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60" r:id="rId1"/>
  </p:sldMasterIdLst>
  <p:notesMasterIdLst>
    <p:notesMasterId r:id="rId33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6" r:id="rId32"/>
  </p:sldIdLst>
  <p:sldSz cx="10058400" cy="7772400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11"/>
    <p:restoredTop sz="94694"/>
  </p:normalViewPr>
  <p:slideViewPr>
    <p:cSldViewPr snapToGrid="0">
      <p:cViewPr varScale="1">
        <p:scale>
          <a:sx n="107" d="100"/>
          <a:sy n="107" d="100"/>
        </p:scale>
        <p:origin x="984" y="168"/>
      </p:cViewPr>
      <p:guideLst/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80" d="100"/>
        <a:sy n="8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viewProps" Target="viewProps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F634CA5-30D3-7D41-AEA0-E7D1E9CD08F5}" type="datetimeFigureOut">
              <a:rPr lang="en-US" smtClean="0"/>
              <a:t>7/30/24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431925" y="1143000"/>
            <a:ext cx="399415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2615145-FD8A-2242-ACCB-2412B6B221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191530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2615145-FD8A-2242-ACCB-2412B6B221B5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7059705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2615145-FD8A-2242-ACCB-2412B6B221B5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2450193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2615145-FD8A-2242-ACCB-2412B6B221B5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688984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54380" y="1272011"/>
            <a:ext cx="8549640" cy="2705947"/>
          </a:xfrm>
        </p:spPr>
        <p:txBody>
          <a:bodyPr anchor="b"/>
          <a:lstStyle>
            <a:lvl1pPr algn="ctr">
              <a:defRPr sz="6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257300" y="4082310"/>
            <a:ext cx="7543800" cy="1876530"/>
          </a:xfrm>
        </p:spPr>
        <p:txBody>
          <a:bodyPr/>
          <a:lstStyle>
            <a:lvl1pPr marL="0" indent="0" algn="ctr">
              <a:buNone/>
              <a:defRPr sz="2640"/>
            </a:lvl1pPr>
            <a:lvl2pPr marL="502920" indent="0" algn="ctr">
              <a:buNone/>
              <a:defRPr sz="2200"/>
            </a:lvl2pPr>
            <a:lvl3pPr marL="1005840" indent="0" algn="ctr">
              <a:buNone/>
              <a:defRPr sz="1980"/>
            </a:lvl3pPr>
            <a:lvl4pPr marL="1508760" indent="0" algn="ctr">
              <a:buNone/>
              <a:defRPr sz="1760"/>
            </a:lvl4pPr>
            <a:lvl5pPr marL="2011680" indent="0" algn="ctr">
              <a:buNone/>
              <a:defRPr sz="1760"/>
            </a:lvl5pPr>
            <a:lvl6pPr marL="2514600" indent="0" algn="ctr">
              <a:buNone/>
              <a:defRPr sz="1760"/>
            </a:lvl6pPr>
            <a:lvl7pPr marL="3017520" indent="0" algn="ctr">
              <a:buNone/>
              <a:defRPr sz="1760"/>
            </a:lvl7pPr>
            <a:lvl8pPr marL="3520440" indent="0" algn="ctr">
              <a:buNone/>
              <a:defRPr sz="1760"/>
            </a:lvl8pPr>
            <a:lvl9pPr marL="4023360" indent="0" algn="ctr">
              <a:buNone/>
              <a:defRPr sz="176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B2F231F-D0CD-4740-A5DD-A63E821F3DE4}" type="datetimeFigureOut">
              <a:rPr lang="en-US" smtClean="0"/>
              <a:t>7/29/24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EE70B6-16EE-9444-A481-BB6ED9F9828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8140230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B2F231F-D0CD-4740-A5DD-A63E821F3DE4}" type="datetimeFigureOut">
              <a:rPr lang="en-US" smtClean="0"/>
              <a:t>7/29/24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EE70B6-16EE-9444-A481-BB6ED9F9828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9867271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198043" y="413808"/>
            <a:ext cx="2168843" cy="658675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91515" y="413808"/>
            <a:ext cx="6380798" cy="658675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B2F231F-D0CD-4740-A5DD-A63E821F3DE4}" type="datetimeFigureOut">
              <a:rPr lang="en-US" smtClean="0"/>
              <a:t>7/29/24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EE70B6-16EE-9444-A481-BB6ED9F9828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011952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B2F231F-D0CD-4740-A5DD-A63E821F3DE4}" type="datetimeFigureOut">
              <a:rPr lang="en-US" smtClean="0"/>
              <a:t>7/29/24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EE70B6-16EE-9444-A481-BB6ED9F9828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52708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6277" y="1937705"/>
            <a:ext cx="8675370" cy="3233102"/>
          </a:xfrm>
        </p:spPr>
        <p:txBody>
          <a:bodyPr anchor="b"/>
          <a:lstStyle>
            <a:lvl1pPr>
              <a:defRPr sz="6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6277" y="5201393"/>
            <a:ext cx="8675370" cy="1700212"/>
          </a:xfrm>
        </p:spPr>
        <p:txBody>
          <a:bodyPr/>
          <a:lstStyle>
            <a:lvl1pPr marL="0" indent="0">
              <a:buNone/>
              <a:defRPr sz="2640">
                <a:solidFill>
                  <a:schemeClr val="tx1">
                    <a:tint val="82000"/>
                  </a:schemeClr>
                </a:solidFill>
              </a:defRPr>
            </a:lvl1pPr>
            <a:lvl2pPr marL="502920" indent="0">
              <a:buNone/>
              <a:defRPr sz="2200">
                <a:solidFill>
                  <a:schemeClr val="tx1">
                    <a:tint val="82000"/>
                  </a:schemeClr>
                </a:solidFill>
              </a:defRPr>
            </a:lvl2pPr>
            <a:lvl3pPr marL="1005840" indent="0">
              <a:buNone/>
              <a:defRPr sz="1980">
                <a:solidFill>
                  <a:schemeClr val="tx1">
                    <a:tint val="82000"/>
                  </a:schemeClr>
                </a:solidFill>
              </a:defRPr>
            </a:lvl3pPr>
            <a:lvl4pPr marL="1508760" indent="0">
              <a:buNone/>
              <a:defRPr sz="1760">
                <a:solidFill>
                  <a:schemeClr val="tx1">
                    <a:tint val="82000"/>
                  </a:schemeClr>
                </a:solidFill>
              </a:defRPr>
            </a:lvl4pPr>
            <a:lvl5pPr marL="2011680" indent="0">
              <a:buNone/>
              <a:defRPr sz="1760">
                <a:solidFill>
                  <a:schemeClr val="tx1">
                    <a:tint val="82000"/>
                  </a:schemeClr>
                </a:solidFill>
              </a:defRPr>
            </a:lvl5pPr>
            <a:lvl6pPr marL="2514600" indent="0">
              <a:buNone/>
              <a:defRPr sz="1760">
                <a:solidFill>
                  <a:schemeClr val="tx1">
                    <a:tint val="82000"/>
                  </a:schemeClr>
                </a:solidFill>
              </a:defRPr>
            </a:lvl6pPr>
            <a:lvl7pPr marL="3017520" indent="0">
              <a:buNone/>
              <a:defRPr sz="1760">
                <a:solidFill>
                  <a:schemeClr val="tx1">
                    <a:tint val="82000"/>
                  </a:schemeClr>
                </a:solidFill>
              </a:defRPr>
            </a:lvl7pPr>
            <a:lvl8pPr marL="3520440" indent="0">
              <a:buNone/>
              <a:defRPr sz="1760">
                <a:solidFill>
                  <a:schemeClr val="tx1">
                    <a:tint val="82000"/>
                  </a:schemeClr>
                </a:solidFill>
              </a:defRPr>
            </a:lvl8pPr>
            <a:lvl9pPr marL="4023360" indent="0">
              <a:buNone/>
              <a:defRPr sz="176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B2F231F-D0CD-4740-A5DD-A63E821F3DE4}" type="datetimeFigureOut">
              <a:rPr lang="en-US" smtClean="0"/>
              <a:t>7/29/24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EE70B6-16EE-9444-A481-BB6ED9F9828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37400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91515" y="2069042"/>
            <a:ext cx="4274820" cy="493151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92065" y="2069042"/>
            <a:ext cx="4274820" cy="493151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B2F231F-D0CD-4740-A5DD-A63E821F3DE4}" type="datetimeFigureOut">
              <a:rPr lang="en-US" smtClean="0"/>
              <a:t>7/29/24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EE70B6-16EE-9444-A481-BB6ED9F9828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357901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2825" y="413810"/>
            <a:ext cx="8675370" cy="150230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92826" y="1905318"/>
            <a:ext cx="4255174" cy="933767"/>
          </a:xfrm>
        </p:spPr>
        <p:txBody>
          <a:bodyPr anchor="b"/>
          <a:lstStyle>
            <a:lvl1pPr marL="0" indent="0">
              <a:buNone/>
              <a:defRPr sz="2640" b="1"/>
            </a:lvl1pPr>
            <a:lvl2pPr marL="502920" indent="0">
              <a:buNone/>
              <a:defRPr sz="2200" b="1"/>
            </a:lvl2pPr>
            <a:lvl3pPr marL="1005840" indent="0">
              <a:buNone/>
              <a:defRPr sz="1980" b="1"/>
            </a:lvl3pPr>
            <a:lvl4pPr marL="1508760" indent="0">
              <a:buNone/>
              <a:defRPr sz="1760" b="1"/>
            </a:lvl4pPr>
            <a:lvl5pPr marL="2011680" indent="0">
              <a:buNone/>
              <a:defRPr sz="1760" b="1"/>
            </a:lvl5pPr>
            <a:lvl6pPr marL="2514600" indent="0">
              <a:buNone/>
              <a:defRPr sz="1760" b="1"/>
            </a:lvl6pPr>
            <a:lvl7pPr marL="3017520" indent="0">
              <a:buNone/>
              <a:defRPr sz="1760" b="1"/>
            </a:lvl7pPr>
            <a:lvl8pPr marL="3520440" indent="0">
              <a:buNone/>
              <a:defRPr sz="1760" b="1"/>
            </a:lvl8pPr>
            <a:lvl9pPr marL="4023360" indent="0">
              <a:buNone/>
              <a:defRPr sz="176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92826" y="2839085"/>
            <a:ext cx="4255174" cy="417586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92066" y="1905318"/>
            <a:ext cx="4276130" cy="933767"/>
          </a:xfrm>
        </p:spPr>
        <p:txBody>
          <a:bodyPr anchor="b"/>
          <a:lstStyle>
            <a:lvl1pPr marL="0" indent="0">
              <a:buNone/>
              <a:defRPr sz="2640" b="1"/>
            </a:lvl1pPr>
            <a:lvl2pPr marL="502920" indent="0">
              <a:buNone/>
              <a:defRPr sz="2200" b="1"/>
            </a:lvl2pPr>
            <a:lvl3pPr marL="1005840" indent="0">
              <a:buNone/>
              <a:defRPr sz="1980" b="1"/>
            </a:lvl3pPr>
            <a:lvl4pPr marL="1508760" indent="0">
              <a:buNone/>
              <a:defRPr sz="1760" b="1"/>
            </a:lvl4pPr>
            <a:lvl5pPr marL="2011680" indent="0">
              <a:buNone/>
              <a:defRPr sz="1760" b="1"/>
            </a:lvl5pPr>
            <a:lvl6pPr marL="2514600" indent="0">
              <a:buNone/>
              <a:defRPr sz="1760" b="1"/>
            </a:lvl6pPr>
            <a:lvl7pPr marL="3017520" indent="0">
              <a:buNone/>
              <a:defRPr sz="1760" b="1"/>
            </a:lvl7pPr>
            <a:lvl8pPr marL="3520440" indent="0">
              <a:buNone/>
              <a:defRPr sz="1760" b="1"/>
            </a:lvl8pPr>
            <a:lvl9pPr marL="4023360" indent="0">
              <a:buNone/>
              <a:defRPr sz="176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92066" y="2839085"/>
            <a:ext cx="4276130" cy="417586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B2F231F-D0CD-4740-A5DD-A63E821F3DE4}" type="datetimeFigureOut">
              <a:rPr lang="en-US" smtClean="0"/>
              <a:t>7/29/24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EE70B6-16EE-9444-A481-BB6ED9F9828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4071145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B2F231F-D0CD-4740-A5DD-A63E821F3DE4}" type="datetimeFigureOut">
              <a:rPr lang="en-US" smtClean="0"/>
              <a:t>7/29/24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EE70B6-16EE-9444-A481-BB6ED9F9828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901999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B2F231F-D0CD-4740-A5DD-A63E821F3DE4}" type="datetimeFigureOut">
              <a:rPr lang="en-US" smtClean="0"/>
              <a:t>7/29/24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EE70B6-16EE-9444-A481-BB6ED9F9828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96318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2825" y="518160"/>
            <a:ext cx="3244096" cy="1813560"/>
          </a:xfrm>
        </p:spPr>
        <p:txBody>
          <a:bodyPr anchor="b"/>
          <a:lstStyle>
            <a:lvl1pPr>
              <a:defRPr sz="352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76130" y="1119083"/>
            <a:ext cx="5092065" cy="5523442"/>
          </a:xfrm>
        </p:spPr>
        <p:txBody>
          <a:bodyPr/>
          <a:lstStyle>
            <a:lvl1pPr>
              <a:defRPr sz="3520"/>
            </a:lvl1pPr>
            <a:lvl2pPr>
              <a:defRPr sz="3080"/>
            </a:lvl2pPr>
            <a:lvl3pPr>
              <a:defRPr sz="2640"/>
            </a:lvl3pPr>
            <a:lvl4pPr>
              <a:defRPr sz="2200"/>
            </a:lvl4pPr>
            <a:lvl5pPr>
              <a:defRPr sz="2200"/>
            </a:lvl5pPr>
            <a:lvl6pPr>
              <a:defRPr sz="2200"/>
            </a:lvl6pPr>
            <a:lvl7pPr>
              <a:defRPr sz="2200"/>
            </a:lvl7pPr>
            <a:lvl8pPr>
              <a:defRPr sz="2200"/>
            </a:lvl8pPr>
            <a:lvl9pPr>
              <a:defRPr sz="2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92825" y="2331720"/>
            <a:ext cx="3244096" cy="4319800"/>
          </a:xfrm>
        </p:spPr>
        <p:txBody>
          <a:bodyPr/>
          <a:lstStyle>
            <a:lvl1pPr marL="0" indent="0">
              <a:buNone/>
              <a:defRPr sz="1760"/>
            </a:lvl1pPr>
            <a:lvl2pPr marL="502920" indent="0">
              <a:buNone/>
              <a:defRPr sz="1540"/>
            </a:lvl2pPr>
            <a:lvl3pPr marL="1005840" indent="0">
              <a:buNone/>
              <a:defRPr sz="1320"/>
            </a:lvl3pPr>
            <a:lvl4pPr marL="1508760" indent="0">
              <a:buNone/>
              <a:defRPr sz="1100"/>
            </a:lvl4pPr>
            <a:lvl5pPr marL="2011680" indent="0">
              <a:buNone/>
              <a:defRPr sz="1100"/>
            </a:lvl5pPr>
            <a:lvl6pPr marL="2514600" indent="0">
              <a:buNone/>
              <a:defRPr sz="1100"/>
            </a:lvl6pPr>
            <a:lvl7pPr marL="3017520" indent="0">
              <a:buNone/>
              <a:defRPr sz="1100"/>
            </a:lvl7pPr>
            <a:lvl8pPr marL="3520440" indent="0">
              <a:buNone/>
              <a:defRPr sz="1100"/>
            </a:lvl8pPr>
            <a:lvl9pPr marL="4023360" indent="0">
              <a:buNone/>
              <a:defRPr sz="11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B2F231F-D0CD-4740-A5DD-A63E821F3DE4}" type="datetimeFigureOut">
              <a:rPr lang="en-US" smtClean="0"/>
              <a:t>7/29/24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EE70B6-16EE-9444-A481-BB6ED9F9828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371364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2825" y="518160"/>
            <a:ext cx="3244096" cy="1813560"/>
          </a:xfrm>
        </p:spPr>
        <p:txBody>
          <a:bodyPr anchor="b"/>
          <a:lstStyle>
            <a:lvl1pPr>
              <a:defRPr sz="352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4276130" y="1119083"/>
            <a:ext cx="5092065" cy="5523442"/>
          </a:xfrm>
        </p:spPr>
        <p:txBody>
          <a:bodyPr anchor="t"/>
          <a:lstStyle>
            <a:lvl1pPr marL="0" indent="0">
              <a:buNone/>
              <a:defRPr sz="3520"/>
            </a:lvl1pPr>
            <a:lvl2pPr marL="502920" indent="0">
              <a:buNone/>
              <a:defRPr sz="3080"/>
            </a:lvl2pPr>
            <a:lvl3pPr marL="1005840" indent="0">
              <a:buNone/>
              <a:defRPr sz="2640"/>
            </a:lvl3pPr>
            <a:lvl4pPr marL="1508760" indent="0">
              <a:buNone/>
              <a:defRPr sz="2200"/>
            </a:lvl4pPr>
            <a:lvl5pPr marL="2011680" indent="0">
              <a:buNone/>
              <a:defRPr sz="2200"/>
            </a:lvl5pPr>
            <a:lvl6pPr marL="2514600" indent="0">
              <a:buNone/>
              <a:defRPr sz="2200"/>
            </a:lvl6pPr>
            <a:lvl7pPr marL="3017520" indent="0">
              <a:buNone/>
              <a:defRPr sz="2200"/>
            </a:lvl7pPr>
            <a:lvl8pPr marL="3520440" indent="0">
              <a:buNone/>
              <a:defRPr sz="2200"/>
            </a:lvl8pPr>
            <a:lvl9pPr marL="4023360" indent="0">
              <a:buNone/>
              <a:defRPr sz="22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92825" y="2331720"/>
            <a:ext cx="3244096" cy="4319800"/>
          </a:xfrm>
        </p:spPr>
        <p:txBody>
          <a:bodyPr/>
          <a:lstStyle>
            <a:lvl1pPr marL="0" indent="0">
              <a:buNone/>
              <a:defRPr sz="1760"/>
            </a:lvl1pPr>
            <a:lvl2pPr marL="502920" indent="0">
              <a:buNone/>
              <a:defRPr sz="1540"/>
            </a:lvl2pPr>
            <a:lvl3pPr marL="1005840" indent="0">
              <a:buNone/>
              <a:defRPr sz="1320"/>
            </a:lvl3pPr>
            <a:lvl4pPr marL="1508760" indent="0">
              <a:buNone/>
              <a:defRPr sz="1100"/>
            </a:lvl4pPr>
            <a:lvl5pPr marL="2011680" indent="0">
              <a:buNone/>
              <a:defRPr sz="1100"/>
            </a:lvl5pPr>
            <a:lvl6pPr marL="2514600" indent="0">
              <a:buNone/>
              <a:defRPr sz="1100"/>
            </a:lvl6pPr>
            <a:lvl7pPr marL="3017520" indent="0">
              <a:buNone/>
              <a:defRPr sz="1100"/>
            </a:lvl7pPr>
            <a:lvl8pPr marL="3520440" indent="0">
              <a:buNone/>
              <a:defRPr sz="1100"/>
            </a:lvl8pPr>
            <a:lvl9pPr marL="4023360" indent="0">
              <a:buNone/>
              <a:defRPr sz="11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B2F231F-D0CD-4740-A5DD-A63E821F3DE4}" type="datetimeFigureOut">
              <a:rPr lang="en-US" smtClean="0"/>
              <a:t>7/29/24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EE70B6-16EE-9444-A481-BB6ED9F9828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518611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91515" y="413810"/>
            <a:ext cx="8675370" cy="150230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91515" y="2069042"/>
            <a:ext cx="8675370" cy="493151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91515" y="7203865"/>
            <a:ext cx="2263140" cy="4138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32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0B2F231F-D0CD-4740-A5DD-A63E821F3DE4}" type="datetimeFigureOut">
              <a:rPr lang="en-US" smtClean="0"/>
              <a:t>7/29/24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331845" y="7203865"/>
            <a:ext cx="3394710" cy="4138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32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103745" y="7203865"/>
            <a:ext cx="2263140" cy="4138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32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6CEE70B6-16EE-9444-A481-BB6ED9F9828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518905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1005840" rtl="0" eaLnBrk="1" latinLnBrk="0" hangingPunct="1">
        <a:lnSpc>
          <a:spcPct val="90000"/>
        </a:lnSpc>
        <a:spcBef>
          <a:spcPct val="0"/>
        </a:spcBef>
        <a:buNone/>
        <a:defRPr sz="484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51460" indent="-251460" algn="l" defTabSz="1005840" rtl="0" eaLnBrk="1" latinLnBrk="0" hangingPunct="1">
        <a:lnSpc>
          <a:spcPct val="90000"/>
        </a:lnSpc>
        <a:spcBef>
          <a:spcPts val="1100"/>
        </a:spcBef>
        <a:buFont typeface="Arial" panose="020B0604020202020204" pitchFamily="34" charset="0"/>
        <a:buChar char="•"/>
        <a:defRPr sz="3080" kern="1200">
          <a:solidFill>
            <a:schemeClr val="tx1"/>
          </a:solidFill>
          <a:latin typeface="+mn-lt"/>
          <a:ea typeface="+mn-ea"/>
          <a:cs typeface="+mn-cs"/>
        </a:defRPr>
      </a:lvl1pPr>
      <a:lvl2pPr marL="754380" indent="-251460" algn="l" defTabSz="1005840" rtl="0" eaLnBrk="1" latinLnBrk="0" hangingPunct="1">
        <a:lnSpc>
          <a:spcPct val="90000"/>
        </a:lnSpc>
        <a:spcBef>
          <a:spcPts val="550"/>
        </a:spcBef>
        <a:buFont typeface="Arial" panose="020B0604020202020204" pitchFamily="34" charset="0"/>
        <a:buChar char="•"/>
        <a:defRPr sz="2640" kern="1200">
          <a:solidFill>
            <a:schemeClr val="tx1"/>
          </a:solidFill>
          <a:latin typeface="+mn-lt"/>
          <a:ea typeface="+mn-ea"/>
          <a:cs typeface="+mn-cs"/>
        </a:defRPr>
      </a:lvl2pPr>
      <a:lvl3pPr marL="1257300" indent="-251460" algn="l" defTabSz="1005840" rtl="0" eaLnBrk="1" latinLnBrk="0" hangingPunct="1">
        <a:lnSpc>
          <a:spcPct val="90000"/>
        </a:lnSpc>
        <a:spcBef>
          <a:spcPts val="550"/>
        </a:spcBef>
        <a:buFont typeface="Arial" panose="020B0604020202020204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3pPr>
      <a:lvl4pPr marL="1760220" indent="-251460" algn="l" defTabSz="1005840" rtl="0" eaLnBrk="1" latinLnBrk="0" hangingPunct="1">
        <a:lnSpc>
          <a:spcPct val="90000"/>
        </a:lnSpc>
        <a:spcBef>
          <a:spcPts val="550"/>
        </a:spcBef>
        <a:buFont typeface="Arial" panose="020B0604020202020204" pitchFamily="34" charset="0"/>
        <a:buChar char="•"/>
        <a:defRPr sz="1980" kern="1200">
          <a:solidFill>
            <a:schemeClr val="tx1"/>
          </a:solidFill>
          <a:latin typeface="+mn-lt"/>
          <a:ea typeface="+mn-ea"/>
          <a:cs typeface="+mn-cs"/>
        </a:defRPr>
      </a:lvl4pPr>
      <a:lvl5pPr marL="2263140" indent="-251460" algn="l" defTabSz="1005840" rtl="0" eaLnBrk="1" latinLnBrk="0" hangingPunct="1">
        <a:lnSpc>
          <a:spcPct val="90000"/>
        </a:lnSpc>
        <a:spcBef>
          <a:spcPts val="550"/>
        </a:spcBef>
        <a:buFont typeface="Arial" panose="020B0604020202020204" pitchFamily="34" charset="0"/>
        <a:buChar char="•"/>
        <a:defRPr sz="1980" kern="1200">
          <a:solidFill>
            <a:schemeClr val="tx1"/>
          </a:solidFill>
          <a:latin typeface="+mn-lt"/>
          <a:ea typeface="+mn-ea"/>
          <a:cs typeface="+mn-cs"/>
        </a:defRPr>
      </a:lvl5pPr>
      <a:lvl6pPr marL="2766060" indent="-251460" algn="l" defTabSz="1005840" rtl="0" eaLnBrk="1" latinLnBrk="0" hangingPunct="1">
        <a:lnSpc>
          <a:spcPct val="90000"/>
        </a:lnSpc>
        <a:spcBef>
          <a:spcPts val="550"/>
        </a:spcBef>
        <a:buFont typeface="Arial" panose="020B0604020202020204" pitchFamily="34" charset="0"/>
        <a:buChar char="•"/>
        <a:defRPr sz="1980" kern="1200">
          <a:solidFill>
            <a:schemeClr val="tx1"/>
          </a:solidFill>
          <a:latin typeface="+mn-lt"/>
          <a:ea typeface="+mn-ea"/>
          <a:cs typeface="+mn-cs"/>
        </a:defRPr>
      </a:lvl6pPr>
      <a:lvl7pPr marL="3268980" indent="-251460" algn="l" defTabSz="1005840" rtl="0" eaLnBrk="1" latinLnBrk="0" hangingPunct="1">
        <a:lnSpc>
          <a:spcPct val="90000"/>
        </a:lnSpc>
        <a:spcBef>
          <a:spcPts val="550"/>
        </a:spcBef>
        <a:buFont typeface="Arial" panose="020B0604020202020204" pitchFamily="34" charset="0"/>
        <a:buChar char="•"/>
        <a:defRPr sz="1980" kern="1200">
          <a:solidFill>
            <a:schemeClr val="tx1"/>
          </a:solidFill>
          <a:latin typeface="+mn-lt"/>
          <a:ea typeface="+mn-ea"/>
          <a:cs typeface="+mn-cs"/>
        </a:defRPr>
      </a:lvl7pPr>
      <a:lvl8pPr marL="3771900" indent="-251460" algn="l" defTabSz="1005840" rtl="0" eaLnBrk="1" latinLnBrk="0" hangingPunct="1">
        <a:lnSpc>
          <a:spcPct val="90000"/>
        </a:lnSpc>
        <a:spcBef>
          <a:spcPts val="550"/>
        </a:spcBef>
        <a:buFont typeface="Arial" panose="020B0604020202020204" pitchFamily="34" charset="0"/>
        <a:buChar char="•"/>
        <a:defRPr sz="1980" kern="1200">
          <a:solidFill>
            <a:schemeClr val="tx1"/>
          </a:solidFill>
          <a:latin typeface="+mn-lt"/>
          <a:ea typeface="+mn-ea"/>
          <a:cs typeface="+mn-cs"/>
        </a:defRPr>
      </a:lvl8pPr>
      <a:lvl9pPr marL="4274820" indent="-251460" algn="l" defTabSz="1005840" rtl="0" eaLnBrk="1" latinLnBrk="0" hangingPunct="1">
        <a:lnSpc>
          <a:spcPct val="90000"/>
        </a:lnSpc>
        <a:spcBef>
          <a:spcPts val="550"/>
        </a:spcBef>
        <a:buFont typeface="Arial" panose="020B0604020202020204" pitchFamily="34" charset="0"/>
        <a:buChar char="•"/>
        <a:defRPr sz="198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005840" rtl="0" eaLnBrk="1" latinLnBrk="0" hangingPunct="1">
        <a:defRPr sz="1980" kern="1200">
          <a:solidFill>
            <a:schemeClr val="tx1"/>
          </a:solidFill>
          <a:latin typeface="+mn-lt"/>
          <a:ea typeface="+mn-ea"/>
          <a:cs typeface="+mn-cs"/>
        </a:defRPr>
      </a:lvl1pPr>
      <a:lvl2pPr marL="502920" algn="l" defTabSz="1005840" rtl="0" eaLnBrk="1" latinLnBrk="0" hangingPunct="1">
        <a:defRPr sz="1980" kern="1200">
          <a:solidFill>
            <a:schemeClr val="tx1"/>
          </a:solidFill>
          <a:latin typeface="+mn-lt"/>
          <a:ea typeface="+mn-ea"/>
          <a:cs typeface="+mn-cs"/>
        </a:defRPr>
      </a:lvl2pPr>
      <a:lvl3pPr marL="1005840" algn="l" defTabSz="1005840" rtl="0" eaLnBrk="1" latinLnBrk="0" hangingPunct="1">
        <a:defRPr sz="1980" kern="1200">
          <a:solidFill>
            <a:schemeClr val="tx1"/>
          </a:solidFill>
          <a:latin typeface="+mn-lt"/>
          <a:ea typeface="+mn-ea"/>
          <a:cs typeface="+mn-cs"/>
        </a:defRPr>
      </a:lvl3pPr>
      <a:lvl4pPr marL="1508760" algn="l" defTabSz="1005840" rtl="0" eaLnBrk="1" latinLnBrk="0" hangingPunct="1">
        <a:defRPr sz="1980" kern="1200">
          <a:solidFill>
            <a:schemeClr val="tx1"/>
          </a:solidFill>
          <a:latin typeface="+mn-lt"/>
          <a:ea typeface="+mn-ea"/>
          <a:cs typeface="+mn-cs"/>
        </a:defRPr>
      </a:lvl4pPr>
      <a:lvl5pPr marL="2011680" algn="l" defTabSz="1005840" rtl="0" eaLnBrk="1" latinLnBrk="0" hangingPunct="1">
        <a:defRPr sz="198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algn="l" defTabSz="1005840" rtl="0" eaLnBrk="1" latinLnBrk="0" hangingPunct="1">
        <a:defRPr sz="1980" kern="1200">
          <a:solidFill>
            <a:schemeClr val="tx1"/>
          </a:solidFill>
          <a:latin typeface="+mn-lt"/>
          <a:ea typeface="+mn-ea"/>
          <a:cs typeface="+mn-cs"/>
        </a:defRPr>
      </a:lvl6pPr>
      <a:lvl7pPr marL="3017520" algn="l" defTabSz="1005840" rtl="0" eaLnBrk="1" latinLnBrk="0" hangingPunct="1">
        <a:defRPr sz="1980" kern="1200">
          <a:solidFill>
            <a:schemeClr val="tx1"/>
          </a:solidFill>
          <a:latin typeface="+mn-lt"/>
          <a:ea typeface="+mn-ea"/>
          <a:cs typeface="+mn-cs"/>
        </a:defRPr>
      </a:lvl7pPr>
      <a:lvl8pPr marL="3520440" algn="l" defTabSz="1005840" rtl="0" eaLnBrk="1" latinLnBrk="0" hangingPunct="1">
        <a:defRPr sz="1980" kern="1200">
          <a:solidFill>
            <a:schemeClr val="tx1"/>
          </a:solidFill>
          <a:latin typeface="+mn-lt"/>
          <a:ea typeface="+mn-ea"/>
          <a:cs typeface="+mn-cs"/>
        </a:defRPr>
      </a:lvl8pPr>
      <a:lvl9pPr marL="4023360" algn="l" defTabSz="1005840" rtl="0" eaLnBrk="1" latinLnBrk="0" hangingPunct="1">
        <a:defRPr sz="198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 8">
            <a:extLst>
              <a:ext uri="{FF2B5EF4-FFF2-40B4-BE49-F238E27FC236}">
                <a16:creationId xmlns:a16="http://schemas.microsoft.com/office/drawing/2014/main" id="{541C13F8-4A38-0062-E6DB-10097EC29DBC}"/>
              </a:ext>
            </a:extLst>
          </p:cNvPr>
          <p:cNvSpPr/>
          <p:nvPr/>
        </p:nvSpPr>
        <p:spPr>
          <a:xfrm>
            <a:off x="0" y="2062480"/>
            <a:ext cx="10058400" cy="5709920"/>
          </a:xfrm>
          <a:custGeom>
            <a:avLst/>
            <a:gdLst>
              <a:gd name="connsiteX0" fmla="*/ 0 w 10058400"/>
              <a:gd name="connsiteY0" fmla="*/ 0 h 5709920"/>
              <a:gd name="connsiteX1" fmla="*/ 10058400 w 10058400"/>
              <a:gd name="connsiteY1" fmla="*/ 0 h 5709920"/>
              <a:gd name="connsiteX2" fmla="*/ 10058400 w 10058400"/>
              <a:gd name="connsiteY2" fmla="*/ 5709920 h 5709920"/>
              <a:gd name="connsiteX3" fmla="*/ 0 w 10058400"/>
              <a:gd name="connsiteY3" fmla="*/ 5709920 h 5709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58400" h="5709920">
                <a:moveTo>
                  <a:pt x="0" y="0"/>
                </a:moveTo>
                <a:lnTo>
                  <a:pt x="10058400" y="0"/>
                </a:lnTo>
                <a:lnTo>
                  <a:pt x="10058400" y="5709920"/>
                </a:lnTo>
                <a:lnTo>
                  <a:pt x="0" y="5709920"/>
                </a:lnTo>
                <a:close/>
              </a:path>
            </a:pathLst>
          </a:custGeom>
          <a:solidFill>
            <a:srgbClr val="8B0E0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0" name="Graphic 6">
            <a:extLst>
              <a:ext uri="{FF2B5EF4-FFF2-40B4-BE49-F238E27FC236}">
                <a16:creationId xmlns:a16="http://schemas.microsoft.com/office/drawing/2014/main" id="{FEDBF981-96AB-83B5-2E59-36738FF849EE}"/>
              </a:ext>
            </a:extLst>
          </p:cNvPr>
          <p:cNvGrpSpPr/>
          <p:nvPr/>
        </p:nvGrpSpPr>
        <p:grpSpPr>
          <a:xfrm>
            <a:off x="467359" y="690880"/>
            <a:ext cx="3167380" cy="661669"/>
            <a:chOff x="467359" y="690880"/>
            <a:chExt cx="3167380" cy="661669"/>
          </a:xfrm>
        </p:grpSpPr>
        <p:grpSp>
          <p:nvGrpSpPr>
            <p:cNvPr id="11" name="Graphic 6">
              <a:extLst>
                <a:ext uri="{FF2B5EF4-FFF2-40B4-BE49-F238E27FC236}">
                  <a16:creationId xmlns:a16="http://schemas.microsoft.com/office/drawing/2014/main" id="{D68EFA4A-2834-708C-E42D-28F2AACBE9B8}"/>
                </a:ext>
              </a:extLst>
            </p:cNvPr>
            <p:cNvGrpSpPr/>
            <p:nvPr/>
          </p:nvGrpSpPr>
          <p:grpSpPr>
            <a:xfrm>
              <a:off x="1149350" y="735330"/>
              <a:ext cx="2485390" cy="279400"/>
              <a:chOff x="1149350" y="735330"/>
              <a:chExt cx="2485390" cy="279400"/>
            </a:xfrm>
            <a:solidFill>
              <a:srgbClr val="8B0E04"/>
            </a:solidFill>
          </p:grpSpPr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A2AB7F73-E7B8-EA02-5957-0D39C0CA1EA2}"/>
                  </a:ext>
                </a:extLst>
              </p:cNvPr>
              <p:cNvSpPr/>
              <p:nvPr/>
            </p:nvSpPr>
            <p:spPr>
              <a:xfrm>
                <a:off x="1149350" y="737869"/>
                <a:ext cx="275589" cy="271780"/>
              </a:xfrm>
              <a:custGeom>
                <a:avLst/>
                <a:gdLst>
                  <a:gd name="connsiteX0" fmla="*/ 179070 w 275589"/>
                  <a:gd name="connsiteY0" fmla="*/ 236220 h 271780"/>
                  <a:gd name="connsiteX1" fmla="*/ 97790 w 275589"/>
                  <a:gd name="connsiteY1" fmla="*/ 236220 h 271780"/>
                  <a:gd name="connsiteX2" fmla="*/ 81280 w 275589"/>
                  <a:gd name="connsiteY2" fmla="*/ 271780 h 271780"/>
                  <a:gd name="connsiteX3" fmla="*/ 0 w 275589"/>
                  <a:gd name="connsiteY3" fmla="*/ 271780 h 271780"/>
                  <a:gd name="connsiteX4" fmla="*/ 135890 w 275589"/>
                  <a:gd name="connsiteY4" fmla="*/ 0 h 271780"/>
                  <a:gd name="connsiteX5" fmla="*/ 139700 w 275589"/>
                  <a:gd name="connsiteY5" fmla="*/ 0 h 271780"/>
                  <a:gd name="connsiteX6" fmla="*/ 275590 w 275589"/>
                  <a:gd name="connsiteY6" fmla="*/ 271780 h 271780"/>
                  <a:gd name="connsiteX7" fmla="*/ 194310 w 275589"/>
                  <a:gd name="connsiteY7" fmla="*/ 271780 h 271780"/>
                  <a:gd name="connsiteX8" fmla="*/ 177800 w 275589"/>
                  <a:gd name="connsiteY8" fmla="*/ 236220 h 271780"/>
                  <a:gd name="connsiteX9" fmla="*/ 118110 w 275589"/>
                  <a:gd name="connsiteY9" fmla="*/ 185420 h 271780"/>
                  <a:gd name="connsiteX10" fmla="*/ 156210 w 275589"/>
                  <a:gd name="connsiteY10" fmla="*/ 185420 h 271780"/>
                  <a:gd name="connsiteX11" fmla="*/ 137160 w 275589"/>
                  <a:gd name="connsiteY11" fmla="*/ 135890 h 271780"/>
                  <a:gd name="connsiteX12" fmla="*/ 137160 w 275589"/>
                  <a:gd name="connsiteY12" fmla="*/ 135890 h 271780"/>
                  <a:gd name="connsiteX13" fmla="*/ 118110 w 275589"/>
                  <a:gd name="connsiteY13" fmla="*/ 185420 h 271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5589" h="271780">
                    <a:moveTo>
                      <a:pt x="179070" y="236220"/>
                    </a:moveTo>
                    <a:lnTo>
                      <a:pt x="97790" y="236220"/>
                    </a:lnTo>
                    <a:lnTo>
                      <a:pt x="81280" y="271780"/>
                    </a:lnTo>
                    <a:lnTo>
                      <a:pt x="0" y="271780"/>
                    </a:lnTo>
                    <a:lnTo>
                      <a:pt x="135890" y="0"/>
                    </a:lnTo>
                    <a:lnTo>
                      <a:pt x="139700" y="0"/>
                    </a:lnTo>
                    <a:lnTo>
                      <a:pt x="275590" y="271780"/>
                    </a:lnTo>
                    <a:lnTo>
                      <a:pt x="194310" y="271780"/>
                    </a:lnTo>
                    <a:lnTo>
                      <a:pt x="177800" y="236220"/>
                    </a:lnTo>
                    <a:close/>
                    <a:moveTo>
                      <a:pt x="118110" y="185420"/>
                    </a:moveTo>
                    <a:lnTo>
                      <a:pt x="156210" y="185420"/>
                    </a:lnTo>
                    <a:cubicBezTo>
                      <a:pt x="149860" y="170180"/>
                      <a:pt x="139700" y="144780"/>
                      <a:pt x="137160" y="135890"/>
                    </a:cubicBezTo>
                    <a:lnTo>
                      <a:pt x="137160" y="135890"/>
                    </a:lnTo>
                    <a:cubicBezTo>
                      <a:pt x="134620" y="146050"/>
                      <a:pt x="124460" y="170180"/>
                      <a:pt x="118110" y="18542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A7687089-701A-3BB1-73A3-AB2B8181DAE0}"/>
                  </a:ext>
                </a:extLst>
              </p:cNvPr>
              <p:cNvSpPr/>
              <p:nvPr/>
            </p:nvSpPr>
            <p:spPr>
              <a:xfrm>
                <a:off x="1445260" y="741680"/>
                <a:ext cx="217169" cy="267969"/>
              </a:xfrm>
              <a:custGeom>
                <a:avLst/>
                <a:gdLst>
                  <a:gd name="connsiteX0" fmla="*/ 137160 w 217169"/>
                  <a:gd name="connsiteY0" fmla="*/ 267970 h 267969"/>
                  <a:gd name="connsiteX1" fmla="*/ 97790 w 217169"/>
                  <a:gd name="connsiteY1" fmla="*/ 184150 h 267969"/>
                  <a:gd name="connsiteX2" fmla="*/ 76200 w 217169"/>
                  <a:gd name="connsiteY2" fmla="*/ 184150 h 267969"/>
                  <a:gd name="connsiteX3" fmla="*/ 76200 w 217169"/>
                  <a:gd name="connsiteY3" fmla="*/ 267970 h 267969"/>
                  <a:gd name="connsiteX4" fmla="*/ 0 w 217169"/>
                  <a:gd name="connsiteY4" fmla="*/ 267970 h 267969"/>
                  <a:gd name="connsiteX5" fmla="*/ 0 w 217169"/>
                  <a:gd name="connsiteY5" fmla="*/ 0 h 267969"/>
                  <a:gd name="connsiteX6" fmla="*/ 100330 w 217169"/>
                  <a:gd name="connsiteY6" fmla="*/ 0 h 267969"/>
                  <a:gd name="connsiteX7" fmla="*/ 212090 w 217169"/>
                  <a:gd name="connsiteY7" fmla="*/ 93980 h 267969"/>
                  <a:gd name="connsiteX8" fmla="*/ 165100 w 217169"/>
                  <a:gd name="connsiteY8" fmla="*/ 171450 h 267969"/>
                  <a:gd name="connsiteX9" fmla="*/ 217170 w 217169"/>
                  <a:gd name="connsiteY9" fmla="*/ 267970 h 267969"/>
                  <a:gd name="connsiteX10" fmla="*/ 135890 w 217169"/>
                  <a:gd name="connsiteY10" fmla="*/ 267970 h 267969"/>
                  <a:gd name="connsiteX11" fmla="*/ 76200 w 217169"/>
                  <a:gd name="connsiteY11" fmla="*/ 64770 h 267969"/>
                  <a:gd name="connsiteX12" fmla="*/ 76200 w 217169"/>
                  <a:gd name="connsiteY12" fmla="*/ 121920 h 267969"/>
                  <a:gd name="connsiteX13" fmla="*/ 105410 w 217169"/>
                  <a:gd name="connsiteY13" fmla="*/ 121920 h 267969"/>
                  <a:gd name="connsiteX14" fmla="*/ 134620 w 217169"/>
                  <a:gd name="connsiteY14" fmla="*/ 92710 h 267969"/>
                  <a:gd name="connsiteX15" fmla="*/ 105410 w 217169"/>
                  <a:gd name="connsiteY15" fmla="*/ 63500 h 267969"/>
                  <a:gd name="connsiteX16" fmla="*/ 76200 w 217169"/>
                  <a:gd name="connsiteY16" fmla="*/ 63500 h 267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169" h="267969">
                    <a:moveTo>
                      <a:pt x="137160" y="267970"/>
                    </a:moveTo>
                    <a:lnTo>
                      <a:pt x="97790" y="184150"/>
                    </a:lnTo>
                    <a:lnTo>
                      <a:pt x="76200" y="184150"/>
                    </a:lnTo>
                    <a:lnTo>
                      <a:pt x="76200" y="267970"/>
                    </a:lnTo>
                    <a:lnTo>
                      <a:pt x="0" y="267970"/>
                    </a:lnTo>
                    <a:lnTo>
                      <a:pt x="0" y="0"/>
                    </a:lnTo>
                    <a:lnTo>
                      <a:pt x="100330" y="0"/>
                    </a:lnTo>
                    <a:cubicBezTo>
                      <a:pt x="166370" y="0"/>
                      <a:pt x="212090" y="30480"/>
                      <a:pt x="212090" y="93980"/>
                    </a:cubicBezTo>
                    <a:cubicBezTo>
                      <a:pt x="212090" y="157480"/>
                      <a:pt x="194310" y="157480"/>
                      <a:pt x="165100" y="171450"/>
                    </a:cubicBezTo>
                    <a:lnTo>
                      <a:pt x="217170" y="267970"/>
                    </a:lnTo>
                    <a:lnTo>
                      <a:pt x="135890" y="267970"/>
                    </a:lnTo>
                    <a:close/>
                    <a:moveTo>
                      <a:pt x="76200" y="64770"/>
                    </a:moveTo>
                    <a:lnTo>
                      <a:pt x="76200" y="121920"/>
                    </a:lnTo>
                    <a:lnTo>
                      <a:pt x="105410" y="121920"/>
                    </a:lnTo>
                    <a:cubicBezTo>
                      <a:pt x="120650" y="121920"/>
                      <a:pt x="134620" y="115570"/>
                      <a:pt x="134620" y="92710"/>
                    </a:cubicBezTo>
                    <a:cubicBezTo>
                      <a:pt x="134620" y="69850"/>
                      <a:pt x="120650" y="63500"/>
                      <a:pt x="105410" y="63500"/>
                    </a:cubicBezTo>
                    <a:lnTo>
                      <a:pt x="76200" y="6350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03E636E3-8C22-74FF-6052-A73843EB34E5}"/>
                  </a:ext>
                </a:extLst>
              </p:cNvPr>
              <p:cNvSpPr/>
              <p:nvPr/>
            </p:nvSpPr>
            <p:spPr>
              <a:xfrm>
                <a:off x="1694179" y="741680"/>
                <a:ext cx="217170" cy="267969"/>
              </a:xfrm>
              <a:custGeom>
                <a:avLst/>
                <a:gdLst>
                  <a:gd name="connsiteX0" fmla="*/ 137160 w 217170"/>
                  <a:gd name="connsiteY0" fmla="*/ 267970 h 267969"/>
                  <a:gd name="connsiteX1" fmla="*/ 97790 w 217170"/>
                  <a:gd name="connsiteY1" fmla="*/ 184150 h 267969"/>
                  <a:gd name="connsiteX2" fmla="*/ 76200 w 217170"/>
                  <a:gd name="connsiteY2" fmla="*/ 184150 h 267969"/>
                  <a:gd name="connsiteX3" fmla="*/ 76200 w 217170"/>
                  <a:gd name="connsiteY3" fmla="*/ 267970 h 267969"/>
                  <a:gd name="connsiteX4" fmla="*/ 0 w 217170"/>
                  <a:gd name="connsiteY4" fmla="*/ 267970 h 267969"/>
                  <a:gd name="connsiteX5" fmla="*/ 0 w 217170"/>
                  <a:gd name="connsiteY5" fmla="*/ 0 h 267969"/>
                  <a:gd name="connsiteX6" fmla="*/ 100330 w 217170"/>
                  <a:gd name="connsiteY6" fmla="*/ 0 h 267969"/>
                  <a:gd name="connsiteX7" fmla="*/ 212090 w 217170"/>
                  <a:gd name="connsiteY7" fmla="*/ 93980 h 267969"/>
                  <a:gd name="connsiteX8" fmla="*/ 165100 w 217170"/>
                  <a:gd name="connsiteY8" fmla="*/ 171450 h 267969"/>
                  <a:gd name="connsiteX9" fmla="*/ 217170 w 217170"/>
                  <a:gd name="connsiteY9" fmla="*/ 267970 h 267969"/>
                  <a:gd name="connsiteX10" fmla="*/ 135890 w 217170"/>
                  <a:gd name="connsiteY10" fmla="*/ 267970 h 267969"/>
                  <a:gd name="connsiteX11" fmla="*/ 76200 w 217170"/>
                  <a:gd name="connsiteY11" fmla="*/ 64770 h 267969"/>
                  <a:gd name="connsiteX12" fmla="*/ 76200 w 217170"/>
                  <a:gd name="connsiteY12" fmla="*/ 121920 h 267969"/>
                  <a:gd name="connsiteX13" fmla="*/ 105410 w 217170"/>
                  <a:gd name="connsiteY13" fmla="*/ 121920 h 267969"/>
                  <a:gd name="connsiteX14" fmla="*/ 134620 w 217170"/>
                  <a:gd name="connsiteY14" fmla="*/ 92710 h 267969"/>
                  <a:gd name="connsiteX15" fmla="*/ 105410 w 217170"/>
                  <a:gd name="connsiteY15" fmla="*/ 63500 h 267969"/>
                  <a:gd name="connsiteX16" fmla="*/ 76200 w 217170"/>
                  <a:gd name="connsiteY16" fmla="*/ 63500 h 267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170" h="267969">
                    <a:moveTo>
                      <a:pt x="137160" y="267970"/>
                    </a:moveTo>
                    <a:lnTo>
                      <a:pt x="97790" y="184150"/>
                    </a:lnTo>
                    <a:lnTo>
                      <a:pt x="76200" y="184150"/>
                    </a:lnTo>
                    <a:lnTo>
                      <a:pt x="76200" y="267970"/>
                    </a:lnTo>
                    <a:lnTo>
                      <a:pt x="0" y="267970"/>
                    </a:lnTo>
                    <a:lnTo>
                      <a:pt x="0" y="0"/>
                    </a:lnTo>
                    <a:lnTo>
                      <a:pt x="100330" y="0"/>
                    </a:lnTo>
                    <a:cubicBezTo>
                      <a:pt x="166370" y="0"/>
                      <a:pt x="212090" y="30480"/>
                      <a:pt x="212090" y="93980"/>
                    </a:cubicBezTo>
                    <a:cubicBezTo>
                      <a:pt x="212090" y="157480"/>
                      <a:pt x="194310" y="157480"/>
                      <a:pt x="165100" y="171450"/>
                    </a:cubicBezTo>
                    <a:lnTo>
                      <a:pt x="217170" y="267970"/>
                    </a:lnTo>
                    <a:lnTo>
                      <a:pt x="135890" y="267970"/>
                    </a:lnTo>
                    <a:close/>
                    <a:moveTo>
                      <a:pt x="76200" y="64770"/>
                    </a:moveTo>
                    <a:lnTo>
                      <a:pt x="76200" y="121920"/>
                    </a:lnTo>
                    <a:lnTo>
                      <a:pt x="105410" y="121920"/>
                    </a:lnTo>
                    <a:cubicBezTo>
                      <a:pt x="120650" y="121920"/>
                      <a:pt x="134620" y="115570"/>
                      <a:pt x="134620" y="92710"/>
                    </a:cubicBezTo>
                    <a:cubicBezTo>
                      <a:pt x="134620" y="69850"/>
                      <a:pt x="120650" y="63500"/>
                      <a:pt x="105410" y="63500"/>
                    </a:cubicBezTo>
                    <a:lnTo>
                      <a:pt x="76200" y="6350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 14">
                <a:extLst>
                  <a:ext uri="{FF2B5EF4-FFF2-40B4-BE49-F238E27FC236}">
                    <a16:creationId xmlns:a16="http://schemas.microsoft.com/office/drawing/2014/main" id="{F574C2C8-12F8-2A32-B849-485FE6E51634}"/>
                  </a:ext>
                </a:extLst>
              </p:cNvPr>
              <p:cNvSpPr/>
              <p:nvPr/>
            </p:nvSpPr>
            <p:spPr>
              <a:xfrm>
                <a:off x="1936750" y="735330"/>
                <a:ext cx="285750" cy="279400"/>
              </a:xfrm>
              <a:custGeom>
                <a:avLst/>
                <a:gdLst>
                  <a:gd name="connsiteX0" fmla="*/ 142240 w 285750"/>
                  <a:gd name="connsiteY0" fmla="*/ 0 h 279400"/>
                  <a:gd name="connsiteX1" fmla="*/ 285750 w 285750"/>
                  <a:gd name="connsiteY1" fmla="*/ 139700 h 279400"/>
                  <a:gd name="connsiteX2" fmla="*/ 142240 w 285750"/>
                  <a:gd name="connsiteY2" fmla="*/ 279400 h 279400"/>
                  <a:gd name="connsiteX3" fmla="*/ 0 w 285750"/>
                  <a:gd name="connsiteY3" fmla="*/ 139700 h 279400"/>
                  <a:gd name="connsiteX4" fmla="*/ 142240 w 285750"/>
                  <a:gd name="connsiteY4" fmla="*/ 0 h 279400"/>
                  <a:gd name="connsiteX5" fmla="*/ 142240 w 285750"/>
                  <a:gd name="connsiteY5" fmla="*/ 208280 h 279400"/>
                  <a:gd name="connsiteX6" fmla="*/ 207010 w 285750"/>
                  <a:gd name="connsiteY6" fmla="*/ 139700 h 279400"/>
                  <a:gd name="connsiteX7" fmla="*/ 142240 w 285750"/>
                  <a:gd name="connsiteY7" fmla="*/ 71120 h 279400"/>
                  <a:gd name="connsiteX8" fmla="*/ 77470 w 285750"/>
                  <a:gd name="connsiteY8" fmla="*/ 139700 h 279400"/>
                  <a:gd name="connsiteX9" fmla="*/ 142240 w 285750"/>
                  <a:gd name="connsiteY9" fmla="*/ 208280 h 279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5750" h="279400">
                    <a:moveTo>
                      <a:pt x="142240" y="0"/>
                    </a:moveTo>
                    <a:cubicBezTo>
                      <a:pt x="227330" y="0"/>
                      <a:pt x="285750" y="63500"/>
                      <a:pt x="285750" y="139700"/>
                    </a:cubicBezTo>
                    <a:cubicBezTo>
                      <a:pt x="285750" y="215900"/>
                      <a:pt x="227330" y="279400"/>
                      <a:pt x="142240" y="279400"/>
                    </a:cubicBezTo>
                    <a:cubicBezTo>
                      <a:pt x="57150" y="279400"/>
                      <a:pt x="0" y="217170"/>
                      <a:pt x="0" y="139700"/>
                    </a:cubicBezTo>
                    <a:cubicBezTo>
                      <a:pt x="0" y="62230"/>
                      <a:pt x="58420" y="0"/>
                      <a:pt x="142240" y="0"/>
                    </a:cubicBezTo>
                    <a:close/>
                    <a:moveTo>
                      <a:pt x="142240" y="208280"/>
                    </a:moveTo>
                    <a:cubicBezTo>
                      <a:pt x="181610" y="208280"/>
                      <a:pt x="207010" y="176530"/>
                      <a:pt x="207010" y="139700"/>
                    </a:cubicBezTo>
                    <a:cubicBezTo>
                      <a:pt x="207010" y="102870"/>
                      <a:pt x="181610" y="71120"/>
                      <a:pt x="142240" y="71120"/>
                    </a:cubicBezTo>
                    <a:cubicBezTo>
                      <a:pt x="102870" y="71120"/>
                      <a:pt x="77470" y="104140"/>
                      <a:pt x="77470" y="139700"/>
                    </a:cubicBezTo>
                    <a:cubicBezTo>
                      <a:pt x="77470" y="175260"/>
                      <a:pt x="102870" y="208280"/>
                      <a:pt x="142240" y="20828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FF1DB760-A0D4-1A07-293C-D620E33C2238}"/>
                  </a:ext>
                </a:extLst>
              </p:cNvPr>
              <p:cNvSpPr/>
              <p:nvPr/>
            </p:nvSpPr>
            <p:spPr>
              <a:xfrm>
                <a:off x="2203450" y="741680"/>
                <a:ext cx="391160" cy="271780"/>
              </a:xfrm>
              <a:custGeom>
                <a:avLst/>
                <a:gdLst>
                  <a:gd name="connsiteX0" fmla="*/ 391160 w 391160"/>
                  <a:gd name="connsiteY0" fmla="*/ 0 h 271780"/>
                  <a:gd name="connsiteX1" fmla="*/ 259080 w 391160"/>
                  <a:gd name="connsiteY1" fmla="*/ 271780 h 271780"/>
                  <a:gd name="connsiteX2" fmla="*/ 255270 w 391160"/>
                  <a:gd name="connsiteY2" fmla="*/ 271780 h 271780"/>
                  <a:gd name="connsiteX3" fmla="*/ 195580 w 391160"/>
                  <a:gd name="connsiteY3" fmla="*/ 152400 h 271780"/>
                  <a:gd name="connsiteX4" fmla="*/ 135890 w 391160"/>
                  <a:gd name="connsiteY4" fmla="*/ 271780 h 271780"/>
                  <a:gd name="connsiteX5" fmla="*/ 132080 w 391160"/>
                  <a:gd name="connsiteY5" fmla="*/ 271780 h 271780"/>
                  <a:gd name="connsiteX6" fmla="*/ 0 w 391160"/>
                  <a:gd name="connsiteY6" fmla="*/ 0 h 271780"/>
                  <a:gd name="connsiteX7" fmla="*/ 87630 w 391160"/>
                  <a:gd name="connsiteY7" fmla="*/ 0 h 271780"/>
                  <a:gd name="connsiteX8" fmla="*/ 118110 w 391160"/>
                  <a:gd name="connsiteY8" fmla="*/ 71120 h 271780"/>
                  <a:gd name="connsiteX9" fmla="*/ 137160 w 391160"/>
                  <a:gd name="connsiteY9" fmla="*/ 119380 h 271780"/>
                  <a:gd name="connsiteX10" fmla="*/ 137160 w 391160"/>
                  <a:gd name="connsiteY10" fmla="*/ 119380 h 271780"/>
                  <a:gd name="connsiteX11" fmla="*/ 158750 w 391160"/>
                  <a:gd name="connsiteY11" fmla="*/ 71120 h 271780"/>
                  <a:gd name="connsiteX12" fmla="*/ 193040 w 391160"/>
                  <a:gd name="connsiteY12" fmla="*/ 0 h 271780"/>
                  <a:gd name="connsiteX13" fmla="*/ 196850 w 391160"/>
                  <a:gd name="connsiteY13" fmla="*/ 0 h 271780"/>
                  <a:gd name="connsiteX14" fmla="*/ 231140 w 391160"/>
                  <a:gd name="connsiteY14" fmla="*/ 71120 h 271780"/>
                  <a:gd name="connsiteX15" fmla="*/ 252730 w 391160"/>
                  <a:gd name="connsiteY15" fmla="*/ 119380 h 271780"/>
                  <a:gd name="connsiteX16" fmla="*/ 252730 w 391160"/>
                  <a:gd name="connsiteY16" fmla="*/ 119380 h 271780"/>
                  <a:gd name="connsiteX17" fmla="*/ 271780 w 391160"/>
                  <a:gd name="connsiteY17" fmla="*/ 71120 h 271780"/>
                  <a:gd name="connsiteX18" fmla="*/ 302260 w 391160"/>
                  <a:gd name="connsiteY18" fmla="*/ 0 h 271780"/>
                  <a:gd name="connsiteX19" fmla="*/ 389890 w 391160"/>
                  <a:gd name="connsiteY19" fmla="*/ 0 h 271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91160" h="271780">
                    <a:moveTo>
                      <a:pt x="391160" y="0"/>
                    </a:moveTo>
                    <a:lnTo>
                      <a:pt x="259080" y="271780"/>
                    </a:lnTo>
                    <a:lnTo>
                      <a:pt x="255270" y="271780"/>
                    </a:lnTo>
                    <a:lnTo>
                      <a:pt x="195580" y="152400"/>
                    </a:lnTo>
                    <a:lnTo>
                      <a:pt x="135890" y="271780"/>
                    </a:lnTo>
                    <a:lnTo>
                      <a:pt x="132080" y="271780"/>
                    </a:lnTo>
                    <a:lnTo>
                      <a:pt x="0" y="0"/>
                    </a:lnTo>
                    <a:lnTo>
                      <a:pt x="87630" y="0"/>
                    </a:lnTo>
                    <a:lnTo>
                      <a:pt x="118110" y="71120"/>
                    </a:lnTo>
                    <a:cubicBezTo>
                      <a:pt x="125730" y="88900"/>
                      <a:pt x="132080" y="104140"/>
                      <a:pt x="137160" y="119380"/>
                    </a:cubicBezTo>
                    <a:lnTo>
                      <a:pt x="137160" y="119380"/>
                    </a:lnTo>
                    <a:cubicBezTo>
                      <a:pt x="142240" y="105410"/>
                      <a:pt x="152400" y="85090"/>
                      <a:pt x="158750" y="71120"/>
                    </a:cubicBezTo>
                    <a:lnTo>
                      <a:pt x="193040" y="0"/>
                    </a:lnTo>
                    <a:lnTo>
                      <a:pt x="196850" y="0"/>
                    </a:lnTo>
                    <a:lnTo>
                      <a:pt x="231140" y="71120"/>
                    </a:lnTo>
                    <a:cubicBezTo>
                      <a:pt x="240030" y="91440"/>
                      <a:pt x="247650" y="104140"/>
                      <a:pt x="252730" y="119380"/>
                    </a:cubicBezTo>
                    <a:lnTo>
                      <a:pt x="252730" y="119380"/>
                    </a:lnTo>
                    <a:cubicBezTo>
                      <a:pt x="257810" y="105410"/>
                      <a:pt x="264160" y="88900"/>
                      <a:pt x="271780" y="71120"/>
                    </a:cubicBezTo>
                    <a:lnTo>
                      <a:pt x="302260" y="0"/>
                    </a:lnTo>
                    <a:lnTo>
                      <a:pt x="38989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A6DD5646-2740-431F-8B14-1D22B4577D42}"/>
                  </a:ext>
                </a:extLst>
              </p:cNvPr>
              <p:cNvSpPr/>
              <p:nvPr/>
            </p:nvSpPr>
            <p:spPr>
              <a:xfrm>
                <a:off x="2607310" y="741680"/>
                <a:ext cx="245110" cy="267969"/>
              </a:xfrm>
              <a:custGeom>
                <a:avLst/>
                <a:gdLst>
                  <a:gd name="connsiteX0" fmla="*/ 166370 w 245110"/>
                  <a:gd name="connsiteY0" fmla="*/ 267970 h 267969"/>
                  <a:gd name="connsiteX1" fmla="*/ 166370 w 245110"/>
                  <a:gd name="connsiteY1" fmla="*/ 165100 h 267969"/>
                  <a:gd name="connsiteX2" fmla="*/ 77470 w 245110"/>
                  <a:gd name="connsiteY2" fmla="*/ 165100 h 267969"/>
                  <a:gd name="connsiteX3" fmla="*/ 77470 w 245110"/>
                  <a:gd name="connsiteY3" fmla="*/ 267970 h 267969"/>
                  <a:gd name="connsiteX4" fmla="*/ 0 w 245110"/>
                  <a:gd name="connsiteY4" fmla="*/ 267970 h 267969"/>
                  <a:gd name="connsiteX5" fmla="*/ 0 w 245110"/>
                  <a:gd name="connsiteY5" fmla="*/ 0 h 267969"/>
                  <a:gd name="connsiteX6" fmla="*/ 77470 w 245110"/>
                  <a:gd name="connsiteY6" fmla="*/ 0 h 267969"/>
                  <a:gd name="connsiteX7" fmla="*/ 77470 w 245110"/>
                  <a:gd name="connsiteY7" fmla="*/ 99060 h 267969"/>
                  <a:gd name="connsiteX8" fmla="*/ 166370 w 245110"/>
                  <a:gd name="connsiteY8" fmla="*/ 99060 h 267969"/>
                  <a:gd name="connsiteX9" fmla="*/ 166370 w 245110"/>
                  <a:gd name="connsiteY9" fmla="*/ 0 h 267969"/>
                  <a:gd name="connsiteX10" fmla="*/ 245110 w 245110"/>
                  <a:gd name="connsiteY10" fmla="*/ 0 h 267969"/>
                  <a:gd name="connsiteX11" fmla="*/ 245110 w 245110"/>
                  <a:gd name="connsiteY11" fmla="*/ 267970 h 267969"/>
                  <a:gd name="connsiteX12" fmla="*/ 166370 w 245110"/>
                  <a:gd name="connsiteY12" fmla="*/ 267970 h 267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5110" h="267969">
                    <a:moveTo>
                      <a:pt x="166370" y="267970"/>
                    </a:moveTo>
                    <a:lnTo>
                      <a:pt x="166370" y="165100"/>
                    </a:lnTo>
                    <a:lnTo>
                      <a:pt x="77470" y="165100"/>
                    </a:lnTo>
                    <a:lnTo>
                      <a:pt x="77470" y="267970"/>
                    </a:lnTo>
                    <a:lnTo>
                      <a:pt x="0" y="267970"/>
                    </a:lnTo>
                    <a:lnTo>
                      <a:pt x="0" y="0"/>
                    </a:lnTo>
                    <a:lnTo>
                      <a:pt x="77470" y="0"/>
                    </a:lnTo>
                    <a:lnTo>
                      <a:pt x="77470" y="99060"/>
                    </a:lnTo>
                    <a:lnTo>
                      <a:pt x="166370" y="99060"/>
                    </a:lnTo>
                    <a:lnTo>
                      <a:pt x="166370" y="0"/>
                    </a:lnTo>
                    <a:lnTo>
                      <a:pt x="245110" y="0"/>
                    </a:lnTo>
                    <a:lnTo>
                      <a:pt x="245110" y="267970"/>
                    </a:lnTo>
                    <a:lnTo>
                      <a:pt x="166370" y="26797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1F06B3B5-90F6-0D39-F2E0-688CE02F07BD}"/>
                  </a:ext>
                </a:extLst>
              </p:cNvPr>
              <p:cNvSpPr/>
              <p:nvPr/>
            </p:nvSpPr>
            <p:spPr>
              <a:xfrm>
                <a:off x="2886710" y="741680"/>
                <a:ext cx="185419" cy="267969"/>
              </a:xfrm>
              <a:custGeom>
                <a:avLst/>
                <a:gdLst>
                  <a:gd name="connsiteX0" fmla="*/ 1270 w 185419"/>
                  <a:gd name="connsiteY0" fmla="*/ 0 h 267969"/>
                  <a:gd name="connsiteX1" fmla="*/ 180340 w 185419"/>
                  <a:gd name="connsiteY1" fmla="*/ 0 h 267969"/>
                  <a:gd name="connsiteX2" fmla="*/ 180340 w 185419"/>
                  <a:gd name="connsiteY2" fmla="*/ 66040 h 267969"/>
                  <a:gd name="connsiteX3" fmla="*/ 78740 w 185419"/>
                  <a:gd name="connsiteY3" fmla="*/ 66040 h 267969"/>
                  <a:gd name="connsiteX4" fmla="*/ 78740 w 185419"/>
                  <a:gd name="connsiteY4" fmla="*/ 101600 h 267969"/>
                  <a:gd name="connsiteX5" fmla="*/ 166370 w 185419"/>
                  <a:gd name="connsiteY5" fmla="*/ 101600 h 267969"/>
                  <a:gd name="connsiteX6" fmla="*/ 166370 w 185419"/>
                  <a:gd name="connsiteY6" fmla="*/ 162560 h 267969"/>
                  <a:gd name="connsiteX7" fmla="*/ 78740 w 185419"/>
                  <a:gd name="connsiteY7" fmla="*/ 162560 h 267969"/>
                  <a:gd name="connsiteX8" fmla="*/ 78740 w 185419"/>
                  <a:gd name="connsiteY8" fmla="*/ 201930 h 267969"/>
                  <a:gd name="connsiteX9" fmla="*/ 185420 w 185419"/>
                  <a:gd name="connsiteY9" fmla="*/ 201930 h 267969"/>
                  <a:gd name="connsiteX10" fmla="*/ 185420 w 185419"/>
                  <a:gd name="connsiteY10" fmla="*/ 267970 h 267969"/>
                  <a:gd name="connsiteX11" fmla="*/ 0 w 185419"/>
                  <a:gd name="connsiteY11" fmla="*/ 267970 h 267969"/>
                  <a:gd name="connsiteX12" fmla="*/ 0 w 185419"/>
                  <a:gd name="connsiteY12" fmla="*/ 0 h 267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5419" h="267969">
                    <a:moveTo>
                      <a:pt x="1270" y="0"/>
                    </a:moveTo>
                    <a:lnTo>
                      <a:pt x="180340" y="0"/>
                    </a:lnTo>
                    <a:lnTo>
                      <a:pt x="180340" y="66040"/>
                    </a:lnTo>
                    <a:lnTo>
                      <a:pt x="78740" y="66040"/>
                    </a:lnTo>
                    <a:lnTo>
                      <a:pt x="78740" y="101600"/>
                    </a:lnTo>
                    <a:lnTo>
                      <a:pt x="166370" y="101600"/>
                    </a:lnTo>
                    <a:lnTo>
                      <a:pt x="166370" y="162560"/>
                    </a:lnTo>
                    <a:lnTo>
                      <a:pt x="78740" y="162560"/>
                    </a:lnTo>
                    <a:lnTo>
                      <a:pt x="78740" y="201930"/>
                    </a:lnTo>
                    <a:lnTo>
                      <a:pt x="185420" y="201930"/>
                    </a:lnTo>
                    <a:lnTo>
                      <a:pt x="185420" y="267970"/>
                    </a:lnTo>
                    <a:lnTo>
                      <a:pt x="0" y="2679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 18">
                <a:extLst>
                  <a:ext uri="{FF2B5EF4-FFF2-40B4-BE49-F238E27FC236}">
                    <a16:creationId xmlns:a16="http://schemas.microsoft.com/office/drawing/2014/main" id="{1B40824E-18DC-41E7-B354-BA7F1465E715}"/>
                  </a:ext>
                </a:extLst>
              </p:cNvPr>
              <p:cNvSpPr/>
              <p:nvPr/>
            </p:nvSpPr>
            <p:spPr>
              <a:xfrm>
                <a:off x="3088639" y="737869"/>
                <a:ext cx="275589" cy="271780"/>
              </a:xfrm>
              <a:custGeom>
                <a:avLst/>
                <a:gdLst>
                  <a:gd name="connsiteX0" fmla="*/ 179070 w 275589"/>
                  <a:gd name="connsiteY0" fmla="*/ 236220 h 271780"/>
                  <a:gd name="connsiteX1" fmla="*/ 97790 w 275589"/>
                  <a:gd name="connsiteY1" fmla="*/ 236220 h 271780"/>
                  <a:gd name="connsiteX2" fmla="*/ 81280 w 275589"/>
                  <a:gd name="connsiteY2" fmla="*/ 271780 h 271780"/>
                  <a:gd name="connsiteX3" fmla="*/ 0 w 275589"/>
                  <a:gd name="connsiteY3" fmla="*/ 271780 h 271780"/>
                  <a:gd name="connsiteX4" fmla="*/ 135890 w 275589"/>
                  <a:gd name="connsiteY4" fmla="*/ 0 h 271780"/>
                  <a:gd name="connsiteX5" fmla="*/ 139700 w 275589"/>
                  <a:gd name="connsiteY5" fmla="*/ 0 h 271780"/>
                  <a:gd name="connsiteX6" fmla="*/ 275590 w 275589"/>
                  <a:gd name="connsiteY6" fmla="*/ 271780 h 271780"/>
                  <a:gd name="connsiteX7" fmla="*/ 194310 w 275589"/>
                  <a:gd name="connsiteY7" fmla="*/ 271780 h 271780"/>
                  <a:gd name="connsiteX8" fmla="*/ 177800 w 275589"/>
                  <a:gd name="connsiteY8" fmla="*/ 236220 h 271780"/>
                  <a:gd name="connsiteX9" fmla="*/ 119380 w 275589"/>
                  <a:gd name="connsiteY9" fmla="*/ 185420 h 271780"/>
                  <a:gd name="connsiteX10" fmla="*/ 157480 w 275589"/>
                  <a:gd name="connsiteY10" fmla="*/ 185420 h 271780"/>
                  <a:gd name="connsiteX11" fmla="*/ 138430 w 275589"/>
                  <a:gd name="connsiteY11" fmla="*/ 135890 h 271780"/>
                  <a:gd name="connsiteX12" fmla="*/ 138430 w 275589"/>
                  <a:gd name="connsiteY12" fmla="*/ 135890 h 271780"/>
                  <a:gd name="connsiteX13" fmla="*/ 119380 w 275589"/>
                  <a:gd name="connsiteY13" fmla="*/ 185420 h 271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5589" h="271780">
                    <a:moveTo>
                      <a:pt x="179070" y="236220"/>
                    </a:moveTo>
                    <a:lnTo>
                      <a:pt x="97790" y="236220"/>
                    </a:lnTo>
                    <a:lnTo>
                      <a:pt x="81280" y="271780"/>
                    </a:lnTo>
                    <a:lnTo>
                      <a:pt x="0" y="271780"/>
                    </a:lnTo>
                    <a:lnTo>
                      <a:pt x="135890" y="0"/>
                    </a:lnTo>
                    <a:lnTo>
                      <a:pt x="139700" y="0"/>
                    </a:lnTo>
                    <a:lnTo>
                      <a:pt x="275590" y="271780"/>
                    </a:lnTo>
                    <a:lnTo>
                      <a:pt x="194310" y="271780"/>
                    </a:lnTo>
                    <a:lnTo>
                      <a:pt x="177800" y="236220"/>
                    </a:lnTo>
                    <a:close/>
                    <a:moveTo>
                      <a:pt x="119380" y="185420"/>
                    </a:moveTo>
                    <a:lnTo>
                      <a:pt x="157480" y="185420"/>
                    </a:lnTo>
                    <a:cubicBezTo>
                      <a:pt x="151130" y="170180"/>
                      <a:pt x="140970" y="144780"/>
                      <a:pt x="138430" y="135890"/>
                    </a:cubicBezTo>
                    <a:lnTo>
                      <a:pt x="138430" y="135890"/>
                    </a:lnTo>
                    <a:cubicBezTo>
                      <a:pt x="135890" y="146050"/>
                      <a:pt x="125730" y="170180"/>
                      <a:pt x="119380" y="18542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 19">
                <a:extLst>
                  <a:ext uri="{FF2B5EF4-FFF2-40B4-BE49-F238E27FC236}">
                    <a16:creationId xmlns:a16="http://schemas.microsoft.com/office/drawing/2014/main" id="{49C7600E-0622-F847-D858-4E4CAC550CE1}"/>
                  </a:ext>
                </a:extLst>
              </p:cNvPr>
              <p:cNvSpPr/>
              <p:nvPr/>
            </p:nvSpPr>
            <p:spPr>
              <a:xfrm>
                <a:off x="3385820" y="741680"/>
                <a:ext cx="248920" cy="267969"/>
              </a:xfrm>
              <a:custGeom>
                <a:avLst/>
                <a:gdLst>
                  <a:gd name="connsiteX0" fmla="*/ 0 w 248920"/>
                  <a:gd name="connsiteY0" fmla="*/ 267970 h 267969"/>
                  <a:gd name="connsiteX1" fmla="*/ 0 w 248920"/>
                  <a:gd name="connsiteY1" fmla="*/ 0 h 267969"/>
                  <a:gd name="connsiteX2" fmla="*/ 93980 w 248920"/>
                  <a:gd name="connsiteY2" fmla="*/ 0 h 267969"/>
                  <a:gd name="connsiteX3" fmla="*/ 248920 w 248920"/>
                  <a:gd name="connsiteY3" fmla="*/ 133350 h 267969"/>
                  <a:gd name="connsiteX4" fmla="*/ 93980 w 248920"/>
                  <a:gd name="connsiteY4" fmla="*/ 266700 h 267969"/>
                  <a:gd name="connsiteX5" fmla="*/ 0 w 248920"/>
                  <a:gd name="connsiteY5" fmla="*/ 266700 h 267969"/>
                  <a:gd name="connsiteX6" fmla="*/ 77470 w 248920"/>
                  <a:gd name="connsiteY6" fmla="*/ 64770 h 267969"/>
                  <a:gd name="connsiteX7" fmla="*/ 77470 w 248920"/>
                  <a:gd name="connsiteY7" fmla="*/ 201930 h 267969"/>
                  <a:gd name="connsiteX8" fmla="*/ 92710 w 248920"/>
                  <a:gd name="connsiteY8" fmla="*/ 201930 h 267969"/>
                  <a:gd name="connsiteX9" fmla="*/ 170180 w 248920"/>
                  <a:gd name="connsiteY9" fmla="*/ 133350 h 267969"/>
                  <a:gd name="connsiteX10" fmla="*/ 92710 w 248920"/>
                  <a:gd name="connsiteY10" fmla="*/ 64770 h 267969"/>
                  <a:gd name="connsiteX11" fmla="*/ 77470 w 248920"/>
                  <a:gd name="connsiteY11" fmla="*/ 64770 h 267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48920" h="267969">
                    <a:moveTo>
                      <a:pt x="0" y="267970"/>
                    </a:moveTo>
                    <a:lnTo>
                      <a:pt x="0" y="0"/>
                    </a:lnTo>
                    <a:lnTo>
                      <a:pt x="93980" y="0"/>
                    </a:lnTo>
                    <a:cubicBezTo>
                      <a:pt x="190500" y="0"/>
                      <a:pt x="248920" y="57150"/>
                      <a:pt x="248920" y="133350"/>
                    </a:cubicBezTo>
                    <a:cubicBezTo>
                      <a:pt x="248920" y="209550"/>
                      <a:pt x="190500" y="266700"/>
                      <a:pt x="93980" y="266700"/>
                    </a:cubicBezTo>
                    <a:lnTo>
                      <a:pt x="0" y="266700"/>
                    </a:lnTo>
                    <a:close/>
                    <a:moveTo>
                      <a:pt x="77470" y="64770"/>
                    </a:moveTo>
                    <a:lnTo>
                      <a:pt x="77470" y="201930"/>
                    </a:lnTo>
                    <a:lnTo>
                      <a:pt x="92710" y="201930"/>
                    </a:lnTo>
                    <a:cubicBezTo>
                      <a:pt x="144780" y="201930"/>
                      <a:pt x="170180" y="168910"/>
                      <a:pt x="170180" y="133350"/>
                    </a:cubicBezTo>
                    <a:cubicBezTo>
                      <a:pt x="170180" y="97790"/>
                      <a:pt x="144780" y="64770"/>
                      <a:pt x="92710" y="64770"/>
                    </a:cubicBezTo>
                    <a:lnTo>
                      <a:pt x="77470" y="6477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4FF87771-4536-D334-E957-AAFD5CEB319B}"/>
                </a:ext>
              </a:extLst>
            </p:cNvPr>
            <p:cNvSpPr/>
            <p:nvPr/>
          </p:nvSpPr>
          <p:spPr>
            <a:xfrm>
              <a:off x="467359" y="690880"/>
              <a:ext cx="652779" cy="317500"/>
            </a:xfrm>
            <a:custGeom>
              <a:avLst/>
              <a:gdLst>
                <a:gd name="connsiteX0" fmla="*/ 68580 w 652779"/>
                <a:gd name="connsiteY0" fmla="*/ 316230 h 317500"/>
                <a:gd name="connsiteX1" fmla="*/ 356870 w 652779"/>
                <a:gd name="connsiteY1" fmla="*/ 54610 h 317500"/>
                <a:gd name="connsiteX2" fmla="*/ 356870 w 652779"/>
                <a:gd name="connsiteY2" fmla="*/ 317500 h 317500"/>
                <a:gd name="connsiteX3" fmla="*/ 652780 w 652779"/>
                <a:gd name="connsiteY3" fmla="*/ 317500 h 317500"/>
                <a:gd name="connsiteX4" fmla="*/ 326390 w 652779"/>
                <a:gd name="connsiteY4" fmla="*/ 0 h 317500"/>
                <a:gd name="connsiteX5" fmla="*/ 0 w 652779"/>
                <a:gd name="connsiteY5" fmla="*/ 314960 h 317500"/>
                <a:gd name="connsiteX6" fmla="*/ 68580 w 652779"/>
                <a:gd name="connsiteY6" fmla="*/ 314960 h 31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2779" h="317500">
                  <a:moveTo>
                    <a:pt x="68580" y="316230"/>
                  </a:moveTo>
                  <a:lnTo>
                    <a:pt x="356870" y="54610"/>
                  </a:lnTo>
                  <a:lnTo>
                    <a:pt x="356870" y="317500"/>
                  </a:lnTo>
                  <a:lnTo>
                    <a:pt x="652780" y="317500"/>
                  </a:lnTo>
                  <a:cubicBezTo>
                    <a:pt x="647700" y="140970"/>
                    <a:pt x="504190" y="0"/>
                    <a:pt x="326390" y="0"/>
                  </a:cubicBezTo>
                  <a:cubicBezTo>
                    <a:pt x="148590" y="0"/>
                    <a:pt x="6350" y="139700"/>
                    <a:pt x="0" y="314960"/>
                  </a:cubicBezTo>
                  <a:lnTo>
                    <a:pt x="68580" y="31496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92078319-25F8-3631-B3DE-8014BBE1C964}"/>
                </a:ext>
              </a:extLst>
            </p:cNvPr>
            <p:cNvSpPr/>
            <p:nvPr/>
          </p:nvSpPr>
          <p:spPr>
            <a:xfrm>
              <a:off x="472440" y="910589"/>
              <a:ext cx="415290" cy="433070"/>
            </a:xfrm>
            <a:custGeom>
              <a:avLst/>
              <a:gdLst>
                <a:gd name="connsiteX0" fmla="*/ 415290 w 415290"/>
                <a:gd name="connsiteY0" fmla="*/ 171450 h 433070"/>
                <a:gd name="connsiteX1" fmla="*/ 278130 w 415290"/>
                <a:gd name="connsiteY1" fmla="*/ 171450 h 433070"/>
                <a:gd name="connsiteX2" fmla="*/ 278130 w 415290"/>
                <a:gd name="connsiteY2" fmla="*/ 0 h 433070"/>
                <a:gd name="connsiteX3" fmla="*/ 91440 w 415290"/>
                <a:gd name="connsiteY3" fmla="*/ 168910 h 433070"/>
                <a:gd name="connsiteX4" fmla="*/ 0 w 415290"/>
                <a:gd name="connsiteY4" fmla="*/ 168910 h 433070"/>
                <a:gd name="connsiteX5" fmla="*/ 320040 w 415290"/>
                <a:gd name="connsiteY5" fmla="*/ 433070 h 433070"/>
                <a:gd name="connsiteX6" fmla="*/ 414020 w 415290"/>
                <a:gd name="connsiteY6" fmla="*/ 419100 h 433070"/>
                <a:gd name="connsiteX7" fmla="*/ 414020 w 415290"/>
                <a:gd name="connsiteY7" fmla="*/ 171450 h 433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290" h="433070">
                  <a:moveTo>
                    <a:pt x="415290" y="171450"/>
                  </a:moveTo>
                  <a:lnTo>
                    <a:pt x="278130" y="171450"/>
                  </a:lnTo>
                  <a:lnTo>
                    <a:pt x="278130" y="0"/>
                  </a:lnTo>
                  <a:lnTo>
                    <a:pt x="91440" y="168910"/>
                  </a:lnTo>
                  <a:lnTo>
                    <a:pt x="0" y="168910"/>
                  </a:lnTo>
                  <a:cubicBezTo>
                    <a:pt x="29210" y="318770"/>
                    <a:pt x="161290" y="433070"/>
                    <a:pt x="320040" y="433070"/>
                  </a:cubicBezTo>
                  <a:cubicBezTo>
                    <a:pt x="478790" y="433070"/>
                    <a:pt x="383540" y="427990"/>
                    <a:pt x="414020" y="419100"/>
                  </a:cubicBezTo>
                  <a:lnTo>
                    <a:pt x="414020" y="1714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F104FE73-A0A6-0A07-4B3E-5E474BCABB95}"/>
                </a:ext>
              </a:extLst>
            </p:cNvPr>
            <p:cNvSpPr/>
            <p:nvPr/>
          </p:nvSpPr>
          <p:spPr>
            <a:xfrm>
              <a:off x="961389" y="1082039"/>
              <a:ext cx="152400" cy="215900"/>
            </a:xfrm>
            <a:custGeom>
              <a:avLst/>
              <a:gdLst>
                <a:gd name="connsiteX0" fmla="*/ 0 w 152400"/>
                <a:gd name="connsiteY0" fmla="*/ 0 h 215900"/>
                <a:gd name="connsiteX1" fmla="*/ 0 w 152400"/>
                <a:gd name="connsiteY1" fmla="*/ 215900 h 215900"/>
                <a:gd name="connsiteX2" fmla="*/ 152400 w 152400"/>
                <a:gd name="connsiteY2" fmla="*/ 0 h 215900"/>
                <a:gd name="connsiteX3" fmla="*/ 0 w 152400"/>
                <a:gd name="connsiteY3" fmla="*/ 0 h 21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215900">
                  <a:moveTo>
                    <a:pt x="0" y="0"/>
                  </a:moveTo>
                  <a:lnTo>
                    <a:pt x="0" y="215900"/>
                  </a:lnTo>
                  <a:cubicBezTo>
                    <a:pt x="77470" y="168910"/>
                    <a:pt x="134620" y="91440"/>
                    <a:pt x="15240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CD0B14DC-CE26-783D-5E0B-D05851373EBA}"/>
                </a:ext>
              </a:extLst>
            </p:cNvPr>
            <p:cNvSpPr/>
            <p:nvPr/>
          </p:nvSpPr>
          <p:spPr>
            <a:xfrm>
              <a:off x="778509" y="824230"/>
              <a:ext cx="2854960" cy="232409"/>
            </a:xfrm>
            <a:custGeom>
              <a:avLst/>
              <a:gdLst>
                <a:gd name="connsiteX0" fmla="*/ 19050 w 2854960"/>
                <a:gd name="connsiteY0" fmla="*/ 212090 h 232409"/>
                <a:gd name="connsiteX1" fmla="*/ 19050 w 2854960"/>
                <a:gd name="connsiteY1" fmla="*/ 0 h 232409"/>
                <a:gd name="connsiteX2" fmla="*/ 0 w 2854960"/>
                <a:gd name="connsiteY2" fmla="*/ 0 h 232409"/>
                <a:gd name="connsiteX3" fmla="*/ 0 w 2854960"/>
                <a:gd name="connsiteY3" fmla="*/ 231140 h 232409"/>
                <a:gd name="connsiteX4" fmla="*/ 8890 w 2854960"/>
                <a:gd name="connsiteY4" fmla="*/ 231140 h 232409"/>
                <a:gd name="connsiteX5" fmla="*/ 8890 w 2854960"/>
                <a:gd name="connsiteY5" fmla="*/ 231140 h 232409"/>
                <a:gd name="connsiteX6" fmla="*/ 134620 w 2854960"/>
                <a:gd name="connsiteY6" fmla="*/ 231140 h 232409"/>
                <a:gd name="connsiteX7" fmla="*/ 134620 w 2854960"/>
                <a:gd name="connsiteY7" fmla="*/ 232410 h 232409"/>
                <a:gd name="connsiteX8" fmla="*/ 154940 w 2854960"/>
                <a:gd name="connsiteY8" fmla="*/ 232410 h 232409"/>
                <a:gd name="connsiteX9" fmla="*/ 154940 w 2854960"/>
                <a:gd name="connsiteY9" fmla="*/ 231140 h 232409"/>
                <a:gd name="connsiteX10" fmla="*/ 2854960 w 2854960"/>
                <a:gd name="connsiteY10" fmla="*/ 231140 h 232409"/>
                <a:gd name="connsiteX11" fmla="*/ 2854960 w 2854960"/>
                <a:gd name="connsiteY11" fmla="*/ 212090 h 232409"/>
                <a:gd name="connsiteX12" fmla="*/ 19050 w 2854960"/>
                <a:gd name="connsiteY12" fmla="*/ 212090 h 232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4960" h="232409">
                  <a:moveTo>
                    <a:pt x="19050" y="212090"/>
                  </a:moveTo>
                  <a:lnTo>
                    <a:pt x="19050" y="0"/>
                  </a:lnTo>
                  <a:lnTo>
                    <a:pt x="0" y="0"/>
                  </a:lnTo>
                  <a:lnTo>
                    <a:pt x="0" y="231140"/>
                  </a:lnTo>
                  <a:lnTo>
                    <a:pt x="8890" y="231140"/>
                  </a:lnTo>
                  <a:lnTo>
                    <a:pt x="8890" y="231140"/>
                  </a:lnTo>
                  <a:lnTo>
                    <a:pt x="134620" y="231140"/>
                  </a:lnTo>
                  <a:lnTo>
                    <a:pt x="134620" y="232410"/>
                  </a:lnTo>
                  <a:lnTo>
                    <a:pt x="154940" y="232410"/>
                  </a:lnTo>
                  <a:lnTo>
                    <a:pt x="154940" y="231140"/>
                  </a:lnTo>
                  <a:lnTo>
                    <a:pt x="2854960" y="231140"/>
                  </a:lnTo>
                  <a:lnTo>
                    <a:pt x="2854960" y="212090"/>
                  </a:lnTo>
                  <a:lnTo>
                    <a:pt x="19050" y="21209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3A59FF9D-541C-F2A6-6FF0-78E8ACB72E03}"/>
                </a:ext>
              </a:extLst>
            </p:cNvPr>
            <p:cNvSpPr/>
            <p:nvPr/>
          </p:nvSpPr>
          <p:spPr>
            <a:xfrm>
              <a:off x="542290" y="802640"/>
              <a:ext cx="257809" cy="253999"/>
            </a:xfrm>
            <a:custGeom>
              <a:avLst/>
              <a:gdLst>
                <a:gd name="connsiteX0" fmla="*/ 236220 w 257809"/>
                <a:gd name="connsiteY0" fmla="*/ 46990 h 253999"/>
                <a:gd name="connsiteX1" fmla="*/ 255270 w 257809"/>
                <a:gd name="connsiteY1" fmla="*/ 46990 h 253999"/>
                <a:gd name="connsiteX2" fmla="*/ 257810 w 257809"/>
                <a:gd name="connsiteY2" fmla="*/ 0 h 253999"/>
                <a:gd name="connsiteX3" fmla="*/ 0 w 257809"/>
                <a:gd name="connsiteY3" fmla="*/ 238760 h 253999"/>
                <a:gd name="connsiteX4" fmla="*/ 13970 w 257809"/>
                <a:gd name="connsiteY4" fmla="*/ 254000 h 253999"/>
                <a:gd name="connsiteX5" fmla="*/ 237490 w 257809"/>
                <a:gd name="connsiteY5" fmla="*/ 46990 h 253999"/>
                <a:gd name="connsiteX6" fmla="*/ 236220 w 257809"/>
                <a:gd name="connsiteY6" fmla="*/ 46990 h 25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7809" h="253999">
                  <a:moveTo>
                    <a:pt x="236220" y="46990"/>
                  </a:moveTo>
                  <a:lnTo>
                    <a:pt x="255270" y="46990"/>
                  </a:lnTo>
                  <a:lnTo>
                    <a:pt x="257810" y="0"/>
                  </a:lnTo>
                  <a:lnTo>
                    <a:pt x="0" y="238760"/>
                  </a:lnTo>
                  <a:lnTo>
                    <a:pt x="13970" y="254000"/>
                  </a:lnTo>
                  <a:lnTo>
                    <a:pt x="237490" y="46990"/>
                  </a:lnTo>
                  <a:lnTo>
                    <a:pt x="236220" y="4699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2F3EA234-8ED9-D3F5-24C9-DAACCF7C9503}"/>
                </a:ext>
              </a:extLst>
            </p:cNvPr>
            <p:cNvSpPr/>
            <p:nvPr/>
          </p:nvSpPr>
          <p:spPr>
            <a:xfrm>
              <a:off x="468630" y="1036319"/>
              <a:ext cx="86359" cy="20319"/>
            </a:xfrm>
            <a:custGeom>
              <a:avLst/>
              <a:gdLst>
                <a:gd name="connsiteX0" fmla="*/ 0 w 86359"/>
                <a:gd name="connsiteY0" fmla="*/ 0 h 20319"/>
                <a:gd name="connsiteX1" fmla="*/ 86360 w 86359"/>
                <a:gd name="connsiteY1" fmla="*/ 0 h 20319"/>
                <a:gd name="connsiteX2" fmla="*/ 86360 w 86359"/>
                <a:gd name="connsiteY2" fmla="*/ 20320 h 20319"/>
                <a:gd name="connsiteX3" fmla="*/ 0 w 86359"/>
                <a:gd name="connsiteY3" fmla="*/ 20320 h 20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359" h="20319">
                  <a:moveTo>
                    <a:pt x="0" y="0"/>
                  </a:moveTo>
                  <a:lnTo>
                    <a:pt x="86360" y="0"/>
                  </a:lnTo>
                  <a:lnTo>
                    <a:pt x="86360" y="20320"/>
                  </a:lnTo>
                  <a:lnTo>
                    <a:pt x="0" y="2032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69CC3DC9-2B93-FA9A-27F2-94C98F1AA762}"/>
                </a:ext>
              </a:extLst>
            </p:cNvPr>
            <p:cNvSpPr/>
            <p:nvPr/>
          </p:nvSpPr>
          <p:spPr>
            <a:xfrm>
              <a:off x="913130" y="1049019"/>
              <a:ext cx="20319" cy="273050"/>
            </a:xfrm>
            <a:custGeom>
              <a:avLst/>
              <a:gdLst>
                <a:gd name="connsiteX0" fmla="*/ 0 w 20319"/>
                <a:gd name="connsiteY0" fmla="*/ 273050 h 273050"/>
                <a:gd name="connsiteX1" fmla="*/ 20320 w 20319"/>
                <a:gd name="connsiteY1" fmla="*/ 264160 h 273050"/>
                <a:gd name="connsiteX2" fmla="*/ 20320 w 20319"/>
                <a:gd name="connsiteY2" fmla="*/ 0 h 273050"/>
                <a:gd name="connsiteX3" fmla="*/ 0 w 20319"/>
                <a:gd name="connsiteY3" fmla="*/ 0 h 273050"/>
                <a:gd name="connsiteX4" fmla="*/ 0 w 20319"/>
                <a:gd name="connsiteY4" fmla="*/ 273050 h 27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19" h="273050">
                  <a:moveTo>
                    <a:pt x="0" y="273050"/>
                  </a:moveTo>
                  <a:cubicBezTo>
                    <a:pt x="6350" y="270510"/>
                    <a:pt x="13970" y="267970"/>
                    <a:pt x="20320" y="264160"/>
                  </a:cubicBezTo>
                  <a:lnTo>
                    <a:pt x="20320" y="0"/>
                  </a:lnTo>
                  <a:cubicBezTo>
                    <a:pt x="20320" y="0"/>
                    <a:pt x="0" y="0"/>
                    <a:pt x="0" y="0"/>
                  </a:cubicBezTo>
                  <a:lnTo>
                    <a:pt x="0" y="27305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8" name="Graphic 6">
              <a:extLst>
                <a:ext uri="{FF2B5EF4-FFF2-40B4-BE49-F238E27FC236}">
                  <a16:creationId xmlns:a16="http://schemas.microsoft.com/office/drawing/2014/main" id="{44AC6659-7A59-267C-7B60-F3DB13761A39}"/>
                </a:ext>
              </a:extLst>
            </p:cNvPr>
            <p:cNvGrpSpPr/>
            <p:nvPr/>
          </p:nvGrpSpPr>
          <p:grpSpPr>
            <a:xfrm>
              <a:off x="1153160" y="1078230"/>
              <a:ext cx="1924050" cy="274319"/>
              <a:chOff x="1153160" y="1078230"/>
              <a:chExt cx="1924050" cy="274319"/>
            </a:xfrm>
            <a:solidFill>
              <a:srgbClr val="8B0E04"/>
            </a:solidFill>
          </p:grpSpPr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F8E4A127-D03C-C647-F531-8C066549BC6F}"/>
                  </a:ext>
                </a:extLst>
              </p:cNvPr>
              <p:cNvSpPr/>
              <p:nvPr/>
            </p:nvSpPr>
            <p:spPr>
              <a:xfrm>
                <a:off x="1153160" y="1083310"/>
                <a:ext cx="196850" cy="264159"/>
              </a:xfrm>
              <a:custGeom>
                <a:avLst/>
                <a:gdLst>
                  <a:gd name="connsiteX0" fmla="*/ 115570 w 196850"/>
                  <a:gd name="connsiteY0" fmla="*/ 29210 h 264159"/>
                  <a:gd name="connsiteX1" fmla="*/ 115570 w 196850"/>
                  <a:gd name="connsiteY1" fmla="*/ 264160 h 264159"/>
                  <a:gd name="connsiteX2" fmla="*/ 80010 w 196850"/>
                  <a:gd name="connsiteY2" fmla="*/ 264160 h 264159"/>
                  <a:gd name="connsiteX3" fmla="*/ 80010 w 196850"/>
                  <a:gd name="connsiteY3" fmla="*/ 29210 h 264159"/>
                  <a:gd name="connsiteX4" fmla="*/ 0 w 196850"/>
                  <a:gd name="connsiteY4" fmla="*/ 29210 h 264159"/>
                  <a:gd name="connsiteX5" fmla="*/ 0 w 196850"/>
                  <a:gd name="connsiteY5" fmla="*/ 0 h 264159"/>
                  <a:gd name="connsiteX6" fmla="*/ 196850 w 196850"/>
                  <a:gd name="connsiteY6" fmla="*/ 0 h 264159"/>
                  <a:gd name="connsiteX7" fmla="*/ 196850 w 196850"/>
                  <a:gd name="connsiteY7" fmla="*/ 29210 h 264159"/>
                  <a:gd name="connsiteX8" fmla="*/ 115570 w 196850"/>
                  <a:gd name="connsiteY8" fmla="*/ 29210 h 264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6850" h="264159">
                    <a:moveTo>
                      <a:pt x="115570" y="29210"/>
                    </a:moveTo>
                    <a:lnTo>
                      <a:pt x="115570" y="264160"/>
                    </a:lnTo>
                    <a:lnTo>
                      <a:pt x="80010" y="264160"/>
                    </a:lnTo>
                    <a:lnTo>
                      <a:pt x="80010" y="29210"/>
                    </a:lnTo>
                    <a:lnTo>
                      <a:pt x="0" y="29210"/>
                    </a:lnTo>
                    <a:lnTo>
                      <a:pt x="0" y="0"/>
                    </a:lnTo>
                    <a:lnTo>
                      <a:pt x="196850" y="0"/>
                    </a:lnTo>
                    <a:lnTo>
                      <a:pt x="196850" y="29210"/>
                    </a:lnTo>
                    <a:lnTo>
                      <a:pt x="115570" y="2921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 29">
                <a:extLst>
                  <a:ext uri="{FF2B5EF4-FFF2-40B4-BE49-F238E27FC236}">
                    <a16:creationId xmlns:a16="http://schemas.microsoft.com/office/drawing/2014/main" id="{9B6D8A09-5D3B-EE64-C8FE-00E4032792DA}"/>
                  </a:ext>
                </a:extLst>
              </p:cNvPr>
              <p:cNvSpPr/>
              <p:nvPr/>
            </p:nvSpPr>
            <p:spPr>
              <a:xfrm>
                <a:off x="1460500" y="1082039"/>
                <a:ext cx="184150" cy="264160"/>
              </a:xfrm>
              <a:custGeom>
                <a:avLst/>
                <a:gdLst>
                  <a:gd name="connsiteX0" fmla="*/ 85090 w 184150"/>
                  <a:gd name="connsiteY0" fmla="*/ 0 h 264160"/>
                  <a:gd name="connsiteX1" fmla="*/ 177800 w 184150"/>
                  <a:gd name="connsiteY1" fmla="*/ 81280 h 264160"/>
                  <a:gd name="connsiteX2" fmla="*/ 124460 w 184150"/>
                  <a:gd name="connsiteY2" fmla="*/ 154940 h 264160"/>
                  <a:gd name="connsiteX3" fmla="*/ 184150 w 184150"/>
                  <a:gd name="connsiteY3" fmla="*/ 264160 h 264160"/>
                  <a:gd name="connsiteX4" fmla="*/ 144780 w 184150"/>
                  <a:gd name="connsiteY4" fmla="*/ 264160 h 264160"/>
                  <a:gd name="connsiteX5" fmla="*/ 90170 w 184150"/>
                  <a:gd name="connsiteY5" fmla="*/ 161290 h 264160"/>
                  <a:gd name="connsiteX6" fmla="*/ 35560 w 184150"/>
                  <a:gd name="connsiteY6" fmla="*/ 161290 h 264160"/>
                  <a:gd name="connsiteX7" fmla="*/ 35560 w 184150"/>
                  <a:gd name="connsiteY7" fmla="*/ 264160 h 264160"/>
                  <a:gd name="connsiteX8" fmla="*/ 0 w 184150"/>
                  <a:gd name="connsiteY8" fmla="*/ 264160 h 264160"/>
                  <a:gd name="connsiteX9" fmla="*/ 0 w 184150"/>
                  <a:gd name="connsiteY9" fmla="*/ 0 h 264160"/>
                  <a:gd name="connsiteX10" fmla="*/ 85090 w 184150"/>
                  <a:gd name="connsiteY10" fmla="*/ 0 h 264160"/>
                  <a:gd name="connsiteX11" fmla="*/ 34290 w 184150"/>
                  <a:gd name="connsiteY11" fmla="*/ 30480 h 264160"/>
                  <a:gd name="connsiteX12" fmla="*/ 34290 w 184150"/>
                  <a:gd name="connsiteY12" fmla="*/ 132080 h 264160"/>
                  <a:gd name="connsiteX13" fmla="*/ 86360 w 184150"/>
                  <a:gd name="connsiteY13" fmla="*/ 132080 h 264160"/>
                  <a:gd name="connsiteX14" fmla="*/ 142240 w 184150"/>
                  <a:gd name="connsiteY14" fmla="*/ 81280 h 264160"/>
                  <a:gd name="connsiteX15" fmla="*/ 83820 w 184150"/>
                  <a:gd name="connsiteY15" fmla="*/ 30480 h 264160"/>
                  <a:gd name="connsiteX16" fmla="*/ 34290 w 184150"/>
                  <a:gd name="connsiteY16" fmla="*/ 30480 h 264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150" h="264160">
                    <a:moveTo>
                      <a:pt x="85090" y="0"/>
                    </a:moveTo>
                    <a:cubicBezTo>
                      <a:pt x="143510" y="0"/>
                      <a:pt x="177800" y="30480"/>
                      <a:pt x="177800" y="81280"/>
                    </a:cubicBezTo>
                    <a:cubicBezTo>
                      <a:pt x="177800" y="132080"/>
                      <a:pt x="152400" y="146050"/>
                      <a:pt x="124460" y="154940"/>
                    </a:cubicBezTo>
                    <a:lnTo>
                      <a:pt x="184150" y="264160"/>
                    </a:lnTo>
                    <a:lnTo>
                      <a:pt x="144780" y="264160"/>
                    </a:lnTo>
                    <a:lnTo>
                      <a:pt x="90170" y="161290"/>
                    </a:lnTo>
                    <a:lnTo>
                      <a:pt x="35560" y="161290"/>
                    </a:lnTo>
                    <a:lnTo>
                      <a:pt x="35560" y="264160"/>
                    </a:lnTo>
                    <a:lnTo>
                      <a:pt x="0" y="264160"/>
                    </a:lnTo>
                    <a:lnTo>
                      <a:pt x="0" y="0"/>
                    </a:lnTo>
                    <a:lnTo>
                      <a:pt x="85090" y="0"/>
                    </a:lnTo>
                    <a:close/>
                    <a:moveTo>
                      <a:pt x="34290" y="30480"/>
                    </a:moveTo>
                    <a:lnTo>
                      <a:pt x="34290" y="132080"/>
                    </a:lnTo>
                    <a:lnTo>
                      <a:pt x="86360" y="132080"/>
                    </a:lnTo>
                    <a:cubicBezTo>
                      <a:pt x="120650" y="132080"/>
                      <a:pt x="142240" y="113030"/>
                      <a:pt x="142240" y="81280"/>
                    </a:cubicBezTo>
                    <a:cubicBezTo>
                      <a:pt x="142240" y="49530"/>
                      <a:pt x="120650" y="30480"/>
                      <a:pt x="83820" y="30480"/>
                    </a:cubicBezTo>
                    <a:lnTo>
                      <a:pt x="34290" y="3048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 30">
                <a:extLst>
                  <a:ext uri="{FF2B5EF4-FFF2-40B4-BE49-F238E27FC236}">
                    <a16:creationId xmlns:a16="http://schemas.microsoft.com/office/drawing/2014/main" id="{AFD2C155-FE81-F7EB-F50E-328BA7EC2279}"/>
                  </a:ext>
                </a:extLst>
              </p:cNvPr>
              <p:cNvSpPr/>
              <p:nvPr/>
            </p:nvSpPr>
            <p:spPr>
              <a:xfrm>
                <a:off x="1742439" y="1078230"/>
                <a:ext cx="243839" cy="267969"/>
              </a:xfrm>
              <a:custGeom>
                <a:avLst/>
                <a:gdLst>
                  <a:gd name="connsiteX0" fmla="*/ 121920 w 243839"/>
                  <a:gd name="connsiteY0" fmla="*/ 0 h 267969"/>
                  <a:gd name="connsiteX1" fmla="*/ 121920 w 243839"/>
                  <a:gd name="connsiteY1" fmla="*/ 0 h 267969"/>
                  <a:gd name="connsiteX2" fmla="*/ 243840 w 243839"/>
                  <a:gd name="connsiteY2" fmla="*/ 267970 h 267969"/>
                  <a:gd name="connsiteX3" fmla="*/ 207010 w 243839"/>
                  <a:gd name="connsiteY3" fmla="*/ 267970 h 267969"/>
                  <a:gd name="connsiteX4" fmla="*/ 180340 w 243839"/>
                  <a:gd name="connsiteY4" fmla="*/ 209550 h 267969"/>
                  <a:gd name="connsiteX5" fmla="*/ 62230 w 243839"/>
                  <a:gd name="connsiteY5" fmla="*/ 209550 h 267969"/>
                  <a:gd name="connsiteX6" fmla="*/ 36830 w 243839"/>
                  <a:gd name="connsiteY6" fmla="*/ 267970 h 267969"/>
                  <a:gd name="connsiteX7" fmla="*/ 0 w 243839"/>
                  <a:gd name="connsiteY7" fmla="*/ 267970 h 267969"/>
                  <a:gd name="connsiteX8" fmla="*/ 121920 w 243839"/>
                  <a:gd name="connsiteY8" fmla="*/ 0 h 267969"/>
                  <a:gd name="connsiteX9" fmla="*/ 167640 w 243839"/>
                  <a:gd name="connsiteY9" fmla="*/ 180340 h 267969"/>
                  <a:gd name="connsiteX10" fmla="*/ 121920 w 243839"/>
                  <a:gd name="connsiteY10" fmla="*/ 71120 h 267969"/>
                  <a:gd name="connsiteX11" fmla="*/ 76200 w 243839"/>
                  <a:gd name="connsiteY11" fmla="*/ 180340 h 267969"/>
                  <a:gd name="connsiteX12" fmla="*/ 168910 w 243839"/>
                  <a:gd name="connsiteY12" fmla="*/ 180340 h 267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3839" h="267969">
                    <a:moveTo>
                      <a:pt x="121920" y="0"/>
                    </a:moveTo>
                    <a:lnTo>
                      <a:pt x="121920" y="0"/>
                    </a:lnTo>
                    <a:lnTo>
                      <a:pt x="243840" y="267970"/>
                    </a:lnTo>
                    <a:lnTo>
                      <a:pt x="207010" y="267970"/>
                    </a:lnTo>
                    <a:lnTo>
                      <a:pt x="180340" y="209550"/>
                    </a:lnTo>
                    <a:lnTo>
                      <a:pt x="62230" y="209550"/>
                    </a:lnTo>
                    <a:lnTo>
                      <a:pt x="36830" y="267970"/>
                    </a:lnTo>
                    <a:lnTo>
                      <a:pt x="0" y="267970"/>
                    </a:lnTo>
                    <a:lnTo>
                      <a:pt x="121920" y="0"/>
                    </a:lnTo>
                    <a:close/>
                    <a:moveTo>
                      <a:pt x="167640" y="180340"/>
                    </a:moveTo>
                    <a:cubicBezTo>
                      <a:pt x="149860" y="139700"/>
                      <a:pt x="135890" y="107950"/>
                      <a:pt x="121920" y="71120"/>
                    </a:cubicBezTo>
                    <a:cubicBezTo>
                      <a:pt x="106680" y="107950"/>
                      <a:pt x="93980" y="139700"/>
                      <a:pt x="76200" y="180340"/>
                    </a:cubicBezTo>
                    <a:lnTo>
                      <a:pt x="168910" y="1803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 31">
                <a:extLst>
                  <a:ext uri="{FF2B5EF4-FFF2-40B4-BE49-F238E27FC236}">
                    <a16:creationId xmlns:a16="http://schemas.microsoft.com/office/drawing/2014/main" id="{F0C62F22-2562-FD8E-4620-F78FABF607FB}"/>
                  </a:ext>
                </a:extLst>
              </p:cNvPr>
              <p:cNvSpPr/>
              <p:nvPr/>
            </p:nvSpPr>
            <p:spPr>
              <a:xfrm>
                <a:off x="2095500" y="1079500"/>
                <a:ext cx="208279" cy="271780"/>
              </a:xfrm>
              <a:custGeom>
                <a:avLst/>
                <a:gdLst>
                  <a:gd name="connsiteX0" fmla="*/ 208280 w 208279"/>
                  <a:gd name="connsiteY0" fmla="*/ 271780 h 271780"/>
                  <a:gd name="connsiteX1" fmla="*/ 44450 w 208279"/>
                  <a:gd name="connsiteY1" fmla="*/ 93980 h 271780"/>
                  <a:gd name="connsiteX2" fmla="*/ 35560 w 208279"/>
                  <a:gd name="connsiteY2" fmla="*/ 85090 h 271780"/>
                  <a:gd name="connsiteX3" fmla="*/ 35560 w 208279"/>
                  <a:gd name="connsiteY3" fmla="*/ 267970 h 271780"/>
                  <a:gd name="connsiteX4" fmla="*/ 0 w 208279"/>
                  <a:gd name="connsiteY4" fmla="*/ 267970 h 271780"/>
                  <a:gd name="connsiteX5" fmla="*/ 0 w 208279"/>
                  <a:gd name="connsiteY5" fmla="*/ 0 h 271780"/>
                  <a:gd name="connsiteX6" fmla="*/ 0 w 208279"/>
                  <a:gd name="connsiteY6" fmla="*/ 0 h 271780"/>
                  <a:gd name="connsiteX7" fmla="*/ 163830 w 208279"/>
                  <a:gd name="connsiteY7" fmla="*/ 177800 h 271780"/>
                  <a:gd name="connsiteX8" fmla="*/ 172720 w 208279"/>
                  <a:gd name="connsiteY8" fmla="*/ 186690 h 271780"/>
                  <a:gd name="connsiteX9" fmla="*/ 172720 w 208279"/>
                  <a:gd name="connsiteY9" fmla="*/ 3810 h 271780"/>
                  <a:gd name="connsiteX10" fmla="*/ 208280 w 208279"/>
                  <a:gd name="connsiteY10" fmla="*/ 3810 h 271780"/>
                  <a:gd name="connsiteX11" fmla="*/ 208280 w 208279"/>
                  <a:gd name="connsiteY11" fmla="*/ 271780 h 271780"/>
                  <a:gd name="connsiteX12" fmla="*/ 208280 w 208279"/>
                  <a:gd name="connsiteY12" fmla="*/ 271780 h 271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8279" h="271780">
                    <a:moveTo>
                      <a:pt x="208280" y="271780"/>
                    </a:moveTo>
                    <a:lnTo>
                      <a:pt x="44450" y="93980"/>
                    </a:lnTo>
                    <a:lnTo>
                      <a:pt x="35560" y="85090"/>
                    </a:lnTo>
                    <a:lnTo>
                      <a:pt x="35560" y="267970"/>
                    </a:lnTo>
                    <a:lnTo>
                      <a:pt x="0" y="26797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63830" y="177800"/>
                    </a:lnTo>
                    <a:lnTo>
                      <a:pt x="172720" y="186690"/>
                    </a:lnTo>
                    <a:lnTo>
                      <a:pt x="172720" y="3810"/>
                    </a:lnTo>
                    <a:lnTo>
                      <a:pt x="208280" y="3810"/>
                    </a:lnTo>
                    <a:lnTo>
                      <a:pt x="208280" y="271780"/>
                    </a:lnTo>
                    <a:lnTo>
                      <a:pt x="208280" y="27178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 32">
                <a:extLst>
                  <a:ext uri="{FF2B5EF4-FFF2-40B4-BE49-F238E27FC236}">
                    <a16:creationId xmlns:a16="http://schemas.microsoft.com/office/drawing/2014/main" id="{201FDD08-D60F-C982-86B5-972A43D8F2BC}"/>
                  </a:ext>
                </a:extLst>
              </p:cNvPr>
              <p:cNvSpPr/>
              <p:nvPr/>
            </p:nvSpPr>
            <p:spPr>
              <a:xfrm>
                <a:off x="2429510" y="1078230"/>
                <a:ext cx="167639" cy="274319"/>
              </a:xfrm>
              <a:custGeom>
                <a:avLst/>
                <a:gdLst>
                  <a:gd name="connsiteX0" fmla="*/ 1270 w 167639"/>
                  <a:gd name="connsiteY0" fmla="*/ 257810 h 274319"/>
                  <a:gd name="connsiteX1" fmla="*/ 1270 w 167639"/>
                  <a:gd name="connsiteY1" fmla="*/ 223520 h 274319"/>
                  <a:gd name="connsiteX2" fmla="*/ 76200 w 167639"/>
                  <a:gd name="connsiteY2" fmla="*/ 242570 h 274319"/>
                  <a:gd name="connsiteX3" fmla="*/ 133350 w 167639"/>
                  <a:gd name="connsiteY3" fmla="*/ 204470 h 274319"/>
                  <a:gd name="connsiteX4" fmla="*/ 74930 w 167639"/>
                  <a:gd name="connsiteY4" fmla="*/ 151130 h 274319"/>
                  <a:gd name="connsiteX5" fmla="*/ 0 w 167639"/>
                  <a:gd name="connsiteY5" fmla="*/ 71120 h 274319"/>
                  <a:gd name="connsiteX6" fmla="*/ 87630 w 167639"/>
                  <a:gd name="connsiteY6" fmla="*/ 0 h 274319"/>
                  <a:gd name="connsiteX7" fmla="*/ 153670 w 167639"/>
                  <a:gd name="connsiteY7" fmla="*/ 13970 h 274319"/>
                  <a:gd name="connsiteX8" fmla="*/ 153670 w 167639"/>
                  <a:gd name="connsiteY8" fmla="*/ 46990 h 274319"/>
                  <a:gd name="connsiteX9" fmla="*/ 90170 w 167639"/>
                  <a:gd name="connsiteY9" fmla="*/ 31750 h 274319"/>
                  <a:gd name="connsiteX10" fmla="*/ 34290 w 167639"/>
                  <a:gd name="connsiteY10" fmla="*/ 69850 h 274319"/>
                  <a:gd name="connsiteX11" fmla="*/ 92710 w 167639"/>
                  <a:gd name="connsiteY11" fmla="*/ 123190 h 274319"/>
                  <a:gd name="connsiteX12" fmla="*/ 167640 w 167639"/>
                  <a:gd name="connsiteY12" fmla="*/ 201930 h 274319"/>
                  <a:gd name="connsiteX13" fmla="*/ 77470 w 167639"/>
                  <a:gd name="connsiteY13" fmla="*/ 274320 h 274319"/>
                  <a:gd name="connsiteX14" fmla="*/ 1270 w 167639"/>
                  <a:gd name="connsiteY14" fmla="*/ 25908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7639" h="274319">
                    <a:moveTo>
                      <a:pt x="1270" y="257810"/>
                    </a:moveTo>
                    <a:lnTo>
                      <a:pt x="1270" y="223520"/>
                    </a:lnTo>
                    <a:cubicBezTo>
                      <a:pt x="20320" y="232410"/>
                      <a:pt x="46990" y="242570"/>
                      <a:pt x="76200" y="242570"/>
                    </a:cubicBezTo>
                    <a:cubicBezTo>
                      <a:pt x="105410" y="242570"/>
                      <a:pt x="133350" y="228600"/>
                      <a:pt x="133350" y="204470"/>
                    </a:cubicBezTo>
                    <a:cubicBezTo>
                      <a:pt x="133350" y="180340"/>
                      <a:pt x="119380" y="166370"/>
                      <a:pt x="74930" y="151130"/>
                    </a:cubicBezTo>
                    <a:cubicBezTo>
                      <a:pt x="24130" y="133350"/>
                      <a:pt x="0" y="111760"/>
                      <a:pt x="0" y="71120"/>
                    </a:cubicBezTo>
                    <a:cubicBezTo>
                      <a:pt x="0" y="30480"/>
                      <a:pt x="36830" y="0"/>
                      <a:pt x="87630" y="0"/>
                    </a:cubicBezTo>
                    <a:cubicBezTo>
                      <a:pt x="138430" y="0"/>
                      <a:pt x="138430" y="6350"/>
                      <a:pt x="153670" y="13970"/>
                    </a:cubicBezTo>
                    <a:lnTo>
                      <a:pt x="153670" y="46990"/>
                    </a:lnTo>
                    <a:cubicBezTo>
                      <a:pt x="138430" y="39370"/>
                      <a:pt x="114300" y="31750"/>
                      <a:pt x="90170" y="31750"/>
                    </a:cubicBezTo>
                    <a:cubicBezTo>
                      <a:pt x="66040" y="31750"/>
                      <a:pt x="34290" y="46990"/>
                      <a:pt x="34290" y="69850"/>
                    </a:cubicBezTo>
                    <a:cubicBezTo>
                      <a:pt x="34290" y="92710"/>
                      <a:pt x="46990" y="106680"/>
                      <a:pt x="92710" y="123190"/>
                    </a:cubicBezTo>
                    <a:cubicBezTo>
                      <a:pt x="143510" y="140970"/>
                      <a:pt x="167640" y="162560"/>
                      <a:pt x="167640" y="201930"/>
                    </a:cubicBezTo>
                    <a:cubicBezTo>
                      <a:pt x="167640" y="241300"/>
                      <a:pt x="133350" y="274320"/>
                      <a:pt x="77470" y="274320"/>
                    </a:cubicBezTo>
                    <a:cubicBezTo>
                      <a:pt x="21590" y="274320"/>
                      <a:pt x="19050" y="266700"/>
                      <a:pt x="1270" y="25908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 33">
                <a:extLst>
                  <a:ext uri="{FF2B5EF4-FFF2-40B4-BE49-F238E27FC236}">
                    <a16:creationId xmlns:a16="http://schemas.microsoft.com/office/drawing/2014/main" id="{7BF393A7-E723-A969-D044-CDDA5A8BD561}"/>
                  </a:ext>
                </a:extLst>
              </p:cNvPr>
              <p:cNvSpPr/>
              <p:nvPr/>
            </p:nvSpPr>
            <p:spPr>
              <a:xfrm>
                <a:off x="2730500" y="1082039"/>
                <a:ext cx="35560" cy="264160"/>
              </a:xfrm>
              <a:custGeom>
                <a:avLst/>
                <a:gdLst>
                  <a:gd name="connsiteX0" fmla="*/ 0 w 35560"/>
                  <a:gd name="connsiteY0" fmla="*/ 264160 h 264160"/>
                  <a:gd name="connsiteX1" fmla="*/ 0 w 35560"/>
                  <a:gd name="connsiteY1" fmla="*/ 0 h 264160"/>
                  <a:gd name="connsiteX2" fmla="*/ 35560 w 35560"/>
                  <a:gd name="connsiteY2" fmla="*/ 0 h 264160"/>
                  <a:gd name="connsiteX3" fmla="*/ 35560 w 35560"/>
                  <a:gd name="connsiteY3" fmla="*/ 264160 h 264160"/>
                  <a:gd name="connsiteX4" fmla="*/ 0 w 35560"/>
                  <a:gd name="connsiteY4" fmla="*/ 264160 h 264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560" h="264160">
                    <a:moveTo>
                      <a:pt x="0" y="264160"/>
                    </a:moveTo>
                    <a:lnTo>
                      <a:pt x="0" y="0"/>
                    </a:lnTo>
                    <a:lnTo>
                      <a:pt x="35560" y="0"/>
                    </a:lnTo>
                    <a:lnTo>
                      <a:pt x="35560" y="264160"/>
                    </a:lnTo>
                    <a:lnTo>
                      <a:pt x="0" y="26416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 34">
                <a:extLst>
                  <a:ext uri="{FF2B5EF4-FFF2-40B4-BE49-F238E27FC236}">
                    <a16:creationId xmlns:a16="http://schemas.microsoft.com/office/drawing/2014/main" id="{794689BF-76D3-E284-A435-0356CD235E84}"/>
                  </a:ext>
                </a:extLst>
              </p:cNvPr>
              <p:cNvSpPr/>
              <p:nvPr/>
            </p:nvSpPr>
            <p:spPr>
              <a:xfrm>
                <a:off x="2880360" y="1083310"/>
                <a:ext cx="196850" cy="264159"/>
              </a:xfrm>
              <a:custGeom>
                <a:avLst/>
                <a:gdLst>
                  <a:gd name="connsiteX0" fmla="*/ 115570 w 196850"/>
                  <a:gd name="connsiteY0" fmla="*/ 29210 h 264159"/>
                  <a:gd name="connsiteX1" fmla="*/ 115570 w 196850"/>
                  <a:gd name="connsiteY1" fmla="*/ 264160 h 264159"/>
                  <a:gd name="connsiteX2" fmla="*/ 80010 w 196850"/>
                  <a:gd name="connsiteY2" fmla="*/ 264160 h 264159"/>
                  <a:gd name="connsiteX3" fmla="*/ 80010 w 196850"/>
                  <a:gd name="connsiteY3" fmla="*/ 29210 h 264159"/>
                  <a:gd name="connsiteX4" fmla="*/ 0 w 196850"/>
                  <a:gd name="connsiteY4" fmla="*/ 29210 h 264159"/>
                  <a:gd name="connsiteX5" fmla="*/ 0 w 196850"/>
                  <a:gd name="connsiteY5" fmla="*/ 0 h 264159"/>
                  <a:gd name="connsiteX6" fmla="*/ 196850 w 196850"/>
                  <a:gd name="connsiteY6" fmla="*/ 0 h 264159"/>
                  <a:gd name="connsiteX7" fmla="*/ 196850 w 196850"/>
                  <a:gd name="connsiteY7" fmla="*/ 29210 h 264159"/>
                  <a:gd name="connsiteX8" fmla="*/ 115570 w 196850"/>
                  <a:gd name="connsiteY8" fmla="*/ 29210 h 264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6850" h="264159">
                    <a:moveTo>
                      <a:pt x="115570" y="29210"/>
                    </a:moveTo>
                    <a:lnTo>
                      <a:pt x="115570" y="264160"/>
                    </a:lnTo>
                    <a:lnTo>
                      <a:pt x="80010" y="264160"/>
                    </a:lnTo>
                    <a:lnTo>
                      <a:pt x="80010" y="29210"/>
                    </a:lnTo>
                    <a:lnTo>
                      <a:pt x="0" y="29210"/>
                    </a:lnTo>
                    <a:lnTo>
                      <a:pt x="0" y="0"/>
                    </a:lnTo>
                    <a:lnTo>
                      <a:pt x="196850" y="0"/>
                    </a:lnTo>
                    <a:lnTo>
                      <a:pt x="196850" y="29210"/>
                    </a:lnTo>
                    <a:lnTo>
                      <a:pt x="115570" y="2921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6" name="Graphic 6">
            <a:extLst>
              <a:ext uri="{FF2B5EF4-FFF2-40B4-BE49-F238E27FC236}">
                <a16:creationId xmlns:a16="http://schemas.microsoft.com/office/drawing/2014/main" id="{8349D5B9-81F2-B0C1-2C07-B14478505B47}"/>
              </a:ext>
            </a:extLst>
          </p:cNvPr>
          <p:cNvGrpSpPr/>
          <p:nvPr/>
        </p:nvGrpSpPr>
        <p:grpSpPr>
          <a:xfrm>
            <a:off x="504190" y="5175250"/>
            <a:ext cx="6720840" cy="2009140"/>
            <a:chOff x="504190" y="5175250"/>
            <a:chExt cx="6720840" cy="2009140"/>
          </a:xfrm>
          <a:solidFill>
            <a:srgbClr val="FFFFFF"/>
          </a:solidFill>
        </p:grpSpPr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9E566DCD-7D6A-728B-712E-7D3D75A2DCCB}"/>
                </a:ext>
              </a:extLst>
            </p:cNvPr>
            <p:cNvSpPr/>
            <p:nvPr/>
          </p:nvSpPr>
          <p:spPr>
            <a:xfrm>
              <a:off x="558800" y="5189220"/>
              <a:ext cx="833119" cy="1056639"/>
            </a:xfrm>
            <a:custGeom>
              <a:avLst/>
              <a:gdLst>
                <a:gd name="connsiteX0" fmla="*/ 0 w 833119"/>
                <a:gd name="connsiteY0" fmla="*/ 0 h 1056639"/>
                <a:gd name="connsiteX1" fmla="*/ 359410 w 833119"/>
                <a:gd name="connsiteY1" fmla="*/ 0 h 1056639"/>
                <a:gd name="connsiteX2" fmla="*/ 795020 w 833119"/>
                <a:gd name="connsiteY2" fmla="*/ 303530 h 1056639"/>
                <a:gd name="connsiteX3" fmla="*/ 659130 w 833119"/>
                <a:gd name="connsiteY3" fmla="*/ 501650 h 1056639"/>
                <a:gd name="connsiteX4" fmla="*/ 833120 w 833119"/>
                <a:gd name="connsiteY4" fmla="*/ 737870 h 1056639"/>
                <a:gd name="connsiteX5" fmla="*/ 382270 w 833119"/>
                <a:gd name="connsiteY5" fmla="*/ 1056640 h 1056639"/>
                <a:gd name="connsiteX6" fmla="*/ 0 w 833119"/>
                <a:gd name="connsiteY6" fmla="*/ 1056640 h 1056639"/>
                <a:gd name="connsiteX7" fmla="*/ 0 w 833119"/>
                <a:gd name="connsiteY7" fmla="*/ 0 h 1056639"/>
                <a:gd name="connsiteX8" fmla="*/ 292100 w 833119"/>
                <a:gd name="connsiteY8" fmla="*/ 243840 h 1056639"/>
                <a:gd name="connsiteX9" fmla="*/ 292100 w 833119"/>
                <a:gd name="connsiteY9" fmla="*/ 424180 h 1056639"/>
                <a:gd name="connsiteX10" fmla="*/ 377190 w 833119"/>
                <a:gd name="connsiteY10" fmla="*/ 424180 h 1056639"/>
                <a:gd name="connsiteX11" fmla="*/ 487680 w 833119"/>
                <a:gd name="connsiteY11" fmla="*/ 335280 h 1056639"/>
                <a:gd name="connsiteX12" fmla="*/ 377190 w 833119"/>
                <a:gd name="connsiteY12" fmla="*/ 243840 h 1056639"/>
                <a:gd name="connsiteX13" fmla="*/ 292100 w 833119"/>
                <a:gd name="connsiteY13" fmla="*/ 243840 h 1056639"/>
                <a:gd name="connsiteX14" fmla="*/ 292100 w 833119"/>
                <a:gd name="connsiteY14" fmla="*/ 618490 h 1056639"/>
                <a:gd name="connsiteX15" fmla="*/ 292100 w 833119"/>
                <a:gd name="connsiteY15" fmla="*/ 814070 h 1056639"/>
                <a:gd name="connsiteX16" fmla="*/ 398780 w 833119"/>
                <a:gd name="connsiteY16" fmla="*/ 814070 h 1056639"/>
                <a:gd name="connsiteX17" fmla="*/ 515620 w 833119"/>
                <a:gd name="connsiteY17" fmla="*/ 717550 h 1056639"/>
                <a:gd name="connsiteX18" fmla="*/ 398780 w 833119"/>
                <a:gd name="connsiteY18" fmla="*/ 619760 h 1056639"/>
                <a:gd name="connsiteX19" fmla="*/ 292100 w 833119"/>
                <a:gd name="connsiteY19" fmla="*/ 619760 h 1056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33119" h="1056639">
                  <a:moveTo>
                    <a:pt x="0" y="0"/>
                  </a:moveTo>
                  <a:lnTo>
                    <a:pt x="359410" y="0"/>
                  </a:lnTo>
                  <a:cubicBezTo>
                    <a:pt x="598170" y="0"/>
                    <a:pt x="795020" y="88900"/>
                    <a:pt x="795020" y="303530"/>
                  </a:cubicBezTo>
                  <a:cubicBezTo>
                    <a:pt x="795020" y="518160"/>
                    <a:pt x="727710" y="474980"/>
                    <a:pt x="659130" y="501650"/>
                  </a:cubicBezTo>
                  <a:cubicBezTo>
                    <a:pt x="744220" y="524510"/>
                    <a:pt x="833120" y="613410"/>
                    <a:pt x="833120" y="737870"/>
                  </a:cubicBezTo>
                  <a:cubicBezTo>
                    <a:pt x="833120" y="962660"/>
                    <a:pt x="646430" y="1056640"/>
                    <a:pt x="382270" y="1056640"/>
                  </a:cubicBezTo>
                  <a:lnTo>
                    <a:pt x="0" y="1056640"/>
                  </a:lnTo>
                  <a:lnTo>
                    <a:pt x="0" y="0"/>
                  </a:lnTo>
                  <a:close/>
                  <a:moveTo>
                    <a:pt x="292100" y="243840"/>
                  </a:moveTo>
                  <a:lnTo>
                    <a:pt x="292100" y="424180"/>
                  </a:lnTo>
                  <a:lnTo>
                    <a:pt x="377190" y="424180"/>
                  </a:lnTo>
                  <a:cubicBezTo>
                    <a:pt x="435610" y="424180"/>
                    <a:pt x="487680" y="402590"/>
                    <a:pt x="487680" y="335280"/>
                  </a:cubicBezTo>
                  <a:cubicBezTo>
                    <a:pt x="487680" y="267970"/>
                    <a:pt x="436880" y="243840"/>
                    <a:pt x="377190" y="243840"/>
                  </a:cubicBezTo>
                  <a:lnTo>
                    <a:pt x="292100" y="243840"/>
                  </a:lnTo>
                  <a:close/>
                  <a:moveTo>
                    <a:pt x="292100" y="618490"/>
                  </a:moveTo>
                  <a:lnTo>
                    <a:pt x="292100" y="814070"/>
                  </a:lnTo>
                  <a:lnTo>
                    <a:pt x="398780" y="814070"/>
                  </a:lnTo>
                  <a:cubicBezTo>
                    <a:pt x="457200" y="814070"/>
                    <a:pt x="515620" y="791210"/>
                    <a:pt x="515620" y="717550"/>
                  </a:cubicBezTo>
                  <a:cubicBezTo>
                    <a:pt x="515620" y="643890"/>
                    <a:pt x="457200" y="619760"/>
                    <a:pt x="398780" y="619760"/>
                  </a:cubicBezTo>
                  <a:lnTo>
                    <a:pt x="292100" y="619760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149CA838-0850-BD06-4372-D5AFA4C6E66F}"/>
                </a:ext>
              </a:extLst>
            </p:cNvPr>
            <p:cNvSpPr/>
            <p:nvPr/>
          </p:nvSpPr>
          <p:spPr>
            <a:xfrm>
              <a:off x="1521460" y="5189220"/>
              <a:ext cx="859789" cy="1056639"/>
            </a:xfrm>
            <a:custGeom>
              <a:avLst/>
              <a:gdLst>
                <a:gd name="connsiteX0" fmla="*/ 541020 w 859789"/>
                <a:gd name="connsiteY0" fmla="*/ 1056640 h 1056639"/>
                <a:gd name="connsiteX1" fmla="*/ 386080 w 859789"/>
                <a:gd name="connsiteY1" fmla="*/ 727710 h 1056639"/>
                <a:gd name="connsiteX2" fmla="*/ 299720 w 859789"/>
                <a:gd name="connsiteY2" fmla="*/ 727710 h 1056639"/>
                <a:gd name="connsiteX3" fmla="*/ 299720 w 859789"/>
                <a:gd name="connsiteY3" fmla="*/ 1056640 h 1056639"/>
                <a:gd name="connsiteX4" fmla="*/ 0 w 859789"/>
                <a:gd name="connsiteY4" fmla="*/ 1056640 h 1056639"/>
                <a:gd name="connsiteX5" fmla="*/ 0 w 859789"/>
                <a:gd name="connsiteY5" fmla="*/ 0 h 1056639"/>
                <a:gd name="connsiteX6" fmla="*/ 397510 w 859789"/>
                <a:gd name="connsiteY6" fmla="*/ 0 h 1056639"/>
                <a:gd name="connsiteX7" fmla="*/ 840740 w 859789"/>
                <a:gd name="connsiteY7" fmla="*/ 370840 h 1056639"/>
                <a:gd name="connsiteX8" fmla="*/ 654050 w 859789"/>
                <a:gd name="connsiteY8" fmla="*/ 676910 h 1056639"/>
                <a:gd name="connsiteX9" fmla="*/ 859790 w 859789"/>
                <a:gd name="connsiteY9" fmla="*/ 1055370 h 1056639"/>
                <a:gd name="connsiteX10" fmla="*/ 541020 w 859789"/>
                <a:gd name="connsiteY10" fmla="*/ 1055370 h 1056639"/>
                <a:gd name="connsiteX11" fmla="*/ 298450 w 859789"/>
                <a:gd name="connsiteY11" fmla="*/ 259080 h 1056639"/>
                <a:gd name="connsiteX12" fmla="*/ 298450 w 859789"/>
                <a:gd name="connsiteY12" fmla="*/ 485140 h 1056639"/>
                <a:gd name="connsiteX13" fmla="*/ 412750 w 859789"/>
                <a:gd name="connsiteY13" fmla="*/ 485140 h 1056639"/>
                <a:gd name="connsiteX14" fmla="*/ 529590 w 859789"/>
                <a:gd name="connsiteY14" fmla="*/ 372110 h 1056639"/>
                <a:gd name="connsiteX15" fmla="*/ 412750 w 859789"/>
                <a:gd name="connsiteY15" fmla="*/ 259080 h 1056639"/>
                <a:gd name="connsiteX16" fmla="*/ 298450 w 859789"/>
                <a:gd name="connsiteY16" fmla="*/ 259080 h 1056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59789" h="1056639">
                  <a:moveTo>
                    <a:pt x="541020" y="1056640"/>
                  </a:moveTo>
                  <a:lnTo>
                    <a:pt x="386080" y="727710"/>
                  </a:lnTo>
                  <a:lnTo>
                    <a:pt x="299720" y="727710"/>
                  </a:lnTo>
                  <a:lnTo>
                    <a:pt x="299720" y="1056640"/>
                  </a:lnTo>
                  <a:lnTo>
                    <a:pt x="0" y="1056640"/>
                  </a:lnTo>
                  <a:lnTo>
                    <a:pt x="0" y="0"/>
                  </a:lnTo>
                  <a:lnTo>
                    <a:pt x="397510" y="0"/>
                  </a:lnTo>
                  <a:cubicBezTo>
                    <a:pt x="656590" y="0"/>
                    <a:pt x="840740" y="121920"/>
                    <a:pt x="840740" y="370840"/>
                  </a:cubicBezTo>
                  <a:cubicBezTo>
                    <a:pt x="840740" y="619760"/>
                    <a:pt x="770890" y="622300"/>
                    <a:pt x="654050" y="676910"/>
                  </a:cubicBezTo>
                  <a:lnTo>
                    <a:pt x="859790" y="1055370"/>
                  </a:lnTo>
                  <a:lnTo>
                    <a:pt x="541020" y="1055370"/>
                  </a:lnTo>
                  <a:close/>
                  <a:moveTo>
                    <a:pt x="298450" y="259080"/>
                  </a:moveTo>
                  <a:lnTo>
                    <a:pt x="298450" y="485140"/>
                  </a:lnTo>
                  <a:lnTo>
                    <a:pt x="412750" y="485140"/>
                  </a:lnTo>
                  <a:cubicBezTo>
                    <a:pt x="474980" y="485140"/>
                    <a:pt x="529590" y="458470"/>
                    <a:pt x="529590" y="372110"/>
                  </a:cubicBezTo>
                  <a:cubicBezTo>
                    <a:pt x="529590" y="285750"/>
                    <a:pt x="473710" y="259080"/>
                    <a:pt x="412750" y="259080"/>
                  </a:cubicBezTo>
                  <a:lnTo>
                    <a:pt x="298450" y="259080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D58DE978-5831-EC89-977E-033E40274CE8}"/>
                </a:ext>
              </a:extLst>
            </p:cNvPr>
            <p:cNvSpPr/>
            <p:nvPr/>
          </p:nvSpPr>
          <p:spPr>
            <a:xfrm>
              <a:off x="2396489" y="5175250"/>
              <a:ext cx="1089660" cy="1070609"/>
            </a:xfrm>
            <a:custGeom>
              <a:avLst/>
              <a:gdLst>
                <a:gd name="connsiteX0" fmla="*/ 704850 w 1089660"/>
                <a:gd name="connsiteY0" fmla="*/ 930910 h 1070609"/>
                <a:gd name="connsiteX1" fmla="*/ 383540 w 1089660"/>
                <a:gd name="connsiteY1" fmla="*/ 930910 h 1070609"/>
                <a:gd name="connsiteX2" fmla="*/ 318770 w 1089660"/>
                <a:gd name="connsiteY2" fmla="*/ 1070610 h 1070609"/>
                <a:gd name="connsiteX3" fmla="*/ 0 w 1089660"/>
                <a:gd name="connsiteY3" fmla="*/ 1070610 h 1070609"/>
                <a:gd name="connsiteX4" fmla="*/ 537210 w 1089660"/>
                <a:gd name="connsiteY4" fmla="*/ 0 h 1070609"/>
                <a:gd name="connsiteX5" fmla="*/ 552450 w 1089660"/>
                <a:gd name="connsiteY5" fmla="*/ 0 h 1070609"/>
                <a:gd name="connsiteX6" fmla="*/ 1089660 w 1089660"/>
                <a:gd name="connsiteY6" fmla="*/ 1070610 h 1070609"/>
                <a:gd name="connsiteX7" fmla="*/ 770890 w 1089660"/>
                <a:gd name="connsiteY7" fmla="*/ 1070610 h 1070609"/>
                <a:gd name="connsiteX8" fmla="*/ 704850 w 1089660"/>
                <a:gd name="connsiteY8" fmla="*/ 930910 h 1070609"/>
                <a:gd name="connsiteX9" fmla="*/ 468630 w 1089660"/>
                <a:gd name="connsiteY9" fmla="*/ 731520 h 1070609"/>
                <a:gd name="connsiteX10" fmla="*/ 621030 w 1089660"/>
                <a:gd name="connsiteY10" fmla="*/ 731520 h 1070609"/>
                <a:gd name="connsiteX11" fmla="*/ 546100 w 1089660"/>
                <a:gd name="connsiteY11" fmla="*/ 534670 h 1070609"/>
                <a:gd name="connsiteX12" fmla="*/ 543560 w 1089660"/>
                <a:gd name="connsiteY12" fmla="*/ 534670 h 1070609"/>
                <a:gd name="connsiteX13" fmla="*/ 468630 w 1089660"/>
                <a:gd name="connsiteY13" fmla="*/ 731520 h 1070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9660" h="1070609">
                  <a:moveTo>
                    <a:pt x="704850" y="930910"/>
                  </a:moveTo>
                  <a:lnTo>
                    <a:pt x="383540" y="930910"/>
                  </a:lnTo>
                  <a:lnTo>
                    <a:pt x="318770" y="1070610"/>
                  </a:lnTo>
                  <a:lnTo>
                    <a:pt x="0" y="1070610"/>
                  </a:lnTo>
                  <a:lnTo>
                    <a:pt x="537210" y="0"/>
                  </a:lnTo>
                  <a:lnTo>
                    <a:pt x="552450" y="0"/>
                  </a:lnTo>
                  <a:lnTo>
                    <a:pt x="1089660" y="1070610"/>
                  </a:lnTo>
                  <a:lnTo>
                    <a:pt x="770890" y="1070610"/>
                  </a:lnTo>
                  <a:lnTo>
                    <a:pt x="704850" y="930910"/>
                  </a:lnTo>
                  <a:close/>
                  <a:moveTo>
                    <a:pt x="468630" y="731520"/>
                  </a:moveTo>
                  <a:lnTo>
                    <a:pt x="621030" y="731520"/>
                  </a:lnTo>
                  <a:cubicBezTo>
                    <a:pt x="594360" y="669290"/>
                    <a:pt x="554990" y="572770"/>
                    <a:pt x="546100" y="534670"/>
                  </a:cubicBezTo>
                  <a:lnTo>
                    <a:pt x="543560" y="534670"/>
                  </a:lnTo>
                  <a:cubicBezTo>
                    <a:pt x="534670" y="572770"/>
                    <a:pt x="495300" y="669290"/>
                    <a:pt x="468630" y="731520"/>
                  </a:cubicBez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488A39D6-C4D0-97BA-899C-89085B5DA1B5}"/>
                </a:ext>
              </a:extLst>
            </p:cNvPr>
            <p:cNvSpPr/>
            <p:nvPr/>
          </p:nvSpPr>
          <p:spPr>
            <a:xfrm>
              <a:off x="3562350" y="5175250"/>
              <a:ext cx="920750" cy="1085850"/>
            </a:xfrm>
            <a:custGeom>
              <a:avLst/>
              <a:gdLst>
                <a:gd name="connsiteX0" fmla="*/ 299720 w 920750"/>
                <a:gd name="connsiteY0" fmla="*/ 596900 h 1085850"/>
                <a:gd name="connsiteX1" fmla="*/ 299720 w 920750"/>
                <a:gd name="connsiteY1" fmla="*/ 1070610 h 1085850"/>
                <a:gd name="connsiteX2" fmla="*/ 0 w 920750"/>
                <a:gd name="connsiteY2" fmla="*/ 1070610 h 1085850"/>
                <a:gd name="connsiteX3" fmla="*/ 0 w 920750"/>
                <a:gd name="connsiteY3" fmla="*/ 0 h 1085850"/>
                <a:gd name="connsiteX4" fmla="*/ 15240 w 920750"/>
                <a:gd name="connsiteY4" fmla="*/ 0 h 1085850"/>
                <a:gd name="connsiteX5" fmla="*/ 619760 w 920750"/>
                <a:gd name="connsiteY5" fmla="*/ 488950 h 1085850"/>
                <a:gd name="connsiteX6" fmla="*/ 619760 w 920750"/>
                <a:gd name="connsiteY6" fmla="*/ 15240 h 1085850"/>
                <a:gd name="connsiteX7" fmla="*/ 920750 w 920750"/>
                <a:gd name="connsiteY7" fmla="*/ 15240 h 1085850"/>
                <a:gd name="connsiteX8" fmla="*/ 920750 w 920750"/>
                <a:gd name="connsiteY8" fmla="*/ 1085850 h 1085850"/>
                <a:gd name="connsiteX9" fmla="*/ 908050 w 920750"/>
                <a:gd name="connsiteY9" fmla="*/ 1085850 h 1085850"/>
                <a:gd name="connsiteX10" fmla="*/ 300990 w 920750"/>
                <a:gd name="connsiteY10" fmla="*/ 596900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20750" h="1085850">
                  <a:moveTo>
                    <a:pt x="299720" y="596900"/>
                  </a:moveTo>
                  <a:lnTo>
                    <a:pt x="299720" y="1070610"/>
                  </a:lnTo>
                  <a:lnTo>
                    <a:pt x="0" y="1070610"/>
                  </a:lnTo>
                  <a:lnTo>
                    <a:pt x="0" y="0"/>
                  </a:lnTo>
                  <a:lnTo>
                    <a:pt x="15240" y="0"/>
                  </a:lnTo>
                  <a:lnTo>
                    <a:pt x="619760" y="488950"/>
                  </a:lnTo>
                  <a:lnTo>
                    <a:pt x="619760" y="15240"/>
                  </a:lnTo>
                  <a:lnTo>
                    <a:pt x="920750" y="15240"/>
                  </a:lnTo>
                  <a:lnTo>
                    <a:pt x="920750" y="1085850"/>
                  </a:lnTo>
                  <a:lnTo>
                    <a:pt x="908050" y="1085850"/>
                  </a:lnTo>
                  <a:lnTo>
                    <a:pt x="300990" y="596900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711B99C9-B0DC-67DF-B6FD-58A9256460F1}"/>
                </a:ext>
              </a:extLst>
            </p:cNvPr>
            <p:cNvSpPr/>
            <p:nvPr/>
          </p:nvSpPr>
          <p:spPr>
            <a:xfrm>
              <a:off x="4665979" y="5189220"/>
              <a:ext cx="977900" cy="1056639"/>
            </a:xfrm>
            <a:custGeom>
              <a:avLst/>
              <a:gdLst>
                <a:gd name="connsiteX0" fmla="*/ 0 w 977900"/>
                <a:gd name="connsiteY0" fmla="*/ 1056640 h 1056639"/>
                <a:gd name="connsiteX1" fmla="*/ 0 w 977900"/>
                <a:gd name="connsiteY1" fmla="*/ 0 h 1056639"/>
                <a:gd name="connsiteX2" fmla="*/ 369570 w 977900"/>
                <a:gd name="connsiteY2" fmla="*/ 0 h 1056639"/>
                <a:gd name="connsiteX3" fmla="*/ 977900 w 977900"/>
                <a:gd name="connsiteY3" fmla="*/ 528320 h 1056639"/>
                <a:gd name="connsiteX4" fmla="*/ 369570 w 977900"/>
                <a:gd name="connsiteY4" fmla="*/ 1056640 h 1056639"/>
                <a:gd name="connsiteX5" fmla="*/ 0 w 977900"/>
                <a:gd name="connsiteY5" fmla="*/ 1056640 h 1056639"/>
                <a:gd name="connsiteX6" fmla="*/ 306070 w 977900"/>
                <a:gd name="connsiteY6" fmla="*/ 259080 h 1056639"/>
                <a:gd name="connsiteX7" fmla="*/ 306070 w 977900"/>
                <a:gd name="connsiteY7" fmla="*/ 798830 h 1056639"/>
                <a:gd name="connsiteX8" fmla="*/ 364490 w 977900"/>
                <a:gd name="connsiteY8" fmla="*/ 798830 h 1056639"/>
                <a:gd name="connsiteX9" fmla="*/ 668020 w 977900"/>
                <a:gd name="connsiteY9" fmla="*/ 528320 h 1056639"/>
                <a:gd name="connsiteX10" fmla="*/ 364490 w 977900"/>
                <a:gd name="connsiteY10" fmla="*/ 257810 h 1056639"/>
                <a:gd name="connsiteX11" fmla="*/ 306070 w 977900"/>
                <a:gd name="connsiteY11" fmla="*/ 257810 h 1056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7900" h="1056639">
                  <a:moveTo>
                    <a:pt x="0" y="1056640"/>
                  </a:moveTo>
                  <a:lnTo>
                    <a:pt x="0" y="0"/>
                  </a:lnTo>
                  <a:lnTo>
                    <a:pt x="369570" y="0"/>
                  </a:lnTo>
                  <a:cubicBezTo>
                    <a:pt x="748030" y="0"/>
                    <a:pt x="977900" y="226060"/>
                    <a:pt x="977900" y="528320"/>
                  </a:cubicBezTo>
                  <a:cubicBezTo>
                    <a:pt x="977900" y="830580"/>
                    <a:pt x="748030" y="1056640"/>
                    <a:pt x="369570" y="1056640"/>
                  </a:cubicBezTo>
                  <a:lnTo>
                    <a:pt x="0" y="1056640"/>
                  </a:lnTo>
                  <a:close/>
                  <a:moveTo>
                    <a:pt x="306070" y="259080"/>
                  </a:moveTo>
                  <a:lnTo>
                    <a:pt x="306070" y="798830"/>
                  </a:lnTo>
                  <a:lnTo>
                    <a:pt x="364490" y="798830"/>
                  </a:lnTo>
                  <a:cubicBezTo>
                    <a:pt x="568960" y="798830"/>
                    <a:pt x="668020" y="669290"/>
                    <a:pt x="668020" y="528320"/>
                  </a:cubicBezTo>
                  <a:cubicBezTo>
                    <a:pt x="668020" y="387350"/>
                    <a:pt x="567690" y="257810"/>
                    <a:pt x="364490" y="257810"/>
                  </a:cubicBezTo>
                  <a:lnTo>
                    <a:pt x="306070" y="257810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C66B55AE-ABE8-DBAF-9AD5-008764C7247A}"/>
                </a:ext>
              </a:extLst>
            </p:cNvPr>
            <p:cNvSpPr/>
            <p:nvPr/>
          </p:nvSpPr>
          <p:spPr>
            <a:xfrm>
              <a:off x="504190" y="6498590"/>
              <a:ext cx="565149" cy="685800"/>
            </a:xfrm>
            <a:custGeom>
              <a:avLst/>
              <a:gdLst>
                <a:gd name="connsiteX0" fmla="*/ 349250 w 565149"/>
                <a:gd name="connsiteY0" fmla="*/ 685800 h 685800"/>
                <a:gd name="connsiteX1" fmla="*/ 0 w 565149"/>
                <a:gd name="connsiteY1" fmla="*/ 342900 h 685800"/>
                <a:gd name="connsiteX2" fmla="*/ 353060 w 565149"/>
                <a:gd name="connsiteY2" fmla="*/ 0 h 685800"/>
                <a:gd name="connsiteX3" fmla="*/ 549910 w 565149"/>
                <a:gd name="connsiteY3" fmla="*/ 46990 h 685800"/>
                <a:gd name="connsiteX4" fmla="*/ 549910 w 565149"/>
                <a:gd name="connsiteY4" fmla="*/ 132080 h 685800"/>
                <a:gd name="connsiteX5" fmla="*/ 350520 w 565149"/>
                <a:gd name="connsiteY5" fmla="*/ 82550 h 685800"/>
                <a:gd name="connsiteX6" fmla="*/ 87630 w 565149"/>
                <a:gd name="connsiteY6" fmla="*/ 342900 h 685800"/>
                <a:gd name="connsiteX7" fmla="*/ 347980 w 565149"/>
                <a:gd name="connsiteY7" fmla="*/ 604520 h 685800"/>
                <a:gd name="connsiteX8" fmla="*/ 478790 w 565149"/>
                <a:gd name="connsiteY8" fmla="*/ 580390 h 685800"/>
                <a:gd name="connsiteX9" fmla="*/ 478790 w 565149"/>
                <a:gd name="connsiteY9" fmla="*/ 381000 h 685800"/>
                <a:gd name="connsiteX10" fmla="*/ 565150 w 565149"/>
                <a:gd name="connsiteY10" fmla="*/ 381000 h 685800"/>
                <a:gd name="connsiteX11" fmla="*/ 565150 w 565149"/>
                <a:gd name="connsiteY11" fmla="*/ 635000 h 685800"/>
                <a:gd name="connsiteX12" fmla="*/ 347980 w 565149"/>
                <a:gd name="connsiteY12" fmla="*/ 685800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65149" h="685800">
                  <a:moveTo>
                    <a:pt x="349250" y="685800"/>
                  </a:moveTo>
                  <a:cubicBezTo>
                    <a:pt x="148590" y="685800"/>
                    <a:pt x="0" y="539750"/>
                    <a:pt x="0" y="342900"/>
                  </a:cubicBezTo>
                  <a:cubicBezTo>
                    <a:pt x="0" y="146050"/>
                    <a:pt x="149860" y="0"/>
                    <a:pt x="353060" y="0"/>
                  </a:cubicBezTo>
                  <a:cubicBezTo>
                    <a:pt x="556260" y="0"/>
                    <a:pt x="528320" y="35560"/>
                    <a:pt x="549910" y="46990"/>
                  </a:cubicBezTo>
                  <a:lnTo>
                    <a:pt x="549910" y="132080"/>
                  </a:lnTo>
                  <a:cubicBezTo>
                    <a:pt x="506730" y="110490"/>
                    <a:pt x="438150" y="82550"/>
                    <a:pt x="350520" y="82550"/>
                  </a:cubicBezTo>
                  <a:cubicBezTo>
                    <a:pt x="193040" y="82550"/>
                    <a:pt x="87630" y="193040"/>
                    <a:pt x="87630" y="342900"/>
                  </a:cubicBezTo>
                  <a:cubicBezTo>
                    <a:pt x="87630" y="492760"/>
                    <a:pt x="196850" y="604520"/>
                    <a:pt x="347980" y="604520"/>
                  </a:cubicBezTo>
                  <a:cubicBezTo>
                    <a:pt x="499110" y="604520"/>
                    <a:pt x="449580" y="594360"/>
                    <a:pt x="478790" y="580390"/>
                  </a:cubicBezTo>
                  <a:lnTo>
                    <a:pt x="478790" y="381000"/>
                  </a:lnTo>
                  <a:lnTo>
                    <a:pt x="565150" y="381000"/>
                  </a:lnTo>
                  <a:lnTo>
                    <a:pt x="565150" y="635000"/>
                  </a:lnTo>
                  <a:cubicBezTo>
                    <a:pt x="510540" y="664210"/>
                    <a:pt x="426720" y="685800"/>
                    <a:pt x="347980" y="685800"/>
                  </a:cubicBez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272E0C62-985C-3707-06E6-865E5750DC4A}"/>
                </a:ext>
              </a:extLst>
            </p:cNvPr>
            <p:cNvSpPr/>
            <p:nvPr/>
          </p:nvSpPr>
          <p:spPr>
            <a:xfrm>
              <a:off x="1370330" y="6510019"/>
              <a:ext cx="511809" cy="673100"/>
            </a:xfrm>
            <a:custGeom>
              <a:avLst/>
              <a:gdLst>
                <a:gd name="connsiteX0" fmla="*/ 511810 w 511809"/>
                <a:gd name="connsiteY0" fmla="*/ 430530 h 673100"/>
                <a:gd name="connsiteX1" fmla="*/ 255270 w 511809"/>
                <a:gd name="connsiteY1" fmla="*/ 673100 h 673100"/>
                <a:gd name="connsiteX2" fmla="*/ 0 w 511809"/>
                <a:gd name="connsiteY2" fmla="*/ 430530 h 673100"/>
                <a:gd name="connsiteX3" fmla="*/ 0 w 511809"/>
                <a:gd name="connsiteY3" fmla="*/ 0 h 673100"/>
                <a:gd name="connsiteX4" fmla="*/ 88900 w 511809"/>
                <a:gd name="connsiteY4" fmla="*/ 0 h 673100"/>
                <a:gd name="connsiteX5" fmla="*/ 88900 w 511809"/>
                <a:gd name="connsiteY5" fmla="*/ 424180 h 673100"/>
                <a:gd name="connsiteX6" fmla="*/ 255270 w 511809"/>
                <a:gd name="connsiteY6" fmla="*/ 591820 h 673100"/>
                <a:gd name="connsiteX7" fmla="*/ 422910 w 511809"/>
                <a:gd name="connsiteY7" fmla="*/ 424180 h 673100"/>
                <a:gd name="connsiteX8" fmla="*/ 422910 w 511809"/>
                <a:gd name="connsiteY8" fmla="*/ 0 h 673100"/>
                <a:gd name="connsiteX9" fmla="*/ 511810 w 511809"/>
                <a:gd name="connsiteY9" fmla="*/ 0 h 673100"/>
                <a:gd name="connsiteX10" fmla="*/ 511810 w 511809"/>
                <a:gd name="connsiteY10" fmla="*/ 430530 h 67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1809" h="673100">
                  <a:moveTo>
                    <a:pt x="511810" y="430530"/>
                  </a:moveTo>
                  <a:cubicBezTo>
                    <a:pt x="511810" y="582930"/>
                    <a:pt x="416560" y="673100"/>
                    <a:pt x="255270" y="673100"/>
                  </a:cubicBezTo>
                  <a:cubicBezTo>
                    <a:pt x="93980" y="673100"/>
                    <a:pt x="0" y="581661"/>
                    <a:pt x="0" y="430530"/>
                  </a:cubicBezTo>
                  <a:lnTo>
                    <a:pt x="0" y="0"/>
                  </a:lnTo>
                  <a:lnTo>
                    <a:pt x="88900" y="0"/>
                  </a:lnTo>
                  <a:lnTo>
                    <a:pt x="88900" y="424180"/>
                  </a:lnTo>
                  <a:cubicBezTo>
                    <a:pt x="88900" y="529590"/>
                    <a:pt x="151130" y="591820"/>
                    <a:pt x="255270" y="591820"/>
                  </a:cubicBezTo>
                  <a:cubicBezTo>
                    <a:pt x="359410" y="591820"/>
                    <a:pt x="422910" y="529590"/>
                    <a:pt x="422910" y="424180"/>
                  </a:cubicBezTo>
                  <a:lnTo>
                    <a:pt x="422910" y="0"/>
                  </a:lnTo>
                  <a:lnTo>
                    <a:pt x="511810" y="0"/>
                  </a:lnTo>
                  <a:lnTo>
                    <a:pt x="511810" y="430530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6EF999E5-E00E-03AF-6E06-394481D61075}"/>
                </a:ext>
              </a:extLst>
            </p:cNvPr>
            <p:cNvSpPr/>
            <p:nvPr/>
          </p:nvSpPr>
          <p:spPr>
            <a:xfrm>
              <a:off x="2218689" y="6510019"/>
              <a:ext cx="88900" cy="662940"/>
            </a:xfrm>
            <a:custGeom>
              <a:avLst/>
              <a:gdLst>
                <a:gd name="connsiteX0" fmla="*/ 0 w 88900"/>
                <a:gd name="connsiteY0" fmla="*/ 662940 h 662940"/>
                <a:gd name="connsiteX1" fmla="*/ 0 w 88900"/>
                <a:gd name="connsiteY1" fmla="*/ 0 h 662940"/>
                <a:gd name="connsiteX2" fmla="*/ 88900 w 88900"/>
                <a:gd name="connsiteY2" fmla="*/ 0 h 662940"/>
                <a:gd name="connsiteX3" fmla="*/ 88900 w 88900"/>
                <a:gd name="connsiteY3" fmla="*/ 662940 h 662940"/>
                <a:gd name="connsiteX4" fmla="*/ 0 w 88900"/>
                <a:gd name="connsiteY4" fmla="*/ 662940 h 662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900" h="662940">
                  <a:moveTo>
                    <a:pt x="0" y="662940"/>
                  </a:moveTo>
                  <a:lnTo>
                    <a:pt x="0" y="0"/>
                  </a:lnTo>
                  <a:lnTo>
                    <a:pt x="88900" y="0"/>
                  </a:lnTo>
                  <a:lnTo>
                    <a:pt x="88900" y="662940"/>
                  </a:lnTo>
                  <a:lnTo>
                    <a:pt x="0" y="662940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D3BF2BF9-8276-DA8F-CFF4-8F70B69593BB}"/>
                </a:ext>
              </a:extLst>
            </p:cNvPr>
            <p:cNvSpPr/>
            <p:nvPr/>
          </p:nvSpPr>
          <p:spPr>
            <a:xfrm>
              <a:off x="2647950" y="6510019"/>
              <a:ext cx="544829" cy="662940"/>
            </a:xfrm>
            <a:custGeom>
              <a:avLst/>
              <a:gdLst>
                <a:gd name="connsiteX0" fmla="*/ 0 w 544829"/>
                <a:gd name="connsiteY0" fmla="*/ 662940 h 662940"/>
                <a:gd name="connsiteX1" fmla="*/ 0 w 544829"/>
                <a:gd name="connsiteY1" fmla="*/ 0 h 662940"/>
                <a:gd name="connsiteX2" fmla="*/ 190500 w 544829"/>
                <a:gd name="connsiteY2" fmla="*/ 0 h 662940"/>
                <a:gd name="connsiteX3" fmla="*/ 544830 w 544829"/>
                <a:gd name="connsiteY3" fmla="*/ 331470 h 662940"/>
                <a:gd name="connsiteX4" fmla="*/ 194310 w 544829"/>
                <a:gd name="connsiteY4" fmla="*/ 662940 h 662940"/>
                <a:gd name="connsiteX5" fmla="*/ 0 w 544829"/>
                <a:gd name="connsiteY5" fmla="*/ 662940 h 662940"/>
                <a:gd name="connsiteX6" fmla="*/ 88900 w 544829"/>
                <a:gd name="connsiteY6" fmla="*/ 74930 h 662940"/>
                <a:gd name="connsiteX7" fmla="*/ 88900 w 544829"/>
                <a:gd name="connsiteY7" fmla="*/ 589280 h 662940"/>
                <a:gd name="connsiteX8" fmla="*/ 194310 w 544829"/>
                <a:gd name="connsiteY8" fmla="*/ 589280 h 662940"/>
                <a:gd name="connsiteX9" fmla="*/ 455930 w 544829"/>
                <a:gd name="connsiteY9" fmla="*/ 332740 h 662940"/>
                <a:gd name="connsiteX10" fmla="*/ 190500 w 544829"/>
                <a:gd name="connsiteY10" fmla="*/ 76200 h 662940"/>
                <a:gd name="connsiteX11" fmla="*/ 88900 w 544829"/>
                <a:gd name="connsiteY11" fmla="*/ 76200 h 662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4829" h="662940">
                  <a:moveTo>
                    <a:pt x="0" y="662940"/>
                  </a:moveTo>
                  <a:lnTo>
                    <a:pt x="0" y="0"/>
                  </a:lnTo>
                  <a:lnTo>
                    <a:pt x="190500" y="0"/>
                  </a:lnTo>
                  <a:cubicBezTo>
                    <a:pt x="403860" y="0"/>
                    <a:pt x="544830" y="132080"/>
                    <a:pt x="544830" y="331470"/>
                  </a:cubicBezTo>
                  <a:cubicBezTo>
                    <a:pt x="544830" y="530861"/>
                    <a:pt x="405130" y="662940"/>
                    <a:pt x="194310" y="662940"/>
                  </a:cubicBezTo>
                  <a:lnTo>
                    <a:pt x="0" y="662940"/>
                  </a:lnTo>
                  <a:close/>
                  <a:moveTo>
                    <a:pt x="88900" y="74930"/>
                  </a:moveTo>
                  <a:lnTo>
                    <a:pt x="88900" y="589280"/>
                  </a:lnTo>
                  <a:lnTo>
                    <a:pt x="194310" y="589280"/>
                  </a:lnTo>
                  <a:cubicBezTo>
                    <a:pt x="350520" y="589280"/>
                    <a:pt x="455930" y="486411"/>
                    <a:pt x="455930" y="332740"/>
                  </a:cubicBezTo>
                  <a:cubicBezTo>
                    <a:pt x="455930" y="179070"/>
                    <a:pt x="350520" y="76200"/>
                    <a:pt x="190500" y="76200"/>
                  </a:cubicBezTo>
                  <a:lnTo>
                    <a:pt x="88900" y="76200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15ECADEF-C390-FA0F-A63D-7C48848DFDDF}"/>
                </a:ext>
              </a:extLst>
            </p:cNvPr>
            <p:cNvSpPr/>
            <p:nvPr/>
          </p:nvSpPr>
          <p:spPr>
            <a:xfrm>
              <a:off x="3493770" y="6510019"/>
              <a:ext cx="421639" cy="664210"/>
            </a:xfrm>
            <a:custGeom>
              <a:avLst/>
              <a:gdLst>
                <a:gd name="connsiteX0" fmla="*/ 0 w 421639"/>
                <a:gd name="connsiteY0" fmla="*/ 662940 h 664210"/>
                <a:gd name="connsiteX1" fmla="*/ 0 w 421639"/>
                <a:gd name="connsiteY1" fmla="*/ 0 h 664210"/>
                <a:gd name="connsiteX2" fmla="*/ 407670 w 421639"/>
                <a:gd name="connsiteY2" fmla="*/ 0 h 664210"/>
                <a:gd name="connsiteX3" fmla="*/ 407670 w 421639"/>
                <a:gd name="connsiteY3" fmla="*/ 74930 h 664210"/>
                <a:gd name="connsiteX4" fmla="*/ 88900 w 421639"/>
                <a:gd name="connsiteY4" fmla="*/ 74930 h 664210"/>
                <a:gd name="connsiteX5" fmla="*/ 88900 w 421639"/>
                <a:gd name="connsiteY5" fmla="*/ 290830 h 664210"/>
                <a:gd name="connsiteX6" fmla="*/ 358140 w 421639"/>
                <a:gd name="connsiteY6" fmla="*/ 290830 h 664210"/>
                <a:gd name="connsiteX7" fmla="*/ 358140 w 421639"/>
                <a:gd name="connsiteY7" fmla="*/ 365761 h 664210"/>
                <a:gd name="connsiteX8" fmla="*/ 88900 w 421639"/>
                <a:gd name="connsiteY8" fmla="*/ 365761 h 664210"/>
                <a:gd name="connsiteX9" fmla="*/ 88900 w 421639"/>
                <a:gd name="connsiteY9" fmla="*/ 589280 h 664210"/>
                <a:gd name="connsiteX10" fmla="*/ 421640 w 421639"/>
                <a:gd name="connsiteY10" fmla="*/ 589280 h 664210"/>
                <a:gd name="connsiteX11" fmla="*/ 421640 w 421639"/>
                <a:gd name="connsiteY11" fmla="*/ 664211 h 664210"/>
                <a:gd name="connsiteX12" fmla="*/ 1270 w 421639"/>
                <a:gd name="connsiteY12" fmla="*/ 664211 h 664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1639" h="664210">
                  <a:moveTo>
                    <a:pt x="0" y="662940"/>
                  </a:moveTo>
                  <a:lnTo>
                    <a:pt x="0" y="0"/>
                  </a:lnTo>
                  <a:lnTo>
                    <a:pt x="407670" y="0"/>
                  </a:lnTo>
                  <a:lnTo>
                    <a:pt x="407670" y="74930"/>
                  </a:lnTo>
                  <a:lnTo>
                    <a:pt x="88900" y="74930"/>
                  </a:lnTo>
                  <a:lnTo>
                    <a:pt x="88900" y="290830"/>
                  </a:lnTo>
                  <a:lnTo>
                    <a:pt x="358140" y="290830"/>
                  </a:lnTo>
                  <a:lnTo>
                    <a:pt x="358140" y="365761"/>
                  </a:lnTo>
                  <a:lnTo>
                    <a:pt x="88900" y="365761"/>
                  </a:lnTo>
                  <a:lnTo>
                    <a:pt x="88900" y="589280"/>
                  </a:lnTo>
                  <a:lnTo>
                    <a:pt x="421640" y="589280"/>
                  </a:lnTo>
                  <a:lnTo>
                    <a:pt x="421640" y="664211"/>
                  </a:lnTo>
                  <a:lnTo>
                    <a:pt x="1270" y="664211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F1F382DF-4EE8-ECE2-0B46-8F7FF889C036}"/>
                </a:ext>
              </a:extLst>
            </p:cNvPr>
            <p:cNvSpPr/>
            <p:nvPr/>
          </p:nvSpPr>
          <p:spPr>
            <a:xfrm>
              <a:off x="4191000" y="6510019"/>
              <a:ext cx="374650" cy="662940"/>
            </a:xfrm>
            <a:custGeom>
              <a:avLst/>
              <a:gdLst>
                <a:gd name="connsiteX0" fmla="*/ 0 w 374650"/>
                <a:gd name="connsiteY0" fmla="*/ 662940 h 662940"/>
                <a:gd name="connsiteX1" fmla="*/ 0 w 374650"/>
                <a:gd name="connsiteY1" fmla="*/ 0 h 662940"/>
                <a:gd name="connsiteX2" fmla="*/ 88900 w 374650"/>
                <a:gd name="connsiteY2" fmla="*/ 0 h 662940"/>
                <a:gd name="connsiteX3" fmla="*/ 88900 w 374650"/>
                <a:gd name="connsiteY3" fmla="*/ 588011 h 662940"/>
                <a:gd name="connsiteX4" fmla="*/ 374650 w 374650"/>
                <a:gd name="connsiteY4" fmla="*/ 588011 h 662940"/>
                <a:gd name="connsiteX5" fmla="*/ 374650 w 374650"/>
                <a:gd name="connsiteY5" fmla="*/ 662940 h 662940"/>
                <a:gd name="connsiteX6" fmla="*/ 1270 w 374650"/>
                <a:gd name="connsiteY6" fmla="*/ 662940 h 662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4650" h="662940">
                  <a:moveTo>
                    <a:pt x="0" y="662940"/>
                  </a:moveTo>
                  <a:lnTo>
                    <a:pt x="0" y="0"/>
                  </a:lnTo>
                  <a:lnTo>
                    <a:pt x="88900" y="0"/>
                  </a:lnTo>
                  <a:lnTo>
                    <a:pt x="88900" y="588011"/>
                  </a:lnTo>
                  <a:lnTo>
                    <a:pt x="374650" y="588011"/>
                  </a:lnTo>
                  <a:lnTo>
                    <a:pt x="374650" y="662940"/>
                  </a:lnTo>
                  <a:lnTo>
                    <a:pt x="1270" y="662940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931BFA76-6E46-6A9C-7D2E-6B12AAC57156}"/>
                </a:ext>
              </a:extLst>
            </p:cNvPr>
            <p:cNvSpPr/>
            <p:nvPr/>
          </p:nvSpPr>
          <p:spPr>
            <a:xfrm>
              <a:off x="4834890" y="6510019"/>
              <a:ext cx="88900" cy="662940"/>
            </a:xfrm>
            <a:custGeom>
              <a:avLst/>
              <a:gdLst>
                <a:gd name="connsiteX0" fmla="*/ 0 w 88900"/>
                <a:gd name="connsiteY0" fmla="*/ 662940 h 662940"/>
                <a:gd name="connsiteX1" fmla="*/ 0 w 88900"/>
                <a:gd name="connsiteY1" fmla="*/ 0 h 662940"/>
                <a:gd name="connsiteX2" fmla="*/ 88900 w 88900"/>
                <a:gd name="connsiteY2" fmla="*/ 0 h 662940"/>
                <a:gd name="connsiteX3" fmla="*/ 88900 w 88900"/>
                <a:gd name="connsiteY3" fmla="*/ 662940 h 662940"/>
                <a:gd name="connsiteX4" fmla="*/ 0 w 88900"/>
                <a:gd name="connsiteY4" fmla="*/ 662940 h 662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900" h="662940">
                  <a:moveTo>
                    <a:pt x="0" y="662940"/>
                  </a:moveTo>
                  <a:lnTo>
                    <a:pt x="0" y="0"/>
                  </a:lnTo>
                  <a:lnTo>
                    <a:pt x="88900" y="0"/>
                  </a:lnTo>
                  <a:lnTo>
                    <a:pt x="88900" y="662940"/>
                  </a:lnTo>
                  <a:lnTo>
                    <a:pt x="0" y="662940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9206302F-C0C2-A54B-265E-CF0D46098966}"/>
                </a:ext>
              </a:extLst>
            </p:cNvPr>
            <p:cNvSpPr/>
            <p:nvPr/>
          </p:nvSpPr>
          <p:spPr>
            <a:xfrm>
              <a:off x="5262879" y="6498590"/>
              <a:ext cx="521970" cy="685800"/>
            </a:xfrm>
            <a:custGeom>
              <a:avLst/>
              <a:gdLst>
                <a:gd name="connsiteX0" fmla="*/ 521970 w 521970"/>
                <a:gd name="connsiteY0" fmla="*/ 685800 h 685800"/>
                <a:gd name="connsiteX1" fmla="*/ 110490 w 521970"/>
                <a:gd name="connsiteY1" fmla="*/ 238760 h 685800"/>
                <a:gd name="connsiteX2" fmla="*/ 88900 w 521970"/>
                <a:gd name="connsiteY2" fmla="*/ 215900 h 685800"/>
                <a:gd name="connsiteX3" fmla="*/ 88900 w 521970"/>
                <a:gd name="connsiteY3" fmla="*/ 674370 h 685800"/>
                <a:gd name="connsiteX4" fmla="*/ 0 w 521970"/>
                <a:gd name="connsiteY4" fmla="*/ 674370 h 685800"/>
                <a:gd name="connsiteX5" fmla="*/ 0 w 521970"/>
                <a:gd name="connsiteY5" fmla="*/ 0 h 685800"/>
                <a:gd name="connsiteX6" fmla="*/ 0 w 521970"/>
                <a:gd name="connsiteY6" fmla="*/ 0 h 685800"/>
                <a:gd name="connsiteX7" fmla="*/ 411480 w 521970"/>
                <a:gd name="connsiteY7" fmla="*/ 447040 h 685800"/>
                <a:gd name="connsiteX8" fmla="*/ 433070 w 521970"/>
                <a:gd name="connsiteY8" fmla="*/ 469900 h 685800"/>
                <a:gd name="connsiteX9" fmla="*/ 433070 w 521970"/>
                <a:gd name="connsiteY9" fmla="*/ 11430 h 685800"/>
                <a:gd name="connsiteX10" fmla="*/ 521970 w 521970"/>
                <a:gd name="connsiteY10" fmla="*/ 11430 h 685800"/>
                <a:gd name="connsiteX11" fmla="*/ 521970 w 521970"/>
                <a:gd name="connsiteY11" fmla="*/ 685800 h 685800"/>
                <a:gd name="connsiteX12" fmla="*/ 521970 w 521970"/>
                <a:gd name="connsiteY12" fmla="*/ 685800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1970" h="685800">
                  <a:moveTo>
                    <a:pt x="521970" y="685800"/>
                  </a:moveTo>
                  <a:lnTo>
                    <a:pt x="110490" y="238760"/>
                  </a:lnTo>
                  <a:lnTo>
                    <a:pt x="88900" y="215900"/>
                  </a:lnTo>
                  <a:lnTo>
                    <a:pt x="88900" y="674370"/>
                  </a:lnTo>
                  <a:lnTo>
                    <a:pt x="0" y="67437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11480" y="447040"/>
                  </a:lnTo>
                  <a:lnTo>
                    <a:pt x="433070" y="469900"/>
                  </a:lnTo>
                  <a:lnTo>
                    <a:pt x="433070" y="11430"/>
                  </a:lnTo>
                  <a:lnTo>
                    <a:pt x="521970" y="11430"/>
                  </a:lnTo>
                  <a:lnTo>
                    <a:pt x="521970" y="685800"/>
                  </a:lnTo>
                  <a:lnTo>
                    <a:pt x="521970" y="685800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A11E7A7C-DF8B-0F69-DDFA-C53CF6AA40E1}"/>
                </a:ext>
              </a:extLst>
            </p:cNvPr>
            <p:cNvSpPr/>
            <p:nvPr/>
          </p:nvSpPr>
          <p:spPr>
            <a:xfrm>
              <a:off x="6129020" y="6510019"/>
              <a:ext cx="421639" cy="664210"/>
            </a:xfrm>
            <a:custGeom>
              <a:avLst/>
              <a:gdLst>
                <a:gd name="connsiteX0" fmla="*/ 0 w 421639"/>
                <a:gd name="connsiteY0" fmla="*/ 662940 h 664210"/>
                <a:gd name="connsiteX1" fmla="*/ 0 w 421639"/>
                <a:gd name="connsiteY1" fmla="*/ 0 h 664210"/>
                <a:gd name="connsiteX2" fmla="*/ 407670 w 421639"/>
                <a:gd name="connsiteY2" fmla="*/ 0 h 664210"/>
                <a:gd name="connsiteX3" fmla="*/ 407670 w 421639"/>
                <a:gd name="connsiteY3" fmla="*/ 74930 h 664210"/>
                <a:gd name="connsiteX4" fmla="*/ 88900 w 421639"/>
                <a:gd name="connsiteY4" fmla="*/ 74930 h 664210"/>
                <a:gd name="connsiteX5" fmla="*/ 88900 w 421639"/>
                <a:gd name="connsiteY5" fmla="*/ 290830 h 664210"/>
                <a:gd name="connsiteX6" fmla="*/ 358140 w 421639"/>
                <a:gd name="connsiteY6" fmla="*/ 290830 h 664210"/>
                <a:gd name="connsiteX7" fmla="*/ 358140 w 421639"/>
                <a:gd name="connsiteY7" fmla="*/ 365761 h 664210"/>
                <a:gd name="connsiteX8" fmla="*/ 88900 w 421639"/>
                <a:gd name="connsiteY8" fmla="*/ 365761 h 664210"/>
                <a:gd name="connsiteX9" fmla="*/ 88900 w 421639"/>
                <a:gd name="connsiteY9" fmla="*/ 589280 h 664210"/>
                <a:gd name="connsiteX10" fmla="*/ 421640 w 421639"/>
                <a:gd name="connsiteY10" fmla="*/ 589280 h 664210"/>
                <a:gd name="connsiteX11" fmla="*/ 421640 w 421639"/>
                <a:gd name="connsiteY11" fmla="*/ 664211 h 664210"/>
                <a:gd name="connsiteX12" fmla="*/ 1270 w 421639"/>
                <a:gd name="connsiteY12" fmla="*/ 664211 h 664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1639" h="664210">
                  <a:moveTo>
                    <a:pt x="0" y="662940"/>
                  </a:moveTo>
                  <a:lnTo>
                    <a:pt x="0" y="0"/>
                  </a:lnTo>
                  <a:lnTo>
                    <a:pt x="407670" y="0"/>
                  </a:lnTo>
                  <a:lnTo>
                    <a:pt x="407670" y="74930"/>
                  </a:lnTo>
                  <a:lnTo>
                    <a:pt x="88900" y="74930"/>
                  </a:lnTo>
                  <a:lnTo>
                    <a:pt x="88900" y="290830"/>
                  </a:lnTo>
                  <a:lnTo>
                    <a:pt x="358140" y="290830"/>
                  </a:lnTo>
                  <a:lnTo>
                    <a:pt x="358140" y="365761"/>
                  </a:lnTo>
                  <a:lnTo>
                    <a:pt x="88900" y="365761"/>
                  </a:lnTo>
                  <a:lnTo>
                    <a:pt x="88900" y="589280"/>
                  </a:lnTo>
                  <a:lnTo>
                    <a:pt x="421640" y="589280"/>
                  </a:lnTo>
                  <a:lnTo>
                    <a:pt x="421640" y="664211"/>
                  </a:lnTo>
                  <a:lnTo>
                    <a:pt x="1270" y="664211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CC85D8E5-D472-0A7A-8E02-65C93CC8E741}"/>
                </a:ext>
              </a:extLst>
            </p:cNvPr>
            <p:cNvSpPr/>
            <p:nvPr/>
          </p:nvSpPr>
          <p:spPr>
            <a:xfrm>
              <a:off x="6803390" y="6498590"/>
              <a:ext cx="421640" cy="684529"/>
            </a:xfrm>
            <a:custGeom>
              <a:avLst/>
              <a:gdLst>
                <a:gd name="connsiteX0" fmla="*/ 2540 w 421640"/>
                <a:gd name="connsiteY0" fmla="*/ 646430 h 684529"/>
                <a:gd name="connsiteX1" fmla="*/ 2540 w 421640"/>
                <a:gd name="connsiteY1" fmla="*/ 558800 h 684529"/>
                <a:gd name="connsiteX2" fmla="*/ 189230 w 421640"/>
                <a:gd name="connsiteY2" fmla="*/ 605790 h 684529"/>
                <a:gd name="connsiteX3" fmla="*/ 334010 w 421640"/>
                <a:gd name="connsiteY3" fmla="*/ 510540 h 684529"/>
                <a:gd name="connsiteX4" fmla="*/ 186690 w 421640"/>
                <a:gd name="connsiteY4" fmla="*/ 377190 h 684529"/>
                <a:gd name="connsiteX5" fmla="*/ 0 w 421640"/>
                <a:gd name="connsiteY5" fmla="*/ 177800 h 684529"/>
                <a:gd name="connsiteX6" fmla="*/ 220980 w 421640"/>
                <a:gd name="connsiteY6" fmla="*/ 0 h 684529"/>
                <a:gd name="connsiteX7" fmla="*/ 386080 w 421640"/>
                <a:gd name="connsiteY7" fmla="*/ 34290 h 684529"/>
                <a:gd name="connsiteX8" fmla="*/ 386080 w 421640"/>
                <a:gd name="connsiteY8" fmla="*/ 118110 h 684529"/>
                <a:gd name="connsiteX9" fmla="*/ 226060 w 421640"/>
                <a:gd name="connsiteY9" fmla="*/ 80010 h 684529"/>
                <a:gd name="connsiteX10" fmla="*/ 86360 w 421640"/>
                <a:gd name="connsiteY10" fmla="*/ 175260 h 684529"/>
                <a:gd name="connsiteX11" fmla="*/ 232410 w 421640"/>
                <a:gd name="connsiteY11" fmla="*/ 307340 h 684529"/>
                <a:gd name="connsiteX12" fmla="*/ 421640 w 421640"/>
                <a:gd name="connsiteY12" fmla="*/ 504190 h 684529"/>
                <a:gd name="connsiteX13" fmla="*/ 195580 w 421640"/>
                <a:gd name="connsiteY13" fmla="*/ 684530 h 684529"/>
                <a:gd name="connsiteX14" fmla="*/ 3810 w 421640"/>
                <a:gd name="connsiteY14" fmla="*/ 646430 h 684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640" h="684529">
                  <a:moveTo>
                    <a:pt x="2540" y="646430"/>
                  </a:moveTo>
                  <a:lnTo>
                    <a:pt x="2540" y="558800"/>
                  </a:lnTo>
                  <a:cubicBezTo>
                    <a:pt x="49530" y="581660"/>
                    <a:pt x="118110" y="605790"/>
                    <a:pt x="189230" y="605790"/>
                  </a:cubicBezTo>
                  <a:cubicBezTo>
                    <a:pt x="260350" y="605790"/>
                    <a:pt x="334010" y="571500"/>
                    <a:pt x="334010" y="510540"/>
                  </a:cubicBezTo>
                  <a:cubicBezTo>
                    <a:pt x="334010" y="449580"/>
                    <a:pt x="298450" y="415290"/>
                    <a:pt x="186690" y="377190"/>
                  </a:cubicBezTo>
                  <a:cubicBezTo>
                    <a:pt x="59690" y="332740"/>
                    <a:pt x="0" y="278130"/>
                    <a:pt x="0" y="177800"/>
                  </a:cubicBezTo>
                  <a:cubicBezTo>
                    <a:pt x="0" y="77470"/>
                    <a:pt x="93980" y="0"/>
                    <a:pt x="220980" y="0"/>
                  </a:cubicBezTo>
                  <a:cubicBezTo>
                    <a:pt x="347980" y="0"/>
                    <a:pt x="349250" y="17780"/>
                    <a:pt x="386080" y="34290"/>
                  </a:cubicBezTo>
                  <a:lnTo>
                    <a:pt x="386080" y="118110"/>
                  </a:lnTo>
                  <a:cubicBezTo>
                    <a:pt x="349250" y="99060"/>
                    <a:pt x="285750" y="80010"/>
                    <a:pt x="226060" y="80010"/>
                  </a:cubicBezTo>
                  <a:cubicBezTo>
                    <a:pt x="166370" y="80010"/>
                    <a:pt x="86360" y="116840"/>
                    <a:pt x="86360" y="175260"/>
                  </a:cubicBezTo>
                  <a:cubicBezTo>
                    <a:pt x="86360" y="233680"/>
                    <a:pt x="118110" y="267970"/>
                    <a:pt x="232410" y="307340"/>
                  </a:cubicBezTo>
                  <a:cubicBezTo>
                    <a:pt x="359410" y="353060"/>
                    <a:pt x="421640" y="405130"/>
                    <a:pt x="421640" y="504190"/>
                  </a:cubicBezTo>
                  <a:cubicBezTo>
                    <a:pt x="421640" y="603250"/>
                    <a:pt x="334010" y="684530"/>
                    <a:pt x="195580" y="684530"/>
                  </a:cubicBezTo>
                  <a:cubicBezTo>
                    <a:pt x="57150" y="684530"/>
                    <a:pt x="48260" y="665480"/>
                    <a:pt x="3810" y="646430"/>
                  </a:cubicBez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2067614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>
            <a:extLst>
              <a:ext uri="{FF2B5EF4-FFF2-40B4-BE49-F238E27FC236}">
                <a16:creationId xmlns:a16="http://schemas.microsoft.com/office/drawing/2014/main" id="{14574679-79E5-F374-F8DA-00FB3DE79F12}"/>
              </a:ext>
            </a:extLst>
          </p:cNvPr>
          <p:cNvSpPr/>
          <p:nvPr/>
        </p:nvSpPr>
        <p:spPr>
          <a:xfrm>
            <a:off x="408939" y="7235190"/>
            <a:ext cx="9240519" cy="12700"/>
          </a:xfrm>
          <a:custGeom>
            <a:avLst/>
            <a:gdLst>
              <a:gd name="connsiteX0" fmla="*/ 0 w 9240519"/>
              <a:gd name="connsiteY0" fmla="*/ 0 h 12700"/>
              <a:gd name="connsiteX1" fmla="*/ 9240520 w 9240519"/>
              <a:gd name="connsiteY1" fmla="*/ 0 h 1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240519" h="12700">
                <a:moveTo>
                  <a:pt x="0" y="0"/>
                </a:moveTo>
                <a:lnTo>
                  <a:pt x="9240520" y="0"/>
                </a:lnTo>
              </a:path>
            </a:pathLst>
          </a:custGeom>
          <a:ln w="25400" cap="flat">
            <a:solidFill>
              <a:srgbClr val="717073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8" name="Graphic 4">
            <a:extLst>
              <a:ext uri="{FF2B5EF4-FFF2-40B4-BE49-F238E27FC236}">
                <a16:creationId xmlns:a16="http://schemas.microsoft.com/office/drawing/2014/main" id="{E45D247F-A308-54FB-109F-DA5E71B3C21F}"/>
              </a:ext>
            </a:extLst>
          </p:cNvPr>
          <p:cNvGrpSpPr/>
          <p:nvPr/>
        </p:nvGrpSpPr>
        <p:grpSpPr>
          <a:xfrm>
            <a:off x="420369" y="7371080"/>
            <a:ext cx="427990" cy="119379"/>
            <a:chOff x="420369" y="7371080"/>
            <a:chExt cx="427990" cy="119379"/>
          </a:xfrm>
          <a:solidFill>
            <a:srgbClr val="717073"/>
          </a:solidFill>
        </p:grpSpPr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170E69EC-67A8-2A93-B91A-BD14DC363973}"/>
                </a:ext>
              </a:extLst>
            </p:cNvPr>
            <p:cNvSpPr/>
            <p:nvPr/>
          </p:nvSpPr>
          <p:spPr>
            <a:xfrm>
              <a:off x="420369" y="7372350"/>
              <a:ext cx="58420" cy="91440"/>
            </a:xfrm>
            <a:custGeom>
              <a:avLst/>
              <a:gdLst>
                <a:gd name="connsiteX0" fmla="*/ 12700 w 58420"/>
                <a:gd name="connsiteY0" fmla="*/ 55880 h 91440"/>
                <a:gd name="connsiteX1" fmla="*/ 12700 w 58420"/>
                <a:gd name="connsiteY1" fmla="*/ 91440 h 91440"/>
                <a:gd name="connsiteX2" fmla="*/ 0 w 58420"/>
                <a:gd name="connsiteY2" fmla="*/ 91440 h 91440"/>
                <a:gd name="connsiteX3" fmla="*/ 0 w 58420"/>
                <a:gd name="connsiteY3" fmla="*/ 0 h 91440"/>
                <a:gd name="connsiteX4" fmla="*/ 27940 w 58420"/>
                <a:gd name="connsiteY4" fmla="*/ 0 h 91440"/>
                <a:gd name="connsiteX5" fmla="*/ 58420 w 58420"/>
                <a:gd name="connsiteY5" fmla="*/ 27940 h 91440"/>
                <a:gd name="connsiteX6" fmla="*/ 27940 w 58420"/>
                <a:gd name="connsiteY6" fmla="*/ 55880 h 91440"/>
                <a:gd name="connsiteX7" fmla="*/ 12700 w 58420"/>
                <a:gd name="connsiteY7" fmla="*/ 55880 h 91440"/>
                <a:gd name="connsiteX8" fmla="*/ 12700 w 58420"/>
                <a:gd name="connsiteY8" fmla="*/ 10160 h 91440"/>
                <a:gd name="connsiteX9" fmla="*/ 12700 w 58420"/>
                <a:gd name="connsiteY9" fmla="*/ 45720 h 91440"/>
                <a:gd name="connsiteX10" fmla="*/ 29210 w 58420"/>
                <a:gd name="connsiteY10" fmla="*/ 45720 h 91440"/>
                <a:gd name="connsiteX11" fmla="*/ 46990 w 58420"/>
                <a:gd name="connsiteY11" fmla="*/ 27940 h 91440"/>
                <a:gd name="connsiteX12" fmla="*/ 27940 w 58420"/>
                <a:gd name="connsiteY12" fmla="*/ 10160 h 91440"/>
                <a:gd name="connsiteX13" fmla="*/ 12700 w 58420"/>
                <a:gd name="connsiteY13" fmla="*/ 1016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420" h="91440">
                  <a:moveTo>
                    <a:pt x="12700" y="55880"/>
                  </a:moveTo>
                  <a:lnTo>
                    <a:pt x="12700" y="91440"/>
                  </a:lnTo>
                  <a:lnTo>
                    <a:pt x="0" y="91440"/>
                  </a:lnTo>
                  <a:lnTo>
                    <a:pt x="0" y="0"/>
                  </a:lnTo>
                  <a:lnTo>
                    <a:pt x="27940" y="0"/>
                  </a:lnTo>
                  <a:cubicBezTo>
                    <a:pt x="46990" y="0"/>
                    <a:pt x="58420" y="10160"/>
                    <a:pt x="58420" y="27940"/>
                  </a:cubicBezTo>
                  <a:cubicBezTo>
                    <a:pt x="58420" y="45720"/>
                    <a:pt x="46990" y="55880"/>
                    <a:pt x="27940" y="55880"/>
                  </a:cubicBezTo>
                  <a:lnTo>
                    <a:pt x="12700" y="55880"/>
                  </a:lnTo>
                  <a:close/>
                  <a:moveTo>
                    <a:pt x="12700" y="10160"/>
                  </a:moveTo>
                  <a:lnTo>
                    <a:pt x="12700" y="45720"/>
                  </a:lnTo>
                  <a:lnTo>
                    <a:pt x="29210" y="45720"/>
                  </a:lnTo>
                  <a:cubicBezTo>
                    <a:pt x="40640" y="45720"/>
                    <a:pt x="46990" y="39370"/>
                    <a:pt x="46990" y="27940"/>
                  </a:cubicBezTo>
                  <a:cubicBezTo>
                    <a:pt x="46990" y="16510"/>
                    <a:pt x="39370" y="10160"/>
                    <a:pt x="27940" y="10160"/>
                  </a:cubicBezTo>
                  <a:lnTo>
                    <a:pt x="12700" y="10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7F568644-DE3E-A85D-63AE-9182E32F7BC2}"/>
                </a:ext>
              </a:extLst>
            </p:cNvPr>
            <p:cNvSpPr/>
            <p:nvPr/>
          </p:nvSpPr>
          <p:spPr>
            <a:xfrm>
              <a:off x="488950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8420 h 66040"/>
                <a:gd name="connsiteX18" fmla="*/ 40640 w 53340"/>
                <a:gd name="connsiteY18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8420"/>
                    <a:pt x="21590" y="58420"/>
                  </a:cubicBezTo>
                  <a:cubicBezTo>
                    <a:pt x="31750" y="58420"/>
                    <a:pt x="40640" y="48260"/>
                    <a:pt x="4064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F9A0F4DF-C719-BAF9-A794-4E0BBBEDE4DD}"/>
                </a:ext>
              </a:extLst>
            </p:cNvPr>
            <p:cNvSpPr/>
            <p:nvPr/>
          </p:nvSpPr>
          <p:spPr>
            <a:xfrm>
              <a:off x="556259" y="7399019"/>
              <a:ext cx="59690" cy="91440"/>
            </a:xfrm>
            <a:custGeom>
              <a:avLst/>
              <a:gdLst>
                <a:gd name="connsiteX0" fmla="*/ 34290 w 59690"/>
                <a:gd name="connsiteY0" fmla="*/ 54611 h 91440"/>
                <a:gd name="connsiteX1" fmla="*/ 59690 w 59690"/>
                <a:gd name="connsiteY1" fmla="*/ 72390 h 91440"/>
                <a:gd name="connsiteX2" fmla="*/ 29210 w 59690"/>
                <a:gd name="connsiteY2" fmla="*/ 91440 h 91440"/>
                <a:gd name="connsiteX3" fmla="*/ 0 w 59690"/>
                <a:gd name="connsiteY3" fmla="*/ 74930 h 91440"/>
                <a:gd name="connsiteX4" fmla="*/ 17780 w 59690"/>
                <a:gd name="connsiteY4" fmla="*/ 59690 h 91440"/>
                <a:gd name="connsiteX5" fmla="*/ 7620 w 59690"/>
                <a:gd name="connsiteY5" fmla="*/ 52070 h 91440"/>
                <a:gd name="connsiteX6" fmla="*/ 16510 w 59690"/>
                <a:gd name="connsiteY6" fmla="*/ 43180 h 91440"/>
                <a:gd name="connsiteX7" fmla="*/ 1270 w 59690"/>
                <a:gd name="connsiteY7" fmla="*/ 22861 h 91440"/>
                <a:gd name="connsiteX8" fmla="*/ 26670 w 59690"/>
                <a:gd name="connsiteY8" fmla="*/ 0 h 91440"/>
                <a:gd name="connsiteX9" fmla="*/ 36830 w 59690"/>
                <a:gd name="connsiteY9" fmla="*/ 1270 h 91440"/>
                <a:gd name="connsiteX10" fmla="*/ 59690 w 59690"/>
                <a:gd name="connsiteY10" fmla="*/ 1270 h 91440"/>
                <a:gd name="connsiteX11" fmla="*/ 59690 w 59690"/>
                <a:gd name="connsiteY11" fmla="*/ 10161 h 91440"/>
                <a:gd name="connsiteX12" fmla="*/ 50800 w 59690"/>
                <a:gd name="connsiteY12" fmla="*/ 10161 h 91440"/>
                <a:gd name="connsiteX13" fmla="*/ 46990 w 59690"/>
                <a:gd name="connsiteY13" fmla="*/ 10161 h 91440"/>
                <a:gd name="connsiteX14" fmla="*/ 46990 w 59690"/>
                <a:gd name="connsiteY14" fmla="*/ 10161 h 91440"/>
                <a:gd name="connsiteX15" fmla="*/ 52070 w 59690"/>
                <a:gd name="connsiteY15" fmla="*/ 22861 h 91440"/>
                <a:gd name="connsiteX16" fmla="*/ 29210 w 59690"/>
                <a:gd name="connsiteY16" fmla="*/ 44450 h 91440"/>
                <a:gd name="connsiteX17" fmla="*/ 29210 w 59690"/>
                <a:gd name="connsiteY17" fmla="*/ 44450 h 91440"/>
                <a:gd name="connsiteX18" fmla="*/ 19050 w 59690"/>
                <a:gd name="connsiteY18" fmla="*/ 49530 h 91440"/>
                <a:gd name="connsiteX19" fmla="*/ 34290 w 59690"/>
                <a:gd name="connsiteY19" fmla="*/ 54611 h 91440"/>
                <a:gd name="connsiteX20" fmla="*/ 46990 w 59690"/>
                <a:gd name="connsiteY20" fmla="*/ 73661 h 91440"/>
                <a:gd name="connsiteX21" fmla="*/ 27940 w 59690"/>
                <a:gd name="connsiteY21" fmla="*/ 63500 h 91440"/>
                <a:gd name="connsiteX22" fmla="*/ 11430 w 59690"/>
                <a:gd name="connsiteY22" fmla="*/ 73661 h 91440"/>
                <a:gd name="connsiteX23" fmla="*/ 29210 w 59690"/>
                <a:gd name="connsiteY23" fmla="*/ 83820 h 91440"/>
                <a:gd name="connsiteX24" fmla="*/ 48260 w 59690"/>
                <a:gd name="connsiteY24" fmla="*/ 73661 h 91440"/>
                <a:gd name="connsiteX25" fmla="*/ 41910 w 59690"/>
                <a:gd name="connsiteY25" fmla="*/ 22861 h 91440"/>
                <a:gd name="connsiteX26" fmla="*/ 26670 w 59690"/>
                <a:gd name="connsiteY26" fmla="*/ 8890 h 91440"/>
                <a:gd name="connsiteX27" fmla="*/ 11430 w 59690"/>
                <a:gd name="connsiteY27" fmla="*/ 22861 h 91440"/>
                <a:gd name="connsiteX28" fmla="*/ 26670 w 59690"/>
                <a:gd name="connsiteY28" fmla="*/ 36830 h 91440"/>
                <a:gd name="connsiteX29" fmla="*/ 41910 w 59690"/>
                <a:gd name="connsiteY29" fmla="*/ 22861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9690" h="91440">
                  <a:moveTo>
                    <a:pt x="34290" y="54611"/>
                  </a:moveTo>
                  <a:cubicBezTo>
                    <a:pt x="50800" y="55880"/>
                    <a:pt x="59690" y="60961"/>
                    <a:pt x="59690" y="72390"/>
                  </a:cubicBezTo>
                  <a:cubicBezTo>
                    <a:pt x="59690" y="83820"/>
                    <a:pt x="46990" y="91440"/>
                    <a:pt x="29210" y="91440"/>
                  </a:cubicBezTo>
                  <a:cubicBezTo>
                    <a:pt x="11430" y="91440"/>
                    <a:pt x="0" y="85090"/>
                    <a:pt x="0" y="74930"/>
                  </a:cubicBezTo>
                  <a:cubicBezTo>
                    <a:pt x="0" y="64770"/>
                    <a:pt x="7620" y="60961"/>
                    <a:pt x="17780" y="59690"/>
                  </a:cubicBezTo>
                  <a:cubicBezTo>
                    <a:pt x="11430" y="59690"/>
                    <a:pt x="7620" y="55880"/>
                    <a:pt x="7620" y="52070"/>
                  </a:cubicBezTo>
                  <a:cubicBezTo>
                    <a:pt x="7620" y="48261"/>
                    <a:pt x="11430" y="44450"/>
                    <a:pt x="16510" y="43180"/>
                  </a:cubicBezTo>
                  <a:cubicBezTo>
                    <a:pt x="7620" y="39370"/>
                    <a:pt x="1270" y="31750"/>
                    <a:pt x="1270" y="22861"/>
                  </a:cubicBezTo>
                  <a:cubicBezTo>
                    <a:pt x="1270" y="13970"/>
                    <a:pt x="12700" y="0"/>
                    <a:pt x="26670" y="0"/>
                  </a:cubicBezTo>
                  <a:cubicBezTo>
                    <a:pt x="40640" y="0"/>
                    <a:pt x="34290" y="0"/>
                    <a:pt x="36830" y="1270"/>
                  </a:cubicBezTo>
                  <a:lnTo>
                    <a:pt x="59690" y="1270"/>
                  </a:lnTo>
                  <a:lnTo>
                    <a:pt x="59690" y="10161"/>
                  </a:lnTo>
                  <a:lnTo>
                    <a:pt x="50800" y="10161"/>
                  </a:lnTo>
                  <a:cubicBezTo>
                    <a:pt x="49530" y="10161"/>
                    <a:pt x="46990" y="10161"/>
                    <a:pt x="46990" y="10161"/>
                  </a:cubicBezTo>
                  <a:lnTo>
                    <a:pt x="46990" y="10161"/>
                  </a:lnTo>
                  <a:cubicBezTo>
                    <a:pt x="50800" y="12700"/>
                    <a:pt x="52070" y="17780"/>
                    <a:pt x="52070" y="22861"/>
                  </a:cubicBezTo>
                  <a:cubicBezTo>
                    <a:pt x="52070" y="35561"/>
                    <a:pt x="41910" y="44450"/>
                    <a:pt x="29210" y="44450"/>
                  </a:cubicBezTo>
                  <a:lnTo>
                    <a:pt x="29210" y="44450"/>
                  </a:lnTo>
                  <a:cubicBezTo>
                    <a:pt x="24130" y="44450"/>
                    <a:pt x="19050" y="46990"/>
                    <a:pt x="19050" y="49530"/>
                  </a:cubicBezTo>
                  <a:cubicBezTo>
                    <a:pt x="19050" y="52070"/>
                    <a:pt x="22860" y="53340"/>
                    <a:pt x="34290" y="54611"/>
                  </a:cubicBezTo>
                  <a:close/>
                  <a:moveTo>
                    <a:pt x="46990" y="73661"/>
                  </a:moveTo>
                  <a:cubicBezTo>
                    <a:pt x="46990" y="67311"/>
                    <a:pt x="41910" y="63500"/>
                    <a:pt x="27940" y="63500"/>
                  </a:cubicBezTo>
                  <a:cubicBezTo>
                    <a:pt x="13970" y="63500"/>
                    <a:pt x="11430" y="68580"/>
                    <a:pt x="11430" y="73661"/>
                  </a:cubicBezTo>
                  <a:cubicBezTo>
                    <a:pt x="11430" y="78740"/>
                    <a:pt x="19050" y="83820"/>
                    <a:pt x="29210" y="83820"/>
                  </a:cubicBezTo>
                  <a:cubicBezTo>
                    <a:pt x="39370" y="83820"/>
                    <a:pt x="48260" y="80011"/>
                    <a:pt x="48260" y="73661"/>
                  </a:cubicBezTo>
                  <a:close/>
                  <a:moveTo>
                    <a:pt x="41910" y="22861"/>
                  </a:moveTo>
                  <a:cubicBezTo>
                    <a:pt x="41910" y="15240"/>
                    <a:pt x="35560" y="8890"/>
                    <a:pt x="26670" y="8890"/>
                  </a:cubicBezTo>
                  <a:cubicBezTo>
                    <a:pt x="17780" y="8890"/>
                    <a:pt x="11430" y="15240"/>
                    <a:pt x="11430" y="22861"/>
                  </a:cubicBezTo>
                  <a:cubicBezTo>
                    <a:pt x="11430" y="30480"/>
                    <a:pt x="17780" y="36830"/>
                    <a:pt x="26670" y="36830"/>
                  </a:cubicBezTo>
                  <a:cubicBezTo>
                    <a:pt x="35560" y="36830"/>
                    <a:pt x="41910" y="31750"/>
                    <a:pt x="41910" y="22861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D5284173-5758-9D86-7297-74B6F56DCD67}"/>
                </a:ext>
              </a:extLst>
            </p:cNvPr>
            <p:cNvSpPr/>
            <p:nvPr/>
          </p:nvSpPr>
          <p:spPr>
            <a:xfrm>
              <a:off x="624840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1750 w 59690"/>
                <a:gd name="connsiteY10" fmla="*/ 11430 h 66040"/>
                <a:gd name="connsiteX11" fmla="*/ 12700 w 59690"/>
                <a:gd name="connsiteY11" fmla="*/ 29210 h 66040"/>
                <a:gd name="connsiteX12" fmla="*/ 48260 w 59690"/>
                <a:gd name="connsiteY12" fmla="*/ 29210 h 66040"/>
                <a:gd name="connsiteX13" fmla="*/ 3175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1750" y="11430"/>
                  </a:moveTo>
                  <a:cubicBezTo>
                    <a:pt x="20320" y="11430"/>
                    <a:pt x="13970" y="20320"/>
                    <a:pt x="12700" y="29210"/>
                  </a:cubicBezTo>
                  <a:lnTo>
                    <a:pt x="48260" y="29210"/>
                  </a:lnTo>
                  <a:cubicBezTo>
                    <a:pt x="48260" y="20320"/>
                    <a:pt x="41910" y="11430"/>
                    <a:pt x="3175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02D9DB07-D1C1-88E6-AD87-2DB2E5A8024F}"/>
                </a:ext>
              </a:extLst>
            </p:cNvPr>
            <p:cNvSpPr/>
            <p:nvPr/>
          </p:nvSpPr>
          <p:spPr>
            <a:xfrm>
              <a:off x="728980" y="7372350"/>
              <a:ext cx="24129" cy="91440"/>
            </a:xfrm>
            <a:custGeom>
              <a:avLst/>
              <a:gdLst>
                <a:gd name="connsiteX0" fmla="*/ 24130 w 24129"/>
                <a:gd name="connsiteY0" fmla="*/ 0 h 91440"/>
                <a:gd name="connsiteX1" fmla="*/ 24130 w 24129"/>
                <a:gd name="connsiteY1" fmla="*/ 91440 h 91440"/>
                <a:gd name="connsiteX2" fmla="*/ 11430 w 24129"/>
                <a:gd name="connsiteY2" fmla="*/ 91440 h 91440"/>
                <a:gd name="connsiteX3" fmla="*/ 11430 w 24129"/>
                <a:gd name="connsiteY3" fmla="*/ 10160 h 91440"/>
                <a:gd name="connsiteX4" fmla="*/ 0 w 24129"/>
                <a:gd name="connsiteY4" fmla="*/ 10160 h 91440"/>
                <a:gd name="connsiteX5" fmla="*/ 0 w 24129"/>
                <a:gd name="connsiteY5" fmla="*/ 0 h 91440"/>
                <a:gd name="connsiteX6" fmla="*/ 24130 w 24129"/>
                <a:gd name="connsiteY6" fmla="*/ 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9" h="91440">
                  <a:moveTo>
                    <a:pt x="24130" y="0"/>
                  </a:moveTo>
                  <a:lnTo>
                    <a:pt x="24130" y="91440"/>
                  </a:lnTo>
                  <a:lnTo>
                    <a:pt x="11430" y="91440"/>
                  </a:lnTo>
                  <a:lnTo>
                    <a:pt x="11430" y="10160"/>
                  </a:lnTo>
                  <a:lnTo>
                    <a:pt x="0" y="10160"/>
                  </a:lnTo>
                  <a:lnTo>
                    <a:pt x="0" y="0"/>
                  </a:lnTo>
                  <a:lnTo>
                    <a:pt x="2413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EE6E465B-0C18-BD2F-01A7-62CFC28858B6}"/>
                </a:ext>
              </a:extLst>
            </p:cNvPr>
            <p:cNvSpPr/>
            <p:nvPr/>
          </p:nvSpPr>
          <p:spPr>
            <a:xfrm>
              <a:off x="779780" y="7371080"/>
              <a:ext cx="68580" cy="93979"/>
            </a:xfrm>
            <a:custGeom>
              <a:avLst/>
              <a:gdLst>
                <a:gd name="connsiteX0" fmla="*/ 34290 w 68580"/>
                <a:gd name="connsiteY0" fmla="*/ 0 h 93979"/>
                <a:gd name="connsiteX1" fmla="*/ 68580 w 68580"/>
                <a:gd name="connsiteY1" fmla="*/ 46989 h 93979"/>
                <a:gd name="connsiteX2" fmla="*/ 34290 w 68580"/>
                <a:gd name="connsiteY2" fmla="*/ 93980 h 93979"/>
                <a:gd name="connsiteX3" fmla="*/ 0 w 68580"/>
                <a:gd name="connsiteY3" fmla="*/ 46989 h 93979"/>
                <a:gd name="connsiteX4" fmla="*/ 34290 w 68580"/>
                <a:gd name="connsiteY4" fmla="*/ 0 h 93979"/>
                <a:gd name="connsiteX5" fmla="*/ 34290 w 68580"/>
                <a:gd name="connsiteY5" fmla="*/ 82550 h 93979"/>
                <a:gd name="connsiteX6" fmla="*/ 57150 w 68580"/>
                <a:gd name="connsiteY6" fmla="*/ 46989 h 93979"/>
                <a:gd name="connsiteX7" fmla="*/ 34290 w 68580"/>
                <a:gd name="connsiteY7" fmla="*/ 11430 h 93979"/>
                <a:gd name="connsiteX8" fmla="*/ 11430 w 68580"/>
                <a:gd name="connsiteY8" fmla="*/ 46989 h 93979"/>
                <a:gd name="connsiteX9" fmla="*/ 34290 w 68580"/>
                <a:gd name="connsiteY9" fmla="*/ 8255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580" h="93979">
                  <a:moveTo>
                    <a:pt x="34290" y="0"/>
                  </a:moveTo>
                  <a:cubicBezTo>
                    <a:pt x="55880" y="0"/>
                    <a:pt x="68580" y="20320"/>
                    <a:pt x="68580" y="46989"/>
                  </a:cubicBezTo>
                  <a:cubicBezTo>
                    <a:pt x="68580" y="73660"/>
                    <a:pt x="54610" y="93980"/>
                    <a:pt x="34290" y="93980"/>
                  </a:cubicBezTo>
                  <a:cubicBezTo>
                    <a:pt x="13970" y="93980"/>
                    <a:pt x="0" y="73660"/>
                    <a:pt x="0" y="46989"/>
                  </a:cubicBezTo>
                  <a:cubicBezTo>
                    <a:pt x="0" y="20320"/>
                    <a:pt x="13970" y="0"/>
                    <a:pt x="34290" y="0"/>
                  </a:cubicBezTo>
                  <a:close/>
                  <a:moveTo>
                    <a:pt x="34290" y="82550"/>
                  </a:moveTo>
                  <a:cubicBezTo>
                    <a:pt x="48260" y="82550"/>
                    <a:pt x="57150" y="68580"/>
                    <a:pt x="57150" y="46989"/>
                  </a:cubicBezTo>
                  <a:cubicBezTo>
                    <a:pt x="57150" y="25400"/>
                    <a:pt x="48260" y="11430"/>
                    <a:pt x="34290" y="11430"/>
                  </a:cubicBezTo>
                  <a:cubicBezTo>
                    <a:pt x="20320" y="11430"/>
                    <a:pt x="11430" y="25400"/>
                    <a:pt x="11430" y="46989"/>
                  </a:cubicBezTo>
                  <a:cubicBezTo>
                    <a:pt x="11430" y="68580"/>
                    <a:pt x="20320" y="82550"/>
                    <a:pt x="34290" y="825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" name="Graphic 4">
            <a:extLst>
              <a:ext uri="{FF2B5EF4-FFF2-40B4-BE49-F238E27FC236}">
                <a16:creationId xmlns:a16="http://schemas.microsoft.com/office/drawing/2014/main" id="{0533F429-E7F6-F73F-92C4-753BE37AF6E8}"/>
              </a:ext>
            </a:extLst>
          </p:cNvPr>
          <p:cNvGrpSpPr/>
          <p:nvPr/>
        </p:nvGrpSpPr>
        <p:grpSpPr>
          <a:xfrm>
            <a:off x="7506969" y="7371080"/>
            <a:ext cx="2137410" cy="93979"/>
            <a:chOff x="7506969" y="7371080"/>
            <a:chExt cx="2137410" cy="93979"/>
          </a:xfrm>
          <a:solidFill>
            <a:srgbClr val="717073"/>
          </a:solidFill>
        </p:grpSpPr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52CEC5E0-5F10-D7EA-6913-E6F7E0F2EA0D}"/>
                </a:ext>
              </a:extLst>
            </p:cNvPr>
            <p:cNvSpPr/>
            <p:nvPr/>
          </p:nvSpPr>
          <p:spPr>
            <a:xfrm>
              <a:off x="7506969" y="7371080"/>
              <a:ext cx="83820" cy="92709"/>
            </a:xfrm>
            <a:custGeom>
              <a:avLst/>
              <a:gdLst>
                <a:gd name="connsiteX0" fmla="*/ 41911 w 83820"/>
                <a:gd name="connsiteY0" fmla="*/ 0 h 92709"/>
                <a:gd name="connsiteX1" fmla="*/ 41911 w 83820"/>
                <a:gd name="connsiteY1" fmla="*/ 0 h 92709"/>
                <a:gd name="connsiteX2" fmla="*/ 83820 w 83820"/>
                <a:gd name="connsiteY2" fmla="*/ 92710 h 92709"/>
                <a:gd name="connsiteX3" fmla="*/ 71120 w 83820"/>
                <a:gd name="connsiteY3" fmla="*/ 92710 h 92709"/>
                <a:gd name="connsiteX4" fmla="*/ 62230 w 83820"/>
                <a:gd name="connsiteY4" fmla="*/ 72389 h 92709"/>
                <a:gd name="connsiteX5" fmla="*/ 21590 w 83820"/>
                <a:gd name="connsiteY5" fmla="*/ 72389 h 92709"/>
                <a:gd name="connsiteX6" fmla="*/ 12700 w 83820"/>
                <a:gd name="connsiteY6" fmla="*/ 92710 h 92709"/>
                <a:gd name="connsiteX7" fmla="*/ 0 w 83820"/>
                <a:gd name="connsiteY7" fmla="*/ 92710 h 92709"/>
                <a:gd name="connsiteX8" fmla="*/ 41911 w 83820"/>
                <a:gd name="connsiteY8" fmla="*/ 0 h 92709"/>
                <a:gd name="connsiteX9" fmla="*/ 58420 w 83820"/>
                <a:gd name="connsiteY9" fmla="*/ 62230 h 92709"/>
                <a:gd name="connsiteX10" fmla="*/ 43180 w 83820"/>
                <a:gd name="connsiteY10" fmla="*/ 24130 h 92709"/>
                <a:gd name="connsiteX11" fmla="*/ 26670 w 83820"/>
                <a:gd name="connsiteY11" fmla="*/ 62230 h 92709"/>
                <a:gd name="connsiteX12" fmla="*/ 58420 w 83820"/>
                <a:gd name="connsiteY12" fmla="*/ 6223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3820" h="92709">
                  <a:moveTo>
                    <a:pt x="41911" y="0"/>
                  </a:moveTo>
                  <a:lnTo>
                    <a:pt x="41911" y="0"/>
                  </a:lnTo>
                  <a:lnTo>
                    <a:pt x="83820" y="92710"/>
                  </a:lnTo>
                  <a:lnTo>
                    <a:pt x="71120" y="92710"/>
                  </a:lnTo>
                  <a:lnTo>
                    <a:pt x="62230" y="72389"/>
                  </a:lnTo>
                  <a:lnTo>
                    <a:pt x="21590" y="72389"/>
                  </a:lnTo>
                  <a:lnTo>
                    <a:pt x="12700" y="92710"/>
                  </a:lnTo>
                  <a:lnTo>
                    <a:pt x="0" y="92710"/>
                  </a:lnTo>
                  <a:lnTo>
                    <a:pt x="41911" y="0"/>
                  </a:lnTo>
                  <a:close/>
                  <a:moveTo>
                    <a:pt x="58420" y="62230"/>
                  </a:moveTo>
                  <a:cubicBezTo>
                    <a:pt x="52070" y="48260"/>
                    <a:pt x="46990" y="36830"/>
                    <a:pt x="43180" y="24130"/>
                  </a:cubicBezTo>
                  <a:cubicBezTo>
                    <a:pt x="38100" y="36830"/>
                    <a:pt x="33020" y="48260"/>
                    <a:pt x="26670" y="62230"/>
                  </a:cubicBezTo>
                  <a:lnTo>
                    <a:pt x="58420" y="622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5B177EB9-68B4-874F-5F0F-158F468711AD}"/>
                </a:ext>
              </a:extLst>
            </p:cNvPr>
            <p:cNvSpPr/>
            <p:nvPr/>
          </p:nvSpPr>
          <p:spPr>
            <a:xfrm>
              <a:off x="7602219" y="7399019"/>
              <a:ext cx="35735" cy="64770"/>
            </a:xfrm>
            <a:custGeom>
              <a:avLst/>
              <a:gdLst>
                <a:gd name="connsiteX0" fmla="*/ 0 w 35735"/>
                <a:gd name="connsiteY0" fmla="*/ 1270 h 64770"/>
                <a:gd name="connsiteX1" fmla="*/ 11430 w 35735"/>
                <a:gd name="connsiteY1" fmla="*/ 1270 h 64770"/>
                <a:gd name="connsiteX2" fmla="*/ 11430 w 35735"/>
                <a:gd name="connsiteY2" fmla="*/ 10161 h 64770"/>
                <a:gd name="connsiteX3" fmla="*/ 11430 w 35735"/>
                <a:gd name="connsiteY3" fmla="*/ 15240 h 64770"/>
                <a:gd name="connsiteX4" fmla="*/ 11430 w 35735"/>
                <a:gd name="connsiteY4" fmla="*/ 15240 h 64770"/>
                <a:gd name="connsiteX5" fmla="*/ 30480 w 35735"/>
                <a:gd name="connsiteY5" fmla="*/ 0 h 64770"/>
                <a:gd name="connsiteX6" fmla="*/ 34290 w 35735"/>
                <a:gd name="connsiteY6" fmla="*/ 0 h 64770"/>
                <a:gd name="connsiteX7" fmla="*/ 34290 w 35735"/>
                <a:gd name="connsiteY7" fmla="*/ 11430 h 64770"/>
                <a:gd name="connsiteX8" fmla="*/ 30480 w 35735"/>
                <a:gd name="connsiteY8" fmla="*/ 11430 h 64770"/>
                <a:gd name="connsiteX9" fmla="*/ 11430 w 35735"/>
                <a:gd name="connsiteY9" fmla="*/ 36830 h 64770"/>
                <a:gd name="connsiteX10" fmla="*/ 11430 w 35735"/>
                <a:gd name="connsiteY10" fmla="*/ 64770 h 64770"/>
                <a:gd name="connsiteX11" fmla="*/ 0 w 35735"/>
                <a:gd name="connsiteY11" fmla="*/ 64770 h 64770"/>
                <a:gd name="connsiteX12" fmla="*/ 0 w 35735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5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40" y="6350"/>
                    <a:pt x="21590" y="0"/>
                    <a:pt x="30480" y="0"/>
                  </a:cubicBezTo>
                  <a:cubicBezTo>
                    <a:pt x="39370" y="0"/>
                    <a:pt x="34290" y="0"/>
                    <a:pt x="34290" y="0"/>
                  </a:cubicBezTo>
                  <a:lnTo>
                    <a:pt x="34290" y="11430"/>
                  </a:lnTo>
                  <a:cubicBezTo>
                    <a:pt x="34290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921161D9-D2A4-7072-7BD0-F9AF53EDBD24}"/>
                </a:ext>
              </a:extLst>
            </p:cNvPr>
            <p:cNvSpPr/>
            <p:nvPr/>
          </p:nvSpPr>
          <p:spPr>
            <a:xfrm>
              <a:off x="76504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EC9FCF1C-4C90-8B0A-FE9A-A9A89BCD5522}"/>
                </a:ext>
              </a:extLst>
            </p:cNvPr>
            <p:cNvSpPr/>
            <p:nvPr/>
          </p:nvSpPr>
          <p:spPr>
            <a:xfrm>
              <a:off x="7693659" y="7399019"/>
              <a:ext cx="66040" cy="66040"/>
            </a:xfrm>
            <a:custGeom>
              <a:avLst/>
              <a:gdLst>
                <a:gd name="connsiteX0" fmla="*/ 66040 w 66040"/>
                <a:gd name="connsiteY0" fmla="*/ 33020 h 66040"/>
                <a:gd name="connsiteX1" fmla="*/ 33020 w 66040"/>
                <a:gd name="connsiteY1" fmla="*/ 66040 h 66040"/>
                <a:gd name="connsiteX2" fmla="*/ 0 w 66040"/>
                <a:gd name="connsiteY2" fmla="*/ 33020 h 66040"/>
                <a:gd name="connsiteX3" fmla="*/ 33020 w 66040"/>
                <a:gd name="connsiteY3" fmla="*/ 0 h 66040"/>
                <a:gd name="connsiteX4" fmla="*/ 66040 w 66040"/>
                <a:gd name="connsiteY4" fmla="*/ 33020 h 66040"/>
                <a:gd name="connsiteX5" fmla="*/ 54610 w 66040"/>
                <a:gd name="connsiteY5" fmla="*/ 33020 h 66040"/>
                <a:gd name="connsiteX6" fmla="*/ 33020 w 66040"/>
                <a:gd name="connsiteY6" fmla="*/ 10161 h 66040"/>
                <a:gd name="connsiteX7" fmla="*/ 11430 w 66040"/>
                <a:gd name="connsiteY7" fmla="*/ 33020 h 66040"/>
                <a:gd name="connsiteX8" fmla="*/ 33020 w 66040"/>
                <a:gd name="connsiteY8" fmla="*/ 55880 h 66040"/>
                <a:gd name="connsiteX9" fmla="*/ 54610 w 66040"/>
                <a:gd name="connsiteY9" fmla="*/ 3302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040" h="66040">
                  <a:moveTo>
                    <a:pt x="66040" y="33020"/>
                  </a:moveTo>
                  <a:cubicBezTo>
                    <a:pt x="66040" y="52070"/>
                    <a:pt x="52070" y="66040"/>
                    <a:pt x="33020" y="66040"/>
                  </a:cubicBezTo>
                  <a:cubicBezTo>
                    <a:pt x="1397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3020" y="0"/>
                  </a:cubicBezTo>
                  <a:cubicBezTo>
                    <a:pt x="52070" y="0"/>
                    <a:pt x="66040" y="13970"/>
                    <a:pt x="66040" y="33020"/>
                  </a:cubicBezTo>
                  <a:close/>
                  <a:moveTo>
                    <a:pt x="54610" y="33020"/>
                  </a:moveTo>
                  <a:cubicBezTo>
                    <a:pt x="54610" y="19050"/>
                    <a:pt x="45720" y="10161"/>
                    <a:pt x="33020" y="10161"/>
                  </a:cubicBezTo>
                  <a:cubicBezTo>
                    <a:pt x="20320" y="10161"/>
                    <a:pt x="11430" y="19050"/>
                    <a:pt x="11430" y="33020"/>
                  </a:cubicBezTo>
                  <a:cubicBezTo>
                    <a:pt x="11430" y="46990"/>
                    <a:pt x="20320" y="55880"/>
                    <a:pt x="33020" y="55880"/>
                  </a:cubicBezTo>
                  <a:cubicBezTo>
                    <a:pt x="45720" y="55880"/>
                    <a:pt x="54610" y="46990"/>
                    <a:pt x="54610" y="330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40C8647B-879B-DB84-803B-C198A432B2BA}"/>
                </a:ext>
              </a:extLst>
            </p:cNvPr>
            <p:cNvSpPr/>
            <p:nvPr/>
          </p:nvSpPr>
          <p:spPr>
            <a:xfrm>
              <a:off x="7766050" y="7400290"/>
              <a:ext cx="99059" cy="64769"/>
            </a:xfrm>
            <a:custGeom>
              <a:avLst/>
              <a:gdLst>
                <a:gd name="connsiteX0" fmla="*/ 68580 w 99059"/>
                <a:gd name="connsiteY0" fmla="*/ 45720 h 64769"/>
                <a:gd name="connsiteX1" fmla="*/ 86360 w 99059"/>
                <a:gd name="connsiteY1" fmla="*/ 0 h 64769"/>
                <a:gd name="connsiteX2" fmla="*/ 99060 w 99059"/>
                <a:gd name="connsiteY2" fmla="*/ 0 h 64769"/>
                <a:gd name="connsiteX3" fmla="*/ 72390 w 99059"/>
                <a:gd name="connsiteY3" fmla="*/ 64770 h 64769"/>
                <a:gd name="connsiteX4" fmla="*/ 66040 w 99059"/>
                <a:gd name="connsiteY4" fmla="*/ 64770 h 64769"/>
                <a:gd name="connsiteX5" fmla="*/ 49530 w 99059"/>
                <a:gd name="connsiteY5" fmla="*/ 21590 h 64769"/>
                <a:gd name="connsiteX6" fmla="*/ 33020 w 99059"/>
                <a:gd name="connsiteY6" fmla="*/ 64770 h 64769"/>
                <a:gd name="connsiteX7" fmla="*/ 26670 w 99059"/>
                <a:gd name="connsiteY7" fmla="*/ 64770 h 64769"/>
                <a:gd name="connsiteX8" fmla="*/ 0 w 99059"/>
                <a:gd name="connsiteY8" fmla="*/ 0 h 64769"/>
                <a:gd name="connsiteX9" fmla="*/ 12700 w 99059"/>
                <a:gd name="connsiteY9" fmla="*/ 0 h 64769"/>
                <a:gd name="connsiteX10" fmla="*/ 30480 w 99059"/>
                <a:gd name="connsiteY10" fmla="*/ 45720 h 64769"/>
                <a:gd name="connsiteX11" fmla="*/ 46990 w 99059"/>
                <a:gd name="connsiteY11" fmla="*/ 0 h 64769"/>
                <a:gd name="connsiteX12" fmla="*/ 53340 w 99059"/>
                <a:gd name="connsiteY12" fmla="*/ 0 h 64769"/>
                <a:gd name="connsiteX13" fmla="*/ 69850 w 99059"/>
                <a:gd name="connsiteY13" fmla="*/ 45720 h 6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059" h="64769">
                  <a:moveTo>
                    <a:pt x="68580" y="45720"/>
                  </a:moveTo>
                  <a:lnTo>
                    <a:pt x="86360" y="0"/>
                  </a:lnTo>
                  <a:lnTo>
                    <a:pt x="99060" y="0"/>
                  </a:lnTo>
                  <a:lnTo>
                    <a:pt x="72390" y="64770"/>
                  </a:lnTo>
                  <a:lnTo>
                    <a:pt x="66040" y="64770"/>
                  </a:lnTo>
                  <a:lnTo>
                    <a:pt x="49530" y="21590"/>
                  </a:lnTo>
                  <a:lnTo>
                    <a:pt x="33020" y="64770"/>
                  </a:lnTo>
                  <a:lnTo>
                    <a:pt x="26670" y="64770"/>
                  </a:lnTo>
                  <a:lnTo>
                    <a:pt x="0" y="0"/>
                  </a:lnTo>
                  <a:lnTo>
                    <a:pt x="12700" y="0"/>
                  </a:lnTo>
                  <a:lnTo>
                    <a:pt x="30480" y="45720"/>
                  </a:lnTo>
                  <a:lnTo>
                    <a:pt x="46990" y="0"/>
                  </a:lnTo>
                  <a:lnTo>
                    <a:pt x="53340" y="0"/>
                  </a:lnTo>
                  <a:lnTo>
                    <a:pt x="6985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110564D2-5B26-636C-E058-C807030DF2E3}"/>
                </a:ext>
              </a:extLst>
            </p:cNvPr>
            <p:cNvSpPr/>
            <p:nvPr/>
          </p:nvSpPr>
          <p:spPr>
            <a:xfrm>
              <a:off x="7876540" y="7372350"/>
              <a:ext cx="57150" cy="92709"/>
            </a:xfrm>
            <a:custGeom>
              <a:avLst/>
              <a:gdLst>
                <a:gd name="connsiteX0" fmla="*/ 0 w 57150"/>
                <a:gd name="connsiteY0" fmla="*/ 0 h 92709"/>
                <a:gd name="connsiteX1" fmla="*/ 11430 w 57150"/>
                <a:gd name="connsiteY1" fmla="*/ 0 h 92709"/>
                <a:gd name="connsiteX2" fmla="*/ 11430 w 57150"/>
                <a:gd name="connsiteY2" fmla="*/ 35560 h 92709"/>
                <a:gd name="connsiteX3" fmla="*/ 11430 w 57150"/>
                <a:gd name="connsiteY3" fmla="*/ 41910 h 92709"/>
                <a:gd name="connsiteX4" fmla="*/ 11430 w 57150"/>
                <a:gd name="connsiteY4" fmla="*/ 41910 h 92709"/>
                <a:gd name="connsiteX5" fmla="*/ 35560 w 57150"/>
                <a:gd name="connsiteY5" fmla="*/ 26670 h 92709"/>
                <a:gd name="connsiteX6" fmla="*/ 57150 w 57150"/>
                <a:gd name="connsiteY6" fmla="*/ 52070 h 92709"/>
                <a:gd name="connsiteX7" fmla="*/ 57150 w 57150"/>
                <a:gd name="connsiteY7" fmla="*/ 91440 h 92709"/>
                <a:gd name="connsiteX8" fmla="*/ 45720 w 57150"/>
                <a:gd name="connsiteY8" fmla="*/ 91440 h 92709"/>
                <a:gd name="connsiteX9" fmla="*/ 45720 w 57150"/>
                <a:gd name="connsiteY9" fmla="*/ 54610 h 92709"/>
                <a:gd name="connsiteX10" fmla="*/ 34290 w 57150"/>
                <a:gd name="connsiteY10" fmla="*/ 38100 h 92709"/>
                <a:gd name="connsiteX11" fmla="*/ 12700 w 57150"/>
                <a:gd name="connsiteY11" fmla="*/ 60960 h 92709"/>
                <a:gd name="connsiteX12" fmla="*/ 12700 w 57150"/>
                <a:gd name="connsiteY12" fmla="*/ 92710 h 92709"/>
                <a:gd name="connsiteX13" fmla="*/ 1270 w 57150"/>
                <a:gd name="connsiteY13" fmla="*/ 92710 h 92709"/>
                <a:gd name="connsiteX14" fmla="*/ 1270 w 57150"/>
                <a:gd name="connsiteY14" fmla="*/ 12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" h="92709">
                  <a:moveTo>
                    <a:pt x="0" y="0"/>
                  </a:moveTo>
                  <a:lnTo>
                    <a:pt x="11430" y="0"/>
                  </a:lnTo>
                  <a:lnTo>
                    <a:pt x="11430" y="35560"/>
                  </a:lnTo>
                  <a:cubicBezTo>
                    <a:pt x="11430" y="38100"/>
                    <a:pt x="11430" y="40640"/>
                    <a:pt x="11430" y="41910"/>
                  </a:cubicBezTo>
                  <a:lnTo>
                    <a:pt x="11430" y="41910"/>
                  </a:lnTo>
                  <a:cubicBezTo>
                    <a:pt x="13970" y="36830"/>
                    <a:pt x="21590" y="26670"/>
                    <a:pt x="35560" y="26670"/>
                  </a:cubicBezTo>
                  <a:cubicBezTo>
                    <a:pt x="49530" y="26670"/>
                    <a:pt x="57150" y="35560"/>
                    <a:pt x="57150" y="52070"/>
                  </a:cubicBezTo>
                  <a:lnTo>
                    <a:pt x="57150" y="91440"/>
                  </a:lnTo>
                  <a:lnTo>
                    <a:pt x="45720" y="91440"/>
                  </a:lnTo>
                  <a:lnTo>
                    <a:pt x="45720" y="54610"/>
                  </a:lnTo>
                  <a:cubicBezTo>
                    <a:pt x="45720" y="45720"/>
                    <a:pt x="44450" y="38100"/>
                    <a:pt x="34290" y="38100"/>
                  </a:cubicBezTo>
                  <a:cubicBezTo>
                    <a:pt x="24130" y="38100"/>
                    <a:pt x="12700" y="48260"/>
                    <a:pt x="12700" y="60960"/>
                  </a:cubicBezTo>
                  <a:lnTo>
                    <a:pt x="12700" y="92710"/>
                  </a:lnTo>
                  <a:lnTo>
                    <a:pt x="1270" y="9271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672CD50-2DB2-7034-F41F-77559308B491}"/>
                </a:ext>
              </a:extLst>
            </p:cNvPr>
            <p:cNvSpPr/>
            <p:nvPr/>
          </p:nvSpPr>
          <p:spPr>
            <a:xfrm>
              <a:off x="7948930" y="7397750"/>
              <a:ext cx="59689" cy="66040"/>
            </a:xfrm>
            <a:custGeom>
              <a:avLst/>
              <a:gdLst>
                <a:gd name="connsiteX0" fmla="*/ 59689 w 59689"/>
                <a:gd name="connsiteY0" fmla="*/ 30480 h 66040"/>
                <a:gd name="connsiteX1" fmla="*/ 59689 w 59689"/>
                <a:gd name="connsiteY1" fmla="*/ 36830 h 66040"/>
                <a:gd name="connsiteX2" fmla="*/ 12700 w 59689"/>
                <a:gd name="connsiteY2" fmla="*/ 36830 h 66040"/>
                <a:gd name="connsiteX3" fmla="*/ 34289 w 59689"/>
                <a:gd name="connsiteY3" fmla="*/ 57150 h 66040"/>
                <a:gd name="connsiteX4" fmla="*/ 57150 w 59689"/>
                <a:gd name="connsiteY4" fmla="*/ 50800 h 66040"/>
                <a:gd name="connsiteX5" fmla="*/ 57150 w 59689"/>
                <a:gd name="connsiteY5" fmla="*/ 60960 h 66040"/>
                <a:gd name="connsiteX6" fmla="*/ 33020 w 59689"/>
                <a:gd name="connsiteY6" fmla="*/ 66040 h 66040"/>
                <a:gd name="connsiteX7" fmla="*/ 0 w 59689"/>
                <a:gd name="connsiteY7" fmla="*/ 33020 h 66040"/>
                <a:gd name="connsiteX8" fmla="*/ 30480 w 59689"/>
                <a:gd name="connsiteY8" fmla="*/ 0 h 66040"/>
                <a:gd name="connsiteX9" fmla="*/ 59689 w 59689"/>
                <a:gd name="connsiteY9" fmla="*/ 29210 h 66040"/>
                <a:gd name="connsiteX10" fmla="*/ 30480 w 59689"/>
                <a:gd name="connsiteY10" fmla="*/ 11430 h 66040"/>
                <a:gd name="connsiteX11" fmla="*/ 11430 w 59689"/>
                <a:gd name="connsiteY11" fmla="*/ 29210 h 66040"/>
                <a:gd name="connsiteX12" fmla="*/ 46989 w 59689"/>
                <a:gd name="connsiteY12" fmla="*/ 29210 h 66040"/>
                <a:gd name="connsiteX13" fmla="*/ 30480 w 59689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89" h="66040">
                  <a:moveTo>
                    <a:pt x="59689" y="30480"/>
                  </a:moveTo>
                  <a:cubicBezTo>
                    <a:pt x="59689" y="33020"/>
                    <a:pt x="59689" y="35560"/>
                    <a:pt x="59689" y="36830"/>
                  </a:cubicBezTo>
                  <a:lnTo>
                    <a:pt x="12700" y="36830"/>
                  </a:lnTo>
                  <a:cubicBezTo>
                    <a:pt x="12700" y="49530"/>
                    <a:pt x="21589" y="57150"/>
                    <a:pt x="34289" y="57150"/>
                  </a:cubicBezTo>
                  <a:cubicBezTo>
                    <a:pt x="46989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89" y="0"/>
                    <a:pt x="59689" y="13970"/>
                    <a:pt x="59689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89" y="29210"/>
                  </a:lnTo>
                  <a:cubicBezTo>
                    <a:pt x="46989" y="20320"/>
                    <a:pt x="40639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65DDF405-0D21-992A-0CA7-E27B0D08B394}"/>
                </a:ext>
              </a:extLst>
            </p:cNvPr>
            <p:cNvSpPr/>
            <p:nvPr/>
          </p:nvSpPr>
          <p:spPr>
            <a:xfrm>
              <a:off x="8021319" y="7397750"/>
              <a:ext cx="53340" cy="66040"/>
            </a:xfrm>
            <a:custGeom>
              <a:avLst/>
              <a:gdLst>
                <a:gd name="connsiteX0" fmla="*/ 3811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1 w 53340"/>
                <a:gd name="connsiteY4" fmla="*/ 64770 h 66040"/>
                <a:gd name="connsiteX5" fmla="*/ 41911 w 53340"/>
                <a:gd name="connsiteY5" fmla="*/ 57150 h 66040"/>
                <a:gd name="connsiteX6" fmla="*/ 41911 w 53340"/>
                <a:gd name="connsiteY6" fmla="*/ 52070 h 66040"/>
                <a:gd name="connsiteX7" fmla="*/ 41911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1 w 53340"/>
                <a:gd name="connsiteY10" fmla="*/ 27940 h 66040"/>
                <a:gd name="connsiteX11" fmla="*/ 41911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8420 h 66040"/>
                <a:gd name="connsiteX18" fmla="*/ 40640 w 53340"/>
                <a:gd name="connsiteY18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1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1" y="64770"/>
                  </a:lnTo>
                  <a:lnTo>
                    <a:pt x="41911" y="57150"/>
                  </a:lnTo>
                  <a:cubicBezTo>
                    <a:pt x="41911" y="54610"/>
                    <a:pt x="41911" y="52070"/>
                    <a:pt x="41911" y="52070"/>
                  </a:cubicBezTo>
                  <a:lnTo>
                    <a:pt x="41911" y="52070"/>
                  </a:lnTo>
                  <a:cubicBezTo>
                    <a:pt x="41911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1" y="27940"/>
                  </a:cubicBezTo>
                  <a:lnTo>
                    <a:pt x="41911" y="25400"/>
                  </a:lnTo>
                  <a:cubicBezTo>
                    <a:pt x="41911" y="13970"/>
                    <a:pt x="35561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8420"/>
                    <a:pt x="21590" y="58420"/>
                  </a:cubicBezTo>
                  <a:cubicBezTo>
                    <a:pt x="31750" y="58420"/>
                    <a:pt x="40640" y="48260"/>
                    <a:pt x="4064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C3836A29-912F-DAF3-D61A-B53C7198E016}"/>
                </a:ext>
              </a:extLst>
            </p:cNvPr>
            <p:cNvSpPr/>
            <p:nvPr/>
          </p:nvSpPr>
          <p:spPr>
            <a:xfrm>
              <a:off x="8089900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683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572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D00A31F2-D8E3-F6C3-BA30-FCB1A4572DD6}"/>
                </a:ext>
              </a:extLst>
            </p:cNvPr>
            <p:cNvSpPr/>
            <p:nvPr/>
          </p:nvSpPr>
          <p:spPr>
            <a:xfrm>
              <a:off x="8199119" y="7372350"/>
              <a:ext cx="67310" cy="91440"/>
            </a:xfrm>
            <a:custGeom>
              <a:avLst/>
              <a:gdLst>
                <a:gd name="connsiteX0" fmla="*/ 40640 w 67310"/>
                <a:gd name="connsiteY0" fmla="*/ 10160 h 91440"/>
                <a:gd name="connsiteX1" fmla="*/ 40640 w 67310"/>
                <a:gd name="connsiteY1" fmla="*/ 91440 h 91440"/>
                <a:gd name="connsiteX2" fmla="*/ 27940 w 67310"/>
                <a:gd name="connsiteY2" fmla="*/ 91440 h 91440"/>
                <a:gd name="connsiteX3" fmla="*/ 27940 w 67310"/>
                <a:gd name="connsiteY3" fmla="*/ 10160 h 91440"/>
                <a:gd name="connsiteX4" fmla="*/ 0 w 67310"/>
                <a:gd name="connsiteY4" fmla="*/ 10160 h 91440"/>
                <a:gd name="connsiteX5" fmla="*/ 0 w 67310"/>
                <a:gd name="connsiteY5" fmla="*/ 0 h 91440"/>
                <a:gd name="connsiteX6" fmla="*/ 67311 w 67310"/>
                <a:gd name="connsiteY6" fmla="*/ 0 h 91440"/>
                <a:gd name="connsiteX7" fmla="*/ 67311 w 67310"/>
                <a:gd name="connsiteY7" fmla="*/ 10160 h 91440"/>
                <a:gd name="connsiteX8" fmla="*/ 39370 w 67310"/>
                <a:gd name="connsiteY8" fmla="*/ 1016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310" h="91440">
                  <a:moveTo>
                    <a:pt x="40640" y="10160"/>
                  </a:moveTo>
                  <a:lnTo>
                    <a:pt x="40640" y="91440"/>
                  </a:lnTo>
                  <a:lnTo>
                    <a:pt x="27940" y="91440"/>
                  </a:lnTo>
                  <a:lnTo>
                    <a:pt x="27940" y="10160"/>
                  </a:lnTo>
                  <a:lnTo>
                    <a:pt x="0" y="10160"/>
                  </a:lnTo>
                  <a:lnTo>
                    <a:pt x="0" y="0"/>
                  </a:lnTo>
                  <a:lnTo>
                    <a:pt x="67311" y="0"/>
                  </a:lnTo>
                  <a:lnTo>
                    <a:pt x="67311" y="10160"/>
                  </a:lnTo>
                  <a:lnTo>
                    <a:pt x="39370" y="10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DAC8AA04-D396-4835-9178-1C0E2AA394BE}"/>
                </a:ext>
              </a:extLst>
            </p:cNvPr>
            <p:cNvSpPr/>
            <p:nvPr/>
          </p:nvSpPr>
          <p:spPr>
            <a:xfrm>
              <a:off x="82727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CE8FE2BC-F1D2-E47E-44DA-DFFDD4E63B71}"/>
                </a:ext>
              </a:extLst>
            </p:cNvPr>
            <p:cNvSpPr/>
            <p:nvPr/>
          </p:nvSpPr>
          <p:spPr>
            <a:xfrm>
              <a:off x="8314690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8420 h 66040"/>
                <a:gd name="connsiteX18" fmla="*/ 40640 w 53340"/>
                <a:gd name="connsiteY18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8420"/>
                    <a:pt x="21590" y="58420"/>
                  </a:cubicBezTo>
                  <a:cubicBezTo>
                    <a:pt x="31750" y="58420"/>
                    <a:pt x="40640" y="48260"/>
                    <a:pt x="4064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10EBEF92-EDBD-5011-AC27-72527E9B6B36}"/>
                </a:ext>
              </a:extLst>
            </p:cNvPr>
            <p:cNvSpPr/>
            <p:nvPr/>
          </p:nvSpPr>
          <p:spPr>
            <a:xfrm>
              <a:off x="8389619" y="7399019"/>
              <a:ext cx="55880" cy="66040"/>
            </a:xfrm>
            <a:custGeom>
              <a:avLst/>
              <a:gdLst>
                <a:gd name="connsiteX0" fmla="*/ 10161 w 55880"/>
                <a:gd name="connsiteY0" fmla="*/ 1270 h 66040"/>
                <a:gd name="connsiteX1" fmla="*/ 10161 w 55880"/>
                <a:gd name="connsiteY1" fmla="*/ 10161 h 66040"/>
                <a:gd name="connsiteX2" fmla="*/ 10161 w 55880"/>
                <a:gd name="connsiteY2" fmla="*/ 15240 h 66040"/>
                <a:gd name="connsiteX3" fmla="*/ 10161 w 55880"/>
                <a:gd name="connsiteY3" fmla="*/ 15240 h 66040"/>
                <a:gd name="connsiteX4" fmla="*/ 34290 w 55880"/>
                <a:gd name="connsiteY4" fmla="*/ 0 h 66040"/>
                <a:gd name="connsiteX5" fmla="*/ 55880 w 55880"/>
                <a:gd name="connsiteY5" fmla="*/ 25400 h 66040"/>
                <a:gd name="connsiteX6" fmla="*/ 55880 w 55880"/>
                <a:gd name="connsiteY6" fmla="*/ 64770 h 66040"/>
                <a:gd name="connsiteX7" fmla="*/ 44450 w 55880"/>
                <a:gd name="connsiteY7" fmla="*/ 64770 h 66040"/>
                <a:gd name="connsiteX8" fmla="*/ 44450 w 55880"/>
                <a:gd name="connsiteY8" fmla="*/ 27940 h 66040"/>
                <a:gd name="connsiteX9" fmla="*/ 33020 w 55880"/>
                <a:gd name="connsiteY9" fmla="*/ 11430 h 66040"/>
                <a:gd name="connsiteX10" fmla="*/ 11430 w 55880"/>
                <a:gd name="connsiteY10" fmla="*/ 34290 h 66040"/>
                <a:gd name="connsiteX11" fmla="*/ 11430 w 55880"/>
                <a:gd name="connsiteY11" fmla="*/ 66040 h 66040"/>
                <a:gd name="connsiteX12" fmla="*/ 0 w 55880"/>
                <a:gd name="connsiteY12" fmla="*/ 66040 h 66040"/>
                <a:gd name="connsiteX13" fmla="*/ 0 w 55880"/>
                <a:gd name="connsiteY13" fmla="*/ 2540 h 66040"/>
                <a:gd name="connsiteX14" fmla="*/ 11430 w 5588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880" h="66040">
                  <a:moveTo>
                    <a:pt x="10161" y="1270"/>
                  </a:moveTo>
                  <a:lnTo>
                    <a:pt x="10161" y="10161"/>
                  </a:lnTo>
                  <a:cubicBezTo>
                    <a:pt x="10161" y="12700"/>
                    <a:pt x="10161" y="15240"/>
                    <a:pt x="10161" y="15240"/>
                  </a:cubicBezTo>
                  <a:lnTo>
                    <a:pt x="10161" y="15240"/>
                  </a:lnTo>
                  <a:cubicBezTo>
                    <a:pt x="12700" y="10161"/>
                    <a:pt x="20320" y="0"/>
                    <a:pt x="34290" y="0"/>
                  </a:cubicBezTo>
                  <a:cubicBezTo>
                    <a:pt x="48261" y="0"/>
                    <a:pt x="55880" y="8890"/>
                    <a:pt x="55880" y="25400"/>
                  </a:cubicBezTo>
                  <a:lnTo>
                    <a:pt x="55880" y="64770"/>
                  </a:lnTo>
                  <a:lnTo>
                    <a:pt x="44450" y="64770"/>
                  </a:lnTo>
                  <a:lnTo>
                    <a:pt x="44450" y="27940"/>
                  </a:lnTo>
                  <a:cubicBezTo>
                    <a:pt x="44450" y="19050"/>
                    <a:pt x="43180" y="11430"/>
                    <a:pt x="33020" y="11430"/>
                  </a:cubicBezTo>
                  <a:cubicBezTo>
                    <a:pt x="22861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929C64BB-76CC-9725-D5BD-26F2C542EE3E}"/>
                </a:ext>
              </a:extLst>
            </p:cNvPr>
            <p:cNvSpPr/>
            <p:nvPr/>
          </p:nvSpPr>
          <p:spPr>
            <a:xfrm>
              <a:off x="8462009" y="7399019"/>
              <a:ext cx="44450" cy="66040"/>
            </a:xfrm>
            <a:custGeom>
              <a:avLst/>
              <a:gdLst>
                <a:gd name="connsiteX0" fmla="*/ 19050 w 44450"/>
                <a:gd name="connsiteY0" fmla="*/ 38100 h 66040"/>
                <a:gd name="connsiteX1" fmla="*/ 0 w 44450"/>
                <a:gd name="connsiteY1" fmla="*/ 17780 h 66040"/>
                <a:gd name="connsiteX2" fmla="*/ 22860 w 44450"/>
                <a:gd name="connsiteY2" fmla="*/ 0 h 66040"/>
                <a:gd name="connsiteX3" fmla="*/ 40640 w 44450"/>
                <a:gd name="connsiteY3" fmla="*/ 3811 h 66040"/>
                <a:gd name="connsiteX4" fmla="*/ 40640 w 44450"/>
                <a:gd name="connsiteY4" fmla="*/ 13970 h 66040"/>
                <a:gd name="connsiteX5" fmla="*/ 24130 w 44450"/>
                <a:gd name="connsiteY5" fmla="*/ 10161 h 66040"/>
                <a:gd name="connsiteX6" fmla="*/ 11430 w 44450"/>
                <a:gd name="connsiteY6" fmla="*/ 17780 h 66040"/>
                <a:gd name="connsiteX7" fmla="*/ 24130 w 44450"/>
                <a:gd name="connsiteY7" fmla="*/ 27940 h 66040"/>
                <a:gd name="connsiteX8" fmla="*/ 44450 w 44450"/>
                <a:gd name="connsiteY8" fmla="*/ 48261 h 66040"/>
                <a:gd name="connsiteX9" fmla="*/ 21590 w 44450"/>
                <a:gd name="connsiteY9" fmla="*/ 66040 h 66040"/>
                <a:gd name="connsiteX10" fmla="*/ 1270 w 44450"/>
                <a:gd name="connsiteY10" fmla="*/ 62230 h 66040"/>
                <a:gd name="connsiteX11" fmla="*/ 1270 w 44450"/>
                <a:gd name="connsiteY11" fmla="*/ 52070 h 66040"/>
                <a:gd name="connsiteX12" fmla="*/ 21590 w 44450"/>
                <a:gd name="connsiteY12" fmla="*/ 57150 h 66040"/>
                <a:gd name="connsiteX13" fmla="*/ 34290 w 44450"/>
                <a:gd name="connsiteY13" fmla="*/ 49530 h 66040"/>
                <a:gd name="connsiteX14" fmla="*/ 20320 w 44450"/>
                <a:gd name="connsiteY14" fmla="*/ 3937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450" h="66040">
                  <a:moveTo>
                    <a:pt x="19050" y="38100"/>
                  </a:moveTo>
                  <a:cubicBezTo>
                    <a:pt x="7620" y="34290"/>
                    <a:pt x="0" y="29211"/>
                    <a:pt x="0" y="17780"/>
                  </a:cubicBezTo>
                  <a:cubicBezTo>
                    <a:pt x="0" y="6350"/>
                    <a:pt x="8890" y="0"/>
                    <a:pt x="22860" y="0"/>
                  </a:cubicBezTo>
                  <a:cubicBezTo>
                    <a:pt x="36830" y="0"/>
                    <a:pt x="36830" y="1270"/>
                    <a:pt x="40640" y="3811"/>
                  </a:cubicBezTo>
                  <a:lnTo>
                    <a:pt x="40640" y="13970"/>
                  </a:lnTo>
                  <a:cubicBezTo>
                    <a:pt x="35560" y="11430"/>
                    <a:pt x="29210" y="10161"/>
                    <a:pt x="24130" y="10161"/>
                  </a:cubicBezTo>
                  <a:cubicBezTo>
                    <a:pt x="19050" y="10161"/>
                    <a:pt x="11430" y="12700"/>
                    <a:pt x="11430" y="17780"/>
                  </a:cubicBezTo>
                  <a:cubicBezTo>
                    <a:pt x="11430" y="22861"/>
                    <a:pt x="15240" y="25400"/>
                    <a:pt x="24130" y="27940"/>
                  </a:cubicBezTo>
                  <a:cubicBezTo>
                    <a:pt x="38100" y="33020"/>
                    <a:pt x="44450" y="36830"/>
                    <a:pt x="44450" y="48261"/>
                  </a:cubicBezTo>
                  <a:cubicBezTo>
                    <a:pt x="44450" y="59690"/>
                    <a:pt x="35560" y="66040"/>
                    <a:pt x="21590" y="66040"/>
                  </a:cubicBezTo>
                  <a:cubicBezTo>
                    <a:pt x="7620" y="66040"/>
                    <a:pt x="6350" y="64770"/>
                    <a:pt x="1270" y="62230"/>
                  </a:cubicBezTo>
                  <a:lnTo>
                    <a:pt x="1270" y="52070"/>
                  </a:lnTo>
                  <a:cubicBezTo>
                    <a:pt x="7620" y="54611"/>
                    <a:pt x="15240" y="57150"/>
                    <a:pt x="21590" y="57150"/>
                  </a:cubicBezTo>
                  <a:cubicBezTo>
                    <a:pt x="27940" y="57150"/>
                    <a:pt x="34290" y="54611"/>
                    <a:pt x="34290" y="49530"/>
                  </a:cubicBezTo>
                  <a:cubicBezTo>
                    <a:pt x="34290" y="44450"/>
                    <a:pt x="29210" y="41911"/>
                    <a:pt x="2032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79277ACE-122A-0ECA-AA75-9F1666E4EBCF}"/>
                </a:ext>
              </a:extLst>
            </p:cNvPr>
            <p:cNvSpPr/>
            <p:nvPr/>
          </p:nvSpPr>
          <p:spPr>
            <a:xfrm>
              <a:off x="8520430" y="7374890"/>
              <a:ext cx="15239" cy="88900"/>
            </a:xfrm>
            <a:custGeom>
              <a:avLst/>
              <a:gdLst>
                <a:gd name="connsiteX0" fmla="*/ 7620 w 15239"/>
                <a:gd name="connsiteY0" fmla="*/ 0 h 88900"/>
                <a:gd name="connsiteX1" fmla="*/ 15239 w 15239"/>
                <a:gd name="connsiteY1" fmla="*/ 7620 h 88900"/>
                <a:gd name="connsiteX2" fmla="*/ 7620 w 15239"/>
                <a:gd name="connsiteY2" fmla="*/ 15240 h 88900"/>
                <a:gd name="connsiteX3" fmla="*/ 0 w 15239"/>
                <a:gd name="connsiteY3" fmla="*/ 7620 h 88900"/>
                <a:gd name="connsiteX4" fmla="*/ 7620 w 15239"/>
                <a:gd name="connsiteY4" fmla="*/ 0 h 88900"/>
                <a:gd name="connsiteX5" fmla="*/ 13970 w 15239"/>
                <a:gd name="connsiteY5" fmla="*/ 25400 h 88900"/>
                <a:gd name="connsiteX6" fmla="*/ 13970 w 15239"/>
                <a:gd name="connsiteY6" fmla="*/ 88900 h 88900"/>
                <a:gd name="connsiteX7" fmla="*/ 2539 w 15239"/>
                <a:gd name="connsiteY7" fmla="*/ 88900 h 88900"/>
                <a:gd name="connsiteX8" fmla="*/ 2539 w 15239"/>
                <a:gd name="connsiteY8" fmla="*/ 25400 h 88900"/>
                <a:gd name="connsiteX9" fmla="*/ 13970 w 15239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39" h="88900">
                  <a:moveTo>
                    <a:pt x="7620" y="0"/>
                  </a:moveTo>
                  <a:cubicBezTo>
                    <a:pt x="11430" y="0"/>
                    <a:pt x="15239" y="2540"/>
                    <a:pt x="15239" y="7620"/>
                  </a:cubicBezTo>
                  <a:cubicBezTo>
                    <a:pt x="15239" y="12700"/>
                    <a:pt x="12700" y="15240"/>
                    <a:pt x="7620" y="15240"/>
                  </a:cubicBezTo>
                  <a:cubicBezTo>
                    <a:pt x="2539" y="15240"/>
                    <a:pt x="0" y="12700"/>
                    <a:pt x="0" y="7620"/>
                  </a:cubicBezTo>
                  <a:cubicBezTo>
                    <a:pt x="0" y="2540"/>
                    <a:pt x="2539" y="0"/>
                    <a:pt x="7620" y="0"/>
                  </a:cubicBezTo>
                  <a:close/>
                  <a:moveTo>
                    <a:pt x="13970" y="25400"/>
                  </a:moveTo>
                  <a:lnTo>
                    <a:pt x="13970" y="88900"/>
                  </a:lnTo>
                  <a:lnTo>
                    <a:pt x="2539" y="88900"/>
                  </a:lnTo>
                  <a:lnTo>
                    <a:pt x="2539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ED2D3D9A-3487-75B5-AE7D-BF207F9BC45F}"/>
                </a:ext>
              </a:extLst>
            </p:cNvPr>
            <p:cNvSpPr/>
            <p:nvPr/>
          </p:nvSpPr>
          <p:spPr>
            <a:xfrm>
              <a:off x="8547100" y="7381240"/>
              <a:ext cx="43180" cy="83819"/>
            </a:xfrm>
            <a:custGeom>
              <a:avLst/>
              <a:gdLst>
                <a:gd name="connsiteX0" fmla="*/ 11430 w 43180"/>
                <a:gd name="connsiteY0" fmla="*/ 19050 h 83819"/>
                <a:gd name="connsiteX1" fmla="*/ 11430 w 43180"/>
                <a:gd name="connsiteY1" fmla="*/ 0 h 83819"/>
                <a:gd name="connsiteX2" fmla="*/ 22860 w 43180"/>
                <a:gd name="connsiteY2" fmla="*/ 0 h 83819"/>
                <a:gd name="connsiteX3" fmla="*/ 22860 w 43180"/>
                <a:gd name="connsiteY3" fmla="*/ 19050 h 83819"/>
                <a:gd name="connsiteX4" fmla="*/ 41910 w 43180"/>
                <a:gd name="connsiteY4" fmla="*/ 19050 h 83819"/>
                <a:gd name="connsiteX5" fmla="*/ 41910 w 43180"/>
                <a:gd name="connsiteY5" fmla="*/ 29210 h 83819"/>
                <a:gd name="connsiteX6" fmla="*/ 22860 w 43180"/>
                <a:gd name="connsiteY6" fmla="*/ 29210 h 83819"/>
                <a:gd name="connsiteX7" fmla="*/ 22860 w 43180"/>
                <a:gd name="connsiteY7" fmla="*/ 62230 h 83819"/>
                <a:gd name="connsiteX8" fmla="*/ 31750 w 43180"/>
                <a:gd name="connsiteY8" fmla="*/ 73660 h 83819"/>
                <a:gd name="connsiteX9" fmla="*/ 43180 w 43180"/>
                <a:gd name="connsiteY9" fmla="*/ 71120 h 83819"/>
                <a:gd name="connsiteX10" fmla="*/ 43180 w 43180"/>
                <a:gd name="connsiteY10" fmla="*/ 81280 h 83819"/>
                <a:gd name="connsiteX11" fmla="*/ 29210 w 43180"/>
                <a:gd name="connsiteY11" fmla="*/ 83820 h 83819"/>
                <a:gd name="connsiteX12" fmla="*/ 10160 w 43180"/>
                <a:gd name="connsiteY12" fmla="*/ 64770 h 83819"/>
                <a:gd name="connsiteX13" fmla="*/ 10160 w 43180"/>
                <a:gd name="connsiteY13" fmla="*/ 27940 h 83819"/>
                <a:gd name="connsiteX14" fmla="*/ 0 w 43180"/>
                <a:gd name="connsiteY14" fmla="*/ 27940 h 83819"/>
                <a:gd name="connsiteX15" fmla="*/ 0 w 43180"/>
                <a:gd name="connsiteY15" fmla="*/ 17780 h 83819"/>
                <a:gd name="connsiteX16" fmla="*/ 10160 w 43180"/>
                <a:gd name="connsiteY16" fmla="*/ 17780 h 83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3180" h="83819">
                  <a:moveTo>
                    <a:pt x="11430" y="19050"/>
                  </a:moveTo>
                  <a:lnTo>
                    <a:pt x="11430" y="0"/>
                  </a:lnTo>
                  <a:lnTo>
                    <a:pt x="22860" y="0"/>
                  </a:lnTo>
                  <a:lnTo>
                    <a:pt x="22860" y="19050"/>
                  </a:lnTo>
                  <a:lnTo>
                    <a:pt x="41910" y="19050"/>
                  </a:lnTo>
                  <a:lnTo>
                    <a:pt x="41910" y="29210"/>
                  </a:lnTo>
                  <a:lnTo>
                    <a:pt x="22860" y="29210"/>
                  </a:lnTo>
                  <a:lnTo>
                    <a:pt x="22860" y="62230"/>
                  </a:lnTo>
                  <a:cubicBezTo>
                    <a:pt x="22860" y="71120"/>
                    <a:pt x="26670" y="73660"/>
                    <a:pt x="31750" y="73660"/>
                  </a:cubicBezTo>
                  <a:cubicBezTo>
                    <a:pt x="36830" y="73660"/>
                    <a:pt x="40640" y="73660"/>
                    <a:pt x="43180" y="71120"/>
                  </a:cubicBezTo>
                  <a:lnTo>
                    <a:pt x="43180" y="81280"/>
                  </a:lnTo>
                  <a:cubicBezTo>
                    <a:pt x="40640" y="82550"/>
                    <a:pt x="35560" y="83820"/>
                    <a:pt x="29210" y="83820"/>
                  </a:cubicBezTo>
                  <a:cubicBezTo>
                    <a:pt x="20320" y="83820"/>
                    <a:pt x="10160" y="78740"/>
                    <a:pt x="10160" y="64770"/>
                  </a:cubicBezTo>
                  <a:lnTo>
                    <a:pt x="10160" y="27940"/>
                  </a:lnTo>
                  <a:lnTo>
                    <a:pt x="0" y="27940"/>
                  </a:lnTo>
                  <a:lnTo>
                    <a:pt x="0" y="17780"/>
                  </a:lnTo>
                  <a:lnTo>
                    <a:pt x="10160" y="177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B602F3F7-F83A-1591-DB0B-221ED4FABAF2}"/>
                </a:ext>
              </a:extLst>
            </p:cNvPr>
            <p:cNvSpPr/>
            <p:nvPr/>
          </p:nvSpPr>
          <p:spPr>
            <a:xfrm>
              <a:off x="8638540" y="7372350"/>
              <a:ext cx="62229" cy="91440"/>
            </a:xfrm>
            <a:custGeom>
              <a:avLst/>
              <a:gdLst>
                <a:gd name="connsiteX0" fmla="*/ 62230 w 62229"/>
                <a:gd name="connsiteY0" fmla="*/ 66040 h 91440"/>
                <a:gd name="connsiteX1" fmla="*/ 31750 w 62229"/>
                <a:gd name="connsiteY1" fmla="*/ 91440 h 91440"/>
                <a:gd name="connsiteX2" fmla="*/ 0 w 62229"/>
                <a:gd name="connsiteY2" fmla="*/ 91440 h 91440"/>
                <a:gd name="connsiteX3" fmla="*/ 0 w 62229"/>
                <a:gd name="connsiteY3" fmla="*/ 0 h 91440"/>
                <a:gd name="connsiteX4" fmla="*/ 27940 w 62229"/>
                <a:gd name="connsiteY4" fmla="*/ 0 h 91440"/>
                <a:gd name="connsiteX5" fmla="*/ 58420 w 62229"/>
                <a:gd name="connsiteY5" fmla="*/ 25400 h 91440"/>
                <a:gd name="connsiteX6" fmla="*/ 46990 w 62229"/>
                <a:gd name="connsiteY6" fmla="*/ 43180 h 91440"/>
                <a:gd name="connsiteX7" fmla="*/ 62230 w 62229"/>
                <a:gd name="connsiteY7" fmla="*/ 64770 h 91440"/>
                <a:gd name="connsiteX8" fmla="*/ 36830 w 62229"/>
                <a:gd name="connsiteY8" fmla="*/ 39370 h 91440"/>
                <a:gd name="connsiteX9" fmla="*/ 45720 w 62229"/>
                <a:gd name="connsiteY9" fmla="*/ 25400 h 91440"/>
                <a:gd name="connsiteX10" fmla="*/ 29210 w 62229"/>
                <a:gd name="connsiteY10" fmla="*/ 10160 h 91440"/>
                <a:gd name="connsiteX11" fmla="*/ 12700 w 62229"/>
                <a:gd name="connsiteY11" fmla="*/ 10160 h 91440"/>
                <a:gd name="connsiteX12" fmla="*/ 12700 w 62229"/>
                <a:gd name="connsiteY12" fmla="*/ 39370 h 91440"/>
                <a:gd name="connsiteX13" fmla="*/ 36830 w 62229"/>
                <a:gd name="connsiteY13" fmla="*/ 39370 h 91440"/>
                <a:gd name="connsiteX14" fmla="*/ 12700 w 62229"/>
                <a:gd name="connsiteY14" fmla="*/ 81280 h 91440"/>
                <a:gd name="connsiteX15" fmla="*/ 33020 w 62229"/>
                <a:gd name="connsiteY15" fmla="*/ 81280 h 91440"/>
                <a:gd name="connsiteX16" fmla="*/ 50800 w 62229"/>
                <a:gd name="connsiteY16" fmla="*/ 64770 h 91440"/>
                <a:gd name="connsiteX17" fmla="*/ 35560 w 62229"/>
                <a:gd name="connsiteY17" fmla="*/ 48260 h 91440"/>
                <a:gd name="connsiteX18" fmla="*/ 12700 w 62229"/>
                <a:gd name="connsiteY18" fmla="*/ 48260 h 91440"/>
                <a:gd name="connsiteX19" fmla="*/ 12700 w 62229"/>
                <a:gd name="connsiteY19" fmla="*/ 8001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2229" h="91440">
                  <a:moveTo>
                    <a:pt x="62230" y="66040"/>
                  </a:moveTo>
                  <a:cubicBezTo>
                    <a:pt x="62230" y="81280"/>
                    <a:pt x="49530" y="91440"/>
                    <a:pt x="31750" y="91440"/>
                  </a:cubicBezTo>
                  <a:lnTo>
                    <a:pt x="0" y="91440"/>
                  </a:lnTo>
                  <a:lnTo>
                    <a:pt x="0" y="0"/>
                  </a:lnTo>
                  <a:lnTo>
                    <a:pt x="27940" y="0"/>
                  </a:lnTo>
                  <a:cubicBezTo>
                    <a:pt x="45720" y="0"/>
                    <a:pt x="58420" y="8890"/>
                    <a:pt x="58420" y="25400"/>
                  </a:cubicBezTo>
                  <a:cubicBezTo>
                    <a:pt x="58420" y="41910"/>
                    <a:pt x="54610" y="40640"/>
                    <a:pt x="46990" y="43180"/>
                  </a:cubicBezTo>
                  <a:cubicBezTo>
                    <a:pt x="55880" y="46990"/>
                    <a:pt x="62230" y="55880"/>
                    <a:pt x="62230" y="64770"/>
                  </a:cubicBezTo>
                  <a:close/>
                  <a:moveTo>
                    <a:pt x="36830" y="39370"/>
                  </a:moveTo>
                  <a:cubicBezTo>
                    <a:pt x="41910" y="38100"/>
                    <a:pt x="45720" y="33020"/>
                    <a:pt x="45720" y="25400"/>
                  </a:cubicBezTo>
                  <a:cubicBezTo>
                    <a:pt x="45720" y="17780"/>
                    <a:pt x="39370" y="10160"/>
                    <a:pt x="29210" y="10160"/>
                  </a:cubicBezTo>
                  <a:lnTo>
                    <a:pt x="12700" y="10160"/>
                  </a:lnTo>
                  <a:lnTo>
                    <a:pt x="12700" y="39370"/>
                  </a:lnTo>
                  <a:lnTo>
                    <a:pt x="36830" y="39370"/>
                  </a:lnTo>
                  <a:close/>
                  <a:moveTo>
                    <a:pt x="12700" y="81280"/>
                  </a:moveTo>
                  <a:lnTo>
                    <a:pt x="33020" y="81280"/>
                  </a:lnTo>
                  <a:cubicBezTo>
                    <a:pt x="43180" y="81280"/>
                    <a:pt x="50800" y="74930"/>
                    <a:pt x="50800" y="64770"/>
                  </a:cubicBezTo>
                  <a:cubicBezTo>
                    <a:pt x="50800" y="54610"/>
                    <a:pt x="44450" y="48260"/>
                    <a:pt x="35560" y="48260"/>
                  </a:cubicBezTo>
                  <a:lnTo>
                    <a:pt x="12700" y="48260"/>
                  </a:lnTo>
                  <a:lnTo>
                    <a:pt x="12700" y="800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2FCC52B9-ABE0-D365-EF87-D6544D722AE1}"/>
                </a:ext>
              </a:extLst>
            </p:cNvPr>
            <p:cNvSpPr/>
            <p:nvPr/>
          </p:nvSpPr>
          <p:spPr>
            <a:xfrm>
              <a:off x="87172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DF043003-7946-9B19-9E55-390C1F206A1A}"/>
                </a:ext>
              </a:extLst>
            </p:cNvPr>
            <p:cNvSpPr/>
            <p:nvPr/>
          </p:nvSpPr>
          <p:spPr>
            <a:xfrm>
              <a:off x="8760459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8420 h 66040"/>
                <a:gd name="connsiteX18" fmla="*/ 40640 w 53340"/>
                <a:gd name="connsiteY18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8420"/>
                    <a:pt x="21590" y="58420"/>
                  </a:cubicBezTo>
                  <a:cubicBezTo>
                    <a:pt x="31750" y="58420"/>
                    <a:pt x="40640" y="48260"/>
                    <a:pt x="4064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3D121F94-F40D-9C4A-B7BE-7CA3C6AA6A6C}"/>
                </a:ext>
              </a:extLst>
            </p:cNvPr>
            <p:cNvSpPr/>
            <p:nvPr/>
          </p:nvSpPr>
          <p:spPr>
            <a:xfrm>
              <a:off x="8834119" y="7399019"/>
              <a:ext cx="55880" cy="66040"/>
            </a:xfrm>
            <a:custGeom>
              <a:avLst/>
              <a:gdLst>
                <a:gd name="connsiteX0" fmla="*/ 10161 w 55880"/>
                <a:gd name="connsiteY0" fmla="*/ 1270 h 66040"/>
                <a:gd name="connsiteX1" fmla="*/ 10161 w 55880"/>
                <a:gd name="connsiteY1" fmla="*/ 10161 h 66040"/>
                <a:gd name="connsiteX2" fmla="*/ 10161 w 55880"/>
                <a:gd name="connsiteY2" fmla="*/ 15240 h 66040"/>
                <a:gd name="connsiteX3" fmla="*/ 10161 w 55880"/>
                <a:gd name="connsiteY3" fmla="*/ 15240 h 66040"/>
                <a:gd name="connsiteX4" fmla="*/ 34290 w 55880"/>
                <a:gd name="connsiteY4" fmla="*/ 0 h 66040"/>
                <a:gd name="connsiteX5" fmla="*/ 55880 w 55880"/>
                <a:gd name="connsiteY5" fmla="*/ 25400 h 66040"/>
                <a:gd name="connsiteX6" fmla="*/ 55880 w 55880"/>
                <a:gd name="connsiteY6" fmla="*/ 64770 h 66040"/>
                <a:gd name="connsiteX7" fmla="*/ 44450 w 55880"/>
                <a:gd name="connsiteY7" fmla="*/ 64770 h 66040"/>
                <a:gd name="connsiteX8" fmla="*/ 44450 w 55880"/>
                <a:gd name="connsiteY8" fmla="*/ 27940 h 66040"/>
                <a:gd name="connsiteX9" fmla="*/ 33020 w 55880"/>
                <a:gd name="connsiteY9" fmla="*/ 11430 h 66040"/>
                <a:gd name="connsiteX10" fmla="*/ 11430 w 55880"/>
                <a:gd name="connsiteY10" fmla="*/ 34290 h 66040"/>
                <a:gd name="connsiteX11" fmla="*/ 11430 w 55880"/>
                <a:gd name="connsiteY11" fmla="*/ 66040 h 66040"/>
                <a:gd name="connsiteX12" fmla="*/ 0 w 55880"/>
                <a:gd name="connsiteY12" fmla="*/ 66040 h 66040"/>
                <a:gd name="connsiteX13" fmla="*/ 0 w 55880"/>
                <a:gd name="connsiteY13" fmla="*/ 2540 h 66040"/>
                <a:gd name="connsiteX14" fmla="*/ 11430 w 5588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880" h="66040">
                  <a:moveTo>
                    <a:pt x="10161" y="1270"/>
                  </a:moveTo>
                  <a:lnTo>
                    <a:pt x="10161" y="10161"/>
                  </a:lnTo>
                  <a:cubicBezTo>
                    <a:pt x="10161" y="12700"/>
                    <a:pt x="10161" y="15240"/>
                    <a:pt x="10161" y="15240"/>
                  </a:cubicBezTo>
                  <a:lnTo>
                    <a:pt x="10161" y="15240"/>
                  </a:lnTo>
                  <a:cubicBezTo>
                    <a:pt x="12700" y="10161"/>
                    <a:pt x="20320" y="0"/>
                    <a:pt x="34290" y="0"/>
                  </a:cubicBezTo>
                  <a:cubicBezTo>
                    <a:pt x="48261" y="0"/>
                    <a:pt x="55880" y="8890"/>
                    <a:pt x="55880" y="25400"/>
                  </a:cubicBezTo>
                  <a:lnTo>
                    <a:pt x="55880" y="64770"/>
                  </a:lnTo>
                  <a:lnTo>
                    <a:pt x="44450" y="64770"/>
                  </a:lnTo>
                  <a:lnTo>
                    <a:pt x="44450" y="27940"/>
                  </a:lnTo>
                  <a:cubicBezTo>
                    <a:pt x="44450" y="19050"/>
                    <a:pt x="43180" y="11430"/>
                    <a:pt x="33020" y="11430"/>
                  </a:cubicBezTo>
                  <a:cubicBezTo>
                    <a:pt x="22861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1ED4123D-2972-6F72-54DF-B03B81F2BA60}"/>
                </a:ext>
              </a:extLst>
            </p:cNvPr>
            <p:cNvSpPr/>
            <p:nvPr/>
          </p:nvSpPr>
          <p:spPr>
            <a:xfrm>
              <a:off x="8906509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683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572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27E8D65A-858C-57A8-AB14-9CC50191802C}"/>
                </a:ext>
              </a:extLst>
            </p:cNvPr>
            <p:cNvSpPr/>
            <p:nvPr/>
          </p:nvSpPr>
          <p:spPr>
            <a:xfrm>
              <a:off x="9019540" y="7371080"/>
              <a:ext cx="76200" cy="93979"/>
            </a:xfrm>
            <a:custGeom>
              <a:avLst/>
              <a:gdLst>
                <a:gd name="connsiteX0" fmla="*/ 48260 w 76200"/>
                <a:gd name="connsiteY0" fmla="*/ 93980 h 93979"/>
                <a:gd name="connsiteX1" fmla="*/ 0 w 76200"/>
                <a:gd name="connsiteY1" fmla="*/ 46989 h 93979"/>
                <a:gd name="connsiteX2" fmla="*/ 48260 w 76200"/>
                <a:gd name="connsiteY2" fmla="*/ 0 h 93979"/>
                <a:gd name="connsiteX3" fmla="*/ 74930 w 76200"/>
                <a:gd name="connsiteY3" fmla="*/ 6350 h 93979"/>
                <a:gd name="connsiteX4" fmla="*/ 74930 w 76200"/>
                <a:gd name="connsiteY4" fmla="*/ 17780 h 93979"/>
                <a:gd name="connsiteX5" fmla="*/ 46990 w 76200"/>
                <a:gd name="connsiteY5" fmla="*/ 11430 h 93979"/>
                <a:gd name="connsiteX6" fmla="*/ 11430 w 76200"/>
                <a:gd name="connsiteY6" fmla="*/ 46989 h 93979"/>
                <a:gd name="connsiteX7" fmla="*/ 46990 w 76200"/>
                <a:gd name="connsiteY7" fmla="*/ 82550 h 93979"/>
                <a:gd name="connsiteX8" fmla="*/ 64770 w 76200"/>
                <a:gd name="connsiteY8" fmla="*/ 78739 h 93979"/>
                <a:gd name="connsiteX9" fmla="*/ 64770 w 76200"/>
                <a:gd name="connsiteY9" fmla="*/ 50800 h 93979"/>
                <a:gd name="connsiteX10" fmla="*/ 76200 w 76200"/>
                <a:gd name="connsiteY10" fmla="*/ 50800 h 93979"/>
                <a:gd name="connsiteX11" fmla="*/ 76200 w 76200"/>
                <a:gd name="connsiteY11" fmla="*/ 86360 h 93979"/>
                <a:gd name="connsiteX12" fmla="*/ 45720 w 76200"/>
                <a:gd name="connsiteY12" fmla="*/ 9271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200" h="93979">
                  <a:moveTo>
                    <a:pt x="48260" y="93980"/>
                  </a:moveTo>
                  <a:cubicBezTo>
                    <a:pt x="20320" y="93980"/>
                    <a:pt x="0" y="73660"/>
                    <a:pt x="0" y="46989"/>
                  </a:cubicBezTo>
                  <a:cubicBezTo>
                    <a:pt x="0" y="20320"/>
                    <a:pt x="20320" y="0"/>
                    <a:pt x="48260" y="0"/>
                  </a:cubicBezTo>
                  <a:cubicBezTo>
                    <a:pt x="76200" y="0"/>
                    <a:pt x="72390" y="5080"/>
                    <a:pt x="74930" y="6350"/>
                  </a:cubicBezTo>
                  <a:lnTo>
                    <a:pt x="74930" y="17780"/>
                  </a:lnTo>
                  <a:cubicBezTo>
                    <a:pt x="68580" y="15239"/>
                    <a:pt x="59690" y="11430"/>
                    <a:pt x="46990" y="11430"/>
                  </a:cubicBezTo>
                  <a:cubicBezTo>
                    <a:pt x="25400" y="11430"/>
                    <a:pt x="11430" y="26670"/>
                    <a:pt x="11430" y="46989"/>
                  </a:cubicBezTo>
                  <a:cubicBezTo>
                    <a:pt x="11430" y="67310"/>
                    <a:pt x="26670" y="82550"/>
                    <a:pt x="46990" y="82550"/>
                  </a:cubicBezTo>
                  <a:cubicBezTo>
                    <a:pt x="67310" y="82550"/>
                    <a:pt x="60960" y="81280"/>
                    <a:pt x="64770" y="78739"/>
                  </a:cubicBezTo>
                  <a:lnTo>
                    <a:pt x="64770" y="50800"/>
                  </a:lnTo>
                  <a:lnTo>
                    <a:pt x="76200" y="50800"/>
                  </a:lnTo>
                  <a:lnTo>
                    <a:pt x="76200" y="86360"/>
                  </a:lnTo>
                  <a:cubicBezTo>
                    <a:pt x="68580" y="90170"/>
                    <a:pt x="57150" y="92710"/>
                    <a:pt x="45720" y="927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52008FE9-69CF-0317-ED51-59637ADB8E76}"/>
                </a:ext>
              </a:extLst>
            </p:cNvPr>
            <p:cNvSpPr/>
            <p:nvPr/>
          </p:nvSpPr>
          <p:spPr>
            <a:xfrm>
              <a:off x="9113519" y="7399019"/>
              <a:ext cx="54610" cy="66040"/>
            </a:xfrm>
            <a:custGeom>
              <a:avLst/>
              <a:gdLst>
                <a:gd name="connsiteX0" fmla="*/ 45720 w 54610"/>
                <a:gd name="connsiteY0" fmla="*/ 64770 h 66040"/>
                <a:gd name="connsiteX1" fmla="*/ 45720 w 54610"/>
                <a:gd name="connsiteY1" fmla="*/ 55880 h 66040"/>
                <a:gd name="connsiteX2" fmla="*/ 45720 w 54610"/>
                <a:gd name="connsiteY2" fmla="*/ 50800 h 66040"/>
                <a:gd name="connsiteX3" fmla="*/ 45720 w 54610"/>
                <a:gd name="connsiteY3" fmla="*/ 50800 h 66040"/>
                <a:gd name="connsiteX4" fmla="*/ 21590 w 54610"/>
                <a:gd name="connsiteY4" fmla="*/ 66040 h 66040"/>
                <a:gd name="connsiteX5" fmla="*/ 0 w 54610"/>
                <a:gd name="connsiteY5" fmla="*/ 40640 h 66040"/>
                <a:gd name="connsiteX6" fmla="*/ 0 w 54610"/>
                <a:gd name="connsiteY6" fmla="*/ 1270 h 66040"/>
                <a:gd name="connsiteX7" fmla="*/ 11430 w 54610"/>
                <a:gd name="connsiteY7" fmla="*/ 1270 h 66040"/>
                <a:gd name="connsiteX8" fmla="*/ 11430 w 54610"/>
                <a:gd name="connsiteY8" fmla="*/ 38100 h 66040"/>
                <a:gd name="connsiteX9" fmla="*/ 22861 w 54610"/>
                <a:gd name="connsiteY9" fmla="*/ 54611 h 66040"/>
                <a:gd name="connsiteX10" fmla="*/ 43180 w 54610"/>
                <a:gd name="connsiteY10" fmla="*/ 31750 h 66040"/>
                <a:gd name="connsiteX11" fmla="*/ 43180 w 54610"/>
                <a:gd name="connsiteY11" fmla="*/ 0 h 66040"/>
                <a:gd name="connsiteX12" fmla="*/ 54611 w 54610"/>
                <a:gd name="connsiteY12" fmla="*/ 0 h 66040"/>
                <a:gd name="connsiteX13" fmla="*/ 54611 w 54610"/>
                <a:gd name="connsiteY13" fmla="*/ 63500 h 66040"/>
                <a:gd name="connsiteX14" fmla="*/ 43180 w 54610"/>
                <a:gd name="connsiteY14" fmla="*/ 635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610" h="66040">
                  <a:moveTo>
                    <a:pt x="45720" y="64770"/>
                  </a:moveTo>
                  <a:lnTo>
                    <a:pt x="45720" y="55880"/>
                  </a:lnTo>
                  <a:cubicBezTo>
                    <a:pt x="45720" y="53340"/>
                    <a:pt x="45720" y="50800"/>
                    <a:pt x="45720" y="50800"/>
                  </a:cubicBezTo>
                  <a:lnTo>
                    <a:pt x="45720" y="50800"/>
                  </a:lnTo>
                  <a:cubicBezTo>
                    <a:pt x="43180" y="55880"/>
                    <a:pt x="35561" y="66040"/>
                    <a:pt x="21590" y="66040"/>
                  </a:cubicBezTo>
                  <a:cubicBezTo>
                    <a:pt x="7620" y="66040"/>
                    <a:pt x="0" y="57150"/>
                    <a:pt x="0" y="40640"/>
                  </a:cubicBezTo>
                  <a:lnTo>
                    <a:pt x="0" y="1270"/>
                  </a:lnTo>
                  <a:lnTo>
                    <a:pt x="11430" y="1270"/>
                  </a:lnTo>
                  <a:lnTo>
                    <a:pt x="11430" y="38100"/>
                  </a:lnTo>
                  <a:cubicBezTo>
                    <a:pt x="11430" y="46990"/>
                    <a:pt x="12700" y="54611"/>
                    <a:pt x="22861" y="54611"/>
                  </a:cubicBezTo>
                  <a:cubicBezTo>
                    <a:pt x="33020" y="54611"/>
                    <a:pt x="43180" y="44450"/>
                    <a:pt x="43180" y="31750"/>
                  </a:cubicBezTo>
                  <a:lnTo>
                    <a:pt x="43180" y="0"/>
                  </a:lnTo>
                  <a:lnTo>
                    <a:pt x="54611" y="0"/>
                  </a:lnTo>
                  <a:lnTo>
                    <a:pt x="54611" y="63500"/>
                  </a:lnTo>
                  <a:lnTo>
                    <a:pt x="43180" y="635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D491A8DA-490C-8E70-DE89-80D8C497F700}"/>
                </a:ext>
              </a:extLst>
            </p:cNvPr>
            <p:cNvSpPr/>
            <p:nvPr/>
          </p:nvSpPr>
          <p:spPr>
            <a:xfrm>
              <a:off x="9190990" y="7374890"/>
              <a:ext cx="15240" cy="88900"/>
            </a:xfrm>
            <a:custGeom>
              <a:avLst/>
              <a:gdLst>
                <a:gd name="connsiteX0" fmla="*/ 7620 w 15240"/>
                <a:gd name="connsiteY0" fmla="*/ 0 h 88900"/>
                <a:gd name="connsiteX1" fmla="*/ 15240 w 15240"/>
                <a:gd name="connsiteY1" fmla="*/ 7620 h 88900"/>
                <a:gd name="connsiteX2" fmla="*/ 7620 w 15240"/>
                <a:gd name="connsiteY2" fmla="*/ 15240 h 88900"/>
                <a:gd name="connsiteX3" fmla="*/ 0 w 15240"/>
                <a:gd name="connsiteY3" fmla="*/ 7620 h 88900"/>
                <a:gd name="connsiteX4" fmla="*/ 7620 w 15240"/>
                <a:gd name="connsiteY4" fmla="*/ 0 h 88900"/>
                <a:gd name="connsiteX5" fmla="*/ 13970 w 15240"/>
                <a:gd name="connsiteY5" fmla="*/ 25400 h 88900"/>
                <a:gd name="connsiteX6" fmla="*/ 13970 w 15240"/>
                <a:gd name="connsiteY6" fmla="*/ 88900 h 88900"/>
                <a:gd name="connsiteX7" fmla="*/ 2540 w 15240"/>
                <a:gd name="connsiteY7" fmla="*/ 88900 h 88900"/>
                <a:gd name="connsiteX8" fmla="*/ 2540 w 15240"/>
                <a:gd name="connsiteY8" fmla="*/ 25400 h 88900"/>
                <a:gd name="connsiteX9" fmla="*/ 13970 w 15240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0" h="88900">
                  <a:moveTo>
                    <a:pt x="7620" y="0"/>
                  </a:moveTo>
                  <a:cubicBezTo>
                    <a:pt x="11430" y="0"/>
                    <a:pt x="15240" y="2540"/>
                    <a:pt x="15240" y="7620"/>
                  </a:cubicBezTo>
                  <a:cubicBezTo>
                    <a:pt x="15240" y="12700"/>
                    <a:pt x="12700" y="15240"/>
                    <a:pt x="7620" y="15240"/>
                  </a:cubicBezTo>
                  <a:cubicBezTo>
                    <a:pt x="2540" y="15240"/>
                    <a:pt x="0" y="12700"/>
                    <a:pt x="0" y="7620"/>
                  </a:cubicBezTo>
                  <a:cubicBezTo>
                    <a:pt x="0" y="2540"/>
                    <a:pt x="2540" y="0"/>
                    <a:pt x="7620" y="0"/>
                  </a:cubicBezTo>
                  <a:close/>
                  <a:moveTo>
                    <a:pt x="13970" y="25400"/>
                  </a:moveTo>
                  <a:lnTo>
                    <a:pt x="13970" y="88900"/>
                  </a:lnTo>
                  <a:lnTo>
                    <a:pt x="2540" y="88900"/>
                  </a:lnTo>
                  <a:lnTo>
                    <a:pt x="2540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DC38CFC4-18D1-63D1-AC7E-17B6D0F40327}"/>
                </a:ext>
              </a:extLst>
            </p:cNvPr>
            <p:cNvSpPr/>
            <p:nvPr/>
          </p:nvSpPr>
          <p:spPr>
            <a:xfrm>
              <a:off x="9222740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683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572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03CE020E-5829-7B03-AC6A-56EEC251C8CC}"/>
                </a:ext>
              </a:extLst>
            </p:cNvPr>
            <p:cNvSpPr/>
            <p:nvPr/>
          </p:nvSpPr>
          <p:spPr>
            <a:xfrm>
              <a:off x="9304019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0480 w 59690"/>
                <a:gd name="connsiteY10" fmla="*/ 11430 h 66040"/>
                <a:gd name="connsiteX11" fmla="*/ 11430 w 59690"/>
                <a:gd name="connsiteY11" fmla="*/ 29210 h 66040"/>
                <a:gd name="connsiteX12" fmla="*/ 46990 w 59690"/>
                <a:gd name="connsiteY12" fmla="*/ 29210 h 66040"/>
                <a:gd name="connsiteX13" fmla="*/ 3048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90" y="29210"/>
                  </a:lnTo>
                  <a:cubicBezTo>
                    <a:pt x="46990" y="20320"/>
                    <a:pt x="40640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BAAE46D5-A563-2E05-D783-9788C490DCA1}"/>
                </a:ext>
              </a:extLst>
            </p:cNvPr>
            <p:cNvSpPr/>
            <p:nvPr/>
          </p:nvSpPr>
          <p:spPr>
            <a:xfrm>
              <a:off x="9380219" y="7372350"/>
              <a:ext cx="25400" cy="92709"/>
            </a:xfrm>
            <a:custGeom>
              <a:avLst/>
              <a:gdLst>
                <a:gd name="connsiteX0" fmla="*/ 1270 w 25400"/>
                <a:gd name="connsiteY0" fmla="*/ 0 h 92709"/>
                <a:gd name="connsiteX1" fmla="*/ 12700 w 25400"/>
                <a:gd name="connsiteY1" fmla="*/ 0 h 92709"/>
                <a:gd name="connsiteX2" fmla="*/ 12700 w 25400"/>
                <a:gd name="connsiteY2" fmla="*/ 72390 h 92709"/>
                <a:gd name="connsiteX3" fmla="*/ 20320 w 25400"/>
                <a:gd name="connsiteY3" fmla="*/ 82550 h 92709"/>
                <a:gd name="connsiteX4" fmla="*/ 25400 w 25400"/>
                <a:gd name="connsiteY4" fmla="*/ 82550 h 92709"/>
                <a:gd name="connsiteX5" fmla="*/ 25400 w 25400"/>
                <a:gd name="connsiteY5" fmla="*/ 92710 h 92709"/>
                <a:gd name="connsiteX6" fmla="*/ 16511 w 25400"/>
                <a:gd name="connsiteY6" fmla="*/ 92710 h 92709"/>
                <a:gd name="connsiteX7" fmla="*/ 0 w 25400"/>
                <a:gd name="connsiteY7" fmla="*/ 74930 h 92709"/>
                <a:gd name="connsiteX8" fmla="*/ 0 w 25400"/>
                <a:gd name="connsiteY8" fmla="*/ 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400" h="92709">
                  <a:moveTo>
                    <a:pt x="1270" y="0"/>
                  </a:moveTo>
                  <a:lnTo>
                    <a:pt x="12700" y="0"/>
                  </a:lnTo>
                  <a:lnTo>
                    <a:pt x="12700" y="72390"/>
                  </a:lnTo>
                  <a:cubicBezTo>
                    <a:pt x="12700" y="78740"/>
                    <a:pt x="15240" y="82550"/>
                    <a:pt x="20320" y="82550"/>
                  </a:cubicBezTo>
                  <a:cubicBezTo>
                    <a:pt x="25400" y="82550"/>
                    <a:pt x="25400" y="82550"/>
                    <a:pt x="25400" y="82550"/>
                  </a:cubicBezTo>
                  <a:lnTo>
                    <a:pt x="25400" y="92710"/>
                  </a:lnTo>
                  <a:cubicBezTo>
                    <a:pt x="25400" y="92710"/>
                    <a:pt x="21590" y="92710"/>
                    <a:pt x="16511" y="92710"/>
                  </a:cubicBezTo>
                  <a:cubicBezTo>
                    <a:pt x="7620" y="92710"/>
                    <a:pt x="0" y="87630"/>
                    <a:pt x="0" y="7493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8A3C30AE-2B8D-7B3E-7F5E-BC9793EEF49A}"/>
                </a:ext>
              </a:extLst>
            </p:cNvPr>
            <p:cNvSpPr/>
            <p:nvPr/>
          </p:nvSpPr>
          <p:spPr>
            <a:xfrm>
              <a:off x="9418319" y="7374890"/>
              <a:ext cx="15240" cy="88900"/>
            </a:xfrm>
            <a:custGeom>
              <a:avLst/>
              <a:gdLst>
                <a:gd name="connsiteX0" fmla="*/ 7620 w 15240"/>
                <a:gd name="connsiteY0" fmla="*/ 0 h 88900"/>
                <a:gd name="connsiteX1" fmla="*/ 15240 w 15240"/>
                <a:gd name="connsiteY1" fmla="*/ 7620 h 88900"/>
                <a:gd name="connsiteX2" fmla="*/ 7620 w 15240"/>
                <a:gd name="connsiteY2" fmla="*/ 15240 h 88900"/>
                <a:gd name="connsiteX3" fmla="*/ 0 w 15240"/>
                <a:gd name="connsiteY3" fmla="*/ 7620 h 88900"/>
                <a:gd name="connsiteX4" fmla="*/ 7620 w 15240"/>
                <a:gd name="connsiteY4" fmla="*/ 0 h 88900"/>
                <a:gd name="connsiteX5" fmla="*/ 13970 w 15240"/>
                <a:gd name="connsiteY5" fmla="*/ 25400 h 88900"/>
                <a:gd name="connsiteX6" fmla="*/ 13970 w 15240"/>
                <a:gd name="connsiteY6" fmla="*/ 88900 h 88900"/>
                <a:gd name="connsiteX7" fmla="*/ 2540 w 15240"/>
                <a:gd name="connsiteY7" fmla="*/ 88900 h 88900"/>
                <a:gd name="connsiteX8" fmla="*/ 2540 w 15240"/>
                <a:gd name="connsiteY8" fmla="*/ 25400 h 88900"/>
                <a:gd name="connsiteX9" fmla="*/ 13970 w 15240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0" h="88900">
                  <a:moveTo>
                    <a:pt x="7620" y="0"/>
                  </a:moveTo>
                  <a:cubicBezTo>
                    <a:pt x="11430" y="0"/>
                    <a:pt x="15240" y="2540"/>
                    <a:pt x="15240" y="7620"/>
                  </a:cubicBezTo>
                  <a:cubicBezTo>
                    <a:pt x="15240" y="12700"/>
                    <a:pt x="12700" y="15240"/>
                    <a:pt x="7620" y="15240"/>
                  </a:cubicBezTo>
                  <a:cubicBezTo>
                    <a:pt x="2540" y="15240"/>
                    <a:pt x="0" y="12700"/>
                    <a:pt x="0" y="7620"/>
                  </a:cubicBezTo>
                  <a:cubicBezTo>
                    <a:pt x="0" y="2540"/>
                    <a:pt x="2540" y="0"/>
                    <a:pt x="7620" y="0"/>
                  </a:cubicBezTo>
                  <a:close/>
                  <a:moveTo>
                    <a:pt x="13970" y="25400"/>
                  </a:moveTo>
                  <a:lnTo>
                    <a:pt x="13970" y="88900"/>
                  </a:lnTo>
                  <a:lnTo>
                    <a:pt x="2540" y="88900"/>
                  </a:lnTo>
                  <a:lnTo>
                    <a:pt x="2540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0DB3ABBC-BDDD-7E6F-3805-FFCF210E7E42}"/>
                </a:ext>
              </a:extLst>
            </p:cNvPr>
            <p:cNvSpPr/>
            <p:nvPr/>
          </p:nvSpPr>
          <p:spPr>
            <a:xfrm>
              <a:off x="9456419" y="7399019"/>
              <a:ext cx="55880" cy="66040"/>
            </a:xfrm>
            <a:custGeom>
              <a:avLst/>
              <a:gdLst>
                <a:gd name="connsiteX0" fmla="*/ 10161 w 55880"/>
                <a:gd name="connsiteY0" fmla="*/ 1270 h 66040"/>
                <a:gd name="connsiteX1" fmla="*/ 10161 w 55880"/>
                <a:gd name="connsiteY1" fmla="*/ 10161 h 66040"/>
                <a:gd name="connsiteX2" fmla="*/ 10161 w 55880"/>
                <a:gd name="connsiteY2" fmla="*/ 15240 h 66040"/>
                <a:gd name="connsiteX3" fmla="*/ 10161 w 55880"/>
                <a:gd name="connsiteY3" fmla="*/ 15240 h 66040"/>
                <a:gd name="connsiteX4" fmla="*/ 34290 w 55880"/>
                <a:gd name="connsiteY4" fmla="*/ 0 h 66040"/>
                <a:gd name="connsiteX5" fmla="*/ 55880 w 55880"/>
                <a:gd name="connsiteY5" fmla="*/ 25400 h 66040"/>
                <a:gd name="connsiteX6" fmla="*/ 55880 w 55880"/>
                <a:gd name="connsiteY6" fmla="*/ 64770 h 66040"/>
                <a:gd name="connsiteX7" fmla="*/ 44450 w 55880"/>
                <a:gd name="connsiteY7" fmla="*/ 64770 h 66040"/>
                <a:gd name="connsiteX8" fmla="*/ 44450 w 55880"/>
                <a:gd name="connsiteY8" fmla="*/ 27940 h 66040"/>
                <a:gd name="connsiteX9" fmla="*/ 33020 w 55880"/>
                <a:gd name="connsiteY9" fmla="*/ 11430 h 66040"/>
                <a:gd name="connsiteX10" fmla="*/ 11430 w 55880"/>
                <a:gd name="connsiteY10" fmla="*/ 34290 h 66040"/>
                <a:gd name="connsiteX11" fmla="*/ 11430 w 55880"/>
                <a:gd name="connsiteY11" fmla="*/ 66040 h 66040"/>
                <a:gd name="connsiteX12" fmla="*/ 0 w 55880"/>
                <a:gd name="connsiteY12" fmla="*/ 66040 h 66040"/>
                <a:gd name="connsiteX13" fmla="*/ 0 w 55880"/>
                <a:gd name="connsiteY13" fmla="*/ 2540 h 66040"/>
                <a:gd name="connsiteX14" fmla="*/ 11430 w 5588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880" h="66040">
                  <a:moveTo>
                    <a:pt x="10161" y="1270"/>
                  </a:moveTo>
                  <a:lnTo>
                    <a:pt x="10161" y="10161"/>
                  </a:lnTo>
                  <a:cubicBezTo>
                    <a:pt x="10161" y="12700"/>
                    <a:pt x="10161" y="15240"/>
                    <a:pt x="10161" y="15240"/>
                  </a:cubicBezTo>
                  <a:lnTo>
                    <a:pt x="10161" y="15240"/>
                  </a:lnTo>
                  <a:cubicBezTo>
                    <a:pt x="12700" y="10161"/>
                    <a:pt x="20320" y="0"/>
                    <a:pt x="34290" y="0"/>
                  </a:cubicBezTo>
                  <a:cubicBezTo>
                    <a:pt x="48261" y="0"/>
                    <a:pt x="55880" y="8890"/>
                    <a:pt x="55880" y="25400"/>
                  </a:cubicBezTo>
                  <a:lnTo>
                    <a:pt x="55880" y="64770"/>
                  </a:lnTo>
                  <a:lnTo>
                    <a:pt x="44450" y="64770"/>
                  </a:lnTo>
                  <a:lnTo>
                    <a:pt x="44450" y="27940"/>
                  </a:lnTo>
                  <a:cubicBezTo>
                    <a:pt x="44450" y="19050"/>
                    <a:pt x="43180" y="11430"/>
                    <a:pt x="33020" y="11430"/>
                  </a:cubicBezTo>
                  <a:cubicBezTo>
                    <a:pt x="22861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E91DC8ED-7324-E553-AE33-4A85E7AB49CA}"/>
                </a:ext>
              </a:extLst>
            </p:cNvPr>
            <p:cNvSpPr/>
            <p:nvPr/>
          </p:nvSpPr>
          <p:spPr>
            <a:xfrm>
              <a:off x="9528809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0480 w 59690"/>
                <a:gd name="connsiteY10" fmla="*/ 11430 h 66040"/>
                <a:gd name="connsiteX11" fmla="*/ 11430 w 59690"/>
                <a:gd name="connsiteY11" fmla="*/ 29210 h 66040"/>
                <a:gd name="connsiteX12" fmla="*/ 46990 w 59690"/>
                <a:gd name="connsiteY12" fmla="*/ 29210 h 66040"/>
                <a:gd name="connsiteX13" fmla="*/ 3048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90" y="29210"/>
                  </a:lnTo>
                  <a:cubicBezTo>
                    <a:pt x="46990" y="20320"/>
                    <a:pt x="40640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3E649F11-A932-A6FE-C82A-5450C2E95127}"/>
                </a:ext>
              </a:extLst>
            </p:cNvPr>
            <p:cNvSpPr/>
            <p:nvPr/>
          </p:nvSpPr>
          <p:spPr>
            <a:xfrm>
              <a:off x="9599930" y="7399019"/>
              <a:ext cx="44450" cy="66040"/>
            </a:xfrm>
            <a:custGeom>
              <a:avLst/>
              <a:gdLst>
                <a:gd name="connsiteX0" fmla="*/ 19050 w 44450"/>
                <a:gd name="connsiteY0" fmla="*/ 38100 h 66040"/>
                <a:gd name="connsiteX1" fmla="*/ 0 w 44450"/>
                <a:gd name="connsiteY1" fmla="*/ 17780 h 66040"/>
                <a:gd name="connsiteX2" fmla="*/ 22860 w 44450"/>
                <a:gd name="connsiteY2" fmla="*/ 0 h 66040"/>
                <a:gd name="connsiteX3" fmla="*/ 40639 w 44450"/>
                <a:gd name="connsiteY3" fmla="*/ 3811 h 66040"/>
                <a:gd name="connsiteX4" fmla="*/ 40639 w 44450"/>
                <a:gd name="connsiteY4" fmla="*/ 13970 h 66040"/>
                <a:gd name="connsiteX5" fmla="*/ 24130 w 44450"/>
                <a:gd name="connsiteY5" fmla="*/ 10161 h 66040"/>
                <a:gd name="connsiteX6" fmla="*/ 11430 w 44450"/>
                <a:gd name="connsiteY6" fmla="*/ 17780 h 66040"/>
                <a:gd name="connsiteX7" fmla="*/ 24130 w 44450"/>
                <a:gd name="connsiteY7" fmla="*/ 27940 h 66040"/>
                <a:gd name="connsiteX8" fmla="*/ 44450 w 44450"/>
                <a:gd name="connsiteY8" fmla="*/ 48261 h 66040"/>
                <a:gd name="connsiteX9" fmla="*/ 21589 w 44450"/>
                <a:gd name="connsiteY9" fmla="*/ 66040 h 66040"/>
                <a:gd name="connsiteX10" fmla="*/ 1270 w 44450"/>
                <a:gd name="connsiteY10" fmla="*/ 62230 h 66040"/>
                <a:gd name="connsiteX11" fmla="*/ 1270 w 44450"/>
                <a:gd name="connsiteY11" fmla="*/ 52070 h 66040"/>
                <a:gd name="connsiteX12" fmla="*/ 21589 w 44450"/>
                <a:gd name="connsiteY12" fmla="*/ 57150 h 66040"/>
                <a:gd name="connsiteX13" fmla="*/ 34289 w 44450"/>
                <a:gd name="connsiteY13" fmla="*/ 49530 h 66040"/>
                <a:gd name="connsiteX14" fmla="*/ 20320 w 44450"/>
                <a:gd name="connsiteY14" fmla="*/ 3937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450" h="66040">
                  <a:moveTo>
                    <a:pt x="19050" y="38100"/>
                  </a:moveTo>
                  <a:cubicBezTo>
                    <a:pt x="7620" y="34290"/>
                    <a:pt x="0" y="29211"/>
                    <a:pt x="0" y="17780"/>
                  </a:cubicBezTo>
                  <a:cubicBezTo>
                    <a:pt x="0" y="6350"/>
                    <a:pt x="8889" y="0"/>
                    <a:pt x="22860" y="0"/>
                  </a:cubicBezTo>
                  <a:cubicBezTo>
                    <a:pt x="36830" y="0"/>
                    <a:pt x="36830" y="1270"/>
                    <a:pt x="40639" y="3811"/>
                  </a:cubicBezTo>
                  <a:lnTo>
                    <a:pt x="40639" y="13970"/>
                  </a:lnTo>
                  <a:cubicBezTo>
                    <a:pt x="35560" y="11430"/>
                    <a:pt x="29210" y="10161"/>
                    <a:pt x="24130" y="10161"/>
                  </a:cubicBezTo>
                  <a:cubicBezTo>
                    <a:pt x="19050" y="10161"/>
                    <a:pt x="11430" y="12700"/>
                    <a:pt x="11430" y="17780"/>
                  </a:cubicBezTo>
                  <a:cubicBezTo>
                    <a:pt x="11430" y="22861"/>
                    <a:pt x="15239" y="25400"/>
                    <a:pt x="24130" y="27940"/>
                  </a:cubicBezTo>
                  <a:cubicBezTo>
                    <a:pt x="38100" y="33020"/>
                    <a:pt x="44450" y="36830"/>
                    <a:pt x="44450" y="48261"/>
                  </a:cubicBezTo>
                  <a:cubicBezTo>
                    <a:pt x="44450" y="59690"/>
                    <a:pt x="35560" y="66040"/>
                    <a:pt x="21589" y="66040"/>
                  </a:cubicBezTo>
                  <a:cubicBezTo>
                    <a:pt x="7620" y="66040"/>
                    <a:pt x="6350" y="64770"/>
                    <a:pt x="1270" y="62230"/>
                  </a:cubicBezTo>
                  <a:lnTo>
                    <a:pt x="1270" y="52070"/>
                  </a:lnTo>
                  <a:cubicBezTo>
                    <a:pt x="7620" y="54611"/>
                    <a:pt x="15239" y="57150"/>
                    <a:pt x="21589" y="57150"/>
                  </a:cubicBezTo>
                  <a:cubicBezTo>
                    <a:pt x="27939" y="57150"/>
                    <a:pt x="34289" y="54611"/>
                    <a:pt x="34289" y="49530"/>
                  </a:cubicBezTo>
                  <a:cubicBezTo>
                    <a:pt x="34289" y="44450"/>
                    <a:pt x="29210" y="41911"/>
                    <a:pt x="2032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7" name="Freeform 46">
            <a:extLst>
              <a:ext uri="{FF2B5EF4-FFF2-40B4-BE49-F238E27FC236}">
                <a16:creationId xmlns:a16="http://schemas.microsoft.com/office/drawing/2014/main" id="{664F142B-33D1-24F8-810B-1D4DAADE696F}"/>
              </a:ext>
            </a:extLst>
          </p:cNvPr>
          <p:cNvSpPr/>
          <p:nvPr/>
        </p:nvSpPr>
        <p:spPr>
          <a:xfrm>
            <a:off x="408939" y="1257300"/>
            <a:ext cx="9240519" cy="12700"/>
          </a:xfrm>
          <a:custGeom>
            <a:avLst/>
            <a:gdLst>
              <a:gd name="connsiteX0" fmla="*/ 0 w 9240519"/>
              <a:gd name="connsiteY0" fmla="*/ 0 h 12700"/>
              <a:gd name="connsiteX1" fmla="*/ 9240520 w 9240519"/>
              <a:gd name="connsiteY1" fmla="*/ 0 h 1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240519" h="12700">
                <a:moveTo>
                  <a:pt x="0" y="0"/>
                </a:moveTo>
                <a:lnTo>
                  <a:pt x="9240520" y="0"/>
                </a:lnTo>
              </a:path>
            </a:pathLst>
          </a:custGeom>
          <a:ln w="25400" cap="flat">
            <a:solidFill>
              <a:srgbClr val="717073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18" name="Group 317">
            <a:extLst>
              <a:ext uri="{FF2B5EF4-FFF2-40B4-BE49-F238E27FC236}">
                <a16:creationId xmlns:a16="http://schemas.microsoft.com/office/drawing/2014/main" id="{1945387E-AC16-7DE7-231A-E4157D08D3D0}"/>
              </a:ext>
            </a:extLst>
          </p:cNvPr>
          <p:cNvGrpSpPr/>
          <p:nvPr/>
        </p:nvGrpSpPr>
        <p:grpSpPr>
          <a:xfrm>
            <a:off x="416559" y="594359"/>
            <a:ext cx="5039361" cy="474979"/>
            <a:chOff x="416559" y="594359"/>
            <a:chExt cx="5039361" cy="474979"/>
          </a:xfrm>
        </p:grpSpPr>
        <p:grpSp>
          <p:nvGrpSpPr>
            <p:cNvPr id="48" name="Graphic 4">
              <a:extLst>
                <a:ext uri="{FF2B5EF4-FFF2-40B4-BE49-F238E27FC236}">
                  <a16:creationId xmlns:a16="http://schemas.microsoft.com/office/drawing/2014/main" id="{C9DA8ADD-03E8-1EA9-C211-806BFCD97EE4}"/>
                </a:ext>
              </a:extLst>
            </p:cNvPr>
            <p:cNvGrpSpPr/>
            <p:nvPr/>
          </p:nvGrpSpPr>
          <p:grpSpPr>
            <a:xfrm>
              <a:off x="1084580" y="671830"/>
              <a:ext cx="4371340" cy="287019"/>
              <a:chOff x="1084580" y="671830"/>
              <a:chExt cx="4371340" cy="287019"/>
            </a:xfrm>
            <a:solidFill>
              <a:srgbClr val="8B0E04"/>
            </a:solidFill>
          </p:grpSpPr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4F10E77E-8784-D6E7-829A-72CD67A4A0DE}"/>
                  </a:ext>
                </a:extLst>
              </p:cNvPr>
              <p:cNvSpPr/>
              <p:nvPr/>
            </p:nvSpPr>
            <p:spPr>
              <a:xfrm>
                <a:off x="1084580" y="673100"/>
                <a:ext cx="201930" cy="285750"/>
              </a:xfrm>
              <a:custGeom>
                <a:avLst/>
                <a:gdLst>
                  <a:gd name="connsiteX0" fmla="*/ 199390 w 201930"/>
                  <a:gd name="connsiteY0" fmla="*/ 201930 h 285750"/>
                  <a:gd name="connsiteX1" fmla="*/ 88900 w 201930"/>
                  <a:gd name="connsiteY1" fmla="*/ 285750 h 285750"/>
                  <a:gd name="connsiteX2" fmla="*/ 5080 w 201930"/>
                  <a:gd name="connsiteY2" fmla="*/ 270510 h 285750"/>
                  <a:gd name="connsiteX3" fmla="*/ 5080 w 201930"/>
                  <a:gd name="connsiteY3" fmla="*/ 194310 h 285750"/>
                  <a:gd name="connsiteX4" fmla="*/ 85090 w 201930"/>
                  <a:gd name="connsiteY4" fmla="*/ 215900 h 285750"/>
                  <a:gd name="connsiteX5" fmla="*/ 121920 w 201930"/>
                  <a:gd name="connsiteY5" fmla="*/ 201930 h 285750"/>
                  <a:gd name="connsiteX6" fmla="*/ 74930 w 201930"/>
                  <a:gd name="connsiteY6" fmla="*/ 173990 h 285750"/>
                  <a:gd name="connsiteX7" fmla="*/ 0 w 201930"/>
                  <a:gd name="connsiteY7" fmla="*/ 86360 h 285750"/>
                  <a:gd name="connsiteX8" fmla="*/ 107950 w 201930"/>
                  <a:gd name="connsiteY8" fmla="*/ 0 h 285750"/>
                  <a:gd name="connsiteX9" fmla="*/ 182880 w 201930"/>
                  <a:gd name="connsiteY9" fmla="*/ 12700 h 285750"/>
                  <a:gd name="connsiteX10" fmla="*/ 182880 w 201930"/>
                  <a:gd name="connsiteY10" fmla="*/ 86360 h 285750"/>
                  <a:gd name="connsiteX11" fmla="*/ 115570 w 201930"/>
                  <a:gd name="connsiteY11" fmla="*/ 68580 h 285750"/>
                  <a:gd name="connsiteX12" fmla="*/ 80010 w 201930"/>
                  <a:gd name="connsiteY12" fmla="*/ 86360 h 285750"/>
                  <a:gd name="connsiteX13" fmla="*/ 124460 w 201930"/>
                  <a:gd name="connsiteY13" fmla="*/ 114300 h 285750"/>
                  <a:gd name="connsiteX14" fmla="*/ 201930 w 201930"/>
                  <a:gd name="connsiteY14" fmla="*/ 20193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1930" h="285750">
                    <a:moveTo>
                      <a:pt x="199390" y="201930"/>
                    </a:moveTo>
                    <a:cubicBezTo>
                      <a:pt x="199390" y="254000"/>
                      <a:pt x="160020" y="285750"/>
                      <a:pt x="88900" y="285750"/>
                    </a:cubicBezTo>
                    <a:cubicBezTo>
                      <a:pt x="17780" y="285750"/>
                      <a:pt x="26670" y="279400"/>
                      <a:pt x="5080" y="270510"/>
                    </a:cubicBezTo>
                    <a:lnTo>
                      <a:pt x="5080" y="194310"/>
                    </a:lnTo>
                    <a:cubicBezTo>
                      <a:pt x="30480" y="208280"/>
                      <a:pt x="60960" y="215900"/>
                      <a:pt x="85090" y="215900"/>
                    </a:cubicBezTo>
                    <a:cubicBezTo>
                      <a:pt x="109220" y="215900"/>
                      <a:pt x="121920" y="212090"/>
                      <a:pt x="121920" y="201930"/>
                    </a:cubicBezTo>
                    <a:cubicBezTo>
                      <a:pt x="121920" y="191770"/>
                      <a:pt x="104140" y="185420"/>
                      <a:pt x="74930" y="173990"/>
                    </a:cubicBezTo>
                    <a:cubicBezTo>
                      <a:pt x="30480" y="157480"/>
                      <a:pt x="0" y="138430"/>
                      <a:pt x="0" y="86360"/>
                    </a:cubicBezTo>
                    <a:cubicBezTo>
                      <a:pt x="0" y="34290"/>
                      <a:pt x="41910" y="0"/>
                      <a:pt x="107950" y="0"/>
                    </a:cubicBezTo>
                    <a:cubicBezTo>
                      <a:pt x="173990" y="0"/>
                      <a:pt x="163830" y="5080"/>
                      <a:pt x="182880" y="12700"/>
                    </a:cubicBezTo>
                    <a:lnTo>
                      <a:pt x="182880" y="86360"/>
                    </a:lnTo>
                    <a:cubicBezTo>
                      <a:pt x="166370" y="74930"/>
                      <a:pt x="140970" y="68580"/>
                      <a:pt x="115570" y="68580"/>
                    </a:cubicBezTo>
                    <a:cubicBezTo>
                      <a:pt x="90170" y="68580"/>
                      <a:pt x="80010" y="74930"/>
                      <a:pt x="80010" y="86360"/>
                    </a:cubicBezTo>
                    <a:cubicBezTo>
                      <a:pt x="80010" y="97790"/>
                      <a:pt x="96520" y="102870"/>
                      <a:pt x="124460" y="114300"/>
                    </a:cubicBezTo>
                    <a:cubicBezTo>
                      <a:pt x="168910" y="132080"/>
                      <a:pt x="201930" y="151130"/>
                      <a:pt x="201930" y="20193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4DE4C487-021D-154F-3001-7906E1595FCA}"/>
                  </a:ext>
                </a:extLst>
              </p:cNvPr>
              <p:cNvSpPr/>
              <p:nvPr/>
            </p:nvSpPr>
            <p:spPr>
              <a:xfrm>
                <a:off x="1330960" y="678180"/>
                <a:ext cx="189229" cy="274319"/>
              </a:xfrm>
              <a:custGeom>
                <a:avLst/>
                <a:gdLst>
                  <a:gd name="connsiteX0" fmla="*/ 0 w 189229"/>
                  <a:gd name="connsiteY0" fmla="*/ 0 h 274319"/>
                  <a:gd name="connsiteX1" fmla="*/ 184150 w 189229"/>
                  <a:gd name="connsiteY1" fmla="*/ 0 h 274319"/>
                  <a:gd name="connsiteX2" fmla="*/ 184150 w 189229"/>
                  <a:gd name="connsiteY2" fmla="*/ 67310 h 274319"/>
                  <a:gd name="connsiteX3" fmla="*/ 80010 w 189229"/>
                  <a:gd name="connsiteY3" fmla="*/ 67310 h 274319"/>
                  <a:gd name="connsiteX4" fmla="*/ 80010 w 189229"/>
                  <a:gd name="connsiteY4" fmla="*/ 104140 h 274319"/>
                  <a:gd name="connsiteX5" fmla="*/ 168910 w 189229"/>
                  <a:gd name="connsiteY5" fmla="*/ 104140 h 274319"/>
                  <a:gd name="connsiteX6" fmla="*/ 168910 w 189229"/>
                  <a:gd name="connsiteY6" fmla="*/ 166370 h 274319"/>
                  <a:gd name="connsiteX7" fmla="*/ 80010 w 189229"/>
                  <a:gd name="connsiteY7" fmla="*/ 166370 h 274319"/>
                  <a:gd name="connsiteX8" fmla="*/ 80010 w 189229"/>
                  <a:gd name="connsiteY8" fmla="*/ 207010 h 274319"/>
                  <a:gd name="connsiteX9" fmla="*/ 189230 w 189229"/>
                  <a:gd name="connsiteY9" fmla="*/ 207010 h 274319"/>
                  <a:gd name="connsiteX10" fmla="*/ 189230 w 189229"/>
                  <a:gd name="connsiteY10" fmla="*/ 274320 h 274319"/>
                  <a:gd name="connsiteX11" fmla="*/ 0 w 189229"/>
                  <a:gd name="connsiteY11" fmla="*/ 274320 h 274319"/>
                  <a:gd name="connsiteX12" fmla="*/ 0 w 189229"/>
                  <a:gd name="connsiteY12" fmla="*/ 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9229" h="274319">
                    <a:moveTo>
                      <a:pt x="0" y="0"/>
                    </a:moveTo>
                    <a:lnTo>
                      <a:pt x="184150" y="0"/>
                    </a:lnTo>
                    <a:lnTo>
                      <a:pt x="184150" y="67310"/>
                    </a:lnTo>
                    <a:lnTo>
                      <a:pt x="80010" y="67310"/>
                    </a:lnTo>
                    <a:lnTo>
                      <a:pt x="80010" y="104140"/>
                    </a:lnTo>
                    <a:lnTo>
                      <a:pt x="168910" y="104140"/>
                    </a:lnTo>
                    <a:lnTo>
                      <a:pt x="168910" y="166370"/>
                    </a:lnTo>
                    <a:lnTo>
                      <a:pt x="80010" y="166370"/>
                    </a:lnTo>
                    <a:lnTo>
                      <a:pt x="80010" y="207010"/>
                    </a:lnTo>
                    <a:lnTo>
                      <a:pt x="189230" y="207010"/>
                    </a:lnTo>
                    <a:lnTo>
                      <a:pt x="189230" y="274320"/>
                    </a:lnTo>
                    <a:lnTo>
                      <a:pt x="0" y="2743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D73EF245-232F-2AEC-33A8-A93FD3BDCC75}"/>
                  </a:ext>
                </a:extLst>
              </p:cNvPr>
              <p:cNvSpPr/>
              <p:nvPr/>
            </p:nvSpPr>
            <p:spPr>
              <a:xfrm>
                <a:off x="1545589" y="673100"/>
                <a:ext cx="226060" cy="285750"/>
              </a:xfrm>
              <a:custGeom>
                <a:avLst/>
                <a:gdLst>
                  <a:gd name="connsiteX0" fmla="*/ 147320 w 226060"/>
                  <a:gd name="connsiteY0" fmla="*/ 0 h 285750"/>
                  <a:gd name="connsiteX1" fmla="*/ 224790 w 226060"/>
                  <a:gd name="connsiteY1" fmla="*/ 17780 h 285750"/>
                  <a:gd name="connsiteX2" fmla="*/ 224790 w 226060"/>
                  <a:gd name="connsiteY2" fmla="*/ 90170 h 285750"/>
                  <a:gd name="connsiteX3" fmla="*/ 154940 w 226060"/>
                  <a:gd name="connsiteY3" fmla="*/ 72390 h 285750"/>
                  <a:gd name="connsiteX4" fmla="*/ 80010 w 226060"/>
                  <a:gd name="connsiteY4" fmla="*/ 142240 h 285750"/>
                  <a:gd name="connsiteX5" fmla="*/ 149860 w 226060"/>
                  <a:gd name="connsiteY5" fmla="*/ 212090 h 285750"/>
                  <a:gd name="connsiteX6" fmla="*/ 226060 w 226060"/>
                  <a:gd name="connsiteY6" fmla="*/ 194310 h 285750"/>
                  <a:gd name="connsiteX7" fmla="*/ 226060 w 226060"/>
                  <a:gd name="connsiteY7" fmla="*/ 267970 h 285750"/>
                  <a:gd name="connsiteX8" fmla="*/ 142240 w 226060"/>
                  <a:gd name="connsiteY8" fmla="*/ 285750 h 285750"/>
                  <a:gd name="connsiteX9" fmla="*/ 0 w 226060"/>
                  <a:gd name="connsiteY9" fmla="*/ 143510 h 285750"/>
                  <a:gd name="connsiteX10" fmla="*/ 146050 w 226060"/>
                  <a:gd name="connsiteY10" fmla="*/ 127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6060" h="285750">
                    <a:moveTo>
                      <a:pt x="147320" y="0"/>
                    </a:moveTo>
                    <a:cubicBezTo>
                      <a:pt x="182880" y="0"/>
                      <a:pt x="205740" y="7620"/>
                      <a:pt x="224790" y="17780"/>
                    </a:cubicBezTo>
                    <a:lnTo>
                      <a:pt x="224790" y="90170"/>
                    </a:lnTo>
                    <a:cubicBezTo>
                      <a:pt x="209550" y="82550"/>
                      <a:pt x="186690" y="72390"/>
                      <a:pt x="154940" y="72390"/>
                    </a:cubicBezTo>
                    <a:cubicBezTo>
                      <a:pt x="106680" y="72390"/>
                      <a:pt x="80010" y="106680"/>
                      <a:pt x="80010" y="142240"/>
                    </a:cubicBezTo>
                    <a:cubicBezTo>
                      <a:pt x="80010" y="177800"/>
                      <a:pt x="105410" y="212090"/>
                      <a:pt x="149860" y="212090"/>
                    </a:cubicBezTo>
                    <a:cubicBezTo>
                      <a:pt x="194310" y="212090"/>
                      <a:pt x="209550" y="201930"/>
                      <a:pt x="226060" y="194310"/>
                    </a:cubicBezTo>
                    <a:lnTo>
                      <a:pt x="226060" y="267970"/>
                    </a:lnTo>
                    <a:cubicBezTo>
                      <a:pt x="207010" y="278130"/>
                      <a:pt x="175260" y="285750"/>
                      <a:pt x="142240" y="285750"/>
                    </a:cubicBezTo>
                    <a:cubicBezTo>
                      <a:pt x="59690" y="285750"/>
                      <a:pt x="0" y="222250"/>
                      <a:pt x="0" y="143510"/>
                    </a:cubicBezTo>
                    <a:cubicBezTo>
                      <a:pt x="0" y="64770"/>
                      <a:pt x="59690" y="1270"/>
                      <a:pt x="146050" y="127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082E0E27-1298-1ED5-EA04-0D7A0ABB6552}"/>
                  </a:ext>
                </a:extLst>
              </p:cNvPr>
              <p:cNvSpPr/>
              <p:nvPr/>
            </p:nvSpPr>
            <p:spPr>
              <a:xfrm>
                <a:off x="1812289" y="678180"/>
                <a:ext cx="219710" cy="274319"/>
              </a:xfrm>
              <a:custGeom>
                <a:avLst/>
                <a:gdLst>
                  <a:gd name="connsiteX0" fmla="*/ 219710 w 219710"/>
                  <a:gd name="connsiteY0" fmla="*/ 0 h 274319"/>
                  <a:gd name="connsiteX1" fmla="*/ 219710 w 219710"/>
                  <a:gd name="connsiteY1" fmla="*/ 67310 h 274319"/>
                  <a:gd name="connsiteX2" fmla="*/ 149860 w 219710"/>
                  <a:gd name="connsiteY2" fmla="*/ 67310 h 274319"/>
                  <a:gd name="connsiteX3" fmla="*/ 149860 w 219710"/>
                  <a:gd name="connsiteY3" fmla="*/ 274320 h 274319"/>
                  <a:gd name="connsiteX4" fmla="*/ 69850 w 219710"/>
                  <a:gd name="connsiteY4" fmla="*/ 274320 h 274319"/>
                  <a:gd name="connsiteX5" fmla="*/ 69850 w 219710"/>
                  <a:gd name="connsiteY5" fmla="*/ 67310 h 274319"/>
                  <a:gd name="connsiteX6" fmla="*/ 0 w 219710"/>
                  <a:gd name="connsiteY6" fmla="*/ 67310 h 274319"/>
                  <a:gd name="connsiteX7" fmla="*/ 0 w 219710"/>
                  <a:gd name="connsiteY7" fmla="*/ 0 h 274319"/>
                  <a:gd name="connsiteX8" fmla="*/ 219710 w 219710"/>
                  <a:gd name="connsiteY8" fmla="*/ 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9710" h="274319">
                    <a:moveTo>
                      <a:pt x="219710" y="0"/>
                    </a:moveTo>
                    <a:lnTo>
                      <a:pt x="219710" y="67310"/>
                    </a:lnTo>
                    <a:lnTo>
                      <a:pt x="149860" y="67310"/>
                    </a:lnTo>
                    <a:lnTo>
                      <a:pt x="149860" y="274320"/>
                    </a:lnTo>
                    <a:lnTo>
                      <a:pt x="69850" y="274320"/>
                    </a:lnTo>
                    <a:lnTo>
                      <a:pt x="69850" y="67310"/>
                    </a:lnTo>
                    <a:lnTo>
                      <a:pt x="0" y="67310"/>
                    </a:lnTo>
                    <a:lnTo>
                      <a:pt x="0" y="0"/>
                    </a:lnTo>
                    <a:lnTo>
                      <a:pt x="21971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5B869683-2E06-CB2E-A724-83178DF7C6D3}"/>
                  </a:ext>
                </a:extLst>
              </p:cNvPr>
              <p:cNvSpPr/>
              <p:nvPr/>
            </p:nvSpPr>
            <p:spPr>
              <a:xfrm>
                <a:off x="2073910" y="678180"/>
                <a:ext cx="80010" cy="274319"/>
              </a:xfrm>
              <a:custGeom>
                <a:avLst/>
                <a:gdLst>
                  <a:gd name="connsiteX0" fmla="*/ 80010 w 80010"/>
                  <a:gd name="connsiteY0" fmla="*/ 274320 h 274319"/>
                  <a:gd name="connsiteX1" fmla="*/ 0 w 80010"/>
                  <a:gd name="connsiteY1" fmla="*/ 274320 h 274319"/>
                  <a:gd name="connsiteX2" fmla="*/ 0 w 80010"/>
                  <a:gd name="connsiteY2" fmla="*/ 0 h 274319"/>
                  <a:gd name="connsiteX3" fmla="*/ 80010 w 80010"/>
                  <a:gd name="connsiteY3" fmla="*/ 0 h 274319"/>
                  <a:gd name="connsiteX4" fmla="*/ 80010 w 80010"/>
                  <a:gd name="connsiteY4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10" h="274319">
                    <a:moveTo>
                      <a:pt x="80010" y="274320"/>
                    </a:moveTo>
                    <a:lnTo>
                      <a:pt x="0" y="274320"/>
                    </a:lnTo>
                    <a:lnTo>
                      <a:pt x="0" y="0"/>
                    </a:lnTo>
                    <a:lnTo>
                      <a:pt x="80010" y="0"/>
                    </a:lnTo>
                    <a:lnTo>
                      <a:pt x="80010" y="27432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4E73957F-83B7-8119-7048-E937099B710C}"/>
                  </a:ext>
                </a:extLst>
              </p:cNvPr>
              <p:cNvSpPr/>
              <p:nvPr/>
            </p:nvSpPr>
            <p:spPr>
              <a:xfrm>
                <a:off x="2203450" y="673100"/>
                <a:ext cx="292100" cy="284480"/>
              </a:xfrm>
              <a:custGeom>
                <a:avLst/>
                <a:gdLst>
                  <a:gd name="connsiteX0" fmla="*/ 146050 w 292100"/>
                  <a:gd name="connsiteY0" fmla="*/ 0 h 284480"/>
                  <a:gd name="connsiteX1" fmla="*/ 292100 w 292100"/>
                  <a:gd name="connsiteY1" fmla="*/ 142240 h 284480"/>
                  <a:gd name="connsiteX2" fmla="*/ 146050 w 292100"/>
                  <a:gd name="connsiteY2" fmla="*/ 284480 h 284480"/>
                  <a:gd name="connsiteX3" fmla="*/ 0 w 292100"/>
                  <a:gd name="connsiteY3" fmla="*/ 142240 h 284480"/>
                  <a:gd name="connsiteX4" fmla="*/ 146050 w 292100"/>
                  <a:gd name="connsiteY4" fmla="*/ 0 h 284480"/>
                  <a:gd name="connsiteX5" fmla="*/ 146050 w 292100"/>
                  <a:gd name="connsiteY5" fmla="*/ 213360 h 284480"/>
                  <a:gd name="connsiteX6" fmla="*/ 212090 w 292100"/>
                  <a:gd name="connsiteY6" fmla="*/ 143510 h 284480"/>
                  <a:gd name="connsiteX7" fmla="*/ 146050 w 292100"/>
                  <a:gd name="connsiteY7" fmla="*/ 73660 h 284480"/>
                  <a:gd name="connsiteX8" fmla="*/ 80010 w 292100"/>
                  <a:gd name="connsiteY8" fmla="*/ 143510 h 284480"/>
                  <a:gd name="connsiteX9" fmla="*/ 146050 w 292100"/>
                  <a:gd name="connsiteY9" fmla="*/ 21336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2100" h="284480">
                    <a:moveTo>
                      <a:pt x="146050" y="0"/>
                    </a:moveTo>
                    <a:cubicBezTo>
                      <a:pt x="232410" y="0"/>
                      <a:pt x="292100" y="64770"/>
                      <a:pt x="292100" y="142240"/>
                    </a:cubicBezTo>
                    <a:cubicBezTo>
                      <a:pt x="292100" y="219710"/>
                      <a:pt x="232410" y="284480"/>
                      <a:pt x="14605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lose/>
                    <a:moveTo>
                      <a:pt x="146050" y="213360"/>
                    </a:moveTo>
                    <a:cubicBezTo>
                      <a:pt x="186690" y="213360"/>
                      <a:pt x="212090" y="180340"/>
                      <a:pt x="212090" y="143510"/>
                    </a:cubicBezTo>
                    <a:cubicBezTo>
                      <a:pt x="212090" y="106680"/>
                      <a:pt x="186690" y="73660"/>
                      <a:pt x="146050" y="73660"/>
                    </a:cubicBezTo>
                    <a:cubicBezTo>
                      <a:pt x="105410" y="73660"/>
                      <a:pt x="80010" y="107950"/>
                      <a:pt x="80010" y="143510"/>
                    </a:cubicBezTo>
                    <a:cubicBezTo>
                      <a:pt x="80010" y="179070"/>
                      <a:pt x="106680" y="213360"/>
                      <a:pt x="146050" y="21336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D9F99D8F-7DF3-CDD0-4D80-8A05BDE0CA8D}"/>
                  </a:ext>
                </a:extLst>
              </p:cNvPr>
              <p:cNvSpPr/>
              <p:nvPr/>
            </p:nvSpPr>
            <p:spPr>
              <a:xfrm>
                <a:off x="2543810" y="675640"/>
                <a:ext cx="238760" cy="281940"/>
              </a:xfrm>
              <a:custGeom>
                <a:avLst/>
                <a:gdLst>
                  <a:gd name="connsiteX0" fmla="*/ 77470 w 238760"/>
                  <a:gd name="connsiteY0" fmla="*/ 154940 h 281940"/>
                  <a:gd name="connsiteX1" fmla="*/ 77470 w 238760"/>
                  <a:gd name="connsiteY1" fmla="*/ 278130 h 281940"/>
                  <a:gd name="connsiteX2" fmla="*/ 0 w 238760"/>
                  <a:gd name="connsiteY2" fmla="*/ 278130 h 281940"/>
                  <a:gd name="connsiteX3" fmla="*/ 0 w 238760"/>
                  <a:gd name="connsiteY3" fmla="*/ 0 h 281940"/>
                  <a:gd name="connsiteX4" fmla="*/ 3810 w 238760"/>
                  <a:gd name="connsiteY4" fmla="*/ 0 h 281940"/>
                  <a:gd name="connsiteX5" fmla="*/ 161290 w 238760"/>
                  <a:gd name="connsiteY5" fmla="*/ 127000 h 281940"/>
                  <a:gd name="connsiteX6" fmla="*/ 161290 w 238760"/>
                  <a:gd name="connsiteY6" fmla="*/ 3810 h 281940"/>
                  <a:gd name="connsiteX7" fmla="*/ 238760 w 238760"/>
                  <a:gd name="connsiteY7" fmla="*/ 3810 h 281940"/>
                  <a:gd name="connsiteX8" fmla="*/ 238760 w 238760"/>
                  <a:gd name="connsiteY8" fmla="*/ 281940 h 281940"/>
                  <a:gd name="connsiteX9" fmla="*/ 234950 w 238760"/>
                  <a:gd name="connsiteY9" fmla="*/ 281940 h 281940"/>
                  <a:gd name="connsiteX10" fmla="*/ 77470 w 238760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760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38760" y="3810"/>
                    </a:lnTo>
                    <a:lnTo>
                      <a:pt x="238760" y="281940"/>
                    </a:lnTo>
                    <a:lnTo>
                      <a:pt x="234950" y="281940"/>
                    </a:lnTo>
                    <a:lnTo>
                      <a:pt x="77470" y="1549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573FE5D4-5BD3-694B-A693-E1AEA4D402AA}"/>
                  </a:ext>
                </a:extLst>
              </p:cNvPr>
              <p:cNvSpPr/>
              <p:nvPr/>
            </p:nvSpPr>
            <p:spPr>
              <a:xfrm>
                <a:off x="2896870" y="671830"/>
                <a:ext cx="201929" cy="280669"/>
              </a:xfrm>
              <a:custGeom>
                <a:avLst/>
                <a:gdLst>
                  <a:gd name="connsiteX0" fmla="*/ 1270 w 201929"/>
                  <a:gd name="connsiteY0" fmla="*/ 280670 h 280669"/>
                  <a:gd name="connsiteX1" fmla="*/ 60960 w 201929"/>
                  <a:gd name="connsiteY1" fmla="*/ 204470 h 280669"/>
                  <a:gd name="connsiteX2" fmla="*/ 111760 w 201929"/>
                  <a:gd name="connsiteY2" fmla="*/ 109220 h 280669"/>
                  <a:gd name="connsiteX3" fmla="*/ 67310 w 201929"/>
                  <a:gd name="connsiteY3" fmla="*/ 73660 h 280669"/>
                  <a:gd name="connsiteX4" fmla="*/ 16510 w 201929"/>
                  <a:gd name="connsiteY4" fmla="*/ 86360 h 280669"/>
                  <a:gd name="connsiteX5" fmla="*/ 16510 w 201929"/>
                  <a:gd name="connsiteY5" fmla="*/ 12700 h 280669"/>
                  <a:gd name="connsiteX6" fmla="*/ 78740 w 201929"/>
                  <a:gd name="connsiteY6" fmla="*/ 0 h 280669"/>
                  <a:gd name="connsiteX7" fmla="*/ 190500 w 201929"/>
                  <a:gd name="connsiteY7" fmla="*/ 102870 h 280669"/>
                  <a:gd name="connsiteX8" fmla="*/ 138430 w 201929"/>
                  <a:gd name="connsiteY8" fmla="*/ 213360 h 280669"/>
                  <a:gd name="connsiteX9" fmla="*/ 201930 w 201929"/>
                  <a:gd name="connsiteY9" fmla="*/ 213360 h 280669"/>
                  <a:gd name="connsiteX10" fmla="*/ 201930 w 201929"/>
                  <a:gd name="connsiteY10" fmla="*/ 279400 h 280669"/>
                  <a:gd name="connsiteX11" fmla="*/ 0 w 201929"/>
                  <a:gd name="connsiteY11" fmla="*/ 279400 h 280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29" h="280669">
                    <a:moveTo>
                      <a:pt x="1270" y="280670"/>
                    </a:moveTo>
                    <a:lnTo>
                      <a:pt x="60960" y="204470"/>
                    </a:lnTo>
                    <a:cubicBezTo>
                      <a:pt x="88900" y="168910"/>
                      <a:pt x="111760" y="135890"/>
                      <a:pt x="111760" y="109220"/>
                    </a:cubicBezTo>
                    <a:cubicBezTo>
                      <a:pt x="111760" y="82550"/>
                      <a:pt x="95250" y="73660"/>
                      <a:pt x="67310" y="73660"/>
                    </a:cubicBezTo>
                    <a:cubicBezTo>
                      <a:pt x="39370" y="73660"/>
                      <a:pt x="25400" y="82550"/>
                      <a:pt x="16510" y="86360"/>
                    </a:cubicBezTo>
                    <a:lnTo>
                      <a:pt x="16510" y="12700"/>
                    </a:lnTo>
                    <a:cubicBezTo>
                      <a:pt x="25400" y="7620"/>
                      <a:pt x="48260" y="0"/>
                      <a:pt x="78740" y="0"/>
                    </a:cubicBezTo>
                    <a:cubicBezTo>
                      <a:pt x="148590" y="0"/>
                      <a:pt x="190500" y="41910"/>
                      <a:pt x="190500" y="102870"/>
                    </a:cubicBezTo>
                    <a:cubicBezTo>
                      <a:pt x="190500" y="163830"/>
                      <a:pt x="162560" y="181610"/>
                      <a:pt x="138430" y="213360"/>
                    </a:cubicBezTo>
                    <a:lnTo>
                      <a:pt x="201930" y="213360"/>
                    </a:lnTo>
                    <a:lnTo>
                      <a:pt x="201930" y="279400"/>
                    </a:lnTo>
                    <a:lnTo>
                      <a:pt x="0" y="27940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7E7BAE48-39F0-E993-3FD5-94EF28CB4C68}"/>
                  </a:ext>
                </a:extLst>
              </p:cNvPr>
              <p:cNvSpPr/>
              <p:nvPr/>
            </p:nvSpPr>
            <p:spPr>
              <a:xfrm>
                <a:off x="3135629" y="756919"/>
                <a:ext cx="81280" cy="201930"/>
              </a:xfrm>
              <a:custGeom>
                <a:avLst/>
                <a:gdLst>
                  <a:gd name="connsiteX0" fmla="*/ 40640 w 81280"/>
                  <a:gd name="connsiteY0" fmla="*/ 0 h 201930"/>
                  <a:gd name="connsiteX1" fmla="*/ 81280 w 81280"/>
                  <a:gd name="connsiteY1" fmla="*/ 39370 h 201930"/>
                  <a:gd name="connsiteX2" fmla="*/ 40640 w 81280"/>
                  <a:gd name="connsiteY2" fmla="*/ 78740 h 201930"/>
                  <a:gd name="connsiteX3" fmla="*/ 0 w 81280"/>
                  <a:gd name="connsiteY3" fmla="*/ 39370 h 201930"/>
                  <a:gd name="connsiteX4" fmla="*/ 40640 w 81280"/>
                  <a:gd name="connsiteY4" fmla="*/ 0 h 201930"/>
                  <a:gd name="connsiteX5" fmla="*/ 40640 w 81280"/>
                  <a:gd name="connsiteY5" fmla="*/ 123190 h 201930"/>
                  <a:gd name="connsiteX6" fmla="*/ 81280 w 81280"/>
                  <a:gd name="connsiteY6" fmla="*/ 162560 h 201930"/>
                  <a:gd name="connsiteX7" fmla="*/ 40640 w 81280"/>
                  <a:gd name="connsiteY7" fmla="*/ 201930 h 201930"/>
                  <a:gd name="connsiteX8" fmla="*/ 0 w 81280"/>
                  <a:gd name="connsiteY8" fmla="*/ 162560 h 201930"/>
                  <a:gd name="connsiteX9" fmla="*/ 40640 w 81280"/>
                  <a:gd name="connsiteY9" fmla="*/ 123190 h 20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280" h="201930">
                    <a:moveTo>
                      <a:pt x="40640" y="0"/>
                    </a:moveTo>
                    <a:cubicBezTo>
                      <a:pt x="66040" y="0"/>
                      <a:pt x="81280" y="15240"/>
                      <a:pt x="81280" y="39370"/>
                    </a:cubicBezTo>
                    <a:cubicBezTo>
                      <a:pt x="81280" y="63500"/>
                      <a:pt x="66040" y="78740"/>
                      <a:pt x="40640" y="78740"/>
                    </a:cubicBezTo>
                    <a:cubicBezTo>
                      <a:pt x="15240" y="78740"/>
                      <a:pt x="0" y="63500"/>
                      <a:pt x="0" y="39370"/>
                    </a:cubicBezTo>
                    <a:cubicBezTo>
                      <a:pt x="0" y="15240"/>
                      <a:pt x="15240" y="0"/>
                      <a:pt x="40640" y="0"/>
                    </a:cubicBezTo>
                    <a:close/>
                    <a:moveTo>
                      <a:pt x="40640" y="123190"/>
                    </a:moveTo>
                    <a:cubicBezTo>
                      <a:pt x="66040" y="123190"/>
                      <a:pt x="81280" y="138430"/>
                      <a:pt x="81280" y="162560"/>
                    </a:cubicBezTo>
                    <a:cubicBezTo>
                      <a:pt x="81280" y="186690"/>
                      <a:pt x="66040" y="201930"/>
                      <a:pt x="40640" y="201930"/>
                    </a:cubicBezTo>
                    <a:cubicBezTo>
                      <a:pt x="15240" y="201930"/>
                      <a:pt x="0" y="186690"/>
                      <a:pt x="0" y="162560"/>
                    </a:cubicBezTo>
                    <a:cubicBezTo>
                      <a:pt x="0" y="138430"/>
                      <a:pt x="15240" y="123190"/>
                      <a:pt x="40640" y="12319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4D82E39-96B5-50D2-B8E5-860D739176AF}"/>
                  </a:ext>
                </a:extLst>
              </p:cNvPr>
              <p:cNvSpPr/>
              <p:nvPr/>
            </p:nvSpPr>
            <p:spPr>
              <a:xfrm>
                <a:off x="3348990" y="676909"/>
                <a:ext cx="215900" cy="274320"/>
              </a:xfrm>
              <a:custGeom>
                <a:avLst/>
                <a:gdLst>
                  <a:gd name="connsiteX0" fmla="*/ 0 w 215900"/>
                  <a:gd name="connsiteY0" fmla="*/ 1270 h 274320"/>
                  <a:gd name="connsiteX1" fmla="*/ 92710 w 215900"/>
                  <a:gd name="connsiteY1" fmla="*/ 1270 h 274320"/>
                  <a:gd name="connsiteX2" fmla="*/ 205740 w 215900"/>
                  <a:gd name="connsiteY2" fmla="*/ 80010 h 274320"/>
                  <a:gd name="connsiteX3" fmla="*/ 170180 w 215900"/>
                  <a:gd name="connsiteY3" fmla="*/ 130810 h 274320"/>
                  <a:gd name="connsiteX4" fmla="*/ 215900 w 215900"/>
                  <a:gd name="connsiteY4" fmla="*/ 191770 h 274320"/>
                  <a:gd name="connsiteX5" fmla="*/ 99060 w 215900"/>
                  <a:gd name="connsiteY5" fmla="*/ 274320 h 274320"/>
                  <a:gd name="connsiteX6" fmla="*/ 0 w 215900"/>
                  <a:gd name="connsiteY6" fmla="*/ 274320 h 274320"/>
                  <a:gd name="connsiteX7" fmla="*/ 0 w 215900"/>
                  <a:gd name="connsiteY7" fmla="*/ 0 h 274320"/>
                  <a:gd name="connsiteX8" fmla="*/ 76200 w 215900"/>
                  <a:gd name="connsiteY8" fmla="*/ 64770 h 274320"/>
                  <a:gd name="connsiteX9" fmla="*/ 76200 w 215900"/>
                  <a:gd name="connsiteY9" fmla="*/ 111760 h 274320"/>
                  <a:gd name="connsiteX10" fmla="*/ 97790 w 215900"/>
                  <a:gd name="connsiteY10" fmla="*/ 111760 h 274320"/>
                  <a:gd name="connsiteX11" fmla="*/ 125730 w 215900"/>
                  <a:gd name="connsiteY11" fmla="*/ 88900 h 274320"/>
                  <a:gd name="connsiteX12" fmla="*/ 97790 w 215900"/>
                  <a:gd name="connsiteY12" fmla="*/ 64770 h 274320"/>
                  <a:gd name="connsiteX13" fmla="*/ 76200 w 215900"/>
                  <a:gd name="connsiteY13" fmla="*/ 64770 h 274320"/>
                  <a:gd name="connsiteX14" fmla="*/ 76200 w 215900"/>
                  <a:gd name="connsiteY14" fmla="*/ 162560 h 274320"/>
                  <a:gd name="connsiteX15" fmla="*/ 76200 w 215900"/>
                  <a:gd name="connsiteY15" fmla="*/ 213360 h 274320"/>
                  <a:gd name="connsiteX16" fmla="*/ 104140 w 215900"/>
                  <a:gd name="connsiteY16" fmla="*/ 213360 h 274320"/>
                  <a:gd name="connsiteX17" fmla="*/ 134620 w 215900"/>
                  <a:gd name="connsiteY17" fmla="*/ 187960 h 274320"/>
                  <a:gd name="connsiteX18" fmla="*/ 104140 w 215900"/>
                  <a:gd name="connsiteY18" fmla="*/ 162560 h 274320"/>
                  <a:gd name="connsiteX19" fmla="*/ 76200 w 215900"/>
                  <a:gd name="connsiteY19" fmla="*/ 162560 h 27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5900" h="274320">
                    <a:moveTo>
                      <a:pt x="0" y="1270"/>
                    </a:moveTo>
                    <a:lnTo>
                      <a:pt x="92710" y="1270"/>
                    </a:lnTo>
                    <a:cubicBezTo>
                      <a:pt x="154940" y="1270"/>
                      <a:pt x="205740" y="24130"/>
                      <a:pt x="205740" y="80010"/>
                    </a:cubicBezTo>
                    <a:cubicBezTo>
                      <a:pt x="205740" y="135890"/>
                      <a:pt x="187960" y="124460"/>
                      <a:pt x="170180" y="130810"/>
                    </a:cubicBezTo>
                    <a:cubicBezTo>
                      <a:pt x="191770" y="137160"/>
                      <a:pt x="215900" y="160020"/>
                      <a:pt x="215900" y="191770"/>
                    </a:cubicBezTo>
                    <a:cubicBezTo>
                      <a:pt x="215900" y="250190"/>
                      <a:pt x="167640" y="274320"/>
                      <a:pt x="99060" y="274320"/>
                    </a:cubicBezTo>
                    <a:lnTo>
                      <a:pt x="0" y="274320"/>
                    </a:lnTo>
                    <a:lnTo>
                      <a:pt x="0" y="0"/>
                    </a:lnTo>
                    <a:close/>
                    <a:moveTo>
                      <a:pt x="76200" y="64770"/>
                    </a:moveTo>
                    <a:lnTo>
                      <a:pt x="76200" y="111760"/>
                    </a:lnTo>
                    <a:lnTo>
                      <a:pt x="97790" y="111760"/>
                    </a:lnTo>
                    <a:cubicBezTo>
                      <a:pt x="113030" y="111760"/>
                      <a:pt x="125730" y="106680"/>
                      <a:pt x="125730" y="88900"/>
                    </a:cubicBezTo>
                    <a:cubicBezTo>
                      <a:pt x="125730" y="71120"/>
                      <a:pt x="113030" y="64770"/>
                      <a:pt x="97790" y="64770"/>
                    </a:cubicBezTo>
                    <a:lnTo>
                      <a:pt x="76200" y="64770"/>
                    </a:lnTo>
                    <a:close/>
                    <a:moveTo>
                      <a:pt x="76200" y="162560"/>
                    </a:moveTo>
                    <a:lnTo>
                      <a:pt x="76200" y="213360"/>
                    </a:lnTo>
                    <a:lnTo>
                      <a:pt x="104140" y="213360"/>
                    </a:lnTo>
                    <a:cubicBezTo>
                      <a:pt x="119380" y="213360"/>
                      <a:pt x="134620" y="207010"/>
                      <a:pt x="134620" y="187960"/>
                    </a:cubicBezTo>
                    <a:cubicBezTo>
                      <a:pt x="134620" y="168910"/>
                      <a:pt x="119380" y="162560"/>
                      <a:pt x="104140" y="162560"/>
                    </a:cubicBezTo>
                    <a:lnTo>
                      <a:pt x="76200" y="16256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951FA013-D71B-7AEF-B817-558EE4DE2B8C}"/>
                  </a:ext>
                </a:extLst>
              </p:cNvPr>
              <p:cNvSpPr/>
              <p:nvPr/>
            </p:nvSpPr>
            <p:spPr>
              <a:xfrm>
                <a:off x="3614420" y="678180"/>
                <a:ext cx="223520" cy="274319"/>
              </a:xfrm>
              <a:custGeom>
                <a:avLst/>
                <a:gdLst>
                  <a:gd name="connsiteX0" fmla="*/ 140970 w 223520"/>
                  <a:gd name="connsiteY0" fmla="*/ 274320 h 274319"/>
                  <a:gd name="connsiteX1" fmla="*/ 100330 w 223520"/>
                  <a:gd name="connsiteY1" fmla="*/ 189230 h 274319"/>
                  <a:gd name="connsiteX2" fmla="*/ 77470 w 223520"/>
                  <a:gd name="connsiteY2" fmla="*/ 189230 h 274319"/>
                  <a:gd name="connsiteX3" fmla="*/ 77470 w 223520"/>
                  <a:gd name="connsiteY3" fmla="*/ 274320 h 274319"/>
                  <a:gd name="connsiteX4" fmla="*/ 0 w 223520"/>
                  <a:gd name="connsiteY4" fmla="*/ 274320 h 274319"/>
                  <a:gd name="connsiteX5" fmla="*/ 0 w 223520"/>
                  <a:gd name="connsiteY5" fmla="*/ 0 h 274319"/>
                  <a:gd name="connsiteX6" fmla="*/ 102870 w 223520"/>
                  <a:gd name="connsiteY6" fmla="*/ 0 h 274319"/>
                  <a:gd name="connsiteX7" fmla="*/ 218440 w 223520"/>
                  <a:gd name="connsiteY7" fmla="*/ 96520 h 274319"/>
                  <a:gd name="connsiteX8" fmla="*/ 170180 w 223520"/>
                  <a:gd name="connsiteY8" fmla="*/ 176530 h 274319"/>
                  <a:gd name="connsiteX9" fmla="*/ 223520 w 223520"/>
                  <a:gd name="connsiteY9" fmla="*/ 274320 h 274319"/>
                  <a:gd name="connsiteX10" fmla="*/ 140970 w 223520"/>
                  <a:gd name="connsiteY10" fmla="*/ 274320 h 274319"/>
                  <a:gd name="connsiteX11" fmla="*/ 77470 w 223520"/>
                  <a:gd name="connsiteY11" fmla="*/ 67310 h 274319"/>
                  <a:gd name="connsiteX12" fmla="*/ 77470 w 223520"/>
                  <a:gd name="connsiteY12" fmla="*/ 125730 h 274319"/>
                  <a:gd name="connsiteX13" fmla="*/ 106680 w 223520"/>
                  <a:gd name="connsiteY13" fmla="*/ 125730 h 274319"/>
                  <a:gd name="connsiteX14" fmla="*/ 137160 w 223520"/>
                  <a:gd name="connsiteY14" fmla="*/ 96520 h 274319"/>
                  <a:gd name="connsiteX15" fmla="*/ 106680 w 223520"/>
                  <a:gd name="connsiteY15" fmla="*/ 67310 h 274319"/>
                  <a:gd name="connsiteX16" fmla="*/ 77470 w 223520"/>
                  <a:gd name="connsiteY16" fmla="*/ 6731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3520" h="274319">
                    <a:moveTo>
                      <a:pt x="140970" y="274320"/>
                    </a:moveTo>
                    <a:lnTo>
                      <a:pt x="100330" y="189230"/>
                    </a:lnTo>
                    <a:lnTo>
                      <a:pt x="77470" y="189230"/>
                    </a:lnTo>
                    <a:lnTo>
                      <a:pt x="77470" y="274320"/>
                    </a:lnTo>
                    <a:lnTo>
                      <a:pt x="0" y="274320"/>
                    </a:lnTo>
                    <a:lnTo>
                      <a:pt x="0" y="0"/>
                    </a:lnTo>
                    <a:lnTo>
                      <a:pt x="102870" y="0"/>
                    </a:lnTo>
                    <a:cubicBezTo>
                      <a:pt x="170180" y="0"/>
                      <a:pt x="218440" y="31750"/>
                      <a:pt x="218440" y="96520"/>
                    </a:cubicBezTo>
                    <a:cubicBezTo>
                      <a:pt x="218440" y="161290"/>
                      <a:pt x="200660" y="161290"/>
                      <a:pt x="170180" y="176530"/>
                    </a:cubicBezTo>
                    <a:lnTo>
                      <a:pt x="223520" y="274320"/>
                    </a:lnTo>
                    <a:lnTo>
                      <a:pt x="140970" y="274320"/>
                    </a:lnTo>
                    <a:close/>
                    <a:moveTo>
                      <a:pt x="77470" y="67310"/>
                    </a:moveTo>
                    <a:lnTo>
                      <a:pt x="77470" y="125730"/>
                    </a:lnTo>
                    <a:lnTo>
                      <a:pt x="106680" y="125730"/>
                    </a:lnTo>
                    <a:cubicBezTo>
                      <a:pt x="123190" y="125730"/>
                      <a:pt x="137160" y="119380"/>
                      <a:pt x="137160" y="96520"/>
                    </a:cubicBezTo>
                    <a:cubicBezTo>
                      <a:pt x="137160" y="73660"/>
                      <a:pt x="123190" y="67310"/>
                      <a:pt x="106680" y="67310"/>
                    </a:cubicBezTo>
                    <a:lnTo>
                      <a:pt x="77470" y="6731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8A5A59C2-69CC-7085-0CF7-4DC86CAAFA79}"/>
                  </a:ext>
                </a:extLst>
              </p:cNvPr>
              <p:cNvSpPr/>
              <p:nvPr/>
            </p:nvSpPr>
            <p:spPr>
              <a:xfrm>
                <a:off x="3856990" y="675640"/>
                <a:ext cx="283209" cy="278129"/>
              </a:xfrm>
              <a:custGeom>
                <a:avLst/>
                <a:gdLst>
                  <a:gd name="connsiteX0" fmla="*/ 182880 w 283209"/>
                  <a:gd name="connsiteY0" fmla="*/ 241300 h 278129"/>
                  <a:gd name="connsiteX1" fmla="*/ 99060 w 283209"/>
                  <a:gd name="connsiteY1" fmla="*/ 241300 h 278129"/>
                  <a:gd name="connsiteX2" fmla="*/ 82550 w 283209"/>
                  <a:gd name="connsiteY2" fmla="*/ 278130 h 278129"/>
                  <a:gd name="connsiteX3" fmla="*/ 0 w 283209"/>
                  <a:gd name="connsiteY3" fmla="*/ 278130 h 278129"/>
                  <a:gd name="connsiteX4" fmla="*/ 139700 w 283209"/>
                  <a:gd name="connsiteY4" fmla="*/ 0 h 278129"/>
                  <a:gd name="connsiteX5" fmla="*/ 143510 w 283209"/>
                  <a:gd name="connsiteY5" fmla="*/ 0 h 278129"/>
                  <a:gd name="connsiteX6" fmla="*/ 283210 w 283209"/>
                  <a:gd name="connsiteY6" fmla="*/ 278130 h 278129"/>
                  <a:gd name="connsiteX7" fmla="*/ 200660 w 283209"/>
                  <a:gd name="connsiteY7" fmla="*/ 278130 h 278129"/>
                  <a:gd name="connsiteX8" fmla="*/ 184150 w 283209"/>
                  <a:gd name="connsiteY8" fmla="*/ 241300 h 278129"/>
                  <a:gd name="connsiteX9" fmla="*/ 120650 w 283209"/>
                  <a:gd name="connsiteY9" fmla="*/ 189230 h 278129"/>
                  <a:gd name="connsiteX10" fmla="*/ 160020 w 283209"/>
                  <a:gd name="connsiteY10" fmla="*/ 189230 h 278129"/>
                  <a:gd name="connsiteX11" fmla="*/ 140970 w 283209"/>
                  <a:gd name="connsiteY11" fmla="*/ 138430 h 278129"/>
                  <a:gd name="connsiteX12" fmla="*/ 140970 w 283209"/>
                  <a:gd name="connsiteY12" fmla="*/ 138430 h 278129"/>
                  <a:gd name="connsiteX13" fmla="*/ 121920 w 283209"/>
                  <a:gd name="connsiteY13" fmla="*/ 189230 h 278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3209" h="278129">
                    <a:moveTo>
                      <a:pt x="182880" y="241300"/>
                    </a:moveTo>
                    <a:lnTo>
                      <a:pt x="99060" y="241300"/>
                    </a:lnTo>
                    <a:lnTo>
                      <a:pt x="82550" y="278130"/>
                    </a:lnTo>
                    <a:lnTo>
                      <a:pt x="0" y="278130"/>
                    </a:lnTo>
                    <a:lnTo>
                      <a:pt x="139700" y="0"/>
                    </a:lnTo>
                    <a:lnTo>
                      <a:pt x="143510" y="0"/>
                    </a:lnTo>
                    <a:lnTo>
                      <a:pt x="283210" y="278130"/>
                    </a:lnTo>
                    <a:lnTo>
                      <a:pt x="200660" y="278130"/>
                    </a:lnTo>
                    <a:lnTo>
                      <a:pt x="184150" y="241300"/>
                    </a:lnTo>
                    <a:close/>
                    <a:moveTo>
                      <a:pt x="120650" y="189230"/>
                    </a:moveTo>
                    <a:lnTo>
                      <a:pt x="160020" y="189230"/>
                    </a:lnTo>
                    <a:cubicBezTo>
                      <a:pt x="153670" y="172720"/>
                      <a:pt x="142240" y="148590"/>
                      <a:pt x="140970" y="138430"/>
                    </a:cubicBezTo>
                    <a:lnTo>
                      <a:pt x="140970" y="138430"/>
                    </a:lnTo>
                    <a:cubicBezTo>
                      <a:pt x="138430" y="148590"/>
                      <a:pt x="128270" y="173990"/>
                      <a:pt x="121920" y="18923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C6C074F1-B80D-E9FD-92C5-35CC7189B2B6}"/>
                  </a:ext>
                </a:extLst>
              </p:cNvPr>
              <p:cNvSpPr/>
              <p:nvPr/>
            </p:nvSpPr>
            <p:spPr>
              <a:xfrm>
                <a:off x="4174490" y="675640"/>
                <a:ext cx="238759" cy="281940"/>
              </a:xfrm>
              <a:custGeom>
                <a:avLst/>
                <a:gdLst>
                  <a:gd name="connsiteX0" fmla="*/ 77470 w 238759"/>
                  <a:gd name="connsiteY0" fmla="*/ 154940 h 281940"/>
                  <a:gd name="connsiteX1" fmla="*/ 77470 w 238759"/>
                  <a:gd name="connsiteY1" fmla="*/ 278130 h 281940"/>
                  <a:gd name="connsiteX2" fmla="*/ 0 w 238759"/>
                  <a:gd name="connsiteY2" fmla="*/ 278130 h 281940"/>
                  <a:gd name="connsiteX3" fmla="*/ 0 w 238759"/>
                  <a:gd name="connsiteY3" fmla="*/ 0 h 281940"/>
                  <a:gd name="connsiteX4" fmla="*/ 3810 w 238759"/>
                  <a:gd name="connsiteY4" fmla="*/ 0 h 281940"/>
                  <a:gd name="connsiteX5" fmla="*/ 161290 w 238759"/>
                  <a:gd name="connsiteY5" fmla="*/ 127000 h 281940"/>
                  <a:gd name="connsiteX6" fmla="*/ 161290 w 238759"/>
                  <a:gd name="connsiteY6" fmla="*/ 3810 h 281940"/>
                  <a:gd name="connsiteX7" fmla="*/ 238760 w 238759"/>
                  <a:gd name="connsiteY7" fmla="*/ 3810 h 281940"/>
                  <a:gd name="connsiteX8" fmla="*/ 238760 w 238759"/>
                  <a:gd name="connsiteY8" fmla="*/ 281940 h 281940"/>
                  <a:gd name="connsiteX9" fmla="*/ 234950 w 238759"/>
                  <a:gd name="connsiteY9" fmla="*/ 281940 h 281940"/>
                  <a:gd name="connsiteX10" fmla="*/ 77470 w 238759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759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38760" y="3810"/>
                    </a:lnTo>
                    <a:lnTo>
                      <a:pt x="238760" y="281940"/>
                    </a:lnTo>
                    <a:lnTo>
                      <a:pt x="234950" y="281940"/>
                    </a:lnTo>
                    <a:lnTo>
                      <a:pt x="77470" y="1549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26C70463-890E-F5B7-E768-31C43864D71A}"/>
                  </a:ext>
                </a:extLst>
              </p:cNvPr>
              <p:cNvSpPr/>
              <p:nvPr/>
            </p:nvSpPr>
            <p:spPr>
              <a:xfrm>
                <a:off x="4475479" y="678180"/>
                <a:ext cx="254000" cy="274319"/>
              </a:xfrm>
              <a:custGeom>
                <a:avLst/>
                <a:gdLst>
                  <a:gd name="connsiteX0" fmla="*/ 0 w 254000"/>
                  <a:gd name="connsiteY0" fmla="*/ 274320 h 274319"/>
                  <a:gd name="connsiteX1" fmla="*/ 0 w 254000"/>
                  <a:gd name="connsiteY1" fmla="*/ 0 h 274319"/>
                  <a:gd name="connsiteX2" fmla="*/ 96520 w 254000"/>
                  <a:gd name="connsiteY2" fmla="*/ 0 h 274319"/>
                  <a:gd name="connsiteX3" fmla="*/ 254000 w 254000"/>
                  <a:gd name="connsiteY3" fmla="*/ 137160 h 274319"/>
                  <a:gd name="connsiteX4" fmla="*/ 96520 w 254000"/>
                  <a:gd name="connsiteY4" fmla="*/ 274320 h 274319"/>
                  <a:gd name="connsiteX5" fmla="*/ 0 w 254000"/>
                  <a:gd name="connsiteY5" fmla="*/ 274320 h 274319"/>
                  <a:gd name="connsiteX6" fmla="*/ 80010 w 254000"/>
                  <a:gd name="connsiteY6" fmla="*/ 67310 h 274319"/>
                  <a:gd name="connsiteX7" fmla="*/ 80010 w 254000"/>
                  <a:gd name="connsiteY7" fmla="*/ 207010 h 274319"/>
                  <a:gd name="connsiteX8" fmla="*/ 95250 w 254000"/>
                  <a:gd name="connsiteY8" fmla="*/ 207010 h 274319"/>
                  <a:gd name="connsiteX9" fmla="*/ 173990 w 254000"/>
                  <a:gd name="connsiteY9" fmla="*/ 137160 h 274319"/>
                  <a:gd name="connsiteX10" fmla="*/ 95250 w 254000"/>
                  <a:gd name="connsiteY10" fmla="*/ 67310 h 274319"/>
                  <a:gd name="connsiteX11" fmla="*/ 80010 w 254000"/>
                  <a:gd name="connsiteY11" fmla="*/ 6731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4000" h="274319">
                    <a:moveTo>
                      <a:pt x="0" y="274320"/>
                    </a:moveTo>
                    <a:lnTo>
                      <a:pt x="0" y="0"/>
                    </a:lnTo>
                    <a:lnTo>
                      <a:pt x="96520" y="0"/>
                    </a:lnTo>
                    <a:cubicBezTo>
                      <a:pt x="194310" y="0"/>
                      <a:pt x="254000" y="58420"/>
                      <a:pt x="254000" y="137160"/>
                    </a:cubicBezTo>
                    <a:cubicBezTo>
                      <a:pt x="254000" y="215900"/>
                      <a:pt x="194310" y="274320"/>
                      <a:pt x="96520" y="274320"/>
                    </a:cubicBezTo>
                    <a:lnTo>
                      <a:pt x="0" y="274320"/>
                    </a:lnTo>
                    <a:close/>
                    <a:moveTo>
                      <a:pt x="80010" y="67310"/>
                    </a:moveTo>
                    <a:lnTo>
                      <a:pt x="80010" y="207010"/>
                    </a:lnTo>
                    <a:lnTo>
                      <a:pt x="95250" y="207010"/>
                    </a:lnTo>
                    <a:cubicBezTo>
                      <a:pt x="148590" y="207010"/>
                      <a:pt x="173990" y="173990"/>
                      <a:pt x="173990" y="137160"/>
                    </a:cubicBezTo>
                    <a:cubicBezTo>
                      <a:pt x="173990" y="100330"/>
                      <a:pt x="148590" y="67310"/>
                      <a:pt x="95250" y="67310"/>
                    </a:cubicBezTo>
                    <a:lnTo>
                      <a:pt x="80010" y="6731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9CCBD733-37C1-1438-1DCE-33AE265C12A7}"/>
                  </a:ext>
                </a:extLst>
              </p:cNvPr>
              <p:cNvSpPr/>
              <p:nvPr/>
            </p:nvSpPr>
            <p:spPr>
              <a:xfrm>
                <a:off x="4777740" y="678180"/>
                <a:ext cx="80009" cy="274319"/>
              </a:xfrm>
              <a:custGeom>
                <a:avLst/>
                <a:gdLst>
                  <a:gd name="connsiteX0" fmla="*/ 80010 w 80009"/>
                  <a:gd name="connsiteY0" fmla="*/ 274320 h 274319"/>
                  <a:gd name="connsiteX1" fmla="*/ 0 w 80009"/>
                  <a:gd name="connsiteY1" fmla="*/ 274320 h 274319"/>
                  <a:gd name="connsiteX2" fmla="*/ 0 w 80009"/>
                  <a:gd name="connsiteY2" fmla="*/ 0 h 274319"/>
                  <a:gd name="connsiteX3" fmla="*/ 80010 w 80009"/>
                  <a:gd name="connsiteY3" fmla="*/ 0 h 274319"/>
                  <a:gd name="connsiteX4" fmla="*/ 80010 w 80009"/>
                  <a:gd name="connsiteY4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09" h="274319">
                    <a:moveTo>
                      <a:pt x="80010" y="274320"/>
                    </a:moveTo>
                    <a:lnTo>
                      <a:pt x="0" y="274320"/>
                    </a:lnTo>
                    <a:lnTo>
                      <a:pt x="0" y="0"/>
                    </a:lnTo>
                    <a:lnTo>
                      <a:pt x="80010" y="0"/>
                    </a:lnTo>
                    <a:lnTo>
                      <a:pt x="80010" y="27432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B483CABE-1F5A-6ED9-B897-85C6F7D50427}"/>
                  </a:ext>
                </a:extLst>
              </p:cNvPr>
              <p:cNvSpPr/>
              <p:nvPr/>
            </p:nvSpPr>
            <p:spPr>
              <a:xfrm>
                <a:off x="4921250" y="675640"/>
                <a:ext cx="238759" cy="281940"/>
              </a:xfrm>
              <a:custGeom>
                <a:avLst/>
                <a:gdLst>
                  <a:gd name="connsiteX0" fmla="*/ 77470 w 238759"/>
                  <a:gd name="connsiteY0" fmla="*/ 154940 h 281940"/>
                  <a:gd name="connsiteX1" fmla="*/ 77470 w 238759"/>
                  <a:gd name="connsiteY1" fmla="*/ 278130 h 281940"/>
                  <a:gd name="connsiteX2" fmla="*/ 0 w 238759"/>
                  <a:gd name="connsiteY2" fmla="*/ 278130 h 281940"/>
                  <a:gd name="connsiteX3" fmla="*/ 0 w 238759"/>
                  <a:gd name="connsiteY3" fmla="*/ 0 h 281940"/>
                  <a:gd name="connsiteX4" fmla="*/ 3810 w 238759"/>
                  <a:gd name="connsiteY4" fmla="*/ 0 h 281940"/>
                  <a:gd name="connsiteX5" fmla="*/ 161290 w 238759"/>
                  <a:gd name="connsiteY5" fmla="*/ 127000 h 281940"/>
                  <a:gd name="connsiteX6" fmla="*/ 161290 w 238759"/>
                  <a:gd name="connsiteY6" fmla="*/ 3810 h 281940"/>
                  <a:gd name="connsiteX7" fmla="*/ 238760 w 238759"/>
                  <a:gd name="connsiteY7" fmla="*/ 3810 h 281940"/>
                  <a:gd name="connsiteX8" fmla="*/ 238760 w 238759"/>
                  <a:gd name="connsiteY8" fmla="*/ 281940 h 281940"/>
                  <a:gd name="connsiteX9" fmla="*/ 234950 w 238759"/>
                  <a:gd name="connsiteY9" fmla="*/ 281940 h 281940"/>
                  <a:gd name="connsiteX10" fmla="*/ 77470 w 238759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759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38760" y="3810"/>
                    </a:lnTo>
                    <a:lnTo>
                      <a:pt x="238760" y="281940"/>
                    </a:lnTo>
                    <a:lnTo>
                      <a:pt x="234950" y="281940"/>
                    </a:lnTo>
                    <a:lnTo>
                      <a:pt x="77470" y="1549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E87903A8-07BD-2491-BAAE-326725B798D6}"/>
                  </a:ext>
                </a:extLst>
              </p:cNvPr>
              <p:cNvSpPr/>
              <p:nvPr/>
            </p:nvSpPr>
            <p:spPr>
              <a:xfrm>
                <a:off x="5208270" y="674369"/>
                <a:ext cx="247650" cy="284480"/>
              </a:xfrm>
              <a:custGeom>
                <a:avLst/>
                <a:gdLst>
                  <a:gd name="connsiteX0" fmla="*/ 246380 w 247650"/>
                  <a:gd name="connsiteY0" fmla="*/ 264160 h 284480"/>
                  <a:gd name="connsiteX1" fmla="*/ 149860 w 247650"/>
                  <a:gd name="connsiteY1" fmla="*/ 284480 h 284480"/>
                  <a:gd name="connsiteX2" fmla="*/ 0 w 247650"/>
                  <a:gd name="connsiteY2" fmla="*/ 142240 h 284480"/>
                  <a:gd name="connsiteX3" fmla="*/ 146050 w 247650"/>
                  <a:gd name="connsiteY3" fmla="*/ 0 h 284480"/>
                  <a:gd name="connsiteX4" fmla="*/ 236220 w 247650"/>
                  <a:gd name="connsiteY4" fmla="*/ 17780 h 284480"/>
                  <a:gd name="connsiteX5" fmla="*/ 236220 w 247650"/>
                  <a:gd name="connsiteY5" fmla="*/ 90170 h 284480"/>
                  <a:gd name="connsiteX6" fmla="*/ 154940 w 247650"/>
                  <a:gd name="connsiteY6" fmla="*/ 72390 h 284480"/>
                  <a:gd name="connsiteX7" fmla="*/ 81280 w 247650"/>
                  <a:gd name="connsiteY7" fmla="*/ 142240 h 284480"/>
                  <a:gd name="connsiteX8" fmla="*/ 151130 w 247650"/>
                  <a:gd name="connsiteY8" fmla="*/ 213360 h 284480"/>
                  <a:gd name="connsiteX9" fmla="*/ 171450 w 247650"/>
                  <a:gd name="connsiteY9" fmla="*/ 213360 h 284480"/>
                  <a:gd name="connsiteX10" fmla="*/ 171450 w 247650"/>
                  <a:gd name="connsiteY10" fmla="*/ 149860 h 284480"/>
                  <a:gd name="connsiteX11" fmla="*/ 247650 w 247650"/>
                  <a:gd name="connsiteY11" fmla="*/ 149860 h 284480"/>
                  <a:gd name="connsiteX12" fmla="*/ 247650 w 247650"/>
                  <a:gd name="connsiteY12" fmla="*/ 26543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7650" h="284480">
                    <a:moveTo>
                      <a:pt x="246380" y="264160"/>
                    </a:moveTo>
                    <a:cubicBezTo>
                      <a:pt x="219710" y="276860"/>
                      <a:pt x="184150" y="284480"/>
                      <a:pt x="14986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ubicBezTo>
                      <a:pt x="232410" y="0"/>
                      <a:pt x="214630" y="7620"/>
                      <a:pt x="236220" y="17780"/>
                    </a:cubicBezTo>
                    <a:lnTo>
                      <a:pt x="236220" y="90170"/>
                    </a:lnTo>
                    <a:cubicBezTo>
                      <a:pt x="218440" y="82550"/>
                      <a:pt x="191770" y="72390"/>
                      <a:pt x="154940" y="72390"/>
                    </a:cubicBezTo>
                    <a:cubicBezTo>
                      <a:pt x="118110" y="72390"/>
                      <a:pt x="81280" y="106680"/>
                      <a:pt x="81280" y="142240"/>
                    </a:cubicBezTo>
                    <a:cubicBezTo>
                      <a:pt x="81280" y="177800"/>
                      <a:pt x="105410" y="213360"/>
                      <a:pt x="151130" y="213360"/>
                    </a:cubicBezTo>
                    <a:cubicBezTo>
                      <a:pt x="196850" y="213360"/>
                      <a:pt x="165100" y="213360"/>
                      <a:pt x="171450" y="213360"/>
                    </a:cubicBezTo>
                    <a:lnTo>
                      <a:pt x="171450" y="149860"/>
                    </a:lnTo>
                    <a:lnTo>
                      <a:pt x="247650" y="149860"/>
                    </a:lnTo>
                    <a:lnTo>
                      <a:pt x="247650" y="26543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6" name="Graphic 4">
              <a:extLst>
                <a:ext uri="{FF2B5EF4-FFF2-40B4-BE49-F238E27FC236}">
                  <a16:creationId xmlns:a16="http://schemas.microsoft.com/office/drawing/2014/main" id="{3CCA0360-83C3-CB98-37F3-45706E33552C}"/>
                </a:ext>
              </a:extLst>
            </p:cNvPr>
            <p:cNvGrpSpPr/>
            <p:nvPr/>
          </p:nvGrpSpPr>
          <p:grpSpPr>
            <a:xfrm>
              <a:off x="416559" y="594359"/>
              <a:ext cx="474979" cy="474979"/>
              <a:chOff x="416559" y="594359"/>
              <a:chExt cx="474979" cy="474979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75AE40FD-139D-19FB-87C3-09235A6EEFBF}"/>
                  </a:ext>
                </a:extLst>
              </p:cNvPr>
              <p:cNvSpPr/>
              <p:nvPr/>
            </p:nvSpPr>
            <p:spPr>
              <a:xfrm>
                <a:off x="416559" y="594359"/>
                <a:ext cx="472440" cy="228600"/>
              </a:xfrm>
              <a:custGeom>
                <a:avLst/>
                <a:gdLst>
                  <a:gd name="connsiteX0" fmla="*/ 257810 w 472440"/>
                  <a:gd name="connsiteY0" fmla="*/ 39370 h 228600"/>
                  <a:gd name="connsiteX1" fmla="*/ 257810 w 472440"/>
                  <a:gd name="connsiteY1" fmla="*/ 228600 h 228600"/>
                  <a:gd name="connsiteX2" fmla="*/ 472440 w 472440"/>
                  <a:gd name="connsiteY2" fmla="*/ 228600 h 228600"/>
                  <a:gd name="connsiteX3" fmla="*/ 236220 w 472440"/>
                  <a:gd name="connsiteY3" fmla="*/ 0 h 228600"/>
                  <a:gd name="connsiteX4" fmla="*/ 0 w 472440"/>
                  <a:gd name="connsiteY4" fmla="*/ 228600 h 228600"/>
                  <a:gd name="connsiteX5" fmla="*/ 49530 w 472440"/>
                  <a:gd name="connsiteY5" fmla="*/ 228600 h 228600"/>
                  <a:gd name="connsiteX6" fmla="*/ 259080 w 472440"/>
                  <a:gd name="connsiteY6" fmla="*/ 3937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2440" h="228600">
                    <a:moveTo>
                      <a:pt x="257810" y="39370"/>
                    </a:moveTo>
                    <a:lnTo>
                      <a:pt x="257810" y="228600"/>
                    </a:lnTo>
                    <a:lnTo>
                      <a:pt x="472440" y="228600"/>
                    </a:lnTo>
                    <a:cubicBezTo>
                      <a:pt x="468630" y="102870"/>
                      <a:pt x="364490" y="0"/>
                      <a:pt x="236220" y="0"/>
                    </a:cubicBezTo>
                    <a:cubicBezTo>
                      <a:pt x="107950" y="0"/>
                      <a:pt x="3810" y="101600"/>
                      <a:pt x="0" y="228600"/>
                    </a:cubicBezTo>
                    <a:lnTo>
                      <a:pt x="49530" y="228600"/>
                    </a:lnTo>
                    <a:lnTo>
                      <a:pt x="259080" y="3937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AF071EF5-5388-FC37-B504-56DF9F2E2966}"/>
                  </a:ext>
                </a:extLst>
              </p:cNvPr>
              <p:cNvSpPr/>
              <p:nvPr/>
            </p:nvSpPr>
            <p:spPr>
              <a:xfrm>
                <a:off x="419100" y="754380"/>
                <a:ext cx="301942" cy="314959"/>
              </a:xfrm>
              <a:custGeom>
                <a:avLst/>
                <a:gdLst>
                  <a:gd name="connsiteX0" fmla="*/ 201930 w 301942"/>
                  <a:gd name="connsiteY0" fmla="*/ 0 h 314959"/>
                  <a:gd name="connsiteX1" fmla="*/ 66040 w 301942"/>
                  <a:gd name="connsiteY1" fmla="*/ 123190 h 314959"/>
                  <a:gd name="connsiteX2" fmla="*/ 0 w 301942"/>
                  <a:gd name="connsiteY2" fmla="*/ 123190 h 314959"/>
                  <a:gd name="connsiteX3" fmla="*/ 232410 w 301942"/>
                  <a:gd name="connsiteY3" fmla="*/ 314960 h 314959"/>
                  <a:gd name="connsiteX4" fmla="*/ 300990 w 301942"/>
                  <a:gd name="connsiteY4" fmla="*/ 304800 h 314959"/>
                  <a:gd name="connsiteX5" fmla="*/ 300990 w 301942"/>
                  <a:gd name="connsiteY5" fmla="*/ 123190 h 314959"/>
                  <a:gd name="connsiteX6" fmla="*/ 201930 w 301942"/>
                  <a:gd name="connsiteY6" fmla="*/ 123190 h 314959"/>
                  <a:gd name="connsiteX7" fmla="*/ 201930 w 301942"/>
                  <a:gd name="connsiteY7" fmla="*/ 0 h 314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1942" h="314959">
                    <a:moveTo>
                      <a:pt x="201930" y="0"/>
                    </a:moveTo>
                    <a:lnTo>
                      <a:pt x="66040" y="123190"/>
                    </a:lnTo>
                    <a:lnTo>
                      <a:pt x="0" y="123190"/>
                    </a:lnTo>
                    <a:cubicBezTo>
                      <a:pt x="21590" y="232410"/>
                      <a:pt x="116840" y="314960"/>
                      <a:pt x="232410" y="314960"/>
                    </a:cubicBezTo>
                    <a:cubicBezTo>
                      <a:pt x="347980" y="314960"/>
                      <a:pt x="279400" y="311150"/>
                      <a:pt x="300990" y="304800"/>
                    </a:cubicBezTo>
                    <a:lnTo>
                      <a:pt x="300990" y="123190"/>
                    </a:lnTo>
                    <a:lnTo>
                      <a:pt x="201930" y="123190"/>
                    </a:lnTo>
                    <a:lnTo>
                      <a:pt x="20193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A5D05C2C-8C23-B031-A4EC-D85A4D2432C7}"/>
                  </a:ext>
                </a:extLst>
              </p:cNvPr>
              <p:cNvSpPr/>
              <p:nvPr/>
            </p:nvSpPr>
            <p:spPr>
              <a:xfrm>
                <a:off x="773430" y="876300"/>
                <a:ext cx="111759" cy="158750"/>
              </a:xfrm>
              <a:custGeom>
                <a:avLst/>
                <a:gdLst>
                  <a:gd name="connsiteX0" fmla="*/ 0 w 111759"/>
                  <a:gd name="connsiteY0" fmla="*/ 158750 h 158750"/>
                  <a:gd name="connsiteX1" fmla="*/ 111760 w 111759"/>
                  <a:gd name="connsiteY1" fmla="*/ 0 h 158750"/>
                  <a:gd name="connsiteX2" fmla="*/ 0 w 111759"/>
                  <a:gd name="connsiteY2" fmla="*/ 0 h 158750"/>
                  <a:gd name="connsiteX3" fmla="*/ 0 w 111759"/>
                  <a:gd name="connsiteY3" fmla="*/ 158750 h 158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1759" h="158750">
                    <a:moveTo>
                      <a:pt x="0" y="158750"/>
                    </a:moveTo>
                    <a:cubicBezTo>
                      <a:pt x="55880" y="124460"/>
                      <a:pt x="97790" y="68580"/>
                      <a:pt x="111760" y="0"/>
                    </a:cubicBezTo>
                    <a:lnTo>
                      <a:pt x="0" y="0"/>
                    </a:lnTo>
                    <a:lnTo>
                      <a:pt x="0" y="15875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FB753095-9E7C-8332-3A49-1ECA209F22C3}"/>
                  </a:ext>
                </a:extLst>
              </p:cNvPr>
              <p:cNvSpPr/>
              <p:nvPr/>
            </p:nvSpPr>
            <p:spPr>
              <a:xfrm>
                <a:off x="419100" y="678180"/>
                <a:ext cx="472439" cy="373380"/>
              </a:xfrm>
              <a:custGeom>
                <a:avLst/>
                <a:gdLst>
                  <a:gd name="connsiteX0" fmla="*/ 469900 w 472439"/>
                  <a:gd name="connsiteY0" fmla="*/ 166370 h 373380"/>
                  <a:gd name="connsiteX1" fmla="*/ 469900 w 472439"/>
                  <a:gd name="connsiteY1" fmla="*/ 180340 h 373380"/>
                  <a:gd name="connsiteX2" fmla="*/ 336550 w 472439"/>
                  <a:gd name="connsiteY2" fmla="*/ 180340 h 373380"/>
                  <a:gd name="connsiteX3" fmla="*/ 336550 w 472439"/>
                  <a:gd name="connsiteY3" fmla="*/ 367030 h 373380"/>
                  <a:gd name="connsiteX4" fmla="*/ 336550 w 472439"/>
                  <a:gd name="connsiteY4" fmla="*/ 367030 h 373380"/>
                  <a:gd name="connsiteX5" fmla="*/ 322580 w 472439"/>
                  <a:gd name="connsiteY5" fmla="*/ 373380 h 373380"/>
                  <a:gd name="connsiteX6" fmla="*/ 322580 w 472439"/>
                  <a:gd name="connsiteY6" fmla="*/ 373380 h 373380"/>
                  <a:gd name="connsiteX7" fmla="*/ 322580 w 472439"/>
                  <a:gd name="connsiteY7" fmla="*/ 180340 h 373380"/>
                  <a:gd name="connsiteX8" fmla="*/ 322580 w 472439"/>
                  <a:gd name="connsiteY8" fmla="*/ 180340 h 373380"/>
                  <a:gd name="connsiteX9" fmla="*/ 231140 w 472439"/>
                  <a:gd name="connsiteY9" fmla="*/ 180340 h 373380"/>
                  <a:gd name="connsiteX10" fmla="*/ 231140 w 472439"/>
                  <a:gd name="connsiteY10" fmla="*/ 180340 h 373380"/>
                  <a:gd name="connsiteX11" fmla="*/ 224790 w 472439"/>
                  <a:gd name="connsiteY11" fmla="*/ 180340 h 373380"/>
                  <a:gd name="connsiteX12" fmla="*/ 224790 w 472439"/>
                  <a:gd name="connsiteY12" fmla="*/ 31750 h 373380"/>
                  <a:gd name="connsiteX13" fmla="*/ 63500 w 472439"/>
                  <a:gd name="connsiteY13" fmla="*/ 181610 h 373380"/>
                  <a:gd name="connsiteX14" fmla="*/ 63500 w 472439"/>
                  <a:gd name="connsiteY14" fmla="*/ 181610 h 373380"/>
                  <a:gd name="connsiteX15" fmla="*/ 63500 w 472439"/>
                  <a:gd name="connsiteY15" fmla="*/ 181610 h 373380"/>
                  <a:gd name="connsiteX16" fmla="*/ 0 w 472439"/>
                  <a:gd name="connsiteY16" fmla="*/ 181610 h 373380"/>
                  <a:gd name="connsiteX17" fmla="*/ 0 w 472439"/>
                  <a:gd name="connsiteY17" fmla="*/ 167640 h 373380"/>
                  <a:gd name="connsiteX18" fmla="*/ 57150 w 472439"/>
                  <a:gd name="connsiteY18" fmla="*/ 167640 h 373380"/>
                  <a:gd name="connsiteX19" fmla="*/ 238760 w 472439"/>
                  <a:gd name="connsiteY19" fmla="*/ 0 h 373380"/>
                  <a:gd name="connsiteX20" fmla="*/ 238760 w 472439"/>
                  <a:gd name="connsiteY20" fmla="*/ 167640 h 373380"/>
                  <a:gd name="connsiteX21" fmla="*/ 472440 w 472439"/>
                  <a:gd name="connsiteY21" fmla="*/ 167640 h 37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2439" h="373380">
                    <a:moveTo>
                      <a:pt x="469900" y="166370"/>
                    </a:moveTo>
                    <a:cubicBezTo>
                      <a:pt x="469900" y="171450"/>
                      <a:pt x="469900" y="176530"/>
                      <a:pt x="469900" y="180340"/>
                    </a:cubicBezTo>
                    <a:lnTo>
                      <a:pt x="336550" y="180340"/>
                    </a:lnTo>
                    <a:lnTo>
                      <a:pt x="336550" y="367030"/>
                    </a:lnTo>
                    <a:cubicBezTo>
                      <a:pt x="336550" y="367030"/>
                      <a:pt x="336550" y="367030"/>
                      <a:pt x="336550" y="367030"/>
                    </a:cubicBezTo>
                    <a:cubicBezTo>
                      <a:pt x="331470" y="369570"/>
                      <a:pt x="326390" y="370840"/>
                      <a:pt x="322580" y="373380"/>
                    </a:cubicBezTo>
                    <a:lnTo>
                      <a:pt x="322580" y="373380"/>
                    </a:lnTo>
                    <a:cubicBezTo>
                      <a:pt x="322580" y="373380"/>
                      <a:pt x="322580" y="180340"/>
                      <a:pt x="322580" y="180340"/>
                    </a:cubicBezTo>
                    <a:lnTo>
                      <a:pt x="322580" y="180340"/>
                    </a:lnTo>
                    <a:cubicBezTo>
                      <a:pt x="322580" y="180340"/>
                      <a:pt x="231140" y="180340"/>
                      <a:pt x="231140" y="180340"/>
                    </a:cubicBezTo>
                    <a:lnTo>
                      <a:pt x="231140" y="180340"/>
                    </a:lnTo>
                    <a:cubicBezTo>
                      <a:pt x="231140" y="180340"/>
                      <a:pt x="224790" y="180340"/>
                      <a:pt x="224790" y="180340"/>
                    </a:cubicBezTo>
                    <a:lnTo>
                      <a:pt x="224790" y="31750"/>
                    </a:lnTo>
                    <a:lnTo>
                      <a:pt x="63500" y="181610"/>
                    </a:lnTo>
                    <a:lnTo>
                      <a:pt x="63500" y="181610"/>
                    </a:lnTo>
                    <a:cubicBezTo>
                      <a:pt x="63500" y="181610"/>
                      <a:pt x="63500" y="181610"/>
                      <a:pt x="63500" y="181610"/>
                    </a:cubicBezTo>
                    <a:lnTo>
                      <a:pt x="0" y="181610"/>
                    </a:lnTo>
                    <a:lnTo>
                      <a:pt x="0" y="167640"/>
                    </a:lnTo>
                    <a:lnTo>
                      <a:pt x="57150" y="167640"/>
                    </a:lnTo>
                    <a:lnTo>
                      <a:pt x="238760" y="0"/>
                    </a:lnTo>
                    <a:lnTo>
                      <a:pt x="238760" y="167640"/>
                    </a:lnTo>
                    <a:lnTo>
                      <a:pt x="472440" y="1676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71" name="Graphic 4">
            <a:extLst>
              <a:ext uri="{FF2B5EF4-FFF2-40B4-BE49-F238E27FC236}">
                <a16:creationId xmlns:a16="http://schemas.microsoft.com/office/drawing/2014/main" id="{700CE691-0B28-F689-6668-BBF116263446}"/>
              </a:ext>
            </a:extLst>
          </p:cNvPr>
          <p:cNvGrpSpPr/>
          <p:nvPr/>
        </p:nvGrpSpPr>
        <p:grpSpPr>
          <a:xfrm>
            <a:off x="765809" y="1748789"/>
            <a:ext cx="1602740" cy="287020"/>
            <a:chOff x="765809" y="1748789"/>
            <a:chExt cx="1602740" cy="287020"/>
          </a:xfrm>
          <a:solidFill>
            <a:srgbClr val="8B0E04"/>
          </a:solidFill>
        </p:grpSpPr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E34639E9-26F5-A0E8-7F55-35C4DA6E0365}"/>
                </a:ext>
              </a:extLst>
            </p:cNvPr>
            <p:cNvSpPr/>
            <p:nvPr/>
          </p:nvSpPr>
          <p:spPr>
            <a:xfrm>
              <a:off x="765809" y="1748789"/>
              <a:ext cx="226059" cy="285750"/>
            </a:xfrm>
            <a:custGeom>
              <a:avLst/>
              <a:gdLst>
                <a:gd name="connsiteX0" fmla="*/ 147320 w 226059"/>
                <a:gd name="connsiteY0" fmla="*/ 0 h 285750"/>
                <a:gd name="connsiteX1" fmla="*/ 224790 w 226059"/>
                <a:gd name="connsiteY1" fmla="*/ 17780 h 285750"/>
                <a:gd name="connsiteX2" fmla="*/ 224790 w 226059"/>
                <a:gd name="connsiteY2" fmla="*/ 90170 h 285750"/>
                <a:gd name="connsiteX3" fmla="*/ 154940 w 226059"/>
                <a:gd name="connsiteY3" fmla="*/ 72390 h 285750"/>
                <a:gd name="connsiteX4" fmla="*/ 80010 w 226059"/>
                <a:gd name="connsiteY4" fmla="*/ 142240 h 285750"/>
                <a:gd name="connsiteX5" fmla="*/ 149860 w 226059"/>
                <a:gd name="connsiteY5" fmla="*/ 212090 h 285750"/>
                <a:gd name="connsiteX6" fmla="*/ 226060 w 226059"/>
                <a:gd name="connsiteY6" fmla="*/ 194310 h 285750"/>
                <a:gd name="connsiteX7" fmla="*/ 226060 w 226059"/>
                <a:gd name="connsiteY7" fmla="*/ 267970 h 285750"/>
                <a:gd name="connsiteX8" fmla="*/ 142240 w 226059"/>
                <a:gd name="connsiteY8" fmla="*/ 285750 h 285750"/>
                <a:gd name="connsiteX9" fmla="*/ 0 w 226059"/>
                <a:gd name="connsiteY9" fmla="*/ 143510 h 285750"/>
                <a:gd name="connsiteX10" fmla="*/ 146050 w 226059"/>
                <a:gd name="connsiteY10" fmla="*/ 127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059" h="285750">
                  <a:moveTo>
                    <a:pt x="147320" y="0"/>
                  </a:moveTo>
                  <a:cubicBezTo>
                    <a:pt x="182880" y="0"/>
                    <a:pt x="205740" y="7620"/>
                    <a:pt x="224790" y="17780"/>
                  </a:cubicBezTo>
                  <a:lnTo>
                    <a:pt x="224790" y="90170"/>
                  </a:lnTo>
                  <a:cubicBezTo>
                    <a:pt x="209550" y="82550"/>
                    <a:pt x="186690" y="72390"/>
                    <a:pt x="154940" y="72390"/>
                  </a:cubicBezTo>
                  <a:cubicBezTo>
                    <a:pt x="106680" y="72390"/>
                    <a:pt x="80010" y="106680"/>
                    <a:pt x="80010" y="142240"/>
                  </a:cubicBezTo>
                  <a:cubicBezTo>
                    <a:pt x="80010" y="177800"/>
                    <a:pt x="105410" y="212090"/>
                    <a:pt x="149860" y="212090"/>
                  </a:cubicBezTo>
                  <a:cubicBezTo>
                    <a:pt x="194310" y="212090"/>
                    <a:pt x="209550" y="201930"/>
                    <a:pt x="226060" y="194310"/>
                  </a:cubicBezTo>
                  <a:lnTo>
                    <a:pt x="226060" y="267970"/>
                  </a:lnTo>
                  <a:cubicBezTo>
                    <a:pt x="207010" y="278130"/>
                    <a:pt x="175260" y="285750"/>
                    <a:pt x="142240" y="285750"/>
                  </a:cubicBezTo>
                  <a:cubicBezTo>
                    <a:pt x="59690" y="285750"/>
                    <a:pt x="0" y="222250"/>
                    <a:pt x="0" y="143510"/>
                  </a:cubicBezTo>
                  <a:cubicBezTo>
                    <a:pt x="0" y="64770"/>
                    <a:pt x="59690" y="1270"/>
                    <a:pt x="146050" y="127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2C1A9FE7-6241-744E-C62C-8D042E8242A6}"/>
                </a:ext>
              </a:extLst>
            </p:cNvPr>
            <p:cNvSpPr/>
            <p:nvPr/>
          </p:nvSpPr>
          <p:spPr>
            <a:xfrm>
              <a:off x="1029969" y="1748789"/>
              <a:ext cx="292100" cy="284480"/>
            </a:xfrm>
            <a:custGeom>
              <a:avLst/>
              <a:gdLst>
                <a:gd name="connsiteX0" fmla="*/ 146050 w 292100"/>
                <a:gd name="connsiteY0" fmla="*/ 0 h 284480"/>
                <a:gd name="connsiteX1" fmla="*/ 292100 w 292100"/>
                <a:gd name="connsiteY1" fmla="*/ 142240 h 284480"/>
                <a:gd name="connsiteX2" fmla="*/ 146050 w 292100"/>
                <a:gd name="connsiteY2" fmla="*/ 284480 h 284480"/>
                <a:gd name="connsiteX3" fmla="*/ 0 w 292100"/>
                <a:gd name="connsiteY3" fmla="*/ 142240 h 284480"/>
                <a:gd name="connsiteX4" fmla="*/ 146050 w 292100"/>
                <a:gd name="connsiteY4" fmla="*/ 0 h 284480"/>
                <a:gd name="connsiteX5" fmla="*/ 146050 w 292100"/>
                <a:gd name="connsiteY5" fmla="*/ 213360 h 284480"/>
                <a:gd name="connsiteX6" fmla="*/ 212090 w 292100"/>
                <a:gd name="connsiteY6" fmla="*/ 143510 h 284480"/>
                <a:gd name="connsiteX7" fmla="*/ 146050 w 292100"/>
                <a:gd name="connsiteY7" fmla="*/ 73660 h 284480"/>
                <a:gd name="connsiteX8" fmla="*/ 80010 w 292100"/>
                <a:gd name="connsiteY8" fmla="*/ 143510 h 284480"/>
                <a:gd name="connsiteX9" fmla="*/ 146050 w 292100"/>
                <a:gd name="connsiteY9" fmla="*/ 213360 h 284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00" h="284480">
                  <a:moveTo>
                    <a:pt x="146050" y="0"/>
                  </a:moveTo>
                  <a:cubicBezTo>
                    <a:pt x="232410" y="0"/>
                    <a:pt x="292100" y="64770"/>
                    <a:pt x="292100" y="142240"/>
                  </a:cubicBezTo>
                  <a:cubicBezTo>
                    <a:pt x="292100" y="219710"/>
                    <a:pt x="232410" y="284480"/>
                    <a:pt x="146050" y="284480"/>
                  </a:cubicBezTo>
                  <a:cubicBezTo>
                    <a:pt x="59690" y="284480"/>
                    <a:pt x="0" y="220980"/>
                    <a:pt x="0" y="142240"/>
                  </a:cubicBezTo>
                  <a:cubicBezTo>
                    <a:pt x="0" y="63500"/>
                    <a:pt x="59690" y="0"/>
                    <a:pt x="146050" y="0"/>
                  </a:cubicBezTo>
                  <a:close/>
                  <a:moveTo>
                    <a:pt x="146050" y="213360"/>
                  </a:moveTo>
                  <a:cubicBezTo>
                    <a:pt x="186690" y="213360"/>
                    <a:pt x="212090" y="180340"/>
                    <a:pt x="212090" y="143510"/>
                  </a:cubicBezTo>
                  <a:cubicBezTo>
                    <a:pt x="212090" y="106680"/>
                    <a:pt x="186690" y="73660"/>
                    <a:pt x="146050" y="73660"/>
                  </a:cubicBezTo>
                  <a:cubicBezTo>
                    <a:pt x="105410" y="73660"/>
                    <a:pt x="80010" y="107950"/>
                    <a:pt x="80010" y="143510"/>
                  </a:cubicBezTo>
                  <a:cubicBezTo>
                    <a:pt x="80010" y="179070"/>
                    <a:pt x="106680" y="213360"/>
                    <a:pt x="146050" y="21336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27A5F6B5-5779-DB3E-7EBB-275AF2B8AD72}"/>
                </a:ext>
              </a:extLst>
            </p:cNvPr>
            <p:cNvSpPr/>
            <p:nvPr/>
          </p:nvSpPr>
          <p:spPr>
            <a:xfrm>
              <a:off x="1370330" y="1755139"/>
              <a:ext cx="173989" cy="274320"/>
            </a:xfrm>
            <a:custGeom>
              <a:avLst/>
              <a:gdLst>
                <a:gd name="connsiteX0" fmla="*/ 0 w 173989"/>
                <a:gd name="connsiteY0" fmla="*/ 274320 h 274320"/>
                <a:gd name="connsiteX1" fmla="*/ 0 w 173989"/>
                <a:gd name="connsiteY1" fmla="*/ 0 h 274320"/>
                <a:gd name="connsiteX2" fmla="*/ 80010 w 173989"/>
                <a:gd name="connsiteY2" fmla="*/ 0 h 274320"/>
                <a:gd name="connsiteX3" fmla="*/ 80010 w 173989"/>
                <a:gd name="connsiteY3" fmla="*/ 207010 h 274320"/>
                <a:gd name="connsiteX4" fmla="*/ 173990 w 173989"/>
                <a:gd name="connsiteY4" fmla="*/ 207010 h 274320"/>
                <a:gd name="connsiteX5" fmla="*/ 173990 w 173989"/>
                <a:gd name="connsiteY5" fmla="*/ 274320 h 274320"/>
                <a:gd name="connsiteX6" fmla="*/ 1270 w 173989"/>
                <a:gd name="connsiteY6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3989" h="274320">
                  <a:moveTo>
                    <a:pt x="0" y="274320"/>
                  </a:moveTo>
                  <a:lnTo>
                    <a:pt x="0" y="0"/>
                  </a:lnTo>
                  <a:lnTo>
                    <a:pt x="80010" y="0"/>
                  </a:lnTo>
                  <a:lnTo>
                    <a:pt x="80010" y="207010"/>
                  </a:lnTo>
                  <a:lnTo>
                    <a:pt x="173990" y="207010"/>
                  </a:lnTo>
                  <a:lnTo>
                    <a:pt x="173990" y="274320"/>
                  </a:lnTo>
                  <a:lnTo>
                    <a:pt x="1270" y="27432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D78505B2-6F7F-7D02-9CA2-2BD0A8A148C0}"/>
                </a:ext>
              </a:extLst>
            </p:cNvPr>
            <p:cNvSpPr/>
            <p:nvPr/>
          </p:nvSpPr>
          <p:spPr>
            <a:xfrm>
              <a:off x="1563369" y="1748789"/>
              <a:ext cx="292100" cy="284480"/>
            </a:xfrm>
            <a:custGeom>
              <a:avLst/>
              <a:gdLst>
                <a:gd name="connsiteX0" fmla="*/ 146050 w 292100"/>
                <a:gd name="connsiteY0" fmla="*/ 0 h 284480"/>
                <a:gd name="connsiteX1" fmla="*/ 292100 w 292100"/>
                <a:gd name="connsiteY1" fmla="*/ 142240 h 284480"/>
                <a:gd name="connsiteX2" fmla="*/ 146050 w 292100"/>
                <a:gd name="connsiteY2" fmla="*/ 284480 h 284480"/>
                <a:gd name="connsiteX3" fmla="*/ 0 w 292100"/>
                <a:gd name="connsiteY3" fmla="*/ 142240 h 284480"/>
                <a:gd name="connsiteX4" fmla="*/ 146050 w 292100"/>
                <a:gd name="connsiteY4" fmla="*/ 0 h 284480"/>
                <a:gd name="connsiteX5" fmla="*/ 146050 w 292100"/>
                <a:gd name="connsiteY5" fmla="*/ 213360 h 284480"/>
                <a:gd name="connsiteX6" fmla="*/ 212090 w 292100"/>
                <a:gd name="connsiteY6" fmla="*/ 143510 h 284480"/>
                <a:gd name="connsiteX7" fmla="*/ 146050 w 292100"/>
                <a:gd name="connsiteY7" fmla="*/ 73660 h 284480"/>
                <a:gd name="connsiteX8" fmla="*/ 80010 w 292100"/>
                <a:gd name="connsiteY8" fmla="*/ 143510 h 284480"/>
                <a:gd name="connsiteX9" fmla="*/ 146050 w 292100"/>
                <a:gd name="connsiteY9" fmla="*/ 213360 h 284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00" h="284480">
                  <a:moveTo>
                    <a:pt x="146050" y="0"/>
                  </a:moveTo>
                  <a:cubicBezTo>
                    <a:pt x="232410" y="0"/>
                    <a:pt x="292100" y="64770"/>
                    <a:pt x="292100" y="142240"/>
                  </a:cubicBezTo>
                  <a:cubicBezTo>
                    <a:pt x="292100" y="219710"/>
                    <a:pt x="232410" y="284480"/>
                    <a:pt x="146050" y="284480"/>
                  </a:cubicBezTo>
                  <a:cubicBezTo>
                    <a:pt x="59690" y="284480"/>
                    <a:pt x="0" y="220980"/>
                    <a:pt x="0" y="142240"/>
                  </a:cubicBezTo>
                  <a:cubicBezTo>
                    <a:pt x="0" y="63500"/>
                    <a:pt x="59690" y="0"/>
                    <a:pt x="146050" y="0"/>
                  </a:cubicBezTo>
                  <a:close/>
                  <a:moveTo>
                    <a:pt x="146050" y="213360"/>
                  </a:moveTo>
                  <a:cubicBezTo>
                    <a:pt x="186690" y="213360"/>
                    <a:pt x="212090" y="180340"/>
                    <a:pt x="212090" y="143510"/>
                  </a:cubicBezTo>
                  <a:cubicBezTo>
                    <a:pt x="212090" y="106680"/>
                    <a:pt x="186690" y="73660"/>
                    <a:pt x="146050" y="73660"/>
                  </a:cubicBezTo>
                  <a:cubicBezTo>
                    <a:pt x="105410" y="73660"/>
                    <a:pt x="80010" y="107950"/>
                    <a:pt x="80010" y="143510"/>
                  </a:cubicBezTo>
                  <a:cubicBezTo>
                    <a:pt x="80010" y="179070"/>
                    <a:pt x="106680" y="213360"/>
                    <a:pt x="146050" y="21336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16BDF059-AA00-A28A-D8DA-449EBDEB68FA}"/>
                </a:ext>
              </a:extLst>
            </p:cNvPr>
            <p:cNvSpPr/>
            <p:nvPr/>
          </p:nvSpPr>
          <p:spPr>
            <a:xfrm>
              <a:off x="1903729" y="1755139"/>
              <a:ext cx="223520" cy="274320"/>
            </a:xfrm>
            <a:custGeom>
              <a:avLst/>
              <a:gdLst>
                <a:gd name="connsiteX0" fmla="*/ 140970 w 223520"/>
                <a:gd name="connsiteY0" fmla="*/ 274320 h 274320"/>
                <a:gd name="connsiteX1" fmla="*/ 100330 w 223520"/>
                <a:gd name="connsiteY1" fmla="*/ 189230 h 274320"/>
                <a:gd name="connsiteX2" fmla="*/ 77470 w 223520"/>
                <a:gd name="connsiteY2" fmla="*/ 189230 h 274320"/>
                <a:gd name="connsiteX3" fmla="*/ 77470 w 223520"/>
                <a:gd name="connsiteY3" fmla="*/ 274320 h 274320"/>
                <a:gd name="connsiteX4" fmla="*/ 0 w 223520"/>
                <a:gd name="connsiteY4" fmla="*/ 274320 h 274320"/>
                <a:gd name="connsiteX5" fmla="*/ 0 w 223520"/>
                <a:gd name="connsiteY5" fmla="*/ 0 h 274320"/>
                <a:gd name="connsiteX6" fmla="*/ 102870 w 223520"/>
                <a:gd name="connsiteY6" fmla="*/ 0 h 274320"/>
                <a:gd name="connsiteX7" fmla="*/ 218440 w 223520"/>
                <a:gd name="connsiteY7" fmla="*/ 96520 h 274320"/>
                <a:gd name="connsiteX8" fmla="*/ 170180 w 223520"/>
                <a:gd name="connsiteY8" fmla="*/ 176530 h 274320"/>
                <a:gd name="connsiteX9" fmla="*/ 223520 w 223520"/>
                <a:gd name="connsiteY9" fmla="*/ 274320 h 274320"/>
                <a:gd name="connsiteX10" fmla="*/ 140970 w 223520"/>
                <a:gd name="connsiteY10" fmla="*/ 274320 h 274320"/>
                <a:gd name="connsiteX11" fmla="*/ 78740 w 223520"/>
                <a:gd name="connsiteY11" fmla="*/ 67310 h 274320"/>
                <a:gd name="connsiteX12" fmla="*/ 78740 w 223520"/>
                <a:gd name="connsiteY12" fmla="*/ 125730 h 274320"/>
                <a:gd name="connsiteX13" fmla="*/ 107950 w 223520"/>
                <a:gd name="connsiteY13" fmla="*/ 125730 h 274320"/>
                <a:gd name="connsiteX14" fmla="*/ 138430 w 223520"/>
                <a:gd name="connsiteY14" fmla="*/ 96520 h 274320"/>
                <a:gd name="connsiteX15" fmla="*/ 107950 w 223520"/>
                <a:gd name="connsiteY15" fmla="*/ 67310 h 274320"/>
                <a:gd name="connsiteX16" fmla="*/ 78740 w 223520"/>
                <a:gd name="connsiteY16" fmla="*/ 6731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520" h="274320">
                  <a:moveTo>
                    <a:pt x="140970" y="274320"/>
                  </a:moveTo>
                  <a:lnTo>
                    <a:pt x="100330" y="189230"/>
                  </a:lnTo>
                  <a:lnTo>
                    <a:pt x="77470" y="189230"/>
                  </a:lnTo>
                  <a:lnTo>
                    <a:pt x="77470" y="274320"/>
                  </a:lnTo>
                  <a:lnTo>
                    <a:pt x="0" y="274320"/>
                  </a:lnTo>
                  <a:lnTo>
                    <a:pt x="0" y="0"/>
                  </a:lnTo>
                  <a:lnTo>
                    <a:pt x="102870" y="0"/>
                  </a:lnTo>
                  <a:cubicBezTo>
                    <a:pt x="170180" y="0"/>
                    <a:pt x="218440" y="31750"/>
                    <a:pt x="218440" y="96520"/>
                  </a:cubicBezTo>
                  <a:cubicBezTo>
                    <a:pt x="218440" y="161290"/>
                    <a:pt x="200660" y="161290"/>
                    <a:pt x="170180" y="176530"/>
                  </a:cubicBezTo>
                  <a:lnTo>
                    <a:pt x="223520" y="274320"/>
                  </a:lnTo>
                  <a:lnTo>
                    <a:pt x="140970" y="274320"/>
                  </a:lnTo>
                  <a:close/>
                  <a:moveTo>
                    <a:pt x="78740" y="67310"/>
                  </a:moveTo>
                  <a:lnTo>
                    <a:pt x="78740" y="125730"/>
                  </a:lnTo>
                  <a:lnTo>
                    <a:pt x="107950" y="125730"/>
                  </a:lnTo>
                  <a:cubicBezTo>
                    <a:pt x="124460" y="125730"/>
                    <a:pt x="138430" y="119380"/>
                    <a:pt x="138430" y="96520"/>
                  </a:cubicBezTo>
                  <a:cubicBezTo>
                    <a:pt x="138430" y="73660"/>
                    <a:pt x="124460" y="67310"/>
                    <a:pt x="107950" y="67310"/>
                  </a:cubicBezTo>
                  <a:lnTo>
                    <a:pt x="78740" y="6731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1EE2AE93-54A7-910F-F296-9950642EB595}"/>
                </a:ext>
              </a:extLst>
            </p:cNvPr>
            <p:cNvSpPr/>
            <p:nvPr/>
          </p:nvSpPr>
          <p:spPr>
            <a:xfrm>
              <a:off x="2166620" y="1750060"/>
              <a:ext cx="201929" cy="285750"/>
            </a:xfrm>
            <a:custGeom>
              <a:avLst/>
              <a:gdLst>
                <a:gd name="connsiteX0" fmla="*/ 199390 w 201929"/>
                <a:gd name="connsiteY0" fmla="*/ 201930 h 285750"/>
                <a:gd name="connsiteX1" fmla="*/ 88900 w 201929"/>
                <a:gd name="connsiteY1" fmla="*/ 285750 h 285750"/>
                <a:gd name="connsiteX2" fmla="*/ 5080 w 201929"/>
                <a:gd name="connsiteY2" fmla="*/ 270510 h 285750"/>
                <a:gd name="connsiteX3" fmla="*/ 5080 w 201929"/>
                <a:gd name="connsiteY3" fmla="*/ 194310 h 285750"/>
                <a:gd name="connsiteX4" fmla="*/ 85090 w 201929"/>
                <a:gd name="connsiteY4" fmla="*/ 215900 h 285750"/>
                <a:gd name="connsiteX5" fmla="*/ 121920 w 201929"/>
                <a:gd name="connsiteY5" fmla="*/ 201930 h 285750"/>
                <a:gd name="connsiteX6" fmla="*/ 74930 w 201929"/>
                <a:gd name="connsiteY6" fmla="*/ 173990 h 285750"/>
                <a:gd name="connsiteX7" fmla="*/ 0 w 201929"/>
                <a:gd name="connsiteY7" fmla="*/ 86360 h 285750"/>
                <a:gd name="connsiteX8" fmla="*/ 107950 w 201929"/>
                <a:gd name="connsiteY8" fmla="*/ 0 h 285750"/>
                <a:gd name="connsiteX9" fmla="*/ 182880 w 201929"/>
                <a:gd name="connsiteY9" fmla="*/ 12700 h 285750"/>
                <a:gd name="connsiteX10" fmla="*/ 182880 w 201929"/>
                <a:gd name="connsiteY10" fmla="*/ 86360 h 285750"/>
                <a:gd name="connsiteX11" fmla="*/ 115570 w 201929"/>
                <a:gd name="connsiteY11" fmla="*/ 68580 h 285750"/>
                <a:gd name="connsiteX12" fmla="*/ 80010 w 201929"/>
                <a:gd name="connsiteY12" fmla="*/ 86360 h 285750"/>
                <a:gd name="connsiteX13" fmla="*/ 124460 w 201929"/>
                <a:gd name="connsiteY13" fmla="*/ 114300 h 285750"/>
                <a:gd name="connsiteX14" fmla="*/ 201930 w 201929"/>
                <a:gd name="connsiteY14" fmla="*/ 20193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1929" h="285750">
                  <a:moveTo>
                    <a:pt x="199390" y="201930"/>
                  </a:moveTo>
                  <a:cubicBezTo>
                    <a:pt x="199390" y="254000"/>
                    <a:pt x="160020" y="285750"/>
                    <a:pt x="88900" y="285750"/>
                  </a:cubicBezTo>
                  <a:cubicBezTo>
                    <a:pt x="17780" y="285750"/>
                    <a:pt x="26670" y="279400"/>
                    <a:pt x="5080" y="270510"/>
                  </a:cubicBezTo>
                  <a:lnTo>
                    <a:pt x="5080" y="194310"/>
                  </a:lnTo>
                  <a:cubicBezTo>
                    <a:pt x="30480" y="208280"/>
                    <a:pt x="60960" y="215900"/>
                    <a:pt x="85090" y="215900"/>
                  </a:cubicBezTo>
                  <a:cubicBezTo>
                    <a:pt x="109220" y="215900"/>
                    <a:pt x="121920" y="212090"/>
                    <a:pt x="121920" y="201930"/>
                  </a:cubicBezTo>
                  <a:cubicBezTo>
                    <a:pt x="121920" y="191770"/>
                    <a:pt x="104140" y="185420"/>
                    <a:pt x="74930" y="173990"/>
                  </a:cubicBezTo>
                  <a:cubicBezTo>
                    <a:pt x="30480" y="157480"/>
                    <a:pt x="0" y="138430"/>
                    <a:pt x="0" y="86360"/>
                  </a:cubicBezTo>
                  <a:cubicBezTo>
                    <a:pt x="0" y="34290"/>
                    <a:pt x="41910" y="0"/>
                    <a:pt x="107950" y="0"/>
                  </a:cubicBezTo>
                  <a:cubicBezTo>
                    <a:pt x="173990" y="0"/>
                    <a:pt x="163830" y="5080"/>
                    <a:pt x="182880" y="12700"/>
                  </a:cubicBezTo>
                  <a:lnTo>
                    <a:pt x="182880" y="86360"/>
                  </a:lnTo>
                  <a:cubicBezTo>
                    <a:pt x="166370" y="74930"/>
                    <a:pt x="140970" y="68580"/>
                    <a:pt x="115570" y="68580"/>
                  </a:cubicBezTo>
                  <a:cubicBezTo>
                    <a:pt x="90170" y="68580"/>
                    <a:pt x="80010" y="74930"/>
                    <a:pt x="80010" y="86360"/>
                  </a:cubicBezTo>
                  <a:cubicBezTo>
                    <a:pt x="80010" y="97790"/>
                    <a:pt x="96520" y="102870"/>
                    <a:pt x="124460" y="114300"/>
                  </a:cubicBezTo>
                  <a:cubicBezTo>
                    <a:pt x="168910" y="132080"/>
                    <a:pt x="201930" y="151130"/>
                    <a:pt x="201930" y="20193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8" name="Graphic 4">
            <a:extLst>
              <a:ext uri="{FF2B5EF4-FFF2-40B4-BE49-F238E27FC236}">
                <a16:creationId xmlns:a16="http://schemas.microsoft.com/office/drawing/2014/main" id="{20AE0188-6D67-0569-B8E3-667B4E10A1B8}"/>
              </a:ext>
            </a:extLst>
          </p:cNvPr>
          <p:cNvGrpSpPr/>
          <p:nvPr/>
        </p:nvGrpSpPr>
        <p:grpSpPr>
          <a:xfrm>
            <a:off x="765809" y="2400300"/>
            <a:ext cx="1014730" cy="1386840"/>
            <a:chOff x="765809" y="2400300"/>
            <a:chExt cx="1014730" cy="1386840"/>
          </a:xfrm>
        </p:grpSpPr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7F8D6EBA-D8C0-B5EC-868D-B25B9762DD69}"/>
                </a:ext>
              </a:extLst>
            </p:cNvPr>
            <p:cNvSpPr/>
            <p:nvPr/>
          </p:nvSpPr>
          <p:spPr>
            <a:xfrm>
              <a:off x="767080" y="2400300"/>
              <a:ext cx="1013459" cy="162560"/>
            </a:xfrm>
            <a:custGeom>
              <a:avLst/>
              <a:gdLst>
                <a:gd name="connsiteX0" fmla="*/ 0 w 1013459"/>
                <a:gd name="connsiteY0" fmla="*/ 0 h 162560"/>
                <a:gd name="connsiteX1" fmla="*/ 1013460 w 1013459"/>
                <a:gd name="connsiteY1" fmla="*/ 0 h 162560"/>
                <a:gd name="connsiteX2" fmla="*/ 1013460 w 1013459"/>
                <a:gd name="connsiteY2" fmla="*/ 162560 h 162560"/>
                <a:gd name="connsiteX3" fmla="*/ 0 w 1013459"/>
                <a:gd name="connsiteY3" fmla="*/ 162560 h 162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3459" h="162560">
                  <a:moveTo>
                    <a:pt x="0" y="0"/>
                  </a:moveTo>
                  <a:lnTo>
                    <a:pt x="1013460" y="0"/>
                  </a:lnTo>
                  <a:lnTo>
                    <a:pt x="1013460" y="162560"/>
                  </a:lnTo>
                  <a:lnTo>
                    <a:pt x="0" y="16256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80" name="Graphic 4">
              <a:extLst>
                <a:ext uri="{FF2B5EF4-FFF2-40B4-BE49-F238E27FC236}">
                  <a16:creationId xmlns:a16="http://schemas.microsoft.com/office/drawing/2014/main" id="{F718CEE3-E163-D08A-D970-B3B46A56DD0F}"/>
                </a:ext>
              </a:extLst>
            </p:cNvPr>
            <p:cNvGrpSpPr/>
            <p:nvPr/>
          </p:nvGrpSpPr>
          <p:grpSpPr>
            <a:xfrm>
              <a:off x="765809" y="2673350"/>
              <a:ext cx="723900" cy="1113790"/>
              <a:chOff x="765809" y="2673350"/>
              <a:chExt cx="723900" cy="1113790"/>
            </a:xfrm>
            <a:solidFill>
              <a:srgbClr val="717073"/>
            </a:solidFill>
          </p:grpSpPr>
          <p:sp>
            <p:nvSpPr>
              <p:cNvPr id="81" name="Freeform 80">
                <a:extLst>
                  <a:ext uri="{FF2B5EF4-FFF2-40B4-BE49-F238E27FC236}">
                    <a16:creationId xmlns:a16="http://schemas.microsoft.com/office/drawing/2014/main" id="{F990D1FA-3318-386D-D7F7-13C98FF518CF}"/>
                  </a:ext>
                </a:extLst>
              </p:cNvPr>
              <p:cNvSpPr/>
              <p:nvPr/>
            </p:nvSpPr>
            <p:spPr>
              <a:xfrm>
                <a:off x="783590" y="2673350"/>
                <a:ext cx="107949" cy="120650"/>
              </a:xfrm>
              <a:custGeom>
                <a:avLst/>
                <a:gdLst>
                  <a:gd name="connsiteX0" fmla="*/ 17780 w 107949"/>
                  <a:gd name="connsiteY0" fmla="*/ 44450 h 120650"/>
                  <a:gd name="connsiteX1" fmla="*/ 15240 w 107949"/>
                  <a:gd name="connsiteY1" fmla="*/ 40640 h 120650"/>
                  <a:gd name="connsiteX2" fmla="*/ 15240 w 107949"/>
                  <a:gd name="connsiteY2" fmla="*/ 120650 h 120650"/>
                  <a:gd name="connsiteX3" fmla="*/ 0 w 107949"/>
                  <a:gd name="connsiteY3" fmla="*/ 120650 h 120650"/>
                  <a:gd name="connsiteX4" fmla="*/ 0 w 107949"/>
                  <a:gd name="connsiteY4" fmla="*/ 0 h 120650"/>
                  <a:gd name="connsiteX5" fmla="*/ 0 w 107949"/>
                  <a:gd name="connsiteY5" fmla="*/ 0 h 120650"/>
                  <a:gd name="connsiteX6" fmla="*/ 53340 w 107949"/>
                  <a:gd name="connsiteY6" fmla="*/ 66040 h 120650"/>
                  <a:gd name="connsiteX7" fmla="*/ 107950 w 107949"/>
                  <a:gd name="connsiteY7" fmla="*/ 0 h 120650"/>
                  <a:gd name="connsiteX8" fmla="*/ 107950 w 107949"/>
                  <a:gd name="connsiteY8" fmla="*/ 0 h 120650"/>
                  <a:gd name="connsiteX9" fmla="*/ 107950 w 107949"/>
                  <a:gd name="connsiteY9" fmla="*/ 120650 h 120650"/>
                  <a:gd name="connsiteX10" fmla="*/ 92710 w 107949"/>
                  <a:gd name="connsiteY10" fmla="*/ 120650 h 120650"/>
                  <a:gd name="connsiteX11" fmla="*/ 92710 w 107949"/>
                  <a:gd name="connsiteY11" fmla="*/ 40640 h 120650"/>
                  <a:gd name="connsiteX12" fmla="*/ 90170 w 107949"/>
                  <a:gd name="connsiteY12" fmla="*/ 44450 h 120650"/>
                  <a:gd name="connsiteX13" fmla="*/ 54610 w 107949"/>
                  <a:gd name="connsiteY13" fmla="*/ 87630 h 120650"/>
                  <a:gd name="connsiteX14" fmla="*/ 19050 w 107949"/>
                  <a:gd name="connsiteY14" fmla="*/ 44450 h 12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7949" h="120650">
                    <a:moveTo>
                      <a:pt x="17780" y="44450"/>
                    </a:moveTo>
                    <a:lnTo>
                      <a:pt x="15240" y="40640"/>
                    </a:lnTo>
                    <a:lnTo>
                      <a:pt x="15240" y="120650"/>
                    </a:lnTo>
                    <a:lnTo>
                      <a:pt x="0" y="12065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3340" y="66040"/>
                    </a:lnTo>
                    <a:lnTo>
                      <a:pt x="107950" y="0"/>
                    </a:lnTo>
                    <a:lnTo>
                      <a:pt x="107950" y="0"/>
                    </a:lnTo>
                    <a:lnTo>
                      <a:pt x="107950" y="120650"/>
                    </a:lnTo>
                    <a:lnTo>
                      <a:pt x="92710" y="120650"/>
                    </a:lnTo>
                    <a:lnTo>
                      <a:pt x="92710" y="40640"/>
                    </a:lnTo>
                    <a:lnTo>
                      <a:pt x="90170" y="44450"/>
                    </a:lnTo>
                    <a:lnTo>
                      <a:pt x="54610" y="87630"/>
                    </a:lnTo>
                    <a:lnTo>
                      <a:pt x="19050" y="4445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" name="Freeform 81">
                <a:extLst>
                  <a:ext uri="{FF2B5EF4-FFF2-40B4-BE49-F238E27FC236}">
                    <a16:creationId xmlns:a16="http://schemas.microsoft.com/office/drawing/2014/main" id="{FE911DD9-26F1-C215-A0F8-BC119E2BF4EE}"/>
                  </a:ext>
                </a:extLst>
              </p:cNvPr>
              <p:cNvSpPr/>
              <p:nvPr/>
            </p:nvSpPr>
            <p:spPr>
              <a:xfrm>
                <a:off x="911860" y="2708910"/>
                <a:ext cx="69850" cy="85089"/>
              </a:xfrm>
              <a:custGeom>
                <a:avLst/>
                <a:gdLst>
                  <a:gd name="connsiteX0" fmla="*/ 6350 w 69850"/>
                  <a:gd name="connsiteY0" fmla="*/ 6350 h 85089"/>
                  <a:gd name="connsiteX1" fmla="*/ 35560 w 69850"/>
                  <a:gd name="connsiteY1" fmla="*/ 0 h 85089"/>
                  <a:gd name="connsiteX2" fmla="*/ 69850 w 69850"/>
                  <a:gd name="connsiteY2" fmla="*/ 31750 h 85089"/>
                  <a:gd name="connsiteX3" fmla="*/ 69850 w 69850"/>
                  <a:gd name="connsiteY3" fmla="*/ 83820 h 85089"/>
                  <a:gd name="connsiteX4" fmla="*/ 55880 w 69850"/>
                  <a:gd name="connsiteY4" fmla="*/ 83820 h 85089"/>
                  <a:gd name="connsiteX5" fmla="*/ 55880 w 69850"/>
                  <a:gd name="connsiteY5" fmla="*/ 73660 h 85089"/>
                  <a:gd name="connsiteX6" fmla="*/ 55880 w 69850"/>
                  <a:gd name="connsiteY6" fmla="*/ 67310 h 85089"/>
                  <a:gd name="connsiteX7" fmla="*/ 55880 w 69850"/>
                  <a:gd name="connsiteY7" fmla="*/ 67310 h 85089"/>
                  <a:gd name="connsiteX8" fmla="*/ 26670 w 69850"/>
                  <a:gd name="connsiteY8" fmla="*/ 85090 h 85089"/>
                  <a:gd name="connsiteX9" fmla="*/ 0 w 69850"/>
                  <a:gd name="connsiteY9" fmla="*/ 60960 h 85089"/>
                  <a:gd name="connsiteX10" fmla="*/ 53340 w 69850"/>
                  <a:gd name="connsiteY10" fmla="*/ 35560 h 85089"/>
                  <a:gd name="connsiteX11" fmla="*/ 53340 w 69850"/>
                  <a:gd name="connsiteY11" fmla="*/ 31750 h 85089"/>
                  <a:gd name="connsiteX12" fmla="*/ 31750 w 69850"/>
                  <a:gd name="connsiteY12" fmla="*/ 12700 h 85089"/>
                  <a:gd name="connsiteX13" fmla="*/ 5080 w 69850"/>
                  <a:gd name="connsiteY13" fmla="*/ 19050 h 85089"/>
                  <a:gd name="connsiteX14" fmla="*/ 5080 w 69850"/>
                  <a:gd name="connsiteY14" fmla="*/ 5080 h 85089"/>
                  <a:gd name="connsiteX15" fmla="*/ 54610 w 69850"/>
                  <a:gd name="connsiteY15" fmla="*/ 46990 h 85089"/>
                  <a:gd name="connsiteX16" fmla="*/ 16510 w 69850"/>
                  <a:gd name="connsiteY16" fmla="*/ 60960 h 85089"/>
                  <a:gd name="connsiteX17" fmla="*/ 30480 w 69850"/>
                  <a:gd name="connsiteY17" fmla="*/ 73660 h 85089"/>
                  <a:gd name="connsiteX18" fmla="*/ 55880 w 69850"/>
                  <a:gd name="connsiteY18" fmla="*/ 46990 h 85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9850" h="85089">
                    <a:moveTo>
                      <a:pt x="6350" y="6350"/>
                    </a:moveTo>
                    <a:cubicBezTo>
                      <a:pt x="11430" y="3810"/>
                      <a:pt x="21590" y="0"/>
                      <a:pt x="35560" y="0"/>
                    </a:cubicBezTo>
                    <a:cubicBezTo>
                      <a:pt x="58420" y="0"/>
                      <a:pt x="69850" y="11430"/>
                      <a:pt x="69850" y="31750"/>
                    </a:cubicBezTo>
                    <a:lnTo>
                      <a:pt x="69850" y="83820"/>
                    </a:lnTo>
                    <a:lnTo>
                      <a:pt x="55880" y="83820"/>
                    </a:lnTo>
                    <a:lnTo>
                      <a:pt x="55880" y="73660"/>
                    </a:lnTo>
                    <a:cubicBezTo>
                      <a:pt x="55880" y="69850"/>
                      <a:pt x="55880" y="67310"/>
                      <a:pt x="55880" y="67310"/>
                    </a:cubicBezTo>
                    <a:lnTo>
                      <a:pt x="55880" y="67310"/>
                    </a:lnTo>
                    <a:cubicBezTo>
                      <a:pt x="55880" y="69850"/>
                      <a:pt x="45720" y="85090"/>
                      <a:pt x="26670" y="85090"/>
                    </a:cubicBezTo>
                    <a:cubicBezTo>
                      <a:pt x="7620" y="85090"/>
                      <a:pt x="0" y="76200"/>
                      <a:pt x="0" y="60960"/>
                    </a:cubicBezTo>
                    <a:cubicBezTo>
                      <a:pt x="0" y="45720"/>
                      <a:pt x="19050" y="30480"/>
                      <a:pt x="53340" y="35560"/>
                    </a:cubicBezTo>
                    <a:lnTo>
                      <a:pt x="53340" y="31750"/>
                    </a:lnTo>
                    <a:cubicBezTo>
                      <a:pt x="53340" y="17780"/>
                      <a:pt x="44450" y="12700"/>
                      <a:pt x="31750" y="12700"/>
                    </a:cubicBezTo>
                    <a:cubicBezTo>
                      <a:pt x="19050" y="12700"/>
                      <a:pt x="10160" y="16510"/>
                      <a:pt x="5080" y="19050"/>
                    </a:cubicBezTo>
                    <a:lnTo>
                      <a:pt x="5080" y="5080"/>
                    </a:lnTo>
                    <a:close/>
                    <a:moveTo>
                      <a:pt x="54610" y="46990"/>
                    </a:moveTo>
                    <a:cubicBezTo>
                      <a:pt x="27940" y="43180"/>
                      <a:pt x="16510" y="49530"/>
                      <a:pt x="16510" y="60960"/>
                    </a:cubicBezTo>
                    <a:cubicBezTo>
                      <a:pt x="16510" y="72390"/>
                      <a:pt x="21590" y="73660"/>
                      <a:pt x="30480" y="73660"/>
                    </a:cubicBezTo>
                    <a:cubicBezTo>
                      <a:pt x="44450" y="73660"/>
                      <a:pt x="55880" y="59690"/>
                      <a:pt x="5588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" name="Freeform 82">
                <a:extLst>
                  <a:ext uri="{FF2B5EF4-FFF2-40B4-BE49-F238E27FC236}">
                    <a16:creationId xmlns:a16="http://schemas.microsoft.com/office/drawing/2014/main" id="{6E2F4442-C3BF-8707-D3B0-F7AF9E25C529}"/>
                  </a:ext>
                </a:extLst>
              </p:cNvPr>
              <p:cNvSpPr/>
              <p:nvPr/>
            </p:nvSpPr>
            <p:spPr>
              <a:xfrm>
                <a:off x="1008380" y="2708910"/>
                <a:ext cx="45774" cy="85089"/>
              </a:xfrm>
              <a:custGeom>
                <a:avLst/>
                <a:gdLst>
                  <a:gd name="connsiteX0" fmla="*/ 0 w 45774"/>
                  <a:gd name="connsiteY0" fmla="*/ 1270 h 85089"/>
                  <a:gd name="connsiteX1" fmla="*/ 13970 w 45774"/>
                  <a:gd name="connsiteY1" fmla="*/ 1270 h 85089"/>
                  <a:gd name="connsiteX2" fmla="*/ 13970 w 45774"/>
                  <a:gd name="connsiteY2" fmla="*/ 12700 h 85089"/>
                  <a:gd name="connsiteX3" fmla="*/ 13970 w 45774"/>
                  <a:gd name="connsiteY3" fmla="*/ 19050 h 85089"/>
                  <a:gd name="connsiteX4" fmla="*/ 13970 w 45774"/>
                  <a:gd name="connsiteY4" fmla="*/ 19050 h 85089"/>
                  <a:gd name="connsiteX5" fmla="*/ 39370 w 45774"/>
                  <a:gd name="connsiteY5" fmla="*/ 0 h 85089"/>
                  <a:gd name="connsiteX6" fmla="*/ 44450 w 45774"/>
                  <a:gd name="connsiteY6" fmla="*/ 0 h 85089"/>
                  <a:gd name="connsiteX7" fmla="*/ 44450 w 45774"/>
                  <a:gd name="connsiteY7" fmla="*/ 15240 h 85089"/>
                  <a:gd name="connsiteX8" fmla="*/ 40640 w 45774"/>
                  <a:gd name="connsiteY8" fmla="*/ 15240 h 85089"/>
                  <a:gd name="connsiteX9" fmla="*/ 15240 w 45774"/>
                  <a:gd name="connsiteY9" fmla="*/ 49530 h 85089"/>
                  <a:gd name="connsiteX10" fmla="*/ 15240 w 45774"/>
                  <a:gd name="connsiteY10" fmla="*/ 85090 h 85089"/>
                  <a:gd name="connsiteX11" fmla="*/ 0 w 45774"/>
                  <a:gd name="connsiteY11" fmla="*/ 85090 h 85089"/>
                  <a:gd name="connsiteX12" fmla="*/ 0 w 45774"/>
                  <a:gd name="connsiteY12" fmla="*/ 2540 h 85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5774" h="85089">
                    <a:moveTo>
                      <a:pt x="0" y="1270"/>
                    </a:moveTo>
                    <a:lnTo>
                      <a:pt x="13970" y="1270"/>
                    </a:lnTo>
                    <a:lnTo>
                      <a:pt x="13970" y="12700"/>
                    </a:lnTo>
                    <a:cubicBezTo>
                      <a:pt x="13970" y="15240"/>
                      <a:pt x="13970" y="17780"/>
                      <a:pt x="13970" y="19050"/>
                    </a:cubicBezTo>
                    <a:lnTo>
                      <a:pt x="13970" y="19050"/>
                    </a:lnTo>
                    <a:cubicBezTo>
                      <a:pt x="19050" y="7620"/>
                      <a:pt x="27940" y="0"/>
                      <a:pt x="39370" y="0"/>
                    </a:cubicBezTo>
                    <a:cubicBezTo>
                      <a:pt x="50800" y="0"/>
                      <a:pt x="43180" y="0"/>
                      <a:pt x="44450" y="0"/>
                    </a:cubicBezTo>
                    <a:lnTo>
                      <a:pt x="44450" y="15240"/>
                    </a:lnTo>
                    <a:cubicBezTo>
                      <a:pt x="44450" y="15240"/>
                      <a:pt x="41910" y="15240"/>
                      <a:pt x="40640" y="15240"/>
                    </a:cubicBezTo>
                    <a:cubicBezTo>
                      <a:pt x="24130" y="15240"/>
                      <a:pt x="15240" y="33020"/>
                      <a:pt x="15240" y="49530"/>
                    </a:cubicBezTo>
                    <a:lnTo>
                      <a:pt x="15240" y="85090"/>
                    </a:lnTo>
                    <a:lnTo>
                      <a:pt x="0" y="85090"/>
                    </a:lnTo>
                    <a:lnTo>
                      <a:pt x="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" name="Freeform 83">
                <a:extLst>
                  <a:ext uri="{FF2B5EF4-FFF2-40B4-BE49-F238E27FC236}">
                    <a16:creationId xmlns:a16="http://schemas.microsoft.com/office/drawing/2014/main" id="{A96E55D8-4EA9-BA67-AE4B-A1055329C051}"/>
                  </a:ext>
                </a:extLst>
              </p:cNvPr>
              <p:cNvSpPr/>
              <p:nvPr/>
            </p:nvSpPr>
            <p:spPr>
              <a:xfrm>
                <a:off x="1065530" y="2708910"/>
                <a:ext cx="85089" cy="86360"/>
              </a:xfrm>
              <a:custGeom>
                <a:avLst/>
                <a:gdLst>
                  <a:gd name="connsiteX0" fmla="*/ 85090 w 85089"/>
                  <a:gd name="connsiteY0" fmla="*/ 43180 h 86360"/>
                  <a:gd name="connsiteX1" fmla="*/ 41910 w 85089"/>
                  <a:gd name="connsiteY1" fmla="*/ 86360 h 86360"/>
                  <a:gd name="connsiteX2" fmla="*/ 0 w 85089"/>
                  <a:gd name="connsiteY2" fmla="*/ 43180 h 86360"/>
                  <a:gd name="connsiteX3" fmla="*/ 41910 w 85089"/>
                  <a:gd name="connsiteY3" fmla="*/ 0 h 86360"/>
                  <a:gd name="connsiteX4" fmla="*/ 85090 w 85089"/>
                  <a:gd name="connsiteY4" fmla="*/ 43180 h 86360"/>
                  <a:gd name="connsiteX5" fmla="*/ 69850 w 85089"/>
                  <a:gd name="connsiteY5" fmla="*/ 43180 h 86360"/>
                  <a:gd name="connsiteX6" fmla="*/ 41910 w 85089"/>
                  <a:gd name="connsiteY6" fmla="*/ 12700 h 86360"/>
                  <a:gd name="connsiteX7" fmla="*/ 13970 w 85089"/>
                  <a:gd name="connsiteY7" fmla="*/ 43180 h 86360"/>
                  <a:gd name="connsiteX8" fmla="*/ 41910 w 85089"/>
                  <a:gd name="connsiteY8" fmla="*/ 73660 h 86360"/>
                  <a:gd name="connsiteX9" fmla="*/ 69850 w 85089"/>
                  <a:gd name="connsiteY9" fmla="*/ 43180 h 86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5089" h="86360">
                    <a:moveTo>
                      <a:pt x="85090" y="43180"/>
                    </a:moveTo>
                    <a:cubicBezTo>
                      <a:pt x="85090" y="68580"/>
                      <a:pt x="67310" y="86360"/>
                      <a:pt x="41910" y="86360"/>
                    </a:cubicBezTo>
                    <a:cubicBezTo>
                      <a:pt x="16510" y="86360"/>
                      <a:pt x="0" y="68580"/>
                      <a:pt x="0" y="43180"/>
                    </a:cubicBezTo>
                    <a:cubicBezTo>
                      <a:pt x="0" y="17780"/>
                      <a:pt x="17780" y="0"/>
                      <a:pt x="41910" y="0"/>
                    </a:cubicBezTo>
                    <a:cubicBezTo>
                      <a:pt x="66040" y="0"/>
                      <a:pt x="85090" y="17780"/>
                      <a:pt x="85090" y="43180"/>
                    </a:cubicBezTo>
                    <a:close/>
                    <a:moveTo>
                      <a:pt x="69850" y="43180"/>
                    </a:moveTo>
                    <a:cubicBezTo>
                      <a:pt x="69850" y="25400"/>
                      <a:pt x="58420" y="12700"/>
                      <a:pt x="41910" y="12700"/>
                    </a:cubicBezTo>
                    <a:cubicBezTo>
                      <a:pt x="25400" y="12700"/>
                      <a:pt x="13970" y="25400"/>
                      <a:pt x="13970" y="43180"/>
                    </a:cubicBezTo>
                    <a:cubicBezTo>
                      <a:pt x="13970" y="60960"/>
                      <a:pt x="25400" y="73660"/>
                      <a:pt x="41910" y="73660"/>
                    </a:cubicBezTo>
                    <a:cubicBezTo>
                      <a:pt x="58420" y="73660"/>
                      <a:pt x="69850" y="60960"/>
                      <a:pt x="69850" y="4318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681269BF-7C87-34AB-1CC3-9E7C828C6986}"/>
                  </a:ext>
                </a:extLst>
              </p:cNvPr>
              <p:cNvSpPr/>
              <p:nvPr/>
            </p:nvSpPr>
            <p:spPr>
              <a:xfrm>
                <a:off x="1165860" y="2708910"/>
                <a:ext cx="85089" cy="86360"/>
              </a:xfrm>
              <a:custGeom>
                <a:avLst/>
                <a:gdLst>
                  <a:gd name="connsiteX0" fmla="*/ 85090 w 85089"/>
                  <a:gd name="connsiteY0" fmla="*/ 43180 h 86360"/>
                  <a:gd name="connsiteX1" fmla="*/ 41910 w 85089"/>
                  <a:gd name="connsiteY1" fmla="*/ 86360 h 86360"/>
                  <a:gd name="connsiteX2" fmla="*/ 0 w 85089"/>
                  <a:gd name="connsiteY2" fmla="*/ 43180 h 86360"/>
                  <a:gd name="connsiteX3" fmla="*/ 41910 w 85089"/>
                  <a:gd name="connsiteY3" fmla="*/ 0 h 86360"/>
                  <a:gd name="connsiteX4" fmla="*/ 85090 w 85089"/>
                  <a:gd name="connsiteY4" fmla="*/ 43180 h 86360"/>
                  <a:gd name="connsiteX5" fmla="*/ 71120 w 85089"/>
                  <a:gd name="connsiteY5" fmla="*/ 43180 h 86360"/>
                  <a:gd name="connsiteX6" fmla="*/ 43180 w 85089"/>
                  <a:gd name="connsiteY6" fmla="*/ 12700 h 86360"/>
                  <a:gd name="connsiteX7" fmla="*/ 15240 w 85089"/>
                  <a:gd name="connsiteY7" fmla="*/ 43180 h 86360"/>
                  <a:gd name="connsiteX8" fmla="*/ 43180 w 85089"/>
                  <a:gd name="connsiteY8" fmla="*/ 73660 h 86360"/>
                  <a:gd name="connsiteX9" fmla="*/ 71120 w 85089"/>
                  <a:gd name="connsiteY9" fmla="*/ 43180 h 86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5089" h="86360">
                    <a:moveTo>
                      <a:pt x="85090" y="43180"/>
                    </a:moveTo>
                    <a:cubicBezTo>
                      <a:pt x="85090" y="68580"/>
                      <a:pt x="67310" y="86360"/>
                      <a:pt x="41910" y="86360"/>
                    </a:cubicBezTo>
                    <a:cubicBezTo>
                      <a:pt x="16510" y="86360"/>
                      <a:pt x="0" y="68580"/>
                      <a:pt x="0" y="43180"/>
                    </a:cubicBezTo>
                    <a:cubicBezTo>
                      <a:pt x="0" y="17780"/>
                      <a:pt x="17780" y="0"/>
                      <a:pt x="41910" y="0"/>
                    </a:cubicBezTo>
                    <a:cubicBezTo>
                      <a:pt x="66040" y="0"/>
                      <a:pt x="85090" y="17780"/>
                      <a:pt x="85090" y="43180"/>
                    </a:cubicBezTo>
                    <a:close/>
                    <a:moveTo>
                      <a:pt x="71120" y="43180"/>
                    </a:moveTo>
                    <a:cubicBezTo>
                      <a:pt x="71120" y="25400"/>
                      <a:pt x="59690" y="12700"/>
                      <a:pt x="43180" y="12700"/>
                    </a:cubicBezTo>
                    <a:cubicBezTo>
                      <a:pt x="26670" y="12700"/>
                      <a:pt x="15240" y="25400"/>
                      <a:pt x="15240" y="43180"/>
                    </a:cubicBezTo>
                    <a:cubicBezTo>
                      <a:pt x="15240" y="60960"/>
                      <a:pt x="26670" y="73660"/>
                      <a:pt x="43180" y="73660"/>
                    </a:cubicBezTo>
                    <a:cubicBezTo>
                      <a:pt x="59690" y="73660"/>
                      <a:pt x="71120" y="60960"/>
                      <a:pt x="71120" y="4318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D81248BC-7971-954B-E6F3-AE0D1CFE6DAD}"/>
                  </a:ext>
                </a:extLst>
              </p:cNvPr>
              <p:cNvSpPr/>
              <p:nvPr/>
            </p:nvSpPr>
            <p:spPr>
              <a:xfrm>
                <a:off x="1275080" y="2707639"/>
                <a:ext cx="73659" cy="85089"/>
              </a:xfrm>
              <a:custGeom>
                <a:avLst/>
                <a:gdLst>
                  <a:gd name="connsiteX0" fmla="*/ 13970 w 73659"/>
                  <a:gd name="connsiteY0" fmla="*/ 2540 h 85089"/>
                  <a:gd name="connsiteX1" fmla="*/ 13970 w 73659"/>
                  <a:gd name="connsiteY1" fmla="*/ 13970 h 85089"/>
                  <a:gd name="connsiteX2" fmla="*/ 13970 w 73659"/>
                  <a:gd name="connsiteY2" fmla="*/ 20320 h 85089"/>
                  <a:gd name="connsiteX3" fmla="*/ 13970 w 73659"/>
                  <a:gd name="connsiteY3" fmla="*/ 20320 h 85089"/>
                  <a:gd name="connsiteX4" fmla="*/ 45720 w 73659"/>
                  <a:gd name="connsiteY4" fmla="*/ 0 h 85089"/>
                  <a:gd name="connsiteX5" fmla="*/ 73660 w 73659"/>
                  <a:gd name="connsiteY5" fmla="*/ 33020 h 85089"/>
                  <a:gd name="connsiteX6" fmla="*/ 73660 w 73659"/>
                  <a:gd name="connsiteY6" fmla="*/ 85090 h 85089"/>
                  <a:gd name="connsiteX7" fmla="*/ 58420 w 73659"/>
                  <a:gd name="connsiteY7" fmla="*/ 85090 h 85089"/>
                  <a:gd name="connsiteX8" fmla="*/ 58420 w 73659"/>
                  <a:gd name="connsiteY8" fmla="*/ 36830 h 85089"/>
                  <a:gd name="connsiteX9" fmla="*/ 43180 w 73659"/>
                  <a:gd name="connsiteY9" fmla="*/ 15240 h 85089"/>
                  <a:gd name="connsiteX10" fmla="*/ 15240 w 73659"/>
                  <a:gd name="connsiteY10" fmla="*/ 44450 h 85089"/>
                  <a:gd name="connsiteX11" fmla="*/ 15240 w 73659"/>
                  <a:gd name="connsiteY11" fmla="*/ 85090 h 85089"/>
                  <a:gd name="connsiteX12" fmla="*/ 0 w 73659"/>
                  <a:gd name="connsiteY12" fmla="*/ 85090 h 85089"/>
                  <a:gd name="connsiteX13" fmla="*/ 0 w 73659"/>
                  <a:gd name="connsiteY13" fmla="*/ 2540 h 85089"/>
                  <a:gd name="connsiteX14" fmla="*/ 13970 w 73659"/>
                  <a:gd name="connsiteY14" fmla="*/ 2540 h 85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3659" h="85089">
                    <a:moveTo>
                      <a:pt x="13970" y="2540"/>
                    </a:moveTo>
                    <a:lnTo>
                      <a:pt x="13970" y="13970"/>
                    </a:lnTo>
                    <a:cubicBezTo>
                      <a:pt x="13970" y="17780"/>
                      <a:pt x="13970" y="20320"/>
                      <a:pt x="13970" y="20320"/>
                    </a:cubicBezTo>
                    <a:lnTo>
                      <a:pt x="13970" y="20320"/>
                    </a:lnTo>
                    <a:cubicBezTo>
                      <a:pt x="16510" y="12700"/>
                      <a:pt x="27940" y="0"/>
                      <a:pt x="45720" y="0"/>
                    </a:cubicBezTo>
                    <a:cubicBezTo>
                      <a:pt x="63500" y="0"/>
                      <a:pt x="73660" y="11430"/>
                      <a:pt x="73660" y="33020"/>
                    </a:cubicBezTo>
                    <a:lnTo>
                      <a:pt x="73660" y="85090"/>
                    </a:lnTo>
                    <a:lnTo>
                      <a:pt x="58420" y="85090"/>
                    </a:lnTo>
                    <a:lnTo>
                      <a:pt x="58420" y="36830"/>
                    </a:lnTo>
                    <a:cubicBezTo>
                      <a:pt x="58420" y="25400"/>
                      <a:pt x="55880" y="15240"/>
                      <a:pt x="43180" y="15240"/>
                    </a:cubicBezTo>
                    <a:cubicBezTo>
                      <a:pt x="30480" y="15240"/>
                      <a:pt x="15240" y="27940"/>
                      <a:pt x="15240" y="44450"/>
                    </a:cubicBezTo>
                    <a:lnTo>
                      <a:pt x="15240" y="85090"/>
                    </a:lnTo>
                    <a:lnTo>
                      <a:pt x="0" y="85090"/>
                    </a:lnTo>
                    <a:lnTo>
                      <a:pt x="0" y="2540"/>
                    </a:lnTo>
                    <a:lnTo>
                      <a:pt x="1397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" name="Freeform 86">
                <a:extLst>
                  <a:ext uri="{FF2B5EF4-FFF2-40B4-BE49-F238E27FC236}">
                    <a16:creationId xmlns:a16="http://schemas.microsoft.com/office/drawing/2014/main" id="{643338CD-9ED5-3484-9F57-BF4109452AC6}"/>
                  </a:ext>
                </a:extLst>
              </p:cNvPr>
              <p:cNvSpPr/>
              <p:nvPr/>
            </p:nvSpPr>
            <p:spPr>
              <a:xfrm>
                <a:off x="775969" y="2872739"/>
                <a:ext cx="107950" cy="118110"/>
              </a:xfrm>
              <a:custGeom>
                <a:avLst/>
                <a:gdLst>
                  <a:gd name="connsiteX0" fmla="*/ 5080 w 107950"/>
                  <a:gd name="connsiteY0" fmla="*/ 33020 h 118110"/>
                  <a:gd name="connsiteX1" fmla="*/ 29210 w 107950"/>
                  <a:gd name="connsiteY1" fmla="*/ 33020 h 118110"/>
                  <a:gd name="connsiteX2" fmla="*/ 34290 w 107950"/>
                  <a:gd name="connsiteY2" fmla="*/ 0 h 118110"/>
                  <a:gd name="connsiteX3" fmla="*/ 46990 w 107950"/>
                  <a:gd name="connsiteY3" fmla="*/ 0 h 118110"/>
                  <a:gd name="connsiteX4" fmla="*/ 41910 w 107950"/>
                  <a:gd name="connsiteY4" fmla="*/ 33020 h 118110"/>
                  <a:gd name="connsiteX5" fmla="*/ 69850 w 107950"/>
                  <a:gd name="connsiteY5" fmla="*/ 33020 h 118110"/>
                  <a:gd name="connsiteX6" fmla="*/ 74930 w 107950"/>
                  <a:gd name="connsiteY6" fmla="*/ 0 h 118110"/>
                  <a:gd name="connsiteX7" fmla="*/ 87630 w 107950"/>
                  <a:gd name="connsiteY7" fmla="*/ 0 h 118110"/>
                  <a:gd name="connsiteX8" fmla="*/ 83820 w 107950"/>
                  <a:gd name="connsiteY8" fmla="*/ 33020 h 118110"/>
                  <a:gd name="connsiteX9" fmla="*/ 107950 w 107950"/>
                  <a:gd name="connsiteY9" fmla="*/ 33020 h 118110"/>
                  <a:gd name="connsiteX10" fmla="*/ 107950 w 107950"/>
                  <a:gd name="connsiteY10" fmla="*/ 44450 h 118110"/>
                  <a:gd name="connsiteX11" fmla="*/ 82550 w 107950"/>
                  <a:gd name="connsiteY11" fmla="*/ 44450 h 118110"/>
                  <a:gd name="connsiteX12" fmla="*/ 78740 w 107950"/>
                  <a:gd name="connsiteY12" fmla="*/ 73660 h 118110"/>
                  <a:gd name="connsiteX13" fmla="*/ 102870 w 107950"/>
                  <a:gd name="connsiteY13" fmla="*/ 73660 h 118110"/>
                  <a:gd name="connsiteX14" fmla="*/ 102870 w 107950"/>
                  <a:gd name="connsiteY14" fmla="*/ 85090 h 118110"/>
                  <a:gd name="connsiteX15" fmla="*/ 77470 w 107950"/>
                  <a:gd name="connsiteY15" fmla="*/ 85090 h 118110"/>
                  <a:gd name="connsiteX16" fmla="*/ 72390 w 107950"/>
                  <a:gd name="connsiteY16" fmla="*/ 118110 h 118110"/>
                  <a:gd name="connsiteX17" fmla="*/ 59690 w 107950"/>
                  <a:gd name="connsiteY17" fmla="*/ 118110 h 118110"/>
                  <a:gd name="connsiteX18" fmla="*/ 64770 w 107950"/>
                  <a:gd name="connsiteY18" fmla="*/ 85090 h 118110"/>
                  <a:gd name="connsiteX19" fmla="*/ 36830 w 107950"/>
                  <a:gd name="connsiteY19" fmla="*/ 85090 h 118110"/>
                  <a:gd name="connsiteX20" fmla="*/ 31750 w 107950"/>
                  <a:gd name="connsiteY20" fmla="*/ 118110 h 118110"/>
                  <a:gd name="connsiteX21" fmla="*/ 19050 w 107950"/>
                  <a:gd name="connsiteY21" fmla="*/ 118110 h 118110"/>
                  <a:gd name="connsiteX22" fmla="*/ 24130 w 107950"/>
                  <a:gd name="connsiteY22" fmla="*/ 85090 h 118110"/>
                  <a:gd name="connsiteX23" fmla="*/ 0 w 107950"/>
                  <a:gd name="connsiteY23" fmla="*/ 85090 h 118110"/>
                  <a:gd name="connsiteX24" fmla="*/ 0 w 107950"/>
                  <a:gd name="connsiteY24" fmla="*/ 73660 h 118110"/>
                  <a:gd name="connsiteX25" fmla="*/ 25400 w 107950"/>
                  <a:gd name="connsiteY25" fmla="*/ 73660 h 118110"/>
                  <a:gd name="connsiteX26" fmla="*/ 29210 w 107950"/>
                  <a:gd name="connsiteY26" fmla="*/ 44450 h 118110"/>
                  <a:gd name="connsiteX27" fmla="*/ 5080 w 107950"/>
                  <a:gd name="connsiteY27" fmla="*/ 44450 h 118110"/>
                  <a:gd name="connsiteX28" fmla="*/ 5080 w 107950"/>
                  <a:gd name="connsiteY28" fmla="*/ 33020 h 118110"/>
                  <a:gd name="connsiteX29" fmla="*/ 35560 w 107950"/>
                  <a:gd name="connsiteY29" fmla="*/ 73660 h 118110"/>
                  <a:gd name="connsiteX30" fmla="*/ 63500 w 107950"/>
                  <a:gd name="connsiteY30" fmla="*/ 73660 h 118110"/>
                  <a:gd name="connsiteX31" fmla="*/ 67310 w 107950"/>
                  <a:gd name="connsiteY31" fmla="*/ 44450 h 118110"/>
                  <a:gd name="connsiteX32" fmla="*/ 39370 w 107950"/>
                  <a:gd name="connsiteY32" fmla="*/ 44450 h 118110"/>
                  <a:gd name="connsiteX33" fmla="*/ 35560 w 107950"/>
                  <a:gd name="connsiteY33" fmla="*/ 73660 h 118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07950" h="118110">
                    <a:moveTo>
                      <a:pt x="5080" y="33020"/>
                    </a:moveTo>
                    <a:lnTo>
                      <a:pt x="29210" y="33020"/>
                    </a:lnTo>
                    <a:lnTo>
                      <a:pt x="34290" y="0"/>
                    </a:lnTo>
                    <a:lnTo>
                      <a:pt x="46990" y="0"/>
                    </a:lnTo>
                    <a:lnTo>
                      <a:pt x="41910" y="33020"/>
                    </a:lnTo>
                    <a:lnTo>
                      <a:pt x="69850" y="33020"/>
                    </a:lnTo>
                    <a:lnTo>
                      <a:pt x="74930" y="0"/>
                    </a:lnTo>
                    <a:lnTo>
                      <a:pt x="87630" y="0"/>
                    </a:lnTo>
                    <a:lnTo>
                      <a:pt x="83820" y="33020"/>
                    </a:lnTo>
                    <a:lnTo>
                      <a:pt x="107950" y="33020"/>
                    </a:lnTo>
                    <a:lnTo>
                      <a:pt x="107950" y="44450"/>
                    </a:lnTo>
                    <a:lnTo>
                      <a:pt x="82550" y="44450"/>
                    </a:lnTo>
                    <a:lnTo>
                      <a:pt x="78740" y="73660"/>
                    </a:lnTo>
                    <a:lnTo>
                      <a:pt x="102870" y="73660"/>
                    </a:lnTo>
                    <a:lnTo>
                      <a:pt x="102870" y="85090"/>
                    </a:lnTo>
                    <a:lnTo>
                      <a:pt x="77470" y="85090"/>
                    </a:lnTo>
                    <a:lnTo>
                      <a:pt x="72390" y="118110"/>
                    </a:lnTo>
                    <a:lnTo>
                      <a:pt x="59690" y="118110"/>
                    </a:lnTo>
                    <a:lnTo>
                      <a:pt x="64770" y="85090"/>
                    </a:lnTo>
                    <a:lnTo>
                      <a:pt x="36830" y="85090"/>
                    </a:lnTo>
                    <a:lnTo>
                      <a:pt x="31750" y="118110"/>
                    </a:lnTo>
                    <a:lnTo>
                      <a:pt x="19050" y="118110"/>
                    </a:lnTo>
                    <a:lnTo>
                      <a:pt x="24130" y="85090"/>
                    </a:lnTo>
                    <a:lnTo>
                      <a:pt x="0" y="85090"/>
                    </a:lnTo>
                    <a:lnTo>
                      <a:pt x="0" y="73660"/>
                    </a:lnTo>
                    <a:lnTo>
                      <a:pt x="25400" y="73660"/>
                    </a:lnTo>
                    <a:lnTo>
                      <a:pt x="29210" y="44450"/>
                    </a:lnTo>
                    <a:lnTo>
                      <a:pt x="5080" y="44450"/>
                    </a:lnTo>
                    <a:lnTo>
                      <a:pt x="5080" y="33020"/>
                    </a:lnTo>
                    <a:close/>
                    <a:moveTo>
                      <a:pt x="35560" y="73660"/>
                    </a:moveTo>
                    <a:lnTo>
                      <a:pt x="63500" y="73660"/>
                    </a:lnTo>
                    <a:lnTo>
                      <a:pt x="67310" y="44450"/>
                    </a:lnTo>
                    <a:lnTo>
                      <a:pt x="39370" y="44450"/>
                    </a:lnTo>
                    <a:lnTo>
                      <a:pt x="35560" y="7366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id="{54235B29-2D12-8A9B-4435-6FECE5A49482}"/>
                  </a:ext>
                </a:extLst>
              </p:cNvPr>
              <p:cNvSpPr/>
              <p:nvPr/>
            </p:nvSpPr>
            <p:spPr>
              <a:xfrm>
                <a:off x="895350" y="2870200"/>
                <a:ext cx="76200" cy="123189"/>
              </a:xfrm>
              <a:custGeom>
                <a:avLst/>
                <a:gdLst>
                  <a:gd name="connsiteX0" fmla="*/ 2540 w 76200"/>
                  <a:gd name="connsiteY0" fmla="*/ 30480 h 123189"/>
                  <a:gd name="connsiteX1" fmla="*/ 38100 w 76200"/>
                  <a:gd name="connsiteY1" fmla="*/ 0 h 123189"/>
                  <a:gd name="connsiteX2" fmla="*/ 73660 w 76200"/>
                  <a:gd name="connsiteY2" fmla="*/ 30480 h 123189"/>
                  <a:gd name="connsiteX3" fmla="*/ 50800 w 76200"/>
                  <a:gd name="connsiteY3" fmla="*/ 60960 h 123189"/>
                  <a:gd name="connsiteX4" fmla="*/ 76200 w 76200"/>
                  <a:gd name="connsiteY4" fmla="*/ 92710 h 123189"/>
                  <a:gd name="connsiteX5" fmla="*/ 38100 w 76200"/>
                  <a:gd name="connsiteY5" fmla="*/ 123190 h 123189"/>
                  <a:gd name="connsiteX6" fmla="*/ 0 w 76200"/>
                  <a:gd name="connsiteY6" fmla="*/ 92710 h 123189"/>
                  <a:gd name="connsiteX7" fmla="*/ 25400 w 76200"/>
                  <a:gd name="connsiteY7" fmla="*/ 60960 h 123189"/>
                  <a:gd name="connsiteX8" fmla="*/ 2540 w 76200"/>
                  <a:gd name="connsiteY8" fmla="*/ 30480 h 123189"/>
                  <a:gd name="connsiteX9" fmla="*/ 38100 w 76200"/>
                  <a:gd name="connsiteY9" fmla="*/ 109220 h 123189"/>
                  <a:gd name="connsiteX10" fmla="*/ 60960 w 76200"/>
                  <a:gd name="connsiteY10" fmla="*/ 90170 h 123189"/>
                  <a:gd name="connsiteX11" fmla="*/ 38100 w 76200"/>
                  <a:gd name="connsiteY11" fmla="*/ 66040 h 123189"/>
                  <a:gd name="connsiteX12" fmla="*/ 15240 w 76200"/>
                  <a:gd name="connsiteY12" fmla="*/ 90170 h 123189"/>
                  <a:gd name="connsiteX13" fmla="*/ 38100 w 76200"/>
                  <a:gd name="connsiteY13" fmla="*/ 109220 h 123189"/>
                  <a:gd name="connsiteX14" fmla="*/ 38100 w 76200"/>
                  <a:gd name="connsiteY14" fmla="*/ 54610 h 123189"/>
                  <a:gd name="connsiteX15" fmla="*/ 58420 w 76200"/>
                  <a:gd name="connsiteY15" fmla="*/ 31750 h 123189"/>
                  <a:gd name="connsiteX16" fmla="*/ 38100 w 76200"/>
                  <a:gd name="connsiteY16" fmla="*/ 13970 h 123189"/>
                  <a:gd name="connsiteX17" fmla="*/ 17780 w 76200"/>
                  <a:gd name="connsiteY17" fmla="*/ 31750 h 123189"/>
                  <a:gd name="connsiteX18" fmla="*/ 38100 w 76200"/>
                  <a:gd name="connsiteY18" fmla="*/ 54610 h 123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6200" h="123189">
                    <a:moveTo>
                      <a:pt x="2540" y="30480"/>
                    </a:moveTo>
                    <a:cubicBezTo>
                      <a:pt x="2540" y="12700"/>
                      <a:pt x="17780" y="0"/>
                      <a:pt x="38100" y="0"/>
                    </a:cubicBezTo>
                    <a:cubicBezTo>
                      <a:pt x="58420" y="0"/>
                      <a:pt x="73660" y="12700"/>
                      <a:pt x="73660" y="30480"/>
                    </a:cubicBezTo>
                    <a:cubicBezTo>
                      <a:pt x="73660" y="48260"/>
                      <a:pt x="60960" y="57150"/>
                      <a:pt x="50800" y="60960"/>
                    </a:cubicBezTo>
                    <a:cubicBezTo>
                      <a:pt x="62230" y="66040"/>
                      <a:pt x="76200" y="76200"/>
                      <a:pt x="76200" y="92710"/>
                    </a:cubicBezTo>
                    <a:cubicBezTo>
                      <a:pt x="76200" y="109220"/>
                      <a:pt x="60960" y="123190"/>
                      <a:pt x="38100" y="123190"/>
                    </a:cubicBezTo>
                    <a:cubicBezTo>
                      <a:pt x="15240" y="123190"/>
                      <a:pt x="0" y="110490"/>
                      <a:pt x="0" y="92710"/>
                    </a:cubicBezTo>
                    <a:cubicBezTo>
                      <a:pt x="0" y="74930"/>
                      <a:pt x="12700" y="66040"/>
                      <a:pt x="25400" y="60960"/>
                    </a:cubicBezTo>
                    <a:cubicBezTo>
                      <a:pt x="15240" y="57150"/>
                      <a:pt x="2540" y="45720"/>
                      <a:pt x="2540" y="30480"/>
                    </a:cubicBezTo>
                    <a:close/>
                    <a:moveTo>
                      <a:pt x="38100" y="109220"/>
                    </a:moveTo>
                    <a:cubicBezTo>
                      <a:pt x="50800" y="109220"/>
                      <a:pt x="60960" y="101600"/>
                      <a:pt x="60960" y="90170"/>
                    </a:cubicBezTo>
                    <a:cubicBezTo>
                      <a:pt x="60960" y="78740"/>
                      <a:pt x="50800" y="71120"/>
                      <a:pt x="38100" y="66040"/>
                    </a:cubicBezTo>
                    <a:cubicBezTo>
                      <a:pt x="25400" y="71120"/>
                      <a:pt x="15240" y="80010"/>
                      <a:pt x="15240" y="90170"/>
                    </a:cubicBezTo>
                    <a:cubicBezTo>
                      <a:pt x="15240" y="100330"/>
                      <a:pt x="25400" y="109220"/>
                      <a:pt x="38100" y="109220"/>
                    </a:cubicBezTo>
                    <a:close/>
                    <a:moveTo>
                      <a:pt x="38100" y="54610"/>
                    </a:moveTo>
                    <a:cubicBezTo>
                      <a:pt x="49530" y="49530"/>
                      <a:pt x="58420" y="43180"/>
                      <a:pt x="58420" y="31750"/>
                    </a:cubicBezTo>
                    <a:cubicBezTo>
                      <a:pt x="58420" y="20320"/>
                      <a:pt x="49530" y="13970"/>
                      <a:pt x="38100" y="13970"/>
                    </a:cubicBezTo>
                    <a:cubicBezTo>
                      <a:pt x="26670" y="13970"/>
                      <a:pt x="17780" y="21590"/>
                      <a:pt x="17780" y="31750"/>
                    </a:cubicBezTo>
                    <a:cubicBezTo>
                      <a:pt x="17780" y="41910"/>
                      <a:pt x="26670" y="49530"/>
                      <a:pt x="38100" y="5461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 88">
                <a:extLst>
                  <a:ext uri="{FF2B5EF4-FFF2-40B4-BE49-F238E27FC236}">
                    <a16:creationId xmlns:a16="http://schemas.microsoft.com/office/drawing/2014/main" id="{F7308A57-3BA4-0E5E-D58D-D3FEED6DC072}"/>
                  </a:ext>
                </a:extLst>
              </p:cNvPr>
              <p:cNvSpPr/>
              <p:nvPr/>
            </p:nvSpPr>
            <p:spPr>
              <a:xfrm>
                <a:off x="993139" y="2872739"/>
                <a:ext cx="82550" cy="120650"/>
              </a:xfrm>
              <a:custGeom>
                <a:avLst/>
                <a:gdLst>
                  <a:gd name="connsiteX0" fmla="*/ 0 w 82550"/>
                  <a:gd name="connsiteY0" fmla="*/ 0 h 120650"/>
                  <a:gd name="connsiteX1" fmla="*/ 15240 w 82550"/>
                  <a:gd name="connsiteY1" fmla="*/ 0 h 120650"/>
                  <a:gd name="connsiteX2" fmla="*/ 15240 w 82550"/>
                  <a:gd name="connsiteY2" fmla="*/ 43180 h 120650"/>
                  <a:gd name="connsiteX3" fmla="*/ 15240 w 82550"/>
                  <a:gd name="connsiteY3" fmla="*/ 49530 h 120650"/>
                  <a:gd name="connsiteX4" fmla="*/ 15240 w 82550"/>
                  <a:gd name="connsiteY4" fmla="*/ 49530 h 120650"/>
                  <a:gd name="connsiteX5" fmla="*/ 44450 w 82550"/>
                  <a:gd name="connsiteY5" fmla="*/ 34290 h 120650"/>
                  <a:gd name="connsiteX6" fmla="*/ 82550 w 82550"/>
                  <a:gd name="connsiteY6" fmla="*/ 77470 h 120650"/>
                  <a:gd name="connsiteX7" fmla="*/ 44450 w 82550"/>
                  <a:gd name="connsiteY7" fmla="*/ 120650 h 120650"/>
                  <a:gd name="connsiteX8" fmla="*/ 15240 w 82550"/>
                  <a:gd name="connsiteY8" fmla="*/ 102870 h 120650"/>
                  <a:gd name="connsiteX9" fmla="*/ 15240 w 82550"/>
                  <a:gd name="connsiteY9" fmla="*/ 102870 h 120650"/>
                  <a:gd name="connsiteX10" fmla="*/ 15240 w 82550"/>
                  <a:gd name="connsiteY10" fmla="*/ 109220 h 120650"/>
                  <a:gd name="connsiteX11" fmla="*/ 15240 w 82550"/>
                  <a:gd name="connsiteY11" fmla="*/ 119380 h 120650"/>
                  <a:gd name="connsiteX12" fmla="*/ 1270 w 82550"/>
                  <a:gd name="connsiteY12" fmla="*/ 119380 h 120650"/>
                  <a:gd name="connsiteX13" fmla="*/ 1270 w 82550"/>
                  <a:gd name="connsiteY13" fmla="*/ 0 h 120650"/>
                  <a:gd name="connsiteX14" fmla="*/ 15240 w 82550"/>
                  <a:gd name="connsiteY14" fmla="*/ 77470 h 120650"/>
                  <a:gd name="connsiteX15" fmla="*/ 40640 w 82550"/>
                  <a:gd name="connsiteY15" fmla="*/ 107950 h 120650"/>
                  <a:gd name="connsiteX16" fmla="*/ 66040 w 82550"/>
                  <a:gd name="connsiteY16" fmla="*/ 77470 h 120650"/>
                  <a:gd name="connsiteX17" fmla="*/ 40640 w 82550"/>
                  <a:gd name="connsiteY17" fmla="*/ 46990 h 120650"/>
                  <a:gd name="connsiteX18" fmla="*/ 15240 w 82550"/>
                  <a:gd name="connsiteY18" fmla="*/ 77470 h 12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2550" h="120650">
                    <a:moveTo>
                      <a:pt x="0" y="0"/>
                    </a:moveTo>
                    <a:lnTo>
                      <a:pt x="15240" y="0"/>
                    </a:lnTo>
                    <a:lnTo>
                      <a:pt x="15240" y="43180"/>
                    </a:lnTo>
                    <a:cubicBezTo>
                      <a:pt x="15240" y="46990"/>
                      <a:pt x="15240" y="49530"/>
                      <a:pt x="15240" y="49530"/>
                    </a:cubicBezTo>
                    <a:lnTo>
                      <a:pt x="15240" y="49530"/>
                    </a:lnTo>
                    <a:cubicBezTo>
                      <a:pt x="20320" y="41910"/>
                      <a:pt x="30480" y="34290"/>
                      <a:pt x="44450" y="34290"/>
                    </a:cubicBezTo>
                    <a:cubicBezTo>
                      <a:pt x="66040" y="34290"/>
                      <a:pt x="82550" y="52070"/>
                      <a:pt x="82550" y="77470"/>
                    </a:cubicBezTo>
                    <a:cubicBezTo>
                      <a:pt x="82550" y="102870"/>
                      <a:pt x="66040" y="120650"/>
                      <a:pt x="44450" y="120650"/>
                    </a:cubicBezTo>
                    <a:cubicBezTo>
                      <a:pt x="22860" y="120650"/>
                      <a:pt x="19050" y="111760"/>
                      <a:pt x="15240" y="102870"/>
                    </a:cubicBezTo>
                    <a:lnTo>
                      <a:pt x="15240" y="102870"/>
                    </a:lnTo>
                    <a:cubicBezTo>
                      <a:pt x="15240" y="102870"/>
                      <a:pt x="15240" y="105410"/>
                      <a:pt x="15240" y="109220"/>
                    </a:cubicBezTo>
                    <a:lnTo>
                      <a:pt x="15240" y="119380"/>
                    </a:lnTo>
                    <a:lnTo>
                      <a:pt x="1270" y="119380"/>
                    </a:lnTo>
                    <a:lnTo>
                      <a:pt x="1270" y="0"/>
                    </a:lnTo>
                    <a:close/>
                    <a:moveTo>
                      <a:pt x="15240" y="77470"/>
                    </a:moveTo>
                    <a:cubicBezTo>
                      <a:pt x="15240" y="97790"/>
                      <a:pt x="29210" y="107950"/>
                      <a:pt x="40640" y="107950"/>
                    </a:cubicBezTo>
                    <a:cubicBezTo>
                      <a:pt x="52070" y="107950"/>
                      <a:pt x="66040" y="95250"/>
                      <a:pt x="66040" y="77470"/>
                    </a:cubicBezTo>
                    <a:cubicBezTo>
                      <a:pt x="66040" y="59690"/>
                      <a:pt x="55880" y="46990"/>
                      <a:pt x="40640" y="46990"/>
                    </a:cubicBezTo>
                    <a:cubicBezTo>
                      <a:pt x="25400" y="46990"/>
                      <a:pt x="15240" y="55880"/>
                      <a:pt x="15240" y="774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Freeform 89">
                <a:extLst>
                  <a:ext uri="{FF2B5EF4-FFF2-40B4-BE49-F238E27FC236}">
                    <a16:creationId xmlns:a16="http://schemas.microsoft.com/office/drawing/2014/main" id="{221C18DC-C960-9290-64BE-6E38FE66CDF2}"/>
                  </a:ext>
                </a:extLst>
              </p:cNvPr>
              <p:cNvSpPr/>
              <p:nvPr/>
            </p:nvSpPr>
            <p:spPr>
              <a:xfrm>
                <a:off x="1092200" y="2870200"/>
                <a:ext cx="88900" cy="121920"/>
              </a:xfrm>
              <a:custGeom>
                <a:avLst/>
                <a:gdLst>
                  <a:gd name="connsiteX0" fmla="*/ 44450 w 88900"/>
                  <a:gd name="connsiteY0" fmla="*/ 0 h 121920"/>
                  <a:gd name="connsiteX1" fmla="*/ 88900 w 88900"/>
                  <a:gd name="connsiteY1" fmla="*/ 60960 h 121920"/>
                  <a:gd name="connsiteX2" fmla="*/ 44450 w 88900"/>
                  <a:gd name="connsiteY2" fmla="*/ 121920 h 121920"/>
                  <a:gd name="connsiteX3" fmla="*/ 0 w 88900"/>
                  <a:gd name="connsiteY3" fmla="*/ 60960 h 121920"/>
                  <a:gd name="connsiteX4" fmla="*/ 44450 w 88900"/>
                  <a:gd name="connsiteY4" fmla="*/ 0 h 121920"/>
                  <a:gd name="connsiteX5" fmla="*/ 44450 w 88900"/>
                  <a:gd name="connsiteY5" fmla="*/ 107950 h 121920"/>
                  <a:gd name="connsiteX6" fmla="*/ 73660 w 88900"/>
                  <a:gd name="connsiteY6" fmla="*/ 60960 h 121920"/>
                  <a:gd name="connsiteX7" fmla="*/ 44450 w 88900"/>
                  <a:gd name="connsiteY7" fmla="*/ 13970 h 121920"/>
                  <a:gd name="connsiteX8" fmla="*/ 15240 w 88900"/>
                  <a:gd name="connsiteY8" fmla="*/ 60960 h 121920"/>
                  <a:gd name="connsiteX9" fmla="*/ 44450 w 88900"/>
                  <a:gd name="connsiteY9" fmla="*/ 107950 h 121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8900" h="121920">
                    <a:moveTo>
                      <a:pt x="44450" y="0"/>
                    </a:moveTo>
                    <a:cubicBezTo>
                      <a:pt x="72390" y="0"/>
                      <a:pt x="88900" y="26670"/>
                      <a:pt x="88900" y="60960"/>
                    </a:cubicBezTo>
                    <a:cubicBezTo>
                      <a:pt x="88900" y="95250"/>
                      <a:pt x="71120" y="121920"/>
                      <a:pt x="44450" y="121920"/>
                    </a:cubicBezTo>
                    <a:cubicBezTo>
                      <a:pt x="17780" y="121920"/>
                      <a:pt x="0" y="95250"/>
                      <a:pt x="0" y="60960"/>
                    </a:cubicBezTo>
                    <a:cubicBezTo>
                      <a:pt x="0" y="26670"/>
                      <a:pt x="17780" y="0"/>
                      <a:pt x="44450" y="0"/>
                    </a:cubicBezTo>
                    <a:close/>
                    <a:moveTo>
                      <a:pt x="44450" y="107950"/>
                    </a:moveTo>
                    <a:cubicBezTo>
                      <a:pt x="62230" y="107950"/>
                      <a:pt x="73660" y="88900"/>
                      <a:pt x="73660" y="60960"/>
                    </a:cubicBezTo>
                    <a:cubicBezTo>
                      <a:pt x="73660" y="33020"/>
                      <a:pt x="62230" y="13970"/>
                      <a:pt x="44450" y="13970"/>
                    </a:cubicBezTo>
                    <a:cubicBezTo>
                      <a:pt x="26670" y="13970"/>
                      <a:pt x="15240" y="33020"/>
                      <a:pt x="15240" y="60960"/>
                    </a:cubicBezTo>
                    <a:cubicBezTo>
                      <a:pt x="15240" y="88900"/>
                      <a:pt x="26670" y="107950"/>
                      <a:pt x="44450" y="10795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6FE40525-7B9E-2DE8-FBA7-6A340651CD63}"/>
                  </a:ext>
                </a:extLst>
              </p:cNvPr>
              <p:cNvSpPr/>
              <p:nvPr/>
            </p:nvSpPr>
            <p:spPr>
              <a:xfrm>
                <a:off x="1196339" y="2907029"/>
                <a:ext cx="69850" cy="85090"/>
              </a:xfrm>
              <a:custGeom>
                <a:avLst/>
                <a:gdLst>
                  <a:gd name="connsiteX0" fmla="*/ 6350 w 69850"/>
                  <a:gd name="connsiteY0" fmla="*/ 6350 h 85090"/>
                  <a:gd name="connsiteX1" fmla="*/ 35560 w 69850"/>
                  <a:gd name="connsiteY1" fmla="*/ 0 h 85090"/>
                  <a:gd name="connsiteX2" fmla="*/ 69850 w 69850"/>
                  <a:gd name="connsiteY2" fmla="*/ 31750 h 85090"/>
                  <a:gd name="connsiteX3" fmla="*/ 69850 w 69850"/>
                  <a:gd name="connsiteY3" fmla="*/ 83820 h 85090"/>
                  <a:gd name="connsiteX4" fmla="*/ 55880 w 69850"/>
                  <a:gd name="connsiteY4" fmla="*/ 83820 h 85090"/>
                  <a:gd name="connsiteX5" fmla="*/ 55880 w 69850"/>
                  <a:gd name="connsiteY5" fmla="*/ 73660 h 85090"/>
                  <a:gd name="connsiteX6" fmla="*/ 55880 w 69850"/>
                  <a:gd name="connsiteY6" fmla="*/ 67310 h 85090"/>
                  <a:gd name="connsiteX7" fmla="*/ 55880 w 69850"/>
                  <a:gd name="connsiteY7" fmla="*/ 67310 h 85090"/>
                  <a:gd name="connsiteX8" fmla="*/ 26670 w 69850"/>
                  <a:gd name="connsiteY8" fmla="*/ 85090 h 85090"/>
                  <a:gd name="connsiteX9" fmla="*/ 0 w 69850"/>
                  <a:gd name="connsiteY9" fmla="*/ 60960 h 85090"/>
                  <a:gd name="connsiteX10" fmla="*/ 53340 w 69850"/>
                  <a:gd name="connsiteY10" fmla="*/ 35560 h 85090"/>
                  <a:gd name="connsiteX11" fmla="*/ 53340 w 69850"/>
                  <a:gd name="connsiteY11" fmla="*/ 31750 h 85090"/>
                  <a:gd name="connsiteX12" fmla="*/ 31750 w 69850"/>
                  <a:gd name="connsiteY12" fmla="*/ 12700 h 85090"/>
                  <a:gd name="connsiteX13" fmla="*/ 5080 w 69850"/>
                  <a:gd name="connsiteY13" fmla="*/ 19050 h 85090"/>
                  <a:gd name="connsiteX14" fmla="*/ 5080 w 69850"/>
                  <a:gd name="connsiteY14" fmla="*/ 5080 h 85090"/>
                  <a:gd name="connsiteX15" fmla="*/ 54610 w 69850"/>
                  <a:gd name="connsiteY15" fmla="*/ 46990 h 85090"/>
                  <a:gd name="connsiteX16" fmla="*/ 16510 w 69850"/>
                  <a:gd name="connsiteY16" fmla="*/ 60960 h 85090"/>
                  <a:gd name="connsiteX17" fmla="*/ 30480 w 69850"/>
                  <a:gd name="connsiteY17" fmla="*/ 73660 h 85090"/>
                  <a:gd name="connsiteX18" fmla="*/ 55880 w 69850"/>
                  <a:gd name="connsiteY18" fmla="*/ 46990 h 85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9850" h="85090">
                    <a:moveTo>
                      <a:pt x="6350" y="6350"/>
                    </a:moveTo>
                    <a:cubicBezTo>
                      <a:pt x="11430" y="3810"/>
                      <a:pt x="21590" y="0"/>
                      <a:pt x="35560" y="0"/>
                    </a:cubicBezTo>
                    <a:cubicBezTo>
                      <a:pt x="58420" y="0"/>
                      <a:pt x="69850" y="11430"/>
                      <a:pt x="69850" y="31750"/>
                    </a:cubicBezTo>
                    <a:lnTo>
                      <a:pt x="69850" y="83820"/>
                    </a:lnTo>
                    <a:lnTo>
                      <a:pt x="55880" y="83820"/>
                    </a:lnTo>
                    <a:lnTo>
                      <a:pt x="55880" y="73660"/>
                    </a:lnTo>
                    <a:cubicBezTo>
                      <a:pt x="55880" y="69850"/>
                      <a:pt x="55880" y="67310"/>
                      <a:pt x="55880" y="67310"/>
                    </a:cubicBezTo>
                    <a:lnTo>
                      <a:pt x="55880" y="67310"/>
                    </a:lnTo>
                    <a:cubicBezTo>
                      <a:pt x="55880" y="69850"/>
                      <a:pt x="45720" y="85090"/>
                      <a:pt x="26670" y="85090"/>
                    </a:cubicBezTo>
                    <a:cubicBezTo>
                      <a:pt x="7620" y="85090"/>
                      <a:pt x="0" y="76200"/>
                      <a:pt x="0" y="60960"/>
                    </a:cubicBezTo>
                    <a:cubicBezTo>
                      <a:pt x="0" y="45720"/>
                      <a:pt x="19050" y="30480"/>
                      <a:pt x="53340" y="35560"/>
                    </a:cubicBezTo>
                    <a:lnTo>
                      <a:pt x="53340" y="31750"/>
                    </a:lnTo>
                    <a:cubicBezTo>
                      <a:pt x="53340" y="17780"/>
                      <a:pt x="44450" y="12700"/>
                      <a:pt x="31750" y="12700"/>
                    </a:cubicBezTo>
                    <a:cubicBezTo>
                      <a:pt x="19050" y="12700"/>
                      <a:pt x="10160" y="16510"/>
                      <a:pt x="5080" y="19050"/>
                    </a:cubicBezTo>
                    <a:lnTo>
                      <a:pt x="5080" y="5080"/>
                    </a:lnTo>
                    <a:close/>
                    <a:moveTo>
                      <a:pt x="54610" y="46990"/>
                    </a:moveTo>
                    <a:cubicBezTo>
                      <a:pt x="27940" y="43180"/>
                      <a:pt x="16510" y="49530"/>
                      <a:pt x="16510" y="60960"/>
                    </a:cubicBezTo>
                    <a:cubicBezTo>
                      <a:pt x="16510" y="72390"/>
                      <a:pt x="21590" y="73660"/>
                      <a:pt x="30480" y="73660"/>
                    </a:cubicBezTo>
                    <a:cubicBezTo>
                      <a:pt x="44450" y="73660"/>
                      <a:pt x="55880" y="59690"/>
                      <a:pt x="5588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A51B3757-F7AC-DACB-2D4E-0A23AD905115}"/>
                  </a:ext>
                </a:extLst>
              </p:cNvPr>
              <p:cNvSpPr/>
              <p:nvPr/>
            </p:nvSpPr>
            <p:spPr>
              <a:xfrm>
                <a:off x="1286510" y="2870200"/>
                <a:ext cx="88900" cy="121920"/>
              </a:xfrm>
              <a:custGeom>
                <a:avLst/>
                <a:gdLst>
                  <a:gd name="connsiteX0" fmla="*/ 44450 w 88900"/>
                  <a:gd name="connsiteY0" fmla="*/ 0 h 121920"/>
                  <a:gd name="connsiteX1" fmla="*/ 88900 w 88900"/>
                  <a:gd name="connsiteY1" fmla="*/ 60960 h 121920"/>
                  <a:gd name="connsiteX2" fmla="*/ 44450 w 88900"/>
                  <a:gd name="connsiteY2" fmla="*/ 121920 h 121920"/>
                  <a:gd name="connsiteX3" fmla="*/ 0 w 88900"/>
                  <a:gd name="connsiteY3" fmla="*/ 60960 h 121920"/>
                  <a:gd name="connsiteX4" fmla="*/ 44450 w 88900"/>
                  <a:gd name="connsiteY4" fmla="*/ 0 h 121920"/>
                  <a:gd name="connsiteX5" fmla="*/ 44450 w 88900"/>
                  <a:gd name="connsiteY5" fmla="*/ 107950 h 121920"/>
                  <a:gd name="connsiteX6" fmla="*/ 73660 w 88900"/>
                  <a:gd name="connsiteY6" fmla="*/ 60960 h 121920"/>
                  <a:gd name="connsiteX7" fmla="*/ 44450 w 88900"/>
                  <a:gd name="connsiteY7" fmla="*/ 13970 h 121920"/>
                  <a:gd name="connsiteX8" fmla="*/ 15240 w 88900"/>
                  <a:gd name="connsiteY8" fmla="*/ 60960 h 121920"/>
                  <a:gd name="connsiteX9" fmla="*/ 44450 w 88900"/>
                  <a:gd name="connsiteY9" fmla="*/ 107950 h 121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8900" h="121920">
                    <a:moveTo>
                      <a:pt x="44450" y="0"/>
                    </a:moveTo>
                    <a:cubicBezTo>
                      <a:pt x="72390" y="0"/>
                      <a:pt x="88900" y="26670"/>
                      <a:pt x="88900" y="60960"/>
                    </a:cubicBezTo>
                    <a:cubicBezTo>
                      <a:pt x="88900" y="95250"/>
                      <a:pt x="71120" y="121920"/>
                      <a:pt x="44450" y="121920"/>
                    </a:cubicBezTo>
                    <a:cubicBezTo>
                      <a:pt x="17780" y="121920"/>
                      <a:pt x="0" y="95250"/>
                      <a:pt x="0" y="60960"/>
                    </a:cubicBezTo>
                    <a:cubicBezTo>
                      <a:pt x="0" y="26670"/>
                      <a:pt x="17780" y="0"/>
                      <a:pt x="44450" y="0"/>
                    </a:cubicBezTo>
                    <a:close/>
                    <a:moveTo>
                      <a:pt x="44450" y="107950"/>
                    </a:moveTo>
                    <a:cubicBezTo>
                      <a:pt x="62230" y="107950"/>
                      <a:pt x="73660" y="88900"/>
                      <a:pt x="73660" y="60960"/>
                    </a:cubicBezTo>
                    <a:cubicBezTo>
                      <a:pt x="73660" y="33020"/>
                      <a:pt x="62230" y="13970"/>
                      <a:pt x="44450" y="13970"/>
                    </a:cubicBezTo>
                    <a:cubicBezTo>
                      <a:pt x="26670" y="13970"/>
                      <a:pt x="15240" y="33020"/>
                      <a:pt x="15240" y="60960"/>
                    </a:cubicBezTo>
                    <a:cubicBezTo>
                      <a:pt x="15240" y="88900"/>
                      <a:pt x="26670" y="107950"/>
                      <a:pt x="44450" y="10795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912D5076-7B6C-7461-C285-C9BCD2536761}"/>
                  </a:ext>
                </a:extLst>
              </p:cNvPr>
              <p:cNvSpPr/>
              <p:nvPr/>
            </p:nvSpPr>
            <p:spPr>
              <a:xfrm>
                <a:off x="1400810" y="2870200"/>
                <a:ext cx="88900" cy="121920"/>
              </a:xfrm>
              <a:custGeom>
                <a:avLst/>
                <a:gdLst>
                  <a:gd name="connsiteX0" fmla="*/ 44450 w 88900"/>
                  <a:gd name="connsiteY0" fmla="*/ 0 h 121920"/>
                  <a:gd name="connsiteX1" fmla="*/ 88900 w 88900"/>
                  <a:gd name="connsiteY1" fmla="*/ 60960 h 121920"/>
                  <a:gd name="connsiteX2" fmla="*/ 44450 w 88900"/>
                  <a:gd name="connsiteY2" fmla="*/ 121920 h 121920"/>
                  <a:gd name="connsiteX3" fmla="*/ 0 w 88900"/>
                  <a:gd name="connsiteY3" fmla="*/ 60960 h 121920"/>
                  <a:gd name="connsiteX4" fmla="*/ 44450 w 88900"/>
                  <a:gd name="connsiteY4" fmla="*/ 0 h 121920"/>
                  <a:gd name="connsiteX5" fmla="*/ 44450 w 88900"/>
                  <a:gd name="connsiteY5" fmla="*/ 107950 h 121920"/>
                  <a:gd name="connsiteX6" fmla="*/ 73660 w 88900"/>
                  <a:gd name="connsiteY6" fmla="*/ 60960 h 121920"/>
                  <a:gd name="connsiteX7" fmla="*/ 44450 w 88900"/>
                  <a:gd name="connsiteY7" fmla="*/ 13970 h 121920"/>
                  <a:gd name="connsiteX8" fmla="*/ 15240 w 88900"/>
                  <a:gd name="connsiteY8" fmla="*/ 60960 h 121920"/>
                  <a:gd name="connsiteX9" fmla="*/ 44450 w 88900"/>
                  <a:gd name="connsiteY9" fmla="*/ 107950 h 121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8900" h="121920">
                    <a:moveTo>
                      <a:pt x="44450" y="0"/>
                    </a:moveTo>
                    <a:cubicBezTo>
                      <a:pt x="72390" y="0"/>
                      <a:pt x="88900" y="26670"/>
                      <a:pt x="88900" y="60960"/>
                    </a:cubicBezTo>
                    <a:cubicBezTo>
                      <a:pt x="88900" y="95250"/>
                      <a:pt x="71120" y="121920"/>
                      <a:pt x="44450" y="121920"/>
                    </a:cubicBezTo>
                    <a:cubicBezTo>
                      <a:pt x="17780" y="121920"/>
                      <a:pt x="0" y="95250"/>
                      <a:pt x="0" y="60960"/>
                    </a:cubicBezTo>
                    <a:cubicBezTo>
                      <a:pt x="0" y="26670"/>
                      <a:pt x="17780" y="0"/>
                      <a:pt x="44450" y="0"/>
                    </a:cubicBezTo>
                    <a:close/>
                    <a:moveTo>
                      <a:pt x="44450" y="107950"/>
                    </a:moveTo>
                    <a:cubicBezTo>
                      <a:pt x="62230" y="107950"/>
                      <a:pt x="73660" y="88900"/>
                      <a:pt x="73660" y="60960"/>
                    </a:cubicBezTo>
                    <a:cubicBezTo>
                      <a:pt x="73660" y="33020"/>
                      <a:pt x="62230" y="13970"/>
                      <a:pt x="44450" y="13970"/>
                    </a:cubicBezTo>
                    <a:cubicBezTo>
                      <a:pt x="26670" y="13970"/>
                      <a:pt x="15240" y="33020"/>
                      <a:pt x="15240" y="60960"/>
                    </a:cubicBezTo>
                    <a:cubicBezTo>
                      <a:pt x="15240" y="88900"/>
                      <a:pt x="26670" y="107950"/>
                      <a:pt x="44450" y="10795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F8F37A87-F482-25D6-B531-68AF09C2704E}"/>
                  </a:ext>
                </a:extLst>
              </p:cNvPr>
              <p:cNvSpPr/>
              <p:nvPr/>
            </p:nvSpPr>
            <p:spPr>
              <a:xfrm>
                <a:off x="773430" y="3070860"/>
                <a:ext cx="97789" cy="121919"/>
              </a:xfrm>
              <a:custGeom>
                <a:avLst/>
                <a:gdLst>
                  <a:gd name="connsiteX0" fmla="*/ 97790 w 97789"/>
                  <a:gd name="connsiteY0" fmla="*/ 21590 h 121919"/>
                  <a:gd name="connsiteX1" fmla="*/ 62230 w 97789"/>
                  <a:gd name="connsiteY1" fmla="*/ 12700 h 121919"/>
                  <a:gd name="connsiteX2" fmla="*/ 15240 w 97789"/>
                  <a:gd name="connsiteY2" fmla="*/ 59690 h 121919"/>
                  <a:gd name="connsiteX3" fmla="*/ 62230 w 97789"/>
                  <a:gd name="connsiteY3" fmla="*/ 106680 h 121919"/>
                  <a:gd name="connsiteX4" fmla="*/ 97790 w 97789"/>
                  <a:gd name="connsiteY4" fmla="*/ 97790 h 121919"/>
                  <a:gd name="connsiteX5" fmla="*/ 97790 w 97789"/>
                  <a:gd name="connsiteY5" fmla="*/ 113030 h 121919"/>
                  <a:gd name="connsiteX6" fmla="*/ 62230 w 97789"/>
                  <a:gd name="connsiteY6" fmla="*/ 121920 h 121919"/>
                  <a:gd name="connsiteX7" fmla="*/ 0 w 97789"/>
                  <a:gd name="connsiteY7" fmla="*/ 60960 h 121919"/>
                  <a:gd name="connsiteX8" fmla="*/ 62230 w 97789"/>
                  <a:gd name="connsiteY8" fmla="*/ 0 h 121919"/>
                  <a:gd name="connsiteX9" fmla="*/ 97790 w 97789"/>
                  <a:gd name="connsiteY9" fmla="*/ 8890 h 121919"/>
                  <a:gd name="connsiteX10" fmla="*/ 97790 w 97789"/>
                  <a:gd name="connsiteY10" fmla="*/ 24130 h 121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7789" h="121919">
                    <a:moveTo>
                      <a:pt x="97790" y="21590"/>
                    </a:moveTo>
                    <a:cubicBezTo>
                      <a:pt x="90170" y="17780"/>
                      <a:pt x="77470" y="12700"/>
                      <a:pt x="62230" y="12700"/>
                    </a:cubicBezTo>
                    <a:cubicBezTo>
                      <a:pt x="35560" y="12700"/>
                      <a:pt x="15240" y="33020"/>
                      <a:pt x="15240" y="59690"/>
                    </a:cubicBezTo>
                    <a:cubicBezTo>
                      <a:pt x="15240" y="86360"/>
                      <a:pt x="34290" y="106680"/>
                      <a:pt x="62230" y="106680"/>
                    </a:cubicBezTo>
                    <a:cubicBezTo>
                      <a:pt x="90170" y="106680"/>
                      <a:pt x="90170" y="101600"/>
                      <a:pt x="97790" y="97790"/>
                    </a:cubicBezTo>
                    <a:lnTo>
                      <a:pt x="97790" y="113030"/>
                    </a:lnTo>
                    <a:cubicBezTo>
                      <a:pt x="93980" y="115570"/>
                      <a:pt x="80010" y="121920"/>
                      <a:pt x="62230" y="121920"/>
                    </a:cubicBezTo>
                    <a:cubicBezTo>
                      <a:pt x="26670" y="121920"/>
                      <a:pt x="0" y="95250"/>
                      <a:pt x="0" y="60960"/>
                    </a:cubicBezTo>
                    <a:cubicBezTo>
                      <a:pt x="0" y="26670"/>
                      <a:pt x="26670" y="0"/>
                      <a:pt x="62230" y="0"/>
                    </a:cubicBezTo>
                    <a:cubicBezTo>
                      <a:pt x="97790" y="0"/>
                      <a:pt x="93980" y="6350"/>
                      <a:pt x="97790" y="8890"/>
                    </a:cubicBezTo>
                    <a:lnTo>
                      <a:pt x="97790" y="241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" name="Freeform 94">
                <a:extLst>
                  <a:ext uri="{FF2B5EF4-FFF2-40B4-BE49-F238E27FC236}">
                    <a16:creationId xmlns:a16="http://schemas.microsoft.com/office/drawing/2014/main" id="{AEDB8779-10DD-6EEA-6F6F-88F9BB6A8E28}"/>
                  </a:ext>
                </a:extLst>
              </p:cNvPr>
              <p:cNvSpPr/>
              <p:nvPr/>
            </p:nvSpPr>
            <p:spPr>
              <a:xfrm>
                <a:off x="890269" y="3105150"/>
                <a:ext cx="20319" cy="85089"/>
              </a:xfrm>
              <a:custGeom>
                <a:avLst/>
                <a:gdLst>
                  <a:gd name="connsiteX0" fmla="*/ 10160 w 20319"/>
                  <a:gd name="connsiteY0" fmla="*/ 0 h 85089"/>
                  <a:gd name="connsiteX1" fmla="*/ 20320 w 20319"/>
                  <a:gd name="connsiteY1" fmla="*/ 8890 h 85089"/>
                  <a:gd name="connsiteX2" fmla="*/ 10160 w 20319"/>
                  <a:gd name="connsiteY2" fmla="*/ 17780 h 85089"/>
                  <a:gd name="connsiteX3" fmla="*/ 0 w 20319"/>
                  <a:gd name="connsiteY3" fmla="*/ 8890 h 85089"/>
                  <a:gd name="connsiteX4" fmla="*/ 10160 w 20319"/>
                  <a:gd name="connsiteY4" fmla="*/ 0 h 85089"/>
                  <a:gd name="connsiteX5" fmla="*/ 10160 w 20319"/>
                  <a:gd name="connsiteY5" fmla="*/ 67310 h 85089"/>
                  <a:gd name="connsiteX6" fmla="*/ 20320 w 20319"/>
                  <a:gd name="connsiteY6" fmla="*/ 76200 h 85089"/>
                  <a:gd name="connsiteX7" fmla="*/ 10160 w 20319"/>
                  <a:gd name="connsiteY7" fmla="*/ 85090 h 85089"/>
                  <a:gd name="connsiteX8" fmla="*/ 0 w 20319"/>
                  <a:gd name="connsiteY8" fmla="*/ 76200 h 85089"/>
                  <a:gd name="connsiteX9" fmla="*/ 10160 w 20319"/>
                  <a:gd name="connsiteY9" fmla="*/ 67310 h 85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19" h="85089">
                    <a:moveTo>
                      <a:pt x="10160" y="0"/>
                    </a:moveTo>
                    <a:cubicBezTo>
                      <a:pt x="15240" y="0"/>
                      <a:pt x="20320" y="3810"/>
                      <a:pt x="20320" y="8890"/>
                    </a:cubicBezTo>
                    <a:cubicBezTo>
                      <a:pt x="20320" y="13970"/>
                      <a:pt x="16510" y="17780"/>
                      <a:pt x="10160" y="17780"/>
                    </a:cubicBezTo>
                    <a:cubicBezTo>
                      <a:pt x="3810" y="17780"/>
                      <a:pt x="0" y="13970"/>
                      <a:pt x="0" y="889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0160" y="67310"/>
                    </a:moveTo>
                    <a:cubicBezTo>
                      <a:pt x="15240" y="67310"/>
                      <a:pt x="20320" y="71120"/>
                      <a:pt x="20320" y="76200"/>
                    </a:cubicBezTo>
                    <a:cubicBezTo>
                      <a:pt x="20320" y="81280"/>
                      <a:pt x="16510" y="85090"/>
                      <a:pt x="10160" y="85090"/>
                    </a:cubicBezTo>
                    <a:cubicBezTo>
                      <a:pt x="3810" y="85090"/>
                      <a:pt x="0" y="81280"/>
                      <a:pt x="0" y="76200"/>
                    </a:cubicBezTo>
                    <a:cubicBezTo>
                      <a:pt x="0" y="71120"/>
                      <a:pt x="3810" y="67310"/>
                      <a:pt x="10160" y="6731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" name="Freeform 95">
                <a:extLst>
                  <a:ext uri="{FF2B5EF4-FFF2-40B4-BE49-F238E27FC236}">
                    <a16:creationId xmlns:a16="http://schemas.microsoft.com/office/drawing/2014/main" id="{63671012-E550-5A86-43F7-78D8AB44EC2E}"/>
                  </a:ext>
                </a:extLst>
              </p:cNvPr>
              <p:cNvSpPr/>
              <p:nvPr/>
            </p:nvSpPr>
            <p:spPr>
              <a:xfrm>
                <a:off x="970280" y="3068320"/>
                <a:ext cx="88900" cy="121919"/>
              </a:xfrm>
              <a:custGeom>
                <a:avLst/>
                <a:gdLst>
                  <a:gd name="connsiteX0" fmla="*/ 44450 w 88900"/>
                  <a:gd name="connsiteY0" fmla="*/ 0 h 121919"/>
                  <a:gd name="connsiteX1" fmla="*/ 88900 w 88900"/>
                  <a:gd name="connsiteY1" fmla="*/ 60960 h 121919"/>
                  <a:gd name="connsiteX2" fmla="*/ 44450 w 88900"/>
                  <a:gd name="connsiteY2" fmla="*/ 121920 h 121919"/>
                  <a:gd name="connsiteX3" fmla="*/ 0 w 88900"/>
                  <a:gd name="connsiteY3" fmla="*/ 60960 h 121919"/>
                  <a:gd name="connsiteX4" fmla="*/ 44450 w 88900"/>
                  <a:gd name="connsiteY4" fmla="*/ 0 h 121919"/>
                  <a:gd name="connsiteX5" fmla="*/ 44450 w 88900"/>
                  <a:gd name="connsiteY5" fmla="*/ 107950 h 121919"/>
                  <a:gd name="connsiteX6" fmla="*/ 73660 w 88900"/>
                  <a:gd name="connsiteY6" fmla="*/ 60960 h 121919"/>
                  <a:gd name="connsiteX7" fmla="*/ 44450 w 88900"/>
                  <a:gd name="connsiteY7" fmla="*/ 13970 h 121919"/>
                  <a:gd name="connsiteX8" fmla="*/ 15240 w 88900"/>
                  <a:gd name="connsiteY8" fmla="*/ 60960 h 121919"/>
                  <a:gd name="connsiteX9" fmla="*/ 44450 w 88900"/>
                  <a:gd name="connsiteY9" fmla="*/ 107950 h 121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8900" h="121919">
                    <a:moveTo>
                      <a:pt x="44450" y="0"/>
                    </a:moveTo>
                    <a:cubicBezTo>
                      <a:pt x="72390" y="0"/>
                      <a:pt x="88900" y="26670"/>
                      <a:pt x="88900" y="60960"/>
                    </a:cubicBezTo>
                    <a:cubicBezTo>
                      <a:pt x="88900" y="95250"/>
                      <a:pt x="71120" y="121920"/>
                      <a:pt x="44450" y="121920"/>
                    </a:cubicBezTo>
                    <a:cubicBezTo>
                      <a:pt x="17780" y="121920"/>
                      <a:pt x="0" y="95250"/>
                      <a:pt x="0" y="60960"/>
                    </a:cubicBezTo>
                    <a:cubicBezTo>
                      <a:pt x="0" y="26670"/>
                      <a:pt x="17780" y="0"/>
                      <a:pt x="44450" y="0"/>
                    </a:cubicBezTo>
                    <a:close/>
                    <a:moveTo>
                      <a:pt x="44450" y="107950"/>
                    </a:moveTo>
                    <a:cubicBezTo>
                      <a:pt x="62230" y="107950"/>
                      <a:pt x="73660" y="88900"/>
                      <a:pt x="73660" y="60960"/>
                    </a:cubicBezTo>
                    <a:cubicBezTo>
                      <a:pt x="73660" y="33020"/>
                      <a:pt x="62230" y="13970"/>
                      <a:pt x="44450" y="13970"/>
                    </a:cubicBezTo>
                    <a:cubicBezTo>
                      <a:pt x="26670" y="13970"/>
                      <a:pt x="15240" y="33020"/>
                      <a:pt x="15240" y="60960"/>
                    </a:cubicBezTo>
                    <a:cubicBezTo>
                      <a:pt x="15240" y="88900"/>
                      <a:pt x="26670" y="107950"/>
                      <a:pt x="44450" y="10795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 96">
                <a:extLst>
                  <a:ext uri="{FF2B5EF4-FFF2-40B4-BE49-F238E27FC236}">
                    <a16:creationId xmlns:a16="http://schemas.microsoft.com/office/drawing/2014/main" id="{DA29B38C-E467-B9CD-3681-622964D4CBAE}"/>
                  </a:ext>
                </a:extLst>
              </p:cNvPr>
              <p:cNvSpPr/>
              <p:nvPr/>
            </p:nvSpPr>
            <p:spPr>
              <a:xfrm>
                <a:off x="1076960" y="3068320"/>
                <a:ext cx="120650" cy="124459"/>
              </a:xfrm>
              <a:custGeom>
                <a:avLst/>
                <a:gdLst>
                  <a:gd name="connsiteX0" fmla="*/ 27940 w 120650"/>
                  <a:gd name="connsiteY0" fmla="*/ 0 h 124459"/>
                  <a:gd name="connsiteX1" fmla="*/ 55880 w 120650"/>
                  <a:gd name="connsiteY1" fmla="*/ 29210 h 124459"/>
                  <a:gd name="connsiteX2" fmla="*/ 27940 w 120650"/>
                  <a:gd name="connsiteY2" fmla="*/ 58420 h 124459"/>
                  <a:gd name="connsiteX3" fmla="*/ 0 w 120650"/>
                  <a:gd name="connsiteY3" fmla="*/ 29210 h 124459"/>
                  <a:gd name="connsiteX4" fmla="*/ 27940 w 120650"/>
                  <a:gd name="connsiteY4" fmla="*/ 0 h 124459"/>
                  <a:gd name="connsiteX5" fmla="*/ 27940 w 120650"/>
                  <a:gd name="connsiteY5" fmla="*/ 48260 h 124459"/>
                  <a:gd name="connsiteX6" fmla="*/ 44450 w 120650"/>
                  <a:gd name="connsiteY6" fmla="*/ 29210 h 124459"/>
                  <a:gd name="connsiteX7" fmla="*/ 27940 w 120650"/>
                  <a:gd name="connsiteY7" fmla="*/ 10160 h 124459"/>
                  <a:gd name="connsiteX8" fmla="*/ 11430 w 120650"/>
                  <a:gd name="connsiteY8" fmla="*/ 29210 h 124459"/>
                  <a:gd name="connsiteX9" fmla="*/ 27940 w 120650"/>
                  <a:gd name="connsiteY9" fmla="*/ 48260 h 124459"/>
                  <a:gd name="connsiteX10" fmla="*/ 96520 w 120650"/>
                  <a:gd name="connsiteY10" fmla="*/ 2540 h 124459"/>
                  <a:gd name="connsiteX11" fmla="*/ 107950 w 120650"/>
                  <a:gd name="connsiteY11" fmla="*/ 2540 h 124459"/>
                  <a:gd name="connsiteX12" fmla="*/ 22860 w 120650"/>
                  <a:gd name="connsiteY12" fmla="*/ 121920 h 124459"/>
                  <a:gd name="connsiteX13" fmla="*/ 11430 w 120650"/>
                  <a:gd name="connsiteY13" fmla="*/ 121920 h 124459"/>
                  <a:gd name="connsiteX14" fmla="*/ 96520 w 120650"/>
                  <a:gd name="connsiteY14" fmla="*/ 2540 h 124459"/>
                  <a:gd name="connsiteX15" fmla="*/ 92710 w 120650"/>
                  <a:gd name="connsiteY15" fmla="*/ 66040 h 124459"/>
                  <a:gd name="connsiteX16" fmla="*/ 120650 w 120650"/>
                  <a:gd name="connsiteY16" fmla="*/ 95250 h 124459"/>
                  <a:gd name="connsiteX17" fmla="*/ 92710 w 120650"/>
                  <a:gd name="connsiteY17" fmla="*/ 124460 h 124459"/>
                  <a:gd name="connsiteX18" fmla="*/ 64770 w 120650"/>
                  <a:gd name="connsiteY18" fmla="*/ 95250 h 124459"/>
                  <a:gd name="connsiteX19" fmla="*/ 92710 w 120650"/>
                  <a:gd name="connsiteY19" fmla="*/ 66040 h 124459"/>
                  <a:gd name="connsiteX20" fmla="*/ 92710 w 120650"/>
                  <a:gd name="connsiteY20" fmla="*/ 113030 h 124459"/>
                  <a:gd name="connsiteX21" fmla="*/ 109220 w 120650"/>
                  <a:gd name="connsiteY21" fmla="*/ 93980 h 124459"/>
                  <a:gd name="connsiteX22" fmla="*/ 92710 w 120650"/>
                  <a:gd name="connsiteY22" fmla="*/ 74930 h 124459"/>
                  <a:gd name="connsiteX23" fmla="*/ 76200 w 120650"/>
                  <a:gd name="connsiteY23" fmla="*/ 93980 h 124459"/>
                  <a:gd name="connsiteX24" fmla="*/ 92710 w 120650"/>
                  <a:gd name="connsiteY24" fmla="*/ 113030 h 124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20650" h="124459">
                    <a:moveTo>
                      <a:pt x="27940" y="0"/>
                    </a:moveTo>
                    <a:cubicBezTo>
                      <a:pt x="43180" y="0"/>
                      <a:pt x="55880" y="12700"/>
                      <a:pt x="55880" y="29210"/>
                    </a:cubicBezTo>
                    <a:cubicBezTo>
                      <a:pt x="55880" y="45720"/>
                      <a:pt x="43180" y="58420"/>
                      <a:pt x="27940" y="58420"/>
                    </a:cubicBezTo>
                    <a:cubicBezTo>
                      <a:pt x="12700" y="58420"/>
                      <a:pt x="0" y="45720"/>
                      <a:pt x="0" y="29210"/>
                    </a:cubicBezTo>
                    <a:cubicBezTo>
                      <a:pt x="0" y="12700"/>
                      <a:pt x="12700" y="0"/>
                      <a:pt x="27940" y="0"/>
                    </a:cubicBezTo>
                    <a:close/>
                    <a:moveTo>
                      <a:pt x="27940" y="48260"/>
                    </a:moveTo>
                    <a:cubicBezTo>
                      <a:pt x="36830" y="48260"/>
                      <a:pt x="44450" y="40640"/>
                      <a:pt x="44450" y="29210"/>
                    </a:cubicBezTo>
                    <a:cubicBezTo>
                      <a:pt x="44450" y="17780"/>
                      <a:pt x="36830" y="10160"/>
                      <a:pt x="27940" y="10160"/>
                    </a:cubicBezTo>
                    <a:cubicBezTo>
                      <a:pt x="19050" y="10160"/>
                      <a:pt x="11430" y="17780"/>
                      <a:pt x="11430" y="29210"/>
                    </a:cubicBezTo>
                    <a:cubicBezTo>
                      <a:pt x="11430" y="40640"/>
                      <a:pt x="19050" y="48260"/>
                      <a:pt x="27940" y="48260"/>
                    </a:cubicBezTo>
                    <a:close/>
                    <a:moveTo>
                      <a:pt x="96520" y="2540"/>
                    </a:moveTo>
                    <a:lnTo>
                      <a:pt x="107950" y="2540"/>
                    </a:lnTo>
                    <a:lnTo>
                      <a:pt x="22860" y="121920"/>
                    </a:lnTo>
                    <a:lnTo>
                      <a:pt x="11430" y="121920"/>
                    </a:lnTo>
                    <a:lnTo>
                      <a:pt x="96520" y="2540"/>
                    </a:lnTo>
                    <a:close/>
                    <a:moveTo>
                      <a:pt x="92710" y="66040"/>
                    </a:moveTo>
                    <a:cubicBezTo>
                      <a:pt x="107950" y="66040"/>
                      <a:pt x="120650" y="78740"/>
                      <a:pt x="120650" y="95250"/>
                    </a:cubicBezTo>
                    <a:cubicBezTo>
                      <a:pt x="120650" y="111760"/>
                      <a:pt x="107950" y="124460"/>
                      <a:pt x="92710" y="124460"/>
                    </a:cubicBezTo>
                    <a:cubicBezTo>
                      <a:pt x="77470" y="124460"/>
                      <a:pt x="64770" y="111760"/>
                      <a:pt x="64770" y="95250"/>
                    </a:cubicBezTo>
                    <a:cubicBezTo>
                      <a:pt x="64770" y="78740"/>
                      <a:pt x="77470" y="66040"/>
                      <a:pt x="92710" y="66040"/>
                    </a:cubicBezTo>
                    <a:close/>
                    <a:moveTo>
                      <a:pt x="92710" y="113030"/>
                    </a:moveTo>
                    <a:cubicBezTo>
                      <a:pt x="101600" y="113030"/>
                      <a:pt x="109220" y="105410"/>
                      <a:pt x="109220" y="93980"/>
                    </a:cubicBezTo>
                    <a:cubicBezTo>
                      <a:pt x="109220" y="82550"/>
                      <a:pt x="101600" y="74930"/>
                      <a:pt x="92710" y="74930"/>
                    </a:cubicBezTo>
                    <a:cubicBezTo>
                      <a:pt x="83820" y="74930"/>
                      <a:pt x="76200" y="82550"/>
                      <a:pt x="76200" y="93980"/>
                    </a:cubicBezTo>
                    <a:cubicBezTo>
                      <a:pt x="76200" y="105410"/>
                      <a:pt x="83820" y="113030"/>
                      <a:pt x="92710" y="1130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" name="Freeform 97">
                <a:extLst>
                  <a:ext uri="{FF2B5EF4-FFF2-40B4-BE49-F238E27FC236}">
                    <a16:creationId xmlns:a16="http://schemas.microsoft.com/office/drawing/2014/main" id="{CB5D249B-AE9A-FFE2-04FC-4AEB9650EC45}"/>
                  </a:ext>
                </a:extLst>
              </p:cNvPr>
              <p:cNvSpPr/>
              <p:nvPr/>
            </p:nvSpPr>
            <p:spPr>
              <a:xfrm>
                <a:off x="783590" y="3267709"/>
                <a:ext cx="107949" cy="120650"/>
              </a:xfrm>
              <a:custGeom>
                <a:avLst/>
                <a:gdLst>
                  <a:gd name="connsiteX0" fmla="*/ 17780 w 107949"/>
                  <a:gd name="connsiteY0" fmla="*/ 44450 h 120650"/>
                  <a:gd name="connsiteX1" fmla="*/ 15240 w 107949"/>
                  <a:gd name="connsiteY1" fmla="*/ 40640 h 120650"/>
                  <a:gd name="connsiteX2" fmla="*/ 15240 w 107949"/>
                  <a:gd name="connsiteY2" fmla="*/ 120650 h 120650"/>
                  <a:gd name="connsiteX3" fmla="*/ 0 w 107949"/>
                  <a:gd name="connsiteY3" fmla="*/ 120650 h 120650"/>
                  <a:gd name="connsiteX4" fmla="*/ 0 w 107949"/>
                  <a:gd name="connsiteY4" fmla="*/ 0 h 120650"/>
                  <a:gd name="connsiteX5" fmla="*/ 0 w 107949"/>
                  <a:gd name="connsiteY5" fmla="*/ 0 h 120650"/>
                  <a:gd name="connsiteX6" fmla="*/ 53340 w 107949"/>
                  <a:gd name="connsiteY6" fmla="*/ 66040 h 120650"/>
                  <a:gd name="connsiteX7" fmla="*/ 107950 w 107949"/>
                  <a:gd name="connsiteY7" fmla="*/ 0 h 120650"/>
                  <a:gd name="connsiteX8" fmla="*/ 107950 w 107949"/>
                  <a:gd name="connsiteY8" fmla="*/ 0 h 120650"/>
                  <a:gd name="connsiteX9" fmla="*/ 107950 w 107949"/>
                  <a:gd name="connsiteY9" fmla="*/ 120650 h 120650"/>
                  <a:gd name="connsiteX10" fmla="*/ 92710 w 107949"/>
                  <a:gd name="connsiteY10" fmla="*/ 120650 h 120650"/>
                  <a:gd name="connsiteX11" fmla="*/ 92710 w 107949"/>
                  <a:gd name="connsiteY11" fmla="*/ 40640 h 120650"/>
                  <a:gd name="connsiteX12" fmla="*/ 90170 w 107949"/>
                  <a:gd name="connsiteY12" fmla="*/ 44450 h 120650"/>
                  <a:gd name="connsiteX13" fmla="*/ 54610 w 107949"/>
                  <a:gd name="connsiteY13" fmla="*/ 87630 h 120650"/>
                  <a:gd name="connsiteX14" fmla="*/ 19050 w 107949"/>
                  <a:gd name="connsiteY14" fmla="*/ 44450 h 12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7949" h="120650">
                    <a:moveTo>
                      <a:pt x="17780" y="44450"/>
                    </a:moveTo>
                    <a:lnTo>
                      <a:pt x="15240" y="40640"/>
                    </a:lnTo>
                    <a:lnTo>
                      <a:pt x="15240" y="120650"/>
                    </a:lnTo>
                    <a:lnTo>
                      <a:pt x="0" y="12065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3340" y="66040"/>
                    </a:lnTo>
                    <a:lnTo>
                      <a:pt x="107950" y="0"/>
                    </a:lnTo>
                    <a:lnTo>
                      <a:pt x="107950" y="0"/>
                    </a:lnTo>
                    <a:lnTo>
                      <a:pt x="107950" y="120650"/>
                    </a:lnTo>
                    <a:lnTo>
                      <a:pt x="92710" y="120650"/>
                    </a:lnTo>
                    <a:lnTo>
                      <a:pt x="92710" y="40640"/>
                    </a:lnTo>
                    <a:lnTo>
                      <a:pt x="90170" y="44450"/>
                    </a:lnTo>
                    <a:lnTo>
                      <a:pt x="54610" y="87630"/>
                    </a:lnTo>
                    <a:lnTo>
                      <a:pt x="19050" y="4445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94CEAD46-22C6-4FCA-DFE6-09F91130446B}"/>
                  </a:ext>
                </a:extLst>
              </p:cNvPr>
              <p:cNvSpPr/>
              <p:nvPr/>
            </p:nvSpPr>
            <p:spPr>
              <a:xfrm>
                <a:off x="919480" y="3303270"/>
                <a:ext cx="20319" cy="85089"/>
              </a:xfrm>
              <a:custGeom>
                <a:avLst/>
                <a:gdLst>
                  <a:gd name="connsiteX0" fmla="*/ 10160 w 20319"/>
                  <a:gd name="connsiteY0" fmla="*/ 0 h 85089"/>
                  <a:gd name="connsiteX1" fmla="*/ 20320 w 20319"/>
                  <a:gd name="connsiteY1" fmla="*/ 8890 h 85089"/>
                  <a:gd name="connsiteX2" fmla="*/ 10160 w 20319"/>
                  <a:gd name="connsiteY2" fmla="*/ 17780 h 85089"/>
                  <a:gd name="connsiteX3" fmla="*/ 0 w 20319"/>
                  <a:gd name="connsiteY3" fmla="*/ 8890 h 85089"/>
                  <a:gd name="connsiteX4" fmla="*/ 10160 w 20319"/>
                  <a:gd name="connsiteY4" fmla="*/ 0 h 85089"/>
                  <a:gd name="connsiteX5" fmla="*/ 10160 w 20319"/>
                  <a:gd name="connsiteY5" fmla="*/ 67310 h 85089"/>
                  <a:gd name="connsiteX6" fmla="*/ 20320 w 20319"/>
                  <a:gd name="connsiteY6" fmla="*/ 76200 h 85089"/>
                  <a:gd name="connsiteX7" fmla="*/ 10160 w 20319"/>
                  <a:gd name="connsiteY7" fmla="*/ 85090 h 85089"/>
                  <a:gd name="connsiteX8" fmla="*/ 0 w 20319"/>
                  <a:gd name="connsiteY8" fmla="*/ 76200 h 85089"/>
                  <a:gd name="connsiteX9" fmla="*/ 10160 w 20319"/>
                  <a:gd name="connsiteY9" fmla="*/ 67310 h 85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19" h="85089">
                    <a:moveTo>
                      <a:pt x="10160" y="0"/>
                    </a:moveTo>
                    <a:cubicBezTo>
                      <a:pt x="15240" y="0"/>
                      <a:pt x="20320" y="3810"/>
                      <a:pt x="20320" y="8890"/>
                    </a:cubicBezTo>
                    <a:cubicBezTo>
                      <a:pt x="20320" y="13970"/>
                      <a:pt x="16510" y="17780"/>
                      <a:pt x="10160" y="17780"/>
                    </a:cubicBezTo>
                    <a:cubicBezTo>
                      <a:pt x="3810" y="17780"/>
                      <a:pt x="0" y="13970"/>
                      <a:pt x="0" y="889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0160" y="67310"/>
                    </a:moveTo>
                    <a:cubicBezTo>
                      <a:pt x="15240" y="67310"/>
                      <a:pt x="20320" y="71120"/>
                      <a:pt x="20320" y="76200"/>
                    </a:cubicBezTo>
                    <a:cubicBezTo>
                      <a:pt x="20320" y="81280"/>
                      <a:pt x="16510" y="85090"/>
                      <a:pt x="10160" y="85090"/>
                    </a:cubicBezTo>
                    <a:cubicBezTo>
                      <a:pt x="3810" y="85090"/>
                      <a:pt x="0" y="81280"/>
                      <a:pt x="0" y="76200"/>
                    </a:cubicBezTo>
                    <a:cubicBezTo>
                      <a:pt x="0" y="71120"/>
                      <a:pt x="3810" y="67310"/>
                      <a:pt x="10160" y="6731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E35A95A7-4E06-6C4A-0333-4F8F9407A45C}"/>
                  </a:ext>
                </a:extLst>
              </p:cNvPr>
              <p:cNvSpPr/>
              <p:nvPr/>
            </p:nvSpPr>
            <p:spPr>
              <a:xfrm>
                <a:off x="994410" y="3266440"/>
                <a:ext cx="82550" cy="120650"/>
              </a:xfrm>
              <a:custGeom>
                <a:avLst/>
                <a:gdLst>
                  <a:gd name="connsiteX0" fmla="*/ 1270 w 82550"/>
                  <a:gd name="connsiteY0" fmla="*/ 39370 h 120650"/>
                  <a:gd name="connsiteX1" fmla="*/ 41910 w 82550"/>
                  <a:gd name="connsiteY1" fmla="*/ 0 h 120650"/>
                  <a:gd name="connsiteX2" fmla="*/ 82550 w 82550"/>
                  <a:gd name="connsiteY2" fmla="*/ 40640 h 120650"/>
                  <a:gd name="connsiteX3" fmla="*/ 34290 w 82550"/>
                  <a:gd name="connsiteY3" fmla="*/ 120650 h 120650"/>
                  <a:gd name="connsiteX4" fmla="*/ 12700 w 82550"/>
                  <a:gd name="connsiteY4" fmla="*/ 120650 h 120650"/>
                  <a:gd name="connsiteX5" fmla="*/ 57150 w 82550"/>
                  <a:gd name="connsiteY5" fmla="*/ 72390 h 120650"/>
                  <a:gd name="connsiteX6" fmla="*/ 39370 w 82550"/>
                  <a:gd name="connsiteY6" fmla="*/ 78740 h 120650"/>
                  <a:gd name="connsiteX7" fmla="*/ 0 w 82550"/>
                  <a:gd name="connsiteY7" fmla="*/ 39370 h 120650"/>
                  <a:gd name="connsiteX8" fmla="*/ 15240 w 82550"/>
                  <a:gd name="connsiteY8" fmla="*/ 39370 h 120650"/>
                  <a:gd name="connsiteX9" fmla="*/ 41910 w 82550"/>
                  <a:gd name="connsiteY9" fmla="*/ 66040 h 120650"/>
                  <a:gd name="connsiteX10" fmla="*/ 68580 w 82550"/>
                  <a:gd name="connsiteY10" fmla="*/ 40640 h 120650"/>
                  <a:gd name="connsiteX11" fmla="*/ 41910 w 82550"/>
                  <a:gd name="connsiteY11" fmla="*/ 13970 h 120650"/>
                  <a:gd name="connsiteX12" fmla="*/ 15240 w 82550"/>
                  <a:gd name="connsiteY12" fmla="*/ 40640 h 12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2550" h="120650">
                    <a:moveTo>
                      <a:pt x="1270" y="39370"/>
                    </a:moveTo>
                    <a:cubicBezTo>
                      <a:pt x="1270" y="16510"/>
                      <a:pt x="19050" y="0"/>
                      <a:pt x="41910" y="0"/>
                    </a:cubicBezTo>
                    <a:cubicBezTo>
                      <a:pt x="64770" y="0"/>
                      <a:pt x="82550" y="16510"/>
                      <a:pt x="82550" y="40640"/>
                    </a:cubicBezTo>
                    <a:cubicBezTo>
                      <a:pt x="82550" y="64770"/>
                      <a:pt x="54610" y="105410"/>
                      <a:pt x="34290" y="120650"/>
                    </a:cubicBezTo>
                    <a:lnTo>
                      <a:pt x="12700" y="120650"/>
                    </a:lnTo>
                    <a:cubicBezTo>
                      <a:pt x="34290" y="105410"/>
                      <a:pt x="49530" y="85090"/>
                      <a:pt x="57150" y="72390"/>
                    </a:cubicBezTo>
                    <a:cubicBezTo>
                      <a:pt x="54610" y="74930"/>
                      <a:pt x="48260" y="78740"/>
                      <a:pt x="39370" y="78740"/>
                    </a:cubicBezTo>
                    <a:cubicBezTo>
                      <a:pt x="16510" y="78740"/>
                      <a:pt x="0" y="60960"/>
                      <a:pt x="0" y="39370"/>
                    </a:cubicBezTo>
                    <a:close/>
                    <a:moveTo>
                      <a:pt x="15240" y="39370"/>
                    </a:moveTo>
                    <a:cubicBezTo>
                      <a:pt x="15240" y="54610"/>
                      <a:pt x="25400" y="66040"/>
                      <a:pt x="41910" y="66040"/>
                    </a:cubicBezTo>
                    <a:cubicBezTo>
                      <a:pt x="58420" y="66040"/>
                      <a:pt x="68580" y="54610"/>
                      <a:pt x="68580" y="40640"/>
                    </a:cubicBezTo>
                    <a:cubicBezTo>
                      <a:pt x="68580" y="26670"/>
                      <a:pt x="58420" y="13970"/>
                      <a:pt x="41910" y="13970"/>
                    </a:cubicBezTo>
                    <a:cubicBezTo>
                      <a:pt x="25400" y="13970"/>
                      <a:pt x="15240" y="25400"/>
                      <a:pt x="15240" y="4064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BFA8D5B5-CA15-FE2A-B25A-BF78316BF2D1}"/>
                  </a:ext>
                </a:extLst>
              </p:cNvPr>
              <p:cNvSpPr/>
              <p:nvPr/>
            </p:nvSpPr>
            <p:spPr>
              <a:xfrm>
                <a:off x="1089660" y="3267709"/>
                <a:ext cx="76200" cy="119380"/>
              </a:xfrm>
              <a:custGeom>
                <a:avLst/>
                <a:gdLst>
                  <a:gd name="connsiteX0" fmla="*/ 7620 w 76200"/>
                  <a:gd name="connsiteY0" fmla="*/ 119380 h 119380"/>
                  <a:gd name="connsiteX1" fmla="*/ 54610 w 76200"/>
                  <a:gd name="connsiteY1" fmla="*/ 13970 h 119380"/>
                  <a:gd name="connsiteX2" fmla="*/ 0 w 76200"/>
                  <a:gd name="connsiteY2" fmla="*/ 13970 h 119380"/>
                  <a:gd name="connsiteX3" fmla="*/ 0 w 76200"/>
                  <a:gd name="connsiteY3" fmla="*/ 0 h 119380"/>
                  <a:gd name="connsiteX4" fmla="*/ 76200 w 76200"/>
                  <a:gd name="connsiteY4" fmla="*/ 0 h 119380"/>
                  <a:gd name="connsiteX5" fmla="*/ 25400 w 76200"/>
                  <a:gd name="connsiteY5" fmla="*/ 119380 h 119380"/>
                  <a:gd name="connsiteX6" fmla="*/ 8890 w 76200"/>
                  <a:gd name="connsiteY6" fmla="*/ 119380 h 119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00" h="119380">
                    <a:moveTo>
                      <a:pt x="7620" y="119380"/>
                    </a:moveTo>
                    <a:lnTo>
                      <a:pt x="54610" y="13970"/>
                    </a:lnTo>
                    <a:lnTo>
                      <a:pt x="0" y="13970"/>
                    </a:lnTo>
                    <a:lnTo>
                      <a:pt x="0" y="0"/>
                    </a:lnTo>
                    <a:lnTo>
                      <a:pt x="76200" y="0"/>
                    </a:lnTo>
                    <a:lnTo>
                      <a:pt x="25400" y="119380"/>
                    </a:lnTo>
                    <a:lnTo>
                      <a:pt x="8890" y="11938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A8E6E33E-8076-36BF-7306-45F29BFADAF8}"/>
                  </a:ext>
                </a:extLst>
              </p:cNvPr>
              <p:cNvSpPr/>
              <p:nvPr/>
            </p:nvSpPr>
            <p:spPr>
              <a:xfrm>
                <a:off x="1177289" y="3266440"/>
                <a:ext cx="121920" cy="124459"/>
              </a:xfrm>
              <a:custGeom>
                <a:avLst/>
                <a:gdLst>
                  <a:gd name="connsiteX0" fmla="*/ 27940 w 121920"/>
                  <a:gd name="connsiteY0" fmla="*/ 0 h 124459"/>
                  <a:gd name="connsiteX1" fmla="*/ 55880 w 121920"/>
                  <a:gd name="connsiteY1" fmla="*/ 29210 h 124459"/>
                  <a:gd name="connsiteX2" fmla="*/ 27940 w 121920"/>
                  <a:gd name="connsiteY2" fmla="*/ 58420 h 124459"/>
                  <a:gd name="connsiteX3" fmla="*/ 0 w 121920"/>
                  <a:gd name="connsiteY3" fmla="*/ 29210 h 124459"/>
                  <a:gd name="connsiteX4" fmla="*/ 27940 w 121920"/>
                  <a:gd name="connsiteY4" fmla="*/ 0 h 124459"/>
                  <a:gd name="connsiteX5" fmla="*/ 27940 w 121920"/>
                  <a:gd name="connsiteY5" fmla="*/ 48260 h 124459"/>
                  <a:gd name="connsiteX6" fmla="*/ 44450 w 121920"/>
                  <a:gd name="connsiteY6" fmla="*/ 29210 h 124459"/>
                  <a:gd name="connsiteX7" fmla="*/ 27940 w 121920"/>
                  <a:gd name="connsiteY7" fmla="*/ 10160 h 124459"/>
                  <a:gd name="connsiteX8" fmla="*/ 11430 w 121920"/>
                  <a:gd name="connsiteY8" fmla="*/ 29210 h 124459"/>
                  <a:gd name="connsiteX9" fmla="*/ 27940 w 121920"/>
                  <a:gd name="connsiteY9" fmla="*/ 48260 h 124459"/>
                  <a:gd name="connsiteX10" fmla="*/ 97790 w 121920"/>
                  <a:gd name="connsiteY10" fmla="*/ 2540 h 124459"/>
                  <a:gd name="connsiteX11" fmla="*/ 109220 w 121920"/>
                  <a:gd name="connsiteY11" fmla="*/ 2540 h 124459"/>
                  <a:gd name="connsiteX12" fmla="*/ 24130 w 121920"/>
                  <a:gd name="connsiteY12" fmla="*/ 121920 h 124459"/>
                  <a:gd name="connsiteX13" fmla="*/ 12700 w 121920"/>
                  <a:gd name="connsiteY13" fmla="*/ 121920 h 124459"/>
                  <a:gd name="connsiteX14" fmla="*/ 97790 w 121920"/>
                  <a:gd name="connsiteY14" fmla="*/ 2540 h 124459"/>
                  <a:gd name="connsiteX15" fmla="*/ 93980 w 121920"/>
                  <a:gd name="connsiteY15" fmla="*/ 66040 h 124459"/>
                  <a:gd name="connsiteX16" fmla="*/ 121920 w 121920"/>
                  <a:gd name="connsiteY16" fmla="*/ 95250 h 124459"/>
                  <a:gd name="connsiteX17" fmla="*/ 93980 w 121920"/>
                  <a:gd name="connsiteY17" fmla="*/ 124460 h 124459"/>
                  <a:gd name="connsiteX18" fmla="*/ 66040 w 121920"/>
                  <a:gd name="connsiteY18" fmla="*/ 95250 h 124459"/>
                  <a:gd name="connsiteX19" fmla="*/ 93980 w 121920"/>
                  <a:gd name="connsiteY19" fmla="*/ 66040 h 124459"/>
                  <a:gd name="connsiteX20" fmla="*/ 93980 w 121920"/>
                  <a:gd name="connsiteY20" fmla="*/ 113030 h 124459"/>
                  <a:gd name="connsiteX21" fmla="*/ 110490 w 121920"/>
                  <a:gd name="connsiteY21" fmla="*/ 93980 h 124459"/>
                  <a:gd name="connsiteX22" fmla="*/ 93980 w 121920"/>
                  <a:gd name="connsiteY22" fmla="*/ 74930 h 124459"/>
                  <a:gd name="connsiteX23" fmla="*/ 77470 w 121920"/>
                  <a:gd name="connsiteY23" fmla="*/ 93980 h 124459"/>
                  <a:gd name="connsiteX24" fmla="*/ 93980 w 121920"/>
                  <a:gd name="connsiteY24" fmla="*/ 113030 h 124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21920" h="124459">
                    <a:moveTo>
                      <a:pt x="27940" y="0"/>
                    </a:moveTo>
                    <a:cubicBezTo>
                      <a:pt x="43180" y="0"/>
                      <a:pt x="55880" y="12700"/>
                      <a:pt x="55880" y="29210"/>
                    </a:cubicBezTo>
                    <a:cubicBezTo>
                      <a:pt x="55880" y="45720"/>
                      <a:pt x="43180" y="58420"/>
                      <a:pt x="27940" y="58420"/>
                    </a:cubicBezTo>
                    <a:cubicBezTo>
                      <a:pt x="12700" y="58420"/>
                      <a:pt x="0" y="45720"/>
                      <a:pt x="0" y="29210"/>
                    </a:cubicBezTo>
                    <a:cubicBezTo>
                      <a:pt x="0" y="12700"/>
                      <a:pt x="12700" y="0"/>
                      <a:pt x="27940" y="0"/>
                    </a:cubicBezTo>
                    <a:close/>
                    <a:moveTo>
                      <a:pt x="27940" y="48260"/>
                    </a:moveTo>
                    <a:cubicBezTo>
                      <a:pt x="36830" y="48260"/>
                      <a:pt x="44450" y="40640"/>
                      <a:pt x="44450" y="29210"/>
                    </a:cubicBezTo>
                    <a:cubicBezTo>
                      <a:pt x="44450" y="17780"/>
                      <a:pt x="36830" y="10160"/>
                      <a:pt x="27940" y="10160"/>
                    </a:cubicBezTo>
                    <a:cubicBezTo>
                      <a:pt x="19050" y="10160"/>
                      <a:pt x="11430" y="17780"/>
                      <a:pt x="11430" y="29210"/>
                    </a:cubicBezTo>
                    <a:cubicBezTo>
                      <a:pt x="11430" y="40640"/>
                      <a:pt x="19050" y="48260"/>
                      <a:pt x="27940" y="48260"/>
                    </a:cubicBezTo>
                    <a:close/>
                    <a:moveTo>
                      <a:pt x="97790" y="2540"/>
                    </a:moveTo>
                    <a:lnTo>
                      <a:pt x="109220" y="2540"/>
                    </a:lnTo>
                    <a:lnTo>
                      <a:pt x="24130" y="121920"/>
                    </a:lnTo>
                    <a:lnTo>
                      <a:pt x="12700" y="121920"/>
                    </a:lnTo>
                    <a:lnTo>
                      <a:pt x="97790" y="2540"/>
                    </a:lnTo>
                    <a:close/>
                    <a:moveTo>
                      <a:pt x="93980" y="66040"/>
                    </a:moveTo>
                    <a:cubicBezTo>
                      <a:pt x="109220" y="66040"/>
                      <a:pt x="121920" y="78740"/>
                      <a:pt x="121920" y="95250"/>
                    </a:cubicBezTo>
                    <a:cubicBezTo>
                      <a:pt x="121920" y="111760"/>
                      <a:pt x="109220" y="124460"/>
                      <a:pt x="93980" y="124460"/>
                    </a:cubicBezTo>
                    <a:cubicBezTo>
                      <a:pt x="78740" y="124460"/>
                      <a:pt x="66040" y="111760"/>
                      <a:pt x="66040" y="95250"/>
                    </a:cubicBezTo>
                    <a:cubicBezTo>
                      <a:pt x="66040" y="78740"/>
                      <a:pt x="78740" y="66040"/>
                      <a:pt x="93980" y="66040"/>
                    </a:cubicBezTo>
                    <a:close/>
                    <a:moveTo>
                      <a:pt x="93980" y="113030"/>
                    </a:moveTo>
                    <a:cubicBezTo>
                      <a:pt x="102870" y="113030"/>
                      <a:pt x="110490" y="105410"/>
                      <a:pt x="110490" y="93980"/>
                    </a:cubicBezTo>
                    <a:cubicBezTo>
                      <a:pt x="110490" y="82550"/>
                      <a:pt x="102870" y="74930"/>
                      <a:pt x="93980" y="74930"/>
                    </a:cubicBezTo>
                    <a:cubicBezTo>
                      <a:pt x="85090" y="74930"/>
                      <a:pt x="77470" y="82550"/>
                      <a:pt x="77470" y="93980"/>
                    </a:cubicBezTo>
                    <a:cubicBezTo>
                      <a:pt x="77470" y="105410"/>
                      <a:pt x="85090" y="113030"/>
                      <a:pt x="93980" y="1130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4E20338B-5AFC-274A-68E8-A3B4E4EC2852}"/>
                  </a:ext>
                </a:extLst>
              </p:cNvPr>
              <p:cNvSpPr/>
              <p:nvPr/>
            </p:nvSpPr>
            <p:spPr>
              <a:xfrm>
                <a:off x="765809" y="3467100"/>
                <a:ext cx="101600" cy="118109"/>
              </a:xfrm>
              <a:custGeom>
                <a:avLst/>
                <a:gdLst>
                  <a:gd name="connsiteX0" fmla="*/ 17780 w 101600"/>
                  <a:gd name="connsiteY0" fmla="*/ 0 h 118109"/>
                  <a:gd name="connsiteX1" fmla="*/ 50800 w 101600"/>
                  <a:gd name="connsiteY1" fmla="*/ 55880 h 118109"/>
                  <a:gd name="connsiteX2" fmla="*/ 83820 w 101600"/>
                  <a:gd name="connsiteY2" fmla="*/ 0 h 118109"/>
                  <a:gd name="connsiteX3" fmla="*/ 101600 w 101600"/>
                  <a:gd name="connsiteY3" fmla="*/ 0 h 118109"/>
                  <a:gd name="connsiteX4" fmla="*/ 58420 w 101600"/>
                  <a:gd name="connsiteY4" fmla="*/ 71120 h 118109"/>
                  <a:gd name="connsiteX5" fmla="*/ 58420 w 101600"/>
                  <a:gd name="connsiteY5" fmla="*/ 118110 h 118109"/>
                  <a:gd name="connsiteX6" fmla="*/ 43180 w 101600"/>
                  <a:gd name="connsiteY6" fmla="*/ 118110 h 118109"/>
                  <a:gd name="connsiteX7" fmla="*/ 43180 w 101600"/>
                  <a:gd name="connsiteY7" fmla="*/ 71120 h 118109"/>
                  <a:gd name="connsiteX8" fmla="*/ 0 w 101600"/>
                  <a:gd name="connsiteY8" fmla="*/ 0 h 118109"/>
                  <a:gd name="connsiteX9" fmla="*/ 17780 w 101600"/>
                  <a:gd name="connsiteY9" fmla="*/ 0 h 118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1600" h="118109">
                    <a:moveTo>
                      <a:pt x="17780" y="0"/>
                    </a:moveTo>
                    <a:lnTo>
                      <a:pt x="50800" y="55880"/>
                    </a:lnTo>
                    <a:lnTo>
                      <a:pt x="83820" y="0"/>
                    </a:lnTo>
                    <a:lnTo>
                      <a:pt x="101600" y="0"/>
                    </a:lnTo>
                    <a:lnTo>
                      <a:pt x="58420" y="71120"/>
                    </a:lnTo>
                    <a:lnTo>
                      <a:pt x="58420" y="118110"/>
                    </a:lnTo>
                    <a:lnTo>
                      <a:pt x="43180" y="118110"/>
                    </a:lnTo>
                    <a:lnTo>
                      <a:pt x="43180" y="71120"/>
                    </a:lnTo>
                    <a:lnTo>
                      <a:pt x="0" y="0"/>
                    </a:lnTo>
                    <a:lnTo>
                      <a:pt x="1778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" name="Freeform 103">
                <a:extLst>
                  <a:ext uri="{FF2B5EF4-FFF2-40B4-BE49-F238E27FC236}">
                    <a16:creationId xmlns:a16="http://schemas.microsoft.com/office/drawing/2014/main" id="{B3AD1304-BC60-F40E-6B3D-C27F66D583F8}"/>
                  </a:ext>
                </a:extLst>
              </p:cNvPr>
              <p:cNvSpPr/>
              <p:nvPr/>
            </p:nvSpPr>
            <p:spPr>
              <a:xfrm>
                <a:off x="880110" y="3501390"/>
                <a:ext cx="20319" cy="85089"/>
              </a:xfrm>
              <a:custGeom>
                <a:avLst/>
                <a:gdLst>
                  <a:gd name="connsiteX0" fmla="*/ 10160 w 20319"/>
                  <a:gd name="connsiteY0" fmla="*/ 0 h 85089"/>
                  <a:gd name="connsiteX1" fmla="*/ 20320 w 20319"/>
                  <a:gd name="connsiteY1" fmla="*/ 8890 h 85089"/>
                  <a:gd name="connsiteX2" fmla="*/ 10160 w 20319"/>
                  <a:gd name="connsiteY2" fmla="*/ 17780 h 85089"/>
                  <a:gd name="connsiteX3" fmla="*/ 0 w 20319"/>
                  <a:gd name="connsiteY3" fmla="*/ 8890 h 85089"/>
                  <a:gd name="connsiteX4" fmla="*/ 10160 w 20319"/>
                  <a:gd name="connsiteY4" fmla="*/ 0 h 85089"/>
                  <a:gd name="connsiteX5" fmla="*/ 10160 w 20319"/>
                  <a:gd name="connsiteY5" fmla="*/ 67310 h 85089"/>
                  <a:gd name="connsiteX6" fmla="*/ 20320 w 20319"/>
                  <a:gd name="connsiteY6" fmla="*/ 76200 h 85089"/>
                  <a:gd name="connsiteX7" fmla="*/ 10160 w 20319"/>
                  <a:gd name="connsiteY7" fmla="*/ 85090 h 85089"/>
                  <a:gd name="connsiteX8" fmla="*/ 0 w 20319"/>
                  <a:gd name="connsiteY8" fmla="*/ 76200 h 85089"/>
                  <a:gd name="connsiteX9" fmla="*/ 10160 w 20319"/>
                  <a:gd name="connsiteY9" fmla="*/ 67310 h 85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19" h="85089">
                    <a:moveTo>
                      <a:pt x="10160" y="0"/>
                    </a:moveTo>
                    <a:cubicBezTo>
                      <a:pt x="15240" y="0"/>
                      <a:pt x="20320" y="3810"/>
                      <a:pt x="20320" y="8890"/>
                    </a:cubicBezTo>
                    <a:cubicBezTo>
                      <a:pt x="20320" y="13970"/>
                      <a:pt x="16510" y="17780"/>
                      <a:pt x="10160" y="17780"/>
                    </a:cubicBezTo>
                    <a:cubicBezTo>
                      <a:pt x="3810" y="17780"/>
                      <a:pt x="0" y="13970"/>
                      <a:pt x="0" y="889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0160" y="67310"/>
                    </a:moveTo>
                    <a:cubicBezTo>
                      <a:pt x="15240" y="67310"/>
                      <a:pt x="20320" y="71120"/>
                      <a:pt x="20320" y="76200"/>
                    </a:cubicBezTo>
                    <a:cubicBezTo>
                      <a:pt x="20320" y="81280"/>
                      <a:pt x="16510" y="85090"/>
                      <a:pt x="10160" y="85090"/>
                    </a:cubicBezTo>
                    <a:cubicBezTo>
                      <a:pt x="3810" y="85090"/>
                      <a:pt x="0" y="81280"/>
                      <a:pt x="0" y="76200"/>
                    </a:cubicBezTo>
                    <a:cubicBezTo>
                      <a:pt x="0" y="71120"/>
                      <a:pt x="3810" y="67310"/>
                      <a:pt x="10160" y="6731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" name="Freeform 104">
                <a:extLst>
                  <a:ext uri="{FF2B5EF4-FFF2-40B4-BE49-F238E27FC236}">
                    <a16:creationId xmlns:a16="http://schemas.microsoft.com/office/drawing/2014/main" id="{9F5579DA-3856-03B7-3F9D-1A6D1A098C20}"/>
                  </a:ext>
                </a:extLst>
              </p:cNvPr>
              <p:cNvSpPr/>
              <p:nvPr/>
            </p:nvSpPr>
            <p:spPr>
              <a:xfrm>
                <a:off x="958850" y="3467100"/>
                <a:ext cx="30480" cy="119379"/>
              </a:xfrm>
              <a:custGeom>
                <a:avLst/>
                <a:gdLst>
                  <a:gd name="connsiteX0" fmla="*/ 30480 w 30480"/>
                  <a:gd name="connsiteY0" fmla="*/ 0 h 119379"/>
                  <a:gd name="connsiteX1" fmla="*/ 30480 w 30480"/>
                  <a:gd name="connsiteY1" fmla="*/ 119380 h 119379"/>
                  <a:gd name="connsiteX2" fmla="*/ 15240 w 30480"/>
                  <a:gd name="connsiteY2" fmla="*/ 119380 h 119379"/>
                  <a:gd name="connsiteX3" fmla="*/ 15240 w 30480"/>
                  <a:gd name="connsiteY3" fmla="*/ 13970 h 119379"/>
                  <a:gd name="connsiteX4" fmla="*/ 0 w 30480"/>
                  <a:gd name="connsiteY4" fmla="*/ 13970 h 119379"/>
                  <a:gd name="connsiteX5" fmla="*/ 0 w 30480"/>
                  <a:gd name="connsiteY5" fmla="*/ 0 h 119379"/>
                  <a:gd name="connsiteX6" fmla="*/ 30480 w 30480"/>
                  <a:gd name="connsiteY6" fmla="*/ 0 h 119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480" h="119379">
                    <a:moveTo>
                      <a:pt x="30480" y="0"/>
                    </a:moveTo>
                    <a:lnTo>
                      <a:pt x="30480" y="119380"/>
                    </a:lnTo>
                    <a:lnTo>
                      <a:pt x="15240" y="119380"/>
                    </a:lnTo>
                    <a:lnTo>
                      <a:pt x="15240" y="13970"/>
                    </a:lnTo>
                    <a:lnTo>
                      <a:pt x="0" y="13970"/>
                    </a:lnTo>
                    <a:lnTo>
                      <a:pt x="0" y="0"/>
                    </a:lnTo>
                    <a:lnTo>
                      <a:pt x="3048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" name="Freeform 105">
                <a:extLst>
                  <a:ext uri="{FF2B5EF4-FFF2-40B4-BE49-F238E27FC236}">
                    <a16:creationId xmlns:a16="http://schemas.microsoft.com/office/drawing/2014/main" id="{90123615-95A7-3915-E71D-FF430B4D40CE}"/>
                  </a:ext>
                </a:extLst>
              </p:cNvPr>
              <p:cNvSpPr/>
              <p:nvPr/>
            </p:nvSpPr>
            <p:spPr>
              <a:xfrm>
                <a:off x="1022350" y="3464559"/>
                <a:ext cx="88900" cy="121920"/>
              </a:xfrm>
              <a:custGeom>
                <a:avLst/>
                <a:gdLst>
                  <a:gd name="connsiteX0" fmla="*/ 44450 w 88900"/>
                  <a:gd name="connsiteY0" fmla="*/ 0 h 121920"/>
                  <a:gd name="connsiteX1" fmla="*/ 88900 w 88900"/>
                  <a:gd name="connsiteY1" fmla="*/ 60960 h 121920"/>
                  <a:gd name="connsiteX2" fmla="*/ 44450 w 88900"/>
                  <a:gd name="connsiteY2" fmla="*/ 121920 h 121920"/>
                  <a:gd name="connsiteX3" fmla="*/ 0 w 88900"/>
                  <a:gd name="connsiteY3" fmla="*/ 60960 h 121920"/>
                  <a:gd name="connsiteX4" fmla="*/ 44450 w 88900"/>
                  <a:gd name="connsiteY4" fmla="*/ 0 h 121920"/>
                  <a:gd name="connsiteX5" fmla="*/ 44450 w 88900"/>
                  <a:gd name="connsiteY5" fmla="*/ 107950 h 121920"/>
                  <a:gd name="connsiteX6" fmla="*/ 73660 w 88900"/>
                  <a:gd name="connsiteY6" fmla="*/ 60960 h 121920"/>
                  <a:gd name="connsiteX7" fmla="*/ 44450 w 88900"/>
                  <a:gd name="connsiteY7" fmla="*/ 13970 h 121920"/>
                  <a:gd name="connsiteX8" fmla="*/ 15240 w 88900"/>
                  <a:gd name="connsiteY8" fmla="*/ 60960 h 121920"/>
                  <a:gd name="connsiteX9" fmla="*/ 44450 w 88900"/>
                  <a:gd name="connsiteY9" fmla="*/ 107950 h 121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8900" h="121920">
                    <a:moveTo>
                      <a:pt x="44450" y="0"/>
                    </a:moveTo>
                    <a:cubicBezTo>
                      <a:pt x="72390" y="0"/>
                      <a:pt x="88900" y="26670"/>
                      <a:pt x="88900" y="60960"/>
                    </a:cubicBezTo>
                    <a:cubicBezTo>
                      <a:pt x="88900" y="95250"/>
                      <a:pt x="71120" y="121920"/>
                      <a:pt x="44450" y="121920"/>
                    </a:cubicBezTo>
                    <a:cubicBezTo>
                      <a:pt x="17780" y="121920"/>
                      <a:pt x="0" y="95250"/>
                      <a:pt x="0" y="60960"/>
                    </a:cubicBezTo>
                    <a:cubicBezTo>
                      <a:pt x="0" y="26670"/>
                      <a:pt x="17780" y="0"/>
                      <a:pt x="44450" y="0"/>
                    </a:cubicBezTo>
                    <a:close/>
                    <a:moveTo>
                      <a:pt x="44450" y="107950"/>
                    </a:moveTo>
                    <a:cubicBezTo>
                      <a:pt x="62230" y="107950"/>
                      <a:pt x="73660" y="88900"/>
                      <a:pt x="73660" y="60960"/>
                    </a:cubicBezTo>
                    <a:cubicBezTo>
                      <a:pt x="73660" y="33020"/>
                      <a:pt x="62230" y="13970"/>
                      <a:pt x="44450" y="13970"/>
                    </a:cubicBezTo>
                    <a:cubicBezTo>
                      <a:pt x="26670" y="13970"/>
                      <a:pt x="15240" y="33020"/>
                      <a:pt x="15240" y="60960"/>
                    </a:cubicBezTo>
                    <a:cubicBezTo>
                      <a:pt x="15240" y="88900"/>
                      <a:pt x="26670" y="107950"/>
                      <a:pt x="44450" y="10795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" name="Freeform 106">
                <a:extLst>
                  <a:ext uri="{FF2B5EF4-FFF2-40B4-BE49-F238E27FC236}">
                    <a16:creationId xmlns:a16="http://schemas.microsoft.com/office/drawing/2014/main" id="{E60D203F-7AD2-28BC-458D-C9FEE6F8C66A}"/>
                  </a:ext>
                </a:extLst>
              </p:cNvPr>
              <p:cNvSpPr/>
              <p:nvPr/>
            </p:nvSpPr>
            <p:spPr>
              <a:xfrm>
                <a:off x="1135380" y="3464559"/>
                <a:ext cx="88900" cy="121920"/>
              </a:xfrm>
              <a:custGeom>
                <a:avLst/>
                <a:gdLst>
                  <a:gd name="connsiteX0" fmla="*/ 44450 w 88900"/>
                  <a:gd name="connsiteY0" fmla="*/ 0 h 121920"/>
                  <a:gd name="connsiteX1" fmla="*/ 88900 w 88900"/>
                  <a:gd name="connsiteY1" fmla="*/ 60960 h 121920"/>
                  <a:gd name="connsiteX2" fmla="*/ 44450 w 88900"/>
                  <a:gd name="connsiteY2" fmla="*/ 121920 h 121920"/>
                  <a:gd name="connsiteX3" fmla="*/ 0 w 88900"/>
                  <a:gd name="connsiteY3" fmla="*/ 60960 h 121920"/>
                  <a:gd name="connsiteX4" fmla="*/ 44450 w 88900"/>
                  <a:gd name="connsiteY4" fmla="*/ 0 h 121920"/>
                  <a:gd name="connsiteX5" fmla="*/ 44450 w 88900"/>
                  <a:gd name="connsiteY5" fmla="*/ 107950 h 121920"/>
                  <a:gd name="connsiteX6" fmla="*/ 73660 w 88900"/>
                  <a:gd name="connsiteY6" fmla="*/ 60960 h 121920"/>
                  <a:gd name="connsiteX7" fmla="*/ 44450 w 88900"/>
                  <a:gd name="connsiteY7" fmla="*/ 13970 h 121920"/>
                  <a:gd name="connsiteX8" fmla="*/ 15240 w 88900"/>
                  <a:gd name="connsiteY8" fmla="*/ 60960 h 121920"/>
                  <a:gd name="connsiteX9" fmla="*/ 44450 w 88900"/>
                  <a:gd name="connsiteY9" fmla="*/ 107950 h 121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8900" h="121920">
                    <a:moveTo>
                      <a:pt x="44450" y="0"/>
                    </a:moveTo>
                    <a:cubicBezTo>
                      <a:pt x="72390" y="0"/>
                      <a:pt x="88900" y="26670"/>
                      <a:pt x="88900" y="60960"/>
                    </a:cubicBezTo>
                    <a:cubicBezTo>
                      <a:pt x="88900" y="95250"/>
                      <a:pt x="71120" y="121920"/>
                      <a:pt x="44450" y="121920"/>
                    </a:cubicBezTo>
                    <a:cubicBezTo>
                      <a:pt x="17780" y="121920"/>
                      <a:pt x="0" y="95250"/>
                      <a:pt x="0" y="60960"/>
                    </a:cubicBezTo>
                    <a:cubicBezTo>
                      <a:pt x="0" y="26670"/>
                      <a:pt x="17780" y="0"/>
                      <a:pt x="44450" y="0"/>
                    </a:cubicBezTo>
                    <a:close/>
                    <a:moveTo>
                      <a:pt x="44450" y="107950"/>
                    </a:moveTo>
                    <a:cubicBezTo>
                      <a:pt x="62230" y="107950"/>
                      <a:pt x="73660" y="88900"/>
                      <a:pt x="73660" y="60960"/>
                    </a:cubicBezTo>
                    <a:cubicBezTo>
                      <a:pt x="73660" y="33020"/>
                      <a:pt x="62230" y="13970"/>
                      <a:pt x="44450" y="13970"/>
                    </a:cubicBezTo>
                    <a:cubicBezTo>
                      <a:pt x="26670" y="13970"/>
                      <a:pt x="15240" y="33020"/>
                      <a:pt x="15240" y="60960"/>
                    </a:cubicBezTo>
                    <a:cubicBezTo>
                      <a:pt x="15240" y="88900"/>
                      <a:pt x="26670" y="107950"/>
                      <a:pt x="44450" y="10795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" name="Freeform 107">
                <a:extLst>
                  <a:ext uri="{FF2B5EF4-FFF2-40B4-BE49-F238E27FC236}">
                    <a16:creationId xmlns:a16="http://schemas.microsoft.com/office/drawing/2014/main" id="{612238C4-47C7-F31E-6B19-82D2E1D85634}"/>
                  </a:ext>
                </a:extLst>
              </p:cNvPr>
              <p:cNvSpPr/>
              <p:nvPr/>
            </p:nvSpPr>
            <p:spPr>
              <a:xfrm>
                <a:off x="1242060" y="3464559"/>
                <a:ext cx="121919" cy="124460"/>
              </a:xfrm>
              <a:custGeom>
                <a:avLst/>
                <a:gdLst>
                  <a:gd name="connsiteX0" fmla="*/ 27940 w 121919"/>
                  <a:gd name="connsiteY0" fmla="*/ 0 h 124460"/>
                  <a:gd name="connsiteX1" fmla="*/ 55880 w 121919"/>
                  <a:gd name="connsiteY1" fmla="*/ 29210 h 124460"/>
                  <a:gd name="connsiteX2" fmla="*/ 27940 w 121919"/>
                  <a:gd name="connsiteY2" fmla="*/ 58420 h 124460"/>
                  <a:gd name="connsiteX3" fmla="*/ 0 w 121919"/>
                  <a:gd name="connsiteY3" fmla="*/ 29210 h 124460"/>
                  <a:gd name="connsiteX4" fmla="*/ 27940 w 121919"/>
                  <a:gd name="connsiteY4" fmla="*/ 0 h 124460"/>
                  <a:gd name="connsiteX5" fmla="*/ 27940 w 121919"/>
                  <a:gd name="connsiteY5" fmla="*/ 48260 h 124460"/>
                  <a:gd name="connsiteX6" fmla="*/ 44450 w 121919"/>
                  <a:gd name="connsiteY6" fmla="*/ 29210 h 124460"/>
                  <a:gd name="connsiteX7" fmla="*/ 27940 w 121919"/>
                  <a:gd name="connsiteY7" fmla="*/ 10160 h 124460"/>
                  <a:gd name="connsiteX8" fmla="*/ 11430 w 121919"/>
                  <a:gd name="connsiteY8" fmla="*/ 29210 h 124460"/>
                  <a:gd name="connsiteX9" fmla="*/ 27940 w 121919"/>
                  <a:gd name="connsiteY9" fmla="*/ 48260 h 124460"/>
                  <a:gd name="connsiteX10" fmla="*/ 97790 w 121919"/>
                  <a:gd name="connsiteY10" fmla="*/ 2540 h 124460"/>
                  <a:gd name="connsiteX11" fmla="*/ 109220 w 121919"/>
                  <a:gd name="connsiteY11" fmla="*/ 2540 h 124460"/>
                  <a:gd name="connsiteX12" fmla="*/ 24130 w 121919"/>
                  <a:gd name="connsiteY12" fmla="*/ 121920 h 124460"/>
                  <a:gd name="connsiteX13" fmla="*/ 12700 w 121919"/>
                  <a:gd name="connsiteY13" fmla="*/ 121920 h 124460"/>
                  <a:gd name="connsiteX14" fmla="*/ 97790 w 121919"/>
                  <a:gd name="connsiteY14" fmla="*/ 2540 h 124460"/>
                  <a:gd name="connsiteX15" fmla="*/ 93980 w 121919"/>
                  <a:gd name="connsiteY15" fmla="*/ 66040 h 124460"/>
                  <a:gd name="connsiteX16" fmla="*/ 121920 w 121919"/>
                  <a:gd name="connsiteY16" fmla="*/ 95250 h 124460"/>
                  <a:gd name="connsiteX17" fmla="*/ 93980 w 121919"/>
                  <a:gd name="connsiteY17" fmla="*/ 124460 h 124460"/>
                  <a:gd name="connsiteX18" fmla="*/ 66040 w 121919"/>
                  <a:gd name="connsiteY18" fmla="*/ 95250 h 124460"/>
                  <a:gd name="connsiteX19" fmla="*/ 93980 w 121919"/>
                  <a:gd name="connsiteY19" fmla="*/ 66040 h 124460"/>
                  <a:gd name="connsiteX20" fmla="*/ 93980 w 121919"/>
                  <a:gd name="connsiteY20" fmla="*/ 113030 h 124460"/>
                  <a:gd name="connsiteX21" fmla="*/ 110490 w 121919"/>
                  <a:gd name="connsiteY21" fmla="*/ 93980 h 124460"/>
                  <a:gd name="connsiteX22" fmla="*/ 93980 w 121919"/>
                  <a:gd name="connsiteY22" fmla="*/ 74930 h 124460"/>
                  <a:gd name="connsiteX23" fmla="*/ 77470 w 121919"/>
                  <a:gd name="connsiteY23" fmla="*/ 93980 h 124460"/>
                  <a:gd name="connsiteX24" fmla="*/ 93980 w 121919"/>
                  <a:gd name="connsiteY24" fmla="*/ 113030 h 124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21919" h="124460">
                    <a:moveTo>
                      <a:pt x="27940" y="0"/>
                    </a:moveTo>
                    <a:cubicBezTo>
                      <a:pt x="43180" y="0"/>
                      <a:pt x="55880" y="12700"/>
                      <a:pt x="55880" y="29210"/>
                    </a:cubicBezTo>
                    <a:cubicBezTo>
                      <a:pt x="55880" y="45720"/>
                      <a:pt x="43180" y="58420"/>
                      <a:pt x="27940" y="58420"/>
                    </a:cubicBezTo>
                    <a:cubicBezTo>
                      <a:pt x="12700" y="58420"/>
                      <a:pt x="0" y="45720"/>
                      <a:pt x="0" y="29210"/>
                    </a:cubicBezTo>
                    <a:cubicBezTo>
                      <a:pt x="0" y="12700"/>
                      <a:pt x="12700" y="0"/>
                      <a:pt x="27940" y="0"/>
                    </a:cubicBezTo>
                    <a:close/>
                    <a:moveTo>
                      <a:pt x="27940" y="48260"/>
                    </a:moveTo>
                    <a:cubicBezTo>
                      <a:pt x="36830" y="48260"/>
                      <a:pt x="44450" y="40640"/>
                      <a:pt x="44450" y="29210"/>
                    </a:cubicBezTo>
                    <a:cubicBezTo>
                      <a:pt x="44450" y="17780"/>
                      <a:pt x="36830" y="10160"/>
                      <a:pt x="27940" y="10160"/>
                    </a:cubicBezTo>
                    <a:cubicBezTo>
                      <a:pt x="19050" y="10160"/>
                      <a:pt x="11430" y="17780"/>
                      <a:pt x="11430" y="29210"/>
                    </a:cubicBezTo>
                    <a:cubicBezTo>
                      <a:pt x="11430" y="40640"/>
                      <a:pt x="19050" y="48260"/>
                      <a:pt x="27940" y="48260"/>
                    </a:cubicBezTo>
                    <a:close/>
                    <a:moveTo>
                      <a:pt x="97790" y="2540"/>
                    </a:moveTo>
                    <a:lnTo>
                      <a:pt x="109220" y="2540"/>
                    </a:lnTo>
                    <a:lnTo>
                      <a:pt x="24130" y="121920"/>
                    </a:lnTo>
                    <a:lnTo>
                      <a:pt x="12700" y="121920"/>
                    </a:lnTo>
                    <a:lnTo>
                      <a:pt x="97790" y="2540"/>
                    </a:lnTo>
                    <a:close/>
                    <a:moveTo>
                      <a:pt x="93980" y="66040"/>
                    </a:moveTo>
                    <a:cubicBezTo>
                      <a:pt x="109220" y="66040"/>
                      <a:pt x="121920" y="78740"/>
                      <a:pt x="121920" y="95250"/>
                    </a:cubicBezTo>
                    <a:cubicBezTo>
                      <a:pt x="121920" y="111760"/>
                      <a:pt x="109220" y="124460"/>
                      <a:pt x="93980" y="124460"/>
                    </a:cubicBezTo>
                    <a:cubicBezTo>
                      <a:pt x="78740" y="124460"/>
                      <a:pt x="66040" y="111760"/>
                      <a:pt x="66040" y="95250"/>
                    </a:cubicBezTo>
                    <a:cubicBezTo>
                      <a:pt x="66040" y="78740"/>
                      <a:pt x="78740" y="66040"/>
                      <a:pt x="93980" y="66040"/>
                    </a:cubicBezTo>
                    <a:close/>
                    <a:moveTo>
                      <a:pt x="93980" y="113030"/>
                    </a:moveTo>
                    <a:cubicBezTo>
                      <a:pt x="102870" y="113030"/>
                      <a:pt x="110490" y="105410"/>
                      <a:pt x="110490" y="93980"/>
                    </a:cubicBezTo>
                    <a:cubicBezTo>
                      <a:pt x="110490" y="82550"/>
                      <a:pt x="102870" y="74930"/>
                      <a:pt x="93980" y="74930"/>
                    </a:cubicBezTo>
                    <a:cubicBezTo>
                      <a:pt x="85090" y="74930"/>
                      <a:pt x="77470" y="82550"/>
                      <a:pt x="77470" y="93980"/>
                    </a:cubicBezTo>
                    <a:cubicBezTo>
                      <a:pt x="77470" y="105410"/>
                      <a:pt x="85090" y="113030"/>
                      <a:pt x="93980" y="1130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" name="Freeform 108">
                <a:extLst>
                  <a:ext uri="{FF2B5EF4-FFF2-40B4-BE49-F238E27FC236}">
                    <a16:creationId xmlns:a16="http://schemas.microsoft.com/office/drawing/2014/main" id="{04A322AA-1195-9823-0207-335F70C5F363}"/>
                  </a:ext>
                </a:extLst>
              </p:cNvPr>
              <p:cNvSpPr/>
              <p:nvPr/>
            </p:nvSpPr>
            <p:spPr>
              <a:xfrm>
                <a:off x="783590" y="3665220"/>
                <a:ext cx="92709" cy="120650"/>
              </a:xfrm>
              <a:custGeom>
                <a:avLst/>
                <a:gdLst>
                  <a:gd name="connsiteX0" fmla="*/ 15240 w 92709"/>
                  <a:gd name="connsiteY0" fmla="*/ 63500 h 120650"/>
                  <a:gd name="connsiteX1" fmla="*/ 72390 w 92709"/>
                  <a:gd name="connsiteY1" fmla="*/ 0 h 120650"/>
                  <a:gd name="connsiteX2" fmla="*/ 91440 w 92709"/>
                  <a:gd name="connsiteY2" fmla="*/ 0 h 120650"/>
                  <a:gd name="connsiteX3" fmla="*/ 48260 w 92709"/>
                  <a:gd name="connsiteY3" fmla="*/ 48260 h 120650"/>
                  <a:gd name="connsiteX4" fmla="*/ 92710 w 92709"/>
                  <a:gd name="connsiteY4" fmla="*/ 119380 h 120650"/>
                  <a:gd name="connsiteX5" fmla="*/ 73660 w 92709"/>
                  <a:gd name="connsiteY5" fmla="*/ 119380 h 120650"/>
                  <a:gd name="connsiteX6" fmla="*/ 36830 w 92709"/>
                  <a:gd name="connsiteY6" fmla="*/ 59690 h 120650"/>
                  <a:gd name="connsiteX7" fmla="*/ 15240 w 92709"/>
                  <a:gd name="connsiteY7" fmla="*/ 83820 h 120650"/>
                  <a:gd name="connsiteX8" fmla="*/ 15240 w 92709"/>
                  <a:gd name="connsiteY8" fmla="*/ 120650 h 120650"/>
                  <a:gd name="connsiteX9" fmla="*/ 0 w 92709"/>
                  <a:gd name="connsiteY9" fmla="*/ 120650 h 120650"/>
                  <a:gd name="connsiteX10" fmla="*/ 0 w 92709"/>
                  <a:gd name="connsiteY10" fmla="*/ 1270 h 120650"/>
                  <a:gd name="connsiteX11" fmla="*/ 15240 w 92709"/>
                  <a:gd name="connsiteY11" fmla="*/ 1270 h 120650"/>
                  <a:gd name="connsiteX12" fmla="*/ 15240 w 92709"/>
                  <a:gd name="connsiteY12" fmla="*/ 64770 h 12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709" h="120650">
                    <a:moveTo>
                      <a:pt x="15240" y="63500"/>
                    </a:moveTo>
                    <a:lnTo>
                      <a:pt x="72390" y="0"/>
                    </a:lnTo>
                    <a:lnTo>
                      <a:pt x="91440" y="0"/>
                    </a:lnTo>
                    <a:lnTo>
                      <a:pt x="48260" y="48260"/>
                    </a:lnTo>
                    <a:lnTo>
                      <a:pt x="92710" y="119380"/>
                    </a:lnTo>
                    <a:lnTo>
                      <a:pt x="73660" y="119380"/>
                    </a:lnTo>
                    <a:lnTo>
                      <a:pt x="36830" y="59690"/>
                    </a:lnTo>
                    <a:lnTo>
                      <a:pt x="15240" y="83820"/>
                    </a:lnTo>
                    <a:lnTo>
                      <a:pt x="15240" y="120650"/>
                    </a:lnTo>
                    <a:lnTo>
                      <a:pt x="0" y="120650"/>
                    </a:lnTo>
                    <a:lnTo>
                      <a:pt x="0" y="1270"/>
                    </a:lnTo>
                    <a:lnTo>
                      <a:pt x="15240" y="1270"/>
                    </a:lnTo>
                    <a:lnTo>
                      <a:pt x="15240" y="647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" name="Freeform 109">
                <a:extLst>
                  <a:ext uri="{FF2B5EF4-FFF2-40B4-BE49-F238E27FC236}">
                    <a16:creationId xmlns:a16="http://schemas.microsoft.com/office/drawing/2014/main" id="{E8C97749-B61A-D5B2-31B9-80B2517A6248}"/>
                  </a:ext>
                </a:extLst>
              </p:cNvPr>
              <p:cNvSpPr/>
              <p:nvPr/>
            </p:nvSpPr>
            <p:spPr>
              <a:xfrm>
                <a:off x="890269" y="3699509"/>
                <a:ext cx="20319" cy="85090"/>
              </a:xfrm>
              <a:custGeom>
                <a:avLst/>
                <a:gdLst>
                  <a:gd name="connsiteX0" fmla="*/ 10160 w 20319"/>
                  <a:gd name="connsiteY0" fmla="*/ 0 h 85090"/>
                  <a:gd name="connsiteX1" fmla="*/ 20320 w 20319"/>
                  <a:gd name="connsiteY1" fmla="*/ 8890 h 85090"/>
                  <a:gd name="connsiteX2" fmla="*/ 10160 w 20319"/>
                  <a:gd name="connsiteY2" fmla="*/ 17780 h 85090"/>
                  <a:gd name="connsiteX3" fmla="*/ 0 w 20319"/>
                  <a:gd name="connsiteY3" fmla="*/ 8890 h 85090"/>
                  <a:gd name="connsiteX4" fmla="*/ 10160 w 20319"/>
                  <a:gd name="connsiteY4" fmla="*/ 0 h 85090"/>
                  <a:gd name="connsiteX5" fmla="*/ 10160 w 20319"/>
                  <a:gd name="connsiteY5" fmla="*/ 67310 h 85090"/>
                  <a:gd name="connsiteX6" fmla="*/ 20320 w 20319"/>
                  <a:gd name="connsiteY6" fmla="*/ 76200 h 85090"/>
                  <a:gd name="connsiteX7" fmla="*/ 10160 w 20319"/>
                  <a:gd name="connsiteY7" fmla="*/ 85090 h 85090"/>
                  <a:gd name="connsiteX8" fmla="*/ 0 w 20319"/>
                  <a:gd name="connsiteY8" fmla="*/ 76200 h 85090"/>
                  <a:gd name="connsiteX9" fmla="*/ 10160 w 20319"/>
                  <a:gd name="connsiteY9" fmla="*/ 67310 h 85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19" h="85090">
                    <a:moveTo>
                      <a:pt x="10160" y="0"/>
                    </a:moveTo>
                    <a:cubicBezTo>
                      <a:pt x="15240" y="0"/>
                      <a:pt x="20320" y="3810"/>
                      <a:pt x="20320" y="8890"/>
                    </a:cubicBezTo>
                    <a:cubicBezTo>
                      <a:pt x="20320" y="13970"/>
                      <a:pt x="16510" y="17780"/>
                      <a:pt x="10160" y="17780"/>
                    </a:cubicBezTo>
                    <a:cubicBezTo>
                      <a:pt x="3810" y="17780"/>
                      <a:pt x="0" y="13970"/>
                      <a:pt x="0" y="889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0160" y="67310"/>
                    </a:moveTo>
                    <a:cubicBezTo>
                      <a:pt x="15240" y="67310"/>
                      <a:pt x="20320" y="71120"/>
                      <a:pt x="20320" y="76200"/>
                    </a:cubicBezTo>
                    <a:cubicBezTo>
                      <a:pt x="20320" y="81280"/>
                      <a:pt x="16510" y="85090"/>
                      <a:pt x="10160" y="85090"/>
                    </a:cubicBezTo>
                    <a:cubicBezTo>
                      <a:pt x="3810" y="85090"/>
                      <a:pt x="0" y="81280"/>
                      <a:pt x="0" y="76200"/>
                    </a:cubicBezTo>
                    <a:cubicBezTo>
                      <a:pt x="0" y="71120"/>
                      <a:pt x="3810" y="67310"/>
                      <a:pt x="10160" y="6731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id="{90E47793-937E-FE63-33FE-019E8041AAC6}"/>
                  </a:ext>
                </a:extLst>
              </p:cNvPr>
              <p:cNvSpPr/>
              <p:nvPr/>
            </p:nvSpPr>
            <p:spPr>
              <a:xfrm>
                <a:off x="969010" y="3663950"/>
                <a:ext cx="72389" cy="121920"/>
              </a:xfrm>
              <a:custGeom>
                <a:avLst/>
                <a:gdLst>
                  <a:gd name="connsiteX0" fmla="*/ 0 w 72389"/>
                  <a:gd name="connsiteY0" fmla="*/ 99060 h 121920"/>
                  <a:gd name="connsiteX1" fmla="*/ 26670 w 72389"/>
                  <a:gd name="connsiteY1" fmla="*/ 106680 h 121920"/>
                  <a:gd name="connsiteX2" fmla="*/ 54610 w 72389"/>
                  <a:gd name="connsiteY2" fmla="*/ 81280 h 121920"/>
                  <a:gd name="connsiteX3" fmla="*/ 26670 w 72389"/>
                  <a:gd name="connsiteY3" fmla="*/ 57150 h 121920"/>
                  <a:gd name="connsiteX4" fmla="*/ 3810 w 72389"/>
                  <a:gd name="connsiteY4" fmla="*/ 62230 h 121920"/>
                  <a:gd name="connsiteX5" fmla="*/ 6350 w 72389"/>
                  <a:gd name="connsiteY5" fmla="*/ 0 h 121920"/>
                  <a:gd name="connsiteX6" fmla="*/ 64770 w 72389"/>
                  <a:gd name="connsiteY6" fmla="*/ 0 h 121920"/>
                  <a:gd name="connsiteX7" fmla="*/ 64770 w 72389"/>
                  <a:gd name="connsiteY7" fmla="*/ 13970 h 121920"/>
                  <a:gd name="connsiteX8" fmla="*/ 20320 w 72389"/>
                  <a:gd name="connsiteY8" fmla="*/ 13970 h 121920"/>
                  <a:gd name="connsiteX9" fmla="*/ 20320 w 72389"/>
                  <a:gd name="connsiteY9" fmla="*/ 46990 h 121920"/>
                  <a:gd name="connsiteX10" fmla="*/ 33020 w 72389"/>
                  <a:gd name="connsiteY10" fmla="*/ 44450 h 121920"/>
                  <a:gd name="connsiteX11" fmla="*/ 72390 w 72389"/>
                  <a:gd name="connsiteY11" fmla="*/ 83820 h 121920"/>
                  <a:gd name="connsiteX12" fmla="*/ 30480 w 72389"/>
                  <a:gd name="connsiteY12" fmla="*/ 121920 h 121920"/>
                  <a:gd name="connsiteX13" fmla="*/ 2540 w 72389"/>
                  <a:gd name="connsiteY13" fmla="*/ 114300 h 121920"/>
                  <a:gd name="connsiteX14" fmla="*/ 2540 w 72389"/>
                  <a:gd name="connsiteY14" fmla="*/ 100330 h 121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2389" h="121920">
                    <a:moveTo>
                      <a:pt x="0" y="99060"/>
                    </a:moveTo>
                    <a:cubicBezTo>
                      <a:pt x="6350" y="104140"/>
                      <a:pt x="15240" y="106680"/>
                      <a:pt x="26670" y="106680"/>
                    </a:cubicBezTo>
                    <a:cubicBezTo>
                      <a:pt x="41910" y="106680"/>
                      <a:pt x="54610" y="97790"/>
                      <a:pt x="54610" y="81280"/>
                    </a:cubicBezTo>
                    <a:cubicBezTo>
                      <a:pt x="54610" y="64770"/>
                      <a:pt x="41910" y="57150"/>
                      <a:pt x="26670" y="57150"/>
                    </a:cubicBezTo>
                    <a:cubicBezTo>
                      <a:pt x="11430" y="57150"/>
                      <a:pt x="6350" y="60960"/>
                      <a:pt x="3810" y="62230"/>
                    </a:cubicBezTo>
                    <a:lnTo>
                      <a:pt x="6350" y="0"/>
                    </a:lnTo>
                    <a:lnTo>
                      <a:pt x="64770" y="0"/>
                    </a:lnTo>
                    <a:lnTo>
                      <a:pt x="64770" y="13970"/>
                    </a:lnTo>
                    <a:lnTo>
                      <a:pt x="20320" y="13970"/>
                    </a:lnTo>
                    <a:lnTo>
                      <a:pt x="20320" y="46990"/>
                    </a:lnTo>
                    <a:cubicBezTo>
                      <a:pt x="20320" y="46990"/>
                      <a:pt x="25400" y="44450"/>
                      <a:pt x="33020" y="44450"/>
                    </a:cubicBezTo>
                    <a:cubicBezTo>
                      <a:pt x="54610" y="44450"/>
                      <a:pt x="72390" y="59690"/>
                      <a:pt x="72390" y="83820"/>
                    </a:cubicBezTo>
                    <a:cubicBezTo>
                      <a:pt x="72390" y="107950"/>
                      <a:pt x="54610" y="121920"/>
                      <a:pt x="30480" y="121920"/>
                    </a:cubicBezTo>
                    <a:cubicBezTo>
                      <a:pt x="6350" y="121920"/>
                      <a:pt x="8890" y="119380"/>
                      <a:pt x="2540" y="114300"/>
                    </a:cubicBezTo>
                    <a:lnTo>
                      <a:pt x="2540" y="1003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" name="Freeform 111">
                <a:extLst>
                  <a:ext uri="{FF2B5EF4-FFF2-40B4-BE49-F238E27FC236}">
                    <a16:creationId xmlns:a16="http://schemas.microsoft.com/office/drawing/2014/main" id="{340EE000-8C99-1CF5-AB43-25B56D36B70B}"/>
                  </a:ext>
                </a:extLst>
              </p:cNvPr>
              <p:cNvSpPr/>
              <p:nvPr/>
            </p:nvSpPr>
            <p:spPr>
              <a:xfrm>
                <a:off x="1059180" y="3662679"/>
                <a:ext cx="88900" cy="121920"/>
              </a:xfrm>
              <a:custGeom>
                <a:avLst/>
                <a:gdLst>
                  <a:gd name="connsiteX0" fmla="*/ 44450 w 88900"/>
                  <a:gd name="connsiteY0" fmla="*/ 0 h 121920"/>
                  <a:gd name="connsiteX1" fmla="*/ 88900 w 88900"/>
                  <a:gd name="connsiteY1" fmla="*/ 60960 h 121920"/>
                  <a:gd name="connsiteX2" fmla="*/ 44450 w 88900"/>
                  <a:gd name="connsiteY2" fmla="*/ 121920 h 121920"/>
                  <a:gd name="connsiteX3" fmla="*/ 0 w 88900"/>
                  <a:gd name="connsiteY3" fmla="*/ 60960 h 121920"/>
                  <a:gd name="connsiteX4" fmla="*/ 44450 w 88900"/>
                  <a:gd name="connsiteY4" fmla="*/ 0 h 121920"/>
                  <a:gd name="connsiteX5" fmla="*/ 44450 w 88900"/>
                  <a:gd name="connsiteY5" fmla="*/ 107950 h 121920"/>
                  <a:gd name="connsiteX6" fmla="*/ 73660 w 88900"/>
                  <a:gd name="connsiteY6" fmla="*/ 60960 h 121920"/>
                  <a:gd name="connsiteX7" fmla="*/ 44450 w 88900"/>
                  <a:gd name="connsiteY7" fmla="*/ 13970 h 121920"/>
                  <a:gd name="connsiteX8" fmla="*/ 15240 w 88900"/>
                  <a:gd name="connsiteY8" fmla="*/ 60960 h 121920"/>
                  <a:gd name="connsiteX9" fmla="*/ 44450 w 88900"/>
                  <a:gd name="connsiteY9" fmla="*/ 107950 h 121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8900" h="121920">
                    <a:moveTo>
                      <a:pt x="44450" y="0"/>
                    </a:moveTo>
                    <a:cubicBezTo>
                      <a:pt x="72390" y="0"/>
                      <a:pt x="88900" y="26670"/>
                      <a:pt x="88900" y="60960"/>
                    </a:cubicBezTo>
                    <a:cubicBezTo>
                      <a:pt x="88900" y="95250"/>
                      <a:pt x="71120" y="121920"/>
                      <a:pt x="44450" y="121920"/>
                    </a:cubicBezTo>
                    <a:cubicBezTo>
                      <a:pt x="17780" y="121920"/>
                      <a:pt x="0" y="95250"/>
                      <a:pt x="0" y="60960"/>
                    </a:cubicBezTo>
                    <a:cubicBezTo>
                      <a:pt x="0" y="26670"/>
                      <a:pt x="17780" y="0"/>
                      <a:pt x="44450" y="0"/>
                    </a:cubicBezTo>
                    <a:close/>
                    <a:moveTo>
                      <a:pt x="44450" y="107950"/>
                    </a:moveTo>
                    <a:cubicBezTo>
                      <a:pt x="62230" y="107950"/>
                      <a:pt x="73660" y="88900"/>
                      <a:pt x="73660" y="60960"/>
                    </a:cubicBezTo>
                    <a:cubicBezTo>
                      <a:pt x="73660" y="33020"/>
                      <a:pt x="62230" y="13970"/>
                      <a:pt x="44450" y="13970"/>
                    </a:cubicBezTo>
                    <a:cubicBezTo>
                      <a:pt x="26670" y="13970"/>
                      <a:pt x="15240" y="33020"/>
                      <a:pt x="15240" y="60960"/>
                    </a:cubicBezTo>
                    <a:cubicBezTo>
                      <a:pt x="15240" y="88900"/>
                      <a:pt x="26670" y="107950"/>
                      <a:pt x="44450" y="10795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" name="Freeform 112">
                <a:extLst>
                  <a:ext uri="{FF2B5EF4-FFF2-40B4-BE49-F238E27FC236}">
                    <a16:creationId xmlns:a16="http://schemas.microsoft.com/office/drawing/2014/main" id="{479920DF-9E7B-998A-FAA2-18FF82A8DF85}"/>
                  </a:ext>
                </a:extLst>
              </p:cNvPr>
              <p:cNvSpPr/>
              <p:nvPr/>
            </p:nvSpPr>
            <p:spPr>
              <a:xfrm>
                <a:off x="1165860" y="3662679"/>
                <a:ext cx="121919" cy="124460"/>
              </a:xfrm>
              <a:custGeom>
                <a:avLst/>
                <a:gdLst>
                  <a:gd name="connsiteX0" fmla="*/ 27940 w 121919"/>
                  <a:gd name="connsiteY0" fmla="*/ 0 h 124460"/>
                  <a:gd name="connsiteX1" fmla="*/ 55880 w 121919"/>
                  <a:gd name="connsiteY1" fmla="*/ 29210 h 124460"/>
                  <a:gd name="connsiteX2" fmla="*/ 27940 w 121919"/>
                  <a:gd name="connsiteY2" fmla="*/ 58420 h 124460"/>
                  <a:gd name="connsiteX3" fmla="*/ 0 w 121919"/>
                  <a:gd name="connsiteY3" fmla="*/ 29210 h 124460"/>
                  <a:gd name="connsiteX4" fmla="*/ 27940 w 121919"/>
                  <a:gd name="connsiteY4" fmla="*/ 0 h 124460"/>
                  <a:gd name="connsiteX5" fmla="*/ 27940 w 121919"/>
                  <a:gd name="connsiteY5" fmla="*/ 48260 h 124460"/>
                  <a:gd name="connsiteX6" fmla="*/ 44450 w 121919"/>
                  <a:gd name="connsiteY6" fmla="*/ 29210 h 124460"/>
                  <a:gd name="connsiteX7" fmla="*/ 27940 w 121919"/>
                  <a:gd name="connsiteY7" fmla="*/ 10160 h 124460"/>
                  <a:gd name="connsiteX8" fmla="*/ 11430 w 121919"/>
                  <a:gd name="connsiteY8" fmla="*/ 29210 h 124460"/>
                  <a:gd name="connsiteX9" fmla="*/ 27940 w 121919"/>
                  <a:gd name="connsiteY9" fmla="*/ 48260 h 124460"/>
                  <a:gd name="connsiteX10" fmla="*/ 97790 w 121919"/>
                  <a:gd name="connsiteY10" fmla="*/ 2540 h 124460"/>
                  <a:gd name="connsiteX11" fmla="*/ 109220 w 121919"/>
                  <a:gd name="connsiteY11" fmla="*/ 2540 h 124460"/>
                  <a:gd name="connsiteX12" fmla="*/ 24130 w 121919"/>
                  <a:gd name="connsiteY12" fmla="*/ 121920 h 124460"/>
                  <a:gd name="connsiteX13" fmla="*/ 12700 w 121919"/>
                  <a:gd name="connsiteY13" fmla="*/ 121920 h 124460"/>
                  <a:gd name="connsiteX14" fmla="*/ 97790 w 121919"/>
                  <a:gd name="connsiteY14" fmla="*/ 2540 h 124460"/>
                  <a:gd name="connsiteX15" fmla="*/ 93980 w 121919"/>
                  <a:gd name="connsiteY15" fmla="*/ 66040 h 124460"/>
                  <a:gd name="connsiteX16" fmla="*/ 121920 w 121919"/>
                  <a:gd name="connsiteY16" fmla="*/ 95250 h 124460"/>
                  <a:gd name="connsiteX17" fmla="*/ 93980 w 121919"/>
                  <a:gd name="connsiteY17" fmla="*/ 124460 h 124460"/>
                  <a:gd name="connsiteX18" fmla="*/ 66040 w 121919"/>
                  <a:gd name="connsiteY18" fmla="*/ 95250 h 124460"/>
                  <a:gd name="connsiteX19" fmla="*/ 93980 w 121919"/>
                  <a:gd name="connsiteY19" fmla="*/ 66040 h 124460"/>
                  <a:gd name="connsiteX20" fmla="*/ 93980 w 121919"/>
                  <a:gd name="connsiteY20" fmla="*/ 113030 h 124460"/>
                  <a:gd name="connsiteX21" fmla="*/ 110490 w 121919"/>
                  <a:gd name="connsiteY21" fmla="*/ 93980 h 124460"/>
                  <a:gd name="connsiteX22" fmla="*/ 93980 w 121919"/>
                  <a:gd name="connsiteY22" fmla="*/ 74930 h 124460"/>
                  <a:gd name="connsiteX23" fmla="*/ 77470 w 121919"/>
                  <a:gd name="connsiteY23" fmla="*/ 93980 h 124460"/>
                  <a:gd name="connsiteX24" fmla="*/ 93980 w 121919"/>
                  <a:gd name="connsiteY24" fmla="*/ 113030 h 124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21919" h="124460">
                    <a:moveTo>
                      <a:pt x="27940" y="0"/>
                    </a:moveTo>
                    <a:cubicBezTo>
                      <a:pt x="43180" y="0"/>
                      <a:pt x="55880" y="12700"/>
                      <a:pt x="55880" y="29210"/>
                    </a:cubicBezTo>
                    <a:cubicBezTo>
                      <a:pt x="55880" y="45720"/>
                      <a:pt x="43180" y="58420"/>
                      <a:pt x="27940" y="58420"/>
                    </a:cubicBezTo>
                    <a:cubicBezTo>
                      <a:pt x="12700" y="58420"/>
                      <a:pt x="0" y="45720"/>
                      <a:pt x="0" y="29210"/>
                    </a:cubicBezTo>
                    <a:cubicBezTo>
                      <a:pt x="0" y="12700"/>
                      <a:pt x="12700" y="0"/>
                      <a:pt x="27940" y="0"/>
                    </a:cubicBezTo>
                    <a:close/>
                    <a:moveTo>
                      <a:pt x="27940" y="48260"/>
                    </a:moveTo>
                    <a:cubicBezTo>
                      <a:pt x="36830" y="48260"/>
                      <a:pt x="44450" y="40640"/>
                      <a:pt x="44450" y="29210"/>
                    </a:cubicBezTo>
                    <a:cubicBezTo>
                      <a:pt x="44450" y="17780"/>
                      <a:pt x="36830" y="10160"/>
                      <a:pt x="27940" y="10160"/>
                    </a:cubicBezTo>
                    <a:cubicBezTo>
                      <a:pt x="19050" y="10160"/>
                      <a:pt x="11430" y="17780"/>
                      <a:pt x="11430" y="29210"/>
                    </a:cubicBezTo>
                    <a:cubicBezTo>
                      <a:pt x="11430" y="40640"/>
                      <a:pt x="19050" y="48260"/>
                      <a:pt x="27940" y="48260"/>
                    </a:cubicBezTo>
                    <a:close/>
                    <a:moveTo>
                      <a:pt x="97790" y="2540"/>
                    </a:moveTo>
                    <a:lnTo>
                      <a:pt x="109220" y="2540"/>
                    </a:lnTo>
                    <a:lnTo>
                      <a:pt x="24130" y="121920"/>
                    </a:lnTo>
                    <a:lnTo>
                      <a:pt x="12700" y="121920"/>
                    </a:lnTo>
                    <a:lnTo>
                      <a:pt x="97790" y="2540"/>
                    </a:lnTo>
                    <a:close/>
                    <a:moveTo>
                      <a:pt x="93980" y="66040"/>
                    </a:moveTo>
                    <a:cubicBezTo>
                      <a:pt x="109220" y="66040"/>
                      <a:pt x="121920" y="78740"/>
                      <a:pt x="121920" y="95250"/>
                    </a:cubicBezTo>
                    <a:cubicBezTo>
                      <a:pt x="121920" y="111760"/>
                      <a:pt x="109220" y="124460"/>
                      <a:pt x="93980" y="124460"/>
                    </a:cubicBezTo>
                    <a:cubicBezTo>
                      <a:pt x="78740" y="124460"/>
                      <a:pt x="66040" y="111760"/>
                      <a:pt x="66040" y="95250"/>
                    </a:cubicBezTo>
                    <a:cubicBezTo>
                      <a:pt x="66040" y="78740"/>
                      <a:pt x="78740" y="66040"/>
                      <a:pt x="93980" y="66040"/>
                    </a:cubicBezTo>
                    <a:close/>
                    <a:moveTo>
                      <a:pt x="93980" y="113030"/>
                    </a:moveTo>
                    <a:cubicBezTo>
                      <a:pt x="102870" y="113030"/>
                      <a:pt x="110490" y="105410"/>
                      <a:pt x="110490" y="93980"/>
                    </a:cubicBezTo>
                    <a:cubicBezTo>
                      <a:pt x="110490" y="82550"/>
                      <a:pt x="102870" y="74930"/>
                      <a:pt x="93980" y="74930"/>
                    </a:cubicBezTo>
                    <a:cubicBezTo>
                      <a:pt x="85090" y="74930"/>
                      <a:pt x="77470" y="82550"/>
                      <a:pt x="77470" y="93980"/>
                    </a:cubicBezTo>
                    <a:cubicBezTo>
                      <a:pt x="77470" y="105410"/>
                      <a:pt x="85090" y="113030"/>
                      <a:pt x="93980" y="1130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14" name="Graphic 4">
            <a:extLst>
              <a:ext uri="{FF2B5EF4-FFF2-40B4-BE49-F238E27FC236}">
                <a16:creationId xmlns:a16="http://schemas.microsoft.com/office/drawing/2014/main" id="{5A1E9060-FBF6-8DBB-E26B-18A2D05D1248}"/>
              </a:ext>
            </a:extLst>
          </p:cNvPr>
          <p:cNvGrpSpPr/>
          <p:nvPr/>
        </p:nvGrpSpPr>
        <p:grpSpPr>
          <a:xfrm>
            <a:off x="2646679" y="2400300"/>
            <a:ext cx="1014730" cy="1407159"/>
            <a:chOff x="2646679" y="2400300"/>
            <a:chExt cx="1014730" cy="1407159"/>
          </a:xfrm>
          <a:solidFill>
            <a:srgbClr val="717073"/>
          </a:solidFill>
        </p:grpSpPr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ECBC00D1-CA20-8303-F0CD-94A414F95420}"/>
                </a:ext>
              </a:extLst>
            </p:cNvPr>
            <p:cNvSpPr/>
            <p:nvPr/>
          </p:nvSpPr>
          <p:spPr>
            <a:xfrm>
              <a:off x="2647950" y="2400300"/>
              <a:ext cx="1013460" cy="162560"/>
            </a:xfrm>
            <a:custGeom>
              <a:avLst/>
              <a:gdLst>
                <a:gd name="connsiteX0" fmla="*/ 0 w 1013460"/>
                <a:gd name="connsiteY0" fmla="*/ 0 h 162560"/>
                <a:gd name="connsiteX1" fmla="*/ 1013460 w 1013460"/>
                <a:gd name="connsiteY1" fmla="*/ 0 h 162560"/>
                <a:gd name="connsiteX2" fmla="*/ 1013460 w 1013460"/>
                <a:gd name="connsiteY2" fmla="*/ 162560 h 162560"/>
                <a:gd name="connsiteX3" fmla="*/ 0 w 1013460"/>
                <a:gd name="connsiteY3" fmla="*/ 162560 h 162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3460" h="162560">
                  <a:moveTo>
                    <a:pt x="0" y="0"/>
                  </a:moveTo>
                  <a:lnTo>
                    <a:pt x="1013460" y="0"/>
                  </a:lnTo>
                  <a:lnTo>
                    <a:pt x="1013460" y="162560"/>
                  </a:lnTo>
                  <a:lnTo>
                    <a:pt x="0" y="162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16" name="Graphic 4">
              <a:extLst>
                <a:ext uri="{FF2B5EF4-FFF2-40B4-BE49-F238E27FC236}">
                  <a16:creationId xmlns:a16="http://schemas.microsoft.com/office/drawing/2014/main" id="{90896F63-7A6F-1326-6EFA-4D25EEDE2BBA}"/>
                </a:ext>
              </a:extLst>
            </p:cNvPr>
            <p:cNvGrpSpPr/>
            <p:nvPr/>
          </p:nvGrpSpPr>
          <p:grpSpPr>
            <a:xfrm>
              <a:off x="2646679" y="2694939"/>
              <a:ext cx="765810" cy="1112519"/>
              <a:chOff x="2646679" y="2694939"/>
              <a:chExt cx="765810" cy="1112519"/>
            </a:xfrm>
            <a:solidFill>
              <a:srgbClr val="717073"/>
            </a:solidFill>
          </p:grpSpPr>
          <p:sp>
            <p:nvSpPr>
              <p:cNvPr id="117" name="Freeform 116">
                <a:extLst>
                  <a:ext uri="{FF2B5EF4-FFF2-40B4-BE49-F238E27FC236}">
                    <a16:creationId xmlns:a16="http://schemas.microsoft.com/office/drawing/2014/main" id="{8C4B471A-74B0-F7C9-32FD-89603905A573}"/>
                  </a:ext>
                </a:extLst>
              </p:cNvPr>
              <p:cNvSpPr/>
              <p:nvPr/>
            </p:nvSpPr>
            <p:spPr>
              <a:xfrm>
                <a:off x="2663189" y="2694939"/>
                <a:ext cx="97789" cy="119380"/>
              </a:xfrm>
              <a:custGeom>
                <a:avLst/>
                <a:gdLst>
                  <a:gd name="connsiteX0" fmla="*/ 0 w 97789"/>
                  <a:gd name="connsiteY0" fmla="*/ 119380 h 119380"/>
                  <a:gd name="connsiteX1" fmla="*/ 0 w 97789"/>
                  <a:gd name="connsiteY1" fmla="*/ 0 h 119380"/>
                  <a:gd name="connsiteX2" fmla="*/ 34290 w 97789"/>
                  <a:gd name="connsiteY2" fmla="*/ 0 h 119380"/>
                  <a:gd name="connsiteX3" fmla="*/ 97790 w 97789"/>
                  <a:gd name="connsiteY3" fmla="*/ 59690 h 119380"/>
                  <a:gd name="connsiteX4" fmla="*/ 34290 w 97789"/>
                  <a:gd name="connsiteY4" fmla="*/ 119380 h 119380"/>
                  <a:gd name="connsiteX5" fmla="*/ 0 w 97789"/>
                  <a:gd name="connsiteY5" fmla="*/ 119380 h 119380"/>
                  <a:gd name="connsiteX6" fmla="*/ 16510 w 97789"/>
                  <a:gd name="connsiteY6" fmla="*/ 13970 h 119380"/>
                  <a:gd name="connsiteX7" fmla="*/ 16510 w 97789"/>
                  <a:gd name="connsiteY7" fmla="*/ 106680 h 119380"/>
                  <a:gd name="connsiteX8" fmla="*/ 35560 w 97789"/>
                  <a:gd name="connsiteY8" fmla="*/ 106680 h 119380"/>
                  <a:gd name="connsiteX9" fmla="*/ 82550 w 97789"/>
                  <a:gd name="connsiteY9" fmla="*/ 60960 h 119380"/>
                  <a:gd name="connsiteX10" fmla="*/ 35560 w 97789"/>
                  <a:gd name="connsiteY10" fmla="*/ 15240 h 119380"/>
                  <a:gd name="connsiteX11" fmla="*/ 17780 w 97789"/>
                  <a:gd name="connsiteY11" fmla="*/ 15240 h 119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7789" h="119380">
                    <a:moveTo>
                      <a:pt x="0" y="119380"/>
                    </a:moveTo>
                    <a:lnTo>
                      <a:pt x="0" y="0"/>
                    </a:lnTo>
                    <a:lnTo>
                      <a:pt x="34290" y="0"/>
                    </a:lnTo>
                    <a:cubicBezTo>
                      <a:pt x="72390" y="0"/>
                      <a:pt x="97790" y="24130"/>
                      <a:pt x="97790" y="59690"/>
                    </a:cubicBezTo>
                    <a:cubicBezTo>
                      <a:pt x="97790" y="95250"/>
                      <a:pt x="72390" y="119380"/>
                      <a:pt x="34290" y="119380"/>
                    </a:cubicBezTo>
                    <a:lnTo>
                      <a:pt x="0" y="119380"/>
                    </a:lnTo>
                    <a:close/>
                    <a:moveTo>
                      <a:pt x="16510" y="13970"/>
                    </a:moveTo>
                    <a:lnTo>
                      <a:pt x="16510" y="106680"/>
                    </a:lnTo>
                    <a:lnTo>
                      <a:pt x="35560" y="106680"/>
                    </a:lnTo>
                    <a:cubicBezTo>
                      <a:pt x="63500" y="106680"/>
                      <a:pt x="82550" y="87630"/>
                      <a:pt x="82550" y="60960"/>
                    </a:cubicBezTo>
                    <a:cubicBezTo>
                      <a:pt x="82550" y="34290"/>
                      <a:pt x="63500" y="15240"/>
                      <a:pt x="35560" y="15240"/>
                    </a:cubicBezTo>
                    <a:lnTo>
                      <a:pt x="17780" y="152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" name="Freeform 117">
                <a:extLst>
                  <a:ext uri="{FF2B5EF4-FFF2-40B4-BE49-F238E27FC236}">
                    <a16:creationId xmlns:a16="http://schemas.microsoft.com/office/drawing/2014/main" id="{3837B98B-948E-7366-4D8D-88633B9AFF7C}"/>
                  </a:ext>
                </a:extLst>
              </p:cNvPr>
              <p:cNvSpPr/>
              <p:nvPr/>
            </p:nvSpPr>
            <p:spPr>
              <a:xfrm>
                <a:off x="2773679" y="2729229"/>
                <a:ext cx="69850" cy="85090"/>
              </a:xfrm>
              <a:custGeom>
                <a:avLst/>
                <a:gdLst>
                  <a:gd name="connsiteX0" fmla="*/ 6350 w 69850"/>
                  <a:gd name="connsiteY0" fmla="*/ 6350 h 85090"/>
                  <a:gd name="connsiteX1" fmla="*/ 35560 w 69850"/>
                  <a:gd name="connsiteY1" fmla="*/ 0 h 85090"/>
                  <a:gd name="connsiteX2" fmla="*/ 69850 w 69850"/>
                  <a:gd name="connsiteY2" fmla="*/ 31750 h 85090"/>
                  <a:gd name="connsiteX3" fmla="*/ 69850 w 69850"/>
                  <a:gd name="connsiteY3" fmla="*/ 83820 h 85090"/>
                  <a:gd name="connsiteX4" fmla="*/ 55880 w 69850"/>
                  <a:gd name="connsiteY4" fmla="*/ 83820 h 85090"/>
                  <a:gd name="connsiteX5" fmla="*/ 55880 w 69850"/>
                  <a:gd name="connsiteY5" fmla="*/ 73660 h 85090"/>
                  <a:gd name="connsiteX6" fmla="*/ 55880 w 69850"/>
                  <a:gd name="connsiteY6" fmla="*/ 67310 h 85090"/>
                  <a:gd name="connsiteX7" fmla="*/ 55880 w 69850"/>
                  <a:gd name="connsiteY7" fmla="*/ 67310 h 85090"/>
                  <a:gd name="connsiteX8" fmla="*/ 26670 w 69850"/>
                  <a:gd name="connsiteY8" fmla="*/ 85090 h 85090"/>
                  <a:gd name="connsiteX9" fmla="*/ 0 w 69850"/>
                  <a:gd name="connsiteY9" fmla="*/ 60960 h 85090"/>
                  <a:gd name="connsiteX10" fmla="*/ 53340 w 69850"/>
                  <a:gd name="connsiteY10" fmla="*/ 35560 h 85090"/>
                  <a:gd name="connsiteX11" fmla="*/ 53340 w 69850"/>
                  <a:gd name="connsiteY11" fmla="*/ 31750 h 85090"/>
                  <a:gd name="connsiteX12" fmla="*/ 31750 w 69850"/>
                  <a:gd name="connsiteY12" fmla="*/ 12700 h 85090"/>
                  <a:gd name="connsiteX13" fmla="*/ 5080 w 69850"/>
                  <a:gd name="connsiteY13" fmla="*/ 19050 h 85090"/>
                  <a:gd name="connsiteX14" fmla="*/ 5080 w 69850"/>
                  <a:gd name="connsiteY14" fmla="*/ 5080 h 85090"/>
                  <a:gd name="connsiteX15" fmla="*/ 54610 w 69850"/>
                  <a:gd name="connsiteY15" fmla="*/ 48260 h 85090"/>
                  <a:gd name="connsiteX16" fmla="*/ 16510 w 69850"/>
                  <a:gd name="connsiteY16" fmla="*/ 62230 h 85090"/>
                  <a:gd name="connsiteX17" fmla="*/ 30480 w 69850"/>
                  <a:gd name="connsiteY17" fmla="*/ 74930 h 85090"/>
                  <a:gd name="connsiteX18" fmla="*/ 55880 w 69850"/>
                  <a:gd name="connsiteY18" fmla="*/ 48260 h 85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9850" h="85090">
                    <a:moveTo>
                      <a:pt x="6350" y="6350"/>
                    </a:moveTo>
                    <a:cubicBezTo>
                      <a:pt x="11430" y="3810"/>
                      <a:pt x="21590" y="0"/>
                      <a:pt x="35560" y="0"/>
                    </a:cubicBezTo>
                    <a:cubicBezTo>
                      <a:pt x="58420" y="0"/>
                      <a:pt x="69850" y="11430"/>
                      <a:pt x="69850" y="31750"/>
                    </a:cubicBezTo>
                    <a:lnTo>
                      <a:pt x="69850" y="83820"/>
                    </a:lnTo>
                    <a:lnTo>
                      <a:pt x="55880" y="83820"/>
                    </a:lnTo>
                    <a:lnTo>
                      <a:pt x="55880" y="73660"/>
                    </a:lnTo>
                    <a:cubicBezTo>
                      <a:pt x="55880" y="69850"/>
                      <a:pt x="55880" y="67310"/>
                      <a:pt x="55880" y="67310"/>
                    </a:cubicBezTo>
                    <a:lnTo>
                      <a:pt x="55880" y="67310"/>
                    </a:lnTo>
                    <a:cubicBezTo>
                      <a:pt x="55880" y="69850"/>
                      <a:pt x="45720" y="85090"/>
                      <a:pt x="26670" y="85090"/>
                    </a:cubicBezTo>
                    <a:cubicBezTo>
                      <a:pt x="7620" y="85090"/>
                      <a:pt x="0" y="76200"/>
                      <a:pt x="0" y="60960"/>
                    </a:cubicBezTo>
                    <a:cubicBezTo>
                      <a:pt x="0" y="45720"/>
                      <a:pt x="19050" y="30480"/>
                      <a:pt x="53340" y="35560"/>
                    </a:cubicBezTo>
                    <a:lnTo>
                      <a:pt x="53340" y="31750"/>
                    </a:lnTo>
                    <a:cubicBezTo>
                      <a:pt x="53340" y="17780"/>
                      <a:pt x="44450" y="12700"/>
                      <a:pt x="31750" y="12700"/>
                    </a:cubicBezTo>
                    <a:cubicBezTo>
                      <a:pt x="19050" y="12700"/>
                      <a:pt x="10160" y="16510"/>
                      <a:pt x="5080" y="19050"/>
                    </a:cubicBezTo>
                    <a:lnTo>
                      <a:pt x="5080" y="5080"/>
                    </a:lnTo>
                    <a:close/>
                    <a:moveTo>
                      <a:pt x="54610" y="48260"/>
                    </a:moveTo>
                    <a:cubicBezTo>
                      <a:pt x="27940" y="44450"/>
                      <a:pt x="16510" y="50800"/>
                      <a:pt x="16510" y="62230"/>
                    </a:cubicBezTo>
                    <a:cubicBezTo>
                      <a:pt x="16510" y="73660"/>
                      <a:pt x="21590" y="74930"/>
                      <a:pt x="30480" y="74930"/>
                    </a:cubicBezTo>
                    <a:cubicBezTo>
                      <a:pt x="44450" y="74930"/>
                      <a:pt x="55880" y="60960"/>
                      <a:pt x="55880" y="4826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 118">
                <a:extLst>
                  <a:ext uri="{FF2B5EF4-FFF2-40B4-BE49-F238E27FC236}">
                    <a16:creationId xmlns:a16="http://schemas.microsoft.com/office/drawing/2014/main" id="{9DA793F8-44C8-FA73-4FEB-833C2F6338AF}"/>
                  </a:ext>
                </a:extLst>
              </p:cNvPr>
              <p:cNvSpPr/>
              <p:nvPr/>
            </p:nvSpPr>
            <p:spPr>
              <a:xfrm>
                <a:off x="2868929" y="2730500"/>
                <a:ext cx="45774" cy="85089"/>
              </a:xfrm>
              <a:custGeom>
                <a:avLst/>
                <a:gdLst>
                  <a:gd name="connsiteX0" fmla="*/ 0 w 45774"/>
                  <a:gd name="connsiteY0" fmla="*/ 1270 h 85089"/>
                  <a:gd name="connsiteX1" fmla="*/ 13970 w 45774"/>
                  <a:gd name="connsiteY1" fmla="*/ 1270 h 85089"/>
                  <a:gd name="connsiteX2" fmla="*/ 13970 w 45774"/>
                  <a:gd name="connsiteY2" fmla="*/ 12700 h 85089"/>
                  <a:gd name="connsiteX3" fmla="*/ 13970 w 45774"/>
                  <a:gd name="connsiteY3" fmla="*/ 19050 h 85089"/>
                  <a:gd name="connsiteX4" fmla="*/ 13970 w 45774"/>
                  <a:gd name="connsiteY4" fmla="*/ 19050 h 85089"/>
                  <a:gd name="connsiteX5" fmla="*/ 39370 w 45774"/>
                  <a:gd name="connsiteY5" fmla="*/ 0 h 85089"/>
                  <a:gd name="connsiteX6" fmla="*/ 44450 w 45774"/>
                  <a:gd name="connsiteY6" fmla="*/ 0 h 85089"/>
                  <a:gd name="connsiteX7" fmla="*/ 44450 w 45774"/>
                  <a:gd name="connsiteY7" fmla="*/ 15240 h 85089"/>
                  <a:gd name="connsiteX8" fmla="*/ 40640 w 45774"/>
                  <a:gd name="connsiteY8" fmla="*/ 15240 h 85089"/>
                  <a:gd name="connsiteX9" fmla="*/ 15240 w 45774"/>
                  <a:gd name="connsiteY9" fmla="*/ 49530 h 85089"/>
                  <a:gd name="connsiteX10" fmla="*/ 15240 w 45774"/>
                  <a:gd name="connsiteY10" fmla="*/ 85090 h 85089"/>
                  <a:gd name="connsiteX11" fmla="*/ 0 w 45774"/>
                  <a:gd name="connsiteY11" fmla="*/ 85090 h 85089"/>
                  <a:gd name="connsiteX12" fmla="*/ 0 w 45774"/>
                  <a:gd name="connsiteY12" fmla="*/ 2540 h 85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5774" h="85089">
                    <a:moveTo>
                      <a:pt x="0" y="1270"/>
                    </a:moveTo>
                    <a:lnTo>
                      <a:pt x="13970" y="1270"/>
                    </a:lnTo>
                    <a:lnTo>
                      <a:pt x="13970" y="12700"/>
                    </a:lnTo>
                    <a:cubicBezTo>
                      <a:pt x="13970" y="15240"/>
                      <a:pt x="13970" y="17780"/>
                      <a:pt x="13970" y="19050"/>
                    </a:cubicBezTo>
                    <a:lnTo>
                      <a:pt x="13970" y="19050"/>
                    </a:lnTo>
                    <a:cubicBezTo>
                      <a:pt x="19050" y="7620"/>
                      <a:pt x="27940" y="0"/>
                      <a:pt x="39370" y="0"/>
                    </a:cubicBezTo>
                    <a:cubicBezTo>
                      <a:pt x="50800" y="0"/>
                      <a:pt x="43180" y="0"/>
                      <a:pt x="44450" y="0"/>
                    </a:cubicBezTo>
                    <a:lnTo>
                      <a:pt x="44450" y="15240"/>
                    </a:lnTo>
                    <a:cubicBezTo>
                      <a:pt x="44450" y="15240"/>
                      <a:pt x="41910" y="15240"/>
                      <a:pt x="40640" y="15240"/>
                    </a:cubicBezTo>
                    <a:cubicBezTo>
                      <a:pt x="24130" y="15240"/>
                      <a:pt x="15240" y="33020"/>
                      <a:pt x="15240" y="49530"/>
                    </a:cubicBezTo>
                    <a:lnTo>
                      <a:pt x="15240" y="85090"/>
                    </a:lnTo>
                    <a:lnTo>
                      <a:pt x="0" y="85090"/>
                    </a:lnTo>
                    <a:lnTo>
                      <a:pt x="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" name="Freeform 119">
                <a:extLst>
                  <a:ext uri="{FF2B5EF4-FFF2-40B4-BE49-F238E27FC236}">
                    <a16:creationId xmlns:a16="http://schemas.microsoft.com/office/drawing/2014/main" id="{1165532E-7E82-A536-1C81-FFC75F50C386}"/>
                  </a:ext>
                </a:extLst>
              </p:cNvPr>
              <p:cNvSpPr/>
              <p:nvPr/>
            </p:nvSpPr>
            <p:spPr>
              <a:xfrm>
                <a:off x="2932429" y="2694939"/>
                <a:ext cx="73660" cy="119380"/>
              </a:xfrm>
              <a:custGeom>
                <a:avLst/>
                <a:gdLst>
                  <a:gd name="connsiteX0" fmla="*/ 41910 w 73660"/>
                  <a:gd name="connsiteY0" fmla="*/ 71120 h 119380"/>
                  <a:gd name="connsiteX1" fmla="*/ 73660 w 73660"/>
                  <a:gd name="connsiteY1" fmla="*/ 119380 h 119380"/>
                  <a:gd name="connsiteX2" fmla="*/ 55880 w 73660"/>
                  <a:gd name="connsiteY2" fmla="*/ 119380 h 119380"/>
                  <a:gd name="connsiteX3" fmla="*/ 29210 w 73660"/>
                  <a:gd name="connsiteY3" fmla="*/ 80010 h 119380"/>
                  <a:gd name="connsiteX4" fmla="*/ 15240 w 73660"/>
                  <a:gd name="connsiteY4" fmla="*/ 95250 h 119380"/>
                  <a:gd name="connsiteX5" fmla="*/ 15240 w 73660"/>
                  <a:gd name="connsiteY5" fmla="*/ 119380 h 119380"/>
                  <a:gd name="connsiteX6" fmla="*/ 0 w 73660"/>
                  <a:gd name="connsiteY6" fmla="*/ 119380 h 119380"/>
                  <a:gd name="connsiteX7" fmla="*/ 0 w 73660"/>
                  <a:gd name="connsiteY7" fmla="*/ 0 h 119380"/>
                  <a:gd name="connsiteX8" fmla="*/ 15240 w 73660"/>
                  <a:gd name="connsiteY8" fmla="*/ 0 h 119380"/>
                  <a:gd name="connsiteX9" fmla="*/ 15240 w 73660"/>
                  <a:gd name="connsiteY9" fmla="*/ 77470 h 119380"/>
                  <a:gd name="connsiteX10" fmla="*/ 52070 w 73660"/>
                  <a:gd name="connsiteY10" fmla="*/ 35560 h 119380"/>
                  <a:gd name="connsiteX11" fmla="*/ 69850 w 73660"/>
                  <a:gd name="connsiteY11" fmla="*/ 35560 h 119380"/>
                  <a:gd name="connsiteX12" fmla="*/ 39370 w 73660"/>
                  <a:gd name="connsiteY12" fmla="*/ 69850 h 119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3660" h="119380">
                    <a:moveTo>
                      <a:pt x="41910" y="71120"/>
                    </a:moveTo>
                    <a:lnTo>
                      <a:pt x="73660" y="119380"/>
                    </a:lnTo>
                    <a:lnTo>
                      <a:pt x="55880" y="119380"/>
                    </a:lnTo>
                    <a:lnTo>
                      <a:pt x="29210" y="80010"/>
                    </a:lnTo>
                    <a:lnTo>
                      <a:pt x="15240" y="95250"/>
                    </a:lnTo>
                    <a:lnTo>
                      <a:pt x="15240" y="119380"/>
                    </a:lnTo>
                    <a:lnTo>
                      <a:pt x="0" y="119380"/>
                    </a:lnTo>
                    <a:lnTo>
                      <a:pt x="0" y="0"/>
                    </a:lnTo>
                    <a:lnTo>
                      <a:pt x="15240" y="0"/>
                    </a:lnTo>
                    <a:lnTo>
                      <a:pt x="15240" y="77470"/>
                    </a:lnTo>
                    <a:lnTo>
                      <a:pt x="52070" y="35560"/>
                    </a:lnTo>
                    <a:lnTo>
                      <a:pt x="69850" y="35560"/>
                    </a:lnTo>
                    <a:lnTo>
                      <a:pt x="39370" y="6985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 120">
                <a:extLst>
                  <a:ext uri="{FF2B5EF4-FFF2-40B4-BE49-F238E27FC236}">
                    <a16:creationId xmlns:a16="http://schemas.microsoft.com/office/drawing/2014/main" id="{F10410DE-6681-083D-1D52-6B73678C4FE9}"/>
                  </a:ext>
                </a:extLst>
              </p:cNvPr>
              <p:cNvSpPr/>
              <p:nvPr/>
            </p:nvSpPr>
            <p:spPr>
              <a:xfrm>
                <a:off x="3061970" y="2694939"/>
                <a:ext cx="101600" cy="124460"/>
              </a:xfrm>
              <a:custGeom>
                <a:avLst/>
                <a:gdLst>
                  <a:gd name="connsiteX0" fmla="*/ 62230 w 101600"/>
                  <a:gd name="connsiteY0" fmla="*/ 121920 h 124460"/>
                  <a:gd name="connsiteX1" fmla="*/ 0 w 101600"/>
                  <a:gd name="connsiteY1" fmla="*/ 60960 h 124460"/>
                  <a:gd name="connsiteX2" fmla="*/ 63500 w 101600"/>
                  <a:gd name="connsiteY2" fmla="*/ 0 h 124460"/>
                  <a:gd name="connsiteX3" fmla="*/ 99060 w 101600"/>
                  <a:gd name="connsiteY3" fmla="*/ 8890 h 124460"/>
                  <a:gd name="connsiteX4" fmla="*/ 99060 w 101600"/>
                  <a:gd name="connsiteY4" fmla="*/ 24130 h 124460"/>
                  <a:gd name="connsiteX5" fmla="*/ 63500 w 101600"/>
                  <a:gd name="connsiteY5" fmla="*/ 15240 h 124460"/>
                  <a:gd name="connsiteX6" fmla="*/ 16510 w 101600"/>
                  <a:gd name="connsiteY6" fmla="*/ 62230 h 124460"/>
                  <a:gd name="connsiteX7" fmla="*/ 63500 w 101600"/>
                  <a:gd name="connsiteY7" fmla="*/ 109220 h 124460"/>
                  <a:gd name="connsiteX8" fmla="*/ 86360 w 101600"/>
                  <a:gd name="connsiteY8" fmla="*/ 105410 h 124460"/>
                  <a:gd name="connsiteX9" fmla="*/ 86360 w 101600"/>
                  <a:gd name="connsiteY9" fmla="*/ 69850 h 124460"/>
                  <a:gd name="connsiteX10" fmla="*/ 101600 w 101600"/>
                  <a:gd name="connsiteY10" fmla="*/ 69850 h 124460"/>
                  <a:gd name="connsiteX11" fmla="*/ 101600 w 101600"/>
                  <a:gd name="connsiteY11" fmla="*/ 115570 h 124460"/>
                  <a:gd name="connsiteX12" fmla="*/ 62230 w 101600"/>
                  <a:gd name="connsiteY12" fmla="*/ 124460 h 124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1600" h="124460">
                    <a:moveTo>
                      <a:pt x="62230" y="121920"/>
                    </a:moveTo>
                    <a:cubicBezTo>
                      <a:pt x="26670" y="121920"/>
                      <a:pt x="0" y="95250"/>
                      <a:pt x="0" y="60960"/>
                    </a:cubicBezTo>
                    <a:cubicBezTo>
                      <a:pt x="0" y="26670"/>
                      <a:pt x="26670" y="0"/>
                      <a:pt x="63500" y="0"/>
                    </a:cubicBezTo>
                    <a:cubicBezTo>
                      <a:pt x="100330" y="0"/>
                      <a:pt x="95250" y="6350"/>
                      <a:pt x="99060" y="8890"/>
                    </a:cubicBezTo>
                    <a:lnTo>
                      <a:pt x="99060" y="24130"/>
                    </a:lnTo>
                    <a:cubicBezTo>
                      <a:pt x="91440" y="20320"/>
                      <a:pt x="78740" y="15240"/>
                      <a:pt x="63500" y="15240"/>
                    </a:cubicBezTo>
                    <a:cubicBezTo>
                      <a:pt x="35560" y="15240"/>
                      <a:pt x="16510" y="35560"/>
                      <a:pt x="16510" y="62230"/>
                    </a:cubicBezTo>
                    <a:cubicBezTo>
                      <a:pt x="16510" y="88900"/>
                      <a:pt x="35560" y="109220"/>
                      <a:pt x="63500" y="109220"/>
                    </a:cubicBezTo>
                    <a:cubicBezTo>
                      <a:pt x="91440" y="109220"/>
                      <a:pt x="81280" y="107950"/>
                      <a:pt x="86360" y="105410"/>
                    </a:cubicBezTo>
                    <a:lnTo>
                      <a:pt x="86360" y="69850"/>
                    </a:lnTo>
                    <a:lnTo>
                      <a:pt x="101600" y="69850"/>
                    </a:lnTo>
                    <a:lnTo>
                      <a:pt x="101600" y="115570"/>
                    </a:lnTo>
                    <a:cubicBezTo>
                      <a:pt x="91440" y="120650"/>
                      <a:pt x="77470" y="124460"/>
                      <a:pt x="62230" y="12446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 121">
                <a:extLst>
                  <a:ext uri="{FF2B5EF4-FFF2-40B4-BE49-F238E27FC236}">
                    <a16:creationId xmlns:a16="http://schemas.microsoft.com/office/drawing/2014/main" id="{A52EBDCC-F33E-A7B3-CC90-6BEEDD7E3E7C}"/>
                  </a:ext>
                </a:extLst>
              </p:cNvPr>
              <p:cNvSpPr/>
              <p:nvPr/>
            </p:nvSpPr>
            <p:spPr>
              <a:xfrm>
                <a:off x="3185160" y="2730500"/>
                <a:ext cx="45773" cy="85089"/>
              </a:xfrm>
              <a:custGeom>
                <a:avLst/>
                <a:gdLst>
                  <a:gd name="connsiteX0" fmla="*/ 0 w 45773"/>
                  <a:gd name="connsiteY0" fmla="*/ 1270 h 85089"/>
                  <a:gd name="connsiteX1" fmla="*/ 13970 w 45773"/>
                  <a:gd name="connsiteY1" fmla="*/ 1270 h 85089"/>
                  <a:gd name="connsiteX2" fmla="*/ 13970 w 45773"/>
                  <a:gd name="connsiteY2" fmla="*/ 12700 h 85089"/>
                  <a:gd name="connsiteX3" fmla="*/ 13970 w 45773"/>
                  <a:gd name="connsiteY3" fmla="*/ 19050 h 85089"/>
                  <a:gd name="connsiteX4" fmla="*/ 13970 w 45773"/>
                  <a:gd name="connsiteY4" fmla="*/ 19050 h 85089"/>
                  <a:gd name="connsiteX5" fmla="*/ 39370 w 45773"/>
                  <a:gd name="connsiteY5" fmla="*/ 0 h 85089"/>
                  <a:gd name="connsiteX6" fmla="*/ 44450 w 45773"/>
                  <a:gd name="connsiteY6" fmla="*/ 0 h 85089"/>
                  <a:gd name="connsiteX7" fmla="*/ 44450 w 45773"/>
                  <a:gd name="connsiteY7" fmla="*/ 15240 h 85089"/>
                  <a:gd name="connsiteX8" fmla="*/ 40640 w 45773"/>
                  <a:gd name="connsiteY8" fmla="*/ 15240 h 85089"/>
                  <a:gd name="connsiteX9" fmla="*/ 15240 w 45773"/>
                  <a:gd name="connsiteY9" fmla="*/ 49530 h 85089"/>
                  <a:gd name="connsiteX10" fmla="*/ 15240 w 45773"/>
                  <a:gd name="connsiteY10" fmla="*/ 85090 h 85089"/>
                  <a:gd name="connsiteX11" fmla="*/ 0 w 45773"/>
                  <a:gd name="connsiteY11" fmla="*/ 85090 h 85089"/>
                  <a:gd name="connsiteX12" fmla="*/ 0 w 45773"/>
                  <a:gd name="connsiteY12" fmla="*/ 2540 h 85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5773" h="85089">
                    <a:moveTo>
                      <a:pt x="0" y="1270"/>
                    </a:moveTo>
                    <a:lnTo>
                      <a:pt x="13970" y="1270"/>
                    </a:lnTo>
                    <a:lnTo>
                      <a:pt x="13970" y="12700"/>
                    </a:lnTo>
                    <a:cubicBezTo>
                      <a:pt x="13970" y="15240"/>
                      <a:pt x="13970" y="17780"/>
                      <a:pt x="13970" y="19050"/>
                    </a:cubicBezTo>
                    <a:lnTo>
                      <a:pt x="13970" y="19050"/>
                    </a:lnTo>
                    <a:cubicBezTo>
                      <a:pt x="19050" y="7620"/>
                      <a:pt x="27940" y="0"/>
                      <a:pt x="39370" y="0"/>
                    </a:cubicBezTo>
                    <a:cubicBezTo>
                      <a:pt x="50800" y="0"/>
                      <a:pt x="43180" y="0"/>
                      <a:pt x="44450" y="0"/>
                    </a:cubicBezTo>
                    <a:lnTo>
                      <a:pt x="44450" y="15240"/>
                    </a:lnTo>
                    <a:cubicBezTo>
                      <a:pt x="44450" y="15240"/>
                      <a:pt x="41910" y="15240"/>
                      <a:pt x="40640" y="15240"/>
                    </a:cubicBezTo>
                    <a:cubicBezTo>
                      <a:pt x="24130" y="15240"/>
                      <a:pt x="15240" y="33020"/>
                      <a:pt x="15240" y="49530"/>
                    </a:cubicBezTo>
                    <a:lnTo>
                      <a:pt x="15240" y="85090"/>
                    </a:lnTo>
                    <a:lnTo>
                      <a:pt x="0" y="85090"/>
                    </a:lnTo>
                    <a:lnTo>
                      <a:pt x="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 122">
                <a:extLst>
                  <a:ext uri="{FF2B5EF4-FFF2-40B4-BE49-F238E27FC236}">
                    <a16:creationId xmlns:a16="http://schemas.microsoft.com/office/drawing/2014/main" id="{359F7034-ABAD-399D-8894-91813820B87C}"/>
                  </a:ext>
                </a:extLst>
              </p:cNvPr>
              <p:cNvSpPr/>
              <p:nvPr/>
            </p:nvSpPr>
            <p:spPr>
              <a:xfrm>
                <a:off x="3244850" y="2730500"/>
                <a:ext cx="77470" cy="86360"/>
              </a:xfrm>
              <a:custGeom>
                <a:avLst/>
                <a:gdLst>
                  <a:gd name="connsiteX0" fmla="*/ 74930 w 77470"/>
                  <a:gd name="connsiteY0" fmla="*/ 38100 h 86360"/>
                  <a:gd name="connsiteX1" fmla="*/ 74930 w 77470"/>
                  <a:gd name="connsiteY1" fmla="*/ 45720 h 86360"/>
                  <a:gd name="connsiteX2" fmla="*/ 13970 w 77470"/>
                  <a:gd name="connsiteY2" fmla="*/ 45720 h 86360"/>
                  <a:gd name="connsiteX3" fmla="*/ 43180 w 77470"/>
                  <a:gd name="connsiteY3" fmla="*/ 72390 h 86360"/>
                  <a:gd name="connsiteX4" fmla="*/ 73660 w 77470"/>
                  <a:gd name="connsiteY4" fmla="*/ 64770 h 86360"/>
                  <a:gd name="connsiteX5" fmla="*/ 73660 w 77470"/>
                  <a:gd name="connsiteY5" fmla="*/ 78740 h 86360"/>
                  <a:gd name="connsiteX6" fmla="*/ 43180 w 77470"/>
                  <a:gd name="connsiteY6" fmla="*/ 86360 h 86360"/>
                  <a:gd name="connsiteX7" fmla="*/ 0 w 77470"/>
                  <a:gd name="connsiteY7" fmla="*/ 43180 h 86360"/>
                  <a:gd name="connsiteX8" fmla="*/ 40640 w 77470"/>
                  <a:gd name="connsiteY8" fmla="*/ 0 h 86360"/>
                  <a:gd name="connsiteX9" fmla="*/ 77470 w 77470"/>
                  <a:gd name="connsiteY9" fmla="*/ 38100 h 86360"/>
                  <a:gd name="connsiteX10" fmla="*/ 38100 w 77470"/>
                  <a:gd name="connsiteY10" fmla="*/ 12700 h 86360"/>
                  <a:gd name="connsiteX11" fmla="*/ 13970 w 77470"/>
                  <a:gd name="connsiteY11" fmla="*/ 35560 h 86360"/>
                  <a:gd name="connsiteX12" fmla="*/ 60960 w 77470"/>
                  <a:gd name="connsiteY12" fmla="*/ 35560 h 86360"/>
                  <a:gd name="connsiteX13" fmla="*/ 38100 w 77470"/>
                  <a:gd name="connsiteY13" fmla="*/ 12700 h 86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7470" h="86360">
                    <a:moveTo>
                      <a:pt x="74930" y="38100"/>
                    </a:moveTo>
                    <a:cubicBezTo>
                      <a:pt x="74930" y="41910"/>
                      <a:pt x="74930" y="44450"/>
                      <a:pt x="74930" y="45720"/>
                    </a:cubicBezTo>
                    <a:lnTo>
                      <a:pt x="13970" y="45720"/>
                    </a:lnTo>
                    <a:cubicBezTo>
                      <a:pt x="13970" y="62230"/>
                      <a:pt x="25400" y="72390"/>
                      <a:pt x="43180" y="72390"/>
                    </a:cubicBezTo>
                    <a:cubicBezTo>
                      <a:pt x="60960" y="72390"/>
                      <a:pt x="66040" y="68580"/>
                      <a:pt x="73660" y="64770"/>
                    </a:cubicBezTo>
                    <a:lnTo>
                      <a:pt x="73660" y="78740"/>
                    </a:lnTo>
                    <a:cubicBezTo>
                      <a:pt x="67310" y="82550"/>
                      <a:pt x="55880" y="86360"/>
                      <a:pt x="43180" y="86360"/>
                    </a:cubicBezTo>
                    <a:cubicBezTo>
                      <a:pt x="16510" y="86360"/>
                      <a:pt x="0" y="68580"/>
                      <a:pt x="0" y="43180"/>
                    </a:cubicBezTo>
                    <a:cubicBezTo>
                      <a:pt x="0" y="17780"/>
                      <a:pt x="17780" y="0"/>
                      <a:pt x="40640" y="0"/>
                    </a:cubicBezTo>
                    <a:cubicBezTo>
                      <a:pt x="63500" y="0"/>
                      <a:pt x="77470" y="17780"/>
                      <a:pt x="77470" y="38100"/>
                    </a:cubicBezTo>
                    <a:close/>
                    <a:moveTo>
                      <a:pt x="38100" y="12700"/>
                    </a:moveTo>
                    <a:cubicBezTo>
                      <a:pt x="24130" y="12700"/>
                      <a:pt x="15240" y="24130"/>
                      <a:pt x="13970" y="35560"/>
                    </a:cubicBezTo>
                    <a:lnTo>
                      <a:pt x="60960" y="35560"/>
                    </a:lnTo>
                    <a:cubicBezTo>
                      <a:pt x="60960" y="24130"/>
                      <a:pt x="53340" y="12700"/>
                      <a:pt x="38100" y="127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 123">
                <a:extLst>
                  <a:ext uri="{FF2B5EF4-FFF2-40B4-BE49-F238E27FC236}">
                    <a16:creationId xmlns:a16="http://schemas.microsoft.com/office/drawing/2014/main" id="{7DFFE7E2-75E7-C197-B5F3-64356C180D84}"/>
                  </a:ext>
                </a:extLst>
              </p:cNvPr>
              <p:cNvSpPr/>
              <p:nvPr/>
            </p:nvSpPr>
            <p:spPr>
              <a:xfrm>
                <a:off x="3324831" y="2730500"/>
                <a:ext cx="87658" cy="120650"/>
              </a:xfrm>
              <a:custGeom>
                <a:avLst/>
                <a:gdLst>
                  <a:gd name="connsiteX0" fmla="*/ 2568 w 87658"/>
                  <a:gd name="connsiteY0" fmla="*/ 107950 h 120650"/>
                  <a:gd name="connsiteX1" fmla="*/ 11459 w 87658"/>
                  <a:gd name="connsiteY1" fmla="*/ 107950 h 120650"/>
                  <a:gd name="connsiteX2" fmla="*/ 38128 w 87658"/>
                  <a:gd name="connsiteY2" fmla="*/ 81280 h 120650"/>
                  <a:gd name="connsiteX3" fmla="*/ 3838 w 87658"/>
                  <a:gd name="connsiteY3" fmla="*/ 0 h 120650"/>
                  <a:gd name="connsiteX4" fmla="*/ 20348 w 87658"/>
                  <a:gd name="connsiteY4" fmla="*/ 0 h 120650"/>
                  <a:gd name="connsiteX5" fmla="*/ 31778 w 87658"/>
                  <a:gd name="connsiteY5" fmla="*/ 30480 h 120650"/>
                  <a:gd name="connsiteX6" fmla="*/ 45748 w 87658"/>
                  <a:gd name="connsiteY6" fmla="*/ 66040 h 120650"/>
                  <a:gd name="connsiteX7" fmla="*/ 59718 w 87658"/>
                  <a:gd name="connsiteY7" fmla="*/ 30480 h 120650"/>
                  <a:gd name="connsiteX8" fmla="*/ 71148 w 87658"/>
                  <a:gd name="connsiteY8" fmla="*/ 0 h 120650"/>
                  <a:gd name="connsiteX9" fmla="*/ 87659 w 87658"/>
                  <a:gd name="connsiteY9" fmla="*/ 0 h 120650"/>
                  <a:gd name="connsiteX10" fmla="*/ 54638 w 87658"/>
                  <a:gd name="connsiteY10" fmla="*/ 78740 h 120650"/>
                  <a:gd name="connsiteX11" fmla="*/ 12728 w 87658"/>
                  <a:gd name="connsiteY11" fmla="*/ 120650 h 120650"/>
                  <a:gd name="connsiteX12" fmla="*/ 2568 w 87658"/>
                  <a:gd name="connsiteY12" fmla="*/ 119380 h 120650"/>
                  <a:gd name="connsiteX13" fmla="*/ 2568 w 87658"/>
                  <a:gd name="connsiteY13" fmla="*/ 106680 h 12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7658" h="120650">
                    <a:moveTo>
                      <a:pt x="2568" y="107950"/>
                    </a:moveTo>
                    <a:cubicBezTo>
                      <a:pt x="3838" y="107950"/>
                      <a:pt x="7648" y="107950"/>
                      <a:pt x="11459" y="107950"/>
                    </a:cubicBezTo>
                    <a:cubicBezTo>
                      <a:pt x="24159" y="107950"/>
                      <a:pt x="31778" y="96520"/>
                      <a:pt x="38128" y="81280"/>
                    </a:cubicBezTo>
                    <a:lnTo>
                      <a:pt x="3838" y="0"/>
                    </a:lnTo>
                    <a:lnTo>
                      <a:pt x="20348" y="0"/>
                    </a:lnTo>
                    <a:lnTo>
                      <a:pt x="31778" y="30480"/>
                    </a:lnTo>
                    <a:cubicBezTo>
                      <a:pt x="36859" y="41910"/>
                      <a:pt x="41938" y="54610"/>
                      <a:pt x="45748" y="66040"/>
                    </a:cubicBezTo>
                    <a:cubicBezTo>
                      <a:pt x="49559" y="57150"/>
                      <a:pt x="55909" y="40640"/>
                      <a:pt x="59718" y="30480"/>
                    </a:cubicBezTo>
                    <a:lnTo>
                      <a:pt x="71148" y="0"/>
                    </a:lnTo>
                    <a:lnTo>
                      <a:pt x="87659" y="0"/>
                    </a:lnTo>
                    <a:lnTo>
                      <a:pt x="54638" y="78740"/>
                    </a:lnTo>
                    <a:cubicBezTo>
                      <a:pt x="43209" y="105410"/>
                      <a:pt x="34318" y="120650"/>
                      <a:pt x="12728" y="120650"/>
                    </a:cubicBezTo>
                    <a:cubicBezTo>
                      <a:pt x="-8862" y="120650"/>
                      <a:pt x="3838" y="120650"/>
                      <a:pt x="2568" y="119380"/>
                    </a:cubicBezTo>
                    <a:lnTo>
                      <a:pt x="2568" y="10668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 124">
                <a:extLst>
                  <a:ext uri="{FF2B5EF4-FFF2-40B4-BE49-F238E27FC236}">
                    <a16:creationId xmlns:a16="http://schemas.microsoft.com/office/drawing/2014/main" id="{45B7EB1A-8B69-E422-B61B-3F9C3ACEB2EE}"/>
                  </a:ext>
                </a:extLst>
              </p:cNvPr>
              <p:cNvSpPr/>
              <p:nvPr/>
            </p:nvSpPr>
            <p:spPr>
              <a:xfrm>
                <a:off x="2656839" y="2893060"/>
                <a:ext cx="107950" cy="118110"/>
              </a:xfrm>
              <a:custGeom>
                <a:avLst/>
                <a:gdLst>
                  <a:gd name="connsiteX0" fmla="*/ 5080 w 107950"/>
                  <a:gd name="connsiteY0" fmla="*/ 33020 h 118110"/>
                  <a:gd name="connsiteX1" fmla="*/ 29210 w 107950"/>
                  <a:gd name="connsiteY1" fmla="*/ 33020 h 118110"/>
                  <a:gd name="connsiteX2" fmla="*/ 34290 w 107950"/>
                  <a:gd name="connsiteY2" fmla="*/ 0 h 118110"/>
                  <a:gd name="connsiteX3" fmla="*/ 46990 w 107950"/>
                  <a:gd name="connsiteY3" fmla="*/ 0 h 118110"/>
                  <a:gd name="connsiteX4" fmla="*/ 41910 w 107950"/>
                  <a:gd name="connsiteY4" fmla="*/ 33020 h 118110"/>
                  <a:gd name="connsiteX5" fmla="*/ 69850 w 107950"/>
                  <a:gd name="connsiteY5" fmla="*/ 33020 h 118110"/>
                  <a:gd name="connsiteX6" fmla="*/ 74930 w 107950"/>
                  <a:gd name="connsiteY6" fmla="*/ 0 h 118110"/>
                  <a:gd name="connsiteX7" fmla="*/ 87630 w 107950"/>
                  <a:gd name="connsiteY7" fmla="*/ 0 h 118110"/>
                  <a:gd name="connsiteX8" fmla="*/ 83820 w 107950"/>
                  <a:gd name="connsiteY8" fmla="*/ 33020 h 118110"/>
                  <a:gd name="connsiteX9" fmla="*/ 107950 w 107950"/>
                  <a:gd name="connsiteY9" fmla="*/ 33020 h 118110"/>
                  <a:gd name="connsiteX10" fmla="*/ 107950 w 107950"/>
                  <a:gd name="connsiteY10" fmla="*/ 44450 h 118110"/>
                  <a:gd name="connsiteX11" fmla="*/ 82550 w 107950"/>
                  <a:gd name="connsiteY11" fmla="*/ 44450 h 118110"/>
                  <a:gd name="connsiteX12" fmla="*/ 78740 w 107950"/>
                  <a:gd name="connsiteY12" fmla="*/ 73660 h 118110"/>
                  <a:gd name="connsiteX13" fmla="*/ 102870 w 107950"/>
                  <a:gd name="connsiteY13" fmla="*/ 73660 h 118110"/>
                  <a:gd name="connsiteX14" fmla="*/ 102870 w 107950"/>
                  <a:gd name="connsiteY14" fmla="*/ 85090 h 118110"/>
                  <a:gd name="connsiteX15" fmla="*/ 77470 w 107950"/>
                  <a:gd name="connsiteY15" fmla="*/ 85090 h 118110"/>
                  <a:gd name="connsiteX16" fmla="*/ 72390 w 107950"/>
                  <a:gd name="connsiteY16" fmla="*/ 118110 h 118110"/>
                  <a:gd name="connsiteX17" fmla="*/ 59690 w 107950"/>
                  <a:gd name="connsiteY17" fmla="*/ 118110 h 118110"/>
                  <a:gd name="connsiteX18" fmla="*/ 64770 w 107950"/>
                  <a:gd name="connsiteY18" fmla="*/ 85090 h 118110"/>
                  <a:gd name="connsiteX19" fmla="*/ 36830 w 107950"/>
                  <a:gd name="connsiteY19" fmla="*/ 85090 h 118110"/>
                  <a:gd name="connsiteX20" fmla="*/ 31750 w 107950"/>
                  <a:gd name="connsiteY20" fmla="*/ 118110 h 118110"/>
                  <a:gd name="connsiteX21" fmla="*/ 19050 w 107950"/>
                  <a:gd name="connsiteY21" fmla="*/ 118110 h 118110"/>
                  <a:gd name="connsiteX22" fmla="*/ 24130 w 107950"/>
                  <a:gd name="connsiteY22" fmla="*/ 85090 h 118110"/>
                  <a:gd name="connsiteX23" fmla="*/ 0 w 107950"/>
                  <a:gd name="connsiteY23" fmla="*/ 85090 h 118110"/>
                  <a:gd name="connsiteX24" fmla="*/ 0 w 107950"/>
                  <a:gd name="connsiteY24" fmla="*/ 73660 h 118110"/>
                  <a:gd name="connsiteX25" fmla="*/ 25400 w 107950"/>
                  <a:gd name="connsiteY25" fmla="*/ 73660 h 118110"/>
                  <a:gd name="connsiteX26" fmla="*/ 29210 w 107950"/>
                  <a:gd name="connsiteY26" fmla="*/ 44450 h 118110"/>
                  <a:gd name="connsiteX27" fmla="*/ 5080 w 107950"/>
                  <a:gd name="connsiteY27" fmla="*/ 44450 h 118110"/>
                  <a:gd name="connsiteX28" fmla="*/ 5080 w 107950"/>
                  <a:gd name="connsiteY28" fmla="*/ 33020 h 118110"/>
                  <a:gd name="connsiteX29" fmla="*/ 36830 w 107950"/>
                  <a:gd name="connsiteY29" fmla="*/ 74930 h 118110"/>
                  <a:gd name="connsiteX30" fmla="*/ 64770 w 107950"/>
                  <a:gd name="connsiteY30" fmla="*/ 74930 h 118110"/>
                  <a:gd name="connsiteX31" fmla="*/ 68580 w 107950"/>
                  <a:gd name="connsiteY31" fmla="*/ 45720 h 118110"/>
                  <a:gd name="connsiteX32" fmla="*/ 40640 w 107950"/>
                  <a:gd name="connsiteY32" fmla="*/ 45720 h 118110"/>
                  <a:gd name="connsiteX33" fmla="*/ 36830 w 107950"/>
                  <a:gd name="connsiteY33" fmla="*/ 74930 h 118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07950" h="118110">
                    <a:moveTo>
                      <a:pt x="5080" y="33020"/>
                    </a:moveTo>
                    <a:lnTo>
                      <a:pt x="29210" y="33020"/>
                    </a:lnTo>
                    <a:lnTo>
                      <a:pt x="34290" y="0"/>
                    </a:lnTo>
                    <a:lnTo>
                      <a:pt x="46990" y="0"/>
                    </a:lnTo>
                    <a:lnTo>
                      <a:pt x="41910" y="33020"/>
                    </a:lnTo>
                    <a:lnTo>
                      <a:pt x="69850" y="33020"/>
                    </a:lnTo>
                    <a:lnTo>
                      <a:pt x="74930" y="0"/>
                    </a:lnTo>
                    <a:lnTo>
                      <a:pt x="87630" y="0"/>
                    </a:lnTo>
                    <a:lnTo>
                      <a:pt x="83820" y="33020"/>
                    </a:lnTo>
                    <a:lnTo>
                      <a:pt x="107950" y="33020"/>
                    </a:lnTo>
                    <a:lnTo>
                      <a:pt x="107950" y="44450"/>
                    </a:lnTo>
                    <a:lnTo>
                      <a:pt x="82550" y="44450"/>
                    </a:lnTo>
                    <a:lnTo>
                      <a:pt x="78740" y="73660"/>
                    </a:lnTo>
                    <a:lnTo>
                      <a:pt x="102870" y="73660"/>
                    </a:lnTo>
                    <a:lnTo>
                      <a:pt x="102870" y="85090"/>
                    </a:lnTo>
                    <a:lnTo>
                      <a:pt x="77470" y="85090"/>
                    </a:lnTo>
                    <a:lnTo>
                      <a:pt x="72390" y="118110"/>
                    </a:lnTo>
                    <a:lnTo>
                      <a:pt x="59690" y="118110"/>
                    </a:lnTo>
                    <a:lnTo>
                      <a:pt x="64770" y="85090"/>
                    </a:lnTo>
                    <a:lnTo>
                      <a:pt x="36830" y="85090"/>
                    </a:lnTo>
                    <a:lnTo>
                      <a:pt x="31750" y="118110"/>
                    </a:lnTo>
                    <a:lnTo>
                      <a:pt x="19050" y="118110"/>
                    </a:lnTo>
                    <a:lnTo>
                      <a:pt x="24130" y="85090"/>
                    </a:lnTo>
                    <a:lnTo>
                      <a:pt x="0" y="85090"/>
                    </a:lnTo>
                    <a:lnTo>
                      <a:pt x="0" y="73660"/>
                    </a:lnTo>
                    <a:lnTo>
                      <a:pt x="25400" y="73660"/>
                    </a:lnTo>
                    <a:lnTo>
                      <a:pt x="29210" y="44450"/>
                    </a:lnTo>
                    <a:lnTo>
                      <a:pt x="5080" y="44450"/>
                    </a:lnTo>
                    <a:lnTo>
                      <a:pt x="5080" y="33020"/>
                    </a:lnTo>
                    <a:close/>
                    <a:moveTo>
                      <a:pt x="36830" y="74930"/>
                    </a:moveTo>
                    <a:lnTo>
                      <a:pt x="64770" y="74930"/>
                    </a:lnTo>
                    <a:lnTo>
                      <a:pt x="68580" y="45720"/>
                    </a:lnTo>
                    <a:lnTo>
                      <a:pt x="40640" y="45720"/>
                    </a:lnTo>
                    <a:lnTo>
                      <a:pt x="36830" y="749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 125">
                <a:extLst>
                  <a:ext uri="{FF2B5EF4-FFF2-40B4-BE49-F238E27FC236}">
                    <a16:creationId xmlns:a16="http://schemas.microsoft.com/office/drawing/2014/main" id="{6E984ABA-D47B-10C5-8C33-6256DC5D4DB5}"/>
                  </a:ext>
                </a:extLst>
              </p:cNvPr>
              <p:cNvSpPr/>
              <p:nvPr/>
            </p:nvSpPr>
            <p:spPr>
              <a:xfrm>
                <a:off x="2772410" y="2893060"/>
                <a:ext cx="76200" cy="119379"/>
              </a:xfrm>
              <a:custGeom>
                <a:avLst/>
                <a:gdLst>
                  <a:gd name="connsiteX0" fmla="*/ 7620 w 76200"/>
                  <a:gd name="connsiteY0" fmla="*/ 119380 h 119379"/>
                  <a:gd name="connsiteX1" fmla="*/ 54610 w 76200"/>
                  <a:gd name="connsiteY1" fmla="*/ 13970 h 119379"/>
                  <a:gd name="connsiteX2" fmla="*/ 0 w 76200"/>
                  <a:gd name="connsiteY2" fmla="*/ 13970 h 119379"/>
                  <a:gd name="connsiteX3" fmla="*/ 0 w 76200"/>
                  <a:gd name="connsiteY3" fmla="*/ 0 h 119379"/>
                  <a:gd name="connsiteX4" fmla="*/ 76200 w 76200"/>
                  <a:gd name="connsiteY4" fmla="*/ 0 h 119379"/>
                  <a:gd name="connsiteX5" fmla="*/ 25400 w 76200"/>
                  <a:gd name="connsiteY5" fmla="*/ 119380 h 119379"/>
                  <a:gd name="connsiteX6" fmla="*/ 8890 w 76200"/>
                  <a:gd name="connsiteY6" fmla="*/ 119380 h 119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00" h="119379">
                    <a:moveTo>
                      <a:pt x="7620" y="119380"/>
                    </a:moveTo>
                    <a:lnTo>
                      <a:pt x="54610" y="13970"/>
                    </a:lnTo>
                    <a:lnTo>
                      <a:pt x="0" y="13970"/>
                    </a:lnTo>
                    <a:lnTo>
                      <a:pt x="0" y="0"/>
                    </a:lnTo>
                    <a:lnTo>
                      <a:pt x="76200" y="0"/>
                    </a:lnTo>
                    <a:lnTo>
                      <a:pt x="25400" y="119380"/>
                    </a:lnTo>
                    <a:lnTo>
                      <a:pt x="8890" y="11938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9DEE812D-54E4-EC04-D376-A476A72829CF}"/>
                  </a:ext>
                </a:extLst>
              </p:cNvPr>
              <p:cNvSpPr/>
              <p:nvPr/>
            </p:nvSpPr>
            <p:spPr>
              <a:xfrm>
                <a:off x="2872739" y="2893060"/>
                <a:ext cx="30480" cy="119379"/>
              </a:xfrm>
              <a:custGeom>
                <a:avLst/>
                <a:gdLst>
                  <a:gd name="connsiteX0" fmla="*/ 30480 w 30480"/>
                  <a:gd name="connsiteY0" fmla="*/ 0 h 119379"/>
                  <a:gd name="connsiteX1" fmla="*/ 30480 w 30480"/>
                  <a:gd name="connsiteY1" fmla="*/ 119380 h 119379"/>
                  <a:gd name="connsiteX2" fmla="*/ 15240 w 30480"/>
                  <a:gd name="connsiteY2" fmla="*/ 119380 h 119379"/>
                  <a:gd name="connsiteX3" fmla="*/ 15240 w 30480"/>
                  <a:gd name="connsiteY3" fmla="*/ 13970 h 119379"/>
                  <a:gd name="connsiteX4" fmla="*/ 0 w 30480"/>
                  <a:gd name="connsiteY4" fmla="*/ 13970 h 119379"/>
                  <a:gd name="connsiteX5" fmla="*/ 0 w 30480"/>
                  <a:gd name="connsiteY5" fmla="*/ 0 h 119379"/>
                  <a:gd name="connsiteX6" fmla="*/ 30480 w 30480"/>
                  <a:gd name="connsiteY6" fmla="*/ 0 h 119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480" h="119379">
                    <a:moveTo>
                      <a:pt x="30480" y="0"/>
                    </a:moveTo>
                    <a:lnTo>
                      <a:pt x="30480" y="119380"/>
                    </a:lnTo>
                    <a:lnTo>
                      <a:pt x="15240" y="119380"/>
                    </a:lnTo>
                    <a:lnTo>
                      <a:pt x="15240" y="13970"/>
                    </a:lnTo>
                    <a:lnTo>
                      <a:pt x="0" y="13970"/>
                    </a:lnTo>
                    <a:lnTo>
                      <a:pt x="0" y="0"/>
                    </a:lnTo>
                    <a:lnTo>
                      <a:pt x="3048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 127">
                <a:extLst>
                  <a:ext uri="{FF2B5EF4-FFF2-40B4-BE49-F238E27FC236}">
                    <a16:creationId xmlns:a16="http://schemas.microsoft.com/office/drawing/2014/main" id="{47627A47-D6BF-186A-BCC9-7F180A282291}"/>
                  </a:ext>
                </a:extLst>
              </p:cNvPr>
              <p:cNvSpPr/>
              <p:nvPr/>
            </p:nvSpPr>
            <p:spPr>
              <a:xfrm>
                <a:off x="2929889" y="2893060"/>
                <a:ext cx="76200" cy="119379"/>
              </a:xfrm>
              <a:custGeom>
                <a:avLst/>
                <a:gdLst>
                  <a:gd name="connsiteX0" fmla="*/ 7620 w 76200"/>
                  <a:gd name="connsiteY0" fmla="*/ 119380 h 119379"/>
                  <a:gd name="connsiteX1" fmla="*/ 54610 w 76200"/>
                  <a:gd name="connsiteY1" fmla="*/ 13970 h 119379"/>
                  <a:gd name="connsiteX2" fmla="*/ 0 w 76200"/>
                  <a:gd name="connsiteY2" fmla="*/ 13970 h 119379"/>
                  <a:gd name="connsiteX3" fmla="*/ 0 w 76200"/>
                  <a:gd name="connsiteY3" fmla="*/ 0 h 119379"/>
                  <a:gd name="connsiteX4" fmla="*/ 76200 w 76200"/>
                  <a:gd name="connsiteY4" fmla="*/ 0 h 119379"/>
                  <a:gd name="connsiteX5" fmla="*/ 25400 w 76200"/>
                  <a:gd name="connsiteY5" fmla="*/ 119380 h 119379"/>
                  <a:gd name="connsiteX6" fmla="*/ 8890 w 76200"/>
                  <a:gd name="connsiteY6" fmla="*/ 119380 h 119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00" h="119379">
                    <a:moveTo>
                      <a:pt x="7620" y="119380"/>
                    </a:moveTo>
                    <a:lnTo>
                      <a:pt x="54610" y="13970"/>
                    </a:lnTo>
                    <a:lnTo>
                      <a:pt x="0" y="13970"/>
                    </a:lnTo>
                    <a:lnTo>
                      <a:pt x="0" y="0"/>
                    </a:lnTo>
                    <a:lnTo>
                      <a:pt x="76200" y="0"/>
                    </a:lnTo>
                    <a:lnTo>
                      <a:pt x="25400" y="119380"/>
                    </a:lnTo>
                    <a:lnTo>
                      <a:pt x="8890" y="11938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" name="Freeform 128">
                <a:extLst>
                  <a:ext uri="{FF2B5EF4-FFF2-40B4-BE49-F238E27FC236}">
                    <a16:creationId xmlns:a16="http://schemas.microsoft.com/office/drawing/2014/main" id="{BAA4BF1D-241F-5D42-F079-E4E8C7533453}"/>
                  </a:ext>
                </a:extLst>
              </p:cNvPr>
              <p:cNvSpPr/>
              <p:nvPr/>
            </p:nvSpPr>
            <p:spPr>
              <a:xfrm>
                <a:off x="3021329" y="2891789"/>
                <a:ext cx="88900" cy="121920"/>
              </a:xfrm>
              <a:custGeom>
                <a:avLst/>
                <a:gdLst>
                  <a:gd name="connsiteX0" fmla="*/ 44450 w 88900"/>
                  <a:gd name="connsiteY0" fmla="*/ 0 h 121920"/>
                  <a:gd name="connsiteX1" fmla="*/ 88900 w 88900"/>
                  <a:gd name="connsiteY1" fmla="*/ 60960 h 121920"/>
                  <a:gd name="connsiteX2" fmla="*/ 44450 w 88900"/>
                  <a:gd name="connsiteY2" fmla="*/ 121920 h 121920"/>
                  <a:gd name="connsiteX3" fmla="*/ 0 w 88900"/>
                  <a:gd name="connsiteY3" fmla="*/ 60960 h 121920"/>
                  <a:gd name="connsiteX4" fmla="*/ 44450 w 88900"/>
                  <a:gd name="connsiteY4" fmla="*/ 0 h 121920"/>
                  <a:gd name="connsiteX5" fmla="*/ 44450 w 88900"/>
                  <a:gd name="connsiteY5" fmla="*/ 107950 h 121920"/>
                  <a:gd name="connsiteX6" fmla="*/ 73660 w 88900"/>
                  <a:gd name="connsiteY6" fmla="*/ 60960 h 121920"/>
                  <a:gd name="connsiteX7" fmla="*/ 44450 w 88900"/>
                  <a:gd name="connsiteY7" fmla="*/ 13970 h 121920"/>
                  <a:gd name="connsiteX8" fmla="*/ 15240 w 88900"/>
                  <a:gd name="connsiteY8" fmla="*/ 60960 h 121920"/>
                  <a:gd name="connsiteX9" fmla="*/ 44450 w 88900"/>
                  <a:gd name="connsiteY9" fmla="*/ 107950 h 121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8900" h="121920">
                    <a:moveTo>
                      <a:pt x="44450" y="0"/>
                    </a:moveTo>
                    <a:cubicBezTo>
                      <a:pt x="72390" y="0"/>
                      <a:pt x="88900" y="26670"/>
                      <a:pt x="88900" y="60960"/>
                    </a:cubicBezTo>
                    <a:cubicBezTo>
                      <a:pt x="88900" y="95250"/>
                      <a:pt x="71120" y="121920"/>
                      <a:pt x="44450" y="121920"/>
                    </a:cubicBezTo>
                    <a:cubicBezTo>
                      <a:pt x="17780" y="121920"/>
                      <a:pt x="0" y="95250"/>
                      <a:pt x="0" y="60960"/>
                    </a:cubicBezTo>
                    <a:cubicBezTo>
                      <a:pt x="0" y="26670"/>
                      <a:pt x="17780" y="0"/>
                      <a:pt x="44450" y="0"/>
                    </a:cubicBezTo>
                    <a:close/>
                    <a:moveTo>
                      <a:pt x="44450" y="107950"/>
                    </a:moveTo>
                    <a:cubicBezTo>
                      <a:pt x="62230" y="107950"/>
                      <a:pt x="73660" y="88900"/>
                      <a:pt x="73660" y="60960"/>
                    </a:cubicBezTo>
                    <a:cubicBezTo>
                      <a:pt x="73660" y="33020"/>
                      <a:pt x="62230" y="13970"/>
                      <a:pt x="44450" y="13970"/>
                    </a:cubicBezTo>
                    <a:cubicBezTo>
                      <a:pt x="26670" y="13970"/>
                      <a:pt x="15240" y="33020"/>
                      <a:pt x="15240" y="60960"/>
                    </a:cubicBezTo>
                    <a:cubicBezTo>
                      <a:pt x="15240" y="88900"/>
                      <a:pt x="26670" y="107950"/>
                      <a:pt x="44450" y="10795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reeform 129">
                <a:extLst>
                  <a:ext uri="{FF2B5EF4-FFF2-40B4-BE49-F238E27FC236}">
                    <a16:creationId xmlns:a16="http://schemas.microsoft.com/office/drawing/2014/main" id="{A6FADD81-3493-E082-A50D-311145A5AF2D}"/>
                  </a:ext>
                </a:extLst>
              </p:cNvPr>
              <p:cNvSpPr/>
              <p:nvPr/>
            </p:nvSpPr>
            <p:spPr>
              <a:xfrm>
                <a:off x="3124200" y="2893060"/>
                <a:ext cx="76200" cy="119379"/>
              </a:xfrm>
              <a:custGeom>
                <a:avLst/>
                <a:gdLst>
                  <a:gd name="connsiteX0" fmla="*/ 7620 w 76200"/>
                  <a:gd name="connsiteY0" fmla="*/ 119380 h 119379"/>
                  <a:gd name="connsiteX1" fmla="*/ 54610 w 76200"/>
                  <a:gd name="connsiteY1" fmla="*/ 13970 h 119379"/>
                  <a:gd name="connsiteX2" fmla="*/ 0 w 76200"/>
                  <a:gd name="connsiteY2" fmla="*/ 13970 h 119379"/>
                  <a:gd name="connsiteX3" fmla="*/ 0 w 76200"/>
                  <a:gd name="connsiteY3" fmla="*/ 0 h 119379"/>
                  <a:gd name="connsiteX4" fmla="*/ 76200 w 76200"/>
                  <a:gd name="connsiteY4" fmla="*/ 0 h 119379"/>
                  <a:gd name="connsiteX5" fmla="*/ 25400 w 76200"/>
                  <a:gd name="connsiteY5" fmla="*/ 119380 h 119379"/>
                  <a:gd name="connsiteX6" fmla="*/ 8890 w 76200"/>
                  <a:gd name="connsiteY6" fmla="*/ 119380 h 119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00" h="119379">
                    <a:moveTo>
                      <a:pt x="7620" y="119380"/>
                    </a:moveTo>
                    <a:lnTo>
                      <a:pt x="54610" y="13970"/>
                    </a:lnTo>
                    <a:lnTo>
                      <a:pt x="0" y="13970"/>
                    </a:lnTo>
                    <a:lnTo>
                      <a:pt x="0" y="0"/>
                    </a:lnTo>
                    <a:lnTo>
                      <a:pt x="76200" y="0"/>
                    </a:lnTo>
                    <a:lnTo>
                      <a:pt x="25400" y="119380"/>
                    </a:lnTo>
                    <a:lnTo>
                      <a:pt x="8890" y="11938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" name="Freeform 130">
                <a:extLst>
                  <a:ext uri="{FF2B5EF4-FFF2-40B4-BE49-F238E27FC236}">
                    <a16:creationId xmlns:a16="http://schemas.microsoft.com/office/drawing/2014/main" id="{0EC7B0C2-FE6E-B1B0-A070-0A3F1D5B8B7D}"/>
                  </a:ext>
                </a:extLst>
              </p:cNvPr>
              <p:cNvSpPr/>
              <p:nvPr/>
            </p:nvSpPr>
            <p:spPr>
              <a:xfrm>
                <a:off x="3216910" y="2891789"/>
                <a:ext cx="68580" cy="123189"/>
              </a:xfrm>
              <a:custGeom>
                <a:avLst/>
                <a:gdLst>
                  <a:gd name="connsiteX0" fmla="*/ 26670 w 68580"/>
                  <a:gd name="connsiteY0" fmla="*/ 13970 h 123189"/>
                  <a:gd name="connsiteX1" fmla="*/ 1270 w 68580"/>
                  <a:gd name="connsiteY1" fmla="*/ 20320 h 123189"/>
                  <a:gd name="connsiteX2" fmla="*/ 1270 w 68580"/>
                  <a:gd name="connsiteY2" fmla="*/ 6350 h 123189"/>
                  <a:gd name="connsiteX3" fmla="*/ 27940 w 68580"/>
                  <a:gd name="connsiteY3" fmla="*/ 0 h 123189"/>
                  <a:gd name="connsiteX4" fmla="*/ 66040 w 68580"/>
                  <a:gd name="connsiteY4" fmla="*/ 31750 h 123189"/>
                  <a:gd name="connsiteX5" fmla="*/ 44450 w 68580"/>
                  <a:gd name="connsiteY5" fmla="*/ 59690 h 123189"/>
                  <a:gd name="connsiteX6" fmla="*/ 68580 w 68580"/>
                  <a:gd name="connsiteY6" fmla="*/ 90170 h 123189"/>
                  <a:gd name="connsiteX7" fmla="*/ 29210 w 68580"/>
                  <a:gd name="connsiteY7" fmla="*/ 123190 h 123189"/>
                  <a:gd name="connsiteX8" fmla="*/ 0 w 68580"/>
                  <a:gd name="connsiteY8" fmla="*/ 116840 h 123189"/>
                  <a:gd name="connsiteX9" fmla="*/ 0 w 68580"/>
                  <a:gd name="connsiteY9" fmla="*/ 102870 h 123189"/>
                  <a:gd name="connsiteX10" fmla="*/ 27940 w 68580"/>
                  <a:gd name="connsiteY10" fmla="*/ 109220 h 123189"/>
                  <a:gd name="connsiteX11" fmla="*/ 52070 w 68580"/>
                  <a:gd name="connsiteY11" fmla="*/ 88900 h 123189"/>
                  <a:gd name="connsiteX12" fmla="*/ 21590 w 68580"/>
                  <a:gd name="connsiteY12" fmla="*/ 66040 h 123189"/>
                  <a:gd name="connsiteX13" fmla="*/ 17780 w 68580"/>
                  <a:gd name="connsiteY13" fmla="*/ 66040 h 123189"/>
                  <a:gd name="connsiteX14" fmla="*/ 17780 w 68580"/>
                  <a:gd name="connsiteY14" fmla="*/ 53340 h 123189"/>
                  <a:gd name="connsiteX15" fmla="*/ 22860 w 68580"/>
                  <a:gd name="connsiteY15" fmla="*/ 53340 h 123189"/>
                  <a:gd name="connsiteX16" fmla="*/ 50800 w 68580"/>
                  <a:gd name="connsiteY16" fmla="*/ 33020 h 123189"/>
                  <a:gd name="connsiteX17" fmla="*/ 27940 w 68580"/>
                  <a:gd name="connsiteY17" fmla="*/ 13970 h 123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8580" h="123189">
                    <a:moveTo>
                      <a:pt x="26670" y="13970"/>
                    </a:moveTo>
                    <a:cubicBezTo>
                      <a:pt x="16510" y="13970"/>
                      <a:pt x="7620" y="17780"/>
                      <a:pt x="1270" y="20320"/>
                    </a:cubicBezTo>
                    <a:lnTo>
                      <a:pt x="1270" y="6350"/>
                    </a:lnTo>
                    <a:cubicBezTo>
                      <a:pt x="7620" y="3810"/>
                      <a:pt x="17780" y="0"/>
                      <a:pt x="27940" y="0"/>
                    </a:cubicBezTo>
                    <a:cubicBezTo>
                      <a:pt x="50800" y="0"/>
                      <a:pt x="66040" y="12700"/>
                      <a:pt x="66040" y="31750"/>
                    </a:cubicBezTo>
                    <a:cubicBezTo>
                      <a:pt x="66040" y="50800"/>
                      <a:pt x="55880" y="55880"/>
                      <a:pt x="44450" y="59690"/>
                    </a:cubicBezTo>
                    <a:cubicBezTo>
                      <a:pt x="57150" y="63500"/>
                      <a:pt x="68580" y="73660"/>
                      <a:pt x="68580" y="90170"/>
                    </a:cubicBezTo>
                    <a:cubicBezTo>
                      <a:pt x="68580" y="106680"/>
                      <a:pt x="52070" y="123190"/>
                      <a:pt x="29210" y="123190"/>
                    </a:cubicBezTo>
                    <a:cubicBezTo>
                      <a:pt x="6350" y="123190"/>
                      <a:pt x="6350" y="119380"/>
                      <a:pt x="0" y="116840"/>
                    </a:cubicBezTo>
                    <a:lnTo>
                      <a:pt x="0" y="102870"/>
                    </a:lnTo>
                    <a:cubicBezTo>
                      <a:pt x="6350" y="105410"/>
                      <a:pt x="13970" y="109220"/>
                      <a:pt x="27940" y="109220"/>
                    </a:cubicBezTo>
                    <a:cubicBezTo>
                      <a:pt x="41910" y="109220"/>
                      <a:pt x="52070" y="101600"/>
                      <a:pt x="52070" y="88900"/>
                    </a:cubicBezTo>
                    <a:cubicBezTo>
                      <a:pt x="52070" y="76200"/>
                      <a:pt x="40640" y="66040"/>
                      <a:pt x="21590" y="66040"/>
                    </a:cubicBezTo>
                    <a:lnTo>
                      <a:pt x="17780" y="66040"/>
                    </a:lnTo>
                    <a:lnTo>
                      <a:pt x="17780" y="53340"/>
                    </a:lnTo>
                    <a:lnTo>
                      <a:pt x="22860" y="53340"/>
                    </a:lnTo>
                    <a:cubicBezTo>
                      <a:pt x="38100" y="53340"/>
                      <a:pt x="50800" y="45720"/>
                      <a:pt x="50800" y="33020"/>
                    </a:cubicBezTo>
                    <a:cubicBezTo>
                      <a:pt x="50800" y="20320"/>
                      <a:pt x="41910" y="13970"/>
                      <a:pt x="2794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" name="Freeform 131">
                <a:extLst>
                  <a:ext uri="{FF2B5EF4-FFF2-40B4-BE49-F238E27FC236}">
                    <a16:creationId xmlns:a16="http://schemas.microsoft.com/office/drawing/2014/main" id="{8AF0F53C-AC62-B0D2-36D3-3BBDD22DEFEE}"/>
                  </a:ext>
                </a:extLst>
              </p:cNvPr>
              <p:cNvSpPr/>
              <p:nvPr/>
            </p:nvSpPr>
            <p:spPr>
              <a:xfrm>
                <a:off x="2654300" y="3091179"/>
                <a:ext cx="97789" cy="121920"/>
              </a:xfrm>
              <a:custGeom>
                <a:avLst/>
                <a:gdLst>
                  <a:gd name="connsiteX0" fmla="*/ 97790 w 97789"/>
                  <a:gd name="connsiteY0" fmla="*/ 21590 h 121920"/>
                  <a:gd name="connsiteX1" fmla="*/ 62230 w 97789"/>
                  <a:gd name="connsiteY1" fmla="*/ 12700 h 121920"/>
                  <a:gd name="connsiteX2" fmla="*/ 15240 w 97789"/>
                  <a:gd name="connsiteY2" fmla="*/ 59690 h 121920"/>
                  <a:gd name="connsiteX3" fmla="*/ 62230 w 97789"/>
                  <a:gd name="connsiteY3" fmla="*/ 106680 h 121920"/>
                  <a:gd name="connsiteX4" fmla="*/ 97790 w 97789"/>
                  <a:gd name="connsiteY4" fmla="*/ 97790 h 121920"/>
                  <a:gd name="connsiteX5" fmla="*/ 97790 w 97789"/>
                  <a:gd name="connsiteY5" fmla="*/ 113030 h 121920"/>
                  <a:gd name="connsiteX6" fmla="*/ 62230 w 97789"/>
                  <a:gd name="connsiteY6" fmla="*/ 121920 h 121920"/>
                  <a:gd name="connsiteX7" fmla="*/ 0 w 97789"/>
                  <a:gd name="connsiteY7" fmla="*/ 60960 h 121920"/>
                  <a:gd name="connsiteX8" fmla="*/ 62230 w 97789"/>
                  <a:gd name="connsiteY8" fmla="*/ 0 h 121920"/>
                  <a:gd name="connsiteX9" fmla="*/ 97790 w 97789"/>
                  <a:gd name="connsiteY9" fmla="*/ 8890 h 121920"/>
                  <a:gd name="connsiteX10" fmla="*/ 97790 w 97789"/>
                  <a:gd name="connsiteY10" fmla="*/ 24130 h 121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7789" h="121920">
                    <a:moveTo>
                      <a:pt x="97790" y="21590"/>
                    </a:moveTo>
                    <a:cubicBezTo>
                      <a:pt x="90170" y="17780"/>
                      <a:pt x="77470" y="12700"/>
                      <a:pt x="62230" y="12700"/>
                    </a:cubicBezTo>
                    <a:cubicBezTo>
                      <a:pt x="35560" y="12700"/>
                      <a:pt x="15240" y="33020"/>
                      <a:pt x="15240" y="59690"/>
                    </a:cubicBezTo>
                    <a:cubicBezTo>
                      <a:pt x="15240" y="86360"/>
                      <a:pt x="34290" y="106680"/>
                      <a:pt x="62230" y="106680"/>
                    </a:cubicBezTo>
                    <a:cubicBezTo>
                      <a:pt x="90170" y="106680"/>
                      <a:pt x="90170" y="101600"/>
                      <a:pt x="97790" y="97790"/>
                    </a:cubicBezTo>
                    <a:lnTo>
                      <a:pt x="97790" y="113030"/>
                    </a:lnTo>
                    <a:cubicBezTo>
                      <a:pt x="93980" y="115570"/>
                      <a:pt x="80010" y="121920"/>
                      <a:pt x="62230" y="121920"/>
                    </a:cubicBezTo>
                    <a:cubicBezTo>
                      <a:pt x="26670" y="121920"/>
                      <a:pt x="0" y="95250"/>
                      <a:pt x="0" y="60960"/>
                    </a:cubicBezTo>
                    <a:cubicBezTo>
                      <a:pt x="0" y="26670"/>
                      <a:pt x="26670" y="0"/>
                      <a:pt x="62230" y="0"/>
                    </a:cubicBezTo>
                    <a:cubicBezTo>
                      <a:pt x="97790" y="0"/>
                      <a:pt x="93980" y="6350"/>
                      <a:pt x="97790" y="8890"/>
                    </a:cubicBezTo>
                    <a:lnTo>
                      <a:pt x="97790" y="241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FF45755B-21E7-137A-3FEB-954665D8545C}"/>
                  </a:ext>
                </a:extLst>
              </p:cNvPr>
              <p:cNvSpPr/>
              <p:nvPr/>
            </p:nvSpPr>
            <p:spPr>
              <a:xfrm>
                <a:off x="2771139" y="3125470"/>
                <a:ext cx="20320" cy="86359"/>
              </a:xfrm>
              <a:custGeom>
                <a:avLst/>
                <a:gdLst>
                  <a:gd name="connsiteX0" fmla="*/ 10160 w 20320"/>
                  <a:gd name="connsiteY0" fmla="*/ 0 h 86359"/>
                  <a:gd name="connsiteX1" fmla="*/ 20320 w 20320"/>
                  <a:gd name="connsiteY1" fmla="*/ 8890 h 86359"/>
                  <a:gd name="connsiteX2" fmla="*/ 10160 w 20320"/>
                  <a:gd name="connsiteY2" fmla="*/ 17780 h 86359"/>
                  <a:gd name="connsiteX3" fmla="*/ 0 w 20320"/>
                  <a:gd name="connsiteY3" fmla="*/ 8890 h 86359"/>
                  <a:gd name="connsiteX4" fmla="*/ 10160 w 20320"/>
                  <a:gd name="connsiteY4" fmla="*/ 0 h 86359"/>
                  <a:gd name="connsiteX5" fmla="*/ 10160 w 20320"/>
                  <a:gd name="connsiteY5" fmla="*/ 68580 h 86359"/>
                  <a:gd name="connsiteX6" fmla="*/ 20320 w 20320"/>
                  <a:gd name="connsiteY6" fmla="*/ 77470 h 86359"/>
                  <a:gd name="connsiteX7" fmla="*/ 10160 w 20320"/>
                  <a:gd name="connsiteY7" fmla="*/ 86360 h 86359"/>
                  <a:gd name="connsiteX8" fmla="*/ 0 w 20320"/>
                  <a:gd name="connsiteY8" fmla="*/ 77470 h 86359"/>
                  <a:gd name="connsiteX9" fmla="*/ 10160 w 20320"/>
                  <a:gd name="connsiteY9" fmla="*/ 68580 h 86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" h="86359">
                    <a:moveTo>
                      <a:pt x="10160" y="0"/>
                    </a:moveTo>
                    <a:cubicBezTo>
                      <a:pt x="15240" y="0"/>
                      <a:pt x="20320" y="3810"/>
                      <a:pt x="20320" y="8890"/>
                    </a:cubicBezTo>
                    <a:cubicBezTo>
                      <a:pt x="20320" y="13970"/>
                      <a:pt x="16510" y="17780"/>
                      <a:pt x="10160" y="17780"/>
                    </a:cubicBezTo>
                    <a:cubicBezTo>
                      <a:pt x="3810" y="17780"/>
                      <a:pt x="0" y="13970"/>
                      <a:pt x="0" y="889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0160" y="68580"/>
                    </a:moveTo>
                    <a:cubicBezTo>
                      <a:pt x="15240" y="68580"/>
                      <a:pt x="20320" y="72390"/>
                      <a:pt x="20320" y="77470"/>
                    </a:cubicBezTo>
                    <a:cubicBezTo>
                      <a:pt x="20320" y="82550"/>
                      <a:pt x="16510" y="86360"/>
                      <a:pt x="10160" y="86360"/>
                    </a:cubicBezTo>
                    <a:cubicBezTo>
                      <a:pt x="3810" y="86360"/>
                      <a:pt x="0" y="82550"/>
                      <a:pt x="0" y="77470"/>
                    </a:cubicBezTo>
                    <a:cubicBezTo>
                      <a:pt x="0" y="72390"/>
                      <a:pt x="3810" y="68580"/>
                      <a:pt x="10160" y="6858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1E48F1C8-5D86-8B2B-44FD-7CF4708241A8}"/>
                  </a:ext>
                </a:extLst>
              </p:cNvPr>
              <p:cNvSpPr/>
              <p:nvPr/>
            </p:nvSpPr>
            <p:spPr>
              <a:xfrm>
                <a:off x="2851150" y="3089910"/>
                <a:ext cx="88900" cy="121919"/>
              </a:xfrm>
              <a:custGeom>
                <a:avLst/>
                <a:gdLst>
                  <a:gd name="connsiteX0" fmla="*/ 44450 w 88900"/>
                  <a:gd name="connsiteY0" fmla="*/ 0 h 121919"/>
                  <a:gd name="connsiteX1" fmla="*/ 88900 w 88900"/>
                  <a:gd name="connsiteY1" fmla="*/ 60960 h 121919"/>
                  <a:gd name="connsiteX2" fmla="*/ 44450 w 88900"/>
                  <a:gd name="connsiteY2" fmla="*/ 121920 h 121919"/>
                  <a:gd name="connsiteX3" fmla="*/ 0 w 88900"/>
                  <a:gd name="connsiteY3" fmla="*/ 60960 h 121919"/>
                  <a:gd name="connsiteX4" fmla="*/ 44450 w 88900"/>
                  <a:gd name="connsiteY4" fmla="*/ 0 h 121919"/>
                  <a:gd name="connsiteX5" fmla="*/ 44450 w 88900"/>
                  <a:gd name="connsiteY5" fmla="*/ 107950 h 121919"/>
                  <a:gd name="connsiteX6" fmla="*/ 73660 w 88900"/>
                  <a:gd name="connsiteY6" fmla="*/ 60960 h 121919"/>
                  <a:gd name="connsiteX7" fmla="*/ 44450 w 88900"/>
                  <a:gd name="connsiteY7" fmla="*/ 13970 h 121919"/>
                  <a:gd name="connsiteX8" fmla="*/ 15240 w 88900"/>
                  <a:gd name="connsiteY8" fmla="*/ 60960 h 121919"/>
                  <a:gd name="connsiteX9" fmla="*/ 44450 w 88900"/>
                  <a:gd name="connsiteY9" fmla="*/ 107950 h 121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8900" h="121919">
                    <a:moveTo>
                      <a:pt x="44450" y="0"/>
                    </a:moveTo>
                    <a:cubicBezTo>
                      <a:pt x="72390" y="0"/>
                      <a:pt x="88900" y="26670"/>
                      <a:pt x="88900" y="60960"/>
                    </a:cubicBezTo>
                    <a:cubicBezTo>
                      <a:pt x="88900" y="95250"/>
                      <a:pt x="71120" y="121920"/>
                      <a:pt x="44450" y="121920"/>
                    </a:cubicBezTo>
                    <a:cubicBezTo>
                      <a:pt x="17780" y="121920"/>
                      <a:pt x="0" y="95250"/>
                      <a:pt x="0" y="60960"/>
                    </a:cubicBezTo>
                    <a:cubicBezTo>
                      <a:pt x="0" y="26670"/>
                      <a:pt x="17780" y="0"/>
                      <a:pt x="44450" y="0"/>
                    </a:cubicBezTo>
                    <a:close/>
                    <a:moveTo>
                      <a:pt x="44450" y="107950"/>
                    </a:moveTo>
                    <a:cubicBezTo>
                      <a:pt x="62230" y="107950"/>
                      <a:pt x="73660" y="88900"/>
                      <a:pt x="73660" y="60960"/>
                    </a:cubicBezTo>
                    <a:cubicBezTo>
                      <a:pt x="73660" y="33020"/>
                      <a:pt x="62230" y="13970"/>
                      <a:pt x="44450" y="13970"/>
                    </a:cubicBezTo>
                    <a:cubicBezTo>
                      <a:pt x="26670" y="13970"/>
                      <a:pt x="15240" y="33020"/>
                      <a:pt x="15240" y="60960"/>
                    </a:cubicBezTo>
                    <a:cubicBezTo>
                      <a:pt x="15240" y="88900"/>
                      <a:pt x="26670" y="107950"/>
                      <a:pt x="44450" y="10795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" name="Freeform 134">
                <a:extLst>
                  <a:ext uri="{FF2B5EF4-FFF2-40B4-BE49-F238E27FC236}">
                    <a16:creationId xmlns:a16="http://schemas.microsoft.com/office/drawing/2014/main" id="{B85AB625-F0AB-E841-4B9D-334D6862CA7D}"/>
                  </a:ext>
                </a:extLst>
              </p:cNvPr>
              <p:cNvSpPr/>
              <p:nvPr/>
            </p:nvSpPr>
            <p:spPr>
              <a:xfrm>
                <a:off x="2957829" y="3089910"/>
                <a:ext cx="121920" cy="123189"/>
              </a:xfrm>
              <a:custGeom>
                <a:avLst/>
                <a:gdLst>
                  <a:gd name="connsiteX0" fmla="*/ 27940 w 121920"/>
                  <a:gd name="connsiteY0" fmla="*/ 0 h 123189"/>
                  <a:gd name="connsiteX1" fmla="*/ 55880 w 121920"/>
                  <a:gd name="connsiteY1" fmla="*/ 29210 h 123189"/>
                  <a:gd name="connsiteX2" fmla="*/ 27940 w 121920"/>
                  <a:gd name="connsiteY2" fmla="*/ 58420 h 123189"/>
                  <a:gd name="connsiteX3" fmla="*/ 0 w 121920"/>
                  <a:gd name="connsiteY3" fmla="*/ 29210 h 123189"/>
                  <a:gd name="connsiteX4" fmla="*/ 27940 w 121920"/>
                  <a:gd name="connsiteY4" fmla="*/ 0 h 123189"/>
                  <a:gd name="connsiteX5" fmla="*/ 27940 w 121920"/>
                  <a:gd name="connsiteY5" fmla="*/ 46990 h 123189"/>
                  <a:gd name="connsiteX6" fmla="*/ 44450 w 121920"/>
                  <a:gd name="connsiteY6" fmla="*/ 27940 h 123189"/>
                  <a:gd name="connsiteX7" fmla="*/ 27940 w 121920"/>
                  <a:gd name="connsiteY7" fmla="*/ 8890 h 123189"/>
                  <a:gd name="connsiteX8" fmla="*/ 11430 w 121920"/>
                  <a:gd name="connsiteY8" fmla="*/ 27940 h 123189"/>
                  <a:gd name="connsiteX9" fmla="*/ 27940 w 121920"/>
                  <a:gd name="connsiteY9" fmla="*/ 46990 h 123189"/>
                  <a:gd name="connsiteX10" fmla="*/ 97790 w 121920"/>
                  <a:gd name="connsiteY10" fmla="*/ 1270 h 123189"/>
                  <a:gd name="connsiteX11" fmla="*/ 109220 w 121920"/>
                  <a:gd name="connsiteY11" fmla="*/ 1270 h 123189"/>
                  <a:gd name="connsiteX12" fmla="*/ 24130 w 121920"/>
                  <a:gd name="connsiteY12" fmla="*/ 120650 h 123189"/>
                  <a:gd name="connsiteX13" fmla="*/ 12700 w 121920"/>
                  <a:gd name="connsiteY13" fmla="*/ 120650 h 123189"/>
                  <a:gd name="connsiteX14" fmla="*/ 97790 w 121920"/>
                  <a:gd name="connsiteY14" fmla="*/ 1270 h 123189"/>
                  <a:gd name="connsiteX15" fmla="*/ 93980 w 121920"/>
                  <a:gd name="connsiteY15" fmla="*/ 64770 h 123189"/>
                  <a:gd name="connsiteX16" fmla="*/ 121920 w 121920"/>
                  <a:gd name="connsiteY16" fmla="*/ 93980 h 123189"/>
                  <a:gd name="connsiteX17" fmla="*/ 93980 w 121920"/>
                  <a:gd name="connsiteY17" fmla="*/ 123190 h 123189"/>
                  <a:gd name="connsiteX18" fmla="*/ 66040 w 121920"/>
                  <a:gd name="connsiteY18" fmla="*/ 93980 h 123189"/>
                  <a:gd name="connsiteX19" fmla="*/ 93980 w 121920"/>
                  <a:gd name="connsiteY19" fmla="*/ 64770 h 123189"/>
                  <a:gd name="connsiteX20" fmla="*/ 93980 w 121920"/>
                  <a:gd name="connsiteY20" fmla="*/ 113030 h 123189"/>
                  <a:gd name="connsiteX21" fmla="*/ 110490 w 121920"/>
                  <a:gd name="connsiteY21" fmla="*/ 93980 h 123189"/>
                  <a:gd name="connsiteX22" fmla="*/ 93980 w 121920"/>
                  <a:gd name="connsiteY22" fmla="*/ 74930 h 123189"/>
                  <a:gd name="connsiteX23" fmla="*/ 77470 w 121920"/>
                  <a:gd name="connsiteY23" fmla="*/ 93980 h 123189"/>
                  <a:gd name="connsiteX24" fmla="*/ 93980 w 121920"/>
                  <a:gd name="connsiteY24" fmla="*/ 113030 h 123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21920" h="123189">
                    <a:moveTo>
                      <a:pt x="27940" y="0"/>
                    </a:moveTo>
                    <a:cubicBezTo>
                      <a:pt x="43180" y="0"/>
                      <a:pt x="55880" y="12700"/>
                      <a:pt x="55880" y="29210"/>
                    </a:cubicBezTo>
                    <a:cubicBezTo>
                      <a:pt x="55880" y="45720"/>
                      <a:pt x="43180" y="58420"/>
                      <a:pt x="27940" y="58420"/>
                    </a:cubicBezTo>
                    <a:cubicBezTo>
                      <a:pt x="12700" y="58420"/>
                      <a:pt x="0" y="45720"/>
                      <a:pt x="0" y="29210"/>
                    </a:cubicBezTo>
                    <a:cubicBezTo>
                      <a:pt x="0" y="12700"/>
                      <a:pt x="12700" y="0"/>
                      <a:pt x="27940" y="0"/>
                    </a:cubicBezTo>
                    <a:close/>
                    <a:moveTo>
                      <a:pt x="27940" y="46990"/>
                    </a:moveTo>
                    <a:cubicBezTo>
                      <a:pt x="36830" y="46990"/>
                      <a:pt x="44450" y="39370"/>
                      <a:pt x="44450" y="27940"/>
                    </a:cubicBezTo>
                    <a:cubicBezTo>
                      <a:pt x="44450" y="16510"/>
                      <a:pt x="36830" y="8890"/>
                      <a:pt x="27940" y="8890"/>
                    </a:cubicBezTo>
                    <a:cubicBezTo>
                      <a:pt x="19050" y="8890"/>
                      <a:pt x="11430" y="16510"/>
                      <a:pt x="11430" y="27940"/>
                    </a:cubicBezTo>
                    <a:cubicBezTo>
                      <a:pt x="11430" y="39370"/>
                      <a:pt x="19050" y="46990"/>
                      <a:pt x="27940" y="46990"/>
                    </a:cubicBezTo>
                    <a:close/>
                    <a:moveTo>
                      <a:pt x="97790" y="1270"/>
                    </a:moveTo>
                    <a:lnTo>
                      <a:pt x="109220" y="1270"/>
                    </a:lnTo>
                    <a:lnTo>
                      <a:pt x="24130" y="120650"/>
                    </a:lnTo>
                    <a:lnTo>
                      <a:pt x="12700" y="120650"/>
                    </a:lnTo>
                    <a:lnTo>
                      <a:pt x="97790" y="1270"/>
                    </a:lnTo>
                    <a:close/>
                    <a:moveTo>
                      <a:pt x="93980" y="64770"/>
                    </a:moveTo>
                    <a:cubicBezTo>
                      <a:pt x="109220" y="64770"/>
                      <a:pt x="121920" y="77470"/>
                      <a:pt x="121920" y="93980"/>
                    </a:cubicBezTo>
                    <a:cubicBezTo>
                      <a:pt x="121920" y="110490"/>
                      <a:pt x="109220" y="123190"/>
                      <a:pt x="93980" y="123190"/>
                    </a:cubicBezTo>
                    <a:cubicBezTo>
                      <a:pt x="78740" y="123190"/>
                      <a:pt x="66040" y="110490"/>
                      <a:pt x="66040" y="93980"/>
                    </a:cubicBezTo>
                    <a:cubicBezTo>
                      <a:pt x="66040" y="77470"/>
                      <a:pt x="78740" y="64770"/>
                      <a:pt x="93980" y="64770"/>
                    </a:cubicBezTo>
                    <a:close/>
                    <a:moveTo>
                      <a:pt x="93980" y="113030"/>
                    </a:moveTo>
                    <a:cubicBezTo>
                      <a:pt x="102870" y="113030"/>
                      <a:pt x="110490" y="105410"/>
                      <a:pt x="110490" y="93980"/>
                    </a:cubicBezTo>
                    <a:cubicBezTo>
                      <a:pt x="110490" y="82550"/>
                      <a:pt x="102870" y="74930"/>
                      <a:pt x="93980" y="74930"/>
                    </a:cubicBezTo>
                    <a:cubicBezTo>
                      <a:pt x="85090" y="74930"/>
                      <a:pt x="77470" y="82550"/>
                      <a:pt x="77470" y="93980"/>
                    </a:cubicBezTo>
                    <a:cubicBezTo>
                      <a:pt x="77470" y="105410"/>
                      <a:pt x="85090" y="113030"/>
                      <a:pt x="93980" y="1130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" name="Freeform 135">
                <a:extLst>
                  <a:ext uri="{FF2B5EF4-FFF2-40B4-BE49-F238E27FC236}">
                    <a16:creationId xmlns:a16="http://schemas.microsoft.com/office/drawing/2014/main" id="{F71F8DBB-AFB7-061E-A78C-981F188794DD}"/>
                  </a:ext>
                </a:extLst>
              </p:cNvPr>
              <p:cNvSpPr/>
              <p:nvPr/>
            </p:nvSpPr>
            <p:spPr>
              <a:xfrm>
                <a:off x="2664460" y="3288029"/>
                <a:ext cx="107950" cy="120650"/>
              </a:xfrm>
              <a:custGeom>
                <a:avLst/>
                <a:gdLst>
                  <a:gd name="connsiteX0" fmla="*/ 17780 w 107950"/>
                  <a:gd name="connsiteY0" fmla="*/ 44450 h 120650"/>
                  <a:gd name="connsiteX1" fmla="*/ 15240 w 107950"/>
                  <a:gd name="connsiteY1" fmla="*/ 40640 h 120650"/>
                  <a:gd name="connsiteX2" fmla="*/ 15240 w 107950"/>
                  <a:gd name="connsiteY2" fmla="*/ 120650 h 120650"/>
                  <a:gd name="connsiteX3" fmla="*/ 0 w 107950"/>
                  <a:gd name="connsiteY3" fmla="*/ 120650 h 120650"/>
                  <a:gd name="connsiteX4" fmla="*/ 0 w 107950"/>
                  <a:gd name="connsiteY4" fmla="*/ 0 h 120650"/>
                  <a:gd name="connsiteX5" fmla="*/ 0 w 107950"/>
                  <a:gd name="connsiteY5" fmla="*/ 0 h 120650"/>
                  <a:gd name="connsiteX6" fmla="*/ 53340 w 107950"/>
                  <a:gd name="connsiteY6" fmla="*/ 66040 h 120650"/>
                  <a:gd name="connsiteX7" fmla="*/ 107950 w 107950"/>
                  <a:gd name="connsiteY7" fmla="*/ 0 h 120650"/>
                  <a:gd name="connsiteX8" fmla="*/ 107950 w 107950"/>
                  <a:gd name="connsiteY8" fmla="*/ 0 h 120650"/>
                  <a:gd name="connsiteX9" fmla="*/ 107950 w 107950"/>
                  <a:gd name="connsiteY9" fmla="*/ 120650 h 120650"/>
                  <a:gd name="connsiteX10" fmla="*/ 92710 w 107950"/>
                  <a:gd name="connsiteY10" fmla="*/ 120650 h 120650"/>
                  <a:gd name="connsiteX11" fmla="*/ 92710 w 107950"/>
                  <a:gd name="connsiteY11" fmla="*/ 40640 h 120650"/>
                  <a:gd name="connsiteX12" fmla="*/ 90170 w 107950"/>
                  <a:gd name="connsiteY12" fmla="*/ 44450 h 120650"/>
                  <a:gd name="connsiteX13" fmla="*/ 54610 w 107950"/>
                  <a:gd name="connsiteY13" fmla="*/ 87630 h 120650"/>
                  <a:gd name="connsiteX14" fmla="*/ 19050 w 107950"/>
                  <a:gd name="connsiteY14" fmla="*/ 44450 h 12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7950" h="120650">
                    <a:moveTo>
                      <a:pt x="17780" y="44450"/>
                    </a:moveTo>
                    <a:lnTo>
                      <a:pt x="15240" y="40640"/>
                    </a:lnTo>
                    <a:lnTo>
                      <a:pt x="15240" y="120650"/>
                    </a:lnTo>
                    <a:lnTo>
                      <a:pt x="0" y="12065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3340" y="66040"/>
                    </a:lnTo>
                    <a:lnTo>
                      <a:pt x="107950" y="0"/>
                    </a:lnTo>
                    <a:lnTo>
                      <a:pt x="107950" y="0"/>
                    </a:lnTo>
                    <a:lnTo>
                      <a:pt x="107950" y="120650"/>
                    </a:lnTo>
                    <a:lnTo>
                      <a:pt x="92710" y="120650"/>
                    </a:lnTo>
                    <a:lnTo>
                      <a:pt x="92710" y="40640"/>
                    </a:lnTo>
                    <a:lnTo>
                      <a:pt x="90170" y="44450"/>
                    </a:lnTo>
                    <a:lnTo>
                      <a:pt x="54610" y="87630"/>
                    </a:lnTo>
                    <a:lnTo>
                      <a:pt x="19050" y="4445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" name="Freeform 136">
                <a:extLst>
                  <a:ext uri="{FF2B5EF4-FFF2-40B4-BE49-F238E27FC236}">
                    <a16:creationId xmlns:a16="http://schemas.microsoft.com/office/drawing/2014/main" id="{6DAD3FB4-B155-BFEE-1B71-7204C8CD9D1D}"/>
                  </a:ext>
                </a:extLst>
              </p:cNvPr>
              <p:cNvSpPr/>
              <p:nvPr/>
            </p:nvSpPr>
            <p:spPr>
              <a:xfrm>
                <a:off x="2800350" y="3323590"/>
                <a:ext cx="20320" cy="86359"/>
              </a:xfrm>
              <a:custGeom>
                <a:avLst/>
                <a:gdLst>
                  <a:gd name="connsiteX0" fmla="*/ 10160 w 20320"/>
                  <a:gd name="connsiteY0" fmla="*/ 0 h 86359"/>
                  <a:gd name="connsiteX1" fmla="*/ 20320 w 20320"/>
                  <a:gd name="connsiteY1" fmla="*/ 8890 h 86359"/>
                  <a:gd name="connsiteX2" fmla="*/ 10160 w 20320"/>
                  <a:gd name="connsiteY2" fmla="*/ 17780 h 86359"/>
                  <a:gd name="connsiteX3" fmla="*/ 0 w 20320"/>
                  <a:gd name="connsiteY3" fmla="*/ 8890 h 86359"/>
                  <a:gd name="connsiteX4" fmla="*/ 10160 w 20320"/>
                  <a:gd name="connsiteY4" fmla="*/ 0 h 86359"/>
                  <a:gd name="connsiteX5" fmla="*/ 10160 w 20320"/>
                  <a:gd name="connsiteY5" fmla="*/ 68580 h 86359"/>
                  <a:gd name="connsiteX6" fmla="*/ 20320 w 20320"/>
                  <a:gd name="connsiteY6" fmla="*/ 77470 h 86359"/>
                  <a:gd name="connsiteX7" fmla="*/ 10160 w 20320"/>
                  <a:gd name="connsiteY7" fmla="*/ 86360 h 86359"/>
                  <a:gd name="connsiteX8" fmla="*/ 0 w 20320"/>
                  <a:gd name="connsiteY8" fmla="*/ 77470 h 86359"/>
                  <a:gd name="connsiteX9" fmla="*/ 10160 w 20320"/>
                  <a:gd name="connsiteY9" fmla="*/ 68580 h 86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" h="86359">
                    <a:moveTo>
                      <a:pt x="10160" y="0"/>
                    </a:moveTo>
                    <a:cubicBezTo>
                      <a:pt x="15240" y="0"/>
                      <a:pt x="20320" y="3810"/>
                      <a:pt x="20320" y="8890"/>
                    </a:cubicBezTo>
                    <a:cubicBezTo>
                      <a:pt x="20320" y="13970"/>
                      <a:pt x="16510" y="17780"/>
                      <a:pt x="10160" y="17780"/>
                    </a:cubicBezTo>
                    <a:cubicBezTo>
                      <a:pt x="3810" y="17780"/>
                      <a:pt x="0" y="13970"/>
                      <a:pt x="0" y="889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0160" y="68580"/>
                    </a:moveTo>
                    <a:cubicBezTo>
                      <a:pt x="15240" y="68580"/>
                      <a:pt x="20320" y="72390"/>
                      <a:pt x="20320" y="77470"/>
                    </a:cubicBezTo>
                    <a:cubicBezTo>
                      <a:pt x="20320" y="82550"/>
                      <a:pt x="16510" y="86360"/>
                      <a:pt x="10160" y="86360"/>
                    </a:cubicBezTo>
                    <a:cubicBezTo>
                      <a:pt x="3810" y="86360"/>
                      <a:pt x="0" y="82550"/>
                      <a:pt x="0" y="77470"/>
                    </a:cubicBezTo>
                    <a:cubicBezTo>
                      <a:pt x="0" y="72390"/>
                      <a:pt x="3810" y="68580"/>
                      <a:pt x="10160" y="6858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" name="Freeform 137">
                <a:extLst>
                  <a:ext uri="{FF2B5EF4-FFF2-40B4-BE49-F238E27FC236}">
                    <a16:creationId xmlns:a16="http://schemas.microsoft.com/office/drawing/2014/main" id="{82F42D06-94F5-506D-EDBF-36E43D038537}"/>
                  </a:ext>
                </a:extLst>
              </p:cNvPr>
              <p:cNvSpPr/>
              <p:nvPr/>
            </p:nvSpPr>
            <p:spPr>
              <a:xfrm>
                <a:off x="2871470" y="3288029"/>
                <a:ext cx="77469" cy="121920"/>
              </a:xfrm>
              <a:custGeom>
                <a:avLst/>
                <a:gdLst>
                  <a:gd name="connsiteX0" fmla="*/ 7620 w 77469"/>
                  <a:gd name="connsiteY0" fmla="*/ 7620 h 121920"/>
                  <a:gd name="connsiteX1" fmla="*/ 34290 w 77469"/>
                  <a:gd name="connsiteY1" fmla="*/ 0 h 121920"/>
                  <a:gd name="connsiteX2" fmla="*/ 72390 w 77469"/>
                  <a:gd name="connsiteY2" fmla="*/ 38100 h 121920"/>
                  <a:gd name="connsiteX3" fmla="*/ 30480 w 77469"/>
                  <a:gd name="connsiteY3" fmla="*/ 107950 h 121920"/>
                  <a:gd name="connsiteX4" fmla="*/ 77470 w 77469"/>
                  <a:gd name="connsiteY4" fmla="*/ 107950 h 121920"/>
                  <a:gd name="connsiteX5" fmla="*/ 77470 w 77469"/>
                  <a:gd name="connsiteY5" fmla="*/ 121920 h 121920"/>
                  <a:gd name="connsiteX6" fmla="*/ 0 w 77469"/>
                  <a:gd name="connsiteY6" fmla="*/ 121920 h 121920"/>
                  <a:gd name="connsiteX7" fmla="*/ 54610 w 77469"/>
                  <a:gd name="connsiteY7" fmla="*/ 39370 h 121920"/>
                  <a:gd name="connsiteX8" fmla="*/ 30480 w 77469"/>
                  <a:gd name="connsiteY8" fmla="*/ 16510 h 121920"/>
                  <a:gd name="connsiteX9" fmla="*/ 5080 w 77469"/>
                  <a:gd name="connsiteY9" fmla="*/ 24130 h 121920"/>
                  <a:gd name="connsiteX10" fmla="*/ 5080 w 77469"/>
                  <a:gd name="connsiteY10" fmla="*/ 8890 h 121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7469" h="121920">
                    <a:moveTo>
                      <a:pt x="7620" y="7620"/>
                    </a:moveTo>
                    <a:cubicBezTo>
                      <a:pt x="13970" y="2540"/>
                      <a:pt x="24130" y="0"/>
                      <a:pt x="34290" y="0"/>
                    </a:cubicBezTo>
                    <a:cubicBezTo>
                      <a:pt x="57150" y="0"/>
                      <a:pt x="72390" y="15240"/>
                      <a:pt x="72390" y="38100"/>
                    </a:cubicBezTo>
                    <a:cubicBezTo>
                      <a:pt x="72390" y="60960"/>
                      <a:pt x="53340" y="82550"/>
                      <a:pt x="30480" y="107950"/>
                    </a:cubicBezTo>
                    <a:lnTo>
                      <a:pt x="77470" y="107950"/>
                    </a:lnTo>
                    <a:lnTo>
                      <a:pt x="77470" y="121920"/>
                    </a:lnTo>
                    <a:lnTo>
                      <a:pt x="0" y="121920"/>
                    </a:lnTo>
                    <a:cubicBezTo>
                      <a:pt x="35560" y="82550"/>
                      <a:pt x="54610" y="60960"/>
                      <a:pt x="54610" y="39370"/>
                    </a:cubicBezTo>
                    <a:cubicBezTo>
                      <a:pt x="54610" y="17780"/>
                      <a:pt x="45720" y="16510"/>
                      <a:pt x="30480" y="16510"/>
                    </a:cubicBezTo>
                    <a:cubicBezTo>
                      <a:pt x="15240" y="16510"/>
                      <a:pt x="11430" y="20320"/>
                      <a:pt x="5080" y="24130"/>
                    </a:cubicBezTo>
                    <a:lnTo>
                      <a:pt x="5080" y="889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" name="Freeform 138">
                <a:extLst>
                  <a:ext uri="{FF2B5EF4-FFF2-40B4-BE49-F238E27FC236}">
                    <a16:creationId xmlns:a16="http://schemas.microsoft.com/office/drawing/2014/main" id="{99E50126-11C8-F192-E7E7-8A81E653D58A}"/>
                  </a:ext>
                </a:extLst>
              </p:cNvPr>
              <p:cNvSpPr/>
              <p:nvPr/>
            </p:nvSpPr>
            <p:spPr>
              <a:xfrm>
                <a:off x="2965450" y="3288029"/>
                <a:ext cx="120650" cy="123190"/>
              </a:xfrm>
              <a:custGeom>
                <a:avLst/>
                <a:gdLst>
                  <a:gd name="connsiteX0" fmla="*/ 27940 w 120650"/>
                  <a:gd name="connsiteY0" fmla="*/ 0 h 123190"/>
                  <a:gd name="connsiteX1" fmla="*/ 55880 w 120650"/>
                  <a:gd name="connsiteY1" fmla="*/ 29210 h 123190"/>
                  <a:gd name="connsiteX2" fmla="*/ 27940 w 120650"/>
                  <a:gd name="connsiteY2" fmla="*/ 58420 h 123190"/>
                  <a:gd name="connsiteX3" fmla="*/ 0 w 120650"/>
                  <a:gd name="connsiteY3" fmla="*/ 29210 h 123190"/>
                  <a:gd name="connsiteX4" fmla="*/ 27940 w 120650"/>
                  <a:gd name="connsiteY4" fmla="*/ 0 h 123190"/>
                  <a:gd name="connsiteX5" fmla="*/ 27940 w 120650"/>
                  <a:gd name="connsiteY5" fmla="*/ 46990 h 123190"/>
                  <a:gd name="connsiteX6" fmla="*/ 44450 w 120650"/>
                  <a:gd name="connsiteY6" fmla="*/ 27940 h 123190"/>
                  <a:gd name="connsiteX7" fmla="*/ 27940 w 120650"/>
                  <a:gd name="connsiteY7" fmla="*/ 8890 h 123190"/>
                  <a:gd name="connsiteX8" fmla="*/ 11430 w 120650"/>
                  <a:gd name="connsiteY8" fmla="*/ 27940 h 123190"/>
                  <a:gd name="connsiteX9" fmla="*/ 27940 w 120650"/>
                  <a:gd name="connsiteY9" fmla="*/ 46990 h 123190"/>
                  <a:gd name="connsiteX10" fmla="*/ 96520 w 120650"/>
                  <a:gd name="connsiteY10" fmla="*/ 1270 h 123190"/>
                  <a:gd name="connsiteX11" fmla="*/ 107950 w 120650"/>
                  <a:gd name="connsiteY11" fmla="*/ 1270 h 123190"/>
                  <a:gd name="connsiteX12" fmla="*/ 22860 w 120650"/>
                  <a:gd name="connsiteY12" fmla="*/ 120650 h 123190"/>
                  <a:gd name="connsiteX13" fmla="*/ 11430 w 120650"/>
                  <a:gd name="connsiteY13" fmla="*/ 120650 h 123190"/>
                  <a:gd name="connsiteX14" fmla="*/ 96520 w 120650"/>
                  <a:gd name="connsiteY14" fmla="*/ 1270 h 123190"/>
                  <a:gd name="connsiteX15" fmla="*/ 92710 w 120650"/>
                  <a:gd name="connsiteY15" fmla="*/ 64770 h 123190"/>
                  <a:gd name="connsiteX16" fmla="*/ 120650 w 120650"/>
                  <a:gd name="connsiteY16" fmla="*/ 93980 h 123190"/>
                  <a:gd name="connsiteX17" fmla="*/ 92710 w 120650"/>
                  <a:gd name="connsiteY17" fmla="*/ 123190 h 123190"/>
                  <a:gd name="connsiteX18" fmla="*/ 64770 w 120650"/>
                  <a:gd name="connsiteY18" fmla="*/ 93980 h 123190"/>
                  <a:gd name="connsiteX19" fmla="*/ 92710 w 120650"/>
                  <a:gd name="connsiteY19" fmla="*/ 64770 h 123190"/>
                  <a:gd name="connsiteX20" fmla="*/ 92710 w 120650"/>
                  <a:gd name="connsiteY20" fmla="*/ 113030 h 123190"/>
                  <a:gd name="connsiteX21" fmla="*/ 109220 w 120650"/>
                  <a:gd name="connsiteY21" fmla="*/ 93980 h 123190"/>
                  <a:gd name="connsiteX22" fmla="*/ 92710 w 120650"/>
                  <a:gd name="connsiteY22" fmla="*/ 74930 h 123190"/>
                  <a:gd name="connsiteX23" fmla="*/ 76200 w 120650"/>
                  <a:gd name="connsiteY23" fmla="*/ 93980 h 123190"/>
                  <a:gd name="connsiteX24" fmla="*/ 92710 w 120650"/>
                  <a:gd name="connsiteY24" fmla="*/ 113030 h 12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20650" h="123190">
                    <a:moveTo>
                      <a:pt x="27940" y="0"/>
                    </a:moveTo>
                    <a:cubicBezTo>
                      <a:pt x="43180" y="0"/>
                      <a:pt x="55880" y="12700"/>
                      <a:pt x="55880" y="29210"/>
                    </a:cubicBezTo>
                    <a:cubicBezTo>
                      <a:pt x="55880" y="45720"/>
                      <a:pt x="43180" y="58420"/>
                      <a:pt x="27940" y="58420"/>
                    </a:cubicBezTo>
                    <a:cubicBezTo>
                      <a:pt x="12700" y="58420"/>
                      <a:pt x="0" y="45720"/>
                      <a:pt x="0" y="29210"/>
                    </a:cubicBezTo>
                    <a:cubicBezTo>
                      <a:pt x="0" y="12700"/>
                      <a:pt x="12700" y="0"/>
                      <a:pt x="27940" y="0"/>
                    </a:cubicBezTo>
                    <a:close/>
                    <a:moveTo>
                      <a:pt x="27940" y="46990"/>
                    </a:moveTo>
                    <a:cubicBezTo>
                      <a:pt x="36830" y="46990"/>
                      <a:pt x="44450" y="39370"/>
                      <a:pt x="44450" y="27940"/>
                    </a:cubicBezTo>
                    <a:cubicBezTo>
                      <a:pt x="44450" y="16510"/>
                      <a:pt x="36830" y="8890"/>
                      <a:pt x="27940" y="8890"/>
                    </a:cubicBezTo>
                    <a:cubicBezTo>
                      <a:pt x="19050" y="8890"/>
                      <a:pt x="11430" y="16510"/>
                      <a:pt x="11430" y="27940"/>
                    </a:cubicBezTo>
                    <a:cubicBezTo>
                      <a:pt x="11430" y="39370"/>
                      <a:pt x="19050" y="46990"/>
                      <a:pt x="27940" y="46990"/>
                    </a:cubicBezTo>
                    <a:close/>
                    <a:moveTo>
                      <a:pt x="96520" y="1270"/>
                    </a:moveTo>
                    <a:lnTo>
                      <a:pt x="107950" y="1270"/>
                    </a:lnTo>
                    <a:lnTo>
                      <a:pt x="22860" y="120650"/>
                    </a:lnTo>
                    <a:lnTo>
                      <a:pt x="11430" y="120650"/>
                    </a:lnTo>
                    <a:lnTo>
                      <a:pt x="96520" y="1270"/>
                    </a:lnTo>
                    <a:close/>
                    <a:moveTo>
                      <a:pt x="92710" y="64770"/>
                    </a:moveTo>
                    <a:cubicBezTo>
                      <a:pt x="107950" y="64770"/>
                      <a:pt x="120650" y="77470"/>
                      <a:pt x="120650" y="93980"/>
                    </a:cubicBezTo>
                    <a:cubicBezTo>
                      <a:pt x="120650" y="110490"/>
                      <a:pt x="107950" y="123190"/>
                      <a:pt x="92710" y="123190"/>
                    </a:cubicBezTo>
                    <a:cubicBezTo>
                      <a:pt x="77470" y="123190"/>
                      <a:pt x="64770" y="110490"/>
                      <a:pt x="64770" y="93980"/>
                    </a:cubicBezTo>
                    <a:cubicBezTo>
                      <a:pt x="64770" y="77470"/>
                      <a:pt x="77470" y="64770"/>
                      <a:pt x="92710" y="64770"/>
                    </a:cubicBezTo>
                    <a:close/>
                    <a:moveTo>
                      <a:pt x="92710" y="113030"/>
                    </a:moveTo>
                    <a:cubicBezTo>
                      <a:pt x="101600" y="113030"/>
                      <a:pt x="109220" y="105410"/>
                      <a:pt x="109220" y="93980"/>
                    </a:cubicBezTo>
                    <a:cubicBezTo>
                      <a:pt x="109220" y="82550"/>
                      <a:pt x="101600" y="74930"/>
                      <a:pt x="92710" y="74930"/>
                    </a:cubicBezTo>
                    <a:cubicBezTo>
                      <a:pt x="83820" y="74930"/>
                      <a:pt x="76200" y="82550"/>
                      <a:pt x="76200" y="93980"/>
                    </a:cubicBezTo>
                    <a:cubicBezTo>
                      <a:pt x="76200" y="105410"/>
                      <a:pt x="83820" y="113030"/>
                      <a:pt x="92710" y="1130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 139">
                <a:extLst>
                  <a:ext uri="{FF2B5EF4-FFF2-40B4-BE49-F238E27FC236}">
                    <a16:creationId xmlns:a16="http://schemas.microsoft.com/office/drawing/2014/main" id="{B7AED6B3-A3AE-FD9B-E58D-BB3DAF4DA490}"/>
                  </a:ext>
                </a:extLst>
              </p:cNvPr>
              <p:cNvSpPr/>
              <p:nvPr/>
            </p:nvSpPr>
            <p:spPr>
              <a:xfrm>
                <a:off x="2646679" y="3487420"/>
                <a:ext cx="101600" cy="118109"/>
              </a:xfrm>
              <a:custGeom>
                <a:avLst/>
                <a:gdLst>
                  <a:gd name="connsiteX0" fmla="*/ 17780 w 101600"/>
                  <a:gd name="connsiteY0" fmla="*/ 0 h 118109"/>
                  <a:gd name="connsiteX1" fmla="*/ 50800 w 101600"/>
                  <a:gd name="connsiteY1" fmla="*/ 55880 h 118109"/>
                  <a:gd name="connsiteX2" fmla="*/ 83820 w 101600"/>
                  <a:gd name="connsiteY2" fmla="*/ 0 h 118109"/>
                  <a:gd name="connsiteX3" fmla="*/ 101600 w 101600"/>
                  <a:gd name="connsiteY3" fmla="*/ 0 h 118109"/>
                  <a:gd name="connsiteX4" fmla="*/ 58420 w 101600"/>
                  <a:gd name="connsiteY4" fmla="*/ 71120 h 118109"/>
                  <a:gd name="connsiteX5" fmla="*/ 58420 w 101600"/>
                  <a:gd name="connsiteY5" fmla="*/ 118110 h 118109"/>
                  <a:gd name="connsiteX6" fmla="*/ 43180 w 101600"/>
                  <a:gd name="connsiteY6" fmla="*/ 118110 h 118109"/>
                  <a:gd name="connsiteX7" fmla="*/ 43180 w 101600"/>
                  <a:gd name="connsiteY7" fmla="*/ 71120 h 118109"/>
                  <a:gd name="connsiteX8" fmla="*/ 0 w 101600"/>
                  <a:gd name="connsiteY8" fmla="*/ 0 h 118109"/>
                  <a:gd name="connsiteX9" fmla="*/ 17780 w 101600"/>
                  <a:gd name="connsiteY9" fmla="*/ 0 h 118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1600" h="118109">
                    <a:moveTo>
                      <a:pt x="17780" y="0"/>
                    </a:moveTo>
                    <a:lnTo>
                      <a:pt x="50800" y="55880"/>
                    </a:lnTo>
                    <a:lnTo>
                      <a:pt x="83820" y="0"/>
                    </a:lnTo>
                    <a:lnTo>
                      <a:pt x="101600" y="0"/>
                    </a:lnTo>
                    <a:lnTo>
                      <a:pt x="58420" y="71120"/>
                    </a:lnTo>
                    <a:lnTo>
                      <a:pt x="58420" y="118110"/>
                    </a:lnTo>
                    <a:lnTo>
                      <a:pt x="43180" y="118110"/>
                    </a:lnTo>
                    <a:lnTo>
                      <a:pt x="43180" y="71120"/>
                    </a:lnTo>
                    <a:lnTo>
                      <a:pt x="0" y="0"/>
                    </a:lnTo>
                    <a:lnTo>
                      <a:pt x="1778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81A3B978-FAD7-4830-1043-327EF3F3C154}"/>
                  </a:ext>
                </a:extLst>
              </p:cNvPr>
              <p:cNvSpPr/>
              <p:nvPr/>
            </p:nvSpPr>
            <p:spPr>
              <a:xfrm>
                <a:off x="2760979" y="3521709"/>
                <a:ext cx="20320" cy="86360"/>
              </a:xfrm>
              <a:custGeom>
                <a:avLst/>
                <a:gdLst>
                  <a:gd name="connsiteX0" fmla="*/ 10160 w 20320"/>
                  <a:gd name="connsiteY0" fmla="*/ 0 h 86360"/>
                  <a:gd name="connsiteX1" fmla="*/ 20320 w 20320"/>
                  <a:gd name="connsiteY1" fmla="*/ 8890 h 86360"/>
                  <a:gd name="connsiteX2" fmla="*/ 10160 w 20320"/>
                  <a:gd name="connsiteY2" fmla="*/ 17780 h 86360"/>
                  <a:gd name="connsiteX3" fmla="*/ 0 w 20320"/>
                  <a:gd name="connsiteY3" fmla="*/ 8890 h 86360"/>
                  <a:gd name="connsiteX4" fmla="*/ 10160 w 20320"/>
                  <a:gd name="connsiteY4" fmla="*/ 0 h 86360"/>
                  <a:gd name="connsiteX5" fmla="*/ 10160 w 20320"/>
                  <a:gd name="connsiteY5" fmla="*/ 68580 h 86360"/>
                  <a:gd name="connsiteX6" fmla="*/ 20320 w 20320"/>
                  <a:gd name="connsiteY6" fmla="*/ 77470 h 86360"/>
                  <a:gd name="connsiteX7" fmla="*/ 10160 w 20320"/>
                  <a:gd name="connsiteY7" fmla="*/ 86360 h 86360"/>
                  <a:gd name="connsiteX8" fmla="*/ 0 w 20320"/>
                  <a:gd name="connsiteY8" fmla="*/ 77470 h 86360"/>
                  <a:gd name="connsiteX9" fmla="*/ 10160 w 20320"/>
                  <a:gd name="connsiteY9" fmla="*/ 68580 h 86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" h="86360">
                    <a:moveTo>
                      <a:pt x="10160" y="0"/>
                    </a:moveTo>
                    <a:cubicBezTo>
                      <a:pt x="15240" y="0"/>
                      <a:pt x="20320" y="3810"/>
                      <a:pt x="20320" y="8890"/>
                    </a:cubicBezTo>
                    <a:cubicBezTo>
                      <a:pt x="20320" y="13970"/>
                      <a:pt x="16510" y="17780"/>
                      <a:pt x="10160" y="17780"/>
                    </a:cubicBezTo>
                    <a:cubicBezTo>
                      <a:pt x="3810" y="17780"/>
                      <a:pt x="0" y="13970"/>
                      <a:pt x="0" y="889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0160" y="68580"/>
                    </a:moveTo>
                    <a:cubicBezTo>
                      <a:pt x="15240" y="68580"/>
                      <a:pt x="20320" y="72390"/>
                      <a:pt x="20320" y="77470"/>
                    </a:cubicBezTo>
                    <a:cubicBezTo>
                      <a:pt x="20320" y="82550"/>
                      <a:pt x="16510" y="86360"/>
                      <a:pt x="10160" y="86360"/>
                    </a:cubicBezTo>
                    <a:cubicBezTo>
                      <a:pt x="3810" y="86360"/>
                      <a:pt x="0" y="82550"/>
                      <a:pt x="0" y="77470"/>
                    </a:cubicBezTo>
                    <a:cubicBezTo>
                      <a:pt x="0" y="72390"/>
                      <a:pt x="3810" y="68580"/>
                      <a:pt x="10160" y="6858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7EAD161D-68E3-F5BB-CC85-A6EDFB3113FB}"/>
                  </a:ext>
                </a:extLst>
              </p:cNvPr>
              <p:cNvSpPr/>
              <p:nvPr/>
            </p:nvSpPr>
            <p:spPr>
              <a:xfrm>
                <a:off x="2840989" y="3486150"/>
                <a:ext cx="88900" cy="121920"/>
              </a:xfrm>
              <a:custGeom>
                <a:avLst/>
                <a:gdLst>
                  <a:gd name="connsiteX0" fmla="*/ 44450 w 88900"/>
                  <a:gd name="connsiteY0" fmla="*/ 0 h 121920"/>
                  <a:gd name="connsiteX1" fmla="*/ 88900 w 88900"/>
                  <a:gd name="connsiteY1" fmla="*/ 60960 h 121920"/>
                  <a:gd name="connsiteX2" fmla="*/ 44450 w 88900"/>
                  <a:gd name="connsiteY2" fmla="*/ 121920 h 121920"/>
                  <a:gd name="connsiteX3" fmla="*/ 0 w 88900"/>
                  <a:gd name="connsiteY3" fmla="*/ 60960 h 121920"/>
                  <a:gd name="connsiteX4" fmla="*/ 44450 w 88900"/>
                  <a:gd name="connsiteY4" fmla="*/ 0 h 121920"/>
                  <a:gd name="connsiteX5" fmla="*/ 44450 w 88900"/>
                  <a:gd name="connsiteY5" fmla="*/ 107950 h 121920"/>
                  <a:gd name="connsiteX6" fmla="*/ 73660 w 88900"/>
                  <a:gd name="connsiteY6" fmla="*/ 60960 h 121920"/>
                  <a:gd name="connsiteX7" fmla="*/ 44450 w 88900"/>
                  <a:gd name="connsiteY7" fmla="*/ 13970 h 121920"/>
                  <a:gd name="connsiteX8" fmla="*/ 15240 w 88900"/>
                  <a:gd name="connsiteY8" fmla="*/ 60960 h 121920"/>
                  <a:gd name="connsiteX9" fmla="*/ 44450 w 88900"/>
                  <a:gd name="connsiteY9" fmla="*/ 107950 h 121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8900" h="121920">
                    <a:moveTo>
                      <a:pt x="44450" y="0"/>
                    </a:moveTo>
                    <a:cubicBezTo>
                      <a:pt x="72390" y="0"/>
                      <a:pt x="88900" y="26670"/>
                      <a:pt x="88900" y="60960"/>
                    </a:cubicBezTo>
                    <a:cubicBezTo>
                      <a:pt x="88900" y="95250"/>
                      <a:pt x="71120" y="121920"/>
                      <a:pt x="44450" y="121920"/>
                    </a:cubicBezTo>
                    <a:cubicBezTo>
                      <a:pt x="17780" y="121920"/>
                      <a:pt x="0" y="95250"/>
                      <a:pt x="0" y="60960"/>
                    </a:cubicBezTo>
                    <a:cubicBezTo>
                      <a:pt x="0" y="26670"/>
                      <a:pt x="17780" y="0"/>
                      <a:pt x="44450" y="0"/>
                    </a:cubicBezTo>
                    <a:close/>
                    <a:moveTo>
                      <a:pt x="44450" y="107950"/>
                    </a:moveTo>
                    <a:cubicBezTo>
                      <a:pt x="62230" y="107950"/>
                      <a:pt x="73660" y="88900"/>
                      <a:pt x="73660" y="60960"/>
                    </a:cubicBezTo>
                    <a:cubicBezTo>
                      <a:pt x="73660" y="33020"/>
                      <a:pt x="62230" y="13970"/>
                      <a:pt x="44450" y="13970"/>
                    </a:cubicBezTo>
                    <a:cubicBezTo>
                      <a:pt x="26670" y="13970"/>
                      <a:pt x="15240" y="33020"/>
                      <a:pt x="15240" y="60960"/>
                    </a:cubicBezTo>
                    <a:cubicBezTo>
                      <a:pt x="15240" y="88900"/>
                      <a:pt x="26670" y="107950"/>
                      <a:pt x="44450" y="10795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 142">
                <a:extLst>
                  <a:ext uri="{FF2B5EF4-FFF2-40B4-BE49-F238E27FC236}">
                    <a16:creationId xmlns:a16="http://schemas.microsoft.com/office/drawing/2014/main" id="{A9AEB1F9-D9BE-4E68-B922-271702396F63}"/>
                  </a:ext>
                </a:extLst>
              </p:cNvPr>
              <p:cNvSpPr/>
              <p:nvPr/>
            </p:nvSpPr>
            <p:spPr>
              <a:xfrm>
                <a:off x="2947670" y="3486150"/>
                <a:ext cx="121919" cy="123190"/>
              </a:xfrm>
              <a:custGeom>
                <a:avLst/>
                <a:gdLst>
                  <a:gd name="connsiteX0" fmla="*/ 27940 w 121919"/>
                  <a:gd name="connsiteY0" fmla="*/ 0 h 123190"/>
                  <a:gd name="connsiteX1" fmla="*/ 55880 w 121919"/>
                  <a:gd name="connsiteY1" fmla="*/ 29210 h 123190"/>
                  <a:gd name="connsiteX2" fmla="*/ 27940 w 121919"/>
                  <a:gd name="connsiteY2" fmla="*/ 58420 h 123190"/>
                  <a:gd name="connsiteX3" fmla="*/ 0 w 121919"/>
                  <a:gd name="connsiteY3" fmla="*/ 29210 h 123190"/>
                  <a:gd name="connsiteX4" fmla="*/ 27940 w 121919"/>
                  <a:gd name="connsiteY4" fmla="*/ 0 h 123190"/>
                  <a:gd name="connsiteX5" fmla="*/ 27940 w 121919"/>
                  <a:gd name="connsiteY5" fmla="*/ 46990 h 123190"/>
                  <a:gd name="connsiteX6" fmla="*/ 44450 w 121919"/>
                  <a:gd name="connsiteY6" fmla="*/ 27940 h 123190"/>
                  <a:gd name="connsiteX7" fmla="*/ 27940 w 121919"/>
                  <a:gd name="connsiteY7" fmla="*/ 8890 h 123190"/>
                  <a:gd name="connsiteX8" fmla="*/ 11430 w 121919"/>
                  <a:gd name="connsiteY8" fmla="*/ 27940 h 123190"/>
                  <a:gd name="connsiteX9" fmla="*/ 27940 w 121919"/>
                  <a:gd name="connsiteY9" fmla="*/ 46990 h 123190"/>
                  <a:gd name="connsiteX10" fmla="*/ 97790 w 121919"/>
                  <a:gd name="connsiteY10" fmla="*/ 1270 h 123190"/>
                  <a:gd name="connsiteX11" fmla="*/ 109220 w 121919"/>
                  <a:gd name="connsiteY11" fmla="*/ 1270 h 123190"/>
                  <a:gd name="connsiteX12" fmla="*/ 24130 w 121919"/>
                  <a:gd name="connsiteY12" fmla="*/ 120650 h 123190"/>
                  <a:gd name="connsiteX13" fmla="*/ 12700 w 121919"/>
                  <a:gd name="connsiteY13" fmla="*/ 120650 h 123190"/>
                  <a:gd name="connsiteX14" fmla="*/ 97790 w 121919"/>
                  <a:gd name="connsiteY14" fmla="*/ 1270 h 123190"/>
                  <a:gd name="connsiteX15" fmla="*/ 93980 w 121919"/>
                  <a:gd name="connsiteY15" fmla="*/ 64770 h 123190"/>
                  <a:gd name="connsiteX16" fmla="*/ 121920 w 121919"/>
                  <a:gd name="connsiteY16" fmla="*/ 93980 h 123190"/>
                  <a:gd name="connsiteX17" fmla="*/ 93980 w 121919"/>
                  <a:gd name="connsiteY17" fmla="*/ 123190 h 123190"/>
                  <a:gd name="connsiteX18" fmla="*/ 66040 w 121919"/>
                  <a:gd name="connsiteY18" fmla="*/ 93980 h 123190"/>
                  <a:gd name="connsiteX19" fmla="*/ 93980 w 121919"/>
                  <a:gd name="connsiteY19" fmla="*/ 64770 h 123190"/>
                  <a:gd name="connsiteX20" fmla="*/ 93980 w 121919"/>
                  <a:gd name="connsiteY20" fmla="*/ 113030 h 123190"/>
                  <a:gd name="connsiteX21" fmla="*/ 110490 w 121919"/>
                  <a:gd name="connsiteY21" fmla="*/ 93980 h 123190"/>
                  <a:gd name="connsiteX22" fmla="*/ 93980 w 121919"/>
                  <a:gd name="connsiteY22" fmla="*/ 74930 h 123190"/>
                  <a:gd name="connsiteX23" fmla="*/ 77470 w 121919"/>
                  <a:gd name="connsiteY23" fmla="*/ 93980 h 123190"/>
                  <a:gd name="connsiteX24" fmla="*/ 93980 w 121919"/>
                  <a:gd name="connsiteY24" fmla="*/ 113030 h 12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21919" h="123190">
                    <a:moveTo>
                      <a:pt x="27940" y="0"/>
                    </a:moveTo>
                    <a:cubicBezTo>
                      <a:pt x="43180" y="0"/>
                      <a:pt x="55880" y="12700"/>
                      <a:pt x="55880" y="29210"/>
                    </a:cubicBezTo>
                    <a:cubicBezTo>
                      <a:pt x="55880" y="45720"/>
                      <a:pt x="43180" y="58420"/>
                      <a:pt x="27940" y="58420"/>
                    </a:cubicBezTo>
                    <a:cubicBezTo>
                      <a:pt x="12700" y="58420"/>
                      <a:pt x="0" y="45720"/>
                      <a:pt x="0" y="29210"/>
                    </a:cubicBezTo>
                    <a:cubicBezTo>
                      <a:pt x="0" y="12700"/>
                      <a:pt x="12700" y="0"/>
                      <a:pt x="27940" y="0"/>
                    </a:cubicBezTo>
                    <a:close/>
                    <a:moveTo>
                      <a:pt x="27940" y="46990"/>
                    </a:moveTo>
                    <a:cubicBezTo>
                      <a:pt x="36830" y="46990"/>
                      <a:pt x="44450" y="39370"/>
                      <a:pt x="44450" y="27940"/>
                    </a:cubicBezTo>
                    <a:cubicBezTo>
                      <a:pt x="44450" y="16510"/>
                      <a:pt x="36830" y="8890"/>
                      <a:pt x="27940" y="8890"/>
                    </a:cubicBezTo>
                    <a:cubicBezTo>
                      <a:pt x="19050" y="8890"/>
                      <a:pt x="11430" y="16510"/>
                      <a:pt x="11430" y="27940"/>
                    </a:cubicBezTo>
                    <a:cubicBezTo>
                      <a:pt x="11430" y="39370"/>
                      <a:pt x="19050" y="46990"/>
                      <a:pt x="27940" y="46990"/>
                    </a:cubicBezTo>
                    <a:close/>
                    <a:moveTo>
                      <a:pt x="97790" y="1270"/>
                    </a:moveTo>
                    <a:lnTo>
                      <a:pt x="109220" y="1270"/>
                    </a:lnTo>
                    <a:lnTo>
                      <a:pt x="24130" y="120650"/>
                    </a:lnTo>
                    <a:lnTo>
                      <a:pt x="12700" y="120650"/>
                    </a:lnTo>
                    <a:lnTo>
                      <a:pt x="97790" y="1270"/>
                    </a:lnTo>
                    <a:close/>
                    <a:moveTo>
                      <a:pt x="93980" y="64770"/>
                    </a:moveTo>
                    <a:cubicBezTo>
                      <a:pt x="109220" y="64770"/>
                      <a:pt x="121920" y="77470"/>
                      <a:pt x="121920" y="93980"/>
                    </a:cubicBezTo>
                    <a:cubicBezTo>
                      <a:pt x="121920" y="110490"/>
                      <a:pt x="109220" y="123190"/>
                      <a:pt x="93980" y="123190"/>
                    </a:cubicBezTo>
                    <a:cubicBezTo>
                      <a:pt x="78740" y="123190"/>
                      <a:pt x="66040" y="110490"/>
                      <a:pt x="66040" y="93980"/>
                    </a:cubicBezTo>
                    <a:cubicBezTo>
                      <a:pt x="66040" y="77470"/>
                      <a:pt x="78740" y="64770"/>
                      <a:pt x="93980" y="64770"/>
                    </a:cubicBezTo>
                    <a:close/>
                    <a:moveTo>
                      <a:pt x="93980" y="113030"/>
                    </a:moveTo>
                    <a:cubicBezTo>
                      <a:pt x="102870" y="113030"/>
                      <a:pt x="110490" y="105410"/>
                      <a:pt x="110490" y="93980"/>
                    </a:cubicBezTo>
                    <a:cubicBezTo>
                      <a:pt x="110490" y="82550"/>
                      <a:pt x="102870" y="74930"/>
                      <a:pt x="93980" y="74930"/>
                    </a:cubicBezTo>
                    <a:cubicBezTo>
                      <a:pt x="85090" y="74930"/>
                      <a:pt x="77470" y="82550"/>
                      <a:pt x="77470" y="93980"/>
                    </a:cubicBezTo>
                    <a:cubicBezTo>
                      <a:pt x="77470" y="105410"/>
                      <a:pt x="85090" y="113030"/>
                      <a:pt x="93980" y="1130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4F55C597-1B6B-54E7-DFF8-1BA73DCB4117}"/>
                  </a:ext>
                </a:extLst>
              </p:cNvPr>
              <p:cNvSpPr/>
              <p:nvPr/>
            </p:nvSpPr>
            <p:spPr>
              <a:xfrm>
                <a:off x="2664460" y="3686809"/>
                <a:ext cx="92710" cy="120650"/>
              </a:xfrm>
              <a:custGeom>
                <a:avLst/>
                <a:gdLst>
                  <a:gd name="connsiteX0" fmla="*/ 15240 w 92710"/>
                  <a:gd name="connsiteY0" fmla="*/ 63500 h 120650"/>
                  <a:gd name="connsiteX1" fmla="*/ 72390 w 92710"/>
                  <a:gd name="connsiteY1" fmla="*/ 0 h 120650"/>
                  <a:gd name="connsiteX2" fmla="*/ 91440 w 92710"/>
                  <a:gd name="connsiteY2" fmla="*/ 0 h 120650"/>
                  <a:gd name="connsiteX3" fmla="*/ 48260 w 92710"/>
                  <a:gd name="connsiteY3" fmla="*/ 48260 h 120650"/>
                  <a:gd name="connsiteX4" fmla="*/ 92710 w 92710"/>
                  <a:gd name="connsiteY4" fmla="*/ 119380 h 120650"/>
                  <a:gd name="connsiteX5" fmla="*/ 73660 w 92710"/>
                  <a:gd name="connsiteY5" fmla="*/ 119380 h 120650"/>
                  <a:gd name="connsiteX6" fmla="*/ 36830 w 92710"/>
                  <a:gd name="connsiteY6" fmla="*/ 59690 h 120650"/>
                  <a:gd name="connsiteX7" fmla="*/ 15240 w 92710"/>
                  <a:gd name="connsiteY7" fmla="*/ 83820 h 120650"/>
                  <a:gd name="connsiteX8" fmla="*/ 15240 w 92710"/>
                  <a:gd name="connsiteY8" fmla="*/ 120650 h 120650"/>
                  <a:gd name="connsiteX9" fmla="*/ 0 w 92710"/>
                  <a:gd name="connsiteY9" fmla="*/ 120650 h 120650"/>
                  <a:gd name="connsiteX10" fmla="*/ 0 w 92710"/>
                  <a:gd name="connsiteY10" fmla="*/ 1270 h 120650"/>
                  <a:gd name="connsiteX11" fmla="*/ 15240 w 92710"/>
                  <a:gd name="connsiteY11" fmla="*/ 1270 h 120650"/>
                  <a:gd name="connsiteX12" fmla="*/ 15240 w 92710"/>
                  <a:gd name="connsiteY12" fmla="*/ 64770 h 12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710" h="120650">
                    <a:moveTo>
                      <a:pt x="15240" y="63500"/>
                    </a:moveTo>
                    <a:lnTo>
                      <a:pt x="72390" y="0"/>
                    </a:lnTo>
                    <a:lnTo>
                      <a:pt x="91440" y="0"/>
                    </a:lnTo>
                    <a:lnTo>
                      <a:pt x="48260" y="48260"/>
                    </a:lnTo>
                    <a:lnTo>
                      <a:pt x="92710" y="119380"/>
                    </a:lnTo>
                    <a:lnTo>
                      <a:pt x="73660" y="119380"/>
                    </a:lnTo>
                    <a:lnTo>
                      <a:pt x="36830" y="59690"/>
                    </a:lnTo>
                    <a:lnTo>
                      <a:pt x="15240" y="83820"/>
                    </a:lnTo>
                    <a:lnTo>
                      <a:pt x="15240" y="120650"/>
                    </a:lnTo>
                    <a:lnTo>
                      <a:pt x="0" y="120650"/>
                    </a:lnTo>
                    <a:lnTo>
                      <a:pt x="0" y="1270"/>
                    </a:lnTo>
                    <a:lnTo>
                      <a:pt x="15240" y="1270"/>
                    </a:lnTo>
                    <a:lnTo>
                      <a:pt x="15240" y="647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id="{B37C64D7-B296-5700-7B70-10BE02376239}"/>
                  </a:ext>
                </a:extLst>
              </p:cNvPr>
              <p:cNvSpPr/>
              <p:nvPr/>
            </p:nvSpPr>
            <p:spPr>
              <a:xfrm>
                <a:off x="2771139" y="3719829"/>
                <a:ext cx="20320" cy="86360"/>
              </a:xfrm>
              <a:custGeom>
                <a:avLst/>
                <a:gdLst>
                  <a:gd name="connsiteX0" fmla="*/ 10160 w 20320"/>
                  <a:gd name="connsiteY0" fmla="*/ 0 h 86360"/>
                  <a:gd name="connsiteX1" fmla="*/ 20320 w 20320"/>
                  <a:gd name="connsiteY1" fmla="*/ 8890 h 86360"/>
                  <a:gd name="connsiteX2" fmla="*/ 10160 w 20320"/>
                  <a:gd name="connsiteY2" fmla="*/ 17780 h 86360"/>
                  <a:gd name="connsiteX3" fmla="*/ 0 w 20320"/>
                  <a:gd name="connsiteY3" fmla="*/ 8890 h 86360"/>
                  <a:gd name="connsiteX4" fmla="*/ 10160 w 20320"/>
                  <a:gd name="connsiteY4" fmla="*/ 0 h 86360"/>
                  <a:gd name="connsiteX5" fmla="*/ 10160 w 20320"/>
                  <a:gd name="connsiteY5" fmla="*/ 68580 h 86360"/>
                  <a:gd name="connsiteX6" fmla="*/ 20320 w 20320"/>
                  <a:gd name="connsiteY6" fmla="*/ 77470 h 86360"/>
                  <a:gd name="connsiteX7" fmla="*/ 10160 w 20320"/>
                  <a:gd name="connsiteY7" fmla="*/ 86360 h 86360"/>
                  <a:gd name="connsiteX8" fmla="*/ 0 w 20320"/>
                  <a:gd name="connsiteY8" fmla="*/ 77470 h 86360"/>
                  <a:gd name="connsiteX9" fmla="*/ 10160 w 20320"/>
                  <a:gd name="connsiteY9" fmla="*/ 68580 h 86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" h="86360">
                    <a:moveTo>
                      <a:pt x="10160" y="0"/>
                    </a:moveTo>
                    <a:cubicBezTo>
                      <a:pt x="15240" y="0"/>
                      <a:pt x="20320" y="3810"/>
                      <a:pt x="20320" y="8890"/>
                    </a:cubicBezTo>
                    <a:cubicBezTo>
                      <a:pt x="20320" y="13970"/>
                      <a:pt x="16510" y="17780"/>
                      <a:pt x="10160" y="17780"/>
                    </a:cubicBezTo>
                    <a:cubicBezTo>
                      <a:pt x="3810" y="17780"/>
                      <a:pt x="0" y="13970"/>
                      <a:pt x="0" y="889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0160" y="68580"/>
                    </a:moveTo>
                    <a:cubicBezTo>
                      <a:pt x="15240" y="68580"/>
                      <a:pt x="20320" y="72390"/>
                      <a:pt x="20320" y="77470"/>
                    </a:cubicBezTo>
                    <a:cubicBezTo>
                      <a:pt x="20320" y="82550"/>
                      <a:pt x="16510" y="86360"/>
                      <a:pt x="10160" y="86360"/>
                    </a:cubicBezTo>
                    <a:cubicBezTo>
                      <a:pt x="3810" y="86360"/>
                      <a:pt x="0" y="82550"/>
                      <a:pt x="0" y="77470"/>
                    </a:cubicBezTo>
                    <a:cubicBezTo>
                      <a:pt x="0" y="72390"/>
                      <a:pt x="3810" y="68580"/>
                      <a:pt x="10160" y="6858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 145">
                <a:extLst>
                  <a:ext uri="{FF2B5EF4-FFF2-40B4-BE49-F238E27FC236}">
                    <a16:creationId xmlns:a16="http://schemas.microsoft.com/office/drawing/2014/main" id="{55B4A5C1-1BCC-9AAC-4E82-AEF5F8B72858}"/>
                  </a:ext>
                </a:extLst>
              </p:cNvPr>
              <p:cNvSpPr/>
              <p:nvPr/>
            </p:nvSpPr>
            <p:spPr>
              <a:xfrm>
                <a:off x="2851150" y="3685540"/>
                <a:ext cx="82550" cy="120650"/>
              </a:xfrm>
              <a:custGeom>
                <a:avLst/>
                <a:gdLst>
                  <a:gd name="connsiteX0" fmla="*/ 81280 w 82550"/>
                  <a:gd name="connsiteY0" fmla="*/ 81280 h 120650"/>
                  <a:gd name="connsiteX1" fmla="*/ 40640 w 82550"/>
                  <a:gd name="connsiteY1" fmla="*/ 120650 h 120650"/>
                  <a:gd name="connsiteX2" fmla="*/ 0 w 82550"/>
                  <a:gd name="connsiteY2" fmla="*/ 80010 h 120650"/>
                  <a:gd name="connsiteX3" fmla="*/ 48260 w 82550"/>
                  <a:gd name="connsiteY3" fmla="*/ 0 h 120650"/>
                  <a:gd name="connsiteX4" fmla="*/ 69850 w 82550"/>
                  <a:gd name="connsiteY4" fmla="*/ 0 h 120650"/>
                  <a:gd name="connsiteX5" fmla="*/ 25400 w 82550"/>
                  <a:gd name="connsiteY5" fmla="*/ 48260 h 120650"/>
                  <a:gd name="connsiteX6" fmla="*/ 43180 w 82550"/>
                  <a:gd name="connsiteY6" fmla="*/ 41910 h 120650"/>
                  <a:gd name="connsiteX7" fmla="*/ 82550 w 82550"/>
                  <a:gd name="connsiteY7" fmla="*/ 81280 h 120650"/>
                  <a:gd name="connsiteX8" fmla="*/ 66040 w 82550"/>
                  <a:gd name="connsiteY8" fmla="*/ 81280 h 120650"/>
                  <a:gd name="connsiteX9" fmla="*/ 39370 w 82550"/>
                  <a:gd name="connsiteY9" fmla="*/ 54610 h 120650"/>
                  <a:gd name="connsiteX10" fmla="*/ 12700 w 82550"/>
                  <a:gd name="connsiteY10" fmla="*/ 80010 h 120650"/>
                  <a:gd name="connsiteX11" fmla="*/ 39370 w 82550"/>
                  <a:gd name="connsiteY11" fmla="*/ 106680 h 120650"/>
                  <a:gd name="connsiteX12" fmla="*/ 66040 w 82550"/>
                  <a:gd name="connsiteY12" fmla="*/ 80010 h 12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2550" h="120650">
                    <a:moveTo>
                      <a:pt x="81280" y="81280"/>
                    </a:moveTo>
                    <a:cubicBezTo>
                      <a:pt x="81280" y="104140"/>
                      <a:pt x="63500" y="120650"/>
                      <a:pt x="40640" y="120650"/>
                    </a:cubicBezTo>
                    <a:cubicBezTo>
                      <a:pt x="17780" y="120650"/>
                      <a:pt x="0" y="104140"/>
                      <a:pt x="0" y="80010"/>
                    </a:cubicBezTo>
                    <a:cubicBezTo>
                      <a:pt x="0" y="55880"/>
                      <a:pt x="27940" y="15240"/>
                      <a:pt x="48260" y="0"/>
                    </a:cubicBezTo>
                    <a:lnTo>
                      <a:pt x="69850" y="0"/>
                    </a:lnTo>
                    <a:cubicBezTo>
                      <a:pt x="48260" y="15240"/>
                      <a:pt x="33020" y="35560"/>
                      <a:pt x="25400" y="48260"/>
                    </a:cubicBezTo>
                    <a:cubicBezTo>
                      <a:pt x="27940" y="45720"/>
                      <a:pt x="34290" y="41910"/>
                      <a:pt x="43180" y="41910"/>
                    </a:cubicBezTo>
                    <a:cubicBezTo>
                      <a:pt x="66040" y="41910"/>
                      <a:pt x="82550" y="59690"/>
                      <a:pt x="82550" y="81280"/>
                    </a:cubicBezTo>
                    <a:close/>
                    <a:moveTo>
                      <a:pt x="66040" y="81280"/>
                    </a:moveTo>
                    <a:cubicBezTo>
                      <a:pt x="66040" y="66040"/>
                      <a:pt x="55880" y="54610"/>
                      <a:pt x="39370" y="54610"/>
                    </a:cubicBezTo>
                    <a:cubicBezTo>
                      <a:pt x="22860" y="54610"/>
                      <a:pt x="12700" y="66040"/>
                      <a:pt x="12700" y="80010"/>
                    </a:cubicBezTo>
                    <a:cubicBezTo>
                      <a:pt x="12700" y="93980"/>
                      <a:pt x="22860" y="106680"/>
                      <a:pt x="39370" y="106680"/>
                    </a:cubicBezTo>
                    <a:cubicBezTo>
                      <a:pt x="55880" y="106680"/>
                      <a:pt x="66040" y="95250"/>
                      <a:pt x="66040" y="8001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" name="Freeform 146">
                <a:extLst>
                  <a:ext uri="{FF2B5EF4-FFF2-40B4-BE49-F238E27FC236}">
                    <a16:creationId xmlns:a16="http://schemas.microsoft.com/office/drawing/2014/main" id="{BCBA6332-37B4-28C1-ADB2-2385F7AAF603}"/>
                  </a:ext>
                </a:extLst>
              </p:cNvPr>
              <p:cNvSpPr/>
              <p:nvPr/>
            </p:nvSpPr>
            <p:spPr>
              <a:xfrm>
                <a:off x="2954020" y="3683000"/>
                <a:ext cx="76200" cy="123190"/>
              </a:xfrm>
              <a:custGeom>
                <a:avLst/>
                <a:gdLst>
                  <a:gd name="connsiteX0" fmla="*/ 2540 w 76200"/>
                  <a:gd name="connsiteY0" fmla="*/ 30480 h 123190"/>
                  <a:gd name="connsiteX1" fmla="*/ 38100 w 76200"/>
                  <a:gd name="connsiteY1" fmla="*/ 0 h 123190"/>
                  <a:gd name="connsiteX2" fmla="*/ 73660 w 76200"/>
                  <a:gd name="connsiteY2" fmla="*/ 30480 h 123190"/>
                  <a:gd name="connsiteX3" fmla="*/ 50800 w 76200"/>
                  <a:gd name="connsiteY3" fmla="*/ 60960 h 123190"/>
                  <a:gd name="connsiteX4" fmla="*/ 76200 w 76200"/>
                  <a:gd name="connsiteY4" fmla="*/ 92710 h 123190"/>
                  <a:gd name="connsiteX5" fmla="*/ 38100 w 76200"/>
                  <a:gd name="connsiteY5" fmla="*/ 123190 h 123190"/>
                  <a:gd name="connsiteX6" fmla="*/ 0 w 76200"/>
                  <a:gd name="connsiteY6" fmla="*/ 92710 h 123190"/>
                  <a:gd name="connsiteX7" fmla="*/ 25400 w 76200"/>
                  <a:gd name="connsiteY7" fmla="*/ 60960 h 123190"/>
                  <a:gd name="connsiteX8" fmla="*/ 2540 w 76200"/>
                  <a:gd name="connsiteY8" fmla="*/ 30480 h 123190"/>
                  <a:gd name="connsiteX9" fmla="*/ 38100 w 76200"/>
                  <a:gd name="connsiteY9" fmla="*/ 110490 h 123190"/>
                  <a:gd name="connsiteX10" fmla="*/ 60960 w 76200"/>
                  <a:gd name="connsiteY10" fmla="*/ 91440 h 123190"/>
                  <a:gd name="connsiteX11" fmla="*/ 38100 w 76200"/>
                  <a:gd name="connsiteY11" fmla="*/ 67310 h 123190"/>
                  <a:gd name="connsiteX12" fmla="*/ 15240 w 76200"/>
                  <a:gd name="connsiteY12" fmla="*/ 91440 h 123190"/>
                  <a:gd name="connsiteX13" fmla="*/ 38100 w 76200"/>
                  <a:gd name="connsiteY13" fmla="*/ 110490 h 123190"/>
                  <a:gd name="connsiteX14" fmla="*/ 38100 w 76200"/>
                  <a:gd name="connsiteY14" fmla="*/ 54610 h 123190"/>
                  <a:gd name="connsiteX15" fmla="*/ 58420 w 76200"/>
                  <a:gd name="connsiteY15" fmla="*/ 31750 h 123190"/>
                  <a:gd name="connsiteX16" fmla="*/ 38100 w 76200"/>
                  <a:gd name="connsiteY16" fmla="*/ 13970 h 123190"/>
                  <a:gd name="connsiteX17" fmla="*/ 17780 w 76200"/>
                  <a:gd name="connsiteY17" fmla="*/ 31750 h 123190"/>
                  <a:gd name="connsiteX18" fmla="*/ 38100 w 76200"/>
                  <a:gd name="connsiteY18" fmla="*/ 54610 h 12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6200" h="123190">
                    <a:moveTo>
                      <a:pt x="2540" y="30480"/>
                    </a:moveTo>
                    <a:cubicBezTo>
                      <a:pt x="2540" y="12700"/>
                      <a:pt x="17780" y="0"/>
                      <a:pt x="38100" y="0"/>
                    </a:cubicBezTo>
                    <a:cubicBezTo>
                      <a:pt x="58420" y="0"/>
                      <a:pt x="73660" y="12700"/>
                      <a:pt x="73660" y="30480"/>
                    </a:cubicBezTo>
                    <a:cubicBezTo>
                      <a:pt x="73660" y="48260"/>
                      <a:pt x="60960" y="57150"/>
                      <a:pt x="50800" y="60960"/>
                    </a:cubicBezTo>
                    <a:cubicBezTo>
                      <a:pt x="62230" y="66040"/>
                      <a:pt x="76200" y="76200"/>
                      <a:pt x="76200" y="92710"/>
                    </a:cubicBezTo>
                    <a:cubicBezTo>
                      <a:pt x="76200" y="109220"/>
                      <a:pt x="60960" y="123190"/>
                      <a:pt x="38100" y="123190"/>
                    </a:cubicBezTo>
                    <a:cubicBezTo>
                      <a:pt x="15240" y="123190"/>
                      <a:pt x="0" y="110490"/>
                      <a:pt x="0" y="92710"/>
                    </a:cubicBezTo>
                    <a:cubicBezTo>
                      <a:pt x="0" y="74930"/>
                      <a:pt x="12700" y="66040"/>
                      <a:pt x="25400" y="60960"/>
                    </a:cubicBezTo>
                    <a:cubicBezTo>
                      <a:pt x="15240" y="57150"/>
                      <a:pt x="2540" y="45720"/>
                      <a:pt x="2540" y="30480"/>
                    </a:cubicBezTo>
                    <a:close/>
                    <a:moveTo>
                      <a:pt x="38100" y="110490"/>
                    </a:moveTo>
                    <a:cubicBezTo>
                      <a:pt x="50800" y="110490"/>
                      <a:pt x="60960" y="102870"/>
                      <a:pt x="60960" y="91440"/>
                    </a:cubicBezTo>
                    <a:cubicBezTo>
                      <a:pt x="60960" y="80010"/>
                      <a:pt x="50800" y="72390"/>
                      <a:pt x="38100" y="67310"/>
                    </a:cubicBezTo>
                    <a:cubicBezTo>
                      <a:pt x="25400" y="72390"/>
                      <a:pt x="15240" y="81280"/>
                      <a:pt x="15240" y="91440"/>
                    </a:cubicBezTo>
                    <a:cubicBezTo>
                      <a:pt x="15240" y="101600"/>
                      <a:pt x="25400" y="110490"/>
                      <a:pt x="38100" y="110490"/>
                    </a:cubicBezTo>
                    <a:close/>
                    <a:moveTo>
                      <a:pt x="38100" y="54610"/>
                    </a:moveTo>
                    <a:cubicBezTo>
                      <a:pt x="49530" y="49530"/>
                      <a:pt x="58420" y="43180"/>
                      <a:pt x="58420" y="31750"/>
                    </a:cubicBezTo>
                    <a:cubicBezTo>
                      <a:pt x="58420" y="20320"/>
                      <a:pt x="49530" y="13970"/>
                      <a:pt x="38100" y="13970"/>
                    </a:cubicBezTo>
                    <a:cubicBezTo>
                      <a:pt x="26670" y="13970"/>
                      <a:pt x="17780" y="21590"/>
                      <a:pt x="17780" y="31750"/>
                    </a:cubicBezTo>
                    <a:cubicBezTo>
                      <a:pt x="17780" y="41910"/>
                      <a:pt x="26670" y="49530"/>
                      <a:pt x="38100" y="5461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" name="Freeform 147">
                <a:extLst>
                  <a:ext uri="{FF2B5EF4-FFF2-40B4-BE49-F238E27FC236}">
                    <a16:creationId xmlns:a16="http://schemas.microsoft.com/office/drawing/2014/main" id="{1E6BA71F-896D-459C-10E5-C178E02E9529}"/>
                  </a:ext>
                </a:extLst>
              </p:cNvPr>
              <p:cNvSpPr/>
              <p:nvPr/>
            </p:nvSpPr>
            <p:spPr>
              <a:xfrm>
                <a:off x="3045460" y="3684270"/>
                <a:ext cx="120650" cy="123189"/>
              </a:xfrm>
              <a:custGeom>
                <a:avLst/>
                <a:gdLst>
                  <a:gd name="connsiteX0" fmla="*/ 27940 w 120650"/>
                  <a:gd name="connsiteY0" fmla="*/ 0 h 123189"/>
                  <a:gd name="connsiteX1" fmla="*/ 55880 w 120650"/>
                  <a:gd name="connsiteY1" fmla="*/ 29210 h 123189"/>
                  <a:gd name="connsiteX2" fmla="*/ 27940 w 120650"/>
                  <a:gd name="connsiteY2" fmla="*/ 58420 h 123189"/>
                  <a:gd name="connsiteX3" fmla="*/ 0 w 120650"/>
                  <a:gd name="connsiteY3" fmla="*/ 29210 h 123189"/>
                  <a:gd name="connsiteX4" fmla="*/ 27940 w 120650"/>
                  <a:gd name="connsiteY4" fmla="*/ 0 h 123189"/>
                  <a:gd name="connsiteX5" fmla="*/ 27940 w 120650"/>
                  <a:gd name="connsiteY5" fmla="*/ 46990 h 123189"/>
                  <a:gd name="connsiteX6" fmla="*/ 44450 w 120650"/>
                  <a:gd name="connsiteY6" fmla="*/ 27940 h 123189"/>
                  <a:gd name="connsiteX7" fmla="*/ 27940 w 120650"/>
                  <a:gd name="connsiteY7" fmla="*/ 8890 h 123189"/>
                  <a:gd name="connsiteX8" fmla="*/ 11430 w 120650"/>
                  <a:gd name="connsiteY8" fmla="*/ 27940 h 123189"/>
                  <a:gd name="connsiteX9" fmla="*/ 27940 w 120650"/>
                  <a:gd name="connsiteY9" fmla="*/ 46990 h 123189"/>
                  <a:gd name="connsiteX10" fmla="*/ 96520 w 120650"/>
                  <a:gd name="connsiteY10" fmla="*/ 1270 h 123189"/>
                  <a:gd name="connsiteX11" fmla="*/ 107950 w 120650"/>
                  <a:gd name="connsiteY11" fmla="*/ 1270 h 123189"/>
                  <a:gd name="connsiteX12" fmla="*/ 22860 w 120650"/>
                  <a:gd name="connsiteY12" fmla="*/ 120650 h 123189"/>
                  <a:gd name="connsiteX13" fmla="*/ 11430 w 120650"/>
                  <a:gd name="connsiteY13" fmla="*/ 120650 h 123189"/>
                  <a:gd name="connsiteX14" fmla="*/ 96520 w 120650"/>
                  <a:gd name="connsiteY14" fmla="*/ 1270 h 123189"/>
                  <a:gd name="connsiteX15" fmla="*/ 92710 w 120650"/>
                  <a:gd name="connsiteY15" fmla="*/ 64770 h 123189"/>
                  <a:gd name="connsiteX16" fmla="*/ 120650 w 120650"/>
                  <a:gd name="connsiteY16" fmla="*/ 93980 h 123189"/>
                  <a:gd name="connsiteX17" fmla="*/ 92710 w 120650"/>
                  <a:gd name="connsiteY17" fmla="*/ 123190 h 123189"/>
                  <a:gd name="connsiteX18" fmla="*/ 64770 w 120650"/>
                  <a:gd name="connsiteY18" fmla="*/ 93980 h 123189"/>
                  <a:gd name="connsiteX19" fmla="*/ 92710 w 120650"/>
                  <a:gd name="connsiteY19" fmla="*/ 64770 h 123189"/>
                  <a:gd name="connsiteX20" fmla="*/ 92710 w 120650"/>
                  <a:gd name="connsiteY20" fmla="*/ 113030 h 123189"/>
                  <a:gd name="connsiteX21" fmla="*/ 109220 w 120650"/>
                  <a:gd name="connsiteY21" fmla="*/ 93980 h 123189"/>
                  <a:gd name="connsiteX22" fmla="*/ 92710 w 120650"/>
                  <a:gd name="connsiteY22" fmla="*/ 74930 h 123189"/>
                  <a:gd name="connsiteX23" fmla="*/ 76200 w 120650"/>
                  <a:gd name="connsiteY23" fmla="*/ 93980 h 123189"/>
                  <a:gd name="connsiteX24" fmla="*/ 92710 w 120650"/>
                  <a:gd name="connsiteY24" fmla="*/ 113030 h 123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20650" h="123189">
                    <a:moveTo>
                      <a:pt x="27940" y="0"/>
                    </a:moveTo>
                    <a:cubicBezTo>
                      <a:pt x="43180" y="0"/>
                      <a:pt x="55880" y="12700"/>
                      <a:pt x="55880" y="29210"/>
                    </a:cubicBezTo>
                    <a:cubicBezTo>
                      <a:pt x="55880" y="45720"/>
                      <a:pt x="43180" y="58420"/>
                      <a:pt x="27940" y="58420"/>
                    </a:cubicBezTo>
                    <a:cubicBezTo>
                      <a:pt x="12700" y="58420"/>
                      <a:pt x="0" y="45720"/>
                      <a:pt x="0" y="29210"/>
                    </a:cubicBezTo>
                    <a:cubicBezTo>
                      <a:pt x="0" y="12700"/>
                      <a:pt x="12700" y="0"/>
                      <a:pt x="27940" y="0"/>
                    </a:cubicBezTo>
                    <a:close/>
                    <a:moveTo>
                      <a:pt x="27940" y="46990"/>
                    </a:moveTo>
                    <a:cubicBezTo>
                      <a:pt x="36830" y="46990"/>
                      <a:pt x="44450" y="39370"/>
                      <a:pt x="44450" y="27940"/>
                    </a:cubicBezTo>
                    <a:cubicBezTo>
                      <a:pt x="44450" y="16510"/>
                      <a:pt x="36830" y="8890"/>
                      <a:pt x="27940" y="8890"/>
                    </a:cubicBezTo>
                    <a:cubicBezTo>
                      <a:pt x="19050" y="8890"/>
                      <a:pt x="11430" y="16510"/>
                      <a:pt x="11430" y="27940"/>
                    </a:cubicBezTo>
                    <a:cubicBezTo>
                      <a:pt x="11430" y="39370"/>
                      <a:pt x="19050" y="46990"/>
                      <a:pt x="27940" y="46990"/>
                    </a:cubicBezTo>
                    <a:close/>
                    <a:moveTo>
                      <a:pt x="96520" y="1270"/>
                    </a:moveTo>
                    <a:lnTo>
                      <a:pt x="107950" y="1270"/>
                    </a:lnTo>
                    <a:lnTo>
                      <a:pt x="22860" y="120650"/>
                    </a:lnTo>
                    <a:lnTo>
                      <a:pt x="11430" y="120650"/>
                    </a:lnTo>
                    <a:lnTo>
                      <a:pt x="96520" y="1270"/>
                    </a:lnTo>
                    <a:close/>
                    <a:moveTo>
                      <a:pt x="92710" y="64770"/>
                    </a:moveTo>
                    <a:cubicBezTo>
                      <a:pt x="107950" y="64770"/>
                      <a:pt x="120650" y="77470"/>
                      <a:pt x="120650" y="93980"/>
                    </a:cubicBezTo>
                    <a:cubicBezTo>
                      <a:pt x="120650" y="110490"/>
                      <a:pt x="107950" y="123190"/>
                      <a:pt x="92710" y="123190"/>
                    </a:cubicBezTo>
                    <a:cubicBezTo>
                      <a:pt x="77470" y="123190"/>
                      <a:pt x="64770" y="110490"/>
                      <a:pt x="64770" y="93980"/>
                    </a:cubicBezTo>
                    <a:cubicBezTo>
                      <a:pt x="64770" y="77470"/>
                      <a:pt x="77470" y="64770"/>
                      <a:pt x="92710" y="64770"/>
                    </a:cubicBezTo>
                    <a:close/>
                    <a:moveTo>
                      <a:pt x="92710" y="113030"/>
                    </a:moveTo>
                    <a:cubicBezTo>
                      <a:pt x="101600" y="113030"/>
                      <a:pt x="109220" y="105410"/>
                      <a:pt x="109220" y="93980"/>
                    </a:cubicBezTo>
                    <a:cubicBezTo>
                      <a:pt x="109220" y="82550"/>
                      <a:pt x="101600" y="74930"/>
                      <a:pt x="92710" y="74930"/>
                    </a:cubicBezTo>
                    <a:cubicBezTo>
                      <a:pt x="83820" y="74930"/>
                      <a:pt x="76200" y="82550"/>
                      <a:pt x="76200" y="93980"/>
                    </a:cubicBezTo>
                    <a:cubicBezTo>
                      <a:pt x="76200" y="105410"/>
                      <a:pt x="83820" y="113030"/>
                      <a:pt x="92710" y="1130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49" name="Graphic 4">
            <a:extLst>
              <a:ext uri="{FF2B5EF4-FFF2-40B4-BE49-F238E27FC236}">
                <a16:creationId xmlns:a16="http://schemas.microsoft.com/office/drawing/2014/main" id="{C5EBC4AE-4CBC-75EC-EE5B-DE6C86782795}"/>
              </a:ext>
            </a:extLst>
          </p:cNvPr>
          <p:cNvGrpSpPr/>
          <p:nvPr/>
        </p:nvGrpSpPr>
        <p:grpSpPr>
          <a:xfrm>
            <a:off x="4528820" y="2400300"/>
            <a:ext cx="1013460" cy="1428750"/>
            <a:chOff x="4528820" y="2400300"/>
            <a:chExt cx="1013460" cy="1428750"/>
          </a:xfrm>
        </p:grpSpPr>
        <p:sp>
          <p:nvSpPr>
            <p:cNvPr id="150" name="Freeform 149">
              <a:extLst>
                <a:ext uri="{FF2B5EF4-FFF2-40B4-BE49-F238E27FC236}">
                  <a16:creationId xmlns:a16="http://schemas.microsoft.com/office/drawing/2014/main" id="{FD9899E2-427D-28E8-BC9A-BDF68E900C8D}"/>
                </a:ext>
              </a:extLst>
            </p:cNvPr>
            <p:cNvSpPr/>
            <p:nvPr/>
          </p:nvSpPr>
          <p:spPr>
            <a:xfrm>
              <a:off x="4528820" y="2400300"/>
              <a:ext cx="1013460" cy="162560"/>
            </a:xfrm>
            <a:custGeom>
              <a:avLst/>
              <a:gdLst>
                <a:gd name="connsiteX0" fmla="*/ 0 w 1013460"/>
                <a:gd name="connsiteY0" fmla="*/ 0 h 162560"/>
                <a:gd name="connsiteX1" fmla="*/ 1013460 w 1013460"/>
                <a:gd name="connsiteY1" fmla="*/ 0 h 162560"/>
                <a:gd name="connsiteX2" fmla="*/ 1013460 w 1013460"/>
                <a:gd name="connsiteY2" fmla="*/ 162560 h 162560"/>
                <a:gd name="connsiteX3" fmla="*/ 0 w 1013460"/>
                <a:gd name="connsiteY3" fmla="*/ 162560 h 162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3460" h="162560">
                  <a:moveTo>
                    <a:pt x="0" y="0"/>
                  </a:moveTo>
                  <a:lnTo>
                    <a:pt x="1013460" y="0"/>
                  </a:lnTo>
                  <a:lnTo>
                    <a:pt x="1013460" y="162560"/>
                  </a:lnTo>
                  <a:lnTo>
                    <a:pt x="0" y="162560"/>
                  </a:lnTo>
                  <a:close/>
                </a:path>
              </a:pathLst>
            </a:custGeom>
            <a:solidFill>
              <a:srgbClr val="9E9B9B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51" name="Graphic 4">
              <a:extLst>
                <a:ext uri="{FF2B5EF4-FFF2-40B4-BE49-F238E27FC236}">
                  <a16:creationId xmlns:a16="http://schemas.microsoft.com/office/drawing/2014/main" id="{C7771D00-C4BF-6E29-12AD-6322C6856B72}"/>
                </a:ext>
              </a:extLst>
            </p:cNvPr>
            <p:cNvGrpSpPr/>
            <p:nvPr/>
          </p:nvGrpSpPr>
          <p:grpSpPr>
            <a:xfrm>
              <a:off x="4528820" y="2715260"/>
              <a:ext cx="648970" cy="1113789"/>
              <a:chOff x="4528820" y="2715260"/>
              <a:chExt cx="648970" cy="1113789"/>
            </a:xfrm>
            <a:solidFill>
              <a:srgbClr val="717073"/>
            </a:solidFill>
          </p:grpSpPr>
          <p:sp>
            <p:nvSpPr>
              <p:cNvPr id="152" name="Freeform 151">
                <a:extLst>
                  <a:ext uri="{FF2B5EF4-FFF2-40B4-BE49-F238E27FC236}">
                    <a16:creationId xmlns:a16="http://schemas.microsoft.com/office/drawing/2014/main" id="{E1DAF982-6328-724C-7BF7-B00DC7A5FDF2}"/>
                  </a:ext>
                </a:extLst>
              </p:cNvPr>
              <p:cNvSpPr/>
              <p:nvPr/>
            </p:nvSpPr>
            <p:spPr>
              <a:xfrm>
                <a:off x="4536440" y="2715260"/>
                <a:ext cx="101600" cy="124460"/>
              </a:xfrm>
              <a:custGeom>
                <a:avLst/>
                <a:gdLst>
                  <a:gd name="connsiteX0" fmla="*/ 62230 w 101600"/>
                  <a:gd name="connsiteY0" fmla="*/ 121920 h 124460"/>
                  <a:gd name="connsiteX1" fmla="*/ 0 w 101600"/>
                  <a:gd name="connsiteY1" fmla="*/ 60960 h 124460"/>
                  <a:gd name="connsiteX2" fmla="*/ 63500 w 101600"/>
                  <a:gd name="connsiteY2" fmla="*/ 0 h 124460"/>
                  <a:gd name="connsiteX3" fmla="*/ 99060 w 101600"/>
                  <a:gd name="connsiteY3" fmla="*/ 8890 h 124460"/>
                  <a:gd name="connsiteX4" fmla="*/ 99060 w 101600"/>
                  <a:gd name="connsiteY4" fmla="*/ 24130 h 124460"/>
                  <a:gd name="connsiteX5" fmla="*/ 63500 w 101600"/>
                  <a:gd name="connsiteY5" fmla="*/ 15240 h 124460"/>
                  <a:gd name="connsiteX6" fmla="*/ 16510 w 101600"/>
                  <a:gd name="connsiteY6" fmla="*/ 62230 h 124460"/>
                  <a:gd name="connsiteX7" fmla="*/ 63500 w 101600"/>
                  <a:gd name="connsiteY7" fmla="*/ 109220 h 124460"/>
                  <a:gd name="connsiteX8" fmla="*/ 86360 w 101600"/>
                  <a:gd name="connsiteY8" fmla="*/ 105410 h 124460"/>
                  <a:gd name="connsiteX9" fmla="*/ 86360 w 101600"/>
                  <a:gd name="connsiteY9" fmla="*/ 69850 h 124460"/>
                  <a:gd name="connsiteX10" fmla="*/ 101600 w 101600"/>
                  <a:gd name="connsiteY10" fmla="*/ 69850 h 124460"/>
                  <a:gd name="connsiteX11" fmla="*/ 101600 w 101600"/>
                  <a:gd name="connsiteY11" fmla="*/ 115570 h 124460"/>
                  <a:gd name="connsiteX12" fmla="*/ 62230 w 101600"/>
                  <a:gd name="connsiteY12" fmla="*/ 124460 h 124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1600" h="124460">
                    <a:moveTo>
                      <a:pt x="62230" y="121920"/>
                    </a:moveTo>
                    <a:cubicBezTo>
                      <a:pt x="26670" y="121920"/>
                      <a:pt x="0" y="95250"/>
                      <a:pt x="0" y="60960"/>
                    </a:cubicBezTo>
                    <a:cubicBezTo>
                      <a:pt x="0" y="26670"/>
                      <a:pt x="26670" y="0"/>
                      <a:pt x="63500" y="0"/>
                    </a:cubicBezTo>
                    <a:cubicBezTo>
                      <a:pt x="100330" y="0"/>
                      <a:pt x="95250" y="6350"/>
                      <a:pt x="99060" y="8890"/>
                    </a:cubicBezTo>
                    <a:lnTo>
                      <a:pt x="99060" y="24130"/>
                    </a:lnTo>
                    <a:cubicBezTo>
                      <a:pt x="91440" y="20320"/>
                      <a:pt x="78740" y="15240"/>
                      <a:pt x="63500" y="15240"/>
                    </a:cubicBezTo>
                    <a:cubicBezTo>
                      <a:pt x="35560" y="15240"/>
                      <a:pt x="16510" y="35560"/>
                      <a:pt x="16510" y="62230"/>
                    </a:cubicBezTo>
                    <a:cubicBezTo>
                      <a:pt x="16510" y="88900"/>
                      <a:pt x="35560" y="109220"/>
                      <a:pt x="63500" y="109220"/>
                    </a:cubicBezTo>
                    <a:cubicBezTo>
                      <a:pt x="91440" y="109220"/>
                      <a:pt x="81280" y="107950"/>
                      <a:pt x="86360" y="105410"/>
                    </a:cubicBezTo>
                    <a:lnTo>
                      <a:pt x="86360" y="69850"/>
                    </a:lnTo>
                    <a:lnTo>
                      <a:pt x="101600" y="69850"/>
                    </a:lnTo>
                    <a:lnTo>
                      <a:pt x="101600" y="115570"/>
                    </a:lnTo>
                    <a:cubicBezTo>
                      <a:pt x="91440" y="120650"/>
                      <a:pt x="76200" y="124460"/>
                      <a:pt x="62230" y="12446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 152">
                <a:extLst>
                  <a:ext uri="{FF2B5EF4-FFF2-40B4-BE49-F238E27FC236}">
                    <a16:creationId xmlns:a16="http://schemas.microsoft.com/office/drawing/2014/main" id="{10E5DDF2-33F3-3EF2-9670-32D39A50549F}"/>
                  </a:ext>
                </a:extLst>
              </p:cNvPr>
              <p:cNvSpPr/>
              <p:nvPr/>
            </p:nvSpPr>
            <p:spPr>
              <a:xfrm>
                <a:off x="4659629" y="2752089"/>
                <a:ext cx="45774" cy="85089"/>
              </a:xfrm>
              <a:custGeom>
                <a:avLst/>
                <a:gdLst>
                  <a:gd name="connsiteX0" fmla="*/ 0 w 45774"/>
                  <a:gd name="connsiteY0" fmla="*/ 1270 h 85089"/>
                  <a:gd name="connsiteX1" fmla="*/ 13970 w 45774"/>
                  <a:gd name="connsiteY1" fmla="*/ 1270 h 85089"/>
                  <a:gd name="connsiteX2" fmla="*/ 13970 w 45774"/>
                  <a:gd name="connsiteY2" fmla="*/ 12700 h 85089"/>
                  <a:gd name="connsiteX3" fmla="*/ 13970 w 45774"/>
                  <a:gd name="connsiteY3" fmla="*/ 19050 h 85089"/>
                  <a:gd name="connsiteX4" fmla="*/ 13970 w 45774"/>
                  <a:gd name="connsiteY4" fmla="*/ 19050 h 85089"/>
                  <a:gd name="connsiteX5" fmla="*/ 39370 w 45774"/>
                  <a:gd name="connsiteY5" fmla="*/ 0 h 85089"/>
                  <a:gd name="connsiteX6" fmla="*/ 44450 w 45774"/>
                  <a:gd name="connsiteY6" fmla="*/ 0 h 85089"/>
                  <a:gd name="connsiteX7" fmla="*/ 44450 w 45774"/>
                  <a:gd name="connsiteY7" fmla="*/ 15240 h 85089"/>
                  <a:gd name="connsiteX8" fmla="*/ 40640 w 45774"/>
                  <a:gd name="connsiteY8" fmla="*/ 15240 h 85089"/>
                  <a:gd name="connsiteX9" fmla="*/ 15240 w 45774"/>
                  <a:gd name="connsiteY9" fmla="*/ 49530 h 85089"/>
                  <a:gd name="connsiteX10" fmla="*/ 15240 w 45774"/>
                  <a:gd name="connsiteY10" fmla="*/ 85090 h 85089"/>
                  <a:gd name="connsiteX11" fmla="*/ 0 w 45774"/>
                  <a:gd name="connsiteY11" fmla="*/ 85090 h 85089"/>
                  <a:gd name="connsiteX12" fmla="*/ 0 w 45774"/>
                  <a:gd name="connsiteY12" fmla="*/ 2540 h 85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5774" h="85089">
                    <a:moveTo>
                      <a:pt x="0" y="1270"/>
                    </a:moveTo>
                    <a:lnTo>
                      <a:pt x="13970" y="1270"/>
                    </a:lnTo>
                    <a:lnTo>
                      <a:pt x="13970" y="12700"/>
                    </a:lnTo>
                    <a:cubicBezTo>
                      <a:pt x="13970" y="15240"/>
                      <a:pt x="13970" y="17780"/>
                      <a:pt x="13970" y="19050"/>
                    </a:cubicBezTo>
                    <a:lnTo>
                      <a:pt x="13970" y="19050"/>
                    </a:lnTo>
                    <a:cubicBezTo>
                      <a:pt x="19050" y="7620"/>
                      <a:pt x="27940" y="0"/>
                      <a:pt x="39370" y="0"/>
                    </a:cubicBezTo>
                    <a:cubicBezTo>
                      <a:pt x="50800" y="0"/>
                      <a:pt x="43180" y="0"/>
                      <a:pt x="44450" y="0"/>
                    </a:cubicBezTo>
                    <a:lnTo>
                      <a:pt x="44450" y="15240"/>
                    </a:lnTo>
                    <a:cubicBezTo>
                      <a:pt x="44450" y="15240"/>
                      <a:pt x="41910" y="15240"/>
                      <a:pt x="40640" y="15240"/>
                    </a:cubicBezTo>
                    <a:cubicBezTo>
                      <a:pt x="24130" y="15240"/>
                      <a:pt x="15240" y="33020"/>
                      <a:pt x="15240" y="49530"/>
                    </a:cubicBezTo>
                    <a:lnTo>
                      <a:pt x="15240" y="85090"/>
                    </a:lnTo>
                    <a:lnTo>
                      <a:pt x="0" y="85090"/>
                    </a:lnTo>
                    <a:lnTo>
                      <a:pt x="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 153">
                <a:extLst>
                  <a:ext uri="{FF2B5EF4-FFF2-40B4-BE49-F238E27FC236}">
                    <a16:creationId xmlns:a16="http://schemas.microsoft.com/office/drawing/2014/main" id="{8B47C96C-44A2-4299-3CEF-5FDB83460C4B}"/>
                  </a:ext>
                </a:extLst>
              </p:cNvPr>
              <p:cNvSpPr/>
              <p:nvPr/>
            </p:nvSpPr>
            <p:spPr>
              <a:xfrm>
                <a:off x="4719320" y="2750820"/>
                <a:ext cx="77470" cy="86359"/>
              </a:xfrm>
              <a:custGeom>
                <a:avLst/>
                <a:gdLst>
                  <a:gd name="connsiteX0" fmla="*/ 74930 w 77470"/>
                  <a:gd name="connsiteY0" fmla="*/ 38100 h 86359"/>
                  <a:gd name="connsiteX1" fmla="*/ 74930 w 77470"/>
                  <a:gd name="connsiteY1" fmla="*/ 45720 h 86359"/>
                  <a:gd name="connsiteX2" fmla="*/ 13970 w 77470"/>
                  <a:gd name="connsiteY2" fmla="*/ 45720 h 86359"/>
                  <a:gd name="connsiteX3" fmla="*/ 43180 w 77470"/>
                  <a:gd name="connsiteY3" fmla="*/ 72390 h 86359"/>
                  <a:gd name="connsiteX4" fmla="*/ 73660 w 77470"/>
                  <a:gd name="connsiteY4" fmla="*/ 64770 h 86359"/>
                  <a:gd name="connsiteX5" fmla="*/ 73660 w 77470"/>
                  <a:gd name="connsiteY5" fmla="*/ 78740 h 86359"/>
                  <a:gd name="connsiteX6" fmla="*/ 43180 w 77470"/>
                  <a:gd name="connsiteY6" fmla="*/ 86360 h 86359"/>
                  <a:gd name="connsiteX7" fmla="*/ 0 w 77470"/>
                  <a:gd name="connsiteY7" fmla="*/ 43180 h 86359"/>
                  <a:gd name="connsiteX8" fmla="*/ 40640 w 77470"/>
                  <a:gd name="connsiteY8" fmla="*/ 0 h 86359"/>
                  <a:gd name="connsiteX9" fmla="*/ 77470 w 77470"/>
                  <a:gd name="connsiteY9" fmla="*/ 38100 h 86359"/>
                  <a:gd name="connsiteX10" fmla="*/ 38100 w 77470"/>
                  <a:gd name="connsiteY10" fmla="*/ 12700 h 86359"/>
                  <a:gd name="connsiteX11" fmla="*/ 13970 w 77470"/>
                  <a:gd name="connsiteY11" fmla="*/ 35560 h 86359"/>
                  <a:gd name="connsiteX12" fmla="*/ 60960 w 77470"/>
                  <a:gd name="connsiteY12" fmla="*/ 35560 h 86359"/>
                  <a:gd name="connsiteX13" fmla="*/ 38100 w 77470"/>
                  <a:gd name="connsiteY13" fmla="*/ 12700 h 86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7470" h="86359">
                    <a:moveTo>
                      <a:pt x="74930" y="38100"/>
                    </a:moveTo>
                    <a:cubicBezTo>
                      <a:pt x="74930" y="41910"/>
                      <a:pt x="74930" y="44450"/>
                      <a:pt x="74930" y="45720"/>
                    </a:cubicBezTo>
                    <a:lnTo>
                      <a:pt x="13970" y="45720"/>
                    </a:lnTo>
                    <a:cubicBezTo>
                      <a:pt x="13970" y="62230"/>
                      <a:pt x="25400" y="72390"/>
                      <a:pt x="43180" y="72390"/>
                    </a:cubicBezTo>
                    <a:cubicBezTo>
                      <a:pt x="60960" y="72390"/>
                      <a:pt x="66040" y="68580"/>
                      <a:pt x="73660" y="64770"/>
                    </a:cubicBezTo>
                    <a:lnTo>
                      <a:pt x="73660" y="78740"/>
                    </a:lnTo>
                    <a:cubicBezTo>
                      <a:pt x="67310" y="82550"/>
                      <a:pt x="55880" y="86360"/>
                      <a:pt x="43180" y="86360"/>
                    </a:cubicBezTo>
                    <a:cubicBezTo>
                      <a:pt x="16510" y="86360"/>
                      <a:pt x="0" y="68580"/>
                      <a:pt x="0" y="43180"/>
                    </a:cubicBezTo>
                    <a:cubicBezTo>
                      <a:pt x="0" y="17780"/>
                      <a:pt x="17780" y="0"/>
                      <a:pt x="40640" y="0"/>
                    </a:cubicBezTo>
                    <a:cubicBezTo>
                      <a:pt x="63500" y="0"/>
                      <a:pt x="77470" y="17780"/>
                      <a:pt x="77470" y="38100"/>
                    </a:cubicBezTo>
                    <a:close/>
                    <a:moveTo>
                      <a:pt x="38100" y="12700"/>
                    </a:moveTo>
                    <a:cubicBezTo>
                      <a:pt x="24130" y="12700"/>
                      <a:pt x="15240" y="24130"/>
                      <a:pt x="13970" y="35560"/>
                    </a:cubicBezTo>
                    <a:lnTo>
                      <a:pt x="60960" y="35560"/>
                    </a:lnTo>
                    <a:cubicBezTo>
                      <a:pt x="60960" y="24130"/>
                      <a:pt x="53340" y="12700"/>
                      <a:pt x="38100" y="127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 154">
                <a:extLst>
                  <a:ext uri="{FF2B5EF4-FFF2-40B4-BE49-F238E27FC236}">
                    <a16:creationId xmlns:a16="http://schemas.microsoft.com/office/drawing/2014/main" id="{168D8276-82DE-4AE2-06BC-6B4A6C8AFB6E}"/>
                  </a:ext>
                </a:extLst>
              </p:cNvPr>
              <p:cNvSpPr/>
              <p:nvPr/>
            </p:nvSpPr>
            <p:spPr>
              <a:xfrm>
                <a:off x="4799301" y="2752089"/>
                <a:ext cx="87658" cy="120650"/>
              </a:xfrm>
              <a:custGeom>
                <a:avLst/>
                <a:gdLst>
                  <a:gd name="connsiteX0" fmla="*/ 2568 w 87658"/>
                  <a:gd name="connsiteY0" fmla="*/ 107950 h 120650"/>
                  <a:gd name="connsiteX1" fmla="*/ 11458 w 87658"/>
                  <a:gd name="connsiteY1" fmla="*/ 107950 h 120650"/>
                  <a:gd name="connsiteX2" fmla="*/ 38128 w 87658"/>
                  <a:gd name="connsiteY2" fmla="*/ 81280 h 120650"/>
                  <a:gd name="connsiteX3" fmla="*/ 3838 w 87658"/>
                  <a:gd name="connsiteY3" fmla="*/ 0 h 120650"/>
                  <a:gd name="connsiteX4" fmla="*/ 20348 w 87658"/>
                  <a:gd name="connsiteY4" fmla="*/ 0 h 120650"/>
                  <a:gd name="connsiteX5" fmla="*/ 31778 w 87658"/>
                  <a:gd name="connsiteY5" fmla="*/ 30480 h 120650"/>
                  <a:gd name="connsiteX6" fmla="*/ 45748 w 87658"/>
                  <a:gd name="connsiteY6" fmla="*/ 66040 h 120650"/>
                  <a:gd name="connsiteX7" fmla="*/ 59718 w 87658"/>
                  <a:gd name="connsiteY7" fmla="*/ 30480 h 120650"/>
                  <a:gd name="connsiteX8" fmla="*/ 71148 w 87658"/>
                  <a:gd name="connsiteY8" fmla="*/ 0 h 120650"/>
                  <a:gd name="connsiteX9" fmla="*/ 87658 w 87658"/>
                  <a:gd name="connsiteY9" fmla="*/ 0 h 120650"/>
                  <a:gd name="connsiteX10" fmla="*/ 54638 w 87658"/>
                  <a:gd name="connsiteY10" fmla="*/ 78740 h 120650"/>
                  <a:gd name="connsiteX11" fmla="*/ 12728 w 87658"/>
                  <a:gd name="connsiteY11" fmla="*/ 120650 h 120650"/>
                  <a:gd name="connsiteX12" fmla="*/ 2568 w 87658"/>
                  <a:gd name="connsiteY12" fmla="*/ 119380 h 120650"/>
                  <a:gd name="connsiteX13" fmla="*/ 2568 w 87658"/>
                  <a:gd name="connsiteY13" fmla="*/ 106680 h 12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7658" h="120650">
                    <a:moveTo>
                      <a:pt x="2568" y="107950"/>
                    </a:moveTo>
                    <a:cubicBezTo>
                      <a:pt x="3838" y="107950"/>
                      <a:pt x="7648" y="107950"/>
                      <a:pt x="11458" y="107950"/>
                    </a:cubicBezTo>
                    <a:cubicBezTo>
                      <a:pt x="24158" y="107950"/>
                      <a:pt x="31778" y="96520"/>
                      <a:pt x="38128" y="81280"/>
                    </a:cubicBezTo>
                    <a:lnTo>
                      <a:pt x="3838" y="0"/>
                    </a:lnTo>
                    <a:lnTo>
                      <a:pt x="20348" y="0"/>
                    </a:lnTo>
                    <a:lnTo>
                      <a:pt x="31778" y="30480"/>
                    </a:lnTo>
                    <a:cubicBezTo>
                      <a:pt x="36858" y="41910"/>
                      <a:pt x="41938" y="54610"/>
                      <a:pt x="45748" y="66040"/>
                    </a:cubicBezTo>
                    <a:cubicBezTo>
                      <a:pt x="49558" y="57150"/>
                      <a:pt x="55908" y="40640"/>
                      <a:pt x="59718" y="30480"/>
                    </a:cubicBezTo>
                    <a:lnTo>
                      <a:pt x="71148" y="0"/>
                    </a:lnTo>
                    <a:lnTo>
                      <a:pt x="87658" y="0"/>
                    </a:lnTo>
                    <a:lnTo>
                      <a:pt x="54638" y="78740"/>
                    </a:lnTo>
                    <a:cubicBezTo>
                      <a:pt x="43208" y="105410"/>
                      <a:pt x="34318" y="120650"/>
                      <a:pt x="12728" y="120650"/>
                    </a:cubicBezTo>
                    <a:cubicBezTo>
                      <a:pt x="-8862" y="120650"/>
                      <a:pt x="3838" y="120650"/>
                      <a:pt x="2568" y="119380"/>
                    </a:cubicBezTo>
                    <a:lnTo>
                      <a:pt x="2568" y="10668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 155">
                <a:extLst>
                  <a:ext uri="{FF2B5EF4-FFF2-40B4-BE49-F238E27FC236}">
                    <a16:creationId xmlns:a16="http://schemas.microsoft.com/office/drawing/2014/main" id="{76103E24-96C7-754F-E089-ECDD12AF8DE9}"/>
                  </a:ext>
                </a:extLst>
              </p:cNvPr>
              <p:cNvSpPr/>
              <p:nvPr/>
            </p:nvSpPr>
            <p:spPr>
              <a:xfrm>
                <a:off x="4537709" y="2914650"/>
                <a:ext cx="107950" cy="118110"/>
              </a:xfrm>
              <a:custGeom>
                <a:avLst/>
                <a:gdLst>
                  <a:gd name="connsiteX0" fmla="*/ 5080 w 107950"/>
                  <a:gd name="connsiteY0" fmla="*/ 33020 h 118110"/>
                  <a:gd name="connsiteX1" fmla="*/ 29210 w 107950"/>
                  <a:gd name="connsiteY1" fmla="*/ 33020 h 118110"/>
                  <a:gd name="connsiteX2" fmla="*/ 34290 w 107950"/>
                  <a:gd name="connsiteY2" fmla="*/ 0 h 118110"/>
                  <a:gd name="connsiteX3" fmla="*/ 46990 w 107950"/>
                  <a:gd name="connsiteY3" fmla="*/ 0 h 118110"/>
                  <a:gd name="connsiteX4" fmla="*/ 41910 w 107950"/>
                  <a:gd name="connsiteY4" fmla="*/ 33020 h 118110"/>
                  <a:gd name="connsiteX5" fmla="*/ 69850 w 107950"/>
                  <a:gd name="connsiteY5" fmla="*/ 33020 h 118110"/>
                  <a:gd name="connsiteX6" fmla="*/ 74930 w 107950"/>
                  <a:gd name="connsiteY6" fmla="*/ 0 h 118110"/>
                  <a:gd name="connsiteX7" fmla="*/ 87630 w 107950"/>
                  <a:gd name="connsiteY7" fmla="*/ 0 h 118110"/>
                  <a:gd name="connsiteX8" fmla="*/ 83820 w 107950"/>
                  <a:gd name="connsiteY8" fmla="*/ 33020 h 118110"/>
                  <a:gd name="connsiteX9" fmla="*/ 107950 w 107950"/>
                  <a:gd name="connsiteY9" fmla="*/ 33020 h 118110"/>
                  <a:gd name="connsiteX10" fmla="*/ 107950 w 107950"/>
                  <a:gd name="connsiteY10" fmla="*/ 44450 h 118110"/>
                  <a:gd name="connsiteX11" fmla="*/ 82550 w 107950"/>
                  <a:gd name="connsiteY11" fmla="*/ 44450 h 118110"/>
                  <a:gd name="connsiteX12" fmla="*/ 78740 w 107950"/>
                  <a:gd name="connsiteY12" fmla="*/ 73660 h 118110"/>
                  <a:gd name="connsiteX13" fmla="*/ 102870 w 107950"/>
                  <a:gd name="connsiteY13" fmla="*/ 73660 h 118110"/>
                  <a:gd name="connsiteX14" fmla="*/ 102870 w 107950"/>
                  <a:gd name="connsiteY14" fmla="*/ 85090 h 118110"/>
                  <a:gd name="connsiteX15" fmla="*/ 77470 w 107950"/>
                  <a:gd name="connsiteY15" fmla="*/ 85090 h 118110"/>
                  <a:gd name="connsiteX16" fmla="*/ 72390 w 107950"/>
                  <a:gd name="connsiteY16" fmla="*/ 118110 h 118110"/>
                  <a:gd name="connsiteX17" fmla="*/ 59690 w 107950"/>
                  <a:gd name="connsiteY17" fmla="*/ 118110 h 118110"/>
                  <a:gd name="connsiteX18" fmla="*/ 64770 w 107950"/>
                  <a:gd name="connsiteY18" fmla="*/ 85090 h 118110"/>
                  <a:gd name="connsiteX19" fmla="*/ 36830 w 107950"/>
                  <a:gd name="connsiteY19" fmla="*/ 85090 h 118110"/>
                  <a:gd name="connsiteX20" fmla="*/ 31750 w 107950"/>
                  <a:gd name="connsiteY20" fmla="*/ 118110 h 118110"/>
                  <a:gd name="connsiteX21" fmla="*/ 19050 w 107950"/>
                  <a:gd name="connsiteY21" fmla="*/ 118110 h 118110"/>
                  <a:gd name="connsiteX22" fmla="*/ 24130 w 107950"/>
                  <a:gd name="connsiteY22" fmla="*/ 85090 h 118110"/>
                  <a:gd name="connsiteX23" fmla="*/ 0 w 107950"/>
                  <a:gd name="connsiteY23" fmla="*/ 85090 h 118110"/>
                  <a:gd name="connsiteX24" fmla="*/ 0 w 107950"/>
                  <a:gd name="connsiteY24" fmla="*/ 73660 h 118110"/>
                  <a:gd name="connsiteX25" fmla="*/ 25400 w 107950"/>
                  <a:gd name="connsiteY25" fmla="*/ 73660 h 118110"/>
                  <a:gd name="connsiteX26" fmla="*/ 29210 w 107950"/>
                  <a:gd name="connsiteY26" fmla="*/ 44450 h 118110"/>
                  <a:gd name="connsiteX27" fmla="*/ 5080 w 107950"/>
                  <a:gd name="connsiteY27" fmla="*/ 44450 h 118110"/>
                  <a:gd name="connsiteX28" fmla="*/ 5080 w 107950"/>
                  <a:gd name="connsiteY28" fmla="*/ 33020 h 118110"/>
                  <a:gd name="connsiteX29" fmla="*/ 36830 w 107950"/>
                  <a:gd name="connsiteY29" fmla="*/ 74930 h 118110"/>
                  <a:gd name="connsiteX30" fmla="*/ 64770 w 107950"/>
                  <a:gd name="connsiteY30" fmla="*/ 74930 h 118110"/>
                  <a:gd name="connsiteX31" fmla="*/ 68580 w 107950"/>
                  <a:gd name="connsiteY31" fmla="*/ 45720 h 118110"/>
                  <a:gd name="connsiteX32" fmla="*/ 40640 w 107950"/>
                  <a:gd name="connsiteY32" fmla="*/ 45720 h 118110"/>
                  <a:gd name="connsiteX33" fmla="*/ 36830 w 107950"/>
                  <a:gd name="connsiteY33" fmla="*/ 74930 h 118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07950" h="118110">
                    <a:moveTo>
                      <a:pt x="5080" y="33020"/>
                    </a:moveTo>
                    <a:lnTo>
                      <a:pt x="29210" y="33020"/>
                    </a:lnTo>
                    <a:lnTo>
                      <a:pt x="34290" y="0"/>
                    </a:lnTo>
                    <a:lnTo>
                      <a:pt x="46990" y="0"/>
                    </a:lnTo>
                    <a:lnTo>
                      <a:pt x="41910" y="33020"/>
                    </a:lnTo>
                    <a:lnTo>
                      <a:pt x="69850" y="33020"/>
                    </a:lnTo>
                    <a:lnTo>
                      <a:pt x="74930" y="0"/>
                    </a:lnTo>
                    <a:lnTo>
                      <a:pt x="87630" y="0"/>
                    </a:lnTo>
                    <a:lnTo>
                      <a:pt x="83820" y="33020"/>
                    </a:lnTo>
                    <a:lnTo>
                      <a:pt x="107950" y="33020"/>
                    </a:lnTo>
                    <a:lnTo>
                      <a:pt x="107950" y="44450"/>
                    </a:lnTo>
                    <a:lnTo>
                      <a:pt x="82550" y="44450"/>
                    </a:lnTo>
                    <a:lnTo>
                      <a:pt x="78740" y="73660"/>
                    </a:lnTo>
                    <a:lnTo>
                      <a:pt x="102870" y="73660"/>
                    </a:lnTo>
                    <a:lnTo>
                      <a:pt x="102870" y="85090"/>
                    </a:lnTo>
                    <a:lnTo>
                      <a:pt x="77470" y="85090"/>
                    </a:lnTo>
                    <a:lnTo>
                      <a:pt x="72390" y="118110"/>
                    </a:lnTo>
                    <a:lnTo>
                      <a:pt x="59690" y="118110"/>
                    </a:lnTo>
                    <a:lnTo>
                      <a:pt x="64770" y="85090"/>
                    </a:lnTo>
                    <a:lnTo>
                      <a:pt x="36830" y="85090"/>
                    </a:lnTo>
                    <a:lnTo>
                      <a:pt x="31750" y="118110"/>
                    </a:lnTo>
                    <a:lnTo>
                      <a:pt x="19050" y="118110"/>
                    </a:lnTo>
                    <a:lnTo>
                      <a:pt x="24130" y="85090"/>
                    </a:lnTo>
                    <a:lnTo>
                      <a:pt x="0" y="85090"/>
                    </a:lnTo>
                    <a:lnTo>
                      <a:pt x="0" y="73660"/>
                    </a:lnTo>
                    <a:lnTo>
                      <a:pt x="25400" y="73660"/>
                    </a:lnTo>
                    <a:lnTo>
                      <a:pt x="29210" y="44450"/>
                    </a:lnTo>
                    <a:lnTo>
                      <a:pt x="5080" y="44450"/>
                    </a:lnTo>
                    <a:lnTo>
                      <a:pt x="5080" y="33020"/>
                    </a:lnTo>
                    <a:close/>
                    <a:moveTo>
                      <a:pt x="36830" y="74930"/>
                    </a:moveTo>
                    <a:lnTo>
                      <a:pt x="64770" y="74930"/>
                    </a:lnTo>
                    <a:lnTo>
                      <a:pt x="68580" y="45720"/>
                    </a:lnTo>
                    <a:lnTo>
                      <a:pt x="40640" y="45720"/>
                    </a:lnTo>
                    <a:lnTo>
                      <a:pt x="36830" y="749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 156">
                <a:extLst>
                  <a:ext uri="{FF2B5EF4-FFF2-40B4-BE49-F238E27FC236}">
                    <a16:creationId xmlns:a16="http://schemas.microsoft.com/office/drawing/2014/main" id="{5A448D83-D9C7-DB30-ABA5-84917729578B}"/>
                  </a:ext>
                </a:extLst>
              </p:cNvPr>
              <p:cNvSpPr/>
              <p:nvPr/>
            </p:nvSpPr>
            <p:spPr>
              <a:xfrm>
                <a:off x="4655820" y="2913379"/>
                <a:ext cx="82550" cy="120650"/>
              </a:xfrm>
              <a:custGeom>
                <a:avLst/>
                <a:gdLst>
                  <a:gd name="connsiteX0" fmla="*/ 1270 w 82550"/>
                  <a:gd name="connsiteY0" fmla="*/ 39370 h 120650"/>
                  <a:gd name="connsiteX1" fmla="*/ 41910 w 82550"/>
                  <a:gd name="connsiteY1" fmla="*/ 0 h 120650"/>
                  <a:gd name="connsiteX2" fmla="*/ 82550 w 82550"/>
                  <a:gd name="connsiteY2" fmla="*/ 40640 h 120650"/>
                  <a:gd name="connsiteX3" fmla="*/ 34290 w 82550"/>
                  <a:gd name="connsiteY3" fmla="*/ 120650 h 120650"/>
                  <a:gd name="connsiteX4" fmla="*/ 12700 w 82550"/>
                  <a:gd name="connsiteY4" fmla="*/ 120650 h 120650"/>
                  <a:gd name="connsiteX5" fmla="*/ 57150 w 82550"/>
                  <a:gd name="connsiteY5" fmla="*/ 72390 h 120650"/>
                  <a:gd name="connsiteX6" fmla="*/ 39370 w 82550"/>
                  <a:gd name="connsiteY6" fmla="*/ 78740 h 120650"/>
                  <a:gd name="connsiteX7" fmla="*/ 0 w 82550"/>
                  <a:gd name="connsiteY7" fmla="*/ 39370 h 120650"/>
                  <a:gd name="connsiteX8" fmla="*/ 15240 w 82550"/>
                  <a:gd name="connsiteY8" fmla="*/ 39370 h 120650"/>
                  <a:gd name="connsiteX9" fmla="*/ 41910 w 82550"/>
                  <a:gd name="connsiteY9" fmla="*/ 66040 h 120650"/>
                  <a:gd name="connsiteX10" fmla="*/ 68580 w 82550"/>
                  <a:gd name="connsiteY10" fmla="*/ 40640 h 120650"/>
                  <a:gd name="connsiteX11" fmla="*/ 41910 w 82550"/>
                  <a:gd name="connsiteY11" fmla="*/ 13970 h 120650"/>
                  <a:gd name="connsiteX12" fmla="*/ 15240 w 82550"/>
                  <a:gd name="connsiteY12" fmla="*/ 40640 h 12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2550" h="120650">
                    <a:moveTo>
                      <a:pt x="1270" y="39370"/>
                    </a:moveTo>
                    <a:cubicBezTo>
                      <a:pt x="1270" y="16510"/>
                      <a:pt x="19050" y="0"/>
                      <a:pt x="41910" y="0"/>
                    </a:cubicBezTo>
                    <a:cubicBezTo>
                      <a:pt x="64770" y="0"/>
                      <a:pt x="82550" y="16510"/>
                      <a:pt x="82550" y="40640"/>
                    </a:cubicBezTo>
                    <a:cubicBezTo>
                      <a:pt x="82550" y="64770"/>
                      <a:pt x="54610" y="105410"/>
                      <a:pt x="34290" y="120650"/>
                    </a:cubicBezTo>
                    <a:lnTo>
                      <a:pt x="12700" y="120650"/>
                    </a:lnTo>
                    <a:cubicBezTo>
                      <a:pt x="34290" y="105410"/>
                      <a:pt x="49530" y="85090"/>
                      <a:pt x="57150" y="72390"/>
                    </a:cubicBezTo>
                    <a:cubicBezTo>
                      <a:pt x="54610" y="74930"/>
                      <a:pt x="48260" y="78740"/>
                      <a:pt x="39370" y="78740"/>
                    </a:cubicBezTo>
                    <a:cubicBezTo>
                      <a:pt x="16510" y="78740"/>
                      <a:pt x="0" y="60960"/>
                      <a:pt x="0" y="39370"/>
                    </a:cubicBezTo>
                    <a:close/>
                    <a:moveTo>
                      <a:pt x="15240" y="39370"/>
                    </a:moveTo>
                    <a:cubicBezTo>
                      <a:pt x="15240" y="54610"/>
                      <a:pt x="25400" y="66040"/>
                      <a:pt x="41910" y="66040"/>
                    </a:cubicBezTo>
                    <a:cubicBezTo>
                      <a:pt x="58420" y="66040"/>
                      <a:pt x="68580" y="54610"/>
                      <a:pt x="68580" y="40640"/>
                    </a:cubicBezTo>
                    <a:cubicBezTo>
                      <a:pt x="68580" y="26670"/>
                      <a:pt x="58420" y="13970"/>
                      <a:pt x="41910" y="13970"/>
                    </a:cubicBezTo>
                    <a:cubicBezTo>
                      <a:pt x="25400" y="13970"/>
                      <a:pt x="15240" y="25400"/>
                      <a:pt x="15240" y="4064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 157">
                <a:extLst>
                  <a:ext uri="{FF2B5EF4-FFF2-40B4-BE49-F238E27FC236}">
                    <a16:creationId xmlns:a16="http://schemas.microsoft.com/office/drawing/2014/main" id="{4AD4FD81-CC4E-EA06-35B5-145AE1423BF8}"/>
                  </a:ext>
                </a:extLst>
              </p:cNvPr>
              <p:cNvSpPr/>
              <p:nvPr/>
            </p:nvSpPr>
            <p:spPr>
              <a:xfrm>
                <a:off x="4747259" y="2913379"/>
                <a:ext cx="54927" cy="120650"/>
              </a:xfrm>
              <a:custGeom>
                <a:avLst/>
                <a:gdLst>
                  <a:gd name="connsiteX0" fmla="*/ 12700 w 54927"/>
                  <a:gd name="connsiteY0" fmla="*/ 38100 h 120650"/>
                  <a:gd name="connsiteX1" fmla="*/ 12700 w 54927"/>
                  <a:gd name="connsiteY1" fmla="*/ 29210 h 120650"/>
                  <a:gd name="connsiteX2" fmla="*/ 43180 w 54927"/>
                  <a:gd name="connsiteY2" fmla="*/ 0 h 120650"/>
                  <a:gd name="connsiteX3" fmla="*/ 53340 w 54927"/>
                  <a:gd name="connsiteY3" fmla="*/ 0 h 120650"/>
                  <a:gd name="connsiteX4" fmla="*/ 53340 w 54927"/>
                  <a:gd name="connsiteY4" fmla="*/ 13970 h 120650"/>
                  <a:gd name="connsiteX5" fmla="*/ 44450 w 54927"/>
                  <a:gd name="connsiteY5" fmla="*/ 13970 h 120650"/>
                  <a:gd name="connsiteX6" fmla="*/ 27940 w 54927"/>
                  <a:gd name="connsiteY6" fmla="*/ 30480 h 120650"/>
                  <a:gd name="connsiteX7" fmla="*/ 27940 w 54927"/>
                  <a:gd name="connsiteY7" fmla="*/ 38100 h 120650"/>
                  <a:gd name="connsiteX8" fmla="*/ 49530 w 54927"/>
                  <a:gd name="connsiteY8" fmla="*/ 38100 h 120650"/>
                  <a:gd name="connsiteX9" fmla="*/ 49530 w 54927"/>
                  <a:gd name="connsiteY9" fmla="*/ 50800 h 120650"/>
                  <a:gd name="connsiteX10" fmla="*/ 27940 w 54927"/>
                  <a:gd name="connsiteY10" fmla="*/ 50800 h 120650"/>
                  <a:gd name="connsiteX11" fmla="*/ 27940 w 54927"/>
                  <a:gd name="connsiteY11" fmla="*/ 120650 h 120650"/>
                  <a:gd name="connsiteX12" fmla="*/ 12700 w 54927"/>
                  <a:gd name="connsiteY12" fmla="*/ 120650 h 120650"/>
                  <a:gd name="connsiteX13" fmla="*/ 12700 w 54927"/>
                  <a:gd name="connsiteY13" fmla="*/ 50800 h 120650"/>
                  <a:gd name="connsiteX14" fmla="*/ 0 w 54927"/>
                  <a:gd name="connsiteY14" fmla="*/ 50800 h 120650"/>
                  <a:gd name="connsiteX15" fmla="*/ 0 w 54927"/>
                  <a:gd name="connsiteY15" fmla="*/ 38100 h 120650"/>
                  <a:gd name="connsiteX16" fmla="*/ 12700 w 54927"/>
                  <a:gd name="connsiteY16" fmla="*/ 38100 h 12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4927" h="120650">
                    <a:moveTo>
                      <a:pt x="12700" y="38100"/>
                    </a:moveTo>
                    <a:lnTo>
                      <a:pt x="12700" y="29210"/>
                    </a:lnTo>
                    <a:cubicBezTo>
                      <a:pt x="12700" y="11430"/>
                      <a:pt x="24130" y="0"/>
                      <a:pt x="43180" y="0"/>
                    </a:cubicBezTo>
                    <a:cubicBezTo>
                      <a:pt x="62230" y="0"/>
                      <a:pt x="52070" y="0"/>
                      <a:pt x="53340" y="0"/>
                    </a:cubicBezTo>
                    <a:lnTo>
                      <a:pt x="53340" y="13970"/>
                    </a:lnTo>
                    <a:cubicBezTo>
                      <a:pt x="52070" y="13970"/>
                      <a:pt x="48260" y="13970"/>
                      <a:pt x="44450" y="13970"/>
                    </a:cubicBezTo>
                    <a:cubicBezTo>
                      <a:pt x="34290" y="13970"/>
                      <a:pt x="27940" y="20320"/>
                      <a:pt x="27940" y="30480"/>
                    </a:cubicBezTo>
                    <a:lnTo>
                      <a:pt x="27940" y="38100"/>
                    </a:lnTo>
                    <a:lnTo>
                      <a:pt x="49530" y="38100"/>
                    </a:lnTo>
                    <a:lnTo>
                      <a:pt x="49530" y="50800"/>
                    </a:lnTo>
                    <a:lnTo>
                      <a:pt x="27940" y="50800"/>
                    </a:lnTo>
                    <a:lnTo>
                      <a:pt x="27940" y="120650"/>
                    </a:lnTo>
                    <a:lnTo>
                      <a:pt x="12700" y="120650"/>
                    </a:lnTo>
                    <a:lnTo>
                      <a:pt x="12700" y="50800"/>
                    </a:lnTo>
                    <a:lnTo>
                      <a:pt x="0" y="50800"/>
                    </a:lnTo>
                    <a:lnTo>
                      <a:pt x="0" y="38100"/>
                    </a:lnTo>
                    <a:lnTo>
                      <a:pt x="12700" y="381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 158">
                <a:extLst>
                  <a:ext uri="{FF2B5EF4-FFF2-40B4-BE49-F238E27FC236}">
                    <a16:creationId xmlns:a16="http://schemas.microsoft.com/office/drawing/2014/main" id="{11A1C177-73A2-2809-8F73-84A18CFF0D9C}"/>
                  </a:ext>
                </a:extLst>
              </p:cNvPr>
              <p:cNvSpPr/>
              <p:nvPr/>
            </p:nvSpPr>
            <p:spPr>
              <a:xfrm>
                <a:off x="4803140" y="2913379"/>
                <a:ext cx="82550" cy="120650"/>
              </a:xfrm>
              <a:custGeom>
                <a:avLst/>
                <a:gdLst>
                  <a:gd name="connsiteX0" fmla="*/ 1270 w 82550"/>
                  <a:gd name="connsiteY0" fmla="*/ 39370 h 120650"/>
                  <a:gd name="connsiteX1" fmla="*/ 41910 w 82550"/>
                  <a:gd name="connsiteY1" fmla="*/ 0 h 120650"/>
                  <a:gd name="connsiteX2" fmla="*/ 82550 w 82550"/>
                  <a:gd name="connsiteY2" fmla="*/ 40640 h 120650"/>
                  <a:gd name="connsiteX3" fmla="*/ 34290 w 82550"/>
                  <a:gd name="connsiteY3" fmla="*/ 120650 h 120650"/>
                  <a:gd name="connsiteX4" fmla="*/ 12700 w 82550"/>
                  <a:gd name="connsiteY4" fmla="*/ 120650 h 120650"/>
                  <a:gd name="connsiteX5" fmla="*/ 57150 w 82550"/>
                  <a:gd name="connsiteY5" fmla="*/ 72390 h 120650"/>
                  <a:gd name="connsiteX6" fmla="*/ 39370 w 82550"/>
                  <a:gd name="connsiteY6" fmla="*/ 78740 h 120650"/>
                  <a:gd name="connsiteX7" fmla="*/ 0 w 82550"/>
                  <a:gd name="connsiteY7" fmla="*/ 39370 h 120650"/>
                  <a:gd name="connsiteX8" fmla="*/ 15240 w 82550"/>
                  <a:gd name="connsiteY8" fmla="*/ 39370 h 120650"/>
                  <a:gd name="connsiteX9" fmla="*/ 41910 w 82550"/>
                  <a:gd name="connsiteY9" fmla="*/ 66040 h 120650"/>
                  <a:gd name="connsiteX10" fmla="*/ 68580 w 82550"/>
                  <a:gd name="connsiteY10" fmla="*/ 40640 h 120650"/>
                  <a:gd name="connsiteX11" fmla="*/ 41910 w 82550"/>
                  <a:gd name="connsiteY11" fmla="*/ 13970 h 120650"/>
                  <a:gd name="connsiteX12" fmla="*/ 15240 w 82550"/>
                  <a:gd name="connsiteY12" fmla="*/ 40640 h 12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2550" h="120650">
                    <a:moveTo>
                      <a:pt x="1270" y="39370"/>
                    </a:moveTo>
                    <a:cubicBezTo>
                      <a:pt x="1270" y="16510"/>
                      <a:pt x="19050" y="0"/>
                      <a:pt x="41910" y="0"/>
                    </a:cubicBezTo>
                    <a:cubicBezTo>
                      <a:pt x="64770" y="0"/>
                      <a:pt x="82550" y="16510"/>
                      <a:pt x="82550" y="40640"/>
                    </a:cubicBezTo>
                    <a:cubicBezTo>
                      <a:pt x="82550" y="64770"/>
                      <a:pt x="54610" y="105410"/>
                      <a:pt x="34290" y="120650"/>
                    </a:cubicBezTo>
                    <a:lnTo>
                      <a:pt x="12700" y="120650"/>
                    </a:lnTo>
                    <a:cubicBezTo>
                      <a:pt x="34290" y="105410"/>
                      <a:pt x="49530" y="85090"/>
                      <a:pt x="57150" y="72390"/>
                    </a:cubicBezTo>
                    <a:cubicBezTo>
                      <a:pt x="54610" y="74930"/>
                      <a:pt x="48260" y="78740"/>
                      <a:pt x="39370" y="78740"/>
                    </a:cubicBezTo>
                    <a:cubicBezTo>
                      <a:pt x="16510" y="78740"/>
                      <a:pt x="0" y="60960"/>
                      <a:pt x="0" y="39370"/>
                    </a:cubicBezTo>
                    <a:close/>
                    <a:moveTo>
                      <a:pt x="15240" y="39370"/>
                    </a:moveTo>
                    <a:cubicBezTo>
                      <a:pt x="15240" y="54610"/>
                      <a:pt x="25400" y="66040"/>
                      <a:pt x="41910" y="66040"/>
                    </a:cubicBezTo>
                    <a:cubicBezTo>
                      <a:pt x="58420" y="66040"/>
                      <a:pt x="68580" y="54610"/>
                      <a:pt x="68580" y="40640"/>
                    </a:cubicBezTo>
                    <a:cubicBezTo>
                      <a:pt x="68580" y="26670"/>
                      <a:pt x="58420" y="13970"/>
                      <a:pt x="41910" y="13970"/>
                    </a:cubicBezTo>
                    <a:cubicBezTo>
                      <a:pt x="25400" y="13970"/>
                      <a:pt x="15240" y="25400"/>
                      <a:pt x="15240" y="4064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DE938D47-FDCD-07A1-4646-C8EEDB3A897E}"/>
                  </a:ext>
                </a:extLst>
              </p:cNvPr>
              <p:cNvSpPr/>
              <p:nvPr/>
            </p:nvSpPr>
            <p:spPr>
              <a:xfrm>
                <a:off x="4898390" y="2914650"/>
                <a:ext cx="82550" cy="120650"/>
              </a:xfrm>
              <a:custGeom>
                <a:avLst/>
                <a:gdLst>
                  <a:gd name="connsiteX0" fmla="*/ 81280 w 82550"/>
                  <a:gd name="connsiteY0" fmla="*/ 119380 h 120650"/>
                  <a:gd name="connsiteX1" fmla="*/ 67310 w 82550"/>
                  <a:gd name="connsiteY1" fmla="*/ 119380 h 120650"/>
                  <a:gd name="connsiteX2" fmla="*/ 67310 w 82550"/>
                  <a:gd name="connsiteY2" fmla="*/ 109220 h 120650"/>
                  <a:gd name="connsiteX3" fmla="*/ 67310 w 82550"/>
                  <a:gd name="connsiteY3" fmla="*/ 102870 h 120650"/>
                  <a:gd name="connsiteX4" fmla="*/ 67310 w 82550"/>
                  <a:gd name="connsiteY4" fmla="*/ 102870 h 120650"/>
                  <a:gd name="connsiteX5" fmla="*/ 38100 w 82550"/>
                  <a:gd name="connsiteY5" fmla="*/ 120650 h 120650"/>
                  <a:gd name="connsiteX6" fmla="*/ 0 w 82550"/>
                  <a:gd name="connsiteY6" fmla="*/ 77470 h 120650"/>
                  <a:gd name="connsiteX7" fmla="*/ 38100 w 82550"/>
                  <a:gd name="connsiteY7" fmla="*/ 34290 h 120650"/>
                  <a:gd name="connsiteX8" fmla="*/ 67310 w 82550"/>
                  <a:gd name="connsiteY8" fmla="*/ 49530 h 120650"/>
                  <a:gd name="connsiteX9" fmla="*/ 67310 w 82550"/>
                  <a:gd name="connsiteY9" fmla="*/ 49530 h 120650"/>
                  <a:gd name="connsiteX10" fmla="*/ 67310 w 82550"/>
                  <a:gd name="connsiteY10" fmla="*/ 43180 h 120650"/>
                  <a:gd name="connsiteX11" fmla="*/ 67310 w 82550"/>
                  <a:gd name="connsiteY11" fmla="*/ 0 h 120650"/>
                  <a:gd name="connsiteX12" fmla="*/ 82550 w 82550"/>
                  <a:gd name="connsiteY12" fmla="*/ 0 h 120650"/>
                  <a:gd name="connsiteX13" fmla="*/ 82550 w 82550"/>
                  <a:gd name="connsiteY13" fmla="*/ 119380 h 120650"/>
                  <a:gd name="connsiteX14" fmla="*/ 13970 w 82550"/>
                  <a:gd name="connsiteY14" fmla="*/ 77470 h 120650"/>
                  <a:gd name="connsiteX15" fmla="*/ 39370 w 82550"/>
                  <a:gd name="connsiteY15" fmla="*/ 107950 h 120650"/>
                  <a:gd name="connsiteX16" fmla="*/ 64770 w 82550"/>
                  <a:gd name="connsiteY16" fmla="*/ 77470 h 120650"/>
                  <a:gd name="connsiteX17" fmla="*/ 39370 w 82550"/>
                  <a:gd name="connsiteY17" fmla="*/ 46990 h 120650"/>
                  <a:gd name="connsiteX18" fmla="*/ 13970 w 82550"/>
                  <a:gd name="connsiteY18" fmla="*/ 77470 h 12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2550" h="120650">
                    <a:moveTo>
                      <a:pt x="81280" y="119380"/>
                    </a:moveTo>
                    <a:lnTo>
                      <a:pt x="67310" y="119380"/>
                    </a:lnTo>
                    <a:lnTo>
                      <a:pt x="67310" y="109220"/>
                    </a:lnTo>
                    <a:cubicBezTo>
                      <a:pt x="67310" y="105410"/>
                      <a:pt x="67310" y="102870"/>
                      <a:pt x="67310" y="102870"/>
                    </a:cubicBezTo>
                    <a:lnTo>
                      <a:pt x="67310" y="102870"/>
                    </a:lnTo>
                    <a:cubicBezTo>
                      <a:pt x="63500" y="111760"/>
                      <a:pt x="52070" y="120650"/>
                      <a:pt x="38100" y="120650"/>
                    </a:cubicBezTo>
                    <a:cubicBezTo>
                      <a:pt x="16510" y="120650"/>
                      <a:pt x="0" y="102870"/>
                      <a:pt x="0" y="77470"/>
                    </a:cubicBezTo>
                    <a:cubicBezTo>
                      <a:pt x="0" y="52070"/>
                      <a:pt x="16510" y="34290"/>
                      <a:pt x="38100" y="34290"/>
                    </a:cubicBezTo>
                    <a:cubicBezTo>
                      <a:pt x="59690" y="34290"/>
                      <a:pt x="62230" y="41910"/>
                      <a:pt x="67310" y="49530"/>
                    </a:cubicBezTo>
                    <a:lnTo>
                      <a:pt x="67310" y="49530"/>
                    </a:lnTo>
                    <a:cubicBezTo>
                      <a:pt x="67310" y="49530"/>
                      <a:pt x="67310" y="46990"/>
                      <a:pt x="67310" y="43180"/>
                    </a:cubicBezTo>
                    <a:lnTo>
                      <a:pt x="67310" y="0"/>
                    </a:lnTo>
                    <a:lnTo>
                      <a:pt x="82550" y="0"/>
                    </a:lnTo>
                    <a:lnTo>
                      <a:pt x="82550" y="119380"/>
                    </a:lnTo>
                    <a:close/>
                    <a:moveTo>
                      <a:pt x="13970" y="77470"/>
                    </a:moveTo>
                    <a:cubicBezTo>
                      <a:pt x="13970" y="95250"/>
                      <a:pt x="24130" y="107950"/>
                      <a:pt x="39370" y="107950"/>
                    </a:cubicBezTo>
                    <a:cubicBezTo>
                      <a:pt x="54610" y="107950"/>
                      <a:pt x="64770" y="99060"/>
                      <a:pt x="64770" y="77470"/>
                    </a:cubicBezTo>
                    <a:cubicBezTo>
                      <a:pt x="64770" y="55880"/>
                      <a:pt x="50800" y="46990"/>
                      <a:pt x="39370" y="46990"/>
                    </a:cubicBezTo>
                    <a:cubicBezTo>
                      <a:pt x="27940" y="46990"/>
                      <a:pt x="13970" y="59690"/>
                      <a:pt x="13970" y="774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E66A2374-BE4B-60E2-FD1C-F7D08415FDFD}"/>
                  </a:ext>
                </a:extLst>
              </p:cNvPr>
              <p:cNvSpPr/>
              <p:nvPr/>
            </p:nvSpPr>
            <p:spPr>
              <a:xfrm>
                <a:off x="4998720" y="2913379"/>
                <a:ext cx="82550" cy="120650"/>
              </a:xfrm>
              <a:custGeom>
                <a:avLst/>
                <a:gdLst>
                  <a:gd name="connsiteX0" fmla="*/ 1270 w 82550"/>
                  <a:gd name="connsiteY0" fmla="*/ 39370 h 120650"/>
                  <a:gd name="connsiteX1" fmla="*/ 41910 w 82550"/>
                  <a:gd name="connsiteY1" fmla="*/ 0 h 120650"/>
                  <a:gd name="connsiteX2" fmla="*/ 82550 w 82550"/>
                  <a:gd name="connsiteY2" fmla="*/ 40640 h 120650"/>
                  <a:gd name="connsiteX3" fmla="*/ 34290 w 82550"/>
                  <a:gd name="connsiteY3" fmla="*/ 120650 h 120650"/>
                  <a:gd name="connsiteX4" fmla="*/ 12700 w 82550"/>
                  <a:gd name="connsiteY4" fmla="*/ 120650 h 120650"/>
                  <a:gd name="connsiteX5" fmla="*/ 57150 w 82550"/>
                  <a:gd name="connsiteY5" fmla="*/ 72390 h 120650"/>
                  <a:gd name="connsiteX6" fmla="*/ 39370 w 82550"/>
                  <a:gd name="connsiteY6" fmla="*/ 78740 h 120650"/>
                  <a:gd name="connsiteX7" fmla="*/ 0 w 82550"/>
                  <a:gd name="connsiteY7" fmla="*/ 39370 h 120650"/>
                  <a:gd name="connsiteX8" fmla="*/ 16510 w 82550"/>
                  <a:gd name="connsiteY8" fmla="*/ 39370 h 120650"/>
                  <a:gd name="connsiteX9" fmla="*/ 43180 w 82550"/>
                  <a:gd name="connsiteY9" fmla="*/ 66040 h 120650"/>
                  <a:gd name="connsiteX10" fmla="*/ 69850 w 82550"/>
                  <a:gd name="connsiteY10" fmla="*/ 40640 h 120650"/>
                  <a:gd name="connsiteX11" fmla="*/ 43180 w 82550"/>
                  <a:gd name="connsiteY11" fmla="*/ 13970 h 120650"/>
                  <a:gd name="connsiteX12" fmla="*/ 16510 w 82550"/>
                  <a:gd name="connsiteY12" fmla="*/ 40640 h 12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2550" h="120650">
                    <a:moveTo>
                      <a:pt x="1270" y="39370"/>
                    </a:moveTo>
                    <a:cubicBezTo>
                      <a:pt x="1270" y="16510"/>
                      <a:pt x="19050" y="0"/>
                      <a:pt x="41910" y="0"/>
                    </a:cubicBezTo>
                    <a:cubicBezTo>
                      <a:pt x="64770" y="0"/>
                      <a:pt x="82550" y="16510"/>
                      <a:pt x="82550" y="40640"/>
                    </a:cubicBezTo>
                    <a:cubicBezTo>
                      <a:pt x="82550" y="64770"/>
                      <a:pt x="54610" y="105410"/>
                      <a:pt x="34290" y="120650"/>
                    </a:cubicBezTo>
                    <a:lnTo>
                      <a:pt x="12700" y="120650"/>
                    </a:lnTo>
                    <a:cubicBezTo>
                      <a:pt x="34290" y="105410"/>
                      <a:pt x="49530" y="85090"/>
                      <a:pt x="57150" y="72390"/>
                    </a:cubicBezTo>
                    <a:cubicBezTo>
                      <a:pt x="54610" y="74930"/>
                      <a:pt x="48260" y="78740"/>
                      <a:pt x="39370" y="78740"/>
                    </a:cubicBezTo>
                    <a:cubicBezTo>
                      <a:pt x="16510" y="78740"/>
                      <a:pt x="0" y="60960"/>
                      <a:pt x="0" y="39370"/>
                    </a:cubicBezTo>
                    <a:close/>
                    <a:moveTo>
                      <a:pt x="16510" y="39370"/>
                    </a:moveTo>
                    <a:cubicBezTo>
                      <a:pt x="16510" y="54610"/>
                      <a:pt x="26670" y="66040"/>
                      <a:pt x="43180" y="66040"/>
                    </a:cubicBezTo>
                    <a:cubicBezTo>
                      <a:pt x="59690" y="66040"/>
                      <a:pt x="69850" y="54610"/>
                      <a:pt x="69850" y="40640"/>
                    </a:cubicBezTo>
                    <a:cubicBezTo>
                      <a:pt x="69850" y="26670"/>
                      <a:pt x="59690" y="13970"/>
                      <a:pt x="43180" y="13970"/>
                    </a:cubicBezTo>
                    <a:cubicBezTo>
                      <a:pt x="26670" y="13970"/>
                      <a:pt x="16510" y="25400"/>
                      <a:pt x="16510" y="4064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B1D83AEB-8C47-92E3-B12E-9633E4CEBF20}"/>
                  </a:ext>
                </a:extLst>
              </p:cNvPr>
              <p:cNvSpPr/>
              <p:nvPr/>
            </p:nvSpPr>
            <p:spPr>
              <a:xfrm>
                <a:off x="5095240" y="2914650"/>
                <a:ext cx="82550" cy="120650"/>
              </a:xfrm>
              <a:custGeom>
                <a:avLst/>
                <a:gdLst>
                  <a:gd name="connsiteX0" fmla="*/ 81280 w 82550"/>
                  <a:gd name="connsiteY0" fmla="*/ 119380 h 120650"/>
                  <a:gd name="connsiteX1" fmla="*/ 67310 w 82550"/>
                  <a:gd name="connsiteY1" fmla="*/ 119380 h 120650"/>
                  <a:gd name="connsiteX2" fmla="*/ 67310 w 82550"/>
                  <a:gd name="connsiteY2" fmla="*/ 109220 h 120650"/>
                  <a:gd name="connsiteX3" fmla="*/ 67310 w 82550"/>
                  <a:gd name="connsiteY3" fmla="*/ 102870 h 120650"/>
                  <a:gd name="connsiteX4" fmla="*/ 67310 w 82550"/>
                  <a:gd name="connsiteY4" fmla="*/ 102870 h 120650"/>
                  <a:gd name="connsiteX5" fmla="*/ 38100 w 82550"/>
                  <a:gd name="connsiteY5" fmla="*/ 120650 h 120650"/>
                  <a:gd name="connsiteX6" fmla="*/ 0 w 82550"/>
                  <a:gd name="connsiteY6" fmla="*/ 77470 h 120650"/>
                  <a:gd name="connsiteX7" fmla="*/ 38100 w 82550"/>
                  <a:gd name="connsiteY7" fmla="*/ 34290 h 120650"/>
                  <a:gd name="connsiteX8" fmla="*/ 67310 w 82550"/>
                  <a:gd name="connsiteY8" fmla="*/ 49530 h 120650"/>
                  <a:gd name="connsiteX9" fmla="*/ 67310 w 82550"/>
                  <a:gd name="connsiteY9" fmla="*/ 49530 h 120650"/>
                  <a:gd name="connsiteX10" fmla="*/ 67310 w 82550"/>
                  <a:gd name="connsiteY10" fmla="*/ 43180 h 120650"/>
                  <a:gd name="connsiteX11" fmla="*/ 67310 w 82550"/>
                  <a:gd name="connsiteY11" fmla="*/ 0 h 120650"/>
                  <a:gd name="connsiteX12" fmla="*/ 82550 w 82550"/>
                  <a:gd name="connsiteY12" fmla="*/ 0 h 120650"/>
                  <a:gd name="connsiteX13" fmla="*/ 82550 w 82550"/>
                  <a:gd name="connsiteY13" fmla="*/ 119380 h 120650"/>
                  <a:gd name="connsiteX14" fmla="*/ 13970 w 82550"/>
                  <a:gd name="connsiteY14" fmla="*/ 77470 h 120650"/>
                  <a:gd name="connsiteX15" fmla="*/ 39370 w 82550"/>
                  <a:gd name="connsiteY15" fmla="*/ 107950 h 120650"/>
                  <a:gd name="connsiteX16" fmla="*/ 64770 w 82550"/>
                  <a:gd name="connsiteY16" fmla="*/ 77470 h 120650"/>
                  <a:gd name="connsiteX17" fmla="*/ 39370 w 82550"/>
                  <a:gd name="connsiteY17" fmla="*/ 46990 h 120650"/>
                  <a:gd name="connsiteX18" fmla="*/ 13970 w 82550"/>
                  <a:gd name="connsiteY18" fmla="*/ 77470 h 12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2550" h="120650">
                    <a:moveTo>
                      <a:pt x="81280" y="119380"/>
                    </a:moveTo>
                    <a:lnTo>
                      <a:pt x="67310" y="119380"/>
                    </a:lnTo>
                    <a:lnTo>
                      <a:pt x="67310" y="109220"/>
                    </a:lnTo>
                    <a:cubicBezTo>
                      <a:pt x="67310" y="105410"/>
                      <a:pt x="67310" y="102870"/>
                      <a:pt x="67310" y="102870"/>
                    </a:cubicBezTo>
                    <a:lnTo>
                      <a:pt x="67310" y="102870"/>
                    </a:lnTo>
                    <a:cubicBezTo>
                      <a:pt x="63500" y="111760"/>
                      <a:pt x="52070" y="120650"/>
                      <a:pt x="38100" y="120650"/>
                    </a:cubicBezTo>
                    <a:cubicBezTo>
                      <a:pt x="16510" y="120650"/>
                      <a:pt x="0" y="102870"/>
                      <a:pt x="0" y="77470"/>
                    </a:cubicBezTo>
                    <a:cubicBezTo>
                      <a:pt x="0" y="52070"/>
                      <a:pt x="16510" y="34290"/>
                      <a:pt x="38100" y="34290"/>
                    </a:cubicBezTo>
                    <a:cubicBezTo>
                      <a:pt x="59690" y="34290"/>
                      <a:pt x="62230" y="41910"/>
                      <a:pt x="67310" y="49530"/>
                    </a:cubicBezTo>
                    <a:lnTo>
                      <a:pt x="67310" y="49530"/>
                    </a:lnTo>
                    <a:cubicBezTo>
                      <a:pt x="67310" y="49530"/>
                      <a:pt x="67310" y="46990"/>
                      <a:pt x="67310" y="43180"/>
                    </a:cubicBezTo>
                    <a:lnTo>
                      <a:pt x="67310" y="0"/>
                    </a:lnTo>
                    <a:lnTo>
                      <a:pt x="82550" y="0"/>
                    </a:lnTo>
                    <a:lnTo>
                      <a:pt x="82550" y="119380"/>
                    </a:lnTo>
                    <a:close/>
                    <a:moveTo>
                      <a:pt x="13970" y="77470"/>
                    </a:moveTo>
                    <a:cubicBezTo>
                      <a:pt x="13970" y="95250"/>
                      <a:pt x="24130" y="107950"/>
                      <a:pt x="39370" y="107950"/>
                    </a:cubicBezTo>
                    <a:cubicBezTo>
                      <a:pt x="54610" y="107950"/>
                      <a:pt x="64770" y="99060"/>
                      <a:pt x="64770" y="77470"/>
                    </a:cubicBezTo>
                    <a:cubicBezTo>
                      <a:pt x="64770" y="55880"/>
                      <a:pt x="50800" y="46990"/>
                      <a:pt x="39370" y="46990"/>
                    </a:cubicBezTo>
                    <a:cubicBezTo>
                      <a:pt x="27940" y="46990"/>
                      <a:pt x="13970" y="59690"/>
                      <a:pt x="13970" y="774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" name="Freeform 162">
                <a:extLst>
                  <a:ext uri="{FF2B5EF4-FFF2-40B4-BE49-F238E27FC236}">
                    <a16:creationId xmlns:a16="http://schemas.microsoft.com/office/drawing/2014/main" id="{48296A2A-B151-571A-34E6-7AE1E13875D8}"/>
                  </a:ext>
                </a:extLst>
              </p:cNvPr>
              <p:cNvSpPr/>
              <p:nvPr/>
            </p:nvSpPr>
            <p:spPr>
              <a:xfrm>
                <a:off x="4536440" y="3112770"/>
                <a:ext cx="97789" cy="121919"/>
              </a:xfrm>
              <a:custGeom>
                <a:avLst/>
                <a:gdLst>
                  <a:gd name="connsiteX0" fmla="*/ 97790 w 97789"/>
                  <a:gd name="connsiteY0" fmla="*/ 21590 h 121919"/>
                  <a:gd name="connsiteX1" fmla="*/ 62230 w 97789"/>
                  <a:gd name="connsiteY1" fmla="*/ 12700 h 121919"/>
                  <a:gd name="connsiteX2" fmla="*/ 15240 w 97789"/>
                  <a:gd name="connsiteY2" fmla="*/ 59690 h 121919"/>
                  <a:gd name="connsiteX3" fmla="*/ 62230 w 97789"/>
                  <a:gd name="connsiteY3" fmla="*/ 106680 h 121919"/>
                  <a:gd name="connsiteX4" fmla="*/ 97790 w 97789"/>
                  <a:gd name="connsiteY4" fmla="*/ 97790 h 121919"/>
                  <a:gd name="connsiteX5" fmla="*/ 97790 w 97789"/>
                  <a:gd name="connsiteY5" fmla="*/ 113030 h 121919"/>
                  <a:gd name="connsiteX6" fmla="*/ 62230 w 97789"/>
                  <a:gd name="connsiteY6" fmla="*/ 121920 h 121919"/>
                  <a:gd name="connsiteX7" fmla="*/ 0 w 97789"/>
                  <a:gd name="connsiteY7" fmla="*/ 60960 h 121919"/>
                  <a:gd name="connsiteX8" fmla="*/ 62230 w 97789"/>
                  <a:gd name="connsiteY8" fmla="*/ 0 h 121919"/>
                  <a:gd name="connsiteX9" fmla="*/ 97790 w 97789"/>
                  <a:gd name="connsiteY9" fmla="*/ 8890 h 121919"/>
                  <a:gd name="connsiteX10" fmla="*/ 97790 w 97789"/>
                  <a:gd name="connsiteY10" fmla="*/ 24130 h 121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7789" h="121919">
                    <a:moveTo>
                      <a:pt x="97790" y="21590"/>
                    </a:moveTo>
                    <a:cubicBezTo>
                      <a:pt x="90170" y="17780"/>
                      <a:pt x="77470" y="12700"/>
                      <a:pt x="62230" y="12700"/>
                    </a:cubicBezTo>
                    <a:cubicBezTo>
                      <a:pt x="35560" y="12700"/>
                      <a:pt x="15240" y="33020"/>
                      <a:pt x="15240" y="59690"/>
                    </a:cubicBezTo>
                    <a:cubicBezTo>
                      <a:pt x="15240" y="86360"/>
                      <a:pt x="34290" y="106680"/>
                      <a:pt x="62230" y="106680"/>
                    </a:cubicBezTo>
                    <a:cubicBezTo>
                      <a:pt x="90170" y="106680"/>
                      <a:pt x="90170" y="101600"/>
                      <a:pt x="97790" y="97790"/>
                    </a:cubicBezTo>
                    <a:lnTo>
                      <a:pt x="97790" y="113030"/>
                    </a:lnTo>
                    <a:cubicBezTo>
                      <a:pt x="93980" y="115570"/>
                      <a:pt x="80010" y="121920"/>
                      <a:pt x="62230" y="121920"/>
                    </a:cubicBezTo>
                    <a:cubicBezTo>
                      <a:pt x="26670" y="121920"/>
                      <a:pt x="0" y="95250"/>
                      <a:pt x="0" y="60960"/>
                    </a:cubicBezTo>
                    <a:cubicBezTo>
                      <a:pt x="0" y="26670"/>
                      <a:pt x="26670" y="0"/>
                      <a:pt x="62230" y="0"/>
                    </a:cubicBezTo>
                    <a:cubicBezTo>
                      <a:pt x="97790" y="0"/>
                      <a:pt x="93980" y="6350"/>
                      <a:pt x="97790" y="8890"/>
                    </a:cubicBezTo>
                    <a:lnTo>
                      <a:pt x="97790" y="241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 163">
                <a:extLst>
                  <a:ext uri="{FF2B5EF4-FFF2-40B4-BE49-F238E27FC236}">
                    <a16:creationId xmlns:a16="http://schemas.microsoft.com/office/drawing/2014/main" id="{9172A81E-B440-7879-7CCC-5C18FD36E728}"/>
                  </a:ext>
                </a:extLst>
              </p:cNvPr>
              <p:cNvSpPr/>
              <p:nvPr/>
            </p:nvSpPr>
            <p:spPr>
              <a:xfrm>
                <a:off x="4653279" y="3147060"/>
                <a:ext cx="20320" cy="86360"/>
              </a:xfrm>
              <a:custGeom>
                <a:avLst/>
                <a:gdLst>
                  <a:gd name="connsiteX0" fmla="*/ 10160 w 20320"/>
                  <a:gd name="connsiteY0" fmla="*/ 0 h 86360"/>
                  <a:gd name="connsiteX1" fmla="*/ 20320 w 20320"/>
                  <a:gd name="connsiteY1" fmla="*/ 8890 h 86360"/>
                  <a:gd name="connsiteX2" fmla="*/ 10160 w 20320"/>
                  <a:gd name="connsiteY2" fmla="*/ 17780 h 86360"/>
                  <a:gd name="connsiteX3" fmla="*/ 0 w 20320"/>
                  <a:gd name="connsiteY3" fmla="*/ 8890 h 86360"/>
                  <a:gd name="connsiteX4" fmla="*/ 10160 w 20320"/>
                  <a:gd name="connsiteY4" fmla="*/ 0 h 86360"/>
                  <a:gd name="connsiteX5" fmla="*/ 10160 w 20320"/>
                  <a:gd name="connsiteY5" fmla="*/ 68580 h 86360"/>
                  <a:gd name="connsiteX6" fmla="*/ 20320 w 20320"/>
                  <a:gd name="connsiteY6" fmla="*/ 77470 h 86360"/>
                  <a:gd name="connsiteX7" fmla="*/ 10160 w 20320"/>
                  <a:gd name="connsiteY7" fmla="*/ 86360 h 86360"/>
                  <a:gd name="connsiteX8" fmla="*/ 0 w 20320"/>
                  <a:gd name="connsiteY8" fmla="*/ 77470 h 86360"/>
                  <a:gd name="connsiteX9" fmla="*/ 10160 w 20320"/>
                  <a:gd name="connsiteY9" fmla="*/ 68580 h 86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" h="86360">
                    <a:moveTo>
                      <a:pt x="10160" y="0"/>
                    </a:moveTo>
                    <a:cubicBezTo>
                      <a:pt x="15240" y="0"/>
                      <a:pt x="20320" y="3810"/>
                      <a:pt x="20320" y="8890"/>
                    </a:cubicBezTo>
                    <a:cubicBezTo>
                      <a:pt x="20320" y="13970"/>
                      <a:pt x="16510" y="17780"/>
                      <a:pt x="10160" y="17780"/>
                    </a:cubicBezTo>
                    <a:cubicBezTo>
                      <a:pt x="3810" y="17780"/>
                      <a:pt x="0" y="13970"/>
                      <a:pt x="0" y="889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0160" y="68580"/>
                    </a:moveTo>
                    <a:cubicBezTo>
                      <a:pt x="15240" y="68580"/>
                      <a:pt x="20320" y="72390"/>
                      <a:pt x="20320" y="77470"/>
                    </a:cubicBezTo>
                    <a:cubicBezTo>
                      <a:pt x="20320" y="82550"/>
                      <a:pt x="16510" y="86360"/>
                      <a:pt x="10160" y="86360"/>
                    </a:cubicBezTo>
                    <a:cubicBezTo>
                      <a:pt x="3810" y="86360"/>
                      <a:pt x="0" y="82550"/>
                      <a:pt x="0" y="77470"/>
                    </a:cubicBezTo>
                    <a:cubicBezTo>
                      <a:pt x="0" y="72390"/>
                      <a:pt x="3810" y="68580"/>
                      <a:pt x="10160" y="6858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 164">
                <a:extLst>
                  <a:ext uri="{FF2B5EF4-FFF2-40B4-BE49-F238E27FC236}">
                    <a16:creationId xmlns:a16="http://schemas.microsoft.com/office/drawing/2014/main" id="{02F3DFE2-5210-A98F-7A52-71AFDD2EE6E2}"/>
                  </a:ext>
                </a:extLst>
              </p:cNvPr>
              <p:cNvSpPr/>
              <p:nvPr/>
            </p:nvSpPr>
            <p:spPr>
              <a:xfrm>
                <a:off x="4728209" y="3114039"/>
                <a:ext cx="86360" cy="118110"/>
              </a:xfrm>
              <a:custGeom>
                <a:avLst/>
                <a:gdLst>
                  <a:gd name="connsiteX0" fmla="*/ 55880 w 86360"/>
                  <a:gd name="connsiteY0" fmla="*/ 118110 h 118110"/>
                  <a:gd name="connsiteX1" fmla="*/ 55880 w 86360"/>
                  <a:gd name="connsiteY1" fmla="*/ 90170 h 118110"/>
                  <a:gd name="connsiteX2" fmla="*/ 0 w 86360"/>
                  <a:gd name="connsiteY2" fmla="*/ 90170 h 118110"/>
                  <a:gd name="connsiteX3" fmla="*/ 40640 w 86360"/>
                  <a:gd name="connsiteY3" fmla="*/ 0 h 118110"/>
                  <a:gd name="connsiteX4" fmla="*/ 55880 w 86360"/>
                  <a:gd name="connsiteY4" fmla="*/ 0 h 118110"/>
                  <a:gd name="connsiteX5" fmla="*/ 21590 w 86360"/>
                  <a:gd name="connsiteY5" fmla="*/ 76200 h 118110"/>
                  <a:gd name="connsiteX6" fmla="*/ 55880 w 86360"/>
                  <a:gd name="connsiteY6" fmla="*/ 76200 h 118110"/>
                  <a:gd name="connsiteX7" fmla="*/ 55880 w 86360"/>
                  <a:gd name="connsiteY7" fmla="*/ 45720 h 118110"/>
                  <a:gd name="connsiteX8" fmla="*/ 69850 w 86360"/>
                  <a:gd name="connsiteY8" fmla="*/ 45720 h 118110"/>
                  <a:gd name="connsiteX9" fmla="*/ 69850 w 86360"/>
                  <a:gd name="connsiteY9" fmla="*/ 76200 h 118110"/>
                  <a:gd name="connsiteX10" fmla="*/ 86360 w 86360"/>
                  <a:gd name="connsiteY10" fmla="*/ 76200 h 118110"/>
                  <a:gd name="connsiteX11" fmla="*/ 86360 w 86360"/>
                  <a:gd name="connsiteY11" fmla="*/ 90170 h 118110"/>
                  <a:gd name="connsiteX12" fmla="*/ 69850 w 86360"/>
                  <a:gd name="connsiteY12" fmla="*/ 90170 h 118110"/>
                  <a:gd name="connsiteX13" fmla="*/ 69850 w 86360"/>
                  <a:gd name="connsiteY13" fmla="*/ 118110 h 118110"/>
                  <a:gd name="connsiteX14" fmla="*/ 55880 w 86360"/>
                  <a:gd name="connsiteY14" fmla="*/ 118110 h 118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6360" h="118110">
                    <a:moveTo>
                      <a:pt x="55880" y="118110"/>
                    </a:moveTo>
                    <a:lnTo>
                      <a:pt x="55880" y="90170"/>
                    </a:lnTo>
                    <a:lnTo>
                      <a:pt x="0" y="90170"/>
                    </a:lnTo>
                    <a:lnTo>
                      <a:pt x="40640" y="0"/>
                    </a:lnTo>
                    <a:lnTo>
                      <a:pt x="55880" y="0"/>
                    </a:lnTo>
                    <a:lnTo>
                      <a:pt x="21590" y="76200"/>
                    </a:lnTo>
                    <a:lnTo>
                      <a:pt x="55880" y="76200"/>
                    </a:lnTo>
                    <a:lnTo>
                      <a:pt x="55880" y="45720"/>
                    </a:lnTo>
                    <a:lnTo>
                      <a:pt x="69850" y="45720"/>
                    </a:lnTo>
                    <a:lnTo>
                      <a:pt x="69850" y="76200"/>
                    </a:lnTo>
                    <a:lnTo>
                      <a:pt x="86360" y="76200"/>
                    </a:lnTo>
                    <a:lnTo>
                      <a:pt x="86360" y="90170"/>
                    </a:lnTo>
                    <a:lnTo>
                      <a:pt x="69850" y="90170"/>
                    </a:lnTo>
                    <a:lnTo>
                      <a:pt x="69850" y="118110"/>
                    </a:lnTo>
                    <a:lnTo>
                      <a:pt x="55880" y="1181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" name="Freeform 165">
                <a:extLst>
                  <a:ext uri="{FF2B5EF4-FFF2-40B4-BE49-F238E27FC236}">
                    <a16:creationId xmlns:a16="http://schemas.microsoft.com/office/drawing/2014/main" id="{6E19AAE7-7575-45A3-4FE0-B56613BF7738}"/>
                  </a:ext>
                </a:extLst>
              </p:cNvPr>
              <p:cNvSpPr/>
              <p:nvPr/>
            </p:nvSpPr>
            <p:spPr>
              <a:xfrm>
                <a:off x="4829809" y="3111500"/>
                <a:ext cx="88900" cy="121920"/>
              </a:xfrm>
              <a:custGeom>
                <a:avLst/>
                <a:gdLst>
                  <a:gd name="connsiteX0" fmla="*/ 44450 w 88900"/>
                  <a:gd name="connsiteY0" fmla="*/ 0 h 121920"/>
                  <a:gd name="connsiteX1" fmla="*/ 88900 w 88900"/>
                  <a:gd name="connsiteY1" fmla="*/ 60960 h 121920"/>
                  <a:gd name="connsiteX2" fmla="*/ 44450 w 88900"/>
                  <a:gd name="connsiteY2" fmla="*/ 121920 h 121920"/>
                  <a:gd name="connsiteX3" fmla="*/ 0 w 88900"/>
                  <a:gd name="connsiteY3" fmla="*/ 60960 h 121920"/>
                  <a:gd name="connsiteX4" fmla="*/ 44450 w 88900"/>
                  <a:gd name="connsiteY4" fmla="*/ 0 h 121920"/>
                  <a:gd name="connsiteX5" fmla="*/ 44450 w 88900"/>
                  <a:gd name="connsiteY5" fmla="*/ 107950 h 121920"/>
                  <a:gd name="connsiteX6" fmla="*/ 73660 w 88900"/>
                  <a:gd name="connsiteY6" fmla="*/ 60960 h 121920"/>
                  <a:gd name="connsiteX7" fmla="*/ 44450 w 88900"/>
                  <a:gd name="connsiteY7" fmla="*/ 13970 h 121920"/>
                  <a:gd name="connsiteX8" fmla="*/ 15240 w 88900"/>
                  <a:gd name="connsiteY8" fmla="*/ 60960 h 121920"/>
                  <a:gd name="connsiteX9" fmla="*/ 44450 w 88900"/>
                  <a:gd name="connsiteY9" fmla="*/ 107950 h 121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8900" h="121920">
                    <a:moveTo>
                      <a:pt x="44450" y="0"/>
                    </a:moveTo>
                    <a:cubicBezTo>
                      <a:pt x="72390" y="0"/>
                      <a:pt x="88900" y="26670"/>
                      <a:pt x="88900" y="60960"/>
                    </a:cubicBezTo>
                    <a:cubicBezTo>
                      <a:pt x="88900" y="95250"/>
                      <a:pt x="71120" y="121920"/>
                      <a:pt x="44450" y="121920"/>
                    </a:cubicBezTo>
                    <a:cubicBezTo>
                      <a:pt x="17780" y="121920"/>
                      <a:pt x="0" y="95250"/>
                      <a:pt x="0" y="60960"/>
                    </a:cubicBezTo>
                    <a:cubicBezTo>
                      <a:pt x="0" y="26670"/>
                      <a:pt x="17780" y="0"/>
                      <a:pt x="44450" y="0"/>
                    </a:cubicBezTo>
                    <a:close/>
                    <a:moveTo>
                      <a:pt x="44450" y="107950"/>
                    </a:moveTo>
                    <a:cubicBezTo>
                      <a:pt x="62230" y="107950"/>
                      <a:pt x="73660" y="88900"/>
                      <a:pt x="73660" y="60960"/>
                    </a:cubicBezTo>
                    <a:cubicBezTo>
                      <a:pt x="73660" y="33020"/>
                      <a:pt x="62230" y="13970"/>
                      <a:pt x="44450" y="13970"/>
                    </a:cubicBezTo>
                    <a:cubicBezTo>
                      <a:pt x="26670" y="13970"/>
                      <a:pt x="15240" y="33020"/>
                      <a:pt x="15240" y="60960"/>
                    </a:cubicBezTo>
                    <a:cubicBezTo>
                      <a:pt x="15240" y="88900"/>
                      <a:pt x="26670" y="107950"/>
                      <a:pt x="44450" y="10795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 166">
                <a:extLst>
                  <a:ext uri="{FF2B5EF4-FFF2-40B4-BE49-F238E27FC236}">
                    <a16:creationId xmlns:a16="http://schemas.microsoft.com/office/drawing/2014/main" id="{5802671E-9FA9-B42D-B82B-9F5AC549193A}"/>
                  </a:ext>
                </a:extLst>
              </p:cNvPr>
              <p:cNvSpPr/>
              <p:nvPr/>
            </p:nvSpPr>
            <p:spPr>
              <a:xfrm>
                <a:off x="4936490" y="3111500"/>
                <a:ext cx="120650" cy="123189"/>
              </a:xfrm>
              <a:custGeom>
                <a:avLst/>
                <a:gdLst>
                  <a:gd name="connsiteX0" fmla="*/ 27940 w 120650"/>
                  <a:gd name="connsiteY0" fmla="*/ 0 h 123189"/>
                  <a:gd name="connsiteX1" fmla="*/ 55880 w 120650"/>
                  <a:gd name="connsiteY1" fmla="*/ 29210 h 123189"/>
                  <a:gd name="connsiteX2" fmla="*/ 27940 w 120650"/>
                  <a:gd name="connsiteY2" fmla="*/ 58420 h 123189"/>
                  <a:gd name="connsiteX3" fmla="*/ 0 w 120650"/>
                  <a:gd name="connsiteY3" fmla="*/ 29210 h 123189"/>
                  <a:gd name="connsiteX4" fmla="*/ 27940 w 120650"/>
                  <a:gd name="connsiteY4" fmla="*/ 0 h 123189"/>
                  <a:gd name="connsiteX5" fmla="*/ 27940 w 120650"/>
                  <a:gd name="connsiteY5" fmla="*/ 46990 h 123189"/>
                  <a:gd name="connsiteX6" fmla="*/ 44450 w 120650"/>
                  <a:gd name="connsiteY6" fmla="*/ 27940 h 123189"/>
                  <a:gd name="connsiteX7" fmla="*/ 27940 w 120650"/>
                  <a:gd name="connsiteY7" fmla="*/ 8890 h 123189"/>
                  <a:gd name="connsiteX8" fmla="*/ 11430 w 120650"/>
                  <a:gd name="connsiteY8" fmla="*/ 27940 h 123189"/>
                  <a:gd name="connsiteX9" fmla="*/ 27940 w 120650"/>
                  <a:gd name="connsiteY9" fmla="*/ 46990 h 123189"/>
                  <a:gd name="connsiteX10" fmla="*/ 96520 w 120650"/>
                  <a:gd name="connsiteY10" fmla="*/ 1270 h 123189"/>
                  <a:gd name="connsiteX11" fmla="*/ 107950 w 120650"/>
                  <a:gd name="connsiteY11" fmla="*/ 1270 h 123189"/>
                  <a:gd name="connsiteX12" fmla="*/ 22860 w 120650"/>
                  <a:gd name="connsiteY12" fmla="*/ 120650 h 123189"/>
                  <a:gd name="connsiteX13" fmla="*/ 11430 w 120650"/>
                  <a:gd name="connsiteY13" fmla="*/ 120650 h 123189"/>
                  <a:gd name="connsiteX14" fmla="*/ 96520 w 120650"/>
                  <a:gd name="connsiteY14" fmla="*/ 1270 h 123189"/>
                  <a:gd name="connsiteX15" fmla="*/ 92710 w 120650"/>
                  <a:gd name="connsiteY15" fmla="*/ 64770 h 123189"/>
                  <a:gd name="connsiteX16" fmla="*/ 120650 w 120650"/>
                  <a:gd name="connsiteY16" fmla="*/ 93980 h 123189"/>
                  <a:gd name="connsiteX17" fmla="*/ 92710 w 120650"/>
                  <a:gd name="connsiteY17" fmla="*/ 123190 h 123189"/>
                  <a:gd name="connsiteX18" fmla="*/ 64770 w 120650"/>
                  <a:gd name="connsiteY18" fmla="*/ 93980 h 123189"/>
                  <a:gd name="connsiteX19" fmla="*/ 92710 w 120650"/>
                  <a:gd name="connsiteY19" fmla="*/ 64770 h 123189"/>
                  <a:gd name="connsiteX20" fmla="*/ 92710 w 120650"/>
                  <a:gd name="connsiteY20" fmla="*/ 111760 h 123189"/>
                  <a:gd name="connsiteX21" fmla="*/ 109220 w 120650"/>
                  <a:gd name="connsiteY21" fmla="*/ 92710 h 123189"/>
                  <a:gd name="connsiteX22" fmla="*/ 92710 w 120650"/>
                  <a:gd name="connsiteY22" fmla="*/ 73660 h 123189"/>
                  <a:gd name="connsiteX23" fmla="*/ 76200 w 120650"/>
                  <a:gd name="connsiteY23" fmla="*/ 92710 h 123189"/>
                  <a:gd name="connsiteX24" fmla="*/ 92710 w 120650"/>
                  <a:gd name="connsiteY24" fmla="*/ 111760 h 123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20650" h="123189">
                    <a:moveTo>
                      <a:pt x="27940" y="0"/>
                    </a:moveTo>
                    <a:cubicBezTo>
                      <a:pt x="43180" y="0"/>
                      <a:pt x="55880" y="12700"/>
                      <a:pt x="55880" y="29210"/>
                    </a:cubicBezTo>
                    <a:cubicBezTo>
                      <a:pt x="55880" y="45720"/>
                      <a:pt x="43180" y="58420"/>
                      <a:pt x="27940" y="58420"/>
                    </a:cubicBezTo>
                    <a:cubicBezTo>
                      <a:pt x="12700" y="58420"/>
                      <a:pt x="0" y="45720"/>
                      <a:pt x="0" y="29210"/>
                    </a:cubicBezTo>
                    <a:cubicBezTo>
                      <a:pt x="0" y="12700"/>
                      <a:pt x="12700" y="0"/>
                      <a:pt x="27940" y="0"/>
                    </a:cubicBezTo>
                    <a:close/>
                    <a:moveTo>
                      <a:pt x="27940" y="46990"/>
                    </a:moveTo>
                    <a:cubicBezTo>
                      <a:pt x="36830" y="46990"/>
                      <a:pt x="44450" y="39370"/>
                      <a:pt x="44450" y="27940"/>
                    </a:cubicBezTo>
                    <a:cubicBezTo>
                      <a:pt x="44450" y="16510"/>
                      <a:pt x="36830" y="8890"/>
                      <a:pt x="27940" y="8890"/>
                    </a:cubicBezTo>
                    <a:cubicBezTo>
                      <a:pt x="19050" y="8890"/>
                      <a:pt x="11430" y="16510"/>
                      <a:pt x="11430" y="27940"/>
                    </a:cubicBezTo>
                    <a:cubicBezTo>
                      <a:pt x="11430" y="39370"/>
                      <a:pt x="19050" y="46990"/>
                      <a:pt x="27940" y="46990"/>
                    </a:cubicBezTo>
                    <a:close/>
                    <a:moveTo>
                      <a:pt x="96520" y="1270"/>
                    </a:moveTo>
                    <a:lnTo>
                      <a:pt x="107950" y="1270"/>
                    </a:lnTo>
                    <a:lnTo>
                      <a:pt x="22860" y="120650"/>
                    </a:lnTo>
                    <a:lnTo>
                      <a:pt x="11430" y="120650"/>
                    </a:lnTo>
                    <a:lnTo>
                      <a:pt x="96520" y="1270"/>
                    </a:lnTo>
                    <a:close/>
                    <a:moveTo>
                      <a:pt x="92710" y="64770"/>
                    </a:moveTo>
                    <a:cubicBezTo>
                      <a:pt x="107950" y="64770"/>
                      <a:pt x="120650" y="77470"/>
                      <a:pt x="120650" y="93980"/>
                    </a:cubicBezTo>
                    <a:cubicBezTo>
                      <a:pt x="120650" y="110490"/>
                      <a:pt x="107950" y="123190"/>
                      <a:pt x="92710" y="123190"/>
                    </a:cubicBezTo>
                    <a:cubicBezTo>
                      <a:pt x="77470" y="123190"/>
                      <a:pt x="64770" y="110490"/>
                      <a:pt x="64770" y="93980"/>
                    </a:cubicBezTo>
                    <a:cubicBezTo>
                      <a:pt x="64770" y="77470"/>
                      <a:pt x="77470" y="64770"/>
                      <a:pt x="92710" y="64770"/>
                    </a:cubicBezTo>
                    <a:close/>
                    <a:moveTo>
                      <a:pt x="92710" y="111760"/>
                    </a:moveTo>
                    <a:cubicBezTo>
                      <a:pt x="101600" y="111760"/>
                      <a:pt x="109220" y="104140"/>
                      <a:pt x="109220" y="92710"/>
                    </a:cubicBezTo>
                    <a:cubicBezTo>
                      <a:pt x="109220" y="81280"/>
                      <a:pt x="101600" y="73660"/>
                      <a:pt x="92710" y="73660"/>
                    </a:cubicBezTo>
                    <a:cubicBezTo>
                      <a:pt x="83820" y="73660"/>
                      <a:pt x="76200" y="81280"/>
                      <a:pt x="76200" y="92710"/>
                    </a:cubicBezTo>
                    <a:cubicBezTo>
                      <a:pt x="76200" y="104140"/>
                      <a:pt x="83820" y="111760"/>
                      <a:pt x="92710" y="11176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" name="Freeform 167">
                <a:extLst>
                  <a:ext uri="{FF2B5EF4-FFF2-40B4-BE49-F238E27FC236}">
                    <a16:creationId xmlns:a16="http://schemas.microsoft.com/office/drawing/2014/main" id="{EC3582FF-7020-9E3A-8992-C85FEC29F30B}"/>
                  </a:ext>
                </a:extLst>
              </p:cNvPr>
              <p:cNvSpPr/>
              <p:nvPr/>
            </p:nvSpPr>
            <p:spPr>
              <a:xfrm>
                <a:off x="4545329" y="3309620"/>
                <a:ext cx="107950" cy="120650"/>
              </a:xfrm>
              <a:custGeom>
                <a:avLst/>
                <a:gdLst>
                  <a:gd name="connsiteX0" fmla="*/ 17780 w 107950"/>
                  <a:gd name="connsiteY0" fmla="*/ 44450 h 120650"/>
                  <a:gd name="connsiteX1" fmla="*/ 15240 w 107950"/>
                  <a:gd name="connsiteY1" fmla="*/ 40640 h 120650"/>
                  <a:gd name="connsiteX2" fmla="*/ 15240 w 107950"/>
                  <a:gd name="connsiteY2" fmla="*/ 120650 h 120650"/>
                  <a:gd name="connsiteX3" fmla="*/ 0 w 107950"/>
                  <a:gd name="connsiteY3" fmla="*/ 120650 h 120650"/>
                  <a:gd name="connsiteX4" fmla="*/ 0 w 107950"/>
                  <a:gd name="connsiteY4" fmla="*/ 0 h 120650"/>
                  <a:gd name="connsiteX5" fmla="*/ 0 w 107950"/>
                  <a:gd name="connsiteY5" fmla="*/ 0 h 120650"/>
                  <a:gd name="connsiteX6" fmla="*/ 53340 w 107950"/>
                  <a:gd name="connsiteY6" fmla="*/ 66040 h 120650"/>
                  <a:gd name="connsiteX7" fmla="*/ 107950 w 107950"/>
                  <a:gd name="connsiteY7" fmla="*/ 0 h 120650"/>
                  <a:gd name="connsiteX8" fmla="*/ 107950 w 107950"/>
                  <a:gd name="connsiteY8" fmla="*/ 0 h 120650"/>
                  <a:gd name="connsiteX9" fmla="*/ 107950 w 107950"/>
                  <a:gd name="connsiteY9" fmla="*/ 120650 h 120650"/>
                  <a:gd name="connsiteX10" fmla="*/ 92710 w 107950"/>
                  <a:gd name="connsiteY10" fmla="*/ 120650 h 120650"/>
                  <a:gd name="connsiteX11" fmla="*/ 92710 w 107950"/>
                  <a:gd name="connsiteY11" fmla="*/ 40640 h 120650"/>
                  <a:gd name="connsiteX12" fmla="*/ 90170 w 107950"/>
                  <a:gd name="connsiteY12" fmla="*/ 44450 h 120650"/>
                  <a:gd name="connsiteX13" fmla="*/ 54610 w 107950"/>
                  <a:gd name="connsiteY13" fmla="*/ 87630 h 120650"/>
                  <a:gd name="connsiteX14" fmla="*/ 19050 w 107950"/>
                  <a:gd name="connsiteY14" fmla="*/ 44450 h 12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7950" h="120650">
                    <a:moveTo>
                      <a:pt x="17780" y="44450"/>
                    </a:moveTo>
                    <a:lnTo>
                      <a:pt x="15240" y="40640"/>
                    </a:lnTo>
                    <a:lnTo>
                      <a:pt x="15240" y="120650"/>
                    </a:lnTo>
                    <a:lnTo>
                      <a:pt x="0" y="12065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3340" y="66040"/>
                    </a:lnTo>
                    <a:lnTo>
                      <a:pt x="107950" y="0"/>
                    </a:lnTo>
                    <a:lnTo>
                      <a:pt x="107950" y="0"/>
                    </a:lnTo>
                    <a:lnTo>
                      <a:pt x="107950" y="120650"/>
                    </a:lnTo>
                    <a:lnTo>
                      <a:pt x="92710" y="120650"/>
                    </a:lnTo>
                    <a:lnTo>
                      <a:pt x="92710" y="40640"/>
                    </a:lnTo>
                    <a:lnTo>
                      <a:pt x="90170" y="44450"/>
                    </a:lnTo>
                    <a:lnTo>
                      <a:pt x="54610" y="87630"/>
                    </a:lnTo>
                    <a:lnTo>
                      <a:pt x="19050" y="4445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9" name="Freeform 168">
                <a:extLst>
                  <a:ext uri="{FF2B5EF4-FFF2-40B4-BE49-F238E27FC236}">
                    <a16:creationId xmlns:a16="http://schemas.microsoft.com/office/drawing/2014/main" id="{AF35C6BD-C3CC-C313-0812-37B4664B4C13}"/>
                  </a:ext>
                </a:extLst>
              </p:cNvPr>
              <p:cNvSpPr/>
              <p:nvPr/>
            </p:nvSpPr>
            <p:spPr>
              <a:xfrm>
                <a:off x="4682490" y="3345179"/>
                <a:ext cx="20319" cy="86360"/>
              </a:xfrm>
              <a:custGeom>
                <a:avLst/>
                <a:gdLst>
                  <a:gd name="connsiteX0" fmla="*/ 10160 w 20319"/>
                  <a:gd name="connsiteY0" fmla="*/ 0 h 86360"/>
                  <a:gd name="connsiteX1" fmla="*/ 20320 w 20319"/>
                  <a:gd name="connsiteY1" fmla="*/ 8890 h 86360"/>
                  <a:gd name="connsiteX2" fmla="*/ 10160 w 20319"/>
                  <a:gd name="connsiteY2" fmla="*/ 17780 h 86360"/>
                  <a:gd name="connsiteX3" fmla="*/ 0 w 20319"/>
                  <a:gd name="connsiteY3" fmla="*/ 8890 h 86360"/>
                  <a:gd name="connsiteX4" fmla="*/ 10160 w 20319"/>
                  <a:gd name="connsiteY4" fmla="*/ 0 h 86360"/>
                  <a:gd name="connsiteX5" fmla="*/ 10160 w 20319"/>
                  <a:gd name="connsiteY5" fmla="*/ 68580 h 86360"/>
                  <a:gd name="connsiteX6" fmla="*/ 20320 w 20319"/>
                  <a:gd name="connsiteY6" fmla="*/ 77470 h 86360"/>
                  <a:gd name="connsiteX7" fmla="*/ 10160 w 20319"/>
                  <a:gd name="connsiteY7" fmla="*/ 86360 h 86360"/>
                  <a:gd name="connsiteX8" fmla="*/ 0 w 20319"/>
                  <a:gd name="connsiteY8" fmla="*/ 77470 h 86360"/>
                  <a:gd name="connsiteX9" fmla="*/ 10160 w 20319"/>
                  <a:gd name="connsiteY9" fmla="*/ 68580 h 86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19" h="86360">
                    <a:moveTo>
                      <a:pt x="10160" y="0"/>
                    </a:moveTo>
                    <a:cubicBezTo>
                      <a:pt x="15240" y="0"/>
                      <a:pt x="20320" y="3810"/>
                      <a:pt x="20320" y="8890"/>
                    </a:cubicBezTo>
                    <a:cubicBezTo>
                      <a:pt x="20320" y="13970"/>
                      <a:pt x="16510" y="17780"/>
                      <a:pt x="10160" y="17780"/>
                    </a:cubicBezTo>
                    <a:cubicBezTo>
                      <a:pt x="3810" y="17780"/>
                      <a:pt x="0" y="13970"/>
                      <a:pt x="0" y="889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0160" y="68580"/>
                    </a:moveTo>
                    <a:cubicBezTo>
                      <a:pt x="15240" y="68580"/>
                      <a:pt x="20320" y="72390"/>
                      <a:pt x="20320" y="77470"/>
                    </a:cubicBezTo>
                    <a:cubicBezTo>
                      <a:pt x="20320" y="82550"/>
                      <a:pt x="16510" y="86360"/>
                      <a:pt x="10160" y="86360"/>
                    </a:cubicBezTo>
                    <a:cubicBezTo>
                      <a:pt x="3810" y="86360"/>
                      <a:pt x="0" y="82550"/>
                      <a:pt x="0" y="77470"/>
                    </a:cubicBezTo>
                    <a:cubicBezTo>
                      <a:pt x="0" y="72390"/>
                      <a:pt x="3810" y="68580"/>
                      <a:pt x="10160" y="6858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" name="Freeform 169">
                <a:extLst>
                  <a:ext uri="{FF2B5EF4-FFF2-40B4-BE49-F238E27FC236}">
                    <a16:creationId xmlns:a16="http://schemas.microsoft.com/office/drawing/2014/main" id="{3D769EF4-EA4A-CA2A-8F57-91E6399B29F1}"/>
                  </a:ext>
                </a:extLst>
              </p:cNvPr>
              <p:cNvSpPr/>
              <p:nvPr/>
            </p:nvSpPr>
            <p:spPr>
              <a:xfrm>
                <a:off x="4754879" y="3309620"/>
                <a:ext cx="68579" cy="123189"/>
              </a:xfrm>
              <a:custGeom>
                <a:avLst/>
                <a:gdLst>
                  <a:gd name="connsiteX0" fmla="*/ 26670 w 68579"/>
                  <a:gd name="connsiteY0" fmla="*/ 13970 h 123189"/>
                  <a:gd name="connsiteX1" fmla="*/ 1270 w 68579"/>
                  <a:gd name="connsiteY1" fmla="*/ 20320 h 123189"/>
                  <a:gd name="connsiteX2" fmla="*/ 1270 w 68579"/>
                  <a:gd name="connsiteY2" fmla="*/ 6350 h 123189"/>
                  <a:gd name="connsiteX3" fmla="*/ 27940 w 68579"/>
                  <a:gd name="connsiteY3" fmla="*/ 0 h 123189"/>
                  <a:gd name="connsiteX4" fmla="*/ 66040 w 68579"/>
                  <a:gd name="connsiteY4" fmla="*/ 31750 h 123189"/>
                  <a:gd name="connsiteX5" fmla="*/ 44450 w 68579"/>
                  <a:gd name="connsiteY5" fmla="*/ 59690 h 123189"/>
                  <a:gd name="connsiteX6" fmla="*/ 68580 w 68579"/>
                  <a:gd name="connsiteY6" fmla="*/ 90170 h 123189"/>
                  <a:gd name="connsiteX7" fmla="*/ 29210 w 68579"/>
                  <a:gd name="connsiteY7" fmla="*/ 123190 h 123189"/>
                  <a:gd name="connsiteX8" fmla="*/ 0 w 68579"/>
                  <a:gd name="connsiteY8" fmla="*/ 116840 h 123189"/>
                  <a:gd name="connsiteX9" fmla="*/ 0 w 68579"/>
                  <a:gd name="connsiteY9" fmla="*/ 102870 h 123189"/>
                  <a:gd name="connsiteX10" fmla="*/ 27940 w 68579"/>
                  <a:gd name="connsiteY10" fmla="*/ 109220 h 123189"/>
                  <a:gd name="connsiteX11" fmla="*/ 52070 w 68579"/>
                  <a:gd name="connsiteY11" fmla="*/ 88900 h 123189"/>
                  <a:gd name="connsiteX12" fmla="*/ 21590 w 68579"/>
                  <a:gd name="connsiteY12" fmla="*/ 66040 h 123189"/>
                  <a:gd name="connsiteX13" fmla="*/ 17780 w 68579"/>
                  <a:gd name="connsiteY13" fmla="*/ 66040 h 123189"/>
                  <a:gd name="connsiteX14" fmla="*/ 17780 w 68579"/>
                  <a:gd name="connsiteY14" fmla="*/ 53340 h 123189"/>
                  <a:gd name="connsiteX15" fmla="*/ 22860 w 68579"/>
                  <a:gd name="connsiteY15" fmla="*/ 53340 h 123189"/>
                  <a:gd name="connsiteX16" fmla="*/ 50800 w 68579"/>
                  <a:gd name="connsiteY16" fmla="*/ 33020 h 123189"/>
                  <a:gd name="connsiteX17" fmla="*/ 27940 w 68579"/>
                  <a:gd name="connsiteY17" fmla="*/ 13970 h 123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8579" h="123189">
                    <a:moveTo>
                      <a:pt x="26670" y="13970"/>
                    </a:moveTo>
                    <a:cubicBezTo>
                      <a:pt x="16510" y="13970"/>
                      <a:pt x="7620" y="17780"/>
                      <a:pt x="1270" y="20320"/>
                    </a:cubicBezTo>
                    <a:lnTo>
                      <a:pt x="1270" y="6350"/>
                    </a:lnTo>
                    <a:cubicBezTo>
                      <a:pt x="7620" y="3810"/>
                      <a:pt x="17780" y="0"/>
                      <a:pt x="27940" y="0"/>
                    </a:cubicBezTo>
                    <a:cubicBezTo>
                      <a:pt x="50800" y="0"/>
                      <a:pt x="66040" y="12700"/>
                      <a:pt x="66040" y="31750"/>
                    </a:cubicBezTo>
                    <a:cubicBezTo>
                      <a:pt x="66040" y="50800"/>
                      <a:pt x="55880" y="55880"/>
                      <a:pt x="44450" y="59690"/>
                    </a:cubicBezTo>
                    <a:cubicBezTo>
                      <a:pt x="57150" y="63500"/>
                      <a:pt x="68580" y="73660"/>
                      <a:pt x="68580" y="90170"/>
                    </a:cubicBezTo>
                    <a:cubicBezTo>
                      <a:pt x="68580" y="106680"/>
                      <a:pt x="52070" y="123190"/>
                      <a:pt x="29210" y="123190"/>
                    </a:cubicBezTo>
                    <a:cubicBezTo>
                      <a:pt x="6350" y="123190"/>
                      <a:pt x="6350" y="119380"/>
                      <a:pt x="0" y="116840"/>
                    </a:cubicBezTo>
                    <a:lnTo>
                      <a:pt x="0" y="102870"/>
                    </a:lnTo>
                    <a:cubicBezTo>
                      <a:pt x="6350" y="105410"/>
                      <a:pt x="13970" y="109220"/>
                      <a:pt x="27940" y="109220"/>
                    </a:cubicBezTo>
                    <a:cubicBezTo>
                      <a:pt x="41910" y="109220"/>
                      <a:pt x="52070" y="101600"/>
                      <a:pt x="52070" y="88900"/>
                    </a:cubicBezTo>
                    <a:cubicBezTo>
                      <a:pt x="52070" y="76200"/>
                      <a:pt x="40640" y="66040"/>
                      <a:pt x="21590" y="66040"/>
                    </a:cubicBezTo>
                    <a:lnTo>
                      <a:pt x="17780" y="66040"/>
                    </a:lnTo>
                    <a:lnTo>
                      <a:pt x="17780" y="53340"/>
                    </a:lnTo>
                    <a:lnTo>
                      <a:pt x="22860" y="53340"/>
                    </a:lnTo>
                    <a:cubicBezTo>
                      <a:pt x="38100" y="53340"/>
                      <a:pt x="50800" y="45720"/>
                      <a:pt x="50800" y="33020"/>
                    </a:cubicBezTo>
                    <a:cubicBezTo>
                      <a:pt x="50800" y="20320"/>
                      <a:pt x="41910" y="13970"/>
                      <a:pt x="2794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90712E59-A724-DBAB-7E42-CFC2AD94DA39}"/>
                  </a:ext>
                </a:extLst>
              </p:cNvPr>
              <p:cNvSpPr/>
              <p:nvPr/>
            </p:nvSpPr>
            <p:spPr>
              <a:xfrm>
                <a:off x="4843779" y="3312159"/>
                <a:ext cx="86360" cy="118110"/>
              </a:xfrm>
              <a:custGeom>
                <a:avLst/>
                <a:gdLst>
                  <a:gd name="connsiteX0" fmla="*/ 55880 w 86360"/>
                  <a:gd name="connsiteY0" fmla="*/ 118110 h 118110"/>
                  <a:gd name="connsiteX1" fmla="*/ 55880 w 86360"/>
                  <a:gd name="connsiteY1" fmla="*/ 90170 h 118110"/>
                  <a:gd name="connsiteX2" fmla="*/ 0 w 86360"/>
                  <a:gd name="connsiteY2" fmla="*/ 90170 h 118110"/>
                  <a:gd name="connsiteX3" fmla="*/ 40640 w 86360"/>
                  <a:gd name="connsiteY3" fmla="*/ 0 h 118110"/>
                  <a:gd name="connsiteX4" fmla="*/ 55880 w 86360"/>
                  <a:gd name="connsiteY4" fmla="*/ 0 h 118110"/>
                  <a:gd name="connsiteX5" fmla="*/ 21590 w 86360"/>
                  <a:gd name="connsiteY5" fmla="*/ 76200 h 118110"/>
                  <a:gd name="connsiteX6" fmla="*/ 55880 w 86360"/>
                  <a:gd name="connsiteY6" fmla="*/ 76200 h 118110"/>
                  <a:gd name="connsiteX7" fmla="*/ 55880 w 86360"/>
                  <a:gd name="connsiteY7" fmla="*/ 45720 h 118110"/>
                  <a:gd name="connsiteX8" fmla="*/ 69850 w 86360"/>
                  <a:gd name="connsiteY8" fmla="*/ 45720 h 118110"/>
                  <a:gd name="connsiteX9" fmla="*/ 69850 w 86360"/>
                  <a:gd name="connsiteY9" fmla="*/ 76200 h 118110"/>
                  <a:gd name="connsiteX10" fmla="*/ 86360 w 86360"/>
                  <a:gd name="connsiteY10" fmla="*/ 76200 h 118110"/>
                  <a:gd name="connsiteX11" fmla="*/ 86360 w 86360"/>
                  <a:gd name="connsiteY11" fmla="*/ 90170 h 118110"/>
                  <a:gd name="connsiteX12" fmla="*/ 69850 w 86360"/>
                  <a:gd name="connsiteY12" fmla="*/ 90170 h 118110"/>
                  <a:gd name="connsiteX13" fmla="*/ 69850 w 86360"/>
                  <a:gd name="connsiteY13" fmla="*/ 118110 h 118110"/>
                  <a:gd name="connsiteX14" fmla="*/ 55880 w 86360"/>
                  <a:gd name="connsiteY14" fmla="*/ 118110 h 118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6360" h="118110">
                    <a:moveTo>
                      <a:pt x="55880" y="118110"/>
                    </a:moveTo>
                    <a:lnTo>
                      <a:pt x="55880" y="90170"/>
                    </a:lnTo>
                    <a:lnTo>
                      <a:pt x="0" y="90170"/>
                    </a:lnTo>
                    <a:lnTo>
                      <a:pt x="40640" y="0"/>
                    </a:lnTo>
                    <a:lnTo>
                      <a:pt x="55880" y="0"/>
                    </a:lnTo>
                    <a:lnTo>
                      <a:pt x="21590" y="76200"/>
                    </a:lnTo>
                    <a:lnTo>
                      <a:pt x="55880" y="76200"/>
                    </a:lnTo>
                    <a:lnTo>
                      <a:pt x="55880" y="45720"/>
                    </a:lnTo>
                    <a:lnTo>
                      <a:pt x="69850" y="45720"/>
                    </a:lnTo>
                    <a:lnTo>
                      <a:pt x="69850" y="76200"/>
                    </a:lnTo>
                    <a:lnTo>
                      <a:pt x="86360" y="76200"/>
                    </a:lnTo>
                    <a:lnTo>
                      <a:pt x="86360" y="90170"/>
                    </a:lnTo>
                    <a:lnTo>
                      <a:pt x="69850" y="90170"/>
                    </a:lnTo>
                    <a:lnTo>
                      <a:pt x="69850" y="118110"/>
                    </a:lnTo>
                    <a:lnTo>
                      <a:pt x="55880" y="1181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2" name="Freeform 171">
                <a:extLst>
                  <a:ext uri="{FF2B5EF4-FFF2-40B4-BE49-F238E27FC236}">
                    <a16:creationId xmlns:a16="http://schemas.microsoft.com/office/drawing/2014/main" id="{5A590BB1-F44E-E377-8999-83724678AD20}"/>
                  </a:ext>
                </a:extLst>
              </p:cNvPr>
              <p:cNvSpPr/>
              <p:nvPr/>
            </p:nvSpPr>
            <p:spPr>
              <a:xfrm>
                <a:off x="4941570" y="3309620"/>
                <a:ext cx="120650" cy="123189"/>
              </a:xfrm>
              <a:custGeom>
                <a:avLst/>
                <a:gdLst>
                  <a:gd name="connsiteX0" fmla="*/ 27940 w 120650"/>
                  <a:gd name="connsiteY0" fmla="*/ 0 h 123189"/>
                  <a:gd name="connsiteX1" fmla="*/ 55880 w 120650"/>
                  <a:gd name="connsiteY1" fmla="*/ 29210 h 123189"/>
                  <a:gd name="connsiteX2" fmla="*/ 27940 w 120650"/>
                  <a:gd name="connsiteY2" fmla="*/ 58420 h 123189"/>
                  <a:gd name="connsiteX3" fmla="*/ 0 w 120650"/>
                  <a:gd name="connsiteY3" fmla="*/ 29210 h 123189"/>
                  <a:gd name="connsiteX4" fmla="*/ 27940 w 120650"/>
                  <a:gd name="connsiteY4" fmla="*/ 0 h 123189"/>
                  <a:gd name="connsiteX5" fmla="*/ 27940 w 120650"/>
                  <a:gd name="connsiteY5" fmla="*/ 46990 h 123189"/>
                  <a:gd name="connsiteX6" fmla="*/ 44450 w 120650"/>
                  <a:gd name="connsiteY6" fmla="*/ 27940 h 123189"/>
                  <a:gd name="connsiteX7" fmla="*/ 27940 w 120650"/>
                  <a:gd name="connsiteY7" fmla="*/ 8890 h 123189"/>
                  <a:gd name="connsiteX8" fmla="*/ 11430 w 120650"/>
                  <a:gd name="connsiteY8" fmla="*/ 27940 h 123189"/>
                  <a:gd name="connsiteX9" fmla="*/ 27940 w 120650"/>
                  <a:gd name="connsiteY9" fmla="*/ 46990 h 123189"/>
                  <a:gd name="connsiteX10" fmla="*/ 96520 w 120650"/>
                  <a:gd name="connsiteY10" fmla="*/ 1270 h 123189"/>
                  <a:gd name="connsiteX11" fmla="*/ 107950 w 120650"/>
                  <a:gd name="connsiteY11" fmla="*/ 1270 h 123189"/>
                  <a:gd name="connsiteX12" fmla="*/ 22860 w 120650"/>
                  <a:gd name="connsiteY12" fmla="*/ 120650 h 123189"/>
                  <a:gd name="connsiteX13" fmla="*/ 11430 w 120650"/>
                  <a:gd name="connsiteY13" fmla="*/ 120650 h 123189"/>
                  <a:gd name="connsiteX14" fmla="*/ 96520 w 120650"/>
                  <a:gd name="connsiteY14" fmla="*/ 1270 h 123189"/>
                  <a:gd name="connsiteX15" fmla="*/ 92710 w 120650"/>
                  <a:gd name="connsiteY15" fmla="*/ 64770 h 123189"/>
                  <a:gd name="connsiteX16" fmla="*/ 120650 w 120650"/>
                  <a:gd name="connsiteY16" fmla="*/ 93980 h 123189"/>
                  <a:gd name="connsiteX17" fmla="*/ 92710 w 120650"/>
                  <a:gd name="connsiteY17" fmla="*/ 123190 h 123189"/>
                  <a:gd name="connsiteX18" fmla="*/ 64770 w 120650"/>
                  <a:gd name="connsiteY18" fmla="*/ 93980 h 123189"/>
                  <a:gd name="connsiteX19" fmla="*/ 92710 w 120650"/>
                  <a:gd name="connsiteY19" fmla="*/ 64770 h 123189"/>
                  <a:gd name="connsiteX20" fmla="*/ 92710 w 120650"/>
                  <a:gd name="connsiteY20" fmla="*/ 111760 h 123189"/>
                  <a:gd name="connsiteX21" fmla="*/ 109220 w 120650"/>
                  <a:gd name="connsiteY21" fmla="*/ 92710 h 123189"/>
                  <a:gd name="connsiteX22" fmla="*/ 92710 w 120650"/>
                  <a:gd name="connsiteY22" fmla="*/ 73660 h 123189"/>
                  <a:gd name="connsiteX23" fmla="*/ 76200 w 120650"/>
                  <a:gd name="connsiteY23" fmla="*/ 92710 h 123189"/>
                  <a:gd name="connsiteX24" fmla="*/ 92710 w 120650"/>
                  <a:gd name="connsiteY24" fmla="*/ 111760 h 123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20650" h="123189">
                    <a:moveTo>
                      <a:pt x="27940" y="0"/>
                    </a:moveTo>
                    <a:cubicBezTo>
                      <a:pt x="43180" y="0"/>
                      <a:pt x="55880" y="12700"/>
                      <a:pt x="55880" y="29210"/>
                    </a:cubicBezTo>
                    <a:cubicBezTo>
                      <a:pt x="55880" y="45720"/>
                      <a:pt x="43180" y="58420"/>
                      <a:pt x="27940" y="58420"/>
                    </a:cubicBezTo>
                    <a:cubicBezTo>
                      <a:pt x="12700" y="58420"/>
                      <a:pt x="0" y="45720"/>
                      <a:pt x="0" y="29210"/>
                    </a:cubicBezTo>
                    <a:cubicBezTo>
                      <a:pt x="0" y="12700"/>
                      <a:pt x="12700" y="0"/>
                      <a:pt x="27940" y="0"/>
                    </a:cubicBezTo>
                    <a:close/>
                    <a:moveTo>
                      <a:pt x="27940" y="46990"/>
                    </a:moveTo>
                    <a:cubicBezTo>
                      <a:pt x="36830" y="46990"/>
                      <a:pt x="44450" y="39370"/>
                      <a:pt x="44450" y="27940"/>
                    </a:cubicBezTo>
                    <a:cubicBezTo>
                      <a:pt x="44450" y="16510"/>
                      <a:pt x="36830" y="8890"/>
                      <a:pt x="27940" y="8890"/>
                    </a:cubicBezTo>
                    <a:cubicBezTo>
                      <a:pt x="19050" y="8890"/>
                      <a:pt x="11430" y="16510"/>
                      <a:pt x="11430" y="27940"/>
                    </a:cubicBezTo>
                    <a:cubicBezTo>
                      <a:pt x="11430" y="39370"/>
                      <a:pt x="19050" y="46990"/>
                      <a:pt x="27940" y="46990"/>
                    </a:cubicBezTo>
                    <a:close/>
                    <a:moveTo>
                      <a:pt x="96520" y="1270"/>
                    </a:moveTo>
                    <a:lnTo>
                      <a:pt x="107950" y="1270"/>
                    </a:lnTo>
                    <a:lnTo>
                      <a:pt x="22860" y="120650"/>
                    </a:lnTo>
                    <a:lnTo>
                      <a:pt x="11430" y="120650"/>
                    </a:lnTo>
                    <a:lnTo>
                      <a:pt x="96520" y="1270"/>
                    </a:lnTo>
                    <a:close/>
                    <a:moveTo>
                      <a:pt x="92710" y="64770"/>
                    </a:moveTo>
                    <a:cubicBezTo>
                      <a:pt x="107950" y="64770"/>
                      <a:pt x="120650" y="77470"/>
                      <a:pt x="120650" y="93980"/>
                    </a:cubicBezTo>
                    <a:cubicBezTo>
                      <a:pt x="120650" y="110490"/>
                      <a:pt x="107950" y="123190"/>
                      <a:pt x="92710" y="123190"/>
                    </a:cubicBezTo>
                    <a:cubicBezTo>
                      <a:pt x="77470" y="123190"/>
                      <a:pt x="64770" y="110490"/>
                      <a:pt x="64770" y="93980"/>
                    </a:cubicBezTo>
                    <a:cubicBezTo>
                      <a:pt x="64770" y="77470"/>
                      <a:pt x="77470" y="64770"/>
                      <a:pt x="92710" y="64770"/>
                    </a:cubicBezTo>
                    <a:close/>
                    <a:moveTo>
                      <a:pt x="92710" y="111760"/>
                    </a:moveTo>
                    <a:cubicBezTo>
                      <a:pt x="101600" y="111760"/>
                      <a:pt x="109220" y="104140"/>
                      <a:pt x="109220" y="92710"/>
                    </a:cubicBezTo>
                    <a:cubicBezTo>
                      <a:pt x="109220" y="81280"/>
                      <a:pt x="101600" y="73660"/>
                      <a:pt x="92710" y="73660"/>
                    </a:cubicBezTo>
                    <a:cubicBezTo>
                      <a:pt x="83820" y="73660"/>
                      <a:pt x="76200" y="81280"/>
                      <a:pt x="76200" y="92710"/>
                    </a:cubicBezTo>
                    <a:cubicBezTo>
                      <a:pt x="76200" y="104140"/>
                      <a:pt x="83820" y="111760"/>
                      <a:pt x="92710" y="11176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" name="Freeform 172">
                <a:extLst>
                  <a:ext uri="{FF2B5EF4-FFF2-40B4-BE49-F238E27FC236}">
                    <a16:creationId xmlns:a16="http://schemas.microsoft.com/office/drawing/2014/main" id="{5AA8DEDC-7017-D969-0CE5-2A58EF2B0E8C}"/>
                  </a:ext>
                </a:extLst>
              </p:cNvPr>
              <p:cNvSpPr/>
              <p:nvPr/>
            </p:nvSpPr>
            <p:spPr>
              <a:xfrm>
                <a:off x="4528820" y="3509009"/>
                <a:ext cx="101600" cy="118110"/>
              </a:xfrm>
              <a:custGeom>
                <a:avLst/>
                <a:gdLst>
                  <a:gd name="connsiteX0" fmla="*/ 17780 w 101600"/>
                  <a:gd name="connsiteY0" fmla="*/ 0 h 118110"/>
                  <a:gd name="connsiteX1" fmla="*/ 50800 w 101600"/>
                  <a:gd name="connsiteY1" fmla="*/ 55880 h 118110"/>
                  <a:gd name="connsiteX2" fmla="*/ 83820 w 101600"/>
                  <a:gd name="connsiteY2" fmla="*/ 0 h 118110"/>
                  <a:gd name="connsiteX3" fmla="*/ 101600 w 101600"/>
                  <a:gd name="connsiteY3" fmla="*/ 0 h 118110"/>
                  <a:gd name="connsiteX4" fmla="*/ 58420 w 101600"/>
                  <a:gd name="connsiteY4" fmla="*/ 71120 h 118110"/>
                  <a:gd name="connsiteX5" fmla="*/ 58420 w 101600"/>
                  <a:gd name="connsiteY5" fmla="*/ 118110 h 118110"/>
                  <a:gd name="connsiteX6" fmla="*/ 43180 w 101600"/>
                  <a:gd name="connsiteY6" fmla="*/ 118110 h 118110"/>
                  <a:gd name="connsiteX7" fmla="*/ 43180 w 101600"/>
                  <a:gd name="connsiteY7" fmla="*/ 71120 h 118110"/>
                  <a:gd name="connsiteX8" fmla="*/ 0 w 101600"/>
                  <a:gd name="connsiteY8" fmla="*/ 0 h 118110"/>
                  <a:gd name="connsiteX9" fmla="*/ 17780 w 101600"/>
                  <a:gd name="connsiteY9" fmla="*/ 0 h 118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1600" h="118110">
                    <a:moveTo>
                      <a:pt x="17780" y="0"/>
                    </a:moveTo>
                    <a:lnTo>
                      <a:pt x="50800" y="55880"/>
                    </a:lnTo>
                    <a:lnTo>
                      <a:pt x="83820" y="0"/>
                    </a:lnTo>
                    <a:lnTo>
                      <a:pt x="101600" y="0"/>
                    </a:lnTo>
                    <a:lnTo>
                      <a:pt x="58420" y="71120"/>
                    </a:lnTo>
                    <a:lnTo>
                      <a:pt x="58420" y="118110"/>
                    </a:lnTo>
                    <a:lnTo>
                      <a:pt x="43180" y="118110"/>
                    </a:lnTo>
                    <a:lnTo>
                      <a:pt x="43180" y="71120"/>
                    </a:lnTo>
                    <a:lnTo>
                      <a:pt x="0" y="0"/>
                    </a:lnTo>
                    <a:lnTo>
                      <a:pt x="1778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" name="Freeform 173">
                <a:extLst>
                  <a:ext uri="{FF2B5EF4-FFF2-40B4-BE49-F238E27FC236}">
                    <a16:creationId xmlns:a16="http://schemas.microsoft.com/office/drawing/2014/main" id="{5C1CB5DE-96FF-4D37-D4FC-AB17AEC19DB8}"/>
                  </a:ext>
                </a:extLst>
              </p:cNvPr>
              <p:cNvSpPr/>
              <p:nvPr/>
            </p:nvSpPr>
            <p:spPr>
              <a:xfrm>
                <a:off x="4643120" y="3543300"/>
                <a:ext cx="20320" cy="86359"/>
              </a:xfrm>
              <a:custGeom>
                <a:avLst/>
                <a:gdLst>
                  <a:gd name="connsiteX0" fmla="*/ 10160 w 20320"/>
                  <a:gd name="connsiteY0" fmla="*/ 0 h 86359"/>
                  <a:gd name="connsiteX1" fmla="*/ 20320 w 20320"/>
                  <a:gd name="connsiteY1" fmla="*/ 8890 h 86359"/>
                  <a:gd name="connsiteX2" fmla="*/ 10160 w 20320"/>
                  <a:gd name="connsiteY2" fmla="*/ 17780 h 86359"/>
                  <a:gd name="connsiteX3" fmla="*/ 0 w 20320"/>
                  <a:gd name="connsiteY3" fmla="*/ 8890 h 86359"/>
                  <a:gd name="connsiteX4" fmla="*/ 10160 w 20320"/>
                  <a:gd name="connsiteY4" fmla="*/ 0 h 86359"/>
                  <a:gd name="connsiteX5" fmla="*/ 10160 w 20320"/>
                  <a:gd name="connsiteY5" fmla="*/ 68580 h 86359"/>
                  <a:gd name="connsiteX6" fmla="*/ 20320 w 20320"/>
                  <a:gd name="connsiteY6" fmla="*/ 77470 h 86359"/>
                  <a:gd name="connsiteX7" fmla="*/ 10160 w 20320"/>
                  <a:gd name="connsiteY7" fmla="*/ 86360 h 86359"/>
                  <a:gd name="connsiteX8" fmla="*/ 0 w 20320"/>
                  <a:gd name="connsiteY8" fmla="*/ 77470 h 86359"/>
                  <a:gd name="connsiteX9" fmla="*/ 10160 w 20320"/>
                  <a:gd name="connsiteY9" fmla="*/ 68580 h 86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" h="86359">
                    <a:moveTo>
                      <a:pt x="10160" y="0"/>
                    </a:moveTo>
                    <a:cubicBezTo>
                      <a:pt x="15240" y="0"/>
                      <a:pt x="20320" y="3810"/>
                      <a:pt x="20320" y="8890"/>
                    </a:cubicBezTo>
                    <a:cubicBezTo>
                      <a:pt x="20320" y="13970"/>
                      <a:pt x="16510" y="17780"/>
                      <a:pt x="10160" y="17780"/>
                    </a:cubicBezTo>
                    <a:cubicBezTo>
                      <a:pt x="3810" y="17780"/>
                      <a:pt x="0" y="13970"/>
                      <a:pt x="0" y="889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0160" y="68580"/>
                    </a:moveTo>
                    <a:cubicBezTo>
                      <a:pt x="15240" y="68580"/>
                      <a:pt x="20320" y="72390"/>
                      <a:pt x="20320" y="77470"/>
                    </a:cubicBezTo>
                    <a:cubicBezTo>
                      <a:pt x="20320" y="82550"/>
                      <a:pt x="16510" y="86360"/>
                      <a:pt x="10160" y="86360"/>
                    </a:cubicBezTo>
                    <a:cubicBezTo>
                      <a:pt x="3810" y="86360"/>
                      <a:pt x="0" y="82550"/>
                      <a:pt x="0" y="77470"/>
                    </a:cubicBezTo>
                    <a:cubicBezTo>
                      <a:pt x="0" y="72390"/>
                      <a:pt x="3810" y="68580"/>
                      <a:pt x="10160" y="6858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" name="Freeform 174">
                <a:extLst>
                  <a:ext uri="{FF2B5EF4-FFF2-40B4-BE49-F238E27FC236}">
                    <a16:creationId xmlns:a16="http://schemas.microsoft.com/office/drawing/2014/main" id="{EF20216B-8C5C-0064-E084-1ADBEC4B623F}"/>
                  </a:ext>
                </a:extLst>
              </p:cNvPr>
              <p:cNvSpPr/>
              <p:nvPr/>
            </p:nvSpPr>
            <p:spPr>
              <a:xfrm>
                <a:off x="4715509" y="3507740"/>
                <a:ext cx="68580" cy="123189"/>
              </a:xfrm>
              <a:custGeom>
                <a:avLst/>
                <a:gdLst>
                  <a:gd name="connsiteX0" fmla="*/ 26670 w 68580"/>
                  <a:gd name="connsiteY0" fmla="*/ 13970 h 123189"/>
                  <a:gd name="connsiteX1" fmla="*/ 1270 w 68580"/>
                  <a:gd name="connsiteY1" fmla="*/ 20320 h 123189"/>
                  <a:gd name="connsiteX2" fmla="*/ 1270 w 68580"/>
                  <a:gd name="connsiteY2" fmla="*/ 6350 h 123189"/>
                  <a:gd name="connsiteX3" fmla="*/ 27940 w 68580"/>
                  <a:gd name="connsiteY3" fmla="*/ 0 h 123189"/>
                  <a:gd name="connsiteX4" fmla="*/ 66040 w 68580"/>
                  <a:gd name="connsiteY4" fmla="*/ 31750 h 123189"/>
                  <a:gd name="connsiteX5" fmla="*/ 44450 w 68580"/>
                  <a:gd name="connsiteY5" fmla="*/ 59690 h 123189"/>
                  <a:gd name="connsiteX6" fmla="*/ 68580 w 68580"/>
                  <a:gd name="connsiteY6" fmla="*/ 90170 h 123189"/>
                  <a:gd name="connsiteX7" fmla="*/ 29210 w 68580"/>
                  <a:gd name="connsiteY7" fmla="*/ 123190 h 123189"/>
                  <a:gd name="connsiteX8" fmla="*/ 0 w 68580"/>
                  <a:gd name="connsiteY8" fmla="*/ 116840 h 123189"/>
                  <a:gd name="connsiteX9" fmla="*/ 0 w 68580"/>
                  <a:gd name="connsiteY9" fmla="*/ 102870 h 123189"/>
                  <a:gd name="connsiteX10" fmla="*/ 27940 w 68580"/>
                  <a:gd name="connsiteY10" fmla="*/ 109220 h 123189"/>
                  <a:gd name="connsiteX11" fmla="*/ 52070 w 68580"/>
                  <a:gd name="connsiteY11" fmla="*/ 88900 h 123189"/>
                  <a:gd name="connsiteX12" fmla="*/ 21590 w 68580"/>
                  <a:gd name="connsiteY12" fmla="*/ 66040 h 123189"/>
                  <a:gd name="connsiteX13" fmla="*/ 17780 w 68580"/>
                  <a:gd name="connsiteY13" fmla="*/ 66040 h 123189"/>
                  <a:gd name="connsiteX14" fmla="*/ 17780 w 68580"/>
                  <a:gd name="connsiteY14" fmla="*/ 53340 h 123189"/>
                  <a:gd name="connsiteX15" fmla="*/ 22860 w 68580"/>
                  <a:gd name="connsiteY15" fmla="*/ 53340 h 123189"/>
                  <a:gd name="connsiteX16" fmla="*/ 50800 w 68580"/>
                  <a:gd name="connsiteY16" fmla="*/ 33020 h 123189"/>
                  <a:gd name="connsiteX17" fmla="*/ 27940 w 68580"/>
                  <a:gd name="connsiteY17" fmla="*/ 13970 h 123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8580" h="123189">
                    <a:moveTo>
                      <a:pt x="26670" y="13970"/>
                    </a:moveTo>
                    <a:cubicBezTo>
                      <a:pt x="16510" y="13970"/>
                      <a:pt x="7620" y="17780"/>
                      <a:pt x="1270" y="20320"/>
                    </a:cubicBezTo>
                    <a:lnTo>
                      <a:pt x="1270" y="6350"/>
                    </a:lnTo>
                    <a:cubicBezTo>
                      <a:pt x="7620" y="3810"/>
                      <a:pt x="17780" y="0"/>
                      <a:pt x="27940" y="0"/>
                    </a:cubicBezTo>
                    <a:cubicBezTo>
                      <a:pt x="50800" y="0"/>
                      <a:pt x="66040" y="12700"/>
                      <a:pt x="66040" y="31750"/>
                    </a:cubicBezTo>
                    <a:cubicBezTo>
                      <a:pt x="66040" y="50800"/>
                      <a:pt x="55880" y="55880"/>
                      <a:pt x="44450" y="59690"/>
                    </a:cubicBezTo>
                    <a:cubicBezTo>
                      <a:pt x="57150" y="63500"/>
                      <a:pt x="68580" y="73660"/>
                      <a:pt x="68580" y="90170"/>
                    </a:cubicBezTo>
                    <a:cubicBezTo>
                      <a:pt x="68580" y="106680"/>
                      <a:pt x="52070" y="123190"/>
                      <a:pt x="29210" y="123190"/>
                    </a:cubicBezTo>
                    <a:cubicBezTo>
                      <a:pt x="6350" y="123190"/>
                      <a:pt x="6350" y="119380"/>
                      <a:pt x="0" y="116840"/>
                    </a:cubicBezTo>
                    <a:lnTo>
                      <a:pt x="0" y="102870"/>
                    </a:lnTo>
                    <a:cubicBezTo>
                      <a:pt x="6350" y="105410"/>
                      <a:pt x="13970" y="109220"/>
                      <a:pt x="27940" y="109220"/>
                    </a:cubicBezTo>
                    <a:cubicBezTo>
                      <a:pt x="41910" y="109220"/>
                      <a:pt x="52070" y="100330"/>
                      <a:pt x="52070" y="88900"/>
                    </a:cubicBezTo>
                    <a:cubicBezTo>
                      <a:pt x="52070" y="77470"/>
                      <a:pt x="40640" y="66040"/>
                      <a:pt x="21590" y="66040"/>
                    </a:cubicBezTo>
                    <a:lnTo>
                      <a:pt x="17780" y="66040"/>
                    </a:lnTo>
                    <a:lnTo>
                      <a:pt x="17780" y="53340"/>
                    </a:lnTo>
                    <a:lnTo>
                      <a:pt x="22860" y="53340"/>
                    </a:lnTo>
                    <a:cubicBezTo>
                      <a:pt x="38100" y="53340"/>
                      <a:pt x="50800" y="45720"/>
                      <a:pt x="50800" y="33020"/>
                    </a:cubicBezTo>
                    <a:cubicBezTo>
                      <a:pt x="50800" y="20320"/>
                      <a:pt x="41910" y="13970"/>
                      <a:pt x="2794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 175">
                <a:extLst>
                  <a:ext uri="{FF2B5EF4-FFF2-40B4-BE49-F238E27FC236}">
                    <a16:creationId xmlns:a16="http://schemas.microsoft.com/office/drawing/2014/main" id="{0AF07716-5D25-4EAD-3C30-D6679B3C45ED}"/>
                  </a:ext>
                </a:extLst>
              </p:cNvPr>
              <p:cNvSpPr/>
              <p:nvPr/>
            </p:nvSpPr>
            <p:spPr>
              <a:xfrm>
                <a:off x="4804409" y="3510279"/>
                <a:ext cx="86360" cy="118110"/>
              </a:xfrm>
              <a:custGeom>
                <a:avLst/>
                <a:gdLst>
                  <a:gd name="connsiteX0" fmla="*/ 55880 w 86360"/>
                  <a:gd name="connsiteY0" fmla="*/ 118110 h 118110"/>
                  <a:gd name="connsiteX1" fmla="*/ 55880 w 86360"/>
                  <a:gd name="connsiteY1" fmla="*/ 90170 h 118110"/>
                  <a:gd name="connsiteX2" fmla="*/ 0 w 86360"/>
                  <a:gd name="connsiteY2" fmla="*/ 90170 h 118110"/>
                  <a:gd name="connsiteX3" fmla="*/ 40640 w 86360"/>
                  <a:gd name="connsiteY3" fmla="*/ 0 h 118110"/>
                  <a:gd name="connsiteX4" fmla="*/ 55880 w 86360"/>
                  <a:gd name="connsiteY4" fmla="*/ 0 h 118110"/>
                  <a:gd name="connsiteX5" fmla="*/ 21590 w 86360"/>
                  <a:gd name="connsiteY5" fmla="*/ 76200 h 118110"/>
                  <a:gd name="connsiteX6" fmla="*/ 55880 w 86360"/>
                  <a:gd name="connsiteY6" fmla="*/ 76200 h 118110"/>
                  <a:gd name="connsiteX7" fmla="*/ 55880 w 86360"/>
                  <a:gd name="connsiteY7" fmla="*/ 45720 h 118110"/>
                  <a:gd name="connsiteX8" fmla="*/ 69850 w 86360"/>
                  <a:gd name="connsiteY8" fmla="*/ 45720 h 118110"/>
                  <a:gd name="connsiteX9" fmla="*/ 69850 w 86360"/>
                  <a:gd name="connsiteY9" fmla="*/ 76200 h 118110"/>
                  <a:gd name="connsiteX10" fmla="*/ 86360 w 86360"/>
                  <a:gd name="connsiteY10" fmla="*/ 76200 h 118110"/>
                  <a:gd name="connsiteX11" fmla="*/ 86360 w 86360"/>
                  <a:gd name="connsiteY11" fmla="*/ 90170 h 118110"/>
                  <a:gd name="connsiteX12" fmla="*/ 69850 w 86360"/>
                  <a:gd name="connsiteY12" fmla="*/ 90170 h 118110"/>
                  <a:gd name="connsiteX13" fmla="*/ 69850 w 86360"/>
                  <a:gd name="connsiteY13" fmla="*/ 118110 h 118110"/>
                  <a:gd name="connsiteX14" fmla="*/ 55880 w 86360"/>
                  <a:gd name="connsiteY14" fmla="*/ 118110 h 118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6360" h="118110">
                    <a:moveTo>
                      <a:pt x="55880" y="118110"/>
                    </a:moveTo>
                    <a:lnTo>
                      <a:pt x="55880" y="90170"/>
                    </a:lnTo>
                    <a:lnTo>
                      <a:pt x="0" y="90170"/>
                    </a:lnTo>
                    <a:lnTo>
                      <a:pt x="40640" y="0"/>
                    </a:lnTo>
                    <a:lnTo>
                      <a:pt x="55880" y="0"/>
                    </a:lnTo>
                    <a:lnTo>
                      <a:pt x="21590" y="76200"/>
                    </a:lnTo>
                    <a:lnTo>
                      <a:pt x="55880" y="76200"/>
                    </a:lnTo>
                    <a:lnTo>
                      <a:pt x="55880" y="45720"/>
                    </a:lnTo>
                    <a:lnTo>
                      <a:pt x="69850" y="45720"/>
                    </a:lnTo>
                    <a:lnTo>
                      <a:pt x="69850" y="76200"/>
                    </a:lnTo>
                    <a:lnTo>
                      <a:pt x="86360" y="76200"/>
                    </a:lnTo>
                    <a:lnTo>
                      <a:pt x="86360" y="90170"/>
                    </a:lnTo>
                    <a:lnTo>
                      <a:pt x="69850" y="90170"/>
                    </a:lnTo>
                    <a:lnTo>
                      <a:pt x="69850" y="118110"/>
                    </a:lnTo>
                    <a:lnTo>
                      <a:pt x="55880" y="1181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7761EF49-F52D-BD55-F4DF-0E625D5D3482}"/>
                  </a:ext>
                </a:extLst>
              </p:cNvPr>
              <p:cNvSpPr/>
              <p:nvPr/>
            </p:nvSpPr>
            <p:spPr>
              <a:xfrm>
                <a:off x="4902200" y="3507740"/>
                <a:ext cx="120650" cy="123189"/>
              </a:xfrm>
              <a:custGeom>
                <a:avLst/>
                <a:gdLst>
                  <a:gd name="connsiteX0" fmla="*/ 27940 w 120650"/>
                  <a:gd name="connsiteY0" fmla="*/ 0 h 123189"/>
                  <a:gd name="connsiteX1" fmla="*/ 55880 w 120650"/>
                  <a:gd name="connsiteY1" fmla="*/ 29210 h 123189"/>
                  <a:gd name="connsiteX2" fmla="*/ 27940 w 120650"/>
                  <a:gd name="connsiteY2" fmla="*/ 58420 h 123189"/>
                  <a:gd name="connsiteX3" fmla="*/ 0 w 120650"/>
                  <a:gd name="connsiteY3" fmla="*/ 29210 h 123189"/>
                  <a:gd name="connsiteX4" fmla="*/ 27940 w 120650"/>
                  <a:gd name="connsiteY4" fmla="*/ 0 h 123189"/>
                  <a:gd name="connsiteX5" fmla="*/ 27940 w 120650"/>
                  <a:gd name="connsiteY5" fmla="*/ 46990 h 123189"/>
                  <a:gd name="connsiteX6" fmla="*/ 44450 w 120650"/>
                  <a:gd name="connsiteY6" fmla="*/ 27940 h 123189"/>
                  <a:gd name="connsiteX7" fmla="*/ 27940 w 120650"/>
                  <a:gd name="connsiteY7" fmla="*/ 8890 h 123189"/>
                  <a:gd name="connsiteX8" fmla="*/ 11430 w 120650"/>
                  <a:gd name="connsiteY8" fmla="*/ 27940 h 123189"/>
                  <a:gd name="connsiteX9" fmla="*/ 27940 w 120650"/>
                  <a:gd name="connsiteY9" fmla="*/ 46990 h 123189"/>
                  <a:gd name="connsiteX10" fmla="*/ 96520 w 120650"/>
                  <a:gd name="connsiteY10" fmla="*/ 1270 h 123189"/>
                  <a:gd name="connsiteX11" fmla="*/ 107950 w 120650"/>
                  <a:gd name="connsiteY11" fmla="*/ 1270 h 123189"/>
                  <a:gd name="connsiteX12" fmla="*/ 22860 w 120650"/>
                  <a:gd name="connsiteY12" fmla="*/ 120650 h 123189"/>
                  <a:gd name="connsiteX13" fmla="*/ 11430 w 120650"/>
                  <a:gd name="connsiteY13" fmla="*/ 120650 h 123189"/>
                  <a:gd name="connsiteX14" fmla="*/ 96520 w 120650"/>
                  <a:gd name="connsiteY14" fmla="*/ 1270 h 123189"/>
                  <a:gd name="connsiteX15" fmla="*/ 92710 w 120650"/>
                  <a:gd name="connsiteY15" fmla="*/ 64770 h 123189"/>
                  <a:gd name="connsiteX16" fmla="*/ 120650 w 120650"/>
                  <a:gd name="connsiteY16" fmla="*/ 93980 h 123189"/>
                  <a:gd name="connsiteX17" fmla="*/ 92710 w 120650"/>
                  <a:gd name="connsiteY17" fmla="*/ 123190 h 123189"/>
                  <a:gd name="connsiteX18" fmla="*/ 64770 w 120650"/>
                  <a:gd name="connsiteY18" fmla="*/ 93980 h 123189"/>
                  <a:gd name="connsiteX19" fmla="*/ 92710 w 120650"/>
                  <a:gd name="connsiteY19" fmla="*/ 64770 h 123189"/>
                  <a:gd name="connsiteX20" fmla="*/ 92710 w 120650"/>
                  <a:gd name="connsiteY20" fmla="*/ 111760 h 123189"/>
                  <a:gd name="connsiteX21" fmla="*/ 109220 w 120650"/>
                  <a:gd name="connsiteY21" fmla="*/ 92710 h 123189"/>
                  <a:gd name="connsiteX22" fmla="*/ 92710 w 120650"/>
                  <a:gd name="connsiteY22" fmla="*/ 73660 h 123189"/>
                  <a:gd name="connsiteX23" fmla="*/ 76200 w 120650"/>
                  <a:gd name="connsiteY23" fmla="*/ 92710 h 123189"/>
                  <a:gd name="connsiteX24" fmla="*/ 92710 w 120650"/>
                  <a:gd name="connsiteY24" fmla="*/ 111760 h 123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20650" h="123189">
                    <a:moveTo>
                      <a:pt x="27940" y="0"/>
                    </a:moveTo>
                    <a:cubicBezTo>
                      <a:pt x="43180" y="0"/>
                      <a:pt x="55880" y="12700"/>
                      <a:pt x="55880" y="29210"/>
                    </a:cubicBezTo>
                    <a:cubicBezTo>
                      <a:pt x="55880" y="45720"/>
                      <a:pt x="43180" y="58420"/>
                      <a:pt x="27940" y="58420"/>
                    </a:cubicBezTo>
                    <a:cubicBezTo>
                      <a:pt x="12700" y="58420"/>
                      <a:pt x="0" y="45720"/>
                      <a:pt x="0" y="29210"/>
                    </a:cubicBezTo>
                    <a:cubicBezTo>
                      <a:pt x="0" y="12700"/>
                      <a:pt x="12700" y="0"/>
                      <a:pt x="27940" y="0"/>
                    </a:cubicBezTo>
                    <a:close/>
                    <a:moveTo>
                      <a:pt x="27940" y="46990"/>
                    </a:moveTo>
                    <a:cubicBezTo>
                      <a:pt x="36830" y="46990"/>
                      <a:pt x="44450" y="39370"/>
                      <a:pt x="44450" y="27940"/>
                    </a:cubicBezTo>
                    <a:cubicBezTo>
                      <a:pt x="44450" y="16510"/>
                      <a:pt x="36830" y="8890"/>
                      <a:pt x="27940" y="8890"/>
                    </a:cubicBezTo>
                    <a:cubicBezTo>
                      <a:pt x="19050" y="8890"/>
                      <a:pt x="11430" y="16510"/>
                      <a:pt x="11430" y="27940"/>
                    </a:cubicBezTo>
                    <a:cubicBezTo>
                      <a:pt x="11430" y="39370"/>
                      <a:pt x="19050" y="46990"/>
                      <a:pt x="27940" y="46990"/>
                    </a:cubicBezTo>
                    <a:close/>
                    <a:moveTo>
                      <a:pt x="96520" y="1270"/>
                    </a:moveTo>
                    <a:lnTo>
                      <a:pt x="107950" y="1270"/>
                    </a:lnTo>
                    <a:lnTo>
                      <a:pt x="22860" y="120650"/>
                    </a:lnTo>
                    <a:lnTo>
                      <a:pt x="11430" y="120650"/>
                    </a:lnTo>
                    <a:lnTo>
                      <a:pt x="96520" y="1270"/>
                    </a:lnTo>
                    <a:close/>
                    <a:moveTo>
                      <a:pt x="92710" y="64770"/>
                    </a:moveTo>
                    <a:cubicBezTo>
                      <a:pt x="107950" y="64770"/>
                      <a:pt x="120650" y="77470"/>
                      <a:pt x="120650" y="93980"/>
                    </a:cubicBezTo>
                    <a:cubicBezTo>
                      <a:pt x="120650" y="110490"/>
                      <a:pt x="107950" y="123190"/>
                      <a:pt x="92710" y="123190"/>
                    </a:cubicBezTo>
                    <a:cubicBezTo>
                      <a:pt x="77470" y="123190"/>
                      <a:pt x="64770" y="110490"/>
                      <a:pt x="64770" y="93980"/>
                    </a:cubicBezTo>
                    <a:cubicBezTo>
                      <a:pt x="64770" y="77470"/>
                      <a:pt x="77470" y="64770"/>
                      <a:pt x="92710" y="64770"/>
                    </a:cubicBezTo>
                    <a:close/>
                    <a:moveTo>
                      <a:pt x="92710" y="111760"/>
                    </a:moveTo>
                    <a:cubicBezTo>
                      <a:pt x="101600" y="111760"/>
                      <a:pt x="109220" y="104140"/>
                      <a:pt x="109220" y="92710"/>
                    </a:cubicBezTo>
                    <a:cubicBezTo>
                      <a:pt x="109220" y="81280"/>
                      <a:pt x="101600" y="73660"/>
                      <a:pt x="92710" y="73660"/>
                    </a:cubicBezTo>
                    <a:cubicBezTo>
                      <a:pt x="83820" y="73660"/>
                      <a:pt x="76200" y="81280"/>
                      <a:pt x="76200" y="92710"/>
                    </a:cubicBezTo>
                    <a:cubicBezTo>
                      <a:pt x="76200" y="104140"/>
                      <a:pt x="83820" y="111760"/>
                      <a:pt x="92710" y="11176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18825AE6-1DB0-036E-E28E-BD0609D86C8E}"/>
                  </a:ext>
                </a:extLst>
              </p:cNvPr>
              <p:cNvSpPr/>
              <p:nvPr/>
            </p:nvSpPr>
            <p:spPr>
              <a:xfrm>
                <a:off x="4545329" y="3707129"/>
                <a:ext cx="92710" cy="120650"/>
              </a:xfrm>
              <a:custGeom>
                <a:avLst/>
                <a:gdLst>
                  <a:gd name="connsiteX0" fmla="*/ 15240 w 92710"/>
                  <a:gd name="connsiteY0" fmla="*/ 63500 h 120650"/>
                  <a:gd name="connsiteX1" fmla="*/ 72390 w 92710"/>
                  <a:gd name="connsiteY1" fmla="*/ 0 h 120650"/>
                  <a:gd name="connsiteX2" fmla="*/ 91440 w 92710"/>
                  <a:gd name="connsiteY2" fmla="*/ 0 h 120650"/>
                  <a:gd name="connsiteX3" fmla="*/ 48260 w 92710"/>
                  <a:gd name="connsiteY3" fmla="*/ 48260 h 120650"/>
                  <a:gd name="connsiteX4" fmla="*/ 92710 w 92710"/>
                  <a:gd name="connsiteY4" fmla="*/ 119380 h 120650"/>
                  <a:gd name="connsiteX5" fmla="*/ 73660 w 92710"/>
                  <a:gd name="connsiteY5" fmla="*/ 119380 h 120650"/>
                  <a:gd name="connsiteX6" fmla="*/ 36830 w 92710"/>
                  <a:gd name="connsiteY6" fmla="*/ 59690 h 120650"/>
                  <a:gd name="connsiteX7" fmla="*/ 15240 w 92710"/>
                  <a:gd name="connsiteY7" fmla="*/ 83820 h 120650"/>
                  <a:gd name="connsiteX8" fmla="*/ 15240 w 92710"/>
                  <a:gd name="connsiteY8" fmla="*/ 120650 h 120650"/>
                  <a:gd name="connsiteX9" fmla="*/ 0 w 92710"/>
                  <a:gd name="connsiteY9" fmla="*/ 120650 h 120650"/>
                  <a:gd name="connsiteX10" fmla="*/ 0 w 92710"/>
                  <a:gd name="connsiteY10" fmla="*/ 1270 h 120650"/>
                  <a:gd name="connsiteX11" fmla="*/ 15240 w 92710"/>
                  <a:gd name="connsiteY11" fmla="*/ 1270 h 120650"/>
                  <a:gd name="connsiteX12" fmla="*/ 15240 w 92710"/>
                  <a:gd name="connsiteY12" fmla="*/ 64770 h 12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710" h="120650">
                    <a:moveTo>
                      <a:pt x="15240" y="63500"/>
                    </a:moveTo>
                    <a:lnTo>
                      <a:pt x="72390" y="0"/>
                    </a:lnTo>
                    <a:lnTo>
                      <a:pt x="91440" y="0"/>
                    </a:lnTo>
                    <a:lnTo>
                      <a:pt x="48260" y="48260"/>
                    </a:lnTo>
                    <a:lnTo>
                      <a:pt x="92710" y="119380"/>
                    </a:lnTo>
                    <a:lnTo>
                      <a:pt x="73660" y="119380"/>
                    </a:lnTo>
                    <a:lnTo>
                      <a:pt x="36830" y="59690"/>
                    </a:lnTo>
                    <a:lnTo>
                      <a:pt x="15240" y="83820"/>
                    </a:lnTo>
                    <a:lnTo>
                      <a:pt x="15240" y="120650"/>
                    </a:lnTo>
                    <a:lnTo>
                      <a:pt x="0" y="120650"/>
                    </a:lnTo>
                    <a:lnTo>
                      <a:pt x="0" y="1270"/>
                    </a:lnTo>
                    <a:lnTo>
                      <a:pt x="15240" y="1270"/>
                    </a:lnTo>
                    <a:lnTo>
                      <a:pt x="15240" y="647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 178">
                <a:extLst>
                  <a:ext uri="{FF2B5EF4-FFF2-40B4-BE49-F238E27FC236}">
                    <a16:creationId xmlns:a16="http://schemas.microsoft.com/office/drawing/2014/main" id="{08B098A9-0612-124A-525C-075E8E6AEC13}"/>
                  </a:ext>
                </a:extLst>
              </p:cNvPr>
              <p:cNvSpPr/>
              <p:nvPr/>
            </p:nvSpPr>
            <p:spPr>
              <a:xfrm>
                <a:off x="4653279" y="3741420"/>
                <a:ext cx="20320" cy="86359"/>
              </a:xfrm>
              <a:custGeom>
                <a:avLst/>
                <a:gdLst>
                  <a:gd name="connsiteX0" fmla="*/ 10160 w 20320"/>
                  <a:gd name="connsiteY0" fmla="*/ 0 h 86359"/>
                  <a:gd name="connsiteX1" fmla="*/ 20320 w 20320"/>
                  <a:gd name="connsiteY1" fmla="*/ 8890 h 86359"/>
                  <a:gd name="connsiteX2" fmla="*/ 10160 w 20320"/>
                  <a:gd name="connsiteY2" fmla="*/ 17780 h 86359"/>
                  <a:gd name="connsiteX3" fmla="*/ 0 w 20320"/>
                  <a:gd name="connsiteY3" fmla="*/ 8890 h 86359"/>
                  <a:gd name="connsiteX4" fmla="*/ 10160 w 20320"/>
                  <a:gd name="connsiteY4" fmla="*/ 0 h 86359"/>
                  <a:gd name="connsiteX5" fmla="*/ 10160 w 20320"/>
                  <a:gd name="connsiteY5" fmla="*/ 68580 h 86359"/>
                  <a:gd name="connsiteX6" fmla="*/ 20320 w 20320"/>
                  <a:gd name="connsiteY6" fmla="*/ 77470 h 86359"/>
                  <a:gd name="connsiteX7" fmla="*/ 10160 w 20320"/>
                  <a:gd name="connsiteY7" fmla="*/ 86360 h 86359"/>
                  <a:gd name="connsiteX8" fmla="*/ 0 w 20320"/>
                  <a:gd name="connsiteY8" fmla="*/ 77470 h 86359"/>
                  <a:gd name="connsiteX9" fmla="*/ 10160 w 20320"/>
                  <a:gd name="connsiteY9" fmla="*/ 68580 h 86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" h="86359">
                    <a:moveTo>
                      <a:pt x="10160" y="0"/>
                    </a:moveTo>
                    <a:cubicBezTo>
                      <a:pt x="15240" y="0"/>
                      <a:pt x="20320" y="3810"/>
                      <a:pt x="20320" y="8890"/>
                    </a:cubicBezTo>
                    <a:cubicBezTo>
                      <a:pt x="20320" y="13970"/>
                      <a:pt x="16510" y="17780"/>
                      <a:pt x="10160" y="17780"/>
                    </a:cubicBezTo>
                    <a:cubicBezTo>
                      <a:pt x="3810" y="17780"/>
                      <a:pt x="0" y="13970"/>
                      <a:pt x="0" y="889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0160" y="68580"/>
                    </a:moveTo>
                    <a:cubicBezTo>
                      <a:pt x="15240" y="68580"/>
                      <a:pt x="20320" y="72390"/>
                      <a:pt x="20320" y="77470"/>
                    </a:cubicBezTo>
                    <a:cubicBezTo>
                      <a:pt x="20320" y="82550"/>
                      <a:pt x="16510" y="86360"/>
                      <a:pt x="10160" y="86360"/>
                    </a:cubicBezTo>
                    <a:cubicBezTo>
                      <a:pt x="3810" y="86360"/>
                      <a:pt x="0" y="82550"/>
                      <a:pt x="0" y="77470"/>
                    </a:cubicBezTo>
                    <a:cubicBezTo>
                      <a:pt x="0" y="72390"/>
                      <a:pt x="3810" y="68580"/>
                      <a:pt x="10160" y="6858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" name="Freeform 179">
                <a:extLst>
                  <a:ext uri="{FF2B5EF4-FFF2-40B4-BE49-F238E27FC236}">
                    <a16:creationId xmlns:a16="http://schemas.microsoft.com/office/drawing/2014/main" id="{5EC29503-7887-FDE6-9E9C-F4F0AAD69337}"/>
                  </a:ext>
                </a:extLst>
              </p:cNvPr>
              <p:cNvSpPr/>
              <p:nvPr/>
            </p:nvSpPr>
            <p:spPr>
              <a:xfrm>
                <a:off x="4730750" y="3707129"/>
                <a:ext cx="30479" cy="119379"/>
              </a:xfrm>
              <a:custGeom>
                <a:avLst/>
                <a:gdLst>
                  <a:gd name="connsiteX0" fmla="*/ 30480 w 30479"/>
                  <a:gd name="connsiteY0" fmla="*/ 0 h 119379"/>
                  <a:gd name="connsiteX1" fmla="*/ 30480 w 30479"/>
                  <a:gd name="connsiteY1" fmla="*/ 119380 h 119379"/>
                  <a:gd name="connsiteX2" fmla="*/ 15240 w 30479"/>
                  <a:gd name="connsiteY2" fmla="*/ 119380 h 119379"/>
                  <a:gd name="connsiteX3" fmla="*/ 15240 w 30479"/>
                  <a:gd name="connsiteY3" fmla="*/ 13970 h 119379"/>
                  <a:gd name="connsiteX4" fmla="*/ 0 w 30479"/>
                  <a:gd name="connsiteY4" fmla="*/ 13970 h 119379"/>
                  <a:gd name="connsiteX5" fmla="*/ 0 w 30479"/>
                  <a:gd name="connsiteY5" fmla="*/ 0 h 119379"/>
                  <a:gd name="connsiteX6" fmla="*/ 30480 w 30479"/>
                  <a:gd name="connsiteY6" fmla="*/ 0 h 119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479" h="119379">
                    <a:moveTo>
                      <a:pt x="30480" y="0"/>
                    </a:moveTo>
                    <a:lnTo>
                      <a:pt x="30480" y="119380"/>
                    </a:lnTo>
                    <a:lnTo>
                      <a:pt x="15240" y="119380"/>
                    </a:lnTo>
                    <a:lnTo>
                      <a:pt x="15240" y="13970"/>
                    </a:lnTo>
                    <a:lnTo>
                      <a:pt x="0" y="13970"/>
                    </a:lnTo>
                    <a:lnTo>
                      <a:pt x="0" y="0"/>
                    </a:lnTo>
                    <a:lnTo>
                      <a:pt x="3048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1" name="Freeform 180">
                <a:extLst>
                  <a:ext uri="{FF2B5EF4-FFF2-40B4-BE49-F238E27FC236}">
                    <a16:creationId xmlns:a16="http://schemas.microsoft.com/office/drawing/2014/main" id="{75CB3032-8243-0F2C-AB57-65804261239A}"/>
                  </a:ext>
                </a:extLst>
              </p:cNvPr>
              <p:cNvSpPr/>
              <p:nvPr/>
            </p:nvSpPr>
            <p:spPr>
              <a:xfrm>
                <a:off x="4789170" y="3705859"/>
                <a:ext cx="120650" cy="123190"/>
              </a:xfrm>
              <a:custGeom>
                <a:avLst/>
                <a:gdLst>
                  <a:gd name="connsiteX0" fmla="*/ 27940 w 120650"/>
                  <a:gd name="connsiteY0" fmla="*/ 0 h 123190"/>
                  <a:gd name="connsiteX1" fmla="*/ 55880 w 120650"/>
                  <a:gd name="connsiteY1" fmla="*/ 29210 h 123190"/>
                  <a:gd name="connsiteX2" fmla="*/ 27940 w 120650"/>
                  <a:gd name="connsiteY2" fmla="*/ 58420 h 123190"/>
                  <a:gd name="connsiteX3" fmla="*/ 0 w 120650"/>
                  <a:gd name="connsiteY3" fmla="*/ 29210 h 123190"/>
                  <a:gd name="connsiteX4" fmla="*/ 27940 w 120650"/>
                  <a:gd name="connsiteY4" fmla="*/ 0 h 123190"/>
                  <a:gd name="connsiteX5" fmla="*/ 27940 w 120650"/>
                  <a:gd name="connsiteY5" fmla="*/ 46990 h 123190"/>
                  <a:gd name="connsiteX6" fmla="*/ 44450 w 120650"/>
                  <a:gd name="connsiteY6" fmla="*/ 27940 h 123190"/>
                  <a:gd name="connsiteX7" fmla="*/ 27940 w 120650"/>
                  <a:gd name="connsiteY7" fmla="*/ 8890 h 123190"/>
                  <a:gd name="connsiteX8" fmla="*/ 11430 w 120650"/>
                  <a:gd name="connsiteY8" fmla="*/ 27940 h 123190"/>
                  <a:gd name="connsiteX9" fmla="*/ 27940 w 120650"/>
                  <a:gd name="connsiteY9" fmla="*/ 46990 h 123190"/>
                  <a:gd name="connsiteX10" fmla="*/ 96520 w 120650"/>
                  <a:gd name="connsiteY10" fmla="*/ 1270 h 123190"/>
                  <a:gd name="connsiteX11" fmla="*/ 107950 w 120650"/>
                  <a:gd name="connsiteY11" fmla="*/ 1270 h 123190"/>
                  <a:gd name="connsiteX12" fmla="*/ 22860 w 120650"/>
                  <a:gd name="connsiteY12" fmla="*/ 120650 h 123190"/>
                  <a:gd name="connsiteX13" fmla="*/ 11430 w 120650"/>
                  <a:gd name="connsiteY13" fmla="*/ 120650 h 123190"/>
                  <a:gd name="connsiteX14" fmla="*/ 96520 w 120650"/>
                  <a:gd name="connsiteY14" fmla="*/ 1270 h 123190"/>
                  <a:gd name="connsiteX15" fmla="*/ 92710 w 120650"/>
                  <a:gd name="connsiteY15" fmla="*/ 64770 h 123190"/>
                  <a:gd name="connsiteX16" fmla="*/ 120650 w 120650"/>
                  <a:gd name="connsiteY16" fmla="*/ 93980 h 123190"/>
                  <a:gd name="connsiteX17" fmla="*/ 92710 w 120650"/>
                  <a:gd name="connsiteY17" fmla="*/ 123190 h 123190"/>
                  <a:gd name="connsiteX18" fmla="*/ 64770 w 120650"/>
                  <a:gd name="connsiteY18" fmla="*/ 93980 h 123190"/>
                  <a:gd name="connsiteX19" fmla="*/ 92710 w 120650"/>
                  <a:gd name="connsiteY19" fmla="*/ 64770 h 123190"/>
                  <a:gd name="connsiteX20" fmla="*/ 92710 w 120650"/>
                  <a:gd name="connsiteY20" fmla="*/ 111760 h 123190"/>
                  <a:gd name="connsiteX21" fmla="*/ 109220 w 120650"/>
                  <a:gd name="connsiteY21" fmla="*/ 92710 h 123190"/>
                  <a:gd name="connsiteX22" fmla="*/ 92710 w 120650"/>
                  <a:gd name="connsiteY22" fmla="*/ 73660 h 123190"/>
                  <a:gd name="connsiteX23" fmla="*/ 76200 w 120650"/>
                  <a:gd name="connsiteY23" fmla="*/ 92710 h 123190"/>
                  <a:gd name="connsiteX24" fmla="*/ 92710 w 120650"/>
                  <a:gd name="connsiteY24" fmla="*/ 111760 h 12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20650" h="123190">
                    <a:moveTo>
                      <a:pt x="27940" y="0"/>
                    </a:moveTo>
                    <a:cubicBezTo>
                      <a:pt x="43180" y="0"/>
                      <a:pt x="55880" y="12700"/>
                      <a:pt x="55880" y="29210"/>
                    </a:cubicBezTo>
                    <a:cubicBezTo>
                      <a:pt x="55880" y="45720"/>
                      <a:pt x="43180" y="58420"/>
                      <a:pt x="27940" y="58420"/>
                    </a:cubicBezTo>
                    <a:cubicBezTo>
                      <a:pt x="12700" y="58420"/>
                      <a:pt x="0" y="45720"/>
                      <a:pt x="0" y="29210"/>
                    </a:cubicBezTo>
                    <a:cubicBezTo>
                      <a:pt x="0" y="12700"/>
                      <a:pt x="12700" y="0"/>
                      <a:pt x="27940" y="0"/>
                    </a:cubicBezTo>
                    <a:close/>
                    <a:moveTo>
                      <a:pt x="27940" y="46990"/>
                    </a:moveTo>
                    <a:cubicBezTo>
                      <a:pt x="36830" y="46990"/>
                      <a:pt x="44450" y="39370"/>
                      <a:pt x="44450" y="27940"/>
                    </a:cubicBezTo>
                    <a:cubicBezTo>
                      <a:pt x="44450" y="16510"/>
                      <a:pt x="36830" y="8890"/>
                      <a:pt x="27940" y="8890"/>
                    </a:cubicBezTo>
                    <a:cubicBezTo>
                      <a:pt x="19050" y="8890"/>
                      <a:pt x="11430" y="16510"/>
                      <a:pt x="11430" y="27940"/>
                    </a:cubicBezTo>
                    <a:cubicBezTo>
                      <a:pt x="11430" y="39370"/>
                      <a:pt x="19050" y="46990"/>
                      <a:pt x="27940" y="46990"/>
                    </a:cubicBezTo>
                    <a:close/>
                    <a:moveTo>
                      <a:pt x="96520" y="1270"/>
                    </a:moveTo>
                    <a:lnTo>
                      <a:pt x="107950" y="1270"/>
                    </a:lnTo>
                    <a:lnTo>
                      <a:pt x="22860" y="120650"/>
                    </a:lnTo>
                    <a:lnTo>
                      <a:pt x="11430" y="120650"/>
                    </a:lnTo>
                    <a:lnTo>
                      <a:pt x="96520" y="1270"/>
                    </a:lnTo>
                    <a:close/>
                    <a:moveTo>
                      <a:pt x="92710" y="64770"/>
                    </a:moveTo>
                    <a:cubicBezTo>
                      <a:pt x="107950" y="64770"/>
                      <a:pt x="120650" y="77470"/>
                      <a:pt x="120650" y="93980"/>
                    </a:cubicBezTo>
                    <a:cubicBezTo>
                      <a:pt x="120650" y="110490"/>
                      <a:pt x="107950" y="123190"/>
                      <a:pt x="92710" y="123190"/>
                    </a:cubicBezTo>
                    <a:cubicBezTo>
                      <a:pt x="77470" y="123190"/>
                      <a:pt x="64770" y="110490"/>
                      <a:pt x="64770" y="93980"/>
                    </a:cubicBezTo>
                    <a:cubicBezTo>
                      <a:pt x="64770" y="77470"/>
                      <a:pt x="77470" y="64770"/>
                      <a:pt x="92710" y="64770"/>
                    </a:cubicBezTo>
                    <a:close/>
                    <a:moveTo>
                      <a:pt x="92710" y="111760"/>
                    </a:moveTo>
                    <a:cubicBezTo>
                      <a:pt x="101600" y="111760"/>
                      <a:pt x="109220" y="104140"/>
                      <a:pt x="109220" y="92710"/>
                    </a:cubicBezTo>
                    <a:cubicBezTo>
                      <a:pt x="109220" y="81280"/>
                      <a:pt x="101600" y="73660"/>
                      <a:pt x="92710" y="73660"/>
                    </a:cubicBezTo>
                    <a:cubicBezTo>
                      <a:pt x="83820" y="73660"/>
                      <a:pt x="76200" y="81280"/>
                      <a:pt x="76200" y="92710"/>
                    </a:cubicBezTo>
                    <a:cubicBezTo>
                      <a:pt x="76200" y="104140"/>
                      <a:pt x="83820" y="111760"/>
                      <a:pt x="92710" y="11176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82" name="Graphic 4">
            <a:extLst>
              <a:ext uri="{FF2B5EF4-FFF2-40B4-BE49-F238E27FC236}">
                <a16:creationId xmlns:a16="http://schemas.microsoft.com/office/drawing/2014/main" id="{A152A45C-BCE2-CAFD-7A20-0EF3342D35FB}"/>
              </a:ext>
            </a:extLst>
          </p:cNvPr>
          <p:cNvGrpSpPr/>
          <p:nvPr/>
        </p:nvGrpSpPr>
        <p:grpSpPr>
          <a:xfrm>
            <a:off x="6409690" y="2400300"/>
            <a:ext cx="1014729" cy="1450340"/>
            <a:chOff x="6409690" y="2400300"/>
            <a:chExt cx="1014729" cy="1450340"/>
          </a:xfrm>
        </p:grpSpPr>
        <p:sp>
          <p:nvSpPr>
            <p:cNvPr id="183" name="Freeform 182">
              <a:extLst>
                <a:ext uri="{FF2B5EF4-FFF2-40B4-BE49-F238E27FC236}">
                  <a16:creationId xmlns:a16="http://schemas.microsoft.com/office/drawing/2014/main" id="{B27FD6EC-CEA0-E2B8-E6D8-F63F789B85BF}"/>
                </a:ext>
              </a:extLst>
            </p:cNvPr>
            <p:cNvSpPr/>
            <p:nvPr/>
          </p:nvSpPr>
          <p:spPr>
            <a:xfrm>
              <a:off x="6410960" y="2400300"/>
              <a:ext cx="1013460" cy="162560"/>
            </a:xfrm>
            <a:custGeom>
              <a:avLst/>
              <a:gdLst>
                <a:gd name="connsiteX0" fmla="*/ 0 w 1013460"/>
                <a:gd name="connsiteY0" fmla="*/ 0 h 162560"/>
                <a:gd name="connsiteX1" fmla="*/ 1013460 w 1013460"/>
                <a:gd name="connsiteY1" fmla="*/ 0 h 162560"/>
                <a:gd name="connsiteX2" fmla="*/ 1013460 w 1013460"/>
                <a:gd name="connsiteY2" fmla="*/ 162560 h 162560"/>
                <a:gd name="connsiteX3" fmla="*/ 0 w 1013460"/>
                <a:gd name="connsiteY3" fmla="*/ 162560 h 162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3460" h="162560">
                  <a:moveTo>
                    <a:pt x="0" y="0"/>
                  </a:moveTo>
                  <a:lnTo>
                    <a:pt x="1013460" y="0"/>
                  </a:lnTo>
                  <a:lnTo>
                    <a:pt x="1013460" y="162560"/>
                  </a:lnTo>
                  <a:lnTo>
                    <a:pt x="0" y="162560"/>
                  </a:lnTo>
                  <a:close/>
                </a:path>
              </a:pathLst>
            </a:custGeom>
            <a:solidFill>
              <a:srgbClr val="DDDDDE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84" name="Graphic 4">
              <a:extLst>
                <a:ext uri="{FF2B5EF4-FFF2-40B4-BE49-F238E27FC236}">
                  <a16:creationId xmlns:a16="http://schemas.microsoft.com/office/drawing/2014/main" id="{909A20C3-F9E1-16A8-FB63-F2845CCE0150}"/>
                </a:ext>
              </a:extLst>
            </p:cNvPr>
            <p:cNvGrpSpPr/>
            <p:nvPr/>
          </p:nvGrpSpPr>
          <p:grpSpPr>
            <a:xfrm>
              <a:off x="6409690" y="2736850"/>
              <a:ext cx="784859" cy="1113790"/>
              <a:chOff x="6409690" y="2736850"/>
              <a:chExt cx="784859" cy="1113790"/>
            </a:xfrm>
            <a:solidFill>
              <a:srgbClr val="717073"/>
            </a:solidFill>
          </p:grpSpPr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979330A3-B9D4-65F7-4ED1-953BCE5228BF}"/>
                  </a:ext>
                </a:extLst>
              </p:cNvPr>
              <p:cNvSpPr/>
              <p:nvPr/>
            </p:nvSpPr>
            <p:spPr>
              <a:xfrm>
                <a:off x="6424929" y="2736850"/>
                <a:ext cx="67310" cy="119379"/>
              </a:xfrm>
              <a:custGeom>
                <a:avLst/>
                <a:gdLst>
                  <a:gd name="connsiteX0" fmla="*/ 1270 w 67310"/>
                  <a:gd name="connsiteY0" fmla="*/ 119380 h 119379"/>
                  <a:gd name="connsiteX1" fmla="*/ 1270 w 67310"/>
                  <a:gd name="connsiteY1" fmla="*/ 0 h 119379"/>
                  <a:gd name="connsiteX2" fmla="*/ 16510 w 67310"/>
                  <a:gd name="connsiteY2" fmla="*/ 0 h 119379"/>
                  <a:gd name="connsiteX3" fmla="*/ 16510 w 67310"/>
                  <a:gd name="connsiteY3" fmla="*/ 105410 h 119379"/>
                  <a:gd name="connsiteX4" fmla="*/ 67310 w 67310"/>
                  <a:gd name="connsiteY4" fmla="*/ 105410 h 119379"/>
                  <a:gd name="connsiteX5" fmla="*/ 67310 w 67310"/>
                  <a:gd name="connsiteY5" fmla="*/ 119380 h 119379"/>
                  <a:gd name="connsiteX6" fmla="*/ 0 w 67310"/>
                  <a:gd name="connsiteY6" fmla="*/ 119380 h 119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7310" h="119379">
                    <a:moveTo>
                      <a:pt x="1270" y="119380"/>
                    </a:moveTo>
                    <a:lnTo>
                      <a:pt x="1270" y="0"/>
                    </a:lnTo>
                    <a:lnTo>
                      <a:pt x="16510" y="0"/>
                    </a:lnTo>
                    <a:lnTo>
                      <a:pt x="16510" y="105410"/>
                    </a:lnTo>
                    <a:lnTo>
                      <a:pt x="67310" y="105410"/>
                    </a:lnTo>
                    <a:lnTo>
                      <a:pt x="67310" y="119380"/>
                    </a:lnTo>
                    <a:lnTo>
                      <a:pt x="0" y="11938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C3A879D5-8DA6-CF82-6D8A-23E5ADADA147}"/>
                  </a:ext>
                </a:extLst>
              </p:cNvPr>
              <p:cNvSpPr/>
              <p:nvPr/>
            </p:nvSpPr>
            <p:spPr>
              <a:xfrm>
                <a:off x="6508750" y="2740660"/>
                <a:ext cx="20319" cy="115569"/>
              </a:xfrm>
              <a:custGeom>
                <a:avLst/>
                <a:gdLst>
                  <a:gd name="connsiteX0" fmla="*/ 10160 w 20319"/>
                  <a:gd name="connsiteY0" fmla="*/ 0 h 115569"/>
                  <a:gd name="connsiteX1" fmla="*/ 20320 w 20319"/>
                  <a:gd name="connsiteY1" fmla="*/ 8890 h 115569"/>
                  <a:gd name="connsiteX2" fmla="*/ 10160 w 20319"/>
                  <a:gd name="connsiteY2" fmla="*/ 17780 h 115569"/>
                  <a:gd name="connsiteX3" fmla="*/ 0 w 20319"/>
                  <a:gd name="connsiteY3" fmla="*/ 8890 h 115569"/>
                  <a:gd name="connsiteX4" fmla="*/ 10160 w 20319"/>
                  <a:gd name="connsiteY4" fmla="*/ 0 h 115569"/>
                  <a:gd name="connsiteX5" fmla="*/ 17780 w 20319"/>
                  <a:gd name="connsiteY5" fmla="*/ 33020 h 115569"/>
                  <a:gd name="connsiteX6" fmla="*/ 17780 w 20319"/>
                  <a:gd name="connsiteY6" fmla="*/ 115570 h 115569"/>
                  <a:gd name="connsiteX7" fmla="*/ 2540 w 20319"/>
                  <a:gd name="connsiteY7" fmla="*/ 115570 h 115569"/>
                  <a:gd name="connsiteX8" fmla="*/ 2540 w 20319"/>
                  <a:gd name="connsiteY8" fmla="*/ 33020 h 115569"/>
                  <a:gd name="connsiteX9" fmla="*/ 17780 w 20319"/>
                  <a:gd name="connsiteY9" fmla="*/ 33020 h 115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19" h="115569">
                    <a:moveTo>
                      <a:pt x="10160" y="0"/>
                    </a:moveTo>
                    <a:cubicBezTo>
                      <a:pt x="15240" y="0"/>
                      <a:pt x="20320" y="3810"/>
                      <a:pt x="20320" y="8890"/>
                    </a:cubicBezTo>
                    <a:cubicBezTo>
                      <a:pt x="20320" y="13970"/>
                      <a:pt x="16510" y="17780"/>
                      <a:pt x="10160" y="17780"/>
                    </a:cubicBezTo>
                    <a:cubicBezTo>
                      <a:pt x="3810" y="17780"/>
                      <a:pt x="0" y="13970"/>
                      <a:pt x="0" y="889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7780" y="33020"/>
                    </a:moveTo>
                    <a:lnTo>
                      <a:pt x="17780" y="115570"/>
                    </a:lnTo>
                    <a:lnTo>
                      <a:pt x="2540" y="115570"/>
                    </a:lnTo>
                    <a:lnTo>
                      <a:pt x="2540" y="33020"/>
                    </a:lnTo>
                    <a:lnTo>
                      <a:pt x="17780" y="3302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37922980-4EED-E8B8-07D5-77879E0FB8FE}"/>
                  </a:ext>
                </a:extLst>
              </p:cNvPr>
              <p:cNvSpPr/>
              <p:nvPr/>
            </p:nvSpPr>
            <p:spPr>
              <a:xfrm>
                <a:off x="6549390" y="2772410"/>
                <a:ext cx="78740" cy="120650"/>
              </a:xfrm>
              <a:custGeom>
                <a:avLst/>
                <a:gdLst>
                  <a:gd name="connsiteX0" fmla="*/ 44450 w 78740"/>
                  <a:gd name="connsiteY0" fmla="*/ 71120 h 120650"/>
                  <a:gd name="connsiteX1" fmla="*/ 77470 w 78740"/>
                  <a:gd name="connsiteY1" fmla="*/ 95250 h 120650"/>
                  <a:gd name="connsiteX2" fmla="*/ 38100 w 78740"/>
                  <a:gd name="connsiteY2" fmla="*/ 120650 h 120650"/>
                  <a:gd name="connsiteX3" fmla="*/ 0 w 78740"/>
                  <a:gd name="connsiteY3" fmla="*/ 97790 h 120650"/>
                  <a:gd name="connsiteX4" fmla="*/ 22860 w 78740"/>
                  <a:gd name="connsiteY4" fmla="*/ 77470 h 120650"/>
                  <a:gd name="connsiteX5" fmla="*/ 10160 w 78740"/>
                  <a:gd name="connsiteY5" fmla="*/ 67310 h 120650"/>
                  <a:gd name="connsiteX6" fmla="*/ 21590 w 78740"/>
                  <a:gd name="connsiteY6" fmla="*/ 55880 h 120650"/>
                  <a:gd name="connsiteX7" fmla="*/ 2540 w 78740"/>
                  <a:gd name="connsiteY7" fmla="*/ 29210 h 120650"/>
                  <a:gd name="connsiteX8" fmla="*/ 35560 w 78740"/>
                  <a:gd name="connsiteY8" fmla="*/ 0 h 120650"/>
                  <a:gd name="connsiteX9" fmla="*/ 48260 w 78740"/>
                  <a:gd name="connsiteY9" fmla="*/ 2540 h 120650"/>
                  <a:gd name="connsiteX10" fmla="*/ 78740 w 78740"/>
                  <a:gd name="connsiteY10" fmla="*/ 2540 h 120650"/>
                  <a:gd name="connsiteX11" fmla="*/ 78740 w 78740"/>
                  <a:gd name="connsiteY11" fmla="*/ 13970 h 120650"/>
                  <a:gd name="connsiteX12" fmla="*/ 67310 w 78740"/>
                  <a:gd name="connsiteY12" fmla="*/ 13970 h 120650"/>
                  <a:gd name="connsiteX13" fmla="*/ 62230 w 78740"/>
                  <a:gd name="connsiteY13" fmla="*/ 13970 h 120650"/>
                  <a:gd name="connsiteX14" fmla="*/ 62230 w 78740"/>
                  <a:gd name="connsiteY14" fmla="*/ 13970 h 120650"/>
                  <a:gd name="connsiteX15" fmla="*/ 69850 w 78740"/>
                  <a:gd name="connsiteY15" fmla="*/ 30480 h 120650"/>
                  <a:gd name="connsiteX16" fmla="*/ 39370 w 78740"/>
                  <a:gd name="connsiteY16" fmla="*/ 59690 h 120650"/>
                  <a:gd name="connsiteX17" fmla="*/ 39370 w 78740"/>
                  <a:gd name="connsiteY17" fmla="*/ 59690 h 120650"/>
                  <a:gd name="connsiteX18" fmla="*/ 25400 w 78740"/>
                  <a:gd name="connsiteY18" fmla="*/ 66040 h 120650"/>
                  <a:gd name="connsiteX19" fmla="*/ 44450 w 78740"/>
                  <a:gd name="connsiteY19" fmla="*/ 73660 h 120650"/>
                  <a:gd name="connsiteX20" fmla="*/ 60960 w 78740"/>
                  <a:gd name="connsiteY20" fmla="*/ 96520 h 120650"/>
                  <a:gd name="connsiteX21" fmla="*/ 35560 w 78740"/>
                  <a:gd name="connsiteY21" fmla="*/ 82550 h 120650"/>
                  <a:gd name="connsiteX22" fmla="*/ 13970 w 78740"/>
                  <a:gd name="connsiteY22" fmla="*/ 96520 h 120650"/>
                  <a:gd name="connsiteX23" fmla="*/ 36830 w 78740"/>
                  <a:gd name="connsiteY23" fmla="*/ 109220 h 120650"/>
                  <a:gd name="connsiteX24" fmla="*/ 60960 w 78740"/>
                  <a:gd name="connsiteY24" fmla="*/ 95250 h 120650"/>
                  <a:gd name="connsiteX25" fmla="*/ 54610 w 78740"/>
                  <a:gd name="connsiteY25" fmla="*/ 29210 h 120650"/>
                  <a:gd name="connsiteX26" fmla="*/ 35560 w 78740"/>
                  <a:gd name="connsiteY26" fmla="*/ 11430 h 120650"/>
                  <a:gd name="connsiteX27" fmla="*/ 16510 w 78740"/>
                  <a:gd name="connsiteY27" fmla="*/ 29210 h 120650"/>
                  <a:gd name="connsiteX28" fmla="*/ 35560 w 78740"/>
                  <a:gd name="connsiteY28" fmla="*/ 46990 h 120650"/>
                  <a:gd name="connsiteX29" fmla="*/ 54610 w 78740"/>
                  <a:gd name="connsiteY29" fmla="*/ 29210 h 12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78740" h="120650">
                    <a:moveTo>
                      <a:pt x="44450" y="71120"/>
                    </a:moveTo>
                    <a:cubicBezTo>
                      <a:pt x="66040" y="73660"/>
                      <a:pt x="77470" y="80010"/>
                      <a:pt x="77470" y="95250"/>
                    </a:cubicBezTo>
                    <a:cubicBezTo>
                      <a:pt x="77470" y="110490"/>
                      <a:pt x="60960" y="120650"/>
                      <a:pt x="38100" y="120650"/>
                    </a:cubicBezTo>
                    <a:cubicBezTo>
                      <a:pt x="15240" y="120650"/>
                      <a:pt x="0" y="113030"/>
                      <a:pt x="0" y="97790"/>
                    </a:cubicBezTo>
                    <a:cubicBezTo>
                      <a:pt x="0" y="82550"/>
                      <a:pt x="10160" y="80010"/>
                      <a:pt x="22860" y="77470"/>
                    </a:cubicBezTo>
                    <a:cubicBezTo>
                      <a:pt x="15240" y="77470"/>
                      <a:pt x="10160" y="72390"/>
                      <a:pt x="10160" y="67310"/>
                    </a:cubicBezTo>
                    <a:cubicBezTo>
                      <a:pt x="10160" y="62230"/>
                      <a:pt x="13970" y="58420"/>
                      <a:pt x="21590" y="55880"/>
                    </a:cubicBezTo>
                    <a:cubicBezTo>
                      <a:pt x="10160" y="52070"/>
                      <a:pt x="2540" y="41910"/>
                      <a:pt x="2540" y="29210"/>
                    </a:cubicBezTo>
                    <a:cubicBezTo>
                      <a:pt x="2540" y="16510"/>
                      <a:pt x="17780" y="0"/>
                      <a:pt x="35560" y="0"/>
                    </a:cubicBezTo>
                    <a:cubicBezTo>
                      <a:pt x="53340" y="0"/>
                      <a:pt x="44450" y="0"/>
                      <a:pt x="48260" y="2540"/>
                    </a:cubicBezTo>
                    <a:lnTo>
                      <a:pt x="78740" y="2540"/>
                    </a:lnTo>
                    <a:lnTo>
                      <a:pt x="78740" y="13970"/>
                    </a:lnTo>
                    <a:lnTo>
                      <a:pt x="67310" y="13970"/>
                    </a:lnTo>
                    <a:cubicBezTo>
                      <a:pt x="64770" y="13970"/>
                      <a:pt x="62230" y="13970"/>
                      <a:pt x="62230" y="13970"/>
                    </a:cubicBezTo>
                    <a:lnTo>
                      <a:pt x="62230" y="13970"/>
                    </a:lnTo>
                    <a:cubicBezTo>
                      <a:pt x="67310" y="17780"/>
                      <a:pt x="69850" y="24130"/>
                      <a:pt x="69850" y="30480"/>
                    </a:cubicBezTo>
                    <a:cubicBezTo>
                      <a:pt x="69850" y="46990"/>
                      <a:pt x="57150" y="58420"/>
                      <a:pt x="39370" y="59690"/>
                    </a:cubicBezTo>
                    <a:lnTo>
                      <a:pt x="39370" y="59690"/>
                    </a:lnTo>
                    <a:cubicBezTo>
                      <a:pt x="31750" y="59690"/>
                      <a:pt x="25400" y="63500"/>
                      <a:pt x="25400" y="66040"/>
                    </a:cubicBezTo>
                    <a:cubicBezTo>
                      <a:pt x="25400" y="68580"/>
                      <a:pt x="30480" y="71120"/>
                      <a:pt x="44450" y="73660"/>
                    </a:cubicBezTo>
                    <a:close/>
                    <a:moveTo>
                      <a:pt x="60960" y="96520"/>
                    </a:moveTo>
                    <a:cubicBezTo>
                      <a:pt x="60960" y="88900"/>
                      <a:pt x="54610" y="82550"/>
                      <a:pt x="35560" y="82550"/>
                    </a:cubicBezTo>
                    <a:cubicBezTo>
                      <a:pt x="16510" y="82550"/>
                      <a:pt x="13970" y="88900"/>
                      <a:pt x="13970" y="96520"/>
                    </a:cubicBezTo>
                    <a:cubicBezTo>
                      <a:pt x="13970" y="104140"/>
                      <a:pt x="24130" y="109220"/>
                      <a:pt x="36830" y="109220"/>
                    </a:cubicBezTo>
                    <a:cubicBezTo>
                      <a:pt x="49530" y="109220"/>
                      <a:pt x="60960" y="104140"/>
                      <a:pt x="60960" y="95250"/>
                    </a:cubicBezTo>
                    <a:close/>
                    <a:moveTo>
                      <a:pt x="54610" y="29210"/>
                    </a:moveTo>
                    <a:cubicBezTo>
                      <a:pt x="54610" y="19050"/>
                      <a:pt x="46990" y="11430"/>
                      <a:pt x="35560" y="11430"/>
                    </a:cubicBezTo>
                    <a:cubicBezTo>
                      <a:pt x="24130" y="11430"/>
                      <a:pt x="16510" y="19050"/>
                      <a:pt x="16510" y="29210"/>
                    </a:cubicBezTo>
                    <a:cubicBezTo>
                      <a:pt x="16510" y="39370"/>
                      <a:pt x="24130" y="46990"/>
                      <a:pt x="35560" y="46990"/>
                    </a:cubicBezTo>
                    <a:cubicBezTo>
                      <a:pt x="46990" y="46990"/>
                      <a:pt x="54610" y="39370"/>
                      <a:pt x="54610" y="2921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8" name="Freeform 187">
                <a:extLst>
                  <a:ext uri="{FF2B5EF4-FFF2-40B4-BE49-F238E27FC236}">
                    <a16:creationId xmlns:a16="http://schemas.microsoft.com/office/drawing/2014/main" id="{8A112EC5-AC4E-3268-887C-01748676E4B5}"/>
                  </a:ext>
                </a:extLst>
              </p:cNvPr>
              <p:cNvSpPr/>
              <p:nvPr/>
            </p:nvSpPr>
            <p:spPr>
              <a:xfrm>
                <a:off x="6645909" y="2736850"/>
                <a:ext cx="73659" cy="119379"/>
              </a:xfrm>
              <a:custGeom>
                <a:avLst/>
                <a:gdLst>
                  <a:gd name="connsiteX0" fmla="*/ 0 w 73659"/>
                  <a:gd name="connsiteY0" fmla="*/ 1270 h 119379"/>
                  <a:gd name="connsiteX1" fmla="*/ 15240 w 73659"/>
                  <a:gd name="connsiteY1" fmla="*/ 1270 h 119379"/>
                  <a:gd name="connsiteX2" fmla="*/ 15240 w 73659"/>
                  <a:gd name="connsiteY2" fmla="*/ 46990 h 119379"/>
                  <a:gd name="connsiteX3" fmla="*/ 15240 w 73659"/>
                  <a:gd name="connsiteY3" fmla="*/ 54610 h 119379"/>
                  <a:gd name="connsiteX4" fmla="*/ 15240 w 73659"/>
                  <a:gd name="connsiteY4" fmla="*/ 54610 h 119379"/>
                  <a:gd name="connsiteX5" fmla="*/ 45720 w 73659"/>
                  <a:gd name="connsiteY5" fmla="*/ 34290 h 119379"/>
                  <a:gd name="connsiteX6" fmla="*/ 73660 w 73659"/>
                  <a:gd name="connsiteY6" fmla="*/ 67310 h 119379"/>
                  <a:gd name="connsiteX7" fmla="*/ 73660 w 73659"/>
                  <a:gd name="connsiteY7" fmla="*/ 119380 h 119379"/>
                  <a:gd name="connsiteX8" fmla="*/ 58420 w 73659"/>
                  <a:gd name="connsiteY8" fmla="*/ 119380 h 119379"/>
                  <a:gd name="connsiteX9" fmla="*/ 58420 w 73659"/>
                  <a:gd name="connsiteY9" fmla="*/ 71120 h 119379"/>
                  <a:gd name="connsiteX10" fmla="*/ 43180 w 73659"/>
                  <a:gd name="connsiteY10" fmla="*/ 49530 h 119379"/>
                  <a:gd name="connsiteX11" fmla="*/ 15240 w 73659"/>
                  <a:gd name="connsiteY11" fmla="*/ 78740 h 119379"/>
                  <a:gd name="connsiteX12" fmla="*/ 15240 w 73659"/>
                  <a:gd name="connsiteY12" fmla="*/ 119380 h 119379"/>
                  <a:gd name="connsiteX13" fmla="*/ 0 w 73659"/>
                  <a:gd name="connsiteY13" fmla="*/ 119380 h 119379"/>
                  <a:gd name="connsiteX14" fmla="*/ 0 w 73659"/>
                  <a:gd name="connsiteY14" fmla="*/ 0 h 119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3659" h="119379">
                    <a:moveTo>
                      <a:pt x="0" y="1270"/>
                    </a:moveTo>
                    <a:lnTo>
                      <a:pt x="15240" y="1270"/>
                    </a:lnTo>
                    <a:lnTo>
                      <a:pt x="15240" y="46990"/>
                    </a:lnTo>
                    <a:cubicBezTo>
                      <a:pt x="15240" y="50800"/>
                      <a:pt x="15240" y="53340"/>
                      <a:pt x="15240" y="54610"/>
                    </a:cubicBezTo>
                    <a:lnTo>
                      <a:pt x="15240" y="54610"/>
                    </a:lnTo>
                    <a:cubicBezTo>
                      <a:pt x="19050" y="46990"/>
                      <a:pt x="29210" y="34290"/>
                      <a:pt x="45720" y="34290"/>
                    </a:cubicBezTo>
                    <a:cubicBezTo>
                      <a:pt x="62230" y="34290"/>
                      <a:pt x="73660" y="45720"/>
                      <a:pt x="73660" y="67310"/>
                    </a:cubicBezTo>
                    <a:lnTo>
                      <a:pt x="73660" y="119380"/>
                    </a:lnTo>
                    <a:lnTo>
                      <a:pt x="58420" y="119380"/>
                    </a:lnTo>
                    <a:lnTo>
                      <a:pt x="58420" y="71120"/>
                    </a:lnTo>
                    <a:cubicBezTo>
                      <a:pt x="58420" y="59690"/>
                      <a:pt x="55880" y="49530"/>
                      <a:pt x="43180" y="49530"/>
                    </a:cubicBezTo>
                    <a:cubicBezTo>
                      <a:pt x="30480" y="49530"/>
                      <a:pt x="15240" y="62230"/>
                      <a:pt x="15240" y="78740"/>
                    </a:cubicBezTo>
                    <a:lnTo>
                      <a:pt x="15240" y="119380"/>
                    </a:lnTo>
                    <a:lnTo>
                      <a:pt x="0" y="1193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9" name="Freeform 188">
                <a:extLst>
                  <a:ext uri="{FF2B5EF4-FFF2-40B4-BE49-F238E27FC236}">
                    <a16:creationId xmlns:a16="http://schemas.microsoft.com/office/drawing/2014/main" id="{755F93B8-04D3-5808-2B89-FA3E83CFA6BF}"/>
                  </a:ext>
                </a:extLst>
              </p:cNvPr>
              <p:cNvSpPr/>
              <p:nvPr/>
            </p:nvSpPr>
            <p:spPr>
              <a:xfrm>
                <a:off x="6734809" y="2749550"/>
                <a:ext cx="57150" cy="109220"/>
              </a:xfrm>
              <a:custGeom>
                <a:avLst/>
                <a:gdLst>
                  <a:gd name="connsiteX0" fmla="*/ 13970 w 57150"/>
                  <a:gd name="connsiteY0" fmla="*/ 24130 h 109220"/>
                  <a:gd name="connsiteX1" fmla="*/ 13970 w 57150"/>
                  <a:gd name="connsiteY1" fmla="*/ 0 h 109220"/>
                  <a:gd name="connsiteX2" fmla="*/ 29210 w 57150"/>
                  <a:gd name="connsiteY2" fmla="*/ 0 h 109220"/>
                  <a:gd name="connsiteX3" fmla="*/ 29210 w 57150"/>
                  <a:gd name="connsiteY3" fmla="*/ 24130 h 109220"/>
                  <a:gd name="connsiteX4" fmla="*/ 54610 w 57150"/>
                  <a:gd name="connsiteY4" fmla="*/ 24130 h 109220"/>
                  <a:gd name="connsiteX5" fmla="*/ 54610 w 57150"/>
                  <a:gd name="connsiteY5" fmla="*/ 36830 h 109220"/>
                  <a:gd name="connsiteX6" fmla="*/ 29210 w 57150"/>
                  <a:gd name="connsiteY6" fmla="*/ 36830 h 109220"/>
                  <a:gd name="connsiteX7" fmla="*/ 29210 w 57150"/>
                  <a:gd name="connsiteY7" fmla="*/ 80010 h 109220"/>
                  <a:gd name="connsiteX8" fmla="*/ 41910 w 57150"/>
                  <a:gd name="connsiteY8" fmla="*/ 95250 h 109220"/>
                  <a:gd name="connsiteX9" fmla="*/ 57150 w 57150"/>
                  <a:gd name="connsiteY9" fmla="*/ 91440 h 109220"/>
                  <a:gd name="connsiteX10" fmla="*/ 57150 w 57150"/>
                  <a:gd name="connsiteY10" fmla="*/ 105410 h 109220"/>
                  <a:gd name="connsiteX11" fmla="*/ 38100 w 57150"/>
                  <a:gd name="connsiteY11" fmla="*/ 109220 h 109220"/>
                  <a:gd name="connsiteX12" fmla="*/ 13970 w 57150"/>
                  <a:gd name="connsiteY12" fmla="*/ 85090 h 109220"/>
                  <a:gd name="connsiteX13" fmla="*/ 13970 w 57150"/>
                  <a:gd name="connsiteY13" fmla="*/ 38100 h 109220"/>
                  <a:gd name="connsiteX14" fmla="*/ 0 w 57150"/>
                  <a:gd name="connsiteY14" fmla="*/ 38100 h 109220"/>
                  <a:gd name="connsiteX15" fmla="*/ 0 w 57150"/>
                  <a:gd name="connsiteY15" fmla="*/ 25400 h 109220"/>
                  <a:gd name="connsiteX16" fmla="*/ 13970 w 57150"/>
                  <a:gd name="connsiteY16" fmla="*/ 25400 h 109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7150" h="109220">
                    <a:moveTo>
                      <a:pt x="13970" y="24130"/>
                    </a:moveTo>
                    <a:lnTo>
                      <a:pt x="13970" y="0"/>
                    </a:lnTo>
                    <a:lnTo>
                      <a:pt x="29210" y="0"/>
                    </a:lnTo>
                    <a:lnTo>
                      <a:pt x="29210" y="24130"/>
                    </a:lnTo>
                    <a:lnTo>
                      <a:pt x="54610" y="24130"/>
                    </a:lnTo>
                    <a:lnTo>
                      <a:pt x="54610" y="36830"/>
                    </a:lnTo>
                    <a:lnTo>
                      <a:pt x="29210" y="36830"/>
                    </a:lnTo>
                    <a:lnTo>
                      <a:pt x="29210" y="80010"/>
                    </a:lnTo>
                    <a:cubicBezTo>
                      <a:pt x="29210" y="91440"/>
                      <a:pt x="34290" y="95250"/>
                      <a:pt x="41910" y="95250"/>
                    </a:cubicBezTo>
                    <a:cubicBezTo>
                      <a:pt x="49530" y="95250"/>
                      <a:pt x="53340" y="93980"/>
                      <a:pt x="57150" y="91440"/>
                    </a:cubicBezTo>
                    <a:lnTo>
                      <a:pt x="57150" y="105410"/>
                    </a:lnTo>
                    <a:cubicBezTo>
                      <a:pt x="53340" y="107950"/>
                      <a:pt x="46990" y="109220"/>
                      <a:pt x="38100" y="109220"/>
                    </a:cubicBezTo>
                    <a:cubicBezTo>
                      <a:pt x="26670" y="109220"/>
                      <a:pt x="13970" y="102870"/>
                      <a:pt x="13970" y="85090"/>
                    </a:cubicBezTo>
                    <a:lnTo>
                      <a:pt x="13970" y="38100"/>
                    </a:lnTo>
                    <a:lnTo>
                      <a:pt x="0" y="38100"/>
                    </a:lnTo>
                    <a:lnTo>
                      <a:pt x="0" y="25400"/>
                    </a:lnTo>
                    <a:lnTo>
                      <a:pt x="1397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0" name="Freeform 189">
                <a:extLst>
                  <a:ext uri="{FF2B5EF4-FFF2-40B4-BE49-F238E27FC236}">
                    <a16:creationId xmlns:a16="http://schemas.microsoft.com/office/drawing/2014/main" id="{EF4B5114-B7D5-8D5F-0F22-2884C47A6C88}"/>
                  </a:ext>
                </a:extLst>
              </p:cNvPr>
              <p:cNvSpPr/>
              <p:nvPr/>
            </p:nvSpPr>
            <p:spPr>
              <a:xfrm>
                <a:off x="6844030" y="2736850"/>
                <a:ext cx="101600" cy="124460"/>
              </a:xfrm>
              <a:custGeom>
                <a:avLst/>
                <a:gdLst>
                  <a:gd name="connsiteX0" fmla="*/ 62230 w 101600"/>
                  <a:gd name="connsiteY0" fmla="*/ 121920 h 124460"/>
                  <a:gd name="connsiteX1" fmla="*/ 0 w 101600"/>
                  <a:gd name="connsiteY1" fmla="*/ 60960 h 124460"/>
                  <a:gd name="connsiteX2" fmla="*/ 63500 w 101600"/>
                  <a:gd name="connsiteY2" fmla="*/ 0 h 124460"/>
                  <a:gd name="connsiteX3" fmla="*/ 99060 w 101600"/>
                  <a:gd name="connsiteY3" fmla="*/ 8890 h 124460"/>
                  <a:gd name="connsiteX4" fmla="*/ 99060 w 101600"/>
                  <a:gd name="connsiteY4" fmla="*/ 24130 h 124460"/>
                  <a:gd name="connsiteX5" fmla="*/ 63500 w 101600"/>
                  <a:gd name="connsiteY5" fmla="*/ 15240 h 124460"/>
                  <a:gd name="connsiteX6" fmla="*/ 16510 w 101600"/>
                  <a:gd name="connsiteY6" fmla="*/ 62230 h 124460"/>
                  <a:gd name="connsiteX7" fmla="*/ 63500 w 101600"/>
                  <a:gd name="connsiteY7" fmla="*/ 109220 h 124460"/>
                  <a:gd name="connsiteX8" fmla="*/ 86360 w 101600"/>
                  <a:gd name="connsiteY8" fmla="*/ 105410 h 124460"/>
                  <a:gd name="connsiteX9" fmla="*/ 86360 w 101600"/>
                  <a:gd name="connsiteY9" fmla="*/ 69850 h 124460"/>
                  <a:gd name="connsiteX10" fmla="*/ 101600 w 101600"/>
                  <a:gd name="connsiteY10" fmla="*/ 69850 h 124460"/>
                  <a:gd name="connsiteX11" fmla="*/ 101600 w 101600"/>
                  <a:gd name="connsiteY11" fmla="*/ 115570 h 124460"/>
                  <a:gd name="connsiteX12" fmla="*/ 62230 w 101600"/>
                  <a:gd name="connsiteY12" fmla="*/ 124460 h 124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1600" h="124460">
                    <a:moveTo>
                      <a:pt x="62230" y="121920"/>
                    </a:moveTo>
                    <a:cubicBezTo>
                      <a:pt x="26670" y="121920"/>
                      <a:pt x="0" y="95250"/>
                      <a:pt x="0" y="60960"/>
                    </a:cubicBezTo>
                    <a:cubicBezTo>
                      <a:pt x="0" y="26670"/>
                      <a:pt x="26670" y="0"/>
                      <a:pt x="63500" y="0"/>
                    </a:cubicBezTo>
                    <a:cubicBezTo>
                      <a:pt x="100330" y="0"/>
                      <a:pt x="95250" y="6350"/>
                      <a:pt x="99060" y="8890"/>
                    </a:cubicBezTo>
                    <a:lnTo>
                      <a:pt x="99060" y="24130"/>
                    </a:lnTo>
                    <a:cubicBezTo>
                      <a:pt x="91439" y="20320"/>
                      <a:pt x="78739" y="15240"/>
                      <a:pt x="63500" y="15240"/>
                    </a:cubicBezTo>
                    <a:cubicBezTo>
                      <a:pt x="35560" y="15240"/>
                      <a:pt x="16510" y="35560"/>
                      <a:pt x="16510" y="62230"/>
                    </a:cubicBezTo>
                    <a:cubicBezTo>
                      <a:pt x="16510" y="88900"/>
                      <a:pt x="35560" y="109220"/>
                      <a:pt x="63500" y="109220"/>
                    </a:cubicBezTo>
                    <a:cubicBezTo>
                      <a:pt x="91439" y="109220"/>
                      <a:pt x="81280" y="107950"/>
                      <a:pt x="86360" y="105410"/>
                    </a:cubicBezTo>
                    <a:lnTo>
                      <a:pt x="86360" y="69850"/>
                    </a:lnTo>
                    <a:lnTo>
                      <a:pt x="101600" y="69850"/>
                    </a:lnTo>
                    <a:lnTo>
                      <a:pt x="101600" y="115570"/>
                    </a:lnTo>
                    <a:cubicBezTo>
                      <a:pt x="91439" y="120650"/>
                      <a:pt x="76200" y="124460"/>
                      <a:pt x="62230" y="12446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" name="Freeform 190">
                <a:extLst>
                  <a:ext uri="{FF2B5EF4-FFF2-40B4-BE49-F238E27FC236}">
                    <a16:creationId xmlns:a16="http://schemas.microsoft.com/office/drawing/2014/main" id="{54D41F52-F87B-C558-4F22-5A8E9EF75A09}"/>
                  </a:ext>
                </a:extLst>
              </p:cNvPr>
              <p:cNvSpPr/>
              <p:nvPr/>
            </p:nvSpPr>
            <p:spPr>
              <a:xfrm>
                <a:off x="6967219" y="2772410"/>
                <a:ext cx="45774" cy="85089"/>
              </a:xfrm>
              <a:custGeom>
                <a:avLst/>
                <a:gdLst>
                  <a:gd name="connsiteX0" fmla="*/ 0 w 45774"/>
                  <a:gd name="connsiteY0" fmla="*/ 1270 h 85089"/>
                  <a:gd name="connsiteX1" fmla="*/ 13970 w 45774"/>
                  <a:gd name="connsiteY1" fmla="*/ 1270 h 85089"/>
                  <a:gd name="connsiteX2" fmla="*/ 13970 w 45774"/>
                  <a:gd name="connsiteY2" fmla="*/ 12700 h 85089"/>
                  <a:gd name="connsiteX3" fmla="*/ 13970 w 45774"/>
                  <a:gd name="connsiteY3" fmla="*/ 19050 h 85089"/>
                  <a:gd name="connsiteX4" fmla="*/ 13970 w 45774"/>
                  <a:gd name="connsiteY4" fmla="*/ 19050 h 85089"/>
                  <a:gd name="connsiteX5" fmla="*/ 39370 w 45774"/>
                  <a:gd name="connsiteY5" fmla="*/ 0 h 85089"/>
                  <a:gd name="connsiteX6" fmla="*/ 44450 w 45774"/>
                  <a:gd name="connsiteY6" fmla="*/ 0 h 85089"/>
                  <a:gd name="connsiteX7" fmla="*/ 44450 w 45774"/>
                  <a:gd name="connsiteY7" fmla="*/ 15240 h 85089"/>
                  <a:gd name="connsiteX8" fmla="*/ 40640 w 45774"/>
                  <a:gd name="connsiteY8" fmla="*/ 15240 h 85089"/>
                  <a:gd name="connsiteX9" fmla="*/ 15240 w 45774"/>
                  <a:gd name="connsiteY9" fmla="*/ 49530 h 85089"/>
                  <a:gd name="connsiteX10" fmla="*/ 15240 w 45774"/>
                  <a:gd name="connsiteY10" fmla="*/ 85090 h 85089"/>
                  <a:gd name="connsiteX11" fmla="*/ 0 w 45774"/>
                  <a:gd name="connsiteY11" fmla="*/ 85090 h 85089"/>
                  <a:gd name="connsiteX12" fmla="*/ 0 w 45774"/>
                  <a:gd name="connsiteY12" fmla="*/ 2540 h 85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5774" h="85089">
                    <a:moveTo>
                      <a:pt x="0" y="1270"/>
                    </a:moveTo>
                    <a:lnTo>
                      <a:pt x="13970" y="1270"/>
                    </a:lnTo>
                    <a:lnTo>
                      <a:pt x="13970" y="12700"/>
                    </a:lnTo>
                    <a:cubicBezTo>
                      <a:pt x="13970" y="15240"/>
                      <a:pt x="13970" y="17780"/>
                      <a:pt x="13970" y="19050"/>
                    </a:cubicBezTo>
                    <a:lnTo>
                      <a:pt x="13970" y="19050"/>
                    </a:lnTo>
                    <a:cubicBezTo>
                      <a:pt x="19050" y="7620"/>
                      <a:pt x="27940" y="0"/>
                      <a:pt x="39370" y="0"/>
                    </a:cubicBezTo>
                    <a:cubicBezTo>
                      <a:pt x="50800" y="0"/>
                      <a:pt x="43180" y="0"/>
                      <a:pt x="44450" y="0"/>
                    </a:cubicBezTo>
                    <a:lnTo>
                      <a:pt x="44450" y="15240"/>
                    </a:lnTo>
                    <a:cubicBezTo>
                      <a:pt x="44450" y="15240"/>
                      <a:pt x="41911" y="15240"/>
                      <a:pt x="40640" y="15240"/>
                    </a:cubicBezTo>
                    <a:cubicBezTo>
                      <a:pt x="24130" y="15240"/>
                      <a:pt x="15240" y="33020"/>
                      <a:pt x="15240" y="49530"/>
                    </a:cubicBezTo>
                    <a:lnTo>
                      <a:pt x="15240" y="85090"/>
                    </a:lnTo>
                    <a:lnTo>
                      <a:pt x="0" y="85090"/>
                    </a:lnTo>
                    <a:lnTo>
                      <a:pt x="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912694F7-3362-345B-9DB9-F06367F6A23E}"/>
                  </a:ext>
                </a:extLst>
              </p:cNvPr>
              <p:cNvSpPr/>
              <p:nvPr/>
            </p:nvSpPr>
            <p:spPr>
              <a:xfrm>
                <a:off x="7026909" y="2772410"/>
                <a:ext cx="77470" cy="86360"/>
              </a:xfrm>
              <a:custGeom>
                <a:avLst/>
                <a:gdLst>
                  <a:gd name="connsiteX0" fmla="*/ 74930 w 77470"/>
                  <a:gd name="connsiteY0" fmla="*/ 38100 h 86360"/>
                  <a:gd name="connsiteX1" fmla="*/ 74930 w 77470"/>
                  <a:gd name="connsiteY1" fmla="*/ 45720 h 86360"/>
                  <a:gd name="connsiteX2" fmla="*/ 13970 w 77470"/>
                  <a:gd name="connsiteY2" fmla="*/ 45720 h 86360"/>
                  <a:gd name="connsiteX3" fmla="*/ 43180 w 77470"/>
                  <a:gd name="connsiteY3" fmla="*/ 72390 h 86360"/>
                  <a:gd name="connsiteX4" fmla="*/ 73660 w 77470"/>
                  <a:gd name="connsiteY4" fmla="*/ 64770 h 86360"/>
                  <a:gd name="connsiteX5" fmla="*/ 73660 w 77470"/>
                  <a:gd name="connsiteY5" fmla="*/ 78740 h 86360"/>
                  <a:gd name="connsiteX6" fmla="*/ 43180 w 77470"/>
                  <a:gd name="connsiteY6" fmla="*/ 86360 h 86360"/>
                  <a:gd name="connsiteX7" fmla="*/ 0 w 77470"/>
                  <a:gd name="connsiteY7" fmla="*/ 43180 h 86360"/>
                  <a:gd name="connsiteX8" fmla="*/ 40640 w 77470"/>
                  <a:gd name="connsiteY8" fmla="*/ 0 h 86360"/>
                  <a:gd name="connsiteX9" fmla="*/ 77470 w 77470"/>
                  <a:gd name="connsiteY9" fmla="*/ 38100 h 86360"/>
                  <a:gd name="connsiteX10" fmla="*/ 38100 w 77470"/>
                  <a:gd name="connsiteY10" fmla="*/ 12700 h 86360"/>
                  <a:gd name="connsiteX11" fmla="*/ 13970 w 77470"/>
                  <a:gd name="connsiteY11" fmla="*/ 35560 h 86360"/>
                  <a:gd name="connsiteX12" fmla="*/ 60960 w 77470"/>
                  <a:gd name="connsiteY12" fmla="*/ 35560 h 86360"/>
                  <a:gd name="connsiteX13" fmla="*/ 38100 w 77470"/>
                  <a:gd name="connsiteY13" fmla="*/ 12700 h 86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7470" h="86360">
                    <a:moveTo>
                      <a:pt x="74930" y="38100"/>
                    </a:moveTo>
                    <a:cubicBezTo>
                      <a:pt x="74930" y="41910"/>
                      <a:pt x="74930" y="44450"/>
                      <a:pt x="74930" y="45720"/>
                    </a:cubicBezTo>
                    <a:lnTo>
                      <a:pt x="13970" y="45720"/>
                    </a:lnTo>
                    <a:cubicBezTo>
                      <a:pt x="13970" y="62230"/>
                      <a:pt x="25400" y="72390"/>
                      <a:pt x="43180" y="72390"/>
                    </a:cubicBezTo>
                    <a:cubicBezTo>
                      <a:pt x="60960" y="72390"/>
                      <a:pt x="66040" y="68580"/>
                      <a:pt x="73660" y="64770"/>
                    </a:cubicBezTo>
                    <a:lnTo>
                      <a:pt x="73660" y="78740"/>
                    </a:lnTo>
                    <a:cubicBezTo>
                      <a:pt x="67310" y="82550"/>
                      <a:pt x="55880" y="86360"/>
                      <a:pt x="43180" y="86360"/>
                    </a:cubicBezTo>
                    <a:cubicBezTo>
                      <a:pt x="16510" y="86360"/>
                      <a:pt x="0" y="68580"/>
                      <a:pt x="0" y="43180"/>
                    </a:cubicBezTo>
                    <a:cubicBezTo>
                      <a:pt x="0" y="17780"/>
                      <a:pt x="17780" y="0"/>
                      <a:pt x="40640" y="0"/>
                    </a:cubicBezTo>
                    <a:cubicBezTo>
                      <a:pt x="63500" y="0"/>
                      <a:pt x="77470" y="17780"/>
                      <a:pt x="77470" y="38100"/>
                    </a:cubicBezTo>
                    <a:close/>
                    <a:moveTo>
                      <a:pt x="38100" y="12700"/>
                    </a:moveTo>
                    <a:cubicBezTo>
                      <a:pt x="24130" y="12700"/>
                      <a:pt x="15240" y="24130"/>
                      <a:pt x="13970" y="35560"/>
                    </a:cubicBezTo>
                    <a:lnTo>
                      <a:pt x="60960" y="35560"/>
                    </a:lnTo>
                    <a:cubicBezTo>
                      <a:pt x="60960" y="24130"/>
                      <a:pt x="53340" y="12700"/>
                      <a:pt x="38100" y="127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3" name="Freeform 192">
                <a:extLst>
                  <a:ext uri="{FF2B5EF4-FFF2-40B4-BE49-F238E27FC236}">
                    <a16:creationId xmlns:a16="http://schemas.microsoft.com/office/drawing/2014/main" id="{9549C6A6-51CB-910F-13D9-8B10EDEA2E33}"/>
                  </a:ext>
                </a:extLst>
              </p:cNvPr>
              <p:cNvSpPr/>
              <p:nvPr/>
            </p:nvSpPr>
            <p:spPr>
              <a:xfrm>
                <a:off x="7106891" y="2772410"/>
                <a:ext cx="87658" cy="120650"/>
              </a:xfrm>
              <a:custGeom>
                <a:avLst/>
                <a:gdLst>
                  <a:gd name="connsiteX0" fmla="*/ 2568 w 87658"/>
                  <a:gd name="connsiteY0" fmla="*/ 107950 h 120650"/>
                  <a:gd name="connsiteX1" fmla="*/ 11458 w 87658"/>
                  <a:gd name="connsiteY1" fmla="*/ 107950 h 120650"/>
                  <a:gd name="connsiteX2" fmla="*/ 38128 w 87658"/>
                  <a:gd name="connsiteY2" fmla="*/ 81280 h 120650"/>
                  <a:gd name="connsiteX3" fmla="*/ 3839 w 87658"/>
                  <a:gd name="connsiteY3" fmla="*/ 0 h 120650"/>
                  <a:gd name="connsiteX4" fmla="*/ 20348 w 87658"/>
                  <a:gd name="connsiteY4" fmla="*/ 0 h 120650"/>
                  <a:gd name="connsiteX5" fmla="*/ 31778 w 87658"/>
                  <a:gd name="connsiteY5" fmla="*/ 30480 h 120650"/>
                  <a:gd name="connsiteX6" fmla="*/ 45748 w 87658"/>
                  <a:gd name="connsiteY6" fmla="*/ 66040 h 120650"/>
                  <a:gd name="connsiteX7" fmla="*/ 59718 w 87658"/>
                  <a:gd name="connsiteY7" fmla="*/ 30480 h 120650"/>
                  <a:gd name="connsiteX8" fmla="*/ 71148 w 87658"/>
                  <a:gd name="connsiteY8" fmla="*/ 0 h 120650"/>
                  <a:gd name="connsiteX9" fmla="*/ 87658 w 87658"/>
                  <a:gd name="connsiteY9" fmla="*/ 0 h 120650"/>
                  <a:gd name="connsiteX10" fmla="*/ 54639 w 87658"/>
                  <a:gd name="connsiteY10" fmla="*/ 78740 h 120650"/>
                  <a:gd name="connsiteX11" fmla="*/ 12728 w 87658"/>
                  <a:gd name="connsiteY11" fmla="*/ 120650 h 120650"/>
                  <a:gd name="connsiteX12" fmla="*/ 2568 w 87658"/>
                  <a:gd name="connsiteY12" fmla="*/ 119380 h 120650"/>
                  <a:gd name="connsiteX13" fmla="*/ 2568 w 87658"/>
                  <a:gd name="connsiteY13" fmla="*/ 106680 h 12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7658" h="120650">
                    <a:moveTo>
                      <a:pt x="2568" y="107950"/>
                    </a:moveTo>
                    <a:cubicBezTo>
                      <a:pt x="3839" y="107950"/>
                      <a:pt x="7648" y="107950"/>
                      <a:pt x="11458" y="107950"/>
                    </a:cubicBezTo>
                    <a:cubicBezTo>
                      <a:pt x="24158" y="107950"/>
                      <a:pt x="31778" y="96520"/>
                      <a:pt x="38128" y="81280"/>
                    </a:cubicBezTo>
                    <a:lnTo>
                      <a:pt x="3839" y="0"/>
                    </a:lnTo>
                    <a:lnTo>
                      <a:pt x="20348" y="0"/>
                    </a:lnTo>
                    <a:lnTo>
                      <a:pt x="31778" y="30480"/>
                    </a:lnTo>
                    <a:cubicBezTo>
                      <a:pt x="36858" y="41910"/>
                      <a:pt x="41939" y="54610"/>
                      <a:pt x="45748" y="66040"/>
                    </a:cubicBezTo>
                    <a:cubicBezTo>
                      <a:pt x="49558" y="57150"/>
                      <a:pt x="55908" y="40640"/>
                      <a:pt x="59718" y="30480"/>
                    </a:cubicBezTo>
                    <a:lnTo>
                      <a:pt x="71148" y="0"/>
                    </a:lnTo>
                    <a:lnTo>
                      <a:pt x="87658" y="0"/>
                    </a:lnTo>
                    <a:lnTo>
                      <a:pt x="54639" y="78740"/>
                    </a:lnTo>
                    <a:cubicBezTo>
                      <a:pt x="43208" y="105410"/>
                      <a:pt x="34318" y="120650"/>
                      <a:pt x="12728" y="120650"/>
                    </a:cubicBezTo>
                    <a:cubicBezTo>
                      <a:pt x="-8861" y="120650"/>
                      <a:pt x="3839" y="120650"/>
                      <a:pt x="2568" y="119380"/>
                    </a:cubicBezTo>
                    <a:lnTo>
                      <a:pt x="2568" y="10668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4" name="Freeform 193">
                <a:extLst>
                  <a:ext uri="{FF2B5EF4-FFF2-40B4-BE49-F238E27FC236}">
                    <a16:creationId xmlns:a16="http://schemas.microsoft.com/office/drawing/2014/main" id="{3D7035E9-9018-7FC6-2702-A64C65BD07AF}"/>
                  </a:ext>
                </a:extLst>
              </p:cNvPr>
              <p:cNvSpPr/>
              <p:nvPr/>
            </p:nvSpPr>
            <p:spPr>
              <a:xfrm>
                <a:off x="6419850" y="2936239"/>
                <a:ext cx="107950" cy="118110"/>
              </a:xfrm>
              <a:custGeom>
                <a:avLst/>
                <a:gdLst>
                  <a:gd name="connsiteX0" fmla="*/ 5080 w 107950"/>
                  <a:gd name="connsiteY0" fmla="*/ 33020 h 118110"/>
                  <a:gd name="connsiteX1" fmla="*/ 29210 w 107950"/>
                  <a:gd name="connsiteY1" fmla="*/ 33020 h 118110"/>
                  <a:gd name="connsiteX2" fmla="*/ 34290 w 107950"/>
                  <a:gd name="connsiteY2" fmla="*/ 0 h 118110"/>
                  <a:gd name="connsiteX3" fmla="*/ 46990 w 107950"/>
                  <a:gd name="connsiteY3" fmla="*/ 0 h 118110"/>
                  <a:gd name="connsiteX4" fmla="*/ 41910 w 107950"/>
                  <a:gd name="connsiteY4" fmla="*/ 33020 h 118110"/>
                  <a:gd name="connsiteX5" fmla="*/ 69850 w 107950"/>
                  <a:gd name="connsiteY5" fmla="*/ 33020 h 118110"/>
                  <a:gd name="connsiteX6" fmla="*/ 74930 w 107950"/>
                  <a:gd name="connsiteY6" fmla="*/ 0 h 118110"/>
                  <a:gd name="connsiteX7" fmla="*/ 87630 w 107950"/>
                  <a:gd name="connsiteY7" fmla="*/ 0 h 118110"/>
                  <a:gd name="connsiteX8" fmla="*/ 83820 w 107950"/>
                  <a:gd name="connsiteY8" fmla="*/ 33020 h 118110"/>
                  <a:gd name="connsiteX9" fmla="*/ 107950 w 107950"/>
                  <a:gd name="connsiteY9" fmla="*/ 33020 h 118110"/>
                  <a:gd name="connsiteX10" fmla="*/ 107950 w 107950"/>
                  <a:gd name="connsiteY10" fmla="*/ 44450 h 118110"/>
                  <a:gd name="connsiteX11" fmla="*/ 82550 w 107950"/>
                  <a:gd name="connsiteY11" fmla="*/ 44450 h 118110"/>
                  <a:gd name="connsiteX12" fmla="*/ 78740 w 107950"/>
                  <a:gd name="connsiteY12" fmla="*/ 73660 h 118110"/>
                  <a:gd name="connsiteX13" fmla="*/ 102870 w 107950"/>
                  <a:gd name="connsiteY13" fmla="*/ 73660 h 118110"/>
                  <a:gd name="connsiteX14" fmla="*/ 102870 w 107950"/>
                  <a:gd name="connsiteY14" fmla="*/ 85090 h 118110"/>
                  <a:gd name="connsiteX15" fmla="*/ 77470 w 107950"/>
                  <a:gd name="connsiteY15" fmla="*/ 85090 h 118110"/>
                  <a:gd name="connsiteX16" fmla="*/ 72390 w 107950"/>
                  <a:gd name="connsiteY16" fmla="*/ 118110 h 118110"/>
                  <a:gd name="connsiteX17" fmla="*/ 59690 w 107950"/>
                  <a:gd name="connsiteY17" fmla="*/ 118110 h 118110"/>
                  <a:gd name="connsiteX18" fmla="*/ 64770 w 107950"/>
                  <a:gd name="connsiteY18" fmla="*/ 85090 h 118110"/>
                  <a:gd name="connsiteX19" fmla="*/ 36830 w 107950"/>
                  <a:gd name="connsiteY19" fmla="*/ 85090 h 118110"/>
                  <a:gd name="connsiteX20" fmla="*/ 31750 w 107950"/>
                  <a:gd name="connsiteY20" fmla="*/ 118110 h 118110"/>
                  <a:gd name="connsiteX21" fmla="*/ 19050 w 107950"/>
                  <a:gd name="connsiteY21" fmla="*/ 118110 h 118110"/>
                  <a:gd name="connsiteX22" fmla="*/ 24130 w 107950"/>
                  <a:gd name="connsiteY22" fmla="*/ 85090 h 118110"/>
                  <a:gd name="connsiteX23" fmla="*/ 0 w 107950"/>
                  <a:gd name="connsiteY23" fmla="*/ 85090 h 118110"/>
                  <a:gd name="connsiteX24" fmla="*/ 0 w 107950"/>
                  <a:gd name="connsiteY24" fmla="*/ 73660 h 118110"/>
                  <a:gd name="connsiteX25" fmla="*/ 25400 w 107950"/>
                  <a:gd name="connsiteY25" fmla="*/ 73660 h 118110"/>
                  <a:gd name="connsiteX26" fmla="*/ 29210 w 107950"/>
                  <a:gd name="connsiteY26" fmla="*/ 44450 h 118110"/>
                  <a:gd name="connsiteX27" fmla="*/ 5080 w 107950"/>
                  <a:gd name="connsiteY27" fmla="*/ 44450 h 118110"/>
                  <a:gd name="connsiteX28" fmla="*/ 5080 w 107950"/>
                  <a:gd name="connsiteY28" fmla="*/ 33020 h 118110"/>
                  <a:gd name="connsiteX29" fmla="*/ 35560 w 107950"/>
                  <a:gd name="connsiteY29" fmla="*/ 73660 h 118110"/>
                  <a:gd name="connsiteX30" fmla="*/ 63500 w 107950"/>
                  <a:gd name="connsiteY30" fmla="*/ 73660 h 118110"/>
                  <a:gd name="connsiteX31" fmla="*/ 67310 w 107950"/>
                  <a:gd name="connsiteY31" fmla="*/ 44450 h 118110"/>
                  <a:gd name="connsiteX32" fmla="*/ 39370 w 107950"/>
                  <a:gd name="connsiteY32" fmla="*/ 44450 h 118110"/>
                  <a:gd name="connsiteX33" fmla="*/ 35560 w 107950"/>
                  <a:gd name="connsiteY33" fmla="*/ 73660 h 118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07950" h="118110">
                    <a:moveTo>
                      <a:pt x="5080" y="33020"/>
                    </a:moveTo>
                    <a:lnTo>
                      <a:pt x="29210" y="33020"/>
                    </a:lnTo>
                    <a:lnTo>
                      <a:pt x="34290" y="0"/>
                    </a:lnTo>
                    <a:lnTo>
                      <a:pt x="46990" y="0"/>
                    </a:lnTo>
                    <a:lnTo>
                      <a:pt x="41910" y="33020"/>
                    </a:lnTo>
                    <a:lnTo>
                      <a:pt x="69850" y="33020"/>
                    </a:lnTo>
                    <a:lnTo>
                      <a:pt x="74930" y="0"/>
                    </a:lnTo>
                    <a:lnTo>
                      <a:pt x="87630" y="0"/>
                    </a:lnTo>
                    <a:lnTo>
                      <a:pt x="83820" y="33020"/>
                    </a:lnTo>
                    <a:lnTo>
                      <a:pt x="107950" y="33020"/>
                    </a:lnTo>
                    <a:lnTo>
                      <a:pt x="107950" y="44450"/>
                    </a:lnTo>
                    <a:lnTo>
                      <a:pt x="82550" y="44450"/>
                    </a:lnTo>
                    <a:lnTo>
                      <a:pt x="78740" y="73660"/>
                    </a:lnTo>
                    <a:lnTo>
                      <a:pt x="102870" y="73660"/>
                    </a:lnTo>
                    <a:lnTo>
                      <a:pt x="102870" y="85090"/>
                    </a:lnTo>
                    <a:lnTo>
                      <a:pt x="77470" y="85090"/>
                    </a:lnTo>
                    <a:lnTo>
                      <a:pt x="72390" y="118110"/>
                    </a:lnTo>
                    <a:lnTo>
                      <a:pt x="59690" y="118110"/>
                    </a:lnTo>
                    <a:lnTo>
                      <a:pt x="64770" y="85090"/>
                    </a:lnTo>
                    <a:lnTo>
                      <a:pt x="36830" y="85090"/>
                    </a:lnTo>
                    <a:lnTo>
                      <a:pt x="31750" y="118110"/>
                    </a:lnTo>
                    <a:lnTo>
                      <a:pt x="19050" y="118110"/>
                    </a:lnTo>
                    <a:lnTo>
                      <a:pt x="24130" y="85090"/>
                    </a:lnTo>
                    <a:lnTo>
                      <a:pt x="0" y="85090"/>
                    </a:lnTo>
                    <a:lnTo>
                      <a:pt x="0" y="73660"/>
                    </a:lnTo>
                    <a:lnTo>
                      <a:pt x="25400" y="73660"/>
                    </a:lnTo>
                    <a:lnTo>
                      <a:pt x="29210" y="44450"/>
                    </a:lnTo>
                    <a:lnTo>
                      <a:pt x="5080" y="44450"/>
                    </a:lnTo>
                    <a:lnTo>
                      <a:pt x="5080" y="33020"/>
                    </a:lnTo>
                    <a:close/>
                    <a:moveTo>
                      <a:pt x="35560" y="73660"/>
                    </a:moveTo>
                    <a:lnTo>
                      <a:pt x="63500" y="73660"/>
                    </a:lnTo>
                    <a:lnTo>
                      <a:pt x="67310" y="44450"/>
                    </a:lnTo>
                    <a:lnTo>
                      <a:pt x="39370" y="44450"/>
                    </a:lnTo>
                    <a:lnTo>
                      <a:pt x="35560" y="7366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5" name="Freeform 194">
                <a:extLst>
                  <a:ext uri="{FF2B5EF4-FFF2-40B4-BE49-F238E27FC236}">
                    <a16:creationId xmlns:a16="http://schemas.microsoft.com/office/drawing/2014/main" id="{C65E435F-D1CA-8E9F-C5A4-8E86A5165583}"/>
                  </a:ext>
                </a:extLst>
              </p:cNvPr>
              <p:cNvSpPr/>
              <p:nvPr/>
            </p:nvSpPr>
            <p:spPr>
              <a:xfrm>
                <a:off x="6541769" y="2934970"/>
                <a:ext cx="82550" cy="120650"/>
              </a:xfrm>
              <a:custGeom>
                <a:avLst/>
                <a:gdLst>
                  <a:gd name="connsiteX0" fmla="*/ 81280 w 82550"/>
                  <a:gd name="connsiteY0" fmla="*/ 119380 h 120650"/>
                  <a:gd name="connsiteX1" fmla="*/ 67311 w 82550"/>
                  <a:gd name="connsiteY1" fmla="*/ 119380 h 120650"/>
                  <a:gd name="connsiteX2" fmla="*/ 67311 w 82550"/>
                  <a:gd name="connsiteY2" fmla="*/ 109220 h 120650"/>
                  <a:gd name="connsiteX3" fmla="*/ 67311 w 82550"/>
                  <a:gd name="connsiteY3" fmla="*/ 102870 h 120650"/>
                  <a:gd name="connsiteX4" fmla="*/ 67311 w 82550"/>
                  <a:gd name="connsiteY4" fmla="*/ 102870 h 120650"/>
                  <a:gd name="connsiteX5" fmla="*/ 38100 w 82550"/>
                  <a:gd name="connsiteY5" fmla="*/ 120650 h 120650"/>
                  <a:gd name="connsiteX6" fmla="*/ 0 w 82550"/>
                  <a:gd name="connsiteY6" fmla="*/ 77470 h 120650"/>
                  <a:gd name="connsiteX7" fmla="*/ 38100 w 82550"/>
                  <a:gd name="connsiteY7" fmla="*/ 34290 h 120650"/>
                  <a:gd name="connsiteX8" fmla="*/ 67311 w 82550"/>
                  <a:gd name="connsiteY8" fmla="*/ 49530 h 120650"/>
                  <a:gd name="connsiteX9" fmla="*/ 67311 w 82550"/>
                  <a:gd name="connsiteY9" fmla="*/ 49530 h 120650"/>
                  <a:gd name="connsiteX10" fmla="*/ 67311 w 82550"/>
                  <a:gd name="connsiteY10" fmla="*/ 43180 h 120650"/>
                  <a:gd name="connsiteX11" fmla="*/ 67311 w 82550"/>
                  <a:gd name="connsiteY11" fmla="*/ 0 h 120650"/>
                  <a:gd name="connsiteX12" fmla="*/ 82550 w 82550"/>
                  <a:gd name="connsiteY12" fmla="*/ 0 h 120650"/>
                  <a:gd name="connsiteX13" fmla="*/ 82550 w 82550"/>
                  <a:gd name="connsiteY13" fmla="*/ 119380 h 120650"/>
                  <a:gd name="connsiteX14" fmla="*/ 13970 w 82550"/>
                  <a:gd name="connsiteY14" fmla="*/ 78740 h 120650"/>
                  <a:gd name="connsiteX15" fmla="*/ 39370 w 82550"/>
                  <a:gd name="connsiteY15" fmla="*/ 109220 h 120650"/>
                  <a:gd name="connsiteX16" fmla="*/ 64770 w 82550"/>
                  <a:gd name="connsiteY16" fmla="*/ 78740 h 120650"/>
                  <a:gd name="connsiteX17" fmla="*/ 39370 w 82550"/>
                  <a:gd name="connsiteY17" fmla="*/ 48260 h 120650"/>
                  <a:gd name="connsiteX18" fmla="*/ 13970 w 82550"/>
                  <a:gd name="connsiteY18" fmla="*/ 78740 h 12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2550" h="120650">
                    <a:moveTo>
                      <a:pt x="81280" y="119380"/>
                    </a:moveTo>
                    <a:lnTo>
                      <a:pt x="67311" y="119380"/>
                    </a:lnTo>
                    <a:lnTo>
                      <a:pt x="67311" y="109220"/>
                    </a:lnTo>
                    <a:cubicBezTo>
                      <a:pt x="67311" y="105410"/>
                      <a:pt x="67311" y="102870"/>
                      <a:pt x="67311" y="102870"/>
                    </a:cubicBezTo>
                    <a:lnTo>
                      <a:pt x="67311" y="102870"/>
                    </a:lnTo>
                    <a:cubicBezTo>
                      <a:pt x="63500" y="111760"/>
                      <a:pt x="52070" y="120650"/>
                      <a:pt x="38100" y="120650"/>
                    </a:cubicBezTo>
                    <a:cubicBezTo>
                      <a:pt x="16511" y="120650"/>
                      <a:pt x="0" y="102870"/>
                      <a:pt x="0" y="77470"/>
                    </a:cubicBezTo>
                    <a:cubicBezTo>
                      <a:pt x="0" y="52070"/>
                      <a:pt x="16511" y="34290"/>
                      <a:pt x="38100" y="34290"/>
                    </a:cubicBezTo>
                    <a:cubicBezTo>
                      <a:pt x="59690" y="34290"/>
                      <a:pt x="62230" y="41910"/>
                      <a:pt x="67311" y="49530"/>
                    </a:cubicBezTo>
                    <a:lnTo>
                      <a:pt x="67311" y="49530"/>
                    </a:lnTo>
                    <a:cubicBezTo>
                      <a:pt x="67311" y="49530"/>
                      <a:pt x="67311" y="46990"/>
                      <a:pt x="67311" y="43180"/>
                    </a:cubicBezTo>
                    <a:lnTo>
                      <a:pt x="67311" y="0"/>
                    </a:lnTo>
                    <a:lnTo>
                      <a:pt x="82550" y="0"/>
                    </a:lnTo>
                    <a:lnTo>
                      <a:pt x="82550" y="119380"/>
                    </a:lnTo>
                    <a:close/>
                    <a:moveTo>
                      <a:pt x="13970" y="78740"/>
                    </a:moveTo>
                    <a:cubicBezTo>
                      <a:pt x="13970" y="96520"/>
                      <a:pt x="24130" y="109220"/>
                      <a:pt x="39370" y="109220"/>
                    </a:cubicBezTo>
                    <a:cubicBezTo>
                      <a:pt x="54611" y="109220"/>
                      <a:pt x="64770" y="100330"/>
                      <a:pt x="64770" y="78740"/>
                    </a:cubicBezTo>
                    <a:cubicBezTo>
                      <a:pt x="64770" y="57150"/>
                      <a:pt x="50800" y="48260"/>
                      <a:pt x="39370" y="48260"/>
                    </a:cubicBezTo>
                    <a:cubicBezTo>
                      <a:pt x="27940" y="48260"/>
                      <a:pt x="13970" y="60960"/>
                      <a:pt x="13970" y="7874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F1CEC94A-DCD6-726D-BDE5-F2775F1C8CB5}"/>
                  </a:ext>
                </a:extLst>
              </p:cNvPr>
              <p:cNvSpPr/>
              <p:nvPr/>
            </p:nvSpPr>
            <p:spPr>
              <a:xfrm>
                <a:off x="6647180" y="2969260"/>
                <a:ext cx="68579" cy="86360"/>
              </a:xfrm>
              <a:custGeom>
                <a:avLst/>
                <a:gdLst>
                  <a:gd name="connsiteX0" fmla="*/ 43180 w 68579"/>
                  <a:gd name="connsiteY0" fmla="*/ 73660 h 86360"/>
                  <a:gd name="connsiteX1" fmla="*/ 68580 w 68579"/>
                  <a:gd name="connsiteY1" fmla="*/ 66040 h 86360"/>
                  <a:gd name="connsiteX2" fmla="*/ 68580 w 68579"/>
                  <a:gd name="connsiteY2" fmla="*/ 80010 h 86360"/>
                  <a:gd name="connsiteX3" fmla="*/ 43180 w 68579"/>
                  <a:gd name="connsiteY3" fmla="*/ 86360 h 86360"/>
                  <a:gd name="connsiteX4" fmla="*/ 0 w 68579"/>
                  <a:gd name="connsiteY4" fmla="*/ 43180 h 86360"/>
                  <a:gd name="connsiteX5" fmla="*/ 43180 w 68579"/>
                  <a:gd name="connsiteY5" fmla="*/ 0 h 86360"/>
                  <a:gd name="connsiteX6" fmla="*/ 68580 w 68579"/>
                  <a:gd name="connsiteY6" fmla="*/ 6350 h 86360"/>
                  <a:gd name="connsiteX7" fmla="*/ 68580 w 68579"/>
                  <a:gd name="connsiteY7" fmla="*/ 20320 h 86360"/>
                  <a:gd name="connsiteX8" fmla="*/ 44450 w 68579"/>
                  <a:gd name="connsiteY8" fmla="*/ 12700 h 86360"/>
                  <a:gd name="connsiteX9" fmla="*/ 16510 w 68579"/>
                  <a:gd name="connsiteY9" fmla="*/ 41910 h 86360"/>
                  <a:gd name="connsiteX10" fmla="*/ 44450 w 68579"/>
                  <a:gd name="connsiteY10" fmla="*/ 71120 h 86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8579" h="86360">
                    <a:moveTo>
                      <a:pt x="43180" y="73660"/>
                    </a:moveTo>
                    <a:cubicBezTo>
                      <a:pt x="54610" y="73660"/>
                      <a:pt x="63500" y="69850"/>
                      <a:pt x="68580" y="66040"/>
                    </a:cubicBezTo>
                    <a:lnTo>
                      <a:pt x="68580" y="80010"/>
                    </a:lnTo>
                    <a:cubicBezTo>
                      <a:pt x="63500" y="82550"/>
                      <a:pt x="55880" y="86360"/>
                      <a:pt x="43180" y="86360"/>
                    </a:cubicBezTo>
                    <a:cubicBezTo>
                      <a:pt x="17780" y="86360"/>
                      <a:pt x="0" y="68580"/>
                      <a:pt x="0" y="43180"/>
                    </a:cubicBezTo>
                    <a:cubicBezTo>
                      <a:pt x="0" y="17780"/>
                      <a:pt x="17780" y="0"/>
                      <a:pt x="43180" y="0"/>
                    </a:cubicBezTo>
                    <a:cubicBezTo>
                      <a:pt x="68580" y="0"/>
                      <a:pt x="63500" y="3810"/>
                      <a:pt x="68580" y="6350"/>
                    </a:cubicBezTo>
                    <a:lnTo>
                      <a:pt x="68580" y="20320"/>
                    </a:lnTo>
                    <a:cubicBezTo>
                      <a:pt x="62230" y="16510"/>
                      <a:pt x="54610" y="12700"/>
                      <a:pt x="44450" y="12700"/>
                    </a:cubicBezTo>
                    <a:cubicBezTo>
                      <a:pt x="27939" y="12700"/>
                      <a:pt x="16510" y="25400"/>
                      <a:pt x="16510" y="41910"/>
                    </a:cubicBezTo>
                    <a:cubicBezTo>
                      <a:pt x="16510" y="58420"/>
                      <a:pt x="27939" y="71120"/>
                      <a:pt x="44450" y="7112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7" name="Freeform 196">
                <a:extLst>
                  <a:ext uri="{FF2B5EF4-FFF2-40B4-BE49-F238E27FC236}">
                    <a16:creationId xmlns:a16="http://schemas.microsoft.com/office/drawing/2014/main" id="{6BA06ACE-6245-15DC-D2D8-F7E52EA7EB4B}"/>
                  </a:ext>
                </a:extLst>
              </p:cNvPr>
              <p:cNvSpPr/>
              <p:nvPr/>
            </p:nvSpPr>
            <p:spPr>
              <a:xfrm>
                <a:off x="6731000" y="2934970"/>
                <a:ext cx="82550" cy="120650"/>
              </a:xfrm>
              <a:custGeom>
                <a:avLst/>
                <a:gdLst>
                  <a:gd name="connsiteX0" fmla="*/ 81280 w 82550"/>
                  <a:gd name="connsiteY0" fmla="*/ 119380 h 120650"/>
                  <a:gd name="connsiteX1" fmla="*/ 67310 w 82550"/>
                  <a:gd name="connsiteY1" fmla="*/ 119380 h 120650"/>
                  <a:gd name="connsiteX2" fmla="*/ 67310 w 82550"/>
                  <a:gd name="connsiteY2" fmla="*/ 109220 h 120650"/>
                  <a:gd name="connsiteX3" fmla="*/ 67310 w 82550"/>
                  <a:gd name="connsiteY3" fmla="*/ 102870 h 120650"/>
                  <a:gd name="connsiteX4" fmla="*/ 67310 w 82550"/>
                  <a:gd name="connsiteY4" fmla="*/ 102870 h 120650"/>
                  <a:gd name="connsiteX5" fmla="*/ 38100 w 82550"/>
                  <a:gd name="connsiteY5" fmla="*/ 120650 h 120650"/>
                  <a:gd name="connsiteX6" fmla="*/ 0 w 82550"/>
                  <a:gd name="connsiteY6" fmla="*/ 77470 h 120650"/>
                  <a:gd name="connsiteX7" fmla="*/ 38100 w 82550"/>
                  <a:gd name="connsiteY7" fmla="*/ 34290 h 120650"/>
                  <a:gd name="connsiteX8" fmla="*/ 67310 w 82550"/>
                  <a:gd name="connsiteY8" fmla="*/ 49530 h 120650"/>
                  <a:gd name="connsiteX9" fmla="*/ 67310 w 82550"/>
                  <a:gd name="connsiteY9" fmla="*/ 49530 h 120650"/>
                  <a:gd name="connsiteX10" fmla="*/ 67310 w 82550"/>
                  <a:gd name="connsiteY10" fmla="*/ 43180 h 120650"/>
                  <a:gd name="connsiteX11" fmla="*/ 67310 w 82550"/>
                  <a:gd name="connsiteY11" fmla="*/ 0 h 120650"/>
                  <a:gd name="connsiteX12" fmla="*/ 82550 w 82550"/>
                  <a:gd name="connsiteY12" fmla="*/ 0 h 120650"/>
                  <a:gd name="connsiteX13" fmla="*/ 82550 w 82550"/>
                  <a:gd name="connsiteY13" fmla="*/ 119380 h 120650"/>
                  <a:gd name="connsiteX14" fmla="*/ 13970 w 82550"/>
                  <a:gd name="connsiteY14" fmla="*/ 78740 h 120650"/>
                  <a:gd name="connsiteX15" fmla="*/ 39370 w 82550"/>
                  <a:gd name="connsiteY15" fmla="*/ 109220 h 120650"/>
                  <a:gd name="connsiteX16" fmla="*/ 64770 w 82550"/>
                  <a:gd name="connsiteY16" fmla="*/ 78740 h 120650"/>
                  <a:gd name="connsiteX17" fmla="*/ 39370 w 82550"/>
                  <a:gd name="connsiteY17" fmla="*/ 48260 h 120650"/>
                  <a:gd name="connsiteX18" fmla="*/ 13970 w 82550"/>
                  <a:gd name="connsiteY18" fmla="*/ 78740 h 12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2550" h="120650">
                    <a:moveTo>
                      <a:pt x="81280" y="119380"/>
                    </a:moveTo>
                    <a:lnTo>
                      <a:pt x="67310" y="119380"/>
                    </a:lnTo>
                    <a:lnTo>
                      <a:pt x="67310" y="109220"/>
                    </a:lnTo>
                    <a:cubicBezTo>
                      <a:pt x="67310" y="105410"/>
                      <a:pt x="67310" y="102870"/>
                      <a:pt x="67310" y="102870"/>
                    </a:cubicBezTo>
                    <a:lnTo>
                      <a:pt x="67310" y="102870"/>
                    </a:lnTo>
                    <a:cubicBezTo>
                      <a:pt x="63500" y="111760"/>
                      <a:pt x="52070" y="120650"/>
                      <a:pt x="38100" y="120650"/>
                    </a:cubicBezTo>
                    <a:cubicBezTo>
                      <a:pt x="16510" y="120650"/>
                      <a:pt x="0" y="102870"/>
                      <a:pt x="0" y="77470"/>
                    </a:cubicBezTo>
                    <a:cubicBezTo>
                      <a:pt x="0" y="52070"/>
                      <a:pt x="16510" y="34290"/>
                      <a:pt x="38100" y="34290"/>
                    </a:cubicBezTo>
                    <a:cubicBezTo>
                      <a:pt x="59690" y="34290"/>
                      <a:pt x="62230" y="41910"/>
                      <a:pt x="67310" y="49530"/>
                    </a:cubicBezTo>
                    <a:lnTo>
                      <a:pt x="67310" y="49530"/>
                    </a:lnTo>
                    <a:cubicBezTo>
                      <a:pt x="67310" y="49530"/>
                      <a:pt x="67310" y="46990"/>
                      <a:pt x="67310" y="43180"/>
                    </a:cubicBezTo>
                    <a:lnTo>
                      <a:pt x="67310" y="0"/>
                    </a:lnTo>
                    <a:lnTo>
                      <a:pt x="82550" y="0"/>
                    </a:lnTo>
                    <a:lnTo>
                      <a:pt x="82550" y="119380"/>
                    </a:lnTo>
                    <a:close/>
                    <a:moveTo>
                      <a:pt x="13970" y="78740"/>
                    </a:moveTo>
                    <a:cubicBezTo>
                      <a:pt x="13970" y="96520"/>
                      <a:pt x="24130" y="109220"/>
                      <a:pt x="39370" y="109220"/>
                    </a:cubicBezTo>
                    <a:cubicBezTo>
                      <a:pt x="54610" y="109220"/>
                      <a:pt x="64770" y="100330"/>
                      <a:pt x="64770" y="78740"/>
                    </a:cubicBezTo>
                    <a:cubicBezTo>
                      <a:pt x="64770" y="57150"/>
                      <a:pt x="50800" y="48260"/>
                      <a:pt x="39370" y="48260"/>
                    </a:cubicBezTo>
                    <a:cubicBezTo>
                      <a:pt x="27940" y="48260"/>
                      <a:pt x="13970" y="60960"/>
                      <a:pt x="13970" y="7874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8" name="Freeform 197">
                <a:extLst>
                  <a:ext uri="{FF2B5EF4-FFF2-40B4-BE49-F238E27FC236}">
                    <a16:creationId xmlns:a16="http://schemas.microsoft.com/office/drawing/2014/main" id="{A71B8131-A4F7-F44E-1E1C-3E3285E80053}"/>
                  </a:ext>
                </a:extLst>
              </p:cNvPr>
              <p:cNvSpPr/>
              <p:nvPr/>
            </p:nvSpPr>
            <p:spPr>
              <a:xfrm>
                <a:off x="6836409" y="2934970"/>
                <a:ext cx="82550" cy="120650"/>
              </a:xfrm>
              <a:custGeom>
                <a:avLst/>
                <a:gdLst>
                  <a:gd name="connsiteX0" fmla="*/ 81280 w 82550"/>
                  <a:gd name="connsiteY0" fmla="*/ 119380 h 120650"/>
                  <a:gd name="connsiteX1" fmla="*/ 67310 w 82550"/>
                  <a:gd name="connsiteY1" fmla="*/ 119380 h 120650"/>
                  <a:gd name="connsiteX2" fmla="*/ 67310 w 82550"/>
                  <a:gd name="connsiteY2" fmla="*/ 109220 h 120650"/>
                  <a:gd name="connsiteX3" fmla="*/ 67310 w 82550"/>
                  <a:gd name="connsiteY3" fmla="*/ 102870 h 120650"/>
                  <a:gd name="connsiteX4" fmla="*/ 67310 w 82550"/>
                  <a:gd name="connsiteY4" fmla="*/ 102870 h 120650"/>
                  <a:gd name="connsiteX5" fmla="*/ 38100 w 82550"/>
                  <a:gd name="connsiteY5" fmla="*/ 120650 h 120650"/>
                  <a:gd name="connsiteX6" fmla="*/ 0 w 82550"/>
                  <a:gd name="connsiteY6" fmla="*/ 77470 h 120650"/>
                  <a:gd name="connsiteX7" fmla="*/ 38100 w 82550"/>
                  <a:gd name="connsiteY7" fmla="*/ 34290 h 120650"/>
                  <a:gd name="connsiteX8" fmla="*/ 67310 w 82550"/>
                  <a:gd name="connsiteY8" fmla="*/ 49530 h 120650"/>
                  <a:gd name="connsiteX9" fmla="*/ 67310 w 82550"/>
                  <a:gd name="connsiteY9" fmla="*/ 49530 h 120650"/>
                  <a:gd name="connsiteX10" fmla="*/ 67310 w 82550"/>
                  <a:gd name="connsiteY10" fmla="*/ 43180 h 120650"/>
                  <a:gd name="connsiteX11" fmla="*/ 67310 w 82550"/>
                  <a:gd name="connsiteY11" fmla="*/ 0 h 120650"/>
                  <a:gd name="connsiteX12" fmla="*/ 82550 w 82550"/>
                  <a:gd name="connsiteY12" fmla="*/ 0 h 120650"/>
                  <a:gd name="connsiteX13" fmla="*/ 82550 w 82550"/>
                  <a:gd name="connsiteY13" fmla="*/ 119380 h 120650"/>
                  <a:gd name="connsiteX14" fmla="*/ 13970 w 82550"/>
                  <a:gd name="connsiteY14" fmla="*/ 78740 h 120650"/>
                  <a:gd name="connsiteX15" fmla="*/ 39370 w 82550"/>
                  <a:gd name="connsiteY15" fmla="*/ 109220 h 120650"/>
                  <a:gd name="connsiteX16" fmla="*/ 64770 w 82550"/>
                  <a:gd name="connsiteY16" fmla="*/ 78740 h 120650"/>
                  <a:gd name="connsiteX17" fmla="*/ 39370 w 82550"/>
                  <a:gd name="connsiteY17" fmla="*/ 48260 h 120650"/>
                  <a:gd name="connsiteX18" fmla="*/ 13970 w 82550"/>
                  <a:gd name="connsiteY18" fmla="*/ 78740 h 12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2550" h="120650">
                    <a:moveTo>
                      <a:pt x="81280" y="119380"/>
                    </a:moveTo>
                    <a:lnTo>
                      <a:pt x="67310" y="119380"/>
                    </a:lnTo>
                    <a:lnTo>
                      <a:pt x="67310" y="109220"/>
                    </a:lnTo>
                    <a:cubicBezTo>
                      <a:pt x="67310" y="105410"/>
                      <a:pt x="67310" y="102870"/>
                      <a:pt x="67310" y="102870"/>
                    </a:cubicBezTo>
                    <a:lnTo>
                      <a:pt x="67310" y="102870"/>
                    </a:lnTo>
                    <a:cubicBezTo>
                      <a:pt x="63500" y="111760"/>
                      <a:pt x="52070" y="120650"/>
                      <a:pt x="38100" y="120650"/>
                    </a:cubicBezTo>
                    <a:cubicBezTo>
                      <a:pt x="16510" y="120650"/>
                      <a:pt x="0" y="102870"/>
                      <a:pt x="0" y="77470"/>
                    </a:cubicBezTo>
                    <a:cubicBezTo>
                      <a:pt x="0" y="52070"/>
                      <a:pt x="16510" y="34290"/>
                      <a:pt x="38100" y="34290"/>
                    </a:cubicBezTo>
                    <a:cubicBezTo>
                      <a:pt x="59690" y="34290"/>
                      <a:pt x="62230" y="41910"/>
                      <a:pt x="67310" y="49530"/>
                    </a:cubicBezTo>
                    <a:lnTo>
                      <a:pt x="67310" y="49530"/>
                    </a:lnTo>
                    <a:cubicBezTo>
                      <a:pt x="67310" y="49530"/>
                      <a:pt x="67310" y="46990"/>
                      <a:pt x="67310" y="43180"/>
                    </a:cubicBezTo>
                    <a:lnTo>
                      <a:pt x="67310" y="0"/>
                    </a:lnTo>
                    <a:lnTo>
                      <a:pt x="82550" y="0"/>
                    </a:lnTo>
                    <a:lnTo>
                      <a:pt x="82550" y="119380"/>
                    </a:lnTo>
                    <a:close/>
                    <a:moveTo>
                      <a:pt x="13970" y="78740"/>
                    </a:moveTo>
                    <a:cubicBezTo>
                      <a:pt x="13970" y="96520"/>
                      <a:pt x="24130" y="109220"/>
                      <a:pt x="39370" y="109220"/>
                    </a:cubicBezTo>
                    <a:cubicBezTo>
                      <a:pt x="54610" y="109220"/>
                      <a:pt x="64770" y="100330"/>
                      <a:pt x="64770" y="78740"/>
                    </a:cubicBezTo>
                    <a:cubicBezTo>
                      <a:pt x="64770" y="57150"/>
                      <a:pt x="50800" y="48260"/>
                      <a:pt x="39370" y="48260"/>
                    </a:cubicBezTo>
                    <a:cubicBezTo>
                      <a:pt x="27940" y="48260"/>
                      <a:pt x="13970" y="60960"/>
                      <a:pt x="13970" y="7874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9" name="Freeform 198">
                <a:extLst>
                  <a:ext uri="{FF2B5EF4-FFF2-40B4-BE49-F238E27FC236}">
                    <a16:creationId xmlns:a16="http://schemas.microsoft.com/office/drawing/2014/main" id="{BF970BD5-2549-A278-895E-49038001B39C}"/>
                  </a:ext>
                </a:extLst>
              </p:cNvPr>
              <p:cNvSpPr/>
              <p:nvPr/>
            </p:nvSpPr>
            <p:spPr>
              <a:xfrm>
                <a:off x="6940550" y="2934970"/>
                <a:ext cx="82550" cy="120650"/>
              </a:xfrm>
              <a:custGeom>
                <a:avLst/>
                <a:gdLst>
                  <a:gd name="connsiteX0" fmla="*/ 81280 w 82550"/>
                  <a:gd name="connsiteY0" fmla="*/ 119380 h 120650"/>
                  <a:gd name="connsiteX1" fmla="*/ 67310 w 82550"/>
                  <a:gd name="connsiteY1" fmla="*/ 119380 h 120650"/>
                  <a:gd name="connsiteX2" fmla="*/ 67310 w 82550"/>
                  <a:gd name="connsiteY2" fmla="*/ 109220 h 120650"/>
                  <a:gd name="connsiteX3" fmla="*/ 67310 w 82550"/>
                  <a:gd name="connsiteY3" fmla="*/ 102870 h 120650"/>
                  <a:gd name="connsiteX4" fmla="*/ 67310 w 82550"/>
                  <a:gd name="connsiteY4" fmla="*/ 102870 h 120650"/>
                  <a:gd name="connsiteX5" fmla="*/ 38100 w 82550"/>
                  <a:gd name="connsiteY5" fmla="*/ 120650 h 120650"/>
                  <a:gd name="connsiteX6" fmla="*/ 0 w 82550"/>
                  <a:gd name="connsiteY6" fmla="*/ 77470 h 120650"/>
                  <a:gd name="connsiteX7" fmla="*/ 38100 w 82550"/>
                  <a:gd name="connsiteY7" fmla="*/ 34290 h 120650"/>
                  <a:gd name="connsiteX8" fmla="*/ 67310 w 82550"/>
                  <a:gd name="connsiteY8" fmla="*/ 49530 h 120650"/>
                  <a:gd name="connsiteX9" fmla="*/ 67310 w 82550"/>
                  <a:gd name="connsiteY9" fmla="*/ 49530 h 120650"/>
                  <a:gd name="connsiteX10" fmla="*/ 67310 w 82550"/>
                  <a:gd name="connsiteY10" fmla="*/ 43180 h 120650"/>
                  <a:gd name="connsiteX11" fmla="*/ 67310 w 82550"/>
                  <a:gd name="connsiteY11" fmla="*/ 0 h 120650"/>
                  <a:gd name="connsiteX12" fmla="*/ 82550 w 82550"/>
                  <a:gd name="connsiteY12" fmla="*/ 0 h 120650"/>
                  <a:gd name="connsiteX13" fmla="*/ 82550 w 82550"/>
                  <a:gd name="connsiteY13" fmla="*/ 119380 h 120650"/>
                  <a:gd name="connsiteX14" fmla="*/ 15240 w 82550"/>
                  <a:gd name="connsiteY14" fmla="*/ 78740 h 120650"/>
                  <a:gd name="connsiteX15" fmla="*/ 40640 w 82550"/>
                  <a:gd name="connsiteY15" fmla="*/ 109220 h 120650"/>
                  <a:gd name="connsiteX16" fmla="*/ 66040 w 82550"/>
                  <a:gd name="connsiteY16" fmla="*/ 78740 h 120650"/>
                  <a:gd name="connsiteX17" fmla="*/ 40640 w 82550"/>
                  <a:gd name="connsiteY17" fmla="*/ 48260 h 120650"/>
                  <a:gd name="connsiteX18" fmla="*/ 15240 w 82550"/>
                  <a:gd name="connsiteY18" fmla="*/ 78740 h 12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2550" h="120650">
                    <a:moveTo>
                      <a:pt x="81280" y="119380"/>
                    </a:moveTo>
                    <a:lnTo>
                      <a:pt x="67310" y="119380"/>
                    </a:lnTo>
                    <a:lnTo>
                      <a:pt x="67310" y="109220"/>
                    </a:lnTo>
                    <a:cubicBezTo>
                      <a:pt x="67310" y="105410"/>
                      <a:pt x="67310" y="102870"/>
                      <a:pt x="67310" y="102870"/>
                    </a:cubicBezTo>
                    <a:lnTo>
                      <a:pt x="67310" y="102870"/>
                    </a:lnTo>
                    <a:cubicBezTo>
                      <a:pt x="63500" y="111760"/>
                      <a:pt x="52070" y="120650"/>
                      <a:pt x="38100" y="120650"/>
                    </a:cubicBezTo>
                    <a:cubicBezTo>
                      <a:pt x="16510" y="120650"/>
                      <a:pt x="0" y="102870"/>
                      <a:pt x="0" y="77470"/>
                    </a:cubicBezTo>
                    <a:cubicBezTo>
                      <a:pt x="0" y="52070"/>
                      <a:pt x="16510" y="34290"/>
                      <a:pt x="38100" y="34290"/>
                    </a:cubicBezTo>
                    <a:cubicBezTo>
                      <a:pt x="59690" y="34290"/>
                      <a:pt x="62230" y="41910"/>
                      <a:pt x="67310" y="49530"/>
                    </a:cubicBezTo>
                    <a:lnTo>
                      <a:pt x="67310" y="49530"/>
                    </a:lnTo>
                    <a:cubicBezTo>
                      <a:pt x="67310" y="49530"/>
                      <a:pt x="67310" y="46990"/>
                      <a:pt x="67310" y="43180"/>
                    </a:cubicBezTo>
                    <a:lnTo>
                      <a:pt x="67310" y="0"/>
                    </a:lnTo>
                    <a:lnTo>
                      <a:pt x="82550" y="0"/>
                    </a:lnTo>
                    <a:lnTo>
                      <a:pt x="82550" y="119380"/>
                    </a:lnTo>
                    <a:close/>
                    <a:moveTo>
                      <a:pt x="15240" y="78740"/>
                    </a:moveTo>
                    <a:cubicBezTo>
                      <a:pt x="15240" y="96520"/>
                      <a:pt x="25400" y="109220"/>
                      <a:pt x="40640" y="109220"/>
                    </a:cubicBezTo>
                    <a:cubicBezTo>
                      <a:pt x="55880" y="109220"/>
                      <a:pt x="66040" y="100330"/>
                      <a:pt x="66040" y="78740"/>
                    </a:cubicBezTo>
                    <a:cubicBezTo>
                      <a:pt x="66040" y="57150"/>
                      <a:pt x="52070" y="48260"/>
                      <a:pt x="40640" y="48260"/>
                    </a:cubicBezTo>
                    <a:cubicBezTo>
                      <a:pt x="29210" y="48260"/>
                      <a:pt x="15240" y="60960"/>
                      <a:pt x="15240" y="7874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" name="Freeform 199">
                <a:extLst>
                  <a:ext uri="{FF2B5EF4-FFF2-40B4-BE49-F238E27FC236}">
                    <a16:creationId xmlns:a16="http://schemas.microsoft.com/office/drawing/2014/main" id="{D2381445-06F0-BB5E-A15E-A33A00862C0D}"/>
                  </a:ext>
                </a:extLst>
              </p:cNvPr>
              <p:cNvSpPr/>
              <p:nvPr/>
            </p:nvSpPr>
            <p:spPr>
              <a:xfrm>
                <a:off x="7048500" y="2970529"/>
                <a:ext cx="77469" cy="86360"/>
              </a:xfrm>
              <a:custGeom>
                <a:avLst/>
                <a:gdLst>
                  <a:gd name="connsiteX0" fmla="*/ 74930 w 77469"/>
                  <a:gd name="connsiteY0" fmla="*/ 38100 h 86360"/>
                  <a:gd name="connsiteX1" fmla="*/ 74930 w 77469"/>
                  <a:gd name="connsiteY1" fmla="*/ 45720 h 86360"/>
                  <a:gd name="connsiteX2" fmla="*/ 13970 w 77469"/>
                  <a:gd name="connsiteY2" fmla="*/ 45720 h 86360"/>
                  <a:gd name="connsiteX3" fmla="*/ 43180 w 77469"/>
                  <a:gd name="connsiteY3" fmla="*/ 72390 h 86360"/>
                  <a:gd name="connsiteX4" fmla="*/ 73660 w 77469"/>
                  <a:gd name="connsiteY4" fmla="*/ 64770 h 86360"/>
                  <a:gd name="connsiteX5" fmla="*/ 73660 w 77469"/>
                  <a:gd name="connsiteY5" fmla="*/ 78740 h 86360"/>
                  <a:gd name="connsiteX6" fmla="*/ 43180 w 77469"/>
                  <a:gd name="connsiteY6" fmla="*/ 86360 h 86360"/>
                  <a:gd name="connsiteX7" fmla="*/ 0 w 77469"/>
                  <a:gd name="connsiteY7" fmla="*/ 43180 h 86360"/>
                  <a:gd name="connsiteX8" fmla="*/ 40640 w 77469"/>
                  <a:gd name="connsiteY8" fmla="*/ 0 h 86360"/>
                  <a:gd name="connsiteX9" fmla="*/ 77470 w 77469"/>
                  <a:gd name="connsiteY9" fmla="*/ 38100 h 86360"/>
                  <a:gd name="connsiteX10" fmla="*/ 38100 w 77469"/>
                  <a:gd name="connsiteY10" fmla="*/ 12700 h 86360"/>
                  <a:gd name="connsiteX11" fmla="*/ 13970 w 77469"/>
                  <a:gd name="connsiteY11" fmla="*/ 35560 h 86360"/>
                  <a:gd name="connsiteX12" fmla="*/ 60960 w 77469"/>
                  <a:gd name="connsiteY12" fmla="*/ 35560 h 86360"/>
                  <a:gd name="connsiteX13" fmla="*/ 38100 w 77469"/>
                  <a:gd name="connsiteY13" fmla="*/ 12700 h 86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7469" h="86360">
                    <a:moveTo>
                      <a:pt x="74930" y="38100"/>
                    </a:moveTo>
                    <a:cubicBezTo>
                      <a:pt x="74930" y="41910"/>
                      <a:pt x="74930" y="44450"/>
                      <a:pt x="74930" y="45720"/>
                    </a:cubicBezTo>
                    <a:lnTo>
                      <a:pt x="13970" y="45720"/>
                    </a:lnTo>
                    <a:cubicBezTo>
                      <a:pt x="13970" y="62230"/>
                      <a:pt x="25400" y="72390"/>
                      <a:pt x="43180" y="72390"/>
                    </a:cubicBezTo>
                    <a:cubicBezTo>
                      <a:pt x="60960" y="72390"/>
                      <a:pt x="66040" y="68580"/>
                      <a:pt x="73660" y="64770"/>
                    </a:cubicBezTo>
                    <a:lnTo>
                      <a:pt x="73660" y="78740"/>
                    </a:lnTo>
                    <a:cubicBezTo>
                      <a:pt x="67310" y="82550"/>
                      <a:pt x="55880" y="86360"/>
                      <a:pt x="43180" y="86360"/>
                    </a:cubicBezTo>
                    <a:cubicBezTo>
                      <a:pt x="16510" y="86360"/>
                      <a:pt x="0" y="68580"/>
                      <a:pt x="0" y="43180"/>
                    </a:cubicBezTo>
                    <a:cubicBezTo>
                      <a:pt x="0" y="17780"/>
                      <a:pt x="17780" y="0"/>
                      <a:pt x="40640" y="0"/>
                    </a:cubicBezTo>
                    <a:cubicBezTo>
                      <a:pt x="63500" y="0"/>
                      <a:pt x="77470" y="17780"/>
                      <a:pt x="77470" y="38100"/>
                    </a:cubicBezTo>
                    <a:close/>
                    <a:moveTo>
                      <a:pt x="38100" y="12700"/>
                    </a:moveTo>
                    <a:cubicBezTo>
                      <a:pt x="24130" y="12700"/>
                      <a:pt x="15240" y="24130"/>
                      <a:pt x="13970" y="35560"/>
                    </a:cubicBezTo>
                    <a:lnTo>
                      <a:pt x="60960" y="35560"/>
                    </a:lnTo>
                    <a:cubicBezTo>
                      <a:pt x="60960" y="24130"/>
                      <a:pt x="53340" y="12700"/>
                      <a:pt x="38100" y="127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" name="Freeform 200">
                <a:extLst>
                  <a:ext uri="{FF2B5EF4-FFF2-40B4-BE49-F238E27FC236}">
                    <a16:creationId xmlns:a16="http://schemas.microsoft.com/office/drawing/2014/main" id="{D18808D9-4454-A867-7283-2A94F5CB45ED}"/>
                  </a:ext>
                </a:extLst>
              </p:cNvPr>
              <p:cNvSpPr/>
              <p:nvPr/>
            </p:nvSpPr>
            <p:spPr>
              <a:xfrm>
                <a:off x="6417309" y="3134360"/>
                <a:ext cx="97790" cy="121919"/>
              </a:xfrm>
              <a:custGeom>
                <a:avLst/>
                <a:gdLst>
                  <a:gd name="connsiteX0" fmla="*/ 97790 w 97790"/>
                  <a:gd name="connsiteY0" fmla="*/ 21590 h 121919"/>
                  <a:gd name="connsiteX1" fmla="*/ 62230 w 97790"/>
                  <a:gd name="connsiteY1" fmla="*/ 12700 h 121919"/>
                  <a:gd name="connsiteX2" fmla="*/ 15240 w 97790"/>
                  <a:gd name="connsiteY2" fmla="*/ 59690 h 121919"/>
                  <a:gd name="connsiteX3" fmla="*/ 62230 w 97790"/>
                  <a:gd name="connsiteY3" fmla="*/ 106680 h 121919"/>
                  <a:gd name="connsiteX4" fmla="*/ 97790 w 97790"/>
                  <a:gd name="connsiteY4" fmla="*/ 97790 h 121919"/>
                  <a:gd name="connsiteX5" fmla="*/ 97790 w 97790"/>
                  <a:gd name="connsiteY5" fmla="*/ 113030 h 121919"/>
                  <a:gd name="connsiteX6" fmla="*/ 62230 w 97790"/>
                  <a:gd name="connsiteY6" fmla="*/ 121920 h 121919"/>
                  <a:gd name="connsiteX7" fmla="*/ 0 w 97790"/>
                  <a:gd name="connsiteY7" fmla="*/ 60960 h 121919"/>
                  <a:gd name="connsiteX8" fmla="*/ 62230 w 97790"/>
                  <a:gd name="connsiteY8" fmla="*/ 0 h 121919"/>
                  <a:gd name="connsiteX9" fmla="*/ 97790 w 97790"/>
                  <a:gd name="connsiteY9" fmla="*/ 8890 h 121919"/>
                  <a:gd name="connsiteX10" fmla="*/ 97790 w 97790"/>
                  <a:gd name="connsiteY10" fmla="*/ 24130 h 121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7790" h="121919">
                    <a:moveTo>
                      <a:pt x="97790" y="21590"/>
                    </a:moveTo>
                    <a:cubicBezTo>
                      <a:pt x="90170" y="17780"/>
                      <a:pt x="77470" y="12700"/>
                      <a:pt x="62230" y="12700"/>
                    </a:cubicBezTo>
                    <a:cubicBezTo>
                      <a:pt x="35560" y="12700"/>
                      <a:pt x="15240" y="33020"/>
                      <a:pt x="15240" y="59690"/>
                    </a:cubicBezTo>
                    <a:cubicBezTo>
                      <a:pt x="15240" y="86360"/>
                      <a:pt x="34290" y="106680"/>
                      <a:pt x="62230" y="106680"/>
                    </a:cubicBezTo>
                    <a:cubicBezTo>
                      <a:pt x="90170" y="106680"/>
                      <a:pt x="90170" y="101600"/>
                      <a:pt x="97790" y="97790"/>
                    </a:cubicBezTo>
                    <a:lnTo>
                      <a:pt x="97790" y="113030"/>
                    </a:lnTo>
                    <a:cubicBezTo>
                      <a:pt x="93980" y="115570"/>
                      <a:pt x="80010" y="121920"/>
                      <a:pt x="62230" y="121920"/>
                    </a:cubicBezTo>
                    <a:cubicBezTo>
                      <a:pt x="26670" y="121920"/>
                      <a:pt x="0" y="95250"/>
                      <a:pt x="0" y="60960"/>
                    </a:cubicBezTo>
                    <a:cubicBezTo>
                      <a:pt x="0" y="26670"/>
                      <a:pt x="26670" y="0"/>
                      <a:pt x="62230" y="0"/>
                    </a:cubicBezTo>
                    <a:cubicBezTo>
                      <a:pt x="97790" y="0"/>
                      <a:pt x="93980" y="6350"/>
                      <a:pt x="97790" y="8890"/>
                    </a:cubicBezTo>
                    <a:lnTo>
                      <a:pt x="97790" y="241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50FAB892-12FB-C136-264B-3AB3FAEFB881}"/>
                  </a:ext>
                </a:extLst>
              </p:cNvPr>
              <p:cNvSpPr/>
              <p:nvPr/>
            </p:nvSpPr>
            <p:spPr>
              <a:xfrm>
                <a:off x="6534150" y="3168650"/>
                <a:ext cx="20319" cy="85090"/>
              </a:xfrm>
              <a:custGeom>
                <a:avLst/>
                <a:gdLst>
                  <a:gd name="connsiteX0" fmla="*/ 10160 w 20319"/>
                  <a:gd name="connsiteY0" fmla="*/ 0 h 85090"/>
                  <a:gd name="connsiteX1" fmla="*/ 20320 w 20319"/>
                  <a:gd name="connsiteY1" fmla="*/ 8890 h 85090"/>
                  <a:gd name="connsiteX2" fmla="*/ 10160 w 20319"/>
                  <a:gd name="connsiteY2" fmla="*/ 17780 h 85090"/>
                  <a:gd name="connsiteX3" fmla="*/ 0 w 20319"/>
                  <a:gd name="connsiteY3" fmla="*/ 8890 h 85090"/>
                  <a:gd name="connsiteX4" fmla="*/ 10160 w 20319"/>
                  <a:gd name="connsiteY4" fmla="*/ 0 h 85090"/>
                  <a:gd name="connsiteX5" fmla="*/ 10160 w 20319"/>
                  <a:gd name="connsiteY5" fmla="*/ 67310 h 85090"/>
                  <a:gd name="connsiteX6" fmla="*/ 20320 w 20319"/>
                  <a:gd name="connsiteY6" fmla="*/ 76200 h 85090"/>
                  <a:gd name="connsiteX7" fmla="*/ 10160 w 20319"/>
                  <a:gd name="connsiteY7" fmla="*/ 85090 h 85090"/>
                  <a:gd name="connsiteX8" fmla="*/ 0 w 20319"/>
                  <a:gd name="connsiteY8" fmla="*/ 76200 h 85090"/>
                  <a:gd name="connsiteX9" fmla="*/ 10160 w 20319"/>
                  <a:gd name="connsiteY9" fmla="*/ 67310 h 85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19" h="85090">
                    <a:moveTo>
                      <a:pt x="10160" y="0"/>
                    </a:moveTo>
                    <a:cubicBezTo>
                      <a:pt x="15240" y="0"/>
                      <a:pt x="20320" y="3810"/>
                      <a:pt x="20320" y="8890"/>
                    </a:cubicBezTo>
                    <a:cubicBezTo>
                      <a:pt x="20320" y="13970"/>
                      <a:pt x="16510" y="17780"/>
                      <a:pt x="10160" y="17780"/>
                    </a:cubicBezTo>
                    <a:cubicBezTo>
                      <a:pt x="3810" y="17780"/>
                      <a:pt x="0" y="13970"/>
                      <a:pt x="0" y="889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0160" y="67310"/>
                    </a:moveTo>
                    <a:cubicBezTo>
                      <a:pt x="15240" y="67310"/>
                      <a:pt x="20320" y="71120"/>
                      <a:pt x="20320" y="76200"/>
                    </a:cubicBezTo>
                    <a:cubicBezTo>
                      <a:pt x="20320" y="81280"/>
                      <a:pt x="16510" y="85090"/>
                      <a:pt x="10160" y="85090"/>
                    </a:cubicBezTo>
                    <a:cubicBezTo>
                      <a:pt x="3810" y="85090"/>
                      <a:pt x="0" y="81280"/>
                      <a:pt x="0" y="76200"/>
                    </a:cubicBezTo>
                    <a:cubicBezTo>
                      <a:pt x="0" y="71120"/>
                      <a:pt x="3810" y="67310"/>
                      <a:pt x="10160" y="6731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5EFB0413-832F-5089-96C9-FBF9FEB2E270}"/>
                  </a:ext>
                </a:extLst>
              </p:cNvPr>
              <p:cNvSpPr/>
              <p:nvPr/>
            </p:nvSpPr>
            <p:spPr>
              <a:xfrm>
                <a:off x="6612890" y="3134360"/>
                <a:ext cx="30479" cy="119380"/>
              </a:xfrm>
              <a:custGeom>
                <a:avLst/>
                <a:gdLst>
                  <a:gd name="connsiteX0" fmla="*/ 30480 w 30479"/>
                  <a:gd name="connsiteY0" fmla="*/ 0 h 119380"/>
                  <a:gd name="connsiteX1" fmla="*/ 30480 w 30479"/>
                  <a:gd name="connsiteY1" fmla="*/ 119380 h 119380"/>
                  <a:gd name="connsiteX2" fmla="*/ 15240 w 30479"/>
                  <a:gd name="connsiteY2" fmla="*/ 119380 h 119380"/>
                  <a:gd name="connsiteX3" fmla="*/ 15240 w 30479"/>
                  <a:gd name="connsiteY3" fmla="*/ 13970 h 119380"/>
                  <a:gd name="connsiteX4" fmla="*/ 0 w 30479"/>
                  <a:gd name="connsiteY4" fmla="*/ 13970 h 119380"/>
                  <a:gd name="connsiteX5" fmla="*/ 0 w 30479"/>
                  <a:gd name="connsiteY5" fmla="*/ 0 h 119380"/>
                  <a:gd name="connsiteX6" fmla="*/ 30480 w 30479"/>
                  <a:gd name="connsiteY6" fmla="*/ 0 h 119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479" h="119380">
                    <a:moveTo>
                      <a:pt x="30480" y="0"/>
                    </a:moveTo>
                    <a:lnTo>
                      <a:pt x="30480" y="119380"/>
                    </a:lnTo>
                    <a:lnTo>
                      <a:pt x="15240" y="119380"/>
                    </a:lnTo>
                    <a:lnTo>
                      <a:pt x="15240" y="13970"/>
                    </a:lnTo>
                    <a:lnTo>
                      <a:pt x="0" y="13970"/>
                    </a:lnTo>
                    <a:lnTo>
                      <a:pt x="0" y="0"/>
                    </a:lnTo>
                    <a:lnTo>
                      <a:pt x="3048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" name="Freeform 203">
                <a:extLst>
                  <a:ext uri="{FF2B5EF4-FFF2-40B4-BE49-F238E27FC236}">
                    <a16:creationId xmlns:a16="http://schemas.microsoft.com/office/drawing/2014/main" id="{8658F65C-6855-4D2D-B7D9-7287FFC6A5B0}"/>
                  </a:ext>
                </a:extLst>
              </p:cNvPr>
              <p:cNvSpPr/>
              <p:nvPr/>
            </p:nvSpPr>
            <p:spPr>
              <a:xfrm>
                <a:off x="6667500" y="3131820"/>
                <a:ext cx="77469" cy="121920"/>
              </a:xfrm>
              <a:custGeom>
                <a:avLst/>
                <a:gdLst>
                  <a:gd name="connsiteX0" fmla="*/ 7620 w 77469"/>
                  <a:gd name="connsiteY0" fmla="*/ 7620 h 121920"/>
                  <a:gd name="connsiteX1" fmla="*/ 34290 w 77469"/>
                  <a:gd name="connsiteY1" fmla="*/ 0 h 121920"/>
                  <a:gd name="connsiteX2" fmla="*/ 72390 w 77469"/>
                  <a:gd name="connsiteY2" fmla="*/ 38100 h 121920"/>
                  <a:gd name="connsiteX3" fmla="*/ 30480 w 77469"/>
                  <a:gd name="connsiteY3" fmla="*/ 107950 h 121920"/>
                  <a:gd name="connsiteX4" fmla="*/ 77470 w 77469"/>
                  <a:gd name="connsiteY4" fmla="*/ 107950 h 121920"/>
                  <a:gd name="connsiteX5" fmla="*/ 77470 w 77469"/>
                  <a:gd name="connsiteY5" fmla="*/ 121920 h 121920"/>
                  <a:gd name="connsiteX6" fmla="*/ 0 w 77469"/>
                  <a:gd name="connsiteY6" fmla="*/ 121920 h 121920"/>
                  <a:gd name="connsiteX7" fmla="*/ 54610 w 77469"/>
                  <a:gd name="connsiteY7" fmla="*/ 39370 h 121920"/>
                  <a:gd name="connsiteX8" fmla="*/ 30480 w 77469"/>
                  <a:gd name="connsiteY8" fmla="*/ 16510 h 121920"/>
                  <a:gd name="connsiteX9" fmla="*/ 5080 w 77469"/>
                  <a:gd name="connsiteY9" fmla="*/ 24130 h 121920"/>
                  <a:gd name="connsiteX10" fmla="*/ 5080 w 77469"/>
                  <a:gd name="connsiteY10" fmla="*/ 8890 h 121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7469" h="121920">
                    <a:moveTo>
                      <a:pt x="7620" y="7620"/>
                    </a:moveTo>
                    <a:cubicBezTo>
                      <a:pt x="13970" y="2540"/>
                      <a:pt x="24130" y="0"/>
                      <a:pt x="34290" y="0"/>
                    </a:cubicBezTo>
                    <a:cubicBezTo>
                      <a:pt x="57150" y="0"/>
                      <a:pt x="72390" y="15240"/>
                      <a:pt x="72390" y="38100"/>
                    </a:cubicBezTo>
                    <a:cubicBezTo>
                      <a:pt x="72390" y="60960"/>
                      <a:pt x="53340" y="82550"/>
                      <a:pt x="30480" y="107950"/>
                    </a:cubicBezTo>
                    <a:lnTo>
                      <a:pt x="77470" y="107950"/>
                    </a:lnTo>
                    <a:lnTo>
                      <a:pt x="77470" y="121920"/>
                    </a:lnTo>
                    <a:lnTo>
                      <a:pt x="0" y="121920"/>
                    </a:lnTo>
                    <a:cubicBezTo>
                      <a:pt x="35560" y="82550"/>
                      <a:pt x="54610" y="60960"/>
                      <a:pt x="54610" y="39370"/>
                    </a:cubicBezTo>
                    <a:cubicBezTo>
                      <a:pt x="54610" y="17780"/>
                      <a:pt x="45720" y="16510"/>
                      <a:pt x="30480" y="16510"/>
                    </a:cubicBezTo>
                    <a:cubicBezTo>
                      <a:pt x="15240" y="16510"/>
                      <a:pt x="11430" y="20320"/>
                      <a:pt x="5080" y="24130"/>
                    </a:cubicBezTo>
                    <a:lnTo>
                      <a:pt x="5080" y="889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5" name="Freeform 204">
                <a:extLst>
                  <a:ext uri="{FF2B5EF4-FFF2-40B4-BE49-F238E27FC236}">
                    <a16:creationId xmlns:a16="http://schemas.microsoft.com/office/drawing/2014/main" id="{22B0F351-C458-4788-4B40-8AB9D9AE85EC}"/>
                  </a:ext>
                </a:extLst>
              </p:cNvPr>
              <p:cNvSpPr/>
              <p:nvPr/>
            </p:nvSpPr>
            <p:spPr>
              <a:xfrm>
                <a:off x="6761480" y="3131820"/>
                <a:ext cx="120650" cy="124459"/>
              </a:xfrm>
              <a:custGeom>
                <a:avLst/>
                <a:gdLst>
                  <a:gd name="connsiteX0" fmla="*/ 27939 w 120650"/>
                  <a:gd name="connsiteY0" fmla="*/ 0 h 124459"/>
                  <a:gd name="connsiteX1" fmla="*/ 55880 w 120650"/>
                  <a:gd name="connsiteY1" fmla="*/ 29210 h 124459"/>
                  <a:gd name="connsiteX2" fmla="*/ 27939 w 120650"/>
                  <a:gd name="connsiteY2" fmla="*/ 58420 h 124459"/>
                  <a:gd name="connsiteX3" fmla="*/ 0 w 120650"/>
                  <a:gd name="connsiteY3" fmla="*/ 29210 h 124459"/>
                  <a:gd name="connsiteX4" fmla="*/ 27939 w 120650"/>
                  <a:gd name="connsiteY4" fmla="*/ 0 h 124459"/>
                  <a:gd name="connsiteX5" fmla="*/ 27939 w 120650"/>
                  <a:gd name="connsiteY5" fmla="*/ 48260 h 124459"/>
                  <a:gd name="connsiteX6" fmla="*/ 44450 w 120650"/>
                  <a:gd name="connsiteY6" fmla="*/ 29210 h 124459"/>
                  <a:gd name="connsiteX7" fmla="*/ 27939 w 120650"/>
                  <a:gd name="connsiteY7" fmla="*/ 10160 h 124459"/>
                  <a:gd name="connsiteX8" fmla="*/ 11430 w 120650"/>
                  <a:gd name="connsiteY8" fmla="*/ 29210 h 124459"/>
                  <a:gd name="connsiteX9" fmla="*/ 27939 w 120650"/>
                  <a:gd name="connsiteY9" fmla="*/ 48260 h 124459"/>
                  <a:gd name="connsiteX10" fmla="*/ 97789 w 120650"/>
                  <a:gd name="connsiteY10" fmla="*/ 2540 h 124459"/>
                  <a:gd name="connsiteX11" fmla="*/ 109220 w 120650"/>
                  <a:gd name="connsiteY11" fmla="*/ 2540 h 124459"/>
                  <a:gd name="connsiteX12" fmla="*/ 24130 w 120650"/>
                  <a:gd name="connsiteY12" fmla="*/ 121920 h 124459"/>
                  <a:gd name="connsiteX13" fmla="*/ 12700 w 120650"/>
                  <a:gd name="connsiteY13" fmla="*/ 121920 h 124459"/>
                  <a:gd name="connsiteX14" fmla="*/ 97789 w 120650"/>
                  <a:gd name="connsiteY14" fmla="*/ 2540 h 124459"/>
                  <a:gd name="connsiteX15" fmla="*/ 92710 w 120650"/>
                  <a:gd name="connsiteY15" fmla="*/ 66040 h 124459"/>
                  <a:gd name="connsiteX16" fmla="*/ 120650 w 120650"/>
                  <a:gd name="connsiteY16" fmla="*/ 95250 h 124459"/>
                  <a:gd name="connsiteX17" fmla="*/ 92710 w 120650"/>
                  <a:gd name="connsiteY17" fmla="*/ 124460 h 124459"/>
                  <a:gd name="connsiteX18" fmla="*/ 64770 w 120650"/>
                  <a:gd name="connsiteY18" fmla="*/ 95250 h 124459"/>
                  <a:gd name="connsiteX19" fmla="*/ 92710 w 120650"/>
                  <a:gd name="connsiteY19" fmla="*/ 66040 h 124459"/>
                  <a:gd name="connsiteX20" fmla="*/ 92710 w 120650"/>
                  <a:gd name="connsiteY20" fmla="*/ 113030 h 124459"/>
                  <a:gd name="connsiteX21" fmla="*/ 109220 w 120650"/>
                  <a:gd name="connsiteY21" fmla="*/ 93980 h 124459"/>
                  <a:gd name="connsiteX22" fmla="*/ 92710 w 120650"/>
                  <a:gd name="connsiteY22" fmla="*/ 74930 h 124459"/>
                  <a:gd name="connsiteX23" fmla="*/ 76200 w 120650"/>
                  <a:gd name="connsiteY23" fmla="*/ 93980 h 124459"/>
                  <a:gd name="connsiteX24" fmla="*/ 92710 w 120650"/>
                  <a:gd name="connsiteY24" fmla="*/ 113030 h 124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20650" h="124459">
                    <a:moveTo>
                      <a:pt x="27939" y="0"/>
                    </a:moveTo>
                    <a:cubicBezTo>
                      <a:pt x="43180" y="0"/>
                      <a:pt x="55880" y="12700"/>
                      <a:pt x="55880" y="29210"/>
                    </a:cubicBezTo>
                    <a:cubicBezTo>
                      <a:pt x="55880" y="45720"/>
                      <a:pt x="43180" y="58420"/>
                      <a:pt x="27939" y="58420"/>
                    </a:cubicBezTo>
                    <a:cubicBezTo>
                      <a:pt x="12700" y="58420"/>
                      <a:pt x="0" y="45720"/>
                      <a:pt x="0" y="29210"/>
                    </a:cubicBezTo>
                    <a:cubicBezTo>
                      <a:pt x="0" y="12700"/>
                      <a:pt x="12700" y="0"/>
                      <a:pt x="27939" y="0"/>
                    </a:cubicBezTo>
                    <a:close/>
                    <a:moveTo>
                      <a:pt x="27939" y="48260"/>
                    </a:moveTo>
                    <a:cubicBezTo>
                      <a:pt x="36830" y="48260"/>
                      <a:pt x="44450" y="40640"/>
                      <a:pt x="44450" y="29210"/>
                    </a:cubicBezTo>
                    <a:cubicBezTo>
                      <a:pt x="44450" y="17780"/>
                      <a:pt x="36830" y="10160"/>
                      <a:pt x="27939" y="10160"/>
                    </a:cubicBezTo>
                    <a:cubicBezTo>
                      <a:pt x="19050" y="10160"/>
                      <a:pt x="11430" y="17780"/>
                      <a:pt x="11430" y="29210"/>
                    </a:cubicBezTo>
                    <a:cubicBezTo>
                      <a:pt x="11430" y="40640"/>
                      <a:pt x="19050" y="48260"/>
                      <a:pt x="27939" y="48260"/>
                    </a:cubicBezTo>
                    <a:close/>
                    <a:moveTo>
                      <a:pt x="97789" y="2540"/>
                    </a:moveTo>
                    <a:lnTo>
                      <a:pt x="109220" y="2540"/>
                    </a:lnTo>
                    <a:lnTo>
                      <a:pt x="24130" y="121920"/>
                    </a:lnTo>
                    <a:lnTo>
                      <a:pt x="12700" y="121920"/>
                    </a:lnTo>
                    <a:lnTo>
                      <a:pt x="97789" y="2540"/>
                    </a:lnTo>
                    <a:close/>
                    <a:moveTo>
                      <a:pt x="92710" y="66040"/>
                    </a:moveTo>
                    <a:cubicBezTo>
                      <a:pt x="107950" y="66040"/>
                      <a:pt x="120650" y="78740"/>
                      <a:pt x="120650" y="95250"/>
                    </a:cubicBezTo>
                    <a:cubicBezTo>
                      <a:pt x="120650" y="111760"/>
                      <a:pt x="107950" y="124460"/>
                      <a:pt x="92710" y="124460"/>
                    </a:cubicBezTo>
                    <a:cubicBezTo>
                      <a:pt x="77470" y="124460"/>
                      <a:pt x="64770" y="111760"/>
                      <a:pt x="64770" y="95250"/>
                    </a:cubicBezTo>
                    <a:cubicBezTo>
                      <a:pt x="64770" y="78740"/>
                      <a:pt x="77470" y="66040"/>
                      <a:pt x="92710" y="66040"/>
                    </a:cubicBezTo>
                    <a:close/>
                    <a:moveTo>
                      <a:pt x="92710" y="113030"/>
                    </a:moveTo>
                    <a:cubicBezTo>
                      <a:pt x="101600" y="113030"/>
                      <a:pt x="109220" y="105410"/>
                      <a:pt x="109220" y="93980"/>
                    </a:cubicBezTo>
                    <a:cubicBezTo>
                      <a:pt x="109220" y="82550"/>
                      <a:pt x="101600" y="74930"/>
                      <a:pt x="92710" y="74930"/>
                    </a:cubicBezTo>
                    <a:cubicBezTo>
                      <a:pt x="83820" y="74930"/>
                      <a:pt x="76200" y="82550"/>
                      <a:pt x="76200" y="93980"/>
                    </a:cubicBezTo>
                    <a:cubicBezTo>
                      <a:pt x="76200" y="105410"/>
                      <a:pt x="83820" y="113030"/>
                      <a:pt x="92710" y="1130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6" name="Freeform 205">
                <a:extLst>
                  <a:ext uri="{FF2B5EF4-FFF2-40B4-BE49-F238E27FC236}">
                    <a16:creationId xmlns:a16="http://schemas.microsoft.com/office/drawing/2014/main" id="{47B88B7A-0910-4FDD-BB3E-0CE8A8FE8193}"/>
                  </a:ext>
                </a:extLst>
              </p:cNvPr>
              <p:cNvSpPr/>
              <p:nvPr/>
            </p:nvSpPr>
            <p:spPr>
              <a:xfrm>
                <a:off x="6427470" y="3331209"/>
                <a:ext cx="107949" cy="120650"/>
              </a:xfrm>
              <a:custGeom>
                <a:avLst/>
                <a:gdLst>
                  <a:gd name="connsiteX0" fmla="*/ 17780 w 107949"/>
                  <a:gd name="connsiteY0" fmla="*/ 44450 h 120650"/>
                  <a:gd name="connsiteX1" fmla="*/ 15240 w 107949"/>
                  <a:gd name="connsiteY1" fmla="*/ 40640 h 120650"/>
                  <a:gd name="connsiteX2" fmla="*/ 15240 w 107949"/>
                  <a:gd name="connsiteY2" fmla="*/ 120650 h 120650"/>
                  <a:gd name="connsiteX3" fmla="*/ 0 w 107949"/>
                  <a:gd name="connsiteY3" fmla="*/ 120650 h 120650"/>
                  <a:gd name="connsiteX4" fmla="*/ 0 w 107949"/>
                  <a:gd name="connsiteY4" fmla="*/ 0 h 120650"/>
                  <a:gd name="connsiteX5" fmla="*/ 0 w 107949"/>
                  <a:gd name="connsiteY5" fmla="*/ 0 h 120650"/>
                  <a:gd name="connsiteX6" fmla="*/ 53340 w 107949"/>
                  <a:gd name="connsiteY6" fmla="*/ 66040 h 120650"/>
                  <a:gd name="connsiteX7" fmla="*/ 107950 w 107949"/>
                  <a:gd name="connsiteY7" fmla="*/ 0 h 120650"/>
                  <a:gd name="connsiteX8" fmla="*/ 107950 w 107949"/>
                  <a:gd name="connsiteY8" fmla="*/ 0 h 120650"/>
                  <a:gd name="connsiteX9" fmla="*/ 107950 w 107949"/>
                  <a:gd name="connsiteY9" fmla="*/ 120650 h 120650"/>
                  <a:gd name="connsiteX10" fmla="*/ 92710 w 107949"/>
                  <a:gd name="connsiteY10" fmla="*/ 120650 h 120650"/>
                  <a:gd name="connsiteX11" fmla="*/ 92710 w 107949"/>
                  <a:gd name="connsiteY11" fmla="*/ 40640 h 120650"/>
                  <a:gd name="connsiteX12" fmla="*/ 90170 w 107949"/>
                  <a:gd name="connsiteY12" fmla="*/ 44450 h 120650"/>
                  <a:gd name="connsiteX13" fmla="*/ 54610 w 107949"/>
                  <a:gd name="connsiteY13" fmla="*/ 87630 h 120650"/>
                  <a:gd name="connsiteX14" fmla="*/ 19050 w 107949"/>
                  <a:gd name="connsiteY14" fmla="*/ 44450 h 12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7949" h="120650">
                    <a:moveTo>
                      <a:pt x="17780" y="44450"/>
                    </a:moveTo>
                    <a:lnTo>
                      <a:pt x="15240" y="40640"/>
                    </a:lnTo>
                    <a:lnTo>
                      <a:pt x="15240" y="120650"/>
                    </a:lnTo>
                    <a:lnTo>
                      <a:pt x="0" y="12065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3340" y="66040"/>
                    </a:lnTo>
                    <a:lnTo>
                      <a:pt x="107950" y="0"/>
                    </a:lnTo>
                    <a:lnTo>
                      <a:pt x="107950" y="0"/>
                    </a:lnTo>
                    <a:lnTo>
                      <a:pt x="107950" y="120650"/>
                    </a:lnTo>
                    <a:lnTo>
                      <a:pt x="92710" y="120650"/>
                    </a:lnTo>
                    <a:lnTo>
                      <a:pt x="92710" y="40640"/>
                    </a:lnTo>
                    <a:lnTo>
                      <a:pt x="90170" y="44450"/>
                    </a:lnTo>
                    <a:lnTo>
                      <a:pt x="54610" y="87630"/>
                    </a:lnTo>
                    <a:lnTo>
                      <a:pt x="19050" y="4445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7" name="Freeform 206">
                <a:extLst>
                  <a:ext uri="{FF2B5EF4-FFF2-40B4-BE49-F238E27FC236}">
                    <a16:creationId xmlns:a16="http://schemas.microsoft.com/office/drawing/2014/main" id="{6C81931A-71D9-970A-2462-B41AE9B07634}"/>
                  </a:ext>
                </a:extLst>
              </p:cNvPr>
              <p:cNvSpPr/>
              <p:nvPr/>
            </p:nvSpPr>
            <p:spPr>
              <a:xfrm>
                <a:off x="6563359" y="3366770"/>
                <a:ext cx="20320" cy="85089"/>
              </a:xfrm>
              <a:custGeom>
                <a:avLst/>
                <a:gdLst>
                  <a:gd name="connsiteX0" fmla="*/ 10160 w 20320"/>
                  <a:gd name="connsiteY0" fmla="*/ 0 h 85089"/>
                  <a:gd name="connsiteX1" fmla="*/ 20320 w 20320"/>
                  <a:gd name="connsiteY1" fmla="*/ 8890 h 85089"/>
                  <a:gd name="connsiteX2" fmla="*/ 10160 w 20320"/>
                  <a:gd name="connsiteY2" fmla="*/ 17780 h 85089"/>
                  <a:gd name="connsiteX3" fmla="*/ 0 w 20320"/>
                  <a:gd name="connsiteY3" fmla="*/ 8890 h 85089"/>
                  <a:gd name="connsiteX4" fmla="*/ 10160 w 20320"/>
                  <a:gd name="connsiteY4" fmla="*/ 0 h 85089"/>
                  <a:gd name="connsiteX5" fmla="*/ 10160 w 20320"/>
                  <a:gd name="connsiteY5" fmla="*/ 67310 h 85089"/>
                  <a:gd name="connsiteX6" fmla="*/ 20320 w 20320"/>
                  <a:gd name="connsiteY6" fmla="*/ 76200 h 85089"/>
                  <a:gd name="connsiteX7" fmla="*/ 10160 w 20320"/>
                  <a:gd name="connsiteY7" fmla="*/ 85090 h 85089"/>
                  <a:gd name="connsiteX8" fmla="*/ 0 w 20320"/>
                  <a:gd name="connsiteY8" fmla="*/ 76200 h 85089"/>
                  <a:gd name="connsiteX9" fmla="*/ 10160 w 20320"/>
                  <a:gd name="connsiteY9" fmla="*/ 67310 h 85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" h="85089">
                    <a:moveTo>
                      <a:pt x="10160" y="0"/>
                    </a:moveTo>
                    <a:cubicBezTo>
                      <a:pt x="15240" y="0"/>
                      <a:pt x="20320" y="3810"/>
                      <a:pt x="20320" y="8890"/>
                    </a:cubicBezTo>
                    <a:cubicBezTo>
                      <a:pt x="20320" y="13970"/>
                      <a:pt x="16510" y="17780"/>
                      <a:pt x="10160" y="17780"/>
                    </a:cubicBezTo>
                    <a:cubicBezTo>
                      <a:pt x="3810" y="17780"/>
                      <a:pt x="0" y="13970"/>
                      <a:pt x="0" y="889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0160" y="67310"/>
                    </a:moveTo>
                    <a:cubicBezTo>
                      <a:pt x="15240" y="67310"/>
                      <a:pt x="20320" y="71120"/>
                      <a:pt x="20320" y="76200"/>
                    </a:cubicBezTo>
                    <a:cubicBezTo>
                      <a:pt x="20320" y="81280"/>
                      <a:pt x="16510" y="85090"/>
                      <a:pt x="10160" y="85090"/>
                    </a:cubicBezTo>
                    <a:cubicBezTo>
                      <a:pt x="3810" y="85090"/>
                      <a:pt x="0" y="81280"/>
                      <a:pt x="0" y="76200"/>
                    </a:cubicBezTo>
                    <a:cubicBezTo>
                      <a:pt x="0" y="71120"/>
                      <a:pt x="3810" y="67310"/>
                      <a:pt x="10160" y="6731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8" name="Freeform 207">
                <a:extLst>
                  <a:ext uri="{FF2B5EF4-FFF2-40B4-BE49-F238E27FC236}">
                    <a16:creationId xmlns:a16="http://schemas.microsoft.com/office/drawing/2014/main" id="{2ADD30AB-1BEA-9659-ADA1-FB3DB4CD9A75}"/>
                  </a:ext>
                </a:extLst>
              </p:cNvPr>
              <p:cNvSpPr/>
              <p:nvPr/>
            </p:nvSpPr>
            <p:spPr>
              <a:xfrm>
                <a:off x="6638290" y="3329940"/>
                <a:ext cx="82550" cy="120650"/>
              </a:xfrm>
              <a:custGeom>
                <a:avLst/>
                <a:gdLst>
                  <a:gd name="connsiteX0" fmla="*/ 1270 w 82550"/>
                  <a:gd name="connsiteY0" fmla="*/ 39370 h 120650"/>
                  <a:gd name="connsiteX1" fmla="*/ 41910 w 82550"/>
                  <a:gd name="connsiteY1" fmla="*/ 0 h 120650"/>
                  <a:gd name="connsiteX2" fmla="*/ 82550 w 82550"/>
                  <a:gd name="connsiteY2" fmla="*/ 40640 h 120650"/>
                  <a:gd name="connsiteX3" fmla="*/ 34290 w 82550"/>
                  <a:gd name="connsiteY3" fmla="*/ 120650 h 120650"/>
                  <a:gd name="connsiteX4" fmla="*/ 12700 w 82550"/>
                  <a:gd name="connsiteY4" fmla="*/ 120650 h 120650"/>
                  <a:gd name="connsiteX5" fmla="*/ 57150 w 82550"/>
                  <a:gd name="connsiteY5" fmla="*/ 72390 h 120650"/>
                  <a:gd name="connsiteX6" fmla="*/ 39370 w 82550"/>
                  <a:gd name="connsiteY6" fmla="*/ 78740 h 120650"/>
                  <a:gd name="connsiteX7" fmla="*/ 0 w 82550"/>
                  <a:gd name="connsiteY7" fmla="*/ 39370 h 120650"/>
                  <a:gd name="connsiteX8" fmla="*/ 16510 w 82550"/>
                  <a:gd name="connsiteY8" fmla="*/ 39370 h 120650"/>
                  <a:gd name="connsiteX9" fmla="*/ 43180 w 82550"/>
                  <a:gd name="connsiteY9" fmla="*/ 66040 h 120650"/>
                  <a:gd name="connsiteX10" fmla="*/ 69850 w 82550"/>
                  <a:gd name="connsiteY10" fmla="*/ 40640 h 120650"/>
                  <a:gd name="connsiteX11" fmla="*/ 43180 w 82550"/>
                  <a:gd name="connsiteY11" fmla="*/ 13970 h 120650"/>
                  <a:gd name="connsiteX12" fmla="*/ 16510 w 82550"/>
                  <a:gd name="connsiteY12" fmla="*/ 40640 h 12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2550" h="120650">
                    <a:moveTo>
                      <a:pt x="1270" y="39370"/>
                    </a:moveTo>
                    <a:cubicBezTo>
                      <a:pt x="1270" y="16510"/>
                      <a:pt x="19050" y="0"/>
                      <a:pt x="41910" y="0"/>
                    </a:cubicBezTo>
                    <a:cubicBezTo>
                      <a:pt x="64770" y="0"/>
                      <a:pt x="82550" y="16510"/>
                      <a:pt x="82550" y="40640"/>
                    </a:cubicBezTo>
                    <a:cubicBezTo>
                      <a:pt x="82550" y="64770"/>
                      <a:pt x="54610" y="105410"/>
                      <a:pt x="34290" y="120650"/>
                    </a:cubicBezTo>
                    <a:lnTo>
                      <a:pt x="12700" y="120650"/>
                    </a:lnTo>
                    <a:cubicBezTo>
                      <a:pt x="34290" y="105410"/>
                      <a:pt x="49530" y="85090"/>
                      <a:pt x="57150" y="72390"/>
                    </a:cubicBezTo>
                    <a:cubicBezTo>
                      <a:pt x="54610" y="74930"/>
                      <a:pt x="48260" y="78740"/>
                      <a:pt x="39370" y="78740"/>
                    </a:cubicBezTo>
                    <a:cubicBezTo>
                      <a:pt x="16510" y="78740"/>
                      <a:pt x="0" y="60960"/>
                      <a:pt x="0" y="39370"/>
                    </a:cubicBezTo>
                    <a:close/>
                    <a:moveTo>
                      <a:pt x="16510" y="39370"/>
                    </a:moveTo>
                    <a:cubicBezTo>
                      <a:pt x="16510" y="54610"/>
                      <a:pt x="26670" y="66040"/>
                      <a:pt x="43180" y="66040"/>
                    </a:cubicBezTo>
                    <a:cubicBezTo>
                      <a:pt x="59690" y="66040"/>
                      <a:pt x="69850" y="54610"/>
                      <a:pt x="69850" y="40640"/>
                    </a:cubicBezTo>
                    <a:cubicBezTo>
                      <a:pt x="69850" y="26670"/>
                      <a:pt x="59690" y="13970"/>
                      <a:pt x="43180" y="13970"/>
                    </a:cubicBezTo>
                    <a:cubicBezTo>
                      <a:pt x="26670" y="13970"/>
                      <a:pt x="16510" y="25400"/>
                      <a:pt x="16510" y="4064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9" name="Freeform 208">
                <a:extLst>
                  <a:ext uri="{FF2B5EF4-FFF2-40B4-BE49-F238E27FC236}">
                    <a16:creationId xmlns:a16="http://schemas.microsoft.com/office/drawing/2014/main" id="{73630977-3B9F-107B-4CB9-9502DDC8EC9E}"/>
                  </a:ext>
                </a:extLst>
              </p:cNvPr>
              <p:cNvSpPr/>
              <p:nvPr/>
            </p:nvSpPr>
            <p:spPr>
              <a:xfrm>
                <a:off x="6734809" y="3329940"/>
                <a:ext cx="120650" cy="124459"/>
              </a:xfrm>
              <a:custGeom>
                <a:avLst/>
                <a:gdLst>
                  <a:gd name="connsiteX0" fmla="*/ 27940 w 120650"/>
                  <a:gd name="connsiteY0" fmla="*/ 0 h 124459"/>
                  <a:gd name="connsiteX1" fmla="*/ 55880 w 120650"/>
                  <a:gd name="connsiteY1" fmla="*/ 29210 h 124459"/>
                  <a:gd name="connsiteX2" fmla="*/ 27940 w 120650"/>
                  <a:gd name="connsiteY2" fmla="*/ 58420 h 124459"/>
                  <a:gd name="connsiteX3" fmla="*/ 0 w 120650"/>
                  <a:gd name="connsiteY3" fmla="*/ 29210 h 124459"/>
                  <a:gd name="connsiteX4" fmla="*/ 27940 w 120650"/>
                  <a:gd name="connsiteY4" fmla="*/ 0 h 124459"/>
                  <a:gd name="connsiteX5" fmla="*/ 27940 w 120650"/>
                  <a:gd name="connsiteY5" fmla="*/ 48260 h 124459"/>
                  <a:gd name="connsiteX6" fmla="*/ 44450 w 120650"/>
                  <a:gd name="connsiteY6" fmla="*/ 29210 h 124459"/>
                  <a:gd name="connsiteX7" fmla="*/ 27940 w 120650"/>
                  <a:gd name="connsiteY7" fmla="*/ 10160 h 124459"/>
                  <a:gd name="connsiteX8" fmla="*/ 11430 w 120650"/>
                  <a:gd name="connsiteY8" fmla="*/ 29210 h 124459"/>
                  <a:gd name="connsiteX9" fmla="*/ 27940 w 120650"/>
                  <a:gd name="connsiteY9" fmla="*/ 48260 h 124459"/>
                  <a:gd name="connsiteX10" fmla="*/ 96520 w 120650"/>
                  <a:gd name="connsiteY10" fmla="*/ 2540 h 124459"/>
                  <a:gd name="connsiteX11" fmla="*/ 107950 w 120650"/>
                  <a:gd name="connsiteY11" fmla="*/ 2540 h 124459"/>
                  <a:gd name="connsiteX12" fmla="*/ 22860 w 120650"/>
                  <a:gd name="connsiteY12" fmla="*/ 121920 h 124459"/>
                  <a:gd name="connsiteX13" fmla="*/ 11430 w 120650"/>
                  <a:gd name="connsiteY13" fmla="*/ 121920 h 124459"/>
                  <a:gd name="connsiteX14" fmla="*/ 96520 w 120650"/>
                  <a:gd name="connsiteY14" fmla="*/ 2540 h 124459"/>
                  <a:gd name="connsiteX15" fmla="*/ 92710 w 120650"/>
                  <a:gd name="connsiteY15" fmla="*/ 66040 h 124459"/>
                  <a:gd name="connsiteX16" fmla="*/ 120650 w 120650"/>
                  <a:gd name="connsiteY16" fmla="*/ 95250 h 124459"/>
                  <a:gd name="connsiteX17" fmla="*/ 92710 w 120650"/>
                  <a:gd name="connsiteY17" fmla="*/ 124460 h 124459"/>
                  <a:gd name="connsiteX18" fmla="*/ 64770 w 120650"/>
                  <a:gd name="connsiteY18" fmla="*/ 95250 h 124459"/>
                  <a:gd name="connsiteX19" fmla="*/ 92710 w 120650"/>
                  <a:gd name="connsiteY19" fmla="*/ 66040 h 124459"/>
                  <a:gd name="connsiteX20" fmla="*/ 92710 w 120650"/>
                  <a:gd name="connsiteY20" fmla="*/ 113030 h 124459"/>
                  <a:gd name="connsiteX21" fmla="*/ 109220 w 120650"/>
                  <a:gd name="connsiteY21" fmla="*/ 93980 h 124459"/>
                  <a:gd name="connsiteX22" fmla="*/ 92710 w 120650"/>
                  <a:gd name="connsiteY22" fmla="*/ 74930 h 124459"/>
                  <a:gd name="connsiteX23" fmla="*/ 76200 w 120650"/>
                  <a:gd name="connsiteY23" fmla="*/ 93980 h 124459"/>
                  <a:gd name="connsiteX24" fmla="*/ 92710 w 120650"/>
                  <a:gd name="connsiteY24" fmla="*/ 113030 h 124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20650" h="124459">
                    <a:moveTo>
                      <a:pt x="27940" y="0"/>
                    </a:moveTo>
                    <a:cubicBezTo>
                      <a:pt x="43180" y="0"/>
                      <a:pt x="55880" y="12700"/>
                      <a:pt x="55880" y="29210"/>
                    </a:cubicBezTo>
                    <a:cubicBezTo>
                      <a:pt x="55880" y="45720"/>
                      <a:pt x="43180" y="58420"/>
                      <a:pt x="27940" y="58420"/>
                    </a:cubicBezTo>
                    <a:cubicBezTo>
                      <a:pt x="12700" y="58420"/>
                      <a:pt x="0" y="45720"/>
                      <a:pt x="0" y="29210"/>
                    </a:cubicBezTo>
                    <a:cubicBezTo>
                      <a:pt x="0" y="12700"/>
                      <a:pt x="12700" y="0"/>
                      <a:pt x="27940" y="0"/>
                    </a:cubicBezTo>
                    <a:close/>
                    <a:moveTo>
                      <a:pt x="27940" y="48260"/>
                    </a:moveTo>
                    <a:cubicBezTo>
                      <a:pt x="36830" y="48260"/>
                      <a:pt x="44450" y="40640"/>
                      <a:pt x="44450" y="29210"/>
                    </a:cubicBezTo>
                    <a:cubicBezTo>
                      <a:pt x="44450" y="17780"/>
                      <a:pt x="36830" y="10160"/>
                      <a:pt x="27940" y="10160"/>
                    </a:cubicBezTo>
                    <a:cubicBezTo>
                      <a:pt x="19050" y="10160"/>
                      <a:pt x="11430" y="17780"/>
                      <a:pt x="11430" y="29210"/>
                    </a:cubicBezTo>
                    <a:cubicBezTo>
                      <a:pt x="11430" y="40640"/>
                      <a:pt x="19050" y="48260"/>
                      <a:pt x="27940" y="48260"/>
                    </a:cubicBezTo>
                    <a:close/>
                    <a:moveTo>
                      <a:pt x="96520" y="2540"/>
                    </a:moveTo>
                    <a:lnTo>
                      <a:pt x="107950" y="2540"/>
                    </a:lnTo>
                    <a:lnTo>
                      <a:pt x="22860" y="121920"/>
                    </a:lnTo>
                    <a:lnTo>
                      <a:pt x="11430" y="121920"/>
                    </a:lnTo>
                    <a:lnTo>
                      <a:pt x="96520" y="2540"/>
                    </a:lnTo>
                    <a:close/>
                    <a:moveTo>
                      <a:pt x="92710" y="66040"/>
                    </a:moveTo>
                    <a:cubicBezTo>
                      <a:pt x="107950" y="66040"/>
                      <a:pt x="120650" y="78740"/>
                      <a:pt x="120650" y="95250"/>
                    </a:cubicBezTo>
                    <a:cubicBezTo>
                      <a:pt x="120650" y="111760"/>
                      <a:pt x="107950" y="124460"/>
                      <a:pt x="92710" y="124460"/>
                    </a:cubicBezTo>
                    <a:cubicBezTo>
                      <a:pt x="77470" y="124460"/>
                      <a:pt x="64770" y="111760"/>
                      <a:pt x="64770" y="95250"/>
                    </a:cubicBezTo>
                    <a:cubicBezTo>
                      <a:pt x="64770" y="78740"/>
                      <a:pt x="77470" y="66040"/>
                      <a:pt x="92710" y="66040"/>
                    </a:cubicBezTo>
                    <a:close/>
                    <a:moveTo>
                      <a:pt x="92710" y="113030"/>
                    </a:moveTo>
                    <a:cubicBezTo>
                      <a:pt x="101600" y="113030"/>
                      <a:pt x="109220" y="105410"/>
                      <a:pt x="109220" y="93980"/>
                    </a:cubicBezTo>
                    <a:cubicBezTo>
                      <a:pt x="109220" y="82550"/>
                      <a:pt x="101600" y="74930"/>
                      <a:pt x="92710" y="74930"/>
                    </a:cubicBezTo>
                    <a:cubicBezTo>
                      <a:pt x="83820" y="74930"/>
                      <a:pt x="76200" y="82550"/>
                      <a:pt x="76200" y="93980"/>
                    </a:cubicBezTo>
                    <a:cubicBezTo>
                      <a:pt x="76200" y="105410"/>
                      <a:pt x="83820" y="113030"/>
                      <a:pt x="92710" y="1130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4CEA095C-F136-C96C-5E7E-8DD7D737D75D}"/>
                  </a:ext>
                </a:extLst>
              </p:cNvPr>
              <p:cNvSpPr/>
              <p:nvPr/>
            </p:nvSpPr>
            <p:spPr>
              <a:xfrm>
                <a:off x="6409690" y="3530600"/>
                <a:ext cx="101600" cy="118109"/>
              </a:xfrm>
              <a:custGeom>
                <a:avLst/>
                <a:gdLst>
                  <a:gd name="connsiteX0" fmla="*/ 17780 w 101600"/>
                  <a:gd name="connsiteY0" fmla="*/ 0 h 118109"/>
                  <a:gd name="connsiteX1" fmla="*/ 50800 w 101600"/>
                  <a:gd name="connsiteY1" fmla="*/ 55880 h 118109"/>
                  <a:gd name="connsiteX2" fmla="*/ 83820 w 101600"/>
                  <a:gd name="connsiteY2" fmla="*/ 0 h 118109"/>
                  <a:gd name="connsiteX3" fmla="*/ 101600 w 101600"/>
                  <a:gd name="connsiteY3" fmla="*/ 0 h 118109"/>
                  <a:gd name="connsiteX4" fmla="*/ 58420 w 101600"/>
                  <a:gd name="connsiteY4" fmla="*/ 71120 h 118109"/>
                  <a:gd name="connsiteX5" fmla="*/ 58420 w 101600"/>
                  <a:gd name="connsiteY5" fmla="*/ 118110 h 118109"/>
                  <a:gd name="connsiteX6" fmla="*/ 43180 w 101600"/>
                  <a:gd name="connsiteY6" fmla="*/ 118110 h 118109"/>
                  <a:gd name="connsiteX7" fmla="*/ 43180 w 101600"/>
                  <a:gd name="connsiteY7" fmla="*/ 71120 h 118109"/>
                  <a:gd name="connsiteX8" fmla="*/ 0 w 101600"/>
                  <a:gd name="connsiteY8" fmla="*/ 0 h 118109"/>
                  <a:gd name="connsiteX9" fmla="*/ 17780 w 101600"/>
                  <a:gd name="connsiteY9" fmla="*/ 0 h 118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1600" h="118109">
                    <a:moveTo>
                      <a:pt x="17780" y="0"/>
                    </a:moveTo>
                    <a:lnTo>
                      <a:pt x="50800" y="55880"/>
                    </a:lnTo>
                    <a:lnTo>
                      <a:pt x="83820" y="0"/>
                    </a:lnTo>
                    <a:lnTo>
                      <a:pt x="101600" y="0"/>
                    </a:lnTo>
                    <a:lnTo>
                      <a:pt x="58420" y="71120"/>
                    </a:lnTo>
                    <a:lnTo>
                      <a:pt x="58420" y="118110"/>
                    </a:lnTo>
                    <a:lnTo>
                      <a:pt x="43180" y="118110"/>
                    </a:lnTo>
                    <a:lnTo>
                      <a:pt x="43180" y="71120"/>
                    </a:lnTo>
                    <a:lnTo>
                      <a:pt x="0" y="0"/>
                    </a:lnTo>
                    <a:lnTo>
                      <a:pt x="1778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1" name="Freeform 210">
                <a:extLst>
                  <a:ext uri="{FF2B5EF4-FFF2-40B4-BE49-F238E27FC236}">
                    <a16:creationId xmlns:a16="http://schemas.microsoft.com/office/drawing/2014/main" id="{92252F7A-3F4B-9D53-493F-35B6F6350C2D}"/>
                  </a:ext>
                </a:extLst>
              </p:cNvPr>
              <p:cNvSpPr/>
              <p:nvPr/>
            </p:nvSpPr>
            <p:spPr>
              <a:xfrm>
                <a:off x="6523990" y="3564890"/>
                <a:ext cx="20319" cy="85089"/>
              </a:xfrm>
              <a:custGeom>
                <a:avLst/>
                <a:gdLst>
                  <a:gd name="connsiteX0" fmla="*/ 10160 w 20319"/>
                  <a:gd name="connsiteY0" fmla="*/ 0 h 85089"/>
                  <a:gd name="connsiteX1" fmla="*/ 20320 w 20319"/>
                  <a:gd name="connsiteY1" fmla="*/ 8890 h 85089"/>
                  <a:gd name="connsiteX2" fmla="*/ 10160 w 20319"/>
                  <a:gd name="connsiteY2" fmla="*/ 17780 h 85089"/>
                  <a:gd name="connsiteX3" fmla="*/ 0 w 20319"/>
                  <a:gd name="connsiteY3" fmla="*/ 8890 h 85089"/>
                  <a:gd name="connsiteX4" fmla="*/ 10160 w 20319"/>
                  <a:gd name="connsiteY4" fmla="*/ 0 h 85089"/>
                  <a:gd name="connsiteX5" fmla="*/ 10160 w 20319"/>
                  <a:gd name="connsiteY5" fmla="*/ 67310 h 85089"/>
                  <a:gd name="connsiteX6" fmla="*/ 20320 w 20319"/>
                  <a:gd name="connsiteY6" fmla="*/ 76200 h 85089"/>
                  <a:gd name="connsiteX7" fmla="*/ 10160 w 20319"/>
                  <a:gd name="connsiteY7" fmla="*/ 85090 h 85089"/>
                  <a:gd name="connsiteX8" fmla="*/ 0 w 20319"/>
                  <a:gd name="connsiteY8" fmla="*/ 76200 h 85089"/>
                  <a:gd name="connsiteX9" fmla="*/ 10160 w 20319"/>
                  <a:gd name="connsiteY9" fmla="*/ 67310 h 85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19" h="85089">
                    <a:moveTo>
                      <a:pt x="10160" y="0"/>
                    </a:moveTo>
                    <a:cubicBezTo>
                      <a:pt x="15240" y="0"/>
                      <a:pt x="20320" y="3810"/>
                      <a:pt x="20320" y="8890"/>
                    </a:cubicBezTo>
                    <a:cubicBezTo>
                      <a:pt x="20320" y="13970"/>
                      <a:pt x="16510" y="17780"/>
                      <a:pt x="10160" y="17780"/>
                    </a:cubicBezTo>
                    <a:cubicBezTo>
                      <a:pt x="3810" y="17780"/>
                      <a:pt x="0" y="13970"/>
                      <a:pt x="0" y="889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0160" y="67310"/>
                    </a:moveTo>
                    <a:cubicBezTo>
                      <a:pt x="15240" y="67310"/>
                      <a:pt x="20320" y="71120"/>
                      <a:pt x="20320" y="76200"/>
                    </a:cubicBezTo>
                    <a:cubicBezTo>
                      <a:pt x="20320" y="81280"/>
                      <a:pt x="16510" y="85090"/>
                      <a:pt x="10160" y="85090"/>
                    </a:cubicBezTo>
                    <a:cubicBezTo>
                      <a:pt x="3810" y="85090"/>
                      <a:pt x="0" y="81280"/>
                      <a:pt x="0" y="76200"/>
                    </a:cubicBezTo>
                    <a:cubicBezTo>
                      <a:pt x="0" y="71120"/>
                      <a:pt x="3810" y="67310"/>
                      <a:pt x="10160" y="6731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2" name="Freeform 211">
                <a:extLst>
                  <a:ext uri="{FF2B5EF4-FFF2-40B4-BE49-F238E27FC236}">
                    <a16:creationId xmlns:a16="http://schemas.microsoft.com/office/drawing/2014/main" id="{6A560DB4-3B6D-95C8-5BDC-054BD8568F56}"/>
                  </a:ext>
                </a:extLst>
              </p:cNvPr>
              <p:cNvSpPr/>
              <p:nvPr/>
            </p:nvSpPr>
            <p:spPr>
              <a:xfrm>
                <a:off x="6598919" y="3528059"/>
                <a:ext cx="82550" cy="120650"/>
              </a:xfrm>
              <a:custGeom>
                <a:avLst/>
                <a:gdLst>
                  <a:gd name="connsiteX0" fmla="*/ 1270 w 82550"/>
                  <a:gd name="connsiteY0" fmla="*/ 39370 h 120650"/>
                  <a:gd name="connsiteX1" fmla="*/ 41911 w 82550"/>
                  <a:gd name="connsiteY1" fmla="*/ 0 h 120650"/>
                  <a:gd name="connsiteX2" fmla="*/ 82550 w 82550"/>
                  <a:gd name="connsiteY2" fmla="*/ 40640 h 120650"/>
                  <a:gd name="connsiteX3" fmla="*/ 34290 w 82550"/>
                  <a:gd name="connsiteY3" fmla="*/ 120650 h 120650"/>
                  <a:gd name="connsiteX4" fmla="*/ 12700 w 82550"/>
                  <a:gd name="connsiteY4" fmla="*/ 120650 h 120650"/>
                  <a:gd name="connsiteX5" fmla="*/ 57150 w 82550"/>
                  <a:gd name="connsiteY5" fmla="*/ 72390 h 120650"/>
                  <a:gd name="connsiteX6" fmla="*/ 39370 w 82550"/>
                  <a:gd name="connsiteY6" fmla="*/ 78740 h 120650"/>
                  <a:gd name="connsiteX7" fmla="*/ 0 w 82550"/>
                  <a:gd name="connsiteY7" fmla="*/ 39370 h 120650"/>
                  <a:gd name="connsiteX8" fmla="*/ 15240 w 82550"/>
                  <a:gd name="connsiteY8" fmla="*/ 39370 h 120650"/>
                  <a:gd name="connsiteX9" fmla="*/ 41911 w 82550"/>
                  <a:gd name="connsiteY9" fmla="*/ 66040 h 120650"/>
                  <a:gd name="connsiteX10" fmla="*/ 68580 w 82550"/>
                  <a:gd name="connsiteY10" fmla="*/ 40640 h 120650"/>
                  <a:gd name="connsiteX11" fmla="*/ 41911 w 82550"/>
                  <a:gd name="connsiteY11" fmla="*/ 13970 h 120650"/>
                  <a:gd name="connsiteX12" fmla="*/ 15240 w 82550"/>
                  <a:gd name="connsiteY12" fmla="*/ 40640 h 12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2550" h="120650">
                    <a:moveTo>
                      <a:pt x="1270" y="39370"/>
                    </a:moveTo>
                    <a:cubicBezTo>
                      <a:pt x="1270" y="16510"/>
                      <a:pt x="19050" y="0"/>
                      <a:pt x="41911" y="0"/>
                    </a:cubicBezTo>
                    <a:cubicBezTo>
                      <a:pt x="64770" y="0"/>
                      <a:pt x="82550" y="16510"/>
                      <a:pt x="82550" y="40640"/>
                    </a:cubicBezTo>
                    <a:cubicBezTo>
                      <a:pt x="82550" y="64770"/>
                      <a:pt x="54611" y="105410"/>
                      <a:pt x="34290" y="120650"/>
                    </a:cubicBezTo>
                    <a:lnTo>
                      <a:pt x="12700" y="120650"/>
                    </a:lnTo>
                    <a:cubicBezTo>
                      <a:pt x="34290" y="105410"/>
                      <a:pt x="49530" y="85090"/>
                      <a:pt x="57150" y="72390"/>
                    </a:cubicBezTo>
                    <a:cubicBezTo>
                      <a:pt x="54611" y="74930"/>
                      <a:pt x="48261" y="78740"/>
                      <a:pt x="39370" y="78740"/>
                    </a:cubicBezTo>
                    <a:cubicBezTo>
                      <a:pt x="16511" y="78740"/>
                      <a:pt x="0" y="60960"/>
                      <a:pt x="0" y="39370"/>
                    </a:cubicBezTo>
                    <a:close/>
                    <a:moveTo>
                      <a:pt x="15240" y="39370"/>
                    </a:moveTo>
                    <a:cubicBezTo>
                      <a:pt x="15240" y="54610"/>
                      <a:pt x="25400" y="66040"/>
                      <a:pt x="41911" y="66040"/>
                    </a:cubicBezTo>
                    <a:cubicBezTo>
                      <a:pt x="58420" y="66040"/>
                      <a:pt x="68580" y="54610"/>
                      <a:pt x="68580" y="40640"/>
                    </a:cubicBezTo>
                    <a:cubicBezTo>
                      <a:pt x="68580" y="26670"/>
                      <a:pt x="58420" y="13970"/>
                      <a:pt x="41911" y="13970"/>
                    </a:cubicBezTo>
                    <a:cubicBezTo>
                      <a:pt x="25400" y="13970"/>
                      <a:pt x="15240" y="25400"/>
                      <a:pt x="15240" y="4064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3" name="Freeform 212">
                <a:extLst>
                  <a:ext uri="{FF2B5EF4-FFF2-40B4-BE49-F238E27FC236}">
                    <a16:creationId xmlns:a16="http://schemas.microsoft.com/office/drawing/2014/main" id="{FB2D8120-A4D6-DB21-273C-57F54FF36B8E}"/>
                  </a:ext>
                </a:extLst>
              </p:cNvPr>
              <p:cNvSpPr/>
              <p:nvPr/>
            </p:nvSpPr>
            <p:spPr>
              <a:xfrm>
                <a:off x="6695440" y="3528059"/>
                <a:ext cx="120650" cy="124460"/>
              </a:xfrm>
              <a:custGeom>
                <a:avLst/>
                <a:gdLst>
                  <a:gd name="connsiteX0" fmla="*/ 27940 w 120650"/>
                  <a:gd name="connsiteY0" fmla="*/ 0 h 124460"/>
                  <a:gd name="connsiteX1" fmla="*/ 55880 w 120650"/>
                  <a:gd name="connsiteY1" fmla="*/ 29210 h 124460"/>
                  <a:gd name="connsiteX2" fmla="*/ 27940 w 120650"/>
                  <a:gd name="connsiteY2" fmla="*/ 58420 h 124460"/>
                  <a:gd name="connsiteX3" fmla="*/ 0 w 120650"/>
                  <a:gd name="connsiteY3" fmla="*/ 29210 h 124460"/>
                  <a:gd name="connsiteX4" fmla="*/ 27940 w 120650"/>
                  <a:gd name="connsiteY4" fmla="*/ 0 h 124460"/>
                  <a:gd name="connsiteX5" fmla="*/ 27940 w 120650"/>
                  <a:gd name="connsiteY5" fmla="*/ 48260 h 124460"/>
                  <a:gd name="connsiteX6" fmla="*/ 44450 w 120650"/>
                  <a:gd name="connsiteY6" fmla="*/ 29210 h 124460"/>
                  <a:gd name="connsiteX7" fmla="*/ 27940 w 120650"/>
                  <a:gd name="connsiteY7" fmla="*/ 10160 h 124460"/>
                  <a:gd name="connsiteX8" fmla="*/ 11430 w 120650"/>
                  <a:gd name="connsiteY8" fmla="*/ 29210 h 124460"/>
                  <a:gd name="connsiteX9" fmla="*/ 27940 w 120650"/>
                  <a:gd name="connsiteY9" fmla="*/ 48260 h 124460"/>
                  <a:gd name="connsiteX10" fmla="*/ 96520 w 120650"/>
                  <a:gd name="connsiteY10" fmla="*/ 2540 h 124460"/>
                  <a:gd name="connsiteX11" fmla="*/ 107950 w 120650"/>
                  <a:gd name="connsiteY11" fmla="*/ 2540 h 124460"/>
                  <a:gd name="connsiteX12" fmla="*/ 22860 w 120650"/>
                  <a:gd name="connsiteY12" fmla="*/ 121920 h 124460"/>
                  <a:gd name="connsiteX13" fmla="*/ 11430 w 120650"/>
                  <a:gd name="connsiteY13" fmla="*/ 121920 h 124460"/>
                  <a:gd name="connsiteX14" fmla="*/ 96520 w 120650"/>
                  <a:gd name="connsiteY14" fmla="*/ 2540 h 124460"/>
                  <a:gd name="connsiteX15" fmla="*/ 92710 w 120650"/>
                  <a:gd name="connsiteY15" fmla="*/ 66040 h 124460"/>
                  <a:gd name="connsiteX16" fmla="*/ 120650 w 120650"/>
                  <a:gd name="connsiteY16" fmla="*/ 95250 h 124460"/>
                  <a:gd name="connsiteX17" fmla="*/ 92710 w 120650"/>
                  <a:gd name="connsiteY17" fmla="*/ 124460 h 124460"/>
                  <a:gd name="connsiteX18" fmla="*/ 64770 w 120650"/>
                  <a:gd name="connsiteY18" fmla="*/ 95250 h 124460"/>
                  <a:gd name="connsiteX19" fmla="*/ 92710 w 120650"/>
                  <a:gd name="connsiteY19" fmla="*/ 66040 h 124460"/>
                  <a:gd name="connsiteX20" fmla="*/ 92710 w 120650"/>
                  <a:gd name="connsiteY20" fmla="*/ 113030 h 124460"/>
                  <a:gd name="connsiteX21" fmla="*/ 109220 w 120650"/>
                  <a:gd name="connsiteY21" fmla="*/ 93980 h 124460"/>
                  <a:gd name="connsiteX22" fmla="*/ 92710 w 120650"/>
                  <a:gd name="connsiteY22" fmla="*/ 74930 h 124460"/>
                  <a:gd name="connsiteX23" fmla="*/ 76200 w 120650"/>
                  <a:gd name="connsiteY23" fmla="*/ 93980 h 124460"/>
                  <a:gd name="connsiteX24" fmla="*/ 92710 w 120650"/>
                  <a:gd name="connsiteY24" fmla="*/ 113030 h 124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20650" h="124460">
                    <a:moveTo>
                      <a:pt x="27940" y="0"/>
                    </a:moveTo>
                    <a:cubicBezTo>
                      <a:pt x="43180" y="0"/>
                      <a:pt x="55880" y="12700"/>
                      <a:pt x="55880" y="29210"/>
                    </a:cubicBezTo>
                    <a:cubicBezTo>
                      <a:pt x="55880" y="45720"/>
                      <a:pt x="43180" y="58420"/>
                      <a:pt x="27940" y="58420"/>
                    </a:cubicBezTo>
                    <a:cubicBezTo>
                      <a:pt x="12700" y="58420"/>
                      <a:pt x="0" y="45720"/>
                      <a:pt x="0" y="29210"/>
                    </a:cubicBezTo>
                    <a:cubicBezTo>
                      <a:pt x="0" y="12700"/>
                      <a:pt x="12700" y="0"/>
                      <a:pt x="27940" y="0"/>
                    </a:cubicBezTo>
                    <a:close/>
                    <a:moveTo>
                      <a:pt x="27940" y="48260"/>
                    </a:moveTo>
                    <a:cubicBezTo>
                      <a:pt x="36830" y="48260"/>
                      <a:pt x="44450" y="40640"/>
                      <a:pt x="44450" y="29210"/>
                    </a:cubicBezTo>
                    <a:cubicBezTo>
                      <a:pt x="44450" y="17780"/>
                      <a:pt x="36830" y="10160"/>
                      <a:pt x="27940" y="10160"/>
                    </a:cubicBezTo>
                    <a:cubicBezTo>
                      <a:pt x="19050" y="10160"/>
                      <a:pt x="11430" y="17780"/>
                      <a:pt x="11430" y="29210"/>
                    </a:cubicBezTo>
                    <a:cubicBezTo>
                      <a:pt x="11430" y="40640"/>
                      <a:pt x="19050" y="48260"/>
                      <a:pt x="27940" y="48260"/>
                    </a:cubicBezTo>
                    <a:close/>
                    <a:moveTo>
                      <a:pt x="96520" y="2540"/>
                    </a:moveTo>
                    <a:lnTo>
                      <a:pt x="107950" y="2540"/>
                    </a:lnTo>
                    <a:lnTo>
                      <a:pt x="22860" y="121920"/>
                    </a:lnTo>
                    <a:lnTo>
                      <a:pt x="11430" y="121920"/>
                    </a:lnTo>
                    <a:lnTo>
                      <a:pt x="96520" y="2540"/>
                    </a:lnTo>
                    <a:close/>
                    <a:moveTo>
                      <a:pt x="92710" y="66040"/>
                    </a:moveTo>
                    <a:cubicBezTo>
                      <a:pt x="107950" y="66040"/>
                      <a:pt x="120650" y="78740"/>
                      <a:pt x="120650" y="95250"/>
                    </a:cubicBezTo>
                    <a:cubicBezTo>
                      <a:pt x="120650" y="111760"/>
                      <a:pt x="107950" y="124460"/>
                      <a:pt x="92710" y="124460"/>
                    </a:cubicBezTo>
                    <a:cubicBezTo>
                      <a:pt x="77470" y="124460"/>
                      <a:pt x="64770" y="111760"/>
                      <a:pt x="64770" y="95250"/>
                    </a:cubicBezTo>
                    <a:cubicBezTo>
                      <a:pt x="64770" y="78740"/>
                      <a:pt x="77470" y="66040"/>
                      <a:pt x="92710" y="66040"/>
                    </a:cubicBezTo>
                    <a:close/>
                    <a:moveTo>
                      <a:pt x="92710" y="113030"/>
                    </a:moveTo>
                    <a:cubicBezTo>
                      <a:pt x="101600" y="113030"/>
                      <a:pt x="109220" y="105410"/>
                      <a:pt x="109220" y="93980"/>
                    </a:cubicBezTo>
                    <a:cubicBezTo>
                      <a:pt x="109220" y="82550"/>
                      <a:pt x="101600" y="74930"/>
                      <a:pt x="92710" y="74930"/>
                    </a:cubicBezTo>
                    <a:cubicBezTo>
                      <a:pt x="83820" y="74930"/>
                      <a:pt x="76200" y="82550"/>
                      <a:pt x="76200" y="93980"/>
                    </a:cubicBezTo>
                    <a:cubicBezTo>
                      <a:pt x="76200" y="105410"/>
                      <a:pt x="83820" y="113030"/>
                      <a:pt x="92710" y="1130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4" name="Freeform 213">
                <a:extLst>
                  <a:ext uri="{FF2B5EF4-FFF2-40B4-BE49-F238E27FC236}">
                    <a16:creationId xmlns:a16="http://schemas.microsoft.com/office/drawing/2014/main" id="{A756F270-1D37-A278-54C8-E9D3D3FF7EFB}"/>
                  </a:ext>
                </a:extLst>
              </p:cNvPr>
              <p:cNvSpPr/>
              <p:nvPr/>
            </p:nvSpPr>
            <p:spPr>
              <a:xfrm>
                <a:off x="6427470" y="3728720"/>
                <a:ext cx="92710" cy="120650"/>
              </a:xfrm>
              <a:custGeom>
                <a:avLst/>
                <a:gdLst>
                  <a:gd name="connsiteX0" fmla="*/ 15240 w 92710"/>
                  <a:gd name="connsiteY0" fmla="*/ 63500 h 120650"/>
                  <a:gd name="connsiteX1" fmla="*/ 72390 w 92710"/>
                  <a:gd name="connsiteY1" fmla="*/ 0 h 120650"/>
                  <a:gd name="connsiteX2" fmla="*/ 91440 w 92710"/>
                  <a:gd name="connsiteY2" fmla="*/ 0 h 120650"/>
                  <a:gd name="connsiteX3" fmla="*/ 48260 w 92710"/>
                  <a:gd name="connsiteY3" fmla="*/ 48260 h 120650"/>
                  <a:gd name="connsiteX4" fmla="*/ 92710 w 92710"/>
                  <a:gd name="connsiteY4" fmla="*/ 119380 h 120650"/>
                  <a:gd name="connsiteX5" fmla="*/ 73660 w 92710"/>
                  <a:gd name="connsiteY5" fmla="*/ 119380 h 120650"/>
                  <a:gd name="connsiteX6" fmla="*/ 36830 w 92710"/>
                  <a:gd name="connsiteY6" fmla="*/ 59690 h 120650"/>
                  <a:gd name="connsiteX7" fmla="*/ 15240 w 92710"/>
                  <a:gd name="connsiteY7" fmla="*/ 83820 h 120650"/>
                  <a:gd name="connsiteX8" fmla="*/ 15240 w 92710"/>
                  <a:gd name="connsiteY8" fmla="*/ 120650 h 120650"/>
                  <a:gd name="connsiteX9" fmla="*/ 0 w 92710"/>
                  <a:gd name="connsiteY9" fmla="*/ 120650 h 120650"/>
                  <a:gd name="connsiteX10" fmla="*/ 0 w 92710"/>
                  <a:gd name="connsiteY10" fmla="*/ 1270 h 120650"/>
                  <a:gd name="connsiteX11" fmla="*/ 15240 w 92710"/>
                  <a:gd name="connsiteY11" fmla="*/ 1270 h 120650"/>
                  <a:gd name="connsiteX12" fmla="*/ 15240 w 92710"/>
                  <a:gd name="connsiteY12" fmla="*/ 64770 h 12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710" h="120650">
                    <a:moveTo>
                      <a:pt x="15240" y="63500"/>
                    </a:moveTo>
                    <a:lnTo>
                      <a:pt x="72390" y="0"/>
                    </a:lnTo>
                    <a:lnTo>
                      <a:pt x="91440" y="0"/>
                    </a:lnTo>
                    <a:lnTo>
                      <a:pt x="48260" y="48260"/>
                    </a:lnTo>
                    <a:lnTo>
                      <a:pt x="92710" y="119380"/>
                    </a:lnTo>
                    <a:lnTo>
                      <a:pt x="73660" y="119380"/>
                    </a:lnTo>
                    <a:lnTo>
                      <a:pt x="36830" y="59690"/>
                    </a:lnTo>
                    <a:lnTo>
                      <a:pt x="15240" y="83820"/>
                    </a:lnTo>
                    <a:lnTo>
                      <a:pt x="15240" y="120650"/>
                    </a:lnTo>
                    <a:lnTo>
                      <a:pt x="0" y="120650"/>
                    </a:lnTo>
                    <a:lnTo>
                      <a:pt x="0" y="1270"/>
                    </a:lnTo>
                    <a:lnTo>
                      <a:pt x="15240" y="1270"/>
                    </a:lnTo>
                    <a:lnTo>
                      <a:pt x="15240" y="647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" name="Freeform 214">
                <a:extLst>
                  <a:ext uri="{FF2B5EF4-FFF2-40B4-BE49-F238E27FC236}">
                    <a16:creationId xmlns:a16="http://schemas.microsoft.com/office/drawing/2014/main" id="{8E538BE2-CC2B-4819-58BC-80AA565B2D51}"/>
                  </a:ext>
                </a:extLst>
              </p:cNvPr>
              <p:cNvSpPr/>
              <p:nvPr/>
            </p:nvSpPr>
            <p:spPr>
              <a:xfrm>
                <a:off x="6534150" y="3763009"/>
                <a:ext cx="20319" cy="85090"/>
              </a:xfrm>
              <a:custGeom>
                <a:avLst/>
                <a:gdLst>
                  <a:gd name="connsiteX0" fmla="*/ 10160 w 20319"/>
                  <a:gd name="connsiteY0" fmla="*/ 0 h 85090"/>
                  <a:gd name="connsiteX1" fmla="*/ 20320 w 20319"/>
                  <a:gd name="connsiteY1" fmla="*/ 8890 h 85090"/>
                  <a:gd name="connsiteX2" fmla="*/ 10160 w 20319"/>
                  <a:gd name="connsiteY2" fmla="*/ 17780 h 85090"/>
                  <a:gd name="connsiteX3" fmla="*/ 0 w 20319"/>
                  <a:gd name="connsiteY3" fmla="*/ 8890 h 85090"/>
                  <a:gd name="connsiteX4" fmla="*/ 10160 w 20319"/>
                  <a:gd name="connsiteY4" fmla="*/ 0 h 85090"/>
                  <a:gd name="connsiteX5" fmla="*/ 10160 w 20319"/>
                  <a:gd name="connsiteY5" fmla="*/ 67310 h 85090"/>
                  <a:gd name="connsiteX6" fmla="*/ 20320 w 20319"/>
                  <a:gd name="connsiteY6" fmla="*/ 76200 h 85090"/>
                  <a:gd name="connsiteX7" fmla="*/ 10160 w 20319"/>
                  <a:gd name="connsiteY7" fmla="*/ 85090 h 85090"/>
                  <a:gd name="connsiteX8" fmla="*/ 0 w 20319"/>
                  <a:gd name="connsiteY8" fmla="*/ 76200 h 85090"/>
                  <a:gd name="connsiteX9" fmla="*/ 10160 w 20319"/>
                  <a:gd name="connsiteY9" fmla="*/ 67310 h 85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19" h="85090">
                    <a:moveTo>
                      <a:pt x="10160" y="0"/>
                    </a:moveTo>
                    <a:cubicBezTo>
                      <a:pt x="15240" y="0"/>
                      <a:pt x="20320" y="3810"/>
                      <a:pt x="20320" y="8890"/>
                    </a:cubicBezTo>
                    <a:cubicBezTo>
                      <a:pt x="20320" y="13970"/>
                      <a:pt x="16510" y="17780"/>
                      <a:pt x="10160" y="17780"/>
                    </a:cubicBezTo>
                    <a:cubicBezTo>
                      <a:pt x="3810" y="17780"/>
                      <a:pt x="0" y="13970"/>
                      <a:pt x="0" y="889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0160" y="67310"/>
                    </a:moveTo>
                    <a:cubicBezTo>
                      <a:pt x="15240" y="67310"/>
                      <a:pt x="20320" y="71120"/>
                      <a:pt x="20320" y="76200"/>
                    </a:cubicBezTo>
                    <a:cubicBezTo>
                      <a:pt x="20320" y="81280"/>
                      <a:pt x="16510" y="85090"/>
                      <a:pt x="10160" y="85090"/>
                    </a:cubicBezTo>
                    <a:cubicBezTo>
                      <a:pt x="3810" y="85090"/>
                      <a:pt x="0" y="81280"/>
                      <a:pt x="0" y="76200"/>
                    </a:cubicBezTo>
                    <a:cubicBezTo>
                      <a:pt x="0" y="71120"/>
                      <a:pt x="3810" y="67310"/>
                      <a:pt x="10160" y="6731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6" name="Freeform 215">
                <a:extLst>
                  <a:ext uri="{FF2B5EF4-FFF2-40B4-BE49-F238E27FC236}">
                    <a16:creationId xmlns:a16="http://schemas.microsoft.com/office/drawing/2014/main" id="{6F24D73A-0222-5BBB-332A-093874D2FCE6}"/>
                  </a:ext>
                </a:extLst>
              </p:cNvPr>
              <p:cNvSpPr/>
              <p:nvPr/>
            </p:nvSpPr>
            <p:spPr>
              <a:xfrm>
                <a:off x="6614159" y="3726179"/>
                <a:ext cx="88900" cy="121920"/>
              </a:xfrm>
              <a:custGeom>
                <a:avLst/>
                <a:gdLst>
                  <a:gd name="connsiteX0" fmla="*/ 44450 w 88900"/>
                  <a:gd name="connsiteY0" fmla="*/ 0 h 121920"/>
                  <a:gd name="connsiteX1" fmla="*/ 88900 w 88900"/>
                  <a:gd name="connsiteY1" fmla="*/ 60960 h 121920"/>
                  <a:gd name="connsiteX2" fmla="*/ 44450 w 88900"/>
                  <a:gd name="connsiteY2" fmla="*/ 121920 h 121920"/>
                  <a:gd name="connsiteX3" fmla="*/ 0 w 88900"/>
                  <a:gd name="connsiteY3" fmla="*/ 60960 h 121920"/>
                  <a:gd name="connsiteX4" fmla="*/ 44450 w 88900"/>
                  <a:gd name="connsiteY4" fmla="*/ 0 h 121920"/>
                  <a:gd name="connsiteX5" fmla="*/ 44450 w 88900"/>
                  <a:gd name="connsiteY5" fmla="*/ 107950 h 121920"/>
                  <a:gd name="connsiteX6" fmla="*/ 73660 w 88900"/>
                  <a:gd name="connsiteY6" fmla="*/ 60960 h 121920"/>
                  <a:gd name="connsiteX7" fmla="*/ 44450 w 88900"/>
                  <a:gd name="connsiteY7" fmla="*/ 13970 h 121920"/>
                  <a:gd name="connsiteX8" fmla="*/ 15240 w 88900"/>
                  <a:gd name="connsiteY8" fmla="*/ 60960 h 121920"/>
                  <a:gd name="connsiteX9" fmla="*/ 44450 w 88900"/>
                  <a:gd name="connsiteY9" fmla="*/ 107950 h 121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8900" h="121920">
                    <a:moveTo>
                      <a:pt x="44450" y="0"/>
                    </a:moveTo>
                    <a:cubicBezTo>
                      <a:pt x="72390" y="0"/>
                      <a:pt x="88900" y="26670"/>
                      <a:pt x="88900" y="60960"/>
                    </a:cubicBezTo>
                    <a:cubicBezTo>
                      <a:pt x="88900" y="95250"/>
                      <a:pt x="71120" y="121920"/>
                      <a:pt x="44450" y="121920"/>
                    </a:cubicBezTo>
                    <a:cubicBezTo>
                      <a:pt x="17780" y="121920"/>
                      <a:pt x="0" y="95250"/>
                      <a:pt x="0" y="60960"/>
                    </a:cubicBezTo>
                    <a:cubicBezTo>
                      <a:pt x="0" y="26670"/>
                      <a:pt x="17780" y="0"/>
                      <a:pt x="44450" y="0"/>
                    </a:cubicBezTo>
                    <a:close/>
                    <a:moveTo>
                      <a:pt x="44450" y="107950"/>
                    </a:moveTo>
                    <a:cubicBezTo>
                      <a:pt x="62230" y="107950"/>
                      <a:pt x="73660" y="88900"/>
                      <a:pt x="73660" y="60960"/>
                    </a:cubicBezTo>
                    <a:cubicBezTo>
                      <a:pt x="73660" y="33020"/>
                      <a:pt x="62230" y="13970"/>
                      <a:pt x="44450" y="13970"/>
                    </a:cubicBezTo>
                    <a:cubicBezTo>
                      <a:pt x="26670" y="13970"/>
                      <a:pt x="15240" y="33020"/>
                      <a:pt x="15240" y="60960"/>
                    </a:cubicBezTo>
                    <a:cubicBezTo>
                      <a:pt x="15240" y="88900"/>
                      <a:pt x="26670" y="107950"/>
                      <a:pt x="44450" y="10795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E1A719F3-0CB5-D0F6-8E4E-96A93C6534FF}"/>
                  </a:ext>
                </a:extLst>
              </p:cNvPr>
              <p:cNvSpPr/>
              <p:nvPr/>
            </p:nvSpPr>
            <p:spPr>
              <a:xfrm>
                <a:off x="6720840" y="3726179"/>
                <a:ext cx="120650" cy="124460"/>
              </a:xfrm>
              <a:custGeom>
                <a:avLst/>
                <a:gdLst>
                  <a:gd name="connsiteX0" fmla="*/ 27940 w 120650"/>
                  <a:gd name="connsiteY0" fmla="*/ 0 h 124460"/>
                  <a:gd name="connsiteX1" fmla="*/ 55880 w 120650"/>
                  <a:gd name="connsiteY1" fmla="*/ 29210 h 124460"/>
                  <a:gd name="connsiteX2" fmla="*/ 27940 w 120650"/>
                  <a:gd name="connsiteY2" fmla="*/ 58420 h 124460"/>
                  <a:gd name="connsiteX3" fmla="*/ 0 w 120650"/>
                  <a:gd name="connsiteY3" fmla="*/ 29210 h 124460"/>
                  <a:gd name="connsiteX4" fmla="*/ 27940 w 120650"/>
                  <a:gd name="connsiteY4" fmla="*/ 0 h 124460"/>
                  <a:gd name="connsiteX5" fmla="*/ 27940 w 120650"/>
                  <a:gd name="connsiteY5" fmla="*/ 48260 h 124460"/>
                  <a:gd name="connsiteX6" fmla="*/ 44450 w 120650"/>
                  <a:gd name="connsiteY6" fmla="*/ 29210 h 124460"/>
                  <a:gd name="connsiteX7" fmla="*/ 27940 w 120650"/>
                  <a:gd name="connsiteY7" fmla="*/ 10160 h 124460"/>
                  <a:gd name="connsiteX8" fmla="*/ 11430 w 120650"/>
                  <a:gd name="connsiteY8" fmla="*/ 29210 h 124460"/>
                  <a:gd name="connsiteX9" fmla="*/ 27940 w 120650"/>
                  <a:gd name="connsiteY9" fmla="*/ 48260 h 124460"/>
                  <a:gd name="connsiteX10" fmla="*/ 96520 w 120650"/>
                  <a:gd name="connsiteY10" fmla="*/ 2540 h 124460"/>
                  <a:gd name="connsiteX11" fmla="*/ 107950 w 120650"/>
                  <a:gd name="connsiteY11" fmla="*/ 2540 h 124460"/>
                  <a:gd name="connsiteX12" fmla="*/ 22860 w 120650"/>
                  <a:gd name="connsiteY12" fmla="*/ 121920 h 124460"/>
                  <a:gd name="connsiteX13" fmla="*/ 11430 w 120650"/>
                  <a:gd name="connsiteY13" fmla="*/ 121920 h 124460"/>
                  <a:gd name="connsiteX14" fmla="*/ 96520 w 120650"/>
                  <a:gd name="connsiteY14" fmla="*/ 2540 h 124460"/>
                  <a:gd name="connsiteX15" fmla="*/ 92710 w 120650"/>
                  <a:gd name="connsiteY15" fmla="*/ 66040 h 124460"/>
                  <a:gd name="connsiteX16" fmla="*/ 120650 w 120650"/>
                  <a:gd name="connsiteY16" fmla="*/ 95250 h 124460"/>
                  <a:gd name="connsiteX17" fmla="*/ 92710 w 120650"/>
                  <a:gd name="connsiteY17" fmla="*/ 124460 h 124460"/>
                  <a:gd name="connsiteX18" fmla="*/ 64770 w 120650"/>
                  <a:gd name="connsiteY18" fmla="*/ 95250 h 124460"/>
                  <a:gd name="connsiteX19" fmla="*/ 92710 w 120650"/>
                  <a:gd name="connsiteY19" fmla="*/ 66040 h 124460"/>
                  <a:gd name="connsiteX20" fmla="*/ 92710 w 120650"/>
                  <a:gd name="connsiteY20" fmla="*/ 113030 h 124460"/>
                  <a:gd name="connsiteX21" fmla="*/ 109220 w 120650"/>
                  <a:gd name="connsiteY21" fmla="*/ 93980 h 124460"/>
                  <a:gd name="connsiteX22" fmla="*/ 92710 w 120650"/>
                  <a:gd name="connsiteY22" fmla="*/ 74930 h 124460"/>
                  <a:gd name="connsiteX23" fmla="*/ 76200 w 120650"/>
                  <a:gd name="connsiteY23" fmla="*/ 93980 h 124460"/>
                  <a:gd name="connsiteX24" fmla="*/ 92710 w 120650"/>
                  <a:gd name="connsiteY24" fmla="*/ 113030 h 124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20650" h="124460">
                    <a:moveTo>
                      <a:pt x="27940" y="0"/>
                    </a:moveTo>
                    <a:cubicBezTo>
                      <a:pt x="43180" y="0"/>
                      <a:pt x="55880" y="12700"/>
                      <a:pt x="55880" y="29210"/>
                    </a:cubicBezTo>
                    <a:cubicBezTo>
                      <a:pt x="55880" y="45720"/>
                      <a:pt x="43180" y="58420"/>
                      <a:pt x="27940" y="58420"/>
                    </a:cubicBezTo>
                    <a:cubicBezTo>
                      <a:pt x="12700" y="58420"/>
                      <a:pt x="0" y="45720"/>
                      <a:pt x="0" y="29210"/>
                    </a:cubicBezTo>
                    <a:cubicBezTo>
                      <a:pt x="0" y="12700"/>
                      <a:pt x="12700" y="0"/>
                      <a:pt x="27940" y="0"/>
                    </a:cubicBezTo>
                    <a:close/>
                    <a:moveTo>
                      <a:pt x="27940" y="48260"/>
                    </a:moveTo>
                    <a:cubicBezTo>
                      <a:pt x="36830" y="48260"/>
                      <a:pt x="44450" y="40640"/>
                      <a:pt x="44450" y="29210"/>
                    </a:cubicBezTo>
                    <a:cubicBezTo>
                      <a:pt x="44450" y="17780"/>
                      <a:pt x="36830" y="10160"/>
                      <a:pt x="27940" y="10160"/>
                    </a:cubicBezTo>
                    <a:cubicBezTo>
                      <a:pt x="19050" y="10160"/>
                      <a:pt x="11430" y="17780"/>
                      <a:pt x="11430" y="29210"/>
                    </a:cubicBezTo>
                    <a:cubicBezTo>
                      <a:pt x="11430" y="40640"/>
                      <a:pt x="19050" y="48260"/>
                      <a:pt x="27940" y="48260"/>
                    </a:cubicBezTo>
                    <a:close/>
                    <a:moveTo>
                      <a:pt x="96520" y="2540"/>
                    </a:moveTo>
                    <a:lnTo>
                      <a:pt x="107950" y="2540"/>
                    </a:lnTo>
                    <a:lnTo>
                      <a:pt x="22860" y="121920"/>
                    </a:lnTo>
                    <a:lnTo>
                      <a:pt x="11430" y="121920"/>
                    </a:lnTo>
                    <a:lnTo>
                      <a:pt x="96520" y="2540"/>
                    </a:lnTo>
                    <a:close/>
                    <a:moveTo>
                      <a:pt x="92710" y="66040"/>
                    </a:moveTo>
                    <a:cubicBezTo>
                      <a:pt x="107950" y="66040"/>
                      <a:pt x="120650" y="78740"/>
                      <a:pt x="120650" y="95250"/>
                    </a:cubicBezTo>
                    <a:cubicBezTo>
                      <a:pt x="120650" y="111760"/>
                      <a:pt x="107950" y="124460"/>
                      <a:pt x="92710" y="124460"/>
                    </a:cubicBezTo>
                    <a:cubicBezTo>
                      <a:pt x="77470" y="124460"/>
                      <a:pt x="64770" y="111760"/>
                      <a:pt x="64770" y="95250"/>
                    </a:cubicBezTo>
                    <a:cubicBezTo>
                      <a:pt x="64770" y="78740"/>
                      <a:pt x="77470" y="66040"/>
                      <a:pt x="92710" y="66040"/>
                    </a:cubicBezTo>
                    <a:close/>
                    <a:moveTo>
                      <a:pt x="92710" y="113030"/>
                    </a:moveTo>
                    <a:cubicBezTo>
                      <a:pt x="101600" y="113030"/>
                      <a:pt x="109220" y="105410"/>
                      <a:pt x="109220" y="93980"/>
                    </a:cubicBezTo>
                    <a:cubicBezTo>
                      <a:pt x="109220" y="82550"/>
                      <a:pt x="101600" y="74930"/>
                      <a:pt x="92710" y="74930"/>
                    </a:cubicBezTo>
                    <a:cubicBezTo>
                      <a:pt x="83820" y="74930"/>
                      <a:pt x="76200" y="82550"/>
                      <a:pt x="76200" y="93980"/>
                    </a:cubicBezTo>
                    <a:cubicBezTo>
                      <a:pt x="76200" y="105410"/>
                      <a:pt x="83820" y="113030"/>
                      <a:pt x="92710" y="1130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18" name="Graphic 4">
            <a:extLst>
              <a:ext uri="{FF2B5EF4-FFF2-40B4-BE49-F238E27FC236}">
                <a16:creationId xmlns:a16="http://schemas.microsoft.com/office/drawing/2014/main" id="{DB460A82-1FF7-6C5A-6F94-887E2092A7FF}"/>
              </a:ext>
            </a:extLst>
          </p:cNvPr>
          <p:cNvGrpSpPr/>
          <p:nvPr/>
        </p:nvGrpSpPr>
        <p:grpSpPr>
          <a:xfrm>
            <a:off x="8290559" y="2400300"/>
            <a:ext cx="1014730" cy="1470659"/>
            <a:chOff x="8290559" y="2400300"/>
            <a:chExt cx="1014730" cy="1470659"/>
          </a:xfrm>
        </p:grpSpPr>
        <p:sp>
          <p:nvSpPr>
            <p:cNvPr id="219" name="Freeform 218">
              <a:extLst>
                <a:ext uri="{FF2B5EF4-FFF2-40B4-BE49-F238E27FC236}">
                  <a16:creationId xmlns:a16="http://schemas.microsoft.com/office/drawing/2014/main" id="{FEA51008-9D19-DE0A-D17C-987BF090EDAC}"/>
                </a:ext>
              </a:extLst>
            </p:cNvPr>
            <p:cNvSpPr/>
            <p:nvPr/>
          </p:nvSpPr>
          <p:spPr>
            <a:xfrm>
              <a:off x="8291830" y="2400300"/>
              <a:ext cx="1013459" cy="162560"/>
            </a:xfrm>
            <a:custGeom>
              <a:avLst/>
              <a:gdLst>
                <a:gd name="connsiteX0" fmla="*/ 0 w 1013459"/>
                <a:gd name="connsiteY0" fmla="*/ 0 h 162560"/>
                <a:gd name="connsiteX1" fmla="*/ 1013460 w 1013459"/>
                <a:gd name="connsiteY1" fmla="*/ 0 h 162560"/>
                <a:gd name="connsiteX2" fmla="*/ 1013460 w 1013459"/>
                <a:gd name="connsiteY2" fmla="*/ 162560 h 162560"/>
                <a:gd name="connsiteX3" fmla="*/ 0 w 1013459"/>
                <a:gd name="connsiteY3" fmla="*/ 162560 h 162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3459" h="162560">
                  <a:moveTo>
                    <a:pt x="0" y="0"/>
                  </a:moveTo>
                  <a:lnTo>
                    <a:pt x="1013460" y="0"/>
                  </a:lnTo>
                  <a:lnTo>
                    <a:pt x="1013460" y="162560"/>
                  </a:lnTo>
                  <a:lnTo>
                    <a:pt x="0" y="162560"/>
                  </a:lnTo>
                  <a:close/>
                </a:path>
              </a:pathLst>
            </a:custGeom>
            <a:solidFill>
              <a:srgbClr val="03547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20" name="Graphic 4">
              <a:extLst>
                <a:ext uri="{FF2B5EF4-FFF2-40B4-BE49-F238E27FC236}">
                  <a16:creationId xmlns:a16="http://schemas.microsoft.com/office/drawing/2014/main" id="{F1541856-7532-7453-467C-C45BA12F0648}"/>
                </a:ext>
              </a:extLst>
            </p:cNvPr>
            <p:cNvGrpSpPr/>
            <p:nvPr/>
          </p:nvGrpSpPr>
          <p:grpSpPr>
            <a:xfrm>
              <a:off x="8290559" y="2758439"/>
              <a:ext cx="675640" cy="1112519"/>
              <a:chOff x="8290559" y="2758439"/>
              <a:chExt cx="675640" cy="1112519"/>
            </a:xfrm>
            <a:solidFill>
              <a:srgbClr val="717073"/>
            </a:solidFill>
          </p:grpSpPr>
          <p:sp>
            <p:nvSpPr>
              <p:cNvPr id="221" name="Freeform 220">
                <a:extLst>
                  <a:ext uri="{FF2B5EF4-FFF2-40B4-BE49-F238E27FC236}">
                    <a16:creationId xmlns:a16="http://schemas.microsoft.com/office/drawing/2014/main" id="{8DEEB70A-973D-8F33-249A-14536767F423}"/>
                  </a:ext>
                </a:extLst>
              </p:cNvPr>
              <p:cNvSpPr/>
              <p:nvPr/>
            </p:nvSpPr>
            <p:spPr>
              <a:xfrm>
                <a:off x="8308340" y="2758439"/>
                <a:ext cx="80009" cy="119380"/>
              </a:xfrm>
              <a:custGeom>
                <a:avLst/>
                <a:gdLst>
                  <a:gd name="connsiteX0" fmla="*/ 80010 w 80009"/>
                  <a:gd name="connsiteY0" fmla="*/ 86360 h 119380"/>
                  <a:gd name="connsiteX1" fmla="*/ 40640 w 80009"/>
                  <a:gd name="connsiteY1" fmla="*/ 119380 h 119380"/>
                  <a:gd name="connsiteX2" fmla="*/ 0 w 80009"/>
                  <a:gd name="connsiteY2" fmla="*/ 119380 h 119380"/>
                  <a:gd name="connsiteX3" fmla="*/ 0 w 80009"/>
                  <a:gd name="connsiteY3" fmla="*/ 0 h 119380"/>
                  <a:gd name="connsiteX4" fmla="*/ 36830 w 80009"/>
                  <a:gd name="connsiteY4" fmla="*/ 0 h 119380"/>
                  <a:gd name="connsiteX5" fmla="*/ 76200 w 80009"/>
                  <a:gd name="connsiteY5" fmla="*/ 33020 h 119380"/>
                  <a:gd name="connsiteX6" fmla="*/ 60960 w 80009"/>
                  <a:gd name="connsiteY6" fmla="*/ 57150 h 119380"/>
                  <a:gd name="connsiteX7" fmla="*/ 80010 w 80009"/>
                  <a:gd name="connsiteY7" fmla="*/ 86360 h 119380"/>
                  <a:gd name="connsiteX8" fmla="*/ 45720 w 80009"/>
                  <a:gd name="connsiteY8" fmla="*/ 52070 h 119380"/>
                  <a:gd name="connsiteX9" fmla="*/ 58420 w 80009"/>
                  <a:gd name="connsiteY9" fmla="*/ 34290 h 119380"/>
                  <a:gd name="connsiteX10" fmla="*/ 36830 w 80009"/>
                  <a:gd name="connsiteY10" fmla="*/ 13970 h 119380"/>
                  <a:gd name="connsiteX11" fmla="*/ 13970 w 80009"/>
                  <a:gd name="connsiteY11" fmla="*/ 13970 h 119380"/>
                  <a:gd name="connsiteX12" fmla="*/ 13970 w 80009"/>
                  <a:gd name="connsiteY12" fmla="*/ 52070 h 119380"/>
                  <a:gd name="connsiteX13" fmla="*/ 45720 w 80009"/>
                  <a:gd name="connsiteY13" fmla="*/ 52070 h 119380"/>
                  <a:gd name="connsiteX14" fmla="*/ 15240 w 80009"/>
                  <a:gd name="connsiteY14" fmla="*/ 106680 h 119380"/>
                  <a:gd name="connsiteX15" fmla="*/ 40640 w 80009"/>
                  <a:gd name="connsiteY15" fmla="*/ 106680 h 119380"/>
                  <a:gd name="connsiteX16" fmla="*/ 63500 w 80009"/>
                  <a:gd name="connsiteY16" fmla="*/ 85090 h 119380"/>
                  <a:gd name="connsiteX17" fmla="*/ 44450 w 80009"/>
                  <a:gd name="connsiteY17" fmla="*/ 64770 h 119380"/>
                  <a:gd name="connsiteX18" fmla="*/ 15240 w 80009"/>
                  <a:gd name="connsiteY18" fmla="*/ 64770 h 119380"/>
                  <a:gd name="connsiteX19" fmla="*/ 15240 w 80009"/>
                  <a:gd name="connsiteY19" fmla="*/ 106680 h 119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0009" h="119380">
                    <a:moveTo>
                      <a:pt x="80010" y="86360"/>
                    </a:moveTo>
                    <a:cubicBezTo>
                      <a:pt x="80010" y="106680"/>
                      <a:pt x="64770" y="119380"/>
                      <a:pt x="40640" y="119380"/>
                    </a:cubicBezTo>
                    <a:lnTo>
                      <a:pt x="0" y="119380"/>
                    </a:lnTo>
                    <a:lnTo>
                      <a:pt x="0" y="0"/>
                    </a:lnTo>
                    <a:lnTo>
                      <a:pt x="36830" y="0"/>
                    </a:lnTo>
                    <a:cubicBezTo>
                      <a:pt x="59690" y="0"/>
                      <a:pt x="76200" y="12700"/>
                      <a:pt x="76200" y="33020"/>
                    </a:cubicBezTo>
                    <a:cubicBezTo>
                      <a:pt x="76200" y="53340"/>
                      <a:pt x="71120" y="52070"/>
                      <a:pt x="60960" y="57150"/>
                    </a:cubicBezTo>
                    <a:cubicBezTo>
                      <a:pt x="72390" y="60960"/>
                      <a:pt x="80010" y="72390"/>
                      <a:pt x="80010" y="86360"/>
                    </a:cubicBezTo>
                    <a:close/>
                    <a:moveTo>
                      <a:pt x="45720" y="52070"/>
                    </a:moveTo>
                    <a:cubicBezTo>
                      <a:pt x="53340" y="49530"/>
                      <a:pt x="58420" y="43180"/>
                      <a:pt x="58420" y="34290"/>
                    </a:cubicBezTo>
                    <a:cubicBezTo>
                      <a:pt x="58420" y="25400"/>
                      <a:pt x="50800" y="13970"/>
                      <a:pt x="36830" y="13970"/>
                    </a:cubicBezTo>
                    <a:lnTo>
                      <a:pt x="13970" y="13970"/>
                    </a:lnTo>
                    <a:lnTo>
                      <a:pt x="13970" y="52070"/>
                    </a:lnTo>
                    <a:lnTo>
                      <a:pt x="45720" y="52070"/>
                    </a:lnTo>
                    <a:close/>
                    <a:moveTo>
                      <a:pt x="15240" y="106680"/>
                    </a:moveTo>
                    <a:lnTo>
                      <a:pt x="40640" y="106680"/>
                    </a:lnTo>
                    <a:cubicBezTo>
                      <a:pt x="54610" y="106680"/>
                      <a:pt x="63500" y="97790"/>
                      <a:pt x="63500" y="85090"/>
                    </a:cubicBezTo>
                    <a:cubicBezTo>
                      <a:pt x="63500" y="72390"/>
                      <a:pt x="55880" y="64770"/>
                      <a:pt x="44450" y="64770"/>
                    </a:cubicBezTo>
                    <a:lnTo>
                      <a:pt x="15240" y="64770"/>
                    </a:lnTo>
                    <a:lnTo>
                      <a:pt x="15240" y="10668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2" name="Freeform 221">
                <a:extLst>
                  <a:ext uri="{FF2B5EF4-FFF2-40B4-BE49-F238E27FC236}">
                    <a16:creationId xmlns:a16="http://schemas.microsoft.com/office/drawing/2014/main" id="{F463C1B0-E838-0D99-844A-21EE0135CA81}"/>
                  </a:ext>
                </a:extLst>
              </p:cNvPr>
              <p:cNvSpPr/>
              <p:nvPr/>
            </p:nvSpPr>
            <p:spPr>
              <a:xfrm>
                <a:off x="8408669" y="2758439"/>
                <a:ext cx="33020" cy="120650"/>
              </a:xfrm>
              <a:custGeom>
                <a:avLst/>
                <a:gdLst>
                  <a:gd name="connsiteX0" fmla="*/ 0 w 33020"/>
                  <a:gd name="connsiteY0" fmla="*/ 0 h 120650"/>
                  <a:gd name="connsiteX1" fmla="*/ 15240 w 33020"/>
                  <a:gd name="connsiteY1" fmla="*/ 0 h 120650"/>
                  <a:gd name="connsiteX2" fmla="*/ 15240 w 33020"/>
                  <a:gd name="connsiteY2" fmla="*/ 93980 h 120650"/>
                  <a:gd name="connsiteX3" fmla="*/ 25400 w 33020"/>
                  <a:gd name="connsiteY3" fmla="*/ 106680 h 120650"/>
                  <a:gd name="connsiteX4" fmla="*/ 33020 w 33020"/>
                  <a:gd name="connsiteY4" fmla="*/ 106680 h 120650"/>
                  <a:gd name="connsiteX5" fmla="*/ 33020 w 33020"/>
                  <a:gd name="connsiteY5" fmla="*/ 119380 h 120650"/>
                  <a:gd name="connsiteX6" fmla="*/ 21590 w 33020"/>
                  <a:gd name="connsiteY6" fmla="*/ 120650 h 120650"/>
                  <a:gd name="connsiteX7" fmla="*/ 0 w 33020"/>
                  <a:gd name="connsiteY7" fmla="*/ 97790 h 120650"/>
                  <a:gd name="connsiteX8" fmla="*/ 0 w 33020"/>
                  <a:gd name="connsiteY8" fmla="*/ 0 h 12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020" h="120650">
                    <a:moveTo>
                      <a:pt x="0" y="0"/>
                    </a:moveTo>
                    <a:lnTo>
                      <a:pt x="15240" y="0"/>
                    </a:lnTo>
                    <a:lnTo>
                      <a:pt x="15240" y="93980"/>
                    </a:lnTo>
                    <a:cubicBezTo>
                      <a:pt x="15240" y="102870"/>
                      <a:pt x="17780" y="106680"/>
                      <a:pt x="25400" y="106680"/>
                    </a:cubicBezTo>
                    <a:cubicBezTo>
                      <a:pt x="33020" y="106680"/>
                      <a:pt x="31750" y="106680"/>
                      <a:pt x="33020" y="106680"/>
                    </a:cubicBezTo>
                    <a:lnTo>
                      <a:pt x="33020" y="119380"/>
                    </a:lnTo>
                    <a:cubicBezTo>
                      <a:pt x="33020" y="119380"/>
                      <a:pt x="27940" y="120650"/>
                      <a:pt x="21590" y="120650"/>
                    </a:cubicBezTo>
                    <a:cubicBezTo>
                      <a:pt x="8890" y="120650"/>
                      <a:pt x="0" y="114300"/>
                      <a:pt x="0" y="9779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3" name="Freeform 222">
                <a:extLst>
                  <a:ext uri="{FF2B5EF4-FFF2-40B4-BE49-F238E27FC236}">
                    <a16:creationId xmlns:a16="http://schemas.microsoft.com/office/drawing/2014/main" id="{8E8A4D7C-8BAF-45B2-CC4D-65B65973A68A}"/>
                  </a:ext>
                </a:extLst>
              </p:cNvPr>
              <p:cNvSpPr/>
              <p:nvPr/>
            </p:nvSpPr>
            <p:spPr>
              <a:xfrm>
                <a:off x="8458200" y="2795270"/>
                <a:ext cx="72390" cy="85089"/>
              </a:xfrm>
              <a:custGeom>
                <a:avLst/>
                <a:gdLst>
                  <a:gd name="connsiteX0" fmla="*/ 58420 w 72390"/>
                  <a:gd name="connsiteY0" fmla="*/ 82550 h 85089"/>
                  <a:gd name="connsiteX1" fmla="*/ 58420 w 72390"/>
                  <a:gd name="connsiteY1" fmla="*/ 71120 h 85089"/>
                  <a:gd name="connsiteX2" fmla="*/ 58420 w 72390"/>
                  <a:gd name="connsiteY2" fmla="*/ 64770 h 85089"/>
                  <a:gd name="connsiteX3" fmla="*/ 58420 w 72390"/>
                  <a:gd name="connsiteY3" fmla="*/ 64770 h 85089"/>
                  <a:gd name="connsiteX4" fmla="*/ 27940 w 72390"/>
                  <a:gd name="connsiteY4" fmla="*/ 85090 h 85089"/>
                  <a:gd name="connsiteX5" fmla="*/ 0 w 72390"/>
                  <a:gd name="connsiteY5" fmla="*/ 52070 h 85089"/>
                  <a:gd name="connsiteX6" fmla="*/ 0 w 72390"/>
                  <a:gd name="connsiteY6" fmla="*/ 0 h 85089"/>
                  <a:gd name="connsiteX7" fmla="*/ 15240 w 72390"/>
                  <a:gd name="connsiteY7" fmla="*/ 0 h 85089"/>
                  <a:gd name="connsiteX8" fmla="*/ 15240 w 72390"/>
                  <a:gd name="connsiteY8" fmla="*/ 48260 h 85089"/>
                  <a:gd name="connsiteX9" fmla="*/ 30480 w 72390"/>
                  <a:gd name="connsiteY9" fmla="*/ 69850 h 85089"/>
                  <a:gd name="connsiteX10" fmla="*/ 57150 w 72390"/>
                  <a:gd name="connsiteY10" fmla="*/ 40640 h 85089"/>
                  <a:gd name="connsiteX11" fmla="*/ 57150 w 72390"/>
                  <a:gd name="connsiteY11" fmla="*/ 0 h 85089"/>
                  <a:gd name="connsiteX12" fmla="*/ 72390 w 72390"/>
                  <a:gd name="connsiteY12" fmla="*/ 0 h 85089"/>
                  <a:gd name="connsiteX13" fmla="*/ 72390 w 72390"/>
                  <a:gd name="connsiteY13" fmla="*/ 82550 h 85089"/>
                  <a:gd name="connsiteX14" fmla="*/ 58420 w 72390"/>
                  <a:gd name="connsiteY14" fmla="*/ 82550 h 85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2390" h="85089">
                    <a:moveTo>
                      <a:pt x="58420" y="82550"/>
                    </a:moveTo>
                    <a:lnTo>
                      <a:pt x="58420" y="71120"/>
                    </a:lnTo>
                    <a:cubicBezTo>
                      <a:pt x="58420" y="67310"/>
                      <a:pt x="58420" y="64770"/>
                      <a:pt x="58420" y="64770"/>
                    </a:cubicBezTo>
                    <a:lnTo>
                      <a:pt x="58420" y="64770"/>
                    </a:lnTo>
                    <a:cubicBezTo>
                      <a:pt x="55880" y="72390"/>
                      <a:pt x="44450" y="85090"/>
                      <a:pt x="27940" y="85090"/>
                    </a:cubicBezTo>
                    <a:cubicBezTo>
                      <a:pt x="11430" y="85090"/>
                      <a:pt x="0" y="73660"/>
                      <a:pt x="0" y="52070"/>
                    </a:cubicBezTo>
                    <a:lnTo>
                      <a:pt x="0" y="0"/>
                    </a:lnTo>
                    <a:lnTo>
                      <a:pt x="15240" y="0"/>
                    </a:lnTo>
                    <a:lnTo>
                      <a:pt x="15240" y="48260"/>
                    </a:lnTo>
                    <a:cubicBezTo>
                      <a:pt x="15240" y="59690"/>
                      <a:pt x="17780" y="69850"/>
                      <a:pt x="30480" y="69850"/>
                    </a:cubicBezTo>
                    <a:cubicBezTo>
                      <a:pt x="43180" y="69850"/>
                      <a:pt x="57150" y="57150"/>
                      <a:pt x="57150" y="40640"/>
                    </a:cubicBezTo>
                    <a:lnTo>
                      <a:pt x="57150" y="0"/>
                    </a:lnTo>
                    <a:lnTo>
                      <a:pt x="72390" y="0"/>
                    </a:lnTo>
                    <a:lnTo>
                      <a:pt x="72390" y="82550"/>
                    </a:lnTo>
                    <a:lnTo>
                      <a:pt x="58420" y="8255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" name="Freeform 223">
                <a:extLst>
                  <a:ext uri="{FF2B5EF4-FFF2-40B4-BE49-F238E27FC236}">
                    <a16:creationId xmlns:a16="http://schemas.microsoft.com/office/drawing/2014/main" id="{8EA7AE94-3B41-197C-850C-D4279331FA13}"/>
                  </a:ext>
                </a:extLst>
              </p:cNvPr>
              <p:cNvSpPr/>
              <p:nvPr/>
            </p:nvSpPr>
            <p:spPr>
              <a:xfrm>
                <a:off x="8557259" y="2794000"/>
                <a:ext cx="77470" cy="86360"/>
              </a:xfrm>
              <a:custGeom>
                <a:avLst/>
                <a:gdLst>
                  <a:gd name="connsiteX0" fmla="*/ 74930 w 77470"/>
                  <a:gd name="connsiteY0" fmla="*/ 38100 h 86360"/>
                  <a:gd name="connsiteX1" fmla="*/ 74930 w 77470"/>
                  <a:gd name="connsiteY1" fmla="*/ 45720 h 86360"/>
                  <a:gd name="connsiteX2" fmla="*/ 13970 w 77470"/>
                  <a:gd name="connsiteY2" fmla="*/ 45720 h 86360"/>
                  <a:gd name="connsiteX3" fmla="*/ 43180 w 77470"/>
                  <a:gd name="connsiteY3" fmla="*/ 72390 h 86360"/>
                  <a:gd name="connsiteX4" fmla="*/ 73660 w 77470"/>
                  <a:gd name="connsiteY4" fmla="*/ 64770 h 86360"/>
                  <a:gd name="connsiteX5" fmla="*/ 73660 w 77470"/>
                  <a:gd name="connsiteY5" fmla="*/ 78740 h 86360"/>
                  <a:gd name="connsiteX6" fmla="*/ 43180 w 77470"/>
                  <a:gd name="connsiteY6" fmla="*/ 86360 h 86360"/>
                  <a:gd name="connsiteX7" fmla="*/ 0 w 77470"/>
                  <a:gd name="connsiteY7" fmla="*/ 43180 h 86360"/>
                  <a:gd name="connsiteX8" fmla="*/ 40640 w 77470"/>
                  <a:gd name="connsiteY8" fmla="*/ 0 h 86360"/>
                  <a:gd name="connsiteX9" fmla="*/ 77470 w 77470"/>
                  <a:gd name="connsiteY9" fmla="*/ 38100 h 86360"/>
                  <a:gd name="connsiteX10" fmla="*/ 36830 w 77470"/>
                  <a:gd name="connsiteY10" fmla="*/ 12700 h 86360"/>
                  <a:gd name="connsiteX11" fmla="*/ 12700 w 77470"/>
                  <a:gd name="connsiteY11" fmla="*/ 35560 h 86360"/>
                  <a:gd name="connsiteX12" fmla="*/ 59690 w 77470"/>
                  <a:gd name="connsiteY12" fmla="*/ 35560 h 86360"/>
                  <a:gd name="connsiteX13" fmla="*/ 36830 w 77470"/>
                  <a:gd name="connsiteY13" fmla="*/ 12700 h 86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7470" h="86360">
                    <a:moveTo>
                      <a:pt x="74930" y="38100"/>
                    </a:moveTo>
                    <a:cubicBezTo>
                      <a:pt x="74930" y="41910"/>
                      <a:pt x="74930" y="44450"/>
                      <a:pt x="74930" y="45720"/>
                    </a:cubicBezTo>
                    <a:lnTo>
                      <a:pt x="13970" y="45720"/>
                    </a:lnTo>
                    <a:cubicBezTo>
                      <a:pt x="13970" y="62230"/>
                      <a:pt x="25400" y="72390"/>
                      <a:pt x="43180" y="72390"/>
                    </a:cubicBezTo>
                    <a:cubicBezTo>
                      <a:pt x="60960" y="72390"/>
                      <a:pt x="66040" y="68580"/>
                      <a:pt x="73660" y="64770"/>
                    </a:cubicBezTo>
                    <a:lnTo>
                      <a:pt x="73660" y="78740"/>
                    </a:lnTo>
                    <a:cubicBezTo>
                      <a:pt x="67310" y="82550"/>
                      <a:pt x="55880" y="86360"/>
                      <a:pt x="43180" y="86360"/>
                    </a:cubicBezTo>
                    <a:cubicBezTo>
                      <a:pt x="16510" y="86360"/>
                      <a:pt x="0" y="68580"/>
                      <a:pt x="0" y="43180"/>
                    </a:cubicBezTo>
                    <a:cubicBezTo>
                      <a:pt x="0" y="17780"/>
                      <a:pt x="17780" y="0"/>
                      <a:pt x="40640" y="0"/>
                    </a:cubicBezTo>
                    <a:cubicBezTo>
                      <a:pt x="63500" y="0"/>
                      <a:pt x="77470" y="17780"/>
                      <a:pt x="77470" y="38100"/>
                    </a:cubicBezTo>
                    <a:close/>
                    <a:moveTo>
                      <a:pt x="36830" y="12700"/>
                    </a:moveTo>
                    <a:cubicBezTo>
                      <a:pt x="22860" y="12700"/>
                      <a:pt x="13970" y="24130"/>
                      <a:pt x="12700" y="35560"/>
                    </a:cubicBezTo>
                    <a:lnTo>
                      <a:pt x="59690" y="35560"/>
                    </a:lnTo>
                    <a:cubicBezTo>
                      <a:pt x="59690" y="24130"/>
                      <a:pt x="52070" y="12700"/>
                      <a:pt x="36830" y="127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5" name="Freeform 224">
                <a:extLst>
                  <a:ext uri="{FF2B5EF4-FFF2-40B4-BE49-F238E27FC236}">
                    <a16:creationId xmlns:a16="http://schemas.microsoft.com/office/drawing/2014/main" id="{C7E1FB8B-187B-7AA3-F3DC-F0CFF1EE4FEA}"/>
                  </a:ext>
                </a:extLst>
              </p:cNvPr>
              <p:cNvSpPr/>
              <p:nvPr/>
            </p:nvSpPr>
            <p:spPr>
              <a:xfrm>
                <a:off x="8300719" y="2956560"/>
                <a:ext cx="107950" cy="118110"/>
              </a:xfrm>
              <a:custGeom>
                <a:avLst/>
                <a:gdLst>
                  <a:gd name="connsiteX0" fmla="*/ 5080 w 107950"/>
                  <a:gd name="connsiteY0" fmla="*/ 33020 h 118110"/>
                  <a:gd name="connsiteX1" fmla="*/ 29211 w 107950"/>
                  <a:gd name="connsiteY1" fmla="*/ 33020 h 118110"/>
                  <a:gd name="connsiteX2" fmla="*/ 34290 w 107950"/>
                  <a:gd name="connsiteY2" fmla="*/ 0 h 118110"/>
                  <a:gd name="connsiteX3" fmla="*/ 46990 w 107950"/>
                  <a:gd name="connsiteY3" fmla="*/ 0 h 118110"/>
                  <a:gd name="connsiteX4" fmla="*/ 41911 w 107950"/>
                  <a:gd name="connsiteY4" fmla="*/ 33020 h 118110"/>
                  <a:gd name="connsiteX5" fmla="*/ 69850 w 107950"/>
                  <a:gd name="connsiteY5" fmla="*/ 33020 h 118110"/>
                  <a:gd name="connsiteX6" fmla="*/ 74930 w 107950"/>
                  <a:gd name="connsiteY6" fmla="*/ 0 h 118110"/>
                  <a:gd name="connsiteX7" fmla="*/ 87630 w 107950"/>
                  <a:gd name="connsiteY7" fmla="*/ 0 h 118110"/>
                  <a:gd name="connsiteX8" fmla="*/ 83820 w 107950"/>
                  <a:gd name="connsiteY8" fmla="*/ 33020 h 118110"/>
                  <a:gd name="connsiteX9" fmla="*/ 107950 w 107950"/>
                  <a:gd name="connsiteY9" fmla="*/ 33020 h 118110"/>
                  <a:gd name="connsiteX10" fmla="*/ 107950 w 107950"/>
                  <a:gd name="connsiteY10" fmla="*/ 44450 h 118110"/>
                  <a:gd name="connsiteX11" fmla="*/ 82550 w 107950"/>
                  <a:gd name="connsiteY11" fmla="*/ 44450 h 118110"/>
                  <a:gd name="connsiteX12" fmla="*/ 78740 w 107950"/>
                  <a:gd name="connsiteY12" fmla="*/ 73660 h 118110"/>
                  <a:gd name="connsiteX13" fmla="*/ 102870 w 107950"/>
                  <a:gd name="connsiteY13" fmla="*/ 73660 h 118110"/>
                  <a:gd name="connsiteX14" fmla="*/ 102870 w 107950"/>
                  <a:gd name="connsiteY14" fmla="*/ 85090 h 118110"/>
                  <a:gd name="connsiteX15" fmla="*/ 77470 w 107950"/>
                  <a:gd name="connsiteY15" fmla="*/ 85090 h 118110"/>
                  <a:gd name="connsiteX16" fmla="*/ 72390 w 107950"/>
                  <a:gd name="connsiteY16" fmla="*/ 118110 h 118110"/>
                  <a:gd name="connsiteX17" fmla="*/ 59690 w 107950"/>
                  <a:gd name="connsiteY17" fmla="*/ 118110 h 118110"/>
                  <a:gd name="connsiteX18" fmla="*/ 64770 w 107950"/>
                  <a:gd name="connsiteY18" fmla="*/ 85090 h 118110"/>
                  <a:gd name="connsiteX19" fmla="*/ 36830 w 107950"/>
                  <a:gd name="connsiteY19" fmla="*/ 85090 h 118110"/>
                  <a:gd name="connsiteX20" fmla="*/ 31750 w 107950"/>
                  <a:gd name="connsiteY20" fmla="*/ 118110 h 118110"/>
                  <a:gd name="connsiteX21" fmla="*/ 19050 w 107950"/>
                  <a:gd name="connsiteY21" fmla="*/ 118110 h 118110"/>
                  <a:gd name="connsiteX22" fmla="*/ 24130 w 107950"/>
                  <a:gd name="connsiteY22" fmla="*/ 85090 h 118110"/>
                  <a:gd name="connsiteX23" fmla="*/ 0 w 107950"/>
                  <a:gd name="connsiteY23" fmla="*/ 85090 h 118110"/>
                  <a:gd name="connsiteX24" fmla="*/ 0 w 107950"/>
                  <a:gd name="connsiteY24" fmla="*/ 73660 h 118110"/>
                  <a:gd name="connsiteX25" fmla="*/ 25400 w 107950"/>
                  <a:gd name="connsiteY25" fmla="*/ 73660 h 118110"/>
                  <a:gd name="connsiteX26" fmla="*/ 29211 w 107950"/>
                  <a:gd name="connsiteY26" fmla="*/ 44450 h 118110"/>
                  <a:gd name="connsiteX27" fmla="*/ 5080 w 107950"/>
                  <a:gd name="connsiteY27" fmla="*/ 44450 h 118110"/>
                  <a:gd name="connsiteX28" fmla="*/ 5080 w 107950"/>
                  <a:gd name="connsiteY28" fmla="*/ 33020 h 118110"/>
                  <a:gd name="connsiteX29" fmla="*/ 36830 w 107950"/>
                  <a:gd name="connsiteY29" fmla="*/ 74930 h 118110"/>
                  <a:gd name="connsiteX30" fmla="*/ 64770 w 107950"/>
                  <a:gd name="connsiteY30" fmla="*/ 74930 h 118110"/>
                  <a:gd name="connsiteX31" fmla="*/ 68580 w 107950"/>
                  <a:gd name="connsiteY31" fmla="*/ 45720 h 118110"/>
                  <a:gd name="connsiteX32" fmla="*/ 40640 w 107950"/>
                  <a:gd name="connsiteY32" fmla="*/ 45720 h 118110"/>
                  <a:gd name="connsiteX33" fmla="*/ 36830 w 107950"/>
                  <a:gd name="connsiteY33" fmla="*/ 74930 h 118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07950" h="118110">
                    <a:moveTo>
                      <a:pt x="5080" y="33020"/>
                    </a:moveTo>
                    <a:lnTo>
                      <a:pt x="29211" y="33020"/>
                    </a:lnTo>
                    <a:lnTo>
                      <a:pt x="34290" y="0"/>
                    </a:lnTo>
                    <a:lnTo>
                      <a:pt x="46990" y="0"/>
                    </a:lnTo>
                    <a:lnTo>
                      <a:pt x="41911" y="33020"/>
                    </a:lnTo>
                    <a:lnTo>
                      <a:pt x="69850" y="33020"/>
                    </a:lnTo>
                    <a:lnTo>
                      <a:pt x="74930" y="0"/>
                    </a:lnTo>
                    <a:lnTo>
                      <a:pt x="87630" y="0"/>
                    </a:lnTo>
                    <a:lnTo>
                      <a:pt x="83820" y="33020"/>
                    </a:lnTo>
                    <a:lnTo>
                      <a:pt x="107950" y="33020"/>
                    </a:lnTo>
                    <a:lnTo>
                      <a:pt x="107950" y="44450"/>
                    </a:lnTo>
                    <a:lnTo>
                      <a:pt x="82550" y="44450"/>
                    </a:lnTo>
                    <a:lnTo>
                      <a:pt x="78740" y="73660"/>
                    </a:lnTo>
                    <a:lnTo>
                      <a:pt x="102870" y="73660"/>
                    </a:lnTo>
                    <a:lnTo>
                      <a:pt x="102870" y="85090"/>
                    </a:lnTo>
                    <a:lnTo>
                      <a:pt x="77470" y="85090"/>
                    </a:lnTo>
                    <a:lnTo>
                      <a:pt x="72390" y="118110"/>
                    </a:lnTo>
                    <a:lnTo>
                      <a:pt x="59690" y="118110"/>
                    </a:lnTo>
                    <a:lnTo>
                      <a:pt x="64770" y="85090"/>
                    </a:lnTo>
                    <a:lnTo>
                      <a:pt x="36830" y="85090"/>
                    </a:lnTo>
                    <a:lnTo>
                      <a:pt x="31750" y="118110"/>
                    </a:lnTo>
                    <a:lnTo>
                      <a:pt x="19050" y="118110"/>
                    </a:lnTo>
                    <a:lnTo>
                      <a:pt x="24130" y="85090"/>
                    </a:lnTo>
                    <a:lnTo>
                      <a:pt x="0" y="85090"/>
                    </a:lnTo>
                    <a:lnTo>
                      <a:pt x="0" y="73660"/>
                    </a:lnTo>
                    <a:lnTo>
                      <a:pt x="25400" y="73660"/>
                    </a:lnTo>
                    <a:lnTo>
                      <a:pt x="29211" y="44450"/>
                    </a:lnTo>
                    <a:lnTo>
                      <a:pt x="5080" y="44450"/>
                    </a:lnTo>
                    <a:lnTo>
                      <a:pt x="5080" y="33020"/>
                    </a:lnTo>
                    <a:close/>
                    <a:moveTo>
                      <a:pt x="36830" y="74930"/>
                    </a:moveTo>
                    <a:lnTo>
                      <a:pt x="64770" y="74930"/>
                    </a:lnTo>
                    <a:lnTo>
                      <a:pt x="68580" y="45720"/>
                    </a:lnTo>
                    <a:lnTo>
                      <a:pt x="40640" y="45720"/>
                    </a:lnTo>
                    <a:lnTo>
                      <a:pt x="36830" y="749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" name="Freeform 225">
                <a:extLst>
                  <a:ext uri="{FF2B5EF4-FFF2-40B4-BE49-F238E27FC236}">
                    <a16:creationId xmlns:a16="http://schemas.microsoft.com/office/drawing/2014/main" id="{61C549FF-93C8-B2B4-D9E2-80E7ED87FDC8}"/>
                  </a:ext>
                </a:extLst>
              </p:cNvPr>
              <p:cNvSpPr/>
              <p:nvPr/>
            </p:nvSpPr>
            <p:spPr>
              <a:xfrm>
                <a:off x="8422640" y="2955289"/>
                <a:ext cx="88900" cy="121920"/>
              </a:xfrm>
              <a:custGeom>
                <a:avLst/>
                <a:gdLst>
                  <a:gd name="connsiteX0" fmla="*/ 44450 w 88900"/>
                  <a:gd name="connsiteY0" fmla="*/ 0 h 121920"/>
                  <a:gd name="connsiteX1" fmla="*/ 88900 w 88900"/>
                  <a:gd name="connsiteY1" fmla="*/ 60960 h 121920"/>
                  <a:gd name="connsiteX2" fmla="*/ 44450 w 88900"/>
                  <a:gd name="connsiteY2" fmla="*/ 121920 h 121920"/>
                  <a:gd name="connsiteX3" fmla="*/ 0 w 88900"/>
                  <a:gd name="connsiteY3" fmla="*/ 60960 h 121920"/>
                  <a:gd name="connsiteX4" fmla="*/ 44450 w 88900"/>
                  <a:gd name="connsiteY4" fmla="*/ 0 h 121920"/>
                  <a:gd name="connsiteX5" fmla="*/ 44450 w 88900"/>
                  <a:gd name="connsiteY5" fmla="*/ 107950 h 121920"/>
                  <a:gd name="connsiteX6" fmla="*/ 73660 w 88900"/>
                  <a:gd name="connsiteY6" fmla="*/ 60960 h 121920"/>
                  <a:gd name="connsiteX7" fmla="*/ 44450 w 88900"/>
                  <a:gd name="connsiteY7" fmla="*/ 13970 h 121920"/>
                  <a:gd name="connsiteX8" fmla="*/ 15240 w 88900"/>
                  <a:gd name="connsiteY8" fmla="*/ 60960 h 121920"/>
                  <a:gd name="connsiteX9" fmla="*/ 44450 w 88900"/>
                  <a:gd name="connsiteY9" fmla="*/ 107950 h 121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8900" h="121920">
                    <a:moveTo>
                      <a:pt x="44450" y="0"/>
                    </a:moveTo>
                    <a:cubicBezTo>
                      <a:pt x="72390" y="0"/>
                      <a:pt x="88900" y="26670"/>
                      <a:pt x="88900" y="60960"/>
                    </a:cubicBezTo>
                    <a:cubicBezTo>
                      <a:pt x="88900" y="95250"/>
                      <a:pt x="71120" y="121920"/>
                      <a:pt x="44450" y="121920"/>
                    </a:cubicBezTo>
                    <a:cubicBezTo>
                      <a:pt x="17780" y="121920"/>
                      <a:pt x="0" y="95250"/>
                      <a:pt x="0" y="60960"/>
                    </a:cubicBezTo>
                    <a:cubicBezTo>
                      <a:pt x="0" y="26670"/>
                      <a:pt x="17780" y="0"/>
                      <a:pt x="44450" y="0"/>
                    </a:cubicBezTo>
                    <a:close/>
                    <a:moveTo>
                      <a:pt x="44450" y="107950"/>
                    </a:moveTo>
                    <a:cubicBezTo>
                      <a:pt x="62230" y="107950"/>
                      <a:pt x="73660" y="88900"/>
                      <a:pt x="73660" y="60960"/>
                    </a:cubicBezTo>
                    <a:cubicBezTo>
                      <a:pt x="73660" y="33020"/>
                      <a:pt x="62230" y="13970"/>
                      <a:pt x="44450" y="13970"/>
                    </a:cubicBezTo>
                    <a:cubicBezTo>
                      <a:pt x="26670" y="13970"/>
                      <a:pt x="15240" y="33020"/>
                      <a:pt x="15240" y="60960"/>
                    </a:cubicBezTo>
                    <a:cubicBezTo>
                      <a:pt x="15240" y="88900"/>
                      <a:pt x="26670" y="107950"/>
                      <a:pt x="44450" y="10795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F06389E7-BABA-0CDF-12C6-AC031F15A67C}"/>
                  </a:ext>
                </a:extLst>
              </p:cNvPr>
              <p:cNvSpPr/>
              <p:nvPr/>
            </p:nvSpPr>
            <p:spPr>
              <a:xfrm>
                <a:off x="8530590" y="2955289"/>
                <a:ext cx="82550" cy="120650"/>
              </a:xfrm>
              <a:custGeom>
                <a:avLst/>
                <a:gdLst>
                  <a:gd name="connsiteX0" fmla="*/ 1270 w 82550"/>
                  <a:gd name="connsiteY0" fmla="*/ 39370 h 120650"/>
                  <a:gd name="connsiteX1" fmla="*/ 41910 w 82550"/>
                  <a:gd name="connsiteY1" fmla="*/ 0 h 120650"/>
                  <a:gd name="connsiteX2" fmla="*/ 82550 w 82550"/>
                  <a:gd name="connsiteY2" fmla="*/ 40640 h 120650"/>
                  <a:gd name="connsiteX3" fmla="*/ 34290 w 82550"/>
                  <a:gd name="connsiteY3" fmla="*/ 120650 h 120650"/>
                  <a:gd name="connsiteX4" fmla="*/ 12700 w 82550"/>
                  <a:gd name="connsiteY4" fmla="*/ 120650 h 120650"/>
                  <a:gd name="connsiteX5" fmla="*/ 57150 w 82550"/>
                  <a:gd name="connsiteY5" fmla="*/ 72390 h 120650"/>
                  <a:gd name="connsiteX6" fmla="*/ 39370 w 82550"/>
                  <a:gd name="connsiteY6" fmla="*/ 78740 h 120650"/>
                  <a:gd name="connsiteX7" fmla="*/ 0 w 82550"/>
                  <a:gd name="connsiteY7" fmla="*/ 39370 h 120650"/>
                  <a:gd name="connsiteX8" fmla="*/ 16510 w 82550"/>
                  <a:gd name="connsiteY8" fmla="*/ 39370 h 120650"/>
                  <a:gd name="connsiteX9" fmla="*/ 43180 w 82550"/>
                  <a:gd name="connsiteY9" fmla="*/ 66040 h 120650"/>
                  <a:gd name="connsiteX10" fmla="*/ 69850 w 82550"/>
                  <a:gd name="connsiteY10" fmla="*/ 40640 h 120650"/>
                  <a:gd name="connsiteX11" fmla="*/ 43180 w 82550"/>
                  <a:gd name="connsiteY11" fmla="*/ 13970 h 120650"/>
                  <a:gd name="connsiteX12" fmla="*/ 16510 w 82550"/>
                  <a:gd name="connsiteY12" fmla="*/ 40640 h 12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2550" h="120650">
                    <a:moveTo>
                      <a:pt x="1270" y="39370"/>
                    </a:moveTo>
                    <a:cubicBezTo>
                      <a:pt x="1270" y="16510"/>
                      <a:pt x="19050" y="0"/>
                      <a:pt x="41910" y="0"/>
                    </a:cubicBezTo>
                    <a:cubicBezTo>
                      <a:pt x="64770" y="0"/>
                      <a:pt x="82550" y="16510"/>
                      <a:pt x="82550" y="40640"/>
                    </a:cubicBezTo>
                    <a:cubicBezTo>
                      <a:pt x="82550" y="64770"/>
                      <a:pt x="54610" y="105410"/>
                      <a:pt x="34290" y="120650"/>
                    </a:cubicBezTo>
                    <a:lnTo>
                      <a:pt x="12700" y="120650"/>
                    </a:lnTo>
                    <a:cubicBezTo>
                      <a:pt x="34290" y="105410"/>
                      <a:pt x="49530" y="85090"/>
                      <a:pt x="57150" y="72390"/>
                    </a:cubicBezTo>
                    <a:cubicBezTo>
                      <a:pt x="54610" y="74930"/>
                      <a:pt x="48260" y="78740"/>
                      <a:pt x="39370" y="78740"/>
                    </a:cubicBezTo>
                    <a:cubicBezTo>
                      <a:pt x="16510" y="78740"/>
                      <a:pt x="0" y="60960"/>
                      <a:pt x="0" y="39370"/>
                    </a:cubicBezTo>
                    <a:close/>
                    <a:moveTo>
                      <a:pt x="16510" y="39370"/>
                    </a:moveTo>
                    <a:cubicBezTo>
                      <a:pt x="16510" y="54610"/>
                      <a:pt x="26670" y="66040"/>
                      <a:pt x="43180" y="66040"/>
                    </a:cubicBezTo>
                    <a:cubicBezTo>
                      <a:pt x="59690" y="66040"/>
                      <a:pt x="69850" y="54610"/>
                      <a:pt x="69850" y="40640"/>
                    </a:cubicBezTo>
                    <a:cubicBezTo>
                      <a:pt x="69850" y="26670"/>
                      <a:pt x="59690" y="13970"/>
                      <a:pt x="43180" y="13970"/>
                    </a:cubicBezTo>
                    <a:cubicBezTo>
                      <a:pt x="26670" y="13970"/>
                      <a:pt x="16510" y="25400"/>
                      <a:pt x="16510" y="4064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id="{26607614-FF73-D96F-4FDC-62007C7243E9}"/>
                  </a:ext>
                </a:extLst>
              </p:cNvPr>
              <p:cNvSpPr/>
              <p:nvPr/>
            </p:nvSpPr>
            <p:spPr>
              <a:xfrm>
                <a:off x="8632190" y="2956560"/>
                <a:ext cx="72390" cy="121919"/>
              </a:xfrm>
              <a:custGeom>
                <a:avLst/>
                <a:gdLst>
                  <a:gd name="connsiteX0" fmla="*/ 0 w 72390"/>
                  <a:gd name="connsiteY0" fmla="*/ 99060 h 121919"/>
                  <a:gd name="connsiteX1" fmla="*/ 26670 w 72390"/>
                  <a:gd name="connsiteY1" fmla="*/ 106680 h 121919"/>
                  <a:gd name="connsiteX2" fmla="*/ 54610 w 72390"/>
                  <a:gd name="connsiteY2" fmla="*/ 81280 h 121919"/>
                  <a:gd name="connsiteX3" fmla="*/ 26670 w 72390"/>
                  <a:gd name="connsiteY3" fmla="*/ 57150 h 121919"/>
                  <a:gd name="connsiteX4" fmla="*/ 3810 w 72390"/>
                  <a:gd name="connsiteY4" fmla="*/ 62230 h 121919"/>
                  <a:gd name="connsiteX5" fmla="*/ 6350 w 72390"/>
                  <a:gd name="connsiteY5" fmla="*/ 0 h 121919"/>
                  <a:gd name="connsiteX6" fmla="*/ 64770 w 72390"/>
                  <a:gd name="connsiteY6" fmla="*/ 0 h 121919"/>
                  <a:gd name="connsiteX7" fmla="*/ 64770 w 72390"/>
                  <a:gd name="connsiteY7" fmla="*/ 13970 h 121919"/>
                  <a:gd name="connsiteX8" fmla="*/ 20320 w 72390"/>
                  <a:gd name="connsiteY8" fmla="*/ 13970 h 121919"/>
                  <a:gd name="connsiteX9" fmla="*/ 20320 w 72390"/>
                  <a:gd name="connsiteY9" fmla="*/ 46990 h 121919"/>
                  <a:gd name="connsiteX10" fmla="*/ 33020 w 72390"/>
                  <a:gd name="connsiteY10" fmla="*/ 44450 h 121919"/>
                  <a:gd name="connsiteX11" fmla="*/ 72390 w 72390"/>
                  <a:gd name="connsiteY11" fmla="*/ 83820 h 121919"/>
                  <a:gd name="connsiteX12" fmla="*/ 30480 w 72390"/>
                  <a:gd name="connsiteY12" fmla="*/ 121920 h 121919"/>
                  <a:gd name="connsiteX13" fmla="*/ 2540 w 72390"/>
                  <a:gd name="connsiteY13" fmla="*/ 114300 h 121919"/>
                  <a:gd name="connsiteX14" fmla="*/ 2540 w 72390"/>
                  <a:gd name="connsiteY14" fmla="*/ 100330 h 121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2390" h="121919">
                    <a:moveTo>
                      <a:pt x="0" y="99060"/>
                    </a:moveTo>
                    <a:cubicBezTo>
                      <a:pt x="6350" y="104140"/>
                      <a:pt x="15240" y="106680"/>
                      <a:pt x="26670" y="106680"/>
                    </a:cubicBezTo>
                    <a:cubicBezTo>
                      <a:pt x="41910" y="106680"/>
                      <a:pt x="54610" y="97790"/>
                      <a:pt x="54610" y="81280"/>
                    </a:cubicBezTo>
                    <a:cubicBezTo>
                      <a:pt x="54610" y="64770"/>
                      <a:pt x="41910" y="57150"/>
                      <a:pt x="26670" y="57150"/>
                    </a:cubicBezTo>
                    <a:cubicBezTo>
                      <a:pt x="11430" y="57150"/>
                      <a:pt x="6350" y="60960"/>
                      <a:pt x="3810" y="62230"/>
                    </a:cubicBezTo>
                    <a:lnTo>
                      <a:pt x="6350" y="0"/>
                    </a:lnTo>
                    <a:lnTo>
                      <a:pt x="64770" y="0"/>
                    </a:lnTo>
                    <a:lnTo>
                      <a:pt x="64770" y="13970"/>
                    </a:lnTo>
                    <a:lnTo>
                      <a:pt x="20320" y="13970"/>
                    </a:lnTo>
                    <a:lnTo>
                      <a:pt x="20320" y="46990"/>
                    </a:lnTo>
                    <a:cubicBezTo>
                      <a:pt x="20320" y="46990"/>
                      <a:pt x="25400" y="44450"/>
                      <a:pt x="33020" y="44450"/>
                    </a:cubicBezTo>
                    <a:cubicBezTo>
                      <a:pt x="54610" y="44450"/>
                      <a:pt x="72390" y="59690"/>
                      <a:pt x="72390" y="83820"/>
                    </a:cubicBezTo>
                    <a:cubicBezTo>
                      <a:pt x="72390" y="107950"/>
                      <a:pt x="54610" y="121920"/>
                      <a:pt x="30480" y="121920"/>
                    </a:cubicBezTo>
                    <a:cubicBezTo>
                      <a:pt x="6350" y="121920"/>
                      <a:pt x="8890" y="119380"/>
                      <a:pt x="2540" y="114300"/>
                    </a:cubicBezTo>
                    <a:lnTo>
                      <a:pt x="2540" y="1003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9" name="Freeform 228">
                <a:extLst>
                  <a:ext uri="{FF2B5EF4-FFF2-40B4-BE49-F238E27FC236}">
                    <a16:creationId xmlns:a16="http://schemas.microsoft.com/office/drawing/2014/main" id="{6AE11A26-6323-3E90-B128-DCD7C33F113F}"/>
                  </a:ext>
                </a:extLst>
              </p:cNvPr>
              <p:cNvSpPr/>
              <p:nvPr/>
            </p:nvSpPr>
            <p:spPr>
              <a:xfrm>
                <a:off x="8717280" y="2955289"/>
                <a:ext cx="68579" cy="123189"/>
              </a:xfrm>
              <a:custGeom>
                <a:avLst/>
                <a:gdLst>
                  <a:gd name="connsiteX0" fmla="*/ 26670 w 68579"/>
                  <a:gd name="connsiteY0" fmla="*/ 13970 h 123189"/>
                  <a:gd name="connsiteX1" fmla="*/ 1270 w 68579"/>
                  <a:gd name="connsiteY1" fmla="*/ 20320 h 123189"/>
                  <a:gd name="connsiteX2" fmla="*/ 1270 w 68579"/>
                  <a:gd name="connsiteY2" fmla="*/ 6350 h 123189"/>
                  <a:gd name="connsiteX3" fmla="*/ 27939 w 68579"/>
                  <a:gd name="connsiteY3" fmla="*/ 0 h 123189"/>
                  <a:gd name="connsiteX4" fmla="*/ 66039 w 68579"/>
                  <a:gd name="connsiteY4" fmla="*/ 31750 h 123189"/>
                  <a:gd name="connsiteX5" fmla="*/ 44450 w 68579"/>
                  <a:gd name="connsiteY5" fmla="*/ 59690 h 123189"/>
                  <a:gd name="connsiteX6" fmla="*/ 68580 w 68579"/>
                  <a:gd name="connsiteY6" fmla="*/ 90170 h 123189"/>
                  <a:gd name="connsiteX7" fmla="*/ 29210 w 68579"/>
                  <a:gd name="connsiteY7" fmla="*/ 123190 h 123189"/>
                  <a:gd name="connsiteX8" fmla="*/ 0 w 68579"/>
                  <a:gd name="connsiteY8" fmla="*/ 116840 h 123189"/>
                  <a:gd name="connsiteX9" fmla="*/ 0 w 68579"/>
                  <a:gd name="connsiteY9" fmla="*/ 102870 h 123189"/>
                  <a:gd name="connsiteX10" fmla="*/ 27939 w 68579"/>
                  <a:gd name="connsiteY10" fmla="*/ 109220 h 123189"/>
                  <a:gd name="connsiteX11" fmla="*/ 52070 w 68579"/>
                  <a:gd name="connsiteY11" fmla="*/ 88900 h 123189"/>
                  <a:gd name="connsiteX12" fmla="*/ 21589 w 68579"/>
                  <a:gd name="connsiteY12" fmla="*/ 66040 h 123189"/>
                  <a:gd name="connsiteX13" fmla="*/ 17780 w 68579"/>
                  <a:gd name="connsiteY13" fmla="*/ 66040 h 123189"/>
                  <a:gd name="connsiteX14" fmla="*/ 17780 w 68579"/>
                  <a:gd name="connsiteY14" fmla="*/ 53340 h 123189"/>
                  <a:gd name="connsiteX15" fmla="*/ 22860 w 68579"/>
                  <a:gd name="connsiteY15" fmla="*/ 53340 h 123189"/>
                  <a:gd name="connsiteX16" fmla="*/ 50800 w 68579"/>
                  <a:gd name="connsiteY16" fmla="*/ 33020 h 123189"/>
                  <a:gd name="connsiteX17" fmla="*/ 27939 w 68579"/>
                  <a:gd name="connsiteY17" fmla="*/ 13970 h 123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8579" h="123189">
                    <a:moveTo>
                      <a:pt x="26670" y="13970"/>
                    </a:moveTo>
                    <a:cubicBezTo>
                      <a:pt x="16510" y="13970"/>
                      <a:pt x="7620" y="17780"/>
                      <a:pt x="1270" y="20320"/>
                    </a:cubicBezTo>
                    <a:lnTo>
                      <a:pt x="1270" y="6350"/>
                    </a:lnTo>
                    <a:cubicBezTo>
                      <a:pt x="7620" y="3810"/>
                      <a:pt x="17780" y="0"/>
                      <a:pt x="27939" y="0"/>
                    </a:cubicBezTo>
                    <a:cubicBezTo>
                      <a:pt x="50800" y="0"/>
                      <a:pt x="66039" y="12700"/>
                      <a:pt x="66039" y="31750"/>
                    </a:cubicBezTo>
                    <a:cubicBezTo>
                      <a:pt x="66039" y="50800"/>
                      <a:pt x="55880" y="55880"/>
                      <a:pt x="44450" y="59690"/>
                    </a:cubicBezTo>
                    <a:cubicBezTo>
                      <a:pt x="57150" y="63500"/>
                      <a:pt x="68580" y="73660"/>
                      <a:pt x="68580" y="90170"/>
                    </a:cubicBezTo>
                    <a:cubicBezTo>
                      <a:pt x="68580" y="106680"/>
                      <a:pt x="52070" y="123190"/>
                      <a:pt x="29210" y="123190"/>
                    </a:cubicBezTo>
                    <a:cubicBezTo>
                      <a:pt x="6350" y="123190"/>
                      <a:pt x="6350" y="119380"/>
                      <a:pt x="0" y="116840"/>
                    </a:cubicBezTo>
                    <a:lnTo>
                      <a:pt x="0" y="102870"/>
                    </a:lnTo>
                    <a:cubicBezTo>
                      <a:pt x="6350" y="105410"/>
                      <a:pt x="13970" y="109220"/>
                      <a:pt x="27939" y="109220"/>
                    </a:cubicBezTo>
                    <a:cubicBezTo>
                      <a:pt x="41910" y="109220"/>
                      <a:pt x="52070" y="101600"/>
                      <a:pt x="52070" y="88900"/>
                    </a:cubicBezTo>
                    <a:cubicBezTo>
                      <a:pt x="52070" y="76200"/>
                      <a:pt x="40639" y="66040"/>
                      <a:pt x="21589" y="66040"/>
                    </a:cubicBezTo>
                    <a:lnTo>
                      <a:pt x="17780" y="66040"/>
                    </a:lnTo>
                    <a:lnTo>
                      <a:pt x="17780" y="53340"/>
                    </a:lnTo>
                    <a:lnTo>
                      <a:pt x="22860" y="53340"/>
                    </a:lnTo>
                    <a:cubicBezTo>
                      <a:pt x="38100" y="53340"/>
                      <a:pt x="50800" y="45720"/>
                      <a:pt x="50800" y="33020"/>
                    </a:cubicBezTo>
                    <a:cubicBezTo>
                      <a:pt x="50800" y="20320"/>
                      <a:pt x="41910" y="13970"/>
                      <a:pt x="27939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97C26A43-6DA8-370A-502A-309358289274}"/>
                  </a:ext>
                </a:extLst>
              </p:cNvPr>
              <p:cNvSpPr/>
              <p:nvPr/>
            </p:nvSpPr>
            <p:spPr>
              <a:xfrm>
                <a:off x="8802369" y="2956560"/>
                <a:ext cx="76200" cy="119379"/>
              </a:xfrm>
              <a:custGeom>
                <a:avLst/>
                <a:gdLst>
                  <a:gd name="connsiteX0" fmla="*/ 7620 w 76200"/>
                  <a:gd name="connsiteY0" fmla="*/ 119380 h 119379"/>
                  <a:gd name="connsiteX1" fmla="*/ 54611 w 76200"/>
                  <a:gd name="connsiteY1" fmla="*/ 13970 h 119379"/>
                  <a:gd name="connsiteX2" fmla="*/ 0 w 76200"/>
                  <a:gd name="connsiteY2" fmla="*/ 13970 h 119379"/>
                  <a:gd name="connsiteX3" fmla="*/ 0 w 76200"/>
                  <a:gd name="connsiteY3" fmla="*/ 0 h 119379"/>
                  <a:gd name="connsiteX4" fmla="*/ 76200 w 76200"/>
                  <a:gd name="connsiteY4" fmla="*/ 0 h 119379"/>
                  <a:gd name="connsiteX5" fmla="*/ 25400 w 76200"/>
                  <a:gd name="connsiteY5" fmla="*/ 119380 h 119379"/>
                  <a:gd name="connsiteX6" fmla="*/ 8890 w 76200"/>
                  <a:gd name="connsiteY6" fmla="*/ 119380 h 119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00" h="119379">
                    <a:moveTo>
                      <a:pt x="7620" y="119380"/>
                    </a:moveTo>
                    <a:lnTo>
                      <a:pt x="54611" y="13970"/>
                    </a:lnTo>
                    <a:lnTo>
                      <a:pt x="0" y="13970"/>
                    </a:lnTo>
                    <a:lnTo>
                      <a:pt x="0" y="0"/>
                    </a:lnTo>
                    <a:lnTo>
                      <a:pt x="76200" y="0"/>
                    </a:lnTo>
                    <a:lnTo>
                      <a:pt x="25400" y="119380"/>
                    </a:lnTo>
                    <a:lnTo>
                      <a:pt x="8890" y="11938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1" name="Freeform 230">
                <a:extLst>
                  <a:ext uri="{FF2B5EF4-FFF2-40B4-BE49-F238E27FC236}">
                    <a16:creationId xmlns:a16="http://schemas.microsoft.com/office/drawing/2014/main" id="{96DA1666-B638-507A-5DF6-AB3A7AAD8E0D}"/>
                  </a:ext>
                </a:extLst>
              </p:cNvPr>
              <p:cNvSpPr/>
              <p:nvPr/>
            </p:nvSpPr>
            <p:spPr>
              <a:xfrm>
                <a:off x="8879840" y="2957829"/>
                <a:ext cx="86359" cy="118110"/>
              </a:xfrm>
              <a:custGeom>
                <a:avLst/>
                <a:gdLst>
                  <a:gd name="connsiteX0" fmla="*/ 55880 w 86359"/>
                  <a:gd name="connsiteY0" fmla="*/ 118110 h 118110"/>
                  <a:gd name="connsiteX1" fmla="*/ 55880 w 86359"/>
                  <a:gd name="connsiteY1" fmla="*/ 90170 h 118110"/>
                  <a:gd name="connsiteX2" fmla="*/ 0 w 86359"/>
                  <a:gd name="connsiteY2" fmla="*/ 90170 h 118110"/>
                  <a:gd name="connsiteX3" fmla="*/ 40640 w 86359"/>
                  <a:gd name="connsiteY3" fmla="*/ 0 h 118110"/>
                  <a:gd name="connsiteX4" fmla="*/ 55880 w 86359"/>
                  <a:gd name="connsiteY4" fmla="*/ 0 h 118110"/>
                  <a:gd name="connsiteX5" fmla="*/ 21590 w 86359"/>
                  <a:gd name="connsiteY5" fmla="*/ 76200 h 118110"/>
                  <a:gd name="connsiteX6" fmla="*/ 55880 w 86359"/>
                  <a:gd name="connsiteY6" fmla="*/ 76200 h 118110"/>
                  <a:gd name="connsiteX7" fmla="*/ 55880 w 86359"/>
                  <a:gd name="connsiteY7" fmla="*/ 45720 h 118110"/>
                  <a:gd name="connsiteX8" fmla="*/ 69850 w 86359"/>
                  <a:gd name="connsiteY8" fmla="*/ 45720 h 118110"/>
                  <a:gd name="connsiteX9" fmla="*/ 69850 w 86359"/>
                  <a:gd name="connsiteY9" fmla="*/ 76200 h 118110"/>
                  <a:gd name="connsiteX10" fmla="*/ 86360 w 86359"/>
                  <a:gd name="connsiteY10" fmla="*/ 76200 h 118110"/>
                  <a:gd name="connsiteX11" fmla="*/ 86360 w 86359"/>
                  <a:gd name="connsiteY11" fmla="*/ 90170 h 118110"/>
                  <a:gd name="connsiteX12" fmla="*/ 69850 w 86359"/>
                  <a:gd name="connsiteY12" fmla="*/ 90170 h 118110"/>
                  <a:gd name="connsiteX13" fmla="*/ 69850 w 86359"/>
                  <a:gd name="connsiteY13" fmla="*/ 118110 h 118110"/>
                  <a:gd name="connsiteX14" fmla="*/ 55880 w 86359"/>
                  <a:gd name="connsiteY14" fmla="*/ 118110 h 118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6359" h="118110">
                    <a:moveTo>
                      <a:pt x="55880" y="118110"/>
                    </a:moveTo>
                    <a:lnTo>
                      <a:pt x="55880" y="90170"/>
                    </a:lnTo>
                    <a:lnTo>
                      <a:pt x="0" y="90170"/>
                    </a:lnTo>
                    <a:lnTo>
                      <a:pt x="40640" y="0"/>
                    </a:lnTo>
                    <a:lnTo>
                      <a:pt x="55880" y="0"/>
                    </a:lnTo>
                    <a:lnTo>
                      <a:pt x="21590" y="76200"/>
                    </a:lnTo>
                    <a:lnTo>
                      <a:pt x="55880" y="76200"/>
                    </a:lnTo>
                    <a:lnTo>
                      <a:pt x="55880" y="45720"/>
                    </a:lnTo>
                    <a:lnTo>
                      <a:pt x="69850" y="45720"/>
                    </a:lnTo>
                    <a:lnTo>
                      <a:pt x="69850" y="76200"/>
                    </a:lnTo>
                    <a:lnTo>
                      <a:pt x="86360" y="76200"/>
                    </a:lnTo>
                    <a:lnTo>
                      <a:pt x="86360" y="90170"/>
                    </a:lnTo>
                    <a:lnTo>
                      <a:pt x="69850" y="90170"/>
                    </a:lnTo>
                    <a:lnTo>
                      <a:pt x="69850" y="118110"/>
                    </a:lnTo>
                    <a:lnTo>
                      <a:pt x="55880" y="1181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2" name="Freeform 231">
                <a:extLst>
                  <a:ext uri="{FF2B5EF4-FFF2-40B4-BE49-F238E27FC236}">
                    <a16:creationId xmlns:a16="http://schemas.microsoft.com/office/drawing/2014/main" id="{974DD0FB-C47B-C704-7F6D-C3DBDF243FEE}"/>
                  </a:ext>
                </a:extLst>
              </p:cNvPr>
              <p:cNvSpPr/>
              <p:nvPr/>
            </p:nvSpPr>
            <p:spPr>
              <a:xfrm>
                <a:off x="8299450" y="3154679"/>
                <a:ext cx="97790" cy="121920"/>
              </a:xfrm>
              <a:custGeom>
                <a:avLst/>
                <a:gdLst>
                  <a:gd name="connsiteX0" fmla="*/ 97790 w 97790"/>
                  <a:gd name="connsiteY0" fmla="*/ 21590 h 121920"/>
                  <a:gd name="connsiteX1" fmla="*/ 62230 w 97790"/>
                  <a:gd name="connsiteY1" fmla="*/ 12700 h 121920"/>
                  <a:gd name="connsiteX2" fmla="*/ 15240 w 97790"/>
                  <a:gd name="connsiteY2" fmla="*/ 59690 h 121920"/>
                  <a:gd name="connsiteX3" fmla="*/ 62230 w 97790"/>
                  <a:gd name="connsiteY3" fmla="*/ 106680 h 121920"/>
                  <a:gd name="connsiteX4" fmla="*/ 97790 w 97790"/>
                  <a:gd name="connsiteY4" fmla="*/ 97790 h 121920"/>
                  <a:gd name="connsiteX5" fmla="*/ 97790 w 97790"/>
                  <a:gd name="connsiteY5" fmla="*/ 113030 h 121920"/>
                  <a:gd name="connsiteX6" fmla="*/ 62230 w 97790"/>
                  <a:gd name="connsiteY6" fmla="*/ 121920 h 121920"/>
                  <a:gd name="connsiteX7" fmla="*/ 0 w 97790"/>
                  <a:gd name="connsiteY7" fmla="*/ 60960 h 121920"/>
                  <a:gd name="connsiteX8" fmla="*/ 62230 w 97790"/>
                  <a:gd name="connsiteY8" fmla="*/ 0 h 121920"/>
                  <a:gd name="connsiteX9" fmla="*/ 97790 w 97790"/>
                  <a:gd name="connsiteY9" fmla="*/ 8890 h 121920"/>
                  <a:gd name="connsiteX10" fmla="*/ 97790 w 97790"/>
                  <a:gd name="connsiteY10" fmla="*/ 24130 h 121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7790" h="121920">
                    <a:moveTo>
                      <a:pt x="97790" y="21590"/>
                    </a:moveTo>
                    <a:cubicBezTo>
                      <a:pt x="90170" y="17780"/>
                      <a:pt x="77470" y="12700"/>
                      <a:pt x="62230" y="12700"/>
                    </a:cubicBezTo>
                    <a:cubicBezTo>
                      <a:pt x="35560" y="12700"/>
                      <a:pt x="15240" y="33020"/>
                      <a:pt x="15240" y="59690"/>
                    </a:cubicBezTo>
                    <a:cubicBezTo>
                      <a:pt x="15240" y="86360"/>
                      <a:pt x="34290" y="106680"/>
                      <a:pt x="62230" y="106680"/>
                    </a:cubicBezTo>
                    <a:cubicBezTo>
                      <a:pt x="90170" y="106680"/>
                      <a:pt x="90170" y="101600"/>
                      <a:pt x="97790" y="97790"/>
                    </a:cubicBezTo>
                    <a:lnTo>
                      <a:pt x="97790" y="113030"/>
                    </a:lnTo>
                    <a:cubicBezTo>
                      <a:pt x="93980" y="115570"/>
                      <a:pt x="80010" y="121920"/>
                      <a:pt x="62230" y="121920"/>
                    </a:cubicBezTo>
                    <a:cubicBezTo>
                      <a:pt x="26670" y="121920"/>
                      <a:pt x="0" y="95250"/>
                      <a:pt x="0" y="60960"/>
                    </a:cubicBezTo>
                    <a:cubicBezTo>
                      <a:pt x="0" y="26670"/>
                      <a:pt x="26670" y="0"/>
                      <a:pt x="62230" y="0"/>
                    </a:cubicBezTo>
                    <a:cubicBezTo>
                      <a:pt x="97790" y="0"/>
                      <a:pt x="93980" y="6350"/>
                      <a:pt x="97790" y="8890"/>
                    </a:cubicBezTo>
                    <a:lnTo>
                      <a:pt x="97790" y="241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" name="Freeform 232">
                <a:extLst>
                  <a:ext uri="{FF2B5EF4-FFF2-40B4-BE49-F238E27FC236}">
                    <a16:creationId xmlns:a16="http://schemas.microsoft.com/office/drawing/2014/main" id="{3CFD2DF5-1657-6D63-5603-3E23BB07032C}"/>
                  </a:ext>
                </a:extLst>
              </p:cNvPr>
              <p:cNvSpPr/>
              <p:nvPr/>
            </p:nvSpPr>
            <p:spPr>
              <a:xfrm>
                <a:off x="8416290" y="3188970"/>
                <a:ext cx="20319" cy="86359"/>
              </a:xfrm>
              <a:custGeom>
                <a:avLst/>
                <a:gdLst>
                  <a:gd name="connsiteX0" fmla="*/ 10160 w 20319"/>
                  <a:gd name="connsiteY0" fmla="*/ 0 h 86359"/>
                  <a:gd name="connsiteX1" fmla="*/ 20320 w 20319"/>
                  <a:gd name="connsiteY1" fmla="*/ 8890 h 86359"/>
                  <a:gd name="connsiteX2" fmla="*/ 10160 w 20319"/>
                  <a:gd name="connsiteY2" fmla="*/ 17780 h 86359"/>
                  <a:gd name="connsiteX3" fmla="*/ 0 w 20319"/>
                  <a:gd name="connsiteY3" fmla="*/ 8890 h 86359"/>
                  <a:gd name="connsiteX4" fmla="*/ 10160 w 20319"/>
                  <a:gd name="connsiteY4" fmla="*/ 0 h 86359"/>
                  <a:gd name="connsiteX5" fmla="*/ 10160 w 20319"/>
                  <a:gd name="connsiteY5" fmla="*/ 68580 h 86359"/>
                  <a:gd name="connsiteX6" fmla="*/ 20320 w 20319"/>
                  <a:gd name="connsiteY6" fmla="*/ 77470 h 86359"/>
                  <a:gd name="connsiteX7" fmla="*/ 10160 w 20319"/>
                  <a:gd name="connsiteY7" fmla="*/ 86360 h 86359"/>
                  <a:gd name="connsiteX8" fmla="*/ 0 w 20319"/>
                  <a:gd name="connsiteY8" fmla="*/ 77470 h 86359"/>
                  <a:gd name="connsiteX9" fmla="*/ 10160 w 20319"/>
                  <a:gd name="connsiteY9" fmla="*/ 68580 h 86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19" h="86359">
                    <a:moveTo>
                      <a:pt x="10160" y="0"/>
                    </a:moveTo>
                    <a:cubicBezTo>
                      <a:pt x="15240" y="0"/>
                      <a:pt x="20320" y="3810"/>
                      <a:pt x="20320" y="8890"/>
                    </a:cubicBezTo>
                    <a:cubicBezTo>
                      <a:pt x="20320" y="13970"/>
                      <a:pt x="16510" y="17780"/>
                      <a:pt x="10160" y="17780"/>
                    </a:cubicBezTo>
                    <a:cubicBezTo>
                      <a:pt x="3810" y="17780"/>
                      <a:pt x="0" y="13970"/>
                      <a:pt x="0" y="889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0160" y="68580"/>
                    </a:moveTo>
                    <a:cubicBezTo>
                      <a:pt x="15240" y="68580"/>
                      <a:pt x="20320" y="72390"/>
                      <a:pt x="20320" y="77470"/>
                    </a:cubicBezTo>
                    <a:cubicBezTo>
                      <a:pt x="20320" y="82550"/>
                      <a:pt x="16510" y="86360"/>
                      <a:pt x="10160" y="86360"/>
                    </a:cubicBezTo>
                    <a:cubicBezTo>
                      <a:pt x="3810" y="86360"/>
                      <a:pt x="0" y="82550"/>
                      <a:pt x="0" y="77470"/>
                    </a:cubicBezTo>
                    <a:cubicBezTo>
                      <a:pt x="0" y="72390"/>
                      <a:pt x="3810" y="68580"/>
                      <a:pt x="10160" y="6858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4" name="Freeform 233">
                <a:extLst>
                  <a:ext uri="{FF2B5EF4-FFF2-40B4-BE49-F238E27FC236}">
                    <a16:creationId xmlns:a16="http://schemas.microsoft.com/office/drawing/2014/main" id="{1A2D9BD2-091B-98EE-2D8B-B63C4C2D7556}"/>
                  </a:ext>
                </a:extLst>
              </p:cNvPr>
              <p:cNvSpPr/>
              <p:nvPr/>
            </p:nvSpPr>
            <p:spPr>
              <a:xfrm>
                <a:off x="8489950" y="3153410"/>
                <a:ext cx="82550" cy="120649"/>
              </a:xfrm>
              <a:custGeom>
                <a:avLst/>
                <a:gdLst>
                  <a:gd name="connsiteX0" fmla="*/ 1270 w 82550"/>
                  <a:gd name="connsiteY0" fmla="*/ 39370 h 120649"/>
                  <a:gd name="connsiteX1" fmla="*/ 41910 w 82550"/>
                  <a:gd name="connsiteY1" fmla="*/ 0 h 120649"/>
                  <a:gd name="connsiteX2" fmla="*/ 82550 w 82550"/>
                  <a:gd name="connsiteY2" fmla="*/ 40640 h 120649"/>
                  <a:gd name="connsiteX3" fmla="*/ 34290 w 82550"/>
                  <a:gd name="connsiteY3" fmla="*/ 120650 h 120649"/>
                  <a:gd name="connsiteX4" fmla="*/ 12700 w 82550"/>
                  <a:gd name="connsiteY4" fmla="*/ 120650 h 120649"/>
                  <a:gd name="connsiteX5" fmla="*/ 57150 w 82550"/>
                  <a:gd name="connsiteY5" fmla="*/ 72390 h 120649"/>
                  <a:gd name="connsiteX6" fmla="*/ 39370 w 82550"/>
                  <a:gd name="connsiteY6" fmla="*/ 78740 h 120649"/>
                  <a:gd name="connsiteX7" fmla="*/ 0 w 82550"/>
                  <a:gd name="connsiteY7" fmla="*/ 39370 h 120649"/>
                  <a:gd name="connsiteX8" fmla="*/ 16510 w 82550"/>
                  <a:gd name="connsiteY8" fmla="*/ 39370 h 120649"/>
                  <a:gd name="connsiteX9" fmla="*/ 43180 w 82550"/>
                  <a:gd name="connsiteY9" fmla="*/ 66040 h 120649"/>
                  <a:gd name="connsiteX10" fmla="*/ 69850 w 82550"/>
                  <a:gd name="connsiteY10" fmla="*/ 40640 h 120649"/>
                  <a:gd name="connsiteX11" fmla="*/ 43180 w 82550"/>
                  <a:gd name="connsiteY11" fmla="*/ 13970 h 120649"/>
                  <a:gd name="connsiteX12" fmla="*/ 16510 w 82550"/>
                  <a:gd name="connsiteY12" fmla="*/ 40640 h 120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2550" h="120649">
                    <a:moveTo>
                      <a:pt x="1270" y="39370"/>
                    </a:moveTo>
                    <a:cubicBezTo>
                      <a:pt x="1270" y="16510"/>
                      <a:pt x="19050" y="0"/>
                      <a:pt x="41910" y="0"/>
                    </a:cubicBezTo>
                    <a:cubicBezTo>
                      <a:pt x="64770" y="0"/>
                      <a:pt x="82550" y="16510"/>
                      <a:pt x="82550" y="40640"/>
                    </a:cubicBezTo>
                    <a:cubicBezTo>
                      <a:pt x="82550" y="64770"/>
                      <a:pt x="54610" y="105410"/>
                      <a:pt x="34290" y="120650"/>
                    </a:cubicBezTo>
                    <a:lnTo>
                      <a:pt x="12700" y="120650"/>
                    </a:lnTo>
                    <a:cubicBezTo>
                      <a:pt x="34290" y="105410"/>
                      <a:pt x="49530" y="85090"/>
                      <a:pt x="57150" y="72390"/>
                    </a:cubicBezTo>
                    <a:cubicBezTo>
                      <a:pt x="54610" y="74930"/>
                      <a:pt x="48260" y="78740"/>
                      <a:pt x="39370" y="78740"/>
                    </a:cubicBezTo>
                    <a:cubicBezTo>
                      <a:pt x="16510" y="78740"/>
                      <a:pt x="0" y="60960"/>
                      <a:pt x="0" y="39370"/>
                    </a:cubicBezTo>
                    <a:close/>
                    <a:moveTo>
                      <a:pt x="16510" y="39370"/>
                    </a:moveTo>
                    <a:cubicBezTo>
                      <a:pt x="16510" y="54610"/>
                      <a:pt x="26670" y="66040"/>
                      <a:pt x="43180" y="66040"/>
                    </a:cubicBezTo>
                    <a:cubicBezTo>
                      <a:pt x="59690" y="66040"/>
                      <a:pt x="69850" y="54610"/>
                      <a:pt x="69850" y="40640"/>
                    </a:cubicBezTo>
                    <a:cubicBezTo>
                      <a:pt x="69850" y="26670"/>
                      <a:pt x="59690" y="13970"/>
                      <a:pt x="43180" y="13970"/>
                    </a:cubicBezTo>
                    <a:cubicBezTo>
                      <a:pt x="26670" y="13970"/>
                      <a:pt x="16510" y="25400"/>
                      <a:pt x="16510" y="4064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5" name="Freeform 234">
                <a:extLst>
                  <a:ext uri="{FF2B5EF4-FFF2-40B4-BE49-F238E27FC236}">
                    <a16:creationId xmlns:a16="http://schemas.microsoft.com/office/drawing/2014/main" id="{50BCAA58-E48E-4A61-845A-E0528FE75DCC}"/>
                  </a:ext>
                </a:extLst>
              </p:cNvPr>
              <p:cNvSpPr/>
              <p:nvPr/>
            </p:nvSpPr>
            <p:spPr>
              <a:xfrm>
                <a:off x="8591550" y="3154679"/>
                <a:ext cx="82550" cy="120650"/>
              </a:xfrm>
              <a:custGeom>
                <a:avLst/>
                <a:gdLst>
                  <a:gd name="connsiteX0" fmla="*/ 81280 w 82550"/>
                  <a:gd name="connsiteY0" fmla="*/ 81280 h 120650"/>
                  <a:gd name="connsiteX1" fmla="*/ 40640 w 82550"/>
                  <a:gd name="connsiteY1" fmla="*/ 120650 h 120650"/>
                  <a:gd name="connsiteX2" fmla="*/ 0 w 82550"/>
                  <a:gd name="connsiteY2" fmla="*/ 80010 h 120650"/>
                  <a:gd name="connsiteX3" fmla="*/ 48260 w 82550"/>
                  <a:gd name="connsiteY3" fmla="*/ 0 h 120650"/>
                  <a:gd name="connsiteX4" fmla="*/ 69850 w 82550"/>
                  <a:gd name="connsiteY4" fmla="*/ 0 h 120650"/>
                  <a:gd name="connsiteX5" fmla="*/ 25400 w 82550"/>
                  <a:gd name="connsiteY5" fmla="*/ 48260 h 120650"/>
                  <a:gd name="connsiteX6" fmla="*/ 43180 w 82550"/>
                  <a:gd name="connsiteY6" fmla="*/ 41910 h 120650"/>
                  <a:gd name="connsiteX7" fmla="*/ 82550 w 82550"/>
                  <a:gd name="connsiteY7" fmla="*/ 81280 h 120650"/>
                  <a:gd name="connsiteX8" fmla="*/ 67310 w 82550"/>
                  <a:gd name="connsiteY8" fmla="*/ 81280 h 120650"/>
                  <a:gd name="connsiteX9" fmla="*/ 40640 w 82550"/>
                  <a:gd name="connsiteY9" fmla="*/ 54610 h 120650"/>
                  <a:gd name="connsiteX10" fmla="*/ 13970 w 82550"/>
                  <a:gd name="connsiteY10" fmla="*/ 80010 h 120650"/>
                  <a:gd name="connsiteX11" fmla="*/ 40640 w 82550"/>
                  <a:gd name="connsiteY11" fmla="*/ 106680 h 120650"/>
                  <a:gd name="connsiteX12" fmla="*/ 67310 w 82550"/>
                  <a:gd name="connsiteY12" fmla="*/ 80010 h 12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2550" h="120650">
                    <a:moveTo>
                      <a:pt x="81280" y="81280"/>
                    </a:moveTo>
                    <a:cubicBezTo>
                      <a:pt x="81280" y="104140"/>
                      <a:pt x="63500" y="120650"/>
                      <a:pt x="40640" y="120650"/>
                    </a:cubicBezTo>
                    <a:cubicBezTo>
                      <a:pt x="17780" y="120650"/>
                      <a:pt x="0" y="104140"/>
                      <a:pt x="0" y="80010"/>
                    </a:cubicBezTo>
                    <a:cubicBezTo>
                      <a:pt x="0" y="55880"/>
                      <a:pt x="27940" y="15240"/>
                      <a:pt x="48260" y="0"/>
                    </a:cubicBezTo>
                    <a:lnTo>
                      <a:pt x="69850" y="0"/>
                    </a:lnTo>
                    <a:cubicBezTo>
                      <a:pt x="48260" y="15240"/>
                      <a:pt x="33020" y="35560"/>
                      <a:pt x="25400" y="48260"/>
                    </a:cubicBezTo>
                    <a:cubicBezTo>
                      <a:pt x="27940" y="45720"/>
                      <a:pt x="34290" y="41910"/>
                      <a:pt x="43180" y="41910"/>
                    </a:cubicBezTo>
                    <a:cubicBezTo>
                      <a:pt x="66040" y="41910"/>
                      <a:pt x="82550" y="59690"/>
                      <a:pt x="82550" y="81280"/>
                    </a:cubicBezTo>
                    <a:close/>
                    <a:moveTo>
                      <a:pt x="67310" y="81280"/>
                    </a:moveTo>
                    <a:cubicBezTo>
                      <a:pt x="67310" y="66040"/>
                      <a:pt x="57150" y="54610"/>
                      <a:pt x="40640" y="54610"/>
                    </a:cubicBezTo>
                    <a:cubicBezTo>
                      <a:pt x="24130" y="54610"/>
                      <a:pt x="13970" y="66040"/>
                      <a:pt x="13970" y="80010"/>
                    </a:cubicBezTo>
                    <a:cubicBezTo>
                      <a:pt x="13970" y="93980"/>
                      <a:pt x="24130" y="106680"/>
                      <a:pt x="40640" y="106680"/>
                    </a:cubicBezTo>
                    <a:cubicBezTo>
                      <a:pt x="57150" y="106680"/>
                      <a:pt x="67310" y="95250"/>
                      <a:pt x="67310" y="8001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6" name="Freeform 235">
                <a:extLst>
                  <a:ext uri="{FF2B5EF4-FFF2-40B4-BE49-F238E27FC236}">
                    <a16:creationId xmlns:a16="http://schemas.microsoft.com/office/drawing/2014/main" id="{F7C2FDDF-243C-8798-CF20-2C9F07F1602E}"/>
                  </a:ext>
                </a:extLst>
              </p:cNvPr>
              <p:cNvSpPr/>
              <p:nvPr/>
            </p:nvSpPr>
            <p:spPr>
              <a:xfrm>
                <a:off x="8688069" y="3153410"/>
                <a:ext cx="121920" cy="123189"/>
              </a:xfrm>
              <a:custGeom>
                <a:avLst/>
                <a:gdLst>
                  <a:gd name="connsiteX0" fmla="*/ 27940 w 121920"/>
                  <a:gd name="connsiteY0" fmla="*/ 0 h 123189"/>
                  <a:gd name="connsiteX1" fmla="*/ 55880 w 121920"/>
                  <a:gd name="connsiteY1" fmla="*/ 29210 h 123189"/>
                  <a:gd name="connsiteX2" fmla="*/ 27940 w 121920"/>
                  <a:gd name="connsiteY2" fmla="*/ 58420 h 123189"/>
                  <a:gd name="connsiteX3" fmla="*/ 0 w 121920"/>
                  <a:gd name="connsiteY3" fmla="*/ 29210 h 123189"/>
                  <a:gd name="connsiteX4" fmla="*/ 27940 w 121920"/>
                  <a:gd name="connsiteY4" fmla="*/ 0 h 123189"/>
                  <a:gd name="connsiteX5" fmla="*/ 27940 w 121920"/>
                  <a:gd name="connsiteY5" fmla="*/ 46990 h 123189"/>
                  <a:gd name="connsiteX6" fmla="*/ 44450 w 121920"/>
                  <a:gd name="connsiteY6" fmla="*/ 27940 h 123189"/>
                  <a:gd name="connsiteX7" fmla="*/ 27940 w 121920"/>
                  <a:gd name="connsiteY7" fmla="*/ 8890 h 123189"/>
                  <a:gd name="connsiteX8" fmla="*/ 11430 w 121920"/>
                  <a:gd name="connsiteY8" fmla="*/ 27940 h 123189"/>
                  <a:gd name="connsiteX9" fmla="*/ 27940 w 121920"/>
                  <a:gd name="connsiteY9" fmla="*/ 46990 h 123189"/>
                  <a:gd name="connsiteX10" fmla="*/ 97790 w 121920"/>
                  <a:gd name="connsiteY10" fmla="*/ 1270 h 123189"/>
                  <a:gd name="connsiteX11" fmla="*/ 109220 w 121920"/>
                  <a:gd name="connsiteY11" fmla="*/ 1270 h 123189"/>
                  <a:gd name="connsiteX12" fmla="*/ 24130 w 121920"/>
                  <a:gd name="connsiteY12" fmla="*/ 120650 h 123189"/>
                  <a:gd name="connsiteX13" fmla="*/ 12700 w 121920"/>
                  <a:gd name="connsiteY13" fmla="*/ 120650 h 123189"/>
                  <a:gd name="connsiteX14" fmla="*/ 97790 w 121920"/>
                  <a:gd name="connsiteY14" fmla="*/ 1270 h 123189"/>
                  <a:gd name="connsiteX15" fmla="*/ 93980 w 121920"/>
                  <a:gd name="connsiteY15" fmla="*/ 64770 h 123189"/>
                  <a:gd name="connsiteX16" fmla="*/ 121920 w 121920"/>
                  <a:gd name="connsiteY16" fmla="*/ 93980 h 123189"/>
                  <a:gd name="connsiteX17" fmla="*/ 93980 w 121920"/>
                  <a:gd name="connsiteY17" fmla="*/ 123190 h 123189"/>
                  <a:gd name="connsiteX18" fmla="*/ 66040 w 121920"/>
                  <a:gd name="connsiteY18" fmla="*/ 93980 h 123189"/>
                  <a:gd name="connsiteX19" fmla="*/ 93980 w 121920"/>
                  <a:gd name="connsiteY19" fmla="*/ 64770 h 123189"/>
                  <a:gd name="connsiteX20" fmla="*/ 93980 w 121920"/>
                  <a:gd name="connsiteY20" fmla="*/ 113030 h 123189"/>
                  <a:gd name="connsiteX21" fmla="*/ 110490 w 121920"/>
                  <a:gd name="connsiteY21" fmla="*/ 93980 h 123189"/>
                  <a:gd name="connsiteX22" fmla="*/ 93980 w 121920"/>
                  <a:gd name="connsiteY22" fmla="*/ 74930 h 123189"/>
                  <a:gd name="connsiteX23" fmla="*/ 77470 w 121920"/>
                  <a:gd name="connsiteY23" fmla="*/ 93980 h 123189"/>
                  <a:gd name="connsiteX24" fmla="*/ 93980 w 121920"/>
                  <a:gd name="connsiteY24" fmla="*/ 113030 h 123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21920" h="123189">
                    <a:moveTo>
                      <a:pt x="27940" y="0"/>
                    </a:moveTo>
                    <a:cubicBezTo>
                      <a:pt x="43180" y="0"/>
                      <a:pt x="55880" y="12700"/>
                      <a:pt x="55880" y="29210"/>
                    </a:cubicBezTo>
                    <a:cubicBezTo>
                      <a:pt x="55880" y="45720"/>
                      <a:pt x="43180" y="58420"/>
                      <a:pt x="27940" y="58420"/>
                    </a:cubicBezTo>
                    <a:cubicBezTo>
                      <a:pt x="12700" y="58420"/>
                      <a:pt x="0" y="45720"/>
                      <a:pt x="0" y="29210"/>
                    </a:cubicBezTo>
                    <a:cubicBezTo>
                      <a:pt x="0" y="12700"/>
                      <a:pt x="12700" y="0"/>
                      <a:pt x="27940" y="0"/>
                    </a:cubicBezTo>
                    <a:close/>
                    <a:moveTo>
                      <a:pt x="27940" y="46990"/>
                    </a:moveTo>
                    <a:cubicBezTo>
                      <a:pt x="36830" y="46990"/>
                      <a:pt x="44450" y="39370"/>
                      <a:pt x="44450" y="27940"/>
                    </a:cubicBezTo>
                    <a:cubicBezTo>
                      <a:pt x="44450" y="16510"/>
                      <a:pt x="36830" y="8890"/>
                      <a:pt x="27940" y="8890"/>
                    </a:cubicBezTo>
                    <a:cubicBezTo>
                      <a:pt x="19050" y="8890"/>
                      <a:pt x="11430" y="16510"/>
                      <a:pt x="11430" y="27940"/>
                    </a:cubicBezTo>
                    <a:cubicBezTo>
                      <a:pt x="11430" y="39370"/>
                      <a:pt x="19050" y="46990"/>
                      <a:pt x="27940" y="46990"/>
                    </a:cubicBezTo>
                    <a:close/>
                    <a:moveTo>
                      <a:pt x="97790" y="1270"/>
                    </a:moveTo>
                    <a:lnTo>
                      <a:pt x="109220" y="1270"/>
                    </a:lnTo>
                    <a:lnTo>
                      <a:pt x="24130" y="120650"/>
                    </a:lnTo>
                    <a:lnTo>
                      <a:pt x="12700" y="120650"/>
                    </a:lnTo>
                    <a:lnTo>
                      <a:pt x="97790" y="1270"/>
                    </a:lnTo>
                    <a:close/>
                    <a:moveTo>
                      <a:pt x="93980" y="64770"/>
                    </a:moveTo>
                    <a:cubicBezTo>
                      <a:pt x="109220" y="64770"/>
                      <a:pt x="121920" y="77470"/>
                      <a:pt x="121920" y="93980"/>
                    </a:cubicBezTo>
                    <a:cubicBezTo>
                      <a:pt x="121920" y="110490"/>
                      <a:pt x="109220" y="123190"/>
                      <a:pt x="93980" y="123190"/>
                    </a:cubicBezTo>
                    <a:cubicBezTo>
                      <a:pt x="78740" y="123190"/>
                      <a:pt x="66040" y="110490"/>
                      <a:pt x="66040" y="93980"/>
                    </a:cubicBezTo>
                    <a:cubicBezTo>
                      <a:pt x="66040" y="77470"/>
                      <a:pt x="78740" y="64770"/>
                      <a:pt x="93980" y="64770"/>
                    </a:cubicBezTo>
                    <a:close/>
                    <a:moveTo>
                      <a:pt x="93980" y="113030"/>
                    </a:moveTo>
                    <a:cubicBezTo>
                      <a:pt x="102870" y="113030"/>
                      <a:pt x="110490" y="105410"/>
                      <a:pt x="110490" y="93980"/>
                    </a:cubicBezTo>
                    <a:cubicBezTo>
                      <a:pt x="110490" y="82550"/>
                      <a:pt x="102870" y="74930"/>
                      <a:pt x="93980" y="74930"/>
                    </a:cubicBezTo>
                    <a:cubicBezTo>
                      <a:pt x="85090" y="74930"/>
                      <a:pt x="77470" y="82550"/>
                      <a:pt x="77470" y="93980"/>
                    </a:cubicBezTo>
                    <a:cubicBezTo>
                      <a:pt x="77470" y="105410"/>
                      <a:pt x="85090" y="113030"/>
                      <a:pt x="93980" y="1130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7" name="Freeform 236">
                <a:extLst>
                  <a:ext uri="{FF2B5EF4-FFF2-40B4-BE49-F238E27FC236}">
                    <a16:creationId xmlns:a16="http://schemas.microsoft.com/office/drawing/2014/main" id="{3332A90F-2DE3-15B0-EBB7-7BEAE842ED1F}"/>
                  </a:ext>
                </a:extLst>
              </p:cNvPr>
              <p:cNvSpPr/>
              <p:nvPr/>
            </p:nvSpPr>
            <p:spPr>
              <a:xfrm>
                <a:off x="8308340" y="3351529"/>
                <a:ext cx="107950" cy="120650"/>
              </a:xfrm>
              <a:custGeom>
                <a:avLst/>
                <a:gdLst>
                  <a:gd name="connsiteX0" fmla="*/ 17780 w 107950"/>
                  <a:gd name="connsiteY0" fmla="*/ 44450 h 120650"/>
                  <a:gd name="connsiteX1" fmla="*/ 15240 w 107950"/>
                  <a:gd name="connsiteY1" fmla="*/ 40640 h 120650"/>
                  <a:gd name="connsiteX2" fmla="*/ 15240 w 107950"/>
                  <a:gd name="connsiteY2" fmla="*/ 120650 h 120650"/>
                  <a:gd name="connsiteX3" fmla="*/ 0 w 107950"/>
                  <a:gd name="connsiteY3" fmla="*/ 120650 h 120650"/>
                  <a:gd name="connsiteX4" fmla="*/ 0 w 107950"/>
                  <a:gd name="connsiteY4" fmla="*/ 0 h 120650"/>
                  <a:gd name="connsiteX5" fmla="*/ 0 w 107950"/>
                  <a:gd name="connsiteY5" fmla="*/ 0 h 120650"/>
                  <a:gd name="connsiteX6" fmla="*/ 53340 w 107950"/>
                  <a:gd name="connsiteY6" fmla="*/ 66040 h 120650"/>
                  <a:gd name="connsiteX7" fmla="*/ 107950 w 107950"/>
                  <a:gd name="connsiteY7" fmla="*/ 0 h 120650"/>
                  <a:gd name="connsiteX8" fmla="*/ 107950 w 107950"/>
                  <a:gd name="connsiteY8" fmla="*/ 0 h 120650"/>
                  <a:gd name="connsiteX9" fmla="*/ 107950 w 107950"/>
                  <a:gd name="connsiteY9" fmla="*/ 120650 h 120650"/>
                  <a:gd name="connsiteX10" fmla="*/ 92710 w 107950"/>
                  <a:gd name="connsiteY10" fmla="*/ 120650 h 120650"/>
                  <a:gd name="connsiteX11" fmla="*/ 92710 w 107950"/>
                  <a:gd name="connsiteY11" fmla="*/ 40640 h 120650"/>
                  <a:gd name="connsiteX12" fmla="*/ 90170 w 107950"/>
                  <a:gd name="connsiteY12" fmla="*/ 44450 h 120650"/>
                  <a:gd name="connsiteX13" fmla="*/ 54610 w 107950"/>
                  <a:gd name="connsiteY13" fmla="*/ 87630 h 120650"/>
                  <a:gd name="connsiteX14" fmla="*/ 19050 w 107950"/>
                  <a:gd name="connsiteY14" fmla="*/ 44450 h 12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7950" h="120650">
                    <a:moveTo>
                      <a:pt x="17780" y="44450"/>
                    </a:moveTo>
                    <a:lnTo>
                      <a:pt x="15240" y="40640"/>
                    </a:lnTo>
                    <a:lnTo>
                      <a:pt x="15240" y="120650"/>
                    </a:lnTo>
                    <a:lnTo>
                      <a:pt x="0" y="12065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3340" y="66040"/>
                    </a:lnTo>
                    <a:lnTo>
                      <a:pt x="107950" y="0"/>
                    </a:lnTo>
                    <a:lnTo>
                      <a:pt x="107950" y="0"/>
                    </a:lnTo>
                    <a:lnTo>
                      <a:pt x="107950" y="120650"/>
                    </a:lnTo>
                    <a:lnTo>
                      <a:pt x="92710" y="120650"/>
                    </a:lnTo>
                    <a:lnTo>
                      <a:pt x="92710" y="40640"/>
                    </a:lnTo>
                    <a:lnTo>
                      <a:pt x="90170" y="44450"/>
                    </a:lnTo>
                    <a:lnTo>
                      <a:pt x="54610" y="87630"/>
                    </a:lnTo>
                    <a:lnTo>
                      <a:pt x="19050" y="4445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8" name="Freeform 237">
                <a:extLst>
                  <a:ext uri="{FF2B5EF4-FFF2-40B4-BE49-F238E27FC236}">
                    <a16:creationId xmlns:a16="http://schemas.microsoft.com/office/drawing/2014/main" id="{3AB114A7-6559-A8DC-3AEB-7CB9D074C120}"/>
                  </a:ext>
                </a:extLst>
              </p:cNvPr>
              <p:cNvSpPr/>
              <p:nvPr/>
            </p:nvSpPr>
            <p:spPr>
              <a:xfrm>
                <a:off x="8445500" y="3387090"/>
                <a:ext cx="20319" cy="86359"/>
              </a:xfrm>
              <a:custGeom>
                <a:avLst/>
                <a:gdLst>
                  <a:gd name="connsiteX0" fmla="*/ 10160 w 20319"/>
                  <a:gd name="connsiteY0" fmla="*/ 0 h 86359"/>
                  <a:gd name="connsiteX1" fmla="*/ 20320 w 20319"/>
                  <a:gd name="connsiteY1" fmla="*/ 8890 h 86359"/>
                  <a:gd name="connsiteX2" fmla="*/ 10160 w 20319"/>
                  <a:gd name="connsiteY2" fmla="*/ 17780 h 86359"/>
                  <a:gd name="connsiteX3" fmla="*/ 0 w 20319"/>
                  <a:gd name="connsiteY3" fmla="*/ 8890 h 86359"/>
                  <a:gd name="connsiteX4" fmla="*/ 10160 w 20319"/>
                  <a:gd name="connsiteY4" fmla="*/ 0 h 86359"/>
                  <a:gd name="connsiteX5" fmla="*/ 10160 w 20319"/>
                  <a:gd name="connsiteY5" fmla="*/ 68580 h 86359"/>
                  <a:gd name="connsiteX6" fmla="*/ 20320 w 20319"/>
                  <a:gd name="connsiteY6" fmla="*/ 77470 h 86359"/>
                  <a:gd name="connsiteX7" fmla="*/ 10160 w 20319"/>
                  <a:gd name="connsiteY7" fmla="*/ 86360 h 86359"/>
                  <a:gd name="connsiteX8" fmla="*/ 0 w 20319"/>
                  <a:gd name="connsiteY8" fmla="*/ 77470 h 86359"/>
                  <a:gd name="connsiteX9" fmla="*/ 10160 w 20319"/>
                  <a:gd name="connsiteY9" fmla="*/ 68580 h 86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19" h="86359">
                    <a:moveTo>
                      <a:pt x="10160" y="0"/>
                    </a:moveTo>
                    <a:cubicBezTo>
                      <a:pt x="15240" y="0"/>
                      <a:pt x="20320" y="3810"/>
                      <a:pt x="20320" y="8890"/>
                    </a:cubicBezTo>
                    <a:cubicBezTo>
                      <a:pt x="20320" y="13970"/>
                      <a:pt x="16510" y="17780"/>
                      <a:pt x="10160" y="17780"/>
                    </a:cubicBezTo>
                    <a:cubicBezTo>
                      <a:pt x="3810" y="17780"/>
                      <a:pt x="0" y="13970"/>
                      <a:pt x="0" y="889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0160" y="68580"/>
                    </a:moveTo>
                    <a:cubicBezTo>
                      <a:pt x="15240" y="68580"/>
                      <a:pt x="20320" y="72390"/>
                      <a:pt x="20320" y="77470"/>
                    </a:cubicBezTo>
                    <a:cubicBezTo>
                      <a:pt x="20320" y="82550"/>
                      <a:pt x="16510" y="86360"/>
                      <a:pt x="10160" y="86360"/>
                    </a:cubicBezTo>
                    <a:cubicBezTo>
                      <a:pt x="3810" y="86360"/>
                      <a:pt x="0" y="82550"/>
                      <a:pt x="0" y="77470"/>
                    </a:cubicBezTo>
                    <a:cubicBezTo>
                      <a:pt x="0" y="72390"/>
                      <a:pt x="3810" y="68580"/>
                      <a:pt x="10160" y="6858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5B61007D-6F95-CCBE-DE18-B5B15DCFB770}"/>
                  </a:ext>
                </a:extLst>
              </p:cNvPr>
              <p:cNvSpPr/>
              <p:nvPr/>
            </p:nvSpPr>
            <p:spPr>
              <a:xfrm>
                <a:off x="8524240" y="3352800"/>
                <a:ext cx="82550" cy="120650"/>
              </a:xfrm>
              <a:custGeom>
                <a:avLst/>
                <a:gdLst>
                  <a:gd name="connsiteX0" fmla="*/ 81280 w 82550"/>
                  <a:gd name="connsiteY0" fmla="*/ 81280 h 120650"/>
                  <a:gd name="connsiteX1" fmla="*/ 40640 w 82550"/>
                  <a:gd name="connsiteY1" fmla="*/ 120650 h 120650"/>
                  <a:gd name="connsiteX2" fmla="*/ 0 w 82550"/>
                  <a:gd name="connsiteY2" fmla="*/ 80010 h 120650"/>
                  <a:gd name="connsiteX3" fmla="*/ 48260 w 82550"/>
                  <a:gd name="connsiteY3" fmla="*/ 0 h 120650"/>
                  <a:gd name="connsiteX4" fmla="*/ 69850 w 82550"/>
                  <a:gd name="connsiteY4" fmla="*/ 0 h 120650"/>
                  <a:gd name="connsiteX5" fmla="*/ 25400 w 82550"/>
                  <a:gd name="connsiteY5" fmla="*/ 48260 h 120650"/>
                  <a:gd name="connsiteX6" fmla="*/ 43180 w 82550"/>
                  <a:gd name="connsiteY6" fmla="*/ 41910 h 120650"/>
                  <a:gd name="connsiteX7" fmla="*/ 82550 w 82550"/>
                  <a:gd name="connsiteY7" fmla="*/ 81280 h 120650"/>
                  <a:gd name="connsiteX8" fmla="*/ 66040 w 82550"/>
                  <a:gd name="connsiteY8" fmla="*/ 81280 h 120650"/>
                  <a:gd name="connsiteX9" fmla="*/ 39370 w 82550"/>
                  <a:gd name="connsiteY9" fmla="*/ 54610 h 120650"/>
                  <a:gd name="connsiteX10" fmla="*/ 12700 w 82550"/>
                  <a:gd name="connsiteY10" fmla="*/ 80010 h 120650"/>
                  <a:gd name="connsiteX11" fmla="*/ 39370 w 82550"/>
                  <a:gd name="connsiteY11" fmla="*/ 106680 h 120650"/>
                  <a:gd name="connsiteX12" fmla="*/ 66040 w 82550"/>
                  <a:gd name="connsiteY12" fmla="*/ 80010 h 12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2550" h="120650">
                    <a:moveTo>
                      <a:pt x="81280" y="81280"/>
                    </a:moveTo>
                    <a:cubicBezTo>
                      <a:pt x="81280" y="104140"/>
                      <a:pt x="63500" y="120650"/>
                      <a:pt x="40640" y="120650"/>
                    </a:cubicBezTo>
                    <a:cubicBezTo>
                      <a:pt x="17780" y="120650"/>
                      <a:pt x="0" y="104140"/>
                      <a:pt x="0" y="80010"/>
                    </a:cubicBezTo>
                    <a:cubicBezTo>
                      <a:pt x="0" y="55880"/>
                      <a:pt x="27940" y="15240"/>
                      <a:pt x="48260" y="0"/>
                    </a:cubicBezTo>
                    <a:lnTo>
                      <a:pt x="69850" y="0"/>
                    </a:lnTo>
                    <a:cubicBezTo>
                      <a:pt x="48260" y="15240"/>
                      <a:pt x="33020" y="35560"/>
                      <a:pt x="25400" y="48260"/>
                    </a:cubicBezTo>
                    <a:cubicBezTo>
                      <a:pt x="27940" y="45720"/>
                      <a:pt x="34290" y="41910"/>
                      <a:pt x="43180" y="41910"/>
                    </a:cubicBezTo>
                    <a:cubicBezTo>
                      <a:pt x="66040" y="41910"/>
                      <a:pt x="82550" y="59690"/>
                      <a:pt x="82550" y="81280"/>
                    </a:cubicBezTo>
                    <a:close/>
                    <a:moveTo>
                      <a:pt x="66040" y="81280"/>
                    </a:moveTo>
                    <a:cubicBezTo>
                      <a:pt x="66040" y="66040"/>
                      <a:pt x="55880" y="54610"/>
                      <a:pt x="39370" y="54610"/>
                    </a:cubicBezTo>
                    <a:cubicBezTo>
                      <a:pt x="22860" y="54610"/>
                      <a:pt x="12700" y="66040"/>
                      <a:pt x="12700" y="80010"/>
                    </a:cubicBezTo>
                    <a:cubicBezTo>
                      <a:pt x="12700" y="93980"/>
                      <a:pt x="22860" y="106680"/>
                      <a:pt x="39370" y="106680"/>
                    </a:cubicBezTo>
                    <a:cubicBezTo>
                      <a:pt x="55880" y="106680"/>
                      <a:pt x="66040" y="95250"/>
                      <a:pt x="66040" y="8001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" name="Freeform 239">
                <a:extLst>
                  <a:ext uri="{FF2B5EF4-FFF2-40B4-BE49-F238E27FC236}">
                    <a16:creationId xmlns:a16="http://schemas.microsoft.com/office/drawing/2014/main" id="{D5EEE8D8-FB5D-D61C-7548-C870ACB93D58}"/>
                  </a:ext>
                </a:extLst>
              </p:cNvPr>
              <p:cNvSpPr/>
              <p:nvPr/>
            </p:nvSpPr>
            <p:spPr>
              <a:xfrm>
                <a:off x="8627109" y="3354070"/>
                <a:ext cx="86359" cy="118109"/>
              </a:xfrm>
              <a:custGeom>
                <a:avLst/>
                <a:gdLst>
                  <a:gd name="connsiteX0" fmla="*/ 55880 w 86359"/>
                  <a:gd name="connsiteY0" fmla="*/ 118110 h 118109"/>
                  <a:gd name="connsiteX1" fmla="*/ 55880 w 86359"/>
                  <a:gd name="connsiteY1" fmla="*/ 90170 h 118109"/>
                  <a:gd name="connsiteX2" fmla="*/ 0 w 86359"/>
                  <a:gd name="connsiteY2" fmla="*/ 90170 h 118109"/>
                  <a:gd name="connsiteX3" fmla="*/ 40640 w 86359"/>
                  <a:gd name="connsiteY3" fmla="*/ 0 h 118109"/>
                  <a:gd name="connsiteX4" fmla="*/ 55880 w 86359"/>
                  <a:gd name="connsiteY4" fmla="*/ 0 h 118109"/>
                  <a:gd name="connsiteX5" fmla="*/ 21590 w 86359"/>
                  <a:gd name="connsiteY5" fmla="*/ 76200 h 118109"/>
                  <a:gd name="connsiteX6" fmla="*/ 55880 w 86359"/>
                  <a:gd name="connsiteY6" fmla="*/ 76200 h 118109"/>
                  <a:gd name="connsiteX7" fmla="*/ 55880 w 86359"/>
                  <a:gd name="connsiteY7" fmla="*/ 45720 h 118109"/>
                  <a:gd name="connsiteX8" fmla="*/ 69850 w 86359"/>
                  <a:gd name="connsiteY8" fmla="*/ 45720 h 118109"/>
                  <a:gd name="connsiteX9" fmla="*/ 69850 w 86359"/>
                  <a:gd name="connsiteY9" fmla="*/ 76200 h 118109"/>
                  <a:gd name="connsiteX10" fmla="*/ 86360 w 86359"/>
                  <a:gd name="connsiteY10" fmla="*/ 76200 h 118109"/>
                  <a:gd name="connsiteX11" fmla="*/ 86360 w 86359"/>
                  <a:gd name="connsiteY11" fmla="*/ 90170 h 118109"/>
                  <a:gd name="connsiteX12" fmla="*/ 69850 w 86359"/>
                  <a:gd name="connsiteY12" fmla="*/ 90170 h 118109"/>
                  <a:gd name="connsiteX13" fmla="*/ 69850 w 86359"/>
                  <a:gd name="connsiteY13" fmla="*/ 118110 h 118109"/>
                  <a:gd name="connsiteX14" fmla="*/ 55880 w 86359"/>
                  <a:gd name="connsiteY14" fmla="*/ 118110 h 118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6359" h="118109">
                    <a:moveTo>
                      <a:pt x="55880" y="118110"/>
                    </a:moveTo>
                    <a:lnTo>
                      <a:pt x="55880" y="90170"/>
                    </a:lnTo>
                    <a:lnTo>
                      <a:pt x="0" y="90170"/>
                    </a:lnTo>
                    <a:lnTo>
                      <a:pt x="40640" y="0"/>
                    </a:lnTo>
                    <a:lnTo>
                      <a:pt x="55880" y="0"/>
                    </a:lnTo>
                    <a:lnTo>
                      <a:pt x="21590" y="76200"/>
                    </a:lnTo>
                    <a:lnTo>
                      <a:pt x="55880" y="76200"/>
                    </a:lnTo>
                    <a:lnTo>
                      <a:pt x="55880" y="45720"/>
                    </a:lnTo>
                    <a:lnTo>
                      <a:pt x="69850" y="45720"/>
                    </a:lnTo>
                    <a:lnTo>
                      <a:pt x="69850" y="76200"/>
                    </a:lnTo>
                    <a:lnTo>
                      <a:pt x="86360" y="76200"/>
                    </a:lnTo>
                    <a:lnTo>
                      <a:pt x="86360" y="90170"/>
                    </a:lnTo>
                    <a:lnTo>
                      <a:pt x="69850" y="90170"/>
                    </a:lnTo>
                    <a:lnTo>
                      <a:pt x="69850" y="118110"/>
                    </a:lnTo>
                    <a:lnTo>
                      <a:pt x="55880" y="1181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" name="Freeform 240">
                <a:extLst>
                  <a:ext uri="{FF2B5EF4-FFF2-40B4-BE49-F238E27FC236}">
                    <a16:creationId xmlns:a16="http://schemas.microsoft.com/office/drawing/2014/main" id="{1A53CC06-9BE6-281C-F982-2DBC1BAE911B}"/>
                  </a:ext>
                </a:extLst>
              </p:cNvPr>
              <p:cNvSpPr/>
              <p:nvPr/>
            </p:nvSpPr>
            <p:spPr>
              <a:xfrm>
                <a:off x="8724900" y="3351529"/>
                <a:ext cx="120650" cy="123190"/>
              </a:xfrm>
              <a:custGeom>
                <a:avLst/>
                <a:gdLst>
                  <a:gd name="connsiteX0" fmla="*/ 27940 w 120650"/>
                  <a:gd name="connsiteY0" fmla="*/ 0 h 123190"/>
                  <a:gd name="connsiteX1" fmla="*/ 55880 w 120650"/>
                  <a:gd name="connsiteY1" fmla="*/ 29210 h 123190"/>
                  <a:gd name="connsiteX2" fmla="*/ 27940 w 120650"/>
                  <a:gd name="connsiteY2" fmla="*/ 58420 h 123190"/>
                  <a:gd name="connsiteX3" fmla="*/ 0 w 120650"/>
                  <a:gd name="connsiteY3" fmla="*/ 29210 h 123190"/>
                  <a:gd name="connsiteX4" fmla="*/ 27940 w 120650"/>
                  <a:gd name="connsiteY4" fmla="*/ 0 h 123190"/>
                  <a:gd name="connsiteX5" fmla="*/ 27940 w 120650"/>
                  <a:gd name="connsiteY5" fmla="*/ 46990 h 123190"/>
                  <a:gd name="connsiteX6" fmla="*/ 44450 w 120650"/>
                  <a:gd name="connsiteY6" fmla="*/ 27940 h 123190"/>
                  <a:gd name="connsiteX7" fmla="*/ 27940 w 120650"/>
                  <a:gd name="connsiteY7" fmla="*/ 8890 h 123190"/>
                  <a:gd name="connsiteX8" fmla="*/ 11430 w 120650"/>
                  <a:gd name="connsiteY8" fmla="*/ 27940 h 123190"/>
                  <a:gd name="connsiteX9" fmla="*/ 27940 w 120650"/>
                  <a:gd name="connsiteY9" fmla="*/ 46990 h 123190"/>
                  <a:gd name="connsiteX10" fmla="*/ 96520 w 120650"/>
                  <a:gd name="connsiteY10" fmla="*/ 1270 h 123190"/>
                  <a:gd name="connsiteX11" fmla="*/ 107950 w 120650"/>
                  <a:gd name="connsiteY11" fmla="*/ 1270 h 123190"/>
                  <a:gd name="connsiteX12" fmla="*/ 22860 w 120650"/>
                  <a:gd name="connsiteY12" fmla="*/ 120650 h 123190"/>
                  <a:gd name="connsiteX13" fmla="*/ 11430 w 120650"/>
                  <a:gd name="connsiteY13" fmla="*/ 120650 h 123190"/>
                  <a:gd name="connsiteX14" fmla="*/ 96520 w 120650"/>
                  <a:gd name="connsiteY14" fmla="*/ 1270 h 123190"/>
                  <a:gd name="connsiteX15" fmla="*/ 92710 w 120650"/>
                  <a:gd name="connsiteY15" fmla="*/ 64770 h 123190"/>
                  <a:gd name="connsiteX16" fmla="*/ 120650 w 120650"/>
                  <a:gd name="connsiteY16" fmla="*/ 93980 h 123190"/>
                  <a:gd name="connsiteX17" fmla="*/ 92710 w 120650"/>
                  <a:gd name="connsiteY17" fmla="*/ 123190 h 123190"/>
                  <a:gd name="connsiteX18" fmla="*/ 64770 w 120650"/>
                  <a:gd name="connsiteY18" fmla="*/ 93980 h 123190"/>
                  <a:gd name="connsiteX19" fmla="*/ 92710 w 120650"/>
                  <a:gd name="connsiteY19" fmla="*/ 64770 h 123190"/>
                  <a:gd name="connsiteX20" fmla="*/ 92710 w 120650"/>
                  <a:gd name="connsiteY20" fmla="*/ 113030 h 123190"/>
                  <a:gd name="connsiteX21" fmla="*/ 109220 w 120650"/>
                  <a:gd name="connsiteY21" fmla="*/ 93980 h 123190"/>
                  <a:gd name="connsiteX22" fmla="*/ 92710 w 120650"/>
                  <a:gd name="connsiteY22" fmla="*/ 74930 h 123190"/>
                  <a:gd name="connsiteX23" fmla="*/ 76200 w 120650"/>
                  <a:gd name="connsiteY23" fmla="*/ 93980 h 123190"/>
                  <a:gd name="connsiteX24" fmla="*/ 92710 w 120650"/>
                  <a:gd name="connsiteY24" fmla="*/ 113030 h 12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20650" h="123190">
                    <a:moveTo>
                      <a:pt x="27940" y="0"/>
                    </a:moveTo>
                    <a:cubicBezTo>
                      <a:pt x="43180" y="0"/>
                      <a:pt x="55880" y="12700"/>
                      <a:pt x="55880" y="29210"/>
                    </a:cubicBezTo>
                    <a:cubicBezTo>
                      <a:pt x="55880" y="45720"/>
                      <a:pt x="43180" y="58420"/>
                      <a:pt x="27940" y="58420"/>
                    </a:cubicBezTo>
                    <a:cubicBezTo>
                      <a:pt x="12700" y="58420"/>
                      <a:pt x="0" y="45720"/>
                      <a:pt x="0" y="29210"/>
                    </a:cubicBezTo>
                    <a:cubicBezTo>
                      <a:pt x="0" y="12700"/>
                      <a:pt x="12700" y="0"/>
                      <a:pt x="27940" y="0"/>
                    </a:cubicBezTo>
                    <a:close/>
                    <a:moveTo>
                      <a:pt x="27940" y="46990"/>
                    </a:moveTo>
                    <a:cubicBezTo>
                      <a:pt x="36830" y="46990"/>
                      <a:pt x="44450" y="39370"/>
                      <a:pt x="44450" y="27940"/>
                    </a:cubicBezTo>
                    <a:cubicBezTo>
                      <a:pt x="44450" y="16510"/>
                      <a:pt x="36830" y="8890"/>
                      <a:pt x="27940" y="8890"/>
                    </a:cubicBezTo>
                    <a:cubicBezTo>
                      <a:pt x="19050" y="8890"/>
                      <a:pt x="11430" y="16510"/>
                      <a:pt x="11430" y="27940"/>
                    </a:cubicBezTo>
                    <a:cubicBezTo>
                      <a:pt x="11430" y="39370"/>
                      <a:pt x="19050" y="46990"/>
                      <a:pt x="27940" y="46990"/>
                    </a:cubicBezTo>
                    <a:close/>
                    <a:moveTo>
                      <a:pt x="96520" y="1270"/>
                    </a:moveTo>
                    <a:lnTo>
                      <a:pt x="107950" y="1270"/>
                    </a:lnTo>
                    <a:lnTo>
                      <a:pt x="22860" y="120650"/>
                    </a:lnTo>
                    <a:lnTo>
                      <a:pt x="11430" y="120650"/>
                    </a:lnTo>
                    <a:lnTo>
                      <a:pt x="96520" y="1270"/>
                    </a:lnTo>
                    <a:close/>
                    <a:moveTo>
                      <a:pt x="92710" y="64770"/>
                    </a:moveTo>
                    <a:cubicBezTo>
                      <a:pt x="107950" y="64770"/>
                      <a:pt x="120650" y="77470"/>
                      <a:pt x="120650" y="93980"/>
                    </a:cubicBezTo>
                    <a:cubicBezTo>
                      <a:pt x="120650" y="110490"/>
                      <a:pt x="107950" y="123190"/>
                      <a:pt x="92710" y="123190"/>
                    </a:cubicBezTo>
                    <a:cubicBezTo>
                      <a:pt x="77470" y="123190"/>
                      <a:pt x="64770" y="110490"/>
                      <a:pt x="64770" y="93980"/>
                    </a:cubicBezTo>
                    <a:cubicBezTo>
                      <a:pt x="64770" y="77470"/>
                      <a:pt x="77470" y="64770"/>
                      <a:pt x="92710" y="64770"/>
                    </a:cubicBezTo>
                    <a:close/>
                    <a:moveTo>
                      <a:pt x="92710" y="113030"/>
                    </a:moveTo>
                    <a:cubicBezTo>
                      <a:pt x="101600" y="113030"/>
                      <a:pt x="109220" y="105410"/>
                      <a:pt x="109220" y="93980"/>
                    </a:cubicBezTo>
                    <a:cubicBezTo>
                      <a:pt x="109220" y="82550"/>
                      <a:pt x="101600" y="74930"/>
                      <a:pt x="92710" y="74930"/>
                    </a:cubicBezTo>
                    <a:cubicBezTo>
                      <a:pt x="83820" y="74930"/>
                      <a:pt x="76200" y="82550"/>
                      <a:pt x="76200" y="93980"/>
                    </a:cubicBezTo>
                    <a:cubicBezTo>
                      <a:pt x="76200" y="105410"/>
                      <a:pt x="83820" y="113030"/>
                      <a:pt x="92710" y="1130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" name="Freeform 241">
                <a:extLst>
                  <a:ext uri="{FF2B5EF4-FFF2-40B4-BE49-F238E27FC236}">
                    <a16:creationId xmlns:a16="http://schemas.microsoft.com/office/drawing/2014/main" id="{6CB4A98C-2D37-FC5D-60C0-2E4DC69183EC}"/>
                  </a:ext>
                </a:extLst>
              </p:cNvPr>
              <p:cNvSpPr/>
              <p:nvPr/>
            </p:nvSpPr>
            <p:spPr>
              <a:xfrm>
                <a:off x="8290559" y="3550920"/>
                <a:ext cx="101600" cy="118109"/>
              </a:xfrm>
              <a:custGeom>
                <a:avLst/>
                <a:gdLst>
                  <a:gd name="connsiteX0" fmla="*/ 17780 w 101600"/>
                  <a:gd name="connsiteY0" fmla="*/ 0 h 118109"/>
                  <a:gd name="connsiteX1" fmla="*/ 50800 w 101600"/>
                  <a:gd name="connsiteY1" fmla="*/ 55880 h 118109"/>
                  <a:gd name="connsiteX2" fmla="*/ 83820 w 101600"/>
                  <a:gd name="connsiteY2" fmla="*/ 0 h 118109"/>
                  <a:gd name="connsiteX3" fmla="*/ 101600 w 101600"/>
                  <a:gd name="connsiteY3" fmla="*/ 0 h 118109"/>
                  <a:gd name="connsiteX4" fmla="*/ 58420 w 101600"/>
                  <a:gd name="connsiteY4" fmla="*/ 71120 h 118109"/>
                  <a:gd name="connsiteX5" fmla="*/ 58420 w 101600"/>
                  <a:gd name="connsiteY5" fmla="*/ 118110 h 118109"/>
                  <a:gd name="connsiteX6" fmla="*/ 43180 w 101600"/>
                  <a:gd name="connsiteY6" fmla="*/ 118110 h 118109"/>
                  <a:gd name="connsiteX7" fmla="*/ 43180 w 101600"/>
                  <a:gd name="connsiteY7" fmla="*/ 71120 h 118109"/>
                  <a:gd name="connsiteX8" fmla="*/ 0 w 101600"/>
                  <a:gd name="connsiteY8" fmla="*/ 0 h 118109"/>
                  <a:gd name="connsiteX9" fmla="*/ 17780 w 101600"/>
                  <a:gd name="connsiteY9" fmla="*/ 0 h 118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1600" h="118109">
                    <a:moveTo>
                      <a:pt x="17780" y="0"/>
                    </a:moveTo>
                    <a:lnTo>
                      <a:pt x="50800" y="55880"/>
                    </a:lnTo>
                    <a:lnTo>
                      <a:pt x="83820" y="0"/>
                    </a:lnTo>
                    <a:lnTo>
                      <a:pt x="101600" y="0"/>
                    </a:lnTo>
                    <a:lnTo>
                      <a:pt x="58420" y="71120"/>
                    </a:lnTo>
                    <a:lnTo>
                      <a:pt x="58420" y="118110"/>
                    </a:lnTo>
                    <a:lnTo>
                      <a:pt x="43180" y="118110"/>
                    </a:lnTo>
                    <a:lnTo>
                      <a:pt x="43180" y="71120"/>
                    </a:lnTo>
                    <a:lnTo>
                      <a:pt x="0" y="0"/>
                    </a:lnTo>
                    <a:lnTo>
                      <a:pt x="1778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" name="Freeform 242">
                <a:extLst>
                  <a:ext uri="{FF2B5EF4-FFF2-40B4-BE49-F238E27FC236}">
                    <a16:creationId xmlns:a16="http://schemas.microsoft.com/office/drawing/2014/main" id="{AE242479-30A0-3ED7-A551-EE196D2138BC}"/>
                  </a:ext>
                </a:extLst>
              </p:cNvPr>
              <p:cNvSpPr/>
              <p:nvPr/>
            </p:nvSpPr>
            <p:spPr>
              <a:xfrm>
                <a:off x="8406130" y="3585209"/>
                <a:ext cx="20319" cy="86360"/>
              </a:xfrm>
              <a:custGeom>
                <a:avLst/>
                <a:gdLst>
                  <a:gd name="connsiteX0" fmla="*/ 10160 w 20319"/>
                  <a:gd name="connsiteY0" fmla="*/ 0 h 86360"/>
                  <a:gd name="connsiteX1" fmla="*/ 20320 w 20319"/>
                  <a:gd name="connsiteY1" fmla="*/ 8890 h 86360"/>
                  <a:gd name="connsiteX2" fmla="*/ 10160 w 20319"/>
                  <a:gd name="connsiteY2" fmla="*/ 17780 h 86360"/>
                  <a:gd name="connsiteX3" fmla="*/ 0 w 20319"/>
                  <a:gd name="connsiteY3" fmla="*/ 8890 h 86360"/>
                  <a:gd name="connsiteX4" fmla="*/ 10160 w 20319"/>
                  <a:gd name="connsiteY4" fmla="*/ 0 h 86360"/>
                  <a:gd name="connsiteX5" fmla="*/ 10160 w 20319"/>
                  <a:gd name="connsiteY5" fmla="*/ 68580 h 86360"/>
                  <a:gd name="connsiteX6" fmla="*/ 20320 w 20319"/>
                  <a:gd name="connsiteY6" fmla="*/ 77470 h 86360"/>
                  <a:gd name="connsiteX7" fmla="*/ 10160 w 20319"/>
                  <a:gd name="connsiteY7" fmla="*/ 86360 h 86360"/>
                  <a:gd name="connsiteX8" fmla="*/ 0 w 20319"/>
                  <a:gd name="connsiteY8" fmla="*/ 77470 h 86360"/>
                  <a:gd name="connsiteX9" fmla="*/ 10160 w 20319"/>
                  <a:gd name="connsiteY9" fmla="*/ 68580 h 86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19" h="86360">
                    <a:moveTo>
                      <a:pt x="10160" y="0"/>
                    </a:moveTo>
                    <a:cubicBezTo>
                      <a:pt x="15239" y="0"/>
                      <a:pt x="20320" y="3810"/>
                      <a:pt x="20320" y="8890"/>
                    </a:cubicBezTo>
                    <a:cubicBezTo>
                      <a:pt x="20320" y="13970"/>
                      <a:pt x="16510" y="17780"/>
                      <a:pt x="10160" y="17780"/>
                    </a:cubicBezTo>
                    <a:cubicBezTo>
                      <a:pt x="3810" y="17780"/>
                      <a:pt x="0" y="13970"/>
                      <a:pt x="0" y="889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0160" y="68580"/>
                    </a:moveTo>
                    <a:cubicBezTo>
                      <a:pt x="15239" y="68580"/>
                      <a:pt x="20320" y="72390"/>
                      <a:pt x="20320" y="77470"/>
                    </a:cubicBezTo>
                    <a:cubicBezTo>
                      <a:pt x="20320" y="82550"/>
                      <a:pt x="16510" y="86360"/>
                      <a:pt x="10160" y="86360"/>
                    </a:cubicBezTo>
                    <a:cubicBezTo>
                      <a:pt x="3810" y="86360"/>
                      <a:pt x="0" y="82550"/>
                      <a:pt x="0" y="77470"/>
                    </a:cubicBezTo>
                    <a:cubicBezTo>
                      <a:pt x="0" y="72390"/>
                      <a:pt x="3810" y="68580"/>
                      <a:pt x="10160" y="6858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" name="Freeform 243">
                <a:extLst>
                  <a:ext uri="{FF2B5EF4-FFF2-40B4-BE49-F238E27FC236}">
                    <a16:creationId xmlns:a16="http://schemas.microsoft.com/office/drawing/2014/main" id="{AF986F20-4E92-AD9A-79E5-3EA43B7793E3}"/>
                  </a:ext>
                </a:extLst>
              </p:cNvPr>
              <p:cNvSpPr/>
              <p:nvPr/>
            </p:nvSpPr>
            <p:spPr>
              <a:xfrm>
                <a:off x="8478519" y="3549650"/>
                <a:ext cx="68580" cy="123190"/>
              </a:xfrm>
              <a:custGeom>
                <a:avLst/>
                <a:gdLst>
                  <a:gd name="connsiteX0" fmla="*/ 26670 w 68580"/>
                  <a:gd name="connsiteY0" fmla="*/ 13970 h 123190"/>
                  <a:gd name="connsiteX1" fmla="*/ 1270 w 68580"/>
                  <a:gd name="connsiteY1" fmla="*/ 20320 h 123190"/>
                  <a:gd name="connsiteX2" fmla="*/ 1270 w 68580"/>
                  <a:gd name="connsiteY2" fmla="*/ 6350 h 123190"/>
                  <a:gd name="connsiteX3" fmla="*/ 27940 w 68580"/>
                  <a:gd name="connsiteY3" fmla="*/ 0 h 123190"/>
                  <a:gd name="connsiteX4" fmla="*/ 66040 w 68580"/>
                  <a:gd name="connsiteY4" fmla="*/ 31750 h 123190"/>
                  <a:gd name="connsiteX5" fmla="*/ 44450 w 68580"/>
                  <a:gd name="connsiteY5" fmla="*/ 59690 h 123190"/>
                  <a:gd name="connsiteX6" fmla="*/ 68580 w 68580"/>
                  <a:gd name="connsiteY6" fmla="*/ 90170 h 123190"/>
                  <a:gd name="connsiteX7" fmla="*/ 29211 w 68580"/>
                  <a:gd name="connsiteY7" fmla="*/ 123190 h 123190"/>
                  <a:gd name="connsiteX8" fmla="*/ 0 w 68580"/>
                  <a:gd name="connsiteY8" fmla="*/ 116840 h 123190"/>
                  <a:gd name="connsiteX9" fmla="*/ 0 w 68580"/>
                  <a:gd name="connsiteY9" fmla="*/ 102870 h 123190"/>
                  <a:gd name="connsiteX10" fmla="*/ 27940 w 68580"/>
                  <a:gd name="connsiteY10" fmla="*/ 109220 h 123190"/>
                  <a:gd name="connsiteX11" fmla="*/ 52070 w 68580"/>
                  <a:gd name="connsiteY11" fmla="*/ 88900 h 123190"/>
                  <a:gd name="connsiteX12" fmla="*/ 21590 w 68580"/>
                  <a:gd name="connsiteY12" fmla="*/ 66040 h 123190"/>
                  <a:gd name="connsiteX13" fmla="*/ 17780 w 68580"/>
                  <a:gd name="connsiteY13" fmla="*/ 66040 h 123190"/>
                  <a:gd name="connsiteX14" fmla="*/ 17780 w 68580"/>
                  <a:gd name="connsiteY14" fmla="*/ 53340 h 123190"/>
                  <a:gd name="connsiteX15" fmla="*/ 22861 w 68580"/>
                  <a:gd name="connsiteY15" fmla="*/ 53340 h 123190"/>
                  <a:gd name="connsiteX16" fmla="*/ 50800 w 68580"/>
                  <a:gd name="connsiteY16" fmla="*/ 33020 h 123190"/>
                  <a:gd name="connsiteX17" fmla="*/ 27940 w 68580"/>
                  <a:gd name="connsiteY17" fmla="*/ 13970 h 12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8580" h="123190">
                    <a:moveTo>
                      <a:pt x="26670" y="13970"/>
                    </a:moveTo>
                    <a:cubicBezTo>
                      <a:pt x="16511" y="13970"/>
                      <a:pt x="7620" y="17780"/>
                      <a:pt x="1270" y="20320"/>
                    </a:cubicBezTo>
                    <a:lnTo>
                      <a:pt x="1270" y="6350"/>
                    </a:lnTo>
                    <a:cubicBezTo>
                      <a:pt x="7620" y="3810"/>
                      <a:pt x="17780" y="0"/>
                      <a:pt x="27940" y="0"/>
                    </a:cubicBezTo>
                    <a:cubicBezTo>
                      <a:pt x="50800" y="0"/>
                      <a:pt x="66040" y="12700"/>
                      <a:pt x="66040" y="31750"/>
                    </a:cubicBezTo>
                    <a:cubicBezTo>
                      <a:pt x="66040" y="50800"/>
                      <a:pt x="55880" y="55880"/>
                      <a:pt x="44450" y="59690"/>
                    </a:cubicBezTo>
                    <a:cubicBezTo>
                      <a:pt x="57150" y="63500"/>
                      <a:pt x="68580" y="73660"/>
                      <a:pt x="68580" y="90170"/>
                    </a:cubicBezTo>
                    <a:cubicBezTo>
                      <a:pt x="68580" y="106680"/>
                      <a:pt x="52070" y="123190"/>
                      <a:pt x="29211" y="123190"/>
                    </a:cubicBezTo>
                    <a:cubicBezTo>
                      <a:pt x="6350" y="123190"/>
                      <a:pt x="6350" y="119380"/>
                      <a:pt x="0" y="116840"/>
                    </a:cubicBezTo>
                    <a:lnTo>
                      <a:pt x="0" y="102870"/>
                    </a:lnTo>
                    <a:cubicBezTo>
                      <a:pt x="6350" y="105410"/>
                      <a:pt x="13970" y="109220"/>
                      <a:pt x="27940" y="109220"/>
                    </a:cubicBezTo>
                    <a:cubicBezTo>
                      <a:pt x="41911" y="109220"/>
                      <a:pt x="52070" y="100330"/>
                      <a:pt x="52070" y="88900"/>
                    </a:cubicBezTo>
                    <a:cubicBezTo>
                      <a:pt x="52070" y="77470"/>
                      <a:pt x="40640" y="66040"/>
                      <a:pt x="21590" y="66040"/>
                    </a:cubicBezTo>
                    <a:lnTo>
                      <a:pt x="17780" y="66040"/>
                    </a:lnTo>
                    <a:lnTo>
                      <a:pt x="17780" y="53340"/>
                    </a:lnTo>
                    <a:lnTo>
                      <a:pt x="22861" y="53340"/>
                    </a:lnTo>
                    <a:cubicBezTo>
                      <a:pt x="38100" y="53340"/>
                      <a:pt x="50800" y="45720"/>
                      <a:pt x="50800" y="33020"/>
                    </a:cubicBezTo>
                    <a:cubicBezTo>
                      <a:pt x="50800" y="20320"/>
                      <a:pt x="41911" y="13970"/>
                      <a:pt x="2794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" name="Freeform 244">
                <a:extLst>
                  <a:ext uri="{FF2B5EF4-FFF2-40B4-BE49-F238E27FC236}">
                    <a16:creationId xmlns:a16="http://schemas.microsoft.com/office/drawing/2014/main" id="{40598084-34F1-632F-1D60-AA73066ABDC6}"/>
                  </a:ext>
                </a:extLst>
              </p:cNvPr>
              <p:cNvSpPr/>
              <p:nvPr/>
            </p:nvSpPr>
            <p:spPr>
              <a:xfrm>
                <a:off x="8569959" y="3550920"/>
                <a:ext cx="72390" cy="121920"/>
              </a:xfrm>
              <a:custGeom>
                <a:avLst/>
                <a:gdLst>
                  <a:gd name="connsiteX0" fmla="*/ 0 w 72390"/>
                  <a:gd name="connsiteY0" fmla="*/ 99060 h 121920"/>
                  <a:gd name="connsiteX1" fmla="*/ 26670 w 72390"/>
                  <a:gd name="connsiteY1" fmla="*/ 106680 h 121920"/>
                  <a:gd name="connsiteX2" fmla="*/ 54610 w 72390"/>
                  <a:gd name="connsiteY2" fmla="*/ 81280 h 121920"/>
                  <a:gd name="connsiteX3" fmla="*/ 26670 w 72390"/>
                  <a:gd name="connsiteY3" fmla="*/ 57150 h 121920"/>
                  <a:gd name="connsiteX4" fmla="*/ 3810 w 72390"/>
                  <a:gd name="connsiteY4" fmla="*/ 62230 h 121920"/>
                  <a:gd name="connsiteX5" fmla="*/ 6350 w 72390"/>
                  <a:gd name="connsiteY5" fmla="*/ 0 h 121920"/>
                  <a:gd name="connsiteX6" fmla="*/ 64770 w 72390"/>
                  <a:gd name="connsiteY6" fmla="*/ 0 h 121920"/>
                  <a:gd name="connsiteX7" fmla="*/ 64770 w 72390"/>
                  <a:gd name="connsiteY7" fmla="*/ 13970 h 121920"/>
                  <a:gd name="connsiteX8" fmla="*/ 20320 w 72390"/>
                  <a:gd name="connsiteY8" fmla="*/ 13970 h 121920"/>
                  <a:gd name="connsiteX9" fmla="*/ 20320 w 72390"/>
                  <a:gd name="connsiteY9" fmla="*/ 46990 h 121920"/>
                  <a:gd name="connsiteX10" fmla="*/ 33020 w 72390"/>
                  <a:gd name="connsiteY10" fmla="*/ 44450 h 121920"/>
                  <a:gd name="connsiteX11" fmla="*/ 72390 w 72390"/>
                  <a:gd name="connsiteY11" fmla="*/ 83820 h 121920"/>
                  <a:gd name="connsiteX12" fmla="*/ 30480 w 72390"/>
                  <a:gd name="connsiteY12" fmla="*/ 121920 h 121920"/>
                  <a:gd name="connsiteX13" fmla="*/ 2540 w 72390"/>
                  <a:gd name="connsiteY13" fmla="*/ 114300 h 121920"/>
                  <a:gd name="connsiteX14" fmla="*/ 2540 w 72390"/>
                  <a:gd name="connsiteY14" fmla="*/ 100330 h 121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2390" h="121920">
                    <a:moveTo>
                      <a:pt x="0" y="99060"/>
                    </a:moveTo>
                    <a:cubicBezTo>
                      <a:pt x="6350" y="104140"/>
                      <a:pt x="15240" y="106680"/>
                      <a:pt x="26670" y="106680"/>
                    </a:cubicBezTo>
                    <a:cubicBezTo>
                      <a:pt x="41910" y="106680"/>
                      <a:pt x="54610" y="97790"/>
                      <a:pt x="54610" y="81280"/>
                    </a:cubicBezTo>
                    <a:cubicBezTo>
                      <a:pt x="54610" y="64770"/>
                      <a:pt x="41910" y="57150"/>
                      <a:pt x="26670" y="57150"/>
                    </a:cubicBezTo>
                    <a:cubicBezTo>
                      <a:pt x="11430" y="57150"/>
                      <a:pt x="6350" y="60960"/>
                      <a:pt x="3810" y="62230"/>
                    </a:cubicBezTo>
                    <a:lnTo>
                      <a:pt x="6350" y="0"/>
                    </a:lnTo>
                    <a:lnTo>
                      <a:pt x="64770" y="0"/>
                    </a:lnTo>
                    <a:lnTo>
                      <a:pt x="64770" y="13970"/>
                    </a:lnTo>
                    <a:lnTo>
                      <a:pt x="20320" y="13970"/>
                    </a:lnTo>
                    <a:lnTo>
                      <a:pt x="20320" y="46990"/>
                    </a:lnTo>
                    <a:cubicBezTo>
                      <a:pt x="20320" y="46990"/>
                      <a:pt x="25400" y="44450"/>
                      <a:pt x="33020" y="44450"/>
                    </a:cubicBezTo>
                    <a:cubicBezTo>
                      <a:pt x="54610" y="44450"/>
                      <a:pt x="72390" y="59690"/>
                      <a:pt x="72390" y="83820"/>
                    </a:cubicBezTo>
                    <a:cubicBezTo>
                      <a:pt x="72390" y="107950"/>
                      <a:pt x="54610" y="121920"/>
                      <a:pt x="30480" y="121920"/>
                    </a:cubicBezTo>
                    <a:cubicBezTo>
                      <a:pt x="6350" y="121920"/>
                      <a:pt x="8890" y="119380"/>
                      <a:pt x="2540" y="114300"/>
                    </a:cubicBezTo>
                    <a:lnTo>
                      <a:pt x="2540" y="1003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6" name="Freeform 245">
                <a:extLst>
                  <a:ext uri="{FF2B5EF4-FFF2-40B4-BE49-F238E27FC236}">
                    <a16:creationId xmlns:a16="http://schemas.microsoft.com/office/drawing/2014/main" id="{710A226F-467C-1CC8-0F10-4115F60336B6}"/>
                  </a:ext>
                </a:extLst>
              </p:cNvPr>
              <p:cNvSpPr/>
              <p:nvPr/>
            </p:nvSpPr>
            <p:spPr>
              <a:xfrm>
                <a:off x="8655050" y="3549650"/>
                <a:ext cx="120650" cy="123190"/>
              </a:xfrm>
              <a:custGeom>
                <a:avLst/>
                <a:gdLst>
                  <a:gd name="connsiteX0" fmla="*/ 27940 w 120650"/>
                  <a:gd name="connsiteY0" fmla="*/ 0 h 123190"/>
                  <a:gd name="connsiteX1" fmla="*/ 55880 w 120650"/>
                  <a:gd name="connsiteY1" fmla="*/ 29210 h 123190"/>
                  <a:gd name="connsiteX2" fmla="*/ 27940 w 120650"/>
                  <a:gd name="connsiteY2" fmla="*/ 58420 h 123190"/>
                  <a:gd name="connsiteX3" fmla="*/ 0 w 120650"/>
                  <a:gd name="connsiteY3" fmla="*/ 29210 h 123190"/>
                  <a:gd name="connsiteX4" fmla="*/ 27940 w 120650"/>
                  <a:gd name="connsiteY4" fmla="*/ 0 h 123190"/>
                  <a:gd name="connsiteX5" fmla="*/ 27940 w 120650"/>
                  <a:gd name="connsiteY5" fmla="*/ 46990 h 123190"/>
                  <a:gd name="connsiteX6" fmla="*/ 44450 w 120650"/>
                  <a:gd name="connsiteY6" fmla="*/ 27940 h 123190"/>
                  <a:gd name="connsiteX7" fmla="*/ 27940 w 120650"/>
                  <a:gd name="connsiteY7" fmla="*/ 8890 h 123190"/>
                  <a:gd name="connsiteX8" fmla="*/ 11430 w 120650"/>
                  <a:gd name="connsiteY8" fmla="*/ 27940 h 123190"/>
                  <a:gd name="connsiteX9" fmla="*/ 27940 w 120650"/>
                  <a:gd name="connsiteY9" fmla="*/ 46990 h 123190"/>
                  <a:gd name="connsiteX10" fmla="*/ 96520 w 120650"/>
                  <a:gd name="connsiteY10" fmla="*/ 1270 h 123190"/>
                  <a:gd name="connsiteX11" fmla="*/ 107950 w 120650"/>
                  <a:gd name="connsiteY11" fmla="*/ 1270 h 123190"/>
                  <a:gd name="connsiteX12" fmla="*/ 22860 w 120650"/>
                  <a:gd name="connsiteY12" fmla="*/ 120650 h 123190"/>
                  <a:gd name="connsiteX13" fmla="*/ 11430 w 120650"/>
                  <a:gd name="connsiteY13" fmla="*/ 120650 h 123190"/>
                  <a:gd name="connsiteX14" fmla="*/ 96520 w 120650"/>
                  <a:gd name="connsiteY14" fmla="*/ 1270 h 123190"/>
                  <a:gd name="connsiteX15" fmla="*/ 92710 w 120650"/>
                  <a:gd name="connsiteY15" fmla="*/ 64770 h 123190"/>
                  <a:gd name="connsiteX16" fmla="*/ 120650 w 120650"/>
                  <a:gd name="connsiteY16" fmla="*/ 93980 h 123190"/>
                  <a:gd name="connsiteX17" fmla="*/ 92710 w 120650"/>
                  <a:gd name="connsiteY17" fmla="*/ 123190 h 123190"/>
                  <a:gd name="connsiteX18" fmla="*/ 64770 w 120650"/>
                  <a:gd name="connsiteY18" fmla="*/ 93980 h 123190"/>
                  <a:gd name="connsiteX19" fmla="*/ 92710 w 120650"/>
                  <a:gd name="connsiteY19" fmla="*/ 64770 h 123190"/>
                  <a:gd name="connsiteX20" fmla="*/ 92710 w 120650"/>
                  <a:gd name="connsiteY20" fmla="*/ 113030 h 123190"/>
                  <a:gd name="connsiteX21" fmla="*/ 109220 w 120650"/>
                  <a:gd name="connsiteY21" fmla="*/ 93980 h 123190"/>
                  <a:gd name="connsiteX22" fmla="*/ 92710 w 120650"/>
                  <a:gd name="connsiteY22" fmla="*/ 74930 h 123190"/>
                  <a:gd name="connsiteX23" fmla="*/ 76200 w 120650"/>
                  <a:gd name="connsiteY23" fmla="*/ 93980 h 123190"/>
                  <a:gd name="connsiteX24" fmla="*/ 92710 w 120650"/>
                  <a:gd name="connsiteY24" fmla="*/ 113030 h 12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20650" h="123190">
                    <a:moveTo>
                      <a:pt x="27940" y="0"/>
                    </a:moveTo>
                    <a:cubicBezTo>
                      <a:pt x="43180" y="0"/>
                      <a:pt x="55880" y="12700"/>
                      <a:pt x="55880" y="29210"/>
                    </a:cubicBezTo>
                    <a:cubicBezTo>
                      <a:pt x="55880" y="45720"/>
                      <a:pt x="43180" y="58420"/>
                      <a:pt x="27940" y="58420"/>
                    </a:cubicBezTo>
                    <a:cubicBezTo>
                      <a:pt x="12700" y="58420"/>
                      <a:pt x="0" y="45720"/>
                      <a:pt x="0" y="29210"/>
                    </a:cubicBezTo>
                    <a:cubicBezTo>
                      <a:pt x="0" y="12700"/>
                      <a:pt x="12700" y="0"/>
                      <a:pt x="27940" y="0"/>
                    </a:cubicBezTo>
                    <a:close/>
                    <a:moveTo>
                      <a:pt x="27940" y="46990"/>
                    </a:moveTo>
                    <a:cubicBezTo>
                      <a:pt x="36830" y="46990"/>
                      <a:pt x="44450" y="39370"/>
                      <a:pt x="44450" y="27940"/>
                    </a:cubicBezTo>
                    <a:cubicBezTo>
                      <a:pt x="44450" y="16510"/>
                      <a:pt x="36830" y="8890"/>
                      <a:pt x="27940" y="8890"/>
                    </a:cubicBezTo>
                    <a:cubicBezTo>
                      <a:pt x="19050" y="8890"/>
                      <a:pt x="11430" y="16510"/>
                      <a:pt x="11430" y="27940"/>
                    </a:cubicBezTo>
                    <a:cubicBezTo>
                      <a:pt x="11430" y="39370"/>
                      <a:pt x="19050" y="46990"/>
                      <a:pt x="27940" y="46990"/>
                    </a:cubicBezTo>
                    <a:close/>
                    <a:moveTo>
                      <a:pt x="96520" y="1270"/>
                    </a:moveTo>
                    <a:lnTo>
                      <a:pt x="107950" y="1270"/>
                    </a:lnTo>
                    <a:lnTo>
                      <a:pt x="22860" y="120650"/>
                    </a:lnTo>
                    <a:lnTo>
                      <a:pt x="11430" y="120650"/>
                    </a:lnTo>
                    <a:lnTo>
                      <a:pt x="96520" y="1270"/>
                    </a:lnTo>
                    <a:close/>
                    <a:moveTo>
                      <a:pt x="92710" y="64770"/>
                    </a:moveTo>
                    <a:cubicBezTo>
                      <a:pt x="107950" y="64770"/>
                      <a:pt x="120650" y="77470"/>
                      <a:pt x="120650" y="93980"/>
                    </a:cubicBezTo>
                    <a:cubicBezTo>
                      <a:pt x="120650" y="110490"/>
                      <a:pt x="107950" y="123190"/>
                      <a:pt x="92710" y="123190"/>
                    </a:cubicBezTo>
                    <a:cubicBezTo>
                      <a:pt x="77470" y="123190"/>
                      <a:pt x="64770" y="110490"/>
                      <a:pt x="64770" y="93980"/>
                    </a:cubicBezTo>
                    <a:cubicBezTo>
                      <a:pt x="64770" y="77470"/>
                      <a:pt x="77470" y="64770"/>
                      <a:pt x="92710" y="64770"/>
                    </a:cubicBezTo>
                    <a:close/>
                    <a:moveTo>
                      <a:pt x="92710" y="113030"/>
                    </a:moveTo>
                    <a:cubicBezTo>
                      <a:pt x="101600" y="113030"/>
                      <a:pt x="109220" y="105410"/>
                      <a:pt x="109220" y="93980"/>
                    </a:cubicBezTo>
                    <a:cubicBezTo>
                      <a:pt x="109220" y="82550"/>
                      <a:pt x="101600" y="74930"/>
                      <a:pt x="92710" y="74930"/>
                    </a:cubicBezTo>
                    <a:cubicBezTo>
                      <a:pt x="83820" y="74930"/>
                      <a:pt x="76200" y="82550"/>
                      <a:pt x="76200" y="93980"/>
                    </a:cubicBezTo>
                    <a:cubicBezTo>
                      <a:pt x="76200" y="105410"/>
                      <a:pt x="83820" y="113030"/>
                      <a:pt x="92710" y="1130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BBC72182-0FC9-F5EC-D36E-786D9C170488}"/>
                  </a:ext>
                </a:extLst>
              </p:cNvPr>
              <p:cNvSpPr/>
              <p:nvPr/>
            </p:nvSpPr>
            <p:spPr>
              <a:xfrm>
                <a:off x="8308340" y="3749040"/>
                <a:ext cx="92709" cy="120650"/>
              </a:xfrm>
              <a:custGeom>
                <a:avLst/>
                <a:gdLst>
                  <a:gd name="connsiteX0" fmla="*/ 15240 w 92709"/>
                  <a:gd name="connsiteY0" fmla="*/ 63500 h 120650"/>
                  <a:gd name="connsiteX1" fmla="*/ 72390 w 92709"/>
                  <a:gd name="connsiteY1" fmla="*/ 0 h 120650"/>
                  <a:gd name="connsiteX2" fmla="*/ 91440 w 92709"/>
                  <a:gd name="connsiteY2" fmla="*/ 0 h 120650"/>
                  <a:gd name="connsiteX3" fmla="*/ 48260 w 92709"/>
                  <a:gd name="connsiteY3" fmla="*/ 48260 h 120650"/>
                  <a:gd name="connsiteX4" fmla="*/ 92710 w 92709"/>
                  <a:gd name="connsiteY4" fmla="*/ 119380 h 120650"/>
                  <a:gd name="connsiteX5" fmla="*/ 73660 w 92709"/>
                  <a:gd name="connsiteY5" fmla="*/ 119380 h 120650"/>
                  <a:gd name="connsiteX6" fmla="*/ 36830 w 92709"/>
                  <a:gd name="connsiteY6" fmla="*/ 59690 h 120650"/>
                  <a:gd name="connsiteX7" fmla="*/ 15240 w 92709"/>
                  <a:gd name="connsiteY7" fmla="*/ 83820 h 120650"/>
                  <a:gd name="connsiteX8" fmla="*/ 15240 w 92709"/>
                  <a:gd name="connsiteY8" fmla="*/ 120650 h 120650"/>
                  <a:gd name="connsiteX9" fmla="*/ 0 w 92709"/>
                  <a:gd name="connsiteY9" fmla="*/ 120650 h 120650"/>
                  <a:gd name="connsiteX10" fmla="*/ 0 w 92709"/>
                  <a:gd name="connsiteY10" fmla="*/ 1270 h 120650"/>
                  <a:gd name="connsiteX11" fmla="*/ 15240 w 92709"/>
                  <a:gd name="connsiteY11" fmla="*/ 1270 h 120650"/>
                  <a:gd name="connsiteX12" fmla="*/ 15240 w 92709"/>
                  <a:gd name="connsiteY12" fmla="*/ 64770 h 12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709" h="120650">
                    <a:moveTo>
                      <a:pt x="15240" y="63500"/>
                    </a:moveTo>
                    <a:lnTo>
                      <a:pt x="72390" y="0"/>
                    </a:lnTo>
                    <a:lnTo>
                      <a:pt x="91440" y="0"/>
                    </a:lnTo>
                    <a:lnTo>
                      <a:pt x="48260" y="48260"/>
                    </a:lnTo>
                    <a:lnTo>
                      <a:pt x="92710" y="119380"/>
                    </a:lnTo>
                    <a:lnTo>
                      <a:pt x="73660" y="119380"/>
                    </a:lnTo>
                    <a:lnTo>
                      <a:pt x="36830" y="59690"/>
                    </a:lnTo>
                    <a:lnTo>
                      <a:pt x="15240" y="83820"/>
                    </a:lnTo>
                    <a:lnTo>
                      <a:pt x="15240" y="120650"/>
                    </a:lnTo>
                    <a:lnTo>
                      <a:pt x="0" y="120650"/>
                    </a:lnTo>
                    <a:lnTo>
                      <a:pt x="0" y="1270"/>
                    </a:lnTo>
                    <a:lnTo>
                      <a:pt x="15240" y="1270"/>
                    </a:lnTo>
                    <a:lnTo>
                      <a:pt x="15240" y="647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" name="Freeform 247">
                <a:extLst>
                  <a:ext uri="{FF2B5EF4-FFF2-40B4-BE49-F238E27FC236}">
                    <a16:creationId xmlns:a16="http://schemas.microsoft.com/office/drawing/2014/main" id="{C5FE03C5-5A5E-128C-C3EB-2F1F04B2DA71}"/>
                  </a:ext>
                </a:extLst>
              </p:cNvPr>
              <p:cNvSpPr/>
              <p:nvPr/>
            </p:nvSpPr>
            <p:spPr>
              <a:xfrm>
                <a:off x="8416290" y="3783329"/>
                <a:ext cx="20319" cy="86360"/>
              </a:xfrm>
              <a:custGeom>
                <a:avLst/>
                <a:gdLst>
                  <a:gd name="connsiteX0" fmla="*/ 10160 w 20319"/>
                  <a:gd name="connsiteY0" fmla="*/ 0 h 86360"/>
                  <a:gd name="connsiteX1" fmla="*/ 20320 w 20319"/>
                  <a:gd name="connsiteY1" fmla="*/ 8890 h 86360"/>
                  <a:gd name="connsiteX2" fmla="*/ 10160 w 20319"/>
                  <a:gd name="connsiteY2" fmla="*/ 17780 h 86360"/>
                  <a:gd name="connsiteX3" fmla="*/ 0 w 20319"/>
                  <a:gd name="connsiteY3" fmla="*/ 8890 h 86360"/>
                  <a:gd name="connsiteX4" fmla="*/ 10160 w 20319"/>
                  <a:gd name="connsiteY4" fmla="*/ 0 h 86360"/>
                  <a:gd name="connsiteX5" fmla="*/ 10160 w 20319"/>
                  <a:gd name="connsiteY5" fmla="*/ 68580 h 86360"/>
                  <a:gd name="connsiteX6" fmla="*/ 20320 w 20319"/>
                  <a:gd name="connsiteY6" fmla="*/ 77470 h 86360"/>
                  <a:gd name="connsiteX7" fmla="*/ 10160 w 20319"/>
                  <a:gd name="connsiteY7" fmla="*/ 86360 h 86360"/>
                  <a:gd name="connsiteX8" fmla="*/ 0 w 20319"/>
                  <a:gd name="connsiteY8" fmla="*/ 77470 h 86360"/>
                  <a:gd name="connsiteX9" fmla="*/ 10160 w 20319"/>
                  <a:gd name="connsiteY9" fmla="*/ 68580 h 86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19" h="86360">
                    <a:moveTo>
                      <a:pt x="10160" y="0"/>
                    </a:moveTo>
                    <a:cubicBezTo>
                      <a:pt x="15240" y="0"/>
                      <a:pt x="20320" y="3810"/>
                      <a:pt x="20320" y="8890"/>
                    </a:cubicBezTo>
                    <a:cubicBezTo>
                      <a:pt x="20320" y="13970"/>
                      <a:pt x="16510" y="17780"/>
                      <a:pt x="10160" y="17780"/>
                    </a:cubicBezTo>
                    <a:cubicBezTo>
                      <a:pt x="3810" y="17780"/>
                      <a:pt x="0" y="13970"/>
                      <a:pt x="0" y="889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0160" y="68580"/>
                    </a:moveTo>
                    <a:cubicBezTo>
                      <a:pt x="15240" y="68580"/>
                      <a:pt x="20320" y="72390"/>
                      <a:pt x="20320" y="77470"/>
                    </a:cubicBezTo>
                    <a:cubicBezTo>
                      <a:pt x="20320" y="82550"/>
                      <a:pt x="16510" y="86360"/>
                      <a:pt x="10160" y="86360"/>
                    </a:cubicBezTo>
                    <a:cubicBezTo>
                      <a:pt x="3810" y="86360"/>
                      <a:pt x="0" y="82550"/>
                      <a:pt x="0" y="77470"/>
                    </a:cubicBezTo>
                    <a:cubicBezTo>
                      <a:pt x="0" y="72390"/>
                      <a:pt x="3810" y="68580"/>
                      <a:pt x="10160" y="6858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9" name="Freeform 248">
                <a:extLst>
                  <a:ext uri="{FF2B5EF4-FFF2-40B4-BE49-F238E27FC236}">
                    <a16:creationId xmlns:a16="http://schemas.microsoft.com/office/drawing/2014/main" id="{E7D7B6C8-D196-C565-75C7-575FFC0168F0}"/>
                  </a:ext>
                </a:extLst>
              </p:cNvPr>
              <p:cNvSpPr/>
              <p:nvPr/>
            </p:nvSpPr>
            <p:spPr>
              <a:xfrm>
                <a:off x="8493759" y="3749040"/>
                <a:ext cx="30480" cy="119379"/>
              </a:xfrm>
              <a:custGeom>
                <a:avLst/>
                <a:gdLst>
                  <a:gd name="connsiteX0" fmla="*/ 30480 w 30480"/>
                  <a:gd name="connsiteY0" fmla="*/ 0 h 119379"/>
                  <a:gd name="connsiteX1" fmla="*/ 30480 w 30480"/>
                  <a:gd name="connsiteY1" fmla="*/ 119380 h 119379"/>
                  <a:gd name="connsiteX2" fmla="*/ 15240 w 30480"/>
                  <a:gd name="connsiteY2" fmla="*/ 119380 h 119379"/>
                  <a:gd name="connsiteX3" fmla="*/ 15240 w 30480"/>
                  <a:gd name="connsiteY3" fmla="*/ 13970 h 119379"/>
                  <a:gd name="connsiteX4" fmla="*/ 0 w 30480"/>
                  <a:gd name="connsiteY4" fmla="*/ 13970 h 119379"/>
                  <a:gd name="connsiteX5" fmla="*/ 0 w 30480"/>
                  <a:gd name="connsiteY5" fmla="*/ 0 h 119379"/>
                  <a:gd name="connsiteX6" fmla="*/ 30480 w 30480"/>
                  <a:gd name="connsiteY6" fmla="*/ 0 h 119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480" h="119379">
                    <a:moveTo>
                      <a:pt x="30480" y="0"/>
                    </a:moveTo>
                    <a:lnTo>
                      <a:pt x="30480" y="119380"/>
                    </a:lnTo>
                    <a:lnTo>
                      <a:pt x="15240" y="119380"/>
                    </a:lnTo>
                    <a:lnTo>
                      <a:pt x="15240" y="13970"/>
                    </a:lnTo>
                    <a:lnTo>
                      <a:pt x="0" y="13970"/>
                    </a:lnTo>
                    <a:lnTo>
                      <a:pt x="0" y="0"/>
                    </a:lnTo>
                    <a:lnTo>
                      <a:pt x="3048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0" name="Freeform 249">
                <a:extLst>
                  <a:ext uri="{FF2B5EF4-FFF2-40B4-BE49-F238E27FC236}">
                    <a16:creationId xmlns:a16="http://schemas.microsoft.com/office/drawing/2014/main" id="{7923BD97-3B60-DEA8-DDB4-D3C4482D6F9B}"/>
                  </a:ext>
                </a:extLst>
              </p:cNvPr>
              <p:cNvSpPr/>
              <p:nvPr/>
            </p:nvSpPr>
            <p:spPr>
              <a:xfrm>
                <a:off x="8550909" y="3749040"/>
                <a:ext cx="76200" cy="119379"/>
              </a:xfrm>
              <a:custGeom>
                <a:avLst/>
                <a:gdLst>
                  <a:gd name="connsiteX0" fmla="*/ 7620 w 76200"/>
                  <a:gd name="connsiteY0" fmla="*/ 119380 h 119379"/>
                  <a:gd name="connsiteX1" fmla="*/ 54610 w 76200"/>
                  <a:gd name="connsiteY1" fmla="*/ 13970 h 119379"/>
                  <a:gd name="connsiteX2" fmla="*/ 0 w 76200"/>
                  <a:gd name="connsiteY2" fmla="*/ 13970 h 119379"/>
                  <a:gd name="connsiteX3" fmla="*/ 0 w 76200"/>
                  <a:gd name="connsiteY3" fmla="*/ 0 h 119379"/>
                  <a:gd name="connsiteX4" fmla="*/ 76200 w 76200"/>
                  <a:gd name="connsiteY4" fmla="*/ 0 h 119379"/>
                  <a:gd name="connsiteX5" fmla="*/ 25400 w 76200"/>
                  <a:gd name="connsiteY5" fmla="*/ 119380 h 119379"/>
                  <a:gd name="connsiteX6" fmla="*/ 8890 w 76200"/>
                  <a:gd name="connsiteY6" fmla="*/ 119380 h 119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00" h="119379">
                    <a:moveTo>
                      <a:pt x="7620" y="119380"/>
                    </a:moveTo>
                    <a:lnTo>
                      <a:pt x="54610" y="13970"/>
                    </a:lnTo>
                    <a:lnTo>
                      <a:pt x="0" y="13970"/>
                    </a:lnTo>
                    <a:lnTo>
                      <a:pt x="0" y="0"/>
                    </a:lnTo>
                    <a:lnTo>
                      <a:pt x="76200" y="0"/>
                    </a:lnTo>
                    <a:lnTo>
                      <a:pt x="25400" y="119380"/>
                    </a:lnTo>
                    <a:lnTo>
                      <a:pt x="8890" y="11938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" name="Freeform 250">
                <a:extLst>
                  <a:ext uri="{FF2B5EF4-FFF2-40B4-BE49-F238E27FC236}">
                    <a16:creationId xmlns:a16="http://schemas.microsoft.com/office/drawing/2014/main" id="{55578C1B-9CA0-4750-0C8C-96CDFE7FCDB2}"/>
                  </a:ext>
                </a:extLst>
              </p:cNvPr>
              <p:cNvSpPr/>
              <p:nvPr/>
            </p:nvSpPr>
            <p:spPr>
              <a:xfrm>
                <a:off x="8638540" y="3747770"/>
                <a:ext cx="121919" cy="123189"/>
              </a:xfrm>
              <a:custGeom>
                <a:avLst/>
                <a:gdLst>
                  <a:gd name="connsiteX0" fmla="*/ 27940 w 121919"/>
                  <a:gd name="connsiteY0" fmla="*/ 0 h 123189"/>
                  <a:gd name="connsiteX1" fmla="*/ 55880 w 121919"/>
                  <a:gd name="connsiteY1" fmla="*/ 29210 h 123189"/>
                  <a:gd name="connsiteX2" fmla="*/ 27940 w 121919"/>
                  <a:gd name="connsiteY2" fmla="*/ 58420 h 123189"/>
                  <a:gd name="connsiteX3" fmla="*/ 0 w 121919"/>
                  <a:gd name="connsiteY3" fmla="*/ 29210 h 123189"/>
                  <a:gd name="connsiteX4" fmla="*/ 27940 w 121919"/>
                  <a:gd name="connsiteY4" fmla="*/ 0 h 123189"/>
                  <a:gd name="connsiteX5" fmla="*/ 27940 w 121919"/>
                  <a:gd name="connsiteY5" fmla="*/ 46990 h 123189"/>
                  <a:gd name="connsiteX6" fmla="*/ 44450 w 121919"/>
                  <a:gd name="connsiteY6" fmla="*/ 27940 h 123189"/>
                  <a:gd name="connsiteX7" fmla="*/ 27940 w 121919"/>
                  <a:gd name="connsiteY7" fmla="*/ 8890 h 123189"/>
                  <a:gd name="connsiteX8" fmla="*/ 11430 w 121919"/>
                  <a:gd name="connsiteY8" fmla="*/ 27940 h 123189"/>
                  <a:gd name="connsiteX9" fmla="*/ 27940 w 121919"/>
                  <a:gd name="connsiteY9" fmla="*/ 46990 h 123189"/>
                  <a:gd name="connsiteX10" fmla="*/ 97790 w 121919"/>
                  <a:gd name="connsiteY10" fmla="*/ 1270 h 123189"/>
                  <a:gd name="connsiteX11" fmla="*/ 109220 w 121919"/>
                  <a:gd name="connsiteY11" fmla="*/ 1270 h 123189"/>
                  <a:gd name="connsiteX12" fmla="*/ 24130 w 121919"/>
                  <a:gd name="connsiteY12" fmla="*/ 120650 h 123189"/>
                  <a:gd name="connsiteX13" fmla="*/ 12700 w 121919"/>
                  <a:gd name="connsiteY13" fmla="*/ 120650 h 123189"/>
                  <a:gd name="connsiteX14" fmla="*/ 97790 w 121919"/>
                  <a:gd name="connsiteY14" fmla="*/ 1270 h 123189"/>
                  <a:gd name="connsiteX15" fmla="*/ 93980 w 121919"/>
                  <a:gd name="connsiteY15" fmla="*/ 64770 h 123189"/>
                  <a:gd name="connsiteX16" fmla="*/ 121920 w 121919"/>
                  <a:gd name="connsiteY16" fmla="*/ 93980 h 123189"/>
                  <a:gd name="connsiteX17" fmla="*/ 93980 w 121919"/>
                  <a:gd name="connsiteY17" fmla="*/ 123190 h 123189"/>
                  <a:gd name="connsiteX18" fmla="*/ 66040 w 121919"/>
                  <a:gd name="connsiteY18" fmla="*/ 93980 h 123189"/>
                  <a:gd name="connsiteX19" fmla="*/ 93980 w 121919"/>
                  <a:gd name="connsiteY19" fmla="*/ 64770 h 123189"/>
                  <a:gd name="connsiteX20" fmla="*/ 93980 w 121919"/>
                  <a:gd name="connsiteY20" fmla="*/ 113030 h 123189"/>
                  <a:gd name="connsiteX21" fmla="*/ 110490 w 121919"/>
                  <a:gd name="connsiteY21" fmla="*/ 93980 h 123189"/>
                  <a:gd name="connsiteX22" fmla="*/ 93980 w 121919"/>
                  <a:gd name="connsiteY22" fmla="*/ 74930 h 123189"/>
                  <a:gd name="connsiteX23" fmla="*/ 77470 w 121919"/>
                  <a:gd name="connsiteY23" fmla="*/ 93980 h 123189"/>
                  <a:gd name="connsiteX24" fmla="*/ 93980 w 121919"/>
                  <a:gd name="connsiteY24" fmla="*/ 113030 h 123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21919" h="123189">
                    <a:moveTo>
                      <a:pt x="27940" y="0"/>
                    </a:moveTo>
                    <a:cubicBezTo>
                      <a:pt x="43180" y="0"/>
                      <a:pt x="55880" y="12700"/>
                      <a:pt x="55880" y="29210"/>
                    </a:cubicBezTo>
                    <a:cubicBezTo>
                      <a:pt x="55880" y="45720"/>
                      <a:pt x="43180" y="58420"/>
                      <a:pt x="27940" y="58420"/>
                    </a:cubicBezTo>
                    <a:cubicBezTo>
                      <a:pt x="12700" y="58420"/>
                      <a:pt x="0" y="45720"/>
                      <a:pt x="0" y="29210"/>
                    </a:cubicBezTo>
                    <a:cubicBezTo>
                      <a:pt x="0" y="12700"/>
                      <a:pt x="12700" y="0"/>
                      <a:pt x="27940" y="0"/>
                    </a:cubicBezTo>
                    <a:close/>
                    <a:moveTo>
                      <a:pt x="27940" y="46990"/>
                    </a:moveTo>
                    <a:cubicBezTo>
                      <a:pt x="36830" y="46990"/>
                      <a:pt x="44450" y="39370"/>
                      <a:pt x="44450" y="27940"/>
                    </a:cubicBezTo>
                    <a:cubicBezTo>
                      <a:pt x="44450" y="16510"/>
                      <a:pt x="36830" y="8890"/>
                      <a:pt x="27940" y="8890"/>
                    </a:cubicBezTo>
                    <a:cubicBezTo>
                      <a:pt x="19050" y="8890"/>
                      <a:pt x="11430" y="16510"/>
                      <a:pt x="11430" y="27940"/>
                    </a:cubicBezTo>
                    <a:cubicBezTo>
                      <a:pt x="11430" y="39370"/>
                      <a:pt x="19050" y="46990"/>
                      <a:pt x="27940" y="46990"/>
                    </a:cubicBezTo>
                    <a:close/>
                    <a:moveTo>
                      <a:pt x="97790" y="1270"/>
                    </a:moveTo>
                    <a:lnTo>
                      <a:pt x="109220" y="1270"/>
                    </a:lnTo>
                    <a:lnTo>
                      <a:pt x="24130" y="120650"/>
                    </a:lnTo>
                    <a:lnTo>
                      <a:pt x="12700" y="120650"/>
                    </a:lnTo>
                    <a:lnTo>
                      <a:pt x="97790" y="1270"/>
                    </a:lnTo>
                    <a:close/>
                    <a:moveTo>
                      <a:pt x="93980" y="64770"/>
                    </a:moveTo>
                    <a:cubicBezTo>
                      <a:pt x="109220" y="64770"/>
                      <a:pt x="121920" y="77470"/>
                      <a:pt x="121920" y="93980"/>
                    </a:cubicBezTo>
                    <a:cubicBezTo>
                      <a:pt x="121920" y="110490"/>
                      <a:pt x="109220" y="123190"/>
                      <a:pt x="93980" y="123190"/>
                    </a:cubicBezTo>
                    <a:cubicBezTo>
                      <a:pt x="78740" y="123190"/>
                      <a:pt x="66040" y="110490"/>
                      <a:pt x="66040" y="93980"/>
                    </a:cubicBezTo>
                    <a:cubicBezTo>
                      <a:pt x="66040" y="77470"/>
                      <a:pt x="78740" y="64770"/>
                      <a:pt x="93980" y="64770"/>
                    </a:cubicBezTo>
                    <a:close/>
                    <a:moveTo>
                      <a:pt x="93980" y="113030"/>
                    </a:moveTo>
                    <a:cubicBezTo>
                      <a:pt x="102870" y="113030"/>
                      <a:pt x="110490" y="105410"/>
                      <a:pt x="110490" y="93980"/>
                    </a:cubicBezTo>
                    <a:cubicBezTo>
                      <a:pt x="110490" y="82550"/>
                      <a:pt x="102870" y="74930"/>
                      <a:pt x="93980" y="74930"/>
                    </a:cubicBezTo>
                    <a:cubicBezTo>
                      <a:pt x="85090" y="74930"/>
                      <a:pt x="77470" y="82550"/>
                      <a:pt x="77470" y="93980"/>
                    </a:cubicBezTo>
                    <a:cubicBezTo>
                      <a:pt x="77470" y="105410"/>
                      <a:pt x="85090" y="113030"/>
                      <a:pt x="93980" y="1130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52" name="Graphic 4">
            <a:extLst>
              <a:ext uri="{FF2B5EF4-FFF2-40B4-BE49-F238E27FC236}">
                <a16:creationId xmlns:a16="http://schemas.microsoft.com/office/drawing/2014/main" id="{056C26F8-DB48-66AC-1C53-3DCEC03780B6}"/>
              </a:ext>
            </a:extLst>
          </p:cNvPr>
          <p:cNvGrpSpPr/>
          <p:nvPr/>
        </p:nvGrpSpPr>
        <p:grpSpPr>
          <a:xfrm>
            <a:off x="764540" y="4437380"/>
            <a:ext cx="1015999" cy="1385570"/>
            <a:chOff x="764540" y="4437380"/>
            <a:chExt cx="1015999" cy="1385570"/>
          </a:xfrm>
        </p:grpSpPr>
        <p:sp>
          <p:nvSpPr>
            <p:cNvPr id="253" name="Freeform 252">
              <a:extLst>
                <a:ext uri="{FF2B5EF4-FFF2-40B4-BE49-F238E27FC236}">
                  <a16:creationId xmlns:a16="http://schemas.microsoft.com/office/drawing/2014/main" id="{DB97AF0D-3CB1-8295-0779-599733F826D3}"/>
                </a:ext>
              </a:extLst>
            </p:cNvPr>
            <p:cNvSpPr/>
            <p:nvPr/>
          </p:nvSpPr>
          <p:spPr>
            <a:xfrm>
              <a:off x="767080" y="4437380"/>
              <a:ext cx="1013459" cy="162560"/>
            </a:xfrm>
            <a:custGeom>
              <a:avLst/>
              <a:gdLst>
                <a:gd name="connsiteX0" fmla="*/ 0 w 1013459"/>
                <a:gd name="connsiteY0" fmla="*/ 0 h 162560"/>
                <a:gd name="connsiteX1" fmla="*/ 1013460 w 1013459"/>
                <a:gd name="connsiteY1" fmla="*/ 0 h 162560"/>
                <a:gd name="connsiteX2" fmla="*/ 1013460 w 1013459"/>
                <a:gd name="connsiteY2" fmla="*/ 162560 h 162560"/>
                <a:gd name="connsiteX3" fmla="*/ 0 w 1013459"/>
                <a:gd name="connsiteY3" fmla="*/ 162560 h 162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3459" h="162560">
                  <a:moveTo>
                    <a:pt x="0" y="0"/>
                  </a:moveTo>
                  <a:lnTo>
                    <a:pt x="1013460" y="0"/>
                  </a:lnTo>
                  <a:lnTo>
                    <a:pt x="1013460" y="162560"/>
                  </a:lnTo>
                  <a:lnTo>
                    <a:pt x="0" y="162560"/>
                  </a:lnTo>
                  <a:close/>
                </a:path>
              </a:pathLst>
            </a:custGeom>
            <a:solidFill>
              <a:srgbClr val="000000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54" name="Graphic 4">
              <a:extLst>
                <a:ext uri="{FF2B5EF4-FFF2-40B4-BE49-F238E27FC236}">
                  <a16:creationId xmlns:a16="http://schemas.microsoft.com/office/drawing/2014/main" id="{ED5A2FAB-E190-BB34-6CA5-3D5A7C470BDC}"/>
                </a:ext>
              </a:extLst>
            </p:cNvPr>
            <p:cNvGrpSpPr/>
            <p:nvPr/>
          </p:nvGrpSpPr>
          <p:grpSpPr>
            <a:xfrm>
              <a:off x="764540" y="4710429"/>
              <a:ext cx="787399" cy="1112520"/>
              <a:chOff x="764540" y="4710429"/>
              <a:chExt cx="787399" cy="1112520"/>
            </a:xfrm>
            <a:solidFill>
              <a:srgbClr val="717073"/>
            </a:solidFill>
          </p:grpSpPr>
          <p:sp>
            <p:nvSpPr>
              <p:cNvPr id="255" name="Freeform 254">
                <a:extLst>
                  <a:ext uri="{FF2B5EF4-FFF2-40B4-BE49-F238E27FC236}">
                    <a16:creationId xmlns:a16="http://schemas.microsoft.com/office/drawing/2014/main" id="{B39581A2-501B-3400-D5EF-CB94197C2BC1}"/>
                  </a:ext>
                </a:extLst>
              </p:cNvPr>
              <p:cNvSpPr/>
              <p:nvPr/>
            </p:nvSpPr>
            <p:spPr>
              <a:xfrm>
                <a:off x="782319" y="4710429"/>
                <a:ext cx="80010" cy="119379"/>
              </a:xfrm>
              <a:custGeom>
                <a:avLst/>
                <a:gdLst>
                  <a:gd name="connsiteX0" fmla="*/ 80010 w 80010"/>
                  <a:gd name="connsiteY0" fmla="*/ 86360 h 119379"/>
                  <a:gd name="connsiteX1" fmla="*/ 40640 w 80010"/>
                  <a:gd name="connsiteY1" fmla="*/ 119380 h 119379"/>
                  <a:gd name="connsiteX2" fmla="*/ 0 w 80010"/>
                  <a:gd name="connsiteY2" fmla="*/ 119380 h 119379"/>
                  <a:gd name="connsiteX3" fmla="*/ 0 w 80010"/>
                  <a:gd name="connsiteY3" fmla="*/ 0 h 119379"/>
                  <a:gd name="connsiteX4" fmla="*/ 36830 w 80010"/>
                  <a:gd name="connsiteY4" fmla="*/ 0 h 119379"/>
                  <a:gd name="connsiteX5" fmla="*/ 76200 w 80010"/>
                  <a:gd name="connsiteY5" fmla="*/ 33020 h 119379"/>
                  <a:gd name="connsiteX6" fmla="*/ 60960 w 80010"/>
                  <a:gd name="connsiteY6" fmla="*/ 57150 h 119379"/>
                  <a:gd name="connsiteX7" fmla="*/ 80010 w 80010"/>
                  <a:gd name="connsiteY7" fmla="*/ 86360 h 119379"/>
                  <a:gd name="connsiteX8" fmla="*/ 45720 w 80010"/>
                  <a:gd name="connsiteY8" fmla="*/ 52070 h 119379"/>
                  <a:gd name="connsiteX9" fmla="*/ 58420 w 80010"/>
                  <a:gd name="connsiteY9" fmla="*/ 34290 h 119379"/>
                  <a:gd name="connsiteX10" fmla="*/ 36830 w 80010"/>
                  <a:gd name="connsiteY10" fmla="*/ 13970 h 119379"/>
                  <a:gd name="connsiteX11" fmla="*/ 13970 w 80010"/>
                  <a:gd name="connsiteY11" fmla="*/ 13970 h 119379"/>
                  <a:gd name="connsiteX12" fmla="*/ 13970 w 80010"/>
                  <a:gd name="connsiteY12" fmla="*/ 52070 h 119379"/>
                  <a:gd name="connsiteX13" fmla="*/ 45720 w 80010"/>
                  <a:gd name="connsiteY13" fmla="*/ 52070 h 119379"/>
                  <a:gd name="connsiteX14" fmla="*/ 13970 w 80010"/>
                  <a:gd name="connsiteY14" fmla="*/ 106680 h 119379"/>
                  <a:gd name="connsiteX15" fmla="*/ 39370 w 80010"/>
                  <a:gd name="connsiteY15" fmla="*/ 106680 h 119379"/>
                  <a:gd name="connsiteX16" fmla="*/ 62230 w 80010"/>
                  <a:gd name="connsiteY16" fmla="*/ 85090 h 119379"/>
                  <a:gd name="connsiteX17" fmla="*/ 43180 w 80010"/>
                  <a:gd name="connsiteY17" fmla="*/ 64770 h 119379"/>
                  <a:gd name="connsiteX18" fmla="*/ 13970 w 80010"/>
                  <a:gd name="connsiteY18" fmla="*/ 64770 h 119379"/>
                  <a:gd name="connsiteX19" fmla="*/ 13970 w 80010"/>
                  <a:gd name="connsiteY19" fmla="*/ 106680 h 119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0010" h="119379">
                    <a:moveTo>
                      <a:pt x="80010" y="86360"/>
                    </a:moveTo>
                    <a:cubicBezTo>
                      <a:pt x="80010" y="106680"/>
                      <a:pt x="64770" y="119380"/>
                      <a:pt x="40640" y="119380"/>
                    </a:cubicBezTo>
                    <a:lnTo>
                      <a:pt x="0" y="119380"/>
                    </a:lnTo>
                    <a:lnTo>
                      <a:pt x="0" y="0"/>
                    </a:lnTo>
                    <a:lnTo>
                      <a:pt x="36830" y="0"/>
                    </a:lnTo>
                    <a:cubicBezTo>
                      <a:pt x="59690" y="0"/>
                      <a:pt x="76200" y="12700"/>
                      <a:pt x="76200" y="33020"/>
                    </a:cubicBezTo>
                    <a:cubicBezTo>
                      <a:pt x="76200" y="53340"/>
                      <a:pt x="71120" y="52070"/>
                      <a:pt x="60960" y="57150"/>
                    </a:cubicBezTo>
                    <a:cubicBezTo>
                      <a:pt x="72390" y="60960"/>
                      <a:pt x="80010" y="72390"/>
                      <a:pt x="80010" y="86360"/>
                    </a:cubicBezTo>
                    <a:close/>
                    <a:moveTo>
                      <a:pt x="45720" y="52070"/>
                    </a:moveTo>
                    <a:cubicBezTo>
                      <a:pt x="53340" y="49530"/>
                      <a:pt x="58420" y="43180"/>
                      <a:pt x="58420" y="34290"/>
                    </a:cubicBezTo>
                    <a:cubicBezTo>
                      <a:pt x="58420" y="25400"/>
                      <a:pt x="50800" y="13970"/>
                      <a:pt x="36830" y="13970"/>
                    </a:cubicBezTo>
                    <a:lnTo>
                      <a:pt x="13970" y="13970"/>
                    </a:lnTo>
                    <a:lnTo>
                      <a:pt x="13970" y="52070"/>
                    </a:lnTo>
                    <a:lnTo>
                      <a:pt x="45720" y="52070"/>
                    </a:lnTo>
                    <a:close/>
                    <a:moveTo>
                      <a:pt x="13970" y="106680"/>
                    </a:moveTo>
                    <a:lnTo>
                      <a:pt x="39370" y="106680"/>
                    </a:lnTo>
                    <a:cubicBezTo>
                      <a:pt x="53340" y="106680"/>
                      <a:pt x="62230" y="97790"/>
                      <a:pt x="62230" y="85090"/>
                    </a:cubicBezTo>
                    <a:cubicBezTo>
                      <a:pt x="62230" y="72390"/>
                      <a:pt x="54610" y="64770"/>
                      <a:pt x="43180" y="64770"/>
                    </a:cubicBezTo>
                    <a:lnTo>
                      <a:pt x="13970" y="64770"/>
                    </a:lnTo>
                    <a:lnTo>
                      <a:pt x="13970" y="10668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6" name="Freeform 255">
                <a:extLst>
                  <a:ext uri="{FF2B5EF4-FFF2-40B4-BE49-F238E27FC236}">
                    <a16:creationId xmlns:a16="http://schemas.microsoft.com/office/drawing/2014/main" id="{982A27DD-B0A5-EE87-2041-6B38BE978A9C}"/>
                  </a:ext>
                </a:extLst>
              </p:cNvPr>
              <p:cNvSpPr/>
              <p:nvPr/>
            </p:nvSpPr>
            <p:spPr>
              <a:xfrm>
                <a:off x="882650" y="4711700"/>
                <a:ext cx="33019" cy="120650"/>
              </a:xfrm>
              <a:custGeom>
                <a:avLst/>
                <a:gdLst>
                  <a:gd name="connsiteX0" fmla="*/ 0 w 33019"/>
                  <a:gd name="connsiteY0" fmla="*/ 0 h 120650"/>
                  <a:gd name="connsiteX1" fmla="*/ 15240 w 33019"/>
                  <a:gd name="connsiteY1" fmla="*/ 0 h 120650"/>
                  <a:gd name="connsiteX2" fmla="*/ 15240 w 33019"/>
                  <a:gd name="connsiteY2" fmla="*/ 93980 h 120650"/>
                  <a:gd name="connsiteX3" fmla="*/ 25400 w 33019"/>
                  <a:gd name="connsiteY3" fmla="*/ 106680 h 120650"/>
                  <a:gd name="connsiteX4" fmla="*/ 33020 w 33019"/>
                  <a:gd name="connsiteY4" fmla="*/ 106680 h 120650"/>
                  <a:gd name="connsiteX5" fmla="*/ 33020 w 33019"/>
                  <a:gd name="connsiteY5" fmla="*/ 119380 h 120650"/>
                  <a:gd name="connsiteX6" fmla="*/ 21590 w 33019"/>
                  <a:gd name="connsiteY6" fmla="*/ 120650 h 120650"/>
                  <a:gd name="connsiteX7" fmla="*/ 0 w 33019"/>
                  <a:gd name="connsiteY7" fmla="*/ 97790 h 120650"/>
                  <a:gd name="connsiteX8" fmla="*/ 0 w 33019"/>
                  <a:gd name="connsiteY8" fmla="*/ 0 h 12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019" h="120650">
                    <a:moveTo>
                      <a:pt x="0" y="0"/>
                    </a:moveTo>
                    <a:lnTo>
                      <a:pt x="15240" y="0"/>
                    </a:lnTo>
                    <a:lnTo>
                      <a:pt x="15240" y="93980"/>
                    </a:lnTo>
                    <a:cubicBezTo>
                      <a:pt x="15240" y="102870"/>
                      <a:pt x="17780" y="106680"/>
                      <a:pt x="25400" y="106680"/>
                    </a:cubicBezTo>
                    <a:cubicBezTo>
                      <a:pt x="33020" y="106680"/>
                      <a:pt x="31750" y="106680"/>
                      <a:pt x="33020" y="106680"/>
                    </a:cubicBezTo>
                    <a:lnTo>
                      <a:pt x="33020" y="119380"/>
                    </a:lnTo>
                    <a:cubicBezTo>
                      <a:pt x="33020" y="119380"/>
                      <a:pt x="27940" y="120650"/>
                      <a:pt x="21590" y="120650"/>
                    </a:cubicBezTo>
                    <a:cubicBezTo>
                      <a:pt x="8890" y="120650"/>
                      <a:pt x="0" y="114300"/>
                      <a:pt x="0" y="9779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" name="Freeform 256">
                <a:extLst>
                  <a:ext uri="{FF2B5EF4-FFF2-40B4-BE49-F238E27FC236}">
                    <a16:creationId xmlns:a16="http://schemas.microsoft.com/office/drawing/2014/main" id="{494E2815-C170-44A2-951C-093F693C51D6}"/>
                  </a:ext>
                </a:extLst>
              </p:cNvPr>
              <p:cNvSpPr/>
              <p:nvPr/>
            </p:nvSpPr>
            <p:spPr>
              <a:xfrm>
                <a:off x="925830" y="4745990"/>
                <a:ext cx="69850" cy="85089"/>
              </a:xfrm>
              <a:custGeom>
                <a:avLst/>
                <a:gdLst>
                  <a:gd name="connsiteX0" fmla="*/ 6350 w 69850"/>
                  <a:gd name="connsiteY0" fmla="*/ 6350 h 85089"/>
                  <a:gd name="connsiteX1" fmla="*/ 35560 w 69850"/>
                  <a:gd name="connsiteY1" fmla="*/ 0 h 85089"/>
                  <a:gd name="connsiteX2" fmla="*/ 69850 w 69850"/>
                  <a:gd name="connsiteY2" fmla="*/ 31750 h 85089"/>
                  <a:gd name="connsiteX3" fmla="*/ 69850 w 69850"/>
                  <a:gd name="connsiteY3" fmla="*/ 83820 h 85089"/>
                  <a:gd name="connsiteX4" fmla="*/ 55880 w 69850"/>
                  <a:gd name="connsiteY4" fmla="*/ 83820 h 85089"/>
                  <a:gd name="connsiteX5" fmla="*/ 55880 w 69850"/>
                  <a:gd name="connsiteY5" fmla="*/ 73660 h 85089"/>
                  <a:gd name="connsiteX6" fmla="*/ 55880 w 69850"/>
                  <a:gd name="connsiteY6" fmla="*/ 67310 h 85089"/>
                  <a:gd name="connsiteX7" fmla="*/ 55880 w 69850"/>
                  <a:gd name="connsiteY7" fmla="*/ 67310 h 85089"/>
                  <a:gd name="connsiteX8" fmla="*/ 26670 w 69850"/>
                  <a:gd name="connsiteY8" fmla="*/ 85090 h 85089"/>
                  <a:gd name="connsiteX9" fmla="*/ 0 w 69850"/>
                  <a:gd name="connsiteY9" fmla="*/ 60960 h 85089"/>
                  <a:gd name="connsiteX10" fmla="*/ 53340 w 69850"/>
                  <a:gd name="connsiteY10" fmla="*/ 35560 h 85089"/>
                  <a:gd name="connsiteX11" fmla="*/ 53340 w 69850"/>
                  <a:gd name="connsiteY11" fmla="*/ 31750 h 85089"/>
                  <a:gd name="connsiteX12" fmla="*/ 31750 w 69850"/>
                  <a:gd name="connsiteY12" fmla="*/ 12700 h 85089"/>
                  <a:gd name="connsiteX13" fmla="*/ 5080 w 69850"/>
                  <a:gd name="connsiteY13" fmla="*/ 19050 h 85089"/>
                  <a:gd name="connsiteX14" fmla="*/ 5080 w 69850"/>
                  <a:gd name="connsiteY14" fmla="*/ 5080 h 85089"/>
                  <a:gd name="connsiteX15" fmla="*/ 54610 w 69850"/>
                  <a:gd name="connsiteY15" fmla="*/ 46990 h 85089"/>
                  <a:gd name="connsiteX16" fmla="*/ 16510 w 69850"/>
                  <a:gd name="connsiteY16" fmla="*/ 60960 h 85089"/>
                  <a:gd name="connsiteX17" fmla="*/ 30480 w 69850"/>
                  <a:gd name="connsiteY17" fmla="*/ 73660 h 85089"/>
                  <a:gd name="connsiteX18" fmla="*/ 55880 w 69850"/>
                  <a:gd name="connsiteY18" fmla="*/ 46990 h 85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9850" h="85089">
                    <a:moveTo>
                      <a:pt x="6350" y="6350"/>
                    </a:moveTo>
                    <a:cubicBezTo>
                      <a:pt x="11430" y="3810"/>
                      <a:pt x="21590" y="0"/>
                      <a:pt x="35560" y="0"/>
                    </a:cubicBezTo>
                    <a:cubicBezTo>
                      <a:pt x="58420" y="0"/>
                      <a:pt x="69850" y="11430"/>
                      <a:pt x="69850" y="31750"/>
                    </a:cubicBezTo>
                    <a:lnTo>
                      <a:pt x="69850" y="83820"/>
                    </a:lnTo>
                    <a:lnTo>
                      <a:pt x="55880" y="83820"/>
                    </a:lnTo>
                    <a:lnTo>
                      <a:pt x="55880" y="73660"/>
                    </a:lnTo>
                    <a:cubicBezTo>
                      <a:pt x="55880" y="69850"/>
                      <a:pt x="55880" y="67310"/>
                      <a:pt x="55880" y="67310"/>
                    </a:cubicBezTo>
                    <a:lnTo>
                      <a:pt x="55880" y="67310"/>
                    </a:lnTo>
                    <a:cubicBezTo>
                      <a:pt x="55880" y="69850"/>
                      <a:pt x="45720" y="85090"/>
                      <a:pt x="26670" y="85090"/>
                    </a:cubicBezTo>
                    <a:cubicBezTo>
                      <a:pt x="7620" y="85090"/>
                      <a:pt x="0" y="76200"/>
                      <a:pt x="0" y="60960"/>
                    </a:cubicBezTo>
                    <a:cubicBezTo>
                      <a:pt x="0" y="45720"/>
                      <a:pt x="19050" y="30480"/>
                      <a:pt x="53340" y="35560"/>
                    </a:cubicBezTo>
                    <a:lnTo>
                      <a:pt x="53340" y="31750"/>
                    </a:lnTo>
                    <a:cubicBezTo>
                      <a:pt x="53340" y="17780"/>
                      <a:pt x="44450" y="12700"/>
                      <a:pt x="31750" y="12700"/>
                    </a:cubicBezTo>
                    <a:cubicBezTo>
                      <a:pt x="19050" y="12700"/>
                      <a:pt x="10160" y="16510"/>
                      <a:pt x="5080" y="19050"/>
                    </a:cubicBezTo>
                    <a:lnTo>
                      <a:pt x="5080" y="5080"/>
                    </a:lnTo>
                    <a:close/>
                    <a:moveTo>
                      <a:pt x="54610" y="46990"/>
                    </a:moveTo>
                    <a:cubicBezTo>
                      <a:pt x="27940" y="43180"/>
                      <a:pt x="16510" y="49530"/>
                      <a:pt x="16510" y="60960"/>
                    </a:cubicBezTo>
                    <a:cubicBezTo>
                      <a:pt x="16510" y="72390"/>
                      <a:pt x="21590" y="73660"/>
                      <a:pt x="30480" y="73660"/>
                    </a:cubicBezTo>
                    <a:cubicBezTo>
                      <a:pt x="44450" y="73660"/>
                      <a:pt x="55880" y="59690"/>
                      <a:pt x="5588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8" name="Freeform 257">
                <a:extLst>
                  <a:ext uri="{FF2B5EF4-FFF2-40B4-BE49-F238E27FC236}">
                    <a16:creationId xmlns:a16="http://schemas.microsoft.com/office/drawing/2014/main" id="{60B96642-C34A-75AB-4661-1F7416F5F5FD}"/>
                  </a:ext>
                </a:extLst>
              </p:cNvPr>
              <p:cNvSpPr/>
              <p:nvPr/>
            </p:nvSpPr>
            <p:spPr>
              <a:xfrm>
                <a:off x="1017269" y="4744720"/>
                <a:ext cx="68580" cy="86359"/>
              </a:xfrm>
              <a:custGeom>
                <a:avLst/>
                <a:gdLst>
                  <a:gd name="connsiteX0" fmla="*/ 43180 w 68580"/>
                  <a:gd name="connsiteY0" fmla="*/ 73660 h 86359"/>
                  <a:gd name="connsiteX1" fmla="*/ 68580 w 68580"/>
                  <a:gd name="connsiteY1" fmla="*/ 66040 h 86359"/>
                  <a:gd name="connsiteX2" fmla="*/ 68580 w 68580"/>
                  <a:gd name="connsiteY2" fmla="*/ 80010 h 86359"/>
                  <a:gd name="connsiteX3" fmla="*/ 43180 w 68580"/>
                  <a:gd name="connsiteY3" fmla="*/ 86360 h 86359"/>
                  <a:gd name="connsiteX4" fmla="*/ 0 w 68580"/>
                  <a:gd name="connsiteY4" fmla="*/ 43180 h 86359"/>
                  <a:gd name="connsiteX5" fmla="*/ 43180 w 68580"/>
                  <a:gd name="connsiteY5" fmla="*/ 0 h 86359"/>
                  <a:gd name="connsiteX6" fmla="*/ 68580 w 68580"/>
                  <a:gd name="connsiteY6" fmla="*/ 6350 h 86359"/>
                  <a:gd name="connsiteX7" fmla="*/ 68580 w 68580"/>
                  <a:gd name="connsiteY7" fmla="*/ 20320 h 86359"/>
                  <a:gd name="connsiteX8" fmla="*/ 44450 w 68580"/>
                  <a:gd name="connsiteY8" fmla="*/ 12700 h 86359"/>
                  <a:gd name="connsiteX9" fmla="*/ 16510 w 68580"/>
                  <a:gd name="connsiteY9" fmla="*/ 41910 h 86359"/>
                  <a:gd name="connsiteX10" fmla="*/ 44450 w 68580"/>
                  <a:gd name="connsiteY10" fmla="*/ 71120 h 86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8580" h="86359">
                    <a:moveTo>
                      <a:pt x="43180" y="73660"/>
                    </a:moveTo>
                    <a:cubicBezTo>
                      <a:pt x="54610" y="73660"/>
                      <a:pt x="63500" y="69850"/>
                      <a:pt x="68580" y="66040"/>
                    </a:cubicBezTo>
                    <a:lnTo>
                      <a:pt x="68580" y="80010"/>
                    </a:lnTo>
                    <a:cubicBezTo>
                      <a:pt x="63500" y="82550"/>
                      <a:pt x="55880" y="86360"/>
                      <a:pt x="43180" y="86360"/>
                    </a:cubicBezTo>
                    <a:cubicBezTo>
                      <a:pt x="17780" y="86360"/>
                      <a:pt x="0" y="68580"/>
                      <a:pt x="0" y="43180"/>
                    </a:cubicBezTo>
                    <a:cubicBezTo>
                      <a:pt x="0" y="17780"/>
                      <a:pt x="17780" y="0"/>
                      <a:pt x="43180" y="0"/>
                    </a:cubicBezTo>
                    <a:cubicBezTo>
                      <a:pt x="68580" y="0"/>
                      <a:pt x="63500" y="3810"/>
                      <a:pt x="68580" y="6350"/>
                    </a:cubicBezTo>
                    <a:lnTo>
                      <a:pt x="68580" y="20320"/>
                    </a:lnTo>
                    <a:cubicBezTo>
                      <a:pt x="62230" y="16510"/>
                      <a:pt x="54610" y="12700"/>
                      <a:pt x="44450" y="12700"/>
                    </a:cubicBezTo>
                    <a:cubicBezTo>
                      <a:pt x="27940" y="12700"/>
                      <a:pt x="16510" y="25400"/>
                      <a:pt x="16510" y="41910"/>
                    </a:cubicBezTo>
                    <a:cubicBezTo>
                      <a:pt x="16510" y="58420"/>
                      <a:pt x="27940" y="71120"/>
                      <a:pt x="44450" y="7112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reeform 258">
                <a:extLst>
                  <a:ext uri="{FF2B5EF4-FFF2-40B4-BE49-F238E27FC236}">
                    <a16:creationId xmlns:a16="http://schemas.microsoft.com/office/drawing/2014/main" id="{FA434737-B497-5E28-E924-28667A1DBCCF}"/>
                  </a:ext>
                </a:extLst>
              </p:cNvPr>
              <p:cNvSpPr/>
              <p:nvPr/>
            </p:nvSpPr>
            <p:spPr>
              <a:xfrm>
                <a:off x="1106169" y="4710429"/>
                <a:ext cx="73660" cy="119379"/>
              </a:xfrm>
              <a:custGeom>
                <a:avLst/>
                <a:gdLst>
                  <a:gd name="connsiteX0" fmla="*/ 41910 w 73660"/>
                  <a:gd name="connsiteY0" fmla="*/ 71120 h 119379"/>
                  <a:gd name="connsiteX1" fmla="*/ 73660 w 73660"/>
                  <a:gd name="connsiteY1" fmla="*/ 119380 h 119379"/>
                  <a:gd name="connsiteX2" fmla="*/ 55880 w 73660"/>
                  <a:gd name="connsiteY2" fmla="*/ 119380 h 119379"/>
                  <a:gd name="connsiteX3" fmla="*/ 29210 w 73660"/>
                  <a:gd name="connsiteY3" fmla="*/ 80010 h 119379"/>
                  <a:gd name="connsiteX4" fmla="*/ 15240 w 73660"/>
                  <a:gd name="connsiteY4" fmla="*/ 95250 h 119379"/>
                  <a:gd name="connsiteX5" fmla="*/ 15240 w 73660"/>
                  <a:gd name="connsiteY5" fmla="*/ 119380 h 119379"/>
                  <a:gd name="connsiteX6" fmla="*/ 0 w 73660"/>
                  <a:gd name="connsiteY6" fmla="*/ 119380 h 119379"/>
                  <a:gd name="connsiteX7" fmla="*/ 0 w 73660"/>
                  <a:gd name="connsiteY7" fmla="*/ 0 h 119379"/>
                  <a:gd name="connsiteX8" fmla="*/ 15240 w 73660"/>
                  <a:gd name="connsiteY8" fmla="*/ 0 h 119379"/>
                  <a:gd name="connsiteX9" fmla="*/ 15240 w 73660"/>
                  <a:gd name="connsiteY9" fmla="*/ 77470 h 119379"/>
                  <a:gd name="connsiteX10" fmla="*/ 52070 w 73660"/>
                  <a:gd name="connsiteY10" fmla="*/ 35560 h 119379"/>
                  <a:gd name="connsiteX11" fmla="*/ 69850 w 73660"/>
                  <a:gd name="connsiteY11" fmla="*/ 35560 h 119379"/>
                  <a:gd name="connsiteX12" fmla="*/ 39370 w 73660"/>
                  <a:gd name="connsiteY12" fmla="*/ 69850 h 119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3660" h="119379">
                    <a:moveTo>
                      <a:pt x="41910" y="71120"/>
                    </a:moveTo>
                    <a:lnTo>
                      <a:pt x="73660" y="119380"/>
                    </a:lnTo>
                    <a:lnTo>
                      <a:pt x="55880" y="119380"/>
                    </a:lnTo>
                    <a:lnTo>
                      <a:pt x="29210" y="80010"/>
                    </a:lnTo>
                    <a:lnTo>
                      <a:pt x="15240" y="95250"/>
                    </a:lnTo>
                    <a:lnTo>
                      <a:pt x="15240" y="119380"/>
                    </a:lnTo>
                    <a:lnTo>
                      <a:pt x="0" y="119380"/>
                    </a:lnTo>
                    <a:lnTo>
                      <a:pt x="0" y="0"/>
                    </a:lnTo>
                    <a:lnTo>
                      <a:pt x="15240" y="0"/>
                    </a:lnTo>
                    <a:lnTo>
                      <a:pt x="15240" y="77470"/>
                    </a:lnTo>
                    <a:lnTo>
                      <a:pt x="52070" y="35560"/>
                    </a:lnTo>
                    <a:lnTo>
                      <a:pt x="69850" y="35560"/>
                    </a:lnTo>
                    <a:lnTo>
                      <a:pt x="39370" y="6985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" name="Freeform 259">
                <a:extLst>
                  <a:ext uri="{FF2B5EF4-FFF2-40B4-BE49-F238E27FC236}">
                    <a16:creationId xmlns:a16="http://schemas.microsoft.com/office/drawing/2014/main" id="{F82852B1-8606-C366-4A66-379FA9DC38ED}"/>
                  </a:ext>
                </a:extLst>
              </p:cNvPr>
              <p:cNvSpPr/>
              <p:nvPr/>
            </p:nvSpPr>
            <p:spPr>
              <a:xfrm>
                <a:off x="774700" y="4908550"/>
                <a:ext cx="107950" cy="118109"/>
              </a:xfrm>
              <a:custGeom>
                <a:avLst/>
                <a:gdLst>
                  <a:gd name="connsiteX0" fmla="*/ 5080 w 107950"/>
                  <a:gd name="connsiteY0" fmla="*/ 33020 h 118109"/>
                  <a:gd name="connsiteX1" fmla="*/ 29210 w 107950"/>
                  <a:gd name="connsiteY1" fmla="*/ 33020 h 118109"/>
                  <a:gd name="connsiteX2" fmla="*/ 34290 w 107950"/>
                  <a:gd name="connsiteY2" fmla="*/ 0 h 118109"/>
                  <a:gd name="connsiteX3" fmla="*/ 46990 w 107950"/>
                  <a:gd name="connsiteY3" fmla="*/ 0 h 118109"/>
                  <a:gd name="connsiteX4" fmla="*/ 41910 w 107950"/>
                  <a:gd name="connsiteY4" fmla="*/ 33020 h 118109"/>
                  <a:gd name="connsiteX5" fmla="*/ 69850 w 107950"/>
                  <a:gd name="connsiteY5" fmla="*/ 33020 h 118109"/>
                  <a:gd name="connsiteX6" fmla="*/ 74930 w 107950"/>
                  <a:gd name="connsiteY6" fmla="*/ 0 h 118109"/>
                  <a:gd name="connsiteX7" fmla="*/ 87630 w 107950"/>
                  <a:gd name="connsiteY7" fmla="*/ 0 h 118109"/>
                  <a:gd name="connsiteX8" fmla="*/ 83820 w 107950"/>
                  <a:gd name="connsiteY8" fmla="*/ 33020 h 118109"/>
                  <a:gd name="connsiteX9" fmla="*/ 107950 w 107950"/>
                  <a:gd name="connsiteY9" fmla="*/ 33020 h 118109"/>
                  <a:gd name="connsiteX10" fmla="*/ 107950 w 107950"/>
                  <a:gd name="connsiteY10" fmla="*/ 44450 h 118109"/>
                  <a:gd name="connsiteX11" fmla="*/ 82550 w 107950"/>
                  <a:gd name="connsiteY11" fmla="*/ 44450 h 118109"/>
                  <a:gd name="connsiteX12" fmla="*/ 78740 w 107950"/>
                  <a:gd name="connsiteY12" fmla="*/ 73660 h 118109"/>
                  <a:gd name="connsiteX13" fmla="*/ 102870 w 107950"/>
                  <a:gd name="connsiteY13" fmla="*/ 73660 h 118109"/>
                  <a:gd name="connsiteX14" fmla="*/ 102870 w 107950"/>
                  <a:gd name="connsiteY14" fmla="*/ 85090 h 118109"/>
                  <a:gd name="connsiteX15" fmla="*/ 77470 w 107950"/>
                  <a:gd name="connsiteY15" fmla="*/ 85090 h 118109"/>
                  <a:gd name="connsiteX16" fmla="*/ 72390 w 107950"/>
                  <a:gd name="connsiteY16" fmla="*/ 118110 h 118109"/>
                  <a:gd name="connsiteX17" fmla="*/ 59690 w 107950"/>
                  <a:gd name="connsiteY17" fmla="*/ 118110 h 118109"/>
                  <a:gd name="connsiteX18" fmla="*/ 64770 w 107950"/>
                  <a:gd name="connsiteY18" fmla="*/ 85090 h 118109"/>
                  <a:gd name="connsiteX19" fmla="*/ 36830 w 107950"/>
                  <a:gd name="connsiteY19" fmla="*/ 85090 h 118109"/>
                  <a:gd name="connsiteX20" fmla="*/ 31750 w 107950"/>
                  <a:gd name="connsiteY20" fmla="*/ 118110 h 118109"/>
                  <a:gd name="connsiteX21" fmla="*/ 19050 w 107950"/>
                  <a:gd name="connsiteY21" fmla="*/ 118110 h 118109"/>
                  <a:gd name="connsiteX22" fmla="*/ 24130 w 107950"/>
                  <a:gd name="connsiteY22" fmla="*/ 85090 h 118109"/>
                  <a:gd name="connsiteX23" fmla="*/ 0 w 107950"/>
                  <a:gd name="connsiteY23" fmla="*/ 85090 h 118109"/>
                  <a:gd name="connsiteX24" fmla="*/ 0 w 107950"/>
                  <a:gd name="connsiteY24" fmla="*/ 73660 h 118109"/>
                  <a:gd name="connsiteX25" fmla="*/ 25400 w 107950"/>
                  <a:gd name="connsiteY25" fmla="*/ 73660 h 118109"/>
                  <a:gd name="connsiteX26" fmla="*/ 29210 w 107950"/>
                  <a:gd name="connsiteY26" fmla="*/ 44450 h 118109"/>
                  <a:gd name="connsiteX27" fmla="*/ 5080 w 107950"/>
                  <a:gd name="connsiteY27" fmla="*/ 44450 h 118109"/>
                  <a:gd name="connsiteX28" fmla="*/ 5080 w 107950"/>
                  <a:gd name="connsiteY28" fmla="*/ 33020 h 118109"/>
                  <a:gd name="connsiteX29" fmla="*/ 36830 w 107950"/>
                  <a:gd name="connsiteY29" fmla="*/ 74930 h 118109"/>
                  <a:gd name="connsiteX30" fmla="*/ 64770 w 107950"/>
                  <a:gd name="connsiteY30" fmla="*/ 74930 h 118109"/>
                  <a:gd name="connsiteX31" fmla="*/ 68580 w 107950"/>
                  <a:gd name="connsiteY31" fmla="*/ 45720 h 118109"/>
                  <a:gd name="connsiteX32" fmla="*/ 40640 w 107950"/>
                  <a:gd name="connsiteY32" fmla="*/ 45720 h 118109"/>
                  <a:gd name="connsiteX33" fmla="*/ 36830 w 107950"/>
                  <a:gd name="connsiteY33" fmla="*/ 74930 h 118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07950" h="118109">
                    <a:moveTo>
                      <a:pt x="5080" y="33020"/>
                    </a:moveTo>
                    <a:lnTo>
                      <a:pt x="29210" y="33020"/>
                    </a:lnTo>
                    <a:lnTo>
                      <a:pt x="34290" y="0"/>
                    </a:lnTo>
                    <a:lnTo>
                      <a:pt x="46990" y="0"/>
                    </a:lnTo>
                    <a:lnTo>
                      <a:pt x="41910" y="33020"/>
                    </a:lnTo>
                    <a:lnTo>
                      <a:pt x="69850" y="33020"/>
                    </a:lnTo>
                    <a:lnTo>
                      <a:pt x="74930" y="0"/>
                    </a:lnTo>
                    <a:lnTo>
                      <a:pt x="87630" y="0"/>
                    </a:lnTo>
                    <a:lnTo>
                      <a:pt x="83820" y="33020"/>
                    </a:lnTo>
                    <a:lnTo>
                      <a:pt x="107950" y="33020"/>
                    </a:lnTo>
                    <a:lnTo>
                      <a:pt x="107950" y="44450"/>
                    </a:lnTo>
                    <a:lnTo>
                      <a:pt x="82550" y="44450"/>
                    </a:lnTo>
                    <a:lnTo>
                      <a:pt x="78740" y="73660"/>
                    </a:lnTo>
                    <a:lnTo>
                      <a:pt x="102870" y="73660"/>
                    </a:lnTo>
                    <a:lnTo>
                      <a:pt x="102870" y="85090"/>
                    </a:lnTo>
                    <a:lnTo>
                      <a:pt x="77470" y="85090"/>
                    </a:lnTo>
                    <a:lnTo>
                      <a:pt x="72390" y="118110"/>
                    </a:lnTo>
                    <a:lnTo>
                      <a:pt x="59690" y="118110"/>
                    </a:lnTo>
                    <a:lnTo>
                      <a:pt x="64770" y="85090"/>
                    </a:lnTo>
                    <a:lnTo>
                      <a:pt x="36830" y="85090"/>
                    </a:lnTo>
                    <a:lnTo>
                      <a:pt x="31750" y="118110"/>
                    </a:lnTo>
                    <a:lnTo>
                      <a:pt x="19050" y="118110"/>
                    </a:lnTo>
                    <a:lnTo>
                      <a:pt x="24130" y="85090"/>
                    </a:lnTo>
                    <a:lnTo>
                      <a:pt x="0" y="85090"/>
                    </a:lnTo>
                    <a:lnTo>
                      <a:pt x="0" y="73660"/>
                    </a:lnTo>
                    <a:lnTo>
                      <a:pt x="25400" y="73660"/>
                    </a:lnTo>
                    <a:lnTo>
                      <a:pt x="29210" y="44450"/>
                    </a:lnTo>
                    <a:lnTo>
                      <a:pt x="5080" y="44450"/>
                    </a:lnTo>
                    <a:lnTo>
                      <a:pt x="5080" y="33020"/>
                    </a:lnTo>
                    <a:close/>
                    <a:moveTo>
                      <a:pt x="36830" y="74930"/>
                    </a:moveTo>
                    <a:lnTo>
                      <a:pt x="64770" y="74930"/>
                    </a:lnTo>
                    <a:lnTo>
                      <a:pt x="68580" y="45720"/>
                    </a:lnTo>
                    <a:lnTo>
                      <a:pt x="40640" y="45720"/>
                    </a:lnTo>
                    <a:lnTo>
                      <a:pt x="36830" y="749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1" name="Freeform 260">
                <a:extLst>
                  <a:ext uri="{FF2B5EF4-FFF2-40B4-BE49-F238E27FC236}">
                    <a16:creationId xmlns:a16="http://schemas.microsoft.com/office/drawing/2014/main" id="{A6020102-CA91-E23B-614B-EE08B1D73DED}"/>
                  </a:ext>
                </a:extLst>
              </p:cNvPr>
              <p:cNvSpPr/>
              <p:nvPr/>
            </p:nvSpPr>
            <p:spPr>
              <a:xfrm>
                <a:off x="896619" y="4907279"/>
                <a:ext cx="88900" cy="121920"/>
              </a:xfrm>
              <a:custGeom>
                <a:avLst/>
                <a:gdLst>
                  <a:gd name="connsiteX0" fmla="*/ 44450 w 88900"/>
                  <a:gd name="connsiteY0" fmla="*/ 0 h 121920"/>
                  <a:gd name="connsiteX1" fmla="*/ 88900 w 88900"/>
                  <a:gd name="connsiteY1" fmla="*/ 60960 h 121920"/>
                  <a:gd name="connsiteX2" fmla="*/ 44450 w 88900"/>
                  <a:gd name="connsiteY2" fmla="*/ 121920 h 121920"/>
                  <a:gd name="connsiteX3" fmla="*/ 0 w 88900"/>
                  <a:gd name="connsiteY3" fmla="*/ 60960 h 121920"/>
                  <a:gd name="connsiteX4" fmla="*/ 44450 w 88900"/>
                  <a:gd name="connsiteY4" fmla="*/ 0 h 121920"/>
                  <a:gd name="connsiteX5" fmla="*/ 44450 w 88900"/>
                  <a:gd name="connsiteY5" fmla="*/ 107950 h 121920"/>
                  <a:gd name="connsiteX6" fmla="*/ 73660 w 88900"/>
                  <a:gd name="connsiteY6" fmla="*/ 60960 h 121920"/>
                  <a:gd name="connsiteX7" fmla="*/ 44450 w 88900"/>
                  <a:gd name="connsiteY7" fmla="*/ 13970 h 121920"/>
                  <a:gd name="connsiteX8" fmla="*/ 15240 w 88900"/>
                  <a:gd name="connsiteY8" fmla="*/ 60960 h 121920"/>
                  <a:gd name="connsiteX9" fmla="*/ 44450 w 88900"/>
                  <a:gd name="connsiteY9" fmla="*/ 107950 h 121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8900" h="121920">
                    <a:moveTo>
                      <a:pt x="44450" y="0"/>
                    </a:moveTo>
                    <a:cubicBezTo>
                      <a:pt x="72390" y="0"/>
                      <a:pt x="88900" y="26670"/>
                      <a:pt x="88900" y="60960"/>
                    </a:cubicBezTo>
                    <a:cubicBezTo>
                      <a:pt x="88900" y="95250"/>
                      <a:pt x="71120" y="121920"/>
                      <a:pt x="44450" y="121920"/>
                    </a:cubicBezTo>
                    <a:cubicBezTo>
                      <a:pt x="17780" y="121920"/>
                      <a:pt x="0" y="95250"/>
                      <a:pt x="0" y="60960"/>
                    </a:cubicBezTo>
                    <a:cubicBezTo>
                      <a:pt x="0" y="26670"/>
                      <a:pt x="17780" y="0"/>
                      <a:pt x="44450" y="0"/>
                    </a:cubicBezTo>
                    <a:close/>
                    <a:moveTo>
                      <a:pt x="44450" y="107950"/>
                    </a:moveTo>
                    <a:cubicBezTo>
                      <a:pt x="62230" y="107950"/>
                      <a:pt x="73660" y="88900"/>
                      <a:pt x="73660" y="60960"/>
                    </a:cubicBezTo>
                    <a:cubicBezTo>
                      <a:pt x="73660" y="33020"/>
                      <a:pt x="62230" y="13970"/>
                      <a:pt x="44450" y="13970"/>
                    </a:cubicBezTo>
                    <a:cubicBezTo>
                      <a:pt x="26670" y="13970"/>
                      <a:pt x="15240" y="33020"/>
                      <a:pt x="15240" y="60960"/>
                    </a:cubicBezTo>
                    <a:cubicBezTo>
                      <a:pt x="15240" y="88900"/>
                      <a:pt x="26670" y="107950"/>
                      <a:pt x="44450" y="10795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" name="Freeform 261">
                <a:extLst>
                  <a:ext uri="{FF2B5EF4-FFF2-40B4-BE49-F238E27FC236}">
                    <a16:creationId xmlns:a16="http://schemas.microsoft.com/office/drawing/2014/main" id="{2881573E-BFE1-B00D-1873-29473970E21B}"/>
                  </a:ext>
                </a:extLst>
              </p:cNvPr>
              <p:cNvSpPr/>
              <p:nvPr/>
            </p:nvSpPr>
            <p:spPr>
              <a:xfrm>
                <a:off x="1009650" y="4907279"/>
                <a:ext cx="88900" cy="121920"/>
              </a:xfrm>
              <a:custGeom>
                <a:avLst/>
                <a:gdLst>
                  <a:gd name="connsiteX0" fmla="*/ 44450 w 88900"/>
                  <a:gd name="connsiteY0" fmla="*/ 0 h 121920"/>
                  <a:gd name="connsiteX1" fmla="*/ 88900 w 88900"/>
                  <a:gd name="connsiteY1" fmla="*/ 60960 h 121920"/>
                  <a:gd name="connsiteX2" fmla="*/ 44450 w 88900"/>
                  <a:gd name="connsiteY2" fmla="*/ 121920 h 121920"/>
                  <a:gd name="connsiteX3" fmla="*/ 0 w 88900"/>
                  <a:gd name="connsiteY3" fmla="*/ 60960 h 121920"/>
                  <a:gd name="connsiteX4" fmla="*/ 44450 w 88900"/>
                  <a:gd name="connsiteY4" fmla="*/ 0 h 121920"/>
                  <a:gd name="connsiteX5" fmla="*/ 44450 w 88900"/>
                  <a:gd name="connsiteY5" fmla="*/ 107950 h 121920"/>
                  <a:gd name="connsiteX6" fmla="*/ 73660 w 88900"/>
                  <a:gd name="connsiteY6" fmla="*/ 60960 h 121920"/>
                  <a:gd name="connsiteX7" fmla="*/ 44450 w 88900"/>
                  <a:gd name="connsiteY7" fmla="*/ 13970 h 121920"/>
                  <a:gd name="connsiteX8" fmla="*/ 15240 w 88900"/>
                  <a:gd name="connsiteY8" fmla="*/ 60960 h 121920"/>
                  <a:gd name="connsiteX9" fmla="*/ 44450 w 88900"/>
                  <a:gd name="connsiteY9" fmla="*/ 107950 h 121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8900" h="121920">
                    <a:moveTo>
                      <a:pt x="44450" y="0"/>
                    </a:moveTo>
                    <a:cubicBezTo>
                      <a:pt x="72390" y="0"/>
                      <a:pt x="88900" y="26670"/>
                      <a:pt x="88900" y="60960"/>
                    </a:cubicBezTo>
                    <a:cubicBezTo>
                      <a:pt x="88900" y="95250"/>
                      <a:pt x="71120" y="121920"/>
                      <a:pt x="44450" y="121920"/>
                    </a:cubicBezTo>
                    <a:cubicBezTo>
                      <a:pt x="17780" y="121920"/>
                      <a:pt x="0" y="95250"/>
                      <a:pt x="0" y="60960"/>
                    </a:cubicBezTo>
                    <a:cubicBezTo>
                      <a:pt x="0" y="26670"/>
                      <a:pt x="17780" y="0"/>
                      <a:pt x="44450" y="0"/>
                    </a:cubicBezTo>
                    <a:close/>
                    <a:moveTo>
                      <a:pt x="44450" y="107950"/>
                    </a:moveTo>
                    <a:cubicBezTo>
                      <a:pt x="62230" y="107950"/>
                      <a:pt x="73660" y="88900"/>
                      <a:pt x="73660" y="60960"/>
                    </a:cubicBezTo>
                    <a:cubicBezTo>
                      <a:pt x="73660" y="33020"/>
                      <a:pt x="62230" y="13970"/>
                      <a:pt x="44450" y="13970"/>
                    </a:cubicBezTo>
                    <a:cubicBezTo>
                      <a:pt x="26670" y="13970"/>
                      <a:pt x="15240" y="33020"/>
                      <a:pt x="15240" y="60960"/>
                    </a:cubicBezTo>
                    <a:cubicBezTo>
                      <a:pt x="15240" y="88900"/>
                      <a:pt x="26670" y="107950"/>
                      <a:pt x="44450" y="10795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" name="Freeform 262">
                <a:extLst>
                  <a:ext uri="{FF2B5EF4-FFF2-40B4-BE49-F238E27FC236}">
                    <a16:creationId xmlns:a16="http://schemas.microsoft.com/office/drawing/2014/main" id="{D4C1C3D2-9425-7E53-F7D1-C6127B8E4844}"/>
                  </a:ext>
                </a:extLst>
              </p:cNvPr>
              <p:cNvSpPr/>
              <p:nvPr/>
            </p:nvSpPr>
            <p:spPr>
              <a:xfrm>
                <a:off x="1123950" y="4907279"/>
                <a:ext cx="88900" cy="121920"/>
              </a:xfrm>
              <a:custGeom>
                <a:avLst/>
                <a:gdLst>
                  <a:gd name="connsiteX0" fmla="*/ 44450 w 88900"/>
                  <a:gd name="connsiteY0" fmla="*/ 0 h 121920"/>
                  <a:gd name="connsiteX1" fmla="*/ 88900 w 88900"/>
                  <a:gd name="connsiteY1" fmla="*/ 60960 h 121920"/>
                  <a:gd name="connsiteX2" fmla="*/ 44450 w 88900"/>
                  <a:gd name="connsiteY2" fmla="*/ 121920 h 121920"/>
                  <a:gd name="connsiteX3" fmla="*/ 0 w 88900"/>
                  <a:gd name="connsiteY3" fmla="*/ 60960 h 121920"/>
                  <a:gd name="connsiteX4" fmla="*/ 44450 w 88900"/>
                  <a:gd name="connsiteY4" fmla="*/ 0 h 121920"/>
                  <a:gd name="connsiteX5" fmla="*/ 44450 w 88900"/>
                  <a:gd name="connsiteY5" fmla="*/ 107950 h 121920"/>
                  <a:gd name="connsiteX6" fmla="*/ 73660 w 88900"/>
                  <a:gd name="connsiteY6" fmla="*/ 60960 h 121920"/>
                  <a:gd name="connsiteX7" fmla="*/ 44450 w 88900"/>
                  <a:gd name="connsiteY7" fmla="*/ 13970 h 121920"/>
                  <a:gd name="connsiteX8" fmla="*/ 15240 w 88900"/>
                  <a:gd name="connsiteY8" fmla="*/ 60960 h 121920"/>
                  <a:gd name="connsiteX9" fmla="*/ 44450 w 88900"/>
                  <a:gd name="connsiteY9" fmla="*/ 107950 h 121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8900" h="121920">
                    <a:moveTo>
                      <a:pt x="44450" y="0"/>
                    </a:moveTo>
                    <a:cubicBezTo>
                      <a:pt x="72390" y="0"/>
                      <a:pt x="88900" y="26670"/>
                      <a:pt x="88900" y="60960"/>
                    </a:cubicBezTo>
                    <a:cubicBezTo>
                      <a:pt x="88900" y="95250"/>
                      <a:pt x="71120" y="121920"/>
                      <a:pt x="44450" y="121920"/>
                    </a:cubicBezTo>
                    <a:cubicBezTo>
                      <a:pt x="17780" y="121920"/>
                      <a:pt x="0" y="95250"/>
                      <a:pt x="0" y="60960"/>
                    </a:cubicBezTo>
                    <a:cubicBezTo>
                      <a:pt x="0" y="26670"/>
                      <a:pt x="17780" y="0"/>
                      <a:pt x="44450" y="0"/>
                    </a:cubicBezTo>
                    <a:close/>
                    <a:moveTo>
                      <a:pt x="44450" y="107950"/>
                    </a:moveTo>
                    <a:cubicBezTo>
                      <a:pt x="62230" y="107950"/>
                      <a:pt x="73660" y="88900"/>
                      <a:pt x="73660" y="60960"/>
                    </a:cubicBezTo>
                    <a:cubicBezTo>
                      <a:pt x="73660" y="33020"/>
                      <a:pt x="62230" y="13970"/>
                      <a:pt x="44450" y="13970"/>
                    </a:cubicBezTo>
                    <a:cubicBezTo>
                      <a:pt x="26670" y="13970"/>
                      <a:pt x="15240" y="33020"/>
                      <a:pt x="15240" y="60960"/>
                    </a:cubicBezTo>
                    <a:cubicBezTo>
                      <a:pt x="15240" y="88900"/>
                      <a:pt x="26670" y="107950"/>
                      <a:pt x="44450" y="10795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4" name="Freeform 263">
                <a:extLst>
                  <a:ext uri="{FF2B5EF4-FFF2-40B4-BE49-F238E27FC236}">
                    <a16:creationId xmlns:a16="http://schemas.microsoft.com/office/drawing/2014/main" id="{C50CE325-E0B9-433C-16DE-ED0A7636C676}"/>
                  </a:ext>
                </a:extLst>
              </p:cNvPr>
              <p:cNvSpPr/>
              <p:nvPr/>
            </p:nvSpPr>
            <p:spPr>
              <a:xfrm>
                <a:off x="1236980" y="4907279"/>
                <a:ext cx="88900" cy="121920"/>
              </a:xfrm>
              <a:custGeom>
                <a:avLst/>
                <a:gdLst>
                  <a:gd name="connsiteX0" fmla="*/ 44450 w 88900"/>
                  <a:gd name="connsiteY0" fmla="*/ 0 h 121920"/>
                  <a:gd name="connsiteX1" fmla="*/ 88900 w 88900"/>
                  <a:gd name="connsiteY1" fmla="*/ 60960 h 121920"/>
                  <a:gd name="connsiteX2" fmla="*/ 44450 w 88900"/>
                  <a:gd name="connsiteY2" fmla="*/ 121920 h 121920"/>
                  <a:gd name="connsiteX3" fmla="*/ 0 w 88900"/>
                  <a:gd name="connsiteY3" fmla="*/ 60960 h 121920"/>
                  <a:gd name="connsiteX4" fmla="*/ 44450 w 88900"/>
                  <a:gd name="connsiteY4" fmla="*/ 0 h 121920"/>
                  <a:gd name="connsiteX5" fmla="*/ 44450 w 88900"/>
                  <a:gd name="connsiteY5" fmla="*/ 107950 h 121920"/>
                  <a:gd name="connsiteX6" fmla="*/ 73660 w 88900"/>
                  <a:gd name="connsiteY6" fmla="*/ 60960 h 121920"/>
                  <a:gd name="connsiteX7" fmla="*/ 44450 w 88900"/>
                  <a:gd name="connsiteY7" fmla="*/ 13970 h 121920"/>
                  <a:gd name="connsiteX8" fmla="*/ 15240 w 88900"/>
                  <a:gd name="connsiteY8" fmla="*/ 60960 h 121920"/>
                  <a:gd name="connsiteX9" fmla="*/ 44450 w 88900"/>
                  <a:gd name="connsiteY9" fmla="*/ 107950 h 121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8900" h="121920">
                    <a:moveTo>
                      <a:pt x="44450" y="0"/>
                    </a:moveTo>
                    <a:cubicBezTo>
                      <a:pt x="72390" y="0"/>
                      <a:pt x="88900" y="26670"/>
                      <a:pt x="88900" y="60960"/>
                    </a:cubicBezTo>
                    <a:cubicBezTo>
                      <a:pt x="88900" y="95250"/>
                      <a:pt x="71120" y="121920"/>
                      <a:pt x="44450" y="121920"/>
                    </a:cubicBezTo>
                    <a:cubicBezTo>
                      <a:pt x="17780" y="121920"/>
                      <a:pt x="0" y="95250"/>
                      <a:pt x="0" y="60960"/>
                    </a:cubicBezTo>
                    <a:cubicBezTo>
                      <a:pt x="0" y="26670"/>
                      <a:pt x="17780" y="0"/>
                      <a:pt x="44450" y="0"/>
                    </a:cubicBezTo>
                    <a:close/>
                    <a:moveTo>
                      <a:pt x="44450" y="107950"/>
                    </a:moveTo>
                    <a:cubicBezTo>
                      <a:pt x="62230" y="107950"/>
                      <a:pt x="73660" y="88900"/>
                      <a:pt x="73660" y="60960"/>
                    </a:cubicBezTo>
                    <a:cubicBezTo>
                      <a:pt x="73660" y="33020"/>
                      <a:pt x="62230" y="13970"/>
                      <a:pt x="44450" y="13970"/>
                    </a:cubicBezTo>
                    <a:cubicBezTo>
                      <a:pt x="26670" y="13970"/>
                      <a:pt x="15240" y="33020"/>
                      <a:pt x="15240" y="60960"/>
                    </a:cubicBezTo>
                    <a:cubicBezTo>
                      <a:pt x="15240" y="88900"/>
                      <a:pt x="26670" y="107950"/>
                      <a:pt x="44450" y="10795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" name="Freeform 264">
                <a:extLst>
                  <a:ext uri="{FF2B5EF4-FFF2-40B4-BE49-F238E27FC236}">
                    <a16:creationId xmlns:a16="http://schemas.microsoft.com/office/drawing/2014/main" id="{095620E0-8798-848A-F3D9-5B4397103F73}"/>
                  </a:ext>
                </a:extLst>
              </p:cNvPr>
              <p:cNvSpPr/>
              <p:nvPr/>
            </p:nvSpPr>
            <p:spPr>
              <a:xfrm>
                <a:off x="1350010" y="4907279"/>
                <a:ext cx="88900" cy="121920"/>
              </a:xfrm>
              <a:custGeom>
                <a:avLst/>
                <a:gdLst>
                  <a:gd name="connsiteX0" fmla="*/ 44450 w 88900"/>
                  <a:gd name="connsiteY0" fmla="*/ 0 h 121920"/>
                  <a:gd name="connsiteX1" fmla="*/ 88900 w 88900"/>
                  <a:gd name="connsiteY1" fmla="*/ 60960 h 121920"/>
                  <a:gd name="connsiteX2" fmla="*/ 44450 w 88900"/>
                  <a:gd name="connsiteY2" fmla="*/ 121920 h 121920"/>
                  <a:gd name="connsiteX3" fmla="*/ 0 w 88900"/>
                  <a:gd name="connsiteY3" fmla="*/ 60960 h 121920"/>
                  <a:gd name="connsiteX4" fmla="*/ 44450 w 88900"/>
                  <a:gd name="connsiteY4" fmla="*/ 0 h 121920"/>
                  <a:gd name="connsiteX5" fmla="*/ 44450 w 88900"/>
                  <a:gd name="connsiteY5" fmla="*/ 107950 h 121920"/>
                  <a:gd name="connsiteX6" fmla="*/ 73660 w 88900"/>
                  <a:gd name="connsiteY6" fmla="*/ 60960 h 121920"/>
                  <a:gd name="connsiteX7" fmla="*/ 44450 w 88900"/>
                  <a:gd name="connsiteY7" fmla="*/ 13970 h 121920"/>
                  <a:gd name="connsiteX8" fmla="*/ 15240 w 88900"/>
                  <a:gd name="connsiteY8" fmla="*/ 60960 h 121920"/>
                  <a:gd name="connsiteX9" fmla="*/ 44450 w 88900"/>
                  <a:gd name="connsiteY9" fmla="*/ 107950 h 121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8900" h="121920">
                    <a:moveTo>
                      <a:pt x="44450" y="0"/>
                    </a:moveTo>
                    <a:cubicBezTo>
                      <a:pt x="72390" y="0"/>
                      <a:pt x="88900" y="26670"/>
                      <a:pt x="88900" y="60960"/>
                    </a:cubicBezTo>
                    <a:cubicBezTo>
                      <a:pt x="88900" y="95250"/>
                      <a:pt x="71120" y="121920"/>
                      <a:pt x="44450" y="121920"/>
                    </a:cubicBezTo>
                    <a:cubicBezTo>
                      <a:pt x="17780" y="121920"/>
                      <a:pt x="0" y="95250"/>
                      <a:pt x="0" y="60960"/>
                    </a:cubicBezTo>
                    <a:cubicBezTo>
                      <a:pt x="0" y="26670"/>
                      <a:pt x="17780" y="0"/>
                      <a:pt x="44450" y="0"/>
                    </a:cubicBezTo>
                    <a:close/>
                    <a:moveTo>
                      <a:pt x="44450" y="107950"/>
                    </a:moveTo>
                    <a:cubicBezTo>
                      <a:pt x="62230" y="107950"/>
                      <a:pt x="73660" y="88900"/>
                      <a:pt x="73660" y="60960"/>
                    </a:cubicBezTo>
                    <a:cubicBezTo>
                      <a:pt x="73660" y="33020"/>
                      <a:pt x="62230" y="13970"/>
                      <a:pt x="44450" y="13970"/>
                    </a:cubicBezTo>
                    <a:cubicBezTo>
                      <a:pt x="26670" y="13970"/>
                      <a:pt x="15240" y="33020"/>
                      <a:pt x="15240" y="60960"/>
                    </a:cubicBezTo>
                    <a:cubicBezTo>
                      <a:pt x="15240" y="88900"/>
                      <a:pt x="26670" y="107950"/>
                      <a:pt x="44450" y="10795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" name="Freeform 265">
                <a:extLst>
                  <a:ext uri="{FF2B5EF4-FFF2-40B4-BE49-F238E27FC236}">
                    <a16:creationId xmlns:a16="http://schemas.microsoft.com/office/drawing/2014/main" id="{C749BC24-83C1-75DC-6630-D03FBDD2FAD6}"/>
                  </a:ext>
                </a:extLst>
              </p:cNvPr>
              <p:cNvSpPr/>
              <p:nvPr/>
            </p:nvSpPr>
            <p:spPr>
              <a:xfrm>
                <a:off x="1463039" y="4907279"/>
                <a:ext cx="88900" cy="121920"/>
              </a:xfrm>
              <a:custGeom>
                <a:avLst/>
                <a:gdLst>
                  <a:gd name="connsiteX0" fmla="*/ 44450 w 88900"/>
                  <a:gd name="connsiteY0" fmla="*/ 0 h 121920"/>
                  <a:gd name="connsiteX1" fmla="*/ 88900 w 88900"/>
                  <a:gd name="connsiteY1" fmla="*/ 60960 h 121920"/>
                  <a:gd name="connsiteX2" fmla="*/ 44450 w 88900"/>
                  <a:gd name="connsiteY2" fmla="*/ 121920 h 121920"/>
                  <a:gd name="connsiteX3" fmla="*/ 0 w 88900"/>
                  <a:gd name="connsiteY3" fmla="*/ 60960 h 121920"/>
                  <a:gd name="connsiteX4" fmla="*/ 44450 w 88900"/>
                  <a:gd name="connsiteY4" fmla="*/ 0 h 121920"/>
                  <a:gd name="connsiteX5" fmla="*/ 44450 w 88900"/>
                  <a:gd name="connsiteY5" fmla="*/ 107950 h 121920"/>
                  <a:gd name="connsiteX6" fmla="*/ 73660 w 88900"/>
                  <a:gd name="connsiteY6" fmla="*/ 60960 h 121920"/>
                  <a:gd name="connsiteX7" fmla="*/ 44450 w 88900"/>
                  <a:gd name="connsiteY7" fmla="*/ 13970 h 121920"/>
                  <a:gd name="connsiteX8" fmla="*/ 15240 w 88900"/>
                  <a:gd name="connsiteY8" fmla="*/ 60960 h 121920"/>
                  <a:gd name="connsiteX9" fmla="*/ 44450 w 88900"/>
                  <a:gd name="connsiteY9" fmla="*/ 107950 h 121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8900" h="121920">
                    <a:moveTo>
                      <a:pt x="44450" y="0"/>
                    </a:moveTo>
                    <a:cubicBezTo>
                      <a:pt x="72390" y="0"/>
                      <a:pt x="88900" y="26670"/>
                      <a:pt x="88900" y="60960"/>
                    </a:cubicBezTo>
                    <a:cubicBezTo>
                      <a:pt x="88900" y="95250"/>
                      <a:pt x="71120" y="121920"/>
                      <a:pt x="44450" y="121920"/>
                    </a:cubicBezTo>
                    <a:cubicBezTo>
                      <a:pt x="17780" y="121920"/>
                      <a:pt x="0" y="95250"/>
                      <a:pt x="0" y="60960"/>
                    </a:cubicBezTo>
                    <a:cubicBezTo>
                      <a:pt x="0" y="26670"/>
                      <a:pt x="17780" y="0"/>
                      <a:pt x="44450" y="0"/>
                    </a:cubicBezTo>
                    <a:close/>
                    <a:moveTo>
                      <a:pt x="44450" y="107950"/>
                    </a:moveTo>
                    <a:cubicBezTo>
                      <a:pt x="62230" y="107950"/>
                      <a:pt x="73660" y="88900"/>
                      <a:pt x="73660" y="60960"/>
                    </a:cubicBezTo>
                    <a:cubicBezTo>
                      <a:pt x="73660" y="33020"/>
                      <a:pt x="62230" y="13970"/>
                      <a:pt x="44450" y="13970"/>
                    </a:cubicBezTo>
                    <a:cubicBezTo>
                      <a:pt x="26670" y="13970"/>
                      <a:pt x="15240" y="33020"/>
                      <a:pt x="15240" y="60960"/>
                    </a:cubicBezTo>
                    <a:cubicBezTo>
                      <a:pt x="15240" y="88900"/>
                      <a:pt x="26670" y="107950"/>
                      <a:pt x="44450" y="10795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7" name="Freeform 266">
                <a:extLst>
                  <a:ext uri="{FF2B5EF4-FFF2-40B4-BE49-F238E27FC236}">
                    <a16:creationId xmlns:a16="http://schemas.microsoft.com/office/drawing/2014/main" id="{7AA82EC5-54CD-A182-5D81-D3808AA89C68}"/>
                  </a:ext>
                </a:extLst>
              </p:cNvPr>
              <p:cNvSpPr/>
              <p:nvPr/>
            </p:nvSpPr>
            <p:spPr>
              <a:xfrm>
                <a:off x="772159" y="5107940"/>
                <a:ext cx="97790" cy="121919"/>
              </a:xfrm>
              <a:custGeom>
                <a:avLst/>
                <a:gdLst>
                  <a:gd name="connsiteX0" fmla="*/ 97790 w 97790"/>
                  <a:gd name="connsiteY0" fmla="*/ 21590 h 121919"/>
                  <a:gd name="connsiteX1" fmla="*/ 62230 w 97790"/>
                  <a:gd name="connsiteY1" fmla="*/ 12700 h 121919"/>
                  <a:gd name="connsiteX2" fmla="*/ 15240 w 97790"/>
                  <a:gd name="connsiteY2" fmla="*/ 59690 h 121919"/>
                  <a:gd name="connsiteX3" fmla="*/ 62230 w 97790"/>
                  <a:gd name="connsiteY3" fmla="*/ 106680 h 121919"/>
                  <a:gd name="connsiteX4" fmla="*/ 97790 w 97790"/>
                  <a:gd name="connsiteY4" fmla="*/ 97790 h 121919"/>
                  <a:gd name="connsiteX5" fmla="*/ 97790 w 97790"/>
                  <a:gd name="connsiteY5" fmla="*/ 113030 h 121919"/>
                  <a:gd name="connsiteX6" fmla="*/ 62230 w 97790"/>
                  <a:gd name="connsiteY6" fmla="*/ 121920 h 121919"/>
                  <a:gd name="connsiteX7" fmla="*/ 0 w 97790"/>
                  <a:gd name="connsiteY7" fmla="*/ 60960 h 121919"/>
                  <a:gd name="connsiteX8" fmla="*/ 62230 w 97790"/>
                  <a:gd name="connsiteY8" fmla="*/ 0 h 121919"/>
                  <a:gd name="connsiteX9" fmla="*/ 97790 w 97790"/>
                  <a:gd name="connsiteY9" fmla="*/ 8890 h 121919"/>
                  <a:gd name="connsiteX10" fmla="*/ 97790 w 97790"/>
                  <a:gd name="connsiteY10" fmla="*/ 24130 h 121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7790" h="121919">
                    <a:moveTo>
                      <a:pt x="97790" y="21590"/>
                    </a:moveTo>
                    <a:cubicBezTo>
                      <a:pt x="90170" y="17780"/>
                      <a:pt x="77470" y="12700"/>
                      <a:pt x="62230" y="12700"/>
                    </a:cubicBezTo>
                    <a:cubicBezTo>
                      <a:pt x="35560" y="12700"/>
                      <a:pt x="15240" y="33020"/>
                      <a:pt x="15240" y="59690"/>
                    </a:cubicBezTo>
                    <a:cubicBezTo>
                      <a:pt x="15240" y="86360"/>
                      <a:pt x="34290" y="106680"/>
                      <a:pt x="62230" y="106680"/>
                    </a:cubicBezTo>
                    <a:cubicBezTo>
                      <a:pt x="90170" y="106680"/>
                      <a:pt x="90170" y="101600"/>
                      <a:pt x="97790" y="97790"/>
                    </a:cubicBezTo>
                    <a:lnTo>
                      <a:pt x="97790" y="113030"/>
                    </a:lnTo>
                    <a:cubicBezTo>
                      <a:pt x="93980" y="115570"/>
                      <a:pt x="80010" y="121920"/>
                      <a:pt x="62230" y="121920"/>
                    </a:cubicBezTo>
                    <a:cubicBezTo>
                      <a:pt x="26670" y="121920"/>
                      <a:pt x="0" y="95250"/>
                      <a:pt x="0" y="60960"/>
                    </a:cubicBezTo>
                    <a:cubicBezTo>
                      <a:pt x="0" y="26670"/>
                      <a:pt x="26670" y="0"/>
                      <a:pt x="62230" y="0"/>
                    </a:cubicBezTo>
                    <a:cubicBezTo>
                      <a:pt x="97790" y="0"/>
                      <a:pt x="93980" y="6350"/>
                      <a:pt x="97790" y="8890"/>
                    </a:cubicBezTo>
                    <a:lnTo>
                      <a:pt x="97790" y="241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8" name="Freeform 267">
                <a:extLst>
                  <a:ext uri="{FF2B5EF4-FFF2-40B4-BE49-F238E27FC236}">
                    <a16:creationId xmlns:a16="http://schemas.microsoft.com/office/drawing/2014/main" id="{1C0E330E-D1EF-8629-8641-B7B56EE18120}"/>
                  </a:ext>
                </a:extLst>
              </p:cNvPr>
              <p:cNvSpPr/>
              <p:nvPr/>
            </p:nvSpPr>
            <p:spPr>
              <a:xfrm>
                <a:off x="889000" y="5142229"/>
                <a:ext cx="20319" cy="85090"/>
              </a:xfrm>
              <a:custGeom>
                <a:avLst/>
                <a:gdLst>
                  <a:gd name="connsiteX0" fmla="*/ 10160 w 20319"/>
                  <a:gd name="connsiteY0" fmla="*/ 0 h 85090"/>
                  <a:gd name="connsiteX1" fmla="*/ 20320 w 20319"/>
                  <a:gd name="connsiteY1" fmla="*/ 8890 h 85090"/>
                  <a:gd name="connsiteX2" fmla="*/ 10160 w 20319"/>
                  <a:gd name="connsiteY2" fmla="*/ 17780 h 85090"/>
                  <a:gd name="connsiteX3" fmla="*/ 0 w 20319"/>
                  <a:gd name="connsiteY3" fmla="*/ 8890 h 85090"/>
                  <a:gd name="connsiteX4" fmla="*/ 10160 w 20319"/>
                  <a:gd name="connsiteY4" fmla="*/ 0 h 85090"/>
                  <a:gd name="connsiteX5" fmla="*/ 10160 w 20319"/>
                  <a:gd name="connsiteY5" fmla="*/ 67310 h 85090"/>
                  <a:gd name="connsiteX6" fmla="*/ 20320 w 20319"/>
                  <a:gd name="connsiteY6" fmla="*/ 76200 h 85090"/>
                  <a:gd name="connsiteX7" fmla="*/ 10160 w 20319"/>
                  <a:gd name="connsiteY7" fmla="*/ 85090 h 85090"/>
                  <a:gd name="connsiteX8" fmla="*/ 0 w 20319"/>
                  <a:gd name="connsiteY8" fmla="*/ 76200 h 85090"/>
                  <a:gd name="connsiteX9" fmla="*/ 10160 w 20319"/>
                  <a:gd name="connsiteY9" fmla="*/ 67310 h 85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19" h="85090">
                    <a:moveTo>
                      <a:pt x="10160" y="0"/>
                    </a:moveTo>
                    <a:cubicBezTo>
                      <a:pt x="15240" y="0"/>
                      <a:pt x="20320" y="3810"/>
                      <a:pt x="20320" y="8890"/>
                    </a:cubicBezTo>
                    <a:cubicBezTo>
                      <a:pt x="20320" y="13970"/>
                      <a:pt x="16510" y="17780"/>
                      <a:pt x="10160" y="17780"/>
                    </a:cubicBezTo>
                    <a:cubicBezTo>
                      <a:pt x="3810" y="17780"/>
                      <a:pt x="0" y="13970"/>
                      <a:pt x="0" y="889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0160" y="67310"/>
                    </a:moveTo>
                    <a:cubicBezTo>
                      <a:pt x="15240" y="67310"/>
                      <a:pt x="20320" y="71120"/>
                      <a:pt x="20320" y="76200"/>
                    </a:cubicBezTo>
                    <a:cubicBezTo>
                      <a:pt x="20320" y="81280"/>
                      <a:pt x="16510" y="85090"/>
                      <a:pt x="10160" y="85090"/>
                    </a:cubicBezTo>
                    <a:cubicBezTo>
                      <a:pt x="3810" y="85090"/>
                      <a:pt x="0" y="81280"/>
                      <a:pt x="0" y="76200"/>
                    </a:cubicBezTo>
                    <a:cubicBezTo>
                      <a:pt x="0" y="71120"/>
                      <a:pt x="3810" y="67310"/>
                      <a:pt x="10160" y="6731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9" name="Freeform 268">
                <a:extLst>
                  <a:ext uri="{FF2B5EF4-FFF2-40B4-BE49-F238E27FC236}">
                    <a16:creationId xmlns:a16="http://schemas.microsoft.com/office/drawing/2014/main" id="{E9AE96F1-0504-80FF-1ED4-18FFC96F94B7}"/>
                  </a:ext>
                </a:extLst>
              </p:cNvPr>
              <p:cNvSpPr/>
              <p:nvPr/>
            </p:nvSpPr>
            <p:spPr>
              <a:xfrm>
                <a:off x="961389" y="5106670"/>
                <a:ext cx="76200" cy="119379"/>
              </a:xfrm>
              <a:custGeom>
                <a:avLst/>
                <a:gdLst>
                  <a:gd name="connsiteX0" fmla="*/ 7620 w 76200"/>
                  <a:gd name="connsiteY0" fmla="*/ 119380 h 119379"/>
                  <a:gd name="connsiteX1" fmla="*/ 54610 w 76200"/>
                  <a:gd name="connsiteY1" fmla="*/ 13970 h 119379"/>
                  <a:gd name="connsiteX2" fmla="*/ 0 w 76200"/>
                  <a:gd name="connsiteY2" fmla="*/ 13970 h 119379"/>
                  <a:gd name="connsiteX3" fmla="*/ 0 w 76200"/>
                  <a:gd name="connsiteY3" fmla="*/ 0 h 119379"/>
                  <a:gd name="connsiteX4" fmla="*/ 76200 w 76200"/>
                  <a:gd name="connsiteY4" fmla="*/ 0 h 119379"/>
                  <a:gd name="connsiteX5" fmla="*/ 25400 w 76200"/>
                  <a:gd name="connsiteY5" fmla="*/ 119380 h 119379"/>
                  <a:gd name="connsiteX6" fmla="*/ 8890 w 76200"/>
                  <a:gd name="connsiteY6" fmla="*/ 119380 h 119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00" h="119379">
                    <a:moveTo>
                      <a:pt x="7620" y="119380"/>
                    </a:moveTo>
                    <a:lnTo>
                      <a:pt x="54610" y="13970"/>
                    </a:lnTo>
                    <a:lnTo>
                      <a:pt x="0" y="13970"/>
                    </a:lnTo>
                    <a:lnTo>
                      <a:pt x="0" y="0"/>
                    </a:lnTo>
                    <a:lnTo>
                      <a:pt x="76200" y="0"/>
                    </a:lnTo>
                    <a:lnTo>
                      <a:pt x="25400" y="119380"/>
                    </a:lnTo>
                    <a:lnTo>
                      <a:pt x="8890" y="11938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0" name="Freeform 269">
                <a:extLst>
                  <a:ext uri="{FF2B5EF4-FFF2-40B4-BE49-F238E27FC236}">
                    <a16:creationId xmlns:a16="http://schemas.microsoft.com/office/drawing/2014/main" id="{1547782A-3391-3FC7-77FD-30910D288D9F}"/>
                  </a:ext>
                </a:extLst>
              </p:cNvPr>
              <p:cNvSpPr/>
              <p:nvPr/>
            </p:nvSpPr>
            <p:spPr>
              <a:xfrm>
                <a:off x="1055369" y="5106670"/>
                <a:ext cx="72390" cy="121920"/>
              </a:xfrm>
              <a:custGeom>
                <a:avLst/>
                <a:gdLst>
                  <a:gd name="connsiteX0" fmla="*/ 0 w 72390"/>
                  <a:gd name="connsiteY0" fmla="*/ 99060 h 121920"/>
                  <a:gd name="connsiteX1" fmla="*/ 26670 w 72390"/>
                  <a:gd name="connsiteY1" fmla="*/ 106680 h 121920"/>
                  <a:gd name="connsiteX2" fmla="*/ 54610 w 72390"/>
                  <a:gd name="connsiteY2" fmla="*/ 81280 h 121920"/>
                  <a:gd name="connsiteX3" fmla="*/ 26670 w 72390"/>
                  <a:gd name="connsiteY3" fmla="*/ 57150 h 121920"/>
                  <a:gd name="connsiteX4" fmla="*/ 3810 w 72390"/>
                  <a:gd name="connsiteY4" fmla="*/ 62230 h 121920"/>
                  <a:gd name="connsiteX5" fmla="*/ 6350 w 72390"/>
                  <a:gd name="connsiteY5" fmla="*/ 0 h 121920"/>
                  <a:gd name="connsiteX6" fmla="*/ 64770 w 72390"/>
                  <a:gd name="connsiteY6" fmla="*/ 0 h 121920"/>
                  <a:gd name="connsiteX7" fmla="*/ 64770 w 72390"/>
                  <a:gd name="connsiteY7" fmla="*/ 13970 h 121920"/>
                  <a:gd name="connsiteX8" fmla="*/ 20320 w 72390"/>
                  <a:gd name="connsiteY8" fmla="*/ 13970 h 121920"/>
                  <a:gd name="connsiteX9" fmla="*/ 20320 w 72390"/>
                  <a:gd name="connsiteY9" fmla="*/ 46990 h 121920"/>
                  <a:gd name="connsiteX10" fmla="*/ 33020 w 72390"/>
                  <a:gd name="connsiteY10" fmla="*/ 44450 h 121920"/>
                  <a:gd name="connsiteX11" fmla="*/ 72390 w 72390"/>
                  <a:gd name="connsiteY11" fmla="*/ 83820 h 121920"/>
                  <a:gd name="connsiteX12" fmla="*/ 30480 w 72390"/>
                  <a:gd name="connsiteY12" fmla="*/ 121920 h 121920"/>
                  <a:gd name="connsiteX13" fmla="*/ 2540 w 72390"/>
                  <a:gd name="connsiteY13" fmla="*/ 114300 h 121920"/>
                  <a:gd name="connsiteX14" fmla="*/ 2540 w 72390"/>
                  <a:gd name="connsiteY14" fmla="*/ 100330 h 121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2390" h="121920">
                    <a:moveTo>
                      <a:pt x="0" y="99060"/>
                    </a:moveTo>
                    <a:cubicBezTo>
                      <a:pt x="6350" y="104140"/>
                      <a:pt x="15240" y="106680"/>
                      <a:pt x="26670" y="106680"/>
                    </a:cubicBezTo>
                    <a:cubicBezTo>
                      <a:pt x="41910" y="106680"/>
                      <a:pt x="54610" y="97790"/>
                      <a:pt x="54610" y="81280"/>
                    </a:cubicBezTo>
                    <a:cubicBezTo>
                      <a:pt x="54610" y="64770"/>
                      <a:pt x="41910" y="57150"/>
                      <a:pt x="26670" y="57150"/>
                    </a:cubicBezTo>
                    <a:cubicBezTo>
                      <a:pt x="11430" y="57150"/>
                      <a:pt x="6350" y="60960"/>
                      <a:pt x="3810" y="62230"/>
                    </a:cubicBezTo>
                    <a:lnTo>
                      <a:pt x="6350" y="0"/>
                    </a:lnTo>
                    <a:lnTo>
                      <a:pt x="64770" y="0"/>
                    </a:lnTo>
                    <a:lnTo>
                      <a:pt x="64770" y="13970"/>
                    </a:lnTo>
                    <a:lnTo>
                      <a:pt x="20320" y="13970"/>
                    </a:lnTo>
                    <a:lnTo>
                      <a:pt x="20320" y="46990"/>
                    </a:lnTo>
                    <a:cubicBezTo>
                      <a:pt x="20320" y="46990"/>
                      <a:pt x="25400" y="44450"/>
                      <a:pt x="33020" y="44450"/>
                    </a:cubicBezTo>
                    <a:cubicBezTo>
                      <a:pt x="54610" y="44450"/>
                      <a:pt x="72390" y="59690"/>
                      <a:pt x="72390" y="83820"/>
                    </a:cubicBezTo>
                    <a:cubicBezTo>
                      <a:pt x="72390" y="107950"/>
                      <a:pt x="54610" y="121920"/>
                      <a:pt x="30480" y="121920"/>
                    </a:cubicBezTo>
                    <a:cubicBezTo>
                      <a:pt x="6350" y="121920"/>
                      <a:pt x="8890" y="119380"/>
                      <a:pt x="2540" y="114300"/>
                    </a:cubicBezTo>
                    <a:lnTo>
                      <a:pt x="2540" y="1003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" name="Freeform 270">
                <a:extLst>
                  <a:ext uri="{FF2B5EF4-FFF2-40B4-BE49-F238E27FC236}">
                    <a16:creationId xmlns:a16="http://schemas.microsoft.com/office/drawing/2014/main" id="{D8E0D8F8-F498-721D-A679-20538813C7E6}"/>
                  </a:ext>
                </a:extLst>
              </p:cNvPr>
              <p:cNvSpPr/>
              <p:nvPr/>
            </p:nvSpPr>
            <p:spPr>
              <a:xfrm>
                <a:off x="1139189" y="5105400"/>
                <a:ext cx="121920" cy="123190"/>
              </a:xfrm>
              <a:custGeom>
                <a:avLst/>
                <a:gdLst>
                  <a:gd name="connsiteX0" fmla="*/ 27940 w 121920"/>
                  <a:gd name="connsiteY0" fmla="*/ 0 h 123190"/>
                  <a:gd name="connsiteX1" fmla="*/ 55880 w 121920"/>
                  <a:gd name="connsiteY1" fmla="*/ 29210 h 123190"/>
                  <a:gd name="connsiteX2" fmla="*/ 27940 w 121920"/>
                  <a:gd name="connsiteY2" fmla="*/ 58420 h 123190"/>
                  <a:gd name="connsiteX3" fmla="*/ 0 w 121920"/>
                  <a:gd name="connsiteY3" fmla="*/ 29210 h 123190"/>
                  <a:gd name="connsiteX4" fmla="*/ 27940 w 121920"/>
                  <a:gd name="connsiteY4" fmla="*/ 0 h 123190"/>
                  <a:gd name="connsiteX5" fmla="*/ 27940 w 121920"/>
                  <a:gd name="connsiteY5" fmla="*/ 48260 h 123190"/>
                  <a:gd name="connsiteX6" fmla="*/ 44450 w 121920"/>
                  <a:gd name="connsiteY6" fmla="*/ 29210 h 123190"/>
                  <a:gd name="connsiteX7" fmla="*/ 27940 w 121920"/>
                  <a:gd name="connsiteY7" fmla="*/ 10160 h 123190"/>
                  <a:gd name="connsiteX8" fmla="*/ 11430 w 121920"/>
                  <a:gd name="connsiteY8" fmla="*/ 29210 h 123190"/>
                  <a:gd name="connsiteX9" fmla="*/ 27940 w 121920"/>
                  <a:gd name="connsiteY9" fmla="*/ 48260 h 123190"/>
                  <a:gd name="connsiteX10" fmla="*/ 97790 w 121920"/>
                  <a:gd name="connsiteY10" fmla="*/ 2540 h 123190"/>
                  <a:gd name="connsiteX11" fmla="*/ 109220 w 121920"/>
                  <a:gd name="connsiteY11" fmla="*/ 2540 h 123190"/>
                  <a:gd name="connsiteX12" fmla="*/ 24130 w 121920"/>
                  <a:gd name="connsiteY12" fmla="*/ 121920 h 123190"/>
                  <a:gd name="connsiteX13" fmla="*/ 12700 w 121920"/>
                  <a:gd name="connsiteY13" fmla="*/ 121920 h 123190"/>
                  <a:gd name="connsiteX14" fmla="*/ 97790 w 121920"/>
                  <a:gd name="connsiteY14" fmla="*/ 2540 h 123190"/>
                  <a:gd name="connsiteX15" fmla="*/ 93980 w 121920"/>
                  <a:gd name="connsiteY15" fmla="*/ 64770 h 123190"/>
                  <a:gd name="connsiteX16" fmla="*/ 121920 w 121920"/>
                  <a:gd name="connsiteY16" fmla="*/ 93980 h 123190"/>
                  <a:gd name="connsiteX17" fmla="*/ 93980 w 121920"/>
                  <a:gd name="connsiteY17" fmla="*/ 123190 h 123190"/>
                  <a:gd name="connsiteX18" fmla="*/ 66040 w 121920"/>
                  <a:gd name="connsiteY18" fmla="*/ 93980 h 123190"/>
                  <a:gd name="connsiteX19" fmla="*/ 93980 w 121920"/>
                  <a:gd name="connsiteY19" fmla="*/ 64770 h 123190"/>
                  <a:gd name="connsiteX20" fmla="*/ 93980 w 121920"/>
                  <a:gd name="connsiteY20" fmla="*/ 113030 h 123190"/>
                  <a:gd name="connsiteX21" fmla="*/ 110490 w 121920"/>
                  <a:gd name="connsiteY21" fmla="*/ 93980 h 123190"/>
                  <a:gd name="connsiteX22" fmla="*/ 93980 w 121920"/>
                  <a:gd name="connsiteY22" fmla="*/ 74930 h 123190"/>
                  <a:gd name="connsiteX23" fmla="*/ 77470 w 121920"/>
                  <a:gd name="connsiteY23" fmla="*/ 93980 h 123190"/>
                  <a:gd name="connsiteX24" fmla="*/ 93980 w 121920"/>
                  <a:gd name="connsiteY24" fmla="*/ 113030 h 12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21920" h="123190">
                    <a:moveTo>
                      <a:pt x="27940" y="0"/>
                    </a:moveTo>
                    <a:cubicBezTo>
                      <a:pt x="43180" y="0"/>
                      <a:pt x="55880" y="12700"/>
                      <a:pt x="55880" y="29210"/>
                    </a:cubicBezTo>
                    <a:cubicBezTo>
                      <a:pt x="55880" y="45720"/>
                      <a:pt x="43180" y="58420"/>
                      <a:pt x="27940" y="58420"/>
                    </a:cubicBezTo>
                    <a:cubicBezTo>
                      <a:pt x="12700" y="58420"/>
                      <a:pt x="0" y="45720"/>
                      <a:pt x="0" y="29210"/>
                    </a:cubicBezTo>
                    <a:cubicBezTo>
                      <a:pt x="0" y="12700"/>
                      <a:pt x="12700" y="0"/>
                      <a:pt x="27940" y="0"/>
                    </a:cubicBezTo>
                    <a:close/>
                    <a:moveTo>
                      <a:pt x="27940" y="48260"/>
                    </a:moveTo>
                    <a:cubicBezTo>
                      <a:pt x="36830" y="48260"/>
                      <a:pt x="44450" y="40640"/>
                      <a:pt x="44450" y="29210"/>
                    </a:cubicBezTo>
                    <a:cubicBezTo>
                      <a:pt x="44450" y="17780"/>
                      <a:pt x="36830" y="10160"/>
                      <a:pt x="27940" y="10160"/>
                    </a:cubicBezTo>
                    <a:cubicBezTo>
                      <a:pt x="19050" y="10160"/>
                      <a:pt x="11430" y="17780"/>
                      <a:pt x="11430" y="29210"/>
                    </a:cubicBezTo>
                    <a:cubicBezTo>
                      <a:pt x="11430" y="40640"/>
                      <a:pt x="19050" y="48260"/>
                      <a:pt x="27940" y="48260"/>
                    </a:cubicBezTo>
                    <a:close/>
                    <a:moveTo>
                      <a:pt x="97790" y="2540"/>
                    </a:moveTo>
                    <a:lnTo>
                      <a:pt x="109220" y="2540"/>
                    </a:lnTo>
                    <a:lnTo>
                      <a:pt x="24130" y="121920"/>
                    </a:lnTo>
                    <a:lnTo>
                      <a:pt x="12700" y="121920"/>
                    </a:lnTo>
                    <a:lnTo>
                      <a:pt x="97790" y="2540"/>
                    </a:lnTo>
                    <a:close/>
                    <a:moveTo>
                      <a:pt x="93980" y="64770"/>
                    </a:moveTo>
                    <a:cubicBezTo>
                      <a:pt x="109220" y="64770"/>
                      <a:pt x="121920" y="77470"/>
                      <a:pt x="121920" y="93980"/>
                    </a:cubicBezTo>
                    <a:cubicBezTo>
                      <a:pt x="121920" y="110490"/>
                      <a:pt x="109220" y="123190"/>
                      <a:pt x="93980" y="123190"/>
                    </a:cubicBezTo>
                    <a:cubicBezTo>
                      <a:pt x="78740" y="123190"/>
                      <a:pt x="66040" y="110490"/>
                      <a:pt x="66040" y="93980"/>
                    </a:cubicBezTo>
                    <a:cubicBezTo>
                      <a:pt x="66040" y="77470"/>
                      <a:pt x="78740" y="64770"/>
                      <a:pt x="93980" y="64770"/>
                    </a:cubicBezTo>
                    <a:close/>
                    <a:moveTo>
                      <a:pt x="93980" y="113030"/>
                    </a:moveTo>
                    <a:cubicBezTo>
                      <a:pt x="102870" y="113030"/>
                      <a:pt x="110490" y="105410"/>
                      <a:pt x="110490" y="93980"/>
                    </a:cubicBezTo>
                    <a:cubicBezTo>
                      <a:pt x="110490" y="82550"/>
                      <a:pt x="102870" y="74930"/>
                      <a:pt x="93980" y="74930"/>
                    </a:cubicBezTo>
                    <a:cubicBezTo>
                      <a:pt x="85090" y="74930"/>
                      <a:pt x="77470" y="82550"/>
                      <a:pt x="77470" y="93980"/>
                    </a:cubicBezTo>
                    <a:cubicBezTo>
                      <a:pt x="77470" y="105410"/>
                      <a:pt x="85090" y="113030"/>
                      <a:pt x="93980" y="1130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2" name="Freeform 271">
                <a:extLst>
                  <a:ext uri="{FF2B5EF4-FFF2-40B4-BE49-F238E27FC236}">
                    <a16:creationId xmlns:a16="http://schemas.microsoft.com/office/drawing/2014/main" id="{C5DD66FE-262F-F8ED-B8CB-FE65CA2A57DA}"/>
                  </a:ext>
                </a:extLst>
              </p:cNvPr>
              <p:cNvSpPr/>
              <p:nvPr/>
            </p:nvSpPr>
            <p:spPr>
              <a:xfrm>
                <a:off x="782319" y="5304790"/>
                <a:ext cx="107950" cy="120650"/>
              </a:xfrm>
              <a:custGeom>
                <a:avLst/>
                <a:gdLst>
                  <a:gd name="connsiteX0" fmla="*/ 17780 w 107950"/>
                  <a:gd name="connsiteY0" fmla="*/ 44450 h 120650"/>
                  <a:gd name="connsiteX1" fmla="*/ 15240 w 107950"/>
                  <a:gd name="connsiteY1" fmla="*/ 40640 h 120650"/>
                  <a:gd name="connsiteX2" fmla="*/ 15240 w 107950"/>
                  <a:gd name="connsiteY2" fmla="*/ 120650 h 120650"/>
                  <a:gd name="connsiteX3" fmla="*/ 0 w 107950"/>
                  <a:gd name="connsiteY3" fmla="*/ 120650 h 120650"/>
                  <a:gd name="connsiteX4" fmla="*/ 0 w 107950"/>
                  <a:gd name="connsiteY4" fmla="*/ 0 h 120650"/>
                  <a:gd name="connsiteX5" fmla="*/ 0 w 107950"/>
                  <a:gd name="connsiteY5" fmla="*/ 0 h 120650"/>
                  <a:gd name="connsiteX6" fmla="*/ 53340 w 107950"/>
                  <a:gd name="connsiteY6" fmla="*/ 66040 h 120650"/>
                  <a:gd name="connsiteX7" fmla="*/ 107950 w 107950"/>
                  <a:gd name="connsiteY7" fmla="*/ 0 h 120650"/>
                  <a:gd name="connsiteX8" fmla="*/ 107950 w 107950"/>
                  <a:gd name="connsiteY8" fmla="*/ 0 h 120650"/>
                  <a:gd name="connsiteX9" fmla="*/ 107950 w 107950"/>
                  <a:gd name="connsiteY9" fmla="*/ 120650 h 120650"/>
                  <a:gd name="connsiteX10" fmla="*/ 92710 w 107950"/>
                  <a:gd name="connsiteY10" fmla="*/ 120650 h 120650"/>
                  <a:gd name="connsiteX11" fmla="*/ 92710 w 107950"/>
                  <a:gd name="connsiteY11" fmla="*/ 40640 h 120650"/>
                  <a:gd name="connsiteX12" fmla="*/ 90170 w 107950"/>
                  <a:gd name="connsiteY12" fmla="*/ 44450 h 120650"/>
                  <a:gd name="connsiteX13" fmla="*/ 54610 w 107950"/>
                  <a:gd name="connsiteY13" fmla="*/ 87630 h 120650"/>
                  <a:gd name="connsiteX14" fmla="*/ 19050 w 107950"/>
                  <a:gd name="connsiteY14" fmla="*/ 44450 h 12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7950" h="120650">
                    <a:moveTo>
                      <a:pt x="17780" y="44450"/>
                    </a:moveTo>
                    <a:lnTo>
                      <a:pt x="15240" y="40640"/>
                    </a:lnTo>
                    <a:lnTo>
                      <a:pt x="15240" y="120650"/>
                    </a:lnTo>
                    <a:lnTo>
                      <a:pt x="0" y="12065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3340" y="66040"/>
                    </a:lnTo>
                    <a:lnTo>
                      <a:pt x="107950" y="0"/>
                    </a:lnTo>
                    <a:lnTo>
                      <a:pt x="107950" y="0"/>
                    </a:lnTo>
                    <a:lnTo>
                      <a:pt x="107950" y="120650"/>
                    </a:lnTo>
                    <a:lnTo>
                      <a:pt x="92710" y="120650"/>
                    </a:lnTo>
                    <a:lnTo>
                      <a:pt x="92710" y="40640"/>
                    </a:lnTo>
                    <a:lnTo>
                      <a:pt x="90170" y="44450"/>
                    </a:lnTo>
                    <a:lnTo>
                      <a:pt x="54610" y="87630"/>
                    </a:lnTo>
                    <a:lnTo>
                      <a:pt x="19050" y="4445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3" name="Freeform 272">
                <a:extLst>
                  <a:ext uri="{FF2B5EF4-FFF2-40B4-BE49-F238E27FC236}">
                    <a16:creationId xmlns:a16="http://schemas.microsoft.com/office/drawing/2014/main" id="{0EEF2DB0-1E7D-6EF1-2E2A-A4A3DE9ED5F1}"/>
                  </a:ext>
                </a:extLst>
              </p:cNvPr>
              <p:cNvSpPr/>
              <p:nvPr/>
            </p:nvSpPr>
            <p:spPr>
              <a:xfrm>
                <a:off x="918210" y="5340350"/>
                <a:ext cx="20319" cy="85090"/>
              </a:xfrm>
              <a:custGeom>
                <a:avLst/>
                <a:gdLst>
                  <a:gd name="connsiteX0" fmla="*/ 10160 w 20319"/>
                  <a:gd name="connsiteY0" fmla="*/ 0 h 85090"/>
                  <a:gd name="connsiteX1" fmla="*/ 20320 w 20319"/>
                  <a:gd name="connsiteY1" fmla="*/ 8890 h 85090"/>
                  <a:gd name="connsiteX2" fmla="*/ 10160 w 20319"/>
                  <a:gd name="connsiteY2" fmla="*/ 17780 h 85090"/>
                  <a:gd name="connsiteX3" fmla="*/ 0 w 20319"/>
                  <a:gd name="connsiteY3" fmla="*/ 8890 h 85090"/>
                  <a:gd name="connsiteX4" fmla="*/ 10160 w 20319"/>
                  <a:gd name="connsiteY4" fmla="*/ 0 h 85090"/>
                  <a:gd name="connsiteX5" fmla="*/ 10160 w 20319"/>
                  <a:gd name="connsiteY5" fmla="*/ 67310 h 85090"/>
                  <a:gd name="connsiteX6" fmla="*/ 20320 w 20319"/>
                  <a:gd name="connsiteY6" fmla="*/ 76200 h 85090"/>
                  <a:gd name="connsiteX7" fmla="*/ 10160 w 20319"/>
                  <a:gd name="connsiteY7" fmla="*/ 85090 h 85090"/>
                  <a:gd name="connsiteX8" fmla="*/ 0 w 20319"/>
                  <a:gd name="connsiteY8" fmla="*/ 76200 h 85090"/>
                  <a:gd name="connsiteX9" fmla="*/ 10160 w 20319"/>
                  <a:gd name="connsiteY9" fmla="*/ 67310 h 85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19" h="85090">
                    <a:moveTo>
                      <a:pt x="10160" y="0"/>
                    </a:moveTo>
                    <a:cubicBezTo>
                      <a:pt x="15240" y="0"/>
                      <a:pt x="20320" y="3810"/>
                      <a:pt x="20320" y="8890"/>
                    </a:cubicBezTo>
                    <a:cubicBezTo>
                      <a:pt x="20320" y="13970"/>
                      <a:pt x="16510" y="17780"/>
                      <a:pt x="10160" y="17780"/>
                    </a:cubicBezTo>
                    <a:cubicBezTo>
                      <a:pt x="3810" y="17780"/>
                      <a:pt x="0" y="13970"/>
                      <a:pt x="0" y="889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0160" y="67310"/>
                    </a:moveTo>
                    <a:cubicBezTo>
                      <a:pt x="15240" y="67310"/>
                      <a:pt x="20320" y="71120"/>
                      <a:pt x="20320" y="76200"/>
                    </a:cubicBezTo>
                    <a:cubicBezTo>
                      <a:pt x="20320" y="81280"/>
                      <a:pt x="16510" y="85090"/>
                      <a:pt x="10160" y="85090"/>
                    </a:cubicBezTo>
                    <a:cubicBezTo>
                      <a:pt x="3810" y="85090"/>
                      <a:pt x="0" y="81280"/>
                      <a:pt x="0" y="76200"/>
                    </a:cubicBezTo>
                    <a:cubicBezTo>
                      <a:pt x="0" y="71120"/>
                      <a:pt x="3810" y="67310"/>
                      <a:pt x="10160" y="6731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4" name="Freeform 273">
                <a:extLst>
                  <a:ext uri="{FF2B5EF4-FFF2-40B4-BE49-F238E27FC236}">
                    <a16:creationId xmlns:a16="http://schemas.microsoft.com/office/drawing/2014/main" id="{CF4E75B7-CADB-0A71-2EB9-0C466AB98452}"/>
                  </a:ext>
                </a:extLst>
              </p:cNvPr>
              <p:cNvSpPr/>
              <p:nvPr/>
            </p:nvSpPr>
            <p:spPr>
              <a:xfrm>
                <a:off x="998219" y="5306059"/>
                <a:ext cx="82550" cy="120650"/>
              </a:xfrm>
              <a:custGeom>
                <a:avLst/>
                <a:gdLst>
                  <a:gd name="connsiteX0" fmla="*/ 81280 w 82550"/>
                  <a:gd name="connsiteY0" fmla="*/ 81280 h 120650"/>
                  <a:gd name="connsiteX1" fmla="*/ 40640 w 82550"/>
                  <a:gd name="connsiteY1" fmla="*/ 120650 h 120650"/>
                  <a:gd name="connsiteX2" fmla="*/ 0 w 82550"/>
                  <a:gd name="connsiteY2" fmla="*/ 80010 h 120650"/>
                  <a:gd name="connsiteX3" fmla="*/ 48260 w 82550"/>
                  <a:gd name="connsiteY3" fmla="*/ 0 h 120650"/>
                  <a:gd name="connsiteX4" fmla="*/ 69850 w 82550"/>
                  <a:gd name="connsiteY4" fmla="*/ 0 h 120650"/>
                  <a:gd name="connsiteX5" fmla="*/ 25400 w 82550"/>
                  <a:gd name="connsiteY5" fmla="*/ 48260 h 120650"/>
                  <a:gd name="connsiteX6" fmla="*/ 43180 w 82550"/>
                  <a:gd name="connsiteY6" fmla="*/ 41910 h 120650"/>
                  <a:gd name="connsiteX7" fmla="*/ 82550 w 82550"/>
                  <a:gd name="connsiteY7" fmla="*/ 81280 h 120650"/>
                  <a:gd name="connsiteX8" fmla="*/ 66040 w 82550"/>
                  <a:gd name="connsiteY8" fmla="*/ 81280 h 120650"/>
                  <a:gd name="connsiteX9" fmla="*/ 39370 w 82550"/>
                  <a:gd name="connsiteY9" fmla="*/ 54610 h 120650"/>
                  <a:gd name="connsiteX10" fmla="*/ 12700 w 82550"/>
                  <a:gd name="connsiteY10" fmla="*/ 80010 h 120650"/>
                  <a:gd name="connsiteX11" fmla="*/ 39370 w 82550"/>
                  <a:gd name="connsiteY11" fmla="*/ 106680 h 120650"/>
                  <a:gd name="connsiteX12" fmla="*/ 66040 w 82550"/>
                  <a:gd name="connsiteY12" fmla="*/ 80010 h 12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2550" h="120650">
                    <a:moveTo>
                      <a:pt x="81280" y="81280"/>
                    </a:moveTo>
                    <a:cubicBezTo>
                      <a:pt x="81280" y="104140"/>
                      <a:pt x="63500" y="120650"/>
                      <a:pt x="40640" y="120650"/>
                    </a:cubicBezTo>
                    <a:cubicBezTo>
                      <a:pt x="17780" y="120650"/>
                      <a:pt x="0" y="104140"/>
                      <a:pt x="0" y="80010"/>
                    </a:cubicBezTo>
                    <a:cubicBezTo>
                      <a:pt x="0" y="55880"/>
                      <a:pt x="27940" y="15240"/>
                      <a:pt x="48260" y="0"/>
                    </a:cubicBezTo>
                    <a:lnTo>
                      <a:pt x="69850" y="0"/>
                    </a:lnTo>
                    <a:cubicBezTo>
                      <a:pt x="48260" y="15240"/>
                      <a:pt x="33020" y="35560"/>
                      <a:pt x="25400" y="48260"/>
                    </a:cubicBezTo>
                    <a:cubicBezTo>
                      <a:pt x="27940" y="45720"/>
                      <a:pt x="34290" y="41910"/>
                      <a:pt x="43180" y="41910"/>
                    </a:cubicBezTo>
                    <a:cubicBezTo>
                      <a:pt x="66040" y="41910"/>
                      <a:pt x="82550" y="59690"/>
                      <a:pt x="82550" y="81280"/>
                    </a:cubicBezTo>
                    <a:close/>
                    <a:moveTo>
                      <a:pt x="66040" y="81280"/>
                    </a:moveTo>
                    <a:cubicBezTo>
                      <a:pt x="66040" y="66040"/>
                      <a:pt x="55880" y="54610"/>
                      <a:pt x="39370" y="54610"/>
                    </a:cubicBezTo>
                    <a:cubicBezTo>
                      <a:pt x="22860" y="54610"/>
                      <a:pt x="12700" y="66040"/>
                      <a:pt x="12700" y="80010"/>
                    </a:cubicBezTo>
                    <a:cubicBezTo>
                      <a:pt x="12700" y="93980"/>
                      <a:pt x="22860" y="106680"/>
                      <a:pt x="39370" y="106680"/>
                    </a:cubicBezTo>
                    <a:cubicBezTo>
                      <a:pt x="55880" y="106680"/>
                      <a:pt x="66040" y="95250"/>
                      <a:pt x="66040" y="8001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5" name="Freeform 274">
                <a:extLst>
                  <a:ext uri="{FF2B5EF4-FFF2-40B4-BE49-F238E27FC236}">
                    <a16:creationId xmlns:a16="http://schemas.microsoft.com/office/drawing/2014/main" id="{E82FAE24-AED6-3FAD-00A5-426447F83AA0}"/>
                  </a:ext>
                </a:extLst>
              </p:cNvPr>
              <p:cNvSpPr/>
              <p:nvPr/>
            </p:nvSpPr>
            <p:spPr>
              <a:xfrm>
                <a:off x="1101089" y="5303520"/>
                <a:ext cx="76200" cy="123189"/>
              </a:xfrm>
              <a:custGeom>
                <a:avLst/>
                <a:gdLst>
                  <a:gd name="connsiteX0" fmla="*/ 2540 w 76200"/>
                  <a:gd name="connsiteY0" fmla="*/ 30480 h 123189"/>
                  <a:gd name="connsiteX1" fmla="*/ 38100 w 76200"/>
                  <a:gd name="connsiteY1" fmla="*/ 0 h 123189"/>
                  <a:gd name="connsiteX2" fmla="*/ 73660 w 76200"/>
                  <a:gd name="connsiteY2" fmla="*/ 30480 h 123189"/>
                  <a:gd name="connsiteX3" fmla="*/ 50800 w 76200"/>
                  <a:gd name="connsiteY3" fmla="*/ 60960 h 123189"/>
                  <a:gd name="connsiteX4" fmla="*/ 76200 w 76200"/>
                  <a:gd name="connsiteY4" fmla="*/ 92710 h 123189"/>
                  <a:gd name="connsiteX5" fmla="*/ 38100 w 76200"/>
                  <a:gd name="connsiteY5" fmla="*/ 123190 h 123189"/>
                  <a:gd name="connsiteX6" fmla="*/ 0 w 76200"/>
                  <a:gd name="connsiteY6" fmla="*/ 92710 h 123189"/>
                  <a:gd name="connsiteX7" fmla="*/ 25400 w 76200"/>
                  <a:gd name="connsiteY7" fmla="*/ 60960 h 123189"/>
                  <a:gd name="connsiteX8" fmla="*/ 2540 w 76200"/>
                  <a:gd name="connsiteY8" fmla="*/ 30480 h 123189"/>
                  <a:gd name="connsiteX9" fmla="*/ 38100 w 76200"/>
                  <a:gd name="connsiteY9" fmla="*/ 109220 h 123189"/>
                  <a:gd name="connsiteX10" fmla="*/ 60960 w 76200"/>
                  <a:gd name="connsiteY10" fmla="*/ 90170 h 123189"/>
                  <a:gd name="connsiteX11" fmla="*/ 38100 w 76200"/>
                  <a:gd name="connsiteY11" fmla="*/ 66040 h 123189"/>
                  <a:gd name="connsiteX12" fmla="*/ 15240 w 76200"/>
                  <a:gd name="connsiteY12" fmla="*/ 90170 h 123189"/>
                  <a:gd name="connsiteX13" fmla="*/ 38100 w 76200"/>
                  <a:gd name="connsiteY13" fmla="*/ 109220 h 123189"/>
                  <a:gd name="connsiteX14" fmla="*/ 38100 w 76200"/>
                  <a:gd name="connsiteY14" fmla="*/ 54610 h 123189"/>
                  <a:gd name="connsiteX15" fmla="*/ 58420 w 76200"/>
                  <a:gd name="connsiteY15" fmla="*/ 31750 h 123189"/>
                  <a:gd name="connsiteX16" fmla="*/ 38100 w 76200"/>
                  <a:gd name="connsiteY16" fmla="*/ 13970 h 123189"/>
                  <a:gd name="connsiteX17" fmla="*/ 17780 w 76200"/>
                  <a:gd name="connsiteY17" fmla="*/ 31750 h 123189"/>
                  <a:gd name="connsiteX18" fmla="*/ 38100 w 76200"/>
                  <a:gd name="connsiteY18" fmla="*/ 54610 h 123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6200" h="123189">
                    <a:moveTo>
                      <a:pt x="2540" y="30480"/>
                    </a:moveTo>
                    <a:cubicBezTo>
                      <a:pt x="2540" y="12700"/>
                      <a:pt x="17780" y="0"/>
                      <a:pt x="38100" y="0"/>
                    </a:cubicBezTo>
                    <a:cubicBezTo>
                      <a:pt x="58420" y="0"/>
                      <a:pt x="73660" y="12700"/>
                      <a:pt x="73660" y="30480"/>
                    </a:cubicBezTo>
                    <a:cubicBezTo>
                      <a:pt x="73660" y="48260"/>
                      <a:pt x="60960" y="57150"/>
                      <a:pt x="50800" y="60960"/>
                    </a:cubicBezTo>
                    <a:cubicBezTo>
                      <a:pt x="62230" y="66040"/>
                      <a:pt x="76200" y="76200"/>
                      <a:pt x="76200" y="92710"/>
                    </a:cubicBezTo>
                    <a:cubicBezTo>
                      <a:pt x="76200" y="109220"/>
                      <a:pt x="60960" y="123190"/>
                      <a:pt x="38100" y="123190"/>
                    </a:cubicBezTo>
                    <a:cubicBezTo>
                      <a:pt x="15240" y="123190"/>
                      <a:pt x="0" y="110490"/>
                      <a:pt x="0" y="92710"/>
                    </a:cubicBezTo>
                    <a:cubicBezTo>
                      <a:pt x="0" y="74930"/>
                      <a:pt x="12700" y="66040"/>
                      <a:pt x="25400" y="60960"/>
                    </a:cubicBezTo>
                    <a:cubicBezTo>
                      <a:pt x="15240" y="57150"/>
                      <a:pt x="2540" y="45720"/>
                      <a:pt x="2540" y="30480"/>
                    </a:cubicBezTo>
                    <a:close/>
                    <a:moveTo>
                      <a:pt x="38100" y="109220"/>
                    </a:moveTo>
                    <a:cubicBezTo>
                      <a:pt x="50800" y="109220"/>
                      <a:pt x="60960" y="101600"/>
                      <a:pt x="60960" y="90170"/>
                    </a:cubicBezTo>
                    <a:cubicBezTo>
                      <a:pt x="60960" y="78740"/>
                      <a:pt x="50800" y="71120"/>
                      <a:pt x="38100" y="66040"/>
                    </a:cubicBezTo>
                    <a:cubicBezTo>
                      <a:pt x="25400" y="71120"/>
                      <a:pt x="15240" y="80010"/>
                      <a:pt x="15240" y="90170"/>
                    </a:cubicBezTo>
                    <a:cubicBezTo>
                      <a:pt x="15240" y="100330"/>
                      <a:pt x="25400" y="109220"/>
                      <a:pt x="38100" y="109220"/>
                    </a:cubicBezTo>
                    <a:close/>
                    <a:moveTo>
                      <a:pt x="38100" y="54610"/>
                    </a:moveTo>
                    <a:cubicBezTo>
                      <a:pt x="49530" y="49530"/>
                      <a:pt x="58420" y="43180"/>
                      <a:pt x="58420" y="31750"/>
                    </a:cubicBezTo>
                    <a:cubicBezTo>
                      <a:pt x="58420" y="20320"/>
                      <a:pt x="49530" y="13970"/>
                      <a:pt x="38100" y="13970"/>
                    </a:cubicBezTo>
                    <a:cubicBezTo>
                      <a:pt x="26670" y="13970"/>
                      <a:pt x="17780" y="21590"/>
                      <a:pt x="17780" y="31750"/>
                    </a:cubicBezTo>
                    <a:cubicBezTo>
                      <a:pt x="17780" y="41910"/>
                      <a:pt x="26670" y="49530"/>
                      <a:pt x="38100" y="5461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6" name="Freeform 275">
                <a:extLst>
                  <a:ext uri="{FF2B5EF4-FFF2-40B4-BE49-F238E27FC236}">
                    <a16:creationId xmlns:a16="http://schemas.microsoft.com/office/drawing/2014/main" id="{B2639128-0673-087B-3B5B-62C15405C1ED}"/>
                  </a:ext>
                </a:extLst>
              </p:cNvPr>
              <p:cNvSpPr/>
              <p:nvPr/>
            </p:nvSpPr>
            <p:spPr>
              <a:xfrm>
                <a:off x="1192530" y="5303520"/>
                <a:ext cx="120650" cy="123189"/>
              </a:xfrm>
              <a:custGeom>
                <a:avLst/>
                <a:gdLst>
                  <a:gd name="connsiteX0" fmla="*/ 27940 w 120650"/>
                  <a:gd name="connsiteY0" fmla="*/ 0 h 123189"/>
                  <a:gd name="connsiteX1" fmla="*/ 55880 w 120650"/>
                  <a:gd name="connsiteY1" fmla="*/ 29210 h 123189"/>
                  <a:gd name="connsiteX2" fmla="*/ 27940 w 120650"/>
                  <a:gd name="connsiteY2" fmla="*/ 58420 h 123189"/>
                  <a:gd name="connsiteX3" fmla="*/ 0 w 120650"/>
                  <a:gd name="connsiteY3" fmla="*/ 29210 h 123189"/>
                  <a:gd name="connsiteX4" fmla="*/ 27940 w 120650"/>
                  <a:gd name="connsiteY4" fmla="*/ 0 h 123189"/>
                  <a:gd name="connsiteX5" fmla="*/ 27940 w 120650"/>
                  <a:gd name="connsiteY5" fmla="*/ 48260 h 123189"/>
                  <a:gd name="connsiteX6" fmla="*/ 44450 w 120650"/>
                  <a:gd name="connsiteY6" fmla="*/ 29210 h 123189"/>
                  <a:gd name="connsiteX7" fmla="*/ 27940 w 120650"/>
                  <a:gd name="connsiteY7" fmla="*/ 10160 h 123189"/>
                  <a:gd name="connsiteX8" fmla="*/ 11430 w 120650"/>
                  <a:gd name="connsiteY8" fmla="*/ 29210 h 123189"/>
                  <a:gd name="connsiteX9" fmla="*/ 27940 w 120650"/>
                  <a:gd name="connsiteY9" fmla="*/ 48260 h 123189"/>
                  <a:gd name="connsiteX10" fmla="*/ 96520 w 120650"/>
                  <a:gd name="connsiteY10" fmla="*/ 2540 h 123189"/>
                  <a:gd name="connsiteX11" fmla="*/ 107950 w 120650"/>
                  <a:gd name="connsiteY11" fmla="*/ 2540 h 123189"/>
                  <a:gd name="connsiteX12" fmla="*/ 22860 w 120650"/>
                  <a:gd name="connsiteY12" fmla="*/ 121920 h 123189"/>
                  <a:gd name="connsiteX13" fmla="*/ 11430 w 120650"/>
                  <a:gd name="connsiteY13" fmla="*/ 121920 h 123189"/>
                  <a:gd name="connsiteX14" fmla="*/ 96520 w 120650"/>
                  <a:gd name="connsiteY14" fmla="*/ 2540 h 123189"/>
                  <a:gd name="connsiteX15" fmla="*/ 92710 w 120650"/>
                  <a:gd name="connsiteY15" fmla="*/ 64770 h 123189"/>
                  <a:gd name="connsiteX16" fmla="*/ 120650 w 120650"/>
                  <a:gd name="connsiteY16" fmla="*/ 93980 h 123189"/>
                  <a:gd name="connsiteX17" fmla="*/ 92710 w 120650"/>
                  <a:gd name="connsiteY17" fmla="*/ 123190 h 123189"/>
                  <a:gd name="connsiteX18" fmla="*/ 64770 w 120650"/>
                  <a:gd name="connsiteY18" fmla="*/ 93980 h 123189"/>
                  <a:gd name="connsiteX19" fmla="*/ 92710 w 120650"/>
                  <a:gd name="connsiteY19" fmla="*/ 64770 h 123189"/>
                  <a:gd name="connsiteX20" fmla="*/ 92710 w 120650"/>
                  <a:gd name="connsiteY20" fmla="*/ 113030 h 123189"/>
                  <a:gd name="connsiteX21" fmla="*/ 109220 w 120650"/>
                  <a:gd name="connsiteY21" fmla="*/ 93980 h 123189"/>
                  <a:gd name="connsiteX22" fmla="*/ 92710 w 120650"/>
                  <a:gd name="connsiteY22" fmla="*/ 74930 h 123189"/>
                  <a:gd name="connsiteX23" fmla="*/ 76200 w 120650"/>
                  <a:gd name="connsiteY23" fmla="*/ 93980 h 123189"/>
                  <a:gd name="connsiteX24" fmla="*/ 92710 w 120650"/>
                  <a:gd name="connsiteY24" fmla="*/ 113030 h 123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20650" h="123189">
                    <a:moveTo>
                      <a:pt x="27940" y="0"/>
                    </a:moveTo>
                    <a:cubicBezTo>
                      <a:pt x="43180" y="0"/>
                      <a:pt x="55880" y="12700"/>
                      <a:pt x="55880" y="29210"/>
                    </a:cubicBezTo>
                    <a:cubicBezTo>
                      <a:pt x="55880" y="45720"/>
                      <a:pt x="43180" y="58420"/>
                      <a:pt x="27940" y="58420"/>
                    </a:cubicBezTo>
                    <a:cubicBezTo>
                      <a:pt x="12700" y="58420"/>
                      <a:pt x="0" y="45720"/>
                      <a:pt x="0" y="29210"/>
                    </a:cubicBezTo>
                    <a:cubicBezTo>
                      <a:pt x="0" y="12700"/>
                      <a:pt x="12700" y="0"/>
                      <a:pt x="27940" y="0"/>
                    </a:cubicBezTo>
                    <a:close/>
                    <a:moveTo>
                      <a:pt x="27940" y="48260"/>
                    </a:moveTo>
                    <a:cubicBezTo>
                      <a:pt x="36830" y="48260"/>
                      <a:pt x="44450" y="40640"/>
                      <a:pt x="44450" y="29210"/>
                    </a:cubicBezTo>
                    <a:cubicBezTo>
                      <a:pt x="44450" y="17780"/>
                      <a:pt x="36830" y="10160"/>
                      <a:pt x="27940" y="10160"/>
                    </a:cubicBezTo>
                    <a:cubicBezTo>
                      <a:pt x="19050" y="10160"/>
                      <a:pt x="11430" y="17780"/>
                      <a:pt x="11430" y="29210"/>
                    </a:cubicBezTo>
                    <a:cubicBezTo>
                      <a:pt x="11430" y="40640"/>
                      <a:pt x="19050" y="48260"/>
                      <a:pt x="27940" y="48260"/>
                    </a:cubicBezTo>
                    <a:close/>
                    <a:moveTo>
                      <a:pt x="96520" y="2540"/>
                    </a:moveTo>
                    <a:lnTo>
                      <a:pt x="107950" y="2540"/>
                    </a:lnTo>
                    <a:lnTo>
                      <a:pt x="22860" y="121920"/>
                    </a:lnTo>
                    <a:lnTo>
                      <a:pt x="11430" y="121920"/>
                    </a:lnTo>
                    <a:lnTo>
                      <a:pt x="96520" y="2540"/>
                    </a:lnTo>
                    <a:close/>
                    <a:moveTo>
                      <a:pt x="92710" y="64770"/>
                    </a:moveTo>
                    <a:cubicBezTo>
                      <a:pt x="107950" y="64770"/>
                      <a:pt x="120650" y="77470"/>
                      <a:pt x="120650" y="93980"/>
                    </a:cubicBezTo>
                    <a:cubicBezTo>
                      <a:pt x="120650" y="110490"/>
                      <a:pt x="107950" y="123190"/>
                      <a:pt x="92710" y="123190"/>
                    </a:cubicBezTo>
                    <a:cubicBezTo>
                      <a:pt x="77470" y="123190"/>
                      <a:pt x="64770" y="110490"/>
                      <a:pt x="64770" y="93980"/>
                    </a:cubicBezTo>
                    <a:cubicBezTo>
                      <a:pt x="64770" y="77470"/>
                      <a:pt x="77470" y="64770"/>
                      <a:pt x="92710" y="64770"/>
                    </a:cubicBezTo>
                    <a:close/>
                    <a:moveTo>
                      <a:pt x="92710" y="113030"/>
                    </a:moveTo>
                    <a:cubicBezTo>
                      <a:pt x="101600" y="113030"/>
                      <a:pt x="109220" y="105410"/>
                      <a:pt x="109220" y="93980"/>
                    </a:cubicBezTo>
                    <a:cubicBezTo>
                      <a:pt x="109220" y="82550"/>
                      <a:pt x="101600" y="74930"/>
                      <a:pt x="92710" y="74930"/>
                    </a:cubicBezTo>
                    <a:cubicBezTo>
                      <a:pt x="83820" y="74930"/>
                      <a:pt x="76200" y="82550"/>
                      <a:pt x="76200" y="93980"/>
                    </a:cubicBezTo>
                    <a:cubicBezTo>
                      <a:pt x="76200" y="105410"/>
                      <a:pt x="83820" y="113030"/>
                      <a:pt x="92710" y="1130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7" name="Freeform 276">
                <a:extLst>
                  <a:ext uri="{FF2B5EF4-FFF2-40B4-BE49-F238E27FC236}">
                    <a16:creationId xmlns:a16="http://schemas.microsoft.com/office/drawing/2014/main" id="{519E424F-B3BA-0EB7-761C-BECCBD58F3CF}"/>
                  </a:ext>
                </a:extLst>
              </p:cNvPr>
              <p:cNvSpPr/>
              <p:nvPr/>
            </p:nvSpPr>
            <p:spPr>
              <a:xfrm>
                <a:off x="764540" y="5504179"/>
                <a:ext cx="101599" cy="118110"/>
              </a:xfrm>
              <a:custGeom>
                <a:avLst/>
                <a:gdLst>
                  <a:gd name="connsiteX0" fmla="*/ 17780 w 101599"/>
                  <a:gd name="connsiteY0" fmla="*/ 0 h 118110"/>
                  <a:gd name="connsiteX1" fmla="*/ 50800 w 101599"/>
                  <a:gd name="connsiteY1" fmla="*/ 55880 h 118110"/>
                  <a:gd name="connsiteX2" fmla="*/ 83820 w 101599"/>
                  <a:gd name="connsiteY2" fmla="*/ 0 h 118110"/>
                  <a:gd name="connsiteX3" fmla="*/ 101600 w 101599"/>
                  <a:gd name="connsiteY3" fmla="*/ 0 h 118110"/>
                  <a:gd name="connsiteX4" fmla="*/ 58420 w 101599"/>
                  <a:gd name="connsiteY4" fmla="*/ 71120 h 118110"/>
                  <a:gd name="connsiteX5" fmla="*/ 58420 w 101599"/>
                  <a:gd name="connsiteY5" fmla="*/ 118110 h 118110"/>
                  <a:gd name="connsiteX6" fmla="*/ 43180 w 101599"/>
                  <a:gd name="connsiteY6" fmla="*/ 118110 h 118110"/>
                  <a:gd name="connsiteX7" fmla="*/ 43180 w 101599"/>
                  <a:gd name="connsiteY7" fmla="*/ 71120 h 118110"/>
                  <a:gd name="connsiteX8" fmla="*/ 0 w 101599"/>
                  <a:gd name="connsiteY8" fmla="*/ 0 h 118110"/>
                  <a:gd name="connsiteX9" fmla="*/ 17780 w 101599"/>
                  <a:gd name="connsiteY9" fmla="*/ 0 h 118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1599" h="118110">
                    <a:moveTo>
                      <a:pt x="17780" y="0"/>
                    </a:moveTo>
                    <a:lnTo>
                      <a:pt x="50800" y="55880"/>
                    </a:lnTo>
                    <a:lnTo>
                      <a:pt x="83820" y="0"/>
                    </a:lnTo>
                    <a:lnTo>
                      <a:pt x="101600" y="0"/>
                    </a:lnTo>
                    <a:lnTo>
                      <a:pt x="58420" y="71120"/>
                    </a:lnTo>
                    <a:lnTo>
                      <a:pt x="58420" y="118110"/>
                    </a:lnTo>
                    <a:lnTo>
                      <a:pt x="43180" y="118110"/>
                    </a:lnTo>
                    <a:lnTo>
                      <a:pt x="43180" y="71120"/>
                    </a:lnTo>
                    <a:lnTo>
                      <a:pt x="0" y="0"/>
                    </a:lnTo>
                    <a:lnTo>
                      <a:pt x="1778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8" name="Freeform 277">
                <a:extLst>
                  <a:ext uri="{FF2B5EF4-FFF2-40B4-BE49-F238E27FC236}">
                    <a16:creationId xmlns:a16="http://schemas.microsoft.com/office/drawing/2014/main" id="{B3A2A12A-34B7-8340-5566-7345E0DD0FC4}"/>
                  </a:ext>
                </a:extLst>
              </p:cNvPr>
              <p:cNvSpPr/>
              <p:nvPr/>
            </p:nvSpPr>
            <p:spPr>
              <a:xfrm>
                <a:off x="878839" y="5538470"/>
                <a:ext cx="20320" cy="85089"/>
              </a:xfrm>
              <a:custGeom>
                <a:avLst/>
                <a:gdLst>
                  <a:gd name="connsiteX0" fmla="*/ 10160 w 20320"/>
                  <a:gd name="connsiteY0" fmla="*/ 0 h 85089"/>
                  <a:gd name="connsiteX1" fmla="*/ 20320 w 20320"/>
                  <a:gd name="connsiteY1" fmla="*/ 8890 h 85089"/>
                  <a:gd name="connsiteX2" fmla="*/ 10160 w 20320"/>
                  <a:gd name="connsiteY2" fmla="*/ 17780 h 85089"/>
                  <a:gd name="connsiteX3" fmla="*/ 0 w 20320"/>
                  <a:gd name="connsiteY3" fmla="*/ 8890 h 85089"/>
                  <a:gd name="connsiteX4" fmla="*/ 10160 w 20320"/>
                  <a:gd name="connsiteY4" fmla="*/ 0 h 85089"/>
                  <a:gd name="connsiteX5" fmla="*/ 10160 w 20320"/>
                  <a:gd name="connsiteY5" fmla="*/ 67310 h 85089"/>
                  <a:gd name="connsiteX6" fmla="*/ 20320 w 20320"/>
                  <a:gd name="connsiteY6" fmla="*/ 76200 h 85089"/>
                  <a:gd name="connsiteX7" fmla="*/ 10160 w 20320"/>
                  <a:gd name="connsiteY7" fmla="*/ 85090 h 85089"/>
                  <a:gd name="connsiteX8" fmla="*/ 0 w 20320"/>
                  <a:gd name="connsiteY8" fmla="*/ 76200 h 85089"/>
                  <a:gd name="connsiteX9" fmla="*/ 10160 w 20320"/>
                  <a:gd name="connsiteY9" fmla="*/ 67310 h 85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" h="85089">
                    <a:moveTo>
                      <a:pt x="10160" y="0"/>
                    </a:moveTo>
                    <a:cubicBezTo>
                      <a:pt x="15240" y="0"/>
                      <a:pt x="20320" y="3810"/>
                      <a:pt x="20320" y="8890"/>
                    </a:cubicBezTo>
                    <a:cubicBezTo>
                      <a:pt x="20320" y="13970"/>
                      <a:pt x="16510" y="17780"/>
                      <a:pt x="10160" y="17780"/>
                    </a:cubicBezTo>
                    <a:cubicBezTo>
                      <a:pt x="3810" y="17780"/>
                      <a:pt x="0" y="13970"/>
                      <a:pt x="0" y="889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0160" y="67310"/>
                    </a:moveTo>
                    <a:cubicBezTo>
                      <a:pt x="15240" y="67310"/>
                      <a:pt x="20320" y="71120"/>
                      <a:pt x="20320" y="76200"/>
                    </a:cubicBezTo>
                    <a:cubicBezTo>
                      <a:pt x="20320" y="81280"/>
                      <a:pt x="16510" y="85090"/>
                      <a:pt x="10160" y="85090"/>
                    </a:cubicBezTo>
                    <a:cubicBezTo>
                      <a:pt x="3810" y="85090"/>
                      <a:pt x="0" y="81280"/>
                      <a:pt x="0" y="76200"/>
                    </a:cubicBezTo>
                    <a:cubicBezTo>
                      <a:pt x="0" y="71120"/>
                      <a:pt x="3810" y="67310"/>
                      <a:pt x="10160" y="6731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9" name="Freeform 278">
                <a:extLst>
                  <a:ext uri="{FF2B5EF4-FFF2-40B4-BE49-F238E27FC236}">
                    <a16:creationId xmlns:a16="http://schemas.microsoft.com/office/drawing/2014/main" id="{F0828315-4ABE-784D-F5D8-0A0B040BDCB3}"/>
                  </a:ext>
                </a:extLst>
              </p:cNvPr>
              <p:cNvSpPr/>
              <p:nvPr/>
            </p:nvSpPr>
            <p:spPr>
              <a:xfrm>
                <a:off x="958850" y="5504179"/>
                <a:ext cx="82550" cy="120650"/>
              </a:xfrm>
              <a:custGeom>
                <a:avLst/>
                <a:gdLst>
                  <a:gd name="connsiteX0" fmla="*/ 81280 w 82550"/>
                  <a:gd name="connsiteY0" fmla="*/ 81280 h 120650"/>
                  <a:gd name="connsiteX1" fmla="*/ 40640 w 82550"/>
                  <a:gd name="connsiteY1" fmla="*/ 120650 h 120650"/>
                  <a:gd name="connsiteX2" fmla="*/ 0 w 82550"/>
                  <a:gd name="connsiteY2" fmla="*/ 80010 h 120650"/>
                  <a:gd name="connsiteX3" fmla="*/ 48260 w 82550"/>
                  <a:gd name="connsiteY3" fmla="*/ 0 h 120650"/>
                  <a:gd name="connsiteX4" fmla="*/ 69850 w 82550"/>
                  <a:gd name="connsiteY4" fmla="*/ 0 h 120650"/>
                  <a:gd name="connsiteX5" fmla="*/ 25400 w 82550"/>
                  <a:gd name="connsiteY5" fmla="*/ 48260 h 120650"/>
                  <a:gd name="connsiteX6" fmla="*/ 43180 w 82550"/>
                  <a:gd name="connsiteY6" fmla="*/ 41910 h 120650"/>
                  <a:gd name="connsiteX7" fmla="*/ 82550 w 82550"/>
                  <a:gd name="connsiteY7" fmla="*/ 81280 h 120650"/>
                  <a:gd name="connsiteX8" fmla="*/ 66040 w 82550"/>
                  <a:gd name="connsiteY8" fmla="*/ 81280 h 120650"/>
                  <a:gd name="connsiteX9" fmla="*/ 39370 w 82550"/>
                  <a:gd name="connsiteY9" fmla="*/ 54610 h 120650"/>
                  <a:gd name="connsiteX10" fmla="*/ 12700 w 82550"/>
                  <a:gd name="connsiteY10" fmla="*/ 80010 h 120650"/>
                  <a:gd name="connsiteX11" fmla="*/ 39370 w 82550"/>
                  <a:gd name="connsiteY11" fmla="*/ 106680 h 120650"/>
                  <a:gd name="connsiteX12" fmla="*/ 66040 w 82550"/>
                  <a:gd name="connsiteY12" fmla="*/ 80010 h 12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2550" h="120650">
                    <a:moveTo>
                      <a:pt x="81280" y="81280"/>
                    </a:moveTo>
                    <a:cubicBezTo>
                      <a:pt x="81280" y="104140"/>
                      <a:pt x="63500" y="120650"/>
                      <a:pt x="40640" y="120650"/>
                    </a:cubicBezTo>
                    <a:cubicBezTo>
                      <a:pt x="17780" y="120650"/>
                      <a:pt x="0" y="104140"/>
                      <a:pt x="0" y="80010"/>
                    </a:cubicBezTo>
                    <a:cubicBezTo>
                      <a:pt x="0" y="55880"/>
                      <a:pt x="27940" y="15240"/>
                      <a:pt x="48260" y="0"/>
                    </a:cubicBezTo>
                    <a:lnTo>
                      <a:pt x="69850" y="0"/>
                    </a:lnTo>
                    <a:cubicBezTo>
                      <a:pt x="48260" y="15240"/>
                      <a:pt x="33020" y="35560"/>
                      <a:pt x="25400" y="48260"/>
                    </a:cubicBezTo>
                    <a:cubicBezTo>
                      <a:pt x="27940" y="45720"/>
                      <a:pt x="34290" y="41910"/>
                      <a:pt x="43180" y="41910"/>
                    </a:cubicBezTo>
                    <a:cubicBezTo>
                      <a:pt x="66040" y="41910"/>
                      <a:pt x="82550" y="59690"/>
                      <a:pt x="82550" y="81280"/>
                    </a:cubicBezTo>
                    <a:close/>
                    <a:moveTo>
                      <a:pt x="66040" y="81280"/>
                    </a:moveTo>
                    <a:cubicBezTo>
                      <a:pt x="66040" y="66040"/>
                      <a:pt x="55880" y="54610"/>
                      <a:pt x="39370" y="54610"/>
                    </a:cubicBezTo>
                    <a:cubicBezTo>
                      <a:pt x="22860" y="54610"/>
                      <a:pt x="12700" y="66040"/>
                      <a:pt x="12700" y="80010"/>
                    </a:cubicBezTo>
                    <a:cubicBezTo>
                      <a:pt x="12700" y="93980"/>
                      <a:pt x="22860" y="106680"/>
                      <a:pt x="39370" y="106680"/>
                    </a:cubicBezTo>
                    <a:cubicBezTo>
                      <a:pt x="55880" y="106680"/>
                      <a:pt x="66040" y="95250"/>
                      <a:pt x="66040" y="8001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" name="Freeform 279">
                <a:extLst>
                  <a:ext uri="{FF2B5EF4-FFF2-40B4-BE49-F238E27FC236}">
                    <a16:creationId xmlns:a16="http://schemas.microsoft.com/office/drawing/2014/main" id="{AC30E102-8124-1B91-C7A0-41FEF47F2DAA}"/>
                  </a:ext>
                </a:extLst>
              </p:cNvPr>
              <p:cNvSpPr/>
              <p:nvPr/>
            </p:nvSpPr>
            <p:spPr>
              <a:xfrm>
                <a:off x="1051560" y="5502909"/>
                <a:ext cx="76200" cy="119380"/>
              </a:xfrm>
              <a:custGeom>
                <a:avLst/>
                <a:gdLst>
                  <a:gd name="connsiteX0" fmla="*/ 7620 w 76200"/>
                  <a:gd name="connsiteY0" fmla="*/ 119380 h 119380"/>
                  <a:gd name="connsiteX1" fmla="*/ 54610 w 76200"/>
                  <a:gd name="connsiteY1" fmla="*/ 13970 h 119380"/>
                  <a:gd name="connsiteX2" fmla="*/ 0 w 76200"/>
                  <a:gd name="connsiteY2" fmla="*/ 13970 h 119380"/>
                  <a:gd name="connsiteX3" fmla="*/ 0 w 76200"/>
                  <a:gd name="connsiteY3" fmla="*/ 0 h 119380"/>
                  <a:gd name="connsiteX4" fmla="*/ 76200 w 76200"/>
                  <a:gd name="connsiteY4" fmla="*/ 0 h 119380"/>
                  <a:gd name="connsiteX5" fmla="*/ 25400 w 76200"/>
                  <a:gd name="connsiteY5" fmla="*/ 119380 h 119380"/>
                  <a:gd name="connsiteX6" fmla="*/ 8890 w 76200"/>
                  <a:gd name="connsiteY6" fmla="*/ 119380 h 119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00" h="119380">
                    <a:moveTo>
                      <a:pt x="7620" y="119380"/>
                    </a:moveTo>
                    <a:lnTo>
                      <a:pt x="54610" y="13970"/>
                    </a:lnTo>
                    <a:lnTo>
                      <a:pt x="0" y="13970"/>
                    </a:lnTo>
                    <a:lnTo>
                      <a:pt x="0" y="0"/>
                    </a:lnTo>
                    <a:lnTo>
                      <a:pt x="76200" y="0"/>
                    </a:lnTo>
                    <a:lnTo>
                      <a:pt x="25400" y="119380"/>
                    </a:lnTo>
                    <a:lnTo>
                      <a:pt x="8890" y="11938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" name="Freeform 280">
                <a:extLst>
                  <a:ext uri="{FF2B5EF4-FFF2-40B4-BE49-F238E27FC236}">
                    <a16:creationId xmlns:a16="http://schemas.microsoft.com/office/drawing/2014/main" id="{603C150A-175A-9803-6571-6BD46C15396C}"/>
                  </a:ext>
                </a:extLst>
              </p:cNvPr>
              <p:cNvSpPr/>
              <p:nvPr/>
            </p:nvSpPr>
            <p:spPr>
              <a:xfrm>
                <a:off x="1139189" y="5501640"/>
                <a:ext cx="121920" cy="123189"/>
              </a:xfrm>
              <a:custGeom>
                <a:avLst/>
                <a:gdLst>
                  <a:gd name="connsiteX0" fmla="*/ 27940 w 121920"/>
                  <a:gd name="connsiteY0" fmla="*/ 0 h 123189"/>
                  <a:gd name="connsiteX1" fmla="*/ 55880 w 121920"/>
                  <a:gd name="connsiteY1" fmla="*/ 29210 h 123189"/>
                  <a:gd name="connsiteX2" fmla="*/ 27940 w 121920"/>
                  <a:gd name="connsiteY2" fmla="*/ 58420 h 123189"/>
                  <a:gd name="connsiteX3" fmla="*/ 0 w 121920"/>
                  <a:gd name="connsiteY3" fmla="*/ 29210 h 123189"/>
                  <a:gd name="connsiteX4" fmla="*/ 27940 w 121920"/>
                  <a:gd name="connsiteY4" fmla="*/ 0 h 123189"/>
                  <a:gd name="connsiteX5" fmla="*/ 27940 w 121920"/>
                  <a:gd name="connsiteY5" fmla="*/ 48260 h 123189"/>
                  <a:gd name="connsiteX6" fmla="*/ 44450 w 121920"/>
                  <a:gd name="connsiteY6" fmla="*/ 29210 h 123189"/>
                  <a:gd name="connsiteX7" fmla="*/ 27940 w 121920"/>
                  <a:gd name="connsiteY7" fmla="*/ 10160 h 123189"/>
                  <a:gd name="connsiteX8" fmla="*/ 11430 w 121920"/>
                  <a:gd name="connsiteY8" fmla="*/ 29210 h 123189"/>
                  <a:gd name="connsiteX9" fmla="*/ 27940 w 121920"/>
                  <a:gd name="connsiteY9" fmla="*/ 48260 h 123189"/>
                  <a:gd name="connsiteX10" fmla="*/ 97790 w 121920"/>
                  <a:gd name="connsiteY10" fmla="*/ 2540 h 123189"/>
                  <a:gd name="connsiteX11" fmla="*/ 109220 w 121920"/>
                  <a:gd name="connsiteY11" fmla="*/ 2540 h 123189"/>
                  <a:gd name="connsiteX12" fmla="*/ 24130 w 121920"/>
                  <a:gd name="connsiteY12" fmla="*/ 121920 h 123189"/>
                  <a:gd name="connsiteX13" fmla="*/ 12700 w 121920"/>
                  <a:gd name="connsiteY13" fmla="*/ 121920 h 123189"/>
                  <a:gd name="connsiteX14" fmla="*/ 97790 w 121920"/>
                  <a:gd name="connsiteY14" fmla="*/ 2540 h 123189"/>
                  <a:gd name="connsiteX15" fmla="*/ 93980 w 121920"/>
                  <a:gd name="connsiteY15" fmla="*/ 64770 h 123189"/>
                  <a:gd name="connsiteX16" fmla="*/ 121920 w 121920"/>
                  <a:gd name="connsiteY16" fmla="*/ 93980 h 123189"/>
                  <a:gd name="connsiteX17" fmla="*/ 93980 w 121920"/>
                  <a:gd name="connsiteY17" fmla="*/ 123190 h 123189"/>
                  <a:gd name="connsiteX18" fmla="*/ 66040 w 121920"/>
                  <a:gd name="connsiteY18" fmla="*/ 93980 h 123189"/>
                  <a:gd name="connsiteX19" fmla="*/ 93980 w 121920"/>
                  <a:gd name="connsiteY19" fmla="*/ 64770 h 123189"/>
                  <a:gd name="connsiteX20" fmla="*/ 93980 w 121920"/>
                  <a:gd name="connsiteY20" fmla="*/ 113030 h 123189"/>
                  <a:gd name="connsiteX21" fmla="*/ 110490 w 121920"/>
                  <a:gd name="connsiteY21" fmla="*/ 93980 h 123189"/>
                  <a:gd name="connsiteX22" fmla="*/ 93980 w 121920"/>
                  <a:gd name="connsiteY22" fmla="*/ 74930 h 123189"/>
                  <a:gd name="connsiteX23" fmla="*/ 77470 w 121920"/>
                  <a:gd name="connsiteY23" fmla="*/ 93980 h 123189"/>
                  <a:gd name="connsiteX24" fmla="*/ 93980 w 121920"/>
                  <a:gd name="connsiteY24" fmla="*/ 113030 h 123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21920" h="123189">
                    <a:moveTo>
                      <a:pt x="27940" y="0"/>
                    </a:moveTo>
                    <a:cubicBezTo>
                      <a:pt x="43180" y="0"/>
                      <a:pt x="55880" y="12700"/>
                      <a:pt x="55880" y="29210"/>
                    </a:cubicBezTo>
                    <a:cubicBezTo>
                      <a:pt x="55880" y="45720"/>
                      <a:pt x="43180" y="58420"/>
                      <a:pt x="27940" y="58420"/>
                    </a:cubicBezTo>
                    <a:cubicBezTo>
                      <a:pt x="12700" y="58420"/>
                      <a:pt x="0" y="45720"/>
                      <a:pt x="0" y="29210"/>
                    </a:cubicBezTo>
                    <a:cubicBezTo>
                      <a:pt x="0" y="12700"/>
                      <a:pt x="12700" y="0"/>
                      <a:pt x="27940" y="0"/>
                    </a:cubicBezTo>
                    <a:close/>
                    <a:moveTo>
                      <a:pt x="27940" y="48260"/>
                    </a:moveTo>
                    <a:cubicBezTo>
                      <a:pt x="36830" y="48260"/>
                      <a:pt x="44450" y="40640"/>
                      <a:pt x="44450" y="29210"/>
                    </a:cubicBezTo>
                    <a:cubicBezTo>
                      <a:pt x="44450" y="17780"/>
                      <a:pt x="36830" y="10160"/>
                      <a:pt x="27940" y="10160"/>
                    </a:cubicBezTo>
                    <a:cubicBezTo>
                      <a:pt x="19050" y="10160"/>
                      <a:pt x="11430" y="17780"/>
                      <a:pt x="11430" y="29210"/>
                    </a:cubicBezTo>
                    <a:cubicBezTo>
                      <a:pt x="11430" y="40640"/>
                      <a:pt x="19050" y="48260"/>
                      <a:pt x="27940" y="48260"/>
                    </a:cubicBezTo>
                    <a:close/>
                    <a:moveTo>
                      <a:pt x="97790" y="2540"/>
                    </a:moveTo>
                    <a:lnTo>
                      <a:pt x="109220" y="2540"/>
                    </a:lnTo>
                    <a:lnTo>
                      <a:pt x="24130" y="121920"/>
                    </a:lnTo>
                    <a:lnTo>
                      <a:pt x="12700" y="121920"/>
                    </a:lnTo>
                    <a:lnTo>
                      <a:pt x="97790" y="2540"/>
                    </a:lnTo>
                    <a:close/>
                    <a:moveTo>
                      <a:pt x="93980" y="64770"/>
                    </a:moveTo>
                    <a:cubicBezTo>
                      <a:pt x="109220" y="64770"/>
                      <a:pt x="121920" y="77470"/>
                      <a:pt x="121920" y="93980"/>
                    </a:cubicBezTo>
                    <a:cubicBezTo>
                      <a:pt x="121920" y="110490"/>
                      <a:pt x="109220" y="123190"/>
                      <a:pt x="93980" y="123190"/>
                    </a:cubicBezTo>
                    <a:cubicBezTo>
                      <a:pt x="78740" y="123190"/>
                      <a:pt x="66040" y="110490"/>
                      <a:pt x="66040" y="93980"/>
                    </a:cubicBezTo>
                    <a:cubicBezTo>
                      <a:pt x="66040" y="77470"/>
                      <a:pt x="78740" y="64770"/>
                      <a:pt x="93980" y="64770"/>
                    </a:cubicBezTo>
                    <a:close/>
                    <a:moveTo>
                      <a:pt x="93980" y="113030"/>
                    </a:moveTo>
                    <a:cubicBezTo>
                      <a:pt x="102870" y="113030"/>
                      <a:pt x="110490" y="105410"/>
                      <a:pt x="110490" y="93980"/>
                    </a:cubicBezTo>
                    <a:cubicBezTo>
                      <a:pt x="110490" y="82550"/>
                      <a:pt x="102870" y="74930"/>
                      <a:pt x="93980" y="74930"/>
                    </a:cubicBezTo>
                    <a:cubicBezTo>
                      <a:pt x="85090" y="74930"/>
                      <a:pt x="77470" y="82550"/>
                      <a:pt x="77470" y="93980"/>
                    </a:cubicBezTo>
                    <a:cubicBezTo>
                      <a:pt x="77470" y="105410"/>
                      <a:pt x="85090" y="113030"/>
                      <a:pt x="93980" y="1130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2" name="Freeform 281">
                <a:extLst>
                  <a:ext uri="{FF2B5EF4-FFF2-40B4-BE49-F238E27FC236}">
                    <a16:creationId xmlns:a16="http://schemas.microsoft.com/office/drawing/2014/main" id="{829A429C-C798-F162-D206-F4E27FA15115}"/>
                  </a:ext>
                </a:extLst>
              </p:cNvPr>
              <p:cNvSpPr/>
              <p:nvPr/>
            </p:nvSpPr>
            <p:spPr>
              <a:xfrm>
                <a:off x="782319" y="5702300"/>
                <a:ext cx="92710" cy="120650"/>
              </a:xfrm>
              <a:custGeom>
                <a:avLst/>
                <a:gdLst>
                  <a:gd name="connsiteX0" fmla="*/ 15240 w 92710"/>
                  <a:gd name="connsiteY0" fmla="*/ 63500 h 120650"/>
                  <a:gd name="connsiteX1" fmla="*/ 72390 w 92710"/>
                  <a:gd name="connsiteY1" fmla="*/ 0 h 120650"/>
                  <a:gd name="connsiteX2" fmla="*/ 91440 w 92710"/>
                  <a:gd name="connsiteY2" fmla="*/ 0 h 120650"/>
                  <a:gd name="connsiteX3" fmla="*/ 48260 w 92710"/>
                  <a:gd name="connsiteY3" fmla="*/ 48260 h 120650"/>
                  <a:gd name="connsiteX4" fmla="*/ 92710 w 92710"/>
                  <a:gd name="connsiteY4" fmla="*/ 119380 h 120650"/>
                  <a:gd name="connsiteX5" fmla="*/ 73660 w 92710"/>
                  <a:gd name="connsiteY5" fmla="*/ 119380 h 120650"/>
                  <a:gd name="connsiteX6" fmla="*/ 36830 w 92710"/>
                  <a:gd name="connsiteY6" fmla="*/ 59690 h 120650"/>
                  <a:gd name="connsiteX7" fmla="*/ 15240 w 92710"/>
                  <a:gd name="connsiteY7" fmla="*/ 83820 h 120650"/>
                  <a:gd name="connsiteX8" fmla="*/ 15240 w 92710"/>
                  <a:gd name="connsiteY8" fmla="*/ 120650 h 120650"/>
                  <a:gd name="connsiteX9" fmla="*/ 0 w 92710"/>
                  <a:gd name="connsiteY9" fmla="*/ 120650 h 120650"/>
                  <a:gd name="connsiteX10" fmla="*/ 0 w 92710"/>
                  <a:gd name="connsiteY10" fmla="*/ 1270 h 120650"/>
                  <a:gd name="connsiteX11" fmla="*/ 15240 w 92710"/>
                  <a:gd name="connsiteY11" fmla="*/ 1270 h 120650"/>
                  <a:gd name="connsiteX12" fmla="*/ 15240 w 92710"/>
                  <a:gd name="connsiteY12" fmla="*/ 64770 h 12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710" h="120650">
                    <a:moveTo>
                      <a:pt x="15240" y="63500"/>
                    </a:moveTo>
                    <a:lnTo>
                      <a:pt x="72390" y="0"/>
                    </a:lnTo>
                    <a:lnTo>
                      <a:pt x="91440" y="0"/>
                    </a:lnTo>
                    <a:lnTo>
                      <a:pt x="48260" y="48260"/>
                    </a:lnTo>
                    <a:lnTo>
                      <a:pt x="92710" y="119380"/>
                    </a:lnTo>
                    <a:lnTo>
                      <a:pt x="73660" y="119380"/>
                    </a:lnTo>
                    <a:lnTo>
                      <a:pt x="36830" y="59690"/>
                    </a:lnTo>
                    <a:lnTo>
                      <a:pt x="15240" y="83820"/>
                    </a:lnTo>
                    <a:lnTo>
                      <a:pt x="15240" y="120650"/>
                    </a:lnTo>
                    <a:lnTo>
                      <a:pt x="0" y="120650"/>
                    </a:lnTo>
                    <a:lnTo>
                      <a:pt x="0" y="1270"/>
                    </a:lnTo>
                    <a:lnTo>
                      <a:pt x="15240" y="1270"/>
                    </a:lnTo>
                    <a:lnTo>
                      <a:pt x="15240" y="647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3" name="Freeform 282">
                <a:extLst>
                  <a:ext uri="{FF2B5EF4-FFF2-40B4-BE49-F238E27FC236}">
                    <a16:creationId xmlns:a16="http://schemas.microsoft.com/office/drawing/2014/main" id="{0CA5A011-0E50-27A2-4FEF-12121885E649}"/>
                  </a:ext>
                </a:extLst>
              </p:cNvPr>
              <p:cNvSpPr/>
              <p:nvPr/>
            </p:nvSpPr>
            <p:spPr>
              <a:xfrm>
                <a:off x="889000" y="5736590"/>
                <a:ext cx="20319" cy="85089"/>
              </a:xfrm>
              <a:custGeom>
                <a:avLst/>
                <a:gdLst>
                  <a:gd name="connsiteX0" fmla="*/ 10160 w 20319"/>
                  <a:gd name="connsiteY0" fmla="*/ 0 h 85089"/>
                  <a:gd name="connsiteX1" fmla="*/ 20320 w 20319"/>
                  <a:gd name="connsiteY1" fmla="*/ 8890 h 85089"/>
                  <a:gd name="connsiteX2" fmla="*/ 10160 w 20319"/>
                  <a:gd name="connsiteY2" fmla="*/ 17780 h 85089"/>
                  <a:gd name="connsiteX3" fmla="*/ 0 w 20319"/>
                  <a:gd name="connsiteY3" fmla="*/ 8890 h 85089"/>
                  <a:gd name="connsiteX4" fmla="*/ 10160 w 20319"/>
                  <a:gd name="connsiteY4" fmla="*/ 0 h 85089"/>
                  <a:gd name="connsiteX5" fmla="*/ 10160 w 20319"/>
                  <a:gd name="connsiteY5" fmla="*/ 67310 h 85089"/>
                  <a:gd name="connsiteX6" fmla="*/ 20320 w 20319"/>
                  <a:gd name="connsiteY6" fmla="*/ 76200 h 85089"/>
                  <a:gd name="connsiteX7" fmla="*/ 10160 w 20319"/>
                  <a:gd name="connsiteY7" fmla="*/ 85090 h 85089"/>
                  <a:gd name="connsiteX8" fmla="*/ 0 w 20319"/>
                  <a:gd name="connsiteY8" fmla="*/ 76200 h 85089"/>
                  <a:gd name="connsiteX9" fmla="*/ 10160 w 20319"/>
                  <a:gd name="connsiteY9" fmla="*/ 67310 h 85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19" h="85089">
                    <a:moveTo>
                      <a:pt x="10160" y="0"/>
                    </a:moveTo>
                    <a:cubicBezTo>
                      <a:pt x="15240" y="0"/>
                      <a:pt x="20320" y="3810"/>
                      <a:pt x="20320" y="8890"/>
                    </a:cubicBezTo>
                    <a:cubicBezTo>
                      <a:pt x="20320" y="13970"/>
                      <a:pt x="16510" y="17780"/>
                      <a:pt x="10160" y="17780"/>
                    </a:cubicBezTo>
                    <a:cubicBezTo>
                      <a:pt x="3810" y="17780"/>
                      <a:pt x="0" y="13970"/>
                      <a:pt x="0" y="889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0160" y="67310"/>
                    </a:moveTo>
                    <a:cubicBezTo>
                      <a:pt x="15240" y="67310"/>
                      <a:pt x="20320" y="71120"/>
                      <a:pt x="20320" y="76200"/>
                    </a:cubicBezTo>
                    <a:cubicBezTo>
                      <a:pt x="20320" y="81280"/>
                      <a:pt x="16510" y="85090"/>
                      <a:pt x="10160" y="85090"/>
                    </a:cubicBezTo>
                    <a:cubicBezTo>
                      <a:pt x="3810" y="85090"/>
                      <a:pt x="0" y="81280"/>
                      <a:pt x="0" y="76200"/>
                    </a:cubicBezTo>
                    <a:cubicBezTo>
                      <a:pt x="0" y="71120"/>
                      <a:pt x="3810" y="67310"/>
                      <a:pt x="10160" y="6731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4" name="Freeform 283">
                <a:extLst>
                  <a:ext uri="{FF2B5EF4-FFF2-40B4-BE49-F238E27FC236}">
                    <a16:creationId xmlns:a16="http://schemas.microsoft.com/office/drawing/2014/main" id="{B1E6E038-0DC4-D5D5-D936-9C517E5DA205}"/>
                  </a:ext>
                </a:extLst>
              </p:cNvPr>
              <p:cNvSpPr/>
              <p:nvPr/>
            </p:nvSpPr>
            <p:spPr>
              <a:xfrm>
                <a:off x="963930" y="5699759"/>
                <a:ext cx="82550" cy="120650"/>
              </a:xfrm>
              <a:custGeom>
                <a:avLst/>
                <a:gdLst>
                  <a:gd name="connsiteX0" fmla="*/ 1270 w 82550"/>
                  <a:gd name="connsiteY0" fmla="*/ 39370 h 120650"/>
                  <a:gd name="connsiteX1" fmla="*/ 41910 w 82550"/>
                  <a:gd name="connsiteY1" fmla="*/ 0 h 120650"/>
                  <a:gd name="connsiteX2" fmla="*/ 82550 w 82550"/>
                  <a:gd name="connsiteY2" fmla="*/ 40640 h 120650"/>
                  <a:gd name="connsiteX3" fmla="*/ 34290 w 82550"/>
                  <a:gd name="connsiteY3" fmla="*/ 120650 h 120650"/>
                  <a:gd name="connsiteX4" fmla="*/ 12700 w 82550"/>
                  <a:gd name="connsiteY4" fmla="*/ 120650 h 120650"/>
                  <a:gd name="connsiteX5" fmla="*/ 57150 w 82550"/>
                  <a:gd name="connsiteY5" fmla="*/ 72390 h 120650"/>
                  <a:gd name="connsiteX6" fmla="*/ 39370 w 82550"/>
                  <a:gd name="connsiteY6" fmla="*/ 78740 h 120650"/>
                  <a:gd name="connsiteX7" fmla="*/ 0 w 82550"/>
                  <a:gd name="connsiteY7" fmla="*/ 39370 h 120650"/>
                  <a:gd name="connsiteX8" fmla="*/ 16510 w 82550"/>
                  <a:gd name="connsiteY8" fmla="*/ 39370 h 120650"/>
                  <a:gd name="connsiteX9" fmla="*/ 43180 w 82550"/>
                  <a:gd name="connsiteY9" fmla="*/ 66040 h 120650"/>
                  <a:gd name="connsiteX10" fmla="*/ 69850 w 82550"/>
                  <a:gd name="connsiteY10" fmla="*/ 40640 h 120650"/>
                  <a:gd name="connsiteX11" fmla="*/ 43180 w 82550"/>
                  <a:gd name="connsiteY11" fmla="*/ 13970 h 120650"/>
                  <a:gd name="connsiteX12" fmla="*/ 16510 w 82550"/>
                  <a:gd name="connsiteY12" fmla="*/ 40640 h 12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2550" h="120650">
                    <a:moveTo>
                      <a:pt x="1270" y="39370"/>
                    </a:moveTo>
                    <a:cubicBezTo>
                      <a:pt x="1270" y="16510"/>
                      <a:pt x="19050" y="0"/>
                      <a:pt x="41910" y="0"/>
                    </a:cubicBezTo>
                    <a:cubicBezTo>
                      <a:pt x="64770" y="0"/>
                      <a:pt x="82550" y="16510"/>
                      <a:pt x="82550" y="40640"/>
                    </a:cubicBezTo>
                    <a:cubicBezTo>
                      <a:pt x="82550" y="64770"/>
                      <a:pt x="54610" y="105410"/>
                      <a:pt x="34290" y="120650"/>
                    </a:cubicBezTo>
                    <a:lnTo>
                      <a:pt x="12700" y="120650"/>
                    </a:lnTo>
                    <a:cubicBezTo>
                      <a:pt x="34290" y="105410"/>
                      <a:pt x="49530" y="85090"/>
                      <a:pt x="57150" y="72390"/>
                    </a:cubicBezTo>
                    <a:cubicBezTo>
                      <a:pt x="54610" y="74930"/>
                      <a:pt x="48260" y="78740"/>
                      <a:pt x="39370" y="78740"/>
                    </a:cubicBezTo>
                    <a:cubicBezTo>
                      <a:pt x="16510" y="78740"/>
                      <a:pt x="0" y="60960"/>
                      <a:pt x="0" y="39370"/>
                    </a:cubicBezTo>
                    <a:close/>
                    <a:moveTo>
                      <a:pt x="16510" y="39370"/>
                    </a:moveTo>
                    <a:cubicBezTo>
                      <a:pt x="16510" y="54610"/>
                      <a:pt x="26670" y="66040"/>
                      <a:pt x="43180" y="66040"/>
                    </a:cubicBezTo>
                    <a:cubicBezTo>
                      <a:pt x="59690" y="66040"/>
                      <a:pt x="69850" y="54610"/>
                      <a:pt x="69850" y="40640"/>
                    </a:cubicBezTo>
                    <a:cubicBezTo>
                      <a:pt x="69850" y="26670"/>
                      <a:pt x="59690" y="13970"/>
                      <a:pt x="43180" y="13970"/>
                    </a:cubicBezTo>
                    <a:cubicBezTo>
                      <a:pt x="26670" y="13970"/>
                      <a:pt x="16510" y="25400"/>
                      <a:pt x="16510" y="4064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5" name="Freeform 284">
                <a:extLst>
                  <a:ext uri="{FF2B5EF4-FFF2-40B4-BE49-F238E27FC236}">
                    <a16:creationId xmlns:a16="http://schemas.microsoft.com/office/drawing/2014/main" id="{E560516C-0CF3-8FFF-822C-301FD0715977}"/>
                  </a:ext>
                </a:extLst>
              </p:cNvPr>
              <p:cNvSpPr/>
              <p:nvPr/>
            </p:nvSpPr>
            <p:spPr>
              <a:xfrm>
                <a:off x="1066800" y="5699759"/>
                <a:ext cx="88900" cy="121920"/>
              </a:xfrm>
              <a:custGeom>
                <a:avLst/>
                <a:gdLst>
                  <a:gd name="connsiteX0" fmla="*/ 44450 w 88900"/>
                  <a:gd name="connsiteY0" fmla="*/ 0 h 121920"/>
                  <a:gd name="connsiteX1" fmla="*/ 88900 w 88900"/>
                  <a:gd name="connsiteY1" fmla="*/ 60960 h 121920"/>
                  <a:gd name="connsiteX2" fmla="*/ 44450 w 88900"/>
                  <a:gd name="connsiteY2" fmla="*/ 121920 h 121920"/>
                  <a:gd name="connsiteX3" fmla="*/ 0 w 88900"/>
                  <a:gd name="connsiteY3" fmla="*/ 60960 h 121920"/>
                  <a:gd name="connsiteX4" fmla="*/ 44450 w 88900"/>
                  <a:gd name="connsiteY4" fmla="*/ 0 h 121920"/>
                  <a:gd name="connsiteX5" fmla="*/ 44450 w 88900"/>
                  <a:gd name="connsiteY5" fmla="*/ 107950 h 121920"/>
                  <a:gd name="connsiteX6" fmla="*/ 73660 w 88900"/>
                  <a:gd name="connsiteY6" fmla="*/ 60960 h 121920"/>
                  <a:gd name="connsiteX7" fmla="*/ 44450 w 88900"/>
                  <a:gd name="connsiteY7" fmla="*/ 13970 h 121920"/>
                  <a:gd name="connsiteX8" fmla="*/ 15240 w 88900"/>
                  <a:gd name="connsiteY8" fmla="*/ 60960 h 121920"/>
                  <a:gd name="connsiteX9" fmla="*/ 44450 w 88900"/>
                  <a:gd name="connsiteY9" fmla="*/ 107950 h 121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8900" h="121920">
                    <a:moveTo>
                      <a:pt x="44450" y="0"/>
                    </a:moveTo>
                    <a:cubicBezTo>
                      <a:pt x="72390" y="0"/>
                      <a:pt x="88900" y="26670"/>
                      <a:pt x="88900" y="60960"/>
                    </a:cubicBezTo>
                    <a:cubicBezTo>
                      <a:pt x="88900" y="95250"/>
                      <a:pt x="71120" y="121920"/>
                      <a:pt x="44450" y="121920"/>
                    </a:cubicBezTo>
                    <a:cubicBezTo>
                      <a:pt x="17780" y="121920"/>
                      <a:pt x="0" y="95250"/>
                      <a:pt x="0" y="60960"/>
                    </a:cubicBezTo>
                    <a:cubicBezTo>
                      <a:pt x="0" y="26670"/>
                      <a:pt x="17780" y="0"/>
                      <a:pt x="44450" y="0"/>
                    </a:cubicBezTo>
                    <a:close/>
                    <a:moveTo>
                      <a:pt x="44450" y="107950"/>
                    </a:moveTo>
                    <a:cubicBezTo>
                      <a:pt x="62230" y="107950"/>
                      <a:pt x="73660" y="88900"/>
                      <a:pt x="73660" y="60960"/>
                    </a:cubicBezTo>
                    <a:cubicBezTo>
                      <a:pt x="73660" y="33020"/>
                      <a:pt x="62230" y="13970"/>
                      <a:pt x="44450" y="13970"/>
                    </a:cubicBezTo>
                    <a:cubicBezTo>
                      <a:pt x="26670" y="13970"/>
                      <a:pt x="15240" y="33020"/>
                      <a:pt x="15240" y="60960"/>
                    </a:cubicBezTo>
                    <a:cubicBezTo>
                      <a:pt x="15240" y="88900"/>
                      <a:pt x="26670" y="107950"/>
                      <a:pt x="44450" y="10795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6" name="Freeform 285">
                <a:extLst>
                  <a:ext uri="{FF2B5EF4-FFF2-40B4-BE49-F238E27FC236}">
                    <a16:creationId xmlns:a16="http://schemas.microsoft.com/office/drawing/2014/main" id="{B20DEEB1-1F34-077A-4978-4F00A38E740A}"/>
                  </a:ext>
                </a:extLst>
              </p:cNvPr>
              <p:cNvSpPr/>
              <p:nvPr/>
            </p:nvSpPr>
            <p:spPr>
              <a:xfrm>
                <a:off x="1173480" y="5699759"/>
                <a:ext cx="120650" cy="123190"/>
              </a:xfrm>
              <a:custGeom>
                <a:avLst/>
                <a:gdLst>
                  <a:gd name="connsiteX0" fmla="*/ 27940 w 120650"/>
                  <a:gd name="connsiteY0" fmla="*/ 0 h 123190"/>
                  <a:gd name="connsiteX1" fmla="*/ 55880 w 120650"/>
                  <a:gd name="connsiteY1" fmla="*/ 29210 h 123190"/>
                  <a:gd name="connsiteX2" fmla="*/ 27940 w 120650"/>
                  <a:gd name="connsiteY2" fmla="*/ 58420 h 123190"/>
                  <a:gd name="connsiteX3" fmla="*/ 0 w 120650"/>
                  <a:gd name="connsiteY3" fmla="*/ 29210 h 123190"/>
                  <a:gd name="connsiteX4" fmla="*/ 27940 w 120650"/>
                  <a:gd name="connsiteY4" fmla="*/ 0 h 123190"/>
                  <a:gd name="connsiteX5" fmla="*/ 27940 w 120650"/>
                  <a:gd name="connsiteY5" fmla="*/ 48260 h 123190"/>
                  <a:gd name="connsiteX6" fmla="*/ 44450 w 120650"/>
                  <a:gd name="connsiteY6" fmla="*/ 29210 h 123190"/>
                  <a:gd name="connsiteX7" fmla="*/ 27940 w 120650"/>
                  <a:gd name="connsiteY7" fmla="*/ 10160 h 123190"/>
                  <a:gd name="connsiteX8" fmla="*/ 11430 w 120650"/>
                  <a:gd name="connsiteY8" fmla="*/ 29210 h 123190"/>
                  <a:gd name="connsiteX9" fmla="*/ 27940 w 120650"/>
                  <a:gd name="connsiteY9" fmla="*/ 48260 h 123190"/>
                  <a:gd name="connsiteX10" fmla="*/ 97790 w 120650"/>
                  <a:gd name="connsiteY10" fmla="*/ 2540 h 123190"/>
                  <a:gd name="connsiteX11" fmla="*/ 109220 w 120650"/>
                  <a:gd name="connsiteY11" fmla="*/ 2540 h 123190"/>
                  <a:gd name="connsiteX12" fmla="*/ 24130 w 120650"/>
                  <a:gd name="connsiteY12" fmla="*/ 121920 h 123190"/>
                  <a:gd name="connsiteX13" fmla="*/ 12700 w 120650"/>
                  <a:gd name="connsiteY13" fmla="*/ 121920 h 123190"/>
                  <a:gd name="connsiteX14" fmla="*/ 97790 w 120650"/>
                  <a:gd name="connsiteY14" fmla="*/ 2540 h 123190"/>
                  <a:gd name="connsiteX15" fmla="*/ 92710 w 120650"/>
                  <a:gd name="connsiteY15" fmla="*/ 64770 h 123190"/>
                  <a:gd name="connsiteX16" fmla="*/ 120650 w 120650"/>
                  <a:gd name="connsiteY16" fmla="*/ 93980 h 123190"/>
                  <a:gd name="connsiteX17" fmla="*/ 92710 w 120650"/>
                  <a:gd name="connsiteY17" fmla="*/ 123190 h 123190"/>
                  <a:gd name="connsiteX18" fmla="*/ 64770 w 120650"/>
                  <a:gd name="connsiteY18" fmla="*/ 93980 h 123190"/>
                  <a:gd name="connsiteX19" fmla="*/ 92710 w 120650"/>
                  <a:gd name="connsiteY19" fmla="*/ 64770 h 123190"/>
                  <a:gd name="connsiteX20" fmla="*/ 92710 w 120650"/>
                  <a:gd name="connsiteY20" fmla="*/ 113030 h 123190"/>
                  <a:gd name="connsiteX21" fmla="*/ 109220 w 120650"/>
                  <a:gd name="connsiteY21" fmla="*/ 93980 h 123190"/>
                  <a:gd name="connsiteX22" fmla="*/ 92710 w 120650"/>
                  <a:gd name="connsiteY22" fmla="*/ 74930 h 123190"/>
                  <a:gd name="connsiteX23" fmla="*/ 76200 w 120650"/>
                  <a:gd name="connsiteY23" fmla="*/ 93980 h 123190"/>
                  <a:gd name="connsiteX24" fmla="*/ 92710 w 120650"/>
                  <a:gd name="connsiteY24" fmla="*/ 113030 h 12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20650" h="123190">
                    <a:moveTo>
                      <a:pt x="27940" y="0"/>
                    </a:moveTo>
                    <a:cubicBezTo>
                      <a:pt x="43180" y="0"/>
                      <a:pt x="55880" y="12700"/>
                      <a:pt x="55880" y="29210"/>
                    </a:cubicBezTo>
                    <a:cubicBezTo>
                      <a:pt x="55880" y="45720"/>
                      <a:pt x="43180" y="58420"/>
                      <a:pt x="27940" y="58420"/>
                    </a:cubicBezTo>
                    <a:cubicBezTo>
                      <a:pt x="12700" y="58420"/>
                      <a:pt x="0" y="45720"/>
                      <a:pt x="0" y="29210"/>
                    </a:cubicBezTo>
                    <a:cubicBezTo>
                      <a:pt x="0" y="12700"/>
                      <a:pt x="12700" y="0"/>
                      <a:pt x="27940" y="0"/>
                    </a:cubicBezTo>
                    <a:close/>
                    <a:moveTo>
                      <a:pt x="27940" y="48260"/>
                    </a:moveTo>
                    <a:cubicBezTo>
                      <a:pt x="36830" y="48260"/>
                      <a:pt x="44450" y="40640"/>
                      <a:pt x="44450" y="29210"/>
                    </a:cubicBezTo>
                    <a:cubicBezTo>
                      <a:pt x="44450" y="17780"/>
                      <a:pt x="36830" y="10160"/>
                      <a:pt x="27940" y="10160"/>
                    </a:cubicBezTo>
                    <a:cubicBezTo>
                      <a:pt x="19050" y="10160"/>
                      <a:pt x="11430" y="17780"/>
                      <a:pt x="11430" y="29210"/>
                    </a:cubicBezTo>
                    <a:cubicBezTo>
                      <a:pt x="11430" y="40640"/>
                      <a:pt x="19050" y="48260"/>
                      <a:pt x="27940" y="48260"/>
                    </a:cubicBezTo>
                    <a:close/>
                    <a:moveTo>
                      <a:pt x="97790" y="2540"/>
                    </a:moveTo>
                    <a:lnTo>
                      <a:pt x="109220" y="2540"/>
                    </a:lnTo>
                    <a:lnTo>
                      <a:pt x="24130" y="121920"/>
                    </a:lnTo>
                    <a:lnTo>
                      <a:pt x="12700" y="121920"/>
                    </a:lnTo>
                    <a:lnTo>
                      <a:pt x="97790" y="2540"/>
                    </a:lnTo>
                    <a:close/>
                    <a:moveTo>
                      <a:pt x="92710" y="64770"/>
                    </a:moveTo>
                    <a:cubicBezTo>
                      <a:pt x="107950" y="64770"/>
                      <a:pt x="120650" y="77470"/>
                      <a:pt x="120650" y="93980"/>
                    </a:cubicBezTo>
                    <a:cubicBezTo>
                      <a:pt x="120650" y="110490"/>
                      <a:pt x="107950" y="123190"/>
                      <a:pt x="92710" y="123190"/>
                    </a:cubicBezTo>
                    <a:cubicBezTo>
                      <a:pt x="77470" y="123190"/>
                      <a:pt x="64770" y="110490"/>
                      <a:pt x="64770" y="93980"/>
                    </a:cubicBezTo>
                    <a:cubicBezTo>
                      <a:pt x="64770" y="77470"/>
                      <a:pt x="77470" y="64770"/>
                      <a:pt x="92710" y="64770"/>
                    </a:cubicBezTo>
                    <a:close/>
                    <a:moveTo>
                      <a:pt x="92710" y="113030"/>
                    </a:moveTo>
                    <a:cubicBezTo>
                      <a:pt x="101600" y="113030"/>
                      <a:pt x="109220" y="105410"/>
                      <a:pt x="109220" y="93980"/>
                    </a:cubicBezTo>
                    <a:cubicBezTo>
                      <a:pt x="109220" y="82550"/>
                      <a:pt x="101600" y="74930"/>
                      <a:pt x="92710" y="74930"/>
                    </a:cubicBezTo>
                    <a:cubicBezTo>
                      <a:pt x="83820" y="74930"/>
                      <a:pt x="76200" y="82550"/>
                      <a:pt x="76200" y="93980"/>
                    </a:cubicBezTo>
                    <a:cubicBezTo>
                      <a:pt x="76200" y="105410"/>
                      <a:pt x="83820" y="113030"/>
                      <a:pt x="92710" y="1130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87" name="Graphic 4">
            <a:extLst>
              <a:ext uri="{FF2B5EF4-FFF2-40B4-BE49-F238E27FC236}">
                <a16:creationId xmlns:a16="http://schemas.microsoft.com/office/drawing/2014/main" id="{104E478B-5041-D141-3232-84FE15E871B5}"/>
              </a:ext>
            </a:extLst>
          </p:cNvPr>
          <p:cNvGrpSpPr/>
          <p:nvPr/>
        </p:nvGrpSpPr>
        <p:grpSpPr>
          <a:xfrm>
            <a:off x="2646679" y="4439920"/>
            <a:ext cx="1008380" cy="1383029"/>
            <a:chOff x="2646679" y="4439920"/>
            <a:chExt cx="1008380" cy="1383029"/>
          </a:xfrm>
        </p:grpSpPr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BE9A18D6-C586-7B39-1AD7-52742F7E8654}"/>
                </a:ext>
              </a:extLst>
            </p:cNvPr>
            <p:cNvSpPr/>
            <p:nvPr/>
          </p:nvSpPr>
          <p:spPr>
            <a:xfrm>
              <a:off x="2647950" y="4439920"/>
              <a:ext cx="1007110" cy="156210"/>
            </a:xfrm>
            <a:custGeom>
              <a:avLst/>
              <a:gdLst>
                <a:gd name="connsiteX0" fmla="*/ 0 w 1007110"/>
                <a:gd name="connsiteY0" fmla="*/ 0 h 156210"/>
                <a:gd name="connsiteX1" fmla="*/ 1007110 w 1007110"/>
                <a:gd name="connsiteY1" fmla="*/ 0 h 156210"/>
                <a:gd name="connsiteX2" fmla="*/ 1007110 w 1007110"/>
                <a:gd name="connsiteY2" fmla="*/ 156210 h 156210"/>
                <a:gd name="connsiteX3" fmla="*/ 0 w 1007110"/>
                <a:gd name="connsiteY3" fmla="*/ 156210 h 15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7110" h="156210">
                  <a:moveTo>
                    <a:pt x="0" y="0"/>
                  </a:moveTo>
                  <a:lnTo>
                    <a:pt x="1007110" y="0"/>
                  </a:lnTo>
                  <a:lnTo>
                    <a:pt x="1007110" y="156210"/>
                  </a:lnTo>
                  <a:lnTo>
                    <a:pt x="0" y="156210"/>
                  </a:lnTo>
                  <a:close/>
                </a:path>
              </a:pathLst>
            </a:custGeom>
            <a:noFill/>
            <a:ln w="6350" cap="flat">
              <a:solidFill>
                <a:srgbClr val="DDDDDE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89" name="Graphic 4">
              <a:extLst>
                <a:ext uri="{FF2B5EF4-FFF2-40B4-BE49-F238E27FC236}">
                  <a16:creationId xmlns:a16="http://schemas.microsoft.com/office/drawing/2014/main" id="{F6D1CC2B-72B7-3872-5956-79FF9D17BB88}"/>
                </a:ext>
              </a:extLst>
            </p:cNvPr>
            <p:cNvGrpSpPr/>
            <p:nvPr/>
          </p:nvGrpSpPr>
          <p:grpSpPr>
            <a:xfrm>
              <a:off x="2646679" y="4710429"/>
              <a:ext cx="593090" cy="1112520"/>
              <a:chOff x="2646679" y="4710429"/>
              <a:chExt cx="593090" cy="1112520"/>
            </a:xfrm>
            <a:solidFill>
              <a:srgbClr val="717073"/>
            </a:solidFill>
          </p:grpSpPr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1F4387A5-2370-86D9-A750-3E8BC3881A39}"/>
                  </a:ext>
                </a:extLst>
              </p:cNvPr>
              <p:cNvSpPr/>
              <p:nvPr/>
            </p:nvSpPr>
            <p:spPr>
              <a:xfrm>
                <a:off x="2651760" y="4711700"/>
                <a:ext cx="160019" cy="120650"/>
              </a:xfrm>
              <a:custGeom>
                <a:avLst/>
                <a:gdLst>
                  <a:gd name="connsiteX0" fmla="*/ 15240 w 160019"/>
                  <a:gd name="connsiteY0" fmla="*/ 0 h 120650"/>
                  <a:gd name="connsiteX1" fmla="*/ 34290 w 160019"/>
                  <a:gd name="connsiteY1" fmla="*/ 49530 h 120650"/>
                  <a:gd name="connsiteX2" fmla="*/ 45720 w 160019"/>
                  <a:gd name="connsiteY2" fmla="*/ 82550 h 120650"/>
                  <a:gd name="connsiteX3" fmla="*/ 58420 w 160019"/>
                  <a:gd name="connsiteY3" fmla="*/ 50800 h 120650"/>
                  <a:gd name="connsiteX4" fmla="*/ 78740 w 160019"/>
                  <a:gd name="connsiteY4" fmla="*/ 1270 h 120650"/>
                  <a:gd name="connsiteX5" fmla="*/ 78740 w 160019"/>
                  <a:gd name="connsiteY5" fmla="*/ 1270 h 120650"/>
                  <a:gd name="connsiteX6" fmla="*/ 99060 w 160019"/>
                  <a:gd name="connsiteY6" fmla="*/ 50800 h 120650"/>
                  <a:gd name="connsiteX7" fmla="*/ 111760 w 160019"/>
                  <a:gd name="connsiteY7" fmla="*/ 82550 h 120650"/>
                  <a:gd name="connsiteX8" fmla="*/ 123190 w 160019"/>
                  <a:gd name="connsiteY8" fmla="*/ 49530 h 120650"/>
                  <a:gd name="connsiteX9" fmla="*/ 142240 w 160019"/>
                  <a:gd name="connsiteY9" fmla="*/ 0 h 120650"/>
                  <a:gd name="connsiteX10" fmla="*/ 160020 w 160019"/>
                  <a:gd name="connsiteY10" fmla="*/ 0 h 120650"/>
                  <a:gd name="connsiteX11" fmla="*/ 111760 w 160019"/>
                  <a:gd name="connsiteY11" fmla="*/ 120650 h 120650"/>
                  <a:gd name="connsiteX12" fmla="*/ 111760 w 160019"/>
                  <a:gd name="connsiteY12" fmla="*/ 120650 h 120650"/>
                  <a:gd name="connsiteX13" fmla="*/ 86360 w 160019"/>
                  <a:gd name="connsiteY13" fmla="*/ 55880 h 120650"/>
                  <a:gd name="connsiteX14" fmla="*/ 80010 w 160019"/>
                  <a:gd name="connsiteY14" fmla="*/ 38100 h 120650"/>
                  <a:gd name="connsiteX15" fmla="*/ 73660 w 160019"/>
                  <a:gd name="connsiteY15" fmla="*/ 55880 h 120650"/>
                  <a:gd name="connsiteX16" fmla="*/ 48260 w 160019"/>
                  <a:gd name="connsiteY16" fmla="*/ 120650 h 120650"/>
                  <a:gd name="connsiteX17" fmla="*/ 48260 w 160019"/>
                  <a:gd name="connsiteY17" fmla="*/ 120650 h 120650"/>
                  <a:gd name="connsiteX18" fmla="*/ 0 w 160019"/>
                  <a:gd name="connsiteY18" fmla="*/ 0 h 120650"/>
                  <a:gd name="connsiteX19" fmla="*/ 17780 w 160019"/>
                  <a:gd name="connsiteY19" fmla="*/ 0 h 12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60019" h="120650">
                    <a:moveTo>
                      <a:pt x="15240" y="0"/>
                    </a:moveTo>
                    <a:lnTo>
                      <a:pt x="34290" y="49530"/>
                    </a:lnTo>
                    <a:cubicBezTo>
                      <a:pt x="39370" y="60960"/>
                      <a:pt x="43180" y="73660"/>
                      <a:pt x="45720" y="82550"/>
                    </a:cubicBezTo>
                    <a:cubicBezTo>
                      <a:pt x="48260" y="73660"/>
                      <a:pt x="53340" y="63500"/>
                      <a:pt x="58420" y="50800"/>
                    </a:cubicBezTo>
                    <a:lnTo>
                      <a:pt x="78740" y="1270"/>
                    </a:lnTo>
                    <a:lnTo>
                      <a:pt x="78740" y="1270"/>
                    </a:lnTo>
                    <a:lnTo>
                      <a:pt x="99060" y="50800"/>
                    </a:lnTo>
                    <a:cubicBezTo>
                      <a:pt x="104140" y="62230"/>
                      <a:pt x="107950" y="73660"/>
                      <a:pt x="111760" y="82550"/>
                    </a:cubicBezTo>
                    <a:cubicBezTo>
                      <a:pt x="114300" y="73660"/>
                      <a:pt x="118110" y="62230"/>
                      <a:pt x="123190" y="49530"/>
                    </a:cubicBezTo>
                    <a:lnTo>
                      <a:pt x="142240" y="0"/>
                    </a:lnTo>
                    <a:lnTo>
                      <a:pt x="160020" y="0"/>
                    </a:lnTo>
                    <a:lnTo>
                      <a:pt x="111760" y="120650"/>
                    </a:lnTo>
                    <a:lnTo>
                      <a:pt x="111760" y="120650"/>
                    </a:lnTo>
                    <a:lnTo>
                      <a:pt x="86360" y="55880"/>
                    </a:lnTo>
                    <a:cubicBezTo>
                      <a:pt x="83820" y="49530"/>
                      <a:pt x="81280" y="43180"/>
                      <a:pt x="80010" y="38100"/>
                    </a:cubicBezTo>
                    <a:cubicBezTo>
                      <a:pt x="77470" y="43180"/>
                      <a:pt x="74930" y="50800"/>
                      <a:pt x="73660" y="55880"/>
                    </a:cubicBezTo>
                    <a:lnTo>
                      <a:pt x="48260" y="120650"/>
                    </a:lnTo>
                    <a:lnTo>
                      <a:pt x="48260" y="120650"/>
                    </a:lnTo>
                    <a:lnTo>
                      <a:pt x="0" y="0"/>
                    </a:lnTo>
                    <a:lnTo>
                      <a:pt x="1778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1DD752BA-FF2D-DC59-EFE8-956ABBF6B3B3}"/>
                  </a:ext>
                </a:extLst>
              </p:cNvPr>
              <p:cNvSpPr/>
              <p:nvPr/>
            </p:nvSpPr>
            <p:spPr>
              <a:xfrm>
                <a:off x="2828289" y="4710429"/>
                <a:ext cx="73660" cy="119379"/>
              </a:xfrm>
              <a:custGeom>
                <a:avLst/>
                <a:gdLst>
                  <a:gd name="connsiteX0" fmla="*/ 0 w 73660"/>
                  <a:gd name="connsiteY0" fmla="*/ 1270 h 119379"/>
                  <a:gd name="connsiteX1" fmla="*/ 15240 w 73660"/>
                  <a:gd name="connsiteY1" fmla="*/ 1270 h 119379"/>
                  <a:gd name="connsiteX2" fmla="*/ 15240 w 73660"/>
                  <a:gd name="connsiteY2" fmla="*/ 46990 h 119379"/>
                  <a:gd name="connsiteX3" fmla="*/ 15240 w 73660"/>
                  <a:gd name="connsiteY3" fmla="*/ 54610 h 119379"/>
                  <a:gd name="connsiteX4" fmla="*/ 15240 w 73660"/>
                  <a:gd name="connsiteY4" fmla="*/ 54610 h 119379"/>
                  <a:gd name="connsiteX5" fmla="*/ 45720 w 73660"/>
                  <a:gd name="connsiteY5" fmla="*/ 34290 h 119379"/>
                  <a:gd name="connsiteX6" fmla="*/ 73660 w 73660"/>
                  <a:gd name="connsiteY6" fmla="*/ 67310 h 119379"/>
                  <a:gd name="connsiteX7" fmla="*/ 73660 w 73660"/>
                  <a:gd name="connsiteY7" fmla="*/ 119380 h 119379"/>
                  <a:gd name="connsiteX8" fmla="*/ 58420 w 73660"/>
                  <a:gd name="connsiteY8" fmla="*/ 119380 h 119379"/>
                  <a:gd name="connsiteX9" fmla="*/ 58420 w 73660"/>
                  <a:gd name="connsiteY9" fmla="*/ 71120 h 119379"/>
                  <a:gd name="connsiteX10" fmla="*/ 43180 w 73660"/>
                  <a:gd name="connsiteY10" fmla="*/ 49530 h 119379"/>
                  <a:gd name="connsiteX11" fmla="*/ 15240 w 73660"/>
                  <a:gd name="connsiteY11" fmla="*/ 78740 h 119379"/>
                  <a:gd name="connsiteX12" fmla="*/ 15240 w 73660"/>
                  <a:gd name="connsiteY12" fmla="*/ 119380 h 119379"/>
                  <a:gd name="connsiteX13" fmla="*/ 0 w 73660"/>
                  <a:gd name="connsiteY13" fmla="*/ 119380 h 119379"/>
                  <a:gd name="connsiteX14" fmla="*/ 0 w 73660"/>
                  <a:gd name="connsiteY14" fmla="*/ 0 h 119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3660" h="119379">
                    <a:moveTo>
                      <a:pt x="0" y="1270"/>
                    </a:moveTo>
                    <a:lnTo>
                      <a:pt x="15240" y="1270"/>
                    </a:lnTo>
                    <a:lnTo>
                      <a:pt x="15240" y="46990"/>
                    </a:lnTo>
                    <a:cubicBezTo>
                      <a:pt x="15240" y="50800"/>
                      <a:pt x="15240" y="53340"/>
                      <a:pt x="15240" y="54610"/>
                    </a:cubicBezTo>
                    <a:lnTo>
                      <a:pt x="15240" y="54610"/>
                    </a:lnTo>
                    <a:cubicBezTo>
                      <a:pt x="19050" y="46990"/>
                      <a:pt x="29210" y="34290"/>
                      <a:pt x="45720" y="34290"/>
                    </a:cubicBezTo>
                    <a:cubicBezTo>
                      <a:pt x="62230" y="34290"/>
                      <a:pt x="73660" y="45720"/>
                      <a:pt x="73660" y="67310"/>
                    </a:cubicBezTo>
                    <a:lnTo>
                      <a:pt x="73660" y="119380"/>
                    </a:lnTo>
                    <a:lnTo>
                      <a:pt x="58420" y="119380"/>
                    </a:lnTo>
                    <a:lnTo>
                      <a:pt x="58420" y="71120"/>
                    </a:lnTo>
                    <a:cubicBezTo>
                      <a:pt x="58420" y="59690"/>
                      <a:pt x="55880" y="49530"/>
                      <a:pt x="43180" y="49530"/>
                    </a:cubicBezTo>
                    <a:cubicBezTo>
                      <a:pt x="30480" y="49530"/>
                      <a:pt x="15240" y="62230"/>
                      <a:pt x="15240" y="78740"/>
                    </a:cubicBezTo>
                    <a:lnTo>
                      <a:pt x="15240" y="119380"/>
                    </a:lnTo>
                    <a:lnTo>
                      <a:pt x="0" y="1193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F27032A9-06E1-8D3D-A315-6B70EBD8DAE8}"/>
                  </a:ext>
                </a:extLst>
              </p:cNvPr>
              <p:cNvSpPr/>
              <p:nvPr/>
            </p:nvSpPr>
            <p:spPr>
              <a:xfrm>
                <a:off x="2927350" y="4714240"/>
                <a:ext cx="20320" cy="115569"/>
              </a:xfrm>
              <a:custGeom>
                <a:avLst/>
                <a:gdLst>
                  <a:gd name="connsiteX0" fmla="*/ 10160 w 20320"/>
                  <a:gd name="connsiteY0" fmla="*/ 0 h 115569"/>
                  <a:gd name="connsiteX1" fmla="*/ 20320 w 20320"/>
                  <a:gd name="connsiteY1" fmla="*/ 8890 h 115569"/>
                  <a:gd name="connsiteX2" fmla="*/ 10160 w 20320"/>
                  <a:gd name="connsiteY2" fmla="*/ 17780 h 115569"/>
                  <a:gd name="connsiteX3" fmla="*/ 0 w 20320"/>
                  <a:gd name="connsiteY3" fmla="*/ 8890 h 115569"/>
                  <a:gd name="connsiteX4" fmla="*/ 10160 w 20320"/>
                  <a:gd name="connsiteY4" fmla="*/ 0 h 115569"/>
                  <a:gd name="connsiteX5" fmla="*/ 17780 w 20320"/>
                  <a:gd name="connsiteY5" fmla="*/ 33020 h 115569"/>
                  <a:gd name="connsiteX6" fmla="*/ 17780 w 20320"/>
                  <a:gd name="connsiteY6" fmla="*/ 115570 h 115569"/>
                  <a:gd name="connsiteX7" fmla="*/ 2540 w 20320"/>
                  <a:gd name="connsiteY7" fmla="*/ 115570 h 115569"/>
                  <a:gd name="connsiteX8" fmla="*/ 2540 w 20320"/>
                  <a:gd name="connsiteY8" fmla="*/ 33020 h 115569"/>
                  <a:gd name="connsiteX9" fmla="*/ 17780 w 20320"/>
                  <a:gd name="connsiteY9" fmla="*/ 33020 h 115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" h="115569">
                    <a:moveTo>
                      <a:pt x="10160" y="0"/>
                    </a:moveTo>
                    <a:cubicBezTo>
                      <a:pt x="15240" y="0"/>
                      <a:pt x="20320" y="3810"/>
                      <a:pt x="20320" y="8890"/>
                    </a:cubicBezTo>
                    <a:cubicBezTo>
                      <a:pt x="20320" y="13970"/>
                      <a:pt x="16510" y="17780"/>
                      <a:pt x="10160" y="17780"/>
                    </a:cubicBezTo>
                    <a:cubicBezTo>
                      <a:pt x="3810" y="17780"/>
                      <a:pt x="0" y="13970"/>
                      <a:pt x="0" y="889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7780" y="33020"/>
                    </a:moveTo>
                    <a:lnTo>
                      <a:pt x="17780" y="115570"/>
                    </a:lnTo>
                    <a:lnTo>
                      <a:pt x="2540" y="115570"/>
                    </a:lnTo>
                    <a:lnTo>
                      <a:pt x="2540" y="33020"/>
                    </a:lnTo>
                    <a:lnTo>
                      <a:pt x="17780" y="3302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3" name="Freeform 292">
                <a:extLst>
                  <a:ext uri="{FF2B5EF4-FFF2-40B4-BE49-F238E27FC236}">
                    <a16:creationId xmlns:a16="http://schemas.microsoft.com/office/drawing/2014/main" id="{D748F85F-AC77-3FDB-92F6-2651F61BF8E2}"/>
                  </a:ext>
                </a:extLst>
              </p:cNvPr>
              <p:cNvSpPr/>
              <p:nvPr/>
            </p:nvSpPr>
            <p:spPr>
              <a:xfrm>
                <a:off x="2962910" y="4723129"/>
                <a:ext cx="57150" cy="109220"/>
              </a:xfrm>
              <a:custGeom>
                <a:avLst/>
                <a:gdLst>
                  <a:gd name="connsiteX0" fmla="*/ 13970 w 57150"/>
                  <a:gd name="connsiteY0" fmla="*/ 24130 h 109220"/>
                  <a:gd name="connsiteX1" fmla="*/ 13970 w 57150"/>
                  <a:gd name="connsiteY1" fmla="*/ 0 h 109220"/>
                  <a:gd name="connsiteX2" fmla="*/ 29210 w 57150"/>
                  <a:gd name="connsiteY2" fmla="*/ 0 h 109220"/>
                  <a:gd name="connsiteX3" fmla="*/ 29210 w 57150"/>
                  <a:gd name="connsiteY3" fmla="*/ 24130 h 109220"/>
                  <a:gd name="connsiteX4" fmla="*/ 54610 w 57150"/>
                  <a:gd name="connsiteY4" fmla="*/ 24130 h 109220"/>
                  <a:gd name="connsiteX5" fmla="*/ 54610 w 57150"/>
                  <a:gd name="connsiteY5" fmla="*/ 36830 h 109220"/>
                  <a:gd name="connsiteX6" fmla="*/ 29210 w 57150"/>
                  <a:gd name="connsiteY6" fmla="*/ 36830 h 109220"/>
                  <a:gd name="connsiteX7" fmla="*/ 29210 w 57150"/>
                  <a:gd name="connsiteY7" fmla="*/ 80010 h 109220"/>
                  <a:gd name="connsiteX8" fmla="*/ 41910 w 57150"/>
                  <a:gd name="connsiteY8" fmla="*/ 95250 h 109220"/>
                  <a:gd name="connsiteX9" fmla="*/ 57150 w 57150"/>
                  <a:gd name="connsiteY9" fmla="*/ 91440 h 109220"/>
                  <a:gd name="connsiteX10" fmla="*/ 57150 w 57150"/>
                  <a:gd name="connsiteY10" fmla="*/ 105410 h 109220"/>
                  <a:gd name="connsiteX11" fmla="*/ 38100 w 57150"/>
                  <a:gd name="connsiteY11" fmla="*/ 109220 h 109220"/>
                  <a:gd name="connsiteX12" fmla="*/ 13970 w 57150"/>
                  <a:gd name="connsiteY12" fmla="*/ 85090 h 109220"/>
                  <a:gd name="connsiteX13" fmla="*/ 13970 w 57150"/>
                  <a:gd name="connsiteY13" fmla="*/ 38100 h 109220"/>
                  <a:gd name="connsiteX14" fmla="*/ 0 w 57150"/>
                  <a:gd name="connsiteY14" fmla="*/ 38100 h 109220"/>
                  <a:gd name="connsiteX15" fmla="*/ 0 w 57150"/>
                  <a:gd name="connsiteY15" fmla="*/ 25400 h 109220"/>
                  <a:gd name="connsiteX16" fmla="*/ 13970 w 57150"/>
                  <a:gd name="connsiteY16" fmla="*/ 25400 h 109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7150" h="109220">
                    <a:moveTo>
                      <a:pt x="13970" y="24130"/>
                    </a:moveTo>
                    <a:lnTo>
                      <a:pt x="13970" y="0"/>
                    </a:lnTo>
                    <a:lnTo>
                      <a:pt x="29210" y="0"/>
                    </a:lnTo>
                    <a:lnTo>
                      <a:pt x="29210" y="24130"/>
                    </a:lnTo>
                    <a:lnTo>
                      <a:pt x="54610" y="24130"/>
                    </a:lnTo>
                    <a:lnTo>
                      <a:pt x="54610" y="36830"/>
                    </a:lnTo>
                    <a:lnTo>
                      <a:pt x="29210" y="36830"/>
                    </a:lnTo>
                    <a:lnTo>
                      <a:pt x="29210" y="80010"/>
                    </a:lnTo>
                    <a:cubicBezTo>
                      <a:pt x="29210" y="91440"/>
                      <a:pt x="34290" y="95250"/>
                      <a:pt x="41910" y="95250"/>
                    </a:cubicBezTo>
                    <a:cubicBezTo>
                      <a:pt x="49530" y="95250"/>
                      <a:pt x="53340" y="93980"/>
                      <a:pt x="57150" y="91440"/>
                    </a:cubicBezTo>
                    <a:lnTo>
                      <a:pt x="57150" y="105410"/>
                    </a:lnTo>
                    <a:cubicBezTo>
                      <a:pt x="53340" y="107950"/>
                      <a:pt x="46990" y="109220"/>
                      <a:pt x="38100" y="109220"/>
                    </a:cubicBezTo>
                    <a:cubicBezTo>
                      <a:pt x="26670" y="109220"/>
                      <a:pt x="13970" y="102870"/>
                      <a:pt x="13970" y="85090"/>
                    </a:cubicBezTo>
                    <a:lnTo>
                      <a:pt x="13970" y="38100"/>
                    </a:lnTo>
                    <a:lnTo>
                      <a:pt x="0" y="38100"/>
                    </a:lnTo>
                    <a:lnTo>
                      <a:pt x="0" y="25400"/>
                    </a:lnTo>
                    <a:lnTo>
                      <a:pt x="1397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4" name="Freeform 293">
                <a:extLst>
                  <a:ext uri="{FF2B5EF4-FFF2-40B4-BE49-F238E27FC236}">
                    <a16:creationId xmlns:a16="http://schemas.microsoft.com/office/drawing/2014/main" id="{3C92CBF3-30E3-3BB0-3212-0E92A55E715F}"/>
                  </a:ext>
                </a:extLst>
              </p:cNvPr>
              <p:cNvSpPr/>
              <p:nvPr/>
            </p:nvSpPr>
            <p:spPr>
              <a:xfrm>
                <a:off x="3032760" y="4745990"/>
                <a:ext cx="77469" cy="86359"/>
              </a:xfrm>
              <a:custGeom>
                <a:avLst/>
                <a:gdLst>
                  <a:gd name="connsiteX0" fmla="*/ 74930 w 77469"/>
                  <a:gd name="connsiteY0" fmla="*/ 38100 h 86359"/>
                  <a:gd name="connsiteX1" fmla="*/ 74930 w 77469"/>
                  <a:gd name="connsiteY1" fmla="*/ 45720 h 86359"/>
                  <a:gd name="connsiteX2" fmla="*/ 13970 w 77469"/>
                  <a:gd name="connsiteY2" fmla="*/ 45720 h 86359"/>
                  <a:gd name="connsiteX3" fmla="*/ 43180 w 77469"/>
                  <a:gd name="connsiteY3" fmla="*/ 72390 h 86359"/>
                  <a:gd name="connsiteX4" fmla="*/ 73660 w 77469"/>
                  <a:gd name="connsiteY4" fmla="*/ 64770 h 86359"/>
                  <a:gd name="connsiteX5" fmla="*/ 73660 w 77469"/>
                  <a:gd name="connsiteY5" fmla="*/ 78740 h 86359"/>
                  <a:gd name="connsiteX6" fmla="*/ 43180 w 77469"/>
                  <a:gd name="connsiteY6" fmla="*/ 86360 h 86359"/>
                  <a:gd name="connsiteX7" fmla="*/ 0 w 77469"/>
                  <a:gd name="connsiteY7" fmla="*/ 43180 h 86359"/>
                  <a:gd name="connsiteX8" fmla="*/ 40640 w 77469"/>
                  <a:gd name="connsiteY8" fmla="*/ 0 h 86359"/>
                  <a:gd name="connsiteX9" fmla="*/ 77470 w 77469"/>
                  <a:gd name="connsiteY9" fmla="*/ 38100 h 86359"/>
                  <a:gd name="connsiteX10" fmla="*/ 36830 w 77469"/>
                  <a:gd name="connsiteY10" fmla="*/ 12700 h 86359"/>
                  <a:gd name="connsiteX11" fmla="*/ 12700 w 77469"/>
                  <a:gd name="connsiteY11" fmla="*/ 35560 h 86359"/>
                  <a:gd name="connsiteX12" fmla="*/ 59690 w 77469"/>
                  <a:gd name="connsiteY12" fmla="*/ 35560 h 86359"/>
                  <a:gd name="connsiteX13" fmla="*/ 36830 w 77469"/>
                  <a:gd name="connsiteY13" fmla="*/ 12700 h 86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7469" h="86359">
                    <a:moveTo>
                      <a:pt x="74930" y="38100"/>
                    </a:moveTo>
                    <a:cubicBezTo>
                      <a:pt x="74930" y="41910"/>
                      <a:pt x="74930" y="44450"/>
                      <a:pt x="74930" y="45720"/>
                    </a:cubicBezTo>
                    <a:lnTo>
                      <a:pt x="13970" y="45720"/>
                    </a:lnTo>
                    <a:cubicBezTo>
                      <a:pt x="13970" y="62230"/>
                      <a:pt x="25400" y="72390"/>
                      <a:pt x="43180" y="72390"/>
                    </a:cubicBezTo>
                    <a:cubicBezTo>
                      <a:pt x="60960" y="72390"/>
                      <a:pt x="66040" y="68580"/>
                      <a:pt x="73660" y="64770"/>
                    </a:cubicBezTo>
                    <a:lnTo>
                      <a:pt x="73660" y="78740"/>
                    </a:lnTo>
                    <a:cubicBezTo>
                      <a:pt x="67310" y="82550"/>
                      <a:pt x="55880" y="86360"/>
                      <a:pt x="43180" y="86360"/>
                    </a:cubicBezTo>
                    <a:cubicBezTo>
                      <a:pt x="16510" y="86360"/>
                      <a:pt x="0" y="68580"/>
                      <a:pt x="0" y="43180"/>
                    </a:cubicBezTo>
                    <a:cubicBezTo>
                      <a:pt x="0" y="17780"/>
                      <a:pt x="17780" y="0"/>
                      <a:pt x="40640" y="0"/>
                    </a:cubicBezTo>
                    <a:cubicBezTo>
                      <a:pt x="63500" y="0"/>
                      <a:pt x="77470" y="17780"/>
                      <a:pt x="77470" y="38100"/>
                    </a:cubicBezTo>
                    <a:close/>
                    <a:moveTo>
                      <a:pt x="36830" y="12700"/>
                    </a:moveTo>
                    <a:cubicBezTo>
                      <a:pt x="22860" y="12700"/>
                      <a:pt x="13970" y="24130"/>
                      <a:pt x="12700" y="35560"/>
                    </a:cubicBezTo>
                    <a:lnTo>
                      <a:pt x="59690" y="35560"/>
                    </a:lnTo>
                    <a:cubicBezTo>
                      <a:pt x="59690" y="24130"/>
                      <a:pt x="52070" y="12700"/>
                      <a:pt x="36830" y="127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5" name="Freeform 294">
                <a:extLst>
                  <a:ext uri="{FF2B5EF4-FFF2-40B4-BE49-F238E27FC236}">
                    <a16:creationId xmlns:a16="http://schemas.microsoft.com/office/drawing/2014/main" id="{7918E321-FFA6-2DB4-682A-118241EAB79D}"/>
                  </a:ext>
                </a:extLst>
              </p:cNvPr>
              <p:cNvSpPr/>
              <p:nvPr/>
            </p:nvSpPr>
            <p:spPr>
              <a:xfrm>
                <a:off x="2656839" y="4908550"/>
                <a:ext cx="107950" cy="118109"/>
              </a:xfrm>
              <a:custGeom>
                <a:avLst/>
                <a:gdLst>
                  <a:gd name="connsiteX0" fmla="*/ 5080 w 107950"/>
                  <a:gd name="connsiteY0" fmla="*/ 33020 h 118109"/>
                  <a:gd name="connsiteX1" fmla="*/ 29210 w 107950"/>
                  <a:gd name="connsiteY1" fmla="*/ 33020 h 118109"/>
                  <a:gd name="connsiteX2" fmla="*/ 34290 w 107950"/>
                  <a:gd name="connsiteY2" fmla="*/ 0 h 118109"/>
                  <a:gd name="connsiteX3" fmla="*/ 46990 w 107950"/>
                  <a:gd name="connsiteY3" fmla="*/ 0 h 118109"/>
                  <a:gd name="connsiteX4" fmla="*/ 41910 w 107950"/>
                  <a:gd name="connsiteY4" fmla="*/ 33020 h 118109"/>
                  <a:gd name="connsiteX5" fmla="*/ 69850 w 107950"/>
                  <a:gd name="connsiteY5" fmla="*/ 33020 h 118109"/>
                  <a:gd name="connsiteX6" fmla="*/ 74930 w 107950"/>
                  <a:gd name="connsiteY6" fmla="*/ 0 h 118109"/>
                  <a:gd name="connsiteX7" fmla="*/ 87630 w 107950"/>
                  <a:gd name="connsiteY7" fmla="*/ 0 h 118109"/>
                  <a:gd name="connsiteX8" fmla="*/ 83820 w 107950"/>
                  <a:gd name="connsiteY8" fmla="*/ 33020 h 118109"/>
                  <a:gd name="connsiteX9" fmla="*/ 107950 w 107950"/>
                  <a:gd name="connsiteY9" fmla="*/ 33020 h 118109"/>
                  <a:gd name="connsiteX10" fmla="*/ 107950 w 107950"/>
                  <a:gd name="connsiteY10" fmla="*/ 44450 h 118109"/>
                  <a:gd name="connsiteX11" fmla="*/ 82550 w 107950"/>
                  <a:gd name="connsiteY11" fmla="*/ 44450 h 118109"/>
                  <a:gd name="connsiteX12" fmla="*/ 78740 w 107950"/>
                  <a:gd name="connsiteY12" fmla="*/ 73660 h 118109"/>
                  <a:gd name="connsiteX13" fmla="*/ 102870 w 107950"/>
                  <a:gd name="connsiteY13" fmla="*/ 73660 h 118109"/>
                  <a:gd name="connsiteX14" fmla="*/ 102870 w 107950"/>
                  <a:gd name="connsiteY14" fmla="*/ 85090 h 118109"/>
                  <a:gd name="connsiteX15" fmla="*/ 77470 w 107950"/>
                  <a:gd name="connsiteY15" fmla="*/ 85090 h 118109"/>
                  <a:gd name="connsiteX16" fmla="*/ 72390 w 107950"/>
                  <a:gd name="connsiteY16" fmla="*/ 118110 h 118109"/>
                  <a:gd name="connsiteX17" fmla="*/ 59690 w 107950"/>
                  <a:gd name="connsiteY17" fmla="*/ 118110 h 118109"/>
                  <a:gd name="connsiteX18" fmla="*/ 64770 w 107950"/>
                  <a:gd name="connsiteY18" fmla="*/ 85090 h 118109"/>
                  <a:gd name="connsiteX19" fmla="*/ 36830 w 107950"/>
                  <a:gd name="connsiteY19" fmla="*/ 85090 h 118109"/>
                  <a:gd name="connsiteX20" fmla="*/ 31750 w 107950"/>
                  <a:gd name="connsiteY20" fmla="*/ 118110 h 118109"/>
                  <a:gd name="connsiteX21" fmla="*/ 19050 w 107950"/>
                  <a:gd name="connsiteY21" fmla="*/ 118110 h 118109"/>
                  <a:gd name="connsiteX22" fmla="*/ 24130 w 107950"/>
                  <a:gd name="connsiteY22" fmla="*/ 85090 h 118109"/>
                  <a:gd name="connsiteX23" fmla="*/ 0 w 107950"/>
                  <a:gd name="connsiteY23" fmla="*/ 85090 h 118109"/>
                  <a:gd name="connsiteX24" fmla="*/ 0 w 107950"/>
                  <a:gd name="connsiteY24" fmla="*/ 73660 h 118109"/>
                  <a:gd name="connsiteX25" fmla="*/ 25400 w 107950"/>
                  <a:gd name="connsiteY25" fmla="*/ 73660 h 118109"/>
                  <a:gd name="connsiteX26" fmla="*/ 29210 w 107950"/>
                  <a:gd name="connsiteY26" fmla="*/ 44450 h 118109"/>
                  <a:gd name="connsiteX27" fmla="*/ 5080 w 107950"/>
                  <a:gd name="connsiteY27" fmla="*/ 44450 h 118109"/>
                  <a:gd name="connsiteX28" fmla="*/ 5080 w 107950"/>
                  <a:gd name="connsiteY28" fmla="*/ 33020 h 118109"/>
                  <a:gd name="connsiteX29" fmla="*/ 36830 w 107950"/>
                  <a:gd name="connsiteY29" fmla="*/ 74930 h 118109"/>
                  <a:gd name="connsiteX30" fmla="*/ 64770 w 107950"/>
                  <a:gd name="connsiteY30" fmla="*/ 74930 h 118109"/>
                  <a:gd name="connsiteX31" fmla="*/ 68580 w 107950"/>
                  <a:gd name="connsiteY31" fmla="*/ 45720 h 118109"/>
                  <a:gd name="connsiteX32" fmla="*/ 40640 w 107950"/>
                  <a:gd name="connsiteY32" fmla="*/ 45720 h 118109"/>
                  <a:gd name="connsiteX33" fmla="*/ 36830 w 107950"/>
                  <a:gd name="connsiteY33" fmla="*/ 74930 h 118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07950" h="118109">
                    <a:moveTo>
                      <a:pt x="5080" y="33020"/>
                    </a:moveTo>
                    <a:lnTo>
                      <a:pt x="29210" y="33020"/>
                    </a:lnTo>
                    <a:lnTo>
                      <a:pt x="34290" y="0"/>
                    </a:lnTo>
                    <a:lnTo>
                      <a:pt x="46990" y="0"/>
                    </a:lnTo>
                    <a:lnTo>
                      <a:pt x="41910" y="33020"/>
                    </a:lnTo>
                    <a:lnTo>
                      <a:pt x="69850" y="33020"/>
                    </a:lnTo>
                    <a:lnTo>
                      <a:pt x="74930" y="0"/>
                    </a:lnTo>
                    <a:lnTo>
                      <a:pt x="87630" y="0"/>
                    </a:lnTo>
                    <a:lnTo>
                      <a:pt x="83820" y="33020"/>
                    </a:lnTo>
                    <a:lnTo>
                      <a:pt x="107950" y="33020"/>
                    </a:lnTo>
                    <a:lnTo>
                      <a:pt x="107950" y="44450"/>
                    </a:lnTo>
                    <a:lnTo>
                      <a:pt x="82550" y="44450"/>
                    </a:lnTo>
                    <a:lnTo>
                      <a:pt x="78740" y="73660"/>
                    </a:lnTo>
                    <a:lnTo>
                      <a:pt x="102870" y="73660"/>
                    </a:lnTo>
                    <a:lnTo>
                      <a:pt x="102870" y="85090"/>
                    </a:lnTo>
                    <a:lnTo>
                      <a:pt x="77470" y="85090"/>
                    </a:lnTo>
                    <a:lnTo>
                      <a:pt x="72390" y="118110"/>
                    </a:lnTo>
                    <a:lnTo>
                      <a:pt x="59690" y="118110"/>
                    </a:lnTo>
                    <a:lnTo>
                      <a:pt x="64770" y="85090"/>
                    </a:lnTo>
                    <a:lnTo>
                      <a:pt x="36830" y="85090"/>
                    </a:lnTo>
                    <a:lnTo>
                      <a:pt x="31750" y="118110"/>
                    </a:lnTo>
                    <a:lnTo>
                      <a:pt x="19050" y="118110"/>
                    </a:lnTo>
                    <a:lnTo>
                      <a:pt x="24130" y="85090"/>
                    </a:lnTo>
                    <a:lnTo>
                      <a:pt x="0" y="85090"/>
                    </a:lnTo>
                    <a:lnTo>
                      <a:pt x="0" y="73660"/>
                    </a:lnTo>
                    <a:lnTo>
                      <a:pt x="25400" y="73660"/>
                    </a:lnTo>
                    <a:lnTo>
                      <a:pt x="29210" y="44450"/>
                    </a:lnTo>
                    <a:lnTo>
                      <a:pt x="5080" y="44450"/>
                    </a:lnTo>
                    <a:lnTo>
                      <a:pt x="5080" y="33020"/>
                    </a:lnTo>
                    <a:close/>
                    <a:moveTo>
                      <a:pt x="36830" y="74930"/>
                    </a:moveTo>
                    <a:lnTo>
                      <a:pt x="64770" y="74930"/>
                    </a:lnTo>
                    <a:lnTo>
                      <a:pt x="68580" y="45720"/>
                    </a:lnTo>
                    <a:lnTo>
                      <a:pt x="40640" y="45720"/>
                    </a:lnTo>
                    <a:lnTo>
                      <a:pt x="36830" y="749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" name="Freeform 295">
                <a:extLst>
                  <a:ext uri="{FF2B5EF4-FFF2-40B4-BE49-F238E27FC236}">
                    <a16:creationId xmlns:a16="http://schemas.microsoft.com/office/drawing/2014/main" id="{A9D8BA34-E417-C686-E204-8DD670DA6887}"/>
                  </a:ext>
                </a:extLst>
              </p:cNvPr>
              <p:cNvSpPr/>
              <p:nvPr/>
            </p:nvSpPr>
            <p:spPr>
              <a:xfrm>
                <a:off x="2774950" y="4907279"/>
                <a:ext cx="54927" cy="120650"/>
              </a:xfrm>
              <a:custGeom>
                <a:avLst/>
                <a:gdLst>
                  <a:gd name="connsiteX0" fmla="*/ 12700 w 54927"/>
                  <a:gd name="connsiteY0" fmla="*/ 38100 h 120650"/>
                  <a:gd name="connsiteX1" fmla="*/ 12700 w 54927"/>
                  <a:gd name="connsiteY1" fmla="*/ 29210 h 120650"/>
                  <a:gd name="connsiteX2" fmla="*/ 43180 w 54927"/>
                  <a:gd name="connsiteY2" fmla="*/ 0 h 120650"/>
                  <a:gd name="connsiteX3" fmla="*/ 53340 w 54927"/>
                  <a:gd name="connsiteY3" fmla="*/ 0 h 120650"/>
                  <a:gd name="connsiteX4" fmla="*/ 53340 w 54927"/>
                  <a:gd name="connsiteY4" fmla="*/ 13970 h 120650"/>
                  <a:gd name="connsiteX5" fmla="*/ 44450 w 54927"/>
                  <a:gd name="connsiteY5" fmla="*/ 13970 h 120650"/>
                  <a:gd name="connsiteX6" fmla="*/ 27940 w 54927"/>
                  <a:gd name="connsiteY6" fmla="*/ 30480 h 120650"/>
                  <a:gd name="connsiteX7" fmla="*/ 27940 w 54927"/>
                  <a:gd name="connsiteY7" fmla="*/ 38100 h 120650"/>
                  <a:gd name="connsiteX8" fmla="*/ 49530 w 54927"/>
                  <a:gd name="connsiteY8" fmla="*/ 38100 h 120650"/>
                  <a:gd name="connsiteX9" fmla="*/ 49530 w 54927"/>
                  <a:gd name="connsiteY9" fmla="*/ 50800 h 120650"/>
                  <a:gd name="connsiteX10" fmla="*/ 27940 w 54927"/>
                  <a:gd name="connsiteY10" fmla="*/ 50800 h 120650"/>
                  <a:gd name="connsiteX11" fmla="*/ 27940 w 54927"/>
                  <a:gd name="connsiteY11" fmla="*/ 120650 h 120650"/>
                  <a:gd name="connsiteX12" fmla="*/ 12700 w 54927"/>
                  <a:gd name="connsiteY12" fmla="*/ 120650 h 120650"/>
                  <a:gd name="connsiteX13" fmla="*/ 12700 w 54927"/>
                  <a:gd name="connsiteY13" fmla="*/ 50800 h 120650"/>
                  <a:gd name="connsiteX14" fmla="*/ 0 w 54927"/>
                  <a:gd name="connsiteY14" fmla="*/ 50800 h 120650"/>
                  <a:gd name="connsiteX15" fmla="*/ 0 w 54927"/>
                  <a:gd name="connsiteY15" fmla="*/ 38100 h 120650"/>
                  <a:gd name="connsiteX16" fmla="*/ 12700 w 54927"/>
                  <a:gd name="connsiteY16" fmla="*/ 38100 h 12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4927" h="120650">
                    <a:moveTo>
                      <a:pt x="12700" y="38100"/>
                    </a:moveTo>
                    <a:lnTo>
                      <a:pt x="12700" y="29210"/>
                    </a:lnTo>
                    <a:cubicBezTo>
                      <a:pt x="12700" y="11430"/>
                      <a:pt x="24130" y="0"/>
                      <a:pt x="43180" y="0"/>
                    </a:cubicBezTo>
                    <a:cubicBezTo>
                      <a:pt x="62230" y="0"/>
                      <a:pt x="52070" y="0"/>
                      <a:pt x="53340" y="0"/>
                    </a:cubicBezTo>
                    <a:lnTo>
                      <a:pt x="53340" y="13970"/>
                    </a:lnTo>
                    <a:cubicBezTo>
                      <a:pt x="52070" y="13970"/>
                      <a:pt x="48260" y="13970"/>
                      <a:pt x="44450" y="13970"/>
                    </a:cubicBezTo>
                    <a:cubicBezTo>
                      <a:pt x="34290" y="13970"/>
                      <a:pt x="27940" y="20320"/>
                      <a:pt x="27940" y="30480"/>
                    </a:cubicBezTo>
                    <a:lnTo>
                      <a:pt x="27940" y="38100"/>
                    </a:lnTo>
                    <a:lnTo>
                      <a:pt x="49530" y="38100"/>
                    </a:lnTo>
                    <a:lnTo>
                      <a:pt x="49530" y="50800"/>
                    </a:lnTo>
                    <a:lnTo>
                      <a:pt x="27940" y="50800"/>
                    </a:lnTo>
                    <a:lnTo>
                      <a:pt x="27940" y="120650"/>
                    </a:lnTo>
                    <a:lnTo>
                      <a:pt x="12700" y="120650"/>
                    </a:lnTo>
                    <a:lnTo>
                      <a:pt x="12700" y="50800"/>
                    </a:lnTo>
                    <a:lnTo>
                      <a:pt x="0" y="50800"/>
                    </a:lnTo>
                    <a:lnTo>
                      <a:pt x="0" y="38100"/>
                    </a:lnTo>
                    <a:lnTo>
                      <a:pt x="12700" y="381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7" name="Freeform 296">
                <a:extLst>
                  <a:ext uri="{FF2B5EF4-FFF2-40B4-BE49-F238E27FC236}">
                    <a16:creationId xmlns:a16="http://schemas.microsoft.com/office/drawing/2014/main" id="{AD575E28-0F69-758C-CA0B-26C66A403BD6}"/>
                  </a:ext>
                </a:extLst>
              </p:cNvPr>
              <p:cNvSpPr/>
              <p:nvPr/>
            </p:nvSpPr>
            <p:spPr>
              <a:xfrm>
                <a:off x="2834639" y="4908550"/>
                <a:ext cx="82550" cy="120650"/>
              </a:xfrm>
              <a:custGeom>
                <a:avLst/>
                <a:gdLst>
                  <a:gd name="connsiteX0" fmla="*/ 81280 w 82550"/>
                  <a:gd name="connsiteY0" fmla="*/ 119380 h 120650"/>
                  <a:gd name="connsiteX1" fmla="*/ 67310 w 82550"/>
                  <a:gd name="connsiteY1" fmla="*/ 119380 h 120650"/>
                  <a:gd name="connsiteX2" fmla="*/ 67310 w 82550"/>
                  <a:gd name="connsiteY2" fmla="*/ 109220 h 120650"/>
                  <a:gd name="connsiteX3" fmla="*/ 67310 w 82550"/>
                  <a:gd name="connsiteY3" fmla="*/ 102870 h 120650"/>
                  <a:gd name="connsiteX4" fmla="*/ 67310 w 82550"/>
                  <a:gd name="connsiteY4" fmla="*/ 102870 h 120650"/>
                  <a:gd name="connsiteX5" fmla="*/ 38100 w 82550"/>
                  <a:gd name="connsiteY5" fmla="*/ 120650 h 120650"/>
                  <a:gd name="connsiteX6" fmla="*/ 0 w 82550"/>
                  <a:gd name="connsiteY6" fmla="*/ 77470 h 120650"/>
                  <a:gd name="connsiteX7" fmla="*/ 38100 w 82550"/>
                  <a:gd name="connsiteY7" fmla="*/ 34290 h 120650"/>
                  <a:gd name="connsiteX8" fmla="*/ 67310 w 82550"/>
                  <a:gd name="connsiteY8" fmla="*/ 49530 h 120650"/>
                  <a:gd name="connsiteX9" fmla="*/ 67310 w 82550"/>
                  <a:gd name="connsiteY9" fmla="*/ 49530 h 120650"/>
                  <a:gd name="connsiteX10" fmla="*/ 67310 w 82550"/>
                  <a:gd name="connsiteY10" fmla="*/ 43180 h 120650"/>
                  <a:gd name="connsiteX11" fmla="*/ 67310 w 82550"/>
                  <a:gd name="connsiteY11" fmla="*/ 0 h 120650"/>
                  <a:gd name="connsiteX12" fmla="*/ 82550 w 82550"/>
                  <a:gd name="connsiteY12" fmla="*/ 0 h 120650"/>
                  <a:gd name="connsiteX13" fmla="*/ 82550 w 82550"/>
                  <a:gd name="connsiteY13" fmla="*/ 119380 h 120650"/>
                  <a:gd name="connsiteX14" fmla="*/ 15240 w 82550"/>
                  <a:gd name="connsiteY14" fmla="*/ 78740 h 120650"/>
                  <a:gd name="connsiteX15" fmla="*/ 40640 w 82550"/>
                  <a:gd name="connsiteY15" fmla="*/ 109220 h 120650"/>
                  <a:gd name="connsiteX16" fmla="*/ 66040 w 82550"/>
                  <a:gd name="connsiteY16" fmla="*/ 78740 h 120650"/>
                  <a:gd name="connsiteX17" fmla="*/ 40640 w 82550"/>
                  <a:gd name="connsiteY17" fmla="*/ 48260 h 120650"/>
                  <a:gd name="connsiteX18" fmla="*/ 15240 w 82550"/>
                  <a:gd name="connsiteY18" fmla="*/ 78740 h 12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2550" h="120650">
                    <a:moveTo>
                      <a:pt x="81280" y="119380"/>
                    </a:moveTo>
                    <a:lnTo>
                      <a:pt x="67310" y="119380"/>
                    </a:lnTo>
                    <a:lnTo>
                      <a:pt x="67310" y="109220"/>
                    </a:lnTo>
                    <a:cubicBezTo>
                      <a:pt x="67310" y="105410"/>
                      <a:pt x="67310" y="102870"/>
                      <a:pt x="67310" y="102870"/>
                    </a:cubicBezTo>
                    <a:lnTo>
                      <a:pt x="67310" y="102870"/>
                    </a:lnTo>
                    <a:cubicBezTo>
                      <a:pt x="63500" y="111760"/>
                      <a:pt x="52070" y="120650"/>
                      <a:pt x="38100" y="120650"/>
                    </a:cubicBezTo>
                    <a:cubicBezTo>
                      <a:pt x="16510" y="120650"/>
                      <a:pt x="0" y="102870"/>
                      <a:pt x="0" y="77470"/>
                    </a:cubicBezTo>
                    <a:cubicBezTo>
                      <a:pt x="0" y="52070"/>
                      <a:pt x="16510" y="34290"/>
                      <a:pt x="38100" y="34290"/>
                    </a:cubicBezTo>
                    <a:cubicBezTo>
                      <a:pt x="59690" y="34290"/>
                      <a:pt x="62230" y="41910"/>
                      <a:pt x="67310" y="49530"/>
                    </a:cubicBezTo>
                    <a:lnTo>
                      <a:pt x="67310" y="49530"/>
                    </a:lnTo>
                    <a:cubicBezTo>
                      <a:pt x="67310" y="49530"/>
                      <a:pt x="67310" y="46990"/>
                      <a:pt x="67310" y="43180"/>
                    </a:cubicBezTo>
                    <a:lnTo>
                      <a:pt x="67310" y="0"/>
                    </a:lnTo>
                    <a:lnTo>
                      <a:pt x="82550" y="0"/>
                    </a:lnTo>
                    <a:lnTo>
                      <a:pt x="82550" y="119380"/>
                    </a:lnTo>
                    <a:close/>
                    <a:moveTo>
                      <a:pt x="15240" y="78740"/>
                    </a:moveTo>
                    <a:cubicBezTo>
                      <a:pt x="15240" y="96520"/>
                      <a:pt x="25400" y="109220"/>
                      <a:pt x="40640" y="109220"/>
                    </a:cubicBezTo>
                    <a:cubicBezTo>
                      <a:pt x="55880" y="109220"/>
                      <a:pt x="66040" y="100330"/>
                      <a:pt x="66040" y="78740"/>
                    </a:cubicBezTo>
                    <a:cubicBezTo>
                      <a:pt x="66040" y="57150"/>
                      <a:pt x="52070" y="48260"/>
                      <a:pt x="40640" y="48260"/>
                    </a:cubicBezTo>
                    <a:cubicBezTo>
                      <a:pt x="29210" y="48260"/>
                      <a:pt x="15240" y="60960"/>
                      <a:pt x="15240" y="7874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8" name="Freeform 297">
                <a:extLst>
                  <a:ext uri="{FF2B5EF4-FFF2-40B4-BE49-F238E27FC236}">
                    <a16:creationId xmlns:a16="http://schemas.microsoft.com/office/drawing/2014/main" id="{AF78F4F1-AF2B-D5D4-09DB-BA9C4EFCFC7C}"/>
                  </a:ext>
                </a:extLst>
              </p:cNvPr>
              <p:cNvSpPr/>
              <p:nvPr/>
            </p:nvSpPr>
            <p:spPr>
              <a:xfrm>
                <a:off x="2936239" y="4907279"/>
                <a:ext cx="54927" cy="120650"/>
              </a:xfrm>
              <a:custGeom>
                <a:avLst/>
                <a:gdLst>
                  <a:gd name="connsiteX0" fmla="*/ 12700 w 54927"/>
                  <a:gd name="connsiteY0" fmla="*/ 38100 h 120650"/>
                  <a:gd name="connsiteX1" fmla="*/ 12700 w 54927"/>
                  <a:gd name="connsiteY1" fmla="*/ 29210 h 120650"/>
                  <a:gd name="connsiteX2" fmla="*/ 43180 w 54927"/>
                  <a:gd name="connsiteY2" fmla="*/ 0 h 120650"/>
                  <a:gd name="connsiteX3" fmla="*/ 53340 w 54927"/>
                  <a:gd name="connsiteY3" fmla="*/ 0 h 120650"/>
                  <a:gd name="connsiteX4" fmla="*/ 53340 w 54927"/>
                  <a:gd name="connsiteY4" fmla="*/ 13970 h 120650"/>
                  <a:gd name="connsiteX5" fmla="*/ 44450 w 54927"/>
                  <a:gd name="connsiteY5" fmla="*/ 13970 h 120650"/>
                  <a:gd name="connsiteX6" fmla="*/ 27940 w 54927"/>
                  <a:gd name="connsiteY6" fmla="*/ 30480 h 120650"/>
                  <a:gd name="connsiteX7" fmla="*/ 27940 w 54927"/>
                  <a:gd name="connsiteY7" fmla="*/ 38100 h 120650"/>
                  <a:gd name="connsiteX8" fmla="*/ 49530 w 54927"/>
                  <a:gd name="connsiteY8" fmla="*/ 38100 h 120650"/>
                  <a:gd name="connsiteX9" fmla="*/ 49530 w 54927"/>
                  <a:gd name="connsiteY9" fmla="*/ 50800 h 120650"/>
                  <a:gd name="connsiteX10" fmla="*/ 27940 w 54927"/>
                  <a:gd name="connsiteY10" fmla="*/ 50800 h 120650"/>
                  <a:gd name="connsiteX11" fmla="*/ 27940 w 54927"/>
                  <a:gd name="connsiteY11" fmla="*/ 120650 h 120650"/>
                  <a:gd name="connsiteX12" fmla="*/ 12700 w 54927"/>
                  <a:gd name="connsiteY12" fmla="*/ 120650 h 120650"/>
                  <a:gd name="connsiteX13" fmla="*/ 12700 w 54927"/>
                  <a:gd name="connsiteY13" fmla="*/ 50800 h 120650"/>
                  <a:gd name="connsiteX14" fmla="*/ 0 w 54927"/>
                  <a:gd name="connsiteY14" fmla="*/ 50800 h 120650"/>
                  <a:gd name="connsiteX15" fmla="*/ 0 w 54927"/>
                  <a:gd name="connsiteY15" fmla="*/ 38100 h 120650"/>
                  <a:gd name="connsiteX16" fmla="*/ 12700 w 54927"/>
                  <a:gd name="connsiteY16" fmla="*/ 38100 h 12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4927" h="120650">
                    <a:moveTo>
                      <a:pt x="12700" y="38100"/>
                    </a:moveTo>
                    <a:lnTo>
                      <a:pt x="12700" y="29210"/>
                    </a:lnTo>
                    <a:cubicBezTo>
                      <a:pt x="12700" y="11430"/>
                      <a:pt x="24130" y="0"/>
                      <a:pt x="43180" y="0"/>
                    </a:cubicBezTo>
                    <a:cubicBezTo>
                      <a:pt x="62230" y="0"/>
                      <a:pt x="52070" y="0"/>
                      <a:pt x="53340" y="0"/>
                    </a:cubicBezTo>
                    <a:lnTo>
                      <a:pt x="53340" y="13970"/>
                    </a:lnTo>
                    <a:cubicBezTo>
                      <a:pt x="52070" y="13970"/>
                      <a:pt x="48260" y="13970"/>
                      <a:pt x="44450" y="13970"/>
                    </a:cubicBezTo>
                    <a:cubicBezTo>
                      <a:pt x="34290" y="13970"/>
                      <a:pt x="27940" y="20320"/>
                      <a:pt x="27940" y="30480"/>
                    </a:cubicBezTo>
                    <a:lnTo>
                      <a:pt x="27940" y="38100"/>
                    </a:lnTo>
                    <a:lnTo>
                      <a:pt x="49530" y="38100"/>
                    </a:lnTo>
                    <a:lnTo>
                      <a:pt x="49530" y="50800"/>
                    </a:lnTo>
                    <a:lnTo>
                      <a:pt x="27940" y="50800"/>
                    </a:lnTo>
                    <a:lnTo>
                      <a:pt x="27940" y="120650"/>
                    </a:lnTo>
                    <a:lnTo>
                      <a:pt x="12700" y="120650"/>
                    </a:lnTo>
                    <a:lnTo>
                      <a:pt x="12700" y="50800"/>
                    </a:lnTo>
                    <a:lnTo>
                      <a:pt x="0" y="50800"/>
                    </a:lnTo>
                    <a:lnTo>
                      <a:pt x="0" y="38100"/>
                    </a:lnTo>
                    <a:lnTo>
                      <a:pt x="12700" y="381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943E48B2-7B41-95A4-BD15-37D3433171B1}"/>
                  </a:ext>
                </a:extLst>
              </p:cNvPr>
              <p:cNvSpPr/>
              <p:nvPr/>
            </p:nvSpPr>
            <p:spPr>
              <a:xfrm>
                <a:off x="2995929" y="4908550"/>
                <a:ext cx="82550" cy="120650"/>
              </a:xfrm>
              <a:custGeom>
                <a:avLst/>
                <a:gdLst>
                  <a:gd name="connsiteX0" fmla="*/ 81280 w 82550"/>
                  <a:gd name="connsiteY0" fmla="*/ 119380 h 120650"/>
                  <a:gd name="connsiteX1" fmla="*/ 67310 w 82550"/>
                  <a:gd name="connsiteY1" fmla="*/ 119380 h 120650"/>
                  <a:gd name="connsiteX2" fmla="*/ 67310 w 82550"/>
                  <a:gd name="connsiteY2" fmla="*/ 109220 h 120650"/>
                  <a:gd name="connsiteX3" fmla="*/ 67310 w 82550"/>
                  <a:gd name="connsiteY3" fmla="*/ 102870 h 120650"/>
                  <a:gd name="connsiteX4" fmla="*/ 67310 w 82550"/>
                  <a:gd name="connsiteY4" fmla="*/ 102870 h 120650"/>
                  <a:gd name="connsiteX5" fmla="*/ 38100 w 82550"/>
                  <a:gd name="connsiteY5" fmla="*/ 120650 h 120650"/>
                  <a:gd name="connsiteX6" fmla="*/ 0 w 82550"/>
                  <a:gd name="connsiteY6" fmla="*/ 77470 h 120650"/>
                  <a:gd name="connsiteX7" fmla="*/ 38100 w 82550"/>
                  <a:gd name="connsiteY7" fmla="*/ 34290 h 120650"/>
                  <a:gd name="connsiteX8" fmla="*/ 67310 w 82550"/>
                  <a:gd name="connsiteY8" fmla="*/ 49530 h 120650"/>
                  <a:gd name="connsiteX9" fmla="*/ 67310 w 82550"/>
                  <a:gd name="connsiteY9" fmla="*/ 49530 h 120650"/>
                  <a:gd name="connsiteX10" fmla="*/ 67310 w 82550"/>
                  <a:gd name="connsiteY10" fmla="*/ 43180 h 120650"/>
                  <a:gd name="connsiteX11" fmla="*/ 67310 w 82550"/>
                  <a:gd name="connsiteY11" fmla="*/ 0 h 120650"/>
                  <a:gd name="connsiteX12" fmla="*/ 82550 w 82550"/>
                  <a:gd name="connsiteY12" fmla="*/ 0 h 120650"/>
                  <a:gd name="connsiteX13" fmla="*/ 82550 w 82550"/>
                  <a:gd name="connsiteY13" fmla="*/ 119380 h 120650"/>
                  <a:gd name="connsiteX14" fmla="*/ 15240 w 82550"/>
                  <a:gd name="connsiteY14" fmla="*/ 78740 h 120650"/>
                  <a:gd name="connsiteX15" fmla="*/ 40640 w 82550"/>
                  <a:gd name="connsiteY15" fmla="*/ 109220 h 120650"/>
                  <a:gd name="connsiteX16" fmla="*/ 66040 w 82550"/>
                  <a:gd name="connsiteY16" fmla="*/ 78740 h 120650"/>
                  <a:gd name="connsiteX17" fmla="*/ 40640 w 82550"/>
                  <a:gd name="connsiteY17" fmla="*/ 48260 h 120650"/>
                  <a:gd name="connsiteX18" fmla="*/ 15240 w 82550"/>
                  <a:gd name="connsiteY18" fmla="*/ 78740 h 12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2550" h="120650">
                    <a:moveTo>
                      <a:pt x="81280" y="119380"/>
                    </a:moveTo>
                    <a:lnTo>
                      <a:pt x="67310" y="119380"/>
                    </a:lnTo>
                    <a:lnTo>
                      <a:pt x="67310" y="109220"/>
                    </a:lnTo>
                    <a:cubicBezTo>
                      <a:pt x="67310" y="105410"/>
                      <a:pt x="67310" y="102870"/>
                      <a:pt x="67310" y="102870"/>
                    </a:cubicBezTo>
                    <a:lnTo>
                      <a:pt x="67310" y="102870"/>
                    </a:lnTo>
                    <a:cubicBezTo>
                      <a:pt x="63500" y="111760"/>
                      <a:pt x="52070" y="120650"/>
                      <a:pt x="38100" y="120650"/>
                    </a:cubicBezTo>
                    <a:cubicBezTo>
                      <a:pt x="16510" y="120650"/>
                      <a:pt x="0" y="102870"/>
                      <a:pt x="0" y="77470"/>
                    </a:cubicBezTo>
                    <a:cubicBezTo>
                      <a:pt x="0" y="52070"/>
                      <a:pt x="16510" y="34290"/>
                      <a:pt x="38100" y="34290"/>
                    </a:cubicBezTo>
                    <a:cubicBezTo>
                      <a:pt x="59690" y="34290"/>
                      <a:pt x="62230" y="41910"/>
                      <a:pt x="67310" y="49530"/>
                    </a:cubicBezTo>
                    <a:lnTo>
                      <a:pt x="67310" y="49530"/>
                    </a:lnTo>
                    <a:cubicBezTo>
                      <a:pt x="67310" y="49530"/>
                      <a:pt x="67310" y="46990"/>
                      <a:pt x="67310" y="43180"/>
                    </a:cubicBezTo>
                    <a:lnTo>
                      <a:pt x="67310" y="0"/>
                    </a:lnTo>
                    <a:lnTo>
                      <a:pt x="82550" y="0"/>
                    </a:lnTo>
                    <a:lnTo>
                      <a:pt x="82550" y="119380"/>
                    </a:lnTo>
                    <a:close/>
                    <a:moveTo>
                      <a:pt x="15240" y="78740"/>
                    </a:moveTo>
                    <a:cubicBezTo>
                      <a:pt x="15240" y="96520"/>
                      <a:pt x="25400" y="109220"/>
                      <a:pt x="40640" y="109220"/>
                    </a:cubicBezTo>
                    <a:cubicBezTo>
                      <a:pt x="55880" y="109220"/>
                      <a:pt x="66040" y="100330"/>
                      <a:pt x="66040" y="78740"/>
                    </a:cubicBezTo>
                    <a:cubicBezTo>
                      <a:pt x="66040" y="57150"/>
                      <a:pt x="52070" y="48260"/>
                      <a:pt x="40640" y="48260"/>
                    </a:cubicBezTo>
                    <a:cubicBezTo>
                      <a:pt x="29210" y="48260"/>
                      <a:pt x="15240" y="60960"/>
                      <a:pt x="15240" y="7874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F8E45FCA-4D1E-2DD7-2D63-173884307016}"/>
                  </a:ext>
                </a:extLst>
              </p:cNvPr>
              <p:cNvSpPr/>
              <p:nvPr/>
            </p:nvSpPr>
            <p:spPr>
              <a:xfrm>
                <a:off x="3097529" y="4907279"/>
                <a:ext cx="54927" cy="120650"/>
              </a:xfrm>
              <a:custGeom>
                <a:avLst/>
                <a:gdLst>
                  <a:gd name="connsiteX0" fmla="*/ 12700 w 54927"/>
                  <a:gd name="connsiteY0" fmla="*/ 38100 h 120650"/>
                  <a:gd name="connsiteX1" fmla="*/ 12700 w 54927"/>
                  <a:gd name="connsiteY1" fmla="*/ 29210 h 120650"/>
                  <a:gd name="connsiteX2" fmla="*/ 43180 w 54927"/>
                  <a:gd name="connsiteY2" fmla="*/ 0 h 120650"/>
                  <a:gd name="connsiteX3" fmla="*/ 53340 w 54927"/>
                  <a:gd name="connsiteY3" fmla="*/ 0 h 120650"/>
                  <a:gd name="connsiteX4" fmla="*/ 53340 w 54927"/>
                  <a:gd name="connsiteY4" fmla="*/ 13970 h 120650"/>
                  <a:gd name="connsiteX5" fmla="*/ 44450 w 54927"/>
                  <a:gd name="connsiteY5" fmla="*/ 13970 h 120650"/>
                  <a:gd name="connsiteX6" fmla="*/ 27940 w 54927"/>
                  <a:gd name="connsiteY6" fmla="*/ 30480 h 120650"/>
                  <a:gd name="connsiteX7" fmla="*/ 27940 w 54927"/>
                  <a:gd name="connsiteY7" fmla="*/ 38100 h 120650"/>
                  <a:gd name="connsiteX8" fmla="*/ 49530 w 54927"/>
                  <a:gd name="connsiteY8" fmla="*/ 38100 h 120650"/>
                  <a:gd name="connsiteX9" fmla="*/ 49530 w 54927"/>
                  <a:gd name="connsiteY9" fmla="*/ 50800 h 120650"/>
                  <a:gd name="connsiteX10" fmla="*/ 27940 w 54927"/>
                  <a:gd name="connsiteY10" fmla="*/ 50800 h 120650"/>
                  <a:gd name="connsiteX11" fmla="*/ 27940 w 54927"/>
                  <a:gd name="connsiteY11" fmla="*/ 120650 h 120650"/>
                  <a:gd name="connsiteX12" fmla="*/ 12700 w 54927"/>
                  <a:gd name="connsiteY12" fmla="*/ 120650 h 120650"/>
                  <a:gd name="connsiteX13" fmla="*/ 12700 w 54927"/>
                  <a:gd name="connsiteY13" fmla="*/ 50800 h 120650"/>
                  <a:gd name="connsiteX14" fmla="*/ 0 w 54927"/>
                  <a:gd name="connsiteY14" fmla="*/ 50800 h 120650"/>
                  <a:gd name="connsiteX15" fmla="*/ 0 w 54927"/>
                  <a:gd name="connsiteY15" fmla="*/ 38100 h 120650"/>
                  <a:gd name="connsiteX16" fmla="*/ 12700 w 54927"/>
                  <a:gd name="connsiteY16" fmla="*/ 38100 h 12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4927" h="120650">
                    <a:moveTo>
                      <a:pt x="12700" y="38100"/>
                    </a:moveTo>
                    <a:lnTo>
                      <a:pt x="12700" y="29210"/>
                    </a:lnTo>
                    <a:cubicBezTo>
                      <a:pt x="12700" y="11430"/>
                      <a:pt x="24130" y="0"/>
                      <a:pt x="43180" y="0"/>
                    </a:cubicBezTo>
                    <a:cubicBezTo>
                      <a:pt x="62230" y="0"/>
                      <a:pt x="52070" y="0"/>
                      <a:pt x="53340" y="0"/>
                    </a:cubicBezTo>
                    <a:lnTo>
                      <a:pt x="53340" y="13970"/>
                    </a:lnTo>
                    <a:cubicBezTo>
                      <a:pt x="52070" y="13970"/>
                      <a:pt x="48260" y="13970"/>
                      <a:pt x="44450" y="13970"/>
                    </a:cubicBezTo>
                    <a:cubicBezTo>
                      <a:pt x="34290" y="13970"/>
                      <a:pt x="27940" y="20320"/>
                      <a:pt x="27940" y="30480"/>
                    </a:cubicBezTo>
                    <a:lnTo>
                      <a:pt x="27940" y="38100"/>
                    </a:lnTo>
                    <a:lnTo>
                      <a:pt x="49530" y="38100"/>
                    </a:lnTo>
                    <a:lnTo>
                      <a:pt x="49530" y="50800"/>
                    </a:lnTo>
                    <a:lnTo>
                      <a:pt x="27940" y="50800"/>
                    </a:lnTo>
                    <a:lnTo>
                      <a:pt x="27940" y="120650"/>
                    </a:lnTo>
                    <a:lnTo>
                      <a:pt x="12700" y="120650"/>
                    </a:lnTo>
                    <a:lnTo>
                      <a:pt x="12700" y="50800"/>
                    </a:lnTo>
                    <a:lnTo>
                      <a:pt x="0" y="50800"/>
                    </a:lnTo>
                    <a:lnTo>
                      <a:pt x="0" y="38100"/>
                    </a:lnTo>
                    <a:lnTo>
                      <a:pt x="12700" y="381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06649B18-4CCB-8B57-9BAF-321231295D26}"/>
                  </a:ext>
                </a:extLst>
              </p:cNvPr>
              <p:cNvSpPr/>
              <p:nvPr/>
            </p:nvSpPr>
            <p:spPr>
              <a:xfrm>
                <a:off x="3157220" y="4908550"/>
                <a:ext cx="82550" cy="120650"/>
              </a:xfrm>
              <a:custGeom>
                <a:avLst/>
                <a:gdLst>
                  <a:gd name="connsiteX0" fmla="*/ 81280 w 82550"/>
                  <a:gd name="connsiteY0" fmla="*/ 119380 h 120650"/>
                  <a:gd name="connsiteX1" fmla="*/ 67310 w 82550"/>
                  <a:gd name="connsiteY1" fmla="*/ 119380 h 120650"/>
                  <a:gd name="connsiteX2" fmla="*/ 67310 w 82550"/>
                  <a:gd name="connsiteY2" fmla="*/ 109220 h 120650"/>
                  <a:gd name="connsiteX3" fmla="*/ 67310 w 82550"/>
                  <a:gd name="connsiteY3" fmla="*/ 102870 h 120650"/>
                  <a:gd name="connsiteX4" fmla="*/ 67310 w 82550"/>
                  <a:gd name="connsiteY4" fmla="*/ 102870 h 120650"/>
                  <a:gd name="connsiteX5" fmla="*/ 38100 w 82550"/>
                  <a:gd name="connsiteY5" fmla="*/ 120650 h 120650"/>
                  <a:gd name="connsiteX6" fmla="*/ 0 w 82550"/>
                  <a:gd name="connsiteY6" fmla="*/ 77470 h 120650"/>
                  <a:gd name="connsiteX7" fmla="*/ 38100 w 82550"/>
                  <a:gd name="connsiteY7" fmla="*/ 34290 h 120650"/>
                  <a:gd name="connsiteX8" fmla="*/ 67310 w 82550"/>
                  <a:gd name="connsiteY8" fmla="*/ 49530 h 120650"/>
                  <a:gd name="connsiteX9" fmla="*/ 67310 w 82550"/>
                  <a:gd name="connsiteY9" fmla="*/ 49530 h 120650"/>
                  <a:gd name="connsiteX10" fmla="*/ 67310 w 82550"/>
                  <a:gd name="connsiteY10" fmla="*/ 43180 h 120650"/>
                  <a:gd name="connsiteX11" fmla="*/ 67310 w 82550"/>
                  <a:gd name="connsiteY11" fmla="*/ 0 h 120650"/>
                  <a:gd name="connsiteX12" fmla="*/ 82550 w 82550"/>
                  <a:gd name="connsiteY12" fmla="*/ 0 h 120650"/>
                  <a:gd name="connsiteX13" fmla="*/ 82550 w 82550"/>
                  <a:gd name="connsiteY13" fmla="*/ 119380 h 120650"/>
                  <a:gd name="connsiteX14" fmla="*/ 15240 w 82550"/>
                  <a:gd name="connsiteY14" fmla="*/ 78740 h 120650"/>
                  <a:gd name="connsiteX15" fmla="*/ 40640 w 82550"/>
                  <a:gd name="connsiteY15" fmla="*/ 109220 h 120650"/>
                  <a:gd name="connsiteX16" fmla="*/ 66040 w 82550"/>
                  <a:gd name="connsiteY16" fmla="*/ 78740 h 120650"/>
                  <a:gd name="connsiteX17" fmla="*/ 40640 w 82550"/>
                  <a:gd name="connsiteY17" fmla="*/ 48260 h 120650"/>
                  <a:gd name="connsiteX18" fmla="*/ 15240 w 82550"/>
                  <a:gd name="connsiteY18" fmla="*/ 78740 h 12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2550" h="120650">
                    <a:moveTo>
                      <a:pt x="81280" y="119380"/>
                    </a:moveTo>
                    <a:lnTo>
                      <a:pt x="67310" y="119380"/>
                    </a:lnTo>
                    <a:lnTo>
                      <a:pt x="67310" y="109220"/>
                    </a:lnTo>
                    <a:cubicBezTo>
                      <a:pt x="67310" y="105410"/>
                      <a:pt x="67310" y="102870"/>
                      <a:pt x="67310" y="102870"/>
                    </a:cubicBezTo>
                    <a:lnTo>
                      <a:pt x="67310" y="102870"/>
                    </a:lnTo>
                    <a:cubicBezTo>
                      <a:pt x="63500" y="111760"/>
                      <a:pt x="52070" y="120650"/>
                      <a:pt x="38100" y="120650"/>
                    </a:cubicBezTo>
                    <a:cubicBezTo>
                      <a:pt x="16510" y="120650"/>
                      <a:pt x="0" y="102870"/>
                      <a:pt x="0" y="77470"/>
                    </a:cubicBezTo>
                    <a:cubicBezTo>
                      <a:pt x="0" y="52070"/>
                      <a:pt x="16510" y="34290"/>
                      <a:pt x="38100" y="34290"/>
                    </a:cubicBezTo>
                    <a:cubicBezTo>
                      <a:pt x="59690" y="34290"/>
                      <a:pt x="62230" y="41910"/>
                      <a:pt x="67310" y="49530"/>
                    </a:cubicBezTo>
                    <a:lnTo>
                      <a:pt x="67310" y="49530"/>
                    </a:lnTo>
                    <a:cubicBezTo>
                      <a:pt x="67310" y="49530"/>
                      <a:pt x="67310" y="46990"/>
                      <a:pt x="67310" y="43180"/>
                    </a:cubicBezTo>
                    <a:lnTo>
                      <a:pt x="67310" y="0"/>
                    </a:lnTo>
                    <a:lnTo>
                      <a:pt x="82550" y="0"/>
                    </a:lnTo>
                    <a:lnTo>
                      <a:pt x="82550" y="119380"/>
                    </a:lnTo>
                    <a:close/>
                    <a:moveTo>
                      <a:pt x="15240" y="78740"/>
                    </a:moveTo>
                    <a:cubicBezTo>
                      <a:pt x="15240" y="96520"/>
                      <a:pt x="25400" y="109220"/>
                      <a:pt x="40640" y="109220"/>
                    </a:cubicBezTo>
                    <a:cubicBezTo>
                      <a:pt x="55880" y="109220"/>
                      <a:pt x="66040" y="100330"/>
                      <a:pt x="66040" y="78740"/>
                    </a:cubicBezTo>
                    <a:cubicBezTo>
                      <a:pt x="66040" y="57150"/>
                      <a:pt x="52070" y="48260"/>
                      <a:pt x="40640" y="48260"/>
                    </a:cubicBezTo>
                    <a:cubicBezTo>
                      <a:pt x="29210" y="48260"/>
                      <a:pt x="15240" y="60960"/>
                      <a:pt x="15240" y="7874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2" name="Freeform 301">
                <a:extLst>
                  <a:ext uri="{FF2B5EF4-FFF2-40B4-BE49-F238E27FC236}">
                    <a16:creationId xmlns:a16="http://schemas.microsoft.com/office/drawing/2014/main" id="{4D195704-EF11-EF8B-AF23-EF8B985144CF}"/>
                  </a:ext>
                </a:extLst>
              </p:cNvPr>
              <p:cNvSpPr/>
              <p:nvPr/>
            </p:nvSpPr>
            <p:spPr>
              <a:xfrm>
                <a:off x="2654300" y="5107940"/>
                <a:ext cx="97789" cy="121919"/>
              </a:xfrm>
              <a:custGeom>
                <a:avLst/>
                <a:gdLst>
                  <a:gd name="connsiteX0" fmla="*/ 97790 w 97789"/>
                  <a:gd name="connsiteY0" fmla="*/ 21590 h 121919"/>
                  <a:gd name="connsiteX1" fmla="*/ 62230 w 97789"/>
                  <a:gd name="connsiteY1" fmla="*/ 12700 h 121919"/>
                  <a:gd name="connsiteX2" fmla="*/ 15240 w 97789"/>
                  <a:gd name="connsiteY2" fmla="*/ 59690 h 121919"/>
                  <a:gd name="connsiteX3" fmla="*/ 62230 w 97789"/>
                  <a:gd name="connsiteY3" fmla="*/ 106680 h 121919"/>
                  <a:gd name="connsiteX4" fmla="*/ 97790 w 97789"/>
                  <a:gd name="connsiteY4" fmla="*/ 97790 h 121919"/>
                  <a:gd name="connsiteX5" fmla="*/ 97790 w 97789"/>
                  <a:gd name="connsiteY5" fmla="*/ 113030 h 121919"/>
                  <a:gd name="connsiteX6" fmla="*/ 62230 w 97789"/>
                  <a:gd name="connsiteY6" fmla="*/ 121920 h 121919"/>
                  <a:gd name="connsiteX7" fmla="*/ 0 w 97789"/>
                  <a:gd name="connsiteY7" fmla="*/ 60960 h 121919"/>
                  <a:gd name="connsiteX8" fmla="*/ 62230 w 97789"/>
                  <a:gd name="connsiteY8" fmla="*/ 0 h 121919"/>
                  <a:gd name="connsiteX9" fmla="*/ 97790 w 97789"/>
                  <a:gd name="connsiteY9" fmla="*/ 8890 h 121919"/>
                  <a:gd name="connsiteX10" fmla="*/ 97790 w 97789"/>
                  <a:gd name="connsiteY10" fmla="*/ 24130 h 121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7789" h="121919">
                    <a:moveTo>
                      <a:pt x="97790" y="21590"/>
                    </a:moveTo>
                    <a:cubicBezTo>
                      <a:pt x="90170" y="17780"/>
                      <a:pt x="77470" y="12700"/>
                      <a:pt x="62230" y="12700"/>
                    </a:cubicBezTo>
                    <a:cubicBezTo>
                      <a:pt x="35560" y="12700"/>
                      <a:pt x="15240" y="33020"/>
                      <a:pt x="15240" y="59690"/>
                    </a:cubicBezTo>
                    <a:cubicBezTo>
                      <a:pt x="15240" y="86360"/>
                      <a:pt x="34290" y="106680"/>
                      <a:pt x="62230" y="106680"/>
                    </a:cubicBezTo>
                    <a:cubicBezTo>
                      <a:pt x="90170" y="106680"/>
                      <a:pt x="90170" y="101600"/>
                      <a:pt x="97790" y="97790"/>
                    </a:cubicBezTo>
                    <a:lnTo>
                      <a:pt x="97790" y="113030"/>
                    </a:lnTo>
                    <a:cubicBezTo>
                      <a:pt x="93980" y="115570"/>
                      <a:pt x="80010" y="121920"/>
                      <a:pt x="62230" y="121920"/>
                    </a:cubicBezTo>
                    <a:cubicBezTo>
                      <a:pt x="26670" y="121920"/>
                      <a:pt x="0" y="95250"/>
                      <a:pt x="0" y="60960"/>
                    </a:cubicBezTo>
                    <a:cubicBezTo>
                      <a:pt x="0" y="26670"/>
                      <a:pt x="26670" y="0"/>
                      <a:pt x="62230" y="0"/>
                    </a:cubicBezTo>
                    <a:cubicBezTo>
                      <a:pt x="97790" y="0"/>
                      <a:pt x="93980" y="6350"/>
                      <a:pt x="97790" y="8890"/>
                    </a:cubicBezTo>
                    <a:lnTo>
                      <a:pt x="97790" y="241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3" name="Freeform 302">
                <a:extLst>
                  <a:ext uri="{FF2B5EF4-FFF2-40B4-BE49-F238E27FC236}">
                    <a16:creationId xmlns:a16="http://schemas.microsoft.com/office/drawing/2014/main" id="{6FA42AB7-3254-F956-6855-DB2F152328FD}"/>
                  </a:ext>
                </a:extLst>
              </p:cNvPr>
              <p:cNvSpPr/>
              <p:nvPr/>
            </p:nvSpPr>
            <p:spPr>
              <a:xfrm>
                <a:off x="2771139" y="5142229"/>
                <a:ext cx="20320" cy="85090"/>
              </a:xfrm>
              <a:custGeom>
                <a:avLst/>
                <a:gdLst>
                  <a:gd name="connsiteX0" fmla="*/ 10160 w 20320"/>
                  <a:gd name="connsiteY0" fmla="*/ 0 h 85090"/>
                  <a:gd name="connsiteX1" fmla="*/ 20320 w 20320"/>
                  <a:gd name="connsiteY1" fmla="*/ 8890 h 85090"/>
                  <a:gd name="connsiteX2" fmla="*/ 10160 w 20320"/>
                  <a:gd name="connsiteY2" fmla="*/ 17780 h 85090"/>
                  <a:gd name="connsiteX3" fmla="*/ 0 w 20320"/>
                  <a:gd name="connsiteY3" fmla="*/ 8890 h 85090"/>
                  <a:gd name="connsiteX4" fmla="*/ 10160 w 20320"/>
                  <a:gd name="connsiteY4" fmla="*/ 0 h 85090"/>
                  <a:gd name="connsiteX5" fmla="*/ 10160 w 20320"/>
                  <a:gd name="connsiteY5" fmla="*/ 67310 h 85090"/>
                  <a:gd name="connsiteX6" fmla="*/ 20320 w 20320"/>
                  <a:gd name="connsiteY6" fmla="*/ 76200 h 85090"/>
                  <a:gd name="connsiteX7" fmla="*/ 10160 w 20320"/>
                  <a:gd name="connsiteY7" fmla="*/ 85090 h 85090"/>
                  <a:gd name="connsiteX8" fmla="*/ 0 w 20320"/>
                  <a:gd name="connsiteY8" fmla="*/ 76200 h 85090"/>
                  <a:gd name="connsiteX9" fmla="*/ 10160 w 20320"/>
                  <a:gd name="connsiteY9" fmla="*/ 67310 h 85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" h="85090">
                    <a:moveTo>
                      <a:pt x="10160" y="0"/>
                    </a:moveTo>
                    <a:cubicBezTo>
                      <a:pt x="15240" y="0"/>
                      <a:pt x="20320" y="3810"/>
                      <a:pt x="20320" y="8890"/>
                    </a:cubicBezTo>
                    <a:cubicBezTo>
                      <a:pt x="20320" y="13970"/>
                      <a:pt x="16510" y="17780"/>
                      <a:pt x="10160" y="17780"/>
                    </a:cubicBezTo>
                    <a:cubicBezTo>
                      <a:pt x="3810" y="17780"/>
                      <a:pt x="0" y="13970"/>
                      <a:pt x="0" y="889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0160" y="67310"/>
                    </a:moveTo>
                    <a:cubicBezTo>
                      <a:pt x="15240" y="67310"/>
                      <a:pt x="20320" y="71120"/>
                      <a:pt x="20320" y="76200"/>
                    </a:cubicBezTo>
                    <a:cubicBezTo>
                      <a:pt x="20320" y="81280"/>
                      <a:pt x="16510" y="85090"/>
                      <a:pt x="10160" y="85090"/>
                    </a:cubicBezTo>
                    <a:cubicBezTo>
                      <a:pt x="3810" y="85090"/>
                      <a:pt x="0" y="81280"/>
                      <a:pt x="0" y="76200"/>
                    </a:cubicBezTo>
                    <a:cubicBezTo>
                      <a:pt x="0" y="71120"/>
                      <a:pt x="3810" y="67310"/>
                      <a:pt x="10160" y="6731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4" name="Freeform 303">
                <a:extLst>
                  <a:ext uri="{FF2B5EF4-FFF2-40B4-BE49-F238E27FC236}">
                    <a16:creationId xmlns:a16="http://schemas.microsoft.com/office/drawing/2014/main" id="{1F4D77C4-F1EC-7BD2-F650-C28B758850B8}"/>
                  </a:ext>
                </a:extLst>
              </p:cNvPr>
              <p:cNvSpPr/>
              <p:nvPr/>
            </p:nvSpPr>
            <p:spPr>
              <a:xfrm>
                <a:off x="2851150" y="5105400"/>
                <a:ext cx="88900" cy="121920"/>
              </a:xfrm>
              <a:custGeom>
                <a:avLst/>
                <a:gdLst>
                  <a:gd name="connsiteX0" fmla="*/ 44450 w 88900"/>
                  <a:gd name="connsiteY0" fmla="*/ 0 h 121920"/>
                  <a:gd name="connsiteX1" fmla="*/ 88900 w 88900"/>
                  <a:gd name="connsiteY1" fmla="*/ 60960 h 121920"/>
                  <a:gd name="connsiteX2" fmla="*/ 44450 w 88900"/>
                  <a:gd name="connsiteY2" fmla="*/ 121920 h 121920"/>
                  <a:gd name="connsiteX3" fmla="*/ 0 w 88900"/>
                  <a:gd name="connsiteY3" fmla="*/ 60960 h 121920"/>
                  <a:gd name="connsiteX4" fmla="*/ 44450 w 88900"/>
                  <a:gd name="connsiteY4" fmla="*/ 0 h 121920"/>
                  <a:gd name="connsiteX5" fmla="*/ 44450 w 88900"/>
                  <a:gd name="connsiteY5" fmla="*/ 107950 h 121920"/>
                  <a:gd name="connsiteX6" fmla="*/ 73660 w 88900"/>
                  <a:gd name="connsiteY6" fmla="*/ 60960 h 121920"/>
                  <a:gd name="connsiteX7" fmla="*/ 44450 w 88900"/>
                  <a:gd name="connsiteY7" fmla="*/ 13970 h 121920"/>
                  <a:gd name="connsiteX8" fmla="*/ 15240 w 88900"/>
                  <a:gd name="connsiteY8" fmla="*/ 60960 h 121920"/>
                  <a:gd name="connsiteX9" fmla="*/ 44450 w 88900"/>
                  <a:gd name="connsiteY9" fmla="*/ 107950 h 121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8900" h="121920">
                    <a:moveTo>
                      <a:pt x="44450" y="0"/>
                    </a:moveTo>
                    <a:cubicBezTo>
                      <a:pt x="72390" y="0"/>
                      <a:pt x="88900" y="26670"/>
                      <a:pt x="88900" y="60960"/>
                    </a:cubicBezTo>
                    <a:cubicBezTo>
                      <a:pt x="88900" y="95250"/>
                      <a:pt x="71120" y="121920"/>
                      <a:pt x="44450" y="121920"/>
                    </a:cubicBezTo>
                    <a:cubicBezTo>
                      <a:pt x="17780" y="121920"/>
                      <a:pt x="0" y="95250"/>
                      <a:pt x="0" y="60960"/>
                    </a:cubicBezTo>
                    <a:cubicBezTo>
                      <a:pt x="0" y="26670"/>
                      <a:pt x="17780" y="0"/>
                      <a:pt x="44450" y="0"/>
                    </a:cubicBezTo>
                    <a:close/>
                    <a:moveTo>
                      <a:pt x="44450" y="107950"/>
                    </a:moveTo>
                    <a:cubicBezTo>
                      <a:pt x="62230" y="107950"/>
                      <a:pt x="73660" y="88900"/>
                      <a:pt x="73660" y="60960"/>
                    </a:cubicBezTo>
                    <a:cubicBezTo>
                      <a:pt x="73660" y="33020"/>
                      <a:pt x="62230" y="13970"/>
                      <a:pt x="44450" y="13970"/>
                    </a:cubicBezTo>
                    <a:cubicBezTo>
                      <a:pt x="26670" y="13970"/>
                      <a:pt x="15240" y="33020"/>
                      <a:pt x="15240" y="60960"/>
                    </a:cubicBezTo>
                    <a:cubicBezTo>
                      <a:pt x="15240" y="88900"/>
                      <a:pt x="26670" y="107950"/>
                      <a:pt x="44450" y="10795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5" name="Freeform 304">
                <a:extLst>
                  <a:ext uri="{FF2B5EF4-FFF2-40B4-BE49-F238E27FC236}">
                    <a16:creationId xmlns:a16="http://schemas.microsoft.com/office/drawing/2014/main" id="{19B6BBF1-17A3-1903-E0A9-DA5D9A210204}"/>
                  </a:ext>
                </a:extLst>
              </p:cNvPr>
              <p:cNvSpPr/>
              <p:nvPr/>
            </p:nvSpPr>
            <p:spPr>
              <a:xfrm>
                <a:off x="2957829" y="5105400"/>
                <a:ext cx="121920" cy="123190"/>
              </a:xfrm>
              <a:custGeom>
                <a:avLst/>
                <a:gdLst>
                  <a:gd name="connsiteX0" fmla="*/ 27940 w 121920"/>
                  <a:gd name="connsiteY0" fmla="*/ 0 h 123190"/>
                  <a:gd name="connsiteX1" fmla="*/ 55880 w 121920"/>
                  <a:gd name="connsiteY1" fmla="*/ 29210 h 123190"/>
                  <a:gd name="connsiteX2" fmla="*/ 27940 w 121920"/>
                  <a:gd name="connsiteY2" fmla="*/ 58420 h 123190"/>
                  <a:gd name="connsiteX3" fmla="*/ 0 w 121920"/>
                  <a:gd name="connsiteY3" fmla="*/ 29210 h 123190"/>
                  <a:gd name="connsiteX4" fmla="*/ 27940 w 121920"/>
                  <a:gd name="connsiteY4" fmla="*/ 0 h 123190"/>
                  <a:gd name="connsiteX5" fmla="*/ 27940 w 121920"/>
                  <a:gd name="connsiteY5" fmla="*/ 48260 h 123190"/>
                  <a:gd name="connsiteX6" fmla="*/ 44450 w 121920"/>
                  <a:gd name="connsiteY6" fmla="*/ 29210 h 123190"/>
                  <a:gd name="connsiteX7" fmla="*/ 27940 w 121920"/>
                  <a:gd name="connsiteY7" fmla="*/ 10160 h 123190"/>
                  <a:gd name="connsiteX8" fmla="*/ 11430 w 121920"/>
                  <a:gd name="connsiteY8" fmla="*/ 29210 h 123190"/>
                  <a:gd name="connsiteX9" fmla="*/ 27940 w 121920"/>
                  <a:gd name="connsiteY9" fmla="*/ 48260 h 123190"/>
                  <a:gd name="connsiteX10" fmla="*/ 97790 w 121920"/>
                  <a:gd name="connsiteY10" fmla="*/ 2540 h 123190"/>
                  <a:gd name="connsiteX11" fmla="*/ 109220 w 121920"/>
                  <a:gd name="connsiteY11" fmla="*/ 2540 h 123190"/>
                  <a:gd name="connsiteX12" fmla="*/ 24130 w 121920"/>
                  <a:gd name="connsiteY12" fmla="*/ 121920 h 123190"/>
                  <a:gd name="connsiteX13" fmla="*/ 12700 w 121920"/>
                  <a:gd name="connsiteY13" fmla="*/ 121920 h 123190"/>
                  <a:gd name="connsiteX14" fmla="*/ 97790 w 121920"/>
                  <a:gd name="connsiteY14" fmla="*/ 2540 h 123190"/>
                  <a:gd name="connsiteX15" fmla="*/ 93980 w 121920"/>
                  <a:gd name="connsiteY15" fmla="*/ 64770 h 123190"/>
                  <a:gd name="connsiteX16" fmla="*/ 121920 w 121920"/>
                  <a:gd name="connsiteY16" fmla="*/ 93980 h 123190"/>
                  <a:gd name="connsiteX17" fmla="*/ 93980 w 121920"/>
                  <a:gd name="connsiteY17" fmla="*/ 123190 h 123190"/>
                  <a:gd name="connsiteX18" fmla="*/ 66040 w 121920"/>
                  <a:gd name="connsiteY18" fmla="*/ 93980 h 123190"/>
                  <a:gd name="connsiteX19" fmla="*/ 93980 w 121920"/>
                  <a:gd name="connsiteY19" fmla="*/ 64770 h 123190"/>
                  <a:gd name="connsiteX20" fmla="*/ 93980 w 121920"/>
                  <a:gd name="connsiteY20" fmla="*/ 113030 h 123190"/>
                  <a:gd name="connsiteX21" fmla="*/ 110490 w 121920"/>
                  <a:gd name="connsiteY21" fmla="*/ 93980 h 123190"/>
                  <a:gd name="connsiteX22" fmla="*/ 93980 w 121920"/>
                  <a:gd name="connsiteY22" fmla="*/ 74930 h 123190"/>
                  <a:gd name="connsiteX23" fmla="*/ 77470 w 121920"/>
                  <a:gd name="connsiteY23" fmla="*/ 93980 h 123190"/>
                  <a:gd name="connsiteX24" fmla="*/ 93980 w 121920"/>
                  <a:gd name="connsiteY24" fmla="*/ 113030 h 12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21920" h="123190">
                    <a:moveTo>
                      <a:pt x="27940" y="0"/>
                    </a:moveTo>
                    <a:cubicBezTo>
                      <a:pt x="43180" y="0"/>
                      <a:pt x="55880" y="12700"/>
                      <a:pt x="55880" y="29210"/>
                    </a:cubicBezTo>
                    <a:cubicBezTo>
                      <a:pt x="55880" y="45720"/>
                      <a:pt x="43180" y="58420"/>
                      <a:pt x="27940" y="58420"/>
                    </a:cubicBezTo>
                    <a:cubicBezTo>
                      <a:pt x="12700" y="58420"/>
                      <a:pt x="0" y="45720"/>
                      <a:pt x="0" y="29210"/>
                    </a:cubicBezTo>
                    <a:cubicBezTo>
                      <a:pt x="0" y="12700"/>
                      <a:pt x="12700" y="0"/>
                      <a:pt x="27940" y="0"/>
                    </a:cubicBezTo>
                    <a:close/>
                    <a:moveTo>
                      <a:pt x="27940" y="48260"/>
                    </a:moveTo>
                    <a:cubicBezTo>
                      <a:pt x="36830" y="48260"/>
                      <a:pt x="44450" y="40640"/>
                      <a:pt x="44450" y="29210"/>
                    </a:cubicBezTo>
                    <a:cubicBezTo>
                      <a:pt x="44450" y="17780"/>
                      <a:pt x="36830" y="10160"/>
                      <a:pt x="27940" y="10160"/>
                    </a:cubicBezTo>
                    <a:cubicBezTo>
                      <a:pt x="19050" y="10160"/>
                      <a:pt x="11430" y="17780"/>
                      <a:pt x="11430" y="29210"/>
                    </a:cubicBezTo>
                    <a:cubicBezTo>
                      <a:pt x="11430" y="40640"/>
                      <a:pt x="19050" y="48260"/>
                      <a:pt x="27940" y="48260"/>
                    </a:cubicBezTo>
                    <a:close/>
                    <a:moveTo>
                      <a:pt x="97790" y="2540"/>
                    </a:moveTo>
                    <a:lnTo>
                      <a:pt x="109220" y="2540"/>
                    </a:lnTo>
                    <a:lnTo>
                      <a:pt x="24130" y="121920"/>
                    </a:lnTo>
                    <a:lnTo>
                      <a:pt x="12700" y="121920"/>
                    </a:lnTo>
                    <a:lnTo>
                      <a:pt x="97790" y="2540"/>
                    </a:lnTo>
                    <a:close/>
                    <a:moveTo>
                      <a:pt x="93980" y="64770"/>
                    </a:moveTo>
                    <a:cubicBezTo>
                      <a:pt x="109220" y="64770"/>
                      <a:pt x="121920" y="77470"/>
                      <a:pt x="121920" y="93980"/>
                    </a:cubicBezTo>
                    <a:cubicBezTo>
                      <a:pt x="121920" y="110490"/>
                      <a:pt x="109220" y="123190"/>
                      <a:pt x="93980" y="123190"/>
                    </a:cubicBezTo>
                    <a:cubicBezTo>
                      <a:pt x="78740" y="123190"/>
                      <a:pt x="66040" y="110490"/>
                      <a:pt x="66040" y="93980"/>
                    </a:cubicBezTo>
                    <a:cubicBezTo>
                      <a:pt x="66040" y="77470"/>
                      <a:pt x="78740" y="64770"/>
                      <a:pt x="93980" y="64770"/>
                    </a:cubicBezTo>
                    <a:close/>
                    <a:moveTo>
                      <a:pt x="93980" y="113030"/>
                    </a:moveTo>
                    <a:cubicBezTo>
                      <a:pt x="102870" y="113030"/>
                      <a:pt x="110490" y="105410"/>
                      <a:pt x="110490" y="93980"/>
                    </a:cubicBezTo>
                    <a:cubicBezTo>
                      <a:pt x="110490" y="82550"/>
                      <a:pt x="102870" y="74930"/>
                      <a:pt x="93980" y="74930"/>
                    </a:cubicBezTo>
                    <a:cubicBezTo>
                      <a:pt x="85090" y="74930"/>
                      <a:pt x="77470" y="82550"/>
                      <a:pt x="77470" y="93980"/>
                    </a:cubicBezTo>
                    <a:cubicBezTo>
                      <a:pt x="77470" y="105410"/>
                      <a:pt x="85090" y="113030"/>
                      <a:pt x="93980" y="1130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6" name="Freeform 305">
                <a:extLst>
                  <a:ext uri="{FF2B5EF4-FFF2-40B4-BE49-F238E27FC236}">
                    <a16:creationId xmlns:a16="http://schemas.microsoft.com/office/drawing/2014/main" id="{EDC01CC3-802F-DD77-62AB-37ED61947B22}"/>
                  </a:ext>
                </a:extLst>
              </p:cNvPr>
              <p:cNvSpPr/>
              <p:nvPr/>
            </p:nvSpPr>
            <p:spPr>
              <a:xfrm>
                <a:off x="2664460" y="5304790"/>
                <a:ext cx="107950" cy="120650"/>
              </a:xfrm>
              <a:custGeom>
                <a:avLst/>
                <a:gdLst>
                  <a:gd name="connsiteX0" fmla="*/ 17780 w 107950"/>
                  <a:gd name="connsiteY0" fmla="*/ 44450 h 120650"/>
                  <a:gd name="connsiteX1" fmla="*/ 15240 w 107950"/>
                  <a:gd name="connsiteY1" fmla="*/ 40640 h 120650"/>
                  <a:gd name="connsiteX2" fmla="*/ 15240 w 107950"/>
                  <a:gd name="connsiteY2" fmla="*/ 120650 h 120650"/>
                  <a:gd name="connsiteX3" fmla="*/ 0 w 107950"/>
                  <a:gd name="connsiteY3" fmla="*/ 120650 h 120650"/>
                  <a:gd name="connsiteX4" fmla="*/ 0 w 107950"/>
                  <a:gd name="connsiteY4" fmla="*/ 0 h 120650"/>
                  <a:gd name="connsiteX5" fmla="*/ 0 w 107950"/>
                  <a:gd name="connsiteY5" fmla="*/ 0 h 120650"/>
                  <a:gd name="connsiteX6" fmla="*/ 53340 w 107950"/>
                  <a:gd name="connsiteY6" fmla="*/ 66040 h 120650"/>
                  <a:gd name="connsiteX7" fmla="*/ 107950 w 107950"/>
                  <a:gd name="connsiteY7" fmla="*/ 0 h 120650"/>
                  <a:gd name="connsiteX8" fmla="*/ 107950 w 107950"/>
                  <a:gd name="connsiteY8" fmla="*/ 0 h 120650"/>
                  <a:gd name="connsiteX9" fmla="*/ 107950 w 107950"/>
                  <a:gd name="connsiteY9" fmla="*/ 120650 h 120650"/>
                  <a:gd name="connsiteX10" fmla="*/ 92710 w 107950"/>
                  <a:gd name="connsiteY10" fmla="*/ 120650 h 120650"/>
                  <a:gd name="connsiteX11" fmla="*/ 92710 w 107950"/>
                  <a:gd name="connsiteY11" fmla="*/ 40640 h 120650"/>
                  <a:gd name="connsiteX12" fmla="*/ 90170 w 107950"/>
                  <a:gd name="connsiteY12" fmla="*/ 44450 h 120650"/>
                  <a:gd name="connsiteX13" fmla="*/ 54610 w 107950"/>
                  <a:gd name="connsiteY13" fmla="*/ 87630 h 120650"/>
                  <a:gd name="connsiteX14" fmla="*/ 19050 w 107950"/>
                  <a:gd name="connsiteY14" fmla="*/ 44450 h 12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7950" h="120650">
                    <a:moveTo>
                      <a:pt x="17780" y="44450"/>
                    </a:moveTo>
                    <a:lnTo>
                      <a:pt x="15240" y="40640"/>
                    </a:lnTo>
                    <a:lnTo>
                      <a:pt x="15240" y="120650"/>
                    </a:lnTo>
                    <a:lnTo>
                      <a:pt x="0" y="12065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3340" y="66040"/>
                    </a:lnTo>
                    <a:lnTo>
                      <a:pt x="107950" y="0"/>
                    </a:lnTo>
                    <a:lnTo>
                      <a:pt x="107950" y="0"/>
                    </a:lnTo>
                    <a:lnTo>
                      <a:pt x="107950" y="120650"/>
                    </a:lnTo>
                    <a:lnTo>
                      <a:pt x="92710" y="120650"/>
                    </a:lnTo>
                    <a:lnTo>
                      <a:pt x="92710" y="40640"/>
                    </a:lnTo>
                    <a:lnTo>
                      <a:pt x="90170" y="44450"/>
                    </a:lnTo>
                    <a:lnTo>
                      <a:pt x="54610" y="87630"/>
                    </a:lnTo>
                    <a:lnTo>
                      <a:pt x="19050" y="4445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7" name="Freeform 306">
                <a:extLst>
                  <a:ext uri="{FF2B5EF4-FFF2-40B4-BE49-F238E27FC236}">
                    <a16:creationId xmlns:a16="http://schemas.microsoft.com/office/drawing/2014/main" id="{97B3267A-0191-4FA3-3DE2-C19BA130D716}"/>
                  </a:ext>
                </a:extLst>
              </p:cNvPr>
              <p:cNvSpPr/>
              <p:nvPr/>
            </p:nvSpPr>
            <p:spPr>
              <a:xfrm>
                <a:off x="2801620" y="5340350"/>
                <a:ext cx="20319" cy="85090"/>
              </a:xfrm>
              <a:custGeom>
                <a:avLst/>
                <a:gdLst>
                  <a:gd name="connsiteX0" fmla="*/ 10160 w 20319"/>
                  <a:gd name="connsiteY0" fmla="*/ 0 h 85090"/>
                  <a:gd name="connsiteX1" fmla="*/ 20320 w 20319"/>
                  <a:gd name="connsiteY1" fmla="*/ 8890 h 85090"/>
                  <a:gd name="connsiteX2" fmla="*/ 10160 w 20319"/>
                  <a:gd name="connsiteY2" fmla="*/ 17780 h 85090"/>
                  <a:gd name="connsiteX3" fmla="*/ 0 w 20319"/>
                  <a:gd name="connsiteY3" fmla="*/ 8890 h 85090"/>
                  <a:gd name="connsiteX4" fmla="*/ 10160 w 20319"/>
                  <a:gd name="connsiteY4" fmla="*/ 0 h 85090"/>
                  <a:gd name="connsiteX5" fmla="*/ 10160 w 20319"/>
                  <a:gd name="connsiteY5" fmla="*/ 67310 h 85090"/>
                  <a:gd name="connsiteX6" fmla="*/ 20320 w 20319"/>
                  <a:gd name="connsiteY6" fmla="*/ 76200 h 85090"/>
                  <a:gd name="connsiteX7" fmla="*/ 10160 w 20319"/>
                  <a:gd name="connsiteY7" fmla="*/ 85090 h 85090"/>
                  <a:gd name="connsiteX8" fmla="*/ 0 w 20319"/>
                  <a:gd name="connsiteY8" fmla="*/ 76200 h 85090"/>
                  <a:gd name="connsiteX9" fmla="*/ 10160 w 20319"/>
                  <a:gd name="connsiteY9" fmla="*/ 67310 h 85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19" h="85090">
                    <a:moveTo>
                      <a:pt x="10160" y="0"/>
                    </a:moveTo>
                    <a:cubicBezTo>
                      <a:pt x="15240" y="0"/>
                      <a:pt x="20320" y="3810"/>
                      <a:pt x="20320" y="8890"/>
                    </a:cubicBezTo>
                    <a:cubicBezTo>
                      <a:pt x="20320" y="13970"/>
                      <a:pt x="16510" y="17780"/>
                      <a:pt x="10160" y="17780"/>
                    </a:cubicBezTo>
                    <a:cubicBezTo>
                      <a:pt x="3810" y="17780"/>
                      <a:pt x="0" y="13970"/>
                      <a:pt x="0" y="889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0160" y="67310"/>
                    </a:moveTo>
                    <a:cubicBezTo>
                      <a:pt x="15240" y="67310"/>
                      <a:pt x="20320" y="71120"/>
                      <a:pt x="20320" y="76200"/>
                    </a:cubicBezTo>
                    <a:cubicBezTo>
                      <a:pt x="20320" y="81280"/>
                      <a:pt x="16510" y="85090"/>
                      <a:pt x="10160" y="85090"/>
                    </a:cubicBezTo>
                    <a:cubicBezTo>
                      <a:pt x="3810" y="85090"/>
                      <a:pt x="0" y="81280"/>
                      <a:pt x="0" y="76200"/>
                    </a:cubicBezTo>
                    <a:cubicBezTo>
                      <a:pt x="0" y="71120"/>
                      <a:pt x="3810" y="67310"/>
                      <a:pt x="10160" y="6731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8" name="Freeform 307">
                <a:extLst>
                  <a:ext uri="{FF2B5EF4-FFF2-40B4-BE49-F238E27FC236}">
                    <a16:creationId xmlns:a16="http://schemas.microsoft.com/office/drawing/2014/main" id="{D88387AE-DFF3-4F37-3BE4-C123BEB805EE}"/>
                  </a:ext>
                </a:extLst>
              </p:cNvPr>
              <p:cNvSpPr/>
              <p:nvPr/>
            </p:nvSpPr>
            <p:spPr>
              <a:xfrm>
                <a:off x="2880360" y="5303520"/>
                <a:ext cx="88900" cy="121920"/>
              </a:xfrm>
              <a:custGeom>
                <a:avLst/>
                <a:gdLst>
                  <a:gd name="connsiteX0" fmla="*/ 44450 w 88900"/>
                  <a:gd name="connsiteY0" fmla="*/ 0 h 121920"/>
                  <a:gd name="connsiteX1" fmla="*/ 88900 w 88900"/>
                  <a:gd name="connsiteY1" fmla="*/ 60960 h 121920"/>
                  <a:gd name="connsiteX2" fmla="*/ 44450 w 88900"/>
                  <a:gd name="connsiteY2" fmla="*/ 121920 h 121920"/>
                  <a:gd name="connsiteX3" fmla="*/ 0 w 88900"/>
                  <a:gd name="connsiteY3" fmla="*/ 60960 h 121920"/>
                  <a:gd name="connsiteX4" fmla="*/ 44450 w 88900"/>
                  <a:gd name="connsiteY4" fmla="*/ 0 h 121920"/>
                  <a:gd name="connsiteX5" fmla="*/ 44450 w 88900"/>
                  <a:gd name="connsiteY5" fmla="*/ 107950 h 121920"/>
                  <a:gd name="connsiteX6" fmla="*/ 73660 w 88900"/>
                  <a:gd name="connsiteY6" fmla="*/ 60960 h 121920"/>
                  <a:gd name="connsiteX7" fmla="*/ 44450 w 88900"/>
                  <a:gd name="connsiteY7" fmla="*/ 13970 h 121920"/>
                  <a:gd name="connsiteX8" fmla="*/ 15240 w 88900"/>
                  <a:gd name="connsiteY8" fmla="*/ 60960 h 121920"/>
                  <a:gd name="connsiteX9" fmla="*/ 44450 w 88900"/>
                  <a:gd name="connsiteY9" fmla="*/ 107950 h 121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8900" h="121920">
                    <a:moveTo>
                      <a:pt x="44450" y="0"/>
                    </a:moveTo>
                    <a:cubicBezTo>
                      <a:pt x="72390" y="0"/>
                      <a:pt x="88900" y="26670"/>
                      <a:pt x="88900" y="60960"/>
                    </a:cubicBezTo>
                    <a:cubicBezTo>
                      <a:pt x="88900" y="95250"/>
                      <a:pt x="71120" y="121920"/>
                      <a:pt x="44450" y="121920"/>
                    </a:cubicBezTo>
                    <a:cubicBezTo>
                      <a:pt x="17780" y="121920"/>
                      <a:pt x="0" y="95250"/>
                      <a:pt x="0" y="60960"/>
                    </a:cubicBezTo>
                    <a:cubicBezTo>
                      <a:pt x="0" y="26670"/>
                      <a:pt x="17780" y="0"/>
                      <a:pt x="44450" y="0"/>
                    </a:cubicBezTo>
                    <a:close/>
                    <a:moveTo>
                      <a:pt x="44450" y="107950"/>
                    </a:moveTo>
                    <a:cubicBezTo>
                      <a:pt x="62230" y="107950"/>
                      <a:pt x="73660" y="88900"/>
                      <a:pt x="73660" y="60960"/>
                    </a:cubicBezTo>
                    <a:cubicBezTo>
                      <a:pt x="73660" y="33020"/>
                      <a:pt x="62230" y="13970"/>
                      <a:pt x="44450" y="13970"/>
                    </a:cubicBezTo>
                    <a:cubicBezTo>
                      <a:pt x="26670" y="13970"/>
                      <a:pt x="15240" y="33020"/>
                      <a:pt x="15240" y="60960"/>
                    </a:cubicBezTo>
                    <a:cubicBezTo>
                      <a:pt x="15240" y="88900"/>
                      <a:pt x="26670" y="107950"/>
                      <a:pt x="44450" y="10795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9" name="Freeform 308">
                <a:extLst>
                  <a:ext uri="{FF2B5EF4-FFF2-40B4-BE49-F238E27FC236}">
                    <a16:creationId xmlns:a16="http://schemas.microsoft.com/office/drawing/2014/main" id="{24574860-3B83-234C-BA98-0914551E3FA4}"/>
                  </a:ext>
                </a:extLst>
              </p:cNvPr>
              <p:cNvSpPr/>
              <p:nvPr/>
            </p:nvSpPr>
            <p:spPr>
              <a:xfrm>
                <a:off x="2987039" y="5303520"/>
                <a:ext cx="121920" cy="123189"/>
              </a:xfrm>
              <a:custGeom>
                <a:avLst/>
                <a:gdLst>
                  <a:gd name="connsiteX0" fmla="*/ 27940 w 121920"/>
                  <a:gd name="connsiteY0" fmla="*/ 0 h 123189"/>
                  <a:gd name="connsiteX1" fmla="*/ 55880 w 121920"/>
                  <a:gd name="connsiteY1" fmla="*/ 29210 h 123189"/>
                  <a:gd name="connsiteX2" fmla="*/ 27940 w 121920"/>
                  <a:gd name="connsiteY2" fmla="*/ 58420 h 123189"/>
                  <a:gd name="connsiteX3" fmla="*/ 0 w 121920"/>
                  <a:gd name="connsiteY3" fmla="*/ 29210 h 123189"/>
                  <a:gd name="connsiteX4" fmla="*/ 27940 w 121920"/>
                  <a:gd name="connsiteY4" fmla="*/ 0 h 123189"/>
                  <a:gd name="connsiteX5" fmla="*/ 27940 w 121920"/>
                  <a:gd name="connsiteY5" fmla="*/ 48260 h 123189"/>
                  <a:gd name="connsiteX6" fmla="*/ 44450 w 121920"/>
                  <a:gd name="connsiteY6" fmla="*/ 29210 h 123189"/>
                  <a:gd name="connsiteX7" fmla="*/ 27940 w 121920"/>
                  <a:gd name="connsiteY7" fmla="*/ 10160 h 123189"/>
                  <a:gd name="connsiteX8" fmla="*/ 11430 w 121920"/>
                  <a:gd name="connsiteY8" fmla="*/ 29210 h 123189"/>
                  <a:gd name="connsiteX9" fmla="*/ 27940 w 121920"/>
                  <a:gd name="connsiteY9" fmla="*/ 48260 h 123189"/>
                  <a:gd name="connsiteX10" fmla="*/ 97790 w 121920"/>
                  <a:gd name="connsiteY10" fmla="*/ 2540 h 123189"/>
                  <a:gd name="connsiteX11" fmla="*/ 109220 w 121920"/>
                  <a:gd name="connsiteY11" fmla="*/ 2540 h 123189"/>
                  <a:gd name="connsiteX12" fmla="*/ 24130 w 121920"/>
                  <a:gd name="connsiteY12" fmla="*/ 121920 h 123189"/>
                  <a:gd name="connsiteX13" fmla="*/ 12700 w 121920"/>
                  <a:gd name="connsiteY13" fmla="*/ 121920 h 123189"/>
                  <a:gd name="connsiteX14" fmla="*/ 97790 w 121920"/>
                  <a:gd name="connsiteY14" fmla="*/ 2540 h 123189"/>
                  <a:gd name="connsiteX15" fmla="*/ 93980 w 121920"/>
                  <a:gd name="connsiteY15" fmla="*/ 64770 h 123189"/>
                  <a:gd name="connsiteX16" fmla="*/ 121920 w 121920"/>
                  <a:gd name="connsiteY16" fmla="*/ 93980 h 123189"/>
                  <a:gd name="connsiteX17" fmla="*/ 93980 w 121920"/>
                  <a:gd name="connsiteY17" fmla="*/ 123190 h 123189"/>
                  <a:gd name="connsiteX18" fmla="*/ 66040 w 121920"/>
                  <a:gd name="connsiteY18" fmla="*/ 93980 h 123189"/>
                  <a:gd name="connsiteX19" fmla="*/ 93980 w 121920"/>
                  <a:gd name="connsiteY19" fmla="*/ 64770 h 123189"/>
                  <a:gd name="connsiteX20" fmla="*/ 93980 w 121920"/>
                  <a:gd name="connsiteY20" fmla="*/ 113030 h 123189"/>
                  <a:gd name="connsiteX21" fmla="*/ 110490 w 121920"/>
                  <a:gd name="connsiteY21" fmla="*/ 93980 h 123189"/>
                  <a:gd name="connsiteX22" fmla="*/ 93980 w 121920"/>
                  <a:gd name="connsiteY22" fmla="*/ 74930 h 123189"/>
                  <a:gd name="connsiteX23" fmla="*/ 77470 w 121920"/>
                  <a:gd name="connsiteY23" fmla="*/ 93980 h 123189"/>
                  <a:gd name="connsiteX24" fmla="*/ 93980 w 121920"/>
                  <a:gd name="connsiteY24" fmla="*/ 113030 h 123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21920" h="123189">
                    <a:moveTo>
                      <a:pt x="27940" y="0"/>
                    </a:moveTo>
                    <a:cubicBezTo>
                      <a:pt x="43180" y="0"/>
                      <a:pt x="55880" y="12700"/>
                      <a:pt x="55880" y="29210"/>
                    </a:cubicBezTo>
                    <a:cubicBezTo>
                      <a:pt x="55880" y="45720"/>
                      <a:pt x="43180" y="58420"/>
                      <a:pt x="27940" y="58420"/>
                    </a:cubicBezTo>
                    <a:cubicBezTo>
                      <a:pt x="12700" y="58420"/>
                      <a:pt x="0" y="45720"/>
                      <a:pt x="0" y="29210"/>
                    </a:cubicBezTo>
                    <a:cubicBezTo>
                      <a:pt x="0" y="12700"/>
                      <a:pt x="12700" y="0"/>
                      <a:pt x="27940" y="0"/>
                    </a:cubicBezTo>
                    <a:close/>
                    <a:moveTo>
                      <a:pt x="27940" y="48260"/>
                    </a:moveTo>
                    <a:cubicBezTo>
                      <a:pt x="36830" y="48260"/>
                      <a:pt x="44450" y="40640"/>
                      <a:pt x="44450" y="29210"/>
                    </a:cubicBezTo>
                    <a:cubicBezTo>
                      <a:pt x="44450" y="17780"/>
                      <a:pt x="36830" y="10160"/>
                      <a:pt x="27940" y="10160"/>
                    </a:cubicBezTo>
                    <a:cubicBezTo>
                      <a:pt x="19050" y="10160"/>
                      <a:pt x="11430" y="17780"/>
                      <a:pt x="11430" y="29210"/>
                    </a:cubicBezTo>
                    <a:cubicBezTo>
                      <a:pt x="11430" y="40640"/>
                      <a:pt x="19050" y="48260"/>
                      <a:pt x="27940" y="48260"/>
                    </a:cubicBezTo>
                    <a:close/>
                    <a:moveTo>
                      <a:pt x="97790" y="2540"/>
                    </a:moveTo>
                    <a:lnTo>
                      <a:pt x="109220" y="2540"/>
                    </a:lnTo>
                    <a:lnTo>
                      <a:pt x="24130" y="121920"/>
                    </a:lnTo>
                    <a:lnTo>
                      <a:pt x="12700" y="121920"/>
                    </a:lnTo>
                    <a:lnTo>
                      <a:pt x="97790" y="2540"/>
                    </a:lnTo>
                    <a:close/>
                    <a:moveTo>
                      <a:pt x="93980" y="64770"/>
                    </a:moveTo>
                    <a:cubicBezTo>
                      <a:pt x="109220" y="64770"/>
                      <a:pt x="121920" y="77470"/>
                      <a:pt x="121920" y="93980"/>
                    </a:cubicBezTo>
                    <a:cubicBezTo>
                      <a:pt x="121920" y="110490"/>
                      <a:pt x="109220" y="123190"/>
                      <a:pt x="93980" y="123190"/>
                    </a:cubicBezTo>
                    <a:cubicBezTo>
                      <a:pt x="78740" y="123190"/>
                      <a:pt x="66040" y="110490"/>
                      <a:pt x="66040" y="93980"/>
                    </a:cubicBezTo>
                    <a:cubicBezTo>
                      <a:pt x="66040" y="77470"/>
                      <a:pt x="78740" y="64770"/>
                      <a:pt x="93980" y="64770"/>
                    </a:cubicBezTo>
                    <a:close/>
                    <a:moveTo>
                      <a:pt x="93980" y="113030"/>
                    </a:moveTo>
                    <a:cubicBezTo>
                      <a:pt x="102870" y="113030"/>
                      <a:pt x="110490" y="105410"/>
                      <a:pt x="110490" y="93980"/>
                    </a:cubicBezTo>
                    <a:cubicBezTo>
                      <a:pt x="110490" y="82550"/>
                      <a:pt x="102870" y="74930"/>
                      <a:pt x="93980" y="74930"/>
                    </a:cubicBezTo>
                    <a:cubicBezTo>
                      <a:pt x="85090" y="74930"/>
                      <a:pt x="77470" y="82550"/>
                      <a:pt x="77470" y="93980"/>
                    </a:cubicBezTo>
                    <a:cubicBezTo>
                      <a:pt x="77470" y="105410"/>
                      <a:pt x="85090" y="113030"/>
                      <a:pt x="93980" y="1130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0" name="Freeform 309">
                <a:extLst>
                  <a:ext uri="{FF2B5EF4-FFF2-40B4-BE49-F238E27FC236}">
                    <a16:creationId xmlns:a16="http://schemas.microsoft.com/office/drawing/2014/main" id="{C185785D-1314-0FF3-C232-1AEF0363870D}"/>
                  </a:ext>
                </a:extLst>
              </p:cNvPr>
              <p:cNvSpPr/>
              <p:nvPr/>
            </p:nvSpPr>
            <p:spPr>
              <a:xfrm>
                <a:off x="2646679" y="5504179"/>
                <a:ext cx="101600" cy="118110"/>
              </a:xfrm>
              <a:custGeom>
                <a:avLst/>
                <a:gdLst>
                  <a:gd name="connsiteX0" fmla="*/ 17780 w 101600"/>
                  <a:gd name="connsiteY0" fmla="*/ 0 h 118110"/>
                  <a:gd name="connsiteX1" fmla="*/ 50800 w 101600"/>
                  <a:gd name="connsiteY1" fmla="*/ 55880 h 118110"/>
                  <a:gd name="connsiteX2" fmla="*/ 83820 w 101600"/>
                  <a:gd name="connsiteY2" fmla="*/ 0 h 118110"/>
                  <a:gd name="connsiteX3" fmla="*/ 101600 w 101600"/>
                  <a:gd name="connsiteY3" fmla="*/ 0 h 118110"/>
                  <a:gd name="connsiteX4" fmla="*/ 58420 w 101600"/>
                  <a:gd name="connsiteY4" fmla="*/ 71120 h 118110"/>
                  <a:gd name="connsiteX5" fmla="*/ 58420 w 101600"/>
                  <a:gd name="connsiteY5" fmla="*/ 118110 h 118110"/>
                  <a:gd name="connsiteX6" fmla="*/ 43180 w 101600"/>
                  <a:gd name="connsiteY6" fmla="*/ 118110 h 118110"/>
                  <a:gd name="connsiteX7" fmla="*/ 43180 w 101600"/>
                  <a:gd name="connsiteY7" fmla="*/ 71120 h 118110"/>
                  <a:gd name="connsiteX8" fmla="*/ 0 w 101600"/>
                  <a:gd name="connsiteY8" fmla="*/ 0 h 118110"/>
                  <a:gd name="connsiteX9" fmla="*/ 17780 w 101600"/>
                  <a:gd name="connsiteY9" fmla="*/ 0 h 118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1600" h="118110">
                    <a:moveTo>
                      <a:pt x="17780" y="0"/>
                    </a:moveTo>
                    <a:lnTo>
                      <a:pt x="50800" y="55880"/>
                    </a:lnTo>
                    <a:lnTo>
                      <a:pt x="83820" y="0"/>
                    </a:lnTo>
                    <a:lnTo>
                      <a:pt x="101600" y="0"/>
                    </a:lnTo>
                    <a:lnTo>
                      <a:pt x="58420" y="71120"/>
                    </a:lnTo>
                    <a:lnTo>
                      <a:pt x="58420" y="118110"/>
                    </a:lnTo>
                    <a:lnTo>
                      <a:pt x="43180" y="118110"/>
                    </a:lnTo>
                    <a:lnTo>
                      <a:pt x="43180" y="71120"/>
                    </a:lnTo>
                    <a:lnTo>
                      <a:pt x="0" y="0"/>
                    </a:lnTo>
                    <a:lnTo>
                      <a:pt x="1778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1" name="Freeform 310">
                <a:extLst>
                  <a:ext uri="{FF2B5EF4-FFF2-40B4-BE49-F238E27FC236}">
                    <a16:creationId xmlns:a16="http://schemas.microsoft.com/office/drawing/2014/main" id="{85A60343-645F-CC46-166D-607C284DE914}"/>
                  </a:ext>
                </a:extLst>
              </p:cNvPr>
              <p:cNvSpPr/>
              <p:nvPr/>
            </p:nvSpPr>
            <p:spPr>
              <a:xfrm>
                <a:off x="2760979" y="5538470"/>
                <a:ext cx="20320" cy="85089"/>
              </a:xfrm>
              <a:custGeom>
                <a:avLst/>
                <a:gdLst>
                  <a:gd name="connsiteX0" fmla="*/ 10160 w 20320"/>
                  <a:gd name="connsiteY0" fmla="*/ 0 h 85089"/>
                  <a:gd name="connsiteX1" fmla="*/ 20320 w 20320"/>
                  <a:gd name="connsiteY1" fmla="*/ 8890 h 85089"/>
                  <a:gd name="connsiteX2" fmla="*/ 10160 w 20320"/>
                  <a:gd name="connsiteY2" fmla="*/ 17780 h 85089"/>
                  <a:gd name="connsiteX3" fmla="*/ 0 w 20320"/>
                  <a:gd name="connsiteY3" fmla="*/ 8890 h 85089"/>
                  <a:gd name="connsiteX4" fmla="*/ 10160 w 20320"/>
                  <a:gd name="connsiteY4" fmla="*/ 0 h 85089"/>
                  <a:gd name="connsiteX5" fmla="*/ 10160 w 20320"/>
                  <a:gd name="connsiteY5" fmla="*/ 67310 h 85089"/>
                  <a:gd name="connsiteX6" fmla="*/ 20320 w 20320"/>
                  <a:gd name="connsiteY6" fmla="*/ 76200 h 85089"/>
                  <a:gd name="connsiteX7" fmla="*/ 10160 w 20320"/>
                  <a:gd name="connsiteY7" fmla="*/ 85090 h 85089"/>
                  <a:gd name="connsiteX8" fmla="*/ 0 w 20320"/>
                  <a:gd name="connsiteY8" fmla="*/ 76200 h 85089"/>
                  <a:gd name="connsiteX9" fmla="*/ 10160 w 20320"/>
                  <a:gd name="connsiteY9" fmla="*/ 67310 h 85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" h="85089">
                    <a:moveTo>
                      <a:pt x="10160" y="0"/>
                    </a:moveTo>
                    <a:cubicBezTo>
                      <a:pt x="15240" y="0"/>
                      <a:pt x="20320" y="3810"/>
                      <a:pt x="20320" y="8890"/>
                    </a:cubicBezTo>
                    <a:cubicBezTo>
                      <a:pt x="20320" y="13970"/>
                      <a:pt x="16510" y="17780"/>
                      <a:pt x="10160" y="17780"/>
                    </a:cubicBezTo>
                    <a:cubicBezTo>
                      <a:pt x="3810" y="17780"/>
                      <a:pt x="0" y="13970"/>
                      <a:pt x="0" y="889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0160" y="67310"/>
                    </a:moveTo>
                    <a:cubicBezTo>
                      <a:pt x="15240" y="67310"/>
                      <a:pt x="20320" y="71120"/>
                      <a:pt x="20320" y="76200"/>
                    </a:cubicBezTo>
                    <a:cubicBezTo>
                      <a:pt x="20320" y="81280"/>
                      <a:pt x="16510" y="85090"/>
                      <a:pt x="10160" y="85090"/>
                    </a:cubicBezTo>
                    <a:cubicBezTo>
                      <a:pt x="3810" y="85090"/>
                      <a:pt x="0" y="81280"/>
                      <a:pt x="0" y="76200"/>
                    </a:cubicBezTo>
                    <a:cubicBezTo>
                      <a:pt x="0" y="71120"/>
                      <a:pt x="3810" y="67310"/>
                      <a:pt x="10160" y="6731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611B67F9-0C86-40EE-8F8B-D3E4446E0BCF}"/>
                  </a:ext>
                </a:extLst>
              </p:cNvPr>
              <p:cNvSpPr/>
              <p:nvPr/>
            </p:nvSpPr>
            <p:spPr>
              <a:xfrm>
                <a:off x="2840989" y="5501640"/>
                <a:ext cx="88900" cy="121919"/>
              </a:xfrm>
              <a:custGeom>
                <a:avLst/>
                <a:gdLst>
                  <a:gd name="connsiteX0" fmla="*/ 44450 w 88900"/>
                  <a:gd name="connsiteY0" fmla="*/ 0 h 121919"/>
                  <a:gd name="connsiteX1" fmla="*/ 88900 w 88900"/>
                  <a:gd name="connsiteY1" fmla="*/ 60960 h 121919"/>
                  <a:gd name="connsiteX2" fmla="*/ 44450 w 88900"/>
                  <a:gd name="connsiteY2" fmla="*/ 121920 h 121919"/>
                  <a:gd name="connsiteX3" fmla="*/ 0 w 88900"/>
                  <a:gd name="connsiteY3" fmla="*/ 60960 h 121919"/>
                  <a:gd name="connsiteX4" fmla="*/ 44450 w 88900"/>
                  <a:gd name="connsiteY4" fmla="*/ 0 h 121919"/>
                  <a:gd name="connsiteX5" fmla="*/ 44450 w 88900"/>
                  <a:gd name="connsiteY5" fmla="*/ 107950 h 121919"/>
                  <a:gd name="connsiteX6" fmla="*/ 73660 w 88900"/>
                  <a:gd name="connsiteY6" fmla="*/ 60960 h 121919"/>
                  <a:gd name="connsiteX7" fmla="*/ 44450 w 88900"/>
                  <a:gd name="connsiteY7" fmla="*/ 13970 h 121919"/>
                  <a:gd name="connsiteX8" fmla="*/ 15240 w 88900"/>
                  <a:gd name="connsiteY8" fmla="*/ 60960 h 121919"/>
                  <a:gd name="connsiteX9" fmla="*/ 44450 w 88900"/>
                  <a:gd name="connsiteY9" fmla="*/ 107950 h 121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8900" h="121919">
                    <a:moveTo>
                      <a:pt x="44450" y="0"/>
                    </a:moveTo>
                    <a:cubicBezTo>
                      <a:pt x="72390" y="0"/>
                      <a:pt x="88900" y="26670"/>
                      <a:pt x="88900" y="60960"/>
                    </a:cubicBezTo>
                    <a:cubicBezTo>
                      <a:pt x="88900" y="95250"/>
                      <a:pt x="71120" y="121920"/>
                      <a:pt x="44450" y="121920"/>
                    </a:cubicBezTo>
                    <a:cubicBezTo>
                      <a:pt x="17780" y="121920"/>
                      <a:pt x="0" y="95250"/>
                      <a:pt x="0" y="60960"/>
                    </a:cubicBezTo>
                    <a:cubicBezTo>
                      <a:pt x="0" y="26670"/>
                      <a:pt x="17780" y="0"/>
                      <a:pt x="44450" y="0"/>
                    </a:cubicBezTo>
                    <a:close/>
                    <a:moveTo>
                      <a:pt x="44450" y="107950"/>
                    </a:moveTo>
                    <a:cubicBezTo>
                      <a:pt x="62230" y="107950"/>
                      <a:pt x="73660" y="88900"/>
                      <a:pt x="73660" y="60960"/>
                    </a:cubicBezTo>
                    <a:cubicBezTo>
                      <a:pt x="73660" y="33020"/>
                      <a:pt x="62230" y="13970"/>
                      <a:pt x="44450" y="13970"/>
                    </a:cubicBezTo>
                    <a:cubicBezTo>
                      <a:pt x="26670" y="13970"/>
                      <a:pt x="15240" y="33020"/>
                      <a:pt x="15240" y="60960"/>
                    </a:cubicBezTo>
                    <a:cubicBezTo>
                      <a:pt x="15240" y="88900"/>
                      <a:pt x="26670" y="107950"/>
                      <a:pt x="44450" y="10795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3" name="Freeform 312">
                <a:extLst>
                  <a:ext uri="{FF2B5EF4-FFF2-40B4-BE49-F238E27FC236}">
                    <a16:creationId xmlns:a16="http://schemas.microsoft.com/office/drawing/2014/main" id="{3C860E3A-6A9F-7C50-A5DD-1E4B496AE771}"/>
                  </a:ext>
                </a:extLst>
              </p:cNvPr>
              <p:cNvSpPr/>
              <p:nvPr/>
            </p:nvSpPr>
            <p:spPr>
              <a:xfrm>
                <a:off x="2947670" y="5501640"/>
                <a:ext cx="121919" cy="123189"/>
              </a:xfrm>
              <a:custGeom>
                <a:avLst/>
                <a:gdLst>
                  <a:gd name="connsiteX0" fmla="*/ 27940 w 121919"/>
                  <a:gd name="connsiteY0" fmla="*/ 0 h 123189"/>
                  <a:gd name="connsiteX1" fmla="*/ 55880 w 121919"/>
                  <a:gd name="connsiteY1" fmla="*/ 29210 h 123189"/>
                  <a:gd name="connsiteX2" fmla="*/ 27940 w 121919"/>
                  <a:gd name="connsiteY2" fmla="*/ 58420 h 123189"/>
                  <a:gd name="connsiteX3" fmla="*/ 0 w 121919"/>
                  <a:gd name="connsiteY3" fmla="*/ 29210 h 123189"/>
                  <a:gd name="connsiteX4" fmla="*/ 27940 w 121919"/>
                  <a:gd name="connsiteY4" fmla="*/ 0 h 123189"/>
                  <a:gd name="connsiteX5" fmla="*/ 27940 w 121919"/>
                  <a:gd name="connsiteY5" fmla="*/ 48260 h 123189"/>
                  <a:gd name="connsiteX6" fmla="*/ 44450 w 121919"/>
                  <a:gd name="connsiteY6" fmla="*/ 29210 h 123189"/>
                  <a:gd name="connsiteX7" fmla="*/ 27940 w 121919"/>
                  <a:gd name="connsiteY7" fmla="*/ 10160 h 123189"/>
                  <a:gd name="connsiteX8" fmla="*/ 11430 w 121919"/>
                  <a:gd name="connsiteY8" fmla="*/ 29210 h 123189"/>
                  <a:gd name="connsiteX9" fmla="*/ 27940 w 121919"/>
                  <a:gd name="connsiteY9" fmla="*/ 48260 h 123189"/>
                  <a:gd name="connsiteX10" fmla="*/ 97790 w 121919"/>
                  <a:gd name="connsiteY10" fmla="*/ 2540 h 123189"/>
                  <a:gd name="connsiteX11" fmla="*/ 109220 w 121919"/>
                  <a:gd name="connsiteY11" fmla="*/ 2540 h 123189"/>
                  <a:gd name="connsiteX12" fmla="*/ 24130 w 121919"/>
                  <a:gd name="connsiteY12" fmla="*/ 121920 h 123189"/>
                  <a:gd name="connsiteX13" fmla="*/ 12700 w 121919"/>
                  <a:gd name="connsiteY13" fmla="*/ 121920 h 123189"/>
                  <a:gd name="connsiteX14" fmla="*/ 97790 w 121919"/>
                  <a:gd name="connsiteY14" fmla="*/ 2540 h 123189"/>
                  <a:gd name="connsiteX15" fmla="*/ 93980 w 121919"/>
                  <a:gd name="connsiteY15" fmla="*/ 64770 h 123189"/>
                  <a:gd name="connsiteX16" fmla="*/ 121920 w 121919"/>
                  <a:gd name="connsiteY16" fmla="*/ 93980 h 123189"/>
                  <a:gd name="connsiteX17" fmla="*/ 93980 w 121919"/>
                  <a:gd name="connsiteY17" fmla="*/ 123190 h 123189"/>
                  <a:gd name="connsiteX18" fmla="*/ 66040 w 121919"/>
                  <a:gd name="connsiteY18" fmla="*/ 93980 h 123189"/>
                  <a:gd name="connsiteX19" fmla="*/ 93980 w 121919"/>
                  <a:gd name="connsiteY19" fmla="*/ 64770 h 123189"/>
                  <a:gd name="connsiteX20" fmla="*/ 93980 w 121919"/>
                  <a:gd name="connsiteY20" fmla="*/ 113030 h 123189"/>
                  <a:gd name="connsiteX21" fmla="*/ 110490 w 121919"/>
                  <a:gd name="connsiteY21" fmla="*/ 93980 h 123189"/>
                  <a:gd name="connsiteX22" fmla="*/ 93980 w 121919"/>
                  <a:gd name="connsiteY22" fmla="*/ 74930 h 123189"/>
                  <a:gd name="connsiteX23" fmla="*/ 77470 w 121919"/>
                  <a:gd name="connsiteY23" fmla="*/ 93980 h 123189"/>
                  <a:gd name="connsiteX24" fmla="*/ 93980 w 121919"/>
                  <a:gd name="connsiteY24" fmla="*/ 113030 h 123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21919" h="123189">
                    <a:moveTo>
                      <a:pt x="27940" y="0"/>
                    </a:moveTo>
                    <a:cubicBezTo>
                      <a:pt x="43180" y="0"/>
                      <a:pt x="55880" y="12700"/>
                      <a:pt x="55880" y="29210"/>
                    </a:cubicBezTo>
                    <a:cubicBezTo>
                      <a:pt x="55880" y="45720"/>
                      <a:pt x="43180" y="58420"/>
                      <a:pt x="27940" y="58420"/>
                    </a:cubicBezTo>
                    <a:cubicBezTo>
                      <a:pt x="12700" y="58420"/>
                      <a:pt x="0" y="45720"/>
                      <a:pt x="0" y="29210"/>
                    </a:cubicBezTo>
                    <a:cubicBezTo>
                      <a:pt x="0" y="12700"/>
                      <a:pt x="12700" y="0"/>
                      <a:pt x="27940" y="0"/>
                    </a:cubicBezTo>
                    <a:close/>
                    <a:moveTo>
                      <a:pt x="27940" y="48260"/>
                    </a:moveTo>
                    <a:cubicBezTo>
                      <a:pt x="36830" y="48260"/>
                      <a:pt x="44450" y="40640"/>
                      <a:pt x="44450" y="29210"/>
                    </a:cubicBezTo>
                    <a:cubicBezTo>
                      <a:pt x="44450" y="17780"/>
                      <a:pt x="36830" y="10160"/>
                      <a:pt x="27940" y="10160"/>
                    </a:cubicBezTo>
                    <a:cubicBezTo>
                      <a:pt x="19050" y="10160"/>
                      <a:pt x="11430" y="17780"/>
                      <a:pt x="11430" y="29210"/>
                    </a:cubicBezTo>
                    <a:cubicBezTo>
                      <a:pt x="11430" y="40640"/>
                      <a:pt x="19050" y="48260"/>
                      <a:pt x="27940" y="48260"/>
                    </a:cubicBezTo>
                    <a:close/>
                    <a:moveTo>
                      <a:pt x="97790" y="2540"/>
                    </a:moveTo>
                    <a:lnTo>
                      <a:pt x="109220" y="2540"/>
                    </a:lnTo>
                    <a:lnTo>
                      <a:pt x="24130" y="121920"/>
                    </a:lnTo>
                    <a:lnTo>
                      <a:pt x="12700" y="121920"/>
                    </a:lnTo>
                    <a:lnTo>
                      <a:pt x="97790" y="2540"/>
                    </a:lnTo>
                    <a:close/>
                    <a:moveTo>
                      <a:pt x="93980" y="64770"/>
                    </a:moveTo>
                    <a:cubicBezTo>
                      <a:pt x="109220" y="64770"/>
                      <a:pt x="121920" y="77470"/>
                      <a:pt x="121920" y="93980"/>
                    </a:cubicBezTo>
                    <a:cubicBezTo>
                      <a:pt x="121920" y="110490"/>
                      <a:pt x="109220" y="123190"/>
                      <a:pt x="93980" y="123190"/>
                    </a:cubicBezTo>
                    <a:cubicBezTo>
                      <a:pt x="78740" y="123190"/>
                      <a:pt x="66040" y="110490"/>
                      <a:pt x="66040" y="93980"/>
                    </a:cubicBezTo>
                    <a:cubicBezTo>
                      <a:pt x="66040" y="77470"/>
                      <a:pt x="78740" y="64770"/>
                      <a:pt x="93980" y="64770"/>
                    </a:cubicBezTo>
                    <a:close/>
                    <a:moveTo>
                      <a:pt x="93980" y="113030"/>
                    </a:moveTo>
                    <a:cubicBezTo>
                      <a:pt x="102870" y="113030"/>
                      <a:pt x="110490" y="105410"/>
                      <a:pt x="110490" y="93980"/>
                    </a:cubicBezTo>
                    <a:cubicBezTo>
                      <a:pt x="110490" y="82550"/>
                      <a:pt x="102870" y="74930"/>
                      <a:pt x="93980" y="74930"/>
                    </a:cubicBezTo>
                    <a:cubicBezTo>
                      <a:pt x="85090" y="74930"/>
                      <a:pt x="77470" y="82550"/>
                      <a:pt x="77470" y="93980"/>
                    </a:cubicBezTo>
                    <a:cubicBezTo>
                      <a:pt x="77470" y="105410"/>
                      <a:pt x="85090" y="113030"/>
                      <a:pt x="93980" y="1130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4" name="Freeform 313">
                <a:extLst>
                  <a:ext uri="{FF2B5EF4-FFF2-40B4-BE49-F238E27FC236}">
                    <a16:creationId xmlns:a16="http://schemas.microsoft.com/office/drawing/2014/main" id="{1FF413AD-5F3F-0E2A-5A0F-F618C26A4DE7}"/>
                  </a:ext>
                </a:extLst>
              </p:cNvPr>
              <p:cNvSpPr/>
              <p:nvPr/>
            </p:nvSpPr>
            <p:spPr>
              <a:xfrm>
                <a:off x="2664460" y="5702300"/>
                <a:ext cx="92710" cy="120650"/>
              </a:xfrm>
              <a:custGeom>
                <a:avLst/>
                <a:gdLst>
                  <a:gd name="connsiteX0" fmla="*/ 15240 w 92710"/>
                  <a:gd name="connsiteY0" fmla="*/ 63500 h 120650"/>
                  <a:gd name="connsiteX1" fmla="*/ 72390 w 92710"/>
                  <a:gd name="connsiteY1" fmla="*/ 0 h 120650"/>
                  <a:gd name="connsiteX2" fmla="*/ 91440 w 92710"/>
                  <a:gd name="connsiteY2" fmla="*/ 0 h 120650"/>
                  <a:gd name="connsiteX3" fmla="*/ 48260 w 92710"/>
                  <a:gd name="connsiteY3" fmla="*/ 48260 h 120650"/>
                  <a:gd name="connsiteX4" fmla="*/ 92710 w 92710"/>
                  <a:gd name="connsiteY4" fmla="*/ 119380 h 120650"/>
                  <a:gd name="connsiteX5" fmla="*/ 73660 w 92710"/>
                  <a:gd name="connsiteY5" fmla="*/ 119380 h 120650"/>
                  <a:gd name="connsiteX6" fmla="*/ 36830 w 92710"/>
                  <a:gd name="connsiteY6" fmla="*/ 59690 h 120650"/>
                  <a:gd name="connsiteX7" fmla="*/ 15240 w 92710"/>
                  <a:gd name="connsiteY7" fmla="*/ 83820 h 120650"/>
                  <a:gd name="connsiteX8" fmla="*/ 15240 w 92710"/>
                  <a:gd name="connsiteY8" fmla="*/ 120650 h 120650"/>
                  <a:gd name="connsiteX9" fmla="*/ 0 w 92710"/>
                  <a:gd name="connsiteY9" fmla="*/ 120650 h 120650"/>
                  <a:gd name="connsiteX10" fmla="*/ 0 w 92710"/>
                  <a:gd name="connsiteY10" fmla="*/ 1270 h 120650"/>
                  <a:gd name="connsiteX11" fmla="*/ 15240 w 92710"/>
                  <a:gd name="connsiteY11" fmla="*/ 1270 h 120650"/>
                  <a:gd name="connsiteX12" fmla="*/ 15240 w 92710"/>
                  <a:gd name="connsiteY12" fmla="*/ 64770 h 12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710" h="120650">
                    <a:moveTo>
                      <a:pt x="15240" y="63500"/>
                    </a:moveTo>
                    <a:lnTo>
                      <a:pt x="72390" y="0"/>
                    </a:lnTo>
                    <a:lnTo>
                      <a:pt x="91440" y="0"/>
                    </a:lnTo>
                    <a:lnTo>
                      <a:pt x="48260" y="48260"/>
                    </a:lnTo>
                    <a:lnTo>
                      <a:pt x="92710" y="119380"/>
                    </a:lnTo>
                    <a:lnTo>
                      <a:pt x="73660" y="119380"/>
                    </a:lnTo>
                    <a:lnTo>
                      <a:pt x="36830" y="59690"/>
                    </a:lnTo>
                    <a:lnTo>
                      <a:pt x="15240" y="83820"/>
                    </a:lnTo>
                    <a:lnTo>
                      <a:pt x="15240" y="120650"/>
                    </a:lnTo>
                    <a:lnTo>
                      <a:pt x="0" y="120650"/>
                    </a:lnTo>
                    <a:lnTo>
                      <a:pt x="0" y="1270"/>
                    </a:lnTo>
                    <a:lnTo>
                      <a:pt x="15240" y="1270"/>
                    </a:lnTo>
                    <a:lnTo>
                      <a:pt x="15240" y="647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5" name="Freeform 314">
                <a:extLst>
                  <a:ext uri="{FF2B5EF4-FFF2-40B4-BE49-F238E27FC236}">
                    <a16:creationId xmlns:a16="http://schemas.microsoft.com/office/drawing/2014/main" id="{E09D854A-4CCE-2C15-A135-58DBAAB1E44E}"/>
                  </a:ext>
                </a:extLst>
              </p:cNvPr>
              <p:cNvSpPr/>
              <p:nvPr/>
            </p:nvSpPr>
            <p:spPr>
              <a:xfrm>
                <a:off x="2771139" y="5736590"/>
                <a:ext cx="20320" cy="85089"/>
              </a:xfrm>
              <a:custGeom>
                <a:avLst/>
                <a:gdLst>
                  <a:gd name="connsiteX0" fmla="*/ 10160 w 20320"/>
                  <a:gd name="connsiteY0" fmla="*/ 0 h 85089"/>
                  <a:gd name="connsiteX1" fmla="*/ 20320 w 20320"/>
                  <a:gd name="connsiteY1" fmla="*/ 8890 h 85089"/>
                  <a:gd name="connsiteX2" fmla="*/ 10160 w 20320"/>
                  <a:gd name="connsiteY2" fmla="*/ 17780 h 85089"/>
                  <a:gd name="connsiteX3" fmla="*/ 0 w 20320"/>
                  <a:gd name="connsiteY3" fmla="*/ 8890 h 85089"/>
                  <a:gd name="connsiteX4" fmla="*/ 10160 w 20320"/>
                  <a:gd name="connsiteY4" fmla="*/ 0 h 85089"/>
                  <a:gd name="connsiteX5" fmla="*/ 10160 w 20320"/>
                  <a:gd name="connsiteY5" fmla="*/ 67310 h 85089"/>
                  <a:gd name="connsiteX6" fmla="*/ 20320 w 20320"/>
                  <a:gd name="connsiteY6" fmla="*/ 76200 h 85089"/>
                  <a:gd name="connsiteX7" fmla="*/ 10160 w 20320"/>
                  <a:gd name="connsiteY7" fmla="*/ 85090 h 85089"/>
                  <a:gd name="connsiteX8" fmla="*/ 0 w 20320"/>
                  <a:gd name="connsiteY8" fmla="*/ 76200 h 85089"/>
                  <a:gd name="connsiteX9" fmla="*/ 10160 w 20320"/>
                  <a:gd name="connsiteY9" fmla="*/ 67310 h 85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" h="85089">
                    <a:moveTo>
                      <a:pt x="10160" y="0"/>
                    </a:moveTo>
                    <a:cubicBezTo>
                      <a:pt x="15240" y="0"/>
                      <a:pt x="20320" y="3810"/>
                      <a:pt x="20320" y="8890"/>
                    </a:cubicBezTo>
                    <a:cubicBezTo>
                      <a:pt x="20320" y="13970"/>
                      <a:pt x="16510" y="17780"/>
                      <a:pt x="10160" y="17780"/>
                    </a:cubicBezTo>
                    <a:cubicBezTo>
                      <a:pt x="3810" y="17780"/>
                      <a:pt x="0" y="13970"/>
                      <a:pt x="0" y="889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0160" y="67310"/>
                    </a:moveTo>
                    <a:cubicBezTo>
                      <a:pt x="15240" y="67310"/>
                      <a:pt x="20320" y="71120"/>
                      <a:pt x="20320" y="76200"/>
                    </a:cubicBezTo>
                    <a:cubicBezTo>
                      <a:pt x="20320" y="81280"/>
                      <a:pt x="16510" y="85090"/>
                      <a:pt x="10160" y="85090"/>
                    </a:cubicBezTo>
                    <a:cubicBezTo>
                      <a:pt x="3810" y="85090"/>
                      <a:pt x="0" y="81280"/>
                      <a:pt x="0" y="76200"/>
                    </a:cubicBezTo>
                    <a:cubicBezTo>
                      <a:pt x="0" y="71120"/>
                      <a:pt x="3810" y="67310"/>
                      <a:pt x="10160" y="6731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6" name="Freeform 315">
                <a:extLst>
                  <a:ext uri="{FF2B5EF4-FFF2-40B4-BE49-F238E27FC236}">
                    <a16:creationId xmlns:a16="http://schemas.microsoft.com/office/drawing/2014/main" id="{B5E9D82A-FCC1-E9C5-4F20-95FDE8D77621}"/>
                  </a:ext>
                </a:extLst>
              </p:cNvPr>
              <p:cNvSpPr/>
              <p:nvPr/>
            </p:nvSpPr>
            <p:spPr>
              <a:xfrm>
                <a:off x="2851150" y="5699759"/>
                <a:ext cx="88900" cy="121920"/>
              </a:xfrm>
              <a:custGeom>
                <a:avLst/>
                <a:gdLst>
                  <a:gd name="connsiteX0" fmla="*/ 44450 w 88900"/>
                  <a:gd name="connsiteY0" fmla="*/ 0 h 121920"/>
                  <a:gd name="connsiteX1" fmla="*/ 88900 w 88900"/>
                  <a:gd name="connsiteY1" fmla="*/ 60960 h 121920"/>
                  <a:gd name="connsiteX2" fmla="*/ 44450 w 88900"/>
                  <a:gd name="connsiteY2" fmla="*/ 121920 h 121920"/>
                  <a:gd name="connsiteX3" fmla="*/ 0 w 88900"/>
                  <a:gd name="connsiteY3" fmla="*/ 60960 h 121920"/>
                  <a:gd name="connsiteX4" fmla="*/ 44450 w 88900"/>
                  <a:gd name="connsiteY4" fmla="*/ 0 h 121920"/>
                  <a:gd name="connsiteX5" fmla="*/ 44450 w 88900"/>
                  <a:gd name="connsiteY5" fmla="*/ 107950 h 121920"/>
                  <a:gd name="connsiteX6" fmla="*/ 73660 w 88900"/>
                  <a:gd name="connsiteY6" fmla="*/ 60960 h 121920"/>
                  <a:gd name="connsiteX7" fmla="*/ 44450 w 88900"/>
                  <a:gd name="connsiteY7" fmla="*/ 13970 h 121920"/>
                  <a:gd name="connsiteX8" fmla="*/ 15240 w 88900"/>
                  <a:gd name="connsiteY8" fmla="*/ 60960 h 121920"/>
                  <a:gd name="connsiteX9" fmla="*/ 44450 w 88900"/>
                  <a:gd name="connsiteY9" fmla="*/ 107950 h 121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8900" h="121920">
                    <a:moveTo>
                      <a:pt x="44450" y="0"/>
                    </a:moveTo>
                    <a:cubicBezTo>
                      <a:pt x="72390" y="0"/>
                      <a:pt x="88900" y="26670"/>
                      <a:pt x="88900" y="60960"/>
                    </a:cubicBezTo>
                    <a:cubicBezTo>
                      <a:pt x="88900" y="95250"/>
                      <a:pt x="71120" y="121920"/>
                      <a:pt x="44450" y="121920"/>
                    </a:cubicBezTo>
                    <a:cubicBezTo>
                      <a:pt x="17780" y="121920"/>
                      <a:pt x="0" y="95250"/>
                      <a:pt x="0" y="60960"/>
                    </a:cubicBezTo>
                    <a:cubicBezTo>
                      <a:pt x="0" y="26670"/>
                      <a:pt x="17780" y="0"/>
                      <a:pt x="44450" y="0"/>
                    </a:cubicBezTo>
                    <a:close/>
                    <a:moveTo>
                      <a:pt x="44450" y="107950"/>
                    </a:moveTo>
                    <a:cubicBezTo>
                      <a:pt x="62230" y="107950"/>
                      <a:pt x="73660" y="88900"/>
                      <a:pt x="73660" y="60960"/>
                    </a:cubicBezTo>
                    <a:cubicBezTo>
                      <a:pt x="73660" y="33020"/>
                      <a:pt x="62230" y="13970"/>
                      <a:pt x="44450" y="13970"/>
                    </a:cubicBezTo>
                    <a:cubicBezTo>
                      <a:pt x="26670" y="13970"/>
                      <a:pt x="15240" y="33020"/>
                      <a:pt x="15240" y="60960"/>
                    </a:cubicBezTo>
                    <a:cubicBezTo>
                      <a:pt x="15240" y="88900"/>
                      <a:pt x="26670" y="107950"/>
                      <a:pt x="44450" y="10795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7" name="Freeform 316">
                <a:extLst>
                  <a:ext uri="{FF2B5EF4-FFF2-40B4-BE49-F238E27FC236}">
                    <a16:creationId xmlns:a16="http://schemas.microsoft.com/office/drawing/2014/main" id="{890E22C6-8A1D-C0F0-059C-E80E7B20C096}"/>
                  </a:ext>
                </a:extLst>
              </p:cNvPr>
              <p:cNvSpPr/>
              <p:nvPr/>
            </p:nvSpPr>
            <p:spPr>
              <a:xfrm>
                <a:off x="2957829" y="5699759"/>
                <a:ext cx="121920" cy="123190"/>
              </a:xfrm>
              <a:custGeom>
                <a:avLst/>
                <a:gdLst>
                  <a:gd name="connsiteX0" fmla="*/ 27940 w 121920"/>
                  <a:gd name="connsiteY0" fmla="*/ 0 h 123190"/>
                  <a:gd name="connsiteX1" fmla="*/ 55880 w 121920"/>
                  <a:gd name="connsiteY1" fmla="*/ 29210 h 123190"/>
                  <a:gd name="connsiteX2" fmla="*/ 27940 w 121920"/>
                  <a:gd name="connsiteY2" fmla="*/ 58420 h 123190"/>
                  <a:gd name="connsiteX3" fmla="*/ 0 w 121920"/>
                  <a:gd name="connsiteY3" fmla="*/ 29210 h 123190"/>
                  <a:gd name="connsiteX4" fmla="*/ 27940 w 121920"/>
                  <a:gd name="connsiteY4" fmla="*/ 0 h 123190"/>
                  <a:gd name="connsiteX5" fmla="*/ 27940 w 121920"/>
                  <a:gd name="connsiteY5" fmla="*/ 48260 h 123190"/>
                  <a:gd name="connsiteX6" fmla="*/ 44450 w 121920"/>
                  <a:gd name="connsiteY6" fmla="*/ 29210 h 123190"/>
                  <a:gd name="connsiteX7" fmla="*/ 27940 w 121920"/>
                  <a:gd name="connsiteY7" fmla="*/ 10160 h 123190"/>
                  <a:gd name="connsiteX8" fmla="*/ 11430 w 121920"/>
                  <a:gd name="connsiteY8" fmla="*/ 29210 h 123190"/>
                  <a:gd name="connsiteX9" fmla="*/ 27940 w 121920"/>
                  <a:gd name="connsiteY9" fmla="*/ 48260 h 123190"/>
                  <a:gd name="connsiteX10" fmla="*/ 97790 w 121920"/>
                  <a:gd name="connsiteY10" fmla="*/ 2540 h 123190"/>
                  <a:gd name="connsiteX11" fmla="*/ 109220 w 121920"/>
                  <a:gd name="connsiteY11" fmla="*/ 2540 h 123190"/>
                  <a:gd name="connsiteX12" fmla="*/ 24130 w 121920"/>
                  <a:gd name="connsiteY12" fmla="*/ 121920 h 123190"/>
                  <a:gd name="connsiteX13" fmla="*/ 12700 w 121920"/>
                  <a:gd name="connsiteY13" fmla="*/ 121920 h 123190"/>
                  <a:gd name="connsiteX14" fmla="*/ 97790 w 121920"/>
                  <a:gd name="connsiteY14" fmla="*/ 2540 h 123190"/>
                  <a:gd name="connsiteX15" fmla="*/ 93980 w 121920"/>
                  <a:gd name="connsiteY15" fmla="*/ 64770 h 123190"/>
                  <a:gd name="connsiteX16" fmla="*/ 121920 w 121920"/>
                  <a:gd name="connsiteY16" fmla="*/ 93980 h 123190"/>
                  <a:gd name="connsiteX17" fmla="*/ 93980 w 121920"/>
                  <a:gd name="connsiteY17" fmla="*/ 123190 h 123190"/>
                  <a:gd name="connsiteX18" fmla="*/ 66040 w 121920"/>
                  <a:gd name="connsiteY18" fmla="*/ 93980 h 123190"/>
                  <a:gd name="connsiteX19" fmla="*/ 93980 w 121920"/>
                  <a:gd name="connsiteY19" fmla="*/ 64770 h 123190"/>
                  <a:gd name="connsiteX20" fmla="*/ 93980 w 121920"/>
                  <a:gd name="connsiteY20" fmla="*/ 113030 h 123190"/>
                  <a:gd name="connsiteX21" fmla="*/ 110490 w 121920"/>
                  <a:gd name="connsiteY21" fmla="*/ 93980 h 123190"/>
                  <a:gd name="connsiteX22" fmla="*/ 93980 w 121920"/>
                  <a:gd name="connsiteY22" fmla="*/ 74930 h 123190"/>
                  <a:gd name="connsiteX23" fmla="*/ 77470 w 121920"/>
                  <a:gd name="connsiteY23" fmla="*/ 93980 h 123190"/>
                  <a:gd name="connsiteX24" fmla="*/ 93980 w 121920"/>
                  <a:gd name="connsiteY24" fmla="*/ 113030 h 12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21920" h="123190">
                    <a:moveTo>
                      <a:pt x="27940" y="0"/>
                    </a:moveTo>
                    <a:cubicBezTo>
                      <a:pt x="43180" y="0"/>
                      <a:pt x="55880" y="12700"/>
                      <a:pt x="55880" y="29210"/>
                    </a:cubicBezTo>
                    <a:cubicBezTo>
                      <a:pt x="55880" y="45720"/>
                      <a:pt x="43180" y="58420"/>
                      <a:pt x="27940" y="58420"/>
                    </a:cubicBezTo>
                    <a:cubicBezTo>
                      <a:pt x="12700" y="58420"/>
                      <a:pt x="0" y="45720"/>
                      <a:pt x="0" y="29210"/>
                    </a:cubicBezTo>
                    <a:cubicBezTo>
                      <a:pt x="0" y="12700"/>
                      <a:pt x="12700" y="0"/>
                      <a:pt x="27940" y="0"/>
                    </a:cubicBezTo>
                    <a:close/>
                    <a:moveTo>
                      <a:pt x="27940" y="48260"/>
                    </a:moveTo>
                    <a:cubicBezTo>
                      <a:pt x="36830" y="48260"/>
                      <a:pt x="44450" y="40640"/>
                      <a:pt x="44450" y="29210"/>
                    </a:cubicBezTo>
                    <a:cubicBezTo>
                      <a:pt x="44450" y="17780"/>
                      <a:pt x="36830" y="10160"/>
                      <a:pt x="27940" y="10160"/>
                    </a:cubicBezTo>
                    <a:cubicBezTo>
                      <a:pt x="19050" y="10160"/>
                      <a:pt x="11430" y="17780"/>
                      <a:pt x="11430" y="29210"/>
                    </a:cubicBezTo>
                    <a:cubicBezTo>
                      <a:pt x="11430" y="40640"/>
                      <a:pt x="19050" y="48260"/>
                      <a:pt x="27940" y="48260"/>
                    </a:cubicBezTo>
                    <a:close/>
                    <a:moveTo>
                      <a:pt x="97790" y="2540"/>
                    </a:moveTo>
                    <a:lnTo>
                      <a:pt x="109220" y="2540"/>
                    </a:lnTo>
                    <a:lnTo>
                      <a:pt x="24130" y="121920"/>
                    </a:lnTo>
                    <a:lnTo>
                      <a:pt x="12700" y="121920"/>
                    </a:lnTo>
                    <a:lnTo>
                      <a:pt x="97790" y="2540"/>
                    </a:lnTo>
                    <a:close/>
                    <a:moveTo>
                      <a:pt x="93980" y="64770"/>
                    </a:moveTo>
                    <a:cubicBezTo>
                      <a:pt x="109220" y="64770"/>
                      <a:pt x="121920" y="77470"/>
                      <a:pt x="121920" y="93980"/>
                    </a:cubicBezTo>
                    <a:cubicBezTo>
                      <a:pt x="121920" y="110490"/>
                      <a:pt x="109220" y="123190"/>
                      <a:pt x="93980" y="123190"/>
                    </a:cubicBezTo>
                    <a:cubicBezTo>
                      <a:pt x="78740" y="123190"/>
                      <a:pt x="66040" y="110490"/>
                      <a:pt x="66040" y="93980"/>
                    </a:cubicBezTo>
                    <a:cubicBezTo>
                      <a:pt x="66040" y="77470"/>
                      <a:pt x="78740" y="64770"/>
                      <a:pt x="93980" y="64770"/>
                    </a:cubicBezTo>
                    <a:close/>
                    <a:moveTo>
                      <a:pt x="93980" y="113030"/>
                    </a:moveTo>
                    <a:cubicBezTo>
                      <a:pt x="102870" y="113030"/>
                      <a:pt x="110490" y="105410"/>
                      <a:pt x="110490" y="93980"/>
                    </a:cubicBezTo>
                    <a:cubicBezTo>
                      <a:pt x="110490" y="82550"/>
                      <a:pt x="102870" y="74930"/>
                      <a:pt x="93980" y="74930"/>
                    </a:cubicBezTo>
                    <a:cubicBezTo>
                      <a:pt x="85090" y="74930"/>
                      <a:pt x="77470" y="82550"/>
                      <a:pt x="77470" y="93980"/>
                    </a:cubicBezTo>
                    <a:cubicBezTo>
                      <a:pt x="77470" y="105410"/>
                      <a:pt x="85090" y="113030"/>
                      <a:pt x="93980" y="1130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361158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500"/>
                            </p:stCondLst>
                            <p:childTnLst>
                              <p:par>
                                <p:cTn id="3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>
            <a:extLst>
              <a:ext uri="{FF2B5EF4-FFF2-40B4-BE49-F238E27FC236}">
                <a16:creationId xmlns:a16="http://schemas.microsoft.com/office/drawing/2014/main" id="{1C846A1C-15CF-98A4-52CD-8B8665458651}"/>
              </a:ext>
            </a:extLst>
          </p:cNvPr>
          <p:cNvSpPr/>
          <p:nvPr/>
        </p:nvSpPr>
        <p:spPr>
          <a:xfrm>
            <a:off x="408939" y="7235190"/>
            <a:ext cx="9240519" cy="12700"/>
          </a:xfrm>
          <a:custGeom>
            <a:avLst/>
            <a:gdLst>
              <a:gd name="connsiteX0" fmla="*/ 0 w 9240519"/>
              <a:gd name="connsiteY0" fmla="*/ 0 h 12700"/>
              <a:gd name="connsiteX1" fmla="*/ 9240520 w 9240519"/>
              <a:gd name="connsiteY1" fmla="*/ 0 h 1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240519" h="12700">
                <a:moveTo>
                  <a:pt x="0" y="0"/>
                </a:moveTo>
                <a:lnTo>
                  <a:pt x="9240520" y="0"/>
                </a:lnTo>
              </a:path>
            </a:pathLst>
          </a:custGeom>
          <a:ln w="25400" cap="flat">
            <a:solidFill>
              <a:srgbClr val="717073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8" name="Graphic 4">
            <a:extLst>
              <a:ext uri="{FF2B5EF4-FFF2-40B4-BE49-F238E27FC236}">
                <a16:creationId xmlns:a16="http://schemas.microsoft.com/office/drawing/2014/main" id="{563C37B6-0B17-BE9C-EC26-4C755362BFAF}"/>
              </a:ext>
            </a:extLst>
          </p:cNvPr>
          <p:cNvGrpSpPr/>
          <p:nvPr/>
        </p:nvGrpSpPr>
        <p:grpSpPr>
          <a:xfrm>
            <a:off x="420369" y="7372350"/>
            <a:ext cx="381000" cy="118109"/>
            <a:chOff x="420369" y="7372350"/>
            <a:chExt cx="381000" cy="118109"/>
          </a:xfrm>
          <a:solidFill>
            <a:srgbClr val="717073"/>
          </a:solidFill>
        </p:grpSpPr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265388E5-476B-266F-0734-6E92E6D37A56}"/>
                </a:ext>
              </a:extLst>
            </p:cNvPr>
            <p:cNvSpPr/>
            <p:nvPr/>
          </p:nvSpPr>
          <p:spPr>
            <a:xfrm>
              <a:off x="420369" y="7372350"/>
              <a:ext cx="58420" cy="91440"/>
            </a:xfrm>
            <a:custGeom>
              <a:avLst/>
              <a:gdLst>
                <a:gd name="connsiteX0" fmla="*/ 12700 w 58420"/>
                <a:gd name="connsiteY0" fmla="*/ 55880 h 91440"/>
                <a:gd name="connsiteX1" fmla="*/ 12700 w 58420"/>
                <a:gd name="connsiteY1" fmla="*/ 91440 h 91440"/>
                <a:gd name="connsiteX2" fmla="*/ 0 w 58420"/>
                <a:gd name="connsiteY2" fmla="*/ 91440 h 91440"/>
                <a:gd name="connsiteX3" fmla="*/ 0 w 58420"/>
                <a:gd name="connsiteY3" fmla="*/ 0 h 91440"/>
                <a:gd name="connsiteX4" fmla="*/ 27940 w 58420"/>
                <a:gd name="connsiteY4" fmla="*/ 0 h 91440"/>
                <a:gd name="connsiteX5" fmla="*/ 58420 w 58420"/>
                <a:gd name="connsiteY5" fmla="*/ 27940 h 91440"/>
                <a:gd name="connsiteX6" fmla="*/ 27940 w 58420"/>
                <a:gd name="connsiteY6" fmla="*/ 55880 h 91440"/>
                <a:gd name="connsiteX7" fmla="*/ 12700 w 58420"/>
                <a:gd name="connsiteY7" fmla="*/ 55880 h 91440"/>
                <a:gd name="connsiteX8" fmla="*/ 12700 w 58420"/>
                <a:gd name="connsiteY8" fmla="*/ 10160 h 91440"/>
                <a:gd name="connsiteX9" fmla="*/ 12700 w 58420"/>
                <a:gd name="connsiteY9" fmla="*/ 45720 h 91440"/>
                <a:gd name="connsiteX10" fmla="*/ 29210 w 58420"/>
                <a:gd name="connsiteY10" fmla="*/ 45720 h 91440"/>
                <a:gd name="connsiteX11" fmla="*/ 46990 w 58420"/>
                <a:gd name="connsiteY11" fmla="*/ 27940 h 91440"/>
                <a:gd name="connsiteX12" fmla="*/ 27940 w 58420"/>
                <a:gd name="connsiteY12" fmla="*/ 10160 h 91440"/>
                <a:gd name="connsiteX13" fmla="*/ 12700 w 58420"/>
                <a:gd name="connsiteY13" fmla="*/ 1016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420" h="91440">
                  <a:moveTo>
                    <a:pt x="12700" y="55880"/>
                  </a:moveTo>
                  <a:lnTo>
                    <a:pt x="12700" y="91440"/>
                  </a:lnTo>
                  <a:lnTo>
                    <a:pt x="0" y="91440"/>
                  </a:lnTo>
                  <a:lnTo>
                    <a:pt x="0" y="0"/>
                  </a:lnTo>
                  <a:lnTo>
                    <a:pt x="27940" y="0"/>
                  </a:lnTo>
                  <a:cubicBezTo>
                    <a:pt x="46990" y="0"/>
                    <a:pt x="58420" y="10160"/>
                    <a:pt x="58420" y="27940"/>
                  </a:cubicBezTo>
                  <a:cubicBezTo>
                    <a:pt x="58420" y="45720"/>
                    <a:pt x="46990" y="55880"/>
                    <a:pt x="27940" y="55880"/>
                  </a:cubicBezTo>
                  <a:lnTo>
                    <a:pt x="12700" y="55880"/>
                  </a:lnTo>
                  <a:close/>
                  <a:moveTo>
                    <a:pt x="12700" y="10160"/>
                  </a:moveTo>
                  <a:lnTo>
                    <a:pt x="12700" y="45720"/>
                  </a:lnTo>
                  <a:lnTo>
                    <a:pt x="29210" y="45720"/>
                  </a:lnTo>
                  <a:cubicBezTo>
                    <a:pt x="40640" y="45720"/>
                    <a:pt x="46990" y="39370"/>
                    <a:pt x="46990" y="27940"/>
                  </a:cubicBezTo>
                  <a:cubicBezTo>
                    <a:pt x="46990" y="16510"/>
                    <a:pt x="39370" y="10160"/>
                    <a:pt x="27940" y="10160"/>
                  </a:cubicBezTo>
                  <a:lnTo>
                    <a:pt x="12700" y="10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9B8D5F14-66F1-E844-6814-E2E13D0F1E8B}"/>
                </a:ext>
              </a:extLst>
            </p:cNvPr>
            <p:cNvSpPr/>
            <p:nvPr/>
          </p:nvSpPr>
          <p:spPr>
            <a:xfrm>
              <a:off x="488950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8420 h 66040"/>
                <a:gd name="connsiteX18" fmla="*/ 40640 w 53340"/>
                <a:gd name="connsiteY18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8420"/>
                    <a:pt x="21590" y="58420"/>
                  </a:cubicBezTo>
                  <a:cubicBezTo>
                    <a:pt x="31750" y="58420"/>
                    <a:pt x="40640" y="48260"/>
                    <a:pt x="4064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57E2D013-2B5E-B81C-F8D9-E3E4A6F858B1}"/>
                </a:ext>
              </a:extLst>
            </p:cNvPr>
            <p:cNvSpPr/>
            <p:nvPr/>
          </p:nvSpPr>
          <p:spPr>
            <a:xfrm>
              <a:off x="556259" y="7399019"/>
              <a:ext cx="59690" cy="91440"/>
            </a:xfrm>
            <a:custGeom>
              <a:avLst/>
              <a:gdLst>
                <a:gd name="connsiteX0" fmla="*/ 34290 w 59690"/>
                <a:gd name="connsiteY0" fmla="*/ 54611 h 91440"/>
                <a:gd name="connsiteX1" fmla="*/ 59690 w 59690"/>
                <a:gd name="connsiteY1" fmla="*/ 72390 h 91440"/>
                <a:gd name="connsiteX2" fmla="*/ 29210 w 59690"/>
                <a:gd name="connsiteY2" fmla="*/ 91440 h 91440"/>
                <a:gd name="connsiteX3" fmla="*/ 0 w 59690"/>
                <a:gd name="connsiteY3" fmla="*/ 74930 h 91440"/>
                <a:gd name="connsiteX4" fmla="*/ 17780 w 59690"/>
                <a:gd name="connsiteY4" fmla="*/ 59690 h 91440"/>
                <a:gd name="connsiteX5" fmla="*/ 7620 w 59690"/>
                <a:gd name="connsiteY5" fmla="*/ 52070 h 91440"/>
                <a:gd name="connsiteX6" fmla="*/ 16510 w 59690"/>
                <a:gd name="connsiteY6" fmla="*/ 43180 h 91440"/>
                <a:gd name="connsiteX7" fmla="*/ 1270 w 59690"/>
                <a:gd name="connsiteY7" fmla="*/ 22861 h 91440"/>
                <a:gd name="connsiteX8" fmla="*/ 26670 w 59690"/>
                <a:gd name="connsiteY8" fmla="*/ 0 h 91440"/>
                <a:gd name="connsiteX9" fmla="*/ 36830 w 59690"/>
                <a:gd name="connsiteY9" fmla="*/ 1270 h 91440"/>
                <a:gd name="connsiteX10" fmla="*/ 59690 w 59690"/>
                <a:gd name="connsiteY10" fmla="*/ 1270 h 91440"/>
                <a:gd name="connsiteX11" fmla="*/ 59690 w 59690"/>
                <a:gd name="connsiteY11" fmla="*/ 10161 h 91440"/>
                <a:gd name="connsiteX12" fmla="*/ 50800 w 59690"/>
                <a:gd name="connsiteY12" fmla="*/ 10161 h 91440"/>
                <a:gd name="connsiteX13" fmla="*/ 46990 w 59690"/>
                <a:gd name="connsiteY13" fmla="*/ 10161 h 91440"/>
                <a:gd name="connsiteX14" fmla="*/ 46990 w 59690"/>
                <a:gd name="connsiteY14" fmla="*/ 10161 h 91440"/>
                <a:gd name="connsiteX15" fmla="*/ 52070 w 59690"/>
                <a:gd name="connsiteY15" fmla="*/ 22861 h 91440"/>
                <a:gd name="connsiteX16" fmla="*/ 29210 w 59690"/>
                <a:gd name="connsiteY16" fmla="*/ 44450 h 91440"/>
                <a:gd name="connsiteX17" fmla="*/ 29210 w 59690"/>
                <a:gd name="connsiteY17" fmla="*/ 44450 h 91440"/>
                <a:gd name="connsiteX18" fmla="*/ 19050 w 59690"/>
                <a:gd name="connsiteY18" fmla="*/ 49530 h 91440"/>
                <a:gd name="connsiteX19" fmla="*/ 34290 w 59690"/>
                <a:gd name="connsiteY19" fmla="*/ 54611 h 91440"/>
                <a:gd name="connsiteX20" fmla="*/ 46990 w 59690"/>
                <a:gd name="connsiteY20" fmla="*/ 73661 h 91440"/>
                <a:gd name="connsiteX21" fmla="*/ 27940 w 59690"/>
                <a:gd name="connsiteY21" fmla="*/ 63500 h 91440"/>
                <a:gd name="connsiteX22" fmla="*/ 11430 w 59690"/>
                <a:gd name="connsiteY22" fmla="*/ 73661 h 91440"/>
                <a:gd name="connsiteX23" fmla="*/ 29210 w 59690"/>
                <a:gd name="connsiteY23" fmla="*/ 83820 h 91440"/>
                <a:gd name="connsiteX24" fmla="*/ 48260 w 59690"/>
                <a:gd name="connsiteY24" fmla="*/ 73661 h 91440"/>
                <a:gd name="connsiteX25" fmla="*/ 41910 w 59690"/>
                <a:gd name="connsiteY25" fmla="*/ 22861 h 91440"/>
                <a:gd name="connsiteX26" fmla="*/ 26670 w 59690"/>
                <a:gd name="connsiteY26" fmla="*/ 8890 h 91440"/>
                <a:gd name="connsiteX27" fmla="*/ 11430 w 59690"/>
                <a:gd name="connsiteY27" fmla="*/ 22861 h 91440"/>
                <a:gd name="connsiteX28" fmla="*/ 26670 w 59690"/>
                <a:gd name="connsiteY28" fmla="*/ 36830 h 91440"/>
                <a:gd name="connsiteX29" fmla="*/ 41910 w 59690"/>
                <a:gd name="connsiteY29" fmla="*/ 22861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9690" h="91440">
                  <a:moveTo>
                    <a:pt x="34290" y="54611"/>
                  </a:moveTo>
                  <a:cubicBezTo>
                    <a:pt x="50800" y="55880"/>
                    <a:pt x="59690" y="60961"/>
                    <a:pt x="59690" y="72390"/>
                  </a:cubicBezTo>
                  <a:cubicBezTo>
                    <a:pt x="59690" y="83820"/>
                    <a:pt x="46990" y="91440"/>
                    <a:pt x="29210" y="91440"/>
                  </a:cubicBezTo>
                  <a:cubicBezTo>
                    <a:pt x="11430" y="91440"/>
                    <a:pt x="0" y="85090"/>
                    <a:pt x="0" y="74930"/>
                  </a:cubicBezTo>
                  <a:cubicBezTo>
                    <a:pt x="0" y="64770"/>
                    <a:pt x="7620" y="60961"/>
                    <a:pt x="17780" y="59690"/>
                  </a:cubicBezTo>
                  <a:cubicBezTo>
                    <a:pt x="11430" y="59690"/>
                    <a:pt x="7620" y="55880"/>
                    <a:pt x="7620" y="52070"/>
                  </a:cubicBezTo>
                  <a:cubicBezTo>
                    <a:pt x="7620" y="48261"/>
                    <a:pt x="11430" y="44450"/>
                    <a:pt x="16510" y="43180"/>
                  </a:cubicBezTo>
                  <a:cubicBezTo>
                    <a:pt x="7620" y="39370"/>
                    <a:pt x="1270" y="31750"/>
                    <a:pt x="1270" y="22861"/>
                  </a:cubicBezTo>
                  <a:cubicBezTo>
                    <a:pt x="1270" y="13970"/>
                    <a:pt x="12700" y="0"/>
                    <a:pt x="26670" y="0"/>
                  </a:cubicBezTo>
                  <a:cubicBezTo>
                    <a:pt x="40640" y="0"/>
                    <a:pt x="34290" y="0"/>
                    <a:pt x="36830" y="1270"/>
                  </a:cubicBezTo>
                  <a:lnTo>
                    <a:pt x="59690" y="1270"/>
                  </a:lnTo>
                  <a:lnTo>
                    <a:pt x="59690" y="10161"/>
                  </a:lnTo>
                  <a:lnTo>
                    <a:pt x="50800" y="10161"/>
                  </a:lnTo>
                  <a:cubicBezTo>
                    <a:pt x="49530" y="10161"/>
                    <a:pt x="46990" y="10161"/>
                    <a:pt x="46990" y="10161"/>
                  </a:cubicBezTo>
                  <a:lnTo>
                    <a:pt x="46990" y="10161"/>
                  </a:lnTo>
                  <a:cubicBezTo>
                    <a:pt x="50800" y="12700"/>
                    <a:pt x="52070" y="17780"/>
                    <a:pt x="52070" y="22861"/>
                  </a:cubicBezTo>
                  <a:cubicBezTo>
                    <a:pt x="52070" y="35561"/>
                    <a:pt x="41910" y="44450"/>
                    <a:pt x="29210" y="44450"/>
                  </a:cubicBezTo>
                  <a:lnTo>
                    <a:pt x="29210" y="44450"/>
                  </a:lnTo>
                  <a:cubicBezTo>
                    <a:pt x="24130" y="44450"/>
                    <a:pt x="19050" y="46990"/>
                    <a:pt x="19050" y="49530"/>
                  </a:cubicBezTo>
                  <a:cubicBezTo>
                    <a:pt x="19050" y="52070"/>
                    <a:pt x="22860" y="53340"/>
                    <a:pt x="34290" y="54611"/>
                  </a:cubicBezTo>
                  <a:close/>
                  <a:moveTo>
                    <a:pt x="46990" y="73661"/>
                  </a:moveTo>
                  <a:cubicBezTo>
                    <a:pt x="46990" y="67311"/>
                    <a:pt x="41910" y="63500"/>
                    <a:pt x="27940" y="63500"/>
                  </a:cubicBezTo>
                  <a:cubicBezTo>
                    <a:pt x="13970" y="63500"/>
                    <a:pt x="11430" y="68580"/>
                    <a:pt x="11430" y="73661"/>
                  </a:cubicBezTo>
                  <a:cubicBezTo>
                    <a:pt x="11430" y="78740"/>
                    <a:pt x="19050" y="83820"/>
                    <a:pt x="29210" y="83820"/>
                  </a:cubicBezTo>
                  <a:cubicBezTo>
                    <a:pt x="39370" y="83820"/>
                    <a:pt x="48260" y="80011"/>
                    <a:pt x="48260" y="73661"/>
                  </a:cubicBezTo>
                  <a:close/>
                  <a:moveTo>
                    <a:pt x="41910" y="22861"/>
                  </a:moveTo>
                  <a:cubicBezTo>
                    <a:pt x="41910" y="15240"/>
                    <a:pt x="35560" y="8890"/>
                    <a:pt x="26670" y="8890"/>
                  </a:cubicBezTo>
                  <a:cubicBezTo>
                    <a:pt x="17780" y="8890"/>
                    <a:pt x="11430" y="15240"/>
                    <a:pt x="11430" y="22861"/>
                  </a:cubicBezTo>
                  <a:cubicBezTo>
                    <a:pt x="11430" y="30480"/>
                    <a:pt x="17780" y="36830"/>
                    <a:pt x="26670" y="36830"/>
                  </a:cubicBezTo>
                  <a:cubicBezTo>
                    <a:pt x="35560" y="36830"/>
                    <a:pt x="41910" y="31750"/>
                    <a:pt x="41910" y="22861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BEC3D1A7-502B-9159-70D5-46C37A7E9151}"/>
                </a:ext>
              </a:extLst>
            </p:cNvPr>
            <p:cNvSpPr/>
            <p:nvPr/>
          </p:nvSpPr>
          <p:spPr>
            <a:xfrm>
              <a:off x="624840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1750 w 59690"/>
                <a:gd name="connsiteY10" fmla="*/ 11430 h 66040"/>
                <a:gd name="connsiteX11" fmla="*/ 12700 w 59690"/>
                <a:gd name="connsiteY11" fmla="*/ 29210 h 66040"/>
                <a:gd name="connsiteX12" fmla="*/ 48260 w 59690"/>
                <a:gd name="connsiteY12" fmla="*/ 29210 h 66040"/>
                <a:gd name="connsiteX13" fmla="*/ 3175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1750" y="11430"/>
                  </a:moveTo>
                  <a:cubicBezTo>
                    <a:pt x="20320" y="11430"/>
                    <a:pt x="13970" y="20320"/>
                    <a:pt x="12700" y="29210"/>
                  </a:cubicBezTo>
                  <a:lnTo>
                    <a:pt x="48260" y="29210"/>
                  </a:lnTo>
                  <a:cubicBezTo>
                    <a:pt x="48260" y="20320"/>
                    <a:pt x="41910" y="11430"/>
                    <a:pt x="3175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7E064AA9-FA81-53E4-4283-DC730123403C}"/>
                </a:ext>
              </a:extLst>
            </p:cNvPr>
            <p:cNvSpPr/>
            <p:nvPr/>
          </p:nvSpPr>
          <p:spPr>
            <a:xfrm>
              <a:off x="728980" y="7372350"/>
              <a:ext cx="24129" cy="91440"/>
            </a:xfrm>
            <a:custGeom>
              <a:avLst/>
              <a:gdLst>
                <a:gd name="connsiteX0" fmla="*/ 24130 w 24129"/>
                <a:gd name="connsiteY0" fmla="*/ 0 h 91440"/>
                <a:gd name="connsiteX1" fmla="*/ 24130 w 24129"/>
                <a:gd name="connsiteY1" fmla="*/ 91440 h 91440"/>
                <a:gd name="connsiteX2" fmla="*/ 11430 w 24129"/>
                <a:gd name="connsiteY2" fmla="*/ 91440 h 91440"/>
                <a:gd name="connsiteX3" fmla="*/ 11430 w 24129"/>
                <a:gd name="connsiteY3" fmla="*/ 10160 h 91440"/>
                <a:gd name="connsiteX4" fmla="*/ 0 w 24129"/>
                <a:gd name="connsiteY4" fmla="*/ 10160 h 91440"/>
                <a:gd name="connsiteX5" fmla="*/ 0 w 24129"/>
                <a:gd name="connsiteY5" fmla="*/ 0 h 91440"/>
                <a:gd name="connsiteX6" fmla="*/ 24130 w 24129"/>
                <a:gd name="connsiteY6" fmla="*/ 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9" h="91440">
                  <a:moveTo>
                    <a:pt x="24130" y="0"/>
                  </a:moveTo>
                  <a:lnTo>
                    <a:pt x="24130" y="91440"/>
                  </a:lnTo>
                  <a:lnTo>
                    <a:pt x="11430" y="91440"/>
                  </a:lnTo>
                  <a:lnTo>
                    <a:pt x="11430" y="10160"/>
                  </a:lnTo>
                  <a:lnTo>
                    <a:pt x="0" y="10160"/>
                  </a:lnTo>
                  <a:lnTo>
                    <a:pt x="0" y="0"/>
                  </a:lnTo>
                  <a:lnTo>
                    <a:pt x="2413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BA29C22C-F78B-86A7-FBA4-4FE536866952}"/>
                </a:ext>
              </a:extLst>
            </p:cNvPr>
            <p:cNvSpPr/>
            <p:nvPr/>
          </p:nvSpPr>
          <p:spPr>
            <a:xfrm>
              <a:off x="777240" y="7372350"/>
              <a:ext cx="24129" cy="91440"/>
            </a:xfrm>
            <a:custGeom>
              <a:avLst/>
              <a:gdLst>
                <a:gd name="connsiteX0" fmla="*/ 24130 w 24129"/>
                <a:gd name="connsiteY0" fmla="*/ 0 h 91440"/>
                <a:gd name="connsiteX1" fmla="*/ 24130 w 24129"/>
                <a:gd name="connsiteY1" fmla="*/ 91440 h 91440"/>
                <a:gd name="connsiteX2" fmla="*/ 11430 w 24129"/>
                <a:gd name="connsiteY2" fmla="*/ 91440 h 91440"/>
                <a:gd name="connsiteX3" fmla="*/ 11430 w 24129"/>
                <a:gd name="connsiteY3" fmla="*/ 10160 h 91440"/>
                <a:gd name="connsiteX4" fmla="*/ 0 w 24129"/>
                <a:gd name="connsiteY4" fmla="*/ 10160 h 91440"/>
                <a:gd name="connsiteX5" fmla="*/ 0 w 24129"/>
                <a:gd name="connsiteY5" fmla="*/ 0 h 91440"/>
                <a:gd name="connsiteX6" fmla="*/ 24130 w 24129"/>
                <a:gd name="connsiteY6" fmla="*/ 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9" h="91440">
                  <a:moveTo>
                    <a:pt x="24130" y="0"/>
                  </a:moveTo>
                  <a:lnTo>
                    <a:pt x="24130" y="91440"/>
                  </a:lnTo>
                  <a:lnTo>
                    <a:pt x="11430" y="91440"/>
                  </a:lnTo>
                  <a:lnTo>
                    <a:pt x="11430" y="10160"/>
                  </a:lnTo>
                  <a:lnTo>
                    <a:pt x="0" y="10160"/>
                  </a:lnTo>
                  <a:lnTo>
                    <a:pt x="0" y="0"/>
                  </a:lnTo>
                  <a:lnTo>
                    <a:pt x="2413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" name="Graphic 4">
            <a:extLst>
              <a:ext uri="{FF2B5EF4-FFF2-40B4-BE49-F238E27FC236}">
                <a16:creationId xmlns:a16="http://schemas.microsoft.com/office/drawing/2014/main" id="{6311E9AD-6D73-C20D-5E52-4A043C27CF00}"/>
              </a:ext>
            </a:extLst>
          </p:cNvPr>
          <p:cNvGrpSpPr/>
          <p:nvPr/>
        </p:nvGrpSpPr>
        <p:grpSpPr>
          <a:xfrm>
            <a:off x="7508240" y="7371080"/>
            <a:ext cx="2136140" cy="93979"/>
            <a:chOff x="7508240" y="7371080"/>
            <a:chExt cx="2136140" cy="93979"/>
          </a:xfrm>
          <a:solidFill>
            <a:srgbClr val="717073"/>
          </a:solidFill>
        </p:grpSpPr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C541A444-4C30-FA56-EE63-D7FB4CF9FBBD}"/>
                </a:ext>
              </a:extLst>
            </p:cNvPr>
            <p:cNvSpPr/>
            <p:nvPr/>
          </p:nvSpPr>
          <p:spPr>
            <a:xfrm>
              <a:off x="7508240" y="7371080"/>
              <a:ext cx="83819" cy="92709"/>
            </a:xfrm>
            <a:custGeom>
              <a:avLst/>
              <a:gdLst>
                <a:gd name="connsiteX0" fmla="*/ 41910 w 83819"/>
                <a:gd name="connsiteY0" fmla="*/ 0 h 92709"/>
                <a:gd name="connsiteX1" fmla="*/ 41910 w 83819"/>
                <a:gd name="connsiteY1" fmla="*/ 0 h 92709"/>
                <a:gd name="connsiteX2" fmla="*/ 83820 w 83819"/>
                <a:gd name="connsiteY2" fmla="*/ 92710 h 92709"/>
                <a:gd name="connsiteX3" fmla="*/ 71120 w 83819"/>
                <a:gd name="connsiteY3" fmla="*/ 92710 h 92709"/>
                <a:gd name="connsiteX4" fmla="*/ 62230 w 83819"/>
                <a:gd name="connsiteY4" fmla="*/ 72389 h 92709"/>
                <a:gd name="connsiteX5" fmla="*/ 21590 w 83819"/>
                <a:gd name="connsiteY5" fmla="*/ 72389 h 92709"/>
                <a:gd name="connsiteX6" fmla="*/ 12700 w 83819"/>
                <a:gd name="connsiteY6" fmla="*/ 92710 h 92709"/>
                <a:gd name="connsiteX7" fmla="*/ 0 w 83819"/>
                <a:gd name="connsiteY7" fmla="*/ 92710 h 92709"/>
                <a:gd name="connsiteX8" fmla="*/ 41910 w 83819"/>
                <a:gd name="connsiteY8" fmla="*/ 0 h 92709"/>
                <a:gd name="connsiteX9" fmla="*/ 57150 w 83819"/>
                <a:gd name="connsiteY9" fmla="*/ 62230 h 92709"/>
                <a:gd name="connsiteX10" fmla="*/ 41910 w 83819"/>
                <a:gd name="connsiteY10" fmla="*/ 24130 h 92709"/>
                <a:gd name="connsiteX11" fmla="*/ 25400 w 83819"/>
                <a:gd name="connsiteY11" fmla="*/ 62230 h 92709"/>
                <a:gd name="connsiteX12" fmla="*/ 57150 w 83819"/>
                <a:gd name="connsiteY12" fmla="*/ 6223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3819" h="92709">
                  <a:moveTo>
                    <a:pt x="41910" y="0"/>
                  </a:moveTo>
                  <a:lnTo>
                    <a:pt x="41910" y="0"/>
                  </a:lnTo>
                  <a:lnTo>
                    <a:pt x="83820" y="92710"/>
                  </a:lnTo>
                  <a:lnTo>
                    <a:pt x="71120" y="92710"/>
                  </a:lnTo>
                  <a:lnTo>
                    <a:pt x="62230" y="72389"/>
                  </a:lnTo>
                  <a:lnTo>
                    <a:pt x="21590" y="72389"/>
                  </a:lnTo>
                  <a:lnTo>
                    <a:pt x="12700" y="92710"/>
                  </a:lnTo>
                  <a:lnTo>
                    <a:pt x="0" y="92710"/>
                  </a:lnTo>
                  <a:lnTo>
                    <a:pt x="41910" y="0"/>
                  </a:lnTo>
                  <a:close/>
                  <a:moveTo>
                    <a:pt x="57150" y="62230"/>
                  </a:moveTo>
                  <a:cubicBezTo>
                    <a:pt x="50800" y="48260"/>
                    <a:pt x="45720" y="36830"/>
                    <a:pt x="41910" y="24130"/>
                  </a:cubicBezTo>
                  <a:cubicBezTo>
                    <a:pt x="36830" y="36830"/>
                    <a:pt x="31750" y="48260"/>
                    <a:pt x="25400" y="62230"/>
                  </a:cubicBezTo>
                  <a:lnTo>
                    <a:pt x="57150" y="622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D092C08E-0788-D6AE-A145-CED7D2750D4E}"/>
                </a:ext>
              </a:extLst>
            </p:cNvPr>
            <p:cNvSpPr/>
            <p:nvPr/>
          </p:nvSpPr>
          <p:spPr>
            <a:xfrm>
              <a:off x="7602219" y="7399019"/>
              <a:ext cx="35735" cy="64770"/>
            </a:xfrm>
            <a:custGeom>
              <a:avLst/>
              <a:gdLst>
                <a:gd name="connsiteX0" fmla="*/ 0 w 35735"/>
                <a:gd name="connsiteY0" fmla="*/ 1270 h 64770"/>
                <a:gd name="connsiteX1" fmla="*/ 11430 w 35735"/>
                <a:gd name="connsiteY1" fmla="*/ 1270 h 64770"/>
                <a:gd name="connsiteX2" fmla="*/ 11430 w 35735"/>
                <a:gd name="connsiteY2" fmla="*/ 10161 h 64770"/>
                <a:gd name="connsiteX3" fmla="*/ 11430 w 35735"/>
                <a:gd name="connsiteY3" fmla="*/ 15240 h 64770"/>
                <a:gd name="connsiteX4" fmla="*/ 11430 w 35735"/>
                <a:gd name="connsiteY4" fmla="*/ 15240 h 64770"/>
                <a:gd name="connsiteX5" fmla="*/ 30480 w 35735"/>
                <a:gd name="connsiteY5" fmla="*/ 0 h 64770"/>
                <a:gd name="connsiteX6" fmla="*/ 34290 w 35735"/>
                <a:gd name="connsiteY6" fmla="*/ 0 h 64770"/>
                <a:gd name="connsiteX7" fmla="*/ 34290 w 35735"/>
                <a:gd name="connsiteY7" fmla="*/ 11430 h 64770"/>
                <a:gd name="connsiteX8" fmla="*/ 30480 w 35735"/>
                <a:gd name="connsiteY8" fmla="*/ 11430 h 64770"/>
                <a:gd name="connsiteX9" fmla="*/ 11430 w 35735"/>
                <a:gd name="connsiteY9" fmla="*/ 36830 h 64770"/>
                <a:gd name="connsiteX10" fmla="*/ 11430 w 35735"/>
                <a:gd name="connsiteY10" fmla="*/ 64770 h 64770"/>
                <a:gd name="connsiteX11" fmla="*/ 0 w 35735"/>
                <a:gd name="connsiteY11" fmla="*/ 64770 h 64770"/>
                <a:gd name="connsiteX12" fmla="*/ 0 w 35735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5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40" y="6350"/>
                    <a:pt x="21590" y="0"/>
                    <a:pt x="30480" y="0"/>
                  </a:cubicBezTo>
                  <a:cubicBezTo>
                    <a:pt x="39370" y="0"/>
                    <a:pt x="34290" y="0"/>
                    <a:pt x="34290" y="0"/>
                  </a:cubicBezTo>
                  <a:lnTo>
                    <a:pt x="34290" y="11430"/>
                  </a:lnTo>
                  <a:cubicBezTo>
                    <a:pt x="34290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5D6D2476-C89F-9FC5-9EEE-3DA4166ADB9B}"/>
                </a:ext>
              </a:extLst>
            </p:cNvPr>
            <p:cNvSpPr/>
            <p:nvPr/>
          </p:nvSpPr>
          <p:spPr>
            <a:xfrm>
              <a:off x="76504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A3BDDA9B-BEC9-FEED-8627-73021CD25B40}"/>
                </a:ext>
              </a:extLst>
            </p:cNvPr>
            <p:cNvSpPr/>
            <p:nvPr/>
          </p:nvSpPr>
          <p:spPr>
            <a:xfrm>
              <a:off x="7693659" y="7399019"/>
              <a:ext cx="66040" cy="66040"/>
            </a:xfrm>
            <a:custGeom>
              <a:avLst/>
              <a:gdLst>
                <a:gd name="connsiteX0" fmla="*/ 66040 w 66040"/>
                <a:gd name="connsiteY0" fmla="*/ 33020 h 66040"/>
                <a:gd name="connsiteX1" fmla="*/ 33020 w 66040"/>
                <a:gd name="connsiteY1" fmla="*/ 66040 h 66040"/>
                <a:gd name="connsiteX2" fmla="*/ 0 w 66040"/>
                <a:gd name="connsiteY2" fmla="*/ 33020 h 66040"/>
                <a:gd name="connsiteX3" fmla="*/ 33020 w 66040"/>
                <a:gd name="connsiteY3" fmla="*/ 0 h 66040"/>
                <a:gd name="connsiteX4" fmla="*/ 66040 w 66040"/>
                <a:gd name="connsiteY4" fmla="*/ 33020 h 66040"/>
                <a:gd name="connsiteX5" fmla="*/ 54610 w 66040"/>
                <a:gd name="connsiteY5" fmla="*/ 33020 h 66040"/>
                <a:gd name="connsiteX6" fmla="*/ 33020 w 66040"/>
                <a:gd name="connsiteY6" fmla="*/ 10161 h 66040"/>
                <a:gd name="connsiteX7" fmla="*/ 11430 w 66040"/>
                <a:gd name="connsiteY7" fmla="*/ 33020 h 66040"/>
                <a:gd name="connsiteX8" fmla="*/ 33020 w 66040"/>
                <a:gd name="connsiteY8" fmla="*/ 55880 h 66040"/>
                <a:gd name="connsiteX9" fmla="*/ 54610 w 66040"/>
                <a:gd name="connsiteY9" fmla="*/ 3302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040" h="66040">
                  <a:moveTo>
                    <a:pt x="66040" y="33020"/>
                  </a:moveTo>
                  <a:cubicBezTo>
                    <a:pt x="66040" y="52070"/>
                    <a:pt x="52070" y="66040"/>
                    <a:pt x="33020" y="66040"/>
                  </a:cubicBezTo>
                  <a:cubicBezTo>
                    <a:pt x="1397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3020" y="0"/>
                  </a:cubicBezTo>
                  <a:cubicBezTo>
                    <a:pt x="52070" y="0"/>
                    <a:pt x="66040" y="13970"/>
                    <a:pt x="66040" y="33020"/>
                  </a:cubicBezTo>
                  <a:close/>
                  <a:moveTo>
                    <a:pt x="54610" y="33020"/>
                  </a:moveTo>
                  <a:cubicBezTo>
                    <a:pt x="54610" y="19050"/>
                    <a:pt x="45720" y="10161"/>
                    <a:pt x="33020" y="10161"/>
                  </a:cubicBezTo>
                  <a:cubicBezTo>
                    <a:pt x="20320" y="10161"/>
                    <a:pt x="11430" y="19050"/>
                    <a:pt x="11430" y="33020"/>
                  </a:cubicBezTo>
                  <a:cubicBezTo>
                    <a:pt x="11430" y="46990"/>
                    <a:pt x="20320" y="55880"/>
                    <a:pt x="33020" y="55880"/>
                  </a:cubicBezTo>
                  <a:cubicBezTo>
                    <a:pt x="45720" y="55880"/>
                    <a:pt x="54610" y="46990"/>
                    <a:pt x="54610" y="330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519AB069-6916-1EB9-2E59-09626A429F2E}"/>
                </a:ext>
              </a:extLst>
            </p:cNvPr>
            <p:cNvSpPr/>
            <p:nvPr/>
          </p:nvSpPr>
          <p:spPr>
            <a:xfrm>
              <a:off x="7766050" y="7400290"/>
              <a:ext cx="99059" cy="64769"/>
            </a:xfrm>
            <a:custGeom>
              <a:avLst/>
              <a:gdLst>
                <a:gd name="connsiteX0" fmla="*/ 68580 w 99059"/>
                <a:gd name="connsiteY0" fmla="*/ 45720 h 64769"/>
                <a:gd name="connsiteX1" fmla="*/ 86360 w 99059"/>
                <a:gd name="connsiteY1" fmla="*/ 0 h 64769"/>
                <a:gd name="connsiteX2" fmla="*/ 99060 w 99059"/>
                <a:gd name="connsiteY2" fmla="*/ 0 h 64769"/>
                <a:gd name="connsiteX3" fmla="*/ 72390 w 99059"/>
                <a:gd name="connsiteY3" fmla="*/ 64770 h 64769"/>
                <a:gd name="connsiteX4" fmla="*/ 66040 w 99059"/>
                <a:gd name="connsiteY4" fmla="*/ 64770 h 64769"/>
                <a:gd name="connsiteX5" fmla="*/ 49530 w 99059"/>
                <a:gd name="connsiteY5" fmla="*/ 21590 h 64769"/>
                <a:gd name="connsiteX6" fmla="*/ 33020 w 99059"/>
                <a:gd name="connsiteY6" fmla="*/ 64770 h 64769"/>
                <a:gd name="connsiteX7" fmla="*/ 26670 w 99059"/>
                <a:gd name="connsiteY7" fmla="*/ 64770 h 64769"/>
                <a:gd name="connsiteX8" fmla="*/ 0 w 99059"/>
                <a:gd name="connsiteY8" fmla="*/ 0 h 64769"/>
                <a:gd name="connsiteX9" fmla="*/ 12700 w 99059"/>
                <a:gd name="connsiteY9" fmla="*/ 0 h 64769"/>
                <a:gd name="connsiteX10" fmla="*/ 30480 w 99059"/>
                <a:gd name="connsiteY10" fmla="*/ 45720 h 64769"/>
                <a:gd name="connsiteX11" fmla="*/ 46990 w 99059"/>
                <a:gd name="connsiteY11" fmla="*/ 0 h 64769"/>
                <a:gd name="connsiteX12" fmla="*/ 53340 w 99059"/>
                <a:gd name="connsiteY12" fmla="*/ 0 h 64769"/>
                <a:gd name="connsiteX13" fmla="*/ 69850 w 99059"/>
                <a:gd name="connsiteY13" fmla="*/ 45720 h 6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059" h="64769">
                  <a:moveTo>
                    <a:pt x="68580" y="45720"/>
                  </a:moveTo>
                  <a:lnTo>
                    <a:pt x="86360" y="0"/>
                  </a:lnTo>
                  <a:lnTo>
                    <a:pt x="99060" y="0"/>
                  </a:lnTo>
                  <a:lnTo>
                    <a:pt x="72390" y="64770"/>
                  </a:lnTo>
                  <a:lnTo>
                    <a:pt x="66040" y="64770"/>
                  </a:lnTo>
                  <a:lnTo>
                    <a:pt x="49530" y="21590"/>
                  </a:lnTo>
                  <a:lnTo>
                    <a:pt x="33020" y="64770"/>
                  </a:lnTo>
                  <a:lnTo>
                    <a:pt x="26670" y="64770"/>
                  </a:lnTo>
                  <a:lnTo>
                    <a:pt x="0" y="0"/>
                  </a:lnTo>
                  <a:lnTo>
                    <a:pt x="12700" y="0"/>
                  </a:lnTo>
                  <a:lnTo>
                    <a:pt x="30480" y="45720"/>
                  </a:lnTo>
                  <a:lnTo>
                    <a:pt x="46990" y="0"/>
                  </a:lnTo>
                  <a:lnTo>
                    <a:pt x="53340" y="0"/>
                  </a:lnTo>
                  <a:lnTo>
                    <a:pt x="6985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380A9C69-7AEF-4A13-9523-A6EEBE40B37C}"/>
                </a:ext>
              </a:extLst>
            </p:cNvPr>
            <p:cNvSpPr/>
            <p:nvPr/>
          </p:nvSpPr>
          <p:spPr>
            <a:xfrm>
              <a:off x="7876540" y="7372350"/>
              <a:ext cx="57150" cy="92709"/>
            </a:xfrm>
            <a:custGeom>
              <a:avLst/>
              <a:gdLst>
                <a:gd name="connsiteX0" fmla="*/ 0 w 57150"/>
                <a:gd name="connsiteY0" fmla="*/ 0 h 92709"/>
                <a:gd name="connsiteX1" fmla="*/ 11430 w 57150"/>
                <a:gd name="connsiteY1" fmla="*/ 0 h 92709"/>
                <a:gd name="connsiteX2" fmla="*/ 11430 w 57150"/>
                <a:gd name="connsiteY2" fmla="*/ 35560 h 92709"/>
                <a:gd name="connsiteX3" fmla="*/ 11430 w 57150"/>
                <a:gd name="connsiteY3" fmla="*/ 41910 h 92709"/>
                <a:gd name="connsiteX4" fmla="*/ 11430 w 57150"/>
                <a:gd name="connsiteY4" fmla="*/ 41910 h 92709"/>
                <a:gd name="connsiteX5" fmla="*/ 35560 w 57150"/>
                <a:gd name="connsiteY5" fmla="*/ 26670 h 92709"/>
                <a:gd name="connsiteX6" fmla="*/ 57150 w 57150"/>
                <a:gd name="connsiteY6" fmla="*/ 52070 h 92709"/>
                <a:gd name="connsiteX7" fmla="*/ 57150 w 57150"/>
                <a:gd name="connsiteY7" fmla="*/ 91440 h 92709"/>
                <a:gd name="connsiteX8" fmla="*/ 45720 w 57150"/>
                <a:gd name="connsiteY8" fmla="*/ 91440 h 92709"/>
                <a:gd name="connsiteX9" fmla="*/ 45720 w 57150"/>
                <a:gd name="connsiteY9" fmla="*/ 54610 h 92709"/>
                <a:gd name="connsiteX10" fmla="*/ 34290 w 57150"/>
                <a:gd name="connsiteY10" fmla="*/ 38100 h 92709"/>
                <a:gd name="connsiteX11" fmla="*/ 12700 w 57150"/>
                <a:gd name="connsiteY11" fmla="*/ 60960 h 92709"/>
                <a:gd name="connsiteX12" fmla="*/ 12700 w 57150"/>
                <a:gd name="connsiteY12" fmla="*/ 92710 h 92709"/>
                <a:gd name="connsiteX13" fmla="*/ 1270 w 57150"/>
                <a:gd name="connsiteY13" fmla="*/ 92710 h 92709"/>
                <a:gd name="connsiteX14" fmla="*/ 1270 w 57150"/>
                <a:gd name="connsiteY14" fmla="*/ 12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" h="92709">
                  <a:moveTo>
                    <a:pt x="0" y="0"/>
                  </a:moveTo>
                  <a:lnTo>
                    <a:pt x="11430" y="0"/>
                  </a:lnTo>
                  <a:lnTo>
                    <a:pt x="11430" y="35560"/>
                  </a:lnTo>
                  <a:cubicBezTo>
                    <a:pt x="11430" y="38100"/>
                    <a:pt x="11430" y="40640"/>
                    <a:pt x="11430" y="41910"/>
                  </a:cubicBezTo>
                  <a:lnTo>
                    <a:pt x="11430" y="41910"/>
                  </a:lnTo>
                  <a:cubicBezTo>
                    <a:pt x="13970" y="36830"/>
                    <a:pt x="21590" y="26670"/>
                    <a:pt x="35560" y="26670"/>
                  </a:cubicBezTo>
                  <a:cubicBezTo>
                    <a:pt x="49530" y="26670"/>
                    <a:pt x="57150" y="35560"/>
                    <a:pt x="57150" y="52070"/>
                  </a:cubicBezTo>
                  <a:lnTo>
                    <a:pt x="57150" y="91440"/>
                  </a:lnTo>
                  <a:lnTo>
                    <a:pt x="45720" y="91440"/>
                  </a:lnTo>
                  <a:lnTo>
                    <a:pt x="45720" y="54610"/>
                  </a:lnTo>
                  <a:cubicBezTo>
                    <a:pt x="45720" y="45720"/>
                    <a:pt x="44450" y="38100"/>
                    <a:pt x="34290" y="38100"/>
                  </a:cubicBezTo>
                  <a:cubicBezTo>
                    <a:pt x="24130" y="38100"/>
                    <a:pt x="12700" y="48260"/>
                    <a:pt x="12700" y="60960"/>
                  </a:cubicBezTo>
                  <a:lnTo>
                    <a:pt x="12700" y="92710"/>
                  </a:lnTo>
                  <a:lnTo>
                    <a:pt x="1270" y="9271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85ECD9AC-8DE6-CC7C-3E45-7D4D888CBAD2}"/>
                </a:ext>
              </a:extLst>
            </p:cNvPr>
            <p:cNvSpPr/>
            <p:nvPr/>
          </p:nvSpPr>
          <p:spPr>
            <a:xfrm>
              <a:off x="7948930" y="7397750"/>
              <a:ext cx="59689" cy="66040"/>
            </a:xfrm>
            <a:custGeom>
              <a:avLst/>
              <a:gdLst>
                <a:gd name="connsiteX0" fmla="*/ 59689 w 59689"/>
                <a:gd name="connsiteY0" fmla="*/ 30480 h 66040"/>
                <a:gd name="connsiteX1" fmla="*/ 59689 w 59689"/>
                <a:gd name="connsiteY1" fmla="*/ 36830 h 66040"/>
                <a:gd name="connsiteX2" fmla="*/ 12700 w 59689"/>
                <a:gd name="connsiteY2" fmla="*/ 36830 h 66040"/>
                <a:gd name="connsiteX3" fmla="*/ 34289 w 59689"/>
                <a:gd name="connsiteY3" fmla="*/ 57150 h 66040"/>
                <a:gd name="connsiteX4" fmla="*/ 57150 w 59689"/>
                <a:gd name="connsiteY4" fmla="*/ 50800 h 66040"/>
                <a:gd name="connsiteX5" fmla="*/ 57150 w 59689"/>
                <a:gd name="connsiteY5" fmla="*/ 60960 h 66040"/>
                <a:gd name="connsiteX6" fmla="*/ 33020 w 59689"/>
                <a:gd name="connsiteY6" fmla="*/ 66040 h 66040"/>
                <a:gd name="connsiteX7" fmla="*/ 0 w 59689"/>
                <a:gd name="connsiteY7" fmla="*/ 33020 h 66040"/>
                <a:gd name="connsiteX8" fmla="*/ 30480 w 59689"/>
                <a:gd name="connsiteY8" fmla="*/ 0 h 66040"/>
                <a:gd name="connsiteX9" fmla="*/ 59689 w 59689"/>
                <a:gd name="connsiteY9" fmla="*/ 29210 h 66040"/>
                <a:gd name="connsiteX10" fmla="*/ 30480 w 59689"/>
                <a:gd name="connsiteY10" fmla="*/ 11430 h 66040"/>
                <a:gd name="connsiteX11" fmla="*/ 11430 w 59689"/>
                <a:gd name="connsiteY11" fmla="*/ 29210 h 66040"/>
                <a:gd name="connsiteX12" fmla="*/ 46989 w 59689"/>
                <a:gd name="connsiteY12" fmla="*/ 29210 h 66040"/>
                <a:gd name="connsiteX13" fmla="*/ 30480 w 59689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89" h="66040">
                  <a:moveTo>
                    <a:pt x="59689" y="30480"/>
                  </a:moveTo>
                  <a:cubicBezTo>
                    <a:pt x="59689" y="33020"/>
                    <a:pt x="59689" y="35560"/>
                    <a:pt x="59689" y="36830"/>
                  </a:cubicBezTo>
                  <a:lnTo>
                    <a:pt x="12700" y="36830"/>
                  </a:lnTo>
                  <a:cubicBezTo>
                    <a:pt x="12700" y="49530"/>
                    <a:pt x="21589" y="57150"/>
                    <a:pt x="34289" y="57150"/>
                  </a:cubicBezTo>
                  <a:cubicBezTo>
                    <a:pt x="46989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89" y="0"/>
                    <a:pt x="59689" y="13970"/>
                    <a:pt x="59689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89" y="29210"/>
                  </a:lnTo>
                  <a:cubicBezTo>
                    <a:pt x="46989" y="20320"/>
                    <a:pt x="40639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F431090F-811A-AA50-6519-3276E24F3D9F}"/>
                </a:ext>
              </a:extLst>
            </p:cNvPr>
            <p:cNvSpPr/>
            <p:nvPr/>
          </p:nvSpPr>
          <p:spPr>
            <a:xfrm>
              <a:off x="8021319" y="7397750"/>
              <a:ext cx="53340" cy="66040"/>
            </a:xfrm>
            <a:custGeom>
              <a:avLst/>
              <a:gdLst>
                <a:gd name="connsiteX0" fmla="*/ 3811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1 w 53340"/>
                <a:gd name="connsiteY4" fmla="*/ 64770 h 66040"/>
                <a:gd name="connsiteX5" fmla="*/ 41911 w 53340"/>
                <a:gd name="connsiteY5" fmla="*/ 57150 h 66040"/>
                <a:gd name="connsiteX6" fmla="*/ 41911 w 53340"/>
                <a:gd name="connsiteY6" fmla="*/ 52070 h 66040"/>
                <a:gd name="connsiteX7" fmla="*/ 41911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1 w 53340"/>
                <a:gd name="connsiteY10" fmla="*/ 27940 h 66040"/>
                <a:gd name="connsiteX11" fmla="*/ 41911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8420 h 66040"/>
                <a:gd name="connsiteX18" fmla="*/ 40640 w 53340"/>
                <a:gd name="connsiteY18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1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1" y="64770"/>
                  </a:lnTo>
                  <a:lnTo>
                    <a:pt x="41911" y="57150"/>
                  </a:lnTo>
                  <a:cubicBezTo>
                    <a:pt x="41911" y="54610"/>
                    <a:pt x="41911" y="52070"/>
                    <a:pt x="41911" y="52070"/>
                  </a:cubicBezTo>
                  <a:lnTo>
                    <a:pt x="41911" y="52070"/>
                  </a:lnTo>
                  <a:cubicBezTo>
                    <a:pt x="41911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1" y="27940"/>
                  </a:cubicBezTo>
                  <a:lnTo>
                    <a:pt x="41911" y="25400"/>
                  </a:lnTo>
                  <a:cubicBezTo>
                    <a:pt x="41911" y="13970"/>
                    <a:pt x="35561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8420"/>
                    <a:pt x="21590" y="58420"/>
                  </a:cubicBezTo>
                  <a:cubicBezTo>
                    <a:pt x="31750" y="58420"/>
                    <a:pt x="40640" y="48260"/>
                    <a:pt x="4064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E5210D34-6D60-FE34-0F63-35DA7928FC0D}"/>
                </a:ext>
              </a:extLst>
            </p:cNvPr>
            <p:cNvSpPr/>
            <p:nvPr/>
          </p:nvSpPr>
          <p:spPr>
            <a:xfrm>
              <a:off x="8089900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683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572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D069B088-6316-179E-27B4-1765284ECFEC}"/>
                </a:ext>
              </a:extLst>
            </p:cNvPr>
            <p:cNvSpPr/>
            <p:nvPr/>
          </p:nvSpPr>
          <p:spPr>
            <a:xfrm>
              <a:off x="8199119" y="7372350"/>
              <a:ext cx="67310" cy="91440"/>
            </a:xfrm>
            <a:custGeom>
              <a:avLst/>
              <a:gdLst>
                <a:gd name="connsiteX0" fmla="*/ 40640 w 67310"/>
                <a:gd name="connsiteY0" fmla="*/ 10160 h 91440"/>
                <a:gd name="connsiteX1" fmla="*/ 40640 w 67310"/>
                <a:gd name="connsiteY1" fmla="*/ 91440 h 91440"/>
                <a:gd name="connsiteX2" fmla="*/ 27940 w 67310"/>
                <a:gd name="connsiteY2" fmla="*/ 91440 h 91440"/>
                <a:gd name="connsiteX3" fmla="*/ 27940 w 67310"/>
                <a:gd name="connsiteY3" fmla="*/ 10160 h 91440"/>
                <a:gd name="connsiteX4" fmla="*/ 0 w 67310"/>
                <a:gd name="connsiteY4" fmla="*/ 10160 h 91440"/>
                <a:gd name="connsiteX5" fmla="*/ 0 w 67310"/>
                <a:gd name="connsiteY5" fmla="*/ 0 h 91440"/>
                <a:gd name="connsiteX6" fmla="*/ 67311 w 67310"/>
                <a:gd name="connsiteY6" fmla="*/ 0 h 91440"/>
                <a:gd name="connsiteX7" fmla="*/ 67311 w 67310"/>
                <a:gd name="connsiteY7" fmla="*/ 10160 h 91440"/>
                <a:gd name="connsiteX8" fmla="*/ 39370 w 67310"/>
                <a:gd name="connsiteY8" fmla="*/ 1016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310" h="91440">
                  <a:moveTo>
                    <a:pt x="40640" y="10160"/>
                  </a:moveTo>
                  <a:lnTo>
                    <a:pt x="40640" y="91440"/>
                  </a:lnTo>
                  <a:lnTo>
                    <a:pt x="27940" y="91440"/>
                  </a:lnTo>
                  <a:lnTo>
                    <a:pt x="27940" y="10160"/>
                  </a:lnTo>
                  <a:lnTo>
                    <a:pt x="0" y="10160"/>
                  </a:lnTo>
                  <a:lnTo>
                    <a:pt x="0" y="0"/>
                  </a:lnTo>
                  <a:lnTo>
                    <a:pt x="67311" y="0"/>
                  </a:lnTo>
                  <a:lnTo>
                    <a:pt x="67311" y="10160"/>
                  </a:lnTo>
                  <a:lnTo>
                    <a:pt x="39370" y="10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F9E060CB-3741-2E98-D624-254441A7F390}"/>
                </a:ext>
              </a:extLst>
            </p:cNvPr>
            <p:cNvSpPr/>
            <p:nvPr/>
          </p:nvSpPr>
          <p:spPr>
            <a:xfrm>
              <a:off x="82727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DB383984-48A4-3E4D-08D0-C1640796966F}"/>
                </a:ext>
              </a:extLst>
            </p:cNvPr>
            <p:cNvSpPr/>
            <p:nvPr/>
          </p:nvSpPr>
          <p:spPr>
            <a:xfrm>
              <a:off x="8314690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8420 h 66040"/>
                <a:gd name="connsiteX18" fmla="*/ 40640 w 53340"/>
                <a:gd name="connsiteY18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8420"/>
                    <a:pt x="21590" y="58420"/>
                  </a:cubicBezTo>
                  <a:cubicBezTo>
                    <a:pt x="31750" y="58420"/>
                    <a:pt x="40640" y="48260"/>
                    <a:pt x="4064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07E90821-D1B6-AD63-6641-931BBB200362}"/>
                </a:ext>
              </a:extLst>
            </p:cNvPr>
            <p:cNvSpPr/>
            <p:nvPr/>
          </p:nvSpPr>
          <p:spPr>
            <a:xfrm>
              <a:off x="8389619" y="7399019"/>
              <a:ext cx="55880" cy="66040"/>
            </a:xfrm>
            <a:custGeom>
              <a:avLst/>
              <a:gdLst>
                <a:gd name="connsiteX0" fmla="*/ 10161 w 55880"/>
                <a:gd name="connsiteY0" fmla="*/ 1270 h 66040"/>
                <a:gd name="connsiteX1" fmla="*/ 10161 w 55880"/>
                <a:gd name="connsiteY1" fmla="*/ 10161 h 66040"/>
                <a:gd name="connsiteX2" fmla="*/ 10161 w 55880"/>
                <a:gd name="connsiteY2" fmla="*/ 15240 h 66040"/>
                <a:gd name="connsiteX3" fmla="*/ 10161 w 55880"/>
                <a:gd name="connsiteY3" fmla="*/ 15240 h 66040"/>
                <a:gd name="connsiteX4" fmla="*/ 34290 w 55880"/>
                <a:gd name="connsiteY4" fmla="*/ 0 h 66040"/>
                <a:gd name="connsiteX5" fmla="*/ 55880 w 55880"/>
                <a:gd name="connsiteY5" fmla="*/ 25400 h 66040"/>
                <a:gd name="connsiteX6" fmla="*/ 55880 w 55880"/>
                <a:gd name="connsiteY6" fmla="*/ 64770 h 66040"/>
                <a:gd name="connsiteX7" fmla="*/ 44450 w 55880"/>
                <a:gd name="connsiteY7" fmla="*/ 64770 h 66040"/>
                <a:gd name="connsiteX8" fmla="*/ 44450 w 55880"/>
                <a:gd name="connsiteY8" fmla="*/ 27940 h 66040"/>
                <a:gd name="connsiteX9" fmla="*/ 33020 w 55880"/>
                <a:gd name="connsiteY9" fmla="*/ 11430 h 66040"/>
                <a:gd name="connsiteX10" fmla="*/ 11430 w 55880"/>
                <a:gd name="connsiteY10" fmla="*/ 34290 h 66040"/>
                <a:gd name="connsiteX11" fmla="*/ 11430 w 55880"/>
                <a:gd name="connsiteY11" fmla="*/ 66040 h 66040"/>
                <a:gd name="connsiteX12" fmla="*/ 0 w 55880"/>
                <a:gd name="connsiteY12" fmla="*/ 66040 h 66040"/>
                <a:gd name="connsiteX13" fmla="*/ 0 w 55880"/>
                <a:gd name="connsiteY13" fmla="*/ 2540 h 66040"/>
                <a:gd name="connsiteX14" fmla="*/ 11430 w 5588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880" h="66040">
                  <a:moveTo>
                    <a:pt x="10161" y="1270"/>
                  </a:moveTo>
                  <a:lnTo>
                    <a:pt x="10161" y="10161"/>
                  </a:lnTo>
                  <a:cubicBezTo>
                    <a:pt x="10161" y="12700"/>
                    <a:pt x="10161" y="15240"/>
                    <a:pt x="10161" y="15240"/>
                  </a:cubicBezTo>
                  <a:lnTo>
                    <a:pt x="10161" y="15240"/>
                  </a:lnTo>
                  <a:cubicBezTo>
                    <a:pt x="12700" y="10161"/>
                    <a:pt x="20320" y="0"/>
                    <a:pt x="34290" y="0"/>
                  </a:cubicBezTo>
                  <a:cubicBezTo>
                    <a:pt x="48261" y="0"/>
                    <a:pt x="55880" y="8890"/>
                    <a:pt x="55880" y="25400"/>
                  </a:cubicBezTo>
                  <a:lnTo>
                    <a:pt x="55880" y="64770"/>
                  </a:lnTo>
                  <a:lnTo>
                    <a:pt x="44450" y="64770"/>
                  </a:lnTo>
                  <a:lnTo>
                    <a:pt x="44450" y="27940"/>
                  </a:lnTo>
                  <a:cubicBezTo>
                    <a:pt x="44450" y="19050"/>
                    <a:pt x="43180" y="11430"/>
                    <a:pt x="33020" y="11430"/>
                  </a:cubicBezTo>
                  <a:cubicBezTo>
                    <a:pt x="22861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493BFECA-1B9D-6EE6-2DBA-01C1C4875180}"/>
                </a:ext>
              </a:extLst>
            </p:cNvPr>
            <p:cNvSpPr/>
            <p:nvPr/>
          </p:nvSpPr>
          <p:spPr>
            <a:xfrm>
              <a:off x="8462009" y="7399019"/>
              <a:ext cx="44450" cy="66040"/>
            </a:xfrm>
            <a:custGeom>
              <a:avLst/>
              <a:gdLst>
                <a:gd name="connsiteX0" fmla="*/ 19050 w 44450"/>
                <a:gd name="connsiteY0" fmla="*/ 38100 h 66040"/>
                <a:gd name="connsiteX1" fmla="*/ 0 w 44450"/>
                <a:gd name="connsiteY1" fmla="*/ 17780 h 66040"/>
                <a:gd name="connsiteX2" fmla="*/ 22860 w 44450"/>
                <a:gd name="connsiteY2" fmla="*/ 0 h 66040"/>
                <a:gd name="connsiteX3" fmla="*/ 40640 w 44450"/>
                <a:gd name="connsiteY3" fmla="*/ 3811 h 66040"/>
                <a:gd name="connsiteX4" fmla="*/ 40640 w 44450"/>
                <a:gd name="connsiteY4" fmla="*/ 13970 h 66040"/>
                <a:gd name="connsiteX5" fmla="*/ 24130 w 44450"/>
                <a:gd name="connsiteY5" fmla="*/ 10161 h 66040"/>
                <a:gd name="connsiteX6" fmla="*/ 11430 w 44450"/>
                <a:gd name="connsiteY6" fmla="*/ 17780 h 66040"/>
                <a:gd name="connsiteX7" fmla="*/ 24130 w 44450"/>
                <a:gd name="connsiteY7" fmla="*/ 27940 h 66040"/>
                <a:gd name="connsiteX8" fmla="*/ 44450 w 44450"/>
                <a:gd name="connsiteY8" fmla="*/ 48261 h 66040"/>
                <a:gd name="connsiteX9" fmla="*/ 21590 w 44450"/>
                <a:gd name="connsiteY9" fmla="*/ 66040 h 66040"/>
                <a:gd name="connsiteX10" fmla="*/ 1270 w 44450"/>
                <a:gd name="connsiteY10" fmla="*/ 62230 h 66040"/>
                <a:gd name="connsiteX11" fmla="*/ 1270 w 44450"/>
                <a:gd name="connsiteY11" fmla="*/ 52070 h 66040"/>
                <a:gd name="connsiteX12" fmla="*/ 21590 w 44450"/>
                <a:gd name="connsiteY12" fmla="*/ 57150 h 66040"/>
                <a:gd name="connsiteX13" fmla="*/ 34290 w 44450"/>
                <a:gd name="connsiteY13" fmla="*/ 49530 h 66040"/>
                <a:gd name="connsiteX14" fmla="*/ 20320 w 44450"/>
                <a:gd name="connsiteY14" fmla="*/ 3937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450" h="66040">
                  <a:moveTo>
                    <a:pt x="19050" y="38100"/>
                  </a:moveTo>
                  <a:cubicBezTo>
                    <a:pt x="7620" y="34290"/>
                    <a:pt x="0" y="29211"/>
                    <a:pt x="0" y="17780"/>
                  </a:cubicBezTo>
                  <a:cubicBezTo>
                    <a:pt x="0" y="6350"/>
                    <a:pt x="8890" y="0"/>
                    <a:pt x="22860" y="0"/>
                  </a:cubicBezTo>
                  <a:cubicBezTo>
                    <a:pt x="36830" y="0"/>
                    <a:pt x="36830" y="1270"/>
                    <a:pt x="40640" y="3811"/>
                  </a:cubicBezTo>
                  <a:lnTo>
                    <a:pt x="40640" y="13970"/>
                  </a:lnTo>
                  <a:cubicBezTo>
                    <a:pt x="35560" y="11430"/>
                    <a:pt x="29210" y="10161"/>
                    <a:pt x="24130" y="10161"/>
                  </a:cubicBezTo>
                  <a:cubicBezTo>
                    <a:pt x="19050" y="10161"/>
                    <a:pt x="11430" y="12700"/>
                    <a:pt x="11430" y="17780"/>
                  </a:cubicBezTo>
                  <a:cubicBezTo>
                    <a:pt x="11430" y="22861"/>
                    <a:pt x="15240" y="25400"/>
                    <a:pt x="24130" y="27940"/>
                  </a:cubicBezTo>
                  <a:cubicBezTo>
                    <a:pt x="38100" y="33020"/>
                    <a:pt x="44450" y="36830"/>
                    <a:pt x="44450" y="48261"/>
                  </a:cubicBezTo>
                  <a:cubicBezTo>
                    <a:pt x="44450" y="59690"/>
                    <a:pt x="35560" y="66040"/>
                    <a:pt x="21590" y="66040"/>
                  </a:cubicBezTo>
                  <a:cubicBezTo>
                    <a:pt x="7620" y="66040"/>
                    <a:pt x="6350" y="64770"/>
                    <a:pt x="1270" y="62230"/>
                  </a:cubicBezTo>
                  <a:lnTo>
                    <a:pt x="1270" y="52070"/>
                  </a:lnTo>
                  <a:cubicBezTo>
                    <a:pt x="7620" y="54611"/>
                    <a:pt x="15240" y="57150"/>
                    <a:pt x="21590" y="57150"/>
                  </a:cubicBezTo>
                  <a:cubicBezTo>
                    <a:pt x="27940" y="57150"/>
                    <a:pt x="34290" y="54611"/>
                    <a:pt x="34290" y="49530"/>
                  </a:cubicBezTo>
                  <a:cubicBezTo>
                    <a:pt x="34290" y="44450"/>
                    <a:pt x="29210" y="41911"/>
                    <a:pt x="2032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9A8034BE-0B77-DA16-5AA3-3B8EE36DD9E6}"/>
                </a:ext>
              </a:extLst>
            </p:cNvPr>
            <p:cNvSpPr/>
            <p:nvPr/>
          </p:nvSpPr>
          <p:spPr>
            <a:xfrm>
              <a:off x="8520430" y="7374890"/>
              <a:ext cx="15239" cy="88900"/>
            </a:xfrm>
            <a:custGeom>
              <a:avLst/>
              <a:gdLst>
                <a:gd name="connsiteX0" fmla="*/ 7620 w 15239"/>
                <a:gd name="connsiteY0" fmla="*/ 0 h 88900"/>
                <a:gd name="connsiteX1" fmla="*/ 15239 w 15239"/>
                <a:gd name="connsiteY1" fmla="*/ 7620 h 88900"/>
                <a:gd name="connsiteX2" fmla="*/ 7620 w 15239"/>
                <a:gd name="connsiteY2" fmla="*/ 15240 h 88900"/>
                <a:gd name="connsiteX3" fmla="*/ 0 w 15239"/>
                <a:gd name="connsiteY3" fmla="*/ 7620 h 88900"/>
                <a:gd name="connsiteX4" fmla="*/ 7620 w 15239"/>
                <a:gd name="connsiteY4" fmla="*/ 0 h 88900"/>
                <a:gd name="connsiteX5" fmla="*/ 13970 w 15239"/>
                <a:gd name="connsiteY5" fmla="*/ 25400 h 88900"/>
                <a:gd name="connsiteX6" fmla="*/ 13970 w 15239"/>
                <a:gd name="connsiteY6" fmla="*/ 88900 h 88900"/>
                <a:gd name="connsiteX7" fmla="*/ 2539 w 15239"/>
                <a:gd name="connsiteY7" fmla="*/ 88900 h 88900"/>
                <a:gd name="connsiteX8" fmla="*/ 2539 w 15239"/>
                <a:gd name="connsiteY8" fmla="*/ 25400 h 88900"/>
                <a:gd name="connsiteX9" fmla="*/ 13970 w 15239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39" h="88900">
                  <a:moveTo>
                    <a:pt x="7620" y="0"/>
                  </a:moveTo>
                  <a:cubicBezTo>
                    <a:pt x="11430" y="0"/>
                    <a:pt x="15239" y="2540"/>
                    <a:pt x="15239" y="7620"/>
                  </a:cubicBezTo>
                  <a:cubicBezTo>
                    <a:pt x="15239" y="12700"/>
                    <a:pt x="12700" y="15240"/>
                    <a:pt x="7620" y="15240"/>
                  </a:cubicBezTo>
                  <a:cubicBezTo>
                    <a:pt x="2539" y="15240"/>
                    <a:pt x="0" y="12700"/>
                    <a:pt x="0" y="7620"/>
                  </a:cubicBezTo>
                  <a:cubicBezTo>
                    <a:pt x="0" y="2540"/>
                    <a:pt x="2539" y="0"/>
                    <a:pt x="7620" y="0"/>
                  </a:cubicBezTo>
                  <a:close/>
                  <a:moveTo>
                    <a:pt x="13970" y="25400"/>
                  </a:moveTo>
                  <a:lnTo>
                    <a:pt x="13970" y="88900"/>
                  </a:lnTo>
                  <a:lnTo>
                    <a:pt x="2539" y="88900"/>
                  </a:lnTo>
                  <a:lnTo>
                    <a:pt x="2539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9C4C7793-D8C4-6FF3-F9CA-FAE5176F406A}"/>
                </a:ext>
              </a:extLst>
            </p:cNvPr>
            <p:cNvSpPr/>
            <p:nvPr/>
          </p:nvSpPr>
          <p:spPr>
            <a:xfrm>
              <a:off x="8547100" y="7381240"/>
              <a:ext cx="43180" cy="83819"/>
            </a:xfrm>
            <a:custGeom>
              <a:avLst/>
              <a:gdLst>
                <a:gd name="connsiteX0" fmla="*/ 11430 w 43180"/>
                <a:gd name="connsiteY0" fmla="*/ 19050 h 83819"/>
                <a:gd name="connsiteX1" fmla="*/ 11430 w 43180"/>
                <a:gd name="connsiteY1" fmla="*/ 0 h 83819"/>
                <a:gd name="connsiteX2" fmla="*/ 22860 w 43180"/>
                <a:gd name="connsiteY2" fmla="*/ 0 h 83819"/>
                <a:gd name="connsiteX3" fmla="*/ 22860 w 43180"/>
                <a:gd name="connsiteY3" fmla="*/ 19050 h 83819"/>
                <a:gd name="connsiteX4" fmla="*/ 41910 w 43180"/>
                <a:gd name="connsiteY4" fmla="*/ 19050 h 83819"/>
                <a:gd name="connsiteX5" fmla="*/ 41910 w 43180"/>
                <a:gd name="connsiteY5" fmla="*/ 29210 h 83819"/>
                <a:gd name="connsiteX6" fmla="*/ 22860 w 43180"/>
                <a:gd name="connsiteY6" fmla="*/ 29210 h 83819"/>
                <a:gd name="connsiteX7" fmla="*/ 22860 w 43180"/>
                <a:gd name="connsiteY7" fmla="*/ 62230 h 83819"/>
                <a:gd name="connsiteX8" fmla="*/ 31750 w 43180"/>
                <a:gd name="connsiteY8" fmla="*/ 73660 h 83819"/>
                <a:gd name="connsiteX9" fmla="*/ 43180 w 43180"/>
                <a:gd name="connsiteY9" fmla="*/ 71120 h 83819"/>
                <a:gd name="connsiteX10" fmla="*/ 43180 w 43180"/>
                <a:gd name="connsiteY10" fmla="*/ 81280 h 83819"/>
                <a:gd name="connsiteX11" fmla="*/ 29210 w 43180"/>
                <a:gd name="connsiteY11" fmla="*/ 83820 h 83819"/>
                <a:gd name="connsiteX12" fmla="*/ 10160 w 43180"/>
                <a:gd name="connsiteY12" fmla="*/ 64770 h 83819"/>
                <a:gd name="connsiteX13" fmla="*/ 10160 w 43180"/>
                <a:gd name="connsiteY13" fmla="*/ 27940 h 83819"/>
                <a:gd name="connsiteX14" fmla="*/ 0 w 43180"/>
                <a:gd name="connsiteY14" fmla="*/ 27940 h 83819"/>
                <a:gd name="connsiteX15" fmla="*/ 0 w 43180"/>
                <a:gd name="connsiteY15" fmla="*/ 17780 h 83819"/>
                <a:gd name="connsiteX16" fmla="*/ 10160 w 43180"/>
                <a:gd name="connsiteY16" fmla="*/ 17780 h 83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3180" h="83819">
                  <a:moveTo>
                    <a:pt x="11430" y="19050"/>
                  </a:moveTo>
                  <a:lnTo>
                    <a:pt x="11430" y="0"/>
                  </a:lnTo>
                  <a:lnTo>
                    <a:pt x="22860" y="0"/>
                  </a:lnTo>
                  <a:lnTo>
                    <a:pt x="22860" y="19050"/>
                  </a:lnTo>
                  <a:lnTo>
                    <a:pt x="41910" y="19050"/>
                  </a:lnTo>
                  <a:lnTo>
                    <a:pt x="41910" y="29210"/>
                  </a:lnTo>
                  <a:lnTo>
                    <a:pt x="22860" y="29210"/>
                  </a:lnTo>
                  <a:lnTo>
                    <a:pt x="22860" y="62230"/>
                  </a:lnTo>
                  <a:cubicBezTo>
                    <a:pt x="22860" y="71120"/>
                    <a:pt x="26670" y="73660"/>
                    <a:pt x="31750" y="73660"/>
                  </a:cubicBezTo>
                  <a:cubicBezTo>
                    <a:pt x="36830" y="73660"/>
                    <a:pt x="40640" y="73660"/>
                    <a:pt x="43180" y="71120"/>
                  </a:cubicBezTo>
                  <a:lnTo>
                    <a:pt x="43180" y="81280"/>
                  </a:lnTo>
                  <a:cubicBezTo>
                    <a:pt x="40640" y="82550"/>
                    <a:pt x="35560" y="83820"/>
                    <a:pt x="29210" y="83820"/>
                  </a:cubicBezTo>
                  <a:cubicBezTo>
                    <a:pt x="20320" y="83820"/>
                    <a:pt x="10160" y="78740"/>
                    <a:pt x="10160" y="64770"/>
                  </a:cubicBezTo>
                  <a:lnTo>
                    <a:pt x="10160" y="27940"/>
                  </a:lnTo>
                  <a:lnTo>
                    <a:pt x="0" y="27940"/>
                  </a:lnTo>
                  <a:lnTo>
                    <a:pt x="0" y="17780"/>
                  </a:lnTo>
                  <a:lnTo>
                    <a:pt x="10160" y="177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6223283F-C397-520B-F6BC-31838EB81EE6}"/>
                </a:ext>
              </a:extLst>
            </p:cNvPr>
            <p:cNvSpPr/>
            <p:nvPr/>
          </p:nvSpPr>
          <p:spPr>
            <a:xfrm>
              <a:off x="8638540" y="7372350"/>
              <a:ext cx="62229" cy="91440"/>
            </a:xfrm>
            <a:custGeom>
              <a:avLst/>
              <a:gdLst>
                <a:gd name="connsiteX0" fmla="*/ 62230 w 62229"/>
                <a:gd name="connsiteY0" fmla="*/ 66040 h 91440"/>
                <a:gd name="connsiteX1" fmla="*/ 31750 w 62229"/>
                <a:gd name="connsiteY1" fmla="*/ 91440 h 91440"/>
                <a:gd name="connsiteX2" fmla="*/ 0 w 62229"/>
                <a:gd name="connsiteY2" fmla="*/ 91440 h 91440"/>
                <a:gd name="connsiteX3" fmla="*/ 0 w 62229"/>
                <a:gd name="connsiteY3" fmla="*/ 0 h 91440"/>
                <a:gd name="connsiteX4" fmla="*/ 27940 w 62229"/>
                <a:gd name="connsiteY4" fmla="*/ 0 h 91440"/>
                <a:gd name="connsiteX5" fmla="*/ 58420 w 62229"/>
                <a:gd name="connsiteY5" fmla="*/ 25400 h 91440"/>
                <a:gd name="connsiteX6" fmla="*/ 46990 w 62229"/>
                <a:gd name="connsiteY6" fmla="*/ 43180 h 91440"/>
                <a:gd name="connsiteX7" fmla="*/ 62230 w 62229"/>
                <a:gd name="connsiteY7" fmla="*/ 64770 h 91440"/>
                <a:gd name="connsiteX8" fmla="*/ 36830 w 62229"/>
                <a:gd name="connsiteY8" fmla="*/ 39370 h 91440"/>
                <a:gd name="connsiteX9" fmla="*/ 45720 w 62229"/>
                <a:gd name="connsiteY9" fmla="*/ 25400 h 91440"/>
                <a:gd name="connsiteX10" fmla="*/ 29210 w 62229"/>
                <a:gd name="connsiteY10" fmla="*/ 10160 h 91440"/>
                <a:gd name="connsiteX11" fmla="*/ 12700 w 62229"/>
                <a:gd name="connsiteY11" fmla="*/ 10160 h 91440"/>
                <a:gd name="connsiteX12" fmla="*/ 12700 w 62229"/>
                <a:gd name="connsiteY12" fmla="*/ 39370 h 91440"/>
                <a:gd name="connsiteX13" fmla="*/ 36830 w 62229"/>
                <a:gd name="connsiteY13" fmla="*/ 39370 h 91440"/>
                <a:gd name="connsiteX14" fmla="*/ 12700 w 62229"/>
                <a:gd name="connsiteY14" fmla="*/ 81280 h 91440"/>
                <a:gd name="connsiteX15" fmla="*/ 33020 w 62229"/>
                <a:gd name="connsiteY15" fmla="*/ 81280 h 91440"/>
                <a:gd name="connsiteX16" fmla="*/ 50800 w 62229"/>
                <a:gd name="connsiteY16" fmla="*/ 64770 h 91440"/>
                <a:gd name="connsiteX17" fmla="*/ 35560 w 62229"/>
                <a:gd name="connsiteY17" fmla="*/ 48260 h 91440"/>
                <a:gd name="connsiteX18" fmla="*/ 12700 w 62229"/>
                <a:gd name="connsiteY18" fmla="*/ 48260 h 91440"/>
                <a:gd name="connsiteX19" fmla="*/ 12700 w 62229"/>
                <a:gd name="connsiteY19" fmla="*/ 8001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2229" h="91440">
                  <a:moveTo>
                    <a:pt x="62230" y="66040"/>
                  </a:moveTo>
                  <a:cubicBezTo>
                    <a:pt x="62230" y="81280"/>
                    <a:pt x="49530" y="91440"/>
                    <a:pt x="31750" y="91440"/>
                  </a:cubicBezTo>
                  <a:lnTo>
                    <a:pt x="0" y="91440"/>
                  </a:lnTo>
                  <a:lnTo>
                    <a:pt x="0" y="0"/>
                  </a:lnTo>
                  <a:lnTo>
                    <a:pt x="27940" y="0"/>
                  </a:lnTo>
                  <a:cubicBezTo>
                    <a:pt x="45720" y="0"/>
                    <a:pt x="58420" y="8890"/>
                    <a:pt x="58420" y="25400"/>
                  </a:cubicBezTo>
                  <a:cubicBezTo>
                    <a:pt x="58420" y="41910"/>
                    <a:pt x="54610" y="40640"/>
                    <a:pt x="46990" y="43180"/>
                  </a:cubicBezTo>
                  <a:cubicBezTo>
                    <a:pt x="55880" y="46990"/>
                    <a:pt x="62230" y="55880"/>
                    <a:pt x="62230" y="64770"/>
                  </a:cubicBezTo>
                  <a:close/>
                  <a:moveTo>
                    <a:pt x="36830" y="39370"/>
                  </a:moveTo>
                  <a:cubicBezTo>
                    <a:pt x="41910" y="38100"/>
                    <a:pt x="45720" y="33020"/>
                    <a:pt x="45720" y="25400"/>
                  </a:cubicBezTo>
                  <a:cubicBezTo>
                    <a:pt x="45720" y="17780"/>
                    <a:pt x="39370" y="10160"/>
                    <a:pt x="29210" y="10160"/>
                  </a:cubicBezTo>
                  <a:lnTo>
                    <a:pt x="12700" y="10160"/>
                  </a:lnTo>
                  <a:lnTo>
                    <a:pt x="12700" y="39370"/>
                  </a:lnTo>
                  <a:lnTo>
                    <a:pt x="36830" y="39370"/>
                  </a:lnTo>
                  <a:close/>
                  <a:moveTo>
                    <a:pt x="12700" y="81280"/>
                  </a:moveTo>
                  <a:lnTo>
                    <a:pt x="33020" y="81280"/>
                  </a:lnTo>
                  <a:cubicBezTo>
                    <a:pt x="43180" y="81280"/>
                    <a:pt x="50800" y="74930"/>
                    <a:pt x="50800" y="64770"/>
                  </a:cubicBezTo>
                  <a:cubicBezTo>
                    <a:pt x="50800" y="54610"/>
                    <a:pt x="44450" y="48260"/>
                    <a:pt x="35560" y="48260"/>
                  </a:cubicBezTo>
                  <a:lnTo>
                    <a:pt x="12700" y="48260"/>
                  </a:lnTo>
                  <a:lnTo>
                    <a:pt x="12700" y="800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75FB727B-9F17-85A7-661C-1BFFD680C9DF}"/>
                </a:ext>
              </a:extLst>
            </p:cNvPr>
            <p:cNvSpPr/>
            <p:nvPr/>
          </p:nvSpPr>
          <p:spPr>
            <a:xfrm>
              <a:off x="87172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3C4BB83F-8ED8-F1BC-9E2A-50E118DE6AF0}"/>
                </a:ext>
              </a:extLst>
            </p:cNvPr>
            <p:cNvSpPr/>
            <p:nvPr/>
          </p:nvSpPr>
          <p:spPr>
            <a:xfrm>
              <a:off x="8760459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8420 h 66040"/>
                <a:gd name="connsiteX18" fmla="*/ 40640 w 53340"/>
                <a:gd name="connsiteY18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8420"/>
                    <a:pt x="21590" y="58420"/>
                  </a:cubicBezTo>
                  <a:cubicBezTo>
                    <a:pt x="31750" y="58420"/>
                    <a:pt x="40640" y="48260"/>
                    <a:pt x="4064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206E72C5-9DEF-758E-021E-2F12A23BCE6E}"/>
                </a:ext>
              </a:extLst>
            </p:cNvPr>
            <p:cNvSpPr/>
            <p:nvPr/>
          </p:nvSpPr>
          <p:spPr>
            <a:xfrm>
              <a:off x="8834119" y="7399019"/>
              <a:ext cx="55880" cy="66040"/>
            </a:xfrm>
            <a:custGeom>
              <a:avLst/>
              <a:gdLst>
                <a:gd name="connsiteX0" fmla="*/ 10161 w 55880"/>
                <a:gd name="connsiteY0" fmla="*/ 1270 h 66040"/>
                <a:gd name="connsiteX1" fmla="*/ 10161 w 55880"/>
                <a:gd name="connsiteY1" fmla="*/ 10161 h 66040"/>
                <a:gd name="connsiteX2" fmla="*/ 10161 w 55880"/>
                <a:gd name="connsiteY2" fmla="*/ 15240 h 66040"/>
                <a:gd name="connsiteX3" fmla="*/ 10161 w 55880"/>
                <a:gd name="connsiteY3" fmla="*/ 15240 h 66040"/>
                <a:gd name="connsiteX4" fmla="*/ 34290 w 55880"/>
                <a:gd name="connsiteY4" fmla="*/ 0 h 66040"/>
                <a:gd name="connsiteX5" fmla="*/ 55880 w 55880"/>
                <a:gd name="connsiteY5" fmla="*/ 25400 h 66040"/>
                <a:gd name="connsiteX6" fmla="*/ 55880 w 55880"/>
                <a:gd name="connsiteY6" fmla="*/ 64770 h 66040"/>
                <a:gd name="connsiteX7" fmla="*/ 44450 w 55880"/>
                <a:gd name="connsiteY7" fmla="*/ 64770 h 66040"/>
                <a:gd name="connsiteX8" fmla="*/ 44450 w 55880"/>
                <a:gd name="connsiteY8" fmla="*/ 27940 h 66040"/>
                <a:gd name="connsiteX9" fmla="*/ 33020 w 55880"/>
                <a:gd name="connsiteY9" fmla="*/ 11430 h 66040"/>
                <a:gd name="connsiteX10" fmla="*/ 11430 w 55880"/>
                <a:gd name="connsiteY10" fmla="*/ 34290 h 66040"/>
                <a:gd name="connsiteX11" fmla="*/ 11430 w 55880"/>
                <a:gd name="connsiteY11" fmla="*/ 66040 h 66040"/>
                <a:gd name="connsiteX12" fmla="*/ 0 w 55880"/>
                <a:gd name="connsiteY12" fmla="*/ 66040 h 66040"/>
                <a:gd name="connsiteX13" fmla="*/ 0 w 55880"/>
                <a:gd name="connsiteY13" fmla="*/ 2540 h 66040"/>
                <a:gd name="connsiteX14" fmla="*/ 11430 w 5588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880" h="66040">
                  <a:moveTo>
                    <a:pt x="10161" y="1270"/>
                  </a:moveTo>
                  <a:lnTo>
                    <a:pt x="10161" y="10161"/>
                  </a:lnTo>
                  <a:cubicBezTo>
                    <a:pt x="10161" y="12700"/>
                    <a:pt x="10161" y="15240"/>
                    <a:pt x="10161" y="15240"/>
                  </a:cubicBezTo>
                  <a:lnTo>
                    <a:pt x="10161" y="15240"/>
                  </a:lnTo>
                  <a:cubicBezTo>
                    <a:pt x="12700" y="10161"/>
                    <a:pt x="20320" y="0"/>
                    <a:pt x="34290" y="0"/>
                  </a:cubicBezTo>
                  <a:cubicBezTo>
                    <a:pt x="48261" y="0"/>
                    <a:pt x="55880" y="8890"/>
                    <a:pt x="55880" y="25400"/>
                  </a:cubicBezTo>
                  <a:lnTo>
                    <a:pt x="55880" y="64770"/>
                  </a:lnTo>
                  <a:lnTo>
                    <a:pt x="44450" y="64770"/>
                  </a:lnTo>
                  <a:lnTo>
                    <a:pt x="44450" y="27940"/>
                  </a:lnTo>
                  <a:cubicBezTo>
                    <a:pt x="44450" y="19050"/>
                    <a:pt x="43180" y="11430"/>
                    <a:pt x="33020" y="11430"/>
                  </a:cubicBezTo>
                  <a:cubicBezTo>
                    <a:pt x="22861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BCED10D2-19AD-3861-AF9B-75473F30D427}"/>
                </a:ext>
              </a:extLst>
            </p:cNvPr>
            <p:cNvSpPr/>
            <p:nvPr/>
          </p:nvSpPr>
          <p:spPr>
            <a:xfrm>
              <a:off x="8906509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683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572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EA207DC2-5B59-C58E-3492-9C7225CE3A7D}"/>
                </a:ext>
              </a:extLst>
            </p:cNvPr>
            <p:cNvSpPr/>
            <p:nvPr/>
          </p:nvSpPr>
          <p:spPr>
            <a:xfrm>
              <a:off x="9019540" y="7371080"/>
              <a:ext cx="76200" cy="93979"/>
            </a:xfrm>
            <a:custGeom>
              <a:avLst/>
              <a:gdLst>
                <a:gd name="connsiteX0" fmla="*/ 48260 w 76200"/>
                <a:gd name="connsiteY0" fmla="*/ 93980 h 93979"/>
                <a:gd name="connsiteX1" fmla="*/ 0 w 76200"/>
                <a:gd name="connsiteY1" fmla="*/ 46989 h 93979"/>
                <a:gd name="connsiteX2" fmla="*/ 48260 w 76200"/>
                <a:gd name="connsiteY2" fmla="*/ 0 h 93979"/>
                <a:gd name="connsiteX3" fmla="*/ 74930 w 76200"/>
                <a:gd name="connsiteY3" fmla="*/ 6350 h 93979"/>
                <a:gd name="connsiteX4" fmla="*/ 74930 w 76200"/>
                <a:gd name="connsiteY4" fmla="*/ 17780 h 93979"/>
                <a:gd name="connsiteX5" fmla="*/ 46990 w 76200"/>
                <a:gd name="connsiteY5" fmla="*/ 11430 h 93979"/>
                <a:gd name="connsiteX6" fmla="*/ 11430 w 76200"/>
                <a:gd name="connsiteY6" fmla="*/ 46989 h 93979"/>
                <a:gd name="connsiteX7" fmla="*/ 46990 w 76200"/>
                <a:gd name="connsiteY7" fmla="*/ 82550 h 93979"/>
                <a:gd name="connsiteX8" fmla="*/ 64770 w 76200"/>
                <a:gd name="connsiteY8" fmla="*/ 78739 h 93979"/>
                <a:gd name="connsiteX9" fmla="*/ 64770 w 76200"/>
                <a:gd name="connsiteY9" fmla="*/ 50800 h 93979"/>
                <a:gd name="connsiteX10" fmla="*/ 76200 w 76200"/>
                <a:gd name="connsiteY10" fmla="*/ 50800 h 93979"/>
                <a:gd name="connsiteX11" fmla="*/ 76200 w 76200"/>
                <a:gd name="connsiteY11" fmla="*/ 86360 h 93979"/>
                <a:gd name="connsiteX12" fmla="*/ 45720 w 76200"/>
                <a:gd name="connsiteY12" fmla="*/ 9271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200" h="93979">
                  <a:moveTo>
                    <a:pt x="48260" y="93980"/>
                  </a:moveTo>
                  <a:cubicBezTo>
                    <a:pt x="20320" y="93980"/>
                    <a:pt x="0" y="73660"/>
                    <a:pt x="0" y="46989"/>
                  </a:cubicBezTo>
                  <a:cubicBezTo>
                    <a:pt x="0" y="20320"/>
                    <a:pt x="20320" y="0"/>
                    <a:pt x="48260" y="0"/>
                  </a:cubicBezTo>
                  <a:cubicBezTo>
                    <a:pt x="76200" y="0"/>
                    <a:pt x="72390" y="5080"/>
                    <a:pt x="74930" y="6350"/>
                  </a:cubicBezTo>
                  <a:lnTo>
                    <a:pt x="74930" y="17780"/>
                  </a:lnTo>
                  <a:cubicBezTo>
                    <a:pt x="68580" y="15239"/>
                    <a:pt x="59690" y="11430"/>
                    <a:pt x="46990" y="11430"/>
                  </a:cubicBezTo>
                  <a:cubicBezTo>
                    <a:pt x="25400" y="11430"/>
                    <a:pt x="11430" y="26670"/>
                    <a:pt x="11430" y="46989"/>
                  </a:cubicBezTo>
                  <a:cubicBezTo>
                    <a:pt x="11430" y="67310"/>
                    <a:pt x="26670" y="82550"/>
                    <a:pt x="46990" y="82550"/>
                  </a:cubicBezTo>
                  <a:cubicBezTo>
                    <a:pt x="67310" y="82550"/>
                    <a:pt x="60960" y="81280"/>
                    <a:pt x="64770" y="78739"/>
                  </a:cubicBezTo>
                  <a:lnTo>
                    <a:pt x="64770" y="50800"/>
                  </a:lnTo>
                  <a:lnTo>
                    <a:pt x="76200" y="50800"/>
                  </a:lnTo>
                  <a:lnTo>
                    <a:pt x="76200" y="86360"/>
                  </a:lnTo>
                  <a:cubicBezTo>
                    <a:pt x="68580" y="90170"/>
                    <a:pt x="57150" y="92710"/>
                    <a:pt x="45720" y="927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823BBF07-228E-3FE2-347A-83C67A57A1C4}"/>
                </a:ext>
              </a:extLst>
            </p:cNvPr>
            <p:cNvSpPr/>
            <p:nvPr/>
          </p:nvSpPr>
          <p:spPr>
            <a:xfrm>
              <a:off x="9113519" y="7399019"/>
              <a:ext cx="54610" cy="66040"/>
            </a:xfrm>
            <a:custGeom>
              <a:avLst/>
              <a:gdLst>
                <a:gd name="connsiteX0" fmla="*/ 45720 w 54610"/>
                <a:gd name="connsiteY0" fmla="*/ 64770 h 66040"/>
                <a:gd name="connsiteX1" fmla="*/ 45720 w 54610"/>
                <a:gd name="connsiteY1" fmla="*/ 55880 h 66040"/>
                <a:gd name="connsiteX2" fmla="*/ 45720 w 54610"/>
                <a:gd name="connsiteY2" fmla="*/ 50800 h 66040"/>
                <a:gd name="connsiteX3" fmla="*/ 45720 w 54610"/>
                <a:gd name="connsiteY3" fmla="*/ 50800 h 66040"/>
                <a:gd name="connsiteX4" fmla="*/ 21590 w 54610"/>
                <a:gd name="connsiteY4" fmla="*/ 66040 h 66040"/>
                <a:gd name="connsiteX5" fmla="*/ 0 w 54610"/>
                <a:gd name="connsiteY5" fmla="*/ 40640 h 66040"/>
                <a:gd name="connsiteX6" fmla="*/ 0 w 54610"/>
                <a:gd name="connsiteY6" fmla="*/ 1270 h 66040"/>
                <a:gd name="connsiteX7" fmla="*/ 11430 w 54610"/>
                <a:gd name="connsiteY7" fmla="*/ 1270 h 66040"/>
                <a:gd name="connsiteX8" fmla="*/ 11430 w 54610"/>
                <a:gd name="connsiteY8" fmla="*/ 38100 h 66040"/>
                <a:gd name="connsiteX9" fmla="*/ 22861 w 54610"/>
                <a:gd name="connsiteY9" fmla="*/ 54611 h 66040"/>
                <a:gd name="connsiteX10" fmla="*/ 43180 w 54610"/>
                <a:gd name="connsiteY10" fmla="*/ 31750 h 66040"/>
                <a:gd name="connsiteX11" fmla="*/ 43180 w 54610"/>
                <a:gd name="connsiteY11" fmla="*/ 0 h 66040"/>
                <a:gd name="connsiteX12" fmla="*/ 54611 w 54610"/>
                <a:gd name="connsiteY12" fmla="*/ 0 h 66040"/>
                <a:gd name="connsiteX13" fmla="*/ 54611 w 54610"/>
                <a:gd name="connsiteY13" fmla="*/ 63500 h 66040"/>
                <a:gd name="connsiteX14" fmla="*/ 43180 w 54610"/>
                <a:gd name="connsiteY14" fmla="*/ 635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610" h="66040">
                  <a:moveTo>
                    <a:pt x="45720" y="64770"/>
                  </a:moveTo>
                  <a:lnTo>
                    <a:pt x="45720" y="55880"/>
                  </a:lnTo>
                  <a:cubicBezTo>
                    <a:pt x="45720" y="53340"/>
                    <a:pt x="45720" y="50800"/>
                    <a:pt x="45720" y="50800"/>
                  </a:cubicBezTo>
                  <a:lnTo>
                    <a:pt x="45720" y="50800"/>
                  </a:lnTo>
                  <a:cubicBezTo>
                    <a:pt x="43180" y="55880"/>
                    <a:pt x="35561" y="66040"/>
                    <a:pt x="21590" y="66040"/>
                  </a:cubicBezTo>
                  <a:cubicBezTo>
                    <a:pt x="7620" y="66040"/>
                    <a:pt x="0" y="57150"/>
                    <a:pt x="0" y="40640"/>
                  </a:cubicBezTo>
                  <a:lnTo>
                    <a:pt x="0" y="1270"/>
                  </a:lnTo>
                  <a:lnTo>
                    <a:pt x="11430" y="1270"/>
                  </a:lnTo>
                  <a:lnTo>
                    <a:pt x="11430" y="38100"/>
                  </a:lnTo>
                  <a:cubicBezTo>
                    <a:pt x="11430" y="46990"/>
                    <a:pt x="12700" y="54611"/>
                    <a:pt x="22861" y="54611"/>
                  </a:cubicBezTo>
                  <a:cubicBezTo>
                    <a:pt x="33020" y="54611"/>
                    <a:pt x="43180" y="44450"/>
                    <a:pt x="43180" y="31750"/>
                  </a:cubicBezTo>
                  <a:lnTo>
                    <a:pt x="43180" y="0"/>
                  </a:lnTo>
                  <a:lnTo>
                    <a:pt x="54611" y="0"/>
                  </a:lnTo>
                  <a:lnTo>
                    <a:pt x="54611" y="63500"/>
                  </a:lnTo>
                  <a:lnTo>
                    <a:pt x="43180" y="635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FC76A209-CB5C-0EC9-C299-582BD379D34E}"/>
                </a:ext>
              </a:extLst>
            </p:cNvPr>
            <p:cNvSpPr/>
            <p:nvPr/>
          </p:nvSpPr>
          <p:spPr>
            <a:xfrm>
              <a:off x="9190990" y="7374890"/>
              <a:ext cx="15240" cy="88900"/>
            </a:xfrm>
            <a:custGeom>
              <a:avLst/>
              <a:gdLst>
                <a:gd name="connsiteX0" fmla="*/ 7620 w 15240"/>
                <a:gd name="connsiteY0" fmla="*/ 0 h 88900"/>
                <a:gd name="connsiteX1" fmla="*/ 15240 w 15240"/>
                <a:gd name="connsiteY1" fmla="*/ 7620 h 88900"/>
                <a:gd name="connsiteX2" fmla="*/ 7620 w 15240"/>
                <a:gd name="connsiteY2" fmla="*/ 15240 h 88900"/>
                <a:gd name="connsiteX3" fmla="*/ 0 w 15240"/>
                <a:gd name="connsiteY3" fmla="*/ 7620 h 88900"/>
                <a:gd name="connsiteX4" fmla="*/ 7620 w 15240"/>
                <a:gd name="connsiteY4" fmla="*/ 0 h 88900"/>
                <a:gd name="connsiteX5" fmla="*/ 13970 w 15240"/>
                <a:gd name="connsiteY5" fmla="*/ 25400 h 88900"/>
                <a:gd name="connsiteX6" fmla="*/ 13970 w 15240"/>
                <a:gd name="connsiteY6" fmla="*/ 88900 h 88900"/>
                <a:gd name="connsiteX7" fmla="*/ 2540 w 15240"/>
                <a:gd name="connsiteY7" fmla="*/ 88900 h 88900"/>
                <a:gd name="connsiteX8" fmla="*/ 2540 w 15240"/>
                <a:gd name="connsiteY8" fmla="*/ 25400 h 88900"/>
                <a:gd name="connsiteX9" fmla="*/ 13970 w 15240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0" h="88900">
                  <a:moveTo>
                    <a:pt x="7620" y="0"/>
                  </a:moveTo>
                  <a:cubicBezTo>
                    <a:pt x="11430" y="0"/>
                    <a:pt x="15240" y="2540"/>
                    <a:pt x="15240" y="7620"/>
                  </a:cubicBezTo>
                  <a:cubicBezTo>
                    <a:pt x="15240" y="12700"/>
                    <a:pt x="12700" y="15240"/>
                    <a:pt x="7620" y="15240"/>
                  </a:cubicBezTo>
                  <a:cubicBezTo>
                    <a:pt x="2540" y="15240"/>
                    <a:pt x="0" y="12700"/>
                    <a:pt x="0" y="7620"/>
                  </a:cubicBezTo>
                  <a:cubicBezTo>
                    <a:pt x="0" y="2540"/>
                    <a:pt x="2540" y="0"/>
                    <a:pt x="7620" y="0"/>
                  </a:cubicBezTo>
                  <a:close/>
                  <a:moveTo>
                    <a:pt x="13970" y="25400"/>
                  </a:moveTo>
                  <a:lnTo>
                    <a:pt x="13970" y="88900"/>
                  </a:lnTo>
                  <a:lnTo>
                    <a:pt x="2540" y="88900"/>
                  </a:lnTo>
                  <a:lnTo>
                    <a:pt x="2540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D3BCA96E-F8A2-B660-C20C-F483735E91AD}"/>
                </a:ext>
              </a:extLst>
            </p:cNvPr>
            <p:cNvSpPr/>
            <p:nvPr/>
          </p:nvSpPr>
          <p:spPr>
            <a:xfrm>
              <a:off x="9222740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683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572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D2EB945-9140-9EC0-B773-35FFF238CD8F}"/>
                </a:ext>
              </a:extLst>
            </p:cNvPr>
            <p:cNvSpPr/>
            <p:nvPr/>
          </p:nvSpPr>
          <p:spPr>
            <a:xfrm>
              <a:off x="9304019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0480 w 59690"/>
                <a:gd name="connsiteY10" fmla="*/ 11430 h 66040"/>
                <a:gd name="connsiteX11" fmla="*/ 11430 w 59690"/>
                <a:gd name="connsiteY11" fmla="*/ 29210 h 66040"/>
                <a:gd name="connsiteX12" fmla="*/ 46990 w 59690"/>
                <a:gd name="connsiteY12" fmla="*/ 29210 h 66040"/>
                <a:gd name="connsiteX13" fmla="*/ 3048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90" y="29210"/>
                  </a:lnTo>
                  <a:cubicBezTo>
                    <a:pt x="46990" y="20320"/>
                    <a:pt x="40640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1D2E313E-C759-F8A9-1989-EA0E89A9EA0A}"/>
                </a:ext>
              </a:extLst>
            </p:cNvPr>
            <p:cNvSpPr/>
            <p:nvPr/>
          </p:nvSpPr>
          <p:spPr>
            <a:xfrm>
              <a:off x="9380219" y="7372350"/>
              <a:ext cx="25400" cy="92709"/>
            </a:xfrm>
            <a:custGeom>
              <a:avLst/>
              <a:gdLst>
                <a:gd name="connsiteX0" fmla="*/ 1270 w 25400"/>
                <a:gd name="connsiteY0" fmla="*/ 0 h 92709"/>
                <a:gd name="connsiteX1" fmla="*/ 12700 w 25400"/>
                <a:gd name="connsiteY1" fmla="*/ 0 h 92709"/>
                <a:gd name="connsiteX2" fmla="*/ 12700 w 25400"/>
                <a:gd name="connsiteY2" fmla="*/ 72390 h 92709"/>
                <a:gd name="connsiteX3" fmla="*/ 20320 w 25400"/>
                <a:gd name="connsiteY3" fmla="*/ 82550 h 92709"/>
                <a:gd name="connsiteX4" fmla="*/ 25400 w 25400"/>
                <a:gd name="connsiteY4" fmla="*/ 82550 h 92709"/>
                <a:gd name="connsiteX5" fmla="*/ 25400 w 25400"/>
                <a:gd name="connsiteY5" fmla="*/ 92710 h 92709"/>
                <a:gd name="connsiteX6" fmla="*/ 16511 w 25400"/>
                <a:gd name="connsiteY6" fmla="*/ 92710 h 92709"/>
                <a:gd name="connsiteX7" fmla="*/ 0 w 25400"/>
                <a:gd name="connsiteY7" fmla="*/ 74930 h 92709"/>
                <a:gd name="connsiteX8" fmla="*/ 0 w 25400"/>
                <a:gd name="connsiteY8" fmla="*/ 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400" h="92709">
                  <a:moveTo>
                    <a:pt x="1270" y="0"/>
                  </a:moveTo>
                  <a:lnTo>
                    <a:pt x="12700" y="0"/>
                  </a:lnTo>
                  <a:lnTo>
                    <a:pt x="12700" y="72390"/>
                  </a:lnTo>
                  <a:cubicBezTo>
                    <a:pt x="12700" y="78740"/>
                    <a:pt x="15240" y="82550"/>
                    <a:pt x="20320" y="82550"/>
                  </a:cubicBezTo>
                  <a:cubicBezTo>
                    <a:pt x="25400" y="82550"/>
                    <a:pt x="25400" y="82550"/>
                    <a:pt x="25400" y="82550"/>
                  </a:cubicBezTo>
                  <a:lnTo>
                    <a:pt x="25400" y="92710"/>
                  </a:lnTo>
                  <a:cubicBezTo>
                    <a:pt x="25400" y="92710"/>
                    <a:pt x="21590" y="92710"/>
                    <a:pt x="16511" y="92710"/>
                  </a:cubicBezTo>
                  <a:cubicBezTo>
                    <a:pt x="7620" y="92710"/>
                    <a:pt x="0" y="87630"/>
                    <a:pt x="0" y="7493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5A0912AC-4BC4-BD66-6D54-DBEAC4FDBA28}"/>
                </a:ext>
              </a:extLst>
            </p:cNvPr>
            <p:cNvSpPr/>
            <p:nvPr/>
          </p:nvSpPr>
          <p:spPr>
            <a:xfrm>
              <a:off x="9418319" y="7374890"/>
              <a:ext cx="15240" cy="88900"/>
            </a:xfrm>
            <a:custGeom>
              <a:avLst/>
              <a:gdLst>
                <a:gd name="connsiteX0" fmla="*/ 7620 w 15240"/>
                <a:gd name="connsiteY0" fmla="*/ 0 h 88900"/>
                <a:gd name="connsiteX1" fmla="*/ 15240 w 15240"/>
                <a:gd name="connsiteY1" fmla="*/ 7620 h 88900"/>
                <a:gd name="connsiteX2" fmla="*/ 7620 w 15240"/>
                <a:gd name="connsiteY2" fmla="*/ 15240 h 88900"/>
                <a:gd name="connsiteX3" fmla="*/ 0 w 15240"/>
                <a:gd name="connsiteY3" fmla="*/ 7620 h 88900"/>
                <a:gd name="connsiteX4" fmla="*/ 7620 w 15240"/>
                <a:gd name="connsiteY4" fmla="*/ 0 h 88900"/>
                <a:gd name="connsiteX5" fmla="*/ 13970 w 15240"/>
                <a:gd name="connsiteY5" fmla="*/ 25400 h 88900"/>
                <a:gd name="connsiteX6" fmla="*/ 13970 w 15240"/>
                <a:gd name="connsiteY6" fmla="*/ 88900 h 88900"/>
                <a:gd name="connsiteX7" fmla="*/ 2540 w 15240"/>
                <a:gd name="connsiteY7" fmla="*/ 88900 h 88900"/>
                <a:gd name="connsiteX8" fmla="*/ 2540 w 15240"/>
                <a:gd name="connsiteY8" fmla="*/ 25400 h 88900"/>
                <a:gd name="connsiteX9" fmla="*/ 13970 w 15240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0" h="88900">
                  <a:moveTo>
                    <a:pt x="7620" y="0"/>
                  </a:moveTo>
                  <a:cubicBezTo>
                    <a:pt x="11430" y="0"/>
                    <a:pt x="15240" y="2540"/>
                    <a:pt x="15240" y="7620"/>
                  </a:cubicBezTo>
                  <a:cubicBezTo>
                    <a:pt x="15240" y="12700"/>
                    <a:pt x="12700" y="15240"/>
                    <a:pt x="7620" y="15240"/>
                  </a:cubicBezTo>
                  <a:cubicBezTo>
                    <a:pt x="2540" y="15240"/>
                    <a:pt x="0" y="12700"/>
                    <a:pt x="0" y="7620"/>
                  </a:cubicBezTo>
                  <a:cubicBezTo>
                    <a:pt x="0" y="2540"/>
                    <a:pt x="2540" y="0"/>
                    <a:pt x="7620" y="0"/>
                  </a:cubicBezTo>
                  <a:close/>
                  <a:moveTo>
                    <a:pt x="13970" y="25400"/>
                  </a:moveTo>
                  <a:lnTo>
                    <a:pt x="13970" y="88900"/>
                  </a:lnTo>
                  <a:lnTo>
                    <a:pt x="2540" y="88900"/>
                  </a:lnTo>
                  <a:lnTo>
                    <a:pt x="2540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3BFD8D26-2BC6-DE1B-185B-19E291CA6385}"/>
                </a:ext>
              </a:extLst>
            </p:cNvPr>
            <p:cNvSpPr/>
            <p:nvPr/>
          </p:nvSpPr>
          <p:spPr>
            <a:xfrm>
              <a:off x="9456419" y="7399019"/>
              <a:ext cx="55880" cy="66040"/>
            </a:xfrm>
            <a:custGeom>
              <a:avLst/>
              <a:gdLst>
                <a:gd name="connsiteX0" fmla="*/ 10161 w 55880"/>
                <a:gd name="connsiteY0" fmla="*/ 1270 h 66040"/>
                <a:gd name="connsiteX1" fmla="*/ 10161 w 55880"/>
                <a:gd name="connsiteY1" fmla="*/ 10161 h 66040"/>
                <a:gd name="connsiteX2" fmla="*/ 10161 w 55880"/>
                <a:gd name="connsiteY2" fmla="*/ 15240 h 66040"/>
                <a:gd name="connsiteX3" fmla="*/ 10161 w 55880"/>
                <a:gd name="connsiteY3" fmla="*/ 15240 h 66040"/>
                <a:gd name="connsiteX4" fmla="*/ 34290 w 55880"/>
                <a:gd name="connsiteY4" fmla="*/ 0 h 66040"/>
                <a:gd name="connsiteX5" fmla="*/ 55880 w 55880"/>
                <a:gd name="connsiteY5" fmla="*/ 25400 h 66040"/>
                <a:gd name="connsiteX6" fmla="*/ 55880 w 55880"/>
                <a:gd name="connsiteY6" fmla="*/ 64770 h 66040"/>
                <a:gd name="connsiteX7" fmla="*/ 44450 w 55880"/>
                <a:gd name="connsiteY7" fmla="*/ 64770 h 66040"/>
                <a:gd name="connsiteX8" fmla="*/ 44450 w 55880"/>
                <a:gd name="connsiteY8" fmla="*/ 27940 h 66040"/>
                <a:gd name="connsiteX9" fmla="*/ 33020 w 55880"/>
                <a:gd name="connsiteY9" fmla="*/ 11430 h 66040"/>
                <a:gd name="connsiteX10" fmla="*/ 11430 w 55880"/>
                <a:gd name="connsiteY10" fmla="*/ 34290 h 66040"/>
                <a:gd name="connsiteX11" fmla="*/ 11430 w 55880"/>
                <a:gd name="connsiteY11" fmla="*/ 66040 h 66040"/>
                <a:gd name="connsiteX12" fmla="*/ 0 w 55880"/>
                <a:gd name="connsiteY12" fmla="*/ 66040 h 66040"/>
                <a:gd name="connsiteX13" fmla="*/ 0 w 55880"/>
                <a:gd name="connsiteY13" fmla="*/ 2540 h 66040"/>
                <a:gd name="connsiteX14" fmla="*/ 11430 w 5588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880" h="66040">
                  <a:moveTo>
                    <a:pt x="10161" y="1270"/>
                  </a:moveTo>
                  <a:lnTo>
                    <a:pt x="10161" y="10161"/>
                  </a:lnTo>
                  <a:cubicBezTo>
                    <a:pt x="10161" y="12700"/>
                    <a:pt x="10161" y="15240"/>
                    <a:pt x="10161" y="15240"/>
                  </a:cubicBezTo>
                  <a:lnTo>
                    <a:pt x="10161" y="15240"/>
                  </a:lnTo>
                  <a:cubicBezTo>
                    <a:pt x="12700" y="10161"/>
                    <a:pt x="20320" y="0"/>
                    <a:pt x="34290" y="0"/>
                  </a:cubicBezTo>
                  <a:cubicBezTo>
                    <a:pt x="48261" y="0"/>
                    <a:pt x="55880" y="8890"/>
                    <a:pt x="55880" y="25400"/>
                  </a:cubicBezTo>
                  <a:lnTo>
                    <a:pt x="55880" y="64770"/>
                  </a:lnTo>
                  <a:lnTo>
                    <a:pt x="44450" y="64770"/>
                  </a:lnTo>
                  <a:lnTo>
                    <a:pt x="44450" y="27940"/>
                  </a:lnTo>
                  <a:cubicBezTo>
                    <a:pt x="44450" y="19050"/>
                    <a:pt x="43180" y="11430"/>
                    <a:pt x="33020" y="11430"/>
                  </a:cubicBezTo>
                  <a:cubicBezTo>
                    <a:pt x="22861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C2735A14-BB41-A52B-B050-D561327F1541}"/>
                </a:ext>
              </a:extLst>
            </p:cNvPr>
            <p:cNvSpPr/>
            <p:nvPr/>
          </p:nvSpPr>
          <p:spPr>
            <a:xfrm>
              <a:off x="9528809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0480 w 59690"/>
                <a:gd name="connsiteY10" fmla="*/ 11430 h 66040"/>
                <a:gd name="connsiteX11" fmla="*/ 11430 w 59690"/>
                <a:gd name="connsiteY11" fmla="*/ 29210 h 66040"/>
                <a:gd name="connsiteX12" fmla="*/ 46990 w 59690"/>
                <a:gd name="connsiteY12" fmla="*/ 29210 h 66040"/>
                <a:gd name="connsiteX13" fmla="*/ 3048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90" y="29210"/>
                  </a:lnTo>
                  <a:cubicBezTo>
                    <a:pt x="46990" y="20320"/>
                    <a:pt x="40640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99BEEC96-4F38-88C4-09BC-23A5579ADB82}"/>
                </a:ext>
              </a:extLst>
            </p:cNvPr>
            <p:cNvSpPr/>
            <p:nvPr/>
          </p:nvSpPr>
          <p:spPr>
            <a:xfrm>
              <a:off x="9599930" y="7399019"/>
              <a:ext cx="44450" cy="66040"/>
            </a:xfrm>
            <a:custGeom>
              <a:avLst/>
              <a:gdLst>
                <a:gd name="connsiteX0" fmla="*/ 19050 w 44450"/>
                <a:gd name="connsiteY0" fmla="*/ 38100 h 66040"/>
                <a:gd name="connsiteX1" fmla="*/ 0 w 44450"/>
                <a:gd name="connsiteY1" fmla="*/ 17780 h 66040"/>
                <a:gd name="connsiteX2" fmla="*/ 22860 w 44450"/>
                <a:gd name="connsiteY2" fmla="*/ 0 h 66040"/>
                <a:gd name="connsiteX3" fmla="*/ 40639 w 44450"/>
                <a:gd name="connsiteY3" fmla="*/ 3811 h 66040"/>
                <a:gd name="connsiteX4" fmla="*/ 40639 w 44450"/>
                <a:gd name="connsiteY4" fmla="*/ 13970 h 66040"/>
                <a:gd name="connsiteX5" fmla="*/ 24130 w 44450"/>
                <a:gd name="connsiteY5" fmla="*/ 10161 h 66040"/>
                <a:gd name="connsiteX6" fmla="*/ 11430 w 44450"/>
                <a:gd name="connsiteY6" fmla="*/ 17780 h 66040"/>
                <a:gd name="connsiteX7" fmla="*/ 24130 w 44450"/>
                <a:gd name="connsiteY7" fmla="*/ 27940 h 66040"/>
                <a:gd name="connsiteX8" fmla="*/ 44450 w 44450"/>
                <a:gd name="connsiteY8" fmla="*/ 48261 h 66040"/>
                <a:gd name="connsiteX9" fmla="*/ 21589 w 44450"/>
                <a:gd name="connsiteY9" fmla="*/ 66040 h 66040"/>
                <a:gd name="connsiteX10" fmla="*/ 1270 w 44450"/>
                <a:gd name="connsiteY10" fmla="*/ 62230 h 66040"/>
                <a:gd name="connsiteX11" fmla="*/ 1270 w 44450"/>
                <a:gd name="connsiteY11" fmla="*/ 52070 h 66040"/>
                <a:gd name="connsiteX12" fmla="*/ 21589 w 44450"/>
                <a:gd name="connsiteY12" fmla="*/ 57150 h 66040"/>
                <a:gd name="connsiteX13" fmla="*/ 34289 w 44450"/>
                <a:gd name="connsiteY13" fmla="*/ 49530 h 66040"/>
                <a:gd name="connsiteX14" fmla="*/ 20320 w 44450"/>
                <a:gd name="connsiteY14" fmla="*/ 3937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450" h="66040">
                  <a:moveTo>
                    <a:pt x="19050" y="38100"/>
                  </a:moveTo>
                  <a:cubicBezTo>
                    <a:pt x="7620" y="34290"/>
                    <a:pt x="0" y="29211"/>
                    <a:pt x="0" y="17780"/>
                  </a:cubicBezTo>
                  <a:cubicBezTo>
                    <a:pt x="0" y="6350"/>
                    <a:pt x="8889" y="0"/>
                    <a:pt x="22860" y="0"/>
                  </a:cubicBezTo>
                  <a:cubicBezTo>
                    <a:pt x="36830" y="0"/>
                    <a:pt x="36830" y="1270"/>
                    <a:pt x="40639" y="3811"/>
                  </a:cubicBezTo>
                  <a:lnTo>
                    <a:pt x="40639" y="13970"/>
                  </a:lnTo>
                  <a:cubicBezTo>
                    <a:pt x="35560" y="11430"/>
                    <a:pt x="29210" y="10161"/>
                    <a:pt x="24130" y="10161"/>
                  </a:cubicBezTo>
                  <a:cubicBezTo>
                    <a:pt x="19050" y="10161"/>
                    <a:pt x="11430" y="12700"/>
                    <a:pt x="11430" y="17780"/>
                  </a:cubicBezTo>
                  <a:cubicBezTo>
                    <a:pt x="11430" y="22861"/>
                    <a:pt x="15239" y="25400"/>
                    <a:pt x="24130" y="27940"/>
                  </a:cubicBezTo>
                  <a:cubicBezTo>
                    <a:pt x="38100" y="33020"/>
                    <a:pt x="44450" y="36830"/>
                    <a:pt x="44450" y="48261"/>
                  </a:cubicBezTo>
                  <a:cubicBezTo>
                    <a:pt x="44450" y="59690"/>
                    <a:pt x="35560" y="66040"/>
                    <a:pt x="21589" y="66040"/>
                  </a:cubicBezTo>
                  <a:cubicBezTo>
                    <a:pt x="7620" y="66040"/>
                    <a:pt x="6350" y="64770"/>
                    <a:pt x="1270" y="62230"/>
                  </a:cubicBezTo>
                  <a:lnTo>
                    <a:pt x="1270" y="52070"/>
                  </a:lnTo>
                  <a:cubicBezTo>
                    <a:pt x="7620" y="54611"/>
                    <a:pt x="15239" y="57150"/>
                    <a:pt x="21589" y="57150"/>
                  </a:cubicBezTo>
                  <a:cubicBezTo>
                    <a:pt x="27939" y="57150"/>
                    <a:pt x="34289" y="54611"/>
                    <a:pt x="34289" y="49530"/>
                  </a:cubicBezTo>
                  <a:cubicBezTo>
                    <a:pt x="34289" y="44450"/>
                    <a:pt x="29210" y="41911"/>
                    <a:pt x="2032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7" name="Freeform 46">
            <a:extLst>
              <a:ext uri="{FF2B5EF4-FFF2-40B4-BE49-F238E27FC236}">
                <a16:creationId xmlns:a16="http://schemas.microsoft.com/office/drawing/2014/main" id="{CBC8D226-1C4C-21DC-B7C6-0B6B7E6E6289}"/>
              </a:ext>
            </a:extLst>
          </p:cNvPr>
          <p:cNvSpPr/>
          <p:nvPr/>
        </p:nvSpPr>
        <p:spPr>
          <a:xfrm>
            <a:off x="408939" y="1257300"/>
            <a:ext cx="9240519" cy="12700"/>
          </a:xfrm>
          <a:custGeom>
            <a:avLst/>
            <a:gdLst>
              <a:gd name="connsiteX0" fmla="*/ 0 w 9240519"/>
              <a:gd name="connsiteY0" fmla="*/ 0 h 12700"/>
              <a:gd name="connsiteX1" fmla="*/ 9240520 w 9240519"/>
              <a:gd name="connsiteY1" fmla="*/ 0 h 1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240519" h="12700">
                <a:moveTo>
                  <a:pt x="0" y="0"/>
                </a:moveTo>
                <a:lnTo>
                  <a:pt x="9240520" y="0"/>
                </a:lnTo>
              </a:path>
            </a:pathLst>
          </a:custGeom>
          <a:ln w="25400" cap="flat">
            <a:solidFill>
              <a:srgbClr val="717073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88" name="Group 187">
            <a:extLst>
              <a:ext uri="{FF2B5EF4-FFF2-40B4-BE49-F238E27FC236}">
                <a16:creationId xmlns:a16="http://schemas.microsoft.com/office/drawing/2014/main" id="{9A252059-7889-4BFE-530F-5D199858BFC3}"/>
              </a:ext>
            </a:extLst>
          </p:cNvPr>
          <p:cNvGrpSpPr/>
          <p:nvPr/>
        </p:nvGrpSpPr>
        <p:grpSpPr>
          <a:xfrm>
            <a:off x="416559" y="594359"/>
            <a:ext cx="5039361" cy="474979"/>
            <a:chOff x="416559" y="594359"/>
            <a:chExt cx="5039361" cy="474979"/>
          </a:xfrm>
        </p:grpSpPr>
        <p:grpSp>
          <p:nvGrpSpPr>
            <p:cNvPr id="48" name="Graphic 4">
              <a:extLst>
                <a:ext uri="{FF2B5EF4-FFF2-40B4-BE49-F238E27FC236}">
                  <a16:creationId xmlns:a16="http://schemas.microsoft.com/office/drawing/2014/main" id="{B9C3E8AE-13A5-924E-843F-6804F034AE23}"/>
                </a:ext>
              </a:extLst>
            </p:cNvPr>
            <p:cNvGrpSpPr/>
            <p:nvPr/>
          </p:nvGrpSpPr>
          <p:grpSpPr>
            <a:xfrm>
              <a:off x="1084580" y="671830"/>
              <a:ext cx="4371340" cy="287019"/>
              <a:chOff x="1084580" y="671830"/>
              <a:chExt cx="4371340" cy="287019"/>
            </a:xfrm>
            <a:solidFill>
              <a:srgbClr val="8B0E04"/>
            </a:solidFill>
          </p:grpSpPr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C61604C0-5ED8-C26E-5987-C7F2715EFBB8}"/>
                  </a:ext>
                </a:extLst>
              </p:cNvPr>
              <p:cNvSpPr/>
              <p:nvPr/>
            </p:nvSpPr>
            <p:spPr>
              <a:xfrm>
                <a:off x="1084580" y="673100"/>
                <a:ext cx="201930" cy="285750"/>
              </a:xfrm>
              <a:custGeom>
                <a:avLst/>
                <a:gdLst>
                  <a:gd name="connsiteX0" fmla="*/ 199390 w 201930"/>
                  <a:gd name="connsiteY0" fmla="*/ 201930 h 285750"/>
                  <a:gd name="connsiteX1" fmla="*/ 88900 w 201930"/>
                  <a:gd name="connsiteY1" fmla="*/ 285750 h 285750"/>
                  <a:gd name="connsiteX2" fmla="*/ 5080 w 201930"/>
                  <a:gd name="connsiteY2" fmla="*/ 270510 h 285750"/>
                  <a:gd name="connsiteX3" fmla="*/ 5080 w 201930"/>
                  <a:gd name="connsiteY3" fmla="*/ 194310 h 285750"/>
                  <a:gd name="connsiteX4" fmla="*/ 85090 w 201930"/>
                  <a:gd name="connsiteY4" fmla="*/ 215900 h 285750"/>
                  <a:gd name="connsiteX5" fmla="*/ 121920 w 201930"/>
                  <a:gd name="connsiteY5" fmla="*/ 201930 h 285750"/>
                  <a:gd name="connsiteX6" fmla="*/ 74930 w 201930"/>
                  <a:gd name="connsiteY6" fmla="*/ 173990 h 285750"/>
                  <a:gd name="connsiteX7" fmla="*/ 0 w 201930"/>
                  <a:gd name="connsiteY7" fmla="*/ 86360 h 285750"/>
                  <a:gd name="connsiteX8" fmla="*/ 107950 w 201930"/>
                  <a:gd name="connsiteY8" fmla="*/ 0 h 285750"/>
                  <a:gd name="connsiteX9" fmla="*/ 182880 w 201930"/>
                  <a:gd name="connsiteY9" fmla="*/ 12700 h 285750"/>
                  <a:gd name="connsiteX10" fmla="*/ 182880 w 201930"/>
                  <a:gd name="connsiteY10" fmla="*/ 86360 h 285750"/>
                  <a:gd name="connsiteX11" fmla="*/ 115570 w 201930"/>
                  <a:gd name="connsiteY11" fmla="*/ 68580 h 285750"/>
                  <a:gd name="connsiteX12" fmla="*/ 80010 w 201930"/>
                  <a:gd name="connsiteY12" fmla="*/ 86360 h 285750"/>
                  <a:gd name="connsiteX13" fmla="*/ 124460 w 201930"/>
                  <a:gd name="connsiteY13" fmla="*/ 114300 h 285750"/>
                  <a:gd name="connsiteX14" fmla="*/ 201930 w 201930"/>
                  <a:gd name="connsiteY14" fmla="*/ 20193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1930" h="285750">
                    <a:moveTo>
                      <a:pt x="199390" y="201930"/>
                    </a:moveTo>
                    <a:cubicBezTo>
                      <a:pt x="199390" y="254000"/>
                      <a:pt x="160020" y="285750"/>
                      <a:pt x="88900" y="285750"/>
                    </a:cubicBezTo>
                    <a:cubicBezTo>
                      <a:pt x="17780" y="285750"/>
                      <a:pt x="26670" y="279400"/>
                      <a:pt x="5080" y="270510"/>
                    </a:cubicBezTo>
                    <a:lnTo>
                      <a:pt x="5080" y="194310"/>
                    </a:lnTo>
                    <a:cubicBezTo>
                      <a:pt x="30480" y="208280"/>
                      <a:pt x="60960" y="215900"/>
                      <a:pt x="85090" y="215900"/>
                    </a:cubicBezTo>
                    <a:cubicBezTo>
                      <a:pt x="109220" y="215900"/>
                      <a:pt x="121920" y="212090"/>
                      <a:pt x="121920" y="201930"/>
                    </a:cubicBezTo>
                    <a:cubicBezTo>
                      <a:pt x="121920" y="191770"/>
                      <a:pt x="104140" y="185420"/>
                      <a:pt x="74930" y="173990"/>
                    </a:cubicBezTo>
                    <a:cubicBezTo>
                      <a:pt x="30480" y="157480"/>
                      <a:pt x="0" y="138430"/>
                      <a:pt x="0" y="86360"/>
                    </a:cubicBezTo>
                    <a:cubicBezTo>
                      <a:pt x="0" y="34290"/>
                      <a:pt x="41910" y="0"/>
                      <a:pt x="107950" y="0"/>
                    </a:cubicBezTo>
                    <a:cubicBezTo>
                      <a:pt x="173990" y="0"/>
                      <a:pt x="163830" y="5080"/>
                      <a:pt x="182880" y="12700"/>
                    </a:cubicBezTo>
                    <a:lnTo>
                      <a:pt x="182880" y="86360"/>
                    </a:lnTo>
                    <a:cubicBezTo>
                      <a:pt x="166370" y="74930"/>
                      <a:pt x="140970" y="68580"/>
                      <a:pt x="115570" y="68580"/>
                    </a:cubicBezTo>
                    <a:cubicBezTo>
                      <a:pt x="90170" y="68580"/>
                      <a:pt x="80010" y="74930"/>
                      <a:pt x="80010" y="86360"/>
                    </a:cubicBezTo>
                    <a:cubicBezTo>
                      <a:pt x="80010" y="97790"/>
                      <a:pt x="96520" y="102870"/>
                      <a:pt x="124460" y="114300"/>
                    </a:cubicBezTo>
                    <a:cubicBezTo>
                      <a:pt x="168910" y="132080"/>
                      <a:pt x="201930" y="151130"/>
                      <a:pt x="201930" y="20193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7F1C3326-ECCD-6621-C57F-CE6553B210DE}"/>
                  </a:ext>
                </a:extLst>
              </p:cNvPr>
              <p:cNvSpPr/>
              <p:nvPr/>
            </p:nvSpPr>
            <p:spPr>
              <a:xfrm>
                <a:off x="1330960" y="678180"/>
                <a:ext cx="189229" cy="274319"/>
              </a:xfrm>
              <a:custGeom>
                <a:avLst/>
                <a:gdLst>
                  <a:gd name="connsiteX0" fmla="*/ 0 w 189229"/>
                  <a:gd name="connsiteY0" fmla="*/ 0 h 274319"/>
                  <a:gd name="connsiteX1" fmla="*/ 184150 w 189229"/>
                  <a:gd name="connsiteY1" fmla="*/ 0 h 274319"/>
                  <a:gd name="connsiteX2" fmla="*/ 184150 w 189229"/>
                  <a:gd name="connsiteY2" fmla="*/ 67310 h 274319"/>
                  <a:gd name="connsiteX3" fmla="*/ 80010 w 189229"/>
                  <a:gd name="connsiteY3" fmla="*/ 67310 h 274319"/>
                  <a:gd name="connsiteX4" fmla="*/ 80010 w 189229"/>
                  <a:gd name="connsiteY4" fmla="*/ 104140 h 274319"/>
                  <a:gd name="connsiteX5" fmla="*/ 168910 w 189229"/>
                  <a:gd name="connsiteY5" fmla="*/ 104140 h 274319"/>
                  <a:gd name="connsiteX6" fmla="*/ 168910 w 189229"/>
                  <a:gd name="connsiteY6" fmla="*/ 166370 h 274319"/>
                  <a:gd name="connsiteX7" fmla="*/ 80010 w 189229"/>
                  <a:gd name="connsiteY7" fmla="*/ 166370 h 274319"/>
                  <a:gd name="connsiteX8" fmla="*/ 80010 w 189229"/>
                  <a:gd name="connsiteY8" fmla="*/ 207010 h 274319"/>
                  <a:gd name="connsiteX9" fmla="*/ 189230 w 189229"/>
                  <a:gd name="connsiteY9" fmla="*/ 207010 h 274319"/>
                  <a:gd name="connsiteX10" fmla="*/ 189230 w 189229"/>
                  <a:gd name="connsiteY10" fmla="*/ 274320 h 274319"/>
                  <a:gd name="connsiteX11" fmla="*/ 0 w 189229"/>
                  <a:gd name="connsiteY11" fmla="*/ 274320 h 274319"/>
                  <a:gd name="connsiteX12" fmla="*/ 0 w 189229"/>
                  <a:gd name="connsiteY12" fmla="*/ 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9229" h="274319">
                    <a:moveTo>
                      <a:pt x="0" y="0"/>
                    </a:moveTo>
                    <a:lnTo>
                      <a:pt x="184150" y="0"/>
                    </a:lnTo>
                    <a:lnTo>
                      <a:pt x="184150" y="67310"/>
                    </a:lnTo>
                    <a:lnTo>
                      <a:pt x="80010" y="67310"/>
                    </a:lnTo>
                    <a:lnTo>
                      <a:pt x="80010" y="104140"/>
                    </a:lnTo>
                    <a:lnTo>
                      <a:pt x="168910" y="104140"/>
                    </a:lnTo>
                    <a:lnTo>
                      <a:pt x="168910" y="166370"/>
                    </a:lnTo>
                    <a:lnTo>
                      <a:pt x="80010" y="166370"/>
                    </a:lnTo>
                    <a:lnTo>
                      <a:pt x="80010" y="207010"/>
                    </a:lnTo>
                    <a:lnTo>
                      <a:pt x="189230" y="207010"/>
                    </a:lnTo>
                    <a:lnTo>
                      <a:pt x="189230" y="274320"/>
                    </a:lnTo>
                    <a:lnTo>
                      <a:pt x="0" y="2743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5B025762-AF1E-0A2D-D021-894EADA60E6C}"/>
                  </a:ext>
                </a:extLst>
              </p:cNvPr>
              <p:cNvSpPr/>
              <p:nvPr/>
            </p:nvSpPr>
            <p:spPr>
              <a:xfrm>
                <a:off x="1545589" y="673100"/>
                <a:ext cx="226060" cy="285750"/>
              </a:xfrm>
              <a:custGeom>
                <a:avLst/>
                <a:gdLst>
                  <a:gd name="connsiteX0" fmla="*/ 147320 w 226060"/>
                  <a:gd name="connsiteY0" fmla="*/ 0 h 285750"/>
                  <a:gd name="connsiteX1" fmla="*/ 224790 w 226060"/>
                  <a:gd name="connsiteY1" fmla="*/ 17780 h 285750"/>
                  <a:gd name="connsiteX2" fmla="*/ 224790 w 226060"/>
                  <a:gd name="connsiteY2" fmla="*/ 90170 h 285750"/>
                  <a:gd name="connsiteX3" fmla="*/ 154940 w 226060"/>
                  <a:gd name="connsiteY3" fmla="*/ 72390 h 285750"/>
                  <a:gd name="connsiteX4" fmla="*/ 80010 w 226060"/>
                  <a:gd name="connsiteY4" fmla="*/ 142240 h 285750"/>
                  <a:gd name="connsiteX5" fmla="*/ 149860 w 226060"/>
                  <a:gd name="connsiteY5" fmla="*/ 212090 h 285750"/>
                  <a:gd name="connsiteX6" fmla="*/ 226060 w 226060"/>
                  <a:gd name="connsiteY6" fmla="*/ 194310 h 285750"/>
                  <a:gd name="connsiteX7" fmla="*/ 226060 w 226060"/>
                  <a:gd name="connsiteY7" fmla="*/ 267970 h 285750"/>
                  <a:gd name="connsiteX8" fmla="*/ 142240 w 226060"/>
                  <a:gd name="connsiteY8" fmla="*/ 285750 h 285750"/>
                  <a:gd name="connsiteX9" fmla="*/ 0 w 226060"/>
                  <a:gd name="connsiteY9" fmla="*/ 143510 h 285750"/>
                  <a:gd name="connsiteX10" fmla="*/ 146050 w 226060"/>
                  <a:gd name="connsiteY10" fmla="*/ 127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6060" h="285750">
                    <a:moveTo>
                      <a:pt x="147320" y="0"/>
                    </a:moveTo>
                    <a:cubicBezTo>
                      <a:pt x="182880" y="0"/>
                      <a:pt x="205740" y="7620"/>
                      <a:pt x="224790" y="17780"/>
                    </a:cubicBezTo>
                    <a:lnTo>
                      <a:pt x="224790" y="90170"/>
                    </a:lnTo>
                    <a:cubicBezTo>
                      <a:pt x="209550" y="82550"/>
                      <a:pt x="186690" y="72390"/>
                      <a:pt x="154940" y="72390"/>
                    </a:cubicBezTo>
                    <a:cubicBezTo>
                      <a:pt x="106680" y="72390"/>
                      <a:pt x="80010" y="106680"/>
                      <a:pt x="80010" y="142240"/>
                    </a:cubicBezTo>
                    <a:cubicBezTo>
                      <a:pt x="80010" y="177800"/>
                      <a:pt x="105410" y="212090"/>
                      <a:pt x="149860" y="212090"/>
                    </a:cubicBezTo>
                    <a:cubicBezTo>
                      <a:pt x="194310" y="212090"/>
                      <a:pt x="209550" y="201930"/>
                      <a:pt x="226060" y="194310"/>
                    </a:cubicBezTo>
                    <a:lnTo>
                      <a:pt x="226060" y="267970"/>
                    </a:lnTo>
                    <a:cubicBezTo>
                      <a:pt x="207010" y="278130"/>
                      <a:pt x="175260" y="285750"/>
                      <a:pt x="142240" y="285750"/>
                    </a:cubicBezTo>
                    <a:cubicBezTo>
                      <a:pt x="59690" y="285750"/>
                      <a:pt x="0" y="222250"/>
                      <a:pt x="0" y="143510"/>
                    </a:cubicBezTo>
                    <a:cubicBezTo>
                      <a:pt x="0" y="64770"/>
                      <a:pt x="59690" y="1270"/>
                      <a:pt x="146050" y="127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B323852E-F69C-1FBA-7EB5-4550505CA094}"/>
                  </a:ext>
                </a:extLst>
              </p:cNvPr>
              <p:cNvSpPr/>
              <p:nvPr/>
            </p:nvSpPr>
            <p:spPr>
              <a:xfrm>
                <a:off x="1812289" y="678180"/>
                <a:ext cx="219710" cy="274319"/>
              </a:xfrm>
              <a:custGeom>
                <a:avLst/>
                <a:gdLst>
                  <a:gd name="connsiteX0" fmla="*/ 219710 w 219710"/>
                  <a:gd name="connsiteY0" fmla="*/ 0 h 274319"/>
                  <a:gd name="connsiteX1" fmla="*/ 219710 w 219710"/>
                  <a:gd name="connsiteY1" fmla="*/ 67310 h 274319"/>
                  <a:gd name="connsiteX2" fmla="*/ 149860 w 219710"/>
                  <a:gd name="connsiteY2" fmla="*/ 67310 h 274319"/>
                  <a:gd name="connsiteX3" fmla="*/ 149860 w 219710"/>
                  <a:gd name="connsiteY3" fmla="*/ 274320 h 274319"/>
                  <a:gd name="connsiteX4" fmla="*/ 69850 w 219710"/>
                  <a:gd name="connsiteY4" fmla="*/ 274320 h 274319"/>
                  <a:gd name="connsiteX5" fmla="*/ 69850 w 219710"/>
                  <a:gd name="connsiteY5" fmla="*/ 67310 h 274319"/>
                  <a:gd name="connsiteX6" fmla="*/ 0 w 219710"/>
                  <a:gd name="connsiteY6" fmla="*/ 67310 h 274319"/>
                  <a:gd name="connsiteX7" fmla="*/ 0 w 219710"/>
                  <a:gd name="connsiteY7" fmla="*/ 0 h 274319"/>
                  <a:gd name="connsiteX8" fmla="*/ 219710 w 219710"/>
                  <a:gd name="connsiteY8" fmla="*/ 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9710" h="274319">
                    <a:moveTo>
                      <a:pt x="219710" y="0"/>
                    </a:moveTo>
                    <a:lnTo>
                      <a:pt x="219710" y="67310"/>
                    </a:lnTo>
                    <a:lnTo>
                      <a:pt x="149860" y="67310"/>
                    </a:lnTo>
                    <a:lnTo>
                      <a:pt x="149860" y="274320"/>
                    </a:lnTo>
                    <a:lnTo>
                      <a:pt x="69850" y="274320"/>
                    </a:lnTo>
                    <a:lnTo>
                      <a:pt x="69850" y="67310"/>
                    </a:lnTo>
                    <a:lnTo>
                      <a:pt x="0" y="67310"/>
                    </a:lnTo>
                    <a:lnTo>
                      <a:pt x="0" y="0"/>
                    </a:lnTo>
                    <a:lnTo>
                      <a:pt x="21971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40D22B88-8AD1-1562-1FB9-1EFF113AB993}"/>
                  </a:ext>
                </a:extLst>
              </p:cNvPr>
              <p:cNvSpPr/>
              <p:nvPr/>
            </p:nvSpPr>
            <p:spPr>
              <a:xfrm>
                <a:off x="2073910" y="678180"/>
                <a:ext cx="80010" cy="274319"/>
              </a:xfrm>
              <a:custGeom>
                <a:avLst/>
                <a:gdLst>
                  <a:gd name="connsiteX0" fmla="*/ 80010 w 80010"/>
                  <a:gd name="connsiteY0" fmla="*/ 274320 h 274319"/>
                  <a:gd name="connsiteX1" fmla="*/ 0 w 80010"/>
                  <a:gd name="connsiteY1" fmla="*/ 274320 h 274319"/>
                  <a:gd name="connsiteX2" fmla="*/ 0 w 80010"/>
                  <a:gd name="connsiteY2" fmla="*/ 0 h 274319"/>
                  <a:gd name="connsiteX3" fmla="*/ 80010 w 80010"/>
                  <a:gd name="connsiteY3" fmla="*/ 0 h 274319"/>
                  <a:gd name="connsiteX4" fmla="*/ 80010 w 80010"/>
                  <a:gd name="connsiteY4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10" h="274319">
                    <a:moveTo>
                      <a:pt x="80010" y="274320"/>
                    </a:moveTo>
                    <a:lnTo>
                      <a:pt x="0" y="274320"/>
                    </a:lnTo>
                    <a:lnTo>
                      <a:pt x="0" y="0"/>
                    </a:lnTo>
                    <a:lnTo>
                      <a:pt x="80010" y="0"/>
                    </a:lnTo>
                    <a:lnTo>
                      <a:pt x="80010" y="27432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1C1E5B9B-1C96-FCDF-85D4-D12AEB4490E6}"/>
                  </a:ext>
                </a:extLst>
              </p:cNvPr>
              <p:cNvSpPr/>
              <p:nvPr/>
            </p:nvSpPr>
            <p:spPr>
              <a:xfrm>
                <a:off x="2203450" y="673100"/>
                <a:ext cx="292100" cy="284480"/>
              </a:xfrm>
              <a:custGeom>
                <a:avLst/>
                <a:gdLst>
                  <a:gd name="connsiteX0" fmla="*/ 146050 w 292100"/>
                  <a:gd name="connsiteY0" fmla="*/ 0 h 284480"/>
                  <a:gd name="connsiteX1" fmla="*/ 292100 w 292100"/>
                  <a:gd name="connsiteY1" fmla="*/ 142240 h 284480"/>
                  <a:gd name="connsiteX2" fmla="*/ 146050 w 292100"/>
                  <a:gd name="connsiteY2" fmla="*/ 284480 h 284480"/>
                  <a:gd name="connsiteX3" fmla="*/ 0 w 292100"/>
                  <a:gd name="connsiteY3" fmla="*/ 142240 h 284480"/>
                  <a:gd name="connsiteX4" fmla="*/ 146050 w 292100"/>
                  <a:gd name="connsiteY4" fmla="*/ 0 h 284480"/>
                  <a:gd name="connsiteX5" fmla="*/ 146050 w 292100"/>
                  <a:gd name="connsiteY5" fmla="*/ 213360 h 284480"/>
                  <a:gd name="connsiteX6" fmla="*/ 212090 w 292100"/>
                  <a:gd name="connsiteY6" fmla="*/ 143510 h 284480"/>
                  <a:gd name="connsiteX7" fmla="*/ 146050 w 292100"/>
                  <a:gd name="connsiteY7" fmla="*/ 73660 h 284480"/>
                  <a:gd name="connsiteX8" fmla="*/ 80010 w 292100"/>
                  <a:gd name="connsiteY8" fmla="*/ 143510 h 284480"/>
                  <a:gd name="connsiteX9" fmla="*/ 146050 w 292100"/>
                  <a:gd name="connsiteY9" fmla="*/ 21336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2100" h="284480">
                    <a:moveTo>
                      <a:pt x="146050" y="0"/>
                    </a:moveTo>
                    <a:cubicBezTo>
                      <a:pt x="232410" y="0"/>
                      <a:pt x="292100" y="64770"/>
                      <a:pt x="292100" y="142240"/>
                    </a:cubicBezTo>
                    <a:cubicBezTo>
                      <a:pt x="292100" y="219710"/>
                      <a:pt x="232410" y="284480"/>
                      <a:pt x="14605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lose/>
                    <a:moveTo>
                      <a:pt x="146050" y="213360"/>
                    </a:moveTo>
                    <a:cubicBezTo>
                      <a:pt x="186690" y="213360"/>
                      <a:pt x="212090" y="180340"/>
                      <a:pt x="212090" y="143510"/>
                    </a:cubicBezTo>
                    <a:cubicBezTo>
                      <a:pt x="212090" y="106680"/>
                      <a:pt x="186690" y="73660"/>
                      <a:pt x="146050" y="73660"/>
                    </a:cubicBezTo>
                    <a:cubicBezTo>
                      <a:pt x="105410" y="73660"/>
                      <a:pt x="80010" y="107950"/>
                      <a:pt x="80010" y="143510"/>
                    </a:cubicBezTo>
                    <a:cubicBezTo>
                      <a:pt x="80010" y="179070"/>
                      <a:pt x="106680" y="213360"/>
                      <a:pt x="146050" y="21336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4E640C51-68CC-35BC-6D1E-542B69ECCE24}"/>
                  </a:ext>
                </a:extLst>
              </p:cNvPr>
              <p:cNvSpPr/>
              <p:nvPr/>
            </p:nvSpPr>
            <p:spPr>
              <a:xfrm>
                <a:off x="2543810" y="675640"/>
                <a:ext cx="238760" cy="281940"/>
              </a:xfrm>
              <a:custGeom>
                <a:avLst/>
                <a:gdLst>
                  <a:gd name="connsiteX0" fmla="*/ 77470 w 238760"/>
                  <a:gd name="connsiteY0" fmla="*/ 154940 h 281940"/>
                  <a:gd name="connsiteX1" fmla="*/ 77470 w 238760"/>
                  <a:gd name="connsiteY1" fmla="*/ 278130 h 281940"/>
                  <a:gd name="connsiteX2" fmla="*/ 0 w 238760"/>
                  <a:gd name="connsiteY2" fmla="*/ 278130 h 281940"/>
                  <a:gd name="connsiteX3" fmla="*/ 0 w 238760"/>
                  <a:gd name="connsiteY3" fmla="*/ 0 h 281940"/>
                  <a:gd name="connsiteX4" fmla="*/ 3810 w 238760"/>
                  <a:gd name="connsiteY4" fmla="*/ 0 h 281940"/>
                  <a:gd name="connsiteX5" fmla="*/ 161290 w 238760"/>
                  <a:gd name="connsiteY5" fmla="*/ 127000 h 281940"/>
                  <a:gd name="connsiteX6" fmla="*/ 161290 w 238760"/>
                  <a:gd name="connsiteY6" fmla="*/ 3810 h 281940"/>
                  <a:gd name="connsiteX7" fmla="*/ 238760 w 238760"/>
                  <a:gd name="connsiteY7" fmla="*/ 3810 h 281940"/>
                  <a:gd name="connsiteX8" fmla="*/ 238760 w 238760"/>
                  <a:gd name="connsiteY8" fmla="*/ 281940 h 281940"/>
                  <a:gd name="connsiteX9" fmla="*/ 234950 w 238760"/>
                  <a:gd name="connsiteY9" fmla="*/ 281940 h 281940"/>
                  <a:gd name="connsiteX10" fmla="*/ 77470 w 238760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760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38760" y="3810"/>
                    </a:lnTo>
                    <a:lnTo>
                      <a:pt x="238760" y="281940"/>
                    </a:lnTo>
                    <a:lnTo>
                      <a:pt x="234950" y="281940"/>
                    </a:lnTo>
                    <a:lnTo>
                      <a:pt x="77470" y="1549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12B74DB3-E92C-E844-0322-B2B2CBEDE2CE}"/>
                  </a:ext>
                </a:extLst>
              </p:cNvPr>
              <p:cNvSpPr/>
              <p:nvPr/>
            </p:nvSpPr>
            <p:spPr>
              <a:xfrm>
                <a:off x="2896870" y="671830"/>
                <a:ext cx="201929" cy="280669"/>
              </a:xfrm>
              <a:custGeom>
                <a:avLst/>
                <a:gdLst>
                  <a:gd name="connsiteX0" fmla="*/ 1270 w 201929"/>
                  <a:gd name="connsiteY0" fmla="*/ 280670 h 280669"/>
                  <a:gd name="connsiteX1" fmla="*/ 60960 w 201929"/>
                  <a:gd name="connsiteY1" fmla="*/ 204470 h 280669"/>
                  <a:gd name="connsiteX2" fmla="*/ 111760 w 201929"/>
                  <a:gd name="connsiteY2" fmla="*/ 109220 h 280669"/>
                  <a:gd name="connsiteX3" fmla="*/ 67310 w 201929"/>
                  <a:gd name="connsiteY3" fmla="*/ 73660 h 280669"/>
                  <a:gd name="connsiteX4" fmla="*/ 16510 w 201929"/>
                  <a:gd name="connsiteY4" fmla="*/ 86360 h 280669"/>
                  <a:gd name="connsiteX5" fmla="*/ 16510 w 201929"/>
                  <a:gd name="connsiteY5" fmla="*/ 12700 h 280669"/>
                  <a:gd name="connsiteX6" fmla="*/ 78740 w 201929"/>
                  <a:gd name="connsiteY6" fmla="*/ 0 h 280669"/>
                  <a:gd name="connsiteX7" fmla="*/ 190500 w 201929"/>
                  <a:gd name="connsiteY7" fmla="*/ 102870 h 280669"/>
                  <a:gd name="connsiteX8" fmla="*/ 138430 w 201929"/>
                  <a:gd name="connsiteY8" fmla="*/ 213360 h 280669"/>
                  <a:gd name="connsiteX9" fmla="*/ 201930 w 201929"/>
                  <a:gd name="connsiteY9" fmla="*/ 213360 h 280669"/>
                  <a:gd name="connsiteX10" fmla="*/ 201930 w 201929"/>
                  <a:gd name="connsiteY10" fmla="*/ 279400 h 280669"/>
                  <a:gd name="connsiteX11" fmla="*/ 0 w 201929"/>
                  <a:gd name="connsiteY11" fmla="*/ 279400 h 280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29" h="280669">
                    <a:moveTo>
                      <a:pt x="1270" y="280670"/>
                    </a:moveTo>
                    <a:lnTo>
                      <a:pt x="60960" y="204470"/>
                    </a:lnTo>
                    <a:cubicBezTo>
                      <a:pt x="88900" y="168910"/>
                      <a:pt x="111760" y="135890"/>
                      <a:pt x="111760" y="109220"/>
                    </a:cubicBezTo>
                    <a:cubicBezTo>
                      <a:pt x="111760" y="82550"/>
                      <a:pt x="95250" y="73660"/>
                      <a:pt x="67310" y="73660"/>
                    </a:cubicBezTo>
                    <a:cubicBezTo>
                      <a:pt x="39370" y="73660"/>
                      <a:pt x="25400" y="82550"/>
                      <a:pt x="16510" y="86360"/>
                    </a:cubicBezTo>
                    <a:lnTo>
                      <a:pt x="16510" y="12700"/>
                    </a:lnTo>
                    <a:cubicBezTo>
                      <a:pt x="25400" y="7620"/>
                      <a:pt x="48260" y="0"/>
                      <a:pt x="78740" y="0"/>
                    </a:cubicBezTo>
                    <a:cubicBezTo>
                      <a:pt x="148590" y="0"/>
                      <a:pt x="190500" y="41910"/>
                      <a:pt x="190500" y="102870"/>
                    </a:cubicBezTo>
                    <a:cubicBezTo>
                      <a:pt x="190500" y="163830"/>
                      <a:pt x="162560" y="181610"/>
                      <a:pt x="138430" y="213360"/>
                    </a:cubicBezTo>
                    <a:lnTo>
                      <a:pt x="201930" y="213360"/>
                    </a:lnTo>
                    <a:lnTo>
                      <a:pt x="201930" y="279400"/>
                    </a:lnTo>
                    <a:lnTo>
                      <a:pt x="0" y="27940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2359D740-7F5D-0157-3790-501A758D3517}"/>
                  </a:ext>
                </a:extLst>
              </p:cNvPr>
              <p:cNvSpPr/>
              <p:nvPr/>
            </p:nvSpPr>
            <p:spPr>
              <a:xfrm>
                <a:off x="3135629" y="756919"/>
                <a:ext cx="81280" cy="201930"/>
              </a:xfrm>
              <a:custGeom>
                <a:avLst/>
                <a:gdLst>
                  <a:gd name="connsiteX0" fmla="*/ 40640 w 81280"/>
                  <a:gd name="connsiteY0" fmla="*/ 0 h 201930"/>
                  <a:gd name="connsiteX1" fmla="*/ 81280 w 81280"/>
                  <a:gd name="connsiteY1" fmla="*/ 39370 h 201930"/>
                  <a:gd name="connsiteX2" fmla="*/ 40640 w 81280"/>
                  <a:gd name="connsiteY2" fmla="*/ 78740 h 201930"/>
                  <a:gd name="connsiteX3" fmla="*/ 0 w 81280"/>
                  <a:gd name="connsiteY3" fmla="*/ 39370 h 201930"/>
                  <a:gd name="connsiteX4" fmla="*/ 40640 w 81280"/>
                  <a:gd name="connsiteY4" fmla="*/ 0 h 201930"/>
                  <a:gd name="connsiteX5" fmla="*/ 40640 w 81280"/>
                  <a:gd name="connsiteY5" fmla="*/ 123190 h 201930"/>
                  <a:gd name="connsiteX6" fmla="*/ 81280 w 81280"/>
                  <a:gd name="connsiteY6" fmla="*/ 162560 h 201930"/>
                  <a:gd name="connsiteX7" fmla="*/ 40640 w 81280"/>
                  <a:gd name="connsiteY7" fmla="*/ 201930 h 201930"/>
                  <a:gd name="connsiteX8" fmla="*/ 0 w 81280"/>
                  <a:gd name="connsiteY8" fmla="*/ 162560 h 201930"/>
                  <a:gd name="connsiteX9" fmla="*/ 40640 w 81280"/>
                  <a:gd name="connsiteY9" fmla="*/ 123190 h 20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280" h="201930">
                    <a:moveTo>
                      <a:pt x="40640" y="0"/>
                    </a:moveTo>
                    <a:cubicBezTo>
                      <a:pt x="66040" y="0"/>
                      <a:pt x="81280" y="15240"/>
                      <a:pt x="81280" y="39370"/>
                    </a:cubicBezTo>
                    <a:cubicBezTo>
                      <a:pt x="81280" y="63500"/>
                      <a:pt x="66040" y="78740"/>
                      <a:pt x="40640" y="78740"/>
                    </a:cubicBezTo>
                    <a:cubicBezTo>
                      <a:pt x="15240" y="78740"/>
                      <a:pt x="0" y="63500"/>
                      <a:pt x="0" y="39370"/>
                    </a:cubicBezTo>
                    <a:cubicBezTo>
                      <a:pt x="0" y="15240"/>
                      <a:pt x="15240" y="0"/>
                      <a:pt x="40640" y="0"/>
                    </a:cubicBezTo>
                    <a:close/>
                    <a:moveTo>
                      <a:pt x="40640" y="123190"/>
                    </a:moveTo>
                    <a:cubicBezTo>
                      <a:pt x="66040" y="123190"/>
                      <a:pt x="81280" y="138430"/>
                      <a:pt x="81280" y="162560"/>
                    </a:cubicBezTo>
                    <a:cubicBezTo>
                      <a:pt x="81280" y="186690"/>
                      <a:pt x="66040" y="201930"/>
                      <a:pt x="40640" y="201930"/>
                    </a:cubicBezTo>
                    <a:cubicBezTo>
                      <a:pt x="15240" y="201930"/>
                      <a:pt x="0" y="186690"/>
                      <a:pt x="0" y="162560"/>
                    </a:cubicBezTo>
                    <a:cubicBezTo>
                      <a:pt x="0" y="138430"/>
                      <a:pt x="15240" y="123190"/>
                      <a:pt x="40640" y="12319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E2BF31CB-6F7C-4B53-3679-C30566C87B93}"/>
                  </a:ext>
                </a:extLst>
              </p:cNvPr>
              <p:cNvSpPr/>
              <p:nvPr/>
            </p:nvSpPr>
            <p:spPr>
              <a:xfrm>
                <a:off x="3348990" y="676909"/>
                <a:ext cx="215900" cy="274320"/>
              </a:xfrm>
              <a:custGeom>
                <a:avLst/>
                <a:gdLst>
                  <a:gd name="connsiteX0" fmla="*/ 0 w 215900"/>
                  <a:gd name="connsiteY0" fmla="*/ 1270 h 274320"/>
                  <a:gd name="connsiteX1" fmla="*/ 92710 w 215900"/>
                  <a:gd name="connsiteY1" fmla="*/ 1270 h 274320"/>
                  <a:gd name="connsiteX2" fmla="*/ 205740 w 215900"/>
                  <a:gd name="connsiteY2" fmla="*/ 80010 h 274320"/>
                  <a:gd name="connsiteX3" fmla="*/ 170180 w 215900"/>
                  <a:gd name="connsiteY3" fmla="*/ 130810 h 274320"/>
                  <a:gd name="connsiteX4" fmla="*/ 215900 w 215900"/>
                  <a:gd name="connsiteY4" fmla="*/ 191770 h 274320"/>
                  <a:gd name="connsiteX5" fmla="*/ 99060 w 215900"/>
                  <a:gd name="connsiteY5" fmla="*/ 274320 h 274320"/>
                  <a:gd name="connsiteX6" fmla="*/ 0 w 215900"/>
                  <a:gd name="connsiteY6" fmla="*/ 274320 h 274320"/>
                  <a:gd name="connsiteX7" fmla="*/ 0 w 215900"/>
                  <a:gd name="connsiteY7" fmla="*/ 0 h 274320"/>
                  <a:gd name="connsiteX8" fmla="*/ 76200 w 215900"/>
                  <a:gd name="connsiteY8" fmla="*/ 64770 h 274320"/>
                  <a:gd name="connsiteX9" fmla="*/ 76200 w 215900"/>
                  <a:gd name="connsiteY9" fmla="*/ 111760 h 274320"/>
                  <a:gd name="connsiteX10" fmla="*/ 97790 w 215900"/>
                  <a:gd name="connsiteY10" fmla="*/ 111760 h 274320"/>
                  <a:gd name="connsiteX11" fmla="*/ 125730 w 215900"/>
                  <a:gd name="connsiteY11" fmla="*/ 88900 h 274320"/>
                  <a:gd name="connsiteX12" fmla="*/ 97790 w 215900"/>
                  <a:gd name="connsiteY12" fmla="*/ 64770 h 274320"/>
                  <a:gd name="connsiteX13" fmla="*/ 76200 w 215900"/>
                  <a:gd name="connsiteY13" fmla="*/ 64770 h 274320"/>
                  <a:gd name="connsiteX14" fmla="*/ 76200 w 215900"/>
                  <a:gd name="connsiteY14" fmla="*/ 162560 h 274320"/>
                  <a:gd name="connsiteX15" fmla="*/ 76200 w 215900"/>
                  <a:gd name="connsiteY15" fmla="*/ 213360 h 274320"/>
                  <a:gd name="connsiteX16" fmla="*/ 104140 w 215900"/>
                  <a:gd name="connsiteY16" fmla="*/ 213360 h 274320"/>
                  <a:gd name="connsiteX17" fmla="*/ 134620 w 215900"/>
                  <a:gd name="connsiteY17" fmla="*/ 187960 h 274320"/>
                  <a:gd name="connsiteX18" fmla="*/ 104140 w 215900"/>
                  <a:gd name="connsiteY18" fmla="*/ 162560 h 274320"/>
                  <a:gd name="connsiteX19" fmla="*/ 76200 w 215900"/>
                  <a:gd name="connsiteY19" fmla="*/ 162560 h 27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5900" h="274320">
                    <a:moveTo>
                      <a:pt x="0" y="1270"/>
                    </a:moveTo>
                    <a:lnTo>
                      <a:pt x="92710" y="1270"/>
                    </a:lnTo>
                    <a:cubicBezTo>
                      <a:pt x="154940" y="1270"/>
                      <a:pt x="205740" y="24130"/>
                      <a:pt x="205740" y="80010"/>
                    </a:cubicBezTo>
                    <a:cubicBezTo>
                      <a:pt x="205740" y="135890"/>
                      <a:pt x="187960" y="124460"/>
                      <a:pt x="170180" y="130810"/>
                    </a:cubicBezTo>
                    <a:cubicBezTo>
                      <a:pt x="191770" y="137160"/>
                      <a:pt x="215900" y="160020"/>
                      <a:pt x="215900" y="191770"/>
                    </a:cubicBezTo>
                    <a:cubicBezTo>
                      <a:pt x="215900" y="250190"/>
                      <a:pt x="167640" y="274320"/>
                      <a:pt x="99060" y="274320"/>
                    </a:cubicBezTo>
                    <a:lnTo>
                      <a:pt x="0" y="274320"/>
                    </a:lnTo>
                    <a:lnTo>
                      <a:pt x="0" y="0"/>
                    </a:lnTo>
                    <a:close/>
                    <a:moveTo>
                      <a:pt x="76200" y="64770"/>
                    </a:moveTo>
                    <a:lnTo>
                      <a:pt x="76200" y="111760"/>
                    </a:lnTo>
                    <a:lnTo>
                      <a:pt x="97790" y="111760"/>
                    </a:lnTo>
                    <a:cubicBezTo>
                      <a:pt x="113030" y="111760"/>
                      <a:pt x="125730" y="106680"/>
                      <a:pt x="125730" y="88900"/>
                    </a:cubicBezTo>
                    <a:cubicBezTo>
                      <a:pt x="125730" y="71120"/>
                      <a:pt x="113030" y="64770"/>
                      <a:pt x="97790" y="64770"/>
                    </a:cubicBezTo>
                    <a:lnTo>
                      <a:pt x="76200" y="64770"/>
                    </a:lnTo>
                    <a:close/>
                    <a:moveTo>
                      <a:pt x="76200" y="162560"/>
                    </a:moveTo>
                    <a:lnTo>
                      <a:pt x="76200" y="213360"/>
                    </a:lnTo>
                    <a:lnTo>
                      <a:pt x="104140" y="213360"/>
                    </a:lnTo>
                    <a:cubicBezTo>
                      <a:pt x="119380" y="213360"/>
                      <a:pt x="134620" y="207010"/>
                      <a:pt x="134620" y="187960"/>
                    </a:cubicBezTo>
                    <a:cubicBezTo>
                      <a:pt x="134620" y="168910"/>
                      <a:pt x="119380" y="162560"/>
                      <a:pt x="104140" y="162560"/>
                    </a:cubicBezTo>
                    <a:lnTo>
                      <a:pt x="76200" y="16256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71DADBF0-9049-14E1-1259-32117E71169F}"/>
                  </a:ext>
                </a:extLst>
              </p:cNvPr>
              <p:cNvSpPr/>
              <p:nvPr/>
            </p:nvSpPr>
            <p:spPr>
              <a:xfrm>
                <a:off x="3614420" y="678180"/>
                <a:ext cx="223520" cy="274319"/>
              </a:xfrm>
              <a:custGeom>
                <a:avLst/>
                <a:gdLst>
                  <a:gd name="connsiteX0" fmla="*/ 140970 w 223520"/>
                  <a:gd name="connsiteY0" fmla="*/ 274320 h 274319"/>
                  <a:gd name="connsiteX1" fmla="*/ 100330 w 223520"/>
                  <a:gd name="connsiteY1" fmla="*/ 189230 h 274319"/>
                  <a:gd name="connsiteX2" fmla="*/ 77470 w 223520"/>
                  <a:gd name="connsiteY2" fmla="*/ 189230 h 274319"/>
                  <a:gd name="connsiteX3" fmla="*/ 77470 w 223520"/>
                  <a:gd name="connsiteY3" fmla="*/ 274320 h 274319"/>
                  <a:gd name="connsiteX4" fmla="*/ 0 w 223520"/>
                  <a:gd name="connsiteY4" fmla="*/ 274320 h 274319"/>
                  <a:gd name="connsiteX5" fmla="*/ 0 w 223520"/>
                  <a:gd name="connsiteY5" fmla="*/ 0 h 274319"/>
                  <a:gd name="connsiteX6" fmla="*/ 102870 w 223520"/>
                  <a:gd name="connsiteY6" fmla="*/ 0 h 274319"/>
                  <a:gd name="connsiteX7" fmla="*/ 218440 w 223520"/>
                  <a:gd name="connsiteY7" fmla="*/ 96520 h 274319"/>
                  <a:gd name="connsiteX8" fmla="*/ 170180 w 223520"/>
                  <a:gd name="connsiteY8" fmla="*/ 176530 h 274319"/>
                  <a:gd name="connsiteX9" fmla="*/ 223520 w 223520"/>
                  <a:gd name="connsiteY9" fmla="*/ 274320 h 274319"/>
                  <a:gd name="connsiteX10" fmla="*/ 140970 w 223520"/>
                  <a:gd name="connsiteY10" fmla="*/ 274320 h 274319"/>
                  <a:gd name="connsiteX11" fmla="*/ 77470 w 223520"/>
                  <a:gd name="connsiteY11" fmla="*/ 67310 h 274319"/>
                  <a:gd name="connsiteX12" fmla="*/ 77470 w 223520"/>
                  <a:gd name="connsiteY12" fmla="*/ 125730 h 274319"/>
                  <a:gd name="connsiteX13" fmla="*/ 106680 w 223520"/>
                  <a:gd name="connsiteY13" fmla="*/ 125730 h 274319"/>
                  <a:gd name="connsiteX14" fmla="*/ 137160 w 223520"/>
                  <a:gd name="connsiteY14" fmla="*/ 96520 h 274319"/>
                  <a:gd name="connsiteX15" fmla="*/ 106680 w 223520"/>
                  <a:gd name="connsiteY15" fmla="*/ 67310 h 274319"/>
                  <a:gd name="connsiteX16" fmla="*/ 77470 w 223520"/>
                  <a:gd name="connsiteY16" fmla="*/ 6731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3520" h="274319">
                    <a:moveTo>
                      <a:pt x="140970" y="274320"/>
                    </a:moveTo>
                    <a:lnTo>
                      <a:pt x="100330" y="189230"/>
                    </a:lnTo>
                    <a:lnTo>
                      <a:pt x="77470" y="189230"/>
                    </a:lnTo>
                    <a:lnTo>
                      <a:pt x="77470" y="274320"/>
                    </a:lnTo>
                    <a:lnTo>
                      <a:pt x="0" y="274320"/>
                    </a:lnTo>
                    <a:lnTo>
                      <a:pt x="0" y="0"/>
                    </a:lnTo>
                    <a:lnTo>
                      <a:pt x="102870" y="0"/>
                    </a:lnTo>
                    <a:cubicBezTo>
                      <a:pt x="170180" y="0"/>
                      <a:pt x="218440" y="31750"/>
                      <a:pt x="218440" y="96520"/>
                    </a:cubicBezTo>
                    <a:cubicBezTo>
                      <a:pt x="218440" y="161290"/>
                      <a:pt x="200660" y="161290"/>
                      <a:pt x="170180" y="176530"/>
                    </a:cubicBezTo>
                    <a:lnTo>
                      <a:pt x="223520" y="274320"/>
                    </a:lnTo>
                    <a:lnTo>
                      <a:pt x="140970" y="274320"/>
                    </a:lnTo>
                    <a:close/>
                    <a:moveTo>
                      <a:pt x="77470" y="67310"/>
                    </a:moveTo>
                    <a:lnTo>
                      <a:pt x="77470" y="125730"/>
                    </a:lnTo>
                    <a:lnTo>
                      <a:pt x="106680" y="125730"/>
                    </a:lnTo>
                    <a:cubicBezTo>
                      <a:pt x="123190" y="125730"/>
                      <a:pt x="137160" y="119380"/>
                      <a:pt x="137160" y="96520"/>
                    </a:cubicBezTo>
                    <a:cubicBezTo>
                      <a:pt x="137160" y="73660"/>
                      <a:pt x="123190" y="67310"/>
                      <a:pt x="106680" y="67310"/>
                    </a:cubicBezTo>
                    <a:lnTo>
                      <a:pt x="77470" y="6731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2DD68EF8-33F6-C883-E5DB-3ACF79649D20}"/>
                  </a:ext>
                </a:extLst>
              </p:cNvPr>
              <p:cNvSpPr/>
              <p:nvPr/>
            </p:nvSpPr>
            <p:spPr>
              <a:xfrm>
                <a:off x="3856990" y="675640"/>
                <a:ext cx="283209" cy="278129"/>
              </a:xfrm>
              <a:custGeom>
                <a:avLst/>
                <a:gdLst>
                  <a:gd name="connsiteX0" fmla="*/ 182880 w 283209"/>
                  <a:gd name="connsiteY0" fmla="*/ 241300 h 278129"/>
                  <a:gd name="connsiteX1" fmla="*/ 99060 w 283209"/>
                  <a:gd name="connsiteY1" fmla="*/ 241300 h 278129"/>
                  <a:gd name="connsiteX2" fmla="*/ 82550 w 283209"/>
                  <a:gd name="connsiteY2" fmla="*/ 278130 h 278129"/>
                  <a:gd name="connsiteX3" fmla="*/ 0 w 283209"/>
                  <a:gd name="connsiteY3" fmla="*/ 278130 h 278129"/>
                  <a:gd name="connsiteX4" fmla="*/ 139700 w 283209"/>
                  <a:gd name="connsiteY4" fmla="*/ 0 h 278129"/>
                  <a:gd name="connsiteX5" fmla="*/ 143510 w 283209"/>
                  <a:gd name="connsiteY5" fmla="*/ 0 h 278129"/>
                  <a:gd name="connsiteX6" fmla="*/ 283210 w 283209"/>
                  <a:gd name="connsiteY6" fmla="*/ 278130 h 278129"/>
                  <a:gd name="connsiteX7" fmla="*/ 200660 w 283209"/>
                  <a:gd name="connsiteY7" fmla="*/ 278130 h 278129"/>
                  <a:gd name="connsiteX8" fmla="*/ 184150 w 283209"/>
                  <a:gd name="connsiteY8" fmla="*/ 241300 h 278129"/>
                  <a:gd name="connsiteX9" fmla="*/ 120650 w 283209"/>
                  <a:gd name="connsiteY9" fmla="*/ 189230 h 278129"/>
                  <a:gd name="connsiteX10" fmla="*/ 160020 w 283209"/>
                  <a:gd name="connsiteY10" fmla="*/ 189230 h 278129"/>
                  <a:gd name="connsiteX11" fmla="*/ 140970 w 283209"/>
                  <a:gd name="connsiteY11" fmla="*/ 138430 h 278129"/>
                  <a:gd name="connsiteX12" fmla="*/ 140970 w 283209"/>
                  <a:gd name="connsiteY12" fmla="*/ 138430 h 278129"/>
                  <a:gd name="connsiteX13" fmla="*/ 121920 w 283209"/>
                  <a:gd name="connsiteY13" fmla="*/ 189230 h 278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3209" h="278129">
                    <a:moveTo>
                      <a:pt x="182880" y="241300"/>
                    </a:moveTo>
                    <a:lnTo>
                      <a:pt x="99060" y="241300"/>
                    </a:lnTo>
                    <a:lnTo>
                      <a:pt x="82550" y="278130"/>
                    </a:lnTo>
                    <a:lnTo>
                      <a:pt x="0" y="278130"/>
                    </a:lnTo>
                    <a:lnTo>
                      <a:pt x="139700" y="0"/>
                    </a:lnTo>
                    <a:lnTo>
                      <a:pt x="143510" y="0"/>
                    </a:lnTo>
                    <a:lnTo>
                      <a:pt x="283210" y="278130"/>
                    </a:lnTo>
                    <a:lnTo>
                      <a:pt x="200660" y="278130"/>
                    </a:lnTo>
                    <a:lnTo>
                      <a:pt x="184150" y="241300"/>
                    </a:lnTo>
                    <a:close/>
                    <a:moveTo>
                      <a:pt x="120650" y="189230"/>
                    </a:moveTo>
                    <a:lnTo>
                      <a:pt x="160020" y="189230"/>
                    </a:lnTo>
                    <a:cubicBezTo>
                      <a:pt x="153670" y="172720"/>
                      <a:pt x="142240" y="148590"/>
                      <a:pt x="140970" y="138430"/>
                    </a:cubicBezTo>
                    <a:lnTo>
                      <a:pt x="140970" y="138430"/>
                    </a:lnTo>
                    <a:cubicBezTo>
                      <a:pt x="138430" y="148590"/>
                      <a:pt x="128270" y="173990"/>
                      <a:pt x="121920" y="18923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37967703-6B35-4B70-19DD-B6AAB7C93FAC}"/>
                  </a:ext>
                </a:extLst>
              </p:cNvPr>
              <p:cNvSpPr/>
              <p:nvPr/>
            </p:nvSpPr>
            <p:spPr>
              <a:xfrm>
                <a:off x="4174490" y="675640"/>
                <a:ext cx="238759" cy="281940"/>
              </a:xfrm>
              <a:custGeom>
                <a:avLst/>
                <a:gdLst>
                  <a:gd name="connsiteX0" fmla="*/ 77470 w 238759"/>
                  <a:gd name="connsiteY0" fmla="*/ 154940 h 281940"/>
                  <a:gd name="connsiteX1" fmla="*/ 77470 w 238759"/>
                  <a:gd name="connsiteY1" fmla="*/ 278130 h 281940"/>
                  <a:gd name="connsiteX2" fmla="*/ 0 w 238759"/>
                  <a:gd name="connsiteY2" fmla="*/ 278130 h 281940"/>
                  <a:gd name="connsiteX3" fmla="*/ 0 w 238759"/>
                  <a:gd name="connsiteY3" fmla="*/ 0 h 281940"/>
                  <a:gd name="connsiteX4" fmla="*/ 3810 w 238759"/>
                  <a:gd name="connsiteY4" fmla="*/ 0 h 281940"/>
                  <a:gd name="connsiteX5" fmla="*/ 161290 w 238759"/>
                  <a:gd name="connsiteY5" fmla="*/ 127000 h 281940"/>
                  <a:gd name="connsiteX6" fmla="*/ 161290 w 238759"/>
                  <a:gd name="connsiteY6" fmla="*/ 3810 h 281940"/>
                  <a:gd name="connsiteX7" fmla="*/ 238760 w 238759"/>
                  <a:gd name="connsiteY7" fmla="*/ 3810 h 281940"/>
                  <a:gd name="connsiteX8" fmla="*/ 238760 w 238759"/>
                  <a:gd name="connsiteY8" fmla="*/ 281940 h 281940"/>
                  <a:gd name="connsiteX9" fmla="*/ 234950 w 238759"/>
                  <a:gd name="connsiteY9" fmla="*/ 281940 h 281940"/>
                  <a:gd name="connsiteX10" fmla="*/ 77470 w 238759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759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38760" y="3810"/>
                    </a:lnTo>
                    <a:lnTo>
                      <a:pt x="238760" y="281940"/>
                    </a:lnTo>
                    <a:lnTo>
                      <a:pt x="234950" y="281940"/>
                    </a:lnTo>
                    <a:lnTo>
                      <a:pt x="77470" y="1549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5D420DB3-3968-0154-C76C-3DDE673372C8}"/>
                  </a:ext>
                </a:extLst>
              </p:cNvPr>
              <p:cNvSpPr/>
              <p:nvPr/>
            </p:nvSpPr>
            <p:spPr>
              <a:xfrm>
                <a:off x="4475479" y="678180"/>
                <a:ext cx="254000" cy="274319"/>
              </a:xfrm>
              <a:custGeom>
                <a:avLst/>
                <a:gdLst>
                  <a:gd name="connsiteX0" fmla="*/ 0 w 254000"/>
                  <a:gd name="connsiteY0" fmla="*/ 274320 h 274319"/>
                  <a:gd name="connsiteX1" fmla="*/ 0 w 254000"/>
                  <a:gd name="connsiteY1" fmla="*/ 0 h 274319"/>
                  <a:gd name="connsiteX2" fmla="*/ 96520 w 254000"/>
                  <a:gd name="connsiteY2" fmla="*/ 0 h 274319"/>
                  <a:gd name="connsiteX3" fmla="*/ 254000 w 254000"/>
                  <a:gd name="connsiteY3" fmla="*/ 137160 h 274319"/>
                  <a:gd name="connsiteX4" fmla="*/ 96520 w 254000"/>
                  <a:gd name="connsiteY4" fmla="*/ 274320 h 274319"/>
                  <a:gd name="connsiteX5" fmla="*/ 0 w 254000"/>
                  <a:gd name="connsiteY5" fmla="*/ 274320 h 274319"/>
                  <a:gd name="connsiteX6" fmla="*/ 80010 w 254000"/>
                  <a:gd name="connsiteY6" fmla="*/ 67310 h 274319"/>
                  <a:gd name="connsiteX7" fmla="*/ 80010 w 254000"/>
                  <a:gd name="connsiteY7" fmla="*/ 207010 h 274319"/>
                  <a:gd name="connsiteX8" fmla="*/ 95250 w 254000"/>
                  <a:gd name="connsiteY8" fmla="*/ 207010 h 274319"/>
                  <a:gd name="connsiteX9" fmla="*/ 173990 w 254000"/>
                  <a:gd name="connsiteY9" fmla="*/ 137160 h 274319"/>
                  <a:gd name="connsiteX10" fmla="*/ 95250 w 254000"/>
                  <a:gd name="connsiteY10" fmla="*/ 67310 h 274319"/>
                  <a:gd name="connsiteX11" fmla="*/ 80010 w 254000"/>
                  <a:gd name="connsiteY11" fmla="*/ 6731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4000" h="274319">
                    <a:moveTo>
                      <a:pt x="0" y="274320"/>
                    </a:moveTo>
                    <a:lnTo>
                      <a:pt x="0" y="0"/>
                    </a:lnTo>
                    <a:lnTo>
                      <a:pt x="96520" y="0"/>
                    </a:lnTo>
                    <a:cubicBezTo>
                      <a:pt x="194310" y="0"/>
                      <a:pt x="254000" y="58420"/>
                      <a:pt x="254000" y="137160"/>
                    </a:cubicBezTo>
                    <a:cubicBezTo>
                      <a:pt x="254000" y="215900"/>
                      <a:pt x="194310" y="274320"/>
                      <a:pt x="96520" y="274320"/>
                    </a:cubicBezTo>
                    <a:lnTo>
                      <a:pt x="0" y="274320"/>
                    </a:lnTo>
                    <a:close/>
                    <a:moveTo>
                      <a:pt x="80010" y="67310"/>
                    </a:moveTo>
                    <a:lnTo>
                      <a:pt x="80010" y="207010"/>
                    </a:lnTo>
                    <a:lnTo>
                      <a:pt x="95250" y="207010"/>
                    </a:lnTo>
                    <a:cubicBezTo>
                      <a:pt x="148590" y="207010"/>
                      <a:pt x="173990" y="173990"/>
                      <a:pt x="173990" y="137160"/>
                    </a:cubicBezTo>
                    <a:cubicBezTo>
                      <a:pt x="173990" y="100330"/>
                      <a:pt x="148590" y="67310"/>
                      <a:pt x="95250" y="67310"/>
                    </a:cubicBezTo>
                    <a:lnTo>
                      <a:pt x="80010" y="6731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BEE93047-4AF8-A865-29FC-75D322A77A61}"/>
                  </a:ext>
                </a:extLst>
              </p:cNvPr>
              <p:cNvSpPr/>
              <p:nvPr/>
            </p:nvSpPr>
            <p:spPr>
              <a:xfrm>
                <a:off x="4777740" y="678180"/>
                <a:ext cx="80009" cy="274319"/>
              </a:xfrm>
              <a:custGeom>
                <a:avLst/>
                <a:gdLst>
                  <a:gd name="connsiteX0" fmla="*/ 80010 w 80009"/>
                  <a:gd name="connsiteY0" fmla="*/ 274320 h 274319"/>
                  <a:gd name="connsiteX1" fmla="*/ 0 w 80009"/>
                  <a:gd name="connsiteY1" fmla="*/ 274320 h 274319"/>
                  <a:gd name="connsiteX2" fmla="*/ 0 w 80009"/>
                  <a:gd name="connsiteY2" fmla="*/ 0 h 274319"/>
                  <a:gd name="connsiteX3" fmla="*/ 80010 w 80009"/>
                  <a:gd name="connsiteY3" fmla="*/ 0 h 274319"/>
                  <a:gd name="connsiteX4" fmla="*/ 80010 w 80009"/>
                  <a:gd name="connsiteY4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09" h="274319">
                    <a:moveTo>
                      <a:pt x="80010" y="274320"/>
                    </a:moveTo>
                    <a:lnTo>
                      <a:pt x="0" y="274320"/>
                    </a:lnTo>
                    <a:lnTo>
                      <a:pt x="0" y="0"/>
                    </a:lnTo>
                    <a:lnTo>
                      <a:pt x="80010" y="0"/>
                    </a:lnTo>
                    <a:lnTo>
                      <a:pt x="80010" y="27432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0831E80A-0CA1-0ADD-EF40-020A298B96DB}"/>
                  </a:ext>
                </a:extLst>
              </p:cNvPr>
              <p:cNvSpPr/>
              <p:nvPr/>
            </p:nvSpPr>
            <p:spPr>
              <a:xfrm>
                <a:off x="4921250" y="675640"/>
                <a:ext cx="238759" cy="281940"/>
              </a:xfrm>
              <a:custGeom>
                <a:avLst/>
                <a:gdLst>
                  <a:gd name="connsiteX0" fmla="*/ 77470 w 238759"/>
                  <a:gd name="connsiteY0" fmla="*/ 154940 h 281940"/>
                  <a:gd name="connsiteX1" fmla="*/ 77470 w 238759"/>
                  <a:gd name="connsiteY1" fmla="*/ 278130 h 281940"/>
                  <a:gd name="connsiteX2" fmla="*/ 0 w 238759"/>
                  <a:gd name="connsiteY2" fmla="*/ 278130 h 281940"/>
                  <a:gd name="connsiteX3" fmla="*/ 0 w 238759"/>
                  <a:gd name="connsiteY3" fmla="*/ 0 h 281940"/>
                  <a:gd name="connsiteX4" fmla="*/ 3810 w 238759"/>
                  <a:gd name="connsiteY4" fmla="*/ 0 h 281940"/>
                  <a:gd name="connsiteX5" fmla="*/ 161290 w 238759"/>
                  <a:gd name="connsiteY5" fmla="*/ 127000 h 281940"/>
                  <a:gd name="connsiteX6" fmla="*/ 161290 w 238759"/>
                  <a:gd name="connsiteY6" fmla="*/ 3810 h 281940"/>
                  <a:gd name="connsiteX7" fmla="*/ 238760 w 238759"/>
                  <a:gd name="connsiteY7" fmla="*/ 3810 h 281940"/>
                  <a:gd name="connsiteX8" fmla="*/ 238760 w 238759"/>
                  <a:gd name="connsiteY8" fmla="*/ 281940 h 281940"/>
                  <a:gd name="connsiteX9" fmla="*/ 234950 w 238759"/>
                  <a:gd name="connsiteY9" fmla="*/ 281940 h 281940"/>
                  <a:gd name="connsiteX10" fmla="*/ 77470 w 238759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759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38760" y="3810"/>
                    </a:lnTo>
                    <a:lnTo>
                      <a:pt x="238760" y="281940"/>
                    </a:lnTo>
                    <a:lnTo>
                      <a:pt x="234950" y="281940"/>
                    </a:lnTo>
                    <a:lnTo>
                      <a:pt x="77470" y="1549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73DCF8D8-E186-3DC4-C75A-FFD78F02AE75}"/>
                  </a:ext>
                </a:extLst>
              </p:cNvPr>
              <p:cNvSpPr/>
              <p:nvPr/>
            </p:nvSpPr>
            <p:spPr>
              <a:xfrm>
                <a:off x="5208270" y="674369"/>
                <a:ext cx="247650" cy="284480"/>
              </a:xfrm>
              <a:custGeom>
                <a:avLst/>
                <a:gdLst>
                  <a:gd name="connsiteX0" fmla="*/ 246380 w 247650"/>
                  <a:gd name="connsiteY0" fmla="*/ 264160 h 284480"/>
                  <a:gd name="connsiteX1" fmla="*/ 149860 w 247650"/>
                  <a:gd name="connsiteY1" fmla="*/ 284480 h 284480"/>
                  <a:gd name="connsiteX2" fmla="*/ 0 w 247650"/>
                  <a:gd name="connsiteY2" fmla="*/ 142240 h 284480"/>
                  <a:gd name="connsiteX3" fmla="*/ 146050 w 247650"/>
                  <a:gd name="connsiteY3" fmla="*/ 0 h 284480"/>
                  <a:gd name="connsiteX4" fmla="*/ 236220 w 247650"/>
                  <a:gd name="connsiteY4" fmla="*/ 17780 h 284480"/>
                  <a:gd name="connsiteX5" fmla="*/ 236220 w 247650"/>
                  <a:gd name="connsiteY5" fmla="*/ 90170 h 284480"/>
                  <a:gd name="connsiteX6" fmla="*/ 154940 w 247650"/>
                  <a:gd name="connsiteY6" fmla="*/ 72390 h 284480"/>
                  <a:gd name="connsiteX7" fmla="*/ 81280 w 247650"/>
                  <a:gd name="connsiteY7" fmla="*/ 142240 h 284480"/>
                  <a:gd name="connsiteX8" fmla="*/ 151130 w 247650"/>
                  <a:gd name="connsiteY8" fmla="*/ 213360 h 284480"/>
                  <a:gd name="connsiteX9" fmla="*/ 171450 w 247650"/>
                  <a:gd name="connsiteY9" fmla="*/ 213360 h 284480"/>
                  <a:gd name="connsiteX10" fmla="*/ 171450 w 247650"/>
                  <a:gd name="connsiteY10" fmla="*/ 149860 h 284480"/>
                  <a:gd name="connsiteX11" fmla="*/ 247650 w 247650"/>
                  <a:gd name="connsiteY11" fmla="*/ 149860 h 284480"/>
                  <a:gd name="connsiteX12" fmla="*/ 247650 w 247650"/>
                  <a:gd name="connsiteY12" fmla="*/ 26543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7650" h="284480">
                    <a:moveTo>
                      <a:pt x="246380" y="264160"/>
                    </a:moveTo>
                    <a:cubicBezTo>
                      <a:pt x="219710" y="276860"/>
                      <a:pt x="184150" y="284480"/>
                      <a:pt x="14986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ubicBezTo>
                      <a:pt x="232410" y="0"/>
                      <a:pt x="214630" y="7620"/>
                      <a:pt x="236220" y="17780"/>
                    </a:cubicBezTo>
                    <a:lnTo>
                      <a:pt x="236220" y="90170"/>
                    </a:lnTo>
                    <a:cubicBezTo>
                      <a:pt x="218440" y="82550"/>
                      <a:pt x="191770" y="72390"/>
                      <a:pt x="154940" y="72390"/>
                    </a:cubicBezTo>
                    <a:cubicBezTo>
                      <a:pt x="118110" y="72390"/>
                      <a:pt x="81280" y="106680"/>
                      <a:pt x="81280" y="142240"/>
                    </a:cubicBezTo>
                    <a:cubicBezTo>
                      <a:pt x="81280" y="177800"/>
                      <a:pt x="105410" y="213360"/>
                      <a:pt x="151130" y="213360"/>
                    </a:cubicBezTo>
                    <a:cubicBezTo>
                      <a:pt x="196850" y="213360"/>
                      <a:pt x="165100" y="213360"/>
                      <a:pt x="171450" y="213360"/>
                    </a:cubicBezTo>
                    <a:lnTo>
                      <a:pt x="171450" y="149860"/>
                    </a:lnTo>
                    <a:lnTo>
                      <a:pt x="247650" y="149860"/>
                    </a:lnTo>
                    <a:lnTo>
                      <a:pt x="247650" y="26543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6" name="Graphic 4">
              <a:extLst>
                <a:ext uri="{FF2B5EF4-FFF2-40B4-BE49-F238E27FC236}">
                  <a16:creationId xmlns:a16="http://schemas.microsoft.com/office/drawing/2014/main" id="{E2F4D89C-3F10-5932-2C6E-866A5403CAA2}"/>
                </a:ext>
              </a:extLst>
            </p:cNvPr>
            <p:cNvGrpSpPr/>
            <p:nvPr/>
          </p:nvGrpSpPr>
          <p:grpSpPr>
            <a:xfrm>
              <a:off x="416559" y="594359"/>
              <a:ext cx="474979" cy="474979"/>
              <a:chOff x="416559" y="594359"/>
              <a:chExt cx="474979" cy="474979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F72FC101-7AF8-B168-B232-A23241F34D05}"/>
                  </a:ext>
                </a:extLst>
              </p:cNvPr>
              <p:cNvSpPr/>
              <p:nvPr/>
            </p:nvSpPr>
            <p:spPr>
              <a:xfrm>
                <a:off x="416559" y="594359"/>
                <a:ext cx="472440" cy="228600"/>
              </a:xfrm>
              <a:custGeom>
                <a:avLst/>
                <a:gdLst>
                  <a:gd name="connsiteX0" fmla="*/ 257810 w 472440"/>
                  <a:gd name="connsiteY0" fmla="*/ 39370 h 228600"/>
                  <a:gd name="connsiteX1" fmla="*/ 257810 w 472440"/>
                  <a:gd name="connsiteY1" fmla="*/ 228600 h 228600"/>
                  <a:gd name="connsiteX2" fmla="*/ 472440 w 472440"/>
                  <a:gd name="connsiteY2" fmla="*/ 228600 h 228600"/>
                  <a:gd name="connsiteX3" fmla="*/ 236220 w 472440"/>
                  <a:gd name="connsiteY3" fmla="*/ 0 h 228600"/>
                  <a:gd name="connsiteX4" fmla="*/ 0 w 472440"/>
                  <a:gd name="connsiteY4" fmla="*/ 228600 h 228600"/>
                  <a:gd name="connsiteX5" fmla="*/ 49530 w 472440"/>
                  <a:gd name="connsiteY5" fmla="*/ 228600 h 228600"/>
                  <a:gd name="connsiteX6" fmla="*/ 259080 w 472440"/>
                  <a:gd name="connsiteY6" fmla="*/ 3937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2440" h="228600">
                    <a:moveTo>
                      <a:pt x="257810" y="39370"/>
                    </a:moveTo>
                    <a:lnTo>
                      <a:pt x="257810" y="228600"/>
                    </a:lnTo>
                    <a:lnTo>
                      <a:pt x="472440" y="228600"/>
                    </a:lnTo>
                    <a:cubicBezTo>
                      <a:pt x="468630" y="102870"/>
                      <a:pt x="364490" y="0"/>
                      <a:pt x="236220" y="0"/>
                    </a:cubicBezTo>
                    <a:cubicBezTo>
                      <a:pt x="107950" y="0"/>
                      <a:pt x="3810" y="101600"/>
                      <a:pt x="0" y="228600"/>
                    </a:cubicBezTo>
                    <a:lnTo>
                      <a:pt x="49530" y="228600"/>
                    </a:lnTo>
                    <a:lnTo>
                      <a:pt x="259080" y="3937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9526A160-9E9A-C1C5-1704-8351381478B4}"/>
                  </a:ext>
                </a:extLst>
              </p:cNvPr>
              <p:cNvSpPr/>
              <p:nvPr/>
            </p:nvSpPr>
            <p:spPr>
              <a:xfrm>
                <a:off x="419100" y="754380"/>
                <a:ext cx="301942" cy="314959"/>
              </a:xfrm>
              <a:custGeom>
                <a:avLst/>
                <a:gdLst>
                  <a:gd name="connsiteX0" fmla="*/ 201930 w 301942"/>
                  <a:gd name="connsiteY0" fmla="*/ 0 h 314959"/>
                  <a:gd name="connsiteX1" fmla="*/ 66040 w 301942"/>
                  <a:gd name="connsiteY1" fmla="*/ 123190 h 314959"/>
                  <a:gd name="connsiteX2" fmla="*/ 0 w 301942"/>
                  <a:gd name="connsiteY2" fmla="*/ 123190 h 314959"/>
                  <a:gd name="connsiteX3" fmla="*/ 232410 w 301942"/>
                  <a:gd name="connsiteY3" fmla="*/ 314960 h 314959"/>
                  <a:gd name="connsiteX4" fmla="*/ 300990 w 301942"/>
                  <a:gd name="connsiteY4" fmla="*/ 304800 h 314959"/>
                  <a:gd name="connsiteX5" fmla="*/ 300990 w 301942"/>
                  <a:gd name="connsiteY5" fmla="*/ 123190 h 314959"/>
                  <a:gd name="connsiteX6" fmla="*/ 201930 w 301942"/>
                  <a:gd name="connsiteY6" fmla="*/ 123190 h 314959"/>
                  <a:gd name="connsiteX7" fmla="*/ 201930 w 301942"/>
                  <a:gd name="connsiteY7" fmla="*/ 0 h 314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1942" h="314959">
                    <a:moveTo>
                      <a:pt x="201930" y="0"/>
                    </a:moveTo>
                    <a:lnTo>
                      <a:pt x="66040" y="123190"/>
                    </a:lnTo>
                    <a:lnTo>
                      <a:pt x="0" y="123190"/>
                    </a:lnTo>
                    <a:cubicBezTo>
                      <a:pt x="21590" y="232410"/>
                      <a:pt x="116840" y="314960"/>
                      <a:pt x="232410" y="314960"/>
                    </a:cubicBezTo>
                    <a:cubicBezTo>
                      <a:pt x="347980" y="314960"/>
                      <a:pt x="279400" y="311150"/>
                      <a:pt x="300990" y="304800"/>
                    </a:cubicBezTo>
                    <a:lnTo>
                      <a:pt x="300990" y="123190"/>
                    </a:lnTo>
                    <a:lnTo>
                      <a:pt x="201930" y="123190"/>
                    </a:lnTo>
                    <a:lnTo>
                      <a:pt x="20193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078A8FA0-A3E8-6182-665D-DD036E720AE5}"/>
                  </a:ext>
                </a:extLst>
              </p:cNvPr>
              <p:cNvSpPr/>
              <p:nvPr/>
            </p:nvSpPr>
            <p:spPr>
              <a:xfrm>
                <a:off x="773430" y="876300"/>
                <a:ext cx="111759" cy="158750"/>
              </a:xfrm>
              <a:custGeom>
                <a:avLst/>
                <a:gdLst>
                  <a:gd name="connsiteX0" fmla="*/ 0 w 111759"/>
                  <a:gd name="connsiteY0" fmla="*/ 158750 h 158750"/>
                  <a:gd name="connsiteX1" fmla="*/ 111760 w 111759"/>
                  <a:gd name="connsiteY1" fmla="*/ 0 h 158750"/>
                  <a:gd name="connsiteX2" fmla="*/ 0 w 111759"/>
                  <a:gd name="connsiteY2" fmla="*/ 0 h 158750"/>
                  <a:gd name="connsiteX3" fmla="*/ 0 w 111759"/>
                  <a:gd name="connsiteY3" fmla="*/ 158750 h 158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1759" h="158750">
                    <a:moveTo>
                      <a:pt x="0" y="158750"/>
                    </a:moveTo>
                    <a:cubicBezTo>
                      <a:pt x="55880" y="124460"/>
                      <a:pt x="97790" y="68580"/>
                      <a:pt x="111760" y="0"/>
                    </a:cubicBezTo>
                    <a:lnTo>
                      <a:pt x="0" y="0"/>
                    </a:lnTo>
                    <a:lnTo>
                      <a:pt x="0" y="15875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39FB8602-C755-798D-7F4C-B9B024377CD6}"/>
                  </a:ext>
                </a:extLst>
              </p:cNvPr>
              <p:cNvSpPr/>
              <p:nvPr/>
            </p:nvSpPr>
            <p:spPr>
              <a:xfrm>
                <a:off x="419100" y="678180"/>
                <a:ext cx="472439" cy="373380"/>
              </a:xfrm>
              <a:custGeom>
                <a:avLst/>
                <a:gdLst>
                  <a:gd name="connsiteX0" fmla="*/ 469900 w 472439"/>
                  <a:gd name="connsiteY0" fmla="*/ 166370 h 373380"/>
                  <a:gd name="connsiteX1" fmla="*/ 469900 w 472439"/>
                  <a:gd name="connsiteY1" fmla="*/ 180340 h 373380"/>
                  <a:gd name="connsiteX2" fmla="*/ 336550 w 472439"/>
                  <a:gd name="connsiteY2" fmla="*/ 180340 h 373380"/>
                  <a:gd name="connsiteX3" fmla="*/ 336550 w 472439"/>
                  <a:gd name="connsiteY3" fmla="*/ 367030 h 373380"/>
                  <a:gd name="connsiteX4" fmla="*/ 336550 w 472439"/>
                  <a:gd name="connsiteY4" fmla="*/ 367030 h 373380"/>
                  <a:gd name="connsiteX5" fmla="*/ 322580 w 472439"/>
                  <a:gd name="connsiteY5" fmla="*/ 373380 h 373380"/>
                  <a:gd name="connsiteX6" fmla="*/ 322580 w 472439"/>
                  <a:gd name="connsiteY6" fmla="*/ 373380 h 373380"/>
                  <a:gd name="connsiteX7" fmla="*/ 322580 w 472439"/>
                  <a:gd name="connsiteY7" fmla="*/ 180340 h 373380"/>
                  <a:gd name="connsiteX8" fmla="*/ 322580 w 472439"/>
                  <a:gd name="connsiteY8" fmla="*/ 180340 h 373380"/>
                  <a:gd name="connsiteX9" fmla="*/ 231140 w 472439"/>
                  <a:gd name="connsiteY9" fmla="*/ 180340 h 373380"/>
                  <a:gd name="connsiteX10" fmla="*/ 231140 w 472439"/>
                  <a:gd name="connsiteY10" fmla="*/ 180340 h 373380"/>
                  <a:gd name="connsiteX11" fmla="*/ 224790 w 472439"/>
                  <a:gd name="connsiteY11" fmla="*/ 180340 h 373380"/>
                  <a:gd name="connsiteX12" fmla="*/ 224790 w 472439"/>
                  <a:gd name="connsiteY12" fmla="*/ 31750 h 373380"/>
                  <a:gd name="connsiteX13" fmla="*/ 63500 w 472439"/>
                  <a:gd name="connsiteY13" fmla="*/ 181610 h 373380"/>
                  <a:gd name="connsiteX14" fmla="*/ 63500 w 472439"/>
                  <a:gd name="connsiteY14" fmla="*/ 181610 h 373380"/>
                  <a:gd name="connsiteX15" fmla="*/ 63500 w 472439"/>
                  <a:gd name="connsiteY15" fmla="*/ 181610 h 373380"/>
                  <a:gd name="connsiteX16" fmla="*/ 0 w 472439"/>
                  <a:gd name="connsiteY16" fmla="*/ 181610 h 373380"/>
                  <a:gd name="connsiteX17" fmla="*/ 0 w 472439"/>
                  <a:gd name="connsiteY17" fmla="*/ 167640 h 373380"/>
                  <a:gd name="connsiteX18" fmla="*/ 57150 w 472439"/>
                  <a:gd name="connsiteY18" fmla="*/ 167640 h 373380"/>
                  <a:gd name="connsiteX19" fmla="*/ 238760 w 472439"/>
                  <a:gd name="connsiteY19" fmla="*/ 0 h 373380"/>
                  <a:gd name="connsiteX20" fmla="*/ 238760 w 472439"/>
                  <a:gd name="connsiteY20" fmla="*/ 167640 h 373380"/>
                  <a:gd name="connsiteX21" fmla="*/ 472440 w 472439"/>
                  <a:gd name="connsiteY21" fmla="*/ 167640 h 37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2439" h="373380">
                    <a:moveTo>
                      <a:pt x="469900" y="166370"/>
                    </a:moveTo>
                    <a:cubicBezTo>
                      <a:pt x="469900" y="171450"/>
                      <a:pt x="469900" y="176530"/>
                      <a:pt x="469900" y="180340"/>
                    </a:cubicBezTo>
                    <a:lnTo>
                      <a:pt x="336550" y="180340"/>
                    </a:lnTo>
                    <a:lnTo>
                      <a:pt x="336550" y="367030"/>
                    </a:lnTo>
                    <a:cubicBezTo>
                      <a:pt x="336550" y="367030"/>
                      <a:pt x="336550" y="367030"/>
                      <a:pt x="336550" y="367030"/>
                    </a:cubicBezTo>
                    <a:cubicBezTo>
                      <a:pt x="331470" y="369570"/>
                      <a:pt x="326390" y="370840"/>
                      <a:pt x="322580" y="373380"/>
                    </a:cubicBezTo>
                    <a:lnTo>
                      <a:pt x="322580" y="373380"/>
                    </a:lnTo>
                    <a:cubicBezTo>
                      <a:pt x="322580" y="373380"/>
                      <a:pt x="322580" y="180340"/>
                      <a:pt x="322580" y="180340"/>
                    </a:cubicBezTo>
                    <a:lnTo>
                      <a:pt x="322580" y="180340"/>
                    </a:lnTo>
                    <a:cubicBezTo>
                      <a:pt x="322580" y="180340"/>
                      <a:pt x="231140" y="180340"/>
                      <a:pt x="231140" y="180340"/>
                    </a:cubicBezTo>
                    <a:lnTo>
                      <a:pt x="231140" y="180340"/>
                    </a:lnTo>
                    <a:cubicBezTo>
                      <a:pt x="231140" y="180340"/>
                      <a:pt x="224790" y="180340"/>
                      <a:pt x="224790" y="180340"/>
                    </a:cubicBezTo>
                    <a:lnTo>
                      <a:pt x="224790" y="31750"/>
                    </a:lnTo>
                    <a:lnTo>
                      <a:pt x="63500" y="181610"/>
                    </a:lnTo>
                    <a:lnTo>
                      <a:pt x="63500" y="181610"/>
                    </a:lnTo>
                    <a:cubicBezTo>
                      <a:pt x="63500" y="181610"/>
                      <a:pt x="63500" y="181610"/>
                      <a:pt x="63500" y="181610"/>
                    </a:cubicBezTo>
                    <a:lnTo>
                      <a:pt x="0" y="181610"/>
                    </a:lnTo>
                    <a:lnTo>
                      <a:pt x="0" y="167640"/>
                    </a:lnTo>
                    <a:lnTo>
                      <a:pt x="57150" y="167640"/>
                    </a:lnTo>
                    <a:lnTo>
                      <a:pt x="238760" y="0"/>
                    </a:lnTo>
                    <a:lnTo>
                      <a:pt x="238760" y="167640"/>
                    </a:lnTo>
                    <a:lnTo>
                      <a:pt x="472440" y="1676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71" name="Graphic 4">
            <a:extLst>
              <a:ext uri="{FF2B5EF4-FFF2-40B4-BE49-F238E27FC236}">
                <a16:creationId xmlns:a16="http://schemas.microsoft.com/office/drawing/2014/main" id="{55CA6E7B-FBB1-CA03-E1EE-C99F84E93838}"/>
              </a:ext>
            </a:extLst>
          </p:cNvPr>
          <p:cNvGrpSpPr/>
          <p:nvPr/>
        </p:nvGrpSpPr>
        <p:grpSpPr>
          <a:xfrm>
            <a:off x="760730" y="1748789"/>
            <a:ext cx="2772410" cy="285750"/>
            <a:chOff x="760730" y="1748789"/>
            <a:chExt cx="2772410" cy="285750"/>
          </a:xfrm>
          <a:solidFill>
            <a:srgbClr val="8B0E04"/>
          </a:solidFill>
        </p:grpSpPr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7D5CF6C8-4EF2-7DFC-698F-CC9B448A0ADB}"/>
                </a:ext>
              </a:extLst>
            </p:cNvPr>
            <p:cNvSpPr/>
            <p:nvPr/>
          </p:nvSpPr>
          <p:spPr>
            <a:xfrm>
              <a:off x="760730" y="1755139"/>
              <a:ext cx="219709" cy="274320"/>
            </a:xfrm>
            <a:custGeom>
              <a:avLst/>
              <a:gdLst>
                <a:gd name="connsiteX0" fmla="*/ 219710 w 219709"/>
                <a:gd name="connsiteY0" fmla="*/ 0 h 274320"/>
                <a:gd name="connsiteX1" fmla="*/ 219710 w 219709"/>
                <a:gd name="connsiteY1" fmla="*/ 67310 h 274320"/>
                <a:gd name="connsiteX2" fmla="*/ 149860 w 219709"/>
                <a:gd name="connsiteY2" fmla="*/ 67310 h 274320"/>
                <a:gd name="connsiteX3" fmla="*/ 149860 w 219709"/>
                <a:gd name="connsiteY3" fmla="*/ 274320 h 274320"/>
                <a:gd name="connsiteX4" fmla="*/ 69850 w 219709"/>
                <a:gd name="connsiteY4" fmla="*/ 274320 h 274320"/>
                <a:gd name="connsiteX5" fmla="*/ 69850 w 219709"/>
                <a:gd name="connsiteY5" fmla="*/ 67310 h 274320"/>
                <a:gd name="connsiteX6" fmla="*/ 0 w 219709"/>
                <a:gd name="connsiteY6" fmla="*/ 67310 h 274320"/>
                <a:gd name="connsiteX7" fmla="*/ 0 w 219709"/>
                <a:gd name="connsiteY7" fmla="*/ 0 h 274320"/>
                <a:gd name="connsiteX8" fmla="*/ 219710 w 219709"/>
                <a:gd name="connsiteY8" fmla="*/ 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709" h="274320">
                  <a:moveTo>
                    <a:pt x="219710" y="0"/>
                  </a:moveTo>
                  <a:lnTo>
                    <a:pt x="219710" y="67310"/>
                  </a:lnTo>
                  <a:lnTo>
                    <a:pt x="149860" y="67310"/>
                  </a:lnTo>
                  <a:lnTo>
                    <a:pt x="149860" y="274320"/>
                  </a:lnTo>
                  <a:lnTo>
                    <a:pt x="69850" y="274320"/>
                  </a:lnTo>
                  <a:lnTo>
                    <a:pt x="69850" y="67310"/>
                  </a:lnTo>
                  <a:lnTo>
                    <a:pt x="0" y="67310"/>
                  </a:lnTo>
                  <a:lnTo>
                    <a:pt x="0" y="0"/>
                  </a:lnTo>
                  <a:lnTo>
                    <a:pt x="219710" y="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DD6AFE36-E04A-D09C-DE81-95AA2769D282}"/>
                </a:ext>
              </a:extLst>
            </p:cNvPr>
            <p:cNvSpPr/>
            <p:nvPr/>
          </p:nvSpPr>
          <p:spPr>
            <a:xfrm>
              <a:off x="996950" y="1755139"/>
              <a:ext cx="279400" cy="274320"/>
            </a:xfrm>
            <a:custGeom>
              <a:avLst/>
              <a:gdLst>
                <a:gd name="connsiteX0" fmla="*/ 100330 w 279400"/>
                <a:gd name="connsiteY0" fmla="*/ 274320 h 274320"/>
                <a:gd name="connsiteX1" fmla="*/ 100330 w 279400"/>
                <a:gd name="connsiteY1" fmla="*/ 170180 h 274320"/>
                <a:gd name="connsiteX2" fmla="*/ 0 w 279400"/>
                <a:gd name="connsiteY2" fmla="*/ 0 h 274320"/>
                <a:gd name="connsiteX3" fmla="*/ 90170 w 279400"/>
                <a:gd name="connsiteY3" fmla="*/ 0 h 274320"/>
                <a:gd name="connsiteX4" fmla="*/ 139700 w 279400"/>
                <a:gd name="connsiteY4" fmla="*/ 95250 h 274320"/>
                <a:gd name="connsiteX5" fmla="*/ 189230 w 279400"/>
                <a:gd name="connsiteY5" fmla="*/ 0 h 274320"/>
                <a:gd name="connsiteX6" fmla="*/ 279400 w 279400"/>
                <a:gd name="connsiteY6" fmla="*/ 0 h 274320"/>
                <a:gd name="connsiteX7" fmla="*/ 179070 w 279400"/>
                <a:gd name="connsiteY7" fmla="*/ 170180 h 274320"/>
                <a:gd name="connsiteX8" fmla="*/ 179070 w 279400"/>
                <a:gd name="connsiteY8" fmla="*/ 274320 h 274320"/>
                <a:gd name="connsiteX9" fmla="*/ 99060 w 279400"/>
                <a:gd name="connsiteY9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9400" h="274320">
                  <a:moveTo>
                    <a:pt x="100330" y="274320"/>
                  </a:moveTo>
                  <a:lnTo>
                    <a:pt x="100330" y="170180"/>
                  </a:lnTo>
                  <a:lnTo>
                    <a:pt x="0" y="0"/>
                  </a:lnTo>
                  <a:lnTo>
                    <a:pt x="90170" y="0"/>
                  </a:lnTo>
                  <a:lnTo>
                    <a:pt x="139700" y="95250"/>
                  </a:lnTo>
                  <a:lnTo>
                    <a:pt x="189230" y="0"/>
                  </a:lnTo>
                  <a:lnTo>
                    <a:pt x="279400" y="0"/>
                  </a:lnTo>
                  <a:lnTo>
                    <a:pt x="179070" y="170180"/>
                  </a:lnTo>
                  <a:lnTo>
                    <a:pt x="179070" y="274320"/>
                  </a:lnTo>
                  <a:lnTo>
                    <a:pt x="99060" y="27432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0FF8651E-3D8F-61B5-9C54-1218133EA3B0}"/>
                </a:ext>
              </a:extLst>
            </p:cNvPr>
            <p:cNvSpPr/>
            <p:nvPr/>
          </p:nvSpPr>
          <p:spPr>
            <a:xfrm>
              <a:off x="1300480" y="1755139"/>
              <a:ext cx="210819" cy="274320"/>
            </a:xfrm>
            <a:custGeom>
              <a:avLst/>
              <a:gdLst>
                <a:gd name="connsiteX0" fmla="*/ 210820 w 210819"/>
                <a:gd name="connsiteY0" fmla="*/ 96520 h 274320"/>
                <a:gd name="connsiteX1" fmla="*/ 93980 w 210819"/>
                <a:gd name="connsiteY1" fmla="*/ 193040 h 274320"/>
                <a:gd name="connsiteX2" fmla="*/ 80010 w 210819"/>
                <a:gd name="connsiteY2" fmla="*/ 193040 h 274320"/>
                <a:gd name="connsiteX3" fmla="*/ 80010 w 210819"/>
                <a:gd name="connsiteY3" fmla="*/ 274320 h 274320"/>
                <a:gd name="connsiteX4" fmla="*/ 0 w 210819"/>
                <a:gd name="connsiteY4" fmla="*/ 274320 h 274320"/>
                <a:gd name="connsiteX5" fmla="*/ 0 w 210819"/>
                <a:gd name="connsiteY5" fmla="*/ 0 h 274320"/>
                <a:gd name="connsiteX6" fmla="*/ 93980 w 210819"/>
                <a:gd name="connsiteY6" fmla="*/ 0 h 274320"/>
                <a:gd name="connsiteX7" fmla="*/ 210820 w 210819"/>
                <a:gd name="connsiteY7" fmla="*/ 96520 h 274320"/>
                <a:gd name="connsiteX8" fmla="*/ 80010 w 210819"/>
                <a:gd name="connsiteY8" fmla="*/ 67310 h 274320"/>
                <a:gd name="connsiteX9" fmla="*/ 80010 w 210819"/>
                <a:gd name="connsiteY9" fmla="*/ 125730 h 274320"/>
                <a:gd name="connsiteX10" fmla="*/ 97790 w 210819"/>
                <a:gd name="connsiteY10" fmla="*/ 125730 h 274320"/>
                <a:gd name="connsiteX11" fmla="*/ 129540 w 210819"/>
                <a:gd name="connsiteY11" fmla="*/ 96520 h 274320"/>
                <a:gd name="connsiteX12" fmla="*/ 97790 w 210819"/>
                <a:gd name="connsiteY12" fmla="*/ 67310 h 274320"/>
                <a:gd name="connsiteX13" fmla="*/ 80010 w 210819"/>
                <a:gd name="connsiteY13" fmla="*/ 6731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819" h="274320">
                  <a:moveTo>
                    <a:pt x="210820" y="96520"/>
                  </a:moveTo>
                  <a:cubicBezTo>
                    <a:pt x="210820" y="162560"/>
                    <a:pt x="162560" y="193040"/>
                    <a:pt x="93980" y="193040"/>
                  </a:cubicBezTo>
                  <a:lnTo>
                    <a:pt x="80010" y="193040"/>
                  </a:lnTo>
                  <a:lnTo>
                    <a:pt x="80010" y="274320"/>
                  </a:lnTo>
                  <a:lnTo>
                    <a:pt x="0" y="274320"/>
                  </a:lnTo>
                  <a:lnTo>
                    <a:pt x="0" y="0"/>
                  </a:lnTo>
                  <a:lnTo>
                    <a:pt x="93980" y="0"/>
                  </a:lnTo>
                  <a:cubicBezTo>
                    <a:pt x="162560" y="0"/>
                    <a:pt x="210820" y="31750"/>
                    <a:pt x="210820" y="96520"/>
                  </a:cubicBezTo>
                  <a:close/>
                  <a:moveTo>
                    <a:pt x="80010" y="67310"/>
                  </a:moveTo>
                  <a:lnTo>
                    <a:pt x="80010" y="125730"/>
                  </a:lnTo>
                  <a:lnTo>
                    <a:pt x="97790" y="125730"/>
                  </a:lnTo>
                  <a:cubicBezTo>
                    <a:pt x="114300" y="125730"/>
                    <a:pt x="129540" y="118110"/>
                    <a:pt x="129540" y="96520"/>
                  </a:cubicBezTo>
                  <a:cubicBezTo>
                    <a:pt x="129540" y="74930"/>
                    <a:pt x="114300" y="67310"/>
                    <a:pt x="97790" y="67310"/>
                  </a:cubicBezTo>
                  <a:lnTo>
                    <a:pt x="80010" y="6731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7FCC777A-37FD-47CF-F335-63DF4FD541D7}"/>
                </a:ext>
              </a:extLst>
            </p:cNvPr>
            <p:cNvSpPr/>
            <p:nvPr/>
          </p:nvSpPr>
          <p:spPr>
            <a:xfrm>
              <a:off x="1537969" y="1748789"/>
              <a:ext cx="292100" cy="284480"/>
            </a:xfrm>
            <a:custGeom>
              <a:avLst/>
              <a:gdLst>
                <a:gd name="connsiteX0" fmla="*/ 146050 w 292100"/>
                <a:gd name="connsiteY0" fmla="*/ 0 h 284480"/>
                <a:gd name="connsiteX1" fmla="*/ 292100 w 292100"/>
                <a:gd name="connsiteY1" fmla="*/ 142240 h 284480"/>
                <a:gd name="connsiteX2" fmla="*/ 146050 w 292100"/>
                <a:gd name="connsiteY2" fmla="*/ 284480 h 284480"/>
                <a:gd name="connsiteX3" fmla="*/ 0 w 292100"/>
                <a:gd name="connsiteY3" fmla="*/ 142240 h 284480"/>
                <a:gd name="connsiteX4" fmla="*/ 146050 w 292100"/>
                <a:gd name="connsiteY4" fmla="*/ 0 h 284480"/>
                <a:gd name="connsiteX5" fmla="*/ 146050 w 292100"/>
                <a:gd name="connsiteY5" fmla="*/ 213360 h 284480"/>
                <a:gd name="connsiteX6" fmla="*/ 212090 w 292100"/>
                <a:gd name="connsiteY6" fmla="*/ 143510 h 284480"/>
                <a:gd name="connsiteX7" fmla="*/ 146050 w 292100"/>
                <a:gd name="connsiteY7" fmla="*/ 73660 h 284480"/>
                <a:gd name="connsiteX8" fmla="*/ 80010 w 292100"/>
                <a:gd name="connsiteY8" fmla="*/ 143510 h 284480"/>
                <a:gd name="connsiteX9" fmla="*/ 146050 w 292100"/>
                <a:gd name="connsiteY9" fmla="*/ 213360 h 284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00" h="284480">
                  <a:moveTo>
                    <a:pt x="146050" y="0"/>
                  </a:moveTo>
                  <a:cubicBezTo>
                    <a:pt x="232410" y="0"/>
                    <a:pt x="292100" y="64770"/>
                    <a:pt x="292100" y="142240"/>
                  </a:cubicBezTo>
                  <a:cubicBezTo>
                    <a:pt x="292100" y="219710"/>
                    <a:pt x="232410" y="284480"/>
                    <a:pt x="146050" y="284480"/>
                  </a:cubicBezTo>
                  <a:cubicBezTo>
                    <a:pt x="59690" y="284480"/>
                    <a:pt x="0" y="220980"/>
                    <a:pt x="0" y="142240"/>
                  </a:cubicBezTo>
                  <a:cubicBezTo>
                    <a:pt x="0" y="63500"/>
                    <a:pt x="59690" y="0"/>
                    <a:pt x="146050" y="0"/>
                  </a:cubicBezTo>
                  <a:close/>
                  <a:moveTo>
                    <a:pt x="146050" y="213360"/>
                  </a:moveTo>
                  <a:cubicBezTo>
                    <a:pt x="186690" y="213360"/>
                    <a:pt x="212090" y="180340"/>
                    <a:pt x="212090" y="143510"/>
                  </a:cubicBezTo>
                  <a:cubicBezTo>
                    <a:pt x="212090" y="106680"/>
                    <a:pt x="186690" y="73660"/>
                    <a:pt x="146050" y="73660"/>
                  </a:cubicBezTo>
                  <a:cubicBezTo>
                    <a:pt x="105410" y="73660"/>
                    <a:pt x="80010" y="107950"/>
                    <a:pt x="80010" y="143510"/>
                  </a:cubicBezTo>
                  <a:cubicBezTo>
                    <a:pt x="80010" y="179070"/>
                    <a:pt x="106680" y="213360"/>
                    <a:pt x="146050" y="21336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72A93626-F2FA-2B22-92F1-AF19733C0F58}"/>
                </a:ext>
              </a:extLst>
            </p:cNvPr>
            <p:cNvSpPr/>
            <p:nvPr/>
          </p:nvSpPr>
          <p:spPr>
            <a:xfrm>
              <a:off x="1866900" y="1750060"/>
              <a:ext cx="247650" cy="284479"/>
            </a:xfrm>
            <a:custGeom>
              <a:avLst/>
              <a:gdLst>
                <a:gd name="connsiteX0" fmla="*/ 246380 w 247650"/>
                <a:gd name="connsiteY0" fmla="*/ 264160 h 284479"/>
                <a:gd name="connsiteX1" fmla="*/ 149860 w 247650"/>
                <a:gd name="connsiteY1" fmla="*/ 284480 h 284479"/>
                <a:gd name="connsiteX2" fmla="*/ 0 w 247650"/>
                <a:gd name="connsiteY2" fmla="*/ 142240 h 284479"/>
                <a:gd name="connsiteX3" fmla="*/ 146050 w 247650"/>
                <a:gd name="connsiteY3" fmla="*/ 0 h 284479"/>
                <a:gd name="connsiteX4" fmla="*/ 236220 w 247650"/>
                <a:gd name="connsiteY4" fmla="*/ 17780 h 284479"/>
                <a:gd name="connsiteX5" fmla="*/ 236220 w 247650"/>
                <a:gd name="connsiteY5" fmla="*/ 90170 h 284479"/>
                <a:gd name="connsiteX6" fmla="*/ 154940 w 247650"/>
                <a:gd name="connsiteY6" fmla="*/ 72390 h 284479"/>
                <a:gd name="connsiteX7" fmla="*/ 81280 w 247650"/>
                <a:gd name="connsiteY7" fmla="*/ 142240 h 284479"/>
                <a:gd name="connsiteX8" fmla="*/ 151130 w 247650"/>
                <a:gd name="connsiteY8" fmla="*/ 213360 h 284479"/>
                <a:gd name="connsiteX9" fmla="*/ 171450 w 247650"/>
                <a:gd name="connsiteY9" fmla="*/ 213360 h 284479"/>
                <a:gd name="connsiteX10" fmla="*/ 171450 w 247650"/>
                <a:gd name="connsiteY10" fmla="*/ 149860 h 284479"/>
                <a:gd name="connsiteX11" fmla="*/ 247650 w 247650"/>
                <a:gd name="connsiteY11" fmla="*/ 149860 h 284479"/>
                <a:gd name="connsiteX12" fmla="*/ 247650 w 247650"/>
                <a:gd name="connsiteY12" fmla="*/ 265430 h 284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7650" h="284479">
                  <a:moveTo>
                    <a:pt x="246380" y="264160"/>
                  </a:moveTo>
                  <a:cubicBezTo>
                    <a:pt x="219710" y="276860"/>
                    <a:pt x="184150" y="284480"/>
                    <a:pt x="149860" y="284480"/>
                  </a:cubicBezTo>
                  <a:cubicBezTo>
                    <a:pt x="59690" y="284480"/>
                    <a:pt x="0" y="220980"/>
                    <a:pt x="0" y="142240"/>
                  </a:cubicBezTo>
                  <a:cubicBezTo>
                    <a:pt x="0" y="63500"/>
                    <a:pt x="59690" y="0"/>
                    <a:pt x="146050" y="0"/>
                  </a:cubicBezTo>
                  <a:cubicBezTo>
                    <a:pt x="232410" y="0"/>
                    <a:pt x="214630" y="7620"/>
                    <a:pt x="236220" y="17780"/>
                  </a:cubicBezTo>
                  <a:lnTo>
                    <a:pt x="236220" y="90170"/>
                  </a:lnTo>
                  <a:cubicBezTo>
                    <a:pt x="218440" y="82550"/>
                    <a:pt x="191770" y="72390"/>
                    <a:pt x="154940" y="72390"/>
                  </a:cubicBezTo>
                  <a:cubicBezTo>
                    <a:pt x="118110" y="72390"/>
                    <a:pt x="81280" y="106680"/>
                    <a:pt x="81280" y="142240"/>
                  </a:cubicBezTo>
                  <a:cubicBezTo>
                    <a:pt x="81280" y="177800"/>
                    <a:pt x="105410" y="213360"/>
                    <a:pt x="151130" y="213360"/>
                  </a:cubicBezTo>
                  <a:cubicBezTo>
                    <a:pt x="196850" y="213360"/>
                    <a:pt x="165100" y="213360"/>
                    <a:pt x="171450" y="213360"/>
                  </a:cubicBezTo>
                  <a:lnTo>
                    <a:pt x="171450" y="149860"/>
                  </a:lnTo>
                  <a:lnTo>
                    <a:pt x="247650" y="149860"/>
                  </a:lnTo>
                  <a:lnTo>
                    <a:pt x="247650" y="26543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448BC082-1E5D-0D1F-2D97-16E6FB64C672}"/>
                </a:ext>
              </a:extLst>
            </p:cNvPr>
            <p:cNvSpPr/>
            <p:nvPr/>
          </p:nvSpPr>
          <p:spPr>
            <a:xfrm>
              <a:off x="2167889" y="1755139"/>
              <a:ext cx="223520" cy="274320"/>
            </a:xfrm>
            <a:custGeom>
              <a:avLst/>
              <a:gdLst>
                <a:gd name="connsiteX0" fmla="*/ 140970 w 223520"/>
                <a:gd name="connsiteY0" fmla="*/ 274320 h 274320"/>
                <a:gd name="connsiteX1" fmla="*/ 100330 w 223520"/>
                <a:gd name="connsiteY1" fmla="*/ 189230 h 274320"/>
                <a:gd name="connsiteX2" fmla="*/ 77470 w 223520"/>
                <a:gd name="connsiteY2" fmla="*/ 189230 h 274320"/>
                <a:gd name="connsiteX3" fmla="*/ 77470 w 223520"/>
                <a:gd name="connsiteY3" fmla="*/ 274320 h 274320"/>
                <a:gd name="connsiteX4" fmla="*/ 0 w 223520"/>
                <a:gd name="connsiteY4" fmla="*/ 274320 h 274320"/>
                <a:gd name="connsiteX5" fmla="*/ 0 w 223520"/>
                <a:gd name="connsiteY5" fmla="*/ 0 h 274320"/>
                <a:gd name="connsiteX6" fmla="*/ 102870 w 223520"/>
                <a:gd name="connsiteY6" fmla="*/ 0 h 274320"/>
                <a:gd name="connsiteX7" fmla="*/ 218440 w 223520"/>
                <a:gd name="connsiteY7" fmla="*/ 96520 h 274320"/>
                <a:gd name="connsiteX8" fmla="*/ 170180 w 223520"/>
                <a:gd name="connsiteY8" fmla="*/ 176530 h 274320"/>
                <a:gd name="connsiteX9" fmla="*/ 223520 w 223520"/>
                <a:gd name="connsiteY9" fmla="*/ 274320 h 274320"/>
                <a:gd name="connsiteX10" fmla="*/ 140970 w 223520"/>
                <a:gd name="connsiteY10" fmla="*/ 274320 h 274320"/>
                <a:gd name="connsiteX11" fmla="*/ 78740 w 223520"/>
                <a:gd name="connsiteY11" fmla="*/ 67310 h 274320"/>
                <a:gd name="connsiteX12" fmla="*/ 78740 w 223520"/>
                <a:gd name="connsiteY12" fmla="*/ 125730 h 274320"/>
                <a:gd name="connsiteX13" fmla="*/ 107950 w 223520"/>
                <a:gd name="connsiteY13" fmla="*/ 125730 h 274320"/>
                <a:gd name="connsiteX14" fmla="*/ 138430 w 223520"/>
                <a:gd name="connsiteY14" fmla="*/ 96520 h 274320"/>
                <a:gd name="connsiteX15" fmla="*/ 107950 w 223520"/>
                <a:gd name="connsiteY15" fmla="*/ 67310 h 274320"/>
                <a:gd name="connsiteX16" fmla="*/ 78740 w 223520"/>
                <a:gd name="connsiteY16" fmla="*/ 6731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520" h="274320">
                  <a:moveTo>
                    <a:pt x="140970" y="274320"/>
                  </a:moveTo>
                  <a:lnTo>
                    <a:pt x="100330" y="189230"/>
                  </a:lnTo>
                  <a:lnTo>
                    <a:pt x="77470" y="189230"/>
                  </a:lnTo>
                  <a:lnTo>
                    <a:pt x="77470" y="274320"/>
                  </a:lnTo>
                  <a:lnTo>
                    <a:pt x="0" y="274320"/>
                  </a:lnTo>
                  <a:lnTo>
                    <a:pt x="0" y="0"/>
                  </a:lnTo>
                  <a:lnTo>
                    <a:pt x="102870" y="0"/>
                  </a:lnTo>
                  <a:cubicBezTo>
                    <a:pt x="170180" y="0"/>
                    <a:pt x="218440" y="31750"/>
                    <a:pt x="218440" y="96520"/>
                  </a:cubicBezTo>
                  <a:cubicBezTo>
                    <a:pt x="218440" y="161290"/>
                    <a:pt x="200660" y="161290"/>
                    <a:pt x="170180" y="176530"/>
                  </a:cubicBezTo>
                  <a:lnTo>
                    <a:pt x="223520" y="274320"/>
                  </a:lnTo>
                  <a:lnTo>
                    <a:pt x="140970" y="274320"/>
                  </a:lnTo>
                  <a:close/>
                  <a:moveTo>
                    <a:pt x="78740" y="67310"/>
                  </a:moveTo>
                  <a:lnTo>
                    <a:pt x="78740" y="125730"/>
                  </a:lnTo>
                  <a:lnTo>
                    <a:pt x="107950" y="125730"/>
                  </a:lnTo>
                  <a:cubicBezTo>
                    <a:pt x="124460" y="125730"/>
                    <a:pt x="138430" y="119380"/>
                    <a:pt x="138430" y="96520"/>
                  </a:cubicBezTo>
                  <a:cubicBezTo>
                    <a:pt x="138430" y="73660"/>
                    <a:pt x="124460" y="67310"/>
                    <a:pt x="107950" y="67310"/>
                  </a:cubicBezTo>
                  <a:lnTo>
                    <a:pt x="78740" y="6731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8DE85FD9-BDC8-5B6B-765D-7F9D22B9324A}"/>
                </a:ext>
              </a:extLst>
            </p:cNvPr>
            <p:cNvSpPr/>
            <p:nvPr/>
          </p:nvSpPr>
          <p:spPr>
            <a:xfrm>
              <a:off x="2410460" y="1751329"/>
              <a:ext cx="283210" cy="278130"/>
            </a:xfrm>
            <a:custGeom>
              <a:avLst/>
              <a:gdLst>
                <a:gd name="connsiteX0" fmla="*/ 182880 w 283210"/>
                <a:gd name="connsiteY0" fmla="*/ 241300 h 278130"/>
                <a:gd name="connsiteX1" fmla="*/ 99060 w 283210"/>
                <a:gd name="connsiteY1" fmla="*/ 241300 h 278130"/>
                <a:gd name="connsiteX2" fmla="*/ 82550 w 283210"/>
                <a:gd name="connsiteY2" fmla="*/ 278130 h 278130"/>
                <a:gd name="connsiteX3" fmla="*/ 0 w 283210"/>
                <a:gd name="connsiteY3" fmla="*/ 278130 h 278130"/>
                <a:gd name="connsiteX4" fmla="*/ 139700 w 283210"/>
                <a:gd name="connsiteY4" fmla="*/ 0 h 278130"/>
                <a:gd name="connsiteX5" fmla="*/ 143510 w 283210"/>
                <a:gd name="connsiteY5" fmla="*/ 0 h 278130"/>
                <a:gd name="connsiteX6" fmla="*/ 283210 w 283210"/>
                <a:gd name="connsiteY6" fmla="*/ 278130 h 278130"/>
                <a:gd name="connsiteX7" fmla="*/ 200660 w 283210"/>
                <a:gd name="connsiteY7" fmla="*/ 278130 h 278130"/>
                <a:gd name="connsiteX8" fmla="*/ 184150 w 283210"/>
                <a:gd name="connsiteY8" fmla="*/ 241300 h 278130"/>
                <a:gd name="connsiteX9" fmla="*/ 121920 w 283210"/>
                <a:gd name="connsiteY9" fmla="*/ 190500 h 278130"/>
                <a:gd name="connsiteX10" fmla="*/ 161290 w 283210"/>
                <a:gd name="connsiteY10" fmla="*/ 190500 h 278130"/>
                <a:gd name="connsiteX11" fmla="*/ 142240 w 283210"/>
                <a:gd name="connsiteY11" fmla="*/ 139700 h 278130"/>
                <a:gd name="connsiteX12" fmla="*/ 142240 w 283210"/>
                <a:gd name="connsiteY12" fmla="*/ 139700 h 278130"/>
                <a:gd name="connsiteX13" fmla="*/ 123190 w 283210"/>
                <a:gd name="connsiteY13" fmla="*/ 190500 h 278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3210" h="278130">
                  <a:moveTo>
                    <a:pt x="182880" y="241300"/>
                  </a:moveTo>
                  <a:lnTo>
                    <a:pt x="99060" y="241300"/>
                  </a:lnTo>
                  <a:lnTo>
                    <a:pt x="82550" y="278130"/>
                  </a:lnTo>
                  <a:lnTo>
                    <a:pt x="0" y="278130"/>
                  </a:lnTo>
                  <a:lnTo>
                    <a:pt x="139700" y="0"/>
                  </a:lnTo>
                  <a:lnTo>
                    <a:pt x="143510" y="0"/>
                  </a:lnTo>
                  <a:lnTo>
                    <a:pt x="283210" y="278130"/>
                  </a:lnTo>
                  <a:lnTo>
                    <a:pt x="200660" y="278130"/>
                  </a:lnTo>
                  <a:lnTo>
                    <a:pt x="184150" y="241300"/>
                  </a:lnTo>
                  <a:close/>
                  <a:moveTo>
                    <a:pt x="121920" y="190500"/>
                  </a:moveTo>
                  <a:lnTo>
                    <a:pt x="161290" y="190500"/>
                  </a:lnTo>
                  <a:cubicBezTo>
                    <a:pt x="154940" y="173990"/>
                    <a:pt x="143510" y="149860"/>
                    <a:pt x="142240" y="139700"/>
                  </a:cubicBezTo>
                  <a:lnTo>
                    <a:pt x="142240" y="139700"/>
                  </a:lnTo>
                  <a:cubicBezTo>
                    <a:pt x="139700" y="149860"/>
                    <a:pt x="129540" y="175260"/>
                    <a:pt x="123190" y="19050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89F804AE-C1F8-0394-24BA-D66F18416147}"/>
                </a:ext>
              </a:extLst>
            </p:cNvPr>
            <p:cNvSpPr/>
            <p:nvPr/>
          </p:nvSpPr>
          <p:spPr>
            <a:xfrm>
              <a:off x="2727960" y="1755139"/>
              <a:ext cx="210819" cy="274320"/>
            </a:xfrm>
            <a:custGeom>
              <a:avLst/>
              <a:gdLst>
                <a:gd name="connsiteX0" fmla="*/ 210820 w 210819"/>
                <a:gd name="connsiteY0" fmla="*/ 96520 h 274320"/>
                <a:gd name="connsiteX1" fmla="*/ 93980 w 210819"/>
                <a:gd name="connsiteY1" fmla="*/ 193040 h 274320"/>
                <a:gd name="connsiteX2" fmla="*/ 80010 w 210819"/>
                <a:gd name="connsiteY2" fmla="*/ 193040 h 274320"/>
                <a:gd name="connsiteX3" fmla="*/ 80010 w 210819"/>
                <a:gd name="connsiteY3" fmla="*/ 274320 h 274320"/>
                <a:gd name="connsiteX4" fmla="*/ 0 w 210819"/>
                <a:gd name="connsiteY4" fmla="*/ 274320 h 274320"/>
                <a:gd name="connsiteX5" fmla="*/ 0 w 210819"/>
                <a:gd name="connsiteY5" fmla="*/ 0 h 274320"/>
                <a:gd name="connsiteX6" fmla="*/ 93980 w 210819"/>
                <a:gd name="connsiteY6" fmla="*/ 0 h 274320"/>
                <a:gd name="connsiteX7" fmla="*/ 210820 w 210819"/>
                <a:gd name="connsiteY7" fmla="*/ 96520 h 274320"/>
                <a:gd name="connsiteX8" fmla="*/ 80010 w 210819"/>
                <a:gd name="connsiteY8" fmla="*/ 67310 h 274320"/>
                <a:gd name="connsiteX9" fmla="*/ 80010 w 210819"/>
                <a:gd name="connsiteY9" fmla="*/ 125730 h 274320"/>
                <a:gd name="connsiteX10" fmla="*/ 97790 w 210819"/>
                <a:gd name="connsiteY10" fmla="*/ 125730 h 274320"/>
                <a:gd name="connsiteX11" fmla="*/ 129540 w 210819"/>
                <a:gd name="connsiteY11" fmla="*/ 96520 h 274320"/>
                <a:gd name="connsiteX12" fmla="*/ 97790 w 210819"/>
                <a:gd name="connsiteY12" fmla="*/ 67310 h 274320"/>
                <a:gd name="connsiteX13" fmla="*/ 80010 w 210819"/>
                <a:gd name="connsiteY13" fmla="*/ 6731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819" h="274320">
                  <a:moveTo>
                    <a:pt x="210820" y="96520"/>
                  </a:moveTo>
                  <a:cubicBezTo>
                    <a:pt x="210820" y="162560"/>
                    <a:pt x="162560" y="193040"/>
                    <a:pt x="93980" y="193040"/>
                  </a:cubicBezTo>
                  <a:lnTo>
                    <a:pt x="80010" y="193040"/>
                  </a:lnTo>
                  <a:lnTo>
                    <a:pt x="80010" y="274320"/>
                  </a:lnTo>
                  <a:lnTo>
                    <a:pt x="0" y="274320"/>
                  </a:lnTo>
                  <a:lnTo>
                    <a:pt x="0" y="0"/>
                  </a:lnTo>
                  <a:lnTo>
                    <a:pt x="93980" y="0"/>
                  </a:lnTo>
                  <a:cubicBezTo>
                    <a:pt x="162560" y="0"/>
                    <a:pt x="210820" y="31750"/>
                    <a:pt x="210820" y="96520"/>
                  </a:cubicBezTo>
                  <a:close/>
                  <a:moveTo>
                    <a:pt x="80010" y="67310"/>
                  </a:moveTo>
                  <a:lnTo>
                    <a:pt x="80010" y="125730"/>
                  </a:lnTo>
                  <a:lnTo>
                    <a:pt x="97790" y="125730"/>
                  </a:lnTo>
                  <a:cubicBezTo>
                    <a:pt x="114300" y="125730"/>
                    <a:pt x="129540" y="118110"/>
                    <a:pt x="129540" y="96520"/>
                  </a:cubicBezTo>
                  <a:cubicBezTo>
                    <a:pt x="129540" y="74930"/>
                    <a:pt x="114300" y="67310"/>
                    <a:pt x="97790" y="67310"/>
                  </a:cubicBezTo>
                  <a:lnTo>
                    <a:pt x="80010" y="6731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8093420E-F143-D6A3-112D-73B4F6514D9F}"/>
                </a:ext>
              </a:extLst>
            </p:cNvPr>
            <p:cNvSpPr/>
            <p:nvPr/>
          </p:nvSpPr>
          <p:spPr>
            <a:xfrm>
              <a:off x="2979420" y="1755139"/>
              <a:ext cx="251459" cy="274320"/>
            </a:xfrm>
            <a:custGeom>
              <a:avLst/>
              <a:gdLst>
                <a:gd name="connsiteX0" fmla="*/ 171450 w 251459"/>
                <a:gd name="connsiteY0" fmla="*/ 274320 h 274320"/>
                <a:gd name="connsiteX1" fmla="*/ 171450 w 251459"/>
                <a:gd name="connsiteY1" fmla="*/ 168910 h 274320"/>
                <a:gd name="connsiteX2" fmla="*/ 80010 w 251459"/>
                <a:gd name="connsiteY2" fmla="*/ 168910 h 274320"/>
                <a:gd name="connsiteX3" fmla="*/ 80010 w 251459"/>
                <a:gd name="connsiteY3" fmla="*/ 274320 h 274320"/>
                <a:gd name="connsiteX4" fmla="*/ 0 w 251459"/>
                <a:gd name="connsiteY4" fmla="*/ 274320 h 274320"/>
                <a:gd name="connsiteX5" fmla="*/ 0 w 251459"/>
                <a:gd name="connsiteY5" fmla="*/ 0 h 274320"/>
                <a:gd name="connsiteX6" fmla="*/ 80010 w 251459"/>
                <a:gd name="connsiteY6" fmla="*/ 0 h 274320"/>
                <a:gd name="connsiteX7" fmla="*/ 80010 w 251459"/>
                <a:gd name="connsiteY7" fmla="*/ 101600 h 274320"/>
                <a:gd name="connsiteX8" fmla="*/ 171450 w 251459"/>
                <a:gd name="connsiteY8" fmla="*/ 101600 h 274320"/>
                <a:gd name="connsiteX9" fmla="*/ 171450 w 251459"/>
                <a:gd name="connsiteY9" fmla="*/ 0 h 274320"/>
                <a:gd name="connsiteX10" fmla="*/ 251460 w 251459"/>
                <a:gd name="connsiteY10" fmla="*/ 0 h 274320"/>
                <a:gd name="connsiteX11" fmla="*/ 251460 w 251459"/>
                <a:gd name="connsiteY11" fmla="*/ 274320 h 274320"/>
                <a:gd name="connsiteX12" fmla="*/ 171450 w 251459"/>
                <a:gd name="connsiteY12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1459" h="274320">
                  <a:moveTo>
                    <a:pt x="171450" y="274320"/>
                  </a:moveTo>
                  <a:lnTo>
                    <a:pt x="171450" y="168910"/>
                  </a:lnTo>
                  <a:lnTo>
                    <a:pt x="80010" y="168910"/>
                  </a:lnTo>
                  <a:lnTo>
                    <a:pt x="80010" y="274320"/>
                  </a:lnTo>
                  <a:lnTo>
                    <a:pt x="0" y="274320"/>
                  </a:lnTo>
                  <a:lnTo>
                    <a:pt x="0" y="0"/>
                  </a:lnTo>
                  <a:lnTo>
                    <a:pt x="80010" y="0"/>
                  </a:lnTo>
                  <a:lnTo>
                    <a:pt x="80010" y="101600"/>
                  </a:lnTo>
                  <a:lnTo>
                    <a:pt x="171450" y="101600"/>
                  </a:lnTo>
                  <a:lnTo>
                    <a:pt x="171450" y="0"/>
                  </a:lnTo>
                  <a:lnTo>
                    <a:pt x="251460" y="0"/>
                  </a:lnTo>
                  <a:lnTo>
                    <a:pt x="251460" y="274320"/>
                  </a:lnTo>
                  <a:lnTo>
                    <a:pt x="171450" y="27432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A12867D6-F4A1-E232-259B-A70B685E1D11}"/>
                </a:ext>
              </a:extLst>
            </p:cNvPr>
            <p:cNvSpPr/>
            <p:nvPr/>
          </p:nvSpPr>
          <p:spPr>
            <a:xfrm>
              <a:off x="3253740" y="1755139"/>
              <a:ext cx="279400" cy="274320"/>
            </a:xfrm>
            <a:custGeom>
              <a:avLst/>
              <a:gdLst>
                <a:gd name="connsiteX0" fmla="*/ 100330 w 279400"/>
                <a:gd name="connsiteY0" fmla="*/ 274320 h 274320"/>
                <a:gd name="connsiteX1" fmla="*/ 100330 w 279400"/>
                <a:gd name="connsiteY1" fmla="*/ 170180 h 274320"/>
                <a:gd name="connsiteX2" fmla="*/ 0 w 279400"/>
                <a:gd name="connsiteY2" fmla="*/ 0 h 274320"/>
                <a:gd name="connsiteX3" fmla="*/ 90170 w 279400"/>
                <a:gd name="connsiteY3" fmla="*/ 0 h 274320"/>
                <a:gd name="connsiteX4" fmla="*/ 139700 w 279400"/>
                <a:gd name="connsiteY4" fmla="*/ 95250 h 274320"/>
                <a:gd name="connsiteX5" fmla="*/ 189230 w 279400"/>
                <a:gd name="connsiteY5" fmla="*/ 0 h 274320"/>
                <a:gd name="connsiteX6" fmla="*/ 279400 w 279400"/>
                <a:gd name="connsiteY6" fmla="*/ 0 h 274320"/>
                <a:gd name="connsiteX7" fmla="*/ 179070 w 279400"/>
                <a:gd name="connsiteY7" fmla="*/ 170180 h 274320"/>
                <a:gd name="connsiteX8" fmla="*/ 179070 w 279400"/>
                <a:gd name="connsiteY8" fmla="*/ 274320 h 274320"/>
                <a:gd name="connsiteX9" fmla="*/ 99060 w 279400"/>
                <a:gd name="connsiteY9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9400" h="274320">
                  <a:moveTo>
                    <a:pt x="100330" y="274320"/>
                  </a:moveTo>
                  <a:lnTo>
                    <a:pt x="100330" y="170180"/>
                  </a:lnTo>
                  <a:lnTo>
                    <a:pt x="0" y="0"/>
                  </a:lnTo>
                  <a:lnTo>
                    <a:pt x="90170" y="0"/>
                  </a:lnTo>
                  <a:lnTo>
                    <a:pt x="139700" y="95250"/>
                  </a:lnTo>
                  <a:lnTo>
                    <a:pt x="189230" y="0"/>
                  </a:lnTo>
                  <a:lnTo>
                    <a:pt x="279400" y="0"/>
                  </a:lnTo>
                  <a:lnTo>
                    <a:pt x="179070" y="170180"/>
                  </a:lnTo>
                  <a:lnTo>
                    <a:pt x="179070" y="274320"/>
                  </a:lnTo>
                  <a:lnTo>
                    <a:pt x="99060" y="27432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3" name="Graphic 4">
            <a:extLst>
              <a:ext uri="{FF2B5EF4-FFF2-40B4-BE49-F238E27FC236}">
                <a16:creationId xmlns:a16="http://schemas.microsoft.com/office/drawing/2014/main" id="{B0D3D2F8-8C29-650A-B8FD-B5B8055D6EB9}"/>
              </a:ext>
            </a:extLst>
          </p:cNvPr>
          <p:cNvGrpSpPr/>
          <p:nvPr/>
        </p:nvGrpSpPr>
        <p:grpSpPr>
          <a:xfrm>
            <a:off x="1824989" y="3600450"/>
            <a:ext cx="6386829" cy="1334770"/>
            <a:chOff x="1824989" y="3600450"/>
            <a:chExt cx="6386829" cy="1334770"/>
          </a:xfrm>
        </p:grpSpPr>
        <p:grpSp>
          <p:nvGrpSpPr>
            <p:cNvPr id="84" name="Graphic 4">
              <a:extLst>
                <a:ext uri="{FF2B5EF4-FFF2-40B4-BE49-F238E27FC236}">
                  <a16:creationId xmlns:a16="http://schemas.microsoft.com/office/drawing/2014/main" id="{8E09AB5F-01C7-757B-4B44-1EDE60F6B0DC}"/>
                </a:ext>
              </a:extLst>
            </p:cNvPr>
            <p:cNvGrpSpPr/>
            <p:nvPr/>
          </p:nvGrpSpPr>
          <p:grpSpPr>
            <a:xfrm>
              <a:off x="3201670" y="3690620"/>
              <a:ext cx="5010149" cy="562609"/>
              <a:chOff x="3201670" y="3690620"/>
              <a:chExt cx="5010149" cy="562609"/>
            </a:xfrm>
            <a:solidFill>
              <a:srgbClr val="8B0E04"/>
            </a:solidFill>
          </p:grpSpPr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2B5FB8F3-D491-BD6C-0B2F-1451424FCB4C}"/>
                  </a:ext>
                </a:extLst>
              </p:cNvPr>
              <p:cNvSpPr/>
              <p:nvPr/>
            </p:nvSpPr>
            <p:spPr>
              <a:xfrm>
                <a:off x="3201670" y="3694429"/>
                <a:ext cx="556259" cy="547370"/>
              </a:xfrm>
              <a:custGeom>
                <a:avLst/>
                <a:gdLst>
                  <a:gd name="connsiteX0" fmla="*/ 359410 w 556259"/>
                  <a:gd name="connsiteY0" fmla="*/ 476250 h 547370"/>
                  <a:gd name="connsiteX1" fmla="*/ 195580 w 556259"/>
                  <a:gd name="connsiteY1" fmla="*/ 476250 h 547370"/>
                  <a:gd name="connsiteX2" fmla="*/ 162560 w 556259"/>
                  <a:gd name="connsiteY2" fmla="*/ 547370 h 547370"/>
                  <a:gd name="connsiteX3" fmla="*/ 0 w 556259"/>
                  <a:gd name="connsiteY3" fmla="*/ 547370 h 547370"/>
                  <a:gd name="connsiteX4" fmla="*/ 274320 w 556259"/>
                  <a:gd name="connsiteY4" fmla="*/ 0 h 547370"/>
                  <a:gd name="connsiteX5" fmla="*/ 281940 w 556259"/>
                  <a:gd name="connsiteY5" fmla="*/ 0 h 547370"/>
                  <a:gd name="connsiteX6" fmla="*/ 556260 w 556259"/>
                  <a:gd name="connsiteY6" fmla="*/ 547370 h 547370"/>
                  <a:gd name="connsiteX7" fmla="*/ 393700 w 556259"/>
                  <a:gd name="connsiteY7" fmla="*/ 547370 h 547370"/>
                  <a:gd name="connsiteX8" fmla="*/ 359410 w 556259"/>
                  <a:gd name="connsiteY8" fmla="*/ 476250 h 547370"/>
                  <a:gd name="connsiteX9" fmla="*/ 238760 w 556259"/>
                  <a:gd name="connsiteY9" fmla="*/ 373380 h 547370"/>
                  <a:gd name="connsiteX10" fmla="*/ 316230 w 556259"/>
                  <a:gd name="connsiteY10" fmla="*/ 373380 h 547370"/>
                  <a:gd name="connsiteX11" fmla="*/ 278130 w 556259"/>
                  <a:gd name="connsiteY11" fmla="*/ 273050 h 547370"/>
                  <a:gd name="connsiteX12" fmla="*/ 276860 w 556259"/>
                  <a:gd name="connsiteY12" fmla="*/ 273050 h 547370"/>
                  <a:gd name="connsiteX13" fmla="*/ 238760 w 556259"/>
                  <a:gd name="connsiteY13" fmla="*/ 373380 h 547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56259" h="547370">
                    <a:moveTo>
                      <a:pt x="359410" y="476250"/>
                    </a:moveTo>
                    <a:lnTo>
                      <a:pt x="195580" y="476250"/>
                    </a:lnTo>
                    <a:lnTo>
                      <a:pt x="162560" y="547370"/>
                    </a:lnTo>
                    <a:lnTo>
                      <a:pt x="0" y="547370"/>
                    </a:lnTo>
                    <a:lnTo>
                      <a:pt x="274320" y="0"/>
                    </a:lnTo>
                    <a:lnTo>
                      <a:pt x="281940" y="0"/>
                    </a:lnTo>
                    <a:lnTo>
                      <a:pt x="556260" y="547370"/>
                    </a:lnTo>
                    <a:lnTo>
                      <a:pt x="393700" y="547370"/>
                    </a:lnTo>
                    <a:lnTo>
                      <a:pt x="359410" y="476250"/>
                    </a:lnTo>
                    <a:close/>
                    <a:moveTo>
                      <a:pt x="238760" y="373380"/>
                    </a:moveTo>
                    <a:lnTo>
                      <a:pt x="316230" y="373380"/>
                    </a:lnTo>
                    <a:cubicBezTo>
                      <a:pt x="302260" y="341630"/>
                      <a:pt x="281940" y="292100"/>
                      <a:pt x="278130" y="273050"/>
                    </a:cubicBezTo>
                    <a:lnTo>
                      <a:pt x="276860" y="273050"/>
                    </a:lnTo>
                    <a:cubicBezTo>
                      <a:pt x="271780" y="292100"/>
                      <a:pt x="252730" y="341630"/>
                      <a:pt x="238760" y="37338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76C2F290-0B1C-10CB-09BB-40CCB271F8AB}"/>
                  </a:ext>
                </a:extLst>
              </p:cNvPr>
              <p:cNvSpPr/>
              <p:nvPr/>
            </p:nvSpPr>
            <p:spPr>
              <a:xfrm>
                <a:off x="3797300" y="3702050"/>
                <a:ext cx="439420" cy="539750"/>
              </a:xfrm>
              <a:custGeom>
                <a:avLst/>
                <a:gdLst>
                  <a:gd name="connsiteX0" fmla="*/ 276860 w 439420"/>
                  <a:gd name="connsiteY0" fmla="*/ 539750 h 539750"/>
                  <a:gd name="connsiteX1" fmla="*/ 196850 w 439420"/>
                  <a:gd name="connsiteY1" fmla="*/ 372110 h 539750"/>
                  <a:gd name="connsiteX2" fmla="*/ 152400 w 439420"/>
                  <a:gd name="connsiteY2" fmla="*/ 372110 h 539750"/>
                  <a:gd name="connsiteX3" fmla="*/ 152400 w 439420"/>
                  <a:gd name="connsiteY3" fmla="*/ 539750 h 539750"/>
                  <a:gd name="connsiteX4" fmla="*/ 0 w 439420"/>
                  <a:gd name="connsiteY4" fmla="*/ 539750 h 539750"/>
                  <a:gd name="connsiteX5" fmla="*/ 0 w 439420"/>
                  <a:gd name="connsiteY5" fmla="*/ 0 h 539750"/>
                  <a:gd name="connsiteX6" fmla="*/ 203200 w 439420"/>
                  <a:gd name="connsiteY6" fmla="*/ 0 h 539750"/>
                  <a:gd name="connsiteX7" fmla="*/ 429260 w 439420"/>
                  <a:gd name="connsiteY7" fmla="*/ 189230 h 539750"/>
                  <a:gd name="connsiteX8" fmla="*/ 334010 w 439420"/>
                  <a:gd name="connsiteY8" fmla="*/ 345440 h 539750"/>
                  <a:gd name="connsiteX9" fmla="*/ 439420 w 439420"/>
                  <a:gd name="connsiteY9" fmla="*/ 538480 h 539750"/>
                  <a:gd name="connsiteX10" fmla="*/ 276860 w 439420"/>
                  <a:gd name="connsiteY10" fmla="*/ 538480 h 539750"/>
                  <a:gd name="connsiteX11" fmla="*/ 153670 w 439420"/>
                  <a:gd name="connsiteY11" fmla="*/ 132080 h 539750"/>
                  <a:gd name="connsiteX12" fmla="*/ 153670 w 439420"/>
                  <a:gd name="connsiteY12" fmla="*/ 247650 h 539750"/>
                  <a:gd name="connsiteX13" fmla="*/ 212090 w 439420"/>
                  <a:gd name="connsiteY13" fmla="*/ 247650 h 539750"/>
                  <a:gd name="connsiteX14" fmla="*/ 271780 w 439420"/>
                  <a:gd name="connsiteY14" fmla="*/ 190500 h 539750"/>
                  <a:gd name="connsiteX15" fmla="*/ 212090 w 439420"/>
                  <a:gd name="connsiteY15" fmla="*/ 133350 h 539750"/>
                  <a:gd name="connsiteX16" fmla="*/ 153670 w 439420"/>
                  <a:gd name="connsiteY16" fmla="*/ 133350 h 539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39420" h="539750">
                    <a:moveTo>
                      <a:pt x="276860" y="539750"/>
                    </a:moveTo>
                    <a:lnTo>
                      <a:pt x="196850" y="372110"/>
                    </a:lnTo>
                    <a:lnTo>
                      <a:pt x="152400" y="372110"/>
                    </a:lnTo>
                    <a:lnTo>
                      <a:pt x="152400" y="539750"/>
                    </a:lnTo>
                    <a:lnTo>
                      <a:pt x="0" y="539750"/>
                    </a:lnTo>
                    <a:lnTo>
                      <a:pt x="0" y="0"/>
                    </a:lnTo>
                    <a:lnTo>
                      <a:pt x="203200" y="0"/>
                    </a:lnTo>
                    <a:cubicBezTo>
                      <a:pt x="336550" y="0"/>
                      <a:pt x="429260" y="62230"/>
                      <a:pt x="429260" y="189230"/>
                    </a:cubicBezTo>
                    <a:cubicBezTo>
                      <a:pt x="429260" y="316230"/>
                      <a:pt x="393700" y="317500"/>
                      <a:pt x="334010" y="345440"/>
                    </a:cubicBezTo>
                    <a:lnTo>
                      <a:pt x="439420" y="538480"/>
                    </a:lnTo>
                    <a:lnTo>
                      <a:pt x="276860" y="538480"/>
                    </a:lnTo>
                    <a:close/>
                    <a:moveTo>
                      <a:pt x="153670" y="132080"/>
                    </a:moveTo>
                    <a:lnTo>
                      <a:pt x="153670" y="247650"/>
                    </a:lnTo>
                    <a:lnTo>
                      <a:pt x="212090" y="247650"/>
                    </a:lnTo>
                    <a:cubicBezTo>
                      <a:pt x="243840" y="247650"/>
                      <a:pt x="271780" y="233680"/>
                      <a:pt x="271780" y="190500"/>
                    </a:cubicBezTo>
                    <a:cubicBezTo>
                      <a:pt x="271780" y="147320"/>
                      <a:pt x="243840" y="133350"/>
                      <a:pt x="212090" y="133350"/>
                    </a:cubicBezTo>
                    <a:lnTo>
                      <a:pt x="153670" y="13335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" name="Freeform 86">
                <a:extLst>
                  <a:ext uri="{FF2B5EF4-FFF2-40B4-BE49-F238E27FC236}">
                    <a16:creationId xmlns:a16="http://schemas.microsoft.com/office/drawing/2014/main" id="{087BDE55-608B-3346-5F6E-4BD378E0D0C5}"/>
                  </a:ext>
                </a:extLst>
              </p:cNvPr>
              <p:cNvSpPr/>
              <p:nvPr/>
            </p:nvSpPr>
            <p:spPr>
              <a:xfrm>
                <a:off x="4300220" y="3702050"/>
                <a:ext cx="439420" cy="539750"/>
              </a:xfrm>
              <a:custGeom>
                <a:avLst/>
                <a:gdLst>
                  <a:gd name="connsiteX0" fmla="*/ 276860 w 439420"/>
                  <a:gd name="connsiteY0" fmla="*/ 539750 h 539750"/>
                  <a:gd name="connsiteX1" fmla="*/ 196850 w 439420"/>
                  <a:gd name="connsiteY1" fmla="*/ 372110 h 539750"/>
                  <a:gd name="connsiteX2" fmla="*/ 152400 w 439420"/>
                  <a:gd name="connsiteY2" fmla="*/ 372110 h 539750"/>
                  <a:gd name="connsiteX3" fmla="*/ 152400 w 439420"/>
                  <a:gd name="connsiteY3" fmla="*/ 539750 h 539750"/>
                  <a:gd name="connsiteX4" fmla="*/ 0 w 439420"/>
                  <a:gd name="connsiteY4" fmla="*/ 539750 h 539750"/>
                  <a:gd name="connsiteX5" fmla="*/ 0 w 439420"/>
                  <a:gd name="connsiteY5" fmla="*/ 0 h 539750"/>
                  <a:gd name="connsiteX6" fmla="*/ 203200 w 439420"/>
                  <a:gd name="connsiteY6" fmla="*/ 0 h 539750"/>
                  <a:gd name="connsiteX7" fmla="*/ 429260 w 439420"/>
                  <a:gd name="connsiteY7" fmla="*/ 189230 h 539750"/>
                  <a:gd name="connsiteX8" fmla="*/ 334010 w 439420"/>
                  <a:gd name="connsiteY8" fmla="*/ 345440 h 539750"/>
                  <a:gd name="connsiteX9" fmla="*/ 439420 w 439420"/>
                  <a:gd name="connsiteY9" fmla="*/ 538480 h 539750"/>
                  <a:gd name="connsiteX10" fmla="*/ 276860 w 439420"/>
                  <a:gd name="connsiteY10" fmla="*/ 538480 h 539750"/>
                  <a:gd name="connsiteX11" fmla="*/ 152400 w 439420"/>
                  <a:gd name="connsiteY11" fmla="*/ 132080 h 539750"/>
                  <a:gd name="connsiteX12" fmla="*/ 152400 w 439420"/>
                  <a:gd name="connsiteY12" fmla="*/ 247650 h 539750"/>
                  <a:gd name="connsiteX13" fmla="*/ 210820 w 439420"/>
                  <a:gd name="connsiteY13" fmla="*/ 247650 h 539750"/>
                  <a:gd name="connsiteX14" fmla="*/ 270510 w 439420"/>
                  <a:gd name="connsiteY14" fmla="*/ 190500 h 539750"/>
                  <a:gd name="connsiteX15" fmla="*/ 210820 w 439420"/>
                  <a:gd name="connsiteY15" fmla="*/ 133350 h 539750"/>
                  <a:gd name="connsiteX16" fmla="*/ 152400 w 439420"/>
                  <a:gd name="connsiteY16" fmla="*/ 133350 h 539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39420" h="539750">
                    <a:moveTo>
                      <a:pt x="276860" y="539750"/>
                    </a:moveTo>
                    <a:lnTo>
                      <a:pt x="196850" y="372110"/>
                    </a:lnTo>
                    <a:lnTo>
                      <a:pt x="152400" y="372110"/>
                    </a:lnTo>
                    <a:lnTo>
                      <a:pt x="152400" y="539750"/>
                    </a:lnTo>
                    <a:lnTo>
                      <a:pt x="0" y="539750"/>
                    </a:lnTo>
                    <a:lnTo>
                      <a:pt x="0" y="0"/>
                    </a:lnTo>
                    <a:lnTo>
                      <a:pt x="203200" y="0"/>
                    </a:lnTo>
                    <a:cubicBezTo>
                      <a:pt x="336550" y="0"/>
                      <a:pt x="429260" y="62230"/>
                      <a:pt x="429260" y="189230"/>
                    </a:cubicBezTo>
                    <a:cubicBezTo>
                      <a:pt x="429260" y="316230"/>
                      <a:pt x="393700" y="317500"/>
                      <a:pt x="334010" y="345440"/>
                    </a:cubicBezTo>
                    <a:lnTo>
                      <a:pt x="439420" y="538480"/>
                    </a:lnTo>
                    <a:lnTo>
                      <a:pt x="276860" y="538480"/>
                    </a:lnTo>
                    <a:close/>
                    <a:moveTo>
                      <a:pt x="152400" y="132080"/>
                    </a:moveTo>
                    <a:lnTo>
                      <a:pt x="152400" y="247650"/>
                    </a:lnTo>
                    <a:lnTo>
                      <a:pt x="210820" y="247650"/>
                    </a:lnTo>
                    <a:cubicBezTo>
                      <a:pt x="242570" y="247650"/>
                      <a:pt x="270510" y="233680"/>
                      <a:pt x="270510" y="190500"/>
                    </a:cubicBezTo>
                    <a:cubicBezTo>
                      <a:pt x="270510" y="147320"/>
                      <a:pt x="242570" y="133350"/>
                      <a:pt x="210820" y="133350"/>
                    </a:cubicBezTo>
                    <a:lnTo>
                      <a:pt x="152400" y="13335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id="{535AC437-2A78-9EA5-B953-3EBD61EF4956}"/>
                  </a:ext>
                </a:extLst>
              </p:cNvPr>
              <p:cNvSpPr/>
              <p:nvPr/>
            </p:nvSpPr>
            <p:spPr>
              <a:xfrm>
                <a:off x="4786629" y="3690620"/>
                <a:ext cx="576579" cy="562609"/>
              </a:xfrm>
              <a:custGeom>
                <a:avLst/>
                <a:gdLst>
                  <a:gd name="connsiteX0" fmla="*/ 288290 w 576579"/>
                  <a:gd name="connsiteY0" fmla="*/ 0 h 562609"/>
                  <a:gd name="connsiteX1" fmla="*/ 576580 w 576579"/>
                  <a:gd name="connsiteY1" fmla="*/ 280670 h 562609"/>
                  <a:gd name="connsiteX2" fmla="*/ 288290 w 576579"/>
                  <a:gd name="connsiteY2" fmla="*/ 562610 h 562609"/>
                  <a:gd name="connsiteX3" fmla="*/ 0 w 576579"/>
                  <a:gd name="connsiteY3" fmla="*/ 280670 h 562609"/>
                  <a:gd name="connsiteX4" fmla="*/ 288290 w 576579"/>
                  <a:gd name="connsiteY4" fmla="*/ 0 h 562609"/>
                  <a:gd name="connsiteX5" fmla="*/ 288290 w 576579"/>
                  <a:gd name="connsiteY5" fmla="*/ 419100 h 562609"/>
                  <a:gd name="connsiteX6" fmla="*/ 419100 w 576579"/>
                  <a:gd name="connsiteY6" fmla="*/ 280670 h 562609"/>
                  <a:gd name="connsiteX7" fmla="*/ 288290 w 576579"/>
                  <a:gd name="connsiteY7" fmla="*/ 142240 h 562609"/>
                  <a:gd name="connsiteX8" fmla="*/ 157480 w 576579"/>
                  <a:gd name="connsiteY8" fmla="*/ 280670 h 562609"/>
                  <a:gd name="connsiteX9" fmla="*/ 288290 w 576579"/>
                  <a:gd name="connsiteY9" fmla="*/ 419100 h 562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6579" h="562609">
                    <a:moveTo>
                      <a:pt x="288290" y="0"/>
                    </a:moveTo>
                    <a:cubicBezTo>
                      <a:pt x="458470" y="0"/>
                      <a:pt x="576580" y="127000"/>
                      <a:pt x="576580" y="280670"/>
                    </a:cubicBezTo>
                    <a:cubicBezTo>
                      <a:pt x="576580" y="434340"/>
                      <a:pt x="458470" y="562610"/>
                      <a:pt x="288290" y="562610"/>
                    </a:cubicBezTo>
                    <a:cubicBezTo>
                      <a:pt x="118110" y="562610"/>
                      <a:pt x="0" y="438150"/>
                      <a:pt x="0" y="280670"/>
                    </a:cubicBezTo>
                    <a:cubicBezTo>
                      <a:pt x="0" y="123190"/>
                      <a:pt x="118110" y="0"/>
                      <a:pt x="288290" y="0"/>
                    </a:cubicBezTo>
                    <a:close/>
                    <a:moveTo>
                      <a:pt x="288290" y="419100"/>
                    </a:moveTo>
                    <a:cubicBezTo>
                      <a:pt x="368300" y="419100"/>
                      <a:pt x="419100" y="354330"/>
                      <a:pt x="419100" y="280670"/>
                    </a:cubicBezTo>
                    <a:cubicBezTo>
                      <a:pt x="419100" y="207010"/>
                      <a:pt x="368300" y="142240"/>
                      <a:pt x="288290" y="142240"/>
                    </a:cubicBezTo>
                    <a:cubicBezTo>
                      <a:pt x="208280" y="142240"/>
                      <a:pt x="157480" y="209550"/>
                      <a:pt x="157480" y="280670"/>
                    </a:cubicBezTo>
                    <a:cubicBezTo>
                      <a:pt x="157480" y="351790"/>
                      <a:pt x="209550" y="419100"/>
                      <a:pt x="288290" y="41910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 88">
                <a:extLst>
                  <a:ext uri="{FF2B5EF4-FFF2-40B4-BE49-F238E27FC236}">
                    <a16:creationId xmlns:a16="http://schemas.microsoft.com/office/drawing/2014/main" id="{869AC7F1-051B-A11A-D226-39216F89296F}"/>
                  </a:ext>
                </a:extLst>
              </p:cNvPr>
              <p:cNvSpPr/>
              <p:nvPr/>
            </p:nvSpPr>
            <p:spPr>
              <a:xfrm>
                <a:off x="5326379" y="3702050"/>
                <a:ext cx="789940" cy="547370"/>
              </a:xfrm>
              <a:custGeom>
                <a:avLst/>
                <a:gdLst>
                  <a:gd name="connsiteX0" fmla="*/ 789940 w 789940"/>
                  <a:gd name="connsiteY0" fmla="*/ 0 h 547370"/>
                  <a:gd name="connsiteX1" fmla="*/ 523240 w 789940"/>
                  <a:gd name="connsiteY1" fmla="*/ 547370 h 547370"/>
                  <a:gd name="connsiteX2" fmla="*/ 515620 w 789940"/>
                  <a:gd name="connsiteY2" fmla="*/ 547370 h 547370"/>
                  <a:gd name="connsiteX3" fmla="*/ 394970 w 789940"/>
                  <a:gd name="connsiteY3" fmla="*/ 307340 h 547370"/>
                  <a:gd name="connsiteX4" fmla="*/ 274320 w 789940"/>
                  <a:gd name="connsiteY4" fmla="*/ 547370 h 547370"/>
                  <a:gd name="connsiteX5" fmla="*/ 266700 w 789940"/>
                  <a:gd name="connsiteY5" fmla="*/ 547370 h 547370"/>
                  <a:gd name="connsiteX6" fmla="*/ 0 w 789940"/>
                  <a:gd name="connsiteY6" fmla="*/ 0 h 547370"/>
                  <a:gd name="connsiteX7" fmla="*/ 176530 w 789940"/>
                  <a:gd name="connsiteY7" fmla="*/ 0 h 547370"/>
                  <a:gd name="connsiteX8" fmla="*/ 237490 w 789940"/>
                  <a:gd name="connsiteY8" fmla="*/ 143510 h 547370"/>
                  <a:gd name="connsiteX9" fmla="*/ 275590 w 789940"/>
                  <a:gd name="connsiteY9" fmla="*/ 240030 h 547370"/>
                  <a:gd name="connsiteX10" fmla="*/ 276860 w 789940"/>
                  <a:gd name="connsiteY10" fmla="*/ 240030 h 547370"/>
                  <a:gd name="connsiteX11" fmla="*/ 321310 w 789940"/>
                  <a:gd name="connsiteY11" fmla="*/ 143510 h 547370"/>
                  <a:gd name="connsiteX12" fmla="*/ 391160 w 789940"/>
                  <a:gd name="connsiteY12" fmla="*/ 0 h 547370"/>
                  <a:gd name="connsiteX13" fmla="*/ 398780 w 789940"/>
                  <a:gd name="connsiteY13" fmla="*/ 0 h 547370"/>
                  <a:gd name="connsiteX14" fmla="*/ 468630 w 789940"/>
                  <a:gd name="connsiteY14" fmla="*/ 143510 h 547370"/>
                  <a:gd name="connsiteX15" fmla="*/ 513080 w 789940"/>
                  <a:gd name="connsiteY15" fmla="*/ 240030 h 547370"/>
                  <a:gd name="connsiteX16" fmla="*/ 514350 w 789940"/>
                  <a:gd name="connsiteY16" fmla="*/ 240030 h 547370"/>
                  <a:gd name="connsiteX17" fmla="*/ 552450 w 789940"/>
                  <a:gd name="connsiteY17" fmla="*/ 143510 h 547370"/>
                  <a:gd name="connsiteX18" fmla="*/ 613410 w 789940"/>
                  <a:gd name="connsiteY18" fmla="*/ 0 h 547370"/>
                  <a:gd name="connsiteX19" fmla="*/ 789940 w 789940"/>
                  <a:gd name="connsiteY19" fmla="*/ 0 h 547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89940" h="547370">
                    <a:moveTo>
                      <a:pt x="789940" y="0"/>
                    </a:moveTo>
                    <a:lnTo>
                      <a:pt x="523240" y="547370"/>
                    </a:lnTo>
                    <a:lnTo>
                      <a:pt x="515620" y="547370"/>
                    </a:lnTo>
                    <a:lnTo>
                      <a:pt x="394970" y="307340"/>
                    </a:lnTo>
                    <a:lnTo>
                      <a:pt x="274320" y="547370"/>
                    </a:lnTo>
                    <a:lnTo>
                      <a:pt x="266700" y="547370"/>
                    </a:lnTo>
                    <a:lnTo>
                      <a:pt x="0" y="0"/>
                    </a:lnTo>
                    <a:lnTo>
                      <a:pt x="176530" y="0"/>
                    </a:lnTo>
                    <a:lnTo>
                      <a:pt x="237490" y="143510"/>
                    </a:lnTo>
                    <a:cubicBezTo>
                      <a:pt x="252730" y="179070"/>
                      <a:pt x="265430" y="210820"/>
                      <a:pt x="275590" y="240030"/>
                    </a:cubicBezTo>
                    <a:lnTo>
                      <a:pt x="276860" y="240030"/>
                    </a:lnTo>
                    <a:cubicBezTo>
                      <a:pt x="287020" y="212090"/>
                      <a:pt x="308610" y="171450"/>
                      <a:pt x="321310" y="143510"/>
                    </a:cubicBezTo>
                    <a:lnTo>
                      <a:pt x="391160" y="0"/>
                    </a:lnTo>
                    <a:lnTo>
                      <a:pt x="398780" y="0"/>
                    </a:lnTo>
                    <a:lnTo>
                      <a:pt x="468630" y="143510"/>
                    </a:lnTo>
                    <a:cubicBezTo>
                      <a:pt x="487680" y="182880"/>
                      <a:pt x="502920" y="210820"/>
                      <a:pt x="513080" y="240030"/>
                    </a:cubicBezTo>
                    <a:lnTo>
                      <a:pt x="514350" y="240030"/>
                    </a:lnTo>
                    <a:cubicBezTo>
                      <a:pt x="524510" y="212090"/>
                      <a:pt x="537210" y="179070"/>
                      <a:pt x="552450" y="143510"/>
                    </a:cubicBezTo>
                    <a:lnTo>
                      <a:pt x="613410" y="0"/>
                    </a:lnTo>
                    <a:lnTo>
                      <a:pt x="78994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Freeform 89">
                <a:extLst>
                  <a:ext uri="{FF2B5EF4-FFF2-40B4-BE49-F238E27FC236}">
                    <a16:creationId xmlns:a16="http://schemas.microsoft.com/office/drawing/2014/main" id="{A8700D92-A090-1F80-7FD6-A1E9BEE13472}"/>
                  </a:ext>
                </a:extLst>
              </p:cNvPr>
              <p:cNvSpPr/>
              <p:nvPr/>
            </p:nvSpPr>
            <p:spPr>
              <a:xfrm>
                <a:off x="6141720" y="3702050"/>
                <a:ext cx="492760" cy="539750"/>
              </a:xfrm>
              <a:custGeom>
                <a:avLst/>
                <a:gdLst>
                  <a:gd name="connsiteX0" fmla="*/ 335280 w 492760"/>
                  <a:gd name="connsiteY0" fmla="*/ 539750 h 539750"/>
                  <a:gd name="connsiteX1" fmla="*/ 335280 w 492760"/>
                  <a:gd name="connsiteY1" fmla="*/ 331470 h 539750"/>
                  <a:gd name="connsiteX2" fmla="*/ 156210 w 492760"/>
                  <a:gd name="connsiteY2" fmla="*/ 331470 h 539750"/>
                  <a:gd name="connsiteX3" fmla="*/ 156210 w 492760"/>
                  <a:gd name="connsiteY3" fmla="*/ 539750 h 539750"/>
                  <a:gd name="connsiteX4" fmla="*/ 0 w 492760"/>
                  <a:gd name="connsiteY4" fmla="*/ 539750 h 539750"/>
                  <a:gd name="connsiteX5" fmla="*/ 0 w 492760"/>
                  <a:gd name="connsiteY5" fmla="*/ 0 h 539750"/>
                  <a:gd name="connsiteX6" fmla="*/ 156210 w 492760"/>
                  <a:gd name="connsiteY6" fmla="*/ 0 h 539750"/>
                  <a:gd name="connsiteX7" fmla="*/ 156210 w 492760"/>
                  <a:gd name="connsiteY7" fmla="*/ 200660 h 539750"/>
                  <a:gd name="connsiteX8" fmla="*/ 335280 w 492760"/>
                  <a:gd name="connsiteY8" fmla="*/ 200660 h 539750"/>
                  <a:gd name="connsiteX9" fmla="*/ 335280 w 492760"/>
                  <a:gd name="connsiteY9" fmla="*/ 0 h 539750"/>
                  <a:gd name="connsiteX10" fmla="*/ 492760 w 492760"/>
                  <a:gd name="connsiteY10" fmla="*/ 0 h 539750"/>
                  <a:gd name="connsiteX11" fmla="*/ 492760 w 492760"/>
                  <a:gd name="connsiteY11" fmla="*/ 539750 h 539750"/>
                  <a:gd name="connsiteX12" fmla="*/ 335280 w 492760"/>
                  <a:gd name="connsiteY12" fmla="*/ 539750 h 539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2760" h="539750">
                    <a:moveTo>
                      <a:pt x="335280" y="539750"/>
                    </a:moveTo>
                    <a:lnTo>
                      <a:pt x="335280" y="331470"/>
                    </a:lnTo>
                    <a:lnTo>
                      <a:pt x="156210" y="331470"/>
                    </a:lnTo>
                    <a:lnTo>
                      <a:pt x="156210" y="539750"/>
                    </a:lnTo>
                    <a:lnTo>
                      <a:pt x="0" y="539750"/>
                    </a:lnTo>
                    <a:lnTo>
                      <a:pt x="0" y="0"/>
                    </a:lnTo>
                    <a:lnTo>
                      <a:pt x="156210" y="0"/>
                    </a:lnTo>
                    <a:lnTo>
                      <a:pt x="156210" y="200660"/>
                    </a:lnTo>
                    <a:lnTo>
                      <a:pt x="335280" y="200660"/>
                    </a:lnTo>
                    <a:lnTo>
                      <a:pt x="335280" y="0"/>
                    </a:lnTo>
                    <a:lnTo>
                      <a:pt x="492760" y="0"/>
                    </a:lnTo>
                    <a:lnTo>
                      <a:pt x="492760" y="539750"/>
                    </a:lnTo>
                    <a:lnTo>
                      <a:pt x="335280" y="53975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34B382FE-F0C7-624D-CE69-13F57776F284}"/>
                  </a:ext>
                </a:extLst>
              </p:cNvPr>
              <p:cNvSpPr/>
              <p:nvPr/>
            </p:nvSpPr>
            <p:spPr>
              <a:xfrm>
                <a:off x="6706869" y="3702050"/>
                <a:ext cx="373380" cy="539750"/>
              </a:xfrm>
              <a:custGeom>
                <a:avLst/>
                <a:gdLst>
                  <a:gd name="connsiteX0" fmla="*/ 0 w 373380"/>
                  <a:gd name="connsiteY0" fmla="*/ 0 h 539750"/>
                  <a:gd name="connsiteX1" fmla="*/ 361950 w 373380"/>
                  <a:gd name="connsiteY1" fmla="*/ 0 h 539750"/>
                  <a:gd name="connsiteX2" fmla="*/ 361950 w 373380"/>
                  <a:gd name="connsiteY2" fmla="*/ 132080 h 539750"/>
                  <a:gd name="connsiteX3" fmla="*/ 157480 w 373380"/>
                  <a:gd name="connsiteY3" fmla="*/ 132080 h 539750"/>
                  <a:gd name="connsiteX4" fmla="*/ 157480 w 373380"/>
                  <a:gd name="connsiteY4" fmla="*/ 204470 h 539750"/>
                  <a:gd name="connsiteX5" fmla="*/ 332740 w 373380"/>
                  <a:gd name="connsiteY5" fmla="*/ 204470 h 539750"/>
                  <a:gd name="connsiteX6" fmla="*/ 332740 w 373380"/>
                  <a:gd name="connsiteY6" fmla="*/ 327660 h 539750"/>
                  <a:gd name="connsiteX7" fmla="*/ 157480 w 373380"/>
                  <a:gd name="connsiteY7" fmla="*/ 327660 h 539750"/>
                  <a:gd name="connsiteX8" fmla="*/ 157480 w 373380"/>
                  <a:gd name="connsiteY8" fmla="*/ 407670 h 539750"/>
                  <a:gd name="connsiteX9" fmla="*/ 373380 w 373380"/>
                  <a:gd name="connsiteY9" fmla="*/ 407670 h 539750"/>
                  <a:gd name="connsiteX10" fmla="*/ 373380 w 373380"/>
                  <a:gd name="connsiteY10" fmla="*/ 539750 h 539750"/>
                  <a:gd name="connsiteX11" fmla="*/ 0 w 373380"/>
                  <a:gd name="connsiteY11" fmla="*/ 539750 h 539750"/>
                  <a:gd name="connsiteX12" fmla="*/ 0 w 373380"/>
                  <a:gd name="connsiteY12" fmla="*/ 0 h 539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73380" h="539750">
                    <a:moveTo>
                      <a:pt x="0" y="0"/>
                    </a:moveTo>
                    <a:lnTo>
                      <a:pt x="361950" y="0"/>
                    </a:lnTo>
                    <a:lnTo>
                      <a:pt x="361950" y="132080"/>
                    </a:lnTo>
                    <a:lnTo>
                      <a:pt x="157480" y="132080"/>
                    </a:lnTo>
                    <a:lnTo>
                      <a:pt x="157480" y="204470"/>
                    </a:lnTo>
                    <a:lnTo>
                      <a:pt x="332740" y="204470"/>
                    </a:lnTo>
                    <a:lnTo>
                      <a:pt x="332740" y="327660"/>
                    </a:lnTo>
                    <a:lnTo>
                      <a:pt x="157480" y="327660"/>
                    </a:lnTo>
                    <a:lnTo>
                      <a:pt x="157480" y="407670"/>
                    </a:lnTo>
                    <a:lnTo>
                      <a:pt x="373380" y="407670"/>
                    </a:lnTo>
                    <a:lnTo>
                      <a:pt x="373380" y="539750"/>
                    </a:lnTo>
                    <a:lnTo>
                      <a:pt x="0" y="5397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0F860A93-3A20-014C-BE43-034E9DF2DCE2}"/>
                  </a:ext>
                </a:extLst>
              </p:cNvPr>
              <p:cNvSpPr/>
              <p:nvPr/>
            </p:nvSpPr>
            <p:spPr>
              <a:xfrm>
                <a:off x="7115809" y="3694429"/>
                <a:ext cx="556259" cy="547370"/>
              </a:xfrm>
              <a:custGeom>
                <a:avLst/>
                <a:gdLst>
                  <a:gd name="connsiteX0" fmla="*/ 359410 w 556259"/>
                  <a:gd name="connsiteY0" fmla="*/ 476250 h 547370"/>
                  <a:gd name="connsiteX1" fmla="*/ 195580 w 556259"/>
                  <a:gd name="connsiteY1" fmla="*/ 476250 h 547370"/>
                  <a:gd name="connsiteX2" fmla="*/ 162560 w 556259"/>
                  <a:gd name="connsiteY2" fmla="*/ 547370 h 547370"/>
                  <a:gd name="connsiteX3" fmla="*/ 0 w 556259"/>
                  <a:gd name="connsiteY3" fmla="*/ 547370 h 547370"/>
                  <a:gd name="connsiteX4" fmla="*/ 274320 w 556259"/>
                  <a:gd name="connsiteY4" fmla="*/ 0 h 547370"/>
                  <a:gd name="connsiteX5" fmla="*/ 281940 w 556259"/>
                  <a:gd name="connsiteY5" fmla="*/ 0 h 547370"/>
                  <a:gd name="connsiteX6" fmla="*/ 556260 w 556259"/>
                  <a:gd name="connsiteY6" fmla="*/ 547370 h 547370"/>
                  <a:gd name="connsiteX7" fmla="*/ 393700 w 556259"/>
                  <a:gd name="connsiteY7" fmla="*/ 547370 h 547370"/>
                  <a:gd name="connsiteX8" fmla="*/ 359410 w 556259"/>
                  <a:gd name="connsiteY8" fmla="*/ 476250 h 547370"/>
                  <a:gd name="connsiteX9" fmla="*/ 237490 w 556259"/>
                  <a:gd name="connsiteY9" fmla="*/ 373380 h 547370"/>
                  <a:gd name="connsiteX10" fmla="*/ 314960 w 556259"/>
                  <a:gd name="connsiteY10" fmla="*/ 373380 h 547370"/>
                  <a:gd name="connsiteX11" fmla="*/ 276860 w 556259"/>
                  <a:gd name="connsiteY11" fmla="*/ 273050 h 547370"/>
                  <a:gd name="connsiteX12" fmla="*/ 275590 w 556259"/>
                  <a:gd name="connsiteY12" fmla="*/ 273050 h 547370"/>
                  <a:gd name="connsiteX13" fmla="*/ 237490 w 556259"/>
                  <a:gd name="connsiteY13" fmla="*/ 373380 h 547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56259" h="547370">
                    <a:moveTo>
                      <a:pt x="359410" y="476250"/>
                    </a:moveTo>
                    <a:lnTo>
                      <a:pt x="195580" y="476250"/>
                    </a:lnTo>
                    <a:lnTo>
                      <a:pt x="162560" y="547370"/>
                    </a:lnTo>
                    <a:lnTo>
                      <a:pt x="0" y="547370"/>
                    </a:lnTo>
                    <a:lnTo>
                      <a:pt x="274320" y="0"/>
                    </a:lnTo>
                    <a:lnTo>
                      <a:pt x="281940" y="0"/>
                    </a:lnTo>
                    <a:lnTo>
                      <a:pt x="556260" y="547370"/>
                    </a:lnTo>
                    <a:lnTo>
                      <a:pt x="393700" y="547370"/>
                    </a:lnTo>
                    <a:lnTo>
                      <a:pt x="359410" y="476250"/>
                    </a:lnTo>
                    <a:close/>
                    <a:moveTo>
                      <a:pt x="237490" y="373380"/>
                    </a:moveTo>
                    <a:lnTo>
                      <a:pt x="314960" y="373380"/>
                    </a:lnTo>
                    <a:cubicBezTo>
                      <a:pt x="300990" y="341630"/>
                      <a:pt x="280670" y="292100"/>
                      <a:pt x="276860" y="273050"/>
                    </a:cubicBezTo>
                    <a:lnTo>
                      <a:pt x="275590" y="273050"/>
                    </a:lnTo>
                    <a:cubicBezTo>
                      <a:pt x="270510" y="292100"/>
                      <a:pt x="251460" y="341630"/>
                      <a:pt x="237490" y="37338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6C367B5C-1886-4141-8DFE-C5C7EA053DDB}"/>
                  </a:ext>
                </a:extLst>
              </p:cNvPr>
              <p:cNvSpPr/>
              <p:nvPr/>
            </p:nvSpPr>
            <p:spPr>
              <a:xfrm>
                <a:off x="7711440" y="3702050"/>
                <a:ext cx="500379" cy="541020"/>
              </a:xfrm>
              <a:custGeom>
                <a:avLst/>
                <a:gdLst>
                  <a:gd name="connsiteX0" fmla="*/ 0 w 500379"/>
                  <a:gd name="connsiteY0" fmla="*/ 539750 h 541020"/>
                  <a:gd name="connsiteX1" fmla="*/ 0 w 500379"/>
                  <a:gd name="connsiteY1" fmla="*/ 0 h 541020"/>
                  <a:gd name="connsiteX2" fmla="*/ 189230 w 500379"/>
                  <a:gd name="connsiteY2" fmla="*/ 0 h 541020"/>
                  <a:gd name="connsiteX3" fmla="*/ 500380 w 500379"/>
                  <a:gd name="connsiteY3" fmla="*/ 270510 h 541020"/>
                  <a:gd name="connsiteX4" fmla="*/ 189230 w 500379"/>
                  <a:gd name="connsiteY4" fmla="*/ 541020 h 541020"/>
                  <a:gd name="connsiteX5" fmla="*/ 0 w 500379"/>
                  <a:gd name="connsiteY5" fmla="*/ 541020 h 541020"/>
                  <a:gd name="connsiteX6" fmla="*/ 156210 w 500379"/>
                  <a:gd name="connsiteY6" fmla="*/ 132080 h 541020"/>
                  <a:gd name="connsiteX7" fmla="*/ 156210 w 500379"/>
                  <a:gd name="connsiteY7" fmla="*/ 407670 h 541020"/>
                  <a:gd name="connsiteX8" fmla="*/ 186690 w 500379"/>
                  <a:gd name="connsiteY8" fmla="*/ 407670 h 541020"/>
                  <a:gd name="connsiteX9" fmla="*/ 341630 w 500379"/>
                  <a:gd name="connsiteY9" fmla="*/ 269240 h 541020"/>
                  <a:gd name="connsiteX10" fmla="*/ 186690 w 500379"/>
                  <a:gd name="connsiteY10" fmla="*/ 130810 h 541020"/>
                  <a:gd name="connsiteX11" fmla="*/ 156210 w 500379"/>
                  <a:gd name="connsiteY11" fmla="*/ 130810 h 541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00379" h="541020">
                    <a:moveTo>
                      <a:pt x="0" y="539750"/>
                    </a:moveTo>
                    <a:lnTo>
                      <a:pt x="0" y="0"/>
                    </a:lnTo>
                    <a:lnTo>
                      <a:pt x="189230" y="0"/>
                    </a:lnTo>
                    <a:cubicBezTo>
                      <a:pt x="382270" y="0"/>
                      <a:pt x="500380" y="115570"/>
                      <a:pt x="500380" y="270510"/>
                    </a:cubicBezTo>
                    <a:cubicBezTo>
                      <a:pt x="500380" y="425450"/>
                      <a:pt x="382270" y="541020"/>
                      <a:pt x="189230" y="541020"/>
                    </a:cubicBezTo>
                    <a:lnTo>
                      <a:pt x="0" y="541020"/>
                    </a:lnTo>
                    <a:close/>
                    <a:moveTo>
                      <a:pt x="156210" y="132080"/>
                    </a:moveTo>
                    <a:lnTo>
                      <a:pt x="156210" y="407670"/>
                    </a:lnTo>
                    <a:lnTo>
                      <a:pt x="186690" y="407670"/>
                    </a:lnTo>
                    <a:cubicBezTo>
                      <a:pt x="290830" y="407670"/>
                      <a:pt x="341630" y="341630"/>
                      <a:pt x="341630" y="269240"/>
                    </a:cubicBezTo>
                    <a:cubicBezTo>
                      <a:pt x="341630" y="196850"/>
                      <a:pt x="290830" y="130810"/>
                      <a:pt x="186690" y="130810"/>
                    </a:cubicBezTo>
                    <a:lnTo>
                      <a:pt x="156210" y="13081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F361E1B9-5036-0BCA-9B90-DE457732EA6E}"/>
                </a:ext>
              </a:extLst>
            </p:cNvPr>
            <p:cNvSpPr/>
            <p:nvPr/>
          </p:nvSpPr>
          <p:spPr>
            <a:xfrm>
              <a:off x="1824989" y="3600450"/>
              <a:ext cx="1315720" cy="640079"/>
            </a:xfrm>
            <a:custGeom>
              <a:avLst/>
              <a:gdLst>
                <a:gd name="connsiteX0" fmla="*/ 139700 w 1315720"/>
                <a:gd name="connsiteY0" fmla="*/ 636270 h 640079"/>
                <a:gd name="connsiteX1" fmla="*/ 720090 w 1315720"/>
                <a:gd name="connsiteY1" fmla="*/ 109220 h 640079"/>
                <a:gd name="connsiteX2" fmla="*/ 720090 w 1315720"/>
                <a:gd name="connsiteY2" fmla="*/ 640080 h 640079"/>
                <a:gd name="connsiteX3" fmla="*/ 1315720 w 1315720"/>
                <a:gd name="connsiteY3" fmla="*/ 640080 h 640079"/>
                <a:gd name="connsiteX4" fmla="*/ 657860 w 1315720"/>
                <a:gd name="connsiteY4" fmla="*/ 0 h 640079"/>
                <a:gd name="connsiteX5" fmla="*/ 0 w 1315720"/>
                <a:gd name="connsiteY5" fmla="*/ 635000 h 640079"/>
                <a:gd name="connsiteX6" fmla="*/ 137160 w 1315720"/>
                <a:gd name="connsiteY6" fmla="*/ 635000 h 640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15720" h="640079">
                  <a:moveTo>
                    <a:pt x="139700" y="636270"/>
                  </a:moveTo>
                  <a:lnTo>
                    <a:pt x="720090" y="109220"/>
                  </a:lnTo>
                  <a:lnTo>
                    <a:pt x="720090" y="640080"/>
                  </a:lnTo>
                  <a:lnTo>
                    <a:pt x="1315720" y="640080"/>
                  </a:lnTo>
                  <a:cubicBezTo>
                    <a:pt x="1306830" y="284480"/>
                    <a:pt x="1016000" y="0"/>
                    <a:pt x="657860" y="0"/>
                  </a:cubicBezTo>
                  <a:cubicBezTo>
                    <a:pt x="299720" y="0"/>
                    <a:pt x="12700" y="281940"/>
                    <a:pt x="0" y="635000"/>
                  </a:cubicBezTo>
                  <a:lnTo>
                    <a:pt x="137160" y="63500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6094EFD8-8720-7E77-8B5B-7A081CF84D88}"/>
                </a:ext>
              </a:extLst>
            </p:cNvPr>
            <p:cNvSpPr/>
            <p:nvPr/>
          </p:nvSpPr>
          <p:spPr>
            <a:xfrm>
              <a:off x="1838960" y="4043679"/>
              <a:ext cx="837406" cy="873760"/>
            </a:xfrm>
            <a:custGeom>
              <a:avLst/>
              <a:gdLst>
                <a:gd name="connsiteX0" fmla="*/ 834390 w 837406"/>
                <a:gd name="connsiteY0" fmla="*/ 345440 h 873760"/>
                <a:gd name="connsiteX1" fmla="*/ 558800 w 837406"/>
                <a:gd name="connsiteY1" fmla="*/ 345440 h 873760"/>
                <a:gd name="connsiteX2" fmla="*/ 558800 w 837406"/>
                <a:gd name="connsiteY2" fmla="*/ 0 h 873760"/>
                <a:gd name="connsiteX3" fmla="*/ 182880 w 837406"/>
                <a:gd name="connsiteY3" fmla="*/ 341630 h 873760"/>
                <a:gd name="connsiteX4" fmla="*/ 0 w 837406"/>
                <a:gd name="connsiteY4" fmla="*/ 341630 h 873760"/>
                <a:gd name="connsiteX5" fmla="*/ 645160 w 837406"/>
                <a:gd name="connsiteY5" fmla="*/ 873760 h 873760"/>
                <a:gd name="connsiteX6" fmla="*/ 834390 w 837406"/>
                <a:gd name="connsiteY6" fmla="*/ 845820 h 873760"/>
                <a:gd name="connsiteX7" fmla="*/ 834390 w 837406"/>
                <a:gd name="connsiteY7" fmla="*/ 345440 h 873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406" h="873760">
                  <a:moveTo>
                    <a:pt x="834390" y="345440"/>
                  </a:moveTo>
                  <a:lnTo>
                    <a:pt x="558800" y="345440"/>
                  </a:lnTo>
                  <a:lnTo>
                    <a:pt x="558800" y="0"/>
                  </a:lnTo>
                  <a:lnTo>
                    <a:pt x="182880" y="341630"/>
                  </a:lnTo>
                  <a:lnTo>
                    <a:pt x="0" y="341630"/>
                  </a:lnTo>
                  <a:cubicBezTo>
                    <a:pt x="58420" y="645160"/>
                    <a:pt x="325120" y="873760"/>
                    <a:pt x="645160" y="873760"/>
                  </a:cubicBezTo>
                  <a:cubicBezTo>
                    <a:pt x="965200" y="873760"/>
                    <a:pt x="774700" y="863600"/>
                    <a:pt x="834390" y="845820"/>
                  </a:cubicBezTo>
                  <a:lnTo>
                    <a:pt x="834390" y="3454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60CEAF70-8472-B5E1-1E65-C1CFC0AFBB94}"/>
                </a:ext>
              </a:extLst>
            </p:cNvPr>
            <p:cNvSpPr/>
            <p:nvPr/>
          </p:nvSpPr>
          <p:spPr>
            <a:xfrm>
              <a:off x="2821939" y="4389120"/>
              <a:ext cx="308610" cy="435609"/>
            </a:xfrm>
            <a:custGeom>
              <a:avLst/>
              <a:gdLst>
                <a:gd name="connsiteX0" fmla="*/ 0 w 308610"/>
                <a:gd name="connsiteY0" fmla="*/ 0 h 435609"/>
                <a:gd name="connsiteX1" fmla="*/ 0 w 308610"/>
                <a:gd name="connsiteY1" fmla="*/ 435610 h 435609"/>
                <a:gd name="connsiteX2" fmla="*/ 308610 w 308610"/>
                <a:gd name="connsiteY2" fmla="*/ 0 h 435609"/>
                <a:gd name="connsiteX3" fmla="*/ 0 w 308610"/>
                <a:gd name="connsiteY3" fmla="*/ 0 h 435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610" h="435609">
                  <a:moveTo>
                    <a:pt x="0" y="0"/>
                  </a:moveTo>
                  <a:lnTo>
                    <a:pt x="0" y="435610"/>
                  </a:lnTo>
                  <a:cubicBezTo>
                    <a:pt x="156210" y="341630"/>
                    <a:pt x="271780" y="185420"/>
                    <a:pt x="3086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53D25A79-2AC3-7CCC-55B6-C0146493D35F}"/>
                </a:ext>
              </a:extLst>
            </p:cNvPr>
            <p:cNvSpPr/>
            <p:nvPr/>
          </p:nvSpPr>
          <p:spPr>
            <a:xfrm>
              <a:off x="2453639" y="3868420"/>
              <a:ext cx="5758179" cy="468629"/>
            </a:xfrm>
            <a:custGeom>
              <a:avLst/>
              <a:gdLst>
                <a:gd name="connsiteX0" fmla="*/ 39370 w 5758179"/>
                <a:gd name="connsiteY0" fmla="*/ 426720 h 468629"/>
                <a:gd name="connsiteX1" fmla="*/ 39370 w 5758179"/>
                <a:gd name="connsiteY1" fmla="*/ 0 h 468629"/>
                <a:gd name="connsiteX2" fmla="*/ 0 w 5758179"/>
                <a:gd name="connsiteY2" fmla="*/ 0 h 468629"/>
                <a:gd name="connsiteX3" fmla="*/ 0 w 5758179"/>
                <a:gd name="connsiteY3" fmla="*/ 467360 h 468629"/>
                <a:gd name="connsiteX4" fmla="*/ 19050 w 5758179"/>
                <a:gd name="connsiteY4" fmla="*/ 467360 h 468629"/>
                <a:gd name="connsiteX5" fmla="*/ 19050 w 5758179"/>
                <a:gd name="connsiteY5" fmla="*/ 467360 h 468629"/>
                <a:gd name="connsiteX6" fmla="*/ 271780 w 5758179"/>
                <a:gd name="connsiteY6" fmla="*/ 467360 h 468629"/>
                <a:gd name="connsiteX7" fmla="*/ 271780 w 5758179"/>
                <a:gd name="connsiteY7" fmla="*/ 468630 h 468629"/>
                <a:gd name="connsiteX8" fmla="*/ 312420 w 5758179"/>
                <a:gd name="connsiteY8" fmla="*/ 468630 h 468629"/>
                <a:gd name="connsiteX9" fmla="*/ 312420 w 5758179"/>
                <a:gd name="connsiteY9" fmla="*/ 467360 h 468629"/>
                <a:gd name="connsiteX10" fmla="*/ 5758180 w 5758179"/>
                <a:gd name="connsiteY10" fmla="*/ 467360 h 468629"/>
                <a:gd name="connsiteX11" fmla="*/ 5758180 w 5758179"/>
                <a:gd name="connsiteY11" fmla="*/ 426720 h 468629"/>
                <a:gd name="connsiteX12" fmla="*/ 39370 w 5758179"/>
                <a:gd name="connsiteY12" fmla="*/ 426720 h 468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58179" h="468629">
                  <a:moveTo>
                    <a:pt x="39370" y="426720"/>
                  </a:moveTo>
                  <a:lnTo>
                    <a:pt x="39370" y="0"/>
                  </a:lnTo>
                  <a:lnTo>
                    <a:pt x="0" y="0"/>
                  </a:lnTo>
                  <a:lnTo>
                    <a:pt x="0" y="467360"/>
                  </a:lnTo>
                  <a:lnTo>
                    <a:pt x="19050" y="467360"/>
                  </a:lnTo>
                  <a:lnTo>
                    <a:pt x="19050" y="467360"/>
                  </a:lnTo>
                  <a:lnTo>
                    <a:pt x="271780" y="467360"/>
                  </a:lnTo>
                  <a:lnTo>
                    <a:pt x="271780" y="468630"/>
                  </a:lnTo>
                  <a:lnTo>
                    <a:pt x="312420" y="468630"/>
                  </a:lnTo>
                  <a:lnTo>
                    <a:pt x="312420" y="467360"/>
                  </a:lnTo>
                  <a:lnTo>
                    <a:pt x="5758180" y="467360"/>
                  </a:lnTo>
                  <a:lnTo>
                    <a:pt x="5758180" y="426720"/>
                  </a:lnTo>
                  <a:lnTo>
                    <a:pt x="39370" y="42672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B873551F-7AAC-AC72-B461-48D93820B4DA}"/>
                </a:ext>
              </a:extLst>
            </p:cNvPr>
            <p:cNvSpPr/>
            <p:nvPr/>
          </p:nvSpPr>
          <p:spPr>
            <a:xfrm>
              <a:off x="1977389" y="3825240"/>
              <a:ext cx="520700" cy="510539"/>
            </a:xfrm>
            <a:custGeom>
              <a:avLst/>
              <a:gdLst>
                <a:gd name="connsiteX0" fmla="*/ 476250 w 520700"/>
                <a:gd name="connsiteY0" fmla="*/ 93980 h 510539"/>
                <a:gd name="connsiteX1" fmla="*/ 515620 w 520700"/>
                <a:gd name="connsiteY1" fmla="*/ 95250 h 510539"/>
                <a:gd name="connsiteX2" fmla="*/ 520700 w 520700"/>
                <a:gd name="connsiteY2" fmla="*/ 0 h 510539"/>
                <a:gd name="connsiteX3" fmla="*/ 0 w 520700"/>
                <a:gd name="connsiteY3" fmla="*/ 481330 h 510539"/>
                <a:gd name="connsiteX4" fmla="*/ 27940 w 520700"/>
                <a:gd name="connsiteY4" fmla="*/ 510540 h 510539"/>
                <a:gd name="connsiteX5" fmla="*/ 478790 w 520700"/>
                <a:gd name="connsiteY5" fmla="*/ 93980 h 510539"/>
                <a:gd name="connsiteX6" fmla="*/ 476250 w 520700"/>
                <a:gd name="connsiteY6" fmla="*/ 93980 h 51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0700" h="510539">
                  <a:moveTo>
                    <a:pt x="476250" y="93980"/>
                  </a:moveTo>
                  <a:lnTo>
                    <a:pt x="515620" y="95250"/>
                  </a:lnTo>
                  <a:lnTo>
                    <a:pt x="520700" y="0"/>
                  </a:lnTo>
                  <a:lnTo>
                    <a:pt x="0" y="481330"/>
                  </a:lnTo>
                  <a:lnTo>
                    <a:pt x="27940" y="510540"/>
                  </a:lnTo>
                  <a:lnTo>
                    <a:pt x="478790" y="93980"/>
                  </a:lnTo>
                  <a:lnTo>
                    <a:pt x="476250" y="9398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0458F6B5-9E79-CF5F-761A-384D0DFE13AB}"/>
                </a:ext>
              </a:extLst>
            </p:cNvPr>
            <p:cNvSpPr/>
            <p:nvPr/>
          </p:nvSpPr>
          <p:spPr>
            <a:xfrm>
              <a:off x="1830070" y="4295140"/>
              <a:ext cx="175260" cy="40639"/>
            </a:xfrm>
            <a:custGeom>
              <a:avLst/>
              <a:gdLst>
                <a:gd name="connsiteX0" fmla="*/ 0 w 175260"/>
                <a:gd name="connsiteY0" fmla="*/ 0 h 40639"/>
                <a:gd name="connsiteX1" fmla="*/ 175260 w 175260"/>
                <a:gd name="connsiteY1" fmla="*/ 0 h 40639"/>
                <a:gd name="connsiteX2" fmla="*/ 175260 w 175260"/>
                <a:gd name="connsiteY2" fmla="*/ 40640 h 40639"/>
                <a:gd name="connsiteX3" fmla="*/ 0 w 175260"/>
                <a:gd name="connsiteY3" fmla="*/ 40640 h 40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260" h="40639">
                  <a:moveTo>
                    <a:pt x="0" y="0"/>
                  </a:moveTo>
                  <a:lnTo>
                    <a:pt x="175260" y="0"/>
                  </a:lnTo>
                  <a:lnTo>
                    <a:pt x="175260" y="40640"/>
                  </a:lnTo>
                  <a:lnTo>
                    <a:pt x="0" y="4064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481B1932-68A0-2B93-1CEE-3A574D24D4E4}"/>
                </a:ext>
              </a:extLst>
            </p:cNvPr>
            <p:cNvSpPr/>
            <p:nvPr/>
          </p:nvSpPr>
          <p:spPr>
            <a:xfrm>
              <a:off x="2726689" y="4321809"/>
              <a:ext cx="40639" cy="549910"/>
            </a:xfrm>
            <a:custGeom>
              <a:avLst/>
              <a:gdLst>
                <a:gd name="connsiteX0" fmla="*/ 0 w 40639"/>
                <a:gd name="connsiteY0" fmla="*/ 549910 h 549910"/>
                <a:gd name="connsiteX1" fmla="*/ 40640 w 40639"/>
                <a:gd name="connsiteY1" fmla="*/ 532130 h 549910"/>
                <a:gd name="connsiteX2" fmla="*/ 40640 w 40639"/>
                <a:gd name="connsiteY2" fmla="*/ 0 h 549910"/>
                <a:gd name="connsiteX3" fmla="*/ 0 w 40639"/>
                <a:gd name="connsiteY3" fmla="*/ 0 h 549910"/>
                <a:gd name="connsiteX4" fmla="*/ 0 w 40639"/>
                <a:gd name="connsiteY4" fmla="*/ 549910 h 54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39" h="549910">
                  <a:moveTo>
                    <a:pt x="0" y="549910"/>
                  </a:moveTo>
                  <a:cubicBezTo>
                    <a:pt x="13970" y="544830"/>
                    <a:pt x="26670" y="538480"/>
                    <a:pt x="40640" y="532130"/>
                  </a:cubicBezTo>
                  <a:lnTo>
                    <a:pt x="40640" y="0"/>
                  </a:lnTo>
                  <a:cubicBezTo>
                    <a:pt x="40640" y="0"/>
                    <a:pt x="0" y="0"/>
                    <a:pt x="0" y="0"/>
                  </a:cubicBezTo>
                  <a:lnTo>
                    <a:pt x="0" y="54991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01" name="Graphic 4">
              <a:extLst>
                <a:ext uri="{FF2B5EF4-FFF2-40B4-BE49-F238E27FC236}">
                  <a16:creationId xmlns:a16="http://schemas.microsoft.com/office/drawing/2014/main" id="{ECF25E67-0D60-F648-98F5-B2F7B59DD4A2}"/>
                </a:ext>
              </a:extLst>
            </p:cNvPr>
            <p:cNvGrpSpPr/>
            <p:nvPr/>
          </p:nvGrpSpPr>
          <p:grpSpPr>
            <a:xfrm>
              <a:off x="3208020" y="4380229"/>
              <a:ext cx="3854449" cy="554990"/>
              <a:chOff x="3208020" y="4380229"/>
              <a:chExt cx="3854449" cy="554990"/>
            </a:xfrm>
            <a:solidFill>
              <a:srgbClr val="8B0E04"/>
            </a:solidFill>
          </p:grpSpPr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012ACB8E-063B-74B8-6A3D-A020D02B3FCF}"/>
                  </a:ext>
                </a:extLst>
              </p:cNvPr>
              <p:cNvSpPr/>
              <p:nvPr/>
            </p:nvSpPr>
            <p:spPr>
              <a:xfrm>
                <a:off x="3208020" y="4389120"/>
                <a:ext cx="396239" cy="532129"/>
              </a:xfrm>
              <a:custGeom>
                <a:avLst/>
                <a:gdLst>
                  <a:gd name="connsiteX0" fmla="*/ 233680 w 396239"/>
                  <a:gd name="connsiteY0" fmla="*/ 59690 h 532129"/>
                  <a:gd name="connsiteX1" fmla="*/ 233680 w 396239"/>
                  <a:gd name="connsiteY1" fmla="*/ 532130 h 532129"/>
                  <a:gd name="connsiteX2" fmla="*/ 162560 w 396239"/>
                  <a:gd name="connsiteY2" fmla="*/ 532130 h 532129"/>
                  <a:gd name="connsiteX3" fmla="*/ 162560 w 396239"/>
                  <a:gd name="connsiteY3" fmla="*/ 59690 h 532129"/>
                  <a:gd name="connsiteX4" fmla="*/ 0 w 396239"/>
                  <a:gd name="connsiteY4" fmla="*/ 59690 h 532129"/>
                  <a:gd name="connsiteX5" fmla="*/ 0 w 396239"/>
                  <a:gd name="connsiteY5" fmla="*/ 0 h 532129"/>
                  <a:gd name="connsiteX6" fmla="*/ 396240 w 396239"/>
                  <a:gd name="connsiteY6" fmla="*/ 0 h 532129"/>
                  <a:gd name="connsiteX7" fmla="*/ 396240 w 396239"/>
                  <a:gd name="connsiteY7" fmla="*/ 59690 h 532129"/>
                  <a:gd name="connsiteX8" fmla="*/ 233680 w 396239"/>
                  <a:gd name="connsiteY8" fmla="*/ 59690 h 532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6239" h="532129">
                    <a:moveTo>
                      <a:pt x="233680" y="59690"/>
                    </a:moveTo>
                    <a:lnTo>
                      <a:pt x="233680" y="532130"/>
                    </a:lnTo>
                    <a:lnTo>
                      <a:pt x="162560" y="532130"/>
                    </a:lnTo>
                    <a:lnTo>
                      <a:pt x="162560" y="59690"/>
                    </a:lnTo>
                    <a:lnTo>
                      <a:pt x="0" y="59690"/>
                    </a:lnTo>
                    <a:lnTo>
                      <a:pt x="0" y="0"/>
                    </a:lnTo>
                    <a:lnTo>
                      <a:pt x="396240" y="0"/>
                    </a:lnTo>
                    <a:lnTo>
                      <a:pt x="396240" y="59690"/>
                    </a:lnTo>
                    <a:lnTo>
                      <a:pt x="233680" y="5969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29010679-2D7C-6E47-EBE4-288FCAE0AFF4}"/>
                  </a:ext>
                </a:extLst>
              </p:cNvPr>
              <p:cNvSpPr/>
              <p:nvPr/>
            </p:nvSpPr>
            <p:spPr>
              <a:xfrm>
                <a:off x="3820159" y="4389120"/>
                <a:ext cx="370840" cy="533400"/>
              </a:xfrm>
              <a:custGeom>
                <a:avLst/>
                <a:gdLst>
                  <a:gd name="connsiteX0" fmla="*/ 172720 w 370840"/>
                  <a:gd name="connsiteY0" fmla="*/ 0 h 533400"/>
                  <a:gd name="connsiteX1" fmla="*/ 359410 w 370840"/>
                  <a:gd name="connsiteY1" fmla="*/ 162560 h 533400"/>
                  <a:gd name="connsiteX2" fmla="*/ 250190 w 370840"/>
                  <a:gd name="connsiteY2" fmla="*/ 312420 h 533400"/>
                  <a:gd name="connsiteX3" fmla="*/ 370840 w 370840"/>
                  <a:gd name="connsiteY3" fmla="*/ 533400 h 533400"/>
                  <a:gd name="connsiteX4" fmla="*/ 292100 w 370840"/>
                  <a:gd name="connsiteY4" fmla="*/ 533400 h 533400"/>
                  <a:gd name="connsiteX5" fmla="*/ 181610 w 370840"/>
                  <a:gd name="connsiteY5" fmla="*/ 325120 h 533400"/>
                  <a:gd name="connsiteX6" fmla="*/ 71120 w 370840"/>
                  <a:gd name="connsiteY6" fmla="*/ 325120 h 533400"/>
                  <a:gd name="connsiteX7" fmla="*/ 71120 w 370840"/>
                  <a:gd name="connsiteY7" fmla="*/ 533400 h 533400"/>
                  <a:gd name="connsiteX8" fmla="*/ 0 w 370840"/>
                  <a:gd name="connsiteY8" fmla="*/ 533400 h 533400"/>
                  <a:gd name="connsiteX9" fmla="*/ 0 w 370840"/>
                  <a:gd name="connsiteY9" fmla="*/ 1270 h 533400"/>
                  <a:gd name="connsiteX10" fmla="*/ 172720 w 370840"/>
                  <a:gd name="connsiteY10" fmla="*/ 1270 h 533400"/>
                  <a:gd name="connsiteX11" fmla="*/ 71120 w 370840"/>
                  <a:gd name="connsiteY11" fmla="*/ 59690 h 533400"/>
                  <a:gd name="connsiteX12" fmla="*/ 71120 w 370840"/>
                  <a:gd name="connsiteY12" fmla="*/ 265430 h 533400"/>
                  <a:gd name="connsiteX13" fmla="*/ 176530 w 370840"/>
                  <a:gd name="connsiteY13" fmla="*/ 265430 h 533400"/>
                  <a:gd name="connsiteX14" fmla="*/ 289560 w 370840"/>
                  <a:gd name="connsiteY14" fmla="*/ 162560 h 533400"/>
                  <a:gd name="connsiteX15" fmla="*/ 171450 w 370840"/>
                  <a:gd name="connsiteY15" fmla="*/ 59690 h 533400"/>
                  <a:gd name="connsiteX16" fmla="*/ 72390 w 370840"/>
                  <a:gd name="connsiteY16" fmla="*/ 59690 h 533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70840" h="533400">
                    <a:moveTo>
                      <a:pt x="172720" y="0"/>
                    </a:moveTo>
                    <a:cubicBezTo>
                      <a:pt x="289560" y="0"/>
                      <a:pt x="359410" y="60960"/>
                      <a:pt x="359410" y="162560"/>
                    </a:cubicBezTo>
                    <a:cubicBezTo>
                      <a:pt x="359410" y="264160"/>
                      <a:pt x="307340" y="294640"/>
                      <a:pt x="250190" y="312420"/>
                    </a:cubicBezTo>
                    <a:lnTo>
                      <a:pt x="370840" y="533400"/>
                    </a:lnTo>
                    <a:lnTo>
                      <a:pt x="292100" y="533400"/>
                    </a:lnTo>
                    <a:lnTo>
                      <a:pt x="181610" y="325120"/>
                    </a:lnTo>
                    <a:lnTo>
                      <a:pt x="71120" y="325120"/>
                    </a:lnTo>
                    <a:lnTo>
                      <a:pt x="71120" y="533400"/>
                    </a:lnTo>
                    <a:lnTo>
                      <a:pt x="0" y="533400"/>
                    </a:lnTo>
                    <a:lnTo>
                      <a:pt x="0" y="1270"/>
                    </a:lnTo>
                    <a:lnTo>
                      <a:pt x="172720" y="1270"/>
                    </a:lnTo>
                    <a:close/>
                    <a:moveTo>
                      <a:pt x="71120" y="59690"/>
                    </a:moveTo>
                    <a:lnTo>
                      <a:pt x="71120" y="265430"/>
                    </a:lnTo>
                    <a:lnTo>
                      <a:pt x="176530" y="265430"/>
                    </a:lnTo>
                    <a:cubicBezTo>
                      <a:pt x="246380" y="265430"/>
                      <a:pt x="289560" y="227330"/>
                      <a:pt x="289560" y="162560"/>
                    </a:cubicBezTo>
                    <a:cubicBezTo>
                      <a:pt x="289560" y="97790"/>
                      <a:pt x="245110" y="59690"/>
                      <a:pt x="171450" y="59690"/>
                    </a:cubicBezTo>
                    <a:lnTo>
                      <a:pt x="72390" y="5969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" name="Freeform 103">
                <a:extLst>
                  <a:ext uri="{FF2B5EF4-FFF2-40B4-BE49-F238E27FC236}">
                    <a16:creationId xmlns:a16="http://schemas.microsoft.com/office/drawing/2014/main" id="{5B0B8004-389F-C146-FB1D-B9926097F7C6}"/>
                  </a:ext>
                </a:extLst>
              </p:cNvPr>
              <p:cNvSpPr/>
              <p:nvPr/>
            </p:nvSpPr>
            <p:spPr>
              <a:xfrm>
                <a:off x="4386579" y="4380229"/>
                <a:ext cx="491490" cy="541020"/>
              </a:xfrm>
              <a:custGeom>
                <a:avLst/>
                <a:gdLst>
                  <a:gd name="connsiteX0" fmla="*/ 245110 w 491490"/>
                  <a:gd name="connsiteY0" fmla="*/ 0 h 541020"/>
                  <a:gd name="connsiteX1" fmla="*/ 246380 w 491490"/>
                  <a:gd name="connsiteY1" fmla="*/ 0 h 541020"/>
                  <a:gd name="connsiteX2" fmla="*/ 491490 w 491490"/>
                  <a:gd name="connsiteY2" fmla="*/ 541020 h 541020"/>
                  <a:gd name="connsiteX3" fmla="*/ 416560 w 491490"/>
                  <a:gd name="connsiteY3" fmla="*/ 541020 h 541020"/>
                  <a:gd name="connsiteX4" fmla="*/ 364490 w 491490"/>
                  <a:gd name="connsiteY4" fmla="*/ 422910 h 541020"/>
                  <a:gd name="connsiteX5" fmla="*/ 127000 w 491490"/>
                  <a:gd name="connsiteY5" fmla="*/ 422910 h 541020"/>
                  <a:gd name="connsiteX6" fmla="*/ 74930 w 491490"/>
                  <a:gd name="connsiteY6" fmla="*/ 541020 h 541020"/>
                  <a:gd name="connsiteX7" fmla="*/ 0 w 491490"/>
                  <a:gd name="connsiteY7" fmla="*/ 541020 h 541020"/>
                  <a:gd name="connsiteX8" fmla="*/ 245110 w 491490"/>
                  <a:gd name="connsiteY8" fmla="*/ 0 h 541020"/>
                  <a:gd name="connsiteX9" fmla="*/ 337820 w 491490"/>
                  <a:gd name="connsiteY9" fmla="*/ 364490 h 541020"/>
                  <a:gd name="connsiteX10" fmla="*/ 245110 w 491490"/>
                  <a:gd name="connsiteY10" fmla="*/ 143510 h 541020"/>
                  <a:gd name="connsiteX11" fmla="*/ 152400 w 491490"/>
                  <a:gd name="connsiteY11" fmla="*/ 364490 h 541020"/>
                  <a:gd name="connsiteX12" fmla="*/ 337820 w 491490"/>
                  <a:gd name="connsiteY12" fmla="*/ 364490 h 541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1490" h="541020">
                    <a:moveTo>
                      <a:pt x="245110" y="0"/>
                    </a:moveTo>
                    <a:lnTo>
                      <a:pt x="246380" y="0"/>
                    </a:lnTo>
                    <a:lnTo>
                      <a:pt x="491490" y="541020"/>
                    </a:lnTo>
                    <a:lnTo>
                      <a:pt x="416560" y="541020"/>
                    </a:lnTo>
                    <a:lnTo>
                      <a:pt x="364490" y="422910"/>
                    </a:lnTo>
                    <a:lnTo>
                      <a:pt x="127000" y="422910"/>
                    </a:lnTo>
                    <a:lnTo>
                      <a:pt x="74930" y="541020"/>
                    </a:lnTo>
                    <a:lnTo>
                      <a:pt x="0" y="541020"/>
                    </a:lnTo>
                    <a:lnTo>
                      <a:pt x="245110" y="0"/>
                    </a:lnTo>
                    <a:close/>
                    <a:moveTo>
                      <a:pt x="337820" y="364490"/>
                    </a:moveTo>
                    <a:cubicBezTo>
                      <a:pt x="300990" y="283210"/>
                      <a:pt x="274320" y="219710"/>
                      <a:pt x="245110" y="143510"/>
                    </a:cubicBezTo>
                    <a:cubicBezTo>
                      <a:pt x="215900" y="218440"/>
                      <a:pt x="187960" y="281940"/>
                      <a:pt x="152400" y="364490"/>
                    </a:cubicBezTo>
                    <a:lnTo>
                      <a:pt x="337820" y="36449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" name="Freeform 104">
                <a:extLst>
                  <a:ext uri="{FF2B5EF4-FFF2-40B4-BE49-F238E27FC236}">
                    <a16:creationId xmlns:a16="http://schemas.microsoft.com/office/drawing/2014/main" id="{8D8523EE-7BEA-C714-7602-30572DE543CD}"/>
                  </a:ext>
                </a:extLst>
              </p:cNvPr>
              <p:cNvSpPr/>
              <p:nvPr/>
            </p:nvSpPr>
            <p:spPr>
              <a:xfrm>
                <a:off x="5091429" y="4380229"/>
                <a:ext cx="417829" cy="549910"/>
              </a:xfrm>
              <a:custGeom>
                <a:avLst/>
                <a:gdLst>
                  <a:gd name="connsiteX0" fmla="*/ 417830 w 417829"/>
                  <a:gd name="connsiteY0" fmla="*/ 549910 h 549910"/>
                  <a:gd name="connsiteX1" fmla="*/ 87630 w 417829"/>
                  <a:gd name="connsiteY1" fmla="*/ 191770 h 549910"/>
                  <a:gd name="connsiteX2" fmla="*/ 71120 w 417829"/>
                  <a:gd name="connsiteY2" fmla="*/ 172720 h 549910"/>
                  <a:gd name="connsiteX3" fmla="*/ 71120 w 417829"/>
                  <a:gd name="connsiteY3" fmla="*/ 541020 h 549910"/>
                  <a:gd name="connsiteX4" fmla="*/ 0 w 417829"/>
                  <a:gd name="connsiteY4" fmla="*/ 541020 h 549910"/>
                  <a:gd name="connsiteX5" fmla="*/ 0 w 417829"/>
                  <a:gd name="connsiteY5" fmla="*/ 0 h 549910"/>
                  <a:gd name="connsiteX6" fmla="*/ 0 w 417829"/>
                  <a:gd name="connsiteY6" fmla="*/ 0 h 549910"/>
                  <a:gd name="connsiteX7" fmla="*/ 330200 w 417829"/>
                  <a:gd name="connsiteY7" fmla="*/ 358140 h 549910"/>
                  <a:gd name="connsiteX8" fmla="*/ 346710 w 417829"/>
                  <a:gd name="connsiteY8" fmla="*/ 377190 h 549910"/>
                  <a:gd name="connsiteX9" fmla="*/ 346710 w 417829"/>
                  <a:gd name="connsiteY9" fmla="*/ 8890 h 549910"/>
                  <a:gd name="connsiteX10" fmla="*/ 417830 w 417829"/>
                  <a:gd name="connsiteY10" fmla="*/ 8890 h 549910"/>
                  <a:gd name="connsiteX11" fmla="*/ 417830 w 417829"/>
                  <a:gd name="connsiteY11" fmla="*/ 549910 h 549910"/>
                  <a:gd name="connsiteX12" fmla="*/ 417830 w 417829"/>
                  <a:gd name="connsiteY12" fmla="*/ 549910 h 549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7829" h="549910">
                    <a:moveTo>
                      <a:pt x="417830" y="549910"/>
                    </a:moveTo>
                    <a:lnTo>
                      <a:pt x="87630" y="191770"/>
                    </a:lnTo>
                    <a:lnTo>
                      <a:pt x="71120" y="172720"/>
                    </a:lnTo>
                    <a:lnTo>
                      <a:pt x="71120" y="541020"/>
                    </a:lnTo>
                    <a:lnTo>
                      <a:pt x="0" y="54102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30200" y="358140"/>
                    </a:lnTo>
                    <a:lnTo>
                      <a:pt x="346710" y="377190"/>
                    </a:lnTo>
                    <a:lnTo>
                      <a:pt x="346710" y="8890"/>
                    </a:lnTo>
                    <a:lnTo>
                      <a:pt x="417830" y="8890"/>
                    </a:lnTo>
                    <a:lnTo>
                      <a:pt x="417830" y="549910"/>
                    </a:lnTo>
                    <a:lnTo>
                      <a:pt x="417830" y="54991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" name="Freeform 105">
                <a:extLst>
                  <a:ext uri="{FF2B5EF4-FFF2-40B4-BE49-F238E27FC236}">
                    <a16:creationId xmlns:a16="http://schemas.microsoft.com/office/drawing/2014/main" id="{25051201-EFF0-22EC-5C67-035241484150}"/>
                  </a:ext>
                </a:extLst>
              </p:cNvPr>
              <p:cNvSpPr/>
              <p:nvPr/>
            </p:nvSpPr>
            <p:spPr>
              <a:xfrm>
                <a:off x="5758179" y="4382770"/>
                <a:ext cx="337820" cy="552450"/>
              </a:xfrm>
              <a:custGeom>
                <a:avLst/>
                <a:gdLst>
                  <a:gd name="connsiteX0" fmla="*/ 2540 w 337820"/>
                  <a:gd name="connsiteY0" fmla="*/ 516890 h 552450"/>
                  <a:gd name="connsiteX1" fmla="*/ 2540 w 337820"/>
                  <a:gd name="connsiteY1" fmla="*/ 447040 h 552450"/>
                  <a:gd name="connsiteX2" fmla="*/ 152400 w 337820"/>
                  <a:gd name="connsiteY2" fmla="*/ 485140 h 552450"/>
                  <a:gd name="connsiteX3" fmla="*/ 267970 w 337820"/>
                  <a:gd name="connsiteY3" fmla="*/ 408940 h 552450"/>
                  <a:gd name="connsiteX4" fmla="*/ 149860 w 337820"/>
                  <a:gd name="connsiteY4" fmla="*/ 302260 h 552450"/>
                  <a:gd name="connsiteX5" fmla="*/ 0 w 337820"/>
                  <a:gd name="connsiteY5" fmla="*/ 142240 h 552450"/>
                  <a:gd name="connsiteX6" fmla="*/ 177800 w 337820"/>
                  <a:gd name="connsiteY6" fmla="*/ 0 h 552450"/>
                  <a:gd name="connsiteX7" fmla="*/ 309880 w 337820"/>
                  <a:gd name="connsiteY7" fmla="*/ 27940 h 552450"/>
                  <a:gd name="connsiteX8" fmla="*/ 309880 w 337820"/>
                  <a:gd name="connsiteY8" fmla="*/ 95250 h 552450"/>
                  <a:gd name="connsiteX9" fmla="*/ 181610 w 337820"/>
                  <a:gd name="connsiteY9" fmla="*/ 64770 h 552450"/>
                  <a:gd name="connsiteX10" fmla="*/ 69850 w 337820"/>
                  <a:gd name="connsiteY10" fmla="*/ 142240 h 552450"/>
                  <a:gd name="connsiteX11" fmla="*/ 186690 w 337820"/>
                  <a:gd name="connsiteY11" fmla="*/ 248920 h 552450"/>
                  <a:gd name="connsiteX12" fmla="*/ 337820 w 337820"/>
                  <a:gd name="connsiteY12" fmla="*/ 407670 h 552450"/>
                  <a:gd name="connsiteX13" fmla="*/ 156210 w 337820"/>
                  <a:gd name="connsiteY13" fmla="*/ 552450 h 552450"/>
                  <a:gd name="connsiteX14" fmla="*/ 2540 w 337820"/>
                  <a:gd name="connsiteY14" fmla="*/ 521970 h 552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37820" h="552450">
                    <a:moveTo>
                      <a:pt x="2540" y="516890"/>
                    </a:moveTo>
                    <a:lnTo>
                      <a:pt x="2540" y="447040"/>
                    </a:lnTo>
                    <a:cubicBezTo>
                      <a:pt x="40640" y="466090"/>
                      <a:pt x="95250" y="485140"/>
                      <a:pt x="152400" y="485140"/>
                    </a:cubicBezTo>
                    <a:cubicBezTo>
                      <a:pt x="209550" y="485140"/>
                      <a:pt x="267970" y="457200"/>
                      <a:pt x="267970" y="408940"/>
                    </a:cubicBezTo>
                    <a:cubicBezTo>
                      <a:pt x="267970" y="360680"/>
                      <a:pt x="238760" y="332740"/>
                      <a:pt x="149860" y="302260"/>
                    </a:cubicBezTo>
                    <a:cubicBezTo>
                      <a:pt x="48260" y="266700"/>
                      <a:pt x="0" y="223520"/>
                      <a:pt x="0" y="142240"/>
                    </a:cubicBezTo>
                    <a:cubicBezTo>
                      <a:pt x="0" y="60960"/>
                      <a:pt x="74930" y="0"/>
                      <a:pt x="177800" y="0"/>
                    </a:cubicBezTo>
                    <a:cubicBezTo>
                      <a:pt x="280670" y="0"/>
                      <a:pt x="280670" y="13970"/>
                      <a:pt x="309880" y="27940"/>
                    </a:cubicBezTo>
                    <a:lnTo>
                      <a:pt x="309880" y="95250"/>
                    </a:lnTo>
                    <a:cubicBezTo>
                      <a:pt x="280670" y="80010"/>
                      <a:pt x="229870" y="64770"/>
                      <a:pt x="181610" y="64770"/>
                    </a:cubicBezTo>
                    <a:cubicBezTo>
                      <a:pt x="133350" y="64770"/>
                      <a:pt x="69850" y="93980"/>
                      <a:pt x="69850" y="142240"/>
                    </a:cubicBezTo>
                    <a:cubicBezTo>
                      <a:pt x="69850" y="190500"/>
                      <a:pt x="95250" y="217170"/>
                      <a:pt x="186690" y="248920"/>
                    </a:cubicBezTo>
                    <a:cubicBezTo>
                      <a:pt x="288290" y="285750"/>
                      <a:pt x="337820" y="327660"/>
                      <a:pt x="337820" y="407670"/>
                    </a:cubicBezTo>
                    <a:cubicBezTo>
                      <a:pt x="337820" y="487680"/>
                      <a:pt x="267970" y="552450"/>
                      <a:pt x="156210" y="552450"/>
                    </a:cubicBezTo>
                    <a:cubicBezTo>
                      <a:pt x="44450" y="552450"/>
                      <a:pt x="38100" y="537210"/>
                      <a:pt x="2540" y="52197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" name="Freeform 106">
                <a:extLst>
                  <a:ext uri="{FF2B5EF4-FFF2-40B4-BE49-F238E27FC236}">
                    <a16:creationId xmlns:a16="http://schemas.microsoft.com/office/drawing/2014/main" id="{16FAC2A9-7AC2-F3B9-18C5-50BE42134DC9}"/>
                  </a:ext>
                </a:extLst>
              </p:cNvPr>
              <p:cNvSpPr/>
              <p:nvPr/>
            </p:nvSpPr>
            <p:spPr>
              <a:xfrm>
                <a:off x="6363970" y="4389120"/>
                <a:ext cx="71120" cy="532129"/>
              </a:xfrm>
              <a:custGeom>
                <a:avLst/>
                <a:gdLst>
                  <a:gd name="connsiteX0" fmla="*/ 0 w 71120"/>
                  <a:gd name="connsiteY0" fmla="*/ 532130 h 532129"/>
                  <a:gd name="connsiteX1" fmla="*/ 0 w 71120"/>
                  <a:gd name="connsiteY1" fmla="*/ 0 h 532129"/>
                  <a:gd name="connsiteX2" fmla="*/ 71120 w 71120"/>
                  <a:gd name="connsiteY2" fmla="*/ 0 h 532129"/>
                  <a:gd name="connsiteX3" fmla="*/ 71120 w 71120"/>
                  <a:gd name="connsiteY3" fmla="*/ 532130 h 532129"/>
                  <a:gd name="connsiteX4" fmla="*/ 0 w 71120"/>
                  <a:gd name="connsiteY4" fmla="*/ 532130 h 532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120" h="532129">
                    <a:moveTo>
                      <a:pt x="0" y="532130"/>
                    </a:moveTo>
                    <a:lnTo>
                      <a:pt x="0" y="0"/>
                    </a:lnTo>
                    <a:lnTo>
                      <a:pt x="71120" y="0"/>
                    </a:lnTo>
                    <a:lnTo>
                      <a:pt x="71120" y="532130"/>
                    </a:lnTo>
                    <a:lnTo>
                      <a:pt x="0" y="53213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" name="Freeform 107">
                <a:extLst>
                  <a:ext uri="{FF2B5EF4-FFF2-40B4-BE49-F238E27FC236}">
                    <a16:creationId xmlns:a16="http://schemas.microsoft.com/office/drawing/2014/main" id="{02509FA4-F234-3EBE-9DF0-4D62349A72DC}"/>
                  </a:ext>
                </a:extLst>
              </p:cNvPr>
              <p:cNvSpPr/>
              <p:nvPr/>
            </p:nvSpPr>
            <p:spPr>
              <a:xfrm>
                <a:off x="6666230" y="4389120"/>
                <a:ext cx="396239" cy="532129"/>
              </a:xfrm>
              <a:custGeom>
                <a:avLst/>
                <a:gdLst>
                  <a:gd name="connsiteX0" fmla="*/ 233680 w 396239"/>
                  <a:gd name="connsiteY0" fmla="*/ 59690 h 532129"/>
                  <a:gd name="connsiteX1" fmla="*/ 233680 w 396239"/>
                  <a:gd name="connsiteY1" fmla="*/ 532130 h 532129"/>
                  <a:gd name="connsiteX2" fmla="*/ 162560 w 396239"/>
                  <a:gd name="connsiteY2" fmla="*/ 532130 h 532129"/>
                  <a:gd name="connsiteX3" fmla="*/ 162560 w 396239"/>
                  <a:gd name="connsiteY3" fmla="*/ 59690 h 532129"/>
                  <a:gd name="connsiteX4" fmla="*/ 0 w 396239"/>
                  <a:gd name="connsiteY4" fmla="*/ 59690 h 532129"/>
                  <a:gd name="connsiteX5" fmla="*/ 0 w 396239"/>
                  <a:gd name="connsiteY5" fmla="*/ 0 h 532129"/>
                  <a:gd name="connsiteX6" fmla="*/ 396239 w 396239"/>
                  <a:gd name="connsiteY6" fmla="*/ 0 h 532129"/>
                  <a:gd name="connsiteX7" fmla="*/ 396239 w 396239"/>
                  <a:gd name="connsiteY7" fmla="*/ 59690 h 532129"/>
                  <a:gd name="connsiteX8" fmla="*/ 233680 w 396239"/>
                  <a:gd name="connsiteY8" fmla="*/ 59690 h 532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6239" h="532129">
                    <a:moveTo>
                      <a:pt x="233680" y="59690"/>
                    </a:moveTo>
                    <a:lnTo>
                      <a:pt x="233680" y="532130"/>
                    </a:lnTo>
                    <a:lnTo>
                      <a:pt x="162560" y="532130"/>
                    </a:lnTo>
                    <a:lnTo>
                      <a:pt x="162560" y="59690"/>
                    </a:lnTo>
                    <a:lnTo>
                      <a:pt x="0" y="59690"/>
                    </a:lnTo>
                    <a:lnTo>
                      <a:pt x="0" y="0"/>
                    </a:lnTo>
                    <a:lnTo>
                      <a:pt x="396239" y="0"/>
                    </a:lnTo>
                    <a:lnTo>
                      <a:pt x="396239" y="59690"/>
                    </a:lnTo>
                    <a:lnTo>
                      <a:pt x="233680" y="5969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09" name="Graphic 4">
            <a:extLst>
              <a:ext uri="{FF2B5EF4-FFF2-40B4-BE49-F238E27FC236}">
                <a16:creationId xmlns:a16="http://schemas.microsoft.com/office/drawing/2014/main" id="{B5DEFAA6-3C75-0968-BBA5-C9DB3CBCDA8A}"/>
              </a:ext>
            </a:extLst>
          </p:cNvPr>
          <p:cNvGrpSpPr/>
          <p:nvPr/>
        </p:nvGrpSpPr>
        <p:grpSpPr>
          <a:xfrm>
            <a:off x="3690620" y="2975610"/>
            <a:ext cx="2675889" cy="195579"/>
            <a:chOff x="3690620" y="2975610"/>
            <a:chExt cx="2675889" cy="195579"/>
          </a:xfrm>
          <a:solidFill>
            <a:srgbClr val="717073"/>
          </a:solidFill>
        </p:grpSpPr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EE124F11-951C-86E2-4F6E-FE3F7DC46A34}"/>
                </a:ext>
              </a:extLst>
            </p:cNvPr>
            <p:cNvSpPr/>
            <p:nvPr/>
          </p:nvSpPr>
          <p:spPr>
            <a:xfrm>
              <a:off x="3690620" y="2989579"/>
              <a:ext cx="129539" cy="165100"/>
            </a:xfrm>
            <a:custGeom>
              <a:avLst/>
              <a:gdLst>
                <a:gd name="connsiteX0" fmla="*/ 1270 w 129539"/>
                <a:gd name="connsiteY0" fmla="*/ 1270 h 165100"/>
                <a:gd name="connsiteX1" fmla="*/ 57150 w 129539"/>
                <a:gd name="connsiteY1" fmla="*/ 1270 h 165100"/>
                <a:gd name="connsiteX2" fmla="*/ 124460 w 129539"/>
                <a:gd name="connsiteY2" fmla="*/ 48260 h 165100"/>
                <a:gd name="connsiteX3" fmla="*/ 102870 w 129539"/>
                <a:gd name="connsiteY3" fmla="*/ 78740 h 165100"/>
                <a:gd name="connsiteX4" fmla="*/ 129540 w 129539"/>
                <a:gd name="connsiteY4" fmla="*/ 115570 h 165100"/>
                <a:gd name="connsiteX5" fmla="*/ 59690 w 129539"/>
                <a:gd name="connsiteY5" fmla="*/ 165100 h 165100"/>
                <a:gd name="connsiteX6" fmla="*/ 0 w 129539"/>
                <a:gd name="connsiteY6" fmla="*/ 165100 h 165100"/>
                <a:gd name="connsiteX7" fmla="*/ 0 w 129539"/>
                <a:gd name="connsiteY7" fmla="*/ 0 h 165100"/>
                <a:gd name="connsiteX8" fmla="*/ 46990 w 129539"/>
                <a:gd name="connsiteY8" fmla="*/ 39370 h 165100"/>
                <a:gd name="connsiteX9" fmla="*/ 46990 w 129539"/>
                <a:gd name="connsiteY9" fmla="*/ 67310 h 165100"/>
                <a:gd name="connsiteX10" fmla="*/ 59690 w 129539"/>
                <a:gd name="connsiteY10" fmla="*/ 67310 h 165100"/>
                <a:gd name="connsiteX11" fmla="*/ 77470 w 129539"/>
                <a:gd name="connsiteY11" fmla="*/ 53340 h 165100"/>
                <a:gd name="connsiteX12" fmla="*/ 59690 w 129539"/>
                <a:gd name="connsiteY12" fmla="*/ 39370 h 165100"/>
                <a:gd name="connsiteX13" fmla="*/ 46990 w 129539"/>
                <a:gd name="connsiteY13" fmla="*/ 39370 h 165100"/>
                <a:gd name="connsiteX14" fmla="*/ 46990 w 129539"/>
                <a:gd name="connsiteY14" fmla="*/ 97790 h 165100"/>
                <a:gd name="connsiteX15" fmla="*/ 46990 w 129539"/>
                <a:gd name="connsiteY15" fmla="*/ 128270 h 165100"/>
                <a:gd name="connsiteX16" fmla="*/ 63500 w 129539"/>
                <a:gd name="connsiteY16" fmla="*/ 128270 h 165100"/>
                <a:gd name="connsiteX17" fmla="*/ 81280 w 129539"/>
                <a:gd name="connsiteY17" fmla="*/ 113030 h 165100"/>
                <a:gd name="connsiteX18" fmla="*/ 63500 w 129539"/>
                <a:gd name="connsiteY18" fmla="*/ 97790 h 165100"/>
                <a:gd name="connsiteX19" fmla="*/ 46990 w 129539"/>
                <a:gd name="connsiteY19" fmla="*/ 9779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9539" h="165100">
                  <a:moveTo>
                    <a:pt x="1270" y="1270"/>
                  </a:moveTo>
                  <a:lnTo>
                    <a:pt x="57150" y="1270"/>
                  </a:lnTo>
                  <a:cubicBezTo>
                    <a:pt x="93980" y="1270"/>
                    <a:pt x="124460" y="15240"/>
                    <a:pt x="124460" y="48260"/>
                  </a:cubicBezTo>
                  <a:cubicBezTo>
                    <a:pt x="124460" y="81280"/>
                    <a:pt x="114300" y="74930"/>
                    <a:pt x="102870" y="78740"/>
                  </a:cubicBezTo>
                  <a:cubicBezTo>
                    <a:pt x="115570" y="82550"/>
                    <a:pt x="129540" y="96520"/>
                    <a:pt x="129540" y="115570"/>
                  </a:cubicBezTo>
                  <a:cubicBezTo>
                    <a:pt x="129540" y="151130"/>
                    <a:pt x="100330" y="165100"/>
                    <a:pt x="59690" y="165100"/>
                  </a:cubicBezTo>
                  <a:lnTo>
                    <a:pt x="0" y="165100"/>
                  </a:lnTo>
                  <a:lnTo>
                    <a:pt x="0" y="0"/>
                  </a:lnTo>
                  <a:close/>
                  <a:moveTo>
                    <a:pt x="46990" y="39370"/>
                  </a:moveTo>
                  <a:lnTo>
                    <a:pt x="46990" y="67310"/>
                  </a:lnTo>
                  <a:lnTo>
                    <a:pt x="59690" y="67310"/>
                  </a:lnTo>
                  <a:cubicBezTo>
                    <a:pt x="68580" y="67310"/>
                    <a:pt x="77470" y="63500"/>
                    <a:pt x="77470" y="53340"/>
                  </a:cubicBezTo>
                  <a:cubicBezTo>
                    <a:pt x="77470" y="43180"/>
                    <a:pt x="69850" y="39370"/>
                    <a:pt x="59690" y="39370"/>
                  </a:cubicBezTo>
                  <a:lnTo>
                    <a:pt x="46990" y="39370"/>
                  </a:lnTo>
                  <a:close/>
                  <a:moveTo>
                    <a:pt x="46990" y="97790"/>
                  </a:moveTo>
                  <a:lnTo>
                    <a:pt x="46990" y="128270"/>
                  </a:lnTo>
                  <a:lnTo>
                    <a:pt x="63500" y="128270"/>
                  </a:lnTo>
                  <a:cubicBezTo>
                    <a:pt x="72390" y="128270"/>
                    <a:pt x="81280" y="124460"/>
                    <a:pt x="81280" y="113030"/>
                  </a:cubicBezTo>
                  <a:cubicBezTo>
                    <a:pt x="81280" y="101600"/>
                    <a:pt x="72390" y="97790"/>
                    <a:pt x="63500" y="97790"/>
                  </a:cubicBezTo>
                  <a:lnTo>
                    <a:pt x="46990" y="977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C315A3A5-DFB3-3F39-BFB3-2D46384ED18A}"/>
                </a:ext>
              </a:extLst>
            </p:cNvPr>
            <p:cNvSpPr/>
            <p:nvPr/>
          </p:nvSpPr>
          <p:spPr>
            <a:xfrm>
              <a:off x="3850640" y="2989579"/>
              <a:ext cx="133350" cy="165100"/>
            </a:xfrm>
            <a:custGeom>
              <a:avLst/>
              <a:gdLst>
                <a:gd name="connsiteX0" fmla="*/ 85090 w 133350"/>
                <a:gd name="connsiteY0" fmla="*/ 165100 h 165100"/>
                <a:gd name="connsiteX1" fmla="*/ 60960 w 133350"/>
                <a:gd name="connsiteY1" fmla="*/ 114300 h 165100"/>
                <a:gd name="connsiteX2" fmla="*/ 46990 w 133350"/>
                <a:gd name="connsiteY2" fmla="*/ 114300 h 165100"/>
                <a:gd name="connsiteX3" fmla="*/ 46990 w 133350"/>
                <a:gd name="connsiteY3" fmla="*/ 165100 h 165100"/>
                <a:gd name="connsiteX4" fmla="*/ 0 w 133350"/>
                <a:gd name="connsiteY4" fmla="*/ 165100 h 165100"/>
                <a:gd name="connsiteX5" fmla="*/ 0 w 133350"/>
                <a:gd name="connsiteY5" fmla="*/ 0 h 165100"/>
                <a:gd name="connsiteX6" fmla="*/ 62230 w 133350"/>
                <a:gd name="connsiteY6" fmla="*/ 0 h 165100"/>
                <a:gd name="connsiteX7" fmla="*/ 130810 w 133350"/>
                <a:gd name="connsiteY7" fmla="*/ 58420 h 165100"/>
                <a:gd name="connsiteX8" fmla="*/ 101600 w 133350"/>
                <a:gd name="connsiteY8" fmla="*/ 106680 h 165100"/>
                <a:gd name="connsiteX9" fmla="*/ 133350 w 133350"/>
                <a:gd name="connsiteY9" fmla="*/ 165100 h 165100"/>
                <a:gd name="connsiteX10" fmla="*/ 83820 w 133350"/>
                <a:gd name="connsiteY10" fmla="*/ 165100 h 165100"/>
                <a:gd name="connsiteX11" fmla="*/ 46990 w 133350"/>
                <a:gd name="connsiteY11" fmla="*/ 40640 h 165100"/>
                <a:gd name="connsiteX12" fmla="*/ 46990 w 133350"/>
                <a:gd name="connsiteY12" fmla="*/ 76200 h 165100"/>
                <a:gd name="connsiteX13" fmla="*/ 64770 w 133350"/>
                <a:gd name="connsiteY13" fmla="*/ 76200 h 165100"/>
                <a:gd name="connsiteX14" fmla="*/ 82550 w 133350"/>
                <a:gd name="connsiteY14" fmla="*/ 58420 h 165100"/>
                <a:gd name="connsiteX15" fmla="*/ 64770 w 133350"/>
                <a:gd name="connsiteY15" fmla="*/ 40640 h 165100"/>
                <a:gd name="connsiteX16" fmla="*/ 46990 w 133350"/>
                <a:gd name="connsiteY16" fmla="*/ 4064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3350" h="165100">
                  <a:moveTo>
                    <a:pt x="85090" y="165100"/>
                  </a:moveTo>
                  <a:lnTo>
                    <a:pt x="60960" y="114300"/>
                  </a:lnTo>
                  <a:lnTo>
                    <a:pt x="46990" y="114300"/>
                  </a:lnTo>
                  <a:lnTo>
                    <a:pt x="46990" y="165100"/>
                  </a:lnTo>
                  <a:lnTo>
                    <a:pt x="0" y="165100"/>
                  </a:lnTo>
                  <a:lnTo>
                    <a:pt x="0" y="0"/>
                  </a:lnTo>
                  <a:lnTo>
                    <a:pt x="62230" y="0"/>
                  </a:lnTo>
                  <a:cubicBezTo>
                    <a:pt x="102870" y="0"/>
                    <a:pt x="130810" y="19050"/>
                    <a:pt x="130810" y="58420"/>
                  </a:cubicBezTo>
                  <a:cubicBezTo>
                    <a:pt x="130810" y="97790"/>
                    <a:pt x="119380" y="97790"/>
                    <a:pt x="101600" y="106680"/>
                  </a:cubicBezTo>
                  <a:lnTo>
                    <a:pt x="133350" y="165100"/>
                  </a:lnTo>
                  <a:lnTo>
                    <a:pt x="83820" y="165100"/>
                  </a:lnTo>
                  <a:close/>
                  <a:moveTo>
                    <a:pt x="46990" y="40640"/>
                  </a:moveTo>
                  <a:lnTo>
                    <a:pt x="46990" y="76200"/>
                  </a:lnTo>
                  <a:lnTo>
                    <a:pt x="64770" y="76200"/>
                  </a:lnTo>
                  <a:cubicBezTo>
                    <a:pt x="74930" y="76200"/>
                    <a:pt x="82550" y="72390"/>
                    <a:pt x="82550" y="58420"/>
                  </a:cubicBezTo>
                  <a:cubicBezTo>
                    <a:pt x="82550" y="44450"/>
                    <a:pt x="73660" y="40640"/>
                    <a:pt x="64770" y="40640"/>
                  </a:cubicBezTo>
                  <a:lnTo>
                    <a:pt x="4699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6925D96B-312D-773B-E4CC-7E487119B6A6}"/>
                </a:ext>
              </a:extLst>
            </p:cNvPr>
            <p:cNvSpPr/>
            <p:nvPr/>
          </p:nvSpPr>
          <p:spPr>
            <a:xfrm>
              <a:off x="4004309" y="2987039"/>
              <a:ext cx="175260" cy="172720"/>
            </a:xfrm>
            <a:custGeom>
              <a:avLst/>
              <a:gdLst>
                <a:gd name="connsiteX0" fmla="*/ 87630 w 175260"/>
                <a:gd name="connsiteY0" fmla="*/ 0 h 172720"/>
                <a:gd name="connsiteX1" fmla="*/ 175260 w 175260"/>
                <a:gd name="connsiteY1" fmla="*/ 86360 h 172720"/>
                <a:gd name="connsiteX2" fmla="*/ 87630 w 175260"/>
                <a:gd name="connsiteY2" fmla="*/ 172720 h 172720"/>
                <a:gd name="connsiteX3" fmla="*/ 0 w 175260"/>
                <a:gd name="connsiteY3" fmla="*/ 86360 h 172720"/>
                <a:gd name="connsiteX4" fmla="*/ 87630 w 175260"/>
                <a:gd name="connsiteY4" fmla="*/ 0 h 172720"/>
                <a:gd name="connsiteX5" fmla="*/ 87630 w 175260"/>
                <a:gd name="connsiteY5" fmla="*/ 128270 h 172720"/>
                <a:gd name="connsiteX6" fmla="*/ 127000 w 175260"/>
                <a:gd name="connsiteY6" fmla="*/ 86360 h 172720"/>
                <a:gd name="connsiteX7" fmla="*/ 87630 w 175260"/>
                <a:gd name="connsiteY7" fmla="*/ 44450 h 172720"/>
                <a:gd name="connsiteX8" fmla="*/ 48260 w 175260"/>
                <a:gd name="connsiteY8" fmla="*/ 86360 h 172720"/>
                <a:gd name="connsiteX9" fmla="*/ 87630 w 175260"/>
                <a:gd name="connsiteY9" fmla="*/ 128270 h 1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260" h="172720">
                  <a:moveTo>
                    <a:pt x="87630" y="0"/>
                  </a:moveTo>
                  <a:cubicBezTo>
                    <a:pt x="139700" y="0"/>
                    <a:pt x="175260" y="38100"/>
                    <a:pt x="175260" y="86360"/>
                  </a:cubicBezTo>
                  <a:cubicBezTo>
                    <a:pt x="175260" y="134620"/>
                    <a:pt x="139700" y="172720"/>
                    <a:pt x="87630" y="172720"/>
                  </a:cubicBezTo>
                  <a:cubicBezTo>
                    <a:pt x="35560" y="172720"/>
                    <a:pt x="0" y="134620"/>
                    <a:pt x="0" y="86360"/>
                  </a:cubicBezTo>
                  <a:cubicBezTo>
                    <a:pt x="0" y="38100"/>
                    <a:pt x="35560" y="0"/>
                    <a:pt x="87630" y="0"/>
                  </a:cubicBezTo>
                  <a:close/>
                  <a:moveTo>
                    <a:pt x="87630" y="128270"/>
                  </a:moveTo>
                  <a:cubicBezTo>
                    <a:pt x="111760" y="128270"/>
                    <a:pt x="127000" y="107950"/>
                    <a:pt x="127000" y="86360"/>
                  </a:cubicBezTo>
                  <a:cubicBezTo>
                    <a:pt x="127000" y="64770"/>
                    <a:pt x="111760" y="44450"/>
                    <a:pt x="87630" y="44450"/>
                  </a:cubicBezTo>
                  <a:cubicBezTo>
                    <a:pt x="63500" y="44450"/>
                    <a:pt x="48260" y="64770"/>
                    <a:pt x="48260" y="86360"/>
                  </a:cubicBezTo>
                  <a:cubicBezTo>
                    <a:pt x="48260" y="107950"/>
                    <a:pt x="63500" y="128270"/>
                    <a:pt x="87630" y="1282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2ED162FE-530B-19B8-A818-FD6C2ADFF54D}"/>
                </a:ext>
              </a:extLst>
            </p:cNvPr>
            <p:cNvSpPr/>
            <p:nvPr/>
          </p:nvSpPr>
          <p:spPr>
            <a:xfrm>
              <a:off x="4194809" y="2990850"/>
              <a:ext cx="132080" cy="165100"/>
            </a:xfrm>
            <a:custGeom>
              <a:avLst/>
              <a:gdLst>
                <a:gd name="connsiteX0" fmla="*/ 132080 w 132080"/>
                <a:gd name="connsiteY0" fmla="*/ 0 h 165100"/>
                <a:gd name="connsiteX1" fmla="*/ 132080 w 132080"/>
                <a:gd name="connsiteY1" fmla="*/ 40640 h 165100"/>
                <a:gd name="connsiteX2" fmla="*/ 90170 w 132080"/>
                <a:gd name="connsiteY2" fmla="*/ 40640 h 165100"/>
                <a:gd name="connsiteX3" fmla="*/ 90170 w 132080"/>
                <a:gd name="connsiteY3" fmla="*/ 165100 h 165100"/>
                <a:gd name="connsiteX4" fmla="*/ 41910 w 132080"/>
                <a:gd name="connsiteY4" fmla="*/ 165100 h 165100"/>
                <a:gd name="connsiteX5" fmla="*/ 41910 w 132080"/>
                <a:gd name="connsiteY5" fmla="*/ 40640 h 165100"/>
                <a:gd name="connsiteX6" fmla="*/ 0 w 132080"/>
                <a:gd name="connsiteY6" fmla="*/ 40640 h 165100"/>
                <a:gd name="connsiteX7" fmla="*/ 0 w 132080"/>
                <a:gd name="connsiteY7" fmla="*/ 0 h 165100"/>
                <a:gd name="connsiteX8" fmla="*/ 132080 w 132080"/>
                <a:gd name="connsiteY8" fmla="*/ 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080" h="165100">
                  <a:moveTo>
                    <a:pt x="132080" y="0"/>
                  </a:moveTo>
                  <a:lnTo>
                    <a:pt x="132080" y="40640"/>
                  </a:lnTo>
                  <a:lnTo>
                    <a:pt x="90170" y="40640"/>
                  </a:lnTo>
                  <a:lnTo>
                    <a:pt x="90170" y="165100"/>
                  </a:lnTo>
                  <a:lnTo>
                    <a:pt x="41910" y="165100"/>
                  </a:lnTo>
                  <a:lnTo>
                    <a:pt x="41910" y="40640"/>
                  </a:lnTo>
                  <a:lnTo>
                    <a:pt x="0" y="40640"/>
                  </a:lnTo>
                  <a:lnTo>
                    <a:pt x="0" y="0"/>
                  </a:lnTo>
                  <a:lnTo>
                    <a:pt x="13208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3EC704CF-96C8-C872-EA5F-3F0A7C4D24CE}"/>
                </a:ext>
              </a:extLst>
            </p:cNvPr>
            <p:cNvSpPr/>
            <p:nvPr/>
          </p:nvSpPr>
          <p:spPr>
            <a:xfrm>
              <a:off x="4352290" y="2989579"/>
              <a:ext cx="151129" cy="165100"/>
            </a:xfrm>
            <a:custGeom>
              <a:avLst/>
              <a:gdLst>
                <a:gd name="connsiteX0" fmla="*/ 102870 w 151129"/>
                <a:gd name="connsiteY0" fmla="*/ 165100 h 165100"/>
                <a:gd name="connsiteX1" fmla="*/ 102870 w 151129"/>
                <a:gd name="connsiteY1" fmla="*/ 101600 h 165100"/>
                <a:gd name="connsiteX2" fmla="*/ 48260 w 151129"/>
                <a:gd name="connsiteY2" fmla="*/ 101600 h 165100"/>
                <a:gd name="connsiteX3" fmla="*/ 48260 w 151129"/>
                <a:gd name="connsiteY3" fmla="*/ 165100 h 165100"/>
                <a:gd name="connsiteX4" fmla="*/ 0 w 151129"/>
                <a:gd name="connsiteY4" fmla="*/ 165100 h 165100"/>
                <a:gd name="connsiteX5" fmla="*/ 0 w 151129"/>
                <a:gd name="connsiteY5" fmla="*/ 0 h 165100"/>
                <a:gd name="connsiteX6" fmla="*/ 48260 w 151129"/>
                <a:gd name="connsiteY6" fmla="*/ 0 h 165100"/>
                <a:gd name="connsiteX7" fmla="*/ 48260 w 151129"/>
                <a:gd name="connsiteY7" fmla="*/ 60960 h 165100"/>
                <a:gd name="connsiteX8" fmla="*/ 102870 w 151129"/>
                <a:gd name="connsiteY8" fmla="*/ 60960 h 165100"/>
                <a:gd name="connsiteX9" fmla="*/ 102870 w 151129"/>
                <a:gd name="connsiteY9" fmla="*/ 0 h 165100"/>
                <a:gd name="connsiteX10" fmla="*/ 151130 w 151129"/>
                <a:gd name="connsiteY10" fmla="*/ 0 h 165100"/>
                <a:gd name="connsiteX11" fmla="*/ 151130 w 151129"/>
                <a:gd name="connsiteY11" fmla="*/ 165100 h 165100"/>
                <a:gd name="connsiteX12" fmla="*/ 102870 w 151129"/>
                <a:gd name="connsiteY12" fmla="*/ 16510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1129" h="165100">
                  <a:moveTo>
                    <a:pt x="102870" y="165100"/>
                  </a:moveTo>
                  <a:lnTo>
                    <a:pt x="102870" y="101600"/>
                  </a:lnTo>
                  <a:lnTo>
                    <a:pt x="48260" y="101600"/>
                  </a:lnTo>
                  <a:lnTo>
                    <a:pt x="48260" y="165100"/>
                  </a:lnTo>
                  <a:lnTo>
                    <a:pt x="0" y="165100"/>
                  </a:lnTo>
                  <a:lnTo>
                    <a:pt x="0" y="0"/>
                  </a:lnTo>
                  <a:lnTo>
                    <a:pt x="48260" y="0"/>
                  </a:lnTo>
                  <a:lnTo>
                    <a:pt x="48260" y="60960"/>
                  </a:lnTo>
                  <a:lnTo>
                    <a:pt x="102870" y="60960"/>
                  </a:lnTo>
                  <a:lnTo>
                    <a:pt x="102870" y="0"/>
                  </a:lnTo>
                  <a:lnTo>
                    <a:pt x="151130" y="0"/>
                  </a:lnTo>
                  <a:lnTo>
                    <a:pt x="151130" y="165100"/>
                  </a:lnTo>
                  <a:lnTo>
                    <a:pt x="102870" y="1651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034DE4C7-0E99-611E-DD71-FFA2B273164C}"/>
                </a:ext>
              </a:extLst>
            </p:cNvPr>
            <p:cNvSpPr/>
            <p:nvPr/>
          </p:nvSpPr>
          <p:spPr>
            <a:xfrm>
              <a:off x="4540250" y="2990850"/>
              <a:ext cx="114300" cy="165100"/>
            </a:xfrm>
            <a:custGeom>
              <a:avLst/>
              <a:gdLst>
                <a:gd name="connsiteX0" fmla="*/ 0 w 114300"/>
                <a:gd name="connsiteY0" fmla="*/ 0 h 165100"/>
                <a:gd name="connsiteX1" fmla="*/ 110490 w 114300"/>
                <a:gd name="connsiteY1" fmla="*/ 0 h 165100"/>
                <a:gd name="connsiteX2" fmla="*/ 110490 w 114300"/>
                <a:gd name="connsiteY2" fmla="*/ 40640 h 165100"/>
                <a:gd name="connsiteX3" fmla="*/ 48260 w 114300"/>
                <a:gd name="connsiteY3" fmla="*/ 40640 h 165100"/>
                <a:gd name="connsiteX4" fmla="*/ 48260 w 114300"/>
                <a:gd name="connsiteY4" fmla="*/ 62230 h 165100"/>
                <a:gd name="connsiteX5" fmla="*/ 101600 w 114300"/>
                <a:gd name="connsiteY5" fmla="*/ 62230 h 165100"/>
                <a:gd name="connsiteX6" fmla="*/ 101600 w 114300"/>
                <a:gd name="connsiteY6" fmla="*/ 100330 h 165100"/>
                <a:gd name="connsiteX7" fmla="*/ 48260 w 114300"/>
                <a:gd name="connsiteY7" fmla="*/ 100330 h 165100"/>
                <a:gd name="connsiteX8" fmla="*/ 48260 w 114300"/>
                <a:gd name="connsiteY8" fmla="*/ 124460 h 165100"/>
                <a:gd name="connsiteX9" fmla="*/ 114300 w 114300"/>
                <a:gd name="connsiteY9" fmla="*/ 124460 h 165100"/>
                <a:gd name="connsiteX10" fmla="*/ 114300 w 114300"/>
                <a:gd name="connsiteY10" fmla="*/ 165100 h 165100"/>
                <a:gd name="connsiteX11" fmla="*/ 1270 w 114300"/>
                <a:gd name="connsiteY11" fmla="*/ 165100 h 165100"/>
                <a:gd name="connsiteX12" fmla="*/ 1270 w 114300"/>
                <a:gd name="connsiteY12" fmla="*/ 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4300" h="165100">
                  <a:moveTo>
                    <a:pt x="0" y="0"/>
                  </a:moveTo>
                  <a:lnTo>
                    <a:pt x="110490" y="0"/>
                  </a:lnTo>
                  <a:lnTo>
                    <a:pt x="110490" y="40640"/>
                  </a:lnTo>
                  <a:lnTo>
                    <a:pt x="48260" y="40640"/>
                  </a:lnTo>
                  <a:lnTo>
                    <a:pt x="48260" y="62230"/>
                  </a:lnTo>
                  <a:lnTo>
                    <a:pt x="101600" y="62230"/>
                  </a:lnTo>
                  <a:lnTo>
                    <a:pt x="101600" y="100330"/>
                  </a:lnTo>
                  <a:lnTo>
                    <a:pt x="48260" y="100330"/>
                  </a:lnTo>
                  <a:lnTo>
                    <a:pt x="48260" y="124460"/>
                  </a:lnTo>
                  <a:lnTo>
                    <a:pt x="114300" y="124460"/>
                  </a:lnTo>
                  <a:lnTo>
                    <a:pt x="114300" y="165100"/>
                  </a:lnTo>
                  <a:lnTo>
                    <a:pt x="1270" y="16510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54C7F65D-F56D-F297-8735-90C59A6161DC}"/>
                </a:ext>
              </a:extLst>
            </p:cNvPr>
            <p:cNvSpPr/>
            <p:nvPr/>
          </p:nvSpPr>
          <p:spPr>
            <a:xfrm>
              <a:off x="4682490" y="2989579"/>
              <a:ext cx="133350" cy="165100"/>
            </a:xfrm>
            <a:custGeom>
              <a:avLst/>
              <a:gdLst>
                <a:gd name="connsiteX0" fmla="*/ 85090 w 133350"/>
                <a:gd name="connsiteY0" fmla="*/ 165100 h 165100"/>
                <a:gd name="connsiteX1" fmla="*/ 60960 w 133350"/>
                <a:gd name="connsiteY1" fmla="*/ 114300 h 165100"/>
                <a:gd name="connsiteX2" fmla="*/ 46990 w 133350"/>
                <a:gd name="connsiteY2" fmla="*/ 114300 h 165100"/>
                <a:gd name="connsiteX3" fmla="*/ 46990 w 133350"/>
                <a:gd name="connsiteY3" fmla="*/ 165100 h 165100"/>
                <a:gd name="connsiteX4" fmla="*/ 0 w 133350"/>
                <a:gd name="connsiteY4" fmla="*/ 165100 h 165100"/>
                <a:gd name="connsiteX5" fmla="*/ 0 w 133350"/>
                <a:gd name="connsiteY5" fmla="*/ 0 h 165100"/>
                <a:gd name="connsiteX6" fmla="*/ 62230 w 133350"/>
                <a:gd name="connsiteY6" fmla="*/ 0 h 165100"/>
                <a:gd name="connsiteX7" fmla="*/ 130810 w 133350"/>
                <a:gd name="connsiteY7" fmla="*/ 58420 h 165100"/>
                <a:gd name="connsiteX8" fmla="*/ 101600 w 133350"/>
                <a:gd name="connsiteY8" fmla="*/ 106680 h 165100"/>
                <a:gd name="connsiteX9" fmla="*/ 133350 w 133350"/>
                <a:gd name="connsiteY9" fmla="*/ 165100 h 165100"/>
                <a:gd name="connsiteX10" fmla="*/ 83820 w 133350"/>
                <a:gd name="connsiteY10" fmla="*/ 165100 h 165100"/>
                <a:gd name="connsiteX11" fmla="*/ 46990 w 133350"/>
                <a:gd name="connsiteY11" fmla="*/ 40640 h 165100"/>
                <a:gd name="connsiteX12" fmla="*/ 46990 w 133350"/>
                <a:gd name="connsiteY12" fmla="*/ 76200 h 165100"/>
                <a:gd name="connsiteX13" fmla="*/ 64770 w 133350"/>
                <a:gd name="connsiteY13" fmla="*/ 76200 h 165100"/>
                <a:gd name="connsiteX14" fmla="*/ 82550 w 133350"/>
                <a:gd name="connsiteY14" fmla="*/ 58420 h 165100"/>
                <a:gd name="connsiteX15" fmla="*/ 64770 w 133350"/>
                <a:gd name="connsiteY15" fmla="*/ 40640 h 165100"/>
                <a:gd name="connsiteX16" fmla="*/ 46990 w 133350"/>
                <a:gd name="connsiteY16" fmla="*/ 4064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3350" h="165100">
                  <a:moveTo>
                    <a:pt x="85090" y="165100"/>
                  </a:moveTo>
                  <a:lnTo>
                    <a:pt x="60960" y="114300"/>
                  </a:lnTo>
                  <a:lnTo>
                    <a:pt x="46990" y="114300"/>
                  </a:lnTo>
                  <a:lnTo>
                    <a:pt x="46990" y="165100"/>
                  </a:lnTo>
                  <a:lnTo>
                    <a:pt x="0" y="165100"/>
                  </a:lnTo>
                  <a:lnTo>
                    <a:pt x="0" y="0"/>
                  </a:lnTo>
                  <a:lnTo>
                    <a:pt x="62230" y="0"/>
                  </a:lnTo>
                  <a:cubicBezTo>
                    <a:pt x="102870" y="0"/>
                    <a:pt x="130810" y="19050"/>
                    <a:pt x="130810" y="58420"/>
                  </a:cubicBezTo>
                  <a:cubicBezTo>
                    <a:pt x="130810" y="97790"/>
                    <a:pt x="119380" y="97790"/>
                    <a:pt x="101600" y="106680"/>
                  </a:cubicBezTo>
                  <a:lnTo>
                    <a:pt x="133350" y="165100"/>
                  </a:lnTo>
                  <a:lnTo>
                    <a:pt x="83820" y="165100"/>
                  </a:lnTo>
                  <a:close/>
                  <a:moveTo>
                    <a:pt x="46990" y="40640"/>
                  </a:moveTo>
                  <a:lnTo>
                    <a:pt x="46990" y="76200"/>
                  </a:lnTo>
                  <a:lnTo>
                    <a:pt x="64770" y="76200"/>
                  </a:lnTo>
                  <a:cubicBezTo>
                    <a:pt x="74930" y="76200"/>
                    <a:pt x="82550" y="72390"/>
                    <a:pt x="82550" y="58420"/>
                  </a:cubicBezTo>
                  <a:cubicBezTo>
                    <a:pt x="82550" y="44450"/>
                    <a:pt x="73660" y="40640"/>
                    <a:pt x="64770" y="40640"/>
                  </a:cubicBezTo>
                  <a:lnTo>
                    <a:pt x="4699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999A005A-E18B-0253-C25A-CE4E8CA13D09}"/>
                </a:ext>
              </a:extLst>
            </p:cNvPr>
            <p:cNvSpPr/>
            <p:nvPr/>
          </p:nvSpPr>
          <p:spPr>
            <a:xfrm>
              <a:off x="4878070" y="2989579"/>
              <a:ext cx="69850" cy="165100"/>
            </a:xfrm>
            <a:custGeom>
              <a:avLst/>
              <a:gdLst>
                <a:gd name="connsiteX0" fmla="*/ 22860 w 69850"/>
                <a:gd name="connsiteY0" fmla="*/ 165100 h 165100"/>
                <a:gd name="connsiteX1" fmla="*/ 22860 w 69850"/>
                <a:gd name="connsiteY1" fmla="*/ 40640 h 165100"/>
                <a:gd name="connsiteX2" fmla="*/ 0 w 69850"/>
                <a:gd name="connsiteY2" fmla="*/ 40640 h 165100"/>
                <a:gd name="connsiteX3" fmla="*/ 0 w 69850"/>
                <a:gd name="connsiteY3" fmla="*/ 0 h 165100"/>
                <a:gd name="connsiteX4" fmla="*/ 69850 w 69850"/>
                <a:gd name="connsiteY4" fmla="*/ 0 h 165100"/>
                <a:gd name="connsiteX5" fmla="*/ 69850 w 69850"/>
                <a:gd name="connsiteY5" fmla="*/ 165100 h 165100"/>
                <a:gd name="connsiteX6" fmla="*/ 21590 w 69850"/>
                <a:gd name="connsiteY6" fmla="*/ 16510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50" h="165100">
                  <a:moveTo>
                    <a:pt x="22860" y="165100"/>
                  </a:moveTo>
                  <a:lnTo>
                    <a:pt x="22860" y="40640"/>
                  </a:lnTo>
                  <a:lnTo>
                    <a:pt x="0" y="40640"/>
                  </a:lnTo>
                  <a:lnTo>
                    <a:pt x="0" y="0"/>
                  </a:lnTo>
                  <a:lnTo>
                    <a:pt x="69850" y="0"/>
                  </a:lnTo>
                  <a:lnTo>
                    <a:pt x="69850" y="165100"/>
                  </a:lnTo>
                  <a:lnTo>
                    <a:pt x="21590" y="1651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0EDACA64-500A-D70F-EAC1-81CE84B32014}"/>
                </a:ext>
              </a:extLst>
            </p:cNvPr>
            <p:cNvSpPr/>
            <p:nvPr/>
          </p:nvSpPr>
          <p:spPr>
            <a:xfrm>
              <a:off x="4977129" y="2987039"/>
              <a:ext cx="123190" cy="171450"/>
            </a:xfrm>
            <a:custGeom>
              <a:avLst/>
              <a:gdLst>
                <a:gd name="connsiteX0" fmla="*/ 25400 w 123190"/>
                <a:gd name="connsiteY0" fmla="*/ 83820 h 171450"/>
                <a:gd name="connsiteX1" fmla="*/ 1270 w 123190"/>
                <a:gd name="connsiteY1" fmla="*/ 45720 h 171450"/>
                <a:gd name="connsiteX2" fmla="*/ 60960 w 123190"/>
                <a:gd name="connsiteY2" fmla="*/ 0 h 171450"/>
                <a:gd name="connsiteX3" fmla="*/ 121920 w 123190"/>
                <a:gd name="connsiteY3" fmla="*/ 45720 h 171450"/>
                <a:gd name="connsiteX4" fmla="*/ 97790 w 123190"/>
                <a:gd name="connsiteY4" fmla="*/ 83820 h 171450"/>
                <a:gd name="connsiteX5" fmla="*/ 123190 w 123190"/>
                <a:gd name="connsiteY5" fmla="*/ 124460 h 171450"/>
                <a:gd name="connsiteX6" fmla="*/ 60960 w 123190"/>
                <a:gd name="connsiteY6" fmla="*/ 171450 h 171450"/>
                <a:gd name="connsiteX7" fmla="*/ 0 w 123190"/>
                <a:gd name="connsiteY7" fmla="*/ 124460 h 171450"/>
                <a:gd name="connsiteX8" fmla="*/ 25400 w 123190"/>
                <a:gd name="connsiteY8" fmla="*/ 83820 h 171450"/>
                <a:gd name="connsiteX9" fmla="*/ 62230 w 123190"/>
                <a:gd name="connsiteY9" fmla="*/ 132080 h 171450"/>
                <a:gd name="connsiteX10" fmla="*/ 77470 w 123190"/>
                <a:gd name="connsiteY10" fmla="*/ 118110 h 171450"/>
                <a:gd name="connsiteX11" fmla="*/ 62230 w 123190"/>
                <a:gd name="connsiteY11" fmla="*/ 97790 h 171450"/>
                <a:gd name="connsiteX12" fmla="*/ 46990 w 123190"/>
                <a:gd name="connsiteY12" fmla="*/ 118110 h 171450"/>
                <a:gd name="connsiteX13" fmla="*/ 62230 w 123190"/>
                <a:gd name="connsiteY13" fmla="*/ 132080 h 171450"/>
                <a:gd name="connsiteX14" fmla="*/ 62230 w 123190"/>
                <a:gd name="connsiteY14" fmla="*/ 68580 h 171450"/>
                <a:gd name="connsiteX15" fmla="*/ 76200 w 123190"/>
                <a:gd name="connsiteY15" fmla="*/ 50800 h 171450"/>
                <a:gd name="connsiteX16" fmla="*/ 62230 w 123190"/>
                <a:gd name="connsiteY16" fmla="*/ 38100 h 171450"/>
                <a:gd name="connsiteX17" fmla="*/ 48260 w 123190"/>
                <a:gd name="connsiteY17" fmla="*/ 50800 h 171450"/>
                <a:gd name="connsiteX18" fmla="*/ 62230 w 123190"/>
                <a:gd name="connsiteY18" fmla="*/ 6858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3190" h="171450">
                  <a:moveTo>
                    <a:pt x="25400" y="83820"/>
                  </a:moveTo>
                  <a:cubicBezTo>
                    <a:pt x="25400" y="83820"/>
                    <a:pt x="1270" y="69850"/>
                    <a:pt x="1270" y="45720"/>
                  </a:cubicBezTo>
                  <a:cubicBezTo>
                    <a:pt x="1270" y="21590"/>
                    <a:pt x="26670" y="0"/>
                    <a:pt x="60960" y="0"/>
                  </a:cubicBezTo>
                  <a:cubicBezTo>
                    <a:pt x="95250" y="0"/>
                    <a:pt x="121920" y="19050"/>
                    <a:pt x="121920" y="45720"/>
                  </a:cubicBezTo>
                  <a:cubicBezTo>
                    <a:pt x="121920" y="72390"/>
                    <a:pt x="100330" y="83820"/>
                    <a:pt x="97790" y="83820"/>
                  </a:cubicBezTo>
                  <a:cubicBezTo>
                    <a:pt x="99060" y="83820"/>
                    <a:pt x="123190" y="97790"/>
                    <a:pt x="123190" y="124460"/>
                  </a:cubicBezTo>
                  <a:cubicBezTo>
                    <a:pt x="123190" y="151130"/>
                    <a:pt x="97790" y="171450"/>
                    <a:pt x="60960" y="171450"/>
                  </a:cubicBezTo>
                  <a:cubicBezTo>
                    <a:pt x="24130" y="171450"/>
                    <a:pt x="0" y="151130"/>
                    <a:pt x="0" y="124460"/>
                  </a:cubicBezTo>
                  <a:cubicBezTo>
                    <a:pt x="0" y="97790"/>
                    <a:pt x="24130" y="85090"/>
                    <a:pt x="25400" y="83820"/>
                  </a:cubicBezTo>
                  <a:close/>
                  <a:moveTo>
                    <a:pt x="62230" y="132080"/>
                  </a:moveTo>
                  <a:cubicBezTo>
                    <a:pt x="71120" y="132080"/>
                    <a:pt x="77470" y="125730"/>
                    <a:pt x="77470" y="118110"/>
                  </a:cubicBezTo>
                  <a:cubicBezTo>
                    <a:pt x="77470" y="105410"/>
                    <a:pt x="64770" y="99060"/>
                    <a:pt x="62230" y="97790"/>
                  </a:cubicBezTo>
                  <a:cubicBezTo>
                    <a:pt x="59690" y="97790"/>
                    <a:pt x="46990" y="105410"/>
                    <a:pt x="46990" y="118110"/>
                  </a:cubicBezTo>
                  <a:cubicBezTo>
                    <a:pt x="46990" y="130810"/>
                    <a:pt x="54610" y="132080"/>
                    <a:pt x="62230" y="132080"/>
                  </a:cubicBezTo>
                  <a:close/>
                  <a:moveTo>
                    <a:pt x="62230" y="68580"/>
                  </a:moveTo>
                  <a:cubicBezTo>
                    <a:pt x="64770" y="68580"/>
                    <a:pt x="76200" y="60960"/>
                    <a:pt x="76200" y="50800"/>
                  </a:cubicBezTo>
                  <a:cubicBezTo>
                    <a:pt x="76200" y="40640"/>
                    <a:pt x="69850" y="38100"/>
                    <a:pt x="62230" y="38100"/>
                  </a:cubicBezTo>
                  <a:cubicBezTo>
                    <a:pt x="54610" y="38100"/>
                    <a:pt x="48260" y="44450"/>
                    <a:pt x="48260" y="50800"/>
                  </a:cubicBezTo>
                  <a:cubicBezTo>
                    <a:pt x="48260" y="60960"/>
                    <a:pt x="59690" y="67310"/>
                    <a:pt x="62230" y="685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EEC1BFF9-9E59-DFB2-50B7-A191FF18CF25}"/>
                </a:ext>
              </a:extLst>
            </p:cNvPr>
            <p:cNvSpPr/>
            <p:nvPr/>
          </p:nvSpPr>
          <p:spPr>
            <a:xfrm>
              <a:off x="5120640" y="2989579"/>
              <a:ext cx="69850" cy="165100"/>
            </a:xfrm>
            <a:custGeom>
              <a:avLst/>
              <a:gdLst>
                <a:gd name="connsiteX0" fmla="*/ 22860 w 69850"/>
                <a:gd name="connsiteY0" fmla="*/ 165100 h 165100"/>
                <a:gd name="connsiteX1" fmla="*/ 22860 w 69850"/>
                <a:gd name="connsiteY1" fmla="*/ 40640 h 165100"/>
                <a:gd name="connsiteX2" fmla="*/ 0 w 69850"/>
                <a:gd name="connsiteY2" fmla="*/ 40640 h 165100"/>
                <a:gd name="connsiteX3" fmla="*/ 0 w 69850"/>
                <a:gd name="connsiteY3" fmla="*/ 0 h 165100"/>
                <a:gd name="connsiteX4" fmla="*/ 69850 w 69850"/>
                <a:gd name="connsiteY4" fmla="*/ 0 h 165100"/>
                <a:gd name="connsiteX5" fmla="*/ 69850 w 69850"/>
                <a:gd name="connsiteY5" fmla="*/ 165100 h 165100"/>
                <a:gd name="connsiteX6" fmla="*/ 21590 w 69850"/>
                <a:gd name="connsiteY6" fmla="*/ 16510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50" h="165100">
                  <a:moveTo>
                    <a:pt x="22860" y="165100"/>
                  </a:moveTo>
                  <a:lnTo>
                    <a:pt x="22860" y="40640"/>
                  </a:lnTo>
                  <a:lnTo>
                    <a:pt x="0" y="40640"/>
                  </a:lnTo>
                  <a:lnTo>
                    <a:pt x="0" y="0"/>
                  </a:lnTo>
                  <a:lnTo>
                    <a:pt x="69850" y="0"/>
                  </a:lnTo>
                  <a:lnTo>
                    <a:pt x="69850" y="165100"/>
                  </a:lnTo>
                  <a:lnTo>
                    <a:pt x="21590" y="1651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34FE4F18-7477-016C-65ED-8C1F1005E495}"/>
                </a:ext>
              </a:extLst>
            </p:cNvPr>
            <p:cNvSpPr/>
            <p:nvPr/>
          </p:nvSpPr>
          <p:spPr>
            <a:xfrm>
              <a:off x="5220970" y="2990850"/>
              <a:ext cx="127000" cy="168910"/>
            </a:xfrm>
            <a:custGeom>
              <a:avLst/>
              <a:gdLst>
                <a:gd name="connsiteX0" fmla="*/ 0 w 127000"/>
                <a:gd name="connsiteY0" fmla="*/ 106680 h 168910"/>
                <a:gd name="connsiteX1" fmla="*/ 60960 w 127000"/>
                <a:gd name="connsiteY1" fmla="*/ 0 h 168910"/>
                <a:gd name="connsiteX2" fmla="*/ 119380 w 127000"/>
                <a:gd name="connsiteY2" fmla="*/ 0 h 168910"/>
                <a:gd name="connsiteX3" fmla="*/ 63500 w 127000"/>
                <a:gd name="connsiteY3" fmla="*/ 53340 h 168910"/>
                <a:gd name="connsiteX4" fmla="*/ 71120 w 127000"/>
                <a:gd name="connsiteY4" fmla="*/ 53340 h 168910"/>
                <a:gd name="connsiteX5" fmla="*/ 127000 w 127000"/>
                <a:gd name="connsiteY5" fmla="*/ 109220 h 168910"/>
                <a:gd name="connsiteX6" fmla="*/ 63500 w 127000"/>
                <a:gd name="connsiteY6" fmla="*/ 168910 h 168910"/>
                <a:gd name="connsiteX7" fmla="*/ 1270 w 127000"/>
                <a:gd name="connsiteY7" fmla="*/ 107950 h 168910"/>
                <a:gd name="connsiteX8" fmla="*/ 41910 w 127000"/>
                <a:gd name="connsiteY8" fmla="*/ 107950 h 168910"/>
                <a:gd name="connsiteX9" fmla="*/ 63500 w 127000"/>
                <a:gd name="connsiteY9" fmla="*/ 129540 h 168910"/>
                <a:gd name="connsiteX10" fmla="*/ 85090 w 127000"/>
                <a:gd name="connsiteY10" fmla="*/ 107950 h 168910"/>
                <a:gd name="connsiteX11" fmla="*/ 63500 w 127000"/>
                <a:gd name="connsiteY11" fmla="*/ 86360 h 168910"/>
                <a:gd name="connsiteX12" fmla="*/ 41910 w 127000"/>
                <a:gd name="connsiteY12" fmla="*/ 107950 h 168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000" h="168910">
                  <a:moveTo>
                    <a:pt x="0" y="106680"/>
                  </a:moveTo>
                  <a:cubicBezTo>
                    <a:pt x="0" y="62230"/>
                    <a:pt x="36830" y="19050"/>
                    <a:pt x="60960" y="0"/>
                  </a:cubicBezTo>
                  <a:lnTo>
                    <a:pt x="119380" y="0"/>
                  </a:lnTo>
                  <a:cubicBezTo>
                    <a:pt x="97790" y="16510"/>
                    <a:pt x="77470" y="34290"/>
                    <a:pt x="63500" y="53340"/>
                  </a:cubicBezTo>
                  <a:cubicBezTo>
                    <a:pt x="63500" y="53340"/>
                    <a:pt x="67310" y="53340"/>
                    <a:pt x="71120" y="53340"/>
                  </a:cubicBezTo>
                  <a:cubicBezTo>
                    <a:pt x="104140" y="53340"/>
                    <a:pt x="127000" y="81280"/>
                    <a:pt x="127000" y="109220"/>
                  </a:cubicBezTo>
                  <a:cubicBezTo>
                    <a:pt x="127000" y="137160"/>
                    <a:pt x="100330" y="168910"/>
                    <a:pt x="63500" y="168910"/>
                  </a:cubicBezTo>
                  <a:cubicBezTo>
                    <a:pt x="26670" y="168910"/>
                    <a:pt x="1270" y="142240"/>
                    <a:pt x="1270" y="107950"/>
                  </a:cubicBezTo>
                  <a:close/>
                  <a:moveTo>
                    <a:pt x="41910" y="107950"/>
                  </a:moveTo>
                  <a:cubicBezTo>
                    <a:pt x="41910" y="120650"/>
                    <a:pt x="50800" y="129540"/>
                    <a:pt x="63500" y="129540"/>
                  </a:cubicBezTo>
                  <a:cubicBezTo>
                    <a:pt x="76200" y="129540"/>
                    <a:pt x="85090" y="120650"/>
                    <a:pt x="85090" y="107950"/>
                  </a:cubicBezTo>
                  <a:cubicBezTo>
                    <a:pt x="85090" y="95250"/>
                    <a:pt x="76200" y="86360"/>
                    <a:pt x="63500" y="86360"/>
                  </a:cubicBezTo>
                  <a:cubicBezTo>
                    <a:pt x="50800" y="86360"/>
                    <a:pt x="41910" y="95250"/>
                    <a:pt x="4191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D105FAAB-7623-4C15-7C69-A5414B27BC52}"/>
                </a:ext>
              </a:extLst>
            </p:cNvPr>
            <p:cNvSpPr/>
            <p:nvPr/>
          </p:nvSpPr>
          <p:spPr>
            <a:xfrm>
              <a:off x="5421629" y="2975610"/>
              <a:ext cx="71120" cy="195579"/>
            </a:xfrm>
            <a:custGeom>
              <a:avLst/>
              <a:gdLst>
                <a:gd name="connsiteX0" fmla="*/ 0 w 71120"/>
                <a:gd name="connsiteY0" fmla="*/ 97790 h 195579"/>
                <a:gd name="connsiteX1" fmla="*/ 25400 w 71120"/>
                <a:gd name="connsiteY1" fmla="*/ 0 h 195579"/>
                <a:gd name="connsiteX2" fmla="*/ 71120 w 71120"/>
                <a:gd name="connsiteY2" fmla="*/ 0 h 195579"/>
                <a:gd name="connsiteX3" fmla="*/ 45720 w 71120"/>
                <a:gd name="connsiteY3" fmla="*/ 97790 h 195579"/>
                <a:gd name="connsiteX4" fmla="*/ 71120 w 71120"/>
                <a:gd name="connsiteY4" fmla="*/ 195580 h 195579"/>
                <a:gd name="connsiteX5" fmla="*/ 25400 w 71120"/>
                <a:gd name="connsiteY5" fmla="*/ 195580 h 195579"/>
                <a:gd name="connsiteX6" fmla="*/ 0 w 71120"/>
                <a:gd name="connsiteY6" fmla="*/ 97790 h 19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20" h="195579">
                  <a:moveTo>
                    <a:pt x="0" y="97790"/>
                  </a:moveTo>
                  <a:cubicBezTo>
                    <a:pt x="0" y="60960"/>
                    <a:pt x="8890" y="26670"/>
                    <a:pt x="25400" y="0"/>
                  </a:cubicBezTo>
                  <a:lnTo>
                    <a:pt x="71120" y="0"/>
                  </a:lnTo>
                  <a:cubicBezTo>
                    <a:pt x="54610" y="27940"/>
                    <a:pt x="45720" y="63500"/>
                    <a:pt x="45720" y="97790"/>
                  </a:cubicBezTo>
                  <a:cubicBezTo>
                    <a:pt x="45720" y="132080"/>
                    <a:pt x="54610" y="167640"/>
                    <a:pt x="71120" y="195580"/>
                  </a:cubicBezTo>
                  <a:lnTo>
                    <a:pt x="25400" y="195580"/>
                  </a:lnTo>
                  <a:cubicBezTo>
                    <a:pt x="8890" y="168910"/>
                    <a:pt x="0" y="134620"/>
                    <a:pt x="0" y="977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90A6C25A-0601-DC20-63A7-3DD650964EE5}"/>
                </a:ext>
              </a:extLst>
            </p:cNvPr>
            <p:cNvSpPr/>
            <p:nvPr/>
          </p:nvSpPr>
          <p:spPr>
            <a:xfrm>
              <a:off x="5518150" y="2989579"/>
              <a:ext cx="129540" cy="165100"/>
            </a:xfrm>
            <a:custGeom>
              <a:avLst/>
              <a:gdLst>
                <a:gd name="connsiteX0" fmla="*/ 1270 w 129540"/>
                <a:gd name="connsiteY0" fmla="*/ 1270 h 165100"/>
                <a:gd name="connsiteX1" fmla="*/ 57150 w 129540"/>
                <a:gd name="connsiteY1" fmla="*/ 1270 h 165100"/>
                <a:gd name="connsiteX2" fmla="*/ 124460 w 129540"/>
                <a:gd name="connsiteY2" fmla="*/ 48260 h 165100"/>
                <a:gd name="connsiteX3" fmla="*/ 102870 w 129540"/>
                <a:gd name="connsiteY3" fmla="*/ 78740 h 165100"/>
                <a:gd name="connsiteX4" fmla="*/ 129540 w 129540"/>
                <a:gd name="connsiteY4" fmla="*/ 115570 h 165100"/>
                <a:gd name="connsiteX5" fmla="*/ 59690 w 129540"/>
                <a:gd name="connsiteY5" fmla="*/ 165100 h 165100"/>
                <a:gd name="connsiteX6" fmla="*/ 0 w 129540"/>
                <a:gd name="connsiteY6" fmla="*/ 165100 h 165100"/>
                <a:gd name="connsiteX7" fmla="*/ 0 w 129540"/>
                <a:gd name="connsiteY7" fmla="*/ 0 h 165100"/>
                <a:gd name="connsiteX8" fmla="*/ 46990 w 129540"/>
                <a:gd name="connsiteY8" fmla="*/ 39370 h 165100"/>
                <a:gd name="connsiteX9" fmla="*/ 46990 w 129540"/>
                <a:gd name="connsiteY9" fmla="*/ 67310 h 165100"/>
                <a:gd name="connsiteX10" fmla="*/ 59690 w 129540"/>
                <a:gd name="connsiteY10" fmla="*/ 67310 h 165100"/>
                <a:gd name="connsiteX11" fmla="*/ 77470 w 129540"/>
                <a:gd name="connsiteY11" fmla="*/ 53340 h 165100"/>
                <a:gd name="connsiteX12" fmla="*/ 59690 w 129540"/>
                <a:gd name="connsiteY12" fmla="*/ 39370 h 165100"/>
                <a:gd name="connsiteX13" fmla="*/ 46990 w 129540"/>
                <a:gd name="connsiteY13" fmla="*/ 39370 h 165100"/>
                <a:gd name="connsiteX14" fmla="*/ 46990 w 129540"/>
                <a:gd name="connsiteY14" fmla="*/ 97790 h 165100"/>
                <a:gd name="connsiteX15" fmla="*/ 46990 w 129540"/>
                <a:gd name="connsiteY15" fmla="*/ 128270 h 165100"/>
                <a:gd name="connsiteX16" fmla="*/ 63500 w 129540"/>
                <a:gd name="connsiteY16" fmla="*/ 128270 h 165100"/>
                <a:gd name="connsiteX17" fmla="*/ 81280 w 129540"/>
                <a:gd name="connsiteY17" fmla="*/ 113030 h 165100"/>
                <a:gd name="connsiteX18" fmla="*/ 63500 w 129540"/>
                <a:gd name="connsiteY18" fmla="*/ 97790 h 165100"/>
                <a:gd name="connsiteX19" fmla="*/ 46990 w 129540"/>
                <a:gd name="connsiteY19" fmla="*/ 9779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9540" h="165100">
                  <a:moveTo>
                    <a:pt x="1270" y="1270"/>
                  </a:moveTo>
                  <a:lnTo>
                    <a:pt x="57150" y="1270"/>
                  </a:lnTo>
                  <a:cubicBezTo>
                    <a:pt x="93980" y="1270"/>
                    <a:pt x="124460" y="15240"/>
                    <a:pt x="124460" y="48260"/>
                  </a:cubicBezTo>
                  <a:cubicBezTo>
                    <a:pt x="124460" y="81280"/>
                    <a:pt x="114300" y="74930"/>
                    <a:pt x="102870" y="78740"/>
                  </a:cubicBezTo>
                  <a:cubicBezTo>
                    <a:pt x="115570" y="82550"/>
                    <a:pt x="129540" y="96520"/>
                    <a:pt x="129540" y="115570"/>
                  </a:cubicBezTo>
                  <a:cubicBezTo>
                    <a:pt x="129540" y="151130"/>
                    <a:pt x="100330" y="165100"/>
                    <a:pt x="59690" y="165100"/>
                  </a:cubicBezTo>
                  <a:lnTo>
                    <a:pt x="0" y="165100"/>
                  </a:lnTo>
                  <a:lnTo>
                    <a:pt x="0" y="0"/>
                  </a:lnTo>
                  <a:close/>
                  <a:moveTo>
                    <a:pt x="46990" y="39370"/>
                  </a:moveTo>
                  <a:lnTo>
                    <a:pt x="46990" y="67310"/>
                  </a:lnTo>
                  <a:lnTo>
                    <a:pt x="59690" y="67310"/>
                  </a:lnTo>
                  <a:cubicBezTo>
                    <a:pt x="68580" y="67310"/>
                    <a:pt x="77470" y="63500"/>
                    <a:pt x="77470" y="53340"/>
                  </a:cubicBezTo>
                  <a:cubicBezTo>
                    <a:pt x="77470" y="43180"/>
                    <a:pt x="69850" y="39370"/>
                    <a:pt x="59690" y="39370"/>
                  </a:cubicBezTo>
                  <a:lnTo>
                    <a:pt x="46990" y="39370"/>
                  </a:lnTo>
                  <a:close/>
                  <a:moveTo>
                    <a:pt x="46990" y="97790"/>
                  </a:moveTo>
                  <a:lnTo>
                    <a:pt x="46990" y="128270"/>
                  </a:lnTo>
                  <a:lnTo>
                    <a:pt x="63500" y="128270"/>
                  </a:lnTo>
                  <a:cubicBezTo>
                    <a:pt x="72390" y="128270"/>
                    <a:pt x="81280" y="124460"/>
                    <a:pt x="81280" y="113030"/>
                  </a:cubicBezTo>
                  <a:cubicBezTo>
                    <a:pt x="81280" y="101600"/>
                    <a:pt x="72390" y="97790"/>
                    <a:pt x="63500" y="97790"/>
                  </a:cubicBezTo>
                  <a:lnTo>
                    <a:pt x="46990" y="977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A6C4A5A4-B09D-9EF5-F494-B46D4D8AFB8A}"/>
                </a:ext>
              </a:extLst>
            </p:cNvPr>
            <p:cNvSpPr/>
            <p:nvPr/>
          </p:nvSpPr>
          <p:spPr>
            <a:xfrm>
              <a:off x="5678170" y="2989579"/>
              <a:ext cx="104139" cy="165100"/>
            </a:xfrm>
            <a:custGeom>
              <a:avLst/>
              <a:gdLst>
                <a:gd name="connsiteX0" fmla="*/ 0 w 104139"/>
                <a:gd name="connsiteY0" fmla="*/ 165100 h 165100"/>
                <a:gd name="connsiteX1" fmla="*/ 0 w 104139"/>
                <a:gd name="connsiteY1" fmla="*/ 0 h 165100"/>
                <a:gd name="connsiteX2" fmla="*/ 48260 w 104139"/>
                <a:gd name="connsiteY2" fmla="*/ 0 h 165100"/>
                <a:gd name="connsiteX3" fmla="*/ 48260 w 104139"/>
                <a:gd name="connsiteY3" fmla="*/ 124460 h 165100"/>
                <a:gd name="connsiteX4" fmla="*/ 104140 w 104139"/>
                <a:gd name="connsiteY4" fmla="*/ 124460 h 165100"/>
                <a:gd name="connsiteX5" fmla="*/ 104140 w 104139"/>
                <a:gd name="connsiteY5" fmla="*/ 165100 h 165100"/>
                <a:gd name="connsiteX6" fmla="*/ 0 w 104139"/>
                <a:gd name="connsiteY6" fmla="*/ 16510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39" h="165100">
                  <a:moveTo>
                    <a:pt x="0" y="165100"/>
                  </a:moveTo>
                  <a:lnTo>
                    <a:pt x="0" y="0"/>
                  </a:lnTo>
                  <a:lnTo>
                    <a:pt x="48260" y="0"/>
                  </a:lnTo>
                  <a:lnTo>
                    <a:pt x="48260" y="124460"/>
                  </a:lnTo>
                  <a:lnTo>
                    <a:pt x="104140" y="124460"/>
                  </a:lnTo>
                  <a:lnTo>
                    <a:pt x="104140" y="165100"/>
                  </a:lnTo>
                  <a:lnTo>
                    <a:pt x="0" y="1651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6EC7CADC-7189-62F4-1727-1E83988AA02B}"/>
                </a:ext>
              </a:extLst>
            </p:cNvPr>
            <p:cNvSpPr/>
            <p:nvPr/>
          </p:nvSpPr>
          <p:spPr>
            <a:xfrm>
              <a:off x="5793740" y="2988310"/>
              <a:ext cx="170179" cy="166369"/>
            </a:xfrm>
            <a:custGeom>
              <a:avLst/>
              <a:gdLst>
                <a:gd name="connsiteX0" fmla="*/ 109220 w 170179"/>
                <a:gd name="connsiteY0" fmla="*/ 144780 h 166369"/>
                <a:gd name="connsiteX1" fmla="*/ 59690 w 170179"/>
                <a:gd name="connsiteY1" fmla="*/ 144780 h 166369"/>
                <a:gd name="connsiteX2" fmla="*/ 49530 w 170179"/>
                <a:gd name="connsiteY2" fmla="*/ 166370 h 166369"/>
                <a:gd name="connsiteX3" fmla="*/ 0 w 170179"/>
                <a:gd name="connsiteY3" fmla="*/ 166370 h 166369"/>
                <a:gd name="connsiteX4" fmla="*/ 83820 w 170179"/>
                <a:gd name="connsiteY4" fmla="*/ 0 h 166369"/>
                <a:gd name="connsiteX5" fmla="*/ 86360 w 170179"/>
                <a:gd name="connsiteY5" fmla="*/ 0 h 166369"/>
                <a:gd name="connsiteX6" fmla="*/ 170180 w 170179"/>
                <a:gd name="connsiteY6" fmla="*/ 166370 h 166369"/>
                <a:gd name="connsiteX7" fmla="*/ 120650 w 170179"/>
                <a:gd name="connsiteY7" fmla="*/ 166370 h 166369"/>
                <a:gd name="connsiteX8" fmla="*/ 110490 w 170179"/>
                <a:gd name="connsiteY8" fmla="*/ 144780 h 166369"/>
                <a:gd name="connsiteX9" fmla="*/ 72390 w 170179"/>
                <a:gd name="connsiteY9" fmla="*/ 114300 h 166369"/>
                <a:gd name="connsiteX10" fmla="*/ 96520 w 170179"/>
                <a:gd name="connsiteY10" fmla="*/ 114300 h 166369"/>
                <a:gd name="connsiteX11" fmla="*/ 85090 w 170179"/>
                <a:gd name="connsiteY11" fmla="*/ 83820 h 166369"/>
                <a:gd name="connsiteX12" fmla="*/ 85090 w 170179"/>
                <a:gd name="connsiteY12" fmla="*/ 83820 h 166369"/>
                <a:gd name="connsiteX13" fmla="*/ 73660 w 170179"/>
                <a:gd name="connsiteY13" fmla="*/ 11430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0179" h="166369">
                  <a:moveTo>
                    <a:pt x="109220" y="144780"/>
                  </a:moveTo>
                  <a:lnTo>
                    <a:pt x="59690" y="144780"/>
                  </a:lnTo>
                  <a:lnTo>
                    <a:pt x="49530" y="166370"/>
                  </a:lnTo>
                  <a:lnTo>
                    <a:pt x="0" y="166370"/>
                  </a:lnTo>
                  <a:lnTo>
                    <a:pt x="83820" y="0"/>
                  </a:lnTo>
                  <a:lnTo>
                    <a:pt x="86360" y="0"/>
                  </a:lnTo>
                  <a:lnTo>
                    <a:pt x="170180" y="166370"/>
                  </a:lnTo>
                  <a:lnTo>
                    <a:pt x="120650" y="166370"/>
                  </a:lnTo>
                  <a:lnTo>
                    <a:pt x="110490" y="144780"/>
                  </a:lnTo>
                  <a:close/>
                  <a:moveTo>
                    <a:pt x="72390" y="114300"/>
                  </a:moveTo>
                  <a:lnTo>
                    <a:pt x="96520" y="114300"/>
                  </a:lnTo>
                  <a:cubicBezTo>
                    <a:pt x="92710" y="104140"/>
                    <a:pt x="86360" y="90170"/>
                    <a:pt x="85090" y="83820"/>
                  </a:cubicBezTo>
                  <a:lnTo>
                    <a:pt x="85090" y="83820"/>
                  </a:lnTo>
                  <a:cubicBezTo>
                    <a:pt x="83820" y="90170"/>
                    <a:pt x="77470" y="105410"/>
                    <a:pt x="73660" y="1143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1063DD1F-70A7-EE46-97B0-544618725FEB}"/>
                </a:ext>
              </a:extLst>
            </p:cNvPr>
            <p:cNvSpPr/>
            <p:nvPr/>
          </p:nvSpPr>
          <p:spPr>
            <a:xfrm>
              <a:off x="5966459" y="2985770"/>
              <a:ext cx="135890" cy="172719"/>
            </a:xfrm>
            <a:custGeom>
              <a:avLst/>
              <a:gdLst>
                <a:gd name="connsiteX0" fmla="*/ 87630 w 135890"/>
                <a:gd name="connsiteY0" fmla="*/ 1270 h 172719"/>
                <a:gd name="connsiteX1" fmla="*/ 134620 w 135890"/>
                <a:gd name="connsiteY1" fmla="*/ 11430 h 172719"/>
                <a:gd name="connsiteX2" fmla="*/ 134620 w 135890"/>
                <a:gd name="connsiteY2" fmla="*/ 54610 h 172719"/>
                <a:gd name="connsiteX3" fmla="*/ 92710 w 135890"/>
                <a:gd name="connsiteY3" fmla="*/ 44450 h 172719"/>
                <a:gd name="connsiteX4" fmla="*/ 48260 w 135890"/>
                <a:gd name="connsiteY4" fmla="*/ 86360 h 172719"/>
                <a:gd name="connsiteX5" fmla="*/ 90170 w 135890"/>
                <a:gd name="connsiteY5" fmla="*/ 128270 h 172719"/>
                <a:gd name="connsiteX6" fmla="*/ 135890 w 135890"/>
                <a:gd name="connsiteY6" fmla="*/ 118110 h 172719"/>
                <a:gd name="connsiteX7" fmla="*/ 135890 w 135890"/>
                <a:gd name="connsiteY7" fmla="*/ 162560 h 172719"/>
                <a:gd name="connsiteX8" fmla="*/ 85090 w 135890"/>
                <a:gd name="connsiteY8" fmla="*/ 172720 h 172719"/>
                <a:gd name="connsiteX9" fmla="*/ 0 w 135890"/>
                <a:gd name="connsiteY9" fmla="*/ 86360 h 172719"/>
                <a:gd name="connsiteX10" fmla="*/ 87630 w 135890"/>
                <a:gd name="connsiteY10" fmla="*/ 0 h 17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890" h="172719">
                  <a:moveTo>
                    <a:pt x="87630" y="1270"/>
                  </a:moveTo>
                  <a:cubicBezTo>
                    <a:pt x="109220" y="1270"/>
                    <a:pt x="123190" y="6350"/>
                    <a:pt x="134620" y="11430"/>
                  </a:cubicBezTo>
                  <a:lnTo>
                    <a:pt x="134620" y="54610"/>
                  </a:lnTo>
                  <a:cubicBezTo>
                    <a:pt x="125730" y="49530"/>
                    <a:pt x="111760" y="44450"/>
                    <a:pt x="92710" y="44450"/>
                  </a:cubicBezTo>
                  <a:cubicBezTo>
                    <a:pt x="63500" y="44450"/>
                    <a:pt x="48260" y="64770"/>
                    <a:pt x="48260" y="86360"/>
                  </a:cubicBezTo>
                  <a:cubicBezTo>
                    <a:pt x="48260" y="107950"/>
                    <a:pt x="63500" y="128270"/>
                    <a:pt x="90170" y="128270"/>
                  </a:cubicBezTo>
                  <a:cubicBezTo>
                    <a:pt x="116840" y="128270"/>
                    <a:pt x="125730" y="121920"/>
                    <a:pt x="135890" y="118110"/>
                  </a:cubicBezTo>
                  <a:lnTo>
                    <a:pt x="135890" y="162560"/>
                  </a:lnTo>
                  <a:cubicBezTo>
                    <a:pt x="124460" y="168910"/>
                    <a:pt x="105410" y="172720"/>
                    <a:pt x="85090" y="172720"/>
                  </a:cubicBezTo>
                  <a:cubicBezTo>
                    <a:pt x="35560" y="172720"/>
                    <a:pt x="0" y="134620"/>
                    <a:pt x="0" y="86360"/>
                  </a:cubicBezTo>
                  <a:cubicBezTo>
                    <a:pt x="0" y="38100"/>
                    <a:pt x="35560" y="0"/>
                    <a:pt x="8763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4384C21E-A192-2C61-9FE1-A2376923D1CA}"/>
                </a:ext>
              </a:extLst>
            </p:cNvPr>
            <p:cNvSpPr/>
            <p:nvPr/>
          </p:nvSpPr>
          <p:spPr>
            <a:xfrm>
              <a:off x="6131559" y="2989579"/>
              <a:ext cx="154940" cy="165100"/>
            </a:xfrm>
            <a:custGeom>
              <a:avLst/>
              <a:gdLst>
                <a:gd name="connsiteX0" fmla="*/ 97790 w 154940"/>
                <a:gd name="connsiteY0" fmla="*/ 72390 h 165100"/>
                <a:gd name="connsiteX1" fmla="*/ 154940 w 154940"/>
                <a:gd name="connsiteY1" fmla="*/ 165100 h 165100"/>
                <a:gd name="connsiteX2" fmla="*/ 102870 w 154940"/>
                <a:gd name="connsiteY2" fmla="*/ 165100 h 165100"/>
                <a:gd name="connsiteX3" fmla="*/ 66040 w 154940"/>
                <a:gd name="connsiteY3" fmla="*/ 101600 h 165100"/>
                <a:gd name="connsiteX4" fmla="*/ 48260 w 154940"/>
                <a:gd name="connsiteY4" fmla="*/ 123190 h 165100"/>
                <a:gd name="connsiteX5" fmla="*/ 48260 w 154940"/>
                <a:gd name="connsiteY5" fmla="*/ 165100 h 165100"/>
                <a:gd name="connsiteX6" fmla="*/ 0 w 154940"/>
                <a:gd name="connsiteY6" fmla="*/ 165100 h 165100"/>
                <a:gd name="connsiteX7" fmla="*/ 0 w 154940"/>
                <a:gd name="connsiteY7" fmla="*/ 0 h 165100"/>
                <a:gd name="connsiteX8" fmla="*/ 48260 w 154940"/>
                <a:gd name="connsiteY8" fmla="*/ 0 h 165100"/>
                <a:gd name="connsiteX9" fmla="*/ 48260 w 154940"/>
                <a:gd name="connsiteY9" fmla="*/ 67310 h 165100"/>
                <a:gd name="connsiteX10" fmla="*/ 99060 w 154940"/>
                <a:gd name="connsiteY10" fmla="*/ 0 h 165100"/>
                <a:gd name="connsiteX11" fmla="*/ 154940 w 154940"/>
                <a:gd name="connsiteY11" fmla="*/ 0 h 165100"/>
                <a:gd name="connsiteX12" fmla="*/ 99060 w 154940"/>
                <a:gd name="connsiteY12" fmla="*/ 7112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4940" h="165100">
                  <a:moveTo>
                    <a:pt x="97790" y="72390"/>
                  </a:moveTo>
                  <a:lnTo>
                    <a:pt x="154940" y="165100"/>
                  </a:lnTo>
                  <a:lnTo>
                    <a:pt x="102870" y="165100"/>
                  </a:lnTo>
                  <a:lnTo>
                    <a:pt x="66040" y="101600"/>
                  </a:lnTo>
                  <a:lnTo>
                    <a:pt x="48260" y="123190"/>
                  </a:lnTo>
                  <a:lnTo>
                    <a:pt x="48260" y="165100"/>
                  </a:lnTo>
                  <a:lnTo>
                    <a:pt x="0" y="165100"/>
                  </a:lnTo>
                  <a:lnTo>
                    <a:pt x="0" y="0"/>
                  </a:lnTo>
                  <a:lnTo>
                    <a:pt x="48260" y="0"/>
                  </a:lnTo>
                  <a:lnTo>
                    <a:pt x="48260" y="67310"/>
                  </a:lnTo>
                  <a:lnTo>
                    <a:pt x="99060" y="0"/>
                  </a:lnTo>
                  <a:lnTo>
                    <a:pt x="154940" y="0"/>
                  </a:lnTo>
                  <a:lnTo>
                    <a:pt x="99060" y="711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84015540-F799-B662-2D45-BD9A79E0F2D6}"/>
                </a:ext>
              </a:extLst>
            </p:cNvPr>
            <p:cNvSpPr/>
            <p:nvPr/>
          </p:nvSpPr>
          <p:spPr>
            <a:xfrm>
              <a:off x="6295390" y="2975610"/>
              <a:ext cx="71119" cy="195579"/>
            </a:xfrm>
            <a:custGeom>
              <a:avLst/>
              <a:gdLst>
                <a:gd name="connsiteX0" fmla="*/ 71120 w 71119"/>
                <a:gd name="connsiteY0" fmla="*/ 97790 h 195579"/>
                <a:gd name="connsiteX1" fmla="*/ 45720 w 71119"/>
                <a:gd name="connsiteY1" fmla="*/ 195580 h 195579"/>
                <a:gd name="connsiteX2" fmla="*/ 0 w 71119"/>
                <a:gd name="connsiteY2" fmla="*/ 195580 h 195579"/>
                <a:gd name="connsiteX3" fmla="*/ 25400 w 71119"/>
                <a:gd name="connsiteY3" fmla="*/ 97790 h 195579"/>
                <a:gd name="connsiteX4" fmla="*/ 0 w 71119"/>
                <a:gd name="connsiteY4" fmla="*/ 0 h 195579"/>
                <a:gd name="connsiteX5" fmla="*/ 45720 w 71119"/>
                <a:gd name="connsiteY5" fmla="*/ 0 h 195579"/>
                <a:gd name="connsiteX6" fmla="*/ 71120 w 71119"/>
                <a:gd name="connsiteY6" fmla="*/ 97790 h 19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19" h="195579">
                  <a:moveTo>
                    <a:pt x="71120" y="97790"/>
                  </a:moveTo>
                  <a:cubicBezTo>
                    <a:pt x="71120" y="134620"/>
                    <a:pt x="62230" y="168910"/>
                    <a:pt x="45720" y="195580"/>
                  </a:cubicBezTo>
                  <a:lnTo>
                    <a:pt x="0" y="195580"/>
                  </a:lnTo>
                  <a:cubicBezTo>
                    <a:pt x="16510" y="167640"/>
                    <a:pt x="25400" y="132080"/>
                    <a:pt x="25400" y="97790"/>
                  </a:cubicBezTo>
                  <a:cubicBezTo>
                    <a:pt x="25400" y="63500"/>
                    <a:pt x="16510" y="27940"/>
                    <a:pt x="0" y="0"/>
                  </a:cubicBezTo>
                  <a:lnTo>
                    <a:pt x="45720" y="0"/>
                  </a:lnTo>
                  <a:cubicBezTo>
                    <a:pt x="62230" y="26670"/>
                    <a:pt x="71120" y="60960"/>
                    <a:pt x="71120" y="977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8" name="Graphic 4">
            <a:extLst>
              <a:ext uri="{FF2B5EF4-FFF2-40B4-BE49-F238E27FC236}">
                <a16:creationId xmlns:a16="http://schemas.microsoft.com/office/drawing/2014/main" id="{EC479316-3782-3933-E5FB-78335084E236}"/>
              </a:ext>
            </a:extLst>
          </p:cNvPr>
          <p:cNvGrpSpPr/>
          <p:nvPr/>
        </p:nvGrpSpPr>
        <p:grpSpPr>
          <a:xfrm>
            <a:off x="3602990" y="5439409"/>
            <a:ext cx="2860039" cy="195580"/>
            <a:chOff x="3602990" y="5439409"/>
            <a:chExt cx="2860039" cy="195580"/>
          </a:xfrm>
          <a:solidFill>
            <a:srgbClr val="717073"/>
          </a:solidFill>
        </p:grpSpPr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DF76CF4B-6A3C-1E55-4D8F-AD34AC80EACF}"/>
                </a:ext>
              </a:extLst>
            </p:cNvPr>
            <p:cNvSpPr/>
            <p:nvPr/>
          </p:nvSpPr>
          <p:spPr>
            <a:xfrm>
              <a:off x="3602990" y="5454650"/>
              <a:ext cx="110489" cy="165100"/>
            </a:xfrm>
            <a:custGeom>
              <a:avLst/>
              <a:gdLst>
                <a:gd name="connsiteX0" fmla="*/ 110490 w 110489"/>
                <a:gd name="connsiteY0" fmla="*/ 118110 h 165100"/>
                <a:gd name="connsiteX1" fmla="*/ 55880 w 110489"/>
                <a:gd name="connsiteY1" fmla="*/ 165100 h 165100"/>
                <a:gd name="connsiteX2" fmla="*/ 0 w 110489"/>
                <a:gd name="connsiteY2" fmla="*/ 165100 h 165100"/>
                <a:gd name="connsiteX3" fmla="*/ 0 w 110489"/>
                <a:gd name="connsiteY3" fmla="*/ 0 h 165100"/>
                <a:gd name="connsiteX4" fmla="*/ 50800 w 110489"/>
                <a:gd name="connsiteY4" fmla="*/ 0 h 165100"/>
                <a:gd name="connsiteX5" fmla="*/ 104140 w 110489"/>
                <a:gd name="connsiteY5" fmla="*/ 44450 h 165100"/>
                <a:gd name="connsiteX6" fmla="*/ 83820 w 110489"/>
                <a:gd name="connsiteY6" fmla="*/ 77470 h 165100"/>
                <a:gd name="connsiteX7" fmla="*/ 110490 w 110489"/>
                <a:gd name="connsiteY7" fmla="*/ 118110 h 165100"/>
                <a:gd name="connsiteX8" fmla="*/ 63500 w 110489"/>
                <a:gd name="connsiteY8" fmla="*/ 71120 h 165100"/>
                <a:gd name="connsiteX9" fmla="*/ 81280 w 110489"/>
                <a:gd name="connsiteY9" fmla="*/ 45720 h 165100"/>
                <a:gd name="connsiteX10" fmla="*/ 50800 w 110489"/>
                <a:gd name="connsiteY10" fmla="*/ 17780 h 165100"/>
                <a:gd name="connsiteX11" fmla="*/ 20320 w 110489"/>
                <a:gd name="connsiteY11" fmla="*/ 17780 h 165100"/>
                <a:gd name="connsiteX12" fmla="*/ 20320 w 110489"/>
                <a:gd name="connsiteY12" fmla="*/ 71120 h 165100"/>
                <a:gd name="connsiteX13" fmla="*/ 63500 w 110489"/>
                <a:gd name="connsiteY13" fmla="*/ 71120 h 165100"/>
                <a:gd name="connsiteX14" fmla="*/ 20320 w 110489"/>
                <a:gd name="connsiteY14" fmla="*/ 146050 h 165100"/>
                <a:gd name="connsiteX15" fmla="*/ 55880 w 110489"/>
                <a:gd name="connsiteY15" fmla="*/ 146050 h 165100"/>
                <a:gd name="connsiteX16" fmla="*/ 87630 w 110489"/>
                <a:gd name="connsiteY16" fmla="*/ 116840 h 165100"/>
                <a:gd name="connsiteX17" fmla="*/ 60960 w 110489"/>
                <a:gd name="connsiteY17" fmla="*/ 87630 h 165100"/>
                <a:gd name="connsiteX18" fmla="*/ 20320 w 110489"/>
                <a:gd name="connsiteY18" fmla="*/ 87630 h 165100"/>
                <a:gd name="connsiteX19" fmla="*/ 20320 w 110489"/>
                <a:gd name="connsiteY19" fmla="*/ 14605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0489" h="165100">
                  <a:moveTo>
                    <a:pt x="110490" y="118110"/>
                  </a:moveTo>
                  <a:cubicBezTo>
                    <a:pt x="110490" y="146050"/>
                    <a:pt x="88900" y="165100"/>
                    <a:pt x="55880" y="165100"/>
                  </a:cubicBezTo>
                  <a:lnTo>
                    <a:pt x="0" y="165100"/>
                  </a:lnTo>
                  <a:lnTo>
                    <a:pt x="0" y="0"/>
                  </a:lnTo>
                  <a:lnTo>
                    <a:pt x="50800" y="0"/>
                  </a:lnTo>
                  <a:cubicBezTo>
                    <a:pt x="83820" y="0"/>
                    <a:pt x="104140" y="16510"/>
                    <a:pt x="104140" y="44450"/>
                  </a:cubicBezTo>
                  <a:cubicBezTo>
                    <a:pt x="104140" y="72390"/>
                    <a:pt x="96520" y="71120"/>
                    <a:pt x="83820" y="77470"/>
                  </a:cubicBezTo>
                  <a:cubicBezTo>
                    <a:pt x="100330" y="83820"/>
                    <a:pt x="110490" y="99060"/>
                    <a:pt x="110490" y="118110"/>
                  </a:cubicBezTo>
                  <a:close/>
                  <a:moveTo>
                    <a:pt x="63500" y="71120"/>
                  </a:moveTo>
                  <a:cubicBezTo>
                    <a:pt x="73660" y="68580"/>
                    <a:pt x="81280" y="59690"/>
                    <a:pt x="81280" y="45720"/>
                  </a:cubicBezTo>
                  <a:cubicBezTo>
                    <a:pt x="81280" y="31750"/>
                    <a:pt x="69850" y="17780"/>
                    <a:pt x="50800" y="17780"/>
                  </a:cubicBezTo>
                  <a:lnTo>
                    <a:pt x="20320" y="17780"/>
                  </a:lnTo>
                  <a:lnTo>
                    <a:pt x="20320" y="71120"/>
                  </a:lnTo>
                  <a:lnTo>
                    <a:pt x="63500" y="71120"/>
                  </a:lnTo>
                  <a:close/>
                  <a:moveTo>
                    <a:pt x="20320" y="146050"/>
                  </a:moveTo>
                  <a:lnTo>
                    <a:pt x="55880" y="146050"/>
                  </a:lnTo>
                  <a:cubicBezTo>
                    <a:pt x="74930" y="146050"/>
                    <a:pt x="87630" y="134620"/>
                    <a:pt x="87630" y="116840"/>
                  </a:cubicBezTo>
                  <a:cubicBezTo>
                    <a:pt x="87630" y="99060"/>
                    <a:pt x="76200" y="87630"/>
                    <a:pt x="60960" y="87630"/>
                  </a:cubicBezTo>
                  <a:lnTo>
                    <a:pt x="20320" y="87630"/>
                  </a:lnTo>
                  <a:lnTo>
                    <a:pt x="20320" y="1460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3E453B7F-FE65-CD43-6FE6-980934D18361}"/>
                </a:ext>
              </a:extLst>
            </p:cNvPr>
            <p:cNvSpPr/>
            <p:nvPr/>
          </p:nvSpPr>
          <p:spPr>
            <a:xfrm>
              <a:off x="3756659" y="5454650"/>
              <a:ext cx="114300" cy="165100"/>
            </a:xfrm>
            <a:custGeom>
              <a:avLst/>
              <a:gdLst>
                <a:gd name="connsiteX0" fmla="*/ 52070 w 114300"/>
                <a:gd name="connsiteY0" fmla="*/ 0 h 165100"/>
                <a:gd name="connsiteX1" fmla="*/ 110490 w 114300"/>
                <a:gd name="connsiteY1" fmla="*/ 50800 h 165100"/>
                <a:gd name="connsiteX2" fmla="*/ 77470 w 114300"/>
                <a:gd name="connsiteY2" fmla="*/ 96520 h 165100"/>
                <a:gd name="connsiteX3" fmla="*/ 114300 w 114300"/>
                <a:gd name="connsiteY3" fmla="*/ 165100 h 165100"/>
                <a:gd name="connsiteX4" fmla="*/ 90170 w 114300"/>
                <a:gd name="connsiteY4" fmla="*/ 165100 h 165100"/>
                <a:gd name="connsiteX5" fmla="*/ 55880 w 114300"/>
                <a:gd name="connsiteY5" fmla="*/ 100330 h 165100"/>
                <a:gd name="connsiteX6" fmla="*/ 21590 w 114300"/>
                <a:gd name="connsiteY6" fmla="*/ 100330 h 165100"/>
                <a:gd name="connsiteX7" fmla="*/ 21590 w 114300"/>
                <a:gd name="connsiteY7" fmla="*/ 165100 h 165100"/>
                <a:gd name="connsiteX8" fmla="*/ 0 w 114300"/>
                <a:gd name="connsiteY8" fmla="*/ 165100 h 165100"/>
                <a:gd name="connsiteX9" fmla="*/ 0 w 114300"/>
                <a:gd name="connsiteY9" fmla="*/ 0 h 165100"/>
                <a:gd name="connsiteX10" fmla="*/ 53340 w 114300"/>
                <a:gd name="connsiteY10" fmla="*/ 0 h 165100"/>
                <a:gd name="connsiteX11" fmla="*/ 20320 w 114300"/>
                <a:gd name="connsiteY11" fmla="*/ 17780 h 165100"/>
                <a:gd name="connsiteX12" fmla="*/ 20320 w 114300"/>
                <a:gd name="connsiteY12" fmla="*/ 81280 h 165100"/>
                <a:gd name="connsiteX13" fmla="*/ 53340 w 114300"/>
                <a:gd name="connsiteY13" fmla="*/ 81280 h 165100"/>
                <a:gd name="connsiteX14" fmla="*/ 87630 w 114300"/>
                <a:gd name="connsiteY14" fmla="*/ 49530 h 165100"/>
                <a:gd name="connsiteX15" fmla="*/ 50800 w 114300"/>
                <a:gd name="connsiteY15" fmla="*/ 17780 h 165100"/>
                <a:gd name="connsiteX16" fmla="*/ 20320 w 114300"/>
                <a:gd name="connsiteY16" fmla="*/ 1778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300" h="165100">
                  <a:moveTo>
                    <a:pt x="52070" y="0"/>
                  </a:moveTo>
                  <a:cubicBezTo>
                    <a:pt x="87630" y="0"/>
                    <a:pt x="110490" y="19050"/>
                    <a:pt x="110490" y="50800"/>
                  </a:cubicBezTo>
                  <a:cubicBezTo>
                    <a:pt x="110490" y="82550"/>
                    <a:pt x="93980" y="91440"/>
                    <a:pt x="77470" y="96520"/>
                  </a:cubicBezTo>
                  <a:lnTo>
                    <a:pt x="114300" y="165100"/>
                  </a:lnTo>
                  <a:lnTo>
                    <a:pt x="90170" y="165100"/>
                  </a:lnTo>
                  <a:lnTo>
                    <a:pt x="55880" y="100330"/>
                  </a:lnTo>
                  <a:lnTo>
                    <a:pt x="21590" y="100330"/>
                  </a:lnTo>
                  <a:lnTo>
                    <a:pt x="21590" y="165100"/>
                  </a:lnTo>
                  <a:lnTo>
                    <a:pt x="0" y="165100"/>
                  </a:lnTo>
                  <a:lnTo>
                    <a:pt x="0" y="0"/>
                  </a:lnTo>
                  <a:lnTo>
                    <a:pt x="53340" y="0"/>
                  </a:lnTo>
                  <a:close/>
                  <a:moveTo>
                    <a:pt x="20320" y="17780"/>
                  </a:moveTo>
                  <a:lnTo>
                    <a:pt x="20320" y="81280"/>
                  </a:lnTo>
                  <a:lnTo>
                    <a:pt x="53340" y="81280"/>
                  </a:lnTo>
                  <a:cubicBezTo>
                    <a:pt x="74930" y="81280"/>
                    <a:pt x="87630" y="69850"/>
                    <a:pt x="87630" y="49530"/>
                  </a:cubicBezTo>
                  <a:cubicBezTo>
                    <a:pt x="87630" y="29210"/>
                    <a:pt x="73660" y="17780"/>
                    <a:pt x="50800" y="17780"/>
                  </a:cubicBezTo>
                  <a:lnTo>
                    <a:pt x="20320" y="177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9322F097-4AC5-2B7F-845A-3392675B1191}"/>
                </a:ext>
              </a:extLst>
            </p:cNvPr>
            <p:cNvSpPr/>
            <p:nvPr/>
          </p:nvSpPr>
          <p:spPr>
            <a:xfrm>
              <a:off x="3897629" y="5452109"/>
              <a:ext cx="167640" cy="170180"/>
            </a:xfrm>
            <a:custGeom>
              <a:avLst/>
              <a:gdLst>
                <a:gd name="connsiteX0" fmla="*/ 83820 w 167640"/>
                <a:gd name="connsiteY0" fmla="*/ 0 h 170180"/>
                <a:gd name="connsiteX1" fmla="*/ 167640 w 167640"/>
                <a:gd name="connsiteY1" fmla="*/ 85090 h 170180"/>
                <a:gd name="connsiteX2" fmla="*/ 83820 w 167640"/>
                <a:gd name="connsiteY2" fmla="*/ 170180 h 170180"/>
                <a:gd name="connsiteX3" fmla="*/ 0 w 167640"/>
                <a:gd name="connsiteY3" fmla="*/ 85090 h 170180"/>
                <a:gd name="connsiteX4" fmla="*/ 83820 w 167640"/>
                <a:gd name="connsiteY4" fmla="*/ 0 h 170180"/>
                <a:gd name="connsiteX5" fmla="*/ 83820 w 167640"/>
                <a:gd name="connsiteY5" fmla="*/ 149860 h 170180"/>
                <a:gd name="connsiteX6" fmla="*/ 146050 w 167640"/>
                <a:gd name="connsiteY6" fmla="*/ 85090 h 170180"/>
                <a:gd name="connsiteX7" fmla="*/ 83820 w 167640"/>
                <a:gd name="connsiteY7" fmla="*/ 20320 h 170180"/>
                <a:gd name="connsiteX8" fmla="*/ 21590 w 167640"/>
                <a:gd name="connsiteY8" fmla="*/ 85090 h 170180"/>
                <a:gd name="connsiteX9" fmla="*/ 83820 w 167640"/>
                <a:gd name="connsiteY9" fmla="*/ 149860 h 17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640" h="170180">
                  <a:moveTo>
                    <a:pt x="83820" y="0"/>
                  </a:moveTo>
                  <a:cubicBezTo>
                    <a:pt x="130810" y="0"/>
                    <a:pt x="167640" y="36830"/>
                    <a:pt x="167640" y="85090"/>
                  </a:cubicBezTo>
                  <a:cubicBezTo>
                    <a:pt x="167640" y="133350"/>
                    <a:pt x="130810" y="170180"/>
                    <a:pt x="83820" y="170180"/>
                  </a:cubicBezTo>
                  <a:cubicBezTo>
                    <a:pt x="36830" y="170180"/>
                    <a:pt x="0" y="133350"/>
                    <a:pt x="0" y="85090"/>
                  </a:cubicBezTo>
                  <a:cubicBezTo>
                    <a:pt x="0" y="36830"/>
                    <a:pt x="36830" y="0"/>
                    <a:pt x="83820" y="0"/>
                  </a:cubicBezTo>
                  <a:close/>
                  <a:moveTo>
                    <a:pt x="83820" y="149860"/>
                  </a:moveTo>
                  <a:cubicBezTo>
                    <a:pt x="119380" y="149860"/>
                    <a:pt x="146050" y="121920"/>
                    <a:pt x="146050" y="85090"/>
                  </a:cubicBezTo>
                  <a:cubicBezTo>
                    <a:pt x="146050" y="48260"/>
                    <a:pt x="119380" y="20320"/>
                    <a:pt x="83820" y="20320"/>
                  </a:cubicBezTo>
                  <a:cubicBezTo>
                    <a:pt x="48260" y="20320"/>
                    <a:pt x="21590" y="48260"/>
                    <a:pt x="21590" y="85090"/>
                  </a:cubicBezTo>
                  <a:cubicBezTo>
                    <a:pt x="21590" y="121920"/>
                    <a:pt x="48260" y="149860"/>
                    <a:pt x="83820" y="1498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C9542B5F-6737-8116-1252-EB1CA0576354}"/>
                </a:ext>
              </a:extLst>
            </p:cNvPr>
            <p:cNvSpPr/>
            <p:nvPr/>
          </p:nvSpPr>
          <p:spPr>
            <a:xfrm>
              <a:off x="4084320" y="5453379"/>
              <a:ext cx="121920" cy="165100"/>
            </a:xfrm>
            <a:custGeom>
              <a:avLst/>
              <a:gdLst>
                <a:gd name="connsiteX0" fmla="*/ 71120 w 121920"/>
                <a:gd name="connsiteY0" fmla="*/ 19050 h 165100"/>
                <a:gd name="connsiteX1" fmla="*/ 71120 w 121920"/>
                <a:gd name="connsiteY1" fmla="*/ 165100 h 165100"/>
                <a:gd name="connsiteX2" fmla="*/ 49530 w 121920"/>
                <a:gd name="connsiteY2" fmla="*/ 165100 h 165100"/>
                <a:gd name="connsiteX3" fmla="*/ 49530 w 121920"/>
                <a:gd name="connsiteY3" fmla="*/ 19050 h 165100"/>
                <a:gd name="connsiteX4" fmla="*/ 0 w 121920"/>
                <a:gd name="connsiteY4" fmla="*/ 19050 h 165100"/>
                <a:gd name="connsiteX5" fmla="*/ 0 w 121920"/>
                <a:gd name="connsiteY5" fmla="*/ 0 h 165100"/>
                <a:gd name="connsiteX6" fmla="*/ 121920 w 121920"/>
                <a:gd name="connsiteY6" fmla="*/ 0 h 165100"/>
                <a:gd name="connsiteX7" fmla="*/ 121920 w 121920"/>
                <a:gd name="connsiteY7" fmla="*/ 19050 h 165100"/>
                <a:gd name="connsiteX8" fmla="*/ 71120 w 121920"/>
                <a:gd name="connsiteY8" fmla="*/ 1905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920" h="165100">
                  <a:moveTo>
                    <a:pt x="71120" y="19050"/>
                  </a:moveTo>
                  <a:lnTo>
                    <a:pt x="71120" y="165100"/>
                  </a:lnTo>
                  <a:lnTo>
                    <a:pt x="49530" y="165100"/>
                  </a:lnTo>
                  <a:lnTo>
                    <a:pt x="49530" y="19050"/>
                  </a:lnTo>
                  <a:lnTo>
                    <a:pt x="0" y="19050"/>
                  </a:lnTo>
                  <a:lnTo>
                    <a:pt x="0" y="0"/>
                  </a:lnTo>
                  <a:lnTo>
                    <a:pt x="121920" y="0"/>
                  </a:lnTo>
                  <a:lnTo>
                    <a:pt x="121920" y="19050"/>
                  </a:lnTo>
                  <a:lnTo>
                    <a:pt x="71120" y="190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E26220E4-404E-A43C-4881-B34F3760AD21}"/>
                </a:ext>
              </a:extLst>
            </p:cNvPr>
            <p:cNvSpPr/>
            <p:nvPr/>
          </p:nvSpPr>
          <p:spPr>
            <a:xfrm>
              <a:off x="4240529" y="5453379"/>
              <a:ext cx="124460" cy="165100"/>
            </a:xfrm>
            <a:custGeom>
              <a:avLst/>
              <a:gdLst>
                <a:gd name="connsiteX0" fmla="*/ 102870 w 124460"/>
                <a:gd name="connsiteY0" fmla="*/ 165100 h 165100"/>
                <a:gd name="connsiteX1" fmla="*/ 102870 w 124460"/>
                <a:gd name="connsiteY1" fmla="*/ 91440 h 165100"/>
                <a:gd name="connsiteX2" fmla="*/ 21590 w 124460"/>
                <a:gd name="connsiteY2" fmla="*/ 91440 h 165100"/>
                <a:gd name="connsiteX3" fmla="*/ 21590 w 124460"/>
                <a:gd name="connsiteY3" fmla="*/ 165100 h 165100"/>
                <a:gd name="connsiteX4" fmla="*/ 0 w 124460"/>
                <a:gd name="connsiteY4" fmla="*/ 165100 h 165100"/>
                <a:gd name="connsiteX5" fmla="*/ 0 w 124460"/>
                <a:gd name="connsiteY5" fmla="*/ 0 h 165100"/>
                <a:gd name="connsiteX6" fmla="*/ 21590 w 124460"/>
                <a:gd name="connsiteY6" fmla="*/ 0 h 165100"/>
                <a:gd name="connsiteX7" fmla="*/ 21590 w 124460"/>
                <a:gd name="connsiteY7" fmla="*/ 72390 h 165100"/>
                <a:gd name="connsiteX8" fmla="*/ 102870 w 124460"/>
                <a:gd name="connsiteY8" fmla="*/ 72390 h 165100"/>
                <a:gd name="connsiteX9" fmla="*/ 102870 w 124460"/>
                <a:gd name="connsiteY9" fmla="*/ 0 h 165100"/>
                <a:gd name="connsiteX10" fmla="*/ 124460 w 124460"/>
                <a:gd name="connsiteY10" fmla="*/ 0 h 165100"/>
                <a:gd name="connsiteX11" fmla="*/ 124460 w 124460"/>
                <a:gd name="connsiteY11" fmla="*/ 165100 h 165100"/>
                <a:gd name="connsiteX12" fmla="*/ 102870 w 124460"/>
                <a:gd name="connsiteY12" fmla="*/ 16510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460" h="165100">
                  <a:moveTo>
                    <a:pt x="102870" y="165100"/>
                  </a:moveTo>
                  <a:lnTo>
                    <a:pt x="102870" y="91440"/>
                  </a:lnTo>
                  <a:lnTo>
                    <a:pt x="21590" y="91440"/>
                  </a:lnTo>
                  <a:lnTo>
                    <a:pt x="21590" y="165100"/>
                  </a:lnTo>
                  <a:lnTo>
                    <a:pt x="0" y="165100"/>
                  </a:lnTo>
                  <a:lnTo>
                    <a:pt x="0" y="0"/>
                  </a:lnTo>
                  <a:lnTo>
                    <a:pt x="21590" y="0"/>
                  </a:lnTo>
                  <a:lnTo>
                    <a:pt x="21590" y="72390"/>
                  </a:lnTo>
                  <a:lnTo>
                    <a:pt x="102870" y="72390"/>
                  </a:lnTo>
                  <a:lnTo>
                    <a:pt x="102870" y="0"/>
                  </a:lnTo>
                  <a:lnTo>
                    <a:pt x="124460" y="0"/>
                  </a:lnTo>
                  <a:lnTo>
                    <a:pt x="124460" y="165100"/>
                  </a:lnTo>
                  <a:lnTo>
                    <a:pt x="102870" y="1651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F084CA1A-03E5-08BA-33D9-B25EEA078DC3}"/>
                </a:ext>
              </a:extLst>
            </p:cNvPr>
            <p:cNvSpPr/>
            <p:nvPr/>
          </p:nvSpPr>
          <p:spPr>
            <a:xfrm>
              <a:off x="4417059" y="5453379"/>
              <a:ext cx="105410" cy="166370"/>
            </a:xfrm>
            <a:custGeom>
              <a:avLst/>
              <a:gdLst>
                <a:gd name="connsiteX0" fmla="*/ 0 w 105410"/>
                <a:gd name="connsiteY0" fmla="*/ 165100 h 166370"/>
                <a:gd name="connsiteX1" fmla="*/ 0 w 105410"/>
                <a:gd name="connsiteY1" fmla="*/ 0 h 166370"/>
                <a:gd name="connsiteX2" fmla="*/ 101600 w 105410"/>
                <a:gd name="connsiteY2" fmla="*/ 0 h 166370"/>
                <a:gd name="connsiteX3" fmla="*/ 101600 w 105410"/>
                <a:gd name="connsiteY3" fmla="*/ 19050 h 166370"/>
                <a:gd name="connsiteX4" fmla="*/ 22860 w 105410"/>
                <a:gd name="connsiteY4" fmla="*/ 19050 h 166370"/>
                <a:gd name="connsiteX5" fmla="*/ 22860 w 105410"/>
                <a:gd name="connsiteY5" fmla="*/ 72390 h 166370"/>
                <a:gd name="connsiteX6" fmla="*/ 90170 w 105410"/>
                <a:gd name="connsiteY6" fmla="*/ 72390 h 166370"/>
                <a:gd name="connsiteX7" fmla="*/ 90170 w 105410"/>
                <a:gd name="connsiteY7" fmla="*/ 91440 h 166370"/>
                <a:gd name="connsiteX8" fmla="*/ 22860 w 105410"/>
                <a:gd name="connsiteY8" fmla="*/ 91440 h 166370"/>
                <a:gd name="connsiteX9" fmla="*/ 22860 w 105410"/>
                <a:gd name="connsiteY9" fmla="*/ 147320 h 166370"/>
                <a:gd name="connsiteX10" fmla="*/ 105410 w 105410"/>
                <a:gd name="connsiteY10" fmla="*/ 147320 h 166370"/>
                <a:gd name="connsiteX11" fmla="*/ 105410 w 105410"/>
                <a:gd name="connsiteY11" fmla="*/ 166370 h 166370"/>
                <a:gd name="connsiteX12" fmla="*/ 1270 w 105410"/>
                <a:gd name="connsiteY12" fmla="*/ 16637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410" h="166370">
                  <a:moveTo>
                    <a:pt x="0" y="165100"/>
                  </a:moveTo>
                  <a:lnTo>
                    <a:pt x="0" y="0"/>
                  </a:lnTo>
                  <a:lnTo>
                    <a:pt x="101600" y="0"/>
                  </a:lnTo>
                  <a:lnTo>
                    <a:pt x="101600" y="19050"/>
                  </a:lnTo>
                  <a:lnTo>
                    <a:pt x="22860" y="19050"/>
                  </a:lnTo>
                  <a:lnTo>
                    <a:pt x="22860" y="72390"/>
                  </a:lnTo>
                  <a:lnTo>
                    <a:pt x="90170" y="72390"/>
                  </a:lnTo>
                  <a:lnTo>
                    <a:pt x="90170" y="91440"/>
                  </a:lnTo>
                  <a:lnTo>
                    <a:pt x="22860" y="91440"/>
                  </a:lnTo>
                  <a:lnTo>
                    <a:pt x="22860" y="147320"/>
                  </a:lnTo>
                  <a:lnTo>
                    <a:pt x="105410" y="147320"/>
                  </a:lnTo>
                  <a:lnTo>
                    <a:pt x="105410" y="166370"/>
                  </a:lnTo>
                  <a:lnTo>
                    <a:pt x="1270" y="1663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C5848718-3C88-B15B-3826-9905AA15157D}"/>
                </a:ext>
              </a:extLst>
            </p:cNvPr>
            <p:cNvSpPr/>
            <p:nvPr/>
          </p:nvSpPr>
          <p:spPr>
            <a:xfrm>
              <a:off x="4563109" y="5454650"/>
              <a:ext cx="114300" cy="165100"/>
            </a:xfrm>
            <a:custGeom>
              <a:avLst/>
              <a:gdLst>
                <a:gd name="connsiteX0" fmla="*/ 52070 w 114300"/>
                <a:gd name="connsiteY0" fmla="*/ 0 h 165100"/>
                <a:gd name="connsiteX1" fmla="*/ 110490 w 114300"/>
                <a:gd name="connsiteY1" fmla="*/ 50800 h 165100"/>
                <a:gd name="connsiteX2" fmla="*/ 77470 w 114300"/>
                <a:gd name="connsiteY2" fmla="*/ 96520 h 165100"/>
                <a:gd name="connsiteX3" fmla="*/ 114300 w 114300"/>
                <a:gd name="connsiteY3" fmla="*/ 165100 h 165100"/>
                <a:gd name="connsiteX4" fmla="*/ 90170 w 114300"/>
                <a:gd name="connsiteY4" fmla="*/ 165100 h 165100"/>
                <a:gd name="connsiteX5" fmla="*/ 55880 w 114300"/>
                <a:gd name="connsiteY5" fmla="*/ 100330 h 165100"/>
                <a:gd name="connsiteX6" fmla="*/ 21590 w 114300"/>
                <a:gd name="connsiteY6" fmla="*/ 100330 h 165100"/>
                <a:gd name="connsiteX7" fmla="*/ 21590 w 114300"/>
                <a:gd name="connsiteY7" fmla="*/ 165100 h 165100"/>
                <a:gd name="connsiteX8" fmla="*/ 0 w 114300"/>
                <a:gd name="connsiteY8" fmla="*/ 165100 h 165100"/>
                <a:gd name="connsiteX9" fmla="*/ 0 w 114300"/>
                <a:gd name="connsiteY9" fmla="*/ 0 h 165100"/>
                <a:gd name="connsiteX10" fmla="*/ 53340 w 114300"/>
                <a:gd name="connsiteY10" fmla="*/ 0 h 165100"/>
                <a:gd name="connsiteX11" fmla="*/ 20320 w 114300"/>
                <a:gd name="connsiteY11" fmla="*/ 17780 h 165100"/>
                <a:gd name="connsiteX12" fmla="*/ 20320 w 114300"/>
                <a:gd name="connsiteY12" fmla="*/ 81280 h 165100"/>
                <a:gd name="connsiteX13" fmla="*/ 53340 w 114300"/>
                <a:gd name="connsiteY13" fmla="*/ 81280 h 165100"/>
                <a:gd name="connsiteX14" fmla="*/ 87630 w 114300"/>
                <a:gd name="connsiteY14" fmla="*/ 49530 h 165100"/>
                <a:gd name="connsiteX15" fmla="*/ 50800 w 114300"/>
                <a:gd name="connsiteY15" fmla="*/ 17780 h 165100"/>
                <a:gd name="connsiteX16" fmla="*/ 20320 w 114300"/>
                <a:gd name="connsiteY16" fmla="*/ 1778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300" h="165100">
                  <a:moveTo>
                    <a:pt x="52070" y="0"/>
                  </a:moveTo>
                  <a:cubicBezTo>
                    <a:pt x="87630" y="0"/>
                    <a:pt x="110490" y="19050"/>
                    <a:pt x="110490" y="50800"/>
                  </a:cubicBezTo>
                  <a:cubicBezTo>
                    <a:pt x="110490" y="82550"/>
                    <a:pt x="93980" y="91440"/>
                    <a:pt x="77470" y="96520"/>
                  </a:cubicBezTo>
                  <a:lnTo>
                    <a:pt x="114300" y="165100"/>
                  </a:lnTo>
                  <a:lnTo>
                    <a:pt x="90170" y="165100"/>
                  </a:lnTo>
                  <a:lnTo>
                    <a:pt x="55880" y="100330"/>
                  </a:lnTo>
                  <a:lnTo>
                    <a:pt x="21590" y="100330"/>
                  </a:lnTo>
                  <a:lnTo>
                    <a:pt x="21590" y="165100"/>
                  </a:lnTo>
                  <a:lnTo>
                    <a:pt x="0" y="165100"/>
                  </a:lnTo>
                  <a:lnTo>
                    <a:pt x="0" y="0"/>
                  </a:lnTo>
                  <a:lnTo>
                    <a:pt x="53340" y="0"/>
                  </a:lnTo>
                  <a:close/>
                  <a:moveTo>
                    <a:pt x="20320" y="17780"/>
                  </a:moveTo>
                  <a:lnTo>
                    <a:pt x="20320" y="81280"/>
                  </a:lnTo>
                  <a:lnTo>
                    <a:pt x="53340" y="81280"/>
                  </a:lnTo>
                  <a:cubicBezTo>
                    <a:pt x="74930" y="81280"/>
                    <a:pt x="87630" y="69850"/>
                    <a:pt x="87630" y="49530"/>
                  </a:cubicBezTo>
                  <a:cubicBezTo>
                    <a:pt x="87630" y="29210"/>
                    <a:pt x="73660" y="17780"/>
                    <a:pt x="50800" y="17780"/>
                  </a:cubicBezTo>
                  <a:lnTo>
                    <a:pt x="20320" y="177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574F886E-91AA-A04C-995A-C4894B7C1AE4}"/>
                </a:ext>
              </a:extLst>
            </p:cNvPr>
            <p:cNvSpPr/>
            <p:nvPr/>
          </p:nvSpPr>
          <p:spPr>
            <a:xfrm>
              <a:off x="4756150" y="5454650"/>
              <a:ext cx="41909" cy="165100"/>
            </a:xfrm>
            <a:custGeom>
              <a:avLst/>
              <a:gdLst>
                <a:gd name="connsiteX0" fmla="*/ 41910 w 41909"/>
                <a:gd name="connsiteY0" fmla="*/ 0 h 165100"/>
                <a:gd name="connsiteX1" fmla="*/ 41910 w 41909"/>
                <a:gd name="connsiteY1" fmla="*/ 165100 h 165100"/>
                <a:gd name="connsiteX2" fmla="*/ 20320 w 41909"/>
                <a:gd name="connsiteY2" fmla="*/ 165100 h 165100"/>
                <a:gd name="connsiteX3" fmla="*/ 20320 w 41909"/>
                <a:gd name="connsiteY3" fmla="*/ 19050 h 165100"/>
                <a:gd name="connsiteX4" fmla="*/ 0 w 41909"/>
                <a:gd name="connsiteY4" fmla="*/ 19050 h 165100"/>
                <a:gd name="connsiteX5" fmla="*/ 0 w 41909"/>
                <a:gd name="connsiteY5" fmla="*/ 0 h 165100"/>
                <a:gd name="connsiteX6" fmla="*/ 41910 w 41909"/>
                <a:gd name="connsiteY6" fmla="*/ 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9" h="165100">
                  <a:moveTo>
                    <a:pt x="41910" y="0"/>
                  </a:moveTo>
                  <a:lnTo>
                    <a:pt x="41910" y="165100"/>
                  </a:lnTo>
                  <a:lnTo>
                    <a:pt x="20320" y="165100"/>
                  </a:lnTo>
                  <a:lnTo>
                    <a:pt x="20320" y="19050"/>
                  </a:lnTo>
                  <a:lnTo>
                    <a:pt x="0" y="19050"/>
                  </a:lnTo>
                  <a:lnTo>
                    <a:pt x="0" y="0"/>
                  </a:lnTo>
                  <a:lnTo>
                    <a:pt x="4191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5F05B2A2-D588-4A49-A920-3C9B6A378808}"/>
                </a:ext>
              </a:extLst>
            </p:cNvPr>
            <p:cNvSpPr/>
            <p:nvPr/>
          </p:nvSpPr>
          <p:spPr>
            <a:xfrm>
              <a:off x="4842509" y="5450840"/>
              <a:ext cx="105410" cy="170179"/>
            </a:xfrm>
            <a:custGeom>
              <a:avLst/>
              <a:gdLst>
                <a:gd name="connsiteX0" fmla="*/ 2540 w 105410"/>
                <a:gd name="connsiteY0" fmla="*/ 41910 h 170179"/>
                <a:gd name="connsiteX1" fmla="*/ 52070 w 105410"/>
                <a:gd name="connsiteY1" fmla="*/ 0 h 170179"/>
                <a:gd name="connsiteX2" fmla="*/ 101600 w 105410"/>
                <a:gd name="connsiteY2" fmla="*/ 41910 h 170179"/>
                <a:gd name="connsiteX3" fmla="*/ 71120 w 105410"/>
                <a:gd name="connsiteY3" fmla="*/ 83820 h 170179"/>
                <a:gd name="connsiteX4" fmla="*/ 105410 w 105410"/>
                <a:gd name="connsiteY4" fmla="*/ 128270 h 170179"/>
                <a:gd name="connsiteX5" fmla="*/ 53340 w 105410"/>
                <a:gd name="connsiteY5" fmla="*/ 170180 h 170179"/>
                <a:gd name="connsiteX6" fmla="*/ 0 w 105410"/>
                <a:gd name="connsiteY6" fmla="*/ 128270 h 170179"/>
                <a:gd name="connsiteX7" fmla="*/ 34290 w 105410"/>
                <a:gd name="connsiteY7" fmla="*/ 83820 h 170179"/>
                <a:gd name="connsiteX8" fmla="*/ 3810 w 105410"/>
                <a:gd name="connsiteY8" fmla="*/ 41910 h 170179"/>
                <a:gd name="connsiteX9" fmla="*/ 52070 w 105410"/>
                <a:gd name="connsiteY9" fmla="*/ 152400 h 170179"/>
                <a:gd name="connsiteX10" fmla="*/ 83820 w 105410"/>
                <a:gd name="connsiteY10" fmla="*/ 127000 h 170179"/>
                <a:gd name="connsiteX11" fmla="*/ 52070 w 105410"/>
                <a:gd name="connsiteY11" fmla="*/ 93980 h 170179"/>
                <a:gd name="connsiteX12" fmla="*/ 20320 w 105410"/>
                <a:gd name="connsiteY12" fmla="*/ 127000 h 170179"/>
                <a:gd name="connsiteX13" fmla="*/ 52070 w 105410"/>
                <a:gd name="connsiteY13" fmla="*/ 152400 h 170179"/>
                <a:gd name="connsiteX14" fmla="*/ 52070 w 105410"/>
                <a:gd name="connsiteY14" fmla="*/ 74930 h 170179"/>
                <a:gd name="connsiteX15" fmla="*/ 80010 w 105410"/>
                <a:gd name="connsiteY15" fmla="*/ 43180 h 170179"/>
                <a:gd name="connsiteX16" fmla="*/ 52070 w 105410"/>
                <a:gd name="connsiteY16" fmla="*/ 19050 h 170179"/>
                <a:gd name="connsiteX17" fmla="*/ 24130 w 105410"/>
                <a:gd name="connsiteY17" fmla="*/ 43180 h 170179"/>
                <a:gd name="connsiteX18" fmla="*/ 52070 w 105410"/>
                <a:gd name="connsiteY18" fmla="*/ 74930 h 170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410" h="170179">
                  <a:moveTo>
                    <a:pt x="2540" y="41910"/>
                  </a:moveTo>
                  <a:cubicBezTo>
                    <a:pt x="2540" y="17780"/>
                    <a:pt x="22860" y="0"/>
                    <a:pt x="52070" y="0"/>
                  </a:cubicBezTo>
                  <a:cubicBezTo>
                    <a:pt x="81280" y="0"/>
                    <a:pt x="101600" y="17780"/>
                    <a:pt x="101600" y="41910"/>
                  </a:cubicBezTo>
                  <a:cubicBezTo>
                    <a:pt x="101600" y="66040"/>
                    <a:pt x="83820" y="78740"/>
                    <a:pt x="71120" y="83820"/>
                  </a:cubicBezTo>
                  <a:cubicBezTo>
                    <a:pt x="87630" y="91440"/>
                    <a:pt x="105410" y="105410"/>
                    <a:pt x="105410" y="128270"/>
                  </a:cubicBezTo>
                  <a:cubicBezTo>
                    <a:pt x="105410" y="151130"/>
                    <a:pt x="83820" y="170180"/>
                    <a:pt x="53340" y="170180"/>
                  </a:cubicBezTo>
                  <a:cubicBezTo>
                    <a:pt x="22860" y="170180"/>
                    <a:pt x="0" y="152400"/>
                    <a:pt x="0" y="128270"/>
                  </a:cubicBezTo>
                  <a:cubicBezTo>
                    <a:pt x="0" y="104140"/>
                    <a:pt x="17780" y="90170"/>
                    <a:pt x="34290" y="83820"/>
                  </a:cubicBezTo>
                  <a:cubicBezTo>
                    <a:pt x="20320" y="77470"/>
                    <a:pt x="3810" y="63500"/>
                    <a:pt x="3810" y="41910"/>
                  </a:cubicBezTo>
                  <a:close/>
                  <a:moveTo>
                    <a:pt x="52070" y="152400"/>
                  </a:moveTo>
                  <a:cubicBezTo>
                    <a:pt x="69850" y="152400"/>
                    <a:pt x="83820" y="140970"/>
                    <a:pt x="83820" y="127000"/>
                  </a:cubicBezTo>
                  <a:cubicBezTo>
                    <a:pt x="83820" y="113030"/>
                    <a:pt x="69850" y="100330"/>
                    <a:pt x="52070" y="93980"/>
                  </a:cubicBezTo>
                  <a:cubicBezTo>
                    <a:pt x="34290" y="100330"/>
                    <a:pt x="20320" y="113030"/>
                    <a:pt x="20320" y="127000"/>
                  </a:cubicBezTo>
                  <a:cubicBezTo>
                    <a:pt x="20320" y="140970"/>
                    <a:pt x="34290" y="152400"/>
                    <a:pt x="52070" y="152400"/>
                  </a:cubicBezTo>
                  <a:close/>
                  <a:moveTo>
                    <a:pt x="52070" y="74930"/>
                  </a:moveTo>
                  <a:cubicBezTo>
                    <a:pt x="67310" y="68580"/>
                    <a:pt x="80010" y="58420"/>
                    <a:pt x="80010" y="43180"/>
                  </a:cubicBezTo>
                  <a:cubicBezTo>
                    <a:pt x="80010" y="27940"/>
                    <a:pt x="67310" y="19050"/>
                    <a:pt x="52070" y="19050"/>
                  </a:cubicBezTo>
                  <a:cubicBezTo>
                    <a:pt x="36830" y="19050"/>
                    <a:pt x="24130" y="29210"/>
                    <a:pt x="24130" y="43180"/>
                  </a:cubicBezTo>
                  <a:cubicBezTo>
                    <a:pt x="24130" y="57150"/>
                    <a:pt x="36830" y="68580"/>
                    <a:pt x="52070" y="749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1CCF7279-E4EC-5321-19AA-97051BAF730E}"/>
                </a:ext>
              </a:extLst>
            </p:cNvPr>
            <p:cNvSpPr/>
            <p:nvPr/>
          </p:nvSpPr>
          <p:spPr>
            <a:xfrm>
              <a:off x="4980940" y="5454650"/>
              <a:ext cx="41909" cy="165100"/>
            </a:xfrm>
            <a:custGeom>
              <a:avLst/>
              <a:gdLst>
                <a:gd name="connsiteX0" fmla="*/ 41910 w 41909"/>
                <a:gd name="connsiteY0" fmla="*/ 0 h 165100"/>
                <a:gd name="connsiteX1" fmla="*/ 41910 w 41909"/>
                <a:gd name="connsiteY1" fmla="*/ 165100 h 165100"/>
                <a:gd name="connsiteX2" fmla="*/ 20320 w 41909"/>
                <a:gd name="connsiteY2" fmla="*/ 165100 h 165100"/>
                <a:gd name="connsiteX3" fmla="*/ 20320 w 41909"/>
                <a:gd name="connsiteY3" fmla="*/ 19050 h 165100"/>
                <a:gd name="connsiteX4" fmla="*/ 0 w 41909"/>
                <a:gd name="connsiteY4" fmla="*/ 19050 h 165100"/>
                <a:gd name="connsiteX5" fmla="*/ 0 w 41909"/>
                <a:gd name="connsiteY5" fmla="*/ 0 h 165100"/>
                <a:gd name="connsiteX6" fmla="*/ 41910 w 41909"/>
                <a:gd name="connsiteY6" fmla="*/ 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9" h="165100">
                  <a:moveTo>
                    <a:pt x="41910" y="0"/>
                  </a:moveTo>
                  <a:lnTo>
                    <a:pt x="41910" y="165100"/>
                  </a:lnTo>
                  <a:lnTo>
                    <a:pt x="20320" y="165100"/>
                  </a:lnTo>
                  <a:lnTo>
                    <a:pt x="20320" y="19050"/>
                  </a:lnTo>
                  <a:lnTo>
                    <a:pt x="0" y="19050"/>
                  </a:lnTo>
                  <a:lnTo>
                    <a:pt x="0" y="0"/>
                  </a:lnTo>
                  <a:lnTo>
                    <a:pt x="4191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ED97F74E-1D58-C4BA-CBD2-660164447046}"/>
                </a:ext>
              </a:extLst>
            </p:cNvPr>
            <p:cNvSpPr/>
            <p:nvPr/>
          </p:nvSpPr>
          <p:spPr>
            <a:xfrm>
              <a:off x="5067300" y="5453379"/>
              <a:ext cx="113029" cy="167640"/>
            </a:xfrm>
            <a:custGeom>
              <a:avLst/>
              <a:gdLst>
                <a:gd name="connsiteX0" fmla="*/ 113030 w 113029"/>
                <a:gd name="connsiteY0" fmla="*/ 113030 h 167640"/>
                <a:gd name="connsiteX1" fmla="*/ 55880 w 113029"/>
                <a:gd name="connsiteY1" fmla="*/ 167640 h 167640"/>
                <a:gd name="connsiteX2" fmla="*/ 0 w 113029"/>
                <a:gd name="connsiteY2" fmla="*/ 111760 h 167640"/>
                <a:gd name="connsiteX3" fmla="*/ 67310 w 113029"/>
                <a:gd name="connsiteY3" fmla="*/ 0 h 167640"/>
                <a:gd name="connsiteX4" fmla="*/ 96520 w 113029"/>
                <a:gd name="connsiteY4" fmla="*/ 0 h 167640"/>
                <a:gd name="connsiteX5" fmla="*/ 34290 w 113029"/>
                <a:gd name="connsiteY5" fmla="*/ 67310 h 167640"/>
                <a:gd name="connsiteX6" fmla="*/ 58420 w 113029"/>
                <a:gd name="connsiteY6" fmla="*/ 58420 h 167640"/>
                <a:gd name="connsiteX7" fmla="*/ 113030 w 113029"/>
                <a:gd name="connsiteY7" fmla="*/ 111760 h 167640"/>
                <a:gd name="connsiteX8" fmla="*/ 92710 w 113029"/>
                <a:gd name="connsiteY8" fmla="*/ 113030 h 167640"/>
                <a:gd name="connsiteX9" fmla="*/ 57150 w 113029"/>
                <a:gd name="connsiteY9" fmla="*/ 76200 h 167640"/>
                <a:gd name="connsiteX10" fmla="*/ 21590 w 113029"/>
                <a:gd name="connsiteY10" fmla="*/ 111760 h 167640"/>
                <a:gd name="connsiteX11" fmla="*/ 57150 w 113029"/>
                <a:gd name="connsiteY11" fmla="*/ 148590 h 167640"/>
                <a:gd name="connsiteX12" fmla="*/ 92710 w 113029"/>
                <a:gd name="connsiteY12" fmla="*/ 11176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029" h="167640">
                  <a:moveTo>
                    <a:pt x="113030" y="113030"/>
                  </a:moveTo>
                  <a:cubicBezTo>
                    <a:pt x="113030" y="144780"/>
                    <a:pt x="88900" y="167640"/>
                    <a:pt x="55880" y="167640"/>
                  </a:cubicBezTo>
                  <a:cubicBezTo>
                    <a:pt x="22860" y="167640"/>
                    <a:pt x="0" y="144780"/>
                    <a:pt x="0" y="111760"/>
                  </a:cubicBezTo>
                  <a:cubicBezTo>
                    <a:pt x="0" y="78740"/>
                    <a:pt x="38100" y="21590"/>
                    <a:pt x="67310" y="0"/>
                  </a:cubicBezTo>
                  <a:lnTo>
                    <a:pt x="96520" y="0"/>
                  </a:lnTo>
                  <a:cubicBezTo>
                    <a:pt x="67310" y="21590"/>
                    <a:pt x="45720" y="48260"/>
                    <a:pt x="34290" y="67310"/>
                  </a:cubicBezTo>
                  <a:cubicBezTo>
                    <a:pt x="38100" y="63500"/>
                    <a:pt x="46990" y="58420"/>
                    <a:pt x="58420" y="58420"/>
                  </a:cubicBezTo>
                  <a:cubicBezTo>
                    <a:pt x="90170" y="58420"/>
                    <a:pt x="113030" y="82550"/>
                    <a:pt x="113030" y="111760"/>
                  </a:cubicBezTo>
                  <a:close/>
                  <a:moveTo>
                    <a:pt x="92710" y="113030"/>
                  </a:moveTo>
                  <a:cubicBezTo>
                    <a:pt x="92710" y="92710"/>
                    <a:pt x="77470" y="76200"/>
                    <a:pt x="57150" y="76200"/>
                  </a:cubicBezTo>
                  <a:cubicBezTo>
                    <a:pt x="36830" y="76200"/>
                    <a:pt x="21590" y="91440"/>
                    <a:pt x="21590" y="111760"/>
                  </a:cubicBezTo>
                  <a:cubicBezTo>
                    <a:pt x="21590" y="132080"/>
                    <a:pt x="36830" y="148590"/>
                    <a:pt x="57150" y="148590"/>
                  </a:cubicBezTo>
                  <a:cubicBezTo>
                    <a:pt x="77470" y="148590"/>
                    <a:pt x="92710" y="133350"/>
                    <a:pt x="92710" y="1117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61866BC4-908A-8B04-8568-6B62605298BA}"/>
                </a:ext>
              </a:extLst>
            </p:cNvPr>
            <p:cNvSpPr/>
            <p:nvPr/>
          </p:nvSpPr>
          <p:spPr>
            <a:xfrm>
              <a:off x="5265420" y="5439409"/>
              <a:ext cx="46989" cy="195580"/>
            </a:xfrm>
            <a:custGeom>
              <a:avLst/>
              <a:gdLst>
                <a:gd name="connsiteX0" fmla="*/ 0 w 46989"/>
                <a:gd name="connsiteY0" fmla="*/ 97790 h 195580"/>
                <a:gd name="connsiteX1" fmla="*/ 25400 w 46989"/>
                <a:gd name="connsiteY1" fmla="*/ 0 h 195580"/>
                <a:gd name="connsiteX2" fmla="*/ 46990 w 46989"/>
                <a:gd name="connsiteY2" fmla="*/ 0 h 195580"/>
                <a:gd name="connsiteX3" fmla="*/ 21590 w 46989"/>
                <a:gd name="connsiteY3" fmla="*/ 97790 h 195580"/>
                <a:gd name="connsiteX4" fmla="*/ 46990 w 46989"/>
                <a:gd name="connsiteY4" fmla="*/ 195580 h 195580"/>
                <a:gd name="connsiteX5" fmla="*/ 25400 w 46989"/>
                <a:gd name="connsiteY5" fmla="*/ 195580 h 195580"/>
                <a:gd name="connsiteX6" fmla="*/ 0 w 46989"/>
                <a:gd name="connsiteY6" fmla="*/ 97790 h 195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989" h="195580">
                  <a:moveTo>
                    <a:pt x="0" y="97790"/>
                  </a:moveTo>
                  <a:cubicBezTo>
                    <a:pt x="0" y="60960"/>
                    <a:pt x="8890" y="26670"/>
                    <a:pt x="25400" y="0"/>
                  </a:cubicBezTo>
                  <a:lnTo>
                    <a:pt x="46990" y="0"/>
                  </a:lnTo>
                  <a:cubicBezTo>
                    <a:pt x="30480" y="27940"/>
                    <a:pt x="21590" y="63500"/>
                    <a:pt x="21590" y="97790"/>
                  </a:cubicBezTo>
                  <a:cubicBezTo>
                    <a:pt x="21590" y="132080"/>
                    <a:pt x="30480" y="167640"/>
                    <a:pt x="46990" y="195580"/>
                  </a:cubicBezTo>
                  <a:lnTo>
                    <a:pt x="25400" y="195580"/>
                  </a:lnTo>
                  <a:cubicBezTo>
                    <a:pt x="8890" y="168910"/>
                    <a:pt x="0" y="134620"/>
                    <a:pt x="0" y="977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D7CAE9AA-595F-4B8B-2B4C-F47402D279F7}"/>
                </a:ext>
              </a:extLst>
            </p:cNvPr>
            <p:cNvSpPr/>
            <p:nvPr/>
          </p:nvSpPr>
          <p:spPr>
            <a:xfrm>
              <a:off x="5350509" y="5454650"/>
              <a:ext cx="114300" cy="165100"/>
            </a:xfrm>
            <a:custGeom>
              <a:avLst/>
              <a:gdLst>
                <a:gd name="connsiteX0" fmla="*/ 52070 w 114300"/>
                <a:gd name="connsiteY0" fmla="*/ 0 h 165100"/>
                <a:gd name="connsiteX1" fmla="*/ 110490 w 114300"/>
                <a:gd name="connsiteY1" fmla="*/ 50800 h 165100"/>
                <a:gd name="connsiteX2" fmla="*/ 77470 w 114300"/>
                <a:gd name="connsiteY2" fmla="*/ 96520 h 165100"/>
                <a:gd name="connsiteX3" fmla="*/ 114300 w 114300"/>
                <a:gd name="connsiteY3" fmla="*/ 165100 h 165100"/>
                <a:gd name="connsiteX4" fmla="*/ 90170 w 114300"/>
                <a:gd name="connsiteY4" fmla="*/ 165100 h 165100"/>
                <a:gd name="connsiteX5" fmla="*/ 55880 w 114300"/>
                <a:gd name="connsiteY5" fmla="*/ 100330 h 165100"/>
                <a:gd name="connsiteX6" fmla="*/ 21590 w 114300"/>
                <a:gd name="connsiteY6" fmla="*/ 100330 h 165100"/>
                <a:gd name="connsiteX7" fmla="*/ 21590 w 114300"/>
                <a:gd name="connsiteY7" fmla="*/ 165100 h 165100"/>
                <a:gd name="connsiteX8" fmla="*/ 0 w 114300"/>
                <a:gd name="connsiteY8" fmla="*/ 165100 h 165100"/>
                <a:gd name="connsiteX9" fmla="*/ 0 w 114300"/>
                <a:gd name="connsiteY9" fmla="*/ 0 h 165100"/>
                <a:gd name="connsiteX10" fmla="*/ 53340 w 114300"/>
                <a:gd name="connsiteY10" fmla="*/ 0 h 165100"/>
                <a:gd name="connsiteX11" fmla="*/ 21590 w 114300"/>
                <a:gd name="connsiteY11" fmla="*/ 17780 h 165100"/>
                <a:gd name="connsiteX12" fmla="*/ 21590 w 114300"/>
                <a:gd name="connsiteY12" fmla="*/ 81280 h 165100"/>
                <a:gd name="connsiteX13" fmla="*/ 54610 w 114300"/>
                <a:gd name="connsiteY13" fmla="*/ 81280 h 165100"/>
                <a:gd name="connsiteX14" fmla="*/ 88900 w 114300"/>
                <a:gd name="connsiteY14" fmla="*/ 49530 h 165100"/>
                <a:gd name="connsiteX15" fmla="*/ 52070 w 114300"/>
                <a:gd name="connsiteY15" fmla="*/ 17780 h 165100"/>
                <a:gd name="connsiteX16" fmla="*/ 21590 w 114300"/>
                <a:gd name="connsiteY16" fmla="*/ 1778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300" h="165100">
                  <a:moveTo>
                    <a:pt x="52070" y="0"/>
                  </a:moveTo>
                  <a:cubicBezTo>
                    <a:pt x="87630" y="0"/>
                    <a:pt x="110490" y="19050"/>
                    <a:pt x="110490" y="50800"/>
                  </a:cubicBezTo>
                  <a:cubicBezTo>
                    <a:pt x="110490" y="82550"/>
                    <a:pt x="93980" y="91440"/>
                    <a:pt x="77470" y="96520"/>
                  </a:cubicBezTo>
                  <a:lnTo>
                    <a:pt x="114300" y="165100"/>
                  </a:lnTo>
                  <a:lnTo>
                    <a:pt x="90170" y="165100"/>
                  </a:lnTo>
                  <a:lnTo>
                    <a:pt x="55880" y="100330"/>
                  </a:lnTo>
                  <a:lnTo>
                    <a:pt x="21590" y="100330"/>
                  </a:lnTo>
                  <a:lnTo>
                    <a:pt x="21590" y="165100"/>
                  </a:lnTo>
                  <a:lnTo>
                    <a:pt x="0" y="165100"/>
                  </a:lnTo>
                  <a:lnTo>
                    <a:pt x="0" y="0"/>
                  </a:lnTo>
                  <a:lnTo>
                    <a:pt x="53340" y="0"/>
                  </a:lnTo>
                  <a:close/>
                  <a:moveTo>
                    <a:pt x="21590" y="17780"/>
                  </a:moveTo>
                  <a:lnTo>
                    <a:pt x="21590" y="81280"/>
                  </a:lnTo>
                  <a:lnTo>
                    <a:pt x="54610" y="81280"/>
                  </a:lnTo>
                  <a:cubicBezTo>
                    <a:pt x="76200" y="81280"/>
                    <a:pt x="88900" y="69850"/>
                    <a:pt x="88900" y="49530"/>
                  </a:cubicBezTo>
                  <a:cubicBezTo>
                    <a:pt x="88900" y="29210"/>
                    <a:pt x="74930" y="17780"/>
                    <a:pt x="52070" y="17780"/>
                  </a:cubicBezTo>
                  <a:lnTo>
                    <a:pt x="21590" y="177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6E0C5EB0-9549-B5D5-72CF-6C139352E7FF}"/>
                </a:ext>
              </a:extLst>
            </p:cNvPr>
            <p:cNvSpPr/>
            <p:nvPr/>
          </p:nvSpPr>
          <p:spPr>
            <a:xfrm>
              <a:off x="5504179" y="5453379"/>
              <a:ext cx="105410" cy="166370"/>
            </a:xfrm>
            <a:custGeom>
              <a:avLst/>
              <a:gdLst>
                <a:gd name="connsiteX0" fmla="*/ 0 w 105410"/>
                <a:gd name="connsiteY0" fmla="*/ 165100 h 166370"/>
                <a:gd name="connsiteX1" fmla="*/ 0 w 105410"/>
                <a:gd name="connsiteY1" fmla="*/ 0 h 166370"/>
                <a:gd name="connsiteX2" fmla="*/ 101600 w 105410"/>
                <a:gd name="connsiteY2" fmla="*/ 0 h 166370"/>
                <a:gd name="connsiteX3" fmla="*/ 101600 w 105410"/>
                <a:gd name="connsiteY3" fmla="*/ 19050 h 166370"/>
                <a:gd name="connsiteX4" fmla="*/ 22860 w 105410"/>
                <a:gd name="connsiteY4" fmla="*/ 19050 h 166370"/>
                <a:gd name="connsiteX5" fmla="*/ 22860 w 105410"/>
                <a:gd name="connsiteY5" fmla="*/ 72390 h 166370"/>
                <a:gd name="connsiteX6" fmla="*/ 90170 w 105410"/>
                <a:gd name="connsiteY6" fmla="*/ 72390 h 166370"/>
                <a:gd name="connsiteX7" fmla="*/ 90170 w 105410"/>
                <a:gd name="connsiteY7" fmla="*/ 91440 h 166370"/>
                <a:gd name="connsiteX8" fmla="*/ 22860 w 105410"/>
                <a:gd name="connsiteY8" fmla="*/ 91440 h 166370"/>
                <a:gd name="connsiteX9" fmla="*/ 22860 w 105410"/>
                <a:gd name="connsiteY9" fmla="*/ 147320 h 166370"/>
                <a:gd name="connsiteX10" fmla="*/ 105410 w 105410"/>
                <a:gd name="connsiteY10" fmla="*/ 147320 h 166370"/>
                <a:gd name="connsiteX11" fmla="*/ 105410 w 105410"/>
                <a:gd name="connsiteY11" fmla="*/ 166370 h 166370"/>
                <a:gd name="connsiteX12" fmla="*/ 1270 w 105410"/>
                <a:gd name="connsiteY12" fmla="*/ 16637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410" h="166370">
                  <a:moveTo>
                    <a:pt x="0" y="165100"/>
                  </a:moveTo>
                  <a:lnTo>
                    <a:pt x="0" y="0"/>
                  </a:lnTo>
                  <a:lnTo>
                    <a:pt x="101600" y="0"/>
                  </a:lnTo>
                  <a:lnTo>
                    <a:pt x="101600" y="19050"/>
                  </a:lnTo>
                  <a:lnTo>
                    <a:pt x="22860" y="19050"/>
                  </a:lnTo>
                  <a:lnTo>
                    <a:pt x="22860" y="72390"/>
                  </a:lnTo>
                  <a:lnTo>
                    <a:pt x="90170" y="72390"/>
                  </a:lnTo>
                  <a:lnTo>
                    <a:pt x="90170" y="91440"/>
                  </a:lnTo>
                  <a:lnTo>
                    <a:pt x="22860" y="91440"/>
                  </a:lnTo>
                  <a:lnTo>
                    <a:pt x="22860" y="147320"/>
                  </a:lnTo>
                  <a:lnTo>
                    <a:pt x="105410" y="147320"/>
                  </a:lnTo>
                  <a:lnTo>
                    <a:pt x="105410" y="166370"/>
                  </a:lnTo>
                  <a:lnTo>
                    <a:pt x="1270" y="1663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6BDE50C9-6AEF-3C56-CDFB-9D966C70823C}"/>
                </a:ext>
              </a:extLst>
            </p:cNvPr>
            <p:cNvSpPr/>
            <p:nvPr/>
          </p:nvSpPr>
          <p:spPr>
            <a:xfrm>
              <a:off x="5632450" y="5452109"/>
              <a:ext cx="142240" cy="170180"/>
            </a:xfrm>
            <a:custGeom>
              <a:avLst/>
              <a:gdLst>
                <a:gd name="connsiteX0" fmla="*/ 86360 w 142240"/>
                <a:gd name="connsiteY0" fmla="*/ 170180 h 170180"/>
                <a:gd name="connsiteX1" fmla="*/ 0 w 142240"/>
                <a:gd name="connsiteY1" fmla="*/ 85090 h 170180"/>
                <a:gd name="connsiteX2" fmla="*/ 87630 w 142240"/>
                <a:gd name="connsiteY2" fmla="*/ 0 h 170180"/>
                <a:gd name="connsiteX3" fmla="*/ 137160 w 142240"/>
                <a:gd name="connsiteY3" fmla="*/ 11430 h 170180"/>
                <a:gd name="connsiteX4" fmla="*/ 137160 w 142240"/>
                <a:gd name="connsiteY4" fmla="*/ 33020 h 170180"/>
                <a:gd name="connsiteX5" fmla="*/ 87630 w 142240"/>
                <a:gd name="connsiteY5" fmla="*/ 20320 h 170180"/>
                <a:gd name="connsiteX6" fmla="*/ 22860 w 142240"/>
                <a:gd name="connsiteY6" fmla="*/ 85090 h 170180"/>
                <a:gd name="connsiteX7" fmla="*/ 87630 w 142240"/>
                <a:gd name="connsiteY7" fmla="*/ 149860 h 170180"/>
                <a:gd name="connsiteX8" fmla="*/ 120650 w 142240"/>
                <a:gd name="connsiteY8" fmla="*/ 143510 h 170180"/>
                <a:gd name="connsiteX9" fmla="*/ 120650 w 142240"/>
                <a:gd name="connsiteY9" fmla="*/ 93980 h 170180"/>
                <a:gd name="connsiteX10" fmla="*/ 142240 w 142240"/>
                <a:gd name="connsiteY10" fmla="*/ 93980 h 170180"/>
                <a:gd name="connsiteX11" fmla="*/ 142240 w 142240"/>
                <a:gd name="connsiteY11" fmla="*/ 157480 h 170180"/>
                <a:gd name="connsiteX12" fmla="*/ 88900 w 142240"/>
                <a:gd name="connsiteY12" fmla="*/ 170180 h 17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2240" h="170180">
                  <a:moveTo>
                    <a:pt x="86360" y="170180"/>
                  </a:moveTo>
                  <a:cubicBezTo>
                    <a:pt x="36830" y="170180"/>
                    <a:pt x="0" y="134620"/>
                    <a:pt x="0" y="85090"/>
                  </a:cubicBezTo>
                  <a:cubicBezTo>
                    <a:pt x="0" y="35560"/>
                    <a:pt x="36830" y="0"/>
                    <a:pt x="87630" y="0"/>
                  </a:cubicBezTo>
                  <a:cubicBezTo>
                    <a:pt x="138430" y="0"/>
                    <a:pt x="130810" y="8890"/>
                    <a:pt x="137160" y="11430"/>
                  </a:cubicBezTo>
                  <a:lnTo>
                    <a:pt x="137160" y="33020"/>
                  </a:lnTo>
                  <a:cubicBezTo>
                    <a:pt x="127000" y="27940"/>
                    <a:pt x="109220" y="20320"/>
                    <a:pt x="87630" y="20320"/>
                  </a:cubicBezTo>
                  <a:cubicBezTo>
                    <a:pt x="48260" y="20320"/>
                    <a:pt x="22860" y="48260"/>
                    <a:pt x="22860" y="85090"/>
                  </a:cubicBezTo>
                  <a:cubicBezTo>
                    <a:pt x="22860" y="121920"/>
                    <a:pt x="49530" y="149860"/>
                    <a:pt x="87630" y="149860"/>
                  </a:cubicBezTo>
                  <a:cubicBezTo>
                    <a:pt x="125730" y="149860"/>
                    <a:pt x="113030" y="147320"/>
                    <a:pt x="120650" y="143510"/>
                  </a:cubicBezTo>
                  <a:lnTo>
                    <a:pt x="120650" y="93980"/>
                  </a:lnTo>
                  <a:lnTo>
                    <a:pt x="142240" y="93980"/>
                  </a:lnTo>
                  <a:lnTo>
                    <a:pt x="142240" y="157480"/>
                  </a:lnTo>
                  <a:cubicBezTo>
                    <a:pt x="128270" y="165100"/>
                    <a:pt x="107950" y="170180"/>
                    <a:pt x="88900" y="170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196DC92C-6509-9A53-40DD-A14FA5CB2674}"/>
                </a:ext>
              </a:extLst>
            </p:cNvPr>
            <p:cNvSpPr/>
            <p:nvPr/>
          </p:nvSpPr>
          <p:spPr>
            <a:xfrm>
              <a:off x="5811520" y="5454650"/>
              <a:ext cx="127000" cy="167640"/>
            </a:xfrm>
            <a:custGeom>
              <a:avLst/>
              <a:gdLst>
                <a:gd name="connsiteX0" fmla="*/ 127000 w 127000"/>
                <a:gd name="connsiteY0" fmla="*/ 106680 h 167640"/>
                <a:gd name="connsiteX1" fmla="*/ 63500 w 127000"/>
                <a:gd name="connsiteY1" fmla="*/ 167640 h 167640"/>
                <a:gd name="connsiteX2" fmla="*/ 0 w 127000"/>
                <a:gd name="connsiteY2" fmla="*/ 106680 h 167640"/>
                <a:gd name="connsiteX3" fmla="*/ 0 w 127000"/>
                <a:gd name="connsiteY3" fmla="*/ 0 h 167640"/>
                <a:gd name="connsiteX4" fmla="*/ 21590 w 127000"/>
                <a:gd name="connsiteY4" fmla="*/ 0 h 167640"/>
                <a:gd name="connsiteX5" fmla="*/ 21590 w 127000"/>
                <a:gd name="connsiteY5" fmla="*/ 105410 h 167640"/>
                <a:gd name="connsiteX6" fmla="*/ 63500 w 127000"/>
                <a:gd name="connsiteY6" fmla="*/ 147320 h 167640"/>
                <a:gd name="connsiteX7" fmla="*/ 105410 w 127000"/>
                <a:gd name="connsiteY7" fmla="*/ 105410 h 167640"/>
                <a:gd name="connsiteX8" fmla="*/ 105410 w 127000"/>
                <a:gd name="connsiteY8" fmla="*/ 0 h 167640"/>
                <a:gd name="connsiteX9" fmla="*/ 127000 w 127000"/>
                <a:gd name="connsiteY9" fmla="*/ 0 h 167640"/>
                <a:gd name="connsiteX10" fmla="*/ 127000 w 127000"/>
                <a:gd name="connsiteY10" fmla="*/ 10668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000" h="167640">
                  <a:moveTo>
                    <a:pt x="127000" y="106680"/>
                  </a:moveTo>
                  <a:cubicBezTo>
                    <a:pt x="127000" y="144780"/>
                    <a:pt x="102870" y="167640"/>
                    <a:pt x="63500" y="167640"/>
                  </a:cubicBezTo>
                  <a:cubicBezTo>
                    <a:pt x="24130" y="167640"/>
                    <a:pt x="0" y="144780"/>
                    <a:pt x="0" y="106680"/>
                  </a:cubicBezTo>
                  <a:lnTo>
                    <a:pt x="0" y="0"/>
                  </a:lnTo>
                  <a:lnTo>
                    <a:pt x="21590" y="0"/>
                  </a:lnTo>
                  <a:lnTo>
                    <a:pt x="21590" y="105410"/>
                  </a:lnTo>
                  <a:cubicBezTo>
                    <a:pt x="21590" y="132080"/>
                    <a:pt x="36830" y="147320"/>
                    <a:pt x="63500" y="147320"/>
                  </a:cubicBezTo>
                  <a:cubicBezTo>
                    <a:pt x="90170" y="147320"/>
                    <a:pt x="105410" y="132080"/>
                    <a:pt x="105410" y="105410"/>
                  </a:cubicBezTo>
                  <a:lnTo>
                    <a:pt x="105410" y="0"/>
                  </a:lnTo>
                  <a:lnTo>
                    <a:pt x="127000" y="0"/>
                  </a:lnTo>
                  <a:lnTo>
                    <a:pt x="127000" y="1066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 144">
              <a:extLst>
                <a:ext uri="{FF2B5EF4-FFF2-40B4-BE49-F238E27FC236}">
                  <a16:creationId xmlns:a16="http://schemas.microsoft.com/office/drawing/2014/main" id="{03E9C63B-9D40-103F-ED41-CBF2D6FAE9B6}"/>
                </a:ext>
              </a:extLst>
            </p:cNvPr>
            <p:cNvSpPr/>
            <p:nvPr/>
          </p:nvSpPr>
          <p:spPr>
            <a:xfrm>
              <a:off x="5986779" y="5453379"/>
              <a:ext cx="92710" cy="165100"/>
            </a:xfrm>
            <a:custGeom>
              <a:avLst/>
              <a:gdLst>
                <a:gd name="connsiteX0" fmla="*/ 0 w 92710"/>
                <a:gd name="connsiteY0" fmla="*/ 165100 h 165100"/>
                <a:gd name="connsiteX1" fmla="*/ 0 w 92710"/>
                <a:gd name="connsiteY1" fmla="*/ 0 h 165100"/>
                <a:gd name="connsiteX2" fmla="*/ 21590 w 92710"/>
                <a:gd name="connsiteY2" fmla="*/ 0 h 165100"/>
                <a:gd name="connsiteX3" fmla="*/ 21590 w 92710"/>
                <a:gd name="connsiteY3" fmla="*/ 146050 h 165100"/>
                <a:gd name="connsiteX4" fmla="*/ 92710 w 92710"/>
                <a:gd name="connsiteY4" fmla="*/ 146050 h 165100"/>
                <a:gd name="connsiteX5" fmla="*/ 92710 w 92710"/>
                <a:gd name="connsiteY5" fmla="*/ 165100 h 165100"/>
                <a:gd name="connsiteX6" fmla="*/ 0 w 92710"/>
                <a:gd name="connsiteY6" fmla="*/ 16510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710" h="165100">
                  <a:moveTo>
                    <a:pt x="0" y="165100"/>
                  </a:moveTo>
                  <a:lnTo>
                    <a:pt x="0" y="0"/>
                  </a:lnTo>
                  <a:lnTo>
                    <a:pt x="21590" y="0"/>
                  </a:lnTo>
                  <a:lnTo>
                    <a:pt x="21590" y="146050"/>
                  </a:lnTo>
                  <a:lnTo>
                    <a:pt x="92710" y="146050"/>
                  </a:lnTo>
                  <a:lnTo>
                    <a:pt x="92710" y="165100"/>
                  </a:lnTo>
                  <a:lnTo>
                    <a:pt x="0" y="1651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EDC95931-0C82-C64E-CB71-BDB8C14F264C}"/>
                </a:ext>
              </a:extLst>
            </p:cNvPr>
            <p:cNvSpPr/>
            <p:nvPr/>
          </p:nvSpPr>
          <p:spPr>
            <a:xfrm>
              <a:off x="6093459" y="5452109"/>
              <a:ext cx="152400" cy="167640"/>
            </a:xfrm>
            <a:custGeom>
              <a:avLst/>
              <a:gdLst>
                <a:gd name="connsiteX0" fmla="*/ 76200 w 152400"/>
                <a:gd name="connsiteY0" fmla="*/ 0 h 167640"/>
                <a:gd name="connsiteX1" fmla="*/ 76200 w 152400"/>
                <a:gd name="connsiteY1" fmla="*/ 0 h 167640"/>
                <a:gd name="connsiteX2" fmla="*/ 152400 w 152400"/>
                <a:gd name="connsiteY2" fmla="*/ 167640 h 167640"/>
                <a:gd name="connsiteX3" fmla="*/ 129540 w 152400"/>
                <a:gd name="connsiteY3" fmla="*/ 167640 h 167640"/>
                <a:gd name="connsiteX4" fmla="*/ 113030 w 152400"/>
                <a:gd name="connsiteY4" fmla="*/ 130810 h 167640"/>
                <a:gd name="connsiteX5" fmla="*/ 39370 w 152400"/>
                <a:gd name="connsiteY5" fmla="*/ 130810 h 167640"/>
                <a:gd name="connsiteX6" fmla="*/ 22860 w 152400"/>
                <a:gd name="connsiteY6" fmla="*/ 167640 h 167640"/>
                <a:gd name="connsiteX7" fmla="*/ 0 w 152400"/>
                <a:gd name="connsiteY7" fmla="*/ 167640 h 167640"/>
                <a:gd name="connsiteX8" fmla="*/ 76200 w 152400"/>
                <a:gd name="connsiteY8" fmla="*/ 0 h 167640"/>
                <a:gd name="connsiteX9" fmla="*/ 104140 w 152400"/>
                <a:gd name="connsiteY9" fmla="*/ 111760 h 167640"/>
                <a:gd name="connsiteX10" fmla="*/ 74930 w 152400"/>
                <a:gd name="connsiteY10" fmla="*/ 43180 h 167640"/>
                <a:gd name="connsiteX11" fmla="*/ 45720 w 152400"/>
                <a:gd name="connsiteY11" fmla="*/ 111760 h 167640"/>
                <a:gd name="connsiteX12" fmla="*/ 102870 w 152400"/>
                <a:gd name="connsiteY12" fmla="*/ 11176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2400" h="167640">
                  <a:moveTo>
                    <a:pt x="76200" y="0"/>
                  </a:moveTo>
                  <a:lnTo>
                    <a:pt x="76200" y="0"/>
                  </a:lnTo>
                  <a:lnTo>
                    <a:pt x="152400" y="167640"/>
                  </a:lnTo>
                  <a:lnTo>
                    <a:pt x="129540" y="167640"/>
                  </a:lnTo>
                  <a:lnTo>
                    <a:pt x="113030" y="130810"/>
                  </a:lnTo>
                  <a:lnTo>
                    <a:pt x="39370" y="130810"/>
                  </a:lnTo>
                  <a:lnTo>
                    <a:pt x="22860" y="167640"/>
                  </a:lnTo>
                  <a:lnTo>
                    <a:pt x="0" y="167640"/>
                  </a:lnTo>
                  <a:lnTo>
                    <a:pt x="76200" y="0"/>
                  </a:lnTo>
                  <a:close/>
                  <a:moveTo>
                    <a:pt x="104140" y="111760"/>
                  </a:moveTo>
                  <a:cubicBezTo>
                    <a:pt x="92710" y="86360"/>
                    <a:pt x="85090" y="67310"/>
                    <a:pt x="74930" y="43180"/>
                  </a:cubicBezTo>
                  <a:cubicBezTo>
                    <a:pt x="66040" y="66040"/>
                    <a:pt x="57150" y="86360"/>
                    <a:pt x="45720" y="111760"/>
                  </a:cubicBezTo>
                  <a:lnTo>
                    <a:pt x="102870" y="1117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 146">
              <a:extLst>
                <a:ext uri="{FF2B5EF4-FFF2-40B4-BE49-F238E27FC236}">
                  <a16:creationId xmlns:a16="http://schemas.microsoft.com/office/drawing/2014/main" id="{FA72D41D-F81B-93C2-7201-AB2852F41B0B}"/>
                </a:ext>
              </a:extLst>
            </p:cNvPr>
            <p:cNvSpPr/>
            <p:nvPr/>
          </p:nvSpPr>
          <p:spPr>
            <a:xfrm>
              <a:off x="6277609" y="5454650"/>
              <a:ext cx="114300" cy="165100"/>
            </a:xfrm>
            <a:custGeom>
              <a:avLst/>
              <a:gdLst>
                <a:gd name="connsiteX0" fmla="*/ 52070 w 114300"/>
                <a:gd name="connsiteY0" fmla="*/ 0 h 165100"/>
                <a:gd name="connsiteX1" fmla="*/ 110490 w 114300"/>
                <a:gd name="connsiteY1" fmla="*/ 50800 h 165100"/>
                <a:gd name="connsiteX2" fmla="*/ 77470 w 114300"/>
                <a:gd name="connsiteY2" fmla="*/ 96520 h 165100"/>
                <a:gd name="connsiteX3" fmla="*/ 114300 w 114300"/>
                <a:gd name="connsiteY3" fmla="*/ 165100 h 165100"/>
                <a:gd name="connsiteX4" fmla="*/ 90170 w 114300"/>
                <a:gd name="connsiteY4" fmla="*/ 165100 h 165100"/>
                <a:gd name="connsiteX5" fmla="*/ 55880 w 114300"/>
                <a:gd name="connsiteY5" fmla="*/ 100330 h 165100"/>
                <a:gd name="connsiteX6" fmla="*/ 21590 w 114300"/>
                <a:gd name="connsiteY6" fmla="*/ 100330 h 165100"/>
                <a:gd name="connsiteX7" fmla="*/ 21590 w 114300"/>
                <a:gd name="connsiteY7" fmla="*/ 165100 h 165100"/>
                <a:gd name="connsiteX8" fmla="*/ 0 w 114300"/>
                <a:gd name="connsiteY8" fmla="*/ 165100 h 165100"/>
                <a:gd name="connsiteX9" fmla="*/ 0 w 114300"/>
                <a:gd name="connsiteY9" fmla="*/ 0 h 165100"/>
                <a:gd name="connsiteX10" fmla="*/ 53340 w 114300"/>
                <a:gd name="connsiteY10" fmla="*/ 0 h 165100"/>
                <a:gd name="connsiteX11" fmla="*/ 20320 w 114300"/>
                <a:gd name="connsiteY11" fmla="*/ 17780 h 165100"/>
                <a:gd name="connsiteX12" fmla="*/ 20320 w 114300"/>
                <a:gd name="connsiteY12" fmla="*/ 81280 h 165100"/>
                <a:gd name="connsiteX13" fmla="*/ 53340 w 114300"/>
                <a:gd name="connsiteY13" fmla="*/ 81280 h 165100"/>
                <a:gd name="connsiteX14" fmla="*/ 87630 w 114300"/>
                <a:gd name="connsiteY14" fmla="*/ 49530 h 165100"/>
                <a:gd name="connsiteX15" fmla="*/ 50800 w 114300"/>
                <a:gd name="connsiteY15" fmla="*/ 17780 h 165100"/>
                <a:gd name="connsiteX16" fmla="*/ 20320 w 114300"/>
                <a:gd name="connsiteY16" fmla="*/ 1778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300" h="165100">
                  <a:moveTo>
                    <a:pt x="52070" y="0"/>
                  </a:moveTo>
                  <a:cubicBezTo>
                    <a:pt x="87630" y="0"/>
                    <a:pt x="110490" y="19050"/>
                    <a:pt x="110490" y="50800"/>
                  </a:cubicBezTo>
                  <a:cubicBezTo>
                    <a:pt x="110490" y="82550"/>
                    <a:pt x="93980" y="91440"/>
                    <a:pt x="77470" y="96520"/>
                  </a:cubicBezTo>
                  <a:lnTo>
                    <a:pt x="114300" y="165100"/>
                  </a:lnTo>
                  <a:lnTo>
                    <a:pt x="90170" y="165100"/>
                  </a:lnTo>
                  <a:lnTo>
                    <a:pt x="55880" y="100330"/>
                  </a:lnTo>
                  <a:lnTo>
                    <a:pt x="21590" y="100330"/>
                  </a:lnTo>
                  <a:lnTo>
                    <a:pt x="21590" y="165100"/>
                  </a:lnTo>
                  <a:lnTo>
                    <a:pt x="0" y="165100"/>
                  </a:lnTo>
                  <a:lnTo>
                    <a:pt x="0" y="0"/>
                  </a:lnTo>
                  <a:lnTo>
                    <a:pt x="53340" y="0"/>
                  </a:lnTo>
                  <a:close/>
                  <a:moveTo>
                    <a:pt x="20320" y="17780"/>
                  </a:moveTo>
                  <a:lnTo>
                    <a:pt x="20320" y="81280"/>
                  </a:lnTo>
                  <a:lnTo>
                    <a:pt x="53340" y="81280"/>
                  </a:lnTo>
                  <a:cubicBezTo>
                    <a:pt x="74930" y="81280"/>
                    <a:pt x="87630" y="69850"/>
                    <a:pt x="87630" y="49530"/>
                  </a:cubicBezTo>
                  <a:cubicBezTo>
                    <a:pt x="87630" y="29210"/>
                    <a:pt x="73660" y="17780"/>
                    <a:pt x="50800" y="17780"/>
                  </a:cubicBezTo>
                  <a:lnTo>
                    <a:pt x="20320" y="177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AF2FD847-D386-5254-52FE-19193733D598}"/>
                </a:ext>
              </a:extLst>
            </p:cNvPr>
            <p:cNvSpPr/>
            <p:nvPr/>
          </p:nvSpPr>
          <p:spPr>
            <a:xfrm>
              <a:off x="6416040" y="5439409"/>
              <a:ext cx="46989" cy="195580"/>
            </a:xfrm>
            <a:custGeom>
              <a:avLst/>
              <a:gdLst>
                <a:gd name="connsiteX0" fmla="*/ 46990 w 46989"/>
                <a:gd name="connsiteY0" fmla="*/ 97790 h 195580"/>
                <a:gd name="connsiteX1" fmla="*/ 21590 w 46989"/>
                <a:gd name="connsiteY1" fmla="*/ 195580 h 195580"/>
                <a:gd name="connsiteX2" fmla="*/ 0 w 46989"/>
                <a:gd name="connsiteY2" fmla="*/ 195580 h 195580"/>
                <a:gd name="connsiteX3" fmla="*/ 25400 w 46989"/>
                <a:gd name="connsiteY3" fmla="*/ 97790 h 195580"/>
                <a:gd name="connsiteX4" fmla="*/ 0 w 46989"/>
                <a:gd name="connsiteY4" fmla="*/ 0 h 195580"/>
                <a:gd name="connsiteX5" fmla="*/ 21590 w 46989"/>
                <a:gd name="connsiteY5" fmla="*/ 0 h 195580"/>
                <a:gd name="connsiteX6" fmla="*/ 46990 w 46989"/>
                <a:gd name="connsiteY6" fmla="*/ 97790 h 195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989" h="195580">
                  <a:moveTo>
                    <a:pt x="46990" y="97790"/>
                  </a:moveTo>
                  <a:cubicBezTo>
                    <a:pt x="46990" y="134620"/>
                    <a:pt x="38100" y="168910"/>
                    <a:pt x="21590" y="195580"/>
                  </a:cubicBezTo>
                  <a:lnTo>
                    <a:pt x="0" y="195580"/>
                  </a:lnTo>
                  <a:cubicBezTo>
                    <a:pt x="16510" y="167640"/>
                    <a:pt x="25400" y="132080"/>
                    <a:pt x="25400" y="97790"/>
                  </a:cubicBezTo>
                  <a:cubicBezTo>
                    <a:pt x="25400" y="63500"/>
                    <a:pt x="16510" y="27940"/>
                    <a:pt x="0" y="0"/>
                  </a:cubicBezTo>
                  <a:lnTo>
                    <a:pt x="21590" y="0"/>
                  </a:lnTo>
                  <a:cubicBezTo>
                    <a:pt x="38100" y="26670"/>
                    <a:pt x="46990" y="60960"/>
                    <a:pt x="46990" y="977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49" name="Freeform 148">
            <a:extLst>
              <a:ext uri="{FF2B5EF4-FFF2-40B4-BE49-F238E27FC236}">
                <a16:creationId xmlns:a16="http://schemas.microsoft.com/office/drawing/2014/main" id="{2E693A81-C6A6-642F-7DF4-F239A0957B1C}"/>
              </a:ext>
            </a:extLst>
          </p:cNvPr>
          <p:cNvSpPr/>
          <p:nvPr/>
        </p:nvSpPr>
        <p:spPr>
          <a:xfrm>
            <a:off x="5029200" y="5045710"/>
            <a:ext cx="12700" cy="255269"/>
          </a:xfrm>
          <a:custGeom>
            <a:avLst/>
            <a:gdLst>
              <a:gd name="connsiteX0" fmla="*/ 0 w 12700"/>
              <a:gd name="connsiteY0" fmla="*/ 255270 h 255269"/>
              <a:gd name="connsiteX1" fmla="*/ 0 w 12700"/>
              <a:gd name="connsiteY1" fmla="*/ 0 h 255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5269">
                <a:moveTo>
                  <a:pt x="0" y="255270"/>
                </a:moveTo>
                <a:lnTo>
                  <a:pt x="0" y="0"/>
                </a:lnTo>
              </a:path>
            </a:pathLst>
          </a:custGeom>
          <a:ln w="25400" cap="flat">
            <a:solidFill>
              <a:srgbClr val="717073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0" name="Freeform 149">
            <a:extLst>
              <a:ext uri="{FF2B5EF4-FFF2-40B4-BE49-F238E27FC236}">
                <a16:creationId xmlns:a16="http://schemas.microsoft.com/office/drawing/2014/main" id="{643EF230-CC7B-0C5C-D8AF-769F23B9F64E}"/>
              </a:ext>
            </a:extLst>
          </p:cNvPr>
          <p:cNvSpPr/>
          <p:nvPr/>
        </p:nvSpPr>
        <p:spPr>
          <a:xfrm>
            <a:off x="5029200" y="3285490"/>
            <a:ext cx="12700" cy="256539"/>
          </a:xfrm>
          <a:custGeom>
            <a:avLst/>
            <a:gdLst>
              <a:gd name="connsiteX0" fmla="*/ 0 w 12700"/>
              <a:gd name="connsiteY0" fmla="*/ 256540 h 256539"/>
              <a:gd name="connsiteX1" fmla="*/ 0 w 12700"/>
              <a:gd name="connsiteY1" fmla="*/ 0 h 256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6539">
                <a:moveTo>
                  <a:pt x="0" y="256540"/>
                </a:moveTo>
                <a:lnTo>
                  <a:pt x="0" y="0"/>
                </a:lnTo>
              </a:path>
            </a:pathLst>
          </a:custGeom>
          <a:ln w="25400" cap="flat">
            <a:solidFill>
              <a:srgbClr val="717073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51" name="Graphic 4">
            <a:extLst>
              <a:ext uri="{FF2B5EF4-FFF2-40B4-BE49-F238E27FC236}">
                <a16:creationId xmlns:a16="http://schemas.microsoft.com/office/drawing/2014/main" id="{D6089285-95D9-06D5-E3E6-ADCCB7B36833}"/>
              </a:ext>
            </a:extLst>
          </p:cNvPr>
          <p:cNvGrpSpPr/>
          <p:nvPr/>
        </p:nvGrpSpPr>
        <p:grpSpPr>
          <a:xfrm>
            <a:off x="3440429" y="6859269"/>
            <a:ext cx="3175000" cy="147320"/>
            <a:chOff x="3440429" y="6859269"/>
            <a:chExt cx="3175000" cy="147320"/>
          </a:xfrm>
          <a:solidFill>
            <a:srgbClr val="717073"/>
          </a:solidFill>
        </p:grpSpPr>
        <p:sp>
          <p:nvSpPr>
            <p:cNvPr id="152" name="Freeform 151">
              <a:extLst>
                <a:ext uri="{FF2B5EF4-FFF2-40B4-BE49-F238E27FC236}">
                  <a16:creationId xmlns:a16="http://schemas.microsoft.com/office/drawing/2014/main" id="{6019BC99-B091-58B9-0EE1-E099A915885D}"/>
                </a:ext>
              </a:extLst>
            </p:cNvPr>
            <p:cNvSpPr/>
            <p:nvPr/>
          </p:nvSpPr>
          <p:spPr>
            <a:xfrm>
              <a:off x="3440429" y="6859269"/>
              <a:ext cx="55879" cy="50800"/>
            </a:xfrm>
            <a:custGeom>
              <a:avLst/>
              <a:gdLst>
                <a:gd name="connsiteX0" fmla="*/ 55880 w 55879"/>
                <a:gd name="connsiteY0" fmla="*/ 24130 h 50800"/>
                <a:gd name="connsiteX1" fmla="*/ 36830 w 55879"/>
                <a:gd name="connsiteY1" fmla="*/ 29211 h 50800"/>
                <a:gd name="connsiteX2" fmla="*/ 48260 w 55879"/>
                <a:gd name="connsiteY2" fmla="*/ 44450 h 50800"/>
                <a:gd name="connsiteX3" fmla="*/ 39370 w 55879"/>
                <a:gd name="connsiteY3" fmla="*/ 50800 h 50800"/>
                <a:gd name="connsiteX4" fmla="*/ 27940 w 55879"/>
                <a:gd name="connsiteY4" fmla="*/ 35561 h 50800"/>
                <a:gd name="connsiteX5" fmla="*/ 16510 w 55879"/>
                <a:gd name="connsiteY5" fmla="*/ 50800 h 50800"/>
                <a:gd name="connsiteX6" fmla="*/ 7620 w 55879"/>
                <a:gd name="connsiteY6" fmla="*/ 44450 h 50800"/>
                <a:gd name="connsiteX7" fmla="*/ 19050 w 55879"/>
                <a:gd name="connsiteY7" fmla="*/ 29211 h 50800"/>
                <a:gd name="connsiteX8" fmla="*/ 0 w 55879"/>
                <a:gd name="connsiteY8" fmla="*/ 24130 h 50800"/>
                <a:gd name="connsiteX9" fmla="*/ 3810 w 55879"/>
                <a:gd name="connsiteY9" fmla="*/ 12700 h 50800"/>
                <a:gd name="connsiteX10" fmla="*/ 21590 w 55879"/>
                <a:gd name="connsiteY10" fmla="*/ 19050 h 50800"/>
                <a:gd name="connsiteX11" fmla="*/ 21590 w 55879"/>
                <a:gd name="connsiteY11" fmla="*/ 0 h 50800"/>
                <a:gd name="connsiteX12" fmla="*/ 33020 w 55879"/>
                <a:gd name="connsiteY12" fmla="*/ 0 h 50800"/>
                <a:gd name="connsiteX13" fmla="*/ 33020 w 55879"/>
                <a:gd name="connsiteY13" fmla="*/ 19050 h 50800"/>
                <a:gd name="connsiteX14" fmla="*/ 49530 w 55879"/>
                <a:gd name="connsiteY14" fmla="*/ 12700 h 50800"/>
                <a:gd name="connsiteX15" fmla="*/ 53340 w 55879"/>
                <a:gd name="connsiteY15" fmla="*/ 2413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879" h="50800">
                  <a:moveTo>
                    <a:pt x="55880" y="24130"/>
                  </a:moveTo>
                  <a:lnTo>
                    <a:pt x="36830" y="29211"/>
                  </a:lnTo>
                  <a:lnTo>
                    <a:pt x="48260" y="44450"/>
                  </a:lnTo>
                  <a:lnTo>
                    <a:pt x="39370" y="50800"/>
                  </a:lnTo>
                  <a:lnTo>
                    <a:pt x="27940" y="35561"/>
                  </a:lnTo>
                  <a:lnTo>
                    <a:pt x="16510" y="50800"/>
                  </a:lnTo>
                  <a:lnTo>
                    <a:pt x="7620" y="44450"/>
                  </a:lnTo>
                  <a:lnTo>
                    <a:pt x="19050" y="29211"/>
                  </a:lnTo>
                  <a:lnTo>
                    <a:pt x="0" y="24130"/>
                  </a:lnTo>
                  <a:lnTo>
                    <a:pt x="3810" y="12700"/>
                  </a:lnTo>
                  <a:lnTo>
                    <a:pt x="21590" y="19050"/>
                  </a:lnTo>
                  <a:lnTo>
                    <a:pt x="21590" y="0"/>
                  </a:lnTo>
                  <a:cubicBezTo>
                    <a:pt x="21590" y="0"/>
                    <a:pt x="33020" y="0"/>
                    <a:pt x="33020" y="0"/>
                  </a:cubicBezTo>
                  <a:lnTo>
                    <a:pt x="33020" y="19050"/>
                  </a:lnTo>
                  <a:cubicBezTo>
                    <a:pt x="33020" y="19050"/>
                    <a:pt x="49530" y="12700"/>
                    <a:pt x="49530" y="12700"/>
                  </a:cubicBezTo>
                  <a:lnTo>
                    <a:pt x="53340" y="241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 152">
              <a:extLst>
                <a:ext uri="{FF2B5EF4-FFF2-40B4-BE49-F238E27FC236}">
                  <a16:creationId xmlns:a16="http://schemas.microsoft.com/office/drawing/2014/main" id="{44DED7FD-43CF-A459-2D6D-F566836BAF98}"/>
                </a:ext>
              </a:extLst>
            </p:cNvPr>
            <p:cNvSpPr/>
            <p:nvPr/>
          </p:nvSpPr>
          <p:spPr>
            <a:xfrm>
              <a:off x="3509009" y="6861809"/>
              <a:ext cx="81280" cy="110490"/>
            </a:xfrm>
            <a:custGeom>
              <a:avLst/>
              <a:gdLst>
                <a:gd name="connsiteX0" fmla="*/ 48260 w 81280"/>
                <a:gd name="connsiteY0" fmla="*/ 12700 h 110490"/>
                <a:gd name="connsiteX1" fmla="*/ 48260 w 81280"/>
                <a:gd name="connsiteY1" fmla="*/ 110490 h 110490"/>
                <a:gd name="connsiteX2" fmla="*/ 33020 w 81280"/>
                <a:gd name="connsiteY2" fmla="*/ 110490 h 110490"/>
                <a:gd name="connsiteX3" fmla="*/ 33020 w 81280"/>
                <a:gd name="connsiteY3" fmla="*/ 12700 h 110490"/>
                <a:gd name="connsiteX4" fmla="*/ 0 w 81280"/>
                <a:gd name="connsiteY4" fmla="*/ 12700 h 110490"/>
                <a:gd name="connsiteX5" fmla="*/ 0 w 81280"/>
                <a:gd name="connsiteY5" fmla="*/ 0 h 110490"/>
                <a:gd name="connsiteX6" fmla="*/ 81280 w 81280"/>
                <a:gd name="connsiteY6" fmla="*/ 0 h 110490"/>
                <a:gd name="connsiteX7" fmla="*/ 81280 w 81280"/>
                <a:gd name="connsiteY7" fmla="*/ 12700 h 110490"/>
                <a:gd name="connsiteX8" fmla="*/ 48260 w 81280"/>
                <a:gd name="connsiteY8" fmla="*/ 12700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280" h="110490">
                  <a:moveTo>
                    <a:pt x="48260" y="12700"/>
                  </a:moveTo>
                  <a:lnTo>
                    <a:pt x="48260" y="110490"/>
                  </a:lnTo>
                  <a:lnTo>
                    <a:pt x="33020" y="110490"/>
                  </a:lnTo>
                  <a:lnTo>
                    <a:pt x="33020" y="12700"/>
                  </a:lnTo>
                  <a:lnTo>
                    <a:pt x="0" y="12700"/>
                  </a:lnTo>
                  <a:lnTo>
                    <a:pt x="0" y="0"/>
                  </a:lnTo>
                  <a:lnTo>
                    <a:pt x="81280" y="0"/>
                  </a:lnTo>
                  <a:lnTo>
                    <a:pt x="81280" y="12700"/>
                  </a:lnTo>
                  <a:lnTo>
                    <a:pt x="48260" y="127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 153">
              <a:extLst>
                <a:ext uri="{FF2B5EF4-FFF2-40B4-BE49-F238E27FC236}">
                  <a16:creationId xmlns:a16="http://schemas.microsoft.com/office/drawing/2014/main" id="{B5D94857-29C4-6B25-4CF3-480369780010}"/>
                </a:ext>
              </a:extLst>
            </p:cNvPr>
            <p:cNvSpPr/>
            <p:nvPr/>
          </p:nvSpPr>
          <p:spPr>
            <a:xfrm>
              <a:off x="3606800" y="6861809"/>
              <a:ext cx="69850" cy="111759"/>
            </a:xfrm>
            <a:custGeom>
              <a:avLst/>
              <a:gdLst>
                <a:gd name="connsiteX0" fmla="*/ 0 w 69850"/>
                <a:gd name="connsiteY0" fmla="*/ 0 h 111759"/>
                <a:gd name="connsiteX1" fmla="*/ 13970 w 69850"/>
                <a:gd name="connsiteY1" fmla="*/ 0 h 111759"/>
                <a:gd name="connsiteX2" fmla="*/ 13970 w 69850"/>
                <a:gd name="connsiteY2" fmla="*/ 41910 h 111759"/>
                <a:gd name="connsiteX3" fmla="*/ 13970 w 69850"/>
                <a:gd name="connsiteY3" fmla="*/ 49530 h 111759"/>
                <a:gd name="connsiteX4" fmla="*/ 13970 w 69850"/>
                <a:gd name="connsiteY4" fmla="*/ 49530 h 111759"/>
                <a:gd name="connsiteX5" fmla="*/ 43180 w 69850"/>
                <a:gd name="connsiteY5" fmla="*/ 31750 h 111759"/>
                <a:gd name="connsiteX6" fmla="*/ 69850 w 69850"/>
                <a:gd name="connsiteY6" fmla="*/ 62230 h 111759"/>
                <a:gd name="connsiteX7" fmla="*/ 69850 w 69850"/>
                <a:gd name="connsiteY7" fmla="*/ 110490 h 111759"/>
                <a:gd name="connsiteX8" fmla="*/ 55880 w 69850"/>
                <a:gd name="connsiteY8" fmla="*/ 110490 h 111759"/>
                <a:gd name="connsiteX9" fmla="*/ 55880 w 69850"/>
                <a:gd name="connsiteY9" fmla="*/ 66040 h 111759"/>
                <a:gd name="connsiteX10" fmla="*/ 41910 w 69850"/>
                <a:gd name="connsiteY10" fmla="*/ 45720 h 111759"/>
                <a:gd name="connsiteX11" fmla="*/ 16510 w 69850"/>
                <a:gd name="connsiteY11" fmla="*/ 73660 h 111759"/>
                <a:gd name="connsiteX12" fmla="*/ 16510 w 69850"/>
                <a:gd name="connsiteY12" fmla="*/ 111760 h 111759"/>
                <a:gd name="connsiteX13" fmla="*/ 2540 w 69850"/>
                <a:gd name="connsiteY13" fmla="*/ 111760 h 111759"/>
                <a:gd name="connsiteX14" fmla="*/ 2540 w 69850"/>
                <a:gd name="connsiteY14" fmla="*/ 2540 h 11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9850" h="111759">
                  <a:moveTo>
                    <a:pt x="0" y="0"/>
                  </a:moveTo>
                  <a:lnTo>
                    <a:pt x="13970" y="0"/>
                  </a:lnTo>
                  <a:lnTo>
                    <a:pt x="13970" y="41910"/>
                  </a:lnTo>
                  <a:cubicBezTo>
                    <a:pt x="13970" y="45720"/>
                    <a:pt x="13970" y="48260"/>
                    <a:pt x="13970" y="49530"/>
                  </a:cubicBezTo>
                  <a:lnTo>
                    <a:pt x="13970" y="49530"/>
                  </a:lnTo>
                  <a:cubicBezTo>
                    <a:pt x="17780" y="43180"/>
                    <a:pt x="26670" y="31750"/>
                    <a:pt x="43180" y="31750"/>
                  </a:cubicBezTo>
                  <a:cubicBezTo>
                    <a:pt x="59690" y="31750"/>
                    <a:pt x="69850" y="43180"/>
                    <a:pt x="69850" y="62230"/>
                  </a:cubicBezTo>
                  <a:lnTo>
                    <a:pt x="69850" y="110490"/>
                  </a:lnTo>
                  <a:lnTo>
                    <a:pt x="55880" y="110490"/>
                  </a:lnTo>
                  <a:lnTo>
                    <a:pt x="55880" y="66040"/>
                  </a:lnTo>
                  <a:cubicBezTo>
                    <a:pt x="55880" y="55880"/>
                    <a:pt x="54610" y="45720"/>
                    <a:pt x="41910" y="45720"/>
                  </a:cubicBezTo>
                  <a:cubicBezTo>
                    <a:pt x="29210" y="45720"/>
                    <a:pt x="16510" y="57150"/>
                    <a:pt x="16510" y="73660"/>
                  </a:cubicBezTo>
                  <a:lnTo>
                    <a:pt x="16510" y="111760"/>
                  </a:lnTo>
                  <a:lnTo>
                    <a:pt x="2540" y="111760"/>
                  </a:lnTo>
                  <a:lnTo>
                    <a:pt x="25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 154">
              <a:extLst>
                <a:ext uri="{FF2B5EF4-FFF2-40B4-BE49-F238E27FC236}">
                  <a16:creationId xmlns:a16="http://schemas.microsoft.com/office/drawing/2014/main" id="{BEA44F53-DB90-04E4-6245-DE2CD7909647}"/>
                </a:ext>
              </a:extLst>
            </p:cNvPr>
            <p:cNvSpPr/>
            <p:nvPr/>
          </p:nvSpPr>
          <p:spPr>
            <a:xfrm>
              <a:off x="3694429" y="6893559"/>
              <a:ext cx="71120" cy="78740"/>
            </a:xfrm>
            <a:custGeom>
              <a:avLst/>
              <a:gdLst>
                <a:gd name="connsiteX0" fmla="*/ 71120 w 71120"/>
                <a:gd name="connsiteY0" fmla="*/ 35560 h 78740"/>
                <a:gd name="connsiteX1" fmla="*/ 71120 w 71120"/>
                <a:gd name="connsiteY1" fmla="*/ 43180 h 78740"/>
                <a:gd name="connsiteX2" fmla="*/ 13970 w 71120"/>
                <a:gd name="connsiteY2" fmla="*/ 43180 h 78740"/>
                <a:gd name="connsiteX3" fmla="*/ 40640 w 71120"/>
                <a:gd name="connsiteY3" fmla="*/ 67310 h 78740"/>
                <a:gd name="connsiteX4" fmla="*/ 68580 w 71120"/>
                <a:gd name="connsiteY4" fmla="*/ 59690 h 78740"/>
                <a:gd name="connsiteX5" fmla="*/ 68580 w 71120"/>
                <a:gd name="connsiteY5" fmla="*/ 72390 h 78740"/>
                <a:gd name="connsiteX6" fmla="*/ 40640 w 71120"/>
                <a:gd name="connsiteY6" fmla="*/ 78740 h 78740"/>
                <a:gd name="connsiteX7" fmla="*/ 0 w 71120"/>
                <a:gd name="connsiteY7" fmla="*/ 39370 h 78740"/>
                <a:gd name="connsiteX8" fmla="*/ 36830 w 71120"/>
                <a:gd name="connsiteY8" fmla="*/ 0 h 78740"/>
                <a:gd name="connsiteX9" fmla="*/ 71120 w 71120"/>
                <a:gd name="connsiteY9" fmla="*/ 35560 h 78740"/>
                <a:gd name="connsiteX10" fmla="*/ 36830 w 71120"/>
                <a:gd name="connsiteY10" fmla="*/ 12700 h 78740"/>
                <a:gd name="connsiteX11" fmla="*/ 13970 w 71120"/>
                <a:gd name="connsiteY11" fmla="*/ 34290 h 78740"/>
                <a:gd name="connsiteX12" fmla="*/ 57150 w 71120"/>
                <a:gd name="connsiteY12" fmla="*/ 34290 h 78740"/>
                <a:gd name="connsiteX13" fmla="*/ 36830 w 71120"/>
                <a:gd name="connsiteY13" fmla="*/ 1270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120" h="78740">
                  <a:moveTo>
                    <a:pt x="71120" y="35560"/>
                  </a:moveTo>
                  <a:cubicBezTo>
                    <a:pt x="71120" y="38100"/>
                    <a:pt x="71120" y="41910"/>
                    <a:pt x="71120" y="43180"/>
                  </a:cubicBezTo>
                  <a:lnTo>
                    <a:pt x="13970" y="43180"/>
                  </a:lnTo>
                  <a:cubicBezTo>
                    <a:pt x="13970" y="58420"/>
                    <a:pt x="24130" y="67310"/>
                    <a:pt x="40640" y="67310"/>
                  </a:cubicBezTo>
                  <a:cubicBezTo>
                    <a:pt x="57150" y="67310"/>
                    <a:pt x="62230" y="64770"/>
                    <a:pt x="68580" y="59690"/>
                  </a:cubicBezTo>
                  <a:lnTo>
                    <a:pt x="68580" y="72390"/>
                  </a:lnTo>
                  <a:cubicBezTo>
                    <a:pt x="62230" y="76200"/>
                    <a:pt x="52070" y="78740"/>
                    <a:pt x="4064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6830" y="0"/>
                  </a:cubicBezTo>
                  <a:cubicBezTo>
                    <a:pt x="57150" y="0"/>
                    <a:pt x="71120" y="16510"/>
                    <a:pt x="71120" y="35560"/>
                  </a:cubicBezTo>
                  <a:close/>
                  <a:moveTo>
                    <a:pt x="36830" y="12700"/>
                  </a:moveTo>
                  <a:cubicBezTo>
                    <a:pt x="24130" y="12700"/>
                    <a:pt x="15240" y="22860"/>
                    <a:pt x="13970" y="34290"/>
                  </a:cubicBezTo>
                  <a:lnTo>
                    <a:pt x="57150" y="34290"/>
                  </a:lnTo>
                  <a:cubicBezTo>
                    <a:pt x="57150" y="22860"/>
                    <a:pt x="49530" y="12700"/>
                    <a:pt x="36830" y="127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 155">
              <a:extLst>
                <a:ext uri="{FF2B5EF4-FFF2-40B4-BE49-F238E27FC236}">
                  <a16:creationId xmlns:a16="http://schemas.microsoft.com/office/drawing/2014/main" id="{2E9CA68A-1CD3-3F86-D7AA-600D460A4701}"/>
                </a:ext>
              </a:extLst>
            </p:cNvPr>
            <p:cNvSpPr/>
            <p:nvPr/>
          </p:nvSpPr>
          <p:spPr>
            <a:xfrm>
              <a:off x="3826509" y="6861809"/>
              <a:ext cx="29210" cy="113030"/>
            </a:xfrm>
            <a:custGeom>
              <a:avLst/>
              <a:gdLst>
                <a:gd name="connsiteX0" fmla="*/ 0 w 29210"/>
                <a:gd name="connsiteY0" fmla="*/ 0 h 113030"/>
                <a:gd name="connsiteX1" fmla="*/ 13970 w 29210"/>
                <a:gd name="connsiteY1" fmla="*/ 0 h 113030"/>
                <a:gd name="connsiteX2" fmla="*/ 13970 w 29210"/>
                <a:gd name="connsiteY2" fmla="*/ 87630 h 113030"/>
                <a:gd name="connsiteX3" fmla="*/ 22860 w 29210"/>
                <a:gd name="connsiteY3" fmla="*/ 99060 h 113030"/>
                <a:gd name="connsiteX4" fmla="*/ 29210 w 29210"/>
                <a:gd name="connsiteY4" fmla="*/ 99060 h 113030"/>
                <a:gd name="connsiteX5" fmla="*/ 29210 w 29210"/>
                <a:gd name="connsiteY5" fmla="*/ 111760 h 113030"/>
                <a:gd name="connsiteX6" fmla="*/ 19050 w 29210"/>
                <a:gd name="connsiteY6" fmla="*/ 113030 h 113030"/>
                <a:gd name="connsiteX7" fmla="*/ 0 w 29210"/>
                <a:gd name="connsiteY7" fmla="*/ 91440 h 113030"/>
                <a:gd name="connsiteX8" fmla="*/ 0 w 29210"/>
                <a:gd name="connsiteY8" fmla="*/ 1270 h 11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10" h="113030">
                  <a:moveTo>
                    <a:pt x="0" y="0"/>
                  </a:moveTo>
                  <a:lnTo>
                    <a:pt x="13970" y="0"/>
                  </a:lnTo>
                  <a:lnTo>
                    <a:pt x="13970" y="87630"/>
                  </a:lnTo>
                  <a:cubicBezTo>
                    <a:pt x="13970" y="95250"/>
                    <a:pt x="16510" y="99060"/>
                    <a:pt x="22860" y="99060"/>
                  </a:cubicBezTo>
                  <a:cubicBezTo>
                    <a:pt x="29210" y="99060"/>
                    <a:pt x="29210" y="99060"/>
                    <a:pt x="29210" y="99060"/>
                  </a:cubicBezTo>
                  <a:lnTo>
                    <a:pt x="29210" y="111760"/>
                  </a:lnTo>
                  <a:cubicBezTo>
                    <a:pt x="29210" y="111760"/>
                    <a:pt x="24130" y="113030"/>
                    <a:pt x="19050" y="113030"/>
                  </a:cubicBezTo>
                  <a:cubicBezTo>
                    <a:pt x="7620" y="113030"/>
                    <a:pt x="0" y="106680"/>
                    <a:pt x="0" y="9144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 156">
              <a:extLst>
                <a:ext uri="{FF2B5EF4-FFF2-40B4-BE49-F238E27FC236}">
                  <a16:creationId xmlns:a16="http://schemas.microsoft.com/office/drawing/2014/main" id="{29AE79BC-AC21-B72E-242A-2E7AA6F4B398}"/>
                </a:ext>
              </a:extLst>
            </p:cNvPr>
            <p:cNvSpPr/>
            <p:nvPr/>
          </p:nvSpPr>
          <p:spPr>
            <a:xfrm>
              <a:off x="3867150" y="6894830"/>
              <a:ext cx="78740" cy="78739"/>
            </a:xfrm>
            <a:custGeom>
              <a:avLst/>
              <a:gdLst>
                <a:gd name="connsiteX0" fmla="*/ 78740 w 78740"/>
                <a:gd name="connsiteY0" fmla="*/ 39370 h 78739"/>
                <a:gd name="connsiteX1" fmla="*/ 39370 w 78740"/>
                <a:gd name="connsiteY1" fmla="*/ 78739 h 78739"/>
                <a:gd name="connsiteX2" fmla="*/ 0 w 78740"/>
                <a:gd name="connsiteY2" fmla="*/ 39370 h 78739"/>
                <a:gd name="connsiteX3" fmla="*/ 39370 w 78740"/>
                <a:gd name="connsiteY3" fmla="*/ 0 h 78739"/>
                <a:gd name="connsiteX4" fmla="*/ 78740 w 78740"/>
                <a:gd name="connsiteY4" fmla="*/ 39370 h 78739"/>
                <a:gd name="connsiteX5" fmla="*/ 64770 w 78740"/>
                <a:gd name="connsiteY5" fmla="*/ 39370 h 78739"/>
                <a:gd name="connsiteX6" fmla="*/ 39370 w 78740"/>
                <a:gd name="connsiteY6" fmla="*/ 11430 h 78739"/>
                <a:gd name="connsiteX7" fmla="*/ 13970 w 78740"/>
                <a:gd name="connsiteY7" fmla="*/ 39370 h 78739"/>
                <a:gd name="connsiteX8" fmla="*/ 39370 w 78740"/>
                <a:gd name="connsiteY8" fmla="*/ 67310 h 78739"/>
                <a:gd name="connsiteX9" fmla="*/ 64770 w 78740"/>
                <a:gd name="connsiteY9" fmla="*/ 3937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740" h="78739">
                  <a:moveTo>
                    <a:pt x="78740" y="39370"/>
                  </a:moveTo>
                  <a:cubicBezTo>
                    <a:pt x="78740" y="62230"/>
                    <a:pt x="62230" y="78739"/>
                    <a:pt x="39370" y="78739"/>
                  </a:cubicBezTo>
                  <a:cubicBezTo>
                    <a:pt x="16510" y="78739"/>
                    <a:pt x="0" y="62230"/>
                    <a:pt x="0" y="39370"/>
                  </a:cubicBezTo>
                  <a:cubicBezTo>
                    <a:pt x="0" y="16510"/>
                    <a:pt x="16510" y="0"/>
                    <a:pt x="39370" y="0"/>
                  </a:cubicBezTo>
                  <a:cubicBezTo>
                    <a:pt x="62230" y="0"/>
                    <a:pt x="78740" y="16510"/>
                    <a:pt x="78740" y="39370"/>
                  </a:cubicBezTo>
                  <a:close/>
                  <a:moveTo>
                    <a:pt x="64770" y="39370"/>
                  </a:moveTo>
                  <a:cubicBezTo>
                    <a:pt x="64770" y="22860"/>
                    <a:pt x="53340" y="11430"/>
                    <a:pt x="39370" y="11430"/>
                  </a:cubicBezTo>
                  <a:cubicBezTo>
                    <a:pt x="25400" y="11430"/>
                    <a:pt x="13970" y="22860"/>
                    <a:pt x="13970" y="39370"/>
                  </a:cubicBezTo>
                  <a:cubicBezTo>
                    <a:pt x="13970" y="55880"/>
                    <a:pt x="25400" y="67310"/>
                    <a:pt x="39370" y="67310"/>
                  </a:cubicBezTo>
                  <a:cubicBezTo>
                    <a:pt x="53340" y="67310"/>
                    <a:pt x="64770" y="55880"/>
                    <a:pt x="6477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 157">
              <a:extLst>
                <a:ext uri="{FF2B5EF4-FFF2-40B4-BE49-F238E27FC236}">
                  <a16:creationId xmlns:a16="http://schemas.microsoft.com/office/drawing/2014/main" id="{6A28C087-45D1-83A2-BD47-E557BF9C00E3}"/>
                </a:ext>
              </a:extLst>
            </p:cNvPr>
            <p:cNvSpPr/>
            <p:nvPr/>
          </p:nvSpPr>
          <p:spPr>
            <a:xfrm>
              <a:off x="3959859" y="6893559"/>
              <a:ext cx="72390" cy="110490"/>
            </a:xfrm>
            <a:custGeom>
              <a:avLst/>
              <a:gdLst>
                <a:gd name="connsiteX0" fmla="*/ 40640 w 72390"/>
                <a:gd name="connsiteY0" fmla="*/ 66040 h 110490"/>
                <a:gd name="connsiteX1" fmla="*/ 71120 w 72390"/>
                <a:gd name="connsiteY1" fmla="*/ 87630 h 110490"/>
                <a:gd name="connsiteX2" fmla="*/ 34290 w 72390"/>
                <a:gd name="connsiteY2" fmla="*/ 110490 h 110490"/>
                <a:gd name="connsiteX3" fmla="*/ 0 w 72390"/>
                <a:gd name="connsiteY3" fmla="*/ 90170 h 110490"/>
                <a:gd name="connsiteX4" fmla="*/ 21590 w 72390"/>
                <a:gd name="connsiteY4" fmla="*/ 71120 h 110490"/>
                <a:gd name="connsiteX5" fmla="*/ 10160 w 72390"/>
                <a:gd name="connsiteY5" fmla="*/ 60960 h 110490"/>
                <a:gd name="connsiteX6" fmla="*/ 20320 w 72390"/>
                <a:gd name="connsiteY6" fmla="*/ 50800 h 110490"/>
                <a:gd name="connsiteX7" fmla="*/ 2540 w 72390"/>
                <a:gd name="connsiteY7" fmla="*/ 26670 h 110490"/>
                <a:gd name="connsiteX8" fmla="*/ 33020 w 72390"/>
                <a:gd name="connsiteY8" fmla="*/ 0 h 110490"/>
                <a:gd name="connsiteX9" fmla="*/ 44450 w 72390"/>
                <a:gd name="connsiteY9" fmla="*/ 1270 h 110490"/>
                <a:gd name="connsiteX10" fmla="*/ 72390 w 72390"/>
                <a:gd name="connsiteY10" fmla="*/ 1270 h 110490"/>
                <a:gd name="connsiteX11" fmla="*/ 72390 w 72390"/>
                <a:gd name="connsiteY11" fmla="*/ 11430 h 110490"/>
                <a:gd name="connsiteX12" fmla="*/ 62230 w 72390"/>
                <a:gd name="connsiteY12" fmla="*/ 11430 h 110490"/>
                <a:gd name="connsiteX13" fmla="*/ 58420 w 72390"/>
                <a:gd name="connsiteY13" fmla="*/ 11430 h 110490"/>
                <a:gd name="connsiteX14" fmla="*/ 58420 w 72390"/>
                <a:gd name="connsiteY14" fmla="*/ 11430 h 110490"/>
                <a:gd name="connsiteX15" fmla="*/ 64770 w 72390"/>
                <a:gd name="connsiteY15" fmla="*/ 26670 h 110490"/>
                <a:gd name="connsiteX16" fmla="*/ 36830 w 72390"/>
                <a:gd name="connsiteY16" fmla="*/ 53340 h 110490"/>
                <a:gd name="connsiteX17" fmla="*/ 36830 w 72390"/>
                <a:gd name="connsiteY17" fmla="*/ 53340 h 110490"/>
                <a:gd name="connsiteX18" fmla="*/ 24130 w 72390"/>
                <a:gd name="connsiteY18" fmla="*/ 59690 h 110490"/>
                <a:gd name="connsiteX19" fmla="*/ 41910 w 72390"/>
                <a:gd name="connsiteY19" fmla="*/ 66040 h 110490"/>
                <a:gd name="connsiteX20" fmla="*/ 57150 w 72390"/>
                <a:gd name="connsiteY20" fmla="*/ 88900 h 110490"/>
                <a:gd name="connsiteX21" fmla="*/ 34290 w 72390"/>
                <a:gd name="connsiteY21" fmla="*/ 76200 h 110490"/>
                <a:gd name="connsiteX22" fmla="*/ 13970 w 72390"/>
                <a:gd name="connsiteY22" fmla="*/ 88900 h 110490"/>
                <a:gd name="connsiteX23" fmla="*/ 35560 w 72390"/>
                <a:gd name="connsiteY23" fmla="*/ 101600 h 110490"/>
                <a:gd name="connsiteX24" fmla="*/ 58420 w 72390"/>
                <a:gd name="connsiteY24" fmla="*/ 88900 h 110490"/>
                <a:gd name="connsiteX25" fmla="*/ 50800 w 72390"/>
                <a:gd name="connsiteY25" fmla="*/ 27940 h 110490"/>
                <a:gd name="connsiteX26" fmla="*/ 33020 w 72390"/>
                <a:gd name="connsiteY26" fmla="*/ 11430 h 110490"/>
                <a:gd name="connsiteX27" fmla="*/ 15240 w 72390"/>
                <a:gd name="connsiteY27" fmla="*/ 27940 h 110490"/>
                <a:gd name="connsiteX28" fmla="*/ 33020 w 72390"/>
                <a:gd name="connsiteY28" fmla="*/ 44450 h 110490"/>
                <a:gd name="connsiteX29" fmla="*/ 50800 w 72390"/>
                <a:gd name="connsiteY29" fmla="*/ 27940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2390" h="110490">
                  <a:moveTo>
                    <a:pt x="40640" y="66040"/>
                  </a:moveTo>
                  <a:cubicBezTo>
                    <a:pt x="59690" y="68580"/>
                    <a:pt x="71120" y="73660"/>
                    <a:pt x="71120" y="87630"/>
                  </a:cubicBezTo>
                  <a:cubicBezTo>
                    <a:pt x="71120" y="101600"/>
                    <a:pt x="55880" y="110490"/>
                    <a:pt x="34290" y="110490"/>
                  </a:cubicBezTo>
                  <a:cubicBezTo>
                    <a:pt x="12700" y="110490"/>
                    <a:pt x="0" y="102870"/>
                    <a:pt x="0" y="90170"/>
                  </a:cubicBezTo>
                  <a:cubicBezTo>
                    <a:pt x="0" y="77470"/>
                    <a:pt x="8890" y="73660"/>
                    <a:pt x="21590" y="71120"/>
                  </a:cubicBezTo>
                  <a:cubicBezTo>
                    <a:pt x="13970" y="71120"/>
                    <a:pt x="10160" y="66040"/>
                    <a:pt x="10160" y="60960"/>
                  </a:cubicBezTo>
                  <a:cubicBezTo>
                    <a:pt x="10160" y="55880"/>
                    <a:pt x="13970" y="52070"/>
                    <a:pt x="20320" y="50800"/>
                  </a:cubicBezTo>
                  <a:cubicBezTo>
                    <a:pt x="8890" y="46990"/>
                    <a:pt x="2540" y="38100"/>
                    <a:pt x="2540" y="26670"/>
                  </a:cubicBezTo>
                  <a:cubicBezTo>
                    <a:pt x="2540" y="15240"/>
                    <a:pt x="16510" y="0"/>
                    <a:pt x="33020" y="0"/>
                  </a:cubicBezTo>
                  <a:cubicBezTo>
                    <a:pt x="49530" y="0"/>
                    <a:pt x="41910" y="0"/>
                    <a:pt x="44450" y="1270"/>
                  </a:cubicBezTo>
                  <a:lnTo>
                    <a:pt x="72390" y="1270"/>
                  </a:lnTo>
                  <a:lnTo>
                    <a:pt x="72390" y="11430"/>
                  </a:lnTo>
                  <a:lnTo>
                    <a:pt x="62230" y="11430"/>
                  </a:lnTo>
                  <a:cubicBezTo>
                    <a:pt x="59690" y="11430"/>
                    <a:pt x="58420" y="11430"/>
                    <a:pt x="58420" y="11430"/>
                  </a:cubicBezTo>
                  <a:lnTo>
                    <a:pt x="58420" y="11430"/>
                  </a:lnTo>
                  <a:cubicBezTo>
                    <a:pt x="62230" y="15240"/>
                    <a:pt x="64770" y="20320"/>
                    <a:pt x="64770" y="26670"/>
                  </a:cubicBezTo>
                  <a:cubicBezTo>
                    <a:pt x="64770" y="41910"/>
                    <a:pt x="53340" y="52070"/>
                    <a:pt x="36830" y="53340"/>
                  </a:cubicBezTo>
                  <a:lnTo>
                    <a:pt x="36830" y="53340"/>
                  </a:lnTo>
                  <a:cubicBezTo>
                    <a:pt x="30480" y="53340"/>
                    <a:pt x="24130" y="57150"/>
                    <a:pt x="24130" y="59690"/>
                  </a:cubicBezTo>
                  <a:cubicBezTo>
                    <a:pt x="24130" y="62230"/>
                    <a:pt x="29210" y="64770"/>
                    <a:pt x="41910" y="66040"/>
                  </a:cubicBezTo>
                  <a:close/>
                  <a:moveTo>
                    <a:pt x="57150" y="88900"/>
                  </a:moveTo>
                  <a:cubicBezTo>
                    <a:pt x="57150" y="81280"/>
                    <a:pt x="50800" y="76200"/>
                    <a:pt x="34290" y="76200"/>
                  </a:cubicBezTo>
                  <a:cubicBezTo>
                    <a:pt x="17780" y="76200"/>
                    <a:pt x="13970" y="82550"/>
                    <a:pt x="13970" y="88900"/>
                  </a:cubicBezTo>
                  <a:cubicBezTo>
                    <a:pt x="13970" y="95250"/>
                    <a:pt x="22860" y="101600"/>
                    <a:pt x="35560" y="101600"/>
                  </a:cubicBezTo>
                  <a:cubicBezTo>
                    <a:pt x="48260" y="101600"/>
                    <a:pt x="58420" y="96520"/>
                    <a:pt x="58420" y="88900"/>
                  </a:cubicBezTo>
                  <a:close/>
                  <a:moveTo>
                    <a:pt x="50800" y="27940"/>
                  </a:moveTo>
                  <a:cubicBezTo>
                    <a:pt x="50800" y="19050"/>
                    <a:pt x="43180" y="11430"/>
                    <a:pt x="33020" y="11430"/>
                  </a:cubicBezTo>
                  <a:cubicBezTo>
                    <a:pt x="22860" y="11430"/>
                    <a:pt x="15240" y="19050"/>
                    <a:pt x="15240" y="27940"/>
                  </a:cubicBezTo>
                  <a:cubicBezTo>
                    <a:pt x="15240" y="36830"/>
                    <a:pt x="22860" y="44450"/>
                    <a:pt x="33020" y="44450"/>
                  </a:cubicBezTo>
                  <a:cubicBezTo>
                    <a:pt x="43180" y="44450"/>
                    <a:pt x="50800" y="38100"/>
                    <a:pt x="50800" y="279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 158">
              <a:extLst>
                <a:ext uri="{FF2B5EF4-FFF2-40B4-BE49-F238E27FC236}">
                  <a16:creationId xmlns:a16="http://schemas.microsoft.com/office/drawing/2014/main" id="{8246D453-694E-3F7E-FD05-F68B66445744}"/>
                </a:ext>
              </a:extLst>
            </p:cNvPr>
            <p:cNvSpPr/>
            <p:nvPr/>
          </p:nvSpPr>
          <p:spPr>
            <a:xfrm>
              <a:off x="4042409" y="6894830"/>
              <a:ext cx="78740" cy="78739"/>
            </a:xfrm>
            <a:custGeom>
              <a:avLst/>
              <a:gdLst>
                <a:gd name="connsiteX0" fmla="*/ 78740 w 78740"/>
                <a:gd name="connsiteY0" fmla="*/ 39370 h 78739"/>
                <a:gd name="connsiteX1" fmla="*/ 39370 w 78740"/>
                <a:gd name="connsiteY1" fmla="*/ 78739 h 78739"/>
                <a:gd name="connsiteX2" fmla="*/ 0 w 78740"/>
                <a:gd name="connsiteY2" fmla="*/ 39370 h 78739"/>
                <a:gd name="connsiteX3" fmla="*/ 39370 w 78740"/>
                <a:gd name="connsiteY3" fmla="*/ 0 h 78739"/>
                <a:gd name="connsiteX4" fmla="*/ 78740 w 78740"/>
                <a:gd name="connsiteY4" fmla="*/ 39370 h 78739"/>
                <a:gd name="connsiteX5" fmla="*/ 64770 w 78740"/>
                <a:gd name="connsiteY5" fmla="*/ 39370 h 78739"/>
                <a:gd name="connsiteX6" fmla="*/ 39370 w 78740"/>
                <a:gd name="connsiteY6" fmla="*/ 11430 h 78739"/>
                <a:gd name="connsiteX7" fmla="*/ 13970 w 78740"/>
                <a:gd name="connsiteY7" fmla="*/ 39370 h 78739"/>
                <a:gd name="connsiteX8" fmla="*/ 39370 w 78740"/>
                <a:gd name="connsiteY8" fmla="*/ 67310 h 78739"/>
                <a:gd name="connsiteX9" fmla="*/ 64770 w 78740"/>
                <a:gd name="connsiteY9" fmla="*/ 3937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740" h="78739">
                  <a:moveTo>
                    <a:pt x="78740" y="39370"/>
                  </a:moveTo>
                  <a:cubicBezTo>
                    <a:pt x="78740" y="62230"/>
                    <a:pt x="62230" y="78739"/>
                    <a:pt x="39370" y="78739"/>
                  </a:cubicBezTo>
                  <a:cubicBezTo>
                    <a:pt x="16510" y="78739"/>
                    <a:pt x="0" y="62230"/>
                    <a:pt x="0" y="39370"/>
                  </a:cubicBezTo>
                  <a:cubicBezTo>
                    <a:pt x="0" y="16510"/>
                    <a:pt x="16510" y="0"/>
                    <a:pt x="39370" y="0"/>
                  </a:cubicBezTo>
                  <a:cubicBezTo>
                    <a:pt x="62230" y="0"/>
                    <a:pt x="78740" y="16510"/>
                    <a:pt x="78740" y="39370"/>
                  </a:cubicBezTo>
                  <a:close/>
                  <a:moveTo>
                    <a:pt x="64770" y="39370"/>
                  </a:moveTo>
                  <a:cubicBezTo>
                    <a:pt x="64770" y="22860"/>
                    <a:pt x="53340" y="11430"/>
                    <a:pt x="39370" y="11430"/>
                  </a:cubicBezTo>
                  <a:cubicBezTo>
                    <a:pt x="25400" y="11430"/>
                    <a:pt x="13970" y="22860"/>
                    <a:pt x="13970" y="39370"/>
                  </a:cubicBezTo>
                  <a:cubicBezTo>
                    <a:pt x="13970" y="55880"/>
                    <a:pt x="25400" y="67310"/>
                    <a:pt x="39370" y="67310"/>
                  </a:cubicBezTo>
                  <a:cubicBezTo>
                    <a:pt x="53340" y="67310"/>
                    <a:pt x="64770" y="55880"/>
                    <a:pt x="6477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 159">
              <a:extLst>
                <a:ext uri="{FF2B5EF4-FFF2-40B4-BE49-F238E27FC236}">
                  <a16:creationId xmlns:a16="http://schemas.microsoft.com/office/drawing/2014/main" id="{20E87038-DBA7-F87E-821A-A13CEA9A3CBD}"/>
                </a:ext>
              </a:extLst>
            </p:cNvPr>
            <p:cNvSpPr/>
            <p:nvPr/>
          </p:nvSpPr>
          <p:spPr>
            <a:xfrm>
              <a:off x="4180840" y="6864350"/>
              <a:ext cx="17779" cy="107950"/>
            </a:xfrm>
            <a:custGeom>
              <a:avLst/>
              <a:gdLst>
                <a:gd name="connsiteX0" fmla="*/ 8890 w 17779"/>
                <a:gd name="connsiteY0" fmla="*/ 0 h 107950"/>
                <a:gd name="connsiteX1" fmla="*/ 17780 w 17779"/>
                <a:gd name="connsiteY1" fmla="*/ 8890 h 107950"/>
                <a:gd name="connsiteX2" fmla="*/ 8890 w 17779"/>
                <a:gd name="connsiteY2" fmla="*/ 17780 h 107950"/>
                <a:gd name="connsiteX3" fmla="*/ 0 w 17779"/>
                <a:gd name="connsiteY3" fmla="*/ 8890 h 107950"/>
                <a:gd name="connsiteX4" fmla="*/ 8890 w 17779"/>
                <a:gd name="connsiteY4" fmla="*/ 0 h 107950"/>
                <a:gd name="connsiteX5" fmla="*/ 16510 w 17779"/>
                <a:gd name="connsiteY5" fmla="*/ 31750 h 107950"/>
                <a:gd name="connsiteX6" fmla="*/ 16510 w 17779"/>
                <a:gd name="connsiteY6" fmla="*/ 107950 h 107950"/>
                <a:gd name="connsiteX7" fmla="*/ 2540 w 17779"/>
                <a:gd name="connsiteY7" fmla="*/ 107950 h 107950"/>
                <a:gd name="connsiteX8" fmla="*/ 2540 w 17779"/>
                <a:gd name="connsiteY8" fmla="*/ 31750 h 107950"/>
                <a:gd name="connsiteX9" fmla="*/ 16510 w 17779"/>
                <a:gd name="connsiteY9" fmla="*/ 31750 h 10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79" h="107950">
                  <a:moveTo>
                    <a:pt x="8890" y="0"/>
                  </a:moveTo>
                  <a:cubicBezTo>
                    <a:pt x="13970" y="0"/>
                    <a:pt x="17780" y="3810"/>
                    <a:pt x="17780" y="8890"/>
                  </a:cubicBezTo>
                  <a:cubicBezTo>
                    <a:pt x="17780" y="13970"/>
                    <a:pt x="13970" y="17780"/>
                    <a:pt x="889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0"/>
                    <a:pt x="3810" y="0"/>
                    <a:pt x="8890" y="0"/>
                  </a:cubicBezTo>
                  <a:close/>
                  <a:moveTo>
                    <a:pt x="16510" y="31750"/>
                  </a:moveTo>
                  <a:lnTo>
                    <a:pt x="16510" y="107950"/>
                  </a:lnTo>
                  <a:lnTo>
                    <a:pt x="2540" y="107950"/>
                  </a:lnTo>
                  <a:lnTo>
                    <a:pt x="2540" y="31750"/>
                  </a:lnTo>
                  <a:lnTo>
                    <a:pt x="16510" y="317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 160">
              <a:extLst>
                <a:ext uri="{FF2B5EF4-FFF2-40B4-BE49-F238E27FC236}">
                  <a16:creationId xmlns:a16="http://schemas.microsoft.com/office/drawing/2014/main" id="{BA03D9BA-67C1-FC29-8243-64D1BD0DC670}"/>
                </a:ext>
              </a:extLst>
            </p:cNvPr>
            <p:cNvSpPr/>
            <p:nvPr/>
          </p:nvSpPr>
          <p:spPr>
            <a:xfrm>
              <a:off x="4217670" y="6893559"/>
              <a:ext cx="53339" cy="81280"/>
            </a:xfrm>
            <a:custGeom>
              <a:avLst/>
              <a:gdLst>
                <a:gd name="connsiteX0" fmla="*/ 24130 w 53339"/>
                <a:gd name="connsiteY0" fmla="*/ 45720 h 81280"/>
                <a:gd name="connsiteX1" fmla="*/ 1270 w 53339"/>
                <a:gd name="connsiteY1" fmla="*/ 21590 h 81280"/>
                <a:gd name="connsiteX2" fmla="*/ 27940 w 53339"/>
                <a:gd name="connsiteY2" fmla="*/ 0 h 81280"/>
                <a:gd name="connsiteX3" fmla="*/ 49530 w 53339"/>
                <a:gd name="connsiteY3" fmla="*/ 5080 h 81280"/>
                <a:gd name="connsiteX4" fmla="*/ 49530 w 53339"/>
                <a:gd name="connsiteY4" fmla="*/ 17780 h 81280"/>
                <a:gd name="connsiteX5" fmla="*/ 29210 w 53339"/>
                <a:gd name="connsiteY5" fmla="*/ 12700 h 81280"/>
                <a:gd name="connsiteX6" fmla="*/ 13970 w 53339"/>
                <a:gd name="connsiteY6" fmla="*/ 22860 h 81280"/>
                <a:gd name="connsiteX7" fmla="*/ 29210 w 53339"/>
                <a:gd name="connsiteY7" fmla="*/ 35560 h 81280"/>
                <a:gd name="connsiteX8" fmla="*/ 53340 w 53339"/>
                <a:gd name="connsiteY8" fmla="*/ 59690 h 81280"/>
                <a:gd name="connsiteX9" fmla="*/ 25400 w 53339"/>
                <a:gd name="connsiteY9" fmla="*/ 81280 h 81280"/>
                <a:gd name="connsiteX10" fmla="*/ 0 w 53339"/>
                <a:gd name="connsiteY10" fmla="*/ 76200 h 81280"/>
                <a:gd name="connsiteX11" fmla="*/ 0 w 53339"/>
                <a:gd name="connsiteY11" fmla="*/ 63500 h 81280"/>
                <a:gd name="connsiteX12" fmla="*/ 24130 w 53339"/>
                <a:gd name="connsiteY12" fmla="*/ 69850 h 81280"/>
                <a:gd name="connsiteX13" fmla="*/ 39370 w 53339"/>
                <a:gd name="connsiteY13" fmla="*/ 59690 h 81280"/>
                <a:gd name="connsiteX14" fmla="*/ 22860 w 53339"/>
                <a:gd name="connsiteY14" fmla="*/ 46990 h 8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39" h="81280">
                  <a:moveTo>
                    <a:pt x="24130" y="45720"/>
                  </a:moveTo>
                  <a:cubicBezTo>
                    <a:pt x="10160" y="41910"/>
                    <a:pt x="1270" y="35560"/>
                    <a:pt x="1270" y="21590"/>
                  </a:cubicBezTo>
                  <a:cubicBezTo>
                    <a:pt x="1270" y="7620"/>
                    <a:pt x="12700" y="0"/>
                    <a:pt x="27940" y="0"/>
                  </a:cubicBezTo>
                  <a:cubicBezTo>
                    <a:pt x="43180" y="0"/>
                    <a:pt x="44450" y="2540"/>
                    <a:pt x="49530" y="5080"/>
                  </a:cubicBezTo>
                  <a:lnTo>
                    <a:pt x="49530" y="17780"/>
                  </a:lnTo>
                  <a:cubicBezTo>
                    <a:pt x="44450" y="15240"/>
                    <a:pt x="36830" y="12700"/>
                    <a:pt x="29210" y="12700"/>
                  </a:cubicBezTo>
                  <a:cubicBezTo>
                    <a:pt x="21590" y="12700"/>
                    <a:pt x="13970" y="15240"/>
                    <a:pt x="13970" y="22860"/>
                  </a:cubicBezTo>
                  <a:cubicBezTo>
                    <a:pt x="13970" y="30480"/>
                    <a:pt x="19050" y="31750"/>
                    <a:pt x="29210" y="35560"/>
                  </a:cubicBezTo>
                  <a:cubicBezTo>
                    <a:pt x="45720" y="40640"/>
                    <a:pt x="53340" y="46990"/>
                    <a:pt x="53340" y="59690"/>
                  </a:cubicBezTo>
                  <a:cubicBezTo>
                    <a:pt x="53340" y="72390"/>
                    <a:pt x="41910" y="81280"/>
                    <a:pt x="25400" y="81280"/>
                  </a:cubicBezTo>
                  <a:cubicBezTo>
                    <a:pt x="8890" y="81280"/>
                    <a:pt x="6350" y="78740"/>
                    <a:pt x="0" y="76200"/>
                  </a:cubicBezTo>
                  <a:lnTo>
                    <a:pt x="0" y="63500"/>
                  </a:lnTo>
                  <a:cubicBezTo>
                    <a:pt x="7620" y="67310"/>
                    <a:pt x="17780" y="69850"/>
                    <a:pt x="24130" y="69850"/>
                  </a:cubicBezTo>
                  <a:cubicBezTo>
                    <a:pt x="30480" y="69850"/>
                    <a:pt x="39370" y="67310"/>
                    <a:pt x="39370" y="59690"/>
                  </a:cubicBezTo>
                  <a:cubicBezTo>
                    <a:pt x="39370" y="52070"/>
                    <a:pt x="34290" y="50800"/>
                    <a:pt x="2286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 161">
              <a:extLst>
                <a:ext uri="{FF2B5EF4-FFF2-40B4-BE49-F238E27FC236}">
                  <a16:creationId xmlns:a16="http://schemas.microsoft.com/office/drawing/2014/main" id="{9D855175-2DE9-570A-C84E-9D63A3291CD1}"/>
                </a:ext>
              </a:extLst>
            </p:cNvPr>
            <p:cNvSpPr/>
            <p:nvPr/>
          </p:nvSpPr>
          <p:spPr>
            <a:xfrm>
              <a:off x="4324350" y="6893559"/>
              <a:ext cx="53340" cy="81280"/>
            </a:xfrm>
            <a:custGeom>
              <a:avLst/>
              <a:gdLst>
                <a:gd name="connsiteX0" fmla="*/ 24130 w 53340"/>
                <a:gd name="connsiteY0" fmla="*/ 45720 h 81280"/>
                <a:gd name="connsiteX1" fmla="*/ 1270 w 53340"/>
                <a:gd name="connsiteY1" fmla="*/ 21590 h 81280"/>
                <a:gd name="connsiteX2" fmla="*/ 27940 w 53340"/>
                <a:gd name="connsiteY2" fmla="*/ 0 h 81280"/>
                <a:gd name="connsiteX3" fmla="*/ 49530 w 53340"/>
                <a:gd name="connsiteY3" fmla="*/ 5080 h 81280"/>
                <a:gd name="connsiteX4" fmla="*/ 49530 w 53340"/>
                <a:gd name="connsiteY4" fmla="*/ 17780 h 81280"/>
                <a:gd name="connsiteX5" fmla="*/ 29210 w 53340"/>
                <a:gd name="connsiteY5" fmla="*/ 12700 h 81280"/>
                <a:gd name="connsiteX6" fmla="*/ 13970 w 53340"/>
                <a:gd name="connsiteY6" fmla="*/ 22860 h 81280"/>
                <a:gd name="connsiteX7" fmla="*/ 29210 w 53340"/>
                <a:gd name="connsiteY7" fmla="*/ 35560 h 81280"/>
                <a:gd name="connsiteX8" fmla="*/ 53340 w 53340"/>
                <a:gd name="connsiteY8" fmla="*/ 59690 h 81280"/>
                <a:gd name="connsiteX9" fmla="*/ 25400 w 53340"/>
                <a:gd name="connsiteY9" fmla="*/ 81280 h 81280"/>
                <a:gd name="connsiteX10" fmla="*/ 0 w 53340"/>
                <a:gd name="connsiteY10" fmla="*/ 76200 h 81280"/>
                <a:gd name="connsiteX11" fmla="*/ 0 w 53340"/>
                <a:gd name="connsiteY11" fmla="*/ 63500 h 81280"/>
                <a:gd name="connsiteX12" fmla="*/ 24130 w 53340"/>
                <a:gd name="connsiteY12" fmla="*/ 69850 h 81280"/>
                <a:gd name="connsiteX13" fmla="*/ 39370 w 53340"/>
                <a:gd name="connsiteY13" fmla="*/ 59690 h 81280"/>
                <a:gd name="connsiteX14" fmla="*/ 22860 w 53340"/>
                <a:gd name="connsiteY14" fmla="*/ 46990 h 8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40" h="81280">
                  <a:moveTo>
                    <a:pt x="24130" y="45720"/>
                  </a:moveTo>
                  <a:cubicBezTo>
                    <a:pt x="10160" y="41910"/>
                    <a:pt x="1270" y="35560"/>
                    <a:pt x="1270" y="21590"/>
                  </a:cubicBezTo>
                  <a:cubicBezTo>
                    <a:pt x="1270" y="7620"/>
                    <a:pt x="12700" y="0"/>
                    <a:pt x="27940" y="0"/>
                  </a:cubicBezTo>
                  <a:cubicBezTo>
                    <a:pt x="43180" y="0"/>
                    <a:pt x="44450" y="2540"/>
                    <a:pt x="49530" y="5080"/>
                  </a:cubicBezTo>
                  <a:lnTo>
                    <a:pt x="49530" y="17780"/>
                  </a:lnTo>
                  <a:cubicBezTo>
                    <a:pt x="44450" y="15240"/>
                    <a:pt x="36830" y="12700"/>
                    <a:pt x="29210" y="12700"/>
                  </a:cubicBezTo>
                  <a:cubicBezTo>
                    <a:pt x="21590" y="12700"/>
                    <a:pt x="13970" y="15240"/>
                    <a:pt x="13970" y="22860"/>
                  </a:cubicBezTo>
                  <a:cubicBezTo>
                    <a:pt x="13970" y="30480"/>
                    <a:pt x="19050" y="31750"/>
                    <a:pt x="29210" y="35560"/>
                  </a:cubicBezTo>
                  <a:cubicBezTo>
                    <a:pt x="45720" y="40640"/>
                    <a:pt x="53340" y="46990"/>
                    <a:pt x="53340" y="59690"/>
                  </a:cubicBezTo>
                  <a:cubicBezTo>
                    <a:pt x="53340" y="72390"/>
                    <a:pt x="41910" y="81280"/>
                    <a:pt x="25400" y="81280"/>
                  </a:cubicBezTo>
                  <a:cubicBezTo>
                    <a:pt x="8890" y="81280"/>
                    <a:pt x="6350" y="78740"/>
                    <a:pt x="0" y="76200"/>
                  </a:cubicBezTo>
                  <a:lnTo>
                    <a:pt x="0" y="63500"/>
                  </a:lnTo>
                  <a:cubicBezTo>
                    <a:pt x="7620" y="67310"/>
                    <a:pt x="17780" y="69850"/>
                    <a:pt x="24130" y="69850"/>
                  </a:cubicBezTo>
                  <a:cubicBezTo>
                    <a:pt x="30480" y="69850"/>
                    <a:pt x="39370" y="67310"/>
                    <a:pt x="39370" y="59690"/>
                  </a:cubicBezTo>
                  <a:cubicBezTo>
                    <a:pt x="39370" y="52070"/>
                    <a:pt x="34290" y="50800"/>
                    <a:pt x="2286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 162">
              <a:extLst>
                <a:ext uri="{FF2B5EF4-FFF2-40B4-BE49-F238E27FC236}">
                  <a16:creationId xmlns:a16="http://schemas.microsoft.com/office/drawing/2014/main" id="{9480B4E3-D176-2F6A-3288-E95A99E91916}"/>
                </a:ext>
              </a:extLst>
            </p:cNvPr>
            <p:cNvSpPr/>
            <p:nvPr/>
          </p:nvSpPr>
          <p:spPr>
            <a:xfrm>
              <a:off x="4389120" y="6873240"/>
              <a:ext cx="52070" cy="100329"/>
            </a:xfrm>
            <a:custGeom>
              <a:avLst/>
              <a:gdLst>
                <a:gd name="connsiteX0" fmla="*/ 12700 w 52070"/>
                <a:gd name="connsiteY0" fmla="*/ 22860 h 100329"/>
                <a:gd name="connsiteX1" fmla="*/ 12700 w 52070"/>
                <a:gd name="connsiteY1" fmla="*/ 0 h 100329"/>
                <a:gd name="connsiteX2" fmla="*/ 26670 w 52070"/>
                <a:gd name="connsiteY2" fmla="*/ 0 h 100329"/>
                <a:gd name="connsiteX3" fmla="*/ 26670 w 52070"/>
                <a:gd name="connsiteY3" fmla="*/ 22860 h 100329"/>
                <a:gd name="connsiteX4" fmla="*/ 49530 w 52070"/>
                <a:gd name="connsiteY4" fmla="*/ 22860 h 100329"/>
                <a:gd name="connsiteX5" fmla="*/ 49530 w 52070"/>
                <a:gd name="connsiteY5" fmla="*/ 34290 h 100329"/>
                <a:gd name="connsiteX6" fmla="*/ 26670 w 52070"/>
                <a:gd name="connsiteY6" fmla="*/ 34290 h 100329"/>
                <a:gd name="connsiteX7" fmla="*/ 26670 w 52070"/>
                <a:gd name="connsiteY7" fmla="*/ 73660 h 100329"/>
                <a:gd name="connsiteX8" fmla="*/ 38100 w 52070"/>
                <a:gd name="connsiteY8" fmla="*/ 87630 h 100329"/>
                <a:gd name="connsiteX9" fmla="*/ 52070 w 52070"/>
                <a:gd name="connsiteY9" fmla="*/ 83820 h 100329"/>
                <a:gd name="connsiteX10" fmla="*/ 52070 w 52070"/>
                <a:gd name="connsiteY10" fmla="*/ 96520 h 100329"/>
                <a:gd name="connsiteX11" fmla="*/ 35560 w 52070"/>
                <a:gd name="connsiteY11" fmla="*/ 100330 h 100329"/>
                <a:gd name="connsiteX12" fmla="*/ 12700 w 52070"/>
                <a:gd name="connsiteY12" fmla="*/ 77470 h 100329"/>
                <a:gd name="connsiteX13" fmla="*/ 12700 w 52070"/>
                <a:gd name="connsiteY13" fmla="*/ 34290 h 100329"/>
                <a:gd name="connsiteX14" fmla="*/ 0 w 52070"/>
                <a:gd name="connsiteY14" fmla="*/ 34290 h 100329"/>
                <a:gd name="connsiteX15" fmla="*/ 0 w 52070"/>
                <a:gd name="connsiteY15" fmla="*/ 22860 h 100329"/>
                <a:gd name="connsiteX16" fmla="*/ 12700 w 52070"/>
                <a:gd name="connsiteY16" fmla="*/ 22860 h 100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070" h="100329">
                  <a:moveTo>
                    <a:pt x="12700" y="22860"/>
                  </a:moveTo>
                  <a:lnTo>
                    <a:pt x="12700" y="0"/>
                  </a:lnTo>
                  <a:lnTo>
                    <a:pt x="26670" y="0"/>
                  </a:lnTo>
                  <a:lnTo>
                    <a:pt x="26670" y="22860"/>
                  </a:lnTo>
                  <a:lnTo>
                    <a:pt x="49530" y="22860"/>
                  </a:lnTo>
                  <a:lnTo>
                    <a:pt x="49530" y="34290"/>
                  </a:lnTo>
                  <a:lnTo>
                    <a:pt x="26670" y="34290"/>
                  </a:lnTo>
                  <a:lnTo>
                    <a:pt x="26670" y="73660"/>
                  </a:lnTo>
                  <a:cubicBezTo>
                    <a:pt x="26670" y="85090"/>
                    <a:pt x="31750" y="87630"/>
                    <a:pt x="38100" y="87630"/>
                  </a:cubicBezTo>
                  <a:cubicBezTo>
                    <a:pt x="44450" y="87630"/>
                    <a:pt x="48260" y="86360"/>
                    <a:pt x="52070" y="83820"/>
                  </a:cubicBezTo>
                  <a:lnTo>
                    <a:pt x="52070" y="96520"/>
                  </a:lnTo>
                  <a:cubicBezTo>
                    <a:pt x="48260" y="97790"/>
                    <a:pt x="41910" y="100330"/>
                    <a:pt x="35560" y="100330"/>
                  </a:cubicBezTo>
                  <a:cubicBezTo>
                    <a:pt x="24130" y="100330"/>
                    <a:pt x="12700" y="95250"/>
                    <a:pt x="12700" y="77470"/>
                  </a:cubicBezTo>
                  <a:lnTo>
                    <a:pt x="12700" y="34290"/>
                  </a:lnTo>
                  <a:lnTo>
                    <a:pt x="0" y="34290"/>
                  </a:lnTo>
                  <a:lnTo>
                    <a:pt x="0" y="22860"/>
                  </a:lnTo>
                  <a:lnTo>
                    <a:pt x="12700" y="228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 163">
              <a:extLst>
                <a:ext uri="{FF2B5EF4-FFF2-40B4-BE49-F238E27FC236}">
                  <a16:creationId xmlns:a16="http://schemas.microsoft.com/office/drawing/2014/main" id="{A8EA209D-6505-B082-02DD-CFC59339746E}"/>
                </a:ext>
              </a:extLst>
            </p:cNvPr>
            <p:cNvSpPr/>
            <p:nvPr/>
          </p:nvSpPr>
          <p:spPr>
            <a:xfrm>
              <a:off x="4452620" y="6894830"/>
              <a:ext cx="63500" cy="78739"/>
            </a:xfrm>
            <a:custGeom>
              <a:avLst/>
              <a:gdLst>
                <a:gd name="connsiteX0" fmla="*/ 5080 w 63500"/>
                <a:gd name="connsiteY0" fmla="*/ 5080 h 78739"/>
                <a:gd name="connsiteX1" fmla="*/ 31750 w 63500"/>
                <a:gd name="connsiteY1" fmla="*/ 0 h 78739"/>
                <a:gd name="connsiteX2" fmla="*/ 63500 w 63500"/>
                <a:gd name="connsiteY2" fmla="*/ 29210 h 78739"/>
                <a:gd name="connsiteX3" fmla="*/ 63500 w 63500"/>
                <a:gd name="connsiteY3" fmla="*/ 77470 h 78739"/>
                <a:gd name="connsiteX4" fmla="*/ 50800 w 63500"/>
                <a:gd name="connsiteY4" fmla="*/ 77470 h 78739"/>
                <a:gd name="connsiteX5" fmla="*/ 50800 w 63500"/>
                <a:gd name="connsiteY5" fmla="*/ 68580 h 78739"/>
                <a:gd name="connsiteX6" fmla="*/ 50800 w 63500"/>
                <a:gd name="connsiteY6" fmla="*/ 62230 h 78739"/>
                <a:gd name="connsiteX7" fmla="*/ 50800 w 63500"/>
                <a:gd name="connsiteY7" fmla="*/ 62230 h 78739"/>
                <a:gd name="connsiteX8" fmla="*/ 24130 w 63500"/>
                <a:gd name="connsiteY8" fmla="*/ 78739 h 78739"/>
                <a:gd name="connsiteX9" fmla="*/ 0 w 63500"/>
                <a:gd name="connsiteY9" fmla="*/ 55880 h 78739"/>
                <a:gd name="connsiteX10" fmla="*/ 49530 w 63500"/>
                <a:gd name="connsiteY10" fmla="*/ 33020 h 78739"/>
                <a:gd name="connsiteX11" fmla="*/ 49530 w 63500"/>
                <a:gd name="connsiteY11" fmla="*/ 29210 h 78739"/>
                <a:gd name="connsiteX12" fmla="*/ 29210 w 63500"/>
                <a:gd name="connsiteY12" fmla="*/ 11430 h 78739"/>
                <a:gd name="connsiteX13" fmla="*/ 3810 w 63500"/>
                <a:gd name="connsiteY13" fmla="*/ 17780 h 78739"/>
                <a:gd name="connsiteX14" fmla="*/ 3810 w 63500"/>
                <a:gd name="connsiteY14" fmla="*/ 5080 h 78739"/>
                <a:gd name="connsiteX15" fmla="*/ 49530 w 63500"/>
                <a:gd name="connsiteY15" fmla="*/ 43180 h 78739"/>
                <a:gd name="connsiteX16" fmla="*/ 13970 w 63500"/>
                <a:gd name="connsiteY16" fmla="*/ 55880 h 78739"/>
                <a:gd name="connsiteX17" fmla="*/ 26670 w 63500"/>
                <a:gd name="connsiteY17" fmla="*/ 67310 h 78739"/>
                <a:gd name="connsiteX18" fmla="*/ 49530 w 63500"/>
                <a:gd name="connsiteY18" fmla="*/ 4318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78739">
                  <a:moveTo>
                    <a:pt x="5080" y="5080"/>
                  </a:moveTo>
                  <a:cubicBezTo>
                    <a:pt x="8890" y="2539"/>
                    <a:pt x="19050" y="0"/>
                    <a:pt x="31750" y="0"/>
                  </a:cubicBezTo>
                  <a:cubicBezTo>
                    <a:pt x="53340" y="0"/>
                    <a:pt x="63500" y="10160"/>
                    <a:pt x="63500" y="29210"/>
                  </a:cubicBezTo>
                  <a:lnTo>
                    <a:pt x="63500" y="77470"/>
                  </a:lnTo>
                  <a:lnTo>
                    <a:pt x="50800" y="77470"/>
                  </a:lnTo>
                  <a:lnTo>
                    <a:pt x="50800" y="68580"/>
                  </a:lnTo>
                  <a:cubicBezTo>
                    <a:pt x="50800" y="64770"/>
                    <a:pt x="50800" y="62230"/>
                    <a:pt x="50800" y="62230"/>
                  </a:cubicBezTo>
                  <a:lnTo>
                    <a:pt x="50800" y="62230"/>
                  </a:lnTo>
                  <a:cubicBezTo>
                    <a:pt x="50800" y="64770"/>
                    <a:pt x="41910" y="78739"/>
                    <a:pt x="24130" y="78739"/>
                  </a:cubicBezTo>
                  <a:cubicBezTo>
                    <a:pt x="6350" y="78739"/>
                    <a:pt x="0" y="69850"/>
                    <a:pt x="0" y="55880"/>
                  </a:cubicBezTo>
                  <a:cubicBezTo>
                    <a:pt x="0" y="41910"/>
                    <a:pt x="17780" y="27939"/>
                    <a:pt x="49530" y="33020"/>
                  </a:cubicBezTo>
                  <a:lnTo>
                    <a:pt x="49530" y="29210"/>
                  </a:lnTo>
                  <a:cubicBezTo>
                    <a:pt x="49530" y="16510"/>
                    <a:pt x="41910" y="11430"/>
                    <a:pt x="29210" y="11430"/>
                  </a:cubicBezTo>
                  <a:cubicBezTo>
                    <a:pt x="16510" y="11430"/>
                    <a:pt x="8890" y="15239"/>
                    <a:pt x="3810" y="17780"/>
                  </a:cubicBezTo>
                  <a:lnTo>
                    <a:pt x="3810" y="5080"/>
                  </a:lnTo>
                  <a:close/>
                  <a:moveTo>
                    <a:pt x="49530" y="43180"/>
                  </a:moveTo>
                  <a:cubicBezTo>
                    <a:pt x="24130" y="39370"/>
                    <a:pt x="13970" y="45720"/>
                    <a:pt x="13970" y="55880"/>
                  </a:cubicBezTo>
                  <a:cubicBezTo>
                    <a:pt x="13970" y="66039"/>
                    <a:pt x="19050" y="67310"/>
                    <a:pt x="26670" y="67310"/>
                  </a:cubicBezTo>
                  <a:cubicBezTo>
                    <a:pt x="39370" y="67310"/>
                    <a:pt x="49530" y="54610"/>
                    <a:pt x="4953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884C90EE-6DE8-350A-50CE-6711A6A7271A}"/>
                </a:ext>
              </a:extLst>
            </p:cNvPr>
            <p:cNvSpPr/>
            <p:nvPr/>
          </p:nvSpPr>
          <p:spPr>
            <a:xfrm>
              <a:off x="4542790" y="6894830"/>
              <a:ext cx="67309" cy="80009"/>
            </a:xfrm>
            <a:custGeom>
              <a:avLst/>
              <a:gdLst>
                <a:gd name="connsiteX0" fmla="*/ 11430 w 67309"/>
                <a:gd name="connsiteY0" fmla="*/ 1270 h 80009"/>
                <a:gd name="connsiteX1" fmla="*/ 11430 w 67309"/>
                <a:gd name="connsiteY1" fmla="*/ 11430 h 80009"/>
                <a:gd name="connsiteX2" fmla="*/ 11430 w 67309"/>
                <a:gd name="connsiteY2" fmla="*/ 17780 h 80009"/>
                <a:gd name="connsiteX3" fmla="*/ 11430 w 67309"/>
                <a:gd name="connsiteY3" fmla="*/ 17780 h 80009"/>
                <a:gd name="connsiteX4" fmla="*/ 40640 w 67309"/>
                <a:gd name="connsiteY4" fmla="*/ 0 h 80009"/>
                <a:gd name="connsiteX5" fmla="*/ 67310 w 67309"/>
                <a:gd name="connsiteY5" fmla="*/ 30480 h 80009"/>
                <a:gd name="connsiteX6" fmla="*/ 67310 w 67309"/>
                <a:gd name="connsiteY6" fmla="*/ 78739 h 80009"/>
                <a:gd name="connsiteX7" fmla="*/ 53340 w 67309"/>
                <a:gd name="connsiteY7" fmla="*/ 78739 h 80009"/>
                <a:gd name="connsiteX8" fmla="*/ 53340 w 67309"/>
                <a:gd name="connsiteY8" fmla="*/ 34289 h 80009"/>
                <a:gd name="connsiteX9" fmla="*/ 39370 w 67309"/>
                <a:gd name="connsiteY9" fmla="*/ 13970 h 80009"/>
                <a:gd name="connsiteX10" fmla="*/ 13970 w 67309"/>
                <a:gd name="connsiteY10" fmla="*/ 41910 h 80009"/>
                <a:gd name="connsiteX11" fmla="*/ 13970 w 67309"/>
                <a:gd name="connsiteY11" fmla="*/ 80010 h 80009"/>
                <a:gd name="connsiteX12" fmla="*/ 0 w 67309"/>
                <a:gd name="connsiteY12" fmla="*/ 80010 h 80009"/>
                <a:gd name="connsiteX13" fmla="*/ 0 w 67309"/>
                <a:gd name="connsiteY13" fmla="*/ 3810 h 80009"/>
                <a:gd name="connsiteX14" fmla="*/ 12700 w 67309"/>
                <a:gd name="connsiteY14" fmla="*/ 3810 h 8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09" h="80009">
                  <a:moveTo>
                    <a:pt x="11430" y="1270"/>
                  </a:moveTo>
                  <a:lnTo>
                    <a:pt x="11430" y="11430"/>
                  </a:lnTo>
                  <a:cubicBezTo>
                    <a:pt x="11430" y="15239"/>
                    <a:pt x="11430" y="16510"/>
                    <a:pt x="11430" y="17780"/>
                  </a:cubicBezTo>
                  <a:lnTo>
                    <a:pt x="11430" y="17780"/>
                  </a:lnTo>
                  <a:cubicBezTo>
                    <a:pt x="13970" y="11430"/>
                    <a:pt x="24130" y="0"/>
                    <a:pt x="40640" y="0"/>
                  </a:cubicBezTo>
                  <a:cubicBezTo>
                    <a:pt x="57150" y="0"/>
                    <a:pt x="67310" y="11430"/>
                    <a:pt x="67310" y="30480"/>
                  </a:cubicBezTo>
                  <a:lnTo>
                    <a:pt x="67310" y="78739"/>
                  </a:lnTo>
                  <a:lnTo>
                    <a:pt x="53340" y="78739"/>
                  </a:lnTo>
                  <a:lnTo>
                    <a:pt x="53340" y="34289"/>
                  </a:lnTo>
                  <a:cubicBezTo>
                    <a:pt x="53340" y="24130"/>
                    <a:pt x="52070" y="13970"/>
                    <a:pt x="39370" y="13970"/>
                  </a:cubicBezTo>
                  <a:cubicBezTo>
                    <a:pt x="26670" y="13970"/>
                    <a:pt x="13970" y="25400"/>
                    <a:pt x="13970" y="41910"/>
                  </a:cubicBezTo>
                  <a:lnTo>
                    <a:pt x="13970" y="80010"/>
                  </a:lnTo>
                  <a:lnTo>
                    <a:pt x="0" y="80010"/>
                  </a:lnTo>
                  <a:lnTo>
                    <a:pt x="0" y="3810"/>
                  </a:lnTo>
                  <a:lnTo>
                    <a:pt x="1270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 165">
              <a:extLst>
                <a:ext uri="{FF2B5EF4-FFF2-40B4-BE49-F238E27FC236}">
                  <a16:creationId xmlns:a16="http://schemas.microsoft.com/office/drawing/2014/main" id="{20E68033-67C0-C4AA-9744-4F405DA2D02B}"/>
                </a:ext>
              </a:extLst>
            </p:cNvPr>
            <p:cNvSpPr/>
            <p:nvPr/>
          </p:nvSpPr>
          <p:spPr>
            <a:xfrm>
              <a:off x="4629150" y="6864350"/>
              <a:ext cx="76200" cy="110490"/>
            </a:xfrm>
            <a:custGeom>
              <a:avLst/>
              <a:gdLst>
                <a:gd name="connsiteX0" fmla="*/ 74930 w 76200"/>
                <a:gd name="connsiteY0" fmla="*/ 107950 h 110490"/>
                <a:gd name="connsiteX1" fmla="*/ 62230 w 76200"/>
                <a:gd name="connsiteY1" fmla="*/ 107950 h 110490"/>
                <a:gd name="connsiteX2" fmla="*/ 62230 w 76200"/>
                <a:gd name="connsiteY2" fmla="*/ 99060 h 110490"/>
                <a:gd name="connsiteX3" fmla="*/ 62230 w 76200"/>
                <a:gd name="connsiteY3" fmla="*/ 93980 h 110490"/>
                <a:gd name="connsiteX4" fmla="*/ 62230 w 76200"/>
                <a:gd name="connsiteY4" fmla="*/ 93980 h 110490"/>
                <a:gd name="connsiteX5" fmla="*/ 35560 w 76200"/>
                <a:gd name="connsiteY5" fmla="*/ 110490 h 110490"/>
                <a:gd name="connsiteX6" fmla="*/ 0 w 76200"/>
                <a:gd name="connsiteY6" fmla="*/ 71120 h 110490"/>
                <a:gd name="connsiteX7" fmla="*/ 35560 w 76200"/>
                <a:gd name="connsiteY7" fmla="*/ 31750 h 110490"/>
                <a:gd name="connsiteX8" fmla="*/ 62230 w 76200"/>
                <a:gd name="connsiteY8" fmla="*/ 45720 h 110490"/>
                <a:gd name="connsiteX9" fmla="*/ 62230 w 76200"/>
                <a:gd name="connsiteY9" fmla="*/ 45720 h 110490"/>
                <a:gd name="connsiteX10" fmla="*/ 62230 w 76200"/>
                <a:gd name="connsiteY10" fmla="*/ 39370 h 110490"/>
                <a:gd name="connsiteX11" fmla="*/ 62230 w 76200"/>
                <a:gd name="connsiteY11" fmla="*/ 0 h 110490"/>
                <a:gd name="connsiteX12" fmla="*/ 76200 w 76200"/>
                <a:gd name="connsiteY12" fmla="*/ 0 h 110490"/>
                <a:gd name="connsiteX13" fmla="*/ 76200 w 76200"/>
                <a:gd name="connsiteY13" fmla="*/ 109220 h 110490"/>
                <a:gd name="connsiteX14" fmla="*/ 12700 w 76200"/>
                <a:gd name="connsiteY14" fmla="*/ 69850 h 110490"/>
                <a:gd name="connsiteX15" fmla="*/ 36830 w 76200"/>
                <a:gd name="connsiteY15" fmla="*/ 97790 h 110490"/>
                <a:gd name="connsiteX16" fmla="*/ 60960 w 76200"/>
                <a:gd name="connsiteY16" fmla="*/ 69850 h 110490"/>
                <a:gd name="connsiteX17" fmla="*/ 36830 w 76200"/>
                <a:gd name="connsiteY17" fmla="*/ 41910 h 110490"/>
                <a:gd name="connsiteX18" fmla="*/ 12700 w 76200"/>
                <a:gd name="connsiteY18" fmla="*/ 69850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200" h="110490">
                  <a:moveTo>
                    <a:pt x="74930" y="107950"/>
                  </a:moveTo>
                  <a:lnTo>
                    <a:pt x="62230" y="107950"/>
                  </a:lnTo>
                  <a:lnTo>
                    <a:pt x="62230" y="99060"/>
                  </a:lnTo>
                  <a:cubicBezTo>
                    <a:pt x="62230" y="95250"/>
                    <a:pt x="62230" y="93980"/>
                    <a:pt x="62230" y="93980"/>
                  </a:cubicBezTo>
                  <a:lnTo>
                    <a:pt x="62230" y="93980"/>
                  </a:lnTo>
                  <a:cubicBezTo>
                    <a:pt x="58420" y="102870"/>
                    <a:pt x="46990" y="110490"/>
                    <a:pt x="35560" y="110490"/>
                  </a:cubicBezTo>
                  <a:cubicBezTo>
                    <a:pt x="15240" y="110490"/>
                    <a:pt x="0" y="93980"/>
                    <a:pt x="0" y="71120"/>
                  </a:cubicBezTo>
                  <a:cubicBezTo>
                    <a:pt x="0" y="48260"/>
                    <a:pt x="15240" y="31750"/>
                    <a:pt x="35560" y="31750"/>
                  </a:cubicBezTo>
                  <a:cubicBezTo>
                    <a:pt x="55880" y="31750"/>
                    <a:pt x="58420" y="38100"/>
                    <a:pt x="62230" y="45720"/>
                  </a:cubicBezTo>
                  <a:lnTo>
                    <a:pt x="62230" y="45720"/>
                  </a:lnTo>
                  <a:cubicBezTo>
                    <a:pt x="62230" y="45720"/>
                    <a:pt x="62230" y="43180"/>
                    <a:pt x="62230" y="39370"/>
                  </a:cubicBezTo>
                  <a:lnTo>
                    <a:pt x="62230" y="0"/>
                  </a:lnTo>
                  <a:lnTo>
                    <a:pt x="76200" y="0"/>
                  </a:lnTo>
                  <a:lnTo>
                    <a:pt x="76200" y="109220"/>
                  </a:lnTo>
                  <a:close/>
                  <a:moveTo>
                    <a:pt x="12700" y="69850"/>
                  </a:moveTo>
                  <a:cubicBezTo>
                    <a:pt x="12700" y="85090"/>
                    <a:pt x="21590" y="97790"/>
                    <a:pt x="36830" y="97790"/>
                  </a:cubicBezTo>
                  <a:cubicBezTo>
                    <a:pt x="52070" y="97790"/>
                    <a:pt x="60960" y="88900"/>
                    <a:pt x="60960" y="69850"/>
                  </a:cubicBezTo>
                  <a:cubicBezTo>
                    <a:pt x="60960" y="50800"/>
                    <a:pt x="48260" y="41910"/>
                    <a:pt x="36830" y="41910"/>
                  </a:cubicBezTo>
                  <a:cubicBezTo>
                    <a:pt x="25400" y="41910"/>
                    <a:pt x="12700" y="53340"/>
                    <a:pt x="12700" y="698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 166">
              <a:extLst>
                <a:ext uri="{FF2B5EF4-FFF2-40B4-BE49-F238E27FC236}">
                  <a16:creationId xmlns:a16="http://schemas.microsoft.com/office/drawing/2014/main" id="{5884554B-E67F-F339-3DD9-8B3939569D14}"/>
                </a:ext>
              </a:extLst>
            </p:cNvPr>
            <p:cNvSpPr/>
            <p:nvPr/>
          </p:nvSpPr>
          <p:spPr>
            <a:xfrm>
              <a:off x="4724400" y="6894830"/>
              <a:ext cx="63500" cy="78739"/>
            </a:xfrm>
            <a:custGeom>
              <a:avLst/>
              <a:gdLst>
                <a:gd name="connsiteX0" fmla="*/ 5080 w 63500"/>
                <a:gd name="connsiteY0" fmla="*/ 5080 h 78739"/>
                <a:gd name="connsiteX1" fmla="*/ 31750 w 63500"/>
                <a:gd name="connsiteY1" fmla="*/ 0 h 78739"/>
                <a:gd name="connsiteX2" fmla="*/ 63500 w 63500"/>
                <a:gd name="connsiteY2" fmla="*/ 29210 h 78739"/>
                <a:gd name="connsiteX3" fmla="*/ 63500 w 63500"/>
                <a:gd name="connsiteY3" fmla="*/ 77470 h 78739"/>
                <a:gd name="connsiteX4" fmla="*/ 50800 w 63500"/>
                <a:gd name="connsiteY4" fmla="*/ 77470 h 78739"/>
                <a:gd name="connsiteX5" fmla="*/ 50800 w 63500"/>
                <a:gd name="connsiteY5" fmla="*/ 68580 h 78739"/>
                <a:gd name="connsiteX6" fmla="*/ 50800 w 63500"/>
                <a:gd name="connsiteY6" fmla="*/ 62230 h 78739"/>
                <a:gd name="connsiteX7" fmla="*/ 50800 w 63500"/>
                <a:gd name="connsiteY7" fmla="*/ 62230 h 78739"/>
                <a:gd name="connsiteX8" fmla="*/ 24130 w 63500"/>
                <a:gd name="connsiteY8" fmla="*/ 78739 h 78739"/>
                <a:gd name="connsiteX9" fmla="*/ 0 w 63500"/>
                <a:gd name="connsiteY9" fmla="*/ 55880 h 78739"/>
                <a:gd name="connsiteX10" fmla="*/ 49530 w 63500"/>
                <a:gd name="connsiteY10" fmla="*/ 33020 h 78739"/>
                <a:gd name="connsiteX11" fmla="*/ 49530 w 63500"/>
                <a:gd name="connsiteY11" fmla="*/ 29210 h 78739"/>
                <a:gd name="connsiteX12" fmla="*/ 29210 w 63500"/>
                <a:gd name="connsiteY12" fmla="*/ 11430 h 78739"/>
                <a:gd name="connsiteX13" fmla="*/ 3810 w 63500"/>
                <a:gd name="connsiteY13" fmla="*/ 17780 h 78739"/>
                <a:gd name="connsiteX14" fmla="*/ 3810 w 63500"/>
                <a:gd name="connsiteY14" fmla="*/ 5080 h 78739"/>
                <a:gd name="connsiteX15" fmla="*/ 49530 w 63500"/>
                <a:gd name="connsiteY15" fmla="*/ 43180 h 78739"/>
                <a:gd name="connsiteX16" fmla="*/ 13970 w 63500"/>
                <a:gd name="connsiteY16" fmla="*/ 55880 h 78739"/>
                <a:gd name="connsiteX17" fmla="*/ 26670 w 63500"/>
                <a:gd name="connsiteY17" fmla="*/ 67310 h 78739"/>
                <a:gd name="connsiteX18" fmla="*/ 49530 w 63500"/>
                <a:gd name="connsiteY18" fmla="*/ 4318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78739">
                  <a:moveTo>
                    <a:pt x="5080" y="5080"/>
                  </a:moveTo>
                  <a:cubicBezTo>
                    <a:pt x="8890" y="2539"/>
                    <a:pt x="19050" y="0"/>
                    <a:pt x="31750" y="0"/>
                  </a:cubicBezTo>
                  <a:cubicBezTo>
                    <a:pt x="53340" y="0"/>
                    <a:pt x="63500" y="10160"/>
                    <a:pt x="63500" y="29210"/>
                  </a:cubicBezTo>
                  <a:lnTo>
                    <a:pt x="63500" y="77470"/>
                  </a:lnTo>
                  <a:lnTo>
                    <a:pt x="50800" y="77470"/>
                  </a:lnTo>
                  <a:lnTo>
                    <a:pt x="50800" y="68580"/>
                  </a:lnTo>
                  <a:cubicBezTo>
                    <a:pt x="50800" y="64770"/>
                    <a:pt x="50800" y="62230"/>
                    <a:pt x="50800" y="62230"/>
                  </a:cubicBezTo>
                  <a:lnTo>
                    <a:pt x="50800" y="62230"/>
                  </a:lnTo>
                  <a:cubicBezTo>
                    <a:pt x="50800" y="64770"/>
                    <a:pt x="41910" y="78739"/>
                    <a:pt x="24130" y="78739"/>
                  </a:cubicBezTo>
                  <a:cubicBezTo>
                    <a:pt x="6350" y="78739"/>
                    <a:pt x="0" y="69850"/>
                    <a:pt x="0" y="55880"/>
                  </a:cubicBezTo>
                  <a:cubicBezTo>
                    <a:pt x="0" y="41910"/>
                    <a:pt x="17780" y="27939"/>
                    <a:pt x="49530" y="33020"/>
                  </a:cubicBezTo>
                  <a:lnTo>
                    <a:pt x="49530" y="29210"/>
                  </a:lnTo>
                  <a:cubicBezTo>
                    <a:pt x="49530" y="16510"/>
                    <a:pt x="41910" y="11430"/>
                    <a:pt x="29210" y="11430"/>
                  </a:cubicBezTo>
                  <a:cubicBezTo>
                    <a:pt x="16510" y="11430"/>
                    <a:pt x="8890" y="15239"/>
                    <a:pt x="3810" y="17780"/>
                  </a:cubicBezTo>
                  <a:lnTo>
                    <a:pt x="3810" y="5080"/>
                  </a:lnTo>
                  <a:close/>
                  <a:moveTo>
                    <a:pt x="49530" y="43180"/>
                  </a:moveTo>
                  <a:cubicBezTo>
                    <a:pt x="24130" y="39370"/>
                    <a:pt x="13970" y="45720"/>
                    <a:pt x="13970" y="55880"/>
                  </a:cubicBezTo>
                  <a:cubicBezTo>
                    <a:pt x="13970" y="66039"/>
                    <a:pt x="19050" y="67310"/>
                    <a:pt x="26670" y="67310"/>
                  </a:cubicBezTo>
                  <a:cubicBezTo>
                    <a:pt x="39370" y="67310"/>
                    <a:pt x="49530" y="54610"/>
                    <a:pt x="4953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 167">
              <a:extLst>
                <a:ext uri="{FF2B5EF4-FFF2-40B4-BE49-F238E27FC236}">
                  <a16:creationId xmlns:a16="http://schemas.microsoft.com/office/drawing/2014/main" id="{B6484888-9590-7B31-349B-1E8922F045B9}"/>
                </a:ext>
              </a:extLst>
            </p:cNvPr>
            <p:cNvSpPr/>
            <p:nvPr/>
          </p:nvSpPr>
          <p:spPr>
            <a:xfrm>
              <a:off x="4813300" y="6861809"/>
              <a:ext cx="29209" cy="113030"/>
            </a:xfrm>
            <a:custGeom>
              <a:avLst/>
              <a:gdLst>
                <a:gd name="connsiteX0" fmla="*/ 0 w 29209"/>
                <a:gd name="connsiteY0" fmla="*/ 0 h 113030"/>
                <a:gd name="connsiteX1" fmla="*/ 13970 w 29209"/>
                <a:gd name="connsiteY1" fmla="*/ 0 h 113030"/>
                <a:gd name="connsiteX2" fmla="*/ 13970 w 29209"/>
                <a:gd name="connsiteY2" fmla="*/ 87630 h 113030"/>
                <a:gd name="connsiteX3" fmla="*/ 22860 w 29209"/>
                <a:gd name="connsiteY3" fmla="*/ 99060 h 113030"/>
                <a:gd name="connsiteX4" fmla="*/ 29210 w 29209"/>
                <a:gd name="connsiteY4" fmla="*/ 99060 h 113030"/>
                <a:gd name="connsiteX5" fmla="*/ 29210 w 29209"/>
                <a:gd name="connsiteY5" fmla="*/ 111760 h 113030"/>
                <a:gd name="connsiteX6" fmla="*/ 19050 w 29209"/>
                <a:gd name="connsiteY6" fmla="*/ 113030 h 113030"/>
                <a:gd name="connsiteX7" fmla="*/ 0 w 29209"/>
                <a:gd name="connsiteY7" fmla="*/ 91440 h 113030"/>
                <a:gd name="connsiteX8" fmla="*/ 0 w 29209"/>
                <a:gd name="connsiteY8" fmla="*/ 1270 h 11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09" h="113030">
                  <a:moveTo>
                    <a:pt x="0" y="0"/>
                  </a:moveTo>
                  <a:lnTo>
                    <a:pt x="13970" y="0"/>
                  </a:lnTo>
                  <a:lnTo>
                    <a:pt x="13970" y="87630"/>
                  </a:lnTo>
                  <a:cubicBezTo>
                    <a:pt x="13970" y="95250"/>
                    <a:pt x="16510" y="99060"/>
                    <a:pt x="22860" y="99060"/>
                  </a:cubicBezTo>
                  <a:cubicBezTo>
                    <a:pt x="29210" y="99060"/>
                    <a:pt x="29210" y="99060"/>
                    <a:pt x="29210" y="99060"/>
                  </a:cubicBezTo>
                  <a:lnTo>
                    <a:pt x="29210" y="111760"/>
                  </a:lnTo>
                  <a:cubicBezTo>
                    <a:pt x="29210" y="111760"/>
                    <a:pt x="24130" y="113030"/>
                    <a:pt x="19050" y="113030"/>
                  </a:cubicBezTo>
                  <a:cubicBezTo>
                    <a:pt x="7620" y="113030"/>
                    <a:pt x="0" y="106680"/>
                    <a:pt x="0" y="9144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 168">
              <a:extLst>
                <a:ext uri="{FF2B5EF4-FFF2-40B4-BE49-F238E27FC236}">
                  <a16:creationId xmlns:a16="http://schemas.microsoft.com/office/drawing/2014/main" id="{B1B91238-4F9E-4372-AEEB-77F5E2C8E119}"/>
                </a:ext>
              </a:extLst>
            </p:cNvPr>
            <p:cNvSpPr/>
            <p:nvPr/>
          </p:nvSpPr>
          <p:spPr>
            <a:xfrm>
              <a:off x="4852670" y="6894830"/>
              <a:ext cx="78739" cy="78739"/>
            </a:xfrm>
            <a:custGeom>
              <a:avLst/>
              <a:gdLst>
                <a:gd name="connsiteX0" fmla="*/ 78740 w 78739"/>
                <a:gd name="connsiteY0" fmla="*/ 39370 h 78739"/>
                <a:gd name="connsiteX1" fmla="*/ 39370 w 78739"/>
                <a:gd name="connsiteY1" fmla="*/ 78739 h 78739"/>
                <a:gd name="connsiteX2" fmla="*/ 0 w 78739"/>
                <a:gd name="connsiteY2" fmla="*/ 39370 h 78739"/>
                <a:gd name="connsiteX3" fmla="*/ 39370 w 78739"/>
                <a:gd name="connsiteY3" fmla="*/ 0 h 78739"/>
                <a:gd name="connsiteX4" fmla="*/ 78740 w 78739"/>
                <a:gd name="connsiteY4" fmla="*/ 39370 h 78739"/>
                <a:gd name="connsiteX5" fmla="*/ 66040 w 78739"/>
                <a:gd name="connsiteY5" fmla="*/ 39370 h 78739"/>
                <a:gd name="connsiteX6" fmla="*/ 40640 w 78739"/>
                <a:gd name="connsiteY6" fmla="*/ 11430 h 78739"/>
                <a:gd name="connsiteX7" fmla="*/ 15240 w 78739"/>
                <a:gd name="connsiteY7" fmla="*/ 39370 h 78739"/>
                <a:gd name="connsiteX8" fmla="*/ 40640 w 78739"/>
                <a:gd name="connsiteY8" fmla="*/ 67310 h 78739"/>
                <a:gd name="connsiteX9" fmla="*/ 66040 w 78739"/>
                <a:gd name="connsiteY9" fmla="*/ 3937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739" h="78739">
                  <a:moveTo>
                    <a:pt x="78740" y="39370"/>
                  </a:moveTo>
                  <a:cubicBezTo>
                    <a:pt x="78740" y="62230"/>
                    <a:pt x="62230" y="78739"/>
                    <a:pt x="39370" y="78739"/>
                  </a:cubicBezTo>
                  <a:cubicBezTo>
                    <a:pt x="16510" y="78739"/>
                    <a:pt x="0" y="62230"/>
                    <a:pt x="0" y="39370"/>
                  </a:cubicBezTo>
                  <a:cubicBezTo>
                    <a:pt x="0" y="16510"/>
                    <a:pt x="16510" y="0"/>
                    <a:pt x="39370" y="0"/>
                  </a:cubicBezTo>
                  <a:cubicBezTo>
                    <a:pt x="62230" y="0"/>
                    <a:pt x="78740" y="16510"/>
                    <a:pt x="78740" y="39370"/>
                  </a:cubicBezTo>
                  <a:close/>
                  <a:moveTo>
                    <a:pt x="66040" y="39370"/>
                  </a:moveTo>
                  <a:cubicBezTo>
                    <a:pt x="66040" y="22860"/>
                    <a:pt x="54610" y="11430"/>
                    <a:pt x="40640" y="11430"/>
                  </a:cubicBezTo>
                  <a:cubicBezTo>
                    <a:pt x="26670" y="11430"/>
                    <a:pt x="15240" y="22860"/>
                    <a:pt x="15240" y="39370"/>
                  </a:cubicBezTo>
                  <a:cubicBezTo>
                    <a:pt x="15240" y="55880"/>
                    <a:pt x="26670" y="67310"/>
                    <a:pt x="40640" y="67310"/>
                  </a:cubicBezTo>
                  <a:cubicBezTo>
                    <a:pt x="54610" y="67310"/>
                    <a:pt x="66040" y="55880"/>
                    <a:pt x="6604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 169">
              <a:extLst>
                <a:ext uri="{FF2B5EF4-FFF2-40B4-BE49-F238E27FC236}">
                  <a16:creationId xmlns:a16="http://schemas.microsoft.com/office/drawing/2014/main" id="{EA7A6ACF-7E38-4B89-F8E9-F7BA496002C2}"/>
                </a:ext>
              </a:extLst>
            </p:cNvPr>
            <p:cNvSpPr/>
            <p:nvPr/>
          </p:nvSpPr>
          <p:spPr>
            <a:xfrm>
              <a:off x="4955540" y="6894830"/>
              <a:ext cx="67309" cy="80009"/>
            </a:xfrm>
            <a:custGeom>
              <a:avLst/>
              <a:gdLst>
                <a:gd name="connsiteX0" fmla="*/ 11430 w 67309"/>
                <a:gd name="connsiteY0" fmla="*/ 1270 h 80009"/>
                <a:gd name="connsiteX1" fmla="*/ 11430 w 67309"/>
                <a:gd name="connsiteY1" fmla="*/ 11430 h 80009"/>
                <a:gd name="connsiteX2" fmla="*/ 11430 w 67309"/>
                <a:gd name="connsiteY2" fmla="*/ 17780 h 80009"/>
                <a:gd name="connsiteX3" fmla="*/ 11430 w 67309"/>
                <a:gd name="connsiteY3" fmla="*/ 17780 h 80009"/>
                <a:gd name="connsiteX4" fmla="*/ 40640 w 67309"/>
                <a:gd name="connsiteY4" fmla="*/ 0 h 80009"/>
                <a:gd name="connsiteX5" fmla="*/ 67310 w 67309"/>
                <a:gd name="connsiteY5" fmla="*/ 30480 h 80009"/>
                <a:gd name="connsiteX6" fmla="*/ 67310 w 67309"/>
                <a:gd name="connsiteY6" fmla="*/ 78739 h 80009"/>
                <a:gd name="connsiteX7" fmla="*/ 53340 w 67309"/>
                <a:gd name="connsiteY7" fmla="*/ 78739 h 80009"/>
                <a:gd name="connsiteX8" fmla="*/ 53340 w 67309"/>
                <a:gd name="connsiteY8" fmla="*/ 34289 h 80009"/>
                <a:gd name="connsiteX9" fmla="*/ 39370 w 67309"/>
                <a:gd name="connsiteY9" fmla="*/ 13970 h 80009"/>
                <a:gd name="connsiteX10" fmla="*/ 13970 w 67309"/>
                <a:gd name="connsiteY10" fmla="*/ 41910 h 80009"/>
                <a:gd name="connsiteX11" fmla="*/ 13970 w 67309"/>
                <a:gd name="connsiteY11" fmla="*/ 80010 h 80009"/>
                <a:gd name="connsiteX12" fmla="*/ 0 w 67309"/>
                <a:gd name="connsiteY12" fmla="*/ 80010 h 80009"/>
                <a:gd name="connsiteX13" fmla="*/ 0 w 67309"/>
                <a:gd name="connsiteY13" fmla="*/ 3810 h 80009"/>
                <a:gd name="connsiteX14" fmla="*/ 12700 w 67309"/>
                <a:gd name="connsiteY14" fmla="*/ 3810 h 8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09" h="80009">
                  <a:moveTo>
                    <a:pt x="11430" y="1270"/>
                  </a:moveTo>
                  <a:lnTo>
                    <a:pt x="11430" y="11430"/>
                  </a:lnTo>
                  <a:cubicBezTo>
                    <a:pt x="11430" y="15239"/>
                    <a:pt x="11430" y="16510"/>
                    <a:pt x="11430" y="17780"/>
                  </a:cubicBezTo>
                  <a:lnTo>
                    <a:pt x="11430" y="17780"/>
                  </a:lnTo>
                  <a:cubicBezTo>
                    <a:pt x="13970" y="11430"/>
                    <a:pt x="24130" y="0"/>
                    <a:pt x="40640" y="0"/>
                  </a:cubicBezTo>
                  <a:cubicBezTo>
                    <a:pt x="57150" y="0"/>
                    <a:pt x="67310" y="11430"/>
                    <a:pt x="67310" y="30480"/>
                  </a:cubicBezTo>
                  <a:lnTo>
                    <a:pt x="67310" y="78739"/>
                  </a:lnTo>
                  <a:lnTo>
                    <a:pt x="53340" y="78739"/>
                  </a:lnTo>
                  <a:lnTo>
                    <a:pt x="53340" y="34289"/>
                  </a:lnTo>
                  <a:cubicBezTo>
                    <a:pt x="53340" y="24130"/>
                    <a:pt x="52070" y="13970"/>
                    <a:pt x="39370" y="13970"/>
                  </a:cubicBezTo>
                  <a:cubicBezTo>
                    <a:pt x="26670" y="13970"/>
                    <a:pt x="13970" y="25400"/>
                    <a:pt x="13970" y="41910"/>
                  </a:cubicBezTo>
                  <a:lnTo>
                    <a:pt x="13970" y="80010"/>
                  </a:lnTo>
                  <a:lnTo>
                    <a:pt x="0" y="80010"/>
                  </a:lnTo>
                  <a:lnTo>
                    <a:pt x="0" y="3810"/>
                  </a:lnTo>
                  <a:lnTo>
                    <a:pt x="1270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 170">
              <a:extLst>
                <a:ext uri="{FF2B5EF4-FFF2-40B4-BE49-F238E27FC236}">
                  <a16:creationId xmlns:a16="http://schemas.microsoft.com/office/drawing/2014/main" id="{32640F96-3E72-AE3C-9EA3-6F57F4288403}"/>
                </a:ext>
              </a:extLst>
            </p:cNvPr>
            <p:cNvSpPr/>
            <p:nvPr/>
          </p:nvSpPr>
          <p:spPr>
            <a:xfrm>
              <a:off x="5041900" y="6893559"/>
              <a:ext cx="71120" cy="78740"/>
            </a:xfrm>
            <a:custGeom>
              <a:avLst/>
              <a:gdLst>
                <a:gd name="connsiteX0" fmla="*/ 71120 w 71120"/>
                <a:gd name="connsiteY0" fmla="*/ 35560 h 78740"/>
                <a:gd name="connsiteX1" fmla="*/ 71120 w 71120"/>
                <a:gd name="connsiteY1" fmla="*/ 43180 h 78740"/>
                <a:gd name="connsiteX2" fmla="*/ 13970 w 71120"/>
                <a:gd name="connsiteY2" fmla="*/ 43180 h 78740"/>
                <a:gd name="connsiteX3" fmla="*/ 40640 w 71120"/>
                <a:gd name="connsiteY3" fmla="*/ 67310 h 78740"/>
                <a:gd name="connsiteX4" fmla="*/ 68580 w 71120"/>
                <a:gd name="connsiteY4" fmla="*/ 59690 h 78740"/>
                <a:gd name="connsiteX5" fmla="*/ 68580 w 71120"/>
                <a:gd name="connsiteY5" fmla="*/ 72390 h 78740"/>
                <a:gd name="connsiteX6" fmla="*/ 40640 w 71120"/>
                <a:gd name="connsiteY6" fmla="*/ 78740 h 78740"/>
                <a:gd name="connsiteX7" fmla="*/ 0 w 71120"/>
                <a:gd name="connsiteY7" fmla="*/ 39370 h 78740"/>
                <a:gd name="connsiteX8" fmla="*/ 36830 w 71120"/>
                <a:gd name="connsiteY8" fmla="*/ 0 h 78740"/>
                <a:gd name="connsiteX9" fmla="*/ 71120 w 71120"/>
                <a:gd name="connsiteY9" fmla="*/ 35560 h 78740"/>
                <a:gd name="connsiteX10" fmla="*/ 35560 w 71120"/>
                <a:gd name="connsiteY10" fmla="*/ 12700 h 78740"/>
                <a:gd name="connsiteX11" fmla="*/ 12700 w 71120"/>
                <a:gd name="connsiteY11" fmla="*/ 34290 h 78740"/>
                <a:gd name="connsiteX12" fmla="*/ 55880 w 71120"/>
                <a:gd name="connsiteY12" fmla="*/ 34290 h 78740"/>
                <a:gd name="connsiteX13" fmla="*/ 35560 w 71120"/>
                <a:gd name="connsiteY13" fmla="*/ 1270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120" h="78740">
                  <a:moveTo>
                    <a:pt x="71120" y="35560"/>
                  </a:moveTo>
                  <a:cubicBezTo>
                    <a:pt x="71120" y="38100"/>
                    <a:pt x="71120" y="41910"/>
                    <a:pt x="71120" y="43180"/>
                  </a:cubicBezTo>
                  <a:lnTo>
                    <a:pt x="13970" y="43180"/>
                  </a:lnTo>
                  <a:cubicBezTo>
                    <a:pt x="13970" y="58420"/>
                    <a:pt x="24130" y="67310"/>
                    <a:pt x="40640" y="67310"/>
                  </a:cubicBezTo>
                  <a:cubicBezTo>
                    <a:pt x="57150" y="67310"/>
                    <a:pt x="62230" y="64770"/>
                    <a:pt x="68580" y="59690"/>
                  </a:cubicBezTo>
                  <a:lnTo>
                    <a:pt x="68580" y="72390"/>
                  </a:lnTo>
                  <a:cubicBezTo>
                    <a:pt x="62230" y="76200"/>
                    <a:pt x="52070" y="78740"/>
                    <a:pt x="4064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6830" y="0"/>
                  </a:cubicBezTo>
                  <a:cubicBezTo>
                    <a:pt x="57150" y="0"/>
                    <a:pt x="71120" y="16510"/>
                    <a:pt x="71120" y="35560"/>
                  </a:cubicBezTo>
                  <a:close/>
                  <a:moveTo>
                    <a:pt x="35560" y="12700"/>
                  </a:moveTo>
                  <a:cubicBezTo>
                    <a:pt x="22860" y="12700"/>
                    <a:pt x="13970" y="22860"/>
                    <a:pt x="12700" y="34290"/>
                  </a:cubicBezTo>
                  <a:lnTo>
                    <a:pt x="55880" y="34290"/>
                  </a:lnTo>
                  <a:cubicBezTo>
                    <a:pt x="55880" y="22860"/>
                    <a:pt x="48260" y="12700"/>
                    <a:pt x="35560" y="127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 171">
              <a:extLst>
                <a:ext uri="{FF2B5EF4-FFF2-40B4-BE49-F238E27FC236}">
                  <a16:creationId xmlns:a16="http://schemas.microsoft.com/office/drawing/2014/main" id="{2371CD46-1710-BE48-929E-6856411BBDEB}"/>
                </a:ext>
              </a:extLst>
            </p:cNvPr>
            <p:cNvSpPr/>
            <p:nvPr/>
          </p:nvSpPr>
          <p:spPr>
            <a:xfrm>
              <a:off x="5166359" y="6894830"/>
              <a:ext cx="63500" cy="78739"/>
            </a:xfrm>
            <a:custGeom>
              <a:avLst/>
              <a:gdLst>
                <a:gd name="connsiteX0" fmla="*/ 5080 w 63500"/>
                <a:gd name="connsiteY0" fmla="*/ 5080 h 78739"/>
                <a:gd name="connsiteX1" fmla="*/ 31750 w 63500"/>
                <a:gd name="connsiteY1" fmla="*/ 0 h 78739"/>
                <a:gd name="connsiteX2" fmla="*/ 63500 w 63500"/>
                <a:gd name="connsiteY2" fmla="*/ 29210 h 78739"/>
                <a:gd name="connsiteX3" fmla="*/ 63500 w 63500"/>
                <a:gd name="connsiteY3" fmla="*/ 77470 h 78739"/>
                <a:gd name="connsiteX4" fmla="*/ 50800 w 63500"/>
                <a:gd name="connsiteY4" fmla="*/ 77470 h 78739"/>
                <a:gd name="connsiteX5" fmla="*/ 50800 w 63500"/>
                <a:gd name="connsiteY5" fmla="*/ 68580 h 78739"/>
                <a:gd name="connsiteX6" fmla="*/ 50800 w 63500"/>
                <a:gd name="connsiteY6" fmla="*/ 62230 h 78739"/>
                <a:gd name="connsiteX7" fmla="*/ 50800 w 63500"/>
                <a:gd name="connsiteY7" fmla="*/ 62230 h 78739"/>
                <a:gd name="connsiteX8" fmla="*/ 24130 w 63500"/>
                <a:gd name="connsiteY8" fmla="*/ 78739 h 78739"/>
                <a:gd name="connsiteX9" fmla="*/ 0 w 63500"/>
                <a:gd name="connsiteY9" fmla="*/ 55880 h 78739"/>
                <a:gd name="connsiteX10" fmla="*/ 49530 w 63500"/>
                <a:gd name="connsiteY10" fmla="*/ 33020 h 78739"/>
                <a:gd name="connsiteX11" fmla="*/ 49530 w 63500"/>
                <a:gd name="connsiteY11" fmla="*/ 29210 h 78739"/>
                <a:gd name="connsiteX12" fmla="*/ 29210 w 63500"/>
                <a:gd name="connsiteY12" fmla="*/ 11430 h 78739"/>
                <a:gd name="connsiteX13" fmla="*/ 3810 w 63500"/>
                <a:gd name="connsiteY13" fmla="*/ 17780 h 78739"/>
                <a:gd name="connsiteX14" fmla="*/ 3810 w 63500"/>
                <a:gd name="connsiteY14" fmla="*/ 5080 h 78739"/>
                <a:gd name="connsiteX15" fmla="*/ 49530 w 63500"/>
                <a:gd name="connsiteY15" fmla="*/ 43180 h 78739"/>
                <a:gd name="connsiteX16" fmla="*/ 13970 w 63500"/>
                <a:gd name="connsiteY16" fmla="*/ 55880 h 78739"/>
                <a:gd name="connsiteX17" fmla="*/ 26670 w 63500"/>
                <a:gd name="connsiteY17" fmla="*/ 67310 h 78739"/>
                <a:gd name="connsiteX18" fmla="*/ 49530 w 63500"/>
                <a:gd name="connsiteY18" fmla="*/ 4318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78739">
                  <a:moveTo>
                    <a:pt x="5080" y="5080"/>
                  </a:moveTo>
                  <a:cubicBezTo>
                    <a:pt x="8890" y="2539"/>
                    <a:pt x="19050" y="0"/>
                    <a:pt x="31750" y="0"/>
                  </a:cubicBezTo>
                  <a:cubicBezTo>
                    <a:pt x="53340" y="0"/>
                    <a:pt x="63500" y="10160"/>
                    <a:pt x="63500" y="29210"/>
                  </a:cubicBezTo>
                  <a:lnTo>
                    <a:pt x="63500" y="77470"/>
                  </a:lnTo>
                  <a:lnTo>
                    <a:pt x="50800" y="77470"/>
                  </a:lnTo>
                  <a:lnTo>
                    <a:pt x="50800" y="68580"/>
                  </a:lnTo>
                  <a:cubicBezTo>
                    <a:pt x="50800" y="64770"/>
                    <a:pt x="50800" y="62230"/>
                    <a:pt x="50800" y="62230"/>
                  </a:cubicBezTo>
                  <a:lnTo>
                    <a:pt x="50800" y="62230"/>
                  </a:lnTo>
                  <a:cubicBezTo>
                    <a:pt x="50800" y="64770"/>
                    <a:pt x="41910" y="78739"/>
                    <a:pt x="24130" y="78739"/>
                  </a:cubicBezTo>
                  <a:cubicBezTo>
                    <a:pt x="6350" y="78739"/>
                    <a:pt x="0" y="69850"/>
                    <a:pt x="0" y="55880"/>
                  </a:cubicBezTo>
                  <a:cubicBezTo>
                    <a:pt x="0" y="41910"/>
                    <a:pt x="17780" y="27939"/>
                    <a:pt x="49530" y="33020"/>
                  </a:cubicBezTo>
                  <a:lnTo>
                    <a:pt x="49530" y="29210"/>
                  </a:lnTo>
                  <a:cubicBezTo>
                    <a:pt x="49530" y="16510"/>
                    <a:pt x="41910" y="11430"/>
                    <a:pt x="29210" y="11430"/>
                  </a:cubicBezTo>
                  <a:cubicBezTo>
                    <a:pt x="16510" y="11430"/>
                    <a:pt x="8890" y="15239"/>
                    <a:pt x="3810" y="17780"/>
                  </a:cubicBezTo>
                  <a:lnTo>
                    <a:pt x="3810" y="5080"/>
                  </a:lnTo>
                  <a:close/>
                  <a:moveTo>
                    <a:pt x="49530" y="43180"/>
                  </a:moveTo>
                  <a:cubicBezTo>
                    <a:pt x="24130" y="39370"/>
                    <a:pt x="13970" y="45720"/>
                    <a:pt x="13970" y="55880"/>
                  </a:cubicBezTo>
                  <a:cubicBezTo>
                    <a:pt x="13970" y="66039"/>
                    <a:pt x="19050" y="67310"/>
                    <a:pt x="26670" y="67310"/>
                  </a:cubicBezTo>
                  <a:cubicBezTo>
                    <a:pt x="39370" y="67310"/>
                    <a:pt x="49530" y="54610"/>
                    <a:pt x="4953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 172">
              <a:extLst>
                <a:ext uri="{FF2B5EF4-FFF2-40B4-BE49-F238E27FC236}">
                  <a16:creationId xmlns:a16="http://schemas.microsoft.com/office/drawing/2014/main" id="{F214291F-17DE-0C58-62E5-B3EF99474BD7}"/>
                </a:ext>
              </a:extLst>
            </p:cNvPr>
            <p:cNvSpPr/>
            <p:nvPr/>
          </p:nvSpPr>
          <p:spPr>
            <a:xfrm>
              <a:off x="5256529" y="6894830"/>
              <a:ext cx="67310" cy="80009"/>
            </a:xfrm>
            <a:custGeom>
              <a:avLst/>
              <a:gdLst>
                <a:gd name="connsiteX0" fmla="*/ 11430 w 67310"/>
                <a:gd name="connsiteY0" fmla="*/ 1270 h 80009"/>
                <a:gd name="connsiteX1" fmla="*/ 11430 w 67310"/>
                <a:gd name="connsiteY1" fmla="*/ 11430 h 80009"/>
                <a:gd name="connsiteX2" fmla="*/ 11430 w 67310"/>
                <a:gd name="connsiteY2" fmla="*/ 17780 h 80009"/>
                <a:gd name="connsiteX3" fmla="*/ 11430 w 67310"/>
                <a:gd name="connsiteY3" fmla="*/ 17780 h 80009"/>
                <a:gd name="connsiteX4" fmla="*/ 40640 w 67310"/>
                <a:gd name="connsiteY4" fmla="*/ 0 h 80009"/>
                <a:gd name="connsiteX5" fmla="*/ 67310 w 67310"/>
                <a:gd name="connsiteY5" fmla="*/ 30480 h 80009"/>
                <a:gd name="connsiteX6" fmla="*/ 67310 w 67310"/>
                <a:gd name="connsiteY6" fmla="*/ 78739 h 80009"/>
                <a:gd name="connsiteX7" fmla="*/ 53340 w 67310"/>
                <a:gd name="connsiteY7" fmla="*/ 78739 h 80009"/>
                <a:gd name="connsiteX8" fmla="*/ 53340 w 67310"/>
                <a:gd name="connsiteY8" fmla="*/ 34289 h 80009"/>
                <a:gd name="connsiteX9" fmla="*/ 39370 w 67310"/>
                <a:gd name="connsiteY9" fmla="*/ 13970 h 80009"/>
                <a:gd name="connsiteX10" fmla="*/ 13970 w 67310"/>
                <a:gd name="connsiteY10" fmla="*/ 41910 h 80009"/>
                <a:gd name="connsiteX11" fmla="*/ 13970 w 67310"/>
                <a:gd name="connsiteY11" fmla="*/ 80010 h 80009"/>
                <a:gd name="connsiteX12" fmla="*/ 0 w 67310"/>
                <a:gd name="connsiteY12" fmla="*/ 80010 h 80009"/>
                <a:gd name="connsiteX13" fmla="*/ 0 w 67310"/>
                <a:gd name="connsiteY13" fmla="*/ 3810 h 80009"/>
                <a:gd name="connsiteX14" fmla="*/ 12700 w 67310"/>
                <a:gd name="connsiteY14" fmla="*/ 3810 h 8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10" h="80009">
                  <a:moveTo>
                    <a:pt x="11430" y="1270"/>
                  </a:moveTo>
                  <a:lnTo>
                    <a:pt x="11430" y="11430"/>
                  </a:lnTo>
                  <a:cubicBezTo>
                    <a:pt x="11430" y="15239"/>
                    <a:pt x="11430" y="16510"/>
                    <a:pt x="11430" y="17780"/>
                  </a:cubicBezTo>
                  <a:lnTo>
                    <a:pt x="11430" y="17780"/>
                  </a:lnTo>
                  <a:cubicBezTo>
                    <a:pt x="13970" y="11430"/>
                    <a:pt x="24130" y="0"/>
                    <a:pt x="40640" y="0"/>
                  </a:cubicBezTo>
                  <a:cubicBezTo>
                    <a:pt x="57150" y="0"/>
                    <a:pt x="67310" y="11430"/>
                    <a:pt x="67310" y="30480"/>
                  </a:cubicBezTo>
                  <a:lnTo>
                    <a:pt x="67310" y="78739"/>
                  </a:lnTo>
                  <a:lnTo>
                    <a:pt x="53340" y="78739"/>
                  </a:lnTo>
                  <a:lnTo>
                    <a:pt x="53340" y="34289"/>
                  </a:lnTo>
                  <a:cubicBezTo>
                    <a:pt x="53340" y="24130"/>
                    <a:pt x="52070" y="13970"/>
                    <a:pt x="39370" y="13970"/>
                  </a:cubicBezTo>
                  <a:cubicBezTo>
                    <a:pt x="26670" y="13970"/>
                    <a:pt x="13970" y="25400"/>
                    <a:pt x="13970" y="41910"/>
                  </a:cubicBezTo>
                  <a:lnTo>
                    <a:pt x="13970" y="80010"/>
                  </a:lnTo>
                  <a:lnTo>
                    <a:pt x="0" y="80010"/>
                  </a:lnTo>
                  <a:lnTo>
                    <a:pt x="0" y="3810"/>
                  </a:lnTo>
                  <a:lnTo>
                    <a:pt x="1270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 173">
              <a:extLst>
                <a:ext uri="{FF2B5EF4-FFF2-40B4-BE49-F238E27FC236}">
                  <a16:creationId xmlns:a16="http://schemas.microsoft.com/office/drawing/2014/main" id="{56CDE847-6120-CEBF-29E3-F2FD32046298}"/>
                </a:ext>
              </a:extLst>
            </p:cNvPr>
            <p:cNvSpPr/>
            <p:nvPr/>
          </p:nvSpPr>
          <p:spPr>
            <a:xfrm>
              <a:off x="5342890" y="6864350"/>
              <a:ext cx="76200" cy="110490"/>
            </a:xfrm>
            <a:custGeom>
              <a:avLst/>
              <a:gdLst>
                <a:gd name="connsiteX0" fmla="*/ 74930 w 76200"/>
                <a:gd name="connsiteY0" fmla="*/ 107950 h 110490"/>
                <a:gd name="connsiteX1" fmla="*/ 62230 w 76200"/>
                <a:gd name="connsiteY1" fmla="*/ 107950 h 110490"/>
                <a:gd name="connsiteX2" fmla="*/ 62230 w 76200"/>
                <a:gd name="connsiteY2" fmla="*/ 99060 h 110490"/>
                <a:gd name="connsiteX3" fmla="*/ 62230 w 76200"/>
                <a:gd name="connsiteY3" fmla="*/ 93980 h 110490"/>
                <a:gd name="connsiteX4" fmla="*/ 62230 w 76200"/>
                <a:gd name="connsiteY4" fmla="*/ 93980 h 110490"/>
                <a:gd name="connsiteX5" fmla="*/ 35560 w 76200"/>
                <a:gd name="connsiteY5" fmla="*/ 110490 h 110490"/>
                <a:gd name="connsiteX6" fmla="*/ 0 w 76200"/>
                <a:gd name="connsiteY6" fmla="*/ 71120 h 110490"/>
                <a:gd name="connsiteX7" fmla="*/ 35560 w 76200"/>
                <a:gd name="connsiteY7" fmla="*/ 31750 h 110490"/>
                <a:gd name="connsiteX8" fmla="*/ 62230 w 76200"/>
                <a:gd name="connsiteY8" fmla="*/ 45720 h 110490"/>
                <a:gd name="connsiteX9" fmla="*/ 62230 w 76200"/>
                <a:gd name="connsiteY9" fmla="*/ 45720 h 110490"/>
                <a:gd name="connsiteX10" fmla="*/ 62230 w 76200"/>
                <a:gd name="connsiteY10" fmla="*/ 39370 h 110490"/>
                <a:gd name="connsiteX11" fmla="*/ 62230 w 76200"/>
                <a:gd name="connsiteY11" fmla="*/ 0 h 110490"/>
                <a:gd name="connsiteX12" fmla="*/ 76200 w 76200"/>
                <a:gd name="connsiteY12" fmla="*/ 0 h 110490"/>
                <a:gd name="connsiteX13" fmla="*/ 76200 w 76200"/>
                <a:gd name="connsiteY13" fmla="*/ 109220 h 110490"/>
                <a:gd name="connsiteX14" fmla="*/ 13970 w 76200"/>
                <a:gd name="connsiteY14" fmla="*/ 69850 h 110490"/>
                <a:gd name="connsiteX15" fmla="*/ 38100 w 76200"/>
                <a:gd name="connsiteY15" fmla="*/ 97790 h 110490"/>
                <a:gd name="connsiteX16" fmla="*/ 62230 w 76200"/>
                <a:gd name="connsiteY16" fmla="*/ 69850 h 110490"/>
                <a:gd name="connsiteX17" fmla="*/ 38100 w 76200"/>
                <a:gd name="connsiteY17" fmla="*/ 41910 h 110490"/>
                <a:gd name="connsiteX18" fmla="*/ 13970 w 76200"/>
                <a:gd name="connsiteY18" fmla="*/ 69850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200" h="110490">
                  <a:moveTo>
                    <a:pt x="74930" y="107950"/>
                  </a:moveTo>
                  <a:lnTo>
                    <a:pt x="62230" y="107950"/>
                  </a:lnTo>
                  <a:lnTo>
                    <a:pt x="62230" y="99060"/>
                  </a:lnTo>
                  <a:cubicBezTo>
                    <a:pt x="62230" y="95250"/>
                    <a:pt x="62230" y="93980"/>
                    <a:pt x="62230" y="93980"/>
                  </a:cubicBezTo>
                  <a:lnTo>
                    <a:pt x="62230" y="93980"/>
                  </a:lnTo>
                  <a:cubicBezTo>
                    <a:pt x="58420" y="102870"/>
                    <a:pt x="46990" y="110490"/>
                    <a:pt x="35560" y="110490"/>
                  </a:cubicBezTo>
                  <a:cubicBezTo>
                    <a:pt x="15240" y="110490"/>
                    <a:pt x="0" y="93980"/>
                    <a:pt x="0" y="71120"/>
                  </a:cubicBezTo>
                  <a:cubicBezTo>
                    <a:pt x="0" y="48260"/>
                    <a:pt x="15240" y="31750"/>
                    <a:pt x="35560" y="31750"/>
                  </a:cubicBezTo>
                  <a:cubicBezTo>
                    <a:pt x="55880" y="31750"/>
                    <a:pt x="58420" y="38100"/>
                    <a:pt x="62230" y="45720"/>
                  </a:cubicBezTo>
                  <a:lnTo>
                    <a:pt x="62230" y="45720"/>
                  </a:lnTo>
                  <a:cubicBezTo>
                    <a:pt x="62230" y="45720"/>
                    <a:pt x="62230" y="43180"/>
                    <a:pt x="62230" y="39370"/>
                  </a:cubicBezTo>
                  <a:lnTo>
                    <a:pt x="62230" y="0"/>
                  </a:lnTo>
                  <a:lnTo>
                    <a:pt x="76200" y="0"/>
                  </a:lnTo>
                  <a:lnTo>
                    <a:pt x="76200" y="109220"/>
                  </a:lnTo>
                  <a:close/>
                  <a:moveTo>
                    <a:pt x="13970" y="69850"/>
                  </a:moveTo>
                  <a:cubicBezTo>
                    <a:pt x="13970" y="85090"/>
                    <a:pt x="22860" y="97790"/>
                    <a:pt x="38100" y="97790"/>
                  </a:cubicBezTo>
                  <a:cubicBezTo>
                    <a:pt x="53340" y="97790"/>
                    <a:pt x="62230" y="88900"/>
                    <a:pt x="62230" y="69850"/>
                  </a:cubicBezTo>
                  <a:cubicBezTo>
                    <a:pt x="62230" y="50800"/>
                    <a:pt x="49530" y="41910"/>
                    <a:pt x="38100" y="41910"/>
                  </a:cubicBezTo>
                  <a:cubicBezTo>
                    <a:pt x="26670" y="41910"/>
                    <a:pt x="13970" y="53340"/>
                    <a:pt x="13970" y="698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 174">
              <a:extLst>
                <a:ext uri="{FF2B5EF4-FFF2-40B4-BE49-F238E27FC236}">
                  <a16:creationId xmlns:a16="http://schemas.microsoft.com/office/drawing/2014/main" id="{E7429FC2-3885-6F46-5878-3CF254BE250B}"/>
                </a:ext>
              </a:extLst>
            </p:cNvPr>
            <p:cNvSpPr/>
            <p:nvPr/>
          </p:nvSpPr>
          <p:spPr>
            <a:xfrm>
              <a:off x="5487670" y="6894830"/>
              <a:ext cx="67309" cy="80009"/>
            </a:xfrm>
            <a:custGeom>
              <a:avLst/>
              <a:gdLst>
                <a:gd name="connsiteX0" fmla="*/ 11430 w 67309"/>
                <a:gd name="connsiteY0" fmla="*/ 1270 h 80009"/>
                <a:gd name="connsiteX1" fmla="*/ 11430 w 67309"/>
                <a:gd name="connsiteY1" fmla="*/ 11430 h 80009"/>
                <a:gd name="connsiteX2" fmla="*/ 11430 w 67309"/>
                <a:gd name="connsiteY2" fmla="*/ 17780 h 80009"/>
                <a:gd name="connsiteX3" fmla="*/ 11430 w 67309"/>
                <a:gd name="connsiteY3" fmla="*/ 17780 h 80009"/>
                <a:gd name="connsiteX4" fmla="*/ 40640 w 67309"/>
                <a:gd name="connsiteY4" fmla="*/ 0 h 80009"/>
                <a:gd name="connsiteX5" fmla="*/ 67310 w 67309"/>
                <a:gd name="connsiteY5" fmla="*/ 30480 h 80009"/>
                <a:gd name="connsiteX6" fmla="*/ 67310 w 67309"/>
                <a:gd name="connsiteY6" fmla="*/ 78739 h 80009"/>
                <a:gd name="connsiteX7" fmla="*/ 53340 w 67309"/>
                <a:gd name="connsiteY7" fmla="*/ 78739 h 80009"/>
                <a:gd name="connsiteX8" fmla="*/ 53340 w 67309"/>
                <a:gd name="connsiteY8" fmla="*/ 34289 h 80009"/>
                <a:gd name="connsiteX9" fmla="*/ 39370 w 67309"/>
                <a:gd name="connsiteY9" fmla="*/ 13970 h 80009"/>
                <a:gd name="connsiteX10" fmla="*/ 13970 w 67309"/>
                <a:gd name="connsiteY10" fmla="*/ 41910 h 80009"/>
                <a:gd name="connsiteX11" fmla="*/ 13970 w 67309"/>
                <a:gd name="connsiteY11" fmla="*/ 80010 h 80009"/>
                <a:gd name="connsiteX12" fmla="*/ 0 w 67309"/>
                <a:gd name="connsiteY12" fmla="*/ 80010 h 80009"/>
                <a:gd name="connsiteX13" fmla="*/ 0 w 67309"/>
                <a:gd name="connsiteY13" fmla="*/ 3810 h 80009"/>
                <a:gd name="connsiteX14" fmla="*/ 12700 w 67309"/>
                <a:gd name="connsiteY14" fmla="*/ 3810 h 8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09" h="80009">
                  <a:moveTo>
                    <a:pt x="11430" y="1270"/>
                  </a:moveTo>
                  <a:lnTo>
                    <a:pt x="11430" y="11430"/>
                  </a:lnTo>
                  <a:cubicBezTo>
                    <a:pt x="11430" y="15239"/>
                    <a:pt x="11430" y="16510"/>
                    <a:pt x="11430" y="17780"/>
                  </a:cubicBezTo>
                  <a:lnTo>
                    <a:pt x="11430" y="17780"/>
                  </a:lnTo>
                  <a:cubicBezTo>
                    <a:pt x="13970" y="11430"/>
                    <a:pt x="24130" y="0"/>
                    <a:pt x="40640" y="0"/>
                  </a:cubicBezTo>
                  <a:cubicBezTo>
                    <a:pt x="57150" y="0"/>
                    <a:pt x="67310" y="11430"/>
                    <a:pt x="67310" y="30480"/>
                  </a:cubicBezTo>
                  <a:lnTo>
                    <a:pt x="67310" y="78739"/>
                  </a:lnTo>
                  <a:lnTo>
                    <a:pt x="53340" y="78739"/>
                  </a:lnTo>
                  <a:lnTo>
                    <a:pt x="53340" y="34289"/>
                  </a:lnTo>
                  <a:cubicBezTo>
                    <a:pt x="53340" y="24130"/>
                    <a:pt x="52070" y="13970"/>
                    <a:pt x="39370" y="13970"/>
                  </a:cubicBezTo>
                  <a:cubicBezTo>
                    <a:pt x="26670" y="13970"/>
                    <a:pt x="13970" y="25400"/>
                    <a:pt x="13970" y="41910"/>
                  </a:cubicBezTo>
                  <a:lnTo>
                    <a:pt x="13970" y="80010"/>
                  </a:lnTo>
                  <a:lnTo>
                    <a:pt x="0" y="80010"/>
                  </a:lnTo>
                  <a:lnTo>
                    <a:pt x="0" y="3810"/>
                  </a:lnTo>
                  <a:lnTo>
                    <a:pt x="1270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 175">
              <a:extLst>
                <a:ext uri="{FF2B5EF4-FFF2-40B4-BE49-F238E27FC236}">
                  <a16:creationId xmlns:a16="http://schemas.microsoft.com/office/drawing/2014/main" id="{3429D8A7-4737-81CF-1EB3-E66F26A4B2B8}"/>
                </a:ext>
              </a:extLst>
            </p:cNvPr>
            <p:cNvSpPr/>
            <p:nvPr/>
          </p:nvSpPr>
          <p:spPr>
            <a:xfrm>
              <a:off x="5574029" y="6894830"/>
              <a:ext cx="78740" cy="78739"/>
            </a:xfrm>
            <a:custGeom>
              <a:avLst/>
              <a:gdLst>
                <a:gd name="connsiteX0" fmla="*/ 78740 w 78740"/>
                <a:gd name="connsiteY0" fmla="*/ 39370 h 78739"/>
                <a:gd name="connsiteX1" fmla="*/ 39370 w 78740"/>
                <a:gd name="connsiteY1" fmla="*/ 78739 h 78739"/>
                <a:gd name="connsiteX2" fmla="*/ 0 w 78740"/>
                <a:gd name="connsiteY2" fmla="*/ 39370 h 78739"/>
                <a:gd name="connsiteX3" fmla="*/ 39370 w 78740"/>
                <a:gd name="connsiteY3" fmla="*/ 0 h 78739"/>
                <a:gd name="connsiteX4" fmla="*/ 78740 w 78740"/>
                <a:gd name="connsiteY4" fmla="*/ 39370 h 78739"/>
                <a:gd name="connsiteX5" fmla="*/ 64770 w 78740"/>
                <a:gd name="connsiteY5" fmla="*/ 39370 h 78739"/>
                <a:gd name="connsiteX6" fmla="*/ 39370 w 78740"/>
                <a:gd name="connsiteY6" fmla="*/ 11430 h 78739"/>
                <a:gd name="connsiteX7" fmla="*/ 13970 w 78740"/>
                <a:gd name="connsiteY7" fmla="*/ 39370 h 78739"/>
                <a:gd name="connsiteX8" fmla="*/ 39370 w 78740"/>
                <a:gd name="connsiteY8" fmla="*/ 67310 h 78739"/>
                <a:gd name="connsiteX9" fmla="*/ 64770 w 78740"/>
                <a:gd name="connsiteY9" fmla="*/ 3937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740" h="78739">
                  <a:moveTo>
                    <a:pt x="78740" y="39370"/>
                  </a:moveTo>
                  <a:cubicBezTo>
                    <a:pt x="78740" y="62230"/>
                    <a:pt x="62230" y="78739"/>
                    <a:pt x="39370" y="78739"/>
                  </a:cubicBezTo>
                  <a:cubicBezTo>
                    <a:pt x="16510" y="78739"/>
                    <a:pt x="0" y="62230"/>
                    <a:pt x="0" y="39370"/>
                  </a:cubicBezTo>
                  <a:cubicBezTo>
                    <a:pt x="0" y="16510"/>
                    <a:pt x="16510" y="0"/>
                    <a:pt x="39370" y="0"/>
                  </a:cubicBezTo>
                  <a:cubicBezTo>
                    <a:pt x="62230" y="0"/>
                    <a:pt x="78740" y="16510"/>
                    <a:pt x="78740" y="39370"/>
                  </a:cubicBezTo>
                  <a:close/>
                  <a:moveTo>
                    <a:pt x="64770" y="39370"/>
                  </a:moveTo>
                  <a:cubicBezTo>
                    <a:pt x="64770" y="22860"/>
                    <a:pt x="53340" y="11430"/>
                    <a:pt x="39370" y="11430"/>
                  </a:cubicBezTo>
                  <a:cubicBezTo>
                    <a:pt x="25400" y="11430"/>
                    <a:pt x="13970" y="22860"/>
                    <a:pt x="13970" y="39370"/>
                  </a:cubicBezTo>
                  <a:cubicBezTo>
                    <a:pt x="13970" y="55880"/>
                    <a:pt x="25400" y="67310"/>
                    <a:pt x="39370" y="67310"/>
                  </a:cubicBezTo>
                  <a:cubicBezTo>
                    <a:pt x="53340" y="67310"/>
                    <a:pt x="64770" y="55880"/>
                    <a:pt x="6477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 176">
              <a:extLst>
                <a:ext uri="{FF2B5EF4-FFF2-40B4-BE49-F238E27FC236}">
                  <a16:creationId xmlns:a16="http://schemas.microsoft.com/office/drawing/2014/main" id="{9CD8C820-FCBD-C31F-72A8-E982FC79BAAB}"/>
                </a:ext>
              </a:extLst>
            </p:cNvPr>
            <p:cNvSpPr/>
            <p:nvPr/>
          </p:nvSpPr>
          <p:spPr>
            <a:xfrm>
              <a:off x="5662929" y="6873240"/>
              <a:ext cx="52070" cy="100329"/>
            </a:xfrm>
            <a:custGeom>
              <a:avLst/>
              <a:gdLst>
                <a:gd name="connsiteX0" fmla="*/ 12700 w 52070"/>
                <a:gd name="connsiteY0" fmla="*/ 22860 h 100329"/>
                <a:gd name="connsiteX1" fmla="*/ 12700 w 52070"/>
                <a:gd name="connsiteY1" fmla="*/ 0 h 100329"/>
                <a:gd name="connsiteX2" fmla="*/ 26670 w 52070"/>
                <a:gd name="connsiteY2" fmla="*/ 0 h 100329"/>
                <a:gd name="connsiteX3" fmla="*/ 26670 w 52070"/>
                <a:gd name="connsiteY3" fmla="*/ 22860 h 100329"/>
                <a:gd name="connsiteX4" fmla="*/ 49530 w 52070"/>
                <a:gd name="connsiteY4" fmla="*/ 22860 h 100329"/>
                <a:gd name="connsiteX5" fmla="*/ 49530 w 52070"/>
                <a:gd name="connsiteY5" fmla="*/ 34290 h 100329"/>
                <a:gd name="connsiteX6" fmla="*/ 26670 w 52070"/>
                <a:gd name="connsiteY6" fmla="*/ 34290 h 100329"/>
                <a:gd name="connsiteX7" fmla="*/ 26670 w 52070"/>
                <a:gd name="connsiteY7" fmla="*/ 73660 h 100329"/>
                <a:gd name="connsiteX8" fmla="*/ 38100 w 52070"/>
                <a:gd name="connsiteY8" fmla="*/ 87630 h 100329"/>
                <a:gd name="connsiteX9" fmla="*/ 52070 w 52070"/>
                <a:gd name="connsiteY9" fmla="*/ 83820 h 100329"/>
                <a:gd name="connsiteX10" fmla="*/ 52070 w 52070"/>
                <a:gd name="connsiteY10" fmla="*/ 96520 h 100329"/>
                <a:gd name="connsiteX11" fmla="*/ 35560 w 52070"/>
                <a:gd name="connsiteY11" fmla="*/ 100330 h 100329"/>
                <a:gd name="connsiteX12" fmla="*/ 12700 w 52070"/>
                <a:gd name="connsiteY12" fmla="*/ 77470 h 100329"/>
                <a:gd name="connsiteX13" fmla="*/ 12700 w 52070"/>
                <a:gd name="connsiteY13" fmla="*/ 34290 h 100329"/>
                <a:gd name="connsiteX14" fmla="*/ 0 w 52070"/>
                <a:gd name="connsiteY14" fmla="*/ 34290 h 100329"/>
                <a:gd name="connsiteX15" fmla="*/ 0 w 52070"/>
                <a:gd name="connsiteY15" fmla="*/ 22860 h 100329"/>
                <a:gd name="connsiteX16" fmla="*/ 12700 w 52070"/>
                <a:gd name="connsiteY16" fmla="*/ 22860 h 100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070" h="100329">
                  <a:moveTo>
                    <a:pt x="12700" y="22860"/>
                  </a:moveTo>
                  <a:lnTo>
                    <a:pt x="12700" y="0"/>
                  </a:lnTo>
                  <a:lnTo>
                    <a:pt x="26670" y="0"/>
                  </a:lnTo>
                  <a:lnTo>
                    <a:pt x="26670" y="22860"/>
                  </a:lnTo>
                  <a:lnTo>
                    <a:pt x="49530" y="22860"/>
                  </a:lnTo>
                  <a:lnTo>
                    <a:pt x="49530" y="34290"/>
                  </a:lnTo>
                  <a:lnTo>
                    <a:pt x="26670" y="34290"/>
                  </a:lnTo>
                  <a:lnTo>
                    <a:pt x="26670" y="73660"/>
                  </a:lnTo>
                  <a:cubicBezTo>
                    <a:pt x="26670" y="85090"/>
                    <a:pt x="31750" y="87630"/>
                    <a:pt x="38100" y="87630"/>
                  </a:cubicBezTo>
                  <a:cubicBezTo>
                    <a:pt x="44450" y="87630"/>
                    <a:pt x="48260" y="86360"/>
                    <a:pt x="52070" y="83820"/>
                  </a:cubicBezTo>
                  <a:lnTo>
                    <a:pt x="52070" y="96520"/>
                  </a:lnTo>
                  <a:cubicBezTo>
                    <a:pt x="48260" y="97790"/>
                    <a:pt x="41910" y="100330"/>
                    <a:pt x="35560" y="100330"/>
                  </a:cubicBezTo>
                  <a:cubicBezTo>
                    <a:pt x="24130" y="100330"/>
                    <a:pt x="12700" y="95250"/>
                    <a:pt x="12700" y="77470"/>
                  </a:cubicBezTo>
                  <a:lnTo>
                    <a:pt x="12700" y="34290"/>
                  </a:lnTo>
                  <a:lnTo>
                    <a:pt x="0" y="34290"/>
                  </a:lnTo>
                  <a:lnTo>
                    <a:pt x="0" y="22860"/>
                  </a:lnTo>
                  <a:lnTo>
                    <a:pt x="12700" y="228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 177">
              <a:extLst>
                <a:ext uri="{FF2B5EF4-FFF2-40B4-BE49-F238E27FC236}">
                  <a16:creationId xmlns:a16="http://schemas.microsoft.com/office/drawing/2014/main" id="{BD4A47C7-FB17-9330-A380-F2634A5FF16D}"/>
                </a:ext>
              </a:extLst>
            </p:cNvPr>
            <p:cNvSpPr/>
            <p:nvPr/>
          </p:nvSpPr>
          <p:spPr>
            <a:xfrm>
              <a:off x="5759450" y="6873240"/>
              <a:ext cx="52070" cy="100329"/>
            </a:xfrm>
            <a:custGeom>
              <a:avLst/>
              <a:gdLst>
                <a:gd name="connsiteX0" fmla="*/ 12700 w 52070"/>
                <a:gd name="connsiteY0" fmla="*/ 22860 h 100329"/>
                <a:gd name="connsiteX1" fmla="*/ 12700 w 52070"/>
                <a:gd name="connsiteY1" fmla="*/ 0 h 100329"/>
                <a:gd name="connsiteX2" fmla="*/ 26670 w 52070"/>
                <a:gd name="connsiteY2" fmla="*/ 0 h 100329"/>
                <a:gd name="connsiteX3" fmla="*/ 26670 w 52070"/>
                <a:gd name="connsiteY3" fmla="*/ 22860 h 100329"/>
                <a:gd name="connsiteX4" fmla="*/ 49530 w 52070"/>
                <a:gd name="connsiteY4" fmla="*/ 22860 h 100329"/>
                <a:gd name="connsiteX5" fmla="*/ 49530 w 52070"/>
                <a:gd name="connsiteY5" fmla="*/ 34290 h 100329"/>
                <a:gd name="connsiteX6" fmla="*/ 26670 w 52070"/>
                <a:gd name="connsiteY6" fmla="*/ 34290 h 100329"/>
                <a:gd name="connsiteX7" fmla="*/ 26670 w 52070"/>
                <a:gd name="connsiteY7" fmla="*/ 73660 h 100329"/>
                <a:gd name="connsiteX8" fmla="*/ 38100 w 52070"/>
                <a:gd name="connsiteY8" fmla="*/ 87630 h 100329"/>
                <a:gd name="connsiteX9" fmla="*/ 52070 w 52070"/>
                <a:gd name="connsiteY9" fmla="*/ 83820 h 100329"/>
                <a:gd name="connsiteX10" fmla="*/ 52070 w 52070"/>
                <a:gd name="connsiteY10" fmla="*/ 96520 h 100329"/>
                <a:gd name="connsiteX11" fmla="*/ 35560 w 52070"/>
                <a:gd name="connsiteY11" fmla="*/ 100330 h 100329"/>
                <a:gd name="connsiteX12" fmla="*/ 12700 w 52070"/>
                <a:gd name="connsiteY12" fmla="*/ 77470 h 100329"/>
                <a:gd name="connsiteX13" fmla="*/ 12700 w 52070"/>
                <a:gd name="connsiteY13" fmla="*/ 34290 h 100329"/>
                <a:gd name="connsiteX14" fmla="*/ 0 w 52070"/>
                <a:gd name="connsiteY14" fmla="*/ 34290 h 100329"/>
                <a:gd name="connsiteX15" fmla="*/ 0 w 52070"/>
                <a:gd name="connsiteY15" fmla="*/ 22860 h 100329"/>
                <a:gd name="connsiteX16" fmla="*/ 12700 w 52070"/>
                <a:gd name="connsiteY16" fmla="*/ 22860 h 100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070" h="100329">
                  <a:moveTo>
                    <a:pt x="12700" y="22860"/>
                  </a:moveTo>
                  <a:lnTo>
                    <a:pt x="12700" y="0"/>
                  </a:lnTo>
                  <a:lnTo>
                    <a:pt x="26670" y="0"/>
                  </a:lnTo>
                  <a:lnTo>
                    <a:pt x="26670" y="22860"/>
                  </a:lnTo>
                  <a:lnTo>
                    <a:pt x="49530" y="22860"/>
                  </a:lnTo>
                  <a:lnTo>
                    <a:pt x="49530" y="34290"/>
                  </a:lnTo>
                  <a:lnTo>
                    <a:pt x="26670" y="34290"/>
                  </a:lnTo>
                  <a:lnTo>
                    <a:pt x="26670" y="73660"/>
                  </a:lnTo>
                  <a:cubicBezTo>
                    <a:pt x="26670" y="85090"/>
                    <a:pt x="31750" y="87630"/>
                    <a:pt x="38100" y="87630"/>
                  </a:cubicBezTo>
                  <a:cubicBezTo>
                    <a:pt x="44450" y="87630"/>
                    <a:pt x="48260" y="86360"/>
                    <a:pt x="52070" y="83820"/>
                  </a:cubicBezTo>
                  <a:lnTo>
                    <a:pt x="52070" y="96520"/>
                  </a:lnTo>
                  <a:cubicBezTo>
                    <a:pt x="48260" y="97790"/>
                    <a:pt x="41910" y="100330"/>
                    <a:pt x="35560" y="100330"/>
                  </a:cubicBezTo>
                  <a:cubicBezTo>
                    <a:pt x="24130" y="100330"/>
                    <a:pt x="12700" y="95250"/>
                    <a:pt x="12700" y="77470"/>
                  </a:cubicBezTo>
                  <a:lnTo>
                    <a:pt x="12700" y="34290"/>
                  </a:lnTo>
                  <a:lnTo>
                    <a:pt x="0" y="34290"/>
                  </a:lnTo>
                  <a:lnTo>
                    <a:pt x="0" y="22860"/>
                  </a:lnTo>
                  <a:lnTo>
                    <a:pt x="12700" y="228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 178">
              <a:extLst>
                <a:ext uri="{FF2B5EF4-FFF2-40B4-BE49-F238E27FC236}">
                  <a16:creationId xmlns:a16="http://schemas.microsoft.com/office/drawing/2014/main" id="{440AC8A5-31B1-F643-7AD2-A20CFA92BA1A}"/>
                </a:ext>
              </a:extLst>
            </p:cNvPr>
            <p:cNvSpPr/>
            <p:nvPr/>
          </p:nvSpPr>
          <p:spPr>
            <a:xfrm>
              <a:off x="5821679" y="6894830"/>
              <a:ext cx="78740" cy="78739"/>
            </a:xfrm>
            <a:custGeom>
              <a:avLst/>
              <a:gdLst>
                <a:gd name="connsiteX0" fmla="*/ 78740 w 78740"/>
                <a:gd name="connsiteY0" fmla="*/ 39370 h 78739"/>
                <a:gd name="connsiteX1" fmla="*/ 39370 w 78740"/>
                <a:gd name="connsiteY1" fmla="*/ 78739 h 78739"/>
                <a:gd name="connsiteX2" fmla="*/ 0 w 78740"/>
                <a:gd name="connsiteY2" fmla="*/ 39370 h 78739"/>
                <a:gd name="connsiteX3" fmla="*/ 39370 w 78740"/>
                <a:gd name="connsiteY3" fmla="*/ 0 h 78739"/>
                <a:gd name="connsiteX4" fmla="*/ 78740 w 78740"/>
                <a:gd name="connsiteY4" fmla="*/ 39370 h 78739"/>
                <a:gd name="connsiteX5" fmla="*/ 64770 w 78740"/>
                <a:gd name="connsiteY5" fmla="*/ 39370 h 78739"/>
                <a:gd name="connsiteX6" fmla="*/ 39370 w 78740"/>
                <a:gd name="connsiteY6" fmla="*/ 11430 h 78739"/>
                <a:gd name="connsiteX7" fmla="*/ 13970 w 78740"/>
                <a:gd name="connsiteY7" fmla="*/ 39370 h 78739"/>
                <a:gd name="connsiteX8" fmla="*/ 39370 w 78740"/>
                <a:gd name="connsiteY8" fmla="*/ 67310 h 78739"/>
                <a:gd name="connsiteX9" fmla="*/ 64770 w 78740"/>
                <a:gd name="connsiteY9" fmla="*/ 3937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740" h="78739">
                  <a:moveTo>
                    <a:pt x="78740" y="39370"/>
                  </a:moveTo>
                  <a:cubicBezTo>
                    <a:pt x="78740" y="62230"/>
                    <a:pt x="62230" y="78739"/>
                    <a:pt x="39370" y="78739"/>
                  </a:cubicBezTo>
                  <a:cubicBezTo>
                    <a:pt x="16510" y="78739"/>
                    <a:pt x="0" y="62230"/>
                    <a:pt x="0" y="39370"/>
                  </a:cubicBezTo>
                  <a:cubicBezTo>
                    <a:pt x="0" y="16510"/>
                    <a:pt x="16510" y="0"/>
                    <a:pt x="39370" y="0"/>
                  </a:cubicBezTo>
                  <a:cubicBezTo>
                    <a:pt x="62230" y="0"/>
                    <a:pt x="78740" y="16510"/>
                    <a:pt x="78740" y="39370"/>
                  </a:cubicBezTo>
                  <a:close/>
                  <a:moveTo>
                    <a:pt x="64770" y="39370"/>
                  </a:moveTo>
                  <a:cubicBezTo>
                    <a:pt x="64770" y="22860"/>
                    <a:pt x="53340" y="11430"/>
                    <a:pt x="39370" y="11430"/>
                  </a:cubicBezTo>
                  <a:cubicBezTo>
                    <a:pt x="25400" y="11430"/>
                    <a:pt x="13970" y="22860"/>
                    <a:pt x="13970" y="39370"/>
                  </a:cubicBezTo>
                  <a:cubicBezTo>
                    <a:pt x="13970" y="55880"/>
                    <a:pt x="25400" y="67310"/>
                    <a:pt x="39370" y="67310"/>
                  </a:cubicBezTo>
                  <a:cubicBezTo>
                    <a:pt x="53340" y="67310"/>
                    <a:pt x="64770" y="55880"/>
                    <a:pt x="6477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 179">
              <a:extLst>
                <a:ext uri="{FF2B5EF4-FFF2-40B4-BE49-F238E27FC236}">
                  <a16:creationId xmlns:a16="http://schemas.microsoft.com/office/drawing/2014/main" id="{5066C151-62AE-D375-0397-4FF8DE119993}"/>
                </a:ext>
              </a:extLst>
            </p:cNvPr>
            <p:cNvSpPr/>
            <p:nvPr/>
          </p:nvSpPr>
          <p:spPr>
            <a:xfrm>
              <a:off x="5961379" y="6860540"/>
              <a:ext cx="76200" cy="111759"/>
            </a:xfrm>
            <a:custGeom>
              <a:avLst/>
              <a:gdLst>
                <a:gd name="connsiteX0" fmla="*/ 0 w 76200"/>
                <a:gd name="connsiteY0" fmla="*/ 1270 h 111759"/>
                <a:gd name="connsiteX1" fmla="*/ 13970 w 76200"/>
                <a:gd name="connsiteY1" fmla="*/ 1270 h 111759"/>
                <a:gd name="connsiteX2" fmla="*/ 13970 w 76200"/>
                <a:gd name="connsiteY2" fmla="*/ 40640 h 111759"/>
                <a:gd name="connsiteX3" fmla="*/ 13970 w 76200"/>
                <a:gd name="connsiteY3" fmla="*/ 46990 h 111759"/>
                <a:gd name="connsiteX4" fmla="*/ 13970 w 76200"/>
                <a:gd name="connsiteY4" fmla="*/ 46990 h 111759"/>
                <a:gd name="connsiteX5" fmla="*/ 40640 w 76200"/>
                <a:gd name="connsiteY5" fmla="*/ 33020 h 111759"/>
                <a:gd name="connsiteX6" fmla="*/ 76200 w 76200"/>
                <a:gd name="connsiteY6" fmla="*/ 72390 h 111759"/>
                <a:gd name="connsiteX7" fmla="*/ 40640 w 76200"/>
                <a:gd name="connsiteY7" fmla="*/ 111760 h 111759"/>
                <a:gd name="connsiteX8" fmla="*/ 13970 w 76200"/>
                <a:gd name="connsiteY8" fmla="*/ 95250 h 111759"/>
                <a:gd name="connsiteX9" fmla="*/ 13970 w 76200"/>
                <a:gd name="connsiteY9" fmla="*/ 95250 h 111759"/>
                <a:gd name="connsiteX10" fmla="*/ 13970 w 76200"/>
                <a:gd name="connsiteY10" fmla="*/ 100330 h 111759"/>
                <a:gd name="connsiteX11" fmla="*/ 13970 w 76200"/>
                <a:gd name="connsiteY11" fmla="*/ 109220 h 111759"/>
                <a:gd name="connsiteX12" fmla="*/ 0 w 76200"/>
                <a:gd name="connsiteY12" fmla="*/ 109220 h 111759"/>
                <a:gd name="connsiteX13" fmla="*/ 0 w 76200"/>
                <a:gd name="connsiteY13" fmla="*/ 0 h 111759"/>
                <a:gd name="connsiteX14" fmla="*/ 15240 w 76200"/>
                <a:gd name="connsiteY14" fmla="*/ 73660 h 111759"/>
                <a:gd name="connsiteX15" fmla="*/ 39370 w 76200"/>
                <a:gd name="connsiteY15" fmla="*/ 101600 h 111759"/>
                <a:gd name="connsiteX16" fmla="*/ 63500 w 76200"/>
                <a:gd name="connsiteY16" fmla="*/ 73660 h 111759"/>
                <a:gd name="connsiteX17" fmla="*/ 39370 w 76200"/>
                <a:gd name="connsiteY17" fmla="*/ 45720 h 111759"/>
                <a:gd name="connsiteX18" fmla="*/ 15240 w 76200"/>
                <a:gd name="connsiteY18" fmla="*/ 73660 h 11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200" h="111759">
                  <a:moveTo>
                    <a:pt x="0" y="1270"/>
                  </a:moveTo>
                  <a:lnTo>
                    <a:pt x="13970" y="1270"/>
                  </a:lnTo>
                  <a:lnTo>
                    <a:pt x="13970" y="40640"/>
                  </a:lnTo>
                  <a:cubicBezTo>
                    <a:pt x="13970" y="44450"/>
                    <a:pt x="13970" y="46990"/>
                    <a:pt x="13970" y="46990"/>
                  </a:cubicBezTo>
                  <a:lnTo>
                    <a:pt x="13970" y="46990"/>
                  </a:lnTo>
                  <a:cubicBezTo>
                    <a:pt x="17780" y="39370"/>
                    <a:pt x="27940" y="33020"/>
                    <a:pt x="40640" y="33020"/>
                  </a:cubicBezTo>
                  <a:cubicBezTo>
                    <a:pt x="60960" y="33020"/>
                    <a:pt x="76200" y="49530"/>
                    <a:pt x="76200" y="72390"/>
                  </a:cubicBezTo>
                  <a:cubicBezTo>
                    <a:pt x="76200" y="95250"/>
                    <a:pt x="60960" y="111760"/>
                    <a:pt x="40640" y="111760"/>
                  </a:cubicBezTo>
                  <a:cubicBezTo>
                    <a:pt x="20320" y="111760"/>
                    <a:pt x="17780" y="104140"/>
                    <a:pt x="13970" y="95250"/>
                  </a:cubicBezTo>
                  <a:lnTo>
                    <a:pt x="13970" y="95250"/>
                  </a:lnTo>
                  <a:cubicBezTo>
                    <a:pt x="13970" y="95250"/>
                    <a:pt x="13970" y="97790"/>
                    <a:pt x="13970" y="100330"/>
                  </a:cubicBezTo>
                  <a:lnTo>
                    <a:pt x="13970" y="109220"/>
                  </a:lnTo>
                  <a:lnTo>
                    <a:pt x="0" y="109220"/>
                  </a:lnTo>
                  <a:lnTo>
                    <a:pt x="0" y="0"/>
                  </a:lnTo>
                  <a:close/>
                  <a:moveTo>
                    <a:pt x="15240" y="73660"/>
                  </a:moveTo>
                  <a:cubicBezTo>
                    <a:pt x="15240" y="92710"/>
                    <a:pt x="27940" y="101600"/>
                    <a:pt x="39370" y="101600"/>
                  </a:cubicBezTo>
                  <a:cubicBezTo>
                    <a:pt x="50800" y="101600"/>
                    <a:pt x="63500" y="90170"/>
                    <a:pt x="63500" y="73660"/>
                  </a:cubicBezTo>
                  <a:cubicBezTo>
                    <a:pt x="63500" y="57150"/>
                    <a:pt x="54610" y="45720"/>
                    <a:pt x="39370" y="45720"/>
                  </a:cubicBezTo>
                  <a:cubicBezTo>
                    <a:pt x="24130" y="45720"/>
                    <a:pt x="15240" y="54610"/>
                    <a:pt x="15240" y="736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 180">
              <a:extLst>
                <a:ext uri="{FF2B5EF4-FFF2-40B4-BE49-F238E27FC236}">
                  <a16:creationId xmlns:a16="http://schemas.microsoft.com/office/drawing/2014/main" id="{8BA442BD-3A49-E3E7-5BF8-16E51E188BDF}"/>
                </a:ext>
              </a:extLst>
            </p:cNvPr>
            <p:cNvSpPr/>
            <p:nvPr/>
          </p:nvSpPr>
          <p:spPr>
            <a:xfrm>
              <a:off x="6054090" y="6893559"/>
              <a:ext cx="71119" cy="78740"/>
            </a:xfrm>
            <a:custGeom>
              <a:avLst/>
              <a:gdLst>
                <a:gd name="connsiteX0" fmla="*/ 71120 w 71119"/>
                <a:gd name="connsiteY0" fmla="*/ 35560 h 78740"/>
                <a:gd name="connsiteX1" fmla="*/ 71120 w 71119"/>
                <a:gd name="connsiteY1" fmla="*/ 43180 h 78740"/>
                <a:gd name="connsiteX2" fmla="*/ 13970 w 71119"/>
                <a:gd name="connsiteY2" fmla="*/ 43180 h 78740"/>
                <a:gd name="connsiteX3" fmla="*/ 40640 w 71119"/>
                <a:gd name="connsiteY3" fmla="*/ 67310 h 78740"/>
                <a:gd name="connsiteX4" fmla="*/ 68580 w 71119"/>
                <a:gd name="connsiteY4" fmla="*/ 59690 h 78740"/>
                <a:gd name="connsiteX5" fmla="*/ 68580 w 71119"/>
                <a:gd name="connsiteY5" fmla="*/ 72390 h 78740"/>
                <a:gd name="connsiteX6" fmla="*/ 40640 w 71119"/>
                <a:gd name="connsiteY6" fmla="*/ 78740 h 78740"/>
                <a:gd name="connsiteX7" fmla="*/ 0 w 71119"/>
                <a:gd name="connsiteY7" fmla="*/ 39370 h 78740"/>
                <a:gd name="connsiteX8" fmla="*/ 36830 w 71119"/>
                <a:gd name="connsiteY8" fmla="*/ 0 h 78740"/>
                <a:gd name="connsiteX9" fmla="*/ 71120 w 71119"/>
                <a:gd name="connsiteY9" fmla="*/ 35560 h 78740"/>
                <a:gd name="connsiteX10" fmla="*/ 35560 w 71119"/>
                <a:gd name="connsiteY10" fmla="*/ 12700 h 78740"/>
                <a:gd name="connsiteX11" fmla="*/ 12700 w 71119"/>
                <a:gd name="connsiteY11" fmla="*/ 34290 h 78740"/>
                <a:gd name="connsiteX12" fmla="*/ 55880 w 71119"/>
                <a:gd name="connsiteY12" fmla="*/ 34290 h 78740"/>
                <a:gd name="connsiteX13" fmla="*/ 35560 w 71119"/>
                <a:gd name="connsiteY13" fmla="*/ 1270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119" h="78740">
                  <a:moveTo>
                    <a:pt x="71120" y="35560"/>
                  </a:moveTo>
                  <a:cubicBezTo>
                    <a:pt x="71120" y="38100"/>
                    <a:pt x="71120" y="41910"/>
                    <a:pt x="71120" y="43180"/>
                  </a:cubicBezTo>
                  <a:lnTo>
                    <a:pt x="13970" y="43180"/>
                  </a:lnTo>
                  <a:cubicBezTo>
                    <a:pt x="13970" y="58420"/>
                    <a:pt x="24130" y="67310"/>
                    <a:pt x="40640" y="67310"/>
                  </a:cubicBezTo>
                  <a:cubicBezTo>
                    <a:pt x="57150" y="67310"/>
                    <a:pt x="62230" y="64770"/>
                    <a:pt x="68580" y="59690"/>
                  </a:cubicBezTo>
                  <a:lnTo>
                    <a:pt x="68580" y="72390"/>
                  </a:lnTo>
                  <a:cubicBezTo>
                    <a:pt x="62230" y="76200"/>
                    <a:pt x="52070" y="78740"/>
                    <a:pt x="4064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6830" y="0"/>
                  </a:cubicBezTo>
                  <a:cubicBezTo>
                    <a:pt x="57150" y="0"/>
                    <a:pt x="71120" y="16510"/>
                    <a:pt x="71120" y="35560"/>
                  </a:cubicBezTo>
                  <a:close/>
                  <a:moveTo>
                    <a:pt x="35560" y="12700"/>
                  </a:moveTo>
                  <a:cubicBezTo>
                    <a:pt x="22860" y="12700"/>
                    <a:pt x="13970" y="22860"/>
                    <a:pt x="12700" y="34290"/>
                  </a:cubicBezTo>
                  <a:lnTo>
                    <a:pt x="55880" y="34290"/>
                  </a:lnTo>
                  <a:cubicBezTo>
                    <a:pt x="55880" y="22860"/>
                    <a:pt x="48260" y="12700"/>
                    <a:pt x="35560" y="127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id="{8734F96B-A06E-BDD4-6904-7EE7EF20891C}"/>
                </a:ext>
              </a:extLst>
            </p:cNvPr>
            <p:cNvSpPr/>
            <p:nvPr/>
          </p:nvSpPr>
          <p:spPr>
            <a:xfrm>
              <a:off x="6174740" y="6873240"/>
              <a:ext cx="52069" cy="100329"/>
            </a:xfrm>
            <a:custGeom>
              <a:avLst/>
              <a:gdLst>
                <a:gd name="connsiteX0" fmla="*/ 12700 w 52069"/>
                <a:gd name="connsiteY0" fmla="*/ 22860 h 100329"/>
                <a:gd name="connsiteX1" fmla="*/ 12700 w 52069"/>
                <a:gd name="connsiteY1" fmla="*/ 0 h 100329"/>
                <a:gd name="connsiteX2" fmla="*/ 26670 w 52069"/>
                <a:gd name="connsiteY2" fmla="*/ 0 h 100329"/>
                <a:gd name="connsiteX3" fmla="*/ 26670 w 52069"/>
                <a:gd name="connsiteY3" fmla="*/ 22860 h 100329"/>
                <a:gd name="connsiteX4" fmla="*/ 49530 w 52069"/>
                <a:gd name="connsiteY4" fmla="*/ 22860 h 100329"/>
                <a:gd name="connsiteX5" fmla="*/ 49530 w 52069"/>
                <a:gd name="connsiteY5" fmla="*/ 34290 h 100329"/>
                <a:gd name="connsiteX6" fmla="*/ 26670 w 52069"/>
                <a:gd name="connsiteY6" fmla="*/ 34290 h 100329"/>
                <a:gd name="connsiteX7" fmla="*/ 26670 w 52069"/>
                <a:gd name="connsiteY7" fmla="*/ 73660 h 100329"/>
                <a:gd name="connsiteX8" fmla="*/ 38100 w 52069"/>
                <a:gd name="connsiteY8" fmla="*/ 87630 h 100329"/>
                <a:gd name="connsiteX9" fmla="*/ 52070 w 52069"/>
                <a:gd name="connsiteY9" fmla="*/ 83820 h 100329"/>
                <a:gd name="connsiteX10" fmla="*/ 52070 w 52069"/>
                <a:gd name="connsiteY10" fmla="*/ 96520 h 100329"/>
                <a:gd name="connsiteX11" fmla="*/ 35560 w 52069"/>
                <a:gd name="connsiteY11" fmla="*/ 100330 h 100329"/>
                <a:gd name="connsiteX12" fmla="*/ 12700 w 52069"/>
                <a:gd name="connsiteY12" fmla="*/ 77470 h 100329"/>
                <a:gd name="connsiteX13" fmla="*/ 12700 w 52069"/>
                <a:gd name="connsiteY13" fmla="*/ 34290 h 100329"/>
                <a:gd name="connsiteX14" fmla="*/ 0 w 52069"/>
                <a:gd name="connsiteY14" fmla="*/ 34290 h 100329"/>
                <a:gd name="connsiteX15" fmla="*/ 0 w 52069"/>
                <a:gd name="connsiteY15" fmla="*/ 22860 h 100329"/>
                <a:gd name="connsiteX16" fmla="*/ 12700 w 52069"/>
                <a:gd name="connsiteY16" fmla="*/ 22860 h 100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069" h="100329">
                  <a:moveTo>
                    <a:pt x="12700" y="22860"/>
                  </a:moveTo>
                  <a:lnTo>
                    <a:pt x="12700" y="0"/>
                  </a:lnTo>
                  <a:lnTo>
                    <a:pt x="26670" y="0"/>
                  </a:lnTo>
                  <a:lnTo>
                    <a:pt x="26670" y="22860"/>
                  </a:lnTo>
                  <a:lnTo>
                    <a:pt x="49530" y="22860"/>
                  </a:lnTo>
                  <a:lnTo>
                    <a:pt x="49530" y="34290"/>
                  </a:lnTo>
                  <a:lnTo>
                    <a:pt x="26670" y="34290"/>
                  </a:lnTo>
                  <a:lnTo>
                    <a:pt x="26670" y="73660"/>
                  </a:lnTo>
                  <a:cubicBezTo>
                    <a:pt x="26670" y="85090"/>
                    <a:pt x="31750" y="87630"/>
                    <a:pt x="38100" y="87630"/>
                  </a:cubicBezTo>
                  <a:cubicBezTo>
                    <a:pt x="44450" y="87630"/>
                    <a:pt x="48260" y="86360"/>
                    <a:pt x="52070" y="83820"/>
                  </a:cubicBezTo>
                  <a:lnTo>
                    <a:pt x="52070" y="96520"/>
                  </a:lnTo>
                  <a:cubicBezTo>
                    <a:pt x="48260" y="97790"/>
                    <a:pt x="41910" y="100330"/>
                    <a:pt x="35560" y="100330"/>
                  </a:cubicBezTo>
                  <a:cubicBezTo>
                    <a:pt x="24130" y="100330"/>
                    <a:pt x="12700" y="95250"/>
                    <a:pt x="12700" y="77470"/>
                  </a:cubicBezTo>
                  <a:lnTo>
                    <a:pt x="12700" y="34290"/>
                  </a:lnTo>
                  <a:lnTo>
                    <a:pt x="0" y="34290"/>
                  </a:lnTo>
                  <a:lnTo>
                    <a:pt x="0" y="22860"/>
                  </a:lnTo>
                  <a:lnTo>
                    <a:pt x="12700" y="228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 182">
              <a:extLst>
                <a:ext uri="{FF2B5EF4-FFF2-40B4-BE49-F238E27FC236}">
                  <a16:creationId xmlns:a16="http://schemas.microsoft.com/office/drawing/2014/main" id="{AD776B63-C9FA-2F7A-73F0-80CC8A14E91B}"/>
                </a:ext>
              </a:extLst>
            </p:cNvPr>
            <p:cNvSpPr/>
            <p:nvPr/>
          </p:nvSpPr>
          <p:spPr>
            <a:xfrm>
              <a:off x="6223920" y="6894830"/>
              <a:ext cx="81629" cy="111759"/>
            </a:xfrm>
            <a:custGeom>
              <a:avLst/>
              <a:gdLst>
                <a:gd name="connsiteX0" fmla="*/ 5430 w 81629"/>
                <a:gd name="connsiteY0" fmla="*/ 99060 h 111759"/>
                <a:gd name="connsiteX1" fmla="*/ 13050 w 81629"/>
                <a:gd name="connsiteY1" fmla="*/ 99060 h 111759"/>
                <a:gd name="connsiteX2" fmla="*/ 37180 w 81629"/>
                <a:gd name="connsiteY2" fmla="*/ 74930 h 111759"/>
                <a:gd name="connsiteX3" fmla="*/ 5430 w 81629"/>
                <a:gd name="connsiteY3" fmla="*/ 0 h 111759"/>
                <a:gd name="connsiteX4" fmla="*/ 20670 w 81629"/>
                <a:gd name="connsiteY4" fmla="*/ 0 h 111759"/>
                <a:gd name="connsiteX5" fmla="*/ 30830 w 81629"/>
                <a:gd name="connsiteY5" fmla="*/ 27939 h 111759"/>
                <a:gd name="connsiteX6" fmla="*/ 43530 w 81629"/>
                <a:gd name="connsiteY6" fmla="*/ 60960 h 111759"/>
                <a:gd name="connsiteX7" fmla="*/ 56230 w 81629"/>
                <a:gd name="connsiteY7" fmla="*/ 27939 h 111759"/>
                <a:gd name="connsiteX8" fmla="*/ 66389 w 81629"/>
                <a:gd name="connsiteY8" fmla="*/ 0 h 111759"/>
                <a:gd name="connsiteX9" fmla="*/ 81630 w 81629"/>
                <a:gd name="connsiteY9" fmla="*/ 0 h 111759"/>
                <a:gd name="connsiteX10" fmla="*/ 51150 w 81629"/>
                <a:gd name="connsiteY10" fmla="*/ 72389 h 111759"/>
                <a:gd name="connsiteX11" fmla="*/ 11780 w 81629"/>
                <a:gd name="connsiteY11" fmla="*/ 111760 h 111759"/>
                <a:gd name="connsiteX12" fmla="*/ 1620 w 81629"/>
                <a:gd name="connsiteY12" fmla="*/ 110489 h 111759"/>
                <a:gd name="connsiteX13" fmla="*/ 1620 w 81629"/>
                <a:gd name="connsiteY13" fmla="*/ 99060 h 11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1629" h="111759">
                  <a:moveTo>
                    <a:pt x="5430" y="99060"/>
                  </a:moveTo>
                  <a:cubicBezTo>
                    <a:pt x="6700" y="99060"/>
                    <a:pt x="9239" y="99060"/>
                    <a:pt x="13050" y="99060"/>
                  </a:cubicBezTo>
                  <a:cubicBezTo>
                    <a:pt x="25750" y="99060"/>
                    <a:pt x="30830" y="88900"/>
                    <a:pt x="37180" y="74930"/>
                  </a:cubicBezTo>
                  <a:lnTo>
                    <a:pt x="5430" y="0"/>
                  </a:lnTo>
                  <a:lnTo>
                    <a:pt x="20670" y="0"/>
                  </a:lnTo>
                  <a:lnTo>
                    <a:pt x="30830" y="27939"/>
                  </a:lnTo>
                  <a:cubicBezTo>
                    <a:pt x="34639" y="39370"/>
                    <a:pt x="39720" y="50800"/>
                    <a:pt x="43530" y="60960"/>
                  </a:cubicBezTo>
                  <a:cubicBezTo>
                    <a:pt x="47339" y="52070"/>
                    <a:pt x="52420" y="36830"/>
                    <a:pt x="56230" y="27939"/>
                  </a:cubicBezTo>
                  <a:lnTo>
                    <a:pt x="66389" y="0"/>
                  </a:lnTo>
                  <a:lnTo>
                    <a:pt x="81630" y="0"/>
                  </a:lnTo>
                  <a:lnTo>
                    <a:pt x="51150" y="72389"/>
                  </a:lnTo>
                  <a:cubicBezTo>
                    <a:pt x="40989" y="97789"/>
                    <a:pt x="32100" y="111760"/>
                    <a:pt x="11780" y="111760"/>
                  </a:cubicBezTo>
                  <a:cubicBezTo>
                    <a:pt x="-8540" y="111760"/>
                    <a:pt x="4160" y="111760"/>
                    <a:pt x="1620" y="110489"/>
                  </a:cubicBezTo>
                  <a:lnTo>
                    <a:pt x="1620" y="990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 183">
              <a:extLst>
                <a:ext uri="{FF2B5EF4-FFF2-40B4-BE49-F238E27FC236}">
                  <a16:creationId xmlns:a16="http://schemas.microsoft.com/office/drawing/2014/main" id="{D2CF2BFA-67FF-357B-C80D-71BCCFC954E0}"/>
                </a:ext>
              </a:extLst>
            </p:cNvPr>
            <p:cNvSpPr/>
            <p:nvPr/>
          </p:nvSpPr>
          <p:spPr>
            <a:xfrm>
              <a:off x="6320790" y="6893559"/>
              <a:ext cx="76200" cy="110490"/>
            </a:xfrm>
            <a:custGeom>
              <a:avLst/>
              <a:gdLst>
                <a:gd name="connsiteX0" fmla="*/ 1270 w 76200"/>
                <a:gd name="connsiteY0" fmla="*/ 2540 h 110490"/>
                <a:gd name="connsiteX1" fmla="*/ 13970 w 76200"/>
                <a:gd name="connsiteY1" fmla="*/ 2540 h 110490"/>
                <a:gd name="connsiteX2" fmla="*/ 13970 w 76200"/>
                <a:gd name="connsiteY2" fmla="*/ 10160 h 110490"/>
                <a:gd name="connsiteX3" fmla="*/ 13970 w 76200"/>
                <a:gd name="connsiteY3" fmla="*/ 15240 h 110490"/>
                <a:gd name="connsiteX4" fmla="*/ 13970 w 76200"/>
                <a:gd name="connsiteY4" fmla="*/ 15240 h 110490"/>
                <a:gd name="connsiteX5" fmla="*/ 40640 w 76200"/>
                <a:gd name="connsiteY5" fmla="*/ 0 h 110490"/>
                <a:gd name="connsiteX6" fmla="*/ 76200 w 76200"/>
                <a:gd name="connsiteY6" fmla="*/ 39370 h 110490"/>
                <a:gd name="connsiteX7" fmla="*/ 40640 w 76200"/>
                <a:gd name="connsiteY7" fmla="*/ 78740 h 110490"/>
                <a:gd name="connsiteX8" fmla="*/ 13970 w 76200"/>
                <a:gd name="connsiteY8" fmla="*/ 63500 h 110490"/>
                <a:gd name="connsiteX9" fmla="*/ 13970 w 76200"/>
                <a:gd name="connsiteY9" fmla="*/ 63500 h 110490"/>
                <a:gd name="connsiteX10" fmla="*/ 13970 w 76200"/>
                <a:gd name="connsiteY10" fmla="*/ 69850 h 110490"/>
                <a:gd name="connsiteX11" fmla="*/ 13970 w 76200"/>
                <a:gd name="connsiteY11" fmla="*/ 110490 h 110490"/>
                <a:gd name="connsiteX12" fmla="*/ 0 w 76200"/>
                <a:gd name="connsiteY12" fmla="*/ 110490 h 110490"/>
                <a:gd name="connsiteX13" fmla="*/ 0 w 76200"/>
                <a:gd name="connsiteY13" fmla="*/ 1270 h 110490"/>
                <a:gd name="connsiteX14" fmla="*/ 63500 w 76200"/>
                <a:gd name="connsiteY14" fmla="*/ 40640 h 110490"/>
                <a:gd name="connsiteX15" fmla="*/ 39370 w 76200"/>
                <a:gd name="connsiteY15" fmla="*/ 12700 h 110490"/>
                <a:gd name="connsiteX16" fmla="*/ 15240 w 76200"/>
                <a:gd name="connsiteY16" fmla="*/ 40640 h 110490"/>
                <a:gd name="connsiteX17" fmla="*/ 39370 w 76200"/>
                <a:gd name="connsiteY17" fmla="*/ 68580 h 110490"/>
                <a:gd name="connsiteX18" fmla="*/ 63500 w 76200"/>
                <a:gd name="connsiteY18" fmla="*/ 40640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200" h="110490">
                  <a:moveTo>
                    <a:pt x="1270" y="2540"/>
                  </a:moveTo>
                  <a:lnTo>
                    <a:pt x="13970" y="2540"/>
                  </a:lnTo>
                  <a:lnTo>
                    <a:pt x="13970" y="10160"/>
                  </a:lnTo>
                  <a:cubicBezTo>
                    <a:pt x="13970" y="13970"/>
                    <a:pt x="13970" y="15240"/>
                    <a:pt x="13970" y="15240"/>
                  </a:cubicBezTo>
                  <a:lnTo>
                    <a:pt x="13970" y="15240"/>
                  </a:lnTo>
                  <a:cubicBezTo>
                    <a:pt x="17780" y="7620"/>
                    <a:pt x="29210" y="0"/>
                    <a:pt x="40640" y="0"/>
                  </a:cubicBezTo>
                  <a:cubicBezTo>
                    <a:pt x="60960" y="0"/>
                    <a:pt x="76200" y="16510"/>
                    <a:pt x="76200" y="39370"/>
                  </a:cubicBezTo>
                  <a:cubicBezTo>
                    <a:pt x="76200" y="62230"/>
                    <a:pt x="60960" y="78740"/>
                    <a:pt x="40640" y="78740"/>
                  </a:cubicBezTo>
                  <a:cubicBezTo>
                    <a:pt x="20320" y="78740"/>
                    <a:pt x="17780" y="71120"/>
                    <a:pt x="13970" y="63500"/>
                  </a:cubicBezTo>
                  <a:lnTo>
                    <a:pt x="13970" y="63500"/>
                  </a:lnTo>
                  <a:cubicBezTo>
                    <a:pt x="13970" y="63500"/>
                    <a:pt x="13970" y="66040"/>
                    <a:pt x="13970" y="69850"/>
                  </a:cubicBezTo>
                  <a:lnTo>
                    <a:pt x="13970" y="110490"/>
                  </a:lnTo>
                  <a:lnTo>
                    <a:pt x="0" y="110490"/>
                  </a:lnTo>
                  <a:lnTo>
                    <a:pt x="0" y="1270"/>
                  </a:lnTo>
                  <a:close/>
                  <a:moveTo>
                    <a:pt x="63500" y="40640"/>
                  </a:moveTo>
                  <a:cubicBezTo>
                    <a:pt x="63500" y="25400"/>
                    <a:pt x="54610" y="12700"/>
                    <a:pt x="39370" y="12700"/>
                  </a:cubicBezTo>
                  <a:cubicBezTo>
                    <a:pt x="24130" y="12700"/>
                    <a:pt x="15240" y="21590"/>
                    <a:pt x="15240" y="40640"/>
                  </a:cubicBezTo>
                  <a:cubicBezTo>
                    <a:pt x="15240" y="59690"/>
                    <a:pt x="27940" y="68580"/>
                    <a:pt x="39370" y="68580"/>
                  </a:cubicBezTo>
                  <a:cubicBezTo>
                    <a:pt x="50800" y="68580"/>
                    <a:pt x="63500" y="57150"/>
                    <a:pt x="63500" y="406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 184">
              <a:extLst>
                <a:ext uri="{FF2B5EF4-FFF2-40B4-BE49-F238E27FC236}">
                  <a16:creationId xmlns:a16="http://schemas.microsoft.com/office/drawing/2014/main" id="{01F5A32D-01DE-D2C5-356E-75666F3ADD08}"/>
                </a:ext>
              </a:extLst>
            </p:cNvPr>
            <p:cNvSpPr/>
            <p:nvPr/>
          </p:nvSpPr>
          <p:spPr>
            <a:xfrm>
              <a:off x="6414770" y="6893559"/>
              <a:ext cx="71120" cy="78740"/>
            </a:xfrm>
            <a:custGeom>
              <a:avLst/>
              <a:gdLst>
                <a:gd name="connsiteX0" fmla="*/ 71120 w 71120"/>
                <a:gd name="connsiteY0" fmla="*/ 35560 h 78740"/>
                <a:gd name="connsiteX1" fmla="*/ 71120 w 71120"/>
                <a:gd name="connsiteY1" fmla="*/ 43180 h 78740"/>
                <a:gd name="connsiteX2" fmla="*/ 13970 w 71120"/>
                <a:gd name="connsiteY2" fmla="*/ 43180 h 78740"/>
                <a:gd name="connsiteX3" fmla="*/ 40640 w 71120"/>
                <a:gd name="connsiteY3" fmla="*/ 67310 h 78740"/>
                <a:gd name="connsiteX4" fmla="*/ 68580 w 71120"/>
                <a:gd name="connsiteY4" fmla="*/ 59690 h 78740"/>
                <a:gd name="connsiteX5" fmla="*/ 68580 w 71120"/>
                <a:gd name="connsiteY5" fmla="*/ 72390 h 78740"/>
                <a:gd name="connsiteX6" fmla="*/ 40640 w 71120"/>
                <a:gd name="connsiteY6" fmla="*/ 78740 h 78740"/>
                <a:gd name="connsiteX7" fmla="*/ 0 w 71120"/>
                <a:gd name="connsiteY7" fmla="*/ 39370 h 78740"/>
                <a:gd name="connsiteX8" fmla="*/ 36830 w 71120"/>
                <a:gd name="connsiteY8" fmla="*/ 0 h 78740"/>
                <a:gd name="connsiteX9" fmla="*/ 71120 w 71120"/>
                <a:gd name="connsiteY9" fmla="*/ 35560 h 78740"/>
                <a:gd name="connsiteX10" fmla="*/ 35560 w 71120"/>
                <a:gd name="connsiteY10" fmla="*/ 12700 h 78740"/>
                <a:gd name="connsiteX11" fmla="*/ 12700 w 71120"/>
                <a:gd name="connsiteY11" fmla="*/ 34290 h 78740"/>
                <a:gd name="connsiteX12" fmla="*/ 55880 w 71120"/>
                <a:gd name="connsiteY12" fmla="*/ 34290 h 78740"/>
                <a:gd name="connsiteX13" fmla="*/ 35560 w 71120"/>
                <a:gd name="connsiteY13" fmla="*/ 1270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120" h="78740">
                  <a:moveTo>
                    <a:pt x="71120" y="35560"/>
                  </a:moveTo>
                  <a:cubicBezTo>
                    <a:pt x="71120" y="38100"/>
                    <a:pt x="71120" y="41910"/>
                    <a:pt x="71120" y="43180"/>
                  </a:cubicBezTo>
                  <a:lnTo>
                    <a:pt x="13970" y="43180"/>
                  </a:lnTo>
                  <a:cubicBezTo>
                    <a:pt x="13970" y="58420"/>
                    <a:pt x="24130" y="67310"/>
                    <a:pt x="40640" y="67310"/>
                  </a:cubicBezTo>
                  <a:cubicBezTo>
                    <a:pt x="57150" y="67310"/>
                    <a:pt x="62230" y="64770"/>
                    <a:pt x="68580" y="59690"/>
                  </a:cubicBezTo>
                  <a:lnTo>
                    <a:pt x="68580" y="72390"/>
                  </a:lnTo>
                  <a:cubicBezTo>
                    <a:pt x="62230" y="76200"/>
                    <a:pt x="52070" y="78740"/>
                    <a:pt x="4064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6830" y="0"/>
                  </a:cubicBezTo>
                  <a:cubicBezTo>
                    <a:pt x="57150" y="0"/>
                    <a:pt x="71120" y="16510"/>
                    <a:pt x="71120" y="35560"/>
                  </a:cubicBezTo>
                  <a:close/>
                  <a:moveTo>
                    <a:pt x="35560" y="12700"/>
                  </a:moveTo>
                  <a:cubicBezTo>
                    <a:pt x="22860" y="12700"/>
                    <a:pt x="13970" y="22860"/>
                    <a:pt x="12700" y="34290"/>
                  </a:cubicBezTo>
                  <a:lnTo>
                    <a:pt x="55880" y="34290"/>
                  </a:lnTo>
                  <a:cubicBezTo>
                    <a:pt x="55880" y="22860"/>
                    <a:pt x="48260" y="12700"/>
                    <a:pt x="35560" y="127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 185">
              <a:extLst>
                <a:ext uri="{FF2B5EF4-FFF2-40B4-BE49-F238E27FC236}">
                  <a16:creationId xmlns:a16="http://schemas.microsoft.com/office/drawing/2014/main" id="{0189FA09-975B-DED3-A33C-13B65C1D952A}"/>
                </a:ext>
              </a:extLst>
            </p:cNvPr>
            <p:cNvSpPr/>
            <p:nvPr/>
          </p:nvSpPr>
          <p:spPr>
            <a:xfrm>
              <a:off x="6501129" y="6864350"/>
              <a:ext cx="76200" cy="110490"/>
            </a:xfrm>
            <a:custGeom>
              <a:avLst/>
              <a:gdLst>
                <a:gd name="connsiteX0" fmla="*/ 74930 w 76200"/>
                <a:gd name="connsiteY0" fmla="*/ 107950 h 110490"/>
                <a:gd name="connsiteX1" fmla="*/ 62230 w 76200"/>
                <a:gd name="connsiteY1" fmla="*/ 107950 h 110490"/>
                <a:gd name="connsiteX2" fmla="*/ 62230 w 76200"/>
                <a:gd name="connsiteY2" fmla="*/ 99060 h 110490"/>
                <a:gd name="connsiteX3" fmla="*/ 62230 w 76200"/>
                <a:gd name="connsiteY3" fmla="*/ 93980 h 110490"/>
                <a:gd name="connsiteX4" fmla="*/ 62230 w 76200"/>
                <a:gd name="connsiteY4" fmla="*/ 93980 h 110490"/>
                <a:gd name="connsiteX5" fmla="*/ 35560 w 76200"/>
                <a:gd name="connsiteY5" fmla="*/ 110490 h 110490"/>
                <a:gd name="connsiteX6" fmla="*/ 0 w 76200"/>
                <a:gd name="connsiteY6" fmla="*/ 71120 h 110490"/>
                <a:gd name="connsiteX7" fmla="*/ 35560 w 76200"/>
                <a:gd name="connsiteY7" fmla="*/ 31750 h 110490"/>
                <a:gd name="connsiteX8" fmla="*/ 62230 w 76200"/>
                <a:gd name="connsiteY8" fmla="*/ 45720 h 110490"/>
                <a:gd name="connsiteX9" fmla="*/ 62230 w 76200"/>
                <a:gd name="connsiteY9" fmla="*/ 45720 h 110490"/>
                <a:gd name="connsiteX10" fmla="*/ 62230 w 76200"/>
                <a:gd name="connsiteY10" fmla="*/ 39370 h 110490"/>
                <a:gd name="connsiteX11" fmla="*/ 62230 w 76200"/>
                <a:gd name="connsiteY11" fmla="*/ 0 h 110490"/>
                <a:gd name="connsiteX12" fmla="*/ 76200 w 76200"/>
                <a:gd name="connsiteY12" fmla="*/ 0 h 110490"/>
                <a:gd name="connsiteX13" fmla="*/ 76200 w 76200"/>
                <a:gd name="connsiteY13" fmla="*/ 109220 h 110490"/>
                <a:gd name="connsiteX14" fmla="*/ 13970 w 76200"/>
                <a:gd name="connsiteY14" fmla="*/ 69850 h 110490"/>
                <a:gd name="connsiteX15" fmla="*/ 38100 w 76200"/>
                <a:gd name="connsiteY15" fmla="*/ 97790 h 110490"/>
                <a:gd name="connsiteX16" fmla="*/ 62230 w 76200"/>
                <a:gd name="connsiteY16" fmla="*/ 69850 h 110490"/>
                <a:gd name="connsiteX17" fmla="*/ 38100 w 76200"/>
                <a:gd name="connsiteY17" fmla="*/ 41910 h 110490"/>
                <a:gd name="connsiteX18" fmla="*/ 13970 w 76200"/>
                <a:gd name="connsiteY18" fmla="*/ 69850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200" h="110490">
                  <a:moveTo>
                    <a:pt x="74930" y="107950"/>
                  </a:moveTo>
                  <a:lnTo>
                    <a:pt x="62230" y="107950"/>
                  </a:lnTo>
                  <a:lnTo>
                    <a:pt x="62230" y="99060"/>
                  </a:lnTo>
                  <a:cubicBezTo>
                    <a:pt x="62230" y="95250"/>
                    <a:pt x="62230" y="93980"/>
                    <a:pt x="62230" y="93980"/>
                  </a:cubicBezTo>
                  <a:lnTo>
                    <a:pt x="62230" y="93980"/>
                  </a:lnTo>
                  <a:cubicBezTo>
                    <a:pt x="58420" y="102870"/>
                    <a:pt x="46990" y="110490"/>
                    <a:pt x="35560" y="110490"/>
                  </a:cubicBezTo>
                  <a:cubicBezTo>
                    <a:pt x="15240" y="110490"/>
                    <a:pt x="0" y="93980"/>
                    <a:pt x="0" y="71120"/>
                  </a:cubicBezTo>
                  <a:cubicBezTo>
                    <a:pt x="0" y="48260"/>
                    <a:pt x="15240" y="31750"/>
                    <a:pt x="35560" y="31750"/>
                  </a:cubicBezTo>
                  <a:cubicBezTo>
                    <a:pt x="55880" y="31750"/>
                    <a:pt x="58420" y="38100"/>
                    <a:pt x="62230" y="45720"/>
                  </a:cubicBezTo>
                  <a:lnTo>
                    <a:pt x="62230" y="45720"/>
                  </a:lnTo>
                  <a:cubicBezTo>
                    <a:pt x="62230" y="45720"/>
                    <a:pt x="62230" y="43180"/>
                    <a:pt x="62230" y="39370"/>
                  </a:cubicBezTo>
                  <a:lnTo>
                    <a:pt x="62230" y="0"/>
                  </a:lnTo>
                  <a:lnTo>
                    <a:pt x="76200" y="0"/>
                  </a:lnTo>
                  <a:lnTo>
                    <a:pt x="76200" y="109220"/>
                  </a:lnTo>
                  <a:close/>
                  <a:moveTo>
                    <a:pt x="13970" y="69850"/>
                  </a:moveTo>
                  <a:cubicBezTo>
                    <a:pt x="13970" y="85090"/>
                    <a:pt x="22860" y="97790"/>
                    <a:pt x="38100" y="97790"/>
                  </a:cubicBezTo>
                  <a:cubicBezTo>
                    <a:pt x="53340" y="97790"/>
                    <a:pt x="62230" y="88900"/>
                    <a:pt x="62230" y="69850"/>
                  </a:cubicBezTo>
                  <a:cubicBezTo>
                    <a:pt x="62230" y="50800"/>
                    <a:pt x="49530" y="41910"/>
                    <a:pt x="38100" y="41910"/>
                  </a:cubicBezTo>
                  <a:cubicBezTo>
                    <a:pt x="26670" y="41910"/>
                    <a:pt x="13970" y="53340"/>
                    <a:pt x="13970" y="698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 186">
              <a:extLst>
                <a:ext uri="{FF2B5EF4-FFF2-40B4-BE49-F238E27FC236}">
                  <a16:creationId xmlns:a16="http://schemas.microsoft.com/office/drawing/2014/main" id="{CBE0415C-6379-E8F0-EC80-79A0139CC922}"/>
                </a:ext>
              </a:extLst>
            </p:cNvPr>
            <p:cNvSpPr/>
            <p:nvPr/>
          </p:nvSpPr>
          <p:spPr>
            <a:xfrm>
              <a:off x="6597650" y="6955790"/>
              <a:ext cx="17780" cy="17779"/>
            </a:xfrm>
            <a:custGeom>
              <a:avLst/>
              <a:gdLst>
                <a:gd name="connsiteX0" fmla="*/ 8890 w 17780"/>
                <a:gd name="connsiteY0" fmla="*/ 0 h 17779"/>
                <a:gd name="connsiteX1" fmla="*/ 17780 w 17780"/>
                <a:gd name="connsiteY1" fmla="*/ 8890 h 17779"/>
                <a:gd name="connsiteX2" fmla="*/ 8890 w 17780"/>
                <a:gd name="connsiteY2" fmla="*/ 17780 h 17779"/>
                <a:gd name="connsiteX3" fmla="*/ 0 w 17780"/>
                <a:gd name="connsiteY3" fmla="*/ 8890 h 17779"/>
                <a:gd name="connsiteX4" fmla="*/ 8890 w 17780"/>
                <a:gd name="connsiteY4" fmla="*/ 0 h 17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80" h="17779">
                  <a:moveTo>
                    <a:pt x="8890" y="0"/>
                  </a:moveTo>
                  <a:cubicBezTo>
                    <a:pt x="13970" y="0"/>
                    <a:pt x="17780" y="3810"/>
                    <a:pt x="17780" y="8890"/>
                  </a:cubicBezTo>
                  <a:cubicBezTo>
                    <a:pt x="17780" y="13970"/>
                    <a:pt x="13970" y="17780"/>
                    <a:pt x="889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0"/>
                    <a:pt x="3810" y="0"/>
                    <a:pt x="889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519157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9" grpId="0" animBg="1"/>
      <p:bldP spid="150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>
            <a:extLst>
              <a:ext uri="{FF2B5EF4-FFF2-40B4-BE49-F238E27FC236}">
                <a16:creationId xmlns:a16="http://schemas.microsoft.com/office/drawing/2014/main" id="{70267625-8500-1BA0-BF2B-CDA7379212D1}"/>
              </a:ext>
            </a:extLst>
          </p:cNvPr>
          <p:cNvSpPr/>
          <p:nvPr/>
        </p:nvSpPr>
        <p:spPr>
          <a:xfrm>
            <a:off x="408939" y="7235190"/>
            <a:ext cx="9240519" cy="12700"/>
          </a:xfrm>
          <a:custGeom>
            <a:avLst/>
            <a:gdLst>
              <a:gd name="connsiteX0" fmla="*/ 0 w 9240519"/>
              <a:gd name="connsiteY0" fmla="*/ 0 h 12700"/>
              <a:gd name="connsiteX1" fmla="*/ 9240520 w 9240519"/>
              <a:gd name="connsiteY1" fmla="*/ 0 h 1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240519" h="12700">
                <a:moveTo>
                  <a:pt x="0" y="0"/>
                </a:moveTo>
                <a:lnTo>
                  <a:pt x="9240520" y="0"/>
                </a:lnTo>
              </a:path>
            </a:pathLst>
          </a:custGeom>
          <a:ln w="25400" cap="flat">
            <a:solidFill>
              <a:srgbClr val="717073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8" name="Graphic 4">
            <a:extLst>
              <a:ext uri="{FF2B5EF4-FFF2-40B4-BE49-F238E27FC236}">
                <a16:creationId xmlns:a16="http://schemas.microsoft.com/office/drawing/2014/main" id="{7972340A-1B7C-75B4-9AEF-3FC705DC29ED}"/>
              </a:ext>
            </a:extLst>
          </p:cNvPr>
          <p:cNvGrpSpPr/>
          <p:nvPr/>
        </p:nvGrpSpPr>
        <p:grpSpPr>
          <a:xfrm>
            <a:off x="420369" y="7369809"/>
            <a:ext cx="411480" cy="120650"/>
            <a:chOff x="420369" y="7369809"/>
            <a:chExt cx="411480" cy="120650"/>
          </a:xfrm>
          <a:solidFill>
            <a:srgbClr val="717073"/>
          </a:solidFill>
        </p:grpSpPr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C12E0BD6-CFDB-0A82-5A4C-A1EE934A0C96}"/>
                </a:ext>
              </a:extLst>
            </p:cNvPr>
            <p:cNvSpPr/>
            <p:nvPr/>
          </p:nvSpPr>
          <p:spPr>
            <a:xfrm>
              <a:off x="420369" y="7372350"/>
              <a:ext cx="58420" cy="91440"/>
            </a:xfrm>
            <a:custGeom>
              <a:avLst/>
              <a:gdLst>
                <a:gd name="connsiteX0" fmla="*/ 12700 w 58420"/>
                <a:gd name="connsiteY0" fmla="*/ 55880 h 91440"/>
                <a:gd name="connsiteX1" fmla="*/ 12700 w 58420"/>
                <a:gd name="connsiteY1" fmla="*/ 91440 h 91440"/>
                <a:gd name="connsiteX2" fmla="*/ 0 w 58420"/>
                <a:gd name="connsiteY2" fmla="*/ 91440 h 91440"/>
                <a:gd name="connsiteX3" fmla="*/ 0 w 58420"/>
                <a:gd name="connsiteY3" fmla="*/ 0 h 91440"/>
                <a:gd name="connsiteX4" fmla="*/ 27940 w 58420"/>
                <a:gd name="connsiteY4" fmla="*/ 0 h 91440"/>
                <a:gd name="connsiteX5" fmla="*/ 58420 w 58420"/>
                <a:gd name="connsiteY5" fmla="*/ 27940 h 91440"/>
                <a:gd name="connsiteX6" fmla="*/ 27940 w 58420"/>
                <a:gd name="connsiteY6" fmla="*/ 55880 h 91440"/>
                <a:gd name="connsiteX7" fmla="*/ 12700 w 58420"/>
                <a:gd name="connsiteY7" fmla="*/ 55880 h 91440"/>
                <a:gd name="connsiteX8" fmla="*/ 12700 w 58420"/>
                <a:gd name="connsiteY8" fmla="*/ 10160 h 91440"/>
                <a:gd name="connsiteX9" fmla="*/ 12700 w 58420"/>
                <a:gd name="connsiteY9" fmla="*/ 45720 h 91440"/>
                <a:gd name="connsiteX10" fmla="*/ 29210 w 58420"/>
                <a:gd name="connsiteY10" fmla="*/ 45720 h 91440"/>
                <a:gd name="connsiteX11" fmla="*/ 46990 w 58420"/>
                <a:gd name="connsiteY11" fmla="*/ 27940 h 91440"/>
                <a:gd name="connsiteX12" fmla="*/ 27940 w 58420"/>
                <a:gd name="connsiteY12" fmla="*/ 10160 h 91440"/>
                <a:gd name="connsiteX13" fmla="*/ 12700 w 58420"/>
                <a:gd name="connsiteY13" fmla="*/ 1016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420" h="91440">
                  <a:moveTo>
                    <a:pt x="12700" y="55880"/>
                  </a:moveTo>
                  <a:lnTo>
                    <a:pt x="12700" y="91440"/>
                  </a:lnTo>
                  <a:lnTo>
                    <a:pt x="0" y="91440"/>
                  </a:lnTo>
                  <a:lnTo>
                    <a:pt x="0" y="0"/>
                  </a:lnTo>
                  <a:lnTo>
                    <a:pt x="27940" y="0"/>
                  </a:lnTo>
                  <a:cubicBezTo>
                    <a:pt x="46990" y="0"/>
                    <a:pt x="58420" y="10160"/>
                    <a:pt x="58420" y="27940"/>
                  </a:cubicBezTo>
                  <a:cubicBezTo>
                    <a:pt x="58420" y="45720"/>
                    <a:pt x="46990" y="55880"/>
                    <a:pt x="27940" y="55880"/>
                  </a:cubicBezTo>
                  <a:lnTo>
                    <a:pt x="12700" y="55880"/>
                  </a:lnTo>
                  <a:close/>
                  <a:moveTo>
                    <a:pt x="12700" y="10160"/>
                  </a:moveTo>
                  <a:lnTo>
                    <a:pt x="12700" y="45720"/>
                  </a:lnTo>
                  <a:lnTo>
                    <a:pt x="29210" y="45720"/>
                  </a:lnTo>
                  <a:cubicBezTo>
                    <a:pt x="40640" y="45720"/>
                    <a:pt x="46990" y="39370"/>
                    <a:pt x="46990" y="27940"/>
                  </a:cubicBezTo>
                  <a:cubicBezTo>
                    <a:pt x="46990" y="16510"/>
                    <a:pt x="39370" y="10160"/>
                    <a:pt x="27940" y="10160"/>
                  </a:cubicBezTo>
                  <a:lnTo>
                    <a:pt x="12700" y="10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478B641D-AC55-A25B-B0F1-417B7210F3AA}"/>
                </a:ext>
              </a:extLst>
            </p:cNvPr>
            <p:cNvSpPr/>
            <p:nvPr/>
          </p:nvSpPr>
          <p:spPr>
            <a:xfrm>
              <a:off x="488950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8420 h 66040"/>
                <a:gd name="connsiteX18" fmla="*/ 40640 w 53340"/>
                <a:gd name="connsiteY18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8420"/>
                    <a:pt x="21590" y="58420"/>
                  </a:cubicBezTo>
                  <a:cubicBezTo>
                    <a:pt x="31750" y="58420"/>
                    <a:pt x="40640" y="48260"/>
                    <a:pt x="4064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15F4A012-86AA-7801-57E3-57120481A5F3}"/>
                </a:ext>
              </a:extLst>
            </p:cNvPr>
            <p:cNvSpPr/>
            <p:nvPr/>
          </p:nvSpPr>
          <p:spPr>
            <a:xfrm>
              <a:off x="556259" y="7399019"/>
              <a:ext cx="59690" cy="91440"/>
            </a:xfrm>
            <a:custGeom>
              <a:avLst/>
              <a:gdLst>
                <a:gd name="connsiteX0" fmla="*/ 34290 w 59690"/>
                <a:gd name="connsiteY0" fmla="*/ 54611 h 91440"/>
                <a:gd name="connsiteX1" fmla="*/ 59690 w 59690"/>
                <a:gd name="connsiteY1" fmla="*/ 72390 h 91440"/>
                <a:gd name="connsiteX2" fmla="*/ 29210 w 59690"/>
                <a:gd name="connsiteY2" fmla="*/ 91440 h 91440"/>
                <a:gd name="connsiteX3" fmla="*/ 0 w 59690"/>
                <a:gd name="connsiteY3" fmla="*/ 74930 h 91440"/>
                <a:gd name="connsiteX4" fmla="*/ 17780 w 59690"/>
                <a:gd name="connsiteY4" fmla="*/ 59690 h 91440"/>
                <a:gd name="connsiteX5" fmla="*/ 7620 w 59690"/>
                <a:gd name="connsiteY5" fmla="*/ 52070 h 91440"/>
                <a:gd name="connsiteX6" fmla="*/ 16510 w 59690"/>
                <a:gd name="connsiteY6" fmla="*/ 43180 h 91440"/>
                <a:gd name="connsiteX7" fmla="*/ 1270 w 59690"/>
                <a:gd name="connsiteY7" fmla="*/ 22861 h 91440"/>
                <a:gd name="connsiteX8" fmla="*/ 26670 w 59690"/>
                <a:gd name="connsiteY8" fmla="*/ 0 h 91440"/>
                <a:gd name="connsiteX9" fmla="*/ 36830 w 59690"/>
                <a:gd name="connsiteY9" fmla="*/ 1270 h 91440"/>
                <a:gd name="connsiteX10" fmla="*/ 59690 w 59690"/>
                <a:gd name="connsiteY10" fmla="*/ 1270 h 91440"/>
                <a:gd name="connsiteX11" fmla="*/ 59690 w 59690"/>
                <a:gd name="connsiteY11" fmla="*/ 10161 h 91440"/>
                <a:gd name="connsiteX12" fmla="*/ 50800 w 59690"/>
                <a:gd name="connsiteY12" fmla="*/ 10161 h 91440"/>
                <a:gd name="connsiteX13" fmla="*/ 46990 w 59690"/>
                <a:gd name="connsiteY13" fmla="*/ 10161 h 91440"/>
                <a:gd name="connsiteX14" fmla="*/ 46990 w 59690"/>
                <a:gd name="connsiteY14" fmla="*/ 10161 h 91440"/>
                <a:gd name="connsiteX15" fmla="*/ 52070 w 59690"/>
                <a:gd name="connsiteY15" fmla="*/ 22861 h 91440"/>
                <a:gd name="connsiteX16" fmla="*/ 29210 w 59690"/>
                <a:gd name="connsiteY16" fmla="*/ 44450 h 91440"/>
                <a:gd name="connsiteX17" fmla="*/ 29210 w 59690"/>
                <a:gd name="connsiteY17" fmla="*/ 44450 h 91440"/>
                <a:gd name="connsiteX18" fmla="*/ 19050 w 59690"/>
                <a:gd name="connsiteY18" fmla="*/ 49530 h 91440"/>
                <a:gd name="connsiteX19" fmla="*/ 34290 w 59690"/>
                <a:gd name="connsiteY19" fmla="*/ 54611 h 91440"/>
                <a:gd name="connsiteX20" fmla="*/ 46990 w 59690"/>
                <a:gd name="connsiteY20" fmla="*/ 73661 h 91440"/>
                <a:gd name="connsiteX21" fmla="*/ 27940 w 59690"/>
                <a:gd name="connsiteY21" fmla="*/ 63500 h 91440"/>
                <a:gd name="connsiteX22" fmla="*/ 11430 w 59690"/>
                <a:gd name="connsiteY22" fmla="*/ 73661 h 91440"/>
                <a:gd name="connsiteX23" fmla="*/ 29210 w 59690"/>
                <a:gd name="connsiteY23" fmla="*/ 83820 h 91440"/>
                <a:gd name="connsiteX24" fmla="*/ 48260 w 59690"/>
                <a:gd name="connsiteY24" fmla="*/ 73661 h 91440"/>
                <a:gd name="connsiteX25" fmla="*/ 41910 w 59690"/>
                <a:gd name="connsiteY25" fmla="*/ 22861 h 91440"/>
                <a:gd name="connsiteX26" fmla="*/ 26670 w 59690"/>
                <a:gd name="connsiteY26" fmla="*/ 8890 h 91440"/>
                <a:gd name="connsiteX27" fmla="*/ 11430 w 59690"/>
                <a:gd name="connsiteY27" fmla="*/ 22861 h 91440"/>
                <a:gd name="connsiteX28" fmla="*/ 26670 w 59690"/>
                <a:gd name="connsiteY28" fmla="*/ 36830 h 91440"/>
                <a:gd name="connsiteX29" fmla="*/ 41910 w 59690"/>
                <a:gd name="connsiteY29" fmla="*/ 22861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9690" h="91440">
                  <a:moveTo>
                    <a:pt x="34290" y="54611"/>
                  </a:moveTo>
                  <a:cubicBezTo>
                    <a:pt x="50800" y="55880"/>
                    <a:pt x="59690" y="60961"/>
                    <a:pt x="59690" y="72390"/>
                  </a:cubicBezTo>
                  <a:cubicBezTo>
                    <a:pt x="59690" y="83820"/>
                    <a:pt x="46990" y="91440"/>
                    <a:pt x="29210" y="91440"/>
                  </a:cubicBezTo>
                  <a:cubicBezTo>
                    <a:pt x="11430" y="91440"/>
                    <a:pt x="0" y="85090"/>
                    <a:pt x="0" y="74930"/>
                  </a:cubicBezTo>
                  <a:cubicBezTo>
                    <a:pt x="0" y="64770"/>
                    <a:pt x="7620" y="60961"/>
                    <a:pt x="17780" y="59690"/>
                  </a:cubicBezTo>
                  <a:cubicBezTo>
                    <a:pt x="11430" y="59690"/>
                    <a:pt x="7620" y="55880"/>
                    <a:pt x="7620" y="52070"/>
                  </a:cubicBezTo>
                  <a:cubicBezTo>
                    <a:pt x="7620" y="48261"/>
                    <a:pt x="11430" y="44450"/>
                    <a:pt x="16510" y="43180"/>
                  </a:cubicBezTo>
                  <a:cubicBezTo>
                    <a:pt x="7620" y="39370"/>
                    <a:pt x="1270" y="31750"/>
                    <a:pt x="1270" y="22861"/>
                  </a:cubicBezTo>
                  <a:cubicBezTo>
                    <a:pt x="1270" y="13970"/>
                    <a:pt x="12700" y="0"/>
                    <a:pt x="26670" y="0"/>
                  </a:cubicBezTo>
                  <a:cubicBezTo>
                    <a:pt x="40640" y="0"/>
                    <a:pt x="34290" y="0"/>
                    <a:pt x="36830" y="1270"/>
                  </a:cubicBezTo>
                  <a:lnTo>
                    <a:pt x="59690" y="1270"/>
                  </a:lnTo>
                  <a:lnTo>
                    <a:pt x="59690" y="10161"/>
                  </a:lnTo>
                  <a:lnTo>
                    <a:pt x="50800" y="10161"/>
                  </a:lnTo>
                  <a:cubicBezTo>
                    <a:pt x="49530" y="10161"/>
                    <a:pt x="46990" y="10161"/>
                    <a:pt x="46990" y="10161"/>
                  </a:cubicBezTo>
                  <a:lnTo>
                    <a:pt x="46990" y="10161"/>
                  </a:lnTo>
                  <a:cubicBezTo>
                    <a:pt x="50800" y="12700"/>
                    <a:pt x="52070" y="17780"/>
                    <a:pt x="52070" y="22861"/>
                  </a:cubicBezTo>
                  <a:cubicBezTo>
                    <a:pt x="52070" y="35561"/>
                    <a:pt x="41910" y="44450"/>
                    <a:pt x="29210" y="44450"/>
                  </a:cubicBezTo>
                  <a:lnTo>
                    <a:pt x="29210" y="44450"/>
                  </a:lnTo>
                  <a:cubicBezTo>
                    <a:pt x="22860" y="44450"/>
                    <a:pt x="19050" y="46990"/>
                    <a:pt x="19050" y="49530"/>
                  </a:cubicBezTo>
                  <a:cubicBezTo>
                    <a:pt x="19050" y="52070"/>
                    <a:pt x="22860" y="53340"/>
                    <a:pt x="34290" y="54611"/>
                  </a:cubicBezTo>
                  <a:close/>
                  <a:moveTo>
                    <a:pt x="46990" y="73661"/>
                  </a:moveTo>
                  <a:cubicBezTo>
                    <a:pt x="46990" y="67311"/>
                    <a:pt x="41910" y="63500"/>
                    <a:pt x="27940" y="63500"/>
                  </a:cubicBezTo>
                  <a:cubicBezTo>
                    <a:pt x="13970" y="63500"/>
                    <a:pt x="11430" y="68580"/>
                    <a:pt x="11430" y="73661"/>
                  </a:cubicBezTo>
                  <a:cubicBezTo>
                    <a:pt x="11430" y="78740"/>
                    <a:pt x="19050" y="83820"/>
                    <a:pt x="29210" y="83820"/>
                  </a:cubicBezTo>
                  <a:cubicBezTo>
                    <a:pt x="39370" y="83820"/>
                    <a:pt x="48260" y="80011"/>
                    <a:pt x="48260" y="73661"/>
                  </a:cubicBezTo>
                  <a:close/>
                  <a:moveTo>
                    <a:pt x="41910" y="22861"/>
                  </a:moveTo>
                  <a:cubicBezTo>
                    <a:pt x="41910" y="15240"/>
                    <a:pt x="35560" y="8890"/>
                    <a:pt x="26670" y="8890"/>
                  </a:cubicBezTo>
                  <a:cubicBezTo>
                    <a:pt x="17780" y="8890"/>
                    <a:pt x="11430" y="15240"/>
                    <a:pt x="11430" y="22861"/>
                  </a:cubicBezTo>
                  <a:cubicBezTo>
                    <a:pt x="11430" y="30480"/>
                    <a:pt x="17780" y="36830"/>
                    <a:pt x="26670" y="36830"/>
                  </a:cubicBezTo>
                  <a:cubicBezTo>
                    <a:pt x="35560" y="36830"/>
                    <a:pt x="41910" y="31750"/>
                    <a:pt x="41910" y="22861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207ACFCF-CAD6-F5DF-4C77-B60FC27013C3}"/>
                </a:ext>
              </a:extLst>
            </p:cNvPr>
            <p:cNvSpPr/>
            <p:nvPr/>
          </p:nvSpPr>
          <p:spPr>
            <a:xfrm>
              <a:off x="624840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1750 w 59690"/>
                <a:gd name="connsiteY10" fmla="*/ 11430 h 66040"/>
                <a:gd name="connsiteX11" fmla="*/ 12700 w 59690"/>
                <a:gd name="connsiteY11" fmla="*/ 29210 h 66040"/>
                <a:gd name="connsiteX12" fmla="*/ 48260 w 59690"/>
                <a:gd name="connsiteY12" fmla="*/ 29210 h 66040"/>
                <a:gd name="connsiteX13" fmla="*/ 3175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1750" y="11430"/>
                  </a:moveTo>
                  <a:cubicBezTo>
                    <a:pt x="20320" y="11430"/>
                    <a:pt x="13970" y="20320"/>
                    <a:pt x="12700" y="29210"/>
                  </a:cubicBezTo>
                  <a:lnTo>
                    <a:pt x="48260" y="29210"/>
                  </a:lnTo>
                  <a:cubicBezTo>
                    <a:pt x="48260" y="20320"/>
                    <a:pt x="41910" y="11430"/>
                    <a:pt x="3175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6E0DEF53-576A-E48E-8416-9254BF9558FD}"/>
                </a:ext>
              </a:extLst>
            </p:cNvPr>
            <p:cNvSpPr/>
            <p:nvPr/>
          </p:nvSpPr>
          <p:spPr>
            <a:xfrm>
              <a:off x="728980" y="7372350"/>
              <a:ext cx="24129" cy="91440"/>
            </a:xfrm>
            <a:custGeom>
              <a:avLst/>
              <a:gdLst>
                <a:gd name="connsiteX0" fmla="*/ 24130 w 24129"/>
                <a:gd name="connsiteY0" fmla="*/ 0 h 91440"/>
                <a:gd name="connsiteX1" fmla="*/ 24130 w 24129"/>
                <a:gd name="connsiteY1" fmla="*/ 91440 h 91440"/>
                <a:gd name="connsiteX2" fmla="*/ 11430 w 24129"/>
                <a:gd name="connsiteY2" fmla="*/ 91440 h 91440"/>
                <a:gd name="connsiteX3" fmla="*/ 11430 w 24129"/>
                <a:gd name="connsiteY3" fmla="*/ 10160 h 91440"/>
                <a:gd name="connsiteX4" fmla="*/ 0 w 24129"/>
                <a:gd name="connsiteY4" fmla="*/ 10160 h 91440"/>
                <a:gd name="connsiteX5" fmla="*/ 0 w 24129"/>
                <a:gd name="connsiteY5" fmla="*/ 0 h 91440"/>
                <a:gd name="connsiteX6" fmla="*/ 24130 w 24129"/>
                <a:gd name="connsiteY6" fmla="*/ 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9" h="91440">
                  <a:moveTo>
                    <a:pt x="24130" y="0"/>
                  </a:moveTo>
                  <a:lnTo>
                    <a:pt x="24130" y="91440"/>
                  </a:lnTo>
                  <a:lnTo>
                    <a:pt x="11430" y="91440"/>
                  </a:lnTo>
                  <a:lnTo>
                    <a:pt x="11430" y="10160"/>
                  </a:lnTo>
                  <a:lnTo>
                    <a:pt x="0" y="10160"/>
                  </a:lnTo>
                  <a:lnTo>
                    <a:pt x="0" y="0"/>
                  </a:lnTo>
                  <a:lnTo>
                    <a:pt x="2413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425617DC-3ADE-AF52-37C1-50A8E6C89681}"/>
                </a:ext>
              </a:extLst>
            </p:cNvPr>
            <p:cNvSpPr/>
            <p:nvPr/>
          </p:nvSpPr>
          <p:spPr>
            <a:xfrm>
              <a:off x="772159" y="7369809"/>
              <a:ext cx="59690" cy="92709"/>
            </a:xfrm>
            <a:custGeom>
              <a:avLst/>
              <a:gdLst>
                <a:gd name="connsiteX0" fmla="*/ 5080 w 59690"/>
                <a:gd name="connsiteY0" fmla="*/ 6350 h 92709"/>
                <a:gd name="connsiteX1" fmla="*/ 25400 w 59690"/>
                <a:gd name="connsiteY1" fmla="*/ 0 h 92709"/>
                <a:gd name="connsiteX2" fmla="*/ 54610 w 59690"/>
                <a:gd name="connsiteY2" fmla="*/ 29210 h 92709"/>
                <a:gd name="connsiteX3" fmla="*/ 22860 w 59690"/>
                <a:gd name="connsiteY3" fmla="*/ 82550 h 92709"/>
                <a:gd name="connsiteX4" fmla="*/ 59690 w 59690"/>
                <a:gd name="connsiteY4" fmla="*/ 82550 h 92709"/>
                <a:gd name="connsiteX5" fmla="*/ 59690 w 59690"/>
                <a:gd name="connsiteY5" fmla="*/ 92710 h 92709"/>
                <a:gd name="connsiteX6" fmla="*/ 0 w 59690"/>
                <a:gd name="connsiteY6" fmla="*/ 92710 h 92709"/>
                <a:gd name="connsiteX7" fmla="*/ 41910 w 59690"/>
                <a:gd name="connsiteY7" fmla="*/ 29210 h 92709"/>
                <a:gd name="connsiteX8" fmla="*/ 24130 w 59690"/>
                <a:gd name="connsiteY8" fmla="*/ 11430 h 92709"/>
                <a:gd name="connsiteX9" fmla="*/ 5080 w 59690"/>
                <a:gd name="connsiteY9" fmla="*/ 17780 h 92709"/>
                <a:gd name="connsiteX10" fmla="*/ 5080 w 59690"/>
                <a:gd name="connsiteY10" fmla="*/ 635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690" h="92709">
                  <a:moveTo>
                    <a:pt x="5080" y="6350"/>
                  </a:moveTo>
                  <a:cubicBezTo>
                    <a:pt x="10160" y="2540"/>
                    <a:pt x="17780" y="0"/>
                    <a:pt x="25400" y="0"/>
                  </a:cubicBezTo>
                  <a:cubicBezTo>
                    <a:pt x="43180" y="0"/>
                    <a:pt x="54610" y="11430"/>
                    <a:pt x="54610" y="29210"/>
                  </a:cubicBezTo>
                  <a:cubicBezTo>
                    <a:pt x="54610" y="46990"/>
                    <a:pt x="39370" y="63500"/>
                    <a:pt x="22860" y="82550"/>
                  </a:cubicBezTo>
                  <a:lnTo>
                    <a:pt x="59690" y="82550"/>
                  </a:lnTo>
                  <a:lnTo>
                    <a:pt x="59690" y="92710"/>
                  </a:lnTo>
                  <a:lnTo>
                    <a:pt x="0" y="92710"/>
                  </a:lnTo>
                  <a:cubicBezTo>
                    <a:pt x="26670" y="62230"/>
                    <a:pt x="41910" y="45720"/>
                    <a:pt x="41910" y="29210"/>
                  </a:cubicBezTo>
                  <a:cubicBezTo>
                    <a:pt x="41910" y="12700"/>
                    <a:pt x="35560" y="11430"/>
                    <a:pt x="24130" y="11430"/>
                  </a:cubicBezTo>
                  <a:cubicBezTo>
                    <a:pt x="12700" y="11430"/>
                    <a:pt x="8890" y="13970"/>
                    <a:pt x="5080" y="17780"/>
                  </a:cubicBezTo>
                  <a:lnTo>
                    <a:pt x="508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" name="Graphic 4">
            <a:extLst>
              <a:ext uri="{FF2B5EF4-FFF2-40B4-BE49-F238E27FC236}">
                <a16:creationId xmlns:a16="http://schemas.microsoft.com/office/drawing/2014/main" id="{22835468-5352-E262-5879-B8E6B62442CF}"/>
              </a:ext>
            </a:extLst>
          </p:cNvPr>
          <p:cNvGrpSpPr/>
          <p:nvPr/>
        </p:nvGrpSpPr>
        <p:grpSpPr>
          <a:xfrm>
            <a:off x="7508240" y="7371080"/>
            <a:ext cx="2136140" cy="93979"/>
            <a:chOff x="7508240" y="7371080"/>
            <a:chExt cx="2136140" cy="93979"/>
          </a:xfrm>
          <a:solidFill>
            <a:srgbClr val="717073"/>
          </a:solidFill>
        </p:grpSpPr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92F623A0-3921-2FDF-C1A4-DEC2EA667687}"/>
                </a:ext>
              </a:extLst>
            </p:cNvPr>
            <p:cNvSpPr/>
            <p:nvPr/>
          </p:nvSpPr>
          <p:spPr>
            <a:xfrm>
              <a:off x="7508240" y="7371080"/>
              <a:ext cx="83819" cy="92709"/>
            </a:xfrm>
            <a:custGeom>
              <a:avLst/>
              <a:gdLst>
                <a:gd name="connsiteX0" fmla="*/ 41910 w 83819"/>
                <a:gd name="connsiteY0" fmla="*/ 0 h 92709"/>
                <a:gd name="connsiteX1" fmla="*/ 41910 w 83819"/>
                <a:gd name="connsiteY1" fmla="*/ 0 h 92709"/>
                <a:gd name="connsiteX2" fmla="*/ 83820 w 83819"/>
                <a:gd name="connsiteY2" fmla="*/ 92710 h 92709"/>
                <a:gd name="connsiteX3" fmla="*/ 71120 w 83819"/>
                <a:gd name="connsiteY3" fmla="*/ 92710 h 92709"/>
                <a:gd name="connsiteX4" fmla="*/ 62230 w 83819"/>
                <a:gd name="connsiteY4" fmla="*/ 72389 h 92709"/>
                <a:gd name="connsiteX5" fmla="*/ 21590 w 83819"/>
                <a:gd name="connsiteY5" fmla="*/ 72389 h 92709"/>
                <a:gd name="connsiteX6" fmla="*/ 12700 w 83819"/>
                <a:gd name="connsiteY6" fmla="*/ 92710 h 92709"/>
                <a:gd name="connsiteX7" fmla="*/ 0 w 83819"/>
                <a:gd name="connsiteY7" fmla="*/ 92710 h 92709"/>
                <a:gd name="connsiteX8" fmla="*/ 41910 w 83819"/>
                <a:gd name="connsiteY8" fmla="*/ 0 h 92709"/>
                <a:gd name="connsiteX9" fmla="*/ 57150 w 83819"/>
                <a:gd name="connsiteY9" fmla="*/ 62230 h 92709"/>
                <a:gd name="connsiteX10" fmla="*/ 41910 w 83819"/>
                <a:gd name="connsiteY10" fmla="*/ 24130 h 92709"/>
                <a:gd name="connsiteX11" fmla="*/ 25400 w 83819"/>
                <a:gd name="connsiteY11" fmla="*/ 62230 h 92709"/>
                <a:gd name="connsiteX12" fmla="*/ 57150 w 83819"/>
                <a:gd name="connsiteY12" fmla="*/ 6223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3819" h="92709">
                  <a:moveTo>
                    <a:pt x="41910" y="0"/>
                  </a:moveTo>
                  <a:lnTo>
                    <a:pt x="41910" y="0"/>
                  </a:lnTo>
                  <a:lnTo>
                    <a:pt x="83820" y="92710"/>
                  </a:lnTo>
                  <a:lnTo>
                    <a:pt x="71120" y="92710"/>
                  </a:lnTo>
                  <a:lnTo>
                    <a:pt x="62230" y="72389"/>
                  </a:lnTo>
                  <a:lnTo>
                    <a:pt x="21590" y="72389"/>
                  </a:lnTo>
                  <a:lnTo>
                    <a:pt x="12700" y="92710"/>
                  </a:lnTo>
                  <a:lnTo>
                    <a:pt x="0" y="92710"/>
                  </a:lnTo>
                  <a:lnTo>
                    <a:pt x="41910" y="0"/>
                  </a:lnTo>
                  <a:close/>
                  <a:moveTo>
                    <a:pt x="57150" y="62230"/>
                  </a:moveTo>
                  <a:cubicBezTo>
                    <a:pt x="50800" y="48260"/>
                    <a:pt x="45720" y="36830"/>
                    <a:pt x="41910" y="24130"/>
                  </a:cubicBezTo>
                  <a:cubicBezTo>
                    <a:pt x="36830" y="36830"/>
                    <a:pt x="31750" y="48260"/>
                    <a:pt x="25400" y="62230"/>
                  </a:cubicBezTo>
                  <a:lnTo>
                    <a:pt x="57150" y="622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CBC32706-0734-D4E0-DE5D-C5DA49D0DF18}"/>
                </a:ext>
              </a:extLst>
            </p:cNvPr>
            <p:cNvSpPr/>
            <p:nvPr/>
          </p:nvSpPr>
          <p:spPr>
            <a:xfrm>
              <a:off x="7602219" y="7399019"/>
              <a:ext cx="35735" cy="64770"/>
            </a:xfrm>
            <a:custGeom>
              <a:avLst/>
              <a:gdLst>
                <a:gd name="connsiteX0" fmla="*/ 0 w 35735"/>
                <a:gd name="connsiteY0" fmla="*/ 1270 h 64770"/>
                <a:gd name="connsiteX1" fmla="*/ 11430 w 35735"/>
                <a:gd name="connsiteY1" fmla="*/ 1270 h 64770"/>
                <a:gd name="connsiteX2" fmla="*/ 11430 w 35735"/>
                <a:gd name="connsiteY2" fmla="*/ 10161 h 64770"/>
                <a:gd name="connsiteX3" fmla="*/ 11430 w 35735"/>
                <a:gd name="connsiteY3" fmla="*/ 15240 h 64770"/>
                <a:gd name="connsiteX4" fmla="*/ 11430 w 35735"/>
                <a:gd name="connsiteY4" fmla="*/ 15240 h 64770"/>
                <a:gd name="connsiteX5" fmla="*/ 30480 w 35735"/>
                <a:gd name="connsiteY5" fmla="*/ 0 h 64770"/>
                <a:gd name="connsiteX6" fmla="*/ 34290 w 35735"/>
                <a:gd name="connsiteY6" fmla="*/ 0 h 64770"/>
                <a:gd name="connsiteX7" fmla="*/ 34290 w 35735"/>
                <a:gd name="connsiteY7" fmla="*/ 11430 h 64770"/>
                <a:gd name="connsiteX8" fmla="*/ 30480 w 35735"/>
                <a:gd name="connsiteY8" fmla="*/ 11430 h 64770"/>
                <a:gd name="connsiteX9" fmla="*/ 11430 w 35735"/>
                <a:gd name="connsiteY9" fmla="*/ 36830 h 64770"/>
                <a:gd name="connsiteX10" fmla="*/ 11430 w 35735"/>
                <a:gd name="connsiteY10" fmla="*/ 64770 h 64770"/>
                <a:gd name="connsiteX11" fmla="*/ 0 w 35735"/>
                <a:gd name="connsiteY11" fmla="*/ 64770 h 64770"/>
                <a:gd name="connsiteX12" fmla="*/ 0 w 35735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5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40" y="6350"/>
                    <a:pt x="21590" y="0"/>
                    <a:pt x="30480" y="0"/>
                  </a:cubicBezTo>
                  <a:cubicBezTo>
                    <a:pt x="39370" y="0"/>
                    <a:pt x="34290" y="0"/>
                    <a:pt x="34290" y="0"/>
                  </a:cubicBezTo>
                  <a:lnTo>
                    <a:pt x="34290" y="11430"/>
                  </a:lnTo>
                  <a:cubicBezTo>
                    <a:pt x="34290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3FB60D23-B4C3-190B-D8CA-D13872A6E2A3}"/>
                </a:ext>
              </a:extLst>
            </p:cNvPr>
            <p:cNvSpPr/>
            <p:nvPr/>
          </p:nvSpPr>
          <p:spPr>
            <a:xfrm>
              <a:off x="76504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88ED2B5D-F508-59B1-7459-D323A435F949}"/>
                </a:ext>
              </a:extLst>
            </p:cNvPr>
            <p:cNvSpPr/>
            <p:nvPr/>
          </p:nvSpPr>
          <p:spPr>
            <a:xfrm>
              <a:off x="7693659" y="7399019"/>
              <a:ext cx="66040" cy="66040"/>
            </a:xfrm>
            <a:custGeom>
              <a:avLst/>
              <a:gdLst>
                <a:gd name="connsiteX0" fmla="*/ 66040 w 66040"/>
                <a:gd name="connsiteY0" fmla="*/ 33020 h 66040"/>
                <a:gd name="connsiteX1" fmla="*/ 33020 w 66040"/>
                <a:gd name="connsiteY1" fmla="*/ 66040 h 66040"/>
                <a:gd name="connsiteX2" fmla="*/ 0 w 66040"/>
                <a:gd name="connsiteY2" fmla="*/ 33020 h 66040"/>
                <a:gd name="connsiteX3" fmla="*/ 33020 w 66040"/>
                <a:gd name="connsiteY3" fmla="*/ 0 h 66040"/>
                <a:gd name="connsiteX4" fmla="*/ 66040 w 66040"/>
                <a:gd name="connsiteY4" fmla="*/ 33020 h 66040"/>
                <a:gd name="connsiteX5" fmla="*/ 54610 w 66040"/>
                <a:gd name="connsiteY5" fmla="*/ 33020 h 66040"/>
                <a:gd name="connsiteX6" fmla="*/ 33020 w 66040"/>
                <a:gd name="connsiteY6" fmla="*/ 10161 h 66040"/>
                <a:gd name="connsiteX7" fmla="*/ 11430 w 66040"/>
                <a:gd name="connsiteY7" fmla="*/ 33020 h 66040"/>
                <a:gd name="connsiteX8" fmla="*/ 33020 w 66040"/>
                <a:gd name="connsiteY8" fmla="*/ 55880 h 66040"/>
                <a:gd name="connsiteX9" fmla="*/ 54610 w 66040"/>
                <a:gd name="connsiteY9" fmla="*/ 3302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040" h="66040">
                  <a:moveTo>
                    <a:pt x="66040" y="33020"/>
                  </a:moveTo>
                  <a:cubicBezTo>
                    <a:pt x="66040" y="52070"/>
                    <a:pt x="52070" y="66040"/>
                    <a:pt x="33020" y="66040"/>
                  </a:cubicBezTo>
                  <a:cubicBezTo>
                    <a:pt x="1397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3020" y="0"/>
                  </a:cubicBezTo>
                  <a:cubicBezTo>
                    <a:pt x="52070" y="0"/>
                    <a:pt x="66040" y="13970"/>
                    <a:pt x="66040" y="33020"/>
                  </a:cubicBezTo>
                  <a:close/>
                  <a:moveTo>
                    <a:pt x="54610" y="33020"/>
                  </a:moveTo>
                  <a:cubicBezTo>
                    <a:pt x="54610" y="19050"/>
                    <a:pt x="45720" y="10161"/>
                    <a:pt x="33020" y="10161"/>
                  </a:cubicBezTo>
                  <a:cubicBezTo>
                    <a:pt x="20320" y="10161"/>
                    <a:pt x="11430" y="19050"/>
                    <a:pt x="11430" y="33020"/>
                  </a:cubicBezTo>
                  <a:cubicBezTo>
                    <a:pt x="11430" y="46990"/>
                    <a:pt x="20320" y="55880"/>
                    <a:pt x="33020" y="55880"/>
                  </a:cubicBezTo>
                  <a:cubicBezTo>
                    <a:pt x="45720" y="55880"/>
                    <a:pt x="54610" y="46990"/>
                    <a:pt x="54610" y="330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39BACB64-3F19-DAB2-E10E-E0262D5B3AA5}"/>
                </a:ext>
              </a:extLst>
            </p:cNvPr>
            <p:cNvSpPr/>
            <p:nvPr/>
          </p:nvSpPr>
          <p:spPr>
            <a:xfrm>
              <a:off x="7766050" y="7400290"/>
              <a:ext cx="99059" cy="64769"/>
            </a:xfrm>
            <a:custGeom>
              <a:avLst/>
              <a:gdLst>
                <a:gd name="connsiteX0" fmla="*/ 68580 w 99059"/>
                <a:gd name="connsiteY0" fmla="*/ 45720 h 64769"/>
                <a:gd name="connsiteX1" fmla="*/ 86360 w 99059"/>
                <a:gd name="connsiteY1" fmla="*/ 0 h 64769"/>
                <a:gd name="connsiteX2" fmla="*/ 99060 w 99059"/>
                <a:gd name="connsiteY2" fmla="*/ 0 h 64769"/>
                <a:gd name="connsiteX3" fmla="*/ 72390 w 99059"/>
                <a:gd name="connsiteY3" fmla="*/ 64770 h 64769"/>
                <a:gd name="connsiteX4" fmla="*/ 66040 w 99059"/>
                <a:gd name="connsiteY4" fmla="*/ 64770 h 64769"/>
                <a:gd name="connsiteX5" fmla="*/ 49530 w 99059"/>
                <a:gd name="connsiteY5" fmla="*/ 21590 h 64769"/>
                <a:gd name="connsiteX6" fmla="*/ 33020 w 99059"/>
                <a:gd name="connsiteY6" fmla="*/ 64770 h 64769"/>
                <a:gd name="connsiteX7" fmla="*/ 26670 w 99059"/>
                <a:gd name="connsiteY7" fmla="*/ 64770 h 64769"/>
                <a:gd name="connsiteX8" fmla="*/ 0 w 99059"/>
                <a:gd name="connsiteY8" fmla="*/ 0 h 64769"/>
                <a:gd name="connsiteX9" fmla="*/ 12700 w 99059"/>
                <a:gd name="connsiteY9" fmla="*/ 0 h 64769"/>
                <a:gd name="connsiteX10" fmla="*/ 30480 w 99059"/>
                <a:gd name="connsiteY10" fmla="*/ 45720 h 64769"/>
                <a:gd name="connsiteX11" fmla="*/ 46990 w 99059"/>
                <a:gd name="connsiteY11" fmla="*/ 0 h 64769"/>
                <a:gd name="connsiteX12" fmla="*/ 53340 w 99059"/>
                <a:gd name="connsiteY12" fmla="*/ 0 h 64769"/>
                <a:gd name="connsiteX13" fmla="*/ 69850 w 99059"/>
                <a:gd name="connsiteY13" fmla="*/ 45720 h 6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059" h="64769">
                  <a:moveTo>
                    <a:pt x="68580" y="45720"/>
                  </a:moveTo>
                  <a:lnTo>
                    <a:pt x="86360" y="0"/>
                  </a:lnTo>
                  <a:lnTo>
                    <a:pt x="99060" y="0"/>
                  </a:lnTo>
                  <a:lnTo>
                    <a:pt x="72390" y="64770"/>
                  </a:lnTo>
                  <a:lnTo>
                    <a:pt x="66040" y="64770"/>
                  </a:lnTo>
                  <a:lnTo>
                    <a:pt x="49530" y="21590"/>
                  </a:lnTo>
                  <a:lnTo>
                    <a:pt x="33020" y="64770"/>
                  </a:lnTo>
                  <a:lnTo>
                    <a:pt x="26670" y="64770"/>
                  </a:lnTo>
                  <a:lnTo>
                    <a:pt x="0" y="0"/>
                  </a:lnTo>
                  <a:lnTo>
                    <a:pt x="12700" y="0"/>
                  </a:lnTo>
                  <a:lnTo>
                    <a:pt x="30480" y="45720"/>
                  </a:lnTo>
                  <a:lnTo>
                    <a:pt x="46990" y="0"/>
                  </a:lnTo>
                  <a:lnTo>
                    <a:pt x="53340" y="0"/>
                  </a:lnTo>
                  <a:lnTo>
                    <a:pt x="6985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03886DB6-6654-06B9-E631-4ED24C2665FA}"/>
                </a:ext>
              </a:extLst>
            </p:cNvPr>
            <p:cNvSpPr/>
            <p:nvPr/>
          </p:nvSpPr>
          <p:spPr>
            <a:xfrm>
              <a:off x="7876540" y="7372350"/>
              <a:ext cx="57150" cy="92709"/>
            </a:xfrm>
            <a:custGeom>
              <a:avLst/>
              <a:gdLst>
                <a:gd name="connsiteX0" fmla="*/ 0 w 57150"/>
                <a:gd name="connsiteY0" fmla="*/ 0 h 92709"/>
                <a:gd name="connsiteX1" fmla="*/ 11430 w 57150"/>
                <a:gd name="connsiteY1" fmla="*/ 0 h 92709"/>
                <a:gd name="connsiteX2" fmla="*/ 11430 w 57150"/>
                <a:gd name="connsiteY2" fmla="*/ 35560 h 92709"/>
                <a:gd name="connsiteX3" fmla="*/ 11430 w 57150"/>
                <a:gd name="connsiteY3" fmla="*/ 41910 h 92709"/>
                <a:gd name="connsiteX4" fmla="*/ 11430 w 57150"/>
                <a:gd name="connsiteY4" fmla="*/ 41910 h 92709"/>
                <a:gd name="connsiteX5" fmla="*/ 35560 w 57150"/>
                <a:gd name="connsiteY5" fmla="*/ 26670 h 92709"/>
                <a:gd name="connsiteX6" fmla="*/ 57150 w 57150"/>
                <a:gd name="connsiteY6" fmla="*/ 52070 h 92709"/>
                <a:gd name="connsiteX7" fmla="*/ 57150 w 57150"/>
                <a:gd name="connsiteY7" fmla="*/ 91440 h 92709"/>
                <a:gd name="connsiteX8" fmla="*/ 45720 w 57150"/>
                <a:gd name="connsiteY8" fmla="*/ 91440 h 92709"/>
                <a:gd name="connsiteX9" fmla="*/ 45720 w 57150"/>
                <a:gd name="connsiteY9" fmla="*/ 54610 h 92709"/>
                <a:gd name="connsiteX10" fmla="*/ 34290 w 57150"/>
                <a:gd name="connsiteY10" fmla="*/ 38100 h 92709"/>
                <a:gd name="connsiteX11" fmla="*/ 12700 w 57150"/>
                <a:gd name="connsiteY11" fmla="*/ 60960 h 92709"/>
                <a:gd name="connsiteX12" fmla="*/ 12700 w 57150"/>
                <a:gd name="connsiteY12" fmla="*/ 92710 h 92709"/>
                <a:gd name="connsiteX13" fmla="*/ 1270 w 57150"/>
                <a:gd name="connsiteY13" fmla="*/ 92710 h 92709"/>
                <a:gd name="connsiteX14" fmla="*/ 1270 w 57150"/>
                <a:gd name="connsiteY14" fmla="*/ 12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" h="92709">
                  <a:moveTo>
                    <a:pt x="0" y="0"/>
                  </a:moveTo>
                  <a:lnTo>
                    <a:pt x="11430" y="0"/>
                  </a:lnTo>
                  <a:lnTo>
                    <a:pt x="11430" y="35560"/>
                  </a:lnTo>
                  <a:cubicBezTo>
                    <a:pt x="11430" y="38100"/>
                    <a:pt x="11430" y="40640"/>
                    <a:pt x="11430" y="41910"/>
                  </a:cubicBezTo>
                  <a:lnTo>
                    <a:pt x="11430" y="41910"/>
                  </a:lnTo>
                  <a:cubicBezTo>
                    <a:pt x="13970" y="36830"/>
                    <a:pt x="21590" y="26670"/>
                    <a:pt x="35560" y="26670"/>
                  </a:cubicBezTo>
                  <a:cubicBezTo>
                    <a:pt x="49530" y="26670"/>
                    <a:pt x="57150" y="35560"/>
                    <a:pt x="57150" y="52070"/>
                  </a:cubicBezTo>
                  <a:lnTo>
                    <a:pt x="57150" y="91440"/>
                  </a:lnTo>
                  <a:lnTo>
                    <a:pt x="45720" y="91440"/>
                  </a:lnTo>
                  <a:lnTo>
                    <a:pt x="45720" y="54610"/>
                  </a:lnTo>
                  <a:cubicBezTo>
                    <a:pt x="45720" y="45720"/>
                    <a:pt x="44450" y="38100"/>
                    <a:pt x="34290" y="38100"/>
                  </a:cubicBezTo>
                  <a:cubicBezTo>
                    <a:pt x="24130" y="38100"/>
                    <a:pt x="12700" y="48260"/>
                    <a:pt x="12700" y="60960"/>
                  </a:cubicBezTo>
                  <a:lnTo>
                    <a:pt x="12700" y="92710"/>
                  </a:lnTo>
                  <a:lnTo>
                    <a:pt x="1270" y="9271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0F5391C9-F268-1C11-C733-80EDEFD18182}"/>
                </a:ext>
              </a:extLst>
            </p:cNvPr>
            <p:cNvSpPr/>
            <p:nvPr/>
          </p:nvSpPr>
          <p:spPr>
            <a:xfrm>
              <a:off x="7948930" y="7397750"/>
              <a:ext cx="59689" cy="66040"/>
            </a:xfrm>
            <a:custGeom>
              <a:avLst/>
              <a:gdLst>
                <a:gd name="connsiteX0" fmla="*/ 59689 w 59689"/>
                <a:gd name="connsiteY0" fmla="*/ 30480 h 66040"/>
                <a:gd name="connsiteX1" fmla="*/ 59689 w 59689"/>
                <a:gd name="connsiteY1" fmla="*/ 36830 h 66040"/>
                <a:gd name="connsiteX2" fmla="*/ 12700 w 59689"/>
                <a:gd name="connsiteY2" fmla="*/ 36830 h 66040"/>
                <a:gd name="connsiteX3" fmla="*/ 34289 w 59689"/>
                <a:gd name="connsiteY3" fmla="*/ 57150 h 66040"/>
                <a:gd name="connsiteX4" fmla="*/ 57150 w 59689"/>
                <a:gd name="connsiteY4" fmla="*/ 50800 h 66040"/>
                <a:gd name="connsiteX5" fmla="*/ 57150 w 59689"/>
                <a:gd name="connsiteY5" fmla="*/ 60960 h 66040"/>
                <a:gd name="connsiteX6" fmla="*/ 33020 w 59689"/>
                <a:gd name="connsiteY6" fmla="*/ 66040 h 66040"/>
                <a:gd name="connsiteX7" fmla="*/ 0 w 59689"/>
                <a:gd name="connsiteY7" fmla="*/ 33020 h 66040"/>
                <a:gd name="connsiteX8" fmla="*/ 30480 w 59689"/>
                <a:gd name="connsiteY8" fmla="*/ 0 h 66040"/>
                <a:gd name="connsiteX9" fmla="*/ 59689 w 59689"/>
                <a:gd name="connsiteY9" fmla="*/ 29210 h 66040"/>
                <a:gd name="connsiteX10" fmla="*/ 30480 w 59689"/>
                <a:gd name="connsiteY10" fmla="*/ 11430 h 66040"/>
                <a:gd name="connsiteX11" fmla="*/ 11430 w 59689"/>
                <a:gd name="connsiteY11" fmla="*/ 29210 h 66040"/>
                <a:gd name="connsiteX12" fmla="*/ 46989 w 59689"/>
                <a:gd name="connsiteY12" fmla="*/ 29210 h 66040"/>
                <a:gd name="connsiteX13" fmla="*/ 30480 w 59689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89" h="66040">
                  <a:moveTo>
                    <a:pt x="59689" y="30480"/>
                  </a:moveTo>
                  <a:cubicBezTo>
                    <a:pt x="59689" y="33020"/>
                    <a:pt x="59689" y="35560"/>
                    <a:pt x="59689" y="36830"/>
                  </a:cubicBezTo>
                  <a:lnTo>
                    <a:pt x="12700" y="36830"/>
                  </a:lnTo>
                  <a:cubicBezTo>
                    <a:pt x="12700" y="49530"/>
                    <a:pt x="21589" y="57150"/>
                    <a:pt x="34289" y="57150"/>
                  </a:cubicBezTo>
                  <a:cubicBezTo>
                    <a:pt x="46989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89" y="0"/>
                    <a:pt x="59689" y="13970"/>
                    <a:pt x="59689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89" y="29210"/>
                  </a:lnTo>
                  <a:cubicBezTo>
                    <a:pt x="46989" y="20320"/>
                    <a:pt x="40639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FA551702-E311-3044-16C8-AC6B4E2DFDFD}"/>
                </a:ext>
              </a:extLst>
            </p:cNvPr>
            <p:cNvSpPr/>
            <p:nvPr/>
          </p:nvSpPr>
          <p:spPr>
            <a:xfrm>
              <a:off x="8021319" y="7397750"/>
              <a:ext cx="53340" cy="66040"/>
            </a:xfrm>
            <a:custGeom>
              <a:avLst/>
              <a:gdLst>
                <a:gd name="connsiteX0" fmla="*/ 3811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1 w 53340"/>
                <a:gd name="connsiteY4" fmla="*/ 64770 h 66040"/>
                <a:gd name="connsiteX5" fmla="*/ 41911 w 53340"/>
                <a:gd name="connsiteY5" fmla="*/ 57150 h 66040"/>
                <a:gd name="connsiteX6" fmla="*/ 41911 w 53340"/>
                <a:gd name="connsiteY6" fmla="*/ 52070 h 66040"/>
                <a:gd name="connsiteX7" fmla="*/ 41911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1 w 53340"/>
                <a:gd name="connsiteY10" fmla="*/ 27940 h 66040"/>
                <a:gd name="connsiteX11" fmla="*/ 41911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8420 h 66040"/>
                <a:gd name="connsiteX18" fmla="*/ 40640 w 53340"/>
                <a:gd name="connsiteY18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1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1" y="64770"/>
                  </a:lnTo>
                  <a:lnTo>
                    <a:pt x="41911" y="57150"/>
                  </a:lnTo>
                  <a:cubicBezTo>
                    <a:pt x="41911" y="54610"/>
                    <a:pt x="41911" y="52070"/>
                    <a:pt x="41911" y="52070"/>
                  </a:cubicBezTo>
                  <a:lnTo>
                    <a:pt x="41911" y="52070"/>
                  </a:lnTo>
                  <a:cubicBezTo>
                    <a:pt x="41911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1" y="27940"/>
                  </a:cubicBezTo>
                  <a:lnTo>
                    <a:pt x="41911" y="25400"/>
                  </a:lnTo>
                  <a:cubicBezTo>
                    <a:pt x="41911" y="13970"/>
                    <a:pt x="35561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8420"/>
                    <a:pt x="21590" y="58420"/>
                  </a:cubicBezTo>
                  <a:cubicBezTo>
                    <a:pt x="31750" y="58420"/>
                    <a:pt x="40640" y="48260"/>
                    <a:pt x="4064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7F3BB512-9DF9-9AF4-4AAD-9B939FB32079}"/>
                </a:ext>
              </a:extLst>
            </p:cNvPr>
            <p:cNvSpPr/>
            <p:nvPr/>
          </p:nvSpPr>
          <p:spPr>
            <a:xfrm>
              <a:off x="8089900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683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572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F6FF68A1-68F6-3FDB-1745-D06A5A5C0250}"/>
                </a:ext>
              </a:extLst>
            </p:cNvPr>
            <p:cNvSpPr/>
            <p:nvPr/>
          </p:nvSpPr>
          <p:spPr>
            <a:xfrm>
              <a:off x="8199119" y="7372350"/>
              <a:ext cx="67310" cy="91440"/>
            </a:xfrm>
            <a:custGeom>
              <a:avLst/>
              <a:gdLst>
                <a:gd name="connsiteX0" fmla="*/ 40640 w 67310"/>
                <a:gd name="connsiteY0" fmla="*/ 10160 h 91440"/>
                <a:gd name="connsiteX1" fmla="*/ 40640 w 67310"/>
                <a:gd name="connsiteY1" fmla="*/ 91440 h 91440"/>
                <a:gd name="connsiteX2" fmla="*/ 27940 w 67310"/>
                <a:gd name="connsiteY2" fmla="*/ 91440 h 91440"/>
                <a:gd name="connsiteX3" fmla="*/ 27940 w 67310"/>
                <a:gd name="connsiteY3" fmla="*/ 10160 h 91440"/>
                <a:gd name="connsiteX4" fmla="*/ 0 w 67310"/>
                <a:gd name="connsiteY4" fmla="*/ 10160 h 91440"/>
                <a:gd name="connsiteX5" fmla="*/ 0 w 67310"/>
                <a:gd name="connsiteY5" fmla="*/ 0 h 91440"/>
                <a:gd name="connsiteX6" fmla="*/ 67311 w 67310"/>
                <a:gd name="connsiteY6" fmla="*/ 0 h 91440"/>
                <a:gd name="connsiteX7" fmla="*/ 67311 w 67310"/>
                <a:gd name="connsiteY7" fmla="*/ 10160 h 91440"/>
                <a:gd name="connsiteX8" fmla="*/ 39370 w 67310"/>
                <a:gd name="connsiteY8" fmla="*/ 1016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310" h="91440">
                  <a:moveTo>
                    <a:pt x="40640" y="10160"/>
                  </a:moveTo>
                  <a:lnTo>
                    <a:pt x="40640" y="91440"/>
                  </a:lnTo>
                  <a:lnTo>
                    <a:pt x="27940" y="91440"/>
                  </a:lnTo>
                  <a:lnTo>
                    <a:pt x="27940" y="10160"/>
                  </a:lnTo>
                  <a:lnTo>
                    <a:pt x="0" y="10160"/>
                  </a:lnTo>
                  <a:lnTo>
                    <a:pt x="0" y="0"/>
                  </a:lnTo>
                  <a:lnTo>
                    <a:pt x="67311" y="0"/>
                  </a:lnTo>
                  <a:lnTo>
                    <a:pt x="67311" y="10160"/>
                  </a:lnTo>
                  <a:lnTo>
                    <a:pt x="39370" y="10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20CB5721-3BE6-9957-5DEA-C34BF5BFA6E3}"/>
                </a:ext>
              </a:extLst>
            </p:cNvPr>
            <p:cNvSpPr/>
            <p:nvPr/>
          </p:nvSpPr>
          <p:spPr>
            <a:xfrm>
              <a:off x="82727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3805B5FF-085C-AE38-D268-63D79826D898}"/>
                </a:ext>
              </a:extLst>
            </p:cNvPr>
            <p:cNvSpPr/>
            <p:nvPr/>
          </p:nvSpPr>
          <p:spPr>
            <a:xfrm>
              <a:off x="8314690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8420 h 66040"/>
                <a:gd name="connsiteX18" fmla="*/ 40640 w 53340"/>
                <a:gd name="connsiteY18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8420"/>
                    <a:pt x="21590" y="58420"/>
                  </a:cubicBezTo>
                  <a:cubicBezTo>
                    <a:pt x="31750" y="58420"/>
                    <a:pt x="40640" y="48260"/>
                    <a:pt x="4064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339C2A9D-9861-6705-F096-287BED2FFE8D}"/>
                </a:ext>
              </a:extLst>
            </p:cNvPr>
            <p:cNvSpPr/>
            <p:nvPr/>
          </p:nvSpPr>
          <p:spPr>
            <a:xfrm>
              <a:off x="8389619" y="7399019"/>
              <a:ext cx="55880" cy="66040"/>
            </a:xfrm>
            <a:custGeom>
              <a:avLst/>
              <a:gdLst>
                <a:gd name="connsiteX0" fmla="*/ 10161 w 55880"/>
                <a:gd name="connsiteY0" fmla="*/ 1270 h 66040"/>
                <a:gd name="connsiteX1" fmla="*/ 10161 w 55880"/>
                <a:gd name="connsiteY1" fmla="*/ 10161 h 66040"/>
                <a:gd name="connsiteX2" fmla="*/ 10161 w 55880"/>
                <a:gd name="connsiteY2" fmla="*/ 15240 h 66040"/>
                <a:gd name="connsiteX3" fmla="*/ 10161 w 55880"/>
                <a:gd name="connsiteY3" fmla="*/ 15240 h 66040"/>
                <a:gd name="connsiteX4" fmla="*/ 34290 w 55880"/>
                <a:gd name="connsiteY4" fmla="*/ 0 h 66040"/>
                <a:gd name="connsiteX5" fmla="*/ 55880 w 55880"/>
                <a:gd name="connsiteY5" fmla="*/ 25400 h 66040"/>
                <a:gd name="connsiteX6" fmla="*/ 55880 w 55880"/>
                <a:gd name="connsiteY6" fmla="*/ 64770 h 66040"/>
                <a:gd name="connsiteX7" fmla="*/ 44450 w 55880"/>
                <a:gd name="connsiteY7" fmla="*/ 64770 h 66040"/>
                <a:gd name="connsiteX8" fmla="*/ 44450 w 55880"/>
                <a:gd name="connsiteY8" fmla="*/ 27940 h 66040"/>
                <a:gd name="connsiteX9" fmla="*/ 33020 w 55880"/>
                <a:gd name="connsiteY9" fmla="*/ 11430 h 66040"/>
                <a:gd name="connsiteX10" fmla="*/ 11430 w 55880"/>
                <a:gd name="connsiteY10" fmla="*/ 34290 h 66040"/>
                <a:gd name="connsiteX11" fmla="*/ 11430 w 55880"/>
                <a:gd name="connsiteY11" fmla="*/ 66040 h 66040"/>
                <a:gd name="connsiteX12" fmla="*/ 0 w 55880"/>
                <a:gd name="connsiteY12" fmla="*/ 66040 h 66040"/>
                <a:gd name="connsiteX13" fmla="*/ 0 w 55880"/>
                <a:gd name="connsiteY13" fmla="*/ 2540 h 66040"/>
                <a:gd name="connsiteX14" fmla="*/ 11430 w 5588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880" h="66040">
                  <a:moveTo>
                    <a:pt x="10161" y="1270"/>
                  </a:moveTo>
                  <a:lnTo>
                    <a:pt x="10161" y="10161"/>
                  </a:lnTo>
                  <a:cubicBezTo>
                    <a:pt x="10161" y="12700"/>
                    <a:pt x="10161" y="15240"/>
                    <a:pt x="10161" y="15240"/>
                  </a:cubicBezTo>
                  <a:lnTo>
                    <a:pt x="10161" y="15240"/>
                  </a:lnTo>
                  <a:cubicBezTo>
                    <a:pt x="12700" y="10161"/>
                    <a:pt x="20320" y="0"/>
                    <a:pt x="34290" y="0"/>
                  </a:cubicBezTo>
                  <a:cubicBezTo>
                    <a:pt x="48261" y="0"/>
                    <a:pt x="55880" y="8890"/>
                    <a:pt x="55880" y="25400"/>
                  </a:cubicBezTo>
                  <a:lnTo>
                    <a:pt x="55880" y="64770"/>
                  </a:lnTo>
                  <a:lnTo>
                    <a:pt x="44450" y="64770"/>
                  </a:lnTo>
                  <a:lnTo>
                    <a:pt x="44450" y="27940"/>
                  </a:lnTo>
                  <a:cubicBezTo>
                    <a:pt x="44450" y="19050"/>
                    <a:pt x="43180" y="11430"/>
                    <a:pt x="33020" y="11430"/>
                  </a:cubicBezTo>
                  <a:cubicBezTo>
                    <a:pt x="22861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F7266220-DFD0-4D88-0723-A89C530B64D4}"/>
                </a:ext>
              </a:extLst>
            </p:cNvPr>
            <p:cNvSpPr/>
            <p:nvPr/>
          </p:nvSpPr>
          <p:spPr>
            <a:xfrm>
              <a:off x="8462009" y="7399019"/>
              <a:ext cx="44450" cy="66040"/>
            </a:xfrm>
            <a:custGeom>
              <a:avLst/>
              <a:gdLst>
                <a:gd name="connsiteX0" fmla="*/ 19050 w 44450"/>
                <a:gd name="connsiteY0" fmla="*/ 38100 h 66040"/>
                <a:gd name="connsiteX1" fmla="*/ 0 w 44450"/>
                <a:gd name="connsiteY1" fmla="*/ 17780 h 66040"/>
                <a:gd name="connsiteX2" fmla="*/ 22860 w 44450"/>
                <a:gd name="connsiteY2" fmla="*/ 0 h 66040"/>
                <a:gd name="connsiteX3" fmla="*/ 40640 w 44450"/>
                <a:gd name="connsiteY3" fmla="*/ 3811 h 66040"/>
                <a:gd name="connsiteX4" fmla="*/ 40640 w 44450"/>
                <a:gd name="connsiteY4" fmla="*/ 13970 h 66040"/>
                <a:gd name="connsiteX5" fmla="*/ 24130 w 44450"/>
                <a:gd name="connsiteY5" fmla="*/ 10161 h 66040"/>
                <a:gd name="connsiteX6" fmla="*/ 11430 w 44450"/>
                <a:gd name="connsiteY6" fmla="*/ 17780 h 66040"/>
                <a:gd name="connsiteX7" fmla="*/ 24130 w 44450"/>
                <a:gd name="connsiteY7" fmla="*/ 27940 h 66040"/>
                <a:gd name="connsiteX8" fmla="*/ 44450 w 44450"/>
                <a:gd name="connsiteY8" fmla="*/ 48261 h 66040"/>
                <a:gd name="connsiteX9" fmla="*/ 21590 w 44450"/>
                <a:gd name="connsiteY9" fmla="*/ 66040 h 66040"/>
                <a:gd name="connsiteX10" fmla="*/ 1270 w 44450"/>
                <a:gd name="connsiteY10" fmla="*/ 62230 h 66040"/>
                <a:gd name="connsiteX11" fmla="*/ 1270 w 44450"/>
                <a:gd name="connsiteY11" fmla="*/ 52070 h 66040"/>
                <a:gd name="connsiteX12" fmla="*/ 21590 w 44450"/>
                <a:gd name="connsiteY12" fmla="*/ 57150 h 66040"/>
                <a:gd name="connsiteX13" fmla="*/ 34290 w 44450"/>
                <a:gd name="connsiteY13" fmla="*/ 49530 h 66040"/>
                <a:gd name="connsiteX14" fmla="*/ 20320 w 44450"/>
                <a:gd name="connsiteY14" fmla="*/ 3937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450" h="66040">
                  <a:moveTo>
                    <a:pt x="19050" y="38100"/>
                  </a:moveTo>
                  <a:cubicBezTo>
                    <a:pt x="7620" y="34290"/>
                    <a:pt x="0" y="29211"/>
                    <a:pt x="0" y="17780"/>
                  </a:cubicBezTo>
                  <a:cubicBezTo>
                    <a:pt x="0" y="6350"/>
                    <a:pt x="8890" y="0"/>
                    <a:pt x="22860" y="0"/>
                  </a:cubicBezTo>
                  <a:cubicBezTo>
                    <a:pt x="36830" y="0"/>
                    <a:pt x="36830" y="1270"/>
                    <a:pt x="40640" y="3811"/>
                  </a:cubicBezTo>
                  <a:lnTo>
                    <a:pt x="40640" y="13970"/>
                  </a:lnTo>
                  <a:cubicBezTo>
                    <a:pt x="35560" y="11430"/>
                    <a:pt x="29210" y="10161"/>
                    <a:pt x="24130" y="10161"/>
                  </a:cubicBezTo>
                  <a:cubicBezTo>
                    <a:pt x="19050" y="10161"/>
                    <a:pt x="11430" y="12700"/>
                    <a:pt x="11430" y="17780"/>
                  </a:cubicBezTo>
                  <a:cubicBezTo>
                    <a:pt x="11430" y="22861"/>
                    <a:pt x="15240" y="25400"/>
                    <a:pt x="24130" y="27940"/>
                  </a:cubicBezTo>
                  <a:cubicBezTo>
                    <a:pt x="38100" y="33020"/>
                    <a:pt x="44450" y="36830"/>
                    <a:pt x="44450" y="48261"/>
                  </a:cubicBezTo>
                  <a:cubicBezTo>
                    <a:pt x="44450" y="59690"/>
                    <a:pt x="35560" y="66040"/>
                    <a:pt x="21590" y="66040"/>
                  </a:cubicBezTo>
                  <a:cubicBezTo>
                    <a:pt x="7620" y="66040"/>
                    <a:pt x="6350" y="64770"/>
                    <a:pt x="1270" y="62230"/>
                  </a:cubicBezTo>
                  <a:lnTo>
                    <a:pt x="1270" y="52070"/>
                  </a:lnTo>
                  <a:cubicBezTo>
                    <a:pt x="7620" y="54611"/>
                    <a:pt x="15240" y="57150"/>
                    <a:pt x="21590" y="57150"/>
                  </a:cubicBezTo>
                  <a:cubicBezTo>
                    <a:pt x="27940" y="57150"/>
                    <a:pt x="34290" y="54611"/>
                    <a:pt x="34290" y="49530"/>
                  </a:cubicBezTo>
                  <a:cubicBezTo>
                    <a:pt x="34290" y="44450"/>
                    <a:pt x="29210" y="41911"/>
                    <a:pt x="2032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AF72701D-C970-27E1-C3FF-486956E7CA12}"/>
                </a:ext>
              </a:extLst>
            </p:cNvPr>
            <p:cNvSpPr/>
            <p:nvPr/>
          </p:nvSpPr>
          <p:spPr>
            <a:xfrm>
              <a:off x="8521700" y="7374890"/>
              <a:ext cx="15240" cy="88900"/>
            </a:xfrm>
            <a:custGeom>
              <a:avLst/>
              <a:gdLst>
                <a:gd name="connsiteX0" fmla="*/ 7620 w 15240"/>
                <a:gd name="connsiteY0" fmla="*/ 0 h 88900"/>
                <a:gd name="connsiteX1" fmla="*/ 15240 w 15240"/>
                <a:gd name="connsiteY1" fmla="*/ 7620 h 88900"/>
                <a:gd name="connsiteX2" fmla="*/ 7620 w 15240"/>
                <a:gd name="connsiteY2" fmla="*/ 15240 h 88900"/>
                <a:gd name="connsiteX3" fmla="*/ 0 w 15240"/>
                <a:gd name="connsiteY3" fmla="*/ 7620 h 88900"/>
                <a:gd name="connsiteX4" fmla="*/ 7620 w 15240"/>
                <a:gd name="connsiteY4" fmla="*/ 0 h 88900"/>
                <a:gd name="connsiteX5" fmla="*/ 12700 w 15240"/>
                <a:gd name="connsiteY5" fmla="*/ 25400 h 88900"/>
                <a:gd name="connsiteX6" fmla="*/ 12700 w 15240"/>
                <a:gd name="connsiteY6" fmla="*/ 88900 h 88900"/>
                <a:gd name="connsiteX7" fmla="*/ 1270 w 15240"/>
                <a:gd name="connsiteY7" fmla="*/ 88900 h 88900"/>
                <a:gd name="connsiteX8" fmla="*/ 1270 w 15240"/>
                <a:gd name="connsiteY8" fmla="*/ 25400 h 88900"/>
                <a:gd name="connsiteX9" fmla="*/ 12700 w 15240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0" h="88900">
                  <a:moveTo>
                    <a:pt x="7620" y="0"/>
                  </a:moveTo>
                  <a:cubicBezTo>
                    <a:pt x="11430" y="0"/>
                    <a:pt x="15240" y="2540"/>
                    <a:pt x="15240" y="7620"/>
                  </a:cubicBezTo>
                  <a:cubicBezTo>
                    <a:pt x="15240" y="12700"/>
                    <a:pt x="12700" y="15240"/>
                    <a:pt x="7620" y="15240"/>
                  </a:cubicBezTo>
                  <a:cubicBezTo>
                    <a:pt x="2540" y="15240"/>
                    <a:pt x="0" y="12700"/>
                    <a:pt x="0" y="7620"/>
                  </a:cubicBezTo>
                  <a:cubicBezTo>
                    <a:pt x="0" y="2540"/>
                    <a:pt x="2540" y="0"/>
                    <a:pt x="7620" y="0"/>
                  </a:cubicBezTo>
                  <a:close/>
                  <a:moveTo>
                    <a:pt x="12700" y="25400"/>
                  </a:moveTo>
                  <a:lnTo>
                    <a:pt x="12700" y="88900"/>
                  </a:lnTo>
                  <a:lnTo>
                    <a:pt x="1270" y="88900"/>
                  </a:lnTo>
                  <a:lnTo>
                    <a:pt x="1270" y="25400"/>
                  </a:lnTo>
                  <a:lnTo>
                    <a:pt x="1270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925D647-AD90-21CA-AE10-2B1E5EBAF2DF}"/>
                </a:ext>
              </a:extLst>
            </p:cNvPr>
            <p:cNvSpPr/>
            <p:nvPr/>
          </p:nvSpPr>
          <p:spPr>
            <a:xfrm>
              <a:off x="8547100" y="7381240"/>
              <a:ext cx="43180" cy="83819"/>
            </a:xfrm>
            <a:custGeom>
              <a:avLst/>
              <a:gdLst>
                <a:gd name="connsiteX0" fmla="*/ 11430 w 43180"/>
                <a:gd name="connsiteY0" fmla="*/ 19050 h 83819"/>
                <a:gd name="connsiteX1" fmla="*/ 11430 w 43180"/>
                <a:gd name="connsiteY1" fmla="*/ 0 h 83819"/>
                <a:gd name="connsiteX2" fmla="*/ 22860 w 43180"/>
                <a:gd name="connsiteY2" fmla="*/ 0 h 83819"/>
                <a:gd name="connsiteX3" fmla="*/ 22860 w 43180"/>
                <a:gd name="connsiteY3" fmla="*/ 19050 h 83819"/>
                <a:gd name="connsiteX4" fmla="*/ 41910 w 43180"/>
                <a:gd name="connsiteY4" fmla="*/ 19050 h 83819"/>
                <a:gd name="connsiteX5" fmla="*/ 41910 w 43180"/>
                <a:gd name="connsiteY5" fmla="*/ 29210 h 83819"/>
                <a:gd name="connsiteX6" fmla="*/ 22860 w 43180"/>
                <a:gd name="connsiteY6" fmla="*/ 29210 h 83819"/>
                <a:gd name="connsiteX7" fmla="*/ 22860 w 43180"/>
                <a:gd name="connsiteY7" fmla="*/ 62230 h 83819"/>
                <a:gd name="connsiteX8" fmla="*/ 31750 w 43180"/>
                <a:gd name="connsiteY8" fmla="*/ 73660 h 83819"/>
                <a:gd name="connsiteX9" fmla="*/ 43180 w 43180"/>
                <a:gd name="connsiteY9" fmla="*/ 71120 h 83819"/>
                <a:gd name="connsiteX10" fmla="*/ 43180 w 43180"/>
                <a:gd name="connsiteY10" fmla="*/ 81280 h 83819"/>
                <a:gd name="connsiteX11" fmla="*/ 29210 w 43180"/>
                <a:gd name="connsiteY11" fmla="*/ 83820 h 83819"/>
                <a:gd name="connsiteX12" fmla="*/ 10160 w 43180"/>
                <a:gd name="connsiteY12" fmla="*/ 64770 h 83819"/>
                <a:gd name="connsiteX13" fmla="*/ 10160 w 43180"/>
                <a:gd name="connsiteY13" fmla="*/ 27940 h 83819"/>
                <a:gd name="connsiteX14" fmla="*/ 0 w 43180"/>
                <a:gd name="connsiteY14" fmla="*/ 27940 h 83819"/>
                <a:gd name="connsiteX15" fmla="*/ 0 w 43180"/>
                <a:gd name="connsiteY15" fmla="*/ 17780 h 83819"/>
                <a:gd name="connsiteX16" fmla="*/ 10160 w 43180"/>
                <a:gd name="connsiteY16" fmla="*/ 17780 h 83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3180" h="83819">
                  <a:moveTo>
                    <a:pt x="11430" y="19050"/>
                  </a:moveTo>
                  <a:lnTo>
                    <a:pt x="11430" y="0"/>
                  </a:lnTo>
                  <a:lnTo>
                    <a:pt x="22860" y="0"/>
                  </a:lnTo>
                  <a:lnTo>
                    <a:pt x="22860" y="19050"/>
                  </a:lnTo>
                  <a:lnTo>
                    <a:pt x="41910" y="19050"/>
                  </a:lnTo>
                  <a:lnTo>
                    <a:pt x="41910" y="29210"/>
                  </a:lnTo>
                  <a:lnTo>
                    <a:pt x="22860" y="29210"/>
                  </a:lnTo>
                  <a:lnTo>
                    <a:pt x="22860" y="62230"/>
                  </a:lnTo>
                  <a:cubicBezTo>
                    <a:pt x="22860" y="71120"/>
                    <a:pt x="26670" y="73660"/>
                    <a:pt x="31750" y="73660"/>
                  </a:cubicBezTo>
                  <a:cubicBezTo>
                    <a:pt x="36830" y="73660"/>
                    <a:pt x="40640" y="73660"/>
                    <a:pt x="43180" y="71120"/>
                  </a:cubicBezTo>
                  <a:lnTo>
                    <a:pt x="43180" y="81280"/>
                  </a:lnTo>
                  <a:cubicBezTo>
                    <a:pt x="40640" y="82550"/>
                    <a:pt x="35560" y="83820"/>
                    <a:pt x="29210" y="83820"/>
                  </a:cubicBezTo>
                  <a:cubicBezTo>
                    <a:pt x="20320" y="83820"/>
                    <a:pt x="10160" y="78740"/>
                    <a:pt x="10160" y="64770"/>
                  </a:cubicBezTo>
                  <a:lnTo>
                    <a:pt x="10160" y="27940"/>
                  </a:lnTo>
                  <a:lnTo>
                    <a:pt x="0" y="27940"/>
                  </a:lnTo>
                  <a:lnTo>
                    <a:pt x="0" y="17780"/>
                  </a:lnTo>
                  <a:lnTo>
                    <a:pt x="10160" y="177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E105FF33-AD55-158F-E0F0-A3B0E9D535DE}"/>
                </a:ext>
              </a:extLst>
            </p:cNvPr>
            <p:cNvSpPr/>
            <p:nvPr/>
          </p:nvSpPr>
          <p:spPr>
            <a:xfrm>
              <a:off x="8638540" y="7372350"/>
              <a:ext cx="62229" cy="91440"/>
            </a:xfrm>
            <a:custGeom>
              <a:avLst/>
              <a:gdLst>
                <a:gd name="connsiteX0" fmla="*/ 62230 w 62229"/>
                <a:gd name="connsiteY0" fmla="*/ 66040 h 91440"/>
                <a:gd name="connsiteX1" fmla="*/ 31750 w 62229"/>
                <a:gd name="connsiteY1" fmla="*/ 91440 h 91440"/>
                <a:gd name="connsiteX2" fmla="*/ 0 w 62229"/>
                <a:gd name="connsiteY2" fmla="*/ 91440 h 91440"/>
                <a:gd name="connsiteX3" fmla="*/ 0 w 62229"/>
                <a:gd name="connsiteY3" fmla="*/ 0 h 91440"/>
                <a:gd name="connsiteX4" fmla="*/ 27940 w 62229"/>
                <a:gd name="connsiteY4" fmla="*/ 0 h 91440"/>
                <a:gd name="connsiteX5" fmla="*/ 58420 w 62229"/>
                <a:gd name="connsiteY5" fmla="*/ 25400 h 91440"/>
                <a:gd name="connsiteX6" fmla="*/ 46990 w 62229"/>
                <a:gd name="connsiteY6" fmla="*/ 43180 h 91440"/>
                <a:gd name="connsiteX7" fmla="*/ 62230 w 62229"/>
                <a:gd name="connsiteY7" fmla="*/ 64770 h 91440"/>
                <a:gd name="connsiteX8" fmla="*/ 36830 w 62229"/>
                <a:gd name="connsiteY8" fmla="*/ 39370 h 91440"/>
                <a:gd name="connsiteX9" fmla="*/ 46990 w 62229"/>
                <a:gd name="connsiteY9" fmla="*/ 25400 h 91440"/>
                <a:gd name="connsiteX10" fmla="*/ 30480 w 62229"/>
                <a:gd name="connsiteY10" fmla="*/ 10160 h 91440"/>
                <a:gd name="connsiteX11" fmla="*/ 13970 w 62229"/>
                <a:gd name="connsiteY11" fmla="*/ 10160 h 91440"/>
                <a:gd name="connsiteX12" fmla="*/ 13970 w 62229"/>
                <a:gd name="connsiteY12" fmla="*/ 39370 h 91440"/>
                <a:gd name="connsiteX13" fmla="*/ 38100 w 62229"/>
                <a:gd name="connsiteY13" fmla="*/ 39370 h 91440"/>
                <a:gd name="connsiteX14" fmla="*/ 12700 w 62229"/>
                <a:gd name="connsiteY14" fmla="*/ 81280 h 91440"/>
                <a:gd name="connsiteX15" fmla="*/ 33020 w 62229"/>
                <a:gd name="connsiteY15" fmla="*/ 81280 h 91440"/>
                <a:gd name="connsiteX16" fmla="*/ 50800 w 62229"/>
                <a:gd name="connsiteY16" fmla="*/ 64770 h 91440"/>
                <a:gd name="connsiteX17" fmla="*/ 35560 w 62229"/>
                <a:gd name="connsiteY17" fmla="*/ 48260 h 91440"/>
                <a:gd name="connsiteX18" fmla="*/ 12700 w 62229"/>
                <a:gd name="connsiteY18" fmla="*/ 48260 h 91440"/>
                <a:gd name="connsiteX19" fmla="*/ 12700 w 62229"/>
                <a:gd name="connsiteY19" fmla="*/ 8001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2229" h="91440">
                  <a:moveTo>
                    <a:pt x="62230" y="66040"/>
                  </a:moveTo>
                  <a:cubicBezTo>
                    <a:pt x="62230" y="81280"/>
                    <a:pt x="49530" y="91440"/>
                    <a:pt x="31750" y="91440"/>
                  </a:cubicBezTo>
                  <a:lnTo>
                    <a:pt x="0" y="91440"/>
                  </a:lnTo>
                  <a:lnTo>
                    <a:pt x="0" y="0"/>
                  </a:lnTo>
                  <a:lnTo>
                    <a:pt x="27940" y="0"/>
                  </a:lnTo>
                  <a:cubicBezTo>
                    <a:pt x="45720" y="0"/>
                    <a:pt x="58420" y="8890"/>
                    <a:pt x="58420" y="25400"/>
                  </a:cubicBezTo>
                  <a:cubicBezTo>
                    <a:pt x="58420" y="41910"/>
                    <a:pt x="54610" y="40640"/>
                    <a:pt x="46990" y="43180"/>
                  </a:cubicBezTo>
                  <a:cubicBezTo>
                    <a:pt x="55880" y="46990"/>
                    <a:pt x="62230" y="55880"/>
                    <a:pt x="62230" y="64770"/>
                  </a:cubicBezTo>
                  <a:close/>
                  <a:moveTo>
                    <a:pt x="36830" y="39370"/>
                  </a:moveTo>
                  <a:cubicBezTo>
                    <a:pt x="43180" y="38100"/>
                    <a:pt x="46990" y="33020"/>
                    <a:pt x="46990" y="25400"/>
                  </a:cubicBezTo>
                  <a:cubicBezTo>
                    <a:pt x="46990" y="17780"/>
                    <a:pt x="40640" y="10160"/>
                    <a:pt x="30480" y="10160"/>
                  </a:cubicBezTo>
                  <a:lnTo>
                    <a:pt x="13970" y="10160"/>
                  </a:lnTo>
                  <a:lnTo>
                    <a:pt x="13970" y="39370"/>
                  </a:lnTo>
                  <a:lnTo>
                    <a:pt x="38100" y="39370"/>
                  </a:lnTo>
                  <a:close/>
                  <a:moveTo>
                    <a:pt x="12700" y="81280"/>
                  </a:moveTo>
                  <a:lnTo>
                    <a:pt x="33020" y="81280"/>
                  </a:lnTo>
                  <a:cubicBezTo>
                    <a:pt x="43180" y="81280"/>
                    <a:pt x="50800" y="74930"/>
                    <a:pt x="50800" y="64770"/>
                  </a:cubicBezTo>
                  <a:cubicBezTo>
                    <a:pt x="50800" y="54610"/>
                    <a:pt x="44450" y="48260"/>
                    <a:pt x="35560" y="48260"/>
                  </a:cubicBezTo>
                  <a:lnTo>
                    <a:pt x="12700" y="48260"/>
                  </a:lnTo>
                  <a:lnTo>
                    <a:pt x="12700" y="800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FD213031-9611-F862-78D2-1DC8B546AB89}"/>
                </a:ext>
              </a:extLst>
            </p:cNvPr>
            <p:cNvSpPr/>
            <p:nvPr/>
          </p:nvSpPr>
          <p:spPr>
            <a:xfrm>
              <a:off x="87172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12842567-69DE-D6DA-9B06-6AFEA6D376CE}"/>
                </a:ext>
              </a:extLst>
            </p:cNvPr>
            <p:cNvSpPr/>
            <p:nvPr/>
          </p:nvSpPr>
          <p:spPr>
            <a:xfrm>
              <a:off x="8760459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8420 h 66040"/>
                <a:gd name="connsiteX18" fmla="*/ 40640 w 53340"/>
                <a:gd name="connsiteY18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8420"/>
                    <a:pt x="21590" y="58420"/>
                  </a:cubicBezTo>
                  <a:cubicBezTo>
                    <a:pt x="31750" y="58420"/>
                    <a:pt x="40640" y="48260"/>
                    <a:pt x="4064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FD6976F8-29F8-F490-7D9A-F6A6E51ED9C7}"/>
                </a:ext>
              </a:extLst>
            </p:cNvPr>
            <p:cNvSpPr/>
            <p:nvPr/>
          </p:nvSpPr>
          <p:spPr>
            <a:xfrm>
              <a:off x="8832850" y="7399019"/>
              <a:ext cx="57150" cy="66040"/>
            </a:xfrm>
            <a:custGeom>
              <a:avLst/>
              <a:gdLst>
                <a:gd name="connsiteX0" fmla="*/ 11430 w 57150"/>
                <a:gd name="connsiteY0" fmla="*/ 1270 h 66040"/>
                <a:gd name="connsiteX1" fmla="*/ 11430 w 57150"/>
                <a:gd name="connsiteY1" fmla="*/ 10161 h 66040"/>
                <a:gd name="connsiteX2" fmla="*/ 11430 w 57150"/>
                <a:gd name="connsiteY2" fmla="*/ 15240 h 66040"/>
                <a:gd name="connsiteX3" fmla="*/ 11430 w 57150"/>
                <a:gd name="connsiteY3" fmla="*/ 15240 h 66040"/>
                <a:gd name="connsiteX4" fmla="*/ 35560 w 57150"/>
                <a:gd name="connsiteY4" fmla="*/ 0 h 66040"/>
                <a:gd name="connsiteX5" fmla="*/ 57150 w 57150"/>
                <a:gd name="connsiteY5" fmla="*/ 25400 h 66040"/>
                <a:gd name="connsiteX6" fmla="*/ 57150 w 57150"/>
                <a:gd name="connsiteY6" fmla="*/ 64770 h 66040"/>
                <a:gd name="connsiteX7" fmla="*/ 45720 w 57150"/>
                <a:gd name="connsiteY7" fmla="*/ 64770 h 66040"/>
                <a:gd name="connsiteX8" fmla="*/ 45720 w 57150"/>
                <a:gd name="connsiteY8" fmla="*/ 27940 h 66040"/>
                <a:gd name="connsiteX9" fmla="*/ 33020 w 57150"/>
                <a:gd name="connsiteY9" fmla="*/ 11430 h 66040"/>
                <a:gd name="connsiteX10" fmla="*/ 11430 w 57150"/>
                <a:gd name="connsiteY10" fmla="*/ 34290 h 66040"/>
                <a:gd name="connsiteX11" fmla="*/ 11430 w 57150"/>
                <a:gd name="connsiteY11" fmla="*/ 66040 h 66040"/>
                <a:gd name="connsiteX12" fmla="*/ 0 w 57150"/>
                <a:gd name="connsiteY12" fmla="*/ 66040 h 66040"/>
                <a:gd name="connsiteX13" fmla="*/ 0 w 57150"/>
                <a:gd name="connsiteY13" fmla="*/ 2540 h 66040"/>
                <a:gd name="connsiteX14" fmla="*/ 11430 w 5715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" h="66040">
                  <a:moveTo>
                    <a:pt x="11430" y="1270"/>
                  </a:moveTo>
                  <a:lnTo>
                    <a:pt x="11430" y="10161"/>
                  </a:lnTo>
                  <a:cubicBezTo>
                    <a:pt x="11430" y="12700"/>
                    <a:pt x="11430" y="15240"/>
                    <a:pt x="11430" y="15240"/>
                  </a:cubicBezTo>
                  <a:lnTo>
                    <a:pt x="11430" y="15240"/>
                  </a:lnTo>
                  <a:cubicBezTo>
                    <a:pt x="13970" y="10161"/>
                    <a:pt x="21590" y="0"/>
                    <a:pt x="35560" y="0"/>
                  </a:cubicBezTo>
                  <a:cubicBezTo>
                    <a:pt x="49530" y="0"/>
                    <a:pt x="57150" y="8890"/>
                    <a:pt x="57150" y="25400"/>
                  </a:cubicBezTo>
                  <a:lnTo>
                    <a:pt x="57150" y="64770"/>
                  </a:lnTo>
                  <a:lnTo>
                    <a:pt x="45720" y="64770"/>
                  </a:lnTo>
                  <a:lnTo>
                    <a:pt x="45720" y="27940"/>
                  </a:lnTo>
                  <a:cubicBezTo>
                    <a:pt x="45720" y="19050"/>
                    <a:pt x="44450" y="11430"/>
                    <a:pt x="33020" y="11430"/>
                  </a:cubicBezTo>
                  <a:cubicBezTo>
                    <a:pt x="21590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5366B739-3227-BABF-150E-F44D88CCCEA4}"/>
                </a:ext>
              </a:extLst>
            </p:cNvPr>
            <p:cNvSpPr/>
            <p:nvPr/>
          </p:nvSpPr>
          <p:spPr>
            <a:xfrm>
              <a:off x="8906509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683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572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4C1D7079-32CD-6D8B-4DBE-8855C886FEF0}"/>
                </a:ext>
              </a:extLst>
            </p:cNvPr>
            <p:cNvSpPr/>
            <p:nvPr/>
          </p:nvSpPr>
          <p:spPr>
            <a:xfrm>
              <a:off x="9019540" y="7371080"/>
              <a:ext cx="76200" cy="93979"/>
            </a:xfrm>
            <a:custGeom>
              <a:avLst/>
              <a:gdLst>
                <a:gd name="connsiteX0" fmla="*/ 48260 w 76200"/>
                <a:gd name="connsiteY0" fmla="*/ 93980 h 93979"/>
                <a:gd name="connsiteX1" fmla="*/ 0 w 76200"/>
                <a:gd name="connsiteY1" fmla="*/ 46989 h 93979"/>
                <a:gd name="connsiteX2" fmla="*/ 48260 w 76200"/>
                <a:gd name="connsiteY2" fmla="*/ 0 h 93979"/>
                <a:gd name="connsiteX3" fmla="*/ 74930 w 76200"/>
                <a:gd name="connsiteY3" fmla="*/ 6350 h 93979"/>
                <a:gd name="connsiteX4" fmla="*/ 74930 w 76200"/>
                <a:gd name="connsiteY4" fmla="*/ 17780 h 93979"/>
                <a:gd name="connsiteX5" fmla="*/ 46990 w 76200"/>
                <a:gd name="connsiteY5" fmla="*/ 11430 h 93979"/>
                <a:gd name="connsiteX6" fmla="*/ 11430 w 76200"/>
                <a:gd name="connsiteY6" fmla="*/ 46989 h 93979"/>
                <a:gd name="connsiteX7" fmla="*/ 46990 w 76200"/>
                <a:gd name="connsiteY7" fmla="*/ 82550 h 93979"/>
                <a:gd name="connsiteX8" fmla="*/ 64770 w 76200"/>
                <a:gd name="connsiteY8" fmla="*/ 78739 h 93979"/>
                <a:gd name="connsiteX9" fmla="*/ 64770 w 76200"/>
                <a:gd name="connsiteY9" fmla="*/ 50800 h 93979"/>
                <a:gd name="connsiteX10" fmla="*/ 76200 w 76200"/>
                <a:gd name="connsiteY10" fmla="*/ 50800 h 93979"/>
                <a:gd name="connsiteX11" fmla="*/ 76200 w 76200"/>
                <a:gd name="connsiteY11" fmla="*/ 86360 h 93979"/>
                <a:gd name="connsiteX12" fmla="*/ 45720 w 76200"/>
                <a:gd name="connsiteY12" fmla="*/ 9271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200" h="93979">
                  <a:moveTo>
                    <a:pt x="48260" y="93980"/>
                  </a:moveTo>
                  <a:cubicBezTo>
                    <a:pt x="20320" y="93980"/>
                    <a:pt x="0" y="73660"/>
                    <a:pt x="0" y="46989"/>
                  </a:cubicBezTo>
                  <a:cubicBezTo>
                    <a:pt x="0" y="20320"/>
                    <a:pt x="20320" y="0"/>
                    <a:pt x="48260" y="0"/>
                  </a:cubicBezTo>
                  <a:cubicBezTo>
                    <a:pt x="76200" y="0"/>
                    <a:pt x="72390" y="5080"/>
                    <a:pt x="74930" y="6350"/>
                  </a:cubicBezTo>
                  <a:lnTo>
                    <a:pt x="74930" y="17780"/>
                  </a:lnTo>
                  <a:cubicBezTo>
                    <a:pt x="68580" y="15239"/>
                    <a:pt x="59690" y="11430"/>
                    <a:pt x="46990" y="11430"/>
                  </a:cubicBezTo>
                  <a:cubicBezTo>
                    <a:pt x="25400" y="11430"/>
                    <a:pt x="11430" y="26670"/>
                    <a:pt x="11430" y="46989"/>
                  </a:cubicBezTo>
                  <a:cubicBezTo>
                    <a:pt x="11430" y="67310"/>
                    <a:pt x="26670" y="82550"/>
                    <a:pt x="46990" y="82550"/>
                  </a:cubicBezTo>
                  <a:cubicBezTo>
                    <a:pt x="67310" y="82550"/>
                    <a:pt x="60960" y="81280"/>
                    <a:pt x="64770" y="78739"/>
                  </a:cubicBezTo>
                  <a:lnTo>
                    <a:pt x="64770" y="50800"/>
                  </a:lnTo>
                  <a:lnTo>
                    <a:pt x="76200" y="50800"/>
                  </a:lnTo>
                  <a:lnTo>
                    <a:pt x="76200" y="86360"/>
                  </a:lnTo>
                  <a:cubicBezTo>
                    <a:pt x="68580" y="90170"/>
                    <a:pt x="57150" y="92710"/>
                    <a:pt x="45720" y="927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941124FD-A884-5D8C-921B-3B4178BC93A3}"/>
                </a:ext>
              </a:extLst>
            </p:cNvPr>
            <p:cNvSpPr/>
            <p:nvPr/>
          </p:nvSpPr>
          <p:spPr>
            <a:xfrm>
              <a:off x="9113519" y="7399019"/>
              <a:ext cx="55880" cy="66040"/>
            </a:xfrm>
            <a:custGeom>
              <a:avLst/>
              <a:gdLst>
                <a:gd name="connsiteX0" fmla="*/ 45720 w 55880"/>
                <a:gd name="connsiteY0" fmla="*/ 64770 h 66040"/>
                <a:gd name="connsiteX1" fmla="*/ 45720 w 55880"/>
                <a:gd name="connsiteY1" fmla="*/ 55880 h 66040"/>
                <a:gd name="connsiteX2" fmla="*/ 45720 w 55880"/>
                <a:gd name="connsiteY2" fmla="*/ 50800 h 66040"/>
                <a:gd name="connsiteX3" fmla="*/ 45720 w 55880"/>
                <a:gd name="connsiteY3" fmla="*/ 50800 h 66040"/>
                <a:gd name="connsiteX4" fmla="*/ 21590 w 55880"/>
                <a:gd name="connsiteY4" fmla="*/ 66040 h 66040"/>
                <a:gd name="connsiteX5" fmla="*/ 0 w 55880"/>
                <a:gd name="connsiteY5" fmla="*/ 40640 h 66040"/>
                <a:gd name="connsiteX6" fmla="*/ 0 w 55880"/>
                <a:gd name="connsiteY6" fmla="*/ 1270 h 66040"/>
                <a:gd name="connsiteX7" fmla="*/ 11430 w 55880"/>
                <a:gd name="connsiteY7" fmla="*/ 1270 h 66040"/>
                <a:gd name="connsiteX8" fmla="*/ 11430 w 55880"/>
                <a:gd name="connsiteY8" fmla="*/ 38100 h 66040"/>
                <a:gd name="connsiteX9" fmla="*/ 24130 w 55880"/>
                <a:gd name="connsiteY9" fmla="*/ 54611 h 66040"/>
                <a:gd name="connsiteX10" fmla="*/ 44450 w 55880"/>
                <a:gd name="connsiteY10" fmla="*/ 31750 h 66040"/>
                <a:gd name="connsiteX11" fmla="*/ 44450 w 55880"/>
                <a:gd name="connsiteY11" fmla="*/ 0 h 66040"/>
                <a:gd name="connsiteX12" fmla="*/ 55880 w 55880"/>
                <a:gd name="connsiteY12" fmla="*/ 0 h 66040"/>
                <a:gd name="connsiteX13" fmla="*/ 55880 w 55880"/>
                <a:gd name="connsiteY13" fmla="*/ 63500 h 66040"/>
                <a:gd name="connsiteX14" fmla="*/ 44450 w 55880"/>
                <a:gd name="connsiteY14" fmla="*/ 635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880" h="66040">
                  <a:moveTo>
                    <a:pt x="45720" y="64770"/>
                  </a:moveTo>
                  <a:lnTo>
                    <a:pt x="45720" y="55880"/>
                  </a:lnTo>
                  <a:cubicBezTo>
                    <a:pt x="45720" y="53340"/>
                    <a:pt x="45720" y="50800"/>
                    <a:pt x="45720" y="50800"/>
                  </a:cubicBezTo>
                  <a:lnTo>
                    <a:pt x="45720" y="50800"/>
                  </a:lnTo>
                  <a:cubicBezTo>
                    <a:pt x="43180" y="55880"/>
                    <a:pt x="35561" y="66040"/>
                    <a:pt x="21590" y="66040"/>
                  </a:cubicBezTo>
                  <a:cubicBezTo>
                    <a:pt x="7620" y="66040"/>
                    <a:pt x="0" y="57150"/>
                    <a:pt x="0" y="40640"/>
                  </a:cubicBezTo>
                  <a:lnTo>
                    <a:pt x="0" y="1270"/>
                  </a:lnTo>
                  <a:lnTo>
                    <a:pt x="11430" y="1270"/>
                  </a:lnTo>
                  <a:lnTo>
                    <a:pt x="11430" y="38100"/>
                  </a:lnTo>
                  <a:cubicBezTo>
                    <a:pt x="11430" y="46990"/>
                    <a:pt x="12700" y="54611"/>
                    <a:pt x="24130" y="54611"/>
                  </a:cubicBezTo>
                  <a:cubicBezTo>
                    <a:pt x="35561" y="54611"/>
                    <a:pt x="44450" y="44450"/>
                    <a:pt x="44450" y="31750"/>
                  </a:cubicBezTo>
                  <a:lnTo>
                    <a:pt x="44450" y="0"/>
                  </a:lnTo>
                  <a:lnTo>
                    <a:pt x="55880" y="0"/>
                  </a:lnTo>
                  <a:lnTo>
                    <a:pt x="55880" y="63500"/>
                  </a:lnTo>
                  <a:lnTo>
                    <a:pt x="44450" y="635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7B740A0F-4D15-EDA6-A396-D3A2E95CE6CF}"/>
                </a:ext>
              </a:extLst>
            </p:cNvPr>
            <p:cNvSpPr/>
            <p:nvPr/>
          </p:nvSpPr>
          <p:spPr>
            <a:xfrm>
              <a:off x="9190990" y="7374890"/>
              <a:ext cx="15240" cy="88900"/>
            </a:xfrm>
            <a:custGeom>
              <a:avLst/>
              <a:gdLst>
                <a:gd name="connsiteX0" fmla="*/ 7620 w 15240"/>
                <a:gd name="connsiteY0" fmla="*/ 0 h 88900"/>
                <a:gd name="connsiteX1" fmla="*/ 15240 w 15240"/>
                <a:gd name="connsiteY1" fmla="*/ 7620 h 88900"/>
                <a:gd name="connsiteX2" fmla="*/ 7620 w 15240"/>
                <a:gd name="connsiteY2" fmla="*/ 15240 h 88900"/>
                <a:gd name="connsiteX3" fmla="*/ 0 w 15240"/>
                <a:gd name="connsiteY3" fmla="*/ 7620 h 88900"/>
                <a:gd name="connsiteX4" fmla="*/ 7620 w 15240"/>
                <a:gd name="connsiteY4" fmla="*/ 0 h 88900"/>
                <a:gd name="connsiteX5" fmla="*/ 13970 w 15240"/>
                <a:gd name="connsiteY5" fmla="*/ 25400 h 88900"/>
                <a:gd name="connsiteX6" fmla="*/ 13970 w 15240"/>
                <a:gd name="connsiteY6" fmla="*/ 88900 h 88900"/>
                <a:gd name="connsiteX7" fmla="*/ 2540 w 15240"/>
                <a:gd name="connsiteY7" fmla="*/ 88900 h 88900"/>
                <a:gd name="connsiteX8" fmla="*/ 2540 w 15240"/>
                <a:gd name="connsiteY8" fmla="*/ 25400 h 88900"/>
                <a:gd name="connsiteX9" fmla="*/ 13970 w 15240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0" h="88900">
                  <a:moveTo>
                    <a:pt x="7620" y="0"/>
                  </a:moveTo>
                  <a:cubicBezTo>
                    <a:pt x="11430" y="0"/>
                    <a:pt x="15240" y="2540"/>
                    <a:pt x="15240" y="7620"/>
                  </a:cubicBezTo>
                  <a:cubicBezTo>
                    <a:pt x="15240" y="12700"/>
                    <a:pt x="12700" y="15240"/>
                    <a:pt x="7620" y="15240"/>
                  </a:cubicBezTo>
                  <a:cubicBezTo>
                    <a:pt x="2540" y="15240"/>
                    <a:pt x="0" y="12700"/>
                    <a:pt x="0" y="7620"/>
                  </a:cubicBezTo>
                  <a:cubicBezTo>
                    <a:pt x="0" y="2540"/>
                    <a:pt x="2540" y="0"/>
                    <a:pt x="7620" y="0"/>
                  </a:cubicBezTo>
                  <a:close/>
                  <a:moveTo>
                    <a:pt x="13970" y="25400"/>
                  </a:moveTo>
                  <a:lnTo>
                    <a:pt x="13970" y="88900"/>
                  </a:lnTo>
                  <a:lnTo>
                    <a:pt x="2540" y="88900"/>
                  </a:lnTo>
                  <a:lnTo>
                    <a:pt x="2540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C8D04CC1-FBE7-488A-5D00-4BA0248E7955}"/>
                </a:ext>
              </a:extLst>
            </p:cNvPr>
            <p:cNvSpPr/>
            <p:nvPr/>
          </p:nvSpPr>
          <p:spPr>
            <a:xfrm>
              <a:off x="9222740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683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572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37D39975-FA94-C4C8-839D-7CD5541B29E4}"/>
                </a:ext>
              </a:extLst>
            </p:cNvPr>
            <p:cNvSpPr/>
            <p:nvPr/>
          </p:nvSpPr>
          <p:spPr>
            <a:xfrm>
              <a:off x="9304019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0480 w 59690"/>
                <a:gd name="connsiteY10" fmla="*/ 11430 h 66040"/>
                <a:gd name="connsiteX11" fmla="*/ 11430 w 59690"/>
                <a:gd name="connsiteY11" fmla="*/ 29210 h 66040"/>
                <a:gd name="connsiteX12" fmla="*/ 46990 w 59690"/>
                <a:gd name="connsiteY12" fmla="*/ 29210 h 66040"/>
                <a:gd name="connsiteX13" fmla="*/ 3048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90" y="29210"/>
                  </a:lnTo>
                  <a:cubicBezTo>
                    <a:pt x="46990" y="20320"/>
                    <a:pt x="40640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A3B860C2-5F8C-D0B6-4C66-9218E7252E1F}"/>
                </a:ext>
              </a:extLst>
            </p:cNvPr>
            <p:cNvSpPr/>
            <p:nvPr/>
          </p:nvSpPr>
          <p:spPr>
            <a:xfrm>
              <a:off x="9380219" y="7372350"/>
              <a:ext cx="25400" cy="92709"/>
            </a:xfrm>
            <a:custGeom>
              <a:avLst/>
              <a:gdLst>
                <a:gd name="connsiteX0" fmla="*/ 1270 w 25400"/>
                <a:gd name="connsiteY0" fmla="*/ 0 h 92709"/>
                <a:gd name="connsiteX1" fmla="*/ 12700 w 25400"/>
                <a:gd name="connsiteY1" fmla="*/ 0 h 92709"/>
                <a:gd name="connsiteX2" fmla="*/ 12700 w 25400"/>
                <a:gd name="connsiteY2" fmla="*/ 72390 h 92709"/>
                <a:gd name="connsiteX3" fmla="*/ 20320 w 25400"/>
                <a:gd name="connsiteY3" fmla="*/ 82550 h 92709"/>
                <a:gd name="connsiteX4" fmla="*/ 25400 w 25400"/>
                <a:gd name="connsiteY4" fmla="*/ 82550 h 92709"/>
                <a:gd name="connsiteX5" fmla="*/ 25400 w 25400"/>
                <a:gd name="connsiteY5" fmla="*/ 92710 h 92709"/>
                <a:gd name="connsiteX6" fmla="*/ 16511 w 25400"/>
                <a:gd name="connsiteY6" fmla="*/ 92710 h 92709"/>
                <a:gd name="connsiteX7" fmla="*/ 0 w 25400"/>
                <a:gd name="connsiteY7" fmla="*/ 74930 h 92709"/>
                <a:gd name="connsiteX8" fmla="*/ 0 w 25400"/>
                <a:gd name="connsiteY8" fmla="*/ 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400" h="92709">
                  <a:moveTo>
                    <a:pt x="1270" y="0"/>
                  </a:moveTo>
                  <a:lnTo>
                    <a:pt x="12700" y="0"/>
                  </a:lnTo>
                  <a:lnTo>
                    <a:pt x="12700" y="72390"/>
                  </a:lnTo>
                  <a:cubicBezTo>
                    <a:pt x="12700" y="78740"/>
                    <a:pt x="15240" y="82550"/>
                    <a:pt x="20320" y="82550"/>
                  </a:cubicBezTo>
                  <a:cubicBezTo>
                    <a:pt x="25400" y="82550"/>
                    <a:pt x="25400" y="82550"/>
                    <a:pt x="25400" y="82550"/>
                  </a:cubicBezTo>
                  <a:lnTo>
                    <a:pt x="25400" y="92710"/>
                  </a:lnTo>
                  <a:cubicBezTo>
                    <a:pt x="25400" y="92710"/>
                    <a:pt x="21590" y="92710"/>
                    <a:pt x="16511" y="92710"/>
                  </a:cubicBezTo>
                  <a:cubicBezTo>
                    <a:pt x="7620" y="92710"/>
                    <a:pt x="0" y="87630"/>
                    <a:pt x="0" y="7493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E8133F01-25E5-31CC-7BDA-9F25EFB9D467}"/>
                </a:ext>
              </a:extLst>
            </p:cNvPr>
            <p:cNvSpPr/>
            <p:nvPr/>
          </p:nvSpPr>
          <p:spPr>
            <a:xfrm>
              <a:off x="9418319" y="7374890"/>
              <a:ext cx="15240" cy="88900"/>
            </a:xfrm>
            <a:custGeom>
              <a:avLst/>
              <a:gdLst>
                <a:gd name="connsiteX0" fmla="*/ 7620 w 15240"/>
                <a:gd name="connsiteY0" fmla="*/ 0 h 88900"/>
                <a:gd name="connsiteX1" fmla="*/ 15240 w 15240"/>
                <a:gd name="connsiteY1" fmla="*/ 7620 h 88900"/>
                <a:gd name="connsiteX2" fmla="*/ 7620 w 15240"/>
                <a:gd name="connsiteY2" fmla="*/ 15240 h 88900"/>
                <a:gd name="connsiteX3" fmla="*/ 0 w 15240"/>
                <a:gd name="connsiteY3" fmla="*/ 7620 h 88900"/>
                <a:gd name="connsiteX4" fmla="*/ 7620 w 15240"/>
                <a:gd name="connsiteY4" fmla="*/ 0 h 88900"/>
                <a:gd name="connsiteX5" fmla="*/ 13970 w 15240"/>
                <a:gd name="connsiteY5" fmla="*/ 25400 h 88900"/>
                <a:gd name="connsiteX6" fmla="*/ 13970 w 15240"/>
                <a:gd name="connsiteY6" fmla="*/ 88900 h 88900"/>
                <a:gd name="connsiteX7" fmla="*/ 2540 w 15240"/>
                <a:gd name="connsiteY7" fmla="*/ 88900 h 88900"/>
                <a:gd name="connsiteX8" fmla="*/ 2540 w 15240"/>
                <a:gd name="connsiteY8" fmla="*/ 25400 h 88900"/>
                <a:gd name="connsiteX9" fmla="*/ 13970 w 15240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0" h="88900">
                  <a:moveTo>
                    <a:pt x="7620" y="0"/>
                  </a:moveTo>
                  <a:cubicBezTo>
                    <a:pt x="11430" y="0"/>
                    <a:pt x="15240" y="2540"/>
                    <a:pt x="15240" y="7620"/>
                  </a:cubicBezTo>
                  <a:cubicBezTo>
                    <a:pt x="15240" y="12700"/>
                    <a:pt x="12700" y="15240"/>
                    <a:pt x="7620" y="15240"/>
                  </a:cubicBezTo>
                  <a:cubicBezTo>
                    <a:pt x="2540" y="15240"/>
                    <a:pt x="0" y="12700"/>
                    <a:pt x="0" y="7620"/>
                  </a:cubicBezTo>
                  <a:cubicBezTo>
                    <a:pt x="0" y="2540"/>
                    <a:pt x="2540" y="0"/>
                    <a:pt x="7620" y="0"/>
                  </a:cubicBezTo>
                  <a:close/>
                  <a:moveTo>
                    <a:pt x="13970" y="25400"/>
                  </a:moveTo>
                  <a:lnTo>
                    <a:pt x="13970" y="88900"/>
                  </a:lnTo>
                  <a:lnTo>
                    <a:pt x="2540" y="88900"/>
                  </a:lnTo>
                  <a:lnTo>
                    <a:pt x="2540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E5176557-80F8-C329-EDCE-076DB922F240}"/>
                </a:ext>
              </a:extLst>
            </p:cNvPr>
            <p:cNvSpPr/>
            <p:nvPr/>
          </p:nvSpPr>
          <p:spPr>
            <a:xfrm>
              <a:off x="9455150" y="7399019"/>
              <a:ext cx="57150" cy="66040"/>
            </a:xfrm>
            <a:custGeom>
              <a:avLst/>
              <a:gdLst>
                <a:gd name="connsiteX0" fmla="*/ 11430 w 57150"/>
                <a:gd name="connsiteY0" fmla="*/ 1270 h 66040"/>
                <a:gd name="connsiteX1" fmla="*/ 11430 w 57150"/>
                <a:gd name="connsiteY1" fmla="*/ 10161 h 66040"/>
                <a:gd name="connsiteX2" fmla="*/ 11430 w 57150"/>
                <a:gd name="connsiteY2" fmla="*/ 15240 h 66040"/>
                <a:gd name="connsiteX3" fmla="*/ 11430 w 57150"/>
                <a:gd name="connsiteY3" fmla="*/ 15240 h 66040"/>
                <a:gd name="connsiteX4" fmla="*/ 35560 w 57150"/>
                <a:gd name="connsiteY4" fmla="*/ 0 h 66040"/>
                <a:gd name="connsiteX5" fmla="*/ 57150 w 57150"/>
                <a:gd name="connsiteY5" fmla="*/ 25400 h 66040"/>
                <a:gd name="connsiteX6" fmla="*/ 57150 w 57150"/>
                <a:gd name="connsiteY6" fmla="*/ 64770 h 66040"/>
                <a:gd name="connsiteX7" fmla="*/ 45720 w 57150"/>
                <a:gd name="connsiteY7" fmla="*/ 64770 h 66040"/>
                <a:gd name="connsiteX8" fmla="*/ 45720 w 57150"/>
                <a:gd name="connsiteY8" fmla="*/ 27940 h 66040"/>
                <a:gd name="connsiteX9" fmla="*/ 33020 w 57150"/>
                <a:gd name="connsiteY9" fmla="*/ 11430 h 66040"/>
                <a:gd name="connsiteX10" fmla="*/ 11430 w 57150"/>
                <a:gd name="connsiteY10" fmla="*/ 34290 h 66040"/>
                <a:gd name="connsiteX11" fmla="*/ 11430 w 57150"/>
                <a:gd name="connsiteY11" fmla="*/ 66040 h 66040"/>
                <a:gd name="connsiteX12" fmla="*/ 0 w 57150"/>
                <a:gd name="connsiteY12" fmla="*/ 66040 h 66040"/>
                <a:gd name="connsiteX13" fmla="*/ 0 w 57150"/>
                <a:gd name="connsiteY13" fmla="*/ 2540 h 66040"/>
                <a:gd name="connsiteX14" fmla="*/ 11430 w 5715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" h="66040">
                  <a:moveTo>
                    <a:pt x="11430" y="1270"/>
                  </a:moveTo>
                  <a:lnTo>
                    <a:pt x="11430" y="10161"/>
                  </a:lnTo>
                  <a:cubicBezTo>
                    <a:pt x="11430" y="12700"/>
                    <a:pt x="11430" y="15240"/>
                    <a:pt x="11430" y="15240"/>
                  </a:cubicBezTo>
                  <a:lnTo>
                    <a:pt x="11430" y="15240"/>
                  </a:lnTo>
                  <a:cubicBezTo>
                    <a:pt x="13970" y="10161"/>
                    <a:pt x="21590" y="0"/>
                    <a:pt x="35560" y="0"/>
                  </a:cubicBezTo>
                  <a:cubicBezTo>
                    <a:pt x="49530" y="0"/>
                    <a:pt x="57150" y="8890"/>
                    <a:pt x="57150" y="25400"/>
                  </a:cubicBezTo>
                  <a:lnTo>
                    <a:pt x="57150" y="64770"/>
                  </a:lnTo>
                  <a:lnTo>
                    <a:pt x="45720" y="64770"/>
                  </a:lnTo>
                  <a:lnTo>
                    <a:pt x="45720" y="27940"/>
                  </a:lnTo>
                  <a:cubicBezTo>
                    <a:pt x="45720" y="19050"/>
                    <a:pt x="44450" y="11430"/>
                    <a:pt x="33020" y="11430"/>
                  </a:cubicBezTo>
                  <a:cubicBezTo>
                    <a:pt x="21590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B5D51E73-5EE2-FD00-F578-6A8A97701DC2}"/>
                </a:ext>
              </a:extLst>
            </p:cNvPr>
            <p:cNvSpPr/>
            <p:nvPr/>
          </p:nvSpPr>
          <p:spPr>
            <a:xfrm>
              <a:off x="9528809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0480 w 59690"/>
                <a:gd name="connsiteY10" fmla="*/ 11430 h 66040"/>
                <a:gd name="connsiteX11" fmla="*/ 11430 w 59690"/>
                <a:gd name="connsiteY11" fmla="*/ 29210 h 66040"/>
                <a:gd name="connsiteX12" fmla="*/ 46990 w 59690"/>
                <a:gd name="connsiteY12" fmla="*/ 29210 h 66040"/>
                <a:gd name="connsiteX13" fmla="*/ 3048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90" y="29210"/>
                  </a:lnTo>
                  <a:cubicBezTo>
                    <a:pt x="46990" y="20320"/>
                    <a:pt x="40640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BA115CC0-C0A6-C7CA-F782-BB0C1BDB967E}"/>
                </a:ext>
              </a:extLst>
            </p:cNvPr>
            <p:cNvSpPr/>
            <p:nvPr/>
          </p:nvSpPr>
          <p:spPr>
            <a:xfrm>
              <a:off x="9599930" y="7399019"/>
              <a:ext cx="44450" cy="66040"/>
            </a:xfrm>
            <a:custGeom>
              <a:avLst/>
              <a:gdLst>
                <a:gd name="connsiteX0" fmla="*/ 19050 w 44450"/>
                <a:gd name="connsiteY0" fmla="*/ 38100 h 66040"/>
                <a:gd name="connsiteX1" fmla="*/ 0 w 44450"/>
                <a:gd name="connsiteY1" fmla="*/ 17780 h 66040"/>
                <a:gd name="connsiteX2" fmla="*/ 22860 w 44450"/>
                <a:gd name="connsiteY2" fmla="*/ 0 h 66040"/>
                <a:gd name="connsiteX3" fmla="*/ 40639 w 44450"/>
                <a:gd name="connsiteY3" fmla="*/ 3811 h 66040"/>
                <a:gd name="connsiteX4" fmla="*/ 40639 w 44450"/>
                <a:gd name="connsiteY4" fmla="*/ 13970 h 66040"/>
                <a:gd name="connsiteX5" fmla="*/ 24130 w 44450"/>
                <a:gd name="connsiteY5" fmla="*/ 10161 h 66040"/>
                <a:gd name="connsiteX6" fmla="*/ 11430 w 44450"/>
                <a:gd name="connsiteY6" fmla="*/ 17780 h 66040"/>
                <a:gd name="connsiteX7" fmla="*/ 24130 w 44450"/>
                <a:gd name="connsiteY7" fmla="*/ 27940 h 66040"/>
                <a:gd name="connsiteX8" fmla="*/ 44450 w 44450"/>
                <a:gd name="connsiteY8" fmla="*/ 48261 h 66040"/>
                <a:gd name="connsiteX9" fmla="*/ 21589 w 44450"/>
                <a:gd name="connsiteY9" fmla="*/ 66040 h 66040"/>
                <a:gd name="connsiteX10" fmla="*/ 1270 w 44450"/>
                <a:gd name="connsiteY10" fmla="*/ 62230 h 66040"/>
                <a:gd name="connsiteX11" fmla="*/ 1270 w 44450"/>
                <a:gd name="connsiteY11" fmla="*/ 52070 h 66040"/>
                <a:gd name="connsiteX12" fmla="*/ 21589 w 44450"/>
                <a:gd name="connsiteY12" fmla="*/ 57150 h 66040"/>
                <a:gd name="connsiteX13" fmla="*/ 34289 w 44450"/>
                <a:gd name="connsiteY13" fmla="*/ 49530 h 66040"/>
                <a:gd name="connsiteX14" fmla="*/ 20320 w 44450"/>
                <a:gd name="connsiteY14" fmla="*/ 3937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450" h="66040">
                  <a:moveTo>
                    <a:pt x="19050" y="38100"/>
                  </a:moveTo>
                  <a:cubicBezTo>
                    <a:pt x="7620" y="34290"/>
                    <a:pt x="0" y="29211"/>
                    <a:pt x="0" y="17780"/>
                  </a:cubicBezTo>
                  <a:cubicBezTo>
                    <a:pt x="0" y="6350"/>
                    <a:pt x="8889" y="0"/>
                    <a:pt x="22860" y="0"/>
                  </a:cubicBezTo>
                  <a:cubicBezTo>
                    <a:pt x="36830" y="0"/>
                    <a:pt x="36830" y="1270"/>
                    <a:pt x="40639" y="3811"/>
                  </a:cubicBezTo>
                  <a:lnTo>
                    <a:pt x="40639" y="13970"/>
                  </a:lnTo>
                  <a:cubicBezTo>
                    <a:pt x="35560" y="11430"/>
                    <a:pt x="29210" y="10161"/>
                    <a:pt x="24130" y="10161"/>
                  </a:cubicBezTo>
                  <a:cubicBezTo>
                    <a:pt x="19050" y="10161"/>
                    <a:pt x="11430" y="12700"/>
                    <a:pt x="11430" y="17780"/>
                  </a:cubicBezTo>
                  <a:cubicBezTo>
                    <a:pt x="11430" y="22861"/>
                    <a:pt x="15239" y="25400"/>
                    <a:pt x="24130" y="27940"/>
                  </a:cubicBezTo>
                  <a:cubicBezTo>
                    <a:pt x="38100" y="33020"/>
                    <a:pt x="44450" y="36830"/>
                    <a:pt x="44450" y="48261"/>
                  </a:cubicBezTo>
                  <a:cubicBezTo>
                    <a:pt x="44450" y="59690"/>
                    <a:pt x="35560" y="66040"/>
                    <a:pt x="21589" y="66040"/>
                  </a:cubicBezTo>
                  <a:cubicBezTo>
                    <a:pt x="7620" y="66040"/>
                    <a:pt x="6350" y="64770"/>
                    <a:pt x="1270" y="62230"/>
                  </a:cubicBezTo>
                  <a:lnTo>
                    <a:pt x="1270" y="52070"/>
                  </a:lnTo>
                  <a:cubicBezTo>
                    <a:pt x="7620" y="54611"/>
                    <a:pt x="15239" y="57150"/>
                    <a:pt x="21589" y="57150"/>
                  </a:cubicBezTo>
                  <a:cubicBezTo>
                    <a:pt x="27939" y="57150"/>
                    <a:pt x="34289" y="54611"/>
                    <a:pt x="34289" y="49530"/>
                  </a:cubicBezTo>
                  <a:cubicBezTo>
                    <a:pt x="34289" y="44450"/>
                    <a:pt x="29210" y="41911"/>
                    <a:pt x="2032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7" name="Freeform 46">
            <a:extLst>
              <a:ext uri="{FF2B5EF4-FFF2-40B4-BE49-F238E27FC236}">
                <a16:creationId xmlns:a16="http://schemas.microsoft.com/office/drawing/2014/main" id="{33F4521B-A21E-6F74-B100-614341A37BB2}"/>
              </a:ext>
            </a:extLst>
          </p:cNvPr>
          <p:cNvSpPr/>
          <p:nvPr/>
        </p:nvSpPr>
        <p:spPr>
          <a:xfrm>
            <a:off x="408939" y="1257300"/>
            <a:ext cx="9240519" cy="12700"/>
          </a:xfrm>
          <a:custGeom>
            <a:avLst/>
            <a:gdLst>
              <a:gd name="connsiteX0" fmla="*/ 0 w 9240519"/>
              <a:gd name="connsiteY0" fmla="*/ 0 h 12700"/>
              <a:gd name="connsiteX1" fmla="*/ 9240520 w 9240519"/>
              <a:gd name="connsiteY1" fmla="*/ 0 h 1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240519" h="12700">
                <a:moveTo>
                  <a:pt x="0" y="0"/>
                </a:moveTo>
                <a:lnTo>
                  <a:pt x="9240520" y="0"/>
                </a:lnTo>
              </a:path>
            </a:pathLst>
          </a:custGeom>
          <a:ln w="25400" cap="flat">
            <a:solidFill>
              <a:srgbClr val="717073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13" name="Group 412">
            <a:extLst>
              <a:ext uri="{FF2B5EF4-FFF2-40B4-BE49-F238E27FC236}">
                <a16:creationId xmlns:a16="http://schemas.microsoft.com/office/drawing/2014/main" id="{13978DE9-EC43-88F6-F660-81BCF8E660C9}"/>
              </a:ext>
            </a:extLst>
          </p:cNvPr>
          <p:cNvGrpSpPr/>
          <p:nvPr/>
        </p:nvGrpSpPr>
        <p:grpSpPr>
          <a:xfrm>
            <a:off x="416559" y="594359"/>
            <a:ext cx="5039361" cy="474979"/>
            <a:chOff x="416559" y="594359"/>
            <a:chExt cx="5039361" cy="474979"/>
          </a:xfrm>
        </p:grpSpPr>
        <p:grpSp>
          <p:nvGrpSpPr>
            <p:cNvPr id="48" name="Graphic 4">
              <a:extLst>
                <a:ext uri="{FF2B5EF4-FFF2-40B4-BE49-F238E27FC236}">
                  <a16:creationId xmlns:a16="http://schemas.microsoft.com/office/drawing/2014/main" id="{C134D90B-9C95-F57A-4623-F1BDE2DE8304}"/>
                </a:ext>
              </a:extLst>
            </p:cNvPr>
            <p:cNvGrpSpPr/>
            <p:nvPr/>
          </p:nvGrpSpPr>
          <p:grpSpPr>
            <a:xfrm>
              <a:off x="1084580" y="671830"/>
              <a:ext cx="4371340" cy="287019"/>
              <a:chOff x="1084580" y="671830"/>
              <a:chExt cx="4371340" cy="287019"/>
            </a:xfrm>
            <a:solidFill>
              <a:srgbClr val="8B0E04"/>
            </a:solidFill>
          </p:grpSpPr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96466F8D-8B3F-B18A-A278-5E37091CE145}"/>
                  </a:ext>
                </a:extLst>
              </p:cNvPr>
              <p:cNvSpPr/>
              <p:nvPr/>
            </p:nvSpPr>
            <p:spPr>
              <a:xfrm>
                <a:off x="1084580" y="673100"/>
                <a:ext cx="201930" cy="285750"/>
              </a:xfrm>
              <a:custGeom>
                <a:avLst/>
                <a:gdLst>
                  <a:gd name="connsiteX0" fmla="*/ 199390 w 201930"/>
                  <a:gd name="connsiteY0" fmla="*/ 201930 h 285750"/>
                  <a:gd name="connsiteX1" fmla="*/ 88900 w 201930"/>
                  <a:gd name="connsiteY1" fmla="*/ 285750 h 285750"/>
                  <a:gd name="connsiteX2" fmla="*/ 5080 w 201930"/>
                  <a:gd name="connsiteY2" fmla="*/ 270510 h 285750"/>
                  <a:gd name="connsiteX3" fmla="*/ 5080 w 201930"/>
                  <a:gd name="connsiteY3" fmla="*/ 194310 h 285750"/>
                  <a:gd name="connsiteX4" fmla="*/ 85090 w 201930"/>
                  <a:gd name="connsiteY4" fmla="*/ 215900 h 285750"/>
                  <a:gd name="connsiteX5" fmla="*/ 121920 w 201930"/>
                  <a:gd name="connsiteY5" fmla="*/ 201930 h 285750"/>
                  <a:gd name="connsiteX6" fmla="*/ 74930 w 201930"/>
                  <a:gd name="connsiteY6" fmla="*/ 173990 h 285750"/>
                  <a:gd name="connsiteX7" fmla="*/ 0 w 201930"/>
                  <a:gd name="connsiteY7" fmla="*/ 86360 h 285750"/>
                  <a:gd name="connsiteX8" fmla="*/ 107950 w 201930"/>
                  <a:gd name="connsiteY8" fmla="*/ 0 h 285750"/>
                  <a:gd name="connsiteX9" fmla="*/ 182880 w 201930"/>
                  <a:gd name="connsiteY9" fmla="*/ 12700 h 285750"/>
                  <a:gd name="connsiteX10" fmla="*/ 182880 w 201930"/>
                  <a:gd name="connsiteY10" fmla="*/ 86360 h 285750"/>
                  <a:gd name="connsiteX11" fmla="*/ 115570 w 201930"/>
                  <a:gd name="connsiteY11" fmla="*/ 68580 h 285750"/>
                  <a:gd name="connsiteX12" fmla="*/ 80010 w 201930"/>
                  <a:gd name="connsiteY12" fmla="*/ 86360 h 285750"/>
                  <a:gd name="connsiteX13" fmla="*/ 124460 w 201930"/>
                  <a:gd name="connsiteY13" fmla="*/ 114300 h 285750"/>
                  <a:gd name="connsiteX14" fmla="*/ 201930 w 201930"/>
                  <a:gd name="connsiteY14" fmla="*/ 20193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1930" h="285750">
                    <a:moveTo>
                      <a:pt x="199390" y="201930"/>
                    </a:moveTo>
                    <a:cubicBezTo>
                      <a:pt x="199390" y="254000"/>
                      <a:pt x="160020" y="285750"/>
                      <a:pt x="88900" y="285750"/>
                    </a:cubicBezTo>
                    <a:cubicBezTo>
                      <a:pt x="17780" y="285750"/>
                      <a:pt x="26670" y="279400"/>
                      <a:pt x="5080" y="270510"/>
                    </a:cubicBezTo>
                    <a:lnTo>
                      <a:pt x="5080" y="194310"/>
                    </a:lnTo>
                    <a:cubicBezTo>
                      <a:pt x="30480" y="208280"/>
                      <a:pt x="60960" y="215900"/>
                      <a:pt x="85090" y="215900"/>
                    </a:cubicBezTo>
                    <a:cubicBezTo>
                      <a:pt x="109220" y="215900"/>
                      <a:pt x="121920" y="212090"/>
                      <a:pt x="121920" y="201930"/>
                    </a:cubicBezTo>
                    <a:cubicBezTo>
                      <a:pt x="121920" y="191770"/>
                      <a:pt x="104140" y="185420"/>
                      <a:pt x="74930" y="173990"/>
                    </a:cubicBezTo>
                    <a:cubicBezTo>
                      <a:pt x="30480" y="157480"/>
                      <a:pt x="0" y="138430"/>
                      <a:pt x="0" y="86360"/>
                    </a:cubicBezTo>
                    <a:cubicBezTo>
                      <a:pt x="0" y="34290"/>
                      <a:pt x="41910" y="0"/>
                      <a:pt x="107950" y="0"/>
                    </a:cubicBezTo>
                    <a:cubicBezTo>
                      <a:pt x="173990" y="0"/>
                      <a:pt x="163830" y="5080"/>
                      <a:pt x="182880" y="12700"/>
                    </a:cubicBezTo>
                    <a:lnTo>
                      <a:pt x="182880" y="86360"/>
                    </a:lnTo>
                    <a:cubicBezTo>
                      <a:pt x="166370" y="74930"/>
                      <a:pt x="140970" y="68580"/>
                      <a:pt x="115570" y="68580"/>
                    </a:cubicBezTo>
                    <a:cubicBezTo>
                      <a:pt x="90170" y="68580"/>
                      <a:pt x="80010" y="74930"/>
                      <a:pt x="80010" y="86360"/>
                    </a:cubicBezTo>
                    <a:cubicBezTo>
                      <a:pt x="80010" y="97790"/>
                      <a:pt x="96520" y="102870"/>
                      <a:pt x="124460" y="114300"/>
                    </a:cubicBezTo>
                    <a:cubicBezTo>
                      <a:pt x="168910" y="132080"/>
                      <a:pt x="201930" y="151130"/>
                      <a:pt x="201930" y="20193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DE649B20-568A-70B0-6FEE-0893919C0204}"/>
                  </a:ext>
                </a:extLst>
              </p:cNvPr>
              <p:cNvSpPr/>
              <p:nvPr/>
            </p:nvSpPr>
            <p:spPr>
              <a:xfrm>
                <a:off x="1330960" y="678180"/>
                <a:ext cx="189229" cy="274319"/>
              </a:xfrm>
              <a:custGeom>
                <a:avLst/>
                <a:gdLst>
                  <a:gd name="connsiteX0" fmla="*/ 0 w 189229"/>
                  <a:gd name="connsiteY0" fmla="*/ 0 h 274319"/>
                  <a:gd name="connsiteX1" fmla="*/ 184150 w 189229"/>
                  <a:gd name="connsiteY1" fmla="*/ 0 h 274319"/>
                  <a:gd name="connsiteX2" fmla="*/ 184150 w 189229"/>
                  <a:gd name="connsiteY2" fmla="*/ 67310 h 274319"/>
                  <a:gd name="connsiteX3" fmla="*/ 80010 w 189229"/>
                  <a:gd name="connsiteY3" fmla="*/ 67310 h 274319"/>
                  <a:gd name="connsiteX4" fmla="*/ 80010 w 189229"/>
                  <a:gd name="connsiteY4" fmla="*/ 104140 h 274319"/>
                  <a:gd name="connsiteX5" fmla="*/ 168910 w 189229"/>
                  <a:gd name="connsiteY5" fmla="*/ 104140 h 274319"/>
                  <a:gd name="connsiteX6" fmla="*/ 168910 w 189229"/>
                  <a:gd name="connsiteY6" fmla="*/ 166370 h 274319"/>
                  <a:gd name="connsiteX7" fmla="*/ 80010 w 189229"/>
                  <a:gd name="connsiteY7" fmla="*/ 166370 h 274319"/>
                  <a:gd name="connsiteX8" fmla="*/ 80010 w 189229"/>
                  <a:gd name="connsiteY8" fmla="*/ 207010 h 274319"/>
                  <a:gd name="connsiteX9" fmla="*/ 189230 w 189229"/>
                  <a:gd name="connsiteY9" fmla="*/ 207010 h 274319"/>
                  <a:gd name="connsiteX10" fmla="*/ 189230 w 189229"/>
                  <a:gd name="connsiteY10" fmla="*/ 274320 h 274319"/>
                  <a:gd name="connsiteX11" fmla="*/ 0 w 189229"/>
                  <a:gd name="connsiteY11" fmla="*/ 274320 h 274319"/>
                  <a:gd name="connsiteX12" fmla="*/ 0 w 189229"/>
                  <a:gd name="connsiteY12" fmla="*/ 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9229" h="274319">
                    <a:moveTo>
                      <a:pt x="0" y="0"/>
                    </a:moveTo>
                    <a:lnTo>
                      <a:pt x="184150" y="0"/>
                    </a:lnTo>
                    <a:lnTo>
                      <a:pt x="184150" y="67310"/>
                    </a:lnTo>
                    <a:lnTo>
                      <a:pt x="80010" y="67310"/>
                    </a:lnTo>
                    <a:lnTo>
                      <a:pt x="80010" y="104140"/>
                    </a:lnTo>
                    <a:lnTo>
                      <a:pt x="168910" y="104140"/>
                    </a:lnTo>
                    <a:lnTo>
                      <a:pt x="168910" y="166370"/>
                    </a:lnTo>
                    <a:lnTo>
                      <a:pt x="80010" y="166370"/>
                    </a:lnTo>
                    <a:lnTo>
                      <a:pt x="80010" y="207010"/>
                    </a:lnTo>
                    <a:lnTo>
                      <a:pt x="189230" y="207010"/>
                    </a:lnTo>
                    <a:lnTo>
                      <a:pt x="189230" y="274320"/>
                    </a:lnTo>
                    <a:lnTo>
                      <a:pt x="0" y="2743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5F429C06-E390-FDAB-EC7C-7EC92C6AC82E}"/>
                  </a:ext>
                </a:extLst>
              </p:cNvPr>
              <p:cNvSpPr/>
              <p:nvPr/>
            </p:nvSpPr>
            <p:spPr>
              <a:xfrm>
                <a:off x="1545589" y="673100"/>
                <a:ext cx="226060" cy="285750"/>
              </a:xfrm>
              <a:custGeom>
                <a:avLst/>
                <a:gdLst>
                  <a:gd name="connsiteX0" fmla="*/ 147320 w 226060"/>
                  <a:gd name="connsiteY0" fmla="*/ 0 h 285750"/>
                  <a:gd name="connsiteX1" fmla="*/ 224790 w 226060"/>
                  <a:gd name="connsiteY1" fmla="*/ 17780 h 285750"/>
                  <a:gd name="connsiteX2" fmla="*/ 224790 w 226060"/>
                  <a:gd name="connsiteY2" fmla="*/ 90170 h 285750"/>
                  <a:gd name="connsiteX3" fmla="*/ 154940 w 226060"/>
                  <a:gd name="connsiteY3" fmla="*/ 72390 h 285750"/>
                  <a:gd name="connsiteX4" fmla="*/ 80010 w 226060"/>
                  <a:gd name="connsiteY4" fmla="*/ 142240 h 285750"/>
                  <a:gd name="connsiteX5" fmla="*/ 149860 w 226060"/>
                  <a:gd name="connsiteY5" fmla="*/ 212090 h 285750"/>
                  <a:gd name="connsiteX6" fmla="*/ 226060 w 226060"/>
                  <a:gd name="connsiteY6" fmla="*/ 194310 h 285750"/>
                  <a:gd name="connsiteX7" fmla="*/ 226060 w 226060"/>
                  <a:gd name="connsiteY7" fmla="*/ 267970 h 285750"/>
                  <a:gd name="connsiteX8" fmla="*/ 142240 w 226060"/>
                  <a:gd name="connsiteY8" fmla="*/ 285750 h 285750"/>
                  <a:gd name="connsiteX9" fmla="*/ 0 w 226060"/>
                  <a:gd name="connsiteY9" fmla="*/ 143510 h 285750"/>
                  <a:gd name="connsiteX10" fmla="*/ 146050 w 226060"/>
                  <a:gd name="connsiteY10" fmla="*/ 127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6060" h="285750">
                    <a:moveTo>
                      <a:pt x="147320" y="0"/>
                    </a:moveTo>
                    <a:cubicBezTo>
                      <a:pt x="182880" y="0"/>
                      <a:pt x="205740" y="7620"/>
                      <a:pt x="224790" y="17780"/>
                    </a:cubicBezTo>
                    <a:lnTo>
                      <a:pt x="224790" y="90170"/>
                    </a:lnTo>
                    <a:cubicBezTo>
                      <a:pt x="209550" y="82550"/>
                      <a:pt x="186690" y="72390"/>
                      <a:pt x="154940" y="72390"/>
                    </a:cubicBezTo>
                    <a:cubicBezTo>
                      <a:pt x="106680" y="72390"/>
                      <a:pt x="80010" y="106680"/>
                      <a:pt x="80010" y="142240"/>
                    </a:cubicBezTo>
                    <a:cubicBezTo>
                      <a:pt x="80010" y="177800"/>
                      <a:pt x="105410" y="212090"/>
                      <a:pt x="149860" y="212090"/>
                    </a:cubicBezTo>
                    <a:cubicBezTo>
                      <a:pt x="194310" y="212090"/>
                      <a:pt x="209550" y="201930"/>
                      <a:pt x="226060" y="194310"/>
                    </a:cubicBezTo>
                    <a:lnTo>
                      <a:pt x="226060" y="267970"/>
                    </a:lnTo>
                    <a:cubicBezTo>
                      <a:pt x="207010" y="278130"/>
                      <a:pt x="175260" y="285750"/>
                      <a:pt x="142240" y="285750"/>
                    </a:cubicBezTo>
                    <a:cubicBezTo>
                      <a:pt x="59690" y="285750"/>
                      <a:pt x="0" y="222250"/>
                      <a:pt x="0" y="143510"/>
                    </a:cubicBezTo>
                    <a:cubicBezTo>
                      <a:pt x="0" y="64770"/>
                      <a:pt x="59690" y="1270"/>
                      <a:pt x="146050" y="127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CEF09667-8361-2193-B2D9-3ACB5CDC6886}"/>
                  </a:ext>
                </a:extLst>
              </p:cNvPr>
              <p:cNvSpPr/>
              <p:nvPr/>
            </p:nvSpPr>
            <p:spPr>
              <a:xfrm>
                <a:off x="1812289" y="678180"/>
                <a:ext cx="219710" cy="274319"/>
              </a:xfrm>
              <a:custGeom>
                <a:avLst/>
                <a:gdLst>
                  <a:gd name="connsiteX0" fmla="*/ 219710 w 219710"/>
                  <a:gd name="connsiteY0" fmla="*/ 0 h 274319"/>
                  <a:gd name="connsiteX1" fmla="*/ 219710 w 219710"/>
                  <a:gd name="connsiteY1" fmla="*/ 67310 h 274319"/>
                  <a:gd name="connsiteX2" fmla="*/ 149860 w 219710"/>
                  <a:gd name="connsiteY2" fmla="*/ 67310 h 274319"/>
                  <a:gd name="connsiteX3" fmla="*/ 149860 w 219710"/>
                  <a:gd name="connsiteY3" fmla="*/ 274320 h 274319"/>
                  <a:gd name="connsiteX4" fmla="*/ 69850 w 219710"/>
                  <a:gd name="connsiteY4" fmla="*/ 274320 h 274319"/>
                  <a:gd name="connsiteX5" fmla="*/ 69850 w 219710"/>
                  <a:gd name="connsiteY5" fmla="*/ 67310 h 274319"/>
                  <a:gd name="connsiteX6" fmla="*/ 0 w 219710"/>
                  <a:gd name="connsiteY6" fmla="*/ 67310 h 274319"/>
                  <a:gd name="connsiteX7" fmla="*/ 0 w 219710"/>
                  <a:gd name="connsiteY7" fmla="*/ 0 h 274319"/>
                  <a:gd name="connsiteX8" fmla="*/ 219710 w 219710"/>
                  <a:gd name="connsiteY8" fmla="*/ 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9710" h="274319">
                    <a:moveTo>
                      <a:pt x="219710" y="0"/>
                    </a:moveTo>
                    <a:lnTo>
                      <a:pt x="219710" y="67310"/>
                    </a:lnTo>
                    <a:lnTo>
                      <a:pt x="149860" y="67310"/>
                    </a:lnTo>
                    <a:lnTo>
                      <a:pt x="149860" y="274320"/>
                    </a:lnTo>
                    <a:lnTo>
                      <a:pt x="69850" y="274320"/>
                    </a:lnTo>
                    <a:lnTo>
                      <a:pt x="69850" y="67310"/>
                    </a:lnTo>
                    <a:lnTo>
                      <a:pt x="0" y="67310"/>
                    </a:lnTo>
                    <a:lnTo>
                      <a:pt x="0" y="0"/>
                    </a:lnTo>
                    <a:lnTo>
                      <a:pt x="21971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C009A958-85DE-0E9E-C97A-AA6E7787EFCE}"/>
                  </a:ext>
                </a:extLst>
              </p:cNvPr>
              <p:cNvSpPr/>
              <p:nvPr/>
            </p:nvSpPr>
            <p:spPr>
              <a:xfrm>
                <a:off x="2073910" y="678180"/>
                <a:ext cx="80010" cy="274319"/>
              </a:xfrm>
              <a:custGeom>
                <a:avLst/>
                <a:gdLst>
                  <a:gd name="connsiteX0" fmla="*/ 80010 w 80010"/>
                  <a:gd name="connsiteY0" fmla="*/ 274320 h 274319"/>
                  <a:gd name="connsiteX1" fmla="*/ 0 w 80010"/>
                  <a:gd name="connsiteY1" fmla="*/ 274320 h 274319"/>
                  <a:gd name="connsiteX2" fmla="*/ 0 w 80010"/>
                  <a:gd name="connsiteY2" fmla="*/ 0 h 274319"/>
                  <a:gd name="connsiteX3" fmla="*/ 80010 w 80010"/>
                  <a:gd name="connsiteY3" fmla="*/ 0 h 274319"/>
                  <a:gd name="connsiteX4" fmla="*/ 80010 w 80010"/>
                  <a:gd name="connsiteY4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10" h="274319">
                    <a:moveTo>
                      <a:pt x="80010" y="274320"/>
                    </a:moveTo>
                    <a:lnTo>
                      <a:pt x="0" y="274320"/>
                    </a:lnTo>
                    <a:lnTo>
                      <a:pt x="0" y="0"/>
                    </a:lnTo>
                    <a:lnTo>
                      <a:pt x="80010" y="0"/>
                    </a:lnTo>
                    <a:lnTo>
                      <a:pt x="80010" y="27432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6CCE2DD6-69E4-9413-C3BB-B177B35F7FD3}"/>
                  </a:ext>
                </a:extLst>
              </p:cNvPr>
              <p:cNvSpPr/>
              <p:nvPr/>
            </p:nvSpPr>
            <p:spPr>
              <a:xfrm>
                <a:off x="2203450" y="673100"/>
                <a:ext cx="292100" cy="284480"/>
              </a:xfrm>
              <a:custGeom>
                <a:avLst/>
                <a:gdLst>
                  <a:gd name="connsiteX0" fmla="*/ 146050 w 292100"/>
                  <a:gd name="connsiteY0" fmla="*/ 0 h 284480"/>
                  <a:gd name="connsiteX1" fmla="*/ 292100 w 292100"/>
                  <a:gd name="connsiteY1" fmla="*/ 142240 h 284480"/>
                  <a:gd name="connsiteX2" fmla="*/ 146050 w 292100"/>
                  <a:gd name="connsiteY2" fmla="*/ 284480 h 284480"/>
                  <a:gd name="connsiteX3" fmla="*/ 0 w 292100"/>
                  <a:gd name="connsiteY3" fmla="*/ 142240 h 284480"/>
                  <a:gd name="connsiteX4" fmla="*/ 146050 w 292100"/>
                  <a:gd name="connsiteY4" fmla="*/ 0 h 284480"/>
                  <a:gd name="connsiteX5" fmla="*/ 146050 w 292100"/>
                  <a:gd name="connsiteY5" fmla="*/ 213360 h 284480"/>
                  <a:gd name="connsiteX6" fmla="*/ 212090 w 292100"/>
                  <a:gd name="connsiteY6" fmla="*/ 143510 h 284480"/>
                  <a:gd name="connsiteX7" fmla="*/ 146050 w 292100"/>
                  <a:gd name="connsiteY7" fmla="*/ 73660 h 284480"/>
                  <a:gd name="connsiteX8" fmla="*/ 80010 w 292100"/>
                  <a:gd name="connsiteY8" fmla="*/ 143510 h 284480"/>
                  <a:gd name="connsiteX9" fmla="*/ 146050 w 292100"/>
                  <a:gd name="connsiteY9" fmla="*/ 21336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2100" h="284480">
                    <a:moveTo>
                      <a:pt x="146050" y="0"/>
                    </a:moveTo>
                    <a:cubicBezTo>
                      <a:pt x="232410" y="0"/>
                      <a:pt x="292100" y="64770"/>
                      <a:pt x="292100" y="142240"/>
                    </a:cubicBezTo>
                    <a:cubicBezTo>
                      <a:pt x="292100" y="219710"/>
                      <a:pt x="232410" y="284480"/>
                      <a:pt x="14605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lose/>
                    <a:moveTo>
                      <a:pt x="146050" y="213360"/>
                    </a:moveTo>
                    <a:cubicBezTo>
                      <a:pt x="186690" y="213360"/>
                      <a:pt x="212090" y="180340"/>
                      <a:pt x="212090" y="143510"/>
                    </a:cubicBezTo>
                    <a:cubicBezTo>
                      <a:pt x="212090" y="106680"/>
                      <a:pt x="186690" y="73660"/>
                      <a:pt x="146050" y="73660"/>
                    </a:cubicBezTo>
                    <a:cubicBezTo>
                      <a:pt x="105410" y="73660"/>
                      <a:pt x="80010" y="107950"/>
                      <a:pt x="80010" y="143510"/>
                    </a:cubicBezTo>
                    <a:cubicBezTo>
                      <a:pt x="80010" y="179070"/>
                      <a:pt x="106680" y="213360"/>
                      <a:pt x="146050" y="21336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7BCC008E-8C57-0C7B-9614-9141A20F9DCD}"/>
                  </a:ext>
                </a:extLst>
              </p:cNvPr>
              <p:cNvSpPr/>
              <p:nvPr/>
            </p:nvSpPr>
            <p:spPr>
              <a:xfrm>
                <a:off x="2543810" y="675640"/>
                <a:ext cx="238760" cy="281940"/>
              </a:xfrm>
              <a:custGeom>
                <a:avLst/>
                <a:gdLst>
                  <a:gd name="connsiteX0" fmla="*/ 77470 w 238760"/>
                  <a:gd name="connsiteY0" fmla="*/ 154940 h 281940"/>
                  <a:gd name="connsiteX1" fmla="*/ 77470 w 238760"/>
                  <a:gd name="connsiteY1" fmla="*/ 278130 h 281940"/>
                  <a:gd name="connsiteX2" fmla="*/ 0 w 238760"/>
                  <a:gd name="connsiteY2" fmla="*/ 278130 h 281940"/>
                  <a:gd name="connsiteX3" fmla="*/ 0 w 238760"/>
                  <a:gd name="connsiteY3" fmla="*/ 0 h 281940"/>
                  <a:gd name="connsiteX4" fmla="*/ 3810 w 238760"/>
                  <a:gd name="connsiteY4" fmla="*/ 0 h 281940"/>
                  <a:gd name="connsiteX5" fmla="*/ 161290 w 238760"/>
                  <a:gd name="connsiteY5" fmla="*/ 127000 h 281940"/>
                  <a:gd name="connsiteX6" fmla="*/ 161290 w 238760"/>
                  <a:gd name="connsiteY6" fmla="*/ 3810 h 281940"/>
                  <a:gd name="connsiteX7" fmla="*/ 238760 w 238760"/>
                  <a:gd name="connsiteY7" fmla="*/ 3810 h 281940"/>
                  <a:gd name="connsiteX8" fmla="*/ 238760 w 238760"/>
                  <a:gd name="connsiteY8" fmla="*/ 281940 h 281940"/>
                  <a:gd name="connsiteX9" fmla="*/ 234950 w 238760"/>
                  <a:gd name="connsiteY9" fmla="*/ 281940 h 281940"/>
                  <a:gd name="connsiteX10" fmla="*/ 77470 w 238760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760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38760" y="3810"/>
                    </a:lnTo>
                    <a:lnTo>
                      <a:pt x="238760" y="281940"/>
                    </a:lnTo>
                    <a:lnTo>
                      <a:pt x="234950" y="281940"/>
                    </a:lnTo>
                    <a:lnTo>
                      <a:pt x="77470" y="1549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88B64CB7-D1FF-B3E6-8BA4-8E05F588506A}"/>
                  </a:ext>
                </a:extLst>
              </p:cNvPr>
              <p:cNvSpPr/>
              <p:nvPr/>
            </p:nvSpPr>
            <p:spPr>
              <a:xfrm>
                <a:off x="2896870" y="671830"/>
                <a:ext cx="201929" cy="280669"/>
              </a:xfrm>
              <a:custGeom>
                <a:avLst/>
                <a:gdLst>
                  <a:gd name="connsiteX0" fmla="*/ 1270 w 201929"/>
                  <a:gd name="connsiteY0" fmla="*/ 280670 h 280669"/>
                  <a:gd name="connsiteX1" fmla="*/ 60960 w 201929"/>
                  <a:gd name="connsiteY1" fmla="*/ 204470 h 280669"/>
                  <a:gd name="connsiteX2" fmla="*/ 111760 w 201929"/>
                  <a:gd name="connsiteY2" fmla="*/ 109220 h 280669"/>
                  <a:gd name="connsiteX3" fmla="*/ 67310 w 201929"/>
                  <a:gd name="connsiteY3" fmla="*/ 73660 h 280669"/>
                  <a:gd name="connsiteX4" fmla="*/ 16510 w 201929"/>
                  <a:gd name="connsiteY4" fmla="*/ 86360 h 280669"/>
                  <a:gd name="connsiteX5" fmla="*/ 16510 w 201929"/>
                  <a:gd name="connsiteY5" fmla="*/ 12700 h 280669"/>
                  <a:gd name="connsiteX6" fmla="*/ 78740 w 201929"/>
                  <a:gd name="connsiteY6" fmla="*/ 0 h 280669"/>
                  <a:gd name="connsiteX7" fmla="*/ 190500 w 201929"/>
                  <a:gd name="connsiteY7" fmla="*/ 102870 h 280669"/>
                  <a:gd name="connsiteX8" fmla="*/ 138430 w 201929"/>
                  <a:gd name="connsiteY8" fmla="*/ 213360 h 280669"/>
                  <a:gd name="connsiteX9" fmla="*/ 201930 w 201929"/>
                  <a:gd name="connsiteY9" fmla="*/ 213360 h 280669"/>
                  <a:gd name="connsiteX10" fmla="*/ 201930 w 201929"/>
                  <a:gd name="connsiteY10" fmla="*/ 279400 h 280669"/>
                  <a:gd name="connsiteX11" fmla="*/ 0 w 201929"/>
                  <a:gd name="connsiteY11" fmla="*/ 279400 h 280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29" h="280669">
                    <a:moveTo>
                      <a:pt x="1270" y="280670"/>
                    </a:moveTo>
                    <a:lnTo>
                      <a:pt x="60960" y="204470"/>
                    </a:lnTo>
                    <a:cubicBezTo>
                      <a:pt x="88900" y="168910"/>
                      <a:pt x="111760" y="135890"/>
                      <a:pt x="111760" y="109220"/>
                    </a:cubicBezTo>
                    <a:cubicBezTo>
                      <a:pt x="111760" y="82550"/>
                      <a:pt x="95250" y="73660"/>
                      <a:pt x="67310" y="73660"/>
                    </a:cubicBezTo>
                    <a:cubicBezTo>
                      <a:pt x="39370" y="73660"/>
                      <a:pt x="25400" y="82550"/>
                      <a:pt x="16510" y="86360"/>
                    </a:cubicBezTo>
                    <a:lnTo>
                      <a:pt x="16510" y="12700"/>
                    </a:lnTo>
                    <a:cubicBezTo>
                      <a:pt x="25400" y="7620"/>
                      <a:pt x="48260" y="0"/>
                      <a:pt x="78740" y="0"/>
                    </a:cubicBezTo>
                    <a:cubicBezTo>
                      <a:pt x="148590" y="0"/>
                      <a:pt x="190500" y="41910"/>
                      <a:pt x="190500" y="102870"/>
                    </a:cubicBezTo>
                    <a:cubicBezTo>
                      <a:pt x="190500" y="163830"/>
                      <a:pt x="162560" y="181610"/>
                      <a:pt x="138430" y="213360"/>
                    </a:cubicBezTo>
                    <a:lnTo>
                      <a:pt x="201930" y="213360"/>
                    </a:lnTo>
                    <a:lnTo>
                      <a:pt x="201930" y="279400"/>
                    </a:lnTo>
                    <a:lnTo>
                      <a:pt x="0" y="27940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4CA8E61C-4B4C-F24A-BC47-D504A414448D}"/>
                  </a:ext>
                </a:extLst>
              </p:cNvPr>
              <p:cNvSpPr/>
              <p:nvPr/>
            </p:nvSpPr>
            <p:spPr>
              <a:xfrm>
                <a:off x="3135629" y="756919"/>
                <a:ext cx="81280" cy="201930"/>
              </a:xfrm>
              <a:custGeom>
                <a:avLst/>
                <a:gdLst>
                  <a:gd name="connsiteX0" fmla="*/ 40640 w 81280"/>
                  <a:gd name="connsiteY0" fmla="*/ 0 h 201930"/>
                  <a:gd name="connsiteX1" fmla="*/ 81280 w 81280"/>
                  <a:gd name="connsiteY1" fmla="*/ 39370 h 201930"/>
                  <a:gd name="connsiteX2" fmla="*/ 40640 w 81280"/>
                  <a:gd name="connsiteY2" fmla="*/ 78740 h 201930"/>
                  <a:gd name="connsiteX3" fmla="*/ 0 w 81280"/>
                  <a:gd name="connsiteY3" fmla="*/ 39370 h 201930"/>
                  <a:gd name="connsiteX4" fmla="*/ 40640 w 81280"/>
                  <a:gd name="connsiteY4" fmla="*/ 0 h 201930"/>
                  <a:gd name="connsiteX5" fmla="*/ 40640 w 81280"/>
                  <a:gd name="connsiteY5" fmla="*/ 123190 h 201930"/>
                  <a:gd name="connsiteX6" fmla="*/ 81280 w 81280"/>
                  <a:gd name="connsiteY6" fmla="*/ 162560 h 201930"/>
                  <a:gd name="connsiteX7" fmla="*/ 40640 w 81280"/>
                  <a:gd name="connsiteY7" fmla="*/ 201930 h 201930"/>
                  <a:gd name="connsiteX8" fmla="*/ 0 w 81280"/>
                  <a:gd name="connsiteY8" fmla="*/ 162560 h 201930"/>
                  <a:gd name="connsiteX9" fmla="*/ 40640 w 81280"/>
                  <a:gd name="connsiteY9" fmla="*/ 123190 h 20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280" h="201930">
                    <a:moveTo>
                      <a:pt x="40640" y="0"/>
                    </a:moveTo>
                    <a:cubicBezTo>
                      <a:pt x="66040" y="0"/>
                      <a:pt x="81280" y="15240"/>
                      <a:pt x="81280" y="39370"/>
                    </a:cubicBezTo>
                    <a:cubicBezTo>
                      <a:pt x="81280" y="63500"/>
                      <a:pt x="66040" y="78740"/>
                      <a:pt x="40640" y="78740"/>
                    </a:cubicBezTo>
                    <a:cubicBezTo>
                      <a:pt x="15240" y="78740"/>
                      <a:pt x="0" y="63500"/>
                      <a:pt x="0" y="39370"/>
                    </a:cubicBezTo>
                    <a:cubicBezTo>
                      <a:pt x="0" y="15240"/>
                      <a:pt x="15240" y="0"/>
                      <a:pt x="40640" y="0"/>
                    </a:cubicBezTo>
                    <a:close/>
                    <a:moveTo>
                      <a:pt x="40640" y="123190"/>
                    </a:moveTo>
                    <a:cubicBezTo>
                      <a:pt x="66040" y="123190"/>
                      <a:pt x="81280" y="138430"/>
                      <a:pt x="81280" y="162560"/>
                    </a:cubicBezTo>
                    <a:cubicBezTo>
                      <a:pt x="81280" y="186690"/>
                      <a:pt x="66040" y="201930"/>
                      <a:pt x="40640" y="201930"/>
                    </a:cubicBezTo>
                    <a:cubicBezTo>
                      <a:pt x="15240" y="201930"/>
                      <a:pt x="0" y="186690"/>
                      <a:pt x="0" y="162560"/>
                    </a:cubicBezTo>
                    <a:cubicBezTo>
                      <a:pt x="0" y="138430"/>
                      <a:pt x="15240" y="123190"/>
                      <a:pt x="40640" y="12319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0A3229D-4A72-8D32-BB07-3054E28A3368}"/>
                  </a:ext>
                </a:extLst>
              </p:cNvPr>
              <p:cNvSpPr/>
              <p:nvPr/>
            </p:nvSpPr>
            <p:spPr>
              <a:xfrm>
                <a:off x="3348990" y="676909"/>
                <a:ext cx="215900" cy="274320"/>
              </a:xfrm>
              <a:custGeom>
                <a:avLst/>
                <a:gdLst>
                  <a:gd name="connsiteX0" fmla="*/ 0 w 215900"/>
                  <a:gd name="connsiteY0" fmla="*/ 1270 h 274320"/>
                  <a:gd name="connsiteX1" fmla="*/ 92710 w 215900"/>
                  <a:gd name="connsiteY1" fmla="*/ 1270 h 274320"/>
                  <a:gd name="connsiteX2" fmla="*/ 205740 w 215900"/>
                  <a:gd name="connsiteY2" fmla="*/ 80010 h 274320"/>
                  <a:gd name="connsiteX3" fmla="*/ 170180 w 215900"/>
                  <a:gd name="connsiteY3" fmla="*/ 130810 h 274320"/>
                  <a:gd name="connsiteX4" fmla="*/ 215900 w 215900"/>
                  <a:gd name="connsiteY4" fmla="*/ 191770 h 274320"/>
                  <a:gd name="connsiteX5" fmla="*/ 99060 w 215900"/>
                  <a:gd name="connsiteY5" fmla="*/ 274320 h 274320"/>
                  <a:gd name="connsiteX6" fmla="*/ 0 w 215900"/>
                  <a:gd name="connsiteY6" fmla="*/ 274320 h 274320"/>
                  <a:gd name="connsiteX7" fmla="*/ 0 w 215900"/>
                  <a:gd name="connsiteY7" fmla="*/ 0 h 274320"/>
                  <a:gd name="connsiteX8" fmla="*/ 76200 w 215900"/>
                  <a:gd name="connsiteY8" fmla="*/ 64770 h 274320"/>
                  <a:gd name="connsiteX9" fmla="*/ 76200 w 215900"/>
                  <a:gd name="connsiteY9" fmla="*/ 111760 h 274320"/>
                  <a:gd name="connsiteX10" fmla="*/ 97790 w 215900"/>
                  <a:gd name="connsiteY10" fmla="*/ 111760 h 274320"/>
                  <a:gd name="connsiteX11" fmla="*/ 125730 w 215900"/>
                  <a:gd name="connsiteY11" fmla="*/ 88900 h 274320"/>
                  <a:gd name="connsiteX12" fmla="*/ 97790 w 215900"/>
                  <a:gd name="connsiteY12" fmla="*/ 64770 h 274320"/>
                  <a:gd name="connsiteX13" fmla="*/ 76200 w 215900"/>
                  <a:gd name="connsiteY13" fmla="*/ 64770 h 274320"/>
                  <a:gd name="connsiteX14" fmla="*/ 76200 w 215900"/>
                  <a:gd name="connsiteY14" fmla="*/ 162560 h 274320"/>
                  <a:gd name="connsiteX15" fmla="*/ 76200 w 215900"/>
                  <a:gd name="connsiteY15" fmla="*/ 213360 h 274320"/>
                  <a:gd name="connsiteX16" fmla="*/ 104140 w 215900"/>
                  <a:gd name="connsiteY16" fmla="*/ 213360 h 274320"/>
                  <a:gd name="connsiteX17" fmla="*/ 134620 w 215900"/>
                  <a:gd name="connsiteY17" fmla="*/ 187960 h 274320"/>
                  <a:gd name="connsiteX18" fmla="*/ 104140 w 215900"/>
                  <a:gd name="connsiteY18" fmla="*/ 162560 h 274320"/>
                  <a:gd name="connsiteX19" fmla="*/ 76200 w 215900"/>
                  <a:gd name="connsiteY19" fmla="*/ 162560 h 27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5900" h="274320">
                    <a:moveTo>
                      <a:pt x="0" y="1270"/>
                    </a:moveTo>
                    <a:lnTo>
                      <a:pt x="92710" y="1270"/>
                    </a:lnTo>
                    <a:cubicBezTo>
                      <a:pt x="154940" y="1270"/>
                      <a:pt x="205740" y="24130"/>
                      <a:pt x="205740" y="80010"/>
                    </a:cubicBezTo>
                    <a:cubicBezTo>
                      <a:pt x="205740" y="135890"/>
                      <a:pt x="187960" y="124460"/>
                      <a:pt x="170180" y="130810"/>
                    </a:cubicBezTo>
                    <a:cubicBezTo>
                      <a:pt x="191770" y="137160"/>
                      <a:pt x="215900" y="160020"/>
                      <a:pt x="215900" y="191770"/>
                    </a:cubicBezTo>
                    <a:cubicBezTo>
                      <a:pt x="215900" y="250190"/>
                      <a:pt x="167640" y="274320"/>
                      <a:pt x="99060" y="274320"/>
                    </a:cubicBezTo>
                    <a:lnTo>
                      <a:pt x="0" y="274320"/>
                    </a:lnTo>
                    <a:lnTo>
                      <a:pt x="0" y="0"/>
                    </a:lnTo>
                    <a:close/>
                    <a:moveTo>
                      <a:pt x="76200" y="64770"/>
                    </a:moveTo>
                    <a:lnTo>
                      <a:pt x="76200" y="111760"/>
                    </a:lnTo>
                    <a:lnTo>
                      <a:pt x="97790" y="111760"/>
                    </a:lnTo>
                    <a:cubicBezTo>
                      <a:pt x="113030" y="111760"/>
                      <a:pt x="125730" y="106680"/>
                      <a:pt x="125730" y="88900"/>
                    </a:cubicBezTo>
                    <a:cubicBezTo>
                      <a:pt x="125730" y="71120"/>
                      <a:pt x="113030" y="64770"/>
                      <a:pt x="97790" y="64770"/>
                    </a:cubicBezTo>
                    <a:lnTo>
                      <a:pt x="76200" y="64770"/>
                    </a:lnTo>
                    <a:close/>
                    <a:moveTo>
                      <a:pt x="76200" y="162560"/>
                    </a:moveTo>
                    <a:lnTo>
                      <a:pt x="76200" y="213360"/>
                    </a:lnTo>
                    <a:lnTo>
                      <a:pt x="104140" y="213360"/>
                    </a:lnTo>
                    <a:cubicBezTo>
                      <a:pt x="119380" y="213360"/>
                      <a:pt x="134620" y="207010"/>
                      <a:pt x="134620" y="187960"/>
                    </a:cubicBezTo>
                    <a:cubicBezTo>
                      <a:pt x="134620" y="168910"/>
                      <a:pt x="119380" y="162560"/>
                      <a:pt x="104140" y="162560"/>
                    </a:cubicBezTo>
                    <a:lnTo>
                      <a:pt x="76200" y="16256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C8328309-5A22-8874-6718-EB5B73BC0A4B}"/>
                  </a:ext>
                </a:extLst>
              </p:cNvPr>
              <p:cNvSpPr/>
              <p:nvPr/>
            </p:nvSpPr>
            <p:spPr>
              <a:xfrm>
                <a:off x="3614420" y="678180"/>
                <a:ext cx="223520" cy="274319"/>
              </a:xfrm>
              <a:custGeom>
                <a:avLst/>
                <a:gdLst>
                  <a:gd name="connsiteX0" fmla="*/ 140970 w 223520"/>
                  <a:gd name="connsiteY0" fmla="*/ 274320 h 274319"/>
                  <a:gd name="connsiteX1" fmla="*/ 100330 w 223520"/>
                  <a:gd name="connsiteY1" fmla="*/ 189230 h 274319"/>
                  <a:gd name="connsiteX2" fmla="*/ 77470 w 223520"/>
                  <a:gd name="connsiteY2" fmla="*/ 189230 h 274319"/>
                  <a:gd name="connsiteX3" fmla="*/ 77470 w 223520"/>
                  <a:gd name="connsiteY3" fmla="*/ 274320 h 274319"/>
                  <a:gd name="connsiteX4" fmla="*/ 0 w 223520"/>
                  <a:gd name="connsiteY4" fmla="*/ 274320 h 274319"/>
                  <a:gd name="connsiteX5" fmla="*/ 0 w 223520"/>
                  <a:gd name="connsiteY5" fmla="*/ 0 h 274319"/>
                  <a:gd name="connsiteX6" fmla="*/ 102870 w 223520"/>
                  <a:gd name="connsiteY6" fmla="*/ 0 h 274319"/>
                  <a:gd name="connsiteX7" fmla="*/ 218440 w 223520"/>
                  <a:gd name="connsiteY7" fmla="*/ 96520 h 274319"/>
                  <a:gd name="connsiteX8" fmla="*/ 170180 w 223520"/>
                  <a:gd name="connsiteY8" fmla="*/ 176530 h 274319"/>
                  <a:gd name="connsiteX9" fmla="*/ 223520 w 223520"/>
                  <a:gd name="connsiteY9" fmla="*/ 274320 h 274319"/>
                  <a:gd name="connsiteX10" fmla="*/ 140970 w 223520"/>
                  <a:gd name="connsiteY10" fmla="*/ 274320 h 274319"/>
                  <a:gd name="connsiteX11" fmla="*/ 77470 w 223520"/>
                  <a:gd name="connsiteY11" fmla="*/ 67310 h 274319"/>
                  <a:gd name="connsiteX12" fmla="*/ 77470 w 223520"/>
                  <a:gd name="connsiteY12" fmla="*/ 125730 h 274319"/>
                  <a:gd name="connsiteX13" fmla="*/ 106680 w 223520"/>
                  <a:gd name="connsiteY13" fmla="*/ 125730 h 274319"/>
                  <a:gd name="connsiteX14" fmla="*/ 137160 w 223520"/>
                  <a:gd name="connsiteY14" fmla="*/ 96520 h 274319"/>
                  <a:gd name="connsiteX15" fmla="*/ 106680 w 223520"/>
                  <a:gd name="connsiteY15" fmla="*/ 67310 h 274319"/>
                  <a:gd name="connsiteX16" fmla="*/ 77470 w 223520"/>
                  <a:gd name="connsiteY16" fmla="*/ 6731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3520" h="274319">
                    <a:moveTo>
                      <a:pt x="140970" y="274320"/>
                    </a:moveTo>
                    <a:lnTo>
                      <a:pt x="100330" y="189230"/>
                    </a:lnTo>
                    <a:lnTo>
                      <a:pt x="77470" y="189230"/>
                    </a:lnTo>
                    <a:lnTo>
                      <a:pt x="77470" y="274320"/>
                    </a:lnTo>
                    <a:lnTo>
                      <a:pt x="0" y="274320"/>
                    </a:lnTo>
                    <a:lnTo>
                      <a:pt x="0" y="0"/>
                    </a:lnTo>
                    <a:lnTo>
                      <a:pt x="102870" y="0"/>
                    </a:lnTo>
                    <a:cubicBezTo>
                      <a:pt x="170180" y="0"/>
                      <a:pt x="218440" y="31750"/>
                      <a:pt x="218440" y="96520"/>
                    </a:cubicBezTo>
                    <a:cubicBezTo>
                      <a:pt x="218440" y="161290"/>
                      <a:pt x="200660" y="161290"/>
                      <a:pt x="170180" y="176530"/>
                    </a:cubicBezTo>
                    <a:lnTo>
                      <a:pt x="223520" y="274320"/>
                    </a:lnTo>
                    <a:lnTo>
                      <a:pt x="140970" y="274320"/>
                    </a:lnTo>
                    <a:close/>
                    <a:moveTo>
                      <a:pt x="77470" y="67310"/>
                    </a:moveTo>
                    <a:lnTo>
                      <a:pt x="77470" y="125730"/>
                    </a:lnTo>
                    <a:lnTo>
                      <a:pt x="106680" y="125730"/>
                    </a:lnTo>
                    <a:cubicBezTo>
                      <a:pt x="123190" y="125730"/>
                      <a:pt x="137160" y="119380"/>
                      <a:pt x="137160" y="96520"/>
                    </a:cubicBezTo>
                    <a:cubicBezTo>
                      <a:pt x="137160" y="73660"/>
                      <a:pt x="123190" y="67310"/>
                      <a:pt x="106680" y="67310"/>
                    </a:cubicBezTo>
                    <a:lnTo>
                      <a:pt x="77470" y="6731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B1D3DE08-5D10-71FD-403C-6A92C8E6EFFA}"/>
                  </a:ext>
                </a:extLst>
              </p:cNvPr>
              <p:cNvSpPr/>
              <p:nvPr/>
            </p:nvSpPr>
            <p:spPr>
              <a:xfrm>
                <a:off x="3856990" y="675640"/>
                <a:ext cx="283209" cy="278129"/>
              </a:xfrm>
              <a:custGeom>
                <a:avLst/>
                <a:gdLst>
                  <a:gd name="connsiteX0" fmla="*/ 182880 w 283209"/>
                  <a:gd name="connsiteY0" fmla="*/ 241300 h 278129"/>
                  <a:gd name="connsiteX1" fmla="*/ 99060 w 283209"/>
                  <a:gd name="connsiteY1" fmla="*/ 241300 h 278129"/>
                  <a:gd name="connsiteX2" fmla="*/ 82550 w 283209"/>
                  <a:gd name="connsiteY2" fmla="*/ 278130 h 278129"/>
                  <a:gd name="connsiteX3" fmla="*/ 0 w 283209"/>
                  <a:gd name="connsiteY3" fmla="*/ 278130 h 278129"/>
                  <a:gd name="connsiteX4" fmla="*/ 139700 w 283209"/>
                  <a:gd name="connsiteY4" fmla="*/ 0 h 278129"/>
                  <a:gd name="connsiteX5" fmla="*/ 143510 w 283209"/>
                  <a:gd name="connsiteY5" fmla="*/ 0 h 278129"/>
                  <a:gd name="connsiteX6" fmla="*/ 283210 w 283209"/>
                  <a:gd name="connsiteY6" fmla="*/ 278130 h 278129"/>
                  <a:gd name="connsiteX7" fmla="*/ 200660 w 283209"/>
                  <a:gd name="connsiteY7" fmla="*/ 278130 h 278129"/>
                  <a:gd name="connsiteX8" fmla="*/ 184150 w 283209"/>
                  <a:gd name="connsiteY8" fmla="*/ 241300 h 278129"/>
                  <a:gd name="connsiteX9" fmla="*/ 120650 w 283209"/>
                  <a:gd name="connsiteY9" fmla="*/ 189230 h 278129"/>
                  <a:gd name="connsiteX10" fmla="*/ 160020 w 283209"/>
                  <a:gd name="connsiteY10" fmla="*/ 189230 h 278129"/>
                  <a:gd name="connsiteX11" fmla="*/ 140970 w 283209"/>
                  <a:gd name="connsiteY11" fmla="*/ 138430 h 278129"/>
                  <a:gd name="connsiteX12" fmla="*/ 140970 w 283209"/>
                  <a:gd name="connsiteY12" fmla="*/ 138430 h 278129"/>
                  <a:gd name="connsiteX13" fmla="*/ 121920 w 283209"/>
                  <a:gd name="connsiteY13" fmla="*/ 189230 h 278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3209" h="278129">
                    <a:moveTo>
                      <a:pt x="182880" y="241300"/>
                    </a:moveTo>
                    <a:lnTo>
                      <a:pt x="99060" y="241300"/>
                    </a:lnTo>
                    <a:lnTo>
                      <a:pt x="82550" y="278130"/>
                    </a:lnTo>
                    <a:lnTo>
                      <a:pt x="0" y="278130"/>
                    </a:lnTo>
                    <a:lnTo>
                      <a:pt x="139700" y="0"/>
                    </a:lnTo>
                    <a:lnTo>
                      <a:pt x="143510" y="0"/>
                    </a:lnTo>
                    <a:lnTo>
                      <a:pt x="283210" y="278130"/>
                    </a:lnTo>
                    <a:lnTo>
                      <a:pt x="200660" y="278130"/>
                    </a:lnTo>
                    <a:lnTo>
                      <a:pt x="184150" y="241300"/>
                    </a:lnTo>
                    <a:close/>
                    <a:moveTo>
                      <a:pt x="120650" y="189230"/>
                    </a:moveTo>
                    <a:lnTo>
                      <a:pt x="160020" y="189230"/>
                    </a:lnTo>
                    <a:cubicBezTo>
                      <a:pt x="153670" y="172720"/>
                      <a:pt x="142240" y="148590"/>
                      <a:pt x="140970" y="138430"/>
                    </a:cubicBezTo>
                    <a:lnTo>
                      <a:pt x="140970" y="138430"/>
                    </a:lnTo>
                    <a:cubicBezTo>
                      <a:pt x="138430" y="148590"/>
                      <a:pt x="128270" y="173990"/>
                      <a:pt x="121920" y="18923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4B53AE91-2F54-3494-6BC5-C780B79D9382}"/>
                  </a:ext>
                </a:extLst>
              </p:cNvPr>
              <p:cNvSpPr/>
              <p:nvPr/>
            </p:nvSpPr>
            <p:spPr>
              <a:xfrm>
                <a:off x="4174490" y="675640"/>
                <a:ext cx="238759" cy="281940"/>
              </a:xfrm>
              <a:custGeom>
                <a:avLst/>
                <a:gdLst>
                  <a:gd name="connsiteX0" fmla="*/ 77470 w 238759"/>
                  <a:gd name="connsiteY0" fmla="*/ 154940 h 281940"/>
                  <a:gd name="connsiteX1" fmla="*/ 77470 w 238759"/>
                  <a:gd name="connsiteY1" fmla="*/ 278130 h 281940"/>
                  <a:gd name="connsiteX2" fmla="*/ 0 w 238759"/>
                  <a:gd name="connsiteY2" fmla="*/ 278130 h 281940"/>
                  <a:gd name="connsiteX3" fmla="*/ 0 w 238759"/>
                  <a:gd name="connsiteY3" fmla="*/ 0 h 281940"/>
                  <a:gd name="connsiteX4" fmla="*/ 3810 w 238759"/>
                  <a:gd name="connsiteY4" fmla="*/ 0 h 281940"/>
                  <a:gd name="connsiteX5" fmla="*/ 161290 w 238759"/>
                  <a:gd name="connsiteY5" fmla="*/ 127000 h 281940"/>
                  <a:gd name="connsiteX6" fmla="*/ 161290 w 238759"/>
                  <a:gd name="connsiteY6" fmla="*/ 3810 h 281940"/>
                  <a:gd name="connsiteX7" fmla="*/ 238760 w 238759"/>
                  <a:gd name="connsiteY7" fmla="*/ 3810 h 281940"/>
                  <a:gd name="connsiteX8" fmla="*/ 238760 w 238759"/>
                  <a:gd name="connsiteY8" fmla="*/ 281940 h 281940"/>
                  <a:gd name="connsiteX9" fmla="*/ 234950 w 238759"/>
                  <a:gd name="connsiteY9" fmla="*/ 281940 h 281940"/>
                  <a:gd name="connsiteX10" fmla="*/ 77470 w 238759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759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38760" y="3810"/>
                    </a:lnTo>
                    <a:lnTo>
                      <a:pt x="238760" y="281940"/>
                    </a:lnTo>
                    <a:lnTo>
                      <a:pt x="234950" y="281940"/>
                    </a:lnTo>
                    <a:lnTo>
                      <a:pt x="77470" y="1549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AA51BED9-1361-4347-FBBC-D93A1935E2DC}"/>
                  </a:ext>
                </a:extLst>
              </p:cNvPr>
              <p:cNvSpPr/>
              <p:nvPr/>
            </p:nvSpPr>
            <p:spPr>
              <a:xfrm>
                <a:off x="4475479" y="678180"/>
                <a:ext cx="254000" cy="274319"/>
              </a:xfrm>
              <a:custGeom>
                <a:avLst/>
                <a:gdLst>
                  <a:gd name="connsiteX0" fmla="*/ 0 w 254000"/>
                  <a:gd name="connsiteY0" fmla="*/ 274320 h 274319"/>
                  <a:gd name="connsiteX1" fmla="*/ 0 w 254000"/>
                  <a:gd name="connsiteY1" fmla="*/ 0 h 274319"/>
                  <a:gd name="connsiteX2" fmla="*/ 96520 w 254000"/>
                  <a:gd name="connsiteY2" fmla="*/ 0 h 274319"/>
                  <a:gd name="connsiteX3" fmla="*/ 254000 w 254000"/>
                  <a:gd name="connsiteY3" fmla="*/ 137160 h 274319"/>
                  <a:gd name="connsiteX4" fmla="*/ 96520 w 254000"/>
                  <a:gd name="connsiteY4" fmla="*/ 274320 h 274319"/>
                  <a:gd name="connsiteX5" fmla="*/ 0 w 254000"/>
                  <a:gd name="connsiteY5" fmla="*/ 274320 h 274319"/>
                  <a:gd name="connsiteX6" fmla="*/ 80010 w 254000"/>
                  <a:gd name="connsiteY6" fmla="*/ 67310 h 274319"/>
                  <a:gd name="connsiteX7" fmla="*/ 80010 w 254000"/>
                  <a:gd name="connsiteY7" fmla="*/ 207010 h 274319"/>
                  <a:gd name="connsiteX8" fmla="*/ 95250 w 254000"/>
                  <a:gd name="connsiteY8" fmla="*/ 207010 h 274319"/>
                  <a:gd name="connsiteX9" fmla="*/ 173990 w 254000"/>
                  <a:gd name="connsiteY9" fmla="*/ 137160 h 274319"/>
                  <a:gd name="connsiteX10" fmla="*/ 95250 w 254000"/>
                  <a:gd name="connsiteY10" fmla="*/ 67310 h 274319"/>
                  <a:gd name="connsiteX11" fmla="*/ 80010 w 254000"/>
                  <a:gd name="connsiteY11" fmla="*/ 6731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4000" h="274319">
                    <a:moveTo>
                      <a:pt x="0" y="274320"/>
                    </a:moveTo>
                    <a:lnTo>
                      <a:pt x="0" y="0"/>
                    </a:lnTo>
                    <a:lnTo>
                      <a:pt x="96520" y="0"/>
                    </a:lnTo>
                    <a:cubicBezTo>
                      <a:pt x="194310" y="0"/>
                      <a:pt x="254000" y="58420"/>
                      <a:pt x="254000" y="137160"/>
                    </a:cubicBezTo>
                    <a:cubicBezTo>
                      <a:pt x="254000" y="215900"/>
                      <a:pt x="194310" y="274320"/>
                      <a:pt x="96520" y="274320"/>
                    </a:cubicBezTo>
                    <a:lnTo>
                      <a:pt x="0" y="274320"/>
                    </a:lnTo>
                    <a:close/>
                    <a:moveTo>
                      <a:pt x="80010" y="67310"/>
                    </a:moveTo>
                    <a:lnTo>
                      <a:pt x="80010" y="207010"/>
                    </a:lnTo>
                    <a:lnTo>
                      <a:pt x="95250" y="207010"/>
                    </a:lnTo>
                    <a:cubicBezTo>
                      <a:pt x="148590" y="207010"/>
                      <a:pt x="173990" y="173990"/>
                      <a:pt x="173990" y="137160"/>
                    </a:cubicBezTo>
                    <a:cubicBezTo>
                      <a:pt x="173990" y="100330"/>
                      <a:pt x="148590" y="67310"/>
                      <a:pt x="95250" y="67310"/>
                    </a:cubicBezTo>
                    <a:lnTo>
                      <a:pt x="80010" y="6731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DC39F1B7-5EAA-EEEC-F3A8-752BBD029D06}"/>
                  </a:ext>
                </a:extLst>
              </p:cNvPr>
              <p:cNvSpPr/>
              <p:nvPr/>
            </p:nvSpPr>
            <p:spPr>
              <a:xfrm>
                <a:off x="4777740" y="678180"/>
                <a:ext cx="80009" cy="274319"/>
              </a:xfrm>
              <a:custGeom>
                <a:avLst/>
                <a:gdLst>
                  <a:gd name="connsiteX0" fmla="*/ 80010 w 80009"/>
                  <a:gd name="connsiteY0" fmla="*/ 274320 h 274319"/>
                  <a:gd name="connsiteX1" fmla="*/ 0 w 80009"/>
                  <a:gd name="connsiteY1" fmla="*/ 274320 h 274319"/>
                  <a:gd name="connsiteX2" fmla="*/ 0 w 80009"/>
                  <a:gd name="connsiteY2" fmla="*/ 0 h 274319"/>
                  <a:gd name="connsiteX3" fmla="*/ 80010 w 80009"/>
                  <a:gd name="connsiteY3" fmla="*/ 0 h 274319"/>
                  <a:gd name="connsiteX4" fmla="*/ 80010 w 80009"/>
                  <a:gd name="connsiteY4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09" h="274319">
                    <a:moveTo>
                      <a:pt x="80010" y="274320"/>
                    </a:moveTo>
                    <a:lnTo>
                      <a:pt x="0" y="274320"/>
                    </a:lnTo>
                    <a:lnTo>
                      <a:pt x="0" y="0"/>
                    </a:lnTo>
                    <a:lnTo>
                      <a:pt x="80010" y="0"/>
                    </a:lnTo>
                    <a:lnTo>
                      <a:pt x="80010" y="27432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9BBFD0C7-F54F-8CFA-7DB2-588AD9B06862}"/>
                  </a:ext>
                </a:extLst>
              </p:cNvPr>
              <p:cNvSpPr/>
              <p:nvPr/>
            </p:nvSpPr>
            <p:spPr>
              <a:xfrm>
                <a:off x="4921250" y="675640"/>
                <a:ext cx="238759" cy="281940"/>
              </a:xfrm>
              <a:custGeom>
                <a:avLst/>
                <a:gdLst>
                  <a:gd name="connsiteX0" fmla="*/ 77470 w 238759"/>
                  <a:gd name="connsiteY0" fmla="*/ 154940 h 281940"/>
                  <a:gd name="connsiteX1" fmla="*/ 77470 w 238759"/>
                  <a:gd name="connsiteY1" fmla="*/ 278130 h 281940"/>
                  <a:gd name="connsiteX2" fmla="*/ 0 w 238759"/>
                  <a:gd name="connsiteY2" fmla="*/ 278130 h 281940"/>
                  <a:gd name="connsiteX3" fmla="*/ 0 w 238759"/>
                  <a:gd name="connsiteY3" fmla="*/ 0 h 281940"/>
                  <a:gd name="connsiteX4" fmla="*/ 3810 w 238759"/>
                  <a:gd name="connsiteY4" fmla="*/ 0 h 281940"/>
                  <a:gd name="connsiteX5" fmla="*/ 161290 w 238759"/>
                  <a:gd name="connsiteY5" fmla="*/ 127000 h 281940"/>
                  <a:gd name="connsiteX6" fmla="*/ 161290 w 238759"/>
                  <a:gd name="connsiteY6" fmla="*/ 3810 h 281940"/>
                  <a:gd name="connsiteX7" fmla="*/ 238760 w 238759"/>
                  <a:gd name="connsiteY7" fmla="*/ 3810 h 281940"/>
                  <a:gd name="connsiteX8" fmla="*/ 238760 w 238759"/>
                  <a:gd name="connsiteY8" fmla="*/ 281940 h 281940"/>
                  <a:gd name="connsiteX9" fmla="*/ 234950 w 238759"/>
                  <a:gd name="connsiteY9" fmla="*/ 281940 h 281940"/>
                  <a:gd name="connsiteX10" fmla="*/ 77470 w 238759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759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38760" y="3810"/>
                    </a:lnTo>
                    <a:lnTo>
                      <a:pt x="238760" y="281940"/>
                    </a:lnTo>
                    <a:lnTo>
                      <a:pt x="234950" y="281940"/>
                    </a:lnTo>
                    <a:lnTo>
                      <a:pt x="77470" y="1549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F2BF0896-CB12-CA9E-6317-3305D503F6B1}"/>
                  </a:ext>
                </a:extLst>
              </p:cNvPr>
              <p:cNvSpPr/>
              <p:nvPr/>
            </p:nvSpPr>
            <p:spPr>
              <a:xfrm>
                <a:off x="5208270" y="674369"/>
                <a:ext cx="247650" cy="284480"/>
              </a:xfrm>
              <a:custGeom>
                <a:avLst/>
                <a:gdLst>
                  <a:gd name="connsiteX0" fmla="*/ 246380 w 247650"/>
                  <a:gd name="connsiteY0" fmla="*/ 264160 h 284480"/>
                  <a:gd name="connsiteX1" fmla="*/ 149860 w 247650"/>
                  <a:gd name="connsiteY1" fmla="*/ 284480 h 284480"/>
                  <a:gd name="connsiteX2" fmla="*/ 0 w 247650"/>
                  <a:gd name="connsiteY2" fmla="*/ 142240 h 284480"/>
                  <a:gd name="connsiteX3" fmla="*/ 146050 w 247650"/>
                  <a:gd name="connsiteY3" fmla="*/ 0 h 284480"/>
                  <a:gd name="connsiteX4" fmla="*/ 236220 w 247650"/>
                  <a:gd name="connsiteY4" fmla="*/ 17780 h 284480"/>
                  <a:gd name="connsiteX5" fmla="*/ 236220 w 247650"/>
                  <a:gd name="connsiteY5" fmla="*/ 90170 h 284480"/>
                  <a:gd name="connsiteX6" fmla="*/ 154940 w 247650"/>
                  <a:gd name="connsiteY6" fmla="*/ 72390 h 284480"/>
                  <a:gd name="connsiteX7" fmla="*/ 81280 w 247650"/>
                  <a:gd name="connsiteY7" fmla="*/ 142240 h 284480"/>
                  <a:gd name="connsiteX8" fmla="*/ 151130 w 247650"/>
                  <a:gd name="connsiteY8" fmla="*/ 213360 h 284480"/>
                  <a:gd name="connsiteX9" fmla="*/ 171450 w 247650"/>
                  <a:gd name="connsiteY9" fmla="*/ 213360 h 284480"/>
                  <a:gd name="connsiteX10" fmla="*/ 171450 w 247650"/>
                  <a:gd name="connsiteY10" fmla="*/ 149860 h 284480"/>
                  <a:gd name="connsiteX11" fmla="*/ 247650 w 247650"/>
                  <a:gd name="connsiteY11" fmla="*/ 149860 h 284480"/>
                  <a:gd name="connsiteX12" fmla="*/ 247650 w 247650"/>
                  <a:gd name="connsiteY12" fmla="*/ 26543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7650" h="284480">
                    <a:moveTo>
                      <a:pt x="246380" y="264160"/>
                    </a:moveTo>
                    <a:cubicBezTo>
                      <a:pt x="219710" y="276860"/>
                      <a:pt x="184150" y="284480"/>
                      <a:pt x="14986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ubicBezTo>
                      <a:pt x="232410" y="0"/>
                      <a:pt x="214630" y="7620"/>
                      <a:pt x="236220" y="17780"/>
                    </a:cubicBezTo>
                    <a:lnTo>
                      <a:pt x="236220" y="90170"/>
                    </a:lnTo>
                    <a:cubicBezTo>
                      <a:pt x="218440" y="82550"/>
                      <a:pt x="191770" y="72390"/>
                      <a:pt x="154940" y="72390"/>
                    </a:cubicBezTo>
                    <a:cubicBezTo>
                      <a:pt x="118110" y="72390"/>
                      <a:pt x="81280" y="106680"/>
                      <a:pt x="81280" y="142240"/>
                    </a:cubicBezTo>
                    <a:cubicBezTo>
                      <a:pt x="81280" y="177800"/>
                      <a:pt x="105410" y="213360"/>
                      <a:pt x="151130" y="213360"/>
                    </a:cubicBezTo>
                    <a:cubicBezTo>
                      <a:pt x="196850" y="213360"/>
                      <a:pt x="165100" y="213360"/>
                      <a:pt x="171450" y="213360"/>
                    </a:cubicBezTo>
                    <a:lnTo>
                      <a:pt x="171450" y="149860"/>
                    </a:lnTo>
                    <a:lnTo>
                      <a:pt x="247650" y="149860"/>
                    </a:lnTo>
                    <a:lnTo>
                      <a:pt x="247650" y="26543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6" name="Graphic 4">
              <a:extLst>
                <a:ext uri="{FF2B5EF4-FFF2-40B4-BE49-F238E27FC236}">
                  <a16:creationId xmlns:a16="http://schemas.microsoft.com/office/drawing/2014/main" id="{D9E049E7-ED91-5552-5E59-78B3FD02759E}"/>
                </a:ext>
              </a:extLst>
            </p:cNvPr>
            <p:cNvGrpSpPr/>
            <p:nvPr/>
          </p:nvGrpSpPr>
          <p:grpSpPr>
            <a:xfrm>
              <a:off x="416559" y="594359"/>
              <a:ext cx="474979" cy="474979"/>
              <a:chOff x="416559" y="594359"/>
              <a:chExt cx="474979" cy="474979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40EA233C-2314-24B5-BA5D-DECF7D3FC6C8}"/>
                  </a:ext>
                </a:extLst>
              </p:cNvPr>
              <p:cNvSpPr/>
              <p:nvPr/>
            </p:nvSpPr>
            <p:spPr>
              <a:xfrm>
                <a:off x="416559" y="594359"/>
                <a:ext cx="472440" cy="228600"/>
              </a:xfrm>
              <a:custGeom>
                <a:avLst/>
                <a:gdLst>
                  <a:gd name="connsiteX0" fmla="*/ 257810 w 472440"/>
                  <a:gd name="connsiteY0" fmla="*/ 39370 h 228600"/>
                  <a:gd name="connsiteX1" fmla="*/ 257810 w 472440"/>
                  <a:gd name="connsiteY1" fmla="*/ 228600 h 228600"/>
                  <a:gd name="connsiteX2" fmla="*/ 472440 w 472440"/>
                  <a:gd name="connsiteY2" fmla="*/ 228600 h 228600"/>
                  <a:gd name="connsiteX3" fmla="*/ 236220 w 472440"/>
                  <a:gd name="connsiteY3" fmla="*/ 0 h 228600"/>
                  <a:gd name="connsiteX4" fmla="*/ 0 w 472440"/>
                  <a:gd name="connsiteY4" fmla="*/ 228600 h 228600"/>
                  <a:gd name="connsiteX5" fmla="*/ 49530 w 472440"/>
                  <a:gd name="connsiteY5" fmla="*/ 228600 h 228600"/>
                  <a:gd name="connsiteX6" fmla="*/ 259080 w 472440"/>
                  <a:gd name="connsiteY6" fmla="*/ 3937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2440" h="228600">
                    <a:moveTo>
                      <a:pt x="257810" y="39370"/>
                    </a:moveTo>
                    <a:lnTo>
                      <a:pt x="257810" y="228600"/>
                    </a:lnTo>
                    <a:lnTo>
                      <a:pt x="472440" y="228600"/>
                    </a:lnTo>
                    <a:cubicBezTo>
                      <a:pt x="468630" y="102870"/>
                      <a:pt x="364490" y="0"/>
                      <a:pt x="236220" y="0"/>
                    </a:cubicBezTo>
                    <a:cubicBezTo>
                      <a:pt x="107950" y="0"/>
                      <a:pt x="3810" y="101600"/>
                      <a:pt x="0" y="228600"/>
                    </a:cubicBezTo>
                    <a:lnTo>
                      <a:pt x="49530" y="228600"/>
                    </a:lnTo>
                    <a:lnTo>
                      <a:pt x="259080" y="3937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431A5ECD-B7BD-9B3B-081C-938C26FE02C9}"/>
                  </a:ext>
                </a:extLst>
              </p:cNvPr>
              <p:cNvSpPr/>
              <p:nvPr/>
            </p:nvSpPr>
            <p:spPr>
              <a:xfrm>
                <a:off x="419100" y="754380"/>
                <a:ext cx="301942" cy="314959"/>
              </a:xfrm>
              <a:custGeom>
                <a:avLst/>
                <a:gdLst>
                  <a:gd name="connsiteX0" fmla="*/ 201930 w 301942"/>
                  <a:gd name="connsiteY0" fmla="*/ 0 h 314959"/>
                  <a:gd name="connsiteX1" fmla="*/ 66040 w 301942"/>
                  <a:gd name="connsiteY1" fmla="*/ 123190 h 314959"/>
                  <a:gd name="connsiteX2" fmla="*/ 0 w 301942"/>
                  <a:gd name="connsiteY2" fmla="*/ 123190 h 314959"/>
                  <a:gd name="connsiteX3" fmla="*/ 232410 w 301942"/>
                  <a:gd name="connsiteY3" fmla="*/ 314960 h 314959"/>
                  <a:gd name="connsiteX4" fmla="*/ 300990 w 301942"/>
                  <a:gd name="connsiteY4" fmla="*/ 304800 h 314959"/>
                  <a:gd name="connsiteX5" fmla="*/ 300990 w 301942"/>
                  <a:gd name="connsiteY5" fmla="*/ 123190 h 314959"/>
                  <a:gd name="connsiteX6" fmla="*/ 201930 w 301942"/>
                  <a:gd name="connsiteY6" fmla="*/ 123190 h 314959"/>
                  <a:gd name="connsiteX7" fmla="*/ 201930 w 301942"/>
                  <a:gd name="connsiteY7" fmla="*/ 0 h 314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1942" h="314959">
                    <a:moveTo>
                      <a:pt x="201930" y="0"/>
                    </a:moveTo>
                    <a:lnTo>
                      <a:pt x="66040" y="123190"/>
                    </a:lnTo>
                    <a:lnTo>
                      <a:pt x="0" y="123190"/>
                    </a:lnTo>
                    <a:cubicBezTo>
                      <a:pt x="21590" y="232410"/>
                      <a:pt x="116840" y="314960"/>
                      <a:pt x="232410" y="314960"/>
                    </a:cubicBezTo>
                    <a:cubicBezTo>
                      <a:pt x="347980" y="314960"/>
                      <a:pt x="279400" y="311150"/>
                      <a:pt x="300990" y="304800"/>
                    </a:cubicBezTo>
                    <a:lnTo>
                      <a:pt x="300990" y="123190"/>
                    </a:lnTo>
                    <a:lnTo>
                      <a:pt x="201930" y="123190"/>
                    </a:lnTo>
                    <a:lnTo>
                      <a:pt x="20193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35F6F218-B363-580F-52EF-186B58C66578}"/>
                  </a:ext>
                </a:extLst>
              </p:cNvPr>
              <p:cNvSpPr/>
              <p:nvPr/>
            </p:nvSpPr>
            <p:spPr>
              <a:xfrm>
                <a:off x="773430" y="876300"/>
                <a:ext cx="111759" cy="158750"/>
              </a:xfrm>
              <a:custGeom>
                <a:avLst/>
                <a:gdLst>
                  <a:gd name="connsiteX0" fmla="*/ 0 w 111759"/>
                  <a:gd name="connsiteY0" fmla="*/ 158750 h 158750"/>
                  <a:gd name="connsiteX1" fmla="*/ 111760 w 111759"/>
                  <a:gd name="connsiteY1" fmla="*/ 0 h 158750"/>
                  <a:gd name="connsiteX2" fmla="*/ 0 w 111759"/>
                  <a:gd name="connsiteY2" fmla="*/ 0 h 158750"/>
                  <a:gd name="connsiteX3" fmla="*/ 0 w 111759"/>
                  <a:gd name="connsiteY3" fmla="*/ 158750 h 158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1759" h="158750">
                    <a:moveTo>
                      <a:pt x="0" y="158750"/>
                    </a:moveTo>
                    <a:cubicBezTo>
                      <a:pt x="55880" y="124460"/>
                      <a:pt x="97790" y="68580"/>
                      <a:pt x="111760" y="0"/>
                    </a:cubicBezTo>
                    <a:lnTo>
                      <a:pt x="0" y="0"/>
                    </a:lnTo>
                    <a:lnTo>
                      <a:pt x="0" y="15875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29EF1F5F-3632-39F6-BB80-71381581E5A3}"/>
                  </a:ext>
                </a:extLst>
              </p:cNvPr>
              <p:cNvSpPr/>
              <p:nvPr/>
            </p:nvSpPr>
            <p:spPr>
              <a:xfrm>
                <a:off x="419100" y="678180"/>
                <a:ext cx="472439" cy="373380"/>
              </a:xfrm>
              <a:custGeom>
                <a:avLst/>
                <a:gdLst>
                  <a:gd name="connsiteX0" fmla="*/ 469900 w 472439"/>
                  <a:gd name="connsiteY0" fmla="*/ 166370 h 373380"/>
                  <a:gd name="connsiteX1" fmla="*/ 469900 w 472439"/>
                  <a:gd name="connsiteY1" fmla="*/ 180340 h 373380"/>
                  <a:gd name="connsiteX2" fmla="*/ 336550 w 472439"/>
                  <a:gd name="connsiteY2" fmla="*/ 180340 h 373380"/>
                  <a:gd name="connsiteX3" fmla="*/ 336550 w 472439"/>
                  <a:gd name="connsiteY3" fmla="*/ 367030 h 373380"/>
                  <a:gd name="connsiteX4" fmla="*/ 336550 w 472439"/>
                  <a:gd name="connsiteY4" fmla="*/ 367030 h 373380"/>
                  <a:gd name="connsiteX5" fmla="*/ 322580 w 472439"/>
                  <a:gd name="connsiteY5" fmla="*/ 373380 h 373380"/>
                  <a:gd name="connsiteX6" fmla="*/ 322580 w 472439"/>
                  <a:gd name="connsiteY6" fmla="*/ 373380 h 373380"/>
                  <a:gd name="connsiteX7" fmla="*/ 322580 w 472439"/>
                  <a:gd name="connsiteY7" fmla="*/ 180340 h 373380"/>
                  <a:gd name="connsiteX8" fmla="*/ 322580 w 472439"/>
                  <a:gd name="connsiteY8" fmla="*/ 180340 h 373380"/>
                  <a:gd name="connsiteX9" fmla="*/ 231140 w 472439"/>
                  <a:gd name="connsiteY9" fmla="*/ 180340 h 373380"/>
                  <a:gd name="connsiteX10" fmla="*/ 231140 w 472439"/>
                  <a:gd name="connsiteY10" fmla="*/ 180340 h 373380"/>
                  <a:gd name="connsiteX11" fmla="*/ 224790 w 472439"/>
                  <a:gd name="connsiteY11" fmla="*/ 180340 h 373380"/>
                  <a:gd name="connsiteX12" fmla="*/ 224790 w 472439"/>
                  <a:gd name="connsiteY12" fmla="*/ 31750 h 373380"/>
                  <a:gd name="connsiteX13" fmla="*/ 63500 w 472439"/>
                  <a:gd name="connsiteY13" fmla="*/ 181610 h 373380"/>
                  <a:gd name="connsiteX14" fmla="*/ 63500 w 472439"/>
                  <a:gd name="connsiteY14" fmla="*/ 181610 h 373380"/>
                  <a:gd name="connsiteX15" fmla="*/ 63500 w 472439"/>
                  <a:gd name="connsiteY15" fmla="*/ 181610 h 373380"/>
                  <a:gd name="connsiteX16" fmla="*/ 0 w 472439"/>
                  <a:gd name="connsiteY16" fmla="*/ 181610 h 373380"/>
                  <a:gd name="connsiteX17" fmla="*/ 0 w 472439"/>
                  <a:gd name="connsiteY17" fmla="*/ 167640 h 373380"/>
                  <a:gd name="connsiteX18" fmla="*/ 57150 w 472439"/>
                  <a:gd name="connsiteY18" fmla="*/ 167640 h 373380"/>
                  <a:gd name="connsiteX19" fmla="*/ 238760 w 472439"/>
                  <a:gd name="connsiteY19" fmla="*/ 0 h 373380"/>
                  <a:gd name="connsiteX20" fmla="*/ 238760 w 472439"/>
                  <a:gd name="connsiteY20" fmla="*/ 167640 h 373380"/>
                  <a:gd name="connsiteX21" fmla="*/ 472440 w 472439"/>
                  <a:gd name="connsiteY21" fmla="*/ 167640 h 37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2439" h="373380">
                    <a:moveTo>
                      <a:pt x="469900" y="166370"/>
                    </a:moveTo>
                    <a:cubicBezTo>
                      <a:pt x="469900" y="171450"/>
                      <a:pt x="469900" y="176530"/>
                      <a:pt x="469900" y="180340"/>
                    </a:cubicBezTo>
                    <a:lnTo>
                      <a:pt x="336550" y="180340"/>
                    </a:lnTo>
                    <a:lnTo>
                      <a:pt x="336550" y="367030"/>
                    </a:lnTo>
                    <a:cubicBezTo>
                      <a:pt x="336550" y="367030"/>
                      <a:pt x="336550" y="367030"/>
                      <a:pt x="336550" y="367030"/>
                    </a:cubicBezTo>
                    <a:cubicBezTo>
                      <a:pt x="331470" y="369570"/>
                      <a:pt x="326390" y="370840"/>
                      <a:pt x="322580" y="373380"/>
                    </a:cubicBezTo>
                    <a:lnTo>
                      <a:pt x="322580" y="373380"/>
                    </a:lnTo>
                    <a:cubicBezTo>
                      <a:pt x="322580" y="373380"/>
                      <a:pt x="322580" y="180340"/>
                      <a:pt x="322580" y="180340"/>
                    </a:cubicBezTo>
                    <a:lnTo>
                      <a:pt x="322580" y="180340"/>
                    </a:lnTo>
                    <a:cubicBezTo>
                      <a:pt x="322580" y="180340"/>
                      <a:pt x="231140" y="180340"/>
                      <a:pt x="231140" y="180340"/>
                    </a:cubicBezTo>
                    <a:lnTo>
                      <a:pt x="231140" y="180340"/>
                    </a:lnTo>
                    <a:cubicBezTo>
                      <a:pt x="231140" y="180340"/>
                      <a:pt x="224790" y="180340"/>
                      <a:pt x="224790" y="180340"/>
                    </a:cubicBezTo>
                    <a:lnTo>
                      <a:pt x="224790" y="31750"/>
                    </a:lnTo>
                    <a:lnTo>
                      <a:pt x="63500" y="181610"/>
                    </a:lnTo>
                    <a:lnTo>
                      <a:pt x="63500" y="181610"/>
                    </a:lnTo>
                    <a:cubicBezTo>
                      <a:pt x="63500" y="181610"/>
                      <a:pt x="63500" y="181610"/>
                      <a:pt x="63500" y="181610"/>
                    </a:cubicBezTo>
                    <a:lnTo>
                      <a:pt x="0" y="181610"/>
                    </a:lnTo>
                    <a:lnTo>
                      <a:pt x="0" y="167640"/>
                    </a:lnTo>
                    <a:lnTo>
                      <a:pt x="57150" y="167640"/>
                    </a:lnTo>
                    <a:lnTo>
                      <a:pt x="238760" y="0"/>
                    </a:lnTo>
                    <a:lnTo>
                      <a:pt x="238760" y="167640"/>
                    </a:lnTo>
                    <a:lnTo>
                      <a:pt x="472440" y="1676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15" name="Group 414">
            <a:extLst>
              <a:ext uri="{FF2B5EF4-FFF2-40B4-BE49-F238E27FC236}">
                <a16:creationId xmlns:a16="http://schemas.microsoft.com/office/drawing/2014/main" id="{D2F7359E-E795-2E87-E1FA-2ABDA773F5AB}"/>
              </a:ext>
            </a:extLst>
          </p:cNvPr>
          <p:cNvGrpSpPr/>
          <p:nvPr/>
        </p:nvGrpSpPr>
        <p:grpSpPr>
          <a:xfrm>
            <a:off x="778509" y="1750060"/>
            <a:ext cx="2642870" cy="285750"/>
            <a:chOff x="778509" y="1750060"/>
            <a:chExt cx="2642870" cy="285750"/>
          </a:xfrm>
        </p:grpSpPr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1B43A72E-5DAA-0A17-8E67-D8B8C67AE82E}"/>
                </a:ext>
              </a:extLst>
            </p:cNvPr>
            <p:cNvSpPr/>
            <p:nvPr/>
          </p:nvSpPr>
          <p:spPr>
            <a:xfrm>
              <a:off x="778509" y="1755139"/>
              <a:ext cx="246379" cy="279400"/>
            </a:xfrm>
            <a:custGeom>
              <a:avLst/>
              <a:gdLst>
                <a:gd name="connsiteX0" fmla="*/ 0 w 246379"/>
                <a:gd name="connsiteY0" fmla="*/ 0 h 279400"/>
                <a:gd name="connsiteX1" fmla="*/ 80010 w 246379"/>
                <a:gd name="connsiteY1" fmla="*/ 0 h 279400"/>
                <a:gd name="connsiteX2" fmla="*/ 80010 w 246379"/>
                <a:gd name="connsiteY2" fmla="*/ 161290 h 279400"/>
                <a:gd name="connsiteX3" fmla="*/ 123190 w 246379"/>
                <a:gd name="connsiteY3" fmla="*/ 207010 h 279400"/>
                <a:gd name="connsiteX4" fmla="*/ 166370 w 246379"/>
                <a:gd name="connsiteY4" fmla="*/ 161290 h 279400"/>
                <a:gd name="connsiteX5" fmla="*/ 166370 w 246379"/>
                <a:gd name="connsiteY5" fmla="*/ 0 h 279400"/>
                <a:gd name="connsiteX6" fmla="*/ 246380 w 246379"/>
                <a:gd name="connsiteY6" fmla="*/ 0 h 279400"/>
                <a:gd name="connsiteX7" fmla="*/ 246380 w 246379"/>
                <a:gd name="connsiteY7" fmla="*/ 170180 h 279400"/>
                <a:gd name="connsiteX8" fmla="*/ 123190 w 246379"/>
                <a:gd name="connsiteY8" fmla="*/ 279400 h 279400"/>
                <a:gd name="connsiteX9" fmla="*/ 0 w 246379"/>
                <a:gd name="connsiteY9" fmla="*/ 170180 h 279400"/>
                <a:gd name="connsiteX10" fmla="*/ 0 w 246379"/>
                <a:gd name="connsiteY10" fmla="*/ 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6379" h="279400">
                  <a:moveTo>
                    <a:pt x="0" y="0"/>
                  </a:moveTo>
                  <a:lnTo>
                    <a:pt x="80010" y="0"/>
                  </a:lnTo>
                  <a:lnTo>
                    <a:pt x="80010" y="161290"/>
                  </a:lnTo>
                  <a:cubicBezTo>
                    <a:pt x="80010" y="190500"/>
                    <a:pt x="93980" y="207010"/>
                    <a:pt x="123190" y="207010"/>
                  </a:cubicBezTo>
                  <a:cubicBezTo>
                    <a:pt x="152400" y="207010"/>
                    <a:pt x="166370" y="190500"/>
                    <a:pt x="166370" y="161290"/>
                  </a:cubicBezTo>
                  <a:lnTo>
                    <a:pt x="166370" y="0"/>
                  </a:lnTo>
                  <a:lnTo>
                    <a:pt x="246380" y="0"/>
                  </a:lnTo>
                  <a:lnTo>
                    <a:pt x="246380" y="170180"/>
                  </a:lnTo>
                  <a:cubicBezTo>
                    <a:pt x="246380" y="234950"/>
                    <a:pt x="200660" y="279400"/>
                    <a:pt x="123190" y="279400"/>
                  </a:cubicBezTo>
                  <a:cubicBezTo>
                    <a:pt x="45720" y="279400"/>
                    <a:pt x="0" y="234950"/>
                    <a:pt x="0" y="17018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0F52AD73-0037-4F44-7FD0-2EDAC0E5B8D4}"/>
                </a:ext>
              </a:extLst>
            </p:cNvPr>
            <p:cNvSpPr/>
            <p:nvPr/>
          </p:nvSpPr>
          <p:spPr>
            <a:xfrm>
              <a:off x="1074419" y="1750060"/>
              <a:ext cx="201930" cy="285750"/>
            </a:xfrm>
            <a:custGeom>
              <a:avLst/>
              <a:gdLst>
                <a:gd name="connsiteX0" fmla="*/ 199390 w 201930"/>
                <a:gd name="connsiteY0" fmla="*/ 201930 h 285750"/>
                <a:gd name="connsiteX1" fmla="*/ 88900 w 201930"/>
                <a:gd name="connsiteY1" fmla="*/ 285750 h 285750"/>
                <a:gd name="connsiteX2" fmla="*/ 5080 w 201930"/>
                <a:gd name="connsiteY2" fmla="*/ 270510 h 285750"/>
                <a:gd name="connsiteX3" fmla="*/ 5080 w 201930"/>
                <a:gd name="connsiteY3" fmla="*/ 194310 h 285750"/>
                <a:gd name="connsiteX4" fmla="*/ 85090 w 201930"/>
                <a:gd name="connsiteY4" fmla="*/ 215900 h 285750"/>
                <a:gd name="connsiteX5" fmla="*/ 121920 w 201930"/>
                <a:gd name="connsiteY5" fmla="*/ 201930 h 285750"/>
                <a:gd name="connsiteX6" fmla="*/ 74930 w 201930"/>
                <a:gd name="connsiteY6" fmla="*/ 173990 h 285750"/>
                <a:gd name="connsiteX7" fmla="*/ 0 w 201930"/>
                <a:gd name="connsiteY7" fmla="*/ 86360 h 285750"/>
                <a:gd name="connsiteX8" fmla="*/ 107950 w 201930"/>
                <a:gd name="connsiteY8" fmla="*/ 0 h 285750"/>
                <a:gd name="connsiteX9" fmla="*/ 182880 w 201930"/>
                <a:gd name="connsiteY9" fmla="*/ 12700 h 285750"/>
                <a:gd name="connsiteX10" fmla="*/ 182880 w 201930"/>
                <a:gd name="connsiteY10" fmla="*/ 86360 h 285750"/>
                <a:gd name="connsiteX11" fmla="*/ 115570 w 201930"/>
                <a:gd name="connsiteY11" fmla="*/ 68580 h 285750"/>
                <a:gd name="connsiteX12" fmla="*/ 80010 w 201930"/>
                <a:gd name="connsiteY12" fmla="*/ 86360 h 285750"/>
                <a:gd name="connsiteX13" fmla="*/ 124460 w 201930"/>
                <a:gd name="connsiteY13" fmla="*/ 114300 h 285750"/>
                <a:gd name="connsiteX14" fmla="*/ 201930 w 201930"/>
                <a:gd name="connsiteY14" fmla="*/ 20193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1930" h="285750">
                  <a:moveTo>
                    <a:pt x="199390" y="201930"/>
                  </a:moveTo>
                  <a:cubicBezTo>
                    <a:pt x="199390" y="254000"/>
                    <a:pt x="160020" y="285750"/>
                    <a:pt x="88900" y="285750"/>
                  </a:cubicBezTo>
                  <a:cubicBezTo>
                    <a:pt x="17780" y="285750"/>
                    <a:pt x="26670" y="279400"/>
                    <a:pt x="5080" y="270510"/>
                  </a:cubicBezTo>
                  <a:lnTo>
                    <a:pt x="5080" y="194310"/>
                  </a:lnTo>
                  <a:cubicBezTo>
                    <a:pt x="30480" y="208280"/>
                    <a:pt x="60960" y="215900"/>
                    <a:pt x="85090" y="215900"/>
                  </a:cubicBezTo>
                  <a:cubicBezTo>
                    <a:pt x="109220" y="215900"/>
                    <a:pt x="121920" y="212090"/>
                    <a:pt x="121920" y="201930"/>
                  </a:cubicBezTo>
                  <a:cubicBezTo>
                    <a:pt x="121920" y="191770"/>
                    <a:pt x="104140" y="185420"/>
                    <a:pt x="74930" y="173990"/>
                  </a:cubicBezTo>
                  <a:cubicBezTo>
                    <a:pt x="30480" y="157480"/>
                    <a:pt x="0" y="138430"/>
                    <a:pt x="0" y="86360"/>
                  </a:cubicBezTo>
                  <a:cubicBezTo>
                    <a:pt x="0" y="34290"/>
                    <a:pt x="41910" y="0"/>
                    <a:pt x="107950" y="0"/>
                  </a:cubicBezTo>
                  <a:cubicBezTo>
                    <a:pt x="173990" y="0"/>
                    <a:pt x="163830" y="5080"/>
                    <a:pt x="182880" y="12700"/>
                  </a:cubicBezTo>
                  <a:lnTo>
                    <a:pt x="182880" y="86360"/>
                  </a:lnTo>
                  <a:cubicBezTo>
                    <a:pt x="166370" y="74930"/>
                    <a:pt x="140970" y="68580"/>
                    <a:pt x="115570" y="68580"/>
                  </a:cubicBezTo>
                  <a:cubicBezTo>
                    <a:pt x="90170" y="68580"/>
                    <a:pt x="80010" y="74930"/>
                    <a:pt x="80010" y="86360"/>
                  </a:cubicBezTo>
                  <a:cubicBezTo>
                    <a:pt x="80010" y="97790"/>
                    <a:pt x="96520" y="102870"/>
                    <a:pt x="124460" y="114300"/>
                  </a:cubicBezTo>
                  <a:cubicBezTo>
                    <a:pt x="168910" y="132080"/>
                    <a:pt x="201930" y="151130"/>
                    <a:pt x="201930" y="20193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19A1B127-1C1B-55C8-06B1-9F9575521479}"/>
                </a:ext>
              </a:extLst>
            </p:cNvPr>
            <p:cNvSpPr/>
            <p:nvPr/>
          </p:nvSpPr>
          <p:spPr>
            <a:xfrm>
              <a:off x="1292860" y="1751329"/>
              <a:ext cx="283209" cy="278130"/>
            </a:xfrm>
            <a:custGeom>
              <a:avLst/>
              <a:gdLst>
                <a:gd name="connsiteX0" fmla="*/ 182880 w 283209"/>
                <a:gd name="connsiteY0" fmla="*/ 241300 h 278130"/>
                <a:gd name="connsiteX1" fmla="*/ 99060 w 283209"/>
                <a:gd name="connsiteY1" fmla="*/ 241300 h 278130"/>
                <a:gd name="connsiteX2" fmla="*/ 82550 w 283209"/>
                <a:gd name="connsiteY2" fmla="*/ 278130 h 278130"/>
                <a:gd name="connsiteX3" fmla="*/ 0 w 283209"/>
                <a:gd name="connsiteY3" fmla="*/ 278130 h 278130"/>
                <a:gd name="connsiteX4" fmla="*/ 139700 w 283209"/>
                <a:gd name="connsiteY4" fmla="*/ 0 h 278130"/>
                <a:gd name="connsiteX5" fmla="*/ 143510 w 283209"/>
                <a:gd name="connsiteY5" fmla="*/ 0 h 278130"/>
                <a:gd name="connsiteX6" fmla="*/ 283210 w 283209"/>
                <a:gd name="connsiteY6" fmla="*/ 278130 h 278130"/>
                <a:gd name="connsiteX7" fmla="*/ 200660 w 283209"/>
                <a:gd name="connsiteY7" fmla="*/ 278130 h 278130"/>
                <a:gd name="connsiteX8" fmla="*/ 184150 w 283209"/>
                <a:gd name="connsiteY8" fmla="*/ 241300 h 278130"/>
                <a:gd name="connsiteX9" fmla="*/ 121920 w 283209"/>
                <a:gd name="connsiteY9" fmla="*/ 190500 h 278130"/>
                <a:gd name="connsiteX10" fmla="*/ 161290 w 283209"/>
                <a:gd name="connsiteY10" fmla="*/ 190500 h 278130"/>
                <a:gd name="connsiteX11" fmla="*/ 142240 w 283209"/>
                <a:gd name="connsiteY11" fmla="*/ 139700 h 278130"/>
                <a:gd name="connsiteX12" fmla="*/ 142240 w 283209"/>
                <a:gd name="connsiteY12" fmla="*/ 139700 h 278130"/>
                <a:gd name="connsiteX13" fmla="*/ 123190 w 283209"/>
                <a:gd name="connsiteY13" fmla="*/ 190500 h 278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3209" h="278130">
                  <a:moveTo>
                    <a:pt x="182880" y="241300"/>
                  </a:moveTo>
                  <a:lnTo>
                    <a:pt x="99060" y="241300"/>
                  </a:lnTo>
                  <a:lnTo>
                    <a:pt x="82550" y="278130"/>
                  </a:lnTo>
                  <a:lnTo>
                    <a:pt x="0" y="278130"/>
                  </a:lnTo>
                  <a:lnTo>
                    <a:pt x="139700" y="0"/>
                  </a:lnTo>
                  <a:lnTo>
                    <a:pt x="143510" y="0"/>
                  </a:lnTo>
                  <a:lnTo>
                    <a:pt x="283210" y="278130"/>
                  </a:lnTo>
                  <a:lnTo>
                    <a:pt x="200660" y="278130"/>
                  </a:lnTo>
                  <a:lnTo>
                    <a:pt x="184150" y="241300"/>
                  </a:lnTo>
                  <a:close/>
                  <a:moveTo>
                    <a:pt x="121920" y="190500"/>
                  </a:moveTo>
                  <a:lnTo>
                    <a:pt x="161290" y="190500"/>
                  </a:lnTo>
                  <a:cubicBezTo>
                    <a:pt x="154940" y="173990"/>
                    <a:pt x="143510" y="149860"/>
                    <a:pt x="142240" y="139700"/>
                  </a:cubicBezTo>
                  <a:lnTo>
                    <a:pt x="142240" y="139700"/>
                  </a:lnTo>
                  <a:cubicBezTo>
                    <a:pt x="139700" y="149860"/>
                    <a:pt x="129540" y="175260"/>
                    <a:pt x="123190" y="19050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1F6E32C0-6369-2F3C-D264-8BF49CE3EB0B}"/>
                </a:ext>
              </a:extLst>
            </p:cNvPr>
            <p:cNvSpPr/>
            <p:nvPr/>
          </p:nvSpPr>
          <p:spPr>
            <a:xfrm>
              <a:off x="1581150" y="1750060"/>
              <a:ext cx="247650" cy="284479"/>
            </a:xfrm>
            <a:custGeom>
              <a:avLst/>
              <a:gdLst>
                <a:gd name="connsiteX0" fmla="*/ 246380 w 247650"/>
                <a:gd name="connsiteY0" fmla="*/ 264160 h 284479"/>
                <a:gd name="connsiteX1" fmla="*/ 149860 w 247650"/>
                <a:gd name="connsiteY1" fmla="*/ 284480 h 284479"/>
                <a:gd name="connsiteX2" fmla="*/ 0 w 247650"/>
                <a:gd name="connsiteY2" fmla="*/ 142240 h 284479"/>
                <a:gd name="connsiteX3" fmla="*/ 146050 w 247650"/>
                <a:gd name="connsiteY3" fmla="*/ 0 h 284479"/>
                <a:gd name="connsiteX4" fmla="*/ 236220 w 247650"/>
                <a:gd name="connsiteY4" fmla="*/ 17780 h 284479"/>
                <a:gd name="connsiteX5" fmla="*/ 236220 w 247650"/>
                <a:gd name="connsiteY5" fmla="*/ 90170 h 284479"/>
                <a:gd name="connsiteX6" fmla="*/ 154940 w 247650"/>
                <a:gd name="connsiteY6" fmla="*/ 72390 h 284479"/>
                <a:gd name="connsiteX7" fmla="*/ 81280 w 247650"/>
                <a:gd name="connsiteY7" fmla="*/ 142240 h 284479"/>
                <a:gd name="connsiteX8" fmla="*/ 151130 w 247650"/>
                <a:gd name="connsiteY8" fmla="*/ 213360 h 284479"/>
                <a:gd name="connsiteX9" fmla="*/ 171450 w 247650"/>
                <a:gd name="connsiteY9" fmla="*/ 213360 h 284479"/>
                <a:gd name="connsiteX10" fmla="*/ 171450 w 247650"/>
                <a:gd name="connsiteY10" fmla="*/ 149860 h 284479"/>
                <a:gd name="connsiteX11" fmla="*/ 247650 w 247650"/>
                <a:gd name="connsiteY11" fmla="*/ 149860 h 284479"/>
                <a:gd name="connsiteX12" fmla="*/ 247650 w 247650"/>
                <a:gd name="connsiteY12" fmla="*/ 265430 h 284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7650" h="284479">
                  <a:moveTo>
                    <a:pt x="246380" y="264160"/>
                  </a:moveTo>
                  <a:cubicBezTo>
                    <a:pt x="219710" y="276860"/>
                    <a:pt x="184150" y="284480"/>
                    <a:pt x="149860" y="284480"/>
                  </a:cubicBezTo>
                  <a:cubicBezTo>
                    <a:pt x="59690" y="284480"/>
                    <a:pt x="0" y="220980"/>
                    <a:pt x="0" y="142240"/>
                  </a:cubicBezTo>
                  <a:cubicBezTo>
                    <a:pt x="0" y="63500"/>
                    <a:pt x="59690" y="0"/>
                    <a:pt x="146050" y="0"/>
                  </a:cubicBezTo>
                  <a:cubicBezTo>
                    <a:pt x="232410" y="0"/>
                    <a:pt x="214630" y="7620"/>
                    <a:pt x="236220" y="17780"/>
                  </a:cubicBezTo>
                  <a:lnTo>
                    <a:pt x="236220" y="90170"/>
                  </a:lnTo>
                  <a:cubicBezTo>
                    <a:pt x="218440" y="82550"/>
                    <a:pt x="191770" y="72390"/>
                    <a:pt x="154940" y="72390"/>
                  </a:cubicBezTo>
                  <a:cubicBezTo>
                    <a:pt x="118110" y="72390"/>
                    <a:pt x="81280" y="106680"/>
                    <a:pt x="81280" y="142240"/>
                  </a:cubicBezTo>
                  <a:cubicBezTo>
                    <a:pt x="81280" y="177800"/>
                    <a:pt x="105410" y="213360"/>
                    <a:pt x="151130" y="213360"/>
                  </a:cubicBezTo>
                  <a:cubicBezTo>
                    <a:pt x="196850" y="213360"/>
                    <a:pt x="165100" y="213360"/>
                    <a:pt x="171450" y="213360"/>
                  </a:cubicBezTo>
                  <a:lnTo>
                    <a:pt x="171450" y="149860"/>
                  </a:lnTo>
                  <a:lnTo>
                    <a:pt x="247650" y="149860"/>
                  </a:lnTo>
                  <a:lnTo>
                    <a:pt x="247650" y="26543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D954A49F-FF85-4EDC-854F-1A29A7704568}"/>
                </a:ext>
              </a:extLst>
            </p:cNvPr>
            <p:cNvSpPr/>
            <p:nvPr/>
          </p:nvSpPr>
          <p:spPr>
            <a:xfrm>
              <a:off x="1882139" y="1755139"/>
              <a:ext cx="189230" cy="274320"/>
            </a:xfrm>
            <a:custGeom>
              <a:avLst/>
              <a:gdLst>
                <a:gd name="connsiteX0" fmla="*/ 0 w 189230"/>
                <a:gd name="connsiteY0" fmla="*/ 0 h 274320"/>
                <a:gd name="connsiteX1" fmla="*/ 184150 w 189230"/>
                <a:gd name="connsiteY1" fmla="*/ 0 h 274320"/>
                <a:gd name="connsiteX2" fmla="*/ 184150 w 189230"/>
                <a:gd name="connsiteY2" fmla="*/ 67310 h 274320"/>
                <a:gd name="connsiteX3" fmla="*/ 80010 w 189230"/>
                <a:gd name="connsiteY3" fmla="*/ 67310 h 274320"/>
                <a:gd name="connsiteX4" fmla="*/ 80010 w 189230"/>
                <a:gd name="connsiteY4" fmla="*/ 104140 h 274320"/>
                <a:gd name="connsiteX5" fmla="*/ 168910 w 189230"/>
                <a:gd name="connsiteY5" fmla="*/ 104140 h 274320"/>
                <a:gd name="connsiteX6" fmla="*/ 168910 w 189230"/>
                <a:gd name="connsiteY6" fmla="*/ 166370 h 274320"/>
                <a:gd name="connsiteX7" fmla="*/ 80010 w 189230"/>
                <a:gd name="connsiteY7" fmla="*/ 166370 h 274320"/>
                <a:gd name="connsiteX8" fmla="*/ 80010 w 189230"/>
                <a:gd name="connsiteY8" fmla="*/ 207010 h 274320"/>
                <a:gd name="connsiteX9" fmla="*/ 189230 w 189230"/>
                <a:gd name="connsiteY9" fmla="*/ 207010 h 274320"/>
                <a:gd name="connsiteX10" fmla="*/ 189230 w 189230"/>
                <a:gd name="connsiteY10" fmla="*/ 274320 h 274320"/>
                <a:gd name="connsiteX11" fmla="*/ 0 w 189230"/>
                <a:gd name="connsiteY11" fmla="*/ 274320 h 274320"/>
                <a:gd name="connsiteX12" fmla="*/ 0 w 189230"/>
                <a:gd name="connsiteY12" fmla="*/ 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230" h="274320">
                  <a:moveTo>
                    <a:pt x="0" y="0"/>
                  </a:moveTo>
                  <a:lnTo>
                    <a:pt x="184150" y="0"/>
                  </a:lnTo>
                  <a:lnTo>
                    <a:pt x="184150" y="67310"/>
                  </a:lnTo>
                  <a:lnTo>
                    <a:pt x="80010" y="67310"/>
                  </a:lnTo>
                  <a:lnTo>
                    <a:pt x="80010" y="104140"/>
                  </a:lnTo>
                  <a:lnTo>
                    <a:pt x="168910" y="104140"/>
                  </a:lnTo>
                  <a:lnTo>
                    <a:pt x="168910" y="166370"/>
                  </a:lnTo>
                  <a:lnTo>
                    <a:pt x="80010" y="166370"/>
                  </a:lnTo>
                  <a:lnTo>
                    <a:pt x="80010" y="207010"/>
                  </a:lnTo>
                  <a:lnTo>
                    <a:pt x="189230" y="207010"/>
                  </a:lnTo>
                  <a:lnTo>
                    <a:pt x="189230" y="274320"/>
                  </a:lnTo>
                  <a:lnTo>
                    <a:pt x="0" y="2743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718964B1-D7F5-7A51-36C8-BB3A0A2A4DBB}"/>
                </a:ext>
              </a:extLst>
            </p:cNvPr>
            <p:cNvSpPr/>
            <p:nvPr/>
          </p:nvSpPr>
          <p:spPr>
            <a:xfrm>
              <a:off x="2199639" y="1755139"/>
              <a:ext cx="223520" cy="274320"/>
            </a:xfrm>
            <a:custGeom>
              <a:avLst/>
              <a:gdLst>
                <a:gd name="connsiteX0" fmla="*/ 140970 w 223520"/>
                <a:gd name="connsiteY0" fmla="*/ 274320 h 274320"/>
                <a:gd name="connsiteX1" fmla="*/ 100330 w 223520"/>
                <a:gd name="connsiteY1" fmla="*/ 189230 h 274320"/>
                <a:gd name="connsiteX2" fmla="*/ 77470 w 223520"/>
                <a:gd name="connsiteY2" fmla="*/ 189230 h 274320"/>
                <a:gd name="connsiteX3" fmla="*/ 77470 w 223520"/>
                <a:gd name="connsiteY3" fmla="*/ 274320 h 274320"/>
                <a:gd name="connsiteX4" fmla="*/ 0 w 223520"/>
                <a:gd name="connsiteY4" fmla="*/ 274320 h 274320"/>
                <a:gd name="connsiteX5" fmla="*/ 0 w 223520"/>
                <a:gd name="connsiteY5" fmla="*/ 0 h 274320"/>
                <a:gd name="connsiteX6" fmla="*/ 102870 w 223520"/>
                <a:gd name="connsiteY6" fmla="*/ 0 h 274320"/>
                <a:gd name="connsiteX7" fmla="*/ 218440 w 223520"/>
                <a:gd name="connsiteY7" fmla="*/ 96520 h 274320"/>
                <a:gd name="connsiteX8" fmla="*/ 170180 w 223520"/>
                <a:gd name="connsiteY8" fmla="*/ 176530 h 274320"/>
                <a:gd name="connsiteX9" fmla="*/ 223520 w 223520"/>
                <a:gd name="connsiteY9" fmla="*/ 274320 h 274320"/>
                <a:gd name="connsiteX10" fmla="*/ 140970 w 223520"/>
                <a:gd name="connsiteY10" fmla="*/ 274320 h 274320"/>
                <a:gd name="connsiteX11" fmla="*/ 77470 w 223520"/>
                <a:gd name="connsiteY11" fmla="*/ 67310 h 274320"/>
                <a:gd name="connsiteX12" fmla="*/ 77470 w 223520"/>
                <a:gd name="connsiteY12" fmla="*/ 125730 h 274320"/>
                <a:gd name="connsiteX13" fmla="*/ 106680 w 223520"/>
                <a:gd name="connsiteY13" fmla="*/ 125730 h 274320"/>
                <a:gd name="connsiteX14" fmla="*/ 137160 w 223520"/>
                <a:gd name="connsiteY14" fmla="*/ 96520 h 274320"/>
                <a:gd name="connsiteX15" fmla="*/ 106680 w 223520"/>
                <a:gd name="connsiteY15" fmla="*/ 67310 h 274320"/>
                <a:gd name="connsiteX16" fmla="*/ 77470 w 223520"/>
                <a:gd name="connsiteY16" fmla="*/ 6731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520" h="274320">
                  <a:moveTo>
                    <a:pt x="140970" y="274320"/>
                  </a:moveTo>
                  <a:lnTo>
                    <a:pt x="100330" y="189230"/>
                  </a:lnTo>
                  <a:lnTo>
                    <a:pt x="77470" y="189230"/>
                  </a:lnTo>
                  <a:lnTo>
                    <a:pt x="77470" y="274320"/>
                  </a:lnTo>
                  <a:lnTo>
                    <a:pt x="0" y="274320"/>
                  </a:lnTo>
                  <a:lnTo>
                    <a:pt x="0" y="0"/>
                  </a:lnTo>
                  <a:lnTo>
                    <a:pt x="102870" y="0"/>
                  </a:lnTo>
                  <a:cubicBezTo>
                    <a:pt x="170180" y="0"/>
                    <a:pt x="218440" y="31750"/>
                    <a:pt x="218440" y="96520"/>
                  </a:cubicBezTo>
                  <a:cubicBezTo>
                    <a:pt x="218440" y="161290"/>
                    <a:pt x="200660" y="161290"/>
                    <a:pt x="170180" y="176530"/>
                  </a:cubicBezTo>
                  <a:lnTo>
                    <a:pt x="223520" y="274320"/>
                  </a:lnTo>
                  <a:lnTo>
                    <a:pt x="140970" y="274320"/>
                  </a:lnTo>
                  <a:close/>
                  <a:moveTo>
                    <a:pt x="77470" y="67310"/>
                  </a:moveTo>
                  <a:lnTo>
                    <a:pt x="77470" y="125730"/>
                  </a:lnTo>
                  <a:lnTo>
                    <a:pt x="106680" y="125730"/>
                  </a:lnTo>
                  <a:cubicBezTo>
                    <a:pt x="123190" y="125730"/>
                    <a:pt x="137160" y="119380"/>
                    <a:pt x="137160" y="96520"/>
                  </a:cubicBezTo>
                  <a:cubicBezTo>
                    <a:pt x="137160" y="73660"/>
                    <a:pt x="123190" y="67310"/>
                    <a:pt x="106680" y="67310"/>
                  </a:cubicBezTo>
                  <a:lnTo>
                    <a:pt x="77470" y="6731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466497D1-B7C5-93E1-AE61-CB0EBED5B960}"/>
                </a:ext>
              </a:extLst>
            </p:cNvPr>
            <p:cNvSpPr/>
            <p:nvPr/>
          </p:nvSpPr>
          <p:spPr>
            <a:xfrm>
              <a:off x="2467610" y="1755139"/>
              <a:ext cx="246379" cy="279400"/>
            </a:xfrm>
            <a:custGeom>
              <a:avLst/>
              <a:gdLst>
                <a:gd name="connsiteX0" fmla="*/ 0 w 246379"/>
                <a:gd name="connsiteY0" fmla="*/ 0 h 279400"/>
                <a:gd name="connsiteX1" fmla="*/ 80010 w 246379"/>
                <a:gd name="connsiteY1" fmla="*/ 0 h 279400"/>
                <a:gd name="connsiteX2" fmla="*/ 80010 w 246379"/>
                <a:gd name="connsiteY2" fmla="*/ 161290 h 279400"/>
                <a:gd name="connsiteX3" fmla="*/ 123190 w 246379"/>
                <a:gd name="connsiteY3" fmla="*/ 207010 h 279400"/>
                <a:gd name="connsiteX4" fmla="*/ 166370 w 246379"/>
                <a:gd name="connsiteY4" fmla="*/ 161290 h 279400"/>
                <a:gd name="connsiteX5" fmla="*/ 166370 w 246379"/>
                <a:gd name="connsiteY5" fmla="*/ 0 h 279400"/>
                <a:gd name="connsiteX6" fmla="*/ 246380 w 246379"/>
                <a:gd name="connsiteY6" fmla="*/ 0 h 279400"/>
                <a:gd name="connsiteX7" fmla="*/ 246380 w 246379"/>
                <a:gd name="connsiteY7" fmla="*/ 170180 h 279400"/>
                <a:gd name="connsiteX8" fmla="*/ 123190 w 246379"/>
                <a:gd name="connsiteY8" fmla="*/ 279400 h 279400"/>
                <a:gd name="connsiteX9" fmla="*/ 0 w 246379"/>
                <a:gd name="connsiteY9" fmla="*/ 170180 h 279400"/>
                <a:gd name="connsiteX10" fmla="*/ 0 w 246379"/>
                <a:gd name="connsiteY10" fmla="*/ 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6379" h="279400">
                  <a:moveTo>
                    <a:pt x="0" y="0"/>
                  </a:moveTo>
                  <a:lnTo>
                    <a:pt x="80010" y="0"/>
                  </a:lnTo>
                  <a:lnTo>
                    <a:pt x="80010" y="161290"/>
                  </a:lnTo>
                  <a:cubicBezTo>
                    <a:pt x="80010" y="190500"/>
                    <a:pt x="93980" y="207010"/>
                    <a:pt x="123190" y="207010"/>
                  </a:cubicBezTo>
                  <a:cubicBezTo>
                    <a:pt x="152400" y="207010"/>
                    <a:pt x="166370" y="190500"/>
                    <a:pt x="166370" y="161290"/>
                  </a:cubicBezTo>
                  <a:lnTo>
                    <a:pt x="166370" y="0"/>
                  </a:lnTo>
                  <a:lnTo>
                    <a:pt x="246380" y="0"/>
                  </a:lnTo>
                  <a:lnTo>
                    <a:pt x="246380" y="170180"/>
                  </a:lnTo>
                  <a:cubicBezTo>
                    <a:pt x="246380" y="234950"/>
                    <a:pt x="200660" y="279400"/>
                    <a:pt x="123190" y="279400"/>
                  </a:cubicBezTo>
                  <a:cubicBezTo>
                    <a:pt x="45720" y="279400"/>
                    <a:pt x="0" y="234950"/>
                    <a:pt x="0" y="17018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D5C257B2-EE20-A044-0070-4504839F064C}"/>
                </a:ext>
              </a:extLst>
            </p:cNvPr>
            <p:cNvSpPr/>
            <p:nvPr/>
          </p:nvSpPr>
          <p:spPr>
            <a:xfrm>
              <a:off x="2774950" y="1755139"/>
              <a:ext cx="173989" cy="274320"/>
            </a:xfrm>
            <a:custGeom>
              <a:avLst/>
              <a:gdLst>
                <a:gd name="connsiteX0" fmla="*/ 0 w 173989"/>
                <a:gd name="connsiteY0" fmla="*/ 274320 h 274320"/>
                <a:gd name="connsiteX1" fmla="*/ 0 w 173989"/>
                <a:gd name="connsiteY1" fmla="*/ 0 h 274320"/>
                <a:gd name="connsiteX2" fmla="*/ 80010 w 173989"/>
                <a:gd name="connsiteY2" fmla="*/ 0 h 274320"/>
                <a:gd name="connsiteX3" fmla="*/ 80010 w 173989"/>
                <a:gd name="connsiteY3" fmla="*/ 207010 h 274320"/>
                <a:gd name="connsiteX4" fmla="*/ 173990 w 173989"/>
                <a:gd name="connsiteY4" fmla="*/ 207010 h 274320"/>
                <a:gd name="connsiteX5" fmla="*/ 173990 w 173989"/>
                <a:gd name="connsiteY5" fmla="*/ 274320 h 274320"/>
                <a:gd name="connsiteX6" fmla="*/ 1270 w 173989"/>
                <a:gd name="connsiteY6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3989" h="274320">
                  <a:moveTo>
                    <a:pt x="0" y="274320"/>
                  </a:moveTo>
                  <a:lnTo>
                    <a:pt x="0" y="0"/>
                  </a:lnTo>
                  <a:lnTo>
                    <a:pt x="80010" y="0"/>
                  </a:lnTo>
                  <a:lnTo>
                    <a:pt x="80010" y="207010"/>
                  </a:lnTo>
                  <a:lnTo>
                    <a:pt x="173990" y="207010"/>
                  </a:lnTo>
                  <a:lnTo>
                    <a:pt x="173990" y="274320"/>
                  </a:lnTo>
                  <a:lnTo>
                    <a:pt x="1270" y="27432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7851ADEB-A4CE-55E0-767B-0CF9DC6EAE65}"/>
                </a:ext>
              </a:extLst>
            </p:cNvPr>
            <p:cNvSpPr/>
            <p:nvPr/>
          </p:nvSpPr>
          <p:spPr>
            <a:xfrm>
              <a:off x="2993389" y="1755139"/>
              <a:ext cx="189230" cy="274320"/>
            </a:xfrm>
            <a:custGeom>
              <a:avLst/>
              <a:gdLst>
                <a:gd name="connsiteX0" fmla="*/ 0 w 189230"/>
                <a:gd name="connsiteY0" fmla="*/ 0 h 274320"/>
                <a:gd name="connsiteX1" fmla="*/ 184150 w 189230"/>
                <a:gd name="connsiteY1" fmla="*/ 0 h 274320"/>
                <a:gd name="connsiteX2" fmla="*/ 184150 w 189230"/>
                <a:gd name="connsiteY2" fmla="*/ 67310 h 274320"/>
                <a:gd name="connsiteX3" fmla="*/ 80010 w 189230"/>
                <a:gd name="connsiteY3" fmla="*/ 67310 h 274320"/>
                <a:gd name="connsiteX4" fmla="*/ 80010 w 189230"/>
                <a:gd name="connsiteY4" fmla="*/ 104140 h 274320"/>
                <a:gd name="connsiteX5" fmla="*/ 168910 w 189230"/>
                <a:gd name="connsiteY5" fmla="*/ 104140 h 274320"/>
                <a:gd name="connsiteX6" fmla="*/ 168910 w 189230"/>
                <a:gd name="connsiteY6" fmla="*/ 166370 h 274320"/>
                <a:gd name="connsiteX7" fmla="*/ 80010 w 189230"/>
                <a:gd name="connsiteY7" fmla="*/ 166370 h 274320"/>
                <a:gd name="connsiteX8" fmla="*/ 80010 w 189230"/>
                <a:gd name="connsiteY8" fmla="*/ 207010 h 274320"/>
                <a:gd name="connsiteX9" fmla="*/ 189230 w 189230"/>
                <a:gd name="connsiteY9" fmla="*/ 207010 h 274320"/>
                <a:gd name="connsiteX10" fmla="*/ 189230 w 189230"/>
                <a:gd name="connsiteY10" fmla="*/ 274320 h 274320"/>
                <a:gd name="connsiteX11" fmla="*/ 0 w 189230"/>
                <a:gd name="connsiteY11" fmla="*/ 274320 h 274320"/>
                <a:gd name="connsiteX12" fmla="*/ 0 w 189230"/>
                <a:gd name="connsiteY12" fmla="*/ 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230" h="274320">
                  <a:moveTo>
                    <a:pt x="0" y="0"/>
                  </a:moveTo>
                  <a:lnTo>
                    <a:pt x="184150" y="0"/>
                  </a:lnTo>
                  <a:lnTo>
                    <a:pt x="184150" y="67310"/>
                  </a:lnTo>
                  <a:lnTo>
                    <a:pt x="80010" y="67310"/>
                  </a:lnTo>
                  <a:lnTo>
                    <a:pt x="80010" y="104140"/>
                  </a:lnTo>
                  <a:lnTo>
                    <a:pt x="168910" y="104140"/>
                  </a:lnTo>
                  <a:lnTo>
                    <a:pt x="168910" y="166370"/>
                  </a:lnTo>
                  <a:lnTo>
                    <a:pt x="80010" y="166370"/>
                  </a:lnTo>
                  <a:lnTo>
                    <a:pt x="80010" y="207010"/>
                  </a:lnTo>
                  <a:lnTo>
                    <a:pt x="189230" y="207010"/>
                  </a:lnTo>
                  <a:lnTo>
                    <a:pt x="189230" y="274320"/>
                  </a:lnTo>
                  <a:lnTo>
                    <a:pt x="0" y="2743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DEF937E5-D7F3-1144-91B8-26908D605F9F}"/>
                </a:ext>
              </a:extLst>
            </p:cNvPr>
            <p:cNvSpPr/>
            <p:nvPr/>
          </p:nvSpPr>
          <p:spPr>
            <a:xfrm>
              <a:off x="3219450" y="1750060"/>
              <a:ext cx="201929" cy="285750"/>
            </a:xfrm>
            <a:custGeom>
              <a:avLst/>
              <a:gdLst>
                <a:gd name="connsiteX0" fmla="*/ 199390 w 201929"/>
                <a:gd name="connsiteY0" fmla="*/ 201930 h 285750"/>
                <a:gd name="connsiteX1" fmla="*/ 88900 w 201929"/>
                <a:gd name="connsiteY1" fmla="*/ 285750 h 285750"/>
                <a:gd name="connsiteX2" fmla="*/ 5080 w 201929"/>
                <a:gd name="connsiteY2" fmla="*/ 270510 h 285750"/>
                <a:gd name="connsiteX3" fmla="*/ 5080 w 201929"/>
                <a:gd name="connsiteY3" fmla="*/ 194310 h 285750"/>
                <a:gd name="connsiteX4" fmla="*/ 85090 w 201929"/>
                <a:gd name="connsiteY4" fmla="*/ 215900 h 285750"/>
                <a:gd name="connsiteX5" fmla="*/ 121920 w 201929"/>
                <a:gd name="connsiteY5" fmla="*/ 201930 h 285750"/>
                <a:gd name="connsiteX6" fmla="*/ 74930 w 201929"/>
                <a:gd name="connsiteY6" fmla="*/ 173990 h 285750"/>
                <a:gd name="connsiteX7" fmla="*/ 0 w 201929"/>
                <a:gd name="connsiteY7" fmla="*/ 86360 h 285750"/>
                <a:gd name="connsiteX8" fmla="*/ 107950 w 201929"/>
                <a:gd name="connsiteY8" fmla="*/ 0 h 285750"/>
                <a:gd name="connsiteX9" fmla="*/ 182880 w 201929"/>
                <a:gd name="connsiteY9" fmla="*/ 12700 h 285750"/>
                <a:gd name="connsiteX10" fmla="*/ 182880 w 201929"/>
                <a:gd name="connsiteY10" fmla="*/ 86360 h 285750"/>
                <a:gd name="connsiteX11" fmla="*/ 115570 w 201929"/>
                <a:gd name="connsiteY11" fmla="*/ 68580 h 285750"/>
                <a:gd name="connsiteX12" fmla="*/ 80010 w 201929"/>
                <a:gd name="connsiteY12" fmla="*/ 86360 h 285750"/>
                <a:gd name="connsiteX13" fmla="*/ 124460 w 201929"/>
                <a:gd name="connsiteY13" fmla="*/ 114300 h 285750"/>
                <a:gd name="connsiteX14" fmla="*/ 201930 w 201929"/>
                <a:gd name="connsiteY14" fmla="*/ 20193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1929" h="285750">
                  <a:moveTo>
                    <a:pt x="199390" y="201930"/>
                  </a:moveTo>
                  <a:cubicBezTo>
                    <a:pt x="199390" y="254000"/>
                    <a:pt x="160020" y="285750"/>
                    <a:pt x="88900" y="285750"/>
                  </a:cubicBezTo>
                  <a:cubicBezTo>
                    <a:pt x="17780" y="285750"/>
                    <a:pt x="26670" y="279400"/>
                    <a:pt x="5080" y="270510"/>
                  </a:cubicBezTo>
                  <a:lnTo>
                    <a:pt x="5080" y="194310"/>
                  </a:lnTo>
                  <a:cubicBezTo>
                    <a:pt x="30480" y="208280"/>
                    <a:pt x="60960" y="215900"/>
                    <a:pt x="85090" y="215900"/>
                  </a:cubicBezTo>
                  <a:cubicBezTo>
                    <a:pt x="109220" y="215900"/>
                    <a:pt x="121920" y="212090"/>
                    <a:pt x="121920" y="201930"/>
                  </a:cubicBezTo>
                  <a:cubicBezTo>
                    <a:pt x="121920" y="191770"/>
                    <a:pt x="104140" y="185420"/>
                    <a:pt x="74930" y="173990"/>
                  </a:cubicBezTo>
                  <a:cubicBezTo>
                    <a:pt x="30480" y="157480"/>
                    <a:pt x="0" y="138430"/>
                    <a:pt x="0" y="86360"/>
                  </a:cubicBezTo>
                  <a:cubicBezTo>
                    <a:pt x="0" y="34290"/>
                    <a:pt x="41910" y="0"/>
                    <a:pt x="107950" y="0"/>
                  </a:cubicBezTo>
                  <a:cubicBezTo>
                    <a:pt x="173990" y="0"/>
                    <a:pt x="163830" y="5080"/>
                    <a:pt x="182880" y="12700"/>
                  </a:cubicBezTo>
                  <a:lnTo>
                    <a:pt x="182880" y="86360"/>
                  </a:lnTo>
                  <a:cubicBezTo>
                    <a:pt x="166370" y="74930"/>
                    <a:pt x="140970" y="68580"/>
                    <a:pt x="115570" y="68580"/>
                  </a:cubicBezTo>
                  <a:cubicBezTo>
                    <a:pt x="90170" y="68580"/>
                    <a:pt x="80010" y="74930"/>
                    <a:pt x="80010" y="86360"/>
                  </a:cubicBezTo>
                  <a:cubicBezTo>
                    <a:pt x="80010" y="97790"/>
                    <a:pt x="96520" y="102870"/>
                    <a:pt x="124460" y="114300"/>
                  </a:cubicBezTo>
                  <a:cubicBezTo>
                    <a:pt x="168910" y="132080"/>
                    <a:pt x="201930" y="151130"/>
                    <a:pt x="201930" y="20193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16" name="Group 415">
            <a:extLst>
              <a:ext uri="{FF2B5EF4-FFF2-40B4-BE49-F238E27FC236}">
                <a16:creationId xmlns:a16="http://schemas.microsoft.com/office/drawing/2014/main" id="{114C3F00-E597-2EA3-2B02-2F0DA79BB911}"/>
              </a:ext>
            </a:extLst>
          </p:cNvPr>
          <p:cNvGrpSpPr/>
          <p:nvPr/>
        </p:nvGrpSpPr>
        <p:grpSpPr>
          <a:xfrm>
            <a:off x="764540" y="2112010"/>
            <a:ext cx="8534399" cy="773429"/>
            <a:chOff x="764540" y="2112010"/>
            <a:chExt cx="8534399" cy="773429"/>
          </a:xfrm>
        </p:grpSpPr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5C435AA1-D497-A6D5-E26B-96F2EF6DCF3D}"/>
                </a:ext>
              </a:extLst>
            </p:cNvPr>
            <p:cNvSpPr/>
            <p:nvPr/>
          </p:nvSpPr>
          <p:spPr>
            <a:xfrm>
              <a:off x="3625850" y="2113279"/>
              <a:ext cx="55095" cy="129540"/>
            </a:xfrm>
            <a:custGeom>
              <a:avLst/>
              <a:gdLst>
                <a:gd name="connsiteX0" fmla="*/ 11430 w 55095"/>
                <a:gd name="connsiteY0" fmla="*/ 41910 h 129540"/>
                <a:gd name="connsiteX1" fmla="*/ 11430 w 55095"/>
                <a:gd name="connsiteY1" fmla="*/ 31750 h 129540"/>
                <a:gd name="connsiteX2" fmla="*/ 43180 w 55095"/>
                <a:gd name="connsiteY2" fmla="*/ 0 h 129540"/>
                <a:gd name="connsiteX3" fmla="*/ 54610 w 55095"/>
                <a:gd name="connsiteY3" fmla="*/ 0 h 129540"/>
                <a:gd name="connsiteX4" fmla="*/ 54610 w 55095"/>
                <a:gd name="connsiteY4" fmla="*/ 13970 h 129540"/>
                <a:gd name="connsiteX5" fmla="*/ 45720 w 55095"/>
                <a:gd name="connsiteY5" fmla="*/ 13970 h 129540"/>
                <a:gd name="connsiteX6" fmla="*/ 27940 w 55095"/>
                <a:gd name="connsiteY6" fmla="*/ 31750 h 129540"/>
                <a:gd name="connsiteX7" fmla="*/ 27940 w 55095"/>
                <a:gd name="connsiteY7" fmla="*/ 40640 h 129540"/>
                <a:gd name="connsiteX8" fmla="*/ 52070 w 55095"/>
                <a:gd name="connsiteY8" fmla="*/ 40640 h 129540"/>
                <a:gd name="connsiteX9" fmla="*/ 52070 w 55095"/>
                <a:gd name="connsiteY9" fmla="*/ 54610 h 129540"/>
                <a:gd name="connsiteX10" fmla="*/ 29210 w 55095"/>
                <a:gd name="connsiteY10" fmla="*/ 54610 h 129540"/>
                <a:gd name="connsiteX11" fmla="*/ 29210 w 55095"/>
                <a:gd name="connsiteY11" fmla="*/ 129540 h 129540"/>
                <a:gd name="connsiteX12" fmla="*/ 12700 w 55095"/>
                <a:gd name="connsiteY12" fmla="*/ 129540 h 129540"/>
                <a:gd name="connsiteX13" fmla="*/ 12700 w 55095"/>
                <a:gd name="connsiteY13" fmla="*/ 54610 h 129540"/>
                <a:gd name="connsiteX14" fmla="*/ 0 w 55095"/>
                <a:gd name="connsiteY14" fmla="*/ 54610 h 129540"/>
                <a:gd name="connsiteX15" fmla="*/ 0 w 55095"/>
                <a:gd name="connsiteY15" fmla="*/ 40640 h 129540"/>
                <a:gd name="connsiteX16" fmla="*/ 13970 w 55095"/>
                <a:gd name="connsiteY16" fmla="*/ 40640 h 12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40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D9073B32-C6A5-F23F-901F-07C28B8432FD}"/>
                </a:ext>
              </a:extLst>
            </p:cNvPr>
            <p:cNvSpPr/>
            <p:nvPr/>
          </p:nvSpPr>
          <p:spPr>
            <a:xfrm>
              <a:off x="3681729" y="2112010"/>
              <a:ext cx="77470" cy="128269"/>
            </a:xfrm>
            <a:custGeom>
              <a:avLst/>
              <a:gdLst>
                <a:gd name="connsiteX0" fmla="*/ 12700 w 77470"/>
                <a:gd name="connsiteY0" fmla="*/ 128270 h 128269"/>
                <a:gd name="connsiteX1" fmla="*/ 12700 w 77470"/>
                <a:gd name="connsiteY1" fmla="*/ 54610 h 128269"/>
                <a:gd name="connsiteX2" fmla="*/ 0 w 77470"/>
                <a:gd name="connsiteY2" fmla="*/ 54610 h 128269"/>
                <a:gd name="connsiteX3" fmla="*/ 0 w 77470"/>
                <a:gd name="connsiteY3" fmla="*/ 43180 h 128269"/>
                <a:gd name="connsiteX4" fmla="*/ 12700 w 77470"/>
                <a:gd name="connsiteY4" fmla="*/ 43180 h 128269"/>
                <a:gd name="connsiteX5" fmla="*/ 12700 w 77470"/>
                <a:gd name="connsiteY5" fmla="*/ 38100 h 128269"/>
                <a:gd name="connsiteX6" fmla="*/ 50800 w 77470"/>
                <a:gd name="connsiteY6" fmla="*/ 0 h 128269"/>
                <a:gd name="connsiteX7" fmla="*/ 72390 w 77470"/>
                <a:gd name="connsiteY7" fmla="*/ 5080 h 128269"/>
                <a:gd name="connsiteX8" fmla="*/ 67310 w 77470"/>
                <a:gd name="connsiteY8" fmla="*/ 16510 h 128269"/>
                <a:gd name="connsiteX9" fmla="*/ 49530 w 77470"/>
                <a:gd name="connsiteY9" fmla="*/ 11430 h 128269"/>
                <a:gd name="connsiteX10" fmla="*/ 27940 w 77470"/>
                <a:gd name="connsiteY10" fmla="*/ 36830 h 128269"/>
                <a:gd name="connsiteX11" fmla="*/ 27940 w 77470"/>
                <a:gd name="connsiteY11" fmla="*/ 40640 h 128269"/>
                <a:gd name="connsiteX12" fmla="*/ 77470 w 77470"/>
                <a:gd name="connsiteY12" fmla="*/ 40640 h 128269"/>
                <a:gd name="connsiteX13" fmla="*/ 77470 w 77470"/>
                <a:gd name="connsiteY13" fmla="*/ 127000 h 128269"/>
                <a:gd name="connsiteX14" fmla="*/ 62230 w 77470"/>
                <a:gd name="connsiteY14" fmla="*/ 127000 h 128269"/>
                <a:gd name="connsiteX15" fmla="*/ 62230 w 77470"/>
                <a:gd name="connsiteY15" fmla="*/ 53340 h 128269"/>
                <a:gd name="connsiteX16" fmla="*/ 27940 w 77470"/>
                <a:gd name="connsiteY16" fmla="*/ 53340 h 128269"/>
                <a:gd name="connsiteX17" fmla="*/ 27940 w 77470"/>
                <a:gd name="connsiteY17" fmla="*/ 127000 h 128269"/>
                <a:gd name="connsiteX18" fmla="*/ 12700 w 77470"/>
                <a:gd name="connsiteY18" fmla="*/ 12700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7470" h="128269">
                  <a:moveTo>
                    <a:pt x="12700" y="128270"/>
                  </a:moveTo>
                  <a:lnTo>
                    <a:pt x="12700" y="54610"/>
                  </a:lnTo>
                  <a:lnTo>
                    <a:pt x="0" y="54610"/>
                  </a:lnTo>
                  <a:lnTo>
                    <a:pt x="0" y="43180"/>
                  </a:lnTo>
                  <a:lnTo>
                    <a:pt x="12700" y="43180"/>
                  </a:lnTo>
                  <a:lnTo>
                    <a:pt x="12700" y="38100"/>
                  </a:lnTo>
                  <a:cubicBezTo>
                    <a:pt x="12700" y="15240"/>
                    <a:pt x="26670" y="0"/>
                    <a:pt x="50800" y="0"/>
                  </a:cubicBezTo>
                  <a:cubicBezTo>
                    <a:pt x="74930" y="0"/>
                    <a:pt x="68580" y="2540"/>
                    <a:pt x="72390" y="5080"/>
                  </a:cubicBezTo>
                  <a:lnTo>
                    <a:pt x="67310" y="16510"/>
                  </a:lnTo>
                  <a:cubicBezTo>
                    <a:pt x="63500" y="13970"/>
                    <a:pt x="57150" y="11430"/>
                    <a:pt x="49530" y="11430"/>
                  </a:cubicBezTo>
                  <a:cubicBezTo>
                    <a:pt x="33020" y="11430"/>
                    <a:pt x="27940" y="22860"/>
                    <a:pt x="27940" y="36830"/>
                  </a:cubicBezTo>
                  <a:lnTo>
                    <a:pt x="27940" y="40640"/>
                  </a:lnTo>
                  <a:lnTo>
                    <a:pt x="77470" y="40640"/>
                  </a:lnTo>
                  <a:lnTo>
                    <a:pt x="77470" y="127000"/>
                  </a:lnTo>
                  <a:lnTo>
                    <a:pt x="62230" y="127000"/>
                  </a:lnTo>
                  <a:lnTo>
                    <a:pt x="62230" y="53340"/>
                  </a:lnTo>
                  <a:lnTo>
                    <a:pt x="27940" y="53340"/>
                  </a:lnTo>
                  <a:lnTo>
                    <a:pt x="27940" y="127000"/>
                  </a:lnTo>
                  <a:lnTo>
                    <a:pt x="12700" y="1270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B1C8147E-444F-EB8C-81E8-82D327813CE7}"/>
                </a:ext>
              </a:extLst>
            </p:cNvPr>
            <p:cNvSpPr/>
            <p:nvPr/>
          </p:nvSpPr>
          <p:spPr>
            <a:xfrm>
              <a:off x="5398770" y="2113279"/>
              <a:ext cx="55095" cy="129540"/>
            </a:xfrm>
            <a:custGeom>
              <a:avLst/>
              <a:gdLst>
                <a:gd name="connsiteX0" fmla="*/ 11430 w 55095"/>
                <a:gd name="connsiteY0" fmla="*/ 41910 h 129540"/>
                <a:gd name="connsiteX1" fmla="*/ 11430 w 55095"/>
                <a:gd name="connsiteY1" fmla="*/ 31750 h 129540"/>
                <a:gd name="connsiteX2" fmla="*/ 43180 w 55095"/>
                <a:gd name="connsiteY2" fmla="*/ 0 h 129540"/>
                <a:gd name="connsiteX3" fmla="*/ 54610 w 55095"/>
                <a:gd name="connsiteY3" fmla="*/ 0 h 129540"/>
                <a:gd name="connsiteX4" fmla="*/ 54610 w 55095"/>
                <a:gd name="connsiteY4" fmla="*/ 13970 h 129540"/>
                <a:gd name="connsiteX5" fmla="*/ 45720 w 55095"/>
                <a:gd name="connsiteY5" fmla="*/ 13970 h 129540"/>
                <a:gd name="connsiteX6" fmla="*/ 27940 w 55095"/>
                <a:gd name="connsiteY6" fmla="*/ 31750 h 129540"/>
                <a:gd name="connsiteX7" fmla="*/ 27940 w 55095"/>
                <a:gd name="connsiteY7" fmla="*/ 40640 h 129540"/>
                <a:gd name="connsiteX8" fmla="*/ 52070 w 55095"/>
                <a:gd name="connsiteY8" fmla="*/ 40640 h 129540"/>
                <a:gd name="connsiteX9" fmla="*/ 52070 w 55095"/>
                <a:gd name="connsiteY9" fmla="*/ 54610 h 129540"/>
                <a:gd name="connsiteX10" fmla="*/ 29210 w 55095"/>
                <a:gd name="connsiteY10" fmla="*/ 54610 h 129540"/>
                <a:gd name="connsiteX11" fmla="*/ 29210 w 55095"/>
                <a:gd name="connsiteY11" fmla="*/ 129540 h 129540"/>
                <a:gd name="connsiteX12" fmla="*/ 12700 w 55095"/>
                <a:gd name="connsiteY12" fmla="*/ 129540 h 129540"/>
                <a:gd name="connsiteX13" fmla="*/ 12700 w 55095"/>
                <a:gd name="connsiteY13" fmla="*/ 54610 h 129540"/>
                <a:gd name="connsiteX14" fmla="*/ 0 w 55095"/>
                <a:gd name="connsiteY14" fmla="*/ 54610 h 129540"/>
                <a:gd name="connsiteX15" fmla="*/ 0 w 55095"/>
                <a:gd name="connsiteY15" fmla="*/ 40640 h 129540"/>
                <a:gd name="connsiteX16" fmla="*/ 13970 w 55095"/>
                <a:gd name="connsiteY16" fmla="*/ 40640 h 12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40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14" name="Group 413">
              <a:extLst>
                <a:ext uri="{FF2B5EF4-FFF2-40B4-BE49-F238E27FC236}">
                  <a16:creationId xmlns:a16="http://schemas.microsoft.com/office/drawing/2014/main" id="{49591CEC-D21B-1F25-5F8E-A6E66387E945}"/>
                </a:ext>
              </a:extLst>
            </p:cNvPr>
            <p:cNvGrpSpPr/>
            <p:nvPr/>
          </p:nvGrpSpPr>
          <p:grpSpPr>
            <a:xfrm>
              <a:off x="764540" y="2114550"/>
              <a:ext cx="8534399" cy="770889"/>
              <a:chOff x="764540" y="2114550"/>
              <a:chExt cx="8534399" cy="770889"/>
            </a:xfrm>
          </p:grpSpPr>
          <p:sp>
            <p:nvSpPr>
              <p:cNvPr id="82" name="Freeform 81">
                <a:extLst>
                  <a:ext uri="{FF2B5EF4-FFF2-40B4-BE49-F238E27FC236}">
                    <a16:creationId xmlns:a16="http://schemas.microsoft.com/office/drawing/2014/main" id="{1C6087ED-4431-962A-A3EE-75463CBD39A8}"/>
                  </a:ext>
                </a:extLst>
              </p:cNvPr>
              <p:cNvSpPr/>
              <p:nvPr/>
            </p:nvSpPr>
            <p:spPr>
              <a:xfrm>
                <a:off x="770890" y="2115820"/>
                <a:ext cx="99059" cy="130809"/>
              </a:xfrm>
              <a:custGeom>
                <a:avLst/>
                <a:gdLst>
                  <a:gd name="connsiteX0" fmla="*/ 99060 w 99059"/>
                  <a:gd name="connsiteY0" fmla="*/ 83820 h 130809"/>
                  <a:gd name="connsiteX1" fmla="*/ 49530 w 99059"/>
                  <a:gd name="connsiteY1" fmla="*/ 130810 h 130809"/>
                  <a:gd name="connsiteX2" fmla="*/ 0 w 99059"/>
                  <a:gd name="connsiteY2" fmla="*/ 83820 h 130809"/>
                  <a:gd name="connsiteX3" fmla="*/ 0 w 99059"/>
                  <a:gd name="connsiteY3" fmla="*/ 0 h 130809"/>
                  <a:gd name="connsiteX4" fmla="*/ 16510 w 99059"/>
                  <a:gd name="connsiteY4" fmla="*/ 0 h 130809"/>
                  <a:gd name="connsiteX5" fmla="*/ 16510 w 99059"/>
                  <a:gd name="connsiteY5" fmla="*/ 82550 h 130809"/>
                  <a:gd name="connsiteX6" fmla="*/ 48260 w 99059"/>
                  <a:gd name="connsiteY6" fmla="*/ 114300 h 130809"/>
                  <a:gd name="connsiteX7" fmla="*/ 80010 w 99059"/>
                  <a:gd name="connsiteY7" fmla="*/ 82550 h 130809"/>
                  <a:gd name="connsiteX8" fmla="*/ 80010 w 99059"/>
                  <a:gd name="connsiteY8" fmla="*/ 0 h 130809"/>
                  <a:gd name="connsiteX9" fmla="*/ 96520 w 99059"/>
                  <a:gd name="connsiteY9" fmla="*/ 0 h 130809"/>
                  <a:gd name="connsiteX10" fmla="*/ 96520 w 99059"/>
                  <a:gd name="connsiteY10" fmla="*/ 8382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9059" h="130809">
                    <a:moveTo>
                      <a:pt x="99060" y="83820"/>
                    </a:moveTo>
                    <a:cubicBezTo>
                      <a:pt x="99060" y="113030"/>
                      <a:pt x="80010" y="130810"/>
                      <a:pt x="49530" y="130810"/>
                    </a:cubicBezTo>
                    <a:cubicBezTo>
                      <a:pt x="19050" y="130810"/>
                      <a:pt x="0" y="113030"/>
                      <a:pt x="0" y="83820"/>
                    </a:cubicBezTo>
                    <a:lnTo>
                      <a:pt x="0" y="0"/>
                    </a:lnTo>
                    <a:lnTo>
                      <a:pt x="16510" y="0"/>
                    </a:lnTo>
                    <a:lnTo>
                      <a:pt x="16510" y="82550"/>
                    </a:lnTo>
                    <a:cubicBezTo>
                      <a:pt x="16510" y="102870"/>
                      <a:pt x="29210" y="114300"/>
                      <a:pt x="48260" y="114300"/>
                    </a:cubicBezTo>
                    <a:cubicBezTo>
                      <a:pt x="67310" y="114300"/>
                      <a:pt x="80010" y="101600"/>
                      <a:pt x="80010" y="82550"/>
                    </a:cubicBezTo>
                    <a:lnTo>
                      <a:pt x="80010" y="0"/>
                    </a:lnTo>
                    <a:lnTo>
                      <a:pt x="96520" y="0"/>
                    </a:lnTo>
                    <a:lnTo>
                      <a:pt x="96520" y="8382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" name="Freeform 82">
                <a:extLst>
                  <a:ext uri="{FF2B5EF4-FFF2-40B4-BE49-F238E27FC236}">
                    <a16:creationId xmlns:a16="http://schemas.microsoft.com/office/drawing/2014/main" id="{3CB94A83-C998-B24A-48FE-17448035AC53}"/>
                  </a:ext>
                </a:extLst>
              </p:cNvPr>
              <p:cNvSpPr/>
              <p:nvPr/>
            </p:nvSpPr>
            <p:spPr>
              <a:xfrm>
                <a:off x="891539" y="2152650"/>
                <a:ext cx="62230" cy="92710"/>
              </a:xfrm>
              <a:custGeom>
                <a:avLst/>
                <a:gdLst>
                  <a:gd name="connsiteX0" fmla="*/ 26670 w 62230"/>
                  <a:gd name="connsiteY0" fmla="*/ 53340 h 92710"/>
                  <a:gd name="connsiteX1" fmla="*/ 0 w 62230"/>
                  <a:gd name="connsiteY1" fmla="*/ 25400 h 92710"/>
                  <a:gd name="connsiteX2" fmla="*/ 31750 w 62230"/>
                  <a:gd name="connsiteY2" fmla="*/ 0 h 92710"/>
                  <a:gd name="connsiteX3" fmla="*/ 57150 w 62230"/>
                  <a:gd name="connsiteY3" fmla="*/ 5080 h 92710"/>
                  <a:gd name="connsiteX4" fmla="*/ 57150 w 62230"/>
                  <a:gd name="connsiteY4" fmla="*/ 20320 h 92710"/>
                  <a:gd name="connsiteX5" fmla="*/ 34290 w 62230"/>
                  <a:gd name="connsiteY5" fmla="*/ 13970 h 92710"/>
                  <a:gd name="connsiteX6" fmla="*/ 16510 w 62230"/>
                  <a:gd name="connsiteY6" fmla="*/ 25400 h 92710"/>
                  <a:gd name="connsiteX7" fmla="*/ 34290 w 62230"/>
                  <a:gd name="connsiteY7" fmla="*/ 39370 h 92710"/>
                  <a:gd name="connsiteX8" fmla="*/ 62230 w 62230"/>
                  <a:gd name="connsiteY8" fmla="*/ 67310 h 92710"/>
                  <a:gd name="connsiteX9" fmla="*/ 30480 w 62230"/>
                  <a:gd name="connsiteY9" fmla="*/ 92710 h 92710"/>
                  <a:gd name="connsiteX10" fmla="*/ 1270 w 62230"/>
                  <a:gd name="connsiteY10" fmla="*/ 86360 h 92710"/>
                  <a:gd name="connsiteX11" fmla="*/ 1270 w 62230"/>
                  <a:gd name="connsiteY11" fmla="*/ 71120 h 92710"/>
                  <a:gd name="connsiteX12" fmla="*/ 29210 w 62230"/>
                  <a:gd name="connsiteY12" fmla="*/ 78740 h 92710"/>
                  <a:gd name="connsiteX13" fmla="*/ 46990 w 62230"/>
                  <a:gd name="connsiteY13" fmla="*/ 67310 h 92710"/>
                  <a:gd name="connsiteX14" fmla="*/ 26670 w 62230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30" h="92710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" name="Freeform 83">
                <a:extLst>
                  <a:ext uri="{FF2B5EF4-FFF2-40B4-BE49-F238E27FC236}">
                    <a16:creationId xmlns:a16="http://schemas.microsoft.com/office/drawing/2014/main" id="{924E02C1-6C38-CE86-C5E9-156A80B38309}"/>
                  </a:ext>
                </a:extLst>
              </p:cNvPr>
              <p:cNvSpPr/>
              <p:nvPr/>
            </p:nvSpPr>
            <p:spPr>
              <a:xfrm>
                <a:off x="971550" y="2152650"/>
                <a:ext cx="83819" cy="93979"/>
              </a:xfrm>
              <a:custGeom>
                <a:avLst/>
                <a:gdLst>
                  <a:gd name="connsiteX0" fmla="*/ 83820 w 83819"/>
                  <a:gd name="connsiteY0" fmla="*/ 41910 h 93979"/>
                  <a:gd name="connsiteX1" fmla="*/ 83820 w 83819"/>
                  <a:gd name="connsiteY1" fmla="*/ 50800 h 93979"/>
                  <a:gd name="connsiteX2" fmla="*/ 17780 w 83819"/>
                  <a:gd name="connsiteY2" fmla="*/ 50800 h 93979"/>
                  <a:gd name="connsiteX3" fmla="*/ 48260 w 83819"/>
                  <a:gd name="connsiteY3" fmla="*/ 80010 h 93979"/>
                  <a:gd name="connsiteX4" fmla="*/ 80010 w 83819"/>
                  <a:gd name="connsiteY4" fmla="*/ 71120 h 93979"/>
                  <a:gd name="connsiteX5" fmla="*/ 80010 w 83819"/>
                  <a:gd name="connsiteY5" fmla="*/ 86360 h 93979"/>
                  <a:gd name="connsiteX6" fmla="*/ 46990 w 83819"/>
                  <a:gd name="connsiteY6" fmla="*/ 93980 h 93979"/>
                  <a:gd name="connsiteX7" fmla="*/ 0 w 83819"/>
                  <a:gd name="connsiteY7" fmla="*/ 46990 h 93979"/>
                  <a:gd name="connsiteX8" fmla="*/ 43180 w 83819"/>
                  <a:gd name="connsiteY8" fmla="*/ 0 h 93979"/>
                  <a:gd name="connsiteX9" fmla="*/ 83820 w 83819"/>
                  <a:gd name="connsiteY9" fmla="*/ 41910 h 93979"/>
                  <a:gd name="connsiteX10" fmla="*/ 43180 w 83819"/>
                  <a:gd name="connsiteY10" fmla="*/ 15240 h 93979"/>
                  <a:gd name="connsiteX11" fmla="*/ 17780 w 83819"/>
                  <a:gd name="connsiteY11" fmla="*/ 39370 h 93979"/>
                  <a:gd name="connsiteX12" fmla="*/ 67310 w 83819"/>
                  <a:gd name="connsiteY12" fmla="*/ 39370 h 93979"/>
                  <a:gd name="connsiteX13" fmla="*/ 43180 w 83819"/>
                  <a:gd name="connsiteY13" fmla="*/ 1524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5240"/>
                    </a:moveTo>
                    <a:cubicBezTo>
                      <a:pt x="27940" y="15240"/>
                      <a:pt x="19050" y="26670"/>
                      <a:pt x="17780" y="39370"/>
                    </a:cubicBezTo>
                    <a:lnTo>
                      <a:pt x="67310" y="39370"/>
                    </a:lnTo>
                    <a:cubicBezTo>
                      <a:pt x="67310" y="26670"/>
                      <a:pt x="59690" y="15240"/>
                      <a:pt x="43180" y="1524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F4B314B9-DFAB-848D-1C5B-5401182AFBCD}"/>
                  </a:ext>
                </a:extLst>
              </p:cNvPr>
              <p:cNvSpPr/>
              <p:nvPr/>
            </p:nvSpPr>
            <p:spPr>
              <a:xfrm>
                <a:off x="1141730" y="2117089"/>
                <a:ext cx="45719" cy="50800"/>
              </a:xfrm>
              <a:custGeom>
                <a:avLst/>
                <a:gdLst>
                  <a:gd name="connsiteX0" fmla="*/ 0 w 45719"/>
                  <a:gd name="connsiteY0" fmla="*/ 0 h 50800"/>
                  <a:gd name="connsiteX1" fmla="*/ 15240 w 45719"/>
                  <a:gd name="connsiteY1" fmla="*/ 0 h 50800"/>
                  <a:gd name="connsiteX2" fmla="*/ 15240 w 45719"/>
                  <a:gd name="connsiteY2" fmla="*/ 50800 h 50800"/>
                  <a:gd name="connsiteX3" fmla="*/ 0 w 45719"/>
                  <a:gd name="connsiteY3" fmla="*/ 50800 h 50800"/>
                  <a:gd name="connsiteX4" fmla="*/ 0 w 45719"/>
                  <a:gd name="connsiteY4" fmla="*/ 0 h 50800"/>
                  <a:gd name="connsiteX5" fmla="*/ 30480 w 45719"/>
                  <a:gd name="connsiteY5" fmla="*/ 0 h 50800"/>
                  <a:gd name="connsiteX6" fmla="*/ 45720 w 45719"/>
                  <a:gd name="connsiteY6" fmla="*/ 0 h 50800"/>
                  <a:gd name="connsiteX7" fmla="*/ 45720 w 45719"/>
                  <a:gd name="connsiteY7" fmla="*/ 50800 h 50800"/>
                  <a:gd name="connsiteX8" fmla="*/ 30480 w 45719"/>
                  <a:gd name="connsiteY8" fmla="*/ 50800 h 50800"/>
                  <a:gd name="connsiteX9" fmla="*/ 30480 w 45719"/>
                  <a:gd name="connsiteY9" fmla="*/ 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5719" h="50800">
                    <a:moveTo>
                      <a:pt x="0" y="0"/>
                    </a:moveTo>
                    <a:lnTo>
                      <a:pt x="15240" y="0"/>
                    </a:lnTo>
                    <a:lnTo>
                      <a:pt x="15240" y="50800"/>
                    </a:lnTo>
                    <a:lnTo>
                      <a:pt x="0" y="50800"/>
                    </a:lnTo>
                    <a:lnTo>
                      <a:pt x="0" y="0"/>
                    </a:lnTo>
                    <a:close/>
                    <a:moveTo>
                      <a:pt x="30480" y="0"/>
                    </a:moveTo>
                    <a:lnTo>
                      <a:pt x="45720" y="0"/>
                    </a:lnTo>
                    <a:lnTo>
                      <a:pt x="45720" y="50800"/>
                    </a:lnTo>
                    <a:lnTo>
                      <a:pt x="30480" y="50800"/>
                    </a:lnTo>
                    <a:lnTo>
                      <a:pt x="3048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78B1440D-7629-99A3-EBDE-3F75E527FAE2}"/>
                  </a:ext>
                </a:extLst>
              </p:cNvPr>
              <p:cNvSpPr/>
              <p:nvPr/>
            </p:nvSpPr>
            <p:spPr>
              <a:xfrm>
                <a:off x="1205230" y="2114550"/>
                <a:ext cx="118109" cy="130810"/>
              </a:xfrm>
              <a:custGeom>
                <a:avLst/>
                <a:gdLst>
                  <a:gd name="connsiteX0" fmla="*/ 58420 w 118109"/>
                  <a:gd name="connsiteY0" fmla="*/ 0 h 130810"/>
                  <a:gd name="connsiteX1" fmla="*/ 58420 w 118109"/>
                  <a:gd name="connsiteY1" fmla="*/ 0 h 130810"/>
                  <a:gd name="connsiteX2" fmla="*/ 118110 w 118109"/>
                  <a:gd name="connsiteY2" fmla="*/ 130810 h 130810"/>
                  <a:gd name="connsiteX3" fmla="*/ 100330 w 118109"/>
                  <a:gd name="connsiteY3" fmla="*/ 130810 h 130810"/>
                  <a:gd name="connsiteX4" fmla="*/ 87630 w 118109"/>
                  <a:gd name="connsiteY4" fmla="*/ 102870 h 130810"/>
                  <a:gd name="connsiteX5" fmla="*/ 30480 w 118109"/>
                  <a:gd name="connsiteY5" fmla="*/ 102870 h 130810"/>
                  <a:gd name="connsiteX6" fmla="*/ 17780 w 118109"/>
                  <a:gd name="connsiteY6" fmla="*/ 130810 h 130810"/>
                  <a:gd name="connsiteX7" fmla="*/ 0 w 118109"/>
                  <a:gd name="connsiteY7" fmla="*/ 130810 h 130810"/>
                  <a:gd name="connsiteX8" fmla="*/ 59690 w 118109"/>
                  <a:gd name="connsiteY8" fmla="*/ 0 h 130810"/>
                  <a:gd name="connsiteX9" fmla="*/ 81280 w 118109"/>
                  <a:gd name="connsiteY9" fmla="*/ 87630 h 130810"/>
                  <a:gd name="connsiteX10" fmla="*/ 58420 w 118109"/>
                  <a:gd name="connsiteY10" fmla="*/ 34290 h 130810"/>
                  <a:gd name="connsiteX11" fmla="*/ 35560 w 118109"/>
                  <a:gd name="connsiteY11" fmla="*/ 87630 h 130810"/>
                  <a:gd name="connsiteX12" fmla="*/ 80010 w 118109"/>
                  <a:gd name="connsiteY12" fmla="*/ 8763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8109" h="130810">
                    <a:moveTo>
                      <a:pt x="58420" y="0"/>
                    </a:moveTo>
                    <a:lnTo>
                      <a:pt x="58420" y="0"/>
                    </a:lnTo>
                    <a:lnTo>
                      <a:pt x="118110" y="130810"/>
                    </a:lnTo>
                    <a:lnTo>
                      <a:pt x="100330" y="130810"/>
                    </a:lnTo>
                    <a:lnTo>
                      <a:pt x="87630" y="102870"/>
                    </a:lnTo>
                    <a:lnTo>
                      <a:pt x="30480" y="102870"/>
                    </a:lnTo>
                    <a:lnTo>
                      <a:pt x="17780" y="130810"/>
                    </a:lnTo>
                    <a:lnTo>
                      <a:pt x="0" y="130810"/>
                    </a:lnTo>
                    <a:lnTo>
                      <a:pt x="59690" y="0"/>
                    </a:lnTo>
                    <a:close/>
                    <a:moveTo>
                      <a:pt x="81280" y="87630"/>
                    </a:moveTo>
                    <a:cubicBezTo>
                      <a:pt x="72390" y="68580"/>
                      <a:pt x="66040" y="53340"/>
                      <a:pt x="58420" y="34290"/>
                    </a:cubicBezTo>
                    <a:cubicBezTo>
                      <a:pt x="50800" y="52070"/>
                      <a:pt x="44450" y="67310"/>
                      <a:pt x="35560" y="87630"/>
                    </a:cubicBezTo>
                    <a:lnTo>
                      <a:pt x="80010" y="876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" name="Freeform 86">
                <a:extLst>
                  <a:ext uri="{FF2B5EF4-FFF2-40B4-BE49-F238E27FC236}">
                    <a16:creationId xmlns:a16="http://schemas.microsoft.com/office/drawing/2014/main" id="{BA057E66-1765-0E04-C5E2-5D7F1557F691}"/>
                  </a:ext>
                </a:extLst>
              </p:cNvPr>
              <p:cNvSpPr/>
              <p:nvPr/>
            </p:nvSpPr>
            <p:spPr>
              <a:xfrm>
                <a:off x="1339850" y="2152650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id="{BADFF249-84CA-6270-AA70-DBED166CE222}"/>
                  </a:ext>
                </a:extLst>
              </p:cNvPr>
              <p:cNvSpPr/>
              <p:nvPr/>
            </p:nvSpPr>
            <p:spPr>
              <a:xfrm>
                <a:off x="1409700" y="2152650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 88">
                <a:extLst>
                  <a:ext uri="{FF2B5EF4-FFF2-40B4-BE49-F238E27FC236}">
                    <a16:creationId xmlns:a16="http://schemas.microsoft.com/office/drawing/2014/main" id="{5DD08114-25EB-9E8B-A267-730A12B8C68E}"/>
                  </a:ext>
                </a:extLst>
              </p:cNvPr>
              <p:cNvSpPr/>
              <p:nvPr/>
            </p:nvSpPr>
            <p:spPr>
              <a:xfrm>
                <a:off x="1473200" y="2152650"/>
                <a:ext cx="91439" cy="93979"/>
              </a:xfrm>
              <a:custGeom>
                <a:avLst/>
                <a:gdLst>
                  <a:gd name="connsiteX0" fmla="*/ 91440 w 91439"/>
                  <a:gd name="connsiteY0" fmla="*/ 46990 h 93979"/>
                  <a:gd name="connsiteX1" fmla="*/ 45720 w 91439"/>
                  <a:gd name="connsiteY1" fmla="*/ 93980 h 93979"/>
                  <a:gd name="connsiteX2" fmla="*/ 0 w 91439"/>
                  <a:gd name="connsiteY2" fmla="*/ 46990 h 93979"/>
                  <a:gd name="connsiteX3" fmla="*/ 45720 w 91439"/>
                  <a:gd name="connsiteY3" fmla="*/ 0 h 93979"/>
                  <a:gd name="connsiteX4" fmla="*/ 91440 w 91439"/>
                  <a:gd name="connsiteY4" fmla="*/ 46990 h 93979"/>
                  <a:gd name="connsiteX5" fmla="*/ 74930 w 91439"/>
                  <a:gd name="connsiteY5" fmla="*/ 46990 h 93979"/>
                  <a:gd name="connsiteX6" fmla="*/ 44450 w 91439"/>
                  <a:gd name="connsiteY6" fmla="*/ 15240 h 93979"/>
                  <a:gd name="connsiteX7" fmla="*/ 15240 w 91439"/>
                  <a:gd name="connsiteY7" fmla="*/ 46990 h 93979"/>
                  <a:gd name="connsiteX8" fmla="*/ 44450 w 91439"/>
                  <a:gd name="connsiteY8" fmla="*/ 78740 h 93979"/>
                  <a:gd name="connsiteX9" fmla="*/ 74930 w 91439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39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4930" y="46990"/>
                    </a:moveTo>
                    <a:cubicBezTo>
                      <a:pt x="74930" y="27940"/>
                      <a:pt x="62230" y="15240"/>
                      <a:pt x="44450" y="15240"/>
                    </a:cubicBezTo>
                    <a:cubicBezTo>
                      <a:pt x="26670" y="15240"/>
                      <a:pt x="15240" y="29210"/>
                      <a:pt x="15240" y="46990"/>
                    </a:cubicBezTo>
                    <a:cubicBezTo>
                      <a:pt x="15240" y="64770"/>
                      <a:pt x="27940" y="78740"/>
                      <a:pt x="44450" y="78740"/>
                    </a:cubicBezTo>
                    <a:cubicBezTo>
                      <a:pt x="60960" y="78740"/>
                      <a:pt x="74930" y="64770"/>
                      <a:pt x="7493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Freeform 89">
                <a:extLst>
                  <a:ext uri="{FF2B5EF4-FFF2-40B4-BE49-F238E27FC236}">
                    <a16:creationId xmlns:a16="http://schemas.microsoft.com/office/drawing/2014/main" id="{66DE8342-BB87-34A7-C5FF-72C988D321A1}"/>
                  </a:ext>
                </a:extLst>
              </p:cNvPr>
              <p:cNvSpPr/>
              <p:nvPr/>
            </p:nvSpPr>
            <p:spPr>
              <a:xfrm>
                <a:off x="1576069" y="2155189"/>
                <a:ext cx="137159" cy="91439"/>
              </a:xfrm>
              <a:custGeom>
                <a:avLst/>
                <a:gdLst>
                  <a:gd name="connsiteX0" fmla="*/ 95250 w 137159"/>
                  <a:gd name="connsiteY0" fmla="*/ 64770 h 91439"/>
                  <a:gd name="connsiteX1" fmla="*/ 119380 w 137159"/>
                  <a:gd name="connsiteY1" fmla="*/ 0 h 91439"/>
                  <a:gd name="connsiteX2" fmla="*/ 137160 w 137159"/>
                  <a:gd name="connsiteY2" fmla="*/ 0 h 91439"/>
                  <a:gd name="connsiteX3" fmla="*/ 100330 w 137159"/>
                  <a:gd name="connsiteY3" fmla="*/ 91440 h 91439"/>
                  <a:gd name="connsiteX4" fmla="*/ 91440 w 137159"/>
                  <a:gd name="connsiteY4" fmla="*/ 91440 h 91439"/>
                  <a:gd name="connsiteX5" fmla="*/ 68580 w 137159"/>
                  <a:gd name="connsiteY5" fmla="*/ 30480 h 91439"/>
                  <a:gd name="connsiteX6" fmla="*/ 45720 w 137159"/>
                  <a:gd name="connsiteY6" fmla="*/ 91440 h 91439"/>
                  <a:gd name="connsiteX7" fmla="*/ 36830 w 137159"/>
                  <a:gd name="connsiteY7" fmla="*/ 91440 h 91439"/>
                  <a:gd name="connsiteX8" fmla="*/ 0 w 137159"/>
                  <a:gd name="connsiteY8" fmla="*/ 0 h 91439"/>
                  <a:gd name="connsiteX9" fmla="*/ 17780 w 137159"/>
                  <a:gd name="connsiteY9" fmla="*/ 0 h 91439"/>
                  <a:gd name="connsiteX10" fmla="*/ 41910 w 137159"/>
                  <a:gd name="connsiteY10" fmla="*/ 64770 h 91439"/>
                  <a:gd name="connsiteX11" fmla="*/ 64770 w 137159"/>
                  <a:gd name="connsiteY11" fmla="*/ 1270 h 91439"/>
                  <a:gd name="connsiteX12" fmla="*/ 73660 w 137159"/>
                  <a:gd name="connsiteY12" fmla="*/ 1270 h 91439"/>
                  <a:gd name="connsiteX13" fmla="*/ 96520 w 137159"/>
                  <a:gd name="connsiteY13" fmla="*/ 6477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7159" h="91439">
                    <a:moveTo>
                      <a:pt x="95250" y="64770"/>
                    </a:moveTo>
                    <a:lnTo>
                      <a:pt x="119380" y="0"/>
                    </a:lnTo>
                    <a:lnTo>
                      <a:pt x="137160" y="0"/>
                    </a:lnTo>
                    <a:lnTo>
                      <a:pt x="100330" y="91440"/>
                    </a:lnTo>
                    <a:lnTo>
                      <a:pt x="91440" y="91440"/>
                    </a:lnTo>
                    <a:lnTo>
                      <a:pt x="68580" y="30480"/>
                    </a:lnTo>
                    <a:lnTo>
                      <a:pt x="45720" y="91440"/>
                    </a:lnTo>
                    <a:lnTo>
                      <a:pt x="36830" y="91440"/>
                    </a:lnTo>
                    <a:lnTo>
                      <a:pt x="0" y="0"/>
                    </a:lnTo>
                    <a:lnTo>
                      <a:pt x="17780" y="0"/>
                    </a:lnTo>
                    <a:lnTo>
                      <a:pt x="41910" y="64770"/>
                    </a:lnTo>
                    <a:lnTo>
                      <a:pt x="64770" y="1270"/>
                    </a:lnTo>
                    <a:lnTo>
                      <a:pt x="73660" y="1270"/>
                    </a:lnTo>
                    <a:lnTo>
                      <a:pt x="96520" y="647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688F8341-775C-ECD7-2590-968FC9B66332}"/>
                  </a:ext>
                </a:extLst>
              </p:cNvPr>
              <p:cNvSpPr/>
              <p:nvPr/>
            </p:nvSpPr>
            <p:spPr>
              <a:xfrm>
                <a:off x="1731010" y="2117089"/>
                <a:ext cx="80010" cy="128270"/>
              </a:xfrm>
              <a:custGeom>
                <a:avLst/>
                <a:gdLst>
                  <a:gd name="connsiteX0" fmla="*/ 0 w 80010"/>
                  <a:gd name="connsiteY0" fmla="*/ 0 h 128270"/>
                  <a:gd name="connsiteX1" fmla="*/ 16510 w 80010"/>
                  <a:gd name="connsiteY1" fmla="*/ 0 h 128270"/>
                  <a:gd name="connsiteX2" fmla="*/ 16510 w 80010"/>
                  <a:gd name="connsiteY2" fmla="*/ 49530 h 128270"/>
                  <a:gd name="connsiteX3" fmla="*/ 16510 w 80010"/>
                  <a:gd name="connsiteY3" fmla="*/ 58420 h 128270"/>
                  <a:gd name="connsiteX4" fmla="*/ 16510 w 80010"/>
                  <a:gd name="connsiteY4" fmla="*/ 58420 h 128270"/>
                  <a:gd name="connsiteX5" fmla="*/ 49530 w 80010"/>
                  <a:gd name="connsiteY5" fmla="*/ 36830 h 128270"/>
                  <a:gd name="connsiteX6" fmla="*/ 80010 w 80010"/>
                  <a:gd name="connsiteY6" fmla="*/ 72390 h 128270"/>
                  <a:gd name="connsiteX7" fmla="*/ 80010 w 80010"/>
                  <a:gd name="connsiteY7" fmla="*/ 128270 h 128270"/>
                  <a:gd name="connsiteX8" fmla="*/ 63500 w 80010"/>
                  <a:gd name="connsiteY8" fmla="*/ 128270 h 128270"/>
                  <a:gd name="connsiteX9" fmla="*/ 63500 w 80010"/>
                  <a:gd name="connsiteY9" fmla="*/ 76200 h 128270"/>
                  <a:gd name="connsiteX10" fmla="*/ 46990 w 80010"/>
                  <a:gd name="connsiteY10" fmla="*/ 53340 h 128270"/>
                  <a:gd name="connsiteX11" fmla="*/ 16510 w 80010"/>
                  <a:gd name="connsiteY11" fmla="*/ 85090 h 128270"/>
                  <a:gd name="connsiteX12" fmla="*/ 16510 w 80010"/>
                  <a:gd name="connsiteY12" fmla="*/ 128270 h 128270"/>
                  <a:gd name="connsiteX13" fmla="*/ 0 w 80010"/>
                  <a:gd name="connsiteY13" fmla="*/ 128270 h 128270"/>
                  <a:gd name="connsiteX14" fmla="*/ 0 w 80010"/>
                  <a:gd name="connsiteY14" fmla="*/ 0 h 128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128270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49530"/>
                    </a:lnTo>
                    <a:cubicBezTo>
                      <a:pt x="16510" y="53340"/>
                      <a:pt x="16510" y="57150"/>
                      <a:pt x="16510" y="58420"/>
                    </a:cubicBezTo>
                    <a:lnTo>
                      <a:pt x="16510" y="58420"/>
                    </a:lnTo>
                    <a:cubicBezTo>
                      <a:pt x="20320" y="50800"/>
                      <a:pt x="30480" y="36830"/>
                      <a:pt x="49530" y="36830"/>
                    </a:cubicBezTo>
                    <a:cubicBezTo>
                      <a:pt x="68580" y="36830"/>
                      <a:pt x="80010" y="49530"/>
                      <a:pt x="80010" y="72390"/>
                    </a:cubicBezTo>
                    <a:lnTo>
                      <a:pt x="80010" y="128270"/>
                    </a:lnTo>
                    <a:lnTo>
                      <a:pt x="63500" y="128270"/>
                    </a:lnTo>
                    <a:lnTo>
                      <a:pt x="63500" y="76200"/>
                    </a:lnTo>
                    <a:cubicBezTo>
                      <a:pt x="63500" y="63500"/>
                      <a:pt x="60960" y="53340"/>
                      <a:pt x="46990" y="53340"/>
                    </a:cubicBezTo>
                    <a:cubicBezTo>
                      <a:pt x="33020" y="53340"/>
                      <a:pt x="16510" y="67310"/>
                      <a:pt x="16510" y="85090"/>
                    </a:cubicBezTo>
                    <a:lnTo>
                      <a:pt x="16510" y="128270"/>
                    </a:lnTo>
                    <a:lnTo>
                      <a:pt x="0" y="1282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15375F50-6D9B-61B2-EA75-D640B86F979A}"/>
                  </a:ext>
                </a:extLst>
              </p:cNvPr>
              <p:cNvSpPr/>
              <p:nvPr/>
            </p:nvSpPr>
            <p:spPr>
              <a:xfrm>
                <a:off x="1833879" y="2152650"/>
                <a:ext cx="83820" cy="93979"/>
              </a:xfrm>
              <a:custGeom>
                <a:avLst/>
                <a:gdLst>
                  <a:gd name="connsiteX0" fmla="*/ 83820 w 83820"/>
                  <a:gd name="connsiteY0" fmla="*/ 41910 h 93979"/>
                  <a:gd name="connsiteX1" fmla="*/ 83820 w 83820"/>
                  <a:gd name="connsiteY1" fmla="*/ 50800 h 93979"/>
                  <a:gd name="connsiteX2" fmla="*/ 17780 w 83820"/>
                  <a:gd name="connsiteY2" fmla="*/ 50800 h 93979"/>
                  <a:gd name="connsiteX3" fmla="*/ 48260 w 83820"/>
                  <a:gd name="connsiteY3" fmla="*/ 80010 h 93979"/>
                  <a:gd name="connsiteX4" fmla="*/ 80010 w 83820"/>
                  <a:gd name="connsiteY4" fmla="*/ 71120 h 93979"/>
                  <a:gd name="connsiteX5" fmla="*/ 80010 w 83820"/>
                  <a:gd name="connsiteY5" fmla="*/ 86360 h 93979"/>
                  <a:gd name="connsiteX6" fmla="*/ 46990 w 83820"/>
                  <a:gd name="connsiteY6" fmla="*/ 93980 h 93979"/>
                  <a:gd name="connsiteX7" fmla="*/ 0 w 83820"/>
                  <a:gd name="connsiteY7" fmla="*/ 46990 h 93979"/>
                  <a:gd name="connsiteX8" fmla="*/ 43180 w 83820"/>
                  <a:gd name="connsiteY8" fmla="*/ 0 h 93979"/>
                  <a:gd name="connsiteX9" fmla="*/ 83820 w 83820"/>
                  <a:gd name="connsiteY9" fmla="*/ 41910 h 93979"/>
                  <a:gd name="connsiteX10" fmla="*/ 44450 w 83820"/>
                  <a:gd name="connsiteY10" fmla="*/ 15240 h 93979"/>
                  <a:gd name="connsiteX11" fmla="*/ 19050 w 83820"/>
                  <a:gd name="connsiteY11" fmla="*/ 39370 h 93979"/>
                  <a:gd name="connsiteX12" fmla="*/ 68580 w 83820"/>
                  <a:gd name="connsiteY12" fmla="*/ 39370 h 93979"/>
                  <a:gd name="connsiteX13" fmla="*/ 44450 w 83820"/>
                  <a:gd name="connsiteY13" fmla="*/ 1524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4450" y="15240"/>
                    </a:moveTo>
                    <a:cubicBezTo>
                      <a:pt x="29210" y="15240"/>
                      <a:pt x="20320" y="26670"/>
                      <a:pt x="19050" y="39370"/>
                    </a:cubicBezTo>
                    <a:lnTo>
                      <a:pt x="68580" y="39370"/>
                    </a:lnTo>
                    <a:cubicBezTo>
                      <a:pt x="68580" y="26670"/>
                      <a:pt x="60960" y="15240"/>
                      <a:pt x="44450" y="1524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7AC75650-B105-7B5F-5147-210F453F4D90}"/>
                  </a:ext>
                </a:extLst>
              </p:cNvPr>
              <p:cNvSpPr/>
              <p:nvPr/>
            </p:nvSpPr>
            <p:spPr>
              <a:xfrm>
                <a:off x="1938020" y="2153920"/>
                <a:ext cx="73659" cy="93979"/>
              </a:xfrm>
              <a:custGeom>
                <a:avLst/>
                <a:gdLst>
                  <a:gd name="connsiteX0" fmla="*/ 5080 w 73659"/>
                  <a:gd name="connsiteY0" fmla="*/ 6350 h 93979"/>
                  <a:gd name="connsiteX1" fmla="*/ 36830 w 73659"/>
                  <a:gd name="connsiteY1" fmla="*/ 0 h 93979"/>
                  <a:gd name="connsiteX2" fmla="*/ 73660 w 73659"/>
                  <a:gd name="connsiteY2" fmla="*/ 34290 h 93979"/>
                  <a:gd name="connsiteX3" fmla="*/ 73660 w 73659"/>
                  <a:gd name="connsiteY3" fmla="*/ 91440 h 93979"/>
                  <a:gd name="connsiteX4" fmla="*/ 58420 w 73659"/>
                  <a:gd name="connsiteY4" fmla="*/ 91440 h 93979"/>
                  <a:gd name="connsiteX5" fmla="*/ 58420 w 73659"/>
                  <a:gd name="connsiteY5" fmla="*/ 81280 h 93979"/>
                  <a:gd name="connsiteX6" fmla="*/ 58420 w 73659"/>
                  <a:gd name="connsiteY6" fmla="*/ 73660 h 93979"/>
                  <a:gd name="connsiteX7" fmla="*/ 58420 w 73659"/>
                  <a:gd name="connsiteY7" fmla="*/ 73660 h 93979"/>
                  <a:gd name="connsiteX8" fmla="*/ 27940 w 73659"/>
                  <a:gd name="connsiteY8" fmla="*/ 93980 h 93979"/>
                  <a:gd name="connsiteX9" fmla="*/ 0 w 73659"/>
                  <a:gd name="connsiteY9" fmla="*/ 67310 h 93979"/>
                  <a:gd name="connsiteX10" fmla="*/ 58420 w 73659"/>
                  <a:gd name="connsiteY10" fmla="*/ 39370 h 93979"/>
                  <a:gd name="connsiteX11" fmla="*/ 58420 w 73659"/>
                  <a:gd name="connsiteY11" fmla="*/ 34290 h 93979"/>
                  <a:gd name="connsiteX12" fmla="*/ 35560 w 73659"/>
                  <a:gd name="connsiteY12" fmla="*/ 13970 h 93979"/>
                  <a:gd name="connsiteX13" fmla="*/ 6350 w 73659"/>
                  <a:gd name="connsiteY13" fmla="*/ 21590 h 93979"/>
                  <a:gd name="connsiteX14" fmla="*/ 6350 w 73659"/>
                  <a:gd name="connsiteY14" fmla="*/ 6350 h 93979"/>
                  <a:gd name="connsiteX15" fmla="*/ 57150 w 73659"/>
                  <a:gd name="connsiteY15" fmla="*/ 50800 h 93979"/>
                  <a:gd name="connsiteX16" fmla="*/ 16510 w 73659"/>
                  <a:gd name="connsiteY16" fmla="*/ 66040 h 93979"/>
                  <a:gd name="connsiteX17" fmla="*/ 30480 w 73659"/>
                  <a:gd name="connsiteY17" fmla="*/ 80010 h 93979"/>
                  <a:gd name="connsiteX18" fmla="*/ 57150 w 73659"/>
                  <a:gd name="connsiteY18" fmla="*/ 5080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80010"/>
                      <a:pt x="30480" y="80010"/>
                    </a:cubicBezTo>
                    <a:cubicBezTo>
                      <a:pt x="45720" y="80010"/>
                      <a:pt x="57150" y="64770"/>
                      <a:pt x="5715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7301324B-66BE-AD7C-CCEA-196B66BC1BCA}"/>
                  </a:ext>
                </a:extLst>
              </p:cNvPr>
              <p:cNvSpPr/>
              <p:nvPr/>
            </p:nvSpPr>
            <p:spPr>
              <a:xfrm>
                <a:off x="2035810" y="2115820"/>
                <a:ext cx="87629" cy="130809"/>
              </a:xfrm>
              <a:custGeom>
                <a:avLst/>
                <a:gdLst>
                  <a:gd name="connsiteX0" fmla="*/ 87630 w 87629"/>
                  <a:gd name="connsiteY0" fmla="*/ 128270 h 130809"/>
                  <a:gd name="connsiteX1" fmla="*/ 72390 w 87629"/>
                  <a:gd name="connsiteY1" fmla="*/ 128270 h 130809"/>
                  <a:gd name="connsiteX2" fmla="*/ 72390 w 87629"/>
                  <a:gd name="connsiteY2" fmla="*/ 118110 h 130809"/>
                  <a:gd name="connsiteX3" fmla="*/ 72390 w 87629"/>
                  <a:gd name="connsiteY3" fmla="*/ 111760 h 130809"/>
                  <a:gd name="connsiteX4" fmla="*/ 72390 w 87629"/>
                  <a:gd name="connsiteY4" fmla="*/ 111760 h 130809"/>
                  <a:gd name="connsiteX5" fmla="*/ 40640 w 87629"/>
                  <a:gd name="connsiteY5" fmla="*/ 130810 h 130809"/>
                  <a:gd name="connsiteX6" fmla="*/ 0 w 87629"/>
                  <a:gd name="connsiteY6" fmla="*/ 83820 h 130809"/>
                  <a:gd name="connsiteX7" fmla="*/ 40640 w 87629"/>
                  <a:gd name="connsiteY7" fmla="*/ 36830 h 130809"/>
                  <a:gd name="connsiteX8" fmla="*/ 71120 w 87629"/>
                  <a:gd name="connsiteY8" fmla="*/ 53340 h 130809"/>
                  <a:gd name="connsiteX9" fmla="*/ 71120 w 87629"/>
                  <a:gd name="connsiteY9" fmla="*/ 53340 h 130809"/>
                  <a:gd name="connsiteX10" fmla="*/ 71120 w 87629"/>
                  <a:gd name="connsiteY10" fmla="*/ 45720 h 130809"/>
                  <a:gd name="connsiteX11" fmla="*/ 71120 w 87629"/>
                  <a:gd name="connsiteY11" fmla="*/ 0 h 130809"/>
                  <a:gd name="connsiteX12" fmla="*/ 87630 w 87629"/>
                  <a:gd name="connsiteY12" fmla="*/ 0 h 130809"/>
                  <a:gd name="connsiteX13" fmla="*/ 87630 w 87629"/>
                  <a:gd name="connsiteY13" fmla="*/ 128270 h 130809"/>
                  <a:gd name="connsiteX14" fmla="*/ 16510 w 87629"/>
                  <a:gd name="connsiteY14" fmla="*/ 83820 h 130809"/>
                  <a:gd name="connsiteX15" fmla="*/ 44450 w 87629"/>
                  <a:gd name="connsiteY15" fmla="*/ 115570 h 130809"/>
                  <a:gd name="connsiteX16" fmla="*/ 72390 w 87629"/>
                  <a:gd name="connsiteY16" fmla="*/ 83820 h 130809"/>
                  <a:gd name="connsiteX17" fmla="*/ 44450 w 87629"/>
                  <a:gd name="connsiteY17" fmla="*/ 52070 h 130809"/>
                  <a:gd name="connsiteX18" fmla="*/ 16510 w 87629"/>
                  <a:gd name="connsiteY18" fmla="*/ 8382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29" h="130809">
                    <a:moveTo>
                      <a:pt x="87630" y="128270"/>
                    </a:moveTo>
                    <a:lnTo>
                      <a:pt x="72390" y="128270"/>
                    </a:lnTo>
                    <a:lnTo>
                      <a:pt x="72390" y="118110"/>
                    </a:lnTo>
                    <a:cubicBezTo>
                      <a:pt x="72390" y="114300"/>
                      <a:pt x="72390" y="111760"/>
                      <a:pt x="72390" y="111760"/>
                    </a:cubicBezTo>
                    <a:lnTo>
                      <a:pt x="72390" y="111760"/>
                    </a:lnTo>
                    <a:cubicBezTo>
                      <a:pt x="67310" y="121920"/>
                      <a:pt x="55880" y="130810"/>
                      <a:pt x="40640" y="130810"/>
                    </a:cubicBezTo>
                    <a:cubicBezTo>
                      <a:pt x="17780" y="130810"/>
                      <a:pt x="0" y="111760"/>
                      <a:pt x="0" y="83820"/>
                    </a:cubicBezTo>
                    <a:cubicBezTo>
                      <a:pt x="0" y="55880"/>
                      <a:pt x="17780" y="36830"/>
                      <a:pt x="40640" y="36830"/>
                    </a:cubicBezTo>
                    <a:cubicBezTo>
                      <a:pt x="63500" y="36830"/>
                      <a:pt x="67310" y="44450"/>
                      <a:pt x="71120" y="53340"/>
                    </a:cubicBezTo>
                    <a:lnTo>
                      <a:pt x="71120" y="53340"/>
                    </a:lnTo>
                    <a:cubicBezTo>
                      <a:pt x="71120" y="53340"/>
                      <a:pt x="71120" y="50800"/>
                      <a:pt x="71120" y="45720"/>
                    </a:cubicBezTo>
                    <a:lnTo>
                      <a:pt x="71120" y="0"/>
                    </a:lnTo>
                    <a:lnTo>
                      <a:pt x="87630" y="0"/>
                    </a:lnTo>
                    <a:lnTo>
                      <a:pt x="87630" y="128270"/>
                    </a:lnTo>
                    <a:close/>
                    <a:moveTo>
                      <a:pt x="16510" y="83820"/>
                    </a:moveTo>
                    <a:cubicBezTo>
                      <a:pt x="16510" y="102870"/>
                      <a:pt x="27940" y="115570"/>
                      <a:pt x="44450" y="115570"/>
                    </a:cubicBezTo>
                    <a:cubicBezTo>
                      <a:pt x="60960" y="115570"/>
                      <a:pt x="72390" y="105410"/>
                      <a:pt x="72390" y="83820"/>
                    </a:cubicBezTo>
                    <a:cubicBezTo>
                      <a:pt x="72390" y="62230"/>
                      <a:pt x="58420" y="52070"/>
                      <a:pt x="44450" y="52070"/>
                    </a:cubicBezTo>
                    <a:cubicBezTo>
                      <a:pt x="30480" y="52070"/>
                      <a:pt x="16510" y="66040"/>
                      <a:pt x="16510" y="8382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" name="Freeform 94">
                <a:extLst>
                  <a:ext uri="{FF2B5EF4-FFF2-40B4-BE49-F238E27FC236}">
                    <a16:creationId xmlns:a16="http://schemas.microsoft.com/office/drawing/2014/main" id="{E95B1AB0-046E-7D6B-BA92-A3F5751FFBC2}"/>
                  </a:ext>
                </a:extLst>
              </p:cNvPr>
              <p:cNvSpPr/>
              <p:nvPr/>
            </p:nvSpPr>
            <p:spPr>
              <a:xfrm>
                <a:off x="2212339" y="2117089"/>
                <a:ext cx="95250" cy="128270"/>
              </a:xfrm>
              <a:custGeom>
                <a:avLst/>
                <a:gdLst>
                  <a:gd name="connsiteX0" fmla="*/ 55880 w 95250"/>
                  <a:gd name="connsiteY0" fmla="*/ 13970 h 128270"/>
                  <a:gd name="connsiteX1" fmla="*/ 55880 w 95250"/>
                  <a:gd name="connsiteY1" fmla="*/ 128270 h 128270"/>
                  <a:gd name="connsiteX2" fmla="*/ 39370 w 95250"/>
                  <a:gd name="connsiteY2" fmla="*/ 128270 h 128270"/>
                  <a:gd name="connsiteX3" fmla="*/ 39370 w 95250"/>
                  <a:gd name="connsiteY3" fmla="*/ 13970 h 128270"/>
                  <a:gd name="connsiteX4" fmla="*/ 0 w 95250"/>
                  <a:gd name="connsiteY4" fmla="*/ 13970 h 128270"/>
                  <a:gd name="connsiteX5" fmla="*/ 0 w 95250"/>
                  <a:gd name="connsiteY5" fmla="*/ 0 h 128270"/>
                  <a:gd name="connsiteX6" fmla="*/ 95250 w 95250"/>
                  <a:gd name="connsiteY6" fmla="*/ 0 h 128270"/>
                  <a:gd name="connsiteX7" fmla="*/ 95250 w 95250"/>
                  <a:gd name="connsiteY7" fmla="*/ 13970 h 128270"/>
                  <a:gd name="connsiteX8" fmla="*/ 55880 w 95250"/>
                  <a:gd name="connsiteY8" fmla="*/ 13970 h 128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5250" h="128270">
                    <a:moveTo>
                      <a:pt x="55880" y="13970"/>
                    </a:moveTo>
                    <a:lnTo>
                      <a:pt x="55880" y="128270"/>
                    </a:lnTo>
                    <a:lnTo>
                      <a:pt x="39370" y="128270"/>
                    </a:lnTo>
                    <a:lnTo>
                      <a:pt x="39370" y="13970"/>
                    </a:lnTo>
                    <a:lnTo>
                      <a:pt x="0" y="13970"/>
                    </a:lnTo>
                    <a:lnTo>
                      <a:pt x="0" y="0"/>
                    </a:lnTo>
                    <a:lnTo>
                      <a:pt x="95250" y="0"/>
                    </a:lnTo>
                    <a:lnTo>
                      <a:pt x="95250" y="13970"/>
                    </a:lnTo>
                    <a:lnTo>
                      <a:pt x="55880" y="139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" name="Freeform 95">
                <a:extLst>
                  <a:ext uri="{FF2B5EF4-FFF2-40B4-BE49-F238E27FC236}">
                    <a16:creationId xmlns:a16="http://schemas.microsoft.com/office/drawing/2014/main" id="{FF735E76-CFF9-1FEC-C49E-14393E7A8ABA}"/>
                  </a:ext>
                </a:extLst>
              </p:cNvPr>
              <p:cNvSpPr/>
              <p:nvPr/>
            </p:nvSpPr>
            <p:spPr>
              <a:xfrm>
                <a:off x="2317750" y="2152650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 96">
                <a:extLst>
                  <a:ext uri="{FF2B5EF4-FFF2-40B4-BE49-F238E27FC236}">
                    <a16:creationId xmlns:a16="http://schemas.microsoft.com/office/drawing/2014/main" id="{642F56DD-72AD-4BBA-D5CE-0473E7277D24}"/>
                  </a:ext>
                </a:extLst>
              </p:cNvPr>
              <p:cNvSpPr/>
              <p:nvPr/>
            </p:nvSpPr>
            <p:spPr>
              <a:xfrm>
                <a:off x="2378710" y="2153920"/>
                <a:ext cx="73660" cy="93979"/>
              </a:xfrm>
              <a:custGeom>
                <a:avLst/>
                <a:gdLst>
                  <a:gd name="connsiteX0" fmla="*/ 5080 w 73660"/>
                  <a:gd name="connsiteY0" fmla="*/ 6350 h 93979"/>
                  <a:gd name="connsiteX1" fmla="*/ 36830 w 73660"/>
                  <a:gd name="connsiteY1" fmla="*/ 0 h 93979"/>
                  <a:gd name="connsiteX2" fmla="*/ 73660 w 73660"/>
                  <a:gd name="connsiteY2" fmla="*/ 34290 h 93979"/>
                  <a:gd name="connsiteX3" fmla="*/ 73660 w 73660"/>
                  <a:gd name="connsiteY3" fmla="*/ 91440 h 93979"/>
                  <a:gd name="connsiteX4" fmla="*/ 58420 w 73660"/>
                  <a:gd name="connsiteY4" fmla="*/ 91440 h 93979"/>
                  <a:gd name="connsiteX5" fmla="*/ 58420 w 73660"/>
                  <a:gd name="connsiteY5" fmla="*/ 81280 h 93979"/>
                  <a:gd name="connsiteX6" fmla="*/ 58420 w 73660"/>
                  <a:gd name="connsiteY6" fmla="*/ 73660 h 93979"/>
                  <a:gd name="connsiteX7" fmla="*/ 58420 w 73660"/>
                  <a:gd name="connsiteY7" fmla="*/ 73660 h 93979"/>
                  <a:gd name="connsiteX8" fmla="*/ 27940 w 73660"/>
                  <a:gd name="connsiteY8" fmla="*/ 93980 h 93979"/>
                  <a:gd name="connsiteX9" fmla="*/ 0 w 73660"/>
                  <a:gd name="connsiteY9" fmla="*/ 67310 h 93979"/>
                  <a:gd name="connsiteX10" fmla="*/ 58420 w 73660"/>
                  <a:gd name="connsiteY10" fmla="*/ 39370 h 93979"/>
                  <a:gd name="connsiteX11" fmla="*/ 58420 w 73660"/>
                  <a:gd name="connsiteY11" fmla="*/ 34290 h 93979"/>
                  <a:gd name="connsiteX12" fmla="*/ 35560 w 73660"/>
                  <a:gd name="connsiteY12" fmla="*/ 13970 h 93979"/>
                  <a:gd name="connsiteX13" fmla="*/ 6350 w 73660"/>
                  <a:gd name="connsiteY13" fmla="*/ 21590 h 93979"/>
                  <a:gd name="connsiteX14" fmla="*/ 6350 w 73660"/>
                  <a:gd name="connsiteY14" fmla="*/ 6350 h 93979"/>
                  <a:gd name="connsiteX15" fmla="*/ 57150 w 73660"/>
                  <a:gd name="connsiteY15" fmla="*/ 50800 h 93979"/>
                  <a:gd name="connsiteX16" fmla="*/ 16510 w 73660"/>
                  <a:gd name="connsiteY16" fmla="*/ 66040 h 93979"/>
                  <a:gd name="connsiteX17" fmla="*/ 30480 w 73660"/>
                  <a:gd name="connsiteY17" fmla="*/ 80010 h 93979"/>
                  <a:gd name="connsiteX18" fmla="*/ 57150 w 73660"/>
                  <a:gd name="connsiteY18" fmla="*/ 5080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60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80010"/>
                      <a:pt x="30480" y="80010"/>
                    </a:cubicBezTo>
                    <a:cubicBezTo>
                      <a:pt x="45720" y="80010"/>
                      <a:pt x="57150" y="64770"/>
                      <a:pt x="5715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" name="Freeform 97">
                <a:extLst>
                  <a:ext uri="{FF2B5EF4-FFF2-40B4-BE49-F238E27FC236}">
                    <a16:creationId xmlns:a16="http://schemas.microsoft.com/office/drawing/2014/main" id="{027C130B-0D76-5898-207A-A762FEE59208}"/>
                  </a:ext>
                </a:extLst>
              </p:cNvPr>
              <p:cNvSpPr/>
              <p:nvPr/>
            </p:nvSpPr>
            <p:spPr>
              <a:xfrm>
                <a:off x="2484120" y="2152650"/>
                <a:ext cx="80009" cy="91439"/>
              </a:xfrm>
              <a:custGeom>
                <a:avLst/>
                <a:gdLst>
                  <a:gd name="connsiteX0" fmla="*/ 15240 w 80009"/>
                  <a:gd name="connsiteY0" fmla="*/ 2540 h 91439"/>
                  <a:gd name="connsiteX1" fmla="*/ 15240 w 80009"/>
                  <a:gd name="connsiteY1" fmla="*/ 15240 h 91439"/>
                  <a:gd name="connsiteX2" fmla="*/ 15240 w 80009"/>
                  <a:gd name="connsiteY2" fmla="*/ 21590 h 91439"/>
                  <a:gd name="connsiteX3" fmla="*/ 15240 w 80009"/>
                  <a:gd name="connsiteY3" fmla="*/ 21590 h 91439"/>
                  <a:gd name="connsiteX4" fmla="*/ 49530 w 80009"/>
                  <a:gd name="connsiteY4" fmla="*/ 0 h 91439"/>
                  <a:gd name="connsiteX5" fmla="*/ 80010 w 80009"/>
                  <a:gd name="connsiteY5" fmla="*/ 35560 h 91439"/>
                  <a:gd name="connsiteX6" fmla="*/ 80010 w 80009"/>
                  <a:gd name="connsiteY6" fmla="*/ 91440 h 91439"/>
                  <a:gd name="connsiteX7" fmla="*/ 63500 w 80009"/>
                  <a:gd name="connsiteY7" fmla="*/ 91440 h 91439"/>
                  <a:gd name="connsiteX8" fmla="*/ 63500 w 80009"/>
                  <a:gd name="connsiteY8" fmla="*/ 39370 h 91439"/>
                  <a:gd name="connsiteX9" fmla="*/ 46990 w 80009"/>
                  <a:gd name="connsiteY9" fmla="*/ 16510 h 91439"/>
                  <a:gd name="connsiteX10" fmla="*/ 16510 w 80009"/>
                  <a:gd name="connsiteY10" fmla="*/ 48260 h 91439"/>
                  <a:gd name="connsiteX11" fmla="*/ 16510 w 80009"/>
                  <a:gd name="connsiteY11" fmla="*/ 91440 h 91439"/>
                  <a:gd name="connsiteX12" fmla="*/ 0 w 80009"/>
                  <a:gd name="connsiteY12" fmla="*/ 91440 h 91439"/>
                  <a:gd name="connsiteX13" fmla="*/ 0 w 80009"/>
                  <a:gd name="connsiteY13" fmla="*/ 2540 h 91439"/>
                  <a:gd name="connsiteX14" fmla="*/ 15240 w 80009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CFED3902-3C95-70E7-4597-6C8C46AA0B79}"/>
                  </a:ext>
                </a:extLst>
              </p:cNvPr>
              <p:cNvSpPr/>
              <p:nvPr/>
            </p:nvSpPr>
            <p:spPr>
              <a:xfrm>
                <a:off x="2586989" y="2152650"/>
                <a:ext cx="62230" cy="92710"/>
              </a:xfrm>
              <a:custGeom>
                <a:avLst/>
                <a:gdLst>
                  <a:gd name="connsiteX0" fmla="*/ 26670 w 62230"/>
                  <a:gd name="connsiteY0" fmla="*/ 53340 h 92710"/>
                  <a:gd name="connsiteX1" fmla="*/ 0 w 62230"/>
                  <a:gd name="connsiteY1" fmla="*/ 25400 h 92710"/>
                  <a:gd name="connsiteX2" fmla="*/ 31750 w 62230"/>
                  <a:gd name="connsiteY2" fmla="*/ 0 h 92710"/>
                  <a:gd name="connsiteX3" fmla="*/ 57150 w 62230"/>
                  <a:gd name="connsiteY3" fmla="*/ 5080 h 92710"/>
                  <a:gd name="connsiteX4" fmla="*/ 57150 w 62230"/>
                  <a:gd name="connsiteY4" fmla="*/ 20320 h 92710"/>
                  <a:gd name="connsiteX5" fmla="*/ 34290 w 62230"/>
                  <a:gd name="connsiteY5" fmla="*/ 13970 h 92710"/>
                  <a:gd name="connsiteX6" fmla="*/ 16510 w 62230"/>
                  <a:gd name="connsiteY6" fmla="*/ 25400 h 92710"/>
                  <a:gd name="connsiteX7" fmla="*/ 34290 w 62230"/>
                  <a:gd name="connsiteY7" fmla="*/ 39370 h 92710"/>
                  <a:gd name="connsiteX8" fmla="*/ 62230 w 62230"/>
                  <a:gd name="connsiteY8" fmla="*/ 67310 h 92710"/>
                  <a:gd name="connsiteX9" fmla="*/ 30480 w 62230"/>
                  <a:gd name="connsiteY9" fmla="*/ 92710 h 92710"/>
                  <a:gd name="connsiteX10" fmla="*/ 1270 w 62230"/>
                  <a:gd name="connsiteY10" fmla="*/ 86360 h 92710"/>
                  <a:gd name="connsiteX11" fmla="*/ 1270 w 62230"/>
                  <a:gd name="connsiteY11" fmla="*/ 71120 h 92710"/>
                  <a:gd name="connsiteX12" fmla="*/ 29210 w 62230"/>
                  <a:gd name="connsiteY12" fmla="*/ 78740 h 92710"/>
                  <a:gd name="connsiteX13" fmla="*/ 46990 w 62230"/>
                  <a:gd name="connsiteY13" fmla="*/ 67310 h 92710"/>
                  <a:gd name="connsiteX14" fmla="*/ 26670 w 62230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30" h="92710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AA9CF8A6-DF59-1690-2727-6221838BB529}"/>
                  </a:ext>
                </a:extLst>
              </p:cNvPr>
              <p:cNvSpPr/>
              <p:nvPr/>
            </p:nvSpPr>
            <p:spPr>
              <a:xfrm>
                <a:off x="2673350" y="2119629"/>
                <a:ext cx="20320" cy="124460"/>
              </a:xfrm>
              <a:custGeom>
                <a:avLst/>
                <a:gdLst>
                  <a:gd name="connsiteX0" fmla="*/ 10160 w 20320"/>
                  <a:gd name="connsiteY0" fmla="*/ 0 h 124460"/>
                  <a:gd name="connsiteX1" fmla="*/ 20320 w 20320"/>
                  <a:gd name="connsiteY1" fmla="*/ 10160 h 124460"/>
                  <a:gd name="connsiteX2" fmla="*/ 10160 w 20320"/>
                  <a:gd name="connsiteY2" fmla="*/ 20320 h 124460"/>
                  <a:gd name="connsiteX3" fmla="*/ 0 w 20320"/>
                  <a:gd name="connsiteY3" fmla="*/ 10160 h 124460"/>
                  <a:gd name="connsiteX4" fmla="*/ 10160 w 20320"/>
                  <a:gd name="connsiteY4" fmla="*/ 0 h 124460"/>
                  <a:gd name="connsiteX5" fmla="*/ 17780 w 20320"/>
                  <a:gd name="connsiteY5" fmla="*/ 35560 h 124460"/>
                  <a:gd name="connsiteX6" fmla="*/ 17780 w 20320"/>
                  <a:gd name="connsiteY6" fmla="*/ 124460 h 124460"/>
                  <a:gd name="connsiteX7" fmla="*/ 1270 w 20320"/>
                  <a:gd name="connsiteY7" fmla="*/ 124460 h 124460"/>
                  <a:gd name="connsiteX8" fmla="*/ 1270 w 20320"/>
                  <a:gd name="connsiteY8" fmla="*/ 35560 h 124460"/>
                  <a:gd name="connsiteX9" fmla="*/ 17780 w 20320"/>
                  <a:gd name="connsiteY9" fmla="*/ 35560 h 124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" h="124460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7780" y="35560"/>
                    </a:moveTo>
                    <a:lnTo>
                      <a:pt x="17780" y="124460"/>
                    </a:lnTo>
                    <a:lnTo>
                      <a:pt x="1270" y="124460"/>
                    </a:lnTo>
                    <a:lnTo>
                      <a:pt x="1270" y="35560"/>
                    </a:lnTo>
                    <a:lnTo>
                      <a:pt x="17780" y="3556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04527DFD-1BD3-355F-4EE0-BE77EB479BBC}"/>
                  </a:ext>
                </a:extLst>
              </p:cNvPr>
              <p:cNvSpPr/>
              <p:nvPr/>
            </p:nvSpPr>
            <p:spPr>
              <a:xfrm>
                <a:off x="2712720" y="2128520"/>
                <a:ext cx="60959" cy="116839"/>
              </a:xfrm>
              <a:custGeom>
                <a:avLst/>
                <a:gdLst>
                  <a:gd name="connsiteX0" fmla="*/ 15240 w 60959"/>
                  <a:gd name="connsiteY0" fmla="*/ 26670 h 116839"/>
                  <a:gd name="connsiteX1" fmla="*/ 15240 w 60959"/>
                  <a:gd name="connsiteY1" fmla="*/ 0 h 116839"/>
                  <a:gd name="connsiteX2" fmla="*/ 31750 w 60959"/>
                  <a:gd name="connsiteY2" fmla="*/ 0 h 116839"/>
                  <a:gd name="connsiteX3" fmla="*/ 31750 w 60959"/>
                  <a:gd name="connsiteY3" fmla="*/ 26670 h 116839"/>
                  <a:gd name="connsiteX4" fmla="*/ 58420 w 60959"/>
                  <a:gd name="connsiteY4" fmla="*/ 26670 h 116839"/>
                  <a:gd name="connsiteX5" fmla="*/ 58420 w 60959"/>
                  <a:gd name="connsiteY5" fmla="*/ 40640 h 116839"/>
                  <a:gd name="connsiteX6" fmla="*/ 31750 w 60959"/>
                  <a:gd name="connsiteY6" fmla="*/ 40640 h 116839"/>
                  <a:gd name="connsiteX7" fmla="*/ 31750 w 60959"/>
                  <a:gd name="connsiteY7" fmla="*/ 86360 h 116839"/>
                  <a:gd name="connsiteX8" fmla="*/ 44450 w 60959"/>
                  <a:gd name="connsiteY8" fmla="*/ 102870 h 116839"/>
                  <a:gd name="connsiteX9" fmla="*/ 60960 w 60959"/>
                  <a:gd name="connsiteY9" fmla="*/ 99060 h 116839"/>
                  <a:gd name="connsiteX10" fmla="*/ 60960 w 60959"/>
                  <a:gd name="connsiteY10" fmla="*/ 113030 h 116839"/>
                  <a:gd name="connsiteX11" fmla="*/ 40640 w 60959"/>
                  <a:gd name="connsiteY11" fmla="*/ 116840 h 116839"/>
                  <a:gd name="connsiteX12" fmla="*/ 13970 w 60959"/>
                  <a:gd name="connsiteY12" fmla="*/ 90170 h 116839"/>
                  <a:gd name="connsiteX13" fmla="*/ 13970 w 60959"/>
                  <a:gd name="connsiteY13" fmla="*/ 39370 h 116839"/>
                  <a:gd name="connsiteX14" fmla="*/ 0 w 60959"/>
                  <a:gd name="connsiteY14" fmla="*/ 39370 h 116839"/>
                  <a:gd name="connsiteX15" fmla="*/ 0 w 60959"/>
                  <a:gd name="connsiteY15" fmla="*/ 25400 h 116839"/>
                  <a:gd name="connsiteX16" fmla="*/ 15240 w 60959"/>
                  <a:gd name="connsiteY16" fmla="*/ 25400 h 11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59" h="116839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B347E296-DBC0-4E9C-CEE4-BF560508EE2A}"/>
                  </a:ext>
                </a:extLst>
              </p:cNvPr>
              <p:cNvSpPr/>
              <p:nvPr/>
            </p:nvSpPr>
            <p:spPr>
              <a:xfrm>
                <a:off x="2785110" y="2117089"/>
                <a:ext cx="46989" cy="50800"/>
              </a:xfrm>
              <a:custGeom>
                <a:avLst/>
                <a:gdLst>
                  <a:gd name="connsiteX0" fmla="*/ 0 w 46989"/>
                  <a:gd name="connsiteY0" fmla="*/ 0 h 50800"/>
                  <a:gd name="connsiteX1" fmla="*/ 15240 w 46989"/>
                  <a:gd name="connsiteY1" fmla="*/ 0 h 50800"/>
                  <a:gd name="connsiteX2" fmla="*/ 15240 w 46989"/>
                  <a:gd name="connsiteY2" fmla="*/ 50800 h 50800"/>
                  <a:gd name="connsiteX3" fmla="*/ 0 w 46989"/>
                  <a:gd name="connsiteY3" fmla="*/ 50800 h 50800"/>
                  <a:gd name="connsiteX4" fmla="*/ 0 w 46989"/>
                  <a:gd name="connsiteY4" fmla="*/ 0 h 50800"/>
                  <a:gd name="connsiteX5" fmla="*/ 31750 w 46989"/>
                  <a:gd name="connsiteY5" fmla="*/ 0 h 50800"/>
                  <a:gd name="connsiteX6" fmla="*/ 46990 w 46989"/>
                  <a:gd name="connsiteY6" fmla="*/ 0 h 50800"/>
                  <a:gd name="connsiteX7" fmla="*/ 46990 w 46989"/>
                  <a:gd name="connsiteY7" fmla="*/ 50800 h 50800"/>
                  <a:gd name="connsiteX8" fmla="*/ 31750 w 46989"/>
                  <a:gd name="connsiteY8" fmla="*/ 50800 h 50800"/>
                  <a:gd name="connsiteX9" fmla="*/ 31750 w 46989"/>
                  <a:gd name="connsiteY9" fmla="*/ 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6989" h="50800">
                    <a:moveTo>
                      <a:pt x="0" y="0"/>
                    </a:moveTo>
                    <a:lnTo>
                      <a:pt x="15240" y="0"/>
                    </a:lnTo>
                    <a:lnTo>
                      <a:pt x="15240" y="50800"/>
                    </a:lnTo>
                    <a:lnTo>
                      <a:pt x="0" y="50800"/>
                    </a:lnTo>
                    <a:lnTo>
                      <a:pt x="0" y="0"/>
                    </a:lnTo>
                    <a:close/>
                    <a:moveTo>
                      <a:pt x="31750" y="0"/>
                    </a:moveTo>
                    <a:lnTo>
                      <a:pt x="46990" y="0"/>
                    </a:lnTo>
                    <a:lnTo>
                      <a:pt x="46990" y="50800"/>
                    </a:lnTo>
                    <a:lnTo>
                      <a:pt x="31750" y="50800"/>
                    </a:lnTo>
                    <a:lnTo>
                      <a:pt x="3175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8A7D356F-5647-AC54-DE56-2A94CE481B04}"/>
                  </a:ext>
                </a:extLst>
              </p:cNvPr>
              <p:cNvSpPr/>
              <p:nvPr/>
            </p:nvSpPr>
            <p:spPr>
              <a:xfrm>
                <a:off x="2918460" y="2153920"/>
                <a:ext cx="73660" cy="93979"/>
              </a:xfrm>
              <a:custGeom>
                <a:avLst/>
                <a:gdLst>
                  <a:gd name="connsiteX0" fmla="*/ 5080 w 73660"/>
                  <a:gd name="connsiteY0" fmla="*/ 6350 h 93979"/>
                  <a:gd name="connsiteX1" fmla="*/ 36830 w 73660"/>
                  <a:gd name="connsiteY1" fmla="*/ 0 h 93979"/>
                  <a:gd name="connsiteX2" fmla="*/ 73660 w 73660"/>
                  <a:gd name="connsiteY2" fmla="*/ 34290 h 93979"/>
                  <a:gd name="connsiteX3" fmla="*/ 73660 w 73660"/>
                  <a:gd name="connsiteY3" fmla="*/ 91440 h 93979"/>
                  <a:gd name="connsiteX4" fmla="*/ 58420 w 73660"/>
                  <a:gd name="connsiteY4" fmla="*/ 91440 h 93979"/>
                  <a:gd name="connsiteX5" fmla="*/ 58420 w 73660"/>
                  <a:gd name="connsiteY5" fmla="*/ 81280 h 93979"/>
                  <a:gd name="connsiteX6" fmla="*/ 58420 w 73660"/>
                  <a:gd name="connsiteY6" fmla="*/ 73660 h 93979"/>
                  <a:gd name="connsiteX7" fmla="*/ 58420 w 73660"/>
                  <a:gd name="connsiteY7" fmla="*/ 73660 h 93979"/>
                  <a:gd name="connsiteX8" fmla="*/ 27940 w 73660"/>
                  <a:gd name="connsiteY8" fmla="*/ 93980 h 93979"/>
                  <a:gd name="connsiteX9" fmla="*/ 0 w 73660"/>
                  <a:gd name="connsiteY9" fmla="*/ 67310 h 93979"/>
                  <a:gd name="connsiteX10" fmla="*/ 58420 w 73660"/>
                  <a:gd name="connsiteY10" fmla="*/ 39370 h 93979"/>
                  <a:gd name="connsiteX11" fmla="*/ 58420 w 73660"/>
                  <a:gd name="connsiteY11" fmla="*/ 34290 h 93979"/>
                  <a:gd name="connsiteX12" fmla="*/ 35560 w 73660"/>
                  <a:gd name="connsiteY12" fmla="*/ 13970 h 93979"/>
                  <a:gd name="connsiteX13" fmla="*/ 6350 w 73660"/>
                  <a:gd name="connsiteY13" fmla="*/ 21590 h 93979"/>
                  <a:gd name="connsiteX14" fmla="*/ 6350 w 73660"/>
                  <a:gd name="connsiteY14" fmla="*/ 6350 h 93979"/>
                  <a:gd name="connsiteX15" fmla="*/ 57150 w 73660"/>
                  <a:gd name="connsiteY15" fmla="*/ 50800 h 93979"/>
                  <a:gd name="connsiteX16" fmla="*/ 16510 w 73660"/>
                  <a:gd name="connsiteY16" fmla="*/ 66040 h 93979"/>
                  <a:gd name="connsiteX17" fmla="*/ 30480 w 73660"/>
                  <a:gd name="connsiteY17" fmla="*/ 80010 h 93979"/>
                  <a:gd name="connsiteX18" fmla="*/ 57150 w 73660"/>
                  <a:gd name="connsiteY18" fmla="*/ 5080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60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80010"/>
                      <a:pt x="30480" y="80010"/>
                    </a:cubicBezTo>
                    <a:cubicBezTo>
                      <a:pt x="45720" y="80010"/>
                      <a:pt x="57150" y="64770"/>
                      <a:pt x="5715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" name="Freeform 103">
                <a:extLst>
                  <a:ext uri="{FF2B5EF4-FFF2-40B4-BE49-F238E27FC236}">
                    <a16:creationId xmlns:a16="http://schemas.microsoft.com/office/drawing/2014/main" id="{D451BC61-009B-1D7C-455E-3A9A1CFAB3F7}"/>
                  </a:ext>
                </a:extLst>
              </p:cNvPr>
              <p:cNvSpPr/>
              <p:nvPr/>
            </p:nvSpPr>
            <p:spPr>
              <a:xfrm>
                <a:off x="3016250" y="2152650"/>
                <a:ext cx="62229" cy="92710"/>
              </a:xfrm>
              <a:custGeom>
                <a:avLst/>
                <a:gdLst>
                  <a:gd name="connsiteX0" fmla="*/ 26670 w 62229"/>
                  <a:gd name="connsiteY0" fmla="*/ 53340 h 92710"/>
                  <a:gd name="connsiteX1" fmla="*/ 0 w 62229"/>
                  <a:gd name="connsiteY1" fmla="*/ 25400 h 92710"/>
                  <a:gd name="connsiteX2" fmla="*/ 31750 w 62229"/>
                  <a:gd name="connsiteY2" fmla="*/ 0 h 92710"/>
                  <a:gd name="connsiteX3" fmla="*/ 57150 w 62229"/>
                  <a:gd name="connsiteY3" fmla="*/ 5080 h 92710"/>
                  <a:gd name="connsiteX4" fmla="*/ 57150 w 62229"/>
                  <a:gd name="connsiteY4" fmla="*/ 20320 h 92710"/>
                  <a:gd name="connsiteX5" fmla="*/ 34290 w 62229"/>
                  <a:gd name="connsiteY5" fmla="*/ 13970 h 92710"/>
                  <a:gd name="connsiteX6" fmla="*/ 16510 w 62229"/>
                  <a:gd name="connsiteY6" fmla="*/ 25400 h 92710"/>
                  <a:gd name="connsiteX7" fmla="*/ 34290 w 62229"/>
                  <a:gd name="connsiteY7" fmla="*/ 39370 h 92710"/>
                  <a:gd name="connsiteX8" fmla="*/ 62230 w 62229"/>
                  <a:gd name="connsiteY8" fmla="*/ 67310 h 92710"/>
                  <a:gd name="connsiteX9" fmla="*/ 30480 w 62229"/>
                  <a:gd name="connsiteY9" fmla="*/ 92710 h 92710"/>
                  <a:gd name="connsiteX10" fmla="*/ 1270 w 62229"/>
                  <a:gd name="connsiteY10" fmla="*/ 86360 h 92710"/>
                  <a:gd name="connsiteX11" fmla="*/ 1270 w 62229"/>
                  <a:gd name="connsiteY11" fmla="*/ 71120 h 92710"/>
                  <a:gd name="connsiteX12" fmla="*/ 29210 w 62229"/>
                  <a:gd name="connsiteY12" fmla="*/ 78740 h 92710"/>
                  <a:gd name="connsiteX13" fmla="*/ 46990 w 62229"/>
                  <a:gd name="connsiteY13" fmla="*/ 67310 h 92710"/>
                  <a:gd name="connsiteX14" fmla="*/ 26670 w 62229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29" h="92710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" name="Freeform 104">
                <a:extLst>
                  <a:ext uri="{FF2B5EF4-FFF2-40B4-BE49-F238E27FC236}">
                    <a16:creationId xmlns:a16="http://schemas.microsoft.com/office/drawing/2014/main" id="{4DD0F0F8-6E60-0147-384B-D5D747C09681}"/>
                  </a:ext>
                </a:extLst>
              </p:cNvPr>
              <p:cNvSpPr/>
              <p:nvPr/>
            </p:nvSpPr>
            <p:spPr>
              <a:xfrm>
                <a:off x="3159760" y="2128520"/>
                <a:ext cx="60960" cy="116839"/>
              </a:xfrm>
              <a:custGeom>
                <a:avLst/>
                <a:gdLst>
                  <a:gd name="connsiteX0" fmla="*/ 15240 w 60960"/>
                  <a:gd name="connsiteY0" fmla="*/ 26670 h 116839"/>
                  <a:gd name="connsiteX1" fmla="*/ 15240 w 60960"/>
                  <a:gd name="connsiteY1" fmla="*/ 0 h 116839"/>
                  <a:gd name="connsiteX2" fmla="*/ 31750 w 60960"/>
                  <a:gd name="connsiteY2" fmla="*/ 0 h 116839"/>
                  <a:gd name="connsiteX3" fmla="*/ 31750 w 60960"/>
                  <a:gd name="connsiteY3" fmla="*/ 26670 h 116839"/>
                  <a:gd name="connsiteX4" fmla="*/ 58420 w 60960"/>
                  <a:gd name="connsiteY4" fmla="*/ 26670 h 116839"/>
                  <a:gd name="connsiteX5" fmla="*/ 58420 w 60960"/>
                  <a:gd name="connsiteY5" fmla="*/ 40640 h 116839"/>
                  <a:gd name="connsiteX6" fmla="*/ 31750 w 60960"/>
                  <a:gd name="connsiteY6" fmla="*/ 40640 h 116839"/>
                  <a:gd name="connsiteX7" fmla="*/ 31750 w 60960"/>
                  <a:gd name="connsiteY7" fmla="*/ 86360 h 116839"/>
                  <a:gd name="connsiteX8" fmla="*/ 44450 w 60960"/>
                  <a:gd name="connsiteY8" fmla="*/ 102870 h 116839"/>
                  <a:gd name="connsiteX9" fmla="*/ 60960 w 60960"/>
                  <a:gd name="connsiteY9" fmla="*/ 99060 h 116839"/>
                  <a:gd name="connsiteX10" fmla="*/ 60960 w 60960"/>
                  <a:gd name="connsiteY10" fmla="*/ 113030 h 116839"/>
                  <a:gd name="connsiteX11" fmla="*/ 40640 w 60960"/>
                  <a:gd name="connsiteY11" fmla="*/ 116840 h 116839"/>
                  <a:gd name="connsiteX12" fmla="*/ 13970 w 60960"/>
                  <a:gd name="connsiteY12" fmla="*/ 90170 h 116839"/>
                  <a:gd name="connsiteX13" fmla="*/ 13970 w 60960"/>
                  <a:gd name="connsiteY13" fmla="*/ 39370 h 116839"/>
                  <a:gd name="connsiteX14" fmla="*/ 0 w 60960"/>
                  <a:gd name="connsiteY14" fmla="*/ 39370 h 116839"/>
                  <a:gd name="connsiteX15" fmla="*/ 0 w 60960"/>
                  <a:gd name="connsiteY15" fmla="*/ 25400 h 116839"/>
                  <a:gd name="connsiteX16" fmla="*/ 15240 w 60960"/>
                  <a:gd name="connsiteY16" fmla="*/ 25400 h 11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60" h="116839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" name="Freeform 105">
                <a:extLst>
                  <a:ext uri="{FF2B5EF4-FFF2-40B4-BE49-F238E27FC236}">
                    <a16:creationId xmlns:a16="http://schemas.microsoft.com/office/drawing/2014/main" id="{CBDB0C25-D53B-45BA-AC15-A9E0576422C5}"/>
                  </a:ext>
                </a:extLst>
              </p:cNvPr>
              <p:cNvSpPr/>
              <p:nvPr/>
            </p:nvSpPr>
            <p:spPr>
              <a:xfrm>
                <a:off x="3241039" y="2117089"/>
                <a:ext cx="80010" cy="128270"/>
              </a:xfrm>
              <a:custGeom>
                <a:avLst/>
                <a:gdLst>
                  <a:gd name="connsiteX0" fmla="*/ 0 w 80010"/>
                  <a:gd name="connsiteY0" fmla="*/ 0 h 128270"/>
                  <a:gd name="connsiteX1" fmla="*/ 16510 w 80010"/>
                  <a:gd name="connsiteY1" fmla="*/ 0 h 128270"/>
                  <a:gd name="connsiteX2" fmla="*/ 16510 w 80010"/>
                  <a:gd name="connsiteY2" fmla="*/ 49530 h 128270"/>
                  <a:gd name="connsiteX3" fmla="*/ 16510 w 80010"/>
                  <a:gd name="connsiteY3" fmla="*/ 58420 h 128270"/>
                  <a:gd name="connsiteX4" fmla="*/ 16510 w 80010"/>
                  <a:gd name="connsiteY4" fmla="*/ 58420 h 128270"/>
                  <a:gd name="connsiteX5" fmla="*/ 49530 w 80010"/>
                  <a:gd name="connsiteY5" fmla="*/ 36830 h 128270"/>
                  <a:gd name="connsiteX6" fmla="*/ 80010 w 80010"/>
                  <a:gd name="connsiteY6" fmla="*/ 72390 h 128270"/>
                  <a:gd name="connsiteX7" fmla="*/ 80010 w 80010"/>
                  <a:gd name="connsiteY7" fmla="*/ 128270 h 128270"/>
                  <a:gd name="connsiteX8" fmla="*/ 63500 w 80010"/>
                  <a:gd name="connsiteY8" fmla="*/ 128270 h 128270"/>
                  <a:gd name="connsiteX9" fmla="*/ 63500 w 80010"/>
                  <a:gd name="connsiteY9" fmla="*/ 76200 h 128270"/>
                  <a:gd name="connsiteX10" fmla="*/ 46990 w 80010"/>
                  <a:gd name="connsiteY10" fmla="*/ 53340 h 128270"/>
                  <a:gd name="connsiteX11" fmla="*/ 16510 w 80010"/>
                  <a:gd name="connsiteY11" fmla="*/ 85090 h 128270"/>
                  <a:gd name="connsiteX12" fmla="*/ 16510 w 80010"/>
                  <a:gd name="connsiteY12" fmla="*/ 128270 h 128270"/>
                  <a:gd name="connsiteX13" fmla="*/ 0 w 80010"/>
                  <a:gd name="connsiteY13" fmla="*/ 128270 h 128270"/>
                  <a:gd name="connsiteX14" fmla="*/ 0 w 80010"/>
                  <a:gd name="connsiteY14" fmla="*/ 0 h 128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128270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49530"/>
                    </a:lnTo>
                    <a:cubicBezTo>
                      <a:pt x="16510" y="53340"/>
                      <a:pt x="16510" y="57150"/>
                      <a:pt x="16510" y="58420"/>
                    </a:cubicBezTo>
                    <a:lnTo>
                      <a:pt x="16510" y="58420"/>
                    </a:lnTo>
                    <a:cubicBezTo>
                      <a:pt x="20320" y="50800"/>
                      <a:pt x="30480" y="36830"/>
                      <a:pt x="49530" y="36830"/>
                    </a:cubicBezTo>
                    <a:cubicBezTo>
                      <a:pt x="68580" y="36830"/>
                      <a:pt x="80010" y="49530"/>
                      <a:pt x="80010" y="72390"/>
                    </a:cubicBezTo>
                    <a:lnTo>
                      <a:pt x="80010" y="128270"/>
                    </a:lnTo>
                    <a:lnTo>
                      <a:pt x="63500" y="128270"/>
                    </a:lnTo>
                    <a:lnTo>
                      <a:pt x="63500" y="76200"/>
                    </a:lnTo>
                    <a:cubicBezTo>
                      <a:pt x="63500" y="63500"/>
                      <a:pt x="60960" y="53340"/>
                      <a:pt x="46990" y="53340"/>
                    </a:cubicBezTo>
                    <a:cubicBezTo>
                      <a:pt x="33020" y="53340"/>
                      <a:pt x="16510" y="67310"/>
                      <a:pt x="16510" y="85090"/>
                    </a:cubicBezTo>
                    <a:lnTo>
                      <a:pt x="16510" y="128270"/>
                    </a:lnTo>
                    <a:lnTo>
                      <a:pt x="0" y="1282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" name="Freeform 106">
                <a:extLst>
                  <a:ext uri="{FF2B5EF4-FFF2-40B4-BE49-F238E27FC236}">
                    <a16:creationId xmlns:a16="http://schemas.microsoft.com/office/drawing/2014/main" id="{54B6AAA6-CB43-C4B3-52F8-C342F37A76A6}"/>
                  </a:ext>
                </a:extLst>
              </p:cNvPr>
              <p:cNvSpPr/>
              <p:nvPr/>
            </p:nvSpPr>
            <p:spPr>
              <a:xfrm>
                <a:off x="3345179" y="2152650"/>
                <a:ext cx="83820" cy="93979"/>
              </a:xfrm>
              <a:custGeom>
                <a:avLst/>
                <a:gdLst>
                  <a:gd name="connsiteX0" fmla="*/ 83820 w 83820"/>
                  <a:gd name="connsiteY0" fmla="*/ 41910 h 93979"/>
                  <a:gd name="connsiteX1" fmla="*/ 83820 w 83820"/>
                  <a:gd name="connsiteY1" fmla="*/ 50800 h 93979"/>
                  <a:gd name="connsiteX2" fmla="*/ 17780 w 83820"/>
                  <a:gd name="connsiteY2" fmla="*/ 50800 h 93979"/>
                  <a:gd name="connsiteX3" fmla="*/ 48260 w 83820"/>
                  <a:gd name="connsiteY3" fmla="*/ 80010 h 93979"/>
                  <a:gd name="connsiteX4" fmla="*/ 80010 w 83820"/>
                  <a:gd name="connsiteY4" fmla="*/ 71120 h 93979"/>
                  <a:gd name="connsiteX5" fmla="*/ 80010 w 83820"/>
                  <a:gd name="connsiteY5" fmla="*/ 86360 h 93979"/>
                  <a:gd name="connsiteX6" fmla="*/ 46990 w 83820"/>
                  <a:gd name="connsiteY6" fmla="*/ 93980 h 93979"/>
                  <a:gd name="connsiteX7" fmla="*/ 0 w 83820"/>
                  <a:gd name="connsiteY7" fmla="*/ 46990 h 93979"/>
                  <a:gd name="connsiteX8" fmla="*/ 43180 w 83820"/>
                  <a:gd name="connsiteY8" fmla="*/ 0 h 93979"/>
                  <a:gd name="connsiteX9" fmla="*/ 83820 w 83820"/>
                  <a:gd name="connsiteY9" fmla="*/ 41910 h 93979"/>
                  <a:gd name="connsiteX10" fmla="*/ 43180 w 83820"/>
                  <a:gd name="connsiteY10" fmla="*/ 15240 h 93979"/>
                  <a:gd name="connsiteX11" fmla="*/ 17780 w 83820"/>
                  <a:gd name="connsiteY11" fmla="*/ 39370 h 93979"/>
                  <a:gd name="connsiteX12" fmla="*/ 67310 w 83820"/>
                  <a:gd name="connsiteY12" fmla="*/ 39370 h 93979"/>
                  <a:gd name="connsiteX13" fmla="*/ 43180 w 83820"/>
                  <a:gd name="connsiteY13" fmla="*/ 1524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5240"/>
                    </a:moveTo>
                    <a:cubicBezTo>
                      <a:pt x="27940" y="15240"/>
                      <a:pt x="19050" y="26670"/>
                      <a:pt x="17780" y="39370"/>
                    </a:cubicBezTo>
                    <a:lnTo>
                      <a:pt x="67310" y="39370"/>
                    </a:lnTo>
                    <a:cubicBezTo>
                      <a:pt x="67310" y="26670"/>
                      <a:pt x="59690" y="15240"/>
                      <a:pt x="43180" y="1524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" name="Freeform 107">
                <a:extLst>
                  <a:ext uri="{FF2B5EF4-FFF2-40B4-BE49-F238E27FC236}">
                    <a16:creationId xmlns:a16="http://schemas.microsoft.com/office/drawing/2014/main" id="{A1643096-D761-4363-8C5B-306196C3DBFC}"/>
                  </a:ext>
                </a:extLst>
              </p:cNvPr>
              <p:cNvSpPr/>
              <p:nvPr/>
            </p:nvSpPr>
            <p:spPr>
              <a:xfrm>
                <a:off x="3516629" y="2152650"/>
                <a:ext cx="91440" cy="93979"/>
              </a:xfrm>
              <a:custGeom>
                <a:avLst/>
                <a:gdLst>
                  <a:gd name="connsiteX0" fmla="*/ 91440 w 91440"/>
                  <a:gd name="connsiteY0" fmla="*/ 46990 h 93979"/>
                  <a:gd name="connsiteX1" fmla="*/ 45720 w 91440"/>
                  <a:gd name="connsiteY1" fmla="*/ 93980 h 93979"/>
                  <a:gd name="connsiteX2" fmla="*/ 0 w 91440"/>
                  <a:gd name="connsiteY2" fmla="*/ 46990 h 93979"/>
                  <a:gd name="connsiteX3" fmla="*/ 45720 w 91440"/>
                  <a:gd name="connsiteY3" fmla="*/ 0 h 93979"/>
                  <a:gd name="connsiteX4" fmla="*/ 91440 w 91440"/>
                  <a:gd name="connsiteY4" fmla="*/ 46990 h 93979"/>
                  <a:gd name="connsiteX5" fmla="*/ 74930 w 91440"/>
                  <a:gd name="connsiteY5" fmla="*/ 46990 h 93979"/>
                  <a:gd name="connsiteX6" fmla="*/ 44450 w 91440"/>
                  <a:gd name="connsiteY6" fmla="*/ 15240 h 93979"/>
                  <a:gd name="connsiteX7" fmla="*/ 15240 w 91440"/>
                  <a:gd name="connsiteY7" fmla="*/ 46990 h 93979"/>
                  <a:gd name="connsiteX8" fmla="*/ 44450 w 91440"/>
                  <a:gd name="connsiteY8" fmla="*/ 78740 h 93979"/>
                  <a:gd name="connsiteX9" fmla="*/ 74930 w 91440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40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4930" y="46990"/>
                    </a:moveTo>
                    <a:cubicBezTo>
                      <a:pt x="74930" y="27940"/>
                      <a:pt x="62230" y="15240"/>
                      <a:pt x="44450" y="15240"/>
                    </a:cubicBezTo>
                    <a:cubicBezTo>
                      <a:pt x="26670" y="15240"/>
                      <a:pt x="15240" y="29210"/>
                      <a:pt x="15240" y="46990"/>
                    </a:cubicBezTo>
                    <a:cubicBezTo>
                      <a:pt x="15240" y="64770"/>
                      <a:pt x="27940" y="78740"/>
                      <a:pt x="44450" y="78740"/>
                    </a:cubicBezTo>
                    <a:cubicBezTo>
                      <a:pt x="60960" y="78740"/>
                      <a:pt x="74930" y="64770"/>
                      <a:pt x="7493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id="{00F52A8D-0507-595C-EE44-14306DADEFBD}"/>
                  </a:ext>
                </a:extLst>
              </p:cNvPr>
              <p:cNvSpPr/>
              <p:nvPr/>
            </p:nvSpPr>
            <p:spPr>
              <a:xfrm>
                <a:off x="3782059" y="2152650"/>
                <a:ext cx="74930" cy="93979"/>
              </a:xfrm>
              <a:custGeom>
                <a:avLst/>
                <a:gdLst>
                  <a:gd name="connsiteX0" fmla="*/ 48260 w 74930"/>
                  <a:gd name="connsiteY0" fmla="*/ 78740 h 93979"/>
                  <a:gd name="connsiteX1" fmla="*/ 74930 w 74930"/>
                  <a:gd name="connsiteY1" fmla="*/ 71120 h 93979"/>
                  <a:gd name="connsiteX2" fmla="*/ 74930 w 74930"/>
                  <a:gd name="connsiteY2" fmla="*/ 86360 h 93979"/>
                  <a:gd name="connsiteX3" fmla="*/ 46990 w 74930"/>
                  <a:gd name="connsiteY3" fmla="*/ 93980 h 93979"/>
                  <a:gd name="connsiteX4" fmla="*/ 0 w 74930"/>
                  <a:gd name="connsiteY4" fmla="*/ 46990 h 93979"/>
                  <a:gd name="connsiteX5" fmla="*/ 46990 w 74930"/>
                  <a:gd name="connsiteY5" fmla="*/ 0 h 93979"/>
                  <a:gd name="connsiteX6" fmla="*/ 74930 w 74930"/>
                  <a:gd name="connsiteY6" fmla="*/ 6350 h 93979"/>
                  <a:gd name="connsiteX7" fmla="*/ 74930 w 74930"/>
                  <a:gd name="connsiteY7" fmla="*/ 21590 h 93979"/>
                  <a:gd name="connsiteX8" fmla="*/ 48260 w 74930"/>
                  <a:gd name="connsiteY8" fmla="*/ 13970 h 93979"/>
                  <a:gd name="connsiteX9" fmla="*/ 17780 w 74930"/>
                  <a:gd name="connsiteY9" fmla="*/ 45720 h 93979"/>
                  <a:gd name="connsiteX10" fmla="*/ 48260 w 74930"/>
                  <a:gd name="connsiteY10" fmla="*/ 774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930" h="93979">
                    <a:moveTo>
                      <a:pt x="48260" y="78740"/>
                    </a:moveTo>
                    <a:cubicBezTo>
                      <a:pt x="60960" y="78740"/>
                      <a:pt x="69850" y="73660"/>
                      <a:pt x="74930" y="71120"/>
                    </a:cubicBezTo>
                    <a:lnTo>
                      <a:pt x="74930" y="86360"/>
                    </a:lnTo>
                    <a:cubicBezTo>
                      <a:pt x="69850" y="88900"/>
                      <a:pt x="60960" y="93980"/>
                      <a:pt x="4699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6990" y="0"/>
                    </a:cubicBezTo>
                    <a:cubicBezTo>
                      <a:pt x="74930" y="0"/>
                      <a:pt x="68580" y="3810"/>
                      <a:pt x="74930" y="6350"/>
                    </a:cubicBezTo>
                    <a:lnTo>
                      <a:pt x="74930" y="21590"/>
                    </a:lnTo>
                    <a:cubicBezTo>
                      <a:pt x="68580" y="17780"/>
                      <a:pt x="59690" y="13970"/>
                      <a:pt x="48260" y="13970"/>
                    </a:cubicBezTo>
                    <a:cubicBezTo>
                      <a:pt x="30480" y="13970"/>
                      <a:pt x="17780" y="26670"/>
                      <a:pt x="17780" y="45720"/>
                    </a:cubicBezTo>
                    <a:cubicBezTo>
                      <a:pt x="17780" y="64770"/>
                      <a:pt x="30480" y="77470"/>
                      <a:pt x="48260" y="774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" name="Freeform 111">
                <a:extLst>
                  <a:ext uri="{FF2B5EF4-FFF2-40B4-BE49-F238E27FC236}">
                    <a16:creationId xmlns:a16="http://schemas.microsoft.com/office/drawing/2014/main" id="{1C6544DB-E21B-A670-C8D0-8347663BCB98}"/>
                  </a:ext>
                </a:extLst>
              </p:cNvPr>
              <p:cNvSpPr/>
              <p:nvPr/>
            </p:nvSpPr>
            <p:spPr>
              <a:xfrm>
                <a:off x="3881120" y="2119629"/>
                <a:ext cx="20320" cy="124460"/>
              </a:xfrm>
              <a:custGeom>
                <a:avLst/>
                <a:gdLst>
                  <a:gd name="connsiteX0" fmla="*/ 10160 w 20320"/>
                  <a:gd name="connsiteY0" fmla="*/ 0 h 124460"/>
                  <a:gd name="connsiteX1" fmla="*/ 20320 w 20320"/>
                  <a:gd name="connsiteY1" fmla="*/ 10160 h 124460"/>
                  <a:gd name="connsiteX2" fmla="*/ 10160 w 20320"/>
                  <a:gd name="connsiteY2" fmla="*/ 20320 h 124460"/>
                  <a:gd name="connsiteX3" fmla="*/ 0 w 20320"/>
                  <a:gd name="connsiteY3" fmla="*/ 10160 h 124460"/>
                  <a:gd name="connsiteX4" fmla="*/ 10160 w 20320"/>
                  <a:gd name="connsiteY4" fmla="*/ 0 h 124460"/>
                  <a:gd name="connsiteX5" fmla="*/ 19050 w 20320"/>
                  <a:gd name="connsiteY5" fmla="*/ 35560 h 124460"/>
                  <a:gd name="connsiteX6" fmla="*/ 19050 w 20320"/>
                  <a:gd name="connsiteY6" fmla="*/ 124460 h 124460"/>
                  <a:gd name="connsiteX7" fmla="*/ 2540 w 20320"/>
                  <a:gd name="connsiteY7" fmla="*/ 124460 h 124460"/>
                  <a:gd name="connsiteX8" fmla="*/ 2540 w 20320"/>
                  <a:gd name="connsiteY8" fmla="*/ 35560 h 124460"/>
                  <a:gd name="connsiteX9" fmla="*/ 19050 w 20320"/>
                  <a:gd name="connsiteY9" fmla="*/ 35560 h 124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" h="124460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9050" y="35560"/>
                    </a:moveTo>
                    <a:lnTo>
                      <a:pt x="19050" y="124460"/>
                    </a:lnTo>
                    <a:lnTo>
                      <a:pt x="2540" y="124460"/>
                    </a:lnTo>
                    <a:lnTo>
                      <a:pt x="2540" y="35560"/>
                    </a:lnTo>
                    <a:lnTo>
                      <a:pt x="19050" y="3556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" name="Freeform 112">
                <a:extLst>
                  <a:ext uri="{FF2B5EF4-FFF2-40B4-BE49-F238E27FC236}">
                    <a16:creationId xmlns:a16="http://schemas.microsoft.com/office/drawing/2014/main" id="{DCCB2967-F748-D18D-6A25-EA57A0DDB95E}"/>
                  </a:ext>
                </a:extLst>
              </p:cNvPr>
              <p:cNvSpPr/>
              <p:nvPr/>
            </p:nvSpPr>
            <p:spPr>
              <a:xfrm>
                <a:off x="3926840" y="2153920"/>
                <a:ext cx="73659" cy="93979"/>
              </a:xfrm>
              <a:custGeom>
                <a:avLst/>
                <a:gdLst>
                  <a:gd name="connsiteX0" fmla="*/ 5080 w 73659"/>
                  <a:gd name="connsiteY0" fmla="*/ 6350 h 93979"/>
                  <a:gd name="connsiteX1" fmla="*/ 36830 w 73659"/>
                  <a:gd name="connsiteY1" fmla="*/ 0 h 93979"/>
                  <a:gd name="connsiteX2" fmla="*/ 73660 w 73659"/>
                  <a:gd name="connsiteY2" fmla="*/ 34290 h 93979"/>
                  <a:gd name="connsiteX3" fmla="*/ 73660 w 73659"/>
                  <a:gd name="connsiteY3" fmla="*/ 91440 h 93979"/>
                  <a:gd name="connsiteX4" fmla="*/ 58420 w 73659"/>
                  <a:gd name="connsiteY4" fmla="*/ 91440 h 93979"/>
                  <a:gd name="connsiteX5" fmla="*/ 58420 w 73659"/>
                  <a:gd name="connsiteY5" fmla="*/ 81280 h 93979"/>
                  <a:gd name="connsiteX6" fmla="*/ 58420 w 73659"/>
                  <a:gd name="connsiteY6" fmla="*/ 73660 h 93979"/>
                  <a:gd name="connsiteX7" fmla="*/ 58420 w 73659"/>
                  <a:gd name="connsiteY7" fmla="*/ 73660 h 93979"/>
                  <a:gd name="connsiteX8" fmla="*/ 27940 w 73659"/>
                  <a:gd name="connsiteY8" fmla="*/ 93980 h 93979"/>
                  <a:gd name="connsiteX9" fmla="*/ 0 w 73659"/>
                  <a:gd name="connsiteY9" fmla="*/ 67310 h 93979"/>
                  <a:gd name="connsiteX10" fmla="*/ 58420 w 73659"/>
                  <a:gd name="connsiteY10" fmla="*/ 39370 h 93979"/>
                  <a:gd name="connsiteX11" fmla="*/ 58420 w 73659"/>
                  <a:gd name="connsiteY11" fmla="*/ 34290 h 93979"/>
                  <a:gd name="connsiteX12" fmla="*/ 35560 w 73659"/>
                  <a:gd name="connsiteY12" fmla="*/ 13970 h 93979"/>
                  <a:gd name="connsiteX13" fmla="*/ 6350 w 73659"/>
                  <a:gd name="connsiteY13" fmla="*/ 21590 h 93979"/>
                  <a:gd name="connsiteX14" fmla="*/ 6350 w 73659"/>
                  <a:gd name="connsiteY14" fmla="*/ 6350 h 93979"/>
                  <a:gd name="connsiteX15" fmla="*/ 57150 w 73659"/>
                  <a:gd name="connsiteY15" fmla="*/ 50800 h 93979"/>
                  <a:gd name="connsiteX16" fmla="*/ 16510 w 73659"/>
                  <a:gd name="connsiteY16" fmla="*/ 66040 h 93979"/>
                  <a:gd name="connsiteX17" fmla="*/ 30480 w 73659"/>
                  <a:gd name="connsiteY17" fmla="*/ 80010 h 93979"/>
                  <a:gd name="connsiteX18" fmla="*/ 57150 w 73659"/>
                  <a:gd name="connsiteY18" fmla="*/ 5080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80010"/>
                      <a:pt x="30480" y="80010"/>
                    </a:cubicBezTo>
                    <a:cubicBezTo>
                      <a:pt x="45720" y="80010"/>
                      <a:pt x="57150" y="64770"/>
                      <a:pt x="5715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" name="Freeform 113">
                <a:extLst>
                  <a:ext uri="{FF2B5EF4-FFF2-40B4-BE49-F238E27FC236}">
                    <a16:creationId xmlns:a16="http://schemas.microsoft.com/office/drawing/2014/main" id="{3D8ED2C6-3C9E-B9DA-F36C-976DE9D6A823}"/>
                  </a:ext>
                </a:extLst>
              </p:cNvPr>
              <p:cNvSpPr/>
              <p:nvPr/>
            </p:nvSpPr>
            <p:spPr>
              <a:xfrm>
                <a:off x="4029709" y="2117089"/>
                <a:ext cx="34290" cy="130810"/>
              </a:xfrm>
              <a:custGeom>
                <a:avLst/>
                <a:gdLst>
                  <a:gd name="connsiteX0" fmla="*/ 0 w 34290"/>
                  <a:gd name="connsiteY0" fmla="*/ 0 h 130810"/>
                  <a:gd name="connsiteX1" fmla="*/ 16510 w 34290"/>
                  <a:gd name="connsiteY1" fmla="*/ 0 h 130810"/>
                  <a:gd name="connsiteX2" fmla="*/ 16510 w 34290"/>
                  <a:gd name="connsiteY2" fmla="*/ 101600 h 130810"/>
                  <a:gd name="connsiteX3" fmla="*/ 26670 w 34290"/>
                  <a:gd name="connsiteY3" fmla="*/ 115570 h 130810"/>
                  <a:gd name="connsiteX4" fmla="*/ 34290 w 34290"/>
                  <a:gd name="connsiteY4" fmla="*/ 115570 h 130810"/>
                  <a:gd name="connsiteX5" fmla="*/ 34290 w 34290"/>
                  <a:gd name="connsiteY5" fmla="*/ 129540 h 130810"/>
                  <a:gd name="connsiteX6" fmla="*/ 22860 w 34290"/>
                  <a:gd name="connsiteY6" fmla="*/ 130810 h 130810"/>
                  <a:gd name="connsiteX7" fmla="*/ 0 w 34290"/>
                  <a:gd name="connsiteY7" fmla="*/ 105410 h 130810"/>
                  <a:gd name="connsiteX8" fmla="*/ 0 w 34290"/>
                  <a:gd name="connsiteY8" fmla="*/ 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290" h="130810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101600"/>
                    </a:lnTo>
                    <a:cubicBezTo>
                      <a:pt x="16510" y="111760"/>
                      <a:pt x="19050" y="115570"/>
                      <a:pt x="26670" y="115570"/>
                    </a:cubicBezTo>
                    <a:cubicBezTo>
                      <a:pt x="34290" y="115570"/>
                      <a:pt x="33020" y="115570"/>
                      <a:pt x="34290" y="115570"/>
                    </a:cubicBezTo>
                    <a:lnTo>
                      <a:pt x="34290" y="129540"/>
                    </a:lnTo>
                    <a:cubicBezTo>
                      <a:pt x="34290" y="129540"/>
                      <a:pt x="29210" y="130810"/>
                      <a:pt x="22860" y="130810"/>
                    </a:cubicBezTo>
                    <a:cubicBezTo>
                      <a:pt x="10160" y="130810"/>
                      <a:pt x="0" y="124460"/>
                      <a:pt x="0" y="10541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" name="Freeform 114">
                <a:extLst>
                  <a:ext uri="{FF2B5EF4-FFF2-40B4-BE49-F238E27FC236}">
                    <a16:creationId xmlns:a16="http://schemas.microsoft.com/office/drawing/2014/main" id="{15F8AA66-036A-07EA-FC76-888A09204730}"/>
                  </a:ext>
                </a:extLst>
              </p:cNvPr>
              <p:cNvSpPr/>
              <p:nvPr/>
            </p:nvSpPr>
            <p:spPr>
              <a:xfrm>
                <a:off x="4156709" y="2152650"/>
                <a:ext cx="80010" cy="91439"/>
              </a:xfrm>
              <a:custGeom>
                <a:avLst/>
                <a:gdLst>
                  <a:gd name="connsiteX0" fmla="*/ 15240 w 80010"/>
                  <a:gd name="connsiteY0" fmla="*/ 2540 h 91439"/>
                  <a:gd name="connsiteX1" fmla="*/ 15240 w 80010"/>
                  <a:gd name="connsiteY1" fmla="*/ 15240 h 91439"/>
                  <a:gd name="connsiteX2" fmla="*/ 15240 w 80010"/>
                  <a:gd name="connsiteY2" fmla="*/ 21590 h 91439"/>
                  <a:gd name="connsiteX3" fmla="*/ 15240 w 80010"/>
                  <a:gd name="connsiteY3" fmla="*/ 21590 h 91439"/>
                  <a:gd name="connsiteX4" fmla="*/ 49530 w 80010"/>
                  <a:gd name="connsiteY4" fmla="*/ 0 h 91439"/>
                  <a:gd name="connsiteX5" fmla="*/ 80010 w 80010"/>
                  <a:gd name="connsiteY5" fmla="*/ 35560 h 91439"/>
                  <a:gd name="connsiteX6" fmla="*/ 80010 w 80010"/>
                  <a:gd name="connsiteY6" fmla="*/ 91440 h 91439"/>
                  <a:gd name="connsiteX7" fmla="*/ 63500 w 80010"/>
                  <a:gd name="connsiteY7" fmla="*/ 91440 h 91439"/>
                  <a:gd name="connsiteX8" fmla="*/ 63500 w 80010"/>
                  <a:gd name="connsiteY8" fmla="*/ 39370 h 91439"/>
                  <a:gd name="connsiteX9" fmla="*/ 46990 w 80010"/>
                  <a:gd name="connsiteY9" fmla="*/ 16510 h 91439"/>
                  <a:gd name="connsiteX10" fmla="*/ 16510 w 80010"/>
                  <a:gd name="connsiteY10" fmla="*/ 48260 h 91439"/>
                  <a:gd name="connsiteX11" fmla="*/ 16510 w 80010"/>
                  <a:gd name="connsiteY11" fmla="*/ 91440 h 91439"/>
                  <a:gd name="connsiteX12" fmla="*/ 0 w 80010"/>
                  <a:gd name="connsiteY12" fmla="*/ 91440 h 91439"/>
                  <a:gd name="connsiteX13" fmla="*/ 0 w 80010"/>
                  <a:gd name="connsiteY13" fmla="*/ 2540 h 91439"/>
                  <a:gd name="connsiteX14" fmla="*/ 15240 w 80010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" name="Freeform 115">
                <a:extLst>
                  <a:ext uri="{FF2B5EF4-FFF2-40B4-BE49-F238E27FC236}">
                    <a16:creationId xmlns:a16="http://schemas.microsoft.com/office/drawing/2014/main" id="{6A43B59E-838A-B30D-C131-233C620013D5}"/>
                  </a:ext>
                </a:extLst>
              </p:cNvPr>
              <p:cNvSpPr/>
              <p:nvPr/>
            </p:nvSpPr>
            <p:spPr>
              <a:xfrm>
                <a:off x="4259579" y="2153920"/>
                <a:ext cx="73660" cy="93979"/>
              </a:xfrm>
              <a:custGeom>
                <a:avLst/>
                <a:gdLst>
                  <a:gd name="connsiteX0" fmla="*/ 5080 w 73660"/>
                  <a:gd name="connsiteY0" fmla="*/ 6350 h 93979"/>
                  <a:gd name="connsiteX1" fmla="*/ 36830 w 73660"/>
                  <a:gd name="connsiteY1" fmla="*/ 0 h 93979"/>
                  <a:gd name="connsiteX2" fmla="*/ 73660 w 73660"/>
                  <a:gd name="connsiteY2" fmla="*/ 34290 h 93979"/>
                  <a:gd name="connsiteX3" fmla="*/ 73660 w 73660"/>
                  <a:gd name="connsiteY3" fmla="*/ 91440 h 93979"/>
                  <a:gd name="connsiteX4" fmla="*/ 58420 w 73660"/>
                  <a:gd name="connsiteY4" fmla="*/ 91440 h 93979"/>
                  <a:gd name="connsiteX5" fmla="*/ 58420 w 73660"/>
                  <a:gd name="connsiteY5" fmla="*/ 81280 h 93979"/>
                  <a:gd name="connsiteX6" fmla="*/ 58420 w 73660"/>
                  <a:gd name="connsiteY6" fmla="*/ 73660 h 93979"/>
                  <a:gd name="connsiteX7" fmla="*/ 58420 w 73660"/>
                  <a:gd name="connsiteY7" fmla="*/ 73660 h 93979"/>
                  <a:gd name="connsiteX8" fmla="*/ 27940 w 73660"/>
                  <a:gd name="connsiteY8" fmla="*/ 93980 h 93979"/>
                  <a:gd name="connsiteX9" fmla="*/ 0 w 73660"/>
                  <a:gd name="connsiteY9" fmla="*/ 67310 h 93979"/>
                  <a:gd name="connsiteX10" fmla="*/ 58420 w 73660"/>
                  <a:gd name="connsiteY10" fmla="*/ 39370 h 93979"/>
                  <a:gd name="connsiteX11" fmla="*/ 58420 w 73660"/>
                  <a:gd name="connsiteY11" fmla="*/ 34290 h 93979"/>
                  <a:gd name="connsiteX12" fmla="*/ 35560 w 73660"/>
                  <a:gd name="connsiteY12" fmla="*/ 13970 h 93979"/>
                  <a:gd name="connsiteX13" fmla="*/ 6350 w 73660"/>
                  <a:gd name="connsiteY13" fmla="*/ 21590 h 93979"/>
                  <a:gd name="connsiteX14" fmla="*/ 6350 w 73660"/>
                  <a:gd name="connsiteY14" fmla="*/ 6350 h 93979"/>
                  <a:gd name="connsiteX15" fmla="*/ 57150 w 73660"/>
                  <a:gd name="connsiteY15" fmla="*/ 50800 h 93979"/>
                  <a:gd name="connsiteX16" fmla="*/ 16510 w 73660"/>
                  <a:gd name="connsiteY16" fmla="*/ 66040 h 93979"/>
                  <a:gd name="connsiteX17" fmla="*/ 30480 w 73660"/>
                  <a:gd name="connsiteY17" fmla="*/ 80010 h 93979"/>
                  <a:gd name="connsiteX18" fmla="*/ 57150 w 73660"/>
                  <a:gd name="connsiteY18" fmla="*/ 5080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60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80010"/>
                      <a:pt x="30480" y="80010"/>
                    </a:cubicBezTo>
                    <a:cubicBezTo>
                      <a:pt x="45720" y="80010"/>
                      <a:pt x="57150" y="64770"/>
                      <a:pt x="5715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" name="Freeform 116">
                <a:extLst>
                  <a:ext uri="{FF2B5EF4-FFF2-40B4-BE49-F238E27FC236}">
                    <a16:creationId xmlns:a16="http://schemas.microsoft.com/office/drawing/2014/main" id="{C4D70B6D-22DA-BB9E-4BB9-1740275D2B2D}"/>
                  </a:ext>
                </a:extLst>
              </p:cNvPr>
              <p:cNvSpPr/>
              <p:nvPr/>
            </p:nvSpPr>
            <p:spPr>
              <a:xfrm>
                <a:off x="4364990" y="2152650"/>
                <a:ext cx="137159" cy="91439"/>
              </a:xfrm>
              <a:custGeom>
                <a:avLst/>
                <a:gdLst>
                  <a:gd name="connsiteX0" fmla="*/ 15240 w 137159"/>
                  <a:gd name="connsiteY0" fmla="*/ 2540 h 91439"/>
                  <a:gd name="connsiteX1" fmla="*/ 15240 w 137159"/>
                  <a:gd name="connsiteY1" fmla="*/ 15240 h 91439"/>
                  <a:gd name="connsiteX2" fmla="*/ 15240 w 137159"/>
                  <a:gd name="connsiteY2" fmla="*/ 21590 h 91439"/>
                  <a:gd name="connsiteX3" fmla="*/ 15240 w 137159"/>
                  <a:gd name="connsiteY3" fmla="*/ 21590 h 91439"/>
                  <a:gd name="connsiteX4" fmla="*/ 48260 w 137159"/>
                  <a:gd name="connsiteY4" fmla="*/ 0 h 91439"/>
                  <a:gd name="connsiteX5" fmla="*/ 74930 w 137159"/>
                  <a:gd name="connsiteY5" fmla="*/ 20320 h 91439"/>
                  <a:gd name="connsiteX6" fmla="*/ 74930 w 137159"/>
                  <a:gd name="connsiteY6" fmla="*/ 20320 h 91439"/>
                  <a:gd name="connsiteX7" fmla="*/ 105410 w 137159"/>
                  <a:gd name="connsiteY7" fmla="*/ 0 h 91439"/>
                  <a:gd name="connsiteX8" fmla="*/ 137160 w 137159"/>
                  <a:gd name="connsiteY8" fmla="*/ 35560 h 91439"/>
                  <a:gd name="connsiteX9" fmla="*/ 137160 w 137159"/>
                  <a:gd name="connsiteY9" fmla="*/ 91440 h 91439"/>
                  <a:gd name="connsiteX10" fmla="*/ 120650 w 137159"/>
                  <a:gd name="connsiteY10" fmla="*/ 91440 h 91439"/>
                  <a:gd name="connsiteX11" fmla="*/ 120650 w 137159"/>
                  <a:gd name="connsiteY11" fmla="*/ 39370 h 91439"/>
                  <a:gd name="connsiteX12" fmla="*/ 104140 w 137159"/>
                  <a:gd name="connsiteY12" fmla="*/ 16510 h 91439"/>
                  <a:gd name="connsiteX13" fmla="*/ 77470 w 137159"/>
                  <a:gd name="connsiteY13" fmla="*/ 50800 h 91439"/>
                  <a:gd name="connsiteX14" fmla="*/ 77470 w 137159"/>
                  <a:gd name="connsiteY14" fmla="*/ 91440 h 91439"/>
                  <a:gd name="connsiteX15" fmla="*/ 60960 w 137159"/>
                  <a:gd name="connsiteY15" fmla="*/ 91440 h 91439"/>
                  <a:gd name="connsiteX16" fmla="*/ 60960 w 137159"/>
                  <a:gd name="connsiteY16" fmla="*/ 38100 h 91439"/>
                  <a:gd name="connsiteX17" fmla="*/ 44450 w 137159"/>
                  <a:gd name="connsiteY17" fmla="*/ 15240 h 91439"/>
                  <a:gd name="connsiteX18" fmla="*/ 16510 w 137159"/>
                  <a:gd name="connsiteY18" fmla="*/ 49530 h 91439"/>
                  <a:gd name="connsiteX19" fmla="*/ 16510 w 137159"/>
                  <a:gd name="connsiteY19" fmla="*/ 90170 h 91439"/>
                  <a:gd name="connsiteX20" fmla="*/ 0 w 137159"/>
                  <a:gd name="connsiteY20" fmla="*/ 90170 h 91439"/>
                  <a:gd name="connsiteX21" fmla="*/ 0 w 137159"/>
                  <a:gd name="connsiteY21" fmla="*/ 1270 h 91439"/>
                  <a:gd name="connsiteX22" fmla="*/ 15240 w 137159"/>
                  <a:gd name="connsiteY22" fmla="*/ 127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37159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33020" y="0"/>
                      <a:pt x="48260" y="0"/>
                    </a:cubicBezTo>
                    <a:cubicBezTo>
                      <a:pt x="63500" y="0"/>
                      <a:pt x="72390" y="7620"/>
                      <a:pt x="74930" y="20320"/>
                    </a:cubicBezTo>
                    <a:lnTo>
                      <a:pt x="74930" y="20320"/>
                    </a:lnTo>
                    <a:cubicBezTo>
                      <a:pt x="80010" y="8890"/>
                      <a:pt x="92710" y="0"/>
                      <a:pt x="105410" y="0"/>
                    </a:cubicBezTo>
                    <a:cubicBezTo>
                      <a:pt x="127000" y="0"/>
                      <a:pt x="137160" y="12700"/>
                      <a:pt x="137160" y="35560"/>
                    </a:cubicBezTo>
                    <a:lnTo>
                      <a:pt x="137160" y="91440"/>
                    </a:lnTo>
                    <a:lnTo>
                      <a:pt x="120650" y="91440"/>
                    </a:lnTo>
                    <a:lnTo>
                      <a:pt x="120650" y="39370"/>
                    </a:lnTo>
                    <a:cubicBezTo>
                      <a:pt x="120650" y="26670"/>
                      <a:pt x="116840" y="16510"/>
                      <a:pt x="104140" y="16510"/>
                    </a:cubicBezTo>
                    <a:cubicBezTo>
                      <a:pt x="91440" y="16510"/>
                      <a:pt x="77470" y="34290"/>
                      <a:pt x="77470" y="50800"/>
                    </a:cubicBezTo>
                    <a:lnTo>
                      <a:pt x="77470" y="91440"/>
                    </a:lnTo>
                    <a:lnTo>
                      <a:pt x="60960" y="91440"/>
                    </a:lnTo>
                    <a:lnTo>
                      <a:pt x="60960" y="38100"/>
                    </a:lnTo>
                    <a:cubicBezTo>
                      <a:pt x="60960" y="26670"/>
                      <a:pt x="58420" y="15240"/>
                      <a:pt x="44450" y="15240"/>
                    </a:cubicBezTo>
                    <a:cubicBezTo>
                      <a:pt x="30480" y="15240"/>
                      <a:pt x="16510" y="33020"/>
                      <a:pt x="16510" y="49530"/>
                    </a:cubicBezTo>
                    <a:lnTo>
                      <a:pt x="16510" y="90170"/>
                    </a:lnTo>
                    <a:lnTo>
                      <a:pt x="0" y="90170"/>
                    </a:lnTo>
                    <a:lnTo>
                      <a:pt x="0" y="1270"/>
                    </a:lnTo>
                    <a:lnTo>
                      <a:pt x="15240" y="12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" name="Freeform 117">
                <a:extLst>
                  <a:ext uri="{FF2B5EF4-FFF2-40B4-BE49-F238E27FC236}">
                    <a16:creationId xmlns:a16="http://schemas.microsoft.com/office/drawing/2014/main" id="{CB5E2A1C-86E4-BC36-3164-8851A96D61C5}"/>
                  </a:ext>
                </a:extLst>
              </p:cNvPr>
              <p:cNvSpPr/>
              <p:nvPr/>
            </p:nvSpPr>
            <p:spPr>
              <a:xfrm>
                <a:off x="4523740" y="2152650"/>
                <a:ext cx="83819" cy="93979"/>
              </a:xfrm>
              <a:custGeom>
                <a:avLst/>
                <a:gdLst>
                  <a:gd name="connsiteX0" fmla="*/ 83820 w 83819"/>
                  <a:gd name="connsiteY0" fmla="*/ 41910 h 93979"/>
                  <a:gd name="connsiteX1" fmla="*/ 83820 w 83819"/>
                  <a:gd name="connsiteY1" fmla="*/ 50800 h 93979"/>
                  <a:gd name="connsiteX2" fmla="*/ 17780 w 83819"/>
                  <a:gd name="connsiteY2" fmla="*/ 50800 h 93979"/>
                  <a:gd name="connsiteX3" fmla="*/ 48260 w 83819"/>
                  <a:gd name="connsiteY3" fmla="*/ 80010 h 93979"/>
                  <a:gd name="connsiteX4" fmla="*/ 80010 w 83819"/>
                  <a:gd name="connsiteY4" fmla="*/ 71120 h 93979"/>
                  <a:gd name="connsiteX5" fmla="*/ 80010 w 83819"/>
                  <a:gd name="connsiteY5" fmla="*/ 86360 h 93979"/>
                  <a:gd name="connsiteX6" fmla="*/ 46990 w 83819"/>
                  <a:gd name="connsiteY6" fmla="*/ 93980 h 93979"/>
                  <a:gd name="connsiteX7" fmla="*/ 0 w 83819"/>
                  <a:gd name="connsiteY7" fmla="*/ 46990 h 93979"/>
                  <a:gd name="connsiteX8" fmla="*/ 43180 w 83819"/>
                  <a:gd name="connsiteY8" fmla="*/ 0 h 93979"/>
                  <a:gd name="connsiteX9" fmla="*/ 83820 w 83819"/>
                  <a:gd name="connsiteY9" fmla="*/ 41910 h 93979"/>
                  <a:gd name="connsiteX10" fmla="*/ 43180 w 83819"/>
                  <a:gd name="connsiteY10" fmla="*/ 15240 h 93979"/>
                  <a:gd name="connsiteX11" fmla="*/ 17780 w 83819"/>
                  <a:gd name="connsiteY11" fmla="*/ 39370 h 93979"/>
                  <a:gd name="connsiteX12" fmla="*/ 67310 w 83819"/>
                  <a:gd name="connsiteY12" fmla="*/ 39370 h 93979"/>
                  <a:gd name="connsiteX13" fmla="*/ 43180 w 83819"/>
                  <a:gd name="connsiteY13" fmla="*/ 1524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5240"/>
                    </a:moveTo>
                    <a:cubicBezTo>
                      <a:pt x="27940" y="15240"/>
                      <a:pt x="19050" y="26670"/>
                      <a:pt x="17780" y="39370"/>
                    </a:cubicBezTo>
                    <a:lnTo>
                      <a:pt x="67310" y="39370"/>
                    </a:lnTo>
                    <a:cubicBezTo>
                      <a:pt x="67310" y="26670"/>
                      <a:pt x="59690" y="15240"/>
                      <a:pt x="43180" y="1524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 118">
                <a:extLst>
                  <a:ext uri="{FF2B5EF4-FFF2-40B4-BE49-F238E27FC236}">
                    <a16:creationId xmlns:a16="http://schemas.microsoft.com/office/drawing/2014/main" id="{15586C5E-67B4-0EA4-FF39-91D82FC49E5F}"/>
                  </a:ext>
                </a:extLst>
              </p:cNvPr>
              <p:cNvSpPr/>
              <p:nvPr/>
            </p:nvSpPr>
            <p:spPr>
              <a:xfrm>
                <a:off x="4686300" y="2155189"/>
                <a:ext cx="137159" cy="91439"/>
              </a:xfrm>
              <a:custGeom>
                <a:avLst/>
                <a:gdLst>
                  <a:gd name="connsiteX0" fmla="*/ 95250 w 137159"/>
                  <a:gd name="connsiteY0" fmla="*/ 64770 h 91439"/>
                  <a:gd name="connsiteX1" fmla="*/ 119380 w 137159"/>
                  <a:gd name="connsiteY1" fmla="*/ 0 h 91439"/>
                  <a:gd name="connsiteX2" fmla="*/ 137160 w 137159"/>
                  <a:gd name="connsiteY2" fmla="*/ 0 h 91439"/>
                  <a:gd name="connsiteX3" fmla="*/ 100330 w 137159"/>
                  <a:gd name="connsiteY3" fmla="*/ 91440 h 91439"/>
                  <a:gd name="connsiteX4" fmla="*/ 91440 w 137159"/>
                  <a:gd name="connsiteY4" fmla="*/ 91440 h 91439"/>
                  <a:gd name="connsiteX5" fmla="*/ 68580 w 137159"/>
                  <a:gd name="connsiteY5" fmla="*/ 30480 h 91439"/>
                  <a:gd name="connsiteX6" fmla="*/ 45720 w 137159"/>
                  <a:gd name="connsiteY6" fmla="*/ 91440 h 91439"/>
                  <a:gd name="connsiteX7" fmla="*/ 36830 w 137159"/>
                  <a:gd name="connsiteY7" fmla="*/ 91440 h 91439"/>
                  <a:gd name="connsiteX8" fmla="*/ 0 w 137159"/>
                  <a:gd name="connsiteY8" fmla="*/ 0 h 91439"/>
                  <a:gd name="connsiteX9" fmla="*/ 17780 w 137159"/>
                  <a:gd name="connsiteY9" fmla="*/ 0 h 91439"/>
                  <a:gd name="connsiteX10" fmla="*/ 41910 w 137159"/>
                  <a:gd name="connsiteY10" fmla="*/ 64770 h 91439"/>
                  <a:gd name="connsiteX11" fmla="*/ 64770 w 137159"/>
                  <a:gd name="connsiteY11" fmla="*/ 1270 h 91439"/>
                  <a:gd name="connsiteX12" fmla="*/ 73660 w 137159"/>
                  <a:gd name="connsiteY12" fmla="*/ 1270 h 91439"/>
                  <a:gd name="connsiteX13" fmla="*/ 96520 w 137159"/>
                  <a:gd name="connsiteY13" fmla="*/ 6477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7159" h="91439">
                    <a:moveTo>
                      <a:pt x="95250" y="64770"/>
                    </a:moveTo>
                    <a:lnTo>
                      <a:pt x="119380" y="0"/>
                    </a:lnTo>
                    <a:lnTo>
                      <a:pt x="137160" y="0"/>
                    </a:lnTo>
                    <a:lnTo>
                      <a:pt x="100330" y="91440"/>
                    </a:lnTo>
                    <a:lnTo>
                      <a:pt x="91440" y="91440"/>
                    </a:lnTo>
                    <a:lnTo>
                      <a:pt x="68580" y="30480"/>
                    </a:lnTo>
                    <a:lnTo>
                      <a:pt x="45720" y="91440"/>
                    </a:lnTo>
                    <a:lnTo>
                      <a:pt x="36830" y="91440"/>
                    </a:lnTo>
                    <a:lnTo>
                      <a:pt x="0" y="0"/>
                    </a:lnTo>
                    <a:lnTo>
                      <a:pt x="17780" y="0"/>
                    </a:lnTo>
                    <a:lnTo>
                      <a:pt x="41910" y="64770"/>
                    </a:lnTo>
                    <a:lnTo>
                      <a:pt x="64770" y="1270"/>
                    </a:lnTo>
                    <a:lnTo>
                      <a:pt x="73660" y="1270"/>
                    </a:lnTo>
                    <a:lnTo>
                      <a:pt x="96520" y="647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" name="Freeform 119">
                <a:extLst>
                  <a:ext uri="{FF2B5EF4-FFF2-40B4-BE49-F238E27FC236}">
                    <a16:creationId xmlns:a16="http://schemas.microsoft.com/office/drawing/2014/main" id="{DDB26B27-88A2-FA1F-B89F-D7CDC04B2D9A}"/>
                  </a:ext>
                </a:extLst>
              </p:cNvPr>
              <p:cNvSpPr/>
              <p:nvPr/>
            </p:nvSpPr>
            <p:spPr>
              <a:xfrm>
                <a:off x="4841240" y="2117089"/>
                <a:ext cx="80009" cy="128270"/>
              </a:xfrm>
              <a:custGeom>
                <a:avLst/>
                <a:gdLst>
                  <a:gd name="connsiteX0" fmla="*/ 0 w 80009"/>
                  <a:gd name="connsiteY0" fmla="*/ 0 h 128270"/>
                  <a:gd name="connsiteX1" fmla="*/ 16510 w 80009"/>
                  <a:gd name="connsiteY1" fmla="*/ 0 h 128270"/>
                  <a:gd name="connsiteX2" fmla="*/ 16510 w 80009"/>
                  <a:gd name="connsiteY2" fmla="*/ 49530 h 128270"/>
                  <a:gd name="connsiteX3" fmla="*/ 16510 w 80009"/>
                  <a:gd name="connsiteY3" fmla="*/ 58420 h 128270"/>
                  <a:gd name="connsiteX4" fmla="*/ 16510 w 80009"/>
                  <a:gd name="connsiteY4" fmla="*/ 58420 h 128270"/>
                  <a:gd name="connsiteX5" fmla="*/ 49530 w 80009"/>
                  <a:gd name="connsiteY5" fmla="*/ 36830 h 128270"/>
                  <a:gd name="connsiteX6" fmla="*/ 80010 w 80009"/>
                  <a:gd name="connsiteY6" fmla="*/ 72390 h 128270"/>
                  <a:gd name="connsiteX7" fmla="*/ 80010 w 80009"/>
                  <a:gd name="connsiteY7" fmla="*/ 128270 h 128270"/>
                  <a:gd name="connsiteX8" fmla="*/ 63500 w 80009"/>
                  <a:gd name="connsiteY8" fmla="*/ 128270 h 128270"/>
                  <a:gd name="connsiteX9" fmla="*/ 63500 w 80009"/>
                  <a:gd name="connsiteY9" fmla="*/ 76200 h 128270"/>
                  <a:gd name="connsiteX10" fmla="*/ 46990 w 80009"/>
                  <a:gd name="connsiteY10" fmla="*/ 53340 h 128270"/>
                  <a:gd name="connsiteX11" fmla="*/ 16510 w 80009"/>
                  <a:gd name="connsiteY11" fmla="*/ 85090 h 128270"/>
                  <a:gd name="connsiteX12" fmla="*/ 16510 w 80009"/>
                  <a:gd name="connsiteY12" fmla="*/ 128270 h 128270"/>
                  <a:gd name="connsiteX13" fmla="*/ 0 w 80009"/>
                  <a:gd name="connsiteY13" fmla="*/ 128270 h 128270"/>
                  <a:gd name="connsiteX14" fmla="*/ 0 w 80009"/>
                  <a:gd name="connsiteY14" fmla="*/ 0 h 128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128270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49530"/>
                    </a:lnTo>
                    <a:cubicBezTo>
                      <a:pt x="16510" y="53340"/>
                      <a:pt x="16510" y="57150"/>
                      <a:pt x="16510" y="58420"/>
                    </a:cubicBezTo>
                    <a:lnTo>
                      <a:pt x="16510" y="58420"/>
                    </a:lnTo>
                    <a:cubicBezTo>
                      <a:pt x="20320" y="50800"/>
                      <a:pt x="30480" y="36830"/>
                      <a:pt x="49530" y="36830"/>
                    </a:cubicBezTo>
                    <a:cubicBezTo>
                      <a:pt x="68580" y="36830"/>
                      <a:pt x="80010" y="49530"/>
                      <a:pt x="80010" y="72390"/>
                    </a:cubicBezTo>
                    <a:lnTo>
                      <a:pt x="80010" y="128270"/>
                    </a:lnTo>
                    <a:lnTo>
                      <a:pt x="63500" y="128270"/>
                    </a:lnTo>
                    <a:lnTo>
                      <a:pt x="63500" y="76200"/>
                    </a:lnTo>
                    <a:cubicBezTo>
                      <a:pt x="63500" y="63500"/>
                      <a:pt x="60960" y="53340"/>
                      <a:pt x="46990" y="53340"/>
                    </a:cubicBezTo>
                    <a:cubicBezTo>
                      <a:pt x="33020" y="53340"/>
                      <a:pt x="16510" y="67310"/>
                      <a:pt x="16510" y="85090"/>
                    </a:cubicBezTo>
                    <a:lnTo>
                      <a:pt x="16510" y="128270"/>
                    </a:lnTo>
                    <a:lnTo>
                      <a:pt x="0" y="1282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 120">
                <a:extLst>
                  <a:ext uri="{FF2B5EF4-FFF2-40B4-BE49-F238E27FC236}">
                    <a16:creationId xmlns:a16="http://schemas.microsoft.com/office/drawing/2014/main" id="{817CCC7B-D048-D276-7470-44EC5E9A9233}"/>
                  </a:ext>
                </a:extLst>
              </p:cNvPr>
              <p:cNvSpPr/>
              <p:nvPr/>
            </p:nvSpPr>
            <p:spPr>
              <a:xfrm>
                <a:off x="4945379" y="2152650"/>
                <a:ext cx="83820" cy="93979"/>
              </a:xfrm>
              <a:custGeom>
                <a:avLst/>
                <a:gdLst>
                  <a:gd name="connsiteX0" fmla="*/ 83820 w 83820"/>
                  <a:gd name="connsiteY0" fmla="*/ 41910 h 93979"/>
                  <a:gd name="connsiteX1" fmla="*/ 83820 w 83820"/>
                  <a:gd name="connsiteY1" fmla="*/ 50800 h 93979"/>
                  <a:gd name="connsiteX2" fmla="*/ 17780 w 83820"/>
                  <a:gd name="connsiteY2" fmla="*/ 50800 h 93979"/>
                  <a:gd name="connsiteX3" fmla="*/ 48260 w 83820"/>
                  <a:gd name="connsiteY3" fmla="*/ 80010 h 93979"/>
                  <a:gd name="connsiteX4" fmla="*/ 80010 w 83820"/>
                  <a:gd name="connsiteY4" fmla="*/ 71120 h 93979"/>
                  <a:gd name="connsiteX5" fmla="*/ 80010 w 83820"/>
                  <a:gd name="connsiteY5" fmla="*/ 86360 h 93979"/>
                  <a:gd name="connsiteX6" fmla="*/ 46990 w 83820"/>
                  <a:gd name="connsiteY6" fmla="*/ 93980 h 93979"/>
                  <a:gd name="connsiteX7" fmla="*/ 0 w 83820"/>
                  <a:gd name="connsiteY7" fmla="*/ 46990 h 93979"/>
                  <a:gd name="connsiteX8" fmla="*/ 43180 w 83820"/>
                  <a:gd name="connsiteY8" fmla="*/ 0 h 93979"/>
                  <a:gd name="connsiteX9" fmla="*/ 83820 w 83820"/>
                  <a:gd name="connsiteY9" fmla="*/ 41910 h 93979"/>
                  <a:gd name="connsiteX10" fmla="*/ 43180 w 83820"/>
                  <a:gd name="connsiteY10" fmla="*/ 15240 h 93979"/>
                  <a:gd name="connsiteX11" fmla="*/ 17780 w 83820"/>
                  <a:gd name="connsiteY11" fmla="*/ 39370 h 93979"/>
                  <a:gd name="connsiteX12" fmla="*/ 67310 w 83820"/>
                  <a:gd name="connsiteY12" fmla="*/ 39370 h 93979"/>
                  <a:gd name="connsiteX13" fmla="*/ 43180 w 83820"/>
                  <a:gd name="connsiteY13" fmla="*/ 1524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5240"/>
                    </a:moveTo>
                    <a:cubicBezTo>
                      <a:pt x="27940" y="15240"/>
                      <a:pt x="19050" y="26670"/>
                      <a:pt x="17780" y="39370"/>
                    </a:cubicBezTo>
                    <a:lnTo>
                      <a:pt x="67310" y="39370"/>
                    </a:lnTo>
                    <a:cubicBezTo>
                      <a:pt x="67310" y="26670"/>
                      <a:pt x="59690" y="15240"/>
                      <a:pt x="43180" y="1524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 121">
                <a:extLst>
                  <a:ext uri="{FF2B5EF4-FFF2-40B4-BE49-F238E27FC236}">
                    <a16:creationId xmlns:a16="http://schemas.microsoft.com/office/drawing/2014/main" id="{930A7413-8437-9D4B-64DB-6FF2EBD6EE01}"/>
                  </a:ext>
                </a:extLst>
              </p:cNvPr>
              <p:cNvSpPr/>
              <p:nvPr/>
            </p:nvSpPr>
            <p:spPr>
              <a:xfrm>
                <a:off x="5055870" y="2152650"/>
                <a:ext cx="80009" cy="91439"/>
              </a:xfrm>
              <a:custGeom>
                <a:avLst/>
                <a:gdLst>
                  <a:gd name="connsiteX0" fmla="*/ 15240 w 80009"/>
                  <a:gd name="connsiteY0" fmla="*/ 2540 h 91439"/>
                  <a:gd name="connsiteX1" fmla="*/ 15240 w 80009"/>
                  <a:gd name="connsiteY1" fmla="*/ 15240 h 91439"/>
                  <a:gd name="connsiteX2" fmla="*/ 15240 w 80009"/>
                  <a:gd name="connsiteY2" fmla="*/ 21590 h 91439"/>
                  <a:gd name="connsiteX3" fmla="*/ 15240 w 80009"/>
                  <a:gd name="connsiteY3" fmla="*/ 21590 h 91439"/>
                  <a:gd name="connsiteX4" fmla="*/ 49530 w 80009"/>
                  <a:gd name="connsiteY4" fmla="*/ 0 h 91439"/>
                  <a:gd name="connsiteX5" fmla="*/ 80010 w 80009"/>
                  <a:gd name="connsiteY5" fmla="*/ 35560 h 91439"/>
                  <a:gd name="connsiteX6" fmla="*/ 80010 w 80009"/>
                  <a:gd name="connsiteY6" fmla="*/ 91440 h 91439"/>
                  <a:gd name="connsiteX7" fmla="*/ 63500 w 80009"/>
                  <a:gd name="connsiteY7" fmla="*/ 91440 h 91439"/>
                  <a:gd name="connsiteX8" fmla="*/ 63500 w 80009"/>
                  <a:gd name="connsiteY8" fmla="*/ 39370 h 91439"/>
                  <a:gd name="connsiteX9" fmla="*/ 46990 w 80009"/>
                  <a:gd name="connsiteY9" fmla="*/ 16510 h 91439"/>
                  <a:gd name="connsiteX10" fmla="*/ 16510 w 80009"/>
                  <a:gd name="connsiteY10" fmla="*/ 48260 h 91439"/>
                  <a:gd name="connsiteX11" fmla="*/ 16510 w 80009"/>
                  <a:gd name="connsiteY11" fmla="*/ 91440 h 91439"/>
                  <a:gd name="connsiteX12" fmla="*/ 0 w 80009"/>
                  <a:gd name="connsiteY12" fmla="*/ 91440 h 91439"/>
                  <a:gd name="connsiteX13" fmla="*/ 0 w 80009"/>
                  <a:gd name="connsiteY13" fmla="*/ 2540 h 91439"/>
                  <a:gd name="connsiteX14" fmla="*/ 15240 w 80009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 122">
                <a:extLst>
                  <a:ext uri="{FF2B5EF4-FFF2-40B4-BE49-F238E27FC236}">
                    <a16:creationId xmlns:a16="http://schemas.microsoft.com/office/drawing/2014/main" id="{302A14A2-0A75-73B6-6B5A-6E8689F9C1D0}"/>
                  </a:ext>
                </a:extLst>
              </p:cNvPr>
              <p:cNvSpPr/>
              <p:nvPr/>
            </p:nvSpPr>
            <p:spPr>
              <a:xfrm>
                <a:off x="5233670" y="2152650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 123">
                <a:extLst>
                  <a:ext uri="{FF2B5EF4-FFF2-40B4-BE49-F238E27FC236}">
                    <a16:creationId xmlns:a16="http://schemas.microsoft.com/office/drawing/2014/main" id="{FC2FDEFA-C897-F23C-79C6-50261DEFCC92}"/>
                  </a:ext>
                </a:extLst>
              </p:cNvPr>
              <p:cNvSpPr/>
              <p:nvPr/>
            </p:nvSpPr>
            <p:spPr>
              <a:xfrm>
                <a:off x="5297170" y="2152650"/>
                <a:ext cx="83820" cy="93979"/>
              </a:xfrm>
              <a:custGeom>
                <a:avLst/>
                <a:gdLst>
                  <a:gd name="connsiteX0" fmla="*/ 83820 w 83820"/>
                  <a:gd name="connsiteY0" fmla="*/ 41910 h 93979"/>
                  <a:gd name="connsiteX1" fmla="*/ 83820 w 83820"/>
                  <a:gd name="connsiteY1" fmla="*/ 50800 h 93979"/>
                  <a:gd name="connsiteX2" fmla="*/ 17780 w 83820"/>
                  <a:gd name="connsiteY2" fmla="*/ 50800 h 93979"/>
                  <a:gd name="connsiteX3" fmla="*/ 48260 w 83820"/>
                  <a:gd name="connsiteY3" fmla="*/ 80010 h 93979"/>
                  <a:gd name="connsiteX4" fmla="*/ 80010 w 83820"/>
                  <a:gd name="connsiteY4" fmla="*/ 71120 h 93979"/>
                  <a:gd name="connsiteX5" fmla="*/ 80010 w 83820"/>
                  <a:gd name="connsiteY5" fmla="*/ 86360 h 93979"/>
                  <a:gd name="connsiteX6" fmla="*/ 46990 w 83820"/>
                  <a:gd name="connsiteY6" fmla="*/ 93980 h 93979"/>
                  <a:gd name="connsiteX7" fmla="*/ 0 w 83820"/>
                  <a:gd name="connsiteY7" fmla="*/ 46990 h 93979"/>
                  <a:gd name="connsiteX8" fmla="*/ 43180 w 83820"/>
                  <a:gd name="connsiteY8" fmla="*/ 0 h 93979"/>
                  <a:gd name="connsiteX9" fmla="*/ 83820 w 83820"/>
                  <a:gd name="connsiteY9" fmla="*/ 41910 h 93979"/>
                  <a:gd name="connsiteX10" fmla="*/ 43180 w 83820"/>
                  <a:gd name="connsiteY10" fmla="*/ 15240 h 93979"/>
                  <a:gd name="connsiteX11" fmla="*/ 17780 w 83820"/>
                  <a:gd name="connsiteY11" fmla="*/ 39370 h 93979"/>
                  <a:gd name="connsiteX12" fmla="*/ 67310 w 83820"/>
                  <a:gd name="connsiteY12" fmla="*/ 39370 h 93979"/>
                  <a:gd name="connsiteX13" fmla="*/ 43180 w 83820"/>
                  <a:gd name="connsiteY13" fmla="*/ 1524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5240"/>
                    </a:moveTo>
                    <a:cubicBezTo>
                      <a:pt x="27940" y="15240"/>
                      <a:pt x="19050" y="26670"/>
                      <a:pt x="17780" y="39370"/>
                    </a:cubicBezTo>
                    <a:lnTo>
                      <a:pt x="67310" y="39370"/>
                    </a:lnTo>
                    <a:cubicBezTo>
                      <a:pt x="67310" y="26670"/>
                      <a:pt x="59690" y="15240"/>
                      <a:pt x="43180" y="1524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 125">
                <a:extLst>
                  <a:ext uri="{FF2B5EF4-FFF2-40B4-BE49-F238E27FC236}">
                    <a16:creationId xmlns:a16="http://schemas.microsoft.com/office/drawing/2014/main" id="{B6EA401F-6D3B-7404-8C0F-6FE3335B29CC}"/>
                  </a:ext>
                </a:extLst>
              </p:cNvPr>
              <p:cNvSpPr/>
              <p:nvPr/>
            </p:nvSpPr>
            <p:spPr>
              <a:xfrm>
                <a:off x="5462270" y="2152650"/>
                <a:ext cx="83820" cy="93979"/>
              </a:xfrm>
              <a:custGeom>
                <a:avLst/>
                <a:gdLst>
                  <a:gd name="connsiteX0" fmla="*/ 83820 w 83820"/>
                  <a:gd name="connsiteY0" fmla="*/ 41910 h 93979"/>
                  <a:gd name="connsiteX1" fmla="*/ 83820 w 83820"/>
                  <a:gd name="connsiteY1" fmla="*/ 50800 h 93979"/>
                  <a:gd name="connsiteX2" fmla="*/ 17780 w 83820"/>
                  <a:gd name="connsiteY2" fmla="*/ 50800 h 93979"/>
                  <a:gd name="connsiteX3" fmla="*/ 48260 w 83820"/>
                  <a:gd name="connsiteY3" fmla="*/ 80010 h 93979"/>
                  <a:gd name="connsiteX4" fmla="*/ 80010 w 83820"/>
                  <a:gd name="connsiteY4" fmla="*/ 71120 h 93979"/>
                  <a:gd name="connsiteX5" fmla="*/ 80010 w 83820"/>
                  <a:gd name="connsiteY5" fmla="*/ 86360 h 93979"/>
                  <a:gd name="connsiteX6" fmla="*/ 46990 w 83820"/>
                  <a:gd name="connsiteY6" fmla="*/ 93980 h 93979"/>
                  <a:gd name="connsiteX7" fmla="*/ 0 w 83820"/>
                  <a:gd name="connsiteY7" fmla="*/ 46990 h 93979"/>
                  <a:gd name="connsiteX8" fmla="*/ 43180 w 83820"/>
                  <a:gd name="connsiteY8" fmla="*/ 0 h 93979"/>
                  <a:gd name="connsiteX9" fmla="*/ 83820 w 83820"/>
                  <a:gd name="connsiteY9" fmla="*/ 41910 h 93979"/>
                  <a:gd name="connsiteX10" fmla="*/ 43180 w 83820"/>
                  <a:gd name="connsiteY10" fmla="*/ 15240 h 93979"/>
                  <a:gd name="connsiteX11" fmla="*/ 17780 w 83820"/>
                  <a:gd name="connsiteY11" fmla="*/ 39370 h 93979"/>
                  <a:gd name="connsiteX12" fmla="*/ 67310 w 83820"/>
                  <a:gd name="connsiteY12" fmla="*/ 39370 h 93979"/>
                  <a:gd name="connsiteX13" fmla="*/ 43180 w 83820"/>
                  <a:gd name="connsiteY13" fmla="*/ 1524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5240"/>
                    </a:moveTo>
                    <a:cubicBezTo>
                      <a:pt x="27940" y="15240"/>
                      <a:pt x="19050" y="26670"/>
                      <a:pt x="17780" y="39370"/>
                    </a:cubicBezTo>
                    <a:lnTo>
                      <a:pt x="67310" y="39370"/>
                    </a:lnTo>
                    <a:cubicBezTo>
                      <a:pt x="67310" y="26670"/>
                      <a:pt x="59690" y="15240"/>
                      <a:pt x="43180" y="1524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B79F1CE8-C984-5C36-CC27-30CF16CA47BB}"/>
                  </a:ext>
                </a:extLst>
              </p:cNvPr>
              <p:cNvSpPr/>
              <p:nvPr/>
            </p:nvSpPr>
            <p:spPr>
              <a:xfrm>
                <a:off x="5570220" y="2152650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 127">
                <a:extLst>
                  <a:ext uri="{FF2B5EF4-FFF2-40B4-BE49-F238E27FC236}">
                    <a16:creationId xmlns:a16="http://schemas.microsoft.com/office/drawing/2014/main" id="{75A1F760-E180-7250-E686-99784A6F18B5}"/>
                  </a:ext>
                </a:extLst>
              </p:cNvPr>
              <p:cNvSpPr/>
              <p:nvPr/>
            </p:nvSpPr>
            <p:spPr>
              <a:xfrm>
                <a:off x="5640070" y="2152650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" name="Freeform 128">
                <a:extLst>
                  <a:ext uri="{FF2B5EF4-FFF2-40B4-BE49-F238E27FC236}">
                    <a16:creationId xmlns:a16="http://schemas.microsoft.com/office/drawing/2014/main" id="{BC617E04-4B25-D7D3-6B74-896DEF270892}"/>
                  </a:ext>
                </a:extLst>
              </p:cNvPr>
              <p:cNvSpPr/>
              <p:nvPr/>
            </p:nvSpPr>
            <p:spPr>
              <a:xfrm>
                <a:off x="5708650" y="2119629"/>
                <a:ext cx="20320" cy="124460"/>
              </a:xfrm>
              <a:custGeom>
                <a:avLst/>
                <a:gdLst>
                  <a:gd name="connsiteX0" fmla="*/ 10160 w 20320"/>
                  <a:gd name="connsiteY0" fmla="*/ 0 h 124460"/>
                  <a:gd name="connsiteX1" fmla="*/ 20320 w 20320"/>
                  <a:gd name="connsiteY1" fmla="*/ 10160 h 124460"/>
                  <a:gd name="connsiteX2" fmla="*/ 10160 w 20320"/>
                  <a:gd name="connsiteY2" fmla="*/ 20320 h 124460"/>
                  <a:gd name="connsiteX3" fmla="*/ 0 w 20320"/>
                  <a:gd name="connsiteY3" fmla="*/ 10160 h 124460"/>
                  <a:gd name="connsiteX4" fmla="*/ 10160 w 20320"/>
                  <a:gd name="connsiteY4" fmla="*/ 0 h 124460"/>
                  <a:gd name="connsiteX5" fmla="*/ 19050 w 20320"/>
                  <a:gd name="connsiteY5" fmla="*/ 35560 h 124460"/>
                  <a:gd name="connsiteX6" fmla="*/ 19050 w 20320"/>
                  <a:gd name="connsiteY6" fmla="*/ 124460 h 124460"/>
                  <a:gd name="connsiteX7" fmla="*/ 2540 w 20320"/>
                  <a:gd name="connsiteY7" fmla="*/ 124460 h 124460"/>
                  <a:gd name="connsiteX8" fmla="*/ 2540 w 20320"/>
                  <a:gd name="connsiteY8" fmla="*/ 35560 h 124460"/>
                  <a:gd name="connsiteX9" fmla="*/ 19050 w 20320"/>
                  <a:gd name="connsiteY9" fmla="*/ 35560 h 124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" h="124460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9050" y="35560"/>
                    </a:moveTo>
                    <a:lnTo>
                      <a:pt x="19050" y="124460"/>
                    </a:lnTo>
                    <a:lnTo>
                      <a:pt x="2540" y="124460"/>
                    </a:lnTo>
                    <a:lnTo>
                      <a:pt x="2540" y="35560"/>
                    </a:lnTo>
                    <a:lnTo>
                      <a:pt x="19050" y="3556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reeform 129">
                <a:extLst>
                  <a:ext uri="{FF2B5EF4-FFF2-40B4-BE49-F238E27FC236}">
                    <a16:creationId xmlns:a16="http://schemas.microsoft.com/office/drawing/2014/main" id="{D2B1F150-08ED-0F8A-B05A-E9288D4D4DF8}"/>
                  </a:ext>
                </a:extLst>
              </p:cNvPr>
              <p:cNvSpPr/>
              <p:nvPr/>
            </p:nvSpPr>
            <p:spPr>
              <a:xfrm>
                <a:off x="5761990" y="2152650"/>
                <a:ext cx="80009" cy="91439"/>
              </a:xfrm>
              <a:custGeom>
                <a:avLst/>
                <a:gdLst>
                  <a:gd name="connsiteX0" fmla="*/ 15240 w 80009"/>
                  <a:gd name="connsiteY0" fmla="*/ 2540 h 91439"/>
                  <a:gd name="connsiteX1" fmla="*/ 15240 w 80009"/>
                  <a:gd name="connsiteY1" fmla="*/ 15240 h 91439"/>
                  <a:gd name="connsiteX2" fmla="*/ 15240 w 80009"/>
                  <a:gd name="connsiteY2" fmla="*/ 21590 h 91439"/>
                  <a:gd name="connsiteX3" fmla="*/ 15240 w 80009"/>
                  <a:gd name="connsiteY3" fmla="*/ 21590 h 91439"/>
                  <a:gd name="connsiteX4" fmla="*/ 49530 w 80009"/>
                  <a:gd name="connsiteY4" fmla="*/ 0 h 91439"/>
                  <a:gd name="connsiteX5" fmla="*/ 80010 w 80009"/>
                  <a:gd name="connsiteY5" fmla="*/ 35560 h 91439"/>
                  <a:gd name="connsiteX6" fmla="*/ 80010 w 80009"/>
                  <a:gd name="connsiteY6" fmla="*/ 91440 h 91439"/>
                  <a:gd name="connsiteX7" fmla="*/ 63500 w 80009"/>
                  <a:gd name="connsiteY7" fmla="*/ 91440 h 91439"/>
                  <a:gd name="connsiteX8" fmla="*/ 63500 w 80009"/>
                  <a:gd name="connsiteY8" fmla="*/ 39370 h 91439"/>
                  <a:gd name="connsiteX9" fmla="*/ 46990 w 80009"/>
                  <a:gd name="connsiteY9" fmla="*/ 16510 h 91439"/>
                  <a:gd name="connsiteX10" fmla="*/ 16510 w 80009"/>
                  <a:gd name="connsiteY10" fmla="*/ 48260 h 91439"/>
                  <a:gd name="connsiteX11" fmla="*/ 16510 w 80009"/>
                  <a:gd name="connsiteY11" fmla="*/ 91440 h 91439"/>
                  <a:gd name="connsiteX12" fmla="*/ 0 w 80009"/>
                  <a:gd name="connsiteY12" fmla="*/ 91440 h 91439"/>
                  <a:gd name="connsiteX13" fmla="*/ 0 w 80009"/>
                  <a:gd name="connsiteY13" fmla="*/ 2540 h 91439"/>
                  <a:gd name="connsiteX14" fmla="*/ 15240 w 80009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" name="Freeform 130">
                <a:extLst>
                  <a:ext uri="{FF2B5EF4-FFF2-40B4-BE49-F238E27FC236}">
                    <a16:creationId xmlns:a16="http://schemas.microsoft.com/office/drawing/2014/main" id="{58F4AB98-1AFF-94CC-BE7A-F075C29A8B8F}"/>
                  </a:ext>
                </a:extLst>
              </p:cNvPr>
              <p:cNvSpPr/>
              <p:nvPr/>
            </p:nvSpPr>
            <p:spPr>
              <a:xfrm>
                <a:off x="5863590" y="2153920"/>
                <a:ext cx="83819" cy="130809"/>
              </a:xfrm>
              <a:custGeom>
                <a:avLst/>
                <a:gdLst>
                  <a:gd name="connsiteX0" fmla="*/ 48260 w 83819"/>
                  <a:gd name="connsiteY0" fmla="*/ 77470 h 130809"/>
                  <a:gd name="connsiteX1" fmla="*/ 83820 w 83819"/>
                  <a:gd name="connsiteY1" fmla="*/ 102870 h 130809"/>
                  <a:gd name="connsiteX2" fmla="*/ 40640 w 83819"/>
                  <a:gd name="connsiteY2" fmla="*/ 130810 h 130809"/>
                  <a:gd name="connsiteX3" fmla="*/ 0 w 83819"/>
                  <a:gd name="connsiteY3" fmla="*/ 106680 h 130809"/>
                  <a:gd name="connsiteX4" fmla="*/ 24130 w 83819"/>
                  <a:gd name="connsiteY4" fmla="*/ 85090 h 130809"/>
                  <a:gd name="connsiteX5" fmla="*/ 10160 w 83819"/>
                  <a:gd name="connsiteY5" fmla="*/ 73660 h 130809"/>
                  <a:gd name="connsiteX6" fmla="*/ 22860 w 83819"/>
                  <a:gd name="connsiteY6" fmla="*/ 60960 h 130809"/>
                  <a:gd name="connsiteX7" fmla="*/ 1270 w 83819"/>
                  <a:gd name="connsiteY7" fmla="*/ 31750 h 130809"/>
                  <a:gd name="connsiteX8" fmla="*/ 36830 w 83819"/>
                  <a:gd name="connsiteY8" fmla="*/ 0 h 130809"/>
                  <a:gd name="connsiteX9" fmla="*/ 50800 w 83819"/>
                  <a:gd name="connsiteY9" fmla="*/ 2540 h 130809"/>
                  <a:gd name="connsiteX10" fmla="*/ 82550 w 83819"/>
                  <a:gd name="connsiteY10" fmla="*/ 2540 h 130809"/>
                  <a:gd name="connsiteX11" fmla="*/ 82550 w 83819"/>
                  <a:gd name="connsiteY11" fmla="*/ 15240 h 130809"/>
                  <a:gd name="connsiteX12" fmla="*/ 69850 w 83819"/>
                  <a:gd name="connsiteY12" fmla="*/ 15240 h 130809"/>
                  <a:gd name="connsiteX13" fmla="*/ 64770 w 83819"/>
                  <a:gd name="connsiteY13" fmla="*/ 15240 h 130809"/>
                  <a:gd name="connsiteX14" fmla="*/ 64770 w 83819"/>
                  <a:gd name="connsiteY14" fmla="*/ 15240 h 130809"/>
                  <a:gd name="connsiteX15" fmla="*/ 72390 w 83819"/>
                  <a:gd name="connsiteY15" fmla="*/ 33020 h 130809"/>
                  <a:gd name="connsiteX16" fmla="*/ 39370 w 83819"/>
                  <a:gd name="connsiteY16" fmla="*/ 63500 h 130809"/>
                  <a:gd name="connsiteX17" fmla="*/ 39370 w 83819"/>
                  <a:gd name="connsiteY17" fmla="*/ 63500 h 130809"/>
                  <a:gd name="connsiteX18" fmla="*/ 25400 w 83819"/>
                  <a:gd name="connsiteY18" fmla="*/ 71120 h 130809"/>
                  <a:gd name="connsiteX19" fmla="*/ 46990 w 83819"/>
                  <a:gd name="connsiteY19" fmla="*/ 78740 h 130809"/>
                  <a:gd name="connsiteX20" fmla="*/ 67310 w 83819"/>
                  <a:gd name="connsiteY20" fmla="*/ 102870 h 130809"/>
                  <a:gd name="connsiteX21" fmla="*/ 40640 w 83819"/>
                  <a:gd name="connsiteY21" fmla="*/ 88900 h 130809"/>
                  <a:gd name="connsiteX22" fmla="*/ 16510 w 83819"/>
                  <a:gd name="connsiteY22" fmla="*/ 104140 h 130809"/>
                  <a:gd name="connsiteX23" fmla="*/ 41910 w 83819"/>
                  <a:gd name="connsiteY23" fmla="*/ 118110 h 130809"/>
                  <a:gd name="connsiteX24" fmla="*/ 67310 w 83819"/>
                  <a:gd name="connsiteY24" fmla="*/ 104140 h 130809"/>
                  <a:gd name="connsiteX25" fmla="*/ 59690 w 83819"/>
                  <a:gd name="connsiteY25" fmla="*/ 31750 h 130809"/>
                  <a:gd name="connsiteX26" fmla="*/ 39370 w 83819"/>
                  <a:gd name="connsiteY26" fmla="*/ 12700 h 130809"/>
                  <a:gd name="connsiteX27" fmla="*/ 19050 w 83819"/>
                  <a:gd name="connsiteY27" fmla="*/ 31750 h 130809"/>
                  <a:gd name="connsiteX28" fmla="*/ 39370 w 83819"/>
                  <a:gd name="connsiteY28" fmla="*/ 50800 h 130809"/>
                  <a:gd name="connsiteX29" fmla="*/ 59690 w 83819"/>
                  <a:gd name="connsiteY29" fmla="*/ 3175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3819" h="130809">
                    <a:moveTo>
                      <a:pt x="48260" y="77470"/>
                    </a:moveTo>
                    <a:cubicBezTo>
                      <a:pt x="71120" y="80010"/>
                      <a:pt x="83820" y="86360"/>
                      <a:pt x="83820" y="102870"/>
                    </a:cubicBezTo>
                    <a:cubicBezTo>
                      <a:pt x="83820" y="119380"/>
                      <a:pt x="66040" y="130810"/>
                      <a:pt x="40640" y="130810"/>
                    </a:cubicBezTo>
                    <a:cubicBezTo>
                      <a:pt x="15240" y="130810"/>
                      <a:pt x="0" y="123190"/>
                      <a:pt x="0" y="106680"/>
                    </a:cubicBezTo>
                    <a:cubicBezTo>
                      <a:pt x="0" y="90170"/>
                      <a:pt x="11430" y="87630"/>
                      <a:pt x="24130" y="85090"/>
                    </a:cubicBezTo>
                    <a:cubicBezTo>
                      <a:pt x="15240" y="85090"/>
                      <a:pt x="10160" y="80010"/>
                      <a:pt x="10160" y="73660"/>
                    </a:cubicBezTo>
                    <a:cubicBezTo>
                      <a:pt x="10160" y="67310"/>
                      <a:pt x="15240" y="63500"/>
                      <a:pt x="22860" y="60960"/>
                    </a:cubicBezTo>
                    <a:cubicBezTo>
                      <a:pt x="10160" y="55880"/>
                      <a:pt x="1270" y="45720"/>
                      <a:pt x="1270" y="31750"/>
                    </a:cubicBezTo>
                    <a:cubicBezTo>
                      <a:pt x="1270" y="17780"/>
                      <a:pt x="16510" y="0"/>
                      <a:pt x="36830" y="0"/>
                    </a:cubicBezTo>
                    <a:cubicBezTo>
                      <a:pt x="57150" y="0"/>
                      <a:pt x="46990" y="0"/>
                      <a:pt x="50800" y="2540"/>
                    </a:cubicBezTo>
                    <a:lnTo>
                      <a:pt x="82550" y="2540"/>
                    </a:lnTo>
                    <a:lnTo>
                      <a:pt x="82550" y="15240"/>
                    </a:lnTo>
                    <a:lnTo>
                      <a:pt x="69850" y="15240"/>
                    </a:lnTo>
                    <a:cubicBezTo>
                      <a:pt x="67310" y="15240"/>
                      <a:pt x="64770" y="15240"/>
                      <a:pt x="64770" y="15240"/>
                    </a:cubicBezTo>
                    <a:lnTo>
                      <a:pt x="64770" y="15240"/>
                    </a:lnTo>
                    <a:cubicBezTo>
                      <a:pt x="69850" y="19050"/>
                      <a:pt x="72390" y="25400"/>
                      <a:pt x="72390" y="33020"/>
                    </a:cubicBezTo>
                    <a:cubicBezTo>
                      <a:pt x="72390" y="50800"/>
                      <a:pt x="58420" y="63500"/>
                      <a:pt x="39370" y="63500"/>
                    </a:cubicBezTo>
                    <a:lnTo>
                      <a:pt x="39370" y="63500"/>
                    </a:lnTo>
                    <a:cubicBezTo>
                      <a:pt x="31750" y="63500"/>
                      <a:pt x="25400" y="67310"/>
                      <a:pt x="25400" y="71120"/>
                    </a:cubicBezTo>
                    <a:cubicBezTo>
                      <a:pt x="25400" y="74930"/>
                      <a:pt x="30480" y="77470"/>
                      <a:pt x="46990" y="78740"/>
                    </a:cubicBezTo>
                    <a:close/>
                    <a:moveTo>
                      <a:pt x="67310" y="102870"/>
                    </a:moveTo>
                    <a:cubicBezTo>
                      <a:pt x="67310" y="95250"/>
                      <a:pt x="59690" y="88900"/>
                      <a:pt x="40640" y="88900"/>
                    </a:cubicBezTo>
                    <a:cubicBezTo>
                      <a:pt x="21590" y="88900"/>
                      <a:pt x="16510" y="95250"/>
                      <a:pt x="16510" y="104140"/>
                    </a:cubicBezTo>
                    <a:cubicBezTo>
                      <a:pt x="16510" y="113030"/>
                      <a:pt x="26670" y="118110"/>
                      <a:pt x="41910" y="118110"/>
                    </a:cubicBezTo>
                    <a:cubicBezTo>
                      <a:pt x="57150" y="118110"/>
                      <a:pt x="67310" y="111760"/>
                      <a:pt x="67310" y="104140"/>
                    </a:cubicBezTo>
                    <a:close/>
                    <a:moveTo>
                      <a:pt x="59690" y="31750"/>
                    </a:moveTo>
                    <a:cubicBezTo>
                      <a:pt x="59690" y="20320"/>
                      <a:pt x="50800" y="12700"/>
                      <a:pt x="39370" y="12700"/>
                    </a:cubicBezTo>
                    <a:cubicBezTo>
                      <a:pt x="27940" y="12700"/>
                      <a:pt x="19050" y="20320"/>
                      <a:pt x="19050" y="31750"/>
                    </a:cubicBezTo>
                    <a:cubicBezTo>
                      <a:pt x="19050" y="43180"/>
                      <a:pt x="27940" y="50800"/>
                      <a:pt x="39370" y="50800"/>
                    </a:cubicBezTo>
                    <a:cubicBezTo>
                      <a:pt x="50800" y="50800"/>
                      <a:pt x="59690" y="43180"/>
                      <a:pt x="59690" y="3175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" name="Freeform 131">
                <a:extLst>
                  <a:ext uri="{FF2B5EF4-FFF2-40B4-BE49-F238E27FC236}">
                    <a16:creationId xmlns:a16="http://schemas.microsoft.com/office/drawing/2014/main" id="{30290F03-8F1A-B546-4064-CC21F0B46EE6}"/>
                  </a:ext>
                </a:extLst>
              </p:cNvPr>
              <p:cNvSpPr/>
              <p:nvPr/>
            </p:nvSpPr>
            <p:spPr>
              <a:xfrm>
                <a:off x="6024879" y="2128520"/>
                <a:ext cx="60960" cy="116839"/>
              </a:xfrm>
              <a:custGeom>
                <a:avLst/>
                <a:gdLst>
                  <a:gd name="connsiteX0" fmla="*/ 15240 w 60960"/>
                  <a:gd name="connsiteY0" fmla="*/ 26670 h 116839"/>
                  <a:gd name="connsiteX1" fmla="*/ 15240 w 60960"/>
                  <a:gd name="connsiteY1" fmla="*/ 0 h 116839"/>
                  <a:gd name="connsiteX2" fmla="*/ 31750 w 60960"/>
                  <a:gd name="connsiteY2" fmla="*/ 0 h 116839"/>
                  <a:gd name="connsiteX3" fmla="*/ 31750 w 60960"/>
                  <a:gd name="connsiteY3" fmla="*/ 26670 h 116839"/>
                  <a:gd name="connsiteX4" fmla="*/ 58420 w 60960"/>
                  <a:gd name="connsiteY4" fmla="*/ 26670 h 116839"/>
                  <a:gd name="connsiteX5" fmla="*/ 58420 w 60960"/>
                  <a:gd name="connsiteY5" fmla="*/ 40640 h 116839"/>
                  <a:gd name="connsiteX6" fmla="*/ 31750 w 60960"/>
                  <a:gd name="connsiteY6" fmla="*/ 40640 h 116839"/>
                  <a:gd name="connsiteX7" fmla="*/ 31750 w 60960"/>
                  <a:gd name="connsiteY7" fmla="*/ 86360 h 116839"/>
                  <a:gd name="connsiteX8" fmla="*/ 44450 w 60960"/>
                  <a:gd name="connsiteY8" fmla="*/ 102870 h 116839"/>
                  <a:gd name="connsiteX9" fmla="*/ 60960 w 60960"/>
                  <a:gd name="connsiteY9" fmla="*/ 99060 h 116839"/>
                  <a:gd name="connsiteX10" fmla="*/ 60960 w 60960"/>
                  <a:gd name="connsiteY10" fmla="*/ 113030 h 116839"/>
                  <a:gd name="connsiteX11" fmla="*/ 40640 w 60960"/>
                  <a:gd name="connsiteY11" fmla="*/ 116840 h 116839"/>
                  <a:gd name="connsiteX12" fmla="*/ 13970 w 60960"/>
                  <a:gd name="connsiteY12" fmla="*/ 90170 h 116839"/>
                  <a:gd name="connsiteX13" fmla="*/ 13970 w 60960"/>
                  <a:gd name="connsiteY13" fmla="*/ 39370 h 116839"/>
                  <a:gd name="connsiteX14" fmla="*/ 0 w 60960"/>
                  <a:gd name="connsiteY14" fmla="*/ 39370 h 116839"/>
                  <a:gd name="connsiteX15" fmla="*/ 0 w 60960"/>
                  <a:gd name="connsiteY15" fmla="*/ 25400 h 116839"/>
                  <a:gd name="connsiteX16" fmla="*/ 15240 w 60960"/>
                  <a:gd name="connsiteY16" fmla="*/ 25400 h 11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60" h="116839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A2AAF64A-3CE1-B669-E210-A63B6366BD2F}"/>
                  </a:ext>
                </a:extLst>
              </p:cNvPr>
              <p:cNvSpPr/>
              <p:nvPr/>
            </p:nvSpPr>
            <p:spPr>
              <a:xfrm>
                <a:off x="6101079" y="2152650"/>
                <a:ext cx="91440" cy="93979"/>
              </a:xfrm>
              <a:custGeom>
                <a:avLst/>
                <a:gdLst>
                  <a:gd name="connsiteX0" fmla="*/ 91440 w 91440"/>
                  <a:gd name="connsiteY0" fmla="*/ 46990 h 93979"/>
                  <a:gd name="connsiteX1" fmla="*/ 45720 w 91440"/>
                  <a:gd name="connsiteY1" fmla="*/ 93980 h 93979"/>
                  <a:gd name="connsiteX2" fmla="*/ 0 w 91440"/>
                  <a:gd name="connsiteY2" fmla="*/ 46990 h 93979"/>
                  <a:gd name="connsiteX3" fmla="*/ 45720 w 91440"/>
                  <a:gd name="connsiteY3" fmla="*/ 0 h 93979"/>
                  <a:gd name="connsiteX4" fmla="*/ 91440 w 91440"/>
                  <a:gd name="connsiteY4" fmla="*/ 46990 h 93979"/>
                  <a:gd name="connsiteX5" fmla="*/ 74930 w 91440"/>
                  <a:gd name="connsiteY5" fmla="*/ 46990 h 93979"/>
                  <a:gd name="connsiteX6" fmla="*/ 44450 w 91440"/>
                  <a:gd name="connsiteY6" fmla="*/ 15240 h 93979"/>
                  <a:gd name="connsiteX7" fmla="*/ 15240 w 91440"/>
                  <a:gd name="connsiteY7" fmla="*/ 46990 h 93979"/>
                  <a:gd name="connsiteX8" fmla="*/ 44450 w 91440"/>
                  <a:gd name="connsiteY8" fmla="*/ 78740 h 93979"/>
                  <a:gd name="connsiteX9" fmla="*/ 74930 w 91440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40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4930" y="46990"/>
                    </a:moveTo>
                    <a:cubicBezTo>
                      <a:pt x="74930" y="27940"/>
                      <a:pt x="62230" y="15240"/>
                      <a:pt x="44450" y="15240"/>
                    </a:cubicBezTo>
                    <a:cubicBezTo>
                      <a:pt x="26670" y="15240"/>
                      <a:pt x="15240" y="29210"/>
                      <a:pt x="15240" y="46990"/>
                    </a:cubicBezTo>
                    <a:cubicBezTo>
                      <a:pt x="15240" y="64770"/>
                      <a:pt x="27940" y="78740"/>
                      <a:pt x="44450" y="78740"/>
                    </a:cubicBezTo>
                    <a:cubicBezTo>
                      <a:pt x="60960" y="78740"/>
                      <a:pt x="74930" y="64770"/>
                      <a:pt x="7493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C3FA843C-C242-109F-DF34-A78FB5ABA46E}"/>
                  </a:ext>
                </a:extLst>
              </p:cNvPr>
              <p:cNvSpPr/>
              <p:nvPr/>
            </p:nvSpPr>
            <p:spPr>
              <a:xfrm>
                <a:off x="6280150" y="2152650"/>
                <a:ext cx="91440" cy="93979"/>
              </a:xfrm>
              <a:custGeom>
                <a:avLst/>
                <a:gdLst>
                  <a:gd name="connsiteX0" fmla="*/ 91440 w 91440"/>
                  <a:gd name="connsiteY0" fmla="*/ 46990 h 93979"/>
                  <a:gd name="connsiteX1" fmla="*/ 45720 w 91440"/>
                  <a:gd name="connsiteY1" fmla="*/ 93980 h 93979"/>
                  <a:gd name="connsiteX2" fmla="*/ 0 w 91440"/>
                  <a:gd name="connsiteY2" fmla="*/ 46990 h 93979"/>
                  <a:gd name="connsiteX3" fmla="*/ 45720 w 91440"/>
                  <a:gd name="connsiteY3" fmla="*/ 0 h 93979"/>
                  <a:gd name="connsiteX4" fmla="*/ 91440 w 91440"/>
                  <a:gd name="connsiteY4" fmla="*/ 46990 h 93979"/>
                  <a:gd name="connsiteX5" fmla="*/ 74930 w 91440"/>
                  <a:gd name="connsiteY5" fmla="*/ 46990 h 93979"/>
                  <a:gd name="connsiteX6" fmla="*/ 44450 w 91440"/>
                  <a:gd name="connsiteY6" fmla="*/ 15240 h 93979"/>
                  <a:gd name="connsiteX7" fmla="*/ 15240 w 91440"/>
                  <a:gd name="connsiteY7" fmla="*/ 46990 h 93979"/>
                  <a:gd name="connsiteX8" fmla="*/ 44450 w 91440"/>
                  <a:gd name="connsiteY8" fmla="*/ 78740 h 93979"/>
                  <a:gd name="connsiteX9" fmla="*/ 74930 w 91440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40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4930" y="46990"/>
                    </a:moveTo>
                    <a:cubicBezTo>
                      <a:pt x="74930" y="27940"/>
                      <a:pt x="62230" y="15240"/>
                      <a:pt x="44450" y="15240"/>
                    </a:cubicBezTo>
                    <a:cubicBezTo>
                      <a:pt x="26670" y="15240"/>
                      <a:pt x="15240" y="29210"/>
                      <a:pt x="15240" y="46990"/>
                    </a:cubicBezTo>
                    <a:cubicBezTo>
                      <a:pt x="15240" y="64770"/>
                      <a:pt x="27940" y="78740"/>
                      <a:pt x="44450" y="78740"/>
                    </a:cubicBezTo>
                    <a:cubicBezTo>
                      <a:pt x="60960" y="78740"/>
                      <a:pt x="74930" y="64770"/>
                      <a:pt x="7493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" name="Freeform 134">
                <a:extLst>
                  <a:ext uri="{FF2B5EF4-FFF2-40B4-BE49-F238E27FC236}">
                    <a16:creationId xmlns:a16="http://schemas.microsoft.com/office/drawing/2014/main" id="{E0FD8250-0524-80D7-C1A5-A67EFFF62345}"/>
                  </a:ext>
                </a:extLst>
              </p:cNvPr>
              <p:cNvSpPr/>
              <p:nvPr/>
            </p:nvSpPr>
            <p:spPr>
              <a:xfrm>
                <a:off x="6395720" y="2155189"/>
                <a:ext cx="78739" cy="91439"/>
              </a:xfrm>
              <a:custGeom>
                <a:avLst/>
                <a:gdLst>
                  <a:gd name="connsiteX0" fmla="*/ 63500 w 78739"/>
                  <a:gd name="connsiteY0" fmla="*/ 88900 h 91439"/>
                  <a:gd name="connsiteX1" fmla="*/ 63500 w 78739"/>
                  <a:gd name="connsiteY1" fmla="*/ 76200 h 91439"/>
                  <a:gd name="connsiteX2" fmla="*/ 63500 w 78739"/>
                  <a:gd name="connsiteY2" fmla="*/ 69850 h 91439"/>
                  <a:gd name="connsiteX3" fmla="*/ 63500 w 78739"/>
                  <a:gd name="connsiteY3" fmla="*/ 69850 h 91439"/>
                  <a:gd name="connsiteX4" fmla="*/ 30480 w 78739"/>
                  <a:gd name="connsiteY4" fmla="*/ 91440 h 91439"/>
                  <a:gd name="connsiteX5" fmla="*/ 0 w 78739"/>
                  <a:gd name="connsiteY5" fmla="*/ 55880 h 91439"/>
                  <a:gd name="connsiteX6" fmla="*/ 0 w 78739"/>
                  <a:gd name="connsiteY6" fmla="*/ 0 h 91439"/>
                  <a:gd name="connsiteX7" fmla="*/ 16510 w 78739"/>
                  <a:gd name="connsiteY7" fmla="*/ 0 h 91439"/>
                  <a:gd name="connsiteX8" fmla="*/ 16510 w 78739"/>
                  <a:gd name="connsiteY8" fmla="*/ 52070 h 91439"/>
                  <a:gd name="connsiteX9" fmla="*/ 33020 w 78739"/>
                  <a:gd name="connsiteY9" fmla="*/ 74930 h 91439"/>
                  <a:gd name="connsiteX10" fmla="*/ 62230 w 78739"/>
                  <a:gd name="connsiteY10" fmla="*/ 43180 h 91439"/>
                  <a:gd name="connsiteX11" fmla="*/ 62230 w 78739"/>
                  <a:gd name="connsiteY11" fmla="*/ 0 h 91439"/>
                  <a:gd name="connsiteX12" fmla="*/ 78740 w 78739"/>
                  <a:gd name="connsiteY12" fmla="*/ 0 h 91439"/>
                  <a:gd name="connsiteX13" fmla="*/ 78740 w 78739"/>
                  <a:gd name="connsiteY13" fmla="*/ 88900 h 91439"/>
                  <a:gd name="connsiteX14" fmla="*/ 63500 w 78739"/>
                  <a:gd name="connsiteY14" fmla="*/ 8890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8739" h="91439">
                    <a:moveTo>
                      <a:pt x="63500" y="88900"/>
                    </a:moveTo>
                    <a:lnTo>
                      <a:pt x="63500" y="76200"/>
                    </a:lnTo>
                    <a:cubicBezTo>
                      <a:pt x="63500" y="72390"/>
                      <a:pt x="63500" y="69850"/>
                      <a:pt x="63500" y="69850"/>
                    </a:cubicBezTo>
                    <a:lnTo>
                      <a:pt x="63500" y="69850"/>
                    </a:lnTo>
                    <a:cubicBezTo>
                      <a:pt x="59690" y="77470"/>
                      <a:pt x="48260" y="91440"/>
                      <a:pt x="30480" y="91440"/>
                    </a:cubicBezTo>
                    <a:cubicBezTo>
                      <a:pt x="12700" y="91440"/>
                      <a:pt x="0" y="78740"/>
                      <a:pt x="0" y="55880"/>
                    </a:cubicBezTo>
                    <a:lnTo>
                      <a:pt x="0" y="0"/>
                    </a:lnTo>
                    <a:lnTo>
                      <a:pt x="16510" y="0"/>
                    </a:lnTo>
                    <a:lnTo>
                      <a:pt x="16510" y="52070"/>
                    </a:lnTo>
                    <a:cubicBezTo>
                      <a:pt x="16510" y="64770"/>
                      <a:pt x="19050" y="74930"/>
                      <a:pt x="33020" y="74930"/>
                    </a:cubicBezTo>
                    <a:cubicBezTo>
                      <a:pt x="46990" y="74930"/>
                      <a:pt x="62230" y="60960"/>
                      <a:pt x="62230" y="43180"/>
                    </a:cubicBezTo>
                    <a:lnTo>
                      <a:pt x="62230" y="0"/>
                    </a:lnTo>
                    <a:lnTo>
                      <a:pt x="78740" y="0"/>
                    </a:lnTo>
                    <a:lnTo>
                      <a:pt x="78740" y="88900"/>
                    </a:lnTo>
                    <a:lnTo>
                      <a:pt x="63500" y="889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" name="Freeform 135">
                <a:extLst>
                  <a:ext uri="{FF2B5EF4-FFF2-40B4-BE49-F238E27FC236}">
                    <a16:creationId xmlns:a16="http://schemas.microsoft.com/office/drawing/2014/main" id="{99C6742A-2A8C-869E-8E5D-C52D1A8945FF}"/>
                  </a:ext>
                </a:extLst>
              </p:cNvPr>
              <p:cNvSpPr/>
              <p:nvPr/>
            </p:nvSpPr>
            <p:spPr>
              <a:xfrm>
                <a:off x="6507480" y="2152650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39 w 51047"/>
                  <a:gd name="connsiteY1" fmla="*/ 2540 h 92710"/>
                  <a:gd name="connsiteX2" fmla="*/ 15239 w 51047"/>
                  <a:gd name="connsiteY2" fmla="*/ 15240 h 92710"/>
                  <a:gd name="connsiteX3" fmla="*/ 15239 w 51047"/>
                  <a:gd name="connsiteY3" fmla="*/ 21590 h 92710"/>
                  <a:gd name="connsiteX4" fmla="*/ 15239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39" y="2540"/>
                    </a:lnTo>
                    <a:lnTo>
                      <a:pt x="15239" y="15240"/>
                    </a:lnTo>
                    <a:cubicBezTo>
                      <a:pt x="15239" y="19050"/>
                      <a:pt x="15239" y="21590"/>
                      <a:pt x="15239" y="21590"/>
                    </a:cubicBezTo>
                    <a:lnTo>
                      <a:pt x="15239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" name="Freeform 136">
                <a:extLst>
                  <a:ext uri="{FF2B5EF4-FFF2-40B4-BE49-F238E27FC236}">
                    <a16:creationId xmlns:a16="http://schemas.microsoft.com/office/drawing/2014/main" id="{D6C68E04-D623-D5AB-F5A3-E1F6574F6490}"/>
                  </a:ext>
                </a:extLst>
              </p:cNvPr>
              <p:cNvSpPr/>
              <p:nvPr/>
            </p:nvSpPr>
            <p:spPr>
              <a:xfrm>
                <a:off x="6639559" y="2152650"/>
                <a:ext cx="91440" cy="93979"/>
              </a:xfrm>
              <a:custGeom>
                <a:avLst/>
                <a:gdLst>
                  <a:gd name="connsiteX0" fmla="*/ 91440 w 91440"/>
                  <a:gd name="connsiteY0" fmla="*/ 46990 h 93979"/>
                  <a:gd name="connsiteX1" fmla="*/ 45720 w 91440"/>
                  <a:gd name="connsiteY1" fmla="*/ 93980 h 93979"/>
                  <a:gd name="connsiteX2" fmla="*/ 0 w 91440"/>
                  <a:gd name="connsiteY2" fmla="*/ 46990 h 93979"/>
                  <a:gd name="connsiteX3" fmla="*/ 45720 w 91440"/>
                  <a:gd name="connsiteY3" fmla="*/ 0 h 93979"/>
                  <a:gd name="connsiteX4" fmla="*/ 91440 w 91440"/>
                  <a:gd name="connsiteY4" fmla="*/ 46990 h 93979"/>
                  <a:gd name="connsiteX5" fmla="*/ 74930 w 91440"/>
                  <a:gd name="connsiteY5" fmla="*/ 46990 h 93979"/>
                  <a:gd name="connsiteX6" fmla="*/ 44450 w 91440"/>
                  <a:gd name="connsiteY6" fmla="*/ 15240 h 93979"/>
                  <a:gd name="connsiteX7" fmla="*/ 15240 w 91440"/>
                  <a:gd name="connsiteY7" fmla="*/ 46990 h 93979"/>
                  <a:gd name="connsiteX8" fmla="*/ 44450 w 91440"/>
                  <a:gd name="connsiteY8" fmla="*/ 78740 h 93979"/>
                  <a:gd name="connsiteX9" fmla="*/ 74930 w 91440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40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4930" y="46990"/>
                    </a:moveTo>
                    <a:cubicBezTo>
                      <a:pt x="74930" y="27940"/>
                      <a:pt x="62230" y="15240"/>
                      <a:pt x="44450" y="15240"/>
                    </a:cubicBezTo>
                    <a:cubicBezTo>
                      <a:pt x="26670" y="15240"/>
                      <a:pt x="15240" y="29210"/>
                      <a:pt x="15240" y="46990"/>
                    </a:cubicBezTo>
                    <a:cubicBezTo>
                      <a:pt x="15240" y="64770"/>
                      <a:pt x="27940" y="78740"/>
                      <a:pt x="44450" y="78740"/>
                    </a:cubicBezTo>
                    <a:cubicBezTo>
                      <a:pt x="60960" y="78740"/>
                      <a:pt x="74930" y="64770"/>
                      <a:pt x="7493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" name="Freeform 137">
                <a:extLst>
                  <a:ext uri="{FF2B5EF4-FFF2-40B4-BE49-F238E27FC236}">
                    <a16:creationId xmlns:a16="http://schemas.microsoft.com/office/drawing/2014/main" id="{18A928C9-2104-97B5-6398-A9012A201EF0}"/>
                  </a:ext>
                </a:extLst>
              </p:cNvPr>
              <p:cNvSpPr/>
              <p:nvPr/>
            </p:nvSpPr>
            <p:spPr>
              <a:xfrm>
                <a:off x="6756400" y="2152650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" name="Freeform 138">
                <a:extLst>
                  <a:ext uri="{FF2B5EF4-FFF2-40B4-BE49-F238E27FC236}">
                    <a16:creationId xmlns:a16="http://schemas.microsoft.com/office/drawing/2014/main" id="{5B66BB52-4E56-CE78-DA4B-B2A14E105018}"/>
                  </a:ext>
                </a:extLst>
              </p:cNvPr>
              <p:cNvSpPr/>
              <p:nvPr/>
            </p:nvSpPr>
            <p:spPr>
              <a:xfrm>
                <a:off x="6821169" y="2153920"/>
                <a:ext cx="83820" cy="130809"/>
              </a:xfrm>
              <a:custGeom>
                <a:avLst/>
                <a:gdLst>
                  <a:gd name="connsiteX0" fmla="*/ 48261 w 83820"/>
                  <a:gd name="connsiteY0" fmla="*/ 77470 h 130809"/>
                  <a:gd name="connsiteX1" fmla="*/ 83820 w 83820"/>
                  <a:gd name="connsiteY1" fmla="*/ 102870 h 130809"/>
                  <a:gd name="connsiteX2" fmla="*/ 40640 w 83820"/>
                  <a:gd name="connsiteY2" fmla="*/ 130810 h 130809"/>
                  <a:gd name="connsiteX3" fmla="*/ 0 w 83820"/>
                  <a:gd name="connsiteY3" fmla="*/ 106680 h 130809"/>
                  <a:gd name="connsiteX4" fmla="*/ 24130 w 83820"/>
                  <a:gd name="connsiteY4" fmla="*/ 85090 h 130809"/>
                  <a:gd name="connsiteX5" fmla="*/ 10161 w 83820"/>
                  <a:gd name="connsiteY5" fmla="*/ 73660 h 130809"/>
                  <a:gd name="connsiteX6" fmla="*/ 22861 w 83820"/>
                  <a:gd name="connsiteY6" fmla="*/ 60960 h 130809"/>
                  <a:gd name="connsiteX7" fmla="*/ 1270 w 83820"/>
                  <a:gd name="connsiteY7" fmla="*/ 31750 h 130809"/>
                  <a:gd name="connsiteX8" fmla="*/ 36830 w 83820"/>
                  <a:gd name="connsiteY8" fmla="*/ 0 h 130809"/>
                  <a:gd name="connsiteX9" fmla="*/ 50800 w 83820"/>
                  <a:gd name="connsiteY9" fmla="*/ 2540 h 130809"/>
                  <a:gd name="connsiteX10" fmla="*/ 82550 w 83820"/>
                  <a:gd name="connsiteY10" fmla="*/ 2540 h 130809"/>
                  <a:gd name="connsiteX11" fmla="*/ 82550 w 83820"/>
                  <a:gd name="connsiteY11" fmla="*/ 15240 h 130809"/>
                  <a:gd name="connsiteX12" fmla="*/ 69850 w 83820"/>
                  <a:gd name="connsiteY12" fmla="*/ 15240 h 130809"/>
                  <a:gd name="connsiteX13" fmla="*/ 64770 w 83820"/>
                  <a:gd name="connsiteY13" fmla="*/ 15240 h 130809"/>
                  <a:gd name="connsiteX14" fmla="*/ 64770 w 83820"/>
                  <a:gd name="connsiteY14" fmla="*/ 15240 h 130809"/>
                  <a:gd name="connsiteX15" fmla="*/ 72390 w 83820"/>
                  <a:gd name="connsiteY15" fmla="*/ 33020 h 130809"/>
                  <a:gd name="connsiteX16" fmla="*/ 39370 w 83820"/>
                  <a:gd name="connsiteY16" fmla="*/ 63500 h 130809"/>
                  <a:gd name="connsiteX17" fmla="*/ 39370 w 83820"/>
                  <a:gd name="connsiteY17" fmla="*/ 63500 h 130809"/>
                  <a:gd name="connsiteX18" fmla="*/ 25400 w 83820"/>
                  <a:gd name="connsiteY18" fmla="*/ 71120 h 130809"/>
                  <a:gd name="connsiteX19" fmla="*/ 46990 w 83820"/>
                  <a:gd name="connsiteY19" fmla="*/ 78740 h 130809"/>
                  <a:gd name="connsiteX20" fmla="*/ 67311 w 83820"/>
                  <a:gd name="connsiteY20" fmla="*/ 102870 h 130809"/>
                  <a:gd name="connsiteX21" fmla="*/ 40640 w 83820"/>
                  <a:gd name="connsiteY21" fmla="*/ 88900 h 130809"/>
                  <a:gd name="connsiteX22" fmla="*/ 16511 w 83820"/>
                  <a:gd name="connsiteY22" fmla="*/ 104140 h 130809"/>
                  <a:gd name="connsiteX23" fmla="*/ 41911 w 83820"/>
                  <a:gd name="connsiteY23" fmla="*/ 118110 h 130809"/>
                  <a:gd name="connsiteX24" fmla="*/ 67311 w 83820"/>
                  <a:gd name="connsiteY24" fmla="*/ 104140 h 130809"/>
                  <a:gd name="connsiteX25" fmla="*/ 59690 w 83820"/>
                  <a:gd name="connsiteY25" fmla="*/ 31750 h 130809"/>
                  <a:gd name="connsiteX26" fmla="*/ 39370 w 83820"/>
                  <a:gd name="connsiteY26" fmla="*/ 12700 h 130809"/>
                  <a:gd name="connsiteX27" fmla="*/ 19050 w 83820"/>
                  <a:gd name="connsiteY27" fmla="*/ 31750 h 130809"/>
                  <a:gd name="connsiteX28" fmla="*/ 39370 w 83820"/>
                  <a:gd name="connsiteY28" fmla="*/ 50800 h 130809"/>
                  <a:gd name="connsiteX29" fmla="*/ 59690 w 83820"/>
                  <a:gd name="connsiteY29" fmla="*/ 3175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3820" h="130809">
                    <a:moveTo>
                      <a:pt x="48261" y="77470"/>
                    </a:moveTo>
                    <a:cubicBezTo>
                      <a:pt x="71120" y="80010"/>
                      <a:pt x="83820" y="86360"/>
                      <a:pt x="83820" y="102870"/>
                    </a:cubicBezTo>
                    <a:cubicBezTo>
                      <a:pt x="83820" y="119380"/>
                      <a:pt x="66040" y="130810"/>
                      <a:pt x="40640" y="130810"/>
                    </a:cubicBezTo>
                    <a:cubicBezTo>
                      <a:pt x="15240" y="130810"/>
                      <a:pt x="0" y="123190"/>
                      <a:pt x="0" y="106680"/>
                    </a:cubicBezTo>
                    <a:cubicBezTo>
                      <a:pt x="0" y="90170"/>
                      <a:pt x="11430" y="87630"/>
                      <a:pt x="24130" y="85090"/>
                    </a:cubicBezTo>
                    <a:cubicBezTo>
                      <a:pt x="15240" y="85090"/>
                      <a:pt x="10161" y="80010"/>
                      <a:pt x="10161" y="73660"/>
                    </a:cubicBezTo>
                    <a:cubicBezTo>
                      <a:pt x="10161" y="67310"/>
                      <a:pt x="15240" y="63500"/>
                      <a:pt x="22861" y="60960"/>
                    </a:cubicBezTo>
                    <a:cubicBezTo>
                      <a:pt x="10161" y="55880"/>
                      <a:pt x="1270" y="45720"/>
                      <a:pt x="1270" y="31750"/>
                    </a:cubicBezTo>
                    <a:cubicBezTo>
                      <a:pt x="1270" y="17780"/>
                      <a:pt x="16511" y="0"/>
                      <a:pt x="36830" y="0"/>
                    </a:cubicBezTo>
                    <a:cubicBezTo>
                      <a:pt x="57150" y="0"/>
                      <a:pt x="46990" y="0"/>
                      <a:pt x="50800" y="2540"/>
                    </a:cubicBezTo>
                    <a:lnTo>
                      <a:pt x="82550" y="2540"/>
                    </a:lnTo>
                    <a:lnTo>
                      <a:pt x="82550" y="15240"/>
                    </a:lnTo>
                    <a:lnTo>
                      <a:pt x="69850" y="15240"/>
                    </a:lnTo>
                    <a:cubicBezTo>
                      <a:pt x="67311" y="15240"/>
                      <a:pt x="64770" y="15240"/>
                      <a:pt x="64770" y="15240"/>
                    </a:cubicBezTo>
                    <a:lnTo>
                      <a:pt x="64770" y="15240"/>
                    </a:lnTo>
                    <a:cubicBezTo>
                      <a:pt x="69850" y="19050"/>
                      <a:pt x="72390" y="25400"/>
                      <a:pt x="72390" y="33020"/>
                    </a:cubicBezTo>
                    <a:cubicBezTo>
                      <a:pt x="72390" y="50800"/>
                      <a:pt x="58420" y="63500"/>
                      <a:pt x="39370" y="63500"/>
                    </a:cubicBezTo>
                    <a:lnTo>
                      <a:pt x="39370" y="63500"/>
                    </a:lnTo>
                    <a:cubicBezTo>
                      <a:pt x="31750" y="63500"/>
                      <a:pt x="25400" y="67310"/>
                      <a:pt x="25400" y="71120"/>
                    </a:cubicBezTo>
                    <a:cubicBezTo>
                      <a:pt x="25400" y="74930"/>
                      <a:pt x="30480" y="77470"/>
                      <a:pt x="46990" y="78740"/>
                    </a:cubicBezTo>
                    <a:close/>
                    <a:moveTo>
                      <a:pt x="67311" y="102870"/>
                    </a:moveTo>
                    <a:cubicBezTo>
                      <a:pt x="67311" y="95250"/>
                      <a:pt x="59690" y="88900"/>
                      <a:pt x="40640" y="88900"/>
                    </a:cubicBezTo>
                    <a:cubicBezTo>
                      <a:pt x="21590" y="88900"/>
                      <a:pt x="16511" y="95250"/>
                      <a:pt x="16511" y="104140"/>
                    </a:cubicBezTo>
                    <a:cubicBezTo>
                      <a:pt x="16511" y="113030"/>
                      <a:pt x="26670" y="118110"/>
                      <a:pt x="41911" y="118110"/>
                    </a:cubicBezTo>
                    <a:cubicBezTo>
                      <a:pt x="57150" y="118110"/>
                      <a:pt x="67311" y="111760"/>
                      <a:pt x="67311" y="104140"/>
                    </a:cubicBezTo>
                    <a:close/>
                    <a:moveTo>
                      <a:pt x="59690" y="31750"/>
                    </a:moveTo>
                    <a:cubicBezTo>
                      <a:pt x="59690" y="20320"/>
                      <a:pt x="50800" y="12700"/>
                      <a:pt x="39370" y="12700"/>
                    </a:cubicBezTo>
                    <a:cubicBezTo>
                      <a:pt x="27940" y="12700"/>
                      <a:pt x="19050" y="20320"/>
                      <a:pt x="19050" y="31750"/>
                    </a:cubicBezTo>
                    <a:cubicBezTo>
                      <a:pt x="19050" y="43180"/>
                      <a:pt x="27940" y="50800"/>
                      <a:pt x="39370" y="50800"/>
                    </a:cubicBezTo>
                    <a:cubicBezTo>
                      <a:pt x="50800" y="50800"/>
                      <a:pt x="59690" y="43180"/>
                      <a:pt x="59690" y="3175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 139">
                <a:extLst>
                  <a:ext uri="{FF2B5EF4-FFF2-40B4-BE49-F238E27FC236}">
                    <a16:creationId xmlns:a16="http://schemas.microsoft.com/office/drawing/2014/main" id="{3FBAEB44-6F98-F285-1334-E95BBD324321}"/>
                  </a:ext>
                </a:extLst>
              </p:cNvPr>
              <p:cNvSpPr/>
              <p:nvPr/>
            </p:nvSpPr>
            <p:spPr>
              <a:xfrm>
                <a:off x="6917690" y="2153920"/>
                <a:ext cx="73659" cy="93979"/>
              </a:xfrm>
              <a:custGeom>
                <a:avLst/>
                <a:gdLst>
                  <a:gd name="connsiteX0" fmla="*/ 5080 w 73659"/>
                  <a:gd name="connsiteY0" fmla="*/ 6350 h 93979"/>
                  <a:gd name="connsiteX1" fmla="*/ 36830 w 73659"/>
                  <a:gd name="connsiteY1" fmla="*/ 0 h 93979"/>
                  <a:gd name="connsiteX2" fmla="*/ 73660 w 73659"/>
                  <a:gd name="connsiteY2" fmla="*/ 34290 h 93979"/>
                  <a:gd name="connsiteX3" fmla="*/ 73660 w 73659"/>
                  <a:gd name="connsiteY3" fmla="*/ 91440 h 93979"/>
                  <a:gd name="connsiteX4" fmla="*/ 58420 w 73659"/>
                  <a:gd name="connsiteY4" fmla="*/ 91440 h 93979"/>
                  <a:gd name="connsiteX5" fmla="*/ 58420 w 73659"/>
                  <a:gd name="connsiteY5" fmla="*/ 81280 h 93979"/>
                  <a:gd name="connsiteX6" fmla="*/ 58420 w 73659"/>
                  <a:gd name="connsiteY6" fmla="*/ 73660 h 93979"/>
                  <a:gd name="connsiteX7" fmla="*/ 58420 w 73659"/>
                  <a:gd name="connsiteY7" fmla="*/ 73660 h 93979"/>
                  <a:gd name="connsiteX8" fmla="*/ 27940 w 73659"/>
                  <a:gd name="connsiteY8" fmla="*/ 93980 h 93979"/>
                  <a:gd name="connsiteX9" fmla="*/ 0 w 73659"/>
                  <a:gd name="connsiteY9" fmla="*/ 67310 h 93979"/>
                  <a:gd name="connsiteX10" fmla="*/ 58420 w 73659"/>
                  <a:gd name="connsiteY10" fmla="*/ 39370 h 93979"/>
                  <a:gd name="connsiteX11" fmla="*/ 58420 w 73659"/>
                  <a:gd name="connsiteY11" fmla="*/ 34290 h 93979"/>
                  <a:gd name="connsiteX12" fmla="*/ 35560 w 73659"/>
                  <a:gd name="connsiteY12" fmla="*/ 13970 h 93979"/>
                  <a:gd name="connsiteX13" fmla="*/ 6350 w 73659"/>
                  <a:gd name="connsiteY13" fmla="*/ 21590 h 93979"/>
                  <a:gd name="connsiteX14" fmla="*/ 6350 w 73659"/>
                  <a:gd name="connsiteY14" fmla="*/ 6350 h 93979"/>
                  <a:gd name="connsiteX15" fmla="*/ 57150 w 73659"/>
                  <a:gd name="connsiteY15" fmla="*/ 50800 h 93979"/>
                  <a:gd name="connsiteX16" fmla="*/ 16510 w 73659"/>
                  <a:gd name="connsiteY16" fmla="*/ 66040 h 93979"/>
                  <a:gd name="connsiteX17" fmla="*/ 30480 w 73659"/>
                  <a:gd name="connsiteY17" fmla="*/ 80010 h 93979"/>
                  <a:gd name="connsiteX18" fmla="*/ 57150 w 73659"/>
                  <a:gd name="connsiteY18" fmla="*/ 5080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80010"/>
                      <a:pt x="30480" y="80010"/>
                    </a:cubicBezTo>
                    <a:cubicBezTo>
                      <a:pt x="45720" y="80010"/>
                      <a:pt x="57150" y="64770"/>
                      <a:pt x="5715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8AF49ADD-5DD5-2780-F743-1D0A2BD9666E}"/>
                  </a:ext>
                </a:extLst>
              </p:cNvPr>
              <p:cNvSpPr/>
              <p:nvPr/>
            </p:nvSpPr>
            <p:spPr>
              <a:xfrm>
                <a:off x="7023100" y="2152650"/>
                <a:ext cx="80009" cy="91439"/>
              </a:xfrm>
              <a:custGeom>
                <a:avLst/>
                <a:gdLst>
                  <a:gd name="connsiteX0" fmla="*/ 15240 w 80009"/>
                  <a:gd name="connsiteY0" fmla="*/ 2540 h 91439"/>
                  <a:gd name="connsiteX1" fmla="*/ 15240 w 80009"/>
                  <a:gd name="connsiteY1" fmla="*/ 15240 h 91439"/>
                  <a:gd name="connsiteX2" fmla="*/ 15240 w 80009"/>
                  <a:gd name="connsiteY2" fmla="*/ 21590 h 91439"/>
                  <a:gd name="connsiteX3" fmla="*/ 15240 w 80009"/>
                  <a:gd name="connsiteY3" fmla="*/ 21590 h 91439"/>
                  <a:gd name="connsiteX4" fmla="*/ 49530 w 80009"/>
                  <a:gd name="connsiteY4" fmla="*/ 0 h 91439"/>
                  <a:gd name="connsiteX5" fmla="*/ 80010 w 80009"/>
                  <a:gd name="connsiteY5" fmla="*/ 35560 h 91439"/>
                  <a:gd name="connsiteX6" fmla="*/ 80010 w 80009"/>
                  <a:gd name="connsiteY6" fmla="*/ 91440 h 91439"/>
                  <a:gd name="connsiteX7" fmla="*/ 63500 w 80009"/>
                  <a:gd name="connsiteY7" fmla="*/ 91440 h 91439"/>
                  <a:gd name="connsiteX8" fmla="*/ 63500 w 80009"/>
                  <a:gd name="connsiteY8" fmla="*/ 39370 h 91439"/>
                  <a:gd name="connsiteX9" fmla="*/ 46990 w 80009"/>
                  <a:gd name="connsiteY9" fmla="*/ 16510 h 91439"/>
                  <a:gd name="connsiteX10" fmla="*/ 16510 w 80009"/>
                  <a:gd name="connsiteY10" fmla="*/ 48260 h 91439"/>
                  <a:gd name="connsiteX11" fmla="*/ 16510 w 80009"/>
                  <a:gd name="connsiteY11" fmla="*/ 91440 h 91439"/>
                  <a:gd name="connsiteX12" fmla="*/ 0 w 80009"/>
                  <a:gd name="connsiteY12" fmla="*/ 91440 h 91439"/>
                  <a:gd name="connsiteX13" fmla="*/ 0 w 80009"/>
                  <a:gd name="connsiteY13" fmla="*/ 2540 h 91439"/>
                  <a:gd name="connsiteX14" fmla="*/ 15240 w 80009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BA1C7F45-6388-A00E-9B38-6ED0CC22FB59}"/>
                  </a:ext>
                </a:extLst>
              </p:cNvPr>
              <p:cNvSpPr/>
              <p:nvPr/>
            </p:nvSpPr>
            <p:spPr>
              <a:xfrm>
                <a:off x="7132319" y="2119629"/>
                <a:ext cx="20320" cy="124460"/>
              </a:xfrm>
              <a:custGeom>
                <a:avLst/>
                <a:gdLst>
                  <a:gd name="connsiteX0" fmla="*/ 10161 w 20320"/>
                  <a:gd name="connsiteY0" fmla="*/ 0 h 124460"/>
                  <a:gd name="connsiteX1" fmla="*/ 20320 w 20320"/>
                  <a:gd name="connsiteY1" fmla="*/ 10160 h 124460"/>
                  <a:gd name="connsiteX2" fmla="*/ 10161 w 20320"/>
                  <a:gd name="connsiteY2" fmla="*/ 20320 h 124460"/>
                  <a:gd name="connsiteX3" fmla="*/ 0 w 20320"/>
                  <a:gd name="connsiteY3" fmla="*/ 10160 h 124460"/>
                  <a:gd name="connsiteX4" fmla="*/ 10161 w 20320"/>
                  <a:gd name="connsiteY4" fmla="*/ 0 h 124460"/>
                  <a:gd name="connsiteX5" fmla="*/ 19050 w 20320"/>
                  <a:gd name="connsiteY5" fmla="*/ 35560 h 124460"/>
                  <a:gd name="connsiteX6" fmla="*/ 19050 w 20320"/>
                  <a:gd name="connsiteY6" fmla="*/ 124460 h 124460"/>
                  <a:gd name="connsiteX7" fmla="*/ 2540 w 20320"/>
                  <a:gd name="connsiteY7" fmla="*/ 124460 h 124460"/>
                  <a:gd name="connsiteX8" fmla="*/ 2540 w 20320"/>
                  <a:gd name="connsiteY8" fmla="*/ 35560 h 124460"/>
                  <a:gd name="connsiteX9" fmla="*/ 19050 w 20320"/>
                  <a:gd name="connsiteY9" fmla="*/ 35560 h 124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" h="124460">
                    <a:moveTo>
                      <a:pt x="10161" y="0"/>
                    </a:moveTo>
                    <a:cubicBezTo>
                      <a:pt x="16511" y="0"/>
                      <a:pt x="20320" y="3810"/>
                      <a:pt x="20320" y="10160"/>
                    </a:cubicBezTo>
                    <a:cubicBezTo>
                      <a:pt x="20320" y="16510"/>
                      <a:pt x="16511" y="20320"/>
                      <a:pt x="10161" y="20320"/>
                    </a:cubicBezTo>
                    <a:cubicBezTo>
                      <a:pt x="3811" y="20320"/>
                      <a:pt x="0" y="16510"/>
                      <a:pt x="0" y="10160"/>
                    </a:cubicBezTo>
                    <a:cubicBezTo>
                      <a:pt x="0" y="3810"/>
                      <a:pt x="3811" y="0"/>
                      <a:pt x="10161" y="0"/>
                    </a:cubicBezTo>
                    <a:close/>
                    <a:moveTo>
                      <a:pt x="19050" y="35560"/>
                    </a:moveTo>
                    <a:lnTo>
                      <a:pt x="19050" y="124460"/>
                    </a:lnTo>
                    <a:lnTo>
                      <a:pt x="2540" y="124460"/>
                    </a:lnTo>
                    <a:lnTo>
                      <a:pt x="2540" y="35560"/>
                    </a:lnTo>
                    <a:lnTo>
                      <a:pt x="19050" y="3556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 142">
                <a:extLst>
                  <a:ext uri="{FF2B5EF4-FFF2-40B4-BE49-F238E27FC236}">
                    <a16:creationId xmlns:a16="http://schemas.microsoft.com/office/drawing/2014/main" id="{3CA23AC4-B878-AEBA-A4F9-3039B89ECB86}"/>
                  </a:ext>
                </a:extLst>
              </p:cNvPr>
              <p:cNvSpPr/>
              <p:nvPr/>
            </p:nvSpPr>
            <p:spPr>
              <a:xfrm>
                <a:off x="7172959" y="2155189"/>
                <a:ext cx="74930" cy="88900"/>
              </a:xfrm>
              <a:custGeom>
                <a:avLst/>
                <a:gdLst>
                  <a:gd name="connsiteX0" fmla="*/ 74930 w 74930"/>
                  <a:gd name="connsiteY0" fmla="*/ 88900 h 88900"/>
                  <a:gd name="connsiteX1" fmla="*/ 0 w 74930"/>
                  <a:gd name="connsiteY1" fmla="*/ 88900 h 88900"/>
                  <a:gd name="connsiteX2" fmla="*/ 46990 w 74930"/>
                  <a:gd name="connsiteY2" fmla="*/ 13970 h 88900"/>
                  <a:gd name="connsiteX3" fmla="*/ 2540 w 74930"/>
                  <a:gd name="connsiteY3" fmla="*/ 13970 h 88900"/>
                  <a:gd name="connsiteX4" fmla="*/ 2540 w 74930"/>
                  <a:gd name="connsiteY4" fmla="*/ 0 h 88900"/>
                  <a:gd name="connsiteX5" fmla="*/ 72390 w 74930"/>
                  <a:gd name="connsiteY5" fmla="*/ 0 h 88900"/>
                  <a:gd name="connsiteX6" fmla="*/ 25400 w 74930"/>
                  <a:gd name="connsiteY6" fmla="*/ 74930 h 88900"/>
                  <a:gd name="connsiteX7" fmla="*/ 73660 w 74930"/>
                  <a:gd name="connsiteY7" fmla="*/ 74930 h 88900"/>
                  <a:gd name="connsiteX8" fmla="*/ 73660 w 74930"/>
                  <a:gd name="connsiteY8" fmla="*/ 88900 h 88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4930" h="88900">
                    <a:moveTo>
                      <a:pt x="74930" y="88900"/>
                    </a:moveTo>
                    <a:lnTo>
                      <a:pt x="0" y="88900"/>
                    </a:lnTo>
                    <a:lnTo>
                      <a:pt x="46990" y="13970"/>
                    </a:lnTo>
                    <a:lnTo>
                      <a:pt x="2540" y="13970"/>
                    </a:lnTo>
                    <a:lnTo>
                      <a:pt x="2540" y="0"/>
                    </a:lnTo>
                    <a:lnTo>
                      <a:pt x="72390" y="0"/>
                    </a:lnTo>
                    <a:lnTo>
                      <a:pt x="25400" y="74930"/>
                    </a:lnTo>
                    <a:lnTo>
                      <a:pt x="73660" y="74930"/>
                    </a:lnTo>
                    <a:lnTo>
                      <a:pt x="73660" y="889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A0443B74-A640-9307-39A7-2A8938D4FA89}"/>
                  </a:ext>
                </a:extLst>
              </p:cNvPr>
              <p:cNvSpPr/>
              <p:nvPr/>
            </p:nvSpPr>
            <p:spPr>
              <a:xfrm>
                <a:off x="7265669" y="2153920"/>
                <a:ext cx="73660" cy="93979"/>
              </a:xfrm>
              <a:custGeom>
                <a:avLst/>
                <a:gdLst>
                  <a:gd name="connsiteX0" fmla="*/ 5080 w 73660"/>
                  <a:gd name="connsiteY0" fmla="*/ 6350 h 93979"/>
                  <a:gd name="connsiteX1" fmla="*/ 36830 w 73660"/>
                  <a:gd name="connsiteY1" fmla="*/ 0 h 93979"/>
                  <a:gd name="connsiteX2" fmla="*/ 73661 w 73660"/>
                  <a:gd name="connsiteY2" fmla="*/ 34290 h 93979"/>
                  <a:gd name="connsiteX3" fmla="*/ 73661 w 73660"/>
                  <a:gd name="connsiteY3" fmla="*/ 91440 h 93979"/>
                  <a:gd name="connsiteX4" fmla="*/ 58420 w 73660"/>
                  <a:gd name="connsiteY4" fmla="*/ 91440 h 93979"/>
                  <a:gd name="connsiteX5" fmla="*/ 58420 w 73660"/>
                  <a:gd name="connsiteY5" fmla="*/ 81280 h 93979"/>
                  <a:gd name="connsiteX6" fmla="*/ 58420 w 73660"/>
                  <a:gd name="connsiteY6" fmla="*/ 73660 h 93979"/>
                  <a:gd name="connsiteX7" fmla="*/ 58420 w 73660"/>
                  <a:gd name="connsiteY7" fmla="*/ 73660 h 93979"/>
                  <a:gd name="connsiteX8" fmla="*/ 27940 w 73660"/>
                  <a:gd name="connsiteY8" fmla="*/ 93980 h 93979"/>
                  <a:gd name="connsiteX9" fmla="*/ 0 w 73660"/>
                  <a:gd name="connsiteY9" fmla="*/ 67310 h 93979"/>
                  <a:gd name="connsiteX10" fmla="*/ 58420 w 73660"/>
                  <a:gd name="connsiteY10" fmla="*/ 39370 h 93979"/>
                  <a:gd name="connsiteX11" fmla="*/ 58420 w 73660"/>
                  <a:gd name="connsiteY11" fmla="*/ 34290 h 93979"/>
                  <a:gd name="connsiteX12" fmla="*/ 35561 w 73660"/>
                  <a:gd name="connsiteY12" fmla="*/ 13970 h 93979"/>
                  <a:gd name="connsiteX13" fmla="*/ 6350 w 73660"/>
                  <a:gd name="connsiteY13" fmla="*/ 21590 h 93979"/>
                  <a:gd name="connsiteX14" fmla="*/ 6350 w 73660"/>
                  <a:gd name="connsiteY14" fmla="*/ 6350 h 93979"/>
                  <a:gd name="connsiteX15" fmla="*/ 57150 w 73660"/>
                  <a:gd name="connsiteY15" fmla="*/ 50800 h 93979"/>
                  <a:gd name="connsiteX16" fmla="*/ 16511 w 73660"/>
                  <a:gd name="connsiteY16" fmla="*/ 66040 h 93979"/>
                  <a:gd name="connsiteX17" fmla="*/ 30480 w 73660"/>
                  <a:gd name="connsiteY17" fmla="*/ 80010 h 93979"/>
                  <a:gd name="connsiteX18" fmla="*/ 57150 w 73660"/>
                  <a:gd name="connsiteY18" fmla="*/ 5080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60" h="93979">
                    <a:moveTo>
                      <a:pt x="5080" y="6350"/>
                    </a:moveTo>
                    <a:cubicBezTo>
                      <a:pt x="10161" y="3810"/>
                      <a:pt x="21590" y="0"/>
                      <a:pt x="36830" y="0"/>
                    </a:cubicBezTo>
                    <a:cubicBezTo>
                      <a:pt x="62230" y="0"/>
                      <a:pt x="73661" y="12700"/>
                      <a:pt x="73661" y="34290"/>
                    </a:cubicBezTo>
                    <a:lnTo>
                      <a:pt x="73661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1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1" y="54610"/>
                      <a:pt x="16511" y="66040"/>
                    </a:cubicBezTo>
                    <a:cubicBezTo>
                      <a:pt x="16511" y="77470"/>
                      <a:pt x="21590" y="80010"/>
                      <a:pt x="30480" y="80010"/>
                    </a:cubicBezTo>
                    <a:cubicBezTo>
                      <a:pt x="45720" y="80010"/>
                      <a:pt x="57150" y="64770"/>
                      <a:pt x="5715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id="{57F5F99A-5323-9ADF-CE7F-D81D8CD1CEFD}"/>
                  </a:ext>
                </a:extLst>
              </p:cNvPr>
              <p:cNvSpPr/>
              <p:nvPr/>
            </p:nvSpPr>
            <p:spPr>
              <a:xfrm>
                <a:off x="7358380" y="2128520"/>
                <a:ext cx="60959" cy="116839"/>
              </a:xfrm>
              <a:custGeom>
                <a:avLst/>
                <a:gdLst>
                  <a:gd name="connsiteX0" fmla="*/ 15239 w 60959"/>
                  <a:gd name="connsiteY0" fmla="*/ 26670 h 116839"/>
                  <a:gd name="connsiteX1" fmla="*/ 15239 w 60959"/>
                  <a:gd name="connsiteY1" fmla="*/ 0 h 116839"/>
                  <a:gd name="connsiteX2" fmla="*/ 31750 w 60959"/>
                  <a:gd name="connsiteY2" fmla="*/ 0 h 116839"/>
                  <a:gd name="connsiteX3" fmla="*/ 31750 w 60959"/>
                  <a:gd name="connsiteY3" fmla="*/ 26670 h 116839"/>
                  <a:gd name="connsiteX4" fmla="*/ 58420 w 60959"/>
                  <a:gd name="connsiteY4" fmla="*/ 26670 h 116839"/>
                  <a:gd name="connsiteX5" fmla="*/ 58420 w 60959"/>
                  <a:gd name="connsiteY5" fmla="*/ 40640 h 116839"/>
                  <a:gd name="connsiteX6" fmla="*/ 31750 w 60959"/>
                  <a:gd name="connsiteY6" fmla="*/ 40640 h 116839"/>
                  <a:gd name="connsiteX7" fmla="*/ 31750 w 60959"/>
                  <a:gd name="connsiteY7" fmla="*/ 86360 h 116839"/>
                  <a:gd name="connsiteX8" fmla="*/ 44450 w 60959"/>
                  <a:gd name="connsiteY8" fmla="*/ 102870 h 116839"/>
                  <a:gd name="connsiteX9" fmla="*/ 60960 w 60959"/>
                  <a:gd name="connsiteY9" fmla="*/ 99060 h 116839"/>
                  <a:gd name="connsiteX10" fmla="*/ 60960 w 60959"/>
                  <a:gd name="connsiteY10" fmla="*/ 113030 h 116839"/>
                  <a:gd name="connsiteX11" fmla="*/ 40639 w 60959"/>
                  <a:gd name="connsiteY11" fmla="*/ 116840 h 116839"/>
                  <a:gd name="connsiteX12" fmla="*/ 13970 w 60959"/>
                  <a:gd name="connsiteY12" fmla="*/ 90170 h 116839"/>
                  <a:gd name="connsiteX13" fmla="*/ 13970 w 60959"/>
                  <a:gd name="connsiteY13" fmla="*/ 39370 h 116839"/>
                  <a:gd name="connsiteX14" fmla="*/ 0 w 60959"/>
                  <a:gd name="connsiteY14" fmla="*/ 39370 h 116839"/>
                  <a:gd name="connsiteX15" fmla="*/ 0 w 60959"/>
                  <a:gd name="connsiteY15" fmla="*/ 25400 h 116839"/>
                  <a:gd name="connsiteX16" fmla="*/ 15239 w 60959"/>
                  <a:gd name="connsiteY16" fmla="*/ 25400 h 11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59" h="116839">
                    <a:moveTo>
                      <a:pt x="15239" y="26670"/>
                    </a:moveTo>
                    <a:lnTo>
                      <a:pt x="15239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39" y="116840"/>
                    </a:cubicBezTo>
                    <a:cubicBezTo>
                      <a:pt x="27939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39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 145">
                <a:extLst>
                  <a:ext uri="{FF2B5EF4-FFF2-40B4-BE49-F238E27FC236}">
                    <a16:creationId xmlns:a16="http://schemas.microsoft.com/office/drawing/2014/main" id="{9F087511-3DAA-4AD7-058C-BEAD4EC65CD2}"/>
                  </a:ext>
                </a:extLst>
              </p:cNvPr>
              <p:cNvSpPr/>
              <p:nvPr/>
            </p:nvSpPr>
            <p:spPr>
              <a:xfrm>
                <a:off x="7438390" y="2119629"/>
                <a:ext cx="20319" cy="124460"/>
              </a:xfrm>
              <a:custGeom>
                <a:avLst/>
                <a:gdLst>
                  <a:gd name="connsiteX0" fmla="*/ 10160 w 20319"/>
                  <a:gd name="connsiteY0" fmla="*/ 0 h 124460"/>
                  <a:gd name="connsiteX1" fmla="*/ 20320 w 20319"/>
                  <a:gd name="connsiteY1" fmla="*/ 10160 h 124460"/>
                  <a:gd name="connsiteX2" fmla="*/ 10160 w 20319"/>
                  <a:gd name="connsiteY2" fmla="*/ 20320 h 124460"/>
                  <a:gd name="connsiteX3" fmla="*/ 0 w 20319"/>
                  <a:gd name="connsiteY3" fmla="*/ 10160 h 124460"/>
                  <a:gd name="connsiteX4" fmla="*/ 10160 w 20319"/>
                  <a:gd name="connsiteY4" fmla="*/ 0 h 124460"/>
                  <a:gd name="connsiteX5" fmla="*/ 17780 w 20319"/>
                  <a:gd name="connsiteY5" fmla="*/ 35560 h 124460"/>
                  <a:gd name="connsiteX6" fmla="*/ 17780 w 20319"/>
                  <a:gd name="connsiteY6" fmla="*/ 124460 h 124460"/>
                  <a:gd name="connsiteX7" fmla="*/ 1270 w 20319"/>
                  <a:gd name="connsiteY7" fmla="*/ 124460 h 124460"/>
                  <a:gd name="connsiteX8" fmla="*/ 1270 w 20319"/>
                  <a:gd name="connsiteY8" fmla="*/ 35560 h 124460"/>
                  <a:gd name="connsiteX9" fmla="*/ 17780 w 20319"/>
                  <a:gd name="connsiteY9" fmla="*/ 35560 h 124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19" h="124460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7780" y="35560"/>
                    </a:moveTo>
                    <a:lnTo>
                      <a:pt x="17780" y="124460"/>
                    </a:lnTo>
                    <a:lnTo>
                      <a:pt x="1270" y="124460"/>
                    </a:lnTo>
                    <a:lnTo>
                      <a:pt x="1270" y="35560"/>
                    </a:lnTo>
                    <a:lnTo>
                      <a:pt x="17780" y="3556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" name="Freeform 146">
                <a:extLst>
                  <a:ext uri="{FF2B5EF4-FFF2-40B4-BE49-F238E27FC236}">
                    <a16:creationId xmlns:a16="http://schemas.microsoft.com/office/drawing/2014/main" id="{7B8AB45E-5596-19DE-010E-224BAADE0502}"/>
                  </a:ext>
                </a:extLst>
              </p:cNvPr>
              <p:cNvSpPr/>
              <p:nvPr/>
            </p:nvSpPr>
            <p:spPr>
              <a:xfrm>
                <a:off x="7482840" y="2152650"/>
                <a:ext cx="91440" cy="93979"/>
              </a:xfrm>
              <a:custGeom>
                <a:avLst/>
                <a:gdLst>
                  <a:gd name="connsiteX0" fmla="*/ 91440 w 91440"/>
                  <a:gd name="connsiteY0" fmla="*/ 46990 h 93979"/>
                  <a:gd name="connsiteX1" fmla="*/ 45720 w 91440"/>
                  <a:gd name="connsiteY1" fmla="*/ 93980 h 93979"/>
                  <a:gd name="connsiteX2" fmla="*/ 0 w 91440"/>
                  <a:gd name="connsiteY2" fmla="*/ 46990 h 93979"/>
                  <a:gd name="connsiteX3" fmla="*/ 45720 w 91440"/>
                  <a:gd name="connsiteY3" fmla="*/ 0 h 93979"/>
                  <a:gd name="connsiteX4" fmla="*/ 91440 w 91440"/>
                  <a:gd name="connsiteY4" fmla="*/ 46990 h 93979"/>
                  <a:gd name="connsiteX5" fmla="*/ 76200 w 91440"/>
                  <a:gd name="connsiteY5" fmla="*/ 46990 h 93979"/>
                  <a:gd name="connsiteX6" fmla="*/ 45720 w 91440"/>
                  <a:gd name="connsiteY6" fmla="*/ 15240 h 93979"/>
                  <a:gd name="connsiteX7" fmla="*/ 16510 w 91440"/>
                  <a:gd name="connsiteY7" fmla="*/ 46990 h 93979"/>
                  <a:gd name="connsiteX8" fmla="*/ 45720 w 91440"/>
                  <a:gd name="connsiteY8" fmla="*/ 78740 h 93979"/>
                  <a:gd name="connsiteX9" fmla="*/ 76200 w 91440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40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6200" y="46990"/>
                    </a:moveTo>
                    <a:cubicBezTo>
                      <a:pt x="76200" y="27940"/>
                      <a:pt x="63500" y="15240"/>
                      <a:pt x="45720" y="15240"/>
                    </a:cubicBezTo>
                    <a:cubicBezTo>
                      <a:pt x="27940" y="15240"/>
                      <a:pt x="16510" y="29210"/>
                      <a:pt x="16510" y="46990"/>
                    </a:cubicBezTo>
                    <a:cubicBezTo>
                      <a:pt x="16510" y="64770"/>
                      <a:pt x="29210" y="78740"/>
                      <a:pt x="45720" y="78740"/>
                    </a:cubicBezTo>
                    <a:cubicBezTo>
                      <a:pt x="62230" y="78740"/>
                      <a:pt x="76200" y="64770"/>
                      <a:pt x="7620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" name="Freeform 147">
                <a:extLst>
                  <a:ext uri="{FF2B5EF4-FFF2-40B4-BE49-F238E27FC236}">
                    <a16:creationId xmlns:a16="http://schemas.microsoft.com/office/drawing/2014/main" id="{61FA7C75-413A-17AF-E0E6-DD95B3CCC224}"/>
                  </a:ext>
                </a:extLst>
              </p:cNvPr>
              <p:cNvSpPr/>
              <p:nvPr/>
            </p:nvSpPr>
            <p:spPr>
              <a:xfrm>
                <a:off x="7602219" y="2152650"/>
                <a:ext cx="80010" cy="91439"/>
              </a:xfrm>
              <a:custGeom>
                <a:avLst/>
                <a:gdLst>
                  <a:gd name="connsiteX0" fmla="*/ 15240 w 80010"/>
                  <a:gd name="connsiteY0" fmla="*/ 2540 h 91439"/>
                  <a:gd name="connsiteX1" fmla="*/ 15240 w 80010"/>
                  <a:gd name="connsiteY1" fmla="*/ 15240 h 91439"/>
                  <a:gd name="connsiteX2" fmla="*/ 15240 w 80010"/>
                  <a:gd name="connsiteY2" fmla="*/ 21590 h 91439"/>
                  <a:gd name="connsiteX3" fmla="*/ 15240 w 80010"/>
                  <a:gd name="connsiteY3" fmla="*/ 21590 h 91439"/>
                  <a:gd name="connsiteX4" fmla="*/ 49530 w 80010"/>
                  <a:gd name="connsiteY4" fmla="*/ 0 h 91439"/>
                  <a:gd name="connsiteX5" fmla="*/ 80011 w 80010"/>
                  <a:gd name="connsiteY5" fmla="*/ 35560 h 91439"/>
                  <a:gd name="connsiteX6" fmla="*/ 80011 w 80010"/>
                  <a:gd name="connsiteY6" fmla="*/ 91440 h 91439"/>
                  <a:gd name="connsiteX7" fmla="*/ 63500 w 80010"/>
                  <a:gd name="connsiteY7" fmla="*/ 91440 h 91439"/>
                  <a:gd name="connsiteX8" fmla="*/ 63500 w 80010"/>
                  <a:gd name="connsiteY8" fmla="*/ 39370 h 91439"/>
                  <a:gd name="connsiteX9" fmla="*/ 46990 w 80010"/>
                  <a:gd name="connsiteY9" fmla="*/ 16510 h 91439"/>
                  <a:gd name="connsiteX10" fmla="*/ 16511 w 80010"/>
                  <a:gd name="connsiteY10" fmla="*/ 48260 h 91439"/>
                  <a:gd name="connsiteX11" fmla="*/ 16511 w 80010"/>
                  <a:gd name="connsiteY11" fmla="*/ 91440 h 91439"/>
                  <a:gd name="connsiteX12" fmla="*/ 0 w 80010"/>
                  <a:gd name="connsiteY12" fmla="*/ 91440 h 91439"/>
                  <a:gd name="connsiteX13" fmla="*/ 0 w 80010"/>
                  <a:gd name="connsiteY13" fmla="*/ 2540 h 91439"/>
                  <a:gd name="connsiteX14" fmla="*/ 15240 w 80010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1" y="12700"/>
                      <a:pt x="80011" y="35560"/>
                    </a:cubicBezTo>
                    <a:lnTo>
                      <a:pt x="80011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1" y="16510"/>
                      <a:pt x="46990" y="16510"/>
                    </a:cubicBezTo>
                    <a:cubicBezTo>
                      <a:pt x="33020" y="16510"/>
                      <a:pt x="16511" y="30480"/>
                      <a:pt x="16511" y="48260"/>
                    </a:cubicBezTo>
                    <a:lnTo>
                      <a:pt x="16511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 148">
                <a:extLst>
                  <a:ext uri="{FF2B5EF4-FFF2-40B4-BE49-F238E27FC236}">
                    <a16:creationId xmlns:a16="http://schemas.microsoft.com/office/drawing/2014/main" id="{9C31072F-2C3A-933D-90AB-F2738C267F6E}"/>
                  </a:ext>
                </a:extLst>
              </p:cNvPr>
              <p:cNvSpPr/>
              <p:nvPr/>
            </p:nvSpPr>
            <p:spPr>
              <a:xfrm>
                <a:off x="7705090" y="2226310"/>
                <a:ext cx="20319" cy="20319"/>
              </a:xfrm>
              <a:custGeom>
                <a:avLst/>
                <a:gdLst>
                  <a:gd name="connsiteX0" fmla="*/ 10160 w 20319"/>
                  <a:gd name="connsiteY0" fmla="*/ 0 h 20319"/>
                  <a:gd name="connsiteX1" fmla="*/ 20320 w 20319"/>
                  <a:gd name="connsiteY1" fmla="*/ 10160 h 20319"/>
                  <a:gd name="connsiteX2" fmla="*/ 10160 w 20319"/>
                  <a:gd name="connsiteY2" fmla="*/ 20320 h 20319"/>
                  <a:gd name="connsiteX3" fmla="*/ 0 w 20319"/>
                  <a:gd name="connsiteY3" fmla="*/ 10160 h 20319"/>
                  <a:gd name="connsiteX4" fmla="*/ 10160 w 20319"/>
                  <a:gd name="connsiteY4" fmla="*/ 0 h 20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19" h="2031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 149">
                <a:extLst>
                  <a:ext uri="{FF2B5EF4-FFF2-40B4-BE49-F238E27FC236}">
                    <a16:creationId xmlns:a16="http://schemas.microsoft.com/office/drawing/2014/main" id="{1285EE2F-978D-ABE1-873C-21238F0656CB}"/>
                  </a:ext>
                </a:extLst>
              </p:cNvPr>
              <p:cNvSpPr/>
              <p:nvPr/>
            </p:nvSpPr>
            <p:spPr>
              <a:xfrm>
                <a:off x="7811769" y="2115820"/>
                <a:ext cx="106680" cy="132079"/>
              </a:xfrm>
              <a:custGeom>
                <a:avLst/>
                <a:gdLst>
                  <a:gd name="connsiteX0" fmla="*/ 105411 w 106680"/>
                  <a:gd name="connsiteY0" fmla="*/ 24130 h 132079"/>
                  <a:gd name="connsiteX1" fmla="*/ 67311 w 106680"/>
                  <a:gd name="connsiteY1" fmla="*/ 13970 h 132079"/>
                  <a:gd name="connsiteX2" fmla="*/ 16511 w 106680"/>
                  <a:gd name="connsiteY2" fmla="*/ 64770 h 132079"/>
                  <a:gd name="connsiteX3" fmla="*/ 67311 w 106680"/>
                  <a:gd name="connsiteY3" fmla="*/ 115570 h 132079"/>
                  <a:gd name="connsiteX4" fmla="*/ 106680 w 106680"/>
                  <a:gd name="connsiteY4" fmla="*/ 106680 h 132079"/>
                  <a:gd name="connsiteX5" fmla="*/ 106680 w 106680"/>
                  <a:gd name="connsiteY5" fmla="*/ 123190 h 132079"/>
                  <a:gd name="connsiteX6" fmla="*/ 67311 w 106680"/>
                  <a:gd name="connsiteY6" fmla="*/ 132080 h 132079"/>
                  <a:gd name="connsiteX7" fmla="*/ 0 w 106680"/>
                  <a:gd name="connsiteY7" fmla="*/ 66040 h 132079"/>
                  <a:gd name="connsiteX8" fmla="*/ 67311 w 106680"/>
                  <a:gd name="connsiteY8" fmla="*/ 0 h 132079"/>
                  <a:gd name="connsiteX9" fmla="*/ 105411 w 106680"/>
                  <a:gd name="connsiteY9" fmla="*/ 8890 h 132079"/>
                  <a:gd name="connsiteX10" fmla="*/ 105411 w 106680"/>
                  <a:gd name="connsiteY10" fmla="*/ 25400 h 132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6680" h="132079">
                    <a:moveTo>
                      <a:pt x="105411" y="24130"/>
                    </a:moveTo>
                    <a:cubicBezTo>
                      <a:pt x="96520" y="20320"/>
                      <a:pt x="83820" y="13970"/>
                      <a:pt x="67311" y="13970"/>
                    </a:cubicBezTo>
                    <a:cubicBezTo>
                      <a:pt x="38100" y="13970"/>
                      <a:pt x="16511" y="35560"/>
                      <a:pt x="16511" y="64770"/>
                    </a:cubicBezTo>
                    <a:cubicBezTo>
                      <a:pt x="16511" y="93980"/>
                      <a:pt x="38100" y="115570"/>
                      <a:pt x="67311" y="115570"/>
                    </a:cubicBezTo>
                    <a:cubicBezTo>
                      <a:pt x="96520" y="115570"/>
                      <a:pt x="97790" y="110490"/>
                      <a:pt x="106680" y="106680"/>
                    </a:cubicBezTo>
                    <a:lnTo>
                      <a:pt x="106680" y="123190"/>
                    </a:lnTo>
                    <a:cubicBezTo>
                      <a:pt x="102870" y="125730"/>
                      <a:pt x="87630" y="132080"/>
                      <a:pt x="67311" y="132080"/>
                    </a:cubicBezTo>
                    <a:cubicBezTo>
                      <a:pt x="27940" y="132080"/>
                      <a:pt x="0" y="104140"/>
                      <a:pt x="0" y="66040"/>
                    </a:cubicBezTo>
                    <a:cubicBezTo>
                      <a:pt x="0" y="27940"/>
                      <a:pt x="29211" y="0"/>
                      <a:pt x="67311" y="0"/>
                    </a:cubicBezTo>
                    <a:cubicBezTo>
                      <a:pt x="105411" y="0"/>
                      <a:pt x="101600" y="6350"/>
                      <a:pt x="105411" y="8890"/>
                    </a:cubicBezTo>
                    <a:lnTo>
                      <a:pt x="105411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 150">
                <a:extLst>
                  <a:ext uri="{FF2B5EF4-FFF2-40B4-BE49-F238E27FC236}">
                    <a16:creationId xmlns:a16="http://schemas.microsoft.com/office/drawing/2014/main" id="{DFB672C9-2AEA-37BC-87AC-58CC54462640}"/>
                  </a:ext>
                </a:extLst>
              </p:cNvPr>
              <p:cNvSpPr/>
              <p:nvPr/>
            </p:nvSpPr>
            <p:spPr>
              <a:xfrm>
                <a:off x="7941309" y="2117089"/>
                <a:ext cx="34290" cy="130810"/>
              </a:xfrm>
              <a:custGeom>
                <a:avLst/>
                <a:gdLst>
                  <a:gd name="connsiteX0" fmla="*/ 0 w 34290"/>
                  <a:gd name="connsiteY0" fmla="*/ 0 h 130810"/>
                  <a:gd name="connsiteX1" fmla="*/ 16510 w 34290"/>
                  <a:gd name="connsiteY1" fmla="*/ 0 h 130810"/>
                  <a:gd name="connsiteX2" fmla="*/ 16510 w 34290"/>
                  <a:gd name="connsiteY2" fmla="*/ 101600 h 130810"/>
                  <a:gd name="connsiteX3" fmla="*/ 26670 w 34290"/>
                  <a:gd name="connsiteY3" fmla="*/ 115570 h 130810"/>
                  <a:gd name="connsiteX4" fmla="*/ 34290 w 34290"/>
                  <a:gd name="connsiteY4" fmla="*/ 115570 h 130810"/>
                  <a:gd name="connsiteX5" fmla="*/ 34290 w 34290"/>
                  <a:gd name="connsiteY5" fmla="*/ 129540 h 130810"/>
                  <a:gd name="connsiteX6" fmla="*/ 22860 w 34290"/>
                  <a:gd name="connsiteY6" fmla="*/ 130810 h 130810"/>
                  <a:gd name="connsiteX7" fmla="*/ 0 w 34290"/>
                  <a:gd name="connsiteY7" fmla="*/ 105410 h 130810"/>
                  <a:gd name="connsiteX8" fmla="*/ 0 w 34290"/>
                  <a:gd name="connsiteY8" fmla="*/ 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290" h="130810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101600"/>
                    </a:lnTo>
                    <a:cubicBezTo>
                      <a:pt x="16510" y="111760"/>
                      <a:pt x="19050" y="115570"/>
                      <a:pt x="26670" y="115570"/>
                    </a:cubicBezTo>
                    <a:cubicBezTo>
                      <a:pt x="34290" y="115570"/>
                      <a:pt x="33020" y="115570"/>
                      <a:pt x="34290" y="115570"/>
                    </a:cubicBezTo>
                    <a:lnTo>
                      <a:pt x="34290" y="129540"/>
                    </a:lnTo>
                    <a:cubicBezTo>
                      <a:pt x="34290" y="129540"/>
                      <a:pt x="29210" y="130810"/>
                      <a:pt x="22860" y="130810"/>
                    </a:cubicBezTo>
                    <a:cubicBezTo>
                      <a:pt x="10160" y="130810"/>
                      <a:pt x="0" y="124460"/>
                      <a:pt x="0" y="10541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 151">
                <a:extLst>
                  <a:ext uri="{FF2B5EF4-FFF2-40B4-BE49-F238E27FC236}">
                    <a16:creationId xmlns:a16="http://schemas.microsoft.com/office/drawing/2014/main" id="{829295AB-0E53-961F-FBE1-B8371828097F}"/>
                  </a:ext>
                </a:extLst>
              </p:cNvPr>
              <p:cNvSpPr/>
              <p:nvPr/>
            </p:nvSpPr>
            <p:spPr>
              <a:xfrm>
                <a:off x="7990840" y="2152650"/>
                <a:ext cx="83819" cy="93979"/>
              </a:xfrm>
              <a:custGeom>
                <a:avLst/>
                <a:gdLst>
                  <a:gd name="connsiteX0" fmla="*/ 83820 w 83819"/>
                  <a:gd name="connsiteY0" fmla="*/ 41910 h 93979"/>
                  <a:gd name="connsiteX1" fmla="*/ 83820 w 83819"/>
                  <a:gd name="connsiteY1" fmla="*/ 50800 h 93979"/>
                  <a:gd name="connsiteX2" fmla="*/ 17780 w 83819"/>
                  <a:gd name="connsiteY2" fmla="*/ 50800 h 93979"/>
                  <a:gd name="connsiteX3" fmla="*/ 48260 w 83819"/>
                  <a:gd name="connsiteY3" fmla="*/ 80010 h 93979"/>
                  <a:gd name="connsiteX4" fmla="*/ 80010 w 83819"/>
                  <a:gd name="connsiteY4" fmla="*/ 71120 h 93979"/>
                  <a:gd name="connsiteX5" fmla="*/ 80010 w 83819"/>
                  <a:gd name="connsiteY5" fmla="*/ 86360 h 93979"/>
                  <a:gd name="connsiteX6" fmla="*/ 46990 w 83819"/>
                  <a:gd name="connsiteY6" fmla="*/ 93980 h 93979"/>
                  <a:gd name="connsiteX7" fmla="*/ 0 w 83819"/>
                  <a:gd name="connsiteY7" fmla="*/ 46990 h 93979"/>
                  <a:gd name="connsiteX8" fmla="*/ 43180 w 83819"/>
                  <a:gd name="connsiteY8" fmla="*/ 0 h 93979"/>
                  <a:gd name="connsiteX9" fmla="*/ 83820 w 83819"/>
                  <a:gd name="connsiteY9" fmla="*/ 41910 h 93979"/>
                  <a:gd name="connsiteX10" fmla="*/ 43180 w 83819"/>
                  <a:gd name="connsiteY10" fmla="*/ 15240 h 93979"/>
                  <a:gd name="connsiteX11" fmla="*/ 17780 w 83819"/>
                  <a:gd name="connsiteY11" fmla="*/ 39370 h 93979"/>
                  <a:gd name="connsiteX12" fmla="*/ 67310 w 83819"/>
                  <a:gd name="connsiteY12" fmla="*/ 39370 h 93979"/>
                  <a:gd name="connsiteX13" fmla="*/ 43180 w 83819"/>
                  <a:gd name="connsiteY13" fmla="*/ 1524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5240"/>
                    </a:moveTo>
                    <a:cubicBezTo>
                      <a:pt x="27940" y="15240"/>
                      <a:pt x="19050" y="26670"/>
                      <a:pt x="17780" y="39370"/>
                    </a:cubicBezTo>
                    <a:lnTo>
                      <a:pt x="67310" y="39370"/>
                    </a:lnTo>
                    <a:cubicBezTo>
                      <a:pt x="67310" y="26670"/>
                      <a:pt x="59690" y="15240"/>
                      <a:pt x="43180" y="1524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 152">
                <a:extLst>
                  <a:ext uri="{FF2B5EF4-FFF2-40B4-BE49-F238E27FC236}">
                    <a16:creationId xmlns:a16="http://schemas.microsoft.com/office/drawing/2014/main" id="{5645917F-9699-0848-CECE-17819D7B505C}"/>
                  </a:ext>
                </a:extLst>
              </p:cNvPr>
              <p:cNvSpPr/>
              <p:nvPr/>
            </p:nvSpPr>
            <p:spPr>
              <a:xfrm>
                <a:off x="8094980" y="2153920"/>
                <a:ext cx="73659" cy="93979"/>
              </a:xfrm>
              <a:custGeom>
                <a:avLst/>
                <a:gdLst>
                  <a:gd name="connsiteX0" fmla="*/ 5080 w 73659"/>
                  <a:gd name="connsiteY0" fmla="*/ 6350 h 93979"/>
                  <a:gd name="connsiteX1" fmla="*/ 36830 w 73659"/>
                  <a:gd name="connsiteY1" fmla="*/ 0 h 93979"/>
                  <a:gd name="connsiteX2" fmla="*/ 73660 w 73659"/>
                  <a:gd name="connsiteY2" fmla="*/ 34290 h 93979"/>
                  <a:gd name="connsiteX3" fmla="*/ 73660 w 73659"/>
                  <a:gd name="connsiteY3" fmla="*/ 91440 h 93979"/>
                  <a:gd name="connsiteX4" fmla="*/ 58420 w 73659"/>
                  <a:gd name="connsiteY4" fmla="*/ 91440 h 93979"/>
                  <a:gd name="connsiteX5" fmla="*/ 58420 w 73659"/>
                  <a:gd name="connsiteY5" fmla="*/ 81280 h 93979"/>
                  <a:gd name="connsiteX6" fmla="*/ 58420 w 73659"/>
                  <a:gd name="connsiteY6" fmla="*/ 73660 h 93979"/>
                  <a:gd name="connsiteX7" fmla="*/ 58420 w 73659"/>
                  <a:gd name="connsiteY7" fmla="*/ 73660 h 93979"/>
                  <a:gd name="connsiteX8" fmla="*/ 27939 w 73659"/>
                  <a:gd name="connsiteY8" fmla="*/ 93980 h 93979"/>
                  <a:gd name="connsiteX9" fmla="*/ 0 w 73659"/>
                  <a:gd name="connsiteY9" fmla="*/ 67310 h 93979"/>
                  <a:gd name="connsiteX10" fmla="*/ 58420 w 73659"/>
                  <a:gd name="connsiteY10" fmla="*/ 39370 h 93979"/>
                  <a:gd name="connsiteX11" fmla="*/ 58420 w 73659"/>
                  <a:gd name="connsiteY11" fmla="*/ 34290 h 93979"/>
                  <a:gd name="connsiteX12" fmla="*/ 35560 w 73659"/>
                  <a:gd name="connsiteY12" fmla="*/ 13970 h 93979"/>
                  <a:gd name="connsiteX13" fmla="*/ 6350 w 73659"/>
                  <a:gd name="connsiteY13" fmla="*/ 21590 h 93979"/>
                  <a:gd name="connsiteX14" fmla="*/ 6350 w 73659"/>
                  <a:gd name="connsiteY14" fmla="*/ 6350 h 93979"/>
                  <a:gd name="connsiteX15" fmla="*/ 55880 w 73659"/>
                  <a:gd name="connsiteY15" fmla="*/ 50800 h 93979"/>
                  <a:gd name="connsiteX16" fmla="*/ 15239 w 73659"/>
                  <a:gd name="connsiteY16" fmla="*/ 66040 h 93979"/>
                  <a:gd name="connsiteX17" fmla="*/ 29210 w 73659"/>
                  <a:gd name="connsiteY17" fmla="*/ 80010 h 93979"/>
                  <a:gd name="connsiteX18" fmla="*/ 55880 w 73659"/>
                  <a:gd name="connsiteY18" fmla="*/ 5080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79">
                    <a:moveTo>
                      <a:pt x="5080" y="6350"/>
                    </a:moveTo>
                    <a:cubicBezTo>
                      <a:pt x="10160" y="3810"/>
                      <a:pt x="21589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89" y="93980"/>
                      <a:pt x="27939" y="93980"/>
                    </a:cubicBezTo>
                    <a:cubicBezTo>
                      <a:pt x="8889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89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5880" y="50800"/>
                    </a:moveTo>
                    <a:cubicBezTo>
                      <a:pt x="26670" y="45720"/>
                      <a:pt x="15239" y="54610"/>
                      <a:pt x="15239" y="66040"/>
                    </a:cubicBezTo>
                    <a:cubicBezTo>
                      <a:pt x="15239" y="77470"/>
                      <a:pt x="20320" y="80010"/>
                      <a:pt x="29210" y="80010"/>
                    </a:cubicBezTo>
                    <a:cubicBezTo>
                      <a:pt x="44450" y="80010"/>
                      <a:pt x="55880" y="64770"/>
                      <a:pt x="5588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 153">
                <a:extLst>
                  <a:ext uri="{FF2B5EF4-FFF2-40B4-BE49-F238E27FC236}">
                    <a16:creationId xmlns:a16="http://schemas.microsoft.com/office/drawing/2014/main" id="{6CE142ED-E7CA-F030-A29D-A24F605BF7D8}"/>
                  </a:ext>
                </a:extLst>
              </p:cNvPr>
              <p:cNvSpPr/>
              <p:nvPr/>
            </p:nvSpPr>
            <p:spPr>
              <a:xfrm>
                <a:off x="8197850" y="2152650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 154">
                <a:extLst>
                  <a:ext uri="{FF2B5EF4-FFF2-40B4-BE49-F238E27FC236}">
                    <a16:creationId xmlns:a16="http://schemas.microsoft.com/office/drawing/2014/main" id="{F000E0CF-569F-EFAF-3E6E-35E8426D5552}"/>
                  </a:ext>
                </a:extLst>
              </p:cNvPr>
              <p:cNvSpPr/>
              <p:nvPr/>
            </p:nvSpPr>
            <p:spPr>
              <a:xfrm>
                <a:off x="8268969" y="2117089"/>
                <a:ext cx="34290" cy="130810"/>
              </a:xfrm>
              <a:custGeom>
                <a:avLst/>
                <a:gdLst>
                  <a:gd name="connsiteX0" fmla="*/ 0 w 34290"/>
                  <a:gd name="connsiteY0" fmla="*/ 0 h 130810"/>
                  <a:gd name="connsiteX1" fmla="*/ 16511 w 34290"/>
                  <a:gd name="connsiteY1" fmla="*/ 0 h 130810"/>
                  <a:gd name="connsiteX2" fmla="*/ 16511 w 34290"/>
                  <a:gd name="connsiteY2" fmla="*/ 101600 h 130810"/>
                  <a:gd name="connsiteX3" fmla="*/ 26670 w 34290"/>
                  <a:gd name="connsiteY3" fmla="*/ 115570 h 130810"/>
                  <a:gd name="connsiteX4" fmla="*/ 34290 w 34290"/>
                  <a:gd name="connsiteY4" fmla="*/ 115570 h 130810"/>
                  <a:gd name="connsiteX5" fmla="*/ 34290 w 34290"/>
                  <a:gd name="connsiteY5" fmla="*/ 129540 h 130810"/>
                  <a:gd name="connsiteX6" fmla="*/ 22861 w 34290"/>
                  <a:gd name="connsiteY6" fmla="*/ 130810 h 130810"/>
                  <a:gd name="connsiteX7" fmla="*/ 0 w 34290"/>
                  <a:gd name="connsiteY7" fmla="*/ 105410 h 130810"/>
                  <a:gd name="connsiteX8" fmla="*/ 0 w 34290"/>
                  <a:gd name="connsiteY8" fmla="*/ 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290" h="130810">
                    <a:moveTo>
                      <a:pt x="0" y="0"/>
                    </a:moveTo>
                    <a:lnTo>
                      <a:pt x="16511" y="0"/>
                    </a:lnTo>
                    <a:lnTo>
                      <a:pt x="16511" y="101600"/>
                    </a:lnTo>
                    <a:cubicBezTo>
                      <a:pt x="16511" y="111760"/>
                      <a:pt x="19050" y="115570"/>
                      <a:pt x="26670" y="115570"/>
                    </a:cubicBezTo>
                    <a:cubicBezTo>
                      <a:pt x="34290" y="115570"/>
                      <a:pt x="33020" y="115570"/>
                      <a:pt x="34290" y="115570"/>
                    </a:cubicBezTo>
                    <a:lnTo>
                      <a:pt x="34290" y="129540"/>
                    </a:lnTo>
                    <a:cubicBezTo>
                      <a:pt x="34290" y="129540"/>
                      <a:pt x="29211" y="130810"/>
                      <a:pt x="22861" y="130810"/>
                    </a:cubicBezTo>
                    <a:cubicBezTo>
                      <a:pt x="10161" y="130810"/>
                      <a:pt x="0" y="124460"/>
                      <a:pt x="0" y="10541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 155">
                <a:extLst>
                  <a:ext uri="{FF2B5EF4-FFF2-40B4-BE49-F238E27FC236}">
                    <a16:creationId xmlns:a16="http://schemas.microsoft.com/office/drawing/2014/main" id="{E01A9F41-7BCA-5F9B-1811-3369E3F7E685}"/>
                  </a:ext>
                </a:extLst>
              </p:cNvPr>
              <p:cNvSpPr/>
              <p:nvPr/>
            </p:nvSpPr>
            <p:spPr>
              <a:xfrm>
                <a:off x="8303360" y="2155189"/>
                <a:ext cx="95149" cy="130810"/>
              </a:xfrm>
              <a:custGeom>
                <a:avLst/>
                <a:gdLst>
                  <a:gd name="connsiteX0" fmla="*/ 2440 w 95149"/>
                  <a:gd name="connsiteY0" fmla="*/ 115570 h 130810"/>
                  <a:gd name="connsiteX1" fmla="*/ 12600 w 95149"/>
                  <a:gd name="connsiteY1" fmla="*/ 115570 h 130810"/>
                  <a:gd name="connsiteX2" fmla="*/ 40540 w 95149"/>
                  <a:gd name="connsiteY2" fmla="*/ 87630 h 130810"/>
                  <a:gd name="connsiteX3" fmla="*/ 3710 w 95149"/>
                  <a:gd name="connsiteY3" fmla="*/ 0 h 130810"/>
                  <a:gd name="connsiteX4" fmla="*/ 21490 w 95149"/>
                  <a:gd name="connsiteY4" fmla="*/ 0 h 130810"/>
                  <a:gd name="connsiteX5" fmla="*/ 34190 w 95149"/>
                  <a:gd name="connsiteY5" fmla="*/ 31750 h 130810"/>
                  <a:gd name="connsiteX6" fmla="*/ 49430 w 95149"/>
                  <a:gd name="connsiteY6" fmla="*/ 71120 h 130810"/>
                  <a:gd name="connsiteX7" fmla="*/ 64670 w 95149"/>
                  <a:gd name="connsiteY7" fmla="*/ 31750 h 130810"/>
                  <a:gd name="connsiteX8" fmla="*/ 77370 w 95149"/>
                  <a:gd name="connsiteY8" fmla="*/ 0 h 130810"/>
                  <a:gd name="connsiteX9" fmla="*/ 95150 w 95149"/>
                  <a:gd name="connsiteY9" fmla="*/ 0 h 130810"/>
                  <a:gd name="connsiteX10" fmla="*/ 59590 w 95149"/>
                  <a:gd name="connsiteY10" fmla="*/ 85090 h 130810"/>
                  <a:gd name="connsiteX11" fmla="*/ 13870 w 95149"/>
                  <a:gd name="connsiteY11" fmla="*/ 130810 h 130810"/>
                  <a:gd name="connsiteX12" fmla="*/ 2440 w 95149"/>
                  <a:gd name="connsiteY12" fmla="*/ 129540 h 130810"/>
                  <a:gd name="connsiteX13" fmla="*/ 2440 w 95149"/>
                  <a:gd name="connsiteY13" fmla="*/ 11557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5149" h="130810">
                    <a:moveTo>
                      <a:pt x="2440" y="115570"/>
                    </a:moveTo>
                    <a:cubicBezTo>
                      <a:pt x="4980" y="115570"/>
                      <a:pt x="7520" y="115570"/>
                      <a:pt x="12600" y="115570"/>
                    </a:cubicBezTo>
                    <a:cubicBezTo>
                      <a:pt x="26570" y="115570"/>
                      <a:pt x="34190" y="104140"/>
                      <a:pt x="40540" y="87630"/>
                    </a:cubicBezTo>
                    <a:lnTo>
                      <a:pt x="3710" y="0"/>
                    </a:lnTo>
                    <a:lnTo>
                      <a:pt x="21490" y="0"/>
                    </a:lnTo>
                    <a:lnTo>
                      <a:pt x="34190" y="31750"/>
                    </a:lnTo>
                    <a:cubicBezTo>
                      <a:pt x="39270" y="44450"/>
                      <a:pt x="44350" y="57150"/>
                      <a:pt x="49430" y="71120"/>
                    </a:cubicBezTo>
                    <a:cubicBezTo>
                      <a:pt x="54510" y="60960"/>
                      <a:pt x="60860" y="43180"/>
                      <a:pt x="64670" y="31750"/>
                    </a:cubicBezTo>
                    <a:lnTo>
                      <a:pt x="77370" y="0"/>
                    </a:lnTo>
                    <a:lnTo>
                      <a:pt x="95150" y="0"/>
                    </a:lnTo>
                    <a:lnTo>
                      <a:pt x="59590" y="85090"/>
                    </a:lnTo>
                    <a:cubicBezTo>
                      <a:pt x="46890" y="114300"/>
                      <a:pt x="38000" y="130810"/>
                      <a:pt x="13870" y="130810"/>
                    </a:cubicBezTo>
                    <a:cubicBezTo>
                      <a:pt x="-10260" y="130810"/>
                      <a:pt x="4980" y="130810"/>
                      <a:pt x="2440" y="129540"/>
                    </a:cubicBezTo>
                    <a:lnTo>
                      <a:pt x="2440" y="1155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 156">
                <a:extLst>
                  <a:ext uri="{FF2B5EF4-FFF2-40B4-BE49-F238E27FC236}">
                    <a16:creationId xmlns:a16="http://schemas.microsoft.com/office/drawing/2014/main" id="{56E58016-FD9C-3D02-AE0F-136A0AFECC03}"/>
                  </a:ext>
                </a:extLst>
              </p:cNvPr>
              <p:cNvSpPr/>
              <p:nvPr/>
            </p:nvSpPr>
            <p:spPr>
              <a:xfrm>
                <a:off x="8477250" y="2152650"/>
                <a:ext cx="62230" cy="92710"/>
              </a:xfrm>
              <a:custGeom>
                <a:avLst/>
                <a:gdLst>
                  <a:gd name="connsiteX0" fmla="*/ 26670 w 62230"/>
                  <a:gd name="connsiteY0" fmla="*/ 53340 h 92710"/>
                  <a:gd name="connsiteX1" fmla="*/ 0 w 62230"/>
                  <a:gd name="connsiteY1" fmla="*/ 25400 h 92710"/>
                  <a:gd name="connsiteX2" fmla="*/ 31750 w 62230"/>
                  <a:gd name="connsiteY2" fmla="*/ 0 h 92710"/>
                  <a:gd name="connsiteX3" fmla="*/ 57150 w 62230"/>
                  <a:gd name="connsiteY3" fmla="*/ 5080 h 92710"/>
                  <a:gd name="connsiteX4" fmla="*/ 57150 w 62230"/>
                  <a:gd name="connsiteY4" fmla="*/ 20320 h 92710"/>
                  <a:gd name="connsiteX5" fmla="*/ 34290 w 62230"/>
                  <a:gd name="connsiteY5" fmla="*/ 13970 h 92710"/>
                  <a:gd name="connsiteX6" fmla="*/ 16510 w 62230"/>
                  <a:gd name="connsiteY6" fmla="*/ 25400 h 92710"/>
                  <a:gd name="connsiteX7" fmla="*/ 34290 w 62230"/>
                  <a:gd name="connsiteY7" fmla="*/ 39370 h 92710"/>
                  <a:gd name="connsiteX8" fmla="*/ 62230 w 62230"/>
                  <a:gd name="connsiteY8" fmla="*/ 67310 h 92710"/>
                  <a:gd name="connsiteX9" fmla="*/ 30480 w 62230"/>
                  <a:gd name="connsiteY9" fmla="*/ 92710 h 92710"/>
                  <a:gd name="connsiteX10" fmla="*/ 1270 w 62230"/>
                  <a:gd name="connsiteY10" fmla="*/ 86360 h 92710"/>
                  <a:gd name="connsiteX11" fmla="*/ 1270 w 62230"/>
                  <a:gd name="connsiteY11" fmla="*/ 71120 h 92710"/>
                  <a:gd name="connsiteX12" fmla="*/ 29210 w 62230"/>
                  <a:gd name="connsiteY12" fmla="*/ 78740 h 92710"/>
                  <a:gd name="connsiteX13" fmla="*/ 46990 w 62230"/>
                  <a:gd name="connsiteY13" fmla="*/ 67310 h 92710"/>
                  <a:gd name="connsiteX14" fmla="*/ 26670 w 62230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30" h="92710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 157">
                <a:extLst>
                  <a:ext uri="{FF2B5EF4-FFF2-40B4-BE49-F238E27FC236}">
                    <a16:creationId xmlns:a16="http://schemas.microsoft.com/office/drawing/2014/main" id="{A296DCCB-C528-4B50-4BF7-89628C0700FD}"/>
                  </a:ext>
                </a:extLst>
              </p:cNvPr>
              <p:cNvSpPr/>
              <p:nvPr/>
            </p:nvSpPr>
            <p:spPr>
              <a:xfrm>
                <a:off x="8553450" y="2128520"/>
                <a:ext cx="60959" cy="116839"/>
              </a:xfrm>
              <a:custGeom>
                <a:avLst/>
                <a:gdLst>
                  <a:gd name="connsiteX0" fmla="*/ 15240 w 60959"/>
                  <a:gd name="connsiteY0" fmla="*/ 26670 h 116839"/>
                  <a:gd name="connsiteX1" fmla="*/ 15240 w 60959"/>
                  <a:gd name="connsiteY1" fmla="*/ 0 h 116839"/>
                  <a:gd name="connsiteX2" fmla="*/ 31750 w 60959"/>
                  <a:gd name="connsiteY2" fmla="*/ 0 h 116839"/>
                  <a:gd name="connsiteX3" fmla="*/ 31750 w 60959"/>
                  <a:gd name="connsiteY3" fmla="*/ 26670 h 116839"/>
                  <a:gd name="connsiteX4" fmla="*/ 58420 w 60959"/>
                  <a:gd name="connsiteY4" fmla="*/ 26670 h 116839"/>
                  <a:gd name="connsiteX5" fmla="*/ 58420 w 60959"/>
                  <a:gd name="connsiteY5" fmla="*/ 40640 h 116839"/>
                  <a:gd name="connsiteX6" fmla="*/ 31750 w 60959"/>
                  <a:gd name="connsiteY6" fmla="*/ 40640 h 116839"/>
                  <a:gd name="connsiteX7" fmla="*/ 31750 w 60959"/>
                  <a:gd name="connsiteY7" fmla="*/ 86360 h 116839"/>
                  <a:gd name="connsiteX8" fmla="*/ 44450 w 60959"/>
                  <a:gd name="connsiteY8" fmla="*/ 102870 h 116839"/>
                  <a:gd name="connsiteX9" fmla="*/ 60960 w 60959"/>
                  <a:gd name="connsiteY9" fmla="*/ 99060 h 116839"/>
                  <a:gd name="connsiteX10" fmla="*/ 60960 w 60959"/>
                  <a:gd name="connsiteY10" fmla="*/ 113030 h 116839"/>
                  <a:gd name="connsiteX11" fmla="*/ 40640 w 60959"/>
                  <a:gd name="connsiteY11" fmla="*/ 116840 h 116839"/>
                  <a:gd name="connsiteX12" fmla="*/ 13970 w 60959"/>
                  <a:gd name="connsiteY12" fmla="*/ 90170 h 116839"/>
                  <a:gd name="connsiteX13" fmla="*/ 13970 w 60959"/>
                  <a:gd name="connsiteY13" fmla="*/ 39370 h 116839"/>
                  <a:gd name="connsiteX14" fmla="*/ 0 w 60959"/>
                  <a:gd name="connsiteY14" fmla="*/ 39370 h 116839"/>
                  <a:gd name="connsiteX15" fmla="*/ 0 w 60959"/>
                  <a:gd name="connsiteY15" fmla="*/ 25400 h 116839"/>
                  <a:gd name="connsiteX16" fmla="*/ 15240 w 60959"/>
                  <a:gd name="connsiteY16" fmla="*/ 25400 h 11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59" h="116839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 158">
                <a:extLst>
                  <a:ext uri="{FF2B5EF4-FFF2-40B4-BE49-F238E27FC236}">
                    <a16:creationId xmlns:a16="http://schemas.microsoft.com/office/drawing/2014/main" id="{8D99DED5-2D82-6143-950C-760CB2CBD02D}"/>
                  </a:ext>
                </a:extLst>
              </p:cNvPr>
              <p:cNvSpPr/>
              <p:nvPr/>
            </p:nvSpPr>
            <p:spPr>
              <a:xfrm>
                <a:off x="8629650" y="2153920"/>
                <a:ext cx="73659" cy="93979"/>
              </a:xfrm>
              <a:custGeom>
                <a:avLst/>
                <a:gdLst>
                  <a:gd name="connsiteX0" fmla="*/ 5080 w 73659"/>
                  <a:gd name="connsiteY0" fmla="*/ 6350 h 93979"/>
                  <a:gd name="connsiteX1" fmla="*/ 36830 w 73659"/>
                  <a:gd name="connsiteY1" fmla="*/ 0 h 93979"/>
                  <a:gd name="connsiteX2" fmla="*/ 73660 w 73659"/>
                  <a:gd name="connsiteY2" fmla="*/ 34290 h 93979"/>
                  <a:gd name="connsiteX3" fmla="*/ 73660 w 73659"/>
                  <a:gd name="connsiteY3" fmla="*/ 91440 h 93979"/>
                  <a:gd name="connsiteX4" fmla="*/ 58420 w 73659"/>
                  <a:gd name="connsiteY4" fmla="*/ 91440 h 93979"/>
                  <a:gd name="connsiteX5" fmla="*/ 58420 w 73659"/>
                  <a:gd name="connsiteY5" fmla="*/ 81280 h 93979"/>
                  <a:gd name="connsiteX6" fmla="*/ 58420 w 73659"/>
                  <a:gd name="connsiteY6" fmla="*/ 73660 h 93979"/>
                  <a:gd name="connsiteX7" fmla="*/ 58420 w 73659"/>
                  <a:gd name="connsiteY7" fmla="*/ 73660 h 93979"/>
                  <a:gd name="connsiteX8" fmla="*/ 27940 w 73659"/>
                  <a:gd name="connsiteY8" fmla="*/ 93980 h 93979"/>
                  <a:gd name="connsiteX9" fmla="*/ 0 w 73659"/>
                  <a:gd name="connsiteY9" fmla="*/ 67310 h 93979"/>
                  <a:gd name="connsiteX10" fmla="*/ 58420 w 73659"/>
                  <a:gd name="connsiteY10" fmla="*/ 39370 h 93979"/>
                  <a:gd name="connsiteX11" fmla="*/ 58420 w 73659"/>
                  <a:gd name="connsiteY11" fmla="*/ 34290 h 93979"/>
                  <a:gd name="connsiteX12" fmla="*/ 35560 w 73659"/>
                  <a:gd name="connsiteY12" fmla="*/ 13970 h 93979"/>
                  <a:gd name="connsiteX13" fmla="*/ 6350 w 73659"/>
                  <a:gd name="connsiteY13" fmla="*/ 21590 h 93979"/>
                  <a:gd name="connsiteX14" fmla="*/ 6350 w 73659"/>
                  <a:gd name="connsiteY14" fmla="*/ 6350 h 93979"/>
                  <a:gd name="connsiteX15" fmla="*/ 57150 w 73659"/>
                  <a:gd name="connsiteY15" fmla="*/ 50800 h 93979"/>
                  <a:gd name="connsiteX16" fmla="*/ 16510 w 73659"/>
                  <a:gd name="connsiteY16" fmla="*/ 66040 h 93979"/>
                  <a:gd name="connsiteX17" fmla="*/ 30480 w 73659"/>
                  <a:gd name="connsiteY17" fmla="*/ 80010 h 93979"/>
                  <a:gd name="connsiteX18" fmla="*/ 57150 w 73659"/>
                  <a:gd name="connsiteY18" fmla="*/ 5080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80010"/>
                      <a:pt x="30480" y="80010"/>
                    </a:cubicBezTo>
                    <a:cubicBezTo>
                      <a:pt x="45720" y="80010"/>
                      <a:pt x="57150" y="64770"/>
                      <a:pt x="5715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17700EB2-F7C7-ACDE-5D62-941AAD66E260}"/>
                  </a:ext>
                </a:extLst>
              </p:cNvPr>
              <p:cNvSpPr/>
              <p:nvPr/>
            </p:nvSpPr>
            <p:spPr>
              <a:xfrm>
                <a:off x="8722359" y="2128520"/>
                <a:ext cx="60959" cy="116839"/>
              </a:xfrm>
              <a:custGeom>
                <a:avLst/>
                <a:gdLst>
                  <a:gd name="connsiteX0" fmla="*/ 15240 w 60959"/>
                  <a:gd name="connsiteY0" fmla="*/ 26670 h 116839"/>
                  <a:gd name="connsiteX1" fmla="*/ 15240 w 60959"/>
                  <a:gd name="connsiteY1" fmla="*/ 0 h 116839"/>
                  <a:gd name="connsiteX2" fmla="*/ 31750 w 60959"/>
                  <a:gd name="connsiteY2" fmla="*/ 0 h 116839"/>
                  <a:gd name="connsiteX3" fmla="*/ 31750 w 60959"/>
                  <a:gd name="connsiteY3" fmla="*/ 26670 h 116839"/>
                  <a:gd name="connsiteX4" fmla="*/ 58420 w 60959"/>
                  <a:gd name="connsiteY4" fmla="*/ 26670 h 116839"/>
                  <a:gd name="connsiteX5" fmla="*/ 58420 w 60959"/>
                  <a:gd name="connsiteY5" fmla="*/ 40640 h 116839"/>
                  <a:gd name="connsiteX6" fmla="*/ 31750 w 60959"/>
                  <a:gd name="connsiteY6" fmla="*/ 40640 h 116839"/>
                  <a:gd name="connsiteX7" fmla="*/ 31750 w 60959"/>
                  <a:gd name="connsiteY7" fmla="*/ 86360 h 116839"/>
                  <a:gd name="connsiteX8" fmla="*/ 44450 w 60959"/>
                  <a:gd name="connsiteY8" fmla="*/ 102870 h 116839"/>
                  <a:gd name="connsiteX9" fmla="*/ 60960 w 60959"/>
                  <a:gd name="connsiteY9" fmla="*/ 99060 h 116839"/>
                  <a:gd name="connsiteX10" fmla="*/ 60960 w 60959"/>
                  <a:gd name="connsiteY10" fmla="*/ 113030 h 116839"/>
                  <a:gd name="connsiteX11" fmla="*/ 40640 w 60959"/>
                  <a:gd name="connsiteY11" fmla="*/ 116840 h 116839"/>
                  <a:gd name="connsiteX12" fmla="*/ 13970 w 60959"/>
                  <a:gd name="connsiteY12" fmla="*/ 90170 h 116839"/>
                  <a:gd name="connsiteX13" fmla="*/ 13970 w 60959"/>
                  <a:gd name="connsiteY13" fmla="*/ 39370 h 116839"/>
                  <a:gd name="connsiteX14" fmla="*/ 0 w 60959"/>
                  <a:gd name="connsiteY14" fmla="*/ 39370 h 116839"/>
                  <a:gd name="connsiteX15" fmla="*/ 0 w 60959"/>
                  <a:gd name="connsiteY15" fmla="*/ 25400 h 116839"/>
                  <a:gd name="connsiteX16" fmla="*/ 15240 w 60959"/>
                  <a:gd name="connsiteY16" fmla="*/ 25400 h 11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59" h="116839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561D57E2-EF86-8519-FCFF-F94943A1EDE4}"/>
                  </a:ext>
                </a:extLst>
              </p:cNvPr>
              <p:cNvSpPr/>
              <p:nvPr/>
            </p:nvSpPr>
            <p:spPr>
              <a:xfrm>
                <a:off x="8796019" y="2152650"/>
                <a:ext cx="83820" cy="93979"/>
              </a:xfrm>
              <a:custGeom>
                <a:avLst/>
                <a:gdLst>
                  <a:gd name="connsiteX0" fmla="*/ 83820 w 83820"/>
                  <a:gd name="connsiteY0" fmla="*/ 41910 h 93979"/>
                  <a:gd name="connsiteX1" fmla="*/ 83820 w 83820"/>
                  <a:gd name="connsiteY1" fmla="*/ 50800 h 93979"/>
                  <a:gd name="connsiteX2" fmla="*/ 17780 w 83820"/>
                  <a:gd name="connsiteY2" fmla="*/ 50800 h 93979"/>
                  <a:gd name="connsiteX3" fmla="*/ 48261 w 83820"/>
                  <a:gd name="connsiteY3" fmla="*/ 80010 h 93979"/>
                  <a:gd name="connsiteX4" fmla="*/ 80011 w 83820"/>
                  <a:gd name="connsiteY4" fmla="*/ 71120 h 93979"/>
                  <a:gd name="connsiteX5" fmla="*/ 80011 w 83820"/>
                  <a:gd name="connsiteY5" fmla="*/ 86360 h 93979"/>
                  <a:gd name="connsiteX6" fmla="*/ 46990 w 83820"/>
                  <a:gd name="connsiteY6" fmla="*/ 93980 h 93979"/>
                  <a:gd name="connsiteX7" fmla="*/ 0 w 83820"/>
                  <a:gd name="connsiteY7" fmla="*/ 46990 h 93979"/>
                  <a:gd name="connsiteX8" fmla="*/ 43180 w 83820"/>
                  <a:gd name="connsiteY8" fmla="*/ 0 h 93979"/>
                  <a:gd name="connsiteX9" fmla="*/ 83820 w 83820"/>
                  <a:gd name="connsiteY9" fmla="*/ 41910 h 93979"/>
                  <a:gd name="connsiteX10" fmla="*/ 43180 w 83820"/>
                  <a:gd name="connsiteY10" fmla="*/ 15240 h 93979"/>
                  <a:gd name="connsiteX11" fmla="*/ 17780 w 83820"/>
                  <a:gd name="connsiteY11" fmla="*/ 39370 h 93979"/>
                  <a:gd name="connsiteX12" fmla="*/ 67311 w 83820"/>
                  <a:gd name="connsiteY12" fmla="*/ 39370 h 93979"/>
                  <a:gd name="connsiteX13" fmla="*/ 43180 w 83820"/>
                  <a:gd name="connsiteY13" fmla="*/ 1524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1" y="80010"/>
                    </a:cubicBezTo>
                    <a:cubicBezTo>
                      <a:pt x="66040" y="80010"/>
                      <a:pt x="72390" y="76200"/>
                      <a:pt x="80011" y="71120"/>
                    </a:cubicBezTo>
                    <a:lnTo>
                      <a:pt x="80011" y="86360"/>
                    </a:lnTo>
                    <a:cubicBezTo>
                      <a:pt x="73661" y="90170"/>
                      <a:pt x="60961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1" y="0"/>
                      <a:pt x="83820" y="19050"/>
                      <a:pt x="83820" y="41910"/>
                    </a:cubicBezTo>
                    <a:close/>
                    <a:moveTo>
                      <a:pt x="43180" y="15240"/>
                    </a:moveTo>
                    <a:cubicBezTo>
                      <a:pt x="27940" y="15240"/>
                      <a:pt x="19050" y="26670"/>
                      <a:pt x="17780" y="39370"/>
                    </a:cubicBezTo>
                    <a:lnTo>
                      <a:pt x="67311" y="39370"/>
                    </a:lnTo>
                    <a:cubicBezTo>
                      <a:pt x="67311" y="26670"/>
                      <a:pt x="59690" y="15240"/>
                      <a:pt x="43180" y="1524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AFF8327D-6917-7EBA-025A-4B1F6E3525F7}"/>
                  </a:ext>
                </a:extLst>
              </p:cNvPr>
              <p:cNvSpPr/>
              <p:nvPr/>
            </p:nvSpPr>
            <p:spPr>
              <a:xfrm>
                <a:off x="8961119" y="2128520"/>
                <a:ext cx="60960" cy="116839"/>
              </a:xfrm>
              <a:custGeom>
                <a:avLst/>
                <a:gdLst>
                  <a:gd name="connsiteX0" fmla="*/ 15240 w 60960"/>
                  <a:gd name="connsiteY0" fmla="*/ 26670 h 116839"/>
                  <a:gd name="connsiteX1" fmla="*/ 15240 w 60960"/>
                  <a:gd name="connsiteY1" fmla="*/ 0 h 116839"/>
                  <a:gd name="connsiteX2" fmla="*/ 31750 w 60960"/>
                  <a:gd name="connsiteY2" fmla="*/ 0 h 116839"/>
                  <a:gd name="connsiteX3" fmla="*/ 31750 w 60960"/>
                  <a:gd name="connsiteY3" fmla="*/ 26670 h 116839"/>
                  <a:gd name="connsiteX4" fmla="*/ 58420 w 60960"/>
                  <a:gd name="connsiteY4" fmla="*/ 26670 h 116839"/>
                  <a:gd name="connsiteX5" fmla="*/ 58420 w 60960"/>
                  <a:gd name="connsiteY5" fmla="*/ 40640 h 116839"/>
                  <a:gd name="connsiteX6" fmla="*/ 31750 w 60960"/>
                  <a:gd name="connsiteY6" fmla="*/ 40640 h 116839"/>
                  <a:gd name="connsiteX7" fmla="*/ 31750 w 60960"/>
                  <a:gd name="connsiteY7" fmla="*/ 86360 h 116839"/>
                  <a:gd name="connsiteX8" fmla="*/ 44450 w 60960"/>
                  <a:gd name="connsiteY8" fmla="*/ 102870 h 116839"/>
                  <a:gd name="connsiteX9" fmla="*/ 60961 w 60960"/>
                  <a:gd name="connsiteY9" fmla="*/ 99060 h 116839"/>
                  <a:gd name="connsiteX10" fmla="*/ 60961 w 60960"/>
                  <a:gd name="connsiteY10" fmla="*/ 113030 h 116839"/>
                  <a:gd name="connsiteX11" fmla="*/ 40640 w 60960"/>
                  <a:gd name="connsiteY11" fmla="*/ 116840 h 116839"/>
                  <a:gd name="connsiteX12" fmla="*/ 13970 w 60960"/>
                  <a:gd name="connsiteY12" fmla="*/ 90170 h 116839"/>
                  <a:gd name="connsiteX13" fmla="*/ 13970 w 60960"/>
                  <a:gd name="connsiteY13" fmla="*/ 39370 h 116839"/>
                  <a:gd name="connsiteX14" fmla="*/ 0 w 60960"/>
                  <a:gd name="connsiteY14" fmla="*/ 39370 h 116839"/>
                  <a:gd name="connsiteX15" fmla="*/ 0 w 60960"/>
                  <a:gd name="connsiteY15" fmla="*/ 25400 h 116839"/>
                  <a:gd name="connsiteX16" fmla="*/ 15240 w 60960"/>
                  <a:gd name="connsiteY16" fmla="*/ 25400 h 11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60" h="116839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1" y="99060"/>
                    </a:cubicBezTo>
                    <a:lnTo>
                      <a:pt x="60961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" name="Freeform 162">
                <a:extLst>
                  <a:ext uri="{FF2B5EF4-FFF2-40B4-BE49-F238E27FC236}">
                    <a16:creationId xmlns:a16="http://schemas.microsoft.com/office/drawing/2014/main" id="{E471EF3B-97B9-B529-59A2-EF015694EEC8}"/>
                  </a:ext>
                </a:extLst>
              </p:cNvPr>
              <p:cNvSpPr/>
              <p:nvPr/>
            </p:nvSpPr>
            <p:spPr>
              <a:xfrm>
                <a:off x="9042400" y="2117089"/>
                <a:ext cx="80009" cy="128270"/>
              </a:xfrm>
              <a:custGeom>
                <a:avLst/>
                <a:gdLst>
                  <a:gd name="connsiteX0" fmla="*/ 0 w 80009"/>
                  <a:gd name="connsiteY0" fmla="*/ 0 h 128270"/>
                  <a:gd name="connsiteX1" fmla="*/ 16510 w 80009"/>
                  <a:gd name="connsiteY1" fmla="*/ 0 h 128270"/>
                  <a:gd name="connsiteX2" fmla="*/ 16510 w 80009"/>
                  <a:gd name="connsiteY2" fmla="*/ 49530 h 128270"/>
                  <a:gd name="connsiteX3" fmla="*/ 16510 w 80009"/>
                  <a:gd name="connsiteY3" fmla="*/ 58420 h 128270"/>
                  <a:gd name="connsiteX4" fmla="*/ 16510 w 80009"/>
                  <a:gd name="connsiteY4" fmla="*/ 58420 h 128270"/>
                  <a:gd name="connsiteX5" fmla="*/ 49530 w 80009"/>
                  <a:gd name="connsiteY5" fmla="*/ 36830 h 128270"/>
                  <a:gd name="connsiteX6" fmla="*/ 80010 w 80009"/>
                  <a:gd name="connsiteY6" fmla="*/ 72390 h 128270"/>
                  <a:gd name="connsiteX7" fmla="*/ 80010 w 80009"/>
                  <a:gd name="connsiteY7" fmla="*/ 128270 h 128270"/>
                  <a:gd name="connsiteX8" fmla="*/ 63500 w 80009"/>
                  <a:gd name="connsiteY8" fmla="*/ 128270 h 128270"/>
                  <a:gd name="connsiteX9" fmla="*/ 63500 w 80009"/>
                  <a:gd name="connsiteY9" fmla="*/ 76200 h 128270"/>
                  <a:gd name="connsiteX10" fmla="*/ 46990 w 80009"/>
                  <a:gd name="connsiteY10" fmla="*/ 53340 h 128270"/>
                  <a:gd name="connsiteX11" fmla="*/ 16510 w 80009"/>
                  <a:gd name="connsiteY11" fmla="*/ 85090 h 128270"/>
                  <a:gd name="connsiteX12" fmla="*/ 16510 w 80009"/>
                  <a:gd name="connsiteY12" fmla="*/ 128270 h 128270"/>
                  <a:gd name="connsiteX13" fmla="*/ 0 w 80009"/>
                  <a:gd name="connsiteY13" fmla="*/ 128270 h 128270"/>
                  <a:gd name="connsiteX14" fmla="*/ 0 w 80009"/>
                  <a:gd name="connsiteY14" fmla="*/ 0 h 128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128270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49530"/>
                    </a:lnTo>
                    <a:cubicBezTo>
                      <a:pt x="16510" y="53340"/>
                      <a:pt x="16510" y="57150"/>
                      <a:pt x="16510" y="58420"/>
                    </a:cubicBezTo>
                    <a:lnTo>
                      <a:pt x="16510" y="58420"/>
                    </a:lnTo>
                    <a:cubicBezTo>
                      <a:pt x="20320" y="50800"/>
                      <a:pt x="30480" y="36830"/>
                      <a:pt x="49530" y="36830"/>
                    </a:cubicBezTo>
                    <a:cubicBezTo>
                      <a:pt x="68580" y="36830"/>
                      <a:pt x="80010" y="49530"/>
                      <a:pt x="80010" y="72390"/>
                    </a:cubicBezTo>
                    <a:lnTo>
                      <a:pt x="80010" y="128270"/>
                    </a:lnTo>
                    <a:lnTo>
                      <a:pt x="63500" y="128270"/>
                    </a:lnTo>
                    <a:lnTo>
                      <a:pt x="63500" y="76200"/>
                    </a:lnTo>
                    <a:cubicBezTo>
                      <a:pt x="63500" y="63500"/>
                      <a:pt x="60960" y="53340"/>
                      <a:pt x="46990" y="53340"/>
                    </a:cubicBezTo>
                    <a:cubicBezTo>
                      <a:pt x="33020" y="53340"/>
                      <a:pt x="16510" y="67310"/>
                      <a:pt x="16510" y="85090"/>
                    </a:cubicBezTo>
                    <a:lnTo>
                      <a:pt x="16510" y="128270"/>
                    </a:lnTo>
                    <a:lnTo>
                      <a:pt x="0" y="1282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 163">
                <a:extLst>
                  <a:ext uri="{FF2B5EF4-FFF2-40B4-BE49-F238E27FC236}">
                    <a16:creationId xmlns:a16="http://schemas.microsoft.com/office/drawing/2014/main" id="{4613D7A7-6733-8003-327A-3D91706290B2}"/>
                  </a:ext>
                </a:extLst>
              </p:cNvPr>
              <p:cNvSpPr/>
              <p:nvPr/>
            </p:nvSpPr>
            <p:spPr>
              <a:xfrm>
                <a:off x="9146540" y="2153920"/>
                <a:ext cx="73659" cy="93979"/>
              </a:xfrm>
              <a:custGeom>
                <a:avLst/>
                <a:gdLst>
                  <a:gd name="connsiteX0" fmla="*/ 5080 w 73659"/>
                  <a:gd name="connsiteY0" fmla="*/ 6350 h 93979"/>
                  <a:gd name="connsiteX1" fmla="*/ 36830 w 73659"/>
                  <a:gd name="connsiteY1" fmla="*/ 0 h 93979"/>
                  <a:gd name="connsiteX2" fmla="*/ 73660 w 73659"/>
                  <a:gd name="connsiteY2" fmla="*/ 34290 h 93979"/>
                  <a:gd name="connsiteX3" fmla="*/ 73660 w 73659"/>
                  <a:gd name="connsiteY3" fmla="*/ 91440 h 93979"/>
                  <a:gd name="connsiteX4" fmla="*/ 58420 w 73659"/>
                  <a:gd name="connsiteY4" fmla="*/ 91440 h 93979"/>
                  <a:gd name="connsiteX5" fmla="*/ 58420 w 73659"/>
                  <a:gd name="connsiteY5" fmla="*/ 81280 h 93979"/>
                  <a:gd name="connsiteX6" fmla="*/ 58420 w 73659"/>
                  <a:gd name="connsiteY6" fmla="*/ 73660 h 93979"/>
                  <a:gd name="connsiteX7" fmla="*/ 58420 w 73659"/>
                  <a:gd name="connsiteY7" fmla="*/ 73660 h 93979"/>
                  <a:gd name="connsiteX8" fmla="*/ 27940 w 73659"/>
                  <a:gd name="connsiteY8" fmla="*/ 93980 h 93979"/>
                  <a:gd name="connsiteX9" fmla="*/ 0 w 73659"/>
                  <a:gd name="connsiteY9" fmla="*/ 67310 h 93979"/>
                  <a:gd name="connsiteX10" fmla="*/ 58420 w 73659"/>
                  <a:gd name="connsiteY10" fmla="*/ 39370 h 93979"/>
                  <a:gd name="connsiteX11" fmla="*/ 58420 w 73659"/>
                  <a:gd name="connsiteY11" fmla="*/ 34290 h 93979"/>
                  <a:gd name="connsiteX12" fmla="*/ 35560 w 73659"/>
                  <a:gd name="connsiteY12" fmla="*/ 13970 h 93979"/>
                  <a:gd name="connsiteX13" fmla="*/ 6350 w 73659"/>
                  <a:gd name="connsiteY13" fmla="*/ 21590 h 93979"/>
                  <a:gd name="connsiteX14" fmla="*/ 6350 w 73659"/>
                  <a:gd name="connsiteY14" fmla="*/ 6350 h 93979"/>
                  <a:gd name="connsiteX15" fmla="*/ 57150 w 73659"/>
                  <a:gd name="connsiteY15" fmla="*/ 50800 h 93979"/>
                  <a:gd name="connsiteX16" fmla="*/ 16510 w 73659"/>
                  <a:gd name="connsiteY16" fmla="*/ 66040 h 93979"/>
                  <a:gd name="connsiteX17" fmla="*/ 30480 w 73659"/>
                  <a:gd name="connsiteY17" fmla="*/ 80010 h 93979"/>
                  <a:gd name="connsiteX18" fmla="*/ 57150 w 73659"/>
                  <a:gd name="connsiteY18" fmla="*/ 5080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80010"/>
                      <a:pt x="30480" y="80010"/>
                    </a:cubicBezTo>
                    <a:cubicBezTo>
                      <a:pt x="45720" y="80010"/>
                      <a:pt x="57150" y="64770"/>
                      <a:pt x="5715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 164">
                <a:extLst>
                  <a:ext uri="{FF2B5EF4-FFF2-40B4-BE49-F238E27FC236}">
                    <a16:creationId xmlns:a16="http://schemas.microsoft.com/office/drawing/2014/main" id="{348DE97C-D829-6E2D-A850-106366F84CCF}"/>
                  </a:ext>
                </a:extLst>
              </p:cNvPr>
              <p:cNvSpPr/>
              <p:nvPr/>
            </p:nvSpPr>
            <p:spPr>
              <a:xfrm>
                <a:off x="9237980" y="2128520"/>
                <a:ext cx="60959" cy="116839"/>
              </a:xfrm>
              <a:custGeom>
                <a:avLst/>
                <a:gdLst>
                  <a:gd name="connsiteX0" fmla="*/ 15239 w 60959"/>
                  <a:gd name="connsiteY0" fmla="*/ 26670 h 116839"/>
                  <a:gd name="connsiteX1" fmla="*/ 15239 w 60959"/>
                  <a:gd name="connsiteY1" fmla="*/ 0 h 116839"/>
                  <a:gd name="connsiteX2" fmla="*/ 31750 w 60959"/>
                  <a:gd name="connsiteY2" fmla="*/ 0 h 116839"/>
                  <a:gd name="connsiteX3" fmla="*/ 31750 w 60959"/>
                  <a:gd name="connsiteY3" fmla="*/ 26670 h 116839"/>
                  <a:gd name="connsiteX4" fmla="*/ 58420 w 60959"/>
                  <a:gd name="connsiteY4" fmla="*/ 26670 h 116839"/>
                  <a:gd name="connsiteX5" fmla="*/ 58420 w 60959"/>
                  <a:gd name="connsiteY5" fmla="*/ 40640 h 116839"/>
                  <a:gd name="connsiteX6" fmla="*/ 31750 w 60959"/>
                  <a:gd name="connsiteY6" fmla="*/ 40640 h 116839"/>
                  <a:gd name="connsiteX7" fmla="*/ 31750 w 60959"/>
                  <a:gd name="connsiteY7" fmla="*/ 86360 h 116839"/>
                  <a:gd name="connsiteX8" fmla="*/ 44450 w 60959"/>
                  <a:gd name="connsiteY8" fmla="*/ 102870 h 116839"/>
                  <a:gd name="connsiteX9" fmla="*/ 60960 w 60959"/>
                  <a:gd name="connsiteY9" fmla="*/ 99060 h 116839"/>
                  <a:gd name="connsiteX10" fmla="*/ 60960 w 60959"/>
                  <a:gd name="connsiteY10" fmla="*/ 113030 h 116839"/>
                  <a:gd name="connsiteX11" fmla="*/ 40639 w 60959"/>
                  <a:gd name="connsiteY11" fmla="*/ 116840 h 116839"/>
                  <a:gd name="connsiteX12" fmla="*/ 13970 w 60959"/>
                  <a:gd name="connsiteY12" fmla="*/ 90170 h 116839"/>
                  <a:gd name="connsiteX13" fmla="*/ 13970 w 60959"/>
                  <a:gd name="connsiteY13" fmla="*/ 39370 h 116839"/>
                  <a:gd name="connsiteX14" fmla="*/ 0 w 60959"/>
                  <a:gd name="connsiteY14" fmla="*/ 39370 h 116839"/>
                  <a:gd name="connsiteX15" fmla="*/ 0 w 60959"/>
                  <a:gd name="connsiteY15" fmla="*/ 25400 h 116839"/>
                  <a:gd name="connsiteX16" fmla="*/ 15239 w 60959"/>
                  <a:gd name="connsiteY16" fmla="*/ 25400 h 11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59" h="116839">
                    <a:moveTo>
                      <a:pt x="15239" y="26670"/>
                    </a:moveTo>
                    <a:lnTo>
                      <a:pt x="15239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39" y="116840"/>
                    </a:cubicBezTo>
                    <a:cubicBezTo>
                      <a:pt x="27939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39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" name="Freeform 165">
                <a:extLst>
                  <a:ext uri="{FF2B5EF4-FFF2-40B4-BE49-F238E27FC236}">
                    <a16:creationId xmlns:a16="http://schemas.microsoft.com/office/drawing/2014/main" id="{12132885-F96B-F3B2-7B5B-A820A3A8E39F}"/>
                  </a:ext>
                </a:extLst>
              </p:cNvPr>
              <p:cNvSpPr/>
              <p:nvPr/>
            </p:nvSpPr>
            <p:spPr>
              <a:xfrm>
                <a:off x="764540" y="2327910"/>
                <a:ext cx="46990" cy="50800"/>
              </a:xfrm>
              <a:custGeom>
                <a:avLst/>
                <a:gdLst>
                  <a:gd name="connsiteX0" fmla="*/ 0 w 46990"/>
                  <a:gd name="connsiteY0" fmla="*/ 0 h 50800"/>
                  <a:gd name="connsiteX1" fmla="*/ 15240 w 46990"/>
                  <a:gd name="connsiteY1" fmla="*/ 0 h 50800"/>
                  <a:gd name="connsiteX2" fmla="*/ 15240 w 46990"/>
                  <a:gd name="connsiteY2" fmla="*/ 50800 h 50800"/>
                  <a:gd name="connsiteX3" fmla="*/ 0 w 46990"/>
                  <a:gd name="connsiteY3" fmla="*/ 50800 h 50800"/>
                  <a:gd name="connsiteX4" fmla="*/ 0 w 46990"/>
                  <a:gd name="connsiteY4" fmla="*/ 0 h 50800"/>
                  <a:gd name="connsiteX5" fmla="*/ 31750 w 46990"/>
                  <a:gd name="connsiteY5" fmla="*/ 0 h 50800"/>
                  <a:gd name="connsiteX6" fmla="*/ 46990 w 46990"/>
                  <a:gd name="connsiteY6" fmla="*/ 0 h 50800"/>
                  <a:gd name="connsiteX7" fmla="*/ 46990 w 46990"/>
                  <a:gd name="connsiteY7" fmla="*/ 50800 h 50800"/>
                  <a:gd name="connsiteX8" fmla="*/ 31750 w 46990"/>
                  <a:gd name="connsiteY8" fmla="*/ 50800 h 50800"/>
                  <a:gd name="connsiteX9" fmla="*/ 31750 w 46990"/>
                  <a:gd name="connsiteY9" fmla="*/ 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6990" h="50800">
                    <a:moveTo>
                      <a:pt x="0" y="0"/>
                    </a:moveTo>
                    <a:lnTo>
                      <a:pt x="15240" y="0"/>
                    </a:lnTo>
                    <a:lnTo>
                      <a:pt x="15240" y="50800"/>
                    </a:lnTo>
                    <a:lnTo>
                      <a:pt x="0" y="50800"/>
                    </a:lnTo>
                    <a:lnTo>
                      <a:pt x="0" y="0"/>
                    </a:lnTo>
                    <a:close/>
                    <a:moveTo>
                      <a:pt x="31750" y="0"/>
                    </a:moveTo>
                    <a:lnTo>
                      <a:pt x="46990" y="0"/>
                    </a:lnTo>
                    <a:lnTo>
                      <a:pt x="46990" y="50800"/>
                    </a:lnTo>
                    <a:lnTo>
                      <a:pt x="31750" y="50800"/>
                    </a:lnTo>
                    <a:lnTo>
                      <a:pt x="3175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 166">
                <a:extLst>
                  <a:ext uri="{FF2B5EF4-FFF2-40B4-BE49-F238E27FC236}">
                    <a16:creationId xmlns:a16="http://schemas.microsoft.com/office/drawing/2014/main" id="{D85399FB-3932-81D5-7EE8-9F905C0230C3}"/>
                  </a:ext>
                </a:extLst>
              </p:cNvPr>
              <p:cNvSpPr/>
              <p:nvPr/>
            </p:nvSpPr>
            <p:spPr>
              <a:xfrm>
                <a:off x="829310" y="2325370"/>
                <a:ext cx="118109" cy="130809"/>
              </a:xfrm>
              <a:custGeom>
                <a:avLst/>
                <a:gdLst>
                  <a:gd name="connsiteX0" fmla="*/ 58420 w 118109"/>
                  <a:gd name="connsiteY0" fmla="*/ 0 h 130809"/>
                  <a:gd name="connsiteX1" fmla="*/ 58420 w 118109"/>
                  <a:gd name="connsiteY1" fmla="*/ 0 h 130809"/>
                  <a:gd name="connsiteX2" fmla="*/ 118110 w 118109"/>
                  <a:gd name="connsiteY2" fmla="*/ 130810 h 130809"/>
                  <a:gd name="connsiteX3" fmla="*/ 100330 w 118109"/>
                  <a:gd name="connsiteY3" fmla="*/ 130810 h 130809"/>
                  <a:gd name="connsiteX4" fmla="*/ 87630 w 118109"/>
                  <a:gd name="connsiteY4" fmla="*/ 102870 h 130809"/>
                  <a:gd name="connsiteX5" fmla="*/ 30480 w 118109"/>
                  <a:gd name="connsiteY5" fmla="*/ 102870 h 130809"/>
                  <a:gd name="connsiteX6" fmla="*/ 17780 w 118109"/>
                  <a:gd name="connsiteY6" fmla="*/ 130810 h 130809"/>
                  <a:gd name="connsiteX7" fmla="*/ 0 w 118109"/>
                  <a:gd name="connsiteY7" fmla="*/ 130810 h 130809"/>
                  <a:gd name="connsiteX8" fmla="*/ 59690 w 118109"/>
                  <a:gd name="connsiteY8" fmla="*/ 0 h 130809"/>
                  <a:gd name="connsiteX9" fmla="*/ 80010 w 118109"/>
                  <a:gd name="connsiteY9" fmla="*/ 87630 h 130809"/>
                  <a:gd name="connsiteX10" fmla="*/ 57150 w 118109"/>
                  <a:gd name="connsiteY10" fmla="*/ 34290 h 130809"/>
                  <a:gd name="connsiteX11" fmla="*/ 34290 w 118109"/>
                  <a:gd name="connsiteY11" fmla="*/ 87630 h 130809"/>
                  <a:gd name="connsiteX12" fmla="*/ 78740 w 118109"/>
                  <a:gd name="connsiteY12" fmla="*/ 8763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8109" h="130809">
                    <a:moveTo>
                      <a:pt x="58420" y="0"/>
                    </a:moveTo>
                    <a:lnTo>
                      <a:pt x="58420" y="0"/>
                    </a:lnTo>
                    <a:lnTo>
                      <a:pt x="118110" y="130810"/>
                    </a:lnTo>
                    <a:lnTo>
                      <a:pt x="100330" y="130810"/>
                    </a:lnTo>
                    <a:lnTo>
                      <a:pt x="87630" y="102870"/>
                    </a:lnTo>
                    <a:lnTo>
                      <a:pt x="30480" y="102870"/>
                    </a:lnTo>
                    <a:lnTo>
                      <a:pt x="17780" y="130810"/>
                    </a:lnTo>
                    <a:lnTo>
                      <a:pt x="0" y="130810"/>
                    </a:lnTo>
                    <a:lnTo>
                      <a:pt x="59690" y="0"/>
                    </a:lnTo>
                    <a:close/>
                    <a:moveTo>
                      <a:pt x="80010" y="87630"/>
                    </a:moveTo>
                    <a:cubicBezTo>
                      <a:pt x="71120" y="68580"/>
                      <a:pt x="64770" y="53340"/>
                      <a:pt x="57150" y="34290"/>
                    </a:cubicBezTo>
                    <a:cubicBezTo>
                      <a:pt x="49530" y="52070"/>
                      <a:pt x="43180" y="67310"/>
                      <a:pt x="34290" y="87630"/>
                    </a:cubicBezTo>
                    <a:lnTo>
                      <a:pt x="78740" y="876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" name="Freeform 167">
                <a:extLst>
                  <a:ext uri="{FF2B5EF4-FFF2-40B4-BE49-F238E27FC236}">
                    <a16:creationId xmlns:a16="http://schemas.microsoft.com/office/drawing/2014/main" id="{A0897D51-D8E8-9E61-2C68-B13F3C5E6FC2}"/>
                  </a:ext>
                </a:extLst>
              </p:cNvPr>
              <p:cNvSpPr/>
              <p:nvPr/>
            </p:nvSpPr>
            <p:spPr>
              <a:xfrm>
                <a:off x="963930" y="2364739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9" name="Freeform 168">
                <a:extLst>
                  <a:ext uri="{FF2B5EF4-FFF2-40B4-BE49-F238E27FC236}">
                    <a16:creationId xmlns:a16="http://schemas.microsoft.com/office/drawing/2014/main" id="{27AECB0C-BA46-AE4A-09D5-70B67BDDB172}"/>
                  </a:ext>
                </a:extLst>
              </p:cNvPr>
              <p:cNvSpPr/>
              <p:nvPr/>
            </p:nvSpPr>
            <p:spPr>
              <a:xfrm>
                <a:off x="1032510" y="2364739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" name="Freeform 169">
                <a:extLst>
                  <a:ext uri="{FF2B5EF4-FFF2-40B4-BE49-F238E27FC236}">
                    <a16:creationId xmlns:a16="http://schemas.microsoft.com/office/drawing/2014/main" id="{2A17C9FE-8F13-B3B2-8C0B-8F28212AB3D5}"/>
                  </a:ext>
                </a:extLst>
              </p:cNvPr>
              <p:cNvSpPr/>
              <p:nvPr/>
            </p:nvSpPr>
            <p:spPr>
              <a:xfrm>
                <a:off x="1096010" y="2364739"/>
                <a:ext cx="91439" cy="93980"/>
              </a:xfrm>
              <a:custGeom>
                <a:avLst/>
                <a:gdLst>
                  <a:gd name="connsiteX0" fmla="*/ 91440 w 91439"/>
                  <a:gd name="connsiteY0" fmla="*/ 46990 h 93980"/>
                  <a:gd name="connsiteX1" fmla="*/ 45720 w 91439"/>
                  <a:gd name="connsiteY1" fmla="*/ 93980 h 93980"/>
                  <a:gd name="connsiteX2" fmla="*/ 0 w 91439"/>
                  <a:gd name="connsiteY2" fmla="*/ 46990 h 93980"/>
                  <a:gd name="connsiteX3" fmla="*/ 45720 w 91439"/>
                  <a:gd name="connsiteY3" fmla="*/ 0 h 93980"/>
                  <a:gd name="connsiteX4" fmla="*/ 91440 w 91439"/>
                  <a:gd name="connsiteY4" fmla="*/ 46990 h 93980"/>
                  <a:gd name="connsiteX5" fmla="*/ 76200 w 91439"/>
                  <a:gd name="connsiteY5" fmla="*/ 46990 h 93980"/>
                  <a:gd name="connsiteX6" fmla="*/ 45720 w 91439"/>
                  <a:gd name="connsiteY6" fmla="*/ 15240 h 93980"/>
                  <a:gd name="connsiteX7" fmla="*/ 16510 w 91439"/>
                  <a:gd name="connsiteY7" fmla="*/ 46990 h 93980"/>
                  <a:gd name="connsiteX8" fmla="*/ 45720 w 91439"/>
                  <a:gd name="connsiteY8" fmla="*/ 78740 h 93980"/>
                  <a:gd name="connsiteX9" fmla="*/ 76200 w 91439"/>
                  <a:gd name="connsiteY9" fmla="*/ 4699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39" h="93980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6200" y="46990"/>
                    </a:moveTo>
                    <a:cubicBezTo>
                      <a:pt x="76200" y="27940"/>
                      <a:pt x="63500" y="15240"/>
                      <a:pt x="45720" y="15240"/>
                    </a:cubicBezTo>
                    <a:cubicBezTo>
                      <a:pt x="27940" y="15240"/>
                      <a:pt x="16510" y="29210"/>
                      <a:pt x="16510" y="46990"/>
                    </a:cubicBezTo>
                    <a:cubicBezTo>
                      <a:pt x="16510" y="64770"/>
                      <a:pt x="29210" y="78740"/>
                      <a:pt x="45720" y="78740"/>
                    </a:cubicBezTo>
                    <a:cubicBezTo>
                      <a:pt x="62230" y="78740"/>
                      <a:pt x="76200" y="64770"/>
                      <a:pt x="7620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77B964C9-367C-082D-2C46-C61BEB18DBEA}"/>
                  </a:ext>
                </a:extLst>
              </p:cNvPr>
              <p:cNvSpPr/>
              <p:nvPr/>
            </p:nvSpPr>
            <p:spPr>
              <a:xfrm>
                <a:off x="1198880" y="2367279"/>
                <a:ext cx="137159" cy="91440"/>
              </a:xfrm>
              <a:custGeom>
                <a:avLst/>
                <a:gdLst>
                  <a:gd name="connsiteX0" fmla="*/ 95250 w 137159"/>
                  <a:gd name="connsiteY0" fmla="*/ 64770 h 91440"/>
                  <a:gd name="connsiteX1" fmla="*/ 119380 w 137159"/>
                  <a:gd name="connsiteY1" fmla="*/ 0 h 91440"/>
                  <a:gd name="connsiteX2" fmla="*/ 137160 w 137159"/>
                  <a:gd name="connsiteY2" fmla="*/ 0 h 91440"/>
                  <a:gd name="connsiteX3" fmla="*/ 100330 w 137159"/>
                  <a:gd name="connsiteY3" fmla="*/ 91440 h 91440"/>
                  <a:gd name="connsiteX4" fmla="*/ 91440 w 137159"/>
                  <a:gd name="connsiteY4" fmla="*/ 91440 h 91440"/>
                  <a:gd name="connsiteX5" fmla="*/ 68580 w 137159"/>
                  <a:gd name="connsiteY5" fmla="*/ 30480 h 91440"/>
                  <a:gd name="connsiteX6" fmla="*/ 45720 w 137159"/>
                  <a:gd name="connsiteY6" fmla="*/ 91440 h 91440"/>
                  <a:gd name="connsiteX7" fmla="*/ 36830 w 137159"/>
                  <a:gd name="connsiteY7" fmla="*/ 91440 h 91440"/>
                  <a:gd name="connsiteX8" fmla="*/ 0 w 137159"/>
                  <a:gd name="connsiteY8" fmla="*/ 0 h 91440"/>
                  <a:gd name="connsiteX9" fmla="*/ 17780 w 137159"/>
                  <a:gd name="connsiteY9" fmla="*/ 0 h 91440"/>
                  <a:gd name="connsiteX10" fmla="*/ 41910 w 137159"/>
                  <a:gd name="connsiteY10" fmla="*/ 64770 h 91440"/>
                  <a:gd name="connsiteX11" fmla="*/ 64770 w 137159"/>
                  <a:gd name="connsiteY11" fmla="*/ 1270 h 91440"/>
                  <a:gd name="connsiteX12" fmla="*/ 73660 w 137159"/>
                  <a:gd name="connsiteY12" fmla="*/ 1270 h 91440"/>
                  <a:gd name="connsiteX13" fmla="*/ 96520 w 137159"/>
                  <a:gd name="connsiteY13" fmla="*/ 6477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7159" h="91440">
                    <a:moveTo>
                      <a:pt x="95250" y="64770"/>
                    </a:moveTo>
                    <a:lnTo>
                      <a:pt x="119380" y="0"/>
                    </a:lnTo>
                    <a:lnTo>
                      <a:pt x="137160" y="0"/>
                    </a:lnTo>
                    <a:lnTo>
                      <a:pt x="100330" y="91440"/>
                    </a:lnTo>
                    <a:lnTo>
                      <a:pt x="91440" y="91440"/>
                    </a:lnTo>
                    <a:lnTo>
                      <a:pt x="68580" y="30480"/>
                    </a:lnTo>
                    <a:lnTo>
                      <a:pt x="45720" y="91440"/>
                    </a:lnTo>
                    <a:lnTo>
                      <a:pt x="36830" y="91440"/>
                    </a:lnTo>
                    <a:lnTo>
                      <a:pt x="0" y="0"/>
                    </a:lnTo>
                    <a:lnTo>
                      <a:pt x="17780" y="0"/>
                    </a:lnTo>
                    <a:lnTo>
                      <a:pt x="41910" y="64770"/>
                    </a:lnTo>
                    <a:lnTo>
                      <a:pt x="64770" y="1270"/>
                    </a:lnTo>
                    <a:lnTo>
                      <a:pt x="73660" y="1270"/>
                    </a:lnTo>
                    <a:lnTo>
                      <a:pt x="96520" y="647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2" name="Freeform 171">
                <a:extLst>
                  <a:ext uri="{FF2B5EF4-FFF2-40B4-BE49-F238E27FC236}">
                    <a16:creationId xmlns:a16="http://schemas.microsoft.com/office/drawing/2014/main" id="{0D9623A2-EDF9-B8BD-7453-455F6E4C43E3}"/>
                  </a:ext>
                </a:extLst>
              </p:cNvPr>
              <p:cNvSpPr/>
              <p:nvPr/>
            </p:nvSpPr>
            <p:spPr>
              <a:xfrm>
                <a:off x="1353819" y="2327910"/>
                <a:ext cx="80010" cy="128269"/>
              </a:xfrm>
              <a:custGeom>
                <a:avLst/>
                <a:gdLst>
                  <a:gd name="connsiteX0" fmla="*/ 0 w 80010"/>
                  <a:gd name="connsiteY0" fmla="*/ 0 h 128269"/>
                  <a:gd name="connsiteX1" fmla="*/ 16510 w 80010"/>
                  <a:gd name="connsiteY1" fmla="*/ 0 h 128269"/>
                  <a:gd name="connsiteX2" fmla="*/ 16510 w 80010"/>
                  <a:gd name="connsiteY2" fmla="*/ 49530 h 128269"/>
                  <a:gd name="connsiteX3" fmla="*/ 16510 w 80010"/>
                  <a:gd name="connsiteY3" fmla="*/ 58420 h 128269"/>
                  <a:gd name="connsiteX4" fmla="*/ 16510 w 80010"/>
                  <a:gd name="connsiteY4" fmla="*/ 58420 h 128269"/>
                  <a:gd name="connsiteX5" fmla="*/ 49530 w 80010"/>
                  <a:gd name="connsiteY5" fmla="*/ 36830 h 128269"/>
                  <a:gd name="connsiteX6" fmla="*/ 80010 w 80010"/>
                  <a:gd name="connsiteY6" fmla="*/ 72390 h 128269"/>
                  <a:gd name="connsiteX7" fmla="*/ 80010 w 80010"/>
                  <a:gd name="connsiteY7" fmla="*/ 128270 h 128269"/>
                  <a:gd name="connsiteX8" fmla="*/ 63500 w 80010"/>
                  <a:gd name="connsiteY8" fmla="*/ 128270 h 128269"/>
                  <a:gd name="connsiteX9" fmla="*/ 63500 w 80010"/>
                  <a:gd name="connsiteY9" fmla="*/ 76200 h 128269"/>
                  <a:gd name="connsiteX10" fmla="*/ 46990 w 80010"/>
                  <a:gd name="connsiteY10" fmla="*/ 53340 h 128269"/>
                  <a:gd name="connsiteX11" fmla="*/ 16510 w 80010"/>
                  <a:gd name="connsiteY11" fmla="*/ 85090 h 128269"/>
                  <a:gd name="connsiteX12" fmla="*/ 16510 w 80010"/>
                  <a:gd name="connsiteY12" fmla="*/ 128270 h 128269"/>
                  <a:gd name="connsiteX13" fmla="*/ 0 w 80010"/>
                  <a:gd name="connsiteY13" fmla="*/ 128270 h 128269"/>
                  <a:gd name="connsiteX14" fmla="*/ 0 w 80010"/>
                  <a:gd name="connsiteY14" fmla="*/ 0 h 128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128269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49530"/>
                    </a:lnTo>
                    <a:cubicBezTo>
                      <a:pt x="16510" y="53340"/>
                      <a:pt x="16510" y="57150"/>
                      <a:pt x="16510" y="58420"/>
                    </a:cubicBezTo>
                    <a:lnTo>
                      <a:pt x="16510" y="58420"/>
                    </a:lnTo>
                    <a:cubicBezTo>
                      <a:pt x="20320" y="50800"/>
                      <a:pt x="30480" y="36830"/>
                      <a:pt x="49530" y="36830"/>
                    </a:cubicBezTo>
                    <a:cubicBezTo>
                      <a:pt x="68580" y="36830"/>
                      <a:pt x="80010" y="49530"/>
                      <a:pt x="80010" y="72390"/>
                    </a:cubicBezTo>
                    <a:lnTo>
                      <a:pt x="80010" y="128270"/>
                    </a:lnTo>
                    <a:lnTo>
                      <a:pt x="63500" y="128270"/>
                    </a:lnTo>
                    <a:lnTo>
                      <a:pt x="63500" y="76200"/>
                    </a:lnTo>
                    <a:cubicBezTo>
                      <a:pt x="63500" y="63500"/>
                      <a:pt x="60960" y="53340"/>
                      <a:pt x="46990" y="53340"/>
                    </a:cubicBezTo>
                    <a:cubicBezTo>
                      <a:pt x="33020" y="53340"/>
                      <a:pt x="16510" y="67310"/>
                      <a:pt x="16510" y="85090"/>
                    </a:cubicBezTo>
                    <a:lnTo>
                      <a:pt x="16510" y="128270"/>
                    </a:lnTo>
                    <a:lnTo>
                      <a:pt x="0" y="1282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" name="Freeform 172">
                <a:extLst>
                  <a:ext uri="{FF2B5EF4-FFF2-40B4-BE49-F238E27FC236}">
                    <a16:creationId xmlns:a16="http://schemas.microsoft.com/office/drawing/2014/main" id="{339CDB24-66AE-BD6A-061E-608475557A09}"/>
                  </a:ext>
                </a:extLst>
              </p:cNvPr>
              <p:cNvSpPr/>
              <p:nvPr/>
            </p:nvSpPr>
            <p:spPr>
              <a:xfrm>
                <a:off x="1457960" y="2364739"/>
                <a:ext cx="83819" cy="93980"/>
              </a:xfrm>
              <a:custGeom>
                <a:avLst/>
                <a:gdLst>
                  <a:gd name="connsiteX0" fmla="*/ 83820 w 83819"/>
                  <a:gd name="connsiteY0" fmla="*/ 41910 h 93980"/>
                  <a:gd name="connsiteX1" fmla="*/ 83820 w 83819"/>
                  <a:gd name="connsiteY1" fmla="*/ 50800 h 93980"/>
                  <a:gd name="connsiteX2" fmla="*/ 17780 w 83819"/>
                  <a:gd name="connsiteY2" fmla="*/ 50800 h 93980"/>
                  <a:gd name="connsiteX3" fmla="*/ 48260 w 83819"/>
                  <a:gd name="connsiteY3" fmla="*/ 80010 h 93980"/>
                  <a:gd name="connsiteX4" fmla="*/ 80010 w 83819"/>
                  <a:gd name="connsiteY4" fmla="*/ 71120 h 93980"/>
                  <a:gd name="connsiteX5" fmla="*/ 80010 w 83819"/>
                  <a:gd name="connsiteY5" fmla="*/ 86360 h 93980"/>
                  <a:gd name="connsiteX6" fmla="*/ 46990 w 83819"/>
                  <a:gd name="connsiteY6" fmla="*/ 93980 h 93980"/>
                  <a:gd name="connsiteX7" fmla="*/ 0 w 83819"/>
                  <a:gd name="connsiteY7" fmla="*/ 46990 h 93980"/>
                  <a:gd name="connsiteX8" fmla="*/ 43180 w 83819"/>
                  <a:gd name="connsiteY8" fmla="*/ 0 h 93980"/>
                  <a:gd name="connsiteX9" fmla="*/ 83820 w 83819"/>
                  <a:gd name="connsiteY9" fmla="*/ 41910 h 93980"/>
                  <a:gd name="connsiteX10" fmla="*/ 43180 w 83819"/>
                  <a:gd name="connsiteY10" fmla="*/ 13970 h 93980"/>
                  <a:gd name="connsiteX11" fmla="*/ 17780 w 83819"/>
                  <a:gd name="connsiteY11" fmla="*/ 38100 h 93980"/>
                  <a:gd name="connsiteX12" fmla="*/ 67310 w 83819"/>
                  <a:gd name="connsiteY12" fmla="*/ 38100 h 93980"/>
                  <a:gd name="connsiteX13" fmla="*/ 43180 w 83819"/>
                  <a:gd name="connsiteY13" fmla="*/ 1397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80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" name="Freeform 173">
                <a:extLst>
                  <a:ext uri="{FF2B5EF4-FFF2-40B4-BE49-F238E27FC236}">
                    <a16:creationId xmlns:a16="http://schemas.microsoft.com/office/drawing/2014/main" id="{85F6941A-9469-1B3B-7B50-5167998851C7}"/>
                  </a:ext>
                </a:extLst>
              </p:cNvPr>
              <p:cNvSpPr/>
              <p:nvPr/>
            </p:nvSpPr>
            <p:spPr>
              <a:xfrm>
                <a:off x="1562100" y="2364739"/>
                <a:ext cx="73660" cy="93980"/>
              </a:xfrm>
              <a:custGeom>
                <a:avLst/>
                <a:gdLst>
                  <a:gd name="connsiteX0" fmla="*/ 5080 w 73660"/>
                  <a:gd name="connsiteY0" fmla="*/ 6350 h 93980"/>
                  <a:gd name="connsiteX1" fmla="*/ 36830 w 73660"/>
                  <a:gd name="connsiteY1" fmla="*/ 0 h 93980"/>
                  <a:gd name="connsiteX2" fmla="*/ 73660 w 73660"/>
                  <a:gd name="connsiteY2" fmla="*/ 34290 h 93980"/>
                  <a:gd name="connsiteX3" fmla="*/ 73660 w 73660"/>
                  <a:gd name="connsiteY3" fmla="*/ 91440 h 93980"/>
                  <a:gd name="connsiteX4" fmla="*/ 58420 w 73660"/>
                  <a:gd name="connsiteY4" fmla="*/ 91440 h 93980"/>
                  <a:gd name="connsiteX5" fmla="*/ 58420 w 73660"/>
                  <a:gd name="connsiteY5" fmla="*/ 81280 h 93980"/>
                  <a:gd name="connsiteX6" fmla="*/ 58420 w 73660"/>
                  <a:gd name="connsiteY6" fmla="*/ 73660 h 93980"/>
                  <a:gd name="connsiteX7" fmla="*/ 58420 w 73660"/>
                  <a:gd name="connsiteY7" fmla="*/ 73660 h 93980"/>
                  <a:gd name="connsiteX8" fmla="*/ 27940 w 73660"/>
                  <a:gd name="connsiteY8" fmla="*/ 93980 h 93980"/>
                  <a:gd name="connsiteX9" fmla="*/ 0 w 73660"/>
                  <a:gd name="connsiteY9" fmla="*/ 67310 h 93980"/>
                  <a:gd name="connsiteX10" fmla="*/ 58420 w 73660"/>
                  <a:gd name="connsiteY10" fmla="*/ 39370 h 93980"/>
                  <a:gd name="connsiteX11" fmla="*/ 58420 w 73660"/>
                  <a:gd name="connsiteY11" fmla="*/ 34290 h 93980"/>
                  <a:gd name="connsiteX12" fmla="*/ 35560 w 73660"/>
                  <a:gd name="connsiteY12" fmla="*/ 13970 h 93980"/>
                  <a:gd name="connsiteX13" fmla="*/ 6350 w 73660"/>
                  <a:gd name="connsiteY13" fmla="*/ 21590 h 93980"/>
                  <a:gd name="connsiteX14" fmla="*/ 6350 w 73660"/>
                  <a:gd name="connsiteY14" fmla="*/ 6350 h 93980"/>
                  <a:gd name="connsiteX15" fmla="*/ 57150 w 73660"/>
                  <a:gd name="connsiteY15" fmla="*/ 50800 h 93980"/>
                  <a:gd name="connsiteX16" fmla="*/ 16510 w 73660"/>
                  <a:gd name="connsiteY16" fmla="*/ 66040 h 93980"/>
                  <a:gd name="connsiteX17" fmla="*/ 30480 w 73660"/>
                  <a:gd name="connsiteY17" fmla="*/ 80010 h 93980"/>
                  <a:gd name="connsiteX18" fmla="*/ 57150 w 73660"/>
                  <a:gd name="connsiteY18" fmla="*/ 5080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60" h="93980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80010"/>
                      <a:pt x="30480" y="80010"/>
                    </a:cubicBezTo>
                    <a:cubicBezTo>
                      <a:pt x="45720" y="80010"/>
                      <a:pt x="57150" y="64770"/>
                      <a:pt x="5715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" name="Freeform 174">
                <a:extLst>
                  <a:ext uri="{FF2B5EF4-FFF2-40B4-BE49-F238E27FC236}">
                    <a16:creationId xmlns:a16="http://schemas.microsoft.com/office/drawing/2014/main" id="{D42D57C0-BE82-3593-A50A-57543C483289}"/>
                  </a:ext>
                </a:extLst>
              </p:cNvPr>
              <p:cNvSpPr/>
              <p:nvPr/>
            </p:nvSpPr>
            <p:spPr>
              <a:xfrm>
                <a:off x="1659889" y="2327910"/>
                <a:ext cx="87630" cy="130810"/>
              </a:xfrm>
              <a:custGeom>
                <a:avLst/>
                <a:gdLst>
                  <a:gd name="connsiteX0" fmla="*/ 87630 w 87630"/>
                  <a:gd name="connsiteY0" fmla="*/ 128270 h 130810"/>
                  <a:gd name="connsiteX1" fmla="*/ 72390 w 87630"/>
                  <a:gd name="connsiteY1" fmla="*/ 128270 h 130810"/>
                  <a:gd name="connsiteX2" fmla="*/ 72390 w 87630"/>
                  <a:gd name="connsiteY2" fmla="*/ 118110 h 130810"/>
                  <a:gd name="connsiteX3" fmla="*/ 72390 w 87630"/>
                  <a:gd name="connsiteY3" fmla="*/ 111760 h 130810"/>
                  <a:gd name="connsiteX4" fmla="*/ 72390 w 87630"/>
                  <a:gd name="connsiteY4" fmla="*/ 111760 h 130810"/>
                  <a:gd name="connsiteX5" fmla="*/ 40640 w 87630"/>
                  <a:gd name="connsiteY5" fmla="*/ 130810 h 130810"/>
                  <a:gd name="connsiteX6" fmla="*/ 0 w 87630"/>
                  <a:gd name="connsiteY6" fmla="*/ 83820 h 130810"/>
                  <a:gd name="connsiteX7" fmla="*/ 40640 w 87630"/>
                  <a:gd name="connsiteY7" fmla="*/ 36830 h 130810"/>
                  <a:gd name="connsiteX8" fmla="*/ 71120 w 87630"/>
                  <a:gd name="connsiteY8" fmla="*/ 53340 h 130810"/>
                  <a:gd name="connsiteX9" fmla="*/ 71120 w 87630"/>
                  <a:gd name="connsiteY9" fmla="*/ 53340 h 130810"/>
                  <a:gd name="connsiteX10" fmla="*/ 71120 w 87630"/>
                  <a:gd name="connsiteY10" fmla="*/ 45720 h 130810"/>
                  <a:gd name="connsiteX11" fmla="*/ 71120 w 87630"/>
                  <a:gd name="connsiteY11" fmla="*/ 0 h 130810"/>
                  <a:gd name="connsiteX12" fmla="*/ 87630 w 87630"/>
                  <a:gd name="connsiteY12" fmla="*/ 0 h 130810"/>
                  <a:gd name="connsiteX13" fmla="*/ 87630 w 87630"/>
                  <a:gd name="connsiteY13" fmla="*/ 128270 h 130810"/>
                  <a:gd name="connsiteX14" fmla="*/ 15240 w 87630"/>
                  <a:gd name="connsiteY14" fmla="*/ 83820 h 130810"/>
                  <a:gd name="connsiteX15" fmla="*/ 43180 w 87630"/>
                  <a:gd name="connsiteY15" fmla="*/ 115570 h 130810"/>
                  <a:gd name="connsiteX16" fmla="*/ 71120 w 87630"/>
                  <a:gd name="connsiteY16" fmla="*/ 83820 h 130810"/>
                  <a:gd name="connsiteX17" fmla="*/ 43180 w 87630"/>
                  <a:gd name="connsiteY17" fmla="*/ 52070 h 130810"/>
                  <a:gd name="connsiteX18" fmla="*/ 15240 w 87630"/>
                  <a:gd name="connsiteY18" fmla="*/ 8382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30" h="130810">
                    <a:moveTo>
                      <a:pt x="87630" y="128270"/>
                    </a:moveTo>
                    <a:lnTo>
                      <a:pt x="72390" y="128270"/>
                    </a:lnTo>
                    <a:lnTo>
                      <a:pt x="72390" y="118110"/>
                    </a:lnTo>
                    <a:cubicBezTo>
                      <a:pt x="72390" y="114300"/>
                      <a:pt x="72390" y="111760"/>
                      <a:pt x="72390" y="111760"/>
                    </a:cubicBezTo>
                    <a:lnTo>
                      <a:pt x="72390" y="111760"/>
                    </a:lnTo>
                    <a:cubicBezTo>
                      <a:pt x="67310" y="121920"/>
                      <a:pt x="55880" y="130810"/>
                      <a:pt x="40640" y="130810"/>
                    </a:cubicBezTo>
                    <a:cubicBezTo>
                      <a:pt x="17780" y="130810"/>
                      <a:pt x="0" y="111760"/>
                      <a:pt x="0" y="83820"/>
                    </a:cubicBezTo>
                    <a:cubicBezTo>
                      <a:pt x="0" y="55880"/>
                      <a:pt x="17780" y="36830"/>
                      <a:pt x="40640" y="36830"/>
                    </a:cubicBezTo>
                    <a:cubicBezTo>
                      <a:pt x="63500" y="36830"/>
                      <a:pt x="67310" y="44450"/>
                      <a:pt x="71120" y="53340"/>
                    </a:cubicBezTo>
                    <a:lnTo>
                      <a:pt x="71120" y="53340"/>
                    </a:lnTo>
                    <a:cubicBezTo>
                      <a:pt x="71120" y="53340"/>
                      <a:pt x="71120" y="50800"/>
                      <a:pt x="71120" y="45720"/>
                    </a:cubicBezTo>
                    <a:lnTo>
                      <a:pt x="71120" y="0"/>
                    </a:lnTo>
                    <a:lnTo>
                      <a:pt x="87630" y="0"/>
                    </a:lnTo>
                    <a:lnTo>
                      <a:pt x="87630" y="128270"/>
                    </a:lnTo>
                    <a:close/>
                    <a:moveTo>
                      <a:pt x="15240" y="83820"/>
                    </a:moveTo>
                    <a:cubicBezTo>
                      <a:pt x="15240" y="102870"/>
                      <a:pt x="26670" y="115570"/>
                      <a:pt x="43180" y="115570"/>
                    </a:cubicBezTo>
                    <a:cubicBezTo>
                      <a:pt x="59690" y="115570"/>
                      <a:pt x="71120" y="105410"/>
                      <a:pt x="71120" y="83820"/>
                    </a:cubicBezTo>
                    <a:cubicBezTo>
                      <a:pt x="71120" y="62230"/>
                      <a:pt x="57150" y="52070"/>
                      <a:pt x="43180" y="52070"/>
                    </a:cubicBezTo>
                    <a:cubicBezTo>
                      <a:pt x="29210" y="52070"/>
                      <a:pt x="15240" y="66040"/>
                      <a:pt x="15240" y="8382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 175">
                <a:extLst>
                  <a:ext uri="{FF2B5EF4-FFF2-40B4-BE49-F238E27FC236}">
                    <a16:creationId xmlns:a16="http://schemas.microsoft.com/office/drawing/2014/main" id="{5F2B665D-E59C-ACAF-4ED2-DCDC3723107C}"/>
                  </a:ext>
                </a:extLst>
              </p:cNvPr>
              <p:cNvSpPr/>
              <p:nvPr/>
            </p:nvSpPr>
            <p:spPr>
              <a:xfrm>
                <a:off x="1817370" y="2327910"/>
                <a:ext cx="95250" cy="128269"/>
              </a:xfrm>
              <a:custGeom>
                <a:avLst/>
                <a:gdLst>
                  <a:gd name="connsiteX0" fmla="*/ 55880 w 95250"/>
                  <a:gd name="connsiteY0" fmla="*/ 13970 h 128269"/>
                  <a:gd name="connsiteX1" fmla="*/ 55880 w 95250"/>
                  <a:gd name="connsiteY1" fmla="*/ 128270 h 128269"/>
                  <a:gd name="connsiteX2" fmla="*/ 39370 w 95250"/>
                  <a:gd name="connsiteY2" fmla="*/ 128270 h 128269"/>
                  <a:gd name="connsiteX3" fmla="*/ 39370 w 95250"/>
                  <a:gd name="connsiteY3" fmla="*/ 13970 h 128269"/>
                  <a:gd name="connsiteX4" fmla="*/ 0 w 95250"/>
                  <a:gd name="connsiteY4" fmla="*/ 13970 h 128269"/>
                  <a:gd name="connsiteX5" fmla="*/ 0 w 95250"/>
                  <a:gd name="connsiteY5" fmla="*/ 0 h 128269"/>
                  <a:gd name="connsiteX6" fmla="*/ 95250 w 95250"/>
                  <a:gd name="connsiteY6" fmla="*/ 0 h 128269"/>
                  <a:gd name="connsiteX7" fmla="*/ 95250 w 95250"/>
                  <a:gd name="connsiteY7" fmla="*/ 13970 h 128269"/>
                  <a:gd name="connsiteX8" fmla="*/ 55880 w 95250"/>
                  <a:gd name="connsiteY8" fmla="*/ 13970 h 128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5250" h="128269">
                    <a:moveTo>
                      <a:pt x="55880" y="13970"/>
                    </a:moveTo>
                    <a:lnTo>
                      <a:pt x="55880" y="128270"/>
                    </a:lnTo>
                    <a:lnTo>
                      <a:pt x="39370" y="128270"/>
                    </a:lnTo>
                    <a:lnTo>
                      <a:pt x="39370" y="13970"/>
                    </a:lnTo>
                    <a:lnTo>
                      <a:pt x="0" y="13970"/>
                    </a:lnTo>
                    <a:lnTo>
                      <a:pt x="0" y="0"/>
                    </a:lnTo>
                    <a:lnTo>
                      <a:pt x="95250" y="0"/>
                    </a:lnTo>
                    <a:lnTo>
                      <a:pt x="95250" y="13970"/>
                    </a:lnTo>
                    <a:lnTo>
                      <a:pt x="55880" y="139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2158C353-5EDE-1B3F-00E4-49A5B19679CC}"/>
                  </a:ext>
                </a:extLst>
              </p:cNvPr>
              <p:cNvSpPr/>
              <p:nvPr/>
            </p:nvSpPr>
            <p:spPr>
              <a:xfrm>
                <a:off x="1921510" y="2364739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241B712C-E15B-E6CE-CEA3-6428618DC7FA}"/>
                  </a:ext>
                </a:extLst>
              </p:cNvPr>
              <p:cNvSpPr/>
              <p:nvPr/>
            </p:nvSpPr>
            <p:spPr>
              <a:xfrm>
                <a:off x="1982470" y="2364739"/>
                <a:ext cx="73659" cy="93980"/>
              </a:xfrm>
              <a:custGeom>
                <a:avLst/>
                <a:gdLst>
                  <a:gd name="connsiteX0" fmla="*/ 5080 w 73659"/>
                  <a:gd name="connsiteY0" fmla="*/ 6350 h 93980"/>
                  <a:gd name="connsiteX1" fmla="*/ 36830 w 73659"/>
                  <a:gd name="connsiteY1" fmla="*/ 0 h 93980"/>
                  <a:gd name="connsiteX2" fmla="*/ 73660 w 73659"/>
                  <a:gd name="connsiteY2" fmla="*/ 34290 h 93980"/>
                  <a:gd name="connsiteX3" fmla="*/ 73660 w 73659"/>
                  <a:gd name="connsiteY3" fmla="*/ 91440 h 93980"/>
                  <a:gd name="connsiteX4" fmla="*/ 58420 w 73659"/>
                  <a:gd name="connsiteY4" fmla="*/ 91440 h 93980"/>
                  <a:gd name="connsiteX5" fmla="*/ 58420 w 73659"/>
                  <a:gd name="connsiteY5" fmla="*/ 81280 h 93980"/>
                  <a:gd name="connsiteX6" fmla="*/ 58420 w 73659"/>
                  <a:gd name="connsiteY6" fmla="*/ 73660 h 93980"/>
                  <a:gd name="connsiteX7" fmla="*/ 58420 w 73659"/>
                  <a:gd name="connsiteY7" fmla="*/ 73660 h 93980"/>
                  <a:gd name="connsiteX8" fmla="*/ 27940 w 73659"/>
                  <a:gd name="connsiteY8" fmla="*/ 93980 h 93980"/>
                  <a:gd name="connsiteX9" fmla="*/ 0 w 73659"/>
                  <a:gd name="connsiteY9" fmla="*/ 67310 h 93980"/>
                  <a:gd name="connsiteX10" fmla="*/ 58420 w 73659"/>
                  <a:gd name="connsiteY10" fmla="*/ 39370 h 93980"/>
                  <a:gd name="connsiteX11" fmla="*/ 58420 w 73659"/>
                  <a:gd name="connsiteY11" fmla="*/ 34290 h 93980"/>
                  <a:gd name="connsiteX12" fmla="*/ 35560 w 73659"/>
                  <a:gd name="connsiteY12" fmla="*/ 13970 h 93980"/>
                  <a:gd name="connsiteX13" fmla="*/ 6350 w 73659"/>
                  <a:gd name="connsiteY13" fmla="*/ 21590 h 93980"/>
                  <a:gd name="connsiteX14" fmla="*/ 6350 w 73659"/>
                  <a:gd name="connsiteY14" fmla="*/ 6350 h 93980"/>
                  <a:gd name="connsiteX15" fmla="*/ 57150 w 73659"/>
                  <a:gd name="connsiteY15" fmla="*/ 50800 h 93980"/>
                  <a:gd name="connsiteX16" fmla="*/ 16510 w 73659"/>
                  <a:gd name="connsiteY16" fmla="*/ 66040 h 93980"/>
                  <a:gd name="connsiteX17" fmla="*/ 30480 w 73659"/>
                  <a:gd name="connsiteY17" fmla="*/ 80010 h 93980"/>
                  <a:gd name="connsiteX18" fmla="*/ 57150 w 73659"/>
                  <a:gd name="connsiteY18" fmla="*/ 5080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80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80010"/>
                      <a:pt x="30480" y="80010"/>
                    </a:cubicBezTo>
                    <a:cubicBezTo>
                      <a:pt x="45720" y="80010"/>
                      <a:pt x="57150" y="64770"/>
                      <a:pt x="5715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 178">
                <a:extLst>
                  <a:ext uri="{FF2B5EF4-FFF2-40B4-BE49-F238E27FC236}">
                    <a16:creationId xmlns:a16="http://schemas.microsoft.com/office/drawing/2014/main" id="{57A69B85-6BA5-EE4C-E635-CBAFD88D14A3}"/>
                  </a:ext>
                </a:extLst>
              </p:cNvPr>
              <p:cNvSpPr/>
              <p:nvPr/>
            </p:nvSpPr>
            <p:spPr>
              <a:xfrm>
                <a:off x="2087879" y="2364739"/>
                <a:ext cx="80010" cy="91439"/>
              </a:xfrm>
              <a:custGeom>
                <a:avLst/>
                <a:gdLst>
                  <a:gd name="connsiteX0" fmla="*/ 15240 w 80010"/>
                  <a:gd name="connsiteY0" fmla="*/ 2540 h 91439"/>
                  <a:gd name="connsiteX1" fmla="*/ 15240 w 80010"/>
                  <a:gd name="connsiteY1" fmla="*/ 15240 h 91439"/>
                  <a:gd name="connsiteX2" fmla="*/ 15240 w 80010"/>
                  <a:gd name="connsiteY2" fmla="*/ 21590 h 91439"/>
                  <a:gd name="connsiteX3" fmla="*/ 15240 w 80010"/>
                  <a:gd name="connsiteY3" fmla="*/ 21590 h 91439"/>
                  <a:gd name="connsiteX4" fmla="*/ 49530 w 80010"/>
                  <a:gd name="connsiteY4" fmla="*/ 0 h 91439"/>
                  <a:gd name="connsiteX5" fmla="*/ 80010 w 80010"/>
                  <a:gd name="connsiteY5" fmla="*/ 35560 h 91439"/>
                  <a:gd name="connsiteX6" fmla="*/ 80010 w 80010"/>
                  <a:gd name="connsiteY6" fmla="*/ 91440 h 91439"/>
                  <a:gd name="connsiteX7" fmla="*/ 63500 w 80010"/>
                  <a:gd name="connsiteY7" fmla="*/ 91440 h 91439"/>
                  <a:gd name="connsiteX8" fmla="*/ 63500 w 80010"/>
                  <a:gd name="connsiteY8" fmla="*/ 39370 h 91439"/>
                  <a:gd name="connsiteX9" fmla="*/ 46990 w 80010"/>
                  <a:gd name="connsiteY9" fmla="*/ 16510 h 91439"/>
                  <a:gd name="connsiteX10" fmla="*/ 16510 w 80010"/>
                  <a:gd name="connsiteY10" fmla="*/ 48260 h 91439"/>
                  <a:gd name="connsiteX11" fmla="*/ 16510 w 80010"/>
                  <a:gd name="connsiteY11" fmla="*/ 91440 h 91439"/>
                  <a:gd name="connsiteX12" fmla="*/ 0 w 80010"/>
                  <a:gd name="connsiteY12" fmla="*/ 91440 h 91439"/>
                  <a:gd name="connsiteX13" fmla="*/ 0 w 80010"/>
                  <a:gd name="connsiteY13" fmla="*/ 2540 h 91439"/>
                  <a:gd name="connsiteX14" fmla="*/ 15240 w 80010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" name="Freeform 179">
                <a:extLst>
                  <a:ext uri="{FF2B5EF4-FFF2-40B4-BE49-F238E27FC236}">
                    <a16:creationId xmlns:a16="http://schemas.microsoft.com/office/drawing/2014/main" id="{78CEA2C1-4D62-6A04-FD7E-102B1850353A}"/>
                  </a:ext>
                </a:extLst>
              </p:cNvPr>
              <p:cNvSpPr/>
              <p:nvPr/>
            </p:nvSpPr>
            <p:spPr>
              <a:xfrm>
                <a:off x="2192020" y="2364739"/>
                <a:ext cx="62229" cy="92710"/>
              </a:xfrm>
              <a:custGeom>
                <a:avLst/>
                <a:gdLst>
                  <a:gd name="connsiteX0" fmla="*/ 26670 w 62229"/>
                  <a:gd name="connsiteY0" fmla="*/ 53340 h 92710"/>
                  <a:gd name="connsiteX1" fmla="*/ 0 w 62229"/>
                  <a:gd name="connsiteY1" fmla="*/ 25400 h 92710"/>
                  <a:gd name="connsiteX2" fmla="*/ 31750 w 62229"/>
                  <a:gd name="connsiteY2" fmla="*/ 0 h 92710"/>
                  <a:gd name="connsiteX3" fmla="*/ 57150 w 62229"/>
                  <a:gd name="connsiteY3" fmla="*/ 5080 h 92710"/>
                  <a:gd name="connsiteX4" fmla="*/ 57150 w 62229"/>
                  <a:gd name="connsiteY4" fmla="*/ 20320 h 92710"/>
                  <a:gd name="connsiteX5" fmla="*/ 34290 w 62229"/>
                  <a:gd name="connsiteY5" fmla="*/ 13970 h 92710"/>
                  <a:gd name="connsiteX6" fmla="*/ 16510 w 62229"/>
                  <a:gd name="connsiteY6" fmla="*/ 25400 h 92710"/>
                  <a:gd name="connsiteX7" fmla="*/ 34290 w 62229"/>
                  <a:gd name="connsiteY7" fmla="*/ 39370 h 92710"/>
                  <a:gd name="connsiteX8" fmla="*/ 62230 w 62229"/>
                  <a:gd name="connsiteY8" fmla="*/ 67310 h 92710"/>
                  <a:gd name="connsiteX9" fmla="*/ 30480 w 62229"/>
                  <a:gd name="connsiteY9" fmla="*/ 92710 h 92710"/>
                  <a:gd name="connsiteX10" fmla="*/ 1270 w 62229"/>
                  <a:gd name="connsiteY10" fmla="*/ 86360 h 92710"/>
                  <a:gd name="connsiteX11" fmla="*/ 1270 w 62229"/>
                  <a:gd name="connsiteY11" fmla="*/ 71120 h 92710"/>
                  <a:gd name="connsiteX12" fmla="*/ 29210 w 62229"/>
                  <a:gd name="connsiteY12" fmla="*/ 78740 h 92710"/>
                  <a:gd name="connsiteX13" fmla="*/ 46990 w 62229"/>
                  <a:gd name="connsiteY13" fmla="*/ 67310 h 92710"/>
                  <a:gd name="connsiteX14" fmla="*/ 26670 w 62229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29" h="92710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1" name="Freeform 180">
                <a:extLst>
                  <a:ext uri="{FF2B5EF4-FFF2-40B4-BE49-F238E27FC236}">
                    <a16:creationId xmlns:a16="http://schemas.microsoft.com/office/drawing/2014/main" id="{A58ED20F-1EDD-642B-8C54-8852DC5CB88A}"/>
                  </a:ext>
                </a:extLst>
              </p:cNvPr>
              <p:cNvSpPr/>
              <p:nvPr/>
            </p:nvSpPr>
            <p:spPr>
              <a:xfrm>
                <a:off x="2277110" y="2330450"/>
                <a:ext cx="20319" cy="125729"/>
              </a:xfrm>
              <a:custGeom>
                <a:avLst/>
                <a:gdLst>
                  <a:gd name="connsiteX0" fmla="*/ 10160 w 20319"/>
                  <a:gd name="connsiteY0" fmla="*/ 0 h 125729"/>
                  <a:gd name="connsiteX1" fmla="*/ 20320 w 20319"/>
                  <a:gd name="connsiteY1" fmla="*/ 10160 h 125729"/>
                  <a:gd name="connsiteX2" fmla="*/ 10160 w 20319"/>
                  <a:gd name="connsiteY2" fmla="*/ 20320 h 125729"/>
                  <a:gd name="connsiteX3" fmla="*/ 0 w 20319"/>
                  <a:gd name="connsiteY3" fmla="*/ 10160 h 125729"/>
                  <a:gd name="connsiteX4" fmla="*/ 10160 w 20319"/>
                  <a:gd name="connsiteY4" fmla="*/ 0 h 125729"/>
                  <a:gd name="connsiteX5" fmla="*/ 17780 w 20319"/>
                  <a:gd name="connsiteY5" fmla="*/ 36830 h 125729"/>
                  <a:gd name="connsiteX6" fmla="*/ 17780 w 20319"/>
                  <a:gd name="connsiteY6" fmla="*/ 125730 h 125729"/>
                  <a:gd name="connsiteX7" fmla="*/ 1270 w 20319"/>
                  <a:gd name="connsiteY7" fmla="*/ 125730 h 125729"/>
                  <a:gd name="connsiteX8" fmla="*/ 1270 w 20319"/>
                  <a:gd name="connsiteY8" fmla="*/ 36830 h 125729"/>
                  <a:gd name="connsiteX9" fmla="*/ 17780 w 20319"/>
                  <a:gd name="connsiteY9" fmla="*/ 36830 h 12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19" h="12572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7780" y="36830"/>
                    </a:moveTo>
                    <a:lnTo>
                      <a:pt x="17780" y="125730"/>
                    </a:lnTo>
                    <a:lnTo>
                      <a:pt x="1270" y="125730"/>
                    </a:lnTo>
                    <a:lnTo>
                      <a:pt x="1270" y="36830"/>
                    </a:lnTo>
                    <a:lnTo>
                      <a:pt x="17780" y="368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" name="Freeform 181">
                <a:extLst>
                  <a:ext uri="{FF2B5EF4-FFF2-40B4-BE49-F238E27FC236}">
                    <a16:creationId xmlns:a16="http://schemas.microsoft.com/office/drawing/2014/main" id="{51EA3E7B-4D92-A0B8-3459-EB7647344CC8}"/>
                  </a:ext>
                </a:extLst>
              </p:cNvPr>
              <p:cNvSpPr/>
              <p:nvPr/>
            </p:nvSpPr>
            <p:spPr>
              <a:xfrm>
                <a:off x="2316479" y="2340610"/>
                <a:ext cx="60960" cy="116839"/>
              </a:xfrm>
              <a:custGeom>
                <a:avLst/>
                <a:gdLst>
                  <a:gd name="connsiteX0" fmla="*/ 15240 w 60960"/>
                  <a:gd name="connsiteY0" fmla="*/ 26670 h 116839"/>
                  <a:gd name="connsiteX1" fmla="*/ 15240 w 60960"/>
                  <a:gd name="connsiteY1" fmla="*/ 0 h 116839"/>
                  <a:gd name="connsiteX2" fmla="*/ 31750 w 60960"/>
                  <a:gd name="connsiteY2" fmla="*/ 0 h 116839"/>
                  <a:gd name="connsiteX3" fmla="*/ 31750 w 60960"/>
                  <a:gd name="connsiteY3" fmla="*/ 26670 h 116839"/>
                  <a:gd name="connsiteX4" fmla="*/ 58420 w 60960"/>
                  <a:gd name="connsiteY4" fmla="*/ 26670 h 116839"/>
                  <a:gd name="connsiteX5" fmla="*/ 58420 w 60960"/>
                  <a:gd name="connsiteY5" fmla="*/ 40640 h 116839"/>
                  <a:gd name="connsiteX6" fmla="*/ 31750 w 60960"/>
                  <a:gd name="connsiteY6" fmla="*/ 40640 h 116839"/>
                  <a:gd name="connsiteX7" fmla="*/ 31750 w 60960"/>
                  <a:gd name="connsiteY7" fmla="*/ 86360 h 116839"/>
                  <a:gd name="connsiteX8" fmla="*/ 44450 w 60960"/>
                  <a:gd name="connsiteY8" fmla="*/ 102870 h 116839"/>
                  <a:gd name="connsiteX9" fmla="*/ 60960 w 60960"/>
                  <a:gd name="connsiteY9" fmla="*/ 99060 h 116839"/>
                  <a:gd name="connsiteX10" fmla="*/ 60960 w 60960"/>
                  <a:gd name="connsiteY10" fmla="*/ 113030 h 116839"/>
                  <a:gd name="connsiteX11" fmla="*/ 40640 w 60960"/>
                  <a:gd name="connsiteY11" fmla="*/ 116840 h 116839"/>
                  <a:gd name="connsiteX12" fmla="*/ 13970 w 60960"/>
                  <a:gd name="connsiteY12" fmla="*/ 90170 h 116839"/>
                  <a:gd name="connsiteX13" fmla="*/ 13970 w 60960"/>
                  <a:gd name="connsiteY13" fmla="*/ 39370 h 116839"/>
                  <a:gd name="connsiteX14" fmla="*/ 0 w 60960"/>
                  <a:gd name="connsiteY14" fmla="*/ 39370 h 116839"/>
                  <a:gd name="connsiteX15" fmla="*/ 0 w 60960"/>
                  <a:gd name="connsiteY15" fmla="*/ 25400 h 116839"/>
                  <a:gd name="connsiteX16" fmla="*/ 15240 w 60960"/>
                  <a:gd name="connsiteY16" fmla="*/ 25400 h 11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60" h="116839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E29289B0-4E14-BBDE-47C7-FD236DCA45DB}"/>
                  </a:ext>
                </a:extLst>
              </p:cNvPr>
              <p:cNvSpPr/>
              <p:nvPr/>
            </p:nvSpPr>
            <p:spPr>
              <a:xfrm>
                <a:off x="2388870" y="2327910"/>
                <a:ext cx="46989" cy="50800"/>
              </a:xfrm>
              <a:custGeom>
                <a:avLst/>
                <a:gdLst>
                  <a:gd name="connsiteX0" fmla="*/ 0 w 46989"/>
                  <a:gd name="connsiteY0" fmla="*/ 0 h 50800"/>
                  <a:gd name="connsiteX1" fmla="*/ 15240 w 46989"/>
                  <a:gd name="connsiteY1" fmla="*/ 0 h 50800"/>
                  <a:gd name="connsiteX2" fmla="*/ 15240 w 46989"/>
                  <a:gd name="connsiteY2" fmla="*/ 50800 h 50800"/>
                  <a:gd name="connsiteX3" fmla="*/ 0 w 46989"/>
                  <a:gd name="connsiteY3" fmla="*/ 50800 h 50800"/>
                  <a:gd name="connsiteX4" fmla="*/ 0 w 46989"/>
                  <a:gd name="connsiteY4" fmla="*/ 0 h 50800"/>
                  <a:gd name="connsiteX5" fmla="*/ 31750 w 46989"/>
                  <a:gd name="connsiteY5" fmla="*/ 0 h 50800"/>
                  <a:gd name="connsiteX6" fmla="*/ 46990 w 46989"/>
                  <a:gd name="connsiteY6" fmla="*/ 0 h 50800"/>
                  <a:gd name="connsiteX7" fmla="*/ 46990 w 46989"/>
                  <a:gd name="connsiteY7" fmla="*/ 50800 h 50800"/>
                  <a:gd name="connsiteX8" fmla="*/ 31750 w 46989"/>
                  <a:gd name="connsiteY8" fmla="*/ 50800 h 50800"/>
                  <a:gd name="connsiteX9" fmla="*/ 31750 w 46989"/>
                  <a:gd name="connsiteY9" fmla="*/ 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6989" h="50800">
                    <a:moveTo>
                      <a:pt x="0" y="0"/>
                    </a:moveTo>
                    <a:lnTo>
                      <a:pt x="15240" y="0"/>
                    </a:lnTo>
                    <a:lnTo>
                      <a:pt x="15240" y="50800"/>
                    </a:lnTo>
                    <a:lnTo>
                      <a:pt x="0" y="50800"/>
                    </a:lnTo>
                    <a:lnTo>
                      <a:pt x="0" y="0"/>
                    </a:lnTo>
                    <a:close/>
                    <a:moveTo>
                      <a:pt x="31750" y="0"/>
                    </a:moveTo>
                    <a:lnTo>
                      <a:pt x="46990" y="0"/>
                    </a:lnTo>
                    <a:lnTo>
                      <a:pt x="46990" y="50800"/>
                    </a:lnTo>
                    <a:lnTo>
                      <a:pt x="31750" y="50800"/>
                    </a:lnTo>
                    <a:lnTo>
                      <a:pt x="3175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65C94EAE-3ABD-EE22-E175-F3CB2952811F}"/>
                  </a:ext>
                </a:extLst>
              </p:cNvPr>
              <p:cNvSpPr/>
              <p:nvPr/>
            </p:nvSpPr>
            <p:spPr>
              <a:xfrm>
                <a:off x="2504439" y="2364739"/>
                <a:ext cx="62230" cy="92710"/>
              </a:xfrm>
              <a:custGeom>
                <a:avLst/>
                <a:gdLst>
                  <a:gd name="connsiteX0" fmla="*/ 26670 w 62230"/>
                  <a:gd name="connsiteY0" fmla="*/ 53340 h 92710"/>
                  <a:gd name="connsiteX1" fmla="*/ 0 w 62230"/>
                  <a:gd name="connsiteY1" fmla="*/ 25400 h 92710"/>
                  <a:gd name="connsiteX2" fmla="*/ 31750 w 62230"/>
                  <a:gd name="connsiteY2" fmla="*/ 0 h 92710"/>
                  <a:gd name="connsiteX3" fmla="*/ 57150 w 62230"/>
                  <a:gd name="connsiteY3" fmla="*/ 5080 h 92710"/>
                  <a:gd name="connsiteX4" fmla="*/ 57150 w 62230"/>
                  <a:gd name="connsiteY4" fmla="*/ 20320 h 92710"/>
                  <a:gd name="connsiteX5" fmla="*/ 34290 w 62230"/>
                  <a:gd name="connsiteY5" fmla="*/ 13970 h 92710"/>
                  <a:gd name="connsiteX6" fmla="*/ 16510 w 62230"/>
                  <a:gd name="connsiteY6" fmla="*/ 25400 h 92710"/>
                  <a:gd name="connsiteX7" fmla="*/ 34290 w 62230"/>
                  <a:gd name="connsiteY7" fmla="*/ 39370 h 92710"/>
                  <a:gd name="connsiteX8" fmla="*/ 62230 w 62230"/>
                  <a:gd name="connsiteY8" fmla="*/ 67310 h 92710"/>
                  <a:gd name="connsiteX9" fmla="*/ 30480 w 62230"/>
                  <a:gd name="connsiteY9" fmla="*/ 92710 h 92710"/>
                  <a:gd name="connsiteX10" fmla="*/ 1270 w 62230"/>
                  <a:gd name="connsiteY10" fmla="*/ 86360 h 92710"/>
                  <a:gd name="connsiteX11" fmla="*/ 1270 w 62230"/>
                  <a:gd name="connsiteY11" fmla="*/ 71120 h 92710"/>
                  <a:gd name="connsiteX12" fmla="*/ 29210 w 62230"/>
                  <a:gd name="connsiteY12" fmla="*/ 78740 h 92710"/>
                  <a:gd name="connsiteX13" fmla="*/ 46990 w 62230"/>
                  <a:gd name="connsiteY13" fmla="*/ 67310 h 92710"/>
                  <a:gd name="connsiteX14" fmla="*/ 26670 w 62230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30" h="92710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7E83F78A-2A0A-4C63-1FE2-F0645680EDD2}"/>
                  </a:ext>
                </a:extLst>
              </p:cNvPr>
              <p:cNvSpPr/>
              <p:nvPr/>
            </p:nvSpPr>
            <p:spPr>
              <a:xfrm>
                <a:off x="2592070" y="2327910"/>
                <a:ext cx="80009" cy="128269"/>
              </a:xfrm>
              <a:custGeom>
                <a:avLst/>
                <a:gdLst>
                  <a:gd name="connsiteX0" fmla="*/ 0 w 80009"/>
                  <a:gd name="connsiteY0" fmla="*/ 0 h 128269"/>
                  <a:gd name="connsiteX1" fmla="*/ 16510 w 80009"/>
                  <a:gd name="connsiteY1" fmla="*/ 0 h 128269"/>
                  <a:gd name="connsiteX2" fmla="*/ 16510 w 80009"/>
                  <a:gd name="connsiteY2" fmla="*/ 49530 h 128269"/>
                  <a:gd name="connsiteX3" fmla="*/ 16510 w 80009"/>
                  <a:gd name="connsiteY3" fmla="*/ 58420 h 128269"/>
                  <a:gd name="connsiteX4" fmla="*/ 16510 w 80009"/>
                  <a:gd name="connsiteY4" fmla="*/ 58420 h 128269"/>
                  <a:gd name="connsiteX5" fmla="*/ 49530 w 80009"/>
                  <a:gd name="connsiteY5" fmla="*/ 36830 h 128269"/>
                  <a:gd name="connsiteX6" fmla="*/ 80010 w 80009"/>
                  <a:gd name="connsiteY6" fmla="*/ 72390 h 128269"/>
                  <a:gd name="connsiteX7" fmla="*/ 80010 w 80009"/>
                  <a:gd name="connsiteY7" fmla="*/ 128270 h 128269"/>
                  <a:gd name="connsiteX8" fmla="*/ 63500 w 80009"/>
                  <a:gd name="connsiteY8" fmla="*/ 128270 h 128269"/>
                  <a:gd name="connsiteX9" fmla="*/ 63500 w 80009"/>
                  <a:gd name="connsiteY9" fmla="*/ 76200 h 128269"/>
                  <a:gd name="connsiteX10" fmla="*/ 46990 w 80009"/>
                  <a:gd name="connsiteY10" fmla="*/ 53340 h 128269"/>
                  <a:gd name="connsiteX11" fmla="*/ 16510 w 80009"/>
                  <a:gd name="connsiteY11" fmla="*/ 85090 h 128269"/>
                  <a:gd name="connsiteX12" fmla="*/ 16510 w 80009"/>
                  <a:gd name="connsiteY12" fmla="*/ 128270 h 128269"/>
                  <a:gd name="connsiteX13" fmla="*/ 0 w 80009"/>
                  <a:gd name="connsiteY13" fmla="*/ 128270 h 128269"/>
                  <a:gd name="connsiteX14" fmla="*/ 0 w 80009"/>
                  <a:gd name="connsiteY14" fmla="*/ 0 h 128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128269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49530"/>
                    </a:lnTo>
                    <a:cubicBezTo>
                      <a:pt x="16510" y="53340"/>
                      <a:pt x="16510" y="57150"/>
                      <a:pt x="16510" y="58420"/>
                    </a:cubicBezTo>
                    <a:lnTo>
                      <a:pt x="16510" y="58420"/>
                    </a:lnTo>
                    <a:cubicBezTo>
                      <a:pt x="20320" y="50800"/>
                      <a:pt x="30480" y="36830"/>
                      <a:pt x="49530" y="36830"/>
                    </a:cubicBezTo>
                    <a:cubicBezTo>
                      <a:pt x="68580" y="36830"/>
                      <a:pt x="80010" y="49530"/>
                      <a:pt x="80010" y="72390"/>
                    </a:cubicBezTo>
                    <a:lnTo>
                      <a:pt x="80010" y="128270"/>
                    </a:lnTo>
                    <a:lnTo>
                      <a:pt x="63500" y="128270"/>
                    </a:lnTo>
                    <a:lnTo>
                      <a:pt x="63500" y="76200"/>
                    </a:lnTo>
                    <a:cubicBezTo>
                      <a:pt x="63500" y="63500"/>
                      <a:pt x="60960" y="53340"/>
                      <a:pt x="46990" y="53340"/>
                    </a:cubicBezTo>
                    <a:cubicBezTo>
                      <a:pt x="33020" y="53340"/>
                      <a:pt x="16510" y="67310"/>
                      <a:pt x="16510" y="85090"/>
                    </a:cubicBezTo>
                    <a:lnTo>
                      <a:pt x="16510" y="128270"/>
                    </a:lnTo>
                    <a:lnTo>
                      <a:pt x="0" y="1282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7A883488-0274-A2B6-DB02-9531CAA86ACA}"/>
                  </a:ext>
                </a:extLst>
              </p:cNvPr>
              <p:cNvSpPr/>
              <p:nvPr/>
            </p:nvSpPr>
            <p:spPr>
              <a:xfrm>
                <a:off x="2696210" y="2364739"/>
                <a:ext cx="91439" cy="93980"/>
              </a:xfrm>
              <a:custGeom>
                <a:avLst/>
                <a:gdLst>
                  <a:gd name="connsiteX0" fmla="*/ 91440 w 91439"/>
                  <a:gd name="connsiteY0" fmla="*/ 46990 h 93980"/>
                  <a:gd name="connsiteX1" fmla="*/ 45720 w 91439"/>
                  <a:gd name="connsiteY1" fmla="*/ 93980 h 93980"/>
                  <a:gd name="connsiteX2" fmla="*/ 0 w 91439"/>
                  <a:gd name="connsiteY2" fmla="*/ 46990 h 93980"/>
                  <a:gd name="connsiteX3" fmla="*/ 45720 w 91439"/>
                  <a:gd name="connsiteY3" fmla="*/ 0 h 93980"/>
                  <a:gd name="connsiteX4" fmla="*/ 91440 w 91439"/>
                  <a:gd name="connsiteY4" fmla="*/ 46990 h 93980"/>
                  <a:gd name="connsiteX5" fmla="*/ 74930 w 91439"/>
                  <a:gd name="connsiteY5" fmla="*/ 46990 h 93980"/>
                  <a:gd name="connsiteX6" fmla="*/ 44450 w 91439"/>
                  <a:gd name="connsiteY6" fmla="*/ 15240 h 93980"/>
                  <a:gd name="connsiteX7" fmla="*/ 15240 w 91439"/>
                  <a:gd name="connsiteY7" fmla="*/ 46990 h 93980"/>
                  <a:gd name="connsiteX8" fmla="*/ 44450 w 91439"/>
                  <a:gd name="connsiteY8" fmla="*/ 78740 h 93980"/>
                  <a:gd name="connsiteX9" fmla="*/ 74930 w 91439"/>
                  <a:gd name="connsiteY9" fmla="*/ 4699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39" h="93980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4930" y="46990"/>
                    </a:moveTo>
                    <a:cubicBezTo>
                      <a:pt x="74930" y="27940"/>
                      <a:pt x="62230" y="15240"/>
                      <a:pt x="44450" y="15240"/>
                    </a:cubicBezTo>
                    <a:cubicBezTo>
                      <a:pt x="26670" y="15240"/>
                      <a:pt x="15240" y="29210"/>
                      <a:pt x="15240" y="46990"/>
                    </a:cubicBezTo>
                    <a:cubicBezTo>
                      <a:pt x="15240" y="64770"/>
                      <a:pt x="27940" y="78740"/>
                      <a:pt x="44450" y="78740"/>
                    </a:cubicBezTo>
                    <a:cubicBezTo>
                      <a:pt x="60960" y="78740"/>
                      <a:pt x="74930" y="64770"/>
                      <a:pt x="7493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27B36F59-E3A2-506B-6B58-F0DDB0CF3D56}"/>
                  </a:ext>
                </a:extLst>
              </p:cNvPr>
              <p:cNvSpPr/>
              <p:nvPr/>
            </p:nvSpPr>
            <p:spPr>
              <a:xfrm>
                <a:off x="2811779" y="2367279"/>
                <a:ext cx="78740" cy="91440"/>
              </a:xfrm>
              <a:custGeom>
                <a:avLst/>
                <a:gdLst>
                  <a:gd name="connsiteX0" fmla="*/ 63500 w 78740"/>
                  <a:gd name="connsiteY0" fmla="*/ 88900 h 91440"/>
                  <a:gd name="connsiteX1" fmla="*/ 63500 w 78740"/>
                  <a:gd name="connsiteY1" fmla="*/ 76200 h 91440"/>
                  <a:gd name="connsiteX2" fmla="*/ 63500 w 78740"/>
                  <a:gd name="connsiteY2" fmla="*/ 69850 h 91440"/>
                  <a:gd name="connsiteX3" fmla="*/ 63500 w 78740"/>
                  <a:gd name="connsiteY3" fmla="*/ 69850 h 91440"/>
                  <a:gd name="connsiteX4" fmla="*/ 30480 w 78740"/>
                  <a:gd name="connsiteY4" fmla="*/ 91440 h 91440"/>
                  <a:gd name="connsiteX5" fmla="*/ 0 w 78740"/>
                  <a:gd name="connsiteY5" fmla="*/ 55880 h 91440"/>
                  <a:gd name="connsiteX6" fmla="*/ 0 w 78740"/>
                  <a:gd name="connsiteY6" fmla="*/ 0 h 91440"/>
                  <a:gd name="connsiteX7" fmla="*/ 16510 w 78740"/>
                  <a:gd name="connsiteY7" fmla="*/ 0 h 91440"/>
                  <a:gd name="connsiteX8" fmla="*/ 16510 w 78740"/>
                  <a:gd name="connsiteY8" fmla="*/ 52070 h 91440"/>
                  <a:gd name="connsiteX9" fmla="*/ 33020 w 78740"/>
                  <a:gd name="connsiteY9" fmla="*/ 74930 h 91440"/>
                  <a:gd name="connsiteX10" fmla="*/ 62230 w 78740"/>
                  <a:gd name="connsiteY10" fmla="*/ 43180 h 91440"/>
                  <a:gd name="connsiteX11" fmla="*/ 62230 w 78740"/>
                  <a:gd name="connsiteY11" fmla="*/ 0 h 91440"/>
                  <a:gd name="connsiteX12" fmla="*/ 78740 w 78740"/>
                  <a:gd name="connsiteY12" fmla="*/ 0 h 91440"/>
                  <a:gd name="connsiteX13" fmla="*/ 78740 w 78740"/>
                  <a:gd name="connsiteY13" fmla="*/ 88900 h 91440"/>
                  <a:gd name="connsiteX14" fmla="*/ 63500 w 78740"/>
                  <a:gd name="connsiteY14" fmla="*/ 8890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8740" h="91440">
                    <a:moveTo>
                      <a:pt x="63500" y="88900"/>
                    </a:moveTo>
                    <a:lnTo>
                      <a:pt x="63500" y="76200"/>
                    </a:lnTo>
                    <a:cubicBezTo>
                      <a:pt x="63500" y="72390"/>
                      <a:pt x="63500" y="69850"/>
                      <a:pt x="63500" y="69850"/>
                    </a:cubicBezTo>
                    <a:lnTo>
                      <a:pt x="63500" y="69850"/>
                    </a:lnTo>
                    <a:cubicBezTo>
                      <a:pt x="59690" y="77470"/>
                      <a:pt x="48260" y="91440"/>
                      <a:pt x="30480" y="91440"/>
                    </a:cubicBezTo>
                    <a:cubicBezTo>
                      <a:pt x="12700" y="91440"/>
                      <a:pt x="0" y="78740"/>
                      <a:pt x="0" y="55880"/>
                    </a:cubicBezTo>
                    <a:lnTo>
                      <a:pt x="0" y="0"/>
                    </a:lnTo>
                    <a:lnTo>
                      <a:pt x="16510" y="0"/>
                    </a:lnTo>
                    <a:lnTo>
                      <a:pt x="16510" y="52070"/>
                    </a:lnTo>
                    <a:cubicBezTo>
                      <a:pt x="16510" y="64770"/>
                      <a:pt x="19050" y="74930"/>
                      <a:pt x="33020" y="74930"/>
                    </a:cubicBezTo>
                    <a:cubicBezTo>
                      <a:pt x="46990" y="74930"/>
                      <a:pt x="62230" y="60960"/>
                      <a:pt x="62230" y="43180"/>
                    </a:cubicBezTo>
                    <a:lnTo>
                      <a:pt x="62230" y="0"/>
                    </a:lnTo>
                    <a:lnTo>
                      <a:pt x="78740" y="0"/>
                    </a:lnTo>
                    <a:lnTo>
                      <a:pt x="78740" y="88900"/>
                    </a:lnTo>
                    <a:lnTo>
                      <a:pt x="63500" y="889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8" name="Freeform 187">
                <a:extLst>
                  <a:ext uri="{FF2B5EF4-FFF2-40B4-BE49-F238E27FC236}">
                    <a16:creationId xmlns:a16="http://schemas.microsoft.com/office/drawing/2014/main" id="{3525AEF0-E4C6-716F-FF14-2740688A0CEC}"/>
                  </a:ext>
                </a:extLst>
              </p:cNvPr>
              <p:cNvSpPr/>
              <p:nvPr/>
            </p:nvSpPr>
            <p:spPr>
              <a:xfrm>
                <a:off x="2924810" y="2327910"/>
                <a:ext cx="34289" cy="130810"/>
              </a:xfrm>
              <a:custGeom>
                <a:avLst/>
                <a:gdLst>
                  <a:gd name="connsiteX0" fmla="*/ 0 w 34289"/>
                  <a:gd name="connsiteY0" fmla="*/ 0 h 130810"/>
                  <a:gd name="connsiteX1" fmla="*/ 16510 w 34289"/>
                  <a:gd name="connsiteY1" fmla="*/ 0 h 130810"/>
                  <a:gd name="connsiteX2" fmla="*/ 16510 w 34289"/>
                  <a:gd name="connsiteY2" fmla="*/ 101600 h 130810"/>
                  <a:gd name="connsiteX3" fmla="*/ 26670 w 34289"/>
                  <a:gd name="connsiteY3" fmla="*/ 115570 h 130810"/>
                  <a:gd name="connsiteX4" fmla="*/ 34290 w 34289"/>
                  <a:gd name="connsiteY4" fmla="*/ 115570 h 130810"/>
                  <a:gd name="connsiteX5" fmla="*/ 34290 w 34289"/>
                  <a:gd name="connsiteY5" fmla="*/ 129540 h 130810"/>
                  <a:gd name="connsiteX6" fmla="*/ 22860 w 34289"/>
                  <a:gd name="connsiteY6" fmla="*/ 130810 h 130810"/>
                  <a:gd name="connsiteX7" fmla="*/ 0 w 34289"/>
                  <a:gd name="connsiteY7" fmla="*/ 105410 h 130810"/>
                  <a:gd name="connsiteX8" fmla="*/ 0 w 34289"/>
                  <a:gd name="connsiteY8" fmla="*/ 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289" h="130810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101600"/>
                    </a:lnTo>
                    <a:cubicBezTo>
                      <a:pt x="16510" y="111760"/>
                      <a:pt x="19050" y="115570"/>
                      <a:pt x="26670" y="115570"/>
                    </a:cubicBezTo>
                    <a:cubicBezTo>
                      <a:pt x="34290" y="115570"/>
                      <a:pt x="33020" y="115570"/>
                      <a:pt x="34290" y="115570"/>
                    </a:cubicBezTo>
                    <a:lnTo>
                      <a:pt x="34290" y="129540"/>
                    </a:lnTo>
                    <a:cubicBezTo>
                      <a:pt x="34290" y="129540"/>
                      <a:pt x="29210" y="130810"/>
                      <a:pt x="22860" y="130810"/>
                    </a:cubicBezTo>
                    <a:cubicBezTo>
                      <a:pt x="10160" y="130810"/>
                      <a:pt x="0" y="124460"/>
                      <a:pt x="0" y="10541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9" name="Freeform 188">
                <a:extLst>
                  <a:ext uri="{FF2B5EF4-FFF2-40B4-BE49-F238E27FC236}">
                    <a16:creationId xmlns:a16="http://schemas.microsoft.com/office/drawing/2014/main" id="{D448841A-DCF8-46E7-E4A2-1403402F49A9}"/>
                  </a:ext>
                </a:extLst>
              </p:cNvPr>
              <p:cNvSpPr/>
              <p:nvPr/>
            </p:nvSpPr>
            <p:spPr>
              <a:xfrm>
                <a:off x="2974339" y="2327910"/>
                <a:ext cx="87630" cy="130810"/>
              </a:xfrm>
              <a:custGeom>
                <a:avLst/>
                <a:gdLst>
                  <a:gd name="connsiteX0" fmla="*/ 87630 w 87630"/>
                  <a:gd name="connsiteY0" fmla="*/ 128270 h 130810"/>
                  <a:gd name="connsiteX1" fmla="*/ 72390 w 87630"/>
                  <a:gd name="connsiteY1" fmla="*/ 128270 h 130810"/>
                  <a:gd name="connsiteX2" fmla="*/ 72390 w 87630"/>
                  <a:gd name="connsiteY2" fmla="*/ 118110 h 130810"/>
                  <a:gd name="connsiteX3" fmla="*/ 72390 w 87630"/>
                  <a:gd name="connsiteY3" fmla="*/ 111760 h 130810"/>
                  <a:gd name="connsiteX4" fmla="*/ 72390 w 87630"/>
                  <a:gd name="connsiteY4" fmla="*/ 111760 h 130810"/>
                  <a:gd name="connsiteX5" fmla="*/ 40640 w 87630"/>
                  <a:gd name="connsiteY5" fmla="*/ 130810 h 130810"/>
                  <a:gd name="connsiteX6" fmla="*/ 0 w 87630"/>
                  <a:gd name="connsiteY6" fmla="*/ 83820 h 130810"/>
                  <a:gd name="connsiteX7" fmla="*/ 40640 w 87630"/>
                  <a:gd name="connsiteY7" fmla="*/ 36830 h 130810"/>
                  <a:gd name="connsiteX8" fmla="*/ 71120 w 87630"/>
                  <a:gd name="connsiteY8" fmla="*/ 53340 h 130810"/>
                  <a:gd name="connsiteX9" fmla="*/ 71120 w 87630"/>
                  <a:gd name="connsiteY9" fmla="*/ 53340 h 130810"/>
                  <a:gd name="connsiteX10" fmla="*/ 71120 w 87630"/>
                  <a:gd name="connsiteY10" fmla="*/ 45720 h 130810"/>
                  <a:gd name="connsiteX11" fmla="*/ 71120 w 87630"/>
                  <a:gd name="connsiteY11" fmla="*/ 0 h 130810"/>
                  <a:gd name="connsiteX12" fmla="*/ 87630 w 87630"/>
                  <a:gd name="connsiteY12" fmla="*/ 0 h 130810"/>
                  <a:gd name="connsiteX13" fmla="*/ 87630 w 87630"/>
                  <a:gd name="connsiteY13" fmla="*/ 128270 h 130810"/>
                  <a:gd name="connsiteX14" fmla="*/ 15240 w 87630"/>
                  <a:gd name="connsiteY14" fmla="*/ 83820 h 130810"/>
                  <a:gd name="connsiteX15" fmla="*/ 43180 w 87630"/>
                  <a:gd name="connsiteY15" fmla="*/ 115570 h 130810"/>
                  <a:gd name="connsiteX16" fmla="*/ 71120 w 87630"/>
                  <a:gd name="connsiteY16" fmla="*/ 83820 h 130810"/>
                  <a:gd name="connsiteX17" fmla="*/ 43180 w 87630"/>
                  <a:gd name="connsiteY17" fmla="*/ 52070 h 130810"/>
                  <a:gd name="connsiteX18" fmla="*/ 15240 w 87630"/>
                  <a:gd name="connsiteY18" fmla="*/ 8382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30" h="130810">
                    <a:moveTo>
                      <a:pt x="87630" y="128270"/>
                    </a:moveTo>
                    <a:lnTo>
                      <a:pt x="72390" y="128270"/>
                    </a:lnTo>
                    <a:lnTo>
                      <a:pt x="72390" y="118110"/>
                    </a:lnTo>
                    <a:cubicBezTo>
                      <a:pt x="72390" y="114300"/>
                      <a:pt x="72390" y="111760"/>
                      <a:pt x="72390" y="111760"/>
                    </a:cubicBezTo>
                    <a:lnTo>
                      <a:pt x="72390" y="111760"/>
                    </a:lnTo>
                    <a:cubicBezTo>
                      <a:pt x="67310" y="121920"/>
                      <a:pt x="55880" y="130810"/>
                      <a:pt x="40640" y="130810"/>
                    </a:cubicBezTo>
                    <a:cubicBezTo>
                      <a:pt x="17780" y="130810"/>
                      <a:pt x="0" y="111760"/>
                      <a:pt x="0" y="83820"/>
                    </a:cubicBezTo>
                    <a:cubicBezTo>
                      <a:pt x="0" y="55880"/>
                      <a:pt x="17780" y="36830"/>
                      <a:pt x="40640" y="36830"/>
                    </a:cubicBezTo>
                    <a:cubicBezTo>
                      <a:pt x="63500" y="36830"/>
                      <a:pt x="67310" y="44450"/>
                      <a:pt x="71120" y="53340"/>
                    </a:cubicBezTo>
                    <a:lnTo>
                      <a:pt x="71120" y="53340"/>
                    </a:lnTo>
                    <a:cubicBezTo>
                      <a:pt x="71120" y="53340"/>
                      <a:pt x="71120" y="50800"/>
                      <a:pt x="71120" y="45720"/>
                    </a:cubicBezTo>
                    <a:lnTo>
                      <a:pt x="71120" y="0"/>
                    </a:lnTo>
                    <a:lnTo>
                      <a:pt x="87630" y="0"/>
                    </a:lnTo>
                    <a:lnTo>
                      <a:pt x="87630" y="128270"/>
                    </a:lnTo>
                    <a:close/>
                    <a:moveTo>
                      <a:pt x="15240" y="83820"/>
                    </a:moveTo>
                    <a:cubicBezTo>
                      <a:pt x="15240" y="102870"/>
                      <a:pt x="26670" y="115570"/>
                      <a:pt x="43180" y="115570"/>
                    </a:cubicBezTo>
                    <a:cubicBezTo>
                      <a:pt x="59690" y="115570"/>
                      <a:pt x="71120" y="105410"/>
                      <a:pt x="71120" y="83820"/>
                    </a:cubicBezTo>
                    <a:cubicBezTo>
                      <a:pt x="71120" y="62230"/>
                      <a:pt x="57150" y="52070"/>
                      <a:pt x="43180" y="52070"/>
                    </a:cubicBezTo>
                    <a:cubicBezTo>
                      <a:pt x="29210" y="52070"/>
                      <a:pt x="15240" y="66040"/>
                      <a:pt x="15240" y="8382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0" name="Freeform 189">
                <a:extLst>
                  <a:ext uri="{FF2B5EF4-FFF2-40B4-BE49-F238E27FC236}">
                    <a16:creationId xmlns:a16="http://schemas.microsoft.com/office/drawing/2014/main" id="{1142A1A1-432A-959E-DACC-6CBD2D2371BB}"/>
                  </a:ext>
                </a:extLst>
              </p:cNvPr>
              <p:cNvSpPr/>
              <p:nvPr/>
            </p:nvSpPr>
            <p:spPr>
              <a:xfrm>
                <a:off x="3138170" y="2364739"/>
                <a:ext cx="91439" cy="93980"/>
              </a:xfrm>
              <a:custGeom>
                <a:avLst/>
                <a:gdLst>
                  <a:gd name="connsiteX0" fmla="*/ 91440 w 91439"/>
                  <a:gd name="connsiteY0" fmla="*/ 46990 h 93980"/>
                  <a:gd name="connsiteX1" fmla="*/ 45720 w 91439"/>
                  <a:gd name="connsiteY1" fmla="*/ 93980 h 93980"/>
                  <a:gd name="connsiteX2" fmla="*/ 0 w 91439"/>
                  <a:gd name="connsiteY2" fmla="*/ 46990 h 93980"/>
                  <a:gd name="connsiteX3" fmla="*/ 45720 w 91439"/>
                  <a:gd name="connsiteY3" fmla="*/ 0 h 93980"/>
                  <a:gd name="connsiteX4" fmla="*/ 91440 w 91439"/>
                  <a:gd name="connsiteY4" fmla="*/ 46990 h 93980"/>
                  <a:gd name="connsiteX5" fmla="*/ 76200 w 91439"/>
                  <a:gd name="connsiteY5" fmla="*/ 46990 h 93980"/>
                  <a:gd name="connsiteX6" fmla="*/ 45720 w 91439"/>
                  <a:gd name="connsiteY6" fmla="*/ 15240 h 93980"/>
                  <a:gd name="connsiteX7" fmla="*/ 16510 w 91439"/>
                  <a:gd name="connsiteY7" fmla="*/ 46990 h 93980"/>
                  <a:gd name="connsiteX8" fmla="*/ 45720 w 91439"/>
                  <a:gd name="connsiteY8" fmla="*/ 78740 h 93980"/>
                  <a:gd name="connsiteX9" fmla="*/ 76200 w 91439"/>
                  <a:gd name="connsiteY9" fmla="*/ 4699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39" h="93980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6200" y="46990"/>
                    </a:moveTo>
                    <a:cubicBezTo>
                      <a:pt x="76200" y="27940"/>
                      <a:pt x="63500" y="15240"/>
                      <a:pt x="45720" y="15240"/>
                    </a:cubicBezTo>
                    <a:cubicBezTo>
                      <a:pt x="27940" y="15240"/>
                      <a:pt x="16510" y="29210"/>
                      <a:pt x="16510" y="46990"/>
                    </a:cubicBezTo>
                    <a:cubicBezTo>
                      <a:pt x="16510" y="64770"/>
                      <a:pt x="29210" y="78740"/>
                      <a:pt x="45720" y="78740"/>
                    </a:cubicBezTo>
                    <a:cubicBezTo>
                      <a:pt x="62230" y="78740"/>
                      <a:pt x="76200" y="64770"/>
                      <a:pt x="7620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" name="Freeform 190">
                <a:extLst>
                  <a:ext uri="{FF2B5EF4-FFF2-40B4-BE49-F238E27FC236}">
                    <a16:creationId xmlns:a16="http://schemas.microsoft.com/office/drawing/2014/main" id="{2905C327-BDC0-F817-2572-47D3F6F984C7}"/>
                  </a:ext>
                </a:extLst>
              </p:cNvPr>
              <p:cNvSpPr/>
              <p:nvPr/>
            </p:nvSpPr>
            <p:spPr>
              <a:xfrm>
                <a:off x="3257550" y="2364739"/>
                <a:ext cx="80009" cy="91439"/>
              </a:xfrm>
              <a:custGeom>
                <a:avLst/>
                <a:gdLst>
                  <a:gd name="connsiteX0" fmla="*/ 15240 w 80009"/>
                  <a:gd name="connsiteY0" fmla="*/ 2540 h 91439"/>
                  <a:gd name="connsiteX1" fmla="*/ 15240 w 80009"/>
                  <a:gd name="connsiteY1" fmla="*/ 15240 h 91439"/>
                  <a:gd name="connsiteX2" fmla="*/ 15240 w 80009"/>
                  <a:gd name="connsiteY2" fmla="*/ 21590 h 91439"/>
                  <a:gd name="connsiteX3" fmla="*/ 15240 w 80009"/>
                  <a:gd name="connsiteY3" fmla="*/ 21590 h 91439"/>
                  <a:gd name="connsiteX4" fmla="*/ 49530 w 80009"/>
                  <a:gd name="connsiteY4" fmla="*/ 0 h 91439"/>
                  <a:gd name="connsiteX5" fmla="*/ 80010 w 80009"/>
                  <a:gd name="connsiteY5" fmla="*/ 35560 h 91439"/>
                  <a:gd name="connsiteX6" fmla="*/ 80010 w 80009"/>
                  <a:gd name="connsiteY6" fmla="*/ 91440 h 91439"/>
                  <a:gd name="connsiteX7" fmla="*/ 63500 w 80009"/>
                  <a:gd name="connsiteY7" fmla="*/ 91440 h 91439"/>
                  <a:gd name="connsiteX8" fmla="*/ 63500 w 80009"/>
                  <a:gd name="connsiteY8" fmla="*/ 39370 h 91439"/>
                  <a:gd name="connsiteX9" fmla="*/ 46990 w 80009"/>
                  <a:gd name="connsiteY9" fmla="*/ 16510 h 91439"/>
                  <a:gd name="connsiteX10" fmla="*/ 16510 w 80009"/>
                  <a:gd name="connsiteY10" fmla="*/ 48260 h 91439"/>
                  <a:gd name="connsiteX11" fmla="*/ 16510 w 80009"/>
                  <a:gd name="connsiteY11" fmla="*/ 91440 h 91439"/>
                  <a:gd name="connsiteX12" fmla="*/ 0 w 80009"/>
                  <a:gd name="connsiteY12" fmla="*/ 91440 h 91439"/>
                  <a:gd name="connsiteX13" fmla="*/ 0 w 80009"/>
                  <a:gd name="connsiteY13" fmla="*/ 2540 h 91439"/>
                  <a:gd name="connsiteX14" fmla="*/ 15240 w 80009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B5954E4F-501E-3583-ECC5-CEDE90706104}"/>
                  </a:ext>
                </a:extLst>
              </p:cNvPr>
              <p:cNvSpPr/>
              <p:nvPr/>
            </p:nvSpPr>
            <p:spPr>
              <a:xfrm>
                <a:off x="3368040" y="2327910"/>
                <a:ext cx="34289" cy="130810"/>
              </a:xfrm>
              <a:custGeom>
                <a:avLst/>
                <a:gdLst>
                  <a:gd name="connsiteX0" fmla="*/ 0 w 34289"/>
                  <a:gd name="connsiteY0" fmla="*/ 0 h 130810"/>
                  <a:gd name="connsiteX1" fmla="*/ 16510 w 34289"/>
                  <a:gd name="connsiteY1" fmla="*/ 0 h 130810"/>
                  <a:gd name="connsiteX2" fmla="*/ 16510 w 34289"/>
                  <a:gd name="connsiteY2" fmla="*/ 101600 h 130810"/>
                  <a:gd name="connsiteX3" fmla="*/ 26670 w 34289"/>
                  <a:gd name="connsiteY3" fmla="*/ 115570 h 130810"/>
                  <a:gd name="connsiteX4" fmla="*/ 34290 w 34289"/>
                  <a:gd name="connsiteY4" fmla="*/ 115570 h 130810"/>
                  <a:gd name="connsiteX5" fmla="*/ 34290 w 34289"/>
                  <a:gd name="connsiteY5" fmla="*/ 129540 h 130810"/>
                  <a:gd name="connsiteX6" fmla="*/ 22860 w 34289"/>
                  <a:gd name="connsiteY6" fmla="*/ 130810 h 130810"/>
                  <a:gd name="connsiteX7" fmla="*/ 0 w 34289"/>
                  <a:gd name="connsiteY7" fmla="*/ 105410 h 130810"/>
                  <a:gd name="connsiteX8" fmla="*/ 0 w 34289"/>
                  <a:gd name="connsiteY8" fmla="*/ 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289" h="130810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101600"/>
                    </a:lnTo>
                    <a:cubicBezTo>
                      <a:pt x="16510" y="111760"/>
                      <a:pt x="19050" y="115570"/>
                      <a:pt x="26670" y="115570"/>
                    </a:cubicBezTo>
                    <a:cubicBezTo>
                      <a:pt x="34290" y="115570"/>
                      <a:pt x="33020" y="115570"/>
                      <a:pt x="34290" y="115570"/>
                    </a:cubicBezTo>
                    <a:lnTo>
                      <a:pt x="34290" y="129540"/>
                    </a:lnTo>
                    <a:cubicBezTo>
                      <a:pt x="34290" y="129540"/>
                      <a:pt x="29210" y="130810"/>
                      <a:pt x="22860" y="130810"/>
                    </a:cubicBezTo>
                    <a:cubicBezTo>
                      <a:pt x="10160" y="130810"/>
                      <a:pt x="0" y="124460"/>
                      <a:pt x="0" y="10541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3" name="Freeform 192">
                <a:extLst>
                  <a:ext uri="{FF2B5EF4-FFF2-40B4-BE49-F238E27FC236}">
                    <a16:creationId xmlns:a16="http://schemas.microsoft.com/office/drawing/2014/main" id="{E7025001-9012-4013-F513-F208CFF7EB23}"/>
                  </a:ext>
                </a:extLst>
              </p:cNvPr>
              <p:cNvSpPr/>
              <p:nvPr/>
            </p:nvSpPr>
            <p:spPr>
              <a:xfrm>
                <a:off x="3402429" y="2366010"/>
                <a:ext cx="95150" cy="130810"/>
              </a:xfrm>
              <a:custGeom>
                <a:avLst/>
                <a:gdLst>
                  <a:gd name="connsiteX0" fmla="*/ 2440 w 95150"/>
                  <a:gd name="connsiteY0" fmla="*/ 115570 h 130810"/>
                  <a:gd name="connsiteX1" fmla="*/ 12600 w 95150"/>
                  <a:gd name="connsiteY1" fmla="*/ 115570 h 130810"/>
                  <a:gd name="connsiteX2" fmla="*/ 40540 w 95150"/>
                  <a:gd name="connsiteY2" fmla="*/ 87630 h 130810"/>
                  <a:gd name="connsiteX3" fmla="*/ 3710 w 95150"/>
                  <a:gd name="connsiteY3" fmla="*/ 0 h 130810"/>
                  <a:gd name="connsiteX4" fmla="*/ 21490 w 95150"/>
                  <a:gd name="connsiteY4" fmla="*/ 0 h 130810"/>
                  <a:gd name="connsiteX5" fmla="*/ 34190 w 95150"/>
                  <a:gd name="connsiteY5" fmla="*/ 31750 h 130810"/>
                  <a:gd name="connsiteX6" fmla="*/ 49430 w 95150"/>
                  <a:gd name="connsiteY6" fmla="*/ 71120 h 130810"/>
                  <a:gd name="connsiteX7" fmla="*/ 64670 w 95150"/>
                  <a:gd name="connsiteY7" fmla="*/ 31750 h 130810"/>
                  <a:gd name="connsiteX8" fmla="*/ 77370 w 95150"/>
                  <a:gd name="connsiteY8" fmla="*/ 0 h 130810"/>
                  <a:gd name="connsiteX9" fmla="*/ 95150 w 95150"/>
                  <a:gd name="connsiteY9" fmla="*/ 0 h 130810"/>
                  <a:gd name="connsiteX10" fmla="*/ 59590 w 95150"/>
                  <a:gd name="connsiteY10" fmla="*/ 85090 h 130810"/>
                  <a:gd name="connsiteX11" fmla="*/ 13870 w 95150"/>
                  <a:gd name="connsiteY11" fmla="*/ 130810 h 130810"/>
                  <a:gd name="connsiteX12" fmla="*/ 2440 w 95150"/>
                  <a:gd name="connsiteY12" fmla="*/ 129540 h 130810"/>
                  <a:gd name="connsiteX13" fmla="*/ 2440 w 95150"/>
                  <a:gd name="connsiteY13" fmla="*/ 11557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5150" h="130810">
                    <a:moveTo>
                      <a:pt x="2440" y="115570"/>
                    </a:moveTo>
                    <a:cubicBezTo>
                      <a:pt x="4980" y="115570"/>
                      <a:pt x="7520" y="115570"/>
                      <a:pt x="12600" y="115570"/>
                    </a:cubicBezTo>
                    <a:cubicBezTo>
                      <a:pt x="26570" y="115570"/>
                      <a:pt x="34190" y="104140"/>
                      <a:pt x="40540" y="87630"/>
                    </a:cubicBezTo>
                    <a:lnTo>
                      <a:pt x="3710" y="0"/>
                    </a:lnTo>
                    <a:lnTo>
                      <a:pt x="21490" y="0"/>
                    </a:lnTo>
                    <a:lnTo>
                      <a:pt x="34190" y="31750"/>
                    </a:lnTo>
                    <a:cubicBezTo>
                      <a:pt x="39270" y="44450"/>
                      <a:pt x="44350" y="57150"/>
                      <a:pt x="49430" y="71120"/>
                    </a:cubicBezTo>
                    <a:cubicBezTo>
                      <a:pt x="54510" y="60960"/>
                      <a:pt x="60860" y="43180"/>
                      <a:pt x="64670" y="31750"/>
                    </a:cubicBezTo>
                    <a:lnTo>
                      <a:pt x="77370" y="0"/>
                    </a:lnTo>
                    <a:lnTo>
                      <a:pt x="95150" y="0"/>
                    </a:lnTo>
                    <a:lnTo>
                      <a:pt x="59590" y="85090"/>
                    </a:lnTo>
                    <a:cubicBezTo>
                      <a:pt x="46890" y="114300"/>
                      <a:pt x="38000" y="130810"/>
                      <a:pt x="13870" y="130810"/>
                    </a:cubicBezTo>
                    <a:cubicBezTo>
                      <a:pt x="-10260" y="130810"/>
                      <a:pt x="4980" y="130810"/>
                      <a:pt x="2440" y="129540"/>
                    </a:cubicBezTo>
                    <a:lnTo>
                      <a:pt x="2440" y="1155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4" name="Freeform 193">
                <a:extLst>
                  <a:ext uri="{FF2B5EF4-FFF2-40B4-BE49-F238E27FC236}">
                    <a16:creationId xmlns:a16="http://schemas.microsoft.com/office/drawing/2014/main" id="{E99157CC-B1C7-06F1-7001-F84BF20D9ADD}"/>
                  </a:ext>
                </a:extLst>
              </p:cNvPr>
              <p:cNvSpPr/>
              <p:nvPr/>
            </p:nvSpPr>
            <p:spPr>
              <a:xfrm>
                <a:off x="3564890" y="2327910"/>
                <a:ext cx="87629" cy="130810"/>
              </a:xfrm>
              <a:custGeom>
                <a:avLst/>
                <a:gdLst>
                  <a:gd name="connsiteX0" fmla="*/ 0 w 87629"/>
                  <a:gd name="connsiteY0" fmla="*/ 0 h 130810"/>
                  <a:gd name="connsiteX1" fmla="*/ 16510 w 87629"/>
                  <a:gd name="connsiteY1" fmla="*/ 0 h 130810"/>
                  <a:gd name="connsiteX2" fmla="*/ 16510 w 87629"/>
                  <a:gd name="connsiteY2" fmla="*/ 45720 h 130810"/>
                  <a:gd name="connsiteX3" fmla="*/ 16510 w 87629"/>
                  <a:gd name="connsiteY3" fmla="*/ 53340 h 130810"/>
                  <a:gd name="connsiteX4" fmla="*/ 16510 w 87629"/>
                  <a:gd name="connsiteY4" fmla="*/ 53340 h 130810"/>
                  <a:gd name="connsiteX5" fmla="*/ 46990 w 87629"/>
                  <a:gd name="connsiteY5" fmla="*/ 36830 h 130810"/>
                  <a:gd name="connsiteX6" fmla="*/ 87630 w 87629"/>
                  <a:gd name="connsiteY6" fmla="*/ 83820 h 130810"/>
                  <a:gd name="connsiteX7" fmla="*/ 46990 w 87629"/>
                  <a:gd name="connsiteY7" fmla="*/ 130810 h 130810"/>
                  <a:gd name="connsiteX8" fmla="*/ 15240 w 87629"/>
                  <a:gd name="connsiteY8" fmla="*/ 111760 h 130810"/>
                  <a:gd name="connsiteX9" fmla="*/ 15240 w 87629"/>
                  <a:gd name="connsiteY9" fmla="*/ 111760 h 130810"/>
                  <a:gd name="connsiteX10" fmla="*/ 15240 w 87629"/>
                  <a:gd name="connsiteY10" fmla="*/ 118110 h 130810"/>
                  <a:gd name="connsiteX11" fmla="*/ 15240 w 87629"/>
                  <a:gd name="connsiteY11" fmla="*/ 128270 h 130810"/>
                  <a:gd name="connsiteX12" fmla="*/ 0 w 87629"/>
                  <a:gd name="connsiteY12" fmla="*/ 128270 h 130810"/>
                  <a:gd name="connsiteX13" fmla="*/ 0 w 87629"/>
                  <a:gd name="connsiteY13" fmla="*/ 0 h 130810"/>
                  <a:gd name="connsiteX14" fmla="*/ 16510 w 87629"/>
                  <a:gd name="connsiteY14" fmla="*/ 83820 h 130810"/>
                  <a:gd name="connsiteX15" fmla="*/ 44450 w 87629"/>
                  <a:gd name="connsiteY15" fmla="*/ 115570 h 130810"/>
                  <a:gd name="connsiteX16" fmla="*/ 72390 w 87629"/>
                  <a:gd name="connsiteY16" fmla="*/ 83820 h 130810"/>
                  <a:gd name="connsiteX17" fmla="*/ 44450 w 87629"/>
                  <a:gd name="connsiteY17" fmla="*/ 52070 h 130810"/>
                  <a:gd name="connsiteX18" fmla="*/ 16510 w 87629"/>
                  <a:gd name="connsiteY18" fmla="*/ 8382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29" h="130810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45720"/>
                    </a:lnTo>
                    <a:cubicBezTo>
                      <a:pt x="16510" y="50800"/>
                      <a:pt x="16510" y="53340"/>
                      <a:pt x="16510" y="53340"/>
                    </a:cubicBezTo>
                    <a:lnTo>
                      <a:pt x="16510" y="53340"/>
                    </a:lnTo>
                    <a:cubicBezTo>
                      <a:pt x="21590" y="44450"/>
                      <a:pt x="33020" y="36830"/>
                      <a:pt x="46990" y="36830"/>
                    </a:cubicBezTo>
                    <a:cubicBezTo>
                      <a:pt x="69850" y="36830"/>
                      <a:pt x="87630" y="55880"/>
                      <a:pt x="87630" y="83820"/>
                    </a:cubicBezTo>
                    <a:cubicBezTo>
                      <a:pt x="87630" y="111760"/>
                      <a:pt x="69850" y="130810"/>
                      <a:pt x="46990" y="130810"/>
                    </a:cubicBezTo>
                    <a:cubicBezTo>
                      <a:pt x="24130" y="130810"/>
                      <a:pt x="20320" y="121920"/>
                      <a:pt x="15240" y="111760"/>
                    </a:cubicBezTo>
                    <a:lnTo>
                      <a:pt x="15240" y="111760"/>
                    </a:lnTo>
                    <a:cubicBezTo>
                      <a:pt x="15240" y="111760"/>
                      <a:pt x="15240" y="114300"/>
                      <a:pt x="15240" y="118110"/>
                    </a:cubicBezTo>
                    <a:lnTo>
                      <a:pt x="15240" y="128270"/>
                    </a:lnTo>
                    <a:lnTo>
                      <a:pt x="0" y="128270"/>
                    </a:lnTo>
                    <a:lnTo>
                      <a:pt x="0" y="0"/>
                    </a:lnTo>
                    <a:close/>
                    <a:moveTo>
                      <a:pt x="16510" y="83820"/>
                    </a:moveTo>
                    <a:cubicBezTo>
                      <a:pt x="16510" y="106680"/>
                      <a:pt x="30480" y="115570"/>
                      <a:pt x="44450" y="115570"/>
                    </a:cubicBezTo>
                    <a:cubicBezTo>
                      <a:pt x="58420" y="115570"/>
                      <a:pt x="72390" y="101600"/>
                      <a:pt x="72390" y="83820"/>
                    </a:cubicBezTo>
                    <a:cubicBezTo>
                      <a:pt x="72390" y="66040"/>
                      <a:pt x="60960" y="52070"/>
                      <a:pt x="44450" y="52070"/>
                    </a:cubicBezTo>
                    <a:cubicBezTo>
                      <a:pt x="27940" y="52070"/>
                      <a:pt x="16510" y="62230"/>
                      <a:pt x="16510" y="8382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5" name="Freeform 194">
                <a:extLst>
                  <a:ext uri="{FF2B5EF4-FFF2-40B4-BE49-F238E27FC236}">
                    <a16:creationId xmlns:a16="http://schemas.microsoft.com/office/drawing/2014/main" id="{4B4648C2-810A-D64E-EA60-7D0D71745B26}"/>
                  </a:ext>
                </a:extLst>
              </p:cNvPr>
              <p:cNvSpPr/>
              <p:nvPr/>
            </p:nvSpPr>
            <p:spPr>
              <a:xfrm>
                <a:off x="3674109" y="2364739"/>
                <a:ext cx="83820" cy="93980"/>
              </a:xfrm>
              <a:custGeom>
                <a:avLst/>
                <a:gdLst>
                  <a:gd name="connsiteX0" fmla="*/ 83820 w 83820"/>
                  <a:gd name="connsiteY0" fmla="*/ 41910 h 93980"/>
                  <a:gd name="connsiteX1" fmla="*/ 83820 w 83820"/>
                  <a:gd name="connsiteY1" fmla="*/ 50800 h 93980"/>
                  <a:gd name="connsiteX2" fmla="*/ 17780 w 83820"/>
                  <a:gd name="connsiteY2" fmla="*/ 50800 h 93980"/>
                  <a:gd name="connsiteX3" fmla="*/ 48260 w 83820"/>
                  <a:gd name="connsiteY3" fmla="*/ 80010 h 93980"/>
                  <a:gd name="connsiteX4" fmla="*/ 80010 w 83820"/>
                  <a:gd name="connsiteY4" fmla="*/ 71120 h 93980"/>
                  <a:gd name="connsiteX5" fmla="*/ 80010 w 83820"/>
                  <a:gd name="connsiteY5" fmla="*/ 86360 h 93980"/>
                  <a:gd name="connsiteX6" fmla="*/ 46990 w 83820"/>
                  <a:gd name="connsiteY6" fmla="*/ 93980 h 93980"/>
                  <a:gd name="connsiteX7" fmla="*/ 0 w 83820"/>
                  <a:gd name="connsiteY7" fmla="*/ 46990 h 93980"/>
                  <a:gd name="connsiteX8" fmla="*/ 43180 w 83820"/>
                  <a:gd name="connsiteY8" fmla="*/ 0 h 93980"/>
                  <a:gd name="connsiteX9" fmla="*/ 83820 w 83820"/>
                  <a:gd name="connsiteY9" fmla="*/ 41910 h 93980"/>
                  <a:gd name="connsiteX10" fmla="*/ 43180 w 83820"/>
                  <a:gd name="connsiteY10" fmla="*/ 13970 h 93980"/>
                  <a:gd name="connsiteX11" fmla="*/ 17780 w 83820"/>
                  <a:gd name="connsiteY11" fmla="*/ 38100 h 93980"/>
                  <a:gd name="connsiteX12" fmla="*/ 67310 w 83820"/>
                  <a:gd name="connsiteY12" fmla="*/ 38100 h 93980"/>
                  <a:gd name="connsiteX13" fmla="*/ 43180 w 83820"/>
                  <a:gd name="connsiteY13" fmla="*/ 1397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80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B65D30DD-4AC4-41E9-3946-76093F44E689}"/>
                  </a:ext>
                </a:extLst>
              </p:cNvPr>
              <p:cNvSpPr/>
              <p:nvPr/>
            </p:nvSpPr>
            <p:spPr>
              <a:xfrm>
                <a:off x="3830320" y="2367279"/>
                <a:ext cx="78739" cy="91440"/>
              </a:xfrm>
              <a:custGeom>
                <a:avLst/>
                <a:gdLst>
                  <a:gd name="connsiteX0" fmla="*/ 63500 w 78739"/>
                  <a:gd name="connsiteY0" fmla="*/ 88900 h 91440"/>
                  <a:gd name="connsiteX1" fmla="*/ 63500 w 78739"/>
                  <a:gd name="connsiteY1" fmla="*/ 76200 h 91440"/>
                  <a:gd name="connsiteX2" fmla="*/ 63500 w 78739"/>
                  <a:gd name="connsiteY2" fmla="*/ 69850 h 91440"/>
                  <a:gd name="connsiteX3" fmla="*/ 63500 w 78739"/>
                  <a:gd name="connsiteY3" fmla="*/ 69850 h 91440"/>
                  <a:gd name="connsiteX4" fmla="*/ 30480 w 78739"/>
                  <a:gd name="connsiteY4" fmla="*/ 91440 h 91440"/>
                  <a:gd name="connsiteX5" fmla="*/ 0 w 78739"/>
                  <a:gd name="connsiteY5" fmla="*/ 55880 h 91440"/>
                  <a:gd name="connsiteX6" fmla="*/ 0 w 78739"/>
                  <a:gd name="connsiteY6" fmla="*/ 0 h 91440"/>
                  <a:gd name="connsiteX7" fmla="*/ 16510 w 78739"/>
                  <a:gd name="connsiteY7" fmla="*/ 0 h 91440"/>
                  <a:gd name="connsiteX8" fmla="*/ 16510 w 78739"/>
                  <a:gd name="connsiteY8" fmla="*/ 52070 h 91440"/>
                  <a:gd name="connsiteX9" fmla="*/ 33020 w 78739"/>
                  <a:gd name="connsiteY9" fmla="*/ 74930 h 91440"/>
                  <a:gd name="connsiteX10" fmla="*/ 62230 w 78739"/>
                  <a:gd name="connsiteY10" fmla="*/ 43180 h 91440"/>
                  <a:gd name="connsiteX11" fmla="*/ 62230 w 78739"/>
                  <a:gd name="connsiteY11" fmla="*/ 0 h 91440"/>
                  <a:gd name="connsiteX12" fmla="*/ 78740 w 78739"/>
                  <a:gd name="connsiteY12" fmla="*/ 0 h 91440"/>
                  <a:gd name="connsiteX13" fmla="*/ 78740 w 78739"/>
                  <a:gd name="connsiteY13" fmla="*/ 88900 h 91440"/>
                  <a:gd name="connsiteX14" fmla="*/ 63500 w 78739"/>
                  <a:gd name="connsiteY14" fmla="*/ 8890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8739" h="91440">
                    <a:moveTo>
                      <a:pt x="63500" y="88900"/>
                    </a:moveTo>
                    <a:lnTo>
                      <a:pt x="63500" y="76200"/>
                    </a:lnTo>
                    <a:cubicBezTo>
                      <a:pt x="63500" y="72390"/>
                      <a:pt x="63500" y="69850"/>
                      <a:pt x="63500" y="69850"/>
                    </a:cubicBezTo>
                    <a:lnTo>
                      <a:pt x="63500" y="69850"/>
                    </a:lnTo>
                    <a:cubicBezTo>
                      <a:pt x="59690" y="77470"/>
                      <a:pt x="48260" y="91440"/>
                      <a:pt x="30480" y="91440"/>
                    </a:cubicBezTo>
                    <a:cubicBezTo>
                      <a:pt x="12700" y="91440"/>
                      <a:pt x="0" y="78740"/>
                      <a:pt x="0" y="55880"/>
                    </a:cubicBezTo>
                    <a:lnTo>
                      <a:pt x="0" y="0"/>
                    </a:lnTo>
                    <a:lnTo>
                      <a:pt x="16510" y="0"/>
                    </a:lnTo>
                    <a:lnTo>
                      <a:pt x="16510" y="52070"/>
                    </a:lnTo>
                    <a:cubicBezTo>
                      <a:pt x="16510" y="64770"/>
                      <a:pt x="19050" y="74930"/>
                      <a:pt x="33020" y="74930"/>
                    </a:cubicBezTo>
                    <a:cubicBezTo>
                      <a:pt x="46990" y="74930"/>
                      <a:pt x="62230" y="60960"/>
                      <a:pt x="62230" y="43180"/>
                    </a:cubicBezTo>
                    <a:lnTo>
                      <a:pt x="62230" y="0"/>
                    </a:lnTo>
                    <a:lnTo>
                      <a:pt x="78740" y="0"/>
                    </a:lnTo>
                    <a:lnTo>
                      <a:pt x="78740" y="88900"/>
                    </a:lnTo>
                    <a:lnTo>
                      <a:pt x="63500" y="889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7" name="Freeform 196">
                <a:extLst>
                  <a:ext uri="{FF2B5EF4-FFF2-40B4-BE49-F238E27FC236}">
                    <a16:creationId xmlns:a16="http://schemas.microsoft.com/office/drawing/2014/main" id="{49AC142F-A337-81E8-EB2B-F360302963E1}"/>
                  </a:ext>
                </a:extLst>
              </p:cNvPr>
              <p:cNvSpPr/>
              <p:nvPr/>
            </p:nvSpPr>
            <p:spPr>
              <a:xfrm>
                <a:off x="3935729" y="2364739"/>
                <a:ext cx="62229" cy="92710"/>
              </a:xfrm>
              <a:custGeom>
                <a:avLst/>
                <a:gdLst>
                  <a:gd name="connsiteX0" fmla="*/ 26670 w 62229"/>
                  <a:gd name="connsiteY0" fmla="*/ 53340 h 92710"/>
                  <a:gd name="connsiteX1" fmla="*/ 0 w 62229"/>
                  <a:gd name="connsiteY1" fmla="*/ 25400 h 92710"/>
                  <a:gd name="connsiteX2" fmla="*/ 31750 w 62229"/>
                  <a:gd name="connsiteY2" fmla="*/ 0 h 92710"/>
                  <a:gd name="connsiteX3" fmla="*/ 57150 w 62229"/>
                  <a:gd name="connsiteY3" fmla="*/ 5080 h 92710"/>
                  <a:gd name="connsiteX4" fmla="*/ 57150 w 62229"/>
                  <a:gd name="connsiteY4" fmla="*/ 20320 h 92710"/>
                  <a:gd name="connsiteX5" fmla="*/ 34290 w 62229"/>
                  <a:gd name="connsiteY5" fmla="*/ 13970 h 92710"/>
                  <a:gd name="connsiteX6" fmla="*/ 16510 w 62229"/>
                  <a:gd name="connsiteY6" fmla="*/ 25400 h 92710"/>
                  <a:gd name="connsiteX7" fmla="*/ 34290 w 62229"/>
                  <a:gd name="connsiteY7" fmla="*/ 39370 h 92710"/>
                  <a:gd name="connsiteX8" fmla="*/ 62230 w 62229"/>
                  <a:gd name="connsiteY8" fmla="*/ 67310 h 92710"/>
                  <a:gd name="connsiteX9" fmla="*/ 30480 w 62229"/>
                  <a:gd name="connsiteY9" fmla="*/ 92710 h 92710"/>
                  <a:gd name="connsiteX10" fmla="*/ 1270 w 62229"/>
                  <a:gd name="connsiteY10" fmla="*/ 86360 h 92710"/>
                  <a:gd name="connsiteX11" fmla="*/ 1270 w 62229"/>
                  <a:gd name="connsiteY11" fmla="*/ 71120 h 92710"/>
                  <a:gd name="connsiteX12" fmla="*/ 29210 w 62229"/>
                  <a:gd name="connsiteY12" fmla="*/ 78740 h 92710"/>
                  <a:gd name="connsiteX13" fmla="*/ 46990 w 62229"/>
                  <a:gd name="connsiteY13" fmla="*/ 67310 h 92710"/>
                  <a:gd name="connsiteX14" fmla="*/ 26670 w 62229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29" h="92710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8" name="Freeform 197">
                <a:extLst>
                  <a:ext uri="{FF2B5EF4-FFF2-40B4-BE49-F238E27FC236}">
                    <a16:creationId xmlns:a16="http://schemas.microsoft.com/office/drawing/2014/main" id="{BCB18631-B9B0-AF0B-018A-B14BA1A51183}"/>
                  </a:ext>
                </a:extLst>
              </p:cNvPr>
              <p:cNvSpPr/>
              <p:nvPr/>
            </p:nvSpPr>
            <p:spPr>
              <a:xfrm>
                <a:off x="4015740" y="2364739"/>
                <a:ext cx="83819" cy="93980"/>
              </a:xfrm>
              <a:custGeom>
                <a:avLst/>
                <a:gdLst>
                  <a:gd name="connsiteX0" fmla="*/ 83820 w 83819"/>
                  <a:gd name="connsiteY0" fmla="*/ 41910 h 93980"/>
                  <a:gd name="connsiteX1" fmla="*/ 83820 w 83819"/>
                  <a:gd name="connsiteY1" fmla="*/ 50800 h 93980"/>
                  <a:gd name="connsiteX2" fmla="*/ 17780 w 83819"/>
                  <a:gd name="connsiteY2" fmla="*/ 50800 h 93980"/>
                  <a:gd name="connsiteX3" fmla="*/ 48260 w 83819"/>
                  <a:gd name="connsiteY3" fmla="*/ 80010 h 93980"/>
                  <a:gd name="connsiteX4" fmla="*/ 80010 w 83819"/>
                  <a:gd name="connsiteY4" fmla="*/ 71120 h 93980"/>
                  <a:gd name="connsiteX5" fmla="*/ 80010 w 83819"/>
                  <a:gd name="connsiteY5" fmla="*/ 86360 h 93980"/>
                  <a:gd name="connsiteX6" fmla="*/ 46990 w 83819"/>
                  <a:gd name="connsiteY6" fmla="*/ 93980 h 93980"/>
                  <a:gd name="connsiteX7" fmla="*/ 0 w 83819"/>
                  <a:gd name="connsiteY7" fmla="*/ 46990 h 93980"/>
                  <a:gd name="connsiteX8" fmla="*/ 43180 w 83819"/>
                  <a:gd name="connsiteY8" fmla="*/ 0 h 93980"/>
                  <a:gd name="connsiteX9" fmla="*/ 83820 w 83819"/>
                  <a:gd name="connsiteY9" fmla="*/ 41910 h 93980"/>
                  <a:gd name="connsiteX10" fmla="*/ 44450 w 83819"/>
                  <a:gd name="connsiteY10" fmla="*/ 13970 h 93980"/>
                  <a:gd name="connsiteX11" fmla="*/ 19050 w 83819"/>
                  <a:gd name="connsiteY11" fmla="*/ 38100 h 93980"/>
                  <a:gd name="connsiteX12" fmla="*/ 68580 w 83819"/>
                  <a:gd name="connsiteY12" fmla="*/ 38100 h 93980"/>
                  <a:gd name="connsiteX13" fmla="*/ 44450 w 83819"/>
                  <a:gd name="connsiteY13" fmla="*/ 1397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80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4450" y="13970"/>
                    </a:moveTo>
                    <a:cubicBezTo>
                      <a:pt x="29210" y="13970"/>
                      <a:pt x="20320" y="25400"/>
                      <a:pt x="19050" y="38100"/>
                    </a:cubicBezTo>
                    <a:lnTo>
                      <a:pt x="68580" y="38100"/>
                    </a:lnTo>
                    <a:cubicBezTo>
                      <a:pt x="68580" y="25400"/>
                      <a:pt x="60960" y="13970"/>
                      <a:pt x="4445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9" name="Freeform 198">
                <a:extLst>
                  <a:ext uri="{FF2B5EF4-FFF2-40B4-BE49-F238E27FC236}">
                    <a16:creationId xmlns:a16="http://schemas.microsoft.com/office/drawing/2014/main" id="{C992390E-CDE1-C0E5-CDAE-9627E4B6343C}"/>
                  </a:ext>
                </a:extLst>
              </p:cNvPr>
              <p:cNvSpPr/>
              <p:nvPr/>
            </p:nvSpPr>
            <p:spPr>
              <a:xfrm>
                <a:off x="4119879" y="2327910"/>
                <a:ext cx="87629" cy="130810"/>
              </a:xfrm>
              <a:custGeom>
                <a:avLst/>
                <a:gdLst>
                  <a:gd name="connsiteX0" fmla="*/ 87630 w 87629"/>
                  <a:gd name="connsiteY0" fmla="*/ 128270 h 130810"/>
                  <a:gd name="connsiteX1" fmla="*/ 72390 w 87629"/>
                  <a:gd name="connsiteY1" fmla="*/ 128270 h 130810"/>
                  <a:gd name="connsiteX2" fmla="*/ 72390 w 87629"/>
                  <a:gd name="connsiteY2" fmla="*/ 118110 h 130810"/>
                  <a:gd name="connsiteX3" fmla="*/ 72390 w 87629"/>
                  <a:gd name="connsiteY3" fmla="*/ 111760 h 130810"/>
                  <a:gd name="connsiteX4" fmla="*/ 72390 w 87629"/>
                  <a:gd name="connsiteY4" fmla="*/ 111760 h 130810"/>
                  <a:gd name="connsiteX5" fmla="*/ 40640 w 87629"/>
                  <a:gd name="connsiteY5" fmla="*/ 130810 h 130810"/>
                  <a:gd name="connsiteX6" fmla="*/ 0 w 87629"/>
                  <a:gd name="connsiteY6" fmla="*/ 83820 h 130810"/>
                  <a:gd name="connsiteX7" fmla="*/ 40640 w 87629"/>
                  <a:gd name="connsiteY7" fmla="*/ 36830 h 130810"/>
                  <a:gd name="connsiteX8" fmla="*/ 71120 w 87629"/>
                  <a:gd name="connsiteY8" fmla="*/ 53340 h 130810"/>
                  <a:gd name="connsiteX9" fmla="*/ 71120 w 87629"/>
                  <a:gd name="connsiteY9" fmla="*/ 53340 h 130810"/>
                  <a:gd name="connsiteX10" fmla="*/ 71120 w 87629"/>
                  <a:gd name="connsiteY10" fmla="*/ 45720 h 130810"/>
                  <a:gd name="connsiteX11" fmla="*/ 71120 w 87629"/>
                  <a:gd name="connsiteY11" fmla="*/ 0 h 130810"/>
                  <a:gd name="connsiteX12" fmla="*/ 87630 w 87629"/>
                  <a:gd name="connsiteY12" fmla="*/ 0 h 130810"/>
                  <a:gd name="connsiteX13" fmla="*/ 87630 w 87629"/>
                  <a:gd name="connsiteY13" fmla="*/ 128270 h 130810"/>
                  <a:gd name="connsiteX14" fmla="*/ 15240 w 87629"/>
                  <a:gd name="connsiteY14" fmla="*/ 83820 h 130810"/>
                  <a:gd name="connsiteX15" fmla="*/ 43180 w 87629"/>
                  <a:gd name="connsiteY15" fmla="*/ 115570 h 130810"/>
                  <a:gd name="connsiteX16" fmla="*/ 71120 w 87629"/>
                  <a:gd name="connsiteY16" fmla="*/ 83820 h 130810"/>
                  <a:gd name="connsiteX17" fmla="*/ 43180 w 87629"/>
                  <a:gd name="connsiteY17" fmla="*/ 52070 h 130810"/>
                  <a:gd name="connsiteX18" fmla="*/ 15240 w 87629"/>
                  <a:gd name="connsiteY18" fmla="*/ 8382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29" h="130810">
                    <a:moveTo>
                      <a:pt x="87630" y="128270"/>
                    </a:moveTo>
                    <a:lnTo>
                      <a:pt x="72390" y="128270"/>
                    </a:lnTo>
                    <a:lnTo>
                      <a:pt x="72390" y="118110"/>
                    </a:lnTo>
                    <a:cubicBezTo>
                      <a:pt x="72390" y="114300"/>
                      <a:pt x="72390" y="111760"/>
                      <a:pt x="72390" y="111760"/>
                    </a:cubicBezTo>
                    <a:lnTo>
                      <a:pt x="72390" y="111760"/>
                    </a:lnTo>
                    <a:cubicBezTo>
                      <a:pt x="67310" y="121920"/>
                      <a:pt x="55880" y="130810"/>
                      <a:pt x="40640" y="130810"/>
                    </a:cubicBezTo>
                    <a:cubicBezTo>
                      <a:pt x="17780" y="130810"/>
                      <a:pt x="0" y="111760"/>
                      <a:pt x="0" y="83820"/>
                    </a:cubicBezTo>
                    <a:cubicBezTo>
                      <a:pt x="0" y="55880"/>
                      <a:pt x="17780" y="36830"/>
                      <a:pt x="40640" y="36830"/>
                    </a:cubicBezTo>
                    <a:cubicBezTo>
                      <a:pt x="63500" y="36830"/>
                      <a:pt x="67310" y="44450"/>
                      <a:pt x="71120" y="53340"/>
                    </a:cubicBezTo>
                    <a:lnTo>
                      <a:pt x="71120" y="53340"/>
                    </a:lnTo>
                    <a:cubicBezTo>
                      <a:pt x="71120" y="53340"/>
                      <a:pt x="71120" y="50800"/>
                      <a:pt x="71120" y="45720"/>
                    </a:cubicBezTo>
                    <a:lnTo>
                      <a:pt x="71120" y="0"/>
                    </a:lnTo>
                    <a:lnTo>
                      <a:pt x="87630" y="0"/>
                    </a:lnTo>
                    <a:lnTo>
                      <a:pt x="87630" y="128270"/>
                    </a:lnTo>
                    <a:close/>
                    <a:moveTo>
                      <a:pt x="15240" y="83820"/>
                    </a:moveTo>
                    <a:cubicBezTo>
                      <a:pt x="15240" y="102870"/>
                      <a:pt x="26670" y="115570"/>
                      <a:pt x="43180" y="115570"/>
                    </a:cubicBezTo>
                    <a:cubicBezTo>
                      <a:pt x="59690" y="115570"/>
                      <a:pt x="71120" y="105410"/>
                      <a:pt x="71120" y="83820"/>
                    </a:cubicBezTo>
                    <a:cubicBezTo>
                      <a:pt x="71120" y="62230"/>
                      <a:pt x="57150" y="52070"/>
                      <a:pt x="43180" y="52070"/>
                    </a:cubicBezTo>
                    <a:cubicBezTo>
                      <a:pt x="29210" y="52070"/>
                      <a:pt x="15240" y="66040"/>
                      <a:pt x="15240" y="8382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" name="Freeform 199">
                <a:extLst>
                  <a:ext uri="{FF2B5EF4-FFF2-40B4-BE49-F238E27FC236}">
                    <a16:creationId xmlns:a16="http://schemas.microsoft.com/office/drawing/2014/main" id="{E978931F-6FD4-06BE-086C-3C32B69D1CB7}"/>
                  </a:ext>
                </a:extLst>
              </p:cNvPr>
              <p:cNvSpPr/>
              <p:nvPr/>
            </p:nvSpPr>
            <p:spPr>
              <a:xfrm>
                <a:off x="4283709" y="2364739"/>
                <a:ext cx="73660" cy="93980"/>
              </a:xfrm>
              <a:custGeom>
                <a:avLst/>
                <a:gdLst>
                  <a:gd name="connsiteX0" fmla="*/ 5080 w 73660"/>
                  <a:gd name="connsiteY0" fmla="*/ 6350 h 93980"/>
                  <a:gd name="connsiteX1" fmla="*/ 36830 w 73660"/>
                  <a:gd name="connsiteY1" fmla="*/ 0 h 93980"/>
                  <a:gd name="connsiteX2" fmla="*/ 73660 w 73660"/>
                  <a:gd name="connsiteY2" fmla="*/ 34290 h 93980"/>
                  <a:gd name="connsiteX3" fmla="*/ 73660 w 73660"/>
                  <a:gd name="connsiteY3" fmla="*/ 91440 h 93980"/>
                  <a:gd name="connsiteX4" fmla="*/ 58420 w 73660"/>
                  <a:gd name="connsiteY4" fmla="*/ 91440 h 93980"/>
                  <a:gd name="connsiteX5" fmla="*/ 58420 w 73660"/>
                  <a:gd name="connsiteY5" fmla="*/ 81280 h 93980"/>
                  <a:gd name="connsiteX6" fmla="*/ 58420 w 73660"/>
                  <a:gd name="connsiteY6" fmla="*/ 73660 h 93980"/>
                  <a:gd name="connsiteX7" fmla="*/ 58420 w 73660"/>
                  <a:gd name="connsiteY7" fmla="*/ 73660 h 93980"/>
                  <a:gd name="connsiteX8" fmla="*/ 27940 w 73660"/>
                  <a:gd name="connsiteY8" fmla="*/ 93980 h 93980"/>
                  <a:gd name="connsiteX9" fmla="*/ 0 w 73660"/>
                  <a:gd name="connsiteY9" fmla="*/ 67310 h 93980"/>
                  <a:gd name="connsiteX10" fmla="*/ 58420 w 73660"/>
                  <a:gd name="connsiteY10" fmla="*/ 39370 h 93980"/>
                  <a:gd name="connsiteX11" fmla="*/ 58420 w 73660"/>
                  <a:gd name="connsiteY11" fmla="*/ 34290 h 93980"/>
                  <a:gd name="connsiteX12" fmla="*/ 35560 w 73660"/>
                  <a:gd name="connsiteY12" fmla="*/ 13970 h 93980"/>
                  <a:gd name="connsiteX13" fmla="*/ 6350 w 73660"/>
                  <a:gd name="connsiteY13" fmla="*/ 21590 h 93980"/>
                  <a:gd name="connsiteX14" fmla="*/ 6350 w 73660"/>
                  <a:gd name="connsiteY14" fmla="*/ 6350 h 93980"/>
                  <a:gd name="connsiteX15" fmla="*/ 57150 w 73660"/>
                  <a:gd name="connsiteY15" fmla="*/ 50800 h 93980"/>
                  <a:gd name="connsiteX16" fmla="*/ 16510 w 73660"/>
                  <a:gd name="connsiteY16" fmla="*/ 66040 h 93980"/>
                  <a:gd name="connsiteX17" fmla="*/ 30480 w 73660"/>
                  <a:gd name="connsiteY17" fmla="*/ 80010 h 93980"/>
                  <a:gd name="connsiteX18" fmla="*/ 57150 w 73660"/>
                  <a:gd name="connsiteY18" fmla="*/ 5080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60" h="93980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80010"/>
                      <a:pt x="30480" y="80010"/>
                    </a:cubicBezTo>
                    <a:cubicBezTo>
                      <a:pt x="45720" y="80010"/>
                      <a:pt x="57150" y="64770"/>
                      <a:pt x="5715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" name="Freeform 200">
                <a:extLst>
                  <a:ext uri="{FF2B5EF4-FFF2-40B4-BE49-F238E27FC236}">
                    <a16:creationId xmlns:a16="http://schemas.microsoft.com/office/drawing/2014/main" id="{9E8CB1CB-ED6A-6234-B57B-F15D6E8912AA}"/>
                  </a:ext>
                </a:extLst>
              </p:cNvPr>
              <p:cNvSpPr/>
              <p:nvPr/>
            </p:nvSpPr>
            <p:spPr>
              <a:xfrm>
                <a:off x="4381500" y="2364739"/>
                <a:ext cx="62229" cy="92710"/>
              </a:xfrm>
              <a:custGeom>
                <a:avLst/>
                <a:gdLst>
                  <a:gd name="connsiteX0" fmla="*/ 26670 w 62229"/>
                  <a:gd name="connsiteY0" fmla="*/ 53340 h 92710"/>
                  <a:gd name="connsiteX1" fmla="*/ 0 w 62229"/>
                  <a:gd name="connsiteY1" fmla="*/ 25400 h 92710"/>
                  <a:gd name="connsiteX2" fmla="*/ 31750 w 62229"/>
                  <a:gd name="connsiteY2" fmla="*/ 0 h 92710"/>
                  <a:gd name="connsiteX3" fmla="*/ 57150 w 62229"/>
                  <a:gd name="connsiteY3" fmla="*/ 5080 h 92710"/>
                  <a:gd name="connsiteX4" fmla="*/ 57150 w 62229"/>
                  <a:gd name="connsiteY4" fmla="*/ 20320 h 92710"/>
                  <a:gd name="connsiteX5" fmla="*/ 34290 w 62229"/>
                  <a:gd name="connsiteY5" fmla="*/ 13970 h 92710"/>
                  <a:gd name="connsiteX6" fmla="*/ 16510 w 62229"/>
                  <a:gd name="connsiteY6" fmla="*/ 25400 h 92710"/>
                  <a:gd name="connsiteX7" fmla="*/ 34290 w 62229"/>
                  <a:gd name="connsiteY7" fmla="*/ 39370 h 92710"/>
                  <a:gd name="connsiteX8" fmla="*/ 62230 w 62229"/>
                  <a:gd name="connsiteY8" fmla="*/ 67310 h 92710"/>
                  <a:gd name="connsiteX9" fmla="*/ 30480 w 62229"/>
                  <a:gd name="connsiteY9" fmla="*/ 92710 h 92710"/>
                  <a:gd name="connsiteX10" fmla="*/ 1270 w 62229"/>
                  <a:gd name="connsiteY10" fmla="*/ 86360 h 92710"/>
                  <a:gd name="connsiteX11" fmla="*/ 1270 w 62229"/>
                  <a:gd name="connsiteY11" fmla="*/ 71120 h 92710"/>
                  <a:gd name="connsiteX12" fmla="*/ 29210 w 62229"/>
                  <a:gd name="connsiteY12" fmla="*/ 78740 h 92710"/>
                  <a:gd name="connsiteX13" fmla="*/ 46990 w 62229"/>
                  <a:gd name="connsiteY13" fmla="*/ 67310 h 92710"/>
                  <a:gd name="connsiteX14" fmla="*/ 26670 w 62229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29" h="92710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244642C2-7C31-2A8D-9372-BEC894930652}"/>
                  </a:ext>
                </a:extLst>
              </p:cNvPr>
              <p:cNvSpPr/>
              <p:nvPr/>
            </p:nvSpPr>
            <p:spPr>
              <a:xfrm>
                <a:off x="4511040" y="2364739"/>
                <a:ext cx="73659" cy="93980"/>
              </a:xfrm>
              <a:custGeom>
                <a:avLst/>
                <a:gdLst>
                  <a:gd name="connsiteX0" fmla="*/ 5080 w 73659"/>
                  <a:gd name="connsiteY0" fmla="*/ 6350 h 93980"/>
                  <a:gd name="connsiteX1" fmla="*/ 36830 w 73659"/>
                  <a:gd name="connsiteY1" fmla="*/ 0 h 93980"/>
                  <a:gd name="connsiteX2" fmla="*/ 73660 w 73659"/>
                  <a:gd name="connsiteY2" fmla="*/ 34290 h 93980"/>
                  <a:gd name="connsiteX3" fmla="*/ 73660 w 73659"/>
                  <a:gd name="connsiteY3" fmla="*/ 91440 h 93980"/>
                  <a:gd name="connsiteX4" fmla="*/ 58420 w 73659"/>
                  <a:gd name="connsiteY4" fmla="*/ 91440 h 93980"/>
                  <a:gd name="connsiteX5" fmla="*/ 58420 w 73659"/>
                  <a:gd name="connsiteY5" fmla="*/ 81280 h 93980"/>
                  <a:gd name="connsiteX6" fmla="*/ 58420 w 73659"/>
                  <a:gd name="connsiteY6" fmla="*/ 73660 h 93980"/>
                  <a:gd name="connsiteX7" fmla="*/ 58420 w 73659"/>
                  <a:gd name="connsiteY7" fmla="*/ 73660 h 93980"/>
                  <a:gd name="connsiteX8" fmla="*/ 27940 w 73659"/>
                  <a:gd name="connsiteY8" fmla="*/ 93980 h 93980"/>
                  <a:gd name="connsiteX9" fmla="*/ 0 w 73659"/>
                  <a:gd name="connsiteY9" fmla="*/ 67310 h 93980"/>
                  <a:gd name="connsiteX10" fmla="*/ 58420 w 73659"/>
                  <a:gd name="connsiteY10" fmla="*/ 39370 h 93980"/>
                  <a:gd name="connsiteX11" fmla="*/ 58420 w 73659"/>
                  <a:gd name="connsiteY11" fmla="*/ 34290 h 93980"/>
                  <a:gd name="connsiteX12" fmla="*/ 35560 w 73659"/>
                  <a:gd name="connsiteY12" fmla="*/ 13970 h 93980"/>
                  <a:gd name="connsiteX13" fmla="*/ 6350 w 73659"/>
                  <a:gd name="connsiteY13" fmla="*/ 21590 h 93980"/>
                  <a:gd name="connsiteX14" fmla="*/ 6350 w 73659"/>
                  <a:gd name="connsiteY14" fmla="*/ 6350 h 93980"/>
                  <a:gd name="connsiteX15" fmla="*/ 55880 w 73659"/>
                  <a:gd name="connsiteY15" fmla="*/ 50800 h 93980"/>
                  <a:gd name="connsiteX16" fmla="*/ 15240 w 73659"/>
                  <a:gd name="connsiteY16" fmla="*/ 66040 h 93980"/>
                  <a:gd name="connsiteX17" fmla="*/ 29210 w 73659"/>
                  <a:gd name="connsiteY17" fmla="*/ 80010 h 93980"/>
                  <a:gd name="connsiteX18" fmla="*/ 55880 w 73659"/>
                  <a:gd name="connsiteY18" fmla="*/ 5080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80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5880" y="50800"/>
                    </a:moveTo>
                    <a:cubicBezTo>
                      <a:pt x="26670" y="45720"/>
                      <a:pt x="15240" y="54610"/>
                      <a:pt x="15240" y="66040"/>
                    </a:cubicBezTo>
                    <a:cubicBezTo>
                      <a:pt x="15240" y="77470"/>
                      <a:pt x="20320" y="80010"/>
                      <a:pt x="29210" y="80010"/>
                    </a:cubicBezTo>
                    <a:cubicBezTo>
                      <a:pt x="44450" y="80010"/>
                      <a:pt x="55880" y="64770"/>
                      <a:pt x="5588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CAC5995F-1475-DB51-01DF-DDED46C38927}"/>
                  </a:ext>
                </a:extLst>
              </p:cNvPr>
              <p:cNvSpPr/>
              <p:nvPr/>
            </p:nvSpPr>
            <p:spPr>
              <a:xfrm>
                <a:off x="4664709" y="2364739"/>
                <a:ext cx="80010" cy="91439"/>
              </a:xfrm>
              <a:custGeom>
                <a:avLst/>
                <a:gdLst>
                  <a:gd name="connsiteX0" fmla="*/ 15240 w 80010"/>
                  <a:gd name="connsiteY0" fmla="*/ 2540 h 91439"/>
                  <a:gd name="connsiteX1" fmla="*/ 15240 w 80010"/>
                  <a:gd name="connsiteY1" fmla="*/ 15240 h 91439"/>
                  <a:gd name="connsiteX2" fmla="*/ 15240 w 80010"/>
                  <a:gd name="connsiteY2" fmla="*/ 21590 h 91439"/>
                  <a:gd name="connsiteX3" fmla="*/ 15240 w 80010"/>
                  <a:gd name="connsiteY3" fmla="*/ 21590 h 91439"/>
                  <a:gd name="connsiteX4" fmla="*/ 49530 w 80010"/>
                  <a:gd name="connsiteY4" fmla="*/ 0 h 91439"/>
                  <a:gd name="connsiteX5" fmla="*/ 80010 w 80010"/>
                  <a:gd name="connsiteY5" fmla="*/ 35560 h 91439"/>
                  <a:gd name="connsiteX6" fmla="*/ 80010 w 80010"/>
                  <a:gd name="connsiteY6" fmla="*/ 91440 h 91439"/>
                  <a:gd name="connsiteX7" fmla="*/ 63500 w 80010"/>
                  <a:gd name="connsiteY7" fmla="*/ 91440 h 91439"/>
                  <a:gd name="connsiteX8" fmla="*/ 63500 w 80010"/>
                  <a:gd name="connsiteY8" fmla="*/ 39370 h 91439"/>
                  <a:gd name="connsiteX9" fmla="*/ 46990 w 80010"/>
                  <a:gd name="connsiteY9" fmla="*/ 16510 h 91439"/>
                  <a:gd name="connsiteX10" fmla="*/ 16510 w 80010"/>
                  <a:gd name="connsiteY10" fmla="*/ 48260 h 91439"/>
                  <a:gd name="connsiteX11" fmla="*/ 16510 w 80010"/>
                  <a:gd name="connsiteY11" fmla="*/ 91440 h 91439"/>
                  <a:gd name="connsiteX12" fmla="*/ 0 w 80010"/>
                  <a:gd name="connsiteY12" fmla="*/ 91440 h 91439"/>
                  <a:gd name="connsiteX13" fmla="*/ 0 w 80010"/>
                  <a:gd name="connsiteY13" fmla="*/ 2540 h 91439"/>
                  <a:gd name="connsiteX14" fmla="*/ 15240 w 80010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" name="Freeform 203">
                <a:extLst>
                  <a:ext uri="{FF2B5EF4-FFF2-40B4-BE49-F238E27FC236}">
                    <a16:creationId xmlns:a16="http://schemas.microsoft.com/office/drawing/2014/main" id="{92534977-76BA-D371-E7A3-0A1E5109A8A0}"/>
                  </a:ext>
                </a:extLst>
              </p:cNvPr>
              <p:cNvSpPr/>
              <p:nvPr/>
            </p:nvSpPr>
            <p:spPr>
              <a:xfrm>
                <a:off x="4768850" y="2364739"/>
                <a:ext cx="91440" cy="93980"/>
              </a:xfrm>
              <a:custGeom>
                <a:avLst/>
                <a:gdLst>
                  <a:gd name="connsiteX0" fmla="*/ 91440 w 91440"/>
                  <a:gd name="connsiteY0" fmla="*/ 46990 h 93980"/>
                  <a:gd name="connsiteX1" fmla="*/ 45720 w 91440"/>
                  <a:gd name="connsiteY1" fmla="*/ 93980 h 93980"/>
                  <a:gd name="connsiteX2" fmla="*/ 0 w 91440"/>
                  <a:gd name="connsiteY2" fmla="*/ 46990 h 93980"/>
                  <a:gd name="connsiteX3" fmla="*/ 45720 w 91440"/>
                  <a:gd name="connsiteY3" fmla="*/ 0 h 93980"/>
                  <a:gd name="connsiteX4" fmla="*/ 91440 w 91440"/>
                  <a:gd name="connsiteY4" fmla="*/ 46990 h 93980"/>
                  <a:gd name="connsiteX5" fmla="*/ 74930 w 91440"/>
                  <a:gd name="connsiteY5" fmla="*/ 46990 h 93980"/>
                  <a:gd name="connsiteX6" fmla="*/ 44450 w 91440"/>
                  <a:gd name="connsiteY6" fmla="*/ 15240 h 93980"/>
                  <a:gd name="connsiteX7" fmla="*/ 15240 w 91440"/>
                  <a:gd name="connsiteY7" fmla="*/ 46990 h 93980"/>
                  <a:gd name="connsiteX8" fmla="*/ 44450 w 91440"/>
                  <a:gd name="connsiteY8" fmla="*/ 78740 h 93980"/>
                  <a:gd name="connsiteX9" fmla="*/ 74930 w 91440"/>
                  <a:gd name="connsiteY9" fmla="*/ 4699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40" h="93980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4930" y="46990"/>
                    </a:moveTo>
                    <a:cubicBezTo>
                      <a:pt x="74930" y="27940"/>
                      <a:pt x="62230" y="15240"/>
                      <a:pt x="44450" y="15240"/>
                    </a:cubicBezTo>
                    <a:cubicBezTo>
                      <a:pt x="26670" y="15240"/>
                      <a:pt x="15240" y="29210"/>
                      <a:pt x="15240" y="46990"/>
                    </a:cubicBezTo>
                    <a:cubicBezTo>
                      <a:pt x="15240" y="64770"/>
                      <a:pt x="27940" y="78740"/>
                      <a:pt x="44450" y="78740"/>
                    </a:cubicBezTo>
                    <a:cubicBezTo>
                      <a:pt x="60960" y="78740"/>
                      <a:pt x="74930" y="64770"/>
                      <a:pt x="7493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5" name="Freeform 204">
                <a:extLst>
                  <a:ext uri="{FF2B5EF4-FFF2-40B4-BE49-F238E27FC236}">
                    <a16:creationId xmlns:a16="http://schemas.microsoft.com/office/drawing/2014/main" id="{B96A7077-B9A5-D95F-933C-0C327E350EA6}"/>
                  </a:ext>
                </a:extLst>
              </p:cNvPr>
              <p:cNvSpPr/>
              <p:nvPr/>
            </p:nvSpPr>
            <p:spPr>
              <a:xfrm>
                <a:off x="4884420" y="2367279"/>
                <a:ext cx="78739" cy="91440"/>
              </a:xfrm>
              <a:custGeom>
                <a:avLst/>
                <a:gdLst>
                  <a:gd name="connsiteX0" fmla="*/ 63500 w 78739"/>
                  <a:gd name="connsiteY0" fmla="*/ 88900 h 91440"/>
                  <a:gd name="connsiteX1" fmla="*/ 63500 w 78739"/>
                  <a:gd name="connsiteY1" fmla="*/ 76200 h 91440"/>
                  <a:gd name="connsiteX2" fmla="*/ 63500 w 78739"/>
                  <a:gd name="connsiteY2" fmla="*/ 69850 h 91440"/>
                  <a:gd name="connsiteX3" fmla="*/ 63500 w 78739"/>
                  <a:gd name="connsiteY3" fmla="*/ 69850 h 91440"/>
                  <a:gd name="connsiteX4" fmla="*/ 30480 w 78739"/>
                  <a:gd name="connsiteY4" fmla="*/ 91440 h 91440"/>
                  <a:gd name="connsiteX5" fmla="*/ 0 w 78739"/>
                  <a:gd name="connsiteY5" fmla="*/ 55880 h 91440"/>
                  <a:gd name="connsiteX6" fmla="*/ 0 w 78739"/>
                  <a:gd name="connsiteY6" fmla="*/ 0 h 91440"/>
                  <a:gd name="connsiteX7" fmla="*/ 16510 w 78739"/>
                  <a:gd name="connsiteY7" fmla="*/ 0 h 91440"/>
                  <a:gd name="connsiteX8" fmla="*/ 16510 w 78739"/>
                  <a:gd name="connsiteY8" fmla="*/ 52070 h 91440"/>
                  <a:gd name="connsiteX9" fmla="*/ 33020 w 78739"/>
                  <a:gd name="connsiteY9" fmla="*/ 74930 h 91440"/>
                  <a:gd name="connsiteX10" fmla="*/ 62230 w 78739"/>
                  <a:gd name="connsiteY10" fmla="*/ 43180 h 91440"/>
                  <a:gd name="connsiteX11" fmla="*/ 62230 w 78739"/>
                  <a:gd name="connsiteY11" fmla="*/ 0 h 91440"/>
                  <a:gd name="connsiteX12" fmla="*/ 78740 w 78739"/>
                  <a:gd name="connsiteY12" fmla="*/ 0 h 91440"/>
                  <a:gd name="connsiteX13" fmla="*/ 78740 w 78739"/>
                  <a:gd name="connsiteY13" fmla="*/ 88900 h 91440"/>
                  <a:gd name="connsiteX14" fmla="*/ 63500 w 78739"/>
                  <a:gd name="connsiteY14" fmla="*/ 8890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8739" h="91440">
                    <a:moveTo>
                      <a:pt x="63500" y="88900"/>
                    </a:moveTo>
                    <a:lnTo>
                      <a:pt x="63500" y="76200"/>
                    </a:lnTo>
                    <a:cubicBezTo>
                      <a:pt x="63500" y="72390"/>
                      <a:pt x="63500" y="69850"/>
                      <a:pt x="63500" y="69850"/>
                    </a:cubicBezTo>
                    <a:lnTo>
                      <a:pt x="63500" y="69850"/>
                    </a:lnTo>
                    <a:cubicBezTo>
                      <a:pt x="59690" y="77470"/>
                      <a:pt x="48260" y="91440"/>
                      <a:pt x="30480" y="91440"/>
                    </a:cubicBezTo>
                    <a:cubicBezTo>
                      <a:pt x="12700" y="91440"/>
                      <a:pt x="0" y="78740"/>
                      <a:pt x="0" y="55880"/>
                    </a:cubicBezTo>
                    <a:lnTo>
                      <a:pt x="0" y="0"/>
                    </a:lnTo>
                    <a:lnTo>
                      <a:pt x="16510" y="0"/>
                    </a:lnTo>
                    <a:lnTo>
                      <a:pt x="16510" y="52070"/>
                    </a:lnTo>
                    <a:cubicBezTo>
                      <a:pt x="16510" y="64770"/>
                      <a:pt x="19050" y="74930"/>
                      <a:pt x="33020" y="74930"/>
                    </a:cubicBezTo>
                    <a:cubicBezTo>
                      <a:pt x="46990" y="74930"/>
                      <a:pt x="62230" y="60960"/>
                      <a:pt x="62230" y="43180"/>
                    </a:cubicBezTo>
                    <a:lnTo>
                      <a:pt x="62230" y="0"/>
                    </a:lnTo>
                    <a:lnTo>
                      <a:pt x="78740" y="0"/>
                    </a:lnTo>
                    <a:lnTo>
                      <a:pt x="78740" y="88900"/>
                    </a:lnTo>
                    <a:lnTo>
                      <a:pt x="63500" y="889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6" name="Freeform 205">
                <a:extLst>
                  <a:ext uri="{FF2B5EF4-FFF2-40B4-BE49-F238E27FC236}">
                    <a16:creationId xmlns:a16="http://schemas.microsoft.com/office/drawing/2014/main" id="{DB5ABD9B-EB79-C4A4-56B9-B90C6E698372}"/>
                  </a:ext>
                </a:extLst>
              </p:cNvPr>
              <p:cNvSpPr/>
              <p:nvPr/>
            </p:nvSpPr>
            <p:spPr>
              <a:xfrm>
                <a:off x="4997450" y="2364739"/>
                <a:ext cx="80009" cy="91439"/>
              </a:xfrm>
              <a:custGeom>
                <a:avLst/>
                <a:gdLst>
                  <a:gd name="connsiteX0" fmla="*/ 15240 w 80009"/>
                  <a:gd name="connsiteY0" fmla="*/ 2540 h 91439"/>
                  <a:gd name="connsiteX1" fmla="*/ 15240 w 80009"/>
                  <a:gd name="connsiteY1" fmla="*/ 15240 h 91439"/>
                  <a:gd name="connsiteX2" fmla="*/ 15240 w 80009"/>
                  <a:gd name="connsiteY2" fmla="*/ 21590 h 91439"/>
                  <a:gd name="connsiteX3" fmla="*/ 15240 w 80009"/>
                  <a:gd name="connsiteY3" fmla="*/ 21590 h 91439"/>
                  <a:gd name="connsiteX4" fmla="*/ 49530 w 80009"/>
                  <a:gd name="connsiteY4" fmla="*/ 0 h 91439"/>
                  <a:gd name="connsiteX5" fmla="*/ 80010 w 80009"/>
                  <a:gd name="connsiteY5" fmla="*/ 35560 h 91439"/>
                  <a:gd name="connsiteX6" fmla="*/ 80010 w 80009"/>
                  <a:gd name="connsiteY6" fmla="*/ 91440 h 91439"/>
                  <a:gd name="connsiteX7" fmla="*/ 63500 w 80009"/>
                  <a:gd name="connsiteY7" fmla="*/ 91440 h 91439"/>
                  <a:gd name="connsiteX8" fmla="*/ 63500 w 80009"/>
                  <a:gd name="connsiteY8" fmla="*/ 39370 h 91439"/>
                  <a:gd name="connsiteX9" fmla="*/ 46990 w 80009"/>
                  <a:gd name="connsiteY9" fmla="*/ 16510 h 91439"/>
                  <a:gd name="connsiteX10" fmla="*/ 16510 w 80009"/>
                  <a:gd name="connsiteY10" fmla="*/ 48260 h 91439"/>
                  <a:gd name="connsiteX11" fmla="*/ 16510 w 80009"/>
                  <a:gd name="connsiteY11" fmla="*/ 91440 h 91439"/>
                  <a:gd name="connsiteX12" fmla="*/ 0 w 80009"/>
                  <a:gd name="connsiteY12" fmla="*/ 91440 h 91439"/>
                  <a:gd name="connsiteX13" fmla="*/ 0 w 80009"/>
                  <a:gd name="connsiteY13" fmla="*/ 2540 h 91439"/>
                  <a:gd name="connsiteX14" fmla="*/ 15240 w 80009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7" name="Freeform 206">
                <a:extLst>
                  <a:ext uri="{FF2B5EF4-FFF2-40B4-BE49-F238E27FC236}">
                    <a16:creationId xmlns:a16="http://schemas.microsoft.com/office/drawing/2014/main" id="{4F5F2FFB-3019-AB50-5029-86AB65BC97A0}"/>
                  </a:ext>
                </a:extLst>
              </p:cNvPr>
              <p:cNvSpPr/>
              <p:nvPr/>
            </p:nvSpPr>
            <p:spPr>
              <a:xfrm>
                <a:off x="5142229" y="2367279"/>
                <a:ext cx="137160" cy="91440"/>
              </a:xfrm>
              <a:custGeom>
                <a:avLst/>
                <a:gdLst>
                  <a:gd name="connsiteX0" fmla="*/ 95250 w 137160"/>
                  <a:gd name="connsiteY0" fmla="*/ 64770 h 91440"/>
                  <a:gd name="connsiteX1" fmla="*/ 119380 w 137160"/>
                  <a:gd name="connsiteY1" fmla="*/ 0 h 91440"/>
                  <a:gd name="connsiteX2" fmla="*/ 137160 w 137160"/>
                  <a:gd name="connsiteY2" fmla="*/ 0 h 91440"/>
                  <a:gd name="connsiteX3" fmla="*/ 100330 w 137160"/>
                  <a:gd name="connsiteY3" fmla="*/ 91440 h 91440"/>
                  <a:gd name="connsiteX4" fmla="*/ 91440 w 137160"/>
                  <a:gd name="connsiteY4" fmla="*/ 91440 h 91440"/>
                  <a:gd name="connsiteX5" fmla="*/ 68580 w 137160"/>
                  <a:gd name="connsiteY5" fmla="*/ 30480 h 91440"/>
                  <a:gd name="connsiteX6" fmla="*/ 45720 w 137160"/>
                  <a:gd name="connsiteY6" fmla="*/ 91440 h 91440"/>
                  <a:gd name="connsiteX7" fmla="*/ 36830 w 137160"/>
                  <a:gd name="connsiteY7" fmla="*/ 91440 h 91440"/>
                  <a:gd name="connsiteX8" fmla="*/ 0 w 137160"/>
                  <a:gd name="connsiteY8" fmla="*/ 0 h 91440"/>
                  <a:gd name="connsiteX9" fmla="*/ 17780 w 137160"/>
                  <a:gd name="connsiteY9" fmla="*/ 0 h 91440"/>
                  <a:gd name="connsiteX10" fmla="*/ 41910 w 137160"/>
                  <a:gd name="connsiteY10" fmla="*/ 64770 h 91440"/>
                  <a:gd name="connsiteX11" fmla="*/ 64770 w 137160"/>
                  <a:gd name="connsiteY11" fmla="*/ 1270 h 91440"/>
                  <a:gd name="connsiteX12" fmla="*/ 73660 w 137160"/>
                  <a:gd name="connsiteY12" fmla="*/ 1270 h 91440"/>
                  <a:gd name="connsiteX13" fmla="*/ 96520 w 137160"/>
                  <a:gd name="connsiteY13" fmla="*/ 6477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7160" h="91440">
                    <a:moveTo>
                      <a:pt x="95250" y="64770"/>
                    </a:moveTo>
                    <a:lnTo>
                      <a:pt x="119380" y="0"/>
                    </a:lnTo>
                    <a:lnTo>
                      <a:pt x="137160" y="0"/>
                    </a:lnTo>
                    <a:lnTo>
                      <a:pt x="100330" y="91440"/>
                    </a:lnTo>
                    <a:lnTo>
                      <a:pt x="91440" y="91440"/>
                    </a:lnTo>
                    <a:lnTo>
                      <a:pt x="68580" y="30480"/>
                    </a:lnTo>
                    <a:lnTo>
                      <a:pt x="45720" y="91440"/>
                    </a:lnTo>
                    <a:lnTo>
                      <a:pt x="36830" y="91440"/>
                    </a:lnTo>
                    <a:lnTo>
                      <a:pt x="0" y="0"/>
                    </a:lnTo>
                    <a:lnTo>
                      <a:pt x="17780" y="0"/>
                    </a:lnTo>
                    <a:lnTo>
                      <a:pt x="41910" y="64770"/>
                    </a:lnTo>
                    <a:lnTo>
                      <a:pt x="64770" y="1270"/>
                    </a:lnTo>
                    <a:lnTo>
                      <a:pt x="73660" y="1270"/>
                    </a:lnTo>
                    <a:lnTo>
                      <a:pt x="96520" y="647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8" name="Freeform 207">
                <a:extLst>
                  <a:ext uri="{FF2B5EF4-FFF2-40B4-BE49-F238E27FC236}">
                    <a16:creationId xmlns:a16="http://schemas.microsoft.com/office/drawing/2014/main" id="{B14FD78A-3578-A529-CB22-0343E22AB976}"/>
                  </a:ext>
                </a:extLst>
              </p:cNvPr>
              <p:cNvSpPr/>
              <p:nvPr/>
            </p:nvSpPr>
            <p:spPr>
              <a:xfrm>
                <a:off x="5297170" y="2327910"/>
                <a:ext cx="80009" cy="128269"/>
              </a:xfrm>
              <a:custGeom>
                <a:avLst/>
                <a:gdLst>
                  <a:gd name="connsiteX0" fmla="*/ 0 w 80009"/>
                  <a:gd name="connsiteY0" fmla="*/ 0 h 128269"/>
                  <a:gd name="connsiteX1" fmla="*/ 16510 w 80009"/>
                  <a:gd name="connsiteY1" fmla="*/ 0 h 128269"/>
                  <a:gd name="connsiteX2" fmla="*/ 16510 w 80009"/>
                  <a:gd name="connsiteY2" fmla="*/ 49530 h 128269"/>
                  <a:gd name="connsiteX3" fmla="*/ 16510 w 80009"/>
                  <a:gd name="connsiteY3" fmla="*/ 58420 h 128269"/>
                  <a:gd name="connsiteX4" fmla="*/ 16510 w 80009"/>
                  <a:gd name="connsiteY4" fmla="*/ 58420 h 128269"/>
                  <a:gd name="connsiteX5" fmla="*/ 49530 w 80009"/>
                  <a:gd name="connsiteY5" fmla="*/ 36830 h 128269"/>
                  <a:gd name="connsiteX6" fmla="*/ 80010 w 80009"/>
                  <a:gd name="connsiteY6" fmla="*/ 72390 h 128269"/>
                  <a:gd name="connsiteX7" fmla="*/ 80010 w 80009"/>
                  <a:gd name="connsiteY7" fmla="*/ 128270 h 128269"/>
                  <a:gd name="connsiteX8" fmla="*/ 63500 w 80009"/>
                  <a:gd name="connsiteY8" fmla="*/ 128270 h 128269"/>
                  <a:gd name="connsiteX9" fmla="*/ 63500 w 80009"/>
                  <a:gd name="connsiteY9" fmla="*/ 76200 h 128269"/>
                  <a:gd name="connsiteX10" fmla="*/ 46990 w 80009"/>
                  <a:gd name="connsiteY10" fmla="*/ 53340 h 128269"/>
                  <a:gd name="connsiteX11" fmla="*/ 16510 w 80009"/>
                  <a:gd name="connsiteY11" fmla="*/ 85090 h 128269"/>
                  <a:gd name="connsiteX12" fmla="*/ 16510 w 80009"/>
                  <a:gd name="connsiteY12" fmla="*/ 128270 h 128269"/>
                  <a:gd name="connsiteX13" fmla="*/ 0 w 80009"/>
                  <a:gd name="connsiteY13" fmla="*/ 128270 h 128269"/>
                  <a:gd name="connsiteX14" fmla="*/ 0 w 80009"/>
                  <a:gd name="connsiteY14" fmla="*/ 0 h 128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128269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49530"/>
                    </a:lnTo>
                    <a:cubicBezTo>
                      <a:pt x="16510" y="53340"/>
                      <a:pt x="16510" y="57150"/>
                      <a:pt x="16510" y="58420"/>
                    </a:cubicBezTo>
                    <a:lnTo>
                      <a:pt x="16510" y="58420"/>
                    </a:lnTo>
                    <a:cubicBezTo>
                      <a:pt x="20320" y="50800"/>
                      <a:pt x="30480" y="36830"/>
                      <a:pt x="49530" y="36830"/>
                    </a:cubicBezTo>
                    <a:cubicBezTo>
                      <a:pt x="68580" y="36830"/>
                      <a:pt x="80010" y="49530"/>
                      <a:pt x="80010" y="72390"/>
                    </a:cubicBezTo>
                    <a:lnTo>
                      <a:pt x="80010" y="128270"/>
                    </a:lnTo>
                    <a:lnTo>
                      <a:pt x="63500" y="128270"/>
                    </a:lnTo>
                    <a:lnTo>
                      <a:pt x="63500" y="76200"/>
                    </a:lnTo>
                    <a:cubicBezTo>
                      <a:pt x="63500" y="63500"/>
                      <a:pt x="60960" y="53340"/>
                      <a:pt x="46990" y="53340"/>
                    </a:cubicBezTo>
                    <a:cubicBezTo>
                      <a:pt x="33020" y="53340"/>
                      <a:pt x="16510" y="67310"/>
                      <a:pt x="16510" y="85090"/>
                    </a:cubicBezTo>
                    <a:lnTo>
                      <a:pt x="16510" y="128270"/>
                    </a:lnTo>
                    <a:lnTo>
                      <a:pt x="0" y="1282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9" name="Freeform 208">
                <a:extLst>
                  <a:ext uri="{FF2B5EF4-FFF2-40B4-BE49-F238E27FC236}">
                    <a16:creationId xmlns:a16="http://schemas.microsoft.com/office/drawing/2014/main" id="{1F14DFA2-44A1-43A0-A037-5ADF45F7EC2B}"/>
                  </a:ext>
                </a:extLst>
              </p:cNvPr>
              <p:cNvSpPr/>
              <p:nvPr/>
            </p:nvSpPr>
            <p:spPr>
              <a:xfrm>
                <a:off x="5401309" y="2364739"/>
                <a:ext cx="83820" cy="93980"/>
              </a:xfrm>
              <a:custGeom>
                <a:avLst/>
                <a:gdLst>
                  <a:gd name="connsiteX0" fmla="*/ 83820 w 83820"/>
                  <a:gd name="connsiteY0" fmla="*/ 41910 h 93980"/>
                  <a:gd name="connsiteX1" fmla="*/ 83820 w 83820"/>
                  <a:gd name="connsiteY1" fmla="*/ 50800 h 93980"/>
                  <a:gd name="connsiteX2" fmla="*/ 17780 w 83820"/>
                  <a:gd name="connsiteY2" fmla="*/ 50800 h 93980"/>
                  <a:gd name="connsiteX3" fmla="*/ 48260 w 83820"/>
                  <a:gd name="connsiteY3" fmla="*/ 80010 h 93980"/>
                  <a:gd name="connsiteX4" fmla="*/ 80010 w 83820"/>
                  <a:gd name="connsiteY4" fmla="*/ 71120 h 93980"/>
                  <a:gd name="connsiteX5" fmla="*/ 80010 w 83820"/>
                  <a:gd name="connsiteY5" fmla="*/ 86360 h 93980"/>
                  <a:gd name="connsiteX6" fmla="*/ 46990 w 83820"/>
                  <a:gd name="connsiteY6" fmla="*/ 93980 h 93980"/>
                  <a:gd name="connsiteX7" fmla="*/ 0 w 83820"/>
                  <a:gd name="connsiteY7" fmla="*/ 46990 h 93980"/>
                  <a:gd name="connsiteX8" fmla="*/ 43180 w 83820"/>
                  <a:gd name="connsiteY8" fmla="*/ 0 h 93980"/>
                  <a:gd name="connsiteX9" fmla="*/ 83820 w 83820"/>
                  <a:gd name="connsiteY9" fmla="*/ 41910 h 93980"/>
                  <a:gd name="connsiteX10" fmla="*/ 43180 w 83820"/>
                  <a:gd name="connsiteY10" fmla="*/ 13970 h 93980"/>
                  <a:gd name="connsiteX11" fmla="*/ 17780 w 83820"/>
                  <a:gd name="connsiteY11" fmla="*/ 38100 h 93980"/>
                  <a:gd name="connsiteX12" fmla="*/ 67310 w 83820"/>
                  <a:gd name="connsiteY12" fmla="*/ 38100 h 93980"/>
                  <a:gd name="connsiteX13" fmla="*/ 43180 w 83820"/>
                  <a:gd name="connsiteY13" fmla="*/ 1397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80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BC282CB5-4EFE-C5EC-0B1E-2279CE0B0790}"/>
                  </a:ext>
                </a:extLst>
              </p:cNvPr>
              <p:cNvSpPr/>
              <p:nvPr/>
            </p:nvSpPr>
            <p:spPr>
              <a:xfrm>
                <a:off x="5511800" y="2364739"/>
                <a:ext cx="80009" cy="91439"/>
              </a:xfrm>
              <a:custGeom>
                <a:avLst/>
                <a:gdLst>
                  <a:gd name="connsiteX0" fmla="*/ 15240 w 80009"/>
                  <a:gd name="connsiteY0" fmla="*/ 2540 h 91439"/>
                  <a:gd name="connsiteX1" fmla="*/ 15240 w 80009"/>
                  <a:gd name="connsiteY1" fmla="*/ 15240 h 91439"/>
                  <a:gd name="connsiteX2" fmla="*/ 15240 w 80009"/>
                  <a:gd name="connsiteY2" fmla="*/ 21590 h 91439"/>
                  <a:gd name="connsiteX3" fmla="*/ 15240 w 80009"/>
                  <a:gd name="connsiteY3" fmla="*/ 21590 h 91439"/>
                  <a:gd name="connsiteX4" fmla="*/ 49530 w 80009"/>
                  <a:gd name="connsiteY4" fmla="*/ 0 h 91439"/>
                  <a:gd name="connsiteX5" fmla="*/ 80010 w 80009"/>
                  <a:gd name="connsiteY5" fmla="*/ 35560 h 91439"/>
                  <a:gd name="connsiteX6" fmla="*/ 80010 w 80009"/>
                  <a:gd name="connsiteY6" fmla="*/ 91440 h 91439"/>
                  <a:gd name="connsiteX7" fmla="*/ 63500 w 80009"/>
                  <a:gd name="connsiteY7" fmla="*/ 91440 h 91439"/>
                  <a:gd name="connsiteX8" fmla="*/ 63500 w 80009"/>
                  <a:gd name="connsiteY8" fmla="*/ 39370 h 91439"/>
                  <a:gd name="connsiteX9" fmla="*/ 46990 w 80009"/>
                  <a:gd name="connsiteY9" fmla="*/ 16510 h 91439"/>
                  <a:gd name="connsiteX10" fmla="*/ 16510 w 80009"/>
                  <a:gd name="connsiteY10" fmla="*/ 48260 h 91439"/>
                  <a:gd name="connsiteX11" fmla="*/ 16510 w 80009"/>
                  <a:gd name="connsiteY11" fmla="*/ 91440 h 91439"/>
                  <a:gd name="connsiteX12" fmla="*/ 0 w 80009"/>
                  <a:gd name="connsiteY12" fmla="*/ 91440 h 91439"/>
                  <a:gd name="connsiteX13" fmla="*/ 0 w 80009"/>
                  <a:gd name="connsiteY13" fmla="*/ 2540 h 91439"/>
                  <a:gd name="connsiteX14" fmla="*/ 15240 w 80009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1" name="Freeform 210">
                <a:extLst>
                  <a:ext uri="{FF2B5EF4-FFF2-40B4-BE49-F238E27FC236}">
                    <a16:creationId xmlns:a16="http://schemas.microsoft.com/office/drawing/2014/main" id="{F2FF7AC9-E009-E131-8480-F813925408D0}"/>
                  </a:ext>
                </a:extLst>
              </p:cNvPr>
              <p:cNvSpPr/>
              <p:nvPr/>
            </p:nvSpPr>
            <p:spPr>
              <a:xfrm>
                <a:off x="5670550" y="2364739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2" name="Freeform 211">
                <a:extLst>
                  <a:ext uri="{FF2B5EF4-FFF2-40B4-BE49-F238E27FC236}">
                    <a16:creationId xmlns:a16="http://schemas.microsoft.com/office/drawing/2014/main" id="{B4941BB2-38B9-975A-9B88-B473258E23F0}"/>
                  </a:ext>
                </a:extLst>
              </p:cNvPr>
              <p:cNvSpPr/>
              <p:nvPr/>
            </p:nvSpPr>
            <p:spPr>
              <a:xfrm>
                <a:off x="5734050" y="2364739"/>
                <a:ext cx="83820" cy="93980"/>
              </a:xfrm>
              <a:custGeom>
                <a:avLst/>
                <a:gdLst>
                  <a:gd name="connsiteX0" fmla="*/ 83820 w 83820"/>
                  <a:gd name="connsiteY0" fmla="*/ 41910 h 93980"/>
                  <a:gd name="connsiteX1" fmla="*/ 83820 w 83820"/>
                  <a:gd name="connsiteY1" fmla="*/ 50800 h 93980"/>
                  <a:gd name="connsiteX2" fmla="*/ 17780 w 83820"/>
                  <a:gd name="connsiteY2" fmla="*/ 50800 h 93980"/>
                  <a:gd name="connsiteX3" fmla="*/ 48260 w 83820"/>
                  <a:gd name="connsiteY3" fmla="*/ 80010 h 93980"/>
                  <a:gd name="connsiteX4" fmla="*/ 80010 w 83820"/>
                  <a:gd name="connsiteY4" fmla="*/ 71120 h 93980"/>
                  <a:gd name="connsiteX5" fmla="*/ 80010 w 83820"/>
                  <a:gd name="connsiteY5" fmla="*/ 86360 h 93980"/>
                  <a:gd name="connsiteX6" fmla="*/ 46990 w 83820"/>
                  <a:gd name="connsiteY6" fmla="*/ 93980 h 93980"/>
                  <a:gd name="connsiteX7" fmla="*/ 0 w 83820"/>
                  <a:gd name="connsiteY7" fmla="*/ 46990 h 93980"/>
                  <a:gd name="connsiteX8" fmla="*/ 43180 w 83820"/>
                  <a:gd name="connsiteY8" fmla="*/ 0 h 93980"/>
                  <a:gd name="connsiteX9" fmla="*/ 83820 w 83820"/>
                  <a:gd name="connsiteY9" fmla="*/ 41910 h 93980"/>
                  <a:gd name="connsiteX10" fmla="*/ 43180 w 83820"/>
                  <a:gd name="connsiteY10" fmla="*/ 13970 h 93980"/>
                  <a:gd name="connsiteX11" fmla="*/ 17780 w 83820"/>
                  <a:gd name="connsiteY11" fmla="*/ 38100 h 93980"/>
                  <a:gd name="connsiteX12" fmla="*/ 67310 w 83820"/>
                  <a:gd name="connsiteY12" fmla="*/ 38100 h 93980"/>
                  <a:gd name="connsiteX13" fmla="*/ 43180 w 83820"/>
                  <a:gd name="connsiteY13" fmla="*/ 1397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80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3" name="Freeform 212">
                <a:extLst>
                  <a:ext uri="{FF2B5EF4-FFF2-40B4-BE49-F238E27FC236}">
                    <a16:creationId xmlns:a16="http://schemas.microsoft.com/office/drawing/2014/main" id="{85ABB9BE-6299-7E5E-9BA9-C099B4AE9681}"/>
                  </a:ext>
                </a:extLst>
              </p:cNvPr>
              <p:cNvSpPr/>
              <p:nvPr/>
            </p:nvSpPr>
            <p:spPr>
              <a:xfrm>
                <a:off x="5835650" y="2325370"/>
                <a:ext cx="55095" cy="129539"/>
              </a:xfrm>
              <a:custGeom>
                <a:avLst/>
                <a:gdLst>
                  <a:gd name="connsiteX0" fmla="*/ 11430 w 55095"/>
                  <a:gd name="connsiteY0" fmla="*/ 41910 h 129539"/>
                  <a:gd name="connsiteX1" fmla="*/ 11430 w 55095"/>
                  <a:gd name="connsiteY1" fmla="*/ 31750 h 129539"/>
                  <a:gd name="connsiteX2" fmla="*/ 43180 w 55095"/>
                  <a:gd name="connsiteY2" fmla="*/ 0 h 129539"/>
                  <a:gd name="connsiteX3" fmla="*/ 54610 w 55095"/>
                  <a:gd name="connsiteY3" fmla="*/ 0 h 129539"/>
                  <a:gd name="connsiteX4" fmla="*/ 54610 w 55095"/>
                  <a:gd name="connsiteY4" fmla="*/ 13970 h 129539"/>
                  <a:gd name="connsiteX5" fmla="*/ 45720 w 55095"/>
                  <a:gd name="connsiteY5" fmla="*/ 13970 h 129539"/>
                  <a:gd name="connsiteX6" fmla="*/ 27940 w 55095"/>
                  <a:gd name="connsiteY6" fmla="*/ 31750 h 129539"/>
                  <a:gd name="connsiteX7" fmla="*/ 27940 w 55095"/>
                  <a:gd name="connsiteY7" fmla="*/ 40640 h 129539"/>
                  <a:gd name="connsiteX8" fmla="*/ 52070 w 55095"/>
                  <a:gd name="connsiteY8" fmla="*/ 40640 h 129539"/>
                  <a:gd name="connsiteX9" fmla="*/ 52070 w 55095"/>
                  <a:gd name="connsiteY9" fmla="*/ 54610 h 129539"/>
                  <a:gd name="connsiteX10" fmla="*/ 29210 w 55095"/>
                  <a:gd name="connsiteY10" fmla="*/ 54610 h 129539"/>
                  <a:gd name="connsiteX11" fmla="*/ 29210 w 55095"/>
                  <a:gd name="connsiteY11" fmla="*/ 129540 h 129539"/>
                  <a:gd name="connsiteX12" fmla="*/ 12700 w 55095"/>
                  <a:gd name="connsiteY12" fmla="*/ 129540 h 129539"/>
                  <a:gd name="connsiteX13" fmla="*/ 12700 w 55095"/>
                  <a:gd name="connsiteY13" fmla="*/ 54610 h 129539"/>
                  <a:gd name="connsiteX14" fmla="*/ 0 w 55095"/>
                  <a:gd name="connsiteY14" fmla="*/ 54610 h 129539"/>
                  <a:gd name="connsiteX15" fmla="*/ 0 w 55095"/>
                  <a:gd name="connsiteY15" fmla="*/ 40640 h 129539"/>
                  <a:gd name="connsiteX16" fmla="*/ 13970 w 55095"/>
                  <a:gd name="connsiteY16" fmla="*/ 40640 h 129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5095" h="129539">
                    <a:moveTo>
                      <a:pt x="11430" y="41910"/>
                    </a:moveTo>
                    <a:lnTo>
                      <a:pt x="11430" y="31750"/>
                    </a:lnTo>
                    <a:cubicBezTo>
                      <a:pt x="11430" y="12700"/>
                      <a:pt x="24130" y="0"/>
                      <a:pt x="43180" y="0"/>
                    </a:cubicBezTo>
                    <a:cubicBezTo>
                      <a:pt x="62230" y="0"/>
                      <a:pt x="52070" y="0"/>
                      <a:pt x="54610" y="0"/>
                    </a:cubicBezTo>
                    <a:lnTo>
                      <a:pt x="54610" y="13970"/>
                    </a:lnTo>
                    <a:cubicBezTo>
                      <a:pt x="53340" y="13970"/>
                      <a:pt x="49530" y="13970"/>
                      <a:pt x="45720" y="13970"/>
                    </a:cubicBezTo>
                    <a:cubicBezTo>
                      <a:pt x="34290" y="13970"/>
                      <a:pt x="27940" y="20320"/>
                      <a:pt x="27940" y="31750"/>
                    </a:cubicBezTo>
                    <a:lnTo>
                      <a:pt x="27940" y="40640"/>
                    </a:lnTo>
                    <a:lnTo>
                      <a:pt x="52070" y="40640"/>
                    </a:lnTo>
                    <a:lnTo>
                      <a:pt x="52070" y="54610"/>
                    </a:lnTo>
                    <a:lnTo>
                      <a:pt x="29210" y="54610"/>
                    </a:lnTo>
                    <a:lnTo>
                      <a:pt x="29210" y="129540"/>
                    </a:lnTo>
                    <a:lnTo>
                      <a:pt x="12700" y="129540"/>
                    </a:lnTo>
                    <a:lnTo>
                      <a:pt x="12700" y="54610"/>
                    </a:lnTo>
                    <a:lnTo>
                      <a:pt x="0" y="54610"/>
                    </a:lnTo>
                    <a:lnTo>
                      <a:pt x="0" y="40640"/>
                    </a:lnTo>
                    <a:lnTo>
                      <a:pt x="13970" y="406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4" name="Freeform 213">
                <a:extLst>
                  <a:ext uri="{FF2B5EF4-FFF2-40B4-BE49-F238E27FC236}">
                    <a16:creationId xmlns:a16="http://schemas.microsoft.com/office/drawing/2014/main" id="{9FE08E0C-6F77-8A09-D2E1-F3D266C3BF3B}"/>
                  </a:ext>
                </a:extLst>
              </p:cNvPr>
              <p:cNvSpPr/>
              <p:nvPr/>
            </p:nvSpPr>
            <p:spPr>
              <a:xfrm>
                <a:off x="5899150" y="2364739"/>
                <a:ext cx="83820" cy="93980"/>
              </a:xfrm>
              <a:custGeom>
                <a:avLst/>
                <a:gdLst>
                  <a:gd name="connsiteX0" fmla="*/ 83820 w 83820"/>
                  <a:gd name="connsiteY0" fmla="*/ 41910 h 93980"/>
                  <a:gd name="connsiteX1" fmla="*/ 83820 w 83820"/>
                  <a:gd name="connsiteY1" fmla="*/ 50800 h 93980"/>
                  <a:gd name="connsiteX2" fmla="*/ 17780 w 83820"/>
                  <a:gd name="connsiteY2" fmla="*/ 50800 h 93980"/>
                  <a:gd name="connsiteX3" fmla="*/ 48260 w 83820"/>
                  <a:gd name="connsiteY3" fmla="*/ 80010 h 93980"/>
                  <a:gd name="connsiteX4" fmla="*/ 80010 w 83820"/>
                  <a:gd name="connsiteY4" fmla="*/ 71120 h 93980"/>
                  <a:gd name="connsiteX5" fmla="*/ 80010 w 83820"/>
                  <a:gd name="connsiteY5" fmla="*/ 86360 h 93980"/>
                  <a:gd name="connsiteX6" fmla="*/ 46990 w 83820"/>
                  <a:gd name="connsiteY6" fmla="*/ 93980 h 93980"/>
                  <a:gd name="connsiteX7" fmla="*/ 0 w 83820"/>
                  <a:gd name="connsiteY7" fmla="*/ 46990 h 93980"/>
                  <a:gd name="connsiteX8" fmla="*/ 43180 w 83820"/>
                  <a:gd name="connsiteY8" fmla="*/ 0 h 93980"/>
                  <a:gd name="connsiteX9" fmla="*/ 83820 w 83820"/>
                  <a:gd name="connsiteY9" fmla="*/ 41910 h 93980"/>
                  <a:gd name="connsiteX10" fmla="*/ 43180 w 83820"/>
                  <a:gd name="connsiteY10" fmla="*/ 13970 h 93980"/>
                  <a:gd name="connsiteX11" fmla="*/ 17780 w 83820"/>
                  <a:gd name="connsiteY11" fmla="*/ 38100 h 93980"/>
                  <a:gd name="connsiteX12" fmla="*/ 67310 w 83820"/>
                  <a:gd name="connsiteY12" fmla="*/ 38100 h 93980"/>
                  <a:gd name="connsiteX13" fmla="*/ 43180 w 83820"/>
                  <a:gd name="connsiteY13" fmla="*/ 1397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80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" name="Freeform 214">
                <a:extLst>
                  <a:ext uri="{FF2B5EF4-FFF2-40B4-BE49-F238E27FC236}">
                    <a16:creationId xmlns:a16="http://schemas.microsoft.com/office/drawing/2014/main" id="{039FA2E9-5092-CC4A-A202-3EA3B8C7CB5A}"/>
                  </a:ext>
                </a:extLst>
              </p:cNvPr>
              <p:cNvSpPr/>
              <p:nvPr/>
            </p:nvSpPr>
            <p:spPr>
              <a:xfrm>
                <a:off x="6008370" y="2364739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6" name="Freeform 215">
                <a:extLst>
                  <a:ext uri="{FF2B5EF4-FFF2-40B4-BE49-F238E27FC236}">
                    <a16:creationId xmlns:a16="http://schemas.microsoft.com/office/drawing/2014/main" id="{49E140DD-AC5E-6032-2392-6AD0F2576D81}"/>
                  </a:ext>
                </a:extLst>
              </p:cNvPr>
              <p:cNvSpPr/>
              <p:nvPr/>
            </p:nvSpPr>
            <p:spPr>
              <a:xfrm>
                <a:off x="6076950" y="2364739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38B77D7B-67E8-BBC9-3C2A-940CA1BD617E}"/>
                  </a:ext>
                </a:extLst>
              </p:cNvPr>
              <p:cNvSpPr/>
              <p:nvPr/>
            </p:nvSpPr>
            <p:spPr>
              <a:xfrm>
                <a:off x="6145529" y="2330450"/>
                <a:ext cx="20320" cy="125729"/>
              </a:xfrm>
              <a:custGeom>
                <a:avLst/>
                <a:gdLst>
                  <a:gd name="connsiteX0" fmla="*/ 10160 w 20320"/>
                  <a:gd name="connsiteY0" fmla="*/ 0 h 125729"/>
                  <a:gd name="connsiteX1" fmla="*/ 20320 w 20320"/>
                  <a:gd name="connsiteY1" fmla="*/ 10160 h 125729"/>
                  <a:gd name="connsiteX2" fmla="*/ 10160 w 20320"/>
                  <a:gd name="connsiteY2" fmla="*/ 20320 h 125729"/>
                  <a:gd name="connsiteX3" fmla="*/ 0 w 20320"/>
                  <a:gd name="connsiteY3" fmla="*/ 10160 h 125729"/>
                  <a:gd name="connsiteX4" fmla="*/ 10160 w 20320"/>
                  <a:gd name="connsiteY4" fmla="*/ 0 h 125729"/>
                  <a:gd name="connsiteX5" fmla="*/ 19050 w 20320"/>
                  <a:gd name="connsiteY5" fmla="*/ 36830 h 125729"/>
                  <a:gd name="connsiteX6" fmla="*/ 19050 w 20320"/>
                  <a:gd name="connsiteY6" fmla="*/ 125730 h 125729"/>
                  <a:gd name="connsiteX7" fmla="*/ 2540 w 20320"/>
                  <a:gd name="connsiteY7" fmla="*/ 125730 h 125729"/>
                  <a:gd name="connsiteX8" fmla="*/ 2540 w 20320"/>
                  <a:gd name="connsiteY8" fmla="*/ 36830 h 125729"/>
                  <a:gd name="connsiteX9" fmla="*/ 19050 w 20320"/>
                  <a:gd name="connsiteY9" fmla="*/ 36830 h 12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" h="12572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9050" y="36830"/>
                    </a:moveTo>
                    <a:lnTo>
                      <a:pt x="19050" y="125730"/>
                    </a:lnTo>
                    <a:lnTo>
                      <a:pt x="2540" y="125730"/>
                    </a:lnTo>
                    <a:lnTo>
                      <a:pt x="2540" y="36830"/>
                    </a:lnTo>
                    <a:lnTo>
                      <a:pt x="19050" y="368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" name="Freeform 217">
                <a:extLst>
                  <a:ext uri="{FF2B5EF4-FFF2-40B4-BE49-F238E27FC236}">
                    <a16:creationId xmlns:a16="http://schemas.microsoft.com/office/drawing/2014/main" id="{F777EA47-D36B-6C40-3E5C-C1B6B4CB6702}"/>
                  </a:ext>
                </a:extLst>
              </p:cNvPr>
              <p:cNvSpPr/>
              <p:nvPr/>
            </p:nvSpPr>
            <p:spPr>
              <a:xfrm>
                <a:off x="6198870" y="2364739"/>
                <a:ext cx="80009" cy="91439"/>
              </a:xfrm>
              <a:custGeom>
                <a:avLst/>
                <a:gdLst>
                  <a:gd name="connsiteX0" fmla="*/ 15240 w 80009"/>
                  <a:gd name="connsiteY0" fmla="*/ 2540 h 91439"/>
                  <a:gd name="connsiteX1" fmla="*/ 15240 w 80009"/>
                  <a:gd name="connsiteY1" fmla="*/ 15240 h 91439"/>
                  <a:gd name="connsiteX2" fmla="*/ 15240 w 80009"/>
                  <a:gd name="connsiteY2" fmla="*/ 21590 h 91439"/>
                  <a:gd name="connsiteX3" fmla="*/ 15240 w 80009"/>
                  <a:gd name="connsiteY3" fmla="*/ 21590 h 91439"/>
                  <a:gd name="connsiteX4" fmla="*/ 49530 w 80009"/>
                  <a:gd name="connsiteY4" fmla="*/ 0 h 91439"/>
                  <a:gd name="connsiteX5" fmla="*/ 80010 w 80009"/>
                  <a:gd name="connsiteY5" fmla="*/ 35560 h 91439"/>
                  <a:gd name="connsiteX6" fmla="*/ 80010 w 80009"/>
                  <a:gd name="connsiteY6" fmla="*/ 91440 h 91439"/>
                  <a:gd name="connsiteX7" fmla="*/ 63500 w 80009"/>
                  <a:gd name="connsiteY7" fmla="*/ 91440 h 91439"/>
                  <a:gd name="connsiteX8" fmla="*/ 63500 w 80009"/>
                  <a:gd name="connsiteY8" fmla="*/ 39370 h 91439"/>
                  <a:gd name="connsiteX9" fmla="*/ 46990 w 80009"/>
                  <a:gd name="connsiteY9" fmla="*/ 16510 h 91439"/>
                  <a:gd name="connsiteX10" fmla="*/ 16510 w 80009"/>
                  <a:gd name="connsiteY10" fmla="*/ 48260 h 91439"/>
                  <a:gd name="connsiteX11" fmla="*/ 16510 w 80009"/>
                  <a:gd name="connsiteY11" fmla="*/ 91440 h 91439"/>
                  <a:gd name="connsiteX12" fmla="*/ 0 w 80009"/>
                  <a:gd name="connsiteY12" fmla="*/ 91440 h 91439"/>
                  <a:gd name="connsiteX13" fmla="*/ 0 w 80009"/>
                  <a:gd name="connsiteY13" fmla="*/ 2540 h 91439"/>
                  <a:gd name="connsiteX14" fmla="*/ 15240 w 80009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9" name="Freeform 218">
                <a:extLst>
                  <a:ext uri="{FF2B5EF4-FFF2-40B4-BE49-F238E27FC236}">
                    <a16:creationId xmlns:a16="http://schemas.microsoft.com/office/drawing/2014/main" id="{3BC6FEB6-3158-F62C-6214-917FA1ED1500}"/>
                  </a:ext>
                </a:extLst>
              </p:cNvPr>
              <p:cNvSpPr/>
              <p:nvPr/>
            </p:nvSpPr>
            <p:spPr>
              <a:xfrm>
                <a:off x="6300470" y="2364739"/>
                <a:ext cx="83820" cy="130810"/>
              </a:xfrm>
              <a:custGeom>
                <a:avLst/>
                <a:gdLst>
                  <a:gd name="connsiteX0" fmla="*/ 48260 w 83820"/>
                  <a:gd name="connsiteY0" fmla="*/ 77470 h 130810"/>
                  <a:gd name="connsiteX1" fmla="*/ 83820 w 83820"/>
                  <a:gd name="connsiteY1" fmla="*/ 102870 h 130810"/>
                  <a:gd name="connsiteX2" fmla="*/ 40640 w 83820"/>
                  <a:gd name="connsiteY2" fmla="*/ 130810 h 130810"/>
                  <a:gd name="connsiteX3" fmla="*/ 0 w 83820"/>
                  <a:gd name="connsiteY3" fmla="*/ 106680 h 130810"/>
                  <a:gd name="connsiteX4" fmla="*/ 24130 w 83820"/>
                  <a:gd name="connsiteY4" fmla="*/ 85090 h 130810"/>
                  <a:gd name="connsiteX5" fmla="*/ 10160 w 83820"/>
                  <a:gd name="connsiteY5" fmla="*/ 73660 h 130810"/>
                  <a:gd name="connsiteX6" fmla="*/ 22860 w 83820"/>
                  <a:gd name="connsiteY6" fmla="*/ 60960 h 130810"/>
                  <a:gd name="connsiteX7" fmla="*/ 1270 w 83820"/>
                  <a:gd name="connsiteY7" fmla="*/ 31750 h 130810"/>
                  <a:gd name="connsiteX8" fmla="*/ 36830 w 83820"/>
                  <a:gd name="connsiteY8" fmla="*/ 0 h 130810"/>
                  <a:gd name="connsiteX9" fmla="*/ 50800 w 83820"/>
                  <a:gd name="connsiteY9" fmla="*/ 2540 h 130810"/>
                  <a:gd name="connsiteX10" fmla="*/ 82550 w 83820"/>
                  <a:gd name="connsiteY10" fmla="*/ 2540 h 130810"/>
                  <a:gd name="connsiteX11" fmla="*/ 82550 w 83820"/>
                  <a:gd name="connsiteY11" fmla="*/ 15240 h 130810"/>
                  <a:gd name="connsiteX12" fmla="*/ 69850 w 83820"/>
                  <a:gd name="connsiteY12" fmla="*/ 15240 h 130810"/>
                  <a:gd name="connsiteX13" fmla="*/ 64770 w 83820"/>
                  <a:gd name="connsiteY13" fmla="*/ 15240 h 130810"/>
                  <a:gd name="connsiteX14" fmla="*/ 64770 w 83820"/>
                  <a:gd name="connsiteY14" fmla="*/ 15240 h 130810"/>
                  <a:gd name="connsiteX15" fmla="*/ 72390 w 83820"/>
                  <a:gd name="connsiteY15" fmla="*/ 33020 h 130810"/>
                  <a:gd name="connsiteX16" fmla="*/ 39370 w 83820"/>
                  <a:gd name="connsiteY16" fmla="*/ 63500 h 130810"/>
                  <a:gd name="connsiteX17" fmla="*/ 39370 w 83820"/>
                  <a:gd name="connsiteY17" fmla="*/ 63500 h 130810"/>
                  <a:gd name="connsiteX18" fmla="*/ 25400 w 83820"/>
                  <a:gd name="connsiteY18" fmla="*/ 71120 h 130810"/>
                  <a:gd name="connsiteX19" fmla="*/ 46990 w 83820"/>
                  <a:gd name="connsiteY19" fmla="*/ 78740 h 130810"/>
                  <a:gd name="connsiteX20" fmla="*/ 67310 w 83820"/>
                  <a:gd name="connsiteY20" fmla="*/ 104140 h 130810"/>
                  <a:gd name="connsiteX21" fmla="*/ 40640 w 83820"/>
                  <a:gd name="connsiteY21" fmla="*/ 90170 h 130810"/>
                  <a:gd name="connsiteX22" fmla="*/ 16510 w 83820"/>
                  <a:gd name="connsiteY22" fmla="*/ 105410 h 130810"/>
                  <a:gd name="connsiteX23" fmla="*/ 41910 w 83820"/>
                  <a:gd name="connsiteY23" fmla="*/ 119380 h 130810"/>
                  <a:gd name="connsiteX24" fmla="*/ 67310 w 83820"/>
                  <a:gd name="connsiteY24" fmla="*/ 105410 h 130810"/>
                  <a:gd name="connsiteX25" fmla="*/ 59690 w 83820"/>
                  <a:gd name="connsiteY25" fmla="*/ 31750 h 130810"/>
                  <a:gd name="connsiteX26" fmla="*/ 39370 w 83820"/>
                  <a:gd name="connsiteY26" fmla="*/ 12700 h 130810"/>
                  <a:gd name="connsiteX27" fmla="*/ 19050 w 83820"/>
                  <a:gd name="connsiteY27" fmla="*/ 31750 h 130810"/>
                  <a:gd name="connsiteX28" fmla="*/ 39370 w 83820"/>
                  <a:gd name="connsiteY28" fmla="*/ 50800 h 130810"/>
                  <a:gd name="connsiteX29" fmla="*/ 59690 w 83820"/>
                  <a:gd name="connsiteY29" fmla="*/ 3175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3820" h="130810">
                    <a:moveTo>
                      <a:pt x="48260" y="77470"/>
                    </a:moveTo>
                    <a:cubicBezTo>
                      <a:pt x="71120" y="80010"/>
                      <a:pt x="83820" y="86360"/>
                      <a:pt x="83820" y="102870"/>
                    </a:cubicBezTo>
                    <a:cubicBezTo>
                      <a:pt x="83820" y="119380"/>
                      <a:pt x="66040" y="130810"/>
                      <a:pt x="40640" y="130810"/>
                    </a:cubicBezTo>
                    <a:cubicBezTo>
                      <a:pt x="15240" y="130810"/>
                      <a:pt x="0" y="123190"/>
                      <a:pt x="0" y="106680"/>
                    </a:cubicBezTo>
                    <a:cubicBezTo>
                      <a:pt x="0" y="90170"/>
                      <a:pt x="11430" y="87630"/>
                      <a:pt x="24130" y="85090"/>
                    </a:cubicBezTo>
                    <a:cubicBezTo>
                      <a:pt x="15240" y="85090"/>
                      <a:pt x="10160" y="80010"/>
                      <a:pt x="10160" y="73660"/>
                    </a:cubicBezTo>
                    <a:cubicBezTo>
                      <a:pt x="10160" y="67310"/>
                      <a:pt x="15240" y="63500"/>
                      <a:pt x="22860" y="60960"/>
                    </a:cubicBezTo>
                    <a:cubicBezTo>
                      <a:pt x="10160" y="55880"/>
                      <a:pt x="1270" y="45720"/>
                      <a:pt x="1270" y="31750"/>
                    </a:cubicBezTo>
                    <a:cubicBezTo>
                      <a:pt x="1270" y="17780"/>
                      <a:pt x="16510" y="0"/>
                      <a:pt x="36830" y="0"/>
                    </a:cubicBezTo>
                    <a:cubicBezTo>
                      <a:pt x="57150" y="0"/>
                      <a:pt x="46990" y="0"/>
                      <a:pt x="50800" y="2540"/>
                    </a:cubicBezTo>
                    <a:lnTo>
                      <a:pt x="82550" y="2540"/>
                    </a:lnTo>
                    <a:lnTo>
                      <a:pt x="82550" y="15240"/>
                    </a:lnTo>
                    <a:lnTo>
                      <a:pt x="69850" y="15240"/>
                    </a:lnTo>
                    <a:cubicBezTo>
                      <a:pt x="67310" y="15240"/>
                      <a:pt x="64770" y="15240"/>
                      <a:pt x="64770" y="15240"/>
                    </a:cubicBezTo>
                    <a:lnTo>
                      <a:pt x="64770" y="15240"/>
                    </a:lnTo>
                    <a:cubicBezTo>
                      <a:pt x="69850" y="19050"/>
                      <a:pt x="72390" y="25400"/>
                      <a:pt x="72390" y="33020"/>
                    </a:cubicBezTo>
                    <a:cubicBezTo>
                      <a:pt x="72390" y="50800"/>
                      <a:pt x="58420" y="63500"/>
                      <a:pt x="39370" y="63500"/>
                    </a:cubicBezTo>
                    <a:lnTo>
                      <a:pt x="39370" y="63500"/>
                    </a:lnTo>
                    <a:cubicBezTo>
                      <a:pt x="31750" y="63500"/>
                      <a:pt x="25400" y="67310"/>
                      <a:pt x="25400" y="71120"/>
                    </a:cubicBezTo>
                    <a:cubicBezTo>
                      <a:pt x="25400" y="74930"/>
                      <a:pt x="30480" y="77470"/>
                      <a:pt x="46990" y="78740"/>
                    </a:cubicBezTo>
                    <a:close/>
                    <a:moveTo>
                      <a:pt x="67310" y="104140"/>
                    </a:moveTo>
                    <a:cubicBezTo>
                      <a:pt x="67310" y="96520"/>
                      <a:pt x="59690" y="90170"/>
                      <a:pt x="40640" y="90170"/>
                    </a:cubicBezTo>
                    <a:cubicBezTo>
                      <a:pt x="21590" y="90170"/>
                      <a:pt x="16510" y="96520"/>
                      <a:pt x="16510" y="105410"/>
                    </a:cubicBezTo>
                    <a:cubicBezTo>
                      <a:pt x="16510" y="114300"/>
                      <a:pt x="26670" y="119380"/>
                      <a:pt x="41910" y="119380"/>
                    </a:cubicBezTo>
                    <a:cubicBezTo>
                      <a:pt x="57150" y="119380"/>
                      <a:pt x="67310" y="113030"/>
                      <a:pt x="67310" y="105410"/>
                    </a:cubicBezTo>
                    <a:close/>
                    <a:moveTo>
                      <a:pt x="59690" y="31750"/>
                    </a:moveTo>
                    <a:cubicBezTo>
                      <a:pt x="59690" y="20320"/>
                      <a:pt x="50800" y="12700"/>
                      <a:pt x="39370" y="12700"/>
                    </a:cubicBezTo>
                    <a:cubicBezTo>
                      <a:pt x="27940" y="12700"/>
                      <a:pt x="19050" y="20320"/>
                      <a:pt x="19050" y="31750"/>
                    </a:cubicBezTo>
                    <a:cubicBezTo>
                      <a:pt x="19050" y="43180"/>
                      <a:pt x="27940" y="50800"/>
                      <a:pt x="39370" y="50800"/>
                    </a:cubicBezTo>
                    <a:cubicBezTo>
                      <a:pt x="50800" y="50800"/>
                      <a:pt x="59690" y="43180"/>
                      <a:pt x="59690" y="3175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" name="Freeform 219">
                <a:extLst>
                  <a:ext uri="{FF2B5EF4-FFF2-40B4-BE49-F238E27FC236}">
                    <a16:creationId xmlns:a16="http://schemas.microsoft.com/office/drawing/2014/main" id="{EC4407E2-0D81-3F9A-4A47-6FF683259E75}"/>
                  </a:ext>
                </a:extLst>
              </p:cNvPr>
              <p:cNvSpPr/>
              <p:nvPr/>
            </p:nvSpPr>
            <p:spPr>
              <a:xfrm>
                <a:off x="6442709" y="2340610"/>
                <a:ext cx="60959" cy="116839"/>
              </a:xfrm>
              <a:custGeom>
                <a:avLst/>
                <a:gdLst>
                  <a:gd name="connsiteX0" fmla="*/ 15240 w 60959"/>
                  <a:gd name="connsiteY0" fmla="*/ 26670 h 116839"/>
                  <a:gd name="connsiteX1" fmla="*/ 15240 w 60959"/>
                  <a:gd name="connsiteY1" fmla="*/ 0 h 116839"/>
                  <a:gd name="connsiteX2" fmla="*/ 31750 w 60959"/>
                  <a:gd name="connsiteY2" fmla="*/ 0 h 116839"/>
                  <a:gd name="connsiteX3" fmla="*/ 31750 w 60959"/>
                  <a:gd name="connsiteY3" fmla="*/ 26670 h 116839"/>
                  <a:gd name="connsiteX4" fmla="*/ 58420 w 60959"/>
                  <a:gd name="connsiteY4" fmla="*/ 26670 h 116839"/>
                  <a:gd name="connsiteX5" fmla="*/ 58420 w 60959"/>
                  <a:gd name="connsiteY5" fmla="*/ 40640 h 116839"/>
                  <a:gd name="connsiteX6" fmla="*/ 31750 w 60959"/>
                  <a:gd name="connsiteY6" fmla="*/ 40640 h 116839"/>
                  <a:gd name="connsiteX7" fmla="*/ 31750 w 60959"/>
                  <a:gd name="connsiteY7" fmla="*/ 86360 h 116839"/>
                  <a:gd name="connsiteX8" fmla="*/ 44450 w 60959"/>
                  <a:gd name="connsiteY8" fmla="*/ 102870 h 116839"/>
                  <a:gd name="connsiteX9" fmla="*/ 60960 w 60959"/>
                  <a:gd name="connsiteY9" fmla="*/ 99060 h 116839"/>
                  <a:gd name="connsiteX10" fmla="*/ 60960 w 60959"/>
                  <a:gd name="connsiteY10" fmla="*/ 113030 h 116839"/>
                  <a:gd name="connsiteX11" fmla="*/ 40640 w 60959"/>
                  <a:gd name="connsiteY11" fmla="*/ 116840 h 116839"/>
                  <a:gd name="connsiteX12" fmla="*/ 13970 w 60959"/>
                  <a:gd name="connsiteY12" fmla="*/ 90170 h 116839"/>
                  <a:gd name="connsiteX13" fmla="*/ 13970 w 60959"/>
                  <a:gd name="connsiteY13" fmla="*/ 39370 h 116839"/>
                  <a:gd name="connsiteX14" fmla="*/ 0 w 60959"/>
                  <a:gd name="connsiteY14" fmla="*/ 39370 h 116839"/>
                  <a:gd name="connsiteX15" fmla="*/ 0 w 60959"/>
                  <a:gd name="connsiteY15" fmla="*/ 25400 h 116839"/>
                  <a:gd name="connsiteX16" fmla="*/ 15240 w 60959"/>
                  <a:gd name="connsiteY16" fmla="*/ 25400 h 11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59" h="116839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" name="Freeform 220">
                <a:extLst>
                  <a:ext uri="{FF2B5EF4-FFF2-40B4-BE49-F238E27FC236}">
                    <a16:creationId xmlns:a16="http://schemas.microsoft.com/office/drawing/2014/main" id="{24DE4883-245D-5F1E-665A-0A00DFD26456}"/>
                  </a:ext>
                </a:extLst>
              </p:cNvPr>
              <p:cNvSpPr/>
              <p:nvPr/>
            </p:nvSpPr>
            <p:spPr>
              <a:xfrm>
                <a:off x="6518909" y="2364739"/>
                <a:ext cx="91440" cy="93980"/>
              </a:xfrm>
              <a:custGeom>
                <a:avLst/>
                <a:gdLst>
                  <a:gd name="connsiteX0" fmla="*/ 91440 w 91440"/>
                  <a:gd name="connsiteY0" fmla="*/ 46990 h 93980"/>
                  <a:gd name="connsiteX1" fmla="*/ 45720 w 91440"/>
                  <a:gd name="connsiteY1" fmla="*/ 93980 h 93980"/>
                  <a:gd name="connsiteX2" fmla="*/ 0 w 91440"/>
                  <a:gd name="connsiteY2" fmla="*/ 46990 h 93980"/>
                  <a:gd name="connsiteX3" fmla="*/ 45720 w 91440"/>
                  <a:gd name="connsiteY3" fmla="*/ 0 h 93980"/>
                  <a:gd name="connsiteX4" fmla="*/ 91440 w 91440"/>
                  <a:gd name="connsiteY4" fmla="*/ 46990 h 93980"/>
                  <a:gd name="connsiteX5" fmla="*/ 74930 w 91440"/>
                  <a:gd name="connsiteY5" fmla="*/ 46990 h 93980"/>
                  <a:gd name="connsiteX6" fmla="*/ 44450 w 91440"/>
                  <a:gd name="connsiteY6" fmla="*/ 15240 h 93980"/>
                  <a:gd name="connsiteX7" fmla="*/ 15240 w 91440"/>
                  <a:gd name="connsiteY7" fmla="*/ 46990 h 93980"/>
                  <a:gd name="connsiteX8" fmla="*/ 44450 w 91440"/>
                  <a:gd name="connsiteY8" fmla="*/ 78740 h 93980"/>
                  <a:gd name="connsiteX9" fmla="*/ 74930 w 91440"/>
                  <a:gd name="connsiteY9" fmla="*/ 4699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40" h="93980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4930" y="46990"/>
                    </a:moveTo>
                    <a:cubicBezTo>
                      <a:pt x="74930" y="27940"/>
                      <a:pt x="62230" y="15240"/>
                      <a:pt x="44450" y="15240"/>
                    </a:cubicBezTo>
                    <a:cubicBezTo>
                      <a:pt x="26670" y="15240"/>
                      <a:pt x="15240" y="29210"/>
                      <a:pt x="15240" y="46990"/>
                    </a:cubicBezTo>
                    <a:cubicBezTo>
                      <a:pt x="15240" y="64770"/>
                      <a:pt x="27940" y="78740"/>
                      <a:pt x="44450" y="78740"/>
                    </a:cubicBezTo>
                    <a:cubicBezTo>
                      <a:pt x="60960" y="78740"/>
                      <a:pt x="74930" y="64770"/>
                      <a:pt x="7493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2" name="Freeform 221">
                <a:extLst>
                  <a:ext uri="{FF2B5EF4-FFF2-40B4-BE49-F238E27FC236}">
                    <a16:creationId xmlns:a16="http://schemas.microsoft.com/office/drawing/2014/main" id="{4BEEC8AE-EEB1-ADE3-255D-ACE54FB42B81}"/>
                  </a:ext>
                </a:extLst>
              </p:cNvPr>
              <p:cNvSpPr/>
              <p:nvPr/>
            </p:nvSpPr>
            <p:spPr>
              <a:xfrm>
                <a:off x="6672580" y="2340610"/>
                <a:ext cx="60959" cy="116839"/>
              </a:xfrm>
              <a:custGeom>
                <a:avLst/>
                <a:gdLst>
                  <a:gd name="connsiteX0" fmla="*/ 15239 w 60959"/>
                  <a:gd name="connsiteY0" fmla="*/ 26670 h 116839"/>
                  <a:gd name="connsiteX1" fmla="*/ 15239 w 60959"/>
                  <a:gd name="connsiteY1" fmla="*/ 0 h 116839"/>
                  <a:gd name="connsiteX2" fmla="*/ 31750 w 60959"/>
                  <a:gd name="connsiteY2" fmla="*/ 0 h 116839"/>
                  <a:gd name="connsiteX3" fmla="*/ 31750 w 60959"/>
                  <a:gd name="connsiteY3" fmla="*/ 26670 h 116839"/>
                  <a:gd name="connsiteX4" fmla="*/ 58420 w 60959"/>
                  <a:gd name="connsiteY4" fmla="*/ 26670 h 116839"/>
                  <a:gd name="connsiteX5" fmla="*/ 58420 w 60959"/>
                  <a:gd name="connsiteY5" fmla="*/ 40640 h 116839"/>
                  <a:gd name="connsiteX6" fmla="*/ 31750 w 60959"/>
                  <a:gd name="connsiteY6" fmla="*/ 40640 h 116839"/>
                  <a:gd name="connsiteX7" fmla="*/ 31750 w 60959"/>
                  <a:gd name="connsiteY7" fmla="*/ 86360 h 116839"/>
                  <a:gd name="connsiteX8" fmla="*/ 44450 w 60959"/>
                  <a:gd name="connsiteY8" fmla="*/ 102870 h 116839"/>
                  <a:gd name="connsiteX9" fmla="*/ 60960 w 60959"/>
                  <a:gd name="connsiteY9" fmla="*/ 99060 h 116839"/>
                  <a:gd name="connsiteX10" fmla="*/ 60960 w 60959"/>
                  <a:gd name="connsiteY10" fmla="*/ 113030 h 116839"/>
                  <a:gd name="connsiteX11" fmla="*/ 40639 w 60959"/>
                  <a:gd name="connsiteY11" fmla="*/ 116840 h 116839"/>
                  <a:gd name="connsiteX12" fmla="*/ 13970 w 60959"/>
                  <a:gd name="connsiteY12" fmla="*/ 90170 h 116839"/>
                  <a:gd name="connsiteX13" fmla="*/ 13970 w 60959"/>
                  <a:gd name="connsiteY13" fmla="*/ 39370 h 116839"/>
                  <a:gd name="connsiteX14" fmla="*/ 0 w 60959"/>
                  <a:gd name="connsiteY14" fmla="*/ 39370 h 116839"/>
                  <a:gd name="connsiteX15" fmla="*/ 0 w 60959"/>
                  <a:gd name="connsiteY15" fmla="*/ 25400 h 116839"/>
                  <a:gd name="connsiteX16" fmla="*/ 15239 w 60959"/>
                  <a:gd name="connsiteY16" fmla="*/ 25400 h 11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59" h="116839">
                    <a:moveTo>
                      <a:pt x="15239" y="26670"/>
                    </a:moveTo>
                    <a:lnTo>
                      <a:pt x="15239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39" y="116840"/>
                    </a:cubicBezTo>
                    <a:cubicBezTo>
                      <a:pt x="27939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39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3" name="Freeform 222">
                <a:extLst>
                  <a:ext uri="{FF2B5EF4-FFF2-40B4-BE49-F238E27FC236}">
                    <a16:creationId xmlns:a16="http://schemas.microsoft.com/office/drawing/2014/main" id="{35349231-6291-EC6D-C346-42106F6772B0}"/>
                  </a:ext>
                </a:extLst>
              </p:cNvPr>
              <p:cNvSpPr/>
              <p:nvPr/>
            </p:nvSpPr>
            <p:spPr>
              <a:xfrm>
                <a:off x="6753859" y="2327910"/>
                <a:ext cx="80009" cy="128269"/>
              </a:xfrm>
              <a:custGeom>
                <a:avLst/>
                <a:gdLst>
                  <a:gd name="connsiteX0" fmla="*/ 0 w 80009"/>
                  <a:gd name="connsiteY0" fmla="*/ 0 h 128269"/>
                  <a:gd name="connsiteX1" fmla="*/ 16510 w 80009"/>
                  <a:gd name="connsiteY1" fmla="*/ 0 h 128269"/>
                  <a:gd name="connsiteX2" fmla="*/ 16510 w 80009"/>
                  <a:gd name="connsiteY2" fmla="*/ 49530 h 128269"/>
                  <a:gd name="connsiteX3" fmla="*/ 16510 w 80009"/>
                  <a:gd name="connsiteY3" fmla="*/ 58420 h 128269"/>
                  <a:gd name="connsiteX4" fmla="*/ 16510 w 80009"/>
                  <a:gd name="connsiteY4" fmla="*/ 58420 h 128269"/>
                  <a:gd name="connsiteX5" fmla="*/ 49530 w 80009"/>
                  <a:gd name="connsiteY5" fmla="*/ 36830 h 128269"/>
                  <a:gd name="connsiteX6" fmla="*/ 80010 w 80009"/>
                  <a:gd name="connsiteY6" fmla="*/ 72390 h 128269"/>
                  <a:gd name="connsiteX7" fmla="*/ 80010 w 80009"/>
                  <a:gd name="connsiteY7" fmla="*/ 128270 h 128269"/>
                  <a:gd name="connsiteX8" fmla="*/ 63500 w 80009"/>
                  <a:gd name="connsiteY8" fmla="*/ 128270 h 128269"/>
                  <a:gd name="connsiteX9" fmla="*/ 63500 w 80009"/>
                  <a:gd name="connsiteY9" fmla="*/ 76200 h 128269"/>
                  <a:gd name="connsiteX10" fmla="*/ 46990 w 80009"/>
                  <a:gd name="connsiteY10" fmla="*/ 53340 h 128269"/>
                  <a:gd name="connsiteX11" fmla="*/ 16510 w 80009"/>
                  <a:gd name="connsiteY11" fmla="*/ 85090 h 128269"/>
                  <a:gd name="connsiteX12" fmla="*/ 16510 w 80009"/>
                  <a:gd name="connsiteY12" fmla="*/ 128270 h 128269"/>
                  <a:gd name="connsiteX13" fmla="*/ 0 w 80009"/>
                  <a:gd name="connsiteY13" fmla="*/ 128270 h 128269"/>
                  <a:gd name="connsiteX14" fmla="*/ 0 w 80009"/>
                  <a:gd name="connsiteY14" fmla="*/ 0 h 128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128269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49530"/>
                    </a:lnTo>
                    <a:cubicBezTo>
                      <a:pt x="16510" y="53340"/>
                      <a:pt x="16510" y="57150"/>
                      <a:pt x="16510" y="58420"/>
                    </a:cubicBezTo>
                    <a:lnTo>
                      <a:pt x="16510" y="58420"/>
                    </a:lnTo>
                    <a:cubicBezTo>
                      <a:pt x="20320" y="50800"/>
                      <a:pt x="30480" y="36830"/>
                      <a:pt x="49530" y="36830"/>
                    </a:cubicBezTo>
                    <a:cubicBezTo>
                      <a:pt x="68580" y="36830"/>
                      <a:pt x="80010" y="49530"/>
                      <a:pt x="80010" y="72390"/>
                    </a:cubicBezTo>
                    <a:lnTo>
                      <a:pt x="80010" y="128270"/>
                    </a:lnTo>
                    <a:lnTo>
                      <a:pt x="63500" y="128270"/>
                    </a:lnTo>
                    <a:lnTo>
                      <a:pt x="63500" y="76200"/>
                    </a:lnTo>
                    <a:cubicBezTo>
                      <a:pt x="63500" y="63500"/>
                      <a:pt x="60960" y="53340"/>
                      <a:pt x="46990" y="53340"/>
                    </a:cubicBezTo>
                    <a:cubicBezTo>
                      <a:pt x="33020" y="53340"/>
                      <a:pt x="16510" y="67310"/>
                      <a:pt x="16510" y="85090"/>
                    </a:cubicBezTo>
                    <a:lnTo>
                      <a:pt x="16510" y="128270"/>
                    </a:lnTo>
                    <a:lnTo>
                      <a:pt x="0" y="1282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" name="Freeform 223">
                <a:extLst>
                  <a:ext uri="{FF2B5EF4-FFF2-40B4-BE49-F238E27FC236}">
                    <a16:creationId xmlns:a16="http://schemas.microsoft.com/office/drawing/2014/main" id="{9F6DEA06-C879-B772-91F2-B674056699B9}"/>
                  </a:ext>
                </a:extLst>
              </p:cNvPr>
              <p:cNvSpPr/>
              <p:nvPr/>
            </p:nvSpPr>
            <p:spPr>
              <a:xfrm>
                <a:off x="6858000" y="2364739"/>
                <a:ext cx="83819" cy="93980"/>
              </a:xfrm>
              <a:custGeom>
                <a:avLst/>
                <a:gdLst>
                  <a:gd name="connsiteX0" fmla="*/ 83820 w 83819"/>
                  <a:gd name="connsiteY0" fmla="*/ 41910 h 93980"/>
                  <a:gd name="connsiteX1" fmla="*/ 83820 w 83819"/>
                  <a:gd name="connsiteY1" fmla="*/ 50800 h 93980"/>
                  <a:gd name="connsiteX2" fmla="*/ 17780 w 83819"/>
                  <a:gd name="connsiteY2" fmla="*/ 50800 h 93980"/>
                  <a:gd name="connsiteX3" fmla="*/ 48260 w 83819"/>
                  <a:gd name="connsiteY3" fmla="*/ 80010 h 93980"/>
                  <a:gd name="connsiteX4" fmla="*/ 80010 w 83819"/>
                  <a:gd name="connsiteY4" fmla="*/ 71120 h 93980"/>
                  <a:gd name="connsiteX5" fmla="*/ 80010 w 83819"/>
                  <a:gd name="connsiteY5" fmla="*/ 86360 h 93980"/>
                  <a:gd name="connsiteX6" fmla="*/ 46990 w 83819"/>
                  <a:gd name="connsiteY6" fmla="*/ 93980 h 93980"/>
                  <a:gd name="connsiteX7" fmla="*/ 0 w 83819"/>
                  <a:gd name="connsiteY7" fmla="*/ 46990 h 93980"/>
                  <a:gd name="connsiteX8" fmla="*/ 43180 w 83819"/>
                  <a:gd name="connsiteY8" fmla="*/ 0 h 93980"/>
                  <a:gd name="connsiteX9" fmla="*/ 83820 w 83819"/>
                  <a:gd name="connsiteY9" fmla="*/ 41910 h 93980"/>
                  <a:gd name="connsiteX10" fmla="*/ 43180 w 83819"/>
                  <a:gd name="connsiteY10" fmla="*/ 13970 h 93980"/>
                  <a:gd name="connsiteX11" fmla="*/ 17780 w 83819"/>
                  <a:gd name="connsiteY11" fmla="*/ 38100 h 93980"/>
                  <a:gd name="connsiteX12" fmla="*/ 67310 w 83819"/>
                  <a:gd name="connsiteY12" fmla="*/ 38100 h 93980"/>
                  <a:gd name="connsiteX13" fmla="*/ 43180 w 83819"/>
                  <a:gd name="connsiteY13" fmla="*/ 1397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80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5" name="Freeform 224">
                <a:extLst>
                  <a:ext uri="{FF2B5EF4-FFF2-40B4-BE49-F238E27FC236}">
                    <a16:creationId xmlns:a16="http://schemas.microsoft.com/office/drawing/2014/main" id="{53448E25-E412-838A-9972-A7487125B571}"/>
                  </a:ext>
                </a:extLst>
              </p:cNvPr>
              <p:cNvSpPr/>
              <p:nvPr/>
            </p:nvSpPr>
            <p:spPr>
              <a:xfrm>
                <a:off x="7010400" y="2364739"/>
                <a:ext cx="91440" cy="93980"/>
              </a:xfrm>
              <a:custGeom>
                <a:avLst/>
                <a:gdLst>
                  <a:gd name="connsiteX0" fmla="*/ 91440 w 91440"/>
                  <a:gd name="connsiteY0" fmla="*/ 46990 h 93980"/>
                  <a:gd name="connsiteX1" fmla="*/ 45720 w 91440"/>
                  <a:gd name="connsiteY1" fmla="*/ 93980 h 93980"/>
                  <a:gd name="connsiteX2" fmla="*/ 0 w 91440"/>
                  <a:gd name="connsiteY2" fmla="*/ 46990 h 93980"/>
                  <a:gd name="connsiteX3" fmla="*/ 45720 w 91440"/>
                  <a:gd name="connsiteY3" fmla="*/ 0 h 93980"/>
                  <a:gd name="connsiteX4" fmla="*/ 91440 w 91440"/>
                  <a:gd name="connsiteY4" fmla="*/ 46990 h 93980"/>
                  <a:gd name="connsiteX5" fmla="*/ 74930 w 91440"/>
                  <a:gd name="connsiteY5" fmla="*/ 46990 h 93980"/>
                  <a:gd name="connsiteX6" fmla="*/ 44450 w 91440"/>
                  <a:gd name="connsiteY6" fmla="*/ 15240 h 93980"/>
                  <a:gd name="connsiteX7" fmla="*/ 15240 w 91440"/>
                  <a:gd name="connsiteY7" fmla="*/ 46990 h 93980"/>
                  <a:gd name="connsiteX8" fmla="*/ 44450 w 91440"/>
                  <a:gd name="connsiteY8" fmla="*/ 78740 h 93980"/>
                  <a:gd name="connsiteX9" fmla="*/ 74930 w 91440"/>
                  <a:gd name="connsiteY9" fmla="*/ 4699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40" h="93980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4930" y="46990"/>
                    </a:moveTo>
                    <a:cubicBezTo>
                      <a:pt x="74930" y="27940"/>
                      <a:pt x="62230" y="15240"/>
                      <a:pt x="44450" y="15240"/>
                    </a:cubicBezTo>
                    <a:cubicBezTo>
                      <a:pt x="26670" y="15240"/>
                      <a:pt x="15240" y="29210"/>
                      <a:pt x="15240" y="46990"/>
                    </a:cubicBezTo>
                    <a:cubicBezTo>
                      <a:pt x="15240" y="64770"/>
                      <a:pt x="27940" y="78740"/>
                      <a:pt x="44450" y="78740"/>
                    </a:cubicBezTo>
                    <a:cubicBezTo>
                      <a:pt x="60960" y="78740"/>
                      <a:pt x="74930" y="64770"/>
                      <a:pt x="7493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" name="Freeform 225">
                <a:extLst>
                  <a:ext uri="{FF2B5EF4-FFF2-40B4-BE49-F238E27FC236}">
                    <a16:creationId xmlns:a16="http://schemas.microsoft.com/office/drawing/2014/main" id="{F15B8902-6FD5-8C89-7F47-F7C0957803E7}"/>
                  </a:ext>
                </a:extLst>
              </p:cNvPr>
              <p:cNvSpPr/>
              <p:nvPr/>
            </p:nvSpPr>
            <p:spPr>
              <a:xfrm>
                <a:off x="7127240" y="2364739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097E599D-2A77-68CB-057D-DF77A940B11A}"/>
                  </a:ext>
                </a:extLst>
              </p:cNvPr>
              <p:cNvSpPr/>
              <p:nvPr/>
            </p:nvSpPr>
            <p:spPr>
              <a:xfrm>
                <a:off x="7192009" y="2364739"/>
                <a:ext cx="83820" cy="130810"/>
              </a:xfrm>
              <a:custGeom>
                <a:avLst/>
                <a:gdLst>
                  <a:gd name="connsiteX0" fmla="*/ 48260 w 83820"/>
                  <a:gd name="connsiteY0" fmla="*/ 77470 h 130810"/>
                  <a:gd name="connsiteX1" fmla="*/ 83820 w 83820"/>
                  <a:gd name="connsiteY1" fmla="*/ 102870 h 130810"/>
                  <a:gd name="connsiteX2" fmla="*/ 40640 w 83820"/>
                  <a:gd name="connsiteY2" fmla="*/ 130810 h 130810"/>
                  <a:gd name="connsiteX3" fmla="*/ 0 w 83820"/>
                  <a:gd name="connsiteY3" fmla="*/ 106680 h 130810"/>
                  <a:gd name="connsiteX4" fmla="*/ 24130 w 83820"/>
                  <a:gd name="connsiteY4" fmla="*/ 85090 h 130810"/>
                  <a:gd name="connsiteX5" fmla="*/ 10160 w 83820"/>
                  <a:gd name="connsiteY5" fmla="*/ 73660 h 130810"/>
                  <a:gd name="connsiteX6" fmla="*/ 22860 w 83820"/>
                  <a:gd name="connsiteY6" fmla="*/ 60960 h 130810"/>
                  <a:gd name="connsiteX7" fmla="*/ 1270 w 83820"/>
                  <a:gd name="connsiteY7" fmla="*/ 31750 h 130810"/>
                  <a:gd name="connsiteX8" fmla="*/ 36830 w 83820"/>
                  <a:gd name="connsiteY8" fmla="*/ 0 h 130810"/>
                  <a:gd name="connsiteX9" fmla="*/ 50800 w 83820"/>
                  <a:gd name="connsiteY9" fmla="*/ 2540 h 130810"/>
                  <a:gd name="connsiteX10" fmla="*/ 82550 w 83820"/>
                  <a:gd name="connsiteY10" fmla="*/ 2540 h 130810"/>
                  <a:gd name="connsiteX11" fmla="*/ 82550 w 83820"/>
                  <a:gd name="connsiteY11" fmla="*/ 15240 h 130810"/>
                  <a:gd name="connsiteX12" fmla="*/ 69850 w 83820"/>
                  <a:gd name="connsiteY12" fmla="*/ 15240 h 130810"/>
                  <a:gd name="connsiteX13" fmla="*/ 64770 w 83820"/>
                  <a:gd name="connsiteY13" fmla="*/ 15240 h 130810"/>
                  <a:gd name="connsiteX14" fmla="*/ 64770 w 83820"/>
                  <a:gd name="connsiteY14" fmla="*/ 15240 h 130810"/>
                  <a:gd name="connsiteX15" fmla="*/ 72390 w 83820"/>
                  <a:gd name="connsiteY15" fmla="*/ 33020 h 130810"/>
                  <a:gd name="connsiteX16" fmla="*/ 39370 w 83820"/>
                  <a:gd name="connsiteY16" fmla="*/ 63500 h 130810"/>
                  <a:gd name="connsiteX17" fmla="*/ 39370 w 83820"/>
                  <a:gd name="connsiteY17" fmla="*/ 63500 h 130810"/>
                  <a:gd name="connsiteX18" fmla="*/ 25400 w 83820"/>
                  <a:gd name="connsiteY18" fmla="*/ 71120 h 130810"/>
                  <a:gd name="connsiteX19" fmla="*/ 46990 w 83820"/>
                  <a:gd name="connsiteY19" fmla="*/ 78740 h 130810"/>
                  <a:gd name="connsiteX20" fmla="*/ 67310 w 83820"/>
                  <a:gd name="connsiteY20" fmla="*/ 104140 h 130810"/>
                  <a:gd name="connsiteX21" fmla="*/ 40640 w 83820"/>
                  <a:gd name="connsiteY21" fmla="*/ 90170 h 130810"/>
                  <a:gd name="connsiteX22" fmla="*/ 16510 w 83820"/>
                  <a:gd name="connsiteY22" fmla="*/ 105410 h 130810"/>
                  <a:gd name="connsiteX23" fmla="*/ 41910 w 83820"/>
                  <a:gd name="connsiteY23" fmla="*/ 119380 h 130810"/>
                  <a:gd name="connsiteX24" fmla="*/ 67310 w 83820"/>
                  <a:gd name="connsiteY24" fmla="*/ 105410 h 130810"/>
                  <a:gd name="connsiteX25" fmla="*/ 59690 w 83820"/>
                  <a:gd name="connsiteY25" fmla="*/ 31750 h 130810"/>
                  <a:gd name="connsiteX26" fmla="*/ 39370 w 83820"/>
                  <a:gd name="connsiteY26" fmla="*/ 12700 h 130810"/>
                  <a:gd name="connsiteX27" fmla="*/ 19050 w 83820"/>
                  <a:gd name="connsiteY27" fmla="*/ 31750 h 130810"/>
                  <a:gd name="connsiteX28" fmla="*/ 39370 w 83820"/>
                  <a:gd name="connsiteY28" fmla="*/ 50800 h 130810"/>
                  <a:gd name="connsiteX29" fmla="*/ 59690 w 83820"/>
                  <a:gd name="connsiteY29" fmla="*/ 3175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3820" h="130810">
                    <a:moveTo>
                      <a:pt x="48260" y="77470"/>
                    </a:moveTo>
                    <a:cubicBezTo>
                      <a:pt x="71120" y="80010"/>
                      <a:pt x="83820" y="86360"/>
                      <a:pt x="83820" y="102870"/>
                    </a:cubicBezTo>
                    <a:cubicBezTo>
                      <a:pt x="83820" y="119380"/>
                      <a:pt x="66040" y="130810"/>
                      <a:pt x="40640" y="130810"/>
                    </a:cubicBezTo>
                    <a:cubicBezTo>
                      <a:pt x="15240" y="130810"/>
                      <a:pt x="0" y="123190"/>
                      <a:pt x="0" y="106680"/>
                    </a:cubicBezTo>
                    <a:cubicBezTo>
                      <a:pt x="0" y="90170"/>
                      <a:pt x="11430" y="87630"/>
                      <a:pt x="24130" y="85090"/>
                    </a:cubicBezTo>
                    <a:cubicBezTo>
                      <a:pt x="15240" y="85090"/>
                      <a:pt x="10160" y="80010"/>
                      <a:pt x="10160" y="73660"/>
                    </a:cubicBezTo>
                    <a:cubicBezTo>
                      <a:pt x="10160" y="67310"/>
                      <a:pt x="15240" y="63500"/>
                      <a:pt x="22860" y="60960"/>
                    </a:cubicBezTo>
                    <a:cubicBezTo>
                      <a:pt x="10160" y="55880"/>
                      <a:pt x="1270" y="45720"/>
                      <a:pt x="1270" y="31750"/>
                    </a:cubicBezTo>
                    <a:cubicBezTo>
                      <a:pt x="1270" y="17780"/>
                      <a:pt x="16510" y="0"/>
                      <a:pt x="36830" y="0"/>
                    </a:cubicBezTo>
                    <a:cubicBezTo>
                      <a:pt x="57150" y="0"/>
                      <a:pt x="46990" y="0"/>
                      <a:pt x="50800" y="2540"/>
                    </a:cubicBezTo>
                    <a:lnTo>
                      <a:pt x="82550" y="2540"/>
                    </a:lnTo>
                    <a:lnTo>
                      <a:pt x="82550" y="15240"/>
                    </a:lnTo>
                    <a:lnTo>
                      <a:pt x="69850" y="15240"/>
                    </a:lnTo>
                    <a:cubicBezTo>
                      <a:pt x="67310" y="15240"/>
                      <a:pt x="64770" y="15240"/>
                      <a:pt x="64770" y="15240"/>
                    </a:cubicBezTo>
                    <a:lnTo>
                      <a:pt x="64770" y="15240"/>
                    </a:lnTo>
                    <a:cubicBezTo>
                      <a:pt x="69850" y="19050"/>
                      <a:pt x="72390" y="25400"/>
                      <a:pt x="72390" y="33020"/>
                    </a:cubicBezTo>
                    <a:cubicBezTo>
                      <a:pt x="72390" y="50800"/>
                      <a:pt x="58420" y="63500"/>
                      <a:pt x="39370" y="63500"/>
                    </a:cubicBezTo>
                    <a:lnTo>
                      <a:pt x="39370" y="63500"/>
                    </a:lnTo>
                    <a:cubicBezTo>
                      <a:pt x="31750" y="63500"/>
                      <a:pt x="25400" y="67310"/>
                      <a:pt x="25400" y="71120"/>
                    </a:cubicBezTo>
                    <a:cubicBezTo>
                      <a:pt x="25400" y="74930"/>
                      <a:pt x="30480" y="77470"/>
                      <a:pt x="46990" y="78740"/>
                    </a:cubicBezTo>
                    <a:close/>
                    <a:moveTo>
                      <a:pt x="67310" y="104140"/>
                    </a:moveTo>
                    <a:cubicBezTo>
                      <a:pt x="67310" y="96520"/>
                      <a:pt x="59690" y="90170"/>
                      <a:pt x="40640" y="90170"/>
                    </a:cubicBezTo>
                    <a:cubicBezTo>
                      <a:pt x="21590" y="90170"/>
                      <a:pt x="16510" y="96520"/>
                      <a:pt x="16510" y="105410"/>
                    </a:cubicBezTo>
                    <a:cubicBezTo>
                      <a:pt x="16510" y="114300"/>
                      <a:pt x="26670" y="119380"/>
                      <a:pt x="41910" y="119380"/>
                    </a:cubicBezTo>
                    <a:cubicBezTo>
                      <a:pt x="57150" y="119380"/>
                      <a:pt x="67310" y="113030"/>
                      <a:pt x="67310" y="105410"/>
                    </a:cubicBezTo>
                    <a:close/>
                    <a:moveTo>
                      <a:pt x="59690" y="31750"/>
                    </a:moveTo>
                    <a:cubicBezTo>
                      <a:pt x="59690" y="20320"/>
                      <a:pt x="50800" y="12700"/>
                      <a:pt x="39370" y="12700"/>
                    </a:cubicBezTo>
                    <a:cubicBezTo>
                      <a:pt x="27940" y="12700"/>
                      <a:pt x="19050" y="20320"/>
                      <a:pt x="19050" y="31750"/>
                    </a:cubicBezTo>
                    <a:cubicBezTo>
                      <a:pt x="19050" y="43180"/>
                      <a:pt x="27940" y="50800"/>
                      <a:pt x="39370" y="50800"/>
                    </a:cubicBezTo>
                    <a:cubicBezTo>
                      <a:pt x="50800" y="50800"/>
                      <a:pt x="59690" y="43180"/>
                      <a:pt x="59690" y="3175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id="{FC85A232-DC50-D575-6B25-269A395D74A7}"/>
                  </a:ext>
                </a:extLst>
              </p:cNvPr>
              <p:cNvSpPr/>
              <p:nvPr/>
            </p:nvSpPr>
            <p:spPr>
              <a:xfrm>
                <a:off x="7288530" y="2364739"/>
                <a:ext cx="73659" cy="93980"/>
              </a:xfrm>
              <a:custGeom>
                <a:avLst/>
                <a:gdLst>
                  <a:gd name="connsiteX0" fmla="*/ 5080 w 73659"/>
                  <a:gd name="connsiteY0" fmla="*/ 6350 h 93980"/>
                  <a:gd name="connsiteX1" fmla="*/ 36830 w 73659"/>
                  <a:gd name="connsiteY1" fmla="*/ 0 h 93980"/>
                  <a:gd name="connsiteX2" fmla="*/ 73660 w 73659"/>
                  <a:gd name="connsiteY2" fmla="*/ 34290 h 93980"/>
                  <a:gd name="connsiteX3" fmla="*/ 73660 w 73659"/>
                  <a:gd name="connsiteY3" fmla="*/ 91440 h 93980"/>
                  <a:gd name="connsiteX4" fmla="*/ 58420 w 73659"/>
                  <a:gd name="connsiteY4" fmla="*/ 91440 h 93980"/>
                  <a:gd name="connsiteX5" fmla="*/ 58420 w 73659"/>
                  <a:gd name="connsiteY5" fmla="*/ 81280 h 93980"/>
                  <a:gd name="connsiteX6" fmla="*/ 58420 w 73659"/>
                  <a:gd name="connsiteY6" fmla="*/ 73660 h 93980"/>
                  <a:gd name="connsiteX7" fmla="*/ 58420 w 73659"/>
                  <a:gd name="connsiteY7" fmla="*/ 73660 h 93980"/>
                  <a:gd name="connsiteX8" fmla="*/ 27939 w 73659"/>
                  <a:gd name="connsiteY8" fmla="*/ 93980 h 93980"/>
                  <a:gd name="connsiteX9" fmla="*/ 0 w 73659"/>
                  <a:gd name="connsiteY9" fmla="*/ 67310 h 93980"/>
                  <a:gd name="connsiteX10" fmla="*/ 58420 w 73659"/>
                  <a:gd name="connsiteY10" fmla="*/ 39370 h 93980"/>
                  <a:gd name="connsiteX11" fmla="*/ 58420 w 73659"/>
                  <a:gd name="connsiteY11" fmla="*/ 34290 h 93980"/>
                  <a:gd name="connsiteX12" fmla="*/ 35560 w 73659"/>
                  <a:gd name="connsiteY12" fmla="*/ 13970 h 93980"/>
                  <a:gd name="connsiteX13" fmla="*/ 6350 w 73659"/>
                  <a:gd name="connsiteY13" fmla="*/ 21590 h 93980"/>
                  <a:gd name="connsiteX14" fmla="*/ 6350 w 73659"/>
                  <a:gd name="connsiteY14" fmla="*/ 6350 h 93980"/>
                  <a:gd name="connsiteX15" fmla="*/ 57150 w 73659"/>
                  <a:gd name="connsiteY15" fmla="*/ 50800 h 93980"/>
                  <a:gd name="connsiteX16" fmla="*/ 16510 w 73659"/>
                  <a:gd name="connsiteY16" fmla="*/ 66040 h 93980"/>
                  <a:gd name="connsiteX17" fmla="*/ 30480 w 73659"/>
                  <a:gd name="connsiteY17" fmla="*/ 80010 h 93980"/>
                  <a:gd name="connsiteX18" fmla="*/ 57150 w 73659"/>
                  <a:gd name="connsiteY18" fmla="*/ 5080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80">
                    <a:moveTo>
                      <a:pt x="5080" y="6350"/>
                    </a:moveTo>
                    <a:cubicBezTo>
                      <a:pt x="10160" y="3810"/>
                      <a:pt x="21589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89" y="93980"/>
                      <a:pt x="27939" y="93980"/>
                    </a:cubicBezTo>
                    <a:cubicBezTo>
                      <a:pt x="8889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89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39" y="45720"/>
                      <a:pt x="16510" y="54610"/>
                      <a:pt x="16510" y="66040"/>
                    </a:cubicBezTo>
                    <a:cubicBezTo>
                      <a:pt x="16510" y="77470"/>
                      <a:pt x="21589" y="80010"/>
                      <a:pt x="30480" y="80010"/>
                    </a:cubicBezTo>
                    <a:cubicBezTo>
                      <a:pt x="45720" y="80010"/>
                      <a:pt x="57150" y="64770"/>
                      <a:pt x="5715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9" name="Freeform 228">
                <a:extLst>
                  <a:ext uri="{FF2B5EF4-FFF2-40B4-BE49-F238E27FC236}">
                    <a16:creationId xmlns:a16="http://schemas.microsoft.com/office/drawing/2014/main" id="{DE6F252F-8026-E7BF-1CBE-D9CE5F1C1C70}"/>
                  </a:ext>
                </a:extLst>
              </p:cNvPr>
              <p:cNvSpPr/>
              <p:nvPr/>
            </p:nvSpPr>
            <p:spPr>
              <a:xfrm>
                <a:off x="7393940" y="2364739"/>
                <a:ext cx="80009" cy="91439"/>
              </a:xfrm>
              <a:custGeom>
                <a:avLst/>
                <a:gdLst>
                  <a:gd name="connsiteX0" fmla="*/ 15240 w 80009"/>
                  <a:gd name="connsiteY0" fmla="*/ 2540 h 91439"/>
                  <a:gd name="connsiteX1" fmla="*/ 15240 w 80009"/>
                  <a:gd name="connsiteY1" fmla="*/ 15240 h 91439"/>
                  <a:gd name="connsiteX2" fmla="*/ 15240 w 80009"/>
                  <a:gd name="connsiteY2" fmla="*/ 21590 h 91439"/>
                  <a:gd name="connsiteX3" fmla="*/ 15240 w 80009"/>
                  <a:gd name="connsiteY3" fmla="*/ 21590 h 91439"/>
                  <a:gd name="connsiteX4" fmla="*/ 49530 w 80009"/>
                  <a:gd name="connsiteY4" fmla="*/ 0 h 91439"/>
                  <a:gd name="connsiteX5" fmla="*/ 80010 w 80009"/>
                  <a:gd name="connsiteY5" fmla="*/ 35560 h 91439"/>
                  <a:gd name="connsiteX6" fmla="*/ 80010 w 80009"/>
                  <a:gd name="connsiteY6" fmla="*/ 91440 h 91439"/>
                  <a:gd name="connsiteX7" fmla="*/ 63500 w 80009"/>
                  <a:gd name="connsiteY7" fmla="*/ 91440 h 91439"/>
                  <a:gd name="connsiteX8" fmla="*/ 63500 w 80009"/>
                  <a:gd name="connsiteY8" fmla="*/ 39370 h 91439"/>
                  <a:gd name="connsiteX9" fmla="*/ 46990 w 80009"/>
                  <a:gd name="connsiteY9" fmla="*/ 16510 h 91439"/>
                  <a:gd name="connsiteX10" fmla="*/ 16510 w 80009"/>
                  <a:gd name="connsiteY10" fmla="*/ 48260 h 91439"/>
                  <a:gd name="connsiteX11" fmla="*/ 16510 w 80009"/>
                  <a:gd name="connsiteY11" fmla="*/ 91440 h 91439"/>
                  <a:gd name="connsiteX12" fmla="*/ 0 w 80009"/>
                  <a:gd name="connsiteY12" fmla="*/ 91440 h 91439"/>
                  <a:gd name="connsiteX13" fmla="*/ 0 w 80009"/>
                  <a:gd name="connsiteY13" fmla="*/ 2540 h 91439"/>
                  <a:gd name="connsiteX14" fmla="*/ 15240 w 80009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3AC68F93-E437-D311-AF8D-B8A57A44E06B}"/>
                  </a:ext>
                </a:extLst>
              </p:cNvPr>
              <p:cNvSpPr/>
              <p:nvPr/>
            </p:nvSpPr>
            <p:spPr>
              <a:xfrm>
                <a:off x="7503159" y="2330450"/>
                <a:ext cx="20320" cy="125729"/>
              </a:xfrm>
              <a:custGeom>
                <a:avLst/>
                <a:gdLst>
                  <a:gd name="connsiteX0" fmla="*/ 10160 w 20320"/>
                  <a:gd name="connsiteY0" fmla="*/ 0 h 125729"/>
                  <a:gd name="connsiteX1" fmla="*/ 20320 w 20320"/>
                  <a:gd name="connsiteY1" fmla="*/ 10160 h 125729"/>
                  <a:gd name="connsiteX2" fmla="*/ 10160 w 20320"/>
                  <a:gd name="connsiteY2" fmla="*/ 20320 h 125729"/>
                  <a:gd name="connsiteX3" fmla="*/ 0 w 20320"/>
                  <a:gd name="connsiteY3" fmla="*/ 10160 h 125729"/>
                  <a:gd name="connsiteX4" fmla="*/ 10160 w 20320"/>
                  <a:gd name="connsiteY4" fmla="*/ 0 h 125729"/>
                  <a:gd name="connsiteX5" fmla="*/ 17780 w 20320"/>
                  <a:gd name="connsiteY5" fmla="*/ 36830 h 125729"/>
                  <a:gd name="connsiteX6" fmla="*/ 17780 w 20320"/>
                  <a:gd name="connsiteY6" fmla="*/ 125730 h 125729"/>
                  <a:gd name="connsiteX7" fmla="*/ 1270 w 20320"/>
                  <a:gd name="connsiteY7" fmla="*/ 125730 h 125729"/>
                  <a:gd name="connsiteX8" fmla="*/ 1270 w 20320"/>
                  <a:gd name="connsiteY8" fmla="*/ 36830 h 125729"/>
                  <a:gd name="connsiteX9" fmla="*/ 17780 w 20320"/>
                  <a:gd name="connsiteY9" fmla="*/ 36830 h 12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" h="12572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7780" y="36830"/>
                    </a:moveTo>
                    <a:lnTo>
                      <a:pt x="17780" y="125730"/>
                    </a:lnTo>
                    <a:lnTo>
                      <a:pt x="1270" y="125730"/>
                    </a:lnTo>
                    <a:lnTo>
                      <a:pt x="1270" y="36830"/>
                    </a:lnTo>
                    <a:lnTo>
                      <a:pt x="17780" y="368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1" name="Freeform 230">
                <a:extLst>
                  <a:ext uri="{FF2B5EF4-FFF2-40B4-BE49-F238E27FC236}">
                    <a16:creationId xmlns:a16="http://schemas.microsoft.com/office/drawing/2014/main" id="{D37EF049-D0CE-3092-FFF4-C5EF4E4A194A}"/>
                  </a:ext>
                </a:extLst>
              </p:cNvPr>
              <p:cNvSpPr/>
              <p:nvPr/>
            </p:nvSpPr>
            <p:spPr>
              <a:xfrm>
                <a:off x="7543800" y="2367279"/>
                <a:ext cx="74930" cy="88900"/>
              </a:xfrm>
              <a:custGeom>
                <a:avLst/>
                <a:gdLst>
                  <a:gd name="connsiteX0" fmla="*/ 74930 w 74930"/>
                  <a:gd name="connsiteY0" fmla="*/ 88900 h 88900"/>
                  <a:gd name="connsiteX1" fmla="*/ 0 w 74930"/>
                  <a:gd name="connsiteY1" fmla="*/ 88900 h 88900"/>
                  <a:gd name="connsiteX2" fmla="*/ 46990 w 74930"/>
                  <a:gd name="connsiteY2" fmla="*/ 13970 h 88900"/>
                  <a:gd name="connsiteX3" fmla="*/ 2540 w 74930"/>
                  <a:gd name="connsiteY3" fmla="*/ 13970 h 88900"/>
                  <a:gd name="connsiteX4" fmla="*/ 2540 w 74930"/>
                  <a:gd name="connsiteY4" fmla="*/ 0 h 88900"/>
                  <a:gd name="connsiteX5" fmla="*/ 72390 w 74930"/>
                  <a:gd name="connsiteY5" fmla="*/ 0 h 88900"/>
                  <a:gd name="connsiteX6" fmla="*/ 25400 w 74930"/>
                  <a:gd name="connsiteY6" fmla="*/ 74930 h 88900"/>
                  <a:gd name="connsiteX7" fmla="*/ 73660 w 74930"/>
                  <a:gd name="connsiteY7" fmla="*/ 74930 h 88900"/>
                  <a:gd name="connsiteX8" fmla="*/ 73660 w 74930"/>
                  <a:gd name="connsiteY8" fmla="*/ 88900 h 88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4930" h="88900">
                    <a:moveTo>
                      <a:pt x="74930" y="88900"/>
                    </a:moveTo>
                    <a:lnTo>
                      <a:pt x="0" y="88900"/>
                    </a:lnTo>
                    <a:lnTo>
                      <a:pt x="46990" y="13970"/>
                    </a:lnTo>
                    <a:lnTo>
                      <a:pt x="2540" y="13970"/>
                    </a:lnTo>
                    <a:lnTo>
                      <a:pt x="2540" y="0"/>
                    </a:lnTo>
                    <a:lnTo>
                      <a:pt x="72390" y="0"/>
                    </a:lnTo>
                    <a:lnTo>
                      <a:pt x="25400" y="74930"/>
                    </a:lnTo>
                    <a:lnTo>
                      <a:pt x="73660" y="74930"/>
                    </a:lnTo>
                    <a:lnTo>
                      <a:pt x="73660" y="889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2" name="Freeform 231">
                <a:extLst>
                  <a:ext uri="{FF2B5EF4-FFF2-40B4-BE49-F238E27FC236}">
                    <a16:creationId xmlns:a16="http://schemas.microsoft.com/office/drawing/2014/main" id="{CBFE4CD9-469F-3BDA-1729-918D35D874C7}"/>
                  </a:ext>
                </a:extLst>
              </p:cNvPr>
              <p:cNvSpPr/>
              <p:nvPr/>
            </p:nvSpPr>
            <p:spPr>
              <a:xfrm>
                <a:off x="7636509" y="2364739"/>
                <a:ext cx="73659" cy="93980"/>
              </a:xfrm>
              <a:custGeom>
                <a:avLst/>
                <a:gdLst>
                  <a:gd name="connsiteX0" fmla="*/ 5080 w 73659"/>
                  <a:gd name="connsiteY0" fmla="*/ 6350 h 93980"/>
                  <a:gd name="connsiteX1" fmla="*/ 36830 w 73659"/>
                  <a:gd name="connsiteY1" fmla="*/ 0 h 93980"/>
                  <a:gd name="connsiteX2" fmla="*/ 73660 w 73659"/>
                  <a:gd name="connsiteY2" fmla="*/ 34290 h 93980"/>
                  <a:gd name="connsiteX3" fmla="*/ 73660 w 73659"/>
                  <a:gd name="connsiteY3" fmla="*/ 91440 h 93980"/>
                  <a:gd name="connsiteX4" fmla="*/ 58420 w 73659"/>
                  <a:gd name="connsiteY4" fmla="*/ 91440 h 93980"/>
                  <a:gd name="connsiteX5" fmla="*/ 58420 w 73659"/>
                  <a:gd name="connsiteY5" fmla="*/ 81280 h 93980"/>
                  <a:gd name="connsiteX6" fmla="*/ 58420 w 73659"/>
                  <a:gd name="connsiteY6" fmla="*/ 73660 h 93980"/>
                  <a:gd name="connsiteX7" fmla="*/ 58420 w 73659"/>
                  <a:gd name="connsiteY7" fmla="*/ 73660 h 93980"/>
                  <a:gd name="connsiteX8" fmla="*/ 27940 w 73659"/>
                  <a:gd name="connsiteY8" fmla="*/ 93980 h 93980"/>
                  <a:gd name="connsiteX9" fmla="*/ 0 w 73659"/>
                  <a:gd name="connsiteY9" fmla="*/ 67310 h 93980"/>
                  <a:gd name="connsiteX10" fmla="*/ 58420 w 73659"/>
                  <a:gd name="connsiteY10" fmla="*/ 39370 h 93980"/>
                  <a:gd name="connsiteX11" fmla="*/ 58420 w 73659"/>
                  <a:gd name="connsiteY11" fmla="*/ 34290 h 93980"/>
                  <a:gd name="connsiteX12" fmla="*/ 35560 w 73659"/>
                  <a:gd name="connsiteY12" fmla="*/ 13970 h 93980"/>
                  <a:gd name="connsiteX13" fmla="*/ 6350 w 73659"/>
                  <a:gd name="connsiteY13" fmla="*/ 21590 h 93980"/>
                  <a:gd name="connsiteX14" fmla="*/ 6350 w 73659"/>
                  <a:gd name="connsiteY14" fmla="*/ 6350 h 93980"/>
                  <a:gd name="connsiteX15" fmla="*/ 57150 w 73659"/>
                  <a:gd name="connsiteY15" fmla="*/ 50800 h 93980"/>
                  <a:gd name="connsiteX16" fmla="*/ 16510 w 73659"/>
                  <a:gd name="connsiteY16" fmla="*/ 66040 h 93980"/>
                  <a:gd name="connsiteX17" fmla="*/ 30480 w 73659"/>
                  <a:gd name="connsiteY17" fmla="*/ 80010 h 93980"/>
                  <a:gd name="connsiteX18" fmla="*/ 57150 w 73659"/>
                  <a:gd name="connsiteY18" fmla="*/ 5080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80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80010"/>
                      <a:pt x="30480" y="80010"/>
                    </a:cubicBezTo>
                    <a:cubicBezTo>
                      <a:pt x="45720" y="80010"/>
                      <a:pt x="57150" y="64770"/>
                      <a:pt x="5715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" name="Freeform 232">
                <a:extLst>
                  <a:ext uri="{FF2B5EF4-FFF2-40B4-BE49-F238E27FC236}">
                    <a16:creationId xmlns:a16="http://schemas.microsoft.com/office/drawing/2014/main" id="{E4836722-2F17-7F06-2042-317FE807FAFB}"/>
                  </a:ext>
                </a:extLst>
              </p:cNvPr>
              <p:cNvSpPr/>
              <p:nvPr/>
            </p:nvSpPr>
            <p:spPr>
              <a:xfrm>
                <a:off x="7729219" y="2340610"/>
                <a:ext cx="60960" cy="116839"/>
              </a:xfrm>
              <a:custGeom>
                <a:avLst/>
                <a:gdLst>
                  <a:gd name="connsiteX0" fmla="*/ 15240 w 60960"/>
                  <a:gd name="connsiteY0" fmla="*/ 26670 h 116839"/>
                  <a:gd name="connsiteX1" fmla="*/ 15240 w 60960"/>
                  <a:gd name="connsiteY1" fmla="*/ 0 h 116839"/>
                  <a:gd name="connsiteX2" fmla="*/ 31750 w 60960"/>
                  <a:gd name="connsiteY2" fmla="*/ 0 h 116839"/>
                  <a:gd name="connsiteX3" fmla="*/ 31750 w 60960"/>
                  <a:gd name="connsiteY3" fmla="*/ 26670 h 116839"/>
                  <a:gd name="connsiteX4" fmla="*/ 58420 w 60960"/>
                  <a:gd name="connsiteY4" fmla="*/ 26670 h 116839"/>
                  <a:gd name="connsiteX5" fmla="*/ 58420 w 60960"/>
                  <a:gd name="connsiteY5" fmla="*/ 40640 h 116839"/>
                  <a:gd name="connsiteX6" fmla="*/ 31750 w 60960"/>
                  <a:gd name="connsiteY6" fmla="*/ 40640 h 116839"/>
                  <a:gd name="connsiteX7" fmla="*/ 31750 w 60960"/>
                  <a:gd name="connsiteY7" fmla="*/ 86360 h 116839"/>
                  <a:gd name="connsiteX8" fmla="*/ 44450 w 60960"/>
                  <a:gd name="connsiteY8" fmla="*/ 102870 h 116839"/>
                  <a:gd name="connsiteX9" fmla="*/ 60961 w 60960"/>
                  <a:gd name="connsiteY9" fmla="*/ 99060 h 116839"/>
                  <a:gd name="connsiteX10" fmla="*/ 60961 w 60960"/>
                  <a:gd name="connsiteY10" fmla="*/ 113030 h 116839"/>
                  <a:gd name="connsiteX11" fmla="*/ 40640 w 60960"/>
                  <a:gd name="connsiteY11" fmla="*/ 116840 h 116839"/>
                  <a:gd name="connsiteX12" fmla="*/ 13970 w 60960"/>
                  <a:gd name="connsiteY12" fmla="*/ 90170 h 116839"/>
                  <a:gd name="connsiteX13" fmla="*/ 13970 w 60960"/>
                  <a:gd name="connsiteY13" fmla="*/ 39370 h 116839"/>
                  <a:gd name="connsiteX14" fmla="*/ 0 w 60960"/>
                  <a:gd name="connsiteY14" fmla="*/ 39370 h 116839"/>
                  <a:gd name="connsiteX15" fmla="*/ 0 w 60960"/>
                  <a:gd name="connsiteY15" fmla="*/ 25400 h 116839"/>
                  <a:gd name="connsiteX16" fmla="*/ 15240 w 60960"/>
                  <a:gd name="connsiteY16" fmla="*/ 25400 h 11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60" h="116839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1" y="99060"/>
                    </a:cubicBezTo>
                    <a:lnTo>
                      <a:pt x="60961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4" name="Freeform 233">
                <a:extLst>
                  <a:ext uri="{FF2B5EF4-FFF2-40B4-BE49-F238E27FC236}">
                    <a16:creationId xmlns:a16="http://schemas.microsoft.com/office/drawing/2014/main" id="{807AB958-8C56-1687-FF2F-2DA2B9C4EEFD}"/>
                  </a:ext>
                </a:extLst>
              </p:cNvPr>
              <p:cNvSpPr/>
              <p:nvPr/>
            </p:nvSpPr>
            <p:spPr>
              <a:xfrm>
                <a:off x="7807959" y="2330450"/>
                <a:ext cx="20320" cy="125729"/>
              </a:xfrm>
              <a:custGeom>
                <a:avLst/>
                <a:gdLst>
                  <a:gd name="connsiteX0" fmla="*/ 10160 w 20320"/>
                  <a:gd name="connsiteY0" fmla="*/ 0 h 125729"/>
                  <a:gd name="connsiteX1" fmla="*/ 20320 w 20320"/>
                  <a:gd name="connsiteY1" fmla="*/ 10160 h 125729"/>
                  <a:gd name="connsiteX2" fmla="*/ 10160 w 20320"/>
                  <a:gd name="connsiteY2" fmla="*/ 20320 h 125729"/>
                  <a:gd name="connsiteX3" fmla="*/ 0 w 20320"/>
                  <a:gd name="connsiteY3" fmla="*/ 10160 h 125729"/>
                  <a:gd name="connsiteX4" fmla="*/ 10160 w 20320"/>
                  <a:gd name="connsiteY4" fmla="*/ 0 h 125729"/>
                  <a:gd name="connsiteX5" fmla="*/ 19050 w 20320"/>
                  <a:gd name="connsiteY5" fmla="*/ 36830 h 125729"/>
                  <a:gd name="connsiteX6" fmla="*/ 19050 w 20320"/>
                  <a:gd name="connsiteY6" fmla="*/ 125730 h 125729"/>
                  <a:gd name="connsiteX7" fmla="*/ 2540 w 20320"/>
                  <a:gd name="connsiteY7" fmla="*/ 125730 h 125729"/>
                  <a:gd name="connsiteX8" fmla="*/ 2540 w 20320"/>
                  <a:gd name="connsiteY8" fmla="*/ 36830 h 125729"/>
                  <a:gd name="connsiteX9" fmla="*/ 19050 w 20320"/>
                  <a:gd name="connsiteY9" fmla="*/ 36830 h 12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" h="12572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9050" y="36830"/>
                    </a:moveTo>
                    <a:lnTo>
                      <a:pt x="19050" y="125730"/>
                    </a:lnTo>
                    <a:lnTo>
                      <a:pt x="2540" y="125730"/>
                    </a:lnTo>
                    <a:lnTo>
                      <a:pt x="2540" y="36830"/>
                    </a:lnTo>
                    <a:lnTo>
                      <a:pt x="19050" y="368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5" name="Freeform 234">
                <a:extLst>
                  <a:ext uri="{FF2B5EF4-FFF2-40B4-BE49-F238E27FC236}">
                    <a16:creationId xmlns:a16="http://schemas.microsoft.com/office/drawing/2014/main" id="{8BDE1390-F3F8-5772-5E05-EDF87E5ED4CF}"/>
                  </a:ext>
                </a:extLst>
              </p:cNvPr>
              <p:cNvSpPr/>
              <p:nvPr/>
            </p:nvSpPr>
            <p:spPr>
              <a:xfrm>
                <a:off x="7853680" y="2364739"/>
                <a:ext cx="91439" cy="93980"/>
              </a:xfrm>
              <a:custGeom>
                <a:avLst/>
                <a:gdLst>
                  <a:gd name="connsiteX0" fmla="*/ 91439 w 91439"/>
                  <a:gd name="connsiteY0" fmla="*/ 46990 h 93980"/>
                  <a:gd name="connsiteX1" fmla="*/ 45720 w 91439"/>
                  <a:gd name="connsiteY1" fmla="*/ 93980 h 93980"/>
                  <a:gd name="connsiteX2" fmla="*/ 0 w 91439"/>
                  <a:gd name="connsiteY2" fmla="*/ 46990 h 93980"/>
                  <a:gd name="connsiteX3" fmla="*/ 45720 w 91439"/>
                  <a:gd name="connsiteY3" fmla="*/ 0 h 93980"/>
                  <a:gd name="connsiteX4" fmla="*/ 91439 w 91439"/>
                  <a:gd name="connsiteY4" fmla="*/ 46990 h 93980"/>
                  <a:gd name="connsiteX5" fmla="*/ 74930 w 91439"/>
                  <a:gd name="connsiteY5" fmla="*/ 46990 h 93980"/>
                  <a:gd name="connsiteX6" fmla="*/ 44450 w 91439"/>
                  <a:gd name="connsiteY6" fmla="*/ 15240 h 93980"/>
                  <a:gd name="connsiteX7" fmla="*/ 15239 w 91439"/>
                  <a:gd name="connsiteY7" fmla="*/ 46990 h 93980"/>
                  <a:gd name="connsiteX8" fmla="*/ 44450 w 91439"/>
                  <a:gd name="connsiteY8" fmla="*/ 78740 h 93980"/>
                  <a:gd name="connsiteX9" fmla="*/ 74930 w 91439"/>
                  <a:gd name="connsiteY9" fmla="*/ 4699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39" h="93980">
                    <a:moveTo>
                      <a:pt x="91439" y="46990"/>
                    </a:moveTo>
                    <a:cubicBezTo>
                      <a:pt x="91439" y="73660"/>
                      <a:pt x="72389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89" y="0"/>
                      <a:pt x="91439" y="20320"/>
                      <a:pt x="91439" y="46990"/>
                    </a:cubicBezTo>
                    <a:close/>
                    <a:moveTo>
                      <a:pt x="74930" y="46990"/>
                    </a:moveTo>
                    <a:cubicBezTo>
                      <a:pt x="74930" y="27940"/>
                      <a:pt x="62230" y="15240"/>
                      <a:pt x="44450" y="15240"/>
                    </a:cubicBezTo>
                    <a:cubicBezTo>
                      <a:pt x="26670" y="15240"/>
                      <a:pt x="15239" y="29210"/>
                      <a:pt x="15239" y="46990"/>
                    </a:cubicBezTo>
                    <a:cubicBezTo>
                      <a:pt x="15239" y="64770"/>
                      <a:pt x="27939" y="78740"/>
                      <a:pt x="44450" y="78740"/>
                    </a:cubicBezTo>
                    <a:cubicBezTo>
                      <a:pt x="60960" y="78740"/>
                      <a:pt x="74930" y="64770"/>
                      <a:pt x="7493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6" name="Freeform 235">
                <a:extLst>
                  <a:ext uri="{FF2B5EF4-FFF2-40B4-BE49-F238E27FC236}">
                    <a16:creationId xmlns:a16="http://schemas.microsoft.com/office/drawing/2014/main" id="{E989D4D8-011E-F8CB-A7AE-A6D43BD98A49}"/>
                  </a:ext>
                </a:extLst>
              </p:cNvPr>
              <p:cNvSpPr/>
              <p:nvPr/>
            </p:nvSpPr>
            <p:spPr>
              <a:xfrm>
                <a:off x="7971790" y="2364739"/>
                <a:ext cx="80009" cy="91439"/>
              </a:xfrm>
              <a:custGeom>
                <a:avLst/>
                <a:gdLst>
                  <a:gd name="connsiteX0" fmla="*/ 15240 w 80009"/>
                  <a:gd name="connsiteY0" fmla="*/ 2540 h 91439"/>
                  <a:gd name="connsiteX1" fmla="*/ 15240 w 80009"/>
                  <a:gd name="connsiteY1" fmla="*/ 15240 h 91439"/>
                  <a:gd name="connsiteX2" fmla="*/ 15240 w 80009"/>
                  <a:gd name="connsiteY2" fmla="*/ 21590 h 91439"/>
                  <a:gd name="connsiteX3" fmla="*/ 15240 w 80009"/>
                  <a:gd name="connsiteY3" fmla="*/ 21590 h 91439"/>
                  <a:gd name="connsiteX4" fmla="*/ 49530 w 80009"/>
                  <a:gd name="connsiteY4" fmla="*/ 0 h 91439"/>
                  <a:gd name="connsiteX5" fmla="*/ 80010 w 80009"/>
                  <a:gd name="connsiteY5" fmla="*/ 35560 h 91439"/>
                  <a:gd name="connsiteX6" fmla="*/ 80010 w 80009"/>
                  <a:gd name="connsiteY6" fmla="*/ 91440 h 91439"/>
                  <a:gd name="connsiteX7" fmla="*/ 63500 w 80009"/>
                  <a:gd name="connsiteY7" fmla="*/ 91440 h 91439"/>
                  <a:gd name="connsiteX8" fmla="*/ 63500 w 80009"/>
                  <a:gd name="connsiteY8" fmla="*/ 39370 h 91439"/>
                  <a:gd name="connsiteX9" fmla="*/ 46990 w 80009"/>
                  <a:gd name="connsiteY9" fmla="*/ 16510 h 91439"/>
                  <a:gd name="connsiteX10" fmla="*/ 16510 w 80009"/>
                  <a:gd name="connsiteY10" fmla="*/ 48260 h 91439"/>
                  <a:gd name="connsiteX11" fmla="*/ 16510 w 80009"/>
                  <a:gd name="connsiteY11" fmla="*/ 91440 h 91439"/>
                  <a:gd name="connsiteX12" fmla="*/ 0 w 80009"/>
                  <a:gd name="connsiteY12" fmla="*/ 91440 h 91439"/>
                  <a:gd name="connsiteX13" fmla="*/ 0 w 80009"/>
                  <a:gd name="connsiteY13" fmla="*/ 2540 h 91439"/>
                  <a:gd name="connsiteX14" fmla="*/ 15240 w 80009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7" name="Freeform 236">
                <a:extLst>
                  <a:ext uri="{FF2B5EF4-FFF2-40B4-BE49-F238E27FC236}">
                    <a16:creationId xmlns:a16="http://schemas.microsoft.com/office/drawing/2014/main" id="{51E65615-589E-A1F5-A349-755927008DC2}"/>
                  </a:ext>
                </a:extLst>
              </p:cNvPr>
              <p:cNvSpPr/>
              <p:nvPr/>
            </p:nvSpPr>
            <p:spPr>
              <a:xfrm>
                <a:off x="8125459" y="2364739"/>
                <a:ext cx="91440" cy="93980"/>
              </a:xfrm>
              <a:custGeom>
                <a:avLst/>
                <a:gdLst>
                  <a:gd name="connsiteX0" fmla="*/ 91440 w 91440"/>
                  <a:gd name="connsiteY0" fmla="*/ 46990 h 93980"/>
                  <a:gd name="connsiteX1" fmla="*/ 45720 w 91440"/>
                  <a:gd name="connsiteY1" fmla="*/ 93980 h 93980"/>
                  <a:gd name="connsiteX2" fmla="*/ 0 w 91440"/>
                  <a:gd name="connsiteY2" fmla="*/ 46990 h 93980"/>
                  <a:gd name="connsiteX3" fmla="*/ 45720 w 91440"/>
                  <a:gd name="connsiteY3" fmla="*/ 0 h 93980"/>
                  <a:gd name="connsiteX4" fmla="*/ 91440 w 91440"/>
                  <a:gd name="connsiteY4" fmla="*/ 46990 h 93980"/>
                  <a:gd name="connsiteX5" fmla="*/ 74930 w 91440"/>
                  <a:gd name="connsiteY5" fmla="*/ 46990 h 93980"/>
                  <a:gd name="connsiteX6" fmla="*/ 44450 w 91440"/>
                  <a:gd name="connsiteY6" fmla="*/ 15240 h 93980"/>
                  <a:gd name="connsiteX7" fmla="*/ 15240 w 91440"/>
                  <a:gd name="connsiteY7" fmla="*/ 46990 h 93980"/>
                  <a:gd name="connsiteX8" fmla="*/ 44450 w 91440"/>
                  <a:gd name="connsiteY8" fmla="*/ 78740 h 93980"/>
                  <a:gd name="connsiteX9" fmla="*/ 74930 w 91440"/>
                  <a:gd name="connsiteY9" fmla="*/ 4699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40" h="93980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4930" y="46990"/>
                    </a:moveTo>
                    <a:cubicBezTo>
                      <a:pt x="74930" y="27940"/>
                      <a:pt x="62230" y="15240"/>
                      <a:pt x="44450" y="15240"/>
                    </a:cubicBezTo>
                    <a:cubicBezTo>
                      <a:pt x="26670" y="15240"/>
                      <a:pt x="15240" y="29210"/>
                      <a:pt x="15240" y="46990"/>
                    </a:cubicBezTo>
                    <a:cubicBezTo>
                      <a:pt x="15240" y="64770"/>
                      <a:pt x="27940" y="78740"/>
                      <a:pt x="44450" y="78740"/>
                    </a:cubicBezTo>
                    <a:cubicBezTo>
                      <a:pt x="60960" y="78740"/>
                      <a:pt x="74930" y="64770"/>
                      <a:pt x="7493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8" name="Freeform 237">
                <a:extLst>
                  <a:ext uri="{FF2B5EF4-FFF2-40B4-BE49-F238E27FC236}">
                    <a16:creationId xmlns:a16="http://schemas.microsoft.com/office/drawing/2014/main" id="{3836E2B3-7B05-B1D1-9E5E-E64667422D58}"/>
                  </a:ext>
                </a:extLst>
              </p:cNvPr>
              <p:cNvSpPr/>
              <p:nvPr/>
            </p:nvSpPr>
            <p:spPr>
              <a:xfrm>
                <a:off x="8242300" y="2364739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4E5C29D3-BA17-FF03-1A9A-BA25FA5CC2D8}"/>
                  </a:ext>
                </a:extLst>
              </p:cNvPr>
              <p:cNvSpPr/>
              <p:nvPr/>
            </p:nvSpPr>
            <p:spPr>
              <a:xfrm>
                <a:off x="8360409" y="2330450"/>
                <a:ext cx="20320" cy="125729"/>
              </a:xfrm>
              <a:custGeom>
                <a:avLst/>
                <a:gdLst>
                  <a:gd name="connsiteX0" fmla="*/ 10160 w 20320"/>
                  <a:gd name="connsiteY0" fmla="*/ 0 h 125729"/>
                  <a:gd name="connsiteX1" fmla="*/ 20320 w 20320"/>
                  <a:gd name="connsiteY1" fmla="*/ 10160 h 125729"/>
                  <a:gd name="connsiteX2" fmla="*/ 10160 w 20320"/>
                  <a:gd name="connsiteY2" fmla="*/ 20320 h 125729"/>
                  <a:gd name="connsiteX3" fmla="*/ 0 w 20320"/>
                  <a:gd name="connsiteY3" fmla="*/ 10160 h 125729"/>
                  <a:gd name="connsiteX4" fmla="*/ 10160 w 20320"/>
                  <a:gd name="connsiteY4" fmla="*/ 0 h 125729"/>
                  <a:gd name="connsiteX5" fmla="*/ 19050 w 20320"/>
                  <a:gd name="connsiteY5" fmla="*/ 36830 h 125729"/>
                  <a:gd name="connsiteX6" fmla="*/ 19050 w 20320"/>
                  <a:gd name="connsiteY6" fmla="*/ 125730 h 125729"/>
                  <a:gd name="connsiteX7" fmla="*/ 2540 w 20320"/>
                  <a:gd name="connsiteY7" fmla="*/ 125730 h 125729"/>
                  <a:gd name="connsiteX8" fmla="*/ 2540 w 20320"/>
                  <a:gd name="connsiteY8" fmla="*/ 36830 h 125729"/>
                  <a:gd name="connsiteX9" fmla="*/ 19050 w 20320"/>
                  <a:gd name="connsiteY9" fmla="*/ 36830 h 12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" h="12572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9050" y="36830"/>
                    </a:moveTo>
                    <a:lnTo>
                      <a:pt x="19050" y="125730"/>
                    </a:lnTo>
                    <a:lnTo>
                      <a:pt x="2540" y="125730"/>
                    </a:lnTo>
                    <a:lnTo>
                      <a:pt x="2540" y="36830"/>
                    </a:lnTo>
                    <a:lnTo>
                      <a:pt x="19050" y="368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" name="Freeform 239">
                <a:extLst>
                  <a:ext uri="{FF2B5EF4-FFF2-40B4-BE49-F238E27FC236}">
                    <a16:creationId xmlns:a16="http://schemas.microsoft.com/office/drawing/2014/main" id="{88ED2352-4537-C605-5BC5-C091D0A29199}"/>
                  </a:ext>
                </a:extLst>
              </p:cNvPr>
              <p:cNvSpPr/>
              <p:nvPr/>
            </p:nvSpPr>
            <p:spPr>
              <a:xfrm>
                <a:off x="8399780" y="2340610"/>
                <a:ext cx="60959" cy="116839"/>
              </a:xfrm>
              <a:custGeom>
                <a:avLst/>
                <a:gdLst>
                  <a:gd name="connsiteX0" fmla="*/ 15239 w 60959"/>
                  <a:gd name="connsiteY0" fmla="*/ 26670 h 116839"/>
                  <a:gd name="connsiteX1" fmla="*/ 15239 w 60959"/>
                  <a:gd name="connsiteY1" fmla="*/ 0 h 116839"/>
                  <a:gd name="connsiteX2" fmla="*/ 31750 w 60959"/>
                  <a:gd name="connsiteY2" fmla="*/ 0 h 116839"/>
                  <a:gd name="connsiteX3" fmla="*/ 31750 w 60959"/>
                  <a:gd name="connsiteY3" fmla="*/ 26670 h 116839"/>
                  <a:gd name="connsiteX4" fmla="*/ 58420 w 60959"/>
                  <a:gd name="connsiteY4" fmla="*/ 26670 h 116839"/>
                  <a:gd name="connsiteX5" fmla="*/ 58420 w 60959"/>
                  <a:gd name="connsiteY5" fmla="*/ 40640 h 116839"/>
                  <a:gd name="connsiteX6" fmla="*/ 31750 w 60959"/>
                  <a:gd name="connsiteY6" fmla="*/ 40640 h 116839"/>
                  <a:gd name="connsiteX7" fmla="*/ 31750 w 60959"/>
                  <a:gd name="connsiteY7" fmla="*/ 86360 h 116839"/>
                  <a:gd name="connsiteX8" fmla="*/ 44450 w 60959"/>
                  <a:gd name="connsiteY8" fmla="*/ 102870 h 116839"/>
                  <a:gd name="connsiteX9" fmla="*/ 60960 w 60959"/>
                  <a:gd name="connsiteY9" fmla="*/ 99060 h 116839"/>
                  <a:gd name="connsiteX10" fmla="*/ 60960 w 60959"/>
                  <a:gd name="connsiteY10" fmla="*/ 113030 h 116839"/>
                  <a:gd name="connsiteX11" fmla="*/ 40639 w 60959"/>
                  <a:gd name="connsiteY11" fmla="*/ 116840 h 116839"/>
                  <a:gd name="connsiteX12" fmla="*/ 13970 w 60959"/>
                  <a:gd name="connsiteY12" fmla="*/ 90170 h 116839"/>
                  <a:gd name="connsiteX13" fmla="*/ 13970 w 60959"/>
                  <a:gd name="connsiteY13" fmla="*/ 39370 h 116839"/>
                  <a:gd name="connsiteX14" fmla="*/ 0 w 60959"/>
                  <a:gd name="connsiteY14" fmla="*/ 39370 h 116839"/>
                  <a:gd name="connsiteX15" fmla="*/ 0 w 60959"/>
                  <a:gd name="connsiteY15" fmla="*/ 25400 h 116839"/>
                  <a:gd name="connsiteX16" fmla="*/ 15239 w 60959"/>
                  <a:gd name="connsiteY16" fmla="*/ 25400 h 11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59" h="116839">
                    <a:moveTo>
                      <a:pt x="15239" y="26670"/>
                    </a:moveTo>
                    <a:lnTo>
                      <a:pt x="15239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39" y="116840"/>
                    </a:cubicBezTo>
                    <a:cubicBezTo>
                      <a:pt x="27939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39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" name="Freeform 240">
                <a:extLst>
                  <a:ext uri="{FF2B5EF4-FFF2-40B4-BE49-F238E27FC236}">
                    <a16:creationId xmlns:a16="http://schemas.microsoft.com/office/drawing/2014/main" id="{DDFD53C5-7549-7308-E8FD-932281C8EB92}"/>
                  </a:ext>
                </a:extLst>
              </p:cNvPr>
              <p:cNvSpPr/>
              <p:nvPr/>
            </p:nvSpPr>
            <p:spPr>
              <a:xfrm>
                <a:off x="8474709" y="2364739"/>
                <a:ext cx="62230" cy="92710"/>
              </a:xfrm>
              <a:custGeom>
                <a:avLst/>
                <a:gdLst>
                  <a:gd name="connsiteX0" fmla="*/ 26670 w 62230"/>
                  <a:gd name="connsiteY0" fmla="*/ 53340 h 92710"/>
                  <a:gd name="connsiteX1" fmla="*/ 0 w 62230"/>
                  <a:gd name="connsiteY1" fmla="*/ 25400 h 92710"/>
                  <a:gd name="connsiteX2" fmla="*/ 31750 w 62230"/>
                  <a:gd name="connsiteY2" fmla="*/ 0 h 92710"/>
                  <a:gd name="connsiteX3" fmla="*/ 57150 w 62230"/>
                  <a:gd name="connsiteY3" fmla="*/ 5080 h 92710"/>
                  <a:gd name="connsiteX4" fmla="*/ 57150 w 62230"/>
                  <a:gd name="connsiteY4" fmla="*/ 20320 h 92710"/>
                  <a:gd name="connsiteX5" fmla="*/ 34290 w 62230"/>
                  <a:gd name="connsiteY5" fmla="*/ 13970 h 92710"/>
                  <a:gd name="connsiteX6" fmla="*/ 16510 w 62230"/>
                  <a:gd name="connsiteY6" fmla="*/ 25400 h 92710"/>
                  <a:gd name="connsiteX7" fmla="*/ 34290 w 62230"/>
                  <a:gd name="connsiteY7" fmla="*/ 39370 h 92710"/>
                  <a:gd name="connsiteX8" fmla="*/ 62230 w 62230"/>
                  <a:gd name="connsiteY8" fmla="*/ 67310 h 92710"/>
                  <a:gd name="connsiteX9" fmla="*/ 30480 w 62230"/>
                  <a:gd name="connsiteY9" fmla="*/ 92710 h 92710"/>
                  <a:gd name="connsiteX10" fmla="*/ 1270 w 62230"/>
                  <a:gd name="connsiteY10" fmla="*/ 86360 h 92710"/>
                  <a:gd name="connsiteX11" fmla="*/ 1270 w 62230"/>
                  <a:gd name="connsiteY11" fmla="*/ 71120 h 92710"/>
                  <a:gd name="connsiteX12" fmla="*/ 29210 w 62230"/>
                  <a:gd name="connsiteY12" fmla="*/ 78740 h 92710"/>
                  <a:gd name="connsiteX13" fmla="*/ 46990 w 62230"/>
                  <a:gd name="connsiteY13" fmla="*/ 67310 h 92710"/>
                  <a:gd name="connsiteX14" fmla="*/ 26670 w 62230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30" h="92710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" name="Freeform 241">
                <a:extLst>
                  <a:ext uri="{FF2B5EF4-FFF2-40B4-BE49-F238E27FC236}">
                    <a16:creationId xmlns:a16="http://schemas.microsoft.com/office/drawing/2014/main" id="{F1F7F640-1BAB-740C-D4F1-4AF68A53A88D}"/>
                  </a:ext>
                </a:extLst>
              </p:cNvPr>
              <p:cNvSpPr/>
              <p:nvPr/>
            </p:nvSpPr>
            <p:spPr>
              <a:xfrm>
                <a:off x="8604250" y="2364739"/>
                <a:ext cx="62230" cy="92710"/>
              </a:xfrm>
              <a:custGeom>
                <a:avLst/>
                <a:gdLst>
                  <a:gd name="connsiteX0" fmla="*/ 26670 w 62230"/>
                  <a:gd name="connsiteY0" fmla="*/ 53340 h 92710"/>
                  <a:gd name="connsiteX1" fmla="*/ 0 w 62230"/>
                  <a:gd name="connsiteY1" fmla="*/ 25400 h 92710"/>
                  <a:gd name="connsiteX2" fmla="*/ 31750 w 62230"/>
                  <a:gd name="connsiteY2" fmla="*/ 0 h 92710"/>
                  <a:gd name="connsiteX3" fmla="*/ 57150 w 62230"/>
                  <a:gd name="connsiteY3" fmla="*/ 5080 h 92710"/>
                  <a:gd name="connsiteX4" fmla="*/ 57150 w 62230"/>
                  <a:gd name="connsiteY4" fmla="*/ 20320 h 92710"/>
                  <a:gd name="connsiteX5" fmla="*/ 34290 w 62230"/>
                  <a:gd name="connsiteY5" fmla="*/ 13970 h 92710"/>
                  <a:gd name="connsiteX6" fmla="*/ 16510 w 62230"/>
                  <a:gd name="connsiteY6" fmla="*/ 25400 h 92710"/>
                  <a:gd name="connsiteX7" fmla="*/ 34290 w 62230"/>
                  <a:gd name="connsiteY7" fmla="*/ 39370 h 92710"/>
                  <a:gd name="connsiteX8" fmla="*/ 62230 w 62230"/>
                  <a:gd name="connsiteY8" fmla="*/ 67310 h 92710"/>
                  <a:gd name="connsiteX9" fmla="*/ 30480 w 62230"/>
                  <a:gd name="connsiteY9" fmla="*/ 92710 h 92710"/>
                  <a:gd name="connsiteX10" fmla="*/ 1270 w 62230"/>
                  <a:gd name="connsiteY10" fmla="*/ 86360 h 92710"/>
                  <a:gd name="connsiteX11" fmla="*/ 1270 w 62230"/>
                  <a:gd name="connsiteY11" fmla="*/ 71120 h 92710"/>
                  <a:gd name="connsiteX12" fmla="*/ 29210 w 62230"/>
                  <a:gd name="connsiteY12" fmla="*/ 78740 h 92710"/>
                  <a:gd name="connsiteX13" fmla="*/ 46990 w 62230"/>
                  <a:gd name="connsiteY13" fmla="*/ 67310 h 92710"/>
                  <a:gd name="connsiteX14" fmla="*/ 26670 w 62230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30" h="92710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" name="Freeform 242">
                <a:extLst>
                  <a:ext uri="{FF2B5EF4-FFF2-40B4-BE49-F238E27FC236}">
                    <a16:creationId xmlns:a16="http://schemas.microsoft.com/office/drawing/2014/main" id="{012FE2A4-714B-D4DB-D041-A9235C7FD77B}"/>
                  </a:ext>
                </a:extLst>
              </p:cNvPr>
              <p:cNvSpPr/>
              <p:nvPr/>
            </p:nvSpPr>
            <p:spPr>
              <a:xfrm>
                <a:off x="8684259" y="2364739"/>
                <a:ext cx="83820" cy="93980"/>
              </a:xfrm>
              <a:custGeom>
                <a:avLst/>
                <a:gdLst>
                  <a:gd name="connsiteX0" fmla="*/ 83820 w 83820"/>
                  <a:gd name="connsiteY0" fmla="*/ 41910 h 93980"/>
                  <a:gd name="connsiteX1" fmla="*/ 83820 w 83820"/>
                  <a:gd name="connsiteY1" fmla="*/ 50800 h 93980"/>
                  <a:gd name="connsiteX2" fmla="*/ 17780 w 83820"/>
                  <a:gd name="connsiteY2" fmla="*/ 50800 h 93980"/>
                  <a:gd name="connsiteX3" fmla="*/ 48260 w 83820"/>
                  <a:gd name="connsiteY3" fmla="*/ 80010 h 93980"/>
                  <a:gd name="connsiteX4" fmla="*/ 80010 w 83820"/>
                  <a:gd name="connsiteY4" fmla="*/ 71120 h 93980"/>
                  <a:gd name="connsiteX5" fmla="*/ 80010 w 83820"/>
                  <a:gd name="connsiteY5" fmla="*/ 86360 h 93980"/>
                  <a:gd name="connsiteX6" fmla="*/ 46990 w 83820"/>
                  <a:gd name="connsiteY6" fmla="*/ 93980 h 93980"/>
                  <a:gd name="connsiteX7" fmla="*/ 0 w 83820"/>
                  <a:gd name="connsiteY7" fmla="*/ 46990 h 93980"/>
                  <a:gd name="connsiteX8" fmla="*/ 43180 w 83820"/>
                  <a:gd name="connsiteY8" fmla="*/ 0 h 93980"/>
                  <a:gd name="connsiteX9" fmla="*/ 83820 w 83820"/>
                  <a:gd name="connsiteY9" fmla="*/ 41910 h 93980"/>
                  <a:gd name="connsiteX10" fmla="*/ 43180 w 83820"/>
                  <a:gd name="connsiteY10" fmla="*/ 13970 h 93980"/>
                  <a:gd name="connsiteX11" fmla="*/ 17780 w 83820"/>
                  <a:gd name="connsiteY11" fmla="*/ 38100 h 93980"/>
                  <a:gd name="connsiteX12" fmla="*/ 67310 w 83820"/>
                  <a:gd name="connsiteY12" fmla="*/ 38100 h 93980"/>
                  <a:gd name="connsiteX13" fmla="*/ 43180 w 83820"/>
                  <a:gd name="connsiteY13" fmla="*/ 1397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80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" name="Freeform 243">
                <a:extLst>
                  <a:ext uri="{FF2B5EF4-FFF2-40B4-BE49-F238E27FC236}">
                    <a16:creationId xmlns:a16="http://schemas.microsoft.com/office/drawing/2014/main" id="{9DC512BC-DEAD-4B89-DA5B-4E3DC33F539D}"/>
                  </a:ext>
                </a:extLst>
              </p:cNvPr>
              <p:cNvSpPr/>
              <p:nvPr/>
            </p:nvSpPr>
            <p:spPr>
              <a:xfrm>
                <a:off x="8792209" y="2364739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" name="Freeform 244">
                <a:extLst>
                  <a:ext uri="{FF2B5EF4-FFF2-40B4-BE49-F238E27FC236}">
                    <a16:creationId xmlns:a16="http://schemas.microsoft.com/office/drawing/2014/main" id="{80C40153-D53D-D106-32DE-ED657276B3ED}"/>
                  </a:ext>
                </a:extLst>
              </p:cNvPr>
              <p:cNvSpPr/>
              <p:nvPr/>
            </p:nvSpPr>
            <p:spPr>
              <a:xfrm>
                <a:off x="8850630" y="2367279"/>
                <a:ext cx="88900" cy="91440"/>
              </a:xfrm>
              <a:custGeom>
                <a:avLst/>
                <a:gdLst>
                  <a:gd name="connsiteX0" fmla="*/ 87630 w 88900"/>
                  <a:gd name="connsiteY0" fmla="*/ 0 h 91440"/>
                  <a:gd name="connsiteX1" fmla="*/ 48260 w 88900"/>
                  <a:gd name="connsiteY1" fmla="*/ 91440 h 91440"/>
                  <a:gd name="connsiteX2" fmla="*/ 39370 w 88900"/>
                  <a:gd name="connsiteY2" fmla="*/ 91440 h 91440"/>
                  <a:gd name="connsiteX3" fmla="*/ 0 w 88900"/>
                  <a:gd name="connsiteY3" fmla="*/ 0 h 91440"/>
                  <a:gd name="connsiteX4" fmla="*/ 17780 w 88900"/>
                  <a:gd name="connsiteY4" fmla="*/ 0 h 91440"/>
                  <a:gd name="connsiteX5" fmla="*/ 44450 w 88900"/>
                  <a:gd name="connsiteY5" fmla="*/ 64770 h 91440"/>
                  <a:gd name="connsiteX6" fmla="*/ 71120 w 88900"/>
                  <a:gd name="connsiteY6" fmla="*/ 0 h 91440"/>
                  <a:gd name="connsiteX7" fmla="*/ 88900 w 88900"/>
                  <a:gd name="connsiteY7" fmla="*/ 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900" h="91440">
                    <a:moveTo>
                      <a:pt x="87630" y="0"/>
                    </a:moveTo>
                    <a:lnTo>
                      <a:pt x="48260" y="91440"/>
                    </a:lnTo>
                    <a:lnTo>
                      <a:pt x="39370" y="91440"/>
                    </a:lnTo>
                    <a:lnTo>
                      <a:pt x="0" y="0"/>
                    </a:lnTo>
                    <a:lnTo>
                      <a:pt x="17780" y="0"/>
                    </a:lnTo>
                    <a:cubicBezTo>
                      <a:pt x="26670" y="21590"/>
                      <a:pt x="36830" y="44450"/>
                      <a:pt x="44450" y="64770"/>
                    </a:cubicBezTo>
                    <a:cubicBezTo>
                      <a:pt x="52070" y="44450"/>
                      <a:pt x="62230" y="21590"/>
                      <a:pt x="71120" y="0"/>
                    </a:cubicBezTo>
                    <a:lnTo>
                      <a:pt x="8890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6" name="Freeform 245">
                <a:extLst>
                  <a:ext uri="{FF2B5EF4-FFF2-40B4-BE49-F238E27FC236}">
                    <a16:creationId xmlns:a16="http://schemas.microsoft.com/office/drawing/2014/main" id="{F97BDC91-1DE8-B709-980B-54819FC7FA8B}"/>
                  </a:ext>
                </a:extLst>
              </p:cNvPr>
              <p:cNvSpPr/>
              <p:nvPr/>
            </p:nvSpPr>
            <p:spPr>
              <a:xfrm>
                <a:off x="8954769" y="2330450"/>
                <a:ext cx="20320" cy="125729"/>
              </a:xfrm>
              <a:custGeom>
                <a:avLst/>
                <a:gdLst>
                  <a:gd name="connsiteX0" fmla="*/ 10161 w 20320"/>
                  <a:gd name="connsiteY0" fmla="*/ 0 h 125729"/>
                  <a:gd name="connsiteX1" fmla="*/ 20320 w 20320"/>
                  <a:gd name="connsiteY1" fmla="*/ 10160 h 125729"/>
                  <a:gd name="connsiteX2" fmla="*/ 10161 w 20320"/>
                  <a:gd name="connsiteY2" fmla="*/ 20320 h 125729"/>
                  <a:gd name="connsiteX3" fmla="*/ 0 w 20320"/>
                  <a:gd name="connsiteY3" fmla="*/ 10160 h 125729"/>
                  <a:gd name="connsiteX4" fmla="*/ 10161 w 20320"/>
                  <a:gd name="connsiteY4" fmla="*/ 0 h 125729"/>
                  <a:gd name="connsiteX5" fmla="*/ 17780 w 20320"/>
                  <a:gd name="connsiteY5" fmla="*/ 36830 h 125729"/>
                  <a:gd name="connsiteX6" fmla="*/ 17780 w 20320"/>
                  <a:gd name="connsiteY6" fmla="*/ 125730 h 125729"/>
                  <a:gd name="connsiteX7" fmla="*/ 1270 w 20320"/>
                  <a:gd name="connsiteY7" fmla="*/ 125730 h 125729"/>
                  <a:gd name="connsiteX8" fmla="*/ 1270 w 20320"/>
                  <a:gd name="connsiteY8" fmla="*/ 36830 h 125729"/>
                  <a:gd name="connsiteX9" fmla="*/ 17780 w 20320"/>
                  <a:gd name="connsiteY9" fmla="*/ 36830 h 12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" h="125729">
                    <a:moveTo>
                      <a:pt x="10161" y="0"/>
                    </a:moveTo>
                    <a:cubicBezTo>
                      <a:pt x="16511" y="0"/>
                      <a:pt x="20320" y="3810"/>
                      <a:pt x="20320" y="10160"/>
                    </a:cubicBezTo>
                    <a:cubicBezTo>
                      <a:pt x="20320" y="16510"/>
                      <a:pt x="16511" y="20320"/>
                      <a:pt x="10161" y="20320"/>
                    </a:cubicBezTo>
                    <a:cubicBezTo>
                      <a:pt x="3811" y="20320"/>
                      <a:pt x="0" y="16510"/>
                      <a:pt x="0" y="10160"/>
                    </a:cubicBezTo>
                    <a:cubicBezTo>
                      <a:pt x="0" y="3810"/>
                      <a:pt x="3811" y="0"/>
                      <a:pt x="10161" y="0"/>
                    </a:cubicBezTo>
                    <a:close/>
                    <a:moveTo>
                      <a:pt x="17780" y="36830"/>
                    </a:moveTo>
                    <a:lnTo>
                      <a:pt x="17780" y="125730"/>
                    </a:lnTo>
                    <a:lnTo>
                      <a:pt x="1270" y="125730"/>
                    </a:lnTo>
                    <a:lnTo>
                      <a:pt x="1270" y="36830"/>
                    </a:lnTo>
                    <a:lnTo>
                      <a:pt x="17780" y="368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8FECC39A-8F65-5C0A-3BED-065D433F3F1B}"/>
                  </a:ext>
                </a:extLst>
              </p:cNvPr>
              <p:cNvSpPr/>
              <p:nvPr/>
            </p:nvSpPr>
            <p:spPr>
              <a:xfrm>
                <a:off x="8997950" y="2364739"/>
                <a:ext cx="74930" cy="93980"/>
              </a:xfrm>
              <a:custGeom>
                <a:avLst/>
                <a:gdLst>
                  <a:gd name="connsiteX0" fmla="*/ 48260 w 74930"/>
                  <a:gd name="connsiteY0" fmla="*/ 78740 h 93980"/>
                  <a:gd name="connsiteX1" fmla="*/ 74930 w 74930"/>
                  <a:gd name="connsiteY1" fmla="*/ 71120 h 93980"/>
                  <a:gd name="connsiteX2" fmla="*/ 74930 w 74930"/>
                  <a:gd name="connsiteY2" fmla="*/ 86360 h 93980"/>
                  <a:gd name="connsiteX3" fmla="*/ 46990 w 74930"/>
                  <a:gd name="connsiteY3" fmla="*/ 93980 h 93980"/>
                  <a:gd name="connsiteX4" fmla="*/ 0 w 74930"/>
                  <a:gd name="connsiteY4" fmla="*/ 46990 h 93980"/>
                  <a:gd name="connsiteX5" fmla="*/ 46990 w 74930"/>
                  <a:gd name="connsiteY5" fmla="*/ 0 h 93980"/>
                  <a:gd name="connsiteX6" fmla="*/ 74930 w 74930"/>
                  <a:gd name="connsiteY6" fmla="*/ 6350 h 93980"/>
                  <a:gd name="connsiteX7" fmla="*/ 74930 w 74930"/>
                  <a:gd name="connsiteY7" fmla="*/ 21590 h 93980"/>
                  <a:gd name="connsiteX8" fmla="*/ 48260 w 74930"/>
                  <a:gd name="connsiteY8" fmla="*/ 13970 h 93980"/>
                  <a:gd name="connsiteX9" fmla="*/ 17780 w 74930"/>
                  <a:gd name="connsiteY9" fmla="*/ 45720 h 93980"/>
                  <a:gd name="connsiteX10" fmla="*/ 48260 w 74930"/>
                  <a:gd name="connsiteY10" fmla="*/ 7747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930" h="93980">
                    <a:moveTo>
                      <a:pt x="48260" y="78740"/>
                    </a:moveTo>
                    <a:cubicBezTo>
                      <a:pt x="60960" y="78740"/>
                      <a:pt x="69850" y="73660"/>
                      <a:pt x="74930" y="71120"/>
                    </a:cubicBezTo>
                    <a:lnTo>
                      <a:pt x="74930" y="86360"/>
                    </a:lnTo>
                    <a:cubicBezTo>
                      <a:pt x="69850" y="88900"/>
                      <a:pt x="60960" y="93980"/>
                      <a:pt x="4699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6990" y="0"/>
                    </a:cubicBezTo>
                    <a:cubicBezTo>
                      <a:pt x="74930" y="0"/>
                      <a:pt x="68580" y="3810"/>
                      <a:pt x="74930" y="6350"/>
                    </a:cubicBezTo>
                    <a:lnTo>
                      <a:pt x="74930" y="21590"/>
                    </a:lnTo>
                    <a:cubicBezTo>
                      <a:pt x="68580" y="17780"/>
                      <a:pt x="59690" y="13970"/>
                      <a:pt x="48260" y="13970"/>
                    </a:cubicBezTo>
                    <a:cubicBezTo>
                      <a:pt x="30480" y="13970"/>
                      <a:pt x="17780" y="26670"/>
                      <a:pt x="17780" y="45720"/>
                    </a:cubicBezTo>
                    <a:cubicBezTo>
                      <a:pt x="17780" y="64770"/>
                      <a:pt x="30480" y="77470"/>
                      <a:pt x="48260" y="774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" name="Freeform 247">
                <a:extLst>
                  <a:ext uri="{FF2B5EF4-FFF2-40B4-BE49-F238E27FC236}">
                    <a16:creationId xmlns:a16="http://schemas.microsoft.com/office/drawing/2014/main" id="{E409571A-C872-5FAC-C3D4-E9C6688CB2DA}"/>
                  </a:ext>
                </a:extLst>
              </p:cNvPr>
              <p:cNvSpPr/>
              <p:nvPr/>
            </p:nvSpPr>
            <p:spPr>
              <a:xfrm>
                <a:off x="9090659" y="2364739"/>
                <a:ext cx="83820" cy="93980"/>
              </a:xfrm>
              <a:custGeom>
                <a:avLst/>
                <a:gdLst>
                  <a:gd name="connsiteX0" fmla="*/ 83820 w 83820"/>
                  <a:gd name="connsiteY0" fmla="*/ 41910 h 93980"/>
                  <a:gd name="connsiteX1" fmla="*/ 83820 w 83820"/>
                  <a:gd name="connsiteY1" fmla="*/ 50800 h 93980"/>
                  <a:gd name="connsiteX2" fmla="*/ 17780 w 83820"/>
                  <a:gd name="connsiteY2" fmla="*/ 50800 h 93980"/>
                  <a:gd name="connsiteX3" fmla="*/ 48260 w 83820"/>
                  <a:gd name="connsiteY3" fmla="*/ 80010 h 93980"/>
                  <a:gd name="connsiteX4" fmla="*/ 80010 w 83820"/>
                  <a:gd name="connsiteY4" fmla="*/ 71120 h 93980"/>
                  <a:gd name="connsiteX5" fmla="*/ 80010 w 83820"/>
                  <a:gd name="connsiteY5" fmla="*/ 86360 h 93980"/>
                  <a:gd name="connsiteX6" fmla="*/ 46990 w 83820"/>
                  <a:gd name="connsiteY6" fmla="*/ 93980 h 93980"/>
                  <a:gd name="connsiteX7" fmla="*/ 0 w 83820"/>
                  <a:gd name="connsiteY7" fmla="*/ 46990 h 93980"/>
                  <a:gd name="connsiteX8" fmla="*/ 43180 w 83820"/>
                  <a:gd name="connsiteY8" fmla="*/ 0 h 93980"/>
                  <a:gd name="connsiteX9" fmla="*/ 83820 w 83820"/>
                  <a:gd name="connsiteY9" fmla="*/ 41910 h 93980"/>
                  <a:gd name="connsiteX10" fmla="*/ 44450 w 83820"/>
                  <a:gd name="connsiteY10" fmla="*/ 13970 h 93980"/>
                  <a:gd name="connsiteX11" fmla="*/ 19050 w 83820"/>
                  <a:gd name="connsiteY11" fmla="*/ 38100 h 93980"/>
                  <a:gd name="connsiteX12" fmla="*/ 68580 w 83820"/>
                  <a:gd name="connsiteY12" fmla="*/ 38100 h 93980"/>
                  <a:gd name="connsiteX13" fmla="*/ 44450 w 83820"/>
                  <a:gd name="connsiteY13" fmla="*/ 1397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80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4450" y="13970"/>
                    </a:moveTo>
                    <a:cubicBezTo>
                      <a:pt x="29210" y="13970"/>
                      <a:pt x="20320" y="25400"/>
                      <a:pt x="19050" y="38100"/>
                    </a:cubicBezTo>
                    <a:lnTo>
                      <a:pt x="68580" y="38100"/>
                    </a:lnTo>
                    <a:cubicBezTo>
                      <a:pt x="68580" y="25400"/>
                      <a:pt x="60960" y="13970"/>
                      <a:pt x="4445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9" name="Freeform 248">
                <a:extLst>
                  <a:ext uri="{FF2B5EF4-FFF2-40B4-BE49-F238E27FC236}">
                    <a16:creationId xmlns:a16="http://schemas.microsoft.com/office/drawing/2014/main" id="{FCE8A415-ECA2-19FD-8A69-C5347337C8A7}"/>
                  </a:ext>
                </a:extLst>
              </p:cNvPr>
              <p:cNvSpPr/>
              <p:nvPr/>
            </p:nvSpPr>
            <p:spPr>
              <a:xfrm>
                <a:off x="9193530" y="2364739"/>
                <a:ext cx="62229" cy="92710"/>
              </a:xfrm>
              <a:custGeom>
                <a:avLst/>
                <a:gdLst>
                  <a:gd name="connsiteX0" fmla="*/ 26670 w 62229"/>
                  <a:gd name="connsiteY0" fmla="*/ 53340 h 92710"/>
                  <a:gd name="connsiteX1" fmla="*/ 0 w 62229"/>
                  <a:gd name="connsiteY1" fmla="*/ 25400 h 92710"/>
                  <a:gd name="connsiteX2" fmla="*/ 31750 w 62229"/>
                  <a:gd name="connsiteY2" fmla="*/ 0 h 92710"/>
                  <a:gd name="connsiteX3" fmla="*/ 57150 w 62229"/>
                  <a:gd name="connsiteY3" fmla="*/ 5080 h 92710"/>
                  <a:gd name="connsiteX4" fmla="*/ 57150 w 62229"/>
                  <a:gd name="connsiteY4" fmla="*/ 20320 h 92710"/>
                  <a:gd name="connsiteX5" fmla="*/ 34289 w 62229"/>
                  <a:gd name="connsiteY5" fmla="*/ 13970 h 92710"/>
                  <a:gd name="connsiteX6" fmla="*/ 16510 w 62229"/>
                  <a:gd name="connsiteY6" fmla="*/ 25400 h 92710"/>
                  <a:gd name="connsiteX7" fmla="*/ 34289 w 62229"/>
                  <a:gd name="connsiteY7" fmla="*/ 39370 h 92710"/>
                  <a:gd name="connsiteX8" fmla="*/ 62230 w 62229"/>
                  <a:gd name="connsiteY8" fmla="*/ 67310 h 92710"/>
                  <a:gd name="connsiteX9" fmla="*/ 30480 w 62229"/>
                  <a:gd name="connsiteY9" fmla="*/ 92710 h 92710"/>
                  <a:gd name="connsiteX10" fmla="*/ 1270 w 62229"/>
                  <a:gd name="connsiteY10" fmla="*/ 86360 h 92710"/>
                  <a:gd name="connsiteX11" fmla="*/ 1270 w 62229"/>
                  <a:gd name="connsiteY11" fmla="*/ 71120 h 92710"/>
                  <a:gd name="connsiteX12" fmla="*/ 29210 w 62229"/>
                  <a:gd name="connsiteY12" fmla="*/ 78740 h 92710"/>
                  <a:gd name="connsiteX13" fmla="*/ 46989 w 62229"/>
                  <a:gd name="connsiteY13" fmla="*/ 67310 h 92710"/>
                  <a:gd name="connsiteX14" fmla="*/ 26670 w 62229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29" h="92710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89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89" y="39370"/>
                    </a:cubicBezTo>
                    <a:cubicBezTo>
                      <a:pt x="53339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89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89" y="78740"/>
                      <a:pt x="29210" y="78740"/>
                    </a:cubicBezTo>
                    <a:cubicBezTo>
                      <a:pt x="36830" y="78740"/>
                      <a:pt x="46989" y="74930"/>
                      <a:pt x="46989" y="67310"/>
                    </a:cubicBezTo>
                    <a:cubicBezTo>
                      <a:pt x="46989" y="59690"/>
                      <a:pt x="40639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0" name="Freeform 249">
                <a:extLst>
                  <a:ext uri="{FF2B5EF4-FFF2-40B4-BE49-F238E27FC236}">
                    <a16:creationId xmlns:a16="http://schemas.microsoft.com/office/drawing/2014/main" id="{4B06A008-E58E-E7D6-DA41-728EC5D707D8}"/>
                  </a:ext>
                </a:extLst>
              </p:cNvPr>
              <p:cNvSpPr/>
              <p:nvPr/>
            </p:nvSpPr>
            <p:spPr>
              <a:xfrm>
                <a:off x="9273540" y="2438400"/>
                <a:ext cx="20319" cy="20320"/>
              </a:xfrm>
              <a:custGeom>
                <a:avLst/>
                <a:gdLst>
                  <a:gd name="connsiteX0" fmla="*/ 10160 w 20319"/>
                  <a:gd name="connsiteY0" fmla="*/ 0 h 20320"/>
                  <a:gd name="connsiteX1" fmla="*/ 20320 w 20319"/>
                  <a:gd name="connsiteY1" fmla="*/ 10160 h 20320"/>
                  <a:gd name="connsiteX2" fmla="*/ 10160 w 20319"/>
                  <a:gd name="connsiteY2" fmla="*/ 20320 h 20320"/>
                  <a:gd name="connsiteX3" fmla="*/ 0 w 20319"/>
                  <a:gd name="connsiteY3" fmla="*/ 10160 h 20320"/>
                  <a:gd name="connsiteX4" fmla="*/ 10160 w 20319"/>
                  <a:gd name="connsiteY4" fmla="*/ 0 h 20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19" h="20320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" name="Freeform 250">
                <a:extLst>
                  <a:ext uri="{FF2B5EF4-FFF2-40B4-BE49-F238E27FC236}">
                    <a16:creationId xmlns:a16="http://schemas.microsoft.com/office/drawing/2014/main" id="{7D84D297-91D7-9118-49A2-C4A0C8F22635}"/>
                  </a:ext>
                </a:extLst>
              </p:cNvPr>
              <p:cNvSpPr/>
              <p:nvPr/>
            </p:nvSpPr>
            <p:spPr>
              <a:xfrm>
                <a:off x="774700" y="2541270"/>
                <a:ext cx="82550" cy="128269"/>
              </a:xfrm>
              <a:custGeom>
                <a:avLst/>
                <a:gdLst>
                  <a:gd name="connsiteX0" fmla="*/ 16510 w 82550"/>
                  <a:gd name="connsiteY0" fmla="*/ 78740 h 128269"/>
                  <a:gd name="connsiteX1" fmla="*/ 16510 w 82550"/>
                  <a:gd name="connsiteY1" fmla="*/ 128270 h 128269"/>
                  <a:gd name="connsiteX2" fmla="*/ 0 w 82550"/>
                  <a:gd name="connsiteY2" fmla="*/ 128270 h 128269"/>
                  <a:gd name="connsiteX3" fmla="*/ 0 w 82550"/>
                  <a:gd name="connsiteY3" fmla="*/ 0 h 128269"/>
                  <a:gd name="connsiteX4" fmla="*/ 39370 w 82550"/>
                  <a:gd name="connsiteY4" fmla="*/ 0 h 128269"/>
                  <a:gd name="connsiteX5" fmla="*/ 82550 w 82550"/>
                  <a:gd name="connsiteY5" fmla="*/ 39370 h 128269"/>
                  <a:gd name="connsiteX6" fmla="*/ 39370 w 82550"/>
                  <a:gd name="connsiteY6" fmla="*/ 78740 h 128269"/>
                  <a:gd name="connsiteX7" fmla="*/ 16510 w 82550"/>
                  <a:gd name="connsiteY7" fmla="*/ 78740 h 128269"/>
                  <a:gd name="connsiteX8" fmla="*/ 16510 w 82550"/>
                  <a:gd name="connsiteY8" fmla="*/ 13970 h 128269"/>
                  <a:gd name="connsiteX9" fmla="*/ 16510 w 82550"/>
                  <a:gd name="connsiteY9" fmla="*/ 63500 h 128269"/>
                  <a:gd name="connsiteX10" fmla="*/ 39370 w 82550"/>
                  <a:gd name="connsiteY10" fmla="*/ 63500 h 128269"/>
                  <a:gd name="connsiteX11" fmla="*/ 64770 w 82550"/>
                  <a:gd name="connsiteY11" fmla="*/ 39370 h 128269"/>
                  <a:gd name="connsiteX12" fmla="*/ 38100 w 82550"/>
                  <a:gd name="connsiteY12" fmla="*/ 15240 h 128269"/>
                  <a:gd name="connsiteX13" fmla="*/ 16510 w 82550"/>
                  <a:gd name="connsiteY13" fmla="*/ 15240 h 128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2550" h="128269">
                    <a:moveTo>
                      <a:pt x="16510" y="78740"/>
                    </a:moveTo>
                    <a:lnTo>
                      <a:pt x="16510" y="128270"/>
                    </a:lnTo>
                    <a:lnTo>
                      <a:pt x="0" y="128270"/>
                    </a:lnTo>
                    <a:lnTo>
                      <a:pt x="0" y="0"/>
                    </a:lnTo>
                    <a:lnTo>
                      <a:pt x="39370" y="0"/>
                    </a:lnTo>
                    <a:cubicBezTo>
                      <a:pt x="66040" y="0"/>
                      <a:pt x="82550" y="13970"/>
                      <a:pt x="82550" y="39370"/>
                    </a:cubicBezTo>
                    <a:cubicBezTo>
                      <a:pt x="82550" y="64770"/>
                      <a:pt x="66040" y="78740"/>
                      <a:pt x="39370" y="78740"/>
                    </a:cubicBezTo>
                    <a:lnTo>
                      <a:pt x="16510" y="78740"/>
                    </a:lnTo>
                    <a:close/>
                    <a:moveTo>
                      <a:pt x="16510" y="13970"/>
                    </a:moveTo>
                    <a:lnTo>
                      <a:pt x="16510" y="63500"/>
                    </a:lnTo>
                    <a:lnTo>
                      <a:pt x="39370" y="63500"/>
                    </a:lnTo>
                    <a:cubicBezTo>
                      <a:pt x="54610" y="63500"/>
                      <a:pt x="64770" y="54610"/>
                      <a:pt x="64770" y="39370"/>
                    </a:cubicBezTo>
                    <a:cubicBezTo>
                      <a:pt x="64770" y="24130"/>
                      <a:pt x="54610" y="15240"/>
                      <a:pt x="38100" y="15240"/>
                    </a:cubicBezTo>
                    <a:lnTo>
                      <a:pt x="16510" y="152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2" name="Freeform 251">
                <a:extLst>
                  <a:ext uri="{FF2B5EF4-FFF2-40B4-BE49-F238E27FC236}">
                    <a16:creationId xmlns:a16="http://schemas.microsoft.com/office/drawing/2014/main" id="{8193B6E8-B4AB-C084-AD12-534A40666108}"/>
                  </a:ext>
                </a:extLst>
              </p:cNvPr>
              <p:cNvSpPr/>
              <p:nvPr/>
            </p:nvSpPr>
            <p:spPr>
              <a:xfrm>
                <a:off x="877569" y="2578100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3" name="Freeform 252">
                <a:extLst>
                  <a:ext uri="{FF2B5EF4-FFF2-40B4-BE49-F238E27FC236}">
                    <a16:creationId xmlns:a16="http://schemas.microsoft.com/office/drawing/2014/main" id="{0039A378-FBEC-A9C4-B586-343E44913A68}"/>
                  </a:ext>
                </a:extLst>
              </p:cNvPr>
              <p:cNvSpPr/>
              <p:nvPr/>
            </p:nvSpPr>
            <p:spPr>
              <a:xfrm>
                <a:off x="941069" y="2578100"/>
                <a:ext cx="91440" cy="93979"/>
              </a:xfrm>
              <a:custGeom>
                <a:avLst/>
                <a:gdLst>
                  <a:gd name="connsiteX0" fmla="*/ 91440 w 91440"/>
                  <a:gd name="connsiteY0" fmla="*/ 46990 h 93979"/>
                  <a:gd name="connsiteX1" fmla="*/ 45720 w 91440"/>
                  <a:gd name="connsiteY1" fmla="*/ 93980 h 93979"/>
                  <a:gd name="connsiteX2" fmla="*/ 0 w 91440"/>
                  <a:gd name="connsiteY2" fmla="*/ 46990 h 93979"/>
                  <a:gd name="connsiteX3" fmla="*/ 45720 w 91440"/>
                  <a:gd name="connsiteY3" fmla="*/ 0 h 93979"/>
                  <a:gd name="connsiteX4" fmla="*/ 91440 w 91440"/>
                  <a:gd name="connsiteY4" fmla="*/ 46990 h 93979"/>
                  <a:gd name="connsiteX5" fmla="*/ 74930 w 91440"/>
                  <a:gd name="connsiteY5" fmla="*/ 46990 h 93979"/>
                  <a:gd name="connsiteX6" fmla="*/ 44450 w 91440"/>
                  <a:gd name="connsiteY6" fmla="*/ 15240 h 93979"/>
                  <a:gd name="connsiteX7" fmla="*/ 15240 w 91440"/>
                  <a:gd name="connsiteY7" fmla="*/ 46990 h 93979"/>
                  <a:gd name="connsiteX8" fmla="*/ 44450 w 91440"/>
                  <a:gd name="connsiteY8" fmla="*/ 78740 h 93979"/>
                  <a:gd name="connsiteX9" fmla="*/ 74930 w 91440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40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4930" y="46990"/>
                    </a:moveTo>
                    <a:cubicBezTo>
                      <a:pt x="74930" y="27940"/>
                      <a:pt x="62230" y="15240"/>
                      <a:pt x="44450" y="15240"/>
                    </a:cubicBezTo>
                    <a:cubicBezTo>
                      <a:pt x="26670" y="15240"/>
                      <a:pt x="15240" y="29210"/>
                      <a:pt x="15240" y="46990"/>
                    </a:cubicBezTo>
                    <a:cubicBezTo>
                      <a:pt x="15240" y="64770"/>
                      <a:pt x="27940" y="78740"/>
                      <a:pt x="44450" y="78740"/>
                    </a:cubicBezTo>
                    <a:cubicBezTo>
                      <a:pt x="60960" y="78740"/>
                      <a:pt x="74930" y="64770"/>
                      <a:pt x="7493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" name="Freeform 253">
                <a:extLst>
                  <a:ext uri="{FF2B5EF4-FFF2-40B4-BE49-F238E27FC236}">
                    <a16:creationId xmlns:a16="http://schemas.microsoft.com/office/drawing/2014/main" id="{D25B8593-6363-EA19-F137-3523E2CD756F}"/>
                  </a:ext>
                </a:extLst>
              </p:cNvPr>
              <p:cNvSpPr/>
              <p:nvPr/>
            </p:nvSpPr>
            <p:spPr>
              <a:xfrm>
                <a:off x="1059180" y="2541270"/>
                <a:ext cx="80009" cy="128269"/>
              </a:xfrm>
              <a:custGeom>
                <a:avLst/>
                <a:gdLst>
                  <a:gd name="connsiteX0" fmla="*/ 0 w 80009"/>
                  <a:gd name="connsiteY0" fmla="*/ 0 h 128269"/>
                  <a:gd name="connsiteX1" fmla="*/ 16510 w 80009"/>
                  <a:gd name="connsiteY1" fmla="*/ 0 h 128269"/>
                  <a:gd name="connsiteX2" fmla="*/ 16510 w 80009"/>
                  <a:gd name="connsiteY2" fmla="*/ 49530 h 128269"/>
                  <a:gd name="connsiteX3" fmla="*/ 16510 w 80009"/>
                  <a:gd name="connsiteY3" fmla="*/ 58420 h 128269"/>
                  <a:gd name="connsiteX4" fmla="*/ 16510 w 80009"/>
                  <a:gd name="connsiteY4" fmla="*/ 58420 h 128269"/>
                  <a:gd name="connsiteX5" fmla="*/ 49530 w 80009"/>
                  <a:gd name="connsiteY5" fmla="*/ 36830 h 128269"/>
                  <a:gd name="connsiteX6" fmla="*/ 80010 w 80009"/>
                  <a:gd name="connsiteY6" fmla="*/ 72390 h 128269"/>
                  <a:gd name="connsiteX7" fmla="*/ 80010 w 80009"/>
                  <a:gd name="connsiteY7" fmla="*/ 128270 h 128269"/>
                  <a:gd name="connsiteX8" fmla="*/ 63500 w 80009"/>
                  <a:gd name="connsiteY8" fmla="*/ 128270 h 128269"/>
                  <a:gd name="connsiteX9" fmla="*/ 63500 w 80009"/>
                  <a:gd name="connsiteY9" fmla="*/ 76200 h 128269"/>
                  <a:gd name="connsiteX10" fmla="*/ 46990 w 80009"/>
                  <a:gd name="connsiteY10" fmla="*/ 53340 h 128269"/>
                  <a:gd name="connsiteX11" fmla="*/ 16510 w 80009"/>
                  <a:gd name="connsiteY11" fmla="*/ 85090 h 128269"/>
                  <a:gd name="connsiteX12" fmla="*/ 16510 w 80009"/>
                  <a:gd name="connsiteY12" fmla="*/ 128270 h 128269"/>
                  <a:gd name="connsiteX13" fmla="*/ 0 w 80009"/>
                  <a:gd name="connsiteY13" fmla="*/ 128270 h 128269"/>
                  <a:gd name="connsiteX14" fmla="*/ 0 w 80009"/>
                  <a:gd name="connsiteY14" fmla="*/ 0 h 128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128269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49530"/>
                    </a:lnTo>
                    <a:cubicBezTo>
                      <a:pt x="16510" y="53340"/>
                      <a:pt x="16510" y="57150"/>
                      <a:pt x="16510" y="58420"/>
                    </a:cubicBezTo>
                    <a:lnTo>
                      <a:pt x="16510" y="58420"/>
                    </a:lnTo>
                    <a:cubicBezTo>
                      <a:pt x="20320" y="50800"/>
                      <a:pt x="30480" y="36830"/>
                      <a:pt x="49530" y="36830"/>
                    </a:cubicBezTo>
                    <a:cubicBezTo>
                      <a:pt x="68580" y="36830"/>
                      <a:pt x="80010" y="49530"/>
                      <a:pt x="80010" y="72390"/>
                    </a:cubicBezTo>
                    <a:lnTo>
                      <a:pt x="80010" y="128270"/>
                    </a:lnTo>
                    <a:lnTo>
                      <a:pt x="63500" y="128270"/>
                    </a:lnTo>
                    <a:lnTo>
                      <a:pt x="63500" y="76200"/>
                    </a:lnTo>
                    <a:cubicBezTo>
                      <a:pt x="63500" y="63500"/>
                      <a:pt x="60960" y="53340"/>
                      <a:pt x="46990" y="53340"/>
                    </a:cubicBezTo>
                    <a:cubicBezTo>
                      <a:pt x="33020" y="53340"/>
                      <a:pt x="16510" y="67310"/>
                      <a:pt x="16510" y="85090"/>
                    </a:cubicBezTo>
                    <a:lnTo>
                      <a:pt x="16510" y="128270"/>
                    </a:lnTo>
                    <a:lnTo>
                      <a:pt x="0" y="1282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5" name="Freeform 254">
                <a:extLst>
                  <a:ext uri="{FF2B5EF4-FFF2-40B4-BE49-F238E27FC236}">
                    <a16:creationId xmlns:a16="http://schemas.microsoft.com/office/drawing/2014/main" id="{0FCA07D0-6AA5-D3A0-E60A-837DB3345467}"/>
                  </a:ext>
                </a:extLst>
              </p:cNvPr>
              <p:cNvSpPr/>
              <p:nvPr/>
            </p:nvSpPr>
            <p:spPr>
              <a:xfrm>
                <a:off x="1168400" y="2543810"/>
                <a:ext cx="20319" cy="125729"/>
              </a:xfrm>
              <a:custGeom>
                <a:avLst/>
                <a:gdLst>
                  <a:gd name="connsiteX0" fmla="*/ 10160 w 20319"/>
                  <a:gd name="connsiteY0" fmla="*/ 0 h 125729"/>
                  <a:gd name="connsiteX1" fmla="*/ 20320 w 20319"/>
                  <a:gd name="connsiteY1" fmla="*/ 10160 h 125729"/>
                  <a:gd name="connsiteX2" fmla="*/ 10160 w 20319"/>
                  <a:gd name="connsiteY2" fmla="*/ 20320 h 125729"/>
                  <a:gd name="connsiteX3" fmla="*/ 0 w 20319"/>
                  <a:gd name="connsiteY3" fmla="*/ 10160 h 125729"/>
                  <a:gd name="connsiteX4" fmla="*/ 10160 w 20319"/>
                  <a:gd name="connsiteY4" fmla="*/ 0 h 125729"/>
                  <a:gd name="connsiteX5" fmla="*/ 19050 w 20319"/>
                  <a:gd name="connsiteY5" fmla="*/ 36830 h 125729"/>
                  <a:gd name="connsiteX6" fmla="*/ 19050 w 20319"/>
                  <a:gd name="connsiteY6" fmla="*/ 125730 h 125729"/>
                  <a:gd name="connsiteX7" fmla="*/ 2540 w 20319"/>
                  <a:gd name="connsiteY7" fmla="*/ 125730 h 125729"/>
                  <a:gd name="connsiteX8" fmla="*/ 2540 w 20319"/>
                  <a:gd name="connsiteY8" fmla="*/ 36830 h 125729"/>
                  <a:gd name="connsiteX9" fmla="*/ 19050 w 20319"/>
                  <a:gd name="connsiteY9" fmla="*/ 36830 h 12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19" h="12572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9050" y="36830"/>
                    </a:moveTo>
                    <a:lnTo>
                      <a:pt x="19050" y="125730"/>
                    </a:lnTo>
                    <a:lnTo>
                      <a:pt x="2540" y="125730"/>
                    </a:lnTo>
                    <a:lnTo>
                      <a:pt x="2540" y="36830"/>
                    </a:lnTo>
                    <a:lnTo>
                      <a:pt x="19050" y="368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6" name="Freeform 255">
                <a:extLst>
                  <a:ext uri="{FF2B5EF4-FFF2-40B4-BE49-F238E27FC236}">
                    <a16:creationId xmlns:a16="http://schemas.microsoft.com/office/drawing/2014/main" id="{E51C8796-8A87-3977-2219-FB93F934F952}"/>
                  </a:ext>
                </a:extLst>
              </p:cNvPr>
              <p:cNvSpPr/>
              <p:nvPr/>
            </p:nvSpPr>
            <p:spPr>
              <a:xfrm>
                <a:off x="1221739" y="2541270"/>
                <a:ext cx="87630" cy="130809"/>
              </a:xfrm>
              <a:custGeom>
                <a:avLst/>
                <a:gdLst>
                  <a:gd name="connsiteX0" fmla="*/ 0 w 87630"/>
                  <a:gd name="connsiteY0" fmla="*/ 0 h 130809"/>
                  <a:gd name="connsiteX1" fmla="*/ 16510 w 87630"/>
                  <a:gd name="connsiteY1" fmla="*/ 0 h 130809"/>
                  <a:gd name="connsiteX2" fmla="*/ 16510 w 87630"/>
                  <a:gd name="connsiteY2" fmla="*/ 45720 h 130809"/>
                  <a:gd name="connsiteX3" fmla="*/ 16510 w 87630"/>
                  <a:gd name="connsiteY3" fmla="*/ 53340 h 130809"/>
                  <a:gd name="connsiteX4" fmla="*/ 16510 w 87630"/>
                  <a:gd name="connsiteY4" fmla="*/ 53340 h 130809"/>
                  <a:gd name="connsiteX5" fmla="*/ 46990 w 87630"/>
                  <a:gd name="connsiteY5" fmla="*/ 36830 h 130809"/>
                  <a:gd name="connsiteX6" fmla="*/ 87630 w 87630"/>
                  <a:gd name="connsiteY6" fmla="*/ 83820 h 130809"/>
                  <a:gd name="connsiteX7" fmla="*/ 46990 w 87630"/>
                  <a:gd name="connsiteY7" fmla="*/ 130810 h 130809"/>
                  <a:gd name="connsiteX8" fmla="*/ 15240 w 87630"/>
                  <a:gd name="connsiteY8" fmla="*/ 111760 h 130809"/>
                  <a:gd name="connsiteX9" fmla="*/ 15240 w 87630"/>
                  <a:gd name="connsiteY9" fmla="*/ 111760 h 130809"/>
                  <a:gd name="connsiteX10" fmla="*/ 15240 w 87630"/>
                  <a:gd name="connsiteY10" fmla="*/ 118110 h 130809"/>
                  <a:gd name="connsiteX11" fmla="*/ 15240 w 87630"/>
                  <a:gd name="connsiteY11" fmla="*/ 128270 h 130809"/>
                  <a:gd name="connsiteX12" fmla="*/ 0 w 87630"/>
                  <a:gd name="connsiteY12" fmla="*/ 128270 h 130809"/>
                  <a:gd name="connsiteX13" fmla="*/ 0 w 87630"/>
                  <a:gd name="connsiteY13" fmla="*/ 0 h 130809"/>
                  <a:gd name="connsiteX14" fmla="*/ 16510 w 87630"/>
                  <a:gd name="connsiteY14" fmla="*/ 83820 h 130809"/>
                  <a:gd name="connsiteX15" fmla="*/ 44450 w 87630"/>
                  <a:gd name="connsiteY15" fmla="*/ 115570 h 130809"/>
                  <a:gd name="connsiteX16" fmla="*/ 72390 w 87630"/>
                  <a:gd name="connsiteY16" fmla="*/ 83820 h 130809"/>
                  <a:gd name="connsiteX17" fmla="*/ 44450 w 87630"/>
                  <a:gd name="connsiteY17" fmla="*/ 52070 h 130809"/>
                  <a:gd name="connsiteX18" fmla="*/ 16510 w 87630"/>
                  <a:gd name="connsiteY18" fmla="*/ 8382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30" h="130809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45720"/>
                    </a:lnTo>
                    <a:cubicBezTo>
                      <a:pt x="16510" y="50800"/>
                      <a:pt x="16510" y="53340"/>
                      <a:pt x="16510" y="53340"/>
                    </a:cubicBezTo>
                    <a:lnTo>
                      <a:pt x="16510" y="53340"/>
                    </a:lnTo>
                    <a:cubicBezTo>
                      <a:pt x="21590" y="44450"/>
                      <a:pt x="33020" y="36830"/>
                      <a:pt x="46990" y="36830"/>
                    </a:cubicBezTo>
                    <a:cubicBezTo>
                      <a:pt x="69850" y="36830"/>
                      <a:pt x="87630" y="55880"/>
                      <a:pt x="87630" y="83820"/>
                    </a:cubicBezTo>
                    <a:cubicBezTo>
                      <a:pt x="87630" y="111760"/>
                      <a:pt x="69850" y="130810"/>
                      <a:pt x="46990" y="130810"/>
                    </a:cubicBezTo>
                    <a:cubicBezTo>
                      <a:pt x="24130" y="130810"/>
                      <a:pt x="20320" y="121920"/>
                      <a:pt x="15240" y="111760"/>
                    </a:cubicBezTo>
                    <a:lnTo>
                      <a:pt x="15240" y="111760"/>
                    </a:lnTo>
                    <a:cubicBezTo>
                      <a:pt x="15240" y="111760"/>
                      <a:pt x="15240" y="114300"/>
                      <a:pt x="15240" y="118110"/>
                    </a:cubicBezTo>
                    <a:lnTo>
                      <a:pt x="15240" y="128270"/>
                    </a:lnTo>
                    <a:lnTo>
                      <a:pt x="0" y="128270"/>
                    </a:lnTo>
                    <a:lnTo>
                      <a:pt x="0" y="0"/>
                    </a:lnTo>
                    <a:close/>
                    <a:moveTo>
                      <a:pt x="16510" y="83820"/>
                    </a:moveTo>
                    <a:cubicBezTo>
                      <a:pt x="16510" y="106680"/>
                      <a:pt x="30480" y="115570"/>
                      <a:pt x="44450" y="115570"/>
                    </a:cubicBezTo>
                    <a:cubicBezTo>
                      <a:pt x="58420" y="115570"/>
                      <a:pt x="72390" y="101600"/>
                      <a:pt x="72390" y="83820"/>
                    </a:cubicBezTo>
                    <a:cubicBezTo>
                      <a:pt x="72390" y="66040"/>
                      <a:pt x="60960" y="52070"/>
                      <a:pt x="44450" y="52070"/>
                    </a:cubicBezTo>
                    <a:cubicBezTo>
                      <a:pt x="27940" y="52070"/>
                      <a:pt x="16510" y="62230"/>
                      <a:pt x="16510" y="8382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" name="Freeform 256">
                <a:extLst>
                  <a:ext uri="{FF2B5EF4-FFF2-40B4-BE49-F238E27FC236}">
                    <a16:creationId xmlns:a16="http://schemas.microsoft.com/office/drawing/2014/main" id="{1B30DA5C-C60F-E1F3-C6BF-CBB591F662CA}"/>
                  </a:ext>
                </a:extLst>
              </p:cNvPr>
              <p:cNvSpPr/>
              <p:nvPr/>
            </p:nvSpPr>
            <p:spPr>
              <a:xfrm>
                <a:off x="1334769" y="2543810"/>
                <a:ext cx="20319" cy="125729"/>
              </a:xfrm>
              <a:custGeom>
                <a:avLst/>
                <a:gdLst>
                  <a:gd name="connsiteX0" fmla="*/ 10160 w 20319"/>
                  <a:gd name="connsiteY0" fmla="*/ 0 h 125729"/>
                  <a:gd name="connsiteX1" fmla="*/ 20320 w 20319"/>
                  <a:gd name="connsiteY1" fmla="*/ 10160 h 125729"/>
                  <a:gd name="connsiteX2" fmla="*/ 10160 w 20319"/>
                  <a:gd name="connsiteY2" fmla="*/ 20320 h 125729"/>
                  <a:gd name="connsiteX3" fmla="*/ 0 w 20319"/>
                  <a:gd name="connsiteY3" fmla="*/ 10160 h 125729"/>
                  <a:gd name="connsiteX4" fmla="*/ 10160 w 20319"/>
                  <a:gd name="connsiteY4" fmla="*/ 0 h 125729"/>
                  <a:gd name="connsiteX5" fmla="*/ 17780 w 20319"/>
                  <a:gd name="connsiteY5" fmla="*/ 36830 h 125729"/>
                  <a:gd name="connsiteX6" fmla="*/ 17780 w 20319"/>
                  <a:gd name="connsiteY6" fmla="*/ 125730 h 125729"/>
                  <a:gd name="connsiteX7" fmla="*/ 1270 w 20319"/>
                  <a:gd name="connsiteY7" fmla="*/ 125730 h 125729"/>
                  <a:gd name="connsiteX8" fmla="*/ 1270 w 20319"/>
                  <a:gd name="connsiteY8" fmla="*/ 36830 h 125729"/>
                  <a:gd name="connsiteX9" fmla="*/ 17780 w 20319"/>
                  <a:gd name="connsiteY9" fmla="*/ 36830 h 12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19" h="12572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7780" y="36830"/>
                    </a:moveTo>
                    <a:lnTo>
                      <a:pt x="17780" y="125730"/>
                    </a:lnTo>
                    <a:lnTo>
                      <a:pt x="1270" y="125730"/>
                    </a:lnTo>
                    <a:lnTo>
                      <a:pt x="1270" y="36830"/>
                    </a:lnTo>
                    <a:lnTo>
                      <a:pt x="17780" y="368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8" name="Freeform 257">
                <a:extLst>
                  <a:ext uri="{FF2B5EF4-FFF2-40B4-BE49-F238E27FC236}">
                    <a16:creationId xmlns:a16="http://schemas.microsoft.com/office/drawing/2014/main" id="{857906D8-77F5-433B-8D42-24CE01E88F03}"/>
                  </a:ext>
                </a:extLst>
              </p:cNvPr>
              <p:cNvSpPr/>
              <p:nvPr/>
            </p:nvSpPr>
            <p:spPr>
              <a:xfrm>
                <a:off x="1374139" y="2553970"/>
                <a:ext cx="60960" cy="116839"/>
              </a:xfrm>
              <a:custGeom>
                <a:avLst/>
                <a:gdLst>
                  <a:gd name="connsiteX0" fmla="*/ 15240 w 60960"/>
                  <a:gd name="connsiteY0" fmla="*/ 26670 h 116839"/>
                  <a:gd name="connsiteX1" fmla="*/ 15240 w 60960"/>
                  <a:gd name="connsiteY1" fmla="*/ 0 h 116839"/>
                  <a:gd name="connsiteX2" fmla="*/ 31750 w 60960"/>
                  <a:gd name="connsiteY2" fmla="*/ 0 h 116839"/>
                  <a:gd name="connsiteX3" fmla="*/ 31750 w 60960"/>
                  <a:gd name="connsiteY3" fmla="*/ 26670 h 116839"/>
                  <a:gd name="connsiteX4" fmla="*/ 58420 w 60960"/>
                  <a:gd name="connsiteY4" fmla="*/ 26670 h 116839"/>
                  <a:gd name="connsiteX5" fmla="*/ 58420 w 60960"/>
                  <a:gd name="connsiteY5" fmla="*/ 40640 h 116839"/>
                  <a:gd name="connsiteX6" fmla="*/ 31750 w 60960"/>
                  <a:gd name="connsiteY6" fmla="*/ 40640 h 116839"/>
                  <a:gd name="connsiteX7" fmla="*/ 31750 w 60960"/>
                  <a:gd name="connsiteY7" fmla="*/ 86360 h 116839"/>
                  <a:gd name="connsiteX8" fmla="*/ 44450 w 60960"/>
                  <a:gd name="connsiteY8" fmla="*/ 102870 h 116839"/>
                  <a:gd name="connsiteX9" fmla="*/ 60960 w 60960"/>
                  <a:gd name="connsiteY9" fmla="*/ 99060 h 116839"/>
                  <a:gd name="connsiteX10" fmla="*/ 60960 w 60960"/>
                  <a:gd name="connsiteY10" fmla="*/ 113030 h 116839"/>
                  <a:gd name="connsiteX11" fmla="*/ 40640 w 60960"/>
                  <a:gd name="connsiteY11" fmla="*/ 116840 h 116839"/>
                  <a:gd name="connsiteX12" fmla="*/ 13970 w 60960"/>
                  <a:gd name="connsiteY12" fmla="*/ 90170 h 116839"/>
                  <a:gd name="connsiteX13" fmla="*/ 13970 w 60960"/>
                  <a:gd name="connsiteY13" fmla="*/ 39370 h 116839"/>
                  <a:gd name="connsiteX14" fmla="*/ 0 w 60960"/>
                  <a:gd name="connsiteY14" fmla="*/ 39370 h 116839"/>
                  <a:gd name="connsiteX15" fmla="*/ 0 w 60960"/>
                  <a:gd name="connsiteY15" fmla="*/ 25400 h 116839"/>
                  <a:gd name="connsiteX16" fmla="*/ 15240 w 60960"/>
                  <a:gd name="connsiteY16" fmla="*/ 25400 h 11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60" h="116839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reeform 258">
                <a:extLst>
                  <a:ext uri="{FF2B5EF4-FFF2-40B4-BE49-F238E27FC236}">
                    <a16:creationId xmlns:a16="http://schemas.microsoft.com/office/drawing/2014/main" id="{AD6CCE45-33AF-368C-1B9A-7236C2059CD0}"/>
                  </a:ext>
                </a:extLst>
              </p:cNvPr>
              <p:cNvSpPr/>
              <p:nvPr/>
            </p:nvSpPr>
            <p:spPr>
              <a:xfrm>
                <a:off x="1494789" y="2553970"/>
                <a:ext cx="60960" cy="116839"/>
              </a:xfrm>
              <a:custGeom>
                <a:avLst/>
                <a:gdLst>
                  <a:gd name="connsiteX0" fmla="*/ 15240 w 60960"/>
                  <a:gd name="connsiteY0" fmla="*/ 26670 h 116839"/>
                  <a:gd name="connsiteX1" fmla="*/ 15240 w 60960"/>
                  <a:gd name="connsiteY1" fmla="*/ 0 h 116839"/>
                  <a:gd name="connsiteX2" fmla="*/ 31750 w 60960"/>
                  <a:gd name="connsiteY2" fmla="*/ 0 h 116839"/>
                  <a:gd name="connsiteX3" fmla="*/ 31750 w 60960"/>
                  <a:gd name="connsiteY3" fmla="*/ 26670 h 116839"/>
                  <a:gd name="connsiteX4" fmla="*/ 58420 w 60960"/>
                  <a:gd name="connsiteY4" fmla="*/ 26670 h 116839"/>
                  <a:gd name="connsiteX5" fmla="*/ 58420 w 60960"/>
                  <a:gd name="connsiteY5" fmla="*/ 40640 h 116839"/>
                  <a:gd name="connsiteX6" fmla="*/ 31750 w 60960"/>
                  <a:gd name="connsiteY6" fmla="*/ 40640 h 116839"/>
                  <a:gd name="connsiteX7" fmla="*/ 31750 w 60960"/>
                  <a:gd name="connsiteY7" fmla="*/ 86360 h 116839"/>
                  <a:gd name="connsiteX8" fmla="*/ 44450 w 60960"/>
                  <a:gd name="connsiteY8" fmla="*/ 102870 h 116839"/>
                  <a:gd name="connsiteX9" fmla="*/ 60960 w 60960"/>
                  <a:gd name="connsiteY9" fmla="*/ 99060 h 116839"/>
                  <a:gd name="connsiteX10" fmla="*/ 60960 w 60960"/>
                  <a:gd name="connsiteY10" fmla="*/ 113030 h 116839"/>
                  <a:gd name="connsiteX11" fmla="*/ 40640 w 60960"/>
                  <a:gd name="connsiteY11" fmla="*/ 116840 h 116839"/>
                  <a:gd name="connsiteX12" fmla="*/ 13970 w 60960"/>
                  <a:gd name="connsiteY12" fmla="*/ 90170 h 116839"/>
                  <a:gd name="connsiteX13" fmla="*/ 13970 w 60960"/>
                  <a:gd name="connsiteY13" fmla="*/ 39370 h 116839"/>
                  <a:gd name="connsiteX14" fmla="*/ 0 w 60960"/>
                  <a:gd name="connsiteY14" fmla="*/ 39370 h 116839"/>
                  <a:gd name="connsiteX15" fmla="*/ 0 w 60960"/>
                  <a:gd name="connsiteY15" fmla="*/ 25400 h 116839"/>
                  <a:gd name="connsiteX16" fmla="*/ 15240 w 60960"/>
                  <a:gd name="connsiteY16" fmla="*/ 25400 h 11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60" h="116839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" name="Freeform 259">
                <a:extLst>
                  <a:ext uri="{FF2B5EF4-FFF2-40B4-BE49-F238E27FC236}">
                    <a16:creationId xmlns:a16="http://schemas.microsoft.com/office/drawing/2014/main" id="{147FE87D-05E7-6DF3-315F-57B1B9A39B4A}"/>
                  </a:ext>
                </a:extLst>
              </p:cNvPr>
              <p:cNvSpPr/>
              <p:nvPr/>
            </p:nvSpPr>
            <p:spPr>
              <a:xfrm>
                <a:off x="1576069" y="2541270"/>
                <a:ext cx="80009" cy="128269"/>
              </a:xfrm>
              <a:custGeom>
                <a:avLst/>
                <a:gdLst>
                  <a:gd name="connsiteX0" fmla="*/ 0 w 80009"/>
                  <a:gd name="connsiteY0" fmla="*/ 0 h 128269"/>
                  <a:gd name="connsiteX1" fmla="*/ 16510 w 80009"/>
                  <a:gd name="connsiteY1" fmla="*/ 0 h 128269"/>
                  <a:gd name="connsiteX2" fmla="*/ 16510 w 80009"/>
                  <a:gd name="connsiteY2" fmla="*/ 49530 h 128269"/>
                  <a:gd name="connsiteX3" fmla="*/ 16510 w 80009"/>
                  <a:gd name="connsiteY3" fmla="*/ 58420 h 128269"/>
                  <a:gd name="connsiteX4" fmla="*/ 16510 w 80009"/>
                  <a:gd name="connsiteY4" fmla="*/ 58420 h 128269"/>
                  <a:gd name="connsiteX5" fmla="*/ 49530 w 80009"/>
                  <a:gd name="connsiteY5" fmla="*/ 36830 h 128269"/>
                  <a:gd name="connsiteX6" fmla="*/ 80010 w 80009"/>
                  <a:gd name="connsiteY6" fmla="*/ 72390 h 128269"/>
                  <a:gd name="connsiteX7" fmla="*/ 80010 w 80009"/>
                  <a:gd name="connsiteY7" fmla="*/ 128270 h 128269"/>
                  <a:gd name="connsiteX8" fmla="*/ 63500 w 80009"/>
                  <a:gd name="connsiteY8" fmla="*/ 128270 h 128269"/>
                  <a:gd name="connsiteX9" fmla="*/ 63500 w 80009"/>
                  <a:gd name="connsiteY9" fmla="*/ 76200 h 128269"/>
                  <a:gd name="connsiteX10" fmla="*/ 46990 w 80009"/>
                  <a:gd name="connsiteY10" fmla="*/ 53340 h 128269"/>
                  <a:gd name="connsiteX11" fmla="*/ 16510 w 80009"/>
                  <a:gd name="connsiteY11" fmla="*/ 85090 h 128269"/>
                  <a:gd name="connsiteX12" fmla="*/ 16510 w 80009"/>
                  <a:gd name="connsiteY12" fmla="*/ 128270 h 128269"/>
                  <a:gd name="connsiteX13" fmla="*/ 0 w 80009"/>
                  <a:gd name="connsiteY13" fmla="*/ 128270 h 128269"/>
                  <a:gd name="connsiteX14" fmla="*/ 0 w 80009"/>
                  <a:gd name="connsiteY14" fmla="*/ 0 h 128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128269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49530"/>
                    </a:lnTo>
                    <a:cubicBezTo>
                      <a:pt x="16510" y="53340"/>
                      <a:pt x="16510" y="57150"/>
                      <a:pt x="16510" y="58420"/>
                    </a:cubicBezTo>
                    <a:lnTo>
                      <a:pt x="16510" y="58420"/>
                    </a:lnTo>
                    <a:cubicBezTo>
                      <a:pt x="20320" y="50800"/>
                      <a:pt x="30480" y="36830"/>
                      <a:pt x="49530" y="36830"/>
                    </a:cubicBezTo>
                    <a:cubicBezTo>
                      <a:pt x="68580" y="36830"/>
                      <a:pt x="80010" y="49530"/>
                      <a:pt x="80010" y="72390"/>
                    </a:cubicBezTo>
                    <a:lnTo>
                      <a:pt x="80010" y="128270"/>
                    </a:lnTo>
                    <a:lnTo>
                      <a:pt x="63500" y="128270"/>
                    </a:lnTo>
                    <a:lnTo>
                      <a:pt x="63500" y="76200"/>
                    </a:lnTo>
                    <a:cubicBezTo>
                      <a:pt x="63500" y="63500"/>
                      <a:pt x="60960" y="53340"/>
                      <a:pt x="46990" y="53340"/>
                    </a:cubicBezTo>
                    <a:cubicBezTo>
                      <a:pt x="33020" y="53340"/>
                      <a:pt x="16510" y="67310"/>
                      <a:pt x="16510" y="85090"/>
                    </a:cubicBezTo>
                    <a:lnTo>
                      <a:pt x="16510" y="128270"/>
                    </a:lnTo>
                    <a:lnTo>
                      <a:pt x="0" y="1282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1" name="Freeform 260">
                <a:extLst>
                  <a:ext uri="{FF2B5EF4-FFF2-40B4-BE49-F238E27FC236}">
                    <a16:creationId xmlns:a16="http://schemas.microsoft.com/office/drawing/2014/main" id="{547749E3-7EB1-D46F-56C5-B8FBC4F0CF81}"/>
                  </a:ext>
                </a:extLst>
              </p:cNvPr>
              <p:cNvSpPr/>
              <p:nvPr/>
            </p:nvSpPr>
            <p:spPr>
              <a:xfrm>
                <a:off x="1680210" y="2578100"/>
                <a:ext cx="83819" cy="93979"/>
              </a:xfrm>
              <a:custGeom>
                <a:avLst/>
                <a:gdLst>
                  <a:gd name="connsiteX0" fmla="*/ 83820 w 83819"/>
                  <a:gd name="connsiteY0" fmla="*/ 41910 h 93979"/>
                  <a:gd name="connsiteX1" fmla="*/ 83820 w 83819"/>
                  <a:gd name="connsiteY1" fmla="*/ 50800 h 93979"/>
                  <a:gd name="connsiteX2" fmla="*/ 17780 w 83819"/>
                  <a:gd name="connsiteY2" fmla="*/ 50800 h 93979"/>
                  <a:gd name="connsiteX3" fmla="*/ 48260 w 83819"/>
                  <a:gd name="connsiteY3" fmla="*/ 80010 h 93979"/>
                  <a:gd name="connsiteX4" fmla="*/ 80010 w 83819"/>
                  <a:gd name="connsiteY4" fmla="*/ 71120 h 93979"/>
                  <a:gd name="connsiteX5" fmla="*/ 80010 w 83819"/>
                  <a:gd name="connsiteY5" fmla="*/ 86360 h 93979"/>
                  <a:gd name="connsiteX6" fmla="*/ 46990 w 83819"/>
                  <a:gd name="connsiteY6" fmla="*/ 93980 h 93979"/>
                  <a:gd name="connsiteX7" fmla="*/ 0 w 83819"/>
                  <a:gd name="connsiteY7" fmla="*/ 46990 h 93979"/>
                  <a:gd name="connsiteX8" fmla="*/ 43180 w 83819"/>
                  <a:gd name="connsiteY8" fmla="*/ 0 h 93979"/>
                  <a:gd name="connsiteX9" fmla="*/ 83820 w 83819"/>
                  <a:gd name="connsiteY9" fmla="*/ 41910 h 93979"/>
                  <a:gd name="connsiteX10" fmla="*/ 43180 w 83819"/>
                  <a:gd name="connsiteY10" fmla="*/ 13970 h 93979"/>
                  <a:gd name="connsiteX11" fmla="*/ 17780 w 83819"/>
                  <a:gd name="connsiteY11" fmla="*/ 38100 h 93979"/>
                  <a:gd name="connsiteX12" fmla="*/ 67310 w 83819"/>
                  <a:gd name="connsiteY12" fmla="*/ 38100 h 93979"/>
                  <a:gd name="connsiteX13" fmla="*/ 43180 w 83819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" name="Freeform 261">
                <a:extLst>
                  <a:ext uri="{FF2B5EF4-FFF2-40B4-BE49-F238E27FC236}">
                    <a16:creationId xmlns:a16="http://schemas.microsoft.com/office/drawing/2014/main" id="{A2F4E0C4-3B2A-41E1-6505-A3856896FA30}"/>
                  </a:ext>
                </a:extLst>
              </p:cNvPr>
              <p:cNvSpPr/>
              <p:nvPr/>
            </p:nvSpPr>
            <p:spPr>
              <a:xfrm>
                <a:off x="1840229" y="2580639"/>
                <a:ext cx="78740" cy="91439"/>
              </a:xfrm>
              <a:custGeom>
                <a:avLst/>
                <a:gdLst>
                  <a:gd name="connsiteX0" fmla="*/ 63500 w 78740"/>
                  <a:gd name="connsiteY0" fmla="*/ 88900 h 91439"/>
                  <a:gd name="connsiteX1" fmla="*/ 63500 w 78740"/>
                  <a:gd name="connsiteY1" fmla="*/ 76200 h 91439"/>
                  <a:gd name="connsiteX2" fmla="*/ 63500 w 78740"/>
                  <a:gd name="connsiteY2" fmla="*/ 69850 h 91439"/>
                  <a:gd name="connsiteX3" fmla="*/ 63500 w 78740"/>
                  <a:gd name="connsiteY3" fmla="*/ 69850 h 91439"/>
                  <a:gd name="connsiteX4" fmla="*/ 30480 w 78740"/>
                  <a:gd name="connsiteY4" fmla="*/ 91440 h 91439"/>
                  <a:gd name="connsiteX5" fmla="*/ 0 w 78740"/>
                  <a:gd name="connsiteY5" fmla="*/ 55880 h 91439"/>
                  <a:gd name="connsiteX6" fmla="*/ 0 w 78740"/>
                  <a:gd name="connsiteY6" fmla="*/ 0 h 91439"/>
                  <a:gd name="connsiteX7" fmla="*/ 16510 w 78740"/>
                  <a:gd name="connsiteY7" fmla="*/ 0 h 91439"/>
                  <a:gd name="connsiteX8" fmla="*/ 16510 w 78740"/>
                  <a:gd name="connsiteY8" fmla="*/ 52070 h 91439"/>
                  <a:gd name="connsiteX9" fmla="*/ 33020 w 78740"/>
                  <a:gd name="connsiteY9" fmla="*/ 74930 h 91439"/>
                  <a:gd name="connsiteX10" fmla="*/ 62230 w 78740"/>
                  <a:gd name="connsiteY10" fmla="*/ 43180 h 91439"/>
                  <a:gd name="connsiteX11" fmla="*/ 62230 w 78740"/>
                  <a:gd name="connsiteY11" fmla="*/ 0 h 91439"/>
                  <a:gd name="connsiteX12" fmla="*/ 78740 w 78740"/>
                  <a:gd name="connsiteY12" fmla="*/ 0 h 91439"/>
                  <a:gd name="connsiteX13" fmla="*/ 78740 w 78740"/>
                  <a:gd name="connsiteY13" fmla="*/ 88900 h 91439"/>
                  <a:gd name="connsiteX14" fmla="*/ 63500 w 78740"/>
                  <a:gd name="connsiteY14" fmla="*/ 8890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8740" h="91439">
                    <a:moveTo>
                      <a:pt x="63500" y="88900"/>
                    </a:moveTo>
                    <a:lnTo>
                      <a:pt x="63500" y="76200"/>
                    </a:lnTo>
                    <a:cubicBezTo>
                      <a:pt x="63500" y="72390"/>
                      <a:pt x="63500" y="69850"/>
                      <a:pt x="63500" y="69850"/>
                    </a:cubicBezTo>
                    <a:lnTo>
                      <a:pt x="63500" y="69850"/>
                    </a:lnTo>
                    <a:cubicBezTo>
                      <a:pt x="59690" y="77470"/>
                      <a:pt x="48260" y="91440"/>
                      <a:pt x="30480" y="91440"/>
                    </a:cubicBezTo>
                    <a:cubicBezTo>
                      <a:pt x="12700" y="91440"/>
                      <a:pt x="0" y="78740"/>
                      <a:pt x="0" y="55880"/>
                    </a:cubicBezTo>
                    <a:lnTo>
                      <a:pt x="0" y="0"/>
                    </a:lnTo>
                    <a:lnTo>
                      <a:pt x="16510" y="0"/>
                    </a:lnTo>
                    <a:lnTo>
                      <a:pt x="16510" y="52070"/>
                    </a:lnTo>
                    <a:cubicBezTo>
                      <a:pt x="16510" y="64770"/>
                      <a:pt x="19050" y="74930"/>
                      <a:pt x="33020" y="74930"/>
                    </a:cubicBezTo>
                    <a:cubicBezTo>
                      <a:pt x="46990" y="74930"/>
                      <a:pt x="62230" y="60960"/>
                      <a:pt x="62230" y="43180"/>
                    </a:cubicBezTo>
                    <a:lnTo>
                      <a:pt x="62230" y="0"/>
                    </a:lnTo>
                    <a:lnTo>
                      <a:pt x="78740" y="0"/>
                    </a:lnTo>
                    <a:lnTo>
                      <a:pt x="78740" y="88900"/>
                    </a:lnTo>
                    <a:lnTo>
                      <a:pt x="63500" y="889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" name="Freeform 262">
                <a:extLst>
                  <a:ext uri="{FF2B5EF4-FFF2-40B4-BE49-F238E27FC236}">
                    <a16:creationId xmlns:a16="http://schemas.microsoft.com/office/drawing/2014/main" id="{6C0A9E9D-B7A9-738F-55A2-476E58E98F5C}"/>
                  </a:ext>
                </a:extLst>
              </p:cNvPr>
              <p:cNvSpPr/>
              <p:nvPr/>
            </p:nvSpPr>
            <p:spPr>
              <a:xfrm>
                <a:off x="1945639" y="2578100"/>
                <a:ext cx="62230" cy="92710"/>
              </a:xfrm>
              <a:custGeom>
                <a:avLst/>
                <a:gdLst>
                  <a:gd name="connsiteX0" fmla="*/ 26670 w 62230"/>
                  <a:gd name="connsiteY0" fmla="*/ 53340 h 92710"/>
                  <a:gd name="connsiteX1" fmla="*/ 0 w 62230"/>
                  <a:gd name="connsiteY1" fmla="*/ 25400 h 92710"/>
                  <a:gd name="connsiteX2" fmla="*/ 31750 w 62230"/>
                  <a:gd name="connsiteY2" fmla="*/ 0 h 92710"/>
                  <a:gd name="connsiteX3" fmla="*/ 57150 w 62230"/>
                  <a:gd name="connsiteY3" fmla="*/ 5080 h 92710"/>
                  <a:gd name="connsiteX4" fmla="*/ 57150 w 62230"/>
                  <a:gd name="connsiteY4" fmla="*/ 20320 h 92710"/>
                  <a:gd name="connsiteX5" fmla="*/ 34290 w 62230"/>
                  <a:gd name="connsiteY5" fmla="*/ 13970 h 92710"/>
                  <a:gd name="connsiteX6" fmla="*/ 16510 w 62230"/>
                  <a:gd name="connsiteY6" fmla="*/ 25400 h 92710"/>
                  <a:gd name="connsiteX7" fmla="*/ 34290 w 62230"/>
                  <a:gd name="connsiteY7" fmla="*/ 39370 h 92710"/>
                  <a:gd name="connsiteX8" fmla="*/ 62230 w 62230"/>
                  <a:gd name="connsiteY8" fmla="*/ 67310 h 92710"/>
                  <a:gd name="connsiteX9" fmla="*/ 30480 w 62230"/>
                  <a:gd name="connsiteY9" fmla="*/ 92710 h 92710"/>
                  <a:gd name="connsiteX10" fmla="*/ 1270 w 62230"/>
                  <a:gd name="connsiteY10" fmla="*/ 86360 h 92710"/>
                  <a:gd name="connsiteX11" fmla="*/ 1270 w 62230"/>
                  <a:gd name="connsiteY11" fmla="*/ 71120 h 92710"/>
                  <a:gd name="connsiteX12" fmla="*/ 29210 w 62230"/>
                  <a:gd name="connsiteY12" fmla="*/ 78740 h 92710"/>
                  <a:gd name="connsiteX13" fmla="*/ 46990 w 62230"/>
                  <a:gd name="connsiteY13" fmla="*/ 67310 h 92710"/>
                  <a:gd name="connsiteX14" fmla="*/ 26670 w 62230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30" h="92710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4" name="Freeform 263">
                <a:extLst>
                  <a:ext uri="{FF2B5EF4-FFF2-40B4-BE49-F238E27FC236}">
                    <a16:creationId xmlns:a16="http://schemas.microsoft.com/office/drawing/2014/main" id="{BA3A5DF3-69A3-0A1C-CD6D-B8F3047A9207}"/>
                  </a:ext>
                </a:extLst>
              </p:cNvPr>
              <p:cNvSpPr/>
              <p:nvPr/>
            </p:nvSpPr>
            <p:spPr>
              <a:xfrm>
                <a:off x="2025650" y="2578100"/>
                <a:ext cx="83820" cy="93979"/>
              </a:xfrm>
              <a:custGeom>
                <a:avLst/>
                <a:gdLst>
                  <a:gd name="connsiteX0" fmla="*/ 83820 w 83820"/>
                  <a:gd name="connsiteY0" fmla="*/ 41910 h 93979"/>
                  <a:gd name="connsiteX1" fmla="*/ 83820 w 83820"/>
                  <a:gd name="connsiteY1" fmla="*/ 50800 h 93979"/>
                  <a:gd name="connsiteX2" fmla="*/ 17780 w 83820"/>
                  <a:gd name="connsiteY2" fmla="*/ 50800 h 93979"/>
                  <a:gd name="connsiteX3" fmla="*/ 48260 w 83820"/>
                  <a:gd name="connsiteY3" fmla="*/ 80010 h 93979"/>
                  <a:gd name="connsiteX4" fmla="*/ 80010 w 83820"/>
                  <a:gd name="connsiteY4" fmla="*/ 71120 h 93979"/>
                  <a:gd name="connsiteX5" fmla="*/ 80010 w 83820"/>
                  <a:gd name="connsiteY5" fmla="*/ 86360 h 93979"/>
                  <a:gd name="connsiteX6" fmla="*/ 46990 w 83820"/>
                  <a:gd name="connsiteY6" fmla="*/ 93980 h 93979"/>
                  <a:gd name="connsiteX7" fmla="*/ 0 w 83820"/>
                  <a:gd name="connsiteY7" fmla="*/ 46990 h 93979"/>
                  <a:gd name="connsiteX8" fmla="*/ 43180 w 83820"/>
                  <a:gd name="connsiteY8" fmla="*/ 0 h 93979"/>
                  <a:gd name="connsiteX9" fmla="*/ 83820 w 83820"/>
                  <a:gd name="connsiteY9" fmla="*/ 41910 h 93979"/>
                  <a:gd name="connsiteX10" fmla="*/ 43180 w 83820"/>
                  <a:gd name="connsiteY10" fmla="*/ 13970 h 93979"/>
                  <a:gd name="connsiteX11" fmla="*/ 17780 w 83820"/>
                  <a:gd name="connsiteY11" fmla="*/ 38100 h 93979"/>
                  <a:gd name="connsiteX12" fmla="*/ 67310 w 83820"/>
                  <a:gd name="connsiteY12" fmla="*/ 38100 h 93979"/>
                  <a:gd name="connsiteX13" fmla="*/ 43180 w 83820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" name="Freeform 264">
                <a:extLst>
                  <a:ext uri="{FF2B5EF4-FFF2-40B4-BE49-F238E27FC236}">
                    <a16:creationId xmlns:a16="http://schemas.microsoft.com/office/drawing/2014/main" id="{0DBCDA94-ADB1-CA2F-911D-7DD4CA8D9157}"/>
                  </a:ext>
                </a:extLst>
              </p:cNvPr>
              <p:cNvSpPr/>
              <p:nvPr/>
            </p:nvSpPr>
            <p:spPr>
              <a:xfrm>
                <a:off x="2180589" y="2578100"/>
                <a:ext cx="91439" cy="93979"/>
              </a:xfrm>
              <a:custGeom>
                <a:avLst/>
                <a:gdLst>
                  <a:gd name="connsiteX0" fmla="*/ 91440 w 91439"/>
                  <a:gd name="connsiteY0" fmla="*/ 46990 h 93979"/>
                  <a:gd name="connsiteX1" fmla="*/ 45720 w 91439"/>
                  <a:gd name="connsiteY1" fmla="*/ 93980 h 93979"/>
                  <a:gd name="connsiteX2" fmla="*/ 0 w 91439"/>
                  <a:gd name="connsiteY2" fmla="*/ 46990 h 93979"/>
                  <a:gd name="connsiteX3" fmla="*/ 45720 w 91439"/>
                  <a:gd name="connsiteY3" fmla="*/ 0 h 93979"/>
                  <a:gd name="connsiteX4" fmla="*/ 91440 w 91439"/>
                  <a:gd name="connsiteY4" fmla="*/ 46990 h 93979"/>
                  <a:gd name="connsiteX5" fmla="*/ 74930 w 91439"/>
                  <a:gd name="connsiteY5" fmla="*/ 46990 h 93979"/>
                  <a:gd name="connsiteX6" fmla="*/ 44450 w 91439"/>
                  <a:gd name="connsiteY6" fmla="*/ 15240 h 93979"/>
                  <a:gd name="connsiteX7" fmla="*/ 15240 w 91439"/>
                  <a:gd name="connsiteY7" fmla="*/ 46990 h 93979"/>
                  <a:gd name="connsiteX8" fmla="*/ 44450 w 91439"/>
                  <a:gd name="connsiteY8" fmla="*/ 78740 h 93979"/>
                  <a:gd name="connsiteX9" fmla="*/ 74930 w 91439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39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4930" y="46990"/>
                    </a:moveTo>
                    <a:cubicBezTo>
                      <a:pt x="74930" y="27940"/>
                      <a:pt x="62230" y="15240"/>
                      <a:pt x="44450" y="15240"/>
                    </a:cubicBezTo>
                    <a:cubicBezTo>
                      <a:pt x="26670" y="15240"/>
                      <a:pt x="15240" y="29210"/>
                      <a:pt x="15240" y="46990"/>
                    </a:cubicBezTo>
                    <a:cubicBezTo>
                      <a:pt x="15240" y="64770"/>
                      <a:pt x="27940" y="78740"/>
                      <a:pt x="44450" y="78740"/>
                    </a:cubicBezTo>
                    <a:cubicBezTo>
                      <a:pt x="60960" y="78740"/>
                      <a:pt x="74930" y="64770"/>
                      <a:pt x="7493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" name="Freeform 265">
                <a:extLst>
                  <a:ext uri="{FF2B5EF4-FFF2-40B4-BE49-F238E27FC236}">
                    <a16:creationId xmlns:a16="http://schemas.microsoft.com/office/drawing/2014/main" id="{27C79D99-38B2-4F74-A460-7338691BC19A}"/>
                  </a:ext>
                </a:extLst>
              </p:cNvPr>
              <p:cNvSpPr/>
              <p:nvPr/>
            </p:nvSpPr>
            <p:spPr>
              <a:xfrm>
                <a:off x="2289810" y="2538729"/>
                <a:ext cx="55095" cy="129540"/>
              </a:xfrm>
              <a:custGeom>
                <a:avLst/>
                <a:gdLst>
                  <a:gd name="connsiteX0" fmla="*/ 11430 w 55095"/>
                  <a:gd name="connsiteY0" fmla="*/ 41910 h 129540"/>
                  <a:gd name="connsiteX1" fmla="*/ 11430 w 55095"/>
                  <a:gd name="connsiteY1" fmla="*/ 31750 h 129540"/>
                  <a:gd name="connsiteX2" fmla="*/ 43180 w 55095"/>
                  <a:gd name="connsiteY2" fmla="*/ 0 h 129540"/>
                  <a:gd name="connsiteX3" fmla="*/ 54610 w 55095"/>
                  <a:gd name="connsiteY3" fmla="*/ 0 h 129540"/>
                  <a:gd name="connsiteX4" fmla="*/ 54610 w 55095"/>
                  <a:gd name="connsiteY4" fmla="*/ 13970 h 129540"/>
                  <a:gd name="connsiteX5" fmla="*/ 45720 w 55095"/>
                  <a:gd name="connsiteY5" fmla="*/ 13970 h 129540"/>
                  <a:gd name="connsiteX6" fmla="*/ 27940 w 55095"/>
                  <a:gd name="connsiteY6" fmla="*/ 31750 h 129540"/>
                  <a:gd name="connsiteX7" fmla="*/ 27940 w 55095"/>
                  <a:gd name="connsiteY7" fmla="*/ 40640 h 129540"/>
                  <a:gd name="connsiteX8" fmla="*/ 52070 w 55095"/>
                  <a:gd name="connsiteY8" fmla="*/ 40640 h 129540"/>
                  <a:gd name="connsiteX9" fmla="*/ 52070 w 55095"/>
                  <a:gd name="connsiteY9" fmla="*/ 54610 h 129540"/>
                  <a:gd name="connsiteX10" fmla="*/ 29210 w 55095"/>
                  <a:gd name="connsiteY10" fmla="*/ 54610 h 129540"/>
                  <a:gd name="connsiteX11" fmla="*/ 29210 w 55095"/>
                  <a:gd name="connsiteY11" fmla="*/ 129540 h 129540"/>
                  <a:gd name="connsiteX12" fmla="*/ 12700 w 55095"/>
                  <a:gd name="connsiteY12" fmla="*/ 129540 h 129540"/>
                  <a:gd name="connsiteX13" fmla="*/ 12700 w 55095"/>
                  <a:gd name="connsiteY13" fmla="*/ 54610 h 129540"/>
                  <a:gd name="connsiteX14" fmla="*/ 0 w 55095"/>
                  <a:gd name="connsiteY14" fmla="*/ 54610 h 129540"/>
                  <a:gd name="connsiteX15" fmla="*/ 0 w 55095"/>
                  <a:gd name="connsiteY15" fmla="*/ 40640 h 129540"/>
                  <a:gd name="connsiteX16" fmla="*/ 13970 w 55095"/>
                  <a:gd name="connsiteY16" fmla="*/ 40640 h 129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5095" h="129540">
                    <a:moveTo>
                      <a:pt x="11430" y="41910"/>
                    </a:moveTo>
                    <a:lnTo>
                      <a:pt x="11430" y="31750"/>
                    </a:lnTo>
                    <a:cubicBezTo>
                      <a:pt x="11430" y="12700"/>
                      <a:pt x="24130" y="0"/>
                      <a:pt x="43180" y="0"/>
                    </a:cubicBezTo>
                    <a:cubicBezTo>
                      <a:pt x="62230" y="0"/>
                      <a:pt x="52070" y="0"/>
                      <a:pt x="54610" y="0"/>
                    </a:cubicBezTo>
                    <a:lnTo>
                      <a:pt x="54610" y="13970"/>
                    </a:lnTo>
                    <a:cubicBezTo>
                      <a:pt x="53340" y="13970"/>
                      <a:pt x="49530" y="13970"/>
                      <a:pt x="45720" y="13970"/>
                    </a:cubicBezTo>
                    <a:cubicBezTo>
                      <a:pt x="34290" y="13970"/>
                      <a:pt x="27940" y="20320"/>
                      <a:pt x="27940" y="31750"/>
                    </a:cubicBezTo>
                    <a:lnTo>
                      <a:pt x="27940" y="40640"/>
                    </a:lnTo>
                    <a:lnTo>
                      <a:pt x="52070" y="40640"/>
                    </a:lnTo>
                    <a:lnTo>
                      <a:pt x="52070" y="54610"/>
                    </a:lnTo>
                    <a:lnTo>
                      <a:pt x="29210" y="54610"/>
                    </a:lnTo>
                    <a:lnTo>
                      <a:pt x="29210" y="129540"/>
                    </a:lnTo>
                    <a:lnTo>
                      <a:pt x="12700" y="129540"/>
                    </a:lnTo>
                    <a:lnTo>
                      <a:pt x="12700" y="54610"/>
                    </a:lnTo>
                    <a:lnTo>
                      <a:pt x="0" y="54610"/>
                    </a:lnTo>
                    <a:lnTo>
                      <a:pt x="0" y="40640"/>
                    </a:lnTo>
                    <a:lnTo>
                      <a:pt x="13970" y="406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7" name="Freeform 266">
                <a:extLst>
                  <a:ext uri="{FF2B5EF4-FFF2-40B4-BE49-F238E27FC236}">
                    <a16:creationId xmlns:a16="http://schemas.microsoft.com/office/drawing/2014/main" id="{7B437034-184D-2F24-6D17-0E89D180AE4A}"/>
                  </a:ext>
                </a:extLst>
              </p:cNvPr>
              <p:cNvSpPr/>
              <p:nvPr/>
            </p:nvSpPr>
            <p:spPr>
              <a:xfrm>
                <a:off x="2397760" y="2580639"/>
                <a:ext cx="88900" cy="91439"/>
              </a:xfrm>
              <a:custGeom>
                <a:avLst/>
                <a:gdLst>
                  <a:gd name="connsiteX0" fmla="*/ 87630 w 88900"/>
                  <a:gd name="connsiteY0" fmla="*/ 0 h 91439"/>
                  <a:gd name="connsiteX1" fmla="*/ 48260 w 88900"/>
                  <a:gd name="connsiteY1" fmla="*/ 91440 h 91439"/>
                  <a:gd name="connsiteX2" fmla="*/ 39370 w 88900"/>
                  <a:gd name="connsiteY2" fmla="*/ 91440 h 91439"/>
                  <a:gd name="connsiteX3" fmla="*/ 0 w 88900"/>
                  <a:gd name="connsiteY3" fmla="*/ 0 h 91439"/>
                  <a:gd name="connsiteX4" fmla="*/ 17780 w 88900"/>
                  <a:gd name="connsiteY4" fmla="*/ 0 h 91439"/>
                  <a:gd name="connsiteX5" fmla="*/ 44450 w 88900"/>
                  <a:gd name="connsiteY5" fmla="*/ 64770 h 91439"/>
                  <a:gd name="connsiteX6" fmla="*/ 71120 w 88900"/>
                  <a:gd name="connsiteY6" fmla="*/ 0 h 91439"/>
                  <a:gd name="connsiteX7" fmla="*/ 88900 w 88900"/>
                  <a:gd name="connsiteY7" fmla="*/ 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900" h="91439">
                    <a:moveTo>
                      <a:pt x="87630" y="0"/>
                    </a:moveTo>
                    <a:lnTo>
                      <a:pt x="48260" y="91440"/>
                    </a:lnTo>
                    <a:lnTo>
                      <a:pt x="39370" y="91440"/>
                    </a:lnTo>
                    <a:lnTo>
                      <a:pt x="0" y="0"/>
                    </a:lnTo>
                    <a:lnTo>
                      <a:pt x="17780" y="0"/>
                    </a:lnTo>
                    <a:cubicBezTo>
                      <a:pt x="26670" y="21590"/>
                      <a:pt x="36830" y="44450"/>
                      <a:pt x="44450" y="64770"/>
                    </a:cubicBezTo>
                    <a:cubicBezTo>
                      <a:pt x="52070" y="44450"/>
                      <a:pt x="62230" y="21590"/>
                      <a:pt x="71120" y="0"/>
                    </a:cubicBezTo>
                    <a:lnTo>
                      <a:pt x="8890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8" name="Freeform 267">
                <a:extLst>
                  <a:ext uri="{FF2B5EF4-FFF2-40B4-BE49-F238E27FC236}">
                    <a16:creationId xmlns:a16="http://schemas.microsoft.com/office/drawing/2014/main" id="{EDFC819E-BDA9-59BC-415D-D73937C0AAFA}"/>
                  </a:ext>
                </a:extLst>
              </p:cNvPr>
              <p:cNvSpPr/>
              <p:nvPr/>
            </p:nvSpPr>
            <p:spPr>
              <a:xfrm>
                <a:off x="2495550" y="2578100"/>
                <a:ext cx="73660" cy="93979"/>
              </a:xfrm>
              <a:custGeom>
                <a:avLst/>
                <a:gdLst>
                  <a:gd name="connsiteX0" fmla="*/ 5080 w 73660"/>
                  <a:gd name="connsiteY0" fmla="*/ 6350 h 93979"/>
                  <a:gd name="connsiteX1" fmla="*/ 36830 w 73660"/>
                  <a:gd name="connsiteY1" fmla="*/ 0 h 93979"/>
                  <a:gd name="connsiteX2" fmla="*/ 73660 w 73660"/>
                  <a:gd name="connsiteY2" fmla="*/ 34290 h 93979"/>
                  <a:gd name="connsiteX3" fmla="*/ 73660 w 73660"/>
                  <a:gd name="connsiteY3" fmla="*/ 91440 h 93979"/>
                  <a:gd name="connsiteX4" fmla="*/ 58420 w 73660"/>
                  <a:gd name="connsiteY4" fmla="*/ 91440 h 93979"/>
                  <a:gd name="connsiteX5" fmla="*/ 58420 w 73660"/>
                  <a:gd name="connsiteY5" fmla="*/ 81280 h 93979"/>
                  <a:gd name="connsiteX6" fmla="*/ 58420 w 73660"/>
                  <a:gd name="connsiteY6" fmla="*/ 73660 h 93979"/>
                  <a:gd name="connsiteX7" fmla="*/ 58420 w 73660"/>
                  <a:gd name="connsiteY7" fmla="*/ 73660 h 93979"/>
                  <a:gd name="connsiteX8" fmla="*/ 27940 w 73660"/>
                  <a:gd name="connsiteY8" fmla="*/ 93980 h 93979"/>
                  <a:gd name="connsiteX9" fmla="*/ 0 w 73660"/>
                  <a:gd name="connsiteY9" fmla="*/ 67310 h 93979"/>
                  <a:gd name="connsiteX10" fmla="*/ 58420 w 73660"/>
                  <a:gd name="connsiteY10" fmla="*/ 39370 h 93979"/>
                  <a:gd name="connsiteX11" fmla="*/ 58420 w 73660"/>
                  <a:gd name="connsiteY11" fmla="*/ 34290 h 93979"/>
                  <a:gd name="connsiteX12" fmla="*/ 35560 w 73660"/>
                  <a:gd name="connsiteY12" fmla="*/ 13970 h 93979"/>
                  <a:gd name="connsiteX13" fmla="*/ 6350 w 73660"/>
                  <a:gd name="connsiteY13" fmla="*/ 21590 h 93979"/>
                  <a:gd name="connsiteX14" fmla="*/ 6350 w 73660"/>
                  <a:gd name="connsiteY14" fmla="*/ 6350 h 93979"/>
                  <a:gd name="connsiteX15" fmla="*/ 57150 w 73660"/>
                  <a:gd name="connsiteY15" fmla="*/ 50800 h 93979"/>
                  <a:gd name="connsiteX16" fmla="*/ 16510 w 73660"/>
                  <a:gd name="connsiteY16" fmla="*/ 66040 h 93979"/>
                  <a:gd name="connsiteX17" fmla="*/ 30480 w 73660"/>
                  <a:gd name="connsiteY17" fmla="*/ 80010 h 93979"/>
                  <a:gd name="connsiteX18" fmla="*/ 57150 w 73660"/>
                  <a:gd name="connsiteY18" fmla="*/ 5080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60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80010"/>
                      <a:pt x="30480" y="80010"/>
                    </a:cubicBezTo>
                    <a:cubicBezTo>
                      <a:pt x="45720" y="80010"/>
                      <a:pt x="57150" y="64770"/>
                      <a:pt x="5715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9" name="Freeform 268">
                <a:extLst>
                  <a:ext uri="{FF2B5EF4-FFF2-40B4-BE49-F238E27FC236}">
                    <a16:creationId xmlns:a16="http://schemas.microsoft.com/office/drawing/2014/main" id="{0D24DCB9-5C16-6987-761F-A34899448197}"/>
                  </a:ext>
                </a:extLst>
              </p:cNvPr>
              <p:cNvSpPr/>
              <p:nvPr/>
            </p:nvSpPr>
            <p:spPr>
              <a:xfrm>
                <a:off x="2599689" y="2578100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0" name="Freeform 269">
                <a:extLst>
                  <a:ext uri="{FF2B5EF4-FFF2-40B4-BE49-F238E27FC236}">
                    <a16:creationId xmlns:a16="http://schemas.microsoft.com/office/drawing/2014/main" id="{3C08427C-0FB0-3024-0BC5-210533DE585D}"/>
                  </a:ext>
                </a:extLst>
              </p:cNvPr>
              <p:cNvSpPr/>
              <p:nvPr/>
            </p:nvSpPr>
            <p:spPr>
              <a:xfrm>
                <a:off x="2668270" y="2543810"/>
                <a:ext cx="20319" cy="125729"/>
              </a:xfrm>
              <a:custGeom>
                <a:avLst/>
                <a:gdLst>
                  <a:gd name="connsiteX0" fmla="*/ 10160 w 20319"/>
                  <a:gd name="connsiteY0" fmla="*/ 0 h 125729"/>
                  <a:gd name="connsiteX1" fmla="*/ 20320 w 20319"/>
                  <a:gd name="connsiteY1" fmla="*/ 10160 h 125729"/>
                  <a:gd name="connsiteX2" fmla="*/ 10160 w 20319"/>
                  <a:gd name="connsiteY2" fmla="*/ 20320 h 125729"/>
                  <a:gd name="connsiteX3" fmla="*/ 0 w 20319"/>
                  <a:gd name="connsiteY3" fmla="*/ 10160 h 125729"/>
                  <a:gd name="connsiteX4" fmla="*/ 10160 w 20319"/>
                  <a:gd name="connsiteY4" fmla="*/ 0 h 125729"/>
                  <a:gd name="connsiteX5" fmla="*/ 17780 w 20319"/>
                  <a:gd name="connsiteY5" fmla="*/ 36830 h 125729"/>
                  <a:gd name="connsiteX6" fmla="*/ 17780 w 20319"/>
                  <a:gd name="connsiteY6" fmla="*/ 125730 h 125729"/>
                  <a:gd name="connsiteX7" fmla="*/ 1270 w 20319"/>
                  <a:gd name="connsiteY7" fmla="*/ 125730 h 125729"/>
                  <a:gd name="connsiteX8" fmla="*/ 1270 w 20319"/>
                  <a:gd name="connsiteY8" fmla="*/ 36830 h 125729"/>
                  <a:gd name="connsiteX9" fmla="*/ 17780 w 20319"/>
                  <a:gd name="connsiteY9" fmla="*/ 36830 h 12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19" h="12572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7780" y="36830"/>
                    </a:moveTo>
                    <a:lnTo>
                      <a:pt x="17780" y="125730"/>
                    </a:lnTo>
                    <a:lnTo>
                      <a:pt x="1270" y="125730"/>
                    </a:lnTo>
                    <a:lnTo>
                      <a:pt x="1270" y="36830"/>
                    </a:lnTo>
                    <a:lnTo>
                      <a:pt x="17780" y="368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" name="Freeform 270">
                <a:extLst>
                  <a:ext uri="{FF2B5EF4-FFF2-40B4-BE49-F238E27FC236}">
                    <a16:creationId xmlns:a16="http://schemas.microsoft.com/office/drawing/2014/main" id="{588D4F52-8F2E-6341-B772-589B934AE861}"/>
                  </a:ext>
                </a:extLst>
              </p:cNvPr>
              <p:cNvSpPr/>
              <p:nvPr/>
            </p:nvSpPr>
            <p:spPr>
              <a:xfrm>
                <a:off x="2712720" y="2578100"/>
                <a:ext cx="73659" cy="93979"/>
              </a:xfrm>
              <a:custGeom>
                <a:avLst/>
                <a:gdLst>
                  <a:gd name="connsiteX0" fmla="*/ 5080 w 73659"/>
                  <a:gd name="connsiteY0" fmla="*/ 6350 h 93979"/>
                  <a:gd name="connsiteX1" fmla="*/ 36830 w 73659"/>
                  <a:gd name="connsiteY1" fmla="*/ 0 h 93979"/>
                  <a:gd name="connsiteX2" fmla="*/ 73660 w 73659"/>
                  <a:gd name="connsiteY2" fmla="*/ 34290 h 93979"/>
                  <a:gd name="connsiteX3" fmla="*/ 73660 w 73659"/>
                  <a:gd name="connsiteY3" fmla="*/ 91440 h 93979"/>
                  <a:gd name="connsiteX4" fmla="*/ 58420 w 73659"/>
                  <a:gd name="connsiteY4" fmla="*/ 91440 h 93979"/>
                  <a:gd name="connsiteX5" fmla="*/ 58420 w 73659"/>
                  <a:gd name="connsiteY5" fmla="*/ 81280 h 93979"/>
                  <a:gd name="connsiteX6" fmla="*/ 58420 w 73659"/>
                  <a:gd name="connsiteY6" fmla="*/ 73660 h 93979"/>
                  <a:gd name="connsiteX7" fmla="*/ 58420 w 73659"/>
                  <a:gd name="connsiteY7" fmla="*/ 73660 h 93979"/>
                  <a:gd name="connsiteX8" fmla="*/ 27940 w 73659"/>
                  <a:gd name="connsiteY8" fmla="*/ 93980 h 93979"/>
                  <a:gd name="connsiteX9" fmla="*/ 0 w 73659"/>
                  <a:gd name="connsiteY9" fmla="*/ 67310 h 93979"/>
                  <a:gd name="connsiteX10" fmla="*/ 58420 w 73659"/>
                  <a:gd name="connsiteY10" fmla="*/ 39370 h 93979"/>
                  <a:gd name="connsiteX11" fmla="*/ 58420 w 73659"/>
                  <a:gd name="connsiteY11" fmla="*/ 34290 h 93979"/>
                  <a:gd name="connsiteX12" fmla="*/ 35560 w 73659"/>
                  <a:gd name="connsiteY12" fmla="*/ 13970 h 93979"/>
                  <a:gd name="connsiteX13" fmla="*/ 6350 w 73659"/>
                  <a:gd name="connsiteY13" fmla="*/ 21590 h 93979"/>
                  <a:gd name="connsiteX14" fmla="*/ 6350 w 73659"/>
                  <a:gd name="connsiteY14" fmla="*/ 6350 h 93979"/>
                  <a:gd name="connsiteX15" fmla="*/ 57150 w 73659"/>
                  <a:gd name="connsiteY15" fmla="*/ 50800 h 93979"/>
                  <a:gd name="connsiteX16" fmla="*/ 16510 w 73659"/>
                  <a:gd name="connsiteY16" fmla="*/ 66040 h 93979"/>
                  <a:gd name="connsiteX17" fmla="*/ 30480 w 73659"/>
                  <a:gd name="connsiteY17" fmla="*/ 80010 h 93979"/>
                  <a:gd name="connsiteX18" fmla="*/ 57150 w 73659"/>
                  <a:gd name="connsiteY18" fmla="*/ 5080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80010"/>
                      <a:pt x="30480" y="80010"/>
                    </a:cubicBezTo>
                    <a:cubicBezTo>
                      <a:pt x="45720" y="80010"/>
                      <a:pt x="57150" y="64770"/>
                      <a:pt x="5715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2" name="Freeform 271">
                <a:extLst>
                  <a:ext uri="{FF2B5EF4-FFF2-40B4-BE49-F238E27FC236}">
                    <a16:creationId xmlns:a16="http://schemas.microsoft.com/office/drawing/2014/main" id="{0AFE97B0-A04C-4F24-C0DF-0023B9F389F8}"/>
                  </a:ext>
                </a:extLst>
              </p:cNvPr>
              <p:cNvSpPr/>
              <p:nvPr/>
            </p:nvSpPr>
            <p:spPr>
              <a:xfrm>
                <a:off x="2805429" y="2553970"/>
                <a:ext cx="60960" cy="116839"/>
              </a:xfrm>
              <a:custGeom>
                <a:avLst/>
                <a:gdLst>
                  <a:gd name="connsiteX0" fmla="*/ 15240 w 60960"/>
                  <a:gd name="connsiteY0" fmla="*/ 26670 h 116839"/>
                  <a:gd name="connsiteX1" fmla="*/ 15240 w 60960"/>
                  <a:gd name="connsiteY1" fmla="*/ 0 h 116839"/>
                  <a:gd name="connsiteX2" fmla="*/ 31750 w 60960"/>
                  <a:gd name="connsiteY2" fmla="*/ 0 h 116839"/>
                  <a:gd name="connsiteX3" fmla="*/ 31750 w 60960"/>
                  <a:gd name="connsiteY3" fmla="*/ 26670 h 116839"/>
                  <a:gd name="connsiteX4" fmla="*/ 58420 w 60960"/>
                  <a:gd name="connsiteY4" fmla="*/ 26670 h 116839"/>
                  <a:gd name="connsiteX5" fmla="*/ 58420 w 60960"/>
                  <a:gd name="connsiteY5" fmla="*/ 40640 h 116839"/>
                  <a:gd name="connsiteX6" fmla="*/ 31750 w 60960"/>
                  <a:gd name="connsiteY6" fmla="*/ 40640 h 116839"/>
                  <a:gd name="connsiteX7" fmla="*/ 31750 w 60960"/>
                  <a:gd name="connsiteY7" fmla="*/ 86360 h 116839"/>
                  <a:gd name="connsiteX8" fmla="*/ 44450 w 60960"/>
                  <a:gd name="connsiteY8" fmla="*/ 102870 h 116839"/>
                  <a:gd name="connsiteX9" fmla="*/ 60960 w 60960"/>
                  <a:gd name="connsiteY9" fmla="*/ 99060 h 116839"/>
                  <a:gd name="connsiteX10" fmla="*/ 60960 w 60960"/>
                  <a:gd name="connsiteY10" fmla="*/ 113030 h 116839"/>
                  <a:gd name="connsiteX11" fmla="*/ 40640 w 60960"/>
                  <a:gd name="connsiteY11" fmla="*/ 116840 h 116839"/>
                  <a:gd name="connsiteX12" fmla="*/ 13970 w 60960"/>
                  <a:gd name="connsiteY12" fmla="*/ 90170 h 116839"/>
                  <a:gd name="connsiteX13" fmla="*/ 13970 w 60960"/>
                  <a:gd name="connsiteY13" fmla="*/ 39370 h 116839"/>
                  <a:gd name="connsiteX14" fmla="*/ 0 w 60960"/>
                  <a:gd name="connsiteY14" fmla="*/ 39370 h 116839"/>
                  <a:gd name="connsiteX15" fmla="*/ 0 w 60960"/>
                  <a:gd name="connsiteY15" fmla="*/ 25400 h 116839"/>
                  <a:gd name="connsiteX16" fmla="*/ 15240 w 60960"/>
                  <a:gd name="connsiteY16" fmla="*/ 25400 h 11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60" h="116839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3" name="Freeform 272">
                <a:extLst>
                  <a:ext uri="{FF2B5EF4-FFF2-40B4-BE49-F238E27FC236}">
                    <a16:creationId xmlns:a16="http://schemas.microsoft.com/office/drawing/2014/main" id="{EDF44E1E-3F98-C53A-5671-83065F75B929}"/>
                  </a:ext>
                </a:extLst>
              </p:cNvPr>
              <p:cNvSpPr/>
              <p:nvPr/>
            </p:nvSpPr>
            <p:spPr>
              <a:xfrm>
                <a:off x="2884170" y="2543810"/>
                <a:ext cx="20319" cy="125729"/>
              </a:xfrm>
              <a:custGeom>
                <a:avLst/>
                <a:gdLst>
                  <a:gd name="connsiteX0" fmla="*/ 10160 w 20319"/>
                  <a:gd name="connsiteY0" fmla="*/ 0 h 125729"/>
                  <a:gd name="connsiteX1" fmla="*/ 20320 w 20319"/>
                  <a:gd name="connsiteY1" fmla="*/ 10160 h 125729"/>
                  <a:gd name="connsiteX2" fmla="*/ 10160 w 20319"/>
                  <a:gd name="connsiteY2" fmla="*/ 20320 h 125729"/>
                  <a:gd name="connsiteX3" fmla="*/ 0 w 20319"/>
                  <a:gd name="connsiteY3" fmla="*/ 10160 h 125729"/>
                  <a:gd name="connsiteX4" fmla="*/ 10160 w 20319"/>
                  <a:gd name="connsiteY4" fmla="*/ 0 h 125729"/>
                  <a:gd name="connsiteX5" fmla="*/ 19050 w 20319"/>
                  <a:gd name="connsiteY5" fmla="*/ 36830 h 125729"/>
                  <a:gd name="connsiteX6" fmla="*/ 19050 w 20319"/>
                  <a:gd name="connsiteY6" fmla="*/ 125730 h 125729"/>
                  <a:gd name="connsiteX7" fmla="*/ 2540 w 20319"/>
                  <a:gd name="connsiteY7" fmla="*/ 125730 h 125729"/>
                  <a:gd name="connsiteX8" fmla="*/ 2540 w 20319"/>
                  <a:gd name="connsiteY8" fmla="*/ 36830 h 125729"/>
                  <a:gd name="connsiteX9" fmla="*/ 19050 w 20319"/>
                  <a:gd name="connsiteY9" fmla="*/ 36830 h 12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19" h="12572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9050" y="36830"/>
                    </a:moveTo>
                    <a:lnTo>
                      <a:pt x="19050" y="125730"/>
                    </a:lnTo>
                    <a:lnTo>
                      <a:pt x="2540" y="125730"/>
                    </a:lnTo>
                    <a:lnTo>
                      <a:pt x="2540" y="36830"/>
                    </a:lnTo>
                    <a:lnTo>
                      <a:pt x="19050" y="368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4" name="Freeform 273">
                <a:extLst>
                  <a:ext uri="{FF2B5EF4-FFF2-40B4-BE49-F238E27FC236}">
                    <a16:creationId xmlns:a16="http://schemas.microsoft.com/office/drawing/2014/main" id="{19479507-C131-9817-907E-472D037F0FC7}"/>
                  </a:ext>
                </a:extLst>
              </p:cNvPr>
              <p:cNvSpPr/>
              <p:nvPr/>
            </p:nvSpPr>
            <p:spPr>
              <a:xfrm>
                <a:off x="2929889" y="2578100"/>
                <a:ext cx="91439" cy="93979"/>
              </a:xfrm>
              <a:custGeom>
                <a:avLst/>
                <a:gdLst>
                  <a:gd name="connsiteX0" fmla="*/ 91440 w 91439"/>
                  <a:gd name="connsiteY0" fmla="*/ 46990 h 93979"/>
                  <a:gd name="connsiteX1" fmla="*/ 45720 w 91439"/>
                  <a:gd name="connsiteY1" fmla="*/ 93980 h 93979"/>
                  <a:gd name="connsiteX2" fmla="*/ 0 w 91439"/>
                  <a:gd name="connsiteY2" fmla="*/ 46990 h 93979"/>
                  <a:gd name="connsiteX3" fmla="*/ 45720 w 91439"/>
                  <a:gd name="connsiteY3" fmla="*/ 0 h 93979"/>
                  <a:gd name="connsiteX4" fmla="*/ 91440 w 91439"/>
                  <a:gd name="connsiteY4" fmla="*/ 46990 h 93979"/>
                  <a:gd name="connsiteX5" fmla="*/ 74930 w 91439"/>
                  <a:gd name="connsiteY5" fmla="*/ 46990 h 93979"/>
                  <a:gd name="connsiteX6" fmla="*/ 44450 w 91439"/>
                  <a:gd name="connsiteY6" fmla="*/ 15240 h 93979"/>
                  <a:gd name="connsiteX7" fmla="*/ 15240 w 91439"/>
                  <a:gd name="connsiteY7" fmla="*/ 46990 h 93979"/>
                  <a:gd name="connsiteX8" fmla="*/ 44450 w 91439"/>
                  <a:gd name="connsiteY8" fmla="*/ 78740 h 93979"/>
                  <a:gd name="connsiteX9" fmla="*/ 74930 w 91439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39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4930" y="46990"/>
                    </a:moveTo>
                    <a:cubicBezTo>
                      <a:pt x="74930" y="27940"/>
                      <a:pt x="62230" y="15240"/>
                      <a:pt x="44450" y="15240"/>
                    </a:cubicBezTo>
                    <a:cubicBezTo>
                      <a:pt x="26670" y="15240"/>
                      <a:pt x="15240" y="29210"/>
                      <a:pt x="15240" y="46990"/>
                    </a:cubicBezTo>
                    <a:cubicBezTo>
                      <a:pt x="15240" y="64770"/>
                      <a:pt x="27940" y="78740"/>
                      <a:pt x="44450" y="78740"/>
                    </a:cubicBezTo>
                    <a:cubicBezTo>
                      <a:pt x="60960" y="78740"/>
                      <a:pt x="74930" y="64770"/>
                      <a:pt x="7493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5" name="Freeform 274">
                <a:extLst>
                  <a:ext uri="{FF2B5EF4-FFF2-40B4-BE49-F238E27FC236}">
                    <a16:creationId xmlns:a16="http://schemas.microsoft.com/office/drawing/2014/main" id="{0013A9E5-FDB0-8F07-069C-875FF7126E02}"/>
                  </a:ext>
                </a:extLst>
              </p:cNvPr>
              <p:cNvSpPr/>
              <p:nvPr/>
            </p:nvSpPr>
            <p:spPr>
              <a:xfrm>
                <a:off x="3048000" y="2578100"/>
                <a:ext cx="80010" cy="91439"/>
              </a:xfrm>
              <a:custGeom>
                <a:avLst/>
                <a:gdLst>
                  <a:gd name="connsiteX0" fmla="*/ 15240 w 80010"/>
                  <a:gd name="connsiteY0" fmla="*/ 2540 h 91439"/>
                  <a:gd name="connsiteX1" fmla="*/ 15240 w 80010"/>
                  <a:gd name="connsiteY1" fmla="*/ 15240 h 91439"/>
                  <a:gd name="connsiteX2" fmla="*/ 15240 w 80010"/>
                  <a:gd name="connsiteY2" fmla="*/ 21590 h 91439"/>
                  <a:gd name="connsiteX3" fmla="*/ 15240 w 80010"/>
                  <a:gd name="connsiteY3" fmla="*/ 21590 h 91439"/>
                  <a:gd name="connsiteX4" fmla="*/ 49530 w 80010"/>
                  <a:gd name="connsiteY4" fmla="*/ 0 h 91439"/>
                  <a:gd name="connsiteX5" fmla="*/ 80010 w 80010"/>
                  <a:gd name="connsiteY5" fmla="*/ 35560 h 91439"/>
                  <a:gd name="connsiteX6" fmla="*/ 80010 w 80010"/>
                  <a:gd name="connsiteY6" fmla="*/ 91440 h 91439"/>
                  <a:gd name="connsiteX7" fmla="*/ 63500 w 80010"/>
                  <a:gd name="connsiteY7" fmla="*/ 91440 h 91439"/>
                  <a:gd name="connsiteX8" fmla="*/ 63500 w 80010"/>
                  <a:gd name="connsiteY8" fmla="*/ 39370 h 91439"/>
                  <a:gd name="connsiteX9" fmla="*/ 46990 w 80010"/>
                  <a:gd name="connsiteY9" fmla="*/ 16510 h 91439"/>
                  <a:gd name="connsiteX10" fmla="*/ 16510 w 80010"/>
                  <a:gd name="connsiteY10" fmla="*/ 48260 h 91439"/>
                  <a:gd name="connsiteX11" fmla="*/ 16510 w 80010"/>
                  <a:gd name="connsiteY11" fmla="*/ 91440 h 91439"/>
                  <a:gd name="connsiteX12" fmla="*/ 0 w 80010"/>
                  <a:gd name="connsiteY12" fmla="*/ 91440 h 91439"/>
                  <a:gd name="connsiteX13" fmla="*/ 0 w 80010"/>
                  <a:gd name="connsiteY13" fmla="*/ 2540 h 91439"/>
                  <a:gd name="connsiteX14" fmla="*/ 15240 w 80010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6" name="Freeform 275">
                <a:extLst>
                  <a:ext uri="{FF2B5EF4-FFF2-40B4-BE49-F238E27FC236}">
                    <a16:creationId xmlns:a16="http://schemas.microsoft.com/office/drawing/2014/main" id="{C49F0643-6C99-8DC8-639E-C7AC5EC0540A}"/>
                  </a:ext>
                </a:extLst>
              </p:cNvPr>
              <p:cNvSpPr/>
              <p:nvPr/>
            </p:nvSpPr>
            <p:spPr>
              <a:xfrm>
                <a:off x="3152139" y="2578100"/>
                <a:ext cx="62230" cy="92710"/>
              </a:xfrm>
              <a:custGeom>
                <a:avLst/>
                <a:gdLst>
                  <a:gd name="connsiteX0" fmla="*/ 26670 w 62230"/>
                  <a:gd name="connsiteY0" fmla="*/ 53340 h 92710"/>
                  <a:gd name="connsiteX1" fmla="*/ 0 w 62230"/>
                  <a:gd name="connsiteY1" fmla="*/ 25400 h 92710"/>
                  <a:gd name="connsiteX2" fmla="*/ 31750 w 62230"/>
                  <a:gd name="connsiteY2" fmla="*/ 0 h 92710"/>
                  <a:gd name="connsiteX3" fmla="*/ 57150 w 62230"/>
                  <a:gd name="connsiteY3" fmla="*/ 5080 h 92710"/>
                  <a:gd name="connsiteX4" fmla="*/ 57150 w 62230"/>
                  <a:gd name="connsiteY4" fmla="*/ 20320 h 92710"/>
                  <a:gd name="connsiteX5" fmla="*/ 34290 w 62230"/>
                  <a:gd name="connsiteY5" fmla="*/ 13970 h 92710"/>
                  <a:gd name="connsiteX6" fmla="*/ 16510 w 62230"/>
                  <a:gd name="connsiteY6" fmla="*/ 25400 h 92710"/>
                  <a:gd name="connsiteX7" fmla="*/ 34290 w 62230"/>
                  <a:gd name="connsiteY7" fmla="*/ 39370 h 92710"/>
                  <a:gd name="connsiteX8" fmla="*/ 62230 w 62230"/>
                  <a:gd name="connsiteY8" fmla="*/ 67310 h 92710"/>
                  <a:gd name="connsiteX9" fmla="*/ 30480 w 62230"/>
                  <a:gd name="connsiteY9" fmla="*/ 92710 h 92710"/>
                  <a:gd name="connsiteX10" fmla="*/ 1270 w 62230"/>
                  <a:gd name="connsiteY10" fmla="*/ 86360 h 92710"/>
                  <a:gd name="connsiteX11" fmla="*/ 1270 w 62230"/>
                  <a:gd name="connsiteY11" fmla="*/ 71120 h 92710"/>
                  <a:gd name="connsiteX12" fmla="*/ 29210 w 62230"/>
                  <a:gd name="connsiteY12" fmla="*/ 78740 h 92710"/>
                  <a:gd name="connsiteX13" fmla="*/ 46990 w 62230"/>
                  <a:gd name="connsiteY13" fmla="*/ 67310 h 92710"/>
                  <a:gd name="connsiteX14" fmla="*/ 26670 w 62230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30" h="92710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7" name="Freeform 276">
                <a:extLst>
                  <a:ext uri="{FF2B5EF4-FFF2-40B4-BE49-F238E27FC236}">
                    <a16:creationId xmlns:a16="http://schemas.microsoft.com/office/drawing/2014/main" id="{219F8B44-691E-C896-4D8B-D6E2D67FB3B5}"/>
                  </a:ext>
                </a:extLst>
              </p:cNvPr>
              <p:cNvSpPr/>
              <p:nvPr/>
            </p:nvSpPr>
            <p:spPr>
              <a:xfrm>
                <a:off x="3285490" y="2578100"/>
                <a:ext cx="91439" cy="93979"/>
              </a:xfrm>
              <a:custGeom>
                <a:avLst/>
                <a:gdLst>
                  <a:gd name="connsiteX0" fmla="*/ 91440 w 91439"/>
                  <a:gd name="connsiteY0" fmla="*/ 46990 h 93979"/>
                  <a:gd name="connsiteX1" fmla="*/ 45720 w 91439"/>
                  <a:gd name="connsiteY1" fmla="*/ 93980 h 93979"/>
                  <a:gd name="connsiteX2" fmla="*/ 0 w 91439"/>
                  <a:gd name="connsiteY2" fmla="*/ 46990 h 93979"/>
                  <a:gd name="connsiteX3" fmla="*/ 45720 w 91439"/>
                  <a:gd name="connsiteY3" fmla="*/ 0 h 93979"/>
                  <a:gd name="connsiteX4" fmla="*/ 91440 w 91439"/>
                  <a:gd name="connsiteY4" fmla="*/ 46990 h 93979"/>
                  <a:gd name="connsiteX5" fmla="*/ 74930 w 91439"/>
                  <a:gd name="connsiteY5" fmla="*/ 46990 h 93979"/>
                  <a:gd name="connsiteX6" fmla="*/ 44450 w 91439"/>
                  <a:gd name="connsiteY6" fmla="*/ 15240 h 93979"/>
                  <a:gd name="connsiteX7" fmla="*/ 15240 w 91439"/>
                  <a:gd name="connsiteY7" fmla="*/ 46990 h 93979"/>
                  <a:gd name="connsiteX8" fmla="*/ 44450 w 91439"/>
                  <a:gd name="connsiteY8" fmla="*/ 78740 h 93979"/>
                  <a:gd name="connsiteX9" fmla="*/ 74930 w 91439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39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4930" y="46990"/>
                    </a:moveTo>
                    <a:cubicBezTo>
                      <a:pt x="74930" y="27940"/>
                      <a:pt x="62230" y="15240"/>
                      <a:pt x="44450" y="15240"/>
                    </a:cubicBezTo>
                    <a:cubicBezTo>
                      <a:pt x="26670" y="15240"/>
                      <a:pt x="15240" y="29210"/>
                      <a:pt x="15240" y="46990"/>
                    </a:cubicBezTo>
                    <a:cubicBezTo>
                      <a:pt x="15240" y="64770"/>
                      <a:pt x="27940" y="78740"/>
                      <a:pt x="44450" y="78740"/>
                    </a:cubicBezTo>
                    <a:cubicBezTo>
                      <a:pt x="60960" y="78740"/>
                      <a:pt x="74930" y="64770"/>
                      <a:pt x="7493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8" name="Freeform 277">
                <a:extLst>
                  <a:ext uri="{FF2B5EF4-FFF2-40B4-BE49-F238E27FC236}">
                    <a16:creationId xmlns:a16="http://schemas.microsoft.com/office/drawing/2014/main" id="{ED955577-DFB9-279A-F303-8819343958A5}"/>
                  </a:ext>
                </a:extLst>
              </p:cNvPr>
              <p:cNvSpPr/>
              <p:nvPr/>
            </p:nvSpPr>
            <p:spPr>
              <a:xfrm>
                <a:off x="3402329" y="2578100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9" name="Freeform 278">
                <a:extLst>
                  <a:ext uri="{FF2B5EF4-FFF2-40B4-BE49-F238E27FC236}">
                    <a16:creationId xmlns:a16="http://schemas.microsoft.com/office/drawing/2014/main" id="{B3442691-99F5-9E8C-83A3-FADE4E890205}"/>
                  </a:ext>
                </a:extLst>
              </p:cNvPr>
              <p:cNvSpPr/>
              <p:nvPr/>
            </p:nvSpPr>
            <p:spPr>
              <a:xfrm>
                <a:off x="3517900" y="2578100"/>
                <a:ext cx="73659" cy="93979"/>
              </a:xfrm>
              <a:custGeom>
                <a:avLst/>
                <a:gdLst>
                  <a:gd name="connsiteX0" fmla="*/ 5080 w 73659"/>
                  <a:gd name="connsiteY0" fmla="*/ 6350 h 93979"/>
                  <a:gd name="connsiteX1" fmla="*/ 36830 w 73659"/>
                  <a:gd name="connsiteY1" fmla="*/ 0 h 93979"/>
                  <a:gd name="connsiteX2" fmla="*/ 73660 w 73659"/>
                  <a:gd name="connsiteY2" fmla="*/ 34290 h 93979"/>
                  <a:gd name="connsiteX3" fmla="*/ 73660 w 73659"/>
                  <a:gd name="connsiteY3" fmla="*/ 91440 h 93979"/>
                  <a:gd name="connsiteX4" fmla="*/ 58420 w 73659"/>
                  <a:gd name="connsiteY4" fmla="*/ 91440 h 93979"/>
                  <a:gd name="connsiteX5" fmla="*/ 58420 w 73659"/>
                  <a:gd name="connsiteY5" fmla="*/ 81280 h 93979"/>
                  <a:gd name="connsiteX6" fmla="*/ 58420 w 73659"/>
                  <a:gd name="connsiteY6" fmla="*/ 73660 h 93979"/>
                  <a:gd name="connsiteX7" fmla="*/ 58420 w 73659"/>
                  <a:gd name="connsiteY7" fmla="*/ 73660 h 93979"/>
                  <a:gd name="connsiteX8" fmla="*/ 27940 w 73659"/>
                  <a:gd name="connsiteY8" fmla="*/ 93980 h 93979"/>
                  <a:gd name="connsiteX9" fmla="*/ 0 w 73659"/>
                  <a:gd name="connsiteY9" fmla="*/ 67310 h 93979"/>
                  <a:gd name="connsiteX10" fmla="*/ 58420 w 73659"/>
                  <a:gd name="connsiteY10" fmla="*/ 39370 h 93979"/>
                  <a:gd name="connsiteX11" fmla="*/ 58420 w 73659"/>
                  <a:gd name="connsiteY11" fmla="*/ 34290 h 93979"/>
                  <a:gd name="connsiteX12" fmla="*/ 35560 w 73659"/>
                  <a:gd name="connsiteY12" fmla="*/ 13970 h 93979"/>
                  <a:gd name="connsiteX13" fmla="*/ 6350 w 73659"/>
                  <a:gd name="connsiteY13" fmla="*/ 21590 h 93979"/>
                  <a:gd name="connsiteX14" fmla="*/ 6350 w 73659"/>
                  <a:gd name="connsiteY14" fmla="*/ 6350 h 93979"/>
                  <a:gd name="connsiteX15" fmla="*/ 55880 w 73659"/>
                  <a:gd name="connsiteY15" fmla="*/ 50800 h 93979"/>
                  <a:gd name="connsiteX16" fmla="*/ 15240 w 73659"/>
                  <a:gd name="connsiteY16" fmla="*/ 66040 h 93979"/>
                  <a:gd name="connsiteX17" fmla="*/ 29210 w 73659"/>
                  <a:gd name="connsiteY17" fmla="*/ 80010 h 93979"/>
                  <a:gd name="connsiteX18" fmla="*/ 55880 w 73659"/>
                  <a:gd name="connsiteY18" fmla="*/ 5080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5880" y="50800"/>
                    </a:moveTo>
                    <a:cubicBezTo>
                      <a:pt x="26670" y="45720"/>
                      <a:pt x="15240" y="54610"/>
                      <a:pt x="15240" y="66040"/>
                    </a:cubicBezTo>
                    <a:cubicBezTo>
                      <a:pt x="15240" y="77470"/>
                      <a:pt x="20320" y="80010"/>
                      <a:pt x="29210" y="80010"/>
                    </a:cubicBezTo>
                    <a:cubicBezTo>
                      <a:pt x="44450" y="80010"/>
                      <a:pt x="55880" y="64770"/>
                      <a:pt x="5588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" name="Freeform 279">
                <a:extLst>
                  <a:ext uri="{FF2B5EF4-FFF2-40B4-BE49-F238E27FC236}">
                    <a16:creationId xmlns:a16="http://schemas.microsoft.com/office/drawing/2014/main" id="{3BB70D5A-C6D9-8421-5D05-08457882AB5E}"/>
                  </a:ext>
                </a:extLst>
              </p:cNvPr>
              <p:cNvSpPr/>
              <p:nvPr/>
            </p:nvSpPr>
            <p:spPr>
              <a:xfrm>
                <a:off x="3615690" y="2541270"/>
                <a:ext cx="87629" cy="130809"/>
              </a:xfrm>
              <a:custGeom>
                <a:avLst/>
                <a:gdLst>
                  <a:gd name="connsiteX0" fmla="*/ 87630 w 87629"/>
                  <a:gd name="connsiteY0" fmla="*/ 128270 h 130809"/>
                  <a:gd name="connsiteX1" fmla="*/ 72390 w 87629"/>
                  <a:gd name="connsiteY1" fmla="*/ 128270 h 130809"/>
                  <a:gd name="connsiteX2" fmla="*/ 72390 w 87629"/>
                  <a:gd name="connsiteY2" fmla="*/ 118110 h 130809"/>
                  <a:gd name="connsiteX3" fmla="*/ 72390 w 87629"/>
                  <a:gd name="connsiteY3" fmla="*/ 111760 h 130809"/>
                  <a:gd name="connsiteX4" fmla="*/ 72390 w 87629"/>
                  <a:gd name="connsiteY4" fmla="*/ 111760 h 130809"/>
                  <a:gd name="connsiteX5" fmla="*/ 40640 w 87629"/>
                  <a:gd name="connsiteY5" fmla="*/ 130810 h 130809"/>
                  <a:gd name="connsiteX6" fmla="*/ 0 w 87629"/>
                  <a:gd name="connsiteY6" fmla="*/ 83820 h 130809"/>
                  <a:gd name="connsiteX7" fmla="*/ 40640 w 87629"/>
                  <a:gd name="connsiteY7" fmla="*/ 36830 h 130809"/>
                  <a:gd name="connsiteX8" fmla="*/ 71120 w 87629"/>
                  <a:gd name="connsiteY8" fmla="*/ 53340 h 130809"/>
                  <a:gd name="connsiteX9" fmla="*/ 71120 w 87629"/>
                  <a:gd name="connsiteY9" fmla="*/ 53340 h 130809"/>
                  <a:gd name="connsiteX10" fmla="*/ 71120 w 87629"/>
                  <a:gd name="connsiteY10" fmla="*/ 45720 h 130809"/>
                  <a:gd name="connsiteX11" fmla="*/ 71120 w 87629"/>
                  <a:gd name="connsiteY11" fmla="*/ 0 h 130809"/>
                  <a:gd name="connsiteX12" fmla="*/ 87630 w 87629"/>
                  <a:gd name="connsiteY12" fmla="*/ 0 h 130809"/>
                  <a:gd name="connsiteX13" fmla="*/ 87630 w 87629"/>
                  <a:gd name="connsiteY13" fmla="*/ 128270 h 130809"/>
                  <a:gd name="connsiteX14" fmla="*/ 15240 w 87629"/>
                  <a:gd name="connsiteY14" fmla="*/ 83820 h 130809"/>
                  <a:gd name="connsiteX15" fmla="*/ 43180 w 87629"/>
                  <a:gd name="connsiteY15" fmla="*/ 115570 h 130809"/>
                  <a:gd name="connsiteX16" fmla="*/ 71120 w 87629"/>
                  <a:gd name="connsiteY16" fmla="*/ 83820 h 130809"/>
                  <a:gd name="connsiteX17" fmla="*/ 43180 w 87629"/>
                  <a:gd name="connsiteY17" fmla="*/ 52070 h 130809"/>
                  <a:gd name="connsiteX18" fmla="*/ 15240 w 87629"/>
                  <a:gd name="connsiteY18" fmla="*/ 8382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29" h="130809">
                    <a:moveTo>
                      <a:pt x="87630" y="128270"/>
                    </a:moveTo>
                    <a:lnTo>
                      <a:pt x="72390" y="128270"/>
                    </a:lnTo>
                    <a:lnTo>
                      <a:pt x="72390" y="118110"/>
                    </a:lnTo>
                    <a:cubicBezTo>
                      <a:pt x="72390" y="114300"/>
                      <a:pt x="72390" y="111760"/>
                      <a:pt x="72390" y="111760"/>
                    </a:cubicBezTo>
                    <a:lnTo>
                      <a:pt x="72390" y="111760"/>
                    </a:lnTo>
                    <a:cubicBezTo>
                      <a:pt x="67310" y="121920"/>
                      <a:pt x="55880" y="130810"/>
                      <a:pt x="40640" y="130810"/>
                    </a:cubicBezTo>
                    <a:cubicBezTo>
                      <a:pt x="17780" y="130810"/>
                      <a:pt x="0" y="111760"/>
                      <a:pt x="0" y="83820"/>
                    </a:cubicBezTo>
                    <a:cubicBezTo>
                      <a:pt x="0" y="55880"/>
                      <a:pt x="17780" y="36830"/>
                      <a:pt x="40640" y="36830"/>
                    </a:cubicBezTo>
                    <a:cubicBezTo>
                      <a:pt x="63500" y="36830"/>
                      <a:pt x="67310" y="44450"/>
                      <a:pt x="71120" y="53340"/>
                    </a:cubicBezTo>
                    <a:lnTo>
                      <a:pt x="71120" y="53340"/>
                    </a:lnTo>
                    <a:cubicBezTo>
                      <a:pt x="71120" y="53340"/>
                      <a:pt x="71120" y="50800"/>
                      <a:pt x="71120" y="45720"/>
                    </a:cubicBezTo>
                    <a:lnTo>
                      <a:pt x="71120" y="0"/>
                    </a:lnTo>
                    <a:lnTo>
                      <a:pt x="87630" y="0"/>
                    </a:lnTo>
                    <a:lnTo>
                      <a:pt x="87630" y="128270"/>
                    </a:lnTo>
                    <a:close/>
                    <a:moveTo>
                      <a:pt x="15240" y="83820"/>
                    </a:moveTo>
                    <a:cubicBezTo>
                      <a:pt x="15240" y="102870"/>
                      <a:pt x="26670" y="115570"/>
                      <a:pt x="43180" y="115570"/>
                    </a:cubicBezTo>
                    <a:cubicBezTo>
                      <a:pt x="59690" y="115570"/>
                      <a:pt x="71120" y="105410"/>
                      <a:pt x="71120" y="83820"/>
                    </a:cubicBezTo>
                    <a:cubicBezTo>
                      <a:pt x="71120" y="62230"/>
                      <a:pt x="57150" y="52070"/>
                      <a:pt x="43180" y="52070"/>
                    </a:cubicBezTo>
                    <a:cubicBezTo>
                      <a:pt x="29210" y="52070"/>
                      <a:pt x="15240" y="66040"/>
                      <a:pt x="15240" y="8382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" name="Freeform 280">
                <a:extLst>
                  <a:ext uri="{FF2B5EF4-FFF2-40B4-BE49-F238E27FC236}">
                    <a16:creationId xmlns:a16="http://schemas.microsoft.com/office/drawing/2014/main" id="{5921268A-0438-2BEE-38C3-94BBA101AC1E}"/>
                  </a:ext>
                </a:extLst>
              </p:cNvPr>
              <p:cNvSpPr/>
              <p:nvPr/>
            </p:nvSpPr>
            <p:spPr>
              <a:xfrm>
                <a:off x="3729990" y="2578100"/>
                <a:ext cx="73659" cy="93979"/>
              </a:xfrm>
              <a:custGeom>
                <a:avLst/>
                <a:gdLst>
                  <a:gd name="connsiteX0" fmla="*/ 5080 w 73659"/>
                  <a:gd name="connsiteY0" fmla="*/ 6350 h 93979"/>
                  <a:gd name="connsiteX1" fmla="*/ 36830 w 73659"/>
                  <a:gd name="connsiteY1" fmla="*/ 0 h 93979"/>
                  <a:gd name="connsiteX2" fmla="*/ 73660 w 73659"/>
                  <a:gd name="connsiteY2" fmla="*/ 34290 h 93979"/>
                  <a:gd name="connsiteX3" fmla="*/ 73660 w 73659"/>
                  <a:gd name="connsiteY3" fmla="*/ 91440 h 93979"/>
                  <a:gd name="connsiteX4" fmla="*/ 58420 w 73659"/>
                  <a:gd name="connsiteY4" fmla="*/ 91440 h 93979"/>
                  <a:gd name="connsiteX5" fmla="*/ 58420 w 73659"/>
                  <a:gd name="connsiteY5" fmla="*/ 81280 h 93979"/>
                  <a:gd name="connsiteX6" fmla="*/ 58420 w 73659"/>
                  <a:gd name="connsiteY6" fmla="*/ 73660 h 93979"/>
                  <a:gd name="connsiteX7" fmla="*/ 58420 w 73659"/>
                  <a:gd name="connsiteY7" fmla="*/ 73660 h 93979"/>
                  <a:gd name="connsiteX8" fmla="*/ 27940 w 73659"/>
                  <a:gd name="connsiteY8" fmla="*/ 93980 h 93979"/>
                  <a:gd name="connsiteX9" fmla="*/ 0 w 73659"/>
                  <a:gd name="connsiteY9" fmla="*/ 67310 h 93979"/>
                  <a:gd name="connsiteX10" fmla="*/ 58420 w 73659"/>
                  <a:gd name="connsiteY10" fmla="*/ 39370 h 93979"/>
                  <a:gd name="connsiteX11" fmla="*/ 58420 w 73659"/>
                  <a:gd name="connsiteY11" fmla="*/ 34290 h 93979"/>
                  <a:gd name="connsiteX12" fmla="*/ 35560 w 73659"/>
                  <a:gd name="connsiteY12" fmla="*/ 13970 h 93979"/>
                  <a:gd name="connsiteX13" fmla="*/ 6350 w 73659"/>
                  <a:gd name="connsiteY13" fmla="*/ 21590 h 93979"/>
                  <a:gd name="connsiteX14" fmla="*/ 6350 w 73659"/>
                  <a:gd name="connsiteY14" fmla="*/ 6350 h 93979"/>
                  <a:gd name="connsiteX15" fmla="*/ 57150 w 73659"/>
                  <a:gd name="connsiteY15" fmla="*/ 50800 h 93979"/>
                  <a:gd name="connsiteX16" fmla="*/ 16510 w 73659"/>
                  <a:gd name="connsiteY16" fmla="*/ 66040 h 93979"/>
                  <a:gd name="connsiteX17" fmla="*/ 30480 w 73659"/>
                  <a:gd name="connsiteY17" fmla="*/ 80010 h 93979"/>
                  <a:gd name="connsiteX18" fmla="*/ 57150 w 73659"/>
                  <a:gd name="connsiteY18" fmla="*/ 5080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80010"/>
                      <a:pt x="30480" y="80010"/>
                    </a:cubicBezTo>
                    <a:cubicBezTo>
                      <a:pt x="45720" y="80010"/>
                      <a:pt x="57150" y="64770"/>
                      <a:pt x="5715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2" name="Freeform 281">
                <a:extLst>
                  <a:ext uri="{FF2B5EF4-FFF2-40B4-BE49-F238E27FC236}">
                    <a16:creationId xmlns:a16="http://schemas.microsoft.com/office/drawing/2014/main" id="{331251B9-7BE0-2761-6090-305F6B3316F7}"/>
                  </a:ext>
                </a:extLst>
              </p:cNvPr>
              <p:cNvSpPr/>
              <p:nvPr/>
            </p:nvSpPr>
            <p:spPr>
              <a:xfrm>
                <a:off x="3834129" y="2578100"/>
                <a:ext cx="87629" cy="130810"/>
              </a:xfrm>
              <a:custGeom>
                <a:avLst/>
                <a:gdLst>
                  <a:gd name="connsiteX0" fmla="*/ 0 w 87629"/>
                  <a:gd name="connsiteY0" fmla="*/ 2540 h 130810"/>
                  <a:gd name="connsiteX1" fmla="*/ 15240 w 87629"/>
                  <a:gd name="connsiteY1" fmla="*/ 2540 h 130810"/>
                  <a:gd name="connsiteX2" fmla="*/ 15240 w 87629"/>
                  <a:gd name="connsiteY2" fmla="*/ 11430 h 130810"/>
                  <a:gd name="connsiteX3" fmla="*/ 15240 w 87629"/>
                  <a:gd name="connsiteY3" fmla="*/ 17780 h 130810"/>
                  <a:gd name="connsiteX4" fmla="*/ 15240 w 87629"/>
                  <a:gd name="connsiteY4" fmla="*/ 17780 h 130810"/>
                  <a:gd name="connsiteX5" fmla="*/ 46990 w 87629"/>
                  <a:gd name="connsiteY5" fmla="*/ 0 h 130810"/>
                  <a:gd name="connsiteX6" fmla="*/ 87630 w 87629"/>
                  <a:gd name="connsiteY6" fmla="*/ 46990 h 130810"/>
                  <a:gd name="connsiteX7" fmla="*/ 46990 w 87629"/>
                  <a:gd name="connsiteY7" fmla="*/ 93980 h 130810"/>
                  <a:gd name="connsiteX8" fmla="*/ 16510 w 87629"/>
                  <a:gd name="connsiteY8" fmla="*/ 76200 h 130810"/>
                  <a:gd name="connsiteX9" fmla="*/ 16510 w 87629"/>
                  <a:gd name="connsiteY9" fmla="*/ 76200 h 130810"/>
                  <a:gd name="connsiteX10" fmla="*/ 16510 w 87629"/>
                  <a:gd name="connsiteY10" fmla="*/ 83820 h 130810"/>
                  <a:gd name="connsiteX11" fmla="*/ 16510 w 87629"/>
                  <a:gd name="connsiteY11" fmla="*/ 130810 h 130810"/>
                  <a:gd name="connsiteX12" fmla="*/ 0 w 87629"/>
                  <a:gd name="connsiteY12" fmla="*/ 130810 h 130810"/>
                  <a:gd name="connsiteX13" fmla="*/ 0 w 87629"/>
                  <a:gd name="connsiteY13" fmla="*/ 2540 h 130810"/>
                  <a:gd name="connsiteX14" fmla="*/ 72390 w 87629"/>
                  <a:gd name="connsiteY14" fmla="*/ 46990 h 130810"/>
                  <a:gd name="connsiteX15" fmla="*/ 44450 w 87629"/>
                  <a:gd name="connsiteY15" fmla="*/ 15240 h 130810"/>
                  <a:gd name="connsiteX16" fmla="*/ 16510 w 87629"/>
                  <a:gd name="connsiteY16" fmla="*/ 46990 h 130810"/>
                  <a:gd name="connsiteX17" fmla="*/ 44450 w 87629"/>
                  <a:gd name="connsiteY17" fmla="*/ 78740 h 130810"/>
                  <a:gd name="connsiteX18" fmla="*/ 72390 w 87629"/>
                  <a:gd name="connsiteY18" fmla="*/ 4699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29" h="1308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1430"/>
                    </a:lnTo>
                    <a:cubicBezTo>
                      <a:pt x="15240" y="15240"/>
                      <a:pt x="15240" y="17780"/>
                      <a:pt x="15240" y="17780"/>
                    </a:cubicBezTo>
                    <a:lnTo>
                      <a:pt x="15240" y="17780"/>
                    </a:lnTo>
                    <a:cubicBezTo>
                      <a:pt x="20320" y="8890"/>
                      <a:pt x="31750" y="0"/>
                      <a:pt x="46990" y="0"/>
                    </a:cubicBezTo>
                    <a:cubicBezTo>
                      <a:pt x="69850" y="0"/>
                      <a:pt x="87630" y="19050"/>
                      <a:pt x="87630" y="46990"/>
                    </a:cubicBezTo>
                    <a:cubicBezTo>
                      <a:pt x="87630" y="74930"/>
                      <a:pt x="69850" y="93980"/>
                      <a:pt x="46990" y="93980"/>
                    </a:cubicBezTo>
                    <a:cubicBezTo>
                      <a:pt x="24130" y="93980"/>
                      <a:pt x="20320" y="85090"/>
                      <a:pt x="16510" y="76200"/>
                    </a:cubicBezTo>
                    <a:lnTo>
                      <a:pt x="16510" y="76200"/>
                    </a:lnTo>
                    <a:cubicBezTo>
                      <a:pt x="16510" y="76200"/>
                      <a:pt x="16510" y="78740"/>
                      <a:pt x="16510" y="83820"/>
                    </a:cubicBezTo>
                    <a:lnTo>
                      <a:pt x="16510" y="130810"/>
                    </a:lnTo>
                    <a:lnTo>
                      <a:pt x="0" y="130810"/>
                    </a:lnTo>
                    <a:lnTo>
                      <a:pt x="0" y="2540"/>
                    </a:lnTo>
                    <a:close/>
                    <a:moveTo>
                      <a:pt x="72390" y="46990"/>
                    </a:moveTo>
                    <a:cubicBezTo>
                      <a:pt x="72390" y="27940"/>
                      <a:pt x="60960" y="15240"/>
                      <a:pt x="44450" y="15240"/>
                    </a:cubicBezTo>
                    <a:cubicBezTo>
                      <a:pt x="27940" y="15240"/>
                      <a:pt x="16510" y="25400"/>
                      <a:pt x="16510" y="46990"/>
                    </a:cubicBezTo>
                    <a:cubicBezTo>
                      <a:pt x="16510" y="68580"/>
                      <a:pt x="30480" y="78740"/>
                      <a:pt x="44450" y="78740"/>
                    </a:cubicBezTo>
                    <a:cubicBezTo>
                      <a:pt x="58420" y="78740"/>
                      <a:pt x="72390" y="64770"/>
                      <a:pt x="7239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3" name="Freeform 282">
                <a:extLst>
                  <a:ext uri="{FF2B5EF4-FFF2-40B4-BE49-F238E27FC236}">
                    <a16:creationId xmlns:a16="http://schemas.microsoft.com/office/drawing/2014/main" id="{5D5909EA-1A35-BB24-3AF8-46556216E57B}"/>
                  </a:ext>
                </a:extLst>
              </p:cNvPr>
              <p:cNvSpPr/>
              <p:nvPr/>
            </p:nvSpPr>
            <p:spPr>
              <a:xfrm>
                <a:off x="3935729" y="2553970"/>
                <a:ext cx="60960" cy="116839"/>
              </a:xfrm>
              <a:custGeom>
                <a:avLst/>
                <a:gdLst>
                  <a:gd name="connsiteX0" fmla="*/ 15240 w 60960"/>
                  <a:gd name="connsiteY0" fmla="*/ 26670 h 116839"/>
                  <a:gd name="connsiteX1" fmla="*/ 15240 w 60960"/>
                  <a:gd name="connsiteY1" fmla="*/ 0 h 116839"/>
                  <a:gd name="connsiteX2" fmla="*/ 31750 w 60960"/>
                  <a:gd name="connsiteY2" fmla="*/ 0 h 116839"/>
                  <a:gd name="connsiteX3" fmla="*/ 31750 w 60960"/>
                  <a:gd name="connsiteY3" fmla="*/ 26670 h 116839"/>
                  <a:gd name="connsiteX4" fmla="*/ 58420 w 60960"/>
                  <a:gd name="connsiteY4" fmla="*/ 26670 h 116839"/>
                  <a:gd name="connsiteX5" fmla="*/ 58420 w 60960"/>
                  <a:gd name="connsiteY5" fmla="*/ 40640 h 116839"/>
                  <a:gd name="connsiteX6" fmla="*/ 31750 w 60960"/>
                  <a:gd name="connsiteY6" fmla="*/ 40640 h 116839"/>
                  <a:gd name="connsiteX7" fmla="*/ 31750 w 60960"/>
                  <a:gd name="connsiteY7" fmla="*/ 86360 h 116839"/>
                  <a:gd name="connsiteX8" fmla="*/ 44450 w 60960"/>
                  <a:gd name="connsiteY8" fmla="*/ 102870 h 116839"/>
                  <a:gd name="connsiteX9" fmla="*/ 60960 w 60960"/>
                  <a:gd name="connsiteY9" fmla="*/ 99060 h 116839"/>
                  <a:gd name="connsiteX10" fmla="*/ 60960 w 60960"/>
                  <a:gd name="connsiteY10" fmla="*/ 113030 h 116839"/>
                  <a:gd name="connsiteX11" fmla="*/ 40640 w 60960"/>
                  <a:gd name="connsiteY11" fmla="*/ 116840 h 116839"/>
                  <a:gd name="connsiteX12" fmla="*/ 13970 w 60960"/>
                  <a:gd name="connsiteY12" fmla="*/ 90170 h 116839"/>
                  <a:gd name="connsiteX13" fmla="*/ 13970 w 60960"/>
                  <a:gd name="connsiteY13" fmla="*/ 39370 h 116839"/>
                  <a:gd name="connsiteX14" fmla="*/ 0 w 60960"/>
                  <a:gd name="connsiteY14" fmla="*/ 39370 h 116839"/>
                  <a:gd name="connsiteX15" fmla="*/ 0 w 60960"/>
                  <a:gd name="connsiteY15" fmla="*/ 25400 h 116839"/>
                  <a:gd name="connsiteX16" fmla="*/ 15240 w 60960"/>
                  <a:gd name="connsiteY16" fmla="*/ 25400 h 11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60" h="116839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4" name="Freeform 283">
                <a:extLst>
                  <a:ext uri="{FF2B5EF4-FFF2-40B4-BE49-F238E27FC236}">
                    <a16:creationId xmlns:a16="http://schemas.microsoft.com/office/drawing/2014/main" id="{8F2AD18C-4AFB-CFF0-D080-EFD794FD498D}"/>
                  </a:ext>
                </a:extLst>
              </p:cNvPr>
              <p:cNvSpPr/>
              <p:nvPr/>
            </p:nvSpPr>
            <p:spPr>
              <a:xfrm>
                <a:off x="4011929" y="2578100"/>
                <a:ext cx="73660" cy="93979"/>
              </a:xfrm>
              <a:custGeom>
                <a:avLst/>
                <a:gdLst>
                  <a:gd name="connsiteX0" fmla="*/ 5080 w 73660"/>
                  <a:gd name="connsiteY0" fmla="*/ 6350 h 93979"/>
                  <a:gd name="connsiteX1" fmla="*/ 36830 w 73660"/>
                  <a:gd name="connsiteY1" fmla="*/ 0 h 93979"/>
                  <a:gd name="connsiteX2" fmla="*/ 73660 w 73660"/>
                  <a:gd name="connsiteY2" fmla="*/ 34290 h 93979"/>
                  <a:gd name="connsiteX3" fmla="*/ 73660 w 73660"/>
                  <a:gd name="connsiteY3" fmla="*/ 91440 h 93979"/>
                  <a:gd name="connsiteX4" fmla="*/ 58420 w 73660"/>
                  <a:gd name="connsiteY4" fmla="*/ 91440 h 93979"/>
                  <a:gd name="connsiteX5" fmla="*/ 58420 w 73660"/>
                  <a:gd name="connsiteY5" fmla="*/ 81280 h 93979"/>
                  <a:gd name="connsiteX6" fmla="*/ 58420 w 73660"/>
                  <a:gd name="connsiteY6" fmla="*/ 73660 h 93979"/>
                  <a:gd name="connsiteX7" fmla="*/ 58420 w 73660"/>
                  <a:gd name="connsiteY7" fmla="*/ 73660 h 93979"/>
                  <a:gd name="connsiteX8" fmla="*/ 27940 w 73660"/>
                  <a:gd name="connsiteY8" fmla="*/ 93980 h 93979"/>
                  <a:gd name="connsiteX9" fmla="*/ 0 w 73660"/>
                  <a:gd name="connsiteY9" fmla="*/ 67310 h 93979"/>
                  <a:gd name="connsiteX10" fmla="*/ 58420 w 73660"/>
                  <a:gd name="connsiteY10" fmla="*/ 39370 h 93979"/>
                  <a:gd name="connsiteX11" fmla="*/ 58420 w 73660"/>
                  <a:gd name="connsiteY11" fmla="*/ 34290 h 93979"/>
                  <a:gd name="connsiteX12" fmla="*/ 35560 w 73660"/>
                  <a:gd name="connsiteY12" fmla="*/ 13970 h 93979"/>
                  <a:gd name="connsiteX13" fmla="*/ 6350 w 73660"/>
                  <a:gd name="connsiteY13" fmla="*/ 21590 h 93979"/>
                  <a:gd name="connsiteX14" fmla="*/ 6350 w 73660"/>
                  <a:gd name="connsiteY14" fmla="*/ 6350 h 93979"/>
                  <a:gd name="connsiteX15" fmla="*/ 57150 w 73660"/>
                  <a:gd name="connsiteY15" fmla="*/ 50800 h 93979"/>
                  <a:gd name="connsiteX16" fmla="*/ 16510 w 73660"/>
                  <a:gd name="connsiteY16" fmla="*/ 66040 h 93979"/>
                  <a:gd name="connsiteX17" fmla="*/ 30480 w 73660"/>
                  <a:gd name="connsiteY17" fmla="*/ 80010 h 93979"/>
                  <a:gd name="connsiteX18" fmla="*/ 57150 w 73660"/>
                  <a:gd name="connsiteY18" fmla="*/ 5080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60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80010"/>
                      <a:pt x="30480" y="80010"/>
                    </a:cubicBezTo>
                    <a:cubicBezTo>
                      <a:pt x="45720" y="80010"/>
                      <a:pt x="57150" y="64770"/>
                      <a:pt x="5715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5" name="Freeform 284">
                <a:extLst>
                  <a:ext uri="{FF2B5EF4-FFF2-40B4-BE49-F238E27FC236}">
                    <a16:creationId xmlns:a16="http://schemas.microsoft.com/office/drawing/2014/main" id="{8DE45A57-8D28-9C9B-9EA5-ED61E47BC4C8}"/>
                  </a:ext>
                </a:extLst>
              </p:cNvPr>
              <p:cNvSpPr/>
              <p:nvPr/>
            </p:nvSpPr>
            <p:spPr>
              <a:xfrm>
                <a:off x="4104640" y="2553970"/>
                <a:ext cx="60959" cy="116839"/>
              </a:xfrm>
              <a:custGeom>
                <a:avLst/>
                <a:gdLst>
                  <a:gd name="connsiteX0" fmla="*/ 15240 w 60959"/>
                  <a:gd name="connsiteY0" fmla="*/ 26670 h 116839"/>
                  <a:gd name="connsiteX1" fmla="*/ 15240 w 60959"/>
                  <a:gd name="connsiteY1" fmla="*/ 0 h 116839"/>
                  <a:gd name="connsiteX2" fmla="*/ 31750 w 60959"/>
                  <a:gd name="connsiteY2" fmla="*/ 0 h 116839"/>
                  <a:gd name="connsiteX3" fmla="*/ 31750 w 60959"/>
                  <a:gd name="connsiteY3" fmla="*/ 26670 h 116839"/>
                  <a:gd name="connsiteX4" fmla="*/ 58420 w 60959"/>
                  <a:gd name="connsiteY4" fmla="*/ 26670 h 116839"/>
                  <a:gd name="connsiteX5" fmla="*/ 58420 w 60959"/>
                  <a:gd name="connsiteY5" fmla="*/ 40640 h 116839"/>
                  <a:gd name="connsiteX6" fmla="*/ 31750 w 60959"/>
                  <a:gd name="connsiteY6" fmla="*/ 40640 h 116839"/>
                  <a:gd name="connsiteX7" fmla="*/ 31750 w 60959"/>
                  <a:gd name="connsiteY7" fmla="*/ 86360 h 116839"/>
                  <a:gd name="connsiteX8" fmla="*/ 44450 w 60959"/>
                  <a:gd name="connsiteY8" fmla="*/ 102870 h 116839"/>
                  <a:gd name="connsiteX9" fmla="*/ 60960 w 60959"/>
                  <a:gd name="connsiteY9" fmla="*/ 99060 h 116839"/>
                  <a:gd name="connsiteX10" fmla="*/ 60960 w 60959"/>
                  <a:gd name="connsiteY10" fmla="*/ 113030 h 116839"/>
                  <a:gd name="connsiteX11" fmla="*/ 40640 w 60959"/>
                  <a:gd name="connsiteY11" fmla="*/ 116840 h 116839"/>
                  <a:gd name="connsiteX12" fmla="*/ 13970 w 60959"/>
                  <a:gd name="connsiteY12" fmla="*/ 90170 h 116839"/>
                  <a:gd name="connsiteX13" fmla="*/ 13970 w 60959"/>
                  <a:gd name="connsiteY13" fmla="*/ 39370 h 116839"/>
                  <a:gd name="connsiteX14" fmla="*/ 0 w 60959"/>
                  <a:gd name="connsiteY14" fmla="*/ 39370 h 116839"/>
                  <a:gd name="connsiteX15" fmla="*/ 0 w 60959"/>
                  <a:gd name="connsiteY15" fmla="*/ 25400 h 116839"/>
                  <a:gd name="connsiteX16" fmla="*/ 15240 w 60959"/>
                  <a:gd name="connsiteY16" fmla="*/ 25400 h 11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59" h="116839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6" name="Freeform 285">
                <a:extLst>
                  <a:ext uri="{FF2B5EF4-FFF2-40B4-BE49-F238E27FC236}">
                    <a16:creationId xmlns:a16="http://schemas.microsoft.com/office/drawing/2014/main" id="{652B0B2C-DCE3-9812-2879-C654DFD09B9C}"/>
                  </a:ext>
                </a:extLst>
              </p:cNvPr>
              <p:cNvSpPr/>
              <p:nvPr/>
            </p:nvSpPr>
            <p:spPr>
              <a:xfrm>
                <a:off x="4183379" y="2543810"/>
                <a:ext cx="20320" cy="125729"/>
              </a:xfrm>
              <a:custGeom>
                <a:avLst/>
                <a:gdLst>
                  <a:gd name="connsiteX0" fmla="*/ 10160 w 20320"/>
                  <a:gd name="connsiteY0" fmla="*/ 0 h 125729"/>
                  <a:gd name="connsiteX1" fmla="*/ 20320 w 20320"/>
                  <a:gd name="connsiteY1" fmla="*/ 10160 h 125729"/>
                  <a:gd name="connsiteX2" fmla="*/ 10160 w 20320"/>
                  <a:gd name="connsiteY2" fmla="*/ 20320 h 125729"/>
                  <a:gd name="connsiteX3" fmla="*/ 0 w 20320"/>
                  <a:gd name="connsiteY3" fmla="*/ 10160 h 125729"/>
                  <a:gd name="connsiteX4" fmla="*/ 10160 w 20320"/>
                  <a:gd name="connsiteY4" fmla="*/ 0 h 125729"/>
                  <a:gd name="connsiteX5" fmla="*/ 19050 w 20320"/>
                  <a:gd name="connsiteY5" fmla="*/ 36830 h 125729"/>
                  <a:gd name="connsiteX6" fmla="*/ 19050 w 20320"/>
                  <a:gd name="connsiteY6" fmla="*/ 125730 h 125729"/>
                  <a:gd name="connsiteX7" fmla="*/ 2540 w 20320"/>
                  <a:gd name="connsiteY7" fmla="*/ 125730 h 125729"/>
                  <a:gd name="connsiteX8" fmla="*/ 2540 w 20320"/>
                  <a:gd name="connsiteY8" fmla="*/ 36830 h 125729"/>
                  <a:gd name="connsiteX9" fmla="*/ 19050 w 20320"/>
                  <a:gd name="connsiteY9" fmla="*/ 36830 h 12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" h="12572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9050" y="36830"/>
                    </a:moveTo>
                    <a:lnTo>
                      <a:pt x="19050" y="125730"/>
                    </a:lnTo>
                    <a:lnTo>
                      <a:pt x="2540" y="125730"/>
                    </a:lnTo>
                    <a:lnTo>
                      <a:pt x="2540" y="36830"/>
                    </a:lnTo>
                    <a:lnTo>
                      <a:pt x="19050" y="368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7" name="Freeform 286">
                <a:extLst>
                  <a:ext uri="{FF2B5EF4-FFF2-40B4-BE49-F238E27FC236}">
                    <a16:creationId xmlns:a16="http://schemas.microsoft.com/office/drawing/2014/main" id="{31575E7D-D91E-A2B1-C09E-0835F891EF3E}"/>
                  </a:ext>
                </a:extLst>
              </p:cNvPr>
              <p:cNvSpPr/>
              <p:nvPr/>
            </p:nvSpPr>
            <p:spPr>
              <a:xfrm>
                <a:off x="4229100" y="2578100"/>
                <a:ext cx="91440" cy="93979"/>
              </a:xfrm>
              <a:custGeom>
                <a:avLst/>
                <a:gdLst>
                  <a:gd name="connsiteX0" fmla="*/ 91440 w 91440"/>
                  <a:gd name="connsiteY0" fmla="*/ 46990 h 93979"/>
                  <a:gd name="connsiteX1" fmla="*/ 45720 w 91440"/>
                  <a:gd name="connsiteY1" fmla="*/ 93980 h 93979"/>
                  <a:gd name="connsiteX2" fmla="*/ 0 w 91440"/>
                  <a:gd name="connsiteY2" fmla="*/ 46990 h 93979"/>
                  <a:gd name="connsiteX3" fmla="*/ 45720 w 91440"/>
                  <a:gd name="connsiteY3" fmla="*/ 0 h 93979"/>
                  <a:gd name="connsiteX4" fmla="*/ 91440 w 91440"/>
                  <a:gd name="connsiteY4" fmla="*/ 46990 h 93979"/>
                  <a:gd name="connsiteX5" fmla="*/ 76200 w 91440"/>
                  <a:gd name="connsiteY5" fmla="*/ 46990 h 93979"/>
                  <a:gd name="connsiteX6" fmla="*/ 45720 w 91440"/>
                  <a:gd name="connsiteY6" fmla="*/ 15240 h 93979"/>
                  <a:gd name="connsiteX7" fmla="*/ 16510 w 91440"/>
                  <a:gd name="connsiteY7" fmla="*/ 46990 h 93979"/>
                  <a:gd name="connsiteX8" fmla="*/ 45720 w 91440"/>
                  <a:gd name="connsiteY8" fmla="*/ 78740 h 93979"/>
                  <a:gd name="connsiteX9" fmla="*/ 76200 w 91440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40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6200" y="46990"/>
                    </a:moveTo>
                    <a:cubicBezTo>
                      <a:pt x="76200" y="27940"/>
                      <a:pt x="63500" y="15240"/>
                      <a:pt x="45720" y="15240"/>
                    </a:cubicBezTo>
                    <a:cubicBezTo>
                      <a:pt x="27940" y="15240"/>
                      <a:pt x="16510" y="29210"/>
                      <a:pt x="16510" y="46990"/>
                    </a:cubicBezTo>
                    <a:cubicBezTo>
                      <a:pt x="16510" y="64770"/>
                      <a:pt x="29210" y="78740"/>
                      <a:pt x="45720" y="78740"/>
                    </a:cubicBezTo>
                    <a:cubicBezTo>
                      <a:pt x="62230" y="78740"/>
                      <a:pt x="76200" y="64770"/>
                      <a:pt x="7620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8" name="Freeform 287">
                <a:extLst>
                  <a:ext uri="{FF2B5EF4-FFF2-40B4-BE49-F238E27FC236}">
                    <a16:creationId xmlns:a16="http://schemas.microsoft.com/office/drawing/2014/main" id="{1B6BBFBE-44D1-406C-03CE-29D909BEAD68}"/>
                  </a:ext>
                </a:extLst>
              </p:cNvPr>
              <p:cNvSpPr/>
              <p:nvPr/>
            </p:nvSpPr>
            <p:spPr>
              <a:xfrm>
                <a:off x="4348479" y="2578100"/>
                <a:ext cx="80010" cy="91439"/>
              </a:xfrm>
              <a:custGeom>
                <a:avLst/>
                <a:gdLst>
                  <a:gd name="connsiteX0" fmla="*/ 15240 w 80010"/>
                  <a:gd name="connsiteY0" fmla="*/ 2540 h 91439"/>
                  <a:gd name="connsiteX1" fmla="*/ 15240 w 80010"/>
                  <a:gd name="connsiteY1" fmla="*/ 15240 h 91439"/>
                  <a:gd name="connsiteX2" fmla="*/ 15240 w 80010"/>
                  <a:gd name="connsiteY2" fmla="*/ 21590 h 91439"/>
                  <a:gd name="connsiteX3" fmla="*/ 15240 w 80010"/>
                  <a:gd name="connsiteY3" fmla="*/ 21590 h 91439"/>
                  <a:gd name="connsiteX4" fmla="*/ 49530 w 80010"/>
                  <a:gd name="connsiteY4" fmla="*/ 0 h 91439"/>
                  <a:gd name="connsiteX5" fmla="*/ 80010 w 80010"/>
                  <a:gd name="connsiteY5" fmla="*/ 35560 h 91439"/>
                  <a:gd name="connsiteX6" fmla="*/ 80010 w 80010"/>
                  <a:gd name="connsiteY6" fmla="*/ 91440 h 91439"/>
                  <a:gd name="connsiteX7" fmla="*/ 63500 w 80010"/>
                  <a:gd name="connsiteY7" fmla="*/ 91440 h 91439"/>
                  <a:gd name="connsiteX8" fmla="*/ 63500 w 80010"/>
                  <a:gd name="connsiteY8" fmla="*/ 39370 h 91439"/>
                  <a:gd name="connsiteX9" fmla="*/ 46990 w 80010"/>
                  <a:gd name="connsiteY9" fmla="*/ 16510 h 91439"/>
                  <a:gd name="connsiteX10" fmla="*/ 16510 w 80010"/>
                  <a:gd name="connsiteY10" fmla="*/ 48260 h 91439"/>
                  <a:gd name="connsiteX11" fmla="*/ 16510 w 80010"/>
                  <a:gd name="connsiteY11" fmla="*/ 91440 h 91439"/>
                  <a:gd name="connsiteX12" fmla="*/ 0 w 80010"/>
                  <a:gd name="connsiteY12" fmla="*/ 91440 h 91439"/>
                  <a:gd name="connsiteX13" fmla="*/ 0 w 80010"/>
                  <a:gd name="connsiteY13" fmla="*/ 2540 h 91439"/>
                  <a:gd name="connsiteX14" fmla="*/ 15240 w 80010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36AF5FE0-0D50-6966-8AAB-375CF41D9CA6}"/>
                  </a:ext>
                </a:extLst>
              </p:cNvPr>
              <p:cNvSpPr/>
              <p:nvPr/>
            </p:nvSpPr>
            <p:spPr>
              <a:xfrm>
                <a:off x="4451350" y="2578100"/>
                <a:ext cx="62229" cy="92710"/>
              </a:xfrm>
              <a:custGeom>
                <a:avLst/>
                <a:gdLst>
                  <a:gd name="connsiteX0" fmla="*/ 26670 w 62229"/>
                  <a:gd name="connsiteY0" fmla="*/ 53340 h 92710"/>
                  <a:gd name="connsiteX1" fmla="*/ 0 w 62229"/>
                  <a:gd name="connsiteY1" fmla="*/ 25400 h 92710"/>
                  <a:gd name="connsiteX2" fmla="*/ 31750 w 62229"/>
                  <a:gd name="connsiteY2" fmla="*/ 0 h 92710"/>
                  <a:gd name="connsiteX3" fmla="*/ 57150 w 62229"/>
                  <a:gd name="connsiteY3" fmla="*/ 5080 h 92710"/>
                  <a:gd name="connsiteX4" fmla="*/ 57150 w 62229"/>
                  <a:gd name="connsiteY4" fmla="*/ 20320 h 92710"/>
                  <a:gd name="connsiteX5" fmla="*/ 34290 w 62229"/>
                  <a:gd name="connsiteY5" fmla="*/ 13970 h 92710"/>
                  <a:gd name="connsiteX6" fmla="*/ 16510 w 62229"/>
                  <a:gd name="connsiteY6" fmla="*/ 25400 h 92710"/>
                  <a:gd name="connsiteX7" fmla="*/ 34290 w 62229"/>
                  <a:gd name="connsiteY7" fmla="*/ 39370 h 92710"/>
                  <a:gd name="connsiteX8" fmla="*/ 62230 w 62229"/>
                  <a:gd name="connsiteY8" fmla="*/ 67310 h 92710"/>
                  <a:gd name="connsiteX9" fmla="*/ 30480 w 62229"/>
                  <a:gd name="connsiteY9" fmla="*/ 92710 h 92710"/>
                  <a:gd name="connsiteX10" fmla="*/ 1270 w 62229"/>
                  <a:gd name="connsiteY10" fmla="*/ 86360 h 92710"/>
                  <a:gd name="connsiteX11" fmla="*/ 1270 w 62229"/>
                  <a:gd name="connsiteY11" fmla="*/ 71120 h 92710"/>
                  <a:gd name="connsiteX12" fmla="*/ 29210 w 62229"/>
                  <a:gd name="connsiteY12" fmla="*/ 78740 h 92710"/>
                  <a:gd name="connsiteX13" fmla="*/ 46990 w 62229"/>
                  <a:gd name="connsiteY13" fmla="*/ 67310 h 92710"/>
                  <a:gd name="connsiteX14" fmla="*/ 26670 w 62229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29" h="92710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7912BE73-B263-44CA-D7FA-65D8C69765B1}"/>
                  </a:ext>
                </a:extLst>
              </p:cNvPr>
              <p:cNvSpPr/>
              <p:nvPr/>
            </p:nvSpPr>
            <p:spPr>
              <a:xfrm>
                <a:off x="4578350" y="2553970"/>
                <a:ext cx="60959" cy="116839"/>
              </a:xfrm>
              <a:custGeom>
                <a:avLst/>
                <a:gdLst>
                  <a:gd name="connsiteX0" fmla="*/ 15240 w 60959"/>
                  <a:gd name="connsiteY0" fmla="*/ 26670 h 116839"/>
                  <a:gd name="connsiteX1" fmla="*/ 15240 w 60959"/>
                  <a:gd name="connsiteY1" fmla="*/ 0 h 116839"/>
                  <a:gd name="connsiteX2" fmla="*/ 31750 w 60959"/>
                  <a:gd name="connsiteY2" fmla="*/ 0 h 116839"/>
                  <a:gd name="connsiteX3" fmla="*/ 31750 w 60959"/>
                  <a:gd name="connsiteY3" fmla="*/ 26670 h 116839"/>
                  <a:gd name="connsiteX4" fmla="*/ 58420 w 60959"/>
                  <a:gd name="connsiteY4" fmla="*/ 26670 h 116839"/>
                  <a:gd name="connsiteX5" fmla="*/ 58420 w 60959"/>
                  <a:gd name="connsiteY5" fmla="*/ 40640 h 116839"/>
                  <a:gd name="connsiteX6" fmla="*/ 31750 w 60959"/>
                  <a:gd name="connsiteY6" fmla="*/ 40640 h 116839"/>
                  <a:gd name="connsiteX7" fmla="*/ 31750 w 60959"/>
                  <a:gd name="connsiteY7" fmla="*/ 86360 h 116839"/>
                  <a:gd name="connsiteX8" fmla="*/ 44450 w 60959"/>
                  <a:gd name="connsiteY8" fmla="*/ 102870 h 116839"/>
                  <a:gd name="connsiteX9" fmla="*/ 60960 w 60959"/>
                  <a:gd name="connsiteY9" fmla="*/ 99060 h 116839"/>
                  <a:gd name="connsiteX10" fmla="*/ 60960 w 60959"/>
                  <a:gd name="connsiteY10" fmla="*/ 113030 h 116839"/>
                  <a:gd name="connsiteX11" fmla="*/ 40640 w 60959"/>
                  <a:gd name="connsiteY11" fmla="*/ 116840 h 116839"/>
                  <a:gd name="connsiteX12" fmla="*/ 13970 w 60959"/>
                  <a:gd name="connsiteY12" fmla="*/ 90170 h 116839"/>
                  <a:gd name="connsiteX13" fmla="*/ 13970 w 60959"/>
                  <a:gd name="connsiteY13" fmla="*/ 39370 h 116839"/>
                  <a:gd name="connsiteX14" fmla="*/ 0 w 60959"/>
                  <a:gd name="connsiteY14" fmla="*/ 39370 h 116839"/>
                  <a:gd name="connsiteX15" fmla="*/ 0 w 60959"/>
                  <a:gd name="connsiteY15" fmla="*/ 25400 h 116839"/>
                  <a:gd name="connsiteX16" fmla="*/ 15240 w 60959"/>
                  <a:gd name="connsiteY16" fmla="*/ 25400 h 11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59" h="116839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1DD0D08D-4AE9-F7DB-4F58-A46C827E3BEA}"/>
                  </a:ext>
                </a:extLst>
              </p:cNvPr>
              <p:cNvSpPr/>
              <p:nvPr/>
            </p:nvSpPr>
            <p:spPr>
              <a:xfrm>
                <a:off x="4659629" y="2541270"/>
                <a:ext cx="80010" cy="128269"/>
              </a:xfrm>
              <a:custGeom>
                <a:avLst/>
                <a:gdLst>
                  <a:gd name="connsiteX0" fmla="*/ 0 w 80010"/>
                  <a:gd name="connsiteY0" fmla="*/ 0 h 128269"/>
                  <a:gd name="connsiteX1" fmla="*/ 16510 w 80010"/>
                  <a:gd name="connsiteY1" fmla="*/ 0 h 128269"/>
                  <a:gd name="connsiteX2" fmla="*/ 16510 w 80010"/>
                  <a:gd name="connsiteY2" fmla="*/ 49530 h 128269"/>
                  <a:gd name="connsiteX3" fmla="*/ 16510 w 80010"/>
                  <a:gd name="connsiteY3" fmla="*/ 58420 h 128269"/>
                  <a:gd name="connsiteX4" fmla="*/ 16510 w 80010"/>
                  <a:gd name="connsiteY4" fmla="*/ 58420 h 128269"/>
                  <a:gd name="connsiteX5" fmla="*/ 49530 w 80010"/>
                  <a:gd name="connsiteY5" fmla="*/ 36830 h 128269"/>
                  <a:gd name="connsiteX6" fmla="*/ 80010 w 80010"/>
                  <a:gd name="connsiteY6" fmla="*/ 72390 h 128269"/>
                  <a:gd name="connsiteX7" fmla="*/ 80010 w 80010"/>
                  <a:gd name="connsiteY7" fmla="*/ 128270 h 128269"/>
                  <a:gd name="connsiteX8" fmla="*/ 63500 w 80010"/>
                  <a:gd name="connsiteY8" fmla="*/ 128270 h 128269"/>
                  <a:gd name="connsiteX9" fmla="*/ 63500 w 80010"/>
                  <a:gd name="connsiteY9" fmla="*/ 76200 h 128269"/>
                  <a:gd name="connsiteX10" fmla="*/ 46990 w 80010"/>
                  <a:gd name="connsiteY10" fmla="*/ 53340 h 128269"/>
                  <a:gd name="connsiteX11" fmla="*/ 16510 w 80010"/>
                  <a:gd name="connsiteY11" fmla="*/ 85090 h 128269"/>
                  <a:gd name="connsiteX12" fmla="*/ 16510 w 80010"/>
                  <a:gd name="connsiteY12" fmla="*/ 128270 h 128269"/>
                  <a:gd name="connsiteX13" fmla="*/ 0 w 80010"/>
                  <a:gd name="connsiteY13" fmla="*/ 128270 h 128269"/>
                  <a:gd name="connsiteX14" fmla="*/ 0 w 80010"/>
                  <a:gd name="connsiteY14" fmla="*/ 0 h 128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128269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49530"/>
                    </a:lnTo>
                    <a:cubicBezTo>
                      <a:pt x="16510" y="53340"/>
                      <a:pt x="16510" y="57150"/>
                      <a:pt x="16510" y="58420"/>
                    </a:cubicBezTo>
                    <a:lnTo>
                      <a:pt x="16510" y="58420"/>
                    </a:lnTo>
                    <a:cubicBezTo>
                      <a:pt x="20320" y="50800"/>
                      <a:pt x="30480" y="36830"/>
                      <a:pt x="49530" y="36830"/>
                    </a:cubicBezTo>
                    <a:cubicBezTo>
                      <a:pt x="68580" y="36830"/>
                      <a:pt x="80010" y="49530"/>
                      <a:pt x="80010" y="72390"/>
                    </a:cubicBezTo>
                    <a:lnTo>
                      <a:pt x="80010" y="128270"/>
                    </a:lnTo>
                    <a:lnTo>
                      <a:pt x="63500" y="128270"/>
                    </a:lnTo>
                    <a:lnTo>
                      <a:pt x="63500" y="76200"/>
                    </a:lnTo>
                    <a:cubicBezTo>
                      <a:pt x="63500" y="63500"/>
                      <a:pt x="60960" y="53340"/>
                      <a:pt x="46990" y="53340"/>
                    </a:cubicBezTo>
                    <a:cubicBezTo>
                      <a:pt x="33020" y="53340"/>
                      <a:pt x="16510" y="67310"/>
                      <a:pt x="16510" y="85090"/>
                    </a:cubicBezTo>
                    <a:lnTo>
                      <a:pt x="16510" y="128270"/>
                    </a:lnTo>
                    <a:lnTo>
                      <a:pt x="0" y="1282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22663CA2-58EC-8C65-4254-52CA18406E9A}"/>
                  </a:ext>
                </a:extLst>
              </p:cNvPr>
              <p:cNvSpPr/>
              <p:nvPr/>
            </p:nvSpPr>
            <p:spPr>
              <a:xfrm>
                <a:off x="4763770" y="2578100"/>
                <a:ext cx="73659" cy="93979"/>
              </a:xfrm>
              <a:custGeom>
                <a:avLst/>
                <a:gdLst>
                  <a:gd name="connsiteX0" fmla="*/ 5080 w 73659"/>
                  <a:gd name="connsiteY0" fmla="*/ 6350 h 93979"/>
                  <a:gd name="connsiteX1" fmla="*/ 36830 w 73659"/>
                  <a:gd name="connsiteY1" fmla="*/ 0 h 93979"/>
                  <a:gd name="connsiteX2" fmla="*/ 73660 w 73659"/>
                  <a:gd name="connsiteY2" fmla="*/ 34290 h 93979"/>
                  <a:gd name="connsiteX3" fmla="*/ 73660 w 73659"/>
                  <a:gd name="connsiteY3" fmla="*/ 91440 h 93979"/>
                  <a:gd name="connsiteX4" fmla="*/ 58420 w 73659"/>
                  <a:gd name="connsiteY4" fmla="*/ 91440 h 93979"/>
                  <a:gd name="connsiteX5" fmla="*/ 58420 w 73659"/>
                  <a:gd name="connsiteY5" fmla="*/ 81280 h 93979"/>
                  <a:gd name="connsiteX6" fmla="*/ 58420 w 73659"/>
                  <a:gd name="connsiteY6" fmla="*/ 73660 h 93979"/>
                  <a:gd name="connsiteX7" fmla="*/ 58420 w 73659"/>
                  <a:gd name="connsiteY7" fmla="*/ 73660 h 93979"/>
                  <a:gd name="connsiteX8" fmla="*/ 27940 w 73659"/>
                  <a:gd name="connsiteY8" fmla="*/ 93980 h 93979"/>
                  <a:gd name="connsiteX9" fmla="*/ 0 w 73659"/>
                  <a:gd name="connsiteY9" fmla="*/ 67310 h 93979"/>
                  <a:gd name="connsiteX10" fmla="*/ 58420 w 73659"/>
                  <a:gd name="connsiteY10" fmla="*/ 39370 h 93979"/>
                  <a:gd name="connsiteX11" fmla="*/ 58420 w 73659"/>
                  <a:gd name="connsiteY11" fmla="*/ 34290 h 93979"/>
                  <a:gd name="connsiteX12" fmla="*/ 35560 w 73659"/>
                  <a:gd name="connsiteY12" fmla="*/ 13970 h 93979"/>
                  <a:gd name="connsiteX13" fmla="*/ 6350 w 73659"/>
                  <a:gd name="connsiteY13" fmla="*/ 21590 h 93979"/>
                  <a:gd name="connsiteX14" fmla="*/ 6350 w 73659"/>
                  <a:gd name="connsiteY14" fmla="*/ 6350 h 93979"/>
                  <a:gd name="connsiteX15" fmla="*/ 57150 w 73659"/>
                  <a:gd name="connsiteY15" fmla="*/ 50800 h 93979"/>
                  <a:gd name="connsiteX16" fmla="*/ 16510 w 73659"/>
                  <a:gd name="connsiteY16" fmla="*/ 66040 h 93979"/>
                  <a:gd name="connsiteX17" fmla="*/ 30480 w 73659"/>
                  <a:gd name="connsiteY17" fmla="*/ 80010 h 93979"/>
                  <a:gd name="connsiteX18" fmla="*/ 57150 w 73659"/>
                  <a:gd name="connsiteY18" fmla="*/ 5080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80010"/>
                      <a:pt x="30480" y="80010"/>
                    </a:cubicBezTo>
                    <a:cubicBezTo>
                      <a:pt x="45720" y="80010"/>
                      <a:pt x="57150" y="64770"/>
                      <a:pt x="5715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3" name="Freeform 292">
                <a:extLst>
                  <a:ext uri="{FF2B5EF4-FFF2-40B4-BE49-F238E27FC236}">
                    <a16:creationId xmlns:a16="http://schemas.microsoft.com/office/drawing/2014/main" id="{859C441B-9C68-49E1-2567-BB68C6DE2802}"/>
                  </a:ext>
                </a:extLst>
              </p:cNvPr>
              <p:cNvSpPr/>
              <p:nvPr/>
            </p:nvSpPr>
            <p:spPr>
              <a:xfrm>
                <a:off x="4855209" y="2553970"/>
                <a:ext cx="60960" cy="116839"/>
              </a:xfrm>
              <a:custGeom>
                <a:avLst/>
                <a:gdLst>
                  <a:gd name="connsiteX0" fmla="*/ 15240 w 60960"/>
                  <a:gd name="connsiteY0" fmla="*/ 26670 h 116839"/>
                  <a:gd name="connsiteX1" fmla="*/ 15240 w 60960"/>
                  <a:gd name="connsiteY1" fmla="*/ 0 h 116839"/>
                  <a:gd name="connsiteX2" fmla="*/ 31750 w 60960"/>
                  <a:gd name="connsiteY2" fmla="*/ 0 h 116839"/>
                  <a:gd name="connsiteX3" fmla="*/ 31750 w 60960"/>
                  <a:gd name="connsiteY3" fmla="*/ 26670 h 116839"/>
                  <a:gd name="connsiteX4" fmla="*/ 58420 w 60960"/>
                  <a:gd name="connsiteY4" fmla="*/ 26670 h 116839"/>
                  <a:gd name="connsiteX5" fmla="*/ 58420 w 60960"/>
                  <a:gd name="connsiteY5" fmla="*/ 40640 h 116839"/>
                  <a:gd name="connsiteX6" fmla="*/ 31750 w 60960"/>
                  <a:gd name="connsiteY6" fmla="*/ 40640 h 116839"/>
                  <a:gd name="connsiteX7" fmla="*/ 31750 w 60960"/>
                  <a:gd name="connsiteY7" fmla="*/ 86360 h 116839"/>
                  <a:gd name="connsiteX8" fmla="*/ 44450 w 60960"/>
                  <a:gd name="connsiteY8" fmla="*/ 102870 h 116839"/>
                  <a:gd name="connsiteX9" fmla="*/ 60960 w 60960"/>
                  <a:gd name="connsiteY9" fmla="*/ 99060 h 116839"/>
                  <a:gd name="connsiteX10" fmla="*/ 60960 w 60960"/>
                  <a:gd name="connsiteY10" fmla="*/ 113030 h 116839"/>
                  <a:gd name="connsiteX11" fmla="*/ 40640 w 60960"/>
                  <a:gd name="connsiteY11" fmla="*/ 116840 h 116839"/>
                  <a:gd name="connsiteX12" fmla="*/ 13970 w 60960"/>
                  <a:gd name="connsiteY12" fmla="*/ 90170 h 116839"/>
                  <a:gd name="connsiteX13" fmla="*/ 13970 w 60960"/>
                  <a:gd name="connsiteY13" fmla="*/ 39370 h 116839"/>
                  <a:gd name="connsiteX14" fmla="*/ 0 w 60960"/>
                  <a:gd name="connsiteY14" fmla="*/ 39370 h 116839"/>
                  <a:gd name="connsiteX15" fmla="*/ 0 w 60960"/>
                  <a:gd name="connsiteY15" fmla="*/ 25400 h 116839"/>
                  <a:gd name="connsiteX16" fmla="*/ 15240 w 60960"/>
                  <a:gd name="connsiteY16" fmla="*/ 25400 h 11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60" h="116839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4" name="Freeform 293">
                <a:extLst>
                  <a:ext uri="{FF2B5EF4-FFF2-40B4-BE49-F238E27FC236}">
                    <a16:creationId xmlns:a16="http://schemas.microsoft.com/office/drawing/2014/main" id="{FA1DCBBC-F454-AB53-8BBC-1D2303DB9A5D}"/>
                  </a:ext>
                </a:extLst>
              </p:cNvPr>
              <p:cNvSpPr/>
              <p:nvPr/>
            </p:nvSpPr>
            <p:spPr>
              <a:xfrm>
                <a:off x="4989829" y="2578100"/>
                <a:ext cx="137160" cy="91439"/>
              </a:xfrm>
              <a:custGeom>
                <a:avLst/>
                <a:gdLst>
                  <a:gd name="connsiteX0" fmla="*/ 15240 w 137160"/>
                  <a:gd name="connsiteY0" fmla="*/ 2540 h 91439"/>
                  <a:gd name="connsiteX1" fmla="*/ 15240 w 137160"/>
                  <a:gd name="connsiteY1" fmla="*/ 15240 h 91439"/>
                  <a:gd name="connsiteX2" fmla="*/ 15240 w 137160"/>
                  <a:gd name="connsiteY2" fmla="*/ 21590 h 91439"/>
                  <a:gd name="connsiteX3" fmla="*/ 15240 w 137160"/>
                  <a:gd name="connsiteY3" fmla="*/ 21590 h 91439"/>
                  <a:gd name="connsiteX4" fmla="*/ 48260 w 137160"/>
                  <a:gd name="connsiteY4" fmla="*/ 0 h 91439"/>
                  <a:gd name="connsiteX5" fmla="*/ 74930 w 137160"/>
                  <a:gd name="connsiteY5" fmla="*/ 20320 h 91439"/>
                  <a:gd name="connsiteX6" fmla="*/ 74930 w 137160"/>
                  <a:gd name="connsiteY6" fmla="*/ 20320 h 91439"/>
                  <a:gd name="connsiteX7" fmla="*/ 105410 w 137160"/>
                  <a:gd name="connsiteY7" fmla="*/ 0 h 91439"/>
                  <a:gd name="connsiteX8" fmla="*/ 137160 w 137160"/>
                  <a:gd name="connsiteY8" fmla="*/ 35560 h 91439"/>
                  <a:gd name="connsiteX9" fmla="*/ 137160 w 137160"/>
                  <a:gd name="connsiteY9" fmla="*/ 91440 h 91439"/>
                  <a:gd name="connsiteX10" fmla="*/ 120650 w 137160"/>
                  <a:gd name="connsiteY10" fmla="*/ 91440 h 91439"/>
                  <a:gd name="connsiteX11" fmla="*/ 120650 w 137160"/>
                  <a:gd name="connsiteY11" fmla="*/ 39370 h 91439"/>
                  <a:gd name="connsiteX12" fmla="*/ 104140 w 137160"/>
                  <a:gd name="connsiteY12" fmla="*/ 16510 h 91439"/>
                  <a:gd name="connsiteX13" fmla="*/ 77470 w 137160"/>
                  <a:gd name="connsiteY13" fmla="*/ 50800 h 91439"/>
                  <a:gd name="connsiteX14" fmla="*/ 77470 w 137160"/>
                  <a:gd name="connsiteY14" fmla="*/ 91440 h 91439"/>
                  <a:gd name="connsiteX15" fmla="*/ 60960 w 137160"/>
                  <a:gd name="connsiteY15" fmla="*/ 91440 h 91439"/>
                  <a:gd name="connsiteX16" fmla="*/ 60960 w 137160"/>
                  <a:gd name="connsiteY16" fmla="*/ 38100 h 91439"/>
                  <a:gd name="connsiteX17" fmla="*/ 44450 w 137160"/>
                  <a:gd name="connsiteY17" fmla="*/ 15240 h 91439"/>
                  <a:gd name="connsiteX18" fmla="*/ 16510 w 137160"/>
                  <a:gd name="connsiteY18" fmla="*/ 49530 h 91439"/>
                  <a:gd name="connsiteX19" fmla="*/ 16510 w 137160"/>
                  <a:gd name="connsiteY19" fmla="*/ 90170 h 91439"/>
                  <a:gd name="connsiteX20" fmla="*/ 0 w 137160"/>
                  <a:gd name="connsiteY20" fmla="*/ 90170 h 91439"/>
                  <a:gd name="connsiteX21" fmla="*/ 0 w 137160"/>
                  <a:gd name="connsiteY21" fmla="*/ 1270 h 91439"/>
                  <a:gd name="connsiteX22" fmla="*/ 15240 w 137160"/>
                  <a:gd name="connsiteY22" fmla="*/ 127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37160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33020" y="0"/>
                      <a:pt x="48260" y="0"/>
                    </a:cubicBezTo>
                    <a:cubicBezTo>
                      <a:pt x="63500" y="0"/>
                      <a:pt x="72390" y="7620"/>
                      <a:pt x="74930" y="20320"/>
                    </a:cubicBezTo>
                    <a:lnTo>
                      <a:pt x="74930" y="20320"/>
                    </a:lnTo>
                    <a:cubicBezTo>
                      <a:pt x="80010" y="8890"/>
                      <a:pt x="92710" y="0"/>
                      <a:pt x="105410" y="0"/>
                    </a:cubicBezTo>
                    <a:cubicBezTo>
                      <a:pt x="127000" y="0"/>
                      <a:pt x="137160" y="12700"/>
                      <a:pt x="137160" y="35560"/>
                    </a:cubicBezTo>
                    <a:lnTo>
                      <a:pt x="137160" y="91440"/>
                    </a:lnTo>
                    <a:lnTo>
                      <a:pt x="120650" y="91440"/>
                    </a:lnTo>
                    <a:lnTo>
                      <a:pt x="120650" y="39370"/>
                    </a:lnTo>
                    <a:cubicBezTo>
                      <a:pt x="120650" y="26670"/>
                      <a:pt x="116840" y="16510"/>
                      <a:pt x="104140" y="16510"/>
                    </a:cubicBezTo>
                    <a:cubicBezTo>
                      <a:pt x="91440" y="16510"/>
                      <a:pt x="77470" y="34290"/>
                      <a:pt x="77470" y="50800"/>
                    </a:cubicBezTo>
                    <a:lnTo>
                      <a:pt x="77470" y="91440"/>
                    </a:lnTo>
                    <a:lnTo>
                      <a:pt x="60960" y="91440"/>
                    </a:lnTo>
                    <a:lnTo>
                      <a:pt x="60960" y="38100"/>
                    </a:lnTo>
                    <a:cubicBezTo>
                      <a:pt x="60960" y="26670"/>
                      <a:pt x="58420" y="15240"/>
                      <a:pt x="44450" y="15240"/>
                    </a:cubicBezTo>
                    <a:cubicBezTo>
                      <a:pt x="30480" y="15240"/>
                      <a:pt x="16510" y="33020"/>
                      <a:pt x="16510" y="49530"/>
                    </a:cubicBezTo>
                    <a:lnTo>
                      <a:pt x="16510" y="90170"/>
                    </a:lnTo>
                    <a:lnTo>
                      <a:pt x="0" y="90170"/>
                    </a:lnTo>
                    <a:lnTo>
                      <a:pt x="0" y="1270"/>
                    </a:lnTo>
                    <a:lnTo>
                      <a:pt x="15240" y="12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5" name="Freeform 294">
                <a:extLst>
                  <a:ext uri="{FF2B5EF4-FFF2-40B4-BE49-F238E27FC236}">
                    <a16:creationId xmlns:a16="http://schemas.microsoft.com/office/drawing/2014/main" id="{BD93BFC7-2324-F04B-2F68-2D47D343D9B1}"/>
                  </a:ext>
                </a:extLst>
              </p:cNvPr>
              <p:cNvSpPr/>
              <p:nvPr/>
            </p:nvSpPr>
            <p:spPr>
              <a:xfrm>
                <a:off x="5149850" y="2578100"/>
                <a:ext cx="73659" cy="93979"/>
              </a:xfrm>
              <a:custGeom>
                <a:avLst/>
                <a:gdLst>
                  <a:gd name="connsiteX0" fmla="*/ 5080 w 73659"/>
                  <a:gd name="connsiteY0" fmla="*/ 6350 h 93979"/>
                  <a:gd name="connsiteX1" fmla="*/ 36830 w 73659"/>
                  <a:gd name="connsiteY1" fmla="*/ 0 h 93979"/>
                  <a:gd name="connsiteX2" fmla="*/ 73660 w 73659"/>
                  <a:gd name="connsiteY2" fmla="*/ 34290 h 93979"/>
                  <a:gd name="connsiteX3" fmla="*/ 73660 w 73659"/>
                  <a:gd name="connsiteY3" fmla="*/ 91440 h 93979"/>
                  <a:gd name="connsiteX4" fmla="*/ 58420 w 73659"/>
                  <a:gd name="connsiteY4" fmla="*/ 91440 h 93979"/>
                  <a:gd name="connsiteX5" fmla="*/ 58420 w 73659"/>
                  <a:gd name="connsiteY5" fmla="*/ 81280 h 93979"/>
                  <a:gd name="connsiteX6" fmla="*/ 58420 w 73659"/>
                  <a:gd name="connsiteY6" fmla="*/ 73660 h 93979"/>
                  <a:gd name="connsiteX7" fmla="*/ 58420 w 73659"/>
                  <a:gd name="connsiteY7" fmla="*/ 73660 h 93979"/>
                  <a:gd name="connsiteX8" fmla="*/ 27940 w 73659"/>
                  <a:gd name="connsiteY8" fmla="*/ 93980 h 93979"/>
                  <a:gd name="connsiteX9" fmla="*/ 0 w 73659"/>
                  <a:gd name="connsiteY9" fmla="*/ 67310 h 93979"/>
                  <a:gd name="connsiteX10" fmla="*/ 58420 w 73659"/>
                  <a:gd name="connsiteY10" fmla="*/ 39370 h 93979"/>
                  <a:gd name="connsiteX11" fmla="*/ 58420 w 73659"/>
                  <a:gd name="connsiteY11" fmla="*/ 34290 h 93979"/>
                  <a:gd name="connsiteX12" fmla="*/ 35560 w 73659"/>
                  <a:gd name="connsiteY12" fmla="*/ 13970 h 93979"/>
                  <a:gd name="connsiteX13" fmla="*/ 6350 w 73659"/>
                  <a:gd name="connsiteY13" fmla="*/ 21590 h 93979"/>
                  <a:gd name="connsiteX14" fmla="*/ 6350 w 73659"/>
                  <a:gd name="connsiteY14" fmla="*/ 6350 h 93979"/>
                  <a:gd name="connsiteX15" fmla="*/ 57150 w 73659"/>
                  <a:gd name="connsiteY15" fmla="*/ 50800 h 93979"/>
                  <a:gd name="connsiteX16" fmla="*/ 16510 w 73659"/>
                  <a:gd name="connsiteY16" fmla="*/ 66040 h 93979"/>
                  <a:gd name="connsiteX17" fmla="*/ 30480 w 73659"/>
                  <a:gd name="connsiteY17" fmla="*/ 80010 h 93979"/>
                  <a:gd name="connsiteX18" fmla="*/ 57150 w 73659"/>
                  <a:gd name="connsiteY18" fmla="*/ 5080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80010"/>
                      <a:pt x="30480" y="80010"/>
                    </a:cubicBezTo>
                    <a:cubicBezTo>
                      <a:pt x="45720" y="80010"/>
                      <a:pt x="57150" y="64770"/>
                      <a:pt x="5715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" name="Freeform 295">
                <a:extLst>
                  <a:ext uri="{FF2B5EF4-FFF2-40B4-BE49-F238E27FC236}">
                    <a16:creationId xmlns:a16="http://schemas.microsoft.com/office/drawing/2014/main" id="{35D62703-D7E6-238D-3E69-BA784D95A8E9}"/>
                  </a:ext>
                </a:extLst>
              </p:cNvPr>
              <p:cNvSpPr/>
              <p:nvPr/>
            </p:nvSpPr>
            <p:spPr>
              <a:xfrm>
                <a:off x="5236309" y="2579370"/>
                <a:ext cx="95149" cy="130809"/>
              </a:xfrm>
              <a:custGeom>
                <a:avLst/>
                <a:gdLst>
                  <a:gd name="connsiteX0" fmla="*/ 2440 w 95149"/>
                  <a:gd name="connsiteY0" fmla="*/ 115570 h 130809"/>
                  <a:gd name="connsiteX1" fmla="*/ 12600 w 95149"/>
                  <a:gd name="connsiteY1" fmla="*/ 115570 h 130809"/>
                  <a:gd name="connsiteX2" fmla="*/ 40540 w 95149"/>
                  <a:gd name="connsiteY2" fmla="*/ 87630 h 130809"/>
                  <a:gd name="connsiteX3" fmla="*/ 3710 w 95149"/>
                  <a:gd name="connsiteY3" fmla="*/ 0 h 130809"/>
                  <a:gd name="connsiteX4" fmla="*/ 21490 w 95149"/>
                  <a:gd name="connsiteY4" fmla="*/ 0 h 130809"/>
                  <a:gd name="connsiteX5" fmla="*/ 34190 w 95149"/>
                  <a:gd name="connsiteY5" fmla="*/ 31750 h 130809"/>
                  <a:gd name="connsiteX6" fmla="*/ 49430 w 95149"/>
                  <a:gd name="connsiteY6" fmla="*/ 71120 h 130809"/>
                  <a:gd name="connsiteX7" fmla="*/ 64670 w 95149"/>
                  <a:gd name="connsiteY7" fmla="*/ 31750 h 130809"/>
                  <a:gd name="connsiteX8" fmla="*/ 77370 w 95149"/>
                  <a:gd name="connsiteY8" fmla="*/ 0 h 130809"/>
                  <a:gd name="connsiteX9" fmla="*/ 95150 w 95149"/>
                  <a:gd name="connsiteY9" fmla="*/ 0 h 130809"/>
                  <a:gd name="connsiteX10" fmla="*/ 59590 w 95149"/>
                  <a:gd name="connsiteY10" fmla="*/ 85090 h 130809"/>
                  <a:gd name="connsiteX11" fmla="*/ 13870 w 95149"/>
                  <a:gd name="connsiteY11" fmla="*/ 130810 h 130809"/>
                  <a:gd name="connsiteX12" fmla="*/ 2440 w 95149"/>
                  <a:gd name="connsiteY12" fmla="*/ 129540 h 130809"/>
                  <a:gd name="connsiteX13" fmla="*/ 2440 w 95149"/>
                  <a:gd name="connsiteY13" fmla="*/ 11557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5149" h="130809">
                    <a:moveTo>
                      <a:pt x="2440" y="115570"/>
                    </a:moveTo>
                    <a:cubicBezTo>
                      <a:pt x="4980" y="115570"/>
                      <a:pt x="7520" y="115570"/>
                      <a:pt x="12600" y="115570"/>
                    </a:cubicBezTo>
                    <a:cubicBezTo>
                      <a:pt x="26570" y="115570"/>
                      <a:pt x="34190" y="104140"/>
                      <a:pt x="40540" y="87630"/>
                    </a:cubicBezTo>
                    <a:lnTo>
                      <a:pt x="3710" y="0"/>
                    </a:lnTo>
                    <a:lnTo>
                      <a:pt x="21490" y="0"/>
                    </a:lnTo>
                    <a:lnTo>
                      <a:pt x="34190" y="31750"/>
                    </a:lnTo>
                    <a:cubicBezTo>
                      <a:pt x="39270" y="44450"/>
                      <a:pt x="44350" y="57150"/>
                      <a:pt x="49430" y="71120"/>
                    </a:cubicBezTo>
                    <a:cubicBezTo>
                      <a:pt x="53240" y="60960"/>
                      <a:pt x="60860" y="43180"/>
                      <a:pt x="64670" y="31750"/>
                    </a:cubicBezTo>
                    <a:lnTo>
                      <a:pt x="77370" y="0"/>
                    </a:lnTo>
                    <a:lnTo>
                      <a:pt x="95150" y="0"/>
                    </a:lnTo>
                    <a:lnTo>
                      <a:pt x="59590" y="85090"/>
                    </a:lnTo>
                    <a:cubicBezTo>
                      <a:pt x="46890" y="114300"/>
                      <a:pt x="38000" y="130810"/>
                      <a:pt x="13870" y="130810"/>
                    </a:cubicBezTo>
                    <a:cubicBezTo>
                      <a:pt x="-10260" y="130810"/>
                      <a:pt x="4980" y="130810"/>
                      <a:pt x="2440" y="129540"/>
                    </a:cubicBezTo>
                    <a:lnTo>
                      <a:pt x="2440" y="1155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7" name="Freeform 296">
                <a:extLst>
                  <a:ext uri="{FF2B5EF4-FFF2-40B4-BE49-F238E27FC236}">
                    <a16:creationId xmlns:a16="http://schemas.microsoft.com/office/drawing/2014/main" id="{D023C6E9-58E7-01C9-FF3E-1923F1F8DCE0}"/>
                  </a:ext>
                </a:extLst>
              </p:cNvPr>
              <p:cNvSpPr/>
              <p:nvPr/>
            </p:nvSpPr>
            <p:spPr>
              <a:xfrm>
                <a:off x="5394959" y="2541270"/>
                <a:ext cx="87630" cy="130809"/>
              </a:xfrm>
              <a:custGeom>
                <a:avLst/>
                <a:gdLst>
                  <a:gd name="connsiteX0" fmla="*/ 87630 w 87630"/>
                  <a:gd name="connsiteY0" fmla="*/ 128270 h 130809"/>
                  <a:gd name="connsiteX1" fmla="*/ 72390 w 87630"/>
                  <a:gd name="connsiteY1" fmla="*/ 128270 h 130809"/>
                  <a:gd name="connsiteX2" fmla="*/ 72390 w 87630"/>
                  <a:gd name="connsiteY2" fmla="*/ 118110 h 130809"/>
                  <a:gd name="connsiteX3" fmla="*/ 72390 w 87630"/>
                  <a:gd name="connsiteY3" fmla="*/ 111760 h 130809"/>
                  <a:gd name="connsiteX4" fmla="*/ 72390 w 87630"/>
                  <a:gd name="connsiteY4" fmla="*/ 111760 h 130809"/>
                  <a:gd name="connsiteX5" fmla="*/ 40640 w 87630"/>
                  <a:gd name="connsiteY5" fmla="*/ 130810 h 130809"/>
                  <a:gd name="connsiteX6" fmla="*/ 0 w 87630"/>
                  <a:gd name="connsiteY6" fmla="*/ 83820 h 130809"/>
                  <a:gd name="connsiteX7" fmla="*/ 40640 w 87630"/>
                  <a:gd name="connsiteY7" fmla="*/ 36830 h 130809"/>
                  <a:gd name="connsiteX8" fmla="*/ 71120 w 87630"/>
                  <a:gd name="connsiteY8" fmla="*/ 53340 h 130809"/>
                  <a:gd name="connsiteX9" fmla="*/ 71120 w 87630"/>
                  <a:gd name="connsiteY9" fmla="*/ 53340 h 130809"/>
                  <a:gd name="connsiteX10" fmla="*/ 71120 w 87630"/>
                  <a:gd name="connsiteY10" fmla="*/ 45720 h 130809"/>
                  <a:gd name="connsiteX11" fmla="*/ 71120 w 87630"/>
                  <a:gd name="connsiteY11" fmla="*/ 0 h 130809"/>
                  <a:gd name="connsiteX12" fmla="*/ 87630 w 87630"/>
                  <a:gd name="connsiteY12" fmla="*/ 0 h 130809"/>
                  <a:gd name="connsiteX13" fmla="*/ 87630 w 87630"/>
                  <a:gd name="connsiteY13" fmla="*/ 128270 h 130809"/>
                  <a:gd name="connsiteX14" fmla="*/ 15240 w 87630"/>
                  <a:gd name="connsiteY14" fmla="*/ 83820 h 130809"/>
                  <a:gd name="connsiteX15" fmla="*/ 43180 w 87630"/>
                  <a:gd name="connsiteY15" fmla="*/ 115570 h 130809"/>
                  <a:gd name="connsiteX16" fmla="*/ 71120 w 87630"/>
                  <a:gd name="connsiteY16" fmla="*/ 83820 h 130809"/>
                  <a:gd name="connsiteX17" fmla="*/ 43180 w 87630"/>
                  <a:gd name="connsiteY17" fmla="*/ 52070 h 130809"/>
                  <a:gd name="connsiteX18" fmla="*/ 15240 w 87630"/>
                  <a:gd name="connsiteY18" fmla="*/ 8382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30" h="130809">
                    <a:moveTo>
                      <a:pt x="87630" y="128270"/>
                    </a:moveTo>
                    <a:lnTo>
                      <a:pt x="72390" y="128270"/>
                    </a:lnTo>
                    <a:lnTo>
                      <a:pt x="72390" y="118110"/>
                    </a:lnTo>
                    <a:cubicBezTo>
                      <a:pt x="72390" y="114300"/>
                      <a:pt x="72390" y="111760"/>
                      <a:pt x="72390" y="111760"/>
                    </a:cubicBezTo>
                    <a:lnTo>
                      <a:pt x="72390" y="111760"/>
                    </a:lnTo>
                    <a:cubicBezTo>
                      <a:pt x="67310" y="121920"/>
                      <a:pt x="55880" y="130810"/>
                      <a:pt x="40640" y="130810"/>
                    </a:cubicBezTo>
                    <a:cubicBezTo>
                      <a:pt x="17780" y="130810"/>
                      <a:pt x="0" y="111760"/>
                      <a:pt x="0" y="83820"/>
                    </a:cubicBezTo>
                    <a:cubicBezTo>
                      <a:pt x="0" y="55880"/>
                      <a:pt x="17780" y="36830"/>
                      <a:pt x="40640" y="36830"/>
                    </a:cubicBezTo>
                    <a:cubicBezTo>
                      <a:pt x="63500" y="36830"/>
                      <a:pt x="67310" y="44450"/>
                      <a:pt x="71120" y="53340"/>
                    </a:cubicBezTo>
                    <a:lnTo>
                      <a:pt x="71120" y="53340"/>
                    </a:lnTo>
                    <a:cubicBezTo>
                      <a:pt x="71120" y="53340"/>
                      <a:pt x="71120" y="50800"/>
                      <a:pt x="71120" y="45720"/>
                    </a:cubicBezTo>
                    <a:lnTo>
                      <a:pt x="71120" y="0"/>
                    </a:lnTo>
                    <a:lnTo>
                      <a:pt x="87630" y="0"/>
                    </a:lnTo>
                    <a:lnTo>
                      <a:pt x="87630" y="128270"/>
                    </a:lnTo>
                    <a:close/>
                    <a:moveTo>
                      <a:pt x="15240" y="83820"/>
                    </a:moveTo>
                    <a:cubicBezTo>
                      <a:pt x="15240" y="102870"/>
                      <a:pt x="26670" y="115570"/>
                      <a:pt x="43180" y="115570"/>
                    </a:cubicBezTo>
                    <a:cubicBezTo>
                      <a:pt x="59690" y="115570"/>
                      <a:pt x="71120" y="105410"/>
                      <a:pt x="71120" y="83820"/>
                    </a:cubicBezTo>
                    <a:cubicBezTo>
                      <a:pt x="71120" y="62230"/>
                      <a:pt x="57150" y="52070"/>
                      <a:pt x="43180" y="52070"/>
                    </a:cubicBezTo>
                    <a:cubicBezTo>
                      <a:pt x="29210" y="52070"/>
                      <a:pt x="15240" y="66040"/>
                      <a:pt x="15240" y="8382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8" name="Freeform 297">
                <a:extLst>
                  <a:ext uri="{FF2B5EF4-FFF2-40B4-BE49-F238E27FC236}">
                    <a16:creationId xmlns:a16="http://schemas.microsoft.com/office/drawing/2014/main" id="{2092310F-E456-7C2C-C1AD-0E502E7EECDC}"/>
                  </a:ext>
                </a:extLst>
              </p:cNvPr>
              <p:cNvSpPr/>
              <p:nvPr/>
            </p:nvSpPr>
            <p:spPr>
              <a:xfrm>
                <a:off x="5514340" y="2543810"/>
                <a:ext cx="20319" cy="125729"/>
              </a:xfrm>
              <a:custGeom>
                <a:avLst/>
                <a:gdLst>
                  <a:gd name="connsiteX0" fmla="*/ 10160 w 20319"/>
                  <a:gd name="connsiteY0" fmla="*/ 0 h 125729"/>
                  <a:gd name="connsiteX1" fmla="*/ 20320 w 20319"/>
                  <a:gd name="connsiteY1" fmla="*/ 10160 h 125729"/>
                  <a:gd name="connsiteX2" fmla="*/ 10160 w 20319"/>
                  <a:gd name="connsiteY2" fmla="*/ 20320 h 125729"/>
                  <a:gd name="connsiteX3" fmla="*/ 0 w 20319"/>
                  <a:gd name="connsiteY3" fmla="*/ 10160 h 125729"/>
                  <a:gd name="connsiteX4" fmla="*/ 10160 w 20319"/>
                  <a:gd name="connsiteY4" fmla="*/ 0 h 125729"/>
                  <a:gd name="connsiteX5" fmla="*/ 19050 w 20319"/>
                  <a:gd name="connsiteY5" fmla="*/ 36830 h 125729"/>
                  <a:gd name="connsiteX6" fmla="*/ 19050 w 20319"/>
                  <a:gd name="connsiteY6" fmla="*/ 125730 h 125729"/>
                  <a:gd name="connsiteX7" fmla="*/ 2540 w 20319"/>
                  <a:gd name="connsiteY7" fmla="*/ 125730 h 125729"/>
                  <a:gd name="connsiteX8" fmla="*/ 2540 w 20319"/>
                  <a:gd name="connsiteY8" fmla="*/ 36830 h 125729"/>
                  <a:gd name="connsiteX9" fmla="*/ 19050 w 20319"/>
                  <a:gd name="connsiteY9" fmla="*/ 36830 h 12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19" h="12572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9050" y="36830"/>
                    </a:moveTo>
                    <a:lnTo>
                      <a:pt x="19050" y="125730"/>
                    </a:lnTo>
                    <a:lnTo>
                      <a:pt x="2540" y="125730"/>
                    </a:lnTo>
                    <a:lnTo>
                      <a:pt x="2540" y="36830"/>
                    </a:lnTo>
                    <a:lnTo>
                      <a:pt x="19050" y="368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3912739D-7E50-3B03-927B-78C6A4F44405}"/>
                  </a:ext>
                </a:extLst>
              </p:cNvPr>
              <p:cNvSpPr/>
              <p:nvPr/>
            </p:nvSpPr>
            <p:spPr>
              <a:xfrm>
                <a:off x="5567679" y="2541270"/>
                <a:ext cx="34290" cy="130809"/>
              </a:xfrm>
              <a:custGeom>
                <a:avLst/>
                <a:gdLst>
                  <a:gd name="connsiteX0" fmla="*/ 0 w 34290"/>
                  <a:gd name="connsiteY0" fmla="*/ 0 h 130809"/>
                  <a:gd name="connsiteX1" fmla="*/ 16510 w 34290"/>
                  <a:gd name="connsiteY1" fmla="*/ 0 h 130809"/>
                  <a:gd name="connsiteX2" fmla="*/ 16510 w 34290"/>
                  <a:gd name="connsiteY2" fmla="*/ 101600 h 130809"/>
                  <a:gd name="connsiteX3" fmla="*/ 26670 w 34290"/>
                  <a:gd name="connsiteY3" fmla="*/ 115570 h 130809"/>
                  <a:gd name="connsiteX4" fmla="*/ 34290 w 34290"/>
                  <a:gd name="connsiteY4" fmla="*/ 115570 h 130809"/>
                  <a:gd name="connsiteX5" fmla="*/ 34290 w 34290"/>
                  <a:gd name="connsiteY5" fmla="*/ 129540 h 130809"/>
                  <a:gd name="connsiteX6" fmla="*/ 22860 w 34290"/>
                  <a:gd name="connsiteY6" fmla="*/ 130810 h 130809"/>
                  <a:gd name="connsiteX7" fmla="*/ 0 w 34290"/>
                  <a:gd name="connsiteY7" fmla="*/ 105410 h 130809"/>
                  <a:gd name="connsiteX8" fmla="*/ 0 w 34290"/>
                  <a:gd name="connsiteY8" fmla="*/ 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290" h="130809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101600"/>
                    </a:lnTo>
                    <a:cubicBezTo>
                      <a:pt x="16510" y="111760"/>
                      <a:pt x="19050" y="115570"/>
                      <a:pt x="26670" y="115570"/>
                    </a:cubicBezTo>
                    <a:cubicBezTo>
                      <a:pt x="34290" y="115570"/>
                      <a:pt x="33020" y="115570"/>
                      <a:pt x="34290" y="115570"/>
                    </a:cubicBezTo>
                    <a:lnTo>
                      <a:pt x="34290" y="129540"/>
                    </a:lnTo>
                    <a:cubicBezTo>
                      <a:pt x="34290" y="129540"/>
                      <a:pt x="29210" y="130810"/>
                      <a:pt x="22860" y="130810"/>
                    </a:cubicBezTo>
                    <a:cubicBezTo>
                      <a:pt x="10160" y="130810"/>
                      <a:pt x="0" y="124460"/>
                      <a:pt x="0" y="10541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D35C5DAA-84F4-46F8-19F9-FA547E6098A1}"/>
                  </a:ext>
                </a:extLst>
              </p:cNvPr>
              <p:cNvSpPr/>
              <p:nvPr/>
            </p:nvSpPr>
            <p:spPr>
              <a:xfrm>
                <a:off x="5621020" y="2580639"/>
                <a:ext cx="78739" cy="91439"/>
              </a:xfrm>
              <a:custGeom>
                <a:avLst/>
                <a:gdLst>
                  <a:gd name="connsiteX0" fmla="*/ 63500 w 78739"/>
                  <a:gd name="connsiteY0" fmla="*/ 88900 h 91439"/>
                  <a:gd name="connsiteX1" fmla="*/ 63500 w 78739"/>
                  <a:gd name="connsiteY1" fmla="*/ 76200 h 91439"/>
                  <a:gd name="connsiteX2" fmla="*/ 63500 w 78739"/>
                  <a:gd name="connsiteY2" fmla="*/ 69850 h 91439"/>
                  <a:gd name="connsiteX3" fmla="*/ 63500 w 78739"/>
                  <a:gd name="connsiteY3" fmla="*/ 69850 h 91439"/>
                  <a:gd name="connsiteX4" fmla="*/ 30480 w 78739"/>
                  <a:gd name="connsiteY4" fmla="*/ 91440 h 91439"/>
                  <a:gd name="connsiteX5" fmla="*/ 0 w 78739"/>
                  <a:gd name="connsiteY5" fmla="*/ 55880 h 91439"/>
                  <a:gd name="connsiteX6" fmla="*/ 0 w 78739"/>
                  <a:gd name="connsiteY6" fmla="*/ 0 h 91439"/>
                  <a:gd name="connsiteX7" fmla="*/ 16510 w 78739"/>
                  <a:gd name="connsiteY7" fmla="*/ 0 h 91439"/>
                  <a:gd name="connsiteX8" fmla="*/ 16510 w 78739"/>
                  <a:gd name="connsiteY8" fmla="*/ 52070 h 91439"/>
                  <a:gd name="connsiteX9" fmla="*/ 33020 w 78739"/>
                  <a:gd name="connsiteY9" fmla="*/ 74930 h 91439"/>
                  <a:gd name="connsiteX10" fmla="*/ 62230 w 78739"/>
                  <a:gd name="connsiteY10" fmla="*/ 43180 h 91439"/>
                  <a:gd name="connsiteX11" fmla="*/ 62230 w 78739"/>
                  <a:gd name="connsiteY11" fmla="*/ 0 h 91439"/>
                  <a:gd name="connsiteX12" fmla="*/ 78740 w 78739"/>
                  <a:gd name="connsiteY12" fmla="*/ 0 h 91439"/>
                  <a:gd name="connsiteX13" fmla="*/ 78740 w 78739"/>
                  <a:gd name="connsiteY13" fmla="*/ 88900 h 91439"/>
                  <a:gd name="connsiteX14" fmla="*/ 63500 w 78739"/>
                  <a:gd name="connsiteY14" fmla="*/ 8890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8739" h="91439">
                    <a:moveTo>
                      <a:pt x="63500" y="88900"/>
                    </a:moveTo>
                    <a:lnTo>
                      <a:pt x="63500" y="76200"/>
                    </a:lnTo>
                    <a:cubicBezTo>
                      <a:pt x="63500" y="72390"/>
                      <a:pt x="63500" y="69850"/>
                      <a:pt x="63500" y="69850"/>
                    </a:cubicBezTo>
                    <a:lnTo>
                      <a:pt x="63500" y="69850"/>
                    </a:lnTo>
                    <a:cubicBezTo>
                      <a:pt x="59690" y="77470"/>
                      <a:pt x="48260" y="91440"/>
                      <a:pt x="30480" y="91440"/>
                    </a:cubicBezTo>
                    <a:cubicBezTo>
                      <a:pt x="12700" y="91440"/>
                      <a:pt x="0" y="78740"/>
                      <a:pt x="0" y="55880"/>
                    </a:cubicBezTo>
                    <a:lnTo>
                      <a:pt x="0" y="0"/>
                    </a:lnTo>
                    <a:lnTo>
                      <a:pt x="16510" y="0"/>
                    </a:lnTo>
                    <a:lnTo>
                      <a:pt x="16510" y="52070"/>
                    </a:lnTo>
                    <a:cubicBezTo>
                      <a:pt x="16510" y="64770"/>
                      <a:pt x="19050" y="74930"/>
                      <a:pt x="33020" y="74930"/>
                    </a:cubicBezTo>
                    <a:cubicBezTo>
                      <a:pt x="46990" y="74930"/>
                      <a:pt x="62230" y="60960"/>
                      <a:pt x="62230" y="43180"/>
                    </a:cubicBezTo>
                    <a:lnTo>
                      <a:pt x="62230" y="0"/>
                    </a:lnTo>
                    <a:lnTo>
                      <a:pt x="78740" y="0"/>
                    </a:lnTo>
                    <a:lnTo>
                      <a:pt x="78740" y="88900"/>
                    </a:lnTo>
                    <a:lnTo>
                      <a:pt x="63500" y="889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ABB3A805-A871-D559-58CC-1750D3AC94F2}"/>
                  </a:ext>
                </a:extLst>
              </p:cNvPr>
              <p:cNvSpPr/>
              <p:nvPr/>
            </p:nvSpPr>
            <p:spPr>
              <a:xfrm>
                <a:off x="5721350" y="2553970"/>
                <a:ext cx="60959" cy="116839"/>
              </a:xfrm>
              <a:custGeom>
                <a:avLst/>
                <a:gdLst>
                  <a:gd name="connsiteX0" fmla="*/ 15240 w 60959"/>
                  <a:gd name="connsiteY0" fmla="*/ 26670 h 116839"/>
                  <a:gd name="connsiteX1" fmla="*/ 15240 w 60959"/>
                  <a:gd name="connsiteY1" fmla="*/ 0 h 116839"/>
                  <a:gd name="connsiteX2" fmla="*/ 31750 w 60959"/>
                  <a:gd name="connsiteY2" fmla="*/ 0 h 116839"/>
                  <a:gd name="connsiteX3" fmla="*/ 31750 w 60959"/>
                  <a:gd name="connsiteY3" fmla="*/ 26670 h 116839"/>
                  <a:gd name="connsiteX4" fmla="*/ 58420 w 60959"/>
                  <a:gd name="connsiteY4" fmla="*/ 26670 h 116839"/>
                  <a:gd name="connsiteX5" fmla="*/ 58420 w 60959"/>
                  <a:gd name="connsiteY5" fmla="*/ 40640 h 116839"/>
                  <a:gd name="connsiteX6" fmla="*/ 31750 w 60959"/>
                  <a:gd name="connsiteY6" fmla="*/ 40640 h 116839"/>
                  <a:gd name="connsiteX7" fmla="*/ 31750 w 60959"/>
                  <a:gd name="connsiteY7" fmla="*/ 86360 h 116839"/>
                  <a:gd name="connsiteX8" fmla="*/ 44450 w 60959"/>
                  <a:gd name="connsiteY8" fmla="*/ 102870 h 116839"/>
                  <a:gd name="connsiteX9" fmla="*/ 60960 w 60959"/>
                  <a:gd name="connsiteY9" fmla="*/ 99060 h 116839"/>
                  <a:gd name="connsiteX10" fmla="*/ 60960 w 60959"/>
                  <a:gd name="connsiteY10" fmla="*/ 113030 h 116839"/>
                  <a:gd name="connsiteX11" fmla="*/ 40640 w 60959"/>
                  <a:gd name="connsiteY11" fmla="*/ 116840 h 116839"/>
                  <a:gd name="connsiteX12" fmla="*/ 13970 w 60959"/>
                  <a:gd name="connsiteY12" fmla="*/ 90170 h 116839"/>
                  <a:gd name="connsiteX13" fmla="*/ 13970 w 60959"/>
                  <a:gd name="connsiteY13" fmla="*/ 39370 h 116839"/>
                  <a:gd name="connsiteX14" fmla="*/ 0 w 60959"/>
                  <a:gd name="connsiteY14" fmla="*/ 39370 h 116839"/>
                  <a:gd name="connsiteX15" fmla="*/ 0 w 60959"/>
                  <a:gd name="connsiteY15" fmla="*/ 25400 h 116839"/>
                  <a:gd name="connsiteX16" fmla="*/ 15240 w 60959"/>
                  <a:gd name="connsiteY16" fmla="*/ 25400 h 11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59" h="116839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2" name="Freeform 301">
                <a:extLst>
                  <a:ext uri="{FF2B5EF4-FFF2-40B4-BE49-F238E27FC236}">
                    <a16:creationId xmlns:a16="http://schemas.microsoft.com/office/drawing/2014/main" id="{E379EFAD-DEC3-0528-3846-6BFEA8FEED03}"/>
                  </a:ext>
                </a:extLst>
              </p:cNvPr>
              <p:cNvSpPr/>
              <p:nvPr/>
            </p:nvSpPr>
            <p:spPr>
              <a:xfrm>
                <a:off x="5795009" y="2578100"/>
                <a:ext cx="83820" cy="93979"/>
              </a:xfrm>
              <a:custGeom>
                <a:avLst/>
                <a:gdLst>
                  <a:gd name="connsiteX0" fmla="*/ 83820 w 83820"/>
                  <a:gd name="connsiteY0" fmla="*/ 41910 h 93979"/>
                  <a:gd name="connsiteX1" fmla="*/ 83820 w 83820"/>
                  <a:gd name="connsiteY1" fmla="*/ 50800 h 93979"/>
                  <a:gd name="connsiteX2" fmla="*/ 17780 w 83820"/>
                  <a:gd name="connsiteY2" fmla="*/ 50800 h 93979"/>
                  <a:gd name="connsiteX3" fmla="*/ 48260 w 83820"/>
                  <a:gd name="connsiteY3" fmla="*/ 80010 h 93979"/>
                  <a:gd name="connsiteX4" fmla="*/ 80010 w 83820"/>
                  <a:gd name="connsiteY4" fmla="*/ 71120 h 93979"/>
                  <a:gd name="connsiteX5" fmla="*/ 80010 w 83820"/>
                  <a:gd name="connsiteY5" fmla="*/ 86360 h 93979"/>
                  <a:gd name="connsiteX6" fmla="*/ 46990 w 83820"/>
                  <a:gd name="connsiteY6" fmla="*/ 93980 h 93979"/>
                  <a:gd name="connsiteX7" fmla="*/ 0 w 83820"/>
                  <a:gd name="connsiteY7" fmla="*/ 46990 h 93979"/>
                  <a:gd name="connsiteX8" fmla="*/ 43180 w 83820"/>
                  <a:gd name="connsiteY8" fmla="*/ 0 h 93979"/>
                  <a:gd name="connsiteX9" fmla="*/ 83820 w 83820"/>
                  <a:gd name="connsiteY9" fmla="*/ 41910 h 93979"/>
                  <a:gd name="connsiteX10" fmla="*/ 43180 w 83820"/>
                  <a:gd name="connsiteY10" fmla="*/ 13970 h 93979"/>
                  <a:gd name="connsiteX11" fmla="*/ 17780 w 83820"/>
                  <a:gd name="connsiteY11" fmla="*/ 38100 h 93979"/>
                  <a:gd name="connsiteX12" fmla="*/ 67310 w 83820"/>
                  <a:gd name="connsiteY12" fmla="*/ 38100 h 93979"/>
                  <a:gd name="connsiteX13" fmla="*/ 43180 w 83820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3" name="Freeform 302">
                <a:extLst>
                  <a:ext uri="{FF2B5EF4-FFF2-40B4-BE49-F238E27FC236}">
                    <a16:creationId xmlns:a16="http://schemas.microsoft.com/office/drawing/2014/main" id="{E7E9E54F-8EED-6F47-4A2D-0C4542D4DB98}"/>
                  </a:ext>
                </a:extLst>
              </p:cNvPr>
              <p:cNvSpPr/>
              <p:nvPr/>
            </p:nvSpPr>
            <p:spPr>
              <a:xfrm>
                <a:off x="5944870" y="2553970"/>
                <a:ext cx="60959" cy="116839"/>
              </a:xfrm>
              <a:custGeom>
                <a:avLst/>
                <a:gdLst>
                  <a:gd name="connsiteX0" fmla="*/ 15240 w 60959"/>
                  <a:gd name="connsiteY0" fmla="*/ 26670 h 116839"/>
                  <a:gd name="connsiteX1" fmla="*/ 15240 w 60959"/>
                  <a:gd name="connsiteY1" fmla="*/ 0 h 116839"/>
                  <a:gd name="connsiteX2" fmla="*/ 31750 w 60959"/>
                  <a:gd name="connsiteY2" fmla="*/ 0 h 116839"/>
                  <a:gd name="connsiteX3" fmla="*/ 31750 w 60959"/>
                  <a:gd name="connsiteY3" fmla="*/ 26670 h 116839"/>
                  <a:gd name="connsiteX4" fmla="*/ 58420 w 60959"/>
                  <a:gd name="connsiteY4" fmla="*/ 26670 h 116839"/>
                  <a:gd name="connsiteX5" fmla="*/ 58420 w 60959"/>
                  <a:gd name="connsiteY5" fmla="*/ 40640 h 116839"/>
                  <a:gd name="connsiteX6" fmla="*/ 31750 w 60959"/>
                  <a:gd name="connsiteY6" fmla="*/ 40640 h 116839"/>
                  <a:gd name="connsiteX7" fmla="*/ 31750 w 60959"/>
                  <a:gd name="connsiteY7" fmla="*/ 86360 h 116839"/>
                  <a:gd name="connsiteX8" fmla="*/ 44450 w 60959"/>
                  <a:gd name="connsiteY8" fmla="*/ 102870 h 116839"/>
                  <a:gd name="connsiteX9" fmla="*/ 60960 w 60959"/>
                  <a:gd name="connsiteY9" fmla="*/ 99060 h 116839"/>
                  <a:gd name="connsiteX10" fmla="*/ 60960 w 60959"/>
                  <a:gd name="connsiteY10" fmla="*/ 113030 h 116839"/>
                  <a:gd name="connsiteX11" fmla="*/ 40640 w 60959"/>
                  <a:gd name="connsiteY11" fmla="*/ 116840 h 116839"/>
                  <a:gd name="connsiteX12" fmla="*/ 13970 w 60959"/>
                  <a:gd name="connsiteY12" fmla="*/ 90170 h 116839"/>
                  <a:gd name="connsiteX13" fmla="*/ 13970 w 60959"/>
                  <a:gd name="connsiteY13" fmla="*/ 39370 h 116839"/>
                  <a:gd name="connsiteX14" fmla="*/ 0 w 60959"/>
                  <a:gd name="connsiteY14" fmla="*/ 39370 h 116839"/>
                  <a:gd name="connsiteX15" fmla="*/ 0 w 60959"/>
                  <a:gd name="connsiteY15" fmla="*/ 25400 h 116839"/>
                  <a:gd name="connsiteX16" fmla="*/ 15240 w 60959"/>
                  <a:gd name="connsiteY16" fmla="*/ 25400 h 11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59" h="116839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4" name="Freeform 303">
                <a:extLst>
                  <a:ext uri="{FF2B5EF4-FFF2-40B4-BE49-F238E27FC236}">
                    <a16:creationId xmlns:a16="http://schemas.microsoft.com/office/drawing/2014/main" id="{68DE48E2-6F68-CBBE-789D-130805FD779B}"/>
                  </a:ext>
                </a:extLst>
              </p:cNvPr>
              <p:cNvSpPr/>
              <p:nvPr/>
            </p:nvSpPr>
            <p:spPr>
              <a:xfrm>
                <a:off x="6026150" y="2541270"/>
                <a:ext cx="80009" cy="128269"/>
              </a:xfrm>
              <a:custGeom>
                <a:avLst/>
                <a:gdLst>
                  <a:gd name="connsiteX0" fmla="*/ 0 w 80009"/>
                  <a:gd name="connsiteY0" fmla="*/ 0 h 128269"/>
                  <a:gd name="connsiteX1" fmla="*/ 16510 w 80009"/>
                  <a:gd name="connsiteY1" fmla="*/ 0 h 128269"/>
                  <a:gd name="connsiteX2" fmla="*/ 16510 w 80009"/>
                  <a:gd name="connsiteY2" fmla="*/ 49530 h 128269"/>
                  <a:gd name="connsiteX3" fmla="*/ 16510 w 80009"/>
                  <a:gd name="connsiteY3" fmla="*/ 58420 h 128269"/>
                  <a:gd name="connsiteX4" fmla="*/ 16510 w 80009"/>
                  <a:gd name="connsiteY4" fmla="*/ 58420 h 128269"/>
                  <a:gd name="connsiteX5" fmla="*/ 49530 w 80009"/>
                  <a:gd name="connsiteY5" fmla="*/ 36830 h 128269"/>
                  <a:gd name="connsiteX6" fmla="*/ 80010 w 80009"/>
                  <a:gd name="connsiteY6" fmla="*/ 72390 h 128269"/>
                  <a:gd name="connsiteX7" fmla="*/ 80010 w 80009"/>
                  <a:gd name="connsiteY7" fmla="*/ 128270 h 128269"/>
                  <a:gd name="connsiteX8" fmla="*/ 63500 w 80009"/>
                  <a:gd name="connsiteY8" fmla="*/ 128270 h 128269"/>
                  <a:gd name="connsiteX9" fmla="*/ 63500 w 80009"/>
                  <a:gd name="connsiteY9" fmla="*/ 76200 h 128269"/>
                  <a:gd name="connsiteX10" fmla="*/ 46990 w 80009"/>
                  <a:gd name="connsiteY10" fmla="*/ 53340 h 128269"/>
                  <a:gd name="connsiteX11" fmla="*/ 16510 w 80009"/>
                  <a:gd name="connsiteY11" fmla="*/ 85090 h 128269"/>
                  <a:gd name="connsiteX12" fmla="*/ 16510 w 80009"/>
                  <a:gd name="connsiteY12" fmla="*/ 128270 h 128269"/>
                  <a:gd name="connsiteX13" fmla="*/ 0 w 80009"/>
                  <a:gd name="connsiteY13" fmla="*/ 128270 h 128269"/>
                  <a:gd name="connsiteX14" fmla="*/ 0 w 80009"/>
                  <a:gd name="connsiteY14" fmla="*/ 0 h 128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128269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49530"/>
                    </a:lnTo>
                    <a:cubicBezTo>
                      <a:pt x="16510" y="53340"/>
                      <a:pt x="16510" y="57150"/>
                      <a:pt x="16510" y="58420"/>
                    </a:cubicBezTo>
                    <a:lnTo>
                      <a:pt x="16510" y="58420"/>
                    </a:lnTo>
                    <a:cubicBezTo>
                      <a:pt x="20320" y="50800"/>
                      <a:pt x="30480" y="36830"/>
                      <a:pt x="49530" y="36830"/>
                    </a:cubicBezTo>
                    <a:cubicBezTo>
                      <a:pt x="68580" y="36830"/>
                      <a:pt x="80010" y="49530"/>
                      <a:pt x="80010" y="72390"/>
                    </a:cubicBezTo>
                    <a:lnTo>
                      <a:pt x="80010" y="128270"/>
                    </a:lnTo>
                    <a:lnTo>
                      <a:pt x="63500" y="128270"/>
                    </a:lnTo>
                    <a:lnTo>
                      <a:pt x="63500" y="76200"/>
                    </a:lnTo>
                    <a:cubicBezTo>
                      <a:pt x="63500" y="63500"/>
                      <a:pt x="60960" y="53340"/>
                      <a:pt x="46990" y="53340"/>
                    </a:cubicBezTo>
                    <a:cubicBezTo>
                      <a:pt x="33020" y="53340"/>
                      <a:pt x="16510" y="67310"/>
                      <a:pt x="16510" y="85090"/>
                    </a:cubicBezTo>
                    <a:lnTo>
                      <a:pt x="16510" y="128270"/>
                    </a:lnTo>
                    <a:lnTo>
                      <a:pt x="0" y="1282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5" name="Freeform 304">
                <a:extLst>
                  <a:ext uri="{FF2B5EF4-FFF2-40B4-BE49-F238E27FC236}">
                    <a16:creationId xmlns:a16="http://schemas.microsoft.com/office/drawing/2014/main" id="{3BB2A46C-68FE-CB35-ED47-866EEF625227}"/>
                  </a:ext>
                </a:extLst>
              </p:cNvPr>
              <p:cNvSpPr/>
              <p:nvPr/>
            </p:nvSpPr>
            <p:spPr>
              <a:xfrm>
                <a:off x="6130290" y="2578100"/>
                <a:ext cx="83819" cy="93979"/>
              </a:xfrm>
              <a:custGeom>
                <a:avLst/>
                <a:gdLst>
                  <a:gd name="connsiteX0" fmla="*/ 83820 w 83819"/>
                  <a:gd name="connsiteY0" fmla="*/ 41910 h 93979"/>
                  <a:gd name="connsiteX1" fmla="*/ 83820 w 83819"/>
                  <a:gd name="connsiteY1" fmla="*/ 50800 h 93979"/>
                  <a:gd name="connsiteX2" fmla="*/ 17780 w 83819"/>
                  <a:gd name="connsiteY2" fmla="*/ 50800 h 93979"/>
                  <a:gd name="connsiteX3" fmla="*/ 48260 w 83819"/>
                  <a:gd name="connsiteY3" fmla="*/ 80010 h 93979"/>
                  <a:gd name="connsiteX4" fmla="*/ 80010 w 83819"/>
                  <a:gd name="connsiteY4" fmla="*/ 71120 h 93979"/>
                  <a:gd name="connsiteX5" fmla="*/ 80010 w 83819"/>
                  <a:gd name="connsiteY5" fmla="*/ 86360 h 93979"/>
                  <a:gd name="connsiteX6" fmla="*/ 46990 w 83819"/>
                  <a:gd name="connsiteY6" fmla="*/ 93980 h 93979"/>
                  <a:gd name="connsiteX7" fmla="*/ 0 w 83819"/>
                  <a:gd name="connsiteY7" fmla="*/ 46990 h 93979"/>
                  <a:gd name="connsiteX8" fmla="*/ 43180 w 83819"/>
                  <a:gd name="connsiteY8" fmla="*/ 0 h 93979"/>
                  <a:gd name="connsiteX9" fmla="*/ 83820 w 83819"/>
                  <a:gd name="connsiteY9" fmla="*/ 41910 h 93979"/>
                  <a:gd name="connsiteX10" fmla="*/ 43180 w 83819"/>
                  <a:gd name="connsiteY10" fmla="*/ 13970 h 93979"/>
                  <a:gd name="connsiteX11" fmla="*/ 17780 w 83819"/>
                  <a:gd name="connsiteY11" fmla="*/ 38100 h 93979"/>
                  <a:gd name="connsiteX12" fmla="*/ 67310 w 83819"/>
                  <a:gd name="connsiteY12" fmla="*/ 38100 h 93979"/>
                  <a:gd name="connsiteX13" fmla="*/ 43180 w 83819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6" name="Freeform 305">
                <a:extLst>
                  <a:ext uri="{FF2B5EF4-FFF2-40B4-BE49-F238E27FC236}">
                    <a16:creationId xmlns:a16="http://schemas.microsoft.com/office/drawing/2014/main" id="{F5BC1A39-85DB-8AD2-86C9-FDDE2E538C2F}"/>
                  </a:ext>
                </a:extLst>
              </p:cNvPr>
              <p:cNvSpPr/>
              <p:nvPr/>
            </p:nvSpPr>
            <p:spPr>
              <a:xfrm>
                <a:off x="6292850" y="2541270"/>
                <a:ext cx="87629" cy="130809"/>
              </a:xfrm>
              <a:custGeom>
                <a:avLst/>
                <a:gdLst>
                  <a:gd name="connsiteX0" fmla="*/ 0 w 87629"/>
                  <a:gd name="connsiteY0" fmla="*/ 0 h 130809"/>
                  <a:gd name="connsiteX1" fmla="*/ 16510 w 87629"/>
                  <a:gd name="connsiteY1" fmla="*/ 0 h 130809"/>
                  <a:gd name="connsiteX2" fmla="*/ 16510 w 87629"/>
                  <a:gd name="connsiteY2" fmla="*/ 45720 h 130809"/>
                  <a:gd name="connsiteX3" fmla="*/ 16510 w 87629"/>
                  <a:gd name="connsiteY3" fmla="*/ 53340 h 130809"/>
                  <a:gd name="connsiteX4" fmla="*/ 16510 w 87629"/>
                  <a:gd name="connsiteY4" fmla="*/ 53340 h 130809"/>
                  <a:gd name="connsiteX5" fmla="*/ 46990 w 87629"/>
                  <a:gd name="connsiteY5" fmla="*/ 36830 h 130809"/>
                  <a:gd name="connsiteX6" fmla="*/ 87630 w 87629"/>
                  <a:gd name="connsiteY6" fmla="*/ 83820 h 130809"/>
                  <a:gd name="connsiteX7" fmla="*/ 46990 w 87629"/>
                  <a:gd name="connsiteY7" fmla="*/ 130810 h 130809"/>
                  <a:gd name="connsiteX8" fmla="*/ 15240 w 87629"/>
                  <a:gd name="connsiteY8" fmla="*/ 111760 h 130809"/>
                  <a:gd name="connsiteX9" fmla="*/ 15240 w 87629"/>
                  <a:gd name="connsiteY9" fmla="*/ 111760 h 130809"/>
                  <a:gd name="connsiteX10" fmla="*/ 15240 w 87629"/>
                  <a:gd name="connsiteY10" fmla="*/ 118110 h 130809"/>
                  <a:gd name="connsiteX11" fmla="*/ 15240 w 87629"/>
                  <a:gd name="connsiteY11" fmla="*/ 128270 h 130809"/>
                  <a:gd name="connsiteX12" fmla="*/ 0 w 87629"/>
                  <a:gd name="connsiteY12" fmla="*/ 128270 h 130809"/>
                  <a:gd name="connsiteX13" fmla="*/ 0 w 87629"/>
                  <a:gd name="connsiteY13" fmla="*/ 0 h 130809"/>
                  <a:gd name="connsiteX14" fmla="*/ 16510 w 87629"/>
                  <a:gd name="connsiteY14" fmla="*/ 83820 h 130809"/>
                  <a:gd name="connsiteX15" fmla="*/ 44450 w 87629"/>
                  <a:gd name="connsiteY15" fmla="*/ 115570 h 130809"/>
                  <a:gd name="connsiteX16" fmla="*/ 72390 w 87629"/>
                  <a:gd name="connsiteY16" fmla="*/ 83820 h 130809"/>
                  <a:gd name="connsiteX17" fmla="*/ 44450 w 87629"/>
                  <a:gd name="connsiteY17" fmla="*/ 52070 h 130809"/>
                  <a:gd name="connsiteX18" fmla="*/ 16510 w 87629"/>
                  <a:gd name="connsiteY18" fmla="*/ 8382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29" h="130809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45720"/>
                    </a:lnTo>
                    <a:cubicBezTo>
                      <a:pt x="16510" y="50800"/>
                      <a:pt x="16510" y="53340"/>
                      <a:pt x="16510" y="53340"/>
                    </a:cubicBezTo>
                    <a:lnTo>
                      <a:pt x="16510" y="53340"/>
                    </a:lnTo>
                    <a:cubicBezTo>
                      <a:pt x="21590" y="44450"/>
                      <a:pt x="33020" y="36830"/>
                      <a:pt x="46990" y="36830"/>
                    </a:cubicBezTo>
                    <a:cubicBezTo>
                      <a:pt x="69850" y="36830"/>
                      <a:pt x="87630" y="55880"/>
                      <a:pt x="87630" y="83820"/>
                    </a:cubicBezTo>
                    <a:cubicBezTo>
                      <a:pt x="87630" y="111760"/>
                      <a:pt x="69850" y="130810"/>
                      <a:pt x="46990" y="130810"/>
                    </a:cubicBezTo>
                    <a:cubicBezTo>
                      <a:pt x="24130" y="130810"/>
                      <a:pt x="20320" y="121920"/>
                      <a:pt x="15240" y="111760"/>
                    </a:cubicBezTo>
                    <a:lnTo>
                      <a:pt x="15240" y="111760"/>
                    </a:lnTo>
                    <a:cubicBezTo>
                      <a:pt x="15240" y="111760"/>
                      <a:pt x="15240" y="114300"/>
                      <a:pt x="15240" y="118110"/>
                    </a:cubicBezTo>
                    <a:lnTo>
                      <a:pt x="15240" y="128270"/>
                    </a:lnTo>
                    <a:lnTo>
                      <a:pt x="0" y="128270"/>
                    </a:lnTo>
                    <a:lnTo>
                      <a:pt x="0" y="0"/>
                    </a:lnTo>
                    <a:close/>
                    <a:moveTo>
                      <a:pt x="16510" y="83820"/>
                    </a:moveTo>
                    <a:cubicBezTo>
                      <a:pt x="16510" y="106680"/>
                      <a:pt x="30480" y="115570"/>
                      <a:pt x="44450" y="115570"/>
                    </a:cubicBezTo>
                    <a:cubicBezTo>
                      <a:pt x="58420" y="115570"/>
                      <a:pt x="72390" y="101600"/>
                      <a:pt x="72390" y="83820"/>
                    </a:cubicBezTo>
                    <a:cubicBezTo>
                      <a:pt x="72390" y="66040"/>
                      <a:pt x="60960" y="52070"/>
                      <a:pt x="44450" y="52070"/>
                    </a:cubicBezTo>
                    <a:cubicBezTo>
                      <a:pt x="27940" y="52070"/>
                      <a:pt x="16510" y="62230"/>
                      <a:pt x="16510" y="8382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7" name="Freeform 306">
                <a:extLst>
                  <a:ext uri="{FF2B5EF4-FFF2-40B4-BE49-F238E27FC236}">
                    <a16:creationId xmlns:a16="http://schemas.microsoft.com/office/drawing/2014/main" id="{E0CF50B0-55DC-8CB3-1D00-A1B88B839D48}"/>
                  </a:ext>
                </a:extLst>
              </p:cNvPr>
              <p:cNvSpPr/>
              <p:nvPr/>
            </p:nvSpPr>
            <p:spPr>
              <a:xfrm>
                <a:off x="6405879" y="2578100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8" name="Freeform 307">
                <a:extLst>
                  <a:ext uri="{FF2B5EF4-FFF2-40B4-BE49-F238E27FC236}">
                    <a16:creationId xmlns:a16="http://schemas.microsoft.com/office/drawing/2014/main" id="{D4B80EEA-DD4A-7CA6-2CE8-B39170637128}"/>
                  </a:ext>
                </a:extLst>
              </p:cNvPr>
              <p:cNvSpPr/>
              <p:nvPr/>
            </p:nvSpPr>
            <p:spPr>
              <a:xfrm>
                <a:off x="6466840" y="2578100"/>
                <a:ext cx="73659" cy="93979"/>
              </a:xfrm>
              <a:custGeom>
                <a:avLst/>
                <a:gdLst>
                  <a:gd name="connsiteX0" fmla="*/ 5080 w 73659"/>
                  <a:gd name="connsiteY0" fmla="*/ 6350 h 93979"/>
                  <a:gd name="connsiteX1" fmla="*/ 36830 w 73659"/>
                  <a:gd name="connsiteY1" fmla="*/ 0 h 93979"/>
                  <a:gd name="connsiteX2" fmla="*/ 73660 w 73659"/>
                  <a:gd name="connsiteY2" fmla="*/ 34290 h 93979"/>
                  <a:gd name="connsiteX3" fmla="*/ 73660 w 73659"/>
                  <a:gd name="connsiteY3" fmla="*/ 91440 h 93979"/>
                  <a:gd name="connsiteX4" fmla="*/ 58420 w 73659"/>
                  <a:gd name="connsiteY4" fmla="*/ 91440 h 93979"/>
                  <a:gd name="connsiteX5" fmla="*/ 58420 w 73659"/>
                  <a:gd name="connsiteY5" fmla="*/ 81280 h 93979"/>
                  <a:gd name="connsiteX6" fmla="*/ 58420 w 73659"/>
                  <a:gd name="connsiteY6" fmla="*/ 73660 h 93979"/>
                  <a:gd name="connsiteX7" fmla="*/ 58420 w 73659"/>
                  <a:gd name="connsiteY7" fmla="*/ 73660 h 93979"/>
                  <a:gd name="connsiteX8" fmla="*/ 27940 w 73659"/>
                  <a:gd name="connsiteY8" fmla="*/ 93980 h 93979"/>
                  <a:gd name="connsiteX9" fmla="*/ 0 w 73659"/>
                  <a:gd name="connsiteY9" fmla="*/ 67310 h 93979"/>
                  <a:gd name="connsiteX10" fmla="*/ 58420 w 73659"/>
                  <a:gd name="connsiteY10" fmla="*/ 39370 h 93979"/>
                  <a:gd name="connsiteX11" fmla="*/ 58420 w 73659"/>
                  <a:gd name="connsiteY11" fmla="*/ 34290 h 93979"/>
                  <a:gd name="connsiteX12" fmla="*/ 35560 w 73659"/>
                  <a:gd name="connsiteY12" fmla="*/ 13970 h 93979"/>
                  <a:gd name="connsiteX13" fmla="*/ 6350 w 73659"/>
                  <a:gd name="connsiteY13" fmla="*/ 21590 h 93979"/>
                  <a:gd name="connsiteX14" fmla="*/ 6350 w 73659"/>
                  <a:gd name="connsiteY14" fmla="*/ 6350 h 93979"/>
                  <a:gd name="connsiteX15" fmla="*/ 57150 w 73659"/>
                  <a:gd name="connsiteY15" fmla="*/ 50800 h 93979"/>
                  <a:gd name="connsiteX16" fmla="*/ 16510 w 73659"/>
                  <a:gd name="connsiteY16" fmla="*/ 66040 h 93979"/>
                  <a:gd name="connsiteX17" fmla="*/ 30480 w 73659"/>
                  <a:gd name="connsiteY17" fmla="*/ 80010 h 93979"/>
                  <a:gd name="connsiteX18" fmla="*/ 57150 w 73659"/>
                  <a:gd name="connsiteY18" fmla="*/ 5080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80010"/>
                      <a:pt x="30480" y="80010"/>
                    </a:cubicBezTo>
                    <a:cubicBezTo>
                      <a:pt x="45720" y="80010"/>
                      <a:pt x="57150" y="64770"/>
                      <a:pt x="5715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9" name="Freeform 308">
                <a:extLst>
                  <a:ext uri="{FF2B5EF4-FFF2-40B4-BE49-F238E27FC236}">
                    <a16:creationId xmlns:a16="http://schemas.microsoft.com/office/drawing/2014/main" id="{F25FED35-8538-3251-0C9F-C7EBF4A5A643}"/>
                  </a:ext>
                </a:extLst>
              </p:cNvPr>
              <p:cNvSpPr/>
              <p:nvPr/>
            </p:nvSpPr>
            <p:spPr>
              <a:xfrm>
                <a:off x="6572250" y="2578100"/>
                <a:ext cx="80009" cy="91439"/>
              </a:xfrm>
              <a:custGeom>
                <a:avLst/>
                <a:gdLst>
                  <a:gd name="connsiteX0" fmla="*/ 15240 w 80009"/>
                  <a:gd name="connsiteY0" fmla="*/ 2540 h 91439"/>
                  <a:gd name="connsiteX1" fmla="*/ 15240 w 80009"/>
                  <a:gd name="connsiteY1" fmla="*/ 15240 h 91439"/>
                  <a:gd name="connsiteX2" fmla="*/ 15240 w 80009"/>
                  <a:gd name="connsiteY2" fmla="*/ 21590 h 91439"/>
                  <a:gd name="connsiteX3" fmla="*/ 15240 w 80009"/>
                  <a:gd name="connsiteY3" fmla="*/ 21590 h 91439"/>
                  <a:gd name="connsiteX4" fmla="*/ 49530 w 80009"/>
                  <a:gd name="connsiteY4" fmla="*/ 0 h 91439"/>
                  <a:gd name="connsiteX5" fmla="*/ 80010 w 80009"/>
                  <a:gd name="connsiteY5" fmla="*/ 35560 h 91439"/>
                  <a:gd name="connsiteX6" fmla="*/ 80010 w 80009"/>
                  <a:gd name="connsiteY6" fmla="*/ 91440 h 91439"/>
                  <a:gd name="connsiteX7" fmla="*/ 63500 w 80009"/>
                  <a:gd name="connsiteY7" fmla="*/ 91440 h 91439"/>
                  <a:gd name="connsiteX8" fmla="*/ 63500 w 80009"/>
                  <a:gd name="connsiteY8" fmla="*/ 39370 h 91439"/>
                  <a:gd name="connsiteX9" fmla="*/ 46990 w 80009"/>
                  <a:gd name="connsiteY9" fmla="*/ 16510 h 91439"/>
                  <a:gd name="connsiteX10" fmla="*/ 16510 w 80009"/>
                  <a:gd name="connsiteY10" fmla="*/ 48260 h 91439"/>
                  <a:gd name="connsiteX11" fmla="*/ 16510 w 80009"/>
                  <a:gd name="connsiteY11" fmla="*/ 91440 h 91439"/>
                  <a:gd name="connsiteX12" fmla="*/ 0 w 80009"/>
                  <a:gd name="connsiteY12" fmla="*/ 91440 h 91439"/>
                  <a:gd name="connsiteX13" fmla="*/ 0 w 80009"/>
                  <a:gd name="connsiteY13" fmla="*/ 2540 h 91439"/>
                  <a:gd name="connsiteX14" fmla="*/ 15240 w 80009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0" name="Freeform 309">
                <a:extLst>
                  <a:ext uri="{FF2B5EF4-FFF2-40B4-BE49-F238E27FC236}">
                    <a16:creationId xmlns:a16="http://schemas.microsoft.com/office/drawing/2014/main" id="{C24AD32F-C6D1-D945-39E7-74EC1C0E0A45}"/>
                  </a:ext>
                </a:extLst>
              </p:cNvPr>
              <p:cNvSpPr/>
              <p:nvPr/>
            </p:nvSpPr>
            <p:spPr>
              <a:xfrm>
                <a:off x="6676390" y="2541270"/>
                <a:ext cx="87629" cy="130809"/>
              </a:xfrm>
              <a:custGeom>
                <a:avLst/>
                <a:gdLst>
                  <a:gd name="connsiteX0" fmla="*/ 87630 w 87629"/>
                  <a:gd name="connsiteY0" fmla="*/ 128270 h 130809"/>
                  <a:gd name="connsiteX1" fmla="*/ 72390 w 87629"/>
                  <a:gd name="connsiteY1" fmla="*/ 128270 h 130809"/>
                  <a:gd name="connsiteX2" fmla="*/ 72390 w 87629"/>
                  <a:gd name="connsiteY2" fmla="*/ 118110 h 130809"/>
                  <a:gd name="connsiteX3" fmla="*/ 72390 w 87629"/>
                  <a:gd name="connsiteY3" fmla="*/ 111760 h 130809"/>
                  <a:gd name="connsiteX4" fmla="*/ 72390 w 87629"/>
                  <a:gd name="connsiteY4" fmla="*/ 111760 h 130809"/>
                  <a:gd name="connsiteX5" fmla="*/ 40640 w 87629"/>
                  <a:gd name="connsiteY5" fmla="*/ 130810 h 130809"/>
                  <a:gd name="connsiteX6" fmla="*/ 0 w 87629"/>
                  <a:gd name="connsiteY6" fmla="*/ 83820 h 130809"/>
                  <a:gd name="connsiteX7" fmla="*/ 40640 w 87629"/>
                  <a:gd name="connsiteY7" fmla="*/ 36830 h 130809"/>
                  <a:gd name="connsiteX8" fmla="*/ 71120 w 87629"/>
                  <a:gd name="connsiteY8" fmla="*/ 53340 h 130809"/>
                  <a:gd name="connsiteX9" fmla="*/ 71120 w 87629"/>
                  <a:gd name="connsiteY9" fmla="*/ 53340 h 130809"/>
                  <a:gd name="connsiteX10" fmla="*/ 71120 w 87629"/>
                  <a:gd name="connsiteY10" fmla="*/ 45720 h 130809"/>
                  <a:gd name="connsiteX11" fmla="*/ 71120 w 87629"/>
                  <a:gd name="connsiteY11" fmla="*/ 0 h 130809"/>
                  <a:gd name="connsiteX12" fmla="*/ 87630 w 87629"/>
                  <a:gd name="connsiteY12" fmla="*/ 0 h 130809"/>
                  <a:gd name="connsiteX13" fmla="*/ 87630 w 87629"/>
                  <a:gd name="connsiteY13" fmla="*/ 128270 h 130809"/>
                  <a:gd name="connsiteX14" fmla="*/ 15240 w 87629"/>
                  <a:gd name="connsiteY14" fmla="*/ 83820 h 130809"/>
                  <a:gd name="connsiteX15" fmla="*/ 43180 w 87629"/>
                  <a:gd name="connsiteY15" fmla="*/ 115570 h 130809"/>
                  <a:gd name="connsiteX16" fmla="*/ 71120 w 87629"/>
                  <a:gd name="connsiteY16" fmla="*/ 83820 h 130809"/>
                  <a:gd name="connsiteX17" fmla="*/ 43180 w 87629"/>
                  <a:gd name="connsiteY17" fmla="*/ 52070 h 130809"/>
                  <a:gd name="connsiteX18" fmla="*/ 15240 w 87629"/>
                  <a:gd name="connsiteY18" fmla="*/ 8382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29" h="130809">
                    <a:moveTo>
                      <a:pt x="87630" y="128270"/>
                    </a:moveTo>
                    <a:lnTo>
                      <a:pt x="72390" y="128270"/>
                    </a:lnTo>
                    <a:lnTo>
                      <a:pt x="72390" y="118110"/>
                    </a:lnTo>
                    <a:cubicBezTo>
                      <a:pt x="72390" y="114300"/>
                      <a:pt x="72390" y="111760"/>
                      <a:pt x="72390" y="111760"/>
                    </a:cubicBezTo>
                    <a:lnTo>
                      <a:pt x="72390" y="111760"/>
                    </a:lnTo>
                    <a:cubicBezTo>
                      <a:pt x="67310" y="121920"/>
                      <a:pt x="55880" y="130810"/>
                      <a:pt x="40640" y="130810"/>
                    </a:cubicBezTo>
                    <a:cubicBezTo>
                      <a:pt x="17780" y="130810"/>
                      <a:pt x="0" y="111760"/>
                      <a:pt x="0" y="83820"/>
                    </a:cubicBezTo>
                    <a:cubicBezTo>
                      <a:pt x="0" y="55880"/>
                      <a:pt x="17780" y="36830"/>
                      <a:pt x="40640" y="36830"/>
                    </a:cubicBezTo>
                    <a:cubicBezTo>
                      <a:pt x="63500" y="36830"/>
                      <a:pt x="67310" y="44450"/>
                      <a:pt x="71120" y="53340"/>
                    </a:cubicBezTo>
                    <a:lnTo>
                      <a:pt x="71120" y="53340"/>
                    </a:lnTo>
                    <a:cubicBezTo>
                      <a:pt x="71120" y="53340"/>
                      <a:pt x="71120" y="50800"/>
                      <a:pt x="71120" y="45720"/>
                    </a:cubicBezTo>
                    <a:lnTo>
                      <a:pt x="71120" y="0"/>
                    </a:lnTo>
                    <a:lnTo>
                      <a:pt x="87630" y="0"/>
                    </a:lnTo>
                    <a:lnTo>
                      <a:pt x="87630" y="128270"/>
                    </a:lnTo>
                    <a:close/>
                    <a:moveTo>
                      <a:pt x="15240" y="83820"/>
                    </a:moveTo>
                    <a:cubicBezTo>
                      <a:pt x="15240" y="102870"/>
                      <a:pt x="26670" y="115570"/>
                      <a:pt x="43180" y="115570"/>
                    </a:cubicBezTo>
                    <a:cubicBezTo>
                      <a:pt x="59690" y="115570"/>
                      <a:pt x="71120" y="105410"/>
                      <a:pt x="71120" y="83820"/>
                    </a:cubicBezTo>
                    <a:cubicBezTo>
                      <a:pt x="71120" y="62230"/>
                      <a:pt x="57150" y="52070"/>
                      <a:pt x="43180" y="52070"/>
                    </a:cubicBezTo>
                    <a:cubicBezTo>
                      <a:pt x="29210" y="52070"/>
                      <a:pt x="15240" y="66040"/>
                      <a:pt x="15240" y="8382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1" name="Freeform 310">
                <a:extLst>
                  <a:ext uri="{FF2B5EF4-FFF2-40B4-BE49-F238E27FC236}">
                    <a16:creationId xmlns:a16="http://schemas.microsoft.com/office/drawing/2014/main" id="{F645D1FC-0C73-F9F1-8CDF-EF2BE6D26A3F}"/>
                  </a:ext>
                </a:extLst>
              </p:cNvPr>
              <p:cNvSpPr/>
              <p:nvPr/>
            </p:nvSpPr>
            <p:spPr>
              <a:xfrm>
                <a:off x="6849109" y="2543810"/>
                <a:ext cx="20320" cy="125729"/>
              </a:xfrm>
              <a:custGeom>
                <a:avLst/>
                <a:gdLst>
                  <a:gd name="connsiteX0" fmla="*/ 10160 w 20320"/>
                  <a:gd name="connsiteY0" fmla="*/ 0 h 125729"/>
                  <a:gd name="connsiteX1" fmla="*/ 20320 w 20320"/>
                  <a:gd name="connsiteY1" fmla="*/ 10160 h 125729"/>
                  <a:gd name="connsiteX2" fmla="*/ 10160 w 20320"/>
                  <a:gd name="connsiteY2" fmla="*/ 20320 h 125729"/>
                  <a:gd name="connsiteX3" fmla="*/ 0 w 20320"/>
                  <a:gd name="connsiteY3" fmla="*/ 10160 h 125729"/>
                  <a:gd name="connsiteX4" fmla="*/ 10160 w 20320"/>
                  <a:gd name="connsiteY4" fmla="*/ 0 h 125729"/>
                  <a:gd name="connsiteX5" fmla="*/ 19050 w 20320"/>
                  <a:gd name="connsiteY5" fmla="*/ 36830 h 125729"/>
                  <a:gd name="connsiteX6" fmla="*/ 19050 w 20320"/>
                  <a:gd name="connsiteY6" fmla="*/ 125730 h 125729"/>
                  <a:gd name="connsiteX7" fmla="*/ 2540 w 20320"/>
                  <a:gd name="connsiteY7" fmla="*/ 125730 h 125729"/>
                  <a:gd name="connsiteX8" fmla="*/ 2540 w 20320"/>
                  <a:gd name="connsiteY8" fmla="*/ 36830 h 125729"/>
                  <a:gd name="connsiteX9" fmla="*/ 19050 w 20320"/>
                  <a:gd name="connsiteY9" fmla="*/ 36830 h 12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" h="12572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9050" y="36830"/>
                    </a:moveTo>
                    <a:lnTo>
                      <a:pt x="19050" y="125730"/>
                    </a:lnTo>
                    <a:lnTo>
                      <a:pt x="2540" y="125730"/>
                    </a:lnTo>
                    <a:lnTo>
                      <a:pt x="2540" y="36830"/>
                    </a:lnTo>
                    <a:lnTo>
                      <a:pt x="19050" y="368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C4064268-D255-380B-90E2-3B83BF2E338C}"/>
                  </a:ext>
                </a:extLst>
              </p:cNvPr>
              <p:cNvSpPr/>
              <p:nvPr/>
            </p:nvSpPr>
            <p:spPr>
              <a:xfrm>
                <a:off x="6894830" y="2541270"/>
                <a:ext cx="87629" cy="130809"/>
              </a:xfrm>
              <a:custGeom>
                <a:avLst/>
                <a:gdLst>
                  <a:gd name="connsiteX0" fmla="*/ 87630 w 87629"/>
                  <a:gd name="connsiteY0" fmla="*/ 128270 h 130809"/>
                  <a:gd name="connsiteX1" fmla="*/ 72389 w 87629"/>
                  <a:gd name="connsiteY1" fmla="*/ 128270 h 130809"/>
                  <a:gd name="connsiteX2" fmla="*/ 72389 w 87629"/>
                  <a:gd name="connsiteY2" fmla="*/ 118110 h 130809"/>
                  <a:gd name="connsiteX3" fmla="*/ 72389 w 87629"/>
                  <a:gd name="connsiteY3" fmla="*/ 111760 h 130809"/>
                  <a:gd name="connsiteX4" fmla="*/ 72389 w 87629"/>
                  <a:gd name="connsiteY4" fmla="*/ 111760 h 130809"/>
                  <a:gd name="connsiteX5" fmla="*/ 40639 w 87629"/>
                  <a:gd name="connsiteY5" fmla="*/ 130810 h 130809"/>
                  <a:gd name="connsiteX6" fmla="*/ 0 w 87629"/>
                  <a:gd name="connsiteY6" fmla="*/ 83820 h 130809"/>
                  <a:gd name="connsiteX7" fmla="*/ 40639 w 87629"/>
                  <a:gd name="connsiteY7" fmla="*/ 36830 h 130809"/>
                  <a:gd name="connsiteX8" fmla="*/ 71120 w 87629"/>
                  <a:gd name="connsiteY8" fmla="*/ 53340 h 130809"/>
                  <a:gd name="connsiteX9" fmla="*/ 71120 w 87629"/>
                  <a:gd name="connsiteY9" fmla="*/ 53340 h 130809"/>
                  <a:gd name="connsiteX10" fmla="*/ 71120 w 87629"/>
                  <a:gd name="connsiteY10" fmla="*/ 45720 h 130809"/>
                  <a:gd name="connsiteX11" fmla="*/ 71120 w 87629"/>
                  <a:gd name="connsiteY11" fmla="*/ 0 h 130809"/>
                  <a:gd name="connsiteX12" fmla="*/ 87630 w 87629"/>
                  <a:gd name="connsiteY12" fmla="*/ 0 h 130809"/>
                  <a:gd name="connsiteX13" fmla="*/ 87630 w 87629"/>
                  <a:gd name="connsiteY13" fmla="*/ 128270 h 130809"/>
                  <a:gd name="connsiteX14" fmla="*/ 15239 w 87629"/>
                  <a:gd name="connsiteY14" fmla="*/ 83820 h 130809"/>
                  <a:gd name="connsiteX15" fmla="*/ 43180 w 87629"/>
                  <a:gd name="connsiteY15" fmla="*/ 115570 h 130809"/>
                  <a:gd name="connsiteX16" fmla="*/ 71120 w 87629"/>
                  <a:gd name="connsiteY16" fmla="*/ 83820 h 130809"/>
                  <a:gd name="connsiteX17" fmla="*/ 43180 w 87629"/>
                  <a:gd name="connsiteY17" fmla="*/ 52070 h 130809"/>
                  <a:gd name="connsiteX18" fmla="*/ 15239 w 87629"/>
                  <a:gd name="connsiteY18" fmla="*/ 8382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29" h="130809">
                    <a:moveTo>
                      <a:pt x="87630" y="128270"/>
                    </a:moveTo>
                    <a:lnTo>
                      <a:pt x="72389" y="128270"/>
                    </a:lnTo>
                    <a:lnTo>
                      <a:pt x="72389" y="118110"/>
                    </a:lnTo>
                    <a:cubicBezTo>
                      <a:pt x="72389" y="114300"/>
                      <a:pt x="72389" y="111760"/>
                      <a:pt x="72389" y="111760"/>
                    </a:cubicBezTo>
                    <a:lnTo>
                      <a:pt x="72389" y="111760"/>
                    </a:lnTo>
                    <a:cubicBezTo>
                      <a:pt x="67310" y="121920"/>
                      <a:pt x="55880" y="130810"/>
                      <a:pt x="40639" y="130810"/>
                    </a:cubicBezTo>
                    <a:cubicBezTo>
                      <a:pt x="17780" y="130810"/>
                      <a:pt x="0" y="111760"/>
                      <a:pt x="0" y="83820"/>
                    </a:cubicBezTo>
                    <a:cubicBezTo>
                      <a:pt x="0" y="55880"/>
                      <a:pt x="17780" y="36830"/>
                      <a:pt x="40639" y="36830"/>
                    </a:cubicBezTo>
                    <a:cubicBezTo>
                      <a:pt x="63500" y="36830"/>
                      <a:pt x="67310" y="44450"/>
                      <a:pt x="71120" y="53340"/>
                    </a:cubicBezTo>
                    <a:lnTo>
                      <a:pt x="71120" y="53340"/>
                    </a:lnTo>
                    <a:cubicBezTo>
                      <a:pt x="71120" y="53340"/>
                      <a:pt x="71120" y="50800"/>
                      <a:pt x="71120" y="45720"/>
                    </a:cubicBezTo>
                    <a:lnTo>
                      <a:pt x="71120" y="0"/>
                    </a:lnTo>
                    <a:lnTo>
                      <a:pt x="87630" y="0"/>
                    </a:lnTo>
                    <a:lnTo>
                      <a:pt x="87630" y="128270"/>
                    </a:lnTo>
                    <a:close/>
                    <a:moveTo>
                      <a:pt x="15239" y="83820"/>
                    </a:moveTo>
                    <a:cubicBezTo>
                      <a:pt x="15239" y="102870"/>
                      <a:pt x="26670" y="115570"/>
                      <a:pt x="43180" y="115570"/>
                    </a:cubicBezTo>
                    <a:cubicBezTo>
                      <a:pt x="59689" y="115570"/>
                      <a:pt x="71120" y="105410"/>
                      <a:pt x="71120" y="83820"/>
                    </a:cubicBezTo>
                    <a:cubicBezTo>
                      <a:pt x="71120" y="62230"/>
                      <a:pt x="57150" y="52070"/>
                      <a:pt x="43180" y="52070"/>
                    </a:cubicBezTo>
                    <a:cubicBezTo>
                      <a:pt x="29210" y="52070"/>
                      <a:pt x="15239" y="66040"/>
                      <a:pt x="15239" y="8382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3" name="Freeform 312">
                <a:extLst>
                  <a:ext uri="{FF2B5EF4-FFF2-40B4-BE49-F238E27FC236}">
                    <a16:creationId xmlns:a16="http://schemas.microsoft.com/office/drawing/2014/main" id="{081D66E4-9ACB-5E7D-28E6-591375CA5692}"/>
                  </a:ext>
                </a:extLst>
              </p:cNvPr>
              <p:cNvSpPr/>
              <p:nvPr/>
            </p:nvSpPr>
            <p:spPr>
              <a:xfrm>
                <a:off x="7009130" y="2578100"/>
                <a:ext cx="83819" cy="93979"/>
              </a:xfrm>
              <a:custGeom>
                <a:avLst/>
                <a:gdLst>
                  <a:gd name="connsiteX0" fmla="*/ 83820 w 83819"/>
                  <a:gd name="connsiteY0" fmla="*/ 41910 h 93979"/>
                  <a:gd name="connsiteX1" fmla="*/ 83820 w 83819"/>
                  <a:gd name="connsiteY1" fmla="*/ 50800 h 93979"/>
                  <a:gd name="connsiteX2" fmla="*/ 17780 w 83819"/>
                  <a:gd name="connsiteY2" fmla="*/ 50800 h 93979"/>
                  <a:gd name="connsiteX3" fmla="*/ 48260 w 83819"/>
                  <a:gd name="connsiteY3" fmla="*/ 80010 h 93979"/>
                  <a:gd name="connsiteX4" fmla="*/ 80010 w 83819"/>
                  <a:gd name="connsiteY4" fmla="*/ 71120 h 93979"/>
                  <a:gd name="connsiteX5" fmla="*/ 80010 w 83819"/>
                  <a:gd name="connsiteY5" fmla="*/ 86360 h 93979"/>
                  <a:gd name="connsiteX6" fmla="*/ 46989 w 83819"/>
                  <a:gd name="connsiteY6" fmla="*/ 93980 h 93979"/>
                  <a:gd name="connsiteX7" fmla="*/ 0 w 83819"/>
                  <a:gd name="connsiteY7" fmla="*/ 46990 h 93979"/>
                  <a:gd name="connsiteX8" fmla="*/ 43180 w 83819"/>
                  <a:gd name="connsiteY8" fmla="*/ 0 h 93979"/>
                  <a:gd name="connsiteX9" fmla="*/ 83820 w 83819"/>
                  <a:gd name="connsiteY9" fmla="*/ 41910 h 93979"/>
                  <a:gd name="connsiteX10" fmla="*/ 43180 w 83819"/>
                  <a:gd name="connsiteY10" fmla="*/ 13970 h 93979"/>
                  <a:gd name="connsiteX11" fmla="*/ 17780 w 83819"/>
                  <a:gd name="connsiteY11" fmla="*/ 38100 h 93979"/>
                  <a:gd name="connsiteX12" fmla="*/ 67310 w 83819"/>
                  <a:gd name="connsiteY12" fmla="*/ 38100 h 93979"/>
                  <a:gd name="connsiteX13" fmla="*/ 43180 w 83819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39" y="80010"/>
                      <a:pt x="72389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89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39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89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4" name="Freeform 313">
                <a:extLst>
                  <a:ext uri="{FF2B5EF4-FFF2-40B4-BE49-F238E27FC236}">
                    <a16:creationId xmlns:a16="http://schemas.microsoft.com/office/drawing/2014/main" id="{EE41985A-7EE4-9238-652F-A5273159820E}"/>
                  </a:ext>
                </a:extLst>
              </p:cNvPr>
              <p:cNvSpPr/>
              <p:nvPr/>
            </p:nvSpPr>
            <p:spPr>
              <a:xfrm>
                <a:off x="7119619" y="2578100"/>
                <a:ext cx="80010" cy="91439"/>
              </a:xfrm>
              <a:custGeom>
                <a:avLst/>
                <a:gdLst>
                  <a:gd name="connsiteX0" fmla="*/ 15240 w 80010"/>
                  <a:gd name="connsiteY0" fmla="*/ 2540 h 91439"/>
                  <a:gd name="connsiteX1" fmla="*/ 15240 w 80010"/>
                  <a:gd name="connsiteY1" fmla="*/ 15240 h 91439"/>
                  <a:gd name="connsiteX2" fmla="*/ 15240 w 80010"/>
                  <a:gd name="connsiteY2" fmla="*/ 21590 h 91439"/>
                  <a:gd name="connsiteX3" fmla="*/ 15240 w 80010"/>
                  <a:gd name="connsiteY3" fmla="*/ 21590 h 91439"/>
                  <a:gd name="connsiteX4" fmla="*/ 49530 w 80010"/>
                  <a:gd name="connsiteY4" fmla="*/ 0 h 91439"/>
                  <a:gd name="connsiteX5" fmla="*/ 80011 w 80010"/>
                  <a:gd name="connsiteY5" fmla="*/ 35560 h 91439"/>
                  <a:gd name="connsiteX6" fmla="*/ 80011 w 80010"/>
                  <a:gd name="connsiteY6" fmla="*/ 91440 h 91439"/>
                  <a:gd name="connsiteX7" fmla="*/ 63500 w 80010"/>
                  <a:gd name="connsiteY7" fmla="*/ 91440 h 91439"/>
                  <a:gd name="connsiteX8" fmla="*/ 63500 w 80010"/>
                  <a:gd name="connsiteY8" fmla="*/ 39370 h 91439"/>
                  <a:gd name="connsiteX9" fmla="*/ 46990 w 80010"/>
                  <a:gd name="connsiteY9" fmla="*/ 16510 h 91439"/>
                  <a:gd name="connsiteX10" fmla="*/ 16511 w 80010"/>
                  <a:gd name="connsiteY10" fmla="*/ 48260 h 91439"/>
                  <a:gd name="connsiteX11" fmla="*/ 16511 w 80010"/>
                  <a:gd name="connsiteY11" fmla="*/ 91440 h 91439"/>
                  <a:gd name="connsiteX12" fmla="*/ 0 w 80010"/>
                  <a:gd name="connsiteY12" fmla="*/ 91440 h 91439"/>
                  <a:gd name="connsiteX13" fmla="*/ 0 w 80010"/>
                  <a:gd name="connsiteY13" fmla="*/ 2540 h 91439"/>
                  <a:gd name="connsiteX14" fmla="*/ 15240 w 80010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1" y="12700"/>
                      <a:pt x="80011" y="35560"/>
                    </a:cubicBezTo>
                    <a:lnTo>
                      <a:pt x="80011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1" y="16510"/>
                      <a:pt x="46990" y="16510"/>
                    </a:cubicBezTo>
                    <a:cubicBezTo>
                      <a:pt x="33020" y="16510"/>
                      <a:pt x="16511" y="30480"/>
                      <a:pt x="16511" y="48260"/>
                    </a:cubicBezTo>
                    <a:lnTo>
                      <a:pt x="16511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5" name="Freeform 314">
                <a:extLst>
                  <a:ext uri="{FF2B5EF4-FFF2-40B4-BE49-F238E27FC236}">
                    <a16:creationId xmlns:a16="http://schemas.microsoft.com/office/drawing/2014/main" id="{2698B153-DB8C-C1B9-25B1-71B4333CB911}"/>
                  </a:ext>
                </a:extLst>
              </p:cNvPr>
              <p:cNvSpPr/>
              <p:nvPr/>
            </p:nvSpPr>
            <p:spPr>
              <a:xfrm>
                <a:off x="7217409" y="2553970"/>
                <a:ext cx="60959" cy="116839"/>
              </a:xfrm>
              <a:custGeom>
                <a:avLst/>
                <a:gdLst>
                  <a:gd name="connsiteX0" fmla="*/ 15240 w 60959"/>
                  <a:gd name="connsiteY0" fmla="*/ 26670 h 116839"/>
                  <a:gd name="connsiteX1" fmla="*/ 15240 w 60959"/>
                  <a:gd name="connsiteY1" fmla="*/ 0 h 116839"/>
                  <a:gd name="connsiteX2" fmla="*/ 31750 w 60959"/>
                  <a:gd name="connsiteY2" fmla="*/ 0 h 116839"/>
                  <a:gd name="connsiteX3" fmla="*/ 31750 w 60959"/>
                  <a:gd name="connsiteY3" fmla="*/ 26670 h 116839"/>
                  <a:gd name="connsiteX4" fmla="*/ 58420 w 60959"/>
                  <a:gd name="connsiteY4" fmla="*/ 26670 h 116839"/>
                  <a:gd name="connsiteX5" fmla="*/ 58420 w 60959"/>
                  <a:gd name="connsiteY5" fmla="*/ 40640 h 116839"/>
                  <a:gd name="connsiteX6" fmla="*/ 31750 w 60959"/>
                  <a:gd name="connsiteY6" fmla="*/ 40640 h 116839"/>
                  <a:gd name="connsiteX7" fmla="*/ 31750 w 60959"/>
                  <a:gd name="connsiteY7" fmla="*/ 86360 h 116839"/>
                  <a:gd name="connsiteX8" fmla="*/ 44450 w 60959"/>
                  <a:gd name="connsiteY8" fmla="*/ 102870 h 116839"/>
                  <a:gd name="connsiteX9" fmla="*/ 60960 w 60959"/>
                  <a:gd name="connsiteY9" fmla="*/ 99060 h 116839"/>
                  <a:gd name="connsiteX10" fmla="*/ 60960 w 60959"/>
                  <a:gd name="connsiteY10" fmla="*/ 113030 h 116839"/>
                  <a:gd name="connsiteX11" fmla="*/ 40640 w 60959"/>
                  <a:gd name="connsiteY11" fmla="*/ 116840 h 116839"/>
                  <a:gd name="connsiteX12" fmla="*/ 13970 w 60959"/>
                  <a:gd name="connsiteY12" fmla="*/ 90170 h 116839"/>
                  <a:gd name="connsiteX13" fmla="*/ 13970 w 60959"/>
                  <a:gd name="connsiteY13" fmla="*/ 39370 h 116839"/>
                  <a:gd name="connsiteX14" fmla="*/ 0 w 60959"/>
                  <a:gd name="connsiteY14" fmla="*/ 39370 h 116839"/>
                  <a:gd name="connsiteX15" fmla="*/ 0 w 60959"/>
                  <a:gd name="connsiteY15" fmla="*/ 25400 h 116839"/>
                  <a:gd name="connsiteX16" fmla="*/ 15240 w 60959"/>
                  <a:gd name="connsiteY16" fmla="*/ 25400 h 11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59" h="116839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6" name="Freeform 315">
                <a:extLst>
                  <a:ext uri="{FF2B5EF4-FFF2-40B4-BE49-F238E27FC236}">
                    <a16:creationId xmlns:a16="http://schemas.microsoft.com/office/drawing/2014/main" id="{F76056B3-0CBE-91BC-3D66-AEE0E9B6CCBD}"/>
                  </a:ext>
                </a:extLst>
              </p:cNvPr>
              <p:cNvSpPr/>
              <p:nvPr/>
            </p:nvSpPr>
            <p:spPr>
              <a:xfrm>
                <a:off x="7297419" y="2543810"/>
                <a:ext cx="20320" cy="125729"/>
              </a:xfrm>
              <a:custGeom>
                <a:avLst/>
                <a:gdLst>
                  <a:gd name="connsiteX0" fmla="*/ 10161 w 20320"/>
                  <a:gd name="connsiteY0" fmla="*/ 0 h 125729"/>
                  <a:gd name="connsiteX1" fmla="*/ 20320 w 20320"/>
                  <a:gd name="connsiteY1" fmla="*/ 10160 h 125729"/>
                  <a:gd name="connsiteX2" fmla="*/ 10161 w 20320"/>
                  <a:gd name="connsiteY2" fmla="*/ 20320 h 125729"/>
                  <a:gd name="connsiteX3" fmla="*/ 0 w 20320"/>
                  <a:gd name="connsiteY3" fmla="*/ 10160 h 125729"/>
                  <a:gd name="connsiteX4" fmla="*/ 10161 w 20320"/>
                  <a:gd name="connsiteY4" fmla="*/ 0 h 125729"/>
                  <a:gd name="connsiteX5" fmla="*/ 17780 w 20320"/>
                  <a:gd name="connsiteY5" fmla="*/ 36830 h 125729"/>
                  <a:gd name="connsiteX6" fmla="*/ 17780 w 20320"/>
                  <a:gd name="connsiteY6" fmla="*/ 125730 h 125729"/>
                  <a:gd name="connsiteX7" fmla="*/ 1270 w 20320"/>
                  <a:gd name="connsiteY7" fmla="*/ 125730 h 125729"/>
                  <a:gd name="connsiteX8" fmla="*/ 1270 w 20320"/>
                  <a:gd name="connsiteY8" fmla="*/ 36830 h 125729"/>
                  <a:gd name="connsiteX9" fmla="*/ 17780 w 20320"/>
                  <a:gd name="connsiteY9" fmla="*/ 36830 h 12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" h="125729">
                    <a:moveTo>
                      <a:pt x="10161" y="0"/>
                    </a:moveTo>
                    <a:cubicBezTo>
                      <a:pt x="16511" y="0"/>
                      <a:pt x="20320" y="3810"/>
                      <a:pt x="20320" y="10160"/>
                    </a:cubicBezTo>
                    <a:cubicBezTo>
                      <a:pt x="20320" y="16510"/>
                      <a:pt x="16511" y="20320"/>
                      <a:pt x="10161" y="20320"/>
                    </a:cubicBezTo>
                    <a:cubicBezTo>
                      <a:pt x="3811" y="20320"/>
                      <a:pt x="0" y="16510"/>
                      <a:pt x="0" y="10160"/>
                    </a:cubicBezTo>
                    <a:cubicBezTo>
                      <a:pt x="0" y="3810"/>
                      <a:pt x="3811" y="0"/>
                      <a:pt x="10161" y="0"/>
                    </a:cubicBezTo>
                    <a:close/>
                    <a:moveTo>
                      <a:pt x="17780" y="36830"/>
                    </a:moveTo>
                    <a:lnTo>
                      <a:pt x="17780" y="125730"/>
                    </a:lnTo>
                    <a:lnTo>
                      <a:pt x="1270" y="125730"/>
                    </a:lnTo>
                    <a:lnTo>
                      <a:pt x="1270" y="36830"/>
                    </a:lnTo>
                    <a:lnTo>
                      <a:pt x="17780" y="368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7" name="Freeform 316">
                <a:extLst>
                  <a:ext uri="{FF2B5EF4-FFF2-40B4-BE49-F238E27FC236}">
                    <a16:creationId xmlns:a16="http://schemas.microsoft.com/office/drawing/2014/main" id="{B202227A-E321-A7EF-B5F7-169CC6A7D09F}"/>
                  </a:ext>
                </a:extLst>
              </p:cNvPr>
              <p:cNvSpPr/>
              <p:nvPr/>
            </p:nvSpPr>
            <p:spPr>
              <a:xfrm>
                <a:off x="7336790" y="2553970"/>
                <a:ext cx="60959" cy="116839"/>
              </a:xfrm>
              <a:custGeom>
                <a:avLst/>
                <a:gdLst>
                  <a:gd name="connsiteX0" fmla="*/ 15240 w 60959"/>
                  <a:gd name="connsiteY0" fmla="*/ 26670 h 116839"/>
                  <a:gd name="connsiteX1" fmla="*/ 15240 w 60959"/>
                  <a:gd name="connsiteY1" fmla="*/ 0 h 116839"/>
                  <a:gd name="connsiteX2" fmla="*/ 31750 w 60959"/>
                  <a:gd name="connsiteY2" fmla="*/ 0 h 116839"/>
                  <a:gd name="connsiteX3" fmla="*/ 31750 w 60959"/>
                  <a:gd name="connsiteY3" fmla="*/ 26670 h 116839"/>
                  <a:gd name="connsiteX4" fmla="*/ 58420 w 60959"/>
                  <a:gd name="connsiteY4" fmla="*/ 26670 h 116839"/>
                  <a:gd name="connsiteX5" fmla="*/ 58420 w 60959"/>
                  <a:gd name="connsiteY5" fmla="*/ 40640 h 116839"/>
                  <a:gd name="connsiteX6" fmla="*/ 31750 w 60959"/>
                  <a:gd name="connsiteY6" fmla="*/ 40640 h 116839"/>
                  <a:gd name="connsiteX7" fmla="*/ 31750 w 60959"/>
                  <a:gd name="connsiteY7" fmla="*/ 86360 h 116839"/>
                  <a:gd name="connsiteX8" fmla="*/ 44450 w 60959"/>
                  <a:gd name="connsiteY8" fmla="*/ 102870 h 116839"/>
                  <a:gd name="connsiteX9" fmla="*/ 60960 w 60959"/>
                  <a:gd name="connsiteY9" fmla="*/ 99060 h 116839"/>
                  <a:gd name="connsiteX10" fmla="*/ 60960 w 60959"/>
                  <a:gd name="connsiteY10" fmla="*/ 113030 h 116839"/>
                  <a:gd name="connsiteX11" fmla="*/ 40640 w 60959"/>
                  <a:gd name="connsiteY11" fmla="*/ 116840 h 116839"/>
                  <a:gd name="connsiteX12" fmla="*/ 13970 w 60959"/>
                  <a:gd name="connsiteY12" fmla="*/ 90170 h 116839"/>
                  <a:gd name="connsiteX13" fmla="*/ 13970 w 60959"/>
                  <a:gd name="connsiteY13" fmla="*/ 39370 h 116839"/>
                  <a:gd name="connsiteX14" fmla="*/ 0 w 60959"/>
                  <a:gd name="connsiteY14" fmla="*/ 39370 h 116839"/>
                  <a:gd name="connsiteX15" fmla="*/ 0 w 60959"/>
                  <a:gd name="connsiteY15" fmla="*/ 25400 h 116839"/>
                  <a:gd name="connsiteX16" fmla="*/ 15240 w 60959"/>
                  <a:gd name="connsiteY16" fmla="*/ 25400 h 11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59" h="116839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8" name="Freeform 317">
                <a:extLst>
                  <a:ext uri="{FF2B5EF4-FFF2-40B4-BE49-F238E27FC236}">
                    <a16:creationId xmlns:a16="http://schemas.microsoft.com/office/drawing/2014/main" id="{D77C9EC2-6622-503D-FAE5-7CB4EE77FD2C}"/>
                  </a:ext>
                </a:extLst>
              </p:cNvPr>
              <p:cNvSpPr/>
              <p:nvPr/>
            </p:nvSpPr>
            <p:spPr>
              <a:xfrm>
                <a:off x="7400389" y="2579370"/>
                <a:ext cx="95150" cy="130809"/>
              </a:xfrm>
              <a:custGeom>
                <a:avLst/>
                <a:gdLst>
                  <a:gd name="connsiteX0" fmla="*/ 2440 w 95150"/>
                  <a:gd name="connsiteY0" fmla="*/ 115570 h 130809"/>
                  <a:gd name="connsiteX1" fmla="*/ 12600 w 95150"/>
                  <a:gd name="connsiteY1" fmla="*/ 115570 h 130809"/>
                  <a:gd name="connsiteX2" fmla="*/ 40540 w 95150"/>
                  <a:gd name="connsiteY2" fmla="*/ 87630 h 130809"/>
                  <a:gd name="connsiteX3" fmla="*/ 3710 w 95150"/>
                  <a:gd name="connsiteY3" fmla="*/ 0 h 130809"/>
                  <a:gd name="connsiteX4" fmla="*/ 21490 w 95150"/>
                  <a:gd name="connsiteY4" fmla="*/ 0 h 130809"/>
                  <a:gd name="connsiteX5" fmla="*/ 34190 w 95150"/>
                  <a:gd name="connsiteY5" fmla="*/ 31750 h 130809"/>
                  <a:gd name="connsiteX6" fmla="*/ 49430 w 95150"/>
                  <a:gd name="connsiteY6" fmla="*/ 71120 h 130809"/>
                  <a:gd name="connsiteX7" fmla="*/ 64670 w 95150"/>
                  <a:gd name="connsiteY7" fmla="*/ 31750 h 130809"/>
                  <a:gd name="connsiteX8" fmla="*/ 77370 w 95150"/>
                  <a:gd name="connsiteY8" fmla="*/ 0 h 130809"/>
                  <a:gd name="connsiteX9" fmla="*/ 95150 w 95150"/>
                  <a:gd name="connsiteY9" fmla="*/ 0 h 130809"/>
                  <a:gd name="connsiteX10" fmla="*/ 59590 w 95150"/>
                  <a:gd name="connsiteY10" fmla="*/ 85090 h 130809"/>
                  <a:gd name="connsiteX11" fmla="*/ 13870 w 95150"/>
                  <a:gd name="connsiteY11" fmla="*/ 130810 h 130809"/>
                  <a:gd name="connsiteX12" fmla="*/ 2440 w 95150"/>
                  <a:gd name="connsiteY12" fmla="*/ 129540 h 130809"/>
                  <a:gd name="connsiteX13" fmla="*/ 2440 w 95150"/>
                  <a:gd name="connsiteY13" fmla="*/ 11557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5150" h="130809">
                    <a:moveTo>
                      <a:pt x="2440" y="115570"/>
                    </a:moveTo>
                    <a:cubicBezTo>
                      <a:pt x="4980" y="115570"/>
                      <a:pt x="7520" y="115570"/>
                      <a:pt x="12600" y="115570"/>
                    </a:cubicBezTo>
                    <a:cubicBezTo>
                      <a:pt x="26570" y="115570"/>
                      <a:pt x="34190" y="104140"/>
                      <a:pt x="40540" y="87630"/>
                    </a:cubicBezTo>
                    <a:lnTo>
                      <a:pt x="3710" y="0"/>
                    </a:lnTo>
                    <a:lnTo>
                      <a:pt x="21490" y="0"/>
                    </a:lnTo>
                    <a:lnTo>
                      <a:pt x="34190" y="31750"/>
                    </a:lnTo>
                    <a:cubicBezTo>
                      <a:pt x="39270" y="44450"/>
                      <a:pt x="44350" y="57150"/>
                      <a:pt x="49430" y="71120"/>
                    </a:cubicBezTo>
                    <a:cubicBezTo>
                      <a:pt x="54510" y="60960"/>
                      <a:pt x="60860" y="43180"/>
                      <a:pt x="64670" y="31750"/>
                    </a:cubicBezTo>
                    <a:lnTo>
                      <a:pt x="77370" y="0"/>
                    </a:lnTo>
                    <a:lnTo>
                      <a:pt x="95150" y="0"/>
                    </a:lnTo>
                    <a:lnTo>
                      <a:pt x="59590" y="85090"/>
                    </a:lnTo>
                    <a:cubicBezTo>
                      <a:pt x="46890" y="114300"/>
                      <a:pt x="38000" y="130810"/>
                      <a:pt x="13870" y="130810"/>
                    </a:cubicBezTo>
                    <a:cubicBezTo>
                      <a:pt x="-10260" y="130810"/>
                      <a:pt x="4980" y="130810"/>
                      <a:pt x="2440" y="129540"/>
                    </a:cubicBezTo>
                    <a:lnTo>
                      <a:pt x="2440" y="1155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3739802E-F680-36FD-DD18-73E106EBCF13}"/>
                  </a:ext>
                </a:extLst>
              </p:cNvPr>
              <p:cNvSpPr/>
              <p:nvPr/>
            </p:nvSpPr>
            <p:spPr>
              <a:xfrm>
                <a:off x="7494269" y="2651760"/>
                <a:ext cx="20320" cy="20319"/>
              </a:xfrm>
              <a:custGeom>
                <a:avLst/>
                <a:gdLst>
                  <a:gd name="connsiteX0" fmla="*/ 10161 w 20320"/>
                  <a:gd name="connsiteY0" fmla="*/ 0 h 20319"/>
                  <a:gd name="connsiteX1" fmla="*/ 20320 w 20320"/>
                  <a:gd name="connsiteY1" fmla="*/ 10160 h 20319"/>
                  <a:gd name="connsiteX2" fmla="*/ 10161 w 20320"/>
                  <a:gd name="connsiteY2" fmla="*/ 20320 h 20319"/>
                  <a:gd name="connsiteX3" fmla="*/ 0 w 20320"/>
                  <a:gd name="connsiteY3" fmla="*/ 10160 h 20319"/>
                  <a:gd name="connsiteX4" fmla="*/ 10161 w 20320"/>
                  <a:gd name="connsiteY4" fmla="*/ 0 h 20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20" h="20319">
                    <a:moveTo>
                      <a:pt x="10161" y="0"/>
                    </a:moveTo>
                    <a:cubicBezTo>
                      <a:pt x="16511" y="0"/>
                      <a:pt x="20320" y="3810"/>
                      <a:pt x="20320" y="10160"/>
                    </a:cubicBezTo>
                    <a:cubicBezTo>
                      <a:pt x="20320" y="16510"/>
                      <a:pt x="16511" y="20320"/>
                      <a:pt x="10161" y="20320"/>
                    </a:cubicBezTo>
                    <a:cubicBezTo>
                      <a:pt x="3811" y="20320"/>
                      <a:pt x="0" y="16510"/>
                      <a:pt x="0" y="10160"/>
                    </a:cubicBezTo>
                    <a:cubicBezTo>
                      <a:pt x="0" y="3810"/>
                      <a:pt x="3811" y="0"/>
                      <a:pt x="10161" y="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0" name="Freeform 319">
                <a:extLst>
                  <a:ext uri="{FF2B5EF4-FFF2-40B4-BE49-F238E27FC236}">
                    <a16:creationId xmlns:a16="http://schemas.microsoft.com/office/drawing/2014/main" id="{E11C4480-D684-655A-3A55-4063B0458DC2}"/>
                  </a:ext>
                </a:extLst>
              </p:cNvPr>
              <p:cNvSpPr/>
              <p:nvPr/>
            </p:nvSpPr>
            <p:spPr>
              <a:xfrm>
                <a:off x="7593330" y="2541270"/>
                <a:ext cx="105409" cy="128269"/>
              </a:xfrm>
              <a:custGeom>
                <a:avLst/>
                <a:gdLst>
                  <a:gd name="connsiteX0" fmla="*/ 0 w 105409"/>
                  <a:gd name="connsiteY0" fmla="*/ 128270 h 128269"/>
                  <a:gd name="connsiteX1" fmla="*/ 0 w 105409"/>
                  <a:gd name="connsiteY1" fmla="*/ 0 h 128269"/>
                  <a:gd name="connsiteX2" fmla="*/ 36830 w 105409"/>
                  <a:gd name="connsiteY2" fmla="*/ 0 h 128269"/>
                  <a:gd name="connsiteX3" fmla="*/ 105410 w 105409"/>
                  <a:gd name="connsiteY3" fmla="*/ 63500 h 128269"/>
                  <a:gd name="connsiteX4" fmla="*/ 38100 w 105409"/>
                  <a:gd name="connsiteY4" fmla="*/ 127000 h 128269"/>
                  <a:gd name="connsiteX5" fmla="*/ 0 w 105409"/>
                  <a:gd name="connsiteY5" fmla="*/ 127000 h 128269"/>
                  <a:gd name="connsiteX6" fmla="*/ 17780 w 105409"/>
                  <a:gd name="connsiteY6" fmla="*/ 13970 h 128269"/>
                  <a:gd name="connsiteX7" fmla="*/ 17780 w 105409"/>
                  <a:gd name="connsiteY7" fmla="*/ 113030 h 128269"/>
                  <a:gd name="connsiteX8" fmla="*/ 38100 w 105409"/>
                  <a:gd name="connsiteY8" fmla="*/ 113030 h 128269"/>
                  <a:gd name="connsiteX9" fmla="*/ 88900 w 105409"/>
                  <a:gd name="connsiteY9" fmla="*/ 63500 h 128269"/>
                  <a:gd name="connsiteX10" fmla="*/ 38100 w 105409"/>
                  <a:gd name="connsiteY10" fmla="*/ 13970 h 128269"/>
                  <a:gd name="connsiteX11" fmla="*/ 19050 w 105409"/>
                  <a:gd name="connsiteY11" fmla="*/ 13970 h 128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5409" h="128269">
                    <a:moveTo>
                      <a:pt x="0" y="128270"/>
                    </a:moveTo>
                    <a:lnTo>
                      <a:pt x="0" y="0"/>
                    </a:lnTo>
                    <a:lnTo>
                      <a:pt x="36830" y="0"/>
                    </a:lnTo>
                    <a:cubicBezTo>
                      <a:pt x="77470" y="0"/>
                      <a:pt x="105410" y="25400"/>
                      <a:pt x="105410" y="63500"/>
                    </a:cubicBezTo>
                    <a:cubicBezTo>
                      <a:pt x="105410" y="101600"/>
                      <a:pt x="78739" y="127000"/>
                      <a:pt x="38100" y="127000"/>
                    </a:cubicBezTo>
                    <a:lnTo>
                      <a:pt x="0" y="127000"/>
                    </a:lnTo>
                    <a:close/>
                    <a:moveTo>
                      <a:pt x="17780" y="13970"/>
                    </a:moveTo>
                    <a:lnTo>
                      <a:pt x="17780" y="113030"/>
                    </a:lnTo>
                    <a:lnTo>
                      <a:pt x="38100" y="113030"/>
                    </a:lnTo>
                    <a:cubicBezTo>
                      <a:pt x="68580" y="113030"/>
                      <a:pt x="88900" y="92710"/>
                      <a:pt x="88900" y="63500"/>
                    </a:cubicBezTo>
                    <a:cubicBezTo>
                      <a:pt x="88900" y="34290"/>
                      <a:pt x="68580" y="13970"/>
                      <a:pt x="38100" y="13970"/>
                    </a:cubicBezTo>
                    <a:lnTo>
                      <a:pt x="19050" y="139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1" name="Freeform 320">
                <a:extLst>
                  <a:ext uri="{FF2B5EF4-FFF2-40B4-BE49-F238E27FC236}">
                    <a16:creationId xmlns:a16="http://schemas.microsoft.com/office/drawing/2014/main" id="{ADFBB973-A77D-FD3A-9371-D49517A39207}"/>
                  </a:ext>
                </a:extLst>
              </p:cNvPr>
              <p:cNvSpPr/>
              <p:nvPr/>
            </p:nvSpPr>
            <p:spPr>
              <a:xfrm>
                <a:off x="7717790" y="2578100"/>
                <a:ext cx="91440" cy="93979"/>
              </a:xfrm>
              <a:custGeom>
                <a:avLst/>
                <a:gdLst>
                  <a:gd name="connsiteX0" fmla="*/ 91440 w 91440"/>
                  <a:gd name="connsiteY0" fmla="*/ 46990 h 93979"/>
                  <a:gd name="connsiteX1" fmla="*/ 45720 w 91440"/>
                  <a:gd name="connsiteY1" fmla="*/ 93980 h 93979"/>
                  <a:gd name="connsiteX2" fmla="*/ 0 w 91440"/>
                  <a:gd name="connsiteY2" fmla="*/ 46990 h 93979"/>
                  <a:gd name="connsiteX3" fmla="*/ 45720 w 91440"/>
                  <a:gd name="connsiteY3" fmla="*/ 0 h 93979"/>
                  <a:gd name="connsiteX4" fmla="*/ 91440 w 91440"/>
                  <a:gd name="connsiteY4" fmla="*/ 46990 h 93979"/>
                  <a:gd name="connsiteX5" fmla="*/ 74930 w 91440"/>
                  <a:gd name="connsiteY5" fmla="*/ 46990 h 93979"/>
                  <a:gd name="connsiteX6" fmla="*/ 44450 w 91440"/>
                  <a:gd name="connsiteY6" fmla="*/ 15240 h 93979"/>
                  <a:gd name="connsiteX7" fmla="*/ 15240 w 91440"/>
                  <a:gd name="connsiteY7" fmla="*/ 46990 h 93979"/>
                  <a:gd name="connsiteX8" fmla="*/ 44450 w 91440"/>
                  <a:gd name="connsiteY8" fmla="*/ 78740 h 93979"/>
                  <a:gd name="connsiteX9" fmla="*/ 74930 w 91440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40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4930" y="46990"/>
                    </a:moveTo>
                    <a:cubicBezTo>
                      <a:pt x="74930" y="27940"/>
                      <a:pt x="62230" y="15240"/>
                      <a:pt x="44450" y="15240"/>
                    </a:cubicBezTo>
                    <a:cubicBezTo>
                      <a:pt x="26670" y="15240"/>
                      <a:pt x="15240" y="29210"/>
                      <a:pt x="15240" y="46990"/>
                    </a:cubicBezTo>
                    <a:cubicBezTo>
                      <a:pt x="15240" y="64770"/>
                      <a:pt x="27940" y="78740"/>
                      <a:pt x="44450" y="78740"/>
                    </a:cubicBezTo>
                    <a:cubicBezTo>
                      <a:pt x="60960" y="78740"/>
                      <a:pt x="74930" y="64770"/>
                      <a:pt x="7493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2" name="Freeform 321">
                <a:extLst>
                  <a:ext uri="{FF2B5EF4-FFF2-40B4-BE49-F238E27FC236}">
                    <a16:creationId xmlns:a16="http://schemas.microsoft.com/office/drawing/2014/main" id="{FD9A0F30-7D4C-BFDC-ABE9-CD7A6208A09D}"/>
                  </a:ext>
                </a:extLst>
              </p:cNvPr>
              <p:cNvSpPr/>
              <p:nvPr/>
            </p:nvSpPr>
            <p:spPr>
              <a:xfrm>
                <a:off x="7889240" y="2578100"/>
                <a:ext cx="80009" cy="91439"/>
              </a:xfrm>
              <a:custGeom>
                <a:avLst/>
                <a:gdLst>
                  <a:gd name="connsiteX0" fmla="*/ 15240 w 80009"/>
                  <a:gd name="connsiteY0" fmla="*/ 2540 h 91439"/>
                  <a:gd name="connsiteX1" fmla="*/ 15240 w 80009"/>
                  <a:gd name="connsiteY1" fmla="*/ 15240 h 91439"/>
                  <a:gd name="connsiteX2" fmla="*/ 15240 w 80009"/>
                  <a:gd name="connsiteY2" fmla="*/ 21590 h 91439"/>
                  <a:gd name="connsiteX3" fmla="*/ 15240 w 80009"/>
                  <a:gd name="connsiteY3" fmla="*/ 21590 h 91439"/>
                  <a:gd name="connsiteX4" fmla="*/ 49530 w 80009"/>
                  <a:gd name="connsiteY4" fmla="*/ 0 h 91439"/>
                  <a:gd name="connsiteX5" fmla="*/ 80010 w 80009"/>
                  <a:gd name="connsiteY5" fmla="*/ 35560 h 91439"/>
                  <a:gd name="connsiteX6" fmla="*/ 80010 w 80009"/>
                  <a:gd name="connsiteY6" fmla="*/ 91440 h 91439"/>
                  <a:gd name="connsiteX7" fmla="*/ 63500 w 80009"/>
                  <a:gd name="connsiteY7" fmla="*/ 91440 h 91439"/>
                  <a:gd name="connsiteX8" fmla="*/ 63500 w 80009"/>
                  <a:gd name="connsiteY8" fmla="*/ 39370 h 91439"/>
                  <a:gd name="connsiteX9" fmla="*/ 46990 w 80009"/>
                  <a:gd name="connsiteY9" fmla="*/ 16510 h 91439"/>
                  <a:gd name="connsiteX10" fmla="*/ 16510 w 80009"/>
                  <a:gd name="connsiteY10" fmla="*/ 48260 h 91439"/>
                  <a:gd name="connsiteX11" fmla="*/ 16510 w 80009"/>
                  <a:gd name="connsiteY11" fmla="*/ 91440 h 91439"/>
                  <a:gd name="connsiteX12" fmla="*/ 0 w 80009"/>
                  <a:gd name="connsiteY12" fmla="*/ 91440 h 91439"/>
                  <a:gd name="connsiteX13" fmla="*/ 0 w 80009"/>
                  <a:gd name="connsiteY13" fmla="*/ 2540 h 91439"/>
                  <a:gd name="connsiteX14" fmla="*/ 15240 w 80009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3" name="Freeform 322">
                <a:extLst>
                  <a:ext uri="{FF2B5EF4-FFF2-40B4-BE49-F238E27FC236}">
                    <a16:creationId xmlns:a16="http://schemas.microsoft.com/office/drawing/2014/main" id="{FE64FFF8-66F4-AA55-03AE-B083A48E69AF}"/>
                  </a:ext>
                </a:extLst>
              </p:cNvPr>
              <p:cNvSpPr/>
              <p:nvPr/>
            </p:nvSpPr>
            <p:spPr>
              <a:xfrm>
                <a:off x="7992109" y="2578100"/>
                <a:ext cx="91440" cy="93979"/>
              </a:xfrm>
              <a:custGeom>
                <a:avLst/>
                <a:gdLst>
                  <a:gd name="connsiteX0" fmla="*/ 91440 w 91440"/>
                  <a:gd name="connsiteY0" fmla="*/ 46990 h 93979"/>
                  <a:gd name="connsiteX1" fmla="*/ 45720 w 91440"/>
                  <a:gd name="connsiteY1" fmla="*/ 93980 h 93979"/>
                  <a:gd name="connsiteX2" fmla="*/ 0 w 91440"/>
                  <a:gd name="connsiteY2" fmla="*/ 46990 h 93979"/>
                  <a:gd name="connsiteX3" fmla="*/ 45720 w 91440"/>
                  <a:gd name="connsiteY3" fmla="*/ 0 h 93979"/>
                  <a:gd name="connsiteX4" fmla="*/ 91440 w 91440"/>
                  <a:gd name="connsiteY4" fmla="*/ 46990 h 93979"/>
                  <a:gd name="connsiteX5" fmla="*/ 76200 w 91440"/>
                  <a:gd name="connsiteY5" fmla="*/ 46990 h 93979"/>
                  <a:gd name="connsiteX6" fmla="*/ 45720 w 91440"/>
                  <a:gd name="connsiteY6" fmla="*/ 15240 h 93979"/>
                  <a:gd name="connsiteX7" fmla="*/ 16510 w 91440"/>
                  <a:gd name="connsiteY7" fmla="*/ 46990 h 93979"/>
                  <a:gd name="connsiteX8" fmla="*/ 45720 w 91440"/>
                  <a:gd name="connsiteY8" fmla="*/ 78740 h 93979"/>
                  <a:gd name="connsiteX9" fmla="*/ 76200 w 91440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40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6200" y="46990"/>
                    </a:moveTo>
                    <a:cubicBezTo>
                      <a:pt x="76200" y="27940"/>
                      <a:pt x="63500" y="15240"/>
                      <a:pt x="45720" y="15240"/>
                    </a:cubicBezTo>
                    <a:cubicBezTo>
                      <a:pt x="27940" y="15240"/>
                      <a:pt x="16510" y="29210"/>
                      <a:pt x="16510" y="46990"/>
                    </a:cubicBezTo>
                    <a:cubicBezTo>
                      <a:pt x="16510" y="64770"/>
                      <a:pt x="29210" y="78740"/>
                      <a:pt x="45720" y="78740"/>
                    </a:cubicBezTo>
                    <a:cubicBezTo>
                      <a:pt x="62230" y="78740"/>
                      <a:pt x="76200" y="64770"/>
                      <a:pt x="7620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4" name="Freeform 323">
                <a:extLst>
                  <a:ext uri="{FF2B5EF4-FFF2-40B4-BE49-F238E27FC236}">
                    <a16:creationId xmlns:a16="http://schemas.microsoft.com/office/drawing/2014/main" id="{740FEF76-43EB-1F83-B4D3-1584B818752C}"/>
                  </a:ext>
                </a:extLst>
              </p:cNvPr>
              <p:cNvSpPr/>
              <p:nvPr/>
            </p:nvSpPr>
            <p:spPr>
              <a:xfrm>
                <a:off x="8097519" y="2553970"/>
                <a:ext cx="60960" cy="116839"/>
              </a:xfrm>
              <a:custGeom>
                <a:avLst/>
                <a:gdLst>
                  <a:gd name="connsiteX0" fmla="*/ 15240 w 60960"/>
                  <a:gd name="connsiteY0" fmla="*/ 26670 h 116839"/>
                  <a:gd name="connsiteX1" fmla="*/ 15240 w 60960"/>
                  <a:gd name="connsiteY1" fmla="*/ 0 h 116839"/>
                  <a:gd name="connsiteX2" fmla="*/ 31750 w 60960"/>
                  <a:gd name="connsiteY2" fmla="*/ 0 h 116839"/>
                  <a:gd name="connsiteX3" fmla="*/ 31750 w 60960"/>
                  <a:gd name="connsiteY3" fmla="*/ 26670 h 116839"/>
                  <a:gd name="connsiteX4" fmla="*/ 58420 w 60960"/>
                  <a:gd name="connsiteY4" fmla="*/ 26670 h 116839"/>
                  <a:gd name="connsiteX5" fmla="*/ 58420 w 60960"/>
                  <a:gd name="connsiteY5" fmla="*/ 40640 h 116839"/>
                  <a:gd name="connsiteX6" fmla="*/ 31750 w 60960"/>
                  <a:gd name="connsiteY6" fmla="*/ 40640 h 116839"/>
                  <a:gd name="connsiteX7" fmla="*/ 31750 w 60960"/>
                  <a:gd name="connsiteY7" fmla="*/ 86360 h 116839"/>
                  <a:gd name="connsiteX8" fmla="*/ 44450 w 60960"/>
                  <a:gd name="connsiteY8" fmla="*/ 102870 h 116839"/>
                  <a:gd name="connsiteX9" fmla="*/ 60961 w 60960"/>
                  <a:gd name="connsiteY9" fmla="*/ 99060 h 116839"/>
                  <a:gd name="connsiteX10" fmla="*/ 60961 w 60960"/>
                  <a:gd name="connsiteY10" fmla="*/ 113030 h 116839"/>
                  <a:gd name="connsiteX11" fmla="*/ 40640 w 60960"/>
                  <a:gd name="connsiteY11" fmla="*/ 116840 h 116839"/>
                  <a:gd name="connsiteX12" fmla="*/ 13970 w 60960"/>
                  <a:gd name="connsiteY12" fmla="*/ 90170 h 116839"/>
                  <a:gd name="connsiteX13" fmla="*/ 13970 w 60960"/>
                  <a:gd name="connsiteY13" fmla="*/ 39370 h 116839"/>
                  <a:gd name="connsiteX14" fmla="*/ 0 w 60960"/>
                  <a:gd name="connsiteY14" fmla="*/ 39370 h 116839"/>
                  <a:gd name="connsiteX15" fmla="*/ 0 w 60960"/>
                  <a:gd name="connsiteY15" fmla="*/ 25400 h 116839"/>
                  <a:gd name="connsiteX16" fmla="*/ 15240 w 60960"/>
                  <a:gd name="connsiteY16" fmla="*/ 25400 h 11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60" h="116839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1" y="99060"/>
                    </a:cubicBezTo>
                    <a:lnTo>
                      <a:pt x="60961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5" name="Freeform 324">
                <a:extLst>
                  <a:ext uri="{FF2B5EF4-FFF2-40B4-BE49-F238E27FC236}">
                    <a16:creationId xmlns:a16="http://schemas.microsoft.com/office/drawing/2014/main" id="{01103163-1529-541B-B5F3-801051241B4E}"/>
                  </a:ext>
                </a:extLst>
              </p:cNvPr>
              <p:cNvSpPr/>
              <p:nvPr/>
            </p:nvSpPr>
            <p:spPr>
              <a:xfrm>
                <a:off x="8228330" y="2580639"/>
                <a:ext cx="78739" cy="91439"/>
              </a:xfrm>
              <a:custGeom>
                <a:avLst/>
                <a:gdLst>
                  <a:gd name="connsiteX0" fmla="*/ 63500 w 78739"/>
                  <a:gd name="connsiteY0" fmla="*/ 88900 h 91439"/>
                  <a:gd name="connsiteX1" fmla="*/ 63500 w 78739"/>
                  <a:gd name="connsiteY1" fmla="*/ 76200 h 91439"/>
                  <a:gd name="connsiteX2" fmla="*/ 63500 w 78739"/>
                  <a:gd name="connsiteY2" fmla="*/ 69850 h 91439"/>
                  <a:gd name="connsiteX3" fmla="*/ 63500 w 78739"/>
                  <a:gd name="connsiteY3" fmla="*/ 69850 h 91439"/>
                  <a:gd name="connsiteX4" fmla="*/ 30480 w 78739"/>
                  <a:gd name="connsiteY4" fmla="*/ 91440 h 91439"/>
                  <a:gd name="connsiteX5" fmla="*/ 0 w 78739"/>
                  <a:gd name="connsiteY5" fmla="*/ 55880 h 91439"/>
                  <a:gd name="connsiteX6" fmla="*/ 0 w 78739"/>
                  <a:gd name="connsiteY6" fmla="*/ 0 h 91439"/>
                  <a:gd name="connsiteX7" fmla="*/ 16510 w 78739"/>
                  <a:gd name="connsiteY7" fmla="*/ 0 h 91439"/>
                  <a:gd name="connsiteX8" fmla="*/ 16510 w 78739"/>
                  <a:gd name="connsiteY8" fmla="*/ 52070 h 91439"/>
                  <a:gd name="connsiteX9" fmla="*/ 33020 w 78739"/>
                  <a:gd name="connsiteY9" fmla="*/ 74930 h 91439"/>
                  <a:gd name="connsiteX10" fmla="*/ 62230 w 78739"/>
                  <a:gd name="connsiteY10" fmla="*/ 43180 h 91439"/>
                  <a:gd name="connsiteX11" fmla="*/ 62230 w 78739"/>
                  <a:gd name="connsiteY11" fmla="*/ 0 h 91439"/>
                  <a:gd name="connsiteX12" fmla="*/ 78739 w 78739"/>
                  <a:gd name="connsiteY12" fmla="*/ 0 h 91439"/>
                  <a:gd name="connsiteX13" fmla="*/ 78739 w 78739"/>
                  <a:gd name="connsiteY13" fmla="*/ 88900 h 91439"/>
                  <a:gd name="connsiteX14" fmla="*/ 63500 w 78739"/>
                  <a:gd name="connsiteY14" fmla="*/ 8890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8739" h="91439">
                    <a:moveTo>
                      <a:pt x="63500" y="88900"/>
                    </a:moveTo>
                    <a:lnTo>
                      <a:pt x="63500" y="76200"/>
                    </a:lnTo>
                    <a:cubicBezTo>
                      <a:pt x="63500" y="72390"/>
                      <a:pt x="63500" y="69850"/>
                      <a:pt x="63500" y="69850"/>
                    </a:cubicBezTo>
                    <a:lnTo>
                      <a:pt x="63500" y="69850"/>
                    </a:lnTo>
                    <a:cubicBezTo>
                      <a:pt x="59689" y="77470"/>
                      <a:pt x="48260" y="91440"/>
                      <a:pt x="30480" y="91440"/>
                    </a:cubicBezTo>
                    <a:cubicBezTo>
                      <a:pt x="12700" y="91440"/>
                      <a:pt x="0" y="78740"/>
                      <a:pt x="0" y="55880"/>
                    </a:cubicBezTo>
                    <a:lnTo>
                      <a:pt x="0" y="0"/>
                    </a:lnTo>
                    <a:lnTo>
                      <a:pt x="16510" y="0"/>
                    </a:lnTo>
                    <a:lnTo>
                      <a:pt x="16510" y="52070"/>
                    </a:lnTo>
                    <a:cubicBezTo>
                      <a:pt x="16510" y="64770"/>
                      <a:pt x="19050" y="74930"/>
                      <a:pt x="33020" y="74930"/>
                    </a:cubicBezTo>
                    <a:cubicBezTo>
                      <a:pt x="46989" y="74930"/>
                      <a:pt x="62230" y="60960"/>
                      <a:pt x="62230" y="43180"/>
                    </a:cubicBezTo>
                    <a:lnTo>
                      <a:pt x="62230" y="0"/>
                    </a:lnTo>
                    <a:lnTo>
                      <a:pt x="78739" y="0"/>
                    </a:lnTo>
                    <a:lnTo>
                      <a:pt x="78739" y="88900"/>
                    </a:lnTo>
                    <a:lnTo>
                      <a:pt x="63500" y="889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6" name="Freeform 325">
                <a:extLst>
                  <a:ext uri="{FF2B5EF4-FFF2-40B4-BE49-F238E27FC236}">
                    <a16:creationId xmlns:a16="http://schemas.microsoft.com/office/drawing/2014/main" id="{7151B3CA-BC43-ECD0-5D03-04B97040AF75}"/>
                  </a:ext>
                </a:extLst>
              </p:cNvPr>
              <p:cNvSpPr/>
              <p:nvPr/>
            </p:nvSpPr>
            <p:spPr>
              <a:xfrm>
                <a:off x="8335009" y="2578100"/>
                <a:ext cx="62230" cy="92710"/>
              </a:xfrm>
              <a:custGeom>
                <a:avLst/>
                <a:gdLst>
                  <a:gd name="connsiteX0" fmla="*/ 26670 w 62230"/>
                  <a:gd name="connsiteY0" fmla="*/ 53340 h 92710"/>
                  <a:gd name="connsiteX1" fmla="*/ 0 w 62230"/>
                  <a:gd name="connsiteY1" fmla="*/ 25400 h 92710"/>
                  <a:gd name="connsiteX2" fmla="*/ 31750 w 62230"/>
                  <a:gd name="connsiteY2" fmla="*/ 0 h 92710"/>
                  <a:gd name="connsiteX3" fmla="*/ 57150 w 62230"/>
                  <a:gd name="connsiteY3" fmla="*/ 5080 h 92710"/>
                  <a:gd name="connsiteX4" fmla="*/ 57150 w 62230"/>
                  <a:gd name="connsiteY4" fmla="*/ 20320 h 92710"/>
                  <a:gd name="connsiteX5" fmla="*/ 34290 w 62230"/>
                  <a:gd name="connsiteY5" fmla="*/ 13970 h 92710"/>
                  <a:gd name="connsiteX6" fmla="*/ 16510 w 62230"/>
                  <a:gd name="connsiteY6" fmla="*/ 25400 h 92710"/>
                  <a:gd name="connsiteX7" fmla="*/ 34290 w 62230"/>
                  <a:gd name="connsiteY7" fmla="*/ 39370 h 92710"/>
                  <a:gd name="connsiteX8" fmla="*/ 62230 w 62230"/>
                  <a:gd name="connsiteY8" fmla="*/ 67310 h 92710"/>
                  <a:gd name="connsiteX9" fmla="*/ 30480 w 62230"/>
                  <a:gd name="connsiteY9" fmla="*/ 92710 h 92710"/>
                  <a:gd name="connsiteX10" fmla="*/ 1270 w 62230"/>
                  <a:gd name="connsiteY10" fmla="*/ 86360 h 92710"/>
                  <a:gd name="connsiteX11" fmla="*/ 1270 w 62230"/>
                  <a:gd name="connsiteY11" fmla="*/ 71120 h 92710"/>
                  <a:gd name="connsiteX12" fmla="*/ 29210 w 62230"/>
                  <a:gd name="connsiteY12" fmla="*/ 78740 h 92710"/>
                  <a:gd name="connsiteX13" fmla="*/ 46990 w 62230"/>
                  <a:gd name="connsiteY13" fmla="*/ 67310 h 92710"/>
                  <a:gd name="connsiteX14" fmla="*/ 26670 w 62230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30" h="92710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7" name="Freeform 326">
                <a:extLst>
                  <a:ext uri="{FF2B5EF4-FFF2-40B4-BE49-F238E27FC236}">
                    <a16:creationId xmlns:a16="http://schemas.microsoft.com/office/drawing/2014/main" id="{B995ECD1-A83F-0ACB-7B18-4ADA1E764F63}"/>
                  </a:ext>
                </a:extLst>
              </p:cNvPr>
              <p:cNvSpPr/>
              <p:nvPr/>
            </p:nvSpPr>
            <p:spPr>
              <a:xfrm>
                <a:off x="8415019" y="2578100"/>
                <a:ext cx="83820" cy="93979"/>
              </a:xfrm>
              <a:custGeom>
                <a:avLst/>
                <a:gdLst>
                  <a:gd name="connsiteX0" fmla="*/ 83820 w 83820"/>
                  <a:gd name="connsiteY0" fmla="*/ 41910 h 93979"/>
                  <a:gd name="connsiteX1" fmla="*/ 83820 w 83820"/>
                  <a:gd name="connsiteY1" fmla="*/ 50800 h 93979"/>
                  <a:gd name="connsiteX2" fmla="*/ 17780 w 83820"/>
                  <a:gd name="connsiteY2" fmla="*/ 50800 h 93979"/>
                  <a:gd name="connsiteX3" fmla="*/ 48261 w 83820"/>
                  <a:gd name="connsiteY3" fmla="*/ 80010 h 93979"/>
                  <a:gd name="connsiteX4" fmla="*/ 80011 w 83820"/>
                  <a:gd name="connsiteY4" fmla="*/ 71120 h 93979"/>
                  <a:gd name="connsiteX5" fmla="*/ 80011 w 83820"/>
                  <a:gd name="connsiteY5" fmla="*/ 86360 h 93979"/>
                  <a:gd name="connsiteX6" fmla="*/ 46990 w 83820"/>
                  <a:gd name="connsiteY6" fmla="*/ 93980 h 93979"/>
                  <a:gd name="connsiteX7" fmla="*/ 0 w 83820"/>
                  <a:gd name="connsiteY7" fmla="*/ 46990 h 93979"/>
                  <a:gd name="connsiteX8" fmla="*/ 43180 w 83820"/>
                  <a:gd name="connsiteY8" fmla="*/ 0 h 93979"/>
                  <a:gd name="connsiteX9" fmla="*/ 83820 w 83820"/>
                  <a:gd name="connsiteY9" fmla="*/ 41910 h 93979"/>
                  <a:gd name="connsiteX10" fmla="*/ 43180 w 83820"/>
                  <a:gd name="connsiteY10" fmla="*/ 13970 h 93979"/>
                  <a:gd name="connsiteX11" fmla="*/ 17780 w 83820"/>
                  <a:gd name="connsiteY11" fmla="*/ 38100 h 93979"/>
                  <a:gd name="connsiteX12" fmla="*/ 67311 w 83820"/>
                  <a:gd name="connsiteY12" fmla="*/ 38100 h 93979"/>
                  <a:gd name="connsiteX13" fmla="*/ 43180 w 83820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1" y="80010"/>
                    </a:cubicBezTo>
                    <a:cubicBezTo>
                      <a:pt x="66040" y="80010"/>
                      <a:pt x="72390" y="76200"/>
                      <a:pt x="80011" y="71120"/>
                    </a:cubicBezTo>
                    <a:lnTo>
                      <a:pt x="80011" y="86360"/>
                    </a:lnTo>
                    <a:cubicBezTo>
                      <a:pt x="73661" y="90170"/>
                      <a:pt x="60961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1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1" y="38100"/>
                    </a:lnTo>
                    <a:cubicBezTo>
                      <a:pt x="67311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8" name="Freeform 327">
                <a:extLst>
                  <a:ext uri="{FF2B5EF4-FFF2-40B4-BE49-F238E27FC236}">
                    <a16:creationId xmlns:a16="http://schemas.microsoft.com/office/drawing/2014/main" id="{82855F53-159D-D79E-8FA4-71AD4593B7D3}"/>
                  </a:ext>
                </a:extLst>
              </p:cNvPr>
              <p:cNvSpPr/>
              <p:nvPr/>
            </p:nvSpPr>
            <p:spPr>
              <a:xfrm>
                <a:off x="8563609" y="2553970"/>
                <a:ext cx="60959" cy="116839"/>
              </a:xfrm>
              <a:custGeom>
                <a:avLst/>
                <a:gdLst>
                  <a:gd name="connsiteX0" fmla="*/ 15240 w 60959"/>
                  <a:gd name="connsiteY0" fmla="*/ 26670 h 116839"/>
                  <a:gd name="connsiteX1" fmla="*/ 15240 w 60959"/>
                  <a:gd name="connsiteY1" fmla="*/ 0 h 116839"/>
                  <a:gd name="connsiteX2" fmla="*/ 31750 w 60959"/>
                  <a:gd name="connsiteY2" fmla="*/ 0 h 116839"/>
                  <a:gd name="connsiteX3" fmla="*/ 31750 w 60959"/>
                  <a:gd name="connsiteY3" fmla="*/ 26670 h 116839"/>
                  <a:gd name="connsiteX4" fmla="*/ 58420 w 60959"/>
                  <a:gd name="connsiteY4" fmla="*/ 26670 h 116839"/>
                  <a:gd name="connsiteX5" fmla="*/ 58420 w 60959"/>
                  <a:gd name="connsiteY5" fmla="*/ 40640 h 116839"/>
                  <a:gd name="connsiteX6" fmla="*/ 31750 w 60959"/>
                  <a:gd name="connsiteY6" fmla="*/ 40640 h 116839"/>
                  <a:gd name="connsiteX7" fmla="*/ 31750 w 60959"/>
                  <a:gd name="connsiteY7" fmla="*/ 86360 h 116839"/>
                  <a:gd name="connsiteX8" fmla="*/ 44450 w 60959"/>
                  <a:gd name="connsiteY8" fmla="*/ 102870 h 116839"/>
                  <a:gd name="connsiteX9" fmla="*/ 60960 w 60959"/>
                  <a:gd name="connsiteY9" fmla="*/ 99060 h 116839"/>
                  <a:gd name="connsiteX10" fmla="*/ 60960 w 60959"/>
                  <a:gd name="connsiteY10" fmla="*/ 113030 h 116839"/>
                  <a:gd name="connsiteX11" fmla="*/ 40640 w 60959"/>
                  <a:gd name="connsiteY11" fmla="*/ 116840 h 116839"/>
                  <a:gd name="connsiteX12" fmla="*/ 13970 w 60959"/>
                  <a:gd name="connsiteY12" fmla="*/ 90170 h 116839"/>
                  <a:gd name="connsiteX13" fmla="*/ 13970 w 60959"/>
                  <a:gd name="connsiteY13" fmla="*/ 39370 h 116839"/>
                  <a:gd name="connsiteX14" fmla="*/ 0 w 60959"/>
                  <a:gd name="connsiteY14" fmla="*/ 39370 h 116839"/>
                  <a:gd name="connsiteX15" fmla="*/ 0 w 60959"/>
                  <a:gd name="connsiteY15" fmla="*/ 25400 h 116839"/>
                  <a:gd name="connsiteX16" fmla="*/ 15240 w 60959"/>
                  <a:gd name="connsiteY16" fmla="*/ 25400 h 11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59" h="116839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9" name="Freeform 328">
                <a:extLst>
                  <a:ext uri="{FF2B5EF4-FFF2-40B4-BE49-F238E27FC236}">
                    <a16:creationId xmlns:a16="http://schemas.microsoft.com/office/drawing/2014/main" id="{463164F6-84E6-FB24-E488-1DC0CF1A7FF6}"/>
                  </a:ext>
                </a:extLst>
              </p:cNvPr>
              <p:cNvSpPr/>
              <p:nvPr/>
            </p:nvSpPr>
            <p:spPr>
              <a:xfrm>
                <a:off x="8644890" y="2541270"/>
                <a:ext cx="80009" cy="128269"/>
              </a:xfrm>
              <a:custGeom>
                <a:avLst/>
                <a:gdLst>
                  <a:gd name="connsiteX0" fmla="*/ 0 w 80009"/>
                  <a:gd name="connsiteY0" fmla="*/ 0 h 128269"/>
                  <a:gd name="connsiteX1" fmla="*/ 16510 w 80009"/>
                  <a:gd name="connsiteY1" fmla="*/ 0 h 128269"/>
                  <a:gd name="connsiteX2" fmla="*/ 16510 w 80009"/>
                  <a:gd name="connsiteY2" fmla="*/ 49530 h 128269"/>
                  <a:gd name="connsiteX3" fmla="*/ 16510 w 80009"/>
                  <a:gd name="connsiteY3" fmla="*/ 58420 h 128269"/>
                  <a:gd name="connsiteX4" fmla="*/ 16510 w 80009"/>
                  <a:gd name="connsiteY4" fmla="*/ 58420 h 128269"/>
                  <a:gd name="connsiteX5" fmla="*/ 49530 w 80009"/>
                  <a:gd name="connsiteY5" fmla="*/ 36830 h 128269"/>
                  <a:gd name="connsiteX6" fmla="*/ 80010 w 80009"/>
                  <a:gd name="connsiteY6" fmla="*/ 72390 h 128269"/>
                  <a:gd name="connsiteX7" fmla="*/ 80010 w 80009"/>
                  <a:gd name="connsiteY7" fmla="*/ 128270 h 128269"/>
                  <a:gd name="connsiteX8" fmla="*/ 63500 w 80009"/>
                  <a:gd name="connsiteY8" fmla="*/ 128270 h 128269"/>
                  <a:gd name="connsiteX9" fmla="*/ 63500 w 80009"/>
                  <a:gd name="connsiteY9" fmla="*/ 76200 h 128269"/>
                  <a:gd name="connsiteX10" fmla="*/ 46990 w 80009"/>
                  <a:gd name="connsiteY10" fmla="*/ 53340 h 128269"/>
                  <a:gd name="connsiteX11" fmla="*/ 16510 w 80009"/>
                  <a:gd name="connsiteY11" fmla="*/ 85090 h 128269"/>
                  <a:gd name="connsiteX12" fmla="*/ 16510 w 80009"/>
                  <a:gd name="connsiteY12" fmla="*/ 128270 h 128269"/>
                  <a:gd name="connsiteX13" fmla="*/ 0 w 80009"/>
                  <a:gd name="connsiteY13" fmla="*/ 128270 h 128269"/>
                  <a:gd name="connsiteX14" fmla="*/ 0 w 80009"/>
                  <a:gd name="connsiteY14" fmla="*/ 0 h 128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128269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49530"/>
                    </a:lnTo>
                    <a:cubicBezTo>
                      <a:pt x="16510" y="53340"/>
                      <a:pt x="16510" y="57150"/>
                      <a:pt x="16510" y="58420"/>
                    </a:cubicBezTo>
                    <a:lnTo>
                      <a:pt x="16510" y="58420"/>
                    </a:lnTo>
                    <a:cubicBezTo>
                      <a:pt x="20320" y="50800"/>
                      <a:pt x="30480" y="36830"/>
                      <a:pt x="49530" y="36830"/>
                    </a:cubicBezTo>
                    <a:cubicBezTo>
                      <a:pt x="68580" y="36830"/>
                      <a:pt x="80010" y="49530"/>
                      <a:pt x="80010" y="72390"/>
                    </a:cubicBezTo>
                    <a:lnTo>
                      <a:pt x="80010" y="128270"/>
                    </a:lnTo>
                    <a:lnTo>
                      <a:pt x="63500" y="128270"/>
                    </a:lnTo>
                    <a:lnTo>
                      <a:pt x="63500" y="76200"/>
                    </a:lnTo>
                    <a:cubicBezTo>
                      <a:pt x="63500" y="63500"/>
                      <a:pt x="60960" y="53340"/>
                      <a:pt x="46990" y="53340"/>
                    </a:cubicBezTo>
                    <a:cubicBezTo>
                      <a:pt x="33020" y="53340"/>
                      <a:pt x="16510" y="67310"/>
                      <a:pt x="16510" y="85090"/>
                    </a:cubicBezTo>
                    <a:lnTo>
                      <a:pt x="16510" y="128270"/>
                    </a:lnTo>
                    <a:lnTo>
                      <a:pt x="0" y="1282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0" name="Freeform 329">
                <a:extLst>
                  <a:ext uri="{FF2B5EF4-FFF2-40B4-BE49-F238E27FC236}">
                    <a16:creationId xmlns:a16="http://schemas.microsoft.com/office/drawing/2014/main" id="{6E1CC67A-98C6-80E7-31F4-CEF52DA750CF}"/>
                  </a:ext>
                </a:extLst>
              </p:cNvPr>
              <p:cNvSpPr/>
              <p:nvPr/>
            </p:nvSpPr>
            <p:spPr>
              <a:xfrm>
                <a:off x="8749030" y="2578100"/>
                <a:ext cx="83819" cy="93979"/>
              </a:xfrm>
              <a:custGeom>
                <a:avLst/>
                <a:gdLst>
                  <a:gd name="connsiteX0" fmla="*/ 83820 w 83819"/>
                  <a:gd name="connsiteY0" fmla="*/ 41910 h 93979"/>
                  <a:gd name="connsiteX1" fmla="*/ 83820 w 83819"/>
                  <a:gd name="connsiteY1" fmla="*/ 50800 h 93979"/>
                  <a:gd name="connsiteX2" fmla="*/ 17780 w 83819"/>
                  <a:gd name="connsiteY2" fmla="*/ 50800 h 93979"/>
                  <a:gd name="connsiteX3" fmla="*/ 48260 w 83819"/>
                  <a:gd name="connsiteY3" fmla="*/ 80010 h 93979"/>
                  <a:gd name="connsiteX4" fmla="*/ 80010 w 83819"/>
                  <a:gd name="connsiteY4" fmla="*/ 71120 h 93979"/>
                  <a:gd name="connsiteX5" fmla="*/ 80010 w 83819"/>
                  <a:gd name="connsiteY5" fmla="*/ 86360 h 93979"/>
                  <a:gd name="connsiteX6" fmla="*/ 46989 w 83819"/>
                  <a:gd name="connsiteY6" fmla="*/ 93980 h 93979"/>
                  <a:gd name="connsiteX7" fmla="*/ 0 w 83819"/>
                  <a:gd name="connsiteY7" fmla="*/ 46990 h 93979"/>
                  <a:gd name="connsiteX8" fmla="*/ 43180 w 83819"/>
                  <a:gd name="connsiteY8" fmla="*/ 0 h 93979"/>
                  <a:gd name="connsiteX9" fmla="*/ 83820 w 83819"/>
                  <a:gd name="connsiteY9" fmla="*/ 41910 h 93979"/>
                  <a:gd name="connsiteX10" fmla="*/ 43180 w 83819"/>
                  <a:gd name="connsiteY10" fmla="*/ 13970 h 93979"/>
                  <a:gd name="connsiteX11" fmla="*/ 17780 w 83819"/>
                  <a:gd name="connsiteY11" fmla="*/ 38100 h 93979"/>
                  <a:gd name="connsiteX12" fmla="*/ 67310 w 83819"/>
                  <a:gd name="connsiteY12" fmla="*/ 38100 h 93979"/>
                  <a:gd name="connsiteX13" fmla="*/ 43180 w 83819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39" y="80010"/>
                      <a:pt x="72389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89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39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89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1" name="Freeform 330">
                <a:extLst>
                  <a:ext uri="{FF2B5EF4-FFF2-40B4-BE49-F238E27FC236}">
                    <a16:creationId xmlns:a16="http://schemas.microsoft.com/office/drawing/2014/main" id="{134794D4-F17C-F061-3D38-0C0CA2549AD2}"/>
                  </a:ext>
                </a:extLst>
              </p:cNvPr>
              <p:cNvSpPr/>
              <p:nvPr/>
            </p:nvSpPr>
            <p:spPr>
              <a:xfrm>
                <a:off x="8897619" y="2553970"/>
                <a:ext cx="60960" cy="116839"/>
              </a:xfrm>
              <a:custGeom>
                <a:avLst/>
                <a:gdLst>
                  <a:gd name="connsiteX0" fmla="*/ 15240 w 60960"/>
                  <a:gd name="connsiteY0" fmla="*/ 26670 h 116839"/>
                  <a:gd name="connsiteX1" fmla="*/ 15240 w 60960"/>
                  <a:gd name="connsiteY1" fmla="*/ 0 h 116839"/>
                  <a:gd name="connsiteX2" fmla="*/ 31750 w 60960"/>
                  <a:gd name="connsiteY2" fmla="*/ 0 h 116839"/>
                  <a:gd name="connsiteX3" fmla="*/ 31750 w 60960"/>
                  <a:gd name="connsiteY3" fmla="*/ 26670 h 116839"/>
                  <a:gd name="connsiteX4" fmla="*/ 58420 w 60960"/>
                  <a:gd name="connsiteY4" fmla="*/ 26670 h 116839"/>
                  <a:gd name="connsiteX5" fmla="*/ 58420 w 60960"/>
                  <a:gd name="connsiteY5" fmla="*/ 40640 h 116839"/>
                  <a:gd name="connsiteX6" fmla="*/ 31750 w 60960"/>
                  <a:gd name="connsiteY6" fmla="*/ 40640 h 116839"/>
                  <a:gd name="connsiteX7" fmla="*/ 31750 w 60960"/>
                  <a:gd name="connsiteY7" fmla="*/ 86360 h 116839"/>
                  <a:gd name="connsiteX8" fmla="*/ 44450 w 60960"/>
                  <a:gd name="connsiteY8" fmla="*/ 102870 h 116839"/>
                  <a:gd name="connsiteX9" fmla="*/ 60961 w 60960"/>
                  <a:gd name="connsiteY9" fmla="*/ 99060 h 116839"/>
                  <a:gd name="connsiteX10" fmla="*/ 60961 w 60960"/>
                  <a:gd name="connsiteY10" fmla="*/ 113030 h 116839"/>
                  <a:gd name="connsiteX11" fmla="*/ 40640 w 60960"/>
                  <a:gd name="connsiteY11" fmla="*/ 116840 h 116839"/>
                  <a:gd name="connsiteX12" fmla="*/ 13970 w 60960"/>
                  <a:gd name="connsiteY12" fmla="*/ 90170 h 116839"/>
                  <a:gd name="connsiteX13" fmla="*/ 13970 w 60960"/>
                  <a:gd name="connsiteY13" fmla="*/ 39370 h 116839"/>
                  <a:gd name="connsiteX14" fmla="*/ 0 w 60960"/>
                  <a:gd name="connsiteY14" fmla="*/ 39370 h 116839"/>
                  <a:gd name="connsiteX15" fmla="*/ 0 w 60960"/>
                  <a:gd name="connsiteY15" fmla="*/ 25400 h 116839"/>
                  <a:gd name="connsiteX16" fmla="*/ 15240 w 60960"/>
                  <a:gd name="connsiteY16" fmla="*/ 25400 h 11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60" h="116839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1" y="99060"/>
                    </a:cubicBezTo>
                    <a:lnTo>
                      <a:pt x="60961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2" name="Freeform 331">
                <a:extLst>
                  <a:ext uri="{FF2B5EF4-FFF2-40B4-BE49-F238E27FC236}">
                    <a16:creationId xmlns:a16="http://schemas.microsoft.com/office/drawing/2014/main" id="{057BBA1D-DE5D-D735-F948-61E2ED315789}"/>
                  </a:ext>
                </a:extLst>
              </p:cNvPr>
              <p:cNvSpPr/>
              <p:nvPr/>
            </p:nvSpPr>
            <p:spPr>
              <a:xfrm>
                <a:off x="8972550" y="2578100"/>
                <a:ext cx="83819" cy="93979"/>
              </a:xfrm>
              <a:custGeom>
                <a:avLst/>
                <a:gdLst>
                  <a:gd name="connsiteX0" fmla="*/ 83820 w 83819"/>
                  <a:gd name="connsiteY0" fmla="*/ 41910 h 93979"/>
                  <a:gd name="connsiteX1" fmla="*/ 83820 w 83819"/>
                  <a:gd name="connsiteY1" fmla="*/ 50800 h 93979"/>
                  <a:gd name="connsiteX2" fmla="*/ 17780 w 83819"/>
                  <a:gd name="connsiteY2" fmla="*/ 50800 h 93979"/>
                  <a:gd name="connsiteX3" fmla="*/ 48260 w 83819"/>
                  <a:gd name="connsiteY3" fmla="*/ 80010 h 93979"/>
                  <a:gd name="connsiteX4" fmla="*/ 80010 w 83819"/>
                  <a:gd name="connsiteY4" fmla="*/ 71120 h 93979"/>
                  <a:gd name="connsiteX5" fmla="*/ 80010 w 83819"/>
                  <a:gd name="connsiteY5" fmla="*/ 86360 h 93979"/>
                  <a:gd name="connsiteX6" fmla="*/ 46990 w 83819"/>
                  <a:gd name="connsiteY6" fmla="*/ 93980 h 93979"/>
                  <a:gd name="connsiteX7" fmla="*/ 0 w 83819"/>
                  <a:gd name="connsiteY7" fmla="*/ 46990 h 93979"/>
                  <a:gd name="connsiteX8" fmla="*/ 43180 w 83819"/>
                  <a:gd name="connsiteY8" fmla="*/ 0 h 93979"/>
                  <a:gd name="connsiteX9" fmla="*/ 83820 w 83819"/>
                  <a:gd name="connsiteY9" fmla="*/ 41910 h 93979"/>
                  <a:gd name="connsiteX10" fmla="*/ 43180 w 83819"/>
                  <a:gd name="connsiteY10" fmla="*/ 13970 h 93979"/>
                  <a:gd name="connsiteX11" fmla="*/ 17780 w 83819"/>
                  <a:gd name="connsiteY11" fmla="*/ 38100 h 93979"/>
                  <a:gd name="connsiteX12" fmla="*/ 67310 w 83819"/>
                  <a:gd name="connsiteY12" fmla="*/ 38100 h 93979"/>
                  <a:gd name="connsiteX13" fmla="*/ 43180 w 83819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3" name="Freeform 332">
                <a:extLst>
                  <a:ext uri="{FF2B5EF4-FFF2-40B4-BE49-F238E27FC236}">
                    <a16:creationId xmlns:a16="http://schemas.microsoft.com/office/drawing/2014/main" id="{AD57B1E7-27C2-0F37-D931-A9DAA71C16C1}"/>
                  </a:ext>
                </a:extLst>
              </p:cNvPr>
              <p:cNvSpPr/>
              <p:nvPr/>
            </p:nvSpPr>
            <p:spPr>
              <a:xfrm>
                <a:off x="9080500" y="2578100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4" name="Freeform 333">
                <a:extLst>
                  <a:ext uri="{FF2B5EF4-FFF2-40B4-BE49-F238E27FC236}">
                    <a16:creationId xmlns:a16="http://schemas.microsoft.com/office/drawing/2014/main" id="{2227393A-13DF-B0CD-32D3-72EFA3357E19}"/>
                  </a:ext>
                </a:extLst>
              </p:cNvPr>
              <p:cNvSpPr/>
              <p:nvPr/>
            </p:nvSpPr>
            <p:spPr>
              <a:xfrm>
                <a:off x="9151619" y="2578100"/>
                <a:ext cx="137160" cy="91439"/>
              </a:xfrm>
              <a:custGeom>
                <a:avLst/>
                <a:gdLst>
                  <a:gd name="connsiteX0" fmla="*/ 15240 w 137160"/>
                  <a:gd name="connsiteY0" fmla="*/ 2540 h 91439"/>
                  <a:gd name="connsiteX1" fmla="*/ 15240 w 137160"/>
                  <a:gd name="connsiteY1" fmla="*/ 15240 h 91439"/>
                  <a:gd name="connsiteX2" fmla="*/ 15240 w 137160"/>
                  <a:gd name="connsiteY2" fmla="*/ 21590 h 91439"/>
                  <a:gd name="connsiteX3" fmla="*/ 15240 w 137160"/>
                  <a:gd name="connsiteY3" fmla="*/ 21590 h 91439"/>
                  <a:gd name="connsiteX4" fmla="*/ 48261 w 137160"/>
                  <a:gd name="connsiteY4" fmla="*/ 0 h 91439"/>
                  <a:gd name="connsiteX5" fmla="*/ 74930 w 137160"/>
                  <a:gd name="connsiteY5" fmla="*/ 20320 h 91439"/>
                  <a:gd name="connsiteX6" fmla="*/ 74930 w 137160"/>
                  <a:gd name="connsiteY6" fmla="*/ 20320 h 91439"/>
                  <a:gd name="connsiteX7" fmla="*/ 105411 w 137160"/>
                  <a:gd name="connsiteY7" fmla="*/ 0 h 91439"/>
                  <a:gd name="connsiteX8" fmla="*/ 137161 w 137160"/>
                  <a:gd name="connsiteY8" fmla="*/ 35560 h 91439"/>
                  <a:gd name="connsiteX9" fmla="*/ 137161 w 137160"/>
                  <a:gd name="connsiteY9" fmla="*/ 91440 h 91439"/>
                  <a:gd name="connsiteX10" fmla="*/ 120650 w 137160"/>
                  <a:gd name="connsiteY10" fmla="*/ 91440 h 91439"/>
                  <a:gd name="connsiteX11" fmla="*/ 120650 w 137160"/>
                  <a:gd name="connsiteY11" fmla="*/ 39370 h 91439"/>
                  <a:gd name="connsiteX12" fmla="*/ 104140 w 137160"/>
                  <a:gd name="connsiteY12" fmla="*/ 16510 h 91439"/>
                  <a:gd name="connsiteX13" fmla="*/ 77470 w 137160"/>
                  <a:gd name="connsiteY13" fmla="*/ 50800 h 91439"/>
                  <a:gd name="connsiteX14" fmla="*/ 77470 w 137160"/>
                  <a:gd name="connsiteY14" fmla="*/ 91440 h 91439"/>
                  <a:gd name="connsiteX15" fmla="*/ 60961 w 137160"/>
                  <a:gd name="connsiteY15" fmla="*/ 91440 h 91439"/>
                  <a:gd name="connsiteX16" fmla="*/ 60961 w 137160"/>
                  <a:gd name="connsiteY16" fmla="*/ 38100 h 91439"/>
                  <a:gd name="connsiteX17" fmla="*/ 44450 w 137160"/>
                  <a:gd name="connsiteY17" fmla="*/ 15240 h 91439"/>
                  <a:gd name="connsiteX18" fmla="*/ 16511 w 137160"/>
                  <a:gd name="connsiteY18" fmla="*/ 49530 h 91439"/>
                  <a:gd name="connsiteX19" fmla="*/ 16511 w 137160"/>
                  <a:gd name="connsiteY19" fmla="*/ 90170 h 91439"/>
                  <a:gd name="connsiteX20" fmla="*/ 0 w 137160"/>
                  <a:gd name="connsiteY20" fmla="*/ 90170 h 91439"/>
                  <a:gd name="connsiteX21" fmla="*/ 0 w 137160"/>
                  <a:gd name="connsiteY21" fmla="*/ 1270 h 91439"/>
                  <a:gd name="connsiteX22" fmla="*/ 15240 w 137160"/>
                  <a:gd name="connsiteY22" fmla="*/ 127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37160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33020" y="0"/>
                      <a:pt x="48261" y="0"/>
                    </a:cubicBezTo>
                    <a:cubicBezTo>
                      <a:pt x="63500" y="0"/>
                      <a:pt x="72390" y="7620"/>
                      <a:pt x="74930" y="20320"/>
                    </a:cubicBezTo>
                    <a:lnTo>
                      <a:pt x="74930" y="20320"/>
                    </a:lnTo>
                    <a:cubicBezTo>
                      <a:pt x="80011" y="8890"/>
                      <a:pt x="92711" y="0"/>
                      <a:pt x="105411" y="0"/>
                    </a:cubicBezTo>
                    <a:cubicBezTo>
                      <a:pt x="127000" y="0"/>
                      <a:pt x="137161" y="12700"/>
                      <a:pt x="137161" y="35560"/>
                    </a:cubicBezTo>
                    <a:lnTo>
                      <a:pt x="137161" y="91440"/>
                    </a:lnTo>
                    <a:lnTo>
                      <a:pt x="120650" y="91440"/>
                    </a:lnTo>
                    <a:lnTo>
                      <a:pt x="120650" y="39370"/>
                    </a:lnTo>
                    <a:cubicBezTo>
                      <a:pt x="120650" y="26670"/>
                      <a:pt x="116840" y="16510"/>
                      <a:pt x="104140" y="16510"/>
                    </a:cubicBezTo>
                    <a:cubicBezTo>
                      <a:pt x="91440" y="16510"/>
                      <a:pt x="77470" y="34290"/>
                      <a:pt x="77470" y="50800"/>
                    </a:cubicBezTo>
                    <a:lnTo>
                      <a:pt x="77470" y="91440"/>
                    </a:lnTo>
                    <a:lnTo>
                      <a:pt x="60961" y="91440"/>
                    </a:lnTo>
                    <a:lnTo>
                      <a:pt x="60961" y="38100"/>
                    </a:lnTo>
                    <a:cubicBezTo>
                      <a:pt x="60961" y="26670"/>
                      <a:pt x="58420" y="15240"/>
                      <a:pt x="44450" y="15240"/>
                    </a:cubicBezTo>
                    <a:cubicBezTo>
                      <a:pt x="30480" y="15240"/>
                      <a:pt x="16511" y="33020"/>
                      <a:pt x="16511" y="49530"/>
                    </a:cubicBezTo>
                    <a:lnTo>
                      <a:pt x="16511" y="90170"/>
                    </a:lnTo>
                    <a:lnTo>
                      <a:pt x="0" y="90170"/>
                    </a:lnTo>
                    <a:lnTo>
                      <a:pt x="0" y="1270"/>
                    </a:lnTo>
                    <a:lnTo>
                      <a:pt x="15240" y="12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5" name="Freeform 334">
                <a:extLst>
                  <a:ext uri="{FF2B5EF4-FFF2-40B4-BE49-F238E27FC236}">
                    <a16:creationId xmlns:a16="http://schemas.microsoft.com/office/drawing/2014/main" id="{C3F672B9-2B30-51EA-5C20-BBE0350EC5B4}"/>
                  </a:ext>
                </a:extLst>
              </p:cNvPr>
              <p:cNvSpPr/>
              <p:nvPr/>
            </p:nvSpPr>
            <p:spPr>
              <a:xfrm>
                <a:off x="764540" y="2754629"/>
                <a:ext cx="46990" cy="50800"/>
              </a:xfrm>
              <a:custGeom>
                <a:avLst/>
                <a:gdLst>
                  <a:gd name="connsiteX0" fmla="*/ 0 w 46990"/>
                  <a:gd name="connsiteY0" fmla="*/ 0 h 50800"/>
                  <a:gd name="connsiteX1" fmla="*/ 15240 w 46990"/>
                  <a:gd name="connsiteY1" fmla="*/ 0 h 50800"/>
                  <a:gd name="connsiteX2" fmla="*/ 15240 w 46990"/>
                  <a:gd name="connsiteY2" fmla="*/ 50800 h 50800"/>
                  <a:gd name="connsiteX3" fmla="*/ 0 w 46990"/>
                  <a:gd name="connsiteY3" fmla="*/ 50800 h 50800"/>
                  <a:gd name="connsiteX4" fmla="*/ 0 w 46990"/>
                  <a:gd name="connsiteY4" fmla="*/ 0 h 50800"/>
                  <a:gd name="connsiteX5" fmla="*/ 31750 w 46990"/>
                  <a:gd name="connsiteY5" fmla="*/ 0 h 50800"/>
                  <a:gd name="connsiteX6" fmla="*/ 46990 w 46990"/>
                  <a:gd name="connsiteY6" fmla="*/ 0 h 50800"/>
                  <a:gd name="connsiteX7" fmla="*/ 46990 w 46990"/>
                  <a:gd name="connsiteY7" fmla="*/ 50800 h 50800"/>
                  <a:gd name="connsiteX8" fmla="*/ 31750 w 46990"/>
                  <a:gd name="connsiteY8" fmla="*/ 50800 h 50800"/>
                  <a:gd name="connsiteX9" fmla="*/ 31750 w 46990"/>
                  <a:gd name="connsiteY9" fmla="*/ 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6990" h="50800">
                    <a:moveTo>
                      <a:pt x="0" y="0"/>
                    </a:moveTo>
                    <a:lnTo>
                      <a:pt x="15240" y="0"/>
                    </a:lnTo>
                    <a:lnTo>
                      <a:pt x="15240" y="50800"/>
                    </a:lnTo>
                    <a:lnTo>
                      <a:pt x="0" y="50800"/>
                    </a:lnTo>
                    <a:lnTo>
                      <a:pt x="0" y="0"/>
                    </a:lnTo>
                    <a:close/>
                    <a:moveTo>
                      <a:pt x="31750" y="0"/>
                    </a:moveTo>
                    <a:lnTo>
                      <a:pt x="46990" y="0"/>
                    </a:lnTo>
                    <a:lnTo>
                      <a:pt x="46990" y="50800"/>
                    </a:lnTo>
                    <a:lnTo>
                      <a:pt x="31750" y="50800"/>
                    </a:lnTo>
                    <a:lnTo>
                      <a:pt x="3175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6" name="Freeform 335">
                <a:extLst>
                  <a:ext uri="{FF2B5EF4-FFF2-40B4-BE49-F238E27FC236}">
                    <a16:creationId xmlns:a16="http://schemas.microsoft.com/office/drawing/2014/main" id="{A75684D6-39E5-7BAC-6767-1F5D9547FAD3}"/>
                  </a:ext>
                </a:extLst>
              </p:cNvPr>
              <p:cNvSpPr/>
              <p:nvPr/>
            </p:nvSpPr>
            <p:spPr>
              <a:xfrm>
                <a:off x="829310" y="2752089"/>
                <a:ext cx="118109" cy="130810"/>
              </a:xfrm>
              <a:custGeom>
                <a:avLst/>
                <a:gdLst>
                  <a:gd name="connsiteX0" fmla="*/ 58420 w 118109"/>
                  <a:gd name="connsiteY0" fmla="*/ 0 h 130810"/>
                  <a:gd name="connsiteX1" fmla="*/ 58420 w 118109"/>
                  <a:gd name="connsiteY1" fmla="*/ 0 h 130810"/>
                  <a:gd name="connsiteX2" fmla="*/ 118110 w 118109"/>
                  <a:gd name="connsiteY2" fmla="*/ 130810 h 130810"/>
                  <a:gd name="connsiteX3" fmla="*/ 100330 w 118109"/>
                  <a:gd name="connsiteY3" fmla="*/ 130810 h 130810"/>
                  <a:gd name="connsiteX4" fmla="*/ 87630 w 118109"/>
                  <a:gd name="connsiteY4" fmla="*/ 102870 h 130810"/>
                  <a:gd name="connsiteX5" fmla="*/ 30480 w 118109"/>
                  <a:gd name="connsiteY5" fmla="*/ 102870 h 130810"/>
                  <a:gd name="connsiteX6" fmla="*/ 17780 w 118109"/>
                  <a:gd name="connsiteY6" fmla="*/ 130810 h 130810"/>
                  <a:gd name="connsiteX7" fmla="*/ 0 w 118109"/>
                  <a:gd name="connsiteY7" fmla="*/ 130810 h 130810"/>
                  <a:gd name="connsiteX8" fmla="*/ 59690 w 118109"/>
                  <a:gd name="connsiteY8" fmla="*/ 0 h 130810"/>
                  <a:gd name="connsiteX9" fmla="*/ 80010 w 118109"/>
                  <a:gd name="connsiteY9" fmla="*/ 87630 h 130810"/>
                  <a:gd name="connsiteX10" fmla="*/ 57150 w 118109"/>
                  <a:gd name="connsiteY10" fmla="*/ 34290 h 130810"/>
                  <a:gd name="connsiteX11" fmla="*/ 34290 w 118109"/>
                  <a:gd name="connsiteY11" fmla="*/ 87630 h 130810"/>
                  <a:gd name="connsiteX12" fmla="*/ 78740 w 118109"/>
                  <a:gd name="connsiteY12" fmla="*/ 8763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8109" h="130810">
                    <a:moveTo>
                      <a:pt x="58420" y="0"/>
                    </a:moveTo>
                    <a:lnTo>
                      <a:pt x="58420" y="0"/>
                    </a:lnTo>
                    <a:lnTo>
                      <a:pt x="118110" y="130810"/>
                    </a:lnTo>
                    <a:lnTo>
                      <a:pt x="100330" y="130810"/>
                    </a:lnTo>
                    <a:lnTo>
                      <a:pt x="87630" y="102870"/>
                    </a:lnTo>
                    <a:lnTo>
                      <a:pt x="30480" y="102870"/>
                    </a:lnTo>
                    <a:lnTo>
                      <a:pt x="17780" y="130810"/>
                    </a:lnTo>
                    <a:lnTo>
                      <a:pt x="0" y="130810"/>
                    </a:lnTo>
                    <a:lnTo>
                      <a:pt x="59690" y="0"/>
                    </a:lnTo>
                    <a:close/>
                    <a:moveTo>
                      <a:pt x="80010" y="87630"/>
                    </a:moveTo>
                    <a:cubicBezTo>
                      <a:pt x="71120" y="68580"/>
                      <a:pt x="64770" y="53340"/>
                      <a:pt x="57150" y="34290"/>
                    </a:cubicBezTo>
                    <a:cubicBezTo>
                      <a:pt x="49530" y="52070"/>
                      <a:pt x="43180" y="67310"/>
                      <a:pt x="34290" y="87630"/>
                    </a:cubicBezTo>
                    <a:lnTo>
                      <a:pt x="78740" y="876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7" name="Freeform 336">
                <a:extLst>
                  <a:ext uri="{FF2B5EF4-FFF2-40B4-BE49-F238E27FC236}">
                    <a16:creationId xmlns:a16="http://schemas.microsoft.com/office/drawing/2014/main" id="{F403F9D6-61AC-4715-804E-82D15AE23873}"/>
                  </a:ext>
                </a:extLst>
              </p:cNvPr>
              <p:cNvSpPr/>
              <p:nvPr/>
            </p:nvSpPr>
            <p:spPr>
              <a:xfrm>
                <a:off x="963930" y="2791460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8" name="Freeform 337">
                <a:extLst>
                  <a:ext uri="{FF2B5EF4-FFF2-40B4-BE49-F238E27FC236}">
                    <a16:creationId xmlns:a16="http://schemas.microsoft.com/office/drawing/2014/main" id="{292251E7-9B64-24C1-31AC-8401184BDC22}"/>
                  </a:ext>
                </a:extLst>
              </p:cNvPr>
              <p:cNvSpPr/>
              <p:nvPr/>
            </p:nvSpPr>
            <p:spPr>
              <a:xfrm>
                <a:off x="1032510" y="2791460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9" name="Freeform 338">
                <a:extLst>
                  <a:ext uri="{FF2B5EF4-FFF2-40B4-BE49-F238E27FC236}">
                    <a16:creationId xmlns:a16="http://schemas.microsoft.com/office/drawing/2014/main" id="{6D4A8E4C-E71B-495C-962A-C7C6C6E1C5E4}"/>
                  </a:ext>
                </a:extLst>
              </p:cNvPr>
              <p:cNvSpPr/>
              <p:nvPr/>
            </p:nvSpPr>
            <p:spPr>
              <a:xfrm>
                <a:off x="1096010" y="2791460"/>
                <a:ext cx="91439" cy="93979"/>
              </a:xfrm>
              <a:custGeom>
                <a:avLst/>
                <a:gdLst>
                  <a:gd name="connsiteX0" fmla="*/ 91440 w 91439"/>
                  <a:gd name="connsiteY0" fmla="*/ 46990 h 93979"/>
                  <a:gd name="connsiteX1" fmla="*/ 45720 w 91439"/>
                  <a:gd name="connsiteY1" fmla="*/ 93980 h 93979"/>
                  <a:gd name="connsiteX2" fmla="*/ 0 w 91439"/>
                  <a:gd name="connsiteY2" fmla="*/ 46990 h 93979"/>
                  <a:gd name="connsiteX3" fmla="*/ 45720 w 91439"/>
                  <a:gd name="connsiteY3" fmla="*/ 0 h 93979"/>
                  <a:gd name="connsiteX4" fmla="*/ 91440 w 91439"/>
                  <a:gd name="connsiteY4" fmla="*/ 46990 h 93979"/>
                  <a:gd name="connsiteX5" fmla="*/ 76200 w 91439"/>
                  <a:gd name="connsiteY5" fmla="*/ 46990 h 93979"/>
                  <a:gd name="connsiteX6" fmla="*/ 45720 w 91439"/>
                  <a:gd name="connsiteY6" fmla="*/ 15240 h 93979"/>
                  <a:gd name="connsiteX7" fmla="*/ 16510 w 91439"/>
                  <a:gd name="connsiteY7" fmla="*/ 46990 h 93979"/>
                  <a:gd name="connsiteX8" fmla="*/ 45720 w 91439"/>
                  <a:gd name="connsiteY8" fmla="*/ 78740 h 93979"/>
                  <a:gd name="connsiteX9" fmla="*/ 76200 w 91439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39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6200" y="46990"/>
                    </a:moveTo>
                    <a:cubicBezTo>
                      <a:pt x="76200" y="27940"/>
                      <a:pt x="63500" y="15240"/>
                      <a:pt x="45720" y="15240"/>
                    </a:cubicBezTo>
                    <a:cubicBezTo>
                      <a:pt x="27940" y="15240"/>
                      <a:pt x="16510" y="29210"/>
                      <a:pt x="16510" y="46990"/>
                    </a:cubicBezTo>
                    <a:cubicBezTo>
                      <a:pt x="16510" y="64770"/>
                      <a:pt x="29210" y="78740"/>
                      <a:pt x="45720" y="78740"/>
                    </a:cubicBezTo>
                    <a:cubicBezTo>
                      <a:pt x="62230" y="78740"/>
                      <a:pt x="76200" y="64770"/>
                      <a:pt x="7620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0" name="Freeform 339">
                <a:extLst>
                  <a:ext uri="{FF2B5EF4-FFF2-40B4-BE49-F238E27FC236}">
                    <a16:creationId xmlns:a16="http://schemas.microsoft.com/office/drawing/2014/main" id="{E10C2D15-ADD1-EB26-D80A-851065A4CCBC}"/>
                  </a:ext>
                </a:extLst>
              </p:cNvPr>
              <p:cNvSpPr/>
              <p:nvPr/>
            </p:nvSpPr>
            <p:spPr>
              <a:xfrm>
                <a:off x="1198880" y="2794000"/>
                <a:ext cx="137159" cy="91439"/>
              </a:xfrm>
              <a:custGeom>
                <a:avLst/>
                <a:gdLst>
                  <a:gd name="connsiteX0" fmla="*/ 95250 w 137159"/>
                  <a:gd name="connsiteY0" fmla="*/ 64770 h 91439"/>
                  <a:gd name="connsiteX1" fmla="*/ 119380 w 137159"/>
                  <a:gd name="connsiteY1" fmla="*/ 0 h 91439"/>
                  <a:gd name="connsiteX2" fmla="*/ 137160 w 137159"/>
                  <a:gd name="connsiteY2" fmla="*/ 0 h 91439"/>
                  <a:gd name="connsiteX3" fmla="*/ 100330 w 137159"/>
                  <a:gd name="connsiteY3" fmla="*/ 91440 h 91439"/>
                  <a:gd name="connsiteX4" fmla="*/ 91440 w 137159"/>
                  <a:gd name="connsiteY4" fmla="*/ 91440 h 91439"/>
                  <a:gd name="connsiteX5" fmla="*/ 68580 w 137159"/>
                  <a:gd name="connsiteY5" fmla="*/ 30480 h 91439"/>
                  <a:gd name="connsiteX6" fmla="*/ 45720 w 137159"/>
                  <a:gd name="connsiteY6" fmla="*/ 91440 h 91439"/>
                  <a:gd name="connsiteX7" fmla="*/ 36830 w 137159"/>
                  <a:gd name="connsiteY7" fmla="*/ 91440 h 91439"/>
                  <a:gd name="connsiteX8" fmla="*/ 0 w 137159"/>
                  <a:gd name="connsiteY8" fmla="*/ 0 h 91439"/>
                  <a:gd name="connsiteX9" fmla="*/ 17780 w 137159"/>
                  <a:gd name="connsiteY9" fmla="*/ 0 h 91439"/>
                  <a:gd name="connsiteX10" fmla="*/ 41910 w 137159"/>
                  <a:gd name="connsiteY10" fmla="*/ 64770 h 91439"/>
                  <a:gd name="connsiteX11" fmla="*/ 64770 w 137159"/>
                  <a:gd name="connsiteY11" fmla="*/ 1270 h 91439"/>
                  <a:gd name="connsiteX12" fmla="*/ 73660 w 137159"/>
                  <a:gd name="connsiteY12" fmla="*/ 1270 h 91439"/>
                  <a:gd name="connsiteX13" fmla="*/ 96520 w 137159"/>
                  <a:gd name="connsiteY13" fmla="*/ 6477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7159" h="91439">
                    <a:moveTo>
                      <a:pt x="95250" y="64770"/>
                    </a:moveTo>
                    <a:lnTo>
                      <a:pt x="119380" y="0"/>
                    </a:lnTo>
                    <a:lnTo>
                      <a:pt x="137160" y="0"/>
                    </a:lnTo>
                    <a:lnTo>
                      <a:pt x="100330" y="91440"/>
                    </a:lnTo>
                    <a:lnTo>
                      <a:pt x="91440" y="91440"/>
                    </a:lnTo>
                    <a:lnTo>
                      <a:pt x="68580" y="30480"/>
                    </a:lnTo>
                    <a:lnTo>
                      <a:pt x="45720" y="91440"/>
                    </a:lnTo>
                    <a:lnTo>
                      <a:pt x="36830" y="91440"/>
                    </a:lnTo>
                    <a:lnTo>
                      <a:pt x="0" y="0"/>
                    </a:lnTo>
                    <a:lnTo>
                      <a:pt x="17780" y="0"/>
                    </a:lnTo>
                    <a:lnTo>
                      <a:pt x="41910" y="64770"/>
                    </a:lnTo>
                    <a:lnTo>
                      <a:pt x="64770" y="1270"/>
                    </a:lnTo>
                    <a:lnTo>
                      <a:pt x="73660" y="1270"/>
                    </a:lnTo>
                    <a:lnTo>
                      <a:pt x="96520" y="647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1" name="Freeform 340">
                <a:extLst>
                  <a:ext uri="{FF2B5EF4-FFF2-40B4-BE49-F238E27FC236}">
                    <a16:creationId xmlns:a16="http://schemas.microsoft.com/office/drawing/2014/main" id="{B8AC4165-E24F-3E45-CE4A-29716FAD0D97}"/>
                  </a:ext>
                </a:extLst>
              </p:cNvPr>
              <p:cNvSpPr/>
              <p:nvPr/>
            </p:nvSpPr>
            <p:spPr>
              <a:xfrm>
                <a:off x="1353819" y="2754629"/>
                <a:ext cx="80010" cy="128270"/>
              </a:xfrm>
              <a:custGeom>
                <a:avLst/>
                <a:gdLst>
                  <a:gd name="connsiteX0" fmla="*/ 0 w 80010"/>
                  <a:gd name="connsiteY0" fmla="*/ 0 h 128270"/>
                  <a:gd name="connsiteX1" fmla="*/ 16510 w 80010"/>
                  <a:gd name="connsiteY1" fmla="*/ 0 h 128270"/>
                  <a:gd name="connsiteX2" fmla="*/ 16510 w 80010"/>
                  <a:gd name="connsiteY2" fmla="*/ 49530 h 128270"/>
                  <a:gd name="connsiteX3" fmla="*/ 16510 w 80010"/>
                  <a:gd name="connsiteY3" fmla="*/ 58420 h 128270"/>
                  <a:gd name="connsiteX4" fmla="*/ 16510 w 80010"/>
                  <a:gd name="connsiteY4" fmla="*/ 58420 h 128270"/>
                  <a:gd name="connsiteX5" fmla="*/ 49530 w 80010"/>
                  <a:gd name="connsiteY5" fmla="*/ 36830 h 128270"/>
                  <a:gd name="connsiteX6" fmla="*/ 80010 w 80010"/>
                  <a:gd name="connsiteY6" fmla="*/ 72390 h 128270"/>
                  <a:gd name="connsiteX7" fmla="*/ 80010 w 80010"/>
                  <a:gd name="connsiteY7" fmla="*/ 128270 h 128270"/>
                  <a:gd name="connsiteX8" fmla="*/ 63500 w 80010"/>
                  <a:gd name="connsiteY8" fmla="*/ 128270 h 128270"/>
                  <a:gd name="connsiteX9" fmla="*/ 63500 w 80010"/>
                  <a:gd name="connsiteY9" fmla="*/ 76200 h 128270"/>
                  <a:gd name="connsiteX10" fmla="*/ 46990 w 80010"/>
                  <a:gd name="connsiteY10" fmla="*/ 53340 h 128270"/>
                  <a:gd name="connsiteX11" fmla="*/ 16510 w 80010"/>
                  <a:gd name="connsiteY11" fmla="*/ 85090 h 128270"/>
                  <a:gd name="connsiteX12" fmla="*/ 16510 w 80010"/>
                  <a:gd name="connsiteY12" fmla="*/ 128270 h 128270"/>
                  <a:gd name="connsiteX13" fmla="*/ 0 w 80010"/>
                  <a:gd name="connsiteY13" fmla="*/ 128270 h 128270"/>
                  <a:gd name="connsiteX14" fmla="*/ 0 w 80010"/>
                  <a:gd name="connsiteY14" fmla="*/ 0 h 128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128270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49530"/>
                    </a:lnTo>
                    <a:cubicBezTo>
                      <a:pt x="16510" y="53340"/>
                      <a:pt x="16510" y="57150"/>
                      <a:pt x="16510" y="58420"/>
                    </a:cubicBezTo>
                    <a:lnTo>
                      <a:pt x="16510" y="58420"/>
                    </a:lnTo>
                    <a:cubicBezTo>
                      <a:pt x="20320" y="50800"/>
                      <a:pt x="30480" y="36830"/>
                      <a:pt x="49530" y="36830"/>
                    </a:cubicBezTo>
                    <a:cubicBezTo>
                      <a:pt x="68580" y="36830"/>
                      <a:pt x="80010" y="49530"/>
                      <a:pt x="80010" y="72390"/>
                    </a:cubicBezTo>
                    <a:lnTo>
                      <a:pt x="80010" y="128270"/>
                    </a:lnTo>
                    <a:lnTo>
                      <a:pt x="63500" y="128270"/>
                    </a:lnTo>
                    <a:lnTo>
                      <a:pt x="63500" y="76200"/>
                    </a:lnTo>
                    <a:cubicBezTo>
                      <a:pt x="63500" y="63500"/>
                      <a:pt x="60960" y="53340"/>
                      <a:pt x="46990" y="53340"/>
                    </a:cubicBezTo>
                    <a:cubicBezTo>
                      <a:pt x="33020" y="53340"/>
                      <a:pt x="16510" y="67310"/>
                      <a:pt x="16510" y="85090"/>
                    </a:cubicBezTo>
                    <a:lnTo>
                      <a:pt x="16510" y="128270"/>
                    </a:lnTo>
                    <a:lnTo>
                      <a:pt x="0" y="1282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2" name="Freeform 341">
                <a:extLst>
                  <a:ext uri="{FF2B5EF4-FFF2-40B4-BE49-F238E27FC236}">
                    <a16:creationId xmlns:a16="http://schemas.microsoft.com/office/drawing/2014/main" id="{58715E17-6BAC-D04D-39BB-029E5E90B143}"/>
                  </a:ext>
                </a:extLst>
              </p:cNvPr>
              <p:cNvSpPr/>
              <p:nvPr/>
            </p:nvSpPr>
            <p:spPr>
              <a:xfrm>
                <a:off x="1457960" y="2791460"/>
                <a:ext cx="83819" cy="93979"/>
              </a:xfrm>
              <a:custGeom>
                <a:avLst/>
                <a:gdLst>
                  <a:gd name="connsiteX0" fmla="*/ 83820 w 83819"/>
                  <a:gd name="connsiteY0" fmla="*/ 41910 h 93979"/>
                  <a:gd name="connsiteX1" fmla="*/ 83820 w 83819"/>
                  <a:gd name="connsiteY1" fmla="*/ 50800 h 93979"/>
                  <a:gd name="connsiteX2" fmla="*/ 17780 w 83819"/>
                  <a:gd name="connsiteY2" fmla="*/ 50800 h 93979"/>
                  <a:gd name="connsiteX3" fmla="*/ 48260 w 83819"/>
                  <a:gd name="connsiteY3" fmla="*/ 80010 h 93979"/>
                  <a:gd name="connsiteX4" fmla="*/ 80010 w 83819"/>
                  <a:gd name="connsiteY4" fmla="*/ 71120 h 93979"/>
                  <a:gd name="connsiteX5" fmla="*/ 80010 w 83819"/>
                  <a:gd name="connsiteY5" fmla="*/ 86360 h 93979"/>
                  <a:gd name="connsiteX6" fmla="*/ 46990 w 83819"/>
                  <a:gd name="connsiteY6" fmla="*/ 93980 h 93979"/>
                  <a:gd name="connsiteX7" fmla="*/ 0 w 83819"/>
                  <a:gd name="connsiteY7" fmla="*/ 46990 h 93979"/>
                  <a:gd name="connsiteX8" fmla="*/ 43180 w 83819"/>
                  <a:gd name="connsiteY8" fmla="*/ 0 h 93979"/>
                  <a:gd name="connsiteX9" fmla="*/ 83820 w 83819"/>
                  <a:gd name="connsiteY9" fmla="*/ 41910 h 93979"/>
                  <a:gd name="connsiteX10" fmla="*/ 43180 w 83819"/>
                  <a:gd name="connsiteY10" fmla="*/ 13970 h 93979"/>
                  <a:gd name="connsiteX11" fmla="*/ 17780 w 83819"/>
                  <a:gd name="connsiteY11" fmla="*/ 38100 h 93979"/>
                  <a:gd name="connsiteX12" fmla="*/ 67310 w 83819"/>
                  <a:gd name="connsiteY12" fmla="*/ 38100 h 93979"/>
                  <a:gd name="connsiteX13" fmla="*/ 43180 w 83819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3" name="Freeform 342">
                <a:extLst>
                  <a:ext uri="{FF2B5EF4-FFF2-40B4-BE49-F238E27FC236}">
                    <a16:creationId xmlns:a16="http://schemas.microsoft.com/office/drawing/2014/main" id="{A3677496-DCF6-C9FD-4F70-8A8944A6C9F6}"/>
                  </a:ext>
                </a:extLst>
              </p:cNvPr>
              <p:cNvSpPr/>
              <p:nvPr/>
            </p:nvSpPr>
            <p:spPr>
              <a:xfrm>
                <a:off x="1562100" y="2791460"/>
                <a:ext cx="73660" cy="93979"/>
              </a:xfrm>
              <a:custGeom>
                <a:avLst/>
                <a:gdLst>
                  <a:gd name="connsiteX0" fmla="*/ 5080 w 73660"/>
                  <a:gd name="connsiteY0" fmla="*/ 6350 h 93979"/>
                  <a:gd name="connsiteX1" fmla="*/ 36830 w 73660"/>
                  <a:gd name="connsiteY1" fmla="*/ 0 h 93979"/>
                  <a:gd name="connsiteX2" fmla="*/ 73660 w 73660"/>
                  <a:gd name="connsiteY2" fmla="*/ 34290 h 93979"/>
                  <a:gd name="connsiteX3" fmla="*/ 73660 w 73660"/>
                  <a:gd name="connsiteY3" fmla="*/ 91440 h 93979"/>
                  <a:gd name="connsiteX4" fmla="*/ 58420 w 73660"/>
                  <a:gd name="connsiteY4" fmla="*/ 91440 h 93979"/>
                  <a:gd name="connsiteX5" fmla="*/ 58420 w 73660"/>
                  <a:gd name="connsiteY5" fmla="*/ 81280 h 93979"/>
                  <a:gd name="connsiteX6" fmla="*/ 58420 w 73660"/>
                  <a:gd name="connsiteY6" fmla="*/ 73660 h 93979"/>
                  <a:gd name="connsiteX7" fmla="*/ 58420 w 73660"/>
                  <a:gd name="connsiteY7" fmla="*/ 73660 h 93979"/>
                  <a:gd name="connsiteX8" fmla="*/ 27940 w 73660"/>
                  <a:gd name="connsiteY8" fmla="*/ 93980 h 93979"/>
                  <a:gd name="connsiteX9" fmla="*/ 0 w 73660"/>
                  <a:gd name="connsiteY9" fmla="*/ 67310 h 93979"/>
                  <a:gd name="connsiteX10" fmla="*/ 58420 w 73660"/>
                  <a:gd name="connsiteY10" fmla="*/ 39370 h 93979"/>
                  <a:gd name="connsiteX11" fmla="*/ 58420 w 73660"/>
                  <a:gd name="connsiteY11" fmla="*/ 34290 h 93979"/>
                  <a:gd name="connsiteX12" fmla="*/ 35560 w 73660"/>
                  <a:gd name="connsiteY12" fmla="*/ 13970 h 93979"/>
                  <a:gd name="connsiteX13" fmla="*/ 6350 w 73660"/>
                  <a:gd name="connsiteY13" fmla="*/ 21590 h 93979"/>
                  <a:gd name="connsiteX14" fmla="*/ 6350 w 73660"/>
                  <a:gd name="connsiteY14" fmla="*/ 6350 h 93979"/>
                  <a:gd name="connsiteX15" fmla="*/ 57150 w 73660"/>
                  <a:gd name="connsiteY15" fmla="*/ 50800 h 93979"/>
                  <a:gd name="connsiteX16" fmla="*/ 16510 w 73660"/>
                  <a:gd name="connsiteY16" fmla="*/ 66040 h 93979"/>
                  <a:gd name="connsiteX17" fmla="*/ 30480 w 73660"/>
                  <a:gd name="connsiteY17" fmla="*/ 80010 h 93979"/>
                  <a:gd name="connsiteX18" fmla="*/ 57150 w 73660"/>
                  <a:gd name="connsiteY18" fmla="*/ 5080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60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80010"/>
                      <a:pt x="30480" y="80010"/>
                    </a:cubicBezTo>
                    <a:cubicBezTo>
                      <a:pt x="45720" y="80010"/>
                      <a:pt x="57150" y="64770"/>
                      <a:pt x="5715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4" name="Freeform 343">
                <a:extLst>
                  <a:ext uri="{FF2B5EF4-FFF2-40B4-BE49-F238E27FC236}">
                    <a16:creationId xmlns:a16="http://schemas.microsoft.com/office/drawing/2014/main" id="{12868E52-6930-5436-F9BC-08377A8F8ECE}"/>
                  </a:ext>
                </a:extLst>
              </p:cNvPr>
              <p:cNvSpPr/>
              <p:nvPr/>
            </p:nvSpPr>
            <p:spPr>
              <a:xfrm>
                <a:off x="1659889" y="2754629"/>
                <a:ext cx="87630" cy="130810"/>
              </a:xfrm>
              <a:custGeom>
                <a:avLst/>
                <a:gdLst>
                  <a:gd name="connsiteX0" fmla="*/ 87630 w 87630"/>
                  <a:gd name="connsiteY0" fmla="*/ 128270 h 130810"/>
                  <a:gd name="connsiteX1" fmla="*/ 72390 w 87630"/>
                  <a:gd name="connsiteY1" fmla="*/ 128270 h 130810"/>
                  <a:gd name="connsiteX2" fmla="*/ 72390 w 87630"/>
                  <a:gd name="connsiteY2" fmla="*/ 118110 h 130810"/>
                  <a:gd name="connsiteX3" fmla="*/ 72390 w 87630"/>
                  <a:gd name="connsiteY3" fmla="*/ 111760 h 130810"/>
                  <a:gd name="connsiteX4" fmla="*/ 72390 w 87630"/>
                  <a:gd name="connsiteY4" fmla="*/ 111760 h 130810"/>
                  <a:gd name="connsiteX5" fmla="*/ 40640 w 87630"/>
                  <a:gd name="connsiteY5" fmla="*/ 130810 h 130810"/>
                  <a:gd name="connsiteX6" fmla="*/ 0 w 87630"/>
                  <a:gd name="connsiteY6" fmla="*/ 83820 h 130810"/>
                  <a:gd name="connsiteX7" fmla="*/ 40640 w 87630"/>
                  <a:gd name="connsiteY7" fmla="*/ 36830 h 130810"/>
                  <a:gd name="connsiteX8" fmla="*/ 71120 w 87630"/>
                  <a:gd name="connsiteY8" fmla="*/ 53340 h 130810"/>
                  <a:gd name="connsiteX9" fmla="*/ 71120 w 87630"/>
                  <a:gd name="connsiteY9" fmla="*/ 53340 h 130810"/>
                  <a:gd name="connsiteX10" fmla="*/ 71120 w 87630"/>
                  <a:gd name="connsiteY10" fmla="*/ 45720 h 130810"/>
                  <a:gd name="connsiteX11" fmla="*/ 71120 w 87630"/>
                  <a:gd name="connsiteY11" fmla="*/ 0 h 130810"/>
                  <a:gd name="connsiteX12" fmla="*/ 87630 w 87630"/>
                  <a:gd name="connsiteY12" fmla="*/ 0 h 130810"/>
                  <a:gd name="connsiteX13" fmla="*/ 87630 w 87630"/>
                  <a:gd name="connsiteY13" fmla="*/ 128270 h 130810"/>
                  <a:gd name="connsiteX14" fmla="*/ 15240 w 87630"/>
                  <a:gd name="connsiteY14" fmla="*/ 83820 h 130810"/>
                  <a:gd name="connsiteX15" fmla="*/ 43180 w 87630"/>
                  <a:gd name="connsiteY15" fmla="*/ 115570 h 130810"/>
                  <a:gd name="connsiteX16" fmla="*/ 71120 w 87630"/>
                  <a:gd name="connsiteY16" fmla="*/ 83820 h 130810"/>
                  <a:gd name="connsiteX17" fmla="*/ 43180 w 87630"/>
                  <a:gd name="connsiteY17" fmla="*/ 52070 h 130810"/>
                  <a:gd name="connsiteX18" fmla="*/ 15240 w 87630"/>
                  <a:gd name="connsiteY18" fmla="*/ 8382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30" h="130810">
                    <a:moveTo>
                      <a:pt x="87630" y="128270"/>
                    </a:moveTo>
                    <a:lnTo>
                      <a:pt x="72390" y="128270"/>
                    </a:lnTo>
                    <a:lnTo>
                      <a:pt x="72390" y="118110"/>
                    </a:lnTo>
                    <a:cubicBezTo>
                      <a:pt x="72390" y="114300"/>
                      <a:pt x="72390" y="111760"/>
                      <a:pt x="72390" y="111760"/>
                    </a:cubicBezTo>
                    <a:lnTo>
                      <a:pt x="72390" y="111760"/>
                    </a:lnTo>
                    <a:cubicBezTo>
                      <a:pt x="67310" y="121920"/>
                      <a:pt x="55880" y="130810"/>
                      <a:pt x="40640" y="130810"/>
                    </a:cubicBezTo>
                    <a:cubicBezTo>
                      <a:pt x="17780" y="130810"/>
                      <a:pt x="0" y="111760"/>
                      <a:pt x="0" y="83820"/>
                    </a:cubicBezTo>
                    <a:cubicBezTo>
                      <a:pt x="0" y="55880"/>
                      <a:pt x="17780" y="36830"/>
                      <a:pt x="40640" y="36830"/>
                    </a:cubicBezTo>
                    <a:cubicBezTo>
                      <a:pt x="63500" y="36830"/>
                      <a:pt x="67310" y="44450"/>
                      <a:pt x="71120" y="53340"/>
                    </a:cubicBezTo>
                    <a:lnTo>
                      <a:pt x="71120" y="53340"/>
                    </a:lnTo>
                    <a:cubicBezTo>
                      <a:pt x="71120" y="53340"/>
                      <a:pt x="71120" y="50800"/>
                      <a:pt x="71120" y="45720"/>
                    </a:cubicBezTo>
                    <a:lnTo>
                      <a:pt x="71120" y="0"/>
                    </a:lnTo>
                    <a:lnTo>
                      <a:pt x="87630" y="0"/>
                    </a:lnTo>
                    <a:lnTo>
                      <a:pt x="87630" y="128270"/>
                    </a:lnTo>
                    <a:close/>
                    <a:moveTo>
                      <a:pt x="15240" y="83820"/>
                    </a:moveTo>
                    <a:cubicBezTo>
                      <a:pt x="15240" y="102870"/>
                      <a:pt x="26670" y="115570"/>
                      <a:pt x="43180" y="115570"/>
                    </a:cubicBezTo>
                    <a:cubicBezTo>
                      <a:pt x="59690" y="115570"/>
                      <a:pt x="71120" y="105410"/>
                      <a:pt x="71120" y="83820"/>
                    </a:cubicBezTo>
                    <a:cubicBezTo>
                      <a:pt x="71120" y="62230"/>
                      <a:pt x="57150" y="52070"/>
                      <a:pt x="43180" y="52070"/>
                    </a:cubicBezTo>
                    <a:cubicBezTo>
                      <a:pt x="29210" y="52070"/>
                      <a:pt x="15240" y="66040"/>
                      <a:pt x="15240" y="8382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5" name="Freeform 344">
                <a:extLst>
                  <a:ext uri="{FF2B5EF4-FFF2-40B4-BE49-F238E27FC236}">
                    <a16:creationId xmlns:a16="http://schemas.microsoft.com/office/drawing/2014/main" id="{0DE22C93-6D42-D059-9897-14ADFC804D06}"/>
                  </a:ext>
                </a:extLst>
              </p:cNvPr>
              <p:cNvSpPr/>
              <p:nvPr/>
            </p:nvSpPr>
            <p:spPr>
              <a:xfrm>
                <a:off x="1812289" y="2754629"/>
                <a:ext cx="95250" cy="128270"/>
              </a:xfrm>
              <a:custGeom>
                <a:avLst/>
                <a:gdLst>
                  <a:gd name="connsiteX0" fmla="*/ 55880 w 95250"/>
                  <a:gd name="connsiteY0" fmla="*/ 13970 h 128270"/>
                  <a:gd name="connsiteX1" fmla="*/ 55880 w 95250"/>
                  <a:gd name="connsiteY1" fmla="*/ 128270 h 128270"/>
                  <a:gd name="connsiteX2" fmla="*/ 39370 w 95250"/>
                  <a:gd name="connsiteY2" fmla="*/ 128270 h 128270"/>
                  <a:gd name="connsiteX3" fmla="*/ 39370 w 95250"/>
                  <a:gd name="connsiteY3" fmla="*/ 13970 h 128270"/>
                  <a:gd name="connsiteX4" fmla="*/ 0 w 95250"/>
                  <a:gd name="connsiteY4" fmla="*/ 13970 h 128270"/>
                  <a:gd name="connsiteX5" fmla="*/ 0 w 95250"/>
                  <a:gd name="connsiteY5" fmla="*/ 0 h 128270"/>
                  <a:gd name="connsiteX6" fmla="*/ 95250 w 95250"/>
                  <a:gd name="connsiteY6" fmla="*/ 0 h 128270"/>
                  <a:gd name="connsiteX7" fmla="*/ 95250 w 95250"/>
                  <a:gd name="connsiteY7" fmla="*/ 13970 h 128270"/>
                  <a:gd name="connsiteX8" fmla="*/ 55880 w 95250"/>
                  <a:gd name="connsiteY8" fmla="*/ 13970 h 128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5250" h="128270">
                    <a:moveTo>
                      <a:pt x="55880" y="13970"/>
                    </a:moveTo>
                    <a:lnTo>
                      <a:pt x="55880" y="128270"/>
                    </a:lnTo>
                    <a:lnTo>
                      <a:pt x="39370" y="128270"/>
                    </a:lnTo>
                    <a:lnTo>
                      <a:pt x="39370" y="13970"/>
                    </a:lnTo>
                    <a:lnTo>
                      <a:pt x="0" y="13970"/>
                    </a:lnTo>
                    <a:lnTo>
                      <a:pt x="0" y="0"/>
                    </a:lnTo>
                    <a:lnTo>
                      <a:pt x="95250" y="0"/>
                    </a:lnTo>
                    <a:lnTo>
                      <a:pt x="95250" y="13970"/>
                    </a:lnTo>
                    <a:lnTo>
                      <a:pt x="55880" y="139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6" name="Freeform 345">
                <a:extLst>
                  <a:ext uri="{FF2B5EF4-FFF2-40B4-BE49-F238E27FC236}">
                    <a16:creationId xmlns:a16="http://schemas.microsoft.com/office/drawing/2014/main" id="{1CE37C2B-924B-A5FE-6B56-4819CE3D9B62}"/>
                  </a:ext>
                </a:extLst>
              </p:cNvPr>
              <p:cNvSpPr/>
              <p:nvPr/>
            </p:nvSpPr>
            <p:spPr>
              <a:xfrm>
                <a:off x="1916429" y="2791460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7" name="Freeform 346">
                <a:extLst>
                  <a:ext uri="{FF2B5EF4-FFF2-40B4-BE49-F238E27FC236}">
                    <a16:creationId xmlns:a16="http://schemas.microsoft.com/office/drawing/2014/main" id="{2E7AAC9F-C56E-D033-2BA9-14D3F8224817}"/>
                  </a:ext>
                </a:extLst>
              </p:cNvPr>
              <p:cNvSpPr/>
              <p:nvPr/>
            </p:nvSpPr>
            <p:spPr>
              <a:xfrm>
                <a:off x="1978660" y="2791460"/>
                <a:ext cx="73660" cy="93979"/>
              </a:xfrm>
              <a:custGeom>
                <a:avLst/>
                <a:gdLst>
                  <a:gd name="connsiteX0" fmla="*/ 5080 w 73660"/>
                  <a:gd name="connsiteY0" fmla="*/ 6350 h 93979"/>
                  <a:gd name="connsiteX1" fmla="*/ 36830 w 73660"/>
                  <a:gd name="connsiteY1" fmla="*/ 0 h 93979"/>
                  <a:gd name="connsiteX2" fmla="*/ 73660 w 73660"/>
                  <a:gd name="connsiteY2" fmla="*/ 34290 h 93979"/>
                  <a:gd name="connsiteX3" fmla="*/ 73660 w 73660"/>
                  <a:gd name="connsiteY3" fmla="*/ 91440 h 93979"/>
                  <a:gd name="connsiteX4" fmla="*/ 58420 w 73660"/>
                  <a:gd name="connsiteY4" fmla="*/ 91440 h 93979"/>
                  <a:gd name="connsiteX5" fmla="*/ 58420 w 73660"/>
                  <a:gd name="connsiteY5" fmla="*/ 81280 h 93979"/>
                  <a:gd name="connsiteX6" fmla="*/ 58420 w 73660"/>
                  <a:gd name="connsiteY6" fmla="*/ 73660 h 93979"/>
                  <a:gd name="connsiteX7" fmla="*/ 58420 w 73660"/>
                  <a:gd name="connsiteY7" fmla="*/ 73660 h 93979"/>
                  <a:gd name="connsiteX8" fmla="*/ 27940 w 73660"/>
                  <a:gd name="connsiteY8" fmla="*/ 93980 h 93979"/>
                  <a:gd name="connsiteX9" fmla="*/ 0 w 73660"/>
                  <a:gd name="connsiteY9" fmla="*/ 67310 h 93979"/>
                  <a:gd name="connsiteX10" fmla="*/ 58420 w 73660"/>
                  <a:gd name="connsiteY10" fmla="*/ 39370 h 93979"/>
                  <a:gd name="connsiteX11" fmla="*/ 58420 w 73660"/>
                  <a:gd name="connsiteY11" fmla="*/ 34290 h 93979"/>
                  <a:gd name="connsiteX12" fmla="*/ 35560 w 73660"/>
                  <a:gd name="connsiteY12" fmla="*/ 13970 h 93979"/>
                  <a:gd name="connsiteX13" fmla="*/ 6350 w 73660"/>
                  <a:gd name="connsiteY13" fmla="*/ 21590 h 93979"/>
                  <a:gd name="connsiteX14" fmla="*/ 6350 w 73660"/>
                  <a:gd name="connsiteY14" fmla="*/ 6350 h 93979"/>
                  <a:gd name="connsiteX15" fmla="*/ 55880 w 73660"/>
                  <a:gd name="connsiteY15" fmla="*/ 50800 h 93979"/>
                  <a:gd name="connsiteX16" fmla="*/ 15240 w 73660"/>
                  <a:gd name="connsiteY16" fmla="*/ 66040 h 93979"/>
                  <a:gd name="connsiteX17" fmla="*/ 29210 w 73660"/>
                  <a:gd name="connsiteY17" fmla="*/ 80010 h 93979"/>
                  <a:gd name="connsiteX18" fmla="*/ 55880 w 73660"/>
                  <a:gd name="connsiteY18" fmla="*/ 5080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60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5880" y="50800"/>
                    </a:moveTo>
                    <a:cubicBezTo>
                      <a:pt x="26670" y="45720"/>
                      <a:pt x="15240" y="54610"/>
                      <a:pt x="15240" y="66040"/>
                    </a:cubicBezTo>
                    <a:cubicBezTo>
                      <a:pt x="15240" y="77470"/>
                      <a:pt x="20320" y="80010"/>
                      <a:pt x="29210" y="80010"/>
                    </a:cubicBezTo>
                    <a:cubicBezTo>
                      <a:pt x="44450" y="80010"/>
                      <a:pt x="55880" y="64770"/>
                      <a:pt x="5588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8" name="Freeform 347">
                <a:extLst>
                  <a:ext uri="{FF2B5EF4-FFF2-40B4-BE49-F238E27FC236}">
                    <a16:creationId xmlns:a16="http://schemas.microsoft.com/office/drawing/2014/main" id="{286BA6CE-6CFA-A958-BA69-75D0400DD03B}"/>
                  </a:ext>
                </a:extLst>
              </p:cNvPr>
              <p:cNvSpPr/>
              <p:nvPr/>
            </p:nvSpPr>
            <p:spPr>
              <a:xfrm>
                <a:off x="2082800" y="2791460"/>
                <a:ext cx="80010" cy="91439"/>
              </a:xfrm>
              <a:custGeom>
                <a:avLst/>
                <a:gdLst>
                  <a:gd name="connsiteX0" fmla="*/ 15240 w 80010"/>
                  <a:gd name="connsiteY0" fmla="*/ 2540 h 91439"/>
                  <a:gd name="connsiteX1" fmla="*/ 15240 w 80010"/>
                  <a:gd name="connsiteY1" fmla="*/ 15240 h 91439"/>
                  <a:gd name="connsiteX2" fmla="*/ 15240 w 80010"/>
                  <a:gd name="connsiteY2" fmla="*/ 21590 h 91439"/>
                  <a:gd name="connsiteX3" fmla="*/ 15240 w 80010"/>
                  <a:gd name="connsiteY3" fmla="*/ 21590 h 91439"/>
                  <a:gd name="connsiteX4" fmla="*/ 49530 w 80010"/>
                  <a:gd name="connsiteY4" fmla="*/ 0 h 91439"/>
                  <a:gd name="connsiteX5" fmla="*/ 80010 w 80010"/>
                  <a:gd name="connsiteY5" fmla="*/ 35560 h 91439"/>
                  <a:gd name="connsiteX6" fmla="*/ 80010 w 80010"/>
                  <a:gd name="connsiteY6" fmla="*/ 91440 h 91439"/>
                  <a:gd name="connsiteX7" fmla="*/ 63500 w 80010"/>
                  <a:gd name="connsiteY7" fmla="*/ 91440 h 91439"/>
                  <a:gd name="connsiteX8" fmla="*/ 63500 w 80010"/>
                  <a:gd name="connsiteY8" fmla="*/ 39370 h 91439"/>
                  <a:gd name="connsiteX9" fmla="*/ 46990 w 80010"/>
                  <a:gd name="connsiteY9" fmla="*/ 16510 h 91439"/>
                  <a:gd name="connsiteX10" fmla="*/ 16510 w 80010"/>
                  <a:gd name="connsiteY10" fmla="*/ 48260 h 91439"/>
                  <a:gd name="connsiteX11" fmla="*/ 16510 w 80010"/>
                  <a:gd name="connsiteY11" fmla="*/ 91440 h 91439"/>
                  <a:gd name="connsiteX12" fmla="*/ 0 w 80010"/>
                  <a:gd name="connsiteY12" fmla="*/ 91440 h 91439"/>
                  <a:gd name="connsiteX13" fmla="*/ 0 w 80010"/>
                  <a:gd name="connsiteY13" fmla="*/ 2540 h 91439"/>
                  <a:gd name="connsiteX14" fmla="*/ 15240 w 80010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9" name="Freeform 348">
                <a:extLst>
                  <a:ext uri="{FF2B5EF4-FFF2-40B4-BE49-F238E27FC236}">
                    <a16:creationId xmlns:a16="http://schemas.microsoft.com/office/drawing/2014/main" id="{2DA22017-3D3F-BD86-8D44-5FB091C4B0CF}"/>
                  </a:ext>
                </a:extLst>
              </p:cNvPr>
              <p:cNvSpPr/>
              <p:nvPr/>
            </p:nvSpPr>
            <p:spPr>
              <a:xfrm>
                <a:off x="2186939" y="2791460"/>
                <a:ext cx="62230" cy="92710"/>
              </a:xfrm>
              <a:custGeom>
                <a:avLst/>
                <a:gdLst>
                  <a:gd name="connsiteX0" fmla="*/ 26670 w 62230"/>
                  <a:gd name="connsiteY0" fmla="*/ 53340 h 92710"/>
                  <a:gd name="connsiteX1" fmla="*/ 0 w 62230"/>
                  <a:gd name="connsiteY1" fmla="*/ 25400 h 92710"/>
                  <a:gd name="connsiteX2" fmla="*/ 31750 w 62230"/>
                  <a:gd name="connsiteY2" fmla="*/ 0 h 92710"/>
                  <a:gd name="connsiteX3" fmla="*/ 57150 w 62230"/>
                  <a:gd name="connsiteY3" fmla="*/ 5080 h 92710"/>
                  <a:gd name="connsiteX4" fmla="*/ 57150 w 62230"/>
                  <a:gd name="connsiteY4" fmla="*/ 20320 h 92710"/>
                  <a:gd name="connsiteX5" fmla="*/ 34290 w 62230"/>
                  <a:gd name="connsiteY5" fmla="*/ 13970 h 92710"/>
                  <a:gd name="connsiteX6" fmla="*/ 16510 w 62230"/>
                  <a:gd name="connsiteY6" fmla="*/ 25400 h 92710"/>
                  <a:gd name="connsiteX7" fmla="*/ 34290 w 62230"/>
                  <a:gd name="connsiteY7" fmla="*/ 39370 h 92710"/>
                  <a:gd name="connsiteX8" fmla="*/ 62230 w 62230"/>
                  <a:gd name="connsiteY8" fmla="*/ 67310 h 92710"/>
                  <a:gd name="connsiteX9" fmla="*/ 30480 w 62230"/>
                  <a:gd name="connsiteY9" fmla="*/ 92710 h 92710"/>
                  <a:gd name="connsiteX10" fmla="*/ 1270 w 62230"/>
                  <a:gd name="connsiteY10" fmla="*/ 86360 h 92710"/>
                  <a:gd name="connsiteX11" fmla="*/ 1270 w 62230"/>
                  <a:gd name="connsiteY11" fmla="*/ 71120 h 92710"/>
                  <a:gd name="connsiteX12" fmla="*/ 29210 w 62230"/>
                  <a:gd name="connsiteY12" fmla="*/ 78740 h 92710"/>
                  <a:gd name="connsiteX13" fmla="*/ 46990 w 62230"/>
                  <a:gd name="connsiteY13" fmla="*/ 67310 h 92710"/>
                  <a:gd name="connsiteX14" fmla="*/ 26670 w 62230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30" h="92710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0" name="Freeform 349">
                <a:extLst>
                  <a:ext uri="{FF2B5EF4-FFF2-40B4-BE49-F238E27FC236}">
                    <a16:creationId xmlns:a16="http://schemas.microsoft.com/office/drawing/2014/main" id="{81394E08-37DD-31CF-4CF5-A79658ADBBC1}"/>
                  </a:ext>
                </a:extLst>
              </p:cNvPr>
              <p:cNvSpPr/>
              <p:nvPr/>
            </p:nvSpPr>
            <p:spPr>
              <a:xfrm>
                <a:off x="2272029" y="2757170"/>
                <a:ext cx="20320" cy="125729"/>
              </a:xfrm>
              <a:custGeom>
                <a:avLst/>
                <a:gdLst>
                  <a:gd name="connsiteX0" fmla="*/ 10160 w 20320"/>
                  <a:gd name="connsiteY0" fmla="*/ 0 h 125729"/>
                  <a:gd name="connsiteX1" fmla="*/ 20320 w 20320"/>
                  <a:gd name="connsiteY1" fmla="*/ 10160 h 125729"/>
                  <a:gd name="connsiteX2" fmla="*/ 10160 w 20320"/>
                  <a:gd name="connsiteY2" fmla="*/ 20320 h 125729"/>
                  <a:gd name="connsiteX3" fmla="*/ 0 w 20320"/>
                  <a:gd name="connsiteY3" fmla="*/ 10160 h 125729"/>
                  <a:gd name="connsiteX4" fmla="*/ 10160 w 20320"/>
                  <a:gd name="connsiteY4" fmla="*/ 0 h 125729"/>
                  <a:gd name="connsiteX5" fmla="*/ 19050 w 20320"/>
                  <a:gd name="connsiteY5" fmla="*/ 36830 h 125729"/>
                  <a:gd name="connsiteX6" fmla="*/ 19050 w 20320"/>
                  <a:gd name="connsiteY6" fmla="*/ 125730 h 125729"/>
                  <a:gd name="connsiteX7" fmla="*/ 2540 w 20320"/>
                  <a:gd name="connsiteY7" fmla="*/ 125730 h 125729"/>
                  <a:gd name="connsiteX8" fmla="*/ 2540 w 20320"/>
                  <a:gd name="connsiteY8" fmla="*/ 36830 h 125729"/>
                  <a:gd name="connsiteX9" fmla="*/ 19050 w 20320"/>
                  <a:gd name="connsiteY9" fmla="*/ 36830 h 12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" h="12572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9050" y="36830"/>
                    </a:moveTo>
                    <a:lnTo>
                      <a:pt x="19050" y="125730"/>
                    </a:lnTo>
                    <a:lnTo>
                      <a:pt x="2540" y="125730"/>
                    </a:lnTo>
                    <a:lnTo>
                      <a:pt x="2540" y="36830"/>
                    </a:lnTo>
                    <a:lnTo>
                      <a:pt x="19050" y="368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1" name="Freeform 350">
                <a:extLst>
                  <a:ext uri="{FF2B5EF4-FFF2-40B4-BE49-F238E27FC236}">
                    <a16:creationId xmlns:a16="http://schemas.microsoft.com/office/drawing/2014/main" id="{B1CBE9A4-AD98-51C8-6B4A-4AD21AA45F5D}"/>
                  </a:ext>
                </a:extLst>
              </p:cNvPr>
              <p:cNvSpPr/>
              <p:nvPr/>
            </p:nvSpPr>
            <p:spPr>
              <a:xfrm>
                <a:off x="2311400" y="2767329"/>
                <a:ext cx="60960" cy="116840"/>
              </a:xfrm>
              <a:custGeom>
                <a:avLst/>
                <a:gdLst>
                  <a:gd name="connsiteX0" fmla="*/ 15240 w 60960"/>
                  <a:gd name="connsiteY0" fmla="*/ 26670 h 116840"/>
                  <a:gd name="connsiteX1" fmla="*/ 15240 w 60960"/>
                  <a:gd name="connsiteY1" fmla="*/ 0 h 116840"/>
                  <a:gd name="connsiteX2" fmla="*/ 31750 w 60960"/>
                  <a:gd name="connsiteY2" fmla="*/ 0 h 116840"/>
                  <a:gd name="connsiteX3" fmla="*/ 31750 w 60960"/>
                  <a:gd name="connsiteY3" fmla="*/ 26670 h 116840"/>
                  <a:gd name="connsiteX4" fmla="*/ 58420 w 60960"/>
                  <a:gd name="connsiteY4" fmla="*/ 26670 h 116840"/>
                  <a:gd name="connsiteX5" fmla="*/ 58420 w 60960"/>
                  <a:gd name="connsiteY5" fmla="*/ 40640 h 116840"/>
                  <a:gd name="connsiteX6" fmla="*/ 31750 w 60960"/>
                  <a:gd name="connsiteY6" fmla="*/ 40640 h 116840"/>
                  <a:gd name="connsiteX7" fmla="*/ 31750 w 60960"/>
                  <a:gd name="connsiteY7" fmla="*/ 86360 h 116840"/>
                  <a:gd name="connsiteX8" fmla="*/ 44450 w 60960"/>
                  <a:gd name="connsiteY8" fmla="*/ 102870 h 116840"/>
                  <a:gd name="connsiteX9" fmla="*/ 60960 w 60960"/>
                  <a:gd name="connsiteY9" fmla="*/ 99060 h 116840"/>
                  <a:gd name="connsiteX10" fmla="*/ 60960 w 60960"/>
                  <a:gd name="connsiteY10" fmla="*/ 113030 h 116840"/>
                  <a:gd name="connsiteX11" fmla="*/ 40640 w 60960"/>
                  <a:gd name="connsiteY11" fmla="*/ 116840 h 116840"/>
                  <a:gd name="connsiteX12" fmla="*/ 13970 w 60960"/>
                  <a:gd name="connsiteY12" fmla="*/ 90170 h 116840"/>
                  <a:gd name="connsiteX13" fmla="*/ 13970 w 60960"/>
                  <a:gd name="connsiteY13" fmla="*/ 39370 h 116840"/>
                  <a:gd name="connsiteX14" fmla="*/ 0 w 60960"/>
                  <a:gd name="connsiteY14" fmla="*/ 39370 h 116840"/>
                  <a:gd name="connsiteX15" fmla="*/ 0 w 60960"/>
                  <a:gd name="connsiteY15" fmla="*/ 25400 h 116840"/>
                  <a:gd name="connsiteX16" fmla="*/ 15240 w 60960"/>
                  <a:gd name="connsiteY16" fmla="*/ 25400 h 116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60" h="116840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2" name="Freeform 351">
                <a:extLst>
                  <a:ext uri="{FF2B5EF4-FFF2-40B4-BE49-F238E27FC236}">
                    <a16:creationId xmlns:a16="http://schemas.microsoft.com/office/drawing/2014/main" id="{4230C1BA-D08B-8927-2B5E-71A4D1B388AF}"/>
                  </a:ext>
                </a:extLst>
              </p:cNvPr>
              <p:cNvSpPr/>
              <p:nvPr/>
            </p:nvSpPr>
            <p:spPr>
              <a:xfrm>
                <a:off x="2385060" y="2754629"/>
                <a:ext cx="45719" cy="50800"/>
              </a:xfrm>
              <a:custGeom>
                <a:avLst/>
                <a:gdLst>
                  <a:gd name="connsiteX0" fmla="*/ 0 w 45719"/>
                  <a:gd name="connsiteY0" fmla="*/ 0 h 50800"/>
                  <a:gd name="connsiteX1" fmla="*/ 15240 w 45719"/>
                  <a:gd name="connsiteY1" fmla="*/ 0 h 50800"/>
                  <a:gd name="connsiteX2" fmla="*/ 15240 w 45719"/>
                  <a:gd name="connsiteY2" fmla="*/ 50800 h 50800"/>
                  <a:gd name="connsiteX3" fmla="*/ 0 w 45719"/>
                  <a:gd name="connsiteY3" fmla="*/ 50800 h 50800"/>
                  <a:gd name="connsiteX4" fmla="*/ 0 w 45719"/>
                  <a:gd name="connsiteY4" fmla="*/ 0 h 50800"/>
                  <a:gd name="connsiteX5" fmla="*/ 30480 w 45719"/>
                  <a:gd name="connsiteY5" fmla="*/ 0 h 50800"/>
                  <a:gd name="connsiteX6" fmla="*/ 45720 w 45719"/>
                  <a:gd name="connsiteY6" fmla="*/ 0 h 50800"/>
                  <a:gd name="connsiteX7" fmla="*/ 45720 w 45719"/>
                  <a:gd name="connsiteY7" fmla="*/ 50800 h 50800"/>
                  <a:gd name="connsiteX8" fmla="*/ 30480 w 45719"/>
                  <a:gd name="connsiteY8" fmla="*/ 50800 h 50800"/>
                  <a:gd name="connsiteX9" fmla="*/ 30480 w 45719"/>
                  <a:gd name="connsiteY9" fmla="*/ 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5719" h="50800">
                    <a:moveTo>
                      <a:pt x="0" y="0"/>
                    </a:moveTo>
                    <a:lnTo>
                      <a:pt x="15240" y="0"/>
                    </a:lnTo>
                    <a:lnTo>
                      <a:pt x="15240" y="50800"/>
                    </a:lnTo>
                    <a:lnTo>
                      <a:pt x="0" y="50800"/>
                    </a:lnTo>
                    <a:lnTo>
                      <a:pt x="0" y="0"/>
                    </a:lnTo>
                    <a:close/>
                    <a:moveTo>
                      <a:pt x="30480" y="0"/>
                    </a:moveTo>
                    <a:lnTo>
                      <a:pt x="45720" y="0"/>
                    </a:lnTo>
                    <a:lnTo>
                      <a:pt x="45720" y="50800"/>
                    </a:lnTo>
                    <a:lnTo>
                      <a:pt x="30480" y="50800"/>
                    </a:lnTo>
                    <a:lnTo>
                      <a:pt x="3048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3" name="Freeform 352">
                <a:extLst>
                  <a:ext uri="{FF2B5EF4-FFF2-40B4-BE49-F238E27FC236}">
                    <a16:creationId xmlns:a16="http://schemas.microsoft.com/office/drawing/2014/main" id="{5DB6990D-CEF7-BA70-E325-97B26E3DDACE}"/>
                  </a:ext>
                </a:extLst>
              </p:cNvPr>
              <p:cNvSpPr/>
              <p:nvPr/>
            </p:nvSpPr>
            <p:spPr>
              <a:xfrm>
                <a:off x="2495550" y="2791460"/>
                <a:ext cx="73660" cy="93979"/>
              </a:xfrm>
              <a:custGeom>
                <a:avLst/>
                <a:gdLst>
                  <a:gd name="connsiteX0" fmla="*/ 5080 w 73660"/>
                  <a:gd name="connsiteY0" fmla="*/ 6350 h 93979"/>
                  <a:gd name="connsiteX1" fmla="*/ 36830 w 73660"/>
                  <a:gd name="connsiteY1" fmla="*/ 0 h 93979"/>
                  <a:gd name="connsiteX2" fmla="*/ 73660 w 73660"/>
                  <a:gd name="connsiteY2" fmla="*/ 34290 h 93979"/>
                  <a:gd name="connsiteX3" fmla="*/ 73660 w 73660"/>
                  <a:gd name="connsiteY3" fmla="*/ 91440 h 93979"/>
                  <a:gd name="connsiteX4" fmla="*/ 58420 w 73660"/>
                  <a:gd name="connsiteY4" fmla="*/ 91440 h 93979"/>
                  <a:gd name="connsiteX5" fmla="*/ 58420 w 73660"/>
                  <a:gd name="connsiteY5" fmla="*/ 81280 h 93979"/>
                  <a:gd name="connsiteX6" fmla="*/ 58420 w 73660"/>
                  <a:gd name="connsiteY6" fmla="*/ 73660 h 93979"/>
                  <a:gd name="connsiteX7" fmla="*/ 58420 w 73660"/>
                  <a:gd name="connsiteY7" fmla="*/ 73660 h 93979"/>
                  <a:gd name="connsiteX8" fmla="*/ 27940 w 73660"/>
                  <a:gd name="connsiteY8" fmla="*/ 93980 h 93979"/>
                  <a:gd name="connsiteX9" fmla="*/ 0 w 73660"/>
                  <a:gd name="connsiteY9" fmla="*/ 67310 h 93979"/>
                  <a:gd name="connsiteX10" fmla="*/ 58420 w 73660"/>
                  <a:gd name="connsiteY10" fmla="*/ 39370 h 93979"/>
                  <a:gd name="connsiteX11" fmla="*/ 58420 w 73660"/>
                  <a:gd name="connsiteY11" fmla="*/ 34290 h 93979"/>
                  <a:gd name="connsiteX12" fmla="*/ 35560 w 73660"/>
                  <a:gd name="connsiteY12" fmla="*/ 13970 h 93979"/>
                  <a:gd name="connsiteX13" fmla="*/ 6350 w 73660"/>
                  <a:gd name="connsiteY13" fmla="*/ 21590 h 93979"/>
                  <a:gd name="connsiteX14" fmla="*/ 6350 w 73660"/>
                  <a:gd name="connsiteY14" fmla="*/ 6350 h 93979"/>
                  <a:gd name="connsiteX15" fmla="*/ 55880 w 73660"/>
                  <a:gd name="connsiteY15" fmla="*/ 50800 h 93979"/>
                  <a:gd name="connsiteX16" fmla="*/ 15240 w 73660"/>
                  <a:gd name="connsiteY16" fmla="*/ 66040 h 93979"/>
                  <a:gd name="connsiteX17" fmla="*/ 29210 w 73660"/>
                  <a:gd name="connsiteY17" fmla="*/ 80010 h 93979"/>
                  <a:gd name="connsiteX18" fmla="*/ 55880 w 73660"/>
                  <a:gd name="connsiteY18" fmla="*/ 5080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60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5880" y="50800"/>
                    </a:moveTo>
                    <a:cubicBezTo>
                      <a:pt x="26670" y="45720"/>
                      <a:pt x="15240" y="54610"/>
                      <a:pt x="15240" y="66040"/>
                    </a:cubicBezTo>
                    <a:cubicBezTo>
                      <a:pt x="15240" y="77470"/>
                      <a:pt x="20320" y="80010"/>
                      <a:pt x="29210" y="80010"/>
                    </a:cubicBezTo>
                    <a:cubicBezTo>
                      <a:pt x="44450" y="80010"/>
                      <a:pt x="55880" y="64770"/>
                      <a:pt x="5588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4" name="Freeform 353">
                <a:extLst>
                  <a:ext uri="{FF2B5EF4-FFF2-40B4-BE49-F238E27FC236}">
                    <a16:creationId xmlns:a16="http://schemas.microsoft.com/office/drawing/2014/main" id="{34D1463D-C044-1FB9-330A-5ECACF449549}"/>
                  </a:ext>
                </a:extLst>
              </p:cNvPr>
              <p:cNvSpPr/>
              <p:nvPr/>
            </p:nvSpPr>
            <p:spPr>
              <a:xfrm>
                <a:off x="2592070" y="2791460"/>
                <a:ext cx="62229" cy="92710"/>
              </a:xfrm>
              <a:custGeom>
                <a:avLst/>
                <a:gdLst>
                  <a:gd name="connsiteX0" fmla="*/ 26670 w 62229"/>
                  <a:gd name="connsiteY0" fmla="*/ 53340 h 92710"/>
                  <a:gd name="connsiteX1" fmla="*/ 0 w 62229"/>
                  <a:gd name="connsiteY1" fmla="*/ 25400 h 92710"/>
                  <a:gd name="connsiteX2" fmla="*/ 31750 w 62229"/>
                  <a:gd name="connsiteY2" fmla="*/ 0 h 92710"/>
                  <a:gd name="connsiteX3" fmla="*/ 57150 w 62229"/>
                  <a:gd name="connsiteY3" fmla="*/ 5080 h 92710"/>
                  <a:gd name="connsiteX4" fmla="*/ 57150 w 62229"/>
                  <a:gd name="connsiteY4" fmla="*/ 20320 h 92710"/>
                  <a:gd name="connsiteX5" fmla="*/ 34290 w 62229"/>
                  <a:gd name="connsiteY5" fmla="*/ 13970 h 92710"/>
                  <a:gd name="connsiteX6" fmla="*/ 16510 w 62229"/>
                  <a:gd name="connsiteY6" fmla="*/ 25400 h 92710"/>
                  <a:gd name="connsiteX7" fmla="*/ 34290 w 62229"/>
                  <a:gd name="connsiteY7" fmla="*/ 39370 h 92710"/>
                  <a:gd name="connsiteX8" fmla="*/ 62230 w 62229"/>
                  <a:gd name="connsiteY8" fmla="*/ 67310 h 92710"/>
                  <a:gd name="connsiteX9" fmla="*/ 30480 w 62229"/>
                  <a:gd name="connsiteY9" fmla="*/ 92710 h 92710"/>
                  <a:gd name="connsiteX10" fmla="*/ 1270 w 62229"/>
                  <a:gd name="connsiteY10" fmla="*/ 86360 h 92710"/>
                  <a:gd name="connsiteX11" fmla="*/ 1270 w 62229"/>
                  <a:gd name="connsiteY11" fmla="*/ 71120 h 92710"/>
                  <a:gd name="connsiteX12" fmla="*/ 29210 w 62229"/>
                  <a:gd name="connsiteY12" fmla="*/ 78740 h 92710"/>
                  <a:gd name="connsiteX13" fmla="*/ 46990 w 62229"/>
                  <a:gd name="connsiteY13" fmla="*/ 67310 h 92710"/>
                  <a:gd name="connsiteX14" fmla="*/ 26670 w 62229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29" h="92710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5" name="Freeform 354">
                <a:extLst>
                  <a:ext uri="{FF2B5EF4-FFF2-40B4-BE49-F238E27FC236}">
                    <a16:creationId xmlns:a16="http://schemas.microsoft.com/office/drawing/2014/main" id="{1F9451BA-1DF6-9E6B-809F-825D2CF07905}"/>
                  </a:ext>
                </a:extLst>
              </p:cNvPr>
              <p:cNvSpPr/>
              <p:nvPr/>
            </p:nvSpPr>
            <p:spPr>
              <a:xfrm>
                <a:off x="2716529" y="2791460"/>
                <a:ext cx="73660" cy="93979"/>
              </a:xfrm>
              <a:custGeom>
                <a:avLst/>
                <a:gdLst>
                  <a:gd name="connsiteX0" fmla="*/ 5080 w 73660"/>
                  <a:gd name="connsiteY0" fmla="*/ 6350 h 93979"/>
                  <a:gd name="connsiteX1" fmla="*/ 36830 w 73660"/>
                  <a:gd name="connsiteY1" fmla="*/ 0 h 93979"/>
                  <a:gd name="connsiteX2" fmla="*/ 73660 w 73660"/>
                  <a:gd name="connsiteY2" fmla="*/ 34290 h 93979"/>
                  <a:gd name="connsiteX3" fmla="*/ 73660 w 73660"/>
                  <a:gd name="connsiteY3" fmla="*/ 91440 h 93979"/>
                  <a:gd name="connsiteX4" fmla="*/ 58420 w 73660"/>
                  <a:gd name="connsiteY4" fmla="*/ 91440 h 93979"/>
                  <a:gd name="connsiteX5" fmla="*/ 58420 w 73660"/>
                  <a:gd name="connsiteY5" fmla="*/ 81280 h 93979"/>
                  <a:gd name="connsiteX6" fmla="*/ 58420 w 73660"/>
                  <a:gd name="connsiteY6" fmla="*/ 73660 h 93979"/>
                  <a:gd name="connsiteX7" fmla="*/ 58420 w 73660"/>
                  <a:gd name="connsiteY7" fmla="*/ 73660 h 93979"/>
                  <a:gd name="connsiteX8" fmla="*/ 27940 w 73660"/>
                  <a:gd name="connsiteY8" fmla="*/ 93980 h 93979"/>
                  <a:gd name="connsiteX9" fmla="*/ 0 w 73660"/>
                  <a:gd name="connsiteY9" fmla="*/ 67310 h 93979"/>
                  <a:gd name="connsiteX10" fmla="*/ 58420 w 73660"/>
                  <a:gd name="connsiteY10" fmla="*/ 39370 h 93979"/>
                  <a:gd name="connsiteX11" fmla="*/ 58420 w 73660"/>
                  <a:gd name="connsiteY11" fmla="*/ 34290 h 93979"/>
                  <a:gd name="connsiteX12" fmla="*/ 35560 w 73660"/>
                  <a:gd name="connsiteY12" fmla="*/ 13970 h 93979"/>
                  <a:gd name="connsiteX13" fmla="*/ 6350 w 73660"/>
                  <a:gd name="connsiteY13" fmla="*/ 21590 h 93979"/>
                  <a:gd name="connsiteX14" fmla="*/ 6350 w 73660"/>
                  <a:gd name="connsiteY14" fmla="*/ 6350 h 93979"/>
                  <a:gd name="connsiteX15" fmla="*/ 57150 w 73660"/>
                  <a:gd name="connsiteY15" fmla="*/ 50800 h 93979"/>
                  <a:gd name="connsiteX16" fmla="*/ 16510 w 73660"/>
                  <a:gd name="connsiteY16" fmla="*/ 66040 h 93979"/>
                  <a:gd name="connsiteX17" fmla="*/ 30480 w 73660"/>
                  <a:gd name="connsiteY17" fmla="*/ 80010 h 93979"/>
                  <a:gd name="connsiteX18" fmla="*/ 57150 w 73660"/>
                  <a:gd name="connsiteY18" fmla="*/ 5080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60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80010"/>
                      <a:pt x="30480" y="80010"/>
                    </a:cubicBezTo>
                    <a:cubicBezTo>
                      <a:pt x="45720" y="80010"/>
                      <a:pt x="57150" y="64770"/>
                      <a:pt x="5715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6" name="Freeform 355">
                <a:extLst>
                  <a:ext uri="{FF2B5EF4-FFF2-40B4-BE49-F238E27FC236}">
                    <a16:creationId xmlns:a16="http://schemas.microsoft.com/office/drawing/2014/main" id="{5613E5AD-BBD8-B60B-F664-F0C983BE870B}"/>
                  </a:ext>
                </a:extLst>
              </p:cNvPr>
              <p:cNvSpPr/>
              <p:nvPr/>
            </p:nvSpPr>
            <p:spPr>
              <a:xfrm>
                <a:off x="2851150" y="2794000"/>
                <a:ext cx="88900" cy="91439"/>
              </a:xfrm>
              <a:custGeom>
                <a:avLst/>
                <a:gdLst>
                  <a:gd name="connsiteX0" fmla="*/ 87630 w 88900"/>
                  <a:gd name="connsiteY0" fmla="*/ 0 h 91439"/>
                  <a:gd name="connsiteX1" fmla="*/ 48260 w 88900"/>
                  <a:gd name="connsiteY1" fmla="*/ 91440 h 91439"/>
                  <a:gd name="connsiteX2" fmla="*/ 39370 w 88900"/>
                  <a:gd name="connsiteY2" fmla="*/ 91440 h 91439"/>
                  <a:gd name="connsiteX3" fmla="*/ 0 w 88900"/>
                  <a:gd name="connsiteY3" fmla="*/ 0 h 91439"/>
                  <a:gd name="connsiteX4" fmla="*/ 17780 w 88900"/>
                  <a:gd name="connsiteY4" fmla="*/ 0 h 91439"/>
                  <a:gd name="connsiteX5" fmla="*/ 44450 w 88900"/>
                  <a:gd name="connsiteY5" fmla="*/ 64770 h 91439"/>
                  <a:gd name="connsiteX6" fmla="*/ 71120 w 88900"/>
                  <a:gd name="connsiteY6" fmla="*/ 0 h 91439"/>
                  <a:gd name="connsiteX7" fmla="*/ 88900 w 88900"/>
                  <a:gd name="connsiteY7" fmla="*/ 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900" h="91439">
                    <a:moveTo>
                      <a:pt x="87630" y="0"/>
                    </a:moveTo>
                    <a:lnTo>
                      <a:pt x="48260" y="91440"/>
                    </a:lnTo>
                    <a:lnTo>
                      <a:pt x="39370" y="91440"/>
                    </a:lnTo>
                    <a:lnTo>
                      <a:pt x="0" y="0"/>
                    </a:lnTo>
                    <a:lnTo>
                      <a:pt x="17780" y="0"/>
                    </a:lnTo>
                    <a:cubicBezTo>
                      <a:pt x="26670" y="21590"/>
                      <a:pt x="36830" y="44450"/>
                      <a:pt x="44450" y="64770"/>
                    </a:cubicBezTo>
                    <a:cubicBezTo>
                      <a:pt x="52070" y="44450"/>
                      <a:pt x="62230" y="21590"/>
                      <a:pt x="71120" y="0"/>
                    </a:cubicBezTo>
                    <a:lnTo>
                      <a:pt x="8890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7" name="Freeform 356">
                <a:extLst>
                  <a:ext uri="{FF2B5EF4-FFF2-40B4-BE49-F238E27FC236}">
                    <a16:creationId xmlns:a16="http://schemas.microsoft.com/office/drawing/2014/main" id="{FFDF48EB-C414-AD87-78E8-659D5CA7E5D2}"/>
                  </a:ext>
                </a:extLst>
              </p:cNvPr>
              <p:cNvSpPr/>
              <p:nvPr/>
            </p:nvSpPr>
            <p:spPr>
              <a:xfrm>
                <a:off x="2948939" y="2791460"/>
                <a:ext cx="83820" cy="93979"/>
              </a:xfrm>
              <a:custGeom>
                <a:avLst/>
                <a:gdLst>
                  <a:gd name="connsiteX0" fmla="*/ 83820 w 83820"/>
                  <a:gd name="connsiteY0" fmla="*/ 41910 h 93979"/>
                  <a:gd name="connsiteX1" fmla="*/ 83820 w 83820"/>
                  <a:gd name="connsiteY1" fmla="*/ 50800 h 93979"/>
                  <a:gd name="connsiteX2" fmla="*/ 17780 w 83820"/>
                  <a:gd name="connsiteY2" fmla="*/ 50800 h 93979"/>
                  <a:gd name="connsiteX3" fmla="*/ 48260 w 83820"/>
                  <a:gd name="connsiteY3" fmla="*/ 80010 h 93979"/>
                  <a:gd name="connsiteX4" fmla="*/ 80010 w 83820"/>
                  <a:gd name="connsiteY4" fmla="*/ 71120 h 93979"/>
                  <a:gd name="connsiteX5" fmla="*/ 80010 w 83820"/>
                  <a:gd name="connsiteY5" fmla="*/ 86360 h 93979"/>
                  <a:gd name="connsiteX6" fmla="*/ 46990 w 83820"/>
                  <a:gd name="connsiteY6" fmla="*/ 93980 h 93979"/>
                  <a:gd name="connsiteX7" fmla="*/ 0 w 83820"/>
                  <a:gd name="connsiteY7" fmla="*/ 46990 h 93979"/>
                  <a:gd name="connsiteX8" fmla="*/ 43180 w 83820"/>
                  <a:gd name="connsiteY8" fmla="*/ 0 h 93979"/>
                  <a:gd name="connsiteX9" fmla="*/ 83820 w 83820"/>
                  <a:gd name="connsiteY9" fmla="*/ 41910 h 93979"/>
                  <a:gd name="connsiteX10" fmla="*/ 43180 w 83820"/>
                  <a:gd name="connsiteY10" fmla="*/ 13970 h 93979"/>
                  <a:gd name="connsiteX11" fmla="*/ 17780 w 83820"/>
                  <a:gd name="connsiteY11" fmla="*/ 38100 h 93979"/>
                  <a:gd name="connsiteX12" fmla="*/ 67310 w 83820"/>
                  <a:gd name="connsiteY12" fmla="*/ 38100 h 93979"/>
                  <a:gd name="connsiteX13" fmla="*/ 43180 w 83820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8" name="Freeform 357">
                <a:extLst>
                  <a:ext uri="{FF2B5EF4-FFF2-40B4-BE49-F238E27FC236}">
                    <a16:creationId xmlns:a16="http://schemas.microsoft.com/office/drawing/2014/main" id="{DCB0C097-CCE1-D4EB-DFDE-96AAFBD00C45}"/>
                  </a:ext>
                </a:extLst>
              </p:cNvPr>
              <p:cNvSpPr/>
              <p:nvPr/>
            </p:nvSpPr>
            <p:spPr>
              <a:xfrm>
                <a:off x="3058160" y="2791460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9" name="Freeform 358">
                <a:extLst>
                  <a:ext uri="{FF2B5EF4-FFF2-40B4-BE49-F238E27FC236}">
                    <a16:creationId xmlns:a16="http://schemas.microsoft.com/office/drawing/2014/main" id="{6BD48729-4906-C9E8-A550-A9E9B9507560}"/>
                  </a:ext>
                </a:extLst>
              </p:cNvPr>
              <p:cNvSpPr/>
              <p:nvPr/>
            </p:nvSpPr>
            <p:spPr>
              <a:xfrm>
                <a:off x="3128010" y="2754629"/>
                <a:ext cx="87629" cy="130810"/>
              </a:xfrm>
              <a:custGeom>
                <a:avLst/>
                <a:gdLst>
                  <a:gd name="connsiteX0" fmla="*/ 0 w 87629"/>
                  <a:gd name="connsiteY0" fmla="*/ 0 h 130810"/>
                  <a:gd name="connsiteX1" fmla="*/ 16510 w 87629"/>
                  <a:gd name="connsiteY1" fmla="*/ 0 h 130810"/>
                  <a:gd name="connsiteX2" fmla="*/ 16510 w 87629"/>
                  <a:gd name="connsiteY2" fmla="*/ 45720 h 130810"/>
                  <a:gd name="connsiteX3" fmla="*/ 16510 w 87629"/>
                  <a:gd name="connsiteY3" fmla="*/ 53340 h 130810"/>
                  <a:gd name="connsiteX4" fmla="*/ 16510 w 87629"/>
                  <a:gd name="connsiteY4" fmla="*/ 53340 h 130810"/>
                  <a:gd name="connsiteX5" fmla="*/ 46990 w 87629"/>
                  <a:gd name="connsiteY5" fmla="*/ 36830 h 130810"/>
                  <a:gd name="connsiteX6" fmla="*/ 87630 w 87629"/>
                  <a:gd name="connsiteY6" fmla="*/ 83820 h 130810"/>
                  <a:gd name="connsiteX7" fmla="*/ 46990 w 87629"/>
                  <a:gd name="connsiteY7" fmla="*/ 130810 h 130810"/>
                  <a:gd name="connsiteX8" fmla="*/ 15240 w 87629"/>
                  <a:gd name="connsiteY8" fmla="*/ 111760 h 130810"/>
                  <a:gd name="connsiteX9" fmla="*/ 15240 w 87629"/>
                  <a:gd name="connsiteY9" fmla="*/ 111760 h 130810"/>
                  <a:gd name="connsiteX10" fmla="*/ 15240 w 87629"/>
                  <a:gd name="connsiteY10" fmla="*/ 118110 h 130810"/>
                  <a:gd name="connsiteX11" fmla="*/ 15240 w 87629"/>
                  <a:gd name="connsiteY11" fmla="*/ 128270 h 130810"/>
                  <a:gd name="connsiteX12" fmla="*/ 0 w 87629"/>
                  <a:gd name="connsiteY12" fmla="*/ 128270 h 130810"/>
                  <a:gd name="connsiteX13" fmla="*/ 0 w 87629"/>
                  <a:gd name="connsiteY13" fmla="*/ 0 h 130810"/>
                  <a:gd name="connsiteX14" fmla="*/ 17780 w 87629"/>
                  <a:gd name="connsiteY14" fmla="*/ 83820 h 130810"/>
                  <a:gd name="connsiteX15" fmla="*/ 45720 w 87629"/>
                  <a:gd name="connsiteY15" fmla="*/ 115570 h 130810"/>
                  <a:gd name="connsiteX16" fmla="*/ 73660 w 87629"/>
                  <a:gd name="connsiteY16" fmla="*/ 83820 h 130810"/>
                  <a:gd name="connsiteX17" fmla="*/ 45720 w 87629"/>
                  <a:gd name="connsiteY17" fmla="*/ 52070 h 130810"/>
                  <a:gd name="connsiteX18" fmla="*/ 17780 w 87629"/>
                  <a:gd name="connsiteY18" fmla="*/ 8382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29" h="130810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45720"/>
                    </a:lnTo>
                    <a:cubicBezTo>
                      <a:pt x="16510" y="50800"/>
                      <a:pt x="16510" y="53340"/>
                      <a:pt x="16510" y="53340"/>
                    </a:cubicBezTo>
                    <a:lnTo>
                      <a:pt x="16510" y="53340"/>
                    </a:lnTo>
                    <a:cubicBezTo>
                      <a:pt x="21590" y="44450"/>
                      <a:pt x="33020" y="36830"/>
                      <a:pt x="46990" y="36830"/>
                    </a:cubicBezTo>
                    <a:cubicBezTo>
                      <a:pt x="69850" y="36830"/>
                      <a:pt x="87630" y="55880"/>
                      <a:pt x="87630" y="83820"/>
                    </a:cubicBezTo>
                    <a:cubicBezTo>
                      <a:pt x="87630" y="111760"/>
                      <a:pt x="69850" y="130810"/>
                      <a:pt x="46990" y="130810"/>
                    </a:cubicBezTo>
                    <a:cubicBezTo>
                      <a:pt x="24130" y="130810"/>
                      <a:pt x="20320" y="121920"/>
                      <a:pt x="15240" y="111760"/>
                    </a:cubicBezTo>
                    <a:lnTo>
                      <a:pt x="15240" y="111760"/>
                    </a:lnTo>
                    <a:cubicBezTo>
                      <a:pt x="15240" y="111760"/>
                      <a:pt x="15240" y="114300"/>
                      <a:pt x="15240" y="118110"/>
                    </a:cubicBezTo>
                    <a:lnTo>
                      <a:pt x="15240" y="128270"/>
                    </a:lnTo>
                    <a:lnTo>
                      <a:pt x="0" y="128270"/>
                    </a:lnTo>
                    <a:lnTo>
                      <a:pt x="0" y="0"/>
                    </a:lnTo>
                    <a:close/>
                    <a:moveTo>
                      <a:pt x="17780" y="83820"/>
                    </a:moveTo>
                    <a:cubicBezTo>
                      <a:pt x="17780" y="106680"/>
                      <a:pt x="31750" y="115570"/>
                      <a:pt x="45720" y="115570"/>
                    </a:cubicBezTo>
                    <a:cubicBezTo>
                      <a:pt x="59690" y="115570"/>
                      <a:pt x="73660" y="101600"/>
                      <a:pt x="73660" y="83820"/>
                    </a:cubicBezTo>
                    <a:cubicBezTo>
                      <a:pt x="73660" y="66040"/>
                      <a:pt x="62230" y="52070"/>
                      <a:pt x="45720" y="52070"/>
                    </a:cubicBezTo>
                    <a:cubicBezTo>
                      <a:pt x="29210" y="52070"/>
                      <a:pt x="17780" y="62230"/>
                      <a:pt x="17780" y="8382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0" name="Freeform 359">
                <a:extLst>
                  <a:ext uri="{FF2B5EF4-FFF2-40B4-BE49-F238E27FC236}">
                    <a16:creationId xmlns:a16="http://schemas.microsoft.com/office/drawing/2014/main" id="{346F950C-C1A8-F088-D127-611DCE29E6E4}"/>
                  </a:ext>
                </a:extLst>
              </p:cNvPr>
              <p:cNvSpPr/>
              <p:nvPr/>
            </p:nvSpPr>
            <p:spPr>
              <a:xfrm>
                <a:off x="3235960" y="2865120"/>
                <a:ext cx="20319" cy="20319"/>
              </a:xfrm>
              <a:custGeom>
                <a:avLst/>
                <a:gdLst>
                  <a:gd name="connsiteX0" fmla="*/ 10160 w 20319"/>
                  <a:gd name="connsiteY0" fmla="*/ 0 h 20319"/>
                  <a:gd name="connsiteX1" fmla="*/ 20320 w 20319"/>
                  <a:gd name="connsiteY1" fmla="*/ 10160 h 20319"/>
                  <a:gd name="connsiteX2" fmla="*/ 10160 w 20319"/>
                  <a:gd name="connsiteY2" fmla="*/ 20320 h 20319"/>
                  <a:gd name="connsiteX3" fmla="*/ 0 w 20319"/>
                  <a:gd name="connsiteY3" fmla="*/ 10160 h 20319"/>
                  <a:gd name="connsiteX4" fmla="*/ 10160 w 20319"/>
                  <a:gd name="connsiteY4" fmla="*/ 0 h 20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19" h="2031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61" name="Graphic 4">
            <a:extLst>
              <a:ext uri="{FF2B5EF4-FFF2-40B4-BE49-F238E27FC236}">
                <a16:creationId xmlns:a16="http://schemas.microsoft.com/office/drawing/2014/main" id="{5DEC39C0-ADDA-D23E-CEB9-289234F1094D}"/>
              </a:ext>
            </a:extLst>
          </p:cNvPr>
          <p:cNvGrpSpPr/>
          <p:nvPr/>
        </p:nvGrpSpPr>
        <p:grpSpPr>
          <a:xfrm>
            <a:off x="1824989" y="3260090"/>
            <a:ext cx="6386829" cy="1333500"/>
            <a:chOff x="1824989" y="3260090"/>
            <a:chExt cx="6386829" cy="1333500"/>
          </a:xfrm>
        </p:grpSpPr>
        <p:grpSp>
          <p:nvGrpSpPr>
            <p:cNvPr id="362" name="Graphic 4">
              <a:extLst>
                <a:ext uri="{FF2B5EF4-FFF2-40B4-BE49-F238E27FC236}">
                  <a16:creationId xmlns:a16="http://schemas.microsoft.com/office/drawing/2014/main" id="{EDFD2E8C-FAEF-08F6-6AE0-06C3CEE261FD}"/>
                </a:ext>
              </a:extLst>
            </p:cNvPr>
            <p:cNvGrpSpPr/>
            <p:nvPr/>
          </p:nvGrpSpPr>
          <p:grpSpPr>
            <a:xfrm>
              <a:off x="3201670" y="3348990"/>
              <a:ext cx="5010149" cy="562609"/>
              <a:chOff x="3201670" y="3348990"/>
              <a:chExt cx="5010149" cy="562609"/>
            </a:xfrm>
            <a:solidFill>
              <a:srgbClr val="8B0E04"/>
            </a:solidFill>
          </p:grpSpPr>
          <p:sp>
            <p:nvSpPr>
              <p:cNvPr id="363" name="Freeform 362">
                <a:extLst>
                  <a:ext uri="{FF2B5EF4-FFF2-40B4-BE49-F238E27FC236}">
                    <a16:creationId xmlns:a16="http://schemas.microsoft.com/office/drawing/2014/main" id="{B47053A4-173D-4D66-73DA-772D8F0937EA}"/>
                  </a:ext>
                </a:extLst>
              </p:cNvPr>
              <p:cNvSpPr/>
              <p:nvPr/>
            </p:nvSpPr>
            <p:spPr>
              <a:xfrm>
                <a:off x="3201670" y="3352800"/>
                <a:ext cx="556259" cy="547370"/>
              </a:xfrm>
              <a:custGeom>
                <a:avLst/>
                <a:gdLst>
                  <a:gd name="connsiteX0" fmla="*/ 359410 w 556259"/>
                  <a:gd name="connsiteY0" fmla="*/ 476250 h 547370"/>
                  <a:gd name="connsiteX1" fmla="*/ 195580 w 556259"/>
                  <a:gd name="connsiteY1" fmla="*/ 476250 h 547370"/>
                  <a:gd name="connsiteX2" fmla="*/ 162560 w 556259"/>
                  <a:gd name="connsiteY2" fmla="*/ 547370 h 547370"/>
                  <a:gd name="connsiteX3" fmla="*/ 0 w 556259"/>
                  <a:gd name="connsiteY3" fmla="*/ 547370 h 547370"/>
                  <a:gd name="connsiteX4" fmla="*/ 274320 w 556259"/>
                  <a:gd name="connsiteY4" fmla="*/ 0 h 547370"/>
                  <a:gd name="connsiteX5" fmla="*/ 281940 w 556259"/>
                  <a:gd name="connsiteY5" fmla="*/ 0 h 547370"/>
                  <a:gd name="connsiteX6" fmla="*/ 556260 w 556259"/>
                  <a:gd name="connsiteY6" fmla="*/ 547370 h 547370"/>
                  <a:gd name="connsiteX7" fmla="*/ 393700 w 556259"/>
                  <a:gd name="connsiteY7" fmla="*/ 547370 h 547370"/>
                  <a:gd name="connsiteX8" fmla="*/ 359410 w 556259"/>
                  <a:gd name="connsiteY8" fmla="*/ 476250 h 547370"/>
                  <a:gd name="connsiteX9" fmla="*/ 238760 w 556259"/>
                  <a:gd name="connsiteY9" fmla="*/ 374650 h 547370"/>
                  <a:gd name="connsiteX10" fmla="*/ 316230 w 556259"/>
                  <a:gd name="connsiteY10" fmla="*/ 374650 h 547370"/>
                  <a:gd name="connsiteX11" fmla="*/ 278130 w 556259"/>
                  <a:gd name="connsiteY11" fmla="*/ 274320 h 547370"/>
                  <a:gd name="connsiteX12" fmla="*/ 276860 w 556259"/>
                  <a:gd name="connsiteY12" fmla="*/ 274320 h 547370"/>
                  <a:gd name="connsiteX13" fmla="*/ 238760 w 556259"/>
                  <a:gd name="connsiteY13" fmla="*/ 374650 h 547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56259" h="547370">
                    <a:moveTo>
                      <a:pt x="359410" y="476250"/>
                    </a:moveTo>
                    <a:lnTo>
                      <a:pt x="195580" y="476250"/>
                    </a:lnTo>
                    <a:lnTo>
                      <a:pt x="162560" y="547370"/>
                    </a:lnTo>
                    <a:lnTo>
                      <a:pt x="0" y="547370"/>
                    </a:lnTo>
                    <a:lnTo>
                      <a:pt x="274320" y="0"/>
                    </a:lnTo>
                    <a:lnTo>
                      <a:pt x="281940" y="0"/>
                    </a:lnTo>
                    <a:lnTo>
                      <a:pt x="556260" y="547370"/>
                    </a:lnTo>
                    <a:lnTo>
                      <a:pt x="393700" y="547370"/>
                    </a:lnTo>
                    <a:lnTo>
                      <a:pt x="359410" y="476250"/>
                    </a:lnTo>
                    <a:close/>
                    <a:moveTo>
                      <a:pt x="238760" y="374650"/>
                    </a:moveTo>
                    <a:lnTo>
                      <a:pt x="316230" y="374650"/>
                    </a:lnTo>
                    <a:cubicBezTo>
                      <a:pt x="302260" y="342900"/>
                      <a:pt x="281940" y="293370"/>
                      <a:pt x="278130" y="274320"/>
                    </a:cubicBezTo>
                    <a:lnTo>
                      <a:pt x="276860" y="274320"/>
                    </a:lnTo>
                    <a:cubicBezTo>
                      <a:pt x="271780" y="293370"/>
                      <a:pt x="252730" y="342900"/>
                      <a:pt x="238760" y="37465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4" name="Freeform 363">
                <a:extLst>
                  <a:ext uri="{FF2B5EF4-FFF2-40B4-BE49-F238E27FC236}">
                    <a16:creationId xmlns:a16="http://schemas.microsoft.com/office/drawing/2014/main" id="{8F422072-262C-DB47-0440-91CC01E3260E}"/>
                  </a:ext>
                </a:extLst>
              </p:cNvPr>
              <p:cNvSpPr/>
              <p:nvPr/>
            </p:nvSpPr>
            <p:spPr>
              <a:xfrm>
                <a:off x="3797300" y="3360420"/>
                <a:ext cx="439420" cy="539750"/>
              </a:xfrm>
              <a:custGeom>
                <a:avLst/>
                <a:gdLst>
                  <a:gd name="connsiteX0" fmla="*/ 276860 w 439420"/>
                  <a:gd name="connsiteY0" fmla="*/ 539750 h 539750"/>
                  <a:gd name="connsiteX1" fmla="*/ 196850 w 439420"/>
                  <a:gd name="connsiteY1" fmla="*/ 372110 h 539750"/>
                  <a:gd name="connsiteX2" fmla="*/ 152400 w 439420"/>
                  <a:gd name="connsiteY2" fmla="*/ 372110 h 539750"/>
                  <a:gd name="connsiteX3" fmla="*/ 152400 w 439420"/>
                  <a:gd name="connsiteY3" fmla="*/ 539750 h 539750"/>
                  <a:gd name="connsiteX4" fmla="*/ 0 w 439420"/>
                  <a:gd name="connsiteY4" fmla="*/ 539750 h 539750"/>
                  <a:gd name="connsiteX5" fmla="*/ 0 w 439420"/>
                  <a:gd name="connsiteY5" fmla="*/ 0 h 539750"/>
                  <a:gd name="connsiteX6" fmla="*/ 203200 w 439420"/>
                  <a:gd name="connsiteY6" fmla="*/ 0 h 539750"/>
                  <a:gd name="connsiteX7" fmla="*/ 429260 w 439420"/>
                  <a:gd name="connsiteY7" fmla="*/ 189230 h 539750"/>
                  <a:gd name="connsiteX8" fmla="*/ 334010 w 439420"/>
                  <a:gd name="connsiteY8" fmla="*/ 345440 h 539750"/>
                  <a:gd name="connsiteX9" fmla="*/ 439420 w 439420"/>
                  <a:gd name="connsiteY9" fmla="*/ 538480 h 539750"/>
                  <a:gd name="connsiteX10" fmla="*/ 276860 w 439420"/>
                  <a:gd name="connsiteY10" fmla="*/ 538480 h 539750"/>
                  <a:gd name="connsiteX11" fmla="*/ 153670 w 439420"/>
                  <a:gd name="connsiteY11" fmla="*/ 132080 h 539750"/>
                  <a:gd name="connsiteX12" fmla="*/ 153670 w 439420"/>
                  <a:gd name="connsiteY12" fmla="*/ 247650 h 539750"/>
                  <a:gd name="connsiteX13" fmla="*/ 212090 w 439420"/>
                  <a:gd name="connsiteY13" fmla="*/ 247650 h 539750"/>
                  <a:gd name="connsiteX14" fmla="*/ 271780 w 439420"/>
                  <a:gd name="connsiteY14" fmla="*/ 190500 h 539750"/>
                  <a:gd name="connsiteX15" fmla="*/ 212090 w 439420"/>
                  <a:gd name="connsiteY15" fmla="*/ 133350 h 539750"/>
                  <a:gd name="connsiteX16" fmla="*/ 153670 w 439420"/>
                  <a:gd name="connsiteY16" fmla="*/ 133350 h 539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39420" h="539750">
                    <a:moveTo>
                      <a:pt x="276860" y="539750"/>
                    </a:moveTo>
                    <a:lnTo>
                      <a:pt x="196850" y="372110"/>
                    </a:lnTo>
                    <a:lnTo>
                      <a:pt x="152400" y="372110"/>
                    </a:lnTo>
                    <a:lnTo>
                      <a:pt x="152400" y="539750"/>
                    </a:lnTo>
                    <a:lnTo>
                      <a:pt x="0" y="539750"/>
                    </a:lnTo>
                    <a:lnTo>
                      <a:pt x="0" y="0"/>
                    </a:lnTo>
                    <a:lnTo>
                      <a:pt x="203200" y="0"/>
                    </a:lnTo>
                    <a:cubicBezTo>
                      <a:pt x="336550" y="0"/>
                      <a:pt x="429260" y="62230"/>
                      <a:pt x="429260" y="189230"/>
                    </a:cubicBezTo>
                    <a:cubicBezTo>
                      <a:pt x="429260" y="316230"/>
                      <a:pt x="393700" y="317500"/>
                      <a:pt x="334010" y="345440"/>
                    </a:cubicBezTo>
                    <a:lnTo>
                      <a:pt x="439420" y="538480"/>
                    </a:lnTo>
                    <a:lnTo>
                      <a:pt x="276860" y="538480"/>
                    </a:lnTo>
                    <a:close/>
                    <a:moveTo>
                      <a:pt x="153670" y="132080"/>
                    </a:moveTo>
                    <a:lnTo>
                      <a:pt x="153670" y="247650"/>
                    </a:lnTo>
                    <a:lnTo>
                      <a:pt x="212090" y="247650"/>
                    </a:lnTo>
                    <a:cubicBezTo>
                      <a:pt x="243840" y="247650"/>
                      <a:pt x="271780" y="233680"/>
                      <a:pt x="271780" y="190500"/>
                    </a:cubicBezTo>
                    <a:cubicBezTo>
                      <a:pt x="271780" y="147320"/>
                      <a:pt x="243840" y="133350"/>
                      <a:pt x="212090" y="133350"/>
                    </a:cubicBezTo>
                    <a:lnTo>
                      <a:pt x="153670" y="13335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5" name="Freeform 364">
                <a:extLst>
                  <a:ext uri="{FF2B5EF4-FFF2-40B4-BE49-F238E27FC236}">
                    <a16:creationId xmlns:a16="http://schemas.microsoft.com/office/drawing/2014/main" id="{D4CC4D11-AF0A-EF90-1026-99C64761712F}"/>
                  </a:ext>
                </a:extLst>
              </p:cNvPr>
              <p:cNvSpPr/>
              <p:nvPr/>
            </p:nvSpPr>
            <p:spPr>
              <a:xfrm>
                <a:off x="4300220" y="3360420"/>
                <a:ext cx="439420" cy="539750"/>
              </a:xfrm>
              <a:custGeom>
                <a:avLst/>
                <a:gdLst>
                  <a:gd name="connsiteX0" fmla="*/ 276860 w 439420"/>
                  <a:gd name="connsiteY0" fmla="*/ 539750 h 539750"/>
                  <a:gd name="connsiteX1" fmla="*/ 196850 w 439420"/>
                  <a:gd name="connsiteY1" fmla="*/ 372110 h 539750"/>
                  <a:gd name="connsiteX2" fmla="*/ 152400 w 439420"/>
                  <a:gd name="connsiteY2" fmla="*/ 372110 h 539750"/>
                  <a:gd name="connsiteX3" fmla="*/ 152400 w 439420"/>
                  <a:gd name="connsiteY3" fmla="*/ 539750 h 539750"/>
                  <a:gd name="connsiteX4" fmla="*/ 0 w 439420"/>
                  <a:gd name="connsiteY4" fmla="*/ 539750 h 539750"/>
                  <a:gd name="connsiteX5" fmla="*/ 0 w 439420"/>
                  <a:gd name="connsiteY5" fmla="*/ 0 h 539750"/>
                  <a:gd name="connsiteX6" fmla="*/ 203200 w 439420"/>
                  <a:gd name="connsiteY6" fmla="*/ 0 h 539750"/>
                  <a:gd name="connsiteX7" fmla="*/ 429260 w 439420"/>
                  <a:gd name="connsiteY7" fmla="*/ 189230 h 539750"/>
                  <a:gd name="connsiteX8" fmla="*/ 334010 w 439420"/>
                  <a:gd name="connsiteY8" fmla="*/ 345440 h 539750"/>
                  <a:gd name="connsiteX9" fmla="*/ 439420 w 439420"/>
                  <a:gd name="connsiteY9" fmla="*/ 538480 h 539750"/>
                  <a:gd name="connsiteX10" fmla="*/ 276860 w 439420"/>
                  <a:gd name="connsiteY10" fmla="*/ 538480 h 539750"/>
                  <a:gd name="connsiteX11" fmla="*/ 152400 w 439420"/>
                  <a:gd name="connsiteY11" fmla="*/ 132080 h 539750"/>
                  <a:gd name="connsiteX12" fmla="*/ 152400 w 439420"/>
                  <a:gd name="connsiteY12" fmla="*/ 247650 h 539750"/>
                  <a:gd name="connsiteX13" fmla="*/ 210820 w 439420"/>
                  <a:gd name="connsiteY13" fmla="*/ 247650 h 539750"/>
                  <a:gd name="connsiteX14" fmla="*/ 270510 w 439420"/>
                  <a:gd name="connsiteY14" fmla="*/ 190500 h 539750"/>
                  <a:gd name="connsiteX15" fmla="*/ 210820 w 439420"/>
                  <a:gd name="connsiteY15" fmla="*/ 133350 h 539750"/>
                  <a:gd name="connsiteX16" fmla="*/ 152400 w 439420"/>
                  <a:gd name="connsiteY16" fmla="*/ 133350 h 539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39420" h="539750">
                    <a:moveTo>
                      <a:pt x="276860" y="539750"/>
                    </a:moveTo>
                    <a:lnTo>
                      <a:pt x="196850" y="372110"/>
                    </a:lnTo>
                    <a:lnTo>
                      <a:pt x="152400" y="372110"/>
                    </a:lnTo>
                    <a:lnTo>
                      <a:pt x="152400" y="539750"/>
                    </a:lnTo>
                    <a:lnTo>
                      <a:pt x="0" y="539750"/>
                    </a:lnTo>
                    <a:lnTo>
                      <a:pt x="0" y="0"/>
                    </a:lnTo>
                    <a:lnTo>
                      <a:pt x="203200" y="0"/>
                    </a:lnTo>
                    <a:cubicBezTo>
                      <a:pt x="336550" y="0"/>
                      <a:pt x="429260" y="62230"/>
                      <a:pt x="429260" y="189230"/>
                    </a:cubicBezTo>
                    <a:cubicBezTo>
                      <a:pt x="429260" y="316230"/>
                      <a:pt x="393700" y="317500"/>
                      <a:pt x="334010" y="345440"/>
                    </a:cubicBezTo>
                    <a:lnTo>
                      <a:pt x="439420" y="538480"/>
                    </a:lnTo>
                    <a:lnTo>
                      <a:pt x="276860" y="538480"/>
                    </a:lnTo>
                    <a:close/>
                    <a:moveTo>
                      <a:pt x="152400" y="132080"/>
                    </a:moveTo>
                    <a:lnTo>
                      <a:pt x="152400" y="247650"/>
                    </a:lnTo>
                    <a:lnTo>
                      <a:pt x="210820" y="247650"/>
                    </a:lnTo>
                    <a:cubicBezTo>
                      <a:pt x="242570" y="247650"/>
                      <a:pt x="270510" y="233680"/>
                      <a:pt x="270510" y="190500"/>
                    </a:cubicBezTo>
                    <a:cubicBezTo>
                      <a:pt x="270510" y="147320"/>
                      <a:pt x="242570" y="133350"/>
                      <a:pt x="210820" y="133350"/>
                    </a:cubicBezTo>
                    <a:lnTo>
                      <a:pt x="152400" y="13335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6" name="Freeform 365">
                <a:extLst>
                  <a:ext uri="{FF2B5EF4-FFF2-40B4-BE49-F238E27FC236}">
                    <a16:creationId xmlns:a16="http://schemas.microsoft.com/office/drawing/2014/main" id="{76D9F269-F9D5-14D0-9ED6-E6307C62309B}"/>
                  </a:ext>
                </a:extLst>
              </p:cNvPr>
              <p:cNvSpPr/>
              <p:nvPr/>
            </p:nvSpPr>
            <p:spPr>
              <a:xfrm>
                <a:off x="4786629" y="3348990"/>
                <a:ext cx="576579" cy="562609"/>
              </a:xfrm>
              <a:custGeom>
                <a:avLst/>
                <a:gdLst>
                  <a:gd name="connsiteX0" fmla="*/ 288290 w 576579"/>
                  <a:gd name="connsiteY0" fmla="*/ 0 h 562609"/>
                  <a:gd name="connsiteX1" fmla="*/ 576580 w 576579"/>
                  <a:gd name="connsiteY1" fmla="*/ 280670 h 562609"/>
                  <a:gd name="connsiteX2" fmla="*/ 288290 w 576579"/>
                  <a:gd name="connsiteY2" fmla="*/ 562610 h 562609"/>
                  <a:gd name="connsiteX3" fmla="*/ 0 w 576579"/>
                  <a:gd name="connsiteY3" fmla="*/ 280670 h 562609"/>
                  <a:gd name="connsiteX4" fmla="*/ 288290 w 576579"/>
                  <a:gd name="connsiteY4" fmla="*/ 0 h 562609"/>
                  <a:gd name="connsiteX5" fmla="*/ 288290 w 576579"/>
                  <a:gd name="connsiteY5" fmla="*/ 419100 h 562609"/>
                  <a:gd name="connsiteX6" fmla="*/ 419100 w 576579"/>
                  <a:gd name="connsiteY6" fmla="*/ 280670 h 562609"/>
                  <a:gd name="connsiteX7" fmla="*/ 288290 w 576579"/>
                  <a:gd name="connsiteY7" fmla="*/ 142240 h 562609"/>
                  <a:gd name="connsiteX8" fmla="*/ 157480 w 576579"/>
                  <a:gd name="connsiteY8" fmla="*/ 280670 h 562609"/>
                  <a:gd name="connsiteX9" fmla="*/ 288290 w 576579"/>
                  <a:gd name="connsiteY9" fmla="*/ 419100 h 562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6579" h="562609">
                    <a:moveTo>
                      <a:pt x="288290" y="0"/>
                    </a:moveTo>
                    <a:cubicBezTo>
                      <a:pt x="458470" y="0"/>
                      <a:pt x="576580" y="127000"/>
                      <a:pt x="576580" y="280670"/>
                    </a:cubicBezTo>
                    <a:cubicBezTo>
                      <a:pt x="576580" y="434340"/>
                      <a:pt x="458470" y="562610"/>
                      <a:pt x="288290" y="562610"/>
                    </a:cubicBezTo>
                    <a:cubicBezTo>
                      <a:pt x="118110" y="562610"/>
                      <a:pt x="0" y="438150"/>
                      <a:pt x="0" y="280670"/>
                    </a:cubicBezTo>
                    <a:cubicBezTo>
                      <a:pt x="0" y="123190"/>
                      <a:pt x="118110" y="0"/>
                      <a:pt x="288290" y="0"/>
                    </a:cubicBezTo>
                    <a:close/>
                    <a:moveTo>
                      <a:pt x="288290" y="419100"/>
                    </a:moveTo>
                    <a:cubicBezTo>
                      <a:pt x="368300" y="419100"/>
                      <a:pt x="419100" y="354330"/>
                      <a:pt x="419100" y="280670"/>
                    </a:cubicBezTo>
                    <a:cubicBezTo>
                      <a:pt x="419100" y="207010"/>
                      <a:pt x="368300" y="142240"/>
                      <a:pt x="288290" y="142240"/>
                    </a:cubicBezTo>
                    <a:cubicBezTo>
                      <a:pt x="208280" y="142240"/>
                      <a:pt x="157480" y="209550"/>
                      <a:pt x="157480" y="280670"/>
                    </a:cubicBezTo>
                    <a:cubicBezTo>
                      <a:pt x="157480" y="351790"/>
                      <a:pt x="209550" y="419100"/>
                      <a:pt x="288290" y="41910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7" name="Freeform 366">
                <a:extLst>
                  <a:ext uri="{FF2B5EF4-FFF2-40B4-BE49-F238E27FC236}">
                    <a16:creationId xmlns:a16="http://schemas.microsoft.com/office/drawing/2014/main" id="{7CFAB4A7-AC95-7777-8501-F91C65EEFBD9}"/>
                  </a:ext>
                </a:extLst>
              </p:cNvPr>
              <p:cNvSpPr/>
              <p:nvPr/>
            </p:nvSpPr>
            <p:spPr>
              <a:xfrm>
                <a:off x="5325109" y="3360420"/>
                <a:ext cx="791210" cy="547370"/>
              </a:xfrm>
              <a:custGeom>
                <a:avLst/>
                <a:gdLst>
                  <a:gd name="connsiteX0" fmla="*/ 791210 w 791210"/>
                  <a:gd name="connsiteY0" fmla="*/ 0 h 547370"/>
                  <a:gd name="connsiteX1" fmla="*/ 524510 w 791210"/>
                  <a:gd name="connsiteY1" fmla="*/ 547370 h 547370"/>
                  <a:gd name="connsiteX2" fmla="*/ 516890 w 791210"/>
                  <a:gd name="connsiteY2" fmla="*/ 547370 h 547370"/>
                  <a:gd name="connsiteX3" fmla="*/ 396240 w 791210"/>
                  <a:gd name="connsiteY3" fmla="*/ 307340 h 547370"/>
                  <a:gd name="connsiteX4" fmla="*/ 275590 w 791210"/>
                  <a:gd name="connsiteY4" fmla="*/ 547370 h 547370"/>
                  <a:gd name="connsiteX5" fmla="*/ 266700 w 791210"/>
                  <a:gd name="connsiteY5" fmla="*/ 547370 h 547370"/>
                  <a:gd name="connsiteX6" fmla="*/ 0 w 791210"/>
                  <a:gd name="connsiteY6" fmla="*/ 0 h 547370"/>
                  <a:gd name="connsiteX7" fmla="*/ 176530 w 791210"/>
                  <a:gd name="connsiteY7" fmla="*/ 0 h 547370"/>
                  <a:gd name="connsiteX8" fmla="*/ 237490 w 791210"/>
                  <a:gd name="connsiteY8" fmla="*/ 143510 h 547370"/>
                  <a:gd name="connsiteX9" fmla="*/ 275590 w 791210"/>
                  <a:gd name="connsiteY9" fmla="*/ 240030 h 547370"/>
                  <a:gd name="connsiteX10" fmla="*/ 276860 w 791210"/>
                  <a:gd name="connsiteY10" fmla="*/ 240030 h 547370"/>
                  <a:gd name="connsiteX11" fmla="*/ 321310 w 791210"/>
                  <a:gd name="connsiteY11" fmla="*/ 143510 h 547370"/>
                  <a:gd name="connsiteX12" fmla="*/ 391160 w 791210"/>
                  <a:gd name="connsiteY12" fmla="*/ 0 h 547370"/>
                  <a:gd name="connsiteX13" fmla="*/ 398780 w 791210"/>
                  <a:gd name="connsiteY13" fmla="*/ 0 h 547370"/>
                  <a:gd name="connsiteX14" fmla="*/ 468630 w 791210"/>
                  <a:gd name="connsiteY14" fmla="*/ 143510 h 547370"/>
                  <a:gd name="connsiteX15" fmla="*/ 513080 w 791210"/>
                  <a:gd name="connsiteY15" fmla="*/ 240030 h 547370"/>
                  <a:gd name="connsiteX16" fmla="*/ 514350 w 791210"/>
                  <a:gd name="connsiteY16" fmla="*/ 240030 h 547370"/>
                  <a:gd name="connsiteX17" fmla="*/ 552450 w 791210"/>
                  <a:gd name="connsiteY17" fmla="*/ 143510 h 547370"/>
                  <a:gd name="connsiteX18" fmla="*/ 613410 w 791210"/>
                  <a:gd name="connsiteY18" fmla="*/ 0 h 547370"/>
                  <a:gd name="connsiteX19" fmla="*/ 789940 w 791210"/>
                  <a:gd name="connsiteY19" fmla="*/ 0 h 547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91210" h="547370">
                    <a:moveTo>
                      <a:pt x="791210" y="0"/>
                    </a:moveTo>
                    <a:lnTo>
                      <a:pt x="524510" y="547370"/>
                    </a:lnTo>
                    <a:lnTo>
                      <a:pt x="516890" y="547370"/>
                    </a:lnTo>
                    <a:lnTo>
                      <a:pt x="396240" y="307340"/>
                    </a:lnTo>
                    <a:lnTo>
                      <a:pt x="275590" y="547370"/>
                    </a:lnTo>
                    <a:lnTo>
                      <a:pt x="266700" y="547370"/>
                    </a:lnTo>
                    <a:lnTo>
                      <a:pt x="0" y="0"/>
                    </a:lnTo>
                    <a:lnTo>
                      <a:pt x="176530" y="0"/>
                    </a:lnTo>
                    <a:lnTo>
                      <a:pt x="237490" y="143510"/>
                    </a:lnTo>
                    <a:cubicBezTo>
                      <a:pt x="252730" y="179070"/>
                      <a:pt x="265430" y="210820"/>
                      <a:pt x="275590" y="240030"/>
                    </a:cubicBezTo>
                    <a:lnTo>
                      <a:pt x="276860" y="240030"/>
                    </a:lnTo>
                    <a:cubicBezTo>
                      <a:pt x="287020" y="212090"/>
                      <a:pt x="308610" y="171450"/>
                      <a:pt x="321310" y="143510"/>
                    </a:cubicBezTo>
                    <a:lnTo>
                      <a:pt x="391160" y="0"/>
                    </a:lnTo>
                    <a:lnTo>
                      <a:pt x="398780" y="0"/>
                    </a:lnTo>
                    <a:lnTo>
                      <a:pt x="468630" y="143510"/>
                    </a:lnTo>
                    <a:cubicBezTo>
                      <a:pt x="487680" y="182880"/>
                      <a:pt x="502920" y="210820"/>
                      <a:pt x="513080" y="240030"/>
                    </a:cubicBezTo>
                    <a:lnTo>
                      <a:pt x="514350" y="240030"/>
                    </a:lnTo>
                    <a:cubicBezTo>
                      <a:pt x="524510" y="212090"/>
                      <a:pt x="537210" y="179070"/>
                      <a:pt x="552450" y="143510"/>
                    </a:cubicBezTo>
                    <a:lnTo>
                      <a:pt x="613410" y="0"/>
                    </a:lnTo>
                    <a:lnTo>
                      <a:pt x="78994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8" name="Freeform 367">
                <a:extLst>
                  <a:ext uri="{FF2B5EF4-FFF2-40B4-BE49-F238E27FC236}">
                    <a16:creationId xmlns:a16="http://schemas.microsoft.com/office/drawing/2014/main" id="{BB5CA43F-78C8-32CD-7989-1ABC2D127D13}"/>
                  </a:ext>
                </a:extLst>
              </p:cNvPr>
              <p:cNvSpPr/>
              <p:nvPr/>
            </p:nvSpPr>
            <p:spPr>
              <a:xfrm>
                <a:off x="6141720" y="3360420"/>
                <a:ext cx="492760" cy="539750"/>
              </a:xfrm>
              <a:custGeom>
                <a:avLst/>
                <a:gdLst>
                  <a:gd name="connsiteX0" fmla="*/ 335280 w 492760"/>
                  <a:gd name="connsiteY0" fmla="*/ 539750 h 539750"/>
                  <a:gd name="connsiteX1" fmla="*/ 335280 w 492760"/>
                  <a:gd name="connsiteY1" fmla="*/ 331470 h 539750"/>
                  <a:gd name="connsiteX2" fmla="*/ 156210 w 492760"/>
                  <a:gd name="connsiteY2" fmla="*/ 331470 h 539750"/>
                  <a:gd name="connsiteX3" fmla="*/ 156210 w 492760"/>
                  <a:gd name="connsiteY3" fmla="*/ 539750 h 539750"/>
                  <a:gd name="connsiteX4" fmla="*/ 0 w 492760"/>
                  <a:gd name="connsiteY4" fmla="*/ 539750 h 539750"/>
                  <a:gd name="connsiteX5" fmla="*/ 0 w 492760"/>
                  <a:gd name="connsiteY5" fmla="*/ 0 h 539750"/>
                  <a:gd name="connsiteX6" fmla="*/ 156210 w 492760"/>
                  <a:gd name="connsiteY6" fmla="*/ 0 h 539750"/>
                  <a:gd name="connsiteX7" fmla="*/ 156210 w 492760"/>
                  <a:gd name="connsiteY7" fmla="*/ 200660 h 539750"/>
                  <a:gd name="connsiteX8" fmla="*/ 335280 w 492760"/>
                  <a:gd name="connsiteY8" fmla="*/ 200660 h 539750"/>
                  <a:gd name="connsiteX9" fmla="*/ 335280 w 492760"/>
                  <a:gd name="connsiteY9" fmla="*/ 0 h 539750"/>
                  <a:gd name="connsiteX10" fmla="*/ 492760 w 492760"/>
                  <a:gd name="connsiteY10" fmla="*/ 0 h 539750"/>
                  <a:gd name="connsiteX11" fmla="*/ 492760 w 492760"/>
                  <a:gd name="connsiteY11" fmla="*/ 539750 h 539750"/>
                  <a:gd name="connsiteX12" fmla="*/ 335280 w 492760"/>
                  <a:gd name="connsiteY12" fmla="*/ 539750 h 539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2760" h="539750">
                    <a:moveTo>
                      <a:pt x="335280" y="539750"/>
                    </a:moveTo>
                    <a:lnTo>
                      <a:pt x="335280" y="331470"/>
                    </a:lnTo>
                    <a:lnTo>
                      <a:pt x="156210" y="331470"/>
                    </a:lnTo>
                    <a:lnTo>
                      <a:pt x="156210" y="539750"/>
                    </a:lnTo>
                    <a:lnTo>
                      <a:pt x="0" y="539750"/>
                    </a:lnTo>
                    <a:lnTo>
                      <a:pt x="0" y="0"/>
                    </a:lnTo>
                    <a:lnTo>
                      <a:pt x="156210" y="0"/>
                    </a:lnTo>
                    <a:lnTo>
                      <a:pt x="156210" y="200660"/>
                    </a:lnTo>
                    <a:lnTo>
                      <a:pt x="335280" y="200660"/>
                    </a:lnTo>
                    <a:lnTo>
                      <a:pt x="335280" y="0"/>
                    </a:lnTo>
                    <a:lnTo>
                      <a:pt x="492760" y="0"/>
                    </a:lnTo>
                    <a:lnTo>
                      <a:pt x="492760" y="539750"/>
                    </a:lnTo>
                    <a:lnTo>
                      <a:pt x="335280" y="53975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D1FE6FE3-4D9F-646D-0C4A-3E99058CE554}"/>
                  </a:ext>
                </a:extLst>
              </p:cNvPr>
              <p:cNvSpPr/>
              <p:nvPr/>
            </p:nvSpPr>
            <p:spPr>
              <a:xfrm>
                <a:off x="6706869" y="3360420"/>
                <a:ext cx="373380" cy="539750"/>
              </a:xfrm>
              <a:custGeom>
                <a:avLst/>
                <a:gdLst>
                  <a:gd name="connsiteX0" fmla="*/ 0 w 373380"/>
                  <a:gd name="connsiteY0" fmla="*/ 0 h 539750"/>
                  <a:gd name="connsiteX1" fmla="*/ 361950 w 373380"/>
                  <a:gd name="connsiteY1" fmla="*/ 0 h 539750"/>
                  <a:gd name="connsiteX2" fmla="*/ 361950 w 373380"/>
                  <a:gd name="connsiteY2" fmla="*/ 132080 h 539750"/>
                  <a:gd name="connsiteX3" fmla="*/ 157480 w 373380"/>
                  <a:gd name="connsiteY3" fmla="*/ 132080 h 539750"/>
                  <a:gd name="connsiteX4" fmla="*/ 157480 w 373380"/>
                  <a:gd name="connsiteY4" fmla="*/ 204470 h 539750"/>
                  <a:gd name="connsiteX5" fmla="*/ 332740 w 373380"/>
                  <a:gd name="connsiteY5" fmla="*/ 204470 h 539750"/>
                  <a:gd name="connsiteX6" fmla="*/ 332740 w 373380"/>
                  <a:gd name="connsiteY6" fmla="*/ 327660 h 539750"/>
                  <a:gd name="connsiteX7" fmla="*/ 157480 w 373380"/>
                  <a:gd name="connsiteY7" fmla="*/ 327660 h 539750"/>
                  <a:gd name="connsiteX8" fmla="*/ 157480 w 373380"/>
                  <a:gd name="connsiteY8" fmla="*/ 407670 h 539750"/>
                  <a:gd name="connsiteX9" fmla="*/ 373380 w 373380"/>
                  <a:gd name="connsiteY9" fmla="*/ 407670 h 539750"/>
                  <a:gd name="connsiteX10" fmla="*/ 373380 w 373380"/>
                  <a:gd name="connsiteY10" fmla="*/ 539750 h 539750"/>
                  <a:gd name="connsiteX11" fmla="*/ 0 w 373380"/>
                  <a:gd name="connsiteY11" fmla="*/ 539750 h 539750"/>
                  <a:gd name="connsiteX12" fmla="*/ 0 w 373380"/>
                  <a:gd name="connsiteY12" fmla="*/ 0 h 539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73380" h="539750">
                    <a:moveTo>
                      <a:pt x="0" y="0"/>
                    </a:moveTo>
                    <a:lnTo>
                      <a:pt x="361950" y="0"/>
                    </a:lnTo>
                    <a:lnTo>
                      <a:pt x="361950" y="132080"/>
                    </a:lnTo>
                    <a:lnTo>
                      <a:pt x="157480" y="132080"/>
                    </a:lnTo>
                    <a:lnTo>
                      <a:pt x="157480" y="204470"/>
                    </a:lnTo>
                    <a:lnTo>
                      <a:pt x="332740" y="204470"/>
                    </a:lnTo>
                    <a:lnTo>
                      <a:pt x="332740" y="327660"/>
                    </a:lnTo>
                    <a:lnTo>
                      <a:pt x="157480" y="327660"/>
                    </a:lnTo>
                    <a:lnTo>
                      <a:pt x="157480" y="407670"/>
                    </a:lnTo>
                    <a:lnTo>
                      <a:pt x="373380" y="407670"/>
                    </a:lnTo>
                    <a:lnTo>
                      <a:pt x="373380" y="539750"/>
                    </a:lnTo>
                    <a:lnTo>
                      <a:pt x="0" y="5397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A4E718CE-277D-9D54-5EA1-68177DCB52DF}"/>
                  </a:ext>
                </a:extLst>
              </p:cNvPr>
              <p:cNvSpPr/>
              <p:nvPr/>
            </p:nvSpPr>
            <p:spPr>
              <a:xfrm>
                <a:off x="7115809" y="3352800"/>
                <a:ext cx="556259" cy="547370"/>
              </a:xfrm>
              <a:custGeom>
                <a:avLst/>
                <a:gdLst>
                  <a:gd name="connsiteX0" fmla="*/ 359410 w 556259"/>
                  <a:gd name="connsiteY0" fmla="*/ 476250 h 547370"/>
                  <a:gd name="connsiteX1" fmla="*/ 195580 w 556259"/>
                  <a:gd name="connsiteY1" fmla="*/ 476250 h 547370"/>
                  <a:gd name="connsiteX2" fmla="*/ 162560 w 556259"/>
                  <a:gd name="connsiteY2" fmla="*/ 547370 h 547370"/>
                  <a:gd name="connsiteX3" fmla="*/ 0 w 556259"/>
                  <a:gd name="connsiteY3" fmla="*/ 547370 h 547370"/>
                  <a:gd name="connsiteX4" fmla="*/ 274320 w 556259"/>
                  <a:gd name="connsiteY4" fmla="*/ 0 h 547370"/>
                  <a:gd name="connsiteX5" fmla="*/ 281940 w 556259"/>
                  <a:gd name="connsiteY5" fmla="*/ 0 h 547370"/>
                  <a:gd name="connsiteX6" fmla="*/ 556260 w 556259"/>
                  <a:gd name="connsiteY6" fmla="*/ 547370 h 547370"/>
                  <a:gd name="connsiteX7" fmla="*/ 393700 w 556259"/>
                  <a:gd name="connsiteY7" fmla="*/ 547370 h 547370"/>
                  <a:gd name="connsiteX8" fmla="*/ 359410 w 556259"/>
                  <a:gd name="connsiteY8" fmla="*/ 476250 h 547370"/>
                  <a:gd name="connsiteX9" fmla="*/ 237490 w 556259"/>
                  <a:gd name="connsiteY9" fmla="*/ 374650 h 547370"/>
                  <a:gd name="connsiteX10" fmla="*/ 314960 w 556259"/>
                  <a:gd name="connsiteY10" fmla="*/ 374650 h 547370"/>
                  <a:gd name="connsiteX11" fmla="*/ 276860 w 556259"/>
                  <a:gd name="connsiteY11" fmla="*/ 274320 h 547370"/>
                  <a:gd name="connsiteX12" fmla="*/ 275590 w 556259"/>
                  <a:gd name="connsiteY12" fmla="*/ 274320 h 547370"/>
                  <a:gd name="connsiteX13" fmla="*/ 237490 w 556259"/>
                  <a:gd name="connsiteY13" fmla="*/ 374650 h 547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56259" h="547370">
                    <a:moveTo>
                      <a:pt x="359410" y="476250"/>
                    </a:moveTo>
                    <a:lnTo>
                      <a:pt x="195580" y="476250"/>
                    </a:lnTo>
                    <a:lnTo>
                      <a:pt x="162560" y="547370"/>
                    </a:lnTo>
                    <a:lnTo>
                      <a:pt x="0" y="547370"/>
                    </a:lnTo>
                    <a:lnTo>
                      <a:pt x="274320" y="0"/>
                    </a:lnTo>
                    <a:lnTo>
                      <a:pt x="281940" y="0"/>
                    </a:lnTo>
                    <a:lnTo>
                      <a:pt x="556260" y="547370"/>
                    </a:lnTo>
                    <a:lnTo>
                      <a:pt x="393700" y="547370"/>
                    </a:lnTo>
                    <a:lnTo>
                      <a:pt x="359410" y="476250"/>
                    </a:lnTo>
                    <a:close/>
                    <a:moveTo>
                      <a:pt x="237490" y="374650"/>
                    </a:moveTo>
                    <a:lnTo>
                      <a:pt x="314960" y="374650"/>
                    </a:lnTo>
                    <a:cubicBezTo>
                      <a:pt x="300990" y="342900"/>
                      <a:pt x="280670" y="293370"/>
                      <a:pt x="276860" y="274320"/>
                    </a:cubicBezTo>
                    <a:lnTo>
                      <a:pt x="275590" y="274320"/>
                    </a:lnTo>
                    <a:cubicBezTo>
                      <a:pt x="270510" y="293370"/>
                      <a:pt x="251460" y="342900"/>
                      <a:pt x="237490" y="37465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1" name="Freeform 370">
                <a:extLst>
                  <a:ext uri="{FF2B5EF4-FFF2-40B4-BE49-F238E27FC236}">
                    <a16:creationId xmlns:a16="http://schemas.microsoft.com/office/drawing/2014/main" id="{560A0E74-E9E4-DA31-9F8A-F69524E9D5C8}"/>
                  </a:ext>
                </a:extLst>
              </p:cNvPr>
              <p:cNvSpPr/>
              <p:nvPr/>
            </p:nvSpPr>
            <p:spPr>
              <a:xfrm>
                <a:off x="7711440" y="3360420"/>
                <a:ext cx="500379" cy="541020"/>
              </a:xfrm>
              <a:custGeom>
                <a:avLst/>
                <a:gdLst>
                  <a:gd name="connsiteX0" fmla="*/ 0 w 500379"/>
                  <a:gd name="connsiteY0" fmla="*/ 539750 h 541020"/>
                  <a:gd name="connsiteX1" fmla="*/ 0 w 500379"/>
                  <a:gd name="connsiteY1" fmla="*/ 0 h 541020"/>
                  <a:gd name="connsiteX2" fmla="*/ 189230 w 500379"/>
                  <a:gd name="connsiteY2" fmla="*/ 0 h 541020"/>
                  <a:gd name="connsiteX3" fmla="*/ 500380 w 500379"/>
                  <a:gd name="connsiteY3" fmla="*/ 270510 h 541020"/>
                  <a:gd name="connsiteX4" fmla="*/ 189230 w 500379"/>
                  <a:gd name="connsiteY4" fmla="*/ 541020 h 541020"/>
                  <a:gd name="connsiteX5" fmla="*/ 0 w 500379"/>
                  <a:gd name="connsiteY5" fmla="*/ 541020 h 541020"/>
                  <a:gd name="connsiteX6" fmla="*/ 156210 w 500379"/>
                  <a:gd name="connsiteY6" fmla="*/ 132080 h 541020"/>
                  <a:gd name="connsiteX7" fmla="*/ 156210 w 500379"/>
                  <a:gd name="connsiteY7" fmla="*/ 407670 h 541020"/>
                  <a:gd name="connsiteX8" fmla="*/ 186690 w 500379"/>
                  <a:gd name="connsiteY8" fmla="*/ 407670 h 541020"/>
                  <a:gd name="connsiteX9" fmla="*/ 341630 w 500379"/>
                  <a:gd name="connsiteY9" fmla="*/ 269240 h 541020"/>
                  <a:gd name="connsiteX10" fmla="*/ 186690 w 500379"/>
                  <a:gd name="connsiteY10" fmla="*/ 130810 h 541020"/>
                  <a:gd name="connsiteX11" fmla="*/ 156210 w 500379"/>
                  <a:gd name="connsiteY11" fmla="*/ 130810 h 541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00379" h="541020">
                    <a:moveTo>
                      <a:pt x="0" y="539750"/>
                    </a:moveTo>
                    <a:lnTo>
                      <a:pt x="0" y="0"/>
                    </a:lnTo>
                    <a:lnTo>
                      <a:pt x="189230" y="0"/>
                    </a:lnTo>
                    <a:cubicBezTo>
                      <a:pt x="382270" y="0"/>
                      <a:pt x="500380" y="115570"/>
                      <a:pt x="500380" y="270510"/>
                    </a:cubicBezTo>
                    <a:cubicBezTo>
                      <a:pt x="500380" y="425450"/>
                      <a:pt x="382270" y="541020"/>
                      <a:pt x="189230" y="541020"/>
                    </a:cubicBezTo>
                    <a:lnTo>
                      <a:pt x="0" y="541020"/>
                    </a:lnTo>
                    <a:close/>
                    <a:moveTo>
                      <a:pt x="156210" y="132080"/>
                    </a:moveTo>
                    <a:lnTo>
                      <a:pt x="156210" y="407670"/>
                    </a:lnTo>
                    <a:lnTo>
                      <a:pt x="186690" y="407670"/>
                    </a:lnTo>
                    <a:cubicBezTo>
                      <a:pt x="290830" y="407670"/>
                      <a:pt x="341630" y="341630"/>
                      <a:pt x="341630" y="269240"/>
                    </a:cubicBezTo>
                    <a:cubicBezTo>
                      <a:pt x="341630" y="196850"/>
                      <a:pt x="290830" y="130810"/>
                      <a:pt x="186690" y="130810"/>
                    </a:cubicBezTo>
                    <a:lnTo>
                      <a:pt x="156210" y="13081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6D085919-3952-A837-E94E-82C3D7E15C94}"/>
                </a:ext>
              </a:extLst>
            </p:cNvPr>
            <p:cNvSpPr/>
            <p:nvPr/>
          </p:nvSpPr>
          <p:spPr>
            <a:xfrm>
              <a:off x="1824989" y="3260090"/>
              <a:ext cx="1315720" cy="640079"/>
            </a:xfrm>
            <a:custGeom>
              <a:avLst/>
              <a:gdLst>
                <a:gd name="connsiteX0" fmla="*/ 139700 w 1315720"/>
                <a:gd name="connsiteY0" fmla="*/ 636270 h 640079"/>
                <a:gd name="connsiteX1" fmla="*/ 720090 w 1315720"/>
                <a:gd name="connsiteY1" fmla="*/ 109220 h 640079"/>
                <a:gd name="connsiteX2" fmla="*/ 720090 w 1315720"/>
                <a:gd name="connsiteY2" fmla="*/ 640080 h 640079"/>
                <a:gd name="connsiteX3" fmla="*/ 1315720 w 1315720"/>
                <a:gd name="connsiteY3" fmla="*/ 640080 h 640079"/>
                <a:gd name="connsiteX4" fmla="*/ 657860 w 1315720"/>
                <a:gd name="connsiteY4" fmla="*/ 0 h 640079"/>
                <a:gd name="connsiteX5" fmla="*/ 0 w 1315720"/>
                <a:gd name="connsiteY5" fmla="*/ 635000 h 640079"/>
                <a:gd name="connsiteX6" fmla="*/ 137160 w 1315720"/>
                <a:gd name="connsiteY6" fmla="*/ 635000 h 640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15720" h="640079">
                  <a:moveTo>
                    <a:pt x="139700" y="636270"/>
                  </a:moveTo>
                  <a:lnTo>
                    <a:pt x="720090" y="109220"/>
                  </a:lnTo>
                  <a:lnTo>
                    <a:pt x="720090" y="640080"/>
                  </a:lnTo>
                  <a:lnTo>
                    <a:pt x="1315720" y="640080"/>
                  </a:lnTo>
                  <a:cubicBezTo>
                    <a:pt x="1306830" y="284480"/>
                    <a:pt x="1016000" y="0"/>
                    <a:pt x="657860" y="0"/>
                  </a:cubicBezTo>
                  <a:cubicBezTo>
                    <a:pt x="299720" y="0"/>
                    <a:pt x="12700" y="281940"/>
                    <a:pt x="0" y="635000"/>
                  </a:cubicBezTo>
                  <a:lnTo>
                    <a:pt x="137160" y="63500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96CCBE4F-FC1F-6D42-BDC6-8EEEFA1CC8E6}"/>
                </a:ext>
              </a:extLst>
            </p:cNvPr>
            <p:cNvSpPr/>
            <p:nvPr/>
          </p:nvSpPr>
          <p:spPr>
            <a:xfrm>
              <a:off x="1838960" y="3702050"/>
              <a:ext cx="837406" cy="873759"/>
            </a:xfrm>
            <a:custGeom>
              <a:avLst/>
              <a:gdLst>
                <a:gd name="connsiteX0" fmla="*/ 834390 w 837406"/>
                <a:gd name="connsiteY0" fmla="*/ 345440 h 873759"/>
                <a:gd name="connsiteX1" fmla="*/ 558800 w 837406"/>
                <a:gd name="connsiteY1" fmla="*/ 345440 h 873759"/>
                <a:gd name="connsiteX2" fmla="*/ 558800 w 837406"/>
                <a:gd name="connsiteY2" fmla="*/ 0 h 873759"/>
                <a:gd name="connsiteX3" fmla="*/ 182880 w 837406"/>
                <a:gd name="connsiteY3" fmla="*/ 341630 h 873759"/>
                <a:gd name="connsiteX4" fmla="*/ 0 w 837406"/>
                <a:gd name="connsiteY4" fmla="*/ 341630 h 873759"/>
                <a:gd name="connsiteX5" fmla="*/ 645160 w 837406"/>
                <a:gd name="connsiteY5" fmla="*/ 873760 h 873759"/>
                <a:gd name="connsiteX6" fmla="*/ 834390 w 837406"/>
                <a:gd name="connsiteY6" fmla="*/ 845820 h 873759"/>
                <a:gd name="connsiteX7" fmla="*/ 834390 w 837406"/>
                <a:gd name="connsiteY7" fmla="*/ 345440 h 87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406" h="873759">
                  <a:moveTo>
                    <a:pt x="834390" y="345440"/>
                  </a:moveTo>
                  <a:lnTo>
                    <a:pt x="558800" y="345440"/>
                  </a:lnTo>
                  <a:lnTo>
                    <a:pt x="558800" y="0"/>
                  </a:lnTo>
                  <a:lnTo>
                    <a:pt x="182880" y="341630"/>
                  </a:lnTo>
                  <a:lnTo>
                    <a:pt x="0" y="341630"/>
                  </a:lnTo>
                  <a:cubicBezTo>
                    <a:pt x="58420" y="645160"/>
                    <a:pt x="325120" y="873760"/>
                    <a:pt x="645160" y="873760"/>
                  </a:cubicBezTo>
                  <a:cubicBezTo>
                    <a:pt x="965200" y="873760"/>
                    <a:pt x="774700" y="863600"/>
                    <a:pt x="834390" y="845820"/>
                  </a:cubicBezTo>
                  <a:lnTo>
                    <a:pt x="834390" y="3454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 373">
              <a:extLst>
                <a:ext uri="{FF2B5EF4-FFF2-40B4-BE49-F238E27FC236}">
                  <a16:creationId xmlns:a16="http://schemas.microsoft.com/office/drawing/2014/main" id="{AF48B23B-E35F-BFA1-1ADC-193ECD967FB1}"/>
                </a:ext>
              </a:extLst>
            </p:cNvPr>
            <p:cNvSpPr/>
            <p:nvPr/>
          </p:nvSpPr>
          <p:spPr>
            <a:xfrm>
              <a:off x="2821939" y="4047490"/>
              <a:ext cx="308610" cy="435609"/>
            </a:xfrm>
            <a:custGeom>
              <a:avLst/>
              <a:gdLst>
                <a:gd name="connsiteX0" fmla="*/ 0 w 308610"/>
                <a:gd name="connsiteY0" fmla="*/ 0 h 435609"/>
                <a:gd name="connsiteX1" fmla="*/ 0 w 308610"/>
                <a:gd name="connsiteY1" fmla="*/ 435610 h 435609"/>
                <a:gd name="connsiteX2" fmla="*/ 308610 w 308610"/>
                <a:gd name="connsiteY2" fmla="*/ 0 h 435609"/>
                <a:gd name="connsiteX3" fmla="*/ 0 w 308610"/>
                <a:gd name="connsiteY3" fmla="*/ 0 h 435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610" h="435609">
                  <a:moveTo>
                    <a:pt x="0" y="0"/>
                  </a:moveTo>
                  <a:lnTo>
                    <a:pt x="0" y="435610"/>
                  </a:lnTo>
                  <a:cubicBezTo>
                    <a:pt x="156210" y="341630"/>
                    <a:pt x="271780" y="185420"/>
                    <a:pt x="3086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 374">
              <a:extLst>
                <a:ext uri="{FF2B5EF4-FFF2-40B4-BE49-F238E27FC236}">
                  <a16:creationId xmlns:a16="http://schemas.microsoft.com/office/drawing/2014/main" id="{EB005FDC-C991-32D6-8BEC-5EDF265ADD4B}"/>
                </a:ext>
              </a:extLst>
            </p:cNvPr>
            <p:cNvSpPr/>
            <p:nvPr/>
          </p:nvSpPr>
          <p:spPr>
            <a:xfrm>
              <a:off x="2453639" y="3528059"/>
              <a:ext cx="5758179" cy="467360"/>
            </a:xfrm>
            <a:custGeom>
              <a:avLst/>
              <a:gdLst>
                <a:gd name="connsiteX0" fmla="*/ 39370 w 5758179"/>
                <a:gd name="connsiteY0" fmla="*/ 426720 h 467360"/>
                <a:gd name="connsiteX1" fmla="*/ 39370 w 5758179"/>
                <a:gd name="connsiteY1" fmla="*/ 0 h 467360"/>
                <a:gd name="connsiteX2" fmla="*/ 0 w 5758179"/>
                <a:gd name="connsiteY2" fmla="*/ 0 h 467360"/>
                <a:gd name="connsiteX3" fmla="*/ 0 w 5758179"/>
                <a:gd name="connsiteY3" fmla="*/ 466090 h 467360"/>
                <a:gd name="connsiteX4" fmla="*/ 19050 w 5758179"/>
                <a:gd name="connsiteY4" fmla="*/ 466090 h 467360"/>
                <a:gd name="connsiteX5" fmla="*/ 19050 w 5758179"/>
                <a:gd name="connsiteY5" fmla="*/ 466090 h 467360"/>
                <a:gd name="connsiteX6" fmla="*/ 271780 w 5758179"/>
                <a:gd name="connsiteY6" fmla="*/ 466090 h 467360"/>
                <a:gd name="connsiteX7" fmla="*/ 271780 w 5758179"/>
                <a:gd name="connsiteY7" fmla="*/ 467360 h 467360"/>
                <a:gd name="connsiteX8" fmla="*/ 312420 w 5758179"/>
                <a:gd name="connsiteY8" fmla="*/ 467360 h 467360"/>
                <a:gd name="connsiteX9" fmla="*/ 312420 w 5758179"/>
                <a:gd name="connsiteY9" fmla="*/ 466090 h 467360"/>
                <a:gd name="connsiteX10" fmla="*/ 5758180 w 5758179"/>
                <a:gd name="connsiteY10" fmla="*/ 466090 h 467360"/>
                <a:gd name="connsiteX11" fmla="*/ 5758180 w 5758179"/>
                <a:gd name="connsiteY11" fmla="*/ 426720 h 467360"/>
                <a:gd name="connsiteX12" fmla="*/ 39370 w 5758179"/>
                <a:gd name="connsiteY12" fmla="*/ 426720 h 46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58179" h="467360">
                  <a:moveTo>
                    <a:pt x="39370" y="426720"/>
                  </a:moveTo>
                  <a:lnTo>
                    <a:pt x="39370" y="0"/>
                  </a:lnTo>
                  <a:lnTo>
                    <a:pt x="0" y="0"/>
                  </a:lnTo>
                  <a:lnTo>
                    <a:pt x="0" y="466090"/>
                  </a:lnTo>
                  <a:lnTo>
                    <a:pt x="19050" y="466090"/>
                  </a:lnTo>
                  <a:lnTo>
                    <a:pt x="19050" y="466090"/>
                  </a:lnTo>
                  <a:lnTo>
                    <a:pt x="271780" y="466090"/>
                  </a:lnTo>
                  <a:lnTo>
                    <a:pt x="271780" y="467360"/>
                  </a:lnTo>
                  <a:lnTo>
                    <a:pt x="312420" y="467360"/>
                  </a:lnTo>
                  <a:lnTo>
                    <a:pt x="312420" y="466090"/>
                  </a:lnTo>
                  <a:lnTo>
                    <a:pt x="5758180" y="466090"/>
                  </a:lnTo>
                  <a:lnTo>
                    <a:pt x="5758180" y="426720"/>
                  </a:lnTo>
                  <a:lnTo>
                    <a:pt x="39370" y="42672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 375">
              <a:extLst>
                <a:ext uri="{FF2B5EF4-FFF2-40B4-BE49-F238E27FC236}">
                  <a16:creationId xmlns:a16="http://schemas.microsoft.com/office/drawing/2014/main" id="{B4582A94-1884-3F8F-CF97-98CB6C849539}"/>
                </a:ext>
              </a:extLst>
            </p:cNvPr>
            <p:cNvSpPr/>
            <p:nvPr/>
          </p:nvSpPr>
          <p:spPr>
            <a:xfrm>
              <a:off x="1977389" y="3483609"/>
              <a:ext cx="520700" cy="510540"/>
            </a:xfrm>
            <a:custGeom>
              <a:avLst/>
              <a:gdLst>
                <a:gd name="connsiteX0" fmla="*/ 476250 w 520700"/>
                <a:gd name="connsiteY0" fmla="*/ 95250 h 510540"/>
                <a:gd name="connsiteX1" fmla="*/ 515620 w 520700"/>
                <a:gd name="connsiteY1" fmla="*/ 95250 h 510540"/>
                <a:gd name="connsiteX2" fmla="*/ 520700 w 520700"/>
                <a:gd name="connsiteY2" fmla="*/ 0 h 510540"/>
                <a:gd name="connsiteX3" fmla="*/ 0 w 520700"/>
                <a:gd name="connsiteY3" fmla="*/ 481330 h 510540"/>
                <a:gd name="connsiteX4" fmla="*/ 27940 w 520700"/>
                <a:gd name="connsiteY4" fmla="*/ 510540 h 510540"/>
                <a:gd name="connsiteX5" fmla="*/ 478790 w 520700"/>
                <a:gd name="connsiteY5" fmla="*/ 93980 h 510540"/>
                <a:gd name="connsiteX6" fmla="*/ 476250 w 520700"/>
                <a:gd name="connsiteY6" fmla="*/ 95250 h 51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0700" h="510540">
                  <a:moveTo>
                    <a:pt x="476250" y="95250"/>
                  </a:moveTo>
                  <a:lnTo>
                    <a:pt x="515620" y="95250"/>
                  </a:lnTo>
                  <a:lnTo>
                    <a:pt x="520700" y="0"/>
                  </a:lnTo>
                  <a:lnTo>
                    <a:pt x="0" y="481330"/>
                  </a:lnTo>
                  <a:lnTo>
                    <a:pt x="27940" y="510540"/>
                  </a:lnTo>
                  <a:lnTo>
                    <a:pt x="478790" y="93980"/>
                  </a:lnTo>
                  <a:lnTo>
                    <a:pt x="476250" y="9525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 376">
              <a:extLst>
                <a:ext uri="{FF2B5EF4-FFF2-40B4-BE49-F238E27FC236}">
                  <a16:creationId xmlns:a16="http://schemas.microsoft.com/office/drawing/2014/main" id="{0B805FDD-474F-46DA-7AFD-9447F499DB46}"/>
                </a:ext>
              </a:extLst>
            </p:cNvPr>
            <p:cNvSpPr/>
            <p:nvPr/>
          </p:nvSpPr>
          <p:spPr>
            <a:xfrm>
              <a:off x="1830070" y="3953510"/>
              <a:ext cx="175260" cy="40639"/>
            </a:xfrm>
            <a:custGeom>
              <a:avLst/>
              <a:gdLst>
                <a:gd name="connsiteX0" fmla="*/ 0 w 175260"/>
                <a:gd name="connsiteY0" fmla="*/ 0 h 40639"/>
                <a:gd name="connsiteX1" fmla="*/ 175260 w 175260"/>
                <a:gd name="connsiteY1" fmla="*/ 0 h 40639"/>
                <a:gd name="connsiteX2" fmla="*/ 175260 w 175260"/>
                <a:gd name="connsiteY2" fmla="*/ 40640 h 40639"/>
                <a:gd name="connsiteX3" fmla="*/ 0 w 175260"/>
                <a:gd name="connsiteY3" fmla="*/ 40640 h 40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260" h="40639">
                  <a:moveTo>
                    <a:pt x="0" y="0"/>
                  </a:moveTo>
                  <a:lnTo>
                    <a:pt x="175260" y="0"/>
                  </a:lnTo>
                  <a:lnTo>
                    <a:pt x="175260" y="40640"/>
                  </a:lnTo>
                  <a:lnTo>
                    <a:pt x="0" y="4064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 377">
              <a:extLst>
                <a:ext uri="{FF2B5EF4-FFF2-40B4-BE49-F238E27FC236}">
                  <a16:creationId xmlns:a16="http://schemas.microsoft.com/office/drawing/2014/main" id="{457C2E80-D483-5B8E-4F91-5C97C501BC56}"/>
                </a:ext>
              </a:extLst>
            </p:cNvPr>
            <p:cNvSpPr/>
            <p:nvPr/>
          </p:nvSpPr>
          <p:spPr>
            <a:xfrm>
              <a:off x="2726689" y="3980179"/>
              <a:ext cx="40639" cy="549910"/>
            </a:xfrm>
            <a:custGeom>
              <a:avLst/>
              <a:gdLst>
                <a:gd name="connsiteX0" fmla="*/ 0 w 40639"/>
                <a:gd name="connsiteY0" fmla="*/ 549910 h 549910"/>
                <a:gd name="connsiteX1" fmla="*/ 40640 w 40639"/>
                <a:gd name="connsiteY1" fmla="*/ 532130 h 549910"/>
                <a:gd name="connsiteX2" fmla="*/ 40640 w 40639"/>
                <a:gd name="connsiteY2" fmla="*/ 0 h 549910"/>
                <a:gd name="connsiteX3" fmla="*/ 0 w 40639"/>
                <a:gd name="connsiteY3" fmla="*/ 0 h 549910"/>
                <a:gd name="connsiteX4" fmla="*/ 0 w 40639"/>
                <a:gd name="connsiteY4" fmla="*/ 549910 h 54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39" h="549910">
                  <a:moveTo>
                    <a:pt x="0" y="549910"/>
                  </a:moveTo>
                  <a:cubicBezTo>
                    <a:pt x="13970" y="544830"/>
                    <a:pt x="26670" y="538480"/>
                    <a:pt x="40640" y="532130"/>
                  </a:cubicBezTo>
                  <a:lnTo>
                    <a:pt x="40640" y="0"/>
                  </a:lnTo>
                  <a:cubicBezTo>
                    <a:pt x="40640" y="0"/>
                    <a:pt x="0" y="0"/>
                    <a:pt x="0" y="0"/>
                  </a:cubicBezTo>
                  <a:lnTo>
                    <a:pt x="0" y="54991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79" name="Graphic 4">
              <a:extLst>
                <a:ext uri="{FF2B5EF4-FFF2-40B4-BE49-F238E27FC236}">
                  <a16:creationId xmlns:a16="http://schemas.microsoft.com/office/drawing/2014/main" id="{00455C5F-25DD-21F9-8818-E165B3173BB5}"/>
                </a:ext>
              </a:extLst>
            </p:cNvPr>
            <p:cNvGrpSpPr/>
            <p:nvPr/>
          </p:nvGrpSpPr>
          <p:grpSpPr>
            <a:xfrm>
              <a:off x="3208020" y="4038600"/>
              <a:ext cx="3854449" cy="554990"/>
              <a:chOff x="3208020" y="4038600"/>
              <a:chExt cx="3854449" cy="554990"/>
            </a:xfrm>
            <a:solidFill>
              <a:srgbClr val="8B0E04"/>
            </a:solidFill>
          </p:grpSpPr>
          <p:sp>
            <p:nvSpPr>
              <p:cNvPr id="380" name="Freeform 379">
                <a:extLst>
                  <a:ext uri="{FF2B5EF4-FFF2-40B4-BE49-F238E27FC236}">
                    <a16:creationId xmlns:a16="http://schemas.microsoft.com/office/drawing/2014/main" id="{83189080-AA68-3F15-42F1-7C1B208F557B}"/>
                  </a:ext>
                </a:extLst>
              </p:cNvPr>
              <p:cNvSpPr/>
              <p:nvPr/>
            </p:nvSpPr>
            <p:spPr>
              <a:xfrm>
                <a:off x="3208020" y="4047490"/>
                <a:ext cx="396239" cy="532129"/>
              </a:xfrm>
              <a:custGeom>
                <a:avLst/>
                <a:gdLst>
                  <a:gd name="connsiteX0" fmla="*/ 233680 w 396239"/>
                  <a:gd name="connsiteY0" fmla="*/ 59690 h 532129"/>
                  <a:gd name="connsiteX1" fmla="*/ 233680 w 396239"/>
                  <a:gd name="connsiteY1" fmla="*/ 532130 h 532129"/>
                  <a:gd name="connsiteX2" fmla="*/ 162560 w 396239"/>
                  <a:gd name="connsiteY2" fmla="*/ 532130 h 532129"/>
                  <a:gd name="connsiteX3" fmla="*/ 162560 w 396239"/>
                  <a:gd name="connsiteY3" fmla="*/ 59690 h 532129"/>
                  <a:gd name="connsiteX4" fmla="*/ 0 w 396239"/>
                  <a:gd name="connsiteY4" fmla="*/ 59690 h 532129"/>
                  <a:gd name="connsiteX5" fmla="*/ 0 w 396239"/>
                  <a:gd name="connsiteY5" fmla="*/ 0 h 532129"/>
                  <a:gd name="connsiteX6" fmla="*/ 396240 w 396239"/>
                  <a:gd name="connsiteY6" fmla="*/ 0 h 532129"/>
                  <a:gd name="connsiteX7" fmla="*/ 396240 w 396239"/>
                  <a:gd name="connsiteY7" fmla="*/ 59690 h 532129"/>
                  <a:gd name="connsiteX8" fmla="*/ 233680 w 396239"/>
                  <a:gd name="connsiteY8" fmla="*/ 59690 h 532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6239" h="532129">
                    <a:moveTo>
                      <a:pt x="233680" y="59690"/>
                    </a:moveTo>
                    <a:lnTo>
                      <a:pt x="233680" y="532130"/>
                    </a:lnTo>
                    <a:lnTo>
                      <a:pt x="162560" y="532130"/>
                    </a:lnTo>
                    <a:lnTo>
                      <a:pt x="162560" y="59690"/>
                    </a:lnTo>
                    <a:lnTo>
                      <a:pt x="0" y="59690"/>
                    </a:lnTo>
                    <a:lnTo>
                      <a:pt x="0" y="0"/>
                    </a:lnTo>
                    <a:lnTo>
                      <a:pt x="396240" y="0"/>
                    </a:lnTo>
                    <a:lnTo>
                      <a:pt x="396240" y="59690"/>
                    </a:lnTo>
                    <a:lnTo>
                      <a:pt x="233680" y="5969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1" name="Freeform 380">
                <a:extLst>
                  <a:ext uri="{FF2B5EF4-FFF2-40B4-BE49-F238E27FC236}">
                    <a16:creationId xmlns:a16="http://schemas.microsoft.com/office/drawing/2014/main" id="{A0973C6D-598C-FE17-2DD1-7C1EAE802B68}"/>
                  </a:ext>
                </a:extLst>
              </p:cNvPr>
              <p:cNvSpPr/>
              <p:nvPr/>
            </p:nvSpPr>
            <p:spPr>
              <a:xfrm>
                <a:off x="3820159" y="4047490"/>
                <a:ext cx="370840" cy="533400"/>
              </a:xfrm>
              <a:custGeom>
                <a:avLst/>
                <a:gdLst>
                  <a:gd name="connsiteX0" fmla="*/ 172720 w 370840"/>
                  <a:gd name="connsiteY0" fmla="*/ 0 h 533400"/>
                  <a:gd name="connsiteX1" fmla="*/ 359410 w 370840"/>
                  <a:gd name="connsiteY1" fmla="*/ 162560 h 533400"/>
                  <a:gd name="connsiteX2" fmla="*/ 250190 w 370840"/>
                  <a:gd name="connsiteY2" fmla="*/ 312420 h 533400"/>
                  <a:gd name="connsiteX3" fmla="*/ 370840 w 370840"/>
                  <a:gd name="connsiteY3" fmla="*/ 533400 h 533400"/>
                  <a:gd name="connsiteX4" fmla="*/ 292100 w 370840"/>
                  <a:gd name="connsiteY4" fmla="*/ 533400 h 533400"/>
                  <a:gd name="connsiteX5" fmla="*/ 181610 w 370840"/>
                  <a:gd name="connsiteY5" fmla="*/ 325120 h 533400"/>
                  <a:gd name="connsiteX6" fmla="*/ 71120 w 370840"/>
                  <a:gd name="connsiteY6" fmla="*/ 325120 h 533400"/>
                  <a:gd name="connsiteX7" fmla="*/ 71120 w 370840"/>
                  <a:gd name="connsiteY7" fmla="*/ 533400 h 533400"/>
                  <a:gd name="connsiteX8" fmla="*/ 0 w 370840"/>
                  <a:gd name="connsiteY8" fmla="*/ 533400 h 533400"/>
                  <a:gd name="connsiteX9" fmla="*/ 0 w 370840"/>
                  <a:gd name="connsiteY9" fmla="*/ 1270 h 533400"/>
                  <a:gd name="connsiteX10" fmla="*/ 172720 w 370840"/>
                  <a:gd name="connsiteY10" fmla="*/ 1270 h 533400"/>
                  <a:gd name="connsiteX11" fmla="*/ 71120 w 370840"/>
                  <a:gd name="connsiteY11" fmla="*/ 59690 h 533400"/>
                  <a:gd name="connsiteX12" fmla="*/ 71120 w 370840"/>
                  <a:gd name="connsiteY12" fmla="*/ 265430 h 533400"/>
                  <a:gd name="connsiteX13" fmla="*/ 176530 w 370840"/>
                  <a:gd name="connsiteY13" fmla="*/ 265430 h 533400"/>
                  <a:gd name="connsiteX14" fmla="*/ 289560 w 370840"/>
                  <a:gd name="connsiteY14" fmla="*/ 162560 h 533400"/>
                  <a:gd name="connsiteX15" fmla="*/ 171450 w 370840"/>
                  <a:gd name="connsiteY15" fmla="*/ 59690 h 533400"/>
                  <a:gd name="connsiteX16" fmla="*/ 72390 w 370840"/>
                  <a:gd name="connsiteY16" fmla="*/ 59690 h 533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70840" h="533400">
                    <a:moveTo>
                      <a:pt x="172720" y="0"/>
                    </a:moveTo>
                    <a:cubicBezTo>
                      <a:pt x="289560" y="0"/>
                      <a:pt x="359410" y="60960"/>
                      <a:pt x="359410" y="162560"/>
                    </a:cubicBezTo>
                    <a:cubicBezTo>
                      <a:pt x="359410" y="264160"/>
                      <a:pt x="307340" y="294640"/>
                      <a:pt x="250190" y="312420"/>
                    </a:cubicBezTo>
                    <a:lnTo>
                      <a:pt x="370840" y="533400"/>
                    </a:lnTo>
                    <a:lnTo>
                      <a:pt x="292100" y="533400"/>
                    </a:lnTo>
                    <a:lnTo>
                      <a:pt x="181610" y="325120"/>
                    </a:lnTo>
                    <a:lnTo>
                      <a:pt x="71120" y="325120"/>
                    </a:lnTo>
                    <a:lnTo>
                      <a:pt x="71120" y="533400"/>
                    </a:lnTo>
                    <a:lnTo>
                      <a:pt x="0" y="533400"/>
                    </a:lnTo>
                    <a:lnTo>
                      <a:pt x="0" y="1270"/>
                    </a:lnTo>
                    <a:lnTo>
                      <a:pt x="172720" y="1270"/>
                    </a:lnTo>
                    <a:close/>
                    <a:moveTo>
                      <a:pt x="71120" y="59690"/>
                    </a:moveTo>
                    <a:lnTo>
                      <a:pt x="71120" y="265430"/>
                    </a:lnTo>
                    <a:lnTo>
                      <a:pt x="176530" y="265430"/>
                    </a:lnTo>
                    <a:cubicBezTo>
                      <a:pt x="246380" y="265430"/>
                      <a:pt x="289560" y="227330"/>
                      <a:pt x="289560" y="162560"/>
                    </a:cubicBezTo>
                    <a:cubicBezTo>
                      <a:pt x="289560" y="97790"/>
                      <a:pt x="245110" y="59690"/>
                      <a:pt x="171450" y="59690"/>
                    </a:cubicBezTo>
                    <a:lnTo>
                      <a:pt x="72390" y="5969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2" name="Freeform 381">
                <a:extLst>
                  <a:ext uri="{FF2B5EF4-FFF2-40B4-BE49-F238E27FC236}">
                    <a16:creationId xmlns:a16="http://schemas.microsoft.com/office/drawing/2014/main" id="{7B1394C7-2872-4FAD-0225-1B733C014355}"/>
                  </a:ext>
                </a:extLst>
              </p:cNvPr>
              <p:cNvSpPr/>
              <p:nvPr/>
            </p:nvSpPr>
            <p:spPr>
              <a:xfrm>
                <a:off x="4386579" y="4038600"/>
                <a:ext cx="491490" cy="541020"/>
              </a:xfrm>
              <a:custGeom>
                <a:avLst/>
                <a:gdLst>
                  <a:gd name="connsiteX0" fmla="*/ 245110 w 491490"/>
                  <a:gd name="connsiteY0" fmla="*/ 0 h 541020"/>
                  <a:gd name="connsiteX1" fmla="*/ 246380 w 491490"/>
                  <a:gd name="connsiteY1" fmla="*/ 0 h 541020"/>
                  <a:gd name="connsiteX2" fmla="*/ 491490 w 491490"/>
                  <a:gd name="connsiteY2" fmla="*/ 541020 h 541020"/>
                  <a:gd name="connsiteX3" fmla="*/ 416560 w 491490"/>
                  <a:gd name="connsiteY3" fmla="*/ 541020 h 541020"/>
                  <a:gd name="connsiteX4" fmla="*/ 364490 w 491490"/>
                  <a:gd name="connsiteY4" fmla="*/ 422910 h 541020"/>
                  <a:gd name="connsiteX5" fmla="*/ 127000 w 491490"/>
                  <a:gd name="connsiteY5" fmla="*/ 422910 h 541020"/>
                  <a:gd name="connsiteX6" fmla="*/ 74930 w 491490"/>
                  <a:gd name="connsiteY6" fmla="*/ 541020 h 541020"/>
                  <a:gd name="connsiteX7" fmla="*/ 0 w 491490"/>
                  <a:gd name="connsiteY7" fmla="*/ 541020 h 541020"/>
                  <a:gd name="connsiteX8" fmla="*/ 245110 w 491490"/>
                  <a:gd name="connsiteY8" fmla="*/ 0 h 541020"/>
                  <a:gd name="connsiteX9" fmla="*/ 337820 w 491490"/>
                  <a:gd name="connsiteY9" fmla="*/ 364490 h 541020"/>
                  <a:gd name="connsiteX10" fmla="*/ 245110 w 491490"/>
                  <a:gd name="connsiteY10" fmla="*/ 143510 h 541020"/>
                  <a:gd name="connsiteX11" fmla="*/ 152400 w 491490"/>
                  <a:gd name="connsiteY11" fmla="*/ 364490 h 541020"/>
                  <a:gd name="connsiteX12" fmla="*/ 337820 w 491490"/>
                  <a:gd name="connsiteY12" fmla="*/ 364490 h 541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1490" h="541020">
                    <a:moveTo>
                      <a:pt x="245110" y="0"/>
                    </a:moveTo>
                    <a:lnTo>
                      <a:pt x="246380" y="0"/>
                    </a:lnTo>
                    <a:lnTo>
                      <a:pt x="491490" y="541020"/>
                    </a:lnTo>
                    <a:lnTo>
                      <a:pt x="416560" y="541020"/>
                    </a:lnTo>
                    <a:lnTo>
                      <a:pt x="364490" y="422910"/>
                    </a:lnTo>
                    <a:lnTo>
                      <a:pt x="127000" y="422910"/>
                    </a:lnTo>
                    <a:lnTo>
                      <a:pt x="74930" y="541020"/>
                    </a:lnTo>
                    <a:lnTo>
                      <a:pt x="0" y="541020"/>
                    </a:lnTo>
                    <a:lnTo>
                      <a:pt x="245110" y="0"/>
                    </a:lnTo>
                    <a:close/>
                    <a:moveTo>
                      <a:pt x="337820" y="364490"/>
                    </a:moveTo>
                    <a:cubicBezTo>
                      <a:pt x="300990" y="283210"/>
                      <a:pt x="274320" y="219710"/>
                      <a:pt x="245110" y="143510"/>
                    </a:cubicBezTo>
                    <a:cubicBezTo>
                      <a:pt x="215900" y="218440"/>
                      <a:pt x="187960" y="281940"/>
                      <a:pt x="152400" y="364490"/>
                    </a:cubicBezTo>
                    <a:lnTo>
                      <a:pt x="337820" y="36449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C2CDD972-7091-53D8-3D3E-23295049D836}"/>
                  </a:ext>
                </a:extLst>
              </p:cNvPr>
              <p:cNvSpPr/>
              <p:nvPr/>
            </p:nvSpPr>
            <p:spPr>
              <a:xfrm>
                <a:off x="5091429" y="4039870"/>
                <a:ext cx="417829" cy="549909"/>
              </a:xfrm>
              <a:custGeom>
                <a:avLst/>
                <a:gdLst>
                  <a:gd name="connsiteX0" fmla="*/ 417830 w 417829"/>
                  <a:gd name="connsiteY0" fmla="*/ 549910 h 549909"/>
                  <a:gd name="connsiteX1" fmla="*/ 87630 w 417829"/>
                  <a:gd name="connsiteY1" fmla="*/ 191770 h 549909"/>
                  <a:gd name="connsiteX2" fmla="*/ 71120 w 417829"/>
                  <a:gd name="connsiteY2" fmla="*/ 172720 h 549909"/>
                  <a:gd name="connsiteX3" fmla="*/ 71120 w 417829"/>
                  <a:gd name="connsiteY3" fmla="*/ 541020 h 549909"/>
                  <a:gd name="connsiteX4" fmla="*/ 0 w 417829"/>
                  <a:gd name="connsiteY4" fmla="*/ 541020 h 549909"/>
                  <a:gd name="connsiteX5" fmla="*/ 0 w 417829"/>
                  <a:gd name="connsiteY5" fmla="*/ 0 h 549909"/>
                  <a:gd name="connsiteX6" fmla="*/ 0 w 417829"/>
                  <a:gd name="connsiteY6" fmla="*/ 0 h 549909"/>
                  <a:gd name="connsiteX7" fmla="*/ 330200 w 417829"/>
                  <a:gd name="connsiteY7" fmla="*/ 358140 h 549909"/>
                  <a:gd name="connsiteX8" fmla="*/ 346710 w 417829"/>
                  <a:gd name="connsiteY8" fmla="*/ 377190 h 549909"/>
                  <a:gd name="connsiteX9" fmla="*/ 346710 w 417829"/>
                  <a:gd name="connsiteY9" fmla="*/ 8890 h 549909"/>
                  <a:gd name="connsiteX10" fmla="*/ 417830 w 417829"/>
                  <a:gd name="connsiteY10" fmla="*/ 8890 h 549909"/>
                  <a:gd name="connsiteX11" fmla="*/ 417830 w 417829"/>
                  <a:gd name="connsiteY11" fmla="*/ 549910 h 549909"/>
                  <a:gd name="connsiteX12" fmla="*/ 417830 w 417829"/>
                  <a:gd name="connsiteY12" fmla="*/ 549910 h 549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7829" h="549909">
                    <a:moveTo>
                      <a:pt x="417830" y="549910"/>
                    </a:moveTo>
                    <a:lnTo>
                      <a:pt x="87630" y="191770"/>
                    </a:lnTo>
                    <a:lnTo>
                      <a:pt x="71120" y="172720"/>
                    </a:lnTo>
                    <a:lnTo>
                      <a:pt x="71120" y="541020"/>
                    </a:lnTo>
                    <a:lnTo>
                      <a:pt x="0" y="54102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30200" y="358140"/>
                    </a:lnTo>
                    <a:lnTo>
                      <a:pt x="346710" y="377190"/>
                    </a:lnTo>
                    <a:lnTo>
                      <a:pt x="346710" y="8890"/>
                    </a:lnTo>
                    <a:lnTo>
                      <a:pt x="417830" y="8890"/>
                    </a:lnTo>
                    <a:lnTo>
                      <a:pt x="417830" y="549910"/>
                    </a:lnTo>
                    <a:lnTo>
                      <a:pt x="417830" y="54991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4" name="Freeform 383">
                <a:extLst>
                  <a:ext uri="{FF2B5EF4-FFF2-40B4-BE49-F238E27FC236}">
                    <a16:creationId xmlns:a16="http://schemas.microsoft.com/office/drawing/2014/main" id="{04926E92-A7B2-12BF-5DAE-0C54D5C51EB0}"/>
                  </a:ext>
                </a:extLst>
              </p:cNvPr>
              <p:cNvSpPr/>
              <p:nvPr/>
            </p:nvSpPr>
            <p:spPr>
              <a:xfrm>
                <a:off x="5758179" y="4041140"/>
                <a:ext cx="337820" cy="552450"/>
              </a:xfrm>
              <a:custGeom>
                <a:avLst/>
                <a:gdLst>
                  <a:gd name="connsiteX0" fmla="*/ 2540 w 337820"/>
                  <a:gd name="connsiteY0" fmla="*/ 516890 h 552450"/>
                  <a:gd name="connsiteX1" fmla="*/ 2540 w 337820"/>
                  <a:gd name="connsiteY1" fmla="*/ 447040 h 552450"/>
                  <a:gd name="connsiteX2" fmla="*/ 152400 w 337820"/>
                  <a:gd name="connsiteY2" fmla="*/ 485140 h 552450"/>
                  <a:gd name="connsiteX3" fmla="*/ 267970 w 337820"/>
                  <a:gd name="connsiteY3" fmla="*/ 408940 h 552450"/>
                  <a:gd name="connsiteX4" fmla="*/ 149860 w 337820"/>
                  <a:gd name="connsiteY4" fmla="*/ 302260 h 552450"/>
                  <a:gd name="connsiteX5" fmla="*/ 0 w 337820"/>
                  <a:gd name="connsiteY5" fmla="*/ 142240 h 552450"/>
                  <a:gd name="connsiteX6" fmla="*/ 177800 w 337820"/>
                  <a:gd name="connsiteY6" fmla="*/ 0 h 552450"/>
                  <a:gd name="connsiteX7" fmla="*/ 309880 w 337820"/>
                  <a:gd name="connsiteY7" fmla="*/ 27940 h 552450"/>
                  <a:gd name="connsiteX8" fmla="*/ 309880 w 337820"/>
                  <a:gd name="connsiteY8" fmla="*/ 95250 h 552450"/>
                  <a:gd name="connsiteX9" fmla="*/ 181610 w 337820"/>
                  <a:gd name="connsiteY9" fmla="*/ 64770 h 552450"/>
                  <a:gd name="connsiteX10" fmla="*/ 69850 w 337820"/>
                  <a:gd name="connsiteY10" fmla="*/ 142240 h 552450"/>
                  <a:gd name="connsiteX11" fmla="*/ 186690 w 337820"/>
                  <a:gd name="connsiteY11" fmla="*/ 248920 h 552450"/>
                  <a:gd name="connsiteX12" fmla="*/ 337820 w 337820"/>
                  <a:gd name="connsiteY12" fmla="*/ 407670 h 552450"/>
                  <a:gd name="connsiteX13" fmla="*/ 156210 w 337820"/>
                  <a:gd name="connsiteY13" fmla="*/ 552450 h 552450"/>
                  <a:gd name="connsiteX14" fmla="*/ 2540 w 337820"/>
                  <a:gd name="connsiteY14" fmla="*/ 521970 h 552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37820" h="552450">
                    <a:moveTo>
                      <a:pt x="2540" y="516890"/>
                    </a:moveTo>
                    <a:lnTo>
                      <a:pt x="2540" y="447040"/>
                    </a:lnTo>
                    <a:cubicBezTo>
                      <a:pt x="40640" y="466090"/>
                      <a:pt x="95250" y="485140"/>
                      <a:pt x="152400" y="485140"/>
                    </a:cubicBezTo>
                    <a:cubicBezTo>
                      <a:pt x="209550" y="485140"/>
                      <a:pt x="267970" y="457200"/>
                      <a:pt x="267970" y="408940"/>
                    </a:cubicBezTo>
                    <a:cubicBezTo>
                      <a:pt x="267970" y="360680"/>
                      <a:pt x="238760" y="332740"/>
                      <a:pt x="149860" y="302260"/>
                    </a:cubicBezTo>
                    <a:cubicBezTo>
                      <a:pt x="48260" y="266700"/>
                      <a:pt x="0" y="223520"/>
                      <a:pt x="0" y="142240"/>
                    </a:cubicBezTo>
                    <a:cubicBezTo>
                      <a:pt x="0" y="60960"/>
                      <a:pt x="74930" y="0"/>
                      <a:pt x="177800" y="0"/>
                    </a:cubicBezTo>
                    <a:cubicBezTo>
                      <a:pt x="280670" y="0"/>
                      <a:pt x="280670" y="13970"/>
                      <a:pt x="309880" y="27940"/>
                    </a:cubicBezTo>
                    <a:lnTo>
                      <a:pt x="309880" y="95250"/>
                    </a:lnTo>
                    <a:cubicBezTo>
                      <a:pt x="280670" y="80010"/>
                      <a:pt x="229870" y="64770"/>
                      <a:pt x="181610" y="64770"/>
                    </a:cubicBezTo>
                    <a:cubicBezTo>
                      <a:pt x="133350" y="64770"/>
                      <a:pt x="69850" y="93980"/>
                      <a:pt x="69850" y="142240"/>
                    </a:cubicBezTo>
                    <a:cubicBezTo>
                      <a:pt x="69850" y="190500"/>
                      <a:pt x="95250" y="217170"/>
                      <a:pt x="186690" y="248920"/>
                    </a:cubicBezTo>
                    <a:cubicBezTo>
                      <a:pt x="288290" y="285750"/>
                      <a:pt x="337820" y="327660"/>
                      <a:pt x="337820" y="407670"/>
                    </a:cubicBezTo>
                    <a:cubicBezTo>
                      <a:pt x="337820" y="487680"/>
                      <a:pt x="267970" y="552450"/>
                      <a:pt x="156210" y="552450"/>
                    </a:cubicBezTo>
                    <a:cubicBezTo>
                      <a:pt x="44450" y="552450"/>
                      <a:pt x="38100" y="537210"/>
                      <a:pt x="2540" y="52197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5" name="Freeform 384">
                <a:extLst>
                  <a:ext uri="{FF2B5EF4-FFF2-40B4-BE49-F238E27FC236}">
                    <a16:creationId xmlns:a16="http://schemas.microsoft.com/office/drawing/2014/main" id="{0DAB5B8B-61EA-1CC0-361B-23FE7AB14B8C}"/>
                  </a:ext>
                </a:extLst>
              </p:cNvPr>
              <p:cNvSpPr/>
              <p:nvPr/>
            </p:nvSpPr>
            <p:spPr>
              <a:xfrm>
                <a:off x="6363970" y="4048759"/>
                <a:ext cx="71120" cy="532130"/>
              </a:xfrm>
              <a:custGeom>
                <a:avLst/>
                <a:gdLst>
                  <a:gd name="connsiteX0" fmla="*/ 0 w 71120"/>
                  <a:gd name="connsiteY0" fmla="*/ 532130 h 532130"/>
                  <a:gd name="connsiteX1" fmla="*/ 0 w 71120"/>
                  <a:gd name="connsiteY1" fmla="*/ 0 h 532130"/>
                  <a:gd name="connsiteX2" fmla="*/ 71120 w 71120"/>
                  <a:gd name="connsiteY2" fmla="*/ 0 h 532130"/>
                  <a:gd name="connsiteX3" fmla="*/ 71120 w 71120"/>
                  <a:gd name="connsiteY3" fmla="*/ 532130 h 532130"/>
                  <a:gd name="connsiteX4" fmla="*/ 0 w 71120"/>
                  <a:gd name="connsiteY4" fmla="*/ 532130 h 532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120" h="532130">
                    <a:moveTo>
                      <a:pt x="0" y="532130"/>
                    </a:moveTo>
                    <a:lnTo>
                      <a:pt x="0" y="0"/>
                    </a:lnTo>
                    <a:lnTo>
                      <a:pt x="71120" y="0"/>
                    </a:lnTo>
                    <a:lnTo>
                      <a:pt x="71120" y="532130"/>
                    </a:lnTo>
                    <a:lnTo>
                      <a:pt x="0" y="53213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6" name="Freeform 385">
                <a:extLst>
                  <a:ext uri="{FF2B5EF4-FFF2-40B4-BE49-F238E27FC236}">
                    <a16:creationId xmlns:a16="http://schemas.microsoft.com/office/drawing/2014/main" id="{7927BC62-8B40-8046-466F-5D223A50718F}"/>
                  </a:ext>
                </a:extLst>
              </p:cNvPr>
              <p:cNvSpPr/>
              <p:nvPr/>
            </p:nvSpPr>
            <p:spPr>
              <a:xfrm>
                <a:off x="6666230" y="4047490"/>
                <a:ext cx="396239" cy="532129"/>
              </a:xfrm>
              <a:custGeom>
                <a:avLst/>
                <a:gdLst>
                  <a:gd name="connsiteX0" fmla="*/ 233680 w 396239"/>
                  <a:gd name="connsiteY0" fmla="*/ 59690 h 532129"/>
                  <a:gd name="connsiteX1" fmla="*/ 233680 w 396239"/>
                  <a:gd name="connsiteY1" fmla="*/ 532130 h 532129"/>
                  <a:gd name="connsiteX2" fmla="*/ 162560 w 396239"/>
                  <a:gd name="connsiteY2" fmla="*/ 532130 h 532129"/>
                  <a:gd name="connsiteX3" fmla="*/ 162560 w 396239"/>
                  <a:gd name="connsiteY3" fmla="*/ 59690 h 532129"/>
                  <a:gd name="connsiteX4" fmla="*/ 0 w 396239"/>
                  <a:gd name="connsiteY4" fmla="*/ 59690 h 532129"/>
                  <a:gd name="connsiteX5" fmla="*/ 0 w 396239"/>
                  <a:gd name="connsiteY5" fmla="*/ 0 h 532129"/>
                  <a:gd name="connsiteX6" fmla="*/ 396239 w 396239"/>
                  <a:gd name="connsiteY6" fmla="*/ 0 h 532129"/>
                  <a:gd name="connsiteX7" fmla="*/ 396239 w 396239"/>
                  <a:gd name="connsiteY7" fmla="*/ 59690 h 532129"/>
                  <a:gd name="connsiteX8" fmla="*/ 233680 w 396239"/>
                  <a:gd name="connsiteY8" fmla="*/ 59690 h 532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6239" h="532129">
                    <a:moveTo>
                      <a:pt x="233680" y="59690"/>
                    </a:moveTo>
                    <a:lnTo>
                      <a:pt x="233680" y="532130"/>
                    </a:lnTo>
                    <a:lnTo>
                      <a:pt x="162560" y="532130"/>
                    </a:lnTo>
                    <a:lnTo>
                      <a:pt x="162560" y="59690"/>
                    </a:lnTo>
                    <a:lnTo>
                      <a:pt x="0" y="59690"/>
                    </a:lnTo>
                    <a:lnTo>
                      <a:pt x="0" y="0"/>
                    </a:lnTo>
                    <a:lnTo>
                      <a:pt x="396239" y="0"/>
                    </a:lnTo>
                    <a:lnTo>
                      <a:pt x="396239" y="59690"/>
                    </a:lnTo>
                    <a:lnTo>
                      <a:pt x="233680" y="5969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87" name="Graphic 4">
            <a:extLst>
              <a:ext uri="{FF2B5EF4-FFF2-40B4-BE49-F238E27FC236}">
                <a16:creationId xmlns:a16="http://schemas.microsoft.com/office/drawing/2014/main" id="{3E68A2DF-BA84-1A84-4C3A-ECC0D26E22F1}"/>
              </a:ext>
            </a:extLst>
          </p:cNvPr>
          <p:cNvGrpSpPr/>
          <p:nvPr/>
        </p:nvGrpSpPr>
        <p:grpSpPr>
          <a:xfrm>
            <a:off x="1824989" y="5156200"/>
            <a:ext cx="6386829" cy="1334770"/>
            <a:chOff x="1824989" y="5156200"/>
            <a:chExt cx="6386829" cy="1334770"/>
          </a:xfrm>
          <a:solidFill>
            <a:srgbClr val="231F20"/>
          </a:solidFill>
        </p:grpSpPr>
        <p:grpSp>
          <p:nvGrpSpPr>
            <p:cNvPr id="388" name="Graphic 4">
              <a:extLst>
                <a:ext uri="{FF2B5EF4-FFF2-40B4-BE49-F238E27FC236}">
                  <a16:creationId xmlns:a16="http://schemas.microsoft.com/office/drawing/2014/main" id="{86F411F7-4DC9-E23F-FC67-3F33DF5A5657}"/>
                </a:ext>
              </a:extLst>
            </p:cNvPr>
            <p:cNvGrpSpPr/>
            <p:nvPr/>
          </p:nvGrpSpPr>
          <p:grpSpPr>
            <a:xfrm>
              <a:off x="3201670" y="5246370"/>
              <a:ext cx="5010149" cy="562609"/>
              <a:chOff x="3201670" y="5246370"/>
              <a:chExt cx="5010149" cy="562609"/>
            </a:xfrm>
            <a:solidFill>
              <a:srgbClr val="231F20"/>
            </a:solidFill>
          </p:grpSpPr>
          <p:sp>
            <p:nvSpPr>
              <p:cNvPr id="389" name="Freeform 388">
                <a:extLst>
                  <a:ext uri="{FF2B5EF4-FFF2-40B4-BE49-F238E27FC236}">
                    <a16:creationId xmlns:a16="http://schemas.microsoft.com/office/drawing/2014/main" id="{7EFB6C54-E956-A953-3452-33A8CB3496FA}"/>
                  </a:ext>
                </a:extLst>
              </p:cNvPr>
              <p:cNvSpPr/>
              <p:nvPr/>
            </p:nvSpPr>
            <p:spPr>
              <a:xfrm>
                <a:off x="3201670" y="5250179"/>
                <a:ext cx="556259" cy="547370"/>
              </a:xfrm>
              <a:custGeom>
                <a:avLst/>
                <a:gdLst>
                  <a:gd name="connsiteX0" fmla="*/ 359410 w 556259"/>
                  <a:gd name="connsiteY0" fmla="*/ 476250 h 547370"/>
                  <a:gd name="connsiteX1" fmla="*/ 195580 w 556259"/>
                  <a:gd name="connsiteY1" fmla="*/ 476250 h 547370"/>
                  <a:gd name="connsiteX2" fmla="*/ 162560 w 556259"/>
                  <a:gd name="connsiteY2" fmla="*/ 547370 h 547370"/>
                  <a:gd name="connsiteX3" fmla="*/ 0 w 556259"/>
                  <a:gd name="connsiteY3" fmla="*/ 547370 h 547370"/>
                  <a:gd name="connsiteX4" fmla="*/ 274320 w 556259"/>
                  <a:gd name="connsiteY4" fmla="*/ 0 h 547370"/>
                  <a:gd name="connsiteX5" fmla="*/ 281940 w 556259"/>
                  <a:gd name="connsiteY5" fmla="*/ 0 h 547370"/>
                  <a:gd name="connsiteX6" fmla="*/ 556260 w 556259"/>
                  <a:gd name="connsiteY6" fmla="*/ 547370 h 547370"/>
                  <a:gd name="connsiteX7" fmla="*/ 393700 w 556259"/>
                  <a:gd name="connsiteY7" fmla="*/ 547370 h 547370"/>
                  <a:gd name="connsiteX8" fmla="*/ 359410 w 556259"/>
                  <a:gd name="connsiteY8" fmla="*/ 476250 h 547370"/>
                  <a:gd name="connsiteX9" fmla="*/ 238760 w 556259"/>
                  <a:gd name="connsiteY9" fmla="*/ 373380 h 547370"/>
                  <a:gd name="connsiteX10" fmla="*/ 316230 w 556259"/>
                  <a:gd name="connsiteY10" fmla="*/ 373380 h 547370"/>
                  <a:gd name="connsiteX11" fmla="*/ 278130 w 556259"/>
                  <a:gd name="connsiteY11" fmla="*/ 273050 h 547370"/>
                  <a:gd name="connsiteX12" fmla="*/ 276860 w 556259"/>
                  <a:gd name="connsiteY12" fmla="*/ 273050 h 547370"/>
                  <a:gd name="connsiteX13" fmla="*/ 238760 w 556259"/>
                  <a:gd name="connsiteY13" fmla="*/ 373380 h 547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56259" h="547370">
                    <a:moveTo>
                      <a:pt x="359410" y="476250"/>
                    </a:moveTo>
                    <a:lnTo>
                      <a:pt x="195580" y="476250"/>
                    </a:lnTo>
                    <a:lnTo>
                      <a:pt x="162560" y="547370"/>
                    </a:lnTo>
                    <a:lnTo>
                      <a:pt x="0" y="547370"/>
                    </a:lnTo>
                    <a:lnTo>
                      <a:pt x="274320" y="0"/>
                    </a:lnTo>
                    <a:lnTo>
                      <a:pt x="281940" y="0"/>
                    </a:lnTo>
                    <a:lnTo>
                      <a:pt x="556260" y="547370"/>
                    </a:lnTo>
                    <a:lnTo>
                      <a:pt x="393700" y="547370"/>
                    </a:lnTo>
                    <a:lnTo>
                      <a:pt x="359410" y="476250"/>
                    </a:lnTo>
                    <a:close/>
                    <a:moveTo>
                      <a:pt x="238760" y="373380"/>
                    </a:moveTo>
                    <a:lnTo>
                      <a:pt x="316230" y="373380"/>
                    </a:lnTo>
                    <a:cubicBezTo>
                      <a:pt x="302260" y="341630"/>
                      <a:pt x="281940" y="292100"/>
                      <a:pt x="278130" y="273050"/>
                    </a:cubicBezTo>
                    <a:lnTo>
                      <a:pt x="276860" y="273050"/>
                    </a:lnTo>
                    <a:cubicBezTo>
                      <a:pt x="271780" y="292100"/>
                      <a:pt x="252730" y="341630"/>
                      <a:pt x="238760" y="373380"/>
                    </a:cubicBezTo>
                    <a:close/>
                  </a:path>
                </a:pathLst>
              </a:custGeom>
              <a:solidFill>
                <a:srgbClr val="231F20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0" name="Freeform 389">
                <a:extLst>
                  <a:ext uri="{FF2B5EF4-FFF2-40B4-BE49-F238E27FC236}">
                    <a16:creationId xmlns:a16="http://schemas.microsoft.com/office/drawing/2014/main" id="{CA04F868-BDE9-588F-DC2D-7DAF5A93D64C}"/>
                  </a:ext>
                </a:extLst>
              </p:cNvPr>
              <p:cNvSpPr/>
              <p:nvPr/>
            </p:nvSpPr>
            <p:spPr>
              <a:xfrm>
                <a:off x="3797300" y="5257800"/>
                <a:ext cx="439420" cy="539750"/>
              </a:xfrm>
              <a:custGeom>
                <a:avLst/>
                <a:gdLst>
                  <a:gd name="connsiteX0" fmla="*/ 276860 w 439420"/>
                  <a:gd name="connsiteY0" fmla="*/ 539750 h 539750"/>
                  <a:gd name="connsiteX1" fmla="*/ 196850 w 439420"/>
                  <a:gd name="connsiteY1" fmla="*/ 372110 h 539750"/>
                  <a:gd name="connsiteX2" fmla="*/ 152400 w 439420"/>
                  <a:gd name="connsiteY2" fmla="*/ 372110 h 539750"/>
                  <a:gd name="connsiteX3" fmla="*/ 152400 w 439420"/>
                  <a:gd name="connsiteY3" fmla="*/ 539750 h 539750"/>
                  <a:gd name="connsiteX4" fmla="*/ 0 w 439420"/>
                  <a:gd name="connsiteY4" fmla="*/ 539750 h 539750"/>
                  <a:gd name="connsiteX5" fmla="*/ 0 w 439420"/>
                  <a:gd name="connsiteY5" fmla="*/ 0 h 539750"/>
                  <a:gd name="connsiteX6" fmla="*/ 203200 w 439420"/>
                  <a:gd name="connsiteY6" fmla="*/ 0 h 539750"/>
                  <a:gd name="connsiteX7" fmla="*/ 429260 w 439420"/>
                  <a:gd name="connsiteY7" fmla="*/ 189230 h 539750"/>
                  <a:gd name="connsiteX8" fmla="*/ 334010 w 439420"/>
                  <a:gd name="connsiteY8" fmla="*/ 345440 h 539750"/>
                  <a:gd name="connsiteX9" fmla="*/ 439420 w 439420"/>
                  <a:gd name="connsiteY9" fmla="*/ 538480 h 539750"/>
                  <a:gd name="connsiteX10" fmla="*/ 276860 w 439420"/>
                  <a:gd name="connsiteY10" fmla="*/ 538480 h 539750"/>
                  <a:gd name="connsiteX11" fmla="*/ 153670 w 439420"/>
                  <a:gd name="connsiteY11" fmla="*/ 130810 h 539750"/>
                  <a:gd name="connsiteX12" fmla="*/ 153670 w 439420"/>
                  <a:gd name="connsiteY12" fmla="*/ 246380 h 539750"/>
                  <a:gd name="connsiteX13" fmla="*/ 212090 w 439420"/>
                  <a:gd name="connsiteY13" fmla="*/ 246380 h 539750"/>
                  <a:gd name="connsiteX14" fmla="*/ 271780 w 439420"/>
                  <a:gd name="connsiteY14" fmla="*/ 189230 h 539750"/>
                  <a:gd name="connsiteX15" fmla="*/ 212090 w 439420"/>
                  <a:gd name="connsiteY15" fmla="*/ 132080 h 539750"/>
                  <a:gd name="connsiteX16" fmla="*/ 153670 w 439420"/>
                  <a:gd name="connsiteY16" fmla="*/ 132080 h 539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39420" h="539750">
                    <a:moveTo>
                      <a:pt x="276860" y="539750"/>
                    </a:moveTo>
                    <a:lnTo>
                      <a:pt x="196850" y="372110"/>
                    </a:lnTo>
                    <a:lnTo>
                      <a:pt x="152400" y="372110"/>
                    </a:lnTo>
                    <a:lnTo>
                      <a:pt x="152400" y="539750"/>
                    </a:lnTo>
                    <a:lnTo>
                      <a:pt x="0" y="539750"/>
                    </a:lnTo>
                    <a:lnTo>
                      <a:pt x="0" y="0"/>
                    </a:lnTo>
                    <a:lnTo>
                      <a:pt x="203200" y="0"/>
                    </a:lnTo>
                    <a:cubicBezTo>
                      <a:pt x="336550" y="0"/>
                      <a:pt x="429260" y="62230"/>
                      <a:pt x="429260" y="189230"/>
                    </a:cubicBezTo>
                    <a:cubicBezTo>
                      <a:pt x="429260" y="316230"/>
                      <a:pt x="393700" y="317500"/>
                      <a:pt x="334010" y="345440"/>
                    </a:cubicBezTo>
                    <a:lnTo>
                      <a:pt x="439420" y="538480"/>
                    </a:lnTo>
                    <a:lnTo>
                      <a:pt x="276860" y="538480"/>
                    </a:lnTo>
                    <a:close/>
                    <a:moveTo>
                      <a:pt x="153670" y="130810"/>
                    </a:moveTo>
                    <a:lnTo>
                      <a:pt x="153670" y="246380"/>
                    </a:lnTo>
                    <a:lnTo>
                      <a:pt x="212090" y="246380"/>
                    </a:lnTo>
                    <a:cubicBezTo>
                      <a:pt x="243840" y="246380"/>
                      <a:pt x="271780" y="232410"/>
                      <a:pt x="271780" y="189230"/>
                    </a:cubicBezTo>
                    <a:cubicBezTo>
                      <a:pt x="271780" y="146050"/>
                      <a:pt x="243840" y="132080"/>
                      <a:pt x="212090" y="132080"/>
                    </a:cubicBezTo>
                    <a:lnTo>
                      <a:pt x="153670" y="132080"/>
                    </a:lnTo>
                    <a:close/>
                  </a:path>
                </a:pathLst>
              </a:custGeom>
              <a:solidFill>
                <a:srgbClr val="231F20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1" name="Freeform 390">
                <a:extLst>
                  <a:ext uri="{FF2B5EF4-FFF2-40B4-BE49-F238E27FC236}">
                    <a16:creationId xmlns:a16="http://schemas.microsoft.com/office/drawing/2014/main" id="{C40A1EC4-F194-7BF9-34B2-328486E412D5}"/>
                  </a:ext>
                </a:extLst>
              </p:cNvPr>
              <p:cNvSpPr/>
              <p:nvPr/>
            </p:nvSpPr>
            <p:spPr>
              <a:xfrm>
                <a:off x="4300220" y="5257800"/>
                <a:ext cx="439420" cy="539750"/>
              </a:xfrm>
              <a:custGeom>
                <a:avLst/>
                <a:gdLst>
                  <a:gd name="connsiteX0" fmla="*/ 276860 w 439420"/>
                  <a:gd name="connsiteY0" fmla="*/ 539750 h 539750"/>
                  <a:gd name="connsiteX1" fmla="*/ 196850 w 439420"/>
                  <a:gd name="connsiteY1" fmla="*/ 372110 h 539750"/>
                  <a:gd name="connsiteX2" fmla="*/ 152400 w 439420"/>
                  <a:gd name="connsiteY2" fmla="*/ 372110 h 539750"/>
                  <a:gd name="connsiteX3" fmla="*/ 152400 w 439420"/>
                  <a:gd name="connsiteY3" fmla="*/ 539750 h 539750"/>
                  <a:gd name="connsiteX4" fmla="*/ 0 w 439420"/>
                  <a:gd name="connsiteY4" fmla="*/ 539750 h 539750"/>
                  <a:gd name="connsiteX5" fmla="*/ 0 w 439420"/>
                  <a:gd name="connsiteY5" fmla="*/ 0 h 539750"/>
                  <a:gd name="connsiteX6" fmla="*/ 203200 w 439420"/>
                  <a:gd name="connsiteY6" fmla="*/ 0 h 539750"/>
                  <a:gd name="connsiteX7" fmla="*/ 429260 w 439420"/>
                  <a:gd name="connsiteY7" fmla="*/ 189230 h 539750"/>
                  <a:gd name="connsiteX8" fmla="*/ 334010 w 439420"/>
                  <a:gd name="connsiteY8" fmla="*/ 345440 h 539750"/>
                  <a:gd name="connsiteX9" fmla="*/ 439420 w 439420"/>
                  <a:gd name="connsiteY9" fmla="*/ 538480 h 539750"/>
                  <a:gd name="connsiteX10" fmla="*/ 276860 w 439420"/>
                  <a:gd name="connsiteY10" fmla="*/ 538480 h 539750"/>
                  <a:gd name="connsiteX11" fmla="*/ 152400 w 439420"/>
                  <a:gd name="connsiteY11" fmla="*/ 130810 h 539750"/>
                  <a:gd name="connsiteX12" fmla="*/ 152400 w 439420"/>
                  <a:gd name="connsiteY12" fmla="*/ 246380 h 539750"/>
                  <a:gd name="connsiteX13" fmla="*/ 210820 w 439420"/>
                  <a:gd name="connsiteY13" fmla="*/ 246380 h 539750"/>
                  <a:gd name="connsiteX14" fmla="*/ 270510 w 439420"/>
                  <a:gd name="connsiteY14" fmla="*/ 189230 h 539750"/>
                  <a:gd name="connsiteX15" fmla="*/ 210820 w 439420"/>
                  <a:gd name="connsiteY15" fmla="*/ 132080 h 539750"/>
                  <a:gd name="connsiteX16" fmla="*/ 152400 w 439420"/>
                  <a:gd name="connsiteY16" fmla="*/ 132080 h 539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39420" h="539750">
                    <a:moveTo>
                      <a:pt x="276860" y="539750"/>
                    </a:moveTo>
                    <a:lnTo>
                      <a:pt x="196850" y="372110"/>
                    </a:lnTo>
                    <a:lnTo>
                      <a:pt x="152400" y="372110"/>
                    </a:lnTo>
                    <a:lnTo>
                      <a:pt x="152400" y="539750"/>
                    </a:lnTo>
                    <a:lnTo>
                      <a:pt x="0" y="539750"/>
                    </a:lnTo>
                    <a:lnTo>
                      <a:pt x="0" y="0"/>
                    </a:lnTo>
                    <a:lnTo>
                      <a:pt x="203200" y="0"/>
                    </a:lnTo>
                    <a:cubicBezTo>
                      <a:pt x="336550" y="0"/>
                      <a:pt x="429260" y="62230"/>
                      <a:pt x="429260" y="189230"/>
                    </a:cubicBezTo>
                    <a:cubicBezTo>
                      <a:pt x="429260" y="316230"/>
                      <a:pt x="393700" y="317500"/>
                      <a:pt x="334010" y="345440"/>
                    </a:cubicBezTo>
                    <a:lnTo>
                      <a:pt x="439420" y="538480"/>
                    </a:lnTo>
                    <a:lnTo>
                      <a:pt x="276860" y="538480"/>
                    </a:lnTo>
                    <a:close/>
                    <a:moveTo>
                      <a:pt x="152400" y="130810"/>
                    </a:moveTo>
                    <a:lnTo>
                      <a:pt x="152400" y="246380"/>
                    </a:lnTo>
                    <a:lnTo>
                      <a:pt x="210820" y="246380"/>
                    </a:lnTo>
                    <a:cubicBezTo>
                      <a:pt x="242570" y="246380"/>
                      <a:pt x="270510" y="232410"/>
                      <a:pt x="270510" y="189230"/>
                    </a:cubicBezTo>
                    <a:cubicBezTo>
                      <a:pt x="270510" y="146050"/>
                      <a:pt x="242570" y="132080"/>
                      <a:pt x="210820" y="132080"/>
                    </a:cubicBezTo>
                    <a:lnTo>
                      <a:pt x="152400" y="132080"/>
                    </a:lnTo>
                    <a:close/>
                  </a:path>
                </a:pathLst>
              </a:custGeom>
              <a:solidFill>
                <a:srgbClr val="231F20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2" name="Freeform 391">
                <a:extLst>
                  <a:ext uri="{FF2B5EF4-FFF2-40B4-BE49-F238E27FC236}">
                    <a16:creationId xmlns:a16="http://schemas.microsoft.com/office/drawing/2014/main" id="{C437AE2D-8928-0304-3BBB-620FBF99F71E}"/>
                  </a:ext>
                </a:extLst>
              </p:cNvPr>
              <p:cNvSpPr/>
              <p:nvPr/>
            </p:nvSpPr>
            <p:spPr>
              <a:xfrm>
                <a:off x="4786629" y="5246370"/>
                <a:ext cx="576579" cy="562609"/>
              </a:xfrm>
              <a:custGeom>
                <a:avLst/>
                <a:gdLst>
                  <a:gd name="connsiteX0" fmla="*/ 288290 w 576579"/>
                  <a:gd name="connsiteY0" fmla="*/ 0 h 562609"/>
                  <a:gd name="connsiteX1" fmla="*/ 576580 w 576579"/>
                  <a:gd name="connsiteY1" fmla="*/ 280670 h 562609"/>
                  <a:gd name="connsiteX2" fmla="*/ 288290 w 576579"/>
                  <a:gd name="connsiteY2" fmla="*/ 562610 h 562609"/>
                  <a:gd name="connsiteX3" fmla="*/ 0 w 576579"/>
                  <a:gd name="connsiteY3" fmla="*/ 280670 h 562609"/>
                  <a:gd name="connsiteX4" fmla="*/ 288290 w 576579"/>
                  <a:gd name="connsiteY4" fmla="*/ 0 h 562609"/>
                  <a:gd name="connsiteX5" fmla="*/ 288290 w 576579"/>
                  <a:gd name="connsiteY5" fmla="*/ 419100 h 562609"/>
                  <a:gd name="connsiteX6" fmla="*/ 419100 w 576579"/>
                  <a:gd name="connsiteY6" fmla="*/ 280670 h 562609"/>
                  <a:gd name="connsiteX7" fmla="*/ 288290 w 576579"/>
                  <a:gd name="connsiteY7" fmla="*/ 142240 h 562609"/>
                  <a:gd name="connsiteX8" fmla="*/ 157480 w 576579"/>
                  <a:gd name="connsiteY8" fmla="*/ 280670 h 562609"/>
                  <a:gd name="connsiteX9" fmla="*/ 288290 w 576579"/>
                  <a:gd name="connsiteY9" fmla="*/ 419100 h 562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6579" h="562609">
                    <a:moveTo>
                      <a:pt x="288290" y="0"/>
                    </a:moveTo>
                    <a:cubicBezTo>
                      <a:pt x="458470" y="0"/>
                      <a:pt x="576580" y="127000"/>
                      <a:pt x="576580" y="280670"/>
                    </a:cubicBezTo>
                    <a:cubicBezTo>
                      <a:pt x="576580" y="434340"/>
                      <a:pt x="458470" y="562610"/>
                      <a:pt x="288290" y="562610"/>
                    </a:cubicBezTo>
                    <a:cubicBezTo>
                      <a:pt x="118110" y="562610"/>
                      <a:pt x="0" y="438150"/>
                      <a:pt x="0" y="280670"/>
                    </a:cubicBezTo>
                    <a:cubicBezTo>
                      <a:pt x="0" y="123190"/>
                      <a:pt x="118110" y="0"/>
                      <a:pt x="288290" y="0"/>
                    </a:cubicBezTo>
                    <a:close/>
                    <a:moveTo>
                      <a:pt x="288290" y="419100"/>
                    </a:moveTo>
                    <a:cubicBezTo>
                      <a:pt x="368300" y="419100"/>
                      <a:pt x="419100" y="354330"/>
                      <a:pt x="419100" y="280670"/>
                    </a:cubicBezTo>
                    <a:cubicBezTo>
                      <a:pt x="419100" y="207010"/>
                      <a:pt x="368300" y="142240"/>
                      <a:pt x="288290" y="142240"/>
                    </a:cubicBezTo>
                    <a:cubicBezTo>
                      <a:pt x="208280" y="142240"/>
                      <a:pt x="157480" y="209550"/>
                      <a:pt x="157480" y="280670"/>
                    </a:cubicBezTo>
                    <a:cubicBezTo>
                      <a:pt x="157480" y="351790"/>
                      <a:pt x="209550" y="419100"/>
                      <a:pt x="288290" y="419100"/>
                    </a:cubicBezTo>
                    <a:close/>
                  </a:path>
                </a:pathLst>
              </a:custGeom>
              <a:solidFill>
                <a:srgbClr val="231F20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3" name="Freeform 392">
                <a:extLst>
                  <a:ext uri="{FF2B5EF4-FFF2-40B4-BE49-F238E27FC236}">
                    <a16:creationId xmlns:a16="http://schemas.microsoft.com/office/drawing/2014/main" id="{4428FEF6-A2DB-D2E0-B4A3-6C4D09D644CC}"/>
                  </a:ext>
                </a:extLst>
              </p:cNvPr>
              <p:cNvSpPr/>
              <p:nvPr/>
            </p:nvSpPr>
            <p:spPr>
              <a:xfrm>
                <a:off x="5325109" y="5257800"/>
                <a:ext cx="791210" cy="547370"/>
              </a:xfrm>
              <a:custGeom>
                <a:avLst/>
                <a:gdLst>
                  <a:gd name="connsiteX0" fmla="*/ 791210 w 791210"/>
                  <a:gd name="connsiteY0" fmla="*/ 0 h 547370"/>
                  <a:gd name="connsiteX1" fmla="*/ 524510 w 791210"/>
                  <a:gd name="connsiteY1" fmla="*/ 547370 h 547370"/>
                  <a:gd name="connsiteX2" fmla="*/ 516890 w 791210"/>
                  <a:gd name="connsiteY2" fmla="*/ 547370 h 547370"/>
                  <a:gd name="connsiteX3" fmla="*/ 396240 w 791210"/>
                  <a:gd name="connsiteY3" fmla="*/ 307340 h 547370"/>
                  <a:gd name="connsiteX4" fmla="*/ 275590 w 791210"/>
                  <a:gd name="connsiteY4" fmla="*/ 547370 h 547370"/>
                  <a:gd name="connsiteX5" fmla="*/ 266700 w 791210"/>
                  <a:gd name="connsiteY5" fmla="*/ 547370 h 547370"/>
                  <a:gd name="connsiteX6" fmla="*/ 0 w 791210"/>
                  <a:gd name="connsiteY6" fmla="*/ 0 h 547370"/>
                  <a:gd name="connsiteX7" fmla="*/ 176530 w 791210"/>
                  <a:gd name="connsiteY7" fmla="*/ 0 h 547370"/>
                  <a:gd name="connsiteX8" fmla="*/ 237490 w 791210"/>
                  <a:gd name="connsiteY8" fmla="*/ 143510 h 547370"/>
                  <a:gd name="connsiteX9" fmla="*/ 275590 w 791210"/>
                  <a:gd name="connsiteY9" fmla="*/ 240030 h 547370"/>
                  <a:gd name="connsiteX10" fmla="*/ 276860 w 791210"/>
                  <a:gd name="connsiteY10" fmla="*/ 240030 h 547370"/>
                  <a:gd name="connsiteX11" fmla="*/ 321310 w 791210"/>
                  <a:gd name="connsiteY11" fmla="*/ 143510 h 547370"/>
                  <a:gd name="connsiteX12" fmla="*/ 391160 w 791210"/>
                  <a:gd name="connsiteY12" fmla="*/ 0 h 547370"/>
                  <a:gd name="connsiteX13" fmla="*/ 398780 w 791210"/>
                  <a:gd name="connsiteY13" fmla="*/ 0 h 547370"/>
                  <a:gd name="connsiteX14" fmla="*/ 468630 w 791210"/>
                  <a:gd name="connsiteY14" fmla="*/ 143510 h 547370"/>
                  <a:gd name="connsiteX15" fmla="*/ 513080 w 791210"/>
                  <a:gd name="connsiteY15" fmla="*/ 240030 h 547370"/>
                  <a:gd name="connsiteX16" fmla="*/ 514350 w 791210"/>
                  <a:gd name="connsiteY16" fmla="*/ 240030 h 547370"/>
                  <a:gd name="connsiteX17" fmla="*/ 552450 w 791210"/>
                  <a:gd name="connsiteY17" fmla="*/ 143510 h 547370"/>
                  <a:gd name="connsiteX18" fmla="*/ 613410 w 791210"/>
                  <a:gd name="connsiteY18" fmla="*/ 0 h 547370"/>
                  <a:gd name="connsiteX19" fmla="*/ 789940 w 791210"/>
                  <a:gd name="connsiteY19" fmla="*/ 0 h 547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91210" h="547370">
                    <a:moveTo>
                      <a:pt x="791210" y="0"/>
                    </a:moveTo>
                    <a:lnTo>
                      <a:pt x="524510" y="547370"/>
                    </a:lnTo>
                    <a:lnTo>
                      <a:pt x="516890" y="547370"/>
                    </a:lnTo>
                    <a:lnTo>
                      <a:pt x="396240" y="307340"/>
                    </a:lnTo>
                    <a:lnTo>
                      <a:pt x="275590" y="547370"/>
                    </a:lnTo>
                    <a:lnTo>
                      <a:pt x="266700" y="547370"/>
                    </a:lnTo>
                    <a:lnTo>
                      <a:pt x="0" y="0"/>
                    </a:lnTo>
                    <a:lnTo>
                      <a:pt x="176530" y="0"/>
                    </a:lnTo>
                    <a:lnTo>
                      <a:pt x="237490" y="143510"/>
                    </a:lnTo>
                    <a:cubicBezTo>
                      <a:pt x="252730" y="179070"/>
                      <a:pt x="265430" y="210820"/>
                      <a:pt x="275590" y="240030"/>
                    </a:cubicBezTo>
                    <a:lnTo>
                      <a:pt x="276860" y="240030"/>
                    </a:lnTo>
                    <a:cubicBezTo>
                      <a:pt x="287020" y="212090"/>
                      <a:pt x="308610" y="171450"/>
                      <a:pt x="321310" y="143510"/>
                    </a:cubicBezTo>
                    <a:lnTo>
                      <a:pt x="391160" y="0"/>
                    </a:lnTo>
                    <a:lnTo>
                      <a:pt x="398780" y="0"/>
                    </a:lnTo>
                    <a:lnTo>
                      <a:pt x="468630" y="143510"/>
                    </a:lnTo>
                    <a:cubicBezTo>
                      <a:pt x="487680" y="182880"/>
                      <a:pt x="502920" y="210820"/>
                      <a:pt x="513080" y="240030"/>
                    </a:cubicBezTo>
                    <a:lnTo>
                      <a:pt x="514350" y="240030"/>
                    </a:lnTo>
                    <a:cubicBezTo>
                      <a:pt x="524510" y="212090"/>
                      <a:pt x="537210" y="179070"/>
                      <a:pt x="552450" y="143510"/>
                    </a:cubicBezTo>
                    <a:lnTo>
                      <a:pt x="613410" y="0"/>
                    </a:lnTo>
                    <a:lnTo>
                      <a:pt x="789940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4" name="Freeform 393">
                <a:extLst>
                  <a:ext uri="{FF2B5EF4-FFF2-40B4-BE49-F238E27FC236}">
                    <a16:creationId xmlns:a16="http://schemas.microsoft.com/office/drawing/2014/main" id="{F8A49281-22CB-F71E-E04D-D6A571F79940}"/>
                  </a:ext>
                </a:extLst>
              </p:cNvPr>
              <p:cNvSpPr/>
              <p:nvPr/>
            </p:nvSpPr>
            <p:spPr>
              <a:xfrm>
                <a:off x="6141720" y="5257800"/>
                <a:ext cx="492760" cy="539750"/>
              </a:xfrm>
              <a:custGeom>
                <a:avLst/>
                <a:gdLst>
                  <a:gd name="connsiteX0" fmla="*/ 335280 w 492760"/>
                  <a:gd name="connsiteY0" fmla="*/ 539750 h 539750"/>
                  <a:gd name="connsiteX1" fmla="*/ 335280 w 492760"/>
                  <a:gd name="connsiteY1" fmla="*/ 331470 h 539750"/>
                  <a:gd name="connsiteX2" fmla="*/ 156210 w 492760"/>
                  <a:gd name="connsiteY2" fmla="*/ 331470 h 539750"/>
                  <a:gd name="connsiteX3" fmla="*/ 156210 w 492760"/>
                  <a:gd name="connsiteY3" fmla="*/ 539750 h 539750"/>
                  <a:gd name="connsiteX4" fmla="*/ 0 w 492760"/>
                  <a:gd name="connsiteY4" fmla="*/ 539750 h 539750"/>
                  <a:gd name="connsiteX5" fmla="*/ 0 w 492760"/>
                  <a:gd name="connsiteY5" fmla="*/ 0 h 539750"/>
                  <a:gd name="connsiteX6" fmla="*/ 156210 w 492760"/>
                  <a:gd name="connsiteY6" fmla="*/ 0 h 539750"/>
                  <a:gd name="connsiteX7" fmla="*/ 156210 w 492760"/>
                  <a:gd name="connsiteY7" fmla="*/ 200660 h 539750"/>
                  <a:gd name="connsiteX8" fmla="*/ 335280 w 492760"/>
                  <a:gd name="connsiteY8" fmla="*/ 200660 h 539750"/>
                  <a:gd name="connsiteX9" fmla="*/ 335280 w 492760"/>
                  <a:gd name="connsiteY9" fmla="*/ 0 h 539750"/>
                  <a:gd name="connsiteX10" fmla="*/ 492760 w 492760"/>
                  <a:gd name="connsiteY10" fmla="*/ 0 h 539750"/>
                  <a:gd name="connsiteX11" fmla="*/ 492760 w 492760"/>
                  <a:gd name="connsiteY11" fmla="*/ 539750 h 539750"/>
                  <a:gd name="connsiteX12" fmla="*/ 335280 w 492760"/>
                  <a:gd name="connsiteY12" fmla="*/ 539750 h 539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2760" h="539750">
                    <a:moveTo>
                      <a:pt x="335280" y="539750"/>
                    </a:moveTo>
                    <a:lnTo>
                      <a:pt x="335280" y="331470"/>
                    </a:lnTo>
                    <a:lnTo>
                      <a:pt x="156210" y="331470"/>
                    </a:lnTo>
                    <a:lnTo>
                      <a:pt x="156210" y="539750"/>
                    </a:lnTo>
                    <a:lnTo>
                      <a:pt x="0" y="539750"/>
                    </a:lnTo>
                    <a:lnTo>
                      <a:pt x="0" y="0"/>
                    </a:lnTo>
                    <a:lnTo>
                      <a:pt x="156210" y="0"/>
                    </a:lnTo>
                    <a:lnTo>
                      <a:pt x="156210" y="200660"/>
                    </a:lnTo>
                    <a:lnTo>
                      <a:pt x="335280" y="200660"/>
                    </a:lnTo>
                    <a:lnTo>
                      <a:pt x="335280" y="0"/>
                    </a:lnTo>
                    <a:lnTo>
                      <a:pt x="492760" y="0"/>
                    </a:lnTo>
                    <a:lnTo>
                      <a:pt x="492760" y="539750"/>
                    </a:lnTo>
                    <a:lnTo>
                      <a:pt x="335280" y="539750"/>
                    </a:lnTo>
                    <a:close/>
                  </a:path>
                </a:pathLst>
              </a:custGeom>
              <a:solidFill>
                <a:srgbClr val="231F20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5" name="Freeform 394">
                <a:extLst>
                  <a:ext uri="{FF2B5EF4-FFF2-40B4-BE49-F238E27FC236}">
                    <a16:creationId xmlns:a16="http://schemas.microsoft.com/office/drawing/2014/main" id="{F9FF2A58-BDB0-FB1A-AE90-5FF4C7C48EDE}"/>
                  </a:ext>
                </a:extLst>
              </p:cNvPr>
              <p:cNvSpPr/>
              <p:nvPr/>
            </p:nvSpPr>
            <p:spPr>
              <a:xfrm>
                <a:off x="6706869" y="5257800"/>
                <a:ext cx="373380" cy="539750"/>
              </a:xfrm>
              <a:custGeom>
                <a:avLst/>
                <a:gdLst>
                  <a:gd name="connsiteX0" fmla="*/ 0 w 373380"/>
                  <a:gd name="connsiteY0" fmla="*/ 0 h 539750"/>
                  <a:gd name="connsiteX1" fmla="*/ 361950 w 373380"/>
                  <a:gd name="connsiteY1" fmla="*/ 0 h 539750"/>
                  <a:gd name="connsiteX2" fmla="*/ 361950 w 373380"/>
                  <a:gd name="connsiteY2" fmla="*/ 132080 h 539750"/>
                  <a:gd name="connsiteX3" fmla="*/ 157480 w 373380"/>
                  <a:gd name="connsiteY3" fmla="*/ 132080 h 539750"/>
                  <a:gd name="connsiteX4" fmla="*/ 157480 w 373380"/>
                  <a:gd name="connsiteY4" fmla="*/ 204470 h 539750"/>
                  <a:gd name="connsiteX5" fmla="*/ 332740 w 373380"/>
                  <a:gd name="connsiteY5" fmla="*/ 204470 h 539750"/>
                  <a:gd name="connsiteX6" fmla="*/ 332740 w 373380"/>
                  <a:gd name="connsiteY6" fmla="*/ 327660 h 539750"/>
                  <a:gd name="connsiteX7" fmla="*/ 157480 w 373380"/>
                  <a:gd name="connsiteY7" fmla="*/ 327660 h 539750"/>
                  <a:gd name="connsiteX8" fmla="*/ 157480 w 373380"/>
                  <a:gd name="connsiteY8" fmla="*/ 407670 h 539750"/>
                  <a:gd name="connsiteX9" fmla="*/ 373380 w 373380"/>
                  <a:gd name="connsiteY9" fmla="*/ 407670 h 539750"/>
                  <a:gd name="connsiteX10" fmla="*/ 373380 w 373380"/>
                  <a:gd name="connsiteY10" fmla="*/ 539750 h 539750"/>
                  <a:gd name="connsiteX11" fmla="*/ 0 w 373380"/>
                  <a:gd name="connsiteY11" fmla="*/ 539750 h 539750"/>
                  <a:gd name="connsiteX12" fmla="*/ 0 w 373380"/>
                  <a:gd name="connsiteY12" fmla="*/ 0 h 539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73380" h="539750">
                    <a:moveTo>
                      <a:pt x="0" y="0"/>
                    </a:moveTo>
                    <a:lnTo>
                      <a:pt x="361950" y="0"/>
                    </a:lnTo>
                    <a:lnTo>
                      <a:pt x="361950" y="132080"/>
                    </a:lnTo>
                    <a:lnTo>
                      <a:pt x="157480" y="132080"/>
                    </a:lnTo>
                    <a:lnTo>
                      <a:pt x="157480" y="204470"/>
                    </a:lnTo>
                    <a:lnTo>
                      <a:pt x="332740" y="204470"/>
                    </a:lnTo>
                    <a:lnTo>
                      <a:pt x="332740" y="327660"/>
                    </a:lnTo>
                    <a:lnTo>
                      <a:pt x="157480" y="327660"/>
                    </a:lnTo>
                    <a:lnTo>
                      <a:pt x="157480" y="407670"/>
                    </a:lnTo>
                    <a:lnTo>
                      <a:pt x="373380" y="407670"/>
                    </a:lnTo>
                    <a:lnTo>
                      <a:pt x="373380" y="539750"/>
                    </a:lnTo>
                    <a:lnTo>
                      <a:pt x="0" y="5397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31F20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6" name="Freeform 395">
                <a:extLst>
                  <a:ext uri="{FF2B5EF4-FFF2-40B4-BE49-F238E27FC236}">
                    <a16:creationId xmlns:a16="http://schemas.microsoft.com/office/drawing/2014/main" id="{AED94F8A-93F5-8B0F-2D46-1ACC7DD1D4B1}"/>
                  </a:ext>
                </a:extLst>
              </p:cNvPr>
              <p:cNvSpPr/>
              <p:nvPr/>
            </p:nvSpPr>
            <p:spPr>
              <a:xfrm>
                <a:off x="7115809" y="5250179"/>
                <a:ext cx="556259" cy="547370"/>
              </a:xfrm>
              <a:custGeom>
                <a:avLst/>
                <a:gdLst>
                  <a:gd name="connsiteX0" fmla="*/ 359410 w 556259"/>
                  <a:gd name="connsiteY0" fmla="*/ 476250 h 547370"/>
                  <a:gd name="connsiteX1" fmla="*/ 195580 w 556259"/>
                  <a:gd name="connsiteY1" fmla="*/ 476250 h 547370"/>
                  <a:gd name="connsiteX2" fmla="*/ 162560 w 556259"/>
                  <a:gd name="connsiteY2" fmla="*/ 547370 h 547370"/>
                  <a:gd name="connsiteX3" fmla="*/ 0 w 556259"/>
                  <a:gd name="connsiteY3" fmla="*/ 547370 h 547370"/>
                  <a:gd name="connsiteX4" fmla="*/ 274320 w 556259"/>
                  <a:gd name="connsiteY4" fmla="*/ 0 h 547370"/>
                  <a:gd name="connsiteX5" fmla="*/ 281940 w 556259"/>
                  <a:gd name="connsiteY5" fmla="*/ 0 h 547370"/>
                  <a:gd name="connsiteX6" fmla="*/ 556260 w 556259"/>
                  <a:gd name="connsiteY6" fmla="*/ 547370 h 547370"/>
                  <a:gd name="connsiteX7" fmla="*/ 393700 w 556259"/>
                  <a:gd name="connsiteY7" fmla="*/ 547370 h 547370"/>
                  <a:gd name="connsiteX8" fmla="*/ 359410 w 556259"/>
                  <a:gd name="connsiteY8" fmla="*/ 476250 h 547370"/>
                  <a:gd name="connsiteX9" fmla="*/ 237490 w 556259"/>
                  <a:gd name="connsiteY9" fmla="*/ 373380 h 547370"/>
                  <a:gd name="connsiteX10" fmla="*/ 314960 w 556259"/>
                  <a:gd name="connsiteY10" fmla="*/ 373380 h 547370"/>
                  <a:gd name="connsiteX11" fmla="*/ 276860 w 556259"/>
                  <a:gd name="connsiteY11" fmla="*/ 273050 h 547370"/>
                  <a:gd name="connsiteX12" fmla="*/ 275590 w 556259"/>
                  <a:gd name="connsiteY12" fmla="*/ 273050 h 547370"/>
                  <a:gd name="connsiteX13" fmla="*/ 237490 w 556259"/>
                  <a:gd name="connsiteY13" fmla="*/ 373380 h 547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56259" h="547370">
                    <a:moveTo>
                      <a:pt x="359410" y="476250"/>
                    </a:moveTo>
                    <a:lnTo>
                      <a:pt x="195580" y="476250"/>
                    </a:lnTo>
                    <a:lnTo>
                      <a:pt x="162560" y="547370"/>
                    </a:lnTo>
                    <a:lnTo>
                      <a:pt x="0" y="547370"/>
                    </a:lnTo>
                    <a:lnTo>
                      <a:pt x="274320" y="0"/>
                    </a:lnTo>
                    <a:lnTo>
                      <a:pt x="281940" y="0"/>
                    </a:lnTo>
                    <a:lnTo>
                      <a:pt x="556260" y="547370"/>
                    </a:lnTo>
                    <a:lnTo>
                      <a:pt x="393700" y="547370"/>
                    </a:lnTo>
                    <a:lnTo>
                      <a:pt x="359410" y="476250"/>
                    </a:lnTo>
                    <a:close/>
                    <a:moveTo>
                      <a:pt x="237490" y="373380"/>
                    </a:moveTo>
                    <a:lnTo>
                      <a:pt x="314960" y="373380"/>
                    </a:lnTo>
                    <a:cubicBezTo>
                      <a:pt x="300990" y="341630"/>
                      <a:pt x="280670" y="292100"/>
                      <a:pt x="276860" y="273050"/>
                    </a:cubicBezTo>
                    <a:lnTo>
                      <a:pt x="275590" y="273050"/>
                    </a:lnTo>
                    <a:cubicBezTo>
                      <a:pt x="270510" y="292100"/>
                      <a:pt x="251460" y="341630"/>
                      <a:pt x="237490" y="373380"/>
                    </a:cubicBezTo>
                    <a:close/>
                  </a:path>
                </a:pathLst>
              </a:custGeom>
              <a:solidFill>
                <a:srgbClr val="231F20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7" name="Freeform 396">
                <a:extLst>
                  <a:ext uri="{FF2B5EF4-FFF2-40B4-BE49-F238E27FC236}">
                    <a16:creationId xmlns:a16="http://schemas.microsoft.com/office/drawing/2014/main" id="{D3EB586C-E457-7F18-E1AD-BDF586B28A49}"/>
                  </a:ext>
                </a:extLst>
              </p:cNvPr>
              <p:cNvSpPr/>
              <p:nvPr/>
            </p:nvSpPr>
            <p:spPr>
              <a:xfrm>
                <a:off x="7711440" y="5257800"/>
                <a:ext cx="500379" cy="541020"/>
              </a:xfrm>
              <a:custGeom>
                <a:avLst/>
                <a:gdLst>
                  <a:gd name="connsiteX0" fmla="*/ 0 w 500379"/>
                  <a:gd name="connsiteY0" fmla="*/ 539750 h 541020"/>
                  <a:gd name="connsiteX1" fmla="*/ 0 w 500379"/>
                  <a:gd name="connsiteY1" fmla="*/ 0 h 541020"/>
                  <a:gd name="connsiteX2" fmla="*/ 189230 w 500379"/>
                  <a:gd name="connsiteY2" fmla="*/ 0 h 541020"/>
                  <a:gd name="connsiteX3" fmla="*/ 500380 w 500379"/>
                  <a:gd name="connsiteY3" fmla="*/ 270510 h 541020"/>
                  <a:gd name="connsiteX4" fmla="*/ 189230 w 500379"/>
                  <a:gd name="connsiteY4" fmla="*/ 541020 h 541020"/>
                  <a:gd name="connsiteX5" fmla="*/ 0 w 500379"/>
                  <a:gd name="connsiteY5" fmla="*/ 541020 h 541020"/>
                  <a:gd name="connsiteX6" fmla="*/ 156210 w 500379"/>
                  <a:gd name="connsiteY6" fmla="*/ 130810 h 541020"/>
                  <a:gd name="connsiteX7" fmla="*/ 156210 w 500379"/>
                  <a:gd name="connsiteY7" fmla="*/ 406400 h 541020"/>
                  <a:gd name="connsiteX8" fmla="*/ 186690 w 500379"/>
                  <a:gd name="connsiteY8" fmla="*/ 406400 h 541020"/>
                  <a:gd name="connsiteX9" fmla="*/ 341630 w 500379"/>
                  <a:gd name="connsiteY9" fmla="*/ 267970 h 541020"/>
                  <a:gd name="connsiteX10" fmla="*/ 186690 w 500379"/>
                  <a:gd name="connsiteY10" fmla="*/ 129540 h 541020"/>
                  <a:gd name="connsiteX11" fmla="*/ 156210 w 500379"/>
                  <a:gd name="connsiteY11" fmla="*/ 129540 h 541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00379" h="541020">
                    <a:moveTo>
                      <a:pt x="0" y="539750"/>
                    </a:moveTo>
                    <a:lnTo>
                      <a:pt x="0" y="0"/>
                    </a:lnTo>
                    <a:lnTo>
                      <a:pt x="189230" y="0"/>
                    </a:lnTo>
                    <a:cubicBezTo>
                      <a:pt x="382270" y="0"/>
                      <a:pt x="500380" y="115570"/>
                      <a:pt x="500380" y="270510"/>
                    </a:cubicBezTo>
                    <a:cubicBezTo>
                      <a:pt x="500380" y="425450"/>
                      <a:pt x="382270" y="541020"/>
                      <a:pt x="189230" y="541020"/>
                    </a:cubicBezTo>
                    <a:lnTo>
                      <a:pt x="0" y="541020"/>
                    </a:lnTo>
                    <a:close/>
                    <a:moveTo>
                      <a:pt x="156210" y="130810"/>
                    </a:moveTo>
                    <a:lnTo>
                      <a:pt x="156210" y="406400"/>
                    </a:lnTo>
                    <a:lnTo>
                      <a:pt x="186690" y="406400"/>
                    </a:lnTo>
                    <a:cubicBezTo>
                      <a:pt x="290830" y="406400"/>
                      <a:pt x="341630" y="340360"/>
                      <a:pt x="341630" y="267970"/>
                    </a:cubicBezTo>
                    <a:cubicBezTo>
                      <a:pt x="341630" y="195580"/>
                      <a:pt x="290830" y="129540"/>
                      <a:pt x="186690" y="129540"/>
                    </a:cubicBezTo>
                    <a:lnTo>
                      <a:pt x="156210" y="129540"/>
                    </a:lnTo>
                    <a:close/>
                  </a:path>
                </a:pathLst>
              </a:custGeom>
              <a:solidFill>
                <a:srgbClr val="231F20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98" name="Freeform 397">
              <a:extLst>
                <a:ext uri="{FF2B5EF4-FFF2-40B4-BE49-F238E27FC236}">
                  <a16:creationId xmlns:a16="http://schemas.microsoft.com/office/drawing/2014/main" id="{D9C7658B-1E33-105B-BA27-5FE3C3275329}"/>
                </a:ext>
              </a:extLst>
            </p:cNvPr>
            <p:cNvSpPr/>
            <p:nvPr/>
          </p:nvSpPr>
          <p:spPr>
            <a:xfrm>
              <a:off x="1824989" y="5156200"/>
              <a:ext cx="1315720" cy="640079"/>
            </a:xfrm>
            <a:custGeom>
              <a:avLst/>
              <a:gdLst>
                <a:gd name="connsiteX0" fmla="*/ 139700 w 1315720"/>
                <a:gd name="connsiteY0" fmla="*/ 636270 h 640079"/>
                <a:gd name="connsiteX1" fmla="*/ 720090 w 1315720"/>
                <a:gd name="connsiteY1" fmla="*/ 109220 h 640079"/>
                <a:gd name="connsiteX2" fmla="*/ 720090 w 1315720"/>
                <a:gd name="connsiteY2" fmla="*/ 640080 h 640079"/>
                <a:gd name="connsiteX3" fmla="*/ 1315720 w 1315720"/>
                <a:gd name="connsiteY3" fmla="*/ 640080 h 640079"/>
                <a:gd name="connsiteX4" fmla="*/ 657860 w 1315720"/>
                <a:gd name="connsiteY4" fmla="*/ 0 h 640079"/>
                <a:gd name="connsiteX5" fmla="*/ 0 w 1315720"/>
                <a:gd name="connsiteY5" fmla="*/ 635000 h 640079"/>
                <a:gd name="connsiteX6" fmla="*/ 137160 w 1315720"/>
                <a:gd name="connsiteY6" fmla="*/ 635000 h 640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15720" h="640079">
                  <a:moveTo>
                    <a:pt x="139700" y="636270"/>
                  </a:moveTo>
                  <a:lnTo>
                    <a:pt x="720090" y="109220"/>
                  </a:lnTo>
                  <a:lnTo>
                    <a:pt x="720090" y="640080"/>
                  </a:lnTo>
                  <a:lnTo>
                    <a:pt x="1315720" y="640080"/>
                  </a:lnTo>
                  <a:cubicBezTo>
                    <a:pt x="1306830" y="284480"/>
                    <a:pt x="1016000" y="0"/>
                    <a:pt x="657860" y="0"/>
                  </a:cubicBezTo>
                  <a:cubicBezTo>
                    <a:pt x="299720" y="0"/>
                    <a:pt x="12700" y="281940"/>
                    <a:pt x="0" y="635000"/>
                  </a:cubicBezTo>
                  <a:lnTo>
                    <a:pt x="137160" y="635000"/>
                  </a:lnTo>
                  <a:close/>
                </a:path>
              </a:pathLst>
            </a:custGeom>
            <a:solidFill>
              <a:srgbClr val="231F20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DF1F7DAF-0EDC-DCCF-B024-C2B9F29FD8F1}"/>
                </a:ext>
              </a:extLst>
            </p:cNvPr>
            <p:cNvSpPr/>
            <p:nvPr/>
          </p:nvSpPr>
          <p:spPr>
            <a:xfrm>
              <a:off x="1838960" y="5599429"/>
              <a:ext cx="837406" cy="873760"/>
            </a:xfrm>
            <a:custGeom>
              <a:avLst/>
              <a:gdLst>
                <a:gd name="connsiteX0" fmla="*/ 834390 w 837406"/>
                <a:gd name="connsiteY0" fmla="*/ 345440 h 873760"/>
                <a:gd name="connsiteX1" fmla="*/ 558800 w 837406"/>
                <a:gd name="connsiteY1" fmla="*/ 345440 h 873760"/>
                <a:gd name="connsiteX2" fmla="*/ 558800 w 837406"/>
                <a:gd name="connsiteY2" fmla="*/ 0 h 873760"/>
                <a:gd name="connsiteX3" fmla="*/ 182880 w 837406"/>
                <a:gd name="connsiteY3" fmla="*/ 341630 h 873760"/>
                <a:gd name="connsiteX4" fmla="*/ 0 w 837406"/>
                <a:gd name="connsiteY4" fmla="*/ 341630 h 873760"/>
                <a:gd name="connsiteX5" fmla="*/ 645160 w 837406"/>
                <a:gd name="connsiteY5" fmla="*/ 873760 h 873760"/>
                <a:gd name="connsiteX6" fmla="*/ 834390 w 837406"/>
                <a:gd name="connsiteY6" fmla="*/ 845820 h 873760"/>
                <a:gd name="connsiteX7" fmla="*/ 834390 w 837406"/>
                <a:gd name="connsiteY7" fmla="*/ 345440 h 873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406" h="873760">
                  <a:moveTo>
                    <a:pt x="834390" y="345440"/>
                  </a:moveTo>
                  <a:lnTo>
                    <a:pt x="558800" y="345440"/>
                  </a:lnTo>
                  <a:lnTo>
                    <a:pt x="558800" y="0"/>
                  </a:lnTo>
                  <a:lnTo>
                    <a:pt x="182880" y="341630"/>
                  </a:lnTo>
                  <a:lnTo>
                    <a:pt x="0" y="341630"/>
                  </a:lnTo>
                  <a:cubicBezTo>
                    <a:pt x="58420" y="645160"/>
                    <a:pt x="325120" y="873760"/>
                    <a:pt x="645160" y="873760"/>
                  </a:cubicBezTo>
                  <a:cubicBezTo>
                    <a:pt x="965200" y="873760"/>
                    <a:pt x="774700" y="863600"/>
                    <a:pt x="834390" y="845820"/>
                  </a:cubicBezTo>
                  <a:lnTo>
                    <a:pt x="834390" y="345440"/>
                  </a:lnTo>
                  <a:close/>
                </a:path>
              </a:pathLst>
            </a:custGeom>
            <a:solidFill>
              <a:srgbClr val="231F20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62897B29-9D5D-E526-7C59-2901D490AD16}"/>
                </a:ext>
              </a:extLst>
            </p:cNvPr>
            <p:cNvSpPr/>
            <p:nvPr/>
          </p:nvSpPr>
          <p:spPr>
            <a:xfrm>
              <a:off x="2821939" y="5944870"/>
              <a:ext cx="308610" cy="435609"/>
            </a:xfrm>
            <a:custGeom>
              <a:avLst/>
              <a:gdLst>
                <a:gd name="connsiteX0" fmla="*/ 0 w 308610"/>
                <a:gd name="connsiteY0" fmla="*/ 0 h 435609"/>
                <a:gd name="connsiteX1" fmla="*/ 0 w 308610"/>
                <a:gd name="connsiteY1" fmla="*/ 435610 h 435609"/>
                <a:gd name="connsiteX2" fmla="*/ 308610 w 308610"/>
                <a:gd name="connsiteY2" fmla="*/ 0 h 435609"/>
                <a:gd name="connsiteX3" fmla="*/ 0 w 308610"/>
                <a:gd name="connsiteY3" fmla="*/ 0 h 435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610" h="435609">
                  <a:moveTo>
                    <a:pt x="0" y="0"/>
                  </a:moveTo>
                  <a:lnTo>
                    <a:pt x="0" y="435610"/>
                  </a:lnTo>
                  <a:cubicBezTo>
                    <a:pt x="156210" y="341630"/>
                    <a:pt x="271780" y="185420"/>
                    <a:pt x="3086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231F20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 400">
              <a:extLst>
                <a:ext uri="{FF2B5EF4-FFF2-40B4-BE49-F238E27FC236}">
                  <a16:creationId xmlns:a16="http://schemas.microsoft.com/office/drawing/2014/main" id="{E4FBB803-989E-5EE9-475E-0A8C2DA17904}"/>
                </a:ext>
              </a:extLst>
            </p:cNvPr>
            <p:cNvSpPr/>
            <p:nvPr/>
          </p:nvSpPr>
          <p:spPr>
            <a:xfrm>
              <a:off x="2453639" y="5424170"/>
              <a:ext cx="5758179" cy="468629"/>
            </a:xfrm>
            <a:custGeom>
              <a:avLst/>
              <a:gdLst>
                <a:gd name="connsiteX0" fmla="*/ 39370 w 5758179"/>
                <a:gd name="connsiteY0" fmla="*/ 426720 h 468629"/>
                <a:gd name="connsiteX1" fmla="*/ 39370 w 5758179"/>
                <a:gd name="connsiteY1" fmla="*/ 0 h 468629"/>
                <a:gd name="connsiteX2" fmla="*/ 0 w 5758179"/>
                <a:gd name="connsiteY2" fmla="*/ 0 h 468629"/>
                <a:gd name="connsiteX3" fmla="*/ 0 w 5758179"/>
                <a:gd name="connsiteY3" fmla="*/ 467360 h 468629"/>
                <a:gd name="connsiteX4" fmla="*/ 19050 w 5758179"/>
                <a:gd name="connsiteY4" fmla="*/ 467360 h 468629"/>
                <a:gd name="connsiteX5" fmla="*/ 19050 w 5758179"/>
                <a:gd name="connsiteY5" fmla="*/ 467360 h 468629"/>
                <a:gd name="connsiteX6" fmla="*/ 271780 w 5758179"/>
                <a:gd name="connsiteY6" fmla="*/ 467360 h 468629"/>
                <a:gd name="connsiteX7" fmla="*/ 271780 w 5758179"/>
                <a:gd name="connsiteY7" fmla="*/ 468630 h 468629"/>
                <a:gd name="connsiteX8" fmla="*/ 312420 w 5758179"/>
                <a:gd name="connsiteY8" fmla="*/ 468630 h 468629"/>
                <a:gd name="connsiteX9" fmla="*/ 312420 w 5758179"/>
                <a:gd name="connsiteY9" fmla="*/ 467360 h 468629"/>
                <a:gd name="connsiteX10" fmla="*/ 5758180 w 5758179"/>
                <a:gd name="connsiteY10" fmla="*/ 467360 h 468629"/>
                <a:gd name="connsiteX11" fmla="*/ 5758180 w 5758179"/>
                <a:gd name="connsiteY11" fmla="*/ 426720 h 468629"/>
                <a:gd name="connsiteX12" fmla="*/ 39370 w 5758179"/>
                <a:gd name="connsiteY12" fmla="*/ 426720 h 468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58179" h="468629">
                  <a:moveTo>
                    <a:pt x="39370" y="426720"/>
                  </a:moveTo>
                  <a:lnTo>
                    <a:pt x="39370" y="0"/>
                  </a:lnTo>
                  <a:lnTo>
                    <a:pt x="0" y="0"/>
                  </a:lnTo>
                  <a:lnTo>
                    <a:pt x="0" y="467360"/>
                  </a:lnTo>
                  <a:lnTo>
                    <a:pt x="19050" y="467360"/>
                  </a:lnTo>
                  <a:lnTo>
                    <a:pt x="19050" y="467360"/>
                  </a:lnTo>
                  <a:lnTo>
                    <a:pt x="271780" y="467360"/>
                  </a:lnTo>
                  <a:lnTo>
                    <a:pt x="271780" y="468630"/>
                  </a:lnTo>
                  <a:lnTo>
                    <a:pt x="312420" y="468630"/>
                  </a:lnTo>
                  <a:lnTo>
                    <a:pt x="312420" y="467360"/>
                  </a:lnTo>
                  <a:lnTo>
                    <a:pt x="5758180" y="467360"/>
                  </a:lnTo>
                  <a:lnTo>
                    <a:pt x="5758180" y="426720"/>
                  </a:lnTo>
                  <a:lnTo>
                    <a:pt x="39370" y="426720"/>
                  </a:lnTo>
                  <a:close/>
                </a:path>
              </a:pathLst>
            </a:custGeom>
            <a:solidFill>
              <a:srgbClr val="231F20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 401">
              <a:extLst>
                <a:ext uri="{FF2B5EF4-FFF2-40B4-BE49-F238E27FC236}">
                  <a16:creationId xmlns:a16="http://schemas.microsoft.com/office/drawing/2014/main" id="{FBC8EE25-7F55-BD6B-9FDD-FA51D744D43F}"/>
                </a:ext>
              </a:extLst>
            </p:cNvPr>
            <p:cNvSpPr/>
            <p:nvPr/>
          </p:nvSpPr>
          <p:spPr>
            <a:xfrm>
              <a:off x="1977389" y="5380990"/>
              <a:ext cx="520700" cy="510539"/>
            </a:xfrm>
            <a:custGeom>
              <a:avLst/>
              <a:gdLst>
                <a:gd name="connsiteX0" fmla="*/ 476250 w 520700"/>
                <a:gd name="connsiteY0" fmla="*/ 93980 h 510539"/>
                <a:gd name="connsiteX1" fmla="*/ 515620 w 520700"/>
                <a:gd name="connsiteY1" fmla="*/ 95250 h 510539"/>
                <a:gd name="connsiteX2" fmla="*/ 520700 w 520700"/>
                <a:gd name="connsiteY2" fmla="*/ 0 h 510539"/>
                <a:gd name="connsiteX3" fmla="*/ 0 w 520700"/>
                <a:gd name="connsiteY3" fmla="*/ 481330 h 510539"/>
                <a:gd name="connsiteX4" fmla="*/ 27940 w 520700"/>
                <a:gd name="connsiteY4" fmla="*/ 510540 h 510539"/>
                <a:gd name="connsiteX5" fmla="*/ 478790 w 520700"/>
                <a:gd name="connsiteY5" fmla="*/ 92710 h 510539"/>
                <a:gd name="connsiteX6" fmla="*/ 476250 w 520700"/>
                <a:gd name="connsiteY6" fmla="*/ 93980 h 51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0700" h="510539">
                  <a:moveTo>
                    <a:pt x="476250" y="93980"/>
                  </a:moveTo>
                  <a:lnTo>
                    <a:pt x="515620" y="95250"/>
                  </a:lnTo>
                  <a:lnTo>
                    <a:pt x="520700" y="0"/>
                  </a:lnTo>
                  <a:lnTo>
                    <a:pt x="0" y="481330"/>
                  </a:lnTo>
                  <a:lnTo>
                    <a:pt x="27940" y="510540"/>
                  </a:lnTo>
                  <a:lnTo>
                    <a:pt x="478790" y="92710"/>
                  </a:lnTo>
                  <a:lnTo>
                    <a:pt x="476250" y="93980"/>
                  </a:lnTo>
                  <a:close/>
                </a:path>
              </a:pathLst>
            </a:custGeom>
            <a:solidFill>
              <a:srgbClr val="231F20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 402">
              <a:extLst>
                <a:ext uri="{FF2B5EF4-FFF2-40B4-BE49-F238E27FC236}">
                  <a16:creationId xmlns:a16="http://schemas.microsoft.com/office/drawing/2014/main" id="{21F8A553-91D1-2F33-CB0D-0D71D7CF6C10}"/>
                </a:ext>
              </a:extLst>
            </p:cNvPr>
            <p:cNvSpPr/>
            <p:nvPr/>
          </p:nvSpPr>
          <p:spPr>
            <a:xfrm>
              <a:off x="1830070" y="5850890"/>
              <a:ext cx="175260" cy="40639"/>
            </a:xfrm>
            <a:custGeom>
              <a:avLst/>
              <a:gdLst>
                <a:gd name="connsiteX0" fmla="*/ 0 w 175260"/>
                <a:gd name="connsiteY0" fmla="*/ 0 h 40639"/>
                <a:gd name="connsiteX1" fmla="*/ 175260 w 175260"/>
                <a:gd name="connsiteY1" fmla="*/ 0 h 40639"/>
                <a:gd name="connsiteX2" fmla="*/ 175260 w 175260"/>
                <a:gd name="connsiteY2" fmla="*/ 40640 h 40639"/>
                <a:gd name="connsiteX3" fmla="*/ 0 w 175260"/>
                <a:gd name="connsiteY3" fmla="*/ 40640 h 40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260" h="40639">
                  <a:moveTo>
                    <a:pt x="0" y="0"/>
                  </a:moveTo>
                  <a:lnTo>
                    <a:pt x="175260" y="0"/>
                  </a:lnTo>
                  <a:lnTo>
                    <a:pt x="175260" y="40640"/>
                  </a:lnTo>
                  <a:lnTo>
                    <a:pt x="0" y="40640"/>
                  </a:lnTo>
                  <a:close/>
                </a:path>
              </a:pathLst>
            </a:custGeom>
            <a:solidFill>
              <a:srgbClr val="231F20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 403">
              <a:extLst>
                <a:ext uri="{FF2B5EF4-FFF2-40B4-BE49-F238E27FC236}">
                  <a16:creationId xmlns:a16="http://schemas.microsoft.com/office/drawing/2014/main" id="{0B2B7E62-407F-83FF-822F-88F9E340B01D}"/>
                </a:ext>
              </a:extLst>
            </p:cNvPr>
            <p:cNvSpPr/>
            <p:nvPr/>
          </p:nvSpPr>
          <p:spPr>
            <a:xfrm>
              <a:off x="2726689" y="5877559"/>
              <a:ext cx="40639" cy="549910"/>
            </a:xfrm>
            <a:custGeom>
              <a:avLst/>
              <a:gdLst>
                <a:gd name="connsiteX0" fmla="*/ 0 w 40639"/>
                <a:gd name="connsiteY0" fmla="*/ 549910 h 549910"/>
                <a:gd name="connsiteX1" fmla="*/ 40640 w 40639"/>
                <a:gd name="connsiteY1" fmla="*/ 532130 h 549910"/>
                <a:gd name="connsiteX2" fmla="*/ 40640 w 40639"/>
                <a:gd name="connsiteY2" fmla="*/ 0 h 549910"/>
                <a:gd name="connsiteX3" fmla="*/ 0 w 40639"/>
                <a:gd name="connsiteY3" fmla="*/ 0 h 549910"/>
                <a:gd name="connsiteX4" fmla="*/ 0 w 40639"/>
                <a:gd name="connsiteY4" fmla="*/ 549910 h 54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39" h="549910">
                  <a:moveTo>
                    <a:pt x="0" y="549910"/>
                  </a:moveTo>
                  <a:cubicBezTo>
                    <a:pt x="13970" y="544830"/>
                    <a:pt x="26670" y="538480"/>
                    <a:pt x="40640" y="532130"/>
                  </a:cubicBezTo>
                  <a:lnTo>
                    <a:pt x="40640" y="0"/>
                  </a:lnTo>
                  <a:cubicBezTo>
                    <a:pt x="40640" y="0"/>
                    <a:pt x="0" y="0"/>
                    <a:pt x="0" y="0"/>
                  </a:cubicBezTo>
                  <a:lnTo>
                    <a:pt x="0" y="549910"/>
                  </a:lnTo>
                  <a:close/>
                </a:path>
              </a:pathLst>
            </a:custGeom>
            <a:solidFill>
              <a:srgbClr val="231F20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05" name="Graphic 4">
              <a:extLst>
                <a:ext uri="{FF2B5EF4-FFF2-40B4-BE49-F238E27FC236}">
                  <a16:creationId xmlns:a16="http://schemas.microsoft.com/office/drawing/2014/main" id="{114750B8-BBF9-A137-ECB8-08A671C14D8B}"/>
                </a:ext>
              </a:extLst>
            </p:cNvPr>
            <p:cNvGrpSpPr/>
            <p:nvPr/>
          </p:nvGrpSpPr>
          <p:grpSpPr>
            <a:xfrm>
              <a:off x="3208020" y="5935979"/>
              <a:ext cx="3854449" cy="554990"/>
              <a:chOff x="3208020" y="5935979"/>
              <a:chExt cx="3854449" cy="554990"/>
            </a:xfrm>
            <a:solidFill>
              <a:srgbClr val="231F20"/>
            </a:solidFill>
          </p:grpSpPr>
          <p:sp>
            <p:nvSpPr>
              <p:cNvPr id="406" name="Freeform 405">
                <a:extLst>
                  <a:ext uri="{FF2B5EF4-FFF2-40B4-BE49-F238E27FC236}">
                    <a16:creationId xmlns:a16="http://schemas.microsoft.com/office/drawing/2014/main" id="{F09B1A29-8213-9371-9B30-94EBF83854E3}"/>
                  </a:ext>
                </a:extLst>
              </p:cNvPr>
              <p:cNvSpPr/>
              <p:nvPr/>
            </p:nvSpPr>
            <p:spPr>
              <a:xfrm>
                <a:off x="3208020" y="5944870"/>
                <a:ext cx="396239" cy="532129"/>
              </a:xfrm>
              <a:custGeom>
                <a:avLst/>
                <a:gdLst>
                  <a:gd name="connsiteX0" fmla="*/ 233680 w 396239"/>
                  <a:gd name="connsiteY0" fmla="*/ 59690 h 532129"/>
                  <a:gd name="connsiteX1" fmla="*/ 233680 w 396239"/>
                  <a:gd name="connsiteY1" fmla="*/ 532130 h 532129"/>
                  <a:gd name="connsiteX2" fmla="*/ 162560 w 396239"/>
                  <a:gd name="connsiteY2" fmla="*/ 532130 h 532129"/>
                  <a:gd name="connsiteX3" fmla="*/ 162560 w 396239"/>
                  <a:gd name="connsiteY3" fmla="*/ 59690 h 532129"/>
                  <a:gd name="connsiteX4" fmla="*/ 0 w 396239"/>
                  <a:gd name="connsiteY4" fmla="*/ 59690 h 532129"/>
                  <a:gd name="connsiteX5" fmla="*/ 0 w 396239"/>
                  <a:gd name="connsiteY5" fmla="*/ 0 h 532129"/>
                  <a:gd name="connsiteX6" fmla="*/ 396240 w 396239"/>
                  <a:gd name="connsiteY6" fmla="*/ 0 h 532129"/>
                  <a:gd name="connsiteX7" fmla="*/ 396240 w 396239"/>
                  <a:gd name="connsiteY7" fmla="*/ 59690 h 532129"/>
                  <a:gd name="connsiteX8" fmla="*/ 233680 w 396239"/>
                  <a:gd name="connsiteY8" fmla="*/ 59690 h 532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6239" h="532129">
                    <a:moveTo>
                      <a:pt x="233680" y="59690"/>
                    </a:moveTo>
                    <a:lnTo>
                      <a:pt x="233680" y="532130"/>
                    </a:lnTo>
                    <a:lnTo>
                      <a:pt x="162560" y="532130"/>
                    </a:lnTo>
                    <a:lnTo>
                      <a:pt x="162560" y="59690"/>
                    </a:lnTo>
                    <a:lnTo>
                      <a:pt x="0" y="59690"/>
                    </a:lnTo>
                    <a:lnTo>
                      <a:pt x="0" y="0"/>
                    </a:lnTo>
                    <a:lnTo>
                      <a:pt x="396240" y="0"/>
                    </a:lnTo>
                    <a:lnTo>
                      <a:pt x="396240" y="59690"/>
                    </a:lnTo>
                    <a:lnTo>
                      <a:pt x="233680" y="59690"/>
                    </a:lnTo>
                    <a:close/>
                  </a:path>
                </a:pathLst>
              </a:custGeom>
              <a:solidFill>
                <a:srgbClr val="231F20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7" name="Freeform 406">
                <a:extLst>
                  <a:ext uri="{FF2B5EF4-FFF2-40B4-BE49-F238E27FC236}">
                    <a16:creationId xmlns:a16="http://schemas.microsoft.com/office/drawing/2014/main" id="{1F197921-F882-C16C-D9CE-E19BBFE68312}"/>
                  </a:ext>
                </a:extLst>
              </p:cNvPr>
              <p:cNvSpPr/>
              <p:nvPr/>
            </p:nvSpPr>
            <p:spPr>
              <a:xfrm>
                <a:off x="3820159" y="5944870"/>
                <a:ext cx="370840" cy="533400"/>
              </a:xfrm>
              <a:custGeom>
                <a:avLst/>
                <a:gdLst>
                  <a:gd name="connsiteX0" fmla="*/ 172720 w 370840"/>
                  <a:gd name="connsiteY0" fmla="*/ 0 h 533400"/>
                  <a:gd name="connsiteX1" fmla="*/ 359410 w 370840"/>
                  <a:gd name="connsiteY1" fmla="*/ 162560 h 533400"/>
                  <a:gd name="connsiteX2" fmla="*/ 250190 w 370840"/>
                  <a:gd name="connsiteY2" fmla="*/ 312420 h 533400"/>
                  <a:gd name="connsiteX3" fmla="*/ 370840 w 370840"/>
                  <a:gd name="connsiteY3" fmla="*/ 533400 h 533400"/>
                  <a:gd name="connsiteX4" fmla="*/ 292100 w 370840"/>
                  <a:gd name="connsiteY4" fmla="*/ 533400 h 533400"/>
                  <a:gd name="connsiteX5" fmla="*/ 181610 w 370840"/>
                  <a:gd name="connsiteY5" fmla="*/ 325120 h 533400"/>
                  <a:gd name="connsiteX6" fmla="*/ 71120 w 370840"/>
                  <a:gd name="connsiteY6" fmla="*/ 325120 h 533400"/>
                  <a:gd name="connsiteX7" fmla="*/ 71120 w 370840"/>
                  <a:gd name="connsiteY7" fmla="*/ 533400 h 533400"/>
                  <a:gd name="connsiteX8" fmla="*/ 0 w 370840"/>
                  <a:gd name="connsiteY8" fmla="*/ 533400 h 533400"/>
                  <a:gd name="connsiteX9" fmla="*/ 0 w 370840"/>
                  <a:gd name="connsiteY9" fmla="*/ 1270 h 533400"/>
                  <a:gd name="connsiteX10" fmla="*/ 172720 w 370840"/>
                  <a:gd name="connsiteY10" fmla="*/ 1270 h 533400"/>
                  <a:gd name="connsiteX11" fmla="*/ 71120 w 370840"/>
                  <a:gd name="connsiteY11" fmla="*/ 59690 h 533400"/>
                  <a:gd name="connsiteX12" fmla="*/ 71120 w 370840"/>
                  <a:gd name="connsiteY12" fmla="*/ 265430 h 533400"/>
                  <a:gd name="connsiteX13" fmla="*/ 176530 w 370840"/>
                  <a:gd name="connsiteY13" fmla="*/ 265430 h 533400"/>
                  <a:gd name="connsiteX14" fmla="*/ 289560 w 370840"/>
                  <a:gd name="connsiteY14" fmla="*/ 162560 h 533400"/>
                  <a:gd name="connsiteX15" fmla="*/ 171450 w 370840"/>
                  <a:gd name="connsiteY15" fmla="*/ 59690 h 533400"/>
                  <a:gd name="connsiteX16" fmla="*/ 72390 w 370840"/>
                  <a:gd name="connsiteY16" fmla="*/ 59690 h 533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70840" h="533400">
                    <a:moveTo>
                      <a:pt x="172720" y="0"/>
                    </a:moveTo>
                    <a:cubicBezTo>
                      <a:pt x="289560" y="0"/>
                      <a:pt x="359410" y="60960"/>
                      <a:pt x="359410" y="162560"/>
                    </a:cubicBezTo>
                    <a:cubicBezTo>
                      <a:pt x="359410" y="264160"/>
                      <a:pt x="307340" y="294640"/>
                      <a:pt x="250190" y="312420"/>
                    </a:cubicBezTo>
                    <a:lnTo>
                      <a:pt x="370840" y="533400"/>
                    </a:lnTo>
                    <a:lnTo>
                      <a:pt x="292100" y="533400"/>
                    </a:lnTo>
                    <a:lnTo>
                      <a:pt x="181610" y="325120"/>
                    </a:lnTo>
                    <a:lnTo>
                      <a:pt x="71120" y="325120"/>
                    </a:lnTo>
                    <a:lnTo>
                      <a:pt x="71120" y="533400"/>
                    </a:lnTo>
                    <a:lnTo>
                      <a:pt x="0" y="533400"/>
                    </a:lnTo>
                    <a:lnTo>
                      <a:pt x="0" y="1270"/>
                    </a:lnTo>
                    <a:lnTo>
                      <a:pt x="172720" y="1270"/>
                    </a:lnTo>
                    <a:close/>
                    <a:moveTo>
                      <a:pt x="71120" y="59690"/>
                    </a:moveTo>
                    <a:lnTo>
                      <a:pt x="71120" y="265430"/>
                    </a:lnTo>
                    <a:lnTo>
                      <a:pt x="176530" y="265430"/>
                    </a:lnTo>
                    <a:cubicBezTo>
                      <a:pt x="246380" y="265430"/>
                      <a:pt x="289560" y="227330"/>
                      <a:pt x="289560" y="162560"/>
                    </a:cubicBezTo>
                    <a:cubicBezTo>
                      <a:pt x="289560" y="97790"/>
                      <a:pt x="245110" y="59690"/>
                      <a:pt x="171450" y="59690"/>
                    </a:cubicBezTo>
                    <a:lnTo>
                      <a:pt x="72390" y="59690"/>
                    </a:lnTo>
                    <a:close/>
                  </a:path>
                </a:pathLst>
              </a:custGeom>
              <a:solidFill>
                <a:srgbClr val="231F20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64A0E176-13ED-4FBA-BB6D-F43596A0D587}"/>
                  </a:ext>
                </a:extLst>
              </p:cNvPr>
              <p:cNvSpPr/>
              <p:nvPr/>
            </p:nvSpPr>
            <p:spPr>
              <a:xfrm>
                <a:off x="4386579" y="5935979"/>
                <a:ext cx="491490" cy="541020"/>
              </a:xfrm>
              <a:custGeom>
                <a:avLst/>
                <a:gdLst>
                  <a:gd name="connsiteX0" fmla="*/ 245110 w 491490"/>
                  <a:gd name="connsiteY0" fmla="*/ 0 h 541020"/>
                  <a:gd name="connsiteX1" fmla="*/ 246380 w 491490"/>
                  <a:gd name="connsiteY1" fmla="*/ 0 h 541020"/>
                  <a:gd name="connsiteX2" fmla="*/ 491490 w 491490"/>
                  <a:gd name="connsiteY2" fmla="*/ 541020 h 541020"/>
                  <a:gd name="connsiteX3" fmla="*/ 416560 w 491490"/>
                  <a:gd name="connsiteY3" fmla="*/ 541020 h 541020"/>
                  <a:gd name="connsiteX4" fmla="*/ 364490 w 491490"/>
                  <a:gd name="connsiteY4" fmla="*/ 422910 h 541020"/>
                  <a:gd name="connsiteX5" fmla="*/ 127000 w 491490"/>
                  <a:gd name="connsiteY5" fmla="*/ 422910 h 541020"/>
                  <a:gd name="connsiteX6" fmla="*/ 74930 w 491490"/>
                  <a:gd name="connsiteY6" fmla="*/ 541020 h 541020"/>
                  <a:gd name="connsiteX7" fmla="*/ 0 w 491490"/>
                  <a:gd name="connsiteY7" fmla="*/ 541020 h 541020"/>
                  <a:gd name="connsiteX8" fmla="*/ 245110 w 491490"/>
                  <a:gd name="connsiteY8" fmla="*/ 0 h 541020"/>
                  <a:gd name="connsiteX9" fmla="*/ 337820 w 491490"/>
                  <a:gd name="connsiteY9" fmla="*/ 364490 h 541020"/>
                  <a:gd name="connsiteX10" fmla="*/ 245110 w 491490"/>
                  <a:gd name="connsiteY10" fmla="*/ 143510 h 541020"/>
                  <a:gd name="connsiteX11" fmla="*/ 152400 w 491490"/>
                  <a:gd name="connsiteY11" fmla="*/ 364490 h 541020"/>
                  <a:gd name="connsiteX12" fmla="*/ 337820 w 491490"/>
                  <a:gd name="connsiteY12" fmla="*/ 364490 h 541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1490" h="541020">
                    <a:moveTo>
                      <a:pt x="245110" y="0"/>
                    </a:moveTo>
                    <a:lnTo>
                      <a:pt x="246380" y="0"/>
                    </a:lnTo>
                    <a:lnTo>
                      <a:pt x="491490" y="541020"/>
                    </a:lnTo>
                    <a:lnTo>
                      <a:pt x="416560" y="541020"/>
                    </a:lnTo>
                    <a:lnTo>
                      <a:pt x="364490" y="422910"/>
                    </a:lnTo>
                    <a:lnTo>
                      <a:pt x="127000" y="422910"/>
                    </a:lnTo>
                    <a:lnTo>
                      <a:pt x="74930" y="541020"/>
                    </a:lnTo>
                    <a:lnTo>
                      <a:pt x="0" y="541020"/>
                    </a:lnTo>
                    <a:lnTo>
                      <a:pt x="245110" y="0"/>
                    </a:lnTo>
                    <a:close/>
                    <a:moveTo>
                      <a:pt x="337820" y="364490"/>
                    </a:moveTo>
                    <a:cubicBezTo>
                      <a:pt x="300990" y="283210"/>
                      <a:pt x="274320" y="219710"/>
                      <a:pt x="245110" y="143510"/>
                    </a:cubicBezTo>
                    <a:cubicBezTo>
                      <a:pt x="215900" y="218440"/>
                      <a:pt x="187960" y="283210"/>
                      <a:pt x="152400" y="364490"/>
                    </a:cubicBezTo>
                    <a:lnTo>
                      <a:pt x="337820" y="364490"/>
                    </a:lnTo>
                    <a:close/>
                  </a:path>
                </a:pathLst>
              </a:custGeom>
              <a:solidFill>
                <a:srgbClr val="231F20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9" name="Freeform 408">
                <a:extLst>
                  <a:ext uri="{FF2B5EF4-FFF2-40B4-BE49-F238E27FC236}">
                    <a16:creationId xmlns:a16="http://schemas.microsoft.com/office/drawing/2014/main" id="{B9A31EE9-7F26-8C18-3F8A-E004AB2C3CDC}"/>
                  </a:ext>
                </a:extLst>
              </p:cNvPr>
              <p:cNvSpPr/>
              <p:nvPr/>
            </p:nvSpPr>
            <p:spPr>
              <a:xfrm>
                <a:off x="5091429" y="5935979"/>
                <a:ext cx="417829" cy="549910"/>
              </a:xfrm>
              <a:custGeom>
                <a:avLst/>
                <a:gdLst>
                  <a:gd name="connsiteX0" fmla="*/ 417830 w 417829"/>
                  <a:gd name="connsiteY0" fmla="*/ 549910 h 549910"/>
                  <a:gd name="connsiteX1" fmla="*/ 87630 w 417829"/>
                  <a:gd name="connsiteY1" fmla="*/ 191770 h 549910"/>
                  <a:gd name="connsiteX2" fmla="*/ 71120 w 417829"/>
                  <a:gd name="connsiteY2" fmla="*/ 172720 h 549910"/>
                  <a:gd name="connsiteX3" fmla="*/ 71120 w 417829"/>
                  <a:gd name="connsiteY3" fmla="*/ 541020 h 549910"/>
                  <a:gd name="connsiteX4" fmla="*/ 0 w 417829"/>
                  <a:gd name="connsiteY4" fmla="*/ 541020 h 549910"/>
                  <a:gd name="connsiteX5" fmla="*/ 0 w 417829"/>
                  <a:gd name="connsiteY5" fmla="*/ 0 h 549910"/>
                  <a:gd name="connsiteX6" fmla="*/ 0 w 417829"/>
                  <a:gd name="connsiteY6" fmla="*/ 0 h 549910"/>
                  <a:gd name="connsiteX7" fmla="*/ 330200 w 417829"/>
                  <a:gd name="connsiteY7" fmla="*/ 358140 h 549910"/>
                  <a:gd name="connsiteX8" fmla="*/ 346710 w 417829"/>
                  <a:gd name="connsiteY8" fmla="*/ 377190 h 549910"/>
                  <a:gd name="connsiteX9" fmla="*/ 346710 w 417829"/>
                  <a:gd name="connsiteY9" fmla="*/ 8890 h 549910"/>
                  <a:gd name="connsiteX10" fmla="*/ 417830 w 417829"/>
                  <a:gd name="connsiteY10" fmla="*/ 8890 h 549910"/>
                  <a:gd name="connsiteX11" fmla="*/ 417830 w 417829"/>
                  <a:gd name="connsiteY11" fmla="*/ 549910 h 549910"/>
                  <a:gd name="connsiteX12" fmla="*/ 417830 w 417829"/>
                  <a:gd name="connsiteY12" fmla="*/ 549910 h 549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7829" h="549910">
                    <a:moveTo>
                      <a:pt x="417830" y="549910"/>
                    </a:moveTo>
                    <a:lnTo>
                      <a:pt x="87630" y="191770"/>
                    </a:lnTo>
                    <a:lnTo>
                      <a:pt x="71120" y="172720"/>
                    </a:lnTo>
                    <a:lnTo>
                      <a:pt x="71120" y="541020"/>
                    </a:lnTo>
                    <a:lnTo>
                      <a:pt x="0" y="54102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30200" y="358140"/>
                    </a:lnTo>
                    <a:lnTo>
                      <a:pt x="346710" y="377190"/>
                    </a:lnTo>
                    <a:lnTo>
                      <a:pt x="346710" y="8890"/>
                    </a:lnTo>
                    <a:lnTo>
                      <a:pt x="417830" y="8890"/>
                    </a:lnTo>
                    <a:lnTo>
                      <a:pt x="417830" y="549910"/>
                    </a:lnTo>
                    <a:lnTo>
                      <a:pt x="417830" y="549910"/>
                    </a:lnTo>
                    <a:close/>
                  </a:path>
                </a:pathLst>
              </a:custGeom>
              <a:solidFill>
                <a:srgbClr val="231F20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0" name="Freeform 409">
                <a:extLst>
                  <a:ext uri="{FF2B5EF4-FFF2-40B4-BE49-F238E27FC236}">
                    <a16:creationId xmlns:a16="http://schemas.microsoft.com/office/drawing/2014/main" id="{5B72EA46-8E44-DD99-11B8-82E1219F8BD3}"/>
                  </a:ext>
                </a:extLst>
              </p:cNvPr>
              <p:cNvSpPr/>
              <p:nvPr/>
            </p:nvSpPr>
            <p:spPr>
              <a:xfrm>
                <a:off x="5758179" y="5938520"/>
                <a:ext cx="337820" cy="552450"/>
              </a:xfrm>
              <a:custGeom>
                <a:avLst/>
                <a:gdLst>
                  <a:gd name="connsiteX0" fmla="*/ 2540 w 337820"/>
                  <a:gd name="connsiteY0" fmla="*/ 516890 h 552450"/>
                  <a:gd name="connsiteX1" fmla="*/ 2540 w 337820"/>
                  <a:gd name="connsiteY1" fmla="*/ 447040 h 552450"/>
                  <a:gd name="connsiteX2" fmla="*/ 152400 w 337820"/>
                  <a:gd name="connsiteY2" fmla="*/ 485140 h 552450"/>
                  <a:gd name="connsiteX3" fmla="*/ 267970 w 337820"/>
                  <a:gd name="connsiteY3" fmla="*/ 408940 h 552450"/>
                  <a:gd name="connsiteX4" fmla="*/ 149860 w 337820"/>
                  <a:gd name="connsiteY4" fmla="*/ 302260 h 552450"/>
                  <a:gd name="connsiteX5" fmla="*/ 0 w 337820"/>
                  <a:gd name="connsiteY5" fmla="*/ 142240 h 552450"/>
                  <a:gd name="connsiteX6" fmla="*/ 177800 w 337820"/>
                  <a:gd name="connsiteY6" fmla="*/ 0 h 552450"/>
                  <a:gd name="connsiteX7" fmla="*/ 309880 w 337820"/>
                  <a:gd name="connsiteY7" fmla="*/ 27940 h 552450"/>
                  <a:gd name="connsiteX8" fmla="*/ 309880 w 337820"/>
                  <a:gd name="connsiteY8" fmla="*/ 95250 h 552450"/>
                  <a:gd name="connsiteX9" fmla="*/ 181610 w 337820"/>
                  <a:gd name="connsiteY9" fmla="*/ 64770 h 552450"/>
                  <a:gd name="connsiteX10" fmla="*/ 69850 w 337820"/>
                  <a:gd name="connsiteY10" fmla="*/ 142240 h 552450"/>
                  <a:gd name="connsiteX11" fmla="*/ 186690 w 337820"/>
                  <a:gd name="connsiteY11" fmla="*/ 248920 h 552450"/>
                  <a:gd name="connsiteX12" fmla="*/ 337820 w 337820"/>
                  <a:gd name="connsiteY12" fmla="*/ 407670 h 552450"/>
                  <a:gd name="connsiteX13" fmla="*/ 156210 w 337820"/>
                  <a:gd name="connsiteY13" fmla="*/ 552450 h 552450"/>
                  <a:gd name="connsiteX14" fmla="*/ 2540 w 337820"/>
                  <a:gd name="connsiteY14" fmla="*/ 521970 h 552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37820" h="552450">
                    <a:moveTo>
                      <a:pt x="2540" y="516890"/>
                    </a:moveTo>
                    <a:lnTo>
                      <a:pt x="2540" y="447040"/>
                    </a:lnTo>
                    <a:cubicBezTo>
                      <a:pt x="40640" y="466090"/>
                      <a:pt x="95250" y="485140"/>
                      <a:pt x="152400" y="485140"/>
                    </a:cubicBezTo>
                    <a:cubicBezTo>
                      <a:pt x="209550" y="485140"/>
                      <a:pt x="267970" y="457200"/>
                      <a:pt x="267970" y="408940"/>
                    </a:cubicBezTo>
                    <a:cubicBezTo>
                      <a:pt x="267970" y="360680"/>
                      <a:pt x="238760" y="332740"/>
                      <a:pt x="149860" y="302260"/>
                    </a:cubicBezTo>
                    <a:cubicBezTo>
                      <a:pt x="48260" y="266700"/>
                      <a:pt x="0" y="223520"/>
                      <a:pt x="0" y="142240"/>
                    </a:cubicBezTo>
                    <a:cubicBezTo>
                      <a:pt x="0" y="60960"/>
                      <a:pt x="74930" y="0"/>
                      <a:pt x="177800" y="0"/>
                    </a:cubicBezTo>
                    <a:cubicBezTo>
                      <a:pt x="280670" y="0"/>
                      <a:pt x="280670" y="13970"/>
                      <a:pt x="309880" y="27940"/>
                    </a:cubicBezTo>
                    <a:lnTo>
                      <a:pt x="309880" y="95250"/>
                    </a:lnTo>
                    <a:cubicBezTo>
                      <a:pt x="280670" y="80010"/>
                      <a:pt x="229870" y="64770"/>
                      <a:pt x="181610" y="64770"/>
                    </a:cubicBezTo>
                    <a:cubicBezTo>
                      <a:pt x="133350" y="64770"/>
                      <a:pt x="69850" y="93980"/>
                      <a:pt x="69850" y="142240"/>
                    </a:cubicBezTo>
                    <a:cubicBezTo>
                      <a:pt x="69850" y="190500"/>
                      <a:pt x="95250" y="217170"/>
                      <a:pt x="186690" y="248920"/>
                    </a:cubicBezTo>
                    <a:cubicBezTo>
                      <a:pt x="288290" y="285750"/>
                      <a:pt x="337820" y="327660"/>
                      <a:pt x="337820" y="407670"/>
                    </a:cubicBezTo>
                    <a:cubicBezTo>
                      <a:pt x="337820" y="487680"/>
                      <a:pt x="267970" y="552450"/>
                      <a:pt x="156210" y="552450"/>
                    </a:cubicBezTo>
                    <a:cubicBezTo>
                      <a:pt x="44450" y="552450"/>
                      <a:pt x="38100" y="537210"/>
                      <a:pt x="2540" y="521970"/>
                    </a:cubicBezTo>
                    <a:close/>
                  </a:path>
                </a:pathLst>
              </a:custGeom>
              <a:solidFill>
                <a:srgbClr val="231F20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1" name="Freeform 410">
                <a:extLst>
                  <a:ext uri="{FF2B5EF4-FFF2-40B4-BE49-F238E27FC236}">
                    <a16:creationId xmlns:a16="http://schemas.microsoft.com/office/drawing/2014/main" id="{7EB4D850-F6AF-2488-31F7-C25745CA2AF0}"/>
                  </a:ext>
                </a:extLst>
              </p:cNvPr>
              <p:cNvSpPr/>
              <p:nvPr/>
            </p:nvSpPr>
            <p:spPr>
              <a:xfrm>
                <a:off x="6363970" y="5944870"/>
                <a:ext cx="71120" cy="532129"/>
              </a:xfrm>
              <a:custGeom>
                <a:avLst/>
                <a:gdLst>
                  <a:gd name="connsiteX0" fmla="*/ 0 w 71120"/>
                  <a:gd name="connsiteY0" fmla="*/ 532130 h 532129"/>
                  <a:gd name="connsiteX1" fmla="*/ 0 w 71120"/>
                  <a:gd name="connsiteY1" fmla="*/ 0 h 532129"/>
                  <a:gd name="connsiteX2" fmla="*/ 71120 w 71120"/>
                  <a:gd name="connsiteY2" fmla="*/ 0 h 532129"/>
                  <a:gd name="connsiteX3" fmla="*/ 71120 w 71120"/>
                  <a:gd name="connsiteY3" fmla="*/ 532130 h 532129"/>
                  <a:gd name="connsiteX4" fmla="*/ 0 w 71120"/>
                  <a:gd name="connsiteY4" fmla="*/ 532130 h 532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120" h="532129">
                    <a:moveTo>
                      <a:pt x="0" y="532130"/>
                    </a:moveTo>
                    <a:lnTo>
                      <a:pt x="0" y="0"/>
                    </a:lnTo>
                    <a:lnTo>
                      <a:pt x="71120" y="0"/>
                    </a:lnTo>
                    <a:lnTo>
                      <a:pt x="71120" y="532130"/>
                    </a:lnTo>
                    <a:lnTo>
                      <a:pt x="0" y="532130"/>
                    </a:lnTo>
                    <a:close/>
                  </a:path>
                </a:pathLst>
              </a:custGeom>
              <a:solidFill>
                <a:srgbClr val="231F20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2" name="Freeform 411">
                <a:extLst>
                  <a:ext uri="{FF2B5EF4-FFF2-40B4-BE49-F238E27FC236}">
                    <a16:creationId xmlns:a16="http://schemas.microsoft.com/office/drawing/2014/main" id="{453CE468-BA39-9891-B54A-BDDCEAD202C6}"/>
                  </a:ext>
                </a:extLst>
              </p:cNvPr>
              <p:cNvSpPr/>
              <p:nvPr/>
            </p:nvSpPr>
            <p:spPr>
              <a:xfrm>
                <a:off x="6666230" y="5944870"/>
                <a:ext cx="396239" cy="532129"/>
              </a:xfrm>
              <a:custGeom>
                <a:avLst/>
                <a:gdLst>
                  <a:gd name="connsiteX0" fmla="*/ 233680 w 396239"/>
                  <a:gd name="connsiteY0" fmla="*/ 59690 h 532129"/>
                  <a:gd name="connsiteX1" fmla="*/ 233680 w 396239"/>
                  <a:gd name="connsiteY1" fmla="*/ 532130 h 532129"/>
                  <a:gd name="connsiteX2" fmla="*/ 162560 w 396239"/>
                  <a:gd name="connsiteY2" fmla="*/ 532130 h 532129"/>
                  <a:gd name="connsiteX3" fmla="*/ 162560 w 396239"/>
                  <a:gd name="connsiteY3" fmla="*/ 59690 h 532129"/>
                  <a:gd name="connsiteX4" fmla="*/ 0 w 396239"/>
                  <a:gd name="connsiteY4" fmla="*/ 59690 h 532129"/>
                  <a:gd name="connsiteX5" fmla="*/ 0 w 396239"/>
                  <a:gd name="connsiteY5" fmla="*/ 0 h 532129"/>
                  <a:gd name="connsiteX6" fmla="*/ 396239 w 396239"/>
                  <a:gd name="connsiteY6" fmla="*/ 0 h 532129"/>
                  <a:gd name="connsiteX7" fmla="*/ 396239 w 396239"/>
                  <a:gd name="connsiteY7" fmla="*/ 59690 h 532129"/>
                  <a:gd name="connsiteX8" fmla="*/ 233680 w 396239"/>
                  <a:gd name="connsiteY8" fmla="*/ 59690 h 532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6239" h="532129">
                    <a:moveTo>
                      <a:pt x="233680" y="59690"/>
                    </a:moveTo>
                    <a:lnTo>
                      <a:pt x="233680" y="532130"/>
                    </a:lnTo>
                    <a:lnTo>
                      <a:pt x="162560" y="532130"/>
                    </a:lnTo>
                    <a:lnTo>
                      <a:pt x="162560" y="59690"/>
                    </a:lnTo>
                    <a:lnTo>
                      <a:pt x="0" y="59690"/>
                    </a:lnTo>
                    <a:lnTo>
                      <a:pt x="0" y="0"/>
                    </a:lnTo>
                    <a:lnTo>
                      <a:pt x="396239" y="0"/>
                    </a:lnTo>
                    <a:lnTo>
                      <a:pt x="396239" y="59690"/>
                    </a:lnTo>
                    <a:lnTo>
                      <a:pt x="233680" y="59690"/>
                    </a:lnTo>
                    <a:close/>
                  </a:path>
                </a:pathLst>
              </a:custGeom>
              <a:solidFill>
                <a:srgbClr val="231F20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954665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>
            <a:extLst>
              <a:ext uri="{FF2B5EF4-FFF2-40B4-BE49-F238E27FC236}">
                <a16:creationId xmlns:a16="http://schemas.microsoft.com/office/drawing/2014/main" id="{1D2AA59A-7F69-0758-90FD-5CECB5A38A78}"/>
              </a:ext>
            </a:extLst>
          </p:cNvPr>
          <p:cNvSpPr/>
          <p:nvPr/>
        </p:nvSpPr>
        <p:spPr>
          <a:xfrm>
            <a:off x="408939" y="7235190"/>
            <a:ext cx="9240519" cy="12700"/>
          </a:xfrm>
          <a:custGeom>
            <a:avLst/>
            <a:gdLst>
              <a:gd name="connsiteX0" fmla="*/ 0 w 9240519"/>
              <a:gd name="connsiteY0" fmla="*/ 0 h 12700"/>
              <a:gd name="connsiteX1" fmla="*/ 9240520 w 9240519"/>
              <a:gd name="connsiteY1" fmla="*/ 0 h 1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240519" h="12700">
                <a:moveTo>
                  <a:pt x="0" y="0"/>
                </a:moveTo>
                <a:lnTo>
                  <a:pt x="9240520" y="0"/>
                </a:lnTo>
              </a:path>
            </a:pathLst>
          </a:custGeom>
          <a:ln w="25400" cap="flat">
            <a:solidFill>
              <a:srgbClr val="717073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8" name="Graphic 4">
            <a:extLst>
              <a:ext uri="{FF2B5EF4-FFF2-40B4-BE49-F238E27FC236}">
                <a16:creationId xmlns:a16="http://schemas.microsoft.com/office/drawing/2014/main" id="{38500360-C912-F206-F535-A5A2BEAFA911}"/>
              </a:ext>
            </a:extLst>
          </p:cNvPr>
          <p:cNvGrpSpPr/>
          <p:nvPr/>
        </p:nvGrpSpPr>
        <p:grpSpPr>
          <a:xfrm>
            <a:off x="420369" y="7371080"/>
            <a:ext cx="406400" cy="119379"/>
            <a:chOff x="420369" y="7371080"/>
            <a:chExt cx="406400" cy="119379"/>
          </a:xfrm>
          <a:solidFill>
            <a:srgbClr val="717073"/>
          </a:solidFill>
        </p:grpSpPr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B1BBDFD7-F9AB-C67E-C4A6-642D0B1E95E4}"/>
                </a:ext>
              </a:extLst>
            </p:cNvPr>
            <p:cNvSpPr/>
            <p:nvPr/>
          </p:nvSpPr>
          <p:spPr>
            <a:xfrm>
              <a:off x="420369" y="7372350"/>
              <a:ext cx="58420" cy="91440"/>
            </a:xfrm>
            <a:custGeom>
              <a:avLst/>
              <a:gdLst>
                <a:gd name="connsiteX0" fmla="*/ 12700 w 58420"/>
                <a:gd name="connsiteY0" fmla="*/ 55880 h 91440"/>
                <a:gd name="connsiteX1" fmla="*/ 12700 w 58420"/>
                <a:gd name="connsiteY1" fmla="*/ 91440 h 91440"/>
                <a:gd name="connsiteX2" fmla="*/ 0 w 58420"/>
                <a:gd name="connsiteY2" fmla="*/ 91440 h 91440"/>
                <a:gd name="connsiteX3" fmla="*/ 0 w 58420"/>
                <a:gd name="connsiteY3" fmla="*/ 0 h 91440"/>
                <a:gd name="connsiteX4" fmla="*/ 27940 w 58420"/>
                <a:gd name="connsiteY4" fmla="*/ 0 h 91440"/>
                <a:gd name="connsiteX5" fmla="*/ 58420 w 58420"/>
                <a:gd name="connsiteY5" fmla="*/ 27940 h 91440"/>
                <a:gd name="connsiteX6" fmla="*/ 27940 w 58420"/>
                <a:gd name="connsiteY6" fmla="*/ 55880 h 91440"/>
                <a:gd name="connsiteX7" fmla="*/ 12700 w 58420"/>
                <a:gd name="connsiteY7" fmla="*/ 55880 h 91440"/>
                <a:gd name="connsiteX8" fmla="*/ 12700 w 58420"/>
                <a:gd name="connsiteY8" fmla="*/ 10160 h 91440"/>
                <a:gd name="connsiteX9" fmla="*/ 12700 w 58420"/>
                <a:gd name="connsiteY9" fmla="*/ 45720 h 91440"/>
                <a:gd name="connsiteX10" fmla="*/ 29210 w 58420"/>
                <a:gd name="connsiteY10" fmla="*/ 45720 h 91440"/>
                <a:gd name="connsiteX11" fmla="*/ 46990 w 58420"/>
                <a:gd name="connsiteY11" fmla="*/ 27940 h 91440"/>
                <a:gd name="connsiteX12" fmla="*/ 27940 w 58420"/>
                <a:gd name="connsiteY12" fmla="*/ 10160 h 91440"/>
                <a:gd name="connsiteX13" fmla="*/ 12700 w 58420"/>
                <a:gd name="connsiteY13" fmla="*/ 1016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420" h="91440">
                  <a:moveTo>
                    <a:pt x="12700" y="55880"/>
                  </a:moveTo>
                  <a:lnTo>
                    <a:pt x="12700" y="91440"/>
                  </a:lnTo>
                  <a:lnTo>
                    <a:pt x="0" y="91440"/>
                  </a:lnTo>
                  <a:lnTo>
                    <a:pt x="0" y="0"/>
                  </a:lnTo>
                  <a:lnTo>
                    <a:pt x="27940" y="0"/>
                  </a:lnTo>
                  <a:cubicBezTo>
                    <a:pt x="46990" y="0"/>
                    <a:pt x="58420" y="10160"/>
                    <a:pt x="58420" y="27940"/>
                  </a:cubicBezTo>
                  <a:cubicBezTo>
                    <a:pt x="58420" y="45720"/>
                    <a:pt x="46990" y="55880"/>
                    <a:pt x="27940" y="55880"/>
                  </a:cubicBezTo>
                  <a:lnTo>
                    <a:pt x="12700" y="55880"/>
                  </a:lnTo>
                  <a:close/>
                  <a:moveTo>
                    <a:pt x="12700" y="10160"/>
                  </a:moveTo>
                  <a:lnTo>
                    <a:pt x="12700" y="45720"/>
                  </a:lnTo>
                  <a:lnTo>
                    <a:pt x="29210" y="45720"/>
                  </a:lnTo>
                  <a:cubicBezTo>
                    <a:pt x="40640" y="45720"/>
                    <a:pt x="46990" y="39370"/>
                    <a:pt x="46990" y="27940"/>
                  </a:cubicBezTo>
                  <a:cubicBezTo>
                    <a:pt x="46990" y="16510"/>
                    <a:pt x="39370" y="10160"/>
                    <a:pt x="27940" y="10160"/>
                  </a:cubicBezTo>
                  <a:lnTo>
                    <a:pt x="12700" y="10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C5BC9095-DB7A-9CB7-77C2-F9EFAE81F2AE}"/>
                </a:ext>
              </a:extLst>
            </p:cNvPr>
            <p:cNvSpPr/>
            <p:nvPr/>
          </p:nvSpPr>
          <p:spPr>
            <a:xfrm>
              <a:off x="488950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8420 h 66040"/>
                <a:gd name="connsiteX18" fmla="*/ 40640 w 53340"/>
                <a:gd name="connsiteY18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8420"/>
                    <a:pt x="21590" y="58420"/>
                  </a:cubicBezTo>
                  <a:cubicBezTo>
                    <a:pt x="31750" y="58420"/>
                    <a:pt x="40640" y="48260"/>
                    <a:pt x="4064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65BC072D-E7EB-0CAA-AB5E-E0B883128E4A}"/>
                </a:ext>
              </a:extLst>
            </p:cNvPr>
            <p:cNvSpPr/>
            <p:nvPr/>
          </p:nvSpPr>
          <p:spPr>
            <a:xfrm>
              <a:off x="556259" y="7399019"/>
              <a:ext cx="59690" cy="91440"/>
            </a:xfrm>
            <a:custGeom>
              <a:avLst/>
              <a:gdLst>
                <a:gd name="connsiteX0" fmla="*/ 34290 w 59690"/>
                <a:gd name="connsiteY0" fmla="*/ 54611 h 91440"/>
                <a:gd name="connsiteX1" fmla="*/ 59690 w 59690"/>
                <a:gd name="connsiteY1" fmla="*/ 72390 h 91440"/>
                <a:gd name="connsiteX2" fmla="*/ 29210 w 59690"/>
                <a:gd name="connsiteY2" fmla="*/ 91440 h 91440"/>
                <a:gd name="connsiteX3" fmla="*/ 0 w 59690"/>
                <a:gd name="connsiteY3" fmla="*/ 74930 h 91440"/>
                <a:gd name="connsiteX4" fmla="*/ 17780 w 59690"/>
                <a:gd name="connsiteY4" fmla="*/ 59690 h 91440"/>
                <a:gd name="connsiteX5" fmla="*/ 7620 w 59690"/>
                <a:gd name="connsiteY5" fmla="*/ 52070 h 91440"/>
                <a:gd name="connsiteX6" fmla="*/ 16510 w 59690"/>
                <a:gd name="connsiteY6" fmla="*/ 43180 h 91440"/>
                <a:gd name="connsiteX7" fmla="*/ 1270 w 59690"/>
                <a:gd name="connsiteY7" fmla="*/ 22861 h 91440"/>
                <a:gd name="connsiteX8" fmla="*/ 26670 w 59690"/>
                <a:gd name="connsiteY8" fmla="*/ 0 h 91440"/>
                <a:gd name="connsiteX9" fmla="*/ 36830 w 59690"/>
                <a:gd name="connsiteY9" fmla="*/ 1270 h 91440"/>
                <a:gd name="connsiteX10" fmla="*/ 59690 w 59690"/>
                <a:gd name="connsiteY10" fmla="*/ 1270 h 91440"/>
                <a:gd name="connsiteX11" fmla="*/ 59690 w 59690"/>
                <a:gd name="connsiteY11" fmla="*/ 10161 h 91440"/>
                <a:gd name="connsiteX12" fmla="*/ 50800 w 59690"/>
                <a:gd name="connsiteY12" fmla="*/ 10161 h 91440"/>
                <a:gd name="connsiteX13" fmla="*/ 46990 w 59690"/>
                <a:gd name="connsiteY13" fmla="*/ 10161 h 91440"/>
                <a:gd name="connsiteX14" fmla="*/ 46990 w 59690"/>
                <a:gd name="connsiteY14" fmla="*/ 10161 h 91440"/>
                <a:gd name="connsiteX15" fmla="*/ 52070 w 59690"/>
                <a:gd name="connsiteY15" fmla="*/ 22861 h 91440"/>
                <a:gd name="connsiteX16" fmla="*/ 29210 w 59690"/>
                <a:gd name="connsiteY16" fmla="*/ 44450 h 91440"/>
                <a:gd name="connsiteX17" fmla="*/ 29210 w 59690"/>
                <a:gd name="connsiteY17" fmla="*/ 44450 h 91440"/>
                <a:gd name="connsiteX18" fmla="*/ 19050 w 59690"/>
                <a:gd name="connsiteY18" fmla="*/ 49530 h 91440"/>
                <a:gd name="connsiteX19" fmla="*/ 34290 w 59690"/>
                <a:gd name="connsiteY19" fmla="*/ 54611 h 91440"/>
                <a:gd name="connsiteX20" fmla="*/ 46990 w 59690"/>
                <a:gd name="connsiteY20" fmla="*/ 73661 h 91440"/>
                <a:gd name="connsiteX21" fmla="*/ 27940 w 59690"/>
                <a:gd name="connsiteY21" fmla="*/ 63500 h 91440"/>
                <a:gd name="connsiteX22" fmla="*/ 11430 w 59690"/>
                <a:gd name="connsiteY22" fmla="*/ 73661 h 91440"/>
                <a:gd name="connsiteX23" fmla="*/ 29210 w 59690"/>
                <a:gd name="connsiteY23" fmla="*/ 83820 h 91440"/>
                <a:gd name="connsiteX24" fmla="*/ 48260 w 59690"/>
                <a:gd name="connsiteY24" fmla="*/ 73661 h 91440"/>
                <a:gd name="connsiteX25" fmla="*/ 41910 w 59690"/>
                <a:gd name="connsiteY25" fmla="*/ 22861 h 91440"/>
                <a:gd name="connsiteX26" fmla="*/ 26670 w 59690"/>
                <a:gd name="connsiteY26" fmla="*/ 8890 h 91440"/>
                <a:gd name="connsiteX27" fmla="*/ 11430 w 59690"/>
                <a:gd name="connsiteY27" fmla="*/ 22861 h 91440"/>
                <a:gd name="connsiteX28" fmla="*/ 26670 w 59690"/>
                <a:gd name="connsiteY28" fmla="*/ 36830 h 91440"/>
                <a:gd name="connsiteX29" fmla="*/ 41910 w 59690"/>
                <a:gd name="connsiteY29" fmla="*/ 22861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9690" h="91440">
                  <a:moveTo>
                    <a:pt x="34290" y="54611"/>
                  </a:moveTo>
                  <a:cubicBezTo>
                    <a:pt x="50800" y="55880"/>
                    <a:pt x="59690" y="60961"/>
                    <a:pt x="59690" y="72390"/>
                  </a:cubicBezTo>
                  <a:cubicBezTo>
                    <a:pt x="59690" y="83820"/>
                    <a:pt x="46990" y="91440"/>
                    <a:pt x="29210" y="91440"/>
                  </a:cubicBezTo>
                  <a:cubicBezTo>
                    <a:pt x="11430" y="91440"/>
                    <a:pt x="0" y="85090"/>
                    <a:pt x="0" y="74930"/>
                  </a:cubicBezTo>
                  <a:cubicBezTo>
                    <a:pt x="0" y="64770"/>
                    <a:pt x="7620" y="60961"/>
                    <a:pt x="17780" y="59690"/>
                  </a:cubicBezTo>
                  <a:cubicBezTo>
                    <a:pt x="11430" y="59690"/>
                    <a:pt x="7620" y="55880"/>
                    <a:pt x="7620" y="52070"/>
                  </a:cubicBezTo>
                  <a:cubicBezTo>
                    <a:pt x="7620" y="48261"/>
                    <a:pt x="11430" y="44450"/>
                    <a:pt x="16510" y="43180"/>
                  </a:cubicBezTo>
                  <a:cubicBezTo>
                    <a:pt x="7620" y="39370"/>
                    <a:pt x="1270" y="31750"/>
                    <a:pt x="1270" y="22861"/>
                  </a:cubicBezTo>
                  <a:cubicBezTo>
                    <a:pt x="1270" y="13970"/>
                    <a:pt x="12700" y="0"/>
                    <a:pt x="26670" y="0"/>
                  </a:cubicBezTo>
                  <a:cubicBezTo>
                    <a:pt x="40640" y="0"/>
                    <a:pt x="34290" y="0"/>
                    <a:pt x="36830" y="1270"/>
                  </a:cubicBezTo>
                  <a:lnTo>
                    <a:pt x="59690" y="1270"/>
                  </a:lnTo>
                  <a:lnTo>
                    <a:pt x="59690" y="10161"/>
                  </a:lnTo>
                  <a:lnTo>
                    <a:pt x="50800" y="10161"/>
                  </a:lnTo>
                  <a:cubicBezTo>
                    <a:pt x="49530" y="10161"/>
                    <a:pt x="46990" y="10161"/>
                    <a:pt x="46990" y="10161"/>
                  </a:cubicBezTo>
                  <a:lnTo>
                    <a:pt x="46990" y="10161"/>
                  </a:lnTo>
                  <a:cubicBezTo>
                    <a:pt x="50800" y="12700"/>
                    <a:pt x="52070" y="17780"/>
                    <a:pt x="52070" y="22861"/>
                  </a:cubicBezTo>
                  <a:cubicBezTo>
                    <a:pt x="52070" y="35561"/>
                    <a:pt x="41910" y="44450"/>
                    <a:pt x="29210" y="44450"/>
                  </a:cubicBezTo>
                  <a:lnTo>
                    <a:pt x="29210" y="44450"/>
                  </a:lnTo>
                  <a:cubicBezTo>
                    <a:pt x="24130" y="44450"/>
                    <a:pt x="19050" y="46990"/>
                    <a:pt x="19050" y="49530"/>
                  </a:cubicBezTo>
                  <a:cubicBezTo>
                    <a:pt x="19050" y="52070"/>
                    <a:pt x="22860" y="53340"/>
                    <a:pt x="34290" y="54611"/>
                  </a:cubicBezTo>
                  <a:close/>
                  <a:moveTo>
                    <a:pt x="46990" y="73661"/>
                  </a:moveTo>
                  <a:cubicBezTo>
                    <a:pt x="46990" y="67311"/>
                    <a:pt x="41910" y="63500"/>
                    <a:pt x="27940" y="63500"/>
                  </a:cubicBezTo>
                  <a:cubicBezTo>
                    <a:pt x="13970" y="63500"/>
                    <a:pt x="11430" y="68580"/>
                    <a:pt x="11430" y="73661"/>
                  </a:cubicBezTo>
                  <a:cubicBezTo>
                    <a:pt x="11430" y="78740"/>
                    <a:pt x="19050" y="83820"/>
                    <a:pt x="29210" y="83820"/>
                  </a:cubicBezTo>
                  <a:cubicBezTo>
                    <a:pt x="39370" y="83820"/>
                    <a:pt x="48260" y="80011"/>
                    <a:pt x="48260" y="73661"/>
                  </a:cubicBezTo>
                  <a:close/>
                  <a:moveTo>
                    <a:pt x="41910" y="22861"/>
                  </a:moveTo>
                  <a:cubicBezTo>
                    <a:pt x="41910" y="15240"/>
                    <a:pt x="35560" y="8890"/>
                    <a:pt x="26670" y="8890"/>
                  </a:cubicBezTo>
                  <a:cubicBezTo>
                    <a:pt x="17780" y="8890"/>
                    <a:pt x="11430" y="15240"/>
                    <a:pt x="11430" y="22861"/>
                  </a:cubicBezTo>
                  <a:cubicBezTo>
                    <a:pt x="11430" y="30480"/>
                    <a:pt x="17780" y="36830"/>
                    <a:pt x="26670" y="36830"/>
                  </a:cubicBezTo>
                  <a:cubicBezTo>
                    <a:pt x="35560" y="36830"/>
                    <a:pt x="41910" y="31750"/>
                    <a:pt x="41910" y="22861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C3D87C63-630F-8C2A-31F5-A673FA6CAA20}"/>
                </a:ext>
              </a:extLst>
            </p:cNvPr>
            <p:cNvSpPr/>
            <p:nvPr/>
          </p:nvSpPr>
          <p:spPr>
            <a:xfrm>
              <a:off x="624840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1750 w 59690"/>
                <a:gd name="connsiteY10" fmla="*/ 11430 h 66040"/>
                <a:gd name="connsiteX11" fmla="*/ 12700 w 59690"/>
                <a:gd name="connsiteY11" fmla="*/ 29210 h 66040"/>
                <a:gd name="connsiteX12" fmla="*/ 48260 w 59690"/>
                <a:gd name="connsiteY12" fmla="*/ 29210 h 66040"/>
                <a:gd name="connsiteX13" fmla="*/ 3175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1750" y="11430"/>
                  </a:moveTo>
                  <a:cubicBezTo>
                    <a:pt x="20320" y="11430"/>
                    <a:pt x="13970" y="20320"/>
                    <a:pt x="12700" y="29210"/>
                  </a:cubicBezTo>
                  <a:lnTo>
                    <a:pt x="48260" y="29210"/>
                  </a:lnTo>
                  <a:cubicBezTo>
                    <a:pt x="48260" y="20320"/>
                    <a:pt x="41910" y="11430"/>
                    <a:pt x="3175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FEFF8A90-3118-909C-4A00-A30A4DDA23C8}"/>
                </a:ext>
              </a:extLst>
            </p:cNvPr>
            <p:cNvSpPr/>
            <p:nvPr/>
          </p:nvSpPr>
          <p:spPr>
            <a:xfrm>
              <a:off x="728980" y="7372350"/>
              <a:ext cx="24129" cy="91440"/>
            </a:xfrm>
            <a:custGeom>
              <a:avLst/>
              <a:gdLst>
                <a:gd name="connsiteX0" fmla="*/ 24130 w 24129"/>
                <a:gd name="connsiteY0" fmla="*/ 0 h 91440"/>
                <a:gd name="connsiteX1" fmla="*/ 24130 w 24129"/>
                <a:gd name="connsiteY1" fmla="*/ 91440 h 91440"/>
                <a:gd name="connsiteX2" fmla="*/ 11430 w 24129"/>
                <a:gd name="connsiteY2" fmla="*/ 91440 h 91440"/>
                <a:gd name="connsiteX3" fmla="*/ 11430 w 24129"/>
                <a:gd name="connsiteY3" fmla="*/ 10160 h 91440"/>
                <a:gd name="connsiteX4" fmla="*/ 0 w 24129"/>
                <a:gd name="connsiteY4" fmla="*/ 10160 h 91440"/>
                <a:gd name="connsiteX5" fmla="*/ 0 w 24129"/>
                <a:gd name="connsiteY5" fmla="*/ 0 h 91440"/>
                <a:gd name="connsiteX6" fmla="*/ 24130 w 24129"/>
                <a:gd name="connsiteY6" fmla="*/ 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9" h="91440">
                  <a:moveTo>
                    <a:pt x="24130" y="0"/>
                  </a:moveTo>
                  <a:lnTo>
                    <a:pt x="24130" y="91440"/>
                  </a:lnTo>
                  <a:lnTo>
                    <a:pt x="11430" y="91440"/>
                  </a:lnTo>
                  <a:lnTo>
                    <a:pt x="11430" y="10160"/>
                  </a:lnTo>
                  <a:lnTo>
                    <a:pt x="0" y="10160"/>
                  </a:lnTo>
                  <a:lnTo>
                    <a:pt x="0" y="0"/>
                  </a:lnTo>
                  <a:lnTo>
                    <a:pt x="2413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D6E0D6E9-3BBC-16E0-16B3-9504B700F264}"/>
                </a:ext>
              </a:extLst>
            </p:cNvPr>
            <p:cNvSpPr/>
            <p:nvPr/>
          </p:nvSpPr>
          <p:spPr>
            <a:xfrm>
              <a:off x="773430" y="7371080"/>
              <a:ext cx="53339" cy="93979"/>
            </a:xfrm>
            <a:custGeom>
              <a:avLst/>
              <a:gdLst>
                <a:gd name="connsiteX0" fmla="*/ 21590 w 53339"/>
                <a:gd name="connsiteY0" fmla="*/ 10160 h 93979"/>
                <a:gd name="connsiteX1" fmla="*/ 2540 w 53339"/>
                <a:gd name="connsiteY1" fmla="*/ 15239 h 93979"/>
                <a:gd name="connsiteX2" fmla="*/ 2540 w 53339"/>
                <a:gd name="connsiteY2" fmla="*/ 3810 h 93979"/>
                <a:gd name="connsiteX3" fmla="*/ 22860 w 53339"/>
                <a:gd name="connsiteY3" fmla="*/ 0 h 93979"/>
                <a:gd name="connsiteX4" fmla="*/ 52070 w 53339"/>
                <a:gd name="connsiteY4" fmla="*/ 24130 h 93979"/>
                <a:gd name="connsiteX5" fmla="*/ 35560 w 53339"/>
                <a:gd name="connsiteY5" fmla="*/ 45720 h 93979"/>
                <a:gd name="connsiteX6" fmla="*/ 53340 w 53339"/>
                <a:gd name="connsiteY6" fmla="*/ 68580 h 93979"/>
                <a:gd name="connsiteX7" fmla="*/ 22860 w 53339"/>
                <a:gd name="connsiteY7" fmla="*/ 93980 h 93979"/>
                <a:gd name="connsiteX8" fmla="*/ 0 w 53339"/>
                <a:gd name="connsiteY8" fmla="*/ 88900 h 93979"/>
                <a:gd name="connsiteX9" fmla="*/ 0 w 53339"/>
                <a:gd name="connsiteY9" fmla="*/ 77470 h 93979"/>
                <a:gd name="connsiteX10" fmla="*/ 21590 w 53339"/>
                <a:gd name="connsiteY10" fmla="*/ 82550 h 93979"/>
                <a:gd name="connsiteX11" fmla="*/ 40640 w 53339"/>
                <a:gd name="connsiteY11" fmla="*/ 67310 h 93979"/>
                <a:gd name="connsiteX12" fmla="*/ 16510 w 53339"/>
                <a:gd name="connsiteY12" fmla="*/ 49530 h 93979"/>
                <a:gd name="connsiteX13" fmla="*/ 13970 w 53339"/>
                <a:gd name="connsiteY13" fmla="*/ 49530 h 93979"/>
                <a:gd name="connsiteX14" fmla="*/ 13970 w 53339"/>
                <a:gd name="connsiteY14" fmla="*/ 39370 h 93979"/>
                <a:gd name="connsiteX15" fmla="*/ 17780 w 53339"/>
                <a:gd name="connsiteY15" fmla="*/ 39370 h 93979"/>
                <a:gd name="connsiteX16" fmla="*/ 39370 w 53339"/>
                <a:gd name="connsiteY16" fmla="*/ 24130 h 93979"/>
                <a:gd name="connsiteX17" fmla="*/ 21590 w 53339"/>
                <a:gd name="connsiteY17" fmla="*/ 1016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339" h="93979">
                  <a:moveTo>
                    <a:pt x="21590" y="10160"/>
                  </a:moveTo>
                  <a:cubicBezTo>
                    <a:pt x="13970" y="10160"/>
                    <a:pt x="6350" y="12700"/>
                    <a:pt x="2540" y="15239"/>
                  </a:cubicBezTo>
                  <a:lnTo>
                    <a:pt x="2540" y="3810"/>
                  </a:lnTo>
                  <a:cubicBezTo>
                    <a:pt x="6350" y="1270"/>
                    <a:pt x="15240" y="0"/>
                    <a:pt x="22860" y="0"/>
                  </a:cubicBezTo>
                  <a:cubicBezTo>
                    <a:pt x="40640" y="0"/>
                    <a:pt x="52070" y="10160"/>
                    <a:pt x="52070" y="24130"/>
                  </a:cubicBezTo>
                  <a:cubicBezTo>
                    <a:pt x="52070" y="38100"/>
                    <a:pt x="44450" y="41910"/>
                    <a:pt x="35560" y="45720"/>
                  </a:cubicBezTo>
                  <a:cubicBezTo>
                    <a:pt x="45720" y="48260"/>
                    <a:pt x="53340" y="57150"/>
                    <a:pt x="53340" y="68580"/>
                  </a:cubicBezTo>
                  <a:cubicBezTo>
                    <a:pt x="53340" y="80010"/>
                    <a:pt x="40640" y="93980"/>
                    <a:pt x="22860" y="93980"/>
                  </a:cubicBezTo>
                  <a:cubicBezTo>
                    <a:pt x="5080" y="93980"/>
                    <a:pt x="5080" y="91439"/>
                    <a:pt x="0" y="88900"/>
                  </a:cubicBezTo>
                  <a:lnTo>
                    <a:pt x="0" y="77470"/>
                  </a:lnTo>
                  <a:cubicBezTo>
                    <a:pt x="5080" y="80010"/>
                    <a:pt x="11430" y="82550"/>
                    <a:pt x="21590" y="82550"/>
                  </a:cubicBezTo>
                  <a:cubicBezTo>
                    <a:pt x="31750" y="82550"/>
                    <a:pt x="40640" y="76200"/>
                    <a:pt x="40640" y="67310"/>
                  </a:cubicBezTo>
                  <a:cubicBezTo>
                    <a:pt x="40640" y="58420"/>
                    <a:pt x="31750" y="49530"/>
                    <a:pt x="16510" y="49530"/>
                  </a:cubicBezTo>
                  <a:lnTo>
                    <a:pt x="13970" y="49530"/>
                  </a:lnTo>
                  <a:lnTo>
                    <a:pt x="13970" y="39370"/>
                  </a:lnTo>
                  <a:lnTo>
                    <a:pt x="17780" y="39370"/>
                  </a:lnTo>
                  <a:cubicBezTo>
                    <a:pt x="29210" y="39370"/>
                    <a:pt x="39370" y="33020"/>
                    <a:pt x="39370" y="24130"/>
                  </a:cubicBezTo>
                  <a:cubicBezTo>
                    <a:pt x="39370" y="15239"/>
                    <a:pt x="31750" y="10160"/>
                    <a:pt x="21590" y="101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" name="Graphic 4">
            <a:extLst>
              <a:ext uri="{FF2B5EF4-FFF2-40B4-BE49-F238E27FC236}">
                <a16:creationId xmlns:a16="http://schemas.microsoft.com/office/drawing/2014/main" id="{019EE075-11D7-0283-8186-B3A7954D5A15}"/>
              </a:ext>
            </a:extLst>
          </p:cNvPr>
          <p:cNvGrpSpPr/>
          <p:nvPr/>
        </p:nvGrpSpPr>
        <p:grpSpPr>
          <a:xfrm>
            <a:off x="7508240" y="7371080"/>
            <a:ext cx="2136140" cy="93979"/>
            <a:chOff x="7508240" y="7371080"/>
            <a:chExt cx="2136140" cy="93979"/>
          </a:xfrm>
          <a:solidFill>
            <a:srgbClr val="717073"/>
          </a:solidFill>
        </p:grpSpPr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A9BEBD6B-084B-3306-1A4E-B17B451D9C8A}"/>
                </a:ext>
              </a:extLst>
            </p:cNvPr>
            <p:cNvSpPr/>
            <p:nvPr/>
          </p:nvSpPr>
          <p:spPr>
            <a:xfrm>
              <a:off x="7508240" y="7371080"/>
              <a:ext cx="83819" cy="92709"/>
            </a:xfrm>
            <a:custGeom>
              <a:avLst/>
              <a:gdLst>
                <a:gd name="connsiteX0" fmla="*/ 41910 w 83819"/>
                <a:gd name="connsiteY0" fmla="*/ 0 h 92709"/>
                <a:gd name="connsiteX1" fmla="*/ 41910 w 83819"/>
                <a:gd name="connsiteY1" fmla="*/ 0 h 92709"/>
                <a:gd name="connsiteX2" fmla="*/ 83820 w 83819"/>
                <a:gd name="connsiteY2" fmla="*/ 92710 h 92709"/>
                <a:gd name="connsiteX3" fmla="*/ 71120 w 83819"/>
                <a:gd name="connsiteY3" fmla="*/ 92710 h 92709"/>
                <a:gd name="connsiteX4" fmla="*/ 62230 w 83819"/>
                <a:gd name="connsiteY4" fmla="*/ 72389 h 92709"/>
                <a:gd name="connsiteX5" fmla="*/ 21590 w 83819"/>
                <a:gd name="connsiteY5" fmla="*/ 72389 h 92709"/>
                <a:gd name="connsiteX6" fmla="*/ 12700 w 83819"/>
                <a:gd name="connsiteY6" fmla="*/ 92710 h 92709"/>
                <a:gd name="connsiteX7" fmla="*/ 0 w 83819"/>
                <a:gd name="connsiteY7" fmla="*/ 92710 h 92709"/>
                <a:gd name="connsiteX8" fmla="*/ 41910 w 83819"/>
                <a:gd name="connsiteY8" fmla="*/ 0 h 92709"/>
                <a:gd name="connsiteX9" fmla="*/ 57150 w 83819"/>
                <a:gd name="connsiteY9" fmla="*/ 62230 h 92709"/>
                <a:gd name="connsiteX10" fmla="*/ 41910 w 83819"/>
                <a:gd name="connsiteY10" fmla="*/ 24130 h 92709"/>
                <a:gd name="connsiteX11" fmla="*/ 25400 w 83819"/>
                <a:gd name="connsiteY11" fmla="*/ 62230 h 92709"/>
                <a:gd name="connsiteX12" fmla="*/ 57150 w 83819"/>
                <a:gd name="connsiteY12" fmla="*/ 6223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3819" h="92709">
                  <a:moveTo>
                    <a:pt x="41910" y="0"/>
                  </a:moveTo>
                  <a:lnTo>
                    <a:pt x="41910" y="0"/>
                  </a:lnTo>
                  <a:lnTo>
                    <a:pt x="83820" y="92710"/>
                  </a:lnTo>
                  <a:lnTo>
                    <a:pt x="71120" y="92710"/>
                  </a:lnTo>
                  <a:lnTo>
                    <a:pt x="62230" y="72389"/>
                  </a:lnTo>
                  <a:lnTo>
                    <a:pt x="21590" y="72389"/>
                  </a:lnTo>
                  <a:lnTo>
                    <a:pt x="12700" y="92710"/>
                  </a:lnTo>
                  <a:lnTo>
                    <a:pt x="0" y="92710"/>
                  </a:lnTo>
                  <a:lnTo>
                    <a:pt x="41910" y="0"/>
                  </a:lnTo>
                  <a:close/>
                  <a:moveTo>
                    <a:pt x="57150" y="62230"/>
                  </a:moveTo>
                  <a:cubicBezTo>
                    <a:pt x="50800" y="48260"/>
                    <a:pt x="45720" y="36830"/>
                    <a:pt x="41910" y="24130"/>
                  </a:cubicBezTo>
                  <a:cubicBezTo>
                    <a:pt x="36830" y="36830"/>
                    <a:pt x="31750" y="48260"/>
                    <a:pt x="25400" y="62230"/>
                  </a:cubicBezTo>
                  <a:lnTo>
                    <a:pt x="57150" y="622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4B4ECB78-2081-1DDD-461B-786BCA00C4C2}"/>
                </a:ext>
              </a:extLst>
            </p:cNvPr>
            <p:cNvSpPr/>
            <p:nvPr/>
          </p:nvSpPr>
          <p:spPr>
            <a:xfrm>
              <a:off x="7602219" y="7399019"/>
              <a:ext cx="35735" cy="64770"/>
            </a:xfrm>
            <a:custGeom>
              <a:avLst/>
              <a:gdLst>
                <a:gd name="connsiteX0" fmla="*/ 0 w 35735"/>
                <a:gd name="connsiteY0" fmla="*/ 1270 h 64770"/>
                <a:gd name="connsiteX1" fmla="*/ 11430 w 35735"/>
                <a:gd name="connsiteY1" fmla="*/ 1270 h 64770"/>
                <a:gd name="connsiteX2" fmla="*/ 11430 w 35735"/>
                <a:gd name="connsiteY2" fmla="*/ 10161 h 64770"/>
                <a:gd name="connsiteX3" fmla="*/ 11430 w 35735"/>
                <a:gd name="connsiteY3" fmla="*/ 15240 h 64770"/>
                <a:gd name="connsiteX4" fmla="*/ 11430 w 35735"/>
                <a:gd name="connsiteY4" fmla="*/ 15240 h 64770"/>
                <a:gd name="connsiteX5" fmla="*/ 30480 w 35735"/>
                <a:gd name="connsiteY5" fmla="*/ 0 h 64770"/>
                <a:gd name="connsiteX6" fmla="*/ 34290 w 35735"/>
                <a:gd name="connsiteY6" fmla="*/ 0 h 64770"/>
                <a:gd name="connsiteX7" fmla="*/ 34290 w 35735"/>
                <a:gd name="connsiteY7" fmla="*/ 11430 h 64770"/>
                <a:gd name="connsiteX8" fmla="*/ 30480 w 35735"/>
                <a:gd name="connsiteY8" fmla="*/ 11430 h 64770"/>
                <a:gd name="connsiteX9" fmla="*/ 11430 w 35735"/>
                <a:gd name="connsiteY9" fmla="*/ 36830 h 64770"/>
                <a:gd name="connsiteX10" fmla="*/ 11430 w 35735"/>
                <a:gd name="connsiteY10" fmla="*/ 64770 h 64770"/>
                <a:gd name="connsiteX11" fmla="*/ 0 w 35735"/>
                <a:gd name="connsiteY11" fmla="*/ 64770 h 64770"/>
                <a:gd name="connsiteX12" fmla="*/ 0 w 35735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5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40" y="6350"/>
                    <a:pt x="21590" y="0"/>
                    <a:pt x="30480" y="0"/>
                  </a:cubicBezTo>
                  <a:cubicBezTo>
                    <a:pt x="39370" y="0"/>
                    <a:pt x="34290" y="0"/>
                    <a:pt x="34290" y="0"/>
                  </a:cubicBezTo>
                  <a:lnTo>
                    <a:pt x="34290" y="11430"/>
                  </a:lnTo>
                  <a:cubicBezTo>
                    <a:pt x="34290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2E1100FF-711E-E7A6-C033-518A37A95F44}"/>
                </a:ext>
              </a:extLst>
            </p:cNvPr>
            <p:cNvSpPr/>
            <p:nvPr/>
          </p:nvSpPr>
          <p:spPr>
            <a:xfrm>
              <a:off x="76504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9451EE65-068A-F309-6307-7C95ECD04A2C}"/>
                </a:ext>
              </a:extLst>
            </p:cNvPr>
            <p:cNvSpPr/>
            <p:nvPr/>
          </p:nvSpPr>
          <p:spPr>
            <a:xfrm>
              <a:off x="7693659" y="7399019"/>
              <a:ext cx="66040" cy="66040"/>
            </a:xfrm>
            <a:custGeom>
              <a:avLst/>
              <a:gdLst>
                <a:gd name="connsiteX0" fmla="*/ 66040 w 66040"/>
                <a:gd name="connsiteY0" fmla="*/ 33020 h 66040"/>
                <a:gd name="connsiteX1" fmla="*/ 33020 w 66040"/>
                <a:gd name="connsiteY1" fmla="*/ 66040 h 66040"/>
                <a:gd name="connsiteX2" fmla="*/ 0 w 66040"/>
                <a:gd name="connsiteY2" fmla="*/ 33020 h 66040"/>
                <a:gd name="connsiteX3" fmla="*/ 33020 w 66040"/>
                <a:gd name="connsiteY3" fmla="*/ 0 h 66040"/>
                <a:gd name="connsiteX4" fmla="*/ 66040 w 66040"/>
                <a:gd name="connsiteY4" fmla="*/ 33020 h 66040"/>
                <a:gd name="connsiteX5" fmla="*/ 54610 w 66040"/>
                <a:gd name="connsiteY5" fmla="*/ 33020 h 66040"/>
                <a:gd name="connsiteX6" fmla="*/ 33020 w 66040"/>
                <a:gd name="connsiteY6" fmla="*/ 10161 h 66040"/>
                <a:gd name="connsiteX7" fmla="*/ 11430 w 66040"/>
                <a:gd name="connsiteY7" fmla="*/ 33020 h 66040"/>
                <a:gd name="connsiteX8" fmla="*/ 33020 w 66040"/>
                <a:gd name="connsiteY8" fmla="*/ 55880 h 66040"/>
                <a:gd name="connsiteX9" fmla="*/ 54610 w 66040"/>
                <a:gd name="connsiteY9" fmla="*/ 3302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040" h="66040">
                  <a:moveTo>
                    <a:pt x="66040" y="33020"/>
                  </a:moveTo>
                  <a:cubicBezTo>
                    <a:pt x="66040" y="52070"/>
                    <a:pt x="52070" y="66040"/>
                    <a:pt x="33020" y="66040"/>
                  </a:cubicBezTo>
                  <a:cubicBezTo>
                    <a:pt x="1397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3020" y="0"/>
                  </a:cubicBezTo>
                  <a:cubicBezTo>
                    <a:pt x="52070" y="0"/>
                    <a:pt x="66040" y="13970"/>
                    <a:pt x="66040" y="33020"/>
                  </a:cubicBezTo>
                  <a:close/>
                  <a:moveTo>
                    <a:pt x="54610" y="33020"/>
                  </a:moveTo>
                  <a:cubicBezTo>
                    <a:pt x="54610" y="19050"/>
                    <a:pt x="45720" y="10161"/>
                    <a:pt x="33020" y="10161"/>
                  </a:cubicBezTo>
                  <a:cubicBezTo>
                    <a:pt x="20320" y="10161"/>
                    <a:pt x="11430" y="19050"/>
                    <a:pt x="11430" y="33020"/>
                  </a:cubicBezTo>
                  <a:cubicBezTo>
                    <a:pt x="11430" y="46990"/>
                    <a:pt x="20320" y="55880"/>
                    <a:pt x="33020" y="55880"/>
                  </a:cubicBezTo>
                  <a:cubicBezTo>
                    <a:pt x="45720" y="55880"/>
                    <a:pt x="54610" y="46990"/>
                    <a:pt x="54610" y="330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E13CE267-5A33-3B10-F9B9-0685B116E957}"/>
                </a:ext>
              </a:extLst>
            </p:cNvPr>
            <p:cNvSpPr/>
            <p:nvPr/>
          </p:nvSpPr>
          <p:spPr>
            <a:xfrm>
              <a:off x="7766050" y="7400290"/>
              <a:ext cx="99059" cy="64769"/>
            </a:xfrm>
            <a:custGeom>
              <a:avLst/>
              <a:gdLst>
                <a:gd name="connsiteX0" fmla="*/ 68580 w 99059"/>
                <a:gd name="connsiteY0" fmla="*/ 45720 h 64769"/>
                <a:gd name="connsiteX1" fmla="*/ 86360 w 99059"/>
                <a:gd name="connsiteY1" fmla="*/ 0 h 64769"/>
                <a:gd name="connsiteX2" fmla="*/ 99060 w 99059"/>
                <a:gd name="connsiteY2" fmla="*/ 0 h 64769"/>
                <a:gd name="connsiteX3" fmla="*/ 72390 w 99059"/>
                <a:gd name="connsiteY3" fmla="*/ 64770 h 64769"/>
                <a:gd name="connsiteX4" fmla="*/ 66040 w 99059"/>
                <a:gd name="connsiteY4" fmla="*/ 64770 h 64769"/>
                <a:gd name="connsiteX5" fmla="*/ 49530 w 99059"/>
                <a:gd name="connsiteY5" fmla="*/ 21590 h 64769"/>
                <a:gd name="connsiteX6" fmla="*/ 33020 w 99059"/>
                <a:gd name="connsiteY6" fmla="*/ 64770 h 64769"/>
                <a:gd name="connsiteX7" fmla="*/ 26670 w 99059"/>
                <a:gd name="connsiteY7" fmla="*/ 64770 h 64769"/>
                <a:gd name="connsiteX8" fmla="*/ 0 w 99059"/>
                <a:gd name="connsiteY8" fmla="*/ 0 h 64769"/>
                <a:gd name="connsiteX9" fmla="*/ 12700 w 99059"/>
                <a:gd name="connsiteY9" fmla="*/ 0 h 64769"/>
                <a:gd name="connsiteX10" fmla="*/ 30480 w 99059"/>
                <a:gd name="connsiteY10" fmla="*/ 45720 h 64769"/>
                <a:gd name="connsiteX11" fmla="*/ 46990 w 99059"/>
                <a:gd name="connsiteY11" fmla="*/ 0 h 64769"/>
                <a:gd name="connsiteX12" fmla="*/ 53340 w 99059"/>
                <a:gd name="connsiteY12" fmla="*/ 0 h 64769"/>
                <a:gd name="connsiteX13" fmla="*/ 69850 w 99059"/>
                <a:gd name="connsiteY13" fmla="*/ 45720 h 6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059" h="64769">
                  <a:moveTo>
                    <a:pt x="68580" y="45720"/>
                  </a:moveTo>
                  <a:lnTo>
                    <a:pt x="86360" y="0"/>
                  </a:lnTo>
                  <a:lnTo>
                    <a:pt x="99060" y="0"/>
                  </a:lnTo>
                  <a:lnTo>
                    <a:pt x="72390" y="64770"/>
                  </a:lnTo>
                  <a:lnTo>
                    <a:pt x="66040" y="64770"/>
                  </a:lnTo>
                  <a:lnTo>
                    <a:pt x="49530" y="21590"/>
                  </a:lnTo>
                  <a:lnTo>
                    <a:pt x="33020" y="64770"/>
                  </a:lnTo>
                  <a:lnTo>
                    <a:pt x="26670" y="64770"/>
                  </a:lnTo>
                  <a:lnTo>
                    <a:pt x="0" y="0"/>
                  </a:lnTo>
                  <a:lnTo>
                    <a:pt x="12700" y="0"/>
                  </a:lnTo>
                  <a:lnTo>
                    <a:pt x="30480" y="45720"/>
                  </a:lnTo>
                  <a:lnTo>
                    <a:pt x="46990" y="0"/>
                  </a:lnTo>
                  <a:lnTo>
                    <a:pt x="53340" y="0"/>
                  </a:lnTo>
                  <a:lnTo>
                    <a:pt x="6985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85C0EA94-E6DC-5A19-2E27-A8C3D266F1E8}"/>
                </a:ext>
              </a:extLst>
            </p:cNvPr>
            <p:cNvSpPr/>
            <p:nvPr/>
          </p:nvSpPr>
          <p:spPr>
            <a:xfrm>
              <a:off x="7876540" y="7372350"/>
              <a:ext cx="57150" cy="92709"/>
            </a:xfrm>
            <a:custGeom>
              <a:avLst/>
              <a:gdLst>
                <a:gd name="connsiteX0" fmla="*/ 0 w 57150"/>
                <a:gd name="connsiteY0" fmla="*/ 0 h 92709"/>
                <a:gd name="connsiteX1" fmla="*/ 11430 w 57150"/>
                <a:gd name="connsiteY1" fmla="*/ 0 h 92709"/>
                <a:gd name="connsiteX2" fmla="*/ 11430 w 57150"/>
                <a:gd name="connsiteY2" fmla="*/ 35560 h 92709"/>
                <a:gd name="connsiteX3" fmla="*/ 11430 w 57150"/>
                <a:gd name="connsiteY3" fmla="*/ 41910 h 92709"/>
                <a:gd name="connsiteX4" fmla="*/ 11430 w 57150"/>
                <a:gd name="connsiteY4" fmla="*/ 41910 h 92709"/>
                <a:gd name="connsiteX5" fmla="*/ 35560 w 57150"/>
                <a:gd name="connsiteY5" fmla="*/ 26670 h 92709"/>
                <a:gd name="connsiteX6" fmla="*/ 57150 w 57150"/>
                <a:gd name="connsiteY6" fmla="*/ 52070 h 92709"/>
                <a:gd name="connsiteX7" fmla="*/ 57150 w 57150"/>
                <a:gd name="connsiteY7" fmla="*/ 91440 h 92709"/>
                <a:gd name="connsiteX8" fmla="*/ 45720 w 57150"/>
                <a:gd name="connsiteY8" fmla="*/ 91440 h 92709"/>
                <a:gd name="connsiteX9" fmla="*/ 45720 w 57150"/>
                <a:gd name="connsiteY9" fmla="*/ 54610 h 92709"/>
                <a:gd name="connsiteX10" fmla="*/ 33020 w 57150"/>
                <a:gd name="connsiteY10" fmla="*/ 38100 h 92709"/>
                <a:gd name="connsiteX11" fmla="*/ 11430 w 57150"/>
                <a:gd name="connsiteY11" fmla="*/ 60960 h 92709"/>
                <a:gd name="connsiteX12" fmla="*/ 11430 w 57150"/>
                <a:gd name="connsiteY12" fmla="*/ 92710 h 92709"/>
                <a:gd name="connsiteX13" fmla="*/ 0 w 57150"/>
                <a:gd name="connsiteY13" fmla="*/ 92710 h 92709"/>
                <a:gd name="connsiteX14" fmla="*/ 0 w 57150"/>
                <a:gd name="connsiteY14" fmla="*/ 12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" h="92709">
                  <a:moveTo>
                    <a:pt x="0" y="0"/>
                  </a:moveTo>
                  <a:lnTo>
                    <a:pt x="11430" y="0"/>
                  </a:lnTo>
                  <a:lnTo>
                    <a:pt x="11430" y="35560"/>
                  </a:lnTo>
                  <a:cubicBezTo>
                    <a:pt x="11430" y="38100"/>
                    <a:pt x="11430" y="40640"/>
                    <a:pt x="11430" y="41910"/>
                  </a:cubicBezTo>
                  <a:lnTo>
                    <a:pt x="11430" y="41910"/>
                  </a:lnTo>
                  <a:cubicBezTo>
                    <a:pt x="13970" y="36830"/>
                    <a:pt x="21590" y="26670"/>
                    <a:pt x="35560" y="26670"/>
                  </a:cubicBezTo>
                  <a:cubicBezTo>
                    <a:pt x="49530" y="26670"/>
                    <a:pt x="57150" y="35560"/>
                    <a:pt x="57150" y="52070"/>
                  </a:cubicBezTo>
                  <a:lnTo>
                    <a:pt x="57150" y="91440"/>
                  </a:lnTo>
                  <a:lnTo>
                    <a:pt x="45720" y="91440"/>
                  </a:lnTo>
                  <a:lnTo>
                    <a:pt x="45720" y="54610"/>
                  </a:lnTo>
                  <a:cubicBezTo>
                    <a:pt x="45720" y="45720"/>
                    <a:pt x="44450" y="38100"/>
                    <a:pt x="33020" y="38100"/>
                  </a:cubicBezTo>
                  <a:cubicBezTo>
                    <a:pt x="21590" y="38100"/>
                    <a:pt x="11430" y="48260"/>
                    <a:pt x="11430" y="60960"/>
                  </a:cubicBezTo>
                  <a:lnTo>
                    <a:pt x="11430" y="92710"/>
                  </a:lnTo>
                  <a:lnTo>
                    <a:pt x="0" y="9271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C07372E1-6EDE-BB2C-D133-4B9C82B40F4C}"/>
                </a:ext>
              </a:extLst>
            </p:cNvPr>
            <p:cNvSpPr/>
            <p:nvPr/>
          </p:nvSpPr>
          <p:spPr>
            <a:xfrm>
              <a:off x="7948930" y="7397750"/>
              <a:ext cx="59689" cy="66040"/>
            </a:xfrm>
            <a:custGeom>
              <a:avLst/>
              <a:gdLst>
                <a:gd name="connsiteX0" fmla="*/ 59689 w 59689"/>
                <a:gd name="connsiteY0" fmla="*/ 30480 h 66040"/>
                <a:gd name="connsiteX1" fmla="*/ 59689 w 59689"/>
                <a:gd name="connsiteY1" fmla="*/ 36830 h 66040"/>
                <a:gd name="connsiteX2" fmla="*/ 12700 w 59689"/>
                <a:gd name="connsiteY2" fmla="*/ 36830 h 66040"/>
                <a:gd name="connsiteX3" fmla="*/ 34289 w 59689"/>
                <a:gd name="connsiteY3" fmla="*/ 57150 h 66040"/>
                <a:gd name="connsiteX4" fmla="*/ 57150 w 59689"/>
                <a:gd name="connsiteY4" fmla="*/ 50800 h 66040"/>
                <a:gd name="connsiteX5" fmla="*/ 57150 w 59689"/>
                <a:gd name="connsiteY5" fmla="*/ 60960 h 66040"/>
                <a:gd name="connsiteX6" fmla="*/ 33020 w 59689"/>
                <a:gd name="connsiteY6" fmla="*/ 66040 h 66040"/>
                <a:gd name="connsiteX7" fmla="*/ 0 w 59689"/>
                <a:gd name="connsiteY7" fmla="*/ 33020 h 66040"/>
                <a:gd name="connsiteX8" fmla="*/ 30480 w 59689"/>
                <a:gd name="connsiteY8" fmla="*/ 0 h 66040"/>
                <a:gd name="connsiteX9" fmla="*/ 59689 w 59689"/>
                <a:gd name="connsiteY9" fmla="*/ 29210 h 66040"/>
                <a:gd name="connsiteX10" fmla="*/ 30480 w 59689"/>
                <a:gd name="connsiteY10" fmla="*/ 11430 h 66040"/>
                <a:gd name="connsiteX11" fmla="*/ 11430 w 59689"/>
                <a:gd name="connsiteY11" fmla="*/ 29210 h 66040"/>
                <a:gd name="connsiteX12" fmla="*/ 46989 w 59689"/>
                <a:gd name="connsiteY12" fmla="*/ 29210 h 66040"/>
                <a:gd name="connsiteX13" fmla="*/ 30480 w 59689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89" h="66040">
                  <a:moveTo>
                    <a:pt x="59689" y="30480"/>
                  </a:moveTo>
                  <a:cubicBezTo>
                    <a:pt x="59689" y="33020"/>
                    <a:pt x="59689" y="35560"/>
                    <a:pt x="59689" y="36830"/>
                  </a:cubicBezTo>
                  <a:lnTo>
                    <a:pt x="12700" y="36830"/>
                  </a:lnTo>
                  <a:cubicBezTo>
                    <a:pt x="12700" y="49530"/>
                    <a:pt x="21589" y="57150"/>
                    <a:pt x="34289" y="57150"/>
                  </a:cubicBezTo>
                  <a:cubicBezTo>
                    <a:pt x="46989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89" y="0"/>
                    <a:pt x="59689" y="13970"/>
                    <a:pt x="59689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89" y="29210"/>
                  </a:lnTo>
                  <a:cubicBezTo>
                    <a:pt x="46989" y="20320"/>
                    <a:pt x="40639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69A712B8-FD92-59EE-1C00-3AF0554894EC}"/>
                </a:ext>
              </a:extLst>
            </p:cNvPr>
            <p:cNvSpPr/>
            <p:nvPr/>
          </p:nvSpPr>
          <p:spPr>
            <a:xfrm>
              <a:off x="8021319" y="7397750"/>
              <a:ext cx="53340" cy="66040"/>
            </a:xfrm>
            <a:custGeom>
              <a:avLst/>
              <a:gdLst>
                <a:gd name="connsiteX0" fmla="*/ 3811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1 w 53340"/>
                <a:gd name="connsiteY4" fmla="*/ 64770 h 66040"/>
                <a:gd name="connsiteX5" fmla="*/ 41911 w 53340"/>
                <a:gd name="connsiteY5" fmla="*/ 57150 h 66040"/>
                <a:gd name="connsiteX6" fmla="*/ 41911 w 53340"/>
                <a:gd name="connsiteY6" fmla="*/ 52070 h 66040"/>
                <a:gd name="connsiteX7" fmla="*/ 41911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1 w 53340"/>
                <a:gd name="connsiteY10" fmla="*/ 27940 h 66040"/>
                <a:gd name="connsiteX11" fmla="*/ 41911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8420 h 66040"/>
                <a:gd name="connsiteX18" fmla="*/ 40640 w 53340"/>
                <a:gd name="connsiteY18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1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1" y="64770"/>
                  </a:lnTo>
                  <a:lnTo>
                    <a:pt x="41911" y="57150"/>
                  </a:lnTo>
                  <a:cubicBezTo>
                    <a:pt x="41911" y="54610"/>
                    <a:pt x="41911" y="52070"/>
                    <a:pt x="41911" y="52070"/>
                  </a:cubicBezTo>
                  <a:lnTo>
                    <a:pt x="41911" y="52070"/>
                  </a:lnTo>
                  <a:cubicBezTo>
                    <a:pt x="41911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1" y="27940"/>
                  </a:cubicBezTo>
                  <a:lnTo>
                    <a:pt x="41911" y="25400"/>
                  </a:lnTo>
                  <a:cubicBezTo>
                    <a:pt x="41911" y="13970"/>
                    <a:pt x="35561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8420"/>
                    <a:pt x="21590" y="58420"/>
                  </a:cubicBezTo>
                  <a:cubicBezTo>
                    <a:pt x="31750" y="58420"/>
                    <a:pt x="40640" y="48260"/>
                    <a:pt x="4064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4CACE3A1-AF1E-BCBB-A373-9014C1B869F3}"/>
                </a:ext>
              </a:extLst>
            </p:cNvPr>
            <p:cNvSpPr/>
            <p:nvPr/>
          </p:nvSpPr>
          <p:spPr>
            <a:xfrm>
              <a:off x="8089900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683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572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A6CDE8F9-59A9-A2B0-4D13-D299CB29739E}"/>
                </a:ext>
              </a:extLst>
            </p:cNvPr>
            <p:cNvSpPr/>
            <p:nvPr/>
          </p:nvSpPr>
          <p:spPr>
            <a:xfrm>
              <a:off x="8199119" y="7372350"/>
              <a:ext cx="67310" cy="91440"/>
            </a:xfrm>
            <a:custGeom>
              <a:avLst/>
              <a:gdLst>
                <a:gd name="connsiteX0" fmla="*/ 40640 w 67310"/>
                <a:gd name="connsiteY0" fmla="*/ 10160 h 91440"/>
                <a:gd name="connsiteX1" fmla="*/ 40640 w 67310"/>
                <a:gd name="connsiteY1" fmla="*/ 91440 h 91440"/>
                <a:gd name="connsiteX2" fmla="*/ 27940 w 67310"/>
                <a:gd name="connsiteY2" fmla="*/ 91440 h 91440"/>
                <a:gd name="connsiteX3" fmla="*/ 27940 w 67310"/>
                <a:gd name="connsiteY3" fmla="*/ 10160 h 91440"/>
                <a:gd name="connsiteX4" fmla="*/ 0 w 67310"/>
                <a:gd name="connsiteY4" fmla="*/ 10160 h 91440"/>
                <a:gd name="connsiteX5" fmla="*/ 0 w 67310"/>
                <a:gd name="connsiteY5" fmla="*/ 0 h 91440"/>
                <a:gd name="connsiteX6" fmla="*/ 67311 w 67310"/>
                <a:gd name="connsiteY6" fmla="*/ 0 h 91440"/>
                <a:gd name="connsiteX7" fmla="*/ 67311 w 67310"/>
                <a:gd name="connsiteY7" fmla="*/ 10160 h 91440"/>
                <a:gd name="connsiteX8" fmla="*/ 39370 w 67310"/>
                <a:gd name="connsiteY8" fmla="*/ 1016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310" h="91440">
                  <a:moveTo>
                    <a:pt x="40640" y="10160"/>
                  </a:moveTo>
                  <a:lnTo>
                    <a:pt x="40640" y="91440"/>
                  </a:lnTo>
                  <a:lnTo>
                    <a:pt x="27940" y="91440"/>
                  </a:lnTo>
                  <a:lnTo>
                    <a:pt x="27940" y="10160"/>
                  </a:lnTo>
                  <a:lnTo>
                    <a:pt x="0" y="10160"/>
                  </a:lnTo>
                  <a:lnTo>
                    <a:pt x="0" y="0"/>
                  </a:lnTo>
                  <a:lnTo>
                    <a:pt x="67311" y="0"/>
                  </a:lnTo>
                  <a:lnTo>
                    <a:pt x="67311" y="10160"/>
                  </a:lnTo>
                  <a:lnTo>
                    <a:pt x="39370" y="10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CD8F7D31-F265-576F-FA15-CFE96A54C678}"/>
                </a:ext>
              </a:extLst>
            </p:cNvPr>
            <p:cNvSpPr/>
            <p:nvPr/>
          </p:nvSpPr>
          <p:spPr>
            <a:xfrm>
              <a:off x="82727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E6ECA24C-37F3-F6AD-295B-28D590C88939}"/>
                </a:ext>
              </a:extLst>
            </p:cNvPr>
            <p:cNvSpPr/>
            <p:nvPr/>
          </p:nvSpPr>
          <p:spPr>
            <a:xfrm>
              <a:off x="8314690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8420 h 66040"/>
                <a:gd name="connsiteX18" fmla="*/ 40640 w 53340"/>
                <a:gd name="connsiteY18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8420"/>
                    <a:pt x="21590" y="58420"/>
                  </a:cubicBezTo>
                  <a:cubicBezTo>
                    <a:pt x="31750" y="58420"/>
                    <a:pt x="40640" y="48260"/>
                    <a:pt x="4064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9F8C9FE7-10FB-0B48-2089-5F64E2A9C545}"/>
                </a:ext>
              </a:extLst>
            </p:cNvPr>
            <p:cNvSpPr/>
            <p:nvPr/>
          </p:nvSpPr>
          <p:spPr>
            <a:xfrm>
              <a:off x="8388350" y="7399019"/>
              <a:ext cx="57150" cy="66040"/>
            </a:xfrm>
            <a:custGeom>
              <a:avLst/>
              <a:gdLst>
                <a:gd name="connsiteX0" fmla="*/ 11430 w 57150"/>
                <a:gd name="connsiteY0" fmla="*/ 1270 h 66040"/>
                <a:gd name="connsiteX1" fmla="*/ 11430 w 57150"/>
                <a:gd name="connsiteY1" fmla="*/ 10161 h 66040"/>
                <a:gd name="connsiteX2" fmla="*/ 11430 w 57150"/>
                <a:gd name="connsiteY2" fmla="*/ 15240 h 66040"/>
                <a:gd name="connsiteX3" fmla="*/ 11430 w 57150"/>
                <a:gd name="connsiteY3" fmla="*/ 15240 h 66040"/>
                <a:gd name="connsiteX4" fmla="*/ 35560 w 57150"/>
                <a:gd name="connsiteY4" fmla="*/ 0 h 66040"/>
                <a:gd name="connsiteX5" fmla="*/ 57150 w 57150"/>
                <a:gd name="connsiteY5" fmla="*/ 25400 h 66040"/>
                <a:gd name="connsiteX6" fmla="*/ 57150 w 57150"/>
                <a:gd name="connsiteY6" fmla="*/ 64770 h 66040"/>
                <a:gd name="connsiteX7" fmla="*/ 45720 w 57150"/>
                <a:gd name="connsiteY7" fmla="*/ 64770 h 66040"/>
                <a:gd name="connsiteX8" fmla="*/ 45720 w 57150"/>
                <a:gd name="connsiteY8" fmla="*/ 27940 h 66040"/>
                <a:gd name="connsiteX9" fmla="*/ 33020 w 57150"/>
                <a:gd name="connsiteY9" fmla="*/ 11430 h 66040"/>
                <a:gd name="connsiteX10" fmla="*/ 11430 w 57150"/>
                <a:gd name="connsiteY10" fmla="*/ 34290 h 66040"/>
                <a:gd name="connsiteX11" fmla="*/ 11430 w 57150"/>
                <a:gd name="connsiteY11" fmla="*/ 66040 h 66040"/>
                <a:gd name="connsiteX12" fmla="*/ 0 w 57150"/>
                <a:gd name="connsiteY12" fmla="*/ 66040 h 66040"/>
                <a:gd name="connsiteX13" fmla="*/ 0 w 57150"/>
                <a:gd name="connsiteY13" fmla="*/ 2540 h 66040"/>
                <a:gd name="connsiteX14" fmla="*/ 11430 w 5715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" h="66040">
                  <a:moveTo>
                    <a:pt x="11430" y="1270"/>
                  </a:moveTo>
                  <a:lnTo>
                    <a:pt x="11430" y="10161"/>
                  </a:lnTo>
                  <a:cubicBezTo>
                    <a:pt x="11430" y="12700"/>
                    <a:pt x="11430" y="15240"/>
                    <a:pt x="11430" y="15240"/>
                  </a:cubicBezTo>
                  <a:lnTo>
                    <a:pt x="11430" y="15240"/>
                  </a:lnTo>
                  <a:cubicBezTo>
                    <a:pt x="13970" y="10161"/>
                    <a:pt x="21590" y="0"/>
                    <a:pt x="35560" y="0"/>
                  </a:cubicBezTo>
                  <a:cubicBezTo>
                    <a:pt x="49530" y="0"/>
                    <a:pt x="57150" y="8890"/>
                    <a:pt x="57150" y="25400"/>
                  </a:cubicBezTo>
                  <a:lnTo>
                    <a:pt x="57150" y="64770"/>
                  </a:lnTo>
                  <a:lnTo>
                    <a:pt x="45720" y="64770"/>
                  </a:lnTo>
                  <a:lnTo>
                    <a:pt x="45720" y="27940"/>
                  </a:lnTo>
                  <a:cubicBezTo>
                    <a:pt x="45720" y="19050"/>
                    <a:pt x="44450" y="11430"/>
                    <a:pt x="33020" y="11430"/>
                  </a:cubicBezTo>
                  <a:cubicBezTo>
                    <a:pt x="21590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DBDE24A4-3DF6-6C04-CDFA-4DFA2DFB0DE8}"/>
                </a:ext>
              </a:extLst>
            </p:cNvPr>
            <p:cNvSpPr/>
            <p:nvPr/>
          </p:nvSpPr>
          <p:spPr>
            <a:xfrm>
              <a:off x="8462009" y="7399019"/>
              <a:ext cx="44450" cy="66040"/>
            </a:xfrm>
            <a:custGeom>
              <a:avLst/>
              <a:gdLst>
                <a:gd name="connsiteX0" fmla="*/ 19050 w 44450"/>
                <a:gd name="connsiteY0" fmla="*/ 38100 h 66040"/>
                <a:gd name="connsiteX1" fmla="*/ 0 w 44450"/>
                <a:gd name="connsiteY1" fmla="*/ 17780 h 66040"/>
                <a:gd name="connsiteX2" fmla="*/ 22860 w 44450"/>
                <a:gd name="connsiteY2" fmla="*/ 0 h 66040"/>
                <a:gd name="connsiteX3" fmla="*/ 40640 w 44450"/>
                <a:gd name="connsiteY3" fmla="*/ 3811 h 66040"/>
                <a:gd name="connsiteX4" fmla="*/ 40640 w 44450"/>
                <a:gd name="connsiteY4" fmla="*/ 13970 h 66040"/>
                <a:gd name="connsiteX5" fmla="*/ 24130 w 44450"/>
                <a:gd name="connsiteY5" fmla="*/ 10161 h 66040"/>
                <a:gd name="connsiteX6" fmla="*/ 11430 w 44450"/>
                <a:gd name="connsiteY6" fmla="*/ 17780 h 66040"/>
                <a:gd name="connsiteX7" fmla="*/ 24130 w 44450"/>
                <a:gd name="connsiteY7" fmla="*/ 27940 h 66040"/>
                <a:gd name="connsiteX8" fmla="*/ 44450 w 44450"/>
                <a:gd name="connsiteY8" fmla="*/ 48261 h 66040"/>
                <a:gd name="connsiteX9" fmla="*/ 21590 w 44450"/>
                <a:gd name="connsiteY9" fmla="*/ 66040 h 66040"/>
                <a:gd name="connsiteX10" fmla="*/ 1270 w 44450"/>
                <a:gd name="connsiteY10" fmla="*/ 62230 h 66040"/>
                <a:gd name="connsiteX11" fmla="*/ 1270 w 44450"/>
                <a:gd name="connsiteY11" fmla="*/ 52070 h 66040"/>
                <a:gd name="connsiteX12" fmla="*/ 21590 w 44450"/>
                <a:gd name="connsiteY12" fmla="*/ 57150 h 66040"/>
                <a:gd name="connsiteX13" fmla="*/ 34290 w 44450"/>
                <a:gd name="connsiteY13" fmla="*/ 49530 h 66040"/>
                <a:gd name="connsiteX14" fmla="*/ 20320 w 44450"/>
                <a:gd name="connsiteY14" fmla="*/ 3937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450" h="66040">
                  <a:moveTo>
                    <a:pt x="19050" y="38100"/>
                  </a:moveTo>
                  <a:cubicBezTo>
                    <a:pt x="7620" y="34290"/>
                    <a:pt x="0" y="29211"/>
                    <a:pt x="0" y="17780"/>
                  </a:cubicBezTo>
                  <a:cubicBezTo>
                    <a:pt x="0" y="6350"/>
                    <a:pt x="10160" y="0"/>
                    <a:pt x="22860" y="0"/>
                  </a:cubicBezTo>
                  <a:cubicBezTo>
                    <a:pt x="35560" y="0"/>
                    <a:pt x="36830" y="1270"/>
                    <a:pt x="40640" y="3811"/>
                  </a:cubicBezTo>
                  <a:lnTo>
                    <a:pt x="40640" y="13970"/>
                  </a:lnTo>
                  <a:cubicBezTo>
                    <a:pt x="35560" y="11430"/>
                    <a:pt x="29210" y="10161"/>
                    <a:pt x="24130" y="10161"/>
                  </a:cubicBezTo>
                  <a:cubicBezTo>
                    <a:pt x="19050" y="10161"/>
                    <a:pt x="11430" y="12700"/>
                    <a:pt x="11430" y="17780"/>
                  </a:cubicBezTo>
                  <a:cubicBezTo>
                    <a:pt x="11430" y="22861"/>
                    <a:pt x="15240" y="25400"/>
                    <a:pt x="24130" y="27940"/>
                  </a:cubicBezTo>
                  <a:cubicBezTo>
                    <a:pt x="38100" y="33020"/>
                    <a:pt x="44450" y="36830"/>
                    <a:pt x="44450" y="48261"/>
                  </a:cubicBezTo>
                  <a:cubicBezTo>
                    <a:pt x="44450" y="59690"/>
                    <a:pt x="35560" y="66040"/>
                    <a:pt x="21590" y="66040"/>
                  </a:cubicBezTo>
                  <a:cubicBezTo>
                    <a:pt x="7620" y="66040"/>
                    <a:pt x="6350" y="64770"/>
                    <a:pt x="1270" y="62230"/>
                  </a:cubicBezTo>
                  <a:lnTo>
                    <a:pt x="1270" y="52070"/>
                  </a:lnTo>
                  <a:cubicBezTo>
                    <a:pt x="7620" y="54611"/>
                    <a:pt x="15240" y="57150"/>
                    <a:pt x="21590" y="57150"/>
                  </a:cubicBezTo>
                  <a:cubicBezTo>
                    <a:pt x="27940" y="57150"/>
                    <a:pt x="34290" y="54611"/>
                    <a:pt x="34290" y="49530"/>
                  </a:cubicBezTo>
                  <a:cubicBezTo>
                    <a:pt x="34290" y="44450"/>
                    <a:pt x="29210" y="41911"/>
                    <a:pt x="2032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C3E62593-4356-4E24-02EF-3178DEA826E5}"/>
                </a:ext>
              </a:extLst>
            </p:cNvPr>
            <p:cNvSpPr/>
            <p:nvPr/>
          </p:nvSpPr>
          <p:spPr>
            <a:xfrm>
              <a:off x="8520430" y="7374890"/>
              <a:ext cx="15239" cy="88900"/>
            </a:xfrm>
            <a:custGeom>
              <a:avLst/>
              <a:gdLst>
                <a:gd name="connsiteX0" fmla="*/ 7620 w 15239"/>
                <a:gd name="connsiteY0" fmla="*/ 0 h 88900"/>
                <a:gd name="connsiteX1" fmla="*/ 15239 w 15239"/>
                <a:gd name="connsiteY1" fmla="*/ 7620 h 88900"/>
                <a:gd name="connsiteX2" fmla="*/ 7620 w 15239"/>
                <a:gd name="connsiteY2" fmla="*/ 15240 h 88900"/>
                <a:gd name="connsiteX3" fmla="*/ 0 w 15239"/>
                <a:gd name="connsiteY3" fmla="*/ 7620 h 88900"/>
                <a:gd name="connsiteX4" fmla="*/ 7620 w 15239"/>
                <a:gd name="connsiteY4" fmla="*/ 0 h 88900"/>
                <a:gd name="connsiteX5" fmla="*/ 13970 w 15239"/>
                <a:gd name="connsiteY5" fmla="*/ 25400 h 88900"/>
                <a:gd name="connsiteX6" fmla="*/ 13970 w 15239"/>
                <a:gd name="connsiteY6" fmla="*/ 88900 h 88900"/>
                <a:gd name="connsiteX7" fmla="*/ 2539 w 15239"/>
                <a:gd name="connsiteY7" fmla="*/ 88900 h 88900"/>
                <a:gd name="connsiteX8" fmla="*/ 2539 w 15239"/>
                <a:gd name="connsiteY8" fmla="*/ 25400 h 88900"/>
                <a:gd name="connsiteX9" fmla="*/ 13970 w 15239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39" h="88900">
                  <a:moveTo>
                    <a:pt x="7620" y="0"/>
                  </a:moveTo>
                  <a:cubicBezTo>
                    <a:pt x="11430" y="0"/>
                    <a:pt x="15239" y="2540"/>
                    <a:pt x="15239" y="7620"/>
                  </a:cubicBezTo>
                  <a:cubicBezTo>
                    <a:pt x="15239" y="12700"/>
                    <a:pt x="12700" y="15240"/>
                    <a:pt x="7620" y="15240"/>
                  </a:cubicBezTo>
                  <a:cubicBezTo>
                    <a:pt x="2539" y="15240"/>
                    <a:pt x="0" y="12700"/>
                    <a:pt x="0" y="7620"/>
                  </a:cubicBezTo>
                  <a:cubicBezTo>
                    <a:pt x="0" y="2540"/>
                    <a:pt x="2539" y="0"/>
                    <a:pt x="7620" y="0"/>
                  </a:cubicBezTo>
                  <a:close/>
                  <a:moveTo>
                    <a:pt x="13970" y="25400"/>
                  </a:moveTo>
                  <a:lnTo>
                    <a:pt x="13970" y="88900"/>
                  </a:lnTo>
                  <a:lnTo>
                    <a:pt x="2539" y="88900"/>
                  </a:lnTo>
                  <a:lnTo>
                    <a:pt x="2539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072B0777-31ED-F7AF-8898-08809675ED7D}"/>
                </a:ext>
              </a:extLst>
            </p:cNvPr>
            <p:cNvSpPr/>
            <p:nvPr/>
          </p:nvSpPr>
          <p:spPr>
            <a:xfrm>
              <a:off x="8547100" y="7381240"/>
              <a:ext cx="43180" cy="83819"/>
            </a:xfrm>
            <a:custGeom>
              <a:avLst/>
              <a:gdLst>
                <a:gd name="connsiteX0" fmla="*/ 11430 w 43180"/>
                <a:gd name="connsiteY0" fmla="*/ 19050 h 83819"/>
                <a:gd name="connsiteX1" fmla="*/ 11430 w 43180"/>
                <a:gd name="connsiteY1" fmla="*/ 0 h 83819"/>
                <a:gd name="connsiteX2" fmla="*/ 22860 w 43180"/>
                <a:gd name="connsiteY2" fmla="*/ 0 h 83819"/>
                <a:gd name="connsiteX3" fmla="*/ 22860 w 43180"/>
                <a:gd name="connsiteY3" fmla="*/ 19050 h 83819"/>
                <a:gd name="connsiteX4" fmla="*/ 41910 w 43180"/>
                <a:gd name="connsiteY4" fmla="*/ 19050 h 83819"/>
                <a:gd name="connsiteX5" fmla="*/ 41910 w 43180"/>
                <a:gd name="connsiteY5" fmla="*/ 29210 h 83819"/>
                <a:gd name="connsiteX6" fmla="*/ 22860 w 43180"/>
                <a:gd name="connsiteY6" fmla="*/ 29210 h 83819"/>
                <a:gd name="connsiteX7" fmla="*/ 22860 w 43180"/>
                <a:gd name="connsiteY7" fmla="*/ 62230 h 83819"/>
                <a:gd name="connsiteX8" fmla="*/ 31750 w 43180"/>
                <a:gd name="connsiteY8" fmla="*/ 73660 h 83819"/>
                <a:gd name="connsiteX9" fmla="*/ 43180 w 43180"/>
                <a:gd name="connsiteY9" fmla="*/ 71120 h 83819"/>
                <a:gd name="connsiteX10" fmla="*/ 43180 w 43180"/>
                <a:gd name="connsiteY10" fmla="*/ 81280 h 83819"/>
                <a:gd name="connsiteX11" fmla="*/ 29210 w 43180"/>
                <a:gd name="connsiteY11" fmla="*/ 83820 h 83819"/>
                <a:gd name="connsiteX12" fmla="*/ 10160 w 43180"/>
                <a:gd name="connsiteY12" fmla="*/ 64770 h 83819"/>
                <a:gd name="connsiteX13" fmla="*/ 10160 w 43180"/>
                <a:gd name="connsiteY13" fmla="*/ 27940 h 83819"/>
                <a:gd name="connsiteX14" fmla="*/ 0 w 43180"/>
                <a:gd name="connsiteY14" fmla="*/ 27940 h 83819"/>
                <a:gd name="connsiteX15" fmla="*/ 0 w 43180"/>
                <a:gd name="connsiteY15" fmla="*/ 17780 h 83819"/>
                <a:gd name="connsiteX16" fmla="*/ 10160 w 43180"/>
                <a:gd name="connsiteY16" fmla="*/ 17780 h 83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3180" h="83819">
                  <a:moveTo>
                    <a:pt x="11430" y="19050"/>
                  </a:moveTo>
                  <a:lnTo>
                    <a:pt x="11430" y="0"/>
                  </a:lnTo>
                  <a:lnTo>
                    <a:pt x="22860" y="0"/>
                  </a:lnTo>
                  <a:lnTo>
                    <a:pt x="22860" y="19050"/>
                  </a:lnTo>
                  <a:lnTo>
                    <a:pt x="41910" y="19050"/>
                  </a:lnTo>
                  <a:lnTo>
                    <a:pt x="41910" y="29210"/>
                  </a:lnTo>
                  <a:lnTo>
                    <a:pt x="22860" y="29210"/>
                  </a:lnTo>
                  <a:lnTo>
                    <a:pt x="22860" y="62230"/>
                  </a:lnTo>
                  <a:cubicBezTo>
                    <a:pt x="22860" y="71120"/>
                    <a:pt x="26670" y="73660"/>
                    <a:pt x="31750" y="73660"/>
                  </a:cubicBezTo>
                  <a:cubicBezTo>
                    <a:pt x="36830" y="73660"/>
                    <a:pt x="40640" y="73660"/>
                    <a:pt x="43180" y="71120"/>
                  </a:cubicBezTo>
                  <a:lnTo>
                    <a:pt x="43180" y="81280"/>
                  </a:lnTo>
                  <a:cubicBezTo>
                    <a:pt x="40640" y="82550"/>
                    <a:pt x="35560" y="83820"/>
                    <a:pt x="29210" y="83820"/>
                  </a:cubicBezTo>
                  <a:cubicBezTo>
                    <a:pt x="20320" y="83820"/>
                    <a:pt x="10160" y="78740"/>
                    <a:pt x="10160" y="64770"/>
                  </a:cubicBezTo>
                  <a:lnTo>
                    <a:pt x="10160" y="27940"/>
                  </a:lnTo>
                  <a:lnTo>
                    <a:pt x="0" y="27940"/>
                  </a:lnTo>
                  <a:lnTo>
                    <a:pt x="0" y="17780"/>
                  </a:lnTo>
                  <a:lnTo>
                    <a:pt x="10160" y="177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B56E2F23-0E94-8824-68EA-0D513E09FD19}"/>
                </a:ext>
              </a:extLst>
            </p:cNvPr>
            <p:cNvSpPr/>
            <p:nvPr/>
          </p:nvSpPr>
          <p:spPr>
            <a:xfrm>
              <a:off x="8638540" y="7372350"/>
              <a:ext cx="62229" cy="91440"/>
            </a:xfrm>
            <a:custGeom>
              <a:avLst/>
              <a:gdLst>
                <a:gd name="connsiteX0" fmla="*/ 62230 w 62229"/>
                <a:gd name="connsiteY0" fmla="*/ 66040 h 91440"/>
                <a:gd name="connsiteX1" fmla="*/ 31750 w 62229"/>
                <a:gd name="connsiteY1" fmla="*/ 91440 h 91440"/>
                <a:gd name="connsiteX2" fmla="*/ 0 w 62229"/>
                <a:gd name="connsiteY2" fmla="*/ 91440 h 91440"/>
                <a:gd name="connsiteX3" fmla="*/ 0 w 62229"/>
                <a:gd name="connsiteY3" fmla="*/ 0 h 91440"/>
                <a:gd name="connsiteX4" fmla="*/ 27940 w 62229"/>
                <a:gd name="connsiteY4" fmla="*/ 0 h 91440"/>
                <a:gd name="connsiteX5" fmla="*/ 58420 w 62229"/>
                <a:gd name="connsiteY5" fmla="*/ 25400 h 91440"/>
                <a:gd name="connsiteX6" fmla="*/ 46990 w 62229"/>
                <a:gd name="connsiteY6" fmla="*/ 43180 h 91440"/>
                <a:gd name="connsiteX7" fmla="*/ 62230 w 62229"/>
                <a:gd name="connsiteY7" fmla="*/ 64770 h 91440"/>
                <a:gd name="connsiteX8" fmla="*/ 36830 w 62229"/>
                <a:gd name="connsiteY8" fmla="*/ 39370 h 91440"/>
                <a:gd name="connsiteX9" fmla="*/ 45720 w 62229"/>
                <a:gd name="connsiteY9" fmla="*/ 25400 h 91440"/>
                <a:gd name="connsiteX10" fmla="*/ 29210 w 62229"/>
                <a:gd name="connsiteY10" fmla="*/ 10160 h 91440"/>
                <a:gd name="connsiteX11" fmla="*/ 12700 w 62229"/>
                <a:gd name="connsiteY11" fmla="*/ 10160 h 91440"/>
                <a:gd name="connsiteX12" fmla="*/ 12700 w 62229"/>
                <a:gd name="connsiteY12" fmla="*/ 39370 h 91440"/>
                <a:gd name="connsiteX13" fmla="*/ 36830 w 62229"/>
                <a:gd name="connsiteY13" fmla="*/ 39370 h 91440"/>
                <a:gd name="connsiteX14" fmla="*/ 12700 w 62229"/>
                <a:gd name="connsiteY14" fmla="*/ 81280 h 91440"/>
                <a:gd name="connsiteX15" fmla="*/ 33020 w 62229"/>
                <a:gd name="connsiteY15" fmla="*/ 81280 h 91440"/>
                <a:gd name="connsiteX16" fmla="*/ 50800 w 62229"/>
                <a:gd name="connsiteY16" fmla="*/ 64770 h 91440"/>
                <a:gd name="connsiteX17" fmla="*/ 35560 w 62229"/>
                <a:gd name="connsiteY17" fmla="*/ 48260 h 91440"/>
                <a:gd name="connsiteX18" fmla="*/ 12700 w 62229"/>
                <a:gd name="connsiteY18" fmla="*/ 48260 h 91440"/>
                <a:gd name="connsiteX19" fmla="*/ 12700 w 62229"/>
                <a:gd name="connsiteY19" fmla="*/ 8001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2229" h="91440">
                  <a:moveTo>
                    <a:pt x="62230" y="66040"/>
                  </a:moveTo>
                  <a:cubicBezTo>
                    <a:pt x="62230" y="81280"/>
                    <a:pt x="49530" y="91440"/>
                    <a:pt x="31750" y="91440"/>
                  </a:cubicBezTo>
                  <a:lnTo>
                    <a:pt x="0" y="91440"/>
                  </a:lnTo>
                  <a:lnTo>
                    <a:pt x="0" y="0"/>
                  </a:lnTo>
                  <a:lnTo>
                    <a:pt x="27940" y="0"/>
                  </a:lnTo>
                  <a:cubicBezTo>
                    <a:pt x="45720" y="0"/>
                    <a:pt x="58420" y="8890"/>
                    <a:pt x="58420" y="25400"/>
                  </a:cubicBezTo>
                  <a:cubicBezTo>
                    <a:pt x="58420" y="41910"/>
                    <a:pt x="54610" y="40640"/>
                    <a:pt x="46990" y="43180"/>
                  </a:cubicBezTo>
                  <a:cubicBezTo>
                    <a:pt x="55880" y="46990"/>
                    <a:pt x="62230" y="55880"/>
                    <a:pt x="62230" y="64770"/>
                  </a:cubicBezTo>
                  <a:close/>
                  <a:moveTo>
                    <a:pt x="36830" y="39370"/>
                  </a:moveTo>
                  <a:cubicBezTo>
                    <a:pt x="41910" y="38100"/>
                    <a:pt x="45720" y="33020"/>
                    <a:pt x="45720" y="25400"/>
                  </a:cubicBezTo>
                  <a:cubicBezTo>
                    <a:pt x="45720" y="17780"/>
                    <a:pt x="39370" y="10160"/>
                    <a:pt x="29210" y="10160"/>
                  </a:cubicBezTo>
                  <a:lnTo>
                    <a:pt x="12700" y="10160"/>
                  </a:lnTo>
                  <a:lnTo>
                    <a:pt x="12700" y="39370"/>
                  </a:lnTo>
                  <a:lnTo>
                    <a:pt x="36830" y="39370"/>
                  </a:lnTo>
                  <a:close/>
                  <a:moveTo>
                    <a:pt x="12700" y="81280"/>
                  </a:moveTo>
                  <a:lnTo>
                    <a:pt x="33020" y="81280"/>
                  </a:lnTo>
                  <a:cubicBezTo>
                    <a:pt x="43180" y="81280"/>
                    <a:pt x="50800" y="74930"/>
                    <a:pt x="50800" y="64770"/>
                  </a:cubicBezTo>
                  <a:cubicBezTo>
                    <a:pt x="50800" y="54610"/>
                    <a:pt x="44450" y="48260"/>
                    <a:pt x="35560" y="48260"/>
                  </a:cubicBezTo>
                  <a:lnTo>
                    <a:pt x="12700" y="48260"/>
                  </a:lnTo>
                  <a:lnTo>
                    <a:pt x="12700" y="800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4B1DC05D-0FEE-D42D-17D1-D461ADED5C86}"/>
                </a:ext>
              </a:extLst>
            </p:cNvPr>
            <p:cNvSpPr/>
            <p:nvPr/>
          </p:nvSpPr>
          <p:spPr>
            <a:xfrm>
              <a:off x="87172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A7512BF5-A3A6-E27C-917C-31117F286AEE}"/>
                </a:ext>
              </a:extLst>
            </p:cNvPr>
            <p:cNvSpPr/>
            <p:nvPr/>
          </p:nvSpPr>
          <p:spPr>
            <a:xfrm>
              <a:off x="8760459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8420 h 66040"/>
                <a:gd name="connsiteX18" fmla="*/ 40640 w 53340"/>
                <a:gd name="connsiteY18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8420"/>
                    <a:pt x="21590" y="58420"/>
                  </a:cubicBezTo>
                  <a:cubicBezTo>
                    <a:pt x="31750" y="58420"/>
                    <a:pt x="40640" y="48260"/>
                    <a:pt x="4064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2C9E0FE1-3C22-32D2-A94D-D0077536BE25}"/>
                </a:ext>
              </a:extLst>
            </p:cNvPr>
            <p:cNvSpPr/>
            <p:nvPr/>
          </p:nvSpPr>
          <p:spPr>
            <a:xfrm>
              <a:off x="8834119" y="7399019"/>
              <a:ext cx="55880" cy="66040"/>
            </a:xfrm>
            <a:custGeom>
              <a:avLst/>
              <a:gdLst>
                <a:gd name="connsiteX0" fmla="*/ 10161 w 55880"/>
                <a:gd name="connsiteY0" fmla="*/ 1270 h 66040"/>
                <a:gd name="connsiteX1" fmla="*/ 10161 w 55880"/>
                <a:gd name="connsiteY1" fmla="*/ 10161 h 66040"/>
                <a:gd name="connsiteX2" fmla="*/ 10161 w 55880"/>
                <a:gd name="connsiteY2" fmla="*/ 15240 h 66040"/>
                <a:gd name="connsiteX3" fmla="*/ 10161 w 55880"/>
                <a:gd name="connsiteY3" fmla="*/ 15240 h 66040"/>
                <a:gd name="connsiteX4" fmla="*/ 34290 w 55880"/>
                <a:gd name="connsiteY4" fmla="*/ 0 h 66040"/>
                <a:gd name="connsiteX5" fmla="*/ 55880 w 55880"/>
                <a:gd name="connsiteY5" fmla="*/ 25400 h 66040"/>
                <a:gd name="connsiteX6" fmla="*/ 55880 w 55880"/>
                <a:gd name="connsiteY6" fmla="*/ 64770 h 66040"/>
                <a:gd name="connsiteX7" fmla="*/ 44450 w 55880"/>
                <a:gd name="connsiteY7" fmla="*/ 64770 h 66040"/>
                <a:gd name="connsiteX8" fmla="*/ 44450 w 55880"/>
                <a:gd name="connsiteY8" fmla="*/ 27940 h 66040"/>
                <a:gd name="connsiteX9" fmla="*/ 33020 w 55880"/>
                <a:gd name="connsiteY9" fmla="*/ 11430 h 66040"/>
                <a:gd name="connsiteX10" fmla="*/ 11430 w 55880"/>
                <a:gd name="connsiteY10" fmla="*/ 34290 h 66040"/>
                <a:gd name="connsiteX11" fmla="*/ 11430 w 55880"/>
                <a:gd name="connsiteY11" fmla="*/ 66040 h 66040"/>
                <a:gd name="connsiteX12" fmla="*/ 0 w 55880"/>
                <a:gd name="connsiteY12" fmla="*/ 66040 h 66040"/>
                <a:gd name="connsiteX13" fmla="*/ 0 w 55880"/>
                <a:gd name="connsiteY13" fmla="*/ 2540 h 66040"/>
                <a:gd name="connsiteX14" fmla="*/ 11430 w 5588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880" h="66040">
                  <a:moveTo>
                    <a:pt x="10161" y="1270"/>
                  </a:moveTo>
                  <a:lnTo>
                    <a:pt x="10161" y="10161"/>
                  </a:lnTo>
                  <a:cubicBezTo>
                    <a:pt x="10161" y="12700"/>
                    <a:pt x="10161" y="15240"/>
                    <a:pt x="10161" y="15240"/>
                  </a:cubicBezTo>
                  <a:lnTo>
                    <a:pt x="10161" y="15240"/>
                  </a:lnTo>
                  <a:cubicBezTo>
                    <a:pt x="12700" y="10161"/>
                    <a:pt x="20320" y="0"/>
                    <a:pt x="34290" y="0"/>
                  </a:cubicBezTo>
                  <a:cubicBezTo>
                    <a:pt x="48261" y="0"/>
                    <a:pt x="55880" y="8890"/>
                    <a:pt x="55880" y="25400"/>
                  </a:cubicBezTo>
                  <a:lnTo>
                    <a:pt x="55880" y="64770"/>
                  </a:lnTo>
                  <a:lnTo>
                    <a:pt x="44450" y="64770"/>
                  </a:lnTo>
                  <a:lnTo>
                    <a:pt x="44450" y="27940"/>
                  </a:lnTo>
                  <a:cubicBezTo>
                    <a:pt x="44450" y="19050"/>
                    <a:pt x="43180" y="11430"/>
                    <a:pt x="33020" y="11430"/>
                  </a:cubicBezTo>
                  <a:cubicBezTo>
                    <a:pt x="22861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314BFADC-48F8-1332-1801-6972337C3338}"/>
                </a:ext>
              </a:extLst>
            </p:cNvPr>
            <p:cNvSpPr/>
            <p:nvPr/>
          </p:nvSpPr>
          <p:spPr>
            <a:xfrm>
              <a:off x="8906509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683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572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367438B9-8598-40D4-2F0F-AC7E8469C0B8}"/>
                </a:ext>
              </a:extLst>
            </p:cNvPr>
            <p:cNvSpPr/>
            <p:nvPr/>
          </p:nvSpPr>
          <p:spPr>
            <a:xfrm>
              <a:off x="9019540" y="7371080"/>
              <a:ext cx="76200" cy="93979"/>
            </a:xfrm>
            <a:custGeom>
              <a:avLst/>
              <a:gdLst>
                <a:gd name="connsiteX0" fmla="*/ 48260 w 76200"/>
                <a:gd name="connsiteY0" fmla="*/ 93980 h 93979"/>
                <a:gd name="connsiteX1" fmla="*/ 0 w 76200"/>
                <a:gd name="connsiteY1" fmla="*/ 46989 h 93979"/>
                <a:gd name="connsiteX2" fmla="*/ 48260 w 76200"/>
                <a:gd name="connsiteY2" fmla="*/ 0 h 93979"/>
                <a:gd name="connsiteX3" fmla="*/ 74930 w 76200"/>
                <a:gd name="connsiteY3" fmla="*/ 6350 h 93979"/>
                <a:gd name="connsiteX4" fmla="*/ 74930 w 76200"/>
                <a:gd name="connsiteY4" fmla="*/ 17780 h 93979"/>
                <a:gd name="connsiteX5" fmla="*/ 46990 w 76200"/>
                <a:gd name="connsiteY5" fmla="*/ 11430 h 93979"/>
                <a:gd name="connsiteX6" fmla="*/ 11430 w 76200"/>
                <a:gd name="connsiteY6" fmla="*/ 46989 h 93979"/>
                <a:gd name="connsiteX7" fmla="*/ 46990 w 76200"/>
                <a:gd name="connsiteY7" fmla="*/ 82550 h 93979"/>
                <a:gd name="connsiteX8" fmla="*/ 64770 w 76200"/>
                <a:gd name="connsiteY8" fmla="*/ 78739 h 93979"/>
                <a:gd name="connsiteX9" fmla="*/ 64770 w 76200"/>
                <a:gd name="connsiteY9" fmla="*/ 50800 h 93979"/>
                <a:gd name="connsiteX10" fmla="*/ 76200 w 76200"/>
                <a:gd name="connsiteY10" fmla="*/ 50800 h 93979"/>
                <a:gd name="connsiteX11" fmla="*/ 76200 w 76200"/>
                <a:gd name="connsiteY11" fmla="*/ 86360 h 93979"/>
                <a:gd name="connsiteX12" fmla="*/ 45720 w 76200"/>
                <a:gd name="connsiteY12" fmla="*/ 9271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200" h="93979">
                  <a:moveTo>
                    <a:pt x="48260" y="93980"/>
                  </a:moveTo>
                  <a:cubicBezTo>
                    <a:pt x="20320" y="93980"/>
                    <a:pt x="0" y="73660"/>
                    <a:pt x="0" y="46989"/>
                  </a:cubicBezTo>
                  <a:cubicBezTo>
                    <a:pt x="0" y="20320"/>
                    <a:pt x="20320" y="0"/>
                    <a:pt x="48260" y="0"/>
                  </a:cubicBezTo>
                  <a:cubicBezTo>
                    <a:pt x="76200" y="0"/>
                    <a:pt x="72390" y="5080"/>
                    <a:pt x="74930" y="6350"/>
                  </a:cubicBezTo>
                  <a:lnTo>
                    <a:pt x="74930" y="17780"/>
                  </a:lnTo>
                  <a:cubicBezTo>
                    <a:pt x="68580" y="15239"/>
                    <a:pt x="59690" y="11430"/>
                    <a:pt x="46990" y="11430"/>
                  </a:cubicBezTo>
                  <a:cubicBezTo>
                    <a:pt x="25400" y="11430"/>
                    <a:pt x="11430" y="26670"/>
                    <a:pt x="11430" y="46989"/>
                  </a:cubicBezTo>
                  <a:cubicBezTo>
                    <a:pt x="11430" y="67310"/>
                    <a:pt x="26670" y="82550"/>
                    <a:pt x="46990" y="82550"/>
                  </a:cubicBezTo>
                  <a:cubicBezTo>
                    <a:pt x="67310" y="82550"/>
                    <a:pt x="60960" y="81280"/>
                    <a:pt x="64770" y="78739"/>
                  </a:cubicBezTo>
                  <a:lnTo>
                    <a:pt x="64770" y="50800"/>
                  </a:lnTo>
                  <a:lnTo>
                    <a:pt x="76200" y="50800"/>
                  </a:lnTo>
                  <a:lnTo>
                    <a:pt x="76200" y="86360"/>
                  </a:lnTo>
                  <a:cubicBezTo>
                    <a:pt x="68580" y="90170"/>
                    <a:pt x="57150" y="92710"/>
                    <a:pt x="45720" y="927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8E2C650B-2FA7-D9CB-E3D5-26C5BC0A2EE9}"/>
                </a:ext>
              </a:extLst>
            </p:cNvPr>
            <p:cNvSpPr/>
            <p:nvPr/>
          </p:nvSpPr>
          <p:spPr>
            <a:xfrm>
              <a:off x="9113519" y="7399019"/>
              <a:ext cx="54610" cy="66040"/>
            </a:xfrm>
            <a:custGeom>
              <a:avLst/>
              <a:gdLst>
                <a:gd name="connsiteX0" fmla="*/ 45720 w 54610"/>
                <a:gd name="connsiteY0" fmla="*/ 64770 h 66040"/>
                <a:gd name="connsiteX1" fmla="*/ 45720 w 54610"/>
                <a:gd name="connsiteY1" fmla="*/ 55880 h 66040"/>
                <a:gd name="connsiteX2" fmla="*/ 45720 w 54610"/>
                <a:gd name="connsiteY2" fmla="*/ 50800 h 66040"/>
                <a:gd name="connsiteX3" fmla="*/ 45720 w 54610"/>
                <a:gd name="connsiteY3" fmla="*/ 50800 h 66040"/>
                <a:gd name="connsiteX4" fmla="*/ 21590 w 54610"/>
                <a:gd name="connsiteY4" fmla="*/ 66040 h 66040"/>
                <a:gd name="connsiteX5" fmla="*/ 0 w 54610"/>
                <a:gd name="connsiteY5" fmla="*/ 40640 h 66040"/>
                <a:gd name="connsiteX6" fmla="*/ 0 w 54610"/>
                <a:gd name="connsiteY6" fmla="*/ 1270 h 66040"/>
                <a:gd name="connsiteX7" fmla="*/ 11430 w 54610"/>
                <a:gd name="connsiteY7" fmla="*/ 1270 h 66040"/>
                <a:gd name="connsiteX8" fmla="*/ 11430 w 54610"/>
                <a:gd name="connsiteY8" fmla="*/ 38100 h 66040"/>
                <a:gd name="connsiteX9" fmla="*/ 22861 w 54610"/>
                <a:gd name="connsiteY9" fmla="*/ 54611 h 66040"/>
                <a:gd name="connsiteX10" fmla="*/ 43180 w 54610"/>
                <a:gd name="connsiteY10" fmla="*/ 31750 h 66040"/>
                <a:gd name="connsiteX11" fmla="*/ 43180 w 54610"/>
                <a:gd name="connsiteY11" fmla="*/ 0 h 66040"/>
                <a:gd name="connsiteX12" fmla="*/ 54611 w 54610"/>
                <a:gd name="connsiteY12" fmla="*/ 0 h 66040"/>
                <a:gd name="connsiteX13" fmla="*/ 54611 w 54610"/>
                <a:gd name="connsiteY13" fmla="*/ 63500 h 66040"/>
                <a:gd name="connsiteX14" fmla="*/ 43180 w 54610"/>
                <a:gd name="connsiteY14" fmla="*/ 635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610" h="66040">
                  <a:moveTo>
                    <a:pt x="45720" y="64770"/>
                  </a:moveTo>
                  <a:lnTo>
                    <a:pt x="45720" y="55880"/>
                  </a:lnTo>
                  <a:cubicBezTo>
                    <a:pt x="45720" y="53340"/>
                    <a:pt x="45720" y="50800"/>
                    <a:pt x="45720" y="50800"/>
                  </a:cubicBezTo>
                  <a:lnTo>
                    <a:pt x="45720" y="50800"/>
                  </a:lnTo>
                  <a:cubicBezTo>
                    <a:pt x="43180" y="55880"/>
                    <a:pt x="35561" y="66040"/>
                    <a:pt x="21590" y="66040"/>
                  </a:cubicBezTo>
                  <a:cubicBezTo>
                    <a:pt x="7620" y="66040"/>
                    <a:pt x="0" y="57150"/>
                    <a:pt x="0" y="40640"/>
                  </a:cubicBezTo>
                  <a:lnTo>
                    <a:pt x="0" y="1270"/>
                  </a:lnTo>
                  <a:lnTo>
                    <a:pt x="11430" y="1270"/>
                  </a:lnTo>
                  <a:lnTo>
                    <a:pt x="11430" y="38100"/>
                  </a:lnTo>
                  <a:cubicBezTo>
                    <a:pt x="11430" y="46990"/>
                    <a:pt x="12700" y="54611"/>
                    <a:pt x="22861" y="54611"/>
                  </a:cubicBezTo>
                  <a:cubicBezTo>
                    <a:pt x="33020" y="54611"/>
                    <a:pt x="43180" y="44450"/>
                    <a:pt x="43180" y="31750"/>
                  </a:cubicBezTo>
                  <a:lnTo>
                    <a:pt x="43180" y="0"/>
                  </a:lnTo>
                  <a:lnTo>
                    <a:pt x="54611" y="0"/>
                  </a:lnTo>
                  <a:lnTo>
                    <a:pt x="54611" y="63500"/>
                  </a:lnTo>
                  <a:lnTo>
                    <a:pt x="43180" y="635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42C9DAD9-A43A-1BD9-48F5-5D3229D75BB5}"/>
                </a:ext>
              </a:extLst>
            </p:cNvPr>
            <p:cNvSpPr/>
            <p:nvPr/>
          </p:nvSpPr>
          <p:spPr>
            <a:xfrm>
              <a:off x="9190990" y="7374890"/>
              <a:ext cx="15240" cy="88900"/>
            </a:xfrm>
            <a:custGeom>
              <a:avLst/>
              <a:gdLst>
                <a:gd name="connsiteX0" fmla="*/ 7620 w 15240"/>
                <a:gd name="connsiteY0" fmla="*/ 0 h 88900"/>
                <a:gd name="connsiteX1" fmla="*/ 15240 w 15240"/>
                <a:gd name="connsiteY1" fmla="*/ 7620 h 88900"/>
                <a:gd name="connsiteX2" fmla="*/ 7620 w 15240"/>
                <a:gd name="connsiteY2" fmla="*/ 15240 h 88900"/>
                <a:gd name="connsiteX3" fmla="*/ 0 w 15240"/>
                <a:gd name="connsiteY3" fmla="*/ 7620 h 88900"/>
                <a:gd name="connsiteX4" fmla="*/ 7620 w 15240"/>
                <a:gd name="connsiteY4" fmla="*/ 0 h 88900"/>
                <a:gd name="connsiteX5" fmla="*/ 13970 w 15240"/>
                <a:gd name="connsiteY5" fmla="*/ 25400 h 88900"/>
                <a:gd name="connsiteX6" fmla="*/ 13970 w 15240"/>
                <a:gd name="connsiteY6" fmla="*/ 88900 h 88900"/>
                <a:gd name="connsiteX7" fmla="*/ 2540 w 15240"/>
                <a:gd name="connsiteY7" fmla="*/ 88900 h 88900"/>
                <a:gd name="connsiteX8" fmla="*/ 2540 w 15240"/>
                <a:gd name="connsiteY8" fmla="*/ 25400 h 88900"/>
                <a:gd name="connsiteX9" fmla="*/ 13970 w 15240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0" h="88900">
                  <a:moveTo>
                    <a:pt x="7620" y="0"/>
                  </a:moveTo>
                  <a:cubicBezTo>
                    <a:pt x="11430" y="0"/>
                    <a:pt x="15240" y="2540"/>
                    <a:pt x="15240" y="7620"/>
                  </a:cubicBezTo>
                  <a:cubicBezTo>
                    <a:pt x="15240" y="12700"/>
                    <a:pt x="12700" y="15240"/>
                    <a:pt x="7620" y="15240"/>
                  </a:cubicBezTo>
                  <a:cubicBezTo>
                    <a:pt x="2540" y="15240"/>
                    <a:pt x="0" y="12700"/>
                    <a:pt x="0" y="7620"/>
                  </a:cubicBezTo>
                  <a:cubicBezTo>
                    <a:pt x="0" y="2540"/>
                    <a:pt x="2540" y="0"/>
                    <a:pt x="7620" y="0"/>
                  </a:cubicBezTo>
                  <a:close/>
                  <a:moveTo>
                    <a:pt x="13970" y="25400"/>
                  </a:moveTo>
                  <a:lnTo>
                    <a:pt x="13970" y="88900"/>
                  </a:lnTo>
                  <a:lnTo>
                    <a:pt x="2540" y="88900"/>
                  </a:lnTo>
                  <a:lnTo>
                    <a:pt x="2540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A815AEB8-CEBB-CF5F-42F6-FE32CCC77D00}"/>
                </a:ext>
              </a:extLst>
            </p:cNvPr>
            <p:cNvSpPr/>
            <p:nvPr/>
          </p:nvSpPr>
          <p:spPr>
            <a:xfrm>
              <a:off x="9222740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683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572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D0EDAF-49A8-1051-1E4D-FD7ACC2125A6}"/>
                </a:ext>
              </a:extLst>
            </p:cNvPr>
            <p:cNvSpPr/>
            <p:nvPr/>
          </p:nvSpPr>
          <p:spPr>
            <a:xfrm>
              <a:off x="9304019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0480 w 59690"/>
                <a:gd name="connsiteY10" fmla="*/ 11430 h 66040"/>
                <a:gd name="connsiteX11" fmla="*/ 11430 w 59690"/>
                <a:gd name="connsiteY11" fmla="*/ 29210 h 66040"/>
                <a:gd name="connsiteX12" fmla="*/ 46990 w 59690"/>
                <a:gd name="connsiteY12" fmla="*/ 29210 h 66040"/>
                <a:gd name="connsiteX13" fmla="*/ 3048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90" y="29210"/>
                  </a:lnTo>
                  <a:cubicBezTo>
                    <a:pt x="46990" y="20320"/>
                    <a:pt x="40640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6E01A6E3-1674-7C46-A907-56B3175BF73B}"/>
                </a:ext>
              </a:extLst>
            </p:cNvPr>
            <p:cNvSpPr/>
            <p:nvPr/>
          </p:nvSpPr>
          <p:spPr>
            <a:xfrm>
              <a:off x="9380219" y="7372350"/>
              <a:ext cx="25400" cy="92709"/>
            </a:xfrm>
            <a:custGeom>
              <a:avLst/>
              <a:gdLst>
                <a:gd name="connsiteX0" fmla="*/ 1270 w 25400"/>
                <a:gd name="connsiteY0" fmla="*/ 0 h 92709"/>
                <a:gd name="connsiteX1" fmla="*/ 12700 w 25400"/>
                <a:gd name="connsiteY1" fmla="*/ 0 h 92709"/>
                <a:gd name="connsiteX2" fmla="*/ 12700 w 25400"/>
                <a:gd name="connsiteY2" fmla="*/ 72390 h 92709"/>
                <a:gd name="connsiteX3" fmla="*/ 20320 w 25400"/>
                <a:gd name="connsiteY3" fmla="*/ 82550 h 92709"/>
                <a:gd name="connsiteX4" fmla="*/ 25400 w 25400"/>
                <a:gd name="connsiteY4" fmla="*/ 82550 h 92709"/>
                <a:gd name="connsiteX5" fmla="*/ 25400 w 25400"/>
                <a:gd name="connsiteY5" fmla="*/ 92710 h 92709"/>
                <a:gd name="connsiteX6" fmla="*/ 16511 w 25400"/>
                <a:gd name="connsiteY6" fmla="*/ 92710 h 92709"/>
                <a:gd name="connsiteX7" fmla="*/ 0 w 25400"/>
                <a:gd name="connsiteY7" fmla="*/ 74930 h 92709"/>
                <a:gd name="connsiteX8" fmla="*/ 0 w 25400"/>
                <a:gd name="connsiteY8" fmla="*/ 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400" h="92709">
                  <a:moveTo>
                    <a:pt x="1270" y="0"/>
                  </a:moveTo>
                  <a:lnTo>
                    <a:pt x="12700" y="0"/>
                  </a:lnTo>
                  <a:lnTo>
                    <a:pt x="12700" y="72390"/>
                  </a:lnTo>
                  <a:cubicBezTo>
                    <a:pt x="12700" y="78740"/>
                    <a:pt x="15240" y="82550"/>
                    <a:pt x="20320" y="82550"/>
                  </a:cubicBezTo>
                  <a:cubicBezTo>
                    <a:pt x="25400" y="82550"/>
                    <a:pt x="25400" y="82550"/>
                    <a:pt x="25400" y="82550"/>
                  </a:cubicBezTo>
                  <a:lnTo>
                    <a:pt x="25400" y="92710"/>
                  </a:lnTo>
                  <a:cubicBezTo>
                    <a:pt x="25400" y="92710"/>
                    <a:pt x="21590" y="92710"/>
                    <a:pt x="16511" y="92710"/>
                  </a:cubicBezTo>
                  <a:cubicBezTo>
                    <a:pt x="7620" y="92710"/>
                    <a:pt x="0" y="87630"/>
                    <a:pt x="0" y="7493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8CAC139C-E72E-8343-726A-03D65F3648D9}"/>
                </a:ext>
              </a:extLst>
            </p:cNvPr>
            <p:cNvSpPr/>
            <p:nvPr/>
          </p:nvSpPr>
          <p:spPr>
            <a:xfrm>
              <a:off x="9418319" y="7374890"/>
              <a:ext cx="15240" cy="88900"/>
            </a:xfrm>
            <a:custGeom>
              <a:avLst/>
              <a:gdLst>
                <a:gd name="connsiteX0" fmla="*/ 7620 w 15240"/>
                <a:gd name="connsiteY0" fmla="*/ 0 h 88900"/>
                <a:gd name="connsiteX1" fmla="*/ 15240 w 15240"/>
                <a:gd name="connsiteY1" fmla="*/ 7620 h 88900"/>
                <a:gd name="connsiteX2" fmla="*/ 7620 w 15240"/>
                <a:gd name="connsiteY2" fmla="*/ 15240 h 88900"/>
                <a:gd name="connsiteX3" fmla="*/ 0 w 15240"/>
                <a:gd name="connsiteY3" fmla="*/ 7620 h 88900"/>
                <a:gd name="connsiteX4" fmla="*/ 7620 w 15240"/>
                <a:gd name="connsiteY4" fmla="*/ 0 h 88900"/>
                <a:gd name="connsiteX5" fmla="*/ 13970 w 15240"/>
                <a:gd name="connsiteY5" fmla="*/ 25400 h 88900"/>
                <a:gd name="connsiteX6" fmla="*/ 13970 w 15240"/>
                <a:gd name="connsiteY6" fmla="*/ 88900 h 88900"/>
                <a:gd name="connsiteX7" fmla="*/ 2540 w 15240"/>
                <a:gd name="connsiteY7" fmla="*/ 88900 h 88900"/>
                <a:gd name="connsiteX8" fmla="*/ 2540 w 15240"/>
                <a:gd name="connsiteY8" fmla="*/ 25400 h 88900"/>
                <a:gd name="connsiteX9" fmla="*/ 13970 w 15240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0" h="88900">
                  <a:moveTo>
                    <a:pt x="7620" y="0"/>
                  </a:moveTo>
                  <a:cubicBezTo>
                    <a:pt x="11430" y="0"/>
                    <a:pt x="15240" y="2540"/>
                    <a:pt x="15240" y="7620"/>
                  </a:cubicBezTo>
                  <a:cubicBezTo>
                    <a:pt x="15240" y="12700"/>
                    <a:pt x="12700" y="15240"/>
                    <a:pt x="7620" y="15240"/>
                  </a:cubicBezTo>
                  <a:cubicBezTo>
                    <a:pt x="2540" y="15240"/>
                    <a:pt x="0" y="12700"/>
                    <a:pt x="0" y="7620"/>
                  </a:cubicBezTo>
                  <a:cubicBezTo>
                    <a:pt x="0" y="2540"/>
                    <a:pt x="2540" y="0"/>
                    <a:pt x="7620" y="0"/>
                  </a:cubicBezTo>
                  <a:close/>
                  <a:moveTo>
                    <a:pt x="13970" y="25400"/>
                  </a:moveTo>
                  <a:lnTo>
                    <a:pt x="13970" y="88900"/>
                  </a:lnTo>
                  <a:lnTo>
                    <a:pt x="2540" y="88900"/>
                  </a:lnTo>
                  <a:lnTo>
                    <a:pt x="2540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663ECCBD-949B-9E9F-B5A9-AEBCC2C07369}"/>
                </a:ext>
              </a:extLst>
            </p:cNvPr>
            <p:cNvSpPr/>
            <p:nvPr/>
          </p:nvSpPr>
          <p:spPr>
            <a:xfrm>
              <a:off x="9456419" y="7399019"/>
              <a:ext cx="55880" cy="66040"/>
            </a:xfrm>
            <a:custGeom>
              <a:avLst/>
              <a:gdLst>
                <a:gd name="connsiteX0" fmla="*/ 10161 w 55880"/>
                <a:gd name="connsiteY0" fmla="*/ 1270 h 66040"/>
                <a:gd name="connsiteX1" fmla="*/ 10161 w 55880"/>
                <a:gd name="connsiteY1" fmla="*/ 10161 h 66040"/>
                <a:gd name="connsiteX2" fmla="*/ 10161 w 55880"/>
                <a:gd name="connsiteY2" fmla="*/ 15240 h 66040"/>
                <a:gd name="connsiteX3" fmla="*/ 10161 w 55880"/>
                <a:gd name="connsiteY3" fmla="*/ 15240 h 66040"/>
                <a:gd name="connsiteX4" fmla="*/ 34290 w 55880"/>
                <a:gd name="connsiteY4" fmla="*/ 0 h 66040"/>
                <a:gd name="connsiteX5" fmla="*/ 55880 w 55880"/>
                <a:gd name="connsiteY5" fmla="*/ 25400 h 66040"/>
                <a:gd name="connsiteX6" fmla="*/ 55880 w 55880"/>
                <a:gd name="connsiteY6" fmla="*/ 64770 h 66040"/>
                <a:gd name="connsiteX7" fmla="*/ 44450 w 55880"/>
                <a:gd name="connsiteY7" fmla="*/ 64770 h 66040"/>
                <a:gd name="connsiteX8" fmla="*/ 44450 w 55880"/>
                <a:gd name="connsiteY8" fmla="*/ 27940 h 66040"/>
                <a:gd name="connsiteX9" fmla="*/ 33020 w 55880"/>
                <a:gd name="connsiteY9" fmla="*/ 11430 h 66040"/>
                <a:gd name="connsiteX10" fmla="*/ 11430 w 55880"/>
                <a:gd name="connsiteY10" fmla="*/ 34290 h 66040"/>
                <a:gd name="connsiteX11" fmla="*/ 11430 w 55880"/>
                <a:gd name="connsiteY11" fmla="*/ 66040 h 66040"/>
                <a:gd name="connsiteX12" fmla="*/ 0 w 55880"/>
                <a:gd name="connsiteY12" fmla="*/ 66040 h 66040"/>
                <a:gd name="connsiteX13" fmla="*/ 0 w 55880"/>
                <a:gd name="connsiteY13" fmla="*/ 2540 h 66040"/>
                <a:gd name="connsiteX14" fmla="*/ 11430 w 5588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880" h="66040">
                  <a:moveTo>
                    <a:pt x="10161" y="1270"/>
                  </a:moveTo>
                  <a:lnTo>
                    <a:pt x="10161" y="10161"/>
                  </a:lnTo>
                  <a:cubicBezTo>
                    <a:pt x="10161" y="12700"/>
                    <a:pt x="10161" y="15240"/>
                    <a:pt x="10161" y="15240"/>
                  </a:cubicBezTo>
                  <a:lnTo>
                    <a:pt x="10161" y="15240"/>
                  </a:lnTo>
                  <a:cubicBezTo>
                    <a:pt x="12700" y="10161"/>
                    <a:pt x="20320" y="0"/>
                    <a:pt x="34290" y="0"/>
                  </a:cubicBezTo>
                  <a:cubicBezTo>
                    <a:pt x="48261" y="0"/>
                    <a:pt x="55880" y="8890"/>
                    <a:pt x="55880" y="25400"/>
                  </a:cubicBezTo>
                  <a:lnTo>
                    <a:pt x="55880" y="64770"/>
                  </a:lnTo>
                  <a:lnTo>
                    <a:pt x="44450" y="64770"/>
                  </a:lnTo>
                  <a:lnTo>
                    <a:pt x="44450" y="27940"/>
                  </a:lnTo>
                  <a:cubicBezTo>
                    <a:pt x="44450" y="19050"/>
                    <a:pt x="43180" y="11430"/>
                    <a:pt x="33020" y="11430"/>
                  </a:cubicBezTo>
                  <a:cubicBezTo>
                    <a:pt x="22861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5D1BBF51-966B-645B-6368-87E5106EF8FB}"/>
                </a:ext>
              </a:extLst>
            </p:cNvPr>
            <p:cNvSpPr/>
            <p:nvPr/>
          </p:nvSpPr>
          <p:spPr>
            <a:xfrm>
              <a:off x="9528809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0480 w 59690"/>
                <a:gd name="connsiteY10" fmla="*/ 11430 h 66040"/>
                <a:gd name="connsiteX11" fmla="*/ 11430 w 59690"/>
                <a:gd name="connsiteY11" fmla="*/ 29210 h 66040"/>
                <a:gd name="connsiteX12" fmla="*/ 46990 w 59690"/>
                <a:gd name="connsiteY12" fmla="*/ 29210 h 66040"/>
                <a:gd name="connsiteX13" fmla="*/ 3048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90" y="29210"/>
                  </a:lnTo>
                  <a:cubicBezTo>
                    <a:pt x="46990" y="20320"/>
                    <a:pt x="40640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ACED1943-3A79-35AC-538E-6C2387ACAF22}"/>
                </a:ext>
              </a:extLst>
            </p:cNvPr>
            <p:cNvSpPr/>
            <p:nvPr/>
          </p:nvSpPr>
          <p:spPr>
            <a:xfrm>
              <a:off x="9599930" y="7399019"/>
              <a:ext cx="44450" cy="66040"/>
            </a:xfrm>
            <a:custGeom>
              <a:avLst/>
              <a:gdLst>
                <a:gd name="connsiteX0" fmla="*/ 19050 w 44450"/>
                <a:gd name="connsiteY0" fmla="*/ 38100 h 66040"/>
                <a:gd name="connsiteX1" fmla="*/ 0 w 44450"/>
                <a:gd name="connsiteY1" fmla="*/ 17780 h 66040"/>
                <a:gd name="connsiteX2" fmla="*/ 22860 w 44450"/>
                <a:gd name="connsiteY2" fmla="*/ 0 h 66040"/>
                <a:gd name="connsiteX3" fmla="*/ 40639 w 44450"/>
                <a:gd name="connsiteY3" fmla="*/ 3811 h 66040"/>
                <a:gd name="connsiteX4" fmla="*/ 40639 w 44450"/>
                <a:gd name="connsiteY4" fmla="*/ 13970 h 66040"/>
                <a:gd name="connsiteX5" fmla="*/ 24130 w 44450"/>
                <a:gd name="connsiteY5" fmla="*/ 10161 h 66040"/>
                <a:gd name="connsiteX6" fmla="*/ 11430 w 44450"/>
                <a:gd name="connsiteY6" fmla="*/ 17780 h 66040"/>
                <a:gd name="connsiteX7" fmla="*/ 24130 w 44450"/>
                <a:gd name="connsiteY7" fmla="*/ 27940 h 66040"/>
                <a:gd name="connsiteX8" fmla="*/ 44450 w 44450"/>
                <a:gd name="connsiteY8" fmla="*/ 48261 h 66040"/>
                <a:gd name="connsiteX9" fmla="*/ 21589 w 44450"/>
                <a:gd name="connsiteY9" fmla="*/ 66040 h 66040"/>
                <a:gd name="connsiteX10" fmla="*/ 1270 w 44450"/>
                <a:gd name="connsiteY10" fmla="*/ 62230 h 66040"/>
                <a:gd name="connsiteX11" fmla="*/ 1270 w 44450"/>
                <a:gd name="connsiteY11" fmla="*/ 52070 h 66040"/>
                <a:gd name="connsiteX12" fmla="*/ 21589 w 44450"/>
                <a:gd name="connsiteY12" fmla="*/ 57150 h 66040"/>
                <a:gd name="connsiteX13" fmla="*/ 34289 w 44450"/>
                <a:gd name="connsiteY13" fmla="*/ 49530 h 66040"/>
                <a:gd name="connsiteX14" fmla="*/ 20320 w 44450"/>
                <a:gd name="connsiteY14" fmla="*/ 3937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450" h="66040">
                  <a:moveTo>
                    <a:pt x="19050" y="38100"/>
                  </a:moveTo>
                  <a:cubicBezTo>
                    <a:pt x="7620" y="34290"/>
                    <a:pt x="0" y="29211"/>
                    <a:pt x="0" y="17780"/>
                  </a:cubicBezTo>
                  <a:cubicBezTo>
                    <a:pt x="0" y="6350"/>
                    <a:pt x="10160" y="0"/>
                    <a:pt x="22860" y="0"/>
                  </a:cubicBezTo>
                  <a:cubicBezTo>
                    <a:pt x="35560" y="0"/>
                    <a:pt x="36830" y="1270"/>
                    <a:pt x="40639" y="3811"/>
                  </a:cubicBezTo>
                  <a:lnTo>
                    <a:pt x="40639" y="13970"/>
                  </a:lnTo>
                  <a:cubicBezTo>
                    <a:pt x="35560" y="11430"/>
                    <a:pt x="29210" y="10161"/>
                    <a:pt x="24130" y="10161"/>
                  </a:cubicBezTo>
                  <a:cubicBezTo>
                    <a:pt x="19050" y="10161"/>
                    <a:pt x="11430" y="12700"/>
                    <a:pt x="11430" y="17780"/>
                  </a:cubicBezTo>
                  <a:cubicBezTo>
                    <a:pt x="11430" y="22861"/>
                    <a:pt x="15239" y="25400"/>
                    <a:pt x="24130" y="27940"/>
                  </a:cubicBezTo>
                  <a:cubicBezTo>
                    <a:pt x="38100" y="33020"/>
                    <a:pt x="44450" y="36830"/>
                    <a:pt x="44450" y="48261"/>
                  </a:cubicBezTo>
                  <a:cubicBezTo>
                    <a:pt x="44450" y="59690"/>
                    <a:pt x="35560" y="66040"/>
                    <a:pt x="21589" y="66040"/>
                  </a:cubicBezTo>
                  <a:cubicBezTo>
                    <a:pt x="7620" y="66040"/>
                    <a:pt x="6350" y="64770"/>
                    <a:pt x="1270" y="62230"/>
                  </a:cubicBezTo>
                  <a:lnTo>
                    <a:pt x="1270" y="52070"/>
                  </a:lnTo>
                  <a:cubicBezTo>
                    <a:pt x="7620" y="54611"/>
                    <a:pt x="15239" y="57150"/>
                    <a:pt x="21589" y="57150"/>
                  </a:cubicBezTo>
                  <a:cubicBezTo>
                    <a:pt x="27939" y="57150"/>
                    <a:pt x="34289" y="54611"/>
                    <a:pt x="34289" y="49530"/>
                  </a:cubicBezTo>
                  <a:cubicBezTo>
                    <a:pt x="34289" y="44450"/>
                    <a:pt x="29210" y="41911"/>
                    <a:pt x="2032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7" name="Freeform 46">
            <a:extLst>
              <a:ext uri="{FF2B5EF4-FFF2-40B4-BE49-F238E27FC236}">
                <a16:creationId xmlns:a16="http://schemas.microsoft.com/office/drawing/2014/main" id="{1B8414E9-D838-E8C2-F29B-71D1F97975F8}"/>
              </a:ext>
            </a:extLst>
          </p:cNvPr>
          <p:cNvSpPr/>
          <p:nvPr/>
        </p:nvSpPr>
        <p:spPr>
          <a:xfrm>
            <a:off x="408939" y="1257300"/>
            <a:ext cx="9240519" cy="12700"/>
          </a:xfrm>
          <a:custGeom>
            <a:avLst/>
            <a:gdLst>
              <a:gd name="connsiteX0" fmla="*/ 0 w 9240519"/>
              <a:gd name="connsiteY0" fmla="*/ 0 h 12700"/>
              <a:gd name="connsiteX1" fmla="*/ 9240520 w 9240519"/>
              <a:gd name="connsiteY1" fmla="*/ 0 h 1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240519" h="12700">
                <a:moveTo>
                  <a:pt x="0" y="0"/>
                </a:moveTo>
                <a:lnTo>
                  <a:pt x="9240520" y="0"/>
                </a:lnTo>
              </a:path>
            </a:pathLst>
          </a:custGeom>
          <a:ln w="25400" cap="flat">
            <a:solidFill>
              <a:srgbClr val="717073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605" name="Group 604">
            <a:extLst>
              <a:ext uri="{FF2B5EF4-FFF2-40B4-BE49-F238E27FC236}">
                <a16:creationId xmlns:a16="http://schemas.microsoft.com/office/drawing/2014/main" id="{9686503C-05F9-5B5A-CB63-D13D9F799CCB}"/>
              </a:ext>
            </a:extLst>
          </p:cNvPr>
          <p:cNvGrpSpPr/>
          <p:nvPr/>
        </p:nvGrpSpPr>
        <p:grpSpPr>
          <a:xfrm>
            <a:off x="416559" y="594359"/>
            <a:ext cx="5040631" cy="474979"/>
            <a:chOff x="416559" y="594359"/>
            <a:chExt cx="5040631" cy="474979"/>
          </a:xfrm>
        </p:grpSpPr>
        <p:grpSp>
          <p:nvGrpSpPr>
            <p:cNvPr id="48" name="Graphic 4">
              <a:extLst>
                <a:ext uri="{FF2B5EF4-FFF2-40B4-BE49-F238E27FC236}">
                  <a16:creationId xmlns:a16="http://schemas.microsoft.com/office/drawing/2014/main" id="{97AB5C22-8565-1271-A92E-0E059B716957}"/>
                </a:ext>
              </a:extLst>
            </p:cNvPr>
            <p:cNvGrpSpPr/>
            <p:nvPr/>
          </p:nvGrpSpPr>
          <p:grpSpPr>
            <a:xfrm>
              <a:off x="1084580" y="671830"/>
              <a:ext cx="4372610" cy="287019"/>
              <a:chOff x="1084580" y="671830"/>
              <a:chExt cx="4372610" cy="287019"/>
            </a:xfrm>
            <a:solidFill>
              <a:srgbClr val="8B0E04"/>
            </a:solidFill>
          </p:grpSpPr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7569627B-68FF-2E62-F968-C961F209FFA6}"/>
                  </a:ext>
                </a:extLst>
              </p:cNvPr>
              <p:cNvSpPr/>
              <p:nvPr/>
            </p:nvSpPr>
            <p:spPr>
              <a:xfrm>
                <a:off x="1084580" y="673100"/>
                <a:ext cx="201930" cy="285750"/>
              </a:xfrm>
              <a:custGeom>
                <a:avLst/>
                <a:gdLst>
                  <a:gd name="connsiteX0" fmla="*/ 199390 w 201930"/>
                  <a:gd name="connsiteY0" fmla="*/ 201930 h 285750"/>
                  <a:gd name="connsiteX1" fmla="*/ 88900 w 201930"/>
                  <a:gd name="connsiteY1" fmla="*/ 285750 h 285750"/>
                  <a:gd name="connsiteX2" fmla="*/ 5080 w 201930"/>
                  <a:gd name="connsiteY2" fmla="*/ 270510 h 285750"/>
                  <a:gd name="connsiteX3" fmla="*/ 5080 w 201930"/>
                  <a:gd name="connsiteY3" fmla="*/ 194310 h 285750"/>
                  <a:gd name="connsiteX4" fmla="*/ 85090 w 201930"/>
                  <a:gd name="connsiteY4" fmla="*/ 215900 h 285750"/>
                  <a:gd name="connsiteX5" fmla="*/ 121920 w 201930"/>
                  <a:gd name="connsiteY5" fmla="*/ 201930 h 285750"/>
                  <a:gd name="connsiteX6" fmla="*/ 74930 w 201930"/>
                  <a:gd name="connsiteY6" fmla="*/ 173990 h 285750"/>
                  <a:gd name="connsiteX7" fmla="*/ 0 w 201930"/>
                  <a:gd name="connsiteY7" fmla="*/ 86360 h 285750"/>
                  <a:gd name="connsiteX8" fmla="*/ 107950 w 201930"/>
                  <a:gd name="connsiteY8" fmla="*/ 0 h 285750"/>
                  <a:gd name="connsiteX9" fmla="*/ 182880 w 201930"/>
                  <a:gd name="connsiteY9" fmla="*/ 12700 h 285750"/>
                  <a:gd name="connsiteX10" fmla="*/ 182880 w 201930"/>
                  <a:gd name="connsiteY10" fmla="*/ 86360 h 285750"/>
                  <a:gd name="connsiteX11" fmla="*/ 115570 w 201930"/>
                  <a:gd name="connsiteY11" fmla="*/ 68580 h 285750"/>
                  <a:gd name="connsiteX12" fmla="*/ 80010 w 201930"/>
                  <a:gd name="connsiteY12" fmla="*/ 86360 h 285750"/>
                  <a:gd name="connsiteX13" fmla="*/ 124460 w 201930"/>
                  <a:gd name="connsiteY13" fmla="*/ 114300 h 285750"/>
                  <a:gd name="connsiteX14" fmla="*/ 201930 w 201930"/>
                  <a:gd name="connsiteY14" fmla="*/ 20193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1930" h="285750">
                    <a:moveTo>
                      <a:pt x="199390" y="201930"/>
                    </a:moveTo>
                    <a:cubicBezTo>
                      <a:pt x="199390" y="254000"/>
                      <a:pt x="160020" y="285750"/>
                      <a:pt x="88900" y="285750"/>
                    </a:cubicBezTo>
                    <a:cubicBezTo>
                      <a:pt x="17780" y="285750"/>
                      <a:pt x="26670" y="279400"/>
                      <a:pt x="5080" y="270510"/>
                    </a:cubicBezTo>
                    <a:lnTo>
                      <a:pt x="5080" y="194310"/>
                    </a:lnTo>
                    <a:cubicBezTo>
                      <a:pt x="30480" y="208280"/>
                      <a:pt x="60960" y="215900"/>
                      <a:pt x="85090" y="215900"/>
                    </a:cubicBezTo>
                    <a:cubicBezTo>
                      <a:pt x="109220" y="215900"/>
                      <a:pt x="121920" y="212090"/>
                      <a:pt x="121920" y="201930"/>
                    </a:cubicBezTo>
                    <a:cubicBezTo>
                      <a:pt x="121920" y="191770"/>
                      <a:pt x="104140" y="185420"/>
                      <a:pt x="74930" y="173990"/>
                    </a:cubicBezTo>
                    <a:cubicBezTo>
                      <a:pt x="30480" y="157480"/>
                      <a:pt x="0" y="138430"/>
                      <a:pt x="0" y="86360"/>
                    </a:cubicBezTo>
                    <a:cubicBezTo>
                      <a:pt x="0" y="34290"/>
                      <a:pt x="41910" y="0"/>
                      <a:pt x="107950" y="0"/>
                    </a:cubicBezTo>
                    <a:cubicBezTo>
                      <a:pt x="173990" y="0"/>
                      <a:pt x="163830" y="5080"/>
                      <a:pt x="182880" y="12700"/>
                    </a:cubicBezTo>
                    <a:lnTo>
                      <a:pt x="182880" y="86360"/>
                    </a:lnTo>
                    <a:cubicBezTo>
                      <a:pt x="166370" y="74930"/>
                      <a:pt x="140970" y="68580"/>
                      <a:pt x="115570" y="68580"/>
                    </a:cubicBezTo>
                    <a:cubicBezTo>
                      <a:pt x="90170" y="68580"/>
                      <a:pt x="80010" y="74930"/>
                      <a:pt x="80010" y="86360"/>
                    </a:cubicBezTo>
                    <a:cubicBezTo>
                      <a:pt x="80010" y="97790"/>
                      <a:pt x="96520" y="102870"/>
                      <a:pt x="124460" y="114300"/>
                    </a:cubicBezTo>
                    <a:cubicBezTo>
                      <a:pt x="168910" y="132080"/>
                      <a:pt x="201930" y="151130"/>
                      <a:pt x="201930" y="20193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44F5359B-C858-2B10-A7B0-B1E183BA359B}"/>
                  </a:ext>
                </a:extLst>
              </p:cNvPr>
              <p:cNvSpPr/>
              <p:nvPr/>
            </p:nvSpPr>
            <p:spPr>
              <a:xfrm>
                <a:off x="1330960" y="678180"/>
                <a:ext cx="189229" cy="274319"/>
              </a:xfrm>
              <a:custGeom>
                <a:avLst/>
                <a:gdLst>
                  <a:gd name="connsiteX0" fmla="*/ 0 w 189229"/>
                  <a:gd name="connsiteY0" fmla="*/ 0 h 274319"/>
                  <a:gd name="connsiteX1" fmla="*/ 184150 w 189229"/>
                  <a:gd name="connsiteY1" fmla="*/ 0 h 274319"/>
                  <a:gd name="connsiteX2" fmla="*/ 184150 w 189229"/>
                  <a:gd name="connsiteY2" fmla="*/ 67310 h 274319"/>
                  <a:gd name="connsiteX3" fmla="*/ 80010 w 189229"/>
                  <a:gd name="connsiteY3" fmla="*/ 67310 h 274319"/>
                  <a:gd name="connsiteX4" fmla="*/ 80010 w 189229"/>
                  <a:gd name="connsiteY4" fmla="*/ 104140 h 274319"/>
                  <a:gd name="connsiteX5" fmla="*/ 168910 w 189229"/>
                  <a:gd name="connsiteY5" fmla="*/ 104140 h 274319"/>
                  <a:gd name="connsiteX6" fmla="*/ 168910 w 189229"/>
                  <a:gd name="connsiteY6" fmla="*/ 166370 h 274319"/>
                  <a:gd name="connsiteX7" fmla="*/ 80010 w 189229"/>
                  <a:gd name="connsiteY7" fmla="*/ 166370 h 274319"/>
                  <a:gd name="connsiteX8" fmla="*/ 80010 w 189229"/>
                  <a:gd name="connsiteY8" fmla="*/ 207010 h 274319"/>
                  <a:gd name="connsiteX9" fmla="*/ 189230 w 189229"/>
                  <a:gd name="connsiteY9" fmla="*/ 207010 h 274319"/>
                  <a:gd name="connsiteX10" fmla="*/ 189230 w 189229"/>
                  <a:gd name="connsiteY10" fmla="*/ 274320 h 274319"/>
                  <a:gd name="connsiteX11" fmla="*/ 0 w 189229"/>
                  <a:gd name="connsiteY11" fmla="*/ 274320 h 274319"/>
                  <a:gd name="connsiteX12" fmla="*/ 0 w 189229"/>
                  <a:gd name="connsiteY12" fmla="*/ 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9229" h="274319">
                    <a:moveTo>
                      <a:pt x="0" y="0"/>
                    </a:moveTo>
                    <a:lnTo>
                      <a:pt x="184150" y="0"/>
                    </a:lnTo>
                    <a:lnTo>
                      <a:pt x="184150" y="67310"/>
                    </a:lnTo>
                    <a:lnTo>
                      <a:pt x="80010" y="67310"/>
                    </a:lnTo>
                    <a:lnTo>
                      <a:pt x="80010" y="104140"/>
                    </a:lnTo>
                    <a:lnTo>
                      <a:pt x="168910" y="104140"/>
                    </a:lnTo>
                    <a:lnTo>
                      <a:pt x="168910" y="166370"/>
                    </a:lnTo>
                    <a:lnTo>
                      <a:pt x="80010" y="166370"/>
                    </a:lnTo>
                    <a:lnTo>
                      <a:pt x="80010" y="207010"/>
                    </a:lnTo>
                    <a:lnTo>
                      <a:pt x="189230" y="207010"/>
                    </a:lnTo>
                    <a:lnTo>
                      <a:pt x="189230" y="274320"/>
                    </a:lnTo>
                    <a:lnTo>
                      <a:pt x="0" y="2743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34CD5E28-12CE-E224-21C3-F7F5E292D609}"/>
                  </a:ext>
                </a:extLst>
              </p:cNvPr>
              <p:cNvSpPr/>
              <p:nvPr/>
            </p:nvSpPr>
            <p:spPr>
              <a:xfrm>
                <a:off x="1546860" y="673100"/>
                <a:ext cx="226060" cy="285750"/>
              </a:xfrm>
              <a:custGeom>
                <a:avLst/>
                <a:gdLst>
                  <a:gd name="connsiteX0" fmla="*/ 146050 w 226060"/>
                  <a:gd name="connsiteY0" fmla="*/ 0 h 285750"/>
                  <a:gd name="connsiteX1" fmla="*/ 223520 w 226060"/>
                  <a:gd name="connsiteY1" fmla="*/ 17780 h 285750"/>
                  <a:gd name="connsiteX2" fmla="*/ 223520 w 226060"/>
                  <a:gd name="connsiteY2" fmla="*/ 90170 h 285750"/>
                  <a:gd name="connsiteX3" fmla="*/ 153670 w 226060"/>
                  <a:gd name="connsiteY3" fmla="*/ 72390 h 285750"/>
                  <a:gd name="connsiteX4" fmla="*/ 80010 w 226060"/>
                  <a:gd name="connsiteY4" fmla="*/ 142240 h 285750"/>
                  <a:gd name="connsiteX5" fmla="*/ 149860 w 226060"/>
                  <a:gd name="connsiteY5" fmla="*/ 212090 h 285750"/>
                  <a:gd name="connsiteX6" fmla="*/ 226060 w 226060"/>
                  <a:gd name="connsiteY6" fmla="*/ 194310 h 285750"/>
                  <a:gd name="connsiteX7" fmla="*/ 226060 w 226060"/>
                  <a:gd name="connsiteY7" fmla="*/ 267970 h 285750"/>
                  <a:gd name="connsiteX8" fmla="*/ 142240 w 226060"/>
                  <a:gd name="connsiteY8" fmla="*/ 285750 h 285750"/>
                  <a:gd name="connsiteX9" fmla="*/ 0 w 226060"/>
                  <a:gd name="connsiteY9" fmla="*/ 143510 h 285750"/>
                  <a:gd name="connsiteX10" fmla="*/ 146050 w 226060"/>
                  <a:gd name="connsiteY10" fmla="*/ 127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6060" h="285750">
                    <a:moveTo>
                      <a:pt x="146050" y="0"/>
                    </a:moveTo>
                    <a:cubicBezTo>
                      <a:pt x="181610" y="0"/>
                      <a:pt x="204470" y="7620"/>
                      <a:pt x="223520" y="17780"/>
                    </a:cubicBezTo>
                    <a:lnTo>
                      <a:pt x="223520" y="90170"/>
                    </a:lnTo>
                    <a:cubicBezTo>
                      <a:pt x="208280" y="82550"/>
                      <a:pt x="185420" y="72390"/>
                      <a:pt x="153670" y="72390"/>
                    </a:cubicBezTo>
                    <a:cubicBezTo>
                      <a:pt x="105410" y="72390"/>
                      <a:pt x="80010" y="106680"/>
                      <a:pt x="80010" y="142240"/>
                    </a:cubicBezTo>
                    <a:cubicBezTo>
                      <a:pt x="80010" y="177800"/>
                      <a:pt x="105410" y="212090"/>
                      <a:pt x="149860" y="212090"/>
                    </a:cubicBezTo>
                    <a:cubicBezTo>
                      <a:pt x="194310" y="212090"/>
                      <a:pt x="209550" y="201930"/>
                      <a:pt x="226060" y="194310"/>
                    </a:cubicBezTo>
                    <a:lnTo>
                      <a:pt x="226060" y="267970"/>
                    </a:lnTo>
                    <a:cubicBezTo>
                      <a:pt x="207010" y="278130"/>
                      <a:pt x="175260" y="285750"/>
                      <a:pt x="142240" y="285750"/>
                    </a:cubicBezTo>
                    <a:cubicBezTo>
                      <a:pt x="59690" y="285750"/>
                      <a:pt x="0" y="222250"/>
                      <a:pt x="0" y="143510"/>
                    </a:cubicBezTo>
                    <a:cubicBezTo>
                      <a:pt x="0" y="64770"/>
                      <a:pt x="59690" y="1270"/>
                      <a:pt x="146050" y="127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7C672EF0-1129-1249-E91C-7AAFE86FFAD4}"/>
                  </a:ext>
                </a:extLst>
              </p:cNvPr>
              <p:cNvSpPr/>
              <p:nvPr/>
            </p:nvSpPr>
            <p:spPr>
              <a:xfrm>
                <a:off x="1812289" y="678180"/>
                <a:ext cx="219710" cy="274319"/>
              </a:xfrm>
              <a:custGeom>
                <a:avLst/>
                <a:gdLst>
                  <a:gd name="connsiteX0" fmla="*/ 219710 w 219710"/>
                  <a:gd name="connsiteY0" fmla="*/ 0 h 274319"/>
                  <a:gd name="connsiteX1" fmla="*/ 219710 w 219710"/>
                  <a:gd name="connsiteY1" fmla="*/ 67310 h 274319"/>
                  <a:gd name="connsiteX2" fmla="*/ 149860 w 219710"/>
                  <a:gd name="connsiteY2" fmla="*/ 67310 h 274319"/>
                  <a:gd name="connsiteX3" fmla="*/ 149860 w 219710"/>
                  <a:gd name="connsiteY3" fmla="*/ 274320 h 274319"/>
                  <a:gd name="connsiteX4" fmla="*/ 69850 w 219710"/>
                  <a:gd name="connsiteY4" fmla="*/ 274320 h 274319"/>
                  <a:gd name="connsiteX5" fmla="*/ 69850 w 219710"/>
                  <a:gd name="connsiteY5" fmla="*/ 67310 h 274319"/>
                  <a:gd name="connsiteX6" fmla="*/ 0 w 219710"/>
                  <a:gd name="connsiteY6" fmla="*/ 67310 h 274319"/>
                  <a:gd name="connsiteX7" fmla="*/ 0 w 219710"/>
                  <a:gd name="connsiteY7" fmla="*/ 0 h 274319"/>
                  <a:gd name="connsiteX8" fmla="*/ 219710 w 219710"/>
                  <a:gd name="connsiteY8" fmla="*/ 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9710" h="274319">
                    <a:moveTo>
                      <a:pt x="219710" y="0"/>
                    </a:moveTo>
                    <a:lnTo>
                      <a:pt x="219710" y="67310"/>
                    </a:lnTo>
                    <a:lnTo>
                      <a:pt x="149860" y="67310"/>
                    </a:lnTo>
                    <a:lnTo>
                      <a:pt x="149860" y="274320"/>
                    </a:lnTo>
                    <a:lnTo>
                      <a:pt x="69850" y="274320"/>
                    </a:lnTo>
                    <a:lnTo>
                      <a:pt x="69850" y="67310"/>
                    </a:lnTo>
                    <a:lnTo>
                      <a:pt x="0" y="67310"/>
                    </a:lnTo>
                    <a:lnTo>
                      <a:pt x="0" y="0"/>
                    </a:lnTo>
                    <a:lnTo>
                      <a:pt x="21971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F577BACF-A308-7A04-A49C-443A6EEB79BD}"/>
                  </a:ext>
                </a:extLst>
              </p:cNvPr>
              <p:cNvSpPr/>
              <p:nvPr/>
            </p:nvSpPr>
            <p:spPr>
              <a:xfrm>
                <a:off x="2073910" y="678180"/>
                <a:ext cx="80010" cy="274319"/>
              </a:xfrm>
              <a:custGeom>
                <a:avLst/>
                <a:gdLst>
                  <a:gd name="connsiteX0" fmla="*/ 80010 w 80010"/>
                  <a:gd name="connsiteY0" fmla="*/ 274320 h 274319"/>
                  <a:gd name="connsiteX1" fmla="*/ 0 w 80010"/>
                  <a:gd name="connsiteY1" fmla="*/ 274320 h 274319"/>
                  <a:gd name="connsiteX2" fmla="*/ 0 w 80010"/>
                  <a:gd name="connsiteY2" fmla="*/ 0 h 274319"/>
                  <a:gd name="connsiteX3" fmla="*/ 80010 w 80010"/>
                  <a:gd name="connsiteY3" fmla="*/ 0 h 274319"/>
                  <a:gd name="connsiteX4" fmla="*/ 80010 w 80010"/>
                  <a:gd name="connsiteY4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10" h="274319">
                    <a:moveTo>
                      <a:pt x="80010" y="274320"/>
                    </a:moveTo>
                    <a:lnTo>
                      <a:pt x="0" y="274320"/>
                    </a:lnTo>
                    <a:lnTo>
                      <a:pt x="0" y="0"/>
                    </a:lnTo>
                    <a:lnTo>
                      <a:pt x="80010" y="0"/>
                    </a:lnTo>
                    <a:lnTo>
                      <a:pt x="80010" y="27432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44EB9663-28F5-4312-0FF7-09F7AC99272A}"/>
                  </a:ext>
                </a:extLst>
              </p:cNvPr>
              <p:cNvSpPr/>
              <p:nvPr/>
            </p:nvSpPr>
            <p:spPr>
              <a:xfrm>
                <a:off x="2203450" y="673100"/>
                <a:ext cx="292100" cy="284480"/>
              </a:xfrm>
              <a:custGeom>
                <a:avLst/>
                <a:gdLst>
                  <a:gd name="connsiteX0" fmla="*/ 146050 w 292100"/>
                  <a:gd name="connsiteY0" fmla="*/ 0 h 284480"/>
                  <a:gd name="connsiteX1" fmla="*/ 292100 w 292100"/>
                  <a:gd name="connsiteY1" fmla="*/ 142240 h 284480"/>
                  <a:gd name="connsiteX2" fmla="*/ 146050 w 292100"/>
                  <a:gd name="connsiteY2" fmla="*/ 284480 h 284480"/>
                  <a:gd name="connsiteX3" fmla="*/ 0 w 292100"/>
                  <a:gd name="connsiteY3" fmla="*/ 142240 h 284480"/>
                  <a:gd name="connsiteX4" fmla="*/ 146050 w 292100"/>
                  <a:gd name="connsiteY4" fmla="*/ 0 h 284480"/>
                  <a:gd name="connsiteX5" fmla="*/ 146050 w 292100"/>
                  <a:gd name="connsiteY5" fmla="*/ 213360 h 284480"/>
                  <a:gd name="connsiteX6" fmla="*/ 212090 w 292100"/>
                  <a:gd name="connsiteY6" fmla="*/ 143510 h 284480"/>
                  <a:gd name="connsiteX7" fmla="*/ 146050 w 292100"/>
                  <a:gd name="connsiteY7" fmla="*/ 73660 h 284480"/>
                  <a:gd name="connsiteX8" fmla="*/ 80010 w 292100"/>
                  <a:gd name="connsiteY8" fmla="*/ 143510 h 284480"/>
                  <a:gd name="connsiteX9" fmla="*/ 146050 w 292100"/>
                  <a:gd name="connsiteY9" fmla="*/ 21336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2100" h="284480">
                    <a:moveTo>
                      <a:pt x="146050" y="0"/>
                    </a:moveTo>
                    <a:cubicBezTo>
                      <a:pt x="232410" y="0"/>
                      <a:pt x="292100" y="64770"/>
                      <a:pt x="292100" y="142240"/>
                    </a:cubicBezTo>
                    <a:cubicBezTo>
                      <a:pt x="292100" y="219710"/>
                      <a:pt x="232410" y="284480"/>
                      <a:pt x="14605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lose/>
                    <a:moveTo>
                      <a:pt x="146050" y="213360"/>
                    </a:moveTo>
                    <a:cubicBezTo>
                      <a:pt x="186690" y="213360"/>
                      <a:pt x="212090" y="180340"/>
                      <a:pt x="212090" y="143510"/>
                    </a:cubicBezTo>
                    <a:cubicBezTo>
                      <a:pt x="212090" y="106680"/>
                      <a:pt x="186690" y="73660"/>
                      <a:pt x="146050" y="73660"/>
                    </a:cubicBezTo>
                    <a:cubicBezTo>
                      <a:pt x="105410" y="73660"/>
                      <a:pt x="80010" y="107950"/>
                      <a:pt x="80010" y="143510"/>
                    </a:cubicBezTo>
                    <a:cubicBezTo>
                      <a:pt x="80010" y="179070"/>
                      <a:pt x="106680" y="213360"/>
                      <a:pt x="146050" y="21336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F38AF5A1-7B75-D4E1-98AF-AF4FF969D0A0}"/>
                  </a:ext>
                </a:extLst>
              </p:cNvPr>
              <p:cNvSpPr/>
              <p:nvPr/>
            </p:nvSpPr>
            <p:spPr>
              <a:xfrm>
                <a:off x="2545079" y="675640"/>
                <a:ext cx="240030" cy="281940"/>
              </a:xfrm>
              <a:custGeom>
                <a:avLst/>
                <a:gdLst>
                  <a:gd name="connsiteX0" fmla="*/ 77470 w 240030"/>
                  <a:gd name="connsiteY0" fmla="*/ 154940 h 281940"/>
                  <a:gd name="connsiteX1" fmla="*/ 77470 w 240030"/>
                  <a:gd name="connsiteY1" fmla="*/ 278130 h 281940"/>
                  <a:gd name="connsiteX2" fmla="*/ 0 w 240030"/>
                  <a:gd name="connsiteY2" fmla="*/ 278130 h 281940"/>
                  <a:gd name="connsiteX3" fmla="*/ 0 w 240030"/>
                  <a:gd name="connsiteY3" fmla="*/ 0 h 281940"/>
                  <a:gd name="connsiteX4" fmla="*/ 3810 w 240030"/>
                  <a:gd name="connsiteY4" fmla="*/ 0 h 281940"/>
                  <a:gd name="connsiteX5" fmla="*/ 161290 w 240030"/>
                  <a:gd name="connsiteY5" fmla="*/ 127000 h 281940"/>
                  <a:gd name="connsiteX6" fmla="*/ 161290 w 240030"/>
                  <a:gd name="connsiteY6" fmla="*/ 3810 h 281940"/>
                  <a:gd name="connsiteX7" fmla="*/ 240030 w 240030"/>
                  <a:gd name="connsiteY7" fmla="*/ 3810 h 281940"/>
                  <a:gd name="connsiteX8" fmla="*/ 240030 w 240030"/>
                  <a:gd name="connsiteY8" fmla="*/ 281940 h 281940"/>
                  <a:gd name="connsiteX9" fmla="*/ 236220 w 240030"/>
                  <a:gd name="connsiteY9" fmla="*/ 281940 h 281940"/>
                  <a:gd name="connsiteX10" fmla="*/ 78740 w 240030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0030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40030" y="3810"/>
                    </a:lnTo>
                    <a:lnTo>
                      <a:pt x="240030" y="281940"/>
                    </a:lnTo>
                    <a:lnTo>
                      <a:pt x="236220" y="281940"/>
                    </a:lnTo>
                    <a:lnTo>
                      <a:pt x="78740" y="1549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898F63EA-32F9-E442-CCB2-03A4414A03A4}"/>
                  </a:ext>
                </a:extLst>
              </p:cNvPr>
              <p:cNvSpPr/>
              <p:nvPr/>
            </p:nvSpPr>
            <p:spPr>
              <a:xfrm>
                <a:off x="2896870" y="671830"/>
                <a:ext cx="201929" cy="280669"/>
              </a:xfrm>
              <a:custGeom>
                <a:avLst/>
                <a:gdLst>
                  <a:gd name="connsiteX0" fmla="*/ 1270 w 201929"/>
                  <a:gd name="connsiteY0" fmla="*/ 280670 h 280669"/>
                  <a:gd name="connsiteX1" fmla="*/ 60960 w 201929"/>
                  <a:gd name="connsiteY1" fmla="*/ 204470 h 280669"/>
                  <a:gd name="connsiteX2" fmla="*/ 111760 w 201929"/>
                  <a:gd name="connsiteY2" fmla="*/ 109220 h 280669"/>
                  <a:gd name="connsiteX3" fmla="*/ 67310 w 201929"/>
                  <a:gd name="connsiteY3" fmla="*/ 73660 h 280669"/>
                  <a:gd name="connsiteX4" fmla="*/ 16510 w 201929"/>
                  <a:gd name="connsiteY4" fmla="*/ 86360 h 280669"/>
                  <a:gd name="connsiteX5" fmla="*/ 16510 w 201929"/>
                  <a:gd name="connsiteY5" fmla="*/ 12700 h 280669"/>
                  <a:gd name="connsiteX6" fmla="*/ 78740 w 201929"/>
                  <a:gd name="connsiteY6" fmla="*/ 0 h 280669"/>
                  <a:gd name="connsiteX7" fmla="*/ 190500 w 201929"/>
                  <a:gd name="connsiteY7" fmla="*/ 102870 h 280669"/>
                  <a:gd name="connsiteX8" fmla="*/ 138430 w 201929"/>
                  <a:gd name="connsiteY8" fmla="*/ 213360 h 280669"/>
                  <a:gd name="connsiteX9" fmla="*/ 201930 w 201929"/>
                  <a:gd name="connsiteY9" fmla="*/ 213360 h 280669"/>
                  <a:gd name="connsiteX10" fmla="*/ 201930 w 201929"/>
                  <a:gd name="connsiteY10" fmla="*/ 279400 h 280669"/>
                  <a:gd name="connsiteX11" fmla="*/ 0 w 201929"/>
                  <a:gd name="connsiteY11" fmla="*/ 279400 h 280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29" h="280669">
                    <a:moveTo>
                      <a:pt x="1270" y="280670"/>
                    </a:moveTo>
                    <a:lnTo>
                      <a:pt x="60960" y="204470"/>
                    </a:lnTo>
                    <a:cubicBezTo>
                      <a:pt x="88900" y="168910"/>
                      <a:pt x="111760" y="135890"/>
                      <a:pt x="111760" y="109220"/>
                    </a:cubicBezTo>
                    <a:cubicBezTo>
                      <a:pt x="111760" y="82550"/>
                      <a:pt x="95250" y="73660"/>
                      <a:pt x="67310" y="73660"/>
                    </a:cubicBezTo>
                    <a:cubicBezTo>
                      <a:pt x="39370" y="73660"/>
                      <a:pt x="25400" y="82550"/>
                      <a:pt x="16510" y="86360"/>
                    </a:cubicBezTo>
                    <a:lnTo>
                      <a:pt x="16510" y="12700"/>
                    </a:lnTo>
                    <a:cubicBezTo>
                      <a:pt x="25400" y="7620"/>
                      <a:pt x="48260" y="0"/>
                      <a:pt x="78740" y="0"/>
                    </a:cubicBezTo>
                    <a:cubicBezTo>
                      <a:pt x="148590" y="0"/>
                      <a:pt x="190500" y="41910"/>
                      <a:pt x="190500" y="102870"/>
                    </a:cubicBezTo>
                    <a:cubicBezTo>
                      <a:pt x="190500" y="163830"/>
                      <a:pt x="162560" y="181610"/>
                      <a:pt x="138430" y="213360"/>
                    </a:cubicBezTo>
                    <a:lnTo>
                      <a:pt x="201930" y="213360"/>
                    </a:lnTo>
                    <a:lnTo>
                      <a:pt x="201930" y="279400"/>
                    </a:lnTo>
                    <a:lnTo>
                      <a:pt x="0" y="27940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62E575B2-F6B4-915A-E5AC-33E16114CBE0}"/>
                  </a:ext>
                </a:extLst>
              </p:cNvPr>
              <p:cNvSpPr/>
              <p:nvPr/>
            </p:nvSpPr>
            <p:spPr>
              <a:xfrm>
                <a:off x="3135629" y="756919"/>
                <a:ext cx="81280" cy="201930"/>
              </a:xfrm>
              <a:custGeom>
                <a:avLst/>
                <a:gdLst>
                  <a:gd name="connsiteX0" fmla="*/ 40640 w 81280"/>
                  <a:gd name="connsiteY0" fmla="*/ 0 h 201930"/>
                  <a:gd name="connsiteX1" fmla="*/ 81280 w 81280"/>
                  <a:gd name="connsiteY1" fmla="*/ 39370 h 201930"/>
                  <a:gd name="connsiteX2" fmla="*/ 40640 w 81280"/>
                  <a:gd name="connsiteY2" fmla="*/ 78740 h 201930"/>
                  <a:gd name="connsiteX3" fmla="*/ 0 w 81280"/>
                  <a:gd name="connsiteY3" fmla="*/ 39370 h 201930"/>
                  <a:gd name="connsiteX4" fmla="*/ 40640 w 81280"/>
                  <a:gd name="connsiteY4" fmla="*/ 0 h 201930"/>
                  <a:gd name="connsiteX5" fmla="*/ 40640 w 81280"/>
                  <a:gd name="connsiteY5" fmla="*/ 123190 h 201930"/>
                  <a:gd name="connsiteX6" fmla="*/ 81280 w 81280"/>
                  <a:gd name="connsiteY6" fmla="*/ 162560 h 201930"/>
                  <a:gd name="connsiteX7" fmla="*/ 40640 w 81280"/>
                  <a:gd name="connsiteY7" fmla="*/ 201930 h 201930"/>
                  <a:gd name="connsiteX8" fmla="*/ 0 w 81280"/>
                  <a:gd name="connsiteY8" fmla="*/ 162560 h 201930"/>
                  <a:gd name="connsiteX9" fmla="*/ 40640 w 81280"/>
                  <a:gd name="connsiteY9" fmla="*/ 123190 h 20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280" h="201930">
                    <a:moveTo>
                      <a:pt x="40640" y="0"/>
                    </a:moveTo>
                    <a:cubicBezTo>
                      <a:pt x="66040" y="0"/>
                      <a:pt x="81280" y="15240"/>
                      <a:pt x="81280" y="39370"/>
                    </a:cubicBezTo>
                    <a:cubicBezTo>
                      <a:pt x="81280" y="63500"/>
                      <a:pt x="66040" y="78740"/>
                      <a:pt x="40640" y="78740"/>
                    </a:cubicBezTo>
                    <a:cubicBezTo>
                      <a:pt x="15240" y="78740"/>
                      <a:pt x="0" y="63500"/>
                      <a:pt x="0" y="39370"/>
                    </a:cubicBezTo>
                    <a:cubicBezTo>
                      <a:pt x="0" y="15240"/>
                      <a:pt x="15240" y="0"/>
                      <a:pt x="40640" y="0"/>
                    </a:cubicBezTo>
                    <a:close/>
                    <a:moveTo>
                      <a:pt x="40640" y="123190"/>
                    </a:moveTo>
                    <a:cubicBezTo>
                      <a:pt x="66040" y="123190"/>
                      <a:pt x="81280" y="138430"/>
                      <a:pt x="81280" y="162560"/>
                    </a:cubicBezTo>
                    <a:cubicBezTo>
                      <a:pt x="81280" y="186690"/>
                      <a:pt x="66040" y="201930"/>
                      <a:pt x="40640" y="201930"/>
                    </a:cubicBezTo>
                    <a:cubicBezTo>
                      <a:pt x="15240" y="201930"/>
                      <a:pt x="0" y="186690"/>
                      <a:pt x="0" y="162560"/>
                    </a:cubicBezTo>
                    <a:cubicBezTo>
                      <a:pt x="0" y="138430"/>
                      <a:pt x="15240" y="123190"/>
                      <a:pt x="40640" y="12319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9E7C1A78-8E71-BBB7-04ED-0C9AE4525FEB}"/>
                  </a:ext>
                </a:extLst>
              </p:cNvPr>
              <p:cNvSpPr/>
              <p:nvPr/>
            </p:nvSpPr>
            <p:spPr>
              <a:xfrm>
                <a:off x="3348990" y="676909"/>
                <a:ext cx="215900" cy="274320"/>
              </a:xfrm>
              <a:custGeom>
                <a:avLst/>
                <a:gdLst>
                  <a:gd name="connsiteX0" fmla="*/ 0 w 215900"/>
                  <a:gd name="connsiteY0" fmla="*/ 1270 h 274320"/>
                  <a:gd name="connsiteX1" fmla="*/ 92710 w 215900"/>
                  <a:gd name="connsiteY1" fmla="*/ 1270 h 274320"/>
                  <a:gd name="connsiteX2" fmla="*/ 205740 w 215900"/>
                  <a:gd name="connsiteY2" fmla="*/ 80010 h 274320"/>
                  <a:gd name="connsiteX3" fmla="*/ 170180 w 215900"/>
                  <a:gd name="connsiteY3" fmla="*/ 130810 h 274320"/>
                  <a:gd name="connsiteX4" fmla="*/ 215900 w 215900"/>
                  <a:gd name="connsiteY4" fmla="*/ 191770 h 274320"/>
                  <a:gd name="connsiteX5" fmla="*/ 99060 w 215900"/>
                  <a:gd name="connsiteY5" fmla="*/ 274320 h 274320"/>
                  <a:gd name="connsiteX6" fmla="*/ 0 w 215900"/>
                  <a:gd name="connsiteY6" fmla="*/ 274320 h 274320"/>
                  <a:gd name="connsiteX7" fmla="*/ 0 w 215900"/>
                  <a:gd name="connsiteY7" fmla="*/ 0 h 274320"/>
                  <a:gd name="connsiteX8" fmla="*/ 76200 w 215900"/>
                  <a:gd name="connsiteY8" fmla="*/ 64770 h 274320"/>
                  <a:gd name="connsiteX9" fmla="*/ 76200 w 215900"/>
                  <a:gd name="connsiteY9" fmla="*/ 111760 h 274320"/>
                  <a:gd name="connsiteX10" fmla="*/ 97790 w 215900"/>
                  <a:gd name="connsiteY10" fmla="*/ 111760 h 274320"/>
                  <a:gd name="connsiteX11" fmla="*/ 125730 w 215900"/>
                  <a:gd name="connsiteY11" fmla="*/ 88900 h 274320"/>
                  <a:gd name="connsiteX12" fmla="*/ 97790 w 215900"/>
                  <a:gd name="connsiteY12" fmla="*/ 64770 h 274320"/>
                  <a:gd name="connsiteX13" fmla="*/ 76200 w 215900"/>
                  <a:gd name="connsiteY13" fmla="*/ 64770 h 274320"/>
                  <a:gd name="connsiteX14" fmla="*/ 76200 w 215900"/>
                  <a:gd name="connsiteY14" fmla="*/ 162560 h 274320"/>
                  <a:gd name="connsiteX15" fmla="*/ 76200 w 215900"/>
                  <a:gd name="connsiteY15" fmla="*/ 213360 h 274320"/>
                  <a:gd name="connsiteX16" fmla="*/ 104140 w 215900"/>
                  <a:gd name="connsiteY16" fmla="*/ 213360 h 274320"/>
                  <a:gd name="connsiteX17" fmla="*/ 134620 w 215900"/>
                  <a:gd name="connsiteY17" fmla="*/ 187960 h 274320"/>
                  <a:gd name="connsiteX18" fmla="*/ 104140 w 215900"/>
                  <a:gd name="connsiteY18" fmla="*/ 162560 h 274320"/>
                  <a:gd name="connsiteX19" fmla="*/ 76200 w 215900"/>
                  <a:gd name="connsiteY19" fmla="*/ 162560 h 27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5900" h="274320">
                    <a:moveTo>
                      <a:pt x="0" y="1270"/>
                    </a:moveTo>
                    <a:lnTo>
                      <a:pt x="92710" y="1270"/>
                    </a:lnTo>
                    <a:cubicBezTo>
                      <a:pt x="154940" y="1270"/>
                      <a:pt x="205740" y="24130"/>
                      <a:pt x="205740" y="80010"/>
                    </a:cubicBezTo>
                    <a:cubicBezTo>
                      <a:pt x="205740" y="135890"/>
                      <a:pt x="187960" y="124460"/>
                      <a:pt x="170180" y="130810"/>
                    </a:cubicBezTo>
                    <a:cubicBezTo>
                      <a:pt x="191770" y="137160"/>
                      <a:pt x="215900" y="160020"/>
                      <a:pt x="215900" y="191770"/>
                    </a:cubicBezTo>
                    <a:cubicBezTo>
                      <a:pt x="215900" y="250190"/>
                      <a:pt x="167640" y="274320"/>
                      <a:pt x="99060" y="274320"/>
                    </a:cubicBezTo>
                    <a:lnTo>
                      <a:pt x="0" y="274320"/>
                    </a:lnTo>
                    <a:lnTo>
                      <a:pt x="0" y="0"/>
                    </a:lnTo>
                    <a:close/>
                    <a:moveTo>
                      <a:pt x="76200" y="64770"/>
                    </a:moveTo>
                    <a:lnTo>
                      <a:pt x="76200" y="111760"/>
                    </a:lnTo>
                    <a:lnTo>
                      <a:pt x="97790" y="111760"/>
                    </a:lnTo>
                    <a:cubicBezTo>
                      <a:pt x="113030" y="111760"/>
                      <a:pt x="125730" y="105410"/>
                      <a:pt x="125730" y="88900"/>
                    </a:cubicBezTo>
                    <a:cubicBezTo>
                      <a:pt x="125730" y="72390"/>
                      <a:pt x="113030" y="64770"/>
                      <a:pt x="97790" y="64770"/>
                    </a:cubicBezTo>
                    <a:lnTo>
                      <a:pt x="76200" y="64770"/>
                    </a:lnTo>
                    <a:close/>
                    <a:moveTo>
                      <a:pt x="76200" y="162560"/>
                    </a:moveTo>
                    <a:lnTo>
                      <a:pt x="76200" y="213360"/>
                    </a:lnTo>
                    <a:lnTo>
                      <a:pt x="104140" y="213360"/>
                    </a:lnTo>
                    <a:cubicBezTo>
                      <a:pt x="119380" y="213360"/>
                      <a:pt x="134620" y="207010"/>
                      <a:pt x="134620" y="187960"/>
                    </a:cubicBezTo>
                    <a:cubicBezTo>
                      <a:pt x="134620" y="168910"/>
                      <a:pt x="119380" y="162560"/>
                      <a:pt x="104140" y="162560"/>
                    </a:cubicBezTo>
                    <a:lnTo>
                      <a:pt x="76200" y="16256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05466BF2-A266-975F-4CC6-B8648177D654}"/>
                  </a:ext>
                </a:extLst>
              </p:cNvPr>
              <p:cNvSpPr/>
              <p:nvPr/>
            </p:nvSpPr>
            <p:spPr>
              <a:xfrm>
                <a:off x="3614420" y="678180"/>
                <a:ext cx="223520" cy="274319"/>
              </a:xfrm>
              <a:custGeom>
                <a:avLst/>
                <a:gdLst>
                  <a:gd name="connsiteX0" fmla="*/ 140970 w 223520"/>
                  <a:gd name="connsiteY0" fmla="*/ 274320 h 274319"/>
                  <a:gd name="connsiteX1" fmla="*/ 100330 w 223520"/>
                  <a:gd name="connsiteY1" fmla="*/ 189230 h 274319"/>
                  <a:gd name="connsiteX2" fmla="*/ 77470 w 223520"/>
                  <a:gd name="connsiteY2" fmla="*/ 189230 h 274319"/>
                  <a:gd name="connsiteX3" fmla="*/ 77470 w 223520"/>
                  <a:gd name="connsiteY3" fmla="*/ 274320 h 274319"/>
                  <a:gd name="connsiteX4" fmla="*/ 0 w 223520"/>
                  <a:gd name="connsiteY4" fmla="*/ 274320 h 274319"/>
                  <a:gd name="connsiteX5" fmla="*/ 0 w 223520"/>
                  <a:gd name="connsiteY5" fmla="*/ 0 h 274319"/>
                  <a:gd name="connsiteX6" fmla="*/ 102870 w 223520"/>
                  <a:gd name="connsiteY6" fmla="*/ 0 h 274319"/>
                  <a:gd name="connsiteX7" fmla="*/ 218440 w 223520"/>
                  <a:gd name="connsiteY7" fmla="*/ 96520 h 274319"/>
                  <a:gd name="connsiteX8" fmla="*/ 170180 w 223520"/>
                  <a:gd name="connsiteY8" fmla="*/ 176530 h 274319"/>
                  <a:gd name="connsiteX9" fmla="*/ 223520 w 223520"/>
                  <a:gd name="connsiteY9" fmla="*/ 274320 h 274319"/>
                  <a:gd name="connsiteX10" fmla="*/ 140970 w 223520"/>
                  <a:gd name="connsiteY10" fmla="*/ 274320 h 274319"/>
                  <a:gd name="connsiteX11" fmla="*/ 77470 w 223520"/>
                  <a:gd name="connsiteY11" fmla="*/ 67310 h 274319"/>
                  <a:gd name="connsiteX12" fmla="*/ 77470 w 223520"/>
                  <a:gd name="connsiteY12" fmla="*/ 125730 h 274319"/>
                  <a:gd name="connsiteX13" fmla="*/ 106680 w 223520"/>
                  <a:gd name="connsiteY13" fmla="*/ 125730 h 274319"/>
                  <a:gd name="connsiteX14" fmla="*/ 137160 w 223520"/>
                  <a:gd name="connsiteY14" fmla="*/ 96520 h 274319"/>
                  <a:gd name="connsiteX15" fmla="*/ 106680 w 223520"/>
                  <a:gd name="connsiteY15" fmla="*/ 67310 h 274319"/>
                  <a:gd name="connsiteX16" fmla="*/ 77470 w 223520"/>
                  <a:gd name="connsiteY16" fmla="*/ 6731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3520" h="274319">
                    <a:moveTo>
                      <a:pt x="140970" y="274320"/>
                    </a:moveTo>
                    <a:lnTo>
                      <a:pt x="100330" y="189230"/>
                    </a:lnTo>
                    <a:lnTo>
                      <a:pt x="77470" y="189230"/>
                    </a:lnTo>
                    <a:lnTo>
                      <a:pt x="77470" y="274320"/>
                    </a:lnTo>
                    <a:lnTo>
                      <a:pt x="0" y="274320"/>
                    </a:lnTo>
                    <a:lnTo>
                      <a:pt x="0" y="0"/>
                    </a:lnTo>
                    <a:lnTo>
                      <a:pt x="102870" y="0"/>
                    </a:lnTo>
                    <a:cubicBezTo>
                      <a:pt x="170180" y="0"/>
                      <a:pt x="218440" y="31750"/>
                      <a:pt x="218440" y="96520"/>
                    </a:cubicBezTo>
                    <a:cubicBezTo>
                      <a:pt x="218440" y="161290"/>
                      <a:pt x="200660" y="161290"/>
                      <a:pt x="170180" y="176530"/>
                    </a:cubicBezTo>
                    <a:lnTo>
                      <a:pt x="223520" y="274320"/>
                    </a:lnTo>
                    <a:lnTo>
                      <a:pt x="140970" y="274320"/>
                    </a:lnTo>
                    <a:close/>
                    <a:moveTo>
                      <a:pt x="77470" y="67310"/>
                    </a:moveTo>
                    <a:lnTo>
                      <a:pt x="77470" y="125730"/>
                    </a:lnTo>
                    <a:lnTo>
                      <a:pt x="106680" y="125730"/>
                    </a:lnTo>
                    <a:cubicBezTo>
                      <a:pt x="123190" y="125730"/>
                      <a:pt x="137160" y="119380"/>
                      <a:pt x="137160" y="96520"/>
                    </a:cubicBezTo>
                    <a:cubicBezTo>
                      <a:pt x="137160" y="73660"/>
                      <a:pt x="123190" y="67310"/>
                      <a:pt x="106680" y="67310"/>
                    </a:cubicBezTo>
                    <a:lnTo>
                      <a:pt x="77470" y="6731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35EB4916-3283-F090-E147-9F07B8D78AF9}"/>
                  </a:ext>
                </a:extLst>
              </p:cNvPr>
              <p:cNvSpPr/>
              <p:nvPr/>
            </p:nvSpPr>
            <p:spPr>
              <a:xfrm>
                <a:off x="3856990" y="675640"/>
                <a:ext cx="283209" cy="278129"/>
              </a:xfrm>
              <a:custGeom>
                <a:avLst/>
                <a:gdLst>
                  <a:gd name="connsiteX0" fmla="*/ 182880 w 283209"/>
                  <a:gd name="connsiteY0" fmla="*/ 241300 h 278129"/>
                  <a:gd name="connsiteX1" fmla="*/ 99060 w 283209"/>
                  <a:gd name="connsiteY1" fmla="*/ 241300 h 278129"/>
                  <a:gd name="connsiteX2" fmla="*/ 82550 w 283209"/>
                  <a:gd name="connsiteY2" fmla="*/ 278130 h 278129"/>
                  <a:gd name="connsiteX3" fmla="*/ 0 w 283209"/>
                  <a:gd name="connsiteY3" fmla="*/ 278130 h 278129"/>
                  <a:gd name="connsiteX4" fmla="*/ 139700 w 283209"/>
                  <a:gd name="connsiteY4" fmla="*/ 0 h 278129"/>
                  <a:gd name="connsiteX5" fmla="*/ 143510 w 283209"/>
                  <a:gd name="connsiteY5" fmla="*/ 0 h 278129"/>
                  <a:gd name="connsiteX6" fmla="*/ 283210 w 283209"/>
                  <a:gd name="connsiteY6" fmla="*/ 278130 h 278129"/>
                  <a:gd name="connsiteX7" fmla="*/ 200660 w 283209"/>
                  <a:gd name="connsiteY7" fmla="*/ 278130 h 278129"/>
                  <a:gd name="connsiteX8" fmla="*/ 184150 w 283209"/>
                  <a:gd name="connsiteY8" fmla="*/ 241300 h 278129"/>
                  <a:gd name="connsiteX9" fmla="*/ 120650 w 283209"/>
                  <a:gd name="connsiteY9" fmla="*/ 189230 h 278129"/>
                  <a:gd name="connsiteX10" fmla="*/ 160020 w 283209"/>
                  <a:gd name="connsiteY10" fmla="*/ 189230 h 278129"/>
                  <a:gd name="connsiteX11" fmla="*/ 140970 w 283209"/>
                  <a:gd name="connsiteY11" fmla="*/ 138430 h 278129"/>
                  <a:gd name="connsiteX12" fmla="*/ 140970 w 283209"/>
                  <a:gd name="connsiteY12" fmla="*/ 138430 h 278129"/>
                  <a:gd name="connsiteX13" fmla="*/ 121920 w 283209"/>
                  <a:gd name="connsiteY13" fmla="*/ 189230 h 278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3209" h="278129">
                    <a:moveTo>
                      <a:pt x="182880" y="241300"/>
                    </a:moveTo>
                    <a:lnTo>
                      <a:pt x="99060" y="241300"/>
                    </a:lnTo>
                    <a:lnTo>
                      <a:pt x="82550" y="278130"/>
                    </a:lnTo>
                    <a:lnTo>
                      <a:pt x="0" y="278130"/>
                    </a:lnTo>
                    <a:lnTo>
                      <a:pt x="139700" y="0"/>
                    </a:lnTo>
                    <a:lnTo>
                      <a:pt x="143510" y="0"/>
                    </a:lnTo>
                    <a:lnTo>
                      <a:pt x="283210" y="278130"/>
                    </a:lnTo>
                    <a:lnTo>
                      <a:pt x="200660" y="278130"/>
                    </a:lnTo>
                    <a:lnTo>
                      <a:pt x="184150" y="241300"/>
                    </a:lnTo>
                    <a:close/>
                    <a:moveTo>
                      <a:pt x="120650" y="189230"/>
                    </a:moveTo>
                    <a:lnTo>
                      <a:pt x="160020" y="189230"/>
                    </a:lnTo>
                    <a:cubicBezTo>
                      <a:pt x="153670" y="172720"/>
                      <a:pt x="143510" y="148590"/>
                      <a:pt x="140970" y="138430"/>
                    </a:cubicBezTo>
                    <a:lnTo>
                      <a:pt x="140970" y="138430"/>
                    </a:lnTo>
                    <a:cubicBezTo>
                      <a:pt x="138430" y="148590"/>
                      <a:pt x="128270" y="173990"/>
                      <a:pt x="121920" y="18923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BA95BE7B-42BD-D772-105C-9FD3ADDE218B}"/>
                  </a:ext>
                </a:extLst>
              </p:cNvPr>
              <p:cNvSpPr/>
              <p:nvPr/>
            </p:nvSpPr>
            <p:spPr>
              <a:xfrm>
                <a:off x="4174490" y="675640"/>
                <a:ext cx="238759" cy="281940"/>
              </a:xfrm>
              <a:custGeom>
                <a:avLst/>
                <a:gdLst>
                  <a:gd name="connsiteX0" fmla="*/ 77470 w 238759"/>
                  <a:gd name="connsiteY0" fmla="*/ 154940 h 281940"/>
                  <a:gd name="connsiteX1" fmla="*/ 77470 w 238759"/>
                  <a:gd name="connsiteY1" fmla="*/ 278130 h 281940"/>
                  <a:gd name="connsiteX2" fmla="*/ 0 w 238759"/>
                  <a:gd name="connsiteY2" fmla="*/ 278130 h 281940"/>
                  <a:gd name="connsiteX3" fmla="*/ 0 w 238759"/>
                  <a:gd name="connsiteY3" fmla="*/ 0 h 281940"/>
                  <a:gd name="connsiteX4" fmla="*/ 3810 w 238759"/>
                  <a:gd name="connsiteY4" fmla="*/ 0 h 281940"/>
                  <a:gd name="connsiteX5" fmla="*/ 161290 w 238759"/>
                  <a:gd name="connsiteY5" fmla="*/ 127000 h 281940"/>
                  <a:gd name="connsiteX6" fmla="*/ 161290 w 238759"/>
                  <a:gd name="connsiteY6" fmla="*/ 3810 h 281940"/>
                  <a:gd name="connsiteX7" fmla="*/ 238760 w 238759"/>
                  <a:gd name="connsiteY7" fmla="*/ 3810 h 281940"/>
                  <a:gd name="connsiteX8" fmla="*/ 238760 w 238759"/>
                  <a:gd name="connsiteY8" fmla="*/ 281940 h 281940"/>
                  <a:gd name="connsiteX9" fmla="*/ 234950 w 238759"/>
                  <a:gd name="connsiteY9" fmla="*/ 281940 h 281940"/>
                  <a:gd name="connsiteX10" fmla="*/ 77470 w 238759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759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38760" y="3810"/>
                    </a:lnTo>
                    <a:lnTo>
                      <a:pt x="238760" y="281940"/>
                    </a:lnTo>
                    <a:lnTo>
                      <a:pt x="234950" y="281940"/>
                    </a:lnTo>
                    <a:lnTo>
                      <a:pt x="77470" y="1549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EC18FFFD-8C06-CA42-1AD3-6FD9BAF67AC9}"/>
                  </a:ext>
                </a:extLst>
              </p:cNvPr>
              <p:cNvSpPr/>
              <p:nvPr/>
            </p:nvSpPr>
            <p:spPr>
              <a:xfrm>
                <a:off x="4475479" y="678180"/>
                <a:ext cx="254000" cy="274319"/>
              </a:xfrm>
              <a:custGeom>
                <a:avLst/>
                <a:gdLst>
                  <a:gd name="connsiteX0" fmla="*/ 0 w 254000"/>
                  <a:gd name="connsiteY0" fmla="*/ 274320 h 274319"/>
                  <a:gd name="connsiteX1" fmla="*/ 0 w 254000"/>
                  <a:gd name="connsiteY1" fmla="*/ 0 h 274319"/>
                  <a:gd name="connsiteX2" fmla="*/ 96520 w 254000"/>
                  <a:gd name="connsiteY2" fmla="*/ 0 h 274319"/>
                  <a:gd name="connsiteX3" fmla="*/ 254000 w 254000"/>
                  <a:gd name="connsiteY3" fmla="*/ 137160 h 274319"/>
                  <a:gd name="connsiteX4" fmla="*/ 96520 w 254000"/>
                  <a:gd name="connsiteY4" fmla="*/ 274320 h 274319"/>
                  <a:gd name="connsiteX5" fmla="*/ 0 w 254000"/>
                  <a:gd name="connsiteY5" fmla="*/ 274320 h 274319"/>
                  <a:gd name="connsiteX6" fmla="*/ 80010 w 254000"/>
                  <a:gd name="connsiteY6" fmla="*/ 67310 h 274319"/>
                  <a:gd name="connsiteX7" fmla="*/ 80010 w 254000"/>
                  <a:gd name="connsiteY7" fmla="*/ 207010 h 274319"/>
                  <a:gd name="connsiteX8" fmla="*/ 95250 w 254000"/>
                  <a:gd name="connsiteY8" fmla="*/ 207010 h 274319"/>
                  <a:gd name="connsiteX9" fmla="*/ 173990 w 254000"/>
                  <a:gd name="connsiteY9" fmla="*/ 137160 h 274319"/>
                  <a:gd name="connsiteX10" fmla="*/ 95250 w 254000"/>
                  <a:gd name="connsiteY10" fmla="*/ 67310 h 274319"/>
                  <a:gd name="connsiteX11" fmla="*/ 80010 w 254000"/>
                  <a:gd name="connsiteY11" fmla="*/ 6731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4000" h="274319">
                    <a:moveTo>
                      <a:pt x="0" y="274320"/>
                    </a:moveTo>
                    <a:lnTo>
                      <a:pt x="0" y="0"/>
                    </a:lnTo>
                    <a:lnTo>
                      <a:pt x="96520" y="0"/>
                    </a:lnTo>
                    <a:cubicBezTo>
                      <a:pt x="194310" y="0"/>
                      <a:pt x="254000" y="58420"/>
                      <a:pt x="254000" y="137160"/>
                    </a:cubicBezTo>
                    <a:cubicBezTo>
                      <a:pt x="254000" y="215900"/>
                      <a:pt x="194310" y="274320"/>
                      <a:pt x="96520" y="274320"/>
                    </a:cubicBezTo>
                    <a:lnTo>
                      <a:pt x="0" y="274320"/>
                    </a:lnTo>
                    <a:close/>
                    <a:moveTo>
                      <a:pt x="80010" y="67310"/>
                    </a:moveTo>
                    <a:lnTo>
                      <a:pt x="80010" y="207010"/>
                    </a:lnTo>
                    <a:lnTo>
                      <a:pt x="95250" y="207010"/>
                    </a:lnTo>
                    <a:cubicBezTo>
                      <a:pt x="148590" y="207010"/>
                      <a:pt x="173990" y="173990"/>
                      <a:pt x="173990" y="137160"/>
                    </a:cubicBezTo>
                    <a:cubicBezTo>
                      <a:pt x="173990" y="100330"/>
                      <a:pt x="148590" y="67310"/>
                      <a:pt x="95250" y="67310"/>
                    </a:cubicBezTo>
                    <a:lnTo>
                      <a:pt x="80010" y="6731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B024290F-74ED-1D56-28F6-87DAA5193F56}"/>
                  </a:ext>
                </a:extLst>
              </p:cNvPr>
              <p:cNvSpPr/>
              <p:nvPr/>
            </p:nvSpPr>
            <p:spPr>
              <a:xfrm>
                <a:off x="4777740" y="678180"/>
                <a:ext cx="80009" cy="274319"/>
              </a:xfrm>
              <a:custGeom>
                <a:avLst/>
                <a:gdLst>
                  <a:gd name="connsiteX0" fmla="*/ 80010 w 80009"/>
                  <a:gd name="connsiteY0" fmla="*/ 274320 h 274319"/>
                  <a:gd name="connsiteX1" fmla="*/ 0 w 80009"/>
                  <a:gd name="connsiteY1" fmla="*/ 274320 h 274319"/>
                  <a:gd name="connsiteX2" fmla="*/ 0 w 80009"/>
                  <a:gd name="connsiteY2" fmla="*/ 0 h 274319"/>
                  <a:gd name="connsiteX3" fmla="*/ 80010 w 80009"/>
                  <a:gd name="connsiteY3" fmla="*/ 0 h 274319"/>
                  <a:gd name="connsiteX4" fmla="*/ 80010 w 80009"/>
                  <a:gd name="connsiteY4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09" h="274319">
                    <a:moveTo>
                      <a:pt x="80010" y="274320"/>
                    </a:moveTo>
                    <a:lnTo>
                      <a:pt x="0" y="274320"/>
                    </a:lnTo>
                    <a:lnTo>
                      <a:pt x="0" y="0"/>
                    </a:lnTo>
                    <a:lnTo>
                      <a:pt x="80010" y="0"/>
                    </a:lnTo>
                    <a:lnTo>
                      <a:pt x="80010" y="27432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B2F58181-C295-3505-004E-634256B9FA50}"/>
                  </a:ext>
                </a:extLst>
              </p:cNvPr>
              <p:cNvSpPr/>
              <p:nvPr/>
            </p:nvSpPr>
            <p:spPr>
              <a:xfrm>
                <a:off x="4921250" y="675640"/>
                <a:ext cx="238759" cy="281940"/>
              </a:xfrm>
              <a:custGeom>
                <a:avLst/>
                <a:gdLst>
                  <a:gd name="connsiteX0" fmla="*/ 77470 w 238759"/>
                  <a:gd name="connsiteY0" fmla="*/ 154940 h 281940"/>
                  <a:gd name="connsiteX1" fmla="*/ 77470 w 238759"/>
                  <a:gd name="connsiteY1" fmla="*/ 278130 h 281940"/>
                  <a:gd name="connsiteX2" fmla="*/ 0 w 238759"/>
                  <a:gd name="connsiteY2" fmla="*/ 278130 h 281940"/>
                  <a:gd name="connsiteX3" fmla="*/ 0 w 238759"/>
                  <a:gd name="connsiteY3" fmla="*/ 0 h 281940"/>
                  <a:gd name="connsiteX4" fmla="*/ 3810 w 238759"/>
                  <a:gd name="connsiteY4" fmla="*/ 0 h 281940"/>
                  <a:gd name="connsiteX5" fmla="*/ 161290 w 238759"/>
                  <a:gd name="connsiteY5" fmla="*/ 127000 h 281940"/>
                  <a:gd name="connsiteX6" fmla="*/ 161290 w 238759"/>
                  <a:gd name="connsiteY6" fmla="*/ 3810 h 281940"/>
                  <a:gd name="connsiteX7" fmla="*/ 238760 w 238759"/>
                  <a:gd name="connsiteY7" fmla="*/ 3810 h 281940"/>
                  <a:gd name="connsiteX8" fmla="*/ 238760 w 238759"/>
                  <a:gd name="connsiteY8" fmla="*/ 281940 h 281940"/>
                  <a:gd name="connsiteX9" fmla="*/ 234950 w 238759"/>
                  <a:gd name="connsiteY9" fmla="*/ 281940 h 281940"/>
                  <a:gd name="connsiteX10" fmla="*/ 77470 w 238759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759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38760" y="3810"/>
                    </a:lnTo>
                    <a:lnTo>
                      <a:pt x="238760" y="281940"/>
                    </a:lnTo>
                    <a:lnTo>
                      <a:pt x="234950" y="281940"/>
                    </a:lnTo>
                    <a:lnTo>
                      <a:pt x="77470" y="1549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1A7A3820-8E35-4459-4950-E17B339A1AFD}"/>
                  </a:ext>
                </a:extLst>
              </p:cNvPr>
              <p:cNvSpPr/>
              <p:nvPr/>
            </p:nvSpPr>
            <p:spPr>
              <a:xfrm>
                <a:off x="5208270" y="674369"/>
                <a:ext cx="248920" cy="284480"/>
              </a:xfrm>
              <a:custGeom>
                <a:avLst/>
                <a:gdLst>
                  <a:gd name="connsiteX0" fmla="*/ 246380 w 248920"/>
                  <a:gd name="connsiteY0" fmla="*/ 264160 h 284480"/>
                  <a:gd name="connsiteX1" fmla="*/ 149860 w 248920"/>
                  <a:gd name="connsiteY1" fmla="*/ 284480 h 284480"/>
                  <a:gd name="connsiteX2" fmla="*/ 0 w 248920"/>
                  <a:gd name="connsiteY2" fmla="*/ 142240 h 284480"/>
                  <a:gd name="connsiteX3" fmla="*/ 146050 w 248920"/>
                  <a:gd name="connsiteY3" fmla="*/ 0 h 284480"/>
                  <a:gd name="connsiteX4" fmla="*/ 236220 w 248920"/>
                  <a:gd name="connsiteY4" fmla="*/ 17780 h 284480"/>
                  <a:gd name="connsiteX5" fmla="*/ 236220 w 248920"/>
                  <a:gd name="connsiteY5" fmla="*/ 90170 h 284480"/>
                  <a:gd name="connsiteX6" fmla="*/ 154940 w 248920"/>
                  <a:gd name="connsiteY6" fmla="*/ 72390 h 284480"/>
                  <a:gd name="connsiteX7" fmla="*/ 81280 w 248920"/>
                  <a:gd name="connsiteY7" fmla="*/ 142240 h 284480"/>
                  <a:gd name="connsiteX8" fmla="*/ 151130 w 248920"/>
                  <a:gd name="connsiteY8" fmla="*/ 213360 h 284480"/>
                  <a:gd name="connsiteX9" fmla="*/ 172720 w 248920"/>
                  <a:gd name="connsiteY9" fmla="*/ 213360 h 284480"/>
                  <a:gd name="connsiteX10" fmla="*/ 172720 w 248920"/>
                  <a:gd name="connsiteY10" fmla="*/ 149860 h 284480"/>
                  <a:gd name="connsiteX11" fmla="*/ 248920 w 248920"/>
                  <a:gd name="connsiteY11" fmla="*/ 149860 h 284480"/>
                  <a:gd name="connsiteX12" fmla="*/ 248920 w 248920"/>
                  <a:gd name="connsiteY12" fmla="*/ 26543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8920" h="284480">
                    <a:moveTo>
                      <a:pt x="246380" y="264160"/>
                    </a:moveTo>
                    <a:cubicBezTo>
                      <a:pt x="219710" y="276860"/>
                      <a:pt x="184150" y="284480"/>
                      <a:pt x="14986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ubicBezTo>
                      <a:pt x="232410" y="0"/>
                      <a:pt x="214630" y="7620"/>
                      <a:pt x="236220" y="17780"/>
                    </a:cubicBezTo>
                    <a:lnTo>
                      <a:pt x="236220" y="90170"/>
                    </a:lnTo>
                    <a:cubicBezTo>
                      <a:pt x="218440" y="82550"/>
                      <a:pt x="191770" y="72390"/>
                      <a:pt x="154940" y="72390"/>
                    </a:cubicBezTo>
                    <a:cubicBezTo>
                      <a:pt x="118110" y="72390"/>
                      <a:pt x="81280" y="106680"/>
                      <a:pt x="81280" y="142240"/>
                    </a:cubicBezTo>
                    <a:cubicBezTo>
                      <a:pt x="81280" y="177800"/>
                      <a:pt x="105410" y="213360"/>
                      <a:pt x="151130" y="213360"/>
                    </a:cubicBezTo>
                    <a:cubicBezTo>
                      <a:pt x="196850" y="213360"/>
                      <a:pt x="165100" y="213360"/>
                      <a:pt x="172720" y="213360"/>
                    </a:cubicBezTo>
                    <a:lnTo>
                      <a:pt x="172720" y="149860"/>
                    </a:lnTo>
                    <a:lnTo>
                      <a:pt x="248920" y="149860"/>
                    </a:lnTo>
                    <a:lnTo>
                      <a:pt x="248920" y="26543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6" name="Graphic 4">
              <a:extLst>
                <a:ext uri="{FF2B5EF4-FFF2-40B4-BE49-F238E27FC236}">
                  <a16:creationId xmlns:a16="http://schemas.microsoft.com/office/drawing/2014/main" id="{2DE7EEB5-E4F6-AD35-7266-6CB74CC076AB}"/>
                </a:ext>
              </a:extLst>
            </p:cNvPr>
            <p:cNvGrpSpPr/>
            <p:nvPr/>
          </p:nvGrpSpPr>
          <p:grpSpPr>
            <a:xfrm>
              <a:off x="416559" y="594359"/>
              <a:ext cx="474979" cy="474979"/>
              <a:chOff x="416559" y="594359"/>
              <a:chExt cx="474979" cy="474979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B3E76B97-72F7-E0D9-576C-A513E09147F2}"/>
                  </a:ext>
                </a:extLst>
              </p:cNvPr>
              <p:cNvSpPr/>
              <p:nvPr/>
            </p:nvSpPr>
            <p:spPr>
              <a:xfrm>
                <a:off x="416559" y="594359"/>
                <a:ext cx="472440" cy="228600"/>
              </a:xfrm>
              <a:custGeom>
                <a:avLst/>
                <a:gdLst>
                  <a:gd name="connsiteX0" fmla="*/ 257810 w 472440"/>
                  <a:gd name="connsiteY0" fmla="*/ 39370 h 228600"/>
                  <a:gd name="connsiteX1" fmla="*/ 257810 w 472440"/>
                  <a:gd name="connsiteY1" fmla="*/ 228600 h 228600"/>
                  <a:gd name="connsiteX2" fmla="*/ 472440 w 472440"/>
                  <a:gd name="connsiteY2" fmla="*/ 228600 h 228600"/>
                  <a:gd name="connsiteX3" fmla="*/ 236220 w 472440"/>
                  <a:gd name="connsiteY3" fmla="*/ 0 h 228600"/>
                  <a:gd name="connsiteX4" fmla="*/ 0 w 472440"/>
                  <a:gd name="connsiteY4" fmla="*/ 228600 h 228600"/>
                  <a:gd name="connsiteX5" fmla="*/ 49530 w 472440"/>
                  <a:gd name="connsiteY5" fmla="*/ 228600 h 228600"/>
                  <a:gd name="connsiteX6" fmla="*/ 259080 w 472440"/>
                  <a:gd name="connsiteY6" fmla="*/ 3937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2440" h="228600">
                    <a:moveTo>
                      <a:pt x="257810" y="39370"/>
                    </a:moveTo>
                    <a:lnTo>
                      <a:pt x="257810" y="228600"/>
                    </a:lnTo>
                    <a:lnTo>
                      <a:pt x="472440" y="228600"/>
                    </a:lnTo>
                    <a:cubicBezTo>
                      <a:pt x="468630" y="102870"/>
                      <a:pt x="364490" y="0"/>
                      <a:pt x="236220" y="0"/>
                    </a:cubicBezTo>
                    <a:cubicBezTo>
                      <a:pt x="107950" y="0"/>
                      <a:pt x="3810" y="101600"/>
                      <a:pt x="0" y="228600"/>
                    </a:cubicBezTo>
                    <a:lnTo>
                      <a:pt x="49530" y="228600"/>
                    </a:lnTo>
                    <a:lnTo>
                      <a:pt x="259080" y="3937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C4D75E9D-CBFB-DFC1-9179-086A0E4D7359}"/>
                  </a:ext>
                </a:extLst>
              </p:cNvPr>
              <p:cNvSpPr/>
              <p:nvPr/>
            </p:nvSpPr>
            <p:spPr>
              <a:xfrm>
                <a:off x="419100" y="754380"/>
                <a:ext cx="301942" cy="314959"/>
              </a:xfrm>
              <a:custGeom>
                <a:avLst/>
                <a:gdLst>
                  <a:gd name="connsiteX0" fmla="*/ 201930 w 301942"/>
                  <a:gd name="connsiteY0" fmla="*/ 0 h 314959"/>
                  <a:gd name="connsiteX1" fmla="*/ 66040 w 301942"/>
                  <a:gd name="connsiteY1" fmla="*/ 123190 h 314959"/>
                  <a:gd name="connsiteX2" fmla="*/ 0 w 301942"/>
                  <a:gd name="connsiteY2" fmla="*/ 123190 h 314959"/>
                  <a:gd name="connsiteX3" fmla="*/ 232410 w 301942"/>
                  <a:gd name="connsiteY3" fmla="*/ 314960 h 314959"/>
                  <a:gd name="connsiteX4" fmla="*/ 300990 w 301942"/>
                  <a:gd name="connsiteY4" fmla="*/ 304800 h 314959"/>
                  <a:gd name="connsiteX5" fmla="*/ 300990 w 301942"/>
                  <a:gd name="connsiteY5" fmla="*/ 123190 h 314959"/>
                  <a:gd name="connsiteX6" fmla="*/ 201930 w 301942"/>
                  <a:gd name="connsiteY6" fmla="*/ 123190 h 314959"/>
                  <a:gd name="connsiteX7" fmla="*/ 201930 w 301942"/>
                  <a:gd name="connsiteY7" fmla="*/ 0 h 314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1942" h="314959">
                    <a:moveTo>
                      <a:pt x="201930" y="0"/>
                    </a:moveTo>
                    <a:lnTo>
                      <a:pt x="66040" y="123190"/>
                    </a:lnTo>
                    <a:lnTo>
                      <a:pt x="0" y="123190"/>
                    </a:lnTo>
                    <a:cubicBezTo>
                      <a:pt x="21590" y="232410"/>
                      <a:pt x="116840" y="314960"/>
                      <a:pt x="232410" y="314960"/>
                    </a:cubicBezTo>
                    <a:cubicBezTo>
                      <a:pt x="347980" y="314960"/>
                      <a:pt x="279400" y="311150"/>
                      <a:pt x="300990" y="304800"/>
                    </a:cubicBezTo>
                    <a:lnTo>
                      <a:pt x="300990" y="123190"/>
                    </a:lnTo>
                    <a:lnTo>
                      <a:pt x="201930" y="123190"/>
                    </a:lnTo>
                    <a:lnTo>
                      <a:pt x="20193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0C0813C6-A23C-301D-A905-597DAE4B55FE}"/>
                  </a:ext>
                </a:extLst>
              </p:cNvPr>
              <p:cNvSpPr/>
              <p:nvPr/>
            </p:nvSpPr>
            <p:spPr>
              <a:xfrm>
                <a:off x="773430" y="876300"/>
                <a:ext cx="111759" cy="158750"/>
              </a:xfrm>
              <a:custGeom>
                <a:avLst/>
                <a:gdLst>
                  <a:gd name="connsiteX0" fmla="*/ 0 w 111759"/>
                  <a:gd name="connsiteY0" fmla="*/ 158750 h 158750"/>
                  <a:gd name="connsiteX1" fmla="*/ 111760 w 111759"/>
                  <a:gd name="connsiteY1" fmla="*/ 0 h 158750"/>
                  <a:gd name="connsiteX2" fmla="*/ 0 w 111759"/>
                  <a:gd name="connsiteY2" fmla="*/ 0 h 158750"/>
                  <a:gd name="connsiteX3" fmla="*/ 0 w 111759"/>
                  <a:gd name="connsiteY3" fmla="*/ 158750 h 158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1759" h="158750">
                    <a:moveTo>
                      <a:pt x="0" y="158750"/>
                    </a:moveTo>
                    <a:cubicBezTo>
                      <a:pt x="55880" y="124460"/>
                      <a:pt x="97790" y="68580"/>
                      <a:pt x="111760" y="0"/>
                    </a:cubicBezTo>
                    <a:lnTo>
                      <a:pt x="0" y="0"/>
                    </a:lnTo>
                    <a:lnTo>
                      <a:pt x="0" y="15875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EC8E0586-9190-7728-FFDA-DFA48E853D79}"/>
                  </a:ext>
                </a:extLst>
              </p:cNvPr>
              <p:cNvSpPr/>
              <p:nvPr/>
            </p:nvSpPr>
            <p:spPr>
              <a:xfrm>
                <a:off x="419100" y="678180"/>
                <a:ext cx="472439" cy="373380"/>
              </a:xfrm>
              <a:custGeom>
                <a:avLst/>
                <a:gdLst>
                  <a:gd name="connsiteX0" fmla="*/ 469900 w 472439"/>
                  <a:gd name="connsiteY0" fmla="*/ 166370 h 373380"/>
                  <a:gd name="connsiteX1" fmla="*/ 469900 w 472439"/>
                  <a:gd name="connsiteY1" fmla="*/ 180340 h 373380"/>
                  <a:gd name="connsiteX2" fmla="*/ 336550 w 472439"/>
                  <a:gd name="connsiteY2" fmla="*/ 180340 h 373380"/>
                  <a:gd name="connsiteX3" fmla="*/ 336550 w 472439"/>
                  <a:gd name="connsiteY3" fmla="*/ 367030 h 373380"/>
                  <a:gd name="connsiteX4" fmla="*/ 336550 w 472439"/>
                  <a:gd name="connsiteY4" fmla="*/ 367030 h 373380"/>
                  <a:gd name="connsiteX5" fmla="*/ 322580 w 472439"/>
                  <a:gd name="connsiteY5" fmla="*/ 373380 h 373380"/>
                  <a:gd name="connsiteX6" fmla="*/ 322580 w 472439"/>
                  <a:gd name="connsiteY6" fmla="*/ 373380 h 373380"/>
                  <a:gd name="connsiteX7" fmla="*/ 322580 w 472439"/>
                  <a:gd name="connsiteY7" fmla="*/ 180340 h 373380"/>
                  <a:gd name="connsiteX8" fmla="*/ 322580 w 472439"/>
                  <a:gd name="connsiteY8" fmla="*/ 180340 h 373380"/>
                  <a:gd name="connsiteX9" fmla="*/ 231140 w 472439"/>
                  <a:gd name="connsiteY9" fmla="*/ 180340 h 373380"/>
                  <a:gd name="connsiteX10" fmla="*/ 231140 w 472439"/>
                  <a:gd name="connsiteY10" fmla="*/ 180340 h 373380"/>
                  <a:gd name="connsiteX11" fmla="*/ 224790 w 472439"/>
                  <a:gd name="connsiteY11" fmla="*/ 180340 h 373380"/>
                  <a:gd name="connsiteX12" fmla="*/ 224790 w 472439"/>
                  <a:gd name="connsiteY12" fmla="*/ 31750 h 373380"/>
                  <a:gd name="connsiteX13" fmla="*/ 63500 w 472439"/>
                  <a:gd name="connsiteY13" fmla="*/ 181610 h 373380"/>
                  <a:gd name="connsiteX14" fmla="*/ 63500 w 472439"/>
                  <a:gd name="connsiteY14" fmla="*/ 181610 h 373380"/>
                  <a:gd name="connsiteX15" fmla="*/ 63500 w 472439"/>
                  <a:gd name="connsiteY15" fmla="*/ 181610 h 373380"/>
                  <a:gd name="connsiteX16" fmla="*/ 0 w 472439"/>
                  <a:gd name="connsiteY16" fmla="*/ 181610 h 373380"/>
                  <a:gd name="connsiteX17" fmla="*/ 0 w 472439"/>
                  <a:gd name="connsiteY17" fmla="*/ 167640 h 373380"/>
                  <a:gd name="connsiteX18" fmla="*/ 57150 w 472439"/>
                  <a:gd name="connsiteY18" fmla="*/ 167640 h 373380"/>
                  <a:gd name="connsiteX19" fmla="*/ 238760 w 472439"/>
                  <a:gd name="connsiteY19" fmla="*/ 0 h 373380"/>
                  <a:gd name="connsiteX20" fmla="*/ 238760 w 472439"/>
                  <a:gd name="connsiteY20" fmla="*/ 167640 h 373380"/>
                  <a:gd name="connsiteX21" fmla="*/ 472440 w 472439"/>
                  <a:gd name="connsiteY21" fmla="*/ 167640 h 37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2439" h="373380">
                    <a:moveTo>
                      <a:pt x="469900" y="166370"/>
                    </a:moveTo>
                    <a:cubicBezTo>
                      <a:pt x="469900" y="171450"/>
                      <a:pt x="469900" y="176530"/>
                      <a:pt x="469900" y="180340"/>
                    </a:cubicBezTo>
                    <a:lnTo>
                      <a:pt x="336550" y="180340"/>
                    </a:lnTo>
                    <a:lnTo>
                      <a:pt x="336550" y="367030"/>
                    </a:lnTo>
                    <a:cubicBezTo>
                      <a:pt x="336550" y="367030"/>
                      <a:pt x="336550" y="367030"/>
                      <a:pt x="336550" y="367030"/>
                    </a:cubicBezTo>
                    <a:cubicBezTo>
                      <a:pt x="331470" y="369570"/>
                      <a:pt x="326390" y="370840"/>
                      <a:pt x="322580" y="373380"/>
                    </a:cubicBezTo>
                    <a:lnTo>
                      <a:pt x="322580" y="373380"/>
                    </a:lnTo>
                    <a:cubicBezTo>
                      <a:pt x="322580" y="373380"/>
                      <a:pt x="322580" y="180340"/>
                      <a:pt x="322580" y="180340"/>
                    </a:cubicBezTo>
                    <a:lnTo>
                      <a:pt x="322580" y="180340"/>
                    </a:lnTo>
                    <a:cubicBezTo>
                      <a:pt x="322580" y="180340"/>
                      <a:pt x="231140" y="180340"/>
                      <a:pt x="231140" y="180340"/>
                    </a:cubicBezTo>
                    <a:lnTo>
                      <a:pt x="231140" y="180340"/>
                    </a:lnTo>
                    <a:cubicBezTo>
                      <a:pt x="231140" y="180340"/>
                      <a:pt x="224790" y="180340"/>
                      <a:pt x="224790" y="180340"/>
                    </a:cubicBezTo>
                    <a:lnTo>
                      <a:pt x="224790" y="31750"/>
                    </a:lnTo>
                    <a:lnTo>
                      <a:pt x="63500" y="181610"/>
                    </a:lnTo>
                    <a:lnTo>
                      <a:pt x="63500" y="181610"/>
                    </a:lnTo>
                    <a:cubicBezTo>
                      <a:pt x="63500" y="181610"/>
                      <a:pt x="63500" y="181610"/>
                      <a:pt x="63500" y="181610"/>
                    </a:cubicBezTo>
                    <a:lnTo>
                      <a:pt x="0" y="181610"/>
                    </a:lnTo>
                    <a:lnTo>
                      <a:pt x="0" y="167640"/>
                    </a:lnTo>
                    <a:lnTo>
                      <a:pt x="57150" y="167640"/>
                    </a:lnTo>
                    <a:lnTo>
                      <a:pt x="238760" y="0"/>
                    </a:lnTo>
                    <a:lnTo>
                      <a:pt x="238760" y="167640"/>
                    </a:lnTo>
                    <a:lnTo>
                      <a:pt x="472440" y="1676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607" name="Group 606">
            <a:extLst>
              <a:ext uri="{FF2B5EF4-FFF2-40B4-BE49-F238E27FC236}">
                <a16:creationId xmlns:a16="http://schemas.microsoft.com/office/drawing/2014/main" id="{F49F47BC-58EB-068E-BCC9-8D3C05150527}"/>
              </a:ext>
            </a:extLst>
          </p:cNvPr>
          <p:cNvGrpSpPr/>
          <p:nvPr/>
        </p:nvGrpSpPr>
        <p:grpSpPr>
          <a:xfrm>
            <a:off x="656590" y="1750060"/>
            <a:ext cx="5078729" cy="285750"/>
            <a:chOff x="656590" y="1750060"/>
            <a:chExt cx="5078729" cy="285750"/>
          </a:xfrm>
        </p:grpSpPr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98CBEF74-35D6-CEC6-516D-0AD290F4FF0A}"/>
                </a:ext>
              </a:extLst>
            </p:cNvPr>
            <p:cNvSpPr/>
            <p:nvPr/>
          </p:nvSpPr>
          <p:spPr>
            <a:xfrm>
              <a:off x="656590" y="1755139"/>
              <a:ext cx="219709" cy="274320"/>
            </a:xfrm>
            <a:custGeom>
              <a:avLst/>
              <a:gdLst>
                <a:gd name="connsiteX0" fmla="*/ 219710 w 219709"/>
                <a:gd name="connsiteY0" fmla="*/ 0 h 274320"/>
                <a:gd name="connsiteX1" fmla="*/ 219710 w 219709"/>
                <a:gd name="connsiteY1" fmla="*/ 67310 h 274320"/>
                <a:gd name="connsiteX2" fmla="*/ 149860 w 219709"/>
                <a:gd name="connsiteY2" fmla="*/ 67310 h 274320"/>
                <a:gd name="connsiteX3" fmla="*/ 149860 w 219709"/>
                <a:gd name="connsiteY3" fmla="*/ 274320 h 274320"/>
                <a:gd name="connsiteX4" fmla="*/ 69850 w 219709"/>
                <a:gd name="connsiteY4" fmla="*/ 274320 h 274320"/>
                <a:gd name="connsiteX5" fmla="*/ 69850 w 219709"/>
                <a:gd name="connsiteY5" fmla="*/ 67310 h 274320"/>
                <a:gd name="connsiteX6" fmla="*/ 0 w 219709"/>
                <a:gd name="connsiteY6" fmla="*/ 67310 h 274320"/>
                <a:gd name="connsiteX7" fmla="*/ 0 w 219709"/>
                <a:gd name="connsiteY7" fmla="*/ 0 h 274320"/>
                <a:gd name="connsiteX8" fmla="*/ 219710 w 219709"/>
                <a:gd name="connsiteY8" fmla="*/ 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709" h="274320">
                  <a:moveTo>
                    <a:pt x="219710" y="0"/>
                  </a:moveTo>
                  <a:lnTo>
                    <a:pt x="219710" y="67310"/>
                  </a:lnTo>
                  <a:lnTo>
                    <a:pt x="149860" y="67310"/>
                  </a:lnTo>
                  <a:lnTo>
                    <a:pt x="149860" y="274320"/>
                  </a:lnTo>
                  <a:lnTo>
                    <a:pt x="69850" y="274320"/>
                  </a:lnTo>
                  <a:lnTo>
                    <a:pt x="69850" y="67310"/>
                  </a:lnTo>
                  <a:lnTo>
                    <a:pt x="0" y="67310"/>
                  </a:lnTo>
                  <a:lnTo>
                    <a:pt x="0" y="0"/>
                  </a:lnTo>
                  <a:lnTo>
                    <a:pt x="219710" y="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399C1E53-9B1F-0D94-591A-32BA8D2CAD7D}"/>
                </a:ext>
              </a:extLst>
            </p:cNvPr>
            <p:cNvSpPr/>
            <p:nvPr/>
          </p:nvSpPr>
          <p:spPr>
            <a:xfrm>
              <a:off x="919480" y="1755139"/>
              <a:ext cx="223519" cy="274320"/>
            </a:xfrm>
            <a:custGeom>
              <a:avLst/>
              <a:gdLst>
                <a:gd name="connsiteX0" fmla="*/ 140970 w 223519"/>
                <a:gd name="connsiteY0" fmla="*/ 274320 h 274320"/>
                <a:gd name="connsiteX1" fmla="*/ 100330 w 223519"/>
                <a:gd name="connsiteY1" fmla="*/ 189230 h 274320"/>
                <a:gd name="connsiteX2" fmla="*/ 77470 w 223519"/>
                <a:gd name="connsiteY2" fmla="*/ 189230 h 274320"/>
                <a:gd name="connsiteX3" fmla="*/ 77470 w 223519"/>
                <a:gd name="connsiteY3" fmla="*/ 274320 h 274320"/>
                <a:gd name="connsiteX4" fmla="*/ 0 w 223519"/>
                <a:gd name="connsiteY4" fmla="*/ 274320 h 274320"/>
                <a:gd name="connsiteX5" fmla="*/ 0 w 223519"/>
                <a:gd name="connsiteY5" fmla="*/ 0 h 274320"/>
                <a:gd name="connsiteX6" fmla="*/ 102870 w 223519"/>
                <a:gd name="connsiteY6" fmla="*/ 0 h 274320"/>
                <a:gd name="connsiteX7" fmla="*/ 218440 w 223519"/>
                <a:gd name="connsiteY7" fmla="*/ 96520 h 274320"/>
                <a:gd name="connsiteX8" fmla="*/ 170180 w 223519"/>
                <a:gd name="connsiteY8" fmla="*/ 176530 h 274320"/>
                <a:gd name="connsiteX9" fmla="*/ 223520 w 223519"/>
                <a:gd name="connsiteY9" fmla="*/ 274320 h 274320"/>
                <a:gd name="connsiteX10" fmla="*/ 140970 w 223519"/>
                <a:gd name="connsiteY10" fmla="*/ 274320 h 274320"/>
                <a:gd name="connsiteX11" fmla="*/ 77470 w 223519"/>
                <a:gd name="connsiteY11" fmla="*/ 67310 h 274320"/>
                <a:gd name="connsiteX12" fmla="*/ 77470 w 223519"/>
                <a:gd name="connsiteY12" fmla="*/ 125730 h 274320"/>
                <a:gd name="connsiteX13" fmla="*/ 106680 w 223519"/>
                <a:gd name="connsiteY13" fmla="*/ 125730 h 274320"/>
                <a:gd name="connsiteX14" fmla="*/ 137160 w 223519"/>
                <a:gd name="connsiteY14" fmla="*/ 96520 h 274320"/>
                <a:gd name="connsiteX15" fmla="*/ 106680 w 223519"/>
                <a:gd name="connsiteY15" fmla="*/ 67310 h 274320"/>
                <a:gd name="connsiteX16" fmla="*/ 77470 w 223519"/>
                <a:gd name="connsiteY16" fmla="*/ 6731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519" h="274320">
                  <a:moveTo>
                    <a:pt x="140970" y="274320"/>
                  </a:moveTo>
                  <a:lnTo>
                    <a:pt x="100330" y="189230"/>
                  </a:lnTo>
                  <a:lnTo>
                    <a:pt x="77470" y="189230"/>
                  </a:lnTo>
                  <a:lnTo>
                    <a:pt x="77470" y="274320"/>
                  </a:lnTo>
                  <a:lnTo>
                    <a:pt x="0" y="274320"/>
                  </a:lnTo>
                  <a:lnTo>
                    <a:pt x="0" y="0"/>
                  </a:lnTo>
                  <a:lnTo>
                    <a:pt x="102870" y="0"/>
                  </a:lnTo>
                  <a:cubicBezTo>
                    <a:pt x="170180" y="0"/>
                    <a:pt x="218440" y="31750"/>
                    <a:pt x="218440" y="96520"/>
                  </a:cubicBezTo>
                  <a:cubicBezTo>
                    <a:pt x="218440" y="161290"/>
                    <a:pt x="200660" y="161290"/>
                    <a:pt x="170180" y="176530"/>
                  </a:cubicBezTo>
                  <a:lnTo>
                    <a:pt x="223520" y="274320"/>
                  </a:lnTo>
                  <a:lnTo>
                    <a:pt x="140970" y="274320"/>
                  </a:lnTo>
                  <a:close/>
                  <a:moveTo>
                    <a:pt x="77470" y="67310"/>
                  </a:moveTo>
                  <a:lnTo>
                    <a:pt x="77470" y="125730"/>
                  </a:lnTo>
                  <a:lnTo>
                    <a:pt x="106680" y="125730"/>
                  </a:lnTo>
                  <a:cubicBezTo>
                    <a:pt x="123190" y="125730"/>
                    <a:pt x="137160" y="119380"/>
                    <a:pt x="137160" y="96520"/>
                  </a:cubicBezTo>
                  <a:cubicBezTo>
                    <a:pt x="137160" y="73660"/>
                    <a:pt x="123190" y="67310"/>
                    <a:pt x="106680" y="67310"/>
                  </a:cubicBezTo>
                  <a:lnTo>
                    <a:pt x="77470" y="6731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EB4DA0F2-3FE4-FF31-147B-1AFE1D44AB46}"/>
                </a:ext>
              </a:extLst>
            </p:cNvPr>
            <p:cNvSpPr/>
            <p:nvPr/>
          </p:nvSpPr>
          <p:spPr>
            <a:xfrm>
              <a:off x="1162050" y="1751329"/>
              <a:ext cx="283210" cy="278130"/>
            </a:xfrm>
            <a:custGeom>
              <a:avLst/>
              <a:gdLst>
                <a:gd name="connsiteX0" fmla="*/ 182880 w 283210"/>
                <a:gd name="connsiteY0" fmla="*/ 241300 h 278130"/>
                <a:gd name="connsiteX1" fmla="*/ 99060 w 283210"/>
                <a:gd name="connsiteY1" fmla="*/ 241300 h 278130"/>
                <a:gd name="connsiteX2" fmla="*/ 82550 w 283210"/>
                <a:gd name="connsiteY2" fmla="*/ 278130 h 278130"/>
                <a:gd name="connsiteX3" fmla="*/ 0 w 283210"/>
                <a:gd name="connsiteY3" fmla="*/ 278130 h 278130"/>
                <a:gd name="connsiteX4" fmla="*/ 139700 w 283210"/>
                <a:gd name="connsiteY4" fmla="*/ 0 h 278130"/>
                <a:gd name="connsiteX5" fmla="*/ 143510 w 283210"/>
                <a:gd name="connsiteY5" fmla="*/ 0 h 278130"/>
                <a:gd name="connsiteX6" fmla="*/ 283210 w 283210"/>
                <a:gd name="connsiteY6" fmla="*/ 278130 h 278130"/>
                <a:gd name="connsiteX7" fmla="*/ 200660 w 283210"/>
                <a:gd name="connsiteY7" fmla="*/ 278130 h 278130"/>
                <a:gd name="connsiteX8" fmla="*/ 184150 w 283210"/>
                <a:gd name="connsiteY8" fmla="*/ 241300 h 278130"/>
                <a:gd name="connsiteX9" fmla="*/ 120650 w 283210"/>
                <a:gd name="connsiteY9" fmla="*/ 190500 h 278130"/>
                <a:gd name="connsiteX10" fmla="*/ 160020 w 283210"/>
                <a:gd name="connsiteY10" fmla="*/ 190500 h 278130"/>
                <a:gd name="connsiteX11" fmla="*/ 140970 w 283210"/>
                <a:gd name="connsiteY11" fmla="*/ 139700 h 278130"/>
                <a:gd name="connsiteX12" fmla="*/ 140970 w 283210"/>
                <a:gd name="connsiteY12" fmla="*/ 139700 h 278130"/>
                <a:gd name="connsiteX13" fmla="*/ 121920 w 283210"/>
                <a:gd name="connsiteY13" fmla="*/ 190500 h 278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3210" h="278130">
                  <a:moveTo>
                    <a:pt x="182880" y="241300"/>
                  </a:moveTo>
                  <a:lnTo>
                    <a:pt x="99060" y="241300"/>
                  </a:lnTo>
                  <a:lnTo>
                    <a:pt x="82550" y="278130"/>
                  </a:lnTo>
                  <a:lnTo>
                    <a:pt x="0" y="278130"/>
                  </a:lnTo>
                  <a:lnTo>
                    <a:pt x="139700" y="0"/>
                  </a:lnTo>
                  <a:lnTo>
                    <a:pt x="143510" y="0"/>
                  </a:lnTo>
                  <a:lnTo>
                    <a:pt x="283210" y="278130"/>
                  </a:lnTo>
                  <a:lnTo>
                    <a:pt x="200660" y="278130"/>
                  </a:lnTo>
                  <a:lnTo>
                    <a:pt x="184150" y="241300"/>
                  </a:lnTo>
                  <a:close/>
                  <a:moveTo>
                    <a:pt x="120650" y="190500"/>
                  </a:moveTo>
                  <a:lnTo>
                    <a:pt x="160020" y="190500"/>
                  </a:lnTo>
                  <a:cubicBezTo>
                    <a:pt x="153670" y="173990"/>
                    <a:pt x="143510" y="149860"/>
                    <a:pt x="140970" y="139700"/>
                  </a:cubicBezTo>
                  <a:lnTo>
                    <a:pt x="140970" y="139700"/>
                  </a:lnTo>
                  <a:cubicBezTo>
                    <a:pt x="138430" y="149860"/>
                    <a:pt x="128270" y="175260"/>
                    <a:pt x="121920" y="19050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2863E551-FF69-54AB-A538-7CE74E925901}"/>
                </a:ext>
              </a:extLst>
            </p:cNvPr>
            <p:cNvSpPr/>
            <p:nvPr/>
          </p:nvSpPr>
          <p:spPr>
            <a:xfrm>
              <a:off x="1479550" y="1755139"/>
              <a:ext cx="255270" cy="274320"/>
            </a:xfrm>
            <a:custGeom>
              <a:avLst/>
              <a:gdLst>
                <a:gd name="connsiteX0" fmla="*/ 0 w 255270"/>
                <a:gd name="connsiteY0" fmla="*/ 274320 h 274320"/>
                <a:gd name="connsiteX1" fmla="*/ 0 w 255270"/>
                <a:gd name="connsiteY1" fmla="*/ 0 h 274320"/>
                <a:gd name="connsiteX2" fmla="*/ 96520 w 255270"/>
                <a:gd name="connsiteY2" fmla="*/ 0 h 274320"/>
                <a:gd name="connsiteX3" fmla="*/ 255270 w 255270"/>
                <a:gd name="connsiteY3" fmla="*/ 137160 h 274320"/>
                <a:gd name="connsiteX4" fmla="*/ 96520 w 255270"/>
                <a:gd name="connsiteY4" fmla="*/ 274320 h 274320"/>
                <a:gd name="connsiteX5" fmla="*/ 0 w 255270"/>
                <a:gd name="connsiteY5" fmla="*/ 274320 h 274320"/>
                <a:gd name="connsiteX6" fmla="*/ 80010 w 255270"/>
                <a:gd name="connsiteY6" fmla="*/ 67310 h 274320"/>
                <a:gd name="connsiteX7" fmla="*/ 80010 w 255270"/>
                <a:gd name="connsiteY7" fmla="*/ 207010 h 274320"/>
                <a:gd name="connsiteX8" fmla="*/ 95250 w 255270"/>
                <a:gd name="connsiteY8" fmla="*/ 207010 h 274320"/>
                <a:gd name="connsiteX9" fmla="*/ 173990 w 255270"/>
                <a:gd name="connsiteY9" fmla="*/ 137160 h 274320"/>
                <a:gd name="connsiteX10" fmla="*/ 95250 w 255270"/>
                <a:gd name="connsiteY10" fmla="*/ 67310 h 274320"/>
                <a:gd name="connsiteX11" fmla="*/ 80010 w 255270"/>
                <a:gd name="connsiteY11" fmla="*/ 6731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5270" h="274320">
                  <a:moveTo>
                    <a:pt x="0" y="274320"/>
                  </a:moveTo>
                  <a:lnTo>
                    <a:pt x="0" y="0"/>
                  </a:lnTo>
                  <a:lnTo>
                    <a:pt x="96520" y="0"/>
                  </a:lnTo>
                  <a:cubicBezTo>
                    <a:pt x="194310" y="0"/>
                    <a:pt x="255270" y="58420"/>
                    <a:pt x="255270" y="137160"/>
                  </a:cubicBezTo>
                  <a:cubicBezTo>
                    <a:pt x="255270" y="215900"/>
                    <a:pt x="195580" y="274320"/>
                    <a:pt x="96520" y="274320"/>
                  </a:cubicBezTo>
                  <a:lnTo>
                    <a:pt x="0" y="274320"/>
                  </a:lnTo>
                  <a:close/>
                  <a:moveTo>
                    <a:pt x="80010" y="67310"/>
                  </a:moveTo>
                  <a:lnTo>
                    <a:pt x="80010" y="207010"/>
                  </a:lnTo>
                  <a:lnTo>
                    <a:pt x="95250" y="207010"/>
                  </a:lnTo>
                  <a:cubicBezTo>
                    <a:pt x="148590" y="207010"/>
                    <a:pt x="173990" y="173990"/>
                    <a:pt x="173990" y="137160"/>
                  </a:cubicBezTo>
                  <a:cubicBezTo>
                    <a:pt x="173990" y="100330"/>
                    <a:pt x="148590" y="67310"/>
                    <a:pt x="95250" y="67310"/>
                  </a:cubicBezTo>
                  <a:lnTo>
                    <a:pt x="80010" y="6731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A6944546-D6C1-22B7-0570-7D2A947680D1}"/>
                </a:ext>
              </a:extLst>
            </p:cNvPr>
            <p:cNvSpPr/>
            <p:nvPr/>
          </p:nvSpPr>
          <p:spPr>
            <a:xfrm>
              <a:off x="1781810" y="1755139"/>
              <a:ext cx="189229" cy="274320"/>
            </a:xfrm>
            <a:custGeom>
              <a:avLst/>
              <a:gdLst>
                <a:gd name="connsiteX0" fmla="*/ 0 w 189229"/>
                <a:gd name="connsiteY0" fmla="*/ 0 h 274320"/>
                <a:gd name="connsiteX1" fmla="*/ 184150 w 189229"/>
                <a:gd name="connsiteY1" fmla="*/ 0 h 274320"/>
                <a:gd name="connsiteX2" fmla="*/ 184150 w 189229"/>
                <a:gd name="connsiteY2" fmla="*/ 67310 h 274320"/>
                <a:gd name="connsiteX3" fmla="*/ 80010 w 189229"/>
                <a:gd name="connsiteY3" fmla="*/ 67310 h 274320"/>
                <a:gd name="connsiteX4" fmla="*/ 80010 w 189229"/>
                <a:gd name="connsiteY4" fmla="*/ 104140 h 274320"/>
                <a:gd name="connsiteX5" fmla="*/ 168910 w 189229"/>
                <a:gd name="connsiteY5" fmla="*/ 104140 h 274320"/>
                <a:gd name="connsiteX6" fmla="*/ 168910 w 189229"/>
                <a:gd name="connsiteY6" fmla="*/ 166370 h 274320"/>
                <a:gd name="connsiteX7" fmla="*/ 80010 w 189229"/>
                <a:gd name="connsiteY7" fmla="*/ 166370 h 274320"/>
                <a:gd name="connsiteX8" fmla="*/ 80010 w 189229"/>
                <a:gd name="connsiteY8" fmla="*/ 207010 h 274320"/>
                <a:gd name="connsiteX9" fmla="*/ 189230 w 189229"/>
                <a:gd name="connsiteY9" fmla="*/ 207010 h 274320"/>
                <a:gd name="connsiteX10" fmla="*/ 189230 w 189229"/>
                <a:gd name="connsiteY10" fmla="*/ 274320 h 274320"/>
                <a:gd name="connsiteX11" fmla="*/ 0 w 189229"/>
                <a:gd name="connsiteY11" fmla="*/ 274320 h 274320"/>
                <a:gd name="connsiteX12" fmla="*/ 0 w 189229"/>
                <a:gd name="connsiteY12" fmla="*/ 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229" h="274320">
                  <a:moveTo>
                    <a:pt x="0" y="0"/>
                  </a:moveTo>
                  <a:lnTo>
                    <a:pt x="184150" y="0"/>
                  </a:lnTo>
                  <a:lnTo>
                    <a:pt x="184150" y="67310"/>
                  </a:lnTo>
                  <a:lnTo>
                    <a:pt x="80010" y="67310"/>
                  </a:lnTo>
                  <a:lnTo>
                    <a:pt x="80010" y="104140"/>
                  </a:lnTo>
                  <a:lnTo>
                    <a:pt x="168910" y="104140"/>
                  </a:lnTo>
                  <a:lnTo>
                    <a:pt x="168910" y="166370"/>
                  </a:lnTo>
                  <a:lnTo>
                    <a:pt x="80010" y="166370"/>
                  </a:lnTo>
                  <a:lnTo>
                    <a:pt x="80010" y="207010"/>
                  </a:lnTo>
                  <a:lnTo>
                    <a:pt x="189230" y="207010"/>
                  </a:lnTo>
                  <a:lnTo>
                    <a:pt x="189230" y="274320"/>
                  </a:lnTo>
                  <a:lnTo>
                    <a:pt x="0" y="2743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4292E041-9FF7-F816-7618-416F8B1AE7B7}"/>
                </a:ext>
              </a:extLst>
            </p:cNvPr>
            <p:cNvSpPr/>
            <p:nvPr/>
          </p:nvSpPr>
          <p:spPr>
            <a:xfrm>
              <a:off x="2019300" y="1751329"/>
              <a:ext cx="276860" cy="278130"/>
            </a:xfrm>
            <a:custGeom>
              <a:avLst/>
              <a:gdLst>
                <a:gd name="connsiteX0" fmla="*/ 76200 w 276860"/>
                <a:gd name="connsiteY0" fmla="*/ 151130 h 278130"/>
                <a:gd name="connsiteX1" fmla="*/ 76200 w 276860"/>
                <a:gd name="connsiteY1" fmla="*/ 278130 h 278130"/>
                <a:gd name="connsiteX2" fmla="*/ 0 w 276860"/>
                <a:gd name="connsiteY2" fmla="*/ 278130 h 278130"/>
                <a:gd name="connsiteX3" fmla="*/ 0 w 276860"/>
                <a:gd name="connsiteY3" fmla="*/ 0 h 278130"/>
                <a:gd name="connsiteX4" fmla="*/ 1270 w 276860"/>
                <a:gd name="connsiteY4" fmla="*/ 0 h 278130"/>
                <a:gd name="connsiteX5" fmla="*/ 138430 w 276860"/>
                <a:gd name="connsiteY5" fmla="*/ 113030 h 278130"/>
                <a:gd name="connsiteX6" fmla="*/ 274320 w 276860"/>
                <a:gd name="connsiteY6" fmla="*/ 0 h 278130"/>
                <a:gd name="connsiteX7" fmla="*/ 276860 w 276860"/>
                <a:gd name="connsiteY7" fmla="*/ 0 h 278130"/>
                <a:gd name="connsiteX8" fmla="*/ 276860 w 276860"/>
                <a:gd name="connsiteY8" fmla="*/ 278130 h 278130"/>
                <a:gd name="connsiteX9" fmla="*/ 200660 w 276860"/>
                <a:gd name="connsiteY9" fmla="*/ 278130 h 278130"/>
                <a:gd name="connsiteX10" fmla="*/ 200660 w 276860"/>
                <a:gd name="connsiteY10" fmla="*/ 151130 h 278130"/>
                <a:gd name="connsiteX11" fmla="*/ 138430 w 276860"/>
                <a:gd name="connsiteY11" fmla="*/ 201930 h 278130"/>
                <a:gd name="connsiteX12" fmla="*/ 76200 w 276860"/>
                <a:gd name="connsiteY12" fmla="*/ 151130 h 278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6860" h="278130">
                  <a:moveTo>
                    <a:pt x="76200" y="151130"/>
                  </a:moveTo>
                  <a:lnTo>
                    <a:pt x="76200" y="278130"/>
                  </a:lnTo>
                  <a:lnTo>
                    <a:pt x="0" y="27813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138430" y="113030"/>
                  </a:lnTo>
                  <a:lnTo>
                    <a:pt x="274320" y="0"/>
                  </a:lnTo>
                  <a:lnTo>
                    <a:pt x="276860" y="0"/>
                  </a:lnTo>
                  <a:lnTo>
                    <a:pt x="276860" y="278130"/>
                  </a:lnTo>
                  <a:lnTo>
                    <a:pt x="200660" y="278130"/>
                  </a:lnTo>
                  <a:lnTo>
                    <a:pt x="200660" y="151130"/>
                  </a:lnTo>
                  <a:lnTo>
                    <a:pt x="138430" y="201930"/>
                  </a:lnTo>
                  <a:lnTo>
                    <a:pt x="76200" y="15113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C3F48B79-A1D7-AC54-E5AE-4A7FF329E686}"/>
                </a:ext>
              </a:extLst>
            </p:cNvPr>
            <p:cNvSpPr/>
            <p:nvPr/>
          </p:nvSpPr>
          <p:spPr>
            <a:xfrm>
              <a:off x="2331720" y="1751329"/>
              <a:ext cx="283209" cy="278130"/>
            </a:xfrm>
            <a:custGeom>
              <a:avLst/>
              <a:gdLst>
                <a:gd name="connsiteX0" fmla="*/ 182880 w 283209"/>
                <a:gd name="connsiteY0" fmla="*/ 241300 h 278130"/>
                <a:gd name="connsiteX1" fmla="*/ 99060 w 283209"/>
                <a:gd name="connsiteY1" fmla="*/ 241300 h 278130"/>
                <a:gd name="connsiteX2" fmla="*/ 82550 w 283209"/>
                <a:gd name="connsiteY2" fmla="*/ 278130 h 278130"/>
                <a:gd name="connsiteX3" fmla="*/ 0 w 283209"/>
                <a:gd name="connsiteY3" fmla="*/ 278130 h 278130"/>
                <a:gd name="connsiteX4" fmla="*/ 139700 w 283209"/>
                <a:gd name="connsiteY4" fmla="*/ 0 h 278130"/>
                <a:gd name="connsiteX5" fmla="*/ 143510 w 283209"/>
                <a:gd name="connsiteY5" fmla="*/ 0 h 278130"/>
                <a:gd name="connsiteX6" fmla="*/ 283210 w 283209"/>
                <a:gd name="connsiteY6" fmla="*/ 278130 h 278130"/>
                <a:gd name="connsiteX7" fmla="*/ 200660 w 283209"/>
                <a:gd name="connsiteY7" fmla="*/ 278130 h 278130"/>
                <a:gd name="connsiteX8" fmla="*/ 184150 w 283209"/>
                <a:gd name="connsiteY8" fmla="*/ 241300 h 278130"/>
                <a:gd name="connsiteX9" fmla="*/ 121920 w 283209"/>
                <a:gd name="connsiteY9" fmla="*/ 190500 h 278130"/>
                <a:gd name="connsiteX10" fmla="*/ 161290 w 283209"/>
                <a:gd name="connsiteY10" fmla="*/ 190500 h 278130"/>
                <a:gd name="connsiteX11" fmla="*/ 142240 w 283209"/>
                <a:gd name="connsiteY11" fmla="*/ 139700 h 278130"/>
                <a:gd name="connsiteX12" fmla="*/ 142240 w 283209"/>
                <a:gd name="connsiteY12" fmla="*/ 139700 h 278130"/>
                <a:gd name="connsiteX13" fmla="*/ 123190 w 283209"/>
                <a:gd name="connsiteY13" fmla="*/ 190500 h 278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3209" h="278130">
                  <a:moveTo>
                    <a:pt x="182880" y="241300"/>
                  </a:moveTo>
                  <a:lnTo>
                    <a:pt x="99060" y="241300"/>
                  </a:lnTo>
                  <a:lnTo>
                    <a:pt x="82550" y="278130"/>
                  </a:lnTo>
                  <a:lnTo>
                    <a:pt x="0" y="278130"/>
                  </a:lnTo>
                  <a:lnTo>
                    <a:pt x="139700" y="0"/>
                  </a:lnTo>
                  <a:lnTo>
                    <a:pt x="143510" y="0"/>
                  </a:lnTo>
                  <a:lnTo>
                    <a:pt x="283210" y="278130"/>
                  </a:lnTo>
                  <a:lnTo>
                    <a:pt x="200660" y="278130"/>
                  </a:lnTo>
                  <a:lnTo>
                    <a:pt x="184150" y="241300"/>
                  </a:lnTo>
                  <a:close/>
                  <a:moveTo>
                    <a:pt x="121920" y="190500"/>
                  </a:moveTo>
                  <a:lnTo>
                    <a:pt x="161290" y="190500"/>
                  </a:lnTo>
                  <a:cubicBezTo>
                    <a:pt x="154940" y="173990"/>
                    <a:pt x="144780" y="149860"/>
                    <a:pt x="142240" y="139700"/>
                  </a:cubicBezTo>
                  <a:lnTo>
                    <a:pt x="142240" y="139700"/>
                  </a:lnTo>
                  <a:cubicBezTo>
                    <a:pt x="139700" y="149860"/>
                    <a:pt x="129540" y="175260"/>
                    <a:pt x="123190" y="19050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B8A75897-C2E5-F1D5-BAFA-EC4DA79FC9C0}"/>
                </a:ext>
              </a:extLst>
            </p:cNvPr>
            <p:cNvSpPr/>
            <p:nvPr/>
          </p:nvSpPr>
          <p:spPr>
            <a:xfrm>
              <a:off x="2649220" y="1755139"/>
              <a:ext cx="223519" cy="274320"/>
            </a:xfrm>
            <a:custGeom>
              <a:avLst/>
              <a:gdLst>
                <a:gd name="connsiteX0" fmla="*/ 140970 w 223519"/>
                <a:gd name="connsiteY0" fmla="*/ 274320 h 274320"/>
                <a:gd name="connsiteX1" fmla="*/ 100330 w 223519"/>
                <a:gd name="connsiteY1" fmla="*/ 189230 h 274320"/>
                <a:gd name="connsiteX2" fmla="*/ 77470 w 223519"/>
                <a:gd name="connsiteY2" fmla="*/ 189230 h 274320"/>
                <a:gd name="connsiteX3" fmla="*/ 77470 w 223519"/>
                <a:gd name="connsiteY3" fmla="*/ 274320 h 274320"/>
                <a:gd name="connsiteX4" fmla="*/ 0 w 223519"/>
                <a:gd name="connsiteY4" fmla="*/ 274320 h 274320"/>
                <a:gd name="connsiteX5" fmla="*/ 0 w 223519"/>
                <a:gd name="connsiteY5" fmla="*/ 0 h 274320"/>
                <a:gd name="connsiteX6" fmla="*/ 102870 w 223519"/>
                <a:gd name="connsiteY6" fmla="*/ 0 h 274320"/>
                <a:gd name="connsiteX7" fmla="*/ 218440 w 223519"/>
                <a:gd name="connsiteY7" fmla="*/ 96520 h 274320"/>
                <a:gd name="connsiteX8" fmla="*/ 170180 w 223519"/>
                <a:gd name="connsiteY8" fmla="*/ 176530 h 274320"/>
                <a:gd name="connsiteX9" fmla="*/ 223520 w 223519"/>
                <a:gd name="connsiteY9" fmla="*/ 274320 h 274320"/>
                <a:gd name="connsiteX10" fmla="*/ 140970 w 223519"/>
                <a:gd name="connsiteY10" fmla="*/ 274320 h 274320"/>
                <a:gd name="connsiteX11" fmla="*/ 78740 w 223519"/>
                <a:gd name="connsiteY11" fmla="*/ 67310 h 274320"/>
                <a:gd name="connsiteX12" fmla="*/ 78740 w 223519"/>
                <a:gd name="connsiteY12" fmla="*/ 125730 h 274320"/>
                <a:gd name="connsiteX13" fmla="*/ 107950 w 223519"/>
                <a:gd name="connsiteY13" fmla="*/ 125730 h 274320"/>
                <a:gd name="connsiteX14" fmla="*/ 138430 w 223519"/>
                <a:gd name="connsiteY14" fmla="*/ 96520 h 274320"/>
                <a:gd name="connsiteX15" fmla="*/ 107950 w 223519"/>
                <a:gd name="connsiteY15" fmla="*/ 67310 h 274320"/>
                <a:gd name="connsiteX16" fmla="*/ 78740 w 223519"/>
                <a:gd name="connsiteY16" fmla="*/ 6731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519" h="274320">
                  <a:moveTo>
                    <a:pt x="140970" y="274320"/>
                  </a:moveTo>
                  <a:lnTo>
                    <a:pt x="100330" y="189230"/>
                  </a:lnTo>
                  <a:lnTo>
                    <a:pt x="77470" y="189230"/>
                  </a:lnTo>
                  <a:lnTo>
                    <a:pt x="77470" y="274320"/>
                  </a:lnTo>
                  <a:lnTo>
                    <a:pt x="0" y="274320"/>
                  </a:lnTo>
                  <a:lnTo>
                    <a:pt x="0" y="0"/>
                  </a:lnTo>
                  <a:lnTo>
                    <a:pt x="102870" y="0"/>
                  </a:lnTo>
                  <a:cubicBezTo>
                    <a:pt x="170180" y="0"/>
                    <a:pt x="218440" y="31750"/>
                    <a:pt x="218440" y="96520"/>
                  </a:cubicBezTo>
                  <a:cubicBezTo>
                    <a:pt x="218440" y="161290"/>
                    <a:pt x="200660" y="161290"/>
                    <a:pt x="170180" y="176530"/>
                  </a:cubicBezTo>
                  <a:lnTo>
                    <a:pt x="223520" y="274320"/>
                  </a:lnTo>
                  <a:lnTo>
                    <a:pt x="140970" y="274320"/>
                  </a:lnTo>
                  <a:close/>
                  <a:moveTo>
                    <a:pt x="78740" y="67310"/>
                  </a:moveTo>
                  <a:lnTo>
                    <a:pt x="78740" y="125730"/>
                  </a:lnTo>
                  <a:lnTo>
                    <a:pt x="107950" y="125730"/>
                  </a:lnTo>
                  <a:cubicBezTo>
                    <a:pt x="124460" y="125730"/>
                    <a:pt x="138430" y="119380"/>
                    <a:pt x="138430" y="96520"/>
                  </a:cubicBezTo>
                  <a:cubicBezTo>
                    <a:pt x="138430" y="73660"/>
                    <a:pt x="124460" y="67310"/>
                    <a:pt x="107950" y="67310"/>
                  </a:cubicBezTo>
                  <a:lnTo>
                    <a:pt x="78740" y="6731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6B2D4602-EEAD-D017-51DC-AEDB52EC786F}"/>
                </a:ext>
              </a:extLst>
            </p:cNvPr>
            <p:cNvSpPr/>
            <p:nvPr/>
          </p:nvSpPr>
          <p:spPr>
            <a:xfrm>
              <a:off x="2921000" y="1753870"/>
              <a:ext cx="256539" cy="274319"/>
            </a:xfrm>
            <a:custGeom>
              <a:avLst/>
              <a:gdLst>
                <a:gd name="connsiteX0" fmla="*/ 161290 w 256539"/>
                <a:gd name="connsiteY0" fmla="*/ 119380 h 274319"/>
                <a:gd name="connsiteX1" fmla="*/ 256540 w 256539"/>
                <a:gd name="connsiteY1" fmla="*/ 274320 h 274319"/>
                <a:gd name="connsiteX2" fmla="*/ 168910 w 256539"/>
                <a:gd name="connsiteY2" fmla="*/ 274320 h 274319"/>
                <a:gd name="connsiteX3" fmla="*/ 107950 w 256539"/>
                <a:gd name="connsiteY3" fmla="*/ 168910 h 274319"/>
                <a:gd name="connsiteX4" fmla="*/ 80010 w 256539"/>
                <a:gd name="connsiteY4" fmla="*/ 204470 h 274319"/>
                <a:gd name="connsiteX5" fmla="*/ 80010 w 256539"/>
                <a:gd name="connsiteY5" fmla="*/ 274320 h 274319"/>
                <a:gd name="connsiteX6" fmla="*/ 0 w 256539"/>
                <a:gd name="connsiteY6" fmla="*/ 274320 h 274319"/>
                <a:gd name="connsiteX7" fmla="*/ 0 w 256539"/>
                <a:gd name="connsiteY7" fmla="*/ 0 h 274319"/>
                <a:gd name="connsiteX8" fmla="*/ 80010 w 256539"/>
                <a:gd name="connsiteY8" fmla="*/ 0 h 274319"/>
                <a:gd name="connsiteX9" fmla="*/ 80010 w 256539"/>
                <a:gd name="connsiteY9" fmla="*/ 113030 h 274319"/>
                <a:gd name="connsiteX10" fmla="*/ 163830 w 256539"/>
                <a:gd name="connsiteY10" fmla="*/ 0 h 274319"/>
                <a:gd name="connsiteX11" fmla="*/ 256540 w 256539"/>
                <a:gd name="connsiteY11" fmla="*/ 0 h 274319"/>
                <a:gd name="connsiteX12" fmla="*/ 162560 w 256539"/>
                <a:gd name="connsiteY12" fmla="*/ 119380 h 27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6539" h="274319">
                  <a:moveTo>
                    <a:pt x="161290" y="119380"/>
                  </a:moveTo>
                  <a:lnTo>
                    <a:pt x="256540" y="274320"/>
                  </a:lnTo>
                  <a:lnTo>
                    <a:pt x="168910" y="274320"/>
                  </a:lnTo>
                  <a:lnTo>
                    <a:pt x="107950" y="168910"/>
                  </a:lnTo>
                  <a:lnTo>
                    <a:pt x="80010" y="204470"/>
                  </a:lnTo>
                  <a:lnTo>
                    <a:pt x="80010" y="274320"/>
                  </a:lnTo>
                  <a:lnTo>
                    <a:pt x="0" y="274320"/>
                  </a:lnTo>
                  <a:lnTo>
                    <a:pt x="0" y="0"/>
                  </a:lnTo>
                  <a:lnTo>
                    <a:pt x="80010" y="0"/>
                  </a:lnTo>
                  <a:lnTo>
                    <a:pt x="80010" y="113030"/>
                  </a:lnTo>
                  <a:lnTo>
                    <a:pt x="163830" y="0"/>
                  </a:lnTo>
                  <a:lnTo>
                    <a:pt x="256540" y="0"/>
                  </a:lnTo>
                  <a:lnTo>
                    <a:pt x="162560" y="11938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32B678A6-0974-C0D5-CB58-CFCB936308C4}"/>
                </a:ext>
              </a:extLst>
            </p:cNvPr>
            <p:cNvSpPr/>
            <p:nvPr/>
          </p:nvSpPr>
          <p:spPr>
            <a:xfrm>
              <a:off x="3276600" y="1750060"/>
              <a:ext cx="247650" cy="284479"/>
            </a:xfrm>
            <a:custGeom>
              <a:avLst/>
              <a:gdLst>
                <a:gd name="connsiteX0" fmla="*/ 246380 w 247650"/>
                <a:gd name="connsiteY0" fmla="*/ 264160 h 284479"/>
                <a:gd name="connsiteX1" fmla="*/ 149860 w 247650"/>
                <a:gd name="connsiteY1" fmla="*/ 284480 h 284479"/>
                <a:gd name="connsiteX2" fmla="*/ 0 w 247650"/>
                <a:gd name="connsiteY2" fmla="*/ 142240 h 284479"/>
                <a:gd name="connsiteX3" fmla="*/ 146050 w 247650"/>
                <a:gd name="connsiteY3" fmla="*/ 0 h 284479"/>
                <a:gd name="connsiteX4" fmla="*/ 236220 w 247650"/>
                <a:gd name="connsiteY4" fmla="*/ 17780 h 284479"/>
                <a:gd name="connsiteX5" fmla="*/ 236220 w 247650"/>
                <a:gd name="connsiteY5" fmla="*/ 90170 h 284479"/>
                <a:gd name="connsiteX6" fmla="*/ 154940 w 247650"/>
                <a:gd name="connsiteY6" fmla="*/ 72390 h 284479"/>
                <a:gd name="connsiteX7" fmla="*/ 81280 w 247650"/>
                <a:gd name="connsiteY7" fmla="*/ 142240 h 284479"/>
                <a:gd name="connsiteX8" fmla="*/ 151130 w 247650"/>
                <a:gd name="connsiteY8" fmla="*/ 213360 h 284479"/>
                <a:gd name="connsiteX9" fmla="*/ 171450 w 247650"/>
                <a:gd name="connsiteY9" fmla="*/ 213360 h 284479"/>
                <a:gd name="connsiteX10" fmla="*/ 171450 w 247650"/>
                <a:gd name="connsiteY10" fmla="*/ 149860 h 284479"/>
                <a:gd name="connsiteX11" fmla="*/ 247650 w 247650"/>
                <a:gd name="connsiteY11" fmla="*/ 149860 h 284479"/>
                <a:gd name="connsiteX12" fmla="*/ 247650 w 247650"/>
                <a:gd name="connsiteY12" fmla="*/ 265430 h 284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7650" h="284479">
                  <a:moveTo>
                    <a:pt x="246380" y="264160"/>
                  </a:moveTo>
                  <a:cubicBezTo>
                    <a:pt x="219710" y="276860"/>
                    <a:pt x="184150" y="284480"/>
                    <a:pt x="149860" y="284480"/>
                  </a:cubicBezTo>
                  <a:cubicBezTo>
                    <a:pt x="59690" y="284480"/>
                    <a:pt x="0" y="220980"/>
                    <a:pt x="0" y="142240"/>
                  </a:cubicBezTo>
                  <a:cubicBezTo>
                    <a:pt x="0" y="63500"/>
                    <a:pt x="59690" y="0"/>
                    <a:pt x="146050" y="0"/>
                  </a:cubicBezTo>
                  <a:cubicBezTo>
                    <a:pt x="232410" y="0"/>
                    <a:pt x="214630" y="7620"/>
                    <a:pt x="236220" y="17780"/>
                  </a:cubicBezTo>
                  <a:lnTo>
                    <a:pt x="236220" y="90170"/>
                  </a:lnTo>
                  <a:cubicBezTo>
                    <a:pt x="218440" y="82550"/>
                    <a:pt x="191770" y="72390"/>
                    <a:pt x="154940" y="72390"/>
                  </a:cubicBezTo>
                  <a:cubicBezTo>
                    <a:pt x="118110" y="72390"/>
                    <a:pt x="81280" y="106680"/>
                    <a:pt x="81280" y="142240"/>
                  </a:cubicBezTo>
                  <a:cubicBezTo>
                    <a:pt x="81280" y="177800"/>
                    <a:pt x="105410" y="213360"/>
                    <a:pt x="151130" y="213360"/>
                  </a:cubicBezTo>
                  <a:cubicBezTo>
                    <a:pt x="196850" y="213360"/>
                    <a:pt x="165100" y="213360"/>
                    <a:pt x="171450" y="213360"/>
                  </a:cubicBezTo>
                  <a:lnTo>
                    <a:pt x="171450" y="149860"/>
                  </a:lnTo>
                  <a:lnTo>
                    <a:pt x="247650" y="149860"/>
                  </a:lnTo>
                  <a:lnTo>
                    <a:pt x="247650" y="26543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18DF24C6-1355-EB09-1F4C-5C5C5E3816BF}"/>
                </a:ext>
              </a:extLst>
            </p:cNvPr>
            <p:cNvSpPr/>
            <p:nvPr/>
          </p:nvSpPr>
          <p:spPr>
            <a:xfrm>
              <a:off x="3575050" y="1755139"/>
              <a:ext cx="246379" cy="279400"/>
            </a:xfrm>
            <a:custGeom>
              <a:avLst/>
              <a:gdLst>
                <a:gd name="connsiteX0" fmla="*/ 0 w 246379"/>
                <a:gd name="connsiteY0" fmla="*/ 0 h 279400"/>
                <a:gd name="connsiteX1" fmla="*/ 80010 w 246379"/>
                <a:gd name="connsiteY1" fmla="*/ 0 h 279400"/>
                <a:gd name="connsiteX2" fmla="*/ 80010 w 246379"/>
                <a:gd name="connsiteY2" fmla="*/ 161290 h 279400"/>
                <a:gd name="connsiteX3" fmla="*/ 123190 w 246379"/>
                <a:gd name="connsiteY3" fmla="*/ 207010 h 279400"/>
                <a:gd name="connsiteX4" fmla="*/ 166370 w 246379"/>
                <a:gd name="connsiteY4" fmla="*/ 161290 h 279400"/>
                <a:gd name="connsiteX5" fmla="*/ 166370 w 246379"/>
                <a:gd name="connsiteY5" fmla="*/ 0 h 279400"/>
                <a:gd name="connsiteX6" fmla="*/ 246380 w 246379"/>
                <a:gd name="connsiteY6" fmla="*/ 0 h 279400"/>
                <a:gd name="connsiteX7" fmla="*/ 246380 w 246379"/>
                <a:gd name="connsiteY7" fmla="*/ 170180 h 279400"/>
                <a:gd name="connsiteX8" fmla="*/ 123190 w 246379"/>
                <a:gd name="connsiteY8" fmla="*/ 279400 h 279400"/>
                <a:gd name="connsiteX9" fmla="*/ 0 w 246379"/>
                <a:gd name="connsiteY9" fmla="*/ 170180 h 279400"/>
                <a:gd name="connsiteX10" fmla="*/ 0 w 246379"/>
                <a:gd name="connsiteY10" fmla="*/ 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6379" h="279400">
                  <a:moveTo>
                    <a:pt x="0" y="0"/>
                  </a:moveTo>
                  <a:lnTo>
                    <a:pt x="80010" y="0"/>
                  </a:lnTo>
                  <a:lnTo>
                    <a:pt x="80010" y="161290"/>
                  </a:lnTo>
                  <a:cubicBezTo>
                    <a:pt x="80010" y="190500"/>
                    <a:pt x="93980" y="207010"/>
                    <a:pt x="123190" y="207010"/>
                  </a:cubicBezTo>
                  <a:cubicBezTo>
                    <a:pt x="152400" y="207010"/>
                    <a:pt x="166370" y="190500"/>
                    <a:pt x="166370" y="161290"/>
                  </a:cubicBezTo>
                  <a:lnTo>
                    <a:pt x="166370" y="0"/>
                  </a:lnTo>
                  <a:lnTo>
                    <a:pt x="246380" y="0"/>
                  </a:lnTo>
                  <a:lnTo>
                    <a:pt x="246380" y="170180"/>
                  </a:lnTo>
                  <a:cubicBezTo>
                    <a:pt x="246380" y="234950"/>
                    <a:pt x="200660" y="279400"/>
                    <a:pt x="123190" y="279400"/>
                  </a:cubicBezTo>
                  <a:cubicBezTo>
                    <a:pt x="45720" y="279400"/>
                    <a:pt x="0" y="234950"/>
                    <a:pt x="0" y="17018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25382A33-EF13-6AE7-DA6A-6F4FE5F463F6}"/>
                </a:ext>
              </a:extLst>
            </p:cNvPr>
            <p:cNvSpPr/>
            <p:nvPr/>
          </p:nvSpPr>
          <p:spPr>
            <a:xfrm>
              <a:off x="3882390" y="1755139"/>
              <a:ext cx="80009" cy="274320"/>
            </a:xfrm>
            <a:custGeom>
              <a:avLst/>
              <a:gdLst>
                <a:gd name="connsiteX0" fmla="*/ 80010 w 80009"/>
                <a:gd name="connsiteY0" fmla="*/ 274320 h 274320"/>
                <a:gd name="connsiteX1" fmla="*/ 0 w 80009"/>
                <a:gd name="connsiteY1" fmla="*/ 274320 h 274320"/>
                <a:gd name="connsiteX2" fmla="*/ 0 w 80009"/>
                <a:gd name="connsiteY2" fmla="*/ 0 h 274320"/>
                <a:gd name="connsiteX3" fmla="*/ 80010 w 80009"/>
                <a:gd name="connsiteY3" fmla="*/ 0 h 274320"/>
                <a:gd name="connsiteX4" fmla="*/ 80010 w 80009"/>
                <a:gd name="connsiteY4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09" h="274320">
                  <a:moveTo>
                    <a:pt x="80010" y="274320"/>
                  </a:moveTo>
                  <a:lnTo>
                    <a:pt x="0" y="274320"/>
                  </a:lnTo>
                  <a:lnTo>
                    <a:pt x="0" y="0"/>
                  </a:lnTo>
                  <a:lnTo>
                    <a:pt x="80010" y="0"/>
                  </a:lnTo>
                  <a:lnTo>
                    <a:pt x="80010" y="27432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BE08E377-F886-56AF-1C9B-9B730557427C}"/>
                </a:ext>
              </a:extLst>
            </p:cNvPr>
            <p:cNvSpPr/>
            <p:nvPr/>
          </p:nvSpPr>
          <p:spPr>
            <a:xfrm>
              <a:off x="4024629" y="1755139"/>
              <a:ext cx="255270" cy="274320"/>
            </a:xfrm>
            <a:custGeom>
              <a:avLst/>
              <a:gdLst>
                <a:gd name="connsiteX0" fmla="*/ 0 w 255270"/>
                <a:gd name="connsiteY0" fmla="*/ 274320 h 274320"/>
                <a:gd name="connsiteX1" fmla="*/ 0 w 255270"/>
                <a:gd name="connsiteY1" fmla="*/ 0 h 274320"/>
                <a:gd name="connsiteX2" fmla="*/ 96520 w 255270"/>
                <a:gd name="connsiteY2" fmla="*/ 0 h 274320"/>
                <a:gd name="connsiteX3" fmla="*/ 255270 w 255270"/>
                <a:gd name="connsiteY3" fmla="*/ 137160 h 274320"/>
                <a:gd name="connsiteX4" fmla="*/ 96520 w 255270"/>
                <a:gd name="connsiteY4" fmla="*/ 274320 h 274320"/>
                <a:gd name="connsiteX5" fmla="*/ 0 w 255270"/>
                <a:gd name="connsiteY5" fmla="*/ 274320 h 274320"/>
                <a:gd name="connsiteX6" fmla="*/ 80010 w 255270"/>
                <a:gd name="connsiteY6" fmla="*/ 67310 h 274320"/>
                <a:gd name="connsiteX7" fmla="*/ 80010 w 255270"/>
                <a:gd name="connsiteY7" fmla="*/ 207010 h 274320"/>
                <a:gd name="connsiteX8" fmla="*/ 95250 w 255270"/>
                <a:gd name="connsiteY8" fmla="*/ 207010 h 274320"/>
                <a:gd name="connsiteX9" fmla="*/ 173990 w 255270"/>
                <a:gd name="connsiteY9" fmla="*/ 137160 h 274320"/>
                <a:gd name="connsiteX10" fmla="*/ 95250 w 255270"/>
                <a:gd name="connsiteY10" fmla="*/ 67310 h 274320"/>
                <a:gd name="connsiteX11" fmla="*/ 80010 w 255270"/>
                <a:gd name="connsiteY11" fmla="*/ 6731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5270" h="274320">
                  <a:moveTo>
                    <a:pt x="0" y="274320"/>
                  </a:moveTo>
                  <a:lnTo>
                    <a:pt x="0" y="0"/>
                  </a:lnTo>
                  <a:lnTo>
                    <a:pt x="96520" y="0"/>
                  </a:lnTo>
                  <a:cubicBezTo>
                    <a:pt x="194310" y="0"/>
                    <a:pt x="255270" y="58420"/>
                    <a:pt x="255270" y="137160"/>
                  </a:cubicBezTo>
                  <a:cubicBezTo>
                    <a:pt x="255270" y="215900"/>
                    <a:pt x="195580" y="274320"/>
                    <a:pt x="96520" y="274320"/>
                  </a:cubicBezTo>
                  <a:lnTo>
                    <a:pt x="0" y="274320"/>
                  </a:lnTo>
                  <a:close/>
                  <a:moveTo>
                    <a:pt x="80010" y="67310"/>
                  </a:moveTo>
                  <a:lnTo>
                    <a:pt x="80010" y="207010"/>
                  </a:lnTo>
                  <a:lnTo>
                    <a:pt x="95250" y="207010"/>
                  </a:lnTo>
                  <a:cubicBezTo>
                    <a:pt x="148590" y="207010"/>
                    <a:pt x="173990" y="173990"/>
                    <a:pt x="173990" y="137160"/>
                  </a:cubicBezTo>
                  <a:cubicBezTo>
                    <a:pt x="173990" y="100330"/>
                    <a:pt x="148590" y="67310"/>
                    <a:pt x="95250" y="67310"/>
                  </a:cubicBezTo>
                  <a:lnTo>
                    <a:pt x="80010" y="6731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709423A8-2B32-4930-DB87-2C089B361950}"/>
                </a:ext>
              </a:extLst>
            </p:cNvPr>
            <p:cNvSpPr/>
            <p:nvPr/>
          </p:nvSpPr>
          <p:spPr>
            <a:xfrm>
              <a:off x="4326890" y="1755139"/>
              <a:ext cx="189229" cy="274320"/>
            </a:xfrm>
            <a:custGeom>
              <a:avLst/>
              <a:gdLst>
                <a:gd name="connsiteX0" fmla="*/ 0 w 189229"/>
                <a:gd name="connsiteY0" fmla="*/ 0 h 274320"/>
                <a:gd name="connsiteX1" fmla="*/ 184150 w 189229"/>
                <a:gd name="connsiteY1" fmla="*/ 0 h 274320"/>
                <a:gd name="connsiteX2" fmla="*/ 184150 w 189229"/>
                <a:gd name="connsiteY2" fmla="*/ 67310 h 274320"/>
                <a:gd name="connsiteX3" fmla="*/ 80010 w 189229"/>
                <a:gd name="connsiteY3" fmla="*/ 67310 h 274320"/>
                <a:gd name="connsiteX4" fmla="*/ 80010 w 189229"/>
                <a:gd name="connsiteY4" fmla="*/ 104140 h 274320"/>
                <a:gd name="connsiteX5" fmla="*/ 168910 w 189229"/>
                <a:gd name="connsiteY5" fmla="*/ 104140 h 274320"/>
                <a:gd name="connsiteX6" fmla="*/ 168910 w 189229"/>
                <a:gd name="connsiteY6" fmla="*/ 166370 h 274320"/>
                <a:gd name="connsiteX7" fmla="*/ 80010 w 189229"/>
                <a:gd name="connsiteY7" fmla="*/ 166370 h 274320"/>
                <a:gd name="connsiteX8" fmla="*/ 80010 w 189229"/>
                <a:gd name="connsiteY8" fmla="*/ 207010 h 274320"/>
                <a:gd name="connsiteX9" fmla="*/ 189230 w 189229"/>
                <a:gd name="connsiteY9" fmla="*/ 207010 h 274320"/>
                <a:gd name="connsiteX10" fmla="*/ 189230 w 189229"/>
                <a:gd name="connsiteY10" fmla="*/ 274320 h 274320"/>
                <a:gd name="connsiteX11" fmla="*/ 0 w 189229"/>
                <a:gd name="connsiteY11" fmla="*/ 274320 h 274320"/>
                <a:gd name="connsiteX12" fmla="*/ 0 w 189229"/>
                <a:gd name="connsiteY12" fmla="*/ 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229" h="274320">
                  <a:moveTo>
                    <a:pt x="0" y="0"/>
                  </a:moveTo>
                  <a:lnTo>
                    <a:pt x="184150" y="0"/>
                  </a:lnTo>
                  <a:lnTo>
                    <a:pt x="184150" y="67310"/>
                  </a:lnTo>
                  <a:lnTo>
                    <a:pt x="80010" y="67310"/>
                  </a:lnTo>
                  <a:lnTo>
                    <a:pt x="80010" y="104140"/>
                  </a:lnTo>
                  <a:lnTo>
                    <a:pt x="168910" y="104140"/>
                  </a:lnTo>
                  <a:lnTo>
                    <a:pt x="168910" y="166370"/>
                  </a:lnTo>
                  <a:lnTo>
                    <a:pt x="80010" y="166370"/>
                  </a:lnTo>
                  <a:lnTo>
                    <a:pt x="80010" y="207010"/>
                  </a:lnTo>
                  <a:lnTo>
                    <a:pt x="189230" y="207010"/>
                  </a:lnTo>
                  <a:lnTo>
                    <a:pt x="189230" y="274320"/>
                  </a:lnTo>
                  <a:lnTo>
                    <a:pt x="0" y="2743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84415582-9406-35C4-6A41-B904AF165BF8}"/>
                </a:ext>
              </a:extLst>
            </p:cNvPr>
            <p:cNvSpPr/>
            <p:nvPr/>
          </p:nvSpPr>
          <p:spPr>
            <a:xfrm>
              <a:off x="4645659" y="1755139"/>
              <a:ext cx="173990" cy="274320"/>
            </a:xfrm>
            <a:custGeom>
              <a:avLst/>
              <a:gdLst>
                <a:gd name="connsiteX0" fmla="*/ 0 w 173990"/>
                <a:gd name="connsiteY0" fmla="*/ 274320 h 274320"/>
                <a:gd name="connsiteX1" fmla="*/ 0 w 173990"/>
                <a:gd name="connsiteY1" fmla="*/ 0 h 274320"/>
                <a:gd name="connsiteX2" fmla="*/ 80010 w 173990"/>
                <a:gd name="connsiteY2" fmla="*/ 0 h 274320"/>
                <a:gd name="connsiteX3" fmla="*/ 80010 w 173990"/>
                <a:gd name="connsiteY3" fmla="*/ 207010 h 274320"/>
                <a:gd name="connsiteX4" fmla="*/ 173990 w 173990"/>
                <a:gd name="connsiteY4" fmla="*/ 207010 h 274320"/>
                <a:gd name="connsiteX5" fmla="*/ 173990 w 173990"/>
                <a:gd name="connsiteY5" fmla="*/ 274320 h 274320"/>
                <a:gd name="connsiteX6" fmla="*/ 1270 w 173990"/>
                <a:gd name="connsiteY6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3990" h="274320">
                  <a:moveTo>
                    <a:pt x="0" y="274320"/>
                  </a:moveTo>
                  <a:lnTo>
                    <a:pt x="0" y="0"/>
                  </a:lnTo>
                  <a:lnTo>
                    <a:pt x="80010" y="0"/>
                  </a:lnTo>
                  <a:lnTo>
                    <a:pt x="80010" y="207010"/>
                  </a:lnTo>
                  <a:lnTo>
                    <a:pt x="173990" y="207010"/>
                  </a:lnTo>
                  <a:lnTo>
                    <a:pt x="173990" y="274320"/>
                  </a:lnTo>
                  <a:lnTo>
                    <a:pt x="1270" y="27432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028B5CC9-2CBA-0D04-8C98-56EF5ECBCB4A}"/>
                </a:ext>
              </a:extLst>
            </p:cNvPr>
            <p:cNvSpPr/>
            <p:nvPr/>
          </p:nvSpPr>
          <p:spPr>
            <a:xfrm>
              <a:off x="4862829" y="1755139"/>
              <a:ext cx="80010" cy="274320"/>
            </a:xfrm>
            <a:custGeom>
              <a:avLst/>
              <a:gdLst>
                <a:gd name="connsiteX0" fmla="*/ 80010 w 80010"/>
                <a:gd name="connsiteY0" fmla="*/ 274320 h 274320"/>
                <a:gd name="connsiteX1" fmla="*/ 0 w 80010"/>
                <a:gd name="connsiteY1" fmla="*/ 274320 h 274320"/>
                <a:gd name="connsiteX2" fmla="*/ 0 w 80010"/>
                <a:gd name="connsiteY2" fmla="*/ 0 h 274320"/>
                <a:gd name="connsiteX3" fmla="*/ 80010 w 80010"/>
                <a:gd name="connsiteY3" fmla="*/ 0 h 274320"/>
                <a:gd name="connsiteX4" fmla="*/ 80010 w 80010"/>
                <a:gd name="connsiteY4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10" h="274320">
                  <a:moveTo>
                    <a:pt x="80010" y="274320"/>
                  </a:moveTo>
                  <a:lnTo>
                    <a:pt x="0" y="274320"/>
                  </a:lnTo>
                  <a:lnTo>
                    <a:pt x="0" y="0"/>
                  </a:lnTo>
                  <a:lnTo>
                    <a:pt x="80010" y="0"/>
                  </a:lnTo>
                  <a:lnTo>
                    <a:pt x="80010" y="27432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F3039BDF-59F8-F603-9769-405E3E68A1AD}"/>
                </a:ext>
              </a:extLst>
            </p:cNvPr>
            <p:cNvSpPr/>
            <p:nvPr/>
          </p:nvSpPr>
          <p:spPr>
            <a:xfrm>
              <a:off x="5005070" y="1751329"/>
              <a:ext cx="238759" cy="281940"/>
            </a:xfrm>
            <a:custGeom>
              <a:avLst/>
              <a:gdLst>
                <a:gd name="connsiteX0" fmla="*/ 77470 w 238759"/>
                <a:gd name="connsiteY0" fmla="*/ 154940 h 281940"/>
                <a:gd name="connsiteX1" fmla="*/ 77470 w 238759"/>
                <a:gd name="connsiteY1" fmla="*/ 278130 h 281940"/>
                <a:gd name="connsiteX2" fmla="*/ 0 w 238759"/>
                <a:gd name="connsiteY2" fmla="*/ 278130 h 281940"/>
                <a:gd name="connsiteX3" fmla="*/ 0 w 238759"/>
                <a:gd name="connsiteY3" fmla="*/ 0 h 281940"/>
                <a:gd name="connsiteX4" fmla="*/ 3810 w 238759"/>
                <a:gd name="connsiteY4" fmla="*/ 0 h 281940"/>
                <a:gd name="connsiteX5" fmla="*/ 161290 w 238759"/>
                <a:gd name="connsiteY5" fmla="*/ 127000 h 281940"/>
                <a:gd name="connsiteX6" fmla="*/ 161290 w 238759"/>
                <a:gd name="connsiteY6" fmla="*/ 3810 h 281940"/>
                <a:gd name="connsiteX7" fmla="*/ 238760 w 238759"/>
                <a:gd name="connsiteY7" fmla="*/ 3810 h 281940"/>
                <a:gd name="connsiteX8" fmla="*/ 238760 w 238759"/>
                <a:gd name="connsiteY8" fmla="*/ 281940 h 281940"/>
                <a:gd name="connsiteX9" fmla="*/ 234950 w 238759"/>
                <a:gd name="connsiteY9" fmla="*/ 281940 h 281940"/>
                <a:gd name="connsiteX10" fmla="*/ 77470 w 238759"/>
                <a:gd name="connsiteY10" fmla="*/ 154940 h 281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759" h="281940">
                  <a:moveTo>
                    <a:pt x="77470" y="154940"/>
                  </a:moveTo>
                  <a:lnTo>
                    <a:pt x="77470" y="278130"/>
                  </a:lnTo>
                  <a:lnTo>
                    <a:pt x="0" y="278130"/>
                  </a:lnTo>
                  <a:lnTo>
                    <a:pt x="0" y="0"/>
                  </a:lnTo>
                  <a:lnTo>
                    <a:pt x="3810" y="0"/>
                  </a:lnTo>
                  <a:lnTo>
                    <a:pt x="161290" y="127000"/>
                  </a:lnTo>
                  <a:lnTo>
                    <a:pt x="161290" y="3810"/>
                  </a:lnTo>
                  <a:lnTo>
                    <a:pt x="238760" y="3810"/>
                  </a:lnTo>
                  <a:lnTo>
                    <a:pt x="238760" y="281940"/>
                  </a:lnTo>
                  <a:lnTo>
                    <a:pt x="234950" y="281940"/>
                  </a:lnTo>
                  <a:lnTo>
                    <a:pt x="77470" y="15494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4E3D8F27-19E0-DD28-22F6-680470B06DE8}"/>
                </a:ext>
              </a:extLst>
            </p:cNvPr>
            <p:cNvSpPr/>
            <p:nvPr/>
          </p:nvSpPr>
          <p:spPr>
            <a:xfrm>
              <a:off x="5306059" y="1755139"/>
              <a:ext cx="189230" cy="274320"/>
            </a:xfrm>
            <a:custGeom>
              <a:avLst/>
              <a:gdLst>
                <a:gd name="connsiteX0" fmla="*/ 0 w 189230"/>
                <a:gd name="connsiteY0" fmla="*/ 0 h 274320"/>
                <a:gd name="connsiteX1" fmla="*/ 184150 w 189230"/>
                <a:gd name="connsiteY1" fmla="*/ 0 h 274320"/>
                <a:gd name="connsiteX2" fmla="*/ 184150 w 189230"/>
                <a:gd name="connsiteY2" fmla="*/ 67310 h 274320"/>
                <a:gd name="connsiteX3" fmla="*/ 80010 w 189230"/>
                <a:gd name="connsiteY3" fmla="*/ 67310 h 274320"/>
                <a:gd name="connsiteX4" fmla="*/ 80010 w 189230"/>
                <a:gd name="connsiteY4" fmla="*/ 104140 h 274320"/>
                <a:gd name="connsiteX5" fmla="*/ 168910 w 189230"/>
                <a:gd name="connsiteY5" fmla="*/ 104140 h 274320"/>
                <a:gd name="connsiteX6" fmla="*/ 168910 w 189230"/>
                <a:gd name="connsiteY6" fmla="*/ 166370 h 274320"/>
                <a:gd name="connsiteX7" fmla="*/ 80010 w 189230"/>
                <a:gd name="connsiteY7" fmla="*/ 166370 h 274320"/>
                <a:gd name="connsiteX8" fmla="*/ 80010 w 189230"/>
                <a:gd name="connsiteY8" fmla="*/ 207010 h 274320"/>
                <a:gd name="connsiteX9" fmla="*/ 189230 w 189230"/>
                <a:gd name="connsiteY9" fmla="*/ 207010 h 274320"/>
                <a:gd name="connsiteX10" fmla="*/ 189230 w 189230"/>
                <a:gd name="connsiteY10" fmla="*/ 274320 h 274320"/>
                <a:gd name="connsiteX11" fmla="*/ 0 w 189230"/>
                <a:gd name="connsiteY11" fmla="*/ 274320 h 274320"/>
                <a:gd name="connsiteX12" fmla="*/ 0 w 189230"/>
                <a:gd name="connsiteY12" fmla="*/ 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230" h="274320">
                  <a:moveTo>
                    <a:pt x="0" y="0"/>
                  </a:moveTo>
                  <a:lnTo>
                    <a:pt x="184150" y="0"/>
                  </a:lnTo>
                  <a:lnTo>
                    <a:pt x="184150" y="67310"/>
                  </a:lnTo>
                  <a:lnTo>
                    <a:pt x="80010" y="67310"/>
                  </a:lnTo>
                  <a:lnTo>
                    <a:pt x="80010" y="104140"/>
                  </a:lnTo>
                  <a:lnTo>
                    <a:pt x="168910" y="104140"/>
                  </a:lnTo>
                  <a:lnTo>
                    <a:pt x="168910" y="166370"/>
                  </a:lnTo>
                  <a:lnTo>
                    <a:pt x="80010" y="166370"/>
                  </a:lnTo>
                  <a:lnTo>
                    <a:pt x="80010" y="207010"/>
                  </a:lnTo>
                  <a:lnTo>
                    <a:pt x="189230" y="207010"/>
                  </a:lnTo>
                  <a:lnTo>
                    <a:pt x="189230" y="274320"/>
                  </a:lnTo>
                  <a:lnTo>
                    <a:pt x="0" y="2743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B039D84F-6D78-D723-A44F-00934B46E071}"/>
                </a:ext>
              </a:extLst>
            </p:cNvPr>
            <p:cNvSpPr/>
            <p:nvPr/>
          </p:nvSpPr>
          <p:spPr>
            <a:xfrm>
              <a:off x="5533390" y="1750060"/>
              <a:ext cx="201929" cy="285750"/>
            </a:xfrm>
            <a:custGeom>
              <a:avLst/>
              <a:gdLst>
                <a:gd name="connsiteX0" fmla="*/ 199390 w 201929"/>
                <a:gd name="connsiteY0" fmla="*/ 201930 h 285750"/>
                <a:gd name="connsiteX1" fmla="*/ 88900 w 201929"/>
                <a:gd name="connsiteY1" fmla="*/ 285750 h 285750"/>
                <a:gd name="connsiteX2" fmla="*/ 5080 w 201929"/>
                <a:gd name="connsiteY2" fmla="*/ 270510 h 285750"/>
                <a:gd name="connsiteX3" fmla="*/ 5080 w 201929"/>
                <a:gd name="connsiteY3" fmla="*/ 194310 h 285750"/>
                <a:gd name="connsiteX4" fmla="*/ 85090 w 201929"/>
                <a:gd name="connsiteY4" fmla="*/ 215900 h 285750"/>
                <a:gd name="connsiteX5" fmla="*/ 121920 w 201929"/>
                <a:gd name="connsiteY5" fmla="*/ 201930 h 285750"/>
                <a:gd name="connsiteX6" fmla="*/ 74930 w 201929"/>
                <a:gd name="connsiteY6" fmla="*/ 173990 h 285750"/>
                <a:gd name="connsiteX7" fmla="*/ 0 w 201929"/>
                <a:gd name="connsiteY7" fmla="*/ 86360 h 285750"/>
                <a:gd name="connsiteX8" fmla="*/ 107950 w 201929"/>
                <a:gd name="connsiteY8" fmla="*/ 0 h 285750"/>
                <a:gd name="connsiteX9" fmla="*/ 182880 w 201929"/>
                <a:gd name="connsiteY9" fmla="*/ 12700 h 285750"/>
                <a:gd name="connsiteX10" fmla="*/ 182880 w 201929"/>
                <a:gd name="connsiteY10" fmla="*/ 86360 h 285750"/>
                <a:gd name="connsiteX11" fmla="*/ 115570 w 201929"/>
                <a:gd name="connsiteY11" fmla="*/ 68580 h 285750"/>
                <a:gd name="connsiteX12" fmla="*/ 80010 w 201929"/>
                <a:gd name="connsiteY12" fmla="*/ 86360 h 285750"/>
                <a:gd name="connsiteX13" fmla="*/ 124460 w 201929"/>
                <a:gd name="connsiteY13" fmla="*/ 114300 h 285750"/>
                <a:gd name="connsiteX14" fmla="*/ 201930 w 201929"/>
                <a:gd name="connsiteY14" fmla="*/ 20193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1929" h="285750">
                  <a:moveTo>
                    <a:pt x="199390" y="201930"/>
                  </a:moveTo>
                  <a:cubicBezTo>
                    <a:pt x="199390" y="254000"/>
                    <a:pt x="160020" y="285750"/>
                    <a:pt x="88900" y="285750"/>
                  </a:cubicBezTo>
                  <a:cubicBezTo>
                    <a:pt x="17780" y="285750"/>
                    <a:pt x="26670" y="279400"/>
                    <a:pt x="5080" y="270510"/>
                  </a:cubicBezTo>
                  <a:lnTo>
                    <a:pt x="5080" y="194310"/>
                  </a:lnTo>
                  <a:cubicBezTo>
                    <a:pt x="30480" y="208280"/>
                    <a:pt x="60960" y="215900"/>
                    <a:pt x="85090" y="215900"/>
                  </a:cubicBezTo>
                  <a:cubicBezTo>
                    <a:pt x="109220" y="215900"/>
                    <a:pt x="121920" y="212090"/>
                    <a:pt x="121920" y="201930"/>
                  </a:cubicBezTo>
                  <a:cubicBezTo>
                    <a:pt x="121920" y="191770"/>
                    <a:pt x="104140" y="185420"/>
                    <a:pt x="74930" y="173990"/>
                  </a:cubicBezTo>
                  <a:cubicBezTo>
                    <a:pt x="30480" y="157480"/>
                    <a:pt x="0" y="138430"/>
                    <a:pt x="0" y="86360"/>
                  </a:cubicBezTo>
                  <a:cubicBezTo>
                    <a:pt x="0" y="34290"/>
                    <a:pt x="41910" y="0"/>
                    <a:pt x="107950" y="0"/>
                  </a:cubicBezTo>
                  <a:cubicBezTo>
                    <a:pt x="173990" y="0"/>
                    <a:pt x="163830" y="5080"/>
                    <a:pt x="182880" y="12700"/>
                  </a:cubicBezTo>
                  <a:lnTo>
                    <a:pt x="182880" y="86360"/>
                  </a:lnTo>
                  <a:cubicBezTo>
                    <a:pt x="166370" y="74930"/>
                    <a:pt x="140970" y="68580"/>
                    <a:pt x="115570" y="68580"/>
                  </a:cubicBezTo>
                  <a:cubicBezTo>
                    <a:pt x="90170" y="68580"/>
                    <a:pt x="80010" y="74930"/>
                    <a:pt x="80010" y="86360"/>
                  </a:cubicBezTo>
                  <a:cubicBezTo>
                    <a:pt x="80010" y="97790"/>
                    <a:pt x="96520" y="102870"/>
                    <a:pt x="124460" y="114300"/>
                  </a:cubicBezTo>
                  <a:cubicBezTo>
                    <a:pt x="168910" y="132080"/>
                    <a:pt x="201930" y="151130"/>
                    <a:pt x="201930" y="20193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09" name="Group 608">
            <a:extLst>
              <a:ext uri="{FF2B5EF4-FFF2-40B4-BE49-F238E27FC236}">
                <a16:creationId xmlns:a16="http://schemas.microsoft.com/office/drawing/2014/main" id="{ADD126F5-392A-9209-A221-42485070B53E}"/>
              </a:ext>
            </a:extLst>
          </p:cNvPr>
          <p:cNvGrpSpPr/>
          <p:nvPr/>
        </p:nvGrpSpPr>
        <p:grpSpPr>
          <a:xfrm>
            <a:off x="652780" y="2112010"/>
            <a:ext cx="8992869" cy="596900"/>
            <a:chOff x="652780" y="2112010"/>
            <a:chExt cx="8992869" cy="596900"/>
          </a:xfrm>
        </p:grpSpPr>
        <p:grpSp>
          <p:nvGrpSpPr>
            <p:cNvPr id="608" name="Group 607">
              <a:extLst>
                <a:ext uri="{FF2B5EF4-FFF2-40B4-BE49-F238E27FC236}">
                  <a16:creationId xmlns:a16="http://schemas.microsoft.com/office/drawing/2014/main" id="{F79BF728-E305-AF08-F544-722AD7E3A598}"/>
                </a:ext>
              </a:extLst>
            </p:cNvPr>
            <p:cNvGrpSpPr/>
            <p:nvPr/>
          </p:nvGrpSpPr>
          <p:grpSpPr>
            <a:xfrm>
              <a:off x="654050" y="2112010"/>
              <a:ext cx="8760459" cy="133350"/>
              <a:chOff x="654050" y="2112010"/>
              <a:chExt cx="8760459" cy="133350"/>
            </a:xfrm>
          </p:grpSpPr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03851B1D-AF8E-2038-0A8B-1BA48C8D8754}"/>
                  </a:ext>
                </a:extLst>
              </p:cNvPr>
              <p:cNvSpPr/>
              <p:nvPr/>
            </p:nvSpPr>
            <p:spPr>
              <a:xfrm>
                <a:off x="654050" y="2114550"/>
                <a:ext cx="95250" cy="128270"/>
              </a:xfrm>
              <a:custGeom>
                <a:avLst/>
                <a:gdLst>
                  <a:gd name="connsiteX0" fmla="*/ 55880 w 95250"/>
                  <a:gd name="connsiteY0" fmla="*/ 13970 h 128270"/>
                  <a:gd name="connsiteX1" fmla="*/ 55880 w 95250"/>
                  <a:gd name="connsiteY1" fmla="*/ 128270 h 128270"/>
                  <a:gd name="connsiteX2" fmla="*/ 39370 w 95250"/>
                  <a:gd name="connsiteY2" fmla="*/ 128270 h 128270"/>
                  <a:gd name="connsiteX3" fmla="*/ 39370 w 95250"/>
                  <a:gd name="connsiteY3" fmla="*/ 13970 h 128270"/>
                  <a:gd name="connsiteX4" fmla="*/ 0 w 95250"/>
                  <a:gd name="connsiteY4" fmla="*/ 13970 h 128270"/>
                  <a:gd name="connsiteX5" fmla="*/ 0 w 95250"/>
                  <a:gd name="connsiteY5" fmla="*/ 0 h 128270"/>
                  <a:gd name="connsiteX6" fmla="*/ 95250 w 95250"/>
                  <a:gd name="connsiteY6" fmla="*/ 0 h 128270"/>
                  <a:gd name="connsiteX7" fmla="*/ 95250 w 95250"/>
                  <a:gd name="connsiteY7" fmla="*/ 13970 h 128270"/>
                  <a:gd name="connsiteX8" fmla="*/ 55880 w 95250"/>
                  <a:gd name="connsiteY8" fmla="*/ 13970 h 128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5250" h="128270">
                    <a:moveTo>
                      <a:pt x="55880" y="13970"/>
                    </a:moveTo>
                    <a:lnTo>
                      <a:pt x="55880" y="128270"/>
                    </a:lnTo>
                    <a:lnTo>
                      <a:pt x="39370" y="128270"/>
                    </a:lnTo>
                    <a:lnTo>
                      <a:pt x="39370" y="13970"/>
                    </a:lnTo>
                    <a:lnTo>
                      <a:pt x="0" y="13970"/>
                    </a:lnTo>
                    <a:lnTo>
                      <a:pt x="0" y="0"/>
                    </a:lnTo>
                    <a:lnTo>
                      <a:pt x="95250" y="0"/>
                    </a:lnTo>
                    <a:lnTo>
                      <a:pt x="95250" y="13970"/>
                    </a:lnTo>
                    <a:lnTo>
                      <a:pt x="55880" y="139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0DE6DF82-2817-51D8-E522-7D4932E61277}"/>
                  </a:ext>
                </a:extLst>
              </p:cNvPr>
              <p:cNvSpPr/>
              <p:nvPr/>
            </p:nvSpPr>
            <p:spPr>
              <a:xfrm>
                <a:off x="768350" y="2114550"/>
                <a:ext cx="80010" cy="128270"/>
              </a:xfrm>
              <a:custGeom>
                <a:avLst/>
                <a:gdLst>
                  <a:gd name="connsiteX0" fmla="*/ 0 w 80010"/>
                  <a:gd name="connsiteY0" fmla="*/ 0 h 128270"/>
                  <a:gd name="connsiteX1" fmla="*/ 16510 w 80010"/>
                  <a:gd name="connsiteY1" fmla="*/ 0 h 128270"/>
                  <a:gd name="connsiteX2" fmla="*/ 16510 w 80010"/>
                  <a:gd name="connsiteY2" fmla="*/ 49530 h 128270"/>
                  <a:gd name="connsiteX3" fmla="*/ 16510 w 80010"/>
                  <a:gd name="connsiteY3" fmla="*/ 58420 h 128270"/>
                  <a:gd name="connsiteX4" fmla="*/ 16510 w 80010"/>
                  <a:gd name="connsiteY4" fmla="*/ 58420 h 128270"/>
                  <a:gd name="connsiteX5" fmla="*/ 49530 w 80010"/>
                  <a:gd name="connsiteY5" fmla="*/ 36830 h 128270"/>
                  <a:gd name="connsiteX6" fmla="*/ 80010 w 80010"/>
                  <a:gd name="connsiteY6" fmla="*/ 72390 h 128270"/>
                  <a:gd name="connsiteX7" fmla="*/ 80010 w 80010"/>
                  <a:gd name="connsiteY7" fmla="*/ 128270 h 128270"/>
                  <a:gd name="connsiteX8" fmla="*/ 63500 w 80010"/>
                  <a:gd name="connsiteY8" fmla="*/ 128270 h 128270"/>
                  <a:gd name="connsiteX9" fmla="*/ 63500 w 80010"/>
                  <a:gd name="connsiteY9" fmla="*/ 76200 h 128270"/>
                  <a:gd name="connsiteX10" fmla="*/ 46990 w 80010"/>
                  <a:gd name="connsiteY10" fmla="*/ 53340 h 128270"/>
                  <a:gd name="connsiteX11" fmla="*/ 16510 w 80010"/>
                  <a:gd name="connsiteY11" fmla="*/ 85090 h 128270"/>
                  <a:gd name="connsiteX12" fmla="*/ 16510 w 80010"/>
                  <a:gd name="connsiteY12" fmla="*/ 128270 h 128270"/>
                  <a:gd name="connsiteX13" fmla="*/ 0 w 80010"/>
                  <a:gd name="connsiteY13" fmla="*/ 128270 h 128270"/>
                  <a:gd name="connsiteX14" fmla="*/ 0 w 80010"/>
                  <a:gd name="connsiteY14" fmla="*/ 0 h 128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128270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49530"/>
                    </a:lnTo>
                    <a:cubicBezTo>
                      <a:pt x="16510" y="53340"/>
                      <a:pt x="16510" y="57150"/>
                      <a:pt x="16510" y="58420"/>
                    </a:cubicBezTo>
                    <a:lnTo>
                      <a:pt x="16510" y="58420"/>
                    </a:lnTo>
                    <a:cubicBezTo>
                      <a:pt x="20320" y="50800"/>
                      <a:pt x="30480" y="36830"/>
                      <a:pt x="49530" y="36830"/>
                    </a:cubicBezTo>
                    <a:cubicBezTo>
                      <a:pt x="68580" y="36830"/>
                      <a:pt x="80010" y="49530"/>
                      <a:pt x="80010" y="72390"/>
                    </a:cubicBezTo>
                    <a:lnTo>
                      <a:pt x="80010" y="128270"/>
                    </a:lnTo>
                    <a:lnTo>
                      <a:pt x="63500" y="128270"/>
                    </a:lnTo>
                    <a:lnTo>
                      <a:pt x="63500" y="76200"/>
                    </a:lnTo>
                    <a:cubicBezTo>
                      <a:pt x="63500" y="63500"/>
                      <a:pt x="60960" y="53340"/>
                      <a:pt x="46990" y="53340"/>
                    </a:cubicBezTo>
                    <a:cubicBezTo>
                      <a:pt x="33020" y="53340"/>
                      <a:pt x="16510" y="67310"/>
                      <a:pt x="16510" y="85090"/>
                    </a:cubicBezTo>
                    <a:lnTo>
                      <a:pt x="16510" y="128270"/>
                    </a:lnTo>
                    <a:lnTo>
                      <a:pt x="0" y="1282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2022A10E-860E-BF83-809C-C2771B584C87}"/>
                  </a:ext>
                </a:extLst>
              </p:cNvPr>
              <p:cNvSpPr/>
              <p:nvPr/>
            </p:nvSpPr>
            <p:spPr>
              <a:xfrm>
                <a:off x="1003300" y="2112010"/>
                <a:ext cx="118110" cy="130810"/>
              </a:xfrm>
              <a:custGeom>
                <a:avLst/>
                <a:gdLst>
                  <a:gd name="connsiteX0" fmla="*/ 58420 w 118110"/>
                  <a:gd name="connsiteY0" fmla="*/ 0 h 130810"/>
                  <a:gd name="connsiteX1" fmla="*/ 58420 w 118110"/>
                  <a:gd name="connsiteY1" fmla="*/ 0 h 130810"/>
                  <a:gd name="connsiteX2" fmla="*/ 118110 w 118110"/>
                  <a:gd name="connsiteY2" fmla="*/ 130810 h 130810"/>
                  <a:gd name="connsiteX3" fmla="*/ 100330 w 118110"/>
                  <a:gd name="connsiteY3" fmla="*/ 130810 h 130810"/>
                  <a:gd name="connsiteX4" fmla="*/ 87630 w 118110"/>
                  <a:gd name="connsiteY4" fmla="*/ 102870 h 130810"/>
                  <a:gd name="connsiteX5" fmla="*/ 30480 w 118110"/>
                  <a:gd name="connsiteY5" fmla="*/ 102870 h 130810"/>
                  <a:gd name="connsiteX6" fmla="*/ 17780 w 118110"/>
                  <a:gd name="connsiteY6" fmla="*/ 130810 h 130810"/>
                  <a:gd name="connsiteX7" fmla="*/ 0 w 118110"/>
                  <a:gd name="connsiteY7" fmla="*/ 130810 h 130810"/>
                  <a:gd name="connsiteX8" fmla="*/ 59690 w 118110"/>
                  <a:gd name="connsiteY8" fmla="*/ 0 h 130810"/>
                  <a:gd name="connsiteX9" fmla="*/ 80010 w 118110"/>
                  <a:gd name="connsiteY9" fmla="*/ 87630 h 130810"/>
                  <a:gd name="connsiteX10" fmla="*/ 57150 w 118110"/>
                  <a:gd name="connsiteY10" fmla="*/ 34290 h 130810"/>
                  <a:gd name="connsiteX11" fmla="*/ 34290 w 118110"/>
                  <a:gd name="connsiteY11" fmla="*/ 87630 h 130810"/>
                  <a:gd name="connsiteX12" fmla="*/ 78740 w 118110"/>
                  <a:gd name="connsiteY12" fmla="*/ 8763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8110" h="130810">
                    <a:moveTo>
                      <a:pt x="58420" y="0"/>
                    </a:moveTo>
                    <a:lnTo>
                      <a:pt x="58420" y="0"/>
                    </a:lnTo>
                    <a:lnTo>
                      <a:pt x="118110" y="130810"/>
                    </a:lnTo>
                    <a:lnTo>
                      <a:pt x="100330" y="130810"/>
                    </a:lnTo>
                    <a:lnTo>
                      <a:pt x="87630" y="102870"/>
                    </a:lnTo>
                    <a:lnTo>
                      <a:pt x="30480" y="102870"/>
                    </a:lnTo>
                    <a:lnTo>
                      <a:pt x="17780" y="130810"/>
                    </a:lnTo>
                    <a:lnTo>
                      <a:pt x="0" y="130810"/>
                    </a:lnTo>
                    <a:lnTo>
                      <a:pt x="59690" y="0"/>
                    </a:lnTo>
                    <a:close/>
                    <a:moveTo>
                      <a:pt x="80010" y="87630"/>
                    </a:moveTo>
                    <a:cubicBezTo>
                      <a:pt x="71120" y="68580"/>
                      <a:pt x="64770" y="53340"/>
                      <a:pt x="57150" y="34290"/>
                    </a:cubicBezTo>
                    <a:cubicBezTo>
                      <a:pt x="49530" y="52070"/>
                      <a:pt x="43180" y="67310"/>
                      <a:pt x="34290" y="87630"/>
                    </a:cubicBezTo>
                    <a:lnTo>
                      <a:pt x="78740" y="876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E512877C-6C03-3444-2E19-57CB2765AE75}"/>
                  </a:ext>
                </a:extLst>
              </p:cNvPr>
              <p:cNvSpPr/>
              <p:nvPr/>
            </p:nvSpPr>
            <p:spPr>
              <a:xfrm>
                <a:off x="1525269" y="2114550"/>
                <a:ext cx="80010" cy="128270"/>
              </a:xfrm>
              <a:custGeom>
                <a:avLst/>
                <a:gdLst>
                  <a:gd name="connsiteX0" fmla="*/ 0 w 80010"/>
                  <a:gd name="connsiteY0" fmla="*/ 0 h 128270"/>
                  <a:gd name="connsiteX1" fmla="*/ 16510 w 80010"/>
                  <a:gd name="connsiteY1" fmla="*/ 0 h 128270"/>
                  <a:gd name="connsiteX2" fmla="*/ 16510 w 80010"/>
                  <a:gd name="connsiteY2" fmla="*/ 49530 h 128270"/>
                  <a:gd name="connsiteX3" fmla="*/ 16510 w 80010"/>
                  <a:gd name="connsiteY3" fmla="*/ 58420 h 128270"/>
                  <a:gd name="connsiteX4" fmla="*/ 16510 w 80010"/>
                  <a:gd name="connsiteY4" fmla="*/ 58420 h 128270"/>
                  <a:gd name="connsiteX5" fmla="*/ 49530 w 80010"/>
                  <a:gd name="connsiteY5" fmla="*/ 36830 h 128270"/>
                  <a:gd name="connsiteX6" fmla="*/ 80010 w 80010"/>
                  <a:gd name="connsiteY6" fmla="*/ 72390 h 128270"/>
                  <a:gd name="connsiteX7" fmla="*/ 80010 w 80010"/>
                  <a:gd name="connsiteY7" fmla="*/ 128270 h 128270"/>
                  <a:gd name="connsiteX8" fmla="*/ 63500 w 80010"/>
                  <a:gd name="connsiteY8" fmla="*/ 128270 h 128270"/>
                  <a:gd name="connsiteX9" fmla="*/ 63500 w 80010"/>
                  <a:gd name="connsiteY9" fmla="*/ 76200 h 128270"/>
                  <a:gd name="connsiteX10" fmla="*/ 46990 w 80010"/>
                  <a:gd name="connsiteY10" fmla="*/ 53340 h 128270"/>
                  <a:gd name="connsiteX11" fmla="*/ 16510 w 80010"/>
                  <a:gd name="connsiteY11" fmla="*/ 85090 h 128270"/>
                  <a:gd name="connsiteX12" fmla="*/ 16510 w 80010"/>
                  <a:gd name="connsiteY12" fmla="*/ 128270 h 128270"/>
                  <a:gd name="connsiteX13" fmla="*/ 0 w 80010"/>
                  <a:gd name="connsiteY13" fmla="*/ 128270 h 128270"/>
                  <a:gd name="connsiteX14" fmla="*/ 0 w 80010"/>
                  <a:gd name="connsiteY14" fmla="*/ 0 h 128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128270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49530"/>
                    </a:lnTo>
                    <a:cubicBezTo>
                      <a:pt x="16510" y="53340"/>
                      <a:pt x="16510" y="57150"/>
                      <a:pt x="16510" y="58420"/>
                    </a:cubicBezTo>
                    <a:lnTo>
                      <a:pt x="16510" y="58420"/>
                    </a:lnTo>
                    <a:cubicBezTo>
                      <a:pt x="20320" y="50800"/>
                      <a:pt x="30480" y="36830"/>
                      <a:pt x="49530" y="36830"/>
                    </a:cubicBezTo>
                    <a:cubicBezTo>
                      <a:pt x="68580" y="36830"/>
                      <a:pt x="80010" y="49530"/>
                      <a:pt x="80010" y="72390"/>
                    </a:cubicBezTo>
                    <a:lnTo>
                      <a:pt x="80010" y="128270"/>
                    </a:lnTo>
                    <a:lnTo>
                      <a:pt x="63500" y="128270"/>
                    </a:lnTo>
                    <a:lnTo>
                      <a:pt x="63500" y="76200"/>
                    </a:lnTo>
                    <a:cubicBezTo>
                      <a:pt x="63500" y="63500"/>
                      <a:pt x="60960" y="53340"/>
                      <a:pt x="46990" y="53340"/>
                    </a:cubicBezTo>
                    <a:cubicBezTo>
                      <a:pt x="33020" y="53340"/>
                      <a:pt x="16510" y="67310"/>
                      <a:pt x="16510" y="85090"/>
                    </a:cubicBezTo>
                    <a:lnTo>
                      <a:pt x="16510" y="128270"/>
                    </a:lnTo>
                    <a:lnTo>
                      <a:pt x="0" y="1282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41CD3209-348A-DD39-5DB9-55EF2FE7327D}"/>
                  </a:ext>
                </a:extLst>
              </p:cNvPr>
              <p:cNvSpPr/>
              <p:nvPr/>
            </p:nvSpPr>
            <p:spPr>
              <a:xfrm>
                <a:off x="1830070" y="2114550"/>
                <a:ext cx="87629" cy="130810"/>
              </a:xfrm>
              <a:custGeom>
                <a:avLst/>
                <a:gdLst>
                  <a:gd name="connsiteX0" fmla="*/ 87630 w 87629"/>
                  <a:gd name="connsiteY0" fmla="*/ 128270 h 130810"/>
                  <a:gd name="connsiteX1" fmla="*/ 72390 w 87629"/>
                  <a:gd name="connsiteY1" fmla="*/ 128270 h 130810"/>
                  <a:gd name="connsiteX2" fmla="*/ 72390 w 87629"/>
                  <a:gd name="connsiteY2" fmla="*/ 118110 h 130810"/>
                  <a:gd name="connsiteX3" fmla="*/ 72390 w 87629"/>
                  <a:gd name="connsiteY3" fmla="*/ 111760 h 130810"/>
                  <a:gd name="connsiteX4" fmla="*/ 72390 w 87629"/>
                  <a:gd name="connsiteY4" fmla="*/ 111760 h 130810"/>
                  <a:gd name="connsiteX5" fmla="*/ 40640 w 87629"/>
                  <a:gd name="connsiteY5" fmla="*/ 130810 h 130810"/>
                  <a:gd name="connsiteX6" fmla="*/ 0 w 87629"/>
                  <a:gd name="connsiteY6" fmla="*/ 83820 h 130810"/>
                  <a:gd name="connsiteX7" fmla="*/ 40640 w 87629"/>
                  <a:gd name="connsiteY7" fmla="*/ 36830 h 130810"/>
                  <a:gd name="connsiteX8" fmla="*/ 71120 w 87629"/>
                  <a:gd name="connsiteY8" fmla="*/ 53340 h 130810"/>
                  <a:gd name="connsiteX9" fmla="*/ 71120 w 87629"/>
                  <a:gd name="connsiteY9" fmla="*/ 53340 h 130810"/>
                  <a:gd name="connsiteX10" fmla="*/ 71120 w 87629"/>
                  <a:gd name="connsiteY10" fmla="*/ 45720 h 130810"/>
                  <a:gd name="connsiteX11" fmla="*/ 71120 w 87629"/>
                  <a:gd name="connsiteY11" fmla="*/ 0 h 130810"/>
                  <a:gd name="connsiteX12" fmla="*/ 87630 w 87629"/>
                  <a:gd name="connsiteY12" fmla="*/ 0 h 130810"/>
                  <a:gd name="connsiteX13" fmla="*/ 87630 w 87629"/>
                  <a:gd name="connsiteY13" fmla="*/ 128270 h 130810"/>
                  <a:gd name="connsiteX14" fmla="*/ 15240 w 87629"/>
                  <a:gd name="connsiteY14" fmla="*/ 83820 h 130810"/>
                  <a:gd name="connsiteX15" fmla="*/ 43180 w 87629"/>
                  <a:gd name="connsiteY15" fmla="*/ 115570 h 130810"/>
                  <a:gd name="connsiteX16" fmla="*/ 71120 w 87629"/>
                  <a:gd name="connsiteY16" fmla="*/ 83820 h 130810"/>
                  <a:gd name="connsiteX17" fmla="*/ 43180 w 87629"/>
                  <a:gd name="connsiteY17" fmla="*/ 52070 h 130810"/>
                  <a:gd name="connsiteX18" fmla="*/ 15240 w 87629"/>
                  <a:gd name="connsiteY18" fmla="*/ 8382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29" h="130810">
                    <a:moveTo>
                      <a:pt x="87630" y="128270"/>
                    </a:moveTo>
                    <a:lnTo>
                      <a:pt x="72390" y="128270"/>
                    </a:lnTo>
                    <a:lnTo>
                      <a:pt x="72390" y="118110"/>
                    </a:lnTo>
                    <a:cubicBezTo>
                      <a:pt x="72390" y="114300"/>
                      <a:pt x="72390" y="111760"/>
                      <a:pt x="72390" y="111760"/>
                    </a:cubicBezTo>
                    <a:lnTo>
                      <a:pt x="72390" y="111760"/>
                    </a:lnTo>
                    <a:cubicBezTo>
                      <a:pt x="67310" y="121920"/>
                      <a:pt x="55880" y="130810"/>
                      <a:pt x="40640" y="130810"/>
                    </a:cubicBezTo>
                    <a:cubicBezTo>
                      <a:pt x="17780" y="130810"/>
                      <a:pt x="0" y="111760"/>
                      <a:pt x="0" y="83820"/>
                    </a:cubicBezTo>
                    <a:cubicBezTo>
                      <a:pt x="0" y="55880"/>
                      <a:pt x="17780" y="36830"/>
                      <a:pt x="40640" y="36830"/>
                    </a:cubicBezTo>
                    <a:cubicBezTo>
                      <a:pt x="63500" y="36830"/>
                      <a:pt x="67310" y="44450"/>
                      <a:pt x="71120" y="53340"/>
                    </a:cubicBezTo>
                    <a:lnTo>
                      <a:pt x="71120" y="53340"/>
                    </a:lnTo>
                    <a:cubicBezTo>
                      <a:pt x="71120" y="53340"/>
                      <a:pt x="71120" y="50800"/>
                      <a:pt x="71120" y="45720"/>
                    </a:cubicBezTo>
                    <a:lnTo>
                      <a:pt x="71120" y="0"/>
                    </a:lnTo>
                    <a:lnTo>
                      <a:pt x="87630" y="0"/>
                    </a:lnTo>
                    <a:lnTo>
                      <a:pt x="87630" y="128270"/>
                    </a:lnTo>
                    <a:close/>
                    <a:moveTo>
                      <a:pt x="15240" y="83820"/>
                    </a:moveTo>
                    <a:cubicBezTo>
                      <a:pt x="15240" y="102870"/>
                      <a:pt x="26670" y="115570"/>
                      <a:pt x="43180" y="115570"/>
                    </a:cubicBezTo>
                    <a:cubicBezTo>
                      <a:pt x="59690" y="115570"/>
                      <a:pt x="71120" y="105410"/>
                      <a:pt x="71120" y="83820"/>
                    </a:cubicBezTo>
                    <a:cubicBezTo>
                      <a:pt x="71120" y="62230"/>
                      <a:pt x="57150" y="52070"/>
                      <a:pt x="43180" y="52070"/>
                    </a:cubicBezTo>
                    <a:cubicBezTo>
                      <a:pt x="29210" y="52070"/>
                      <a:pt x="15240" y="66040"/>
                      <a:pt x="15240" y="8382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ABE9E13D-91EE-1566-BEA4-195C9B83B7B1}"/>
                  </a:ext>
                </a:extLst>
              </p:cNvPr>
              <p:cNvSpPr/>
              <p:nvPr/>
            </p:nvSpPr>
            <p:spPr>
              <a:xfrm>
                <a:off x="1973579" y="2114550"/>
                <a:ext cx="95250" cy="128270"/>
              </a:xfrm>
              <a:custGeom>
                <a:avLst/>
                <a:gdLst>
                  <a:gd name="connsiteX0" fmla="*/ 55880 w 95250"/>
                  <a:gd name="connsiteY0" fmla="*/ 13970 h 128270"/>
                  <a:gd name="connsiteX1" fmla="*/ 55880 w 95250"/>
                  <a:gd name="connsiteY1" fmla="*/ 128270 h 128270"/>
                  <a:gd name="connsiteX2" fmla="*/ 39370 w 95250"/>
                  <a:gd name="connsiteY2" fmla="*/ 128270 h 128270"/>
                  <a:gd name="connsiteX3" fmla="*/ 39370 w 95250"/>
                  <a:gd name="connsiteY3" fmla="*/ 13970 h 128270"/>
                  <a:gd name="connsiteX4" fmla="*/ 0 w 95250"/>
                  <a:gd name="connsiteY4" fmla="*/ 13970 h 128270"/>
                  <a:gd name="connsiteX5" fmla="*/ 0 w 95250"/>
                  <a:gd name="connsiteY5" fmla="*/ 0 h 128270"/>
                  <a:gd name="connsiteX6" fmla="*/ 95250 w 95250"/>
                  <a:gd name="connsiteY6" fmla="*/ 0 h 128270"/>
                  <a:gd name="connsiteX7" fmla="*/ 95250 w 95250"/>
                  <a:gd name="connsiteY7" fmla="*/ 13970 h 128270"/>
                  <a:gd name="connsiteX8" fmla="*/ 55880 w 95250"/>
                  <a:gd name="connsiteY8" fmla="*/ 13970 h 128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5250" h="128270">
                    <a:moveTo>
                      <a:pt x="55880" y="13970"/>
                    </a:moveTo>
                    <a:lnTo>
                      <a:pt x="55880" y="128270"/>
                    </a:lnTo>
                    <a:lnTo>
                      <a:pt x="39370" y="128270"/>
                    </a:lnTo>
                    <a:lnTo>
                      <a:pt x="39370" y="13970"/>
                    </a:lnTo>
                    <a:lnTo>
                      <a:pt x="0" y="13970"/>
                    </a:lnTo>
                    <a:lnTo>
                      <a:pt x="0" y="0"/>
                    </a:lnTo>
                    <a:lnTo>
                      <a:pt x="95250" y="0"/>
                    </a:lnTo>
                    <a:lnTo>
                      <a:pt x="95250" y="13970"/>
                    </a:lnTo>
                    <a:lnTo>
                      <a:pt x="55880" y="139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" name="Freeform 107">
                <a:extLst>
                  <a:ext uri="{FF2B5EF4-FFF2-40B4-BE49-F238E27FC236}">
                    <a16:creationId xmlns:a16="http://schemas.microsoft.com/office/drawing/2014/main" id="{8D90CCF4-81AC-193D-4E16-16E06416AFA6}"/>
                  </a:ext>
                </a:extLst>
              </p:cNvPr>
              <p:cNvSpPr/>
              <p:nvPr/>
            </p:nvSpPr>
            <p:spPr>
              <a:xfrm>
                <a:off x="2430779" y="2117089"/>
                <a:ext cx="20320" cy="125730"/>
              </a:xfrm>
              <a:custGeom>
                <a:avLst/>
                <a:gdLst>
                  <a:gd name="connsiteX0" fmla="*/ 10160 w 20320"/>
                  <a:gd name="connsiteY0" fmla="*/ 0 h 125730"/>
                  <a:gd name="connsiteX1" fmla="*/ 20320 w 20320"/>
                  <a:gd name="connsiteY1" fmla="*/ 10160 h 125730"/>
                  <a:gd name="connsiteX2" fmla="*/ 10160 w 20320"/>
                  <a:gd name="connsiteY2" fmla="*/ 20320 h 125730"/>
                  <a:gd name="connsiteX3" fmla="*/ 0 w 20320"/>
                  <a:gd name="connsiteY3" fmla="*/ 10160 h 125730"/>
                  <a:gd name="connsiteX4" fmla="*/ 10160 w 20320"/>
                  <a:gd name="connsiteY4" fmla="*/ 0 h 125730"/>
                  <a:gd name="connsiteX5" fmla="*/ 19050 w 20320"/>
                  <a:gd name="connsiteY5" fmla="*/ 36830 h 125730"/>
                  <a:gd name="connsiteX6" fmla="*/ 19050 w 20320"/>
                  <a:gd name="connsiteY6" fmla="*/ 125730 h 125730"/>
                  <a:gd name="connsiteX7" fmla="*/ 2540 w 20320"/>
                  <a:gd name="connsiteY7" fmla="*/ 125730 h 125730"/>
                  <a:gd name="connsiteX8" fmla="*/ 2540 w 20320"/>
                  <a:gd name="connsiteY8" fmla="*/ 36830 h 125730"/>
                  <a:gd name="connsiteX9" fmla="*/ 19050 w 20320"/>
                  <a:gd name="connsiteY9" fmla="*/ 36830 h 125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" h="125730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9050" y="36830"/>
                    </a:moveTo>
                    <a:lnTo>
                      <a:pt x="19050" y="125730"/>
                    </a:lnTo>
                    <a:lnTo>
                      <a:pt x="2540" y="125730"/>
                    </a:lnTo>
                    <a:lnTo>
                      <a:pt x="2540" y="36830"/>
                    </a:lnTo>
                    <a:lnTo>
                      <a:pt x="19050" y="368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" name="Freeform 115">
                <a:extLst>
                  <a:ext uri="{FF2B5EF4-FFF2-40B4-BE49-F238E27FC236}">
                    <a16:creationId xmlns:a16="http://schemas.microsoft.com/office/drawing/2014/main" id="{2693A5DE-F8CE-827E-449E-421EE9200D00}"/>
                  </a:ext>
                </a:extLst>
              </p:cNvPr>
              <p:cNvSpPr/>
              <p:nvPr/>
            </p:nvSpPr>
            <p:spPr>
              <a:xfrm>
                <a:off x="3300729" y="2114550"/>
                <a:ext cx="87629" cy="130810"/>
              </a:xfrm>
              <a:custGeom>
                <a:avLst/>
                <a:gdLst>
                  <a:gd name="connsiteX0" fmla="*/ 87630 w 87629"/>
                  <a:gd name="connsiteY0" fmla="*/ 128270 h 130810"/>
                  <a:gd name="connsiteX1" fmla="*/ 72390 w 87629"/>
                  <a:gd name="connsiteY1" fmla="*/ 128270 h 130810"/>
                  <a:gd name="connsiteX2" fmla="*/ 72390 w 87629"/>
                  <a:gd name="connsiteY2" fmla="*/ 118110 h 130810"/>
                  <a:gd name="connsiteX3" fmla="*/ 72390 w 87629"/>
                  <a:gd name="connsiteY3" fmla="*/ 111760 h 130810"/>
                  <a:gd name="connsiteX4" fmla="*/ 72390 w 87629"/>
                  <a:gd name="connsiteY4" fmla="*/ 111760 h 130810"/>
                  <a:gd name="connsiteX5" fmla="*/ 40640 w 87629"/>
                  <a:gd name="connsiteY5" fmla="*/ 130810 h 130810"/>
                  <a:gd name="connsiteX6" fmla="*/ 0 w 87629"/>
                  <a:gd name="connsiteY6" fmla="*/ 83820 h 130810"/>
                  <a:gd name="connsiteX7" fmla="*/ 40640 w 87629"/>
                  <a:gd name="connsiteY7" fmla="*/ 36830 h 130810"/>
                  <a:gd name="connsiteX8" fmla="*/ 71120 w 87629"/>
                  <a:gd name="connsiteY8" fmla="*/ 53340 h 130810"/>
                  <a:gd name="connsiteX9" fmla="*/ 71120 w 87629"/>
                  <a:gd name="connsiteY9" fmla="*/ 53340 h 130810"/>
                  <a:gd name="connsiteX10" fmla="*/ 71120 w 87629"/>
                  <a:gd name="connsiteY10" fmla="*/ 45720 h 130810"/>
                  <a:gd name="connsiteX11" fmla="*/ 71120 w 87629"/>
                  <a:gd name="connsiteY11" fmla="*/ 0 h 130810"/>
                  <a:gd name="connsiteX12" fmla="*/ 87630 w 87629"/>
                  <a:gd name="connsiteY12" fmla="*/ 0 h 130810"/>
                  <a:gd name="connsiteX13" fmla="*/ 87630 w 87629"/>
                  <a:gd name="connsiteY13" fmla="*/ 128270 h 130810"/>
                  <a:gd name="connsiteX14" fmla="*/ 15240 w 87629"/>
                  <a:gd name="connsiteY14" fmla="*/ 83820 h 130810"/>
                  <a:gd name="connsiteX15" fmla="*/ 43180 w 87629"/>
                  <a:gd name="connsiteY15" fmla="*/ 115570 h 130810"/>
                  <a:gd name="connsiteX16" fmla="*/ 71120 w 87629"/>
                  <a:gd name="connsiteY16" fmla="*/ 83820 h 130810"/>
                  <a:gd name="connsiteX17" fmla="*/ 43180 w 87629"/>
                  <a:gd name="connsiteY17" fmla="*/ 52070 h 130810"/>
                  <a:gd name="connsiteX18" fmla="*/ 15240 w 87629"/>
                  <a:gd name="connsiteY18" fmla="*/ 8382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29" h="130810">
                    <a:moveTo>
                      <a:pt x="87630" y="128270"/>
                    </a:moveTo>
                    <a:lnTo>
                      <a:pt x="72390" y="128270"/>
                    </a:lnTo>
                    <a:lnTo>
                      <a:pt x="72390" y="118110"/>
                    </a:lnTo>
                    <a:cubicBezTo>
                      <a:pt x="72390" y="114300"/>
                      <a:pt x="72390" y="111760"/>
                      <a:pt x="72390" y="111760"/>
                    </a:cubicBezTo>
                    <a:lnTo>
                      <a:pt x="72390" y="111760"/>
                    </a:lnTo>
                    <a:cubicBezTo>
                      <a:pt x="67310" y="121920"/>
                      <a:pt x="55880" y="130810"/>
                      <a:pt x="40640" y="130810"/>
                    </a:cubicBezTo>
                    <a:cubicBezTo>
                      <a:pt x="17780" y="130810"/>
                      <a:pt x="0" y="111760"/>
                      <a:pt x="0" y="83820"/>
                    </a:cubicBezTo>
                    <a:cubicBezTo>
                      <a:pt x="0" y="55880"/>
                      <a:pt x="17780" y="36830"/>
                      <a:pt x="40640" y="36830"/>
                    </a:cubicBezTo>
                    <a:cubicBezTo>
                      <a:pt x="63500" y="36830"/>
                      <a:pt x="67310" y="44450"/>
                      <a:pt x="71120" y="53340"/>
                    </a:cubicBezTo>
                    <a:lnTo>
                      <a:pt x="71120" y="53340"/>
                    </a:lnTo>
                    <a:cubicBezTo>
                      <a:pt x="71120" y="53340"/>
                      <a:pt x="71120" y="50800"/>
                      <a:pt x="71120" y="45720"/>
                    </a:cubicBezTo>
                    <a:lnTo>
                      <a:pt x="71120" y="0"/>
                    </a:lnTo>
                    <a:lnTo>
                      <a:pt x="87630" y="0"/>
                    </a:lnTo>
                    <a:lnTo>
                      <a:pt x="87630" y="128270"/>
                    </a:lnTo>
                    <a:close/>
                    <a:moveTo>
                      <a:pt x="15240" y="83820"/>
                    </a:moveTo>
                    <a:cubicBezTo>
                      <a:pt x="15240" y="102870"/>
                      <a:pt x="26670" y="115570"/>
                      <a:pt x="43180" y="115570"/>
                    </a:cubicBezTo>
                    <a:cubicBezTo>
                      <a:pt x="59690" y="115570"/>
                      <a:pt x="71120" y="105410"/>
                      <a:pt x="71120" y="83820"/>
                    </a:cubicBezTo>
                    <a:cubicBezTo>
                      <a:pt x="71120" y="62230"/>
                      <a:pt x="57150" y="52070"/>
                      <a:pt x="43180" y="52070"/>
                    </a:cubicBezTo>
                    <a:cubicBezTo>
                      <a:pt x="29210" y="52070"/>
                      <a:pt x="15240" y="66040"/>
                      <a:pt x="15240" y="8382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" name="Freeform 116">
                <a:extLst>
                  <a:ext uri="{FF2B5EF4-FFF2-40B4-BE49-F238E27FC236}">
                    <a16:creationId xmlns:a16="http://schemas.microsoft.com/office/drawing/2014/main" id="{DAF8562E-968B-CE46-A9A0-C7DB42C078BA}"/>
                  </a:ext>
                </a:extLst>
              </p:cNvPr>
              <p:cNvSpPr/>
              <p:nvPr/>
            </p:nvSpPr>
            <p:spPr>
              <a:xfrm>
                <a:off x="3458209" y="2114550"/>
                <a:ext cx="34290" cy="130810"/>
              </a:xfrm>
              <a:custGeom>
                <a:avLst/>
                <a:gdLst>
                  <a:gd name="connsiteX0" fmla="*/ 0 w 34290"/>
                  <a:gd name="connsiteY0" fmla="*/ 0 h 130810"/>
                  <a:gd name="connsiteX1" fmla="*/ 16510 w 34290"/>
                  <a:gd name="connsiteY1" fmla="*/ 0 h 130810"/>
                  <a:gd name="connsiteX2" fmla="*/ 16510 w 34290"/>
                  <a:gd name="connsiteY2" fmla="*/ 101600 h 130810"/>
                  <a:gd name="connsiteX3" fmla="*/ 26670 w 34290"/>
                  <a:gd name="connsiteY3" fmla="*/ 115570 h 130810"/>
                  <a:gd name="connsiteX4" fmla="*/ 34290 w 34290"/>
                  <a:gd name="connsiteY4" fmla="*/ 115570 h 130810"/>
                  <a:gd name="connsiteX5" fmla="*/ 34290 w 34290"/>
                  <a:gd name="connsiteY5" fmla="*/ 129540 h 130810"/>
                  <a:gd name="connsiteX6" fmla="*/ 22860 w 34290"/>
                  <a:gd name="connsiteY6" fmla="*/ 130810 h 130810"/>
                  <a:gd name="connsiteX7" fmla="*/ 0 w 34290"/>
                  <a:gd name="connsiteY7" fmla="*/ 105410 h 130810"/>
                  <a:gd name="connsiteX8" fmla="*/ 0 w 34290"/>
                  <a:gd name="connsiteY8" fmla="*/ 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290" h="130810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101600"/>
                    </a:lnTo>
                    <a:cubicBezTo>
                      <a:pt x="16510" y="111760"/>
                      <a:pt x="19050" y="115570"/>
                      <a:pt x="26670" y="115570"/>
                    </a:cubicBezTo>
                    <a:cubicBezTo>
                      <a:pt x="34290" y="115570"/>
                      <a:pt x="33020" y="115570"/>
                      <a:pt x="34290" y="115570"/>
                    </a:cubicBezTo>
                    <a:lnTo>
                      <a:pt x="34290" y="129540"/>
                    </a:lnTo>
                    <a:cubicBezTo>
                      <a:pt x="34290" y="129540"/>
                      <a:pt x="29210" y="130810"/>
                      <a:pt x="22860" y="130810"/>
                    </a:cubicBezTo>
                    <a:cubicBezTo>
                      <a:pt x="10160" y="130810"/>
                      <a:pt x="0" y="124460"/>
                      <a:pt x="0" y="10541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70730CE5-3688-4164-9F7F-43BFEBFEF674}"/>
                  </a:ext>
                </a:extLst>
              </p:cNvPr>
              <p:cNvSpPr/>
              <p:nvPr/>
            </p:nvSpPr>
            <p:spPr>
              <a:xfrm>
                <a:off x="4396740" y="2114550"/>
                <a:ext cx="87629" cy="130810"/>
              </a:xfrm>
              <a:custGeom>
                <a:avLst/>
                <a:gdLst>
                  <a:gd name="connsiteX0" fmla="*/ 87630 w 87629"/>
                  <a:gd name="connsiteY0" fmla="*/ 128270 h 130810"/>
                  <a:gd name="connsiteX1" fmla="*/ 72390 w 87629"/>
                  <a:gd name="connsiteY1" fmla="*/ 128270 h 130810"/>
                  <a:gd name="connsiteX2" fmla="*/ 72390 w 87629"/>
                  <a:gd name="connsiteY2" fmla="*/ 118110 h 130810"/>
                  <a:gd name="connsiteX3" fmla="*/ 72390 w 87629"/>
                  <a:gd name="connsiteY3" fmla="*/ 111760 h 130810"/>
                  <a:gd name="connsiteX4" fmla="*/ 72390 w 87629"/>
                  <a:gd name="connsiteY4" fmla="*/ 111760 h 130810"/>
                  <a:gd name="connsiteX5" fmla="*/ 40640 w 87629"/>
                  <a:gd name="connsiteY5" fmla="*/ 130810 h 130810"/>
                  <a:gd name="connsiteX6" fmla="*/ 0 w 87629"/>
                  <a:gd name="connsiteY6" fmla="*/ 83820 h 130810"/>
                  <a:gd name="connsiteX7" fmla="*/ 40640 w 87629"/>
                  <a:gd name="connsiteY7" fmla="*/ 36830 h 130810"/>
                  <a:gd name="connsiteX8" fmla="*/ 71120 w 87629"/>
                  <a:gd name="connsiteY8" fmla="*/ 53340 h 130810"/>
                  <a:gd name="connsiteX9" fmla="*/ 71120 w 87629"/>
                  <a:gd name="connsiteY9" fmla="*/ 53340 h 130810"/>
                  <a:gd name="connsiteX10" fmla="*/ 71120 w 87629"/>
                  <a:gd name="connsiteY10" fmla="*/ 45720 h 130810"/>
                  <a:gd name="connsiteX11" fmla="*/ 71120 w 87629"/>
                  <a:gd name="connsiteY11" fmla="*/ 0 h 130810"/>
                  <a:gd name="connsiteX12" fmla="*/ 87630 w 87629"/>
                  <a:gd name="connsiteY12" fmla="*/ 0 h 130810"/>
                  <a:gd name="connsiteX13" fmla="*/ 87630 w 87629"/>
                  <a:gd name="connsiteY13" fmla="*/ 128270 h 130810"/>
                  <a:gd name="connsiteX14" fmla="*/ 15240 w 87629"/>
                  <a:gd name="connsiteY14" fmla="*/ 83820 h 130810"/>
                  <a:gd name="connsiteX15" fmla="*/ 43180 w 87629"/>
                  <a:gd name="connsiteY15" fmla="*/ 115570 h 130810"/>
                  <a:gd name="connsiteX16" fmla="*/ 71120 w 87629"/>
                  <a:gd name="connsiteY16" fmla="*/ 83820 h 130810"/>
                  <a:gd name="connsiteX17" fmla="*/ 43180 w 87629"/>
                  <a:gd name="connsiteY17" fmla="*/ 52070 h 130810"/>
                  <a:gd name="connsiteX18" fmla="*/ 15240 w 87629"/>
                  <a:gd name="connsiteY18" fmla="*/ 8382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29" h="130810">
                    <a:moveTo>
                      <a:pt x="87630" y="128270"/>
                    </a:moveTo>
                    <a:lnTo>
                      <a:pt x="72390" y="128270"/>
                    </a:lnTo>
                    <a:lnTo>
                      <a:pt x="72390" y="118110"/>
                    </a:lnTo>
                    <a:cubicBezTo>
                      <a:pt x="72390" y="114300"/>
                      <a:pt x="72390" y="111760"/>
                      <a:pt x="72390" y="111760"/>
                    </a:cubicBezTo>
                    <a:lnTo>
                      <a:pt x="72390" y="111760"/>
                    </a:lnTo>
                    <a:cubicBezTo>
                      <a:pt x="67310" y="121920"/>
                      <a:pt x="55880" y="130810"/>
                      <a:pt x="40640" y="130810"/>
                    </a:cubicBezTo>
                    <a:cubicBezTo>
                      <a:pt x="17780" y="130810"/>
                      <a:pt x="0" y="111760"/>
                      <a:pt x="0" y="83820"/>
                    </a:cubicBezTo>
                    <a:cubicBezTo>
                      <a:pt x="0" y="55880"/>
                      <a:pt x="17780" y="36830"/>
                      <a:pt x="40640" y="36830"/>
                    </a:cubicBezTo>
                    <a:cubicBezTo>
                      <a:pt x="63500" y="36830"/>
                      <a:pt x="67310" y="44450"/>
                      <a:pt x="71120" y="53340"/>
                    </a:cubicBezTo>
                    <a:lnTo>
                      <a:pt x="71120" y="53340"/>
                    </a:lnTo>
                    <a:cubicBezTo>
                      <a:pt x="71120" y="53340"/>
                      <a:pt x="71120" y="50800"/>
                      <a:pt x="71120" y="45720"/>
                    </a:cubicBezTo>
                    <a:lnTo>
                      <a:pt x="71120" y="0"/>
                    </a:lnTo>
                    <a:lnTo>
                      <a:pt x="87630" y="0"/>
                    </a:lnTo>
                    <a:lnTo>
                      <a:pt x="87630" y="128270"/>
                    </a:lnTo>
                    <a:close/>
                    <a:moveTo>
                      <a:pt x="15240" y="83820"/>
                    </a:moveTo>
                    <a:cubicBezTo>
                      <a:pt x="15240" y="102870"/>
                      <a:pt x="26670" y="115570"/>
                      <a:pt x="43180" y="115570"/>
                    </a:cubicBezTo>
                    <a:cubicBezTo>
                      <a:pt x="59690" y="115570"/>
                      <a:pt x="71120" y="105410"/>
                      <a:pt x="71120" y="83820"/>
                    </a:cubicBezTo>
                    <a:cubicBezTo>
                      <a:pt x="71120" y="62230"/>
                      <a:pt x="57150" y="52070"/>
                      <a:pt x="43180" y="52070"/>
                    </a:cubicBezTo>
                    <a:cubicBezTo>
                      <a:pt x="29210" y="52070"/>
                      <a:pt x="15240" y="66040"/>
                      <a:pt x="15240" y="8382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" name="Freeform 131">
                <a:extLst>
                  <a:ext uri="{FF2B5EF4-FFF2-40B4-BE49-F238E27FC236}">
                    <a16:creationId xmlns:a16="http://schemas.microsoft.com/office/drawing/2014/main" id="{3B8A0354-89A7-8EFC-1E96-36E39B9D17E8}"/>
                  </a:ext>
                </a:extLst>
              </p:cNvPr>
              <p:cNvSpPr/>
              <p:nvPr/>
            </p:nvSpPr>
            <p:spPr>
              <a:xfrm>
                <a:off x="4954270" y="2114550"/>
                <a:ext cx="78739" cy="128270"/>
              </a:xfrm>
              <a:custGeom>
                <a:avLst/>
                <a:gdLst>
                  <a:gd name="connsiteX0" fmla="*/ 44450 w 78739"/>
                  <a:gd name="connsiteY0" fmla="*/ 76200 h 128270"/>
                  <a:gd name="connsiteX1" fmla="*/ 78740 w 78739"/>
                  <a:gd name="connsiteY1" fmla="*/ 128270 h 128270"/>
                  <a:gd name="connsiteX2" fmla="*/ 59690 w 78739"/>
                  <a:gd name="connsiteY2" fmla="*/ 128270 h 128270"/>
                  <a:gd name="connsiteX3" fmla="*/ 31750 w 78739"/>
                  <a:gd name="connsiteY3" fmla="*/ 85090 h 128270"/>
                  <a:gd name="connsiteX4" fmla="*/ 16510 w 78739"/>
                  <a:gd name="connsiteY4" fmla="*/ 101600 h 128270"/>
                  <a:gd name="connsiteX5" fmla="*/ 16510 w 78739"/>
                  <a:gd name="connsiteY5" fmla="*/ 128270 h 128270"/>
                  <a:gd name="connsiteX6" fmla="*/ 0 w 78739"/>
                  <a:gd name="connsiteY6" fmla="*/ 128270 h 128270"/>
                  <a:gd name="connsiteX7" fmla="*/ 0 w 78739"/>
                  <a:gd name="connsiteY7" fmla="*/ 0 h 128270"/>
                  <a:gd name="connsiteX8" fmla="*/ 16510 w 78739"/>
                  <a:gd name="connsiteY8" fmla="*/ 0 h 128270"/>
                  <a:gd name="connsiteX9" fmla="*/ 16510 w 78739"/>
                  <a:gd name="connsiteY9" fmla="*/ 83820 h 128270"/>
                  <a:gd name="connsiteX10" fmla="*/ 57150 w 78739"/>
                  <a:gd name="connsiteY10" fmla="*/ 39370 h 128270"/>
                  <a:gd name="connsiteX11" fmla="*/ 77470 w 78739"/>
                  <a:gd name="connsiteY11" fmla="*/ 39370 h 128270"/>
                  <a:gd name="connsiteX12" fmla="*/ 45720 w 78739"/>
                  <a:gd name="connsiteY12" fmla="*/ 76200 h 128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8739" h="128270">
                    <a:moveTo>
                      <a:pt x="44450" y="76200"/>
                    </a:moveTo>
                    <a:lnTo>
                      <a:pt x="78740" y="128270"/>
                    </a:lnTo>
                    <a:lnTo>
                      <a:pt x="59690" y="128270"/>
                    </a:lnTo>
                    <a:lnTo>
                      <a:pt x="31750" y="85090"/>
                    </a:lnTo>
                    <a:lnTo>
                      <a:pt x="16510" y="101600"/>
                    </a:lnTo>
                    <a:lnTo>
                      <a:pt x="16510" y="128270"/>
                    </a:lnTo>
                    <a:lnTo>
                      <a:pt x="0" y="128270"/>
                    </a:lnTo>
                    <a:lnTo>
                      <a:pt x="0" y="0"/>
                    </a:lnTo>
                    <a:lnTo>
                      <a:pt x="16510" y="0"/>
                    </a:lnTo>
                    <a:lnTo>
                      <a:pt x="16510" y="83820"/>
                    </a:lnTo>
                    <a:lnTo>
                      <a:pt x="57150" y="39370"/>
                    </a:lnTo>
                    <a:lnTo>
                      <a:pt x="77470" y="39370"/>
                    </a:lnTo>
                    <a:lnTo>
                      <a:pt x="45720" y="762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569936F7-C43E-836E-DA84-0B240E2F0DCF}"/>
                  </a:ext>
                </a:extLst>
              </p:cNvPr>
              <p:cNvSpPr/>
              <p:nvPr/>
            </p:nvSpPr>
            <p:spPr>
              <a:xfrm>
                <a:off x="5146040" y="2114550"/>
                <a:ext cx="87629" cy="130810"/>
              </a:xfrm>
              <a:custGeom>
                <a:avLst/>
                <a:gdLst>
                  <a:gd name="connsiteX0" fmla="*/ 87630 w 87629"/>
                  <a:gd name="connsiteY0" fmla="*/ 128270 h 130810"/>
                  <a:gd name="connsiteX1" fmla="*/ 72390 w 87629"/>
                  <a:gd name="connsiteY1" fmla="*/ 128270 h 130810"/>
                  <a:gd name="connsiteX2" fmla="*/ 72390 w 87629"/>
                  <a:gd name="connsiteY2" fmla="*/ 118110 h 130810"/>
                  <a:gd name="connsiteX3" fmla="*/ 72390 w 87629"/>
                  <a:gd name="connsiteY3" fmla="*/ 111760 h 130810"/>
                  <a:gd name="connsiteX4" fmla="*/ 72390 w 87629"/>
                  <a:gd name="connsiteY4" fmla="*/ 111760 h 130810"/>
                  <a:gd name="connsiteX5" fmla="*/ 40640 w 87629"/>
                  <a:gd name="connsiteY5" fmla="*/ 130810 h 130810"/>
                  <a:gd name="connsiteX6" fmla="*/ 0 w 87629"/>
                  <a:gd name="connsiteY6" fmla="*/ 83820 h 130810"/>
                  <a:gd name="connsiteX7" fmla="*/ 40640 w 87629"/>
                  <a:gd name="connsiteY7" fmla="*/ 36830 h 130810"/>
                  <a:gd name="connsiteX8" fmla="*/ 71120 w 87629"/>
                  <a:gd name="connsiteY8" fmla="*/ 53340 h 130810"/>
                  <a:gd name="connsiteX9" fmla="*/ 71120 w 87629"/>
                  <a:gd name="connsiteY9" fmla="*/ 53340 h 130810"/>
                  <a:gd name="connsiteX10" fmla="*/ 71120 w 87629"/>
                  <a:gd name="connsiteY10" fmla="*/ 45720 h 130810"/>
                  <a:gd name="connsiteX11" fmla="*/ 71120 w 87629"/>
                  <a:gd name="connsiteY11" fmla="*/ 0 h 130810"/>
                  <a:gd name="connsiteX12" fmla="*/ 87630 w 87629"/>
                  <a:gd name="connsiteY12" fmla="*/ 0 h 130810"/>
                  <a:gd name="connsiteX13" fmla="*/ 87630 w 87629"/>
                  <a:gd name="connsiteY13" fmla="*/ 128270 h 130810"/>
                  <a:gd name="connsiteX14" fmla="*/ 15240 w 87629"/>
                  <a:gd name="connsiteY14" fmla="*/ 83820 h 130810"/>
                  <a:gd name="connsiteX15" fmla="*/ 43180 w 87629"/>
                  <a:gd name="connsiteY15" fmla="*/ 115570 h 130810"/>
                  <a:gd name="connsiteX16" fmla="*/ 71120 w 87629"/>
                  <a:gd name="connsiteY16" fmla="*/ 83820 h 130810"/>
                  <a:gd name="connsiteX17" fmla="*/ 43180 w 87629"/>
                  <a:gd name="connsiteY17" fmla="*/ 52070 h 130810"/>
                  <a:gd name="connsiteX18" fmla="*/ 15240 w 87629"/>
                  <a:gd name="connsiteY18" fmla="*/ 8382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29" h="130810">
                    <a:moveTo>
                      <a:pt x="87630" y="128270"/>
                    </a:moveTo>
                    <a:lnTo>
                      <a:pt x="72390" y="128270"/>
                    </a:lnTo>
                    <a:lnTo>
                      <a:pt x="72390" y="118110"/>
                    </a:lnTo>
                    <a:cubicBezTo>
                      <a:pt x="72390" y="114300"/>
                      <a:pt x="72390" y="111760"/>
                      <a:pt x="72390" y="111760"/>
                    </a:cubicBezTo>
                    <a:lnTo>
                      <a:pt x="72390" y="111760"/>
                    </a:lnTo>
                    <a:cubicBezTo>
                      <a:pt x="67310" y="121920"/>
                      <a:pt x="55880" y="130810"/>
                      <a:pt x="40640" y="130810"/>
                    </a:cubicBezTo>
                    <a:cubicBezTo>
                      <a:pt x="17780" y="130810"/>
                      <a:pt x="0" y="111760"/>
                      <a:pt x="0" y="83820"/>
                    </a:cubicBezTo>
                    <a:cubicBezTo>
                      <a:pt x="0" y="55880"/>
                      <a:pt x="17780" y="36830"/>
                      <a:pt x="40640" y="36830"/>
                    </a:cubicBezTo>
                    <a:cubicBezTo>
                      <a:pt x="63500" y="36830"/>
                      <a:pt x="67310" y="44450"/>
                      <a:pt x="71120" y="53340"/>
                    </a:cubicBezTo>
                    <a:lnTo>
                      <a:pt x="71120" y="53340"/>
                    </a:lnTo>
                    <a:cubicBezTo>
                      <a:pt x="71120" y="53340"/>
                      <a:pt x="71120" y="50800"/>
                      <a:pt x="71120" y="45720"/>
                    </a:cubicBezTo>
                    <a:lnTo>
                      <a:pt x="71120" y="0"/>
                    </a:lnTo>
                    <a:lnTo>
                      <a:pt x="87630" y="0"/>
                    </a:lnTo>
                    <a:lnTo>
                      <a:pt x="87630" y="128270"/>
                    </a:lnTo>
                    <a:close/>
                    <a:moveTo>
                      <a:pt x="15240" y="83820"/>
                    </a:moveTo>
                    <a:cubicBezTo>
                      <a:pt x="15240" y="102870"/>
                      <a:pt x="26670" y="115570"/>
                      <a:pt x="43180" y="115570"/>
                    </a:cubicBezTo>
                    <a:cubicBezTo>
                      <a:pt x="59690" y="115570"/>
                      <a:pt x="71120" y="105410"/>
                      <a:pt x="71120" y="83820"/>
                    </a:cubicBezTo>
                    <a:cubicBezTo>
                      <a:pt x="71120" y="62230"/>
                      <a:pt x="57150" y="52070"/>
                      <a:pt x="43180" y="52070"/>
                    </a:cubicBezTo>
                    <a:cubicBezTo>
                      <a:pt x="29210" y="52070"/>
                      <a:pt x="15240" y="66040"/>
                      <a:pt x="15240" y="8382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" name="Freeform 136">
                <a:extLst>
                  <a:ext uri="{FF2B5EF4-FFF2-40B4-BE49-F238E27FC236}">
                    <a16:creationId xmlns:a16="http://schemas.microsoft.com/office/drawing/2014/main" id="{8104CC37-44F1-69AA-AC27-EED9FFC955A0}"/>
                  </a:ext>
                </a:extLst>
              </p:cNvPr>
              <p:cNvSpPr/>
              <p:nvPr/>
            </p:nvSpPr>
            <p:spPr>
              <a:xfrm>
                <a:off x="5505450" y="2114550"/>
                <a:ext cx="87629" cy="130810"/>
              </a:xfrm>
              <a:custGeom>
                <a:avLst/>
                <a:gdLst>
                  <a:gd name="connsiteX0" fmla="*/ 87630 w 87629"/>
                  <a:gd name="connsiteY0" fmla="*/ 128270 h 130810"/>
                  <a:gd name="connsiteX1" fmla="*/ 72390 w 87629"/>
                  <a:gd name="connsiteY1" fmla="*/ 128270 h 130810"/>
                  <a:gd name="connsiteX2" fmla="*/ 72390 w 87629"/>
                  <a:gd name="connsiteY2" fmla="*/ 118110 h 130810"/>
                  <a:gd name="connsiteX3" fmla="*/ 72390 w 87629"/>
                  <a:gd name="connsiteY3" fmla="*/ 111760 h 130810"/>
                  <a:gd name="connsiteX4" fmla="*/ 72390 w 87629"/>
                  <a:gd name="connsiteY4" fmla="*/ 111760 h 130810"/>
                  <a:gd name="connsiteX5" fmla="*/ 40640 w 87629"/>
                  <a:gd name="connsiteY5" fmla="*/ 130810 h 130810"/>
                  <a:gd name="connsiteX6" fmla="*/ 0 w 87629"/>
                  <a:gd name="connsiteY6" fmla="*/ 83820 h 130810"/>
                  <a:gd name="connsiteX7" fmla="*/ 40640 w 87629"/>
                  <a:gd name="connsiteY7" fmla="*/ 36830 h 130810"/>
                  <a:gd name="connsiteX8" fmla="*/ 71120 w 87629"/>
                  <a:gd name="connsiteY8" fmla="*/ 53340 h 130810"/>
                  <a:gd name="connsiteX9" fmla="*/ 71120 w 87629"/>
                  <a:gd name="connsiteY9" fmla="*/ 53340 h 130810"/>
                  <a:gd name="connsiteX10" fmla="*/ 71120 w 87629"/>
                  <a:gd name="connsiteY10" fmla="*/ 45720 h 130810"/>
                  <a:gd name="connsiteX11" fmla="*/ 71120 w 87629"/>
                  <a:gd name="connsiteY11" fmla="*/ 0 h 130810"/>
                  <a:gd name="connsiteX12" fmla="*/ 87630 w 87629"/>
                  <a:gd name="connsiteY12" fmla="*/ 0 h 130810"/>
                  <a:gd name="connsiteX13" fmla="*/ 87630 w 87629"/>
                  <a:gd name="connsiteY13" fmla="*/ 128270 h 130810"/>
                  <a:gd name="connsiteX14" fmla="*/ 15240 w 87629"/>
                  <a:gd name="connsiteY14" fmla="*/ 83820 h 130810"/>
                  <a:gd name="connsiteX15" fmla="*/ 43180 w 87629"/>
                  <a:gd name="connsiteY15" fmla="*/ 115570 h 130810"/>
                  <a:gd name="connsiteX16" fmla="*/ 71120 w 87629"/>
                  <a:gd name="connsiteY16" fmla="*/ 83820 h 130810"/>
                  <a:gd name="connsiteX17" fmla="*/ 43180 w 87629"/>
                  <a:gd name="connsiteY17" fmla="*/ 52070 h 130810"/>
                  <a:gd name="connsiteX18" fmla="*/ 15240 w 87629"/>
                  <a:gd name="connsiteY18" fmla="*/ 8382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29" h="130810">
                    <a:moveTo>
                      <a:pt x="87630" y="128270"/>
                    </a:moveTo>
                    <a:lnTo>
                      <a:pt x="72390" y="128270"/>
                    </a:lnTo>
                    <a:lnTo>
                      <a:pt x="72390" y="118110"/>
                    </a:lnTo>
                    <a:cubicBezTo>
                      <a:pt x="72390" y="114300"/>
                      <a:pt x="72390" y="111760"/>
                      <a:pt x="72390" y="111760"/>
                    </a:cubicBezTo>
                    <a:lnTo>
                      <a:pt x="72390" y="111760"/>
                    </a:lnTo>
                    <a:cubicBezTo>
                      <a:pt x="67310" y="121920"/>
                      <a:pt x="55880" y="130810"/>
                      <a:pt x="40640" y="130810"/>
                    </a:cubicBezTo>
                    <a:cubicBezTo>
                      <a:pt x="17780" y="130810"/>
                      <a:pt x="0" y="111760"/>
                      <a:pt x="0" y="83820"/>
                    </a:cubicBezTo>
                    <a:cubicBezTo>
                      <a:pt x="0" y="55880"/>
                      <a:pt x="17780" y="36830"/>
                      <a:pt x="40640" y="36830"/>
                    </a:cubicBezTo>
                    <a:cubicBezTo>
                      <a:pt x="63500" y="36830"/>
                      <a:pt x="67310" y="44450"/>
                      <a:pt x="71120" y="53340"/>
                    </a:cubicBezTo>
                    <a:lnTo>
                      <a:pt x="71120" y="53340"/>
                    </a:lnTo>
                    <a:cubicBezTo>
                      <a:pt x="71120" y="53340"/>
                      <a:pt x="71120" y="50800"/>
                      <a:pt x="71120" y="45720"/>
                    </a:cubicBezTo>
                    <a:lnTo>
                      <a:pt x="71120" y="0"/>
                    </a:lnTo>
                    <a:lnTo>
                      <a:pt x="87630" y="0"/>
                    </a:lnTo>
                    <a:lnTo>
                      <a:pt x="87630" y="128270"/>
                    </a:lnTo>
                    <a:close/>
                    <a:moveTo>
                      <a:pt x="15240" y="83820"/>
                    </a:moveTo>
                    <a:cubicBezTo>
                      <a:pt x="15240" y="102870"/>
                      <a:pt x="26670" y="115570"/>
                      <a:pt x="43180" y="115570"/>
                    </a:cubicBezTo>
                    <a:cubicBezTo>
                      <a:pt x="59690" y="115570"/>
                      <a:pt x="71120" y="105410"/>
                      <a:pt x="71120" y="83820"/>
                    </a:cubicBezTo>
                    <a:cubicBezTo>
                      <a:pt x="71120" y="62230"/>
                      <a:pt x="57150" y="52070"/>
                      <a:pt x="43180" y="52070"/>
                    </a:cubicBezTo>
                    <a:cubicBezTo>
                      <a:pt x="29210" y="52070"/>
                      <a:pt x="15240" y="66040"/>
                      <a:pt x="15240" y="8382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" name="Freeform 138">
                <a:extLst>
                  <a:ext uri="{FF2B5EF4-FFF2-40B4-BE49-F238E27FC236}">
                    <a16:creationId xmlns:a16="http://schemas.microsoft.com/office/drawing/2014/main" id="{0DB8DB94-6FA9-E745-2340-2C4D971DE991}"/>
                  </a:ext>
                </a:extLst>
              </p:cNvPr>
              <p:cNvSpPr/>
              <p:nvPr/>
            </p:nvSpPr>
            <p:spPr>
              <a:xfrm>
                <a:off x="5742940" y="2114550"/>
                <a:ext cx="80009" cy="128270"/>
              </a:xfrm>
              <a:custGeom>
                <a:avLst/>
                <a:gdLst>
                  <a:gd name="connsiteX0" fmla="*/ 0 w 80009"/>
                  <a:gd name="connsiteY0" fmla="*/ 0 h 128270"/>
                  <a:gd name="connsiteX1" fmla="*/ 16510 w 80009"/>
                  <a:gd name="connsiteY1" fmla="*/ 0 h 128270"/>
                  <a:gd name="connsiteX2" fmla="*/ 16510 w 80009"/>
                  <a:gd name="connsiteY2" fmla="*/ 49530 h 128270"/>
                  <a:gd name="connsiteX3" fmla="*/ 16510 w 80009"/>
                  <a:gd name="connsiteY3" fmla="*/ 58420 h 128270"/>
                  <a:gd name="connsiteX4" fmla="*/ 16510 w 80009"/>
                  <a:gd name="connsiteY4" fmla="*/ 58420 h 128270"/>
                  <a:gd name="connsiteX5" fmla="*/ 49530 w 80009"/>
                  <a:gd name="connsiteY5" fmla="*/ 36830 h 128270"/>
                  <a:gd name="connsiteX6" fmla="*/ 80010 w 80009"/>
                  <a:gd name="connsiteY6" fmla="*/ 72390 h 128270"/>
                  <a:gd name="connsiteX7" fmla="*/ 80010 w 80009"/>
                  <a:gd name="connsiteY7" fmla="*/ 128270 h 128270"/>
                  <a:gd name="connsiteX8" fmla="*/ 63500 w 80009"/>
                  <a:gd name="connsiteY8" fmla="*/ 128270 h 128270"/>
                  <a:gd name="connsiteX9" fmla="*/ 63500 w 80009"/>
                  <a:gd name="connsiteY9" fmla="*/ 76200 h 128270"/>
                  <a:gd name="connsiteX10" fmla="*/ 46990 w 80009"/>
                  <a:gd name="connsiteY10" fmla="*/ 53340 h 128270"/>
                  <a:gd name="connsiteX11" fmla="*/ 16510 w 80009"/>
                  <a:gd name="connsiteY11" fmla="*/ 85090 h 128270"/>
                  <a:gd name="connsiteX12" fmla="*/ 16510 w 80009"/>
                  <a:gd name="connsiteY12" fmla="*/ 128270 h 128270"/>
                  <a:gd name="connsiteX13" fmla="*/ 0 w 80009"/>
                  <a:gd name="connsiteY13" fmla="*/ 128270 h 128270"/>
                  <a:gd name="connsiteX14" fmla="*/ 0 w 80009"/>
                  <a:gd name="connsiteY14" fmla="*/ 0 h 128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128270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49530"/>
                    </a:lnTo>
                    <a:cubicBezTo>
                      <a:pt x="16510" y="53340"/>
                      <a:pt x="16510" y="57150"/>
                      <a:pt x="16510" y="58420"/>
                    </a:cubicBezTo>
                    <a:lnTo>
                      <a:pt x="16510" y="58420"/>
                    </a:lnTo>
                    <a:cubicBezTo>
                      <a:pt x="20320" y="50800"/>
                      <a:pt x="30480" y="36830"/>
                      <a:pt x="49530" y="36830"/>
                    </a:cubicBezTo>
                    <a:cubicBezTo>
                      <a:pt x="68580" y="36830"/>
                      <a:pt x="80010" y="49530"/>
                      <a:pt x="80010" y="72390"/>
                    </a:cubicBezTo>
                    <a:lnTo>
                      <a:pt x="80010" y="128270"/>
                    </a:lnTo>
                    <a:lnTo>
                      <a:pt x="63500" y="128270"/>
                    </a:lnTo>
                    <a:lnTo>
                      <a:pt x="63500" y="76200"/>
                    </a:lnTo>
                    <a:cubicBezTo>
                      <a:pt x="63500" y="63500"/>
                      <a:pt x="60960" y="53340"/>
                      <a:pt x="46990" y="53340"/>
                    </a:cubicBezTo>
                    <a:cubicBezTo>
                      <a:pt x="33020" y="53340"/>
                      <a:pt x="16510" y="67310"/>
                      <a:pt x="16510" y="85090"/>
                    </a:cubicBezTo>
                    <a:lnTo>
                      <a:pt x="16510" y="128270"/>
                    </a:lnTo>
                    <a:lnTo>
                      <a:pt x="0" y="1282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93FA9A06-8A33-C7F9-4F7A-D4222518B52D}"/>
                  </a:ext>
                </a:extLst>
              </p:cNvPr>
              <p:cNvSpPr/>
              <p:nvPr/>
            </p:nvSpPr>
            <p:spPr>
              <a:xfrm>
                <a:off x="6074409" y="2114550"/>
                <a:ext cx="34290" cy="130810"/>
              </a:xfrm>
              <a:custGeom>
                <a:avLst/>
                <a:gdLst>
                  <a:gd name="connsiteX0" fmla="*/ 0 w 34290"/>
                  <a:gd name="connsiteY0" fmla="*/ 0 h 130810"/>
                  <a:gd name="connsiteX1" fmla="*/ 16510 w 34290"/>
                  <a:gd name="connsiteY1" fmla="*/ 0 h 130810"/>
                  <a:gd name="connsiteX2" fmla="*/ 16510 w 34290"/>
                  <a:gd name="connsiteY2" fmla="*/ 101600 h 130810"/>
                  <a:gd name="connsiteX3" fmla="*/ 26670 w 34290"/>
                  <a:gd name="connsiteY3" fmla="*/ 115570 h 130810"/>
                  <a:gd name="connsiteX4" fmla="*/ 34290 w 34290"/>
                  <a:gd name="connsiteY4" fmla="*/ 115570 h 130810"/>
                  <a:gd name="connsiteX5" fmla="*/ 34290 w 34290"/>
                  <a:gd name="connsiteY5" fmla="*/ 129540 h 130810"/>
                  <a:gd name="connsiteX6" fmla="*/ 22860 w 34290"/>
                  <a:gd name="connsiteY6" fmla="*/ 130810 h 130810"/>
                  <a:gd name="connsiteX7" fmla="*/ 0 w 34290"/>
                  <a:gd name="connsiteY7" fmla="*/ 105410 h 130810"/>
                  <a:gd name="connsiteX8" fmla="*/ 0 w 34290"/>
                  <a:gd name="connsiteY8" fmla="*/ 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290" h="130810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101600"/>
                    </a:lnTo>
                    <a:cubicBezTo>
                      <a:pt x="16510" y="111760"/>
                      <a:pt x="19050" y="115570"/>
                      <a:pt x="26670" y="115570"/>
                    </a:cubicBezTo>
                    <a:cubicBezTo>
                      <a:pt x="34290" y="115570"/>
                      <a:pt x="33020" y="115570"/>
                      <a:pt x="34290" y="115570"/>
                    </a:cubicBezTo>
                    <a:lnTo>
                      <a:pt x="34290" y="129540"/>
                    </a:lnTo>
                    <a:cubicBezTo>
                      <a:pt x="34290" y="129540"/>
                      <a:pt x="29210" y="130810"/>
                      <a:pt x="22860" y="130810"/>
                    </a:cubicBezTo>
                    <a:cubicBezTo>
                      <a:pt x="10160" y="130810"/>
                      <a:pt x="0" y="124460"/>
                      <a:pt x="0" y="10541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 142">
                <a:extLst>
                  <a:ext uri="{FF2B5EF4-FFF2-40B4-BE49-F238E27FC236}">
                    <a16:creationId xmlns:a16="http://schemas.microsoft.com/office/drawing/2014/main" id="{80043E97-D49F-83DD-7210-756A97C0037B}"/>
                  </a:ext>
                </a:extLst>
              </p:cNvPr>
              <p:cNvSpPr/>
              <p:nvPr/>
            </p:nvSpPr>
            <p:spPr>
              <a:xfrm>
                <a:off x="6123940" y="2114550"/>
                <a:ext cx="87629" cy="130810"/>
              </a:xfrm>
              <a:custGeom>
                <a:avLst/>
                <a:gdLst>
                  <a:gd name="connsiteX0" fmla="*/ 87630 w 87629"/>
                  <a:gd name="connsiteY0" fmla="*/ 128270 h 130810"/>
                  <a:gd name="connsiteX1" fmla="*/ 72390 w 87629"/>
                  <a:gd name="connsiteY1" fmla="*/ 128270 h 130810"/>
                  <a:gd name="connsiteX2" fmla="*/ 72390 w 87629"/>
                  <a:gd name="connsiteY2" fmla="*/ 118110 h 130810"/>
                  <a:gd name="connsiteX3" fmla="*/ 72390 w 87629"/>
                  <a:gd name="connsiteY3" fmla="*/ 111760 h 130810"/>
                  <a:gd name="connsiteX4" fmla="*/ 72390 w 87629"/>
                  <a:gd name="connsiteY4" fmla="*/ 111760 h 130810"/>
                  <a:gd name="connsiteX5" fmla="*/ 40640 w 87629"/>
                  <a:gd name="connsiteY5" fmla="*/ 130810 h 130810"/>
                  <a:gd name="connsiteX6" fmla="*/ 0 w 87629"/>
                  <a:gd name="connsiteY6" fmla="*/ 83820 h 130810"/>
                  <a:gd name="connsiteX7" fmla="*/ 40640 w 87629"/>
                  <a:gd name="connsiteY7" fmla="*/ 36830 h 130810"/>
                  <a:gd name="connsiteX8" fmla="*/ 71120 w 87629"/>
                  <a:gd name="connsiteY8" fmla="*/ 53340 h 130810"/>
                  <a:gd name="connsiteX9" fmla="*/ 71120 w 87629"/>
                  <a:gd name="connsiteY9" fmla="*/ 53340 h 130810"/>
                  <a:gd name="connsiteX10" fmla="*/ 71120 w 87629"/>
                  <a:gd name="connsiteY10" fmla="*/ 45720 h 130810"/>
                  <a:gd name="connsiteX11" fmla="*/ 71120 w 87629"/>
                  <a:gd name="connsiteY11" fmla="*/ 0 h 130810"/>
                  <a:gd name="connsiteX12" fmla="*/ 87630 w 87629"/>
                  <a:gd name="connsiteY12" fmla="*/ 0 h 130810"/>
                  <a:gd name="connsiteX13" fmla="*/ 87630 w 87629"/>
                  <a:gd name="connsiteY13" fmla="*/ 128270 h 130810"/>
                  <a:gd name="connsiteX14" fmla="*/ 15240 w 87629"/>
                  <a:gd name="connsiteY14" fmla="*/ 83820 h 130810"/>
                  <a:gd name="connsiteX15" fmla="*/ 43180 w 87629"/>
                  <a:gd name="connsiteY15" fmla="*/ 115570 h 130810"/>
                  <a:gd name="connsiteX16" fmla="*/ 71120 w 87629"/>
                  <a:gd name="connsiteY16" fmla="*/ 83820 h 130810"/>
                  <a:gd name="connsiteX17" fmla="*/ 43180 w 87629"/>
                  <a:gd name="connsiteY17" fmla="*/ 52070 h 130810"/>
                  <a:gd name="connsiteX18" fmla="*/ 15240 w 87629"/>
                  <a:gd name="connsiteY18" fmla="*/ 8382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29" h="130810">
                    <a:moveTo>
                      <a:pt x="87630" y="128270"/>
                    </a:moveTo>
                    <a:lnTo>
                      <a:pt x="72390" y="128270"/>
                    </a:lnTo>
                    <a:lnTo>
                      <a:pt x="72390" y="118110"/>
                    </a:lnTo>
                    <a:cubicBezTo>
                      <a:pt x="72390" y="114300"/>
                      <a:pt x="72390" y="111760"/>
                      <a:pt x="72390" y="111760"/>
                    </a:cubicBezTo>
                    <a:lnTo>
                      <a:pt x="72390" y="111760"/>
                    </a:lnTo>
                    <a:cubicBezTo>
                      <a:pt x="67310" y="121920"/>
                      <a:pt x="55880" y="130810"/>
                      <a:pt x="40640" y="130810"/>
                    </a:cubicBezTo>
                    <a:cubicBezTo>
                      <a:pt x="17780" y="130810"/>
                      <a:pt x="0" y="111760"/>
                      <a:pt x="0" y="83820"/>
                    </a:cubicBezTo>
                    <a:cubicBezTo>
                      <a:pt x="0" y="55880"/>
                      <a:pt x="17780" y="36830"/>
                      <a:pt x="40640" y="36830"/>
                    </a:cubicBezTo>
                    <a:cubicBezTo>
                      <a:pt x="63500" y="36830"/>
                      <a:pt x="67310" y="44450"/>
                      <a:pt x="71120" y="53340"/>
                    </a:cubicBezTo>
                    <a:lnTo>
                      <a:pt x="71120" y="53340"/>
                    </a:lnTo>
                    <a:cubicBezTo>
                      <a:pt x="71120" y="53340"/>
                      <a:pt x="71120" y="50800"/>
                      <a:pt x="71120" y="45720"/>
                    </a:cubicBezTo>
                    <a:lnTo>
                      <a:pt x="71120" y="0"/>
                    </a:lnTo>
                    <a:lnTo>
                      <a:pt x="87630" y="0"/>
                    </a:lnTo>
                    <a:lnTo>
                      <a:pt x="87630" y="128270"/>
                    </a:lnTo>
                    <a:close/>
                    <a:moveTo>
                      <a:pt x="15240" y="83820"/>
                    </a:moveTo>
                    <a:cubicBezTo>
                      <a:pt x="15240" y="102870"/>
                      <a:pt x="26670" y="115570"/>
                      <a:pt x="43180" y="115570"/>
                    </a:cubicBezTo>
                    <a:cubicBezTo>
                      <a:pt x="59690" y="115570"/>
                      <a:pt x="71120" y="105410"/>
                      <a:pt x="71120" y="83820"/>
                    </a:cubicBezTo>
                    <a:cubicBezTo>
                      <a:pt x="71120" y="62230"/>
                      <a:pt x="57150" y="52070"/>
                      <a:pt x="43180" y="52070"/>
                    </a:cubicBezTo>
                    <a:cubicBezTo>
                      <a:pt x="29210" y="52070"/>
                      <a:pt x="15240" y="66040"/>
                      <a:pt x="15240" y="8382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8EEF2FE6-5F8D-CA4B-4CEC-3289E7D5CEF3}"/>
                  </a:ext>
                </a:extLst>
              </p:cNvPr>
              <p:cNvSpPr/>
              <p:nvPr/>
            </p:nvSpPr>
            <p:spPr>
              <a:xfrm>
                <a:off x="6281420" y="2114550"/>
                <a:ext cx="87629" cy="130810"/>
              </a:xfrm>
              <a:custGeom>
                <a:avLst/>
                <a:gdLst>
                  <a:gd name="connsiteX0" fmla="*/ 0 w 87629"/>
                  <a:gd name="connsiteY0" fmla="*/ 0 h 130810"/>
                  <a:gd name="connsiteX1" fmla="*/ 16510 w 87629"/>
                  <a:gd name="connsiteY1" fmla="*/ 0 h 130810"/>
                  <a:gd name="connsiteX2" fmla="*/ 16510 w 87629"/>
                  <a:gd name="connsiteY2" fmla="*/ 45720 h 130810"/>
                  <a:gd name="connsiteX3" fmla="*/ 16510 w 87629"/>
                  <a:gd name="connsiteY3" fmla="*/ 53340 h 130810"/>
                  <a:gd name="connsiteX4" fmla="*/ 16510 w 87629"/>
                  <a:gd name="connsiteY4" fmla="*/ 53340 h 130810"/>
                  <a:gd name="connsiteX5" fmla="*/ 46990 w 87629"/>
                  <a:gd name="connsiteY5" fmla="*/ 36830 h 130810"/>
                  <a:gd name="connsiteX6" fmla="*/ 87630 w 87629"/>
                  <a:gd name="connsiteY6" fmla="*/ 83820 h 130810"/>
                  <a:gd name="connsiteX7" fmla="*/ 46990 w 87629"/>
                  <a:gd name="connsiteY7" fmla="*/ 130810 h 130810"/>
                  <a:gd name="connsiteX8" fmla="*/ 15240 w 87629"/>
                  <a:gd name="connsiteY8" fmla="*/ 111760 h 130810"/>
                  <a:gd name="connsiteX9" fmla="*/ 15240 w 87629"/>
                  <a:gd name="connsiteY9" fmla="*/ 111760 h 130810"/>
                  <a:gd name="connsiteX10" fmla="*/ 15240 w 87629"/>
                  <a:gd name="connsiteY10" fmla="*/ 118110 h 130810"/>
                  <a:gd name="connsiteX11" fmla="*/ 15240 w 87629"/>
                  <a:gd name="connsiteY11" fmla="*/ 128270 h 130810"/>
                  <a:gd name="connsiteX12" fmla="*/ 0 w 87629"/>
                  <a:gd name="connsiteY12" fmla="*/ 128270 h 130810"/>
                  <a:gd name="connsiteX13" fmla="*/ 0 w 87629"/>
                  <a:gd name="connsiteY13" fmla="*/ 0 h 130810"/>
                  <a:gd name="connsiteX14" fmla="*/ 16510 w 87629"/>
                  <a:gd name="connsiteY14" fmla="*/ 83820 h 130810"/>
                  <a:gd name="connsiteX15" fmla="*/ 44450 w 87629"/>
                  <a:gd name="connsiteY15" fmla="*/ 115570 h 130810"/>
                  <a:gd name="connsiteX16" fmla="*/ 72390 w 87629"/>
                  <a:gd name="connsiteY16" fmla="*/ 83820 h 130810"/>
                  <a:gd name="connsiteX17" fmla="*/ 44450 w 87629"/>
                  <a:gd name="connsiteY17" fmla="*/ 52070 h 130810"/>
                  <a:gd name="connsiteX18" fmla="*/ 16510 w 87629"/>
                  <a:gd name="connsiteY18" fmla="*/ 8382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29" h="130810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45720"/>
                    </a:lnTo>
                    <a:cubicBezTo>
                      <a:pt x="16510" y="50800"/>
                      <a:pt x="16510" y="53340"/>
                      <a:pt x="16510" y="53340"/>
                    </a:cubicBezTo>
                    <a:lnTo>
                      <a:pt x="16510" y="53340"/>
                    </a:lnTo>
                    <a:cubicBezTo>
                      <a:pt x="21590" y="44450"/>
                      <a:pt x="33020" y="36830"/>
                      <a:pt x="46990" y="36830"/>
                    </a:cubicBezTo>
                    <a:cubicBezTo>
                      <a:pt x="69850" y="36830"/>
                      <a:pt x="87630" y="55880"/>
                      <a:pt x="87630" y="83820"/>
                    </a:cubicBezTo>
                    <a:cubicBezTo>
                      <a:pt x="87630" y="111760"/>
                      <a:pt x="69850" y="130810"/>
                      <a:pt x="46990" y="130810"/>
                    </a:cubicBezTo>
                    <a:cubicBezTo>
                      <a:pt x="24130" y="130810"/>
                      <a:pt x="20320" y="121920"/>
                      <a:pt x="15240" y="111760"/>
                    </a:cubicBezTo>
                    <a:lnTo>
                      <a:pt x="15240" y="111760"/>
                    </a:lnTo>
                    <a:cubicBezTo>
                      <a:pt x="15240" y="111760"/>
                      <a:pt x="15240" y="114300"/>
                      <a:pt x="15240" y="118110"/>
                    </a:cubicBezTo>
                    <a:lnTo>
                      <a:pt x="15240" y="128270"/>
                    </a:lnTo>
                    <a:lnTo>
                      <a:pt x="0" y="128270"/>
                    </a:lnTo>
                    <a:lnTo>
                      <a:pt x="0" y="0"/>
                    </a:lnTo>
                    <a:close/>
                    <a:moveTo>
                      <a:pt x="16510" y="83820"/>
                    </a:moveTo>
                    <a:cubicBezTo>
                      <a:pt x="16510" y="106680"/>
                      <a:pt x="30480" y="115570"/>
                      <a:pt x="44450" y="115570"/>
                    </a:cubicBezTo>
                    <a:cubicBezTo>
                      <a:pt x="58420" y="115570"/>
                      <a:pt x="72390" y="101600"/>
                      <a:pt x="72390" y="83820"/>
                    </a:cubicBezTo>
                    <a:cubicBezTo>
                      <a:pt x="72390" y="66040"/>
                      <a:pt x="60960" y="52070"/>
                      <a:pt x="44450" y="52070"/>
                    </a:cubicBezTo>
                    <a:cubicBezTo>
                      <a:pt x="27940" y="52070"/>
                      <a:pt x="16510" y="62230"/>
                      <a:pt x="16510" y="8382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 148">
                <a:extLst>
                  <a:ext uri="{FF2B5EF4-FFF2-40B4-BE49-F238E27FC236}">
                    <a16:creationId xmlns:a16="http://schemas.microsoft.com/office/drawing/2014/main" id="{C9CAFE4E-CB94-8A41-8624-D49508CBF177}"/>
                  </a:ext>
                </a:extLst>
              </p:cNvPr>
              <p:cNvSpPr/>
              <p:nvPr/>
            </p:nvSpPr>
            <p:spPr>
              <a:xfrm>
                <a:off x="6821169" y="2114550"/>
                <a:ext cx="87630" cy="130810"/>
              </a:xfrm>
              <a:custGeom>
                <a:avLst/>
                <a:gdLst>
                  <a:gd name="connsiteX0" fmla="*/ 87630 w 87630"/>
                  <a:gd name="connsiteY0" fmla="*/ 128270 h 130810"/>
                  <a:gd name="connsiteX1" fmla="*/ 72390 w 87630"/>
                  <a:gd name="connsiteY1" fmla="*/ 128270 h 130810"/>
                  <a:gd name="connsiteX2" fmla="*/ 72390 w 87630"/>
                  <a:gd name="connsiteY2" fmla="*/ 118110 h 130810"/>
                  <a:gd name="connsiteX3" fmla="*/ 72390 w 87630"/>
                  <a:gd name="connsiteY3" fmla="*/ 111760 h 130810"/>
                  <a:gd name="connsiteX4" fmla="*/ 72390 w 87630"/>
                  <a:gd name="connsiteY4" fmla="*/ 111760 h 130810"/>
                  <a:gd name="connsiteX5" fmla="*/ 40640 w 87630"/>
                  <a:gd name="connsiteY5" fmla="*/ 130810 h 130810"/>
                  <a:gd name="connsiteX6" fmla="*/ 0 w 87630"/>
                  <a:gd name="connsiteY6" fmla="*/ 83820 h 130810"/>
                  <a:gd name="connsiteX7" fmla="*/ 40640 w 87630"/>
                  <a:gd name="connsiteY7" fmla="*/ 36830 h 130810"/>
                  <a:gd name="connsiteX8" fmla="*/ 71120 w 87630"/>
                  <a:gd name="connsiteY8" fmla="*/ 53340 h 130810"/>
                  <a:gd name="connsiteX9" fmla="*/ 71120 w 87630"/>
                  <a:gd name="connsiteY9" fmla="*/ 53340 h 130810"/>
                  <a:gd name="connsiteX10" fmla="*/ 71120 w 87630"/>
                  <a:gd name="connsiteY10" fmla="*/ 45720 h 130810"/>
                  <a:gd name="connsiteX11" fmla="*/ 71120 w 87630"/>
                  <a:gd name="connsiteY11" fmla="*/ 0 h 130810"/>
                  <a:gd name="connsiteX12" fmla="*/ 87630 w 87630"/>
                  <a:gd name="connsiteY12" fmla="*/ 0 h 130810"/>
                  <a:gd name="connsiteX13" fmla="*/ 87630 w 87630"/>
                  <a:gd name="connsiteY13" fmla="*/ 128270 h 130810"/>
                  <a:gd name="connsiteX14" fmla="*/ 15240 w 87630"/>
                  <a:gd name="connsiteY14" fmla="*/ 83820 h 130810"/>
                  <a:gd name="connsiteX15" fmla="*/ 43180 w 87630"/>
                  <a:gd name="connsiteY15" fmla="*/ 115570 h 130810"/>
                  <a:gd name="connsiteX16" fmla="*/ 71120 w 87630"/>
                  <a:gd name="connsiteY16" fmla="*/ 83820 h 130810"/>
                  <a:gd name="connsiteX17" fmla="*/ 43180 w 87630"/>
                  <a:gd name="connsiteY17" fmla="*/ 52070 h 130810"/>
                  <a:gd name="connsiteX18" fmla="*/ 15240 w 87630"/>
                  <a:gd name="connsiteY18" fmla="*/ 8382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30" h="130810">
                    <a:moveTo>
                      <a:pt x="87630" y="128270"/>
                    </a:moveTo>
                    <a:lnTo>
                      <a:pt x="72390" y="128270"/>
                    </a:lnTo>
                    <a:lnTo>
                      <a:pt x="72390" y="118110"/>
                    </a:lnTo>
                    <a:cubicBezTo>
                      <a:pt x="72390" y="114300"/>
                      <a:pt x="72390" y="111760"/>
                      <a:pt x="72390" y="111760"/>
                    </a:cubicBezTo>
                    <a:lnTo>
                      <a:pt x="72390" y="111760"/>
                    </a:lnTo>
                    <a:cubicBezTo>
                      <a:pt x="67311" y="121920"/>
                      <a:pt x="55880" y="130810"/>
                      <a:pt x="40640" y="130810"/>
                    </a:cubicBezTo>
                    <a:cubicBezTo>
                      <a:pt x="17780" y="130810"/>
                      <a:pt x="0" y="111760"/>
                      <a:pt x="0" y="83820"/>
                    </a:cubicBezTo>
                    <a:cubicBezTo>
                      <a:pt x="0" y="55880"/>
                      <a:pt x="17780" y="36830"/>
                      <a:pt x="40640" y="36830"/>
                    </a:cubicBezTo>
                    <a:cubicBezTo>
                      <a:pt x="63500" y="36830"/>
                      <a:pt x="67311" y="44450"/>
                      <a:pt x="71120" y="53340"/>
                    </a:cubicBezTo>
                    <a:lnTo>
                      <a:pt x="71120" y="53340"/>
                    </a:lnTo>
                    <a:cubicBezTo>
                      <a:pt x="71120" y="53340"/>
                      <a:pt x="71120" y="50800"/>
                      <a:pt x="71120" y="45720"/>
                    </a:cubicBezTo>
                    <a:lnTo>
                      <a:pt x="71120" y="0"/>
                    </a:lnTo>
                    <a:lnTo>
                      <a:pt x="87630" y="0"/>
                    </a:lnTo>
                    <a:lnTo>
                      <a:pt x="87630" y="128270"/>
                    </a:lnTo>
                    <a:close/>
                    <a:moveTo>
                      <a:pt x="15240" y="83820"/>
                    </a:moveTo>
                    <a:cubicBezTo>
                      <a:pt x="15240" y="102870"/>
                      <a:pt x="26670" y="115570"/>
                      <a:pt x="43180" y="115570"/>
                    </a:cubicBezTo>
                    <a:cubicBezTo>
                      <a:pt x="59690" y="115570"/>
                      <a:pt x="71120" y="105410"/>
                      <a:pt x="71120" y="83820"/>
                    </a:cubicBezTo>
                    <a:cubicBezTo>
                      <a:pt x="71120" y="62230"/>
                      <a:pt x="57150" y="52070"/>
                      <a:pt x="43180" y="52070"/>
                    </a:cubicBezTo>
                    <a:cubicBezTo>
                      <a:pt x="29211" y="52070"/>
                      <a:pt x="15240" y="66040"/>
                      <a:pt x="15240" y="8382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 150">
                <a:extLst>
                  <a:ext uri="{FF2B5EF4-FFF2-40B4-BE49-F238E27FC236}">
                    <a16:creationId xmlns:a16="http://schemas.microsoft.com/office/drawing/2014/main" id="{4167D7DF-A9AA-999B-1635-3D76FFE49974}"/>
                  </a:ext>
                </a:extLst>
              </p:cNvPr>
              <p:cNvSpPr/>
              <p:nvPr/>
            </p:nvSpPr>
            <p:spPr>
              <a:xfrm>
                <a:off x="7115809" y="2117089"/>
                <a:ext cx="20320" cy="125730"/>
              </a:xfrm>
              <a:custGeom>
                <a:avLst/>
                <a:gdLst>
                  <a:gd name="connsiteX0" fmla="*/ 10160 w 20320"/>
                  <a:gd name="connsiteY0" fmla="*/ 0 h 125730"/>
                  <a:gd name="connsiteX1" fmla="*/ 20320 w 20320"/>
                  <a:gd name="connsiteY1" fmla="*/ 10160 h 125730"/>
                  <a:gd name="connsiteX2" fmla="*/ 10160 w 20320"/>
                  <a:gd name="connsiteY2" fmla="*/ 20320 h 125730"/>
                  <a:gd name="connsiteX3" fmla="*/ 0 w 20320"/>
                  <a:gd name="connsiteY3" fmla="*/ 10160 h 125730"/>
                  <a:gd name="connsiteX4" fmla="*/ 10160 w 20320"/>
                  <a:gd name="connsiteY4" fmla="*/ 0 h 125730"/>
                  <a:gd name="connsiteX5" fmla="*/ 19050 w 20320"/>
                  <a:gd name="connsiteY5" fmla="*/ 36830 h 125730"/>
                  <a:gd name="connsiteX6" fmla="*/ 19050 w 20320"/>
                  <a:gd name="connsiteY6" fmla="*/ 125730 h 125730"/>
                  <a:gd name="connsiteX7" fmla="*/ 2540 w 20320"/>
                  <a:gd name="connsiteY7" fmla="*/ 125730 h 125730"/>
                  <a:gd name="connsiteX8" fmla="*/ 2540 w 20320"/>
                  <a:gd name="connsiteY8" fmla="*/ 36830 h 125730"/>
                  <a:gd name="connsiteX9" fmla="*/ 19050 w 20320"/>
                  <a:gd name="connsiteY9" fmla="*/ 36830 h 125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" h="125730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9050" y="36830"/>
                    </a:moveTo>
                    <a:lnTo>
                      <a:pt x="19050" y="125730"/>
                    </a:lnTo>
                    <a:lnTo>
                      <a:pt x="2540" y="125730"/>
                    </a:lnTo>
                    <a:lnTo>
                      <a:pt x="2540" y="36830"/>
                    </a:lnTo>
                    <a:lnTo>
                      <a:pt x="19050" y="368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 152">
                <a:extLst>
                  <a:ext uri="{FF2B5EF4-FFF2-40B4-BE49-F238E27FC236}">
                    <a16:creationId xmlns:a16="http://schemas.microsoft.com/office/drawing/2014/main" id="{6CD33645-3235-EBF8-DFF0-73F13CC86549}"/>
                  </a:ext>
                </a:extLst>
              </p:cNvPr>
              <p:cNvSpPr/>
              <p:nvPr/>
            </p:nvSpPr>
            <p:spPr>
              <a:xfrm>
                <a:off x="7235190" y="2114550"/>
                <a:ext cx="80009" cy="128270"/>
              </a:xfrm>
              <a:custGeom>
                <a:avLst/>
                <a:gdLst>
                  <a:gd name="connsiteX0" fmla="*/ 0 w 80009"/>
                  <a:gd name="connsiteY0" fmla="*/ 0 h 128270"/>
                  <a:gd name="connsiteX1" fmla="*/ 16510 w 80009"/>
                  <a:gd name="connsiteY1" fmla="*/ 0 h 128270"/>
                  <a:gd name="connsiteX2" fmla="*/ 16510 w 80009"/>
                  <a:gd name="connsiteY2" fmla="*/ 49530 h 128270"/>
                  <a:gd name="connsiteX3" fmla="*/ 16510 w 80009"/>
                  <a:gd name="connsiteY3" fmla="*/ 58420 h 128270"/>
                  <a:gd name="connsiteX4" fmla="*/ 16510 w 80009"/>
                  <a:gd name="connsiteY4" fmla="*/ 58420 h 128270"/>
                  <a:gd name="connsiteX5" fmla="*/ 49530 w 80009"/>
                  <a:gd name="connsiteY5" fmla="*/ 36830 h 128270"/>
                  <a:gd name="connsiteX6" fmla="*/ 80010 w 80009"/>
                  <a:gd name="connsiteY6" fmla="*/ 72390 h 128270"/>
                  <a:gd name="connsiteX7" fmla="*/ 80010 w 80009"/>
                  <a:gd name="connsiteY7" fmla="*/ 128270 h 128270"/>
                  <a:gd name="connsiteX8" fmla="*/ 63500 w 80009"/>
                  <a:gd name="connsiteY8" fmla="*/ 128270 h 128270"/>
                  <a:gd name="connsiteX9" fmla="*/ 63500 w 80009"/>
                  <a:gd name="connsiteY9" fmla="*/ 76200 h 128270"/>
                  <a:gd name="connsiteX10" fmla="*/ 46990 w 80009"/>
                  <a:gd name="connsiteY10" fmla="*/ 53340 h 128270"/>
                  <a:gd name="connsiteX11" fmla="*/ 16510 w 80009"/>
                  <a:gd name="connsiteY11" fmla="*/ 85090 h 128270"/>
                  <a:gd name="connsiteX12" fmla="*/ 16510 w 80009"/>
                  <a:gd name="connsiteY12" fmla="*/ 128270 h 128270"/>
                  <a:gd name="connsiteX13" fmla="*/ 0 w 80009"/>
                  <a:gd name="connsiteY13" fmla="*/ 128270 h 128270"/>
                  <a:gd name="connsiteX14" fmla="*/ 0 w 80009"/>
                  <a:gd name="connsiteY14" fmla="*/ 0 h 128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128270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49530"/>
                    </a:lnTo>
                    <a:cubicBezTo>
                      <a:pt x="16510" y="53340"/>
                      <a:pt x="16510" y="57150"/>
                      <a:pt x="16510" y="58420"/>
                    </a:cubicBezTo>
                    <a:lnTo>
                      <a:pt x="16510" y="58420"/>
                    </a:lnTo>
                    <a:cubicBezTo>
                      <a:pt x="20320" y="50800"/>
                      <a:pt x="30480" y="36830"/>
                      <a:pt x="49530" y="36830"/>
                    </a:cubicBezTo>
                    <a:cubicBezTo>
                      <a:pt x="68580" y="36830"/>
                      <a:pt x="80010" y="49530"/>
                      <a:pt x="80010" y="72390"/>
                    </a:cubicBezTo>
                    <a:lnTo>
                      <a:pt x="80010" y="128270"/>
                    </a:lnTo>
                    <a:lnTo>
                      <a:pt x="63500" y="128270"/>
                    </a:lnTo>
                    <a:lnTo>
                      <a:pt x="63500" y="76200"/>
                    </a:lnTo>
                    <a:cubicBezTo>
                      <a:pt x="63500" y="63500"/>
                      <a:pt x="60960" y="53340"/>
                      <a:pt x="46990" y="53340"/>
                    </a:cubicBezTo>
                    <a:cubicBezTo>
                      <a:pt x="33020" y="53340"/>
                      <a:pt x="16510" y="67310"/>
                      <a:pt x="16510" y="85090"/>
                    </a:cubicBezTo>
                    <a:lnTo>
                      <a:pt x="16510" y="128270"/>
                    </a:lnTo>
                    <a:lnTo>
                      <a:pt x="0" y="1282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" name="Freeform 162">
                <a:extLst>
                  <a:ext uri="{FF2B5EF4-FFF2-40B4-BE49-F238E27FC236}">
                    <a16:creationId xmlns:a16="http://schemas.microsoft.com/office/drawing/2014/main" id="{1FBC2EE8-C654-A01A-3761-00A1FAE1D442}"/>
                  </a:ext>
                </a:extLst>
              </p:cNvPr>
              <p:cNvSpPr/>
              <p:nvPr/>
            </p:nvSpPr>
            <p:spPr>
              <a:xfrm>
                <a:off x="8290559" y="2117089"/>
                <a:ext cx="20320" cy="125730"/>
              </a:xfrm>
              <a:custGeom>
                <a:avLst/>
                <a:gdLst>
                  <a:gd name="connsiteX0" fmla="*/ 10160 w 20320"/>
                  <a:gd name="connsiteY0" fmla="*/ 0 h 125730"/>
                  <a:gd name="connsiteX1" fmla="*/ 20320 w 20320"/>
                  <a:gd name="connsiteY1" fmla="*/ 10160 h 125730"/>
                  <a:gd name="connsiteX2" fmla="*/ 10160 w 20320"/>
                  <a:gd name="connsiteY2" fmla="*/ 20320 h 125730"/>
                  <a:gd name="connsiteX3" fmla="*/ 0 w 20320"/>
                  <a:gd name="connsiteY3" fmla="*/ 10160 h 125730"/>
                  <a:gd name="connsiteX4" fmla="*/ 10160 w 20320"/>
                  <a:gd name="connsiteY4" fmla="*/ 0 h 125730"/>
                  <a:gd name="connsiteX5" fmla="*/ 19050 w 20320"/>
                  <a:gd name="connsiteY5" fmla="*/ 36830 h 125730"/>
                  <a:gd name="connsiteX6" fmla="*/ 19050 w 20320"/>
                  <a:gd name="connsiteY6" fmla="*/ 125730 h 125730"/>
                  <a:gd name="connsiteX7" fmla="*/ 2540 w 20320"/>
                  <a:gd name="connsiteY7" fmla="*/ 125730 h 125730"/>
                  <a:gd name="connsiteX8" fmla="*/ 2540 w 20320"/>
                  <a:gd name="connsiteY8" fmla="*/ 36830 h 125730"/>
                  <a:gd name="connsiteX9" fmla="*/ 19050 w 20320"/>
                  <a:gd name="connsiteY9" fmla="*/ 36830 h 125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" h="125730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9050" y="36830"/>
                    </a:moveTo>
                    <a:lnTo>
                      <a:pt x="19050" y="125730"/>
                    </a:lnTo>
                    <a:lnTo>
                      <a:pt x="2540" y="125730"/>
                    </a:lnTo>
                    <a:lnTo>
                      <a:pt x="2540" y="36830"/>
                    </a:lnTo>
                    <a:lnTo>
                      <a:pt x="19050" y="368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 163">
                <a:extLst>
                  <a:ext uri="{FF2B5EF4-FFF2-40B4-BE49-F238E27FC236}">
                    <a16:creationId xmlns:a16="http://schemas.microsoft.com/office/drawing/2014/main" id="{3A31A1B9-C9B7-9B1F-0567-3338CD13BB6A}"/>
                  </a:ext>
                </a:extLst>
              </p:cNvPr>
              <p:cNvSpPr/>
              <p:nvPr/>
            </p:nvSpPr>
            <p:spPr>
              <a:xfrm>
                <a:off x="8336280" y="2114550"/>
                <a:ext cx="87629" cy="130810"/>
              </a:xfrm>
              <a:custGeom>
                <a:avLst/>
                <a:gdLst>
                  <a:gd name="connsiteX0" fmla="*/ 87630 w 87629"/>
                  <a:gd name="connsiteY0" fmla="*/ 128270 h 130810"/>
                  <a:gd name="connsiteX1" fmla="*/ 72389 w 87629"/>
                  <a:gd name="connsiteY1" fmla="*/ 128270 h 130810"/>
                  <a:gd name="connsiteX2" fmla="*/ 72389 w 87629"/>
                  <a:gd name="connsiteY2" fmla="*/ 118110 h 130810"/>
                  <a:gd name="connsiteX3" fmla="*/ 72389 w 87629"/>
                  <a:gd name="connsiteY3" fmla="*/ 111760 h 130810"/>
                  <a:gd name="connsiteX4" fmla="*/ 72389 w 87629"/>
                  <a:gd name="connsiteY4" fmla="*/ 111760 h 130810"/>
                  <a:gd name="connsiteX5" fmla="*/ 40639 w 87629"/>
                  <a:gd name="connsiteY5" fmla="*/ 130810 h 130810"/>
                  <a:gd name="connsiteX6" fmla="*/ 0 w 87629"/>
                  <a:gd name="connsiteY6" fmla="*/ 83820 h 130810"/>
                  <a:gd name="connsiteX7" fmla="*/ 40639 w 87629"/>
                  <a:gd name="connsiteY7" fmla="*/ 36830 h 130810"/>
                  <a:gd name="connsiteX8" fmla="*/ 71120 w 87629"/>
                  <a:gd name="connsiteY8" fmla="*/ 53340 h 130810"/>
                  <a:gd name="connsiteX9" fmla="*/ 71120 w 87629"/>
                  <a:gd name="connsiteY9" fmla="*/ 53340 h 130810"/>
                  <a:gd name="connsiteX10" fmla="*/ 71120 w 87629"/>
                  <a:gd name="connsiteY10" fmla="*/ 45720 h 130810"/>
                  <a:gd name="connsiteX11" fmla="*/ 71120 w 87629"/>
                  <a:gd name="connsiteY11" fmla="*/ 0 h 130810"/>
                  <a:gd name="connsiteX12" fmla="*/ 87630 w 87629"/>
                  <a:gd name="connsiteY12" fmla="*/ 0 h 130810"/>
                  <a:gd name="connsiteX13" fmla="*/ 87630 w 87629"/>
                  <a:gd name="connsiteY13" fmla="*/ 128270 h 130810"/>
                  <a:gd name="connsiteX14" fmla="*/ 15239 w 87629"/>
                  <a:gd name="connsiteY14" fmla="*/ 83820 h 130810"/>
                  <a:gd name="connsiteX15" fmla="*/ 43180 w 87629"/>
                  <a:gd name="connsiteY15" fmla="*/ 115570 h 130810"/>
                  <a:gd name="connsiteX16" fmla="*/ 71120 w 87629"/>
                  <a:gd name="connsiteY16" fmla="*/ 83820 h 130810"/>
                  <a:gd name="connsiteX17" fmla="*/ 43180 w 87629"/>
                  <a:gd name="connsiteY17" fmla="*/ 52070 h 130810"/>
                  <a:gd name="connsiteX18" fmla="*/ 15239 w 87629"/>
                  <a:gd name="connsiteY18" fmla="*/ 8382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29" h="130810">
                    <a:moveTo>
                      <a:pt x="87630" y="128270"/>
                    </a:moveTo>
                    <a:lnTo>
                      <a:pt x="72389" y="128270"/>
                    </a:lnTo>
                    <a:lnTo>
                      <a:pt x="72389" y="118110"/>
                    </a:lnTo>
                    <a:cubicBezTo>
                      <a:pt x="72389" y="114300"/>
                      <a:pt x="72389" y="111760"/>
                      <a:pt x="72389" y="111760"/>
                    </a:cubicBezTo>
                    <a:lnTo>
                      <a:pt x="72389" y="111760"/>
                    </a:lnTo>
                    <a:cubicBezTo>
                      <a:pt x="67310" y="121920"/>
                      <a:pt x="55880" y="130810"/>
                      <a:pt x="40639" y="130810"/>
                    </a:cubicBezTo>
                    <a:cubicBezTo>
                      <a:pt x="17780" y="130810"/>
                      <a:pt x="0" y="111760"/>
                      <a:pt x="0" y="83820"/>
                    </a:cubicBezTo>
                    <a:cubicBezTo>
                      <a:pt x="0" y="55880"/>
                      <a:pt x="17780" y="36830"/>
                      <a:pt x="40639" y="36830"/>
                    </a:cubicBezTo>
                    <a:cubicBezTo>
                      <a:pt x="63500" y="36830"/>
                      <a:pt x="67310" y="44450"/>
                      <a:pt x="71120" y="53340"/>
                    </a:cubicBezTo>
                    <a:lnTo>
                      <a:pt x="71120" y="53340"/>
                    </a:lnTo>
                    <a:cubicBezTo>
                      <a:pt x="71120" y="53340"/>
                      <a:pt x="71120" y="50800"/>
                      <a:pt x="71120" y="45720"/>
                    </a:cubicBezTo>
                    <a:lnTo>
                      <a:pt x="71120" y="0"/>
                    </a:lnTo>
                    <a:lnTo>
                      <a:pt x="87630" y="0"/>
                    </a:lnTo>
                    <a:lnTo>
                      <a:pt x="87630" y="128270"/>
                    </a:lnTo>
                    <a:close/>
                    <a:moveTo>
                      <a:pt x="15239" y="83820"/>
                    </a:moveTo>
                    <a:cubicBezTo>
                      <a:pt x="15239" y="102870"/>
                      <a:pt x="26670" y="115570"/>
                      <a:pt x="43180" y="115570"/>
                    </a:cubicBezTo>
                    <a:cubicBezTo>
                      <a:pt x="59689" y="115570"/>
                      <a:pt x="71120" y="105410"/>
                      <a:pt x="71120" y="83820"/>
                    </a:cubicBezTo>
                    <a:cubicBezTo>
                      <a:pt x="71120" y="62230"/>
                      <a:pt x="57150" y="52070"/>
                      <a:pt x="43180" y="52070"/>
                    </a:cubicBezTo>
                    <a:cubicBezTo>
                      <a:pt x="29210" y="52070"/>
                      <a:pt x="15239" y="66040"/>
                      <a:pt x="15239" y="8382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27EB8FD4-D803-4E32-76C2-CA2C7E14AA7E}"/>
                  </a:ext>
                </a:extLst>
              </p:cNvPr>
              <p:cNvSpPr/>
              <p:nvPr/>
            </p:nvSpPr>
            <p:spPr>
              <a:xfrm>
                <a:off x="9136380" y="2112010"/>
                <a:ext cx="55095" cy="129539"/>
              </a:xfrm>
              <a:custGeom>
                <a:avLst/>
                <a:gdLst>
                  <a:gd name="connsiteX0" fmla="*/ 11430 w 55095"/>
                  <a:gd name="connsiteY0" fmla="*/ 41910 h 129539"/>
                  <a:gd name="connsiteX1" fmla="*/ 11430 w 55095"/>
                  <a:gd name="connsiteY1" fmla="*/ 31750 h 129539"/>
                  <a:gd name="connsiteX2" fmla="*/ 43180 w 55095"/>
                  <a:gd name="connsiteY2" fmla="*/ 0 h 129539"/>
                  <a:gd name="connsiteX3" fmla="*/ 54610 w 55095"/>
                  <a:gd name="connsiteY3" fmla="*/ 0 h 129539"/>
                  <a:gd name="connsiteX4" fmla="*/ 54610 w 55095"/>
                  <a:gd name="connsiteY4" fmla="*/ 13970 h 129539"/>
                  <a:gd name="connsiteX5" fmla="*/ 45720 w 55095"/>
                  <a:gd name="connsiteY5" fmla="*/ 13970 h 129539"/>
                  <a:gd name="connsiteX6" fmla="*/ 27939 w 55095"/>
                  <a:gd name="connsiteY6" fmla="*/ 31750 h 129539"/>
                  <a:gd name="connsiteX7" fmla="*/ 27939 w 55095"/>
                  <a:gd name="connsiteY7" fmla="*/ 40640 h 129539"/>
                  <a:gd name="connsiteX8" fmla="*/ 52070 w 55095"/>
                  <a:gd name="connsiteY8" fmla="*/ 40640 h 129539"/>
                  <a:gd name="connsiteX9" fmla="*/ 52070 w 55095"/>
                  <a:gd name="connsiteY9" fmla="*/ 54610 h 129539"/>
                  <a:gd name="connsiteX10" fmla="*/ 29210 w 55095"/>
                  <a:gd name="connsiteY10" fmla="*/ 54610 h 129539"/>
                  <a:gd name="connsiteX11" fmla="*/ 29210 w 55095"/>
                  <a:gd name="connsiteY11" fmla="*/ 129540 h 129539"/>
                  <a:gd name="connsiteX12" fmla="*/ 12700 w 55095"/>
                  <a:gd name="connsiteY12" fmla="*/ 129540 h 129539"/>
                  <a:gd name="connsiteX13" fmla="*/ 12700 w 55095"/>
                  <a:gd name="connsiteY13" fmla="*/ 54610 h 129539"/>
                  <a:gd name="connsiteX14" fmla="*/ 0 w 55095"/>
                  <a:gd name="connsiteY14" fmla="*/ 54610 h 129539"/>
                  <a:gd name="connsiteX15" fmla="*/ 0 w 55095"/>
                  <a:gd name="connsiteY15" fmla="*/ 40640 h 129539"/>
                  <a:gd name="connsiteX16" fmla="*/ 13970 w 55095"/>
                  <a:gd name="connsiteY16" fmla="*/ 40640 h 129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5095" h="129539">
                    <a:moveTo>
                      <a:pt x="11430" y="41910"/>
                    </a:moveTo>
                    <a:lnTo>
                      <a:pt x="11430" y="31750"/>
                    </a:lnTo>
                    <a:cubicBezTo>
                      <a:pt x="11430" y="12700"/>
                      <a:pt x="24130" y="0"/>
                      <a:pt x="43180" y="0"/>
                    </a:cubicBezTo>
                    <a:cubicBezTo>
                      <a:pt x="62230" y="0"/>
                      <a:pt x="52070" y="0"/>
                      <a:pt x="54610" y="0"/>
                    </a:cubicBezTo>
                    <a:lnTo>
                      <a:pt x="54610" y="13970"/>
                    </a:lnTo>
                    <a:cubicBezTo>
                      <a:pt x="53339" y="13970"/>
                      <a:pt x="49530" y="13970"/>
                      <a:pt x="45720" y="13970"/>
                    </a:cubicBezTo>
                    <a:cubicBezTo>
                      <a:pt x="34289" y="13970"/>
                      <a:pt x="27939" y="20320"/>
                      <a:pt x="27939" y="31750"/>
                    </a:cubicBezTo>
                    <a:lnTo>
                      <a:pt x="27939" y="40640"/>
                    </a:lnTo>
                    <a:lnTo>
                      <a:pt x="52070" y="40640"/>
                    </a:lnTo>
                    <a:lnTo>
                      <a:pt x="52070" y="54610"/>
                    </a:lnTo>
                    <a:lnTo>
                      <a:pt x="29210" y="54610"/>
                    </a:lnTo>
                    <a:lnTo>
                      <a:pt x="29210" y="129540"/>
                    </a:lnTo>
                    <a:lnTo>
                      <a:pt x="12700" y="129540"/>
                    </a:lnTo>
                    <a:lnTo>
                      <a:pt x="12700" y="54610"/>
                    </a:lnTo>
                    <a:lnTo>
                      <a:pt x="0" y="54610"/>
                    </a:lnTo>
                    <a:lnTo>
                      <a:pt x="0" y="40640"/>
                    </a:lnTo>
                    <a:lnTo>
                      <a:pt x="13970" y="406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" name="Freeform 173">
                <a:extLst>
                  <a:ext uri="{FF2B5EF4-FFF2-40B4-BE49-F238E27FC236}">
                    <a16:creationId xmlns:a16="http://schemas.microsoft.com/office/drawing/2014/main" id="{93573821-500D-060A-4AE3-072EEF743FF4}"/>
                  </a:ext>
                </a:extLst>
              </p:cNvPr>
              <p:cNvSpPr/>
              <p:nvPr/>
            </p:nvSpPr>
            <p:spPr>
              <a:xfrm>
                <a:off x="9394190" y="2117089"/>
                <a:ext cx="20319" cy="125730"/>
              </a:xfrm>
              <a:custGeom>
                <a:avLst/>
                <a:gdLst>
                  <a:gd name="connsiteX0" fmla="*/ 10160 w 20319"/>
                  <a:gd name="connsiteY0" fmla="*/ 0 h 125730"/>
                  <a:gd name="connsiteX1" fmla="*/ 20320 w 20319"/>
                  <a:gd name="connsiteY1" fmla="*/ 10160 h 125730"/>
                  <a:gd name="connsiteX2" fmla="*/ 10160 w 20319"/>
                  <a:gd name="connsiteY2" fmla="*/ 20320 h 125730"/>
                  <a:gd name="connsiteX3" fmla="*/ 0 w 20319"/>
                  <a:gd name="connsiteY3" fmla="*/ 10160 h 125730"/>
                  <a:gd name="connsiteX4" fmla="*/ 10160 w 20319"/>
                  <a:gd name="connsiteY4" fmla="*/ 0 h 125730"/>
                  <a:gd name="connsiteX5" fmla="*/ 19050 w 20319"/>
                  <a:gd name="connsiteY5" fmla="*/ 36830 h 125730"/>
                  <a:gd name="connsiteX6" fmla="*/ 19050 w 20319"/>
                  <a:gd name="connsiteY6" fmla="*/ 125730 h 125730"/>
                  <a:gd name="connsiteX7" fmla="*/ 2540 w 20319"/>
                  <a:gd name="connsiteY7" fmla="*/ 125730 h 125730"/>
                  <a:gd name="connsiteX8" fmla="*/ 2540 w 20319"/>
                  <a:gd name="connsiteY8" fmla="*/ 36830 h 125730"/>
                  <a:gd name="connsiteX9" fmla="*/ 19050 w 20319"/>
                  <a:gd name="connsiteY9" fmla="*/ 36830 h 125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19" h="125730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9050" y="36830"/>
                    </a:moveTo>
                    <a:lnTo>
                      <a:pt x="19050" y="125730"/>
                    </a:lnTo>
                    <a:lnTo>
                      <a:pt x="2540" y="125730"/>
                    </a:lnTo>
                    <a:lnTo>
                      <a:pt x="2540" y="36830"/>
                    </a:lnTo>
                    <a:lnTo>
                      <a:pt x="19050" y="368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06" name="Group 605">
              <a:extLst>
                <a:ext uri="{FF2B5EF4-FFF2-40B4-BE49-F238E27FC236}">
                  <a16:creationId xmlns:a16="http://schemas.microsoft.com/office/drawing/2014/main" id="{AE522814-1FA3-F9C1-6811-DC2F20E0DB0B}"/>
                </a:ext>
              </a:extLst>
            </p:cNvPr>
            <p:cNvGrpSpPr/>
            <p:nvPr/>
          </p:nvGrpSpPr>
          <p:grpSpPr>
            <a:xfrm>
              <a:off x="652780" y="2127250"/>
              <a:ext cx="8992869" cy="581660"/>
              <a:chOff x="652780" y="2127250"/>
              <a:chExt cx="8992869" cy="581660"/>
            </a:xfrm>
          </p:grpSpPr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6C6E5B79-445A-5186-CF66-04857CA939E3}"/>
                  </a:ext>
                </a:extLst>
              </p:cNvPr>
              <p:cNvSpPr/>
              <p:nvPr/>
            </p:nvSpPr>
            <p:spPr>
              <a:xfrm>
                <a:off x="872489" y="2151379"/>
                <a:ext cx="83820" cy="93980"/>
              </a:xfrm>
              <a:custGeom>
                <a:avLst/>
                <a:gdLst>
                  <a:gd name="connsiteX0" fmla="*/ 83820 w 83820"/>
                  <a:gd name="connsiteY0" fmla="*/ 41910 h 93980"/>
                  <a:gd name="connsiteX1" fmla="*/ 83820 w 83820"/>
                  <a:gd name="connsiteY1" fmla="*/ 50800 h 93980"/>
                  <a:gd name="connsiteX2" fmla="*/ 17780 w 83820"/>
                  <a:gd name="connsiteY2" fmla="*/ 50800 h 93980"/>
                  <a:gd name="connsiteX3" fmla="*/ 48260 w 83820"/>
                  <a:gd name="connsiteY3" fmla="*/ 80010 h 93980"/>
                  <a:gd name="connsiteX4" fmla="*/ 80010 w 83820"/>
                  <a:gd name="connsiteY4" fmla="*/ 71120 h 93980"/>
                  <a:gd name="connsiteX5" fmla="*/ 80010 w 83820"/>
                  <a:gd name="connsiteY5" fmla="*/ 86360 h 93980"/>
                  <a:gd name="connsiteX6" fmla="*/ 46990 w 83820"/>
                  <a:gd name="connsiteY6" fmla="*/ 93980 h 93980"/>
                  <a:gd name="connsiteX7" fmla="*/ 0 w 83820"/>
                  <a:gd name="connsiteY7" fmla="*/ 46990 h 93980"/>
                  <a:gd name="connsiteX8" fmla="*/ 43180 w 83820"/>
                  <a:gd name="connsiteY8" fmla="*/ 0 h 93980"/>
                  <a:gd name="connsiteX9" fmla="*/ 83820 w 83820"/>
                  <a:gd name="connsiteY9" fmla="*/ 41910 h 93980"/>
                  <a:gd name="connsiteX10" fmla="*/ 43180 w 83820"/>
                  <a:gd name="connsiteY10" fmla="*/ 13970 h 93980"/>
                  <a:gd name="connsiteX11" fmla="*/ 17780 w 83820"/>
                  <a:gd name="connsiteY11" fmla="*/ 38100 h 93980"/>
                  <a:gd name="connsiteX12" fmla="*/ 67310 w 83820"/>
                  <a:gd name="connsiteY12" fmla="*/ 38100 h 93980"/>
                  <a:gd name="connsiteX13" fmla="*/ 43180 w 83820"/>
                  <a:gd name="connsiteY13" fmla="*/ 1397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80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" name="Freeform 94">
                <a:extLst>
                  <a:ext uri="{FF2B5EF4-FFF2-40B4-BE49-F238E27FC236}">
                    <a16:creationId xmlns:a16="http://schemas.microsoft.com/office/drawing/2014/main" id="{BB11253C-F50D-636C-36A4-A5A111970B1F}"/>
                  </a:ext>
                </a:extLst>
              </p:cNvPr>
              <p:cNvSpPr/>
              <p:nvPr/>
            </p:nvSpPr>
            <p:spPr>
              <a:xfrm>
                <a:off x="1136650" y="2151379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" name="Freeform 95">
                <a:extLst>
                  <a:ext uri="{FF2B5EF4-FFF2-40B4-BE49-F238E27FC236}">
                    <a16:creationId xmlns:a16="http://schemas.microsoft.com/office/drawing/2014/main" id="{2901CA9E-9B31-E093-2968-BE2C57EC8898}"/>
                  </a:ext>
                </a:extLst>
              </p:cNvPr>
              <p:cNvSpPr/>
              <p:nvPr/>
            </p:nvSpPr>
            <p:spPr>
              <a:xfrm>
                <a:off x="1206500" y="2151379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 96">
                <a:extLst>
                  <a:ext uri="{FF2B5EF4-FFF2-40B4-BE49-F238E27FC236}">
                    <a16:creationId xmlns:a16="http://schemas.microsoft.com/office/drawing/2014/main" id="{BFEF5DD9-4021-1FDF-4EF4-FD13704CB5CD}"/>
                  </a:ext>
                </a:extLst>
              </p:cNvPr>
              <p:cNvSpPr/>
              <p:nvPr/>
            </p:nvSpPr>
            <p:spPr>
              <a:xfrm>
                <a:off x="1268730" y="2151379"/>
                <a:ext cx="91439" cy="93980"/>
              </a:xfrm>
              <a:custGeom>
                <a:avLst/>
                <a:gdLst>
                  <a:gd name="connsiteX0" fmla="*/ 91440 w 91439"/>
                  <a:gd name="connsiteY0" fmla="*/ 46990 h 93980"/>
                  <a:gd name="connsiteX1" fmla="*/ 45720 w 91439"/>
                  <a:gd name="connsiteY1" fmla="*/ 93980 h 93980"/>
                  <a:gd name="connsiteX2" fmla="*/ 0 w 91439"/>
                  <a:gd name="connsiteY2" fmla="*/ 46990 h 93980"/>
                  <a:gd name="connsiteX3" fmla="*/ 45720 w 91439"/>
                  <a:gd name="connsiteY3" fmla="*/ 0 h 93980"/>
                  <a:gd name="connsiteX4" fmla="*/ 91440 w 91439"/>
                  <a:gd name="connsiteY4" fmla="*/ 46990 h 93980"/>
                  <a:gd name="connsiteX5" fmla="*/ 76200 w 91439"/>
                  <a:gd name="connsiteY5" fmla="*/ 46990 h 93980"/>
                  <a:gd name="connsiteX6" fmla="*/ 45720 w 91439"/>
                  <a:gd name="connsiteY6" fmla="*/ 15240 h 93980"/>
                  <a:gd name="connsiteX7" fmla="*/ 16510 w 91439"/>
                  <a:gd name="connsiteY7" fmla="*/ 46990 h 93980"/>
                  <a:gd name="connsiteX8" fmla="*/ 45720 w 91439"/>
                  <a:gd name="connsiteY8" fmla="*/ 78740 h 93980"/>
                  <a:gd name="connsiteX9" fmla="*/ 76200 w 91439"/>
                  <a:gd name="connsiteY9" fmla="*/ 4699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39" h="93980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6200" y="46990"/>
                    </a:moveTo>
                    <a:cubicBezTo>
                      <a:pt x="76200" y="27940"/>
                      <a:pt x="63500" y="15240"/>
                      <a:pt x="45720" y="15240"/>
                    </a:cubicBezTo>
                    <a:cubicBezTo>
                      <a:pt x="27940" y="15240"/>
                      <a:pt x="16510" y="29210"/>
                      <a:pt x="16510" y="46990"/>
                    </a:cubicBezTo>
                    <a:cubicBezTo>
                      <a:pt x="16510" y="64770"/>
                      <a:pt x="29210" y="78740"/>
                      <a:pt x="45720" y="78740"/>
                    </a:cubicBezTo>
                    <a:cubicBezTo>
                      <a:pt x="62230" y="78740"/>
                      <a:pt x="76200" y="64770"/>
                      <a:pt x="7620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" name="Freeform 97">
                <a:extLst>
                  <a:ext uri="{FF2B5EF4-FFF2-40B4-BE49-F238E27FC236}">
                    <a16:creationId xmlns:a16="http://schemas.microsoft.com/office/drawing/2014/main" id="{F5D67B14-8391-0AD7-4218-5B0CC9257DF7}"/>
                  </a:ext>
                </a:extLst>
              </p:cNvPr>
              <p:cNvSpPr/>
              <p:nvPr/>
            </p:nvSpPr>
            <p:spPr>
              <a:xfrm>
                <a:off x="1370330" y="2153920"/>
                <a:ext cx="137159" cy="91439"/>
              </a:xfrm>
              <a:custGeom>
                <a:avLst/>
                <a:gdLst>
                  <a:gd name="connsiteX0" fmla="*/ 95250 w 137159"/>
                  <a:gd name="connsiteY0" fmla="*/ 64770 h 91439"/>
                  <a:gd name="connsiteX1" fmla="*/ 119380 w 137159"/>
                  <a:gd name="connsiteY1" fmla="*/ 0 h 91439"/>
                  <a:gd name="connsiteX2" fmla="*/ 137160 w 137159"/>
                  <a:gd name="connsiteY2" fmla="*/ 0 h 91439"/>
                  <a:gd name="connsiteX3" fmla="*/ 100330 w 137159"/>
                  <a:gd name="connsiteY3" fmla="*/ 91440 h 91439"/>
                  <a:gd name="connsiteX4" fmla="*/ 91440 w 137159"/>
                  <a:gd name="connsiteY4" fmla="*/ 91440 h 91439"/>
                  <a:gd name="connsiteX5" fmla="*/ 68580 w 137159"/>
                  <a:gd name="connsiteY5" fmla="*/ 30480 h 91439"/>
                  <a:gd name="connsiteX6" fmla="*/ 45720 w 137159"/>
                  <a:gd name="connsiteY6" fmla="*/ 91440 h 91439"/>
                  <a:gd name="connsiteX7" fmla="*/ 36830 w 137159"/>
                  <a:gd name="connsiteY7" fmla="*/ 91440 h 91439"/>
                  <a:gd name="connsiteX8" fmla="*/ 0 w 137159"/>
                  <a:gd name="connsiteY8" fmla="*/ 0 h 91439"/>
                  <a:gd name="connsiteX9" fmla="*/ 17780 w 137159"/>
                  <a:gd name="connsiteY9" fmla="*/ 0 h 91439"/>
                  <a:gd name="connsiteX10" fmla="*/ 41910 w 137159"/>
                  <a:gd name="connsiteY10" fmla="*/ 64770 h 91439"/>
                  <a:gd name="connsiteX11" fmla="*/ 64770 w 137159"/>
                  <a:gd name="connsiteY11" fmla="*/ 1270 h 91439"/>
                  <a:gd name="connsiteX12" fmla="*/ 73660 w 137159"/>
                  <a:gd name="connsiteY12" fmla="*/ 1270 h 91439"/>
                  <a:gd name="connsiteX13" fmla="*/ 96520 w 137159"/>
                  <a:gd name="connsiteY13" fmla="*/ 6477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7159" h="91439">
                    <a:moveTo>
                      <a:pt x="95250" y="64770"/>
                    </a:moveTo>
                    <a:lnTo>
                      <a:pt x="119380" y="0"/>
                    </a:lnTo>
                    <a:lnTo>
                      <a:pt x="137160" y="0"/>
                    </a:lnTo>
                    <a:lnTo>
                      <a:pt x="100330" y="91440"/>
                    </a:lnTo>
                    <a:lnTo>
                      <a:pt x="91440" y="91440"/>
                    </a:lnTo>
                    <a:lnTo>
                      <a:pt x="68580" y="30480"/>
                    </a:lnTo>
                    <a:lnTo>
                      <a:pt x="45720" y="91440"/>
                    </a:lnTo>
                    <a:lnTo>
                      <a:pt x="36830" y="91440"/>
                    </a:lnTo>
                    <a:lnTo>
                      <a:pt x="0" y="0"/>
                    </a:lnTo>
                    <a:lnTo>
                      <a:pt x="17780" y="0"/>
                    </a:lnTo>
                    <a:lnTo>
                      <a:pt x="41910" y="64770"/>
                    </a:lnTo>
                    <a:lnTo>
                      <a:pt x="64770" y="1270"/>
                    </a:lnTo>
                    <a:lnTo>
                      <a:pt x="73660" y="1270"/>
                    </a:lnTo>
                    <a:lnTo>
                      <a:pt x="96520" y="647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718D3551-DD8A-B4AE-C73B-C5BAE860B608}"/>
                  </a:ext>
                </a:extLst>
              </p:cNvPr>
              <p:cNvSpPr/>
              <p:nvPr/>
            </p:nvSpPr>
            <p:spPr>
              <a:xfrm>
                <a:off x="1628139" y="2151379"/>
                <a:ext cx="83820" cy="93980"/>
              </a:xfrm>
              <a:custGeom>
                <a:avLst/>
                <a:gdLst>
                  <a:gd name="connsiteX0" fmla="*/ 83820 w 83820"/>
                  <a:gd name="connsiteY0" fmla="*/ 41910 h 93980"/>
                  <a:gd name="connsiteX1" fmla="*/ 83820 w 83820"/>
                  <a:gd name="connsiteY1" fmla="*/ 50800 h 93980"/>
                  <a:gd name="connsiteX2" fmla="*/ 17780 w 83820"/>
                  <a:gd name="connsiteY2" fmla="*/ 50800 h 93980"/>
                  <a:gd name="connsiteX3" fmla="*/ 48260 w 83820"/>
                  <a:gd name="connsiteY3" fmla="*/ 80010 h 93980"/>
                  <a:gd name="connsiteX4" fmla="*/ 80010 w 83820"/>
                  <a:gd name="connsiteY4" fmla="*/ 71120 h 93980"/>
                  <a:gd name="connsiteX5" fmla="*/ 80010 w 83820"/>
                  <a:gd name="connsiteY5" fmla="*/ 86360 h 93980"/>
                  <a:gd name="connsiteX6" fmla="*/ 46990 w 83820"/>
                  <a:gd name="connsiteY6" fmla="*/ 93980 h 93980"/>
                  <a:gd name="connsiteX7" fmla="*/ 0 w 83820"/>
                  <a:gd name="connsiteY7" fmla="*/ 46990 h 93980"/>
                  <a:gd name="connsiteX8" fmla="*/ 43180 w 83820"/>
                  <a:gd name="connsiteY8" fmla="*/ 0 h 93980"/>
                  <a:gd name="connsiteX9" fmla="*/ 83820 w 83820"/>
                  <a:gd name="connsiteY9" fmla="*/ 41910 h 93980"/>
                  <a:gd name="connsiteX10" fmla="*/ 44450 w 83820"/>
                  <a:gd name="connsiteY10" fmla="*/ 13970 h 93980"/>
                  <a:gd name="connsiteX11" fmla="*/ 19050 w 83820"/>
                  <a:gd name="connsiteY11" fmla="*/ 38100 h 93980"/>
                  <a:gd name="connsiteX12" fmla="*/ 68580 w 83820"/>
                  <a:gd name="connsiteY12" fmla="*/ 38100 h 93980"/>
                  <a:gd name="connsiteX13" fmla="*/ 44450 w 83820"/>
                  <a:gd name="connsiteY13" fmla="*/ 1397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80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4450" y="13970"/>
                    </a:moveTo>
                    <a:cubicBezTo>
                      <a:pt x="29210" y="13970"/>
                      <a:pt x="20320" y="25400"/>
                      <a:pt x="19050" y="38100"/>
                    </a:cubicBezTo>
                    <a:lnTo>
                      <a:pt x="68580" y="38100"/>
                    </a:lnTo>
                    <a:cubicBezTo>
                      <a:pt x="68580" y="25400"/>
                      <a:pt x="60960" y="13970"/>
                      <a:pt x="4445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A654DD46-67FE-116B-FB38-25F56113A7BD}"/>
                  </a:ext>
                </a:extLst>
              </p:cNvPr>
              <p:cNvSpPr/>
              <p:nvPr/>
            </p:nvSpPr>
            <p:spPr>
              <a:xfrm>
                <a:off x="1732279" y="2151379"/>
                <a:ext cx="73660" cy="93980"/>
              </a:xfrm>
              <a:custGeom>
                <a:avLst/>
                <a:gdLst>
                  <a:gd name="connsiteX0" fmla="*/ 5080 w 73660"/>
                  <a:gd name="connsiteY0" fmla="*/ 6350 h 93980"/>
                  <a:gd name="connsiteX1" fmla="*/ 36830 w 73660"/>
                  <a:gd name="connsiteY1" fmla="*/ 0 h 93980"/>
                  <a:gd name="connsiteX2" fmla="*/ 73660 w 73660"/>
                  <a:gd name="connsiteY2" fmla="*/ 34290 h 93980"/>
                  <a:gd name="connsiteX3" fmla="*/ 73660 w 73660"/>
                  <a:gd name="connsiteY3" fmla="*/ 91440 h 93980"/>
                  <a:gd name="connsiteX4" fmla="*/ 58420 w 73660"/>
                  <a:gd name="connsiteY4" fmla="*/ 91440 h 93980"/>
                  <a:gd name="connsiteX5" fmla="*/ 58420 w 73660"/>
                  <a:gd name="connsiteY5" fmla="*/ 81280 h 93980"/>
                  <a:gd name="connsiteX6" fmla="*/ 58420 w 73660"/>
                  <a:gd name="connsiteY6" fmla="*/ 73660 h 93980"/>
                  <a:gd name="connsiteX7" fmla="*/ 58420 w 73660"/>
                  <a:gd name="connsiteY7" fmla="*/ 73660 h 93980"/>
                  <a:gd name="connsiteX8" fmla="*/ 27940 w 73660"/>
                  <a:gd name="connsiteY8" fmla="*/ 93980 h 93980"/>
                  <a:gd name="connsiteX9" fmla="*/ 0 w 73660"/>
                  <a:gd name="connsiteY9" fmla="*/ 67310 h 93980"/>
                  <a:gd name="connsiteX10" fmla="*/ 58420 w 73660"/>
                  <a:gd name="connsiteY10" fmla="*/ 39370 h 93980"/>
                  <a:gd name="connsiteX11" fmla="*/ 58420 w 73660"/>
                  <a:gd name="connsiteY11" fmla="*/ 34290 h 93980"/>
                  <a:gd name="connsiteX12" fmla="*/ 35560 w 73660"/>
                  <a:gd name="connsiteY12" fmla="*/ 13970 h 93980"/>
                  <a:gd name="connsiteX13" fmla="*/ 6350 w 73660"/>
                  <a:gd name="connsiteY13" fmla="*/ 21590 h 93980"/>
                  <a:gd name="connsiteX14" fmla="*/ 6350 w 73660"/>
                  <a:gd name="connsiteY14" fmla="*/ 6350 h 93980"/>
                  <a:gd name="connsiteX15" fmla="*/ 57150 w 73660"/>
                  <a:gd name="connsiteY15" fmla="*/ 50800 h 93980"/>
                  <a:gd name="connsiteX16" fmla="*/ 16510 w 73660"/>
                  <a:gd name="connsiteY16" fmla="*/ 66040 h 93980"/>
                  <a:gd name="connsiteX17" fmla="*/ 30480 w 73660"/>
                  <a:gd name="connsiteY17" fmla="*/ 80010 h 93980"/>
                  <a:gd name="connsiteX18" fmla="*/ 57150 w 73660"/>
                  <a:gd name="connsiteY18" fmla="*/ 5080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60" h="93980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80010"/>
                      <a:pt x="30480" y="80010"/>
                    </a:cubicBezTo>
                    <a:cubicBezTo>
                      <a:pt x="45720" y="80010"/>
                      <a:pt x="57150" y="64770"/>
                      <a:pt x="5715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" name="Freeform 103">
                <a:extLst>
                  <a:ext uri="{FF2B5EF4-FFF2-40B4-BE49-F238E27FC236}">
                    <a16:creationId xmlns:a16="http://schemas.microsoft.com/office/drawing/2014/main" id="{47B0E33E-FD13-86A8-7A52-F897405C0BF3}"/>
                  </a:ext>
                </a:extLst>
              </p:cNvPr>
              <p:cNvSpPr/>
              <p:nvPr/>
            </p:nvSpPr>
            <p:spPr>
              <a:xfrm>
                <a:off x="2077720" y="2151379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" name="Freeform 104">
                <a:extLst>
                  <a:ext uri="{FF2B5EF4-FFF2-40B4-BE49-F238E27FC236}">
                    <a16:creationId xmlns:a16="http://schemas.microsoft.com/office/drawing/2014/main" id="{8633B544-73A3-B245-0386-715D56D54CB3}"/>
                  </a:ext>
                </a:extLst>
              </p:cNvPr>
              <p:cNvSpPr/>
              <p:nvPr/>
            </p:nvSpPr>
            <p:spPr>
              <a:xfrm>
                <a:off x="2138679" y="2151379"/>
                <a:ext cx="73660" cy="93980"/>
              </a:xfrm>
              <a:custGeom>
                <a:avLst/>
                <a:gdLst>
                  <a:gd name="connsiteX0" fmla="*/ 5080 w 73660"/>
                  <a:gd name="connsiteY0" fmla="*/ 6350 h 93980"/>
                  <a:gd name="connsiteX1" fmla="*/ 36830 w 73660"/>
                  <a:gd name="connsiteY1" fmla="*/ 0 h 93980"/>
                  <a:gd name="connsiteX2" fmla="*/ 73660 w 73660"/>
                  <a:gd name="connsiteY2" fmla="*/ 34290 h 93980"/>
                  <a:gd name="connsiteX3" fmla="*/ 73660 w 73660"/>
                  <a:gd name="connsiteY3" fmla="*/ 91440 h 93980"/>
                  <a:gd name="connsiteX4" fmla="*/ 58420 w 73660"/>
                  <a:gd name="connsiteY4" fmla="*/ 91440 h 93980"/>
                  <a:gd name="connsiteX5" fmla="*/ 58420 w 73660"/>
                  <a:gd name="connsiteY5" fmla="*/ 81280 h 93980"/>
                  <a:gd name="connsiteX6" fmla="*/ 58420 w 73660"/>
                  <a:gd name="connsiteY6" fmla="*/ 73660 h 93980"/>
                  <a:gd name="connsiteX7" fmla="*/ 58420 w 73660"/>
                  <a:gd name="connsiteY7" fmla="*/ 73660 h 93980"/>
                  <a:gd name="connsiteX8" fmla="*/ 27940 w 73660"/>
                  <a:gd name="connsiteY8" fmla="*/ 93980 h 93980"/>
                  <a:gd name="connsiteX9" fmla="*/ 0 w 73660"/>
                  <a:gd name="connsiteY9" fmla="*/ 67310 h 93980"/>
                  <a:gd name="connsiteX10" fmla="*/ 58420 w 73660"/>
                  <a:gd name="connsiteY10" fmla="*/ 39370 h 93980"/>
                  <a:gd name="connsiteX11" fmla="*/ 58420 w 73660"/>
                  <a:gd name="connsiteY11" fmla="*/ 34290 h 93980"/>
                  <a:gd name="connsiteX12" fmla="*/ 35560 w 73660"/>
                  <a:gd name="connsiteY12" fmla="*/ 13970 h 93980"/>
                  <a:gd name="connsiteX13" fmla="*/ 6350 w 73660"/>
                  <a:gd name="connsiteY13" fmla="*/ 21590 h 93980"/>
                  <a:gd name="connsiteX14" fmla="*/ 6350 w 73660"/>
                  <a:gd name="connsiteY14" fmla="*/ 6350 h 93980"/>
                  <a:gd name="connsiteX15" fmla="*/ 57150 w 73660"/>
                  <a:gd name="connsiteY15" fmla="*/ 50800 h 93980"/>
                  <a:gd name="connsiteX16" fmla="*/ 16510 w 73660"/>
                  <a:gd name="connsiteY16" fmla="*/ 66040 h 93980"/>
                  <a:gd name="connsiteX17" fmla="*/ 30480 w 73660"/>
                  <a:gd name="connsiteY17" fmla="*/ 80010 h 93980"/>
                  <a:gd name="connsiteX18" fmla="*/ 57150 w 73660"/>
                  <a:gd name="connsiteY18" fmla="*/ 5080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60" h="93980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80010"/>
                      <a:pt x="30480" y="80010"/>
                    </a:cubicBezTo>
                    <a:cubicBezTo>
                      <a:pt x="45720" y="80010"/>
                      <a:pt x="57150" y="64770"/>
                      <a:pt x="5715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" name="Freeform 105">
                <a:extLst>
                  <a:ext uri="{FF2B5EF4-FFF2-40B4-BE49-F238E27FC236}">
                    <a16:creationId xmlns:a16="http://schemas.microsoft.com/office/drawing/2014/main" id="{88438AC4-3743-BA14-2F49-AA361D307674}"/>
                  </a:ext>
                </a:extLst>
              </p:cNvPr>
              <p:cNvSpPr/>
              <p:nvPr/>
            </p:nvSpPr>
            <p:spPr>
              <a:xfrm>
                <a:off x="2242820" y="2151379"/>
                <a:ext cx="80009" cy="91440"/>
              </a:xfrm>
              <a:custGeom>
                <a:avLst/>
                <a:gdLst>
                  <a:gd name="connsiteX0" fmla="*/ 15240 w 80009"/>
                  <a:gd name="connsiteY0" fmla="*/ 2540 h 91440"/>
                  <a:gd name="connsiteX1" fmla="*/ 15240 w 80009"/>
                  <a:gd name="connsiteY1" fmla="*/ 15240 h 91440"/>
                  <a:gd name="connsiteX2" fmla="*/ 15240 w 80009"/>
                  <a:gd name="connsiteY2" fmla="*/ 21590 h 91440"/>
                  <a:gd name="connsiteX3" fmla="*/ 15240 w 80009"/>
                  <a:gd name="connsiteY3" fmla="*/ 21590 h 91440"/>
                  <a:gd name="connsiteX4" fmla="*/ 49530 w 80009"/>
                  <a:gd name="connsiteY4" fmla="*/ 0 h 91440"/>
                  <a:gd name="connsiteX5" fmla="*/ 80010 w 80009"/>
                  <a:gd name="connsiteY5" fmla="*/ 35560 h 91440"/>
                  <a:gd name="connsiteX6" fmla="*/ 80010 w 80009"/>
                  <a:gd name="connsiteY6" fmla="*/ 91440 h 91440"/>
                  <a:gd name="connsiteX7" fmla="*/ 63500 w 80009"/>
                  <a:gd name="connsiteY7" fmla="*/ 91440 h 91440"/>
                  <a:gd name="connsiteX8" fmla="*/ 63500 w 80009"/>
                  <a:gd name="connsiteY8" fmla="*/ 39370 h 91440"/>
                  <a:gd name="connsiteX9" fmla="*/ 46990 w 80009"/>
                  <a:gd name="connsiteY9" fmla="*/ 16510 h 91440"/>
                  <a:gd name="connsiteX10" fmla="*/ 16510 w 80009"/>
                  <a:gd name="connsiteY10" fmla="*/ 48260 h 91440"/>
                  <a:gd name="connsiteX11" fmla="*/ 16510 w 80009"/>
                  <a:gd name="connsiteY11" fmla="*/ 91440 h 91440"/>
                  <a:gd name="connsiteX12" fmla="*/ 0 w 80009"/>
                  <a:gd name="connsiteY12" fmla="*/ 91440 h 91440"/>
                  <a:gd name="connsiteX13" fmla="*/ 0 w 80009"/>
                  <a:gd name="connsiteY13" fmla="*/ 2540 h 91440"/>
                  <a:gd name="connsiteX14" fmla="*/ 15240 w 80009"/>
                  <a:gd name="connsiteY14" fmla="*/ 254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91440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" name="Freeform 106">
                <a:extLst>
                  <a:ext uri="{FF2B5EF4-FFF2-40B4-BE49-F238E27FC236}">
                    <a16:creationId xmlns:a16="http://schemas.microsoft.com/office/drawing/2014/main" id="{89AC9370-7406-9A5D-FE64-825212E776B2}"/>
                  </a:ext>
                </a:extLst>
              </p:cNvPr>
              <p:cNvSpPr/>
              <p:nvPr/>
            </p:nvSpPr>
            <p:spPr>
              <a:xfrm>
                <a:off x="2345689" y="2151379"/>
                <a:ext cx="62230" cy="92710"/>
              </a:xfrm>
              <a:custGeom>
                <a:avLst/>
                <a:gdLst>
                  <a:gd name="connsiteX0" fmla="*/ 26670 w 62230"/>
                  <a:gd name="connsiteY0" fmla="*/ 53340 h 92710"/>
                  <a:gd name="connsiteX1" fmla="*/ 0 w 62230"/>
                  <a:gd name="connsiteY1" fmla="*/ 25400 h 92710"/>
                  <a:gd name="connsiteX2" fmla="*/ 31750 w 62230"/>
                  <a:gd name="connsiteY2" fmla="*/ 0 h 92710"/>
                  <a:gd name="connsiteX3" fmla="*/ 57150 w 62230"/>
                  <a:gd name="connsiteY3" fmla="*/ 5080 h 92710"/>
                  <a:gd name="connsiteX4" fmla="*/ 57150 w 62230"/>
                  <a:gd name="connsiteY4" fmla="*/ 20320 h 92710"/>
                  <a:gd name="connsiteX5" fmla="*/ 34290 w 62230"/>
                  <a:gd name="connsiteY5" fmla="*/ 13970 h 92710"/>
                  <a:gd name="connsiteX6" fmla="*/ 16510 w 62230"/>
                  <a:gd name="connsiteY6" fmla="*/ 25400 h 92710"/>
                  <a:gd name="connsiteX7" fmla="*/ 34290 w 62230"/>
                  <a:gd name="connsiteY7" fmla="*/ 39370 h 92710"/>
                  <a:gd name="connsiteX8" fmla="*/ 62230 w 62230"/>
                  <a:gd name="connsiteY8" fmla="*/ 67310 h 92710"/>
                  <a:gd name="connsiteX9" fmla="*/ 30480 w 62230"/>
                  <a:gd name="connsiteY9" fmla="*/ 92710 h 92710"/>
                  <a:gd name="connsiteX10" fmla="*/ 1270 w 62230"/>
                  <a:gd name="connsiteY10" fmla="*/ 86360 h 92710"/>
                  <a:gd name="connsiteX11" fmla="*/ 1270 w 62230"/>
                  <a:gd name="connsiteY11" fmla="*/ 71120 h 92710"/>
                  <a:gd name="connsiteX12" fmla="*/ 29210 w 62230"/>
                  <a:gd name="connsiteY12" fmla="*/ 78740 h 92710"/>
                  <a:gd name="connsiteX13" fmla="*/ 46990 w 62230"/>
                  <a:gd name="connsiteY13" fmla="*/ 67310 h 92710"/>
                  <a:gd name="connsiteX14" fmla="*/ 26670 w 62230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30" h="92710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" name="Freeform 108">
                <a:extLst>
                  <a:ext uri="{FF2B5EF4-FFF2-40B4-BE49-F238E27FC236}">
                    <a16:creationId xmlns:a16="http://schemas.microsoft.com/office/drawing/2014/main" id="{66A17CF9-1E95-F647-8E6B-C02AA99D46C6}"/>
                  </a:ext>
                </a:extLst>
              </p:cNvPr>
              <p:cNvSpPr/>
              <p:nvPr/>
            </p:nvSpPr>
            <p:spPr>
              <a:xfrm>
                <a:off x="2470150" y="2127250"/>
                <a:ext cx="60960" cy="116839"/>
              </a:xfrm>
              <a:custGeom>
                <a:avLst/>
                <a:gdLst>
                  <a:gd name="connsiteX0" fmla="*/ 15240 w 60960"/>
                  <a:gd name="connsiteY0" fmla="*/ 26670 h 116839"/>
                  <a:gd name="connsiteX1" fmla="*/ 15240 w 60960"/>
                  <a:gd name="connsiteY1" fmla="*/ 0 h 116839"/>
                  <a:gd name="connsiteX2" fmla="*/ 31750 w 60960"/>
                  <a:gd name="connsiteY2" fmla="*/ 0 h 116839"/>
                  <a:gd name="connsiteX3" fmla="*/ 31750 w 60960"/>
                  <a:gd name="connsiteY3" fmla="*/ 26670 h 116839"/>
                  <a:gd name="connsiteX4" fmla="*/ 58420 w 60960"/>
                  <a:gd name="connsiteY4" fmla="*/ 26670 h 116839"/>
                  <a:gd name="connsiteX5" fmla="*/ 58420 w 60960"/>
                  <a:gd name="connsiteY5" fmla="*/ 40640 h 116839"/>
                  <a:gd name="connsiteX6" fmla="*/ 31750 w 60960"/>
                  <a:gd name="connsiteY6" fmla="*/ 40640 h 116839"/>
                  <a:gd name="connsiteX7" fmla="*/ 31750 w 60960"/>
                  <a:gd name="connsiteY7" fmla="*/ 86360 h 116839"/>
                  <a:gd name="connsiteX8" fmla="*/ 44450 w 60960"/>
                  <a:gd name="connsiteY8" fmla="*/ 102870 h 116839"/>
                  <a:gd name="connsiteX9" fmla="*/ 60960 w 60960"/>
                  <a:gd name="connsiteY9" fmla="*/ 99060 h 116839"/>
                  <a:gd name="connsiteX10" fmla="*/ 60960 w 60960"/>
                  <a:gd name="connsiteY10" fmla="*/ 113030 h 116839"/>
                  <a:gd name="connsiteX11" fmla="*/ 40640 w 60960"/>
                  <a:gd name="connsiteY11" fmla="*/ 116840 h 116839"/>
                  <a:gd name="connsiteX12" fmla="*/ 13970 w 60960"/>
                  <a:gd name="connsiteY12" fmla="*/ 90170 h 116839"/>
                  <a:gd name="connsiteX13" fmla="*/ 13970 w 60960"/>
                  <a:gd name="connsiteY13" fmla="*/ 39370 h 116839"/>
                  <a:gd name="connsiteX14" fmla="*/ 0 w 60960"/>
                  <a:gd name="connsiteY14" fmla="*/ 39370 h 116839"/>
                  <a:gd name="connsiteX15" fmla="*/ 0 w 60960"/>
                  <a:gd name="connsiteY15" fmla="*/ 25400 h 116839"/>
                  <a:gd name="connsiteX16" fmla="*/ 15240 w 60960"/>
                  <a:gd name="connsiteY16" fmla="*/ 25400 h 11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60" h="116839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" name="Freeform 109">
                <a:extLst>
                  <a:ext uri="{FF2B5EF4-FFF2-40B4-BE49-F238E27FC236}">
                    <a16:creationId xmlns:a16="http://schemas.microsoft.com/office/drawing/2014/main" id="{6CAF25B9-B9B2-A6FD-57BB-F0C80716DDA9}"/>
                  </a:ext>
                </a:extLst>
              </p:cNvPr>
              <p:cNvSpPr/>
              <p:nvPr/>
            </p:nvSpPr>
            <p:spPr>
              <a:xfrm>
                <a:off x="2588260" y="2151379"/>
                <a:ext cx="80010" cy="91440"/>
              </a:xfrm>
              <a:custGeom>
                <a:avLst/>
                <a:gdLst>
                  <a:gd name="connsiteX0" fmla="*/ 15240 w 80010"/>
                  <a:gd name="connsiteY0" fmla="*/ 2540 h 91440"/>
                  <a:gd name="connsiteX1" fmla="*/ 15240 w 80010"/>
                  <a:gd name="connsiteY1" fmla="*/ 15240 h 91440"/>
                  <a:gd name="connsiteX2" fmla="*/ 15240 w 80010"/>
                  <a:gd name="connsiteY2" fmla="*/ 21590 h 91440"/>
                  <a:gd name="connsiteX3" fmla="*/ 15240 w 80010"/>
                  <a:gd name="connsiteY3" fmla="*/ 21590 h 91440"/>
                  <a:gd name="connsiteX4" fmla="*/ 49530 w 80010"/>
                  <a:gd name="connsiteY4" fmla="*/ 0 h 91440"/>
                  <a:gd name="connsiteX5" fmla="*/ 80010 w 80010"/>
                  <a:gd name="connsiteY5" fmla="*/ 35560 h 91440"/>
                  <a:gd name="connsiteX6" fmla="*/ 80010 w 80010"/>
                  <a:gd name="connsiteY6" fmla="*/ 91440 h 91440"/>
                  <a:gd name="connsiteX7" fmla="*/ 63500 w 80010"/>
                  <a:gd name="connsiteY7" fmla="*/ 91440 h 91440"/>
                  <a:gd name="connsiteX8" fmla="*/ 63500 w 80010"/>
                  <a:gd name="connsiteY8" fmla="*/ 39370 h 91440"/>
                  <a:gd name="connsiteX9" fmla="*/ 46990 w 80010"/>
                  <a:gd name="connsiteY9" fmla="*/ 16510 h 91440"/>
                  <a:gd name="connsiteX10" fmla="*/ 16510 w 80010"/>
                  <a:gd name="connsiteY10" fmla="*/ 48260 h 91440"/>
                  <a:gd name="connsiteX11" fmla="*/ 16510 w 80010"/>
                  <a:gd name="connsiteY11" fmla="*/ 91440 h 91440"/>
                  <a:gd name="connsiteX12" fmla="*/ 0 w 80010"/>
                  <a:gd name="connsiteY12" fmla="*/ 91440 h 91440"/>
                  <a:gd name="connsiteX13" fmla="*/ 0 w 80010"/>
                  <a:gd name="connsiteY13" fmla="*/ 2540 h 91440"/>
                  <a:gd name="connsiteX14" fmla="*/ 15240 w 80010"/>
                  <a:gd name="connsiteY14" fmla="*/ 254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91440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id="{F8D15453-789B-1F24-F38F-1F80F4C9FEEC}"/>
                  </a:ext>
                </a:extLst>
              </p:cNvPr>
              <p:cNvSpPr/>
              <p:nvPr/>
            </p:nvSpPr>
            <p:spPr>
              <a:xfrm>
                <a:off x="2691129" y="2151379"/>
                <a:ext cx="73660" cy="93980"/>
              </a:xfrm>
              <a:custGeom>
                <a:avLst/>
                <a:gdLst>
                  <a:gd name="connsiteX0" fmla="*/ 5080 w 73660"/>
                  <a:gd name="connsiteY0" fmla="*/ 6350 h 93980"/>
                  <a:gd name="connsiteX1" fmla="*/ 36830 w 73660"/>
                  <a:gd name="connsiteY1" fmla="*/ 0 h 93980"/>
                  <a:gd name="connsiteX2" fmla="*/ 73660 w 73660"/>
                  <a:gd name="connsiteY2" fmla="*/ 34290 h 93980"/>
                  <a:gd name="connsiteX3" fmla="*/ 73660 w 73660"/>
                  <a:gd name="connsiteY3" fmla="*/ 91440 h 93980"/>
                  <a:gd name="connsiteX4" fmla="*/ 58420 w 73660"/>
                  <a:gd name="connsiteY4" fmla="*/ 91440 h 93980"/>
                  <a:gd name="connsiteX5" fmla="*/ 58420 w 73660"/>
                  <a:gd name="connsiteY5" fmla="*/ 81280 h 93980"/>
                  <a:gd name="connsiteX6" fmla="*/ 58420 w 73660"/>
                  <a:gd name="connsiteY6" fmla="*/ 73660 h 93980"/>
                  <a:gd name="connsiteX7" fmla="*/ 58420 w 73660"/>
                  <a:gd name="connsiteY7" fmla="*/ 73660 h 93980"/>
                  <a:gd name="connsiteX8" fmla="*/ 27940 w 73660"/>
                  <a:gd name="connsiteY8" fmla="*/ 93980 h 93980"/>
                  <a:gd name="connsiteX9" fmla="*/ 0 w 73660"/>
                  <a:gd name="connsiteY9" fmla="*/ 67310 h 93980"/>
                  <a:gd name="connsiteX10" fmla="*/ 58420 w 73660"/>
                  <a:gd name="connsiteY10" fmla="*/ 39370 h 93980"/>
                  <a:gd name="connsiteX11" fmla="*/ 58420 w 73660"/>
                  <a:gd name="connsiteY11" fmla="*/ 34290 h 93980"/>
                  <a:gd name="connsiteX12" fmla="*/ 35560 w 73660"/>
                  <a:gd name="connsiteY12" fmla="*/ 13970 h 93980"/>
                  <a:gd name="connsiteX13" fmla="*/ 6350 w 73660"/>
                  <a:gd name="connsiteY13" fmla="*/ 21590 h 93980"/>
                  <a:gd name="connsiteX14" fmla="*/ 6350 w 73660"/>
                  <a:gd name="connsiteY14" fmla="*/ 6350 h 93980"/>
                  <a:gd name="connsiteX15" fmla="*/ 57150 w 73660"/>
                  <a:gd name="connsiteY15" fmla="*/ 50800 h 93980"/>
                  <a:gd name="connsiteX16" fmla="*/ 16510 w 73660"/>
                  <a:gd name="connsiteY16" fmla="*/ 66040 h 93980"/>
                  <a:gd name="connsiteX17" fmla="*/ 30480 w 73660"/>
                  <a:gd name="connsiteY17" fmla="*/ 80010 h 93980"/>
                  <a:gd name="connsiteX18" fmla="*/ 57150 w 73660"/>
                  <a:gd name="connsiteY18" fmla="*/ 5080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60" h="93980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80010"/>
                      <a:pt x="30480" y="80010"/>
                    </a:cubicBezTo>
                    <a:cubicBezTo>
                      <a:pt x="45720" y="80010"/>
                      <a:pt x="57150" y="64770"/>
                      <a:pt x="5715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" name="Freeform 111">
                <a:extLst>
                  <a:ext uri="{FF2B5EF4-FFF2-40B4-BE49-F238E27FC236}">
                    <a16:creationId xmlns:a16="http://schemas.microsoft.com/office/drawing/2014/main" id="{89DAA1FB-281F-F452-F4FF-52F32147CBD4}"/>
                  </a:ext>
                </a:extLst>
              </p:cNvPr>
              <p:cNvSpPr/>
              <p:nvPr/>
            </p:nvSpPr>
            <p:spPr>
              <a:xfrm>
                <a:off x="2795270" y="2151379"/>
                <a:ext cx="137159" cy="91440"/>
              </a:xfrm>
              <a:custGeom>
                <a:avLst/>
                <a:gdLst>
                  <a:gd name="connsiteX0" fmla="*/ 15240 w 137159"/>
                  <a:gd name="connsiteY0" fmla="*/ 2540 h 91440"/>
                  <a:gd name="connsiteX1" fmla="*/ 15240 w 137159"/>
                  <a:gd name="connsiteY1" fmla="*/ 15240 h 91440"/>
                  <a:gd name="connsiteX2" fmla="*/ 15240 w 137159"/>
                  <a:gd name="connsiteY2" fmla="*/ 21590 h 91440"/>
                  <a:gd name="connsiteX3" fmla="*/ 15240 w 137159"/>
                  <a:gd name="connsiteY3" fmla="*/ 21590 h 91440"/>
                  <a:gd name="connsiteX4" fmla="*/ 48260 w 137159"/>
                  <a:gd name="connsiteY4" fmla="*/ 0 h 91440"/>
                  <a:gd name="connsiteX5" fmla="*/ 74930 w 137159"/>
                  <a:gd name="connsiteY5" fmla="*/ 20320 h 91440"/>
                  <a:gd name="connsiteX6" fmla="*/ 74930 w 137159"/>
                  <a:gd name="connsiteY6" fmla="*/ 20320 h 91440"/>
                  <a:gd name="connsiteX7" fmla="*/ 105410 w 137159"/>
                  <a:gd name="connsiteY7" fmla="*/ 0 h 91440"/>
                  <a:gd name="connsiteX8" fmla="*/ 137160 w 137159"/>
                  <a:gd name="connsiteY8" fmla="*/ 35560 h 91440"/>
                  <a:gd name="connsiteX9" fmla="*/ 137160 w 137159"/>
                  <a:gd name="connsiteY9" fmla="*/ 91440 h 91440"/>
                  <a:gd name="connsiteX10" fmla="*/ 120650 w 137159"/>
                  <a:gd name="connsiteY10" fmla="*/ 91440 h 91440"/>
                  <a:gd name="connsiteX11" fmla="*/ 120650 w 137159"/>
                  <a:gd name="connsiteY11" fmla="*/ 39370 h 91440"/>
                  <a:gd name="connsiteX12" fmla="*/ 104140 w 137159"/>
                  <a:gd name="connsiteY12" fmla="*/ 16510 h 91440"/>
                  <a:gd name="connsiteX13" fmla="*/ 77470 w 137159"/>
                  <a:gd name="connsiteY13" fmla="*/ 50800 h 91440"/>
                  <a:gd name="connsiteX14" fmla="*/ 77470 w 137159"/>
                  <a:gd name="connsiteY14" fmla="*/ 91440 h 91440"/>
                  <a:gd name="connsiteX15" fmla="*/ 60960 w 137159"/>
                  <a:gd name="connsiteY15" fmla="*/ 91440 h 91440"/>
                  <a:gd name="connsiteX16" fmla="*/ 60960 w 137159"/>
                  <a:gd name="connsiteY16" fmla="*/ 38100 h 91440"/>
                  <a:gd name="connsiteX17" fmla="*/ 44450 w 137159"/>
                  <a:gd name="connsiteY17" fmla="*/ 15240 h 91440"/>
                  <a:gd name="connsiteX18" fmla="*/ 16510 w 137159"/>
                  <a:gd name="connsiteY18" fmla="*/ 49530 h 91440"/>
                  <a:gd name="connsiteX19" fmla="*/ 16510 w 137159"/>
                  <a:gd name="connsiteY19" fmla="*/ 90170 h 91440"/>
                  <a:gd name="connsiteX20" fmla="*/ 0 w 137159"/>
                  <a:gd name="connsiteY20" fmla="*/ 90170 h 91440"/>
                  <a:gd name="connsiteX21" fmla="*/ 0 w 137159"/>
                  <a:gd name="connsiteY21" fmla="*/ 1270 h 91440"/>
                  <a:gd name="connsiteX22" fmla="*/ 15240 w 137159"/>
                  <a:gd name="connsiteY22" fmla="*/ 127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37159" h="91440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33020" y="0"/>
                      <a:pt x="48260" y="0"/>
                    </a:cubicBezTo>
                    <a:cubicBezTo>
                      <a:pt x="63500" y="0"/>
                      <a:pt x="72390" y="7620"/>
                      <a:pt x="74930" y="20320"/>
                    </a:cubicBezTo>
                    <a:lnTo>
                      <a:pt x="74930" y="20320"/>
                    </a:lnTo>
                    <a:cubicBezTo>
                      <a:pt x="80010" y="8890"/>
                      <a:pt x="92710" y="0"/>
                      <a:pt x="105410" y="0"/>
                    </a:cubicBezTo>
                    <a:cubicBezTo>
                      <a:pt x="127000" y="0"/>
                      <a:pt x="137160" y="12700"/>
                      <a:pt x="137160" y="35560"/>
                    </a:cubicBezTo>
                    <a:lnTo>
                      <a:pt x="137160" y="91440"/>
                    </a:lnTo>
                    <a:lnTo>
                      <a:pt x="120650" y="91440"/>
                    </a:lnTo>
                    <a:lnTo>
                      <a:pt x="120650" y="39370"/>
                    </a:lnTo>
                    <a:cubicBezTo>
                      <a:pt x="120650" y="26670"/>
                      <a:pt x="116840" y="16510"/>
                      <a:pt x="104140" y="16510"/>
                    </a:cubicBezTo>
                    <a:cubicBezTo>
                      <a:pt x="91440" y="16510"/>
                      <a:pt x="77470" y="34290"/>
                      <a:pt x="77470" y="50800"/>
                    </a:cubicBezTo>
                    <a:lnTo>
                      <a:pt x="77470" y="91440"/>
                    </a:lnTo>
                    <a:lnTo>
                      <a:pt x="60960" y="91440"/>
                    </a:lnTo>
                    <a:lnTo>
                      <a:pt x="60960" y="38100"/>
                    </a:lnTo>
                    <a:cubicBezTo>
                      <a:pt x="60960" y="26670"/>
                      <a:pt x="58420" y="15240"/>
                      <a:pt x="44450" y="15240"/>
                    </a:cubicBezTo>
                    <a:cubicBezTo>
                      <a:pt x="30480" y="15240"/>
                      <a:pt x="16510" y="33020"/>
                      <a:pt x="16510" y="49530"/>
                    </a:cubicBezTo>
                    <a:lnTo>
                      <a:pt x="16510" y="90170"/>
                    </a:lnTo>
                    <a:lnTo>
                      <a:pt x="0" y="90170"/>
                    </a:lnTo>
                    <a:lnTo>
                      <a:pt x="0" y="1270"/>
                    </a:lnTo>
                    <a:lnTo>
                      <a:pt x="15240" y="12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" name="Freeform 112">
                <a:extLst>
                  <a:ext uri="{FF2B5EF4-FFF2-40B4-BE49-F238E27FC236}">
                    <a16:creationId xmlns:a16="http://schemas.microsoft.com/office/drawing/2014/main" id="{5E894A1A-81CC-B345-6965-6C1DE7A8850D}"/>
                  </a:ext>
                </a:extLst>
              </p:cNvPr>
              <p:cNvSpPr/>
              <p:nvPr/>
            </p:nvSpPr>
            <p:spPr>
              <a:xfrm>
                <a:off x="2954020" y="2151379"/>
                <a:ext cx="83819" cy="93980"/>
              </a:xfrm>
              <a:custGeom>
                <a:avLst/>
                <a:gdLst>
                  <a:gd name="connsiteX0" fmla="*/ 83820 w 83819"/>
                  <a:gd name="connsiteY0" fmla="*/ 41910 h 93980"/>
                  <a:gd name="connsiteX1" fmla="*/ 83820 w 83819"/>
                  <a:gd name="connsiteY1" fmla="*/ 50800 h 93980"/>
                  <a:gd name="connsiteX2" fmla="*/ 17780 w 83819"/>
                  <a:gd name="connsiteY2" fmla="*/ 50800 h 93980"/>
                  <a:gd name="connsiteX3" fmla="*/ 48260 w 83819"/>
                  <a:gd name="connsiteY3" fmla="*/ 80010 h 93980"/>
                  <a:gd name="connsiteX4" fmla="*/ 80010 w 83819"/>
                  <a:gd name="connsiteY4" fmla="*/ 71120 h 93980"/>
                  <a:gd name="connsiteX5" fmla="*/ 80010 w 83819"/>
                  <a:gd name="connsiteY5" fmla="*/ 86360 h 93980"/>
                  <a:gd name="connsiteX6" fmla="*/ 46990 w 83819"/>
                  <a:gd name="connsiteY6" fmla="*/ 93980 h 93980"/>
                  <a:gd name="connsiteX7" fmla="*/ 0 w 83819"/>
                  <a:gd name="connsiteY7" fmla="*/ 46990 h 93980"/>
                  <a:gd name="connsiteX8" fmla="*/ 43180 w 83819"/>
                  <a:gd name="connsiteY8" fmla="*/ 0 h 93980"/>
                  <a:gd name="connsiteX9" fmla="*/ 83820 w 83819"/>
                  <a:gd name="connsiteY9" fmla="*/ 41910 h 93980"/>
                  <a:gd name="connsiteX10" fmla="*/ 43180 w 83819"/>
                  <a:gd name="connsiteY10" fmla="*/ 13970 h 93980"/>
                  <a:gd name="connsiteX11" fmla="*/ 17780 w 83819"/>
                  <a:gd name="connsiteY11" fmla="*/ 38100 h 93980"/>
                  <a:gd name="connsiteX12" fmla="*/ 67310 w 83819"/>
                  <a:gd name="connsiteY12" fmla="*/ 38100 h 93980"/>
                  <a:gd name="connsiteX13" fmla="*/ 43180 w 83819"/>
                  <a:gd name="connsiteY13" fmla="*/ 1397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80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" name="Freeform 113">
                <a:extLst>
                  <a:ext uri="{FF2B5EF4-FFF2-40B4-BE49-F238E27FC236}">
                    <a16:creationId xmlns:a16="http://schemas.microsoft.com/office/drawing/2014/main" id="{863B0054-3EE8-967D-4404-C60439E40271}"/>
                  </a:ext>
                </a:extLst>
              </p:cNvPr>
              <p:cNvSpPr/>
              <p:nvPr/>
            </p:nvSpPr>
            <p:spPr>
              <a:xfrm>
                <a:off x="3092450" y="2151379"/>
                <a:ext cx="73660" cy="93980"/>
              </a:xfrm>
              <a:custGeom>
                <a:avLst/>
                <a:gdLst>
                  <a:gd name="connsiteX0" fmla="*/ 5080 w 73660"/>
                  <a:gd name="connsiteY0" fmla="*/ 6350 h 93980"/>
                  <a:gd name="connsiteX1" fmla="*/ 36830 w 73660"/>
                  <a:gd name="connsiteY1" fmla="*/ 0 h 93980"/>
                  <a:gd name="connsiteX2" fmla="*/ 73660 w 73660"/>
                  <a:gd name="connsiteY2" fmla="*/ 34290 h 93980"/>
                  <a:gd name="connsiteX3" fmla="*/ 73660 w 73660"/>
                  <a:gd name="connsiteY3" fmla="*/ 91440 h 93980"/>
                  <a:gd name="connsiteX4" fmla="*/ 58420 w 73660"/>
                  <a:gd name="connsiteY4" fmla="*/ 91440 h 93980"/>
                  <a:gd name="connsiteX5" fmla="*/ 58420 w 73660"/>
                  <a:gd name="connsiteY5" fmla="*/ 81280 h 93980"/>
                  <a:gd name="connsiteX6" fmla="*/ 58420 w 73660"/>
                  <a:gd name="connsiteY6" fmla="*/ 73660 h 93980"/>
                  <a:gd name="connsiteX7" fmla="*/ 58420 w 73660"/>
                  <a:gd name="connsiteY7" fmla="*/ 73660 h 93980"/>
                  <a:gd name="connsiteX8" fmla="*/ 27940 w 73660"/>
                  <a:gd name="connsiteY8" fmla="*/ 93980 h 93980"/>
                  <a:gd name="connsiteX9" fmla="*/ 0 w 73660"/>
                  <a:gd name="connsiteY9" fmla="*/ 67310 h 93980"/>
                  <a:gd name="connsiteX10" fmla="*/ 58420 w 73660"/>
                  <a:gd name="connsiteY10" fmla="*/ 39370 h 93980"/>
                  <a:gd name="connsiteX11" fmla="*/ 58420 w 73660"/>
                  <a:gd name="connsiteY11" fmla="*/ 34290 h 93980"/>
                  <a:gd name="connsiteX12" fmla="*/ 35560 w 73660"/>
                  <a:gd name="connsiteY12" fmla="*/ 13970 h 93980"/>
                  <a:gd name="connsiteX13" fmla="*/ 6350 w 73660"/>
                  <a:gd name="connsiteY13" fmla="*/ 21590 h 93980"/>
                  <a:gd name="connsiteX14" fmla="*/ 6350 w 73660"/>
                  <a:gd name="connsiteY14" fmla="*/ 6350 h 93980"/>
                  <a:gd name="connsiteX15" fmla="*/ 55880 w 73660"/>
                  <a:gd name="connsiteY15" fmla="*/ 50800 h 93980"/>
                  <a:gd name="connsiteX16" fmla="*/ 15240 w 73660"/>
                  <a:gd name="connsiteY16" fmla="*/ 66040 h 93980"/>
                  <a:gd name="connsiteX17" fmla="*/ 29210 w 73660"/>
                  <a:gd name="connsiteY17" fmla="*/ 80010 h 93980"/>
                  <a:gd name="connsiteX18" fmla="*/ 55880 w 73660"/>
                  <a:gd name="connsiteY18" fmla="*/ 5080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60" h="93980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5880" y="50800"/>
                    </a:moveTo>
                    <a:cubicBezTo>
                      <a:pt x="26670" y="45720"/>
                      <a:pt x="15240" y="54610"/>
                      <a:pt x="15240" y="66040"/>
                    </a:cubicBezTo>
                    <a:cubicBezTo>
                      <a:pt x="15240" y="77470"/>
                      <a:pt x="20320" y="80010"/>
                      <a:pt x="29210" y="80010"/>
                    </a:cubicBezTo>
                    <a:cubicBezTo>
                      <a:pt x="44450" y="80010"/>
                      <a:pt x="55880" y="64770"/>
                      <a:pt x="5588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" name="Freeform 114">
                <a:extLst>
                  <a:ext uri="{FF2B5EF4-FFF2-40B4-BE49-F238E27FC236}">
                    <a16:creationId xmlns:a16="http://schemas.microsoft.com/office/drawing/2014/main" id="{831DFD97-AC88-CA36-FF12-0814BA08C524}"/>
                  </a:ext>
                </a:extLst>
              </p:cNvPr>
              <p:cNvSpPr/>
              <p:nvPr/>
            </p:nvSpPr>
            <p:spPr>
              <a:xfrm>
                <a:off x="3196589" y="2151379"/>
                <a:ext cx="80010" cy="91440"/>
              </a:xfrm>
              <a:custGeom>
                <a:avLst/>
                <a:gdLst>
                  <a:gd name="connsiteX0" fmla="*/ 15240 w 80010"/>
                  <a:gd name="connsiteY0" fmla="*/ 2540 h 91440"/>
                  <a:gd name="connsiteX1" fmla="*/ 15240 w 80010"/>
                  <a:gd name="connsiteY1" fmla="*/ 15240 h 91440"/>
                  <a:gd name="connsiteX2" fmla="*/ 15240 w 80010"/>
                  <a:gd name="connsiteY2" fmla="*/ 21590 h 91440"/>
                  <a:gd name="connsiteX3" fmla="*/ 15240 w 80010"/>
                  <a:gd name="connsiteY3" fmla="*/ 21590 h 91440"/>
                  <a:gd name="connsiteX4" fmla="*/ 49530 w 80010"/>
                  <a:gd name="connsiteY4" fmla="*/ 0 h 91440"/>
                  <a:gd name="connsiteX5" fmla="*/ 80010 w 80010"/>
                  <a:gd name="connsiteY5" fmla="*/ 35560 h 91440"/>
                  <a:gd name="connsiteX6" fmla="*/ 80010 w 80010"/>
                  <a:gd name="connsiteY6" fmla="*/ 91440 h 91440"/>
                  <a:gd name="connsiteX7" fmla="*/ 63500 w 80010"/>
                  <a:gd name="connsiteY7" fmla="*/ 91440 h 91440"/>
                  <a:gd name="connsiteX8" fmla="*/ 63500 w 80010"/>
                  <a:gd name="connsiteY8" fmla="*/ 39370 h 91440"/>
                  <a:gd name="connsiteX9" fmla="*/ 46990 w 80010"/>
                  <a:gd name="connsiteY9" fmla="*/ 16510 h 91440"/>
                  <a:gd name="connsiteX10" fmla="*/ 16510 w 80010"/>
                  <a:gd name="connsiteY10" fmla="*/ 48260 h 91440"/>
                  <a:gd name="connsiteX11" fmla="*/ 16510 w 80010"/>
                  <a:gd name="connsiteY11" fmla="*/ 91440 h 91440"/>
                  <a:gd name="connsiteX12" fmla="*/ 0 w 80010"/>
                  <a:gd name="connsiteY12" fmla="*/ 91440 h 91440"/>
                  <a:gd name="connsiteX13" fmla="*/ 0 w 80010"/>
                  <a:gd name="connsiteY13" fmla="*/ 2540 h 91440"/>
                  <a:gd name="connsiteX14" fmla="*/ 15240 w 80010"/>
                  <a:gd name="connsiteY14" fmla="*/ 254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91440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" name="Freeform 117">
                <a:extLst>
                  <a:ext uri="{FF2B5EF4-FFF2-40B4-BE49-F238E27FC236}">
                    <a16:creationId xmlns:a16="http://schemas.microsoft.com/office/drawing/2014/main" id="{92FB12C5-D608-11F5-6029-0863719298BC}"/>
                  </a:ext>
                </a:extLst>
              </p:cNvPr>
              <p:cNvSpPr/>
              <p:nvPr/>
            </p:nvSpPr>
            <p:spPr>
              <a:xfrm>
                <a:off x="3507740" y="2151379"/>
                <a:ext cx="91439" cy="93980"/>
              </a:xfrm>
              <a:custGeom>
                <a:avLst/>
                <a:gdLst>
                  <a:gd name="connsiteX0" fmla="*/ 91440 w 91439"/>
                  <a:gd name="connsiteY0" fmla="*/ 46990 h 93980"/>
                  <a:gd name="connsiteX1" fmla="*/ 45720 w 91439"/>
                  <a:gd name="connsiteY1" fmla="*/ 93980 h 93980"/>
                  <a:gd name="connsiteX2" fmla="*/ 0 w 91439"/>
                  <a:gd name="connsiteY2" fmla="*/ 46990 h 93980"/>
                  <a:gd name="connsiteX3" fmla="*/ 45720 w 91439"/>
                  <a:gd name="connsiteY3" fmla="*/ 0 h 93980"/>
                  <a:gd name="connsiteX4" fmla="*/ 91440 w 91439"/>
                  <a:gd name="connsiteY4" fmla="*/ 46990 h 93980"/>
                  <a:gd name="connsiteX5" fmla="*/ 74930 w 91439"/>
                  <a:gd name="connsiteY5" fmla="*/ 46990 h 93980"/>
                  <a:gd name="connsiteX6" fmla="*/ 44450 w 91439"/>
                  <a:gd name="connsiteY6" fmla="*/ 15240 h 93980"/>
                  <a:gd name="connsiteX7" fmla="*/ 15240 w 91439"/>
                  <a:gd name="connsiteY7" fmla="*/ 46990 h 93980"/>
                  <a:gd name="connsiteX8" fmla="*/ 44450 w 91439"/>
                  <a:gd name="connsiteY8" fmla="*/ 78740 h 93980"/>
                  <a:gd name="connsiteX9" fmla="*/ 74930 w 91439"/>
                  <a:gd name="connsiteY9" fmla="*/ 4699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39" h="93980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4930" y="46990"/>
                    </a:moveTo>
                    <a:cubicBezTo>
                      <a:pt x="74930" y="27940"/>
                      <a:pt x="62230" y="15240"/>
                      <a:pt x="44450" y="15240"/>
                    </a:cubicBezTo>
                    <a:cubicBezTo>
                      <a:pt x="26670" y="15240"/>
                      <a:pt x="15240" y="29210"/>
                      <a:pt x="15240" y="46990"/>
                    </a:cubicBezTo>
                    <a:cubicBezTo>
                      <a:pt x="15240" y="64770"/>
                      <a:pt x="27940" y="78740"/>
                      <a:pt x="44450" y="78740"/>
                    </a:cubicBezTo>
                    <a:cubicBezTo>
                      <a:pt x="60960" y="78740"/>
                      <a:pt x="74930" y="64770"/>
                      <a:pt x="7493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 118">
                <a:extLst>
                  <a:ext uri="{FF2B5EF4-FFF2-40B4-BE49-F238E27FC236}">
                    <a16:creationId xmlns:a16="http://schemas.microsoft.com/office/drawing/2014/main" id="{3832968D-C953-A737-01CE-271312B15B44}"/>
                  </a:ext>
                </a:extLst>
              </p:cNvPr>
              <p:cNvSpPr/>
              <p:nvPr/>
            </p:nvSpPr>
            <p:spPr>
              <a:xfrm>
                <a:off x="3615690" y="2151379"/>
                <a:ext cx="83819" cy="130810"/>
              </a:xfrm>
              <a:custGeom>
                <a:avLst/>
                <a:gdLst>
                  <a:gd name="connsiteX0" fmla="*/ 48260 w 83819"/>
                  <a:gd name="connsiteY0" fmla="*/ 77470 h 130810"/>
                  <a:gd name="connsiteX1" fmla="*/ 83820 w 83819"/>
                  <a:gd name="connsiteY1" fmla="*/ 102870 h 130810"/>
                  <a:gd name="connsiteX2" fmla="*/ 40640 w 83819"/>
                  <a:gd name="connsiteY2" fmla="*/ 130810 h 130810"/>
                  <a:gd name="connsiteX3" fmla="*/ 0 w 83819"/>
                  <a:gd name="connsiteY3" fmla="*/ 106680 h 130810"/>
                  <a:gd name="connsiteX4" fmla="*/ 24130 w 83819"/>
                  <a:gd name="connsiteY4" fmla="*/ 85090 h 130810"/>
                  <a:gd name="connsiteX5" fmla="*/ 10160 w 83819"/>
                  <a:gd name="connsiteY5" fmla="*/ 73660 h 130810"/>
                  <a:gd name="connsiteX6" fmla="*/ 22860 w 83819"/>
                  <a:gd name="connsiteY6" fmla="*/ 60960 h 130810"/>
                  <a:gd name="connsiteX7" fmla="*/ 1270 w 83819"/>
                  <a:gd name="connsiteY7" fmla="*/ 31750 h 130810"/>
                  <a:gd name="connsiteX8" fmla="*/ 36830 w 83819"/>
                  <a:gd name="connsiteY8" fmla="*/ 0 h 130810"/>
                  <a:gd name="connsiteX9" fmla="*/ 50800 w 83819"/>
                  <a:gd name="connsiteY9" fmla="*/ 2540 h 130810"/>
                  <a:gd name="connsiteX10" fmla="*/ 82550 w 83819"/>
                  <a:gd name="connsiteY10" fmla="*/ 2540 h 130810"/>
                  <a:gd name="connsiteX11" fmla="*/ 82550 w 83819"/>
                  <a:gd name="connsiteY11" fmla="*/ 15240 h 130810"/>
                  <a:gd name="connsiteX12" fmla="*/ 69850 w 83819"/>
                  <a:gd name="connsiteY12" fmla="*/ 15240 h 130810"/>
                  <a:gd name="connsiteX13" fmla="*/ 64770 w 83819"/>
                  <a:gd name="connsiteY13" fmla="*/ 15240 h 130810"/>
                  <a:gd name="connsiteX14" fmla="*/ 64770 w 83819"/>
                  <a:gd name="connsiteY14" fmla="*/ 15240 h 130810"/>
                  <a:gd name="connsiteX15" fmla="*/ 72390 w 83819"/>
                  <a:gd name="connsiteY15" fmla="*/ 33020 h 130810"/>
                  <a:gd name="connsiteX16" fmla="*/ 39370 w 83819"/>
                  <a:gd name="connsiteY16" fmla="*/ 63500 h 130810"/>
                  <a:gd name="connsiteX17" fmla="*/ 39370 w 83819"/>
                  <a:gd name="connsiteY17" fmla="*/ 63500 h 130810"/>
                  <a:gd name="connsiteX18" fmla="*/ 25400 w 83819"/>
                  <a:gd name="connsiteY18" fmla="*/ 71120 h 130810"/>
                  <a:gd name="connsiteX19" fmla="*/ 46990 w 83819"/>
                  <a:gd name="connsiteY19" fmla="*/ 78740 h 130810"/>
                  <a:gd name="connsiteX20" fmla="*/ 67310 w 83819"/>
                  <a:gd name="connsiteY20" fmla="*/ 104140 h 130810"/>
                  <a:gd name="connsiteX21" fmla="*/ 40640 w 83819"/>
                  <a:gd name="connsiteY21" fmla="*/ 90170 h 130810"/>
                  <a:gd name="connsiteX22" fmla="*/ 16510 w 83819"/>
                  <a:gd name="connsiteY22" fmla="*/ 105410 h 130810"/>
                  <a:gd name="connsiteX23" fmla="*/ 41910 w 83819"/>
                  <a:gd name="connsiteY23" fmla="*/ 119380 h 130810"/>
                  <a:gd name="connsiteX24" fmla="*/ 67310 w 83819"/>
                  <a:gd name="connsiteY24" fmla="*/ 105410 h 130810"/>
                  <a:gd name="connsiteX25" fmla="*/ 59690 w 83819"/>
                  <a:gd name="connsiteY25" fmla="*/ 31750 h 130810"/>
                  <a:gd name="connsiteX26" fmla="*/ 39370 w 83819"/>
                  <a:gd name="connsiteY26" fmla="*/ 12700 h 130810"/>
                  <a:gd name="connsiteX27" fmla="*/ 19050 w 83819"/>
                  <a:gd name="connsiteY27" fmla="*/ 31750 h 130810"/>
                  <a:gd name="connsiteX28" fmla="*/ 39370 w 83819"/>
                  <a:gd name="connsiteY28" fmla="*/ 50800 h 130810"/>
                  <a:gd name="connsiteX29" fmla="*/ 59690 w 83819"/>
                  <a:gd name="connsiteY29" fmla="*/ 3175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3819" h="130810">
                    <a:moveTo>
                      <a:pt x="48260" y="77470"/>
                    </a:moveTo>
                    <a:cubicBezTo>
                      <a:pt x="71120" y="80010"/>
                      <a:pt x="83820" y="86360"/>
                      <a:pt x="83820" y="102870"/>
                    </a:cubicBezTo>
                    <a:cubicBezTo>
                      <a:pt x="83820" y="119380"/>
                      <a:pt x="66040" y="130810"/>
                      <a:pt x="40640" y="130810"/>
                    </a:cubicBezTo>
                    <a:cubicBezTo>
                      <a:pt x="15240" y="130810"/>
                      <a:pt x="0" y="123190"/>
                      <a:pt x="0" y="106680"/>
                    </a:cubicBezTo>
                    <a:cubicBezTo>
                      <a:pt x="0" y="90170"/>
                      <a:pt x="11430" y="87630"/>
                      <a:pt x="24130" y="85090"/>
                    </a:cubicBezTo>
                    <a:cubicBezTo>
                      <a:pt x="15240" y="85090"/>
                      <a:pt x="10160" y="80010"/>
                      <a:pt x="10160" y="73660"/>
                    </a:cubicBezTo>
                    <a:cubicBezTo>
                      <a:pt x="10160" y="67310"/>
                      <a:pt x="15240" y="63500"/>
                      <a:pt x="22860" y="60960"/>
                    </a:cubicBezTo>
                    <a:cubicBezTo>
                      <a:pt x="10160" y="55880"/>
                      <a:pt x="1270" y="45720"/>
                      <a:pt x="1270" y="31750"/>
                    </a:cubicBezTo>
                    <a:cubicBezTo>
                      <a:pt x="1270" y="17780"/>
                      <a:pt x="16510" y="0"/>
                      <a:pt x="36830" y="0"/>
                    </a:cubicBezTo>
                    <a:cubicBezTo>
                      <a:pt x="57150" y="0"/>
                      <a:pt x="46990" y="0"/>
                      <a:pt x="50800" y="2540"/>
                    </a:cubicBezTo>
                    <a:lnTo>
                      <a:pt x="82550" y="2540"/>
                    </a:lnTo>
                    <a:lnTo>
                      <a:pt x="82550" y="15240"/>
                    </a:lnTo>
                    <a:lnTo>
                      <a:pt x="69850" y="15240"/>
                    </a:lnTo>
                    <a:cubicBezTo>
                      <a:pt x="67310" y="15240"/>
                      <a:pt x="64770" y="15240"/>
                      <a:pt x="64770" y="15240"/>
                    </a:cubicBezTo>
                    <a:lnTo>
                      <a:pt x="64770" y="15240"/>
                    </a:lnTo>
                    <a:cubicBezTo>
                      <a:pt x="69850" y="19050"/>
                      <a:pt x="72390" y="25400"/>
                      <a:pt x="72390" y="33020"/>
                    </a:cubicBezTo>
                    <a:cubicBezTo>
                      <a:pt x="72390" y="50800"/>
                      <a:pt x="58420" y="63500"/>
                      <a:pt x="39370" y="63500"/>
                    </a:cubicBezTo>
                    <a:lnTo>
                      <a:pt x="39370" y="63500"/>
                    </a:lnTo>
                    <a:cubicBezTo>
                      <a:pt x="31750" y="63500"/>
                      <a:pt x="25400" y="67310"/>
                      <a:pt x="25400" y="71120"/>
                    </a:cubicBezTo>
                    <a:cubicBezTo>
                      <a:pt x="25400" y="74930"/>
                      <a:pt x="30480" y="77470"/>
                      <a:pt x="46990" y="78740"/>
                    </a:cubicBezTo>
                    <a:close/>
                    <a:moveTo>
                      <a:pt x="67310" y="104140"/>
                    </a:moveTo>
                    <a:cubicBezTo>
                      <a:pt x="67310" y="96520"/>
                      <a:pt x="59690" y="90170"/>
                      <a:pt x="40640" y="90170"/>
                    </a:cubicBezTo>
                    <a:cubicBezTo>
                      <a:pt x="21590" y="90170"/>
                      <a:pt x="16510" y="96520"/>
                      <a:pt x="16510" y="105410"/>
                    </a:cubicBezTo>
                    <a:cubicBezTo>
                      <a:pt x="16510" y="114300"/>
                      <a:pt x="26670" y="119380"/>
                      <a:pt x="41910" y="119380"/>
                    </a:cubicBezTo>
                    <a:cubicBezTo>
                      <a:pt x="57150" y="119380"/>
                      <a:pt x="67310" y="113030"/>
                      <a:pt x="67310" y="105410"/>
                    </a:cubicBezTo>
                    <a:close/>
                    <a:moveTo>
                      <a:pt x="59690" y="31750"/>
                    </a:moveTo>
                    <a:cubicBezTo>
                      <a:pt x="59690" y="20320"/>
                      <a:pt x="50800" y="12700"/>
                      <a:pt x="39370" y="12700"/>
                    </a:cubicBezTo>
                    <a:cubicBezTo>
                      <a:pt x="27940" y="12700"/>
                      <a:pt x="19050" y="20320"/>
                      <a:pt x="19050" y="31750"/>
                    </a:cubicBezTo>
                    <a:cubicBezTo>
                      <a:pt x="19050" y="43180"/>
                      <a:pt x="27940" y="50800"/>
                      <a:pt x="39370" y="50800"/>
                    </a:cubicBezTo>
                    <a:cubicBezTo>
                      <a:pt x="50800" y="50800"/>
                      <a:pt x="59690" y="43180"/>
                      <a:pt x="59690" y="3175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" name="Freeform 119">
                <a:extLst>
                  <a:ext uri="{FF2B5EF4-FFF2-40B4-BE49-F238E27FC236}">
                    <a16:creationId xmlns:a16="http://schemas.microsoft.com/office/drawing/2014/main" id="{00F1F2C8-790F-E4F0-9E26-D1DC9915EEEA}"/>
                  </a:ext>
                </a:extLst>
              </p:cNvPr>
              <p:cNvSpPr/>
              <p:nvPr/>
            </p:nvSpPr>
            <p:spPr>
              <a:xfrm>
                <a:off x="3714750" y="2151379"/>
                <a:ext cx="91440" cy="93980"/>
              </a:xfrm>
              <a:custGeom>
                <a:avLst/>
                <a:gdLst>
                  <a:gd name="connsiteX0" fmla="*/ 91440 w 91440"/>
                  <a:gd name="connsiteY0" fmla="*/ 46990 h 93980"/>
                  <a:gd name="connsiteX1" fmla="*/ 45720 w 91440"/>
                  <a:gd name="connsiteY1" fmla="*/ 93980 h 93980"/>
                  <a:gd name="connsiteX2" fmla="*/ 0 w 91440"/>
                  <a:gd name="connsiteY2" fmla="*/ 46990 h 93980"/>
                  <a:gd name="connsiteX3" fmla="*/ 45720 w 91440"/>
                  <a:gd name="connsiteY3" fmla="*/ 0 h 93980"/>
                  <a:gd name="connsiteX4" fmla="*/ 91440 w 91440"/>
                  <a:gd name="connsiteY4" fmla="*/ 46990 h 93980"/>
                  <a:gd name="connsiteX5" fmla="*/ 74930 w 91440"/>
                  <a:gd name="connsiteY5" fmla="*/ 46990 h 93980"/>
                  <a:gd name="connsiteX6" fmla="*/ 44450 w 91440"/>
                  <a:gd name="connsiteY6" fmla="*/ 15240 h 93980"/>
                  <a:gd name="connsiteX7" fmla="*/ 15240 w 91440"/>
                  <a:gd name="connsiteY7" fmla="*/ 46990 h 93980"/>
                  <a:gd name="connsiteX8" fmla="*/ 44450 w 91440"/>
                  <a:gd name="connsiteY8" fmla="*/ 78740 h 93980"/>
                  <a:gd name="connsiteX9" fmla="*/ 74930 w 91440"/>
                  <a:gd name="connsiteY9" fmla="*/ 4699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40" h="93980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4930" y="46990"/>
                    </a:moveTo>
                    <a:cubicBezTo>
                      <a:pt x="74930" y="27940"/>
                      <a:pt x="62230" y="15240"/>
                      <a:pt x="44450" y="15240"/>
                    </a:cubicBezTo>
                    <a:cubicBezTo>
                      <a:pt x="26670" y="15240"/>
                      <a:pt x="15240" y="29210"/>
                      <a:pt x="15240" y="46990"/>
                    </a:cubicBezTo>
                    <a:cubicBezTo>
                      <a:pt x="15240" y="64770"/>
                      <a:pt x="27940" y="78740"/>
                      <a:pt x="44450" y="78740"/>
                    </a:cubicBezTo>
                    <a:cubicBezTo>
                      <a:pt x="60960" y="78740"/>
                      <a:pt x="74930" y="64770"/>
                      <a:pt x="7493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 120">
                <a:extLst>
                  <a:ext uri="{FF2B5EF4-FFF2-40B4-BE49-F238E27FC236}">
                    <a16:creationId xmlns:a16="http://schemas.microsoft.com/office/drawing/2014/main" id="{59EB1FFC-C9B6-A406-27A1-15D609D1945B}"/>
                  </a:ext>
                </a:extLst>
              </p:cNvPr>
              <p:cNvSpPr/>
              <p:nvPr/>
            </p:nvSpPr>
            <p:spPr>
              <a:xfrm>
                <a:off x="3860800" y="2151379"/>
                <a:ext cx="73659" cy="93980"/>
              </a:xfrm>
              <a:custGeom>
                <a:avLst/>
                <a:gdLst>
                  <a:gd name="connsiteX0" fmla="*/ 5080 w 73659"/>
                  <a:gd name="connsiteY0" fmla="*/ 6350 h 93980"/>
                  <a:gd name="connsiteX1" fmla="*/ 36830 w 73659"/>
                  <a:gd name="connsiteY1" fmla="*/ 0 h 93980"/>
                  <a:gd name="connsiteX2" fmla="*/ 73660 w 73659"/>
                  <a:gd name="connsiteY2" fmla="*/ 34290 h 93980"/>
                  <a:gd name="connsiteX3" fmla="*/ 73660 w 73659"/>
                  <a:gd name="connsiteY3" fmla="*/ 91440 h 93980"/>
                  <a:gd name="connsiteX4" fmla="*/ 58420 w 73659"/>
                  <a:gd name="connsiteY4" fmla="*/ 91440 h 93980"/>
                  <a:gd name="connsiteX5" fmla="*/ 58420 w 73659"/>
                  <a:gd name="connsiteY5" fmla="*/ 81280 h 93980"/>
                  <a:gd name="connsiteX6" fmla="*/ 58420 w 73659"/>
                  <a:gd name="connsiteY6" fmla="*/ 73660 h 93980"/>
                  <a:gd name="connsiteX7" fmla="*/ 58420 w 73659"/>
                  <a:gd name="connsiteY7" fmla="*/ 73660 h 93980"/>
                  <a:gd name="connsiteX8" fmla="*/ 27940 w 73659"/>
                  <a:gd name="connsiteY8" fmla="*/ 93980 h 93980"/>
                  <a:gd name="connsiteX9" fmla="*/ 0 w 73659"/>
                  <a:gd name="connsiteY9" fmla="*/ 67310 h 93980"/>
                  <a:gd name="connsiteX10" fmla="*/ 58420 w 73659"/>
                  <a:gd name="connsiteY10" fmla="*/ 39370 h 93980"/>
                  <a:gd name="connsiteX11" fmla="*/ 58420 w 73659"/>
                  <a:gd name="connsiteY11" fmla="*/ 34290 h 93980"/>
                  <a:gd name="connsiteX12" fmla="*/ 35560 w 73659"/>
                  <a:gd name="connsiteY12" fmla="*/ 13970 h 93980"/>
                  <a:gd name="connsiteX13" fmla="*/ 6350 w 73659"/>
                  <a:gd name="connsiteY13" fmla="*/ 21590 h 93980"/>
                  <a:gd name="connsiteX14" fmla="*/ 6350 w 73659"/>
                  <a:gd name="connsiteY14" fmla="*/ 6350 h 93980"/>
                  <a:gd name="connsiteX15" fmla="*/ 57150 w 73659"/>
                  <a:gd name="connsiteY15" fmla="*/ 50800 h 93980"/>
                  <a:gd name="connsiteX16" fmla="*/ 16510 w 73659"/>
                  <a:gd name="connsiteY16" fmla="*/ 66040 h 93980"/>
                  <a:gd name="connsiteX17" fmla="*/ 30480 w 73659"/>
                  <a:gd name="connsiteY17" fmla="*/ 80010 h 93980"/>
                  <a:gd name="connsiteX18" fmla="*/ 57150 w 73659"/>
                  <a:gd name="connsiteY18" fmla="*/ 5080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80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80010"/>
                      <a:pt x="30480" y="80010"/>
                    </a:cubicBezTo>
                    <a:cubicBezTo>
                      <a:pt x="45720" y="80010"/>
                      <a:pt x="57150" y="64770"/>
                      <a:pt x="5715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 121">
                <a:extLst>
                  <a:ext uri="{FF2B5EF4-FFF2-40B4-BE49-F238E27FC236}">
                    <a16:creationId xmlns:a16="http://schemas.microsoft.com/office/drawing/2014/main" id="{D4FC2A4D-897D-DC91-2A0B-CBCF3BFAEC11}"/>
                  </a:ext>
                </a:extLst>
              </p:cNvPr>
              <p:cNvSpPr/>
              <p:nvPr/>
            </p:nvSpPr>
            <p:spPr>
              <a:xfrm>
                <a:off x="3963670" y="2151379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 122">
                <a:extLst>
                  <a:ext uri="{FF2B5EF4-FFF2-40B4-BE49-F238E27FC236}">
                    <a16:creationId xmlns:a16="http://schemas.microsoft.com/office/drawing/2014/main" id="{FAEDA2BA-D3E6-F004-9539-152F5868608E}"/>
                  </a:ext>
                </a:extLst>
              </p:cNvPr>
              <p:cNvSpPr/>
              <p:nvPr/>
            </p:nvSpPr>
            <p:spPr>
              <a:xfrm>
                <a:off x="4027170" y="2151379"/>
                <a:ext cx="83820" cy="93980"/>
              </a:xfrm>
              <a:custGeom>
                <a:avLst/>
                <a:gdLst>
                  <a:gd name="connsiteX0" fmla="*/ 83820 w 83820"/>
                  <a:gd name="connsiteY0" fmla="*/ 41910 h 93980"/>
                  <a:gd name="connsiteX1" fmla="*/ 83820 w 83820"/>
                  <a:gd name="connsiteY1" fmla="*/ 50800 h 93980"/>
                  <a:gd name="connsiteX2" fmla="*/ 17780 w 83820"/>
                  <a:gd name="connsiteY2" fmla="*/ 50800 h 93980"/>
                  <a:gd name="connsiteX3" fmla="*/ 48260 w 83820"/>
                  <a:gd name="connsiteY3" fmla="*/ 80010 h 93980"/>
                  <a:gd name="connsiteX4" fmla="*/ 80010 w 83820"/>
                  <a:gd name="connsiteY4" fmla="*/ 71120 h 93980"/>
                  <a:gd name="connsiteX5" fmla="*/ 80010 w 83820"/>
                  <a:gd name="connsiteY5" fmla="*/ 86360 h 93980"/>
                  <a:gd name="connsiteX6" fmla="*/ 46990 w 83820"/>
                  <a:gd name="connsiteY6" fmla="*/ 93980 h 93980"/>
                  <a:gd name="connsiteX7" fmla="*/ 0 w 83820"/>
                  <a:gd name="connsiteY7" fmla="*/ 46990 h 93980"/>
                  <a:gd name="connsiteX8" fmla="*/ 43180 w 83820"/>
                  <a:gd name="connsiteY8" fmla="*/ 0 h 93980"/>
                  <a:gd name="connsiteX9" fmla="*/ 83820 w 83820"/>
                  <a:gd name="connsiteY9" fmla="*/ 41910 h 93980"/>
                  <a:gd name="connsiteX10" fmla="*/ 43180 w 83820"/>
                  <a:gd name="connsiteY10" fmla="*/ 13970 h 93980"/>
                  <a:gd name="connsiteX11" fmla="*/ 17780 w 83820"/>
                  <a:gd name="connsiteY11" fmla="*/ 38100 h 93980"/>
                  <a:gd name="connsiteX12" fmla="*/ 67310 w 83820"/>
                  <a:gd name="connsiteY12" fmla="*/ 38100 h 93980"/>
                  <a:gd name="connsiteX13" fmla="*/ 43180 w 83820"/>
                  <a:gd name="connsiteY13" fmla="*/ 1397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80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 123">
                <a:extLst>
                  <a:ext uri="{FF2B5EF4-FFF2-40B4-BE49-F238E27FC236}">
                    <a16:creationId xmlns:a16="http://schemas.microsoft.com/office/drawing/2014/main" id="{2C5EA14B-A8C2-F850-B2C6-BA055A3EEEC5}"/>
                  </a:ext>
                </a:extLst>
              </p:cNvPr>
              <p:cNvSpPr/>
              <p:nvPr/>
            </p:nvSpPr>
            <p:spPr>
              <a:xfrm>
                <a:off x="4159250" y="2127250"/>
                <a:ext cx="60959" cy="116839"/>
              </a:xfrm>
              <a:custGeom>
                <a:avLst/>
                <a:gdLst>
                  <a:gd name="connsiteX0" fmla="*/ 15240 w 60959"/>
                  <a:gd name="connsiteY0" fmla="*/ 26670 h 116839"/>
                  <a:gd name="connsiteX1" fmla="*/ 15240 w 60959"/>
                  <a:gd name="connsiteY1" fmla="*/ 0 h 116839"/>
                  <a:gd name="connsiteX2" fmla="*/ 31750 w 60959"/>
                  <a:gd name="connsiteY2" fmla="*/ 0 h 116839"/>
                  <a:gd name="connsiteX3" fmla="*/ 31750 w 60959"/>
                  <a:gd name="connsiteY3" fmla="*/ 26670 h 116839"/>
                  <a:gd name="connsiteX4" fmla="*/ 58420 w 60959"/>
                  <a:gd name="connsiteY4" fmla="*/ 26670 h 116839"/>
                  <a:gd name="connsiteX5" fmla="*/ 58420 w 60959"/>
                  <a:gd name="connsiteY5" fmla="*/ 40640 h 116839"/>
                  <a:gd name="connsiteX6" fmla="*/ 31750 w 60959"/>
                  <a:gd name="connsiteY6" fmla="*/ 40640 h 116839"/>
                  <a:gd name="connsiteX7" fmla="*/ 31750 w 60959"/>
                  <a:gd name="connsiteY7" fmla="*/ 86360 h 116839"/>
                  <a:gd name="connsiteX8" fmla="*/ 44450 w 60959"/>
                  <a:gd name="connsiteY8" fmla="*/ 102870 h 116839"/>
                  <a:gd name="connsiteX9" fmla="*/ 60960 w 60959"/>
                  <a:gd name="connsiteY9" fmla="*/ 99060 h 116839"/>
                  <a:gd name="connsiteX10" fmla="*/ 60960 w 60959"/>
                  <a:gd name="connsiteY10" fmla="*/ 113030 h 116839"/>
                  <a:gd name="connsiteX11" fmla="*/ 40640 w 60959"/>
                  <a:gd name="connsiteY11" fmla="*/ 116840 h 116839"/>
                  <a:gd name="connsiteX12" fmla="*/ 13970 w 60959"/>
                  <a:gd name="connsiteY12" fmla="*/ 90170 h 116839"/>
                  <a:gd name="connsiteX13" fmla="*/ 13970 w 60959"/>
                  <a:gd name="connsiteY13" fmla="*/ 39370 h 116839"/>
                  <a:gd name="connsiteX14" fmla="*/ 0 w 60959"/>
                  <a:gd name="connsiteY14" fmla="*/ 39370 h 116839"/>
                  <a:gd name="connsiteX15" fmla="*/ 0 w 60959"/>
                  <a:gd name="connsiteY15" fmla="*/ 25400 h 116839"/>
                  <a:gd name="connsiteX16" fmla="*/ 15240 w 60959"/>
                  <a:gd name="connsiteY16" fmla="*/ 25400 h 11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59" h="116839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 124">
                <a:extLst>
                  <a:ext uri="{FF2B5EF4-FFF2-40B4-BE49-F238E27FC236}">
                    <a16:creationId xmlns:a16="http://schemas.microsoft.com/office/drawing/2014/main" id="{C5E85C0E-FE81-5F7E-B123-F0DC80609634}"/>
                  </a:ext>
                </a:extLst>
              </p:cNvPr>
              <p:cNvSpPr/>
              <p:nvPr/>
            </p:nvSpPr>
            <p:spPr>
              <a:xfrm>
                <a:off x="4239259" y="2151379"/>
                <a:ext cx="51048" cy="92710"/>
              </a:xfrm>
              <a:custGeom>
                <a:avLst/>
                <a:gdLst>
                  <a:gd name="connsiteX0" fmla="*/ 0 w 51048"/>
                  <a:gd name="connsiteY0" fmla="*/ 2540 h 92710"/>
                  <a:gd name="connsiteX1" fmla="*/ 15240 w 51048"/>
                  <a:gd name="connsiteY1" fmla="*/ 2540 h 92710"/>
                  <a:gd name="connsiteX2" fmla="*/ 15240 w 51048"/>
                  <a:gd name="connsiteY2" fmla="*/ 15240 h 92710"/>
                  <a:gd name="connsiteX3" fmla="*/ 15240 w 51048"/>
                  <a:gd name="connsiteY3" fmla="*/ 21590 h 92710"/>
                  <a:gd name="connsiteX4" fmla="*/ 15240 w 51048"/>
                  <a:gd name="connsiteY4" fmla="*/ 21590 h 92710"/>
                  <a:gd name="connsiteX5" fmla="*/ 43180 w 51048"/>
                  <a:gd name="connsiteY5" fmla="*/ 0 h 92710"/>
                  <a:gd name="connsiteX6" fmla="*/ 48260 w 51048"/>
                  <a:gd name="connsiteY6" fmla="*/ 0 h 92710"/>
                  <a:gd name="connsiteX7" fmla="*/ 48260 w 51048"/>
                  <a:gd name="connsiteY7" fmla="*/ 16510 h 92710"/>
                  <a:gd name="connsiteX8" fmla="*/ 43180 w 51048"/>
                  <a:gd name="connsiteY8" fmla="*/ 16510 h 92710"/>
                  <a:gd name="connsiteX9" fmla="*/ 16510 w 51048"/>
                  <a:gd name="connsiteY9" fmla="*/ 53340 h 92710"/>
                  <a:gd name="connsiteX10" fmla="*/ 16510 w 51048"/>
                  <a:gd name="connsiteY10" fmla="*/ 92710 h 92710"/>
                  <a:gd name="connsiteX11" fmla="*/ 0 w 51048"/>
                  <a:gd name="connsiteY11" fmla="*/ 92710 h 92710"/>
                  <a:gd name="connsiteX12" fmla="*/ 0 w 51048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8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 125">
                <a:extLst>
                  <a:ext uri="{FF2B5EF4-FFF2-40B4-BE49-F238E27FC236}">
                    <a16:creationId xmlns:a16="http://schemas.microsoft.com/office/drawing/2014/main" id="{525D13C5-23AC-C0AB-A7F1-25A0CDFBEF89}"/>
                  </a:ext>
                </a:extLst>
              </p:cNvPr>
              <p:cNvSpPr/>
              <p:nvPr/>
            </p:nvSpPr>
            <p:spPr>
              <a:xfrm>
                <a:off x="4300220" y="2151379"/>
                <a:ext cx="73659" cy="93980"/>
              </a:xfrm>
              <a:custGeom>
                <a:avLst/>
                <a:gdLst>
                  <a:gd name="connsiteX0" fmla="*/ 5080 w 73659"/>
                  <a:gd name="connsiteY0" fmla="*/ 6350 h 93980"/>
                  <a:gd name="connsiteX1" fmla="*/ 36830 w 73659"/>
                  <a:gd name="connsiteY1" fmla="*/ 0 h 93980"/>
                  <a:gd name="connsiteX2" fmla="*/ 73660 w 73659"/>
                  <a:gd name="connsiteY2" fmla="*/ 34290 h 93980"/>
                  <a:gd name="connsiteX3" fmla="*/ 73660 w 73659"/>
                  <a:gd name="connsiteY3" fmla="*/ 91440 h 93980"/>
                  <a:gd name="connsiteX4" fmla="*/ 58420 w 73659"/>
                  <a:gd name="connsiteY4" fmla="*/ 91440 h 93980"/>
                  <a:gd name="connsiteX5" fmla="*/ 58420 w 73659"/>
                  <a:gd name="connsiteY5" fmla="*/ 81280 h 93980"/>
                  <a:gd name="connsiteX6" fmla="*/ 58420 w 73659"/>
                  <a:gd name="connsiteY6" fmla="*/ 73660 h 93980"/>
                  <a:gd name="connsiteX7" fmla="*/ 58420 w 73659"/>
                  <a:gd name="connsiteY7" fmla="*/ 73660 h 93980"/>
                  <a:gd name="connsiteX8" fmla="*/ 27940 w 73659"/>
                  <a:gd name="connsiteY8" fmla="*/ 93980 h 93980"/>
                  <a:gd name="connsiteX9" fmla="*/ 0 w 73659"/>
                  <a:gd name="connsiteY9" fmla="*/ 67310 h 93980"/>
                  <a:gd name="connsiteX10" fmla="*/ 58420 w 73659"/>
                  <a:gd name="connsiteY10" fmla="*/ 39370 h 93980"/>
                  <a:gd name="connsiteX11" fmla="*/ 58420 w 73659"/>
                  <a:gd name="connsiteY11" fmla="*/ 34290 h 93980"/>
                  <a:gd name="connsiteX12" fmla="*/ 35560 w 73659"/>
                  <a:gd name="connsiteY12" fmla="*/ 13970 h 93980"/>
                  <a:gd name="connsiteX13" fmla="*/ 6350 w 73659"/>
                  <a:gd name="connsiteY13" fmla="*/ 21590 h 93980"/>
                  <a:gd name="connsiteX14" fmla="*/ 6350 w 73659"/>
                  <a:gd name="connsiteY14" fmla="*/ 6350 h 93980"/>
                  <a:gd name="connsiteX15" fmla="*/ 55880 w 73659"/>
                  <a:gd name="connsiteY15" fmla="*/ 50800 h 93980"/>
                  <a:gd name="connsiteX16" fmla="*/ 15240 w 73659"/>
                  <a:gd name="connsiteY16" fmla="*/ 66040 h 93980"/>
                  <a:gd name="connsiteX17" fmla="*/ 29210 w 73659"/>
                  <a:gd name="connsiteY17" fmla="*/ 80010 h 93980"/>
                  <a:gd name="connsiteX18" fmla="*/ 55880 w 73659"/>
                  <a:gd name="connsiteY18" fmla="*/ 5080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80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5880" y="50800"/>
                    </a:moveTo>
                    <a:cubicBezTo>
                      <a:pt x="26670" y="45720"/>
                      <a:pt x="15240" y="54610"/>
                      <a:pt x="15240" y="66040"/>
                    </a:cubicBezTo>
                    <a:cubicBezTo>
                      <a:pt x="15240" y="77470"/>
                      <a:pt x="20320" y="80010"/>
                      <a:pt x="29210" y="80010"/>
                    </a:cubicBezTo>
                    <a:cubicBezTo>
                      <a:pt x="44450" y="80010"/>
                      <a:pt x="55880" y="64770"/>
                      <a:pt x="5588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 127">
                <a:extLst>
                  <a:ext uri="{FF2B5EF4-FFF2-40B4-BE49-F238E27FC236}">
                    <a16:creationId xmlns:a16="http://schemas.microsoft.com/office/drawing/2014/main" id="{615A169E-9AD2-3740-DAA4-398DF9495E76}"/>
                  </a:ext>
                </a:extLst>
              </p:cNvPr>
              <p:cNvSpPr/>
              <p:nvPr/>
            </p:nvSpPr>
            <p:spPr>
              <a:xfrm>
                <a:off x="4511040" y="2151379"/>
                <a:ext cx="83819" cy="93980"/>
              </a:xfrm>
              <a:custGeom>
                <a:avLst/>
                <a:gdLst>
                  <a:gd name="connsiteX0" fmla="*/ 83820 w 83819"/>
                  <a:gd name="connsiteY0" fmla="*/ 41910 h 93980"/>
                  <a:gd name="connsiteX1" fmla="*/ 83820 w 83819"/>
                  <a:gd name="connsiteY1" fmla="*/ 50800 h 93980"/>
                  <a:gd name="connsiteX2" fmla="*/ 17780 w 83819"/>
                  <a:gd name="connsiteY2" fmla="*/ 50800 h 93980"/>
                  <a:gd name="connsiteX3" fmla="*/ 48260 w 83819"/>
                  <a:gd name="connsiteY3" fmla="*/ 80010 h 93980"/>
                  <a:gd name="connsiteX4" fmla="*/ 80010 w 83819"/>
                  <a:gd name="connsiteY4" fmla="*/ 71120 h 93980"/>
                  <a:gd name="connsiteX5" fmla="*/ 80010 w 83819"/>
                  <a:gd name="connsiteY5" fmla="*/ 86360 h 93980"/>
                  <a:gd name="connsiteX6" fmla="*/ 46990 w 83819"/>
                  <a:gd name="connsiteY6" fmla="*/ 93980 h 93980"/>
                  <a:gd name="connsiteX7" fmla="*/ 0 w 83819"/>
                  <a:gd name="connsiteY7" fmla="*/ 46990 h 93980"/>
                  <a:gd name="connsiteX8" fmla="*/ 43180 w 83819"/>
                  <a:gd name="connsiteY8" fmla="*/ 0 h 93980"/>
                  <a:gd name="connsiteX9" fmla="*/ 83820 w 83819"/>
                  <a:gd name="connsiteY9" fmla="*/ 41910 h 93980"/>
                  <a:gd name="connsiteX10" fmla="*/ 43180 w 83819"/>
                  <a:gd name="connsiteY10" fmla="*/ 13970 h 93980"/>
                  <a:gd name="connsiteX11" fmla="*/ 17780 w 83819"/>
                  <a:gd name="connsiteY11" fmla="*/ 38100 h 93980"/>
                  <a:gd name="connsiteX12" fmla="*/ 67310 w 83819"/>
                  <a:gd name="connsiteY12" fmla="*/ 38100 h 93980"/>
                  <a:gd name="connsiteX13" fmla="*/ 43180 w 83819"/>
                  <a:gd name="connsiteY13" fmla="*/ 1397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80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" name="Freeform 128">
                <a:extLst>
                  <a:ext uri="{FF2B5EF4-FFF2-40B4-BE49-F238E27FC236}">
                    <a16:creationId xmlns:a16="http://schemas.microsoft.com/office/drawing/2014/main" id="{3ADCB0DC-C8F1-8C8A-01C5-E99CFEC3F41C}"/>
                  </a:ext>
                </a:extLst>
              </p:cNvPr>
              <p:cNvSpPr/>
              <p:nvPr/>
            </p:nvSpPr>
            <p:spPr>
              <a:xfrm>
                <a:off x="4620259" y="2151379"/>
                <a:ext cx="137160" cy="91440"/>
              </a:xfrm>
              <a:custGeom>
                <a:avLst/>
                <a:gdLst>
                  <a:gd name="connsiteX0" fmla="*/ 15240 w 137160"/>
                  <a:gd name="connsiteY0" fmla="*/ 2540 h 91440"/>
                  <a:gd name="connsiteX1" fmla="*/ 15240 w 137160"/>
                  <a:gd name="connsiteY1" fmla="*/ 15240 h 91440"/>
                  <a:gd name="connsiteX2" fmla="*/ 15240 w 137160"/>
                  <a:gd name="connsiteY2" fmla="*/ 21590 h 91440"/>
                  <a:gd name="connsiteX3" fmla="*/ 15240 w 137160"/>
                  <a:gd name="connsiteY3" fmla="*/ 21590 h 91440"/>
                  <a:gd name="connsiteX4" fmla="*/ 48260 w 137160"/>
                  <a:gd name="connsiteY4" fmla="*/ 0 h 91440"/>
                  <a:gd name="connsiteX5" fmla="*/ 74930 w 137160"/>
                  <a:gd name="connsiteY5" fmla="*/ 20320 h 91440"/>
                  <a:gd name="connsiteX6" fmla="*/ 74930 w 137160"/>
                  <a:gd name="connsiteY6" fmla="*/ 20320 h 91440"/>
                  <a:gd name="connsiteX7" fmla="*/ 105410 w 137160"/>
                  <a:gd name="connsiteY7" fmla="*/ 0 h 91440"/>
                  <a:gd name="connsiteX8" fmla="*/ 137160 w 137160"/>
                  <a:gd name="connsiteY8" fmla="*/ 35560 h 91440"/>
                  <a:gd name="connsiteX9" fmla="*/ 137160 w 137160"/>
                  <a:gd name="connsiteY9" fmla="*/ 91440 h 91440"/>
                  <a:gd name="connsiteX10" fmla="*/ 120650 w 137160"/>
                  <a:gd name="connsiteY10" fmla="*/ 91440 h 91440"/>
                  <a:gd name="connsiteX11" fmla="*/ 120650 w 137160"/>
                  <a:gd name="connsiteY11" fmla="*/ 39370 h 91440"/>
                  <a:gd name="connsiteX12" fmla="*/ 104140 w 137160"/>
                  <a:gd name="connsiteY12" fmla="*/ 16510 h 91440"/>
                  <a:gd name="connsiteX13" fmla="*/ 77470 w 137160"/>
                  <a:gd name="connsiteY13" fmla="*/ 50800 h 91440"/>
                  <a:gd name="connsiteX14" fmla="*/ 77470 w 137160"/>
                  <a:gd name="connsiteY14" fmla="*/ 91440 h 91440"/>
                  <a:gd name="connsiteX15" fmla="*/ 60960 w 137160"/>
                  <a:gd name="connsiteY15" fmla="*/ 91440 h 91440"/>
                  <a:gd name="connsiteX16" fmla="*/ 60960 w 137160"/>
                  <a:gd name="connsiteY16" fmla="*/ 38100 h 91440"/>
                  <a:gd name="connsiteX17" fmla="*/ 44450 w 137160"/>
                  <a:gd name="connsiteY17" fmla="*/ 15240 h 91440"/>
                  <a:gd name="connsiteX18" fmla="*/ 16510 w 137160"/>
                  <a:gd name="connsiteY18" fmla="*/ 49530 h 91440"/>
                  <a:gd name="connsiteX19" fmla="*/ 16510 w 137160"/>
                  <a:gd name="connsiteY19" fmla="*/ 90170 h 91440"/>
                  <a:gd name="connsiteX20" fmla="*/ 0 w 137160"/>
                  <a:gd name="connsiteY20" fmla="*/ 90170 h 91440"/>
                  <a:gd name="connsiteX21" fmla="*/ 0 w 137160"/>
                  <a:gd name="connsiteY21" fmla="*/ 1270 h 91440"/>
                  <a:gd name="connsiteX22" fmla="*/ 15240 w 137160"/>
                  <a:gd name="connsiteY22" fmla="*/ 127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37160" h="91440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33020" y="0"/>
                      <a:pt x="48260" y="0"/>
                    </a:cubicBezTo>
                    <a:cubicBezTo>
                      <a:pt x="63500" y="0"/>
                      <a:pt x="72390" y="7620"/>
                      <a:pt x="74930" y="20320"/>
                    </a:cubicBezTo>
                    <a:lnTo>
                      <a:pt x="74930" y="20320"/>
                    </a:lnTo>
                    <a:cubicBezTo>
                      <a:pt x="80010" y="8890"/>
                      <a:pt x="92710" y="0"/>
                      <a:pt x="105410" y="0"/>
                    </a:cubicBezTo>
                    <a:cubicBezTo>
                      <a:pt x="127000" y="0"/>
                      <a:pt x="137160" y="12700"/>
                      <a:pt x="137160" y="35560"/>
                    </a:cubicBezTo>
                    <a:lnTo>
                      <a:pt x="137160" y="91440"/>
                    </a:lnTo>
                    <a:lnTo>
                      <a:pt x="120650" y="91440"/>
                    </a:lnTo>
                    <a:lnTo>
                      <a:pt x="120650" y="39370"/>
                    </a:lnTo>
                    <a:cubicBezTo>
                      <a:pt x="120650" y="26670"/>
                      <a:pt x="116840" y="16510"/>
                      <a:pt x="104140" y="16510"/>
                    </a:cubicBezTo>
                    <a:cubicBezTo>
                      <a:pt x="91440" y="16510"/>
                      <a:pt x="77470" y="34290"/>
                      <a:pt x="77470" y="50800"/>
                    </a:cubicBezTo>
                    <a:lnTo>
                      <a:pt x="77470" y="91440"/>
                    </a:lnTo>
                    <a:lnTo>
                      <a:pt x="60960" y="91440"/>
                    </a:lnTo>
                    <a:lnTo>
                      <a:pt x="60960" y="38100"/>
                    </a:lnTo>
                    <a:cubicBezTo>
                      <a:pt x="60960" y="26670"/>
                      <a:pt x="58420" y="15240"/>
                      <a:pt x="44450" y="15240"/>
                    </a:cubicBezTo>
                    <a:cubicBezTo>
                      <a:pt x="30480" y="15240"/>
                      <a:pt x="16510" y="33020"/>
                      <a:pt x="16510" y="49530"/>
                    </a:cubicBezTo>
                    <a:lnTo>
                      <a:pt x="16510" y="90170"/>
                    </a:lnTo>
                    <a:lnTo>
                      <a:pt x="0" y="90170"/>
                    </a:lnTo>
                    <a:lnTo>
                      <a:pt x="0" y="1270"/>
                    </a:lnTo>
                    <a:lnTo>
                      <a:pt x="15240" y="12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reeform 129">
                <a:extLst>
                  <a:ext uri="{FF2B5EF4-FFF2-40B4-BE49-F238E27FC236}">
                    <a16:creationId xmlns:a16="http://schemas.microsoft.com/office/drawing/2014/main" id="{0596B0B4-73B7-B673-88A0-80D34FCC6502}"/>
                  </a:ext>
                </a:extLst>
              </p:cNvPr>
              <p:cNvSpPr/>
              <p:nvPr/>
            </p:nvSpPr>
            <p:spPr>
              <a:xfrm>
                <a:off x="4780279" y="2151379"/>
                <a:ext cx="73660" cy="93980"/>
              </a:xfrm>
              <a:custGeom>
                <a:avLst/>
                <a:gdLst>
                  <a:gd name="connsiteX0" fmla="*/ 5080 w 73660"/>
                  <a:gd name="connsiteY0" fmla="*/ 6350 h 93980"/>
                  <a:gd name="connsiteX1" fmla="*/ 36830 w 73660"/>
                  <a:gd name="connsiteY1" fmla="*/ 0 h 93980"/>
                  <a:gd name="connsiteX2" fmla="*/ 73660 w 73660"/>
                  <a:gd name="connsiteY2" fmla="*/ 34290 h 93980"/>
                  <a:gd name="connsiteX3" fmla="*/ 73660 w 73660"/>
                  <a:gd name="connsiteY3" fmla="*/ 91440 h 93980"/>
                  <a:gd name="connsiteX4" fmla="*/ 58420 w 73660"/>
                  <a:gd name="connsiteY4" fmla="*/ 91440 h 93980"/>
                  <a:gd name="connsiteX5" fmla="*/ 58420 w 73660"/>
                  <a:gd name="connsiteY5" fmla="*/ 81280 h 93980"/>
                  <a:gd name="connsiteX6" fmla="*/ 58420 w 73660"/>
                  <a:gd name="connsiteY6" fmla="*/ 73660 h 93980"/>
                  <a:gd name="connsiteX7" fmla="*/ 58420 w 73660"/>
                  <a:gd name="connsiteY7" fmla="*/ 73660 h 93980"/>
                  <a:gd name="connsiteX8" fmla="*/ 27940 w 73660"/>
                  <a:gd name="connsiteY8" fmla="*/ 93980 h 93980"/>
                  <a:gd name="connsiteX9" fmla="*/ 0 w 73660"/>
                  <a:gd name="connsiteY9" fmla="*/ 67310 h 93980"/>
                  <a:gd name="connsiteX10" fmla="*/ 58420 w 73660"/>
                  <a:gd name="connsiteY10" fmla="*/ 39370 h 93980"/>
                  <a:gd name="connsiteX11" fmla="*/ 58420 w 73660"/>
                  <a:gd name="connsiteY11" fmla="*/ 34290 h 93980"/>
                  <a:gd name="connsiteX12" fmla="*/ 35560 w 73660"/>
                  <a:gd name="connsiteY12" fmla="*/ 13970 h 93980"/>
                  <a:gd name="connsiteX13" fmla="*/ 6350 w 73660"/>
                  <a:gd name="connsiteY13" fmla="*/ 21590 h 93980"/>
                  <a:gd name="connsiteX14" fmla="*/ 6350 w 73660"/>
                  <a:gd name="connsiteY14" fmla="*/ 6350 h 93980"/>
                  <a:gd name="connsiteX15" fmla="*/ 57150 w 73660"/>
                  <a:gd name="connsiteY15" fmla="*/ 50800 h 93980"/>
                  <a:gd name="connsiteX16" fmla="*/ 16510 w 73660"/>
                  <a:gd name="connsiteY16" fmla="*/ 66040 h 93980"/>
                  <a:gd name="connsiteX17" fmla="*/ 30480 w 73660"/>
                  <a:gd name="connsiteY17" fmla="*/ 80010 h 93980"/>
                  <a:gd name="connsiteX18" fmla="*/ 57150 w 73660"/>
                  <a:gd name="connsiteY18" fmla="*/ 5080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60" h="93980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80010"/>
                      <a:pt x="30480" y="80010"/>
                    </a:cubicBezTo>
                    <a:cubicBezTo>
                      <a:pt x="45720" y="80010"/>
                      <a:pt x="57150" y="64770"/>
                      <a:pt x="5715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" name="Freeform 130">
                <a:extLst>
                  <a:ext uri="{FF2B5EF4-FFF2-40B4-BE49-F238E27FC236}">
                    <a16:creationId xmlns:a16="http://schemas.microsoft.com/office/drawing/2014/main" id="{6063FC92-957C-949F-F7F8-1313684992A4}"/>
                  </a:ext>
                </a:extLst>
              </p:cNvPr>
              <p:cNvSpPr/>
              <p:nvPr/>
            </p:nvSpPr>
            <p:spPr>
              <a:xfrm>
                <a:off x="4883150" y="2151379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0A41FE72-A8FC-F759-E9CA-2C5A0B3FCA93}"/>
                  </a:ext>
                </a:extLst>
              </p:cNvPr>
              <p:cNvSpPr/>
              <p:nvPr/>
            </p:nvSpPr>
            <p:spPr>
              <a:xfrm>
                <a:off x="5043170" y="2151379"/>
                <a:ext cx="83820" cy="93980"/>
              </a:xfrm>
              <a:custGeom>
                <a:avLst/>
                <a:gdLst>
                  <a:gd name="connsiteX0" fmla="*/ 83820 w 83820"/>
                  <a:gd name="connsiteY0" fmla="*/ 41910 h 93980"/>
                  <a:gd name="connsiteX1" fmla="*/ 83820 w 83820"/>
                  <a:gd name="connsiteY1" fmla="*/ 50800 h 93980"/>
                  <a:gd name="connsiteX2" fmla="*/ 17780 w 83820"/>
                  <a:gd name="connsiteY2" fmla="*/ 50800 h 93980"/>
                  <a:gd name="connsiteX3" fmla="*/ 48260 w 83820"/>
                  <a:gd name="connsiteY3" fmla="*/ 80010 h 93980"/>
                  <a:gd name="connsiteX4" fmla="*/ 80010 w 83820"/>
                  <a:gd name="connsiteY4" fmla="*/ 71120 h 93980"/>
                  <a:gd name="connsiteX5" fmla="*/ 80010 w 83820"/>
                  <a:gd name="connsiteY5" fmla="*/ 86360 h 93980"/>
                  <a:gd name="connsiteX6" fmla="*/ 46990 w 83820"/>
                  <a:gd name="connsiteY6" fmla="*/ 93980 h 93980"/>
                  <a:gd name="connsiteX7" fmla="*/ 0 w 83820"/>
                  <a:gd name="connsiteY7" fmla="*/ 46990 h 93980"/>
                  <a:gd name="connsiteX8" fmla="*/ 43180 w 83820"/>
                  <a:gd name="connsiteY8" fmla="*/ 0 h 93980"/>
                  <a:gd name="connsiteX9" fmla="*/ 83820 w 83820"/>
                  <a:gd name="connsiteY9" fmla="*/ 41910 h 93980"/>
                  <a:gd name="connsiteX10" fmla="*/ 43180 w 83820"/>
                  <a:gd name="connsiteY10" fmla="*/ 13970 h 93980"/>
                  <a:gd name="connsiteX11" fmla="*/ 17780 w 83820"/>
                  <a:gd name="connsiteY11" fmla="*/ 38100 h 93980"/>
                  <a:gd name="connsiteX12" fmla="*/ 67310 w 83820"/>
                  <a:gd name="connsiteY12" fmla="*/ 38100 h 93980"/>
                  <a:gd name="connsiteX13" fmla="*/ 43180 w 83820"/>
                  <a:gd name="connsiteY13" fmla="*/ 1397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80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" name="Freeform 134">
                <a:extLst>
                  <a:ext uri="{FF2B5EF4-FFF2-40B4-BE49-F238E27FC236}">
                    <a16:creationId xmlns:a16="http://schemas.microsoft.com/office/drawing/2014/main" id="{4E359F4A-B14E-2CFD-7BF5-2FF2FD4C7337}"/>
                  </a:ext>
                </a:extLst>
              </p:cNvPr>
              <p:cNvSpPr/>
              <p:nvPr/>
            </p:nvSpPr>
            <p:spPr>
              <a:xfrm>
                <a:off x="5295900" y="2151379"/>
                <a:ext cx="73659" cy="93980"/>
              </a:xfrm>
              <a:custGeom>
                <a:avLst/>
                <a:gdLst>
                  <a:gd name="connsiteX0" fmla="*/ 5080 w 73659"/>
                  <a:gd name="connsiteY0" fmla="*/ 6350 h 93980"/>
                  <a:gd name="connsiteX1" fmla="*/ 36830 w 73659"/>
                  <a:gd name="connsiteY1" fmla="*/ 0 h 93980"/>
                  <a:gd name="connsiteX2" fmla="*/ 73660 w 73659"/>
                  <a:gd name="connsiteY2" fmla="*/ 34290 h 93980"/>
                  <a:gd name="connsiteX3" fmla="*/ 73660 w 73659"/>
                  <a:gd name="connsiteY3" fmla="*/ 91440 h 93980"/>
                  <a:gd name="connsiteX4" fmla="*/ 58420 w 73659"/>
                  <a:gd name="connsiteY4" fmla="*/ 91440 h 93980"/>
                  <a:gd name="connsiteX5" fmla="*/ 58420 w 73659"/>
                  <a:gd name="connsiteY5" fmla="*/ 81280 h 93980"/>
                  <a:gd name="connsiteX6" fmla="*/ 58420 w 73659"/>
                  <a:gd name="connsiteY6" fmla="*/ 73660 h 93980"/>
                  <a:gd name="connsiteX7" fmla="*/ 58420 w 73659"/>
                  <a:gd name="connsiteY7" fmla="*/ 73660 h 93980"/>
                  <a:gd name="connsiteX8" fmla="*/ 27940 w 73659"/>
                  <a:gd name="connsiteY8" fmla="*/ 93980 h 93980"/>
                  <a:gd name="connsiteX9" fmla="*/ 0 w 73659"/>
                  <a:gd name="connsiteY9" fmla="*/ 67310 h 93980"/>
                  <a:gd name="connsiteX10" fmla="*/ 58420 w 73659"/>
                  <a:gd name="connsiteY10" fmla="*/ 39370 h 93980"/>
                  <a:gd name="connsiteX11" fmla="*/ 58420 w 73659"/>
                  <a:gd name="connsiteY11" fmla="*/ 34290 h 93980"/>
                  <a:gd name="connsiteX12" fmla="*/ 35560 w 73659"/>
                  <a:gd name="connsiteY12" fmla="*/ 13970 h 93980"/>
                  <a:gd name="connsiteX13" fmla="*/ 6350 w 73659"/>
                  <a:gd name="connsiteY13" fmla="*/ 21590 h 93980"/>
                  <a:gd name="connsiteX14" fmla="*/ 6350 w 73659"/>
                  <a:gd name="connsiteY14" fmla="*/ 6350 h 93980"/>
                  <a:gd name="connsiteX15" fmla="*/ 57150 w 73659"/>
                  <a:gd name="connsiteY15" fmla="*/ 50800 h 93980"/>
                  <a:gd name="connsiteX16" fmla="*/ 16510 w 73659"/>
                  <a:gd name="connsiteY16" fmla="*/ 66040 h 93980"/>
                  <a:gd name="connsiteX17" fmla="*/ 30480 w 73659"/>
                  <a:gd name="connsiteY17" fmla="*/ 80010 h 93980"/>
                  <a:gd name="connsiteX18" fmla="*/ 57150 w 73659"/>
                  <a:gd name="connsiteY18" fmla="*/ 5080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80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80010"/>
                      <a:pt x="30480" y="80010"/>
                    </a:cubicBezTo>
                    <a:cubicBezTo>
                      <a:pt x="45720" y="80010"/>
                      <a:pt x="57150" y="64770"/>
                      <a:pt x="5715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" name="Freeform 135">
                <a:extLst>
                  <a:ext uri="{FF2B5EF4-FFF2-40B4-BE49-F238E27FC236}">
                    <a16:creationId xmlns:a16="http://schemas.microsoft.com/office/drawing/2014/main" id="{44519A25-BAAC-A3B8-5BFC-B82BC60035FD}"/>
                  </a:ext>
                </a:extLst>
              </p:cNvPr>
              <p:cNvSpPr/>
              <p:nvPr/>
            </p:nvSpPr>
            <p:spPr>
              <a:xfrm>
                <a:off x="5401309" y="2151379"/>
                <a:ext cx="80010" cy="91440"/>
              </a:xfrm>
              <a:custGeom>
                <a:avLst/>
                <a:gdLst>
                  <a:gd name="connsiteX0" fmla="*/ 15240 w 80010"/>
                  <a:gd name="connsiteY0" fmla="*/ 2540 h 91440"/>
                  <a:gd name="connsiteX1" fmla="*/ 15240 w 80010"/>
                  <a:gd name="connsiteY1" fmla="*/ 15240 h 91440"/>
                  <a:gd name="connsiteX2" fmla="*/ 15240 w 80010"/>
                  <a:gd name="connsiteY2" fmla="*/ 21590 h 91440"/>
                  <a:gd name="connsiteX3" fmla="*/ 15240 w 80010"/>
                  <a:gd name="connsiteY3" fmla="*/ 21590 h 91440"/>
                  <a:gd name="connsiteX4" fmla="*/ 49530 w 80010"/>
                  <a:gd name="connsiteY4" fmla="*/ 0 h 91440"/>
                  <a:gd name="connsiteX5" fmla="*/ 80010 w 80010"/>
                  <a:gd name="connsiteY5" fmla="*/ 35560 h 91440"/>
                  <a:gd name="connsiteX6" fmla="*/ 80010 w 80010"/>
                  <a:gd name="connsiteY6" fmla="*/ 91440 h 91440"/>
                  <a:gd name="connsiteX7" fmla="*/ 63500 w 80010"/>
                  <a:gd name="connsiteY7" fmla="*/ 91440 h 91440"/>
                  <a:gd name="connsiteX8" fmla="*/ 63500 w 80010"/>
                  <a:gd name="connsiteY8" fmla="*/ 39370 h 91440"/>
                  <a:gd name="connsiteX9" fmla="*/ 46990 w 80010"/>
                  <a:gd name="connsiteY9" fmla="*/ 16510 h 91440"/>
                  <a:gd name="connsiteX10" fmla="*/ 16510 w 80010"/>
                  <a:gd name="connsiteY10" fmla="*/ 48260 h 91440"/>
                  <a:gd name="connsiteX11" fmla="*/ 16510 w 80010"/>
                  <a:gd name="connsiteY11" fmla="*/ 91440 h 91440"/>
                  <a:gd name="connsiteX12" fmla="*/ 0 w 80010"/>
                  <a:gd name="connsiteY12" fmla="*/ 91440 h 91440"/>
                  <a:gd name="connsiteX13" fmla="*/ 0 w 80010"/>
                  <a:gd name="connsiteY13" fmla="*/ 2540 h 91440"/>
                  <a:gd name="connsiteX14" fmla="*/ 15240 w 80010"/>
                  <a:gd name="connsiteY14" fmla="*/ 254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91440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" name="Freeform 137">
                <a:extLst>
                  <a:ext uri="{FF2B5EF4-FFF2-40B4-BE49-F238E27FC236}">
                    <a16:creationId xmlns:a16="http://schemas.microsoft.com/office/drawing/2014/main" id="{9C6C2844-DC27-F8B8-20B5-AA365BB53622}"/>
                  </a:ext>
                </a:extLst>
              </p:cNvPr>
              <p:cNvSpPr/>
              <p:nvPr/>
            </p:nvSpPr>
            <p:spPr>
              <a:xfrm>
                <a:off x="5655309" y="2151379"/>
                <a:ext cx="62230" cy="92710"/>
              </a:xfrm>
              <a:custGeom>
                <a:avLst/>
                <a:gdLst>
                  <a:gd name="connsiteX0" fmla="*/ 26670 w 62230"/>
                  <a:gd name="connsiteY0" fmla="*/ 53340 h 92710"/>
                  <a:gd name="connsiteX1" fmla="*/ 0 w 62230"/>
                  <a:gd name="connsiteY1" fmla="*/ 25400 h 92710"/>
                  <a:gd name="connsiteX2" fmla="*/ 31750 w 62230"/>
                  <a:gd name="connsiteY2" fmla="*/ 0 h 92710"/>
                  <a:gd name="connsiteX3" fmla="*/ 57150 w 62230"/>
                  <a:gd name="connsiteY3" fmla="*/ 5080 h 92710"/>
                  <a:gd name="connsiteX4" fmla="*/ 57150 w 62230"/>
                  <a:gd name="connsiteY4" fmla="*/ 20320 h 92710"/>
                  <a:gd name="connsiteX5" fmla="*/ 34290 w 62230"/>
                  <a:gd name="connsiteY5" fmla="*/ 13970 h 92710"/>
                  <a:gd name="connsiteX6" fmla="*/ 16510 w 62230"/>
                  <a:gd name="connsiteY6" fmla="*/ 25400 h 92710"/>
                  <a:gd name="connsiteX7" fmla="*/ 34290 w 62230"/>
                  <a:gd name="connsiteY7" fmla="*/ 39370 h 92710"/>
                  <a:gd name="connsiteX8" fmla="*/ 62230 w 62230"/>
                  <a:gd name="connsiteY8" fmla="*/ 67310 h 92710"/>
                  <a:gd name="connsiteX9" fmla="*/ 30480 w 62230"/>
                  <a:gd name="connsiteY9" fmla="*/ 92710 h 92710"/>
                  <a:gd name="connsiteX10" fmla="*/ 1270 w 62230"/>
                  <a:gd name="connsiteY10" fmla="*/ 86360 h 92710"/>
                  <a:gd name="connsiteX11" fmla="*/ 1270 w 62230"/>
                  <a:gd name="connsiteY11" fmla="*/ 71120 h 92710"/>
                  <a:gd name="connsiteX12" fmla="*/ 29210 w 62230"/>
                  <a:gd name="connsiteY12" fmla="*/ 78740 h 92710"/>
                  <a:gd name="connsiteX13" fmla="*/ 46990 w 62230"/>
                  <a:gd name="connsiteY13" fmla="*/ 67310 h 92710"/>
                  <a:gd name="connsiteX14" fmla="*/ 26670 w 62230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30" h="92710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 139">
                <a:extLst>
                  <a:ext uri="{FF2B5EF4-FFF2-40B4-BE49-F238E27FC236}">
                    <a16:creationId xmlns:a16="http://schemas.microsoft.com/office/drawing/2014/main" id="{6E777466-8642-AAFD-2828-A13B77C75247}"/>
                  </a:ext>
                </a:extLst>
              </p:cNvPr>
              <p:cNvSpPr/>
              <p:nvPr/>
            </p:nvSpPr>
            <p:spPr>
              <a:xfrm>
                <a:off x="5845809" y="2151379"/>
                <a:ext cx="91440" cy="93980"/>
              </a:xfrm>
              <a:custGeom>
                <a:avLst/>
                <a:gdLst>
                  <a:gd name="connsiteX0" fmla="*/ 91440 w 91440"/>
                  <a:gd name="connsiteY0" fmla="*/ 46990 h 93980"/>
                  <a:gd name="connsiteX1" fmla="*/ 45720 w 91440"/>
                  <a:gd name="connsiteY1" fmla="*/ 93980 h 93980"/>
                  <a:gd name="connsiteX2" fmla="*/ 0 w 91440"/>
                  <a:gd name="connsiteY2" fmla="*/ 46990 h 93980"/>
                  <a:gd name="connsiteX3" fmla="*/ 45720 w 91440"/>
                  <a:gd name="connsiteY3" fmla="*/ 0 h 93980"/>
                  <a:gd name="connsiteX4" fmla="*/ 91440 w 91440"/>
                  <a:gd name="connsiteY4" fmla="*/ 46990 h 93980"/>
                  <a:gd name="connsiteX5" fmla="*/ 76200 w 91440"/>
                  <a:gd name="connsiteY5" fmla="*/ 46990 h 93980"/>
                  <a:gd name="connsiteX6" fmla="*/ 45720 w 91440"/>
                  <a:gd name="connsiteY6" fmla="*/ 15240 h 93980"/>
                  <a:gd name="connsiteX7" fmla="*/ 16510 w 91440"/>
                  <a:gd name="connsiteY7" fmla="*/ 46990 h 93980"/>
                  <a:gd name="connsiteX8" fmla="*/ 45720 w 91440"/>
                  <a:gd name="connsiteY8" fmla="*/ 78740 h 93980"/>
                  <a:gd name="connsiteX9" fmla="*/ 76200 w 91440"/>
                  <a:gd name="connsiteY9" fmla="*/ 4699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40" h="93980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6200" y="46990"/>
                    </a:moveTo>
                    <a:cubicBezTo>
                      <a:pt x="76200" y="27940"/>
                      <a:pt x="63500" y="15240"/>
                      <a:pt x="45720" y="15240"/>
                    </a:cubicBezTo>
                    <a:cubicBezTo>
                      <a:pt x="27940" y="15240"/>
                      <a:pt x="16510" y="29210"/>
                      <a:pt x="16510" y="46990"/>
                    </a:cubicBezTo>
                    <a:cubicBezTo>
                      <a:pt x="16510" y="64770"/>
                      <a:pt x="29210" y="78740"/>
                      <a:pt x="45720" y="78740"/>
                    </a:cubicBezTo>
                    <a:cubicBezTo>
                      <a:pt x="62230" y="78740"/>
                      <a:pt x="76200" y="64770"/>
                      <a:pt x="7620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F61D4BFC-1E1E-9C88-6EF0-417A32F9F9CF}"/>
                  </a:ext>
                </a:extLst>
              </p:cNvPr>
              <p:cNvSpPr/>
              <p:nvPr/>
            </p:nvSpPr>
            <p:spPr>
              <a:xfrm>
                <a:off x="5961379" y="2153920"/>
                <a:ext cx="78740" cy="91439"/>
              </a:xfrm>
              <a:custGeom>
                <a:avLst/>
                <a:gdLst>
                  <a:gd name="connsiteX0" fmla="*/ 63500 w 78740"/>
                  <a:gd name="connsiteY0" fmla="*/ 88900 h 91439"/>
                  <a:gd name="connsiteX1" fmla="*/ 63500 w 78740"/>
                  <a:gd name="connsiteY1" fmla="*/ 76200 h 91439"/>
                  <a:gd name="connsiteX2" fmla="*/ 63500 w 78740"/>
                  <a:gd name="connsiteY2" fmla="*/ 69850 h 91439"/>
                  <a:gd name="connsiteX3" fmla="*/ 63500 w 78740"/>
                  <a:gd name="connsiteY3" fmla="*/ 69850 h 91439"/>
                  <a:gd name="connsiteX4" fmla="*/ 30480 w 78740"/>
                  <a:gd name="connsiteY4" fmla="*/ 91440 h 91439"/>
                  <a:gd name="connsiteX5" fmla="*/ 0 w 78740"/>
                  <a:gd name="connsiteY5" fmla="*/ 55880 h 91439"/>
                  <a:gd name="connsiteX6" fmla="*/ 0 w 78740"/>
                  <a:gd name="connsiteY6" fmla="*/ 0 h 91439"/>
                  <a:gd name="connsiteX7" fmla="*/ 16510 w 78740"/>
                  <a:gd name="connsiteY7" fmla="*/ 0 h 91439"/>
                  <a:gd name="connsiteX8" fmla="*/ 16510 w 78740"/>
                  <a:gd name="connsiteY8" fmla="*/ 52070 h 91439"/>
                  <a:gd name="connsiteX9" fmla="*/ 33020 w 78740"/>
                  <a:gd name="connsiteY9" fmla="*/ 74930 h 91439"/>
                  <a:gd name="connsiteX10" fmla="*/ 62230 w 78740"/>
                  <a:gd name="connsiteY10" fmla="*/ 43180 h 91439"/>
                  <a:gd name="connsiteX11" fmla="*/ 62230 w 78740"/>
                  <a:gd name="connsiteY11" fmla="*/ 0 h 91439"/>
                  <a:gd name="connsiteX12" fmla="*/ 78740 w 78740"/>
                  <a:gd name="connsiteY12" fmla="*/ 0 h 91439"/>
                  <a:gd name="connsiteX13" fmla="*/ 78740 w 78740"/>
                  <a:gd name="connsiteY13" fmla="*/ 88900 h 91439"/>
                  <a:gd name="connsiteX14" fmla="*/ 63500 w 78740"/>
                  <a:gd name="connsiteY14" fmla="*/ 8890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8740" h="91439">
                    <a:moveTo>
                      <a:pt x="63500" y="88900"/>
                    </a:moveTo>
                    <a:lnTo>
                      <a:pt x="63500" y="76200"/>
                    </a:lnTo>
                    <a:cubicBezTo>
                      <a:pt x="63500" y="72390"/>
                      <a:pt x="63500" y="69850"/>
                      <a:pt x="63500" y="69850"/>
                    </a:cubicBezTo>
                    <a:lnTo>
                      <a:pt x="63500" y="69850"/>
                    </a:lnTo>
                    <a:cubicBezTo>
                      <a:pt x="59690" y="77470"/>
                      <a:pt x="48260" y="91440"/>
                      <a:pt x="30480" y="91440"/>
                    </a:cubicBezTo>
                    <a:cubicBezTo>
                      <a:pt x="12700" y="91440"/>
                      <a:pt x="0" y="78740"/>
                      <a:pt x="0" y="55880"/>
                    </a:cubicBezTo>
                    <a:lnTo>
                      <a:pt x="0" y="0"/>
                    </a:lnTo>
                    <a:lnTo>
                      <a:pt x="16510" y="0"/>
                    </a:lnTo>
                    <a:lnTo>
                      <a:pt x="16510" y="52070"/>
                    </a:lnTo>
                    <a:cubicBezTo>
                      <a:pt x="16510" y="64770"/>
                      <a:pt x="19050" y="74930"/>
                      <a:pt x="33020" y="74930"/>
                    </a:cubicBezTo>
                    <a:cubicBezTo>
                      <a:pt x="46990" y="74930"/>
                      <a:pt x="62230" y="60960"/>
                      <a:pt x="62230" y="43180"/>
                    </a:cubicBezTo>
                    <a:lnTo>
                      <a:pt x="62230" y="0"/>
                    </a:lnTo>
                    <a:lnTo>
                      <a:pt x="78740" y="0"/>
                    </a:lnTo>
                    <a:lnTo>
                      <a:pt x="78740" y="88900"/>
                    </a:lnTo>
                    <a:lnTo>
                      <a:pt x="63500" y="889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id="{868A6589-A0FE-C294-0EB8-9384FD4C2CF4}"/>
                  </a:ext>
                </a:extLst>
              </p:cNvPr>
              <p:cNvSpPr/>
              <p:nvPr/>
            </p:nvSpPr>
            <p:spPr>
              <a:xfrm>
                <a:off x="6389370" y="2151379"/>
                <a:ext cx="83820" cy="93980"/>
              </a:xfrm>
              <a:custGeom>
                <a:avLst/>
                <a:gdLst>
                  <a:gd name="connsiteX0" fmla="*/ 83820 w 83820"/>
                  <a:gd name="connsiteY0" fmla="*/ 41910 h 93980"/>
                  <a:gd name="connsiteX1" fmla="*/ 83820 w 83820"/>
                  <a:gd name="connsiteY1" fmla="*/ 50800 h 93980"/>
                  <a:gd name="connsiteX2" fmla="*/ 17780 w 83820"/>
                  <a:gd name="connsiteY2" fmla="*/ 50800 h 93980"/>
                  <a:gd name="connsiteX3" fmla="*/ 48260 w 83820"/>
                  <a:gd name="connsiteY3" fmla="*/ 80010 h 93980"/>
                  <a:gd name="connsiteX4" fmla="*/ 80010 w 83820"/>
                  <a:gd name="connsiteY4" fmla="*/ 71120 h 93980"/>
                  <a:gd name="connsiteX5" fmla="*/ 80010 w 83820"/>
                  <a:gd name="connsiteY5" fmla="*/ 86360 h 93980"/>
                  <a:gd name="connsiteX6" fmla="*/ 46990 w 83820"/>
                  <a:gd name="connsiteY6" fmla="*/ 93980 h 93980"/>
                  <a:gd name="connsiteX7" fmla="*/ 0 w 83820"/>
                  <a:gd name="connsiteY7" fmla="*/ 46990 h 93980"/>
                  <a:gd name="connsiteX8" fmla="*/ 43180 w 83820"/>
                  <a:gd name="connsiteY8" fmla="*/ 0 h 93980"/>
                  <a:gd name="connsiteX9" fmla="*/ 83820 w 83820"/>
                  <a:gd name="connsiteY9" fmla="*/ 41910 h 93980"/>
                  <a:gd name="connsiteX10" fmla="*/ 43180 w 83820"/>
                  <a:gd name="connsiteY10" fmla="*/ 13970 h 93980"/>
                  <a:gd name="connsiteX11" fmla="*/ 17780 w 83820"/>
                  <a:gd name="connsiteY11" fmla="*/ 38100 h 93980"/>
                  <a:gd name="connsiteX12" fmla="*/ 67310 w 83820"/>
                  <a:gd name="connsiteY12" fmla="*/ 38100 h 93980"/>
                  <a:gd name="connsiteX13" fmla="*/ 43180 w 83820"/>
                  <a:gd name="connsiteY13" fmla="*/ 1397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80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 145">
                <a:extLst>
                  <a:ext uri="{FF2B5EF4-FFF2-40B4-BE49-F238E27FC236}">
                    <a16:creationId xmlns:a16="http://schemas.microsoft.com/office/drawing/2014/main" id="{483551D6-DB65-1217-D2B7-3F0DEF286F57}"/>
                  </a:ext>
                </a:extLst>
              </p:cNvPr>
              <p:cNvSpPr/>
              <p:nvPr/>
            </p:nvSpPr>
            <p:spPr>
              <a:xfrm>
                <a:off x="6532880" y="2153920"/>
                <a:ext cx="78739" cy="91439"/>
              </a:xfrm>
              <a:custGeom>
                <a:avLst/>
                <a:gdLst>
                  <a:gd name="connsiteX0" fmla="*/ 63500 w 78739"/>
                  <a:gd name="connsiteY0" fmla="*/ 88900 h 91439"/>
                  <a:gd name="connsiteX1" fmla="*/ 63500 w 78739"/>
                  <a:gd name="connsiteY1" fmla="*/ 76200 h 91439"/>
                  <a:gd name="connsiteX2" fmla="*/ 63500 w 78739"/>
                  <a:gd name="connsiteY2" fmla="*/ 69850 h 91439"/>
                  <a:gd name="connsiteX3" fmla="*/ 63500 w 78739"/>
                  <a:gd name="connsiteY3" fmla="*/ 69850 h 91439"/>
                  <a:gd name="connsiteX4" fmla="*/ 30480 w 78739"/>
                  <a:gd name="connsiteY4" fmla="*/ 91440 h 91439"/>
                  <a:gd name="connsiteX5" fmla="*/ 0 w 78739"/>
                  <a:gd name="connsiteY5" fmla="*/ 55880 h 91439"/>
                  <a:gd name="connsiteX6" fmla="*/ 0 w 78739"/>
                  <a:gd name="connsiteY6" fmla="*/ 0 h 91439"/>
                  <a:gd name="connsiteX7" fmla="*/ 16510 w 78739"/>
                  <a:gd name="connsiteY7" fmla="*/ 0 h 91439"/>
                  <a:gd name="connsiteX8" fmla="*/ 16510 w 78739"/>
                  <a:gd name="connsiteY8" fmla="*/ 52070 h 91439"/>
                  <a:gd name="connsiteX9" fmla="*/ 33020 w 78739"/>
                  <a:gd name="connsiteY9" fmla="*/ 74930 h 91439"/>
                  <a:gd name="connsiteX10" fmla="*/ 62230 w 78739"/>
                  <a:gd name="connsiteY10" fmla="*/ 43180 h 91439"/>
                  <a:gd name="connsiteX11" fmla="*/ 62230 w 78739"/>
                  <a:gd name="connsiteY11" fmla="*/ 0 h 91439"/>
                  <a:gd name="connsiteX12" fmla="*/ 78739 w 78739"/>
                  <a:gd name="connsiteY12" fmla="*/ 0 h 91439"/>
                  <a:gd name="connsiteX13" fmla="*/ 78739 w 78739"/>
                  <a:gd name="connsiteY13" fmla="*/ 88900 h 91439"/>
                  <a:gd name="connsiteX14" fmla="*/ 63500 w 78739"/>
                  <a:gd name="connsiteY14" fmla="*/ 8890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8739" h="91439">
                    <a:moveTo>
                      <a:pt x="63500" y="88900"/>
                    </a:moveTo>
                    <a:lnTo>
                      <a:pt x="63500" y="76200"/>
                    </a:lnTo>
                    <a:cubicBezTo>
                      <a:pt x="63500" y="72390"/>
                      <a:pt x="63500" y="69850"/>
                      <a:pt x="63500" y="69850"/>
                    </a:cubicBezTo>
                    <a:lnTo>
                      <a:pt x="63500" y="69850"/>
                    </a:lnTo>
                    <a:cubicBezTo>
                      <a:pt x="59689" y="77470"/>
                      <a:pt x="48260" y="91440"/>
                      <a:pt x="30480" y="91440"/>
                    </a:cubicBezTo>
                    <a:cubicBezTo>
                      <a:pt x="12700" y="91440"/>
                      <a:pt x="0" y="78740"/>
                      <a:pt x="0" y="55880"/>
                    </a:cubicBezTo>
                    <a:lnTo>
                      <a:pt x="0" y="0"/>
                    </a:lnTo>
                    <a:lnTo>
                      <a:pt x="16510" y="0"/>
                    </a:lnTo>
                    <a:lnTo>
                      <a:pt x="16510" y="52070"/>
                    </a:lnTo>
                    <a:cubicBezTo>
                      <a:pt x="16510" y="64770"/>
                      <a:pt x="19050" y="74930"/>
                      <a:pt x="33020" y="74930"/>
                    </a:cubicBezTo>
                    <a:cubicBezTo>
                      <a:pt x="46989" y="74930"/>
                      <a:pt x="62230" y="60960"/>
                      <a:pt x="62230" y="43180"/>
                    </a:cubicBezTo>
                    <a:lnTo>
                      <a:pt x="62230" y="0"/>
                    </a:lnTo>
                    <a:lnTo>
                      <a:pt x="78739" y="0"/>
                    </a:lnTo>
                    <a:lnTo>
                      <a:pt x="78739" y="88900"/>
                    </a:lnTo>
                    <a:lnTo>
                      <a:pt x="63500" y="889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" name="Freeform 146">
                <a:extLst>
                  <a:ext uri="{FF2B5EF4-FFF2-40B4-BE49-F238E27FC236}">
                    <a16:creationId xmlns:a16="http://schemas.microsoft.com/office/drawing/2014/main" id="{2502D300-45E0-8B3C-41F0-4D0EA6E29223}"/>
                  </a:ext>
                </a:extLst>
              </p:cNvPr>
              <p:cNvSpPr/>
              <p:nvPr/>
            </p:nvSpPr>
            <p:spPr>
              <a:xfrm>
                <a:off x="6638290" y="2151379"/>
                <a:ext cx="62229" cy="92710"/>
              </a:xfrm>
              <a:custGeom>
                <a:avLst/>
                <a:gdLst>
                  <a:gd name="connsiteX0" fmla="*/ 26670 w 62229"/>
                  <a:gd name="connsiteY0" fmla="*/ 53340 h 92710"/>
                  <a:gd name="connsiteX1" fmla="*/ 0 w 62229"/>
                  <a:gd name="connsiteY1" fmla="*/ 25400 h 92710"/>
                  <a:gd name="connsiteX2" fmla="*/ 31750 w 62229"/>
                  <a:gd name="connsiteY2" fmla="*/ 0 h 92710"/>
                  <a:gd name="connsiteX3" fmla="*/ 57150 w 62229"/>
                  <a:gd name="connsiteY3" fmla="*/ 5080 h 92710"/>
                  <a:gd name="connsiteX4" fmla="*/ 57150 w 62229"/>
                  <a:gd name="connsiteY4" fmla="*/ 20320 h 92710"/>
                  <a:gd name="connsiteX5" fmla="*/ 34290 w 62229"/>
                  <a:gd name="connsiteY5" fmla="*/ 13970 h 92710"/>
                  <a:gd name="connsiteX6" fmla="*/ 16510 w 62229"/>
                  <a:gd name="connsiteY6" fmla="*/ 25400 h 92710"/>
                  <a:gd name="connsiteX7" fmla="*/ 34290 w 62229"/>
                  <a:gd name="connsiteY7" fmla="*/ 39370 h 92710"/>
                  <a:gd name="connsiteX8" fmla="*/ 62230 w 62229"/>
                  <a:gd name="connsiteY8" fmla="*/ 67310 h 92710"/>
                  <a:gd name="connsiteX9" fmla="*/ 30480 w 62229"/>
                  <a:gd name="connsiteY9" fmla="*/ 92710 h 92710"/>
                  <a:gd name="connsiteX10" fmla="*/ 1270 w 62229"/>
                  <a:gd name="connsiteY10" fmla="*/ 86360 h 92710"/>
                  <a:gd name="connsiteX11" fmla="*/ 1270 w 62229"/>
                  <a:gd name="connsiteY11" fmla="*/ 71120 h 92710"/>
                  <a:gd name="connsiteX12" fmla="*/ 29210 w 62229"/>
                  <a:gd name="connsiteY12" fmla="*/ 78740 h 92710"/>
                  <a:gd name="connsiteX13" fmla="*/ 46990 w 62229"/>
                  <a:gd name="connsiteY13" fmla="*/ 67310 h 92710"/>
                  <a:gd name="connsiteX14" fmla="*/ 26670 w 62229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29" h="92710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" name="Freeform 147">
                <a:extLst>
                  <a:ext uri="{FF2B5EF4-FFF2-40B4-BE49-F238E27FC236}">
                    <a16:creationId xmlns:a16="http://schemas.microsoft.com/office/drawing/2014/main" id="{853125D0-B20B-EBFF-C745-BD9CAF8CF788}"/>
                  </a:ext>
                </a:extLst>
              </p:cNvPr>
              <p:cNvSpPr/>
              <p:nvPr/>
            </p:nvSpPr>
            <p:spPr>
              <a:xfrm>
                <a:off x="6718300" y="2151379"/>
                <a:ext cx="83819" cy="93980"/>
              </a:xfrm>
              <a:custGeom>
                <a:avLst/>
                <a:gdLst>
                  <a:gd name="connsiteX0" fmla="*/ 83820 w 83819"/>
                  <a:gd name="connsiteY0" fmla="*/ 41910 h 93980"/>
                  <a:gd name="connsiteX1" fmla="*/ 83820 w 83819"/>
                  <a:gd name="connsiteY1" fmla="*/ 50800 h 93980"/>
                  <a:gd name="connsiteX2" fmla="*/ 17780 w 83819"/>
                  <a:gd name="connsiteY2" fmla="*/ 50800 h 93980"/>
                  <a:gd name="connsiteX3" fmla="*/ 48260 w 83819"/>
                  <a:gd name="connsiteY3" fmla="*/ 80010 h 93980"/>
                  <a:gd name="connsiteX4" fmla="*/ 80010 w 83819"/>
                  <a:gd name="connsiteY4" fmla="*/ 71120 h 93980"/>
                  <a:gd name="connsiteX5" fmla="*/ 80010 w 83819"/>
                  <a:gd name="connsiteY5" fmla="*/ 86360 h 93980"/>
                  <a:gd name="connsiteX6" fmla="*/ 46990 w 83819"/>
                  <a:gd name="connsiteY6" fmla="*/ 93980 h 93980"/>
                  <a:gd name="connsiteX7" fmla="*/ 0 w 83819"/>
                  <a:gd name="connsiteY7" fmla="*/ 46990 h 93980"/>
                  <a:gd name="connsiteX8" fmla="*/ 43180 w 83819"/>
                  <a:gd name="connsiteY8" fmla="*/ 0 h 93980"/>
                  <a:gd name="connsiteX9" fmla="*/ 83820 w 83819"/>
                  <a:gd name="connsiteY9" fmla="*/ 41910 h 93980"/>
                  <a:gd name="connsiteX10" fmla="*/ 43180 w 83819"/>
                  <a:gd name="connsiteY10" fmla="*/ 13970 h 93980"/>
                  <a:gd name="connsiteX11" fmla="*/ 17780 w 83819"/>
                  <a:gd name="connsiteY11" fmla="*/ 38100 h 93980"/>
                  <a:gd name="connsiteX12" fmla="*/ 67310 w 83819"/>
                  <a:gd name="connsiteY12" fmla="*/ 38100 h 93980"/>
                  <a:gd name="connsiteX13" fmla="*/ 43180 w 83819"/>
                  <a:gd name="connsiteY13" fmla="*/ 1397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80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 149">
                <a:extLst>
                  <a:ext uri="{FF2B5EF4-FFF2-40B4-BE49-F238E27FC236}">
                    <a16:creationId xmlns:a16="http://schemas.microsoft.com/office/drawing/2014/main" id="{023711BD-7859-95D7-035B-2F7AEACFCE4F}"/>
                  </a:ext>
                </a:extLst>
              </p:cNvPr>
              <p:cNvSpPr/>
              <p:nvPr/>
            </p:nvSpPr>
            <p:spPr>
              <a:xfrm>
                <a:off x="6963409" y="2153920"/>
                <a:ext cx="137159" cy="91439"/>
              </a:xfrm>
              <a:custGeom>
                <a:avLst/>
                <a:gdLst>
                  <a:gd name="connsiteX0" fmla="*/ 95250 w 137159"/>
                  <a:gd name="connsiteY0" fmla="*/ 64770 h 91439"/>
                  <a:gd name="connsiteX1" fmla="*/ 119380 w 137159"/>
                  <a:gd name="connsiteY1" fmla="*/ 0 h 91439"/>
                  <a:gd name="connsiteX2" fmla="*/ 137160 w 137159"/>
                  <a:gd name="connsiteY2" fmla="*/ 0 h 91439"/>
                  <a:gd name="connsiteX3" fmla="*/ 100330 w 137159"/>
                  <a:gd name="connsiteY3" fmla="*/ 91440 h 91439"/>
                  <a:gd name="connsiteX4" fmla="*/ 91440 w 137159"/>
                  <a:gd name="connsiteY4" fmla="*/ 91440 h 91439"/>
                  <a:gd name="connsiteX5" fmla="*/ 68580 w 137159"/>
                  <a:gd name="connsiteY5" fmla="*/ 30480 h 91439"/>
                  <a:gd name="connsiteX6" fmla="*/ 45720 w 137159"/>
                  <a:gd name="connsiteY6" fmla="*/ 91440 h 91439"/>
                  <a:gd name="connsiteX7" fmla="*/ 36830 w 137159"/>
                  <a:gd name="connsiteY7" fmla="*/ 91440 h 91439"/>
                  <a:gd name="connsiteX8" fmla="*/ 0 w 137159"/>
                  <a:gd name="connsiteY8" fmla="*/ 0 h 91439"/>
                  <a:gd name="connsiteX9" fmla="*/ 17780 w 137159"/>
                  <a:gd name="connsiteY9" fmla="*/ 0 h 91439"/>
                  <a:gd name="connsiteX10" fmla="*/ 41910 w 137159"/>
                  <a:gd name="connsiteY10" fmla="*/ 64770 h 91439"/>
                  <a:gd name="connsiteX11" fmla="*/ 64770 w 137159"/>
                  <a:gd name="connsiteY11" fmla="*/ 1270 h 91439"/>
                  <a:gd name="connsiteX12" fmla="*/ 73660 w 137159"/>
                  <a:gd name="connsiteY12" fmla="*/ 1270 h 91439"/>
                  <a:gd name="connsiteX13" fmla="*/ 96520 w 137159"/>
                  <a:gd name="connsiteY13" fmla="*/ 6477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7159" h="91439">
                    <a:moveTo>
                      <a:pt x="95250" y="64770"/>
                    </a:moveTo>
                    <a:lnTo>
                      <a:pt x="119380" y="0"/>
                    </a:lnTo>
                    <a:lnTo>
                      <a:pt x="137160" y="0"/>
                    </a:lnTo>
                    <a:lnTo>
                      <a:pt x="100330" y="91440"/>
                    </a:lnTo>
                    <a:lnTo>
                      <a:pt x="91440" y="91440"/>
                    </a:lnTo>
                    <a:lnTo>
                      <a:pt x="68580" y="30480"/>
                    </a:lnTo>
                    <a:lnTo>
                      <a:pt x="45720" y="91440"/>
                    </a:lnTo>
                    <a:lnTo>
                      <a:pt x="36830" y="91440"/>
                    </a:lnTo>
                    <a:lnTo>
                      <a:pt x="0" y="0"/>
                    </a:lnTo>
                    <a:lnTo>
                      <a:pt x="17780" y="0"/>
                    </a:lnTo>
                    <a:lnTo>
                      <a:pt x="41910" y="64770"/>
                    </a:lnTo>
                    <a:lnTo>
                      <a:pt x="64770" y="1270"/>
                    </a:lnTo>
                    <a:lnTo>
                      <a:pt x="73660" y="1270"/>
                    </a:lnTo>
                    <a:lnTo>
                      <a:pt x="96520" y="647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 151">
                <a:extLst>
                  <a:ext uri="{FF2B5EF4-FFF2-40B4-BE49-F238E27FC236}">
                    <a16:creationId xmlns:a16="http://schemas.microsoft.com/office/drawing/2014/main" id="{E5E295D8-2904-4B83-F120-D1EB99E7954E}"/>
                  </a:ext>
                </a:extLst>
              </p:cNvPr>
              <p:cNvSpPr/>
              <p:nvPr/>
            </p:nvSpPr>
            <p:spPr>
              <a:xfrm>
                <a:off x="7155180" y="2127250"/>
                <a:ext cx="60959" cy="116839"/>
              </a:xfrm>
              <a:custGeom>
                <a:avLst/>
                <a:gdLst>
                  <a:gd name="connsiteX0" fmla="*/ 15239 w 60959"/>
                  <a:gd name="connsiteY0" fmla="*/ 26670 h 116839"/>
                  <a:gd name="connsiteX1" fmla="*/ 15239 w 60959"/>
                  <a:gd name="connsiteY1" fmla="*/ 0 h 116839"/>
                  <a:gd name="connsiteX2" fmla="*/ 31750 w 60959"/>
                  <a:gd name="connsiteY2" fmla="*/ 0 h 116839"/>
                  <a:gd name="connsiteX3" fmla="*/ 31750 w 60959"/>
                  <a:gd name="connsiteY3" fmla="*/ 26670 h 116839"/>
                  <a:gd name="connsiteX4" fmla="*/ 58420 w 60959"/>
                  <a:gd name="connsiteY4" fmla="*/ 26670 h 116839"/>
                  <a:gd name="connsiteX5" fmla="*/ 58420 w 60959"/>
                  <a:gd name="connsiteY5" fmla="*/ 40640 h 116839"/>
                  <a:gd name="connsiteX6" fmla="*/ 31750 w 60959"/>
                  <a:gd name="connsiteY6" fmla="*/ 40640 h 116839"/>
                  <a:gd name="connsiteX7" fmla="*/ 31750 w 60959"/>
                  <a:gd name="connsiteY7" fmla="*/ 86360 h 116839"/>
                  <a:gd name="connsiteX8" fmla="*/ 44450 w 60959"/>
                  <a:gd name="connsiteY8" fmla="*/ 102870 h 116839"/>
                  <a:gd name="connsiteX9" fmla="*/ 60960 w 60959"/>
                  <a:gd name="connsiteY9" fmla="*/ 99060 h 116839"/>
                  <a:gd name="connsiteX10" fmla="*/ 60960 w 60959"/>
                  <a:gd name="connsiteY10" fmla="*/ 113030 h 116839"/>
                  <a:gd name="connsiteX11" fmla="*/ 40639 w 60959"/>
                  <a:gd name="connsiteY11" fmla="*/ 116840 h 116839"/>
                  <a:gd name="connsiteX12" fmla="*/ 13970 w 60959"/>
                  <a:gd name="connsiteY12" fmla="*/ 90170 h 116839"/>
                  <a:gd name="connsiteX13" fmla="*/ 13970 w 60959"/>
                  <a:gd name="connsiteY13" fmla="*/ 39370 h 116839"/>
                  <a:gd name="connsiteX14" fmla="*/ 0 w 60959"/>
                  <a:gd name="connsiteY14" fmla="*/ 39370 h 116839"/>
                  <a:gd name="connsiteX15" fmla="*/ 0 w 60959"/>
                  <a:gd name="connsiteY15" fmla="*/ 25400 h 116839"/>
                  <a:gd name="connsiteX16" fmla="*/ 15239 w 60959"/>
                  <a:gd name="connsiteY16" fmla="*/ 25400 h 11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59" h="116839">
                    <a:moveTo>
                      <a:pt x="15239" y="26670"/>
                    </a:moveTo>
                    <a:lnTo>
                      <a:pt x="15239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39" y="116840"/>
                    </a:cubicBezTo>
                    <a:cubicBezTo>
                      <a:pt x="27939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39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 153">
                <a:extLst>
                  <a:ext uri="{FF2B5EF4-FFF2-40B4-BE49-F238E27FC236}">
                    <a16:creationId xmlns:a16="http://schemas.microsoft.com/office/drawing/2014/main" id="{7BDF7794-C5FE-0795-A7EA-CE3EBDBAEDA1}"/>
                  </a:ext>
                </a:extLst>
              </p:cNvPr>
              <p:cNvSpPr/>
              <p:nvPr/>
            </p:nvSpPr>
            <p:spPr>
              <a:xfrm>
                <a:off x="7374890" y="2151379"/>
                <a:ext cx="74929" cy="93980"/>
              </a:xfrm>
              <a:custGeom>
                <a:avLst/>
                <a:gdLst>
                  <a:gd name="connsiteX0" fmla="*/ 48260 w 74929"/>
                  <a:gd name="connsiteY0" fmla="*/ 78740 h 93980"/>
                  <a:gd name="connsiteX1" fmla="*/ 74930 w 74929"/>
                  <a:gd name="connsiteY1" fmla="*/ 71120 h 93980"/>
                  <a:gd name="connsiteX2" fmla="*/ 74930 w 74929"/>
                  <a:gd name="connsiteY2" fmla="*/ 86360 h 93980"/>
                  <a:gd name="connsiteX3" fmla="*/ 46990 w 74929"/>
                  <a:gd name="connsiteY3" fmla="*/ 93980 h 93980"/>
                  <a:gd name="connsiteX4" fmla="*/ 0 w 74929"/>
                  <a:gd name="connsiteY4" fmla="*/ 46990 h 93980"/>
                  <a:gd name="connsiteX5" fmla="*/ 46990 w 74929"/>
                  <a:gd name="connsiteY5" fmla="*/ 0 h 93980"/>
                  <a:gd name="connsiteX6" fmla="*/ 74930 w 74929"/>
                  <a:gd name="connsiteY6" fmla="*/ 6350 h 93980"/>
                  <a:gd name="connsiteX7" fmla="*/ 74930 w 74929"/>
                  <a:gd name="connsiteY7" fmla="*/ 21590 h 93980"/>
                  <a:gd name="connsiteX8" fmla="*/ 48260 w 74929"/>
                  <a:gd name="connsiteY8" fmla="*/ 13970 h 93980"/>
                  <a:gd name="connsiteX9" fmla="*/ 17780 w 74929"/>
                  <a:gd name="connsiteY9" fmla="*/ 45720 h 93980"/>
                  <a:gd name="connsiteX10" fmla="*/ 48260 w 74929"/>
                  <a:gd name="connsiteY10" fmla="*/ 7747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929" h="93980">
                    <a:moveTo>
                      <a:pt x="48260" y="78740"/>
                    </a:moveTo>
                    <a:cubicBezTo>
                      <a:pt x="60960" y="78740"/>
                      <a:pt x="69850" y="73660"/>
                      <a:pt x="74930" y="71120"/>
                    </a:cubicBezTo>
                    <a:lnTo>
                      <a:pt x="74930" y="86360"/>
                    </a:lnTo>
                    <a:cubicBezTo>
                      <a:pt x="69850" y="88900"/>
                      <a:pt x="60960" y="93980"/>
                      <a:pt x="4699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6990" y="0"/>
                    </a:cubicBezTo>
                    <a:cubicBezTo>
                      <a:pt x="74930" y="0"/>
                      <a:pt x="68580" y="3810"/>
                      <a:pt x="74930" y="6350"/>
                    </a:cubicBezTo>
                    <a:lnTo>
                      <a:pt x="74930" y="21590"/>
                    </a:lnTo>
                    <a:cubicBezTo>
                      <a:pt x="68580" y="17780"/>
                      <a:pt x="59690" y="13970"/>
                      <a:pt x="48260" y="13970"/>
                    </a:cubicBezTo>
                    <a:cubicBezTo>
                      <a:pt x="30480" y="13970"/>
                      <a:pt x="17780" y="26670"/>
                      <a:pt x="17780" y="45720"/>
                    </a:cubicBezTo>
                    <a:cubicBezTo>
                      <a:pt x="17780" y="64770"/>
                      <a:pt x="30480" y="77470"/>
                      <a:pt x="48260" y="774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 154">
                <a:extLst>
                  <a:ext uri="{FF2B5EF4-FFF2-40B4-BE49-F238E27FC236}">
                    <a16:creationId xmlns:a16="http://schemas.microsoft.com/office/drawing/2014/main" id="{22FC519E-0C66-01ED-B7D4-8DF36AB47DAC}"/>
                  </a:ext>
                </a:extLst>
              </p:cNvPr>
              <p:cNvSpPr/>
              <p:nvPr/>
            </p:nvSpPr>
            <p:spPr>
              <a:xfrm>
                <a:off x="7468869" y="2151379"/>
                <a:ext cx="73660" cy="93980"/>
              </a:xfrm>
              <a:custGeom>
                <a:avLst/>
                <a:gdLst>
                  <a:gd name="connsiteX0" fmla="*/ 5080 w 73660"/>
                  <a:gd name="connsiteY0" fmla="*/ 6350 h 93980"/>
                  <a:gd name="connsiteX1" fmla="*/ 36830 w 73660"/>
                  <a:gd name="connsiteY1" fmla="*/ 0 h 93980"/>
                  <a:gd name="connsiteX2" fmla="*/ 73661 w 73660"/>
                  <a:gd name="connsiteY2" fmla="*/ 34290 h 93980"/>
                  <a:gd name="connsiteX3" fmla="*/ 73661 w 73660"/>
                  <a:gd name="connsiteY3" fmla="*/ 91440 h 93980"/>
                  <a:gd name="connsiteX4" fmla="*/ 58420 w 73660"/>
                  <a:gd name="connsiteY4" fmla="*/ 91440 h 93980"/>
                  <a:gd name="connsiteX5" fmla="*/ 58420 w 73660"/>
                  <a:gd name="connsiteY5" fmla="*/ 81280 h 93980"/>
                  <a:gd name="connsiteX6" fmla="*/ 58420 w 73660"/>
                  <a:gd name="connsiteY6" fmla="*/ 73660 h 93980"/>
                  <a:gd name="connsiteX7" fmla="*/ 58420 w 73660"/>
                  <a:gd name="connsiteY7" fmla="*/ 73660 h 93980"/>
                  <a:gd name="connsiteX8" fmla="*/ 27940 w 73660"/>
                  <a:gd name="connsiteY8" fmla="*/ 93980 h 93980"/>
                  <a:gd name="connsiteX9" fmla="*/ 0 w 73660"/>
                  <a:gd name="connsiteY9" fmla="*/ 67310 h 93980"/>
                  <a:gd name="connsiteX10" fmla="*/ 58420 w 73660"/>
                  <a:gd name="connsiteY10" fmla="*/ 39370 h 93980"/>
                  <a:gd name="connsiteX11" fmla="*/ 58420 w 73660"/>
                  <a:gd name="connsiteY11" fmla="*/ 34290 h 93980"/>
                  <a:gd name="connsiteX12" fmla="*/ 35561 w 73660"/>
                  <a:gd name="connsiteY12" fmla="*/ 13970 h 93980"/>
                  <a:gd name="connsiteX13" fmla="*/ 6350 w 73660"/>
                  <a:gd name="connsiteY13" fmla="*/ 21590 h 93980"/>
                  <a:gd name="connsiteX14" fmla="*/ 6350 w 73660"/>
                  <a:gd name="connsiteY14" fmla="*/ 6350 h 93980"/>
                  <a:gd name="connsiteX15" fmla="*/ 57150 w 73660"/>
                  <a:gd name="connsiteY15" fmla="*/ 50800 h 93980"/>
                  <a:gd name="connsiteX16" fmla="*/ 16511 w 73660"/>
                  <a:gd name="connsiteY16" fmla="*/ 66040 h 93980"/>
                  <a:gd name="connsiteX17" fmla="*/ 30480 w 73660"/>
                  <a:gd name="connsiteY17" fmla="*/ 80010 h 93980"/>
                  <a:gd name="connsiteX18" fmla="*/ 57150 w 73660"/>
                  <a:gd name="connsiteY18" fmla="*/ 5080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60" h="93980">
                    <a:moveTo>
                      <a:pt x="5080" y="6350"/>
                    </a:moveTo>
                    <a:cubicBezTo>
                      <a:pt x="10161" y="3810"/>
                      <a:pt x="21590" y="0"/>
                      <a:pt x="36830" y="0"/>
                    </a:cubicBezTo>
                    <a:cubicBezTo>
                      <a:pt x="62230" y="0"/>
                      <a:pt x="73661" y="12700"/>
                      <a:pt x="73661" y="34290"/>
                    </a:cubicBezTo>
                    <a:lnTo>
                      <a:pt x="73661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1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1" y="54610"/>
                      <a:pt x="16511" y="66040"/>
                    </a:cubicBezTo>
                    <a:cubicBezTo>
                      <a:pt x="16511" y="77470"/>
                      <a:pt x="21590" y="80010"/>
                      <a:pt x="30480" y="80010"/>
                    </a:cubicBezTo>
                    <a:cubicBezTo>
                      <a:pt x="45720" y="80010"/>
                      <a:pt x="57150" y="64770"/>
                      <a:pt x="5715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 155">
                <a:extLst>
                  <a:ext uri="{FF2B5EF4-FFF2-40B4-BE49-F238E27FC236}">
                    <a16:creationId xmlns:a16="http://schemas.microsoft.com/office/drawing/2014/main" id="{C133E301-18D9-0902-4F2A-1226D3C975EF}"/>
                  </a:ext>
                </a:extLst>
              </p:cNvPr>
              <p:cNvSpPr/>
              <p:nvPr/>
            </p:nvSpPr>
            <p:spPr>
              <a:xfrm>
                <a:off x="7571740" y="2151379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 156">
                <a:extLst>
                  <a:ext uri="{FF2B5EF4-FFF2-40B4-BE49-F238E27FC236}">
                    <a16:creationId xmlns:a16="http://schemas.microsoft.com/office/drawing/2014/main" id="{005D1909-0AF8-D6A5-D337-B76B408A6209}"/>
                  </a:ext>
                </a:extLst>
              </p:cNvPr>
              <p:cNvSpPr/>
              <p:nvPr/>
            </p:nvSpPr>
            <p:spPr>
              <a:xfrm>
                <a:off x="7635240" y="2151379"/>
                <a:ext cx="83819" cy="93980"/>
              </a:xfrm>
              <a:custGeom>
                <a:avLst/>
                <a:gdLst>
                  <a:gd name="connsiteX0" fmla="*/ 83820 w 83819"/>
                  <a:gd name="connsiteY0" fmla="*/ 41910 h 93980"/>
                  <a:gd name="connsiteX1" fmla="*/ 83820 w 83819"/>
                  <a:gd name="connsiteY1" fmla="*/ 50800 h 93980"/>
                  <a:gd name="connsiteX2" fmla="*/ 17780 w 83819"/>
                  <a:gd name="connsiteY2" fmla="*/ 50800 h 93980"/>
                  <a:gd name="connsiteX3" fmla="*/ 48260 w 83819"/>
                  <a:gd name="connsiteY3" fmla="*/ 80010 h 93980"/>
                  <a:gd name="connsiteX4" fmla="*/ 80010 w 83819"/>
                  <a:gd name="connsiteY4" fmla="*/ 71120 h 93980"/>
                  <a:gd name="connsiteX5" fmla="*/ 80010 w 83819"/>
                  <a:gd name="connsiteY5" fmla="*/ 86360 h 93980"/>
                  <a:gd name="connsiteX6" fmla="*/ 46990 w 83819"/>
                  <a:gd name="connsiteY6" fmla="*/ 93980 h 93980"/>
                  <a:gd name="connsiteX7" fmla="*/ 0 w 83819"/>
                  <a:gd name="connsiteY7" fmla="*/ 46990 h 93980"/>
                  <a:gd name="connsiteX8" fmla="*/ 43180 w 83819"/>
                  <a:gd name="connsiteY8" fmla="*/ 0 h 93980"/>
                  <a:gd name="connsiteX9" fmla="*/ 83820 w 83819"/>
                  <a:gd name="connsiteY9" fmla="*/ 41910 h 93980"/>
                  <a:gd name="connsiteX10" fmla="*/ 43180 w 83819"/>
                  <a:gd name="connsiteY10" fmla="*/ 13970 h 93980"/>
                  <a:gd name="connsiteX11" fmla="*/ 17780 w 83819"/>
                  <a:gd name="connsiteY11" fmla="*/ 38100 h 93980"/>
                  <a:gd name="connsiteX12" fmla="*/ 67310 w 83819"/>
                  <a:gd name="connsiteY12" fmla="*/ 38100 h 93980"/>
                  <a:gd name="connsiteX13" fmla="*/ 43180 w 83819"/>
                  <a:gd name="connsiteY13" fmla="*/ 1397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80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 157">
                <a:extLst>
                  <a:ext uri="{FF2B5EF4-FFF2-40B4-BE49-F238E27FC236}">
                    <a16:creationId xmlns:a16="http://schemas.microsoft.com/office/drawing/2014/main" id="{DCD51D57-C1C8-71DB-0606-052EAE20606E}"/>
                  </a:ext>
                </a:extLst>
              </p:cNvPr>
              <p:cNvSpPr/>
              <p:nvPr/>
            </p:nvSpPr>
            <p:spPr>
              <a:xfrm>
                <a:off x="7767319" y="2127250"/>
                <a:ext cx="60960" cy="116839"/>
              </a:xfrm>
              <a:custGeom>
                <a:avLst/>
                <a:gdLst>
                  <a:gd name="connsiteX0" fmla="*/ 15240 w 60960"/>
                  <a:gd name="connsiteY0" fmla="*/ 26670 h 116839"/>
                  <a:gd name="connsiteX1" fmla="*/ 15240 w 60960"/>
                  <a:gd name="connsiteY1" fmla="*/ 0 h 116839"/>
                  <a:gd name="connsiteX2" fmla="*/ 31750 w 60960"/>
                  <a:gd name="connsiteY2" fmla="*/ 0 h 116839"/>
                  <a:gd name="connsiteX3" fmla="*/ 31750 w 60960"/>
                  <a:gd name="connsiteY3" fmla="*/ 26670 h 116839"/>
                  <a:gd name="connsiteX4" fmla="*/ 58420 w 60960"/>
                  <a:gd name="connsiteY4" fmla="*/ 26670 h 116839"/>
                  <a:gd name="connsiteX5" fmla="*/ 58420 w 60960"/>
                  <a:gd name="connsiteY5" fmla="*/ 40640 h 116839"/>
                  <a:gd name="connsiteX6" fmla="*/ 31750 w 60960"/>
                  <a:gd name="connsiteY6" fmla="*/ 40640 h 116839"/>
                  <a:gd name="connsiteX7" fmla="*/ 31750 w 60960"/>
                  <a:gd name="connsiteY7" fmla="*/ 86360 h 116839"/>
                  <a:gd name="connsiteX8" fmla="*/ 44450 w 60960"/>
                  <a:gd name="connsiteY8" fmla="*/ 102870 h 116839"/>
                  <a:gd name="connsiteX9" fmla="*/ 60961 w 60960"/>
                  <a:gd name="connsiteY9" fmla="*/ 99060 h 116839"/>
                  <a:gd name="connsiteX10" fmla="*/ 60961 w 60960"/>
                  <a:gd name="connsiteY10" fmla="*/ 113030 h 116839"/>
                  <a:gd name="connsiteX11" fmla="*/ 40640 w 60960"/>
                  <a:gd name="connsiteY11" fmla="*/ 116840 h 116839"/>
                  <a:gd name="connsiteX12" fmla="*/ 13970 w 60960"/>
                  <a:gd name="connsiteY12" fmla="*/ 90170 h 116839"/>
                  <a:gd name="connsiteX13" fmla="*/ 13970 w 60960"/>
                  <a:gd name="connsiteY13" fmla="*/ 39370 h 116839"/>
                  <a:gd name="connsiteX14" fmla="*/ 0 w 60960"/>
                  <a:gd name="connsiteY14" fmla="*/ 39370 h 116839"/>
                  <a:gd name="connsiteX15" fmla="*/ 0 w 60960"/>
                  <a:gd name="connsiteY15" fmla="*/ 25400 h 116839"/>
                  <a:gd name="connsiteX16" fmla="*/ 15240 w 60960"/>
                  <a:gd name="connsiteY16" fmla="*/ 25400 h 11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60" h="116839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1" y="99060"/>
                    </a:cubicBezTo>
                    <a:lnTo>
                      <a:pt x="60961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 158">
                <a:extLst>
                  <a:ext uri="{FF2B5EF4-FFF2-40B4-BE49-F238E27FC236}">
                    <a16:creationId xmlns:a16="http://schemas.microsoft.com/office/drawing/2014/main" id="{9FABCD6F-34C9-48EA-1FD8-B0F8D775F9DB}"/>
                  </a:ext>
                </a:extLst>
              </p:cNvPr>
              <p:cNvSpPr/>
              <p:nvPr/>
            </p:nvSpPr>
            <p:spPr>
              <a:xfrm>
                <a:off x="7842250" y="2151379"/>
                <a:ext cx="91440" cy="93980"/>
              </a:xfrm>
              <a:custGeom>
                <a:avLst/>
                <a:gdLst>
                  <a:gd name="connsiteX0" fmla="*/ 91440 w 91440"/>
                  <a:gd name="connsiteY0" fmla="*/ 46990 h 93980"/>
                  <a:gd name="connsiteX1" fmla="*/ 45720 w 91440"/>
                  <a:gd name="connsiteY1" fmla="*/ 93980 h 93980"/>
                  <a:gd name="connsiteX2" fmla="*/ 0 w 91440"/>
                  <a:gd name="connsiteY2" fmla="*/ 46990 h 93980"/>
                  <a:gd name="connsiteX3" fmla="*/ 45720 w 91440"/>
                  <a:gd name="connsiteY3" fmla="*/ 0 h 93980"/>
                  <a:gd name="connsiteX4" fmla="*/ 91440 w 91440"/>
                  <a:gd name="connsiteY4" fmla="*/ 46990 h 93980"/>
                  <a:gd name="connsiteX5" fmla="*/ 74930 w 91440"/>
                  <a:gd name="connsiteY5" fmla="*/ 46990 h 93980"/>
                  <a:gd name="connsiteX6" fmla="*/ 44450 w 91440"/>
                  <a:gd name="connsiteY6" fmla="*/ 15240 h 93980"/>
                  <a:gd name="connsiteX7" fmla="*/ 15240 w 91440"/>
                  <a:gd name="connsiteY7" fmla="*/ 46990 h 93980"/>
                  <a:gd name="connsiteX8" fmla="*/ 44450 w 91440"/>
                  <a:gd name="connsiteY8" fmla="*/ 78740 h 93980"/>
                  <a:gd name="connsiteX9" fmla="*/ 74930 w 91440"/>
                  <a:gd name="connsiteY9" fmla="*/ 4699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40" h="93980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4930" y="46990"/>
                    </a:moveTo>
                    <a:cubicBezTo>
                      <a:pt x="74930" y="27940"/>
                      <a:pt x="62230" y="15240"/>
                      <a:pt x="44450" y="15240"/>
                    </a:cubicBezTo>
                    <a:cubicBezTo>
                      <a:pt x="26670" y="15240"/>
                      <a:pt x="15240" y="29210"/>
                      <a:pt x="15240" y="46990"/>
                    </a:cubicBezTo>
                    <a:cubicBezTo>
                      <a:pt x="15240" y="64770"/>
                      <a:pt x="27940" y="78740"/>
                      <a:pt x="44450" y="78740"/>
                    </a:cubicBezTo>
                    <a:cubicBezTo>
                      <a:pt x="60960" y="78740"/>
                      <a:pt x="74930" y="64770"/>
                      <a:pt x="7493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83162242-F216-0B18-6446-8E39B299533A}"/>
                  </a:ext>
                </a:extLst>
              </p:cNvPr>
              <p:cNvSpPr/>
              <p:nvPr/>
            </p:nvSpPr>
            <p:spPr>
              <a:xfrm>
                <a:off x="7988300" y="2151379"/>
                <a:ext cx="73659" cy="93980"/>
              </a:xfrm>
              <a:custGeom>
                <a:avLst/>
                <a:gdLst>
                  <a:gd name="connsiteX0" fmla="*/ 5080 w 73659"/>
                  <a:gd name="connsiteY0" fmla="*/ 6350 h 93980"/>
                  <a:gd name="connsiteX1" fmla="*/ 36830 w 73659"/>
                  <a:gd name="connsiteY1" fmla="*/ 0 h 93980"/>
                  <a:gd name="connsiteX2" fmla="*/ 73660 w 73659"/>
                  <a:gd name="connsiteY2" fmla="*/ 34290 h 93980"/>
                  <a:gd name="connsiteX3" fmla="*/ 73660 w 73659"/>
                  <a:gd name="connsiteY3" fmla="*/ 91440 h 93980"/>
                  <a:gd name="connsiteX4" fmla="*/ 58420 w 73659"/>
                  <a:gd name="connsiteY4" fmla="*/ 91440 h 93980"/>
                  <a:gd name="connsiteX5" fmla="*/ 58420 w 73659"/>
                  <a:gd name="connsiteY5" fmla="*/ 81280 h 93980"/>
                  <a:gd name="connsiteX6" fmla="*/ 58420 w 73659"/>
                  <a:gd name="connsiteY6" fmla="*/ 73660 h 93980"/>
                  <a:gd name="connsiteX7" fmla="*/ 58420 w 73659"/>
                  <a:gd name="connsiteY7" fmla="*/ 73660 h 93980"/>
                  <a:gd name="connsiteX8" fmla="*/ 27940 w 73659"/>
                  <a:gd name="connsiteY8" fmla="*/ 93980 h 93980"/>
                  <a:gd name="connsiteX9" fmla="*/ 0 w 73659"/>
                  <a:gd name="connsiteY9" fmla="*/ 67310 h 93980"/>
                  <a:gd name="connsiteX10" fmla="*/ 58420 w 73659"/>
                  <a:gd name="connsiteY10" fmla="*/ 39370 h 93980"/>
                  <a:gd name="connsiteX11" fmla="*/ 58420 w 73659"/>
                  <a:gd name="connsiteY11" fmla="*/ 34290 h 93980"/>
                  <a:gd name="connsiteX12" fmla="*/ 35560 w 73659"/>
                  <a:gd name="connsiteY12" fmla="*/ 13970 h 93980"/>
                  <a:gd name="connsiteX13" fmla="*/ 6350 w 73659"/>
                  <a:gd name="connsiteY13" fmla="*/ 21590 h 93980"/>
                  <a:gd name="connsiteX14" fmla="*/ 6350 w 73659"/>
                  <a:gd name="connsiteY14" fmla="*/ 6350 h 93980"/>
                  <a:gd name="connsiteX15" fmla="*/ 57150 w 73659"/>
                  <a:gd name="connsiteY15" fmla="*/ 50800 h 93980"/>
                  <a:gd name="connsiteX16" fmla="*/ 16510 w 73659"/>
                  <a:gd name="connsiteY16" fmla="*/ 66040 h 93980"/>
                  <a:gd name="connsiteX17" fmla="*/ 30480 w 73659"/>
                  <a:gd name="connsiteY17" fmla="*/ 80010 h 93980"/>
                  <a:gd name="connsiteX18" fmla="*/ 57150 w 73659"/>
                  <a:gd name="connsiteY18" fmla="*/ 5080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80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80010"/>
                      <a:pt x="30480" y="80010"/>
                    </a:cubicBezTo>
                    <a:cubicBezTo>
                      <a:pt x="45720" y="80010"/>
                      <a:pt x="57150" y="64770"/>
                      <a:pt x="5715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3B76FA4D-C984-8856-55EE-DC278EDC58D8}"/>
                  </a:ext>
                </a:extLst>
              </p:cNvPr>
              <p:cNvSpPr/>
              <p:nvPr/>
            </p:nvSpPr>
            <p:spPr>
              <a:xfrm>
                <a:off x="8077200" y="2153920"/>
                <a:ext cx="88900" cy="91439"/>
              </a:xfrm>
              <a:custGeom>
                <a:avLst/>
                <a:gdLst>
                  <a:gd name="connsiteX0" fmla="*/ 87630 w 88900"/>
                  <a:gd name="connsiteY0" fmla="*/ 0 h 91439"/>
                  <a:gd name="connsiteX1" fmla="*/ 48260 w 88900"/>
                  <a:gd name="connsiteY1" fmla="*/ 91440 h 91439"/>
                  <a:gd name="connsiteX2" fmla="*/ 39370 w 88900"/>
                  <a:gd name="connsiteY2" fmla="*/ 91440 h 91439"/>
                  <a:gd name="connsiteX3" fmla="*/ 0 w 88900"/>
                  <a:gd name="connsiteY3" fmla="*/ 0 h 91439"/>
                  <a:gd name="connsiteX4" fmla="*/ 17780 w 88900"/>
                  <a:gd name="connsiteY4" fmla="*/ 0 h 91439"/>
                  <a:gd name="connsiteX5" fmla="*/ 44450 w 88900"/>
                  <a:gd name="connsiteY5" fmla="*/ 64770 h 91439"/>
                  <a:gd name="connsiteX6" fmla="*/ 71120 w 88900"/>
                  <a:gd name="connsiteY6" fmla="*/ 0 h 91439"/>
                  <a:gd name="connsiteX7" fmla="*/ 88900 w 88900"/>
                  <a:gd name="connsiteY7" fmla="*/ 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900" h="91439">
                    <a:moveTo>
                      <a:pt x="87630" y="0"/>
                    </a:moveTo>
                    <a:lnTo>
                      <a:pt x="48260" y="91440"/>
                    </a:lnTo>
                    <a:lnTo>
                      <a:pt x="39370" y="91440"/>
                    </a:lnTo>
                    <a:lnTo>
                      <a:pt x="0" y="0"/>
                    </a:lnTo>
                    <a:lnTo>
                      <a:pt x="17780" y="0"/>
                    </a:lnTo>
                    <a:cubicBezTo>
                      <a:pt x="26670" y="21590"/>
                      <a:pt x="36830" y="44450"/>
                      <a:pt x="44450" y="64770"/>
                    </a:cubicBezTo>
                    <a:cubicBezTo>
                      <a:pt x="52070" y="44450"/>
                      <a:pt x="62230" y="21590"/>
                      <a:pt x="71120" y="0"/>
                    </a:cubicBezTo>
                    <a:lnTo>
                      <a:pt x="8890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B826F64F-0AF3-0C43-6D17-DB7610633520}"/>
                  </a:ext>
                </a:extLst>
              </p:cNvPr>
              <p:cNvSpPr/>
              <p:nvPr/>
            </p:nvSpPr>
            <p:spPr>
              <a:xfrm>
                <a:off x="8174990" y="2151379"/>
                <a:ext cx="91440" cy="93980"/>
              </a:xfrm>
              <a:custGeom>
                <a:avLst/>
                <a:gdLst>
                  <a:gd name="connsiteX0" fmla="*/ 91440 w 91440"/>
                  <a:gd name="connsiteY0" fmla="*/ 46990 h 93980"/>
                  <a:gd name="connsiteX1" fmla="*/ 45720 w 91440"/>
                  <a:gd name="connsiteY1" fmla="*/ 93980 h 93980"/>
                  <a:gd name="connsiteX2" fmla="*/ 0 w 91440"/>
                  <a:gd name="connsiteY2" fmla="*/ 46990 h 93980"/>
                  <a:gd name="connsiteX3" fmla="*/ 45720 w 91440"/>
                  <a:gd name="connsiteY3" fmla="*/ 0 h 93980"/>
                  <a:gd name="connsiteX4" fmla="*/ 91440 w 91440"/>
                  <a:gd name="connsiteY4" fmla="*/ 46990 h 93980"/>
                  <a:gd name="connsiteX5" fmla="*/ 74930 w 91440"/>
                  <a:gd name="connsiteY5" fmla="*/ 46990 h 93980"/>
                  <a:gd name="connsiteX6" fmla="*/ 44450 w 91440"/>
                  <a:gd name="connsiteY6" fmla="*/ 15240 h 93980"/>
                  <a:gd name="connsiteX7" fmla="*/ 15240 w 91440"/>
                  <a:gd name="connsiteY7" fmla="*/ 46990 h 93980"/>
                  <a:gd name="connsiteX8" fmla="*/ 44450 w 91440"/>
                  <a:gd name="connsiteY8" fmla="*/ 78740 h 93980"/>
                  <a:gd name="connsiteX9" fmla="*/ 74930 w 91440"/>
                  <a:gd name="connsiteY9" fmla="*/ 4699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40" h="93980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4930" y="46990"/>
                    </a:moveTo>
                    <a:cubicBezTo>
                      <a:pt x="74930" y="27940"/>
                      <a:pt x="62230" y="15240"/>
                      <a:pt x="44450" y="15240"/>
                    </a:cubicBezTo>
                    <a:cubicBezTo>
                      <a:pt x="26670" y="15240"/>
                      <a:pt x="15240" y="29210"/>
                      <a:pt x="15240" y="46990"/>
                    </a:cubicBezTo>
                    <a:cubicBezTo>
                      <a:pt x="15240" y="64770"/>
                      <a:pt x="27940" y="78740"/>
                      <a:pt x="44450" y="78740"/>
                    </a:cubicBezTo>
                    <a:cubicBezTo>
                      <a:pt x="60960" y="78740"/>
                      <a:pt x="74930" y="64770"/>
                      <a:pt x="7493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 164">
                <a:extLst>
                  <a:ext uri="{FF2B5EF4-FFF2-40B4-BE49-F238E27FC236}">
                    <a16:creationId xmlns:a16="http://schemas.microsoft.com/office/drawing/2014/main" id="{3EF09BDF-5387-5F0C-1727-51E61616C41B}"/>
                  </a:ext>
                </a:extLst>
              </p:cNvPr>
              <p:cNvSpPr/>
              <p:nvPr/>
            </p:nvSpPr>
            <p:spPr>
              <a:xfrm>
                <a:off x="8486140" y="2151379"/>
                <a:ext cx="73659" cy="93980"/>
              </a:xfrm>
              <a:custGeom>
                <a:avLst/>
                <a:gdLst>
                  <a:gd name="connsiteX0" fmla="*/ 5080 w 73659"/>
                  <a:gd name="connsiteY0" fmla="*/ 6350 h 93980"/>
                  <a:gd name="connsiteX1" fmla="*/ 36830 w 73659"/>
                  <a:gd name="connsiteY1" fmla="*/ 0 h 93980"/>
                  <a:gd name="connsiteX2" fmla="*/ 73660 w 73659"/>
                  <a:gd name="connsiteY2" fmla="*/ 34290 h 93980"/>
                  <a:gd name="connsiteX3" fmla="*/ 73660 w 73659"/>
                  <a:gd name="connsiteY3" fmla="*/ 91440 h 93980"/>
                  <a:gd name="connsiteX4" fmla="*/ 58420 w 73659"/>
                  <a:gd name="connsiteY4" fmla="*/ 91440 h 93980"/>
                  <a:gd name="connsiteX5" fmla="*/ 58420 w 73659"/>
                  <a:gd name="connsiteY5" fmla="*/ 81280 h 93980"/>
                  <a:gd name="connsiteX6" fmla="*/ 58420 w 73659"/>
                  <a:gd name="connsiteY6" fmla="*/ 73660 h 93980"/>
                  <a:gd name="connsiteX7" fmla="*/ 58420 w 73659"/>
                  <a:gd name="connsiteY7" fmla="*/ 73660 h 93980"/>
                  <a:gd name="connsiteX8" fmla="*/ 27940 w 73659"/>
                  <a:gd name="connsiteY8" fmla="*/ 93980 h 93980"/>
                  <a:gd name="connsiteX9" fmla="*/ 0 w 73659"/>
                  <a:gd name="connsiteY9" fmla="*/ 67310 h 93980"/>
                  <a:gd name="connsiteX10" fmla="*/ 58420 w 73659"/>
                  <a:gd name="connsiteY10" fmla="*/ 39370 h 93980"/>
                  <a:gd name="connsiteX11" fmla="*/ 58420 w 73659"/>
                  <a:gd name="connsiteY11" fmla="*/ 34290 h 93980"/>
                  <a:gd name="connsiteX12" fmla="*/ 35560 w 73659"/>
                  <a:gd name="connsiteY12" fmla="*/ 13970 h 93980"/>
                  <a:gd name="connsiteX13" fmla="*/ 6350 w 73659"/>
                  <a:gd name="connsiteY13" fmla="*/ 21590 h 93980"/>
                  <a:gd name="connsiteX14" fmla="*/ 6350 w 73659"/>
                  <a:gd name="connsiteY14" fmla="*/ 6350 h 93980"/>
                  <a:gd name="connsiteX15" fmla="*/ 57150 w 73659"/>
                  <a:gd name="connsiteY15" fmla="*/ 50800 h 93980"/>
                  <a:gd name="connsiteX16" fmla="*/ 16510 w 73659"/>
                  <a:gd name="connsiteY16" fmla="*/ 66040 h 93980"/>
                  <a:gd name="connsiteX17" fmla="*/ 30480 w 73659"/>
                  <a:gd name="connsiteY17" fmla="*/ 80010 h 93980"/>
                  <a:gd name="connsiteX18" fmla="*/ 57150 w 73659"/>
                  <a:gd name="connsiteY18" fmla="*/ 5080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80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80010"/>
                      <a:pt x="30480" y="80010"/>
                    </a:cubicBezTo>
                    <a:cubicBezTo>
                      <a:pt x="45720" y="80010"/>
                      <a:pt x="57150" y="64770"/>
                      <a:pt x="5715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" name="Freeform 165">
                <a:extLst>
                  <a:ext uri="{FF2B5EF4-FFF2-40B4-BE49-F238E27FC236}">
                    <a16:creationId xmlns:a16="http://schemas.microsoft.com/office/drawing/2014/main" id="{C0C8873D-4EDD-EC99-2DA1-B3FC245EACB2}"/>
                  </a:ext>
                </a:extLst>
              </p:cNvPr>
              <p:cNvSpPr/>
              <p:nvPr/>
            </p:nvSpPr>
            <p:spPr>
              <a:xfrm>
                <a:off x="8590280" y="2151379"/>
                <a:ext cx="80009" cy="91440"/>
              </a:xfrm>
              <a:custGeom>
                <a:avLst/>
                <a:gdLst>
                  <a:gd name="connsiteX0" fmla="*/ 15239 w 80009"/>
                  <a:gd name="connsiteY0" fmla="*/ 2540 h 91440"/>
                  <a:gd name="connsiteX1" fmla="*/ 15239 w 80009"/>
                  <a:gd name="connsiteY1" fmla="*/ 15240 h 91440"/>
                  <a:gd name="connsiteX2" fmla="*/ 15239 w 80009"/>
                  <a:gd name="connsiteY2" fmla="*/ 21590 h 91440"/>
                  <a:gd name="connsiteX3" fmla="*/ 15239 w 80009"/>
                  <a:gd name="connsiteY3" fmla="*/ 21590 h 91440"/>
                  <a:gd name="connsiteX4" fmla="*/ 49530 w 80009"/>
                  <a:gd name="connsiteY4" fmla="*/ 0 h 91440"/>
                  <a:gd name="connsiteX5" fmla="*/ 80010 w 80009"/>
                  <a:gd name="connsiteY5" fmla="*/ 35560 h 91440"/>
                  <a:gd name="connsiteX6" fmla="*/ 80010 w 80009"/>
                  <a:gd name="connsiteY6" fmla="*/ 91440 h 91440"/>
                  <a:gd name="connsiteX7" fmla="*/ 63500 w 80009"/>
                  <a:gd name="connsiteY7" fmla="*/ 91440 h 91440"/>
                  <a:gd name="connsiteX8" fmla="*/ 63500 w 80009"/>
                  <a:gd name="connsiteY8" fmla="*/ 39370 h 91440"/>
                  <a:gd name="connsiteX9" fmla="*/ 46989 w 80009"/>
                  <a:gd name="connsiteY9" fmla="*/ 16510 h 91440"/>
                  <a:gd name="connsiteX10" fmla="*/ 16510 w 80009"/>
                  <a:gd name="connsiteY10" fmla="*/ 48260 h 91440"/>
                  <a:gd name="connsiteX11" fmla="*/ 16510 w 80009"/>
                  <a:gd name="connsiteY11" fmla="*/ 91440 h 91440"/>
                  <a:gd name="connsiteX12" fmla="*/ 0 w 80009"/>
                  <a:gd name="connsiteY12" fmla="*/ 91440 h 91440"/>
                  <a:gd name="connsiteX13" fmla="*/ 0 w 80009"/>
                  <a:gd name="connsiteY13" fmla="*/ 2540 h 91440"/>
                  <a:gd name="connsiteX14" fmla="*/ 15239 w 80009"/>
                  <a:gd name="connsiteY14" fmla="*/ 254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91440">
                    <a:moveTo>
                      <a:pt x="15239" y="2540"/>
                    </a:moveTo>
                    <a:lnTo>
                      <a:pt x="15239" y="15240"/>
                    </a:lnTo>
                    <a:cubicBezTo>
                      <a:pt x="15239" y="19050"/>
                      <a:pt x="15239" y="21590"/>
                      <a:pt x="15239" y="21590"/>
                    </a:cubicBezTo>
                    <a:lnTo>
                      <a:pt x="15239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89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39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 166">
                <a:extLst>
                  <a:ext uri="{FF2B5EF4-FFF2-40B4-BE49-F238E27FC236}">
                    <a16:creationId xmlns:a16="http://schemas.microsoft.com/office/drawing/2014/main" id="{C1152FAA-4323-687C-7B69-6CDCBEDE5C08}"/>
                  </a:ext>
                </a:extLst>
              </p:cNvPr>
              <p:cNvSpPr/>
              <p:nvPr/>
            </p:nvSpPr>
            <p:spPr>
              <a:xfrm>
                <a:off x="8683089" y="2152650"/>
                <a:ext cx="95150" cy="130810"/>
              </a:xfrm>
              <a:custGeom>
                <a:avLst/>
                <a:gdLst>
                  <a:gd name="connsiteX0" fmla="*/ 2440 w 95150"/>
                  <a:gd name="connsiteY0" fmla="*/ 115570 h 130810"/>
                  <a:gd name="connsiteX1" fmla="*/ 12600 w 95150"/>
                  <a:gd name="connsiteY1" fmla="*/ 115570 h 130810"/>
                  <a:gd name="connsiteX2" fmla="*/ 40540 w 95150"/>
                  <a:gd name="connsiteY2" fmla="*/ 87630 h 130810"/>
                  <a:gd name="connsiteX3" fmla="*/ 3710 w 95150"/>
                  <a:gd name="connsiteY3" fmla="*/ 0 h 130810"/>
                  <a:gd name="connsiteX4" fmla="*/ 21490 w 95150"/>
                  <a:gd name="connsiteY4" fmla="*/ 0 h 130810"/>
                  <a:gd name="connsiteX5" fmla="*/ 34190 w 95150"/>
                  <a:gd name="connsiteY5" fmla="*/ 31750 h 130810"/>
                  <a:gd name="connsiteX6" fmla="*/ 49430 w 95150"/>
                  <a:gd name="connsiteY6" fmla="*/ 71120 h 130810"/>
                  <a:gd name="connsiteX7" fmla="*/ 64670 w 95150"/>
                  <a:gd name="connsiteY7" fmla="*/ 31750 h 130810"/>
                  <a:gd name="connsiteX8" fmla="*/ 77370 w 95150"/>
                  <a:gd name="connsiteY8" fmla="*/ 0 h 130810"/>
                  <a:gd name="connsiteX9" fmla="*/ 95150 w 95150"/>
                  <a:gd name="connsiteY9" fmla="*/ 0 h 130810"/>
                  <a:gd name="connsiteX10" fmla="*/ 59590 w 95150"/>
                  <a:gd name="connsiteY10" fmla="*/ 85090 h 130810"/>
                  <a:gd name="connsiteX11" fmla="*/ 13870 w 95150"/>
                  <a:gd name="connsiteY11" fmla="*/ 130810 h 130810"/>
                  <a:gd name="connsiteX12" fmla="*/ 2440 w 95150"/>
                  <a:gd name="connsiteY12" fmla="*/ 129540 h 130810"/>
                  <a:gd name="connsiteX13" fmla="*/ 2440 w 95150"/>
                  <a:gd name="connsiteY13" fmla="*/ 11557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5150" h="130810">
                    <a:moveTo>
                      <a:pt x="2440" y="115570"/>
                    </a:moveTo>
                    <a:cubicBezTo>
                      <a:pt x="4980" y="115570"/>
                      <a:pt x="7520" y="115570"/>
                      <a:pt x="12600" y="115570"/>
                    </a:cubicBezTo>
                    <a:cubicBezTo>
                      <a:pt x="26570" y="115570"/>
                      <a:pt x="34190" y="104140"/>
                      <a:pt x="40540" y="87630"/>
                    </a:cubicBezTo>
                    <a:lnTo>
                      <a:pt x="3710" y="0"/>
                    </a:lnTo>
                    <a:lnTo>
                      <a:pt x="21490" y="0"/>
                    </a:lnTo>
                    <a:lnTo>
                      <a:pt x="34190" y="31750"/>
                    </a:lnTo>
                    <a:cubicBezTo>
                      <a:pt x="39270" y="44450"/>
                      <a:pt x="44350" y="57150"/>
                      <a:pt x="49430" y="71120"/>
                    </a:cubicBezTo>
                    <a:cubicBezTo>
                      <a:pt x="53240" y="60960"/>
                      <a:pt x="60860" y="43180"/>
                      <a:pt x="64670" y="31750"/>
                    </a:cubicBezTo>
                    <a:lnTo>
                      <a:pt x="77370" y="0"/>
                    </a:lnTo>
                    <a:lnTo>
                      <a:pt x="95150" y="0"/>
                    </a:lnTo>
                    <a:lnTo>
                      <a:pt x="59590" y="85090"/>
                    </a:lnTo>
                    <a:cubicBezTo>
                      <a:pt x="46890" y="114300"/>
                      <a:pt x="38000" y="130810"/>
                      <a:pt x="13870" y="130810"/>
                    </a:cubicBezTo>
                    <a:cubicBezTo>
                      <a:pt x="-10260" y="130810"/>
                      <a:pt x="4980" y="130810"/>
                      <a:pt x="2440" y="129540"/>
                    </a:cubicBezTo>
                    <a:lnTo>
                      <a:pt x="2440" y="1155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" name="Freeform 167">
                <a:extLst>
                  <a:ext uri="{FF2B5EF4-FFF2-40B4-BE49-F238E27FC236}">
                    <a16:creationId xmlns:a16="http://schemas.microsoft.com/office/drawing/2014/main" id="{11690EAC-7F27-C25F-5CB8-06F4C9D4DD7F}"/>
                  </a:ext>
                </a:extLst>
              </p:cNvPr>
              <p:cNvSpPr/>
              <p:nvPr/>
            </p:nvSpPr>
            <p:spPr>
              <a:xfrm>
                <a:off x="8822690" y="2151379"/>
                <a:ext cx="74929" cy="93980"/>
              </a:xfrm>
              <a:custGeom>
                <a:avLst/>
                <a:gdLst>
                  <a:gd name="connsiteX0" fmla="*/ 48260 w 74929"/>
                  <a:gd name="connsiteY0" fmla="*/ 78740 h 93980"/>
                  <a:gd name="connsiteX1" fmla="*/ 74930 w 74929"/>
                  <a:gd name="connsiteY1" fmla="*/ 71120 h 93980"/>
                  <a:gd name="connsiteX2" fmla="*/ 74930 w 74929"/>
                  <a:gd name="connsiteY2" fmla="*/ 86360 h 93980"/>
                  <a:gd name="connsiteX3" fmla="*/ 46990 w 74929"/>
                  <a:gd name="connsiteY3" fmla="*/ 93980 h 93980"/>
                  <a:gd name="connsiteX4" fmla="*/ 0 w 74929"/>
                  <a:gd name="connsiteY4" fmla="*/ 46990 h 93980"/>
                  <a:gd name="connsiteX5" fmla="*/ 46990 w 74929"/>
                  <a:gd name="connsiteY5" fmla="*/ 0 h 93980"/>
                  <a:gd name="connsiteX6" fmla="*/ 74930 w 74929"/>
                  <a:gd name="connsiteY6" fmla="*/ 6350 h 93980"/>
                  <a:gd name="connsiteX7" fmla="*/ 74930 w 74929"/>
                  <a:gd name="connsiteY7" fmla="*/ 21590 h 93980"/>
                  <a:gd name="connsiteX8" fmla="*/ 48260 w 74929"/>
                  <a:gd name="connsiteY8" fmla="*/ 13970 h 93980"/>
                  <a:gd name="connsiteX9" fmla="*/ 17780 w 74929"/>
                  <a:gd name="connsiteY9" fmla="*/ 45720 h 93980"/>
                  <a:gd name="connsiteX10" fmla="*/ 48260 w 74929"/>
                  <a:gd name="connsiteY10" fmla="*/ 7747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929" h="93980">
                    <a:moveTo>
                      <a:pt x="48260" y="78740"/>
                    </a:moveTo>
                    <a:cubicBezTo>
                      <a:pt x="60960" y="78740"/>
                      <a:pt x="69850" y="73660"/>
                      <a:pt x="74930" y="71120"/>
                    </a:cubicBezTo>
                    <a:lnTo>
                      <a:pt x="74930" y="86360"/>
                    </a:lnTo>
                    <a:cubicBezTo>
                      <a:pt x="69850" y="88900"/>
                      <a:pt x="60960" y="93980"/>
                      <a:pt x="4699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6990" y="0"/>
                    </a:cubicBezTo>
                    <a:cubicBezTo>
                      <a:pt x="74930" y="0"/>
                      <a:pt x="68580" y="3810"/>
                      <a:pt x="74930" y="6350"/>
                    </a:cubicBezTo>
                    <a:lnTo>
                      <a:pt x="74930" y="21590"/>
                    </a:lnTo>
                    <a:cubicBezTo>
                      <a:pt x="68580" y="17780"/>
                      <a:pt x="59690" y="13970"/>
                      <a:pt x="48260" y="13970"/>
                    </a:cubicBezTo>
                    <a:cubicBezTo>
                      <a:pt x="30480" y="13970"/>
                      <a:pt x="17780" y="26670"/>
                      <a:pt x="17780" y="45720"/>
                    </a:cubicBezTo>
                    <a:cubicBezTo>
                      <a:pt x="17780" y="64770"/>
                      <a:pt x="30480" y="77470"/>
                      <a:pt x="48260" y="774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9" name="Freeform 168">
                <a:extLst>
                  <a:ext uri="{FF2B5EF4-FFF2-40B4-BE49-F238E27FC236}">
                    <a16:creationId xmlns:a16="http://schemas.microsoft.com/office/drawing/2014/main" id="{F2306E8B-AD8A-E37D-B524-E8740DAD12DE}"/>
                  </a:ext>
                </a:extLst>
              </p:cNvPr>
              <p:cNvSpPr/>
              <p:nvPr/>
            </p:nvSpPr>
            <p:spPr>
              <a:xfrm>
                <a:off x="8916669" y="2151379"/>
                <a:ext cx="91440" cy="93980"/>
              </a:xfrm>
              <a:custGeom>
                <a:avLst/>
                <a:gdLst>
                  <a:gd name="connsiteX0" fmla="*/ 91440 w 91440"/>
                  <a:gd name="connsiteY0" fmla="*/ 46990 h 93980"/>
                  <a:gd name="connsiteX1" fmla="*/ 45720 w 91440"/>
                  <a:gd name="connsiteY1" fmla="*/ 93980 h 93980"/>
                  <a:gd name="connsiteX2" fmla="*/ 0 w 91440"/>
                  <a:gd name="connsiteY2" fmla="*/ 46990 h 93980"/>
                  <a:gd name="connsiteX3" fmla="*/ 45720 w 91440"/>
                  <a:gd name="connsiteY3" fmla="*/ 0 h 93980"/>
                  <a:gd name="connsiteX4" fmla="*/ 91440 w 91440"/>
                  <a:gd name="connsiteY4" fmla="*/ 46990 h 93980"/>
                  <a:gd name="connsiteX5" fmla="*/ 74930 w 91440"/>
                  <a:gd name="connsiteY5" fmla="*/ 46990 h 93980"/>
                  <a:gd name="connsiteX6" fmla="*/ 44450 w 91440"/>
                  <a:gd name="connsiteY6" fmla="*/ 15240 h 93980"/>
                  <a:gd name="connsiteX7" fmla="*/ 15240 w 91440"/>
                  <a:gd name="connsiteY7" fmla="*/ 46990 h 93980"/>
                  <a:gd name="connsiteX8" fmla="*/ 44450 w 91440"/>
                  <a:gd name="connsiteY8" fmla="*/ 78740 h 93980"/>
                  <a:gd name="connsiteX9" fmla="*/ 74930 w 91440"/>
                  <a:gd name="connsiteY9" fmla="*/ 4699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40" h="93980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4930" y="46990"/>
                    </a:moveTo>
                    <a:cubicBezTo>
                      <a:pt x="74930" y="27940"/>
                      <a:pt x="62230" y="15240"/>
                      <a:pt x="44450" y="15240"/>
                    </a:cubicBezTo>
                    <a:cubicBezTo>
                      <a:pt x="26670" y="15240"/>
                      <a:pt x="15240" y="29210"/>
                      <a:pt x="15240" y="46990"/>
                    </a:cubicBezTo>
                    <a:cubicBezTo>
                      <a:pt x="15240" y="64770"/>
                      <a:pt x="27940" y="78740"/>
                      <a:pt x="44450" y="78740"/>
                    </a:cubicBezTo>
                    <a:cubicBezTo>
                      <a:pt x="60961" y="78740"/>
                      <a:pt x="74930" y="64770"/>
                      <a:pt x="7493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" name="Freeform 169">
                <a:extLst>
                  <a:ext uri="{FF2B5EF4-FFF2-40B4-BE49-F238E27FC236}">
                    <a16:creationId xmlns:a16="http://schemas.microsoft.com/office/drawing/2014/main" id="{C2E6D268-0241-CC7D-2AF4-398F27C1376A}"/>
                  </a:ext>
                </a:extLst>
              </p:cNvPr>
              <p:cNvSpPr/>
              <p:nvPr/>
            </p:nvSpPr>
            <p:spPr>
              <a:xfrm>
                <a:off x="9033509" y="2151379"/>
                <a:ext cx="80009" cy="91440"/>
              </a:xfrm>
              <a:custGeom>
                <a:avLst/>
                <a:gdLst>
                  <a:gd name="connsiteX0" fmla="*/ 15240 w 80009"/>
                  <a:gd name="connsiteY0" fmla="*/ 2540 h 91440"/>
                  <a:gd name="connsiteX1" fmla="*/ 15240 w 80009"/>
                  <a:gd name="connsiteY1" fmla="*/ 15240 h 91440"/>
                  <a:gd name="connsiteX2" fmla="*/ 15240 w 80009"/>
                  <a:gd name="connsiteY2" fmla="*/ 21590 h 91440"/>
                  <a:gd name="connsiteX3" fmla="*/ 15240 w 80009"/>
                  <a:gd name="connsiteY3" fmla="*/ 21590 h 91440"/>
                  <a:gd name="connsiteX4" fmla="*/ 49530 w 80009"/>
                  <a:gd name="connsiteY4" fmla="*/ 0 h 91440"/>
                  <a:gd name="connsiteX5" fmla="*/ 80010 w 80009"/>
                  <a:gd name="connsiteY5" fmla="*/ 35560 h 91440"/>
                  <a:gd name="connsiteX6" fmla="*/ 80010 w 80009"/>
                  <a:gd name="connsiteY6" fmla="*/ 91440 h 91440"/>
                  <a:gd name="connsiteX7" fmla="*/ 63500 w 80009"/>
                  <a:gd name="connsiteY7" fmla="*/ 91440 h 91440"/>
                  <a:gd name="connsiteX8" fmla="*/ 63500 w 80009"/>
                  <a:gd name="connsiteY8" fmla="*/ 39370 h 91440"/>
                  <a:gd name="connsiteX9" fmla="*/ 46990 w 80009"/>
                  <a:gd name="connsiteY9" fmla="*/ 16510 h 91440"/>
                  <a:gd name="connsiteX10" fmla="*/ 16510 w 80009"/>
                  <a:gd name="connsiteY10" fmla="*/ 48260 h 91440"/>
                  <a:gd name="connsiteX11" fmla="*/ 16510 w 80009"/>
                  <a:gd name="connsiteY11" fmla="*/ 91440 h 91440"/>
                  <a:gd name="connsiteX12" fmla="*/ 0 w 80009"/>
                  <a:gd name="connsiteY12" fmla="*/ 91440 h 91440"/>
                  <a:gd name="connsiteX13" fmla="*/ 0 w 80009"/>
                  <a:gd name="connsiteY13" fmla="*/ 2540 h 91440"/>
                  <a:gd name="connsiteX14" fmla="*/ 15240 w 80009"/>
                  <a:gd name="connsiteY14" fmla="*/ 254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91440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2" name="Freeform 171">
                <a:extLst>
                  <a:ext uri="{FF2B5EF4-FFF2-40B4-BE49-F238E27FC236}">
                    <a16:creationId xmlns:a16="http://schemas.microsoft.com/office/drawing/2014/main" id="{BDE6DA1E-2697-F078-5414-9449DF92AA85}"/>
                  </a:ext>
                </a:extLst>
              </p:cNvPr>
              <p:cNvSpPr/>
              <p:nvPr/>
            </p:nvSpPr>
            <p:spPr>
              <a:xfrm>
                <a:off x="9203690" y="2153920"/>
                <a:ext cx="78740" cy="91439"/>
              </a:xfrm>
              <a:custGeom>
                <a:avLst/>
                <a:gdLst>
                  <a:gd name="connsiteX0" fmla="*/ 63500 w 78740"/>
                  <a:gd name="connsiteY0" fmla="*/ 88900 h 91439"/>
                  <a:gd name="connsiteX1" fmla="*/ 63500 w 78740"/>
                  <a:gd name="connsiteY1" fmla="*/ 76200 h 91439"/>
                  <a:gd name="connsiteX2" fmla="*/ 63500 w 78740"/>
                  <a:gd name="connsiteY2" fmla="*/ 69850 h 91439"/>
                  <a:gd name="connsiteX3" fmla="*/ 63500 w 78740"/>
                  <a:gd name="connsiteY3" fmla="*/ 69850 h 91439"/>
                  <a:gd name="connsiteX4" fmla="*/ 30480 w 78740"/>
                  <a:gd name="connsiteY4" fmla="*/ 91440 h 91439"/>
                  <a:gd name="connsiteX5" fmla="*/ 0 w 78740"/>
                  <a:gd name="connsiteY5" fmla="*/ 55880 h 91439"/>
                  <a:gd name="connsiteX6" fmla="*/ 0 w 78740"/>
                  <a:gd name="connsiteY6" fmla="*/ 0 h 91439"/>
                  <a:gd name="connsiteX7" fmla="*/ 16510 w 78740"/>
                  <a:gd name="connsiteY7" fmla="*/ 0 h 91439"/>
                  <a:gd name="connsiteX8" fmla="*/ 16510 w 78740"/>
                  <a:gd name="connsiteY8" fmla="*/ 52070 h 91439"/>
                  <a:gd name="connsiteX9" fmla="*/ 33020 w 78740"/>
                  <a:gd name="connsiteY9" fmla="*/ 74930 h 91439"/>
                  <a:gd name="connsiteX10" fmla="*/ 62230 w 78740"/>
                  <a:gd name="connsiteY10" fmla="*/ 43180 h 91439"/>
                  <a:gd name="connsiteX11" fmla="*/ 62230 w 78740"/>
                  <a:gd name="connsiteY11" fmla="*/ 0 h 91439"/>
                  <a:gd name="connsiteX12" fmla="*/ 78740 w 78740"/>
                  <a:gd name="connsiteY12" fmla="*/ 0 h 91439"/>
                  <a:gd name="connsiteX13" fmla="*/ 78740 w 78740"/>
                  <a:gd name="connsiteY13" fmla="*/ 88900 h 91439"/>
                  <a:gd name="connsiteX14" fmla="*/ 63500 w 78740"/>
                  <a:gd name="connsiteY14" fmla="*/ 8890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8740" h="91439">
                    <a:moveTo>
                      <a:pt x="63500" y="88900"/>
                    </a:moveTo>
                    <a:lnTo>
                      <a:pt x="63500" y="76200"/>
                    </a:lnTo>
                    <a:cubicBezTo>
                      <a:pt x="63500" y="72390"/>
                      <a:pt x="63500" y="69850"/>
                      <a:pt x="63500" y="69850"/>
                    </a:cubicBezTo>
                    <a:lnTo>
                      <a:pt x="63500" y="69850"/>
                    </a:lnTo>
                    <a:cubicBezTo>
                      <a:pt x="59690" y="77470"/>
                      <a:pt x="48260" y="91440"/>
                      <a:pt x="30480" y="91440"/>
                    </a:cubicBezTo>
                    <a:cubicBezTo>
                      <a:pt x="12700" y="91440"/>
                      <a:pt x="0" y="78740"/>
                      <a:pt x="0" y="55880"/>
                    </a:cubicBezTo>
                    <a:lnTo>
                      <a:pt x="0" y="0"/>
                    </a:lnTo>
                    <a:lnTo>
                      <a:pt x="16510" y="0"/>
                    </a:lnTo>
                    <a:lnTo>
                      <a:pt x="16510" y="52070"/>
                    </a:lnTo>
                    <a:cubicBezTo>
                      <a:pt x="16510" y="64770"/>
                      <a:pt x="19050" y="74930"/>
                      <a:pt x="33020" y="74930"/>
                    </a:cubicBezTo>
                    <a:cubicBezTo>
                      <a:pt x="46990" y="74930"/>
                      <a:pt x="62230" y="60960"/>
                      <a:pt x="62230" y="43180"/>
                    </a:cubicBezTo>
                    <a:lnTo>
                      <a:pt x="62230" y="0"/>
                    </a:lnTo>
                    <a:lnTo>
                      <a:pt x="78740" y="0"/>
                    </a:lnTo>
                    <a:lnTo>
                      <a:pt x="78740" y="88900"/>
                    </a:lnTo>
                    <a:lnTo>
                      <a:pt x="63500" y="889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" name="Freeform 172">
                <a:extLst>
                  <a:ext uri="{FF2B5EF4-FFF2-40B4-BE49-F238E27FC236}">
                    <a16:creationId xmlns:a16="http://schemas.microsoft.com/office/drawing/2014/main" id="{71D175FC-852B-AE95-19F1-7AF670E57096}"/>
                  </a:ext>
                </a:extLst>
              </p:cNvPr>
              <p:cNvSpPr/>
              <p:nvPr/>
            </p:nvSpPr>
            <p:spPr>
              <a:xfrm>
                <a:off x="9309100" y="2151379"/>
                <a:ext cx="62230" cy="92710"/>
              </a:xfrm>
              <a:custGeom>
                <a:avLst/>
                <a:gdLst>
                  <a:gd name="connsiteX0" fmla="*/ 26670 w 62230"/>
                  <a:gd name="connsiteY0" fmla="*/ 53340 h 92710"/>
                  <a:gd name="connsiteX1" fmla="*/ 0 w 62230"/>
                  <a:gd name="connsiteY1" fmla="*/ 25400 h 92710"/>
                  <a:gd name="connsiteX2" fmla="*/ 31750 w 62230"/>
                  <a:gd name="connsiteY2" fmla="*/ 0 h 92710"/>
                  <a:gd name="connsiteX3" fmla="*/ 57150 w 62230"/>
                  <a:gd name="connsiteY3" fmla="*/ 5080 h 92710"/>
                  <a:gd name="connsiteX4" fmla="*/ 57150 w 62230"/>
                  <a:gd name="connsiteY4" fmla="*/ 20320 h 92710"/>
                  <a:gd name="connsiteX5" fmla="*/ 34290 w 62230"/>
                  <a:gd name="connsiteY5" fmla="*/ 13970 h 92710"/>
                  <a:gd name="connsiteX6" fmla="*/ 16510 w 62230"/>
                  <a:gd name="connsiteY6" fmla="*/ 25400 h 92710"/>
                  <a:gd name="connsiteX7" fmla="*/ 34290 w 62230"/>
                  <a:gd name="connsiteY7" fmla="*/ 39370 h 92710"/>
                  <a:gd name="connsiteX8" fmla="*/ 62230 w 62230"/>
                  <a:gd name="connsiteY8" fmla="*/ 67310 h 92710"/>
                  <a:gd name="connsiteX9" fmla="*/ 30480 w 62230"/>
                  <a:gd name="connsiteY9" fmla="*/ 92710 h 92710"/>
                  <a:gd name="connsiteX10" fmla="*/ 1270 w 62230"/>
                  <a:gd name="connsiteY10" fmla="*/ 86360 h 92710"/>
                  <a:gd name="connsiteX11" fmla="*/ 1270 w 62230"/>
                  <a:gd name="connsiteY11" fmla="*/ 71120 h 92710"/>
                  <a:gd name="connsiteX12" fmla="*/ 29210 w 62230"/>
                  <a:gd name="connsiteY12" fmla="*/ 78740 h 92710"/>
                  <a:gd name="connsiteX13" fmla="*/ 46990 w 62230"/>
                  <a:gd name="connsiteY13" fmla="*/ 67310 h 92710"/>
                  <a:gd name="connsiteX14" fmla="*/ 26670 w 62230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30" h="92710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" name="Freeform 174">
                <a:extLst>
                  <a:ext uri="{FF2B5EF4-FFF2-40B4-BE49-F238E27FC236}">
                    <a16:creationId xmlns:a16="http://schemas.microsoft.com/office/drawing/2014/main" id="{ACEA77E8-129C-F856-83CA-56BAC175E9CF}"/>
                  </a:ext>
                </a:extLst>
              </p:cNvPr>
              <p:cNvSpPr/>
              <p:nvPr/>
            </p:nvSpPr>
            <p:spPr>
              <a:xfrm>
                <a:off x="9438640" y="2151379"/>
                <a:ext cx="91440" cy="93980"/>
              </a:xfrm>
              <a:custGeom>
                <a:avLst/>
                <a:gdLst>
                  <a:gd name="connsiteX0" fmla="*/ 91440 w 91440"/>
                  <a:gd name="connsiteY0" fmla="*/ 46990 h 93980"/>
                  <a:gd name="connsiteX1" fmla="*/ 45720 w 91440"/>
                  <a:gd name="connsiteY1" fmla="*/ 93980 h 93980"/>
                  <a:gd name="connsiteX2" fmla="*/ 0 w 91440"/>
                  <a:gd name="connsiteY2" fmla="*/ 46990 h 93980"/>
                  <a:gd name="connsiteX3" fmla="*/ 45720 w 91440"/>
                  <a:gd name="connsiteY3" fmla="*/ 0 h 93980"/>
                  <a:gd name="connsiteX4" fmla="*/ 91440 w 91440"/>
                  <a:gd name="connsiteY4" fmla="*/ 46990 h 93980"/>
                  <a:gd name="connsiteX5" fmla="*/ 76200 w 91440"/>
                  <a:gd name="connsiteY5" fmla="*/ 46990 h 93980"/>
                  <a:gd name="connsiteX6" fmla="*/ 45720 w 91440"/>
                  <a:gd name="connsiteY6" fmla="*/ 15240 h 93980"/>
                  <a:gd name="connsiteX7" fmla="*/ 16510 w 91440"/>
                  <a:gd name="connsiteY7" fmla="*/ 46990 h 93980"/>
                  <a:gd name="connsiteX8" fmla="*/ 45720 w 91440"/>
                  <a:gd name="connsiteY8" fmla="*/ 78740 h 93980"/>
                  <a:gd name="connsiteX9" fmla="*/ 76200 w 91440"/>
                  <a:gd name="connsiteY9" fmla="*/ 4699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40" h="93980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6200" y="46990"/>
                    </a:moveTo>
                    <a:cubicBezTo>
                      <a:pt x="76200" y="27940"/>
                      <a:pt x="63500" y="15240"/>
                      <a:pt x="45720" y="15240"/>
                    </a:cubicBezTo>
                    <a:cubicBezTo>
                      <a:pt x="27940" y="15240"/>
                      <a:pt x="16510" y="29210"/>
                      <a:pt x="16510" y="46990"/>
                    </a:cubicBezTo>
                    <a:cubicBezTo>
                      <a:pt x="16510" y="64770"/>
                      <a:pt x="29210" y="78740"/>
                      <a:pt x="45720" y="78740"/>
                    </a:cubicBezTo>
                    <a:cubicBezTo>
                      <a:pt x="62230" y="78740"/>
                      <a:pt x="76200" y="64770"/>
                      <a:pt x="7620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 175">
                <a:extLst>
                  <a:ext uri="{FF2B5EF4-FFF2-40B4-BE49-F238E27FC236}">
                    <a16:creationId xmlns:a16="http://schemas.microsoft.com/office/drawing/2014/main" id="{389FB2A6-CBAB-738A-BB4C-11D3110AF3E0}"/>
                  </a:ext>
                </a:extLst>
              </p:cNvPr>
              <p:cNvSpPr/>
              <p:nvPr/>
            </p:nvSpPr>
            <p:spPr>
              <a:xfrm>
                <a:off x="9556750" y="2151379"/>
                <a:ext cx="80009" cy="91440"/>
              </a:xfrm>
              <a:custGeom>
                <a:avLst/>
                <a:gdLst>
                  <a:gd name="connsiteX0" fmla="*/ 15240 w 80009"/>
                  <a:gd name="connsiteY0" fmla="*/ 2540 h 91440"/>
                  <a:gd name="connsiteX1" fmla="*/ 15240 w 80009"/>
                  <a:gd name="connsiteY1" fmla="*/ 15240 h 91440"/>
                  <a:gd name="connsiteX2" fmla="*/ 15240 w 80009"/>
                  <a:gd name="connsiteY2" fmla="*/ 21590 h 91440"/>
                  <a:gd name="connsiteX3" fmla="*/ 15240 w 80009"/>
                  <a:gd name="connsiteY3" fmla="*/ 21590 h 91440"/>
                  <a:gd name="connsiteX4" fmla="*/ 49530 w 80009"/>
                  <a:gd name="connsiteY4" fmla="*/ 0 h 91440"/>
                  <a:gd name="connsiteX5" fmla="*/ 80010 w 80009"/>
                  <a:gd name="connsiteY5" fmla="*/ 35560 h 91440"/>
                  <a:gd name="connsiteX6" fmla="*/ 80010 w 80009"/>
                  <a:gd name="connsiteY6" fmla="*/ 91440 h 91440"/>
                  <a:gd name="connsiteX7" fmla="*/ 63500 w 80009"/>
                  <a:gd name="connsiteY7" fmla="*/ 91440 h 91440"/>
                  <a:gd name="connsiteX8" fmla="*/ 63500 w 80009"/>
                  <a:gd name="connsiteY8" fmla="*/ 39370 h 91440"/>
                  <a:gd name="connsiteX9" fmla="*/ 46990 w 80009"/>
                  <a:gd name="connsiteY9" fmla="*/ 16510 h 91440"/>
                  <a:gd name="connsiteX10" fmla="*/ 16510 w 80009"/>
                  <a:gd name="connsiteY10" fmla="*/ 48260 h 91440"/>
                  <a:gd name="connsiteX11" fmla="*/ 16510 w 80009"/>
                  <a:gd name="connsiteY11" fmla="*/ 91440 h 91440"/>
                  <a:gd name="connsiteX12" fmla="*/ 0 w 80009"/>
                  <a:gd name="connsiteY12" fmla="*/ 91440 h 91440"/>
                  <a:gd name="connsiteX13" fmla="*/ 0 w 80009"/>
                  <a:gd name="connsiteY13" fmla="*/ 2540 h 91440"/>
                  <a:gd name="connsiteX14" fmla="*/ 15240 w 80009"/>
                  <a:gd name="connsiteY14" fmla="*/ 254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91440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E20D68F5-6472-CA15-B4F6-82C516FC6191}"/>
                  </a:ext>
                </a:extLst>
              </p:cNvPr>
              <p:cNvSpPr/>
              <p:nvPr/>
            </p:nvSpPr>
            <p:spPr>
              <a:xfrm>
                <a:off x="661669" y="2366010"/>
                <a:ext cx="91440" cy="93979"/>
              </a:xfrm>
              <a:custGeom>
                <a:avLst/>
                <a:gdLst>
                  <a:gd name="connsiteX0" fmla="*/ 91440 w 91440"/>
                  <a:gd name="connsiteY0" fmla="*/ 46990 h 93979"/>
                  <a:gd name="connsiteX1" fmla="*/ 45720 w 91440"/>
                  <a:gd name="connsiteY1" fmla="*/ 93980 h 93979"/>
                  <a:gd name="connsiteX2" fmla="*/ 0 w 91440"/>
                  <a:gd name="connsiteY2" fmla="*/ 46990 h 93979"/>
                  <a:gd name="connsiteX3" fmla="*/ 45720 w 91440"/>
                  <a:gd name="connsiteY3" fmla="*/ 0 h 93979"/>
                  <a:gd name="connsiteX4" fmla="*/ 91440 w 91440"/>
                  <a:gd name="connsiteY4" fmla="*/ 46990 h 93979"/>
                  <a:gd name="connsiteX5" fmla="*/ 74930 w 91440"/>
                  <a:gd name="connsiteY5" fmla="*/ 46990 h 93979"/>
                  <a:gd name="connsiteX6" fmla="*/ 44450 w 91440"/>
                  <a:gd name="connsiteY6" fmla="*/ 15240 h 93979"/>
                  <a:gd name="connsiteX7" fmla="*/ 15240 w 91440"/>
                  <a:gd name="connsiteY7" fmla="*/ 46990 h 93979"/>
                  <a:gd name="connsiteX8" fmla="*/ 44450 w 91440"/>
                  <a:gd name="connsiteY8" fmla="*/ 78740 h 93979"/>
                  <a:gd name="connsiteX9" fmla="*/ 74930 w 91440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40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4930" y="46990"/>
                    </a:moveTo>
                    <a:cubicBezTo>
                      <a:pt x="74930" y="27940"/>
                      <a:pt x="62230" y="15240"/>
                      <a:pt x="44450" y="15240"/>
                    </a:cubicBezTo>
                    <a:cubicBezTo>
                      <a:pt x="26670" y="15240"/>
                      <a:pt x="15240" y="29210"/>
                      <a:pt x="15240" y="46990"/>
                    </a:cubicBezTo>
                    <a:cubicBezTo>
                      <a:pt x="15240" y="64770"/>
                      <a:pt x="27940" y="78740"/>
                      <a:pt x="44450" y="78740"/>
                    </a:cubicBezTo>
                    <a:cubicBezTo>
                      <a:pt x="60960" y="78740"/>
                      <a:pt x="74930" y="64770"/>
                      <a:pt x="7493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4793F66A-32D4-8673-53A0-274B13BEAF0A}"/>
                  </a:ext>
                </a:extLst>
              </p:cNvPr>
              <p:cNvSpPr/>
              <p:nvPr/>
            </p:nvSpPr>
            <p:spPr>
              <a:xfrm>
                <a:off x="778509" y="2366010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 178">
                <a:extLst>
                  <a:ext uri="{FF2B5EF4-FFF2-40B4-BE49-F238E27FC236}">
                    <a16:creationId xmlns:a16="http://schemas.microsoft.com/office/drawing/2014/main" id="{AD798071-81B8-9D25-997C-5E7250EAA64D}"/>
                  </a:ext>
                </a:extLst>
              </p:cNvPr>
              <p:cNvSpPr/>
              <p:nvPr/>
            </p:nvSpPr>
            <p:spPr>
              <a:xfrm>
                <a:off x="905510" y="2366010"/>
                <a:ext cx="137159" cy="91439"/>
              </a:xfrm>
              <a:custGeom>
                <a:avLst/>
                <a:gdLst>
                  <a:gd name="connsiteX0" fmla="*/ 15240 w 137159"/>
                  <a:gd name="connsiteY0" fmla="*/ 2540 h 91439"/>
                  <a:gd name="connsiteX1" fmla="*/ 15240 w 137159"/>
                  <a:gd name="connsiteY1" fmla="*/ 15240 h 91439"/>
                  <a:gd name="connsiteX2" fmla="*/ 15240 w 137159"/>
                  <a:gd name="connsiteY2" fmla="*/ 21590 h 91439"/>
                  <a:gd name="connsiteX3" fmla="*/ 15240 w 137159"/>
                  <a:gd name="connsiteY3" fmla="*/ 21590 h 91439"/>
                  <a:gd name="connsiteX4" fmla="*/ 48260 w 137159"/>
                  <a:gd name="connsiteY4" fmla="*/ 0 h 91439"/>
                  <a:gd name="connsiteX5" fmla="*/ 74930 w 137159"/>
                  <a:gd name="connsiteY5" fmla="*/ 20320 h 91439"/>
                  <a:gd name="connsiteX6" fmla="*/ 74930 w 137159"/>
                  <a:gd name="connsiteY6" fmla="*/ 20320 h 91439"/>
                  <a:gd name="connsiteX7" fmla="*/ 105410 w 137159"/>
                  <a:gd name="connsiteY7" fmla="*/ 0 h 91439"/>
                  <a:gd name="connsiteX8" fmla="*/ 137160 w 137159"/>
                  <a:gd name="connsiteY8" fmla="*/ 35560 h 91439"/>
                  <a:gd name="connsiteX9" fmla="*/ 137160 w 137159"/>
                  <a:gd name="connsiteY9" fmla="*/ 91440 h 91439"/>
                  <a:gd name="connsiteX10" fmla="*/ 120650 w 137159"/>
                  <a:gd name="connsiteY10" fmla="*/ 91440 h 91439"/>
                  <a:gd name="connsiteX11" fmla="*/ 120650 w 137159"/>
                  <a:gd name="connsiteY11" fmla="*/ 39370 h 91439"/>
                  <a:gd name="connsiteX12" fmla="*/ 104140 w 137159"/>
                  <a:gd name="connsiteY12" fmla="*/ 16510 h 91439"/>
                  <a:gd name="connsiteX13" fmla="*/ 77470 w 137159"/>
                  <a:gd name="connsiteY13" fmla="*/ 50800 h 91439"/>
                  <a:gd name="connsiteX14" fmla="*/ 77470 w 137159"/>
                  <a:gd name="connsiteY14" fmla="*/ 91440 h 91439"/>
                  <a:gd name="connsiteX15" fmla="*/ 60960 w 137159"/>
                  <a:gd name="connsiteY15" fmla="*/ 91440 h 91439"/>
                  <a:gd name="connsiteX16" fmla="*/ 60960 w 137159"/>
                  <a:gd name="connsiteY16" fmla="*/ 38100 h 91439"/>
                  <a:gd name="connsiteX17" fmla="*/ 44450 w 137159"/>
                  <a:gd name="connsiteY17" fmla="*/ 15240 h 91439"/>
                  <a:gd name="connsiteX18" fmla="*/ 16510 w 137159"/>
                  <a:gd name="connsiteY18" fmla="*/ 49530 h 91439"/>
                  <a:gd name="connsiteX19" fmla="*/ 16510 w 137159"/>
                  <a:gd name="connsiteY19" fmla="*/ 90170 h 91439"/>
                  <a:gd name="connsiteX20" fmla="*/ 0 w 137159"/>
                  <a:gd name="connsiteY20" fmla="*/ 90170 h 91439"/>
                  <a:gd name="connsiteX21" fmla="*/ 0 w 137159"/>
                  <a:gd name="connsiteY21" fmla="*/ 1270 h 91439"/>
                  <a:gd name="connsiteX22" fmla="*/ 15240 w 137159"/>
                  <a:gd name="connsiteY22" fmla="*/ 127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37159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33020" y="0"/>
                      <a:pt x="48260" y="0"/>
                    </a:cubicBezTo>
                    <a:cubicBezTo>
                      <a:pt x="63500" y="0"/>
                      <a:pt x="72390" y="7620"/>
                      <a:pt x="74930" y="20320"/>
                    </a:cubicBezTo>
                    <a:lnTo>
                      <a:pt x="74930" y="20320"/>
                    </a:lnTo>
                    <a:cubicBezTo>
                      <a:pt x="80010" y="8890"/>
                      <a:pt x="92710" y="0"/>
                      <a:pt x="105410" y="0"/>
                    </a:cubicBezTo>
                    <a:cubicBezTo>
                      <a:pt x="127000" y="0"/>
                      <a:pt x="137160" y="12700"/>
                      <a:pt x="137160" y="35560"/>
                    </a:cubicBezTo>
                    <a:lnTo>
                      <a:pt x="137160" y="91440"/>
                    </a:lnTo>
                    <a:lnTo>
                      <a:pt x="120650" y="91440"/>
                    </a:lnTo>
                    <a:lnTo>
                      <a:pt x="120650" y="39370"/>
                    </a:lnTo>
                    <a:cubicBezTo>
                      <a:pt x="120650" y="26670"/>
                      <a:pt x="116840" y="16510"/>
                      <a:pt x="104140" y="16510"/>
                    </a:cubicBezTo>
                    <a:cubicBezTo>
                      <a:pt x="91440" y="16510"/>
                      <a:pt x="77470" y="34290"/>
                      <a:pt x="77470" y="50800"/>
                    </a:cubicBezTo>
                    <a:lnTo>
                      <a:pt x="77470" y="91440"/>
                    </a:lnTo>
                    <a:lnTo>
                      <a:pt x="60960" y="91440"/>
                    </a:lnTo>
                    <a:lnTo>
                      <a:pt x="60960" y="38100"/>
                    </a:lnTo>
                    <a:cubicBezTo>
                      <a:pt x="60960" y="26670"/>
                      <a:pt x="58420" y="15240"/>
                      <a:pt x="44450" y="15240"/>
                    </a:cubicBezTo>
                    <a:cubicBezTo>
                      <a:pt x="30480" y="15240"/>
                      <a:pt x="16510" y="33020"/>
                      <a:pt x="16510" y="49530"/>
                    </a:cubicBezTo>
                    <a:lnTo>
                      <a:pt x="16510" y="90170"/>
                    </a:lnTo>
                    <a:lnTo>
                      <a:pt x="0" y="90170"/>
                    </a:lnTo>
                    <a:lnTo>
                      <a:pt x="0" y="1270"/>
                    </a:lnTo>
                    <a:lnTo>
                      <a:pt x="15240" y="12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" name="Freeform 179">
                <a:extLst>
                  <a:ext uri="{FF2B5EF4-FFF2-40B4-BE49-F238E27FC236}">
                    <a16:creationId xmlns:a16="http://schemas.microsoft.com/office/drawing/2014/main" id="{D95D2508-C2D7-8446-BC25-C08E8D5F2573}"/>
                  </a:ext>
                </a:extLst>
              </p:cNvPr>
              <p:cNvSpPr/>
              <p:nvPr/>
            </p:nvSpPr>
            <p:spPr>
              <a:xfrm>
                <a:off x="1070610" y="2332989"/>
                <a:ext cx="20319" cy="124460"/>
              </a:xfrm>
              <a:custGeom>
                <a:avLst/>
                <a:gdLst>
                  <a:gd name="connsiteX0" fmla="*/ 10160 w 20319"/>
                  <a:gd name="connsiteY0" fmla="*/ 0 h 124460"/>
                  <a:gd name="connsiteX1" fmla="*/ 20320 w 20319"/>
                  <a:gd name="connsiteY1" fmla="*/ 10160 h 124460"/>
                  <a:gd name="connsiteX2" fmla="*/ 10160 w 20319"/>
                  <a:gd name="connsiteY2" fmla="*/ 20320 h 124460"/>
                  <a:gd name="connsiteX3" fmla="*/ 0 w 20319"/>
                  <a:gd name="connsiteY3" fmla="*/ 10160 h 124460"/>
                  <a:gd name="connsiteX4" fmla="*/ 10160 w 20319"/>
                  <a:gd name="connsiteY4" fmla="*/ 0 h 124460"/>
                  <a:gd name="connsiteX5" fmla="*/ 19050 w 20319"/>
                  <a:gd name="connsiteY5" fmla="*/ 35560 h 124460"/>
                  <a:gd name="connsiteX6" fmla="*/ 19050 w 20319"/>
                  <a:gd name="connsiteY6" fmla="*/ 124460 h 124460"/>
                  <a:gd name="connsiteX7" fmla="*/ 2540 w 20319"/>
                  <a:gd name="connsiteY7" fmla="*/ 124460 h 124460"/>
                  <a:gd name="connsiteX8" fmla="*/ 2540 w 20319"/>
                  <a:gd name="connsiteY8" fmla="*/ 35560 h 124460"/>
                  <a:gd name="connsiteX9" fmla="*/ 19050 w 20319"/>
                  <a:gd name="connsiteY9" fmla="*/ 35560 h 124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19" h="124460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9050" y="35560"/>
                    </a:moveTo>
                    <a:lnTo>
                      <a:pt x="19050" y="124460"/>
                    </a:lnTo>
                    <a:lnTo>
                      <a:pt x="2540" y="124460"/>
                    </a:lnTo>
                    <a:lnTo>
                      <a:pt x="2540" y="35560"/>
                    </a:lnTo>
                    <a:lnTo>
                      <a:pt x="19050" y="3556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1" name="Freeform 180">
                <a:extLst>
                  <a:ext uri="{FF2B5EF4-FFF2-40B4-BE49-F238E27FC236}">
                    <a16:creationId xmlns:a16="http://schemas.microsoft.com/office/drawing/2014/main" id="{89FECA27-2B91-4D53-3609-C29612AA3C20}"/>
                  </a:ext>
                </a:extLst>
              </p:cNvPr>
              <p:cNvSpPr/>
              <p:nvPr/>
            </p:nvSpPr>
            <p:spPr>
              <a:xfrm>
                <a:off x="1116330" y="2366010"/>
                <a:ext cx="62230" cy="92710"/>
              </a:xfrm>
              <a:custGeom>
                <a:avLst/>
                <a:gdLst>
                  <a:gd name="connsiteX0" fmla="*/ 26670 w 62230"/>
                  <a:gd name="connsiteY0" fmla="*/ 53340 h 92710"/>
                  <a:gd name="connsiteX1" fmla="*/ 0 w 62230"/>
                  <a:gd name="connsiteY1" fmla="*/ 25400 h 92710"/>
                  <a:gd name="connsiteX2" fmla="*/ 31750 w 62230"/>
                  <a:gd name="connsiteY2" fmla="*/ 0 h 92710"/>
                  <a:gd name="connsiteX3" fmla="*/ 57150 w 62230"/>
                  <a:gd name="connsiteY3" fmla="*/ 5080 h 92710"/>
                  <a:gd name="connsiteX4" fmla="*/ 57150 w 62230"/>
                  <a:gd name="connsiteY4" fmla="*/ 20320 h 92710"/>
                  <a:gd name="connsiteX5" fmla="*/ 34290 w 62230"/>
                  <a:gd name="connsiteY5" fmla="*/ 13970 h 92710"/>
                  <a:gd name="connsiteX6" fmla="*/ 16510 w 62230"/>
                  <a:gd name="connsiteY6" fmla="*/ 25400 h 92710"/>
                  <a:gd name="connsiteX7" fmla="*/ 34290 w 62230"/>
                  <a:gd name="connsiteY7" fmla="*/ 39370 h 92710"/>
                  <a:gd name="connsiteX8" fmla="*/ 62230 w 62230"/>
                  <a:gd name="connsiteY8" fmla="*/ 67310 h 92710"/>
                  <a:gd name="connsiteX9" fmla="*/ 30480 w 62230"/>
                  <a:gd name="connsiteY9" fmla="*/ 92710 h 92710"/>
                  <a:gd name="connsiteX10" fmla="*/ 1270 w 62230"/>
                  <a:gd name="connsiteY10" fmla="*/ 86360 h 92710"/>
                  <a:gd name="connsiteX11" fmla="*/ 1270 w 62230"/>
                  <a:gd name="connsiteY11" fmla="*/ 71120 h 92710"/>
                  <a:gd name="connsiteX12" fmla="*/ 29210 w 62230"/>
                  <a:gd name="connsiteY12" fmla="*/ 78740 h 92710"/>
                  <a:gd name="connsiteX13" fmla="*/ 46990 w 62230"/>
                  <a:gd name="connsiteY13" fmla="*/ 67310 h 92710"/>
                  <a:gd name="connsiteX14" fmla="*/ 26670 w 62230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30" h="92710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" name="Freeform 181">
                <a:extLst>
                  <a:ext uri="{FF2B5EF4-FFF2-40B4-BE49-F238E27FC236}">
                    <a16:creationId xmlns:a16="http://schemas.microsoft.com/office/drawing/2014/main" id="{3A970CAE-3BE7-F8C4-5421-C8886F7CC9C6}"/>
                  </a:ext>
                </a:extLst>
              </p:cNvPr>
              <p:cNvSpPr/>
              <p:nvPr/>
            </p:nvSpPr>
            <p:spPr>
              <a:xfrm>
                <a:off x="1201419" y="2366010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73AC4490-4309-2BDD-7ED2-E41C53005239}"/>
                  </a:ext>
                </a:extLst>
              </p:cNvPr>
              <p:cNvSpPr/>
              <p:nvPr/>
            </p:nvSpPr>
            <p:spPr>
              <a:xfrm>
                <a:off x="1264919" y="2366010"/>
                <a:ext cx="83819" cy="93979"/>
              </a:xfrm>
              <a:custGeom>
                <a:avLst/>
                <a:gdLst>
                  <a:gd name="connsiteX0" fmla="*/ 83820 w 83819"/>
                  <a:gd name="connsiteY0" fmla="*/ 41910 h 93979"/>
                  <a:gd name="connsiteX1" fmla="*/ 83820 w 83819"/>
                  <a:gd name="connsiteY1" fmla="*/ 50800 h 93979"/>
                  <a:gd name="connsiteX2" fmla="*/ 17780 w 83819"/>
                  <a:gd name="connsiteY2" fmla="*/ 50800 h 93979"/>
                  <a:gd name="connsiteX3" fmla="*/ 48260 w 83819"/>
                  <a:gd name="connsiteY3" fmla="*/ 80010 h 93979"/>
                  <a:gd name="connsiteX4" fmla="*/ 80010 w 83819"/>
                  <a:gd name="connsiteY4" fmla="*/ 71120 h 93979"/>
                  <a:gd name="connsiteX5" fmla="*/ 80010 w 83819"/>
                  <a:gd name="connsiteY5" fmla="*/ 86360 h 93979"/>
                  <a:gd name="connsiteX6" fmla="*/ 46990 w 83819"/>
                  <a:gd name="connsiteY6" fmla="*/ 93980 h 93979"/>
                  <a:gd name="connsiteX7" fmla="*/ 0 w 83819"/>
                  <a:gd name="connsiteY7" fmla="*/ 46990 h 93979"/>
                  <a:gd name="connsiteX8" fmla="*/ 43180 w 83819"/>
                  <a:gd name="connsiteY8" fmla="*/ 0 h 93979"/>
                  <a:gd name="connsiteX9" fmla="*/ 83820 w 83819"/>
                  <a:gd name="connsiteY9" fmla="*/ 41910 h 93979"/>
                  <a:gd name="connsiteX10" fmla="*/ 43180 w 83819"/>
                  <a:gd name="connsiteY10" fmla="*/ 15240 h 93979"/>
                  <a:gd name="connsiteX11" fmla="*/ 17780 w 83819"/>
                  <a:gd name="connsiteY11" fmla="*/ 39370 h 93979"/>
                  <a:gd name="connsiteX12" fmla="*/ 67310 w 83819"/>
                  <a:gd name="connsiteY12" fmla="*/ 39370 h 93979"/>
                  <a:gd name="connsiteX13" fmla="*/ 43180 w 83819"/>
                  <a:gd name="connsiteY13" fmla="*/ 1524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5240"/>
                    </a:moveTo>
                    <a:cubicBezTo>
                      <a:pt x="27940" y="15240"/>
                      <a:pt x="19050" y="26670"/>
                      <a:pt x="17780" y="39370"/>
                    </a:cubicBezTo>
                    <a:lnTo>
                      <a:pt x="67310" y="39370"/>
                    </a:lnTo>
                    <a:cubicBezTo>
                      <a:pt x="67310" y="26670"/>
                      <a:pt x="59690" y="15240"/>
                      <a:pt x="43180" y="1524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E10DE3AE-591C-DCF8-BBDE-6BAAB8977406}"/>
                  </a:ext>
                </a:extLst>
              </p:cNvPr>
              <p:cNvSpPr/>
              <p:nvPr/>
            </p:nvSpPr>
            <p:spPr>
              <a:xfrm>
                <a:off x="1374139" y="2366010"/>
                <a:ext cx="87630" cy="130810"/>
              </a:xfrm>
              <a:custGeom>
                <a:avLst/>
                <a:gdLst>
                  <a:gd name="connsiteX0" fmla="*/ 0 w 87630"/>
                  <a:gd name="connsiteY0" fmla="*/ 2540 h 130810"/>
                  <a:gd name="connsiteX1" fmla="*/ 15240 w 87630"/>
                  <a:gd name="connsiteY1" fmla="*/ 2540 h 130810"/>
                  <a:gd name="connsiteX2" fmla="*/ 15240 w 87630"/>
                  <a:gd name="connsiteY2" fmla="*/ 11430 h 130810"/>
                  <a:gd name="connsiteX3" fmla="*/ 15240 w 87630"/>
                  <a:gd name="connsiteY3" fmla="*/ 17780 h 130810"/>
                  <a:gd name="connsiteX4" fmla="*/ 15240 w 87630"/>
                  <a:gd name="connsiteY4" fmla="*/ 17780 h 130810"/>
                  <a:gd name="connsiteX5" fmla="*/ 46990 w 87630"/>
                  <a:gd name="connsiteY5" fmla="*/ 0 h 130810"/>
                  <a:gd name="connsiteX6" fmla="*/ 87630 w 87630"/>
                  <a:gd name="connsiteY6" fmla="*/ 46990 h 130810"/>
                  <a:gd name="connsiteX7" fmla="*/ 46990 w 87630"/>
                  <a:gd name="connsiteY7" fmla="*/ 93980 h 130810"/>
                  <a:gd name="connsiteX8" fmla="*/ 16510 w 87630"/>
                  <a:gd name="connsiteY8" fmla="*/ 76200 h 130810"/>
                  <a:gd name="connsiteX9" fmla="*/ 16510 w 87630"/>
                  <a:gd name="connsiteY9" fmla="*/ 76200 h 130810"/>
                  <a:gd name="connsiteX10" fmla="*/ 16510 w 87630"/>
                  <a:gd name="connsiteY10" fmla="*/ 83820 h 130810"/>
                  <a:gd name="connsiteX11" fmla="*/ 16510 w 87630"/>
                  <a:gd name="connsiteY11" fmla="*/ 130810 h 130810"/>
                  <a:gd name="connsiteX12" fmla="*/ 0 w 87630"/>
                  <a:gd name="connsiteY12" fmla="*/ 130810 h 130810"/>
                  <a:gd name="connsiteX13" fmla="*/ 0 w 87630"/>
                  <a:gd name="connsiteY13" fmla="*/ 2540 h 130810"/>
                  <a:gd name="connsiteX14" fmla="*/ 72390 w 87630"/>
                  <a:gd name="connsiteY14" fmla="*/ 46990 h 130810"/>
                  <a:gd name="connsiteX15" fmla="*/ 44450 w 87630"/>
                  <a:gd name="connsiteY15" fmla="*/ 15240 h 130810"/>
                  <a:gd name="connsiteX16" fmla="*/ 16510 w 87630"/>
                  <a:gd name="connsiteY16" fmla="*/ 46990 h 130810"/>
                  <a:gd name="connsiteX17" fmla="*/ 44450 w 87630"/>
                  <a:gd name="connsiteY17" fmla="*/ 78740 h 130810"/>
                  <a:gd name="connsiteX18" fmla="*/ 72390 w 87630"/>
                  <a:gd name="connsiteY18" fmla="*/ 4699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30" h="1308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1430"/>
                    </a:lnTo>
                    <a:cubicBezTo>
                      <a:pt x="15240" y="15240"/>
                      <a:pt x="15240" y="17780"/>
                      <a:pt x="15240" y="17780"/>
                    </a:cubicBezTo>
                    <a:lnTo>
                      <a:pt x="15240" y="17780"/>
                    </a:lnTo>
                    <a:cubicBezTo>
                      <a:pt x="20320" y="8890"/>
                      <a:pt x="31750" y="0"/>
                      <a:pt x="46990" y="0"/>
                    </a:cubicBezTo>
                    <a:cubicBezTo>
                      <a:pt x="69850" y="0"/>
                      <a:pt x="87630" y="19050"/>
                      <a:pt x="87630" y="46990"/>
                    </a:cubicBezTo>
                    <a:cubicBezTo>
                      <a:pt x="87630" y="74930"/>
                      <a:pt x="69850" y="93980"/>
                      <a:pt x="46990" y="93980"/>
                    </a:cubicBezTo>
                    <a:cubicBezTo>
                      <a:pt x="24130" y="93980"/>
                      <a:pt x="20320" y="85090"/>
                      <a:pt x="16510" y="76200"/>
                    </a:cubicBezTo>
                    <a:lnTo>
                      <a:pt x="16510" y="76200"/>
                    </a:lnTo>
                    <a:cubicBezTo>
                      <a:pt x="16510" y="76200"/>
                      <a:pt x="16510" y="78740"/>
                      <a:pt x="16510" y="83820"/>
                    </a:cubicBezTo>
                    <a:lnTo>
                      <a:pt x="16510" y="130810"/>
                    </a:lnTo>
                    <a:lnTo>
                      <a:pt x="0" y="130810"/>
                    </a:lnTo>
                    <a:lnTo>
                      <a:pt x="0" y="2540"/>
                    </a:lnTo>
                    <a:close/>
                    <a:moveTo>
                      <a:pt x="72390" y="46990"/>
                    </a:moveTo>
                    <a:cubicBezTo>
                      <a:pt x="72390" y="27940"/>
                      <a:pt x="60960" y="15240"/>
                      <a:pt x="44450" y="15240"/>
                    </a:cubicBezTo>
                    <a:cubicBezTo>
                      <a:pt x="27940" y="15240"/>
                      <a:pt x="16510" y="25400"/>
                      <a:pt x="16510" y="46990"/>
                    </a:cubicBezTo>
                    <a:cubicBezTo>
                      <a:pt x="16510" y="68580"/>
                      <a:pt x="30480" y="78740"/>
                      <a:pt x="44450" y="78740"/>
                    </a:cubicBezTo>
                    <a:cubicBezTo>
                      <a:pt x="58420" y="78740"/>
                      <a:pt x="72390" y="64770"/>
                      <a:pt x="7239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58424610-A510-C359-A7CB-C25ADCF96A68}"/>
                  </a:ext>
                </a:extLst>
              </p:cNvPr>
              <p:cNvSpPr/>
              <p:nvPr/>
            </p:nvSpPr>
            <p:spPr>
              <a:xfrm>
                <a:off x="1487169" y="2366010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652AF4DC-EDDA-2DB3-36B2-3377B616D7B0}"/>
                  </a:ext>
                </a:extLst>
              </p:cNvPr>
              <p:cNvSpPr/>
              <p:nvPr/>
            </p:nvSpPr>
            <p:spPr>
              <a:xfrm>
                <a:off x="1550669" y="2366010"/>
                <a:ext cx="83819" cy="93979"/>
              </a:xfrm>
              <a:custGeom>
                <a:avLst/>
                <a:gdLst>
                  <a:gd name="connsiteX0" fmla="*/ 83820 w 83819"/>
                  <a:gd name="connsiteY0" fmla="*/ 41910 h 93979"/>
                  <a:gd name="connsiteX1" fmla="*/ 83820 w 83819"/>
                  <a:gd name="connsiteY1" fmla="*/ 50800 h 93979"/>
                  <a:gd name="connsiteX2" fmla="*/ 17780 w 83819"/>
                  <a:gd name="connsiteY2" fmla="*/ 50800 h 93979"/>
                  <a:gd name="connsiteX3" fmla="*/ 48260 w 83819"/>
                  <a:gd name="connsiteY3" fmla="*/ 80010 h 93979"/>
                  <a:gd name="connsiteX4" fmla="*/ 80010 w 83819"/>
                  <a:gd name="connsiteY4" fmla="*/ 71120 h 93979"/>
                  <a:gd name="connsiteX5" fmla="*/ 80010 w 83819"/>
                  <a:gd name="connsiteY5" fmla="*/ 86360 h 93979"/>
                  <a:gd name="connsiteX6" fmla="*/ 46990 w 83819"/>
                  <a:gd name="connsiteY6" fmla="*/ 93980 h 93979"/>
                  <a:gd name="connsiteX7" fmla="*/ 0 w 83819"/>
                  <a:gd name="connsiteY7" fmla="*/ 46990 h 93979"/>
                  <a:gd name="connsiteX8" fmla="*/ 43180 w 83819"/>
                  <a:gd name="connsiteY8" fmla="*/ 0 h 93979"/>
                  <a:gd name="connsiteX9" fmla="*/ 83820 w 83819"/>
                  <a:gd name="connsiteY9" fmla="*/ 41910 h 93979"/>
                  <a:gd name="connsiteX10" fmla="*/ 43180 w 83819"/>
                  <a:gd name="connsiteY10" fmla="*/ 15240 h 93979"/>
                  <a:gd name="connsiteX11" fmla="*/ 17780 w 83819"/>
                  <a:gd name="connsiteY11" fmla="*/ 39370 h 93979"/>
                  <a:gd name="connsiteX12" fmla="*/ 67310 w 83819"/>
                  <a:gd name="connsiteY12" fmla="*/ 39370 h 93979"/>
                  <a:gd name="connsiteX13" fmla="*/ 43180 w 83819"/>
                  <a:gd name="connsiteY13" fmla="*/ 1524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5240"/>
                    </a:moveTo>
                    <a:cubicBezTo>
                      <a:pt x="27940" y="15240"/>
                      <a:pt x="19050" y="26670"/>
                      <a:pt x="17780" y="39370"/>
                    </a:cubicBezTo>
                    <a:lnTo>
                      <a:pt x="67310" y="39370"/>
                    </a:lnTo>
                    <a:cubicBezTo>
                      <a:pt x="67310" y="26670"/>
                      <a:pt x="59690" y="15240"/>
                      <a:pt x="43180" y="1524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BB24067F-2855-ADD4-2DB9-A430DFF714EC}"/>
                  </a:ext>
                </a:extLst>
              </p:cNvPr>
              <p:cNvSpPr/>
              <p:nvPr/>
            </p:nvSpPr>
            <p:spPr>
              <a:xfrm>
                <a:off x="1652270" y="2366010"/>
                <a:ext cx="62229" cy="92710"/>
              </a:xfrm>
              <a:custGeom>
                <a:avLst/>
                <a:gdLst>
                  <a:gd name="connsiteX0" fmla="*/ 26670 w 62229"/>
                  <a:gd name="connsiteY0" fmla="*/ 53340 h 92710"/>
                  <a:gd name="connsiteX1" fmla="*/ 0 w 62229"/>
                  <a:gd name="connsiteY1" fmla="*/ 25400 h 92710"/>
                  <a:gd name="connsiteX2" fmla="*/ 31750 w 62229"/>
                  <a:gd name="connsiteY2" fmla="*/ 0 h 92710"/>
                  <a:gd name="connsiteX3" fmla="*/ 57150 w 62229"/>
                  <a:gd name="connsiteY3" fmla="*/ 5080 h 92710"/>
                  <a:gd name="connsiteX4" fmla="*/ 57150 w 62229"/>
                  <a:gd name="connsiteY4" fmla="*/ 20320 h 92710"/>
                  <a:gd name="connsiteX5" fmla="*/ 34290 w 62229"/>
                  <a:gd name="connsiteY5" fmla="*/ 13970 h 92710"/>
                  <a:gd name="connsiteX6" fmla="*/ 16510 w 62229"/>
                  <a:gd name="connsiteY6" fmla="*/ 25400 h 92710"/>
                  <a:gd name="connsiteX7" fmla="*/ 34290 w 62229"/>
                  <a:gd name="connsiteY7" fmla="*/ 39370 h 92710"/>
                  <a:gd name="connsiteX8" fmla="*/ 62230 w 62229"/>
                  <a:gd name="connsiteY8" fmla="*/ 67310 h 92710"/>
                  <a:gd name="connsiteX9" fmla="*/ 30480 w 62229"/>
                  <a:gd name="connsiteY9" fmla="*/ 92710 h 92710"/>
                  <a:gd name="connsiteX10" fmla="*/ 1270 w 62229"/>
                  <a:gd name="connsiteY10" fmla="*/ 86360 h 92710"/>
                  <a:gd name="connsiteX11" fmla="*/ 1270 w 62229"/>
                  <a:gd name="connsiteY11" fmla="*/ 71120 h 92710"/>
                  <a:gd name="connsiteX12" fmla="*/ 29210 w 62229"/>
                  <a:gd name="connsiteY12" fmla="*/ 78740 h 92710"/>
                  <a:gd name="connsiteX13" fmla="*/ 46990 w 62229"/>
                  <a:gd name="connsiteY13" fmla="*/ 67310 h 92710"/>
                  <a:gd name="connsiteX14" fmla="*/ 26670 w 62229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29" h="92710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2700" y="0"/>
                      <a:pt x="31750" y="0"/>
                    </a:cubicBezTo>
                    <a:cubicBezTo>
                      <a:pt x="5080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8" name="Freeform 187">
                <a:extLst>
                  <a:ext uri="{FF2B5EF4-FFF2-40B4-BE49-F238E27FC236}">
                    <a16:creationId xmlns:a16="http://schemas.microsoft.com/office/drawing/2014/main" id="{1645D0A9-55CA-74DB-8245-5DC73EDCA927}"/>
                  </a:ext>
                </a:extLst>
              </p:cNvPr>
              <p:cNvSpPr/>
              <p:nvPr/>
            </p:nvSpPr>
            <p:spPr>
              <a:xfrm>
                <a:off x="1732279" y="2366010"/>
                <a:ext cx="83820" cy="93979"/>
              </a:xfrm>
              <a:custGeom>
                <a:avLst/>
                <a:gdLst>
                  <a:gd name="connsiteX0" fmla="*/ 83820 w 83820"/>
                  <a:gd name="connsiteY0" fmla="*/ 41910 h 93979"/>
                  <a:gd name="connsiteX1" fmla="*/ 83820 w 83820"/>
                  <a:gd name="connsiteY1" fmla="*/ 50800 h 93979"/>
                  <a:gd name="connsiteX2" fmla="*/ 17780 w 83820"/>
                  <a:gd name="connsiteY2" fmla="*/ 50800 h 93979"/>
                  <a:gd name="connsiteX3" fmla="*/ 48260 w 83820"/>
                  <a:gd name="connsiteY3" fmla="*/ 80010 h 93979"/>
                  <a:gd name="connsiteX4" fmla="*/ 80010 w 83820"/>
                  <a:gd name="connsiteY4" fmla="*/ 71120 h 93979"/>
                  <a:gd name="connsiteX5" fmla="*/ 80010 w 83820"/>
                  <a:gd name="connsiteY5" fmla="*/ 86360 h 93979"/>
                  <a:gd name="connsiteX6" fmla="*/ 46990 w 83820"/>
                  <a:gd name="connsiteY6" fmla="*/ 93980 h 93979"/>
                  <a:gd name="connsiteX7" fmla="*/ 0 w 83820"/>
                  <a:gd name="connsiteY7" fmla="*/ 46990 h 93979"/>
                  <a:gd name="connsiteX8" fmla="*/ 43180 w 83820"/>
                  <a:gd name="connsiteY8" fmla="*/ 0 h 93979"/>
                  <a:gd name="connsiteX9" fmla="*/ 83820 w 83820"/>
                  <a:gd name="connsiteY9" fmla="*/ 41910 h 93979"/>
                  <a:gd name="connsiteX10" fmla="*/ 43180 w 83820"/>
                  <a:gd name="connsiteY10" fmla="*/ 15240 h 93979"/>
                  <a:gd name="connsiteX11" fmla="*/ 17780 w 83820"/>
                  <a:gd name="connsiteY11" fmla="*/ 39370 h 93979"/>
                  <a:gd name="connsiteX12" fmla="*/ 67310 w 83820"/>
                  <a:gd name="connsiteY12" fmla="*/ 39370 h 93979"/>
                  <a:gd name="connsiteX13" fmla="*/ 43180 w 83820"/>
                  <a:gd name="connsiteY13" fmla="*/ 1524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5240"/>
                    </a:moveTo>
                    <a:cubicBezTo>
                      <a:pt x="27940" y="15240"/>
                      <a:pt x="19050" y="26670"/>
                      <a:pt x="17780" y="39370"/>
                    </a:cubicBezTo>
                    <a:lnTo>
                      <a:pt x="67310" y="39370"/>
                    </a:lnTo>
                    <a:cubicBezTo>
                      <a:pt x="67310" y="26670"/>
                      <a:pt x="59690" y="15240"/>
                      <a:pt x="43180" y="1524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9" name="Freeform 188">
                <a:extLst>
                  <a:ext uri="{FF2B5EF4-FFF2-40B4-BE49-F238E27FC236}">
                    <a16:creationId xmlns:a16="http://schemas.microsoft.com/office/drawing/2014/main" id="{FEFBDCFC-0EA9-865E-7C55-A20A06B0E9A0}"/>
                  </a:ext>
                </a:extLst>
              </p:cNvPr>
              <p:cNvSpPr/>
              <p:nvPr/>
            </p:nvSpPr>
            <p:spPr>
              <a:xfrm>
                <a:off x="1841500" y="2366010"/>
                <a:ext cx="80010" cy="91439"/>
              </a:xfrm>
              <a:custGeom>
                <a:avLst/>
                <a:gdLst>
                  <a:gd name="connsiteX0" fmla="*/ 15240 w 80010"/>
                  <a:gd name="connsiteY0" fmla="*/ 2540 h 91439"/>
                  <a:gd name="connsiteX1" fmla="*/ 15240 w 80010"/>
                  <a:gd name="connsiteY1" fmla="*/ 15240 h 91439"/>
                  <a:gd name="connsiteX2" fmla="*/ 15240 w 80010"/>
                  <a:gd name="connsiteY2" fmla="*/ 21590 h 91439"/>
                  <a:gd name="connsiteX3" fmla="*/ 15240 w 80010"/>
                  <a:gd name="connsiteY3" fmla="*/ 21590 h 91439"/>
                  <a:gd name="connsiteX4" fmla="*/ 49530 w 80010"/>
                  <a:gd name="connsiteY4" fmla="*/ 0 h 91439"/>
                  <a:gd name="connsiteX5" fmla="*/ 80010 w 80010"/>
                  <a:gd name="connsiteY5" fmla="*/ 35560 h 91439"/>
                  <a:gd name="connsiteX6" fmla="*/ 80010 w 80010"/>
                  <a:gd name="connsiteY6" fmla="*/ 91440 h 91439"/>
                  <a:gd name="connsiteX7" fmla="*/ 63500 w 80010"/>
                  <a:gd name="connsiteY7" fmla="*/ 91440 h 91439"/>
                  <a:gd name="connsiteX8" fmla="*/ 63500 w 80010"/>
                  <a:gd name="connsiteY8" fmla="*/ 39370 h 91439"/>
                  <a:gd name="connsiteX9" fmla="*/ 46990 w 80010"/>
                  <a:gd name="connsiteY9" fmla="*/ 16510 h 91439"/>
                  <a:gd name="connsiteX10" fmla="*/ 16510 w 80010"/>
                  <a:gd name="connsiteY10" fmla="*/ 48260 h 91439"/>
                  <a:gd name="connsiteX11" fmla="*/ 16510 w 80010"/>
                  <a:gd name="connsiteY11" fmla="*/ 91440 h 91439"/>
                  <a:gd name="connsiteX12" fmla="*/ 0 w 80010"/>
                  <a:gd name="connsiteY12" fmla="*/ 91440 h 91439"/>
                  <a:gd name="connsiteX13" fmla="*/ 0 w 80010"/>
                  <a:gd name="connsiteY13" fmla="*/ 2540 h 91439"/>
                  <a:gd name="connsiteX14" fmla="*/ 15240 w 80010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0" name="Freeform 189">
                <a:extLst>
                  <a:ext uri="{FF2B5EF4-FFF2-40B4-BE49-F238E27FC236}">
                    <a16:creationId xmlns:a16="http://schemas.microsoft.com/office/drawing/2014/main" id="{76F40142-979D-96D4-B43C-674EF747451F}"/>
                  </a:ext>
                </a:extLst>
              </p:cNvPr>
              <p:cNvSpPr/>
              <p:nvPr/>
            </p:nvSpPr>
            <p:spPr>
              <a:xfrm>
                <a:off x="1939289" y="2341879"/>
                <a:ext cx="60960" cy="116840"/>
              </a:xfrm>
              <a:custGeom>
                <a:avLst/>
                <a:gdLst>
                  <a:gd name="connsiteX0" fmla="*/ 15240 w 60960"/>
                  <a:gd name="connsiteY0" fmla="*/ 26670 h 116840"/>
                  <a:gd name="connsiteX1" fmla="*/ 15240 w 60960"/>
                  <a:gd name="connsiteY1" fmla="*/ 0 h 116840"/>
                  <a:gd name="connsiteX2" fmla="*/ 31750 w 60960"/>
                  <a:gd name="connsiteY2" fmla="*/ 0 h 116840"/>
                  <a:gd name="connsiteX3" fmla="*/ 31750 w 60960"/>
                  <a:gd name="connsiteY3" fmla="*/ 26670 h 116840"/>
                  <a:gd name="connsiteX4" fmla="*/ 58420 w 60960"/>
                  <a:gd name="connsiteY4" fmla="*/ 26670 h 116840"/>
                  <a:gd name="connsiteX5" fmla="*/ 58420 w 60960"/>
                  <a:gd name="connsiteY5" fmla="*/ 40640 h 116840"/>
                  <a:gd name="connsiteX6" fmla="*/ 31750 w 60960"/>
                  <a:gd name="connsiteY6" fmla="*/ 40640 h 116840"/>
                  <a:gd name="connsiteX7" fmla="*/ 31750 w 60960"/>
                  <a:gd name="connsiteY7" fmla="*/ 86360 h 116840"/>
                  <a:gd name="connsiteX8" fmla="*/ 44450 w 60960"/>
                  <a:gd name="connsiteY8" fmla="*/ 102870 h 116840"/>
                  <a:gd name="connsiteX9" fmla="*/ 60960 w 60960"/>
                  <a:gd name="connsiteY9" fmla="*/ 99060 h 116840"/>
                  <a:gd name="connsiteX10" fmla="*/ 60960 w 60960"/>
                  <a:gd name="connsiteY10" fmla="*/ 113030 h 116840"/>
                  <a:gd name="connsiteX11" fmla="*/ 40640 w 60960"/>
                  <a:gd name="connsiteY11" fmla="*/ 116840 h 116840"/>
                  <a:gd name="connsiteX12" fmla="*/ 13970 w 60960"/>
                  <a:gd name="connsiteY12" fmla="*/ 90170 h 116840"/>
                  <a:gd name="connsiteX13" fmla="*/ 13970 w 60960"/>
                  <a:gd name="connsiteY13" fmla="*/ 39370 h 116840"/>
                  <a:gd name="connsiteX14" fmla="*/ 0 w 60960"/>
                  <a:gd name="connsiteY14" fmla="*/ 39370 h 116840"/>
                  <a:gd name="connsiteX15" fmla="*/ 0 w 60960"/>
                  <a:gd name="connsiteY15" fmla="*/ 25400 h 116840"/>
                  <a:gd name="connsiteX16" fmla="*/ 15240 w 60960"/>
                  <a:gd name="connsiteY16" fmla="*/ 25400 h 116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60" h="116840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" name="Freeform 190">
                <a:extLst>
                  <a:ext uri="{FF2B5EF4-FFF2-40B4-BE49-F238E27FC236}">
                    <a16:creationId xmlns:a16="http://schemas.microsoft.com/office/drawing/2014/main" id="{7712124B-518E-3F66-EB27-5C21C6E92E55}"/>
                  </a:ext>
                </a:extLst>
              </p:cNvPr>
              <p:cNvSpPr/>
              <p:nvPr/>
            </p:nvSpPr>
            <p:spPr>
              <a:xfrm>
                <a:off x="2014220" y="2367279"/>
                <a:ext cx="73659" cy="93980"/>
              </a:xfrm>
              <a:custGeom>
                <a:avLst/>
                <a:gdLst>
                  <a:gd name="connsiteX0" fmla="*/ 5080 w 73659"/>
                  <a:gd name="connsiteY0" fmla="*/ 6350 h 93980"/>
                  <a:gd name="connsiteX1" fmla="*/ 36830 w 73659"/>
                  <a:gd name="connsiteY1" fmla="*/ 0 h 93980"/>
                  <a:gd name="connsiteX2" fmla="*/ 73660 w 73659"/>
                  <a:gd name="connsiteY2" fmla="*/ 34290 h 93980"/>
                  <a:gd name="connsiteX3" fmla="*/ 73660 w 73659"/>
                  <a:gd name="connsiteY3" fmla="*/ 91440 h 93980"/>
                  <a:gd name="connsiteX4" fmla="*/ 58420 w 73659"/>
                  <a:gd name="connsiteY4" fmla="*/ 91440 h 93980"/>
                  <a:gd name="connsiteX5" fmla="*/ 58420 w 73659"/>
                  <a:gd name="connsiteY5" fmla="*/ 81280 h 93980"/>
                  <a:gd name="connsiteX6" fmla="*/ 58420 w 73659"/>
                  <a:gd name="connsiteY6" fmla="*/ 73660 h 93980"/>
                  <a:gd name="connsiteX7" fmla="*/ 58420 w 73659"/>
                  <a:gd name="connsiteY7" fmla="*/ 73660 h 93980"/>
                  <a:gd name="connsiteX8" fmla="*/ 27940 w 73659"/>
                  <a:gd name="connsiteY8" fmla="*/ 93980 h 93980"/>
                  <a:gd name="connsiteX9" fmla="*/ 0 w 73659"/>
                  <a:gd name="connsiteY9" fmla="*/ 67310 h 93980"/>
                  <a:gd name="connsiteX10" fmla="*/ 58420 w 73659"/>
                  <a:gd name="connsiteY10" fmla="*/ 39370 h 93980"/>
                  <a:gd name="connsiteX11" fmla="*/ 58420 w 73659"/>
                  <a:gd name="connsiteY11" fmla="*/ 34290 h 93980"/>
                  <a:gd name="connsiteX12" fmla="*/ 35560 w 73659"/>
                  <a:gd name="connsiteY12" fmla="*/ 13970 h 93980"/>
                  <a:gd name="connsiteX13" fmla="*/ 6350 w 73659"/>
                  <a:gd name="connsiteY13" fmla="*/ 21590 h 93980"/>
                  <a:gd name="connsiteX14" fmla="*/ 6350 w 73659"/>
                  <a:gd name="connsiteY14" fmla="*/ 6350 h 93980"/>
                  <a:gd name="connsiteX15" fmla="*/ 57150 w 73659"/>
                  <a:gd name="connsiteY15" fmla="*/ 50800 h 93980"/>
                  <a:gd name="connsiteX16" fmla="*/ 16510 w 73659"/>
                  <a:gd name="connsiteY16" fmla="*/ 66040 h 93980"/>
                  <a:gd name="connsiteX17" fmla="*/ 30480 w 73659"/>
                  <a:gd name="connsiteY17" fmla="*/ 80010 h 93980"/>
                  <a:gd name="connsiteX18" fmla="*/ 57150 w 73659"/>
                  <a:gd name="connsiteY18" fmla="*/ 5080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80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80010"/>
                      <a:pt x="30480" y="80010"/>
                    </a:cubicBezTo>
                    <a:cubicBezTo>
                      <a:pt x="45720" y="80010"/>
                      <a:pt x="57150" y="64770"/>
                      <a:pt x="5715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1265EDE7-7D11-2855-C698-34FCCF7C5C57}"/>
                  </a:ext>
                </a:extLst>
              </p:cNvPr>
              <p:cNvSpPr/>
              <p:nvPr/>
            </p:nvSpPr>
            <p:spPr>
              <a:xfrm>
                <a:off x="2106929" y="2341879"/>
                <a:ext cx="60960" cy="116840"/>
              </a:xfrm>
              <a:custGeom>
                <a:avLst/>
                <a:gdLst>
                  <a:gd name="connsiteX0" fmla="*/ 15240 w 60960"/>
                  <a:gd name="connsiteY0" fmla="*/ 26670 h 116840"/>
                  <a:gd name="connsiteX1" fmla="*/ 15240 w 60960"/>
                  <a:gd name="connsiteY1" fmla="*/ 0 h 116840"/>
                  <a:gd name="connsiteX2" fmla="*/ 31750 w 60960"/>
                  <a:gd name="connsiteY2" fmla="*/ 0 h 116840"/>
                  <a:gd name="connsiteX3" fmla="*/ 31750 w 60960"/>
                  <a:gd name="connsiteY3" fmla="*/ 26670 h 116840"/>
                  <a:gd name="connsiteX4" fmla="*/ 58420 w 60960"/>
                  <a:gd name="connsiteY4" fmla="*/ 26670 h 116840"/>
                  <a:gd name="connsiteX5" fmla="*/ 58420 w 60960"/>
                  <a:gd name="connsiteY5" fmla="*/ 40640 h 116840"/>
                  <a:gd name="connsiteX6" fmla="*/ 31750 w 60960"/>
                  <a:gd name="connsiteY6" fmla="*/ 40640 h 116840"/>
                  <a:gd name="connsiteX7" fmla="*/ 31750 w 60960"/>
                  <a:gd name="connsiteY7" fmla="*/ 86360 h 116840"/>
                  <a:gd name="connsiteX8" fmla="*/ 44450 w 60960"/>
                  <a:gd name="connsiteY8" fmla="*/ 102870 h 116840"/>
                  <a:gd name="connsiteX9" fmla="*/ 60960 w 60960"/>
                  <a:gd name="connsiteY9" fmla="*/ 99060 h 116840"/>
                  <a:gd name="connsiteX10" fmla="*/ 60960 w 60960"/>
                  <a:gd name="connsiteY10" fmla="*/ 113030 h 116840"/>
                  <a:gd name="connsiteX11" fmla="*/ 40640 w 60960"/>
                  <a:gd name="connsiteY11" fmla="*/ 116840 h 116840"/>
                  <a:gd name="connsiteX12" fmla="*/ 13970 w 60960"/>
                  <a:gd name="connsiteY12" fmla="*/ 90170 h 116840"/>
                  <a:gd name="connsiteX13" fmla="*/ 13970 w 60960"/>
                  <a:gd name="connsiteY13" fmla="*/ 39370 h 116840"/>
                  <a:gd name="connsiteX14" fmla="*/ 0 w 60960"/>
                  <a:gd name="connsiteY14" fmla="*/ 39370 h 116840"/>
                  <a:gd name="connsiteX15" fmla="*/ 0 w 60960"/>
                  <a:gd name="connsiteY15" fmla="*/ 25400 h 116840"/>
                  <a:gd name="connsiteX16" fmla="*/ 15240 w 60960"/>
                  <a:gd name="connsiteY16" fmla="*/ 25400 h 116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60" h="116840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3" name="Freeform 192">
                <a:extLst>
                  <a:ext uri="{FF2B5EF4-FFF2-40B4-BE49-F238E27FC236}">
                    <a16:creationId xmlns:a16="http://schemas.microsoft.com/office/drawing/2014/main" id="{FE548B62-90CF-3687-26D9-E1EAFC51F1F2}"/>
                  </a:ext>
                </a:extLst>
              </p:cNvPr>
              <p:cNvSpPr/>
              <p:nvPr/>
            </p:nvSpPr>
            <p:spPr>
              <a:xfrm>
                <a:off x="2185670" y="2332989"/>
                <a:ext cx="20319" cy="124460"/>
              </a:xfrm>
              <a:custGeom>
                <a:avLst/>
                <a:gdLst>
                  <a:gd name="connsiteX0" fmla="*/ 10160 w 20319"/>
                  <a:gd name="connsiteY0" fmla="*/ 0 h 124460"/>
                  <a:gd name="connsiteX1" fmla="*/ 20320 w 20319"/>
                  <a:gd name="connsiteY1" fmla="*/ 10160 h 124460"/>
                  <a:gd name="connsiteX2" fmla="*/ 10160 w 20319"/>
                  <a:gd name="connsiteY2" fmla="*/ 20320 h 124460"/>
                  <a:gd name="connsiteX3" fmla="*/ 0 w 20319"/>
                  <a:gd name="connsiteY3" fmla="*/ 10160 h 124460"/>
                  <a:gd name="connsiteX4" fmla="*/ 10160 w 20319"/>
                  <a:gd name="connsiteY4" fmla="*/ 0 h 124460"/>
                  <a:gd name="connsiteX5" fmla="*/ 17780 w 20319"/>
                  <a:gd name="connsiteY5" fmla="*/ 35560 h 124460"/>
                  <a:gd name="connsiteX6" fmla="*/ 17780 w 20319"/>
                  <a:gd name="connsiteY6" fmla="*/ 124460 h 124460"/>
                  <a:gd name="connsiteX7" fmla="*/ 1270 w 20319"/>
                  <a:gd name="connsiteY7" fmla="*/ 124460 h 124460"/>
                  <a:gd name="connsiteX8" fmla="*/ 1270 w 20319"/>
                  <a:gd name="connsiteY8" fmla="*/ 35560 h 124460"/>
                  <a:gd name="connsiteX9" fmla="*/ 17780 w 20319"/>
                  <a:gd name="connsiteY9" fmla="*/ 35560 h 124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19" h="124460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7780" y="35560"/>
                    </a:moveTo>
                    <a:lnTo>
                      <a:pt x="17780" y="124460"/>
                    </a:lnTo>
                    <a:lnTo>
                      <a:pt x="1270" y="124460"/>
                    </a:lnTo>
                    <a:lnTo>
                      <a:pt x="1270" y="35560"/>
                    </a:lnTo>
                    <a:lnTo>
                      <a:pt x="17780" y="3556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4" name="Freeform 193">
                <a:extLst>
                  <a:ext uri="{FF2B5EF4-FFF2-40B4-BE49-F238E27FC236}">
                    <a16:creationId xmlns:a16="http://schemas.microsoft.com/office/drawing/2014/main" id="{5C3F42BE-C220-4E79-BD23-E45C7977F174}"/>
                  </a:ext>
                </a:extLst>
              </p:cNvPr>
              <p:cNvSpPr/>
              <p:nvPr/>
            </p:nvSpPr>
            <p:spPr>
              <a:xfrm>
                <a:off x="2230120" y="2366010"/>
                <a:ext cx="91439" cy="93979"/>
              </a:xfrm>
              <a:custGeom>
                <a:avLst/>
                <a:gdLst>
                  <a:gd name="connsiteX0" fmla="*/ 91440 w 91439"/>
                  <a:gd name="connsiteY0" fmla="*/ 46990 h 93979"/>
                  <a:gd name="connsiteX1" fmla="*/ 45720 w 91439"/>
                  <a:gd name="connsiteY1" fmla="*/ 93980 h 93979"/>
                  <a:gd name="connsiteX2" fmla="*/ 0 w 91439"/>
                  <a:gd name="connsiteY2" fmla="*/ 46990 h 93979"/>
                  <a:gd name="connsiteX3" fmla="*/ 45720 w 91439"/>
                  <a:gd name="connsiteY3" fmla="*/ 0 h 93979"/>
                  <a:gd name="connsiteX4" fmla="*/ 91440 w 91439"/>
                  <a:gd name="connsiteY4" fmla="*/ 46990 h 93979"/>
                  <a:gd name="connsiteX5" fmla="*/ 76200 w 91439"/>
                  <a:gd name="connsiteY5" fmla="*/ 46990 h 93979"/>
                  <a:gd name="connsiteX6" fmla="*/ 45720 w 91439"/>
                  <a:gd name="connsiteY6" fmla="*/ 15240 h 93979"/>
                  <a:gd name="connsiteX7" fmla="*/ 16510 w 91439"/>
                  <a:gd name="connsiteY7" fmla="*/ 46990 h 93979"/>
                  <a:gd name="connsiteX8" fmla="*/ 45720 w 91439"/>
                  <a:gd name="connsiteY8" fmla="*/ 78740 h 93979"/>
                  <a:gd name="connsiteX9" fmla="*/ 76200 w 91439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39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6200" y="46990"/>
                    </a:moveTo>
                    <a:cubicBezTo>
                      <a:pt x="76200" y="27940"/>
                      <a:pt x="63500" y="15240"/>
                      <a:pt x="45720" y="15240"/>
                    </a:cubicBezTo>
                    <a:cubicBezTo>
                      <a:pt x="27940" y="15240"/>
                      <a:pt x="16510" y="29210"/>
                      <a:pt x="16510" y="46990"/>
                    </a:cubicBezTo>
                    <a:cubicBezTo>
                      <a:pt x="16510" y="64770"/>
                      <a:pt x="29210" y="78740"/>
                      <a:pt x="45720" y="78740"/>
                    </a:cubicBezTo>
                    <a:cubicBezTo>
                      <a:pt x="62230" y="78740"/>
                      <a:pt x="76200" y="64770"/>
                      <a:pt x="7620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5" name="Freeform 194">
                <a:extLst>
                  <a:ext uri="{FF2B5EF4-FFF2-40B4-BE49-F238E27FC236}">
                    <a16:creationId xmlns:a16="http://schemas.microsoft.com/office/drawing/2014/main" id="{D23F01C8-E797-C5F7-4E06-3F67CA8CE254}"/>
                  </a:ext>
                </a:extLst>
              </p:cNvPr>
              <p:cNvSpPr/>
              <p:nvPr/>
            </p:nvSpPr>
            <p:spPr>
              <a:xfrm>
                <a:off x="2348229" y="2366010"/>
                <a:ext cx="80010" cy="91439"/>
              </a:xfrm>
              <a:custGeom>
                <a:avLst/>
                <a:gdLst>
                  <a:gd name="connsiteX0" fmla="*/ 15240 w 80010"/>
                  <a:gd name="connsiteY0" fmla="*/ 2540 h 91439"/>
                  <a:gd name="connsiteX1" fmla="*/ 15240 w 80010"/>
                  <a:gd name="connsiteY1" fmla="*/ 15240 h 91439"/>
                  <a:gd name="connsiteX2" fmla="*/ 15240 w 80010"/>
                  <a:gd name="connsiteY2" fmla="*/ 21590 h 91439"/>
                  <a:gd name="connsiteX3" fmla="*/ 15240 w 80010"/>
                  <a:gd name="connsiteY3" fmla="*/ 21590 h 91439"/>
                  <a:gd name="connsiteX4" fmla="*/ 49530 w 80010"/>
                  <a:gd name="connsiteY4" fmla="*/ 0 h 91439"/>
                  <a:gd name="connsiteX5" fmla="*/ 80010 w 80010"/>
                  <a:gd name="connsiteY5" fmla="*/ 35560 h 91439"/>
                  <a:gd name="connsiteX6" fmla="*/ 80010 w 80010"/>
                  <a:gd name="connsiteY6" fmla="*/ 91440 h 91439"/>
                  <a:gd name="connsiteX7" fmla="*/ 63500 w 80010"/>
                  <a:gd name="connsiteY7" fmla="*/ 91440 h 91439"/>
                  <a:gd name="connsiteX8" fmla="*/ 63500 w 80010"/>
                  <a:gd name="connsiteY8" fmla="*/ 39370 h 91439"/>
                  <a:gd name="connsiteX9" fmla="*/ 46990 w 80010"/>
                  <a:gd name="connsiteY9" fmla="*/ 16510 h 91439"/>
                  <a:gd name="connsiteX10" fmla="*/ 16510 w 80010"/>
                  <a:gd name="connsiteY10" fmla="*/ 48260 h 91439"/>
                  <a:gd name="connsiteX11" fmla="*/ 16510 w 80010"/>
                  <a:gd name="connsiteY11" fmla="*/ 91440 h 91439"/>
                  <a:gd name="connsiteX12" fmla="*/ 0 w 80010"/>
                  <a:gd name="connsiteY12" fmla="*/ 91440 h 91439"/>
                  <a:gd name="connsiteX13" fmla="*/ 0 w 80010"/>
                  <a:gd name="connsiteY13" fmla="*/ 2540 h 91439"/>
                  <a:gd name="connsiteX14" fmla="*/ 15240 w 80010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540E191C-CA9B-6705-BC7A-DAF02459AEE0}"/>
                  </a:ext>
                </a:extLst>
              </p:cNvPr>
              <p:cNvSpPr/>
              <p:nvPr/>
            </p:nvSpPr>
            <p:spPr>
              <a:xfrm>
                <a:off x="2451100" y="2439670"/>
                <a:ext cx="20320" cy="20319"/>
              </a:xfrm>
              <a:custGeom>
                <a:avLst/>
                <a:gdLst>
                  <a:gd name="connsiteX0" fmla="*/ 10160 w 20320"/>
                  <a:gd name="connsiteY0" fmla="*/ 0 h 20319"/>
                  <a:gd name="connsiteX1" fmla="*/ 20320 w 20320"/>
                  <a:gd name="connsiteY1" fmla="*/ 10160 h 20319"/>
                  <a:gd name="connsiteX2" fmla="*/ 10160 w 20320"/>
                  <a:gd name="connsiteY2" fmla="*/ 20320 h 20319"/>
                  <a:gd name="connsiteX3" fmla="*/ 0 w 20320"/>
                  <a:gd name="connsiteY3" fmla="*/ 10160 h 20319"/>
                  <a:gd name="connsiteX4" fmla="*/ 10160 w 20320"/>
                  <a:gd name="connsiteY4" fmla="*/ 0 h 20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20" h="2031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7" name="Freeform 196">
                <a:extLst>
                  <a:ext uri="{FF2B5EF4-FFF2-40B4-BE49-F238E27FC236}">
                    <a16:creationId xmlns:a16="http://schemas.microsoft.com/office/drawing/2014/main" id="{3E5AD72B-E8B0-CD8A-8074-EEAB0415E1A3}"/>
                  </a:ext>
                </a:extLst>
              </p:cNvPr>
              <p:cNvSpPr/>
              <p:nvPr/>
            </p:nvSpPr>
            <p:spPr>
              <a:xfrm>
                <a:off x="2545079" y="2327910"/>
                <a:ext cx="109220" cy="133350"/>
              </a:xfrm>
              <a:custGeom>
                <a:avLst/>
                <a:gdLst>
                  <a:gd name="connsiteX0" fmla="*/ 67310 w 109220"/>
                  <a:gd name="connsiteY0" fmla="*/ 132080 h 133350"/>
                  <a:gd name="connsiteX1" fmla="*/ 0 w 109220"/>
                  <a:gd name="connsiteY1" fmla="*/ 66040 h 133350"/>
                  <a:gd name="connsiteX2" fmla="*/ 68580 w 109220"/>
                  <a:gd name="connsiteY2" fmla="*/ 0 h 133350"/>
                  <a:gd name="connsiteX3" fmla="*/ 106680 w 109220"/>
                  <a:gd name="connsiteY3" fmla="*/ 8890 h 133350"/>
                  <a:gd name="connsiteX4" fmla="*/ 106680 w 109220"/>
                  <a:gd name="connsiteY4" fmla="*/ 25400 h 133350"/>
                  <a:gd name="connsiteX5" fmla="*/ 68580 w 109220"/>
                  <a:gd name="connsiteY5" fmla="*/ 15240 h 133350"/>
                  <a:gd name="connsiteX6" fmla="*/ 17780 w 109220"/>
                  <a:gd name="connsiteY6" fmla="*/ 66040 h 133350"/>
                  <a:gd name="connsiteX7" fmla="*/ 67310 w 109220"/>
                  <a:gd name="connsiteY7" fmla="*/ 116840 h 133350"/>
                  <a:gd name="connsiteX8" fmla="*/ 92710 w 109220"/>
                  <a:gd name="connsiteY8" fmla="*/ 111760 h 133350"/>
                  <a:gd name="connsiteX9" fmla="*/ 92710 w 109220"/>
                  <a:gd name="connsiteY9" fmla="*/ 73660 h 133350"/>
                  <a:gd name="connsiteX10" fmla="*/ 109220 w 109220"/>
                  <a:gd name="connsiteY10" fmla="*/ 73660 h 133350"/>
                  <a:gd name="connsiteX11" fmla="*/ 109220 w 109220"/>
                  <a:gd name="connsiteY11" fmla="*/ 123190 h 133350"/>
                  <a:gd name="connsiteX12" fmla="*/ 67310 w 109220"/>
                  <a:gd name="connsiteY12" fmla="*/ 133350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9220" h="133350">
                    <a:moveTo>
                      <a:pt x="67310" y="132080"/>
                    </a:moveTo>
                    <a:cubicBezTo>
                      <a:pt x="27940" y="132080"/>
                      <a:pt x="0" y="104140"/>
                      <a:pt x="0" y="66040"/>
                    </a:cubicBezTo>
                    <a:cubicBezTo>
                      <a:pt x="0" y="27940"/>
                      <a:pt x="29210" y="0"/>
                      <a:pt x="68580" y="0"/>
                    </a:cubicBezTo>
                    <a:cubicBezTo>
                      <a:pt x="107950" y="0"/>
                      <a:pt x="102870" y="6350"/>
                      <a:pt x="106680" y="8890"/>
                    </a:cubicBezTo>
                    <a:lnTo>
                      <a:pt x="106680" y="25400"/>
                    </a:lnTo>
                    <a:cubicBezTo>
                      <a:pt x="97790" y="21590"/>
                      <a:pt x="85090" y="15240"/>
                      <a:pt x="68580" y="15240"/>
                    </a:cubicBezTo>
                    <a:cubicBezTo>
                      <a:pt x="38100" y="15240"/>
                      <a:pt x="17780" y="36830"/>
                      <a:pt x="17780" y="66040"/>
                    </a:cubicBezTo>
                    <a:cubicBezTo>
                      <a:pt x="17780" y="95250"/>
                      <a:pt x="39370" y="116840"/>
                      <a:pt x="67310" y="116840"/>
                    </a:cubicBezTo>
                    <a:cubicBezTo>
                      <a:pt x="95250" y="116840"/>
                      <a:pt x="86360" y="114300"/>
                      <a:pt x="92710" y="111760"/>
                    </a:cubicBezTo>
                    <a:lnTo>
                      <a:pt x="92710" y="73660"/>
                    </a:lnTo>
                    <a:lnTo>
                      <a:pt x="109220" y="73660"/>
                    </a:lnTo>
                    <a:lnTo>
                      <a:pt x="109220" y="123190"/>
                    </a:lnTo>
                    <a:cubicBezTo>
                      <a:pt x="99060" y="128270"/>
                      <a:pt x="82550" y="133350"/>
                      <a:pt x="67310" y="13335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8" name="Freeform 197">
                <a:extLst>
                  <a:ext uri="{FF2B5EF4-FFF2-40B4-BE49-F238E27FC236}">
                    <a16:creationId xmlns:a16="http://schemas.microsoft.com/office/drawing/2014/main" id="{86056AA3-7BBA-0D7A-0AF1-C6761D4EE9C7}"/>
                  </a:ext>
                </a:extLst>
              </p:cNvPr>
              <p:cNvSpPr/>
              <p:nvPr/>
            </p:nvSpPr>
            <p:spPr>
              <a:xfrm>
                <a:off x="2678429" y="2368550"/>
                <a:ext cx="78740" cy="91439"/>
              </a:xfrm>
              <a:custGeom>
                <a:avLst/>
                <a:gdLst>
                  <a:gd name="connsiteX0" fmla="*/ 63500 w 78740"/>
                  <a:gd name="connsiteY0" fmla="*/ 88900 h 91439"/>
                  <a:gd name="connsiteX1" fmla="*/ 63500 w 78740"/>
                  <a:gd name="connsiteY1" fmla="*/ 76200 h 91439"/>
                  <a:gd name="connsiteX2" fmla="*/ 63500 w 78740"/>
                  <a:gd name="connsiteY2" fmla="*/ 69850 h 91439"/>
                  <a:gd name="connsiteX3" fmla="*/ 63500 w 78740"/>
                  <a:gd name="connsiteY3" fmla="*/ 69850 h 91439"/>
                  <a:gd name="connsiteX4" fmla="*/ 30480 w 78740"/>
                  <a:gd name="connsiteY4" fmla="*/ 91440 h 91439"/>
                  <a:gd name="connsiteX5" fmla="*/ 0 w 78740"/>
                  <a:gd name="connsiteY5" fmla="*/ 55880 h 91439"/>
                  <a:gd name="connsiteX6" fmla="*/ 0 w 78740"/>
                  <a:gd name="connsiteY6" fmla="*/ 0 h 91439"/>
                  <a:gd name="connsiteX7" fmla="*/ 16510 w 78740"/>
                  <a:gd name="connsiteY7" fmla="*/ 0 h 91439"/>
                  <a:gd name="connsiteX8" fmla="*/ 16510 w 78740"/>
                  <a:gd name="connsiteY8" fmla="*/ 52070 h 91439"/>
                  <a:gd name="connsiteX9" fmla="*/ 33020 w 78740"/>
                  <a:gd name="connsiteY9" fmla="*/ 74930 h 91439"/>
                  <a:gd name="connsiteX10" fmla="*/ 62230 w 78740"/>
                  <a:gd name="connsiteY10" fmla="*/ 43180 h 91439"/>
                  <a:gd name="connsiteX11" fmla="*/ 62230 w 78740"/>
                  <a:gd name="connsiteY11" fmla="*/ 0 h 91439"/>
                  <a:gd name="connsiteX12" fmla="*/ 78740 w 78740"/>
                  <a:gd name="connsiteY12" fmla="*/ 0 h 91439"/>
                  <a:gd name="connsiteX13" fmla="*/ 78740 w 78740"/>
                  <a:gd name="connsiteY13" fmla="*/ 88900 h 91439"/>
                  <a:gd name="connsiteX14" fmla="*/ 63500 w 78740"/>
                  <a:gd name="connsiteY14" fmla="*/ 8890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8740" h="91439">
                    <a:moveTo>
                      <a:pt x="63500" y="88900"/>
                    </a:moveTo>
                    <a:lnTo>
                      <a:pt x="63500" y="76200"/>
                    </a:lnTo>
                    <a:cubicBezTo>
                      <a:pt x="63500" y="72390"/>
                      <a:pt x="63500" y="69850"/>
                      <a:pt x="63500" y="69850"/>
                    </a:cubicBezTo>
                    <a:lnTo>
                      <a:pt x="63500" y="69850"/>
                    </a:lnTo>
                    <a:cubicBezTo>
                      <a:pt x="59690" y="77470"/>
                      <a:pt x="48260" y="91440"/>
                      <a:pt x="30480" y="91440"/>
                    </a:cubicBezTo>
                    <a:cubicBezTo>
                      <a:pt x="12700" y="91440"/>
                      <a:pt x="0" y="78740"/>
                      <a:pt x="0" y="55880"/>
                    </a:cubicBezTo>
                    <a:lnTo>
                      <a:pt x="0" y="0"/>
                    </a:lnTo>
                    <a:lnTo>
                      <a:pt x="16510" y="0"/>
                    </a:lnTo>
                    <a:lnTo>
                      <a:pt x="16510" y="52070"/>
                    </a:lnTo>
                    <a:cubicBezTo>
                      <a:pt x="16510" y="64770"/>
                      <a:pt x="19050" y="74930"/>
                      <a:pt x="33020" y="74930"/>
                    </a:cubicBezTo>
                    <a:cubicBezTo>
                      <a:pt x="46990" y="74930"/>
                      <a:pt x="62230" y="60960"/>
                      <a:pt x="62230" y="43180"/>
                    </a:cubicBezTo>
                    <a:lnTo>
                      <a:pt x="62230" y="0"/>
                    </a:lnTo>
                    <a:lnTo>
                      <a:pt x="78740" y="0"/>
                    </a:lnTo>
                    <a:lnTo>
                      <a:pt x="78740" y="88900"/>
                    </a:lnTo>
                    <a:lnTo>
                      <a:pt x="63500" y="889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9" name="Freeform 198">
                <a:extLst>
                  <a:ext uri="{FF2B5EF4-FFF2-40B4-BE49-F238E27FC236}">
                    <a16:creationId xmlns:a16="http://schemas.microsoft.com/office/drawing/2014/main" id="{6A94B444-CC6D-96B9-F047-C964C1B0BA04}"/>
                  </a:ext>
                </a:extLst>
              </p:cNvPr>
              <p:cNvSpPr/>
              <p:nvPr/>
            </p:nvSpPr>
            <p:spPr>
              <a:xfrm>
                <a:off x="2788920" y="2332989"/>
                <a:ext cx="20319" cy="124460"/>
              </a:xfrm>
              <a:custGeom>
                <a:avLst/>
                <a:gdLst>
                  <a:gd name="connsiteX0" fmla="*/ 10160 w 20319"/>
                  <a:gd name="connsiteY0" fmla="*/ 0 h 124460"/>
                  <a:gd name="connsiteX1" fmla="*/ 20320 w 20319"/>
                  <a:gd name="connsiteY1" fmla="*/ 10160 h 124460"/>
                  <a:gd name="connsiteX2" fmla="*/ 10160 w 20319"/>
                  <a:gd name="connsiteY2" fmla="*/ 20320 h 124460"/>
                  <a:gd name="connsiteX3" fmla="*/ 0 w 20319"/>
                  <a:gd name="connsiteY3" fmla="*/ 10160 h 124460"/>
                  <a:gd name="connsiteX4" fmla="*/ 10160 w 20319"/>
                  <a:gd name="connsiteY4" fmla="*/ 0 h 124460"/>
                  <a:gd name="connsiteX5" fmla="*/ 17780 w 20319"/>
                  <a:gd name="connsiteY5" fmla="*/ 35560 h 124460"/>
                  <a:gd name="connsiteX6" fmla="*/ 17780 w 20319"/>
                  <a:gd name="connsiteY6" fmla="*/ 124460 h 124460"/>
                  <a:gd name="connsiteX7" fmla="*/ 1270 w 20319"/>
                  <a:gd name="connsiteY7" fmla="*/ 124460 h 124460"/>
                  <a:gd name="connsiteX8" fmla="*/ 1270 w 20319"/>
                  <a:gd name="connsiteY8" fmla="*/ 35560 h 124460"/>
                  <a:gd name="connsiteX9" fmla="*/ 17780 w 20319"/>
                  <a:gd name="connsiteY9" fmla="*/ 35560 h 124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19" h="124460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7780" y="35560"/>
                    </a:moveTo>
                    <a:lnTo>
                      <a:pt x="17780" y="124460"/>
                    </a:lnTo>
                    <a:lnTo>
                      <a:pt x="1270" y="124460"/>
                    </a:lnTo>
                    <a:lnTo>
                      <a:pt x="1270" y="35560"/>
                    </a:lnTo>
                    <a:lnTo>
                      <a:pt x="17780" y="3556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" name="Freeform 199">
                <a:extLst>
                  <a:ext uri="{FF2B5EF4-FFF2-40B4-BE49-F238E27FC236}">
                    <a16:creationId xmlns:a16="http://schemas.microsoft.com/office/drawing/2014/main" id="{5682A63F-E2FD-51C4-62E4-C97205DD40DF}"/>
                  </a:ext>
                </a:extLst>
              </p:cNvPr>
              <p:cNvSpPr/>
              <p:nvPr/>
            </p:nvSpPr>
            <p:spPr>
              <a:xfrm>
                <a:off x="2834639" y="2329179"/>
                <a:ext cx="87630" cy="130810"/>
              </a:xfrm>
              <a:custGeom>
                <a:avLst/>
                <a:gdLst>
                  <a:gd name="connsiteX0" fmla="*/ 87630 w 87630"/>
                  <a:gd name="connsiteY0" fmla="*/ 128270 h 130810"/>
                  <a:gd name="connsiteX1" fmla="*/ 72390 w 87630"/>
                  <a:gd name="connsiteY1" fmla="*/ 128270 h 130810"/>
                  <a:gd name="connsiteX2" fmla="*/ 72390 w 87630"/>
                  <a:gd name="connsiteY2" fmla="*/ 118110 h 130810"/>
                  <a:gd name="connsiteX3" fmla="*/ 72390 w 87630"/>
                  <a:gd name="connsiteY3" fmla="*/ 111760 h 130810"/>
                  <a:gd name="connsiteX4" fmla="*/ 72390 w 87630"/>
                  <a:gd name="connsiteY4" fmla="*/ 111760 h 130810"/>
                  <a:gd name="connsiteX5" fmla="*/ 40640 w 87630"/>
                  <a:gd name="connsiteY5" fmla="*/ 130810 h 130810"/>
                  <a:gd name="connsiteX6" fmla="*/ 0 w 87630"/>
                  <a:gd name="connsiteY6" fmla="*/ 83820 h 130810"/>
                  <a:gd name="connsiteX7" fmla="*/ 40640 w 87630"/>
                  <a:gd name="connsiteY7" fmla="*/ 36830 h 130810"/>
                  <a:gd name="connsiteX8" fmla="*/ 71120 w 87630"/>
                  <a:gd name="connsiteY8" fmla="*/ 53340 h 130810"/>
                  <a:gd name="connsiteX9" fmla="*/ 71120 w 87630"/>
                  <a:gd name="connsiteY9" fmla="*/ 53340 h 130810"/>
                  <a:gd name="connsiteX10" fmla="*/ 71120 w 87630"/>
                  <a:gd name="connsiteY10" fmla="*/ 45720 h 130810"/>
                  <a:gd name="connsiteX11" fmla="*/ 71120 w 87630"/>
                  <a:gd name="connsiteY11" fmla="*/ 0 h 130810"/>
                  <a:gd name="connsiteX12" fmla="*/ 87630 w 87630"/>
                  <a:gd name="connsiteY12" fmla="*/ 0 h 130810"/>
                  <a:gd name="connsiteX13" fmla="*/ 87630 w 87630"/>
                  <a:gd name="connsiteY13" fmla="*/ 128270 h 130810"/>
                  <a:gd name="connsiteX14" fmla="*/ 15240 w 87630"/>
                  <a:gd name="connsiteY14" fmla="*/ 83820 h 130810"/>
                  <a:gd name="connsiteX15" fmla="*/ 43180 w 87630"/>
                  <a:gd name="connsiteY15" fmla="*/ 115570 h 130810"/>
                  <a:gd name="connsiteX16" fmla="*/ 71120 w 87630"/>
                  <a:gd name="connsiteY16" fmla="*/ 83820 h 130810"/>
                  <a:gd name="connsiteX17" fmla="*/ 43180 w 87630"/>
                  <a:gd name="connsiteY17" fmla="*/ 52070 h 130810"/>
                  <a:gd name="connsiteX18" fmla="*/ 15240 w 87630"/>
                  <a:gd name="connsiteY18" fmla="*/ 8382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30" h="130810">
                    <a:moveTo>
                      <a:pt x="87630" y="128270"/>
                    </a:moveTo>
                    <a:lnTo>
                      <a:pt x="72390" y="128270"/>
                    </a:lnTo>
                    <a:lnTo>
                      <a:pt x="72390" y="118110"/>
                    </a:lnTo>
                    <a:cubicBezTo>
                      <a:pt x="72390" y="114300"/>
                      <a:pt x="72390" y="111760"/>
                      <a:pt x="72390" y="111760"/>
                    </a:cubicBezTo>
                    <a:lnTo>
                      <a:pt x="72390" y="111760"/>
                    </a:lnTo>
                    <a:cubicBezTo>
                      <a:pt x="67310" y="121920"/>
                      <a:pt x="55880" y="130810"/>
                      <a:pt x="40640" y="130810"/>
                    </a:cubicBezTo>
                    <a:cubicBezTo>
                      <a:pt x="17780" y="130810"/>
                      <a:pt x="0" y="111760"/>
                      <a:pt x="0" y="83820"/>
                    </a:cubicBezTo>
                    <a:cubicBezTo>
                      <a:pt x="0" y="55880"/>
                      <a:pt x="17780" y="36830"/>
                      <a:pt x="40640" y="36830"/>
                    </a:cubicBezTo>
                    <a:cubicBezTo>
                      <a:pt x="63500" y="36830"/>
                      <a:pt x="67310" y="44450"/>
                      <a:pt x="71120" y="53340"/>
                    </a:cubicBezTo>
                    <a:lnTo>
                      <a:pt x="71120" y="53340"/>
                    </a:lnTo>
                    <a:cubicBezTo>
                      <a:pt x="71120" y="53340"/>
                      <a:pt x="71120" y="50800"/>
                      <a:pt x="71120" y="45720"/>
                    </a:cubicBezTo>
                    <a:lnTo>
                      <a:pt x="71120" y="0"/>
                    </a:lnTo>
                    <a:lnTo>
                      <a:pt x="87630" y="0"/>
                    </a:lnTo>
                    <a:lnTo>
                      <a:pt x="87630" y="128270"/>
                    </a:lnTo>
                    <a:close/>
                    <a:moveTo>
                      <a:pt x="15240" y="83820"/>
                    </a:moveTo>
                    <a:cubicBezTo>
                      <a:pt x="15240" y="102870"/>
                      <a:pt x="26670" y="115570"/>
                      <a:pt x="43180" y="115570"/>
                    </a:cubicBezTo>
                    <a:cubicBezTo>
                      <a:pt x="59690" y="115570"/>
                      <a:pt x="71120" y="105410"/>
                      <a:pt x="71120" y="83820"/>
                    </a:cubicBezTo>
                    <a:cubicBezTo>
                      <a:pt x="71120" y="62230"/>
                      <a:pt x="57150" y="52070"/>
                      <a:pt x="43180" y="52070"/>
                    </a:cubicBezTo>
                    <a:cubicBezTo>
                      <a:pt x="29210" y="52070"/>
                      <a:pt x="15240" y="66040"/>
                      <a:pt x="15240" y="8382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" name="Freeform 200">
                <a:extLst>
                  <a:ext uri="{FF2B5EF4-FFF2-40B4-BE49-F238E27FC236}">
                    <a16:creationId xmlns:a16="http://schemas.microsoft.com/office/drawing/2014/main" id="{958CF286-C345-6205-65DF-9F75C3AC1A5E}"/>
                  </a:ext>
                </a:extLst>
              </p:cNvPr>
              <p:cNvSpPr/>
              <p:nvPr/>
            </p:nvSpPr>
            <p:spPr>
              <a:xfrm>
                <a:off x="2947670" y="2366010"/>
                <a:ext cx="83819" cy="93979"/>
              </a:xfrm>
              <a:custGeom>
                <a:avLst/>
                <a:gdLst>
                  <a:gd name="connsiteX0" fmla="*/ 83820 w 83819"/>
                  <a:gd name="connsiteY0" fmla="*/ 41910 h 93979"/>
                  <a:gd name="connsiteX1" fmla="*/ 83820 w 83819"/>
                  <a:gd name="connsiteY1" fmla="*/ 50800 h 93979"/>
                  <a:gd name="connsiteX2" fmla="*/ 17780 w 83819"/>
                  <a:gd name="connsiteY2" fmla="*/ 50800 h 93979"/>
                  <a:gd name="connsiteX3" fmla="*/ 48260 w 83819"/>
                  <a:gd name="connsiteY3" fmla="*/ 80010 h 93979"/>
                  <a:gd name="connsiteX4" fmla="*/ 80010 w 83819"/>
                  <a:gd name="connsiteY4" fmla="*/ 71120 h 93979"/>
                  <a:gd name="connsiteX5" fmla="*/ 80010 w 83819"/>
                  <a:gd name="connsiteY5" fmla="*/ 86360 h 93979"/>
                  <a:gd name="connsiteX6" fmla="*/ 46990 w 83819"/>
                  <a:gd name="connsiteY6" fmla="*/ 93980 h 93979"/>
                  <a:gd name="connsiteX7" fmla="*/ 0 w 83819"/>
                  <a:gd name="connsiteY7" fmla="*/ 46990 h 93979"/>
                  <a:gd name="connsiteX8" fmla="*/ 43180 w 83819"/>
                  <a:gd name="connsiteY8" fmla="*/ 0 h 93979"/>
                  <a:gd name="connsiteX9" fmla="*/ 83820 w 83819"/>
                  <a:gd name="connsiteY9" fmla="*/ 41910 h 93979"/>
                  <a:gd name="connsiteX10" fmla="*/ 44450 w 83819"/>
                  <a:gd name="connsiteY10" fmla="*/ 15240 h 93979"/>
                  <a:gd name="connsiteX11" fmla="*/ 19050 w 83819"/>
                  <a:gd name="connsiteY11" fmla="*/ 39370 h 93979"/>
                  <a:gd name="connsiteX12" fmla="*/ 68580 w 83819"/>
                  <a:gd name="connsiteY12" fmla="*/ 39370 h 93979"/>
                  <a:gd name="connsiteX13" fmla="*/ 44450 w 83819"/>
                  <a:gd name="connsiteY13" fmla="*/ 1524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4450" y="15240"/>
                    </a:moveTo>
                    <a:cubicBezTo>
                      <a:pt x="29210" y="15240"/>
                      <a:pt x="20320" y="26670"/>
                      <a:pt x="19050" y="39370"/>
                    </a:cubicBezTo>
                    <a:lnTo>
                      <a:pt x="68580" y="39370"/>
                    </a:lnTo>
                    <a:cubicBezTo>
                      <a:pt x="68580" y="26670"/>
                      <a:pt x="60960" y="15240"/>
                      <a:pt x="44450" y="1524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B866611D-7449-3E35-7C2F-FBE9879D353E}"/>
                  </a:ext>
                </a:extLst>
              </p:cNvPr>
              <p:cNvSpPr/>
              <p:nvPr/>
            </p:nvSpPr>
            <p:spPr>
              <a:xfrm>
                <a:off x="3058160" y="2330450"/>
                <a:ext cx="34289" cy="130810"/>
              </a:xfrm>
              <a:custGeom>
                <a:avLst/>
                <a:gdLst>
                  <a:gd name="connsiteX0" fmla="*/ 0 w 34289"/>
                  <a:gd name="connsiteY0" fmla="*/ 0 h 130810"/>
                  <a:gd name="connsiteX1" fmla="*/ 16510 w 34289"/>
                  <a:gd name="connsiteY1" fmla="*/ 0 h 130810"/>
                  <a:gd name="connsiteX2" fmla="*/ 16510 w 34289"/>
                  <a:gd name="connsiteY2" fmla="*/ 101600 h 130810"/>
                  <a:gd name="connsiteX3" fmla="*/ 26670 w 34289"/>
                  <a:gd name="connsiteY3" fmla="*/ 115570 h 130810"/>
                  <a:gd name="connsiteX4" fmla="*/ 34290 w 34289"/>
                  <a:gd name="connsiteY4" fmla="*/ 115570 h 130810"/>
                  <a:gd name="connsiteX5" fmla="*/ 34290 w 34289"/>
                  <a:gd name="connsiteY5" fmla="*/ 129540 h 130810"/>
                  <a:gd name="connsiteX6" fmla="*/ 22860 w 34289"/>
                  <a:gd name="connsiteY6" fmla="*/ 130810 h 130810"/>
                  <a:gd name="connsiteX7" fmla="*/ 0 w 34289"/>
                  <a:gd name="connsiteY7" fmla="*/ 105410 h 130810"/>
                  <a:gd name="connsiteX8" fmla="*/ 0 w 34289"/>
                  <a:gd name="connsiteY8" fmla="*/ 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289" h="130810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101600"/>
                    </a:lnTo>
                    <a:cubicBezTo>
                      <a:pt x="16510" y="111760"/>
                      <a:pt x="19050" y="115570"/>
                      <a:pt x="26670" y="115570"/>
                    </a:cubicBezTo>
                    <a:cubicBezTo>
                      <a:pt x="34290" y="115570"/>
                      <a:pt x="33020" y="115570"/>
                      <a:pt x="34290" y="115570"/>
                    </a:cubicBezTo>
                    <a:lnTo>
                      <a:pt x="34290" y="129540"/>
                    </a:lnTo>
                    <a:cubicBezTo>
                      <a:pt x="34290" y="129540"/>
                      <a:pt x="29210" y="130810"/>
                      <a:pt x="22860" y="130810"/>
                    </a:cubicBezTo>
                    <a:cubicBezTo>
                      <a:pt x="10160" y="130810"/>
                      <a:pt x="0" y="124460"/>
                      <a:pt x="0" y="10541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205AB7F6-FCCD-B960-1195-DC81DE8CB154}"/>
                  </a:ext>
                </a:extLst>
              </p:cNvPr>
              <p:cNvSpPr/>
              <p:nvPr/>
            </p:nvSpPr>
            <p:spPr>
              <a:xfrm>
                <a:off x="3112770" y="2332989"/>
                <a:ext cx="20319" cy="124460"/>
              </a:xfrm>
              <a:custGeom>
                <a:avLst/>
                <a:gdLst>
                  <a:gd name="connsiteX0" fmla="*/ 10160 w 20319"/>
                  <a:gd name="connsiteY0" fmla="*/ 0 h 124460"/>
                  <a:gd name="connsiteX1" fmla="*/ 20320 w 20319"/>
                  <a:gd name="connsiteY1" fmla="*/ 10160 h 124460"/>
                  <a:gd name="connsiteX2" fmla="*/ 10160 w 20319"/>
                  <a:gd name="connsiteY2" fmla="*/ 20320 h 124460"/>
                  <a:gd name="connsiteX3" fmla="*/ 0 w 20319"/>
                  <a:gd name="connsiteY3" fmla="*/ 10160 h 124460"/>
                  <a:gd name="connsiteX4" fmla="*/ 10160 w 20319"/>
                  <a:gd name="connsiteY4" fmla="*/ 0 h 124460"/>
                  <a:gd name="connsiteX5" fmla="*/ 17780 w 20319"/>
                  <a:gd name="connsiteY5" fmla="*/ 35560 h 124460"/>
                  <a:gd name="connsiteX6" fmla="*/ 17780 w 20319"/>
                  <a:gd name="connsiteY6" fmla="*/ 124460 h 124460"/>
                  <a:gd name="connsiteX7" fmla="*/ 1270 w 20319"/>
                  <a:gd name="connsiteY7" fmla="*/ 124460 h 124460"/>
                  <a:gd name="connsiteX8" fmla="*/ 1270 w 20319"/>
                  <a:gd name="connsiteY8" fmla="*/ 35560 h 124460"/>
                  <a:gd name="connsiteX9" fmla="*/ 17780 w 20319"/>
                  <a:gd name="connsiteY9" fmla="*/ 35560 h 124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19" h="124460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7780" y="35560"/>
                    </a:moveTo>
                    <a:lnTo>
                      <a:pt x="17780" y="124460"/>
                    </a:lnTo>
                    <a:lnTo>
                      <a:pt x="1270" y="124460"/>
                    </a:lnTo>
                    <a:lnTo>
                      <a:pt x="1270" y="35560"/>
                    </a:lnTo>
                    <a:lnTo>
                      <a:pt x="17780" y="3556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" name="Freeform 203">
                <a:extLst>
                  <a:ext uri="{FF2B5EF4-FFF2-40B4-BE49-F238E27FC236}">
                    <a16:creationId xmlns:a16="http://schemas.microsoft.com/office/drawing/2014/main" id="{93F45C1F-013B-ADD2-3766-CEDD637ED563}"/>
                  </a:ext>
                </a:extLst>
              </p:cNvPr>
              <p:cNvSpPr/>
              <p:nvPr/>
            </p:nvSpPr>
            <p:spPr>
              <a:xfrm>
                <a:off x="3164839" y="2366010"/>
                <a:ext cx="80010" cy="91439"/>
              </a:xfrm>
              <a:custGeom>
                <a:avLst/>
                <a:gdLst>
                  <a:gd name="connsiteX0" fmla="*/ 15240 w 80010"/>
                  <a:gd name="connsiteY0" fmla="*/ 2540 h 91439"/>
                  <a:gd name="connsiteX1" fmla="*/ 15240 w 80010"/>
                  <a:gd name="connsiteY1" fmla="*/ 15240 h 91439"/>
                  <a:gd name="connsiteX2" fmla="*/ 15240 w 80010"/>
                  <a:gd name="connsiteY2" fmla="*/ 21590 h 91439"/>
                  <a:gd name="connsiteX3" fmla="*/ 15240 w 80010"/>
                  <a:gd name="connsiteY3" fmla="*/ 21590 h 91439"/>
                  <a:gd name="connsiteX4" fmla="*/ 49530 w 80010"/>
                  <a:gd name="connsiteY4" fmla="*/ 0 h 91439"/>
                  <a:gd name="connsiteX5" fmla="*/ 80010 w 80010"/>
                  <a:gd name="connsiteY5" fmla="*/ 35560 h 91439"/>
                  <a:gd name="connsiteX6" fmla="*/ 80010 w 80010"/>
                  <a:gd name="connsiteY6" fmla="*/ 91440 h 91439"/>
                  <a:gd name="connsiteX7" fmla="*/ 63500 w 80010"/>
                  <a:gd name="connsiteY7" fmla="*/ 91440 h 91439"/>
                  <a:gd name="connsiteX8" fmla="*/ 63500 w 80010"/>
                  <a:gd name="connsiteY8" fmla="*/ 39370 h 91439"/>
                  <a:gd name="connsiteX9" fmla="*/ 46990 w 80010"/>
                  <a:gd name="connsiteY9" fmla="*/ 16510 h 91439"/>
                  <a:gd name="connsiteX10" fmla="*/ 16510 w 80010"/>
                  <a:gd name="connsiteY10" fmla="*/ 48260 h 91439"/>
                  <a:gd name="connsiteX11" fmla="*/ 16510 w 80010"/>
                  <a:gd name="connsiteY11" fmla="*/ 91440 h 91439"/>
                  <a:gd name="connsiteX12" fmla="*/ 0 w 80010"/>
                  <a:gd name="connsiteY12" fmla="*/ 91440 h 91439"/>
                  <a:gd name="connsiteX13" fmla="*/ 0 w 80010"/>
                  <a:gd name="connsiteY13" fmla="*/ 2540 h 91439"/>
                  <a:gd name="connsiteX14" fmla="*/ 15240 w 80010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5" name="Freeform 204">
                <a:extLst>
                  <a:ext uri="{FF2B5EF4-FFF2-40B4-BE49-F238E27FC236}">
                    <a16:creationId xmlns:a16="http://schemas.microsoft.com/office/drawing/2014/main" id="{38037077-6298-5389-EA64-6BBC67FC7946}"/>
                  </a:ext>
                </a:extLst>
              </p:cNvPr>
              <p:cNvSpPr/>
              <p:nvPr/>
            </p:nvSpPr>
            <p:spPr>
              <a:xfrm>
                <a:off x="3267709" y="2366010"/>
                <a:ext cx="83820" cy="93979"/>
              </a:xfrm>
              <a:custGeom>
                <a:avLst/>
                <a:gdLst>
                  <a:gd name="connsiteX0" fmla="*/ 83820 w 83820"/>
                  <a:gd name="connsiteY0" fmla="*/ 41910 h 93979"/>
                  <a:gd name="connsiteX1" fmla="*/ 83820 w 83820"/>
                  <a:gd name="connsiteY1" fmla="*/ 50800 h 93979"/>
                  <a:gd name="connsiteX2" fmla="*/ 17780 w 83820"/>
                  <a:gd name="connsiteY2" fmla="*/ 50800 h 93979"/>
                  <a:gd name="connsiteX3" fmla="*/ 48260 w 83820"/>
                  <a:gd name="connsiteY3" fmla="*/ 80010 h 93979"/>
                  <a:gd name="connsiteX4" fmla="*/ 80010 w 83820"/>
                  <a:gd name="connsiteY4" fmla="*/ 71120 h 93979"/>
                  <a:gd name="connsiteX5" fmla="*/ 80010 w 83820"/>
                  <a:gd name="connsiteY5" fmla="*/ 86360 h 93979"/>
                  <a:gd name="connsiteX6" fmla="*/ 46990 w 83820"/>
                  <a:gd name="connsiteY6" fmla="*/ 93980 h 93979"/>
                  <a:gd name="connsiteX7" fmla="*/ 0 w 83820"/>
                  <a:gd name="connsiteY7" fmla="*/ 46990 h 93979"/>
                  <a:gd name="connsiteX8" fmla="*/ 43180 w 83820"/>
                  <a:gd name="connsiteY8" fmla="*/ 0 h 93979"/>
                  <a:gd name="connsiteX9" fmla="*/ 83820 w 83820"/>
                  <a:gd name="connsiteY9" fmla="*/ 41910 h 93979"/>
                  <a:gd name="connsiteX10" fmla="*/ 43180 w 83820"/>
                  <a:gd name="connsiteY10" fmla="*/ 15240 h 93979"/>
                  <a:gd name="connsiteX11" fmla="*/ 17780 w 83820"/>
                  <a:gd name="connsiteY11" fmla="*/ 39370 h 93979"/>
                  <a:gd name="connsiteX12" fmla="*/ 67310 w 83820"/>
                  <a:gd name="connsiteY12" fmla="*/ 39370 h 93979"/>
                  <a:gd name="connsiteX13" fmla="*/ 43180 w 83820"/>
                  <a:gd name="connsiteY13" fmla="*/ 1524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5240"/>
                    </a:moveTo>
                    <a:cubicBezTo>
                      <a:pt x="27940" y="15240"/>
                      <a:pt x="19050" y="26670"/>
                      <a:pt x="17780" y="39370"/>
                    </a:cubicBezTo>
                    <a:lnTo>
                      <a:pt x="67310" y="39370"/>
                    </a:lnTo>
                    <a:cubicBezTo>
                      <a:pt x="67310" y="26670"/>
                      <a:pt x="59690" y="15240"/>
                      <a:pt x="43180" y="1524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6" name="Freeform 205">
                <a:extLst>
                  <a:ext uri="{FF2B5EF4-FFF2-40B4-BE49-F238E27FC236}">
                    <a16:creationId xmlns:a16="http://schemas.microsoft.com/office/drawing/2014/main" id="{D502482B-7370-68AF-35E4-83233D627069}"/>
                  </a:ext>
                </a:extLst>
              </p:cNvPr>
              <p:cNvSpPr/>
              <p:nvPr/>
            </p:nvSpPr>
            <p:spPr>
              <a:xfrm>
                <a:off x="3370579" y="2366010"/>
                <a:ext cx="62229" cy="92710"/>
              </a:xfrm>
              <a:custGeom>
                <a:avLst/>
                <a:gdLst>
                  <a:gd name="connsiteX0" fmla="*/ 26670 w 62229"/>
                  <a:gd name="connsiteY0" fmla="*/ 53340 h 92710"/>
                  <a:gd name="connsiteX1" fmla="*/ 0 w 62229"/>
                  <a:gd name="connsiteY1" fmla="*/ 25400 h 92710"/>
                  <a:gd name="connsiteX2" fmla="*/ 31750 w 62229"/>
                  <a:gd name="connsiteY2" fmla="*/ 0 h 92710"/>
                  <a:gd name="connsiteX3" fmla="*/ 57150 w 62229"/>
                  <a:gd name="connsiteY3" fmla="*/ 5080 h 92710"/>
                  <a:gd name="connsiteX4" fmla="*/ 57150 w 62229"/>
                  <a:gd name="connsiteY4" fmla="*/ 20320 h 92710"/>
                  <a:gd name="connsiteX5" fmla="*/ 34290 w 62229"/>
                  <a:gd name="connsiteY5" fmla="*/ 13970 h 92710"/>
                  <a:gd name="connsiteX6" fmla="*/ 16510 w 62229"/>
                  <a:gd name="connsiteY6" fmla="*/ 25400 h 92710"/>
                  <a:gd name="connsiteX7" fmla="*/ 34290 w 62229"/>
                  <a:gd name="connsiteY7" fmla="*/ 39370 h 92710"/>
                  <a:gd name="connsiteX8" fmla="*/ 62230 w 62229"/>
                  <a:gd name="connsiteY8" fmla="*/ 67310 h 92710"/>
                  <a:gd name="connsiteX9" fmla="*/ 30480 w 62229"/>
                  <a:gd name="connsiteY9" fmla="*/ 92710 h 92710"/>
                  <a:gd name="connsiteX10" fmla="*/ 1270 w 62229"/>
                  <a:gd name="connsiteY10" fmla="*/ 86360 h 92710"/>
                  <a:gd name="connsiteX11" fmla="*/ 1270 w 62229"/>
                  <a:gd name="connsiteY11" fmla="*/ 71120 h 92710"/>
                  <a:gd name="connsiteX12" fmla="*/ 29210 w 62229"/>
                  <a:gd name="connsiteY12" fmla="*/ 78740 h 92710"/>
                  <a:gd name="connsiteX13" fmla="*/ 46990 w 62229"/>
                  <a:gd name="connsiteY13" fmla="*/ 67310 h 92710"/>
                  <a:gd name="connsiteX14" fmla="*/ 26670 w 62229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29" h="92710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2700" y="0"/>
                      <a:pt x="31750" y="0"/>
                    </a:cubicBezTo>
                    <a:cubicBezTo>
                      <a:pt x="5080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7" name="Freeform 206">
                <a:extLst>
                  <a:ext uri="{FF2B5EF4-FFF2-40B4-BE49-F238E27FC236}">
                    <a16:creationId xmlns:a16="http://schemas.microsoft.com/office/drawing/2014/main" id="{CEF26F42-2D93-4BE8-E4FC-BE1A4979683A}"/>
                  </a:ext>
                </a:extLst>
              </p:cNvPr>
              <p:cNvSpPr/>
              <p:nvPr/>
            </p:nvSpPr>
            <p:spPr>
              <a:xfrm>
                <a:off x="3506470" y="2366010"/>
                <a:ext cx="91439" cy="93979"/>
              </a:xfrm>
              <a:custGeom>
                <a:avLst/>
                <a:gdLst>
                  <a:gd name="connsiteX0" fmla="*/ 91440 w 91439"/>
                  <a:gd name="connsiteY0" fmla="*/ 46990 h 93979"/>
                  <a:gd name="connsiteX1" fmla="*/ 45720 w 91439"/>
                  <a:gd name="connsiteY1" fmla="*/ 93980 h 93979"/>
                  <a:gd name="connsiteX2" fmla="*/ 0 w 91439"/>
                  <a:gd name="connsiteY2" fmla="*/ 46990 h 93979"/>
                  <a:gd name="connsiteX3" fmla="*/ 45720 w 91439"/>
                  <a:gd name="connsiteY3" fmla="*/ 0 h 93979"/>
                  <a:gd name="connsiteX4" fmla="*/ 91440 w 91439"/>
                  <a:gd name="connsiteY4" fmla="*/ 46990 h 93979"/>
                  <a:gd name="connsiteX5" fmla="*/ 76200 w 91439"/>
                  <a:gd name="connsiteY5" fmla="*/ 46990 h 93979"/>
                  <a:gd name="connsiteX6" fmla="*/ 45720 w 91439"/>
                  <a:gd name="connsiteY6" fmla="*/ 15240 h 93979"/>
                  <a:gd name="connsiteX7" fmla="*/ 16510 w 91439"/>
                  <a:gd name="connsiteY7" fmla="*/ 46990 h 93979"/>
                  <a:gd name="connsiteX8" fmla="*/ 45720 w 91439"/>
                  <a:gd name="connsiteY8" fmla="*/ 78740 h 93979"/>
                  <a:gd name="connsiteX9" fmla="*/ 76200 w 91439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39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6200" y="46990"/>
                    </a:moveTo>
                    <a:cubicBezTo>
                      <a:pt x="76200" y="27940"/>
                      <a:pt x="63500" y="15240"/>
                      <a:pt x="45720" y="15240"/>
                    </a:cubicBezTo>
                    <a:cubicBezTo>
                      <a:pt x="27940" y="15240"/>
                      <a:pt x="16510" y="29210"/>
                      <a:pt x="16510" y="46990"/>
                    </a:cubicBezTo>
                    <a:cubicBezTo>
                      <a:pt x="16510" y="64770"/>
                      <a:pt x="29210" y="78740"/>
                      <a:pt x="45720" y="78740"/>
                    </a:cubicBezTo>
                    <a:cubicBezTo>
                      <a:pt x="62230" y="78740"/>
                      <a:pt x="76200" y="64770"/>
                      <a:pt x="7620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8" name="Freeform 207">
                <a:extLst>
                  <a:ext uri="{FF2B5EF4-FFF2-40B4-BE49-F238E27FC236}">
                    <a16:creationId xmlns:a16="http://schemas.microsoft.com/office/drawing/2014/main" id="{5C1E69E3-2B14-12A2-05A6-EF206BA318BE}"/>
                  </a:ext>
                </a:extLst>
              </p:cNvPr>
              <p:cNvSpPr/>
              <p:nvPr/>
            </p:nvSpPr>
            <p:spPr>
              <a:xfrm>
                <a:off x="3624579" y="2366010"/>
                <a:ext cx="80010" cy="91439"/>
              </a:xfrm>
              <a:custGeom>
                <a:avLst/>
                <a:gdLst>
                  <a:gd name="connsiteX0" fmla="*/ 15240 w 80010"/>
                  <a:gd name="connsiteY0" fmla="*/ 2540 h 91439"/>
                  <a:gd name="connsiteX1" fmla="*/ 15240 w 80010"/>
                  <a:gd name="connsiteY1" fmla="*/ 15240 h 91439"/>
                  <a:gd name="connsiteX2" fmla="*/ 15240 w 80010"/>
                  <a:gd name="connsiteY2" fmla="*/ 21590 h 91439"/>
                  <a:gd name="connsiteX3" fmla="*/ 15240 w 80010"/>
                  <a:gd name="connsiteY3" fmla="*/ 21590 h 91439"/>
                  <a:gd name="connsiteX4" fmla="*/ 49530 w 80010"/>
                  <a:gd name="connsiteY4" fmla="*/ 0 h 91439"/>
                  <a:gd name="connsiteX5" fmla="*/ 80010 w 80010"/>
                  <a:gd name="connsiteY5" fmla="*/ 35560 h 91439"/>
                  <a:gd name="connsiteX6" fmla="*/ 80010 w 80010"/>
                  <a:gd name="connsiteY6" fmla="*/ 91440 h 91439"/>
                  <a:gd name="connsiteX7" fmla="*/ 63500 w 80010"/>
                  <a:gd name="connsiteY7" fmla="*/ 91440 h 91439"/>
                  <a:gd name="connsiteX8" fmla="*/ 63500 w 80010"/>
                  <a:gd name="connsiteY8" fmla="*/ 39370 h 91439"/>
                  <a:gd name="connsiteX9" fmla="*/ 46990 w 80010"/>
                  <a:gd name="connsiteY9" fmla="*/ 16510 h 91439"/>
                  <a:gd name="connsiteX10" fmla="*/ 16510 w 80010"/>
                  <a:gd name="connsiteY10" fmla="*/ 48260 h 91439"/>
                  <a:gd name="connsiteX11" fmla="*/ 16510 w 80010"/>
                  <a:gd name="connsiteY11" fmla="*/ 91440 h 91439"/>
                  <a:gd name="connsiteX12" fmla="*/ 0 w 80010"/>
                  <a:gd name="connsiteY12" fmla="*/ 91440 h 91439"/>
                  <a:gd name="connsiteX13" fmla="*/ 0 w 80010"/>
                  <a:gd name="connsiteY13" fmla="*/ 2540 h 91439"/>
                  <a:gd name="connsiteX14" fmla="*/ 15240 w 80010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9" name="Freeform 208">
                <a:extLst>
                  <a:ext uri="{FF2B5EF4-FFF2-40B4-BE49-F238E27FC236}">
                    <a16:creationId xmlns:a16="http://schemas.microsoft.com/office/drawing/2014/main" id="{C7902EC9-459B-0533-985F-A911952F2CDC}"/>
                  </a:ext>
                </a:extLst>
              </p:cNvPr>
              <p:cNvSpPr/>
              <p:nvPr/>
            </p:nvSpPr>
            <p:spPr>
              <a:xfrm>
                <a:off x="3792220" y="2366010"/>
                <a:ext cx="87629" cy="130810"/>
              </a:xfrm>
              <a:custGeom>
                <a:avLst/>
                <a:gdLst>
                  <a:gd name="connsiteX0" fmla="*/ 0 w 87629"/>
                  <a:gd name="connsiteY0" fmla="*/ 2540 h 130810"/>
                  <a:gd name="connsiteX1" fmla="*/ 15240 w 87629"/>
                  <a:gd name="connsiteY1" fmla="*/ 2540 h 130810"/>
                  <a:gd name="connsiteX2" fmla="*/ 15240 w 87629"/>
                  <a:gd name="connsiteY2" fmla="*/ 11430 h 130810"/>
                  <a:gd name="connsiteX3" fmla="*/ 15240 w 87629"/>
                  <a:gd name="connsiteY3" fmla="*/ 17780 h 130810"/>
                  <a:gd name="connsiteX4" fmla="*/ 15240 w 87629"/>
                  <a:gd name="connsiteY4" fmla="*/ 17780 h 130810"/>
                  <a:gd name="connsiteX5" fmla="*/ 46990 w 87629"/>
                  <a:gd name="connsiteY5" fmla="*/ 0 h 130810"/>
                  <a:gd name="connsiteX6" fmla="*/ 87630 w 87629"/>
                  <a:gd name="connsiteY6" fmla="*/ 46990 h 130810"/>
                  <a:gd name="connsiteX7" fmla="*/ 46990 w 87629"/>
                  <a:gd name="connsiteY7" fmla="*/ 93980 h 130810"/>
                  <a:gd name="connsiteX8" fmla="*/ 16510 w 87629"/>
                  <a:gd name="connsiteY8" fmla="*/ 76200 h 130810"/>
                  <a:gd name="connsiteX9" fmla="*/ 16510 w 87629"/>
                  <a:gd name="connsiteY9" fmla="*/ 76200 h 130810"/>
                  <a:gd name="connsiteX10" fmla="*/ 16510 w 87629"/>
                  <a:gd name="connsiteY10" fmla="*/ 83820 h 130810"/>
                  <a:gd name="connsiteX11" fmla="*/ 16510 w 87629"/>
                  <a:gd name="connsiteY11" fmla="*/ 130810 h 130810"/>
                  <a:gd name="connsiteX12" fmla="*/ 0 w 87629"/>
                  <a:gd name="connsiteY12" fmla="*/ 130810 h 130810"/>
                  <a:gd name="connsiteX13" fmla="*/ 0 w 87629"/>
                  <a:gd name="connsiteY13" fmla="*/ 2540 h 130810"/>
                  <a:gd name="connsiteX14" fmla="*/ 72390 w 87629"/>
                  <a:gd name="connsiteY14" fmla="*/ 46990 h 130810"/>
                  <a:gd name="connsiteX15" fmla="*/ 44450 w 87629"/>
                  <a:gd name="connsiteY15" fmla="*/ 15240 h 130810"/>
                  <a:gd name="connsiteX16" fmla="*/ 16510 w 87629"/>
                  <a:gd name="connsiteY16" fmla="*/ 46990 h 130810"/>
                  <a:gd name="connsiteX17" fmla="*/ 44450 w 87629"/>
                  <a:gd name="connsiteY17" fmla="*/ 78740 h 130810"/>
                  <a:gd name="connsiteX18" fmla="*/ 72390 w 87629"/>
                  <a:gd name="connsiteY18" fmla="*/ 4699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29" h="1308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1430"/>
                    </a:lnTo>
                    <a:cubicBezTo>
                      <a:pt x="15240" y="15240"/>
                      <a:pt x="15240" y="17780"/>
                      <a:pt x="15240" y="17780"/>
                    </a:cubicBezTo>
                    <a:lnTo>
                      <a:pt x="15240" y="17780"/>
                    </a:lnTo>
                    <a:cubicBezTo>
                      <a:pt x="20320" y="8890"/>
                      <a:pt x="31750" y="0"/>
                      <a:pt x="46990" y="0"/>
                    </a:cubicBezTo>
                    <a:cubicBezTo>
                      <a:pt x="69850" y="0"/>
                      <a:pt x="87630" y="19050"/>
                      <a:pt x="87630" y="46990"/>
                    </a:cubicBezTo>
                    <a:cubicBezTo>
                      <a:pt x="87630" y="74930"/>
                      <a:pt x="69850" y="93980"/>
                      <a:pt x="46990" y="93980"/>
                    </a:cubicBezTo>
                    <a:cubicBezTo>
                      <a:pt x="24130" y="93980"/>
                      <a:pt x="20320" y="85090"/>
                      <a:pt x="16510" y="76200"/>
                    </a:cubicBezTo>
                    <a:lnTo>
                      <a:pt x="16510" y="76200"/>
                    </a:lnTo>
                    <a:cubicBezTo>
                      <a:pt x="16510" y="76200"/>
                      <a:pt x="16510" y="78740"/>
                      <a:pt x="16510" y="83820"/>
                    </a:cubicBezTo>
                    <a:lnTo>
                      <a:pt x="16510" y="130810"/>
                    </a:lnTo>
                    <a:lnTo>
                      <a:pt x="0" y="130810"/>
                    </a:lnTo>
                    <a:lnTo>
                      <a:pt x="0" y="2540"/>
                    </a:lnTo>
                    <a:close/>
                    <a:moveTo>
                      <a:pt x="72390" y="46990"/>
                    </a:moveTo>
                    <a:cubicBezTo>
                      <a:pt x="72390" y="27940"/>
                      <a:pt x="60960" y="15240"/>
                      <a:pt x="44450" y="15240"/>
                    </a:cubicBezTo>
                    <a:cubicBezTo>
                      <a:pt x="27940" y="15240"/>
                      <a:pt x="16510" y="25400"/>
                      <a:pt x="16510" y="46990"/>
                    </a:cubicBezTo>
                    <a:cubicBezTo>
                      <a:pt x="16510" y="68580"/>
                      <a:pt x="30480" y="78740"/>
                      <a:pt x="44450" y="78740"/>
                    </a:cubicBezTo>
                    <a:cubicBezTo>
                      <a:pt x="58420" y="78740"/>
                      <a:pt x="72390" y="64770"/>
                      <a:pt x="7239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716802C4-4281-58E3-91A0-0CBE2E67425C}"/>
                  </a:ext>
                </a:extLst>
              </p:cNvPr>
              <p:cNvSpPr/>
              <p:nvPr/>
            </p:nvSpPr>
            <p:spPr>
              <a:xfrm>
                <a:off x="3905250" y="2366010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1" name="Freeform 210">
                <a:extLst>
                  <a:ext uri="{FF2B5EF4-FFF2-40B4-BE49-F238E27FC236}">
                    <a16:creationId xmlns:a16="http://schemas.microsoft.com/office/drawing/2014/main" id="{1D13F02B-DE7B-7319-FA46-319626FE2B1B}"/>
                  </a:ext>
                </a:extLst>
              </p:cNvPr>
              <p:cNvSpPr/>
              <p:nvPr/>
            </p:nvSpPr>
            <p:spPr>
              <a:xfrm>
                <a:off x="3968750" y="2366010"/>
                <a:ext cx="91440" cy="93979"/>
              </a:xfrm>
              <a:custGeom>
                <a:avLst/>
                <a:gdLst>
                  <a:gd name="connsiteX0" fmla="*/ 91440 w 91440"/>
                  <a:gd name="connsiteY0" fmla="*/ 46990 h 93979"/>
                  <a:gd name="connsiteX1" fmla="*/ 45720 w 91440"/>
                  <a:gd name="connsiteY1" fmla="*/ 93980 h 93979"/>
                  <a:gd name="connsiteX2" fmla="*/ 0 w 91440"/>
                  <a:gd name="connsiteY2" fmla="*/ 46990 h 93979"/>
                  <a:gd name="connsiteX3" fmla="*/ 45720 w 91440"/>
                  <a:gd name="connsiteY3" fmla="*/ 0 h 93979"/>
                  <a:gd name="connsiteX4" fmla="*/ 91440 w 91440"/>
                  <a:gd name="connsiteY4" fmla="*/ 46990 h 93979"/>
                  <a:gd name="connsiteX5" fmla="*/ 74930 w 91440"/>
                  <a:gd name="connsiteY5" fmla="*/ 46990 h 93979"/>
                  <a:gd name="connsiteX6" fmla="*/ 44450 w 91440"/>
                  <a:gd name="connsiteY6" fmla="*/ 15240 h 93979"/>
                  <a:gd name="connsiteX7" fmla="*/ 15240 w 91440"/>
                  <a:gd name="connsiteY7" fmla="*/ 46990 h 93979"/>
                  <a:gd name="connsiteX8" fmla="*/ 44450 w 91440"/>
                  <a:gd name="connsiteY8" fmla="*/ 78740 h 93979"/>
                  <a:gd name="connsiteX9" fmla="*/ 74930 w 91440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40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4930" y="46990"/>
                    </a:moveTo>
                    <a:cubicBezTo>
                      <a:pt x="74930" y="27940"/>
                      <a:pt x="62230" y="15240"/>
                      <a:pt x="44450" y="15240"/>
                    </a:cubicBezTo>
                    <a:cubicBezTo>
                      <a:pt x="26670" y="15240"/>
                      <a:pt x="15240" y="29210"/>
                      <a:pt x="15240" y="46990"/>
                    </a:cubicBezTo>
                    <a:cubicBezTo>
                      <a:pt x="15240" y="64770"/>
                      <a:pt x="27940" y="78740"/>
                      <a:pt x="44450" y="78740"/>
                    </a:cubicBezTo>
                    <a:cubicBezTo>
                      <a:pt x="60960" y="78740"/>
                      <a:pt x="74930" y="64770"/>
                      <a:pt x="7493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2" name="Freeform 211">
                <a:extLst>
                  <a:ext uri="{FF2B5EF4-FFF2-40B4-BE49-F238E27FC236}">
                    <a16:creationId xmlns:a16="http://schemas.microsoft.com/office/drawing/2014/main" id="{91E0D751-2AAE-FCD3-43E5-7FC7EA63622C}"/>
                  </a:ext>
                </a:extLst>
              </p:cNvPr>
              <p:cNvSpPr/>
              <p:nvPr/>
            </p:nvSpPr>
            <p:spPr>
              <a:xfrm>
                <a:off x="4086859" y="2366010"/>
                <a:ext cx="87630" cy="130810"/>
              </a:xfrm>
              <a:custGeom>
                <a:avLst/>
                <a:gdLst>
                  <a:gd name="connsiteX0" fmla="*/ 0 w 87630"/>
                  <a:gd name="connsiteY0" fmla="*/ 2540 h 130810"/>
                  <a:gd name="connsiteX1" fmla="*/ 15240 w 87630"/>
                  <a:gd name="connsiteY1" fmla="*/ 2540 h 130810"/>
                  <a:gd name="connsiteX2" fmla="*/ 15240 w 87630"/>
                  <a:gd name="connsiteY2" fmla="*/ 11430 h 130810"/>
                  <a:gd name="connsiteX3" fmla="*/ 15240 w 87630"/>
                  <a:gd name="connsiteY3" fmla="*/ 17780 h 130810"/>
                  <a:gd name="connsiteX4" fmla="*/ 15240 w 87630"/>
                  <a:gd name="connsiteY4" fmla="*/ 17780 h 130810"/>
                  <a:gd name="connsiteX5" fmla="*/ 46990 w 87630"/>
                  <a:gd name="connsiteY5" fmla="*/ 0 h 130810"/>
                  <a:gd name="connsiteX6" fmla="*/ 87630 w 87630"/>
                  <a:gd name="connsiteY6" fmla="*/ 46990 h 130810"/>
                  <a:gd name="connsiteX7" fmla="*/ 46990 w 87630"/>
                  <a:gd name="connsiteY7" fmla="*/ 93980 h 130810"/>
                  <a:gd name="connsiteX8" fmla="*/ 16510 w 87630"/>
                  <a:gd name="connsiteY8" fmla="*/ 76200 h 130810"/>
                  <a:gd name="connsiteX9" fmla="*/ 16510 w 87630"/>
                  <a:gd name="connsiteY9" fmla="*/ 76200 h 130810"/>
                  <a:gd name="connsiteX10" fmla="*/ 16510 w 87630"/>
                  <a:gd name="connsiteY10" fmla="*/ 83820 h 130810"/>
                  <a:gd name="connsiteX11" fmla="*/ 16510 w 87630"/>
                  <a:gd name="connsiteY11" fmla="*/ 130810 h 130810"/>
                  <a:gd name="connsiteX12" fmla="*/ 0 w 87630"/>
                  <a:gd name="connsiteY12" fmla="*/ 130810 h 130810"/>
                  <a:gd name="connsiteX13" fmla="*/ 0 w 87630"/>
                  <a:gd name="connsiteY13" fmla="*/ 2540 h 130810"/>
                  <a:gd name="connsiteX14" fmla="*/ 72390 w 87630"/>
                  <a:gd name="connsiteY14" fmla="*/ 46990 h 130810"/>
                  <a:gd name="connsiteX15" fmla="*/ 44450 w 87630"/>
                  <a:gd name="connsiteY15" fmla="*/ 15240 h 130810"/>
                  <a:gd name="connsiteX16" fmla="*/ 16510 w 87630"/>
                  <a:gd name="connsiteY16" fmla="*/ 46990 h 130810"/>
                  <a:gd name="connsiteX17" fmla="*/ 44450 w 87630"/>
                  <a:gd name="connsiteY17" fmla="*/ 78740 h 130810"/>
                  <a:gd name="connsiteX18" fmla="*/ 72390 w 87630"/>
                  <a:gd name="connsiteY18" fmla="*/ 4699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30" h="1308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1430"/>
                    </a:lnTo>
                    <a:cubicBezTo>
                      <a:pt x="15240" y="15240"/>
                      <a:pt x="15240" y="17780"/>
                      <a:pt x="15240" y="17780"/>
                    </a:cubicBezTo>
                    <a:lnTo>
                      <a:pt x="15240" y="17780"/>
                    </a:lnTo>
                    <a:cubicBezTo>
                      <a:pt x="20320" y="8890"/>
                      <a:pt x="31750" y="0"/>
                      <a:pt x="46990" y="0"/>
                    </a:cubicBezTo>
                    <a:cubicBezTo>
                      <a:pt x="69850" y="0"/>
                      <a:pt x="87630" y="19050"/>
                      <a:pt x="87630" y="46990"/>
                    </a:cubicBezTo>
                    <a:cubicBezTo>
                      <a:pt x="87630" y="74930"/>
                      <a:pt x="69850" y="93980"/>
                      <a:pt x="46990" y="93980"/>
                    </a:cubicBezTo>
                    <a:cubicBezTo>
                      <a:pt x="24130" y="93980"/>
                      <a:pt x="20320" y="85090"/>
                      <a:pt x="16510" y="76200"/>
                    </a:cubicBezTo>
                    <a:lnTo>
                      <a:pt x="16510" y="76200"/>
                    </a:lnTo>
                    <a:cubicBezTo>
                      <a:pt x="16510" y="76200"/>
                      <a:pt x="16510" y="78740"/>
                      <a:pt x="16510" y="83820"/>
                    </a:cubicBezTo>
                    <a:lnTo>
                      <a:pt x="16510" y="130810"/>
                    </a:lnTo>
                    <a:lnTo>
                      <a:pt x="0" y="130810"/>
                    </a:lnTo>
                    <a:lnTo>
                      <a:pt x="0" y="2540"/>
                    </a:lnTo>
                    <a:close/>
                    <a:moveTo>
                      <a:pt x="72390" y="46990"/>
                    </a:moveTo>
                    <a:cubicBezTo>
                      <a:pt x="72390" y="27940"/>
                      <a:pt x="60960" y="15240"/>
                      <a:pt x="44450" y="15240"/>
                    </a:cubicBezTo>
                    <a:cubicBezTo>
                      <a:pt x="27940" y="15240"/>
                      <a:pt x="16510" y="25400"/>
                      <a:pt x="16510" y="46990"/>
                    </a:cubicBezTo>
                    <a:cubicBezTo>
                      <a:pt x="16510" y="68580"/>
                      <a:pt x="30480" y="78740"/>
                      <a:pt x="44450" y="78740"/>
                    </a:cubicBezTo>
                    <a:cubicBezTo>
                      <a:pt x="58420" y="78740"/>
                      <a:pt x="72390" y="64770"/>
                      <a:pt x="7239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3" name="Freeform 212">
                <a:extLst>
                  <a:ext uri="{FF2B5EF4-FFF2-40B4-BE49-F238E27FC236}">
                    <a16:creationId xmlns:a16="http://schemas.microsoft.com/office/drawing/2014/main" id="{ECF83655-10F1-4A2E-4EE8-A70E8CE7C2CE}"/>
                  </a:ext>
                </a:extLst>
              </p:cNvPr>
              <p:cNvSpPr/>
              <p:nvPr/>
            </p:nvSpPr>
            <p:spPr>
              <a:xfrm>
                <a:off x="4194809" y="2366010"/>
                <a:ext cx="83820" cy="93979"/>
              </a:xfrm>
              <a:custGeom>
                <a:avLst/>
                <a:gdLst>
                  <a:gd name="connsiteX0" fmla="*/ 83820 w 83820"/>
                  <a:gd name="connsiteY0" fmla="*/ 41910 h 93979"/>
                  <a:gd name="connsiteX1" fmla="*/ 83820 w 83820"/>
                  <a:gd name="connsiteY1" fmla="*/ 50800 h 93979"/>
                  <a:gd name="connsiteX2" fmla="*/ 17780 w 83820"/>
                  <a:gd name="connsiteY2" fmla="*/ 50800 h 93979"/>
                  <a:gd name="connsiteX3" fmla="*/ 48260 w 83820"/>
                  <a:gd name="connsiteY3" fmla="*/ 80010 h 93979"/>
                  <a:gd name="connsiteX4" fmla="*/ 80010 w 83820"/>
                  <a:gd name="connsiteY4" fmla="*/ 71120 h 93979"/>
                  <a:gd name="connsiteX5" fmla="*/ 80010 w 83820"/>
                  <a:gd name="connsiteY5" fmla="*/ 86360 h 93979"/>
                  <a:gd name="connsiteX6" fmla="*/ 46990 w 83820"/>
                  <a:gd name="connsiteY6" fmla="*/ 93980 h 93979"/>
                  <a:gd name="connsiteX7" fmla="*/ 0 w 83820"/>
                  <a:gd name="connsiteY7" fmla="*/ 46990 h 93979"/>
                  <a:gd name="connsiteX8" fmla="*/ 43180 w 83820"/>
                  <a:gd name="connsiteY8" fmla="*/ 0 h 93979"/>
                  <a:gd name="connsiteX9" fmla="*/ 83820 w 83820"/>
                  <a:gd name="connsiteY9" fmla="*/ 41910 h 93979"/>
                  <a:gd name="connsiteX10" fmla="*/ 43180 w 83820"/>
                  <a:gd name="connsiteY10" fmla="*/ 15240 h 93979"/>
                  <a:gd name="connsiteX11" fmla="*/ 17780 w 83820"/>
                  <a:gd name="connsiteY11" fmla="*/ 39370 h 93979"/>
                  <a:gd name="connsiteX12" fmla="*/ 67310 w 83820"/>
                  <a:gd name="connsiteY12" fmla="*/ 39370 h 93979"/>
                  <a:gd name="connsiteX13" fmla="*/ 43180 w 83820"/>
                  <a:gd name="connsiteY13" fmla="*/ 1524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5240"/>
                    </a:moveTo>
                    <a:cubicBezTo>
                      <a:pt x="27940" y="15240"/>
                      <a:pt x="19050" y="26670"/>
                      <a:pt x="17780" y="39370"/>
                    </a:cubicBezTo>
                    <a:lnTo>
                      <a:pt x="67310" y="39370"/>
                    </a:lnTo>
                    <a:cubicBezTo>
                      <a:pt x="67310" y="26670"/>
                      <a:pt x="59690" y="15240"/>
                      <a:pt x="43180" y="1524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4" name="Freeform 213">
                <a:extLst>
                  <a:ext uri="{FF2B5EF4-FFF2-40B4-BE49-F238E27FC236}">
                    <a16:creationId xmlns:a16="http://schemas.microsoft.com/office/drawing/2014/main" id="{B5FCBF75-A2D6-462E-55C4-E1BFC2ED4CB0}"/>
                  </a:ext>
                </a:extLst>
              </p:cNvPr>
              <p:cNvSpPr/>
              <p:nvPr/>
            </p:nvSpPr>
            <p:spPr>
              <a:xfrm>
                <a:off x="4302759" y="2366010"/>
                <a:ext cx="51048" cy="92710"/>
              </a:xfrm>
              <a:custGeom>
                <a:avLst/>
                <a:gdLst>
                  <a:gd name="connsiteX0" fmla="*/ 0 w 51048"/>
                  <a:gd name="connsiteY0" fmla="*/ 2540 h 92710"/>
                  <a:gd name="connsiteX1" fmla="*/ 15240 w 51048"/>
                  <a:gd name="connsiteY1" fmla="*/ 2540 h 92710"/>
                  <a:gd name="connsiteX2" fmla="*/ 15240 w 51048"/>
                  <a:gd name="connsiteY2" fmla="*/ 15240 h 92710"/>
                  <a:gd name="connsiteX3" fmla="*/ 15240 w 51048"/>
                  <a:gd name="connsiteY3" fmla="*/ 21590 h 92710"/>
                  <a:gd name="connsiteX4" fmla="*/ 15240 w 51048"/>
                  <a:gd name="connsiteY4" fmla="*/ 21590 h 92710"/>
                  <a:gd name="connsiteX5" fmla="*/ 43180 w 51048"/>
                  <a:gd name="connsiteY5" fmla="*/ 0 h 92710"/>
                  <a:gd name="connsiteX6" fmla="*/ 48260 w 51048"/>
                  <a:gd name="connsiteY6" fmla="*/ 0 h 92710"/>
                  <a:gd name="connsiteX7" fmla="*/ 48260 w 51048"/>
                  <a:gd name="connsiteY7" fmla="*/ 16510 h 92710"/>
                  <a:gd name="connsiteX8" fmla="*/ 43180 w 51048"/>
                  <a:gd name="connsiteY8" fmla="*/ 16510 h 92710"/>
                  <a:gd name="connsiteX9" fmla="*/ 16510 w 51048"/>
                  <a:gd name="connsiteY9" fmla="*/ 53340 h 92710"/>
                  <a:gd name="connsiteX10" fmla="*/ 16510 w 51048"/>
                  <a:gd name="connsiteY10" fmla="*/ 92710 h 92710"/>
                  <a:gd name="connsiteX11" fmla="*/ 0 w 51048"/>
                  <a:gd name="connsiteY11" fmla="*/ 92710 h 92710"/>
                  <a:gd name="connsiteX12" fmla="*/ 0 w 51048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8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" name="Freeform 214">
                <a:extLst>
                  <a:ext uri="{FF2B5EF4-FFF2-40B4-BE49-F238E27FC236}">
                    <a16:creationId xmlns:a16="http://schemas.microsoft.com/office/drawing/2014/main" id="{170B7B50-5557-C78D-913B-8FE8F45B812D}"/>
                  </a:ext>
                </a:extLst>
              </p:cNvPr>
              <p:cNvSpPr/>
              <p:nvPr/>
            </p:nvSpPr>
            <p:spPr>
              <a:xfrm>
                <a:off x="4429759" y="2330450"/>
                <a:ext cx="34290" cy="130810"/>
              </a:xfrm>
              <a:custGeom>
                <a:avLst/>
                <a:gdLst>
                  <a:gd name="connsiteX0" fmla="*/ 0 w 34290"/>
                  <a:gd name="connsiteY0" fmla="*/ 0 h 130810"/>
                  <a:gd name="connsiteX1" fmla="*/ 16510 w 34290"/>
                  <a:gd name="connsiteY1" fmla="*/ 0 h 130810"/>
                  <a:gd name="connsiteX2" fmla="*/ 16510 w 34290"/>
                  <a:gd name="connsiteY2" fmla="*/ 101600 h 130810"/>
                  <a:gd name="connsiteX3" fmla="*/ 26670 w 34290"/>
                  <a:gd name="connsiteY3" fmla="*/ 115570 h 130810"/>
                  <a:gd name="connsiteX4" fmla="*/ 34290 w 34290"/>
                  <a:gd name="connsiteY4" fmla="*/ 115570 h 130810"/>
                  <a:gd name="connsiteX5" fmla="*/ 34290 w 34290"/>
                  <a:gd name="connsiteY5" fmla="*/ 129540 h 130810"/>
                  <a:gd name="connsiteX6" fmla="*/ 22860 w 34290"/>
                  <a:gd name="connsiteY6" fmla="*/ 130810 h 130810"/>
                  <a:gd name="connsiteX7" fmla="*/ 0 w 34290"/>
                  <a:gd name="connsiteY7" fmla="*/ 105410 h 130810"/>
                  <a:gd name="connsiteX8" fmla="*/ 0 w 34290"/>
                  <a:gd name="connsiteY8" fmla="*/ 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290" h="130810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101600"/>
                    </a:lnTo>
                    <a:cubicBezTo>
                      <a:pt x="16510" y="111760"/>
                      <a:pt x="19050" y="115570"/>
                      <a:pt x="26670" y="115570"/>
                    </a:cubicBezTo>
                    <a:cubicBezTo>
                      <a:pt x="34290" y="115570"/>
                      <a:pt x="33020" y="115570"/>
                      <a:pt x="34290" y="115570"/>
                    </a:cubicBezTo>
                    <a:lnTo>
                      <a:pt x="34290" y="129540"/>
                    </a:lnTo>
                    <a:cubicBezTo>
                      <a:pt x="34290" y="129540"/>
                      <a:pt x="29210" y="130810"/>
                      <a:pt x="22860" y="130810"/>
                    </a:cubicBezTo>
                    <a:cubicBezTo>
                      <a:pt x="10160" y="130810"/>
                      <a:pt x="0" y="124460"/>
                      <a:pt x="0" y="10541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6" name="Freeform 215">
                <a:extLst>
                  <a:ext uri="{FF2B5EF4-FFF2-40B4-BE49-F238E27FC236}">
                    <a16:creationId xmlns:a16="http://schemas.microsoft.com/office/drawing/2014/main" id="{2DA8C1F4-C9B2-7613-8567-4C7C832F91A7}"/>
                  </a:ext>
                </a:extLst>
              </p:cNvPr>
              <p:cNvSpPr/>
              <p:nvPr/>
            </p:nvSpPr>
            <p:spPr>
              <a:xfrm>
                <a:off x="4479290" y="2366010"/>
                <a:ext cx="91439" cy="93979"/>
              </a:xfrm>
              <a:custGeom>
                <a:avLst/>
                <a:gdLst>
                  <a:gd name="connsiteX0" fmla="*/ 91440 w 91439"/>
                  <a:gd name="connsiteY0" fmla="*/ 46990 h 93979"/>
                  <a:gd name="connsiteX1" fmla="*/ 45720 w 91439"/>
                  <a:gd name="connsiteY1" fmla="*/ 93980 h 93979"/>
                  <a:gd name="connsiteX2" fmla="*/ 0 w 91439"/>
                  <a:gd name="connsiteY2" fmla="*/ 46990 h 93979"/>
                  <a:gd name="connsiteX3" fmla="*/ 45720 w 91439"/>
                  <a:gd name="connsiteY3" fmla="*/ 0 h 93979"/>
                  <a:gd name="connsiteX4" fmla="*/ 91440 w 91439"/>
                  <a:gd name="connsiteY4" fmla="*/ 46990 h 93979"/>
                  <a:gd name="connsiteX5" fmla="*/ 74930 w 91439"/>
                  <a:gd name="connsiteY5" fmla="*/ 46990 h 93979"/>
                  <a:gd name="connsiteX6" fmla="*/ 44450 w 91439"/>
                  <a:gd name="connsiteY6" fmla="*/ 15240 h 93979"/>
                  <a:gd name="connsiteX7" fmla="*/ 15240 w 91439"/>
                  <a:gd name="connsiteY7" fmla="*/ 46990 h 93979"/>
                  <a:gd name="connsiteX8" fmla="*/ 44450 w 91439"/>
                  <a:gd name="connsiteY8" fmla="*/ 78740 h 93979"/>
                  <a:gd name="connsiteX9" fmla="*/ 74930 w 91439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39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4930" y="46990"/>
                    </a:moveTo>
                    <a:cubicBezTo>
                      <a:pt x="74930" y="27940"/>
                      <a:pt x="62230" y="15240"/>
                      <a:pt x="44450" y="15240"/>
                    </a:cubicBezTo>
                    <a:cubicBezTo>
                      <a:pt x="26670" y="15240"/>
                      <a:pt x="15240" y="29210"/>
                      <a:pt x="15240" y="46990"/>
                    </a:cubicBezTo>
                    <a:cubicBezTo>
                      <a:pt x="15240" y="64770"/>
                      <a:pt x="27940" y="78740"/>
                      <a:pt x="44450" y="78740"/>
                    </a:cubicBezTo>
                    <a:cubicBezTo>
                      <a:pt x="60960" y="78740"/>
                      <a:pt x="74930" y="64770"/>
                      <a:pt x="7493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870B8021-849B-E2CB-222C-06F1A399EFA1}"/>
                  </a:ext>
                </a:extLst>
              </p:cNvPr>
              <p:cNvSpPr/>
              <p:nvPr/>
            </p:nvSpPr>
            <p:spPr>
              <a:xfrm>
                <a:off x="4587240" y="2367279"/>
                <a:ext cx="83819" cy="130810"/>
              </a:xfrm>
              <a:custGeom>
                <a:avLst/>
                <a:gdLst>
                  <a:gd name="connsiteX0" fmla="*/ 48260 w 83819"/>
                  <a:gd name="connsiteY0" fmla="*/ 77470 h 130810"/>
                  <a:gd name="connsiteX1" fmla="*/ 83820 w 83819"/>
                  <a:gd name="connsiteY1" fmla="*/ 102870 h 130810"/>
                  <a:gd name="connsiteX2" fmla="*/ 40640 w 83819"/>
                  <a:gd name="connsiteY2" fmla="*/ 130810 h 130810"/>
                  <a:gd name="connsiteX3" fmla="*/ 0 w 83819"/>
                  <a:gd name="connsiteY3" fmla="*/ 106680 h 130810"/>
                  <a:gd name="connsiteX4" fmla="*/ 24130 w 83819"/>
                  <a:gd name="connsiteY4" fmla="*/ 85090 h 130810"/>
                  <a:gd name="connsiteX5" fmla="*/ 10160 w 83819"/>
                  <a:gd name="connsiteY5" fmla="*/ 73660 h 130810"/>
                  <a:gd name="connsiteX6" fmla="*/ 22860 w 83819"/>
                  <a:gd name="connsiteY6" fmla="*/ 60960 h 130810"/>
                  <a:gd name="connsiteX7" fmla="*/ 1270 w 83819"/>
                  <a:gd name="connsiteY7" fmla="*/ 31750 h 130810"/>
                  <a:gd name="connsiteX8" fmla="*/ 36830 w 83819"/>
                  <a:gd name="connsiteY8" fmla="*/ 0 h 130810"/>
                  <a:gd name="connsiteX9" fmla="*/ 50800 w 83819"/>
                  <a:gd name="connsiteY9" fmla="*/ 2540 h 130810"/>
                  <a:gd name="connsiteX10" fmla="*/ 82550 w 83819"/>
                  <a:gd name="connsiteY10" fmla="*/ 2540 h 130810"/>
                  <a:gd name="connsiteX11" fmla="*/ 82550 w 83819"/>
                  <a:gd name="connsiteY11" fmla="*/ 15240 h 130810"/>
                  <a:gd name="connsiteX12" fmla="*/ 69850 w 83819"/>
                  <a:gd name="connsiteY12" fmla="*/ 15240 h 130810"/>
                  <a:gd name="connsiteX13" fmla="*/ 64770 w 83819"/>
                  <a:gd name="connsiteY13" fmla="*/ 15240 h 130810"/>
                  <a:gd name="connsiteX14" fmla="*/ 64770 w 83819"/>
                  <a:gd name="connsiteY14" fmla="*/ 15240 h 130810"/>
                  <a:gd name="connsiteX15" fmla="*/ 72390 w 83819"/>
                  <a:gd name="connsiteY15" fmla="*/ 33020 h 130810"/>
                  <a:gd name="connsiteX16" fmla="*/ 39370 w 83819"/>
                  <a:gd name="connsiteY16" fmla="*/ 63500 h 130810"/>
                  <a:gd name="connsiteX17" fmla="*/ 39370 w 83819"/>
                  <a:gd name="connsiteY17" fmla="*/ 63500 h 130810"/>
                  <a:gd name="connsiteX18" fmla="*/ 25400 w 83819"/>
                  <a:gd name="connsiteY18" fmla="*/ 71120 h 130810"/>
                  <a:gd name="connsiteX19" fmla="*/ 46990 w 83819"/>
                  <a:gd name="connsiteY19" fmla="*/ 78740 h 130810"/>
                  <a:gd name="connsiteX20" fmla="*/ 67310 w 83819"/>
                  <a:gd name="connsiteY20" fmla="*/ 102870 h 130810"/>
                  <a:gd name="connsiteX21" fmla="*/ 40640 w 83819"/>
                  <a:gd name="connsiteY21" fmla="*/ 88900 h 130810"/>
                  <a:gd name="connsiteX22" fmla="*/ 16510 w 83819"/>
                  <a:gd name="connsiteY22" fmla="*/ 104140 h 130810"/>
                  <a:gd name="connsiteX23" fmla="*/ 41910 w 83819"/>
                  <a:gd name="connsiteY23" fmla="*/ 118110 h 130810"/>
                  <a:gd name="connsiteX24" fmla="*/ 67310 w 83819"/>
                  <a:gd name="connsiteY24" fmla="*/ 104140 h 130810"/>
                  <a:gd name="connsiteX25" fmla="*/ 59690 w 83819"/>
                  <a:gd name="connsiteY25" fmla="*/ 31750 h 130810"/>
                  <a:gd name="connsiteX26" fmla="*/ 39370 w 83819"/>
                  <a:gd name="connsiteY26" fmla="*/ 12700 h 130810"/>
                  <a:gd name="connsiteX27" fmla="*/ 19050 w 83819"/>
                  <a:gd name="connsiteY27" fmla="*/ 31750 h 130810"/>
                  <a:gd name="connsiteX28" fmla="*/ 39370 w 83819"/>
                  <a:gd name="connsiteY28" fmla="*/ 50800 h 130810"/>
                  <a:gd name="connsiteX29" fmla="*/ 59690 w 83819"/>
                  <a:gd name="connsiteY29" fmla="*/ 3175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3819" h="130810">
                    <a:moveTo>
                      <a:pt x="48260" y="77470"/>
                    </a:moveTo>
                    <a:cubicBezTo>
                      <a:pt x="71120" y="80010"/>
                      <a:pt x="83820" y="86360"/>
                      <a:pt x="83820" y="102870"/>
                    </a:cubicBezTo>
                    <a:cubicBezTo>
                      <a:pt x="83820" y="119380"/>
                      <a:pt x="66040" y="130810"/>
                      <a:pt x="40640" y="130810"/>
                    </a:cubicBezTo>
                    <a:cubicBezTo>
                      <a:pt x="15240" y="130810"/>
                      <a:pt x="0" y="123190"/>
                      <a:pt x="0" y="106680"/>
                    </a:cubicBezTo>
                    <a:cubicBezTo>
                      <a:pt x="0" y="90170"/>
                      <a:pt x="11430" y="87630"/>
                      <a:pt x="24130" y="85090"/>
                    </a:cubicBezTo>
                    <a:cubicBezTo>
                      <a:pt x="15240" y="85090"/>
                      <a:pt x="10160" y="80010"/>
                      <a:pt x="10160" y="73660"/>
                    </a:cubicBezTo>
                    <a:cubicBezTo>
                      <a:pt x="10160" y="67310"/>
                      <a:pt x="15240" y="63500"/>
                      <a:pt x="22860" y="60960"/>
                    </a:cubicBezTo>
                    <a:cubicBezTo>
                      <a:pt x="10160" y="55880"/>
                      <a:pt x="1270" y="45720"/>
                      <a:pt x="1270" y="31750"/>
                    </a:cubicBezTo>
                    <a:cubicBezTo>
                      <a:pt x="1270" y="17780"/>
                      <a:pt x="16510" y="0"/>
                      <a:pt x="36830" y="0"/>
                    </a:cubicBezTo>
                    <a:cubicBezTo>
                      <a:pt x="57150" y="0"/>
                      <a:pt x="46990" y="0"/>
                      <a:pt x="50800" y="2540"/>
                    </a:cubicBezTo>
                    <a:lnTo>
                      <a:pt x="82550" y="2540"/>
                    </a:lnTo>
                    <a:lnTo>
                      <a:pt x="82550" y="15240"/>
                    </a:lnTo>
                    <a:lnTo>
                      <a:pt x="69850" y="15240"/>
                    </a:lnTo>
                    <a:cubicBezTo>
                      <a:pt x="67310" y="15240"/>
                      <a:pt x="64770" y="15240"/>
                      <a:pt x="64770" y="15240"/>
                    </a:cubicBezTo>
                    <a:lnTo>
                      <a:pt x="64770" y="15240"/>
                    </a:lnTo>
                    <a:cubicBezTo>
                      <a:pt x="69850" y="19050"/>
                      <a:pt x="72390" y="25400"/>
                      <a:pt x="72390" y="33020"/>
                    </a:cubicBezTo>
                    <a:cubicBezTo>
                      <a:pt x="72390" y="50800"/>
                      <a:pt x="58420" y="63500"/>
                      <a:pt x="39370" y="63500"/>
                    </a:cubicBezTo>
                    <a:lnTo>
                      <a:pt x="39370" y="63500"/>
                    </a:lnTo>
                    <a:cubicBezTo>
                      <a:pt x="31750" y="63500"/>
                      <a:pt x="25400" y="67310"/>
                      <a:pt x="25400" y="71120"/>
                    </a:cubicBezTo>
                    <a:cubicBezTo>
                      <a:pt x="25400" y="74930"/>
                      <a:pt x="30480" y="77470"/>
                      <a:pt x="46990" y="78740"/>
                    </a:cubicBezTo>
                    <a:close/>
                    <a:moveTo>
                      <a:pt x="67310" y="102870"/>
                    </a:moveTo>
                    <a:cubicBezTo>
                      <a:pt x="67310" y="95250"/>
                      <a:pt x="59690" y="88900"/>
                      <a:pt x="40640" y="88900"/>
                    </a:cubicBezTo>
                    <a:cubicBezTo>
                      <a:pt x="21590" y="88900"/>
                      <a:pt x="16510" y="95250"/>
                      <a:pt x="16510" y="104140"/>
                    </a:cubicBezTo>
                    <a:cubicBezTo>
                      <a:pt x="16510" y="113030"/>
                      <a:pt x="26670" y="118110"/>
                      <a:pt x="41910" y="118110"/>
                    </a:cubicBezTo>
                    <a:cubicBezTo>
                      <a:pt x="57150" y="118110"/>
                      <a:pt x="67310" y="111760"/>
                      <a:pt x="67310" y="104140"/>
                    </a:cubicBezTo>
                    <a:close/>
                    <a:moveTo>
                      <a:pt x="59690" y="31750"/>
                    </a:moveTo>
                    <a:cubicBezTo>
                      <a:pt x="59690" y="20320"/>
                      <a:pt x="50800" y="12700"/>
                      <a:pt x="39370" y="12700"/>
                    </a:cubicBezTo>
                    <a:cubicBezTo>
                      <a:pt x="27940" y="12700"/>
                      <a:pt x="19050" y="20320"/>
                      <a:pt x="19050" y="31750"/>
                    </a:cubicBezTo>
                    <a:cubicBezTo>
                      <a:pt x="19050" y="43180"/>
                      <a:pt x="27940" y="50800"/>
                      <a:pt x="39370" y="50800"/>
                    </a:cubicBezTo>
                    <a:cubicBezTo>
                      <a:pt x="50800" y="50800"/>
                      <a:pt x="59690" y="43180"/>
                      <a:pt x="59690" y="3175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" name="Freeform 217">
                <a:extLst>
                  <a:ext uri="{FF2B5EF4-FFF2-40B4-BE49-F238E27FC236}">
                    <a16:creationId xmlns:a16="http://schemas.microsoft.com/office/drawing/2014/main" id="{7107E297-61C3-3223-795B-AF781B15AEBE}"/>
                  </a:ext>
                </a:extLst>
              </p:cNvPr>
              <p:cNvSpPr/>
              <p:nvPr/>
            </p:nvSpPr>
            <p:spPr>
              <a:xfrm>
                <a:off x="4686300" y="2366010"/>
                <a:ext cx="91440" cy="93979"/>
              </a:xfrm>
              <a:custGeom>
                <a:avLst/>
                <a:gdLst>
                  <a:gd name="connsiteX0" fmla="*/ 91440 w 91440"/>
                  <a:gd name="connsiteY0" fmla="*/ 46990 h 93979"/>
                  <a:gd name="connsiteX1" fmla="*/ 45720 w 91440"/>
                  <a:gd name="connsiteY1" fmla="*/ 93980 h 93979"/>
                  <a:gd name="connsiteX2" fmla="*/ 0 w 91440"/>
                  <a:gd name="connsiteY2" fmla="*/ 46990 h 93979"/>
                  <a:gd name="connsiteX3" fmla="*/ 45720 w 91440"/>
                  <a:gd name="connsiteY3" fmla="*/ 0 h 93979"/>
                  <a:gd name="connsiteX4" fmla="*/ 91440 w 91440"/>
                  <a:gd name="connsiteY4" fmla="*/ 46990 h 93979"/>
                  <a:gd name="connsiteX5" fmla="*/ 74930 w 91440"/>
                  <a:gd name="connsiteY5" fmla="*/ 46990 h 93979"/>
                  <a:gd name="connsiteX6" fmla="*/ 44450 w 91440"/>
                  <a:gd name="connsiteY6" fmla="*/ 15240 h 93979"/>
                  <a:gd name="connsiteX7" fmla="*/ 15240 w 91440"/>
                  <a:gd name="connsiteY7" fmla="*/ 46990 h 93979"/>
                  <a:gd name="connsiteX8" fmla="*/ 44450 w 91440"/>
                  <a:gd name="connsiteY8" fmla="*/ 78740 h 93979"/>
                  <a:gd name="connsiteX9" fmla="*/ 74930 w 91440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40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4930" y="46990"/>
                    </a:moveTo>
                    <a:cubicBezTo>
                      <a:pt x="74930" y="27940"/>
                      <a:pt x="62230" y="15240"/>
                      <a:pt x="44450" y="15240"/>
                    </a:cubicBezTo>
                    <a:cubicBezTo>
                      <a:pt x="26670" y="15240"/>
                      <a:pt x="15240" y="29210"/>
                      <a:pt x="15240" y="46990"/>
                    </a:cubicBezTo>
                    <a:cubicBezTo>
                      <a:pt x="15240" y="64770"/>
                      <a:pt x="27940" y="78740"/>
                      <a:pt x="44450" y="78740"/>
                    </a:cubicBezTo>
                    <a:cubicBezTo>
                      <a:pt x="60960" y="78740"/>
                      <a:pt x="74930" y="64770"/>
                      <a:pt x="7493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9" name="Freeform 218">
                <a:extLst>
                  <a:ext uri="{FF2B5EF4-FFF2-40B4-BE49-F238E27FC236}">
                    <a16:creationId xmlns:a16="http://schemas.microsoft.com/office/drawing/2014/main" id="{76B435C4-3AE9-B799-7841-1AA15F80CDF6}"/>
                  </a:ext>
                </a:extLst>
              </p:cNvPr>
              <p:cNvSpPr/>
              <p:nvPr/>
            </p:nvSpPr>
            <p:spPr>
              <a:xfrm>
                <a:off x="4857750" y="2368550"/>
                <a:ext cx="78740" cy="91439"/>
              </a:xfrm>
              <a:custGeom>
                <a:avLst/>
                <a:gdLst>
                  <a:gd name="connsiteX0" fmla="*/ 63500 w 78740"/>
                  <a:gd name="connsiteY0" fmla="*/ 88900 h 91439"/>
                  <a:gd name="connsiteX1" fmla="*/ 63500 w 78740"/>
                  <a:gd name="connsiteY1" fmla="*/ 76200 h 91439"/>
                  <a:gd name="connsiteX2" fmla="*/ 63500 w 78740"/>
                  <a:gd name="connsiteY2" fmla="*/ 69850 h 91439"/>
                  <a:gd name="connsiteX3" fmla="*/ 63500 w 78740"/>
                  <a:gd name="connsiteY3" fmla="*/ 69850 h 91439"/>
                  <a:gd name="connsiteX4" fmla="*/ 30480 w 78740"/>
                  <a:gd name="connsiteY4" fmla="*/ 91440 h 91439"/>
                  <a:gd name="connsiteX5" fmla="*/ 0 w 78740"/>
                  <a:gd name="connsiteY5" fmla="*/ 55880 h 91439"/>
                  <a:gd name="connsiteX6" fmla="*/ 0 w 78740"/>
                  <a:gd name="connsiteY6" fmla="*/ 0 h 91439"/>
                  <a:gd name="connsiteX7" fmla="*/ 16510 w 78740"/>
                  <a:gd name="connsiteY7" fmla="*/ 0 h 91439"/>
                  <a:gd name="connsiteX8" fmla="*/ 16510 w 78740"/>
                  <a:gd name="connsiteY8" fmla="*/ 52070 h 91439"/>
                  <a:gd name="connsiteX9" fmla="*/ 33020 w 78740"/>
                  <a:gd name="connsiteY9" fmla="*/ 74930 h 91439"/>
                  <a:gd name="connsiteX10" fmla="*/ 62230 w 78740"/>
                  <a:gd name="connsiteY10" fmla="*/ 43180 h 91439"/>
                  <a:gd name="connsiteX11" fmla="*/ 62230 w 78740"/>
                  <a:gd name="connsiteY11" fmla="*/ 0 h 91439"/>
                  <a:gd name="connsiteX12" fmla="*/ 78740 w 78740"/>
                  <a:gd name="connsiteY12" fmla="*/ 0 h 91439"/>
                  <a:gd name="connsiteX13" fmla="*/ 78740 w 78740"/>
                  <a:gd name="connsiteY13" fmla="*/ 88900 h 91439"/>
                  <a:gd name="connsiteX14" fmla="*/ 63500 w 78740"/>
                  <a:gd name="connsiteY14" fmla="*/ 8890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8740" h="91439">
                    <a:moveTo>
                      <a:pt x="63500" y="88900"/>
                    </a:moveTo>
                    <a:lnTo>
                      <a:pt x="63500" y="76200"/>
                    </a:lnTo>
                    <a:cubicBezTo>
                      <a:pt x="63500" y="72390"/>
                      <a:pt x="63500" y="69850"/>
                      <a:pt x="63500" y="69850"/>
                    </a:cubicBezTo>
                    <a:lnTo>
                      <a:pt x="63500" y="69850"/>
                    </a:lnTo>
                    <a:cubicBezTo>
                      <a:pt x="59690" y="77470"/>
                      <a:pt x="48260" y="91440"/>
                      <a:pt x="30480" y="91440"/>
                    </a:cubicBezTo>
                    <a:cubicBezTo>
                      <a:pt x="12700" y="91440"/>
                      <a:pt x="0" y="78740"/>
                      <a:pt x="0" y="55880"/>
                    </a:cubicBezTo>
                    <a:lnTo>
                      <a:pt x="0" y="0"/>
                    </a:lnTo>
                    <a:lnTo>
                      <a:pt x="16510" y="0"/>
                    </a:lnTo>
                    <a:lnTo>
                      <a:pt x="16510" y="52070"/>
                    </a:lnTo>
                    <a:cubicBezTo>
                      <a:pt x="16510" y="64770"/>
                      <a:pt x="19050" y="74930"/>
                      <a:pt x="33020" y="74930"/>
                    </a:cubicBezTo>
                    <a:cubicBezTo>
                      <a:pt x="46990" y="74930"/>
                      <a:pt x="62230" y="60960"/>
                      <a:pt x="62230" y="43180"/>
                    </a:cubicBezTo>
                    <a:lnTo>
                      <a:pt x="62230" y="0"/>
                    </a:lnTo>
                    <a:lnTo>
                      <a:pt x="78740" y="0"/>
                    </a:lnTo>
                    <a:lnTo>
                      <a:pt x="78740" y="88900"/>
                    </a:lnTo>
                    <a:lnTo>
                      <a:pt x="63500" y="889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" name="Freeform 219">
                <a:extLst>
                  <a:ext uri="{FF2B5EF4-FFF2-40B4-BE49-F238E27FC236}">
                    <a16:creationId xmlns:a16="http://schemas.microsoft.com/office/drawing/2014/main" id="{2A1BEB35-78D9-240C-03E4-680EFEE6B1D9}"/>
                  </a:ext>
                </a:extLst>
              </p:cNvPr>
              <p:cNvSpPr/>
              <p:nvPr/>
            </p:nvSpPr>
            <p:spPr>
              <a:xfrm>
                <a:off x="4963159" y="2366010"/>
                <a:ext cx="62230" cy="92710"/>
              </a:xfrm>
              <a:custGeom>
                <a:avLst/>
                <a:gdLst>
                  <a:gd name="connsiteX0" fmla="*/ 26670 w 62230"/>
                  <a:gd name="connsiteY0" fmla="*/ 53340 h 92710"/>
                  <a:gd name="connsiteX1" fmla="*/ 0 w 62230"/>
                  <a:gd name="connsiteY1" fmla="*/ 25400 h 92710"/>
                  <a:gd name="connsiteX2" fmla="*/ 31750 w 62230"/>
                  <a:gd name="connsiteY2" fmla="*/ 0 h 92710"/>
                  <a:gd name="connsiteX3" fmla="*/ 57150 w 62230"/>
                  <a:gd name="connsiteY3" fmla="*/ 5080 h 92710"/>
                  <a:gd name="connsiteX4" fmla="*/ 57150 w 62230"/>
                  <a:gd name="connsiteY4" fmla="*/ 20320 h 92710"/>
                  <a:gd name="connsiteX5" fmla="*/ 34290 w 62230"/>
                  <a:gd name="connsiteY5" fmla="*/ 13970 h 92710"/>
                  <a:gd name="connsiteX6" fmla="*/ 16510 w 62230"/>
                  <a:gd name="connsiteY6" fmla="*/ 25400 h 92710"/>
                  <a:gd name="connsiteX7" fmla="*/ 34290 w 62230"/>
                  <a:gd name="connsiteY7" fmla="*/ 39370 h 92710"/>
                  <a:gd name="connsiteX8" fmla="*/ 62230 w 62230"/>
                  <a:gd name="connsiteY8" fmla="*/ 67310 h 92710"/>
                  <a:gd name="connsiteX9" fmla="*/ 30480 w 62230"/>
                  <a:gd name="connsiteY9" fmla="*/ 92710 h 92710"/>
                  <a:gd name="connsiteX10" fmla="*/ 1270 w 62230"/>
                  <a:gd name="connsiteY10" fmla="*/ 86360 h 92710"/>
                  <a:gd name="connsiteX11" fmla="*/ 1270 w 62230"/>
                  <a:gd name="connsiteY11" fmla="*/ 71120 h 92710"/>
                  <a:gd name="connsiteX12" fmla="*/ 29210 w 62230"/>
                  <a:gd name="connsiteY12" fmla="*/ 78740 h 92710"/>
                  <a:gd name="connsiteX13" fmla="*/ 46990 w 62230"/>
                  <a:gd name="connsiteY13" fmla="*/ 67310 h 92710"/>
                  <a:gd name="connsiteX14" fmla="*/ 26670 w 62230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30" h="92710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" name="Freeform 220">
                <a:extLst>
                  <a:ext uri="{FF2B5EF4-FFF2-40B4-BE49-F238E27FC236}">
                    <a16:creationId xmlns:a16="http://schemas.microsoft.com/office/drawing/2014/main" id="{F8B7EFDF-7D40-2A47-79B7-D845F915CC3A}"/>
                  </a:ext>
                </a:extLst>
              </p:cNvPr>
              <p:cNvSpPr/>
              <p:nvPr/>
            </p:nvSpPr>
            <p:spPr>
              <a:xfrm>
                <a:off x="5041900" y="2367279"/>
                <a:ext cx="73659" cy="93980"/>
              </a:xfrm>
              <a:custGeom>
                <a:avLst/>
                <a:gdLst>
                  <a:gd name="connsiteX0" fmla="*/ 5080 w 73659"/>
                  <a:gd name="connsiteY0" fmla="*/ 6350 h 93980"/>
                  <a:gd name="connsiteX1" fmla="*/ 36830 w 73659"/>
                  <a:gd name="connsiteY1" fmla="*/ 0 h 93980"/>
                  <a:gd name="connsiteX2" fmla="*/ 73660 w 73659"/>
                  <a:gd name="connsiteY2" fmla="*/ 34290 h 93980"/>
                  <a:gd name="connsiteX3" fmla="*/ 73660 w 73659"/>
                  <a:gd name="connsiteY3" fmla="*/ 91440 h 93980"/>
                  <a:gd name="connsiteX4" fmla="*/ 58420 w 73659"/>
                  <a:gd name="connsiteY4" fmla="*/ 91440 h 93980"/>
                  <a:gd name="connsiteX5" fmla="*/ 58420 w 73659"/>
                  <a:gd name="connsiteY5" fmla="*/ 81280 h 93980"/>
                  <a:gd name="connsiteX6" fmla="*/ 58420 w 73659"/>
                  <a:gd name="connsiteY6" fmla="*/ 73660 h 93980"/>
                  <a:gd name="connsiteX7" fmla="*/ 58420 w 73659"/>
                  <a:gd name="connsiteY7" fmla="*/ 73660 h 93980"/>
                  <a:gd name="connsiteX8" fmla="*/ 27940 w 73659"/>
                  <a:gd name="connsiteY8" fmla="*/ 93980 h 93980"/>
                  <a:gd name="connsiteX9" fmla="*/ 0 w 73659"/>
                  <a:gd name="connsiteY9" fmla="*/ 67310 h 93980"/>
                  <a:gd name="connsiteX10" fmla="*/ 58420 w 73659"/>
                  <a:gd name="connsiteY10" fmla="*/ 39370 h 93980"/>
                  <a:gd name="connsiteX11" fmla="*/ 58420 w 73659"/>
                  <a:gd name="connsiteY11" fmla="*/ 34290 h 93980"/>
                  <a:gd name="connsiteX12" fmla="*/ 35560 w 73659"/>
                  <a:gd name="connsiteY12" fmla="*/ 13970 h 93980"/>
                  <a:gd name="connsiteX13" fmla="*/ 6350 w 73659"/>
                  <a:gd name="connsiteY13" fmla="*/ 21590 h 93980"/>
                  <a:gd name="connsiteX14" fmla="*/ 6350 w 73659"/>
                  <a:gd name="connsiteY14" fmla="*/ 6350 h 93980"/>
                  <a:gd name="connsiteX15" fmla="*/ 57150 w 73659"/>
                  <a:gd name="connsiteY15" fmla="*/ 50800 h 93980"/>
                  <a:gd name="connsiteX16" fmla="*/ 16510 w 73659"/>
                  <a:gd name="connsiteY16" fmla="*/ 66040 h 93980"/>
                  <a:gd name="connsiteX17" fmla="*/ 30480 w 73659"/>
                  <a:gd name="connsiteY17" fmla="*/ 80010 h 93980"/>
                  <a:gd name="connsiteX18" fmla="*/ 57150 w 73659"/>
                  <a:gd name="connsiteY18" fmla="*/ 5080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80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80010"/>
                      <a:pt x="30480" y="80010"/>
                    </a:cubicBezTo>
                    <a:cubicBezTo>
                      <a:pt x="45720" y="80010"/>
                      <a:pt x="57150" y="64770"/>
                      <a:pt x="5715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2" name="Freeform 221">
                <a:extLst>
                  <a:ext uri="{FF2B5EF4-FFF2-40B4-BE49-F238E27FC236}">
                    <a16:creationId xmlns:a16="http://schemas.microsoft.com/office/drawing/2014/main" id="{4305FF95-C003-95E0-A6BE-099B4153D273}"/>
                  </a:ext>
                </a:extLst>
              </p:cNvPr>
              <p:cNvSpPr/>
              <p:nvPr/>
            </p:nvSpPr>
            <p:spPr>
              <a:xfrm>
                <a:off x="5137150" y="2367279"/>
                <a:ext cx="83820" cy="130810"/>
              </a:xfrm>
              <a:custGeom>
                <a:avLst/>
                <a:gdLst>
                  <a:gd name="connsiteX0" fmla="*/ 48260 w 83820"/>
                  <a:gd name="connsiteY0" fmla="*/ 77470 h 130810"/>
                  <a:gd name="connsiteX1" fmla="*/ 83820 w 83820"/>
                  <a:gd name="connsiteY1" fmla="*/ 102870 h 130810"/>
                  <a:gd name="connsiteX2" fmla="*/ 40640 w 83820"/>
                  <a:gd name="connsiteY2" fmla="*/ 130810 h 130810"/>
                  <a:gd name="connsiteX3" fmla="*/ 0 w 83820"/>
                  <a:gd name="connsiteY3" fmla="*/ 106680 h 130810"/>
                  <a:gd name="connsiteX4" fmla="*/ 24130 w 83820"/>
                  <a:gd name="connsiteY4" fmla="*/ 85090 h 130810"/>
                  <a:gd name="connsiteX5" fmla="*/ 10160 w 83820"/>
                  <a:gd name="connsiteY5" fmla="*/ 73660 h 130810"/>
                  <a:gd name="connsiteX6" fmla="*/ 22860 w 83820"/>
                  <a:gd name="connsiteY6" fmla="*/ 60960 h 130810"/>
                  <a:gd name="connsiteX7" fmla="*/ 1270 w 83820"/>
                  <a:gd name="connsiteY7" fmla="*/ 31750 h 130810"/>
                  <a:gd name="connsiteX8" fmla="*/ 36830 w 83820"/>
                  <a:gd name="connsiteY8" fmla="*/ 0 h 130810"/>
                  <a:gd name="connsiteX9" fmla="*/ 50800 w 83820"/>
                  <a:gd name="connsiteY9" fmla="*/ 2540 h 130810"/>
                  <a:gd name="connsiteX10" fmla="*/ 82550 w 83820"/>
                  <a:gd name="connsiteY10" fmla="*/ 2540 h 130810"/>
                  <a:gd name="connsiteX11" fmla="*/ 82550 w 83820"/>
                  <a:gd name="connsiteY11" fmla="*/ 15240 h 130810"/>
                  <a:gd name="connsiteX12" fmla="*/ 69850 w 83820"/>
                  <a:gd name="connsiteY12" fmla="*/ 15240 h 130810"/>
                  <a:gd name="connsiteX13" fmla="*/ 64770 w 83820"/>
                  <a:gd name="connsiteY13" fmla="*/ 15240 h 130810"/>
                  <a:gd name="connsiteX14" fmla="*/ 64770 w 83820"/>
                  <a:gd name="connsiteY14" fmla="*/ 15240 h 130810"/>
                  <a:gd name="connsiteX15" fmla="*/ 72390 w 83820"/>
                  <a:gd name="connsiteY15" fmla="*/ 33020 h 130810"/>
                  <a:gd name="connsiteX16" fmla="*/ 39370 w 83820"/>
                  <a:gd name="connsiteY16" fmla="*/ 63500 h 130810"/>
                  <a:gd name="connsiteX17" fmla="*/ 39370 w 83820"/>
                  <a:gd name="connsiteY17" fmla="*/ 63500 h 130810"/>
                  <a:gd name="connsiteX18" fmla="*/ 25400 w 83820"/>
                  <a:gd name="connsiteY18" fmla="*/ 71120 h 130810"/>
                  <a:gd name="connsiteX19" fmla="*/ 46990 w 83820"/>
                  <a:gd name="connsiteY19" fmla="*/ 78740 h 130810"/>
                  <a:gd name="connsiteX20" fmla="*/ 67310 w 83820"/>
                  <a:gd name="connsiteY20" fmla="*/ 102870 h 130810"/>
                  <a:gd name="connsiteX21" fmla="*/ 40640 w 83820"/>
                  <a:gd name="connsiteY21" fmla="*/ 88900 h 130810"/>
                  <a:gd name="connsiteX22" fmla="*/ 16510 w 83820"/>
                  <a:gd name="connsiteY22" fmla="*/ 104140 h 130810"/>
                  <a:gd name="connsiteX23" fmla="*/ 41910 w 83820"/>
                  <a:gd name="connsiteY23" fmla="*/ 118110 h 130810"/>
                  <a:gd name="connsiteX24" fmla="*/ 67310 w 83820"/>
                  <a:gd name="connsiteY24" fmla="*/ 104140 h 130810"/>
                  <a:gd name="connsiteX25" fmla="*/ 59690 w 83820"/>
                  <a:gd name="connsiteY25" fmla="*/ 31750 h 130810"/>
                  <a:gd name="connsiteX26" fmla="*/ 39370 w 83820"/>
                  <a:gd name="connsiteY26" fmla="*/ 12700 h 130810"/>
                  <a:gd name="connsiteX27" fmla="*/ 19050 w 83820"/>
                  <a:gd name="connsiteY27" fmla="*/ 31750 h 130810"/>
                  <a:gd name="connsiteX28" fmla="*/ 39370 w 83820"/>
                  <a:gd name="connsiteY28" fmla="*/ 50800 h 130810"/>
                  <a:gd name="connsiteX29" fmla="*/ 59690 w 83820"/>
                  <a:gd name="connsiteY29" fmla="*/ 3175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3820" h="130810">
                    <a:moveTo>
                      <a:pt x="48260" y="77470"/>
                    </a:moveTo>
                    <a:cubicBezTo>
                      <a:pt x="71120" y="80010"/>
                      <a:pt x="83820" y="86360"/>
                      <a:pt x="83820" y="102870"/>
                    </a:cubicBezTo>
                    <a:cubicBezTo>
                      <a:pt x="83820" y="119380"/>
                      <a:pt x="66040" y="130810"/>
                      <a:pt x="40640" y="130810"/>
                    </a:cubicBezTo>
                    <a:cubicBezTo>
                      <a:pt x="15240" y="130810"/>
                      <a:pt x="0" y="123190"/>
                      <a:pt x="0" y="106680"/>
                    </a:cubicBezTo>
                    <a:cubicBezTo>
                      <a:pt x="0" y="90170"/>
                      <a:pt x="11430" y="87630"/>
                      <a:pt x="24130" y="85090"/>
                    </a:cubicBezTo>
                    <a:cubicBezTo>
                      <a:pt x="15240" y="85090"/>
                      <a:pt x="10160" y="80010"/>
                      <a:pt x="10160" y="73660"/>
                    </a:cubicBezTo>
                    <a:cubicBezTo>
                      <a:pt x="10160" y="67310"/>
                      <a:pt x="15240" y="63500"/>
                      <a:pt x="22860" y="60960"/>
                    </a:cubicBezTo>
                    <a:cubicBezTo>
                      <a:pt x="10160" y="55880"/>
                      <a:pt x="1270" y="45720"/>
                      <a:pt x="1270" y="31750"/>
                    </a:cubicBezTo>
                    <a:cubicBezTo>
                      <a:pt x="1270" y="17780"/>
                      <a:pt x="16510" y="0"/>
                      <a:pt x="36830" y="0"/>
                    </a:cubicBezTo>
                    <a:cubicBezTo>
                      <a:pt x="57150" y="0"/>
                      <a:pt x="46990" y="0"/>
                      <a:pt x="50800" y="2540"/>
                    </a:cubicBezTo>
                    <a:lnTo>
                      <a:pt x="82550" y="2540"/>
                    </a:lnTo>
                    <a:lnTo>
                      <a:pt x="82550" y="15240"/>
                    </a:lnTo>
                    <a:lnTo>
                      <a:pt x="69850" y="15240"/>
                    </a:lnTo>
                    <a:cubicBezTo>
                      <a:pt x="67310" y="15240"/>
                      <a:pt x="64770" y="15240"/>
                      <a:pt x="64770" y="15240"/>
                    </a:cubicBezTo>
                    <a:lnTo>
                      <a:pt x="64770" y="15240"/>
                    </a:lnTo>
                    <a:cubicBezTo>
                      <a:pt x="69850" y="19050"/>
                      <a:pt x="72390" y="25400"/>
                      <a:pt x="72390" y="33020"/>
                    </a:cubicBezTo>
                    <a:cubicBezTo>
                      <a:pt x="72390" y="50800"/>
                      <a:pt x="58420" y="63500"/>
                      <a:pt x="39370" y="63500"/>
                    </a:cubicBezTo>
                    <a:lnTo>
                      <a:pt x="39370" y="63500"/>
                    </a:lnTo>
                    <a:cubicBezTo>
                      <a:pt x="31750" y="63500"/>
                      <a:pt x="25400" y="67310"/>
                      <a:pt x="25400" y="71120"/>
                    </a:cubicBezTo>
                    <a:cubicBezTo>
                      <a:pt x="25400" y="74930"/>
                      <a:pt x="30480" y="77470"/>
                      <a:pt x="46990" y="78740"/>
                    </a:cubicBezTo>
                    <a:close/>
                    <a:moveTo>
                      <a:pt x="67310" y="102870"/>
                    </a:moveTo>
                    <a:cubicBezTo>
                      <a:pt x="67310" y="95250"/>
                      <a:pt x="59690" y="88900"/>
                      <a:pt x="40640" y="88900"/>
                    </a:cubicBezTo>
                    <a:cubicBezTo>
                      <a:pt x="21590" y="88900"/>
                      <a:pt x="16510" y="95250"/>
                      <a:pt x="16510" y="104140"/>
                    </a:cubicBezTo>
                    <a:cubicBezTo>
                      <a:pt x="16510" y="113030"/>
                      <a:pt x="26670" y="118110"/>
                      <a:pt x="41910" y="118110"/>
                    </a:cubicBezTo>
                    <a:cubicBezTo>
                      <a:pt x="57150" y="118110"/>
                      <a:pt x="67310" y="111760"/>
                      <a:pt x="67310" y="104140"/>
                    </a:cubicBezTo>
                    <a:close/>
                    <a:moveTo>
                      <a:pt x="59690" y="31750"/>
                    </a:moveTo>
                    <a:cubicBezTo>
                      <a:pt x="59690" y="20320"/>
                      <a:pt x="50800" y="12700"/>
                      <a:pt x="39370" y="12700"/>
                    </a:cubicBezTo>
                    <a:cubicBezTo>
                      <a:pt x="27940" y="12700"/>
                      <a:pt x="19050" y="20320"/>
                      <a:pt x="19050" y="31750"/>
                    </a:cubicBezTo>
                    <a:cubicBezTo>
                      <a:pt x="19050" y="43180"/>
                      <a:pt x="27940" y="50800"/>
                      <a:pt x="39370" y="50800"/>
                    </a:cubicBezTo>
                    <a:cubicBezTo>
                      <a:pt x="50800" y="50800"/>
                      <a:pt x="59690" y="43180"/>
                      <a:pt x="59690" y="3175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3" name="Freeform 222">
                <a:extLst>
                  <a:ext uri="{FF2B5EF4-FFF2-40B4-BE49-F238E27FC236}">
                    <a16:creationId xmlns:a16="http://schemas.microsoft.com/office/drawing/2014/main" id="{B6611BA1-48DD-91D5-E423-DCB39A4EAF7B}"/>
                  </a:ext>
                </a:extLst>
              </p:cNvPr>
              <p:cNvSpPr/>
              <p:nvPr/>
            </p:nvSpPr>
            <p:spPr>
              <a:xfrm>
                <a:off x="5236209" y="2366010"/>
                <a:ext cx="83820" cy="93979"/>
              </a:xfrm>
              <a:custGeom>
                <a:avLst/>
                <a:gdLst>
                  <a:gd name="connsiteX0" fmla="*/ 83820 w 83820"/>
                  <a:gd name="connsiteY0" fmla="*/ 41910 h 93979"/>
                  <a:gd name="connsiteX1" fmla="*/ 83820 w 83820"/>
                  <a:gd name="connsiteY1" fmla="*/ 50800 h 93979"/>
                  <a:gd name="connsiteX2" fmla="*/ 17780 w 83820"/>
                  <a:gd name="connsiteY2" fmla="*/ 50800 h 93979"/>
                  <a:gd name="connsiteX3" fmla="*/ 48260 w 83820"/>
                  <a:gd name="connsiteY3" fmla="*/ 80010 h 93979"/>
                  <a:gd name="connsiteX4" fmla="*/ 80010 w 83820"/>
                  <a:gd name="connsiteY4" fmla="*/ 71120 h 93979"/>
                  <a:gd name="connsiteX5" fmla="*/ 80010 w 83820"/>
                  <a:gd name="connsiteY5" fmla="*/ 86360 h 93979"/>
                  <a:gd name="connsiteX6" fmla="*/ 46990 w 83820"/>
                  <a:gd name="connsiteY6" fmla="*/ 93980 h 93979"/>
                  <a:gd name="connsiteX7" fmla="*/ 0 w 83820"/>
                  <a:gd name="connsiteY7" fmla="*/ 46990 h 93979"/>
                  <a:gd name="connsiteX8" fmla="*/ 43180 w 83820"/>
                  <a:gd name="connsiteY8" fmla="*/ 0 h 93979"/>
                  <a:gd name="connsiteX9" fmla="*/ 83820 w 83820"/>
                  <a:gd name="connsiteY9" fmla="*/ 41910 h 93979"/>
                  <a:gd name="connsiteX10" fmla="*/ 43180 w 83820"/>
                  <a:gd name="connsiteY10" fmla="*/ 15240 h 93979"/>
                  <a:gd name="connsiteX11" fmla="*/ 17780 w 83820"/>
                  <a:gd name="connsiteY11" fmla="*/ 39370 h 93979"/>
                  <a:gd name="connsiteX12" fmla="*/ 67310 w 83820"/>
                  <a:gd name="connsiteY12" fmla="*/ 39370 h 93979"/>
                  <a:gd name="connsiteX13" fmla="*/ 43180 w 83820"/>
                  <a:gd name="connsiteY13" fmla="*/ 1524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5240"/>
                    </a:moveTo>
                    <a:cubicBezTo>
                      <a:pt x="27940" y="15240"/>
                      <a:pt x="19050" y="26670"/>
                      <a:pt x="17780" y="39370"/>
                    </a:cubicBezTo>
                    <a:lnTo>
                      <a:pt x="67310" y="39370"/>
                    </a:lnTo>
                    <a:cubicBezTo>
                      <a:pt x="67310" y="26670"/>
                      <a:pt x="59690" y="15240"/>
                      <a:pt x="43180" y="1524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" name="Freeform 223">
                <a:extLst>
                  <a:ext uri="{FF2B5EF4-FFF2-40B4-BE49-F238E27FC236}">
                    <a16:creationId xmlns:a16="http://schemas.microsoft.com/office/drawing/2014/main" id="{08B11F86-F9CF-694E-2C66-0A96494A7C9E}"/>
                  </a:ext>
                </a:extLst>
              </p:cNvPr>
              <p:cNvSpPr/>
              <p:nvPr/>
            </p:nvSpPr>
            <p:spPr>
              <a:xfrm>
                <a:off x="5330190" y="2447289"/>
                <a:ext cx="27939" cy="36830"/>
              </a:xfrm>
              <a:custGeom>
                <a:avLst/>
                <a:gdLst>
                  <a:gd name="connsiteX0" fmla="*/ 12700 w 27939"/>
                  <a:gd name="connsiteY0" fmla="*/ 36830 h 36830"/>
                  <a:gd name="connsiteX1" fmla="*/ 0 w 27939"/>
                  <a:gd name="connsiteY1" fmla="*/ 36830 h 36830"/>
                  <a:gd name="connsiteX2" fmla="*/ 11430 w 27939"/>
                  <a:gd name="connsiteY2" fmla="*/ 0 h 36830"/>
                  <a:gd name="connsiteX3" fmla="*/ 27940 w 27939"/>
                  <a:gd name="connsiteY3" fmla="*/ 0 h 36830"/>
                  <a:gd name="connsiteX4" fmla="*/ 13970 w 27939"/>
                  <a:gd name="connsiteY4" fmla="*/ 36830 h 36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939" h="36830">
                    <a:moveTo>
                      <a:pt x="12700" y="36830"/>
                    </a:moveTo>
                    <a:lnTo>
                      <a:pt x="0" y="36830"/>
                    </a:lnTo>
                    <a:lnTo>
                      <a:pt x="11430" y="0"/>
                    </a:lnTo>
                    <a:lnTo>
                      <a:pt x="27940" y="0"/>
                    </a:lnTo>
                    <a:lnTo>
                      <a:pt x="13970" y="368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5" name="Freeform 224">
                <a:extLst>
                  <a:ext uri="{FF2B5EF4-FFF2-40B4-BE49-F238E27FC236}">
                    <a16:creationId xmlns:a16="http://schemas.microsoft.com/office/drawing/2014/main" id="{49C87497-BBA9-F1E4-359E-EF6F9741514E}"/>
                  </a:ext>
                </a:extLst>
              </p:cNvPr>
              <p:cNvSpPr/>
              <p:nvPr/>
            </p:nvSpPr>
            <p:spPr>
              <a:xfrm>
                <a:off x="5433059" y="2366010"/>
                <a:ext cx="62230" cy="92710"/>
              </a:xfrm>
              <a:custGeom>
                <a:avLst/>
                <a:gdLst>
                  <a:gd name="connsiteX0" fmla="*/ 26670 w 62230"/>
                  <a:gd name="connsiteY0" fmla="*/ 53340 h 92710"/>
                  <a:gd name="connsiteX1" fmla="*/ 0 w 62230"/>
                  <a:gd name="connsiteY1" fmla="*/ 25400 h 92710"/>
                  <a:gd name="connsiteX2" fmla="*/ 31750 w 62230"/>
                  <a:gd name="connsiteY2" fmla="*/ 0 h 92710"/>
                  <a:gd name="connsiteX3" fmla="*/ 57150 w 62230"/>
                  <a:gd name="connsiteY3" fmla="*/ 5080 h 92710"/>
                  <a:gd name="connsiteX4" fmla="*/ 57150 w 62230"/>
                  <a:gd name="connsiteY4" fmla="*/ 20320 h 92710"/>
                  <a:gd name="connsiteX5" fmla="*/ 34290 w 62230"/>
                  <a:gd name="connsiteY5" fmla="*/ 13970 h 92710"/>
                  <a:gd name="connsiteX6" fmla="*/ 16510 w 62230"/>
                  <a:gd name="connsiteY6" fmla="*/ 25400 h 92710"/>
                  <a:gd name="connsiteX7" fmla="*/ 34290 w 62230"/>
                  <a:gd name="connsiteY7" fmla="*/ 39370 h 92710"/>
                  <a:gd name="connsiteX8" fmla="*/ 62230 w 62230"/>
                  <a:gd name="connsiteY8" fmla="*/ 67310 h 92710"/>
                  <a:gd name="connsiteX9" fmla="*/ 30480 w 62230"/>
                  <a:gd name="connsiteY9" fmla="*/ 92710 h 92710"/>
                  <a:gd name="connsiteX10" fmla="*/ 1270 w 62230"/>
                  <a:gd name="connsiteY10" fmla="*/ 86360 h 92710"/>
                  <a:gd name="connsiteX11" fmla="*/ 1270 w 62230"/>
                  <a:gd name="connsiteY11" fmla="*/ 71120 h 92710"/>
                  <a:gd name="connsiteX12" fmla="*/ 29210 w 62230"/>
                  <a:gd name="connsiteY12" fmla="*/ 78740 h 92710"/>
                  <a:gd name="connsiteX13" fmla="*/ 46990 w 62230"/>
                  <a:gd name="connsiteY13" fmla="*/ 67310 h 92710"/>
                  <a:gd name="connsiteX14" fmla="*/ 26670 w 62230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30" h="92710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" name="Freeform 225">
                <a:extLst>
                  <a:ext uri="{FF2B5EF4-FFF2-40B4-BE49-F238E27FC236}">
                    <a16:creationId xmlns:a16="http://schemas.microsoft.com/office/drawing/2014/main" id="{01EC837A-257C-52D2-7ED2-1307C0BF136F}"/>
                  </a:ext>
                </a:extLst>
              </p:cNvPr>
              <p:cNvSpPr/>
              <p:nvPr/>
            </p:nvSpPr>
            <p:spPr>
              <a:xfrm>
                <a:off x="5516879" y="2332989"/>
                <a:ext cx="20320" cy="124460"/>
              </a:xfrm>
              <a:custGeom>
                <a:avLst/>
                <a:gdLst>
                  <a:gd name="connsiteX0" fmla="*/ 10160 w 20320"/>
                  <a:gd name="connsiteY0" fmla="*/ 0 h 124460"/>
                  <a:gd name="connsiteX1" fmla="*/ 20320 w 20320"/>
                  <a:gd name="connsiteY1" fmla="*/ 10160 h 124460"/>
                  <a:gd name="connsiteX2" fmla="*/ 10160 w 20320"/>
                  <a:gd name="connsiteY2" fmla="*/ 20320 h 124460"/>
                  <a:gd name="connsiteX3" fmla="*/ 0 w 20320"/>
                  <a:gd name="connsiteY3" fmla="*/ 10160 h 124460"/>
                  <a:gd name="connsiteX4" fmla="*/ 10160 w 20320"/>
                  <a:gd name="connsiteY4" fmla="*/ 0 h 124460"/>
                  <a:gd name="connsiteX5" fmla="*/ 19050 w 20320"/>
                  <a:gd name="connsiteY5" fmla="*/ 35560 h 124460"/>
                  <a:gd name="connsiteX6" fmla="*/ 19050 w 20320"/>
                  <a:gd name="connsiteY6" fmla="*/ 124460 h 124460"/>
                  <a:gd name="connsiteX7" fmla="*/ 2540 w 20320"/>
                  <a:gd name="connsiteY7" fmla="*/ 124460 h 124460"/>
                  <a:gd name="connsiteX8" fmla="*/ 2540 w 20320"/>
                  <a:gd name="connsiteY8" fmla="*/ 35560 h 124460"/>
                  <a:gd name="connsiteX9" fmla="*/ 19050 w 20320"/>
                  <a:gd name="connsiteY9" fmla="*/ 35560 h 124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" h="124460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9050" y="35560"/>
                    </a:moveTo>
                    <a:lnTo>
                      <a:pt x="19050" y="124460"/>
                    </a:lnTo>
                    <a:lnTo>
                      <a:pt x="2540" y="124460"/>
                    </a:lnTo>
                    <a:lnTo>
                      <a:pt x="2540" y="35560"/>
                    </a:lnTo>
                    <a:lnTo>
                      <a:pt x="19050" y="3556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FF5A5070-1DB2-9C75-5303-003617D39E48}"/>
                  </a:ext>
                </a:extLst>
              </p:cNvPr>
              <p:cNvSpPr/>
              <p:nvPr/>
            </p:nvSpPr>
            <p:spPr>
              <a:xfrm>
                <a:off x="5557520" y="2368550"/>
                <a:ext cx="74929" cy="88900"/>
              </a:xfrm>
              <a:custGeom>
                <a:avLst/>
                <a:gdLst>
                  <a:gd name="connsiteX0" fmla="*/ 74930 w 74929"/>
                  <a:gd name="connsiteY0" fmla="*/ 88900 h 88900"/>
                  <a:gd name="connsiteX1" fmla="*/ 0 w 74929"/>
                  <a:gd name="connsiteY1" fmla="*/ 88900 h 88900"/>
                  <a:gd name="connsiteX2" fmla="*/ 46990 w 74929"/>
                  <a:gd name="connsiteY2" fmla="*/ 13970 h 88900"/>
                  <a:gd name="connsiteX3" fmla="*/ 2540 w 74929"/>
                  <a:gd name="connsiteY3" fmla="*/ 13970 h 88900"/>
                  <a:gd name="connsiteX4" fmla="*/ 2540 w 74929"/>
                  <a:gd name="connsiteY4" fmla="*/ 0 h 88900"/>
                  <a:gd name="connsiteX5" fmla="*/ 72390 w 74929"/>
                  <a:gd name="connsiteY5" fmla="*/ 0 h 88900"/>
                  <a:gd name="connsiteX6" fmla="*/ 25400 w 74929"/>
                  <a:gd name="connsiteY6" fmla="*/ 74930 h 88900"/>
                  <a:gd name="connsiteX7" fmla="*/ 73660 w 74929"/>
                  <a:gd name="connsiteY7" fmla="*/ 74930 h 88900"/>
                  <a:gd name="connsiteX8" fmla="*/ 73660 w 74929"/>
                  <a:gd name="connsiteY8" fmla="*/ 88900 h 88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4929" h="88900">
                    <a:moveTo>
                      <a:pt x="74930" y="88900"/>
                    </a:moveTo>
                    <a:lnTo>
                      <a:pt x="0" y="88900"/>
                    </a:lnTo>
                    <a:lnTo>
                      <a:pt x="46990" y="13970"/>
                    </a:lnTo>
                    <a:lnTo>
                      <a:pt x="2540" y="13970"/>
                    </a:lnTo>
                    <a:lnTo>
                      <a:pt x="2540" y="0"/>
                    </a:lnTo>
                    <a:lnTo>
                      <a:pt x="72390" y="0"/>
                    </a:lnTo>
                    <a:lnTo>
                      <a:pt x="25400" y="74930"/>
                    </a:lnTo>
                    <a:lnTo>
                      <a:pt x="73660" y="74930"/>
                    </a:lnTo>
                    <a:lnTo>
                      <a:pt x="73660" y="889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id="{765DF426-6FB2-DAE6-F9F1-B4B770E322FD}"/>
                  </a:ext>
                </a:extLst>
              </p:cNvPr>
              <p:cNvSpPr/>
              <p:nvPr/>
            </p:nvSpPr>
            <p:spPr>
              <a:xfrm>
                <a:off x="5646420" y="2366010"/>
                <a:ext cx="83820" cy="93979"/>
              </a:xfrm>
              <a:custGeom>
                <a:avLst/>
                <a:gdLst>
                  <a:gd name="connsiteX0" fmla="*/ 83820 w 83820"/>
                  <a:gd name="connsiteY0" fmla="*/ 41910 h 93979"/>
                  <a:gd name="connsiteX1" fmla="*/ 83820 w 83820"/>
                  <a:gd name="connsiteY1" fmla="*/ 50800 h 93979"/>
                  <a:gd name="connsiteX2" fmla="*/ 17780 w 83820"/>
                  <a:gd name="connsiteY2" fmla="*/ 50800 h 93979"/>
                  <a:gd name="connsiteX3" fmla="*/ 48260 w 83820"/>
                  <a:gd name="connsiteY3" fmla="*/ 80010 h 93979"/>
                  <a:gd name="connsiteX4" fmla="*/ 80010 w 83820"/>
                  <a:gd name="connsiteY4" fmla="*/ 71120 h 93979"/>
                  <a:gd name="connsiteX5" fmla="*/ 80010 w 83820"/>
                  <a:gd name="connsiteY5" fmla="*/ 86360 h 93979"/>
                  <a:gd name="connsiteX6" fmla="*/ 46990 w 83820"/>
                  <a:gd name="connsiteY6" fmla="*/ 93980 h 93979"/>
                  <a:gd name="connsiteX7" fmla="*/ 0 w 83820"/>
                  <a:gd name="connsiteY7" fmla="*/ 46990 h 93979"/>
                  <a:gd name="connsiteX8" fmla="*/ 43180 w 83820"/>
                  <a:gd name="connsiteY8" fmla="*/ 0 h 93979"/>
                  <a:gd name="connsiteX9" fmla="*/ 83820 w 83820"/>
                  <a:gd name="connsiteY9" fmla="*/ 41910 h 93979"/>
                  <a:gd name="connsiteX10" fmla="*/ 43180 w 83820"/>
                  <a:gd name="connsiteY10" fmla="*/ 15240 h 93979"/>
                  <a:gd name="connsiteX11" fmla="*/ 17780 w 83820"/>
                  <a:gd name="connsiteY11" fmla="*/ 39370 h 93979"/>
                  <a:gd name="connsiteX12" fmla="*/ 67310 w 83820"/>
                  <a:gd name="connsiteY12" fmla="*/ 39370 h 93979"/>
                  <a:gd name="connsiteX13" fmla="*/ 43180 w 83820"/>
                  <a:gd name="connsiteY13" fmla="*/ 1524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5240"/>
                    </a:moveTo>
                    <a:cubicBezTo>
                      <a:pt x="27940" y="15240"/>
                      <a:pt x="19050" y="26670"/>
                      <a:pt x="17780" y="39370"/>
                    </a:cubicBezTo>
                    <a:lnTo>
                      <a:pt x="67310" y="39370"/>
                    </a:lnTo>
                    <a:cubicBezTo>
                      <a:pt x="67310" y="26670"/>
                      <a:pt x="59690" y="15240"/>
                      <a:pt x="43180" y="1524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9" name="Freeform 228">
                <a:extLst>
                  <a:ext uri="{FF2B5EF4-FFF2-40B4-BE49-F238E27FC236}">
                    <a16:creationId xmlns:a16="http://schemas.microsoft.com/office/drawing/2014/main" id="{BF9C986E-BC93-46B9-6853-17A27666480E}"/>
                  </a:ext>
                </a:extLst>
              </p:cNvPr>
              <p:cNvSpPr/>
              <p:nvPr/>
            </p:nvSpPr>
            <p:spPr>
              <a:xfrm>
                <a:off x="5740400" y="2447289"/>
                <a:ext cx="27940" cy="36830"/>
              </a:xfrm>
              <a:custGeom>
                <a:avLst/>
                <a:gdLst>
                  <a:gd name="connsiteX0" fmla="*/ 12700 w 27940"/>
                  <a:gd name="connsiteY0" fmla="*/ 36830 h 36830"/>
                  <a:gd name="connsiteX1" fmla="*/ 0 w 27940"/>
                  <a:gd name="connsiteY1" fmla="*/ 36830 h 36830"/>
                  <a:gd name="connsiteX2" fmla="*/ 11430 w 27940"/>
                  <a:gd name="connsiteY2" fmla="*/ 0 h 36830"/>
                  <a:gd name="connsiteX3" fmla="*/ 27940 w 27940"/>
                  <a:gd name="connsiteY3" fmla="*/ 0 h 36830"/>
                  <a:gd name="connsiteX4" fmla="*/ 13970 w 27940"/>
                  <a:gd name="connsiteY4" fmla="*/ 36830 h 36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940" h="36830">
                    <a:moveTo>
                      <a:pt x="12700" y="36830"/>
                    </a:moveTo>
                    <a:lnTo>
                      <a:pt x="0" y="36830"/>
                    </a:lnTo>
                    <a:lnTo>
                      <a:pt x="11430" y="0"/>
                    </a:lnTo>
                    <a:lnTo>
                      <a:pt x="27940" y="0"/>
                    </a:lnTo>
                    <a:lnTo>
                      <a:pt x="13970" y="368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5F59E3C1-E8FF-E679-5645-EE4D9EA5422A}"/>
                  </a:ext>
                </a:extLst>
              </p:cNvPr>
              <p:cNvSpPr/>
              <p:nvPr/>
            </p:nvSpPr>
            <p:spPr>
              <a:xfrm>
                <a:off x="5842000" y="2366010"/>
                <a:ext cx="74929" cy="93979"/>
              </a:xfrm>
              <a:custGeom>
                <a:avLst/>
                <a:gdLst>
                  <a:gd name="connsiteX0" fmla="*/ 48260 w 74929"/>
                  <a:gd name="connsiteY0" fmla="*/ 78740 h 93979"/>
                  <a:gd name="connsiteX1" fmla="*/ 74930 w 74929"/>
                  <a:gd name="connsiteY1" fmla="*/ 71120 h 93979"/>
                  <a:gd name="connsiteX2" fmla="*/ 74930 w 74929"/>
                  <a:gd name="connsiteY2" fmla="*/ 86360 h 93979"/>
                  <a:gd name="connsiteX3" fmla="*/ 46990 w 74929"/>
                  <a:gd name="connsiteY3" fmla="*/ 93980 h 93979"/>
                  <a:gd name="connsiteX4" fmla="*/ 0 w 74929"/>
                  <a:gd name="connsiteY4" fmla="*/ 46990 h 93979"/>
                  <a:gd name="connsiteX5" fmla="*/ 46990 w 74929"/>
                  <a:gd name="connsiteY5" fmla="*/ 0 h 93979"/>
                  <a:gd name="connsiteX6" fmla="*/ 74930 w 74929"/>
                  <a:gd name="connsiteY6" fmla="*/ 6350 h 93979"/>
                  <a:gd name="connsiteX7" fmla="*/ 74930 w 74929"/>
                  <a:gd name="connsiteY7" fmla="*/ 21590 h 93979"/>
                  <a:gd name="connsiteX8" fmla="*/ 48260 w 74929"/>
                  <a:gd name="connsiteY8" fmla="*/ 13970 h 93979"/>
                  <a:gd name="connsiteX9" fmla="*/ 17780 w 74929"/>
                  <a:gd name="connsiteY9" fmla="*/ 45720 h 93979"/>
                  <a:gd name="connsiteX10" fmla="*/ 48260 w 74929"/>
                  <a:gd name="connsiteY10" fmla="*/ 774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929" h="93979">
                    <a:moveTo>
                      <a:pt x="48260" y="78740"/>
                    </a:moveTo>
                    <a:cubicBezTo>
                      <a:pt x="60960" y="78740"/>
                      <a:pt x="69850" y="73660"/>
                      <a:pt x="74930" y="71120"/>
                    </a:cubicBezTo>
                    <a:lnTo>
                      <a:pt x="74930" y="86360"/>
                    </a:lnTo>
                    <a:cubicBezTo>
                      <a:pt x="69850" y="88900"/>
                      <a:pt x="60960" y="93980"/>
                      <a:pt x="4699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6990" y="0"/>
                    </a:cubicBezTo>
                    <a:cubicBezTo>
                      <a:pt x="74930" y="0"/>
                      <a:pt x="68580" y="3810"/>
                      <a:pt x="74930" y="6350"/>
                    </a:cubicBezTo>
                    <a:lnTo>
                      <a:pt x="74930" y="21590"/>
                    </a:lnTo>
                    <a:cubicBezTo>
                      <a:pt x="68580" y="17780"/>
                      <a:pt x="59690" y="13970"/>
                      <a:pt x="48260" y="13970"/>
                    </a:cubicBezTo>
                    <a:cubicBezTo>
                      <a:pt x="30480" y="13970"/>
                      <a:pt x="17780" y="26670"/>
                      <a:pt x="17780" y="45720"/>
                    </a:cubicBezTo>
                    <a:cubicBezTo>
                      <a:pt x="17780" y="64770"/>
                      <a:pt x="30480" y="77470"/>
                      <a:pt x="48260" y="774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1" name="Freeform 230">
                <a:extLst>
                  <a:ext uri="{FF2B5EF4-FFF2-40B4-BE49-F238E27FC236}">
                    <a16:creationId xmlns:a16="http://schemas.microsoft.com/office/drawing/2014/main" id="{3B82F673-C4AE-E5C1-0F5B-2AB955013890}"/>
                  </a:ext>
                </a:extLst>
              </p:cNvPr>
              <p:cNvSpPr/>
              <p:nvPr/>
            </p:nvSpPr>
            <p:spPr>
              <a:xfrm>
                <a:off x="5934709" y="2366010"/>
                <a:ext cx="91440" cy="93979"/>
              </a:xfrm>
              <a:custGeom>
                <a:avLst/>
                <a:gdLst>
                  <a:gd name="connsiteX0" fmla="*/ 91440 w 91440"/>
                  <a:gd name="connsiteY0" fmla="*/ 46990 h 93979"/>
                  <a:gd name="connsiteX1" fmla="*/ 45720 w 91440"/>
                  <a:gd name="connsiteY1" fmla="*/ 93980 h 93979"/>
                  <a:gd name="connsiteX2" fmla="*/ 0 w 91440"/>
                  <a:gd name="connsiteY2" fmla="*/ 46990 h 93979"/>
                  <a:gd name="connsiteX3" fmla="*/ 45720 w 91440"/>
                  <a:gd name="connsiteY3" fmla="*/ 0 h 93979"/>
                  <a:gd name="connsiteX4" fmla="*/ 91440 w 91440"/>
                  <a:gd name="connsiteY4" fmla="*/ 46990 h 93979"/>
                  <a:gd name="connsiteX5" fmla="*/ 74930 w 91440"/>
                  <a:gd name="connsiteY5" fmla="*/ 46990 h 93979"/>
                  <a:gd name="connsiteX6" fmla="*/ 44450 w 91440"/>
                  <a:gd name="connsiteY6" fmla="*/ 15240 h 93979"/>
                  <a:gd name="connsiteX7" fmla="*/ 15240 w 91440"/>
                  <a:gd name="connsiteY7" fmla="*/ 46990 h 93979"/>
                  <a:gd name="connsiteX8" fmla="*/ 44450 w 91440"/>
                  <a:gd name="connsiteY8" fmla="*/ 78740 h 93979"/>
                  <a:gd name="connsiteX9" fmla="*/ 74930 w 91440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40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4930" y="46990"/>
                    </a:moveTo>
                    <a:cubicBezTo>
                      <a:pt x="74930" y="27940"/>
                      <a:pt x="62230" y="15240"/>
                      <a:pt x="44450" y="15240"/>
                    </a:cubicBezTo>
                    <a:cubicBezTo>
                      <a:pt x="26670" y="15240"/>
                      <a:pt x="15240" y="29210"/>
                      <a:pt x="15240" y="46990"/>
                    </a:cubicBezTo>
                    <a:cubicBezTo>
                      <a:pt x="15240" y="64770"/>
                      <a:pt x="27940" y="78740"/>
                      <a:pt x="44450" y="78740"/>
                    </a:cubicBezTo>
                    <a:cubicBezTo>
                      <a:pt x="60960" y="78740"/>
                      <a:pt x="74930" y="64770"/>
                      <a:pt x="7493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2" name="Freeform 231">
                <a:extLst>
                  <a:ext uri="{FF2B5EF4-FFF2-40B4-BE49-F238E27FC236}">
                    <a16:creationId xmlns:a16="http://schemas.microsoft.com/office/drawing/2014/main" id="{A93F094F-F346-EB5B-F63A-AD5CAAA96430}"/>
                  </a:ext>
                </a:extLst>
              </p:cNvPr>
              <p:cNvSpPr/>
              <p:nvPr/>
            </p:nvSpPr>
            <p:spPr>
              <a:xfrm>
                <a:off x="6050279" y="2330450"/>
                <a:ext cx="34290" cy="130810"/>
              </a:xfrm>
              <a:custGeom>
                <a:avLst/>
                <a:gdLst>
                  <a:gd name="connsiteX0" fmla="*/ 0 w 34290"/>
                  <a:gd name="connsiteY0" fmla="*/ 0 h 130810"/>
                  <a:gd name="connsiteX1" fmla="*/ 16510 w 34290"/>
                  <a:gd name="connsiteY1" fmla="*/ 0 h 130810"/>
                  <a:gd name="connsiteX2" fmla="*/ 16510 w 34290"/>
                  <a:gd name="connsiteY2" fmla="*/ 101600 h 130810"/>
                  <a:gd name="connsiteX3" fmla="*/ 26670 w 34290"/>
                  <a:gd name="connsiteY3" fmla="*/ 115570 h 130810"/>
                  <a:gd name="connsiteX4" fmla="*/ 34290 w 34290"/>
                  <a:gd name="connsiteY4" fmla="*/ 115570 h 130810"/>
                  <a:gd name="connsiteX5" fmla="*/ 34290 w 34290"/>
                  <a:gd name="connsiteY5" fmla="*/ 129540 h 130810"/>
                  <a:gd name="connsiteX6" fmla="*/ 22860 w 34290"/>
                  <a:gd name="connsiteY6" fmla="*/ 130810 h 130810"/>
                  <a:gd name="connsiteX7" fmla="*/ 0 w 34290"/>
                  <a:gd name="connsiteY7" fmla="*/ 105410 h 130810"/>
                  <a:gd name="connsiteX8" fmla="*/ 0 w 34290"/>
                  <a:gd name="connsiteY8" fmla="*/ 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290" h="130810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101600"/>
                    </a:lnTo>
                    <a:cubicBezTo>
                      <a:pt x="16510" y="111760"/>
                      <a:pt x="19050" y="115570"/>
                      <a:pt x="26670" y="115570"/>
                    </a:cubicBezTo>
                    <a:cubicBezTo>
                      <a:pt x="34290" y="115570"/>
                      <a:pt x="33020" y="115570"/>
                      <a:pt x="34290" y="115570"/>
                    </a:cubicBezTo>
                    <a:lnTo>
                      <a:pt x="34290" y="129540"/>
                    </a:lnTo>
                    <a:cubicBezTo>
                      <a:pt x="34290" y="129540"/>
                      <a:pt x="29210" y="130810"/>
                      <a:pt x="22860" y="130810"/>
                    </a:cubicBezTo>
                    <a:cubicBezTo>
                      <a:pt x="10160" y="130810"/>
                      <a:pt x="0" y="124460"/>
                      <a:pt x="0" y="10541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" name="Freeform 232">
                <a:extLst>
                  <a:ext uri="{FF2B5EF4-FFF2-40B4-BE49-F238E27FC236}">
                    <a16:creationId xmlns:a16="http://schemas.microsoft.com/office/drawing/2014/main" id="{4AD23DA1-68C8-65E8-3BA4-E99F79417899}"/>
                  </a:ext>
                </a:extLst>
              </p:cNvPr>
              <p:cNvSpPr/>
              <p:nvPr/>
            </p:nvSpPr>
            <p:spPr>
              <a:xfrm>
                <a:off x="6099809" y="2366010"/>
                <a:ext cx="91440" cy="93979"/>
              </a:xfrm>
              <a:custGeom>
                <a:avLst/>
                <a:gdLst>
                  <a:gd name="connsiteX0" fmla="*/ 91440 w 91440"/>
                  <a:gd name="connsiteY0" fmla="*/ 46990 h 93979"/>
                  <a:gd name="connsiteX1" fmla="*/ 45720 w 91440"/>
                  <a:gd name="connsiteY1" fmla="*/ 93980 h 93979"/>
                  <a:gd name="connsiteX2" fmla="*/ 0 w 91440"/>
                  <a:gd name="connsiteY2" fmla="*/ 46990 h 93979"/>
                  <a:gd name="connsiteX3" fmla="*/ 45720 w 91440"/>
                  <a:gd name="connsiteY3" fmla="*/ 0 h 93979"/>
                  <a:gd name="connsiteX4" fmla="*/ 91440 w 91440"/>
                  <a:gd name="connsiteY4" fmla="*/ 46990 h 93979"/>
                  <a:gd name="connsiteX5" fmla="*/ 76200 w 91440"/>
                  <a:gd name="connsiteY5" fmla="*/ 46990 h 93979"/>
                  <a:gd name="connsiteX6" fmla="*/ 45720 w 91440"/>
                  <a:gd name="connsiteY6" fmla="*/ 15240 h 93979"/>
                  <a:gd name="connsiteX7" fmla="*/ 16510 w 91440"/>
                  <a:gd name="connsiteY7" fmla="*/ 46990 h 93979"/>
                  <a:gd name="connsiteX8" fmla="*/ 45720 w 91440"/>
                  <a:gd name="connsiteY8" fmla="*/ 78740 h 93979"/>
                  <a:gd name="connsiteX9" fmla="*/ 76200 w 91440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40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6200" y="46990"/>
                    </a:moveTo>
                    <a:cubicBezTo>
                      <a:pt x="76200" y="27940"/>
                      <a:pt x="63500" y="15240"/>
                      <a:pt x="45720" y="15240"/>
                    </a:cubicBezTo>
                    <a:cubicBezTo>
                      <a:pt x="27940" y="15240"/>
                      <a:pt x="16510" y="29210"/>
                      <a:pt x="16510" y="46990"/>
                    </a:cubicBezTo>
                    <a:cubicBezTo>
                      <a:pt x="16510" y="64770"/>
                      <a:pt x="29210" y="78740"/>
                      <a:pt x="45720" y="78740"/>
                    </a:cubicBezTo>
                    <a:cubicBezTo>
                      <a:pt x="62230" y="78740"/>
                      <a:pt x="76200" y="64770"/>
                      <a:pt x="7620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4" name="Freeform 233">
                <a:extLst>
                  <a:ext uri="{FF2B5EF4-FFF2-40B4-BE49-F238E27FC236}">
                    <a16:creationId xmlns:a16="http://schemas.microsoft.com/office/drawing/2014/main" id="{1C7C83F0-F0A2-1EF6-25F9-E551E00365F7}"/>
                  </a:ext>
                </a:extLst>
              </p:cNvPr>
              <p:cNvSpPr/>
              <p:nvPr/>
            </p:nvSpPr>
            <p:spPr>
              <a:xfrm>
                <a:off x="6216650" y="2366010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5" name="Freeform 234">
                <a:extLst>
                  <a:ext uri="{FF2B5EF4-FFF2-40B4-BE49-F238E27FC236}">
                    <a16:creationId xmlns:a16="http://schemas.microsoft.com/office/drawing/2014/main" id="{7134B322-04E4-0733-CBCE-D6A87F0F4541}"/>
                  </a:ext>
                </a:extLst>
              </p:cNvPr>
              <p:cNvSpPr/>
              <p:nvPr/>
            </p:nvSpPr>
            <p:spPr>
              <a:xfrm>
                <a:off x="6261100" y="2447289"/>
                <a:ext cx="27940" cy="36830"/>
              </a:xfrm>
              <a:custGeom>
                <a:avLst/>
                <a:gdLst>
                  <a:gd name="connsiteX0" fmla="*/ 12700 w 27940"/>
                  <a:gd name="connsiteY0" fmla="*/ 36830 h 36830"/>
                  <a:gd name="connsiteX1" fmla="*/ 0 w 27940"/>
                  <a:gd name="connsiteY1" fmla="*/ 36830 h 36830"/>
                  <a:gd name="connsiteX2" fmla="*/ 11430 w 27940"/>
                  <a:gd name="connsiteY2" fmla="*/ 0 h 36830"/>
                  <a:gd name="connsiteX3" fmla="*/ 27940 w 27940"/>
                  <a:gd name="connsiteY3" fmla="*/ 0 h 36830"/>
                  <a:gd name="connsiteX4" fmla="*/ 13970 w 27940"/>
                  <a:gd name="connsiteY4" fmla="*/ 36830 h 36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940" h="36830">
                    <a:moveTo>
                      <a:pt x="12700" y="36830"/>
                    </a:moveTo>
                    <a:lnTo>
                      <a:pt x="0" y="36830"/>
                    </a:lnTo>
                    <a:lnTo>
                      <a:pt x="11430" y="0"/>
                    </a:lnTo>
                    <a:lnTo>
                      <a:pt x="27940" y="0"/>
                    </a:lnTo>
                    <a:lnTo>
                      <a:pt x="13970" y="368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6" name="Freeform 235">
                <a:extLst>
                  <a:ext uri="{FF2B5EF4-FFF2-40B4-BE49-F238E27FC236}">
                    <a16:creationId xmlns:a16="http://schemas.microsoft.com/office/drawing/2014/main" id="{3F2BE836-3FB9-75DB-D72B-3892354C9287}"/>
                  </a:ext>
                </a:extLst>
              </p:cNvPr>
              <p:cNvSpPr/>
              <p:nvPr/>
            </p:nvSpPr>
            <p:spPr>
              <a:xfrm>
                <a:off x="6362700" y="2367279"/>
                <a:ext cx="73659" cy="93980"/>
              </a:xfrm>
              <a:custGeom>
                <a:avLst/>
                <a:gdLst>
                  <a:gd name="connsiteX0" fmla="*/ 5080 w 73659"/>
                  <a:gd name="connsiteY0" fmla="*/ 6350 h 93980"/>
                  <a:gd name="connsiteX1" fmla="*/ 36830 w 73659"/>
                  <a:gd name="connsiteY1" fmla="*/ 0 h 93980"/>
                  <a:gd name="connsiteX2" fmla="*/ 73660 w 73659"/>
                  <a:gd name="connsiteY2" fmla="*/ 34290 h 93980"/>
                  <a:gd name="connsiteX3" fmla="*/ 73660 w 73659"/>
                  <a:gd name="connsiteY3" fmla="*/ 91440 h 93980"/>
                  <a:gd name="connsiteX4" fmla="*/ 58420 w 73659"/>
                  <a:gd name="connsiteY4" fmla="*/ 91440 h 93980"/>
                  <a:gd name="connsiteX5" fmla="*/ 58420 w 73659"/>
                  <a:gd name="connsiteY5" fmla="*/ 81280 h 93980"/>
                  <a:gd name="connsiteX6" fmla="*/ 58420 w 73659"/>
                  <a:gd name="connsiteY6" fmla="*/ 73660 h 93980"/>
                  <a:gd name="connsiteX7" fmla="*/ 58420 w 73659"/>
                  <a:gd name="connsiteY7" fmla="*/ 73660 h 93980"/>
                  <a:gd name="connsiteX8" fmla="*/ 27940 w 73659"/>
                  <a:gd name="connsiteY8" fmla="*/ 93980 h 93980"/>
                  <a:gd name="connsiteX9" fmla="*/ 0 w 73659"/>
                  <a:gd name="connsiteY9" fmla="*/ 67310 h 93980"/>
                  <a:gd name="connsiteX10" fmla="*/ 58420 w 73659"/>
                  <a:gd name="connsiteY10" fmla="*/ 39370 h 93980"/>
                  <a:gd name="connsiteX11" fmla="*/ 58420 w 73659"/>
                  <a:gd name="connsiteY11" fmla="*/ 34290 h 93980"/>
                  <a:gd name="connsiteX12" fmla="*/ 35560 w 73659"/>
                  <a:gd name="connsiteY12" fmla="*/ 13970 h 93980"/>
                  <a:gd name="connsiteX13" fmla="*/ 6350 w 73659"/>
                  <a:gd name="connsiteY13" fmla="*/ 21590 h 93980"/>
                  <a:gd name="connsiteX14" fmla="*/ 6350 w 73659"/>
                  <a:gd name="connsiteY14" fmla="*/ 6350 h 93980"/>
                  <a:gd name="connsiteX15" fmla="*/ 57150 w 73659"/>
                  <a:gd name="connsiteY15" fmla="*/ 50800 h 93980"/>
                  <a:gd name="connsiteX16" fmla="*/ 16510 w 73659"/>
                  <a:gd name="connsiteY16" fmla="*/ 66040 h 93980"/>
                  <a:gd name="connsiteX17" fmla="*/ 30480 w 73659"/>
                  <a:gd name="connsiteY17" fmla="*/ 80010 h 93980"/>
                  <a:gd name="connsiteX18" fmla="*/ 57150 w 73659"/>
                  <a:gd name="connsiteY18" fmla="*/ 5080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80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80010"/>
                      <a:pt x="30480" y="80010"/>
                    </a:cubicBezTo>
                    <a:cubicBezTo>
                      <a:pt x="45720" y="80010"/>
                      <a:pt x="57150" y="64770"/>
                      <a:pt x="5715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7" name="Freeform 236">
                <a:extLst>
                  <a:ext uri="{FF2B5EF4-FFF2-40B4-BE49-F238E27FC236}">
                    <a16:creationId xmlns:a16="http://schemas.microsoft.com/office/drawing/2014/main" id="{BCE44212-C335-805A-3C5E-F7658A6888A8}"/>
                  </a:ext>
                </a:extLst>
              </p:cNvPr>
              <p:cNvSpPr/>
              <p:nvPr/>
            </p:nvSpPr>
            <p:spPr>
              <a:xfrm>
                <a:off x="6466840" y="2366010"/>
                <a:ext cx="80009" cy="91439"/>
              </a:xfrm>
              <a:custGeom>
                <a:avLst/>
                <a:gdLst>
                  <a:gd name="connsiteX0" fmla="*/ 15240 w 80009"/>
                  <a:gd name="connsiteY0" fmla="*/ 2540 h 91439"/>
                  <a:gd name="connsiteX1" fmla="*/ 15240 w 80009"/>
                  <a:gd name="connsiteY1" fmla="*/ 15240 h 91439"/>
                  <a:gd name="connsiteX2" fmla="*/ 15240 w 80009"/>
                  <a:gd name="connsiteY2" fmla="*/ 21590 h 91439"/>
                  <a:gd name="connsiteX3" fmla="*/ 15240 w 80009"/>
                  <a:gd name="connsiteY3" fmla="*/ 21590 h 91439"/>
                  <a:gd name="connsiteX4" fmla="*/ 49530 w 80009"/>
                  <a:gd name="connsiteY4" fmla="*/ 0 h 91439"/>
                  <a:gd name="connsiteX5" fmla="*/ 80010 w 80009"/>
                  <a:gd name="connsiteY5" fmla="*/ 35560 h 91439"/>
                  <a:gd name="connsiteX6" fmla="*/ 80010 w 80009"/>
                  <a:gd name="connsiteY6" fmla="*/ 91440 h 91439"/>
                  <a:gd name="connsiteX7" fmla="*/ 63500 w 80009"/>
                  <a:gd name="connsiteY7" fmla="*/ 91440 h 91439"/>
                  <a:gd name="connsiteX8" fmla="*/ 63500 w 80009"/>
                  <a:gd name="connsiteY8" fmla="*/ 39370 h 91439"/>
                  <a:gd name="connsiteX9" fmla="*/ 46990 w 80009"/>
                  <a:gd name="connsiteY9" fmla="*/ 16510 h 91439"/>
                  <a:gd name="connsiteX10" fmla="*/ 16510 w 80009"/>
                  <a:gd name="connsiteY10" fmla="*/ 48260 h 91439"/>
                  <a:gd name="connsiteX11" fmla="*/ 16510 w 80009"/>
                  <a:gd name="connsiteY11" fmla="*/ 91440 h 91439"/>
                  <a:gd name="connsiteX12" fmla="*/ 0 w 80009"/>
                  <a:gd name="connsiteY12" fmla="*/ 91440 h 91439"/>
                  <a:gd name="connsiteX13" fmla="*/ 0 w 80009"/>
                  <a:gd name="connsiteY13" fmla="*/ 2540 h 91439"/>
                  <a:gd name="connsiteX14" fmla="*/ 15240 w 80009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8" name="Freeform 237">
                <a:extLst>
                  <a:ext uri="{FF2B5EF4-FFF2-40B4-BE49-F238E27FC236}">
                    <a16:creationId xmlns:a16="http://schemas.microsoft.com/office/drawing/2014/main" id="{F90073AD-68D1-A257-58F1-C21026343D5B}"/>
                  </a:ext>
                </a:extLst>
              </p:cNvPr>
              <p:cNvSpPr/>
              <p:nvPr/>
            </p:nvSpPr>
            <p:spPr>
              <a:xfrm>
                <a:off x="6570980" y="2329179"/>
                <a:ext cx="87629" cy="130810"/>
              </a:xfrm>
              <a:custGeom>
                <a:avLst/>
                <a:gdLst>
                  <a:gd name="connsiteX0" fmla="*/ 87630 w 87629"/>
                  <a:gd name="connsiteY0" fmla="*/ 128270 h 130810"/>
                  <a:gd name="connsiteX1" fmla="*/ 72389 w 87629"/>
                  <a:gd name="connsiteY1" fmla="*/ 128270 h 130810"/>
                  <a:gd name="connsiteX2" fmla="*/ 72389 w 87629"/>
                  <a:gd name="connsiteY2" fmla="*/ 118110 h 130810"/>
                  <a:gd name="connsiteX3" fmla="*/ 72389 w 87629"/>
                  <a:gd name="connsiteY3" fmla="*/ 111760 h 130810"/>
                  <a:gd name="connsiteX4" fmla="*/ 72389 w 87629"/>
                  <a:gd name="connsiteY4" fmla="*/ 111760 h 130810"/>
                  <a:gd name="connsiteX5" fmla="*/ 40639 w 87629"/>
                  <a:gd name="connsiteY5" fmla="*/ 130810 h 130810"/>
                  <a:gd name="connsiteX6" fmla="*/ 0 w 87629"/>
                  <a:gd name="connsiteY6" fmla="*/ 83820 h 130810"/>
                  <a:gd name="connsiteX7" fmla="*/ 40639 w 87629"/>
                  <a:gd name="connsiteY7" fmla="*/ 36830 h 130810"/>
                  <a:gd name="connsiteX8" fmla="*/ 71120 w 87629"/>
                  <a:gd name="connsiteY8" fmla="*/ 53340 h 130810"/>
                  <a:gd name="connsiteX9" fmla="*/ 71120 w 87629"/>
                  <a:gd name="connsiteY9" fmla="*/ 53340 h 130810"/>
                  <a:gd name="connsiteX10" fmla="*/ 71120 w 87629"/>
                  <a:gd name="connsiteY10" fmla="*/ 45720 h 130810"/>
                  <a:gd name="connsiteX11" fmla="*/ 71120 w 87629"/>
                  <a:gd name="connsiteY11" fmla="*/ 0 h 130810"/>
                  <a:gd name="connsiteX12" fmla="*/ 87630 w 87629"/>
                  <a:gd name="connsiteY12" fmla="*/ 0 h 130810"/>
                  <a:gd name="connsiteX13" fmla="*/ 87630 w 87629"/>
                  <a:gd name="connsiteY13" fmla="*/ 128270 h 130810"/>
                  <a:gd name="connsiteX14" fmla="*/ 15239 w 87629"/>
                  <a:gd name="connsiteY14" fmla="*/ 83820 h 130810"/>
                  <a:gd name="connsiteX15" fmla="*/ 43180 w 87629"/>
                  <a:gd name="connsiteY15" fmla="*/ 115570 h 130810"/>
                  <a:gd name="connsiteX16" fmla="*/ 71120 w 87629"/>
                  <a:gd name="connsiteY16" fmla="*/ 83820 h 130810"/>
                  <a:gd name="connsiteX17" fmla="*/ 43180 w 87629"/>
                  <a:gd name="connsiteY17" fmla="*/ 52070 h 130810"/>
                  <a:gd name="connsiteX18" fmla="*/ 15239 w 87629"/>
                  <a:gd name="connsiteY18" fmla="*/ 8382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29" h="130810">
                    <a:moveTo>
                      <a:pt x="87630" y="128270"/>
                    </a:moveTo>
                    <a:lnTo>
                      <a:pt x="72389" y="128270"/>
                    </a:lnTo>
                    <a:lnTo>
                      <a:pt x="72389" y="118110"/>
                    </a:lnTo>
                    <a:cubicBezTo>
                      <a:pt x="72389" y="114300"/>
                      <a:pt x="72389" y="111760"/>
                      <a:pt x="72389" y="111760"/>
                    </a:cubicBezTo>
                    <a:lnTo>
                      <a:pt x="72389" y="111760"/>
                    </a:lnTo>
                    <a:cubicBezTo>
                      <a:pt x="67310" y="121920"/>
                      <a:pt x="55880" y="130810"/>
                      <a:pt x="40639" y="130810"/>
                    </a:cubicBezTo>
                    <a:cubicBezTo>
                      <a:pt x="17780" y="130810"/>
                      <a:pt x="0" y="111760"/>
                      <a:pt x="0" y="83820"/>
                    </a:cubicBezTo>
                    <a:cubicBezTo>
                      <a:pt x="0" y="55880"/>
                      <a:pt x="17780" y="36830"/>
                      <a:pt x="40639" y="36830"/>
                    </a:cubicBezTo>
                    <a:cubicBezTo>
                      <a:pt x="63500" y="36830"/>
                      <a:pt x="67310" y="44450"/>
                      <a:pt x="71120" y="53340"/>
                    </a:cubicBezTo>
                    <a:lnTo>
                      <a:pt x="71120" y="53340"/>
                    </a:lnTo>
                    <a:cubicBezTo>
                      <a:pt x="71120" y="53340"/>
                      <a:pt x="71120" y="50800"/>
                      <a:pt x="71120" y="45720"/>
                    </a:cubicBezTo>
                    <a:lnTo>
                      <a:pt x="71120" y="0"/>
                    </a:lnTo>
                    <a:lnTo>
                      <a:pt x="87630" y="0"/>
                    </a:lnTo>
                    <a:lnTo>
                      <a:pt x="87630" y="128270"/>
                    </a:lnTo>
                    <a:close/>
                    <a:moveTo>
                      <a:pt x="15239" y="83820"/>
                    </a:moveTo>
                    <a:cubicBezTo>
                      <a:pt x="15239" y="102870"/>
                      <a:pt x="26670" y="115570"/>
                      <a:pt x="43180" y="115570"/>
                    </a:cubicBezTo>
                    <a:cubicBezTo>
                      <a:pt x="59689" y="115570"/>
                      <a:pt x="71120" y="105410"/>
                      <a:pt x="71120" y="83820"/>
                    </a:cubicBezTo>
                    <a:cubicBezTo>
                      <a:pt x="71120" y="62230"/>
                      <a:pt x="57150" y="52070"/>
                      <a:pt x="43180" y="52070"/>
                    </a:cubicBezTo>
                    <a:cubicBezTo>
                      <a:pt x="29210" y="52070"/>
                      <a:pt x="15239" y="66040"/>
                      <a:pt x="15239" y="8382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DA5F63FC-8862-EFC4-01BA-D421850CB3BE}"/>
                  </a:ext>
                </a:extLst>
              </p:cNvPr>
              <p:cNvSpPr/>
              <p:nvPr/>
            </p:nvSpPr>
            <p:spPr>
              <a:xfrm>
                <a:off x="6742430" y="2366010"/>
                <a:ext cx="62229" cy="92710"/>
              </a:xfrm>
              <a:custGeom>
                <a:avLst/>
                <a:gdLst>
                  <a:gd name="connsiteX0" fmla="*/ 26670 w 62229"/>
                  <a:gd name="connsiteY0" fmla="*/ 53340 h 92710"/>
                  <a:gd name="connsiteX1" fmla="*/ 0 w 62229"/>
                  <a:gd name="connsiteY1" fmla="*/ 25400 h 92710"/>
                  <a:gd name="connsiteX2" fmla="*/ 31750 w 62229"/>
                  <a:gd name="connsiteY2" fmla="*/ 0 h 92710"/>
                  <a:gd name="connsiteX3" fmla="*/ 57150 w 62229"/>
                  <a:gd name="connsiteY3" fmla="*/ 5080 h 92710"/>
                  <a:gd name="connsiteX4" fmla="*/ 57150 w 62229"/>
                  <a:gd name="connsiteY4" fmla="*/ 20320 h 92710"/>
                  <a:gd name="connsiteX5" fmla="*/ 34289 w 62229"/>
                  <a:gd name="connsiteY5" fmla="*/ 13970 h 92710"/>
                  <a:gd name="connsiteX6" fmla="*/ 16510 w 62229"/>
                  <a:gd name="connsiteY6" fmla="*/ 25400 h 92710"/>
                  <a:gd name="connsiteX7" fmla="*/ 34289 w 62229"/>
                  <a:gd name="connsiteY7" fmla="*/ 39370 h 92710"/>
                  <a:gd name="connsiteX8" fmla="*/ 62230 w 62229"/>
                  <a:gd name="connsiteY8" fmla="*/ 67310 h 92710"/>
                  <a:gd name="connsiteX9" fmla="*/ 30480 w 62229"/>
                  <a:gd name="connsiteY9" fmla="*/ 92710 h 92710"/>
                  <a:gd name="connsiteX10" fmla="*/ 1270 w 62229"/>
                  <a:gd name="connsiteY10" fmla="*/ 86360 h 92710"/>
                  <a:gd name="connsiteX11" fmla="*/ 1270 w 62229"/>
                  <a:gd name="connsiteY11" fmla="*/ 71120 h 92710"/>
                  <a:gd name="connsiteX12" fmla="*/ 29210 w 62229"/>
                  <a:gd name="connsiteY12" fmla="*/ 78740 h 92710"/>
                  <a:gd name="connsiteX13" fmla="*/ 46989 w 62229"/>
                  <a:gd name="connsiteY13" fmla="*/ 67310 h 92710"/>
                  <a:gd name="connsiteX14" fmla="*/ 26670 w 62229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29" h="92710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89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89" y="39370"/>
                    </a:cubicBezTo>
                    <a:cubicBezTo>
                      <a:pt x="53339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89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89" y="78740"/>
                      <a:pt x="29210" y="78740"/>
                    </a:cubicBezTo>
                    <a:cubicBezTo>
                      <a:pt x="36830" y="78740"/>
                      <a:pt x="46989" y="74930"/>
                      <a:pt x="46989" y="67310"/>
                    </a:cubicBezTo>
                    <a:cubicBezTo>
                      <a:pt x="46989" y="59690"/>
                      <a:pt x="40639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" name="Freeform 239">
                <a:extLst>
                  <a:ext uri="{FF2B5EF4-FFF2-40B4-BE49-F238E27FC236}">
                    <a16:creationId xmlns:a16="http://schemas.microsoft.com/office/drawing/2014/main" id="{28E6BC05-5E27-E321-2214-3695330694A9}"/>
                  </a:ext>
                </a:extLst>
              </p:cNvPr>
              <p:cNvSpPr/>
              <p:nvPr/>
            </p:nvSpPr>
            <p:spPr>
              <a:xfrm>
                <a:off x="6828790" y="2366010"/>
                <a:ext cx="87629" cy="130810"/>
              </a:xfrm>
              <a:custGeom>
                <a:avLst/>
                <a:gdLst>
                  <a:gd name="connsiteX0" fmla="*/ 0 w 87629"/>
                  <a:gd name="connsiteY0" fmla="*/ 2540 h 130810"/>
                  <a:gd name="connsiteX1" fmla="*/ 15240 w 87629"/>
                  <a:gd name="connsiteY1" fmla="*/ 2540 h 130810"/>
                  <a:gd name="connsiteX2" fmla="*/ 15240 w 87629"/>
                  <a:gd name="connsiteY2" fmla="*/ 11430 h 130810"/>
                  <a:gd name="connsiteX3" fmla="*/ 15240 w 87629"/>
                  <a:gd name="connsiteY3" fmla="*/ 17780 h 130810"/>
                  <a:gd name="connsiteX4" fmla="*/ 15240 w 87629"/>
                  <a:gd name="connsiteY4" fmla="*/ 17780 h 130810"/>
                  <a:gd name="connsiteX5" fmla="*/ 46990 w 87629"/>
                  <a:gd name="connsiteY5" fmla="*/ 0 h 130810"/>
                  <a:gd name="connsiteX6" fmla="*/ 87630 w 87629"/>
                  <a:gd name="connsiteY6" fmla="*/ 46990 h 130810"/>
                  <a:gd name="connsiteX7" fmla="*/ 46990 w 87629"/>
                  <a:gd name="connsiteY7" fmla="*/ 93980 h 130810"/>
                  <a:gd name="connsiteX8" fmla="*/ 16510 w 87629"/>
                  <a:gd name="connsiteY8" fmla="*/ 76200 h 130810"/>
                  <a:gd name="connsiteX9" fmla="*/ 16510 w 87629"/>
                  <a:gd name="connsiteY9" fmla="*/ 76200 h 130810"/>
                  <a:gd name="connsiteX10" fmla="*/ 16510 w 87629"/>
                  <a:gd name="connsiteY10" fmla="*/ 83820 h 130810"/>
                  <a:gd name="connsiteX11" fmla="*/ 16510 w 87629"/>
                  <a:gd name="connsiteY11" fmla="*/ 130810 h 130810"/>
                  <a:gd name="connsiteX12" fmla="*/ 0 w 87629"/>
                  <a:gd name="connsiteY12" fmla="*/ 130810 h 130810"/>
                  <a:gd name="connsiteX13" fmla="*/ 0 w 87629"/>
                  <a:gd name="connsiteY13" fmla="*/ 2540 h 130810"/>
                  <a:gd name="connsiteX14" fmla="*/ 72390 w 87629"/>
                  <a:gd name="connsiteY14" fmla="*/ 46990 h 130810"/>
                  <a:gd name="connsiteX15" fmla="*/ 44450 w 87629"/>
                  <a:gd name="connsiteY15" fmla="*/ 15240 h 130810"/>
                  <a:gd name="connsiteX16" fmla="*/ 16510 w 87629"/>
                  <a:gd name="connsiteY16" fmla="*/ 46990 h 130810"/>
                  <a:gd name="connsiteX17" fmla="*/ 44450 w 87629"/>
                  <a:gd name="connsiteY17" fmla="*/ 78740 h 130810"/>
                  <a:gd name="connsiteX18" fmla="*/ 72390 w 87629"/>
                  <a:gd name="connsiteY18" fmla="*/ 4699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29" h="1308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1430"/>
                    </a:lnTo>
                    <a:cubicBezTo>
                      <a:pt x="15240" y="15240"/>
                      <a:pt x="15240" y="17780"/>
                      <a:pt x="15240" y="17780"/>
                    </a:cubicBezTo>
                    <a:lnTo>
                      <a:pt x="15240" y="17780"/>
                    </a:lnTo>
                    <a:cubicBezTo>
                      <a:pt x="20320" y="8890"/>
                      <a:pt x="31750" y="0"/>
                      <a:pt x="46990" y="0"/>
                    </a:cubicBezTo>
                    <a:cubicBezTo>
                      <a:pt x="69850" y="0"/>
                      <a:pt x="87630" y="19050"/>
                      <a:pt x="87630" y="46990"/>
                    </a:cubicBezTo>
                    <a:cubicBezTo>
                      <a:pt x="87630" y="74930"/>
                      <a:pt x="69850" y="93980"/>
                      <a:pt x="46990" y="93980"/>
                    </a:cubicBezTo>
                    <a:cubicBezTo>
                      <a:pt x="24130" y="93980"/>
                      <a:pt x="20320" y="85090"/>
                      <a:pt x="16510" y="76200"/>
                    </a:cubicBezTo>
                    <a:lnTo>
                      <a:pt x="16510" y="76200"/>
                    </a:lnTo>
                    <a:cubicBezTo>
                      <a:pt x="16510" y="76200"/>
                      <a:pt x="16510" y="78740"/>
                      <a:pt x="16510" y="83820"/>
                    </a:cubicBezTo>
                    <a:lnTo>
                      <a:pt x="16510" y="130810"/>
                    </a:lnTo>
                    <a:lnTo>
                      <a:pt x="0" y="130810"/>
                    </a:lnTo>
                    <a:lnTo>
                      <a:pt x="0" y="2540"/>
                    </a:lnTo>
                    <a:close/>
                    <a:moveTo>
                      <a:pt x="72390" y="46990"/>
                    </a:moveTo>
                    <a:cubicBezTo>
                      <a:pt x="72390" y="27940"/>
                      <a:pt x="60960" y="15240"/>
                      <a:pt x="44450" y="15240"/>
                    </a:cubicBezTo>
                    <a:cubicBezTo>
                      <a:pt x="27940" y="15240"/>
                      <a:pt x="16510" y="25400"/>
                      <a:pt x="16510" y="46990"/>
                    </a:cubicBezTo>
                    <a:cubicBezTo>
                      <a:pt x="16510" y="68580"/>
                      <a:pt x="30480" y="78740"/>
                      <a:pt x="44450" y="78740"/>
                    </a:cubicBezTo>
                    <a:cubicBezTo>
                      <a:pt x="58420" y="78740"/>
                      <a:pt x="72390" y="64770"/>
                      <a:pt x="7239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" name="Freeform 240">
                <a:extLst>
                  <a:ext uri="{FF2B5EF4-FFF2-40B4-BE49-F238E27FC236}">
                    <a16:creationId xmlns:a16="http://schemas.microsoft.com/office/drawing/2014/main" id="{EE5E2349-607F-B49A-24E2-C7491ED70AB0}"/>
                  </a:ext>
                </a:extLst>
              </p:cNvPr>
              <p:cNvSpPr/>
              <p:nvPr/>
            </p:nvSpPr>
            <p:spPr>
              <a:xfrm>
                <a:off x="6935469" y="2367279"/>
                <a:ext cx="73660" cy="93980"/>
              </a:xfrm>
              <a:custGeom>
                <a:avLst/>
                <a:gdLst>
                  <a:gd name="connsiteX0" fmla="*/ 5080 w 73660"/>
                  <a:gd name="connsiteY0" fmla="*/ 6350 h 93980"/>
                  <a:gd name="connsiteX1" fmla="*/ 36830 w 73660"/>
                  <a:gd name="connsiteY1" fmla="*/ 0 h 93980"/>
                  <a:gd name="connsiteX2" fmla="*/ 73661 w 73660"/>
                  <a:gd name="connsiteY2" fmla="*/ 34290 h 93980"/>
                  <a:gd name="connsiteX3" fmla="*/ 73661 w 73660"/>
                  <a:gd name="connsiteY3" fmla="*/ 91440 h 93980"/>
                  <a:gd name="connsiteX4" fmla="*/ 58420 w 73660"/>
                  <a:gd name="connsiteY4" fmla="*/ 91440 h 93980"/>
                  <a:gd name="connsiteX5" fmla="*/ 58420 w 73660"/>
                  <a:gd name="connsiteY5" fmla="*/ 81280 h 93980"/>
                  <a:gd name="connsiteX6" fmla="*/ 58420 w 73660"/>
                  <a:gd name="connsiteY6" fmla="*/ 73660 h 93980"/>
                  <a:gd name="connsiteX7" fmla="*/ 58420 w 73660"/>
                  <a:gd name="connsiteY7" fmla="*/ 73660 h 93980"/>
                  <a:gd name="connsiteX8" fmla="*/ 27940 w 73660"/>
                  <a:gd name="connsiteY8" fmla="*/ 93980 h 93980"/>
                  <a:gd name="connsiteX9" fmla="*/ 0 w 73660"/>
                  <a:gd name="connsiteY9" fmla="*/ 67310 h 93980"/>
                  <a:gd name="connsiteX10" fmla="*/ 58420 w 73660"/>
                  <a:gd name="connsiteY10" fmla="*/ 39370 h 93980"/>
                  <a:gd name="connsiteX11" fmla="*/ 58420 w 73660"/>
                  <a:gd name="connsiteY11" fmla="*/ 34290 h 93980"/>
                  <a:gd name="connsiteX12" fmla="*/ 35561 w 73660"/>
                  <a:gd name="connsiteY12" fmla="*/ 13970 h 93980"/>
                  <a:gd name="connsiteX13" fmla="*/ 6350 w 73660"/>
                  <a:gd name="connsiteY13" fmla="*/ 21590 h 93980"/>
                  <a:gd name="connsiteX14" fmla="*/ 6350 w 73660"/>
                  <a:gd name="connsiteY14" fmla="*/ 6350 h 93980"/>
                  <a:gd name="connsiteX15" fmla="*/ 57150 w 73660"/>
                  <a:gd name="connsiteY15" fmla="*/ 50800 h 93980"/>
                  <a:gd name="connsiteX16" fmla="*/ 16511 w 73660"/>
                  <a:gd name="connsiteY16" fmla="*/ 66040 h 93980"/>
                  <a:gd name="connsiteX17" fmla="*/ 30480 w 73660"/>
                  <a:gd name="connsiteY17" fmla="*/ 80010 h 93980"/>
                  <a:gd name="connsiteX18" fmla="*/ 57150 w 73660"/>
                  <a:gd name="connsiteY18" fmla="*/ 5080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60" h="93980">
                    <a:moveTo>
                      <a:pt x="5080" y="6350"/>
                    </a:moveTo>
                    <a:cubicBezTo>
                      <a:pt x="10161" y="3810"/>
                      <a:pt x="21590" y="0"/>
                      <a:pt x="36830" y="0"/>
                    </a:cubicBezTo>
                    <a:cubicBezTo>
                      <a:pt x="62230" y="0"/>
                      <a:pt x="73661" y="12700"/>
                      <a:pt x="73661" y="34290"/>
                    </a:cubicBezTo>
                    <a:lnTo>
                      <a:pt x="73661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1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1" y="54610"/>
                      <a:pt x="16511" y="66040"/>
                    </a:cubicBezTo>
                    <a:cubicBezTo>
                      <a:pt x="16511" y="77470"/>
                      <a:pt x="21590" y="80010"/>
                      <a:pt x="30480" y="80010"/>
                    </a:cubicBezTo>
                    <a:cubicBezTo>
                      <a:pt x="45720" y="80010"/>
                      <a:pt x="57150" y="64770"/>
                      <a:pt x="5715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" name="Freeform 241">
                <a:extLst>
                  <a:ext uri="{FF2B5EF4-FFF2-40B4-BE49-F238E27FC236}">
                    <a16:creationId xmlns:a16="http://schemas.microsoft.com/office/drawing/2014/main" id="{0614ED22-8AC4-18BC-5D83-C83B48FBA620}"/>
                  </a:ext>
                </a:extLst>
              </p:cNvPr>
              <p:cNvSpPr/>
              <p:nvPr/>
            </p:nvSpPr>
            <p:spPr>
              <a:xfrm>
                <a:off x="7031990" y="2366010"/>
                <a:ext cx="74929" cy="93979"/>
              </a:xfrm>
              <a:custGeom>
                <a:avLst/>
                <a:gdLst>
                  <a:gd name="connsiteX0" fmla="*/ 48260 w 74929"/>
                  <a:gd name="connsiteY0" fmla="*/ 78740 h 93979"/>
                  <a:gd name="connsiteX1" fmla="*/ 74930 w 74929"/>
                  <a:gd name="connsiteY1" fmla="*/ 71120 h 93979"/>
                  <a:gd name="connsiteX2" fmla="*/ 74930 w 74929"/>
                  <a:gd name="connsiteY2" fmla="*/ 86360 h 93979"/>
                  <a:gd name="connsiteX3" fmla="*/ 46990 w 74929"/>
                  <a:gd name="connsiteY3" fmla="*/ 93980 h 93979"/>
                  <a:gd name="connsiteX4" fmla="*/ 0 w 74929"/>
                  <a:gd name="connsiteY4" fmla="*/ 46990 h 93979"/>
                  <a:gd name="connsiteX5" fmla="*/ 46990 w 74929"/>
                  <a:gd name="connsiteY5" fmla="*/ 0 h 93979"/>
                  <a:gd name="connsiteX6" fmla="*/ 74930 w 74929"/>
                  <a:gd name="connsiteY6" fmla="*/ 6350 h 93979"/>
                  <a:gd name="connsiteX7" fmla="*/ 74930 w 74929"/>
                  <a:gd name="connsiteY7" fmla="*/ 21590 h 93979"/>
                  <a:gd name="connsiteX8" fmla="*/ 48260 w 74929"/>
                  <a:gd name="connsiteY8" fmla="*/ 13970 h 93979"/>
                  <a:gd name="connsiteX9" fmla="*/ 17780 w 74929"/>
                  <a:gd name="connsiteY9" fmla="*/ 45720 h 93979"/>
                  <a:gd name="connsiteX10" fmla="*/ 48260 w 74929"/>
                  <a:gd name="connsiteY10" fmla="*/ 774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929" h="93979">
                    <a:moveTo>
                      <a:pt x="48260" y="78740"/>
                    </a:moveTo>
                    <a:cubicBezTo>
                      <a:pt x="60960" y="78740"/>
                      <a:pt x="69850" y="73660"/>
                      <a:pt x="74930" y="71120"/>
                    </a:cubicBezTo>
                    <a:lnTo>
                      <a:pt x="74930" y="86360"/>
                    </a:lnTo>
                    <a:cubicBezTo>
                      <a:pt x="69850" y="88900"/>
                      <a:pt x="60960" y="93980"/>
                      <a:pt x="4699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6990" y="0"/>
                    </a:cubicBezTo>
                    <a:cubicBezTo>
                      <a:pt x="74930" y="0"/>
                      <a:pt x="68580" y="3810"/>
                      <a:pt x="74930" y="6350"/>
                    </a:cubicBezTo>
                    <a:lnTo>
                      <a:pt x="74930" y="21590"/>
                    </a:lnTo>
                    <a:cubicBezTo>
                      <a:pt x="68580" y="17780"/>
                      <a:pt x="59690" y="13970"/>
                      <a:pt x="48260" y="13970"/>
                    </a:cubicBezTo>
                    <a:cubicBezTo>
                      <a:pt x="30480" y="13970"/>
                      <a:pt x="17780" y="26670"/>
                      <a:pt x="17780" y="45720"/>
                    </a:cubicBezTo>
                    <a:cubicBezTo>
                      <a:pt x="17780" y="64770"/>
                      <a:pt x="30480" y="77470"/>
                      <a:pt x="48260" y="774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" name="Freeform 242">
                <a:extLst>
                  <a:ext uri="{FF2B5EF4-FFF2-40B4-BE49-F238E27FC236}">
                    <a16:creationId xmlns:a16="http://schemas.microsoft.com/office/drawing/2014/main" id="{5E2F70C0-2301-ED2E-F9F3-F66975F8C051}"/>
                  </a:ext>
                </a:extLst>
              </p:cNvPr>
              <p:cNvSpPr/>
              <p:nvPr/>
            </p:nvSpPr>
            <p:spPr>
              <a:xfrm>
                <a:off x="7129780" y="2332989"/>
                <a:ext cx="20319" cy="124460"/>
              </a:xfrm>
              <a:custGeom>
                <a:avLst/>
                <a:gdLst>
                  <a:gd name="connsiteX0" fmla="*/ 10160 w 20319"/>
                  <a:gd name="connsiteY0" fmla="*/ 0 h 124460"/>
                  <a:gd name="connsiteX1" fmla="*/ 20320 w 20319"/>
                  <a:gd name="connsiteY1" fmla="*/ 10160 h 124460"/>
                  <a:gd name="connsiteX2" fmla="*/ 10160 w 20319"/>
                  <a:gd name="connsiteY2" fmla="*/ 20320 h 124460"/>
                  <a:gd name="connsiteX3" fmla="*/ 0 w 20319"/>
                  <a:gd name="connsiteY3" fmla="*/ 10160 h 124460"/>
                  <a:gd name="connsiteX4" fmla="*/ 10160 w 20319"/>
                  <a:gd name="connsiteY4" fmla="*/ 0 h 124460"/>
                  <a:gd name="connsiteX5" fmla="*/ 19050 w 20319"/>
                  <a:gd name="connsiteY5" fmla="*/ 35560 h 124460"/>
                  <a:gd name="connsiteX6" fmla="*/ 19050 w 20319"/>
                  <a:gd name="connsiteY6" fmla="*/ 124460 h 124460"/>
                  <a:gd name="connsiteX7" fmla="*/ 2539 w 20319"/>
                  <a:gd name="connsiteY7" fmla="*/ 124460 h 124460"/>
                  <a:gd name="connsiteX8" fmla="*/ 2539 w 20319"/>
                  <a:gd name="connsiteY8" fmla="*/ 35560 h 124460"/>
                  <a:gd name="connsiteX9" fmla="*/ 19050 w 20319"/>
                  <a:gd name="connsiteY9" fmla="*/ 35560 h 124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19" h="124460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9050" y="35560"/>
                    </a:moveTo>
                    <a:lnTo>
                      <a:pt x="19050" y="124460"/>
                    </a:lnTo>
                    <a:lnTo>
                      <a:pt x="2539" y="124460"/>
                    </a:lnTo>
                    <a:lnTo>
                      <a:pt x="2539" y="35560"/>
                    </a:lnTo>
                    <a:lnTo>
                      <a:pt x="19050" y="3556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" name="Freeform 243">
                <a:extLst>
                  <a:ext uri="{FF2B5EF4-FFF2-40B4-BE49-F238E27FC236}">
                    <a16:creationId xmlns:a16="http://schemas.microsoft.com/office/drawing/2014/main" id="{3CD5950C-0399-1C69-0F54-4132C5D7AA68}"/>
                  </a:ext>
                </a:extLst>
              </p:cNvPr>
              <p:cNvSpPr/>
              <p:nvPr/>
            </p:nvSpPr>
            <p:spPr>
              <a:xfrm>
                <a:off x="7183119" y="2366010"/>
                <a:ext cx="80010" cy="91439"/>
              </a:xfrm>
              <a:custGeom>
                <a:avLst/>
                <a:gdLst>
                  <a:gd name="connsiteX0" fmla="*/ 15240 w 80010"/>
                  <a:gd name="connsiteY0" fmla="*/ 2540 h 91439"/>
                  <a:gd name="connsiteX1" fmla="*/ 15240 w 80010"/>
                  <a:gd name="connsiteY1" fmla="*/ 15240 h 91439"/>
                  <a:gd name="connsiteX2" fmla="*/ 15240 w 80010"/>
                  <a:gd name="connsiteY2" fmla="*/ 21590 h 91439"/>
                  <a:gd name="connsiteX3" fmla="*/ 15240 w 80010"/>
                  <a:gd name="connsiteY3" fmla="*/ 21590 h 91439"/>
                  <a:gd name="connsiteX4" fmla="*/ 49530 w 80010"/>
                  <a:gd name="connsiteY4" fmla="*/ 0 h 91439"/>
                  <a:gd name="connsiteX5" fmla="*/ 80011 w 80010"/>
                  <a:gd name="connsiteY5" fmla="*/ 35560 h 91439"/>
                  <a:gd name="connsiteX6" fmla="*/ 80011 w 80010"/>
                  <a:gd name="connsiteY6" fmla="*/ 91440 h 91439"/>
                  <a:gd name="connsiteX7" fmla="*/ 63500 w 80010"/>
                  <a:gd name="connsiteY7" fmla="*/ 91440 h 91439"/>
                  <a:gd name="connsiteX8" fmla="*/ 63500 w 80010"/>
                  <a:gd name="connsiteY8" fmla="*/ 39370 h 91439"/>
                  <a:gd name="connsiteX9" fmla="*/ 46990 w 80010"/>
                  <a:gd name="connsiteY9" fmla="*/ 16510 h 91439"/>
                  <a:gd name="connsiteX10" fmla="*/ 16511 w 80010"/>
                  <a:gd name="connsiteY10" fmla="*/ 48260 h 91439"/>
                  <a:gd name="connsiteX11" fmla="*/ 16511 w 80010"/>
                  <a:gd name="connsiteY11" fmla="*/ 91440 h 91439"/>
                  <a:gd name="connsiteX12" fmla="*/ 0 w 80010"/>
                  <a:gd name="connsiteY12" fmla="*/ 91440 h 91439"/>
                  <a:gd name="connsiteX13" fmla="*/ 0 w 80010"/>
                  <a:gd name="connsiteY13" fmla="*/ 2540 h 91439"/>
                  <a:gd name="connsiteX14" fmla="*/ 15240 w 80010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1" y="12700"/>
                      <a:pt x="80011" y="35560"/>
                    </a:cubicBezTo>
                    <a:lnTo>
                      <a:pt x="80011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1" y="16510"/>
                      <a:pt x="46990" y="16510"/>
                    </a:cubicBezTo>
                    <a:cubicBezTo>
                      <a:pt x="33020" y="16510"/>
                      <a:pt x="16511" y="30480"/>
                      <a:pt x="16511" y="48260"/>
                    </a:cubicBezTo>
                    <a:lnTo>
                      <a:pt x="16511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" name="Freeform 244">
                <a:extLst>
                  <a:ext uri="{FF2B5EF4-FFF2-40B4-BE49-F238E27FC236}">
                    <a16:creationId xmlns:a16="http://schemas.microsoft.com/office/drawing/2014/main" id="{893050AA-4411-BDE0-1A89-DFE3F31BA695}"/>
                  </a:ext>
                </a:extLst>
              </p:cNvPr>
              <p:cNvSpPr/>
              <p:nvPr/>
            </p:nvSpPr>
            <p:spPr>
              <a:xfrm>
                <a:off x="7284719" y="2367279"/>
                <a:ext cx="83820" cy="130810"/>
              </a:xfrm>
              <a:custGeom>
                <a:avLst/>
                <a:gdLst>
                  <a:gd name="connsiteX0" fmla="*/ 48261 w 83820"/>
                  <a:gd name="connsiteY0" fmla="*/ 77470 h 130810"/>
                  <a:gd name="connsiteX1" fmla="*/ 83820 w 83820"/>
                  <a:gd name="connsiteY1" fmla="*/ 102870 h 130810"/>
                  <a:gd name="connsiteX2" fmla="*/ 40640 w 83820"/>
                  <a:gd name="connsiteY2" fmla="*/ 130810 h 130810"/>
                  <a:gd name="connsiteX3" fmla="*/ 0 w 83820"/>
                  <a:gd name="connsiteY3" fmla="*/ 106680 h 130810"/>
                  <a:gd name="connsiteX4" fmla="*/ 24130 w 83820"/>
                  <a:gd name="connsiteY4" fmla="*/ 85090 h 130810"/>
                  <a:gd name="connsiteX5" fmla="*/ 10161 w 83820"/>
                  <a:gd name="connsiteY5" fmla="*/ 73660 h 130810"/>
                  <a:gd name="connsiteX6" fmla="*/ 22861 w 83820"/>
                  <a:gd name="connsiteY6" fmla="*/ 60960 h 130810"/>
                  <a:gd name="connsiteX7" fmla="*/ 1270 w 83820"/>
                  <a:gd name="connsiteY7" fmla="*/ 31750 h 130810"/>
                  <a:gd name="connsiteX8" fmla="*/ 36830 w 83820"/>
                  <a:gd name="connsiteY8" fmla="*/ 0 h 130810"/>
                  <a:gd name="connsiteX9" fmla="*/ 50800 w 83820"/>
                  <a:gd name="connsiteY9" fmla="*/ 2540 h 130810"/>
                  <a:gd name="connsiteX10" fmla="*/ 82550 w 83820"/>
                  <a:gd name="connsiteY10" fmla="*/ 2540 h 130810"/>
                  <a:gd name="connsiteX11" fmla="*/ 82550 w 83820"/>
                  <a:gd name="connsiteY11" fmla="*/ 15240 h 130810"/>
                  <a:gd name="connsiteX12" fmla="*/ 69850 w 83820"/>
                  <a:gd name="connsiteY12" fmla="*/ 15240 h 130810"/>
                  <a:gd name="connsiteX13" fmla="*/ 64770 w 83820"/>
                  <a:gd name="connsiteY13" fmla="*/ 15240 h 130810"/>
                  <a:gd name="connsiteX14" fmla="*/ 64770 w 83820"/>
                  <a:gd name="connsiteY14" fmla="*/ 15240 h 130810"/>
                  <a:gd name="connsiteX15" fmla="*/ 72390 w 83820"/>
                  <a:gd name="connsiteY15" fmla="*/ 33020 h 130810"/>
                  <a:gd name="connsiteX16" fmla="*/ 39370 w 83820"/>
                  <a:gd name="connsiteY16" fmla="*/ 63500 h 130810"/>
                  <a:gd name="connsiteX17" fmla="*/ 39370 w 83820"/>
                  <a:gd name="connsiteY17" fmla="*/ 63500 h 130810"/>
                  <a:gd name="connsiteX18" fmla="*/ 25400 w 83820"/>
                  <a:gd name="connsiteY18" fmla="*/ 71120 h 130810"/>
                  <a:gd name="connsiteX19" fmla="*/ 46990 w 83820"/>
                  <a:gd name="connsiteY19" fmla="*/ 78740 h 130810"/>
                  <a:gd name="connsiteX20" fmla="*/ 66040 w 83820"/>
                  <a:gd name="connsiteY20" fmla="*/ 102870 h 130810"/>
                  <a:gd name="connsiteX21" fmla="*/ 39370 w 83820"/>
                  <a:gd name="connsiteY21" fmla="*/ 88900 h 130810"/>
                  <a:gd name="connsiteX22" fmla="*/ 15240 w 83820"/>
                  <a:gd name="connsiteY22" fmla="*/ 104140 h 130810"/>
                  <a:gd name="connsiteX23" fmla="*/ 40640 w 83820"/>
                  <a:gd name="connsiteY23" fmla="*/ 118110 h 130810"/>
                  <a:gd name="connsiteX24" fmla="*/ 66040 w 83820"/>
                  <a:gd name="connsiteY24" fmla="*/ 104140 h 130810"/>
                  <a:gd name="connsiteX25" fmla="*/ 58420 w 83820"/>
                  <a:gd name="connsiteY25" fmla="*/ 31750 h 130810"/>
                  <a:gd name="connsiteX26" fmla="*/ 38100 w 83820"/>
                  <a:gd name="connsiteY26" fmla="*/ 12700 h 130810"/>
                  <a:gd name="connsiteX27" fmla="*/ 17780 w 83820"/>
                  <a:gd name="connsiteY27" fmla="*/ 31750 h 130810"/>
                  <a:gd name="connsiteX28" fmla="*/ 38100 w 83820"/>
                  <a:gd name="connsiteY28" fmla="*/ 50800 h 130810"/>
                  <a:gd name="connsiteX29" fmla="*/ 58420 w 83820"/>
                  <a:gd name="connsiteY29" fmla="*/ 3175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3820" h="130810">
                    <a:moveTo>
                      <a:pt x="48261" y="77470"/>
                    </a:moveTo>
                    <a:cubicBezTo>
                      <a:pt x="71120" y="80010"/>
                      <a:pt x="83820" y="86360"/>
                      <a:pt x="83820" y="102870"/>
                    </a:cubicBezTo>
                    <a:cubicBezTo>
                      <a:pt x="83820" y="119380"/>
                      <a:pt x="66040" y="130810"/>
                      <a:pt x="40640" y="130810"/>
                    </a:cubicBezTo>
                    <a:cubicBezTo>
                      <a:pt x="15240" y="130810"/>
                      <a:pt x="0" y="123190"/>
                      <a:pt x="0" y="106680"/>
                    </a:cubicBezTo>
                    <a:cubicBezTo>
                      <a:pt x="0" y="90170"/>
                      <a:pt x="11430" y="87630"/>
                      <a:pt x="24130" y="85090"/>
                    </a:cubicBezTo>
                    <a:cubicBezTo>
                      <a:pt x="15240" y="85090"/>
                      <a:pt x="10161" y="80010"/>
                      <a:pt x="10161" y="73660"/>
                    </a:cubicBezTo>
                    <a:cubicBezTo>
                      <a:pt x="10161" y="67310"/>
                      <a:pt x="15240" y="63500"/>
                      <a:pt x="22861" y="60960"/>
                    </a:cubicBezTo>
                    <a:cubicBezTo>
                      <a:pt x="10161" y="55880"/>
                      <a:pt x="1270" y="45720"/>
                      <a:pt x="1270" y="31750"/>
                    </a:cubicBezTo>
                    <a:cubicBezTo>
                      <a:pt x="1270" y="17780"/>
                      <a:pt x="16511" y="0"/>
                      <a:pt x="36830" y="0"/>
                    </a:cubicBezTo>
                    <a:cubicBezTo>
                      <a:pt x="57150" y="0"/>
                      <a:pt x="46990" y="0"/>
                      <a:pt x="50800" y="2540"/>
                    </a:cubicBezTo>
                    <a:lnTo>
                      <a:pt x="82550" y="2540"/>
                    </a:lnTo>
                    <a:lnTo>
                      <a:pt x="82550" y="15240"/>
                    </a:lnTo>
                    <a:lnTo>
                      <a:pt x="69850" y="15240"/>
                    </a:lnTo>
                    <a:cubicBezTo>
                      <a:pt x="67311" y="15240"/>
                      <a:pt x="64770" y="15240"/>
                      <a:pt x="64770" y="15240"/>
                    </a:cubicBezTo>
                    <a:lnTo>
                      <a:pt x="64770" y="15240"/>
                    </a:lnTo>
                    <a:cubicBezTo>
                      <a:pt x="69850" y="19050"/>
                      <a:pt x="72390" y="25400"/>
                      <a:pt x="72390" y="33020"/>
                    </a:cubicBezTo>
                    <a:cubicBezTo>
                      <a:pt x="72390" y="50800"/>
                      <a:pt x="58420" y="63500"/>
                      <a:pt x="39370" y="63500"/>
                    </a:cubicBezTo>
                    <a:lnTo>
                      <a:pt x="39370" y="63500"/>
                    </a:lnTo>
                    <a:cubicBezTo>
                      <a:pt x="31750" y="63500"/>
                      <a:pt x="25400" y="67310"/>
                      <a:pt x="25400" y="71120"/>
                    </a:cubicBezTo>
                    <a:cubicBezTo>
                      <a:pt x="25400" y="74930"/>
                      <a:pt x="30480" y="77470"/>
                      <a:pt x="46990" y="78740"/>
                    </a:cubicBezTo>
                    <a:close/>
                    <a:moveTo>
                      <a:pt x="66040" y="102870"/>
                    </a:moveTo>
                    <a:cubicBezTo>
                      <a:pt x="66040" y="95250"/>
                      <a:pt x="58420" y="88900"/>
                      <a:pt x="39370" y="88900"/>
                    </a:cubicBezTo>
                    <a:cubicBezTo>
                      <a:pt x="20320" y="88900"/>
                      <a:pt x="15240" y="95250"/>
                      <a:pt x="15240" y="104140"/>
                    </a:cubicBezTo>
                    <a:cubicBezTo>
                      <a:pt x="15240" y="113030"/>
                      <a:pt x="25400" y="118110"/>
                      <a:pt x="40640" y="118110"/>
                    </a:cubicBezTo>
                    <a:cubicBezTo>
                      <a:pt x="55880" y="118110"/>
                      <a:pt x="66040" y="111760"/>
                      <a:pt x="66040" y="104140"/>
                    </a:cubicBezTo>
                    <a:close/>
                    <a:moveTo>
                      <a:pt x="58420" y="31750"/>
                    </a:moveTo>
                    <a:cubicBezTo>
                      <a:pt x="58420" y="20320"/>
                      <a:pt x="49530" y="12700"/>
                      <a:pt x="38100" y="12700"/>
                    </a:cubicBezTo>
                    <a:cubicBezTo>
                      <a:pt x="26670" y="12700"/>
                      <a:pt x="17780" y="20320"/>
                      <a:pt x="17780" y="31750"/>
                    </a:cubicBezTo>
                    <a:cubicBezTo>
                      <a:pt x="17780" y="43180"/>
                      <a:pt x="26670" y="50800"/>
                      <a:pt x="38100" y="50800"/>
                    </a:cubicBezTo>
                    <a:cubicBezTo>
                      <a:pt x="49530" y="50800"/>
                      <a:pt x="58420" y="43180"/>
                      <a:pt x="58420" y="3175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6" name="Freeform 245">
                <a:extLst>
                  <a:ext uri="{FF2B5EF4-FFF2-40B4-BE49-F238E27FC236}">
                    <a16:creationId xmlns:a16="http://schemas.microsoft.com/office/drawing/2014/main" id="{AEE07C5A-0FA2-69CB-E7B4-E5DAC34AE94E}"/>
                  </a:ext>
                </a:extLst>
              </p:cNvPr>
              <p:cNvSpPr/>
              <p:nvPr/>
            </p:nvSpPr>
            <p:spPr>
              <a:xfrm>
                <a:off x="7439659" y="2367279"/>
                <a:ext cx="73659" cy="93980"/>
              </a:xfrm>
              <a:custGeom>
                <a:avLst/>
                <a:gdLst>
                  <a:gd name="connsiteX0" fmla="*/ 5080 w 73659"/>
                  <a:gd name="connsiteY0" fmla="*/ 6350 h 93980"/>
                  <a:gd name="connsiteX1" fmla="*/ 36830 w 73659"/>
                  <a:gd name="connsiteY1" fmla="*/ 0 h 93980"/>
                  <a:gd name="connsiteX2" fmla="*/ 73660 w 73659"/>
                  <a:gd name="connsiteY2" fmla="*/ 34290 h 93980"/>
                  <a:gd name="connsiteX3" fmla="*/ 73660 w 73659"/>
                  <a:gd name="connsiteY3" fmla="*/ 91440 h 93980"/>
                  <a:gd name="connsiteX4" fmla="*/ 58420 w 73659"/>
                  <a:gd name="connsiteY4" fmla="*/ 91440 h 93980"/>
                  <a:gd name="connsiteX5" fmla="*/ 58420 w 73659"/>
                  <a:gd name="connsiteY5" fmla="*/ 81280 h 93980"/>
                  <a:gd name="connsiteX6" fmla="*/ 58420 w 73659"/>
                  <a:gd name="connsiteY6" fmla="*/ 73660 h 93980"/>
                  <a:gd name="connsiteX7" fmla="*/ 58420 w 73659"/>
                  <a:gd name="connsiteY7" fmla="*/ 73660 h 93980"/>
                  <a:gd name="connsiteX8" fmla="*/ 27940 w 73659"/>
                  <a:gd name="connsiteY8" fmla="*/ 93980 h 93980"/>
                  <a:gd name="connsiteX9" fmla="*/ 0 w 73659"/>
                  <a:gd name="connsiteY9" fmla="*/ 67310 h 93980"/>
                  <a:gd name="connsiteX10" fmla="*/ 58420 w 73659"/>
                  <a:gd name="connsiteY10" fmla="*/ 39370 h 93980"/>
                  <a:gd name="connsiteX11" fmla="*/ 58420 w 73659"/>
                  <a:gd name="connsiteY11" fmla="*/ 34290 h 93980"/>
                  <a:gd name="connsiteX12" fmla="*/ 35560 w 73659"/>
                  <a:gd name="connsiteY12" fmla="*/ 13970 h 93980"/>
                  <a:gd name="connsiteX13" fmla="*/ 6350 w 73659"/>
                  <a:gd name="connsiteY13" fmla="*/ 21590 h 93980"/>
                  <a:gd name="connsiteX14" fmla="*/ 6350 w 73659"/>
                  <a:gd name="connsiteY14" fmla="*/ 6350 h 93980"/>
                  <a:gd name="connsiteX15" fmla="*/ 57150 w 73659"/>
                  <a:gd name="connsiteY15" fmla="*/ 50800 h 93980"/>
                  <a:gd name="connsiteX16" fmla="*/ 16510 w 73659"/>
                  <a:gd name="connsiteY16" fmla="*/ 66040 h 93980"/>
                  <a:gd name="connsiteX17" fmla="*/ 30480 w 73659"/>
                  <a:gd name="connsiteY17" fmla="*/ 80010 h 93980"/>
                  <a:gd name="connsiteX18" fmla="*/ 57150 w 73659"/>
                  <a:gd name="connsiteY18" fmla="*/ 5080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80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80010"/>
                      <a:pt x="30480" y="80010"/>
                    </a:cubicBezTo>
                    <a:cubicBezTo>
                      <a:pt x="45720" y="80010"/>
                      <a:pt x="57150" y="64770"/>
                      <a:pt x="5715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21232E6D-68F6-394F-9BC3-7B0134AC6129}"/>
                  </a:ext>
                </a:extLst>
              </p:cNvPr>
              <p:cNvSpPr/>
              <p:nvPr/>
            </p:nvSpPr>
            <p:spPr>
              <a:xfrm>
                <a:off x="7542530" y="2366010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39 w 51047"/>
                  <a:gd name="connsiteY1" fmla="*/ 2540 h 92710"/>
                  <a:gd name="connsiteX2" fmla="*/ 15239 w 51047"/>
                  <a:gd name="connsiteY2" fmla="*/ 15240 h 92710"/>
                  <a:gd name="connsiteX3" fmla="*/ 15239 w 51047"/>
                  <a:gd name="connsiteY3" fmla="*/ 21590 h 92710"/>
                  <a:gd name="connsiteX4" fmla="*/ 15239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39" y="2540"/>
                    </a:lnTo>
                    <a:lnTo>
                      <a:pt x="15239" y="15240"/>
                    </a:lnTo>
                    <a:cubicBezTo>
                      <a:pt x="15239" y="19050"/>
                      <a:pt x="15239" y="21590"/>
                      <a:pt x="15239" y="21590"/>
                    </a:cubicBezTo>
                    <a:lnTo>
                      <a:pt x="15239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" name="Freeform 247">
                <a:extLst>
                  <a:ext uri="{FF2B5EF4-FFF2-40B4-BE49-F238E27FC236}">
                    <a16:creationId xmlns:a16="http://schemas.microsoft.com/office/drawing/2014/main" id="{707BDACB-D02C-6202-6A89-61F31347BEF6}"/>
                  </a:ext>
                </a:extLst>
              </p:cNvPr>
              <p:cNvSpPr/>
              <p:nvPr/>
            </p:nvSpPr>
            <p:spPr>
              <a:xfrm>
                <a:off x="7604759" y="2366010"/>
                <a:ext cx="83820" cy="93979"/>
              </a:xfrm>
              <a:custGeom>
                <a:avLst/>
                <a:gdLst>
                  <a:gd name="connsiteX0" fmla="*/ 83820 w 83820"/>
                  <a:gd name="connsiteY0" fmla="*/ 41910 h 93979"/>
                  <a:gd name="connsiteX1" fmla="*/ 83820 w 83820"/>
                  <a:gd name="connsiteY1" fmla="*/ 50800 h 93979"/>
                  <a:gd name="connsiteX2" fmla="*/ 17780 w 83820"/>
                  <a:gd name="connsiteY2" fmla="*/ 50800 h 93979"/>
                  <a:gd name="connsiteX3" fmla="*/ 48260 w 83820"/>
                  <a:gd name="connsiteY3" fmla="*/ 80010 h 93979"/>
                  <a:gd name="connsiteX4" fmla="*/ 80010 w 83820"/>
                  <a:gd name="connsiteY4" fmla="*/ 71120 h 93979"/>
                  <a:gd name="connsiteX5" fmla="*/ 80010 w 83820"/>
                  <a:gd name="connsiteY5" fmla="*/ 86360 h 93979"/>
                  <a:gd name="connsiteX6" fmla="*/ 46990 w 83820"/>
                  <a:gd name="connsiteY6" fmla="*/ 93980 h 93979"/>
                  <a:gd name="connsiteX7" fmla="*/ 0 w 83820"/>
                  <a:gd name="connsiteY7" fmla="*/ 46990 h 93979"/>
                  <a:gd name="connsiteX8" fmla="*/ 43180 w 83820"/>
                  <a:gd name="connsiteY8" fmla="*/ 0 h 93979"/>
                  <a:gd name="connsiteX9" fmla="*/ 83820 w 83820"/>
                  <a:gd name="connsiteY9" fmla="*/ 41910 h 93979"/>
                  <a:gd name="connsiteX10" fmla="*/ 43180 w 83820"/>
                  <a:gd name="connsiteY10" fmla="*/ 15240 h 93979"/>
                  <a:gd name="connsiteX11" fmla="*/ 17780 w 83820"/>
                  <a:gd name="connsiteY11" fmla="*/ 39370 h 93979"/>
                  <a:gd name="connsiteX12" fmla="*/ 67310 w 83820"/>
                  <a:gd name="connsiteY12" fmla="*/ 39370 h 93979"/>
                  <a:gd name="connsiteX13" fmla="*/ 43180 w 83820"/>
                  <a:gd name="connsiteY13" fmla="*/ 1524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5240"/>
                    </a:moveTo>
                    <a:cubicBezTo>
                      <a:pt x="27940" y="15240"/>
                      <a:pt x="19050" y="26670"/>
                      <a:pt x="17780" y="39370"/>
                    </a:cubicBezTo>
                    <a:lnTo>
                      <a:pt x="67310" y="39370"/>
                    </a:lnTo>
                    <a:cubicBezTo>
                      <a:pt x="67310" y="26670"/>
                      <a:pt x="59690" y="15240"/>
                      <a:pt x="43180" y="1524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9" name="Freeform 248">
                <a:extLst>
                  <a:ext uri="{FF2B5EF4-FFF2-40B4-BE49-F238E27FC236}">
                    <a16:creationId xmlns:a16="http://schemas.microsoft.com/office/drawing/2014/main" id="{49A6A1C5-CCB1-9158-1371-890A5A4B2AF0}"/>
                  </a:ext>
                </a:extLst>
              </p:cNvPr>
              <p:cNvSpPr/>
              <p:nvPr/>
            </p:nvSpPr>
            <p:spPr>
              <a:xfrm>
                <a:off x="7763509" y="2366010"/>
                <a:ext cx="91440" cy="93979"/>
              </a:xfrm>
              <a:custGeom>
                <a:avLst/>
                <a:gdLst>
                  <a:gd name="connsiteX0" fmla="*/ 91440 w 91440"/>
                  <a:gd name="connsiteY0" fmla="*/ 46990 h 93979"/>
                  <a:gd name="connsiteX1" fmla="*/ 45720 w 91440"/>
                  <a:gd name="connsiteY1" fmla="*/ 93980 h 93979"/>
                  <a:gd name="connsiteX2" fmla="*/ 0 w 91440"/>
                  <a:gd name="connsiteY2" fmla="*/ 46990 h 93979"/>
                  <a:gd name="connsiteX3" fmla="*/ 45720 w 91440"/>
                  <a:gd name="connsiteY3" fmla="*/ 0 h 93979"/>
                  <a:gd name="connsiteX4" fmla="*/ 91440 w 91440"/>
                  <a:gd name="connsiteY4" fmla="*/ 46990 h 93979"/>
                  <a:gd name="connsiteX5" fmla="*/ 76200 w 91440"/>
                  <a:gd name="connsiteY5" fmla="*/ 46990 h 93979"/>
                  <a:gd name="connsiteX6" fmla="*/ 45720 w 91440"/>
                  <a:gd name="connsiteY6" fmla="*/ 15240 h 93979"/>
                  <a:gd name="connsiteX7" fmla="*/ 16510 w 91440"/>
                  <a:gd name="connsiteY7" fmla="*/ 46990 h 93979"/>
                  <a:gd name="connsiteX8" fmla="*/ 45720 w 91440"/>
                  <a:gd name="connsiteY8" fmla="*/ 78740 h 93979"/>
                  <a:gd name="connsiteX9" fmla="*/ 76200 w 91440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40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6200" y="46990"/>
                    </a:moveTo>
                    <a:cubicBezTo>
                      <a:pt x="76200" y="27940"/>
                      <a:pt x="63500" y="15240"/>
                      <a:pt x="45720" y="15240"/>
                    </a:cubicBezTo>
                    <a:cubicBezTo>
                      <a:pt x="27940" y="15240"/>
                      <a:pt x="16510" y="29210"/>
                      <a:pt x="16510" y="46990"/>
                    </a:cubicBezTo>
                    <a:cubicBezTo>
                      <a:pt x="16510" y="64770"/>
                      <a:pt x="29210" y="78740"/>
                      <a:pt x="45720" y="78740"/>
                    </a:cubicBezTo>
                    <a:cubicBezTo>
                      <a:pt x="62230" y="78740"/>
                      <a:pt x="76200" y="64770"/>
                      <a:pt x="7620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0" name="Freeform 249">
                <a:extLst>
                  <a:ext uri="{FF2B5EF4-FFF2-40B4-BE49-F238E27FC236}">
                    <a16:creationId xmlns:a16="http://schemas.microsoft.com/office/drawing/2014/main" id="{D559DD29-15A7-A1BF-20F2-A6BA2AA66001}"/>
                  </a:ext>
                </a:extLst>
              </p:cNvPr>
              <p:cNvSpPr/>
              <p:nvPr/>
            </p:nvSpPr>
            <p:spPr>
              <a:xfrm>
                <a:off x="7879080" y="2368550"/>
                <a:ext cx="78739" cy="91439"/>
              </a:xfrm>
              <a:custGeom>
                <a:avLst/>
                <a:gdLst>
                  <a:gd name="connsiteX0" fmla="*/ 63500 w 78739"/>
                  <a:gd name="connsiteY0" fmla="*/ 88900 h 91439"/>
                  <a:gd name="connsiteX1" fmla="*/ 63500 w 78739"/>
                  <a:gd name="connsiteY1" fmla="*/ 76200 h 91439"/>
                  <a:gd name="connsiteX2" fmla="*/ 63500 w 78739"/>
                  <a:gd name="connsiteY2" fmla="*/ 69850 h 91439"/>
                  <a:gd name="connsiteX3" fmla="*/ 63500 w 78739"/>
                  <a:gd name="connsiteY3" fmla="*/ 69850 h 91439"/>
                  <a:gd name="connsiteX4" fmla="*/ 30480 w 78739"/>
                  <a:gd name="connsiteY4" fmla="*/ 91440 h 91439"/>
                  <a:gd name="connsiteX5" fmla="*/ 0 w 78739"/>
                  <a:gd name="connsiteY5" fmla="*/ 55880 h 91439"/>
                  <a:gd name="connsiteX6" fmla="*/ 0 w 78739"/>
                  <a:gd name="connsiteY6" fmla="*/ 0 h 91439"/>
                  <a:gd name="connsiteX7" fmla="*/ 16510 w 78739"/>
                  <a:gd name="connsiteY7" fmla="*/ 0 h 91439"/>
                  <a:gd name="connsiteX8" fmla="*/ 16510 w 78739"/>
                  <a:gd name="connsiteY8" fmla="*/ 52070 h 91439"/>
                  <a:gd name="connsiteX9" fmla="*/ 33020 w 78739"/>
                  <a:gd name="connsiteY9" fmla="*/ 74930 h 91439"/>
                  <a:gd name="connsiteX10" fmla="*/ 62230 w 78739"/>
                  <a:gd name="connsiteY10" fmla="*/ 43180 h 91439"/>
                  <a:gd name="connsiteX11" fmla="*/ 62230 w 78739"/>
                  <a:gd name="connsiteY11" fmla="*/ 0 h 91439"/>
                  <a:gd name="connsiteX12" fmla="*/ 78739 w 78739"/>
                  <a:gd name="connsiteY12" fmla="*/ 0 h 91439"/>
                  <a:gd name="connsiteX13" fmla="*/ 78739 w 78739"/>
                  <a:gd name="connsiteY13" fmla="*/ 88900 h 91439"/>
                  <a:gd name="connsiteX14" fmla="*/ 63500 w 78739"/>
                  <a:gd name="connsiteY14" fmla="*/ 8890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8739" h="91439">
                    <a:moveTo>
                      <a:pt x="63500" y="88900"/>
                    </a:moveTo>
                    <a:lnTo>
                      <a:pt x="63500" y="76200"/>
                    </a:lnTo>
                    <a:cubicBezTo>
                      <a:pt x="63500" y="72390"/>
                      <a:pt x="63500" y="69850"/>
                      <a:pt x="63500" y="69850"/>
                    </a:cubicBezTo>
                    <a:lnTo>
                      <a:pt x="63500" y="69850"/>
                    </a:lnTo>
                    <a:cubicBezTo>
                      <a:pt x="59689" y="77470"/>
                      <a:pt x="48260" y="91440"/>
                      <a:pt x="30480" y="91440"/>
                    </a:cubicBezTo>
                    <a:cubicBezTo>
                      <a:pt x="12700" y="91440"/>
                      <a:pt x="0" y="78740"/>
                      <a:pt x="0" y="55880"/>
                    </a:cubicBezTo>
                    <a:lnTo>
                      <a:pt x="0" y="0"/>
                    </a:lnTo>
                    <a:lnTo>
                      <a:pt x="16510" y="0"/>
                    </a:lnTo>
                    <a:lnTo>
                      <a:pt x="16510" y="52070"/>
                    </a:lnTo>
                    <a:cubicBezTo>
                      <a:pt x="16510" y="64770"/>
                      <a:pt x="19050" y="74930"/>
                      <a:pt x="33020" y="74930"/>
                    </a:cubicBezTo>
                    <a:cubicBezTo>
                      <a:pt x="46989" y="74930"/>
                      <a:pt x="62230" y="60960"/>
                      <a:pt x="62230" y="43180"/>
                    </a:cubicBezTo>
                    <a:lnTo>
                      <a:pt x="62230" y="0"/>
                    </a:lnTo>
                    <a:lnTo>
                      <a:pt x="78739" y="0"/>
                    </a:lnTo>
                    <a:lnTo>
                      <a:pt x="78739" y="88900"/>
                    </a:lnTo>
                    <a:lnTo>
                      <a:pt x="63500" y="889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" name="Freeform 250">
                <a:extLst>
                  <a:ext uri="{FF2B5EF4-FFF2-40B4-BE49-F238E27FC236}">
                    <a16:creationId xmlns:a16="http://schemas.microsoft.com/office/drawing/2014/main" id="{7A01F07D-F43A-8BDA-F8F6-2DFCB548C805}"/>
                  </a:ext>
                </a:extLst>
              </p:cNvPr>
              <p:cNvSpPr/>
              <p:nvPr/>
            </p:nvSpPr>
            <p:spPr>
              <a:xfrm>
                <a:off x="7978140" y="2341879"/>
                <a:ext cx="60959" cy="116840"/>
              </a:xfrm>
              <a:custGeom>
                <a:avLst/>
                <a:gdLst>
                  <a:gd name="connsiteX0" fmla="*/ 15240 w 60959"/>
                  <a:gd name="connsiteY0" fmla="*/ 26670 h 116840"/>
                  <a:gd name="connsiteX1" fmla="*/ 15240 w 60959"/>
                  <a:gd name="connsiteY1" fmla="*/ 0 h 116840"/>
                  <a:gd name="connsiteX2" fmla="*/ 31750 w 60959"/>
                  <a:gd name="connsiteY2" fmla="*/ 0 h 116840"/>
                  <a:gd name="connsiteX3" fmla="*/ 31750 w 60959"/>
                  <a:gd name="connsiteY3" fmla="*/ 26670 h 116840"/>
                  <a:gd name="connsiteX4" fmla="*/ 58420 w 60959"/>
                  <a:gd name="connsiteY4" fmla="*/ 26670 h 116840"/>
                  <a:gd name="connsiteX5" fmla="*/ 58420 w 60959"/>
                  <a:gd name="connsiteY5" fmla="*/ 40640 h 116840"/>
                  <a:gd name="connsiteX6" fmla="*/ 31750 w 60959"/>
                  <a:gd name="connsiteY6" fmla="*/ 40640 h 116840"/>
                  <a:gd name="connsiteX7" fmla="*/ 31750 w 60959"/>
                  <a:gd name="connsiteY7" fmla="*/ 86360 h 116840"/>
                  <a:gd name="connsiteX8" fmla="*/ 44450 w 60959"/>
                  <a:gd name="connsiteY8" fmla="*/ 102870 h 116840"/>
                  <a:gd name="connsiteX9" fmla="*/ 60960 w 60959"/>
                  <a:gd name="connsiteY9" fmla="*/ 99060 h 116840"/>
                  <a:gd name="connsiteX10" fmla="*/ 60960 w 60959"/>
                  <a:gd name="connsiteY10" fmla="*/ 113030 h 116840"/>
                  <a:gd name="connsiteX11" fmla="*/ 40640 w 60959"/>
                  <a:gd name="connsiteY11" fmla="*/ 116840 h 116840"/>
                  <a:gd name="connsiteX12" fmla="*/ 13970 w 60959"/>
                  <a:gd name="connsiteY12" fmla="*/ 90170 h 116840"/>
                  <a:gd name="connsiteX13" fmla="*/ 13970 w 60959"/>
                  <a:gd name="connsiteY13" fmla="*/ 39370 h 116840"/>
                  <a:gd name="connsiteX14" fmla="*/ 0 w 60959"/>
                  <a:gd name="connsiteY14" fmla="*/ 39370 h 116840"/>
                  <a:gd name="connsiteX15" fmla="*/ 0 w 60959"/>
                  <a:gd name="connsiteY15" fmla="*/ 25400 h 116840"/>
                  <a:gd name="connsiteX16" fmla="*/ 15240 w 60959"/>
                  <a:gd name="connsiteY16" fmla="*/ 25400 h 116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59" h="116840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2" name="Freeform 251">
                <a:extLst>
                  <a:ext uri="{FF2B5EF4-FFF2-40B4-BE49-F238E27FC236}">
                    <a16:creationId xmlns:a16="http://schemas.microsoft.com/office/drawing/2014/main" id="{B14EFA93-E673-8DA1-3D23-1F8EFFB3672C}"/>
                  </a:ext>
                </a:extLst>
              </p:cNvPr>
              <p:cNvSpPr/>
              <p:nvPr/>
            </p:nvSpPr>
            <p:spPr>
              <a:xfrm>
                <a:off x="8059419" y="2330450"/>
                <a:ext cx="34290" cy="130810"/>
              </a:xfrm>
              <a:custGeom>
                <a:avLst/>
                <a:gdLst>
                  <a:gd name="connsiteX0" fmla="*/ 0 w 34290"/>
                  <a:gd name="connsiteY0" fmla="*/ 0 h 130810"/>
                  <a:gd name="connsiteX1" fmla="*/ 16511 w 34290"/>
                  <a:gd name="connsiteY1" fmla="*/ 0 h 130810"/>
                  <a:gd name="connsiteX2" fmla="*/ 16511 w 34290"/>
                  <a:gd name="connsiteY2" fmla="*/ 101600 h 130810"/>
                  <a:gd name="connsiteX3" fmla="*/ 26670 w 34290"/>
                  <a:gd name="connsiteY3" fmla="*/ 115570 h 130810"/>
                  <a:gd name="connsiteX4" fmla="*/ 34290 w 34290"/>
                  <a:gd name="connsiteY4" fmla="*/ 115570 h 130810"/>
                  <a:gd name="connsiteX5" fmla="*/ 34290 w 34290"/>
                  <a:gd name="connsiteY5" fmla="*/ 129540 h 130810"/>
                  <a:gd name="connsiteX6" fmla="*/ 22861 w 34290"/>
                  <a:gd name="connsiteY6" fmla="*/ 130810 h 130810"/>
                  <a:gd name="connsiteX7" fmla="*/ 0 w 34290"/>
                  <a:gd name="connsiteY7" fmla="*/ 105410 h 130810"/>
                  <a:gd name="connsiteX8" fmla="*/ 0 w 34290"/>
                  <a:gd name="connsiteY8" fmla="*/ 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290" h="130810">
                    <a:moveTo>
                      <a:pt x="0" y="0"/>
                    </a:moveTo>
                    <a:lnTo>
                      <a:pt x="16511" y="0"/>
                    </a:lnTo>
                    <a:lnTo>
                      <a:pt x="16511" y="101600"/>
                    </a:lnTo>
                    <a:cubicBezTo>
                      <a:pt x="16511" y="111760"/>
                      <a:pt x="19050" y="115570"/>
                      <a:pt x="26670" y="115570"/>
                    </a:cubicBezTo>
                    <a:cubicBezTo>
                      <a:pt x="34290" y="115570"/>
                      <a:pt x="33020" y="115570"/>
                      <a:pt x="34290" y="115570"/>
                    </a:cubicBezTo>
                    <a:lnTo>
                      <a:pt x="34290" y="129540"/>
                    </a:lnTo>
                    <a:cubicBezTo>
                      <a:pt x="34290" y="129540"/>
                      <a:pt x="29211" y="130810"/>
                      <a:pt x="22861" y="130810"/>
                    </a:cubicBezTo>
                    <a:cubicBezTo>
                      <a:pt x="10161" y="130810"/>
                      <a:pt x="0" y="124460"/>
                      <a:pt x="0" y="10541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3" name="Freeform 252">
                <a:extLst>
                  <a:ext uri="{FF2B5EF4-FFF2-40B4-BE49-F238E27FC236}">
                    <a16:creationId xmlns:a16="http://schemas.microsoft.com/office/drawing/2014/main" id="{95FF9EE2-5B24-AE01-AB45-823B240A554E}"/>
                  </a:ext>
                </a:extLst>
              </p:cNvPr>
              <p:cNvSpPr/>
              <p:nvPr/>
            </p:nvSpPr>
            <p:spPr>
              <a:xfrm>
                <a:off x="8114030" y="2332989"/>
                <a:ext cx="20319" cy="124460"/>
              </a:xfrm>
              <a:custGeom>
                <a:avLst/>
                <a:gdLst>
                  <a:gd name="connsiteX0" fmla="*/ 10160 w 20319"/>
                  <a:gd name="connsiteY0" fmla="*/ 0 h 124460"/>
                  <a:gd name="connsiteX1" fmla="*/ 20320 w 20319"/>
                  <a:gd name="connsiteY1" fmla="*/ 10160 h 124460"/>
                  <a:gd name="connsiteX2" fmla="*/ 10160 w 20319"/>
                  <a:gd name="connsiteY2" fmla="*/ 20320 h 124460"/>
                  <a:gd name="connsiteX3" fmla="*/ 0 w 20319"/>
                  <a:gd name="connsiteY3" fmla="*/ 10160 h 124460"/>
                  <a:gd name="connsiteX4" fmla="*/ 10160 w 20319"/>
                  <a:gd name="connsiteY4" fmla="*/ 0 h 124460"/>
                  <a:gd name="connsiteX5" fmla="*/ 17780 w 20319"/>
                  <a:gd name="connsiteY5" fmla="*/ 35560 h 124460"/>
                  <a:gd name="connsiteX6" fmla="*/ 17780 w 20319"/>
                  <a:gd name="connsiteY6" fmla="*/ 124460 h 124460"/>
                  <a:gd name="connsiteX7" fmla="*/ 1270 w 20319"/>
                  <a:gd name="connsiteY7" fmla="*/ 124460 h 124460"/>
                  <a:gd name="connsiteX8" fmla="*/ 1270 w 20319"/>
                  <a:gd name="connsiteY8" fmla="*/ 35560 h 124460"/>
                  <a:gd name="connsiteX9" fmla="*/ 17780 w 20319"/>
                  <a:gd name="connsiteY9" fmla="*/ 35560 h 124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19" h="124460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7780" y="35560"/>
                    </a:moveTo>
                    <a:lnTo>
                      <a:pt x="17780" y="124460"/>
                    </a:lnTo>
                    <a:lnTo>
                      <a:pt x="1270" y="124460"/>
                    </a:lnTo>
                    <a:lnTo>
                      <a:pt x="1270" y="35560"/>
                    </a:lnTo>
                    <a:lnTo>
                      <a:pt x="17780" y="3556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" name="Freeform 253">
                <a:extLst>
                  <a:ext uri="{FF2B5EF4-FFF2-40B4-BE49-F238E27FC236}">
                    <a16:creationId xmlns:a16="http://schemas.microsoft.com/office/drawing/2014/main" id="{B59F3FAA-41A0-9CB8-297A-92D4B2ADFA6F}"/>
                  </a:ext>
                </a:extLst>
              </p:cNvPr>
              <p:cNvSpPr/>
              <p:nvPr/>
            </p:nvSpPr>
            <p:spPr>
              <a:xfrm>
                <a:off x="8166100" y="2366010"/>
                <a:ext cx="80009" cy="91439"/>
              </a:xfrm>
              <a:custGeom>
                <a:avLst/>
                <a:gdLst>
                  <a:gd name="connsiteX0" fmla="*/ 15240 w 80009"/>
                  <a:gd name="connsiteY0" fmla="*/ 2540 h 91439"/>
                  <a:gd name="connsiteX1" fmla="*/ 15240 w 80009"/>
                  <a:gd name="connsiteY1" fmla="*/ 15240 h 91439"/>
                  <a:gd name="connsiteX2" fmla="*/ 15240 w 80009"/>
                  <a:gd name="connsiteY2" fmla="*/ 21590 h 91439"/>
                  <a:gd name="connsiteX3" fmla="*/ 15240 w 80009"/>
                  <a:gd name="connsiteY3" fmla="*/ 21590 h 91439"/>
                  <a:gd name="connsiteX4" fmla="*/ 49530 w 80009"/>
                  <a:gd name="connsiteY4" fmla="*/ 0 h 91439"/>
                  <a:gd name="connsiteX5" fmla="*/ 80010 w 80009"/>
                  <a:gd name="connsiteY5" fmla="*/ 35560 h 91439"/>
                  <a:gd name="connsiteX6" fmla="*/ 80010 w 80009"/>
                  <a:gd name="connsiteY6" fmla="*/ 91440 h 91439"/>
                  <a:gd name="connsiteX7" fmla="*/ 63500 w 80009"/>
                  <a:gd name="connsiteY7" fmla="*/ 91440 h 91439"/>
                  <a:gd name="connsiteX8" fmla="*/ 63500 w 80009"/>
                  <a:gd name="connsiteY8" fmla="*/ 39370 h 91439"/>
                  <a:gd name="connsiteX9" fmla="*/ 46990 w 80009"/>
                  <a:gd name="connsiteY9" fmla="*/ 16510 h 91439"/>
                  <a:gd name="connsiteX10" fmla="*/ 16510 w 80009"/>
                  <a:gd name="connsiteY10" fmla="*/ 48260 h 91439"/>
                  <a:gd name="connsiteX11" fmla="*/ 16510 w 80009"/>
                  <a:gd name="connsiteY11" fmla="*/ 91440 h 91439"/>
                  <a:gd name="connsiteX12" fmla="*/ 0 w 80009"/>
                  <a:gd name="connsiteY12" fmla="*/ 91440 h 91439"/>
                  <a:gd name="connsiteX13" fmla="*/ 0 w 80009"/>
                  <a:gd name="connsiteY13" fmla="*/ 2540 h 91439"/>
                  <a:gd name="connsiteX14" fmla="*/ 15240 w 80009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5" name="Freeform 254">
                <a:extLst>
                  <a:ext uri="{FF2B5EF4-FFF2-40B4-BE49-F238E27FC236}">
                    <a16:creationId xmlns:a16="http://schemas.microsoft.com/office/drawing/2014/main" id="{8D5422FB-6AB8-3090-3BBE-35F221198D36}"/>
                  </a:ext>
                </a:extLst>
              </p:cNvPr>
              <p:cNvSpPr/>
              <p:nvPr/>
            </p:nvSpPr>
            <p:spPr>
              <a:xfrm>
                <a:off x="8270240" y="2366010"/>
                <a:ext cx="83819" cy="93979"/>
              </a:xfrm>
              <a:custGeom>
                <a:avLst/>
                <a:gdLst>
                  <a:gd name="connsiteX0" fmla="*/ 83820 w 83819"/>
                  <a:gd name="connsiteY0" fmla="*/ 41910 h 93979"/>
                  <a:gd name="connsiteX1" fmla="*/ 83820 w 83819"/>
                  <a:gd name="connsiteY1" fmla="*/ 50800 h 93979"/>
                  <a:gd name="connsiteX2" fmla="*/ 17780 w 83819"/>
                  <a:gd name="connsiteY2" fmla="*/ 50800 h 93979"/>
                  <a:gd name="connsiteX3" fmla="*/ 48260 w 83819"/>
                  <a:gd name="connsiteY3" fmla="*/ 80010 h 93979"/>
                  <a:gd name="connsiteX4" fmla="*/ 80010 w 83819"/>
                  <a:gd name="connsiteY4" fmla="*/ 71120 h 93979"/>
                  <a:gd name="connsiteX5" fmla="*/ 80010 w 83819"/>
                  <a:gd name="connsiteY5" fmla="*/ 86360 h 93979"/>
                  <a:gd name="connsiteX6" fmla="*/ 46990 w 83819"/>
                  <a:gd name="connsiteY6" fmla="*/ 93980 h 93979"/>
                  <a:gd name="connsiteX7" fmla="*/ 0 w 83819"/>
                  <a:gd name="connsiteY7" fmla="*/ 46990 h 93979"/>
                  <a:gd name="connsiteX8" fmla="*/ 43180 w 83819"/>
                  <a:gd name="connsiteY8" fmla="*/ 0 h 93979"/>
                  <a:gd name="connsiteX9" fmla="*/ 83820 w 83819"/>
                  <a:gd name="connsiteY9" fmla="*/ 41910 h 93979"/>
                  <a:gd name="connsiteX10" fmla="*/ 43180 w 83819"/>
                  <a:gd name="connsiteY10" fmla="*/ 15240 h 93979"/>
                  <a:gd name="connsiteX11" fmla="*/ 17780 w 83819"/>
                  <a:gd name="connsiteY11" fmla="*/ 39370 h 93979"/>
                  <a:gd name="connsiteX12" fmla="*/ 67310 w 83819"/>
                  <a:gd name="connsiteY12" fmla="*/ 39370 h 93979"/>
                  <a:gd name="connsiteX13" fmla="*/ 43180 w 83819"/>
                  <a:gd name="connsiteY13" fmla="*/ 1524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5240"/>
                    </a:moveTo>
                    <a:cubicBezTo>
                      <a:pt x="27940" y="15240"/>
                      <a:pt x="19050" y="26670"/>
                      <a:pt x="17780" y="39370"/>
                    </a:cubicBezTo>
                    <a:lnTo>
                      <a:pt x="67310" y="39370"/>
                    </a:lnTo>
                    <a:cubicBezTo>
                      <a:pt x="67310" y="26670"/>
                      <a:pt x="59690" y="15240"/>
                      <a:pt x="43180" y="1524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6" name="Freeform 255">
                <a:extLst>
                  <a:ext uri="{FF2B5EF4-FFF2-40B4-BE49-F238E27FC236}">
                    <a16:creationId xmlns:a16="http://schemas.microsoft.com/office/drawing/2014/main" id="{8A4B0086-2D5E-E4D3-E7F5-B083E67DDB05}"/>
                  </a:ext>
                </a:extLst>
              </p:cNvPr>
              <p:cNvSpPr/>
              <p:nvPr/>
            </p:nvSpPr>
            <p:spPr>
              <a:xfrm>
                <a:off x="8373109" y="2329179"/>
                <a:ext cx="87630" cy="130810"/>
              </a:xfrm>
              <a:custGeom>
                <a:avLst/>
                <a:gdLst>
                  <a:gd name="connsiteX0" fmla="*/ 87630 w 87630"/>
                  <a:gd name="connsiteY0" fmla="*/ 128270 h 130810"/>
                  <a:gd name="connsiteX1" fmla="*/ 72390 w 87630"/>
                  <a:gd name="connsiteY1" fmla="*/ 128270 h 130810"/>
                  <a:gd name="connsiteX2" fmla="*/ 72390 w 87630"/>
                  <a:gd name="connsiteY2" fmla="*/ 118110 h 130810"/>
                  <a:gd name="connsiteX3" fmla="*/ 72390 w 87630"/>
                  <a:gd name="connsiteY3" fmla="*/ 111760 h 130810"/>
                  <a:gd name="connsiteX4" fmla="*/ 72390 w 87630"/>
                  <a:gd name="connsiteY4" fmla="*/ 111760 h 130810"/>
                  <a:gd name="connsiteX5" fmla="*/ 40640 w 87630"/>
                  <a:gd name="connsiteY5" fmla="*/ 130810 h 130810"/>
                  <a:gd name="connsiteX6" fmla="*/ 0 w 87630"/>
                  <a:gd name="connsiteY6" fmla="*/ 83820 h 130810"/>
                  <a:gd name="connsiteX7" fmla="*/ 40640 w 87630"/>
                  <a:gd name="connsiteY7" fmla="*/ 36830 h 130810"/>
                  <a:gd name="connsiteX8" fmla="*/ 71120 w 87630"/>
                  <a:gd name="connsiteY8" fmla="*/ 53340 h 130810"/>
                  <a:gd name="connsiteX9" fmla="*/ 71120 w 87630"/>
                  <a:gd name="connsiteY9" fmla="*/ 53340 h 130810"/>
                  <a:gd name="connsiteX10" fmla="*/ 71120 w 87630"/>
                  <a:gd name="connsiteY10" fmla="*/ 45720 h 130810"/>
                  <a:gd name="connsiteX11" fmla="*/ 71120 w 87630"/>
                  <a:gd name="connsiteY11" fmla="*/ 0 h 130810"/>
                  <a:gd name="connsiteX12" fmla="*/ 87630 w 87630"/>
                  <a:gd name="connsiteY12" fmla="*/ 0 h 130810"/>
                  <a:gd name="connsiteX13" fmla="*/ 87630 w 87630"/>
                  <a:gd name="connsiteY13" fmla="*/ 128270 h 130810"/>
                  <a:gd name="connsiteX14" fmla="*/ 15240 w 87630"/>
                  <a:gd name="connsiteY14" fmla="*/ 83820 h 130810"/>
                  <a:gd name="connsiteX15" fmla="*/ 43180 w 87630"/>
                  <a:gd name="connsiteY15" fmla="*/ 115570 h 130810"/>
                  <a:gd name="connsiteX16" fmla="*/ 71120 w 87630"/>
                  <a:gd name="connsiteY16" fmla="*/ 83820 h 130810"/>
                  <a:gd name="connsiteX17" fmla="*/ 43180 w 87630"/>
                  <a:gd name="connsiteY17" fmla="*/ 52070 h 130810"/>
                  <a:gd name="connsiteX18" fmla="*/ 15240 w 87630"/>
                  <a:gd name="connsiteY18" fmla="*/ 8382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30" h="130810">
                    <a:moveTo>
                      <a:pt x="87630" y="128270"/>
                    </a:moveTo>
                    <a:lnTo>
                      <a:pt x="72390" y="128270"/>
                    </a:lnTo>
                    <a:lnTo>
                      <a:pt x="72390" y="118110"/>
                    </a:lnTo>
                    <a:cubicBezTo>
                      <a:pt x="72390" y="114300"/>
                      <a:pt x="72390" y="111760"/>
                      <a:pt x="72390" y="111760"/>
                    </a:cubicBezTo>
                    <a:lnTo>
                      <a:pt x="72390" y="111760"/>
                    </a:lnTo>
                    <a:cubicBezTo>
                      <a:pt x="67310" y="121920"/>
                      <a:pt x="55880" y="130810"/>
                      <a:pt x="40640" y="130810"/>
                    </a:cubicBezTo>
                    <a:cubicBezTo>
                      <a:pt x="17780" y="130810"/>
                      <a:pt x="0" y="111760"/>
                      <a:pt x="0" y="83820"/>
                    </a:cubicBezTo>
                    <a:cubicBezTo>
                      <a:pt x="0" y="55880"/>
                      <a:pt x="17780" y="36830"/>
                      <a:pt x="40640" y="36830"/>
                    </a:cubicBezTo>
                    <a:cubicBezTo>
                      <a:pt x="63500" y="36830"/>
                      <a:pt x="67310" y="44450"/>
                      <a:pt x="71120" y="53340"/>
                    </a:cubicBezTo>
                    <a:lnTo>
                      <a:pt x="71120" y="53340"/>
                    </a:lnTo>
                    <a:cubicBezTo>
                      <a:pt x="71120" y="53340"/>
                      <a:pt x="71120" y="50800"/>
                      <a:pt x="71120" y="45720"/>
                    </a:cubicBezTo>
                    <a:lnTo>
                      <a:pt x="71120" y="0"/>
                    </a:lnTo>
                    <a:lnTo>
                      <a:pt x="87630" y="0"/>
                    </a:lnTo>
                    <a:lnTo>
                      <a:pt x="87630" y="128270"/>
                    </a:lnTo>
                    <a:close/>
                    <a:moveTo>
                      <a:pt x="15240" y="83820"/>
                    </a:moveTo>
                    <a:cubicBezTo>
                      <a:pt x="15240" y="102870"/>
                      <a:pt x="26670" y="115570"/>
                      <a:pt x="43180" y="115570"/>
                    </a:cubicBezTo>
                    <a:cubicBezTo>
                      <a:pt x="59690" y="115570"/>
                      <a:pt x="71120" y="105410"/>
                      <a:pt x="71120" y="83820"/>
                    </a:cubicBezTo>
                    <a:cubicBezTo>
                      <a:pt x="71120" y="62230"/>
                      <a:pt x="57150" y="52070"/>
                      <a:pt x="43180" y="52070"/>
                    </a:cubicBezTo>
                    <a:cubicBezTo>
                      <a:pt x="29210" y="52070"/>
                      <a:pt x="15240" y="66040"/>
                      <a:pt x="15240" y="8382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" name="Freeform 256">
                <a:extLst>
                  <a:ext uri="{FF2B5EF4-FFF2-40B4-BE49-F238E27FC236}">
                    <a16:creationId xmlns:a16="http://schemas.microsoft.com/office/drawing/2014/main" id="{A8644BA3-6A23-FB91-F66C-BCC82FCD0886}"/>
                  </a:ext>
                </a:extLst>
              </p:cNvPr>
              <p:cNvSpPr/>
              <p:nvPr/>
            </p:nvSpPr>
            <p:spPr>
              <a:xfrm>
                <a:off x="8549640" y="2332989"/>
                <a:ext cx="20319" cy="124460"/>
              </a:xfrm>
              <a:custGeom>
                <a:avLst/>
                <a:gdLst>
                  <a:gd name="connsiteX0" fmla="*/ 10160 w 20319"/>
                  <a:gd name="connsiteY0" fmla="*/ 0 h 124460"/>
                  <a:gd name="connsiteX1" fmla="*/ 20320 w 20319"/>
                  <a:gd name="connsiteY1" fmla="*/ 10160 h 124460"/>
                  <a:gd name="connsiteX2" fmla="*/ 10160 w 20319"/>
                  <a:gd name="connsiteY2" fmla="*/ 20320 h 124460"/>
                  <a:gd name="connsiteX3" fmla="*/ 0 w 20319"/>
                  <a:gd name="connsiteY3" fmla="*/ 10160 h 124460"/>
                  <a:gd name="connsiteX4" fmla="*/ 10160 w 20319"/>
                  <a:gd name="connsiteY4" fmla="*/ 0 h 124460"/>
                  <a:gd name="connsiteX5" fmla="*/ 19050 w 20319"/>
                  <a:gd name="connsiteY5" fmla="*/ 35560 h 124460"/>
                  <a:gd name="connsiteX6" fmla="*/ 19050 w 20319"/>
                  <a:gd name="connsiteY6" fmla="*/ 124460 h 124460"/>
                  <a:gd name="connsiteX7" fmla="*/ 2540 w 20319"/>
                  <a:gd name="connsiteY7" fmla="*/ 124460 h 124460"/>
                  <a:gd name="connsiteX8" fmla="*/ 2540 w 20319"/>
                  <a:gd name="connsiteY8" fmla="*/ 35560 h 124460"/>
                  <a:gd name="connsiteX9" fmla="*/ 19050 w 20319"/>
                  <a:gd name="connsiteY9" fmla="*/ 35560 h 124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19" h="124460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9050" y="35560"/>
                    </a:moveTo>
                    <a:lnTo>
                      <a:pt x="19050" y="124460"/>
                    </a:lnTo>
                    <a:lnTo>
                      <a:pt x="2540" y="124460"/>
                    </a:lnTo>
                    <a:lnTo>
                      <a:pt x="2540" y="35560"/>
                    </a:lnTo>
                    <a:lnTo>
                      <a:pt x="19050" y="3556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8" name="Freeform 257">
                <a:extLst>
                  <a:ext uri="{FF2B5EF4-FFF2-40B4-BE49-F238E27FC236}">
                    <a16:creationId xmlns:a16="http://schemas.microsoft.com/office/drawing/2014/main" id="{9265E3C3-5BFA-C591-E357-479C9AB4CEAB}"/>
                  </a:ext>
                </a:extLst>
              </p:cNvPr>
              <p:cNvSpPr/>
              <p:nvPr/>
            </p:nvSpPr>
            <p:spPr>
              <a:xfrm>
                <a:off x="8601709" y="2366010"/>
                <a:ext cx="80009" cy="91439"/>
              </a:xfrm>
              <a:custGeom>
                <a:avLst/>
                <a:gdLst>
                  <a:gd name="connsiteX0" fmla="*/ 15240 w 80009"/>
                  <a:gd name="connsiteY0" fmla="*/ 2540 h 91439"/>
                  <a:gd name="connsiteX1" fmla="*/ 15240 w 80009"/>
                  <a:gd name="connsiteY1" fmla="*/ 15240 h 91439"/>
                  <a:gd name="connsiteX2" fmla="*/ 15240 w 80009"/>
                  <a:gd name="connsiteY2" fmla="*/ 21590 h 91439"/>
                  <a:gd name="connsiteX3" fmla="*/ 15240 w 80009"/>
                  <a:gd name="connsiteY3" fmla="*/ 21590 h 91439"/>
                  <a:gd name="connsiteX4" fmla="*/ 49530 w 80009"/>
                  <a:gd name="connsiteY4" fmla="*/ 0 h 91439"/>
                  <a:gd name="connsiteX5" fmla="*/ 80010 w 80009"/>
                  <a:gd name="connsiteY5" fmla="*/ 35560 h 91439"/>
                  <a:gd name="connsiteX6" fmla="*/ 80010 w 80009"/>
                  <a:gd name="connsiteY6" fmla="*/ 91440 h 91439"/>
                  <a:gd name="connsiteX7" fmla="*/ 63500 w 80009"/>
                  <a:gd name="connsiteY7" fmla="*/ 91440 h 91439"/>
                  <a:gd name="connsiteX8" fmla="*/ 63500 w 80009"/>
                  <a:gd name="connsiteY8" fmla="*/ 39370 h 91439"/>
                  <a:gd name="connsiteX9" fmla="*/ 46990 w 80009"/>
                  <a:gd name="connsiteY9" fmla="*/ 16510 h 91439"/>
                  <a:gd name="connsiteX10" fmla="*/ 16510 w 80009"/>
                  <a:gd name="connsiteY10" fmla="*/ 48260 h 91439"/>
                  <a:gd name="connsiteX11" fmla="*/ 16510 w 80009"/>
                  <a:gd name="connsiteY11" fmla="*/ 91440 h 91439"/>
                  <a:gd name="connsiteX12" fmla="*/ 0 w 80009"/>
                  <a:gd name="connsiteY12" fmla="*/ 91440 h 91439"/>
                  <a:gd name="connsiteX13" fmla="*/ 0 w 80009"/>
                  <a:gd name="connsiteY13" fmla="*/ 2540 h 91439"/>
                  <a:gd name="connsiteX14" fmla="*/ 15240 w 80009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reeform 258">
                <a:extLst>
                  <a:ext uri="{FF2B5EF4-FFF2-40B4-BE49-F238E27FC236}">
                    <a16:creationId xmlns:a16="http://schemas.microsoft.com/office/drawing/2014/main" id="{6EA840B4-5FA0-DD84-F480-AF5311404934}"/>
                  </a:ext>
                </a:extLst>
              </p:cNvPr>
              <p:cNvSpPr/>
              <p:nvPr/>
            </p:nvSpPr>
            <p:spPr>
              <a:xfrm>
                <a:off x="8756650" y="2341879"/>
                <a:ext cx="60959" cy="116840"/>
              </a:xfrm>
              <a:custGeom>
                <a:avLst/>
                <a:gdLst>
                  <a:gd name="connsiteX0" fmla="*/ 15240 w 60959"/>
                  <a:gd name="connsiteY0" fmla="*/ 26670 h 116840"/>
                  <a:gd name="connsiteX1" fmla="*/ 15240 w 60959"/>
                  <a:gd name="connsiteY1" fmla="*/ 0 h 116840"/>
                  <a:gd name="connsiteX2" fmla="*/ 31750 w 60959"/>
                  <a:gd name="connsiteY2" fmla="*/ 0 h 116840"/>
                  <a:gd name="connsiteX3" fmla="*/ 31750 w 60959"/>
                  <a:gd name="connsiteY3" fmla="*/ 26670 h 116840"/>
                  <a:gd name="connsiteX4" fmla="*/ 58420 w 60959"/>
                  <a:gd name="connsiteY4" fmla="*/ 26670 h 116840"/>
                  <a:gd name="connsiteX5" fmla="*/ 58420 w 60959"/>
                  <a:gd name="connsiteY5" fmla="*/ 40640 h 116840"/>
                  <a:gd name="connsiteX6" fmla="*/ 31750 w 60959"/>
                  <a:gd name="connsiteY6" fmla="*/ 40640 h 116840"/>
                  <a:gd name="connsiteX7" fmla="*/ 31750 w 60959"/>
                  <a:gd name="connsiteY7" fmla="*/ 86360 h 116840"/>
                  <a:gd name="connsiteX8" fmla="*/ 44450 w 60959"/>
                  <a:gd name="connsiteY8" fmla="*/ 102870 h 116840"/>
                  <a:gd name="connsiteX9" fmla="*/ 60960 w 60959"/>
                  <a:gd name="connsiteY9" fmla="*/ 99060 h 116840"/>
                  <a:gd name="connsiteX10" fmla="*/ 60960 w 60959"/>
                  <a:gd name="connsiteY10" fmla="*/ 113030 h 116840"/>
                  <a:gd name="connsiteX11" fmla="*/ 40640 w 60959"/>
                  <a:gd name="connsiteY11" fmla="*/ 116840 h 116840"/>
                  <a:gd name="connsiteX12" fmla="*/ 13970 w 60959"/>
                  <a:gd name="connsiteY12" fmla="*/ 90170 h 116840"/>
                  <a:gd name="connsiteX13" fmla="*/ 13970 w 60959"/>
                  <a:gd name="connsiteY13" fmla="*/ 39370 h 116840"/>
                  <a:gd name="connsiteX14" fmla="*/ 0 w 60959"/>
                  <a:gd name="connsiteY14" fmla="*/ 39370 h 116840"/>
                  <a:gd name="connsiteX15" fmla="*/ 0 w 60959"/>
                  <a:gd name="connsiteY15" fmla="*/ 25400 h 116840"/>
                  <a:gd name="connsiteX16" fmla="*/ 15240 w 60959"/>
                  <a:gd name="connsiteY16" fmla="*/ 25400 h 116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59" h="116840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" name="Freeform 259">
                <a:extLst>
                  <a:ext uri="{FF2B5EF4-FFF2-40B4-BE49-F238E27FC236}">
                    <a16:creationId xmlns:a16="http://schemas.microsoft.com/office/drawing/2014/main" id="{4F8594B1-1480-629E-EC04-AA8BC635598A}"/>
                  </a:ext>
                </a:extLst>
              </p:cNvPr>
              <p:cNvSpPr/>
              <p:nvPr/>
            </p:nvSpPr>
            <p:spPr>
              <a:xfrm>
                <a:off x="8836659" y="2330450"/>
                <a:ext cx="80009" cy="128270"/>
              </a:xfrm>
              <a:custGeom>
                <a:avLst/>
                <a:gdLst>
                  <a:gd name="connsiteX0" fmla="*/ 0 w 80009"/>
                  <a:gd name="connsiteY0" fmla="*/ 0 h 128270"/>
                  <a:gd name="connsiteX1" fmla="*/ 16510 w 80009"/>
                  <a:gd name="connsiteY1" fmla="*/ 0 h 128270"/>
                  <a:gd name="connsiteX2" fmla="*/ 16510 w 80009"/>
                  <a:gd name="connsiteY2" fmla="*/ 49530 h 128270"/>
                  <a:gd name="connsiteX3" fmla="*/ 16510 w 80009"/>
                  <a:gd name="connsiteY3" fmla="*/ 58420 h 128270"/>
                  <a:gd name="connsiteX4" fmla="*/ 16510 w 80009"/>
                  <a:gd name="connsiteY4" fmla="*/ 58420 h 128270"/>
                  <a:gd name="connsiteX5" fmla="*/ 49530 w 80009"/>
                  <a:gd name="connsiteY5" fmla="*/ 36830 h 128270"/>
                  <a:gd name="connsiteX6" fmla="*/ 80010 w 80009"/>
                  <a:gd name="connsiteY6" fmla="*/ 72390 h 128270"/>
                  <a:gd name="connsiteX7" fmla="*/ 80010 w 80009"/>
                  <a:gd name="connsiteY7" fmla="*/ 128270 h 128270"/>
                  <a:gd name="connsiteX8" fmla="*/ 63500 w 80009"/>
                  <a:gd name="connsiteY8" fmla="*/ 128270 h 128270"/>
                  <a:gd name="connsiteX9" fmla="*/ 63500 w 80009"/>
                  <a:gd name="connsiteY9" fmla="*/ 76200 h 128270"/>
                  <a:gd name="connsiteX10" fmla="*/ 46990 w 80009"/>
                  <a:gd name="connsiteY10" fmla="*/ 53340 h 128270"/>
                  <a:gd name="connsiteX11" fmla="*/ 16510 w 80009"/>
                  <a:gd name="connsiteY11" fmla="*/ 85090 h 128270"/>
                  <a:gd name="connsiteX12" fmla="*/ 16510 w 80009"/>
                  <a:gd name="connsiteY12" fmla="*/ 128270 h 128270"/>
                  <a:gd name="connsiteX13" fmla="*/ 0 w 80009"/>
                  <a:gd name="connsiteY13" fmla="*/ 128270 h 128270"/>
                  <a:gd name="connsiteX14" fmla="*/ 0 w 80009"/>
                  <a:gd name="connsiteY14" fmla="*/ 0 h 128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128270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49530"/>
                    </a:lnTo>
                    <a:cubicBezTo>
                      <a:pt x="16510" y="53340"/>
                      <a:pt x="16510" y="57150"/>
                      <a:pt x="16510" y="58420"/>
                    </a:cubicBezTo>
                    <a:lnTo>
                      <a:pt x="16510" y="58420"/>
                    </a:lnTo>
                    <a:cubicBezTo>
                      <a:pt x="20320" y="50800"/>
                      <a:pt x="30480" y="36830"/>
                      <a:pt x="49530" y="36830"/>
                    </a:cubicBezTo>
                    <a:cubicBezTo>
                      <a:pt x="68580" y="36830"/>
                      <a:pt x="80010" y="49530"/>
                      <a:pt x="80010" y="72390"/>
                    </a:cubicBezTo>
                    <a:lnTo>
                      <a:pt x="80010" y="128270"/>
                    </a:lnTo>
                    <a:lnTo>
                      <a:pt x="63500" y="128270"/>
                    </a:lnTo>
                    <a:lnTo>
                      <a:pt x="63500" y="76200"/>
                    </a:lnTo>
                    <a:cubicBezTo>
                      <a:pt x="63500" y="63500"/>
                      <a:pt x="60960" y="53340"/>
                      <a:pt x="46990" y="53340"/>
                    </a:cubicBezTo>
                    <a:cubicBezTo>
                      <a:pt x="33020" y="53340"/>
                      <a:pt x="16510" y="67310"/>
                      <a:pt x="16510" y="85090"/>
                    </a:cubicBezTo>
                    <a:lnTo>
                      <a:pt x="16510" y="128270"/>
                    </a:lnTo>
                    <a:lnTo>
                      <a:pt x="0" y="1282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1" name="Freeform 260">
                <a:extLst>
                  <a:ext uri="{FF2B5EF4-FFF2-40B4-BE49-F238E27FC236}">
                    <a16:creationId xmlns:a16="http://schemas.microsoft.com/office/drawing/2014/main" id="{431233F8-E7D2-663F-5F50-278D883793A0}"/>
                  </a:ext>
                </a:extLst>
              </p:cNvPr>
              <p:cNvSpPr/>
              <p:nvPr/>
            </p:nvSpPr>
            <p:spPr>
              <a:xfrm>
                <a:off x="8940800" y="2366010"/>
                <a:ext cx="83819" cy="93979"/>
              </a:xfrm>
              <a:custGeom>
                <a:avLst/>
                <a:gdLst>
                  <a:gd name="connsiteX0" fmla="*/ 83820 w 83819"/>
                  <a:gd name="connsiteY0" fmla="*/ 41910 h 93979"/>
                  <a:gd name="connsiteX1" fmla="*/ 83820 w 83819"/>
                  <a:gd name="connsiteY1" fmla="*/ 50800 h 93979"/>
                  <a:gd name="connsiteX2" fmla="*/ 17780 w 83819"/>
                  <a:gd name="connsiteY2" fmla="*/ 50800 h 93979"/>
                  <a:gd name="connsiteX3" fmla="*/ 48260 w 83819"/>
                  <a:gd name="connsiteY3" fmla="*/ 80010 h 93979"/>
                  <a:gd name="connsiteX4" fmla="*/ 80010 w 83819"/>
                  <a:gd name="connsiteY4" fmla="*/ 71120 h 93979"/>
                  <a:gd name="connsiteX5" fmla="*/ 80010 w 83819"/>
                  <a:gd name="connsiteY5" fmla="*/ 86360 h 93979"/>
                  <a:gd name="connsiteX6" fmla="*/ 46990 w 83819"/>
                  <a:gd name="connsiteY6" fmla="*/ 93980 h 93979"/>
                  <a:gd name="connsiteX7" fmla="*/ 0 w 83819"/>
                  <a:gd name="connsiteY7" fmla="*/ 46990 h 93979"/>
                  <a:gd name="connsiteX8" fmla="*/ 43180 w 83819"/>
                  <a:gd name="connsiteY8" fmla="*/ 0 h 93979"/>
                  <a:gd name="connsiteX9" fmla="*/ 83820 w 83819"/>
                  <a:gd name="connsiteY9" fmla="*/ 41910 h 93979"/>
                  <a:gd name="connsiteX10" fmla="*/ 43180 w 83819"/>
                  <a:gd name="connsiteY10" fmla="*/ 15240 h 93979"/>
                  <a:gd name="connsiteX11" fmla="*/ 17780 w 83819"/>
                  <a:gd name="connsiteY11" fmla="*/ 39370 h 93979"/>
                  <a:gd name="connsiteX12" fmla="*/ 67310 w 83819"/>
                  <a:gd name="connsiteY12" fmla="*/ 39370 h 93979"/>
                  <a:gd name="connsiteX13" fmla="*/ 43180 w 83819"/>
                  <a:gd name="connsiteY13" fmla="*/ 1524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5240"/>
                    </a:moveTo>
                    <a:cubicBezTo>
                      <a:pt x="27940" y="15240"/>
                      <a:pt x="19050" y="26670"/>
                      <a:pt x="17780" y="39370"/>
                    </a:cubicBezTo>
                    <a:lnTo>
                      <a:pt x="67310" y="39370"/>
                    </a:lnTo>
                    <a:cubicBezTo>
                      <a:pt x="67310" y="26670"/>
                      <a:pt x="59690" y="15240"/>
                      <a:pt x="43180" y="1524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" name="Freeform 261">
                <a:extLst>
                  <a:ext uri="{FF2B5EF4-FFF2-40B4-BE49-F238E27FC236}">
                    <a16:creationId xmlns:a16="http://schemas.microsoft.com/office/drawing/2014/main" id="{D4A4460A-6760-EC02-19D8-80470EDCC760}"/>
                  </a:ext>
                </a:extLst>
              </p:cNvPr>
              <p:cNvSpPr/>
              <p:nvPr/>
            </p:nvSpPr>
            <p:spPr>
              <a:xfrm>
                <a:off x="9099550" y="2366010"/>
                <a:ext cx="91440" cy="93979"/>
              </a:xfrm>
              <a:custGeom>
                <a:avLst/>
                <a:gdLst>
                  <a:gd name="connsiteX0" fmla="*/ 91440 w 91440"/>
                  <a:gd name="connsiteY0" fmla="*/ 46990 h 93979"/>
                  <a:gd name="connsiteX1" fmla="*/ 45720 w 91440"/>
                  <a:gd name="connsiteY1" fmla="*/ 93980 h 93979"/>
                  <a:gd name="connsiteX2" fmla="*/ 0 w 91440"/>
                  <a:gd name="connsiteY2" fmla="*/ 46990 h 93979"/>
                  <a:gd name="connsiteX3" fmla="*/ 45720 w 91440"/>
                  <a:gd name="connsiteY3" fmla="*/ 0 h 93979"/>
                  <a:gd name="connsiteX4" fmla="*/ 91440 w 91440"/>
                  <a:gd name="connsiteY4" fmla="*/ 46990 h 93979"/>
                  <a:gd name="connsiteX5" fmla="*/ 76200 w 91440"/>
                  <a:gd name="connsiteY5" fmla="*/ 46990 h 93979"/>
                  <a:gd name="connsiteX6" fmla="*/ 45720 w 91440"/>
                  <a:gd name="connsiteY6" fmla="*/ 15240 h 93979"/>
                  <a:gd name="connsiteX7" fmla="*/ 16510 w 91440"/>
                  <a:gd name="connsiteY7" fmla="*/ 46990 h 93979"/>
                  <a:gd name="connsiteX8" fmla="*/ 45720 w 91440"/>
                  <a:gd name="connsiteY8" fmla="*/ 78740 h 93979"/>
                  <a:gd name="connsiteX9" fmla="*/ 76200 w 91440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40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6200" y="46990"/>
                    </a:moveTo>
                    <a:cubicBezTo>
                      <a:pt x="76200" y="27940"/>
                      <a:pt x="63500" y="15240"/>
                      <a:pt x="45720" y="15240"/>
                    </a:cubicBezTo>
                    <a:cubicBezTo>
                      <a:pt x="27940" y="15240"/>
                      <a:pt x="16510" y="29210"/>
                      <a:pt x="16510" y="46990"/>
                    </a:cubicBezTo>
                    <a:cubicBezTo>
                      <a:pt x="16510" y="64770"/>
                      <a:pt x="29210" y="78740"/>
                      <a:pt x="45720" y="78740"/>
                    </a:cubicBezTo>
                    <a:cubicBezTo>
                      <a:pt x="62230" y="78740"/>
                      <a:pt x="76200" y="64770"/>
                      <a:pt x="7620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" name="Freeform 262">
                <a:extLst>
                  <a:ext uri="{FF2B5EF4-FFF2-40B4-BE49-F238E27FC236}">
                    <a16:creationId xmlns:a16="http://schemas.microsoft.com/office/drawing/2014/main" id="{4CFBCDA7-5614-2D21-6DBD-1A2291E3AC18}"/>
                  </a:ext>
                </a:extLst>
              </p:cNvPr>
              <p:cNvSpPr/>
              <p:nvPr/>
            </p:nvSpPr>
            <p:spPr>
              <a:xfrm>
                <a:off x="9208769" y="2326639"/>
                <a:ext cx="55096" cy="129539"/>
              </a:xfrm>
              <a:custGeom>
                <a:avLst/>
                <a:gdLst>
                  <a:gd name="connsiteX0" fmla="*/ 11430 w 55096"/>
                  <a:gd name="connsiteY0" fmla="*/ 41910 h 129539"/>
                  <a:gd name="connsiteX1" fmla="*/ 11430 w 55096"/>
                  <a:gd name="connsiteY1" fmla="*/ 31750 h 129539"/>
                  <a:gd name="connsiteX2" fmla="*/ 43180 w 55096"/>
                  <a:gd name="connsiteY2" fmla="*/ 0 h 129539"/>
                  <a:gd name="connsiteX3" fmla="*/ 54611 w 55096"/>
                  <a:gd name="connsiteY3" fmla="*/ 0 h 129539"/>
                  <a:gd name="connsiteX4" fmla="*/ 54611 w 55096"/>
                  <a:gd name="connsiteY4" fmla="*/ 13970 h 129539"/>
                  <a:gd name="connsiteX5" fmla="*/ 45720 w 55096"/>
                  <a:gd name="connsiteY5" fmla="*/ 13970 h 129539"/>
                  <a:gd name="connsiteX6" fmla="*/ 27940 w 55096"/>
                  <a:gd name="connsiteY6" fmla="*/ 31750 h 129539"/>
                  <a:gd name="connsiteX7" fmla="*/ 27940 w 55096"/>
                  <a:gd name="connsiteY7" fmla="*/ 40640 h 129539"/>
                  <a:gd name="connsiteX8" fmla="*/ 52070 w 55096"/>
                  <a:gd name="connsiteY8" fmla="*/ 40640 h 129539"/>
                  <a:gd name="connsiteX9" fmla="*/ 52070 w 55096"/>
                  <a:gd name="connsiteY9" fmla="*/ 54610 h 129539"/>
                  <a:gd name="connsiteX10" fmla="*/ 29211 w 55096"/>
                  <a:gd name="connsiteY10" fmla="*/ 54610 h 129539"/>
                  <a:gd name="connsiteX11" fmla="*/ 29211 w 55096"/>
                  <a:gd name="connsiteY11" fmla="*/ 129540 h 129539"/>
                  <a:gd name="connsiteX12" fmla="*/ 12700 w 55096"/>
                  <a:gd name="connsiteY12" fmla="*/ 129540 h 129539"/>
                  <a:gd name="connsiteX13" fmla="*/ 12700 w 55096"/>
                  <a:gd name="connsiteY13" fmla="*/ 54610 h 129539"/>
                  <a:gd name="connsiteX14" fmla="*/ 0 w 55096"/>
                  <a:gd name="connsiteY14" fmla="*/ 54610 h 129539"/>
                  <a:gd name="connsiteX15" fmla="*/ 0 w 55096"/>
                  <a:gd name="connsiteY15" fmla="*/ 40640 h 129539"/>
                  <a:gd name="connsiteX16" fmla="*/ 13970 w 55096"/>
                  <a:gd name="connsiteY16" fmla="*/ 40640 h 129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5096" h="129539">
                    <a:moveTo>
                      <a:pt x="11430" y="41910"/>
                    </a:moveTo>
                    <a:lnTo>
                      <a:pt x="11430" y="31750"/>
                    </a:lnTo>
                    <a:cubicBezTo>
                      <a:pt x="11430" y="12700"/>
                      <a:pt x="24130" y="0"/>
                      <a:pt x="43180" y="0"/>
                    </a:cubicBezTo>
                    <a:cubicBezTo>
                      <a:pt x="62230" y="0"/>
                      <a:pt x="52070" y="0"/>
                      <a:pt x="54611" y="0"/>
                    </a:cubicBezTo>
                    <a:lnTo>
                      <a:pt x="54611" y="13970"/>
                    </a:lnTo>
                    <a:cubicBezTo>
                      <a:pt x="53340" y="13970"/>
                      <a:pt x="49530" y="13970"/>
                      <a:pt x="45720" y="13970"/>
                    </a:cubicBezTo>
                    <a:cubicBezTo>
                      <a:pt x="34290" y="13970"/>
                      <a:pt x="27940" y="20320"/>
                      <a:pt x="27940" y="31750"/>
                    </a:cubicBezTo>
                    <a:lnTo>
                      <a:pt x="27940" y="40640"/>
                    </a:lnTo>
                    <a:lnTo>
                      <a:pt x="52070" y="40640"/>
                    </a:lnTo>
                    <a:lnTo>
                      <a:pt x="52070" y="54610"/>
                    </a:lnTo>
                    <a:lnTo>
                      <a:pt x="29211" y="54610"/>
                    </a:lnTo>
                    <a:lnTo>
                      <a:pt x="29211" y="129540"/>
                    </a:lnTo>
                    <a:lnTo>
                      <a:pt x="12700" y="129540"/>
                    </a:lnTo>
                    <a:lnTo>
                      <a:pt x="12700" y="54610"/>
                    </a:lnTo>
                    <a:lnTo>
                      <a:pt x="0" y="54610"/>
                    </a:lnTo>
                    <a:lnTo>
                      <a:pt x="0" y="40640"/>
                    </a:lnTo>
                    <a:lnTo>
                      <a:pt x="13970" y="406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4" name="Freeform 263">
                <a:extLst>
                  <a:ext uri="{FF2B5EF4-FFF2-40B4-BE49-F238E27FC236}">
                    <a16:creationId xmlns:a16="http://schemas.microsoft.com/office/drawing/2014/main" id="{F0777F59-25DE-930E-C151-BE4F02DAD0B3}"/>
                  </a:ext>
                </a:extLst>
              </p:cNvPr>
              <p:cNvSpPr/>
              <p:nvPr/>
            </p:nvSpPr>
            <p:spPr>
              <a:xfrm>
                <a:off x="9264650" y="2325370"/>
                <a:ext cx="77469" cy="128269"/>
              </a:xfrm>
              <a:custGeom>
                <a:avLst/>
                <a:gdLst>
                  <a:gd name="connsiteX0" fmla="*/ 12700 w 77469"/>
                  <a:gd name="connsiteY0" fmla="*/ 128270 h 128269"/>
                  <a:gd name="connsiteX1" fmla="*/ 12700 w 77469"/>
                  <a:gd name="connsiteY1" fmla="*/ 54610 h 128269"/>
                  <a:gd name="connsiteX2" fmla="*/ 0 w 77469"/>
                  <a:gd name="connsiteY2" fmla="*/ 54610 h 128269"/>
                  <a:gd name="connsiteX3" fmla="*/ 0 w 77469"/>
                  <a:gd name="connsiteY3" fmla="*/ 43180 h 128269"/>
                  <a:gd name="connsiteX4" fmla="*/ 12700 w 77469"/>
                  <a:gd name="connsiteY4" fmla="*/ 43180 h 128269"/>
                  <a:gd name="connsiteX5" fmla="*/ 12700 w 77469"/>
                  <a:gd name="connsiteY5" fmla="*/ 38100 h 128269"/>
                  <a:gd name="connsiteX6" fmla="*/ 50800 w 77469"/>
                  <a:gd name="connsiteY6" fmla="*/ 0 h 128269"/>
                  <a:gd name="connsiteX7" fmla="*/ 72390 w 77469"/>
                  <a:gd name="connsiteY7" fmla="*/ 5080 h 128269"/>
                  <a:gd name="connsiteX8" fmla="*/ 67310 w 77469"/>
                  <a:gd name="connsiteY8" fmla="*/ 16510 h 128269"/>
                  <a:gd name="connsiteX9" fmla="*/ 49530 w 77469"/>
                  <a:gd name="connsiteY9" fmla="*/ 11430 h 128269"/>
                  <a:gd name="connsiteX10" fmla="*/ 27940 w 77469"/>
                  <a:gd name="connsiteY10" fmla="*/ 36830 h 128269"/>
                  <a:gd name="connsiteX11" fmla="*/ 27940 w 77469"/>
                  <a:gd name="connsiteY11" fmla="*/ 40640 h 128269"/>
                  <a:gd name="connsiteX12" fmla="*/ 77470 w 77469"/>
                  <a:gd name="connsiteY12" fmla="*/ 40640 h 128269"/>
                  <a:gd name="connsiteX13" fmla="*/ 77470 w 77469"/>
                  <a:gd name="connsiteY13" fmla="*/ 127000 h 128269"/>
                  <a:gd name="connsiteX14" fmla="*/ 62230 w 77469"/>
                  <a:gd name="connsiteY14" fmla="*/ 127000 h 128269"/>
                  <a:gd name="connsiteX15" fmla="*/ 62230 w 77469"/>
                  <a:gd name="connsiteY15" fmla="*/ 53340 h 128269"/>
                  <a:gd name="connsiteX16" fmla="*/ 27940 w 77469"/>
                  <a:gd name="connsiteY16" fmla="*/ 53340 h 128269"/>
                  <a:gd name="connsiteX17" fmla="*/ 27940 w 77469"/>
                  <a:gd name="connsiteY17" fmla="*/ 127000 h 128269"/>
                  <a:gd name="connsiteX18" fmla="*/ 12700 w 77469"/>
                  <a:gd name="connsiteY18" fmla="*/ 127000 h 128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7469" h="128269">
                    <a:moveTo>
                      <a:pt x="12700" y="128270"/>
                    </a:moveTo>
                    <a:lnTo>
                      <a:pt x="12700" y="54610"/>
                    </a:lnTo>
                    <a:lnTo>
                      <a:pt x="0" y="54610"/>
                    </a:lnTo>
                    <a:lnTo>
                      <a:pt x="0" y="43180"/>
                    </a:lnTo>
                    <a:lnTo>
                      <a:pt x="12700" y="43180"/>
                    </a:lnTo>
                    <a:lnTo>
                      <a:pt x="12700" y="38100"/>
                    </a:lnTo>
                    <a:cubicBezTo>
                      <a:pt x="12700" y="15240"/>
                      <a:pt x="26670" y="0"/>
                      <a:pt x="50800" y="0"/>
                    </a:cubicBezTo>
                    <a:cubicBezTo>
                      <a:pt x="74930" y="0"/>
                      <a:pt x="68580" y="2540"/>
                      <a:pt x="72390" y="5080"/>
                    </a:cubicBezTo>
                    <a:lnTo>
                      <a:pt x="67310" y="16510"/>
                    </a:lnTo>
                    <a:cubicBezTo>
                      <a:pt x="63500" y="13970"/>
                      <a:pt x="57150" y="11430"/>
                      <a:pt x="49530" y="11430"/>
                    </a:cubicBezTo>
                    <a:cubicBezTo>
                      <a:pt x="33020" y="11430"/>
                      <a:pt x="27940" y="22860"/>
                      <a:pt x="27940" y="36830"/>
                    </a:cubicBezTo>
                    <a:lnTo>
                      <a:pt x="27940" y="40640"/>
                    </a:lnTo>
                    <a:lnTo>
                      <a:pt x="77470" y="40640"/>
                    </a:lnTo>
                    <a:lnTo>
                      <a:pt x="77470" y="127000"/>
                    </a:lnTo>
                    <a:lnTo>
                      <a:pt x="62230" y="127000"/>
                    </a:lnTo>
                    <a:lnTo>
                      <a:pt x="62230" y="53340"/>
                    </a:lnTo>
                    <a:lnTo>
                      <a:pt x="27940" y="53340"/>
                    </a:lnTo>
                    <a:lnTo>
                      <a:pt x="27940" y="127000"/>
                    </a:lnTo>
                    <a:lnTo>
                      <a:pt x="12700" y="1270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" name="Freeform 264">
                <a:extLst>
                  <a:ext uri="{FF2B5EF4-FFF2-40B4-BE49-F238E27FC236}">
                    <a16:creationId xmlns:a16="http://schemas.microsoft.com/office/drawing/2014/main" id="{72CA4FF4-26B3-9F94-47B4-1C34C007E9F8}"/>
                  </a:ext>
                </a:extLst>
              </p:cNvPr>
              <p:cNvSpPr/>
              <p:nvPr/>
            </p:nvSpPr>
            <p:spPr>
              <a:xfrm>
                <a:off x="9364980" y="2366010"/>
                <a:ext cx="74929" cy="93979"/>
              </a:xfrm>
              <a:custGeom>
                <a:avLst/>
                <a:gdLst>
                  <a:gd name="connsiteX0" fmla="*/ 48260 w 74929"/>
                  <a:gd name="connsiteY0" fmla="*/ 78740 h 93979"/>
                  <a:gd name="connsiteX1" fmla="*/ 74930 w 74929"/>
                  <a:gd name="connsiteY1" fmla="*/ 71120 h 93979"/>
                  <a:gd name="connsiteX2" fmla="*/ 74930 w 74929"/>
                  <a:gd name="connsiteY2" fmla="*/ 86360 h 93979"/>
                  <a:gd name="connsiteX3" fmla="*/ 46989 w 74929"/>
                  <a:gd name="connsiteY3" fmla="*/ 93980 h 93979"/>
                  <a:gd name="connsiteX4" fmla="*/ 0 w 74929"/>
                  <a:gd name="connsiteY4" fmla="*/ 46990 h 93979"/>
                  <a:gd name="connsiteX5" fmla="*/ 46989 w 74929"/>
                  <a:gd name="connsiteY5" fmla="*/ 0 h 93979"/>
                  <a:gd name="connsiteX6" fmla="*/ 74930 w 74929"/>
                  <a:gd name="connsiteY6" fmla="*/ 6350 h 93979"/>
                  <a:gd name="connsiteX7" fmla="*/ 74930 w 74929"/>
                  <a:gd name="connsiteY7" fmla="*/ 21590 h 93979"/>
                  <a:gd name="connsiteX8" fmla="*/ 48260 w 74929"/>
                  <a:gd name="connsiteY8" fmla="*/ 13970 h 93979"/>
                  <a:gd name="connsiteX9" fmla="*/ 17780 w 74929"/>
                  <a:gd name="connsiteY9" fmla="*/ 45720 h 93979"/>
                  <a:gd name="connsiteX10" fmla="*/ 48260 w 74929"/>
                  <a:gd name="connsiteY10" fmla="*/ 774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929" h="93979">
                    <a:moveTo>
                      <a:pt x="48260" y="78740"/>
                    </a:moveTo>
                    <a:cubicBezTo>
                      <a:pt x="60960" y="78740"/>
                      <a:pt x="69850" y="73660"/>
                      <a:pt x="74930" y="71120"/>
                    </a:cubicBezTo>
                    <a:lnTo>
                      <a:pt x="74930" y="86360"/>
                    </a:lnTo>
                    <a:cubicBezTo>
                      <a:pt x="69850" y="88900"/>
                      <a:pt x="60960" y="93980"/>
                      <a:pt x="46989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6989" y="0"/>
                    </a:cubicBezTo>
                    <a:cubicBezTo>
                      <a:pt x="74930" y="0"/>
                      <a:pt x="68580" y="3810"/>
                      <a:pt x="74930" y="6350"/>
                    </a:cubicBezTo>
                    <a:lnTo>
                      <a:pt x="74930" y="21590"/>
                    </a:lnTo>
                    <a:cubicBezTo>
                      <a:pt x="68580" y="17780"/>
                      <a:pt x="59689" y="13970"/>
                      <a:pt x="48260" y="13970"/>
                    </a:cubicBezTo>
                    <a:cubicBezTo>
                      <a:pt x="30480" y="13970"/>
                      <a:pt x="17780" y="26670"/>
                      <a:pt x="17780" y="45720"/>
                    </a:cubicBezTo>
                    <a:cubicBezTo>
                      <a:pt x="17780" y="64770"/>
                      <a:pt x="30480" y="77470"/>
                      <a:pt x="48260" y="774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" name="Freeform 265">
                <a:extLst>
                  <a:ext uri="{FF2B5EF4-FFF2-40B4-BE49-F238E27FC236}">
                    <a16:creationId xmlns:a16="http://schemas.microsoft.com/office/drawing/2014/main" id="{4167FC45-A83C-CBE4-476A-CB0A2D4F02F4}"/>
                  </a:ext>
                </a:extLst>
              </p:cNvPr>
              <p:cNvSpPr/>
              <p:nvPr/>
            </p:nvSpPr>
            <p:spPr>
              <a:xfrm>
                <a:off x="9464040" y="2332989"/>
                <a:ext cx="20319" cy="124460"/>
              </a:xfrm>
              <a:custGeom>
                <a:avLst/>
                <a:gdLst>
                  <a:gd name="connsiteX0" fmla="*/ 10160 w 20319"/>
                  <a:gd name="connsiteY0" fmla="*/ 0 h 124460"/>
                  <a:gd name="connsiteX1" fmla="*/ 20320 w 20319"/>
                  <a:gd name="connsiteY1" fmla="*/ 10160 h 124460"/>
                  <a:gd name="connsiteX2" fmla="*/ 10160 w 20319"/>
                  <a:gd name="connsiteY2" fmla="*/ 20320 h 124460"/>
                  <a:gd name="connsiteX3" fmla="*/ 0 w 20319"/>
                  <a:gd name="connsiteY3" fmla="*/ 10160 h 124460"/>
                  <a:gd name="connsiteX4" fmla="*/ 10160 w 20319"/>
                  <a:gd name="connsiteY4" fmla="*/ 0 h 124460"/>
                  <a:gd name="connsiteX5" fmla="*/ 17780 w 20319"/>
                  <a:gd name="connsiteY5" fmla="*/ 35560 h 124460"/>
                  <a:gd name="connsiteX6" fmla="*/ 17780 w 20319"/>
                  <a:gd name="connsiteY6" fmla="*/ 124460 h 124460"/>
                  <a:gd name="connsiteX7" fmla="*/ 1270 w 20319"/>
                  <a:gd name="connsiteY7" fmla="*/ 124460 h 124460"/>
                  <a:gd name="connsiteX8" fmla="*/ 1270 w 20319"/>
                  <a:gd name="connsiteY8" fmla="*/ 35560 h 124460"/>
                  <a:gd name="connsiteX9" fmla="*/ 17780 w 20319"/>
                  <a:gd name="connsiteY9" fmla="*/ 35560 h 124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19" h="124460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7780" y="35560"/>
                    </a:moveTo>
                    <a:lnTo>
                      <a:pt x="17780" y="124460"/>
                    </a:lnTo>
                    <a:lnTo>
                      <a:pt x="1270" y="124460"/>
                    </a:lnTo>
                    <a:lnTo>
                      <a:pt x="1270" y="35560"/>
                    </a:lnTo>
                    <a:lnTo>
                      <a:pt x="17780" y="3556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7" name="Freeform 266">
                <a:extLst>
                  <a:ext uri="{FF2B5EF4-FFF2-40B4-BE49-F238E27FC236}">
                    <a16:creationId xmlns:a16="http://schemas.microsoft.com/office/drawing/2014/main" id="{70C9F37C-24E5-4903-F4C5-FDAC7431E53C}"/>
                  </a:ext>
                </a:extLst>
              </p:cNvPr>
              <p:cNvSpPr/>
              <p:nvPr/>
            </p:nvSpPr>
            <p:spPr>
              <a:xfrm>
                <a:off x="9508490" y="2367279"/>
                <a:ext cx="73659" cy="93980"/>
              </a:xfrm>
              <a:custGeom>
                <a:avLst/>
                <a:gdLst>
                  <a:gd name="connsiteX0" fmla="*/ 5080 w 73659"/>
                  <a:gd name="connsiteY0" fmla="*/ 6350 h 93980"/>
                  <a:gd name="connsiteX1" fmla="*/ 36830 w 73659"/>
                  <a:gd name="connsiteY1" fmla="*/ 0 h 93980"/>
                  <a:gd name="connsiteX2" fmla="*/ 73660 w 73659"/>
                  <a:gd name="connsiteY2" fmla="*/ 34290 h 93980"/>
                  <a:gd name="connsiteX3" fmla="*/ 73660 w 73659"/>
                  <a:gd name="connsiteY3" fmla="*/ 91440 h 93980"/>
                  <a:gd name="connsiteX4" fmla="*/ 58420 w 73659"/>
                  <a:gd name="connsiteY4" fmla="*/ 91440 h 93980"/>
                  <a:gd name="connsiteX5" fmla="*/ 58420 w 73659"/>
                  <a:gd name="connsiteY5" fmla="*/ 81280 h 93980"/>
                  <a:gd name="connsiteX6" fmla="*/ 58420 w 73659"/>
                  <a:gd name="connsiteY6" fmla="*/ 73660 h 93980"/>
                  <a:gd name="connsiteX7" fmla="*/ 58420 w 73659"/>
                  <a:gd name="connsiteY7" fmla="*/ 73660 h 93980"/>
                  <a:gd name="connsiteX8" fmla="*/ 27940 w 73659"/>
                  <a:gd name="connsiteY8" fmla="*/ 93980 h 93980"/>
                  <a:gd name="connsiteX9" fmla="*/ 0 w 73659"/>
                  <a:gd name="connsiteY9" fmla="*/ 67310 h 93980"/>
                  <a:gd name="connsiteX10" fmla="*/ 58420 w 73659"/>
                  <a:gd name="connsiteY10" fmla="*/ 39370 h 93980"/>
                  <a:gd name="connsiteX11" fmla="*/ 58420 w 73659"/>
                  <a:gd name="connsiteY11" fmla="*/ 34290 h 93980"/>
                  <a:gd name="connsiteX12" fmla="*/ 35560 w 73659"/>
                  <a:gd name="connsiteY12" fmla="*/ 13970 h 93980"/>
                  <a:gd name="connsiteX13" fmla="*/ 6350 w 73659"/>
                  <a:gd name="connsiteY13" fmla="*/ 21590 h 93980"/>
                  <a:gd name="connsiteX14" fmla="*/ 6350 w 73659"/>
                  <a:gd name="connsiteY14" fmla="*/ 6350 h 93980"/>
                  <a:gd name="connsiteX15" fmla="*/ 55880 w 73659"/>
                  <a:gd name="connsiteY15" fmla="*/ 50800 h 93980"/>
                  <a:gd name="connsiteX16" fmla="*/ 15240 w 73659"/>
                  <a:gd name="connsiteY16" fmla="*/ 66040 h 93980"/>
                  <a:gd name="connsiteX17" fmla="*/ 29210 w 73659"/>
                  <a:gd name="connsiteY17" fmla="*/ 80010 h 93980"/>
                  <a:gd name="connsiteX18" fmla="*/ 55880 w 73659"/>
                  <a:gd name="connsiteY18" fmla="*/ 5080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80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5880" y="50800"/>
                    </a:moveTo>
                    <a:cubicBezTo>
                      <a:pt x="26670" y="45720"/>
                      <a:pt x="15240" y="54610"/>
                      <a:pt x="15240" y="66040"/>
                    </a:cubicBezTo>
                    <a:cubicBezTo>
                      <a:pt x="15240" y="77470"/>
                      <a:pt x="20320" y="80010"/>
                      <a:pt x="29210" y="80010"/>
                    </a:cubicBezTo>
                    <a:cubicBezTo>
                      <a:pt x="44450" y="80010"/>
                      <a:pt x="55880" y="64770"/>
                      <a:pt x="5588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8" name="Freeform 267">
                <a:extLst>
                  <a:ext uri="{FF2B5EF4-FFF2-40B4-BE49-F238E27FC236}">
                    <a16:creationId xmlns:a16="http://schemas.microsoft.com/office/drawing/2014/main" id="{8D69C940-C0BD-757D-414F-66920CB69BEA}"/>
                  </a:ext>
                </a:extLst>
              </p:cNvPr>
              <p:cNvSpPr/>
              <p:nvPr/>
            </p:nvSpPr>
            <p:spPr>
              <a:xfrm>
                <a:off x="9611359" y="2330450"/>
                <a:ext cx="34290" cy="130810"/>
              </a:xfrm>
              <a:custGeom>
                <a:avLst/>
                <a:gdLst>
                  <a:gd name="connsiteX0" fmla="*/ 0 w 34290"/>
                  <a:gd name="connsiteY0" fmla="*/ 0 h 130810"/>
                  <a:gd name="connsiteX1" fmla="*/ 16510 w 34290"/>
                  <a:gd name="connsiteY1" fmla="*/ 0 h 130810"/>
                  <a:gd name="connsiteX2" fmla="*/ 16510 w 34290"/>
                  <a:gd name="connsiteY2" fmla="*/ 101600 h 130810"/>
                  <a:gd name="connsiteX3" fmla="*/ 26670 w 34290"/>
                  <a:gd name="connsiteY3" fmla="*/ 115570 h 130810"/>
                  <a:gd name="connsiteX4" fmla="*/ 34290 w 34290"/>
                  <a:gd name="connsiteY4" fmla="*/ 115570 h 130810"/>
                  <a:gd name="connsiteX5" fmla="*/ 34290 w 34290"/>
                  <a:gd name="connsiteY5" fmla="*/ 129540 h 130810"/>
                  <a:gd name="connsiteX6" fmla="*/ 22860 w 34290"/>
                  <a:gd name="connsiteY6" fmla="*/ 130810 h 130810"/>
                  <a:gd name="connsiteX7" fmla="*/ 0 w 34290"/>
                  <a:gd name="connsiteY7" fmla="*/ 105410 h 130810"/>
                  <a:gd name="connsiteX8" fmla="*/ 0 w 34290"/>
                  <a:gd name="connsiteY8" fmla="*/ 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290" h="130810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101600"/>
                    </a:lnTo>
                    <a:cubicBezTo>
                      <a:pt x="16510" y="111760"/>
                      <a:pt x="19050" y="115570"/>
                      <a:pt x="26670" y="115570"/>
                    </a:cubicBezTo>
                    <a:cubicBezTo>
                      <a:pt x="34290" y="115570"/>
                      <a:pt x="33020" y="115570"/>
                      <a:pt x="34290" y="115570"/>
                    </a:cubicBezTo>
                    <a:lnTo>
                      <a:pt x="34290" y="129540"/>
                    </a:lnTo>
                    <a:cubicBezTo>
                      <a:pt x="34290" y="129540"/>
                      <a:pt x="29210" y="130810"/>
                      <a:pt x="22860" y="130810"/>
                    </a:cubicBezTo>
                    <a:cubicBezTo>
                      <a:pt x="10160" y="130810"/>
                      <a:pt x="0" y="124460"/>
                      <a:pt x="0" y="10541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9" name="Freeform 268">
                <a:extLst>
                  <a:ext uri="{FF2B5EF4-FFF2-40B4-BE49-F238E27FC236}">
                    <a16:creationId xmlns:a16="http://schemas.microsoft.com/office/drawing/2014/main" id="{58C8D4A3-31E3-F136-77C6-11CC15352FE2}"/>
                  </a:ext>
                </a:extLst>
              </p:cNvPr>
              <p:cNvSpPr/>
              <p:nvPr/>
            </p:nvSpPr>
            <p:spPr>
              <a:xfrm>
                <a:off x="652780" y="2538729"/>
                <a:ext cx="118109" cy="130810"/>
              </a:xfrm>
              <a:custGeom>
                <a:avLst/>
                <a:gdLst>
                  <a:gd name="connsiteX0" fmla="*/ 58420 w 118109"/>
                  <a:gd name="connsiteY0" fmla="*/ 0 h 130810"/>
                  <a:gd name="connsiteX1" fmla="*/ 58420 w 118109"/>
                  <a:gd name="connsiteY1" fmla="*/ 0 h 130810"/>
                  <a:gd name="connsiteX2" fmla="*/ 118110 w 118109"/>
                  <a:gd name="connsiteY2" fmla="*/ 130810 h 130810"/>
                  <a:gd name="connsiteX3" fmla="*/ 100330 w 118109"/>
                  <a:gd name="connsiteY3" fmla="*/ 130810 h 130810"/>
                  <a:gd name="connsiteX4" fmla="*/ 87630 w 118109"/>
                  <a:gd name="connsiteY4" fmla="*/ 102870 h 130810"/>
                  <a:gd name="connsiteX5" fmla="*/ 30480 w 118109"/>
                  <a:gd name="connsiteY5" fmla="*/ 102870 h 130810"/>
                  <a:gd name="connsiteX6" fmla="*/ 17780 w 118109"/>
                  <a:gd name="connsiteY6" fmla="*/ 130810 h 130810"/>
                  <a:gd name="connsiteX7" fmla="*/ 0 w 118109"/>
                  <a:gd name="connsiteY7" fmla="*/ 130810 h 130810"/>
                  <a:gd name="connsiteX8" fmla="*/ 59690 w 118109"/>
                  <a:gd name="connsiteY8" fmla="*/ 0 h 130810"/>
                  <a:gd name="connsiteX9" fmla="*/ 81280 w 118109"/>
                  <a:gd name="connsiteY9" fmla="*/ 87630 h 130810"/>
                  <a:gd name="connsiteX10" fmla="*/ 58420 w 118109"/>
                  <a:gd name="connsiteY10" fmla="*/ 34290 h 130810"/>
                  <a:gd name="connsiteX11" fmla="*/ 35560 w 118109"/>
                  <a:gd name="connsiteY11" fmla="*/ 87630 h 130810"/>
                  <a:gd name="connsiteX12" fmla="*/ 80010 w 118109"/>
                  <a:gd name="connsiteY12" fmla="*/ 8763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8109" h="130810">
                    <a:moveTo>
                      <a:pt x="58420" y="0"/>
                    </a:moveTo>
                    <a:lnTo>
                      <a:pt x="58420" y="0"/>
                    </a:lnTo>
                    <a:lnTo>
                      <a:pt x="118110" y="130810"/>
                    </a:lnTo>
                    <a:lnTo>
                      <a:pt x="100330" y="130810"/>
                    </a:lnTo>
                    <a:lnTo>
                      <a:pt x="87630" y="102870"/>
                    </a:lnTo>
                    <a:lnTo>
                      <a:pt x="30480" y="102870"/>
                    </a:lnTo>
                    <a:lnTo>
                      <a:pt x="17780" y="130810"/>
                    </a:lnTo>
                    <a:lnTo>
                      <a:pt x="0" y="130810"/>
                    </a:lnTo>
                    <a:lnTo>
                      <a:pt x="59690" y="0"/>
                    </a:lnTo>
                    <a:close/>
                    <a:moveTo>
                      <a:pt x="81280" y="87630"/>
                    </a:moveTo>
                    <a:cubicBezTo>
                      <a:pt x="72390" y="68580"/>
                      <a:pt x="66040" y="53340"/>
                      <a:pt x="58420" y="34290"/>
                    </a:cubicBezTo>
                    <a:cubicBezTo>
                      <a:pt x="50800" y="52070"/>
                      <a:pt x="44450" y="67310"/>
                      <a:pt x="35560" y="87630"/>
                    </a:cubicBezTo>
                    <a:lnTo>
                      <a:pt x="80010" y="876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0" name="Freeform 269">
                <a:extLst>
                  <a:ext uri="{FF2B5EF4-FFF2-40B4-BE49-F238E27FC236}">
                    <a16:creationId xmlns:a16="http://schemas.microsoft.com/office/drawing/2014/main" id="{ADF36218-286B-BE82-1DDD-FCA7F94C05F2}"/>
                  </a:ext>
                </a:extLst>
              </p:cNvPr>
              <p:cNvSpPr/>
              <p:nvPr/>
            </p:nvSpPr>
            <p:spPr>
              <a:xfrm>
                <a:off x="787400" y="2578100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" name="Freeform 270">
                <a:extLst>
                  <a:ext uri="{FF2B5EF4-FFF2-40B4-BE49-F238E27FC236}">
                    <a16:creationId xmlns:a16="http://schemas.microsoft.com/office/drawing/2014/main" id="{16FC41C2-AE9C-4F4F-1E9D-3447A425C2FE}"/>
                  </a:ext>
                </a:extLst>
              </p:cNvPr>
              <p:cNvSpPr/>
              <p:nvPr/>
            </p:nvSpPr>
            <p:spPr>
              <a:xfrm>
                <a:off x="855980" y="2578100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2" name="Freeform 271">
                <a:extLst>
                  <a:ext uri="{FF2B5EF4-FFF2-40B4-BE49-F238E27FC236}">
                    <a16:creationId xmlns:a16="http://schemas.microsoft.com/office/drawing/2014/main" id="{CD6541E5-EE05-CCCC-D33C-21AA992BBC36}"/>
                  </a:ext>
                </a:extLst>
              </p:cNvPr>
              <p:cNvSpPr/>
              <p:nvPr/>
            </p:nvSpPr>
            <p:spPr>
              <a:xfrm>
                <a:off x="919480" y="2578100"/>
                <a:ext cx="91439" cy="93979"/>
              </a:xfrm>
              <a:custGeom>
                <a:avLst/>
                <a:gdLst>
                  <a:gd name="connsiteX0" fmla="*/ 91440 w 91439"/>
                  <a:gd name="connsiteY0" fmla="*/ 46990 h 93979"/>
                  <a:gd name="connsiteX1" fmla="*/ 45720 w 91439"/>
                  <a:gd name="connsiteY1" fmla="*/ 93980 h 93979"/>
                  <a:gd name="connsiteX2" fmla="*/ 0 w 91439"/>
                  <a:gd name="connsiteY2" fmla="*/ 46990 h 93979"/>
                  <a:gd name="connsiteX3" fmla="*/ 45720 w 91439"/>
                  <a:gd name="connsiteY3" fmla="*/ 0 h 93979"/>
                  <a:gd name="connsiteX4" fmla="*/ 91440 w 91439"/>
                  <a:gd name="connsiteY4" fmla="*/ 46990 h 93979"/>
                  <a:gd name="connsiteX5" fmla="*/ 74930 w 91439"/>
                  <a:gd name="connsiteY5" fmla="*/ 46990 h 93979"/>
                  <a:gd name="connsiteX6" fmla="*/ 44450 w 91439"/>
                  <a:gd name="connsiteY6" fmla="*/ 15240 h 93979"/>
                  <a:gd name="connsiteX7" fmla="*/ 15240 w 91439"/>
                  <a:gd name="connsiteY7" fmla="*/ 46990 h 93979"/>
                  <a:gd name="connsiteX8" fmla="*/ 44450 w 91439"/>
                  <a:gd name="connsiteY8" fmla="*/ 78740 h 93979"/>
                  <a:gd name="connsiteX9" fmla="*/ 74930 w 91439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39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4930" y="46990"/>
                    </a:moveTo>
                    <a:cubicBezTo>
                      <a:pt x="74930" y="27940"/>
                      <a:pt x="62230" y="15240"/>
                      <a:pt x="44450" y="15240"/>
                    </a:cubicBezTo>
                    <a:cubicBezTo>
                      <a:pt x="26670" y="15240"/>
                      <a:pt x="15240" y="29210"/>
                      <a:pt x="15240" y="46990"/>
                    </a:cubicBezTo>
                    <a:cubicBezTo>
                      <a:pt x="15240" y="64770"/>
                      <a:pt x="27940" y="78740"/>
                      <a:pt x="44450" y="78740"/>
                    </a:cubicBezTo>
                    <a:cubicBezTo>
                      <a:pt x="60960" y="78740"/>
                      <a:pt x="74930" y="64770"/>
                      <a:pt x="7493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3" name="Freeform 272">
                <a:extLst>
                  <a:ext uri="{FF2B5EF4-FFF2-40B4-BE49-F238E27FC236}">
                    <a16:creationId xmlns:a16="http://schemas.microsoft.com/office/drawing/2014/main" id="{AF731366-3536-610C-B437-DDB1B7312143}"/>
                  </a:ext>
                </a:extLst>
              </p:cNvPr>
              <p:cNvSpPr/>
              <p:nvPr/>
            </p:nvSpPr>
            <p:spPr>
              <a:xfrm>
                <a:off x="1021080" y="2580639"/>
                <a:ext cx="137159" cy="91439"/>
              </a:xfrm>
              <a:custGeom>
                <a:avLst/>
                <a:gdLst>
                  <a:gd name="connsiteX0" fmla="*/ 95250 w 137159"/>
                  <a:gd name="connsiteY0" fmla="*/ 64770 h 91439"/>
                  <a:gd name="connsiteX1" fmla="*/ 119380 w 137159"/>
                  <a:gd name="connsiteY1" fmla="*/ 0 h 91439"/>
                  <a:gd name="connsiteX2" fmla="*/ 137160 w 137159"/>
                  <a:gd name="connsiteY2" fmla="*/ 0 h 91439"/>
                  <a:gd name="connsiteX3" fmla="*/ 100330 w 137159"/>
                  <a:gd name="connsiteY3" fmla="*/ 91440 h 91439"/>
                  <a:gd name="connsiteX4" fmla="*/ 91440 w 137159"/>
                  <a:gd name="connsiteY4" fmla="*/ 91440 h 91439"/>
                  <a:gd name="connsiteX5" fmla="*/ 68580 w 137159"/>
                  <a:gd name="connsiteY5" fmla="*/ 30480 h 91439"/>
                  <a:gd name="connsiteX6" fmla="*/ 45720 w 137159"/>
                  <a:gd name="connsiteY6" fmla="*/ 91440 h 91439"/>
                  <a:gd name="connsiteX7" fmla="*/ 36830 w 137159"/>
                  <a:gd name="connsiteY7" fmla="*/ 91440 h 91439"/>
                  <a:gd name="connsiteX8" fmla="*/ 0 w 137159"/>
                  <a:gd name="connsiteY8" fmla="*/ 0 h 91439"/>
                  <a:gd name="connsiteX9" fmla="*/ 17780 w 137159"/>
                  <a:gd name="connsiteY9" fmla="*/ 0 h 91439"/>
                  <a:gd name="connsiteX10" fmla="*/ 41910 w 137159"/>
                  <a:gd name="connsiteY10" fmla="*/ 64770 h 91439"/>
                  <a:gd name="connsiteX11" fmla="*/ 64770 w 137159"/>
                  <a:gd name="connsiteY11" fmla="*/ 1270 h 91439"/>
                  <a:gd name="connsiteX12" fmla="*/ 73660 w 137159"/>
                  <a:gd name="connsiteY12" fmla="*/ 1270 h 91439"/>
                  <a:gd name="connsiteX13" fmla="*/ 96520 w 137159"/>
                  <a:gd name="connsiteY13" fmla="*/ 6477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7159" h="91439">
                    <a:moveTo>
                      <a:pt x="95250" y="64770"/>
                    </a:moveTo>
                    <a:lnTo>
                      <a:pt x="119380" y="0"/>
                    </a:lnTo>
                    <a:lnTo>
                      <a:pt x="137160" y="0"/>
                    </a:lnTo>
                    <a:lnTo>
                      <a:pt x="100330" y="91440"/>
                    </a:lnTo>
                    <a:lnTo>
                      <a:pt x="91440" y="91440"/>
                    </a:lnTo>
                    <a:lnTo>
                      <a:pt x="68580" y="30480"/>
                    </a:lnTo>
                    <a:lnTo>
                      <a:pt x="45720" y="91440"/>
                    </a:lnTo>
                    <a:lnTo>
                      <a:pt x="36830" y="91440"/>
                    </a:lnTo>
                    <a:lnTo>
                      <a:pt x="0" y="0"/>
                    </a:lnTo>
                    <a:lnTo>
                      <a:pt x="17780" y="0"/>
                    </a:lnTo>
                    <a:lnTo>
                      <a:pt x="41910" y="64770"/>
                    </a:lnTo>
                    <a:lnTo>
                      <a:pt x="64770" y="1270"/>
                    </a:lnTo>
                    <a:lnTo>
                      <a:pt x="73660" y="1270"/>
                    </a:lnTo>
                    <a:lnTo>
                      <a:pt x="96520" y="647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4" name="Freeform 273">
                <a:extLst>
                  <a:ext uri="{FF2B5EF4-FFF2-40B4-BE49-F238E27FC236}">
                    <a16:creationId xmlns:a16="http://schemas.microsoft.com/office/drawing/2014/main" id="{B8F5802A-1471-D3E8-3311-72406748CEC9}"/>
                  </a:ext>
                </a:extLst>
              </p:cNvPr>
              <p:cNvSpPr/>
              <p:nvPr/>
            </p:nvSpPr>
            <p:spPr>
              <a:xfrm>
                <a:off x="1176019" y="2541270"/>
                <a:ext cx="80010" cy="128269"/>
              </a:xfrm>
              <a:custGeom>
                <a:avLst/>
                <a:gdLst>
                  <a:gd name="connsiteX0" fmla="*/ 0 w 80010"/>
                  <a:gd name="connsiteY0" fmla="*/ 0 h 128269"/>
                  <a:gd name="connsiteX1" fmla="*/ 16510 w 80010"/>
                  <a:gd name="connsiteY1" fmla="*/ 0 h 128269"/>
                  <a:gd name="connsiteX2" fmla="*/ 16510 w 80010"/>
                  <a:gd name="connsiteY2" fmla="*/ 49530 h 128269"/>
                  <a:gd name="connsiteX3" fmla="*/ 16510 w 80010"/>
                  <a:gd name="connsiteY3" fmla="*/ 58420 h 128269"/>
                  <a:gd name="connsiteX4" fmla="*/ 16510 w 80010"/>
                  <a:gd name="connsiteY4" fmla="*/ 58420 h 128269"/>
                  <a:gd name="connsiteX5" fmla="*/ 49530 w 80010"/>
                  <a:gd name="connsiteY5" fmla="*/ 36830 h 128269"/>
                  <a:gd name="connsiteX6" fmla="*/ 80010 w 80010"/>
                  <a:gd name="connsiteY6" fmla="*/ 72390 h 128269"/>
                  <a:gd name="connsiteX7" fmla="*/ 80010 w 80010"/>
                  <a:gd name="connsiteY7" fmla="*/ 128270 h 128269"/>
                  <a:gd name="connsiteX8" fmla="*/ 63500 w 80010"/>
                  <a:gd name="connsiteY8" fmla="*/ 128270 h 128269"/>
                  <a:gd name="connsiteX9" fmla="*/ 63500 w 80010"/>
                  <a:gd name="connsiteY9" fmla="*/ 76200 h 128269"/>
                  <a:gd name="connsiteX10" fmla="*/ 46990 w 80010"/>
                  <a:gd name="connsiteY10" fmla="*/ 53340 h 128269"/>
                  <a:gd name="connsiteX11" fmla="*/ 16510 w 80010"/>
                  <a:gd name="connsiteY11" fmla="*/ 85090 h 128269"/>
                  <a:gd name="connsiteX12" fmla="*/ 16510 w 80010"/>
                  <a:gd name="connsiteY12" fmla="*/ 128270 h 128269"/>
                  <a:gd name="connsiteX13" fmla="*/ 0 w 80010"/>
                  <a:gd name="connsiteY13" fmla="*/ 128270 h 128269"/>
                  <a:gd name="connsiteX14" fmla="*/ 0 w 80010"/>
                  <a:gd name="connsiteY14" fmla="*/ 0 h 128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128269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49530"/>
                    </a:lnTo>
                    <a:cubicBezTo>
                      <a:pt x="16510" y="53340"/>
                      <a:pt x="16510" y="57150"/>
                      <a:pt x="16510" y="58420"/>
                    </a:cubicBezTo>
                    <a:lnTo>
                      <a:pt x="16510" y="58420"/>
                    </a:lnTo>
                    <a:cubicBezTo>
                      <a:pt x="20320" y="50800"/>
                      <a:pt x="30480" y="36830"/>
                      <a:pt x="49530" y="36830"/>
                    </a:cubicBezTo>
                    <a:cubicBezTo>
                      <a:pt x="68580" y="36830"/>
                      <a:pt x="80010" y="49530"/>
                      <a:pt x="80010" y="72390"/>
                    </a:cubicBezTo>
                    <a:lnTo>
                      <a:pt x="80010" y="128270"/>
                    </a:lnTo>
                    <a:lnTo>
                      <a:pt x="63500" y="128270"/>
                    </a:lnTo>
                    <a:lnTo>
                      <a:pt x="63500" y="76200"/>
                    </a:lnTo>
                    <a:cubicBezTo>
                      <a:pt x="63500" y="63500"/>
                      <a:pt x="60960" y="53340"/>
                      <a:pt x="46990" y="53340"/>
                    </a:cubicBezTo>
                    <a:cubicBezTo>
                      <a:pt x="33020" y="53340"/>
                      <a:pt x="16510" y="67310"/>
                      <a:pt x="16510" y="85090"/>
                    </a:cubicBezTo>
                    <a:lnTo>
                      <a:pt x="16510" y="128270"/>
                    </a:lnTo>
                    <a:lnTo>
                      <a:pt x="0" y="1282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5" name="Freeform 274">
                <a:extLst>
                  <a:ext uri="{FF2B5EF4-FFF2-40B4-BE49-F238E27FC236}">
                    <a16:creationId xmlns:a16="http://schemas.microsoft.com/office/drawing/2014/main" id="{448EECE6-F6D4-EFF0-E9F3-1C767C52A681}"/>
                  </a:ext>
                </a:extLst>
              </p:cNvPr>
              <p:cNvSpPr/>
              <p:nvPr/>
            </p:nvSpPr>
            <p:spPr>
              <a:xfrm>
                <a:off x="1278889" y="2578100"/>
                <a:ext cx="83820" cy="93979"/>
              </a:xfrm>
              <a:custGeom>
                <a:avLst/>
                <a:gdLst>
                  <a:gd name="connsiteX0" fmla="*/ 83820 w 83820"/>
                  <a:gd name="connsiteY0" fmla="*/ 41910 h 93979"/>
                  <a:gd name="connsiteX1" fmla="*/ 83820 w 83820"/>
                  <a:gd name="connsiteY1" fmla="*/ 50800 h 93979"/>
                  <a:gd name="connsiteX2" fmla="*/ 17780 w 83820"/>
                  <a:gd name="connsiteY2" fmla="*/ 50800 h 93979"/>
                  <a:gd name="connsiteX3" fmla="*/ 48260 w 83820"/>
                  <a:gd name="connsiteY3" fmla="*/ 80010 h 93979"/>
                  <a:gd name="connsiteX4" fmla="*/ 80010 w 83820"/>
                  <a:gd name="connsiteY4" fmla="*/ 71120 h 93979"/>
                  <a:gd name="connsiteX5" fmla="*/ 80010 w 83820"/>
                  <a:gd name="connsiteY5" fmla="*/ 86360 h 93979"/>
                  <a:gd name="connsiteX6" fmla="*/ 46990 w 83820"/>
                  <a:gd name="connsiteY6" fmla="*/ 93980 h 93979"/>
                  <a:gd name="connsiteX7" fmla="*/ 0 w 83820"/>
                  <a:gd name="connsiteY7" fmla="*/ 46990 h 93979"/>
                  <a:gd name="connsiteX8" fmla="*/ 43180 w 83820"/>
                  <a:gd name="connsiteY8" fmla="*/ 0 h 93979"/>
                  <a:gd name="connsiteX9" fmla="*/ 83820 w 83820"/>
                  <a:gd name="connsiteY9" fmla="*/ 41910 h 93979"/>
                  <a:gd name="connsiteX10" fmla="*/ 43180 w 83820"/>
                  <a:gd name="connsiteY10" fmla="*/ 13970 h 93979"/>
                  <a:gd name="connsiteX11" fmla="*/ 17780 w 83820"/>
                  <a:gd name="connsiteY11" fmla="*/ 38100 h 93979"/>
                  <a:gd name="connsiteX12" fmla="*/ 67310 w 83820"/>
                  <a:gd name="connsiteY12" fmla="*/ 38100 h 93979"/>
                  <a:gd name="connsiteX13" fmla="*/ 43180 w 83820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6" name="Freeform 275">
                <a:extLst>
                  <a:ext uri="{FF2B5EF4-FFF2-40B4-BE49-F238E27FC236}">
                    <a16:creationId xmlns:a16="http://schemas.microsoft.com/office/drawing/2014/main" id="{C1AFBC04-A107-7E52-698A-DEC306227ED8}"/>
                  </a:ext>
                </a:extLst>
              </p:cNvPr>
              <p:cNvSpPr/>
              <p:nvPr/>
            </p:nvSpPr>
            <p:spPr>
              <a:xfrm>
                <a:off x="1383030" y="2578100"/>
                <a:ext cx="73659" cy="93979"/>
              </a:xfrm>
              <a:custGeom>
                <a:avLst/>
                <a:gdLst>
                  <a:gd name="connsiteX0" fmla="*/ 5080 w 73659"/>
                  <a:gd name="connsiteY0" fmla="*/ 6350 h 93979"/>
                  <a:gd name="connsiteX1" fmla="*/ 36830 w 73659"/>
                  <a:gd name="connsiteY1" fmla="*/ 0 h 93979"/>
                  <a:gd name="connsiteX2" fmla="*/ 73660 w 73659"/>
                  <a:gd name="connsiteY2" fmla="*/ 34290 h 93979"/>
                  <a:gd name="connsiteX3" fmla="*/ 73660 w 73659"/>
                  <a:gd name="connsiteY3" fmla="*/ 91440 h 93979"/>
                  <a:gd name="connsiteX4" fmla="*/ 58420 w 73659"/>
                  <a:gd name="connsiteY4" fmla="*/ 91440 h 93979"/>
                  <a:gd name="connsiteX5" fmla="*/ 58420 w 73659"/>
                  <a:gd name="connsiteY5" fmla="*/ 81280 h 93979"/>
                  <a:gd name="connsiteX6" fmla="*/ 58420 w 73659"/>
                  <a:gd name="connsiteY6" fmla="*/ 73660 h 93979"/>
                  <a:gd name="connsiteX7" fmla="*/ 58420 w 73659"/>
                  <a:gd name="connsiteY7" fmla="*/ 73660 h 93979"/>
                  <a:gd name="connsiteX8" fmla="*/ 27940 w 73659"/>
                  <a:gd name="connsiteY8" fmla="*/ 93980 h 93979"/>
                  <a:gd name="connsiteX9" fmla="*/ 0 w 73659"/>
                  <a:gd name="connsiteY9" fmla="*/ 67310 h 93979"/>
                  <a:gd name="connsiteX10" fmla="*/ 58420 w 73659"/>
                  <a:gd name="connsiteY10" fmla="*/ 39370 h 93979"/>
                  <a:gd name="connsiteX11" fmla="*/ 58420 w 73659"/>
                  <a:gd name="connsiteY11" fmla="*/ 34290 h 93979"/>
                  <a:gd name="connsiteX12" fmla="*/ 35560 w 73659"/>
                  <a:gd name="connsiteY12" fmla="*/ 13970 h 93979"/>
                  <a:gd name="connsiteX13" fmla="*/ 6350 w 73659"/>
                  <a:gd name="connsiteY13" fmla="*/ 21590 h 93979"/>
                  <a:gd name="connsiteX14" fmla="*/ 6350 w 73659"/>
                  <a:gd name="connsiteY14" fmla="*/ 6350 h 93979"/>
                  <a:gd name="connsiteX15" fmla="*/ 57150 w 73659"/>
                  <a:gd name="connsiteY15" fmla="*/ 50800 h 93979"/>
                  <a:gd name="connsiteX16" fmla="*/ 16510 w 73659"/>
                  <a:gd name="connsiteY16" fmla="*/ 66040 h 93979"/>
                  <a:gd name="connsiteX17" fmla="*/ 30480 w 73659"/>
                  <a:gd name="connsiteY17" fmla="*/ 80010 h 93979"/>
                  <a:gd name="connsiteX18" fmla="*/ 57150 w 73659"/>
                  <a:gd name="connsiteY18" fmla="*/ 5080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80010"/>
                      <a:pt x="30480" y="80010"/>
                    </a:cubicBezTo>
                    <a:cubicBezTo>
                      <a:pt x="45720" y="80010"/>
                      <a:pt x="57150" y="64770"/>
                      <a:pt x="5715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7" name="Freeform 276">
                <a:extLst>
                  <a:ext uri="{FF2B5EF4-FFF2-40B4-BE49-F238E27FC236}">
                    <a16:creationId xmlns:a16="http://schemas.microsoft.com/office/drawing/2014/main" id="{B2BF529C-8903-C6D3-0DED-AAF489764F98}"/>
                  </a:ext>
                </a:extLst>
              </p:cNvPr>
              <p:cNvSpPr/>
              <p:nvPr/>
            </p:nvSpPr>
            <p:spPr>
              <a:xfrm>
                <a:off x="1479550" y="2541270"/>
                <a:ext cx="87630" cy="130809"/>
              </a:xfrm>
              <a:custGeom>
                <a:avLst/>
                <a:gdLst>
                  <a:gd name="connsiteX0" fmla="*/ 87630 w 87630"/>
                  <a:gd name="connsiteY0" fmla="*/ 128270 h 130809"/>
                  <a:gd name="connsiteX1" fmla="*/ 72390 w 87630"/>
                  <a:gd name="connsiteY1" fmla="*/ 128270 h 130809"/>
                  <a:gd name="connsiteX2" fmla="*/ 72390 w 87630"/>
                  <a:gd name="connsiteY2" fmla="*/ 118110 h 130809"/>
                  <a:gd name="connsiteX3" fmla="*/ 72390 w 87630"/>
                  <a:gd name="connsiteY3" fmla="*/ 111760 h 130809"/>
                  <a:gd name="connsiteX4" fmla="*/ 72390 w 87630"/>
                  <a:gd name="connsiteY4" fmla="*/ 111760 h 130809"/>
                  <a:gd name="connsiteX5" fmla="*/ 40640 w 87630"/>
                  <a:gd name="connsiteY5" fmla="*/ 130810 h 130809"/>
                  <a:gd name="connsiteX6" fmla="*/ 0 w 87630"/>
                  <a:gd name="connsiteY6" fmla="*/ 83820 h 130809"/>
                  <a:gd name="connsiteX7" fmla="*/ 40640 w 87630"/>
                  <a:gd name="connsiteY7" fmla="*/ 36830 h 130809"/>
                  <a:gd name="connsiteX8" fmla="*/ 71120 w 87630"/>
                  <a:gd name="connsiteY8" fmla="*/ 53340 h 130809"/>
                  <a:gd name="connsiteX9" fmla="*/ 71120 w 87630"/>
                  <a:gd name="connsiteY9" fmla="*/ 53340 h 130809"/>
                  <a:gd name="connsiteX10" fmla="*/ 71120 w 87630"/>
                  <a:gd name="connsiteY10" fmla="*/ 45720 h 130809"/>
                  <a:gd name="connsiteX11" fmla="*/ 71120 w 87630"/>
                  <a:gd name="connsiteY11" fmla="*/ 0 h 130809"/>
                  <a:gd name="connsiteX12" fmla="*/ 87630 w 87630"/>
                  <a:gd name="connsiteY12" fmla="*/ 0 h 130809"/>
                  <a:gd name="connsiteX13" fmla="*/ 87630 w 87630"/>
                  <a:gd name="connsiteY13" fmla="*/ 128270 h 130809"/>
                  <a:gd name="connsiteX14" fmla="*/ 16510 w 87630"/>
                  <a:gd name="connsiteY14" fmla="*/ 83820 h 130809"/>
                  <a:gd name="connsiteX15" fmla="*/ 44450 w 87630"/>
                  <a:gd name="connsiteY15" fmla="*/ 115570 h 130809"/>
                  <a:gd name="connsiteX16" fmla="*/ 72390 w 87630"/>
                  <a:gd name="connsiteY16" fmla="*/ 83820 h 130809"/>
                  <a:gd name="connsiteX17" fmla="*/ 44450 w 87630"/>
                  <a:gd name="connsiteY17" fmla="*/ 52070 h 130809"/>
                  <a:gd name="connsiteX18" fmla="*/ 16510 w 87630"/>
                  <a:gd name="connsiteY18" fmla="*/ 8382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30" h="130809">
                    <a:moveTo>
                      <a:pt x="87630" y="128270"/>
                    </a:moveTo>
                    <a:lnTo>
                      <a:pt x="72390" y="128270"/>
                    </a:lnTo>
                    <a:lnTo>
                      <a:pt x="72390" y="118110"/>
                    </a:lnTo>
                    <a:cubicBezTo>
                      <a:pt x="72390" y="114300"/>
                      <a:pt x="72390" y="111760"/>
                      <a:pt x="72390" y="111760"/>
                    </a:cubicBezTo>
                    <a:lnTo>
                      <a:pt x="72390" y="111760"/>
                    </a:lnTo>
                    <a:cubicBezTo>
                      <a:pt x="67310" y="121920"/>
                      <a:pt x="55880" y="130810"/>
                      <a:pt x="40640" y="130810"/>
                    </a:cubicBezTo>
                    <a:cubicBezTo>
                      <a:pt x="17780" y="130810"/>
                      <a:pt x="0" y="111760"/>
                      <a:pt x="0" y="83820"/>
                    </a:cubicBezTo>
                    <a:cubicBezTo>
                      <a:pt x="0" y="55880"/>
                      <a:pt x="17780" y="36830"/>
                      <a:pt x="40640" y="36830"/>
                    </a:cubicBezTo>
                    <a:cubicBezTo>
                      <a:pt x="63500" y="36830"/>
                      <a:pt x="67310" y="44450"/>
                      <a:pt x="71120" y="53340"/>
                    </a:cubicBezTo>
                    <a:lnTo>
                      <a:pt x="71120" y="53340"/>
                    </a:lnTo>
                    <a:cubicBezTo>
                      <a:pt x="71120" y="53340"/>
                      <a:pt x="71120" y="50800"/>
                      <a:pt x="71120" y="45720"/>
                    </a:cubicBezTo>
                    <a:lnTo>
                      <a:pt x="71120" y="0"/>
                    </a:lnTo>
                    <a:lnTo>
                      <a:pt x="87630" y="0"/>
                    </a:lnTo>
                    <a:lnTo>
                      <a:pt x="87630" y="128270"/>
                    </a:lnTo>
                    <a:close/>
                    <a:moveTo>
                      <a:pt x="16510" y="83820"/>
                    </a:moveTo>
                    <a:cubicBezTo>
                      <a:pt x="16510" y="102870"/>
                      <a:pt x="27940" y="115570"/>
                      <a:pt x="44450" y="115570"/>
                    </a:cubicBezTo>
                    <a:cubicBezTo>
                      <a:pt x="60960" y="115570"/>
                      <a:pt x="72390" y="105410"/>
                      <a:pt x="72390" y="83820"/>
                    </a:cubicBezTo>
                    <a:cubicBezTo>
                      <a:pt x="72390" y="62230"/>
                      <a:pt x="58420" y="52070"/>
                      <a:pt x="44450" y="52070"/>
                    </a:cubicBezTo>
                    <a:cubicBezTo>
                      <a:pt x="30480" y="52070"/>
                      <a:pt x="16510" y="66040"/>
                      <a:pt x="16510" y="8382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8" name="Freeform 277">
                <a:extLst>
                  <a:ext uri="{FF2B5EF4-FFF2-40B4-BE49-F238E27FC236}">
                    <a16:creationId xmlns:a16="http://schemas.microsoft.com/office/drawing/2014/main" id="{263F0670-76CB-2820-9F9F-5E8AD9A88C17}"/>
                  </a:ext>
                </a:extLst>
              </p:cNvPr>
              <p:cNvSpPr/>
              <p:nvPr/>
            </p:nvSpPr>
            <p:spPr>
              <a:xfrm>
                <a:off x="1633220" y="2541270"/>
                <a:ext cx="95250" cy="128269"/>
              </a:xfrm>
              <a:custGeom>
                <a:avLst/>
                <a:gdLst>
                  <a:gd name="connsiteX0" fmla="*/ 55880 w 95250"/>
                  <a:gd name="connsiteY0" fmla="*/ 13970 h 128269"/>
                  <a:gd name="connsiteX1" fmla="*/ 55880 w 95250"/>
                  <a:gd name="connsiteY1" fmla="*/ 128270 h 128269"/>
                  <a:gd name="connsiteX2" fmla="*/ 39370 w 95250"/>
                  <a:gd name="connsiteY2" fmla="*/ 128270 h 128269"/>
                  <a:gd name="connsiteX3" fmla="*/ 39370 w 95250"/>
                  <a:gd name="connsiteY3" fmla="*/ 13970 h 128269"/>
                  <a:gd name="connsiteX4" fmla="*/ 0 w 95250"/>
                  <a:gd name="connsiteY4" fmla="*/ 13970 h 128269"/>
                  <a:gd name="connsiteX5" fmla="*/ 0 w 95250"/>
                  <a:gd name="connsiteY5" fmla="*/ 0 h 128269"/>
                  <a:gd name="connsiteX6" fmla="*/ 95250 w 95250"/>
                  <a:gd name="connsiteY6" fmla="*/ 0 h 128269"/>
                  <a:gd name="connsiteX7" fmla="*/ 95250 w 95250"/>
                  <a:gd name="connsiteY7" fmla="*/ 13970 h 128269"/>
                  <a:gd name="connsiteX8" fmla="*/ 55880 w 95250"/>
                  <a:gd name="connsiteY8" fmla="*/ 13970 h 128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5250" h="128269">
                    <a:moveTo>
                      <a:pt x="55880" y="13970"/>
                    </a:moveTo>
                    <a:lnTo>
                      <a:pt x="55880" y="128270"/>
                    </a:lnTo>
                    <a:lnTo>
                      <a:pt x="39370" y="128270"/>
                    </a:lnTo>
                    <a:lnTo>
                      <a:pt x="39370" y="13970"/>
                    </a:lnTo>
                    <a:lnTo>
                      <a:pt x="0" y="13970"/>
                    </a:lnTo>
                    <a:lnTo>
                      <a:pt x="0" y="0"/>
                    </a:lnTo>
                    <a:lnTo>
                      <a:pt x="95250" y="0"/>
                    </a:lnTo>
                    <a:lnTo>
                      <a:pt x="95250" y="13970"/>
                    </a:lnTo>
                    <a:lnTo>
                      <a:pt x="55880" y="139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9" name="Freeform 278">
                <a:extLst>
                  <a:ext uri="{FF2B5EF4-FFF2-40B4-BE49-F238E27FC236}">
                    <a16:creationId xmlns:a16="http://schemas.microsoft.com/office/drawing/2014/main" id="{755D5F23-A4DA-44A4-EC91-8CF7AD238F74}"/>
                  </a:ext>
                </a:extLst>
              </p:cNvPr>
              <p:cNvSpPr/>
              <p:nvPr/>
            </p:nvSpPr>
            <p:spPr>
              <a:xfrm>
                <a:off x="1737360" y="2578100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" name="Freeform 279">
                <a:extLst>
                  <a:ext uri="{FF2B5EF4-FFF2-40B4-BE49-F238E27FC236}">
                    <a16:creationId xmlns:a16="http://schemas.microsoft.com/office/drawing/2014/main" id="{92602B11-D2DC-8145-7AFC-867156E5371A}"/>
                  </a:ext>
                </a:extLst>
              </p:cNvPr>
              <p:cNvSpPr/>
              <p:nvPr/>
            </p:nvSpPr>
            <p:spPr>
              <a:xfrm>
                <a:off x="1798320" y="2578100"/>
                <a:ext cx="73659" cy="93979"/>
              </a:xfrm>
              <a:custGeom>
                <a:avLst/>
                <a:gdLst>
                  <a:gd name="connsiteX0" fmla="*/ 5080 w 73659"/>
                  <a:gd name="connsiteY0" fmla="*/ 6350 h 93979"/>
                  <a:gd name="connsiteX1" fmla="*/ 36830 w 73659"/>
                  <a:gd name="connsiteY1" fmla="*/ 0 h 93979"/>
                  <a:gd name="connsiteX2" fmla="*/ 73660 w 73659"/>
                  <a:gd name="connsiteY2" fmla="*/ 34290 h 93979"/>
                  <a:gd name="connsiteX3" fmla="*/ 73660 w 73659"/>
                  <a:gd name="connsiteY3" fmla="*/ 91440 h 93979"/>
                  <a:gd name="connsiteX4" fmla="*/ 58420 w 73659"/>
                  <a:gd name="connsiteY4" fmla="*/ 91440 h 93979"/>
                  <a:gd name="connsiteX5" fmla="*/ 58420 w 73659"/>
                  <a:gd name="connsiteY5" fmla="*/ 81280 h 93979"/>
                  <a:gd name="connsiteX6" fmla="*/ 58420 w 73659"/>
                  <a:gd name="connsiteY6" fmla="*/ 73660 h 93979"/>
                  <a:gd name="connsiteX7" fmla="*/ 58420 w 73659"/>
                  <a:gd name="connsiteY7" fmla="*/ 73660 h 93979"/>
                  <a:gd name="connsiteX8" fmla="*/ 27940 w 73659"/>
                  <a:gd name="connsiteY8" fmla="*/ 93980 h 93979"/>
                  <a:gd name="connsiteX9" fmla="*/ 0 w 73659"/>
                  <a:gd name="connsiteY9" fmla="*/ 67310 h 93979"/>
                  <a:gd name="connsiteX10" fmla="*/ 58420 w 73659"/>
                  <a:gd name="connsiteY10" fmla="*/ 39370 h 93979"/>
                  <a:gd name="connsiteX11" fmla="*/ 58420 w 73659"/>
                  <a:gd name="connsiteY11" fmla="*/ 34290 h 93979"/>
                  <a:gd name="connsiteX12" fmla="*/ 35560 w 73659"/>
                  <a:gd name="connsiteY12" fmla="*/ 13970 h 93979"/>
                  <a:gd name="connsiteX13" fmla="*/ 6350 w 73659"/>
                  <a:gd name="connsiteY13" fmla="*/ 21590 h 93979"/>
                  <a:gd name="connsiteX14" fmla="*/ 6350 w 73659"/>
                  <a:gd name="connsiteY14" fmla="*/ 6350 h 93979"/>
                  <a:gd name="connsiteX15" fmla="*/ 57150 w 73659"/>
                  <a:gd name="connsiteY15" fmla="*/ 50800 h 93979"/>
                  <a:gd name="connsiteX16" fmla="*/ 16510 w 73659"/>
                  <a:gd name="connsiteY16" fmla="*/ 66040 h 93979"/>
                  <a:gd name="connsiteX17" fmla="*/ 30480 w 73659"/>
                  <a:gd name="connsiteY17" fmla="*/ 80010 h 93979"/>
                  <a:gd name="connsiteX18" fmla="*/ 57150 w 73659"/>
                  <a:gd name="connsiteY18" fmla="*/ 5080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80010"/>
                      <a:pt x="30480" y="80010"/>
                    </a:cubicBezTo>
                    <a:cubicBezTo>
                      <a:pt x="45720" y="80010"/>
                      <a:pt x="57150" y="64770"/>
                      <a:pt x="5715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" name="Freeform 280">
                <a:extLst>
                  <a:ext uri="{FF2B5EF4-FFF2-40B4-BE49-F238E27FC236}">
                    <a16:creationId xmlns:a16="http://schemas.microsoft.com/office/drawing/2014/main" id="{8F78DA70-F175-A0F8-BCF3-76F7DC120D0E}"/>
                  </a:ext>
                </a:extLst>
              </p:cNvPr>
              <p:cNvSpPr/>
              <p:nvPr/>
            </p:nvSpPr>
            <p:spPr>
              <a:xfrm>
                <a:off x="1902460" y="2578100"/>
                <a:ext cx="80010" cy="91439"/>
              </a:xfrm>
              <a:custGeom>
                <a:avLst/>
                <a:gdLst>
                  <a:gd name="connsiteX0" fmla="*/ 15240 w 80010"/>
                  <a:gd name="connsiteY0" fmla="*/ 2540 h 91439"/>
                  <a:gd name="connsiteX1" fmla="*/ 15240 w 80010"/>
                  <a:gd name="connsiteY1" fmla="*/ 15240 h 91439"/>
                  <a:gd name="connsiteX2" fmla="*/ 15240 w 80010"/>
                  <a:gd name="connsiteY2" fmla="*/ 21590 h 91439"/>
                  <a:gd name="connsiteX3" fmla="*/ 15240 w 80010"/>
                  <a:gd name="connsiteY3" fmla="*/ 21590 h 91439"/>
                  <a:gd name="connsiteX4" fmla="*/ 49530 w 80010"/>
                  <a:gd name="connsiteY4" fmla="*/ 0 h 91439"/>
                  <a:gd name="connsiteX5" fmla="*/ 80010 w 80010"/>
                  <a:gd name="connsiteY5" fmla="*/ 35560 h 91439"/>
                  <a:gd name="connsiteX6" fmla="*/ 80010 w 80010"/>
                  <a:gd name="connsiteY6" fmla="*/ 91440 h 91439"/>
                  <a:gd name="connsiteX7" fmla="*/ 63500 w 80010"/>
                  <a:gd name="connsiteY7" fmla="*/ 91440 h 91439"/>
                  <a:gd name="connsiteX8" fmla="*/ 63500 w 80010"/>
                  <a:gd name="connsiteY8" fmla="*/ 39370 h 91439"/>
                  <a:gd name="connsiteX9" fmla="*/ 46990 w 80010"/>
                  <a:gd name="connsiteY9" fmla="*/ 16510 h 91439"/>
                  <a:gd name="connsiteX10" fmla="*/ 16510 w 80010"/>
                  <a:gd name="connsiteY10" fmla="*/ 48260 h 91439"/>
                  <a:gd name="connsiteX11" fmla="*/ 16510 w 80010"/>
                  <a:gd name="connsiteY11" fmla="*/ 91440 h 91439"/>
                  <a:gd name="connsiteX12" fmla="*/ 0 w 80010"/>
                  <a:gd name="connsiteY12" fmla="*/ 91440 h 91439"/>
                  <a:gd name="connsiteX13" fmla="*/ 0 w 80010"/>
                  <a:gd name="connsiteY13" fmla="*/ 2540 h 91439"/>
                  <a:gd name="connsiteX14" fmla="*/ 15240 w 80010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2" name="Freeform 281">
                <a:extLst>
                  <a:ext uri="{FF2B5EF4-FFF2-40B4-BE49-F238E27FC236}">
                    <a16:creationId xmlns:a16="http://schemas.microsoft.com/office/drawing/2014/main" id="{65AB8C85-A0E1-A4A5-78E4-3F82D5C7FF46}"/>
                  </a:ext>
                </a:extLst>
              </p:cNvPr>
              <p:cNvSpPr/>
              <p:nvPr/>
            </p:nvSpPr>
            <p:spPr>
              <a:xfrm>
                <a:off x="2005329" y="2578100"/>
                <a:ext cx="62230" cy="92710"/>
              </a:xfrm>
              <a:custGeom>
                <a:avLst/>
                <a:gdLst>
                  <a:gd name="connsiteX0" fmla="*/ 26670 w 62230"/>
                  <a:gd name="connsiteY0" fmla="*/ 53340 h 92710"/>
                  <a:gd name="connsiteX1" fmla="*/ 0 w 62230"/>
                  <a:gd name="connsiteY1" fmla="*/ 25400 h 92710"/>
                  <a:gd name="connsiteX2" fmla="*/ 31750 w 62230"/>
                  <a:gd name="connsiteY2" fmla="*/ 0 h 92710"/>
                  <a:gd name="connsiteX3" fmla="*/ 57150 w 62230"/>
                  <a:gd name="connsiteY3" fmla="*/ 5080 h 92710"/>
                  <a:gd name="connsiteX4" fmla="*/ 57150 w 62230"/>
                  <a:gd name="connsiteY4" fmla="*/ 20320 h 92710"/>
                  <a:gd name="connsiteX5" fmla="*/ 34290 w 62230"/>
                  <a:gd name="connsiteY5" fmla="*/ 13970 h 92710"/>
                  <a:gd name="connsiteX6" fmla="*/ 16510 w 62230"/>
                  <a:gd name="connsiteY6" fmla="*/ 25400 h 92710"/>
                  <a:gd name="connsiteX7" fmla="*/ 34290 w 62230"/>
                  <a:gd name="connsiteY7" fmla="*/ 39370 h 92710"/>
                  <a:gd name="connsiteX8" fmla="*/ 62230 w 62230"/>
                  <a:gd name="connsiteY8" fmla="*/ 67310 h 92710"/>
                  <a:gd name="connsiteX9" fmla="*/ 30480 w 62230"/>
                  <a:gd name="connsiteY9" fmla="*/ 92710 h 92710"/>
                  <a:gd name="connsiteX10" fmla="*/ 1270 w 62230"/>
                  <a:gd name="connsiteY10" fmla="*/ 86360 h 92710"/>
                  <a:gd name="connsiteX11" fmla="*/ 1270 w 62230"/>
                  <a:gd name="connsiteY11" fmla="*/ 71120 h 92710"/>
                  <a:gd name="connsiteX12" fmla="*/ 29210 w 62230"/>
                  <a:gd name="connsiteY12" fmla="*/ 78740 h 92710"/>
                  <a:gd name="connsiteX13" fmla="*/ 46990 w 62230"/>
                  <a:gd name="connsiteY13" fmla="*/ 67310 h 92710"/>
                  <a:gd name="connsiteX14" fmla="*/ 26670 w 62230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30" h="92710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3" name="Freeform 282">
                <a:extLst>
                  <a:ext uri="{FF2B5EF4-FFF2-40B4-BE49-F238E27FC236}">
                    <a16:creationId xmlns:a16="http://schemas.microsoft.com/office/drawing/2014/main" id="{7DD695C4-406D-DBAC-0482-C4ED46608BD4}"/>
                  </a:ext>
                </a:extLst>
              </p:cNvPr>
              <p:cNvSpPr/>
              <p:nvPr/>
            </p:nvSpPr>
            <p:spPr>
              <a:xfrm>
                <a:off x="2090420" y="2543810"/>
                <a:ext cx="20319" cy="125729"/>
              </a:xfrm>
              <a:custGeom>
                <a:avLst/>
                <a:gdLst>
                  <a:gd name="connsiteX0" fmla="*/ 10160 w 20319"/>
                  <a:gd name="connsiteY0" fmla="*/ 0 h 125729"/>
                  <a:gd name="connsiteX1" fmla="*/ 20320 w 20319"/>
                  <a:gd name="connsiteY1" fmla="*/ 10160 h 125729"/>
                  <a:gd name="connsiteX2" fmla="*/ 10160 w 20319"/>
                  <a:gd name="connsiteY2" fmla="*/ 20320 h 125729"/>
                  <a:gd name="connsiteX3" fmla="*/ 0 w 20319"/>
                  <a:gd name="connsiteY3" fmla="*/ 10160 h 125729"/>
                  <a:gd name="connsiteX4" fmla="*/ 10160 w 20319"/>
                  <a:gd name="connsiteY4" fmla="*/ 0 h 125729"/>
                  <a:gd name="connsiteX5" fmla="*/ 19050 w 20319"/>
                  <a:gd name="connsiteY5" fmla="*/ 36830 h 125729"/>
                  <a:gd name="connsiteX6" fmla="*/ 19050 w 20319"/>
                  <a:gd name="connsiteY6" fmla="*/ 125730 h 125729"/>
                  <a:gd name="connsiteX7" fmla="*/ 2540 w 20319"/>
                  <a:gd name="connsiteY7" fmla="*/ 125730 h 125729"/>
                  <a:gd name="connsiteX8" fmla="*/ 2540 w 20319"/>
                  <a:gd name="connsiteY8" fmla="*/ 36830 h 125729"/>
                  <a:gd name="connsiteX9" fmla="*/ 19050 w 20319"/>
                  <a:gd name="connsiteY9" fmla="*/ 36830 h 12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19" h="12572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9050" y="36830"/>
                    </a:moveTo>
                    <a:lnTo>
                      <a:pt x="19050" y="125730"/>
                    </a:lnTo>
                    <a:lnTo>
                      <a:pt x="2540" y="125730"/>
                    </a:lnTo>
                    <a:lnTo>
                      <a:pt x="2540" y="36830"/>
                    </a:lnTo>
                    <a:lnTo>
                      <a:pt x="19050" y="368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4" name="Freeform 283">
                <a:extLst>
                  <a:ext uri="{FF2B5EF4-FFF2-40B4-BE49-F238E27FC236}">
                    <a16:creationId xmlns:a16="http://schemas.microsoft.com/office/drawing/2014/main" id="{4996D0C2-FB79-739C-248D-804FC49B730A}"/>
                  </a:ext>
                </a:extLst>
              </p:cNvPr>
              <p:cNvSpPr/>
              <p:nvPr/>
            </p:nvSpPr>
            <p:spPr>
              <a:xfrm>
                <a:off x="2129789" y="2553970"/>
                <a:ext cx="60960" cy="116839"/>
              </a:xfrm>
              <a:custGeom>
                <a:avLst/>
                <a:gdLst>
                  <a:gd name="connsiteX0" fmla="*/ 15240 w 60960"/>
                  <a:gd name="connsiteY0" fmla="*/ 26670 h 116839"/>
                  <a:gd name="connsiteX1" fmla="*/ 15240 w 60960"/>
                  <a:gd name="connsiteY1" fmla="*/ 0 h 116839"/>
                  <a:gd name="connsiteX2" fmla="*/ 31750 w 60960"/>
                  <a:gd name="connsiteY2" fmla="*/ 0 h 116839"/>
                  <a:gd name="connsiteX3" fmla="*/ 31750 w 60960"/>
                  <a:gd name="connsiteY3" fmla="*/ 26670 h 116839"/>
                  <a:gd name="connsiteX4" fmla="*/ 58420 w 60960"/>
                  <a:gd name="connsiteY4" fmla="*/ 26670 h 116839"/>
                  <a:gd name="connsiteX5" fmla="*/ 58420 w 60960"/>
                  <a:gd name="connsiteY5" fmla="*/ 40640 h 116839"/>
                  <a:gd name="connsiteX6" fmla="*/ 31750 w 60960"/>
                  <a:gd name="connsiteY6" fmla="*/ 40640 h 116839"/>
                  <a:gd name="connsiteX7" fmla="*/ 31750 w 60960"/>
                  <a:gd name="connsiteY7" fmla="*/ 86360 h 116839"/>
                  <a:gd name="connsiteX8" fmla="*/ 44450 w 60960"/>
                  <a:gd name="connsiteY8" fmla="*/ 102870 h 116839"/>
                  <a:gd name="connsiteX9" fmla="*/ 60960 w 60960"/>
                  <a:gd name="connsiteY9" fmla="*/ 99060 h 116839"/>
                  <a:gd name="connsiteX10" fmla="*/ 60960 w 60960"/>
                  <a:gd name="connsiteY10" fmla="*/ 113030 h 116839"/>
                  <a:gd name="connsiteX11" fmla="*/ 40640 w 60960"/>
                  <a:gd name="connsiteY11" fmla="*/ 116840 h 116839"/>
                  <a:gd name="connsiteX12" fmla="*/ 13970 w 60960"/>
                  <a:gd name="connsiteY12" fmla="*/ 90170 h 116839"/>
                  <a:gd name="connsiteX13" fmla="*/ 13970 w 60960"/>
                  <a:gd name="connsiteY13" fmla="*/ 39370 h 116839"/>
                  <a:gd name="connsiteX14" fmla="*/ 0 w 60960"/>
                  <a:gd name="connsiteY14" fmla="*/ 39370 h 116839"/>
                  <a:gd name="connsiteX15" fmla="*/ 0 w 60960"/>
                  <a:gd name="connsiteY15" fmla="*/ 25400 h 116839"/>
                  <a:gd name="connsiteX16" fmla="*/ 15240 w 60960"/>
                  <a:gd name="connsiteY16" fmla="*/ 25400 h 11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60" h="116839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5" name="Freeform 284">
                <a:extLst>
                  <a:ext uri="{FF2B5EF4-FFF2-40B4-BE49-F238E27FC236}">
                    <a16:creationId xmlns:a16="http://schemas.microsoft.com/office/drawing/2014/main" id="{F3E7DF40-FD6B-0E6A-5CEA-E74F91F86DA9}"/>
                  </a:ext>
                </a:extLst>
              </p:cNvPr>
              <p:cNvSpPr/>
              <p:nvPr/>
            </p:nvSpPr>
            <p:spPr>
              <a:xfrm>
                <a:off x="2256789" y="2540000"/>
                <a:ext cx="86360" cy="128270"/>
              </a:xfrm>
              <a:custGeom>
                <a:avLst/>
                <a:gdLst>
                  <a:gd name="connsiteX0" fmla="*/ 86360 w 86360"/>
                  <a:gd name="connsiteY0" fmla="*/ 92710 h 128270"/>
                  <a:gd name="connsiteX1" fmla="*/ 44450 w 86360"/>
                  <a:gd name="connsiteY1" fmla="*/ 128270 h 128270"/>
                  <a:gd name="connsiteX2" fmla="*/ 0 w 86360"/>
                  <a:gd name="connsiteY2" fmla="*/ 128270 h 128270"/>
                  <a:gd name="connsiteX3" fmla="*/ 0 w 86360"/>
                  <a:gd name="connsiteY3" fmla="*/ 0 h 128270"/>
                  <a:gd name="connsiteX4" fmla="*/ 39370 w 86360"/>
                  <a:gd name="connsiteY4" fmla="*/ 0 h 128270"/>
                  <a:gd name="connsiteX5" fmla="*/ 81280 w 86360"/>
                  <a:gd name="connsiteY5" fmla="*/ 35560 h 128270"/>
                  <a:gd name="connsiteX6" fmla="*/ 64770 w 86360"/>
                  <a:gd name="connsiteY6" fmla="*/ 60960 h 128270"/>
                  <a:gd name="connsiteX7" fmla="*/ 86360 w 86360"/>
                  <a:gd name="connsiteY7" fmla="*/ 92710 h 128270"/>
                  <a:gd name="connsiteX8" fmla="*/ 50800 w 86360"/>
                  <a:gd name="connsiteY8" fmla="*/ 57150 h 128270"/>
                  <a:gd name="connsiteX9" fmla="*/ 64770 w 86360"/>
                  <a:gd name="connsiteY9" fmla="*/ 38100 h 128270"/>
                  <a:gd name="connsiteX10" fmla="*/ 41910 w 86360"/>
                  <a:gd name="connsiteY10" fmla="*/ 16510 h 128270"/>
                  <a:gd name="connsiteX11" fmla="*/ 17780 w 86360"/>
                  <a:gd name="connsiteY11" fmla="*/ 16510 h 128270"/>
                  <a:gd name="connsiteX12" fmla="*/ 17780 w 86360"/>
                  <a:gd name="connsiteY12" fmla="*/ 58420 h 128270"/>
                  <a:gd name="connsiteX13" fmla="*/ 52070 w 86360"/>
                  <a:gd name="connsiteY13" fmla="*/ 58420 h 128270"/>
                  <a:gd name="connsiteX14" fmla="*/ 16510 w 86360"/>
                  <a:gd name="connsiteY14" fmla="*/ 115570 h 128270"/>
                  <a:gd name="connsiteX15" fmla="*/ 44450 w 86360"/>
                  <a:gd name="connsiteY15" fmla="*/ 115570 h 128270"/>
                  <a:gd name="connsiteX16" fmla="*/ 68580 w 86360"/>
                  <a:gd name="connsiteY16" fmla="*/ 92710 h 128270"/>
                  <a:gd name="connsiteX17" fmla="*/ 46990 w 86360"/>
                  <a:gd name="connsiteY17" fmla="*/ 69850 h 128270"/>
                  <a:gd name="connsiteX18" fmla="*/ 15240 w 86360"/>
                  <a:gd name="connsiteY18" fmla="*/ 69850 h 128270"/>
                  <a:gd name="connsiteX19" fmla="*/ 15240 w 86360"/>
                  <a:gd name="connsiteY19" fmla="*/ 115570 h 128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6360" h="128270">
                    <a:moveTo>
                      <a:pt x="86360" y="92710"/>
                    </a:moveTo>
                    <a:cubicBezTo>
                      <a:pt x="86360" y="114300"/>
                      <a:pt x="69850" y="128270"/>
                      <a:pt x="44450" y="128270"/>
                    </a:cubicBezTo>
                    <a:lnTo>
                      <a:pt x="0" y="128270"/>
                    </a:lnTo>
                    <a:lnTo>
                      <a:pt x="0" y="0"/>
                    </a:lnTo>
                    <a:lnTo>
                      <a:pt x="39370" y="0"/>
                    </a:lnTo>
                    <a:cubicBezTo>
                      <a:pt x="64770" y="0"/>
                      <a:pt x="81280" y="12700"/>
                      <a:pt x="81280" y="35560"/>
                    </a:cubicBezTo>
                    <a:cubicBezTo>
                      <a:pt x="81280" y="58420"/>
                      <a:pt x="74930" y="57150"/>
                      <a:pt x="64770" y="60960"/>
                    </a:cubicBezTo>
                    <a:cubicBezTo>
                      <a:pt x="77470" y="66040"/>
                      <a:pt x="86360" y="77470"/>
                      <a:pt x="86360" y="92710"/>
                    </a:cubicBezTo>
                    <a:close/>
                    <a:moveTo>
                      <a:pt x="50800" y="57150"/>
                    </a:moveTo>
                    <a:cubicBezTo>
                      <a:pt x="58420" y="54610"/>
                      <a:pt x="64770" y="48260"/>
                      <a:pt x="64770" y="38100"/>
                    </a:cubicBezTo>
                    <a:cubicBezTo>
                      <a:pt x="64770" y="27940"/>
                      <a:pt x="55880" y="16510"/>
                      <a:pt x="41910" y="16510"/>
                    </a:cubicBezTo>
                    <a:lnTo>
                      <a:pt x="17780" y="16510"/>
                    </a:lnTo>
                    <a:lnTo>
                      <a:pt x="17780" y="58420"/>
                    </a:lnTo>
                    <a:lnTo>
                      <a:pt x="52070" y="58420"/>
                    </a:lnTo>
                    <a:close/>
                    <a:moveTo>
                      <a:pt x="16510" y="115570"/>
                    </a:moveTo>
                    <a:lnTo>
                      <a:pt x="44450" y="115570"/>
                    </a:lnTo>
                    <a:cubicBezTo>
                      <a:pt x="59690" y="115570"/>
                      <a:pt x="68580" y="106680"/>
                      <a:pt x="68580" y="92710"/>
                    </a:cubicBezTo>
                    <a:cubicBezTo>
                      <a:pt x="68580" y="78740"/>
                      <a:pt x="59690" y="69850"/>
                      <a:pt x="46990" y="69850"/>
                    </a:cubicBezTo>
                    <a:lnTo>
                      <a:pt x="15240" y="69850"/>
                    </a:lnTo>
                    <a:lnTo>
                      <a:pt x="15240" y="1155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6" name="Freeform 285">
                <a:extLst>
                  <a:ext uri="{FF2B5EF4-FFF2-40B4-BE49-F238E27FC236}">
                    <a16:creationId xmlns:a16="http://schemas.microsoft.com/office/drawing/2014/main" id="{3DED2630-8B14-C23A-E6CE-0B79A851C690}"/>
                  </a:ext>
                </a:extLst>
              </p:cNvPr>
              <p:cNvSpPr/>
              <p:nvPr/>
            </p:nvSpPr>
            <p:spPr>
              <a:xfrm>
                <a:off x="2368550" y="2578100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7" name="Freeform 286">
                <a:extLst>
                  <a:ext uri="{FF2B5EF4-FFF2-40B4-BE49-F238E27FC236}">
                    <a16:creationId xmlns:a16="http://schemas.microsoft.com/office/drawing/2014/main" id="{909EA208-DD4E-BAB9-2329-D3735AA29D57}"/>
                  </a:ext>
                </a:extLst>
              </p:cNvPr>
              <p:cNvSpPr/>
              <p:nvPr/>
            </p:nvSpPr>
            <p:spPr>
              <a:xfrm>
                <a:off x="2429510" y="2578100"/>
                <a:ext cx="73660" cy="93979"/>
              </a:xfrm>
              <a:custGeom>
                <a:avLst/>
                <a:gdLst>
                  <a:gd name="connsiteX0" fmla="*/ 5080 w 73660"/>
                  <a:gd name="connsiteY0" fmla="*/ 6350 h 93979"/>
                  <a:gd name="connsiteX1" fmla="*/ 36830 w 73660"/>
                  <a:gd name="connsiteY1" fmla="*/ 0 h 93979"/>
                  <a:gd name="connsiteX2" fmla="*/ 73660 w 73660"/>
                  <a:gd name="connsiteY2" fmla="*/ 34290 h 93979"/>
                  <a:gd name="connsiteX3" fmla="*/ 73660 w 73660"/>
                  <a:gd name="connsiteY3" fmla="*/ 91440 h 93979"/>
                  <a:gd name="connsiteX4" fmla="*/ 58420 w 73660"/>
                  <a:gd name="connsiteY4" fmla="*/ 91440 h 93979"/>
                  <a:gd name="connsiteX5" fmla="*/ 58420 w 73660"/>
                  <a:gd name="connsiteY5" fmla="*/ 81280 h 93979"/>
                  <a:gd name="connsiteX6" fmla="*/ 58420 w 73660"/>
                  <a:gd name="connsiteY6" fmla="*/ 73660 h 93979"/>
                  <a:gd name="connsiteX7" fmla="*/ 58420 w 73660"/>
                  <a:gd name="connsiteY7" fmla="*/ 73660 h 93979"/>
                  <a:gd name="connsiteX8" fmla="*/ 27940 w 73660"/>
                  <a:gd name="connsiteY8" fmla="*/ 93980 h 93979"/>
                  <a:gd name="connsiteX9" fmla="*/ 0 w 73660"/>
                  <a:gd name="connsiteY9" fmla="*/ 67310 h 93979"/>
                  <a:gd name="connsiteX10" fmla="*/ 58420 w 73660"/>
                  <a:gd name="connsiteY10" fmla="*/ 39370 h 93979"/>
                  <a:gd name="connsiteX11" fmla="*/ 58420 w 73660"/>
                  <a:gd name="connsiteY11" fmla="*/ 34290 h 93979"/>
                  <a:gd name="connsiteX12" fmla="*/ 35560 w 73660"/>
                  <a:gd name="connsiteY12" fmla="*/ 13970 h 93979"/>
                  <a:gd name="connsiteX13" fmla="*/ 6350 w 73660"/>
                  <a:gd name="connsiteY13" fmla="*/ 21590 h 93979"/>
                  <a:gd name="connsiteX14" fmla="*/ 6350 w 73660"/>
                  <a:gd name="connsiteY14" fmla="*/ 6350 h 93979"/>
                  <a:gd name="connsiteX15" fmla="*/ 57150 w 73660"/>
                  <a:gd name="connsiteY15" fmla="*/ 50800 h 93979"/>
                  <a:gd name="connsiteX16" fmla="*/ 16510 w 73660"/>
                  <a:gd name="connsiteY16" fmla="*/ 66040 h 93979"/>
                  <a:gd name="connsiteX17" fmla="*/ 30480 w 73660"/>
                  <a:gd name="connsiteY17" fmla="*/ 80010 h 93979"/>
                  <a:gd name="connsiteX18" fmla="*/ 57150 w 73660"/>
                  <a:gd name="connsiteY18" fmla="*/ 5080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60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80010"/>
                      <a:pt x="30480" y="80010"/>
                    </a:cubicBezTo>
                    <a:cubicBezTo>
                      <a:pt x="45720" y="80010"/>
                      <a:pt x="57150" y="64770"/>
                      <a:pt x="5715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8" name="Freeform 287">
                <a:extLst>
                  <a:ext uri="{FF2B5EF4-FFF2-40B4-BE49-F238E27FC236}">
                    <a16:creationId xmlns:a16="http://schemas.microsoft.com/office/drawing/2014/main" id="{A2545FC7-7586-5057-A823-841651D6463D}"/>
                  </a:ext>
                </a:extLst>
              </p:cNvPr>
              <p:cNvSpPr/>
              <p:nvPr/>
            </p:nvSpPr>
            <p:spPr>
              <a:xfrm>
                <a:off x="2533650" y="2578100"/>
                <a:ext cx="80010" cy="91439"/>
              </a:xfrm>
              <a:custGeom>
                <a:avLst/>
                <a:gdLst>
                  <a:gd name="connsiteX0" fmla="*/ 15240 w 80010"/>
                  <a:gd name="connsiteY0" fmla="*/ 2540 h 91439"/>
                  <a:gd name="connsiteX1" fmla="*/ 15240 w 80010"/>
                  <a:gd name="connsiteY1" fmla="*/ 15240 h 91439"/>
                  <a:gd name="connsiteX2" fmla="*/ 15240 w 80010"/>
                  <a:gd name="connsiteY2" fmla="*/ 21590 h 91439"/>
                  <a:gd name="connsiteX3" fmla="*/ 15240 w 80010"/>
                  <a:gd name="connsiteY3" fmla="*/ 21590 h 91439"/>
                  <a:gd name="connsiteX4" fmla="*/ 49530 w 80010"/>
                  <a:gd name="connsiteY4" fmla="*/ 0 h 91439"/>
                  <a:gd name="connsiteX5" fmla="*/ 80010 w 80010"/>
                  <a:gd name="connsiteY5" fmla="*/ 35560 h 91439"/>
                  <a:gd name="connsiteX6" fmla="*/ 80010 w 80010"/>
                  <a:gd name="connsiteY6" fmla="*/ 91440 h 91439"/>
                  <a:gd name="connsiteX7" fmla="*/ 63500 w 80010"/>
                  <a:gd name="connsiteY7" fmla="*/ 91440 h 91439"/>
                  <a:gd name="connsiteX8" fmla="*/ 63500 w 80010"/>
                  <a:gd name="connsiteY8" fmla="*/ 39370 h 91439"/>
                  <a:gd name="connsiteX9" fmla="*/ 46990 w 80010"/>
                  <a:gd name="connsiteY9" fmla="*/ 16510 h 91439"/>
                  <a:gd name="connsiteX10" fmla="*/ 16510 w 80010"/>
                  <a:gd name="connsiteY10" fmla="*/ 48260 h 91439"/>
                  <a:gd name="connsiteX11" fmla="*/ 16510 w 80010"/>
                  <a:gd name="connsiteY11" fmla="*/ 91440 h 91439"/>
                  <a:gd name="connsiteX12" fmla="*/ 0 w 80010"/>
                  <a:gd name="connsiteY12" fmla="*/ 91440 h 91439"/>
                  <a:gd name="connsiteX13" fmla="*/ 0 w 80010"/>
                  <a:gd name="connsiteY13" fmla="*/ 2540 h 91439"/>
                  <a:gd name="connsiteX14" fmla="*/ 15240 w 80010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546D3E1A-B692-F7DE-228C-5902B5014328}"/>
                  </a:ext>
                </a:extLst>
              </p:cNvPr>
              <p:cNvSpPr/>
              <p:nvPr/>
            </p:nvSpPr>
            <p:spPr>
              <a:xfrm>
                <a:off x="2637789" y="2541270"/>
                <a:ext cx="87630" cy="130809"/>
              </a:xfrm>
              <a:custGeom>
                <a:avLst/>
                <a:gdLst>
                  <a:gd name="connsiteX0" fmla="*/ 87630 w 87630"/>
                  <a:gd name="connsiteY0" fmla="*/ 128270 h 130809"/>
                  <a:gd name="connsiteX1" fmla="*/ 72390 w 87630"/>
                  <a:gd name="connsiteY1" fmla="*/ 128270 h 130809"/>
                  <a:gd name="connsiteX2" fmla="*/ 72390 w 87630"/>
                  <a:gd name="connsiteY2" fmla="*/ 118110 h 130809"/>
                  <a:gd name="connsiteX3" fmla="*/ 72390 w 87630"/>
                  <a:gd name="connsiteY3" fmla="*/ 111760 h 130809"/>
                  <a:gd name="connsiteX4" fmla="*/ 72390 w 87630"/>
                  <a:gd name="connsiteY4" fmla="*/ 111760 h 130809"/>
                  <a:gd name="connsiteX5" fmla="*/ 40640 w 87630"/>
                  <a:gd name="connsiteY5" fmla="*/ 130810 h 130809"/>
                  <a:gd name="connsiteX6" fmla="*/ 0 w 87630"/>
                  <a:gd name="connsiteY6" fmla="*/ 83820 h 130809"/>
                  <a:gd name="connsiteX7" fmla="*/ 40640 w 87630"/>
                  <a:gd name="connsiteY7" fmla="*/ 36830 h 130809"/>
                  <a:gd name="connsiteX8" fmla="*/ 71120 w 87630"/>
                  <a:gd name="connsiteY8" fmla="*/ 53340 h 130809"/>
                  <a:gd name="connsiteX9" fmla="*/ 71120 w 87630"/>
                  <a:gd name="connsiteY9" fmla="*/ 53340 h 130809"/>
                  <a:gd name="connsiteX10" fmla="*/ 71120 w 87630"/>
                  <a:gd name="connsiteY10" fmla="*/ 45720 h 130809"/>
                  <a:gd name="connsiteX11" fmla="*/ 71120 w 87630"/>
                  <a:gd name="connsiteY11" fmla="*/ 0 h 130809"/>
                  <a:gd name="connsiteX12" fmla="*/ 87630 w 87630"/>
                  <a:gd name="connsiteY12" fmla="*/ 0 h 130809"/>
                  <a:gd name="connsiteX13" fmla="*/ 87630 w 87630"/>
                  <a:gd name="connsiteY13" fmla="*/ 128270 h 130809"/>
                  <a:gd name="connsiteX14" fmla="*/ 15240 w 87630"/>
                  <a:gd name="connsiteY14" fmla="*/ 83820 h 130809"/>
                  <a:gd name="connsiteX15" fmla="*/ 43180 w 87630"/>
                  <a:gd name="connsiteY15" fmla="*/ 115570 h 130809"/>
                  <a:gd name="connsiteX16" fmla="*/ 71120 w 87630"/>
                  <a:gd name="connsiteY16" fmla="*/ 83820 h 130809"/>
                  <a:gd name="connsiteX17" fmla="*/ 43180 w 87630"/>
                  <a:gd name="connsiteY17" fmla="*/ 52070 h 130809"/>
                  <a:gd name="connsiteX18" fmla="*/ 15240 w 87630"/>
                  <a:gd name="connsiteY18" fmla="*/ 8382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30" h="130809">
                    <a:moveTo>
                      <a:pt x="87630" y="128270"/>
                    </a:moveTo>
                    <a:lnTo>
                      <a:pt x="72390" y="128270"/>
                    </a:lnTo>
                    <a:lnTo>
                      <a:pt x="72390" y="118110"/>
                    </a:lnTo>
                    <a:cubicBezTo>
                      <a:pt x="72390" y="114300"/>
                      <a:pt x="72390" y="111760"/>
                      <a:pt x="72390" y="111760"/>
                    </a:cubicBezTo>
                    <a:lnTo>
                      <a:pt x="72390" y="111760"/>
                    </a:lnTo>
                    <a:cubicBezTo>
                      <a:pt x="67310" y="121920"/>
                      <a:pt x="55880" y="130810"/>
                      <a:pt x="40640" y="130810"/>
                    </a:cubicBezTo>
                    <a:cubicBezTo>
                      <a:pt x="17780" y="130810"/>
                      <a:pt x="0" y="111760"/>
                      <a:pt x="0" y="83820"/>
                    </a:cubicBezTo>
                    <a:cubicBezTo>
                      <a:pt x="0" y="55880"/>
                      <a:pt x="17780" y="36830"/>
                      <a:pt x="40640" y="36830"/>
                    </a:cubicBezTo>
                    <a:cubicBezTo>
                      <a:pt x="63500" y="36830"/>
                      <a:pt x="67310" y="44450"/>
                      <a:pt x="71120" y="53340"/>
                    </a:cubicBezTo>
                    <a:lnTo>
                      <a:pt x="71120" y="53340"/>
                    </a:lnTo>
                    <a:cubicBezTo>
                      <a:pt x="71120" y="53340"/>
                      <a:pt x="71120" y="50800"/>
                      <a:pt x="71120" y="45720"/>
                    </a:cubicBezTo>
                    <a:lnTo>
                      <a:pt x="71120" y="0"/>
                    </a:lnTo>
                    <a:lnTo>
                      <a:pt x="87630" y="0"/>
                    </a:lnTo>
                    <a:lnTo>
                      <a:pt x="87630" y="128270"/>
                    </a:lnTo>
                    <a:close/>
                    <a:moveTo>
                      <a:pt x="15240" y="83820"/>
                    </a:moveTo>
                    <a:cubicBezTo>
                      <a:pt x="15240" y="102870"/>
                      <a:pt x="26670" y="115570"/>
                      <a:pt x="43180" y="115570"/>
                    </a:cubicBezTo>
                    <a:cubicBezTo>
                      <a:pt x="59690" y="115570"/>
                      <a:pt x="71120" y="105410"/>
                      <a:pt x="71120" y="83820"/>
                    </a:cubicBezTo>
                    <a:cubicBezTo>
                      <a:pt x="71120" y="62230"/>
                      <a:pt x="57150" y="52070"/>
                      <a:pt x="43180" y="52070"/>
                    </a:cubicBezTo>
                    <a:cubicBezTo>
                      <a:pt x="29210" y="52070"/>
                      <a:pt x="15240" y="66040"/>
                      <a:pt x="15240" y="8382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B07C06B1-DDE5-DBCA-9362-59A043959F8A}"/>
                  </a:ext>
                </a:extLst>
              </p:cNvPr>
              <p:cNvSpPr/>
              <p:nvPr/>
            </p:nvSpPr>
            <p:spPr>
              <a:xfrm>
                <a:off x="2757170" y="2543810"/>
                <a:ext cx="20319" cy="125729"/>
              </a:xfrm>
              <a:custGeom>
                <a:avLst/>
                <a:gdLst>
                  <a:gd name="connsiteX0" fmla="*/ 10160 w 20319"/>
                  <a:gd name="connsiteY0" fmla="*/ 0 h 125729"/>
                  <a:gd name="connsiteX1" fmla="*/ 20320 w 20319"/>
                  <a:gd name="connsiteY1" fmla="*/ 10160 h 125729"/>
                  <a:gd name="connsiteX2" fmla="*/ 10160 w 20319"/>
                  <a:gd name="connsiteY2" fmla="*/ 20320 h 125729"/>
                  <a:gd name="connsiteX3" fmla="*/ 0 w 20319"/>
                  <a:gd name="connsiteY3" fmla="*/ 10160 h 125729"/>
                  <a:gd name="connsiteX4" fmla="*/ 10160 w 20319"/>
                  <a:gd name="connsiteY4" fmla="*/ 0 h 125729"/>
                  <a:gd name="connsiteX5" fmla="*/ 17780 w 20319"/>
                  <a:gd name="connsiteY5" fmla="*/ 36830 h 125729"/>
                  <a:gd name="connsiteX6" fmla="*/ 17780 w 20319"/>
                  <a:gd name="connsiteY6" fmla="*/ 125730 h 125729"/>
                  <a:gd name="connsiteX7" fmla="*/ 1270 w 20319"/>
                  <a:gd name="connsiteY7" fmla="*/ 125730 h 125729"/>
                  <a:gd name="connsiteX8" fmla="*/ 1270 w 20319"/>
                  <a:gd name="connsiteY8" fmla="*/ 36830 h 125729"/>
                  <a:gd name="connsiteX9" fmla="*/ 17780 w 20319"/>
                  <a:gd name="connsiteY9" fmla="*/ 36830 h 12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19" h="12572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7780" y="36830"/>
                    </a:moveTo>
                    <a:lnTo>
                      <a:pt x="17780" y="125730"/>
                    </a:lnTo>
                    <a:lnTo>
                      <a:pt x="1270" y="125730"/>
                    </a:lnTo>
                    <a:lnTo>
                      <a:pt x="1270" y="36830"/>
                    </a:lnTo>
                    <a:lnTo>
                      <a:pt x="17780" y="368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E5A80B91-84D3-9F2B-2D3F-F3AD821C048C}"/>
                  </a:ext>
                </a:extLst>
              </p:cNvPr>
              <p:cNvSpPr/>
              <p:nvPr/>
            </p:nvSpPr>
            <p:spPr>
              <a:xfrm>
                <a:off x="2809239" y="2578100"/>
                <a:ext cx="80010" cy="91439"/>
              </a:xfrm>
              <a:custGeom>
                <a:avLst/>
                <a:gdLst>
                  <a:gd name="connsiteX0" fmla="*/ 15240 w 80010"/>
                  <a:gd name="connsiteY0" fmla="*/ 2540 h 91439"/>
                  <a:gd name="connsiteX1" fmla="*/ 15240 w 80010"/>
                  <a:gd name="connsiteY1" fmla="*/ 15240 h 91439"/>
                  <a:gd name="connsiteX2" fmla="*/ 15240 w 80010"/>
                  <a:gd name="connsiteY2" fmla="*/ 21590 h 91439"/>
                  <a:gd name="connsiteX3" fmla="*/ 15240 w 80010"/>
                  <a:gd name="connsiteY3" fmla="*/ 21590 h 91439"/>
                  <a:gd name="connsiteX4" fmla="*/ 49530 w 80010"/>
                  <a:gd name="connsiteY4" fmla="*/ 0 h 91439"/>
                  <a:gd name="connsiteX5" fmla="*/ 80010 w 80010"/>
                  <a:gd name="connsiteY5" fmla="*/ 35560 h 91439"/>
                  <a:gd name="connsiteX6" fmla="*/ 80010 w 80010"/>
                  <a:gd name="connsiteY6" fmla="*/ 91440 h 91439"/>
                  <a:gd name="connsiteX7" fmla="*/ 63500 w 80010"/>
                  <a:gd name="connsiteY7" fmla="*/ 91440 h 91439"/>
                  <a:gd name="connsiteX8" fmla="*/ 63500 w 80010"/>
                  <a:gd name="connsiteY8" fmla="*/ 39370 h 91439"/>
                  <a:gd name="connsiteX9" fmla="*/ 46990 w 80010"/>
                  <a:gd name="connsiteY9" fmla="*/ 16510 h 91439"/>
                  <a:gd name="connsiteX10" fmla="*/ 16510 w 80010"/>
                  <a:gd name="connsiteY10" fmla="*/ 48260 h 91439"/>
                  <a:gd name="connsiteX11" fmla="*/ 16510 w 80010"/>
                  <a:gd name="connsiteY11" fmla="*/ 91440 h 91439"/>
                  <a:gd name="connsiteX12" fmla="*/ 0 w 80010"/>
                  <a:gd name="connsiteY12" fmla="*/ 91440 h 91439"/>
                  <a:gd name="connsiteX13" fmla="*/ 0 w 80010"/>
                  <a:gd name="connsiteY13" fmla="*/ 2540 h 91439"/>
                  <a:gd name="connsiteX14" fmla="*/ 15240 w 80010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E222F513-A38F-6446-BE36-A1D4A7E019F3}"/>
                  </a:ext>
                </a:extLst>
              </p:cNvPr>
              <p:cNvSpPr/>
              <p:nvPr/>
            </p:nvSpPr>
            <p:spPr>
              <a:xfrm>
                <a:off x="2910839" y="2578100"/>
                <a:ext cx="83820" cy="130810"/>
              </a:xfrm>
              <a:custGeom>
                <a:avLst/>
                <a:gdLst>
                  <a:gd name="connsiteX0" fmla="*/ 48260 w 83820"/>
                  <a:gd name="connsiteY0" fmla="*/ 77470 h 130810"/>
                  <a:gd name="connsiteX1" fmla="*/ 83820 w 83820"/>
                  <a:gd name="connsiteY1" fmla="*/ 102870 h 130810"/>
                  <a:gd name="connsiteX2" fmla="*/ 40640 w 83820"/>
                  <a:gd name="connsiteY2" fmla="*/ 130810 h 130810"/>
                  <a:gd name="connsiteX3" fmla="*/ 0 w 83820"/>
                  <a:gd name="connsiteY3" fmla="*/ 106680 h 130810"/>
                  <a:gd name="connsiteX4" fmla="*/ 24130 w 83820"/>
                  <a:gd name="connsiteY4" fmla="*/ 85090 h 130810"/>
                  <a:gd name="connsiteX5" fmla="*/ 10160 w 83820"/>
                  <a:gd name="connsiteY5" fmla="*/ 73660 h 130810"/>
                  <a:gd name="connsiteX6" fmla="*/ 22860 w 83820"/>
                  <a:gd name="connsiteY6" fmla="*/ 60960 h 130810"/>
                  <a:gd name="connsiteX7" fmla="*/ 1270 w 83820"/>
                  <a:gd name="connsiteY7" fmla="*/ 31750 h 130810"/>
                  <a:gd name="connsiteX8" fmla="*/ 36830 w 83820"/>
                  <a:gd name="connsiteY8" fmla="*/ 0 h 130810"/>
                  <a:gd name="connsiteX9" fmla="*/ 50800 w 83820"/>
                  <a:gd name="connsiteY9" fmla="*/ 2540 h 130810"/>
                  <a:gd name="connsiteX10" fmla="*/ 82550 w 83820"/>
                  <a:gd name="connsiteY10" fmla="*/ 2540 h 130810"/>
                  <a:gd name="connsiteX11" fmla="*/ 82550 w 83820"/>
                  <a:gd name="connsiteY11" fmla="*/ 15240 h 130810"/>
                  <a:gd name="connsiteX12" fmla="*/ 69850 w 83820"/>
                  <a:gd name="connsiteY12" fmla="*/ 15240 h 130810"/>
                  <a:gd name="connsiteX13" fmla="*/ 64770 w 83820"/>
                  <a:gd name="connsiteY13" fmla="*/ 15240 h 130810"/>
                  <a:gd name="connsiteX14" fmla="*/ 64770 w 83820"/>
                  <a:gd name="connsiteY14" fmla="*/ 15240 h 130810"/>
                  <a:gd name="connsiteX15" fmla="*/ 72390 w 83820"/>
                  <a:gd name="connsiteY15" fmla="*/ 33020 h 130810"/>
                  <a:gd name="connsiteX16" fmla="*/ 39370 w 83820"/>
                  <a:gd name="connsiteY16" fmla="*/ 63500 h 130810"/>
                  <a:gd name="connsiteX17" fmla="*/ 39370 w 83820"/>
                  <a:gd name="connsiteY17" fmla="*/ 63500 h 130810"/>
                  <a:gd name="connsiteX18" fmla="*/ 25400 w 83820"/>
                  <a:gd name="connsiteY18" fmla="*/ 71120 h 130810"/>
                  <a:gd name="connsiteX19" fmla="*/ 46990 w 83820"/>
                  <a:gd name="connsiteY19" fmla="*/ 78740 h 130810"/>
                  <a:gd name="connsiteX20" fmla="*/ 67310 w 83820"/>
                  <a:gd name="connsiteY20" fmla="*/ 104140 h 130810"/>
                  <a:gd name="connsiteX21" fmla="*/ 40640 w 83820"/>
                  <a:gd name="connsiteY21" fmla="*/ 90170 h 130810"/>
                  <a:gd name="connsiteX22" fmla="*/ 16510 w 83820"/>
                  <a:gd name="connsiteY22" fmla="*/ 105410 h 130810"/>
                  <a:gd name="connsiteX23" fmla="*/ 41910 w 83820"/>
                  <a:gd name="connsiteY23" fmla="*/ 119380 h 130810"/>
                  <a:gd name="connsiteX24" fmla="*/ 67310 w 83820"/>
                  <a:gd name="connsiteY24" fmla="*/ 105410 h 130810"/>
                  <a:gd name="connsiteX25" fmla="*/ 59690 w 83820"/>
                  <a:gd name="connsiteY25" fmla="*/ 31750 h 130810"/>
                  <a:gd name="connsiteX26" fmla="*/ 39370 w 83820"/>
                  <a:gd name="connsiteY26" fmla="*/ 12700 h 130810"/>
                  <a:gd name="connsiteX27" fmla="*/ 19050 w 83820"/>
                  <a:gd name="connsiteY27" fmla="*/ 31750 h 130810"/>
                  <a:gd name="connsiteX28" fmla="*/ 39370 w 83820"/>
                  <a:gd name="connsiteY28" fmla="*/ 50800 h 130810"/>
                  <a:gd name="connsiteX29" fmla="*/ 59690 w 83820"/>
                  <a:gd name="connsiteY29" fmla="*/ 3175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3820" h="130810">
                    <a:moveTo>
                      <a:pt x="48260" y="77470"/>
                    </a:moveTo>
                    <a:cubicBezTo>
                      <a:pt x="71120" y="80010"/>
                      <a:pt x="83820" y="86360"/>
                      <a:pt x="83820" y="102870"/>
                    </a:cubicBezTo>
                    <a:cubicBezTo>
                      <a:pt x="83820" y="119380"/>
                      <a:pt x="66040" y="130810"/>
                      <a:pt x="40640" y="130810"/>
                    </a:cubicBezTo>
                    <a:cubicBezTo>
                      <a:pt x="15240" y="130810"/>
                      <a:pt x="0" y="123190"/>
                      <a:pt x="0" y="106680"/>
                    </a:cubicBezTo>
                    <a:cubicBezTo>
                      <a:pt x="0" y="90170"/>
                      <a:pt x="11430" y="87630"/>
                      <a:pt x="24130" y="85090"/>
                    </a:cubicBezTo>
                    <a:cubicBezTo>
                      <a:pt x="15240" y="85090"/>
                      <a:pt x="10160" y="80010"/>
                      <a:pt x="10160" y="73660"/>
                    </a:cubicBezTo>
                    <a:cubicBezTo>
                      <a:pt x="10160" y="67310"/>
                      <a:pt x="15240" y="63500"/>
                      <a:pt x="22860" y="60960"/>
                    </a:cubicBezTo>
                    <a:cubicBezTo>
                      <a:pt x="10160" y="55880"/>
                      <a:pt x="1270" y="45720"/>
                      <a:pt x="1270" y="31750"/>
                    </a:cubicBezTo>
                    <a:cubicBezTo>
                      <a:pt x="1270" y="17780"/>
                      <a:pt x="16510" y="0"/>
                      <a:pt x="36830" y="0"/>
                    </a:cubicBezTo>
                    <a:cubicBezTo>
                      <a:pt x="57150" y="0"/>
                      <a:pt x="46990" y="0"/>
                      <a:pt x="50800" y="2540"/>
                    </a:cubicBezTo>
                    <a:lnTo>
                      <a:pt x="82550" y="2540"/>
                    </a:lnTo>
                    <a:lnTo>
                      <a:pt x="82550" y="15240"/>
                    </a:lnTo>
                    <a:lnTo>
                      <a:pt x="69850" y="15240"/>
                    </a:lnTo>
                    <a:cubicBezTo>
                      <a:pt x="67310" y="15240"/>
                      <a:pt x="64770" y="15240"/>
                      <a:pt x="64770" y="15240"/>
                    </a:cubicBezTo>
                    <a:lnTo>
                      <a:pt x="64770" y="15240"/>
                    </a:lnTo>
                    <a:cubicBezTo>
                      <a:pt x="69850" y="19050"/>
                      <a:pt x="72390" y="25400"/>
                      <a:pt x="72390" y="33020"/>
                    </a:cubicBezTo>
                    <a:cubicBezTo>
                      <a:pt x="72390" y="50800"/>
                      <a:pt x="58420" y="63500"/>
                      <a:pt x="39370" y="63500"/>
                    </a:cubicBezTo>
                    <a:lnTo>
                      <a:pt x="39370" y="63500"/>
                    </a:lnTo>
                    <a:cubicBezTo>
                      <a:pt x="31750" y="63500"/>
                      <a:pt x="25400" y="67310"/>
                      <a:pt x="25400" y="71120"/>
                    </a:cubicBezTo>
                    <a:cubicBezTo>
                      <a:pt x="25400" y="74930"/>
                      <a:pt x="30480" y="77470"/>
                      <a:pt x="46990" y="78740"/>
                    </a:cubicBezTo>
                    <a:close/>
                    <a:moveTo>
                      <a:pt x="67310" y="104140"/>
                    </a:moveTo>
                    <a:cubicBezTo>
                      <a:pt x="67310" y="96520"/>
                      <a:pt x="59690" y="90170"/>
                      <a:pt x="40640" y="90170"/>
                    </a:cubicBezTo>
                    <a:cubicBezTo>
                      <a:pt x="21590" y="90170"/>
                      <a:pt x="16510" y="96520"/>
                      <a:pt x="16510" y="105410"/>
                    </a:cubicBezTo>
                    <a:cubicBezTo>
                      <a:pt x="16510" y="114300"/>
                      <a:pt x="26670" y="119380"/>
                      <a:pt x="41910" y="119380"/>
                    </a:cubicBezTo>
                    <a:cubicBezTo>
                      <a:pt x="57150" y="119380"/>
                      <a:pt x="67310" y="113030"/>
                      <a:pt x="67310" y="105410"/>
                    </a:cubicBezTo>
                    <a:close/>
                    <a:moveTo>
                      <a:pt x="59690" y="31750"/>
                    </a:moveTo>
                    <a:cubicBezTo>
                      <a:pt x="59690" y="20320"/>
                      <a:pt x="50800" y="12700"/>
                      <a:pt x="39370" y="12700"/>
                    </a:cubicBezTo>
                    <a:cubicBezTo>
                      <a:pt x="27940" y="12700"/>
                      <a:pt x="19050" y="20320"/>
                      <a:pt x="19050" y="31750"/>
                    </a:cubicBezTo>
                    <a:cubicBezTo>
                      <a:pt x="19050" y="43180"/>
                      <a:pt x="27940" y="50800"/>
                      <a:pt x="39370" y="50800"/>
                    </a:cubicBezTo>
                    <a:cubicBezTo>
                      <a:pt x="50800" y="50800"/>
                      <a:pt x="59690" y="43180"/>
                      <a:pt x="59690" y="3175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3" name="Freeform 292">
                <a:extLst>
                  <a:ext uri="{FF2B5EF4-FFF2-40B4-BE49-F238E27FC236}">
                    <a16:creationId xmlns:a16="http://schemas.microsoft.com/office/drawing/2014/main" id="{66EB2D0E-201B-AF5A-D873-7CAC5AD5D9B7}"/>
                  </a:ext>
                </a:extLst>
              </p:cNvPr>
              <p:cNvSpPr/>
              <p:nvPr/>
            </p:nvSpPr>
            <p:spPr>
              <a:xfrm>
                <a:off x="3053079" y="2540000"/>
                <a:ext cx="110490" cy="133350"/>
              </a:xfrm>
              <a:custGeom>
                <a:avLst/>
                <a:gdLst>
                  <a:gd name="connsiteX0" fmla="*/ 67310 w 110490"/>
                  <a:gd name="connsiteY0" fmla="*/ 132080 h 133350"/>
                  <a:gd name="connsiteX1" fmla="*/ 0 w 110490"/>
                  <a:gd name="connsiteY1" fmla="*/ 66040 h 133350"/>
                  <a:gd name="connsiteX2" fmla="*/ 68580 w 110490"/>
                  <a:gd name="connsiteY2" fmla="*/ 0 h 133350"/>
                  <a:gd name="connsiteX3" fmla="*/ 106680 w 110490"/>
                  <a:gd name="connsiteY3" fmla="*/ 8890 h 133350"/>
                  <a:gd name="connsiteX4" fmla="*/ 106680 w 110490"/>
                  <a:gd name="connsiteY4" fmla="*/ 25400 h 133350"/>
                  <a:gd name="connsiteX5" fmla="*/ 68580 w 110490"/>
                  <a:gd name="connsiteY5" fmla="*/ 15240 h 133350"/>
                  <a:gd name="connsiteX6" fmla="*/ 17780 w 110490"/>
                  <a:gd name="connsiteY6" fmla="*/ 66040 h 133350"/>
                  <a:gd name="connsiteX7" fmla="*/ 68580 w 110490"/>
                  <a:gd name="connsiteY7" fmla="*/ 116840 h 133350"/>
                  <a:gd name="connsiteX8" fmla="*/ 93980 w 110490"/>
                  <a:gd name="connsiteY8" fmla="*/ 111760 h 133350"/>
                  <a:gd name="connsiteX9" fmla="*/ 93980 w 110490"/>
                  <a:gd name="connsiteY9" fmla="*/ 73660 h 133350"/>
                  <a:gd name="connsiteX10" fmla="*/ 110490 w 110490"/>
                  <a:gd name="connsiteY10" fmla="*/ 73660 h 133350"/>
                  <a:gd name="connsiteX11" fmla="*/ 110490 w 110490"/>
                  <a:gd name="connsiteY11" fmla="*/ 123190 h 133350"/>
                  <a:gd name="connsiteX12" fmla="*/ 68580 w 110490"/>
                  <a:gd name="connsiteY12" fmla="*/ 133350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0490" h="133350">
                    <a:moveTo>
                      <a:pt x="67310" y="132080"/>
                    </a:moveTo>
                    <a:cubicBezTo>
                      <a:pt x="27940" y="132080"/>
                      <a:pt x="0" y="104140"/>
                      <a:pt x="0" y="66040"/>
                    </a:cubicBezTo>
                    <a:cubicBezTo>
                      <a:pt x="0" y="27940"/>
                      <a:pt x="29210" y="0"/>
                      <a:pt x="68580" y="0"/>
                    </a:cubicBezTo>
                    <a:cubicBezTo>
                      <a:pt x="107950" y="0"/>
                      <a:pt x="102870" y="6350"/>
                      <a:pt x="106680" y="8890"/>
                    </a:cubicBezTo>
                    <a:lnTo>
                      <a:pt x="106680" y="25400"/>
                    </a:lnTo>
                    <a:cubicBezTo>
                      <a:pt x="97790" y="21590"/>
                      <a:pt x="85090" y="15240"/>
                      <a:pt x="68580" y="15240"/>
                    </a:cubicBezTo>
                    <a:cubicBezTo>
                      <a:pt x="38100" y="15240"/>
                      <a:pt x="17780" y="36830"/>
                      <a:pt x="17780" y="66040"/>
                    </a:cubicBezTo>
                    <a:cubicBezTo>
                      <a:pt x="17780" y="95250"/>
                      <a:pt x="39370" y="116840"/>
                      <a:pt x="68580" y="116840"/>
                    </a:cubicBezTo>
                    <a:cubicBezTo>
                      <a:pt x="97790" y="116840"/>
                      <a:pt x="87630" y="114300"/>
                      <a:pt x="93980" y="111760"/>
                    </a:cubicBezTo>
                    <a:lnTo>
                      <a:pt x="93980" y="73660"/>
                    </a:lnTo>
                    <a:lnTo>
                      <a:pt x="110490" y="73660"/>
                    </a:lnTo>
                    <a:lnTo>
                      <a:pt x="110490" y="123190"/>
                    </a:lnTo>
                    <a:cubicBezTo>
                      <a:pt x="100330" y="128270"/>
                      <a:pt x="83820" y="133350"/>
                      <a:pt x="68580" y="13335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4" name="Freeform 293">
                <a:extLst>
                  <a:ext uri="{FF2B5EF4-FFF2-40B4-BE49-F238E27FC236}">
                    <a16:creationId xmlns:a16="http://schemas.microsoft.com/office/drawing/2014/main" id="{9E62AE8F-6D2D-AC2B-E540-0ADA1405FE16}"/>
                  </a:ext>
                </a:extLst>
              </p:cNvPr>
              <p:cNvSpPr/>
              <p:nvPr/>
            </p:nvSpPr>
            <p:spPr>
              <a:xfrm>
                <a:off x="3186429" y="2580639"/>
                <a:ext cx="78740" cy="91439"/>
              </a:xfrm>
              <a:custGeom>
                <a:avLst/>
                <a:gdLst>
                  <a:gd name="connsiteX0" fmla="*/ 63500 w 78740"/>
                  <a:gd name="connsiteY0" fmla="*/ 88900 h 91439"/>
                  <a:gd name="connsiteX1" fmla="*/ 63500 w 78740"/>
                  <a:gd name="connsiteY1" fmla="*/ 76200 h 91439"/>
                  <a:gd name="connsiteX2" fmla="*/ 63500 w 78740"/>
                  <a:gd name="connsiteY2" fmla="*/ 69850 h 91439"/>
                  <a:gd name="connsiteX3" fmla="*/ 63500 w 78740"/>
                  <a:gd name="connsiteY3" fmla="*/ 69850 h 91439"/>
                  <a:gd name="connsiteX4" fmla="*/ 30480 w 78740"/>
                  <a:gd name="connsiteY4" fmla="*/ 91440 h 91439"/>
                  <a:gd name="connsiteX5" fmla="*/ 0 w 78740"/>
                  <a:gd name="connsiteY5" fmla="*/ 55880 h 91439"/>
                  <a:gd name="connsiteX6" fmla="*/ 0 w 78740"/>
                  <a:gd name="connsiteY6" fmla="*/ 0 h 91439"/>
                  <a:gd name="connsiteX7" fmla="*/ 16510 w 78740"/>
                  <a:gd name="connsiteY7" fmla="*/ 0 h 91439"/>
                  <a:gd name="connsiteX8" fmla="*/ 16510 w 78740"/>
                  <a:gd name="connsiteY8" fmla="*/ 52070 h 91439"/>
                  <a:gd name="connsiteX9" fmla="*/ 33020 w 78740"/>
                  <a:gd name="connsiteY9" fmla="*/ 74930 h 91439"/>
                  <a:gd name="connsiteX10" fmla="*/ 62230 w 78740"/>
                  <a:gd name="connsiteY10" fmla="*/ 43180 h 91439"/>
                  <a:gd name="connsiteX11" fmla="*/ 62230 w 78740"/>
                  <a:gd name="connsiteY11" fmla="*/ 0 h 91439"/>
                  <a:gd name="connsiteX12" fmla="*/ 78740 w 78740"/>
                  <a:gd name="connsiteY12" fmla="*/ 0 h 91439"/>
                  <a:gd name="connsiteX13" fmla="*/ 78740 w 78740"/>
                  <a:gd name="connsiteY13" fmla="*/ 88900 h 91439"/>
                  <a:gd name="connsiteX14" fmla="*/ 63500 w 78740"/>
                  <a:gd name="connsiteY14" fmla="*/ 8890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8740" h="91439">
                    <a:moveTo>
                      <a:pt x="63500" y="88900"/>
                    </a:moveTo>
                    <a:lnTo>
                      <a:pt x="63500" y="76200"/>
                    </a:lnTo>
                    <a:cubicBezTo>
                      <a:pt x="63500" y="72390"/>
                      <a:pt x="63500" y="69850"/>
                      <a:pt x="63500" y="69850"/>
                    </a:cubicBezTo>
                    <a:lnTo>
                      <a:pt x="63500" y="69850"/>
                    </a:lnTo>
                    <a:cubicBezTo>
                      <a:pt x="59690" y="77470"/>
                      <a:pt x="48260" y="91440"/>
                      <a:pt x="30480" y="91440"/>
                    </a:cubicBezTo>
                    <a:cubicBezTo>
                      <a:pt x="12700" y="91440"/>
                      <a:pt x="0" y="78740"/>
                      <a:pt x="0" y="55880"/>
                    </a:cubicBezTo>
                    <a:lnTo>
                      <a:pt x="0" y="0"/>
                    </a:lnTo>
                    <a:lnTo>
                      <a:pt x="16510" y="0"/>
                    </a:lnTo>
                    <a:lnTo>
                      <a:pt x="16510" y="52070"/>
                    </a:lnTo>
                    <a:cubicBezTo>
                      <a:pt x="16510" y="64770"/>
                      <a:pt x="19050" y="74930"/>
                      <a:pt x="33020" y="74930"/>
                    </a:cubicBezTo>
                    <a:cubicBezTo>
                      <a:pt x="46990" y="74930"/>
                      <a:pt x="62230" y="60960"/>
                      <a:pt x="62230" y="43180"/>
                    </a:cubicBezTo>
                    <a:lnTo>
                      <a:pt x="62230" y="0"/>
                    </a:lnTo>
                    <a:lnTo>
                      <a:pt x="78740" y="0"/>
                    </a:lnTo>
                    <a:lnTo>
                      <a:pt x="78740" y="88900"/>
                    </a:lnTo>
                    <a:lnTo>
                      <a:pt x="63500" y="889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5" name="Freeform 294">
                <a:extLst>
                  <a:ext uri="{FF2B5EF4-FFF2-40B4-BE49-F238E27FC236}">
                    <a16:creationId xmlns:a16="http://schemas.microsoft.com/office/drawing/2014/main" id="{919954E0-7E00-F1B8-4782-72DA29339FC5}"/>
                  </a:ext>
                </a:extLst>
              </p:cNvPr>
              <p:cNvSpPr/>
              <p:nvPr/>
            </p:nvSpPr>
            <p:spPr>
              <a:xfrm>
                <a:off x="3296920" y="2543810"/>
                <a:ext cx="20320" cy="125729"/>
              </a:xfrm>
              <a:custGeom>
                <a:avLst/>
                <a:gdLst>
                  <a:gd name="connsiteX0" fmla="*/ 10160 w 20320"/>
                  <a:gd name="connsiteY0" fmla="*/ 0 h 125729"/>
                  <a:gd name="connsiteX1" fmla="*/ 20320 w 20320"/>
                  <a:gd name="connsiteY1" fmla="*/ 10160 h 125729"/>
                  <a:gd name="connsiteX2" fmla="*/ 10160 w 20320"/>
                  <a:gd name="connsiteY2" fmla="*/ 20320 h 125729"/>
                  <a:gd name="connsiteX3" fmla="*/ 0 w 20320"/>
                  <a:gd name="connsiteY3" fmla="*/ 10160 h 125729"/>
                  <a:gd name="connsiteX4" fmla="*/ 10160 w 20320"/>
                  <a:gd name="connsiteY4" fmla="*/ 0 h 125729"/>
                  <a:gd name="connsiteX5" fmla="*/ 19050 w 20320"/>
                  <a:gd name="connsiteY5" fmla="*/ 36830 h 125729"/>
                  <a:gd name="connsiteX6" fmla="*/ 19050 w 20320"/>
                  <a:gd name="connsiteY6" fmla="*/ 125730 h 125729"/>
                  <a:gd name="connsiteX7" fmla="*/ 2540 w 20320"/>
                  <a:gd name="connsiteY7" fmla="*/ 125730 h 125729"/>
                  <a:gd name="connsiteX8" fmla="*/ 2540 w 20320"/>
                  <a:gd name="connsiteY8" fmla="*/ 36830 h 125729"/>
                  <a:gd name="connsiteX9" fmla="*/ 19050 w 20320"/>
                  <a:gd name="connsiteY9" fmla="*/ 36830 h 12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" h="12572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9050" y="36830"/>
                    </a:moveTo>
                    <a:lnTo>
                      <a:pt x="19050" y="125730"/>
                    </a:lnTo>
                    <a:lnTo>
                      <a:pt x="2540" y="125730"/>
                    </a:lnTo>
                    <a:lnTo>
                      <a:pt x="2540" y="36830"/>
                    </a:lnTo>
                    <a:lnTo>
                      <a:pt x="19050" y="368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" name="Freeform 295">
                <a:extLst>
                  <a:ext uri="{FF2B5EF4-FFF2-40B4-BE49-F238E27FC236}">
                    <a16:creationId xmlns:a16="http://schemas.microsoft.com/office/drawing/2014/main" id="{136468F0-0035-69C7-20D7-2116E295E5A2}"/>
                  </a:ext>
                </a:extLst>
              </p:cNvPr>
              <p:cNvSpPr/>
              <p:nvPr/>
            </p:nvSpPr>
            <p:spPr>
              <a:xfrm>
                <a:off x="3342640" y="2541270"/>
                <a:ext cx="87629" cy="130809"/>
              </a:xfrm>
              <a:custGeom>
                <a:avLst/>
                <a:gdLst>
                  <a:gd name="connsiteX0" fmla="*/ 87630 w 87629"/>
                  <a:gd name="connsiteY0" fmla="*/ 128270 h 130809"/>
                  <a:gd name="connsiteX1" fmla="*/ 72390 w 87629"/>
                  <a:gd name="connsiteY1" fmla="*/ 128270 h 130809"/>
                  <a:gd name="connsiteX2" fmla="*/ 72390 w 87629"/>
                  <a:gd name="connsiteY2" fmla="*/ 118110 h 130809"/>
                  <a:gd name="connsiteX3" fmla="*/ 72390 w 87629"/>
                  <a:gd name="connsiteY3" fmla="*/ 111760 h 130809"/>
                  <a:gd name="connsiteX4" fmla="*/ 72390 w 87629"/>
                  <a:gd name="connsiteY4" fmla="*/ 111760 h 130809"/>
                  <a:gd name="connsiteX5" fmla="*/ 40640 w 87629"/>
                  <a:gd name="connsiteY5" fmla="*/ 130810 h 130809"/>
                  <a:gd name="connsiteX6" fmla="*/ 0 w 87629"/>
                  <a:gd name="connsiteY6" fmla="*/ 83820 h 130809"/>
                  <a:gd name="connsiteX7" fmla="*/ 40640 w 87629"/>
                  <a:gd name="connsiteY7" fmla="*/ 36830 h 130809"/>
                  <a:gd name="connsiteX8" fmla="*/ 71120 w 87629"/>
                  <a:gd name="connsiteY8" fmla="*/ 53340 h 130809"/>
                  <a:gd name="connsiteX9" fmla="*/ 71120 w 87629"/>
                  <a:gd name="connsiteY9" fmla="*/ 53340 h 130809"/>
                  <a:gd name="connsiteX10" fmla="*/ 71120 w 87629"/>
                  <a:gd name="connsiteY10" fmla="*/ 45720 h 130809"/>
                  <a:gd name="connsiteX11" fmla="*/ 71120 w 87629"/>
                  <a:gd name="connsiteY11" fmla="*/ 0 h 130809"/>
                  <a:gd name="connsiteX12" fmla="*/ 87630 w 87629"/>
                  <a:gd name="connsiteY12" fmla="*/ 0 h 130809"/>
                  <a:gd name="connsiteX13" fmla="*/ 87630 w 87629"/>
                  <a:gd name="connsiteY13" fmla="*/ 128270 h 130809"/>
                  <a:gd name="connsiteX14" fmla="*/ 15240 w 87629"/>
                  <a:gd name="connsiteY14" fmla="*/ 83820 h 130809"/>
                  <a:gd name="connsiteX15" fmla="*/ 43180 w 87629"/>
                  <a:gd name="connsiteY15" fmla="*/ 115570 h 130809"/>
                  <a:gd name="connsiteX16" fmla="*/ 71120 w 87629"/>
                  <a:gd name="connsiteY16" fmla="*/ 83820 h 130809"/>
                  <a:gd name="connsiteX17" fmla="*/ 43180 w 87629"/>
                  <a:gd name="connsiteY17" fmla="*/ 52070 h 130809"/>
                  <a:gd name="connsiteX18" fmla="*/ 15240 w 87629"/>
                  <a:gd name="connsiteY18" fmla="*/ 8382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29" h="130809">
                    <a:moveTo>
                      <a:pt x="87630" y="128270"/>
                    </a:moveTo>
                    <a:lnTo>
                      <a:pt x="72390" y="128270"/>
                    </a:lnTo>
                    <a:lnTo>
                      <a:pt x="72390" y="118110"/>
                    </a:lnTo>
                    <a:cubicBezTo>
                      <a:pt x="72390" y="114300"/>
                      <a:pt x="72390" y="111760"/>
                      <a:pt x="72390" y="111760"/>
                    </a:cubicBezTo>
                    <a:lnTo>
                      <a:pt x="72390" y="111760"/>
                    </a:lnTo>
                    <a:cubicBezTo>
                      <a:pt x="67310" y="121920"/>
                      <a:pt x="55880" y="130810"/>
                      <a:pt x="40640" y="130810"/>
                    </a:cubicBezTo>
                    <a:cubicBezTo>
                      <a:pt x="17780" y="130810"/>
                      <a:pt x="0" y="111760"/>
                      <a:pt x="0" y="83820"/>
                    </a:cubicBezTo>
                    <a:cubicBezTo>
                      <a:pt x="0" y="55880"/>
                      <a:pt x="17780" y="36830"/>
                      <a:pt x="40640" y="36830"/>
                    </a:cubicBezTo>
                    <a:cubicBezTo>
                      <a:pt x="63500" y="36830"/>
                      <a:pt x="67310" y="44450"/>
                      <a:pt x="71120" y="53340"/>
                    </a:cubicBezTo>
                    <a:lnTo>
                      <a:pt x="71120" y="53340"/>
                    </a:lnTo>
                    <a:cubicBezTo>
                      <a:pt x="71120" y="53340"/>
                      <a:pt x="71120" y="50800"/>
                      <a:pt x="71120" y="45720"/>
                    </a:cubicBezTo>
                    <a:lnTo>
                      <a:pt x="71120" y="0"/>
                    </a:lnTo>
                    <a:lnTo>
                      <a:pt x="87630" y="0"/>
                    </a:lnTo>
                    <a:lnTo>
                      <a:pt x="87630" y="128270"/>
                    </a:lnTo>
                    <a:close/>
                    <a:moveTo>
                      <a:pt x="15240" y="83820"/>
                    </a:moveTo>
                    <a:cubicBezTo>
                      <a:pt x="15240" y="102870"/>
                      <a:pt x="26670" y="115570"/>
                      <a:pt x="43180" y="115570"/>
                    </a:cubicBezTo>
                    <a:cubicBezTo>
                      <a:pt x="59690" y="115570"/>
                      <a:pt x="71120" y="105410"/>
                      <a:pt x="71120" y="83820"/>
                    </a:cubicBezTo>
                    <a:cubicBezTo>
                      <a:pt x="71120" y="62230"/>
                      <a:pt x="57150" y="52070"/>
                      <a:pt x="43180" y="52070"/>
                    </a:cubicBezTo>
                    <a:cubicBezTo>
                      <a:pt x="29210" y="52070"/>
                      <a:pt x="15240" y="66040"/>
                      <a:pt x="15240" y="8382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7" name="Freeform 296">
                <a:extLst>
                  <a:ext uri="{FF2B5EF4-FFF2-40B4-BE49-F238E27FC236}">
                    <a16:creationId xmlns:a16="http://schemas.microsoft.com/office/drawing/2014/main" id="{DBFE8D67-D621-6763-9173-110617A8422F}"/>
                  </a:ext>
                </a:extLst>
              </p:cNvPr>
              <p:cNvSpPr/>
              <p:nvPr/>
            </p:nvSpPr>
            <p:spPr>
              <a:xfrm>
                <a:off x="3456940" y="2578100"/>
                <a:ext cx="83819" cy="93979"/>
              </a:xfrm>
              <a:custGeom>
                <a:avLst/>
                <a:gdLst>
                  <a:gd name="connsiteX0" fmla="*/ 83820 w 83819"/>
                  <a:gd name="connsiteY0" fmla="*/ 41910 h 93979"/>
                  <a:gd name="connsiteX1" fmla="*/ 83820 w 83819"/>
                  <a:gd name="connsiteY1" fmla="*/ 50800 h 93979"/>
                  <a:gd name="connsiteX2" fmla="*/ 17780 w 83819"/>
                  <a:gd name="connsiteY2" fmla="*/ 50800 h 93979"/>
                  <a:gd name="connsiteX3" fmla="*/ 48260 w 83819"/>
                  <a:gd name="connsiteY3" fmla="*/ 80010 h 93979"/>
                  <a:gd name="connsiteX4" fmla="*/ 80010 w 83819"/>
                  <a:gd name="connsiteY4" fmla="*/ 71120 h 93979"/>
                  <a:gd name="connsiteX5" fmla="*/ 80010 w 83819"/>
                  <a:gd name="connsiteY5" fmla="*/ 86360 h 93979"/>
                  <a:gd name="connsiteX6" fmla="*/ 46990 w 83819"/>
                  <a:gd name="connsiteY6" fmla="*/ 93980 h 93979"/>
                  <a:gd name="connsiteX7" fmla="*/ 0 w 83819"/>
                  <a:gd name="connsiteY7" fmla="*/ 46990 h 93979"/>
                  <a:gd name="connsiteX8" fmla="*/ 43180 w 83819"/>
                  <a:gd name="connsiteY8" fmla="*/ 0 h 93979"/>
                  <a:gd name="connsiteX9" fmla="*/ 83820 w 83819"/>
                  <a:gd name="connsiteY9" fmla="*/ 41910 h 93979"/>
                  <a:gd name="connsiteX10" fmla="*/ 43180 w 83819"/>
                  <a:gd name="connsiteY10" fmla="*/ 13970 h 93979"/>
                  <a:gd name="connsiteX11" fmla="*/ 17780 w 83819"/>
                  <a:gd name="connsiteY11" fmla="*/ 38100 h 93979"/>
                  <a:gd name="connsiteX12" fmla="*/ 67310 w 83819"/>
                  <a:gd name="connsiteY12" fmla="*/ 38100 h 93979"/>
                  <a:gd name="connsiteX13" fmla="*/ 43180 w 83819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8" name="Freeform 297">
                <a:extLst>
                  <a:ext uri="{FF2B5EF4-FFF2-40B4-BE49-F238E27FC236}">
                    <a16:creationId xmlns:a16="http://schemas.microsoft.com/office/drawing/2014/main" id="{C40F78BA-5D49-C61A-90DE-5FBA50BD15DC}"/>
                  </a:ext>
                </a:extLst>
              </p:cNvPr>
              <p:cNvSpPr/>
              <p:nvPr/>
            </p:nvSpPr>
            <p:spPr>
              <a:xfrm>
                <a:off x="3558540" y="2651760"/>
                <a:ext cx="20319" cy="20319"/>
              </a:xfrm>
              <a:custGeom>
                <a:avLst/>
                <a:gdLst>
                  <a:gd name="connsiteX0" fmla="*/ 10160 w 20319"/>
                  <a:gd name="connsiteY0" fmla="*/ 0 h 20319"/>
                  <a:gd name="connsiteX1" fmla="*/ 20320 w 20319"/>
                  <a:gd name="connsiteY1" fmla="*/ 10160 h 20319"/>
                  <a:gd name="connsiteX2" fmla="*/ 10160 w 20319"/>
                  <a:gd name="connsiteY2" fmla="*/ 20320 h 20319"/>
                  <a:gd name="connsiteX3" fmla="*/ 0 w 20319"/>
                  <a:gd name="connsiteY3" fmla="*/ 10160 h 20319"/>
                  <a:gd name="connsiteX4" fmla="*/ 10160 w 20319"/>
                  <a:gd name="connsiteY4" fmla="*/ 0 h 20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19" h="2031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99" name="Graphic 4">
            <a:extLst>
              <a:ext uri="{FF2B5EF4-FFF2-40B4-BE49-F238E27FC236}">
                <a16:creationId xmlns:a16="http://schemas.microsoft.com/office/drawing/2014/main" id="{1F76EF13-20BA-D02D-71C8-7D73607873D0}"/>
              </a:ext>
            </a:extLst>
          </p:cNvPr>
          <p:cNvGrpSpPr/>
          <p:nvPr/>
        </p:nvGrpSpPr>
        <p:grpSpPr>
          <a:xfrm>
            <a:off x="835660" y="5981320"/>
            <a:ext cx="2833369" cy="191770"/>
            <a:chOff x="835660" y="5957570"/>
            <a:chExt cx="2833369" cy="191770"/>
          </a:xfrm>
          <a:solidFill>
            <a:srgbClr val="717073"/>
          </a:solidFill>
        </p:grpSpPr>
        <p:sp>
          <p:nvSpPr>
            <p:cNvPr id="300" name="Freeform 299">
              <a:extLst>
                <a:ext uri="{FF2B5EF4-FFF2-40B4-BE49-F238E27FC236}">
                  <a16:creationId xmlns:a16="http://schemas.microsoft.com/office/drawing/2014/main" id="{DA63BF29-DC63-FD78-D9E8-B9146919DC6E}"/>
                </a:ext>
              </a:extLst>
            </p:cNvPr>
            <p:cNvSpPr/>
            <p:nvPr/>
          </p:nvSpPr>
          <p:spPr>
            <a:xfrm>
              <a:off x="835660" y="5957570"/>
              <a:ext cx="195579" cy="190500"/>
            </a:xfrm>
            <a:custGeom>
              <a:avLst/>
              <a:gdLst>
                <a:gd name="connsiteX0" fmla="*/ 97790 w 195579"/>
                <a:gd name="connsiteY0" fmla="*/ 0 h 190500"/>
                <a:gd name="connsiteX1" fmla="*/ 195580 w 195579"/>
                <a:gd name="connsiteY1" fmla="*/ 95250 h 190500"/>
                <a:gd name="connsiteX2" fmla="*/ 97790 w 195579"/>
                <a:gd name="connsiteY2" fmla="*/ 190500 h 190500"/>
                <a:gd name="connsiteX3" fmla="*/ 0 w 195579"/>
                <a:gd name="connsiteY3" fmla="*/ 95250 h 190500"/>
                <a:gd name="connsiteX4" fmla="*/ 97790 w 195579"/>
                <a:gd name="connsiteY4" fmla="*/ 0 h 190500"/>
                <a:gd name="connsiteX5" fmla="*/ 97790 w 195579"/>
                <a:gd name="connsiteY5" fmla="*/ 142240 h 190500"/>
                <a:gd name="connsiteX6" fmla="*/ 142240 w 195579"/>
                <a:gd name="connsiteY6" fmla="*/ 95250 h 190500"/>
                <a:gd name="connsiteX7" fmla="*/ 97790 w 195579"/>
                <a:gd name="connsiteY7" fmla="*/ 48260 h 190500"/>
                <a:gd name="connsiteX8" fmla="*/ 53340 w 195579"/>
                <a:gd name="connsiteY8" fmla="*/ 95250 h 190500"/>
                <a:gd name="connsiteX9" fmla="*/ 97790 w 195579"/>
                <a:gd name="connsiteY9" fmla="*/ 14224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79" h="190500">
                  <a:moveTo>
                    <a:pt x="97790" y="0"/>
                  </a:moveTo>
                  <a:cubicBezTo>
                    <a:pt x="154940" y="0"/>
                    <a:pt x="195580" y="43180"/>
                    <a:pt x="195580" y="95250"/>
                  </a:cubicBezTo>
                  <a:cubicBezTo>
                    <a:pt x="195580" y="147320"/>
                    <a:pt x="154940" y="190500"/>
                    <a:pt x="97790" y="190500"/>
                  </a:cubicBezTo>
                  <a:cubicBezTo>
                    <a:pt x="40640" y="190500"/>
                    <a:pt x="0" y="148590"/>
                    <a:pt x="0" y="95250"/>
                  </a:cubicBezTo>
                  <a:cubicBezTo>
                    <a:pt x="0" y="41910"/>
                    <a:pt x="40640" y="0"/>
                    <a:pt x="97790" y="0"/>
                  </a:cubicBezTo>
                  <a:close/>
                  <a:moveTo>
                    <a:pt x="97790" y="142240"/>
                  </a:moveTo>
                  <a:cubicBezTo>
                    <a:pt x="124460" y="142240"/>
                    <a:pt x="142240" y="120650"/>
                    <a:pt x="142240" y="95250"/>
                  </a:cubicBezTo>
                  <a:cubicBezTo>
                    <a:pt x="142240" y="69850"/>
                    <a:pt x="124460" y="48260"/>
                    <a:pt x="97790" y="48260"/>
                  </a:cubicBezTo>
                  <a:cubicBezTo>
                    <a:pt x="71120" y="48260"/>
                    <a:pt x="53340" y="71120"/>
                    <a:pt x="53340" y="95250"/>
                  </a:cubicBezTo>
                  <a:cubicBezTo>
                    <a:pt x="53340" y="119380"/>
                    <a:pt x="71120" y="142240"/>
                    <a:pt x="97790" y="1422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 300">
              <a:extLst>
                <a:ext uri="{FF2B5EF4-FFF2-40B4-BE49-F238E27FC236}">
                  <a16:creationId xmlns:a16="http://schemas.microsoft.com/office/drawing/2014/main" id="{DC5F0644-A1F4-991E-8D39-A2B334BEE677}"/>
                </a:ext>
              </a:extLst>
            </p:cNvPr>
            <p:cNvSpPr/>
            <p:nvPr/>
          </p:nvSpPr>
          <p:spPr>
            <a:xfrm>
              <a:off x="1061719" y="5961379"/>
              <a:ext cx="165100" cy="186690"/>
            </a:xfrm>
            <a:custGeom>
              <a:avLst/>
              <a:gdLst>
                <a:gd name="connsiteX0" fmla="*/ 0 w 165100"/>
                <a:gd name="connsiteY0" fmla="*/ 0 h 186690"/>
                <a:gd name="connsiteX1" fmla="*/ 53340 w 165100"/>
                <a:gd name="connsiteY1" fmla="*/ 0 h 186690"/>
                <a:gd name="connsiteX2" fmla="*/ 53340 w 165100"/>
                <a:gd name="connsiteY2" fmla="*/ 107950 h 186690"/>
                <a:gd name="connsiteX3" fmla="*/ 82550 w 165100"/>
                <a:gd name="connsiteY3" fmla="*/ 138430 h 186690"/>
                <a:gd name="connsiteX4" fmla="*/ 111760 w 165100"/>
                <a:gd name="connsiteY4" fmla="*/ 107950 h 186690"/>
                <a:gd name="connsiteX5" fmla="*/ 111760 w 165100"/>
                <a:gd name="connsiteY5" fmla="*/ 0 h 186690"/>
                <a:gd name="connsiteX6" fmla="*/ 165100 w 165100"/>
                <a:gd name="connsiteY6" fmla="*/ 0 h 186690"/>
                <a:gd name="connsiteX7" fmla="*/ 165100 w 165100"/>
                <a:gd name="connsiteY7" fmla="*/ 114300 h 186690"/>
                <a:gd name="connsiteX8" fmla="*/ 82550 w 165100"/>
                <a:gd name="connsiteY8" fmla="*/ 186690 h 186690"/>
                <a:gd name="connsiteX9" fmla="*/ 0 w 165100"/>
                <a:gd name="connsiteY9" fmla="*/ 114300 h 186690"/>
                <a:gd name="connsiteX10" fmla="*/ 0 w 165100"/>
                <a:gd name="connsiteY10" fmla="*/ 0 h 186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100" h="186690">
                  <a:moveTo>
                    <a:pt x="0" y="0"/>
                  </a:moveTo>
                  <a:lnTo>
                    <a:pt x="53340" y="0"/>
                  </a:lnTo>
                  <a:lnTo>
                    <a:pt x="53340" y="107950"/>
                  </a:lnTo>
                  <a:cubicBezTo>
                    <a:pt x="53340" y="127000"/>
                    <a:pt x="62230" y="138430"/>
                    <a:pt x="82550" y="138430"/>
                  </a:cubicBezTo>
                  <a:cubicBezTo>
                    <a:pt x="102870" y="138430"/>
                    <a:pt x="111760" y="127000"/>
                    <a:pt x="111760" y="107950"/>
                  </a:cubicBezTo>
                  <a:lnTo>
                    <a:pt x="111760" y="0"/>
                  </a:lnTo>
                  <a:lnTo>
                    <a:pt x="165100" y="0"/>
                  </a:lnTo>
                  <a:lnTo>
                    <a:pt x="165100" y="114300"/>
                  </a:lnTo>
                  <a:cubicBezTo>
                    <a:pt x="165100" y="157480"/>
                    <a:pt x="134620" y="186690"/>
                    <a:pt x="82550" y="186690"/>
                  </a:cubicBezTo>
                  <a:cubicBezTo>
                    <a:pt x="30480" y="186690"/>
                    <a:pt x="0" y="157480"/>
                    <a:pt x="0" y="11430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 301">
              <a:extLst>
                <a:ext uri="{FF2B5EF4-FFF2-40B4-BE49-F238E27FC236}">
                  <a16:creationId xmlns:a16="http://schemas.microsoft.com/office/drawing/2014/main" id="{7B184972-4220-DAB1-B174-F99D66428132}"/>
                </a:ext>
              </a:extLst>
            </p:cNvPr>
            <p:cNvSpPr/>
            <p:nvPr/>
          </p:nvSpPr>
          <p:spPr>
            <a:xfrm>
              <a:off x="1266189" y="5961379"/>
              <a:ext cx="148590" cy="184150"/>
            </a:xfrm>
            <a:custGeom>
              <a:avLst/>
              <a:gdLst>
                <a:gd name="connsiteX0" fmla="*/ 93980 w 148590"/>
                <a:gd name="connsiteY0" fmla="*/ 182880 h 184150"/>
                <a:gd name="connsiteX1" fmla="*/ 67310 w 148590"/>
                <a:gd name="connsiteY1" fmla="*/ 125730 h 184150"/>
                <a:gd name="connsiteX2" fmla="*/ 52070 w 148590"/>
                <a:gd name="connsiteY2" fmla="*/ 125730 h 184150"/>
                <a:gd name="connsiteX3" fmla="*/ 52070 w 148590"/>
                <a:gd name="connsiteY3" fmla="*/ 182880 h 184150"/>
                <a:gd name="connsiteX4" fmla="*/ 0 w 148590"/>
                <a:gd name="connsiteY4" fmla="*/ 182880 h 184150"/>
                <a:gd name="connsiteX5" fmla="*/ 0 w 148590"/>
                <a:gd name="connsiteY5" fmla="*/ 0 h 184150"/>
                <a:gd name="connsiteX6" fmla="*/ 68580 w 148590"/>
                <a:gd name="connsiteY6" fmla="*/ 0 h 184150"/>
                <a:gd name="connsiteX7" fmla="*/ 144780 w 148590"/>
                <a:gd name="connsiteY7" fmla="*/ 64770 h 184150"/>
                <a:gd name="connsiteX8" fmla="*/ 113030 w 148590"/>
                <a:gd name="connsiteY8" fmla="*/ 118110 h 184150"/>
                <a:gd name="connsiteX9" fmla="*/ 148590 w 148590"/>
                <a:gd name="connsiteY9" fmla="*/ 184150 h 184150"/>
                <a:gd name="connsiteX10" fmla="*/ 93980 w 148590"/>
                <a:gd name="connsiteY10" fmla="*/ 184150 h 184150"/>
                <a:gd name="connsiteX11" fmla="*/ 52070 w 148590"/>
                <a:gd name="connsiteY11" fmla="*/ 44450 h 184150"/>
                <a:gd name="connsiteX12" fmla="*/ 52070 w 148590"/>
                <a:gd name="connsiteY12" fmla="*/ 83820 h 184150"/>
                <a:gd name="connsiteX13" fmla="*/ 72390 w 148590"/>
                <a:gd name="connsiteY13" fmla="*/ 83820 h 184150"/>
                <a:gd name="connsiteX14" fmla="*/ 92710 w 148590"/>
                <a:gd name="connsiteY14" fmla="*/ 64770 h 184150"/>
                <a:gd name="connsiteX15" fmla="*/ 72390 w 148590"/>
                <a:gd name="connsiteY15" fmla="*/ 45720 h 184150"/>
                <a:gd name="connsiteX16" fmla="*/ 52070 w 148590"/>
                <a:gd name="connsiteY16" fmla="*/ 45720 h 184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8590" h="184150">
                  <a:moveTo>
                    <a:pt x="93980" y="182880"/>
                  </a:moveTo>
                  <a:lnTo>
                    <a:pt x="67310" y="125730"/>
                  </a:lnTo>
                  <a:lnTo>
                    <a:pt x="52070" y="125730"/>
                  </a:lnTo>
                  <a:lnTo>
                    <a:pt x="52070" y="182880"/>
                  </a:lnTo>
                  <a:lnTo>
                    <a:pt x="0" y="182880"/>
                  </a:lnTo>
                  <a:lnTo>
                    <a:pt x="0" y="0"/>
                  </a:lnTo>
                  <a:lnTo>
                    <a:pt x="68580" y="0"/>
                  </a:lnTo>
                  <a:cubicBezTo>
                    <a:pt x="113030" y="0"/>
                    <a:pt x="144780" y="21590"/>
                    <a:pt x="144780" y="64770"/>
                  </a:cubicBezTo>
                  <a:cubicBezTo>
                    <a:pt x="144780" y="107950"/>
                    <a:pt x="132080" y="107950"/>
                    <a:pt x="113030" y="118110"/>
                  </a:cubicBezTo>
                  <a:lnTo>
                    <a:pt x="148590" y="184150"/>
                  </a:lnTo>
                  <a:lnTo>
                    <a:pt x="93980" y="184150"/>
                  </a:lnTo>
                  <a:close/>
                  <a:moveTo>
                    <a:pt x="52070" y="44450"/>
                  </a:moveTo>
                  <a:lnTo>
                    <a:pt x="52070" y="83820"/>
                  </a:lnTo>
                  <a:lnTo>
                    <a:pt x="72390" y="83820"/>
                  </a:lnTo>
                  <a:cubicBezTo>
                    <a:pt x="82550" y="83820"/>
                    <a:pt x="92710" y="78740"/>
                    <a:pt x="92710" y="64770"/>
                  </a:cubicBezTo>
                  <a:cubicBezTo>
                    <a:pt x="92710" y="50800"/>
                    <a:pt x="82550" y="45720"/>
                    <a:pt x="72390" y="45720"/>
                  </a:cubicBezTo>
                  <a:lnTo>
                    <a:pt x="5207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 302">
              <a:extLst>
                <a:ext uri="{FF2B5EF4-FFF2-40B4-BE49-F238E27FC236}">
                  <a16:creationId xmlns:a16="http://schemas.microsoft.com/office/drawing/2014/main" id="{DF960CA5-FC1F-6996-A81B-86AE69CF8469}"/>
                </a:ext>
              </a:extLst>
            </p:cNvPr>
            <p:cNvSpPr/>
            <p:nvPr/>
          </p:nvSpPr>
          <p:spPr>
            <a:xfrm>
              <a:off x="1499869" y="5960109"/>
              <a:ext cx="143509" cy="182880"/>
            </a:xfrm>
            <a:custGeom>
              <a:avLst/>
              <a:gdLst>
                <a:gd name="connsiteX0" fmla="*/ 0 w 143509"/>
                <a:gd name="connsiteY0" fmla="*/ 1270 h 182880"/>
                <a:gd name="connsiteX1" fmla="*/ 62230 w 143509"/>
                <a:gd name="connsiteY1" fmla="*/ 1270 h 182880"/>
                <a:gd name="connsiteX2" fmla="*/ 137160 w 143509"/>
                <a:gd name="connsiteY2" fmla="*/ 53340 h 182880"/>
                <a:gd name="connsiteX3" fmla="*/ 113030 w 143509"/>
                <a:gd name="connsiteY3" fmla="*/ 87630 h 182880"/>
                <a:gd name="connsiteX4" fmla="*/ 143510 w 143509"/>
                <a:gd name="connsiteY4" fmla="*/ 128270 h 182880"/>
                <a:gd name="connsiteX5" fmla="*/ 66040 w 143509"/>
                <a:gd name="connsiteY5" fmla="*/ 182880 h 182880"/>
                <a:gd name="connsiteX6" fmla="*/ 0 w 143509"/>
                <a:gd name="connsiteY6" fmla="*/ 182880 h 182880"/>
                <a:gd name="connsiteX7" fmla="*/ 0 w 143509"/>
                <a:gd name="connsiteY7" fmla="*/ 0 h 182880"/>
                <a:gd name="connsiteX8" fmla="*/ 50800 w 143509"/>
                <a:gd name="connsiteY8" fmla="*/ 43180 h 182880"/>
                <a:gd name="connsiteX9" fmla="*/ 50800 w 143509"/>
                <a:gd name="connsiteY9" fmla="*/ 74930 h 182880"/>
                <a:gd name="connsiteX10" fmla="*/ 66040 w 143509"/>
                <a:gd name="connsiteY10" fmla="*/ 74930 h 182880"/>
                <a:gd name="connsiteX11" fmla="*/ 85090 w 143509"/>
                <a:gd name="connsiteY11" fmla="*/ 59690 h 182880"/>
                <a:gd name="connsiteX12" fmla="*/ 66040 w 143509"/>
                <a:gd name="connsiteY12" fmla="*/ 44450 h 182880"/>
                <a:gd name="connsiteX13" fmla="*/ 50800 w 143509"/>
                <a:gd name="connsiteY13" fmla="*/ 44450 h 182880"/>
                <a:gd name="connsiteX14" fmla="*/ 50800 w 143509"/>
                <a:gd name="connsiteY14" fmla="*/ 107950 h 182880"/>
                <a:gd name="connsiteX15" fmla="*/ 50800 w 143509"/>
                <a:gd name="connsiteY15" fmla="*/ 142240 h 182880"/>
                <a:gd name="connsiteX16" fmla="*/ 69850 w 143509"/>
                <a:gd name="connsiteY16" fmla="*/ 142240 h 182880"/>
                <a:gd name="connsiteX17" fmla="*/ 90170 w 143509"/>
                <a:gd name="connsiteY17" fmla="*/ 125730 h 182880"/>
                <a:gd name="connsiteX18" fmla="*/ 69850 w 143509"/>
                <a:gd name="connsiteY18" fmla="*/ 109220 h 182880"/>
                <a:gd name="connsiteX19" fmla="*/ 50800 w 143509"/>
                <a:gd name="connsiteY19" fmla="*/ 109220 h 182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3509" h="182880">
                  <a:moveTo>
                    <a:pt x="0" y="1270"/>
                  </a:moveTo>
                  <a:lnTo>
                    <a:pt x="62230" y="1270"/>
                  </a:lnTo>
                  <a:cubicBezTo>
                    <a:pt x="104140" y="1270"/>
                    <a:pt x="137160" y="16510"/>
                    <a:pt x="137160" y="53340"/>
                  </a:cubicBezTo>
                  <a:cubicBezTo>
                    <a:pt x="137160" y="90170"/>
                    <a:pt x="125730" y="82550"/>
                    <a:pt x="113030" y="87630"/>
                  </a:cubicBezTo>
                  <a:cubicBezTo>
                    <a:pt x="128270" y="91440"/>
                    <a:pt x="143510" y="106680"/>
                    <a:pt x="143510" y="128270"/>
                  </a:cubicBezTo>
                  <a:cubicBezTo>
                    <a:pt x="143510" y="167640"/>
                    <a:pt x="111760" y="182880"/>
                    <a:pt x="66040" y="182880"/>
                  </a:cubicBezTo>
                  <a:lnTo>
                    <a:pt x="0" y="182880"/>
                  </a:lnTo>
                  <a:lnTo>
                    <a:pt x="0" y="0"/>
                  </a:lnTo>
                  <a:close/>
                  <a:moveTo>
                    <a:pt x="50800" y="43180"/>
                  </a:moveTo>
                  <a:lnTo>
                    <a:pt x="50800" y="74930"/>
                  </a:lnTo>
                  <a:lnTo>
                    <a:pt x="66040" y="74930"/>
                  </a:lnTo>
                  <a:cubicBezTo>
                    <a:pt x="76200" y="74930"/>
                    <a:pt x="85090" y="71120"/>
                    <a:pt x="85090" y="59690"/>
                  </a:cubicBezTo>
                  <a:cubicBezTo>
                    <a:pt x="85090" y="48260"/>
                    <a:pt x="76200" y="44450"/>
                    <a:pt x="66040" y="44450"/>
                  </a:cubicBezTo>
                  <a:lnTo>
                    <a:pt x="50800" y="44450"/>
                  </a:lnTo>
                  <a:close/>
                  <a:moveTo>
                    <a:pt x="50800" y="107950"/>
                  </a:moveTo>
                  <a:lnTo>
                    <a:pt x="50800" y="142240"/>
                  </a:lnTo>
                  <a:lnTo>
                    <a:pt x="69850" y="142240"/>
                  </a:lnTo>
                  <a:cubicBezTo>
                    <a:pt x="80010" y="142240"/>
                    <a:pt x="90170" y="138430"/>
                    <a:pt x="90170" y="125730"/>
                  </a:cubicBezTo>
                  <a:cubicBezTo>
                    <a:pt x="90170" y="113030"/>
                    <a:pt x="80010" y="109220"/>
                    <a:pt x="69850" y="109220"/>
                  </a:cubicBezTo>
                  <a:lnTo>
                    <a:pt x="50800" y="1092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 303">
              <a:extLst>
                <a:ext uri="{FF2B5EF4-FFF2-40B4-BE49-F238E27FC236}">
                  <a16:creationId xmlns:a16="http://schemas.microsoft.com/office/drawing/2014/main" id="{62A58266-A74F-A959-7A49-573E26BA4724}"/>
                </a:ext>
              </a:extLst>
            </p:cNvPr>
            <p:cNvSpPr/>
            <p:nvPr/>
          </p:nvSpPr>
          <p:spPr>
            <a:xfrm>
              <a:off x="1676400" y="5961379"/>
              <a:ext cx="148589" cy="184150"/>
            </a:xfrm>
            <a:custGeom>
              <a:avLst/>
              <a:gdLst>
                <a:gd name="connsiteX0" fmla="*/ 93980 w 148589"/>
                <a:gd name="connsiteY0" fmla="*/ 182880 h 184150"/>
                <a:gd name="connsiteX1" fmla="*/ 67310 w 148589"/>
                <a:gd name="connsiteY1" fmla="*/ 125730 h 184150"/>
                <a:gd name="connsiteX2" fmla="*/ 52070 w 148589"/>
                <a:gd name="connsiteY2" fmla="*/ 125730 h 184150"/>
                <a:gd name="connsiteX3" fmla="*/ 52070 w 148589"/>
                <a:gd name="connsiteY3" fmla="*/ 182880 h 184150"/>
                <a:gd name="connsiteX4" fmla="*/ 0 w 148589"/>
                <a:gd name="connsiteY4" fmla="*/ 182880 h 184150"/>
                <a:gd name="connsiteX5" fmla="*/ 0 w 148589"/>
                <a:gd name="connsiteY5" fmla="*/ 0 h 184150"/>
                <a:gd name="connsiteX6" fmla="*/ 68580 w 148589"/>
                <a:gd name="connsiteY6" fmla="*/ 0 h 184150"/>
                <a:gd name="connsiteX7" fmla="*/ 144780 w 148589"/>
                <a:gd name="connsiteY7" fmla="*/ 64770 h 184150"/>
                <a:gd name="connsiteX8" fmla="*/ 113030 w 148589"/>
                <a:gd name="connsiteY8" fmla="*/ 118110 h 184150"/>
                <a:gd name="connsiteX9" fmla="*/ 148590 w 148589"/>
                <a:gd name="connsiteY9" fmla="*/ 184150 h 184150"/>
                <a:gd name="connsiteX10" fmla="*/ 93980 w 148589"/>
                <a:gd name="connsiteY10" fmla="*/ 184150 h 184150"/>
                <a:gd name="connsiteX11" fmla="*/ 52070 w 148589"/>
                <a:gd name="connsiteY11" fmla="*/ 44450 h 184150"/>
                <a:gd name="connsiteX12" fmla="*/ 52070 w 148589"/>
                <a:gd name="connsiteY12" fmla="*/ 83820 h 184150"/>
                <a:gd name="connsiteX13" fmla="*/ 72390 w 148589"/>
                <a:gd name="connsiteY13" fmla="*/ 83820 h 184150"/>
                <a:gd name="connsiteX14" fmla="*/ 92710 w 148589"/>
                <a:gd name="connsiteY14" fmla="*/ 64770 h 184150"/>
                <a:gd name="connsiteX15" fmla="*/ 72390 w 148589"/>
                <a:gd name="connsiteY15" fmla="*/ 45720 h 184150"/>
                <a:gd name="connsiteX16" fmla="*/ 52070 w 148589"/>
                <a:gd name="connsiteY16" fmla="*/ 45720 h 184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8589" h="184150">
                  <a:moveTo>
                    <a:pt x="93980" y="182880"/>
                  </a:moveTo>
                  <a:lnTo>
                    <a:pt x="67310" y="125730"/>
                  </a:lnTo>
                  <a:lnTo>
                    <a:pt x="52070" y="125730"/>
                  </a:lnTo>
                  <a:lnTo>
                    <a:pt x="52070" y="182880"/>
                  </a:lnTo>
                  <a:lnTo>
                    <a:pt x="0" y="182880"/>
                  </a:lnTo>
                  <a:lnTo>
                    <a:pt x="0" y="0"/>
                  </a:lnTo>
                  <a:lnTo>
                    <a:pt x="68580" y="0"/>
                  </a:lnTo>
                  <a:cubicBezTo>
                    <a:pt x="113030" y="0"/>
                    <a:pt x="144780" y="21590"/>
                    <a:pt x="144780" y="64770"/>
                  </a:cubicBezTo>
                  <a:cubicBezTo>
                    <a:pt x="144780" y="107950"/>
                    <a:pt x="132080" y="107950"/>
                    <a:pt x="113030" y="118110"/>
                  </a:cubicBezTo>
                  <a:lnTo>
                    <a:pt x="148590" y="184150"/>
                  </a:lnTo>
                  <a:lnTo>
                    <a:pt x="93980" y="184150"/>
                  </a:lnTo>
                  <a:close/>
                  <a:moveTo>
                    <a:pt x="52070" y="44450"/>
                  </a:moveTo>
                  <a:lnTo>
                    <a:pt x="52070" y="83820"/>
                  </a:lnTo>
                  <a:lnTo>
                    <a:pt x="72390" y="83820"/>
                  </a:lnTo>
                  <a:cubicBezTo>
                    <a:pt x="82550" y="83820"/>
                    <a:pt x="92710" y="78740"/>
                    <a:pt x="92710" y="64770"/>
                  </a:cubicBezTo>
                  <a:cubicBezTo>
                    <a:pt x="92710" y="50800"/>
                    <a:pt x="82550" y="45720"/>
                    <a:pt x="72390" y="45720"/>
                  </a:cubicBezTo>
                  <a:lnTo>
                    <a:pt x="5207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 304">
              <a:extLst>
                <a:ext uri="{FF2B5EF4-FFF2-40B4-BE49-F238E27FC236}">
                  <a16:creationId xmlns:a16="http://schemas.microsoft.com/office/drawing/2014/main" id="{6607386D-8A09-EC7E-B77F-E1056B1A0B71}"/>
                </a:ext>
              </a:extLst>
            </p:cNvPr>
            <p:cNvSpPr/>
            <p:nvPr/>
          </p:nvSpPr>
          <p:spPr>
            <a:xfrm>
              <a:off x="1837689" y="5958840"/>
              <a:ext cx="187960" cy="185419"/>
            </a:xfrm>
            <a:custGeom>
              <a:avLst/>
              <a:gdLst>
                <a:gd name="connsiteX0" fmla="*/ 121920 w 187960"/>
                <a:gd name="connsiteY0" fmla="*/ 161290 h 185419"/>
                <a:gd name="connsiteX1" fmla="*/ 66040 w 187960"/>
                <a:gd name="connsiteY1" fmla="*/ 161290 h 185419"/>
                <a:gd name="connsiteX2" fmla="*/ 54610 w 187960"/>
                <a:gd name="connsiteY2" fmla="*/ 185420 h 185419"/>
                <a:gd name="connsiteX3" fmla="*/ 0 w 187960"/>
                <a:gd name="connsiteY3" fmla="*/ 185420 h 185419"/>
                <a:gd name="connsiteX4" fmla="*/ 92710 w 187960"/>
                <a:gd name="connsiteY4" fmla="*/ 0 h 185419"/>
                <a:gd name="connsiteX5" fmla="*/ 95250 w 187960"/>
                <a:gd name="connsiteY5" fmla="*/ 0 h 185419"/>
                <a:gd name="connsiteX6" fmla="*/ 187960 w 187960"/>
                <a:gd name="connsiteY6" fmla="*/ 185420 h 185419"/>
                <a:gd name="connsiteX7" fmla="*/ 133350 w 187960"/>
                <a:gd name="connsiteY7" fmla="*/ 185420 h 185419"/>
                <a:gd name="connsiteX8" fmla="*/ 121920 w 187960"/>
                <a:gd name="connsiteY8" fmla="*/ 161290 h 185419"/>
                <a:gd name="connsiteX9" fmla="*/ 81280 w 187960"/>
                <a:gd name="connsiteY9" fmla="*/ 127000 h 185419"/>
                <a:gd name="connsiteX10" fmla="*/ 107950 w 187960"/>
                <a:gd name="connsiteY10" fmla="*/ 127000 h 185419"/>
                <a:gd name="connsiteX11" fmla="*/ 95250 w 187960"/>
                <a:gd name="connsiteY11" fmla="*/ 92710 h 185419"/>
                <a:gd name="connsiteX12" fmla="*/ 95250 w 187960"/>
                <a:gd name="connsiteY12" fmla="*/ 92710 h 185419"/>
                <a:gd name="connsiteX13" fmla="*/ 82550 w 187960"/>
                <a:gd name="connsiteY13" fmla="*/ 127000 h 185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960" h="185419">
                  <a:moveTo>
                    <a:pt x="121920" y="161290"/>
                  </a:moveTo>
                  <a:lnTo>
                    <a:pt x="66040" y="161290"/>
                  </a:lnTo>
                  <a:lnTo>
                    <a:pt x="54610" y="185420"/>
                  </a:lnTo>
                  <a:lnTo>
                    <a:pt x="0" y="185420"/>
                  </a:lnTo>
                  <a:lnTo>
                    <a:pt x="92710" y="0"/>
                  </a:lnTo>
                  <a:lnTo>
                    <a:pt x="95250" y="0"/>
                  </a:lnTo>
                  <a:lnTo>
                    <a:pt x="187960" y="185420"/>
                  </a:lnTo>
                  <a:lnTo>
                    <a:pt x="133350" y="185420"/>
                  </a:lnTo>
                  <a:lnTo>
                    <a:pt x="121920" y="161290"/>
                  </a:lnTo>
                  <a:close/>
                  <a:moveTo>
                    <a:pt x="81280" y="127000"/>
                  </a:moveTo>
                  <a:lnTo>
                    <a:pt x="107950" y="127000"/>
                  </a:lnTo>
                  <a:cubicBezTo>
                    <a:pt x="102870" y="116840"/>
                    <a:pt x="96520" y="99060"/>
                    <a:pt x="95250" y="92710"/>
                  </a:cubicBezTo>
                  <a:lnTo>
                    <a:pt x="95250" y="92710"/>
                  </a:lnTo>
                  <a:cubicBezTo>
                    <a:pt x="93980" y="99060"/>
                    <a:pt x="86360" y="115570"/>
                    <a:pt x="82550" y="1270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 305">
              <a:extLst>
                <a:ext uri="{FF2B5EF4-FFF2-40B4-BE49-F238E27FC236}">
                  <a16:creationId xmlns:a16="http://schemas.microsoft.com/office/drawing/2014/main" id="{BF86B12D-CCB3-65FB-5C5D-47A227BF759C}"/>
                </a:ext>
              </a:extLst>
            </p:cNvPr>
            <p:cNvSpPr/>
            <p:nvPr/>
          </p:nvSpPr>
          <p:spPr>
            <a:xfrm>
              <a:off x="2049779" y="5958840"/>
              <a:ext cx="158750" cy="187959"/>
            </a:xfrm>
            <a:custGeom>
              <a:avLst/>
              <a:gdLst>
                <a:gd name="connsiteX0" fmla="*/ 52070 w 158750"/>
                <a:gd name="connsiteY0" fmla="*/ 102870 h 187959"/>
                <a:gd name="connsiteX1" fmla="*/ 52070 w 158750"/>
                <a:gd name="connsiteY1" fmla="*/ 185420 h 187959"/>
                <a:gd name="connsiteX2" fmla="*/ 0 w 158750"/>
                <a:gd name="connsiteY2" fmla="*/ 185420 h 187959"/>
                <a:gd name="connsiteX3" fmla="*/ 0 w 158750"/>
                <a:gd name="connsiteY3" fmla="*/ 0 h 187959"/>
                <a:gd name="connsiteX4" fmla="*/ 2540 w 158750"/>
                <a:gd name="connsiteY4" fmla="*/ 0 h 187959"/>
                <a:gd name="connsiteX5" fmla="*/ 106680 w 158750"/>
                <a:gd name="connsiteY5" fmla="*/ 85090 h 187959"/>
                <a:gd name="connsiteX6" fmla="*/ 106680 w 158750"/>
                <a:gd name="connsiteY6" fmla="*/ 2540 h 187959"/>
                <a:gd name="connsiteX7" fmla="*/ 158750 w 158750"/>
                <a:gd name="connsiteY7" fmla="*/ 2540 h 187959"/>
                <a:gd name="connsiteX8" fmla="*/ 158750 w 158750"/>
                <a:gd name="connsiteY8" fmla="*/ 187960 h 187959"/>
                <a:gd name="connsiteX9" fmla="*/ 156210 w 158750"/>
                <a:gd name="connsiteY9" fmla="*/ 187960 h 187959"/>
                <a:gd name="connsiteX10" fmla="*/ 50800 w 158750"/>
                <a:gd name="connsiteY10" fmla="*/ 102870 h 187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8750" h="187959">
                  <a:moveTo>
                    <a:pt x="52070" y="102870"/>
                  </a:moveTo>
                  <a:lnTo>
                    <a:pt x="52070" y="185420"/>
                  </a:lnTo>
                  <a:lnTo>
                    <a:pt x="0" y="185420"/>
                  </a:lnTo>
                  <a:lnTo>
                    <a:pt x="0" y="0"/>
                  </a:lnTo>
                  <a:lnTo>
                    <a:pt x="2540" y="0"/>
                  </a:lnTo>
                  <a:lnTo>
                    <a:pt x="106680" y="85090"/>
                  </a:lnTo>
                  <a:lnTo>
                    <a:pt x="106680" y="2540"/>
                  </a:lnTo>
                  <a:lnTo>
                    <a:pt x="158750" y="2540"/>
                  </a:lnTo>
                  <a:lnTo>
                    <a:pt x="158750" y="187960"/>
                  </a:lnTo>
                  <a:lnTo>
                    <a:pt x="156210" y="187960"/>
                  </a:lnTo>
                  <a:lnTo>
                    <a:pt x="50800" y="1028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 306">
              <a:extLst>
                <a:ext uri="{FF2B5EF4-FFF2-40B4-BE49-F238E27FC236}">
                  <a16:creationId xmlns:a16="http://schemas.microsoft.com/office/drawing/2014/main" id="{689288A0-97A5-ABE0-3DB4-A0B1BC4390F2}"/>
                </a:ext>
              </a:extLst>
            </p:cNvPr>
            <p:cNvSpPr/>
            <p:nvPr/>
          </p:nvSpPr>
          <p:spPr>
            <a:xfrm>
              <a:off x="2250439" y="5961379"/>
              <a:ext cx="168910" cy="182879"/>
            </a:xfrm>
            <a:custGeom>
              <a:avLst/>
              <a:gdLst>
                <a:gd name="connsiteX0" fmla="*/ 0 w 168910"/>
                <a:gd name="connsiteY0" fmla="*/ 182880 h 182879"/>
                <a:gd name="connsiteX1" fmla="*/ 0 w 168910"/>
                <a:gd name="connsiteY1" fmla="*/ 0 h 182879"/>
                <a:gd name="connsiteX2" fmla="*/ 63500 w 168910"/>
                <a:gd name="connsiteY2" fmla="*/ 0 h 182879"/>
                <a:gd name="connsiteX3" fmla="*/ 168910 w 168910"/>
                <a:gd name="connsiteY3" fmla="*/ 91440 h 182879"/>
                <a:gd name="connsiteX4" fmla="*/ 63500 w 168910"/>
                <a:gd name="connsiteY4" fmla="*/ 182880 h 182879"/>
                <a:gd name="connsiteX5" fmla="*/ 0 w 168910"/>
                <a:gd name="connsiteY5" fmla="*/ 182880 h 182879"/>
                <a:gd name="connsiteX6" fmla="*/ 53340 w 168910"/>
                <a:gd name="connsiteY6" fmla="*/ 44450 h 182879"/>
                <a:gd name="connsiteX7" fmla="*/ 53340 w 168910"/>
                <a:gd name="connsiteY7" fmla="*/ 138430 h 182879"/>
                <a:gd name="connsiteX8" fmla="*/ 63500 w 168910"/>
                <a:gd name="connsiteY8" fmla="*/ 138430 h 182879"/>
                <a:gd name="connsiteX9" fmla="*/ 115570 w 168910"/>
                <a:gd name="connsiteY9" fmla="*/ 91440 h 182879"/>
                <a:gd name="connsiteX10" fmla="*/ 63500 w 168910"/>
                <a:gd name="connsiteY10" fmla="*/ 44450 h 182879"/>
                <a:gd name="connsiteX11" fmla="*/ 53340 w 168910"/>
                <a:gd name="connsiteY11" fmla="*/ 4445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910" h="182879">
                  <a:moveTo>
                    <a:pt x="0" y="182880"/>
                  </a:moveTo>
                  <a:lnTo>
                    <a:pt x="0" y="0"/>
                  </a:lnTo>
                  <a:lnTo>
                    <a:pt x="63500" y="0"/>
                  </a:lnTo>
                  <a:cubicBezTo>
                    <a:pt x="129540" y="0"/>
                    <a:pt x="168910" y="39370"/>
                    <a:pt x="168910" y="91440"/>
                  </a:cubicBezTo>
                  <a:cubicBezTo>
                    <a:pt x="168910" y="143510"/>
                    <a:pt x="129540" y="182880"/>
                    <a:pt x="63500" y="182880"/>
                  </a:cubicBezTo>
                  <a:lnTo>
                    <a:pt x="0" y="182880"/>
                  </a:lnTo>
                  <a:close/>
                  <a:moveTo>
                    <a:pt x="53340" y="44450"/>
                  </a:moveTo>
                  <a:lnTo>
                    <a:pt x="53340" y="138430"/>
                  </a:lnTo>
                  <a:lnTo>
                    <a:pt x="63500" y="138430"/>
                  </a:lnTo>
                  <a:cubicBezTo>
                    <a:pt x="99060" y="138430"/>
                    <a:pt x="115570" y="115570"/>
                    <a:pt x="115570" y="91440"/>
                  </a:cubicBezTo>
                  <a:cubicBezTo>
                    <a:pt x="115570" y="67310"/>
                    <a:pt x="97790" y="44450"/>
                    <a:pt x="63500" y="44450"/>
                  </a:cubicBezTo>
                  <a:lnTo>
                    <a:pt x="53340" y="444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 307">
              <a:extLst>
                <a:ext uri="{FF2B5EF4-FFF2-40B4-BE49-F238E27FC236}">
                  <a16:creationId xmlns:a16="http://schemas.microsoft.com/office/drawing/2014/main" id="{D1199A95-D1F8-2347-F449-F5292B8E9F27}"/>
                </a:ext>
              </a:extLst>
            </p:cNvPr>
            <p:cNvSpPr/>
            <p:nvPr/>
          </p:nvSpPr>
          <p:spPr>
            <a:xfrm>
              <a:off x="2493010" y="5961379"/>
              <a:ext cx="147319" cy="182879"/>
            </a:xfrm>
            <a:custGeom>
              <a:avLst/>
              <a:gdLst>
                <a:gd name="connsiteX0" fmla="*/ 147320 w 147319"/>
                <a:gd name="connsiteY0" fmla="*/ 0 h 182879"/>
                <a:gd name="connsiteX1" fmla="*/ 147320 w 147319"/>
                <a:gd name="connsiteY1" fmla="*/ 44450 h 182879"/>
                <a:gd name="connsiteX2" fmla="*/ 100330 w 147319"/>
                <a:gd name="connsiteY2" fmla="*/ 44450 h 182879"/>
                <a:gd name="connsiteX3" fmla="*/ 100330 w 147319"/>
                <a:gd name="connsiteY3" fmla="*/ 182880 h 182879"/>
                <a:gd name="connsiteX4" fmla="*/ 46990 w 147319"/>
                <a:gd name="connsiteY4" fmla="*/ 182880 h 182879"/>
                <a:gd name="connsiteX5" fmla="*/ 46990 w 147319"/>
                <a:gd name="connsiteY5" fmla="*/ 44450 h 182879"/>
                <a:gd name="connsiteX6" fmla="*/ 0 w 147319"/>
                <a:gd name="connsiteY6" fmla="*/ 44450 h 182879"/>
                <a:gd name="connsiteX7" fmla="*/ 0 w 147319"/>
                <a:gd name="connsiteY7" fmla="*/ 0 h 182879"/>
                <a:gd name="connsiteX8" fmla="*/ 147320 w 147319"/>
                <a:gd name="connsiteY8" fmla="*/ 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19" h="182879">
                  <a:moveTo>
                    <a:pt x="147320" y="0"/>
                  </a:moveTo>
                  <a:lnTo>
                    <a:pt x="147320" y="44450"/>
                  </a:lnTo>
                  <a:lnTo>
                    <a:pt x="100330" y="44450"/>
                  </a:lnTo>
                  <a:lnTo>
                    <a:pt x="100330" y="182880"/>
                  </a:lnTo>
                  <a:lnTo>
                    <a:pt x="46990" y="182880"/>
                  </a:lnTo>
                  <a:lnTo>
                    <a:pt x="46990" y="44450"/>
                  </a:lnTo>
                  <a:lnTo>
                    <a:pt x="0" y="44450"/>
                  </a:lnTo>
                  <a:lnTo>
                    <a:pt x="0" y="0"/>
                  </a:lnTo>
                  <a:lnTo>
                    <a:pt x="14732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 308">
              <a:extLst>
                <a:ext uri="{FF2B5EF4-FFF2-40B4-BE49-F238E27FC236}">
                  <a16:creationId xmlns:a16="http://schemas.microsoft.com/office/drawing/2014/main" id="{CFEA6214-7DE7-866B-EDC0-CE2486221438}"/>
                </a:ext>
              </a:extLst>
            </p:cNvPr>
            <p:cNvSpPr/>
            <p:nvPr/>
          </p:nvSpPr>
          <p:spPr>
            <a:xfrm>
              <a:off x="2630170" y="5958840"/>
              <a:ext cx="187959" cy="185419"/>
            </a:xfrm>
            <a:custGeom>
              <a:avLst/>
              <a:gdLst>
                <a:gd name="connsiteX0" fmla="*/ 121920 w 187959"/>
                <a:gd name="connsiteY0" fmla="*/ 161290 h 185419"/>
                <a:gd name="connsiteX1" fmla="*/ 66040 w 187959"/>
                <a:gd name="connsiteY1" fmla="*/ 161290 h 185419"/>
                <a:gd name="connsiteX2" fmla="*/ 54610 w 187959"/>
                <a:gd name="connsiteY2" fmla="*/ 185420 h 185419"/>
                <a:gd name="connsiteX3" fmla="*/ 0 w 187959"/>
                <a:gd name="connsiteY3" fmla="*/ 185420 h 185419"/>
                <a:gd name="connsiteX4" fmla="*/ 92710 w 187959"/>
                <a:gd name="connsiteY4" fmla="*/ 0 h 185419"/>
                <a:gd name="connsiteX5" fmla="*/ 95250 w 187959"/>
                <a:gd name="connsiteY5" fmla="*/ 0 h 185419"/>
                <a:gd name="connsiteX6" fmla="*/ 187960 w 187959"/>
                <a:gd name="connsiteY6" fmla="*/ 185420 h 185419"/>
                <a:gd name="connsiteX7" fmla="*/ 133350 w 187959"/>
                <a:gd name="connsiteY7" fmla="*/ 185420 h 185419"/>
                <a:gd name="connsiteX8" fmla="*/ 121920 w 187959"/>
                <a:gd name="connsiteY8" fmla="*/ 161290 h 185419"/>
                <a:gd name="connsiteX9" fmla="*/ 80010 w 187959"/>
                <a:gd name="connsiteY9" fmla="*/ 127000 h 185419"/>
                <a:gd name="connsiteX10" fmla="*/ 106680 w 187959"/>
                <a:gd name="connsiteY10" fmla="*/ 127000 h 185419"/>
                <a:gd name="connsiteX11" fmla="*/ 93980 w 187959"/>
                <a:gd name="connsiteY11" fmla="*/ 92710 h 185419"/>
                <a:gd name="connsiteX12" fmla="*/ 93980 w 187959"/>
                <a:gd name="connsiteY12" fmla="*/ 92710 h 185419"/>
                <a:gd name="connsiteX13" fmla="*/ 81280 w 187959"/>
                <a:gd name="connsiteY13" fmla="*/ 127000 h 185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959" h="185419">
                  <a:moveTo>
                    <a:pt x="121920" y="161290"/>
                  </a:moveTo>
                  <a:lnTo>
                    <a:pt x="66040" y="161290"/>
                  </a:lnTo>
                  <a:lnTo>
                    <a:pt x="54610" y="185420"/>
                  </a:lnTo>
                  <a:lnTo>
                    <a:pt x="0" y="185420"/>
                  </a:lnTo>
                  <a:lnTo>
                    <a:pt x="92710" y="0"/>
                  </a:lnTo>
                  <a:lnTo>
                    <a:pt x="95250" y="0"/>
                  </a:lnTo>
                  <a:lnTo>
                    <a:pt x="187960" y="185420"/>
                  </a:lnTo>
                  <a:lnTo>
                    <a:pt x="133350" y="185420"/>
                  </a:lnTo>
                  <a:lnTo>
                    <a:pt x="121920" y="161290"/>
                  </a:lnTo>
                  <a:close/>
                  <a:moveTo>
                    <a:pt x="80010" y="127000"/>
                  </a:moveTo>
                  <a:lnTo>
                    <a:pt x="106680" y="127000"/>
                  </a:lnTo>
                  <a:cubicBezTo>
                    <a:pt x="101600" y="116840"/>
                    <a:pt x="95250" y="99060"/>
                    <a:pt x="93980" y="92710"/>
                  </a:cubicBezTo>
                  <a:lnTo>
                    <a:pt x="93980" y="92710"/>
                  </a:lnTo>
                  <a:cubicBezTo>
                    <a:pt x="92710" y="99060"/>
                    <a:pt x="85090" y="115570"/>
                    <a:pt x="81280" y="1270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 309">
              <a:extLst>
                <a:ext uri="{FF2B5EF4-FFF2-40B4-BE49-F238E27FC236}">
                  <a16:creationId xmlns:a16="http://schemas.microsoft.com/office/drawing/2014/main" id="{639853B4-2956-1731-CC68-FEA1F7944987}"/>
                </a:ext>
              </a:extLst>
            </p:cNvPr>
            <p:cNvSpPr/>
            <p:nvPr/>
          </p:nvSpPr>
          <p:spPr>
            <a:xfrm>
              <a:off x="2820670" y="5957570"/>
              <a:ext cx="165100" cy="190500"/>
            </a:xfrm>
            <a:custGeom>
              <a:avLst/>
              <a:gdLst>
                <a:gd name="connsiteX0" fmla="*/ 165100 w 165100"/>
                <a:gd name="connsiteY0" fmla="*/ 176530 h 190500"/>
                <a:gd name="connsiteX1" fmla="*/ 100330 w 165100"/>
                <a:gd name="connsiteY1" fmla="*/ 190500 h 190500"/>
                <a:gd name="connsiteX2" fmla="*/ 0 w 165100"/>
                <a:gd name="connsiteY2" fmla="*/ 95250 h 190500"/>
                <a:gd name="connsiteX3" fmla="*/ 97790 w 165100"/>
                <a:gd name="connsiteY3" fmla="*/ 0 h 190500"/>
                <a:gd name="connsiteX4" fmla="*/ 157480 w 165100"/>
                <a:gd name="connsiteY4" fmla="*/ 11430 h 190500"/>
                <a:gd name="connsiteX5" fmla="*/ 157480 w 165100"/>
                <a:gd name="connsiteY5" fmla="*/ 59690 h 190500"/>
                <a:gd name="connsiteX6" fmla="*/ 102870 w 165100"/>
                <a:gd name="connsiteY6" fmla="*/ 48260 h 190500"/>
                <a:gd name="connsiteX7" fmla="*/ 53340 w 165100"/>
                <a:gd name="connsiteY7" fmla="*/ 95250 h 190500"/>
                <a:gd name="connsiteX8" fmla="*/ 100330 w 165100"/>
                <a:gd name="connsiteY8" fmla="*/ 142240 h 190500"/>
                <a:gd name="connsiteX9" fmla="*/ 114300 w 165100"/>
                <a:gd name="connsiteY9" fmla="*/ 142240 h 190500"/>
                <a:gd name="connsiteX10" fmla="*/ 114300 w 165100"/>
                <a:gd name="connsiteY10" fmla="*/ 100330 h 190500"/>
                <a:gd name="connsiteX11" fmla="*/ 165100 w 165100"/>
                <a:gd name="connsiteY11" fmla="*/ 100330 h 190500"/>
                <a:gd name="connsiteX12" fmla="*/ 165100 w 165100"/>
                <a:gd name="connsiteY12" fmla="*/ 17780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5100" h="190500">
                  <a:moveTo>
                    <a:pt x="165100" y="176530"/>
                  </a:moveTo>
                  <a:cubicBezTo>
                    <a:pt x="147320" y="185420"/>
                    <a:pt x="123190" y="190500"/>
                    <a:pt x="100330" y="190500"/>
                  </a:cubicBezTo>
                  <a:cubicBezTo>
                    <a:pt x="39370" y="190500"/>
                    <a:pt x="0" y="148590"/>
                    <a:pt x="0" y="95250"/>
                  </a:cubicBezTo>
                  <a:cubicBezTo>
                    <a:pt x="0" y="41910"/>
                    <a:pt x="40640" y="0"/>
                    <a:pt x="97790" y="0"/>
                  </a:cubicBezTo>
                  <a:cubicBezTo>
                    <a:pt x="154940" y="0"/>
                    <a:pt x="143510" y="5080"/>
                    <a:pt x="157480" y="11430"/>
                  </a:cubicBezTo>
                  <a:lnTo>
                    <a:pt x="157480" y="59690"/>
                  </a:lnTo>
                  <a:cubicBezTo>
                    <a:pt x="146050" y="54610"/>
                    <a:pt x="128270" y="48260"/>
                    <a:pt x="102870" y="48260"/>
                  </a:cubicBezTo>
                  <a:cubicBezTo>
                    <a:pt x="77470" y="48260"/>
                    <a:pt x="53340" y="71120"/>
                    <a:pt x="53340" y="95250"/>
                  </a:cubicBezTo>
                  <a:cubicBezTo>
                    <a:pt x="53340" y="119380"/>
                    <a:pt x="69850" y="142240"/>
                    <a:pt x="100330" y="142240"/>
                  </a:cubicBezTo>
                  <a:cubicBezTo>
                    <a:pt x="130810" y="142240"/>
                    <a:pt x="110490" y="142240"/>
                    <a:pt x="114300" y="142240"/>
                  </a:cubicBezTo>
                  <a:lnTo>
                    <a:pt x="114300" y="100330"/>
                  </a:lnTo>
                  <a:lnTo>
                    <a:pt x="165100" y="100330"/>
                  </a:lnTo>
                  <a:lnTo>
                    <a:pt x="165100" y="1778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 310">
              <a:extLst>
                <a:ext uri="{FF2B5EF4-FFF2-40B4-BE49-F238E27FC236}">
                  <a16:creationId xmlns:a16="http://schemas.microsoft.com/office/drawing/2014/main" id="{C6F6D274-A40A-5F62-C874-705864247DB6}"/>
                </a:ext>
              </a:extLst>
            </p:cNvPr>
            <p:cNvSpPr/>
            <p:nvPr/>
          </p:nvSpPr>
          <p:spPr>
            <a:xfrm>
              <a:off x="3022600" y="5961379"/>
              <a:ext cx="115570" cy="182879"/>
            </a:xfrm>
            <a:custGeom>
              <a:avLst/>
              <a:gdLst>
                <a:gd name="connsiteX0" fmla="*/ 0 w 115570"/>
                <a:gd name="connsiteY0" fmla="*/ 182880 h 182879"/>
                <a:gd name="connsiteX1" fmla="*/ 0 w 115570"/>
                <a:gd name="connsiteY1" fmla="*/ 0 h 182879"/>
                <a:gd name="connsiteX2" fmla="*/ 53340 w 115570"/>
                <a:gd name="connsiteY2" fmla="*/ 0 h 182879"/>
                <a:gd name="connsiteX3" fmla="*/ 53340 w 115570"/>
                <a:gd name="connsiteY3" fmla="*/ 138430 h 182879"/>
                <a:gd name="connsiteX4" fmla="*/ 115570 w 115570"/>
                <a:gd name="connsiteY4" fmla="*/ 138430 h 182879"/>
                <a:gd name="connsiteX5" fmla="*/ 115570 w 115570"/>
                <a:gd name="connsiteY5" fmla="*/ 182880 h 182879"/>
                <a:gd name="connsiteX6" fmla="*/ 0 w 115570"/>
                <a:gd name="connsiteY6" fmla="*/ 18288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70" h="182879">
                  <a:moveTo>
                    <a:pt x="0" y="182880"/>
                  </a:moveTo>
                  <a:lnTo>
                    <a:pt x="0" y="0"/>
                  </a:lnTo>
                  <a:lnTo>
                    <a:pt x="53340" y="0"/>
                  </a:lnTo>
                  <a:lnTo>
                    <a:pt x="53340" y="138430"/>
                  </a:lnTo>
                  <a:lnTo>
                    <a:pt x="115570" y="138430"/>
                  </a:lnTo>
                  <a:lnTo>
                    <a:pt x="115570" y="182880"/>
                  </a:lnTo>
                  <a:lnTo>
                    <a:pt x="0" y="1828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 311">
              <a:extLst>
                <a:ext uri="{FF2B5EF4-FFF2-40B4-BE49-F238E27FC236}">
                  <a16:creationId xmlns:a16="http://schemas.microsoft.com/office/drawing/2014/main" id="{05813D68-2B8A-571E-CB33-48AF0B89126A}"/>
                </a:ext>
              </a:extLst>
            </p:cNvPr>
            <p:cNvSpPr/>
            <p:nvPr/>
          </p:nvSpPr>
          <p:spPr>
            <a:xfrm>
              <a:off x="3167379" y="5961379"/>
              <a:ext cx="53340" cy="182879"/>
            </a:xfrm>
            <a:custGeom>
              <a:avLst/>
              <a:gdLst>
                <a:gd name="connsiteX0" fmla="*/ 53340 w 53340"/>
                <a:gd name="connsiteY0" fmla="*/ 182880 h 182879"/>
                <a:gd name="connsiteX1" fmla="*/ 0 w 53340"/>
                <a:gd name="connsiteY1" fmla="*/ 182880 h 182879"/>
                <a:gd name="connsiteX2" fmla="*/ 0 w 53340"/>
                <a:gd name="connsiteY2" fmla="*/ 0 h 182879"/>
                <a:gd name="connsiteX3" fmla="*/ 53340 w 53340"/>
                <a:gd name="connsiteY3" fmla="*/ 0 h 182879"/>
                <a:gd name="connsiteX4" fmla="*/ 53340 w 53340"/>
                <a:gd name="connsiteY4" fmla="*/ 18288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0" h="182879">
                  <a:moveTo>
                    <a:pt x="53340" y="182880"/>
                  </a:moveTo>
                  <a:lnTo>
                    <a:pt x="0" y="182880"/>
                  </a:lnTo>
                  <a:lnTo>
                    <a:pt x="0" y="0"/>
                  </a:lnTo>
                  <a:lnTo>
                    <a:pt x="53340" y="0"/>
                  </a:lnTo>
                  <a:lnTo>
                    <a:pt x="53340" y="1828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 312">
              <a:extLst>
                <a:ext uri="{FF2B5EF4-FFF2-40B4-BE49-F238E27FC236}">
                  <a16:creationId xmlns:a16="http://schemas.microsoft.com/office/drawing/2014/main" id="{8DC17E29-3AE7-65E2-D8A7-125075DE068A}"/>
                </a:ext>
              </a:extLst>
            </p:cNvPr>
            <p:cNvSpPr/>
            <p:nvPr/>
          </p:nvSpPr>
          <p:spPr>
            <a:xfrm>
              <a:off x="3262629" y="5958840"/>
              <a:ext cx="158750" cy="187959"/>
            </a:xfrm>
            <a:custGeom>
              <a:avLst/>
              <a:gdLst>
                <a:gd name="connsiteX0" fmla="*/ 52070 w 158750"/>
                <a:gd name="connsiteY0" fmla="*/ 102870 h 187959"/>
                <a:gd name="connsiteX1" fmla="*/ 52070 w 158750"/>
                <a:gd name="connsiteY1" fmla="*/ 185420 h 187959"/>
                <a:gd name="connsiteX2" fmla="*/ 0 w 158750"/>
                <a:gd name="connsiteY2" fmla="*/ 185420 h 187959"/>
                <a:gd name="connsiteX3" fmla="*/ 0 w 158750"/>
                <a:gd name="connsiteY3" fmla="*/ 0 h 187959"/>
                <a:gd name="connsiteX4" fmla="*/ 2540 w 158750"/>
                <a:gd name="connsiteY4" fmla="*/ 0 h 187959"/>
                <a:gd name="connsiteX5" fmla="*/ 106680 w 158750"/>
                <a:gd name="connsiteY5" fmla="*/ 85090 h 187959"/>
                <a:gd name="connsiteX6" fmla="*/ 106680 w 158750"/>
                <a:gd name="connsiteY6" fmla="*/ 2540 h 187959"/>
                <a:gd name="connsiteX7" fmla="*/ 158750 w 158750"/>
                <a:gd name="connsiteY7" fmla="*/ 2540 h 187959"/>
                <a:gd name="connsiteX8" fmla="*/ 158750 w 158750"/>
                <a:gd name="connsiteY8" fmla="*/ 187960 h 187959"/>
                <a:gd name="connsiteX9" fmla="*/ 156210 w 158750"/>
                <a:gd name="connsiteY9" fmla="*/ 187960 h 187959"/>
                <a:gd name="connsiteX10" fmla="*/ 50800 w 158750"/>
                <a:gd name="connsiteY10" fmla="*/ 102870 h 187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8750" h="187959">
                  <a:moveTo>
                    <a:pt x="52070" y="102870"/>
                  </a:moveTo>
                  <a:lnTo>
                    <a:pt x="52070" y="185420"/>
                  </a:lnTo>
                  <a:lnTo>
                    <a:pt x="0" y="185420"/>
                  </a:lnTo>
                  <a:lnTo>
                    <a:pt x="0" y="0"/>
                  </a:lnTo>
                  <a:lnTo>
                    <a:pt x="2540" y="0"/>
                  </a:lnTo>
                  <a:lnTo>
                    <a:pt x="106680" y="85090"/>
                  </a:lnTo>
                  <a:lnTo>
                    <a:pt x="106680" y="2540"/>
                  </a:lnTo>
                  <a:lnTo>
                    <a:pt x="158750" y="2540"/>
                  </a:lnTo>
                  <a:lnTo>
                    <a:pt x="158750" y="187960"/>
                  </a:lnTo>
                  <a:lnTo>
                    <a:pt x="156210" y="187960"/>
                  </a:lnTo>
                  <a:lnTo>
                    <a:pt x="50800" y="1028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 313">
              <a:extLst>
                <a:ext uri="{FF2B5EF4-FFF2-40B4-BE49-F238E27FC236}">
                  <a16:creationId xmlns:a16="http://schemas.microsoft.com/office/drawing/2014/main" id="{0D0C79F1-CC20-795B-3055-2D704251D1C0}"/>
                </a:ext>
              </a:extLst>
            </p:cNvPr>
            <p:cNvSpPr/>
            <p:nvPr/>
          </p:nvSpPr>
          <p:spPr>
            <a:xfrm>
              <a:off x="3463290" y="5960109"/>
              <a:ext cx="125729" cy="182880"/>
            </a:xfrm>
            <a:custGeom>
              <a:avLst/>
              <a:gdLst>
                <a:gd name="connsiteX0" fmla="*/ 0 w 125729"/>
                <a:gd name="connsiteY0" fmla="*/ 1270 h 182880"/>
                <a:gd name="connsiteX1" fmla="*/ 121920 w 125729"/>
                <a:gd name="connsiteY1" fmla="*/ 1270 h 182880"/>
                <a:gd name="connsiteX2" fmla="*/ 121920 w 125729"/>
                <a:gd name="connsiteY2" fmla="*/ 45720 h 182880"/>
                <a:gd name="connsiteX3" fmla="*/ 52070 w 125729"/>
                <a:gd name="connsiteY3" fmla="*/ 45720 h 182880"/>
                <a:gd name="connsiteX4" fmla="*/ 52070 w 125729"/>
                <a:gd name="connsiteY4" fmla="*/ 69850 h 182880"/>
                <a:gd name="connsiteX5" fmla="*/ 111760 w 125729"/>
                <a:gd name="connsiteY5" fmla="*/ 69850 h 182880"/>
                <a:gd name="connsiteX6" fmla="*/ 111760 w 125729"/>
                <a:gd name="connsiteY6" fmla="*/ 111760 h 182880"/>
                <a:gd name="connsiteX7" fmla="*/ 52070 w 125729"/>
                <a:gd name="connsiteY7" fmla="*/ 111760 h 182880"/>
                <a:gd name="connsiteX8" fmla="*/ 52070 w 125729"/>
                <a:gd name="connsiteY8" fmla="*/ 138430 h 182880"/>
                <a:gd name="connsiteX9" fmla="*/ 125730 w 125729"/>
                <a:gd name="connsiteY9" fmla="*/ 138430 h 182880"/>
                <a:gd name="connsiteX10" fmla="*/ 125730 w 125729"/>
                <a:gd name="connsiteY10" fmla="*/ 182880 h 182880"/>
                <a:gd name="connsiteX11" fmla="*/ 0 w 125729"/>
                <a:gd name="connsiteY11" fmla="*/ 182880 h 182880"/>
                <a:gd name="connsiteX12" fmla="*/ 0 w 125729"/>
                <a:gd name="connsiteY12" fmla="*/ 0 h 182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729" h="182880">
                  <a:moveTo>
                    <a:pt x="0" y="1270"/>
                  </a:moveTo>
                  <a:lnTo>
                    <a:pt x="121920" y="1270"/>
                  </a:lnTo>
                  <a:lnTo>
                    <a:pt x="121920" y="45720"/>
                  </a:lnTo>
                  <a:lnTo>
                    <a:pt x="52070" y="45720"/>
                  </a:lnTo>
                  <a:lnTo>
                    <a:pt x="52070" y="69850"/>
                  </a:lnTo>
                  <a:lnTo>
                    <a:pt x="111760" y="69850"/>
                  </a:lnTo>
                  <a:lnTo>
                    <a:pt x="111760" y="111760"/>
                  </a:lnTo>
                  <a:lnTo>
                    <a:pt x="52070" y="111760"/>
                  </a:lnTo>
                  <a:lnTo>
                    <a:pt x="52070" y="138430"/>
                  </a:lnTo>
                  <a:lnTo>
                    <a:pt x="125730" y="138430"/>
                  </a:lnTo>
                  <a:lnTo>
                    <a:pt x="125730" y="182880"/>
                  </a:lnTo>
                  <a:lnTo>
                    <a:pt x="0" y="1828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 314">
              <a:extLst>
                <a:ext uri="{FF2B5EF4-FFF2-40B4-BE49-F238E27FC236}">
                  <a16:creationId xmlns:a16="http://schemas.microsoft.com/office/drawing/2014/main" id="{E676FC10-5C3B-1BFB-F0EE-C6A09C6BC00A}"/>
                </a:ext>
              </a:extLst>
            </p:cNvPr>
            <p:cNvSpPr/>
            <p:nvPr/>
          </p:nvSpPr>
          <p:spPr>
            <a:xfrm>
              <a:off x="3615690" y="6013450"/>
              <a:ext cx="53339" cy="135890"/>
            </a:xfrm>
            <a:custGeom>
              <a:avLst/>
              <a:gdLst>
                <a:gd name="connsiteX0" fmla="*/ 26670 w 53339"/>
                <a:gd name="connsiteY0" fmla="*/ 0 h 135890"/>
                <a:gd name="connsiteX1" fmla="*/ 53340 w 53339"/>
                <a:gd name="connsiteY1" fmla="*/ 26670 h 135890"/>
                <a:gd name="connsiteX2" fmla="*/ 26670 w 53339"/>
                <a:gd name="connsiteY2" fmla="*/ 53340 h 135890"/>
                <a:gd name="connsiteX3" fmla="*/ 0 w 53339"/>
                <a:gd name="connsiteY3" fmla="*/ 26670 h 135890"/>
                <a:gd name="connsiteX4" fmla="*/ 26670 w 53339"/>
                <a:gd name="connsiteY4" fmla="*/ 0 h 135890"/>
                <a:gd name="connsiteX5" fmla="*/ 26670 w 53339"/>
                <a:gd name="connsiteY5" fmla="*/ 82550 h 135890"/>
                <a:gd name="connsiteX6" fmla="*/ 53340 w 53339"/>
                <a:gd name="connsiteY6" fmla="*/ 109220 h 135890"/>
                <a:gd name="connsiteX7" fmla="*/ 26670 w 53339"/>
                <a:gd name="connsiteY7" fmla="*/ 135890 h 135890"/>
                <a:gd name="connsiteX8" fmla="*/ 0 w 53339"/>
                <a:gd name="connsiteY8" fmla="*/ 109220 h 135890"/>
                <a:gd name="connsiteX9" fmla="*/ 26670 w 53339"/>
                <a:gd name="connsiteY9" fmla="*/ 82550 h 135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339" h="135890">
                  <a:moveTo>
                    <a:pt x="26670" y="0"/>
                  </a:moveTo>
                  <a:cubicBezTo>
                    <a:pt x="43180" y="0"/>
                    <a:pt x="53340" y="10160"/>
                    <a:pt x="53340" y="26670"/>
                  </a:cubicBezTo>
                  <a:cubicBezTo>
                    <a:pt x="53340" y="43180"/>
                    <a:pt x="43180" y="53340"/>
                    <a:pt x="26670" y="53340"/>
                  </a:cubicBezTo>
                  <a:cubicBezTo>
                    <a:pt x="10160" y="53340"/>
                    <a:pt x="0" y="43180"/>
                    <a:pt x="0" y="26670"/>
                  </a:cubicBezTo>
                  <a:cubicBezTo>
                    <a:pt x="0" y="10160"/>
                    <a:pt x="10160" y="0"/>
                    <a:pt x="26670" y="0"/>
                  </a:cubicBezTo>
                  <a:close/>
                  <a:moveTo>
                    <a:pt x="26670" y="82550"/>
                  </a:moveTo>
                  <a:cubicBezTo>
                    <a:pt x="43180" y="82550"/>
                    <a:pt x="53340" y="92710"/>
                    <a:pt x="53340" y="109220"/>
                  </a:cubicBezTo>
                  <a:cubicBezTo>
                    <a:pt x="53340" y="125730"/>
                    <a:pt x="43180" y="135890"/>
                    <a:pt x="26670" y="135890"/>
                  </a:cubicBezTo>
                  <a:cubicBezTo>
                    <a:pt x="10160" y="135890"/>
                    <a:pt x="0" y="125730"/>
                    <a:pt x="0" y="109220"/>
                  </a:cubicBezTo>
                  <a:cubicBezTo>
                    <a:pt x="0" y="92710"/>
                    <a:pt x="10160" y="82550"/>
                    <a:pt x="26670" y="825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11" name="Group 610">
            <a:extLst>
              <a:ext uri="{FF2B5EF4-FFF2-40B4-BE49-F238E27FC236}">
                <a16:creationId xmlns:a16="http://schemas.microsoft.com/office/drawing/2014/main" id="{7315A49F-2B7A-2C8C-1971-2482AF6D9B06}"/>
              </a:ext>
            </a:extLst>
          </p:cNvPr>
          <p:cNvGrpSpPr/>
          <p:nvPr/>
        </p:nvGrpSpPr>
        <p:grpSpPr>
          <a:xfrm>
            <a:off x="669290" y="2981960"/>
            <a:ext cx="3267710" cy="190500"/>
            <a:chOff x="669290" y="2981960"/>
            <a:chExt cx="3267710" cy="190500"/>
          </a:xfrm>
        </p:grpSpPr>
        <p:sp>
          <p:nvSpPr>
            <p:cNvPr id="317" name="Freeform 316">
              <a:extLst>
                <a:ext uri="{FF2B5EF4-FFF2-40B4-BE49-F238E27FC236}">
                  <a16:creationId xmlns:a16="http://schemas.microsoft.com/office/drawing/2014/main" id="{5E4393B9-C4B8-9C71-2DB1-5A767DE6C3BA}"/>
                </a:ext>
              </a:extLst>
            </p:cNvPr>
            <p:cNvSpPr/>
            <p:nvPr/>
          </p:nvSpPr>
          <p:spPr>
            <a:xfrm>
              <a:off x="669290" y="2981960"/>
              <a:ext cx="151129" cy="190500"/>
            </a:xfrm>
            <a:custGeom>
              <a:avLst/>
              <a:gdLst>
                <a:gd name="connsiteX0" fmla="*/ 97790 w 151129"/>
                <a:gd name="connsiteY0" fmla="*/ 0 h 190500"/>
                <a:gd name="connsiteX1" fmla="*/ 149860 w 151129"/>
                <a:gd name="connsiteY1" fmla="*/ 11430 h 190500"/>
                <a:gd name="connsiteX2" fmla="*/ 149860 w 151129"/>
                <a:gd name="connsiteY2" fmla="*/ 59690 h 190500"/>
                <a:gd name="connsiteX3" fmla="*/ 102870 w 151129"/>
                <a:gd name="connsiteY3" fmla="*/ 48260 h 190500"/>
                <a:gd name="connsiteX4" fmla="*/ 53340 w 151129"/>
                <a:gd name="connsiteY4" fmla="*/ 95250 h 190500"/>
                <a:gd name="connsiteX5" fmla="*/ 100330 w 151129"/>
                <a:gd name="connsiteY5" fmla="*/ 142240 h 190500"/>
                <a:gd name="connsiteX6" fmla="*/ 151130 w 151129"/>
                <a:gd name="connsiteY6" fmla="*/ 130810 h 190500"/>
                <a:gd name="connsiteX7" fmla="*/ 151130 w 151129"/>
                <a:gd name="connsiteY7" fmla="*/ 179070 h 190500"/>
                <a:gd name="connsiteX8" fmla="*/ 95250 w 151129"/>
                <a:gd name="connsiteY8" fmla="*/ 190500 h 190500"/>
                <a:gd name="connsiteX9" fmla="*/ 0 w 151129"/>
                <a:gd name="connsiteY9" fmla="*/ 95250 h 190500"/>
                <a:gd name="connsiteX10" fmla="*/ 97790 w 151129"/>
                <a:gd name="connsiteY10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1129" h="190500">
                  <a:moveTo>
                    <a:pt x="97790" y="0"/>
                  </a:moveTo>
                  <a:cubicBezTo>
                    <a:pt x="120650" y="0"/>
                    <a:pt x="137160" y="5080"/>
                    <a:pt x="149860" y="11430"/>
                  </a:cubicBezTo>
                  <a:lnTo>
                    <a:pt x="149860" y="59690"/>
                  </a:lnTo>
                  <a:cubicBezTo>
                    <a:pt x="139700" y="54610"/>
                    <a:pt x="124460" y="48260"/>
                    <a:pt x="102870" y="48260"/>
                  </a:cubicBezTo>
                  <a:cubicBezTo>
                    <a:pt x="69850" y="48260"/>
                    <a:pt x="53340" y="71120"/>
                    <a:pt x="53340" y="95250"/>
                  </a:cubicBezTo>
                  <a:cubicBezTo>
                    <a:pt x="53340" y="119380"/>
                    <a:pt x="69850" y="142240"/>
                    <a:pt x="100330" y="142240"/>
                  </a:cubicBezTo>
                  <a:cubicBezTo>
                    <a:pt x="130810" y="142240"/>
                    <a:pt x="140970" y="135890"/>
                    <a:pt x="151130" y="130810"/>
                  </a:cubicBezTo>
                  <a:lnTo>
                    <a:pt x="151130" y="179070"/>
                  </a:lnTo>
                  <a:cubicBezTo>
                    <a:pt x="138430" y="185420"/>
                    <a:pt x="116840" y="190500"/>
                    <a:pt x="95250" y="190500"/>
                  </a:cubicBezTo>
                  <a:cubicBezTo>
                    <a:pt x="40640" y="190500"/>
                    <a:pt x="0" y="148590"/>
                    <a:pt x="0" y="95250"/>
                  </a:cubicBezTo>
                  <a:cubicBezTo>
                    <a:pt x="0" y="41910"/>
                    <a:pt x="40640" y="0"/>
                    <a:pt x="9779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 317">
              <a:extLst>
                <a:ext uri="{FF2B5EF4-FFF2-40B4-BE49-F238E27FC236}">
                  <a16:creationId xmlns:a16="http://schemas.microsoft.com/office/drawing/2014/main" id="{BB8C01B0-FABB-3105-05C2-D2E9A8414D5C}"/>
                </a:ext>
              </a:extLst>
            </p:cNvPr>
            <p:cNvSpPr/>
            <p:nvPr/>
          </p:nvSpPr>
          <p:spPr>
            <a:xfrm>
              <a:off x="844550" y="2981960"/>
              <a:ext cx="195580" cy="190500"/>
            </a:xfrm>
            <a:custGeom>
              <a:avLst/>
              <a:gdLst>
                <a:gd name="connsiteX0" fmla="*/ 97790 w 195580"/>
                <a:gd name="connsiteY0" fmla="*/ 0 h 190500"/>
                <a:gd name="connsiteX1" fmla="*/ 195580 w 195580"/>
                <a:gd name="connsiteY1" fmla="*/ 95250 h 190500"/>
                <a:gd name="connsiteX2" fmla="*/ 97790 w 195580"/>
                <a:gd name="connsiteY2" fmla="*/ 190500 h 190500"/>
                <a:gd name="connsiteX3" fmla="*/ 0 w 195580"/>
                <a:gd name="connsiteY3" fmla="*/ 95250 h 190500"/>
                <a:gd name="connsiteX4" fmla="*/ 97790 w 195580"/>
                <a:gd name="connsiteY4" fmla="*/ 0 h 190500"/>
                <a:gd name="connsiteX5" fmla="*/ 97790 w 195580"/>
                <a:gd name="connsiteY5" fmla="*/ 142240 h 190500"/>
                <a:gd name="connsiteX6" fmla="*/ 142240 w 195580"/>
                <a:gd name="connsiteY6" fmla="*/ 95250 h 190500"/>
                <a:gd name="connsiteX7" fmla="*/ 97790 w 195580"/>
                <a:gd name="connsiteY7" fmla="*/ 48260 h 190500"/>
                <a:gd name="connsiteX8" fmla="*/ 53340 w 195580"/>
                <a:gd name="connsiteY8" fmla="*/ 95250 h 190500"/>
                <a:gd name="connsiteX9" fmla="*/ 97790 w 195580"/>
                <a:gd name="connsiteY9" fmla="*/ 14224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80" h="190500">
                  <a:moveTo>
                    <a:pt x="97790" y="0"/>
                  </a:moveTo>
                  <a:cubicBezTo>
                    <a:pt x="154940" y="0"/>
                    <a:pt x="195580" y="43180"/>
                    <a:pt x="195580" y="95250"/>
                  </a:cubicBezTo>
                  <a:cubicBezTo>
                    <a:pt x="195580" y="147320"/>
                    <a:pt x="154940" y="190500"/>
                    <a:pt x="97790" y="190500"/>
                  </a:cubicBezTo>
                  <a:cubicBezTo>
                    <a:pt x="40640" y="190500"/>
                    <a:pt x="0" y="148590"/>
                    <a:pt x="0" y="95250"/>
                  </a:cubicBezTo>
                  <a:cubicBezTo>
                    <a:pt x="0" y="41910"/>
                    <a:pt x="40640" y="0"/>
                    <a:pt x="97790" y="0"/>
                  </a:cubicBezTo>
                  <a:close/>
                  <a:moveTo>
                    <a:pt x="97790" y="142240"/>
                  </a:moveTo>
                  <a:cubicBezTo>
                    <a:pt x="124460" y="142240"/>
                    <a:pt x="142240" y="120650"/>
                    <a:pt x="142240" y="95250"/>
                  </a:cubicBezTo>
                  <a:cubicBezTo>
                    <a:pt x="142240" y="69850"/>
                    <a:pt x="124460" y="48260"/>
                    <a:pt x="97790" y="48260"/>
                  </a:cubicBezTo>
                  <a:cubicBezTo>
                    <a:pt x="71120" y="48260"/>
                    <a:pt x="53340" y="71120"/>
                    <a:pt x="53340" y="95250"/>
                  </a:cubicBezTo>
                  <a:cubicBezTo>
                    <a:pt x="53340" y="119380"/>
                    <a:pt x="71120" y="142240"/>
                    <a:pt x="97790" y="1422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 318">
              <a:extLst>
                <a:ext uri="{FF2B5EF4-FFF2-40B4-BE49-F238E27FC236}">
                  <a16:creationId xmlns:a16="http://schemas.microsoft.com/office/drawing/2014/main" id="{AFDFF7E7-1D53-CB1E-B48D-0A60CD038626}"/>
                </a:ext>
              </a:extLst>
            </p:cNvPr>
            <p:cNvSpPr/>
            <p:nvPr/>
          </p:nvSpPr>
          <p:spPr>
            <a:xfrm>
              <a:off x="1071880" y="2984500"/>
              <a:ext cx="158750" cy="187960"/>
            </a:xfrm>
            <a:custGeom>
              <a:avLst/>
              <a:gdLst>
                <a:gd name="connsiteX0" fmla="*/ 52070 w 158750"/>
                <a:gd name="connsiteY0" fmla="*/ 102870 h 187960"/>
                <a:gd name="connsiteX1" fmla="*/ 52070 w 158750"/>
                <a:gd name="connsiteY1" fmla="*/ 185420 h 187960"/>
                <a:gd name="connsiteX2" fmla="*/ 0 w 158750"/>
                <a:gd name="connsiteY2" fmla="*/ 185420 h 187960"/>
                <a:gd name="connsiteX3" fmla="*/ 0 w 158750"/>
                <a:gd name="connsiteY3" fmla="*/ 0 h 187960"/>
                <a:gd name="connsiteX4" fmla="*/ 2540 w 158750"/>
                <a:gd name="connsiteY4" fmla="*/ 0 h 187960"/>
                <a:gd name="connsiteX5" fmla="*/ 106680 w 158750"/>
                <a:gd name="connsiteY5" fmla="*/ 85090 h 187960"/>
                <a:gd name="connsiteX6" fmla="*/ 106680 w 158750"/>
                <a:gd name="connsiteY6" fmla="*/ 2540 h 187960"/>
                <a:gd name="connsiteX7" fmla="*/ 158750 w 158750"/>
                <a:gd name="connsiteY7" fmla="*/ 2540 h 187960"/>
                <a:gd name="connsiteX8" fmla="*/ 158750 w 158750"/>
                <a:gd name="connsiteY8" fmla="*/ 187960 h 187960"/>
                <a:gd name="connsiteX9" fmla="*/ 156210 w 158750"/>
                <a:gd name="connsiteY9" fmla="*/ 187960 h 187960"/>
                <a:gd name="connsiteX10" fmla="*/ 50800 w 158750"/>
                <a:gd name="connsiteY10" fmla="*/ 102870 h 187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8750" h="187960">
                  <a:moveTo>
                    <a:pt x="52070" y="102870"/>
                  </a:moveTo>
                  <a:lnTo>
                    <a:pt x="52070" y="185420"/>
                  </a:lnTo>
                  <a:lnTo>
                    <a:pt x="0" y="185420"/>
                  </a:lnTo>
                  <a:lnTo>
                    <a:pt x="0" y="0"/>
                  </a:lnTo>
                  <a:lnTo>
                    <a:pt x="2540" y="0"/>
                  </a:lnTo>
                  <a:lnTo>
                    <a:pt x="106680" y="85090"/>
                  </a:lnTo>
                  <a:lnTo>
                    <a:pt x="106680" y="2540"/>
                  </a:lnTo>
                  <a:lnTo>
                    <a:pt x="158750" y="2540"/>
                  </a:lnTo>
                  <a:lnTo>
                    <a:pt x="158750" y="187960"/>
                  </a:lnTo>
                  <a:lnTo>
                    <a:pt x="156210" y="187960"/>
                  </a:lnTo>
                  <a:lnTo>
                    <a:pt x="50800" y="1028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 319">
              <a:extLst>
                <a:ext uri="{FF2B5EF4-FFF2-40B4-BE49-F238E27FC236}">
                  <a16:creationId xmlns:a16="http://schemas.microsoft.com/office/drawing/2014/main" id="{8DF88E35-276A-4A76-2B77-8F56BEF9D6AA}"/>
                </a:ext>
              </a:extLst>
            </p:cNvPr>
            <p:cNvSpPr/>
            <p:nvPr/>
          </p:nvSpPr>
          <p:spPr>
            <a:xfrm>
              <a:off x="1263650" y="2981960"/>
              <a:ext cx="134619" cy="190500"/>
            </a:xfrm>
            <a:custGeom>
              <a:avLst/>
              <a:gdLst>
                <a:gd name="connsiteX0" fmla="*/ 134620 w 134619"/>
                <a:gd name="connsiteY0" fmla="*/ 134620 h 190500"/>
                <a:gd name="connsiteX1" fmla="*/ 60960 w 134619"/>
                <a:gd name="connsiteY1" fmla="*/ 190500 h 190500"/>
                <a:gd name="connsiteX2" fmla="*/ 5080 w 134619"/>
                <a:gd name="connsiteY2" fmla="*/ 180340 h 190500"/>
                <a:gd name="connsiteX3" fmla="*/ 5080 w 134619"/>
                <a:gd name="connsiteY3" fmla="*/ 129540 h 190500"/>
                <a:gd name="connsiteX4" fmla="*/ 58420 w 134619"/>
                <a:gd name="connsiteY4" fmla="*/ 143510 h 190500"/>
                <a:gd name="connsiteX5" fmla="*/ 82550 w 134619"/>
                <a:gd name="connsiteY5" fmla="*/ 134620 h 190500"/>
                <a:gd name="connsiteX6" fmla="*/ 50800 w 134619"/>
                <a:gd name="connsiteY6" fmla="*/ 115570 h 190500"/>
                <a:gd name="connsiteX7" fmla="*/ 0 w 134619"/>
                <a:gd name="connsiteY7" fmla="*/ 57150 h 190500"/>
                <a:gd name="connsiteX8" fmla="*/ 71120 w 134619"/>
                <a:gd name="connsiteY8" fmla="*/ 0 h 190500"/>
                <a:gd name="connsiteX9" fmla="*/ 120650 w 134619"/>
                <a:gd name="connsiteY9" fmla="*/ 8890 h 190500"/>
                <a:gd name="connsiteX10" fmla="*/ 120650 w 134619"/>
                <a:gd name="connsiteY10" fmla="*/ 57150 h 190500"/>
                <a:gd name="connsiteX11" fmla="*/ 74930 w 134619"/>
                <a:gd name="connsiteY11" fmla="*/ 45720 h 190500"/>
                <a:gd name="connsiteX12" fmla="*/ 50800 w 134619"/>
                <a:gd name="connsiteY12" fmla="*/ 57150 h 190500"/>
                <a:gd name="connsiteX13" fmla="*/ 80010 w 134619"/>
                <a:gd name="connsiteY13" fmla="*/ 76200 h 190500"/>
                <a:gd name="connsiteX14" fmla="*/ 132080 w 134619"/>
                <a:gd name="connsiteY14" fmla="*/ 13462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4619" h="190500">
                  <a:moveTo>
                    <a:pt x="134620" y="134620"/>
                  </a:moveTo>
                  <a:cubicBezTo>
                    <a:pt x="134620" y="168910"/>
                    <a:pt x="109220" y="190500"/>
                    <a:pt x="60960" y="190500"/>
                  </a:cubicBezTo>
                  <a:cubicBezTo>
                    <a:pt x="12700" y="190500"/>
                    <a:pt x="19050" y="186690"/>
                    <a:pt x="5080" y="180340"/>
                  </a:cubicBezTo>
                  <a:lnTo>
                    <a:pt x="5080" y="129540"/>
                  </a:lnTo>
                  <a:cubicBezTo>
                    <a:pt x="21590" y="138430"/>
                    <a:pt x="41910" y="143510"/>
                    <a:pt x="58420" y="143510"/>
                  </a:cubicBezTo>
                  <a:cubicBezTo>
                    <a:pt x="74930" y="143510"/>
                    <a:pt x="82550" y="140970"/>
                    <a:pt x="82550" y="134620"/>
                  </a:cubicBezTo>
                  <a:cubicBezTo>
                    <a:pt x="82550" y="128270"/>
                    <a:pt x="71120" y="123190"/>
                    <a:pt x="50800" y="115570"/>
                  </a:cubicBezTo>
                  <a:cubicBezTo>
                    <a:pt x="21590" y="104140"/>
                    <a:pt x="0" y="91440"/>
                    <a:pt x="0" y="57150"/>
                  </a:cubicBezTo>
                  <a:cubicBezTo>
                    <a:pt x="0" y="22860"/>
                    <a:pt x="27940" y="0"/>
                    <a:pt x="71120" y="0"/>
                  </a:cubicBezTo>
                  <a:cubicBezTo>
                    <a:pt x="114300" y="0"/>
                    <a:pt x="107950" y="3810"/>
                    <a:pt x="120650" y="8890"/>
                  </a:cubicBezTo>
                  <a:lnTo>
                    <a:pt x="120650" y="57150"/>
                  </a:lnTo>
                  <a:cubicBezTo>
                    <a:pt x="109220" y="49530"/>
                    <a:pt x="92710" y="45720"/>
                    <a:pt x="74930" y="45720"/>
                  </a:cubicBezTo>
                  <a:cubicBezTo>
                    <a:pt x="57150" y="45720"/>
                    <a:pt x="50800" y="49530"/>
                    <a:pt x="50800" y="57150"/>
                  </a:cubicBezTo>
                  <a:cubicBezTo>
                    <a:pt x="50800" y="64770"/>
                    <a:pt x="62230" y="68580"/>
                    <a:pt x="80010" y="76200"/>
                  </a:cubicBezTo>
                  <a:cubicBezTo>
                    <a:pt x="109220" y="88900"/>
                    <a:pt x="132080" y="100330"/>
                    <a:pt x="132080" y="1346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 320">
              <a:extLst>
                <a:ext uri="{FF2B5EF4-FFF2-40B4-BE49-F238E27FC236}">
                  <a16:creationId xmlns:a16="http://schemas.microsoft.com/office/drawing/2014/main" id="{F78B47CE-7BB6-9ECC-28F7-1D1ED6097D3C}"/>
                </a:ext>
              </a:extLst>
            </p:cNvPr>
            <p:cNvSpPr/>
            <p:nvPr/>
          </p:nvSpPr>
          <p:spPr>
            <a:xfrm>
              <a:off x="1430019" y="2985770"/>
              <a:ext cx="53340" cy="182879"/>
            </a:xfrm>
            <a:custGeom>
              <a:avLst/>
              <a:gdLst>
                <a:gd name="connsiteX0" fmla="*/ 53340 w 53340"/>
                <a:gd name="connsiteY0" fmla="*/ 182880 h 182879"/>
                <a:gd name="connsiteX1" fmla="*/ 0 w 53340"/>
                <a:gd name="connsiteY1" fmla="*/ 182880 h 182879"/>
                <a:gd name="connsiteX2" fmla="*/ 0 w 53340"/>
                <a:gd name="connsiteY2" fmla="*/ 0 h 182879"/>
                <a:gd name="connsiteX3" fmla="*/ 53340 w 53340"/>
                <a:gd name="connsiteY3" fmla="*/ 0 h 182879"/>
                <a:gd name="connsiteX4" fmla="*/ 53340 w 53340"/>
                <a:gd name="connsiteY4" fmla="*/ 18288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0" h="182879">
                  <a:moveTo>
                    <a:pt x="53340" y="182880"/>
                  </a:moveTo>
                  <a:lnTo>
                    <a:pt x="0" y="182880"/>
                  </a:lnTo>
                  <a:lnTo>
                    <a:pt x="0" y="0"/>
                  </a:lnTo>
                  <a:lnTo>
                    <a:pt x="53340" y="0"/>
                  </a:lnTo>
                  <a:lnTo>
                    <a:pt x="53340" y="1828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 321">
              <a:extLst>
                <a:ext uri="{FF2B5EF4-FFF2-40B4-BE49-F238E27FC236}">
                  <a16:creationId xmlns:a16="http://schemas.microsoft.com/office/drawing/2014/main" id="{F11F35C5-0528-49A8-675C-7CE77FA1717B}"/>
                </a:ext>
              </a:extLst>
            </p:cNvPr>
            <p:cNvSpPr/>
            <p:nvPr/>
          </p:nvSpPr>
          <p:spPr>
            <a:xfrm>
              <a:off x="1515110" y="2981960"/>
              <a:ext cx="134619" cy="190500"/>
            </a:xfrm>
            <a:custGeom>
              <a:avLst/>
              <a:gdLst>
                <a:gd name="connsiteX0" fmla="*/ 134620 w 134619"/>
                <a:gd name="connsiteY0" fmla="*/ 134620 h 190500"/>
                <a:gd name="connsiteX1" fmla="*/ 60960 w 134619"/>
                <a:gd name="connsiteY1" fmla="*/ 190500 h 190500"/>
                <a:gd name="connsiteX2" fmla="*/ 5080 w 134619"/>
                <a:gd name="connsiteY2" fmla="*/ 180340 h 190500"/>
                <a:gd name="connsiteX3" fmla="*/ 5080 w 134619"/>
                <a:gd name="connsiteY3" fmla="*/ 129540 h 190500"/>
                <a:gd name="connsiteX4" fmla="*/ 58420 w 134619"/>
                <a:gd name="connsiteY4" fmla="*/ 143510 h 190500"/>
                <a:gd name="connsiteX5" fmla="*/ 82550 w 134619"/>
                <a:gd name="connsiteY5" fmla="*/ 134620 h 190500"/>
                <a:gd name="connsiteX6" fmla="*/ 50800 w 134619"/>
                <a:gd name="connsiteY6" fmla="*/ 115570 h 190500"/>
                <a:gd name="connsiteX7" fmla="*/ 0 w 134619"/>
                <a:gd name="connsiteY7" fmla="*/ 57150 h 190500"/>
                <a:gd name="connsiteX8" fmla="*/ 71120 w 134619"/>
                <a:gd name="connsiteY8" fmla="*/ 0 h 190500"/>
                <a:gd name="connsiteX9" fmla="*/ 120650 w 134619"/>
                <a:gd name="connsiteY9" fmla="*/ 8890 h 190500"/>
                <a:gd name="connsiteX10" fmla="*/ 120650 w 134619"/>
                <a:gd name="connsiteY10" fmla="*/ 57150 h 190500"/>
                <a:gd name="connsiteX11" fmla="*/ 74930 w 134619"/>
                <a:gd name="connsiteY11" fmla="*/ 45720 h 190500"/>
                <a:gd name="connsiteX12" fmla="*/ 50800 w 134619"/>
                <a:gd name="connsiteY12" fmla="*/ 57150 h 190500"/>
                <a:gd name="connsiteX13" fmla="*/ 80010 w 134619"/>
                <a:gd name="connsiteY13" fmla="*/ 76200 h 190500"/>
                <a:gd name="connsiteX14" fmla="*/ 132080 w 134619"/>
                <a:gd name="connsiteY14" fmla="*/ 13462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4619" h="190500">
                  <a:moveTo>
                    <a:pt x="134620" y="134620"/>
                  </a:moveTo>
                  <a:cubicBezTo>
                    <a:pt x="134620" y="168910"/>
                    <a:pt x="109220" y="190500"/>
                    <a:pt x="60960" y="190500"/>
                  </a:cubicBezTo>
                  <a:cubicBezTo>
                    <a:pt x="12700" y="190500"/>
                    <a:pt x="19050" y="186690"/>
                    <a:pt x="5080" y="180340"/>
                  </a:cubicBezTo>
                  <a:lnTo>
                    <a:pt x="5080" y="129540"/>
                  </a:lnTo>
                  <a:cubicBezTo>
                    <a:pt x="21590" y="138430"/>
                    <a:pt x="41910" y="143510"/>
                    <a:pt x="58420" y="143510"/>
                  </a:cubicBezTo>
                  <a:cubicBezTo>
                    <a:pt x="74930" y="143510"/>
                    <a:pt x="82550" y="140970"/>
                    <a:pt x="82550" y="134620"/>
                  </a:cubicBezTo>
                  <a:cubicBezTo>
                    <a:pt x="82550" y="128270"/>
                    <a:pt x="71120" y="123190"/>
                    <a:pt x="50800" y="115570"/>
                  </a:cubicBezTo>
                  <a:cubicBezTo>
                    <a:pt x="21590" y="104140"/>
                    <a:pt x="0" y="91440"/>
                    <a:pt x="0" y="57150"/>
                  </a:cubicBezTo>
                  <a:cubicBezTo>
                    <a:pt x="0" y="22860"/>
                    <a:pt x="27940" y="0"/>
                    <a:pt x="71120" y="0"/>
                  </a:cubicBezTo>
                  <a:cubicBezTo>
                    <a:pt x="114300" y="0"/>
                    <a:pt x="107950" y="3810"/>
                    <a:pt x="120650" y="8890"/>
                  </a:cubicBezTo>
                  <a:lnTo>
                    <a:pt x="120650" y="57150"/>
                  </a:lnTo>
                  <a:cubicBezTo>
                    <a:pt x="109220" y="49530"/>
                    <a:pt x="92710" y="45720"/>
                    <a:pt x="74930" y="45720"/>
                  </a:cubicBezTo>
                  <a:cubicBezTo>
                    <a:pt x="57150" y="45720"/>
                    <a:pt x="50800" y="49530"/>
                    <a:pt x="50800" y="57150"/>
                  </a:cubicBezTo>
                  <a:cubicBezTo>
                    <a:pt x="50800" y="64770"/>
                    <a:pt x="62230" y="68580"/>
                    <a:pt x="80010" y="76200"/>
                  </a:cubicBezTo>
                  <a:cubicBezTo>
                    <a:pt x="109220" y="88900"/>
                    <a:pt x="132080" y="100330"/>
                    <a:pt x="132080" y="1346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 322">
              <a:extLst>
                <a:ext uri="{FF2B5EF4-FFF2-40B4-BE49-F238E27FC236}">
                  <a16:creationId xmlns:a16="http://schemas.microsoft.com/office/drawing/2014/main" id="{48C44B2A-369F-7E6C-274E-3E04E1639756}"/>
                </a:ext>
              </a:extLst>
            </p:cNvPr>
            <p:cNvSpPr/>
            <p:nvPr/>
          </p:nvSpPr>
          <p:spPr>
            <a:xfrm>
              <a:off x="1663700" y="2985770"/>
              <a:ext cx="147320" cy="182879"/>
            </a:xfrm>
            <a:custGeom>
              <a:avLst/>
              <a:gdLst>
                <a:gd name="connsiteX0" fmla="*/ 147320 w 147320"/>
                <a:gd name="connsiteY0" fmla="*/ 0 h 182879"/>
                <a:gd name="connsiteX1" fmla="*/ 147320 w 147320"/>
                <a:gd name="connsiteY1" fmla="*/ 44450 h 182879"/>
                <a:gd name="connsiteX2" fmla="*/ 100330 w 147320"/>
                <a:gd name="connsiteY2" fmla="*/ 44450 h 182879"/>
                <a:gd name="connsiteX3" fmla="*/ 100330 w 147320"/>
                <a:gd name="connsiteY3" fmla="*/ 182880 h 182879"/>
                <a:gd name="connsiteX4" fmla="*/ 46990 w 147320"/>
                <a:gd name="connsiteY4" fmla="*/ 182880 h 182879"/>
                <a:gd name="connsiteX5" fmla="*/ 46990 w 147320"/>
                <a:gd name="connsiteY5" fmla="*/ 44450 h 182879"/>
                <a:gd name="connsiteX6" fmla="*/ 0 w 147320"/>
                <a:gd name="connsiteY6" fmla="*/ 44450 h 182879"/>
                <a:gd name="connsiteX7" fmla="*/ 0 w 147320"/>
                <a:gd name="connsiteY7" fmla="*/ 0 h 182879"/>
                <a:gd name="connsiteX8" fmla="*/ 147320 w 147320"/>
                <a:gd name="connsiteY8" fmla="*/ 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20" h="182879">
                  <a:moveTo>
                    <a:pt x="147320" y="0"/>
                  </a:moveTo>
                  <a:lnTo>
                    <a:pt x="147320" y="44450"/>
                  </a:lnTo>
                  <a:lnTo>
                    <a:pt x="100330" y="44450"/>
                  </a:lnTo>
                  <a:lnTo>
                    <a:pt x="100330" y="182880"/>
                  </a:lnTo>
                  <a:lnTo>
                    <a:pt x="46990" y="182880"/>
                  </a:lnTo>
                  <a:lnTo>
                    <a:pt x="46990" y="44450"/>
                  </a:lnTo>
                  <a:lnTo>
                    <a:pt x="0" y="44450"/>
                  </a:lnTo>
                  <a:lnTo>
                    <a:pt x="0" y="0"/>
                  </a:lnTo>
                  <a:lnTo>
                    <a:pt x="14732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 323">
              <a:extLst>
                <a:ext uri="{FF2B5EF4-FFF2-40B4-BE49-F238E27FC236}">
                  <a16:creationId xmlns:a16="http://schemas.microsoft.com/office/drawing/2014/main" id="{2670D264-B66A-19AE-12FA-2E2040EF7BC3}"/>
                </a:ext>
              </a:extLst>
            </p:cNvPr>
            <p:cNvSpPr/>
            <p:nvPr/>
          </p:nvSpPr>
          <p:spPr>
            <a:xfrm>
              <a:off x="1838960" y="2984500"/>
              <a:ext cx="125729" cy="182879"/>
            </a:xfrm>
            <a:custGeom>
              <a:avLst/>
              <a:gdLst>
                <a:gd name="connsiteX0" fmla="*/ 0 w 125729"/>
                <a:gd name="connsiteY0" fmla="*/ 1270 h 182879"/>
                <a:gd name="connsiteX1" fmla="*/ 121920 w 125729"/>
                <a:gd name="connsiteY1" fmla="*/ 1270 h 182879"/>
                <a:gd name="connsiteX2" fmla="*/ 121920 w 125729"/>
                <a:gd name="connsiteY2" fmla="*/ 45720 h 182879"/>
                <a:gd name="connsiteX3" fmla="*/ 52070 w 125729"/>
                <a:gd name="connsiteY3" fmla="*/ 45720 h 182879"/>
                <a:gd name="connsiteX4" fmla="*/ 52070 w 125729"/>
                <a:gd name="connsiteY4" fmla="*/ 69850 h 182879"/>
                <a:gd name="connsiteX5" fmla="*/ 111760 w 125729"/>
                <a:gd name="connsiteY5" fmla="*/ 69850 h 182879"/>
                <a:gd name="connsiteX6" fmla="*/ 111760 w 125729"/>
                <a:gd name="connsiteY6" fmla="*/ 111760 h 182879"/>
                <a:gd name="connsiteX7" fmla="*/ 52070 w 125729"/>
                <a:gd name="connsiteY7" fmla="*/ 111760 h 182879"/>
                <a:gd name="connsiteX8" fmla="*/ 52070 w 125729"/>
                <a:gd name="connsiteY8" fmla="*/ 138430 h 182879"/>
                <a:gd name="connsiteX9" fmla="*/ 125730 w 125729"/>
                <a:gd name="connsiteY9" fmla="*/ 138430 h 182879"/>
                <a:gd name="connsiteX10" fmla="*/ 125730 w 125729"/>
                <a:gd name="connsiteY10" fmla="*/ 182880 h 182879"/>
                <a:gd name="connsiteX11" fmla="*/ 0 w 125729"/>
                <a:gd name="connsiteY11" fmla="*/ 182880 h 182879"/>
                <a:gd name="connsiteX12" fmla="*/ 0 w 125729"/>
                <a:gd name="connsiteY12" fmla="*/ 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729" h="182879">
                  <a:moveTo>
                    <a:pt x="0" y="1270"/>
                  </a:moveTo>
                  <a:lnTo>
                    <a:pt x="121920" y="1270"/>
                  </a:lnTo>
                  <a:lnTo>
                    <a:pt x="121920" y="45720"/>
                  </a:lnTo>
                  <a:lnTo>
                    <a:pt x="52070" y="45720"/>
                  </a:lnTo>
                  <a:lnTo>
                    <a:pt x="52070" y="69850"/>
                  </a:lnTo>
                  <a:lnTo>
                    <a:pt x="111760" y="69850"/>
                  </a:lnTo>
                  <a:lnTo>
                    <a:pt x="111760" y="111760"/>
                  </a:lnTo>
                  <a:lnTo>
                    <a:pt x="52070" y="111760"/>
                  </a:lnTo>
                  <a:lnTo>
                    <a:pt x="52070" y="138430"/>
                  </a:lnTo>
                  <a:lnTo>
                    <a:pt x="125730" y="138430"/>
                  </a:lnTo>
                  <a:lnTo>
                    <a:pt x="125730" y="182880"/>
                  </a:lnTo>
                  <a:lnTo>
                    <a:pt x="0" y="1828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 324">
              <a:extLst>
                <a:ext uri="{FF2B5EF4-FFF2-40B4-BE49-F238E27FC236}">
                  <a16:creationId xmlns:a16="http://schemas.microsoft.com/office/drawing/2014/main" id="{5EE75902-34A4-3A8F-8765-F0A9E8CE9C5D}"/>
                </a:ext>
              </a:extLst>
            </p:cNvPr>
            <p:cNvSpPr/>
            <p:nvPr/>
          </p:nvSpPr>
          <p:spPr>
            <a:xfrm>
              <a:off x="1997710" y="2984500"/>
              <a:ext cx="158750" cy="187960"/>
            </a:xfrm>
            <a:custGeom>
              <a:avLst/>
              <a:gdLst>
                <a:gd name="connsiteX0" fmla="*/ 52070 w 158750"/>
                <a:gd name="connsiteY0" fmla="*/ 102870 h 187960"/>
                <a:gd name="connsiteX1" fmla="*/ 52070 w 158750"/>
                <a:gd name="connsiteY1" fmla="*/ 185420 h 187960"/>
                <a:gd name="connsiteX2" fmla="*/ 0 w 158750"/>
                <a:gd name="connsiteY2" fmla="*/ 185420 h 187960"/>
                <a:gd name="connsiteX3" fmla="*/ 0 w 158750"/>
                <a:gd name="connsiteY3" fmla="*/ 0 h 187960"/>
                <a:gd name="connsiteX4" fmla="*/ 2540 w 158750"/>
                <a:gd name="connsiteY4" fmla="*/ 0 h 187960"/>
                <a:gd name="connsiteX5" fmla="*/ 106680 w 158750"/>
                <a:gd name="connsiteY5" fmla="*/ 85090 h 187960"/>
                <a:gd name="connsiteX6" fmla="*/ 106680 w 158750"/>
                <a:gd name="connsiteY6" fmla="*/ 2540 h 187960"/>
                <a:gd name="connsiteX7" fmla="*/ 158750 w 158750"/>
                <a:gd name="connsiteY7" fmla="*/ 2540 h 187960"/>
                <a:gd name="connsiteX8" fmla="*/ 158750 w 158750"/>
                <a:gd name="connsiteY8" fmla="*/ 187960 h 187960"/>
                <a:gd name="connsiteX9" fmla="*/ 156210 w 158750"/>
                <a:gd name="connsiteY9" fmla="*/ 187960 h 187960"/>
                <a:gd name="connsiteX10" fmla="*/ 50800 w 158750"/>
                <a:gd name="connsiteY10" fmla="*/ 102870 h 187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8750" h="187960">
                  <a:moveTo>
                    <a:pt x="52070" y="102870"/>
                  </a:moveTo>
                  <a:lnTo>
                    <a:pt x="52070" y="185420"/>
                  </a:lnTo>
                  <a:lnTo>
                    <a:pt x="0" y="185420"/>
                  </a:lnTo>
                  <a:lnTo>
                    <a:pt x="0" y="0"/>
                  </a:lnTo>
                  <a:lnTo>
                    <a:pt x="2540" y="0"/>
                  </a:lnTo>
                  <a:lnTo>
                    <a:pt x="106680" y="85090"/>
                  </a:lnTo>
                  <a:lnTo>
                    <a:pt x="106680" y="2540"/>
                  </a:lnTo>
                  <a:lnTo>
                    <a:pt x="158750" y="2540"/>
                  </a:lnTo>
                  <a:lnTo>
                    <a:pt x="158750" y="187960"/>
                  </a:lnTo>
                  <a:lnTo>
                    <a:pt x="156210" y="187960"/>
                  </a:lnTo>
                  <a:lnTo>
                    <a:pt x="50800" y="1028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 325">
              <a:extLst>
                <a:ext uri="{FF2B5EF4-FFF2-40B4-BE49-F238E27FC236}">
                  <a16:creationId xmlns:a16="http://schemas.microsoft.com/office/drawing/2014/main" id="{B0C58583-8917-5EF6-2D46-3F14FFF10488}"/>
                </a:ext>
              </a:extLst>
            </p:cNvPr>
            <p:cNvSpPr/>
            <p:nvPr/>
          </p:nvSpPr>
          <p:spPr>
            <a:xfrm>
              <a:off x="2184400" y="2985770"/>
              <a:ext cx="147320" cy="182879"/>
            </a:xfrm>
            <a:custGeom>
              <a:avLst/>
              <a:gdLst>
                <a:gd name="connsiteX0" fmla="*/ 147320 w 147320"/>
                <a:gd name="connsiteY0" fmla="*/ 0 h 182879"/>
                <a:gd name="connsiteX1" fmla="*/ 147320 w 147320"/>
                <a:gd name="connsiteY1" fmla="*/ 44450 h 182879"/>
                <a:gd name="connsiteX2" fmla="*/ 100330 w 147320"/>
                <a:gd name="connsiteY2" fmla="*/ 44450 h 182879"/>
                <a:gd name="connsiteX3" fmla="*/ 100330 w 147320"/>
                <a:gd name="connsiteY3" fmla="*/ 182880 h 182879"/>
                <a:gd name="connsiteX4" fmla="*/ 46990 w 147320"/>
                <a:gd name="connsiteY4" fmla="*/ 182880 h 182879"/>
                <a:gd name="connsiteX5" fmla="*/ 46990 w 147320"/>
                <a:gd name="connsiteY5" fmla="*/ 44450 h 182879"/>
                <a:gd name="connsiteX6" fmla="*/ 0 w 147320"/>
                <a:gd name="connsiteY6" fmla="*/ 44450 h 182879"/>
                <a:gd name="connsiteX7" fmla="*/ 0 w 147320"/>
                <a:gd name="connsiteY7" fmla="*/ 0 h 182879"/>
                <a:gd name="connsiteX8" fmla="*/ 147320 w 147320"/>
                <a:gd name="connsiteY8" fmla="*/ 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20" h="182879">
                  <a:moveTo>
                    <a:pt x="147320" y="0"/>
                  </a:moveTo>
                  <a:lnTo>
                    <a:pt x="147320" y="44450"/>
                  </a:lnTo>
                  <a:lnTo>
                    <a:pt x="100330" y="44450"/>
                  </a:lnTo>
                  <a:lnTo>
                    <a:pt x="100330" y="182880"/>
                  </a:lnTo>
                  <a:lnTo>
                    <a:pt x="46990" y="182880"/>
                  </a:lnTo>
                  <a:lnTo>
                    <a:pt x="46990" y="44450"/>
                  </a:lnTo>
                  <a:lnTo>
                    <a:pt x="0" y="44450"/>
                  </a:lnTo>
                  <a:lnTo>
                    <a:pt x="0" y="0"/>
                  </a:lnTo>
                  <a:lnTo>
                    <a:pt x="14732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 326">
              <a:extLst>
                <a:ext uri="{FF2B5EF4-FFF2-40B4-BE49-F238E27FC236}">
                  <a16:creationId xmlns:a16="http://schemas.microsoft.com/office/drawing/2014/main" id="{173E646D-B2ED-463C-B540-C654FB4F7640}"/>
                </a:ext>
              </a:extLst>
            </p:cNvPr>
            <p:cNvSpPr/>
            <p:nvPr/>
          </p:nvSpPr>
          <p:spPr>
            <a:xfrm>
              <a:off x="2414270" y="2983229"/>
              <a:ext cx="185419" cy="185420"/>
            </a:xfrm>
            <a:custGeom>
              <a:avLst/>
              <a:gdLst>
                <a:gd name="connsiteX0" fmla="*/ 50800 w 185419"/>
                <a:gd name="connsiteY0" fmla="*/ 101600 h 185420"/>
                <a:gd name="connsiteX1" fmla="*/ 50800 w 185419"/>
                <a:gd name="connsiteY1" fmla="*/ 185420 h 185420"/>
                <a:gd name="connsiteX2" fmla="*/ 0 w 185419"/>
                <a:gd name="connsiteY2" fmla="*/ 185420 h 185420"/>
                <a:gd name="connsiteX3" fmla="*/ 0 w 185419"/>
                <a:gd name="connsiteY3" fmla="*/ 0 h 185420"/>
                <a:gd name="connsiteX4" fmla="*/ 1270 w 185419"/>
                <a:gd name="connsiteY4" fmla="*/ 0 h 185420"/>
                <a:gd name="connsiteX5" fmla="*/ 92710 w 185419"/>
                <a:gd name="connsiteY5" fmla="*/ 74930 h 185420"/>
                <a:gd name="connsiteX6" fmla="*/ 184150 w 185419"/>
                <a:gd name="connsiteY6" fmla="*/ 0 h 185420"/>
                <a:gd name="connsiteX7" fmla="*/ 185420 w 185419"/>
                <a:gd name="connsiteY7" fmla="*/ 0 h 185420"/>
                <a:gd name="connsiteX8" fmla="*/ 185420 w 185419"/>
                <a:gd name="connsiteY8" fmla="*/ 185420 h 185420"/>
                <a:gd name="connsiteX9" fmla="*/ 134620 w 185419"/>
                <a:gd name="connsiteY9" fmla="*/ 185420 h 185420"/>
                <a:gd name="connsiteX10" fmla="*/ 134620 w 185419"/>
                <a:gd name="connsiteY10" fmla="*/ 101600 h 185420"/>
                <a:gd name="connsiteX11" fmla="*/ 92710 w 185419"/>
                <a:gd name="connsiteY11" fmla="*/ 135890 h 185420"/>
                <a:gd name="connsiteX12" fmla="*/ 50800 w 185419"/>
                <a:gd name="connsiteY12" fmla="*/ 101600 h 18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19" h="185420">
                  <a:moveTo>
                    <a:pt x="50800" y="101600"/>
                  </a:moveTo>
                  <a:lnTo>
                    <a:pt x="50800" y="185420"/>
                  </a:lnTo>
                  <a:lnTo>
                    <a:pt x="0" y="18542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92710" y="74930"/>
                  </a:lnTo>
                  <a:lnTo>
                    <a:pt x="184150" y="0"/>
                  </a:lnTo>
                  <a:lnTo>
                    <a:pt x="185420" y="0"/>
                  </a:lnTo>
                  <a:lnTo>
                    <a:pt x="185420" y="185420"/>
                  </a:lnTo>
                  <a:lnTo>
                    <a:pt x="134620" y="185420"/>
                  </a:lnTo>
                  <a:lnTo>
                    <a:pt x="134620" y="101600"/>
                  </a:lnTo>
                  <a:lnTo>
                    <a:pt x="92710" y="135890"/>
                  </a:lnTo>
                  <a:lnTo>
                    <a:pt x="50800" y="1016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 327">
              <a:extLst>
                <a:ext uri="{FF2B5EF4-FFF2-40B4-BE49-F238E27FC236}">
                  <a16:creationId xmlns:a16="http://schemas.microsoft.com/office/drawing/2014/main" id="{0BA8740F-4954-249E-69AD-65382FB09C93}"/>
                </a:ext>
              </a:extLst>
            </p:cNvPr>
            <p:cNvSpPr/>
            <p:nvPr/>
          </p:nvSpPr>
          <p:spPr>
            <a:xfrm>
              <a:off x="2640329" y="2984500"/>
              <a:ext cx="125730" cy="182879"/>
            </a:xfrm>
            <a:custGeom>
              <a:avLst/>
              <a:gdLst>
                <a:gd name="connsiteX0" fmla="*/ 0 w 125730"/>
                <a:gd name="connsiteY0" fmla="*/ 1270 h 182879"/>
                <a:gd name="connsiteX1" fmla="*/ 121920 w 125730"/>
                <a:gd name="connsiteY1" fmla="*/ 1270 h 182879"/>
                <a:gd name="connsiteX2" fmla="*/ 121920 w 125730"/>
                <a:gd name="connsiteY2" fmla="*/ 45720 h 182879"/>
                <a:gd name="connsiteX3" fmla="*/ 52070 w 125730"/>
                <a:gd name="connsiteY3" fmla="*/ 45720 h 182879"/>
                <a:gd name="connsiteX4" fmla="*/ 52070 w 125730"/>
                <a:gd name="connsiteY4" fmla="*/ 69850 h 182879"/>
                <a:gd name="connsiteX5" fmla="*/ 111760 w 125730"/>
                <a:gd name="connsiteY5" fmla="*/ 69850 h 182879"/>
                <a:gd name="connsiteX6" fmla="*/ 111760 w 125730"/>
                <a:gd name="connsiteY6" fmla="*/ 111760 h 182879"/>
                <a:gd name="connsiteX7" fmla="*/ 52070 w 125730"/>
                <a:gd name="connsiteY7" fmla="*/ 111760 h 182879"/>
                <a:gd name="connsiteX8" fmla="*/ 52070 w 125730"/>
                <a:gd name="connsiteY8" fmla="*/ 138430 h 182879"/>
                <a:gd name="connsiteX9" fmla="*/ 125730 w 125730"/>
                <a:gd name="connsiteY9" fmla="*/ 138430 h 182879"/>
                <a:gd name="connsiteX10" fmla="*/ 125730 w 125730"/>
                <a:gd name="connsiteY10" fmla="*/ 182880 h 182879"/>
                <a:gd name="connsiteX11" fmla="*/ 0 w 125730"/>
                <a:gd name="connsiteY11" fmla="*/ 182880 h 182879"/>
                <a:gd name="connsiteX12" fmla="*/ 0 w 125730"/>
                <a:gd name="connsiteY12" fmla="*/ 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730" h="182879">
                  <a:moveTo>
                    <a:pt x="0" y="1270"/>
                  </a:moveTo>
                  <a:lnTo>
                    <a:pt x="121920" y="1270"/>
                  </a:lnTo>
                  <a:lnTo>
                    <a:pt x="121920" y="45720"/>
                  </a:lnTo>
                  <a:lnTo>
                    <a:pt x="52070" y="45720"/>
                  </a:lnTo>
                  <a:lnTo>
                    <a:pt x="52070" y="69850"/>
                  </a:lnTo>
                  <a:lnTo>
                    <a:pt x="111760" y="69850"/>
                  </a:lnTo>
                  <a:lnTo>
                    <a:pt x="111760" y="111760"/>
                  </a:lnTo>
                  <a:lnTo>
                    <a:pt x="52070" y="111760"/>
                  </a:lnTo>
                  <a:lnTo>
                    <a:pt x="52070" y="138430"/>
                  </a:lnTo>
                  <a:lnTo>
                    <a:pt x="125730" y="138430"/>
                  </a:lnTo>
                  <a:lnTo>
                    <a:pt x="125730" y="182880"/>
                  </a:lnTo>
                  <a:lnTo>
                    <a:pt x="0" y="1828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 328">
              <a:extLst>
                <a:ext uri="{FF2B5EF4-FFF2-40B4-BE49-F238E27FC236}">
                  <a16:creationId xmlns:a16="http://schemas.microsoft.com/office/drawing/2014/main" id="{A973EBDB-7ED4-49D3-6F97-6B22FDEF34E6}"/>
                </a:ext>
              </a:extLst>
            </p:cNvPr>
            <p:cNvSpPr/>
            <p:nvPr/>
          </p:nvSpPr>
          <p:spPr>
            <a:xfrm>
              <a:off x="2790189" y="2981960"/>
              <a:ext cx="134620" cy="190500"/>
            </a:xfrm>
            <a:custGeom>
              <a:avLst/>
              <a:gdLst>
                <a:gd name="connsiteX0" fmla="*/ 134620 w 134620"/>
                <a:gd name="connsiteY0" fmla="*/ 134620 h 190500"/>
                <a:gd name="connsiteX1" fmla="*/ 60960 w 134620"/>
                <a:gd name="connsiteY1" fmla="*/ 190500 h 190500"/>
                <a:gd name="connsiteX2" fmla="*/ 5080 w 134620"/>
                <a:gd name="connsiteY2" fmla="*/ 180340 h 190500"/>
                <a:gd name="connsiteX3" fmla="*/ 5080 w 134620"/>
                <a:gd name="connsiteY3" fmla="*/ 129540 h 190500"/>
                <a:gd name="connsiteX4" fmla="*/ 58420 w 134620"/>
                <a:gd name="connsiteY4" fmla="*/ 143510 h 190500"/>
                <a:gd name="connsiteX5" fmla="*/ 82550 w 134620"/>
                <a:gd name="connsiteY5" fmla="*/ 134620 h 190500"/>
                <a:gd name="connsiteX6" fmla="*/ 50800 w 134620"/>
                <a:gd name="connsiteY6" fmla="*/ 115570 h 190500"/>
                <a:gd name="connsiteX7" fmla="*/ 0 w 134620"/>
                <a:gd name="connsiteY7" fmla="*/ 57150 h 190500"/>
                <a:gd name="connsiteX8" fmla="*/ 71120 w 134620"/>
                <a:gd name="connsiteY8" fmla="*/ 0 h 190500"/>
                <a:gd name="connsiteX9" fmla="*/ 120650 w 134620"/>
                <a:gd name="connsiteY9" fmla="*/ 8890 h 190500"/>
                <a:gd name="connsiteX10" fmla="*/ 120650 w 134620"/>
                <a:gd name="connsiteY10" fmla="*/ 57150 h 190500"/>
                <a:gd name="connsiteX11" fmla="*/ 74930 w 134620"/>
                <a:gd name="connsiteY11" fmla="*/ 45720 h 190500"/>
                <a:gd name="connsiteX12" fmla="*/ 50800 w 134620"/>
                <a:gd name="connsiteY12" fmla="*/ 57150 h 190500"/>
                <a:gd name="connsiteX13" fmla="*/ 80010 w 134620"/>
                <a:gd name="connsiteY13" fmla="*/ 76200 h 190500"/>
                <a:gd name="connsiteX14" fmla="*/ 132080 w 134620"/>
                <a:gd name="connsiteY14" fmla="*/ 13462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4620" h="190500">
                  <a:moveTo>
                    <a:pt x="134620" y="134620"/>
                  </a:moveTo>
                  <a:cubicBezTo>
                    <a:pt x="134620" y="168910"/>
                    <a:pt x="109220" y="190500"/>
                    <a:pt x="60960" y="190500"/>
                  </a:cubicBezTo>
                  <a:cubicBezTo>
                    <a:pt x="12700" y="190500"/>
                    <a:pt x="19050" y="186690"/>
                    <a:pt x="5080" y="180340"/>
                  </a:cubicBezTo>
                  <a:lnTo>
                    <a:pt x="5080" y="129540"/>
                  </a:lnTo>
                  <a:cubicBezTo>
                    <a:pt x="21590" y="138430"/>
                    <a:pt x="41910" y="143510"/>
                    <a:pt x="58420" y="143510"/>
                  </a:cubicBezTo>
                  <a:cubicBezTo>
                    <a:pt x="74930" y="143510"/>
                    <a:pt x="82550" y="140970"/>
                    <a:pt x="82550" y="134620"/>
                  </a:cubicBezTo>
                  <a:cubicBezTo>
                    <a:pt x="82550" y="128270"/>
                    <a:pt x="71120" y="123190"/>
                    <a:pt x="50800" y="115570"/>
                  </a:cubicBezTo>
                  <a:cubicBezTo>
                    <a:pt x="21590" y="104140"/>
                    <a:pt x="0" y="91440"/>
                    <a:pt x="0" y="57150"/>
                  </a:cubicBezTo>
                  <a:cubicBezTo>
                    <a:pt x="0" y="22860"/>
                    <a:pt x="27940" y="0"/>
                    <a:pt x="71120" y="0"/>
                  </a:cubicBezTo>
                  <a:cubicBezTo>
                    <a:pt x="114300" y="0"/>
                    <a:pt x="107950" y="3810"/>
                    <a:pt x="120650" y="8890"/>
                  </a:cubicBezTo>
                  <a:lnTo>
                    <a:pt x="120650" y="57150"/>
                  </a:lnTo>
                  <a:cubicBezTo>
                    <a:pt x="109220" y="49530"/>
                    <a:pt x="92710" y="45720"/>
                    <a:pt x="74930" y="45720"/>
                  </a:cubicBezTo>
                  <a:cubicBezTo>
                    <a:pt x="57150" y="45720"/>
                    <a:pt x="50800" y="49530"/>
                    <a:pt x="50800" y="57150"/>
                  </a:cubicBezTo>
                  <a:cubicBezTo>
                    <a:pt x="50800" y="64770"/>
                    <a:pt x="62230" y="68580"/>
                    <a:pt x="80010" y="76200"/>
                  </a:cubicBezTo>
                  <a:cubicBezTo>
                    <a:pt x="109220" y="88900"/>
                    <a:pt x="132080" y="100330"/>
                    <a:pt x="132080" y="1346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 329">
              <a:extLst>
                <a:ext uri="{FF2B5EF4-FFF2-40B4-BE49-F238E27FC236}">
                  <a16:creationId xmlns:a16="http://schemas.microsoft.com/office/drawing/2014/main" id="{77C8C7FB-8DA9-6B6E-4BFE-FDE1F0566E81}"/>
                </a:ext>
              </a:extLst>
            </p:cNvPr>
            <p:cNvSpPr/>
            <p:nvPr/>
          </p:nvSpPr>
          <p:spPr>
            <a:xfrm>
              <a:off x="2946400" y="2981960"/>
              <a:ext cx="134620" cy="190500"/>
            </a:xfrm>
            <a:custGeom>
              <a:avLst/>
              <a:gdLst>
                <a:gd name="connsiteX0" fmla="*/ 134620 w 134620"/>
                <a:gd name="connsiteY0" fmla="*/ 134620 h 190500"/>
                <a:gd name="connsiteX1" fmla="*/ 60960 w 134620"/>
                <a:gd name="connsiteY1" fmla="*/ 190500 h 190500"/>
                <a:gd name="connsiteX2" fmla="*/ 5080 w 134620"/>
                <a:gd name="connsiteY2" fmla="*/ 180340 h 190500"/>
                <a:gd name="connsiteX3" fmla="*/ 5080 w 134620"/>
                <a:gd name="connsiteY3" fmla="*/ 129540 h 190500"/>
                <a:gd name="connsiteX4" fmla="*/ 58420 w 134620"/>
                <a:gd name="connsiteY4" fmla="*/ 143510 h 190500"/>
                <a:gd name="connsiteX5" fmla="*/ 82550 w 134620"/>
                <a:gd name="connsiteY5" fmla="*/ 134620 h 190500"/>
                <a:gd name="connsiteX6" fmla="*/ 50800 w 134620"/>
                <a:gd name="connsiteY6" fmla="*/ 115570 h 190500"/>
                <a:gd name="connsiteX7" fmla="*/ 0 w 134620"/>
                <a:gd name="connsiteY7" fmla="*/ 57150 h 190500"/>
                <a:gd name="connsiteX8" fmla="*/ 71120 w 134620"/>
                <a:gd name="connsiteY8" fmla="*/ 0 h 190500"/>
                <a:gd name="connsiteX9" fmla="*/ 120650 w 134620"/>
                <a:gd name="connsiteY9" fmla="*/ 8890 h 190500"/>
                <a:gd name="connsiteX10" fmla="*/ 120650 w 134620"/>
                <a:gd name="connsiteY10" fmla="*/ 57150 h 190500"/>
                <a:gd name="connsiteX11" fmla="*/ 74930 w 134620"/>
                <a:gd name="connsiteY11" fmla="*/ 45720 h 190500"/>
                <a:gd name="connsiteX12" fmla="*/ 50800 w 134620"/>
                <a:gd name="connsiteY12" fmla="*/ 57150 h 190500"/>
                <a:gd name="connsiteX13" fmla="*/ 80010 w 134620"/>
                <a:gd name="connsiteY13" fmla="*/ 76200 h 190500"/>
                <a:gd name="connsiteX14" fmla="*/ 132080 w 134620"/>
                <a:gd name="connsiteY14" fmla="*/ 13462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4620" h="190500">
                  <a:moveTo>
                    <a:pt x="134620" y="134620"/>
                  </a:moveTo>
                  <a:cubicBezTo>
                    <a:pt x="134620" y="168910"/>
                    <a:pt x="109220" y="190500"/>
                    <a:pt x="60960" y="190500"/>
                  </a:cubicBezTo>
                  <a:cubicBezTo>
                    <a:pt x="12700" y="190500"/>
                    <a:pt x="19050" y="186690"/>
                    <a:pt x="5080" y="180340"/>
                  </a:cubicBezTo>
                  <a:lnTo>
                    <a:pt x="5080" y="129540"/>
                  </a:lnTo>
                  <a:cubicBezTo>
                    <a:pt x="21590" y="138430"/>
                    <a:pt x="41910" y="143510"/>
                    <a:pt x="58420" y="143510"/>
                  </a:cubicBezTo>
                  <a:cubicBezTo>
                    <a:pt x="74930" y="143510"/>
                    <a:pt x="82550" y="140970"/>
                    <a:pt x="82550" y="134620"/>
                  </a:cubicBezTo>
                  <a:cubicBezTo>
                    <a:pt x="82550" y="128270"/>
                    <a:pt x="71120" y="123190"/>
                    <a:pt x="50800" y="115570"/>
                  </a:cubicBezTo>
                  <a:cubicBezTo>
                    <a:pt x="21590" y="104140"/>
                    <a:pt x="0" y="91440"/>
                    <a:pt x="0" y="57150"/>
                  </a:cubicBezTo>
                  <a:cubicBezTo>
                    <a:pt x="0" y="22860"/>
                    <a:pt x="27940" y="0"/>
                    <a:pt x="71120" y="0"/>
                  </a:cubicBezTo>
                  <a:cubicBezTo>
                    <a:pt x="114300" y="0"/>
                    <a:pt x="107950" y="3810"/>
                    <a:pt x="120650" y="8890"/>
                  </a:cubicBezTo>
                  <a:lnTo>
                    <a:pt x="120650" y="57150"/>
                  </a:lnTo>
                  <a:cubicBezTo>
                    <a:pt x="109220" y="49530"/>
                    <a:pt x="92710" y="45720"/>
                    <a:pt x="74930" y="45720"/>
                  </a:cubicBezTo>
                  <a:cubicBezTo>
                    <a:pt x="57150" y="45720"/>
                    <a:pt x="50800" y="49530"/>
                    <a:pt x="50800" y="57150"/>
                  </a:cubicBezTo>
                  <a:cubicBezTo>
                    <a:pt x="50800" y="64770"/>
                    <a:pt x="62230" y="68580"/>
                    <a:pt x="80010" y="76200"/>
                  </a:cubicBezTo>
                  <a:cubicBezTo>
                    <a:pt x="109220" y="88900"/>
                    <a:pt x="132080" y="100330"/>
                    <a:pt x="132080" y="1346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 330">
              <a:extLst>
                <a:ext uri="{FF2B5EF4-FFF2-40B4-BE49-F238E27FC236}">
                  <a16:creationId xmlns:a16="http://schemas.microsoft.com/office/drawing/2014/main" id="{DAF39ECC-D8D7-29A9-97EE-5707E80B88B6}"/>
                </a:ext>
              </a:extLst>
            </p:cNvPr>
            <p:cNvSpPr/>
            <p:nvPr/>
          </p:nvSpPr>
          <p:spPr>
            <a:xfrm>
              <a:off x="3093720" y="2983229"/>
              <a:ext cx="187959" cy="185420"/>
            </a:xfrm>
            <a:custGeom>
              <a:avLst/>
              <a:gdLst>
                <a:gd name="connsiteX0" fmla="*/ 121920 w 187959"/>
                <a:gd name="connsiteY0" fmla="*/ 161290 h 185420"/>
                <a:gd name="connsiteX1" fmla="*/ 66040 w 187959"/>
                <a:gd name="connsiteY1" fmla="*/ 161290 h 185420"/>
                <a:gd name="connsiteX2" fmla="*/ 54610 w 187959"/>
                <a:gd name="connsiteY2" fmla="*/ 185420 h 185420"/>
                <a:gd name="connsiteX3" fmla="*/ 0 w 187959"/>
                <a:gd name="connsiteY3" fmla="*/ 185420 h 185420"/>
                <a:gd name="connsiteX4" fmla="*/ 92710 w 187959"/>
                <a:gd name="connsiteY4" fmla="*/ 0 h 185420"/>
                <a:gd name="connsiteX5" fmla="*/ 95250 w 187959"/>
                <a:gd name="connsiteY5" fmla="*/ 0 h 185420"/>
                <a:gd name="connsiteX6" fmla="*/ 187960 w 187959"/>
                <a:gd name="connsiteY6" fmla="*/ 185420 h 185420"/>
                <a:gd name="connsiteX7" fmla="*/ 133350 w 187959"/>
                <a:gd name="connsiteY7" fmla="*/ 185420 h 185420"/>
                <a:gd name="connsiteX8" fmla="*/ 121920 w 187959"/>
                <a:gd name="connsiteY8" fmla="*/ 161290 h 185420"/>
                <a:gd name="connsiteX9" fmla="*/ 81280 w 187959"/>
                <a:gd name="connsiteY9" fmla="*/ 127000 h 185420"/>
                <a:gd name="connsiteX10" fmla="*/ 107950 w 187959"/>
                <a:gd name="connsiteY10" fmla="*/ 127000 h 185420"/>
                <a:gd name="connsiteX11" fmla="*/ 95250 w 187959"/>
                <a:gd name="connsiteY11" fmla="*/ 92710 h 185420"/>
                <a:gd name="connsiteX12" fmla="*/ 95250 w 187959"/>
                <a:gd name="connsiteY12" fmla="*/ 92710 h 185420"/>
                <a:gd name="connsiteX13" fmla="*/ 82550 w 187959"/>
                <a:gd name="connsiteY13" fmla="*/ 127000 h 18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959" h="185420">
                  <a:moveTo>
                    <a:pt x="121920" y="161290"/>
                  </a:moveTo>
                  <a:lnTo>
                    <a:pt x="66040" y="161290"/>
                  </a:lnTo>
                  <a:lnTo>
                    <a:pt x="54610" y="185420"/>
                  </a:lnTo>
                  <a:lnTo>
                    <a:pt x="0" y="185420"/>
                  </a:lnTo>
                  <a:lnTo>
                    <a:pt x="92710" y="0"/>
                  </a:lnTo>
                  <a:lnTo>
                    <a:pt x="95250" y="0"/>
                  </a:lnTo>
                  <a:lnTo>
                    <a:pt x="187960" y="185420"/>
                  </a:lnTo>
                  <a:lnTo>
                    <a:pt x="133350" y="185420"/>
                  </a:lnTo>
                  <a:lnTo>
                    <a:pt x="121920" y="161290"/>
                  </a:lnTo>
                  <a:close/>
                  <a:moveTo>
                    <a:pt x="81280" y="127000"/>
                  </a:moveTo>
                  <a:lnTo>
                    <a:pt x="107950" y="127000"/>
                  </a:lnTo>
                  <a:cubicBezTo>
                    <a:pt x="102870" y="116840"/>
                    <a:pt x="96520" y="99060"/>
                    <a:pt x="95250" y="92710"/>
                  </a:cubicBezTo>
                  <a:lnTo>
                    <a:pt x="95250" y="92710"/>
                  </a:lnTo>
                  <a:cubicBezTo>
                    <a:pt x="93980" y="99060"/>
                    <a:pt x="86360" y="115570"/>
                    <a:pt x="82550" y="1270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 331">
              <a:extLst>
                <a:ext uri="{FF2B5EF4-FFF2-40B4-BE49-F238E27FC236}">
                  <a16:creationId xmlns:a16="http://schemas.microsoft.com/office/drawing/2014/main" id="{8DAB28AC-F406-6044-A4E3-1F44B3F1CF1E}"/>
                </a:ext>
              </a:extLst>
            </p:cNvPr>
            <p:cNvSpPr/>
            <p:nvPr/>
          </p:nvSpPr>
          <p:spPr>
            <a:xfrm>
              <a:off x="3285490" y="2981960"/>
              <a:ext cx="165100" cy="190500"/>
            </a:xfrm>
            <a:custGeom>
              <a:avLst/>
              <a:gdLst>
                <a:gd name="connsiteX0" fmla="*/ 165100 w 165100"/>
                <a:gd name="connsiteY0" fmla="*/ 176530 h 190500"/>
                <a:gd name="connsiteX1" fmla="*/ 100330 w 165100"/>
                <a:gd name="connsiteY1" fmla="*/ 190500 h 190500"/>
                <a:gd name="connsiteX2" fmla="*/ 0 w 165100"/>
                <a:gd name="connsiteY2" fmla="*/ 95250 h 190500"/>
                <a:gd name="connsiteX3" fmla="*/ 97790 w 165100"/>
                <a:gd name="connsiteY3" fmla="*/ 0 h 190500"/>
                <a:gd name="connsiteX4" fmla="*/ 157480 w 165100"/>
                <a:gd name="connsiteY4" fmla="*/ 11430 h 190500"/>
                <a:gd name="connsiteX5" fmla="*/ 157480 w 165100"/>
                <a:gd name="connsiteY5" fmla="*/ 59690 h 190500"/>
                <a:gd name="connsiteX6" fmla="*/ 102870 w 165100"/>
                <a:gd name="connsiteY6" fmla="*/ 48260 h 190500"/>
                <a:gd name="connsiteX7" fmla="*/ 53340 w 165100"/>
                <a:gd name="connsiteY7" fmla="*/ 95250 h 190500"/>
                <a:gd name="connsiteX8" fmla="*/ 100330 w 165100"/>
                <a:gd name="connsiteY8" fmla="*/ 142240 h 190500"/>
                <a:gd name="connsiteX9" fmla="*/ 114300 w 165100"/>
                <a:gd name="connsiteY9" fmla="*/ 142240 h 190500"/>
                <a:gd name="connsiteX10" fmla="*/ 114300 w 165100"/>
                <a:gd name="connsiteY10" fmla="*/ 100330 h 190500"/>
                <a:gd name="connsiteX11" fmla="*/ 165100 w 165100"/>
                <a:gd name="connsiteY11" fmla="*/ 100330 h 190500"/>
                <a:gd name="connsiteX12" fmla="*/ 165100 w 165100"/>
                <a:gd name="connsiteY12" fmla="*/ 17780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5100" h="190500">
                  <a:moveTo>
                    <a:pt x="165100" y="176530"/>
                  </a:moveTo>
                  <a:cubicBezTo>
                    <a:pt x="147320" y="185420"/>
                    <a:pt x="123190" y="190500"/>
                    <a:pt x="100330" y="190500"/>
                  </a:cubicBezTo>
                  <a:cubicBezTo>
                    <a:pt x="39370" y="190500"/>
                    <a:pt x="0" y="148590"/>
                    <a:pt x="0" y="95250"/>
                  </a:cubicBezTo>
                  <a:cubicBezTo>
                    <a:pt x="0" y="41910"/>
                    <a:pt x="40640" y="0"/>
                    <a:pt x="97790" y="0"/>
                  </a:cubicBezTo>
                  <a:cubicBezTo>
                    <a:pt x="154940" y="0"/>
                    <a:pt x="143510" y="5080"/>
                    <a:pt x="157480" y="11430"/>
                  </a:cubicBezTo>
                  <a:lnTo>
                    <a:pt x="157480" y="59690"/>
                  </a:lnTo>
                  <a:cubicBezTo>
                    <a:pt x="146050" y="54610"/>
                    <a:pt x="128270" y="48260"/>
                    <a:pt x="102870" y="48260"/>
                  </a:cubicBezTo>
                  <a:cubicBezTo>
                    <a:pt x="77470" y="48260"/>
                    <a:pt x="53340" y="71120"/>
                    <a:pt x="53340" y="95250"/>
                  </a:cubicBezTo>
                  <a:cubicBezTo>
                    <a:pt x="53340" y="119380"/>
                    <a:pt x="69850" y="142240"/>
                    <a:pt x="100330" y="142240"/>
                  </a:cubicBezTo>
                  <a:cubicBezTo>
                    <a:pt x="130810" y="142240"/>
                    <a:pt x="110490" y="142240"/>
                    <a:pt x="114300" y="142240"/>
                  </a:cubicBezTo>
                  <a:lnTo>
                    <a:pt x="114300" y="100330"/>
                  </a:lnTo>
                  <a:lnTo>
                    <a:pt x="165100" y="100330"/>
                  </a:lnTo>
                  <a:lnTo>
                    <a:pt x="165100" y="1778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 332">
              <a:extLst>
                <a:ext uri="{FF2B5EF4-FFF2-40B4-BE49-F238E27FC236}">
                  <a16:creationId xmlns:a16="http://schemas.microsoft.com/office/drawing/2014/main" id="{B7FD1CAC-B5F8-642E-ABA7-94C6BF4E647A}"/>
                </a:ext>
              </a:extLst>
            </p:cNvPr>
            <p:cNvSpPr/>
            <p:nvPr/>
          </p:nvSpPr>
          <p:spPr>
            <a:xfrm>
              <a:off x="3486150" y="2985770"/>
              <a:ext cx="53340" cy="182879"/>
            </a:xfrm>
            <a:custGeom>
              <a:avLst/>
              <a:gdLst>
                <a:gd name="connsiteX0" fmla="*/ 53340 w 53340"/>
                <a:gd name="connsiteY0" fmla="*/ 182880 h 182879"/>
                <a:gd name="connsiteX1" fmla="*/ 0 w 53340"/>
                <a:gd name="connsiteY1" fmla="*/ 182880 h 182879"/>
                <a:gd name="connsiteX2" fmla="*/ 0 w 53340"/>
                <a:gd name="connsiteY2" fmla="*/ 0 h 182879"/>
                <a:gd name="connsiteX3" fmla="*/ 53340 w 53340"/>
                <a:gd name="connsiteY3" fmla="*/ 0 h 182879"/>
                <a:gd name="connsiteX4" fmla="*/ 53340 w 53340"/>
                <a:gd name="connsiteY4" fmla="*/ 18288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0" h="182879">
                  <a:moveTo>
                    <a:pt x="53340" y="182880"/>
                  </a:moveTo>
                  <a:lnTo>
                    <a:pt x="0" y="182880"/>
                  </a:lnTo>
                  <a:lnTo>
                    <a:pt x="0" y="0"/>
                  </a:lnTo>
                  <a:lnTo>
                    <a:pt x="53340" y="0"/>
                  </a:lnTo>
                  <a:lnTo>
                    <a:pt x="53340" y="1828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 333">
              <a:extLst>
                <a:ext uri="{FF2B5EF4-FFF2-40B4-BE49-F238E27FC236}">
                  <a16:creationId xmlns:a16="http://schemas.microsoft.com/office/drawing/2014/main" id="{616DBCB9-C0D2-B1F1-920E-B421D8E106E2}"/>
                </a:ext>
              </a:extLst>
            </p:cNvPr>
            <p:cNvSpPr/>
            <p:nvPr/>
          </p:nvSpPr>
          <p:spPr>
            <a:xfrm>
              <a:off x="3581400" y="2984500"/>
              <a:ext cx="158750" cy="187960"/>
            </a:xfrm>
            <a:custGeom>
              <a:avLst/>
              <a:gdLst>
                <a:gd name="connsiteX0" fmla="*/ 52070 w 158750"/>
                <a:gd name="connsiteY0" fmla="*/ 102870 h 187960"/>
                <a:gd name="connsiteX1" fmla="*/ 52070 w 158750"/>
                <a:gd name="connsiteY1" fmla="*/ 185420 h 187960"/>
                <a:gd name="connsiteX2" fmla="*/ 0 w 158750"/>
                <a:gd name="connsiteY2" fmla="*/ 185420 h 187960"/>
                <a:gd name="connsiteX3" fmla="*/ 0 w 158750"/>
                <a:gd name="connsiteY3" fmla="*/ 0 h 187960"/>
                <a:gd name="connsiteX4" fmla="*/ 2540 w 158750"/>
                <a:gd name="connsiteY4" fmla="*/ 0 h 187960"/>
                <a:gd name="connsiteX5" fmla="*/ 106680 w 158750"/>
                <a:gd name="connsiteY5" fmla="*/ 85090 h 187960"/>
                <a:gd name="connsiteX6" fmla="*/ 106680 w 158750"/>
                <a:gd name="connsiteY6" fmla="*/ 2540 h 187960"/>
                <a:gd name="connsiteX7" fmla="*/ 158750 w 158750"/>
                <a:gd name="connsiteY7" fmla="*/ 2540 h 187960"/>
                <a:gd name="connsiteX8" fmla="*/ 158750 w 158750"/>
                <a:gd name="connsiteY8" fmla="*/ 187960 h 187960"/>
                <a:gd name="connsiteX9" fmla="*/ 156210 w 158750"/>
                <a:gd name="connsiteY9" fmla="*/ 187960 h 187960"/>
                <a:gd name="connsiteX10" fmla="*/ 50800 w 158750"/>
                <a:gd name="connsiteY10" fmla="*/ 102870 h 187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8750" h="187960">
                  <a:moveTo>
                    <a:pt x="52070" y="102870"/>
                  </a:moveTo>
                  <a:lnTo>
                    <a:pt x="52070" y="185420"/>
                  </a:lnTo>
                  <a:lnTo>
                    <a:pt x="0" y="185420"/>
                  </a:lnTo>
                  <a:lnTo>
                    <a:pt x="0" y="0"/>
                  </a:lnTo>
                  <a:lnTo>
                    <a:pt x="2540" y="0"/>
                  </a:lnTo>
                  <a:lnTo>
                    <a:pt x="106680" y="85090"/>
                  </a:lnTo>
                  <a:lnTo>
                    <a:pt x="106680" y="2540"/>
                  </a:lnTo>
                  <a:lnTo>
                    <a:pt x="158750" y="2540"/>
                  </a:lnTo>
                  <a:lnTo>
                    <a:pt x="158750" y="187960"/>
                  </a:lnTo>
                  <a:lnTo>
                    <a:pt x="156210" y="187960"/>
                  </a:lnTo>
                  <a:lnTo>
                    <a:pt x="50800" y="1028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 334">
              <a:extLst>
                <a:ext uri="{FF2B5EF4-FFF2-40B4-BE49-F238E27FC236}">
                  <a16:creationId xmlns:a16="http://schemas.microsoft.com/office/drawing/2014/main" id="{A8F5C039-3D70-B1B0-AB3F-D2A51A404205}"/>
                </a:ext>
              </a:extLst>
            </p:cNvPr>
            <p:cNvSpPr/>
            <p:nvPr/>
          </p:nvSpPr>
          <p:spPr>
            <a:xfrm>
              <a:off x="3771900" y="2981960"/>
              <a:ext cx="165100" cy="190500"/>
            </a:xfrm>
            <a:custGeom>
              <a:avLst/>
              <a:gdLst>
                <a:gd name="connsiteX0" fmla="*/ 165100 w 165100"/>
                <a:gd name="connsiteY0" fmla="*/ 176530 h 190500"/>
                <a:gd name="connsiteX1" fmla="*/ 100330 w 165100"/>
                <a:gd name="connsiteY1" fmla="*/ 190500 h 190500"/>
                <a:gd name="connsiteX2" fmla="*/ 0 w 165100"/>
                <a:gd name="connsiteY2" fmla="*/ 95250 h 190500"/>
                <a:gd name="connsiteX3" fmla="*/ 97790 w 165100"/>
                <a:gd name="connsiteY3" fmla="*/ 0 h 190500"/>
                <a:gd name="connsiteX4" fmla="*/ 157480 w 165100"/>
                <a:gd name="connsiteY4" fmla="*/ 11430 h 190500"/>
                <a:gd name="connsiteX5" fmla="*/ 157480 w 165100"/>
                <a:gd name="connsiteY5" fmla="*/ 59690 h 190500"/>
                <a:gd name="connsiteX6" fmla="*/ 102870 w 165100"/>
                <a:gd name="connsiteY6" fmla="*/ 48260 h 190500"/>
                <a:gd name="connsiteX7" fmla="*/ 53340 w 165100"/>
                <a:gd name="connsiteY7" fmla="*/ 95250 h 190500"/>
                <a:gd name="connsiteX8" fmla="*/ 100330 w 165100"/>
                <a:gd name="connsiteY8" fmla="*/ 142240 h 190500"/>
                <a:gd name="connsiteX9" fmla="*/ 114300 w 165100"/>
                <a:gd name="connsiteY9" fmla="*/ 142240 h 190500"/>
                <a:gd name="connsiteX10" fmla="*/ 114300 w 165100"/>
                <a:gd name="connsiteY10" fmla="*/ 100330 h 190500"/>
                <a:gd name="connsiteX11" fmla="*/ 165100 w 165100"/>
                <a:gd name="connsiteY11" fmla="*/ 100330 h 190500"/>
                <a:gd name="connsiteX12" fmla="*/ 165100 w 165100"/>
                <a:gd name="connsiteY12" fmla="*/ 17780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5100" h="190500">
                  <a:moveTo>
                    <a:pt x="165100" y="176530"/>
                  </a:moveTo>
                  <a:cubicBezTo>
                    <a:pt x="147320" y="185420"/>
                    <a:pt x="123190" y="190500"/>
                    <a:pt x="100330" y="190500"/>
                  </a:cubicBezTo>
                  <a:cubicBezTo>
                    <a:pt x="39370" y="190500"/>
                    <a:pt x="0" y="148590"/>
                    <a:pt x="0" y="95250"/>
                  </a:cubicBezTo>
                  <a:cubicBezTo>
                    <a:pt x="0" y="41910"/>
                    <a:pt x="40640" y="0"/>
                    <a:pt x="97790" y="0"/>
                  </a:cubicBezTo>
                  <a:cubicBezTo>
                    <a:pt x="154940" y="0"/>
                    <a:pt x="143510" y="5080"/>
                    <a:pt x="157480" y="11430"/>
                  </a:cubicBezTo>
                  <a:lnTo>
                    <a:pt x="157480" y="59690"/>
                  </a:lnTo>
                  <a:cubicBezTo>
                    <a:pt x="146050" y="54610"/>
                    <a:pt x="128270" y="48260"/>
                    <a:pt x="102870" y="48260"/>
                  </a:cubicBezTo>
                  <a:cubicBezTo>
                    <a:pt x="77470" y="48260"/>
                    <a:pt x="53340" y="71120"/>
                    <a:pt x="53340" y="95250"/>
                  </a:cubicBezTo>
                  <a:cubicBezTo>
                    <a:pt x="53340" y="119380"/>
                    <a:pt x="69850" y="142240"/>
                    <a:pt x="100330" y="142240"/>
                  </a:cubicBezTo>
                  <a:cubicBezTo>
                    <a:pt x="130810" y="142240"/>
                    <a:pt x="110490" y="142240"/>
                    <a:pt x="114300" y="142240"/>
                  </a:cubicBezTo>
                  <a:lnTo>
                    <a:pt x="114300" y="100330"/>
                  </a:lnTo>
                  <a:lnTo>
                    <a:pt x="165100" y="100330"/>
                  </a:lnTo>
                  <a:lnTo>
                    <a:pt x="165100" y="1778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12" name="Group 611">
            <a:extLst>
              <a:ext uri="{FF2B5EF4-FFF2-40B4-BE49-F238E27FC236}">
                <a16:creationId xmlns:a16="http://schemas.microsoft.com/office/drawing/2014/main" id="{96A251CB-C9FE-228E-233E-2ECEC7A986F6}"/>
              </a:ext>
            </a:extLst>
          </p:cNvPr>
          <p:cNvGrpSpPr/>
          <p:nvPr/>
        </p:nvGrpSpPr>
        <p:grpSpPr>
          <a:xfrm>
            <a:off x="664209" y="3252470"/>
            <a:ext cx="8976360" cy="386079"/>
            <a:chOff x="664209" y="3252470"/>
            <a:chExt cx="8976360" cy="386079"/>
          </a:xfrm>
        </p:grpSpPr>
        <p:sp>
          <p:nvSpPr>
            <p:cNvPr id="336" name="Freeform 335">
              <a:extLst>
                <a:ext uri="{FF2B5EF4-FFF2-40B4-BE49-F238E27FC236}">
                  <a16:creationId xmlns:a16="http://schemas.microsoft.com/office/drawing/2014/main" id="{80224C7F-6D4E-BD68-FFED-4395234C8C24}"/>
                </a:ext>
              </a:extLst>
            </p:cNvPr>
            <p:cNvSpPr/>
            <p:nvPr/>
          </p:nvSpPr>
          <p:spPr>
            <a:xfrm>
              <a:off x="664209" y="3252470"/>
              <a:ext cx="118109" cy="130809"/>
            </a:xfrm>
            <a:custGeom>
              <a:avLst/>
              <a:gdLst>
                <a:gd name="connsiteX0" fmla="*/ 58420 w 118109"/>
                <a:gd name="connsiteY0" fmla="*/ 0 h 130809"/>
                <a:gd name="connsiteX1" fmla="*/ 58420 w 118109"/>
                <a:gd name="connsiteY1" fmla="*/ 0 h 130809"/>
                <a:gd name="connsiteX2" fmla="*/ 118110 w 118109"/>
                <a:gd name="connsiteY2" fmla="*/ 130810 h 130809"/>
                <a:gd name="connsiteX3" fmla="*/ 100330 w 118109"/>
                <a:gd name="connsiteY3" fmla="*/ 130810 h 130809"/>
                <a:gd name="connsiteX4" fmla="*/ 87630 w 118109"/>
                <a:gd name="connsiteY4" fmla="*/ 102870 h 130809"/>
                <a:gd name="connsiteX5" fmla="*/ 30480 w 118109"/>
                <a:gd name="connsiteY5" fmla="*/ 102870 h 130809"/>
                <a:gd name="connsiteX6" fmla="*/ 17780 w 118109"/>
                <a:gd name="connsiteY6" fmla="*/ 130810 h 130809"/>
                <a:gd name="connsiteX7" fmla="*/ 0 w 118109"/>
                <a:gd name="connsiteY7" fmla="*/ 130810 h 130809"/>
                <a:gd name="connsiteX8" fmla="*/ 59690 w 118109"/>
                <a:gd name="connsiteY8" fmla="*/ 0 h 130809"/>
                <a:gd name="connsiteX9" fmla="*/ 80010 w 118109"/>
                <a:gd name="connsiteY9" fmla="*/ 87630 h 130809"/>
                <a:gd name="connsiteX10" fmla="*/ 57150 w 118109"/>
                <a:gd name="connsiteY10" fmla="*/ 34290 h 130809"/>
                <a:gd name="connsiteX11" fmla="*/ 34290 w 118109"/>
                <a:gd name="connsiteY11" fmla="*/ 87630 h 130809"/>
                <a:gd name="connsiteX12" fmla="*/ 78740 w 118109"/>
                <a:gd name="connsiteY12" fmla="*/ 8763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109" h="130809">
                  <a:moveTo>
                    <a:pt x="58420" y="0"/>
                  </a:moveTo>
                  <a:lnTo>
                    <a:pt x="58420" y="0"/>
                  </a:lnTo>
                  <a:lnTo>
                    <a:pt x="118110" y="130810"/>
                  </a:lnTo>
                  <a:lnTo>
                    <a:pt x="100330" y="130810"/>
                  </a:lnTo>
                  <a:lnTo>
                    <a:pt x="87630" y="102870"/>
                  </a:lnTo>
                  <a:lnTo>
                    <a:pt x="30480" y="102870"/>
                  </a:lnTo>
                  <a:lnTo>
                    <a:pt x="17780" y="130810"/>
                  </a:lnTo>
                  <a:lnTo>
                    <a:pt x="0" y="130810"/>
                  </a:lnTo>
                  <a:lnTo>
                    <a:pt x="59690" y="0"/>
                  </a:lnTo>
                  <a:close/>
                  <a:moveTo>
                    <a:pt x="80010" y="87630"/>
                  </a:moveTo>
                  <a:cubicBezTo>
                    <a:pt x="71120" y="68580"/>
                    <a:pt x="64770" y="53340"/>
                    <a:pt x="57150" y="34290"/>
                  </a:cubicBezTo>
                  <a:cubicBezTo>
                    <a:pt x="49530" y="52070"/>
                    <a:pt x="43180" y="67310"/>
                    <a:pt x="34290" y="87630"/>
                  </a:cubicBezTo>
                  <a:lnTo>
                    <a:pt x="78740" y="876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 336">
              <a:extLst>
                <a:ext uri="{FF2B5EF4-FFF2-40B4-BE49-F238E27FC236}">
                  <a16:creationId xmlns:a16="http://schemas.microsoft.com/office/drawing/2014/main" id="{C79FD7C1-60CB-B4C6-83EA-A021F48374B1}"/>
                </a:ext>
              </a:extLst>
            </p:cNvPr>
            <p:cNvSpPr/>
            <p:nvPr/>
          </p:nvSpPr>
          <p:spPr>
            <a:xfrm>
              <a:off x="797559" y="3253740"/>
              <a:ext cx="34290" cy="130809"/>
            </a:xfrm>
            <a:custGeom>
              <a:avLst/>
              <a:gdLst>
                <a:gd name="connsiteX0" fmla="*/ 0 w 34290"/>
                <a:gd name="connsiteY0" fmla="*/ 0 h 130809"/>
                <a:gd name="connsiteX1" fmla="*/ 16510 w 34290"/>
                <a:gd name="connsiteY1" fmla="*/ 0 h 130809"/>
                <a:gd name="connsiteX2" fmla="*/ 16510 w 34290"/>
                <a:gd name="connsiteY2" fmla="*/ 101600 h 130809"/>
                <a:gd name="connsiteX3" fmla="*/ 26670 w 34290"/>
                <a:gd name="connsiteY3" fmla="*/ 115570 h 130809"/>
                <a:gd name="connsiteX4" fmla="*/ 34290 w 34290"/>
                <a:gd name="connsiteY4" fmla="*/ 115570 h 130809"/>
                <a:gd name="connsiteX5" fmla="*/ 34290 w 34290"/>
                <a:gd name="connsiteY5" fmla="*/ 129540 h 130809"/>
                <a:gd name="connsiteX6" fmla="*/ 22860 w 34290"/>
                <a:gd name="connsiteY6" fmla="*/ 130810 h 130809"/>
                <a:gd name="connsiteX7" fmla="*/ 0 w 34290"/>
                <a:gd name="connsiteY7" fmla="*/ 105410 h 130809"/>
                <a:gd name="connsiteX8" fmla="*/ 0 w 34290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 337">
              <a:extLst>
                <a:ext uri="{FF2B5EF4-FFF2-40B4-BE49-F238E27FC236}">
                  <a16:creationId xmlns:a16="http://schemas.microsoft.com/office/drawing/2014/main" id="{E7DB63BD-4B9F-D27F-543E-3FB83D74B8F0}"/>
                </a:ext>
              </a:extLst>
            </p:cNvPr>
            <p:cNvSpPr/>
            <p:nvPr/>
          </p:nvSpPr>
          <p:spPr>
            <a:xfrm>
              <a:off x="853439" y="3253740"/>
              <a:ext cx="34290" cy="130809"/>
            </a:xfrm>
            <a:custGeom>
              <a:avLst/>
              <a:gdLst>
                <a:gd name="connsiteX0" fmla="*/ 0 w 34290"/>
                <a:gd name="connsiteY0" fmla="*/ 0 h 130809"/>
                <a:gd name="connsiteX1" fmla="*/ 16510 w 34290"/>
                <a:gd name="connsiteY1" fmla="*/ 0 h 130809"/>
                <a:gd name="connsiteX2" fmla="*/ 16510 w 34290"/>
                <a:gd name="connsiteY2" fmla="*/ 101600 h 130809"/>
                <a:gd name="connsiteX3" fmla="*/ 26670 w 34290"/>
                <a:gd name="connsiteY3" fmla="*/ 115570 h 130809"/>
                <a:gd name="connsiteX4" fmla="*/ 34290 w 34290"/>
                <a:gd name="connsiteY4" fmla="*/ 115570 h 130809"/>
                <a:gd name="connsiteX5" fmla="*/ 34290 w 34290"/>
                <a:gd name="connsiteY5" fmla="*/ 129540 h 130809"/>
                <a:gd name="connsiteX6" fmla="*/ 22860 w 34290"/>
                <a:gd name="connsiteY6" fmla="*/ 130810 h 130809"/>
                <a:gd name="connsiteX7" fmla="*/ 0 w 34290"/>
                <a:gd name="connsiteY7" fmla="*/ 105410 h 130809"/>
                <a:gd name="connsiteX8" fmla="*/ 0 w 34290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 345">
              <a:extLst>
                <a:ext uri="{FF2B5EF4-FFF2-40B4-BE49-F238E27FC236}">
                  <a16:creationId xmlns:a16="http://schemas.microsoft.com/office/drawing/2014/main" id="{084A1BE8-A7B7-8667-C1E7-06917EE22F11}"/>
                </a:ext>
              </a:extLst>
            </p:cNvPr>
            <p:cNvSpPr/>
            <p:nvPr/>
          </p:nvSpPr>
          <p:spPr>
            <a:xfrm>
              <a:off x="1624330" y="3253740"/>
              <a:ext cx="34290" cy="130809"/>
            </a:xfrm>
            <a:custGeom>
              <a:avLst/>
              <a:gdLst>
                <a:gd name="connsiteX0" fmla="*/ 0 w 34290"/>
                <a:gd name="connsiteY0" fmla="*/ 0 h 130809"/>
                <a:gd name="connsiteX1" fmla="*/ 16510 w 34290"/>
                <a:gd name="connsiteY1" fmla="*/ 0 h 130809"/>
                <a:gd name="connsiteX2" fmla="*/ 16510 w 34290"/>
                <a:gd name="connsiteY2" fmla="*/ 101600 h 130809"/>
                <a:gd name="connsiteX3" fmla="*/ 26670 w 34290"/>
                <a:gd name="connsiteY3" fmla="*/ 115570 h 130809"/>
                <a:gd name="connsiteX4" fmla="*/ 34290 w 34290"/>
                <a:gd name="connsiteY4" fmla="*/ 115570 h 130809"/>
                <a:gd name="connsiteX5" fmla="*/ 34290 w 34290"/>
                <a:gd name="connsiteY5" fmla="*/ 129540 h 130809"/>
                <a:gd name="connsiteX6" fmla="*/ 22860 w 34290"/>
                <a:gd name="connsiteY6" fmla="*/ 130810 h 130809"/>
                <a:gd name="connsiteX7" fmla="*/ 0 w 34290"/>
                <a:gd name="connsiteY7" fmla="*/ 105410 h 130809"/>
                <a:gd name="connsiteX8" fmla="*/ 0 w 34290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 348">
              <a:extLst>
                <a:ext uri="{FF2B5EF4-FFF2-40B4-BE49-F238E27FC236}">
                  <a16:creationId xmlns:a16="http://schemas.microsoft.com/office/drawing/2014/main" id="{261C7D9D-ABDA-3D7F-3F91-6AC2C0D48691}"/>
                </a:ext>
              </a:extLst>
            </p:cNvPr>
            <p:cNvSpPr/>
            <p:nvPr/>
          </p:nvSpPr>
          <p:spPr>
            <a:xfrm>
              <a:off x="1948179" y="3253740"/>
              <a:ext cx="87630" cy="130809"/>
            </a:xfrm>
            <a:custGeom>
              <a:avLst/>
              <a:gdLst>
                <a:gd name="connsiteX0" fmla="*/ 87630 w 87630"/>
                <a:gd name="connsiteY0" fmla="*/ 128270 h 130809"/>
                <a:gd name="connsiteX1" fmla="*/ 72390 w 87630"/>
                <a:gd name="connsiteY1" fmla="*/ 128270 h 130809"/>
                <a:gd name="connsiteX2" fmla="*/ 72390 w 87630"/>
                <a:gd name="connsiteY2" fmla="*/ 118110 h 130809"/>
                <a:gd name="connsiteX3" fmla="*/ 72390 w 87630"/>
                <a:gd name="connsiteY3" fmla="*/ 111760 h 130809"/>
                <a:gd name="connsiteX4" fmla="*/ 72390 w 87630"/>
                <a:gd name="connsiteY4" fmla="*/ 111760 h 130809"/>
                <a:gd name="connsiteX5" fmla="*/ 40640 w 87630"/>
                <a:gd name="connsiteY5" fmla="*/ 130810 h 130809"/>
                <a:gd name="connsiteX6" fmla="*/ 0 w 87630"/>
                <a:gd name="connsiteY6" fmla="*/ 83820 h 130809"/>
                <a:gd name="connsiteX7" fmla="*/ 40640 w 87630"/>
                <a:gd name="connsiteY7" fmla="*/ 36830 h 130809"/>
                <a:gd name="connsiteX8" fmla="*/ 71120 w 87630"/>
                <a:gd name="connsiteY8" fmla="*/ 53340 h 130809"/>
                <a:gd name="connsiteX9" fmla="*/ 71120 w 87630"/>
                <a:gd name="connsiteY9" fmla="*/ 53340 h 130809"/>
                <a:gd name="connsiteX10" fmla="*/ 71120 w 87630"/>
                <a:gd name="connsiteY10" fmla="*/ 45720 h 130809"/>
                <a:gd name="connsiteX11" fmla="*/ 71120 w 87630"/>
                <a:gd name="connsiteY11" fmla="*/ 0 h 130809"/>
                <a:gd name="connsiteX12" fmla="*/ 87630 w 87630"/>
                <a:gd name="connsiteY12" fmla="*/ 0 h 130809"/>
                <a:gd name="connsiteX13" fmla="*/ 87630 w 87630"/>
                <a:gd name="connsiteY13" fmla="*/ 128270 h 130809"/>
                <a:gd name="connsiteX14" fmla="*/ 15240 w 87630"/>
                <a:gd name="connsiteY14" fmla="*/ 83820 h 130809"/>
                <a:gd name="connsiteX15" fmla="*/ 43180 w 87630"/>
                <a:gd name="connsiteY15" fmla="*/ 115570 h 130809"/>
                <a:gd name="connsiteX16" fmla="*/ 71120 w 87630"/>
                <a:gd name="connsiteY16" fmla="*/ 83820 h 130809"/>
                <a:gd name="connsiteX17" fmla="*/ 43180 w 87630"/>
                <a:gd name="connsiteY17" fmla="*/ 52070 h 130809"/>
                <a:gd name="connsiteX18" fmla="*/ 15240 w 87630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 349">
              <a:extLst>
                <a:ext uri="{FF2B5EF4-FFF2-40B4-BE49-F238E27FC236}">
                  <a16:creationId xmlns:a16="http://schemas.microsoft.com/office/drawing/2014/main" id="{22E4B8DC-5C09-0D62-8BC1-D87C7FA831E6}"/>
                </a:ext>
              </a:extLst>
            </p:cNvPr>
            <p:cNvSpPr/>
            <p:nvPr/>
          </p:nvSpPr>
          <p:spPr>
            <a:xfrm>
              <a:off x="2133600" y="3257550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9050 w 20320"/>
                <a:gd name="connsiteY5" fmla="*/ 35560 h 124459"/>
                <a:gd name="connsiteX6" fmla="*/ 19050 w 20320"/>
                <a:gd name="connsiteY6" fmla="*/ 124460 h 124459"/>
                <a:gd name="connsiteX7" fmla="*/ 2540 w 20320"/>
                <a:gd name="connsiteY7" fmla="*/ 124460 h 124459"/>
                <a:gd name="connsiteX8" fmla="*/ 2540 w 20320"/>
                <a:gd name="connsiteY8" fmla="*/ 35560 h 124459"/>
                <a:gd name="connsiteX9" fmla="*/ 1905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 356">
              <a:extLst>
                <a:ext uri="{FF2B5EF4-FFF2-40B4-BE49-F238E27FC236}">
                  <a16:creationId xmlns:a16="http://schemas.microsoft.com/office/drawing/2014/main" id="{677C142E-7618-527B-3681-58268B744110}"/>
                </a:ext>
              </a:extLst>
            </p:cNvPr>
            <p:cNvSpPr/>
            <p:nvPr/>
          </p:nvSpPr>
          <p:spPr>
            <a:xfrm>
              <a:off x="2745739" y="3253740"/>
              <a:ext cx="34289" cy="130809"/>
            </a:xfrm>
            <a:custGeom>
              <a:avLst/>
              <a:gdLst>
                <a:gd name="connsiteX0" fmla="*/ 0 w 34289"/>
                <a:gd name="connsiteY0" fmla="*/ 0 h 130809"/>
                <a:gd name="connsiteX1" fmla="*/ 16510 w 34289"/>
                <a:gd name="connsiteY1" fmla="*/ 0 h 130809"/>
                <a:gd name="connsiteX2" fmla="*/ 16510 w 34289"/>
                <a:gd name="connsiteY2" fmla="*/ 101600 h 130809"/>
                <a:gd name="connsiteX3" fmla="*/ 26670 w 34289"/>
                <a:gd name="connsiteY3" fmla="*/ 115570 h 130809"/>
                <a:gd name="connsiteX4" fmla="*/ 34290 w 34289"/>
                <a:gd name="connsiteY4" fmla="*/ 115570 h 130809"/>
                <a:gd name="connsiteX5" fmla="*/ 34290 w 34289"/>
                <a:gd name="connsiteY5" fmla="*/ 129540 h 130809"/>
                <a:gd name="connsiteX6" fmla="*/ 22860 w 34289"/>
                <a:gd name="connsiteY6" fmla="*/ 130810 h 130809"/>
                <a:gd name="connsiteX7" fmla="*/ 0 w 34289"/>
                <a:gd name="connsiteY7" fmla="*/ 105410 h 130809"/>
                <a:gd name="connsiteX8" fmla="*/ 0 w 34289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id="{2EF1E55C-1F5C-8246-6A66-1A6E5960D19C}"/>
                </a:ext>
              </a:extLst>
            </p:cNvPr>
            <p:cNvSpPr/>
            <p:nvPr/>
          </p:nvSpPr>
          <p:spPr>
            <a:xfrm>
              <a:off x="3627120" y="3257550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7780 w 20320"/>
                <a:gd name="connsiteY5" fmla="*/ 35560 h 124459"/>
                <a:gd name="connsiteX6" fmla="*/ 17780 w 20320"/>
                <a:gd name="connsiteY6" fmla="*/ 124460 h 124459"/>
                <a:gd name="connsiteX7" fmla="*/ 1270 w 20320"/>
                <a:gd name="connsiteY7" fmla="*/ 124460 h 124459"/>
                <a:gd name="connsiteX8" fmla="*/ 1270 w 20320"/>
                <a:gd name="connsiteY8" fmla="*/ 35560 h 124459"/>
                <a:gd name="connsiteX9" fmla="*/ 1778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 367">
              <a:extLst>
                <a:ext uri="{FF2B5EF4-FFF2-40B4-BE49-F238E27FC236}">
                  <a16:creationId xmlns:a16="http://schemas.microsoft.com/office/drawing/2014/main" id="{CC81D02F-7A01-C587-73A9-25317CC48AC7}"/>
                </a:ext>
              </a:extLst>
            </p:cNvPr>
            <p:cNvSpPr/>
            <p:nvPr/>
          </p:nvSpPr>
          <p:spPr>
            <a:xfrm>
              <a:off x="3937000" y="3257550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7780 w 20320"/>
                <a:gd name="connsiteY5" fmla="*/ 35560 h 124459"/>
                <a:gd name="connsiteX6" fmla="*/ 17780 w 20320"/>
                <a:gd name="connsiteY6" fmla="*/ 124460 h 124459"/>
                <a:gd name="connsiteX7" fmla="*/ 1270 w 20320"/>
                <a:gd name="connsiteY7" fmla="*/ 124460 h 124459"/>
                <a:gd name="connsiteX8" fmla="*/ 1270 w 20320"/>
                <a:gd name="connsiteY8" fmla="*/ 35560 h 124459"/>
                <a:gd name="connsiteX9" fmla="*/ 1778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1303988E-709B-A2B9-FE5B-8C0A8C28CEF8}"/>
                </a:ext>
              </a:extLst>
            </p:cNvPr>
            <p:cNvSpPr/>
            <p:nvPr/>
          </p:nvSpPr>
          <p:spPr>
            <a:xfrm>
              <a:off x="4437379" y="3253740"/>
              <a:ext cx="80010" cy="128269"/>
            </a:xfrm>
            <a:custGeom>
              <a:avLst/>
              <a:gdLst>
                <a:gd name="connsiteX0" fmla="*/ 0 w 80010"/>
                <a:gd name="connsiteY0" fmla="*/ 0 h 128269"/>
                <a:gd name="connsiteX1" fmla="*/ 16510 w 80010"/>
                <a:gd name="connsiteY1" fmla="*/ 0 h 128269"/>
                <a:gd name="connsiteX2" fmla="*/ 16510 w 80010"/>
                <a:gd name="connsiteY2" fmla="*/ 49530 h 128269"/>
                <a:gd name="connsiteX3" fmla="*/ 16510 w 80010"/>
                <a:gd name="connsiteY3" fmla="*/ 58420 h 128269"/>
                <a:gd name="connsiteX4" fmla="*/ 16510 w 80010"/>
                <a:gd name="connsiteY4" fmla="*/ 58420 h 128269"/>
                <a:gd name="connsiteX5" fmla="*/ 49530 w 80010"/>
                <a:gd name="connsiteY5" fmla="*/ 36830 h 128269"/>
                <a:gd name="connsiteX6" fmla="*/ 80010 w 80010"/>
                <a:gd name="connsiteY6" fmla="*/ 72390 h 128269"/>
                <a:gd name="connsiteX7" fmla="*/ 80010 w 80010"/>
                <a:gd name="connsiteY7" fmla="*/ 128270 h 128269"/>
                <a:gd name="connsiteX8" fmla="*/ 63500 w 80010"/>
                <a:gd name="connsiteY8" fmla="*/ 128270 h 128269"/>
                <a:gd name="connsiteX9" fmla="*/ 63500 w 80010"/>
                <a:gd name="connsiteY9" fmla="*/ 76200 h 128269"/>
                <a:gd name="connsiteX10" fmla="*/ 46990 w 80010"/>
                <a:gd name="connsiteY10" fmla="*/ 53340 h 128269"/>
                <a:gd name="connsiteX11" fmla="*/ 16510 w 80010"/>
                <a:gd name="connsiteY11" fmla="*/ 85090 h 128269"/>
                <a:gd name="connsiteX12" fmla="*/ 16510 w 80010"/>
                <a:gd name="connsiteY12" fmla="*/ 128270 h 128269"/>
                <a:gd name="connsiteX13" fmla="*/ 0 w 80010"/>
                <a:gd name="connsiteY13" fmla="*/ 128270 h 128269"/>
                <a:gd name="connsiteX14" fmla="*/ 0 w 80010"/>
                <a:gd name="connsiteY14" fmla="*/ 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69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 375">
              <a:extLst>
                <a:ext uri="{FF2B5EF4-FFF2-40B4-BE49-F238E27FC236}">
                  <a16:creationId xmlns:a16="http://schemas.microsoft.com/office/drawing/2014/main" id="{909879D2-A0EF-7229-1138-A584852F44CE}"/>
                </a:ext>
              </a:extLst>
            </p:cNvPr>
            <p:cNvSpPr/>
            <p:nvPr/>
          </p:nvSpPr>
          <p:spPr>
            <a:xfrm>
              <a:off x="4770120" y="3253740"/>
              <a:ext cx="34289" cy="130809"/>
            </a:xfrm>
            <a:custGeom>
              <a:avLst/>
              <a:gdLst>
                <a:gd name="connsiteX0" fmla="*/ 0 w 34289"/>
                <a:gd name="connsiteY0" fmla="*/ 0 h 130809"/>
                <a:gd name="connsiteX1" fmla="*/ 16510 w 34289"/>
                <a:gd name="connsiteY1" fmla="*/ 0 h 130809"/>
                <a:gd name="connsiteX2" fmla="*/ 16510 w 34289"/>
                <a:gd name="connsiteY2" fmla="*/ 101600 h 130809"/>
                <a:gd name="connsiteX3" fmla="*/ 26670 w 34289"/>
                <a:gd name="connsiteY3" fmla="*/ 115570 h 130809"/>
                <a:gd name="connsiteX4" fmla="*/ 34290 w 34289"/>
                <a:gd name="connsiteY4" fmla="*/ 115570 h 130809"/>
                <a:gd name="connsiteX5" fmla="*/ 34290 w 34289"/>
                <a:gd name="connsiteY5" fmla="*/ 129540 h 130809"/>
                <a:gd name="connsiteX6" fmla="*/ 22860 w 34289"/>
                <a:gd name="connsiteY6" fmla="*/ 130810 h 130809"/>
                <a:gd name="connsiteX7" fmla="*/ 0 w 34289"/>
                <a:gd name="connsiteY7" fmla="*/ 105410 h 130809"/>
                <a:gd name="connsiteX8" fmla="*/ 0 w 34289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 376">
              <a:extLst>
                <a:ext uri="{FF2B5EF4-FFF2-40B4-BE49-F238E27FC236}">
                  <a16:creationId xmlns:a16="http://schemas.microsoft.com/office/drawing/2014/main" id="{3A363CA2-6843-8F4A-1242-6F6A5DD360A7}"/>
                </a:ext>
              </a:extLst>
            </p:cNvPr>
            <p:cNvSpPr/>
            <p:nvPr/>
          </p:nvSpPr>
          <p:spPr>
            <a:xfrm>
              <a:off x="4819650" y="3253740"/>
              <a:ext cx="87629" cy="130809"/>
            </a:xfrm>
            <a:custGeom>
              <a:avLst/>
              <a:gdLst>
                <a:gd name="connsiteX0" fmla="*/ 87630 w 87629"/>
                <a:gd name="connsiteY0" fmla="*/ 128270 h 130809"/>
                <a:gd name="connsiteX1" fmla="*/ 72390 w 87629"/>
                <a:gd name="connsiteY1" fmla="*/ 128270 h 130809"/>
                <a:gd name="connsiteX2" fmla="*/ 72390 w 87629"/>
                <a:gd name="connsiteY2" fmla="*/ 118110 h 130809"/>
                <a:gd name="connsiteX3" fmla="*/ 72390 w 87629"/>
                <a:gd name="connsiteY3" fmla="*/ 111760 h 130809"/>
                <a:gd name="connsiteX4" fmla="*/ 72390 w 87629"/>
                <a:gd name="connsiteY4" fmla="*/ 111760 h 130809"/>
                <a:gd name="connsiteX5" fmla="*/ 40640 w 87629"/>
                <a:gd name="connsiteY5" fmla="*/ 130810 h 130809"/>
                <a:gd name="connsiteX6" fmla="*/ 0 w 87629"/>
                <a:gd name="connsiteY6" fmla="*/ 83820 h 130809"/>
                <a:gd name="connsiteX7" fmla="*/ 40640 w 87629"/>
                <a:gd name="connsiteY7" fmla="*/ 36830 h 130809"/>
                <a:gd name="connsiteX8" fmla="*/ 71120 w 87629"/>
                <a:gd name="connsiteY8" fmla="*/ 53340 h 130809"/>
                <a:gd name="connsiteX9" fmla="*/ 71120 w 87629"/>
                <a:gd name="connsiteY9" fmla="*/ 53340 h 130809"/>
                <a:gd name="connsiteX10" fmla="*/ 71120 w 87629"/>
                <a:gd name="connsiteY10" fmla="*/ 45720 h 130809"/>
                <a:gd name="connsiteX11" fmla="*/ 71120 w 87629"/>
                <a:gd name="connsiteY11" fmla="*/ 0 h 130809"/>
                <a:gd name="connsiteX12" fmla="*/ 87630 w 87629"/>
                <a:gd name="connsiteY12" fmla="*/ 0 h 130809"/>
                <a:gd name="connsiteX13" fmla="*/ 87630 w 87629"/>
                <a:gd name="connsiteY13" fmla="*/ 128270 h 130809"/>
                <a:gd name="connsiteX14" fmla="*/ 15240 w 87629"/>
                <a:gd name="connsiteY14" fmla="*/ 83820 h 130809"/>
                <a:gd name="connsiteX15" fmla="*/ 43180 w 87629"/>
                <a:gd name="connsiteY15" fmla="*/ 115570 h 130809"/>
                <a:gd name="connsiteX16" fmla="*/ 71120 w 87629"/>
                <a:gd name="connsiteY16" fmla="*/ 83820 h 130809"/>
                <a:gd name="connsiteX17" fmla="*/ 43180 w 87629"/>
                <a:gd name="connsiteY17" fmla="*/ 52070 h 130809"/>
                <a:gd name="connsiteX18" fmla="*/ 1524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 378">
              <a:extLst>
                <a:ext uri="{FF2B5EF4-FFF2-40B4-BE49-F238E27FC236}">
                  <a16:creationId xmlns:a16="http://schemas.microsoft.com/office/drawing/2014/main" id="{FE520675-B4FB-72DE-3134-1D7FE2FCCFC4}"/>
                </a:ext>
              </a:extLst>
            </p:cNvPr>
            <p:cNvSpPr/>
            <p:nvPr/>
          </p:nvSpPr>
          <p:spPr>
            <a:xfrm>
              <a:off x="5097779" y="3253740"/>
              <a:ext cx="87629" cy="130809"/>
            </a:xfrm>
            <a:custGeom>
              <a:avLst/>
              <a:gdLst>
                <a:gd name="connsiteX0" fmla="*/ 87630 w 87629"/>
                <a:gd name="connsiteY0" fmla="*/ 128270 h 130809"/>
                <a:gd name="connsiteX1" fmla="*/ 72390 w 87629"/>
                <a:gd name="connsiteY1" fmla="*/ 128270 h 130809"/>
                <a:gd name="connsiteX2" fmla="*/ 72390 w 87629"/>
                <a:gd name="connsiteY2" fmla="*/ 118110 h 130809"/>
                <a:gd name="connsiteX3" fmla="*/ 72390 w 87629"/>
                <a:gd name="connsiteY3" fmla="*/ 111760 h 130809"/>
                <a:gd name="connsiteX4" fmla="*/ 72390 w 87629"/>
                <a:gd name="connsiteY4" fmla="*/ 111760 h 130809"/>
                <a:gd name="connsiteX5" fmla="*/ 40640 w 87629"/>
                <a:gd name="connsiteY5" fmla="*/ 130810 h 130809"/>
                <a:gd name="connsiteX6" fmla="*/ 0 w 87629"/>
                <a:gd name="connsiteY6" fmla="*/ 83820 h 130809"/>
                <a:gd name="connsiteX7" fmla="*/ 40640 w 87629"/>
                <a:gd name="connsiteY7" fmla="*/ 36830 h 130809"/>
                <a:gd name="connsiteX8" fmla="*/ 71120 w 87629"/>
                <a:gd name="connsiteY8" fmla="*/ 53340 h 130809"/>
                <a:gd name="connsiteX9" fmla="*/ 71120 w 87629"/>
                <a:gd name="connsiteY9" fmla="*/ 53340 h 130809"/>
                <a:gd name="connsiteX10" fmla="*/ 71120 w 87629"/>
                <a:gd name="connsiteY10" fmla="*/ 45720 h 130809"/>
                <a:gd name="connsiteX11" fmla="*/ 71120 w 87629"/>
                <a:gd name="connsiteY11" fmla="*/ 0 h 130809"/>
                <a:gd name="connsiteX12" fmla="*/ 87630 w 87629"/>
                <a:gd name="connsiteY12" fmla="*/ 0 h 130809"/>
                <a:gd name="connsiteX13" fmla="*/ 87630 w 87629"/>
                <a:gd name="connsiteY13" fmla="*/ 128270 h 130809"/>
                <a:gd name="connsiteX14" fmla="*/ 15240 w 87629"/>
                <a:gd name="connsiteY14" fmla="*/ 83820 h 130809"/>
                <a:gd name="connsiteX15" fmla="*/ 43180 w 87629"/>
                <a:gd name="connsiteY15" fmla="*/ 115570 h 130809"/>
                <a:gd name="connsiteX16" fmla="*/ 71120 w 87629"/>
                <a:gd name="connsiteY16" fmla="*/ 83820 h 130809"/>
                <a:gd name="connsiteX17" fmla="*/ 43180 w 87629"/>
                <a:gd name="connsiteY17" fmla="*/ 52070 h 130809"/>
                <a:gd name="connsiteX18" fmla="*/ 1524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 379">
              <a:extLst>
                <a:ext uri="{FF2B5EF4-FFF2-40B4-BE49-F238E27FC236}">
                  <a16:creationId xmlns:a16="http://schemas.microsoft.com/office/drawing/2014/main" id="{F5A2086B-9891-A290-1D12-225A18839F68}"/>
                </a:ext>
              </a:extLst>
            </p:cNvPr>
            <p:cNvSpPr/>
            <p:nvPr/>
          </p:nvSpPr>
          <p:spPr>
            <a:xfrm>
              <a:off x="5219700" y="3253740"/>
              <a:ext cx="80009" cy="128269"/>
            </a:xfrm>
            <a:custGeom>
              <a:avLst/>
              <a:gdLst>
                <a:gd name="connsiteX0" fmla="*/ 0 w 80009"/>
                <a:gd name="connsiteY0" fmla="*/ 0 h 128269"/>
                <a:gd name="connsiteX1" fmla="*/ 16510 w 80009"/>
                <a:gd name="connsiteY1" fmla="*/ 0 h 128269"/>
                <a:gd name="connsiteX2" fmla="*/ 16510 w 80009"/>
                <a:gd name="connsiteY2" fmla="*/ 49530 h 128269"/>
                <a:gd name="connsiteX3" fmla="*/ 16510 w 80009"/>
                <a:gd name="connsiteY3" fmla="*/ 58420 h 128269"/>
                <a:gd name="connsiteX4" fmla="*/ 16510 w 80009"/>
                <a:gd name="connsiteY4" fmla="*/ 58420 h 128269"/>
                <a:gd name="connsiteX5" fmla="*/ 49530 w 80009"/>
                <a:gd name="connsiteY5" fmla="*/ 36830 h 128269"/>
                <a:gd name="connsiteX6" fmla="*/ 80010 w 80009"/>
                <a:gd name="connsiteY6" fmla="*/ 72390 h 128269"/>
                <a:gd name="connsiteX7" fmla="*/ 80010 w 80009"/>
                <a:gd name="connsiteY7" fmla="*/ 128270 h 128269"/>
                <a:gd name="connsiteX8" fmla="*/ 63500 w 80009"/>
                <a:gd name="connsiteY8" fmla="*/ 128270 h 128269"/>
                <a:gd name="connsiteX9" fmla="*/ 63500 w 80009"/>
                <a:gd name="connsiteY9" fmla="*/ 76200 h 128269"/>
                <a:gd name="connsiteX10" fmla="*/ 46990 w 80009"/>
                <a:gd name="connsiteY10" fmla="*/ 53340 h 128269"/>
                <a:gd name="connsiteX11" fmla="*/ 16510 w 80009"/>
                <a:gd name="connsiteY11" fmla="*/ 85090 h 128269"/>
                <a:gd name="connsiteX12" fmla="*/ 16510 w 80009"/>
                <a:gd name="connsiteY12" fmla="*/ 128270 h 128269"/>
                <a:gd name="connsiteX13" fmla="*/ 0 w 80009"/>
                <a:gd name="connsiteY13" fmla="*/ 128270 h 128269"/>
                <a:gd name="connsiteX14" fmla="*/ 0 w 80009"/>
                <a:gd name="connsiteY14" fmla="*/ 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69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 386">
              <a:extLst>
                <a:ext uri="{FF2B5EF4-FFF2-40B4-BE49-F238E27FC236}">
                  <a16:creationId xmlns:a16="http://schemas.microsoft.com/office/drawing/2014/main" id="{A11BF88F-030F-0470-440E-B88BC45B6894}"/>
                </a:ext>
              </a:extLst>
            </p:cNvPr>
            <p:cNvSpPr/>
            <p:nvPr/>
          </p:nvSpPr>
          <p:spPr>
            <a:xfrm>
              <a:off x="5982970" y="3253740"/>
              <a:ext cx="80009" cy="128269"/>
            </a:xfrm>
            <a:custGeom>
              <a:avLst/>
              <a:gdLst>
                <a:gd name="connsiteX0" fmla="*/ 0 w 80009"/>
                <a:gd name="connsiteY0" fmla="*/ 0 h 128269"/>
                <a:gd name="connsiteX1" fmla="*/ 16510 w 80009"/>
                <a:gd name="connsiteY1" fmla="*/ 0 h 128269"/>
                <a:gd name="connsiteX2" fmla="*/ 16510 w 80009"/>
                <a:gd name="connsiteY2" fmla="*/ 49530 h 128269"/>
                <a:gd name="connsiteX3" fmla="*/ 16510 w 80009"/>
                <a:gd name="connsiteY3" fmla="*/ 58420 h 128269"/>
                <a:gd name="connsiteX4" fmla="*/ 16510 w 80009"/>
                <a:gd name="connsiteY4" fmla="*/ 58420 h 128269"/>
                <a:gd name="connsiteX5" fmla="*/ 49530 w 80009"/>
                <a:gd name="connsiteY5" fmla="*/ 36830 h 128269"/>
                <a:gd name="connsiteX6" fmla="*/ 80010 w 80009"/>
                <a:gd name="connsiteY6" fmla="*/ 72390 h 128269"/>
                <a:gd name="connsiteX7" fmla="*/ 80010 w 80009"/>
                <a:gd name="connsiteY7" fmla="*/ 128270 h 128269"/>
                <a:gd name="connsiteX8" fmla="*/ 63500 w 80009"/>
                <a:gd name="connsiteY8" fmla="*/ 128270 h 128269"/>
                <a:gd name="connsiteX9" fmla="*/ 63500 w 80009"/>
                <a:gd name="connsiteY9" fmla="*/ 76200 h 128269"/>
                <a:gd name="connsiteX10" fmla="*/ 46990 w 80009"/>
                <a:gd name="connsiteY10" fmla="*/ 53340 h 128269"/>
                <a:gd name="connsiteX11" fmla="*/ 16510 w 80009"/>
                <a:gd name="connsiteY11" fmla="*/ 85090 h 128269"/>
                <a:gd name="connsiteX12" fmla="*/ 16510 w 80009"/>
                <a:gd name="connsiteY12" fmla="*/ 128270 h 128269"/>
                <a:gd name="connsiteX13" fmla="*/ 0 w 80009"/>
                <a:gd name="connsiteY13" fmla="*/ 128270 h 128269"/>
                <a:gd name="connsiteX14" fmla="*/ 0 w 80009"/>
                <a:gd name="connsiteY14" fmla="*/ 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69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 392">
              <a:extLst>
                <a:ext uri="{FF2B5EF4-FFF2-40B4-BE49-F238E27FC236}">
                  <a16:creationId xmlns:a16="http://schemas.microsoft.com/office/drawing/2014/main" id="{1DD05090-6AD8-36B7-A1A2-4C98ACBA60CC}"/>
                </a:ext>
              </a:extLst>
            </p:cNvPr>
            <p:cNvSpPr/>
            <p:nvPr/>
          </p:nvSpPr>
          <p:spPr>
            <a:xfrm>
              <a:off x="6614159" y="3253740"/>
              <a:ext cx="87630" cy="130809"/>
            </a:xfrm>
            <a:custGeom>
              <a:avLst/>
              <a:gdLst>
                <a:gd name="connsiteX0" fmla="*/ 0 w 87630"/>
                <a:gd name="connsiteY0" fmla="*/ 0 h 130809"/>
                <a:gd name="connsiteX1" fmla="*/ 16510 w 87630"/>
                <a:gd name="connsiteY1" fmla="*/ 0 h 130809"/>
                <a:gd name="connsiteX2" fmla="*/ 16510 w 87630"/>
                <a:gd name="connsiteY2" fmla="*/ 45720 h 130809"/>
                <a:gd name="connsiteX3" fmla="*/ 16510 w 87630"/>
                <a:gd name="connsiteY3" fmla="*/ 53340 h 130809"/>
                <a:gd name="connsiteX4" fmla="*/ 16510 w 87630"/>
                <a:gd name="connsiteY4" fmla="*/ 53340 h 130809"/>
                <a:gd name="connsiteX5" fmla="*/ 46990 w 87630"/>
                <a:gd name="connsiteY5" fmla="*/ 36830 h 130809"/>
                <a:gd name="connsiteX6" fmla="*/ 87630 w 87630"/>
                <a:gd name="connsiteY6" fmla="*/ 83820 h 130809"/>
                <a:gd name="connsiteX7" fmla="*/ 46990 w 87630"/>
                <a:gd name="connsiteY7" fmla="*/ 130810 h 130809"/>
                <a:gd name="connsiteX8" fmla="*/ 15240 w 87630"/>
                <a:gd name="connsiteY8" fmla="*/ 111760 h 130809"/>
                <a:gd name="connsiteX9" fmla="*/ 15240 w 87630"/>
                <a:gd name="connsiteY9" fmla="*/ 111760 h 130809"/>
                <a:gd name="connsiteX10" fmla="*/ 15240 w 87630"/>
                <a:gd name="connsiteY10" fmla="*/ 118110 h 130809"/>
                <a:gd name="connsiteX11" fmla="*/ 15240 w 87630"/>
                <a:gd name="connsiteY11" fmla="*/ 128270 h 130809"/>
                <a:gd name="connsiteX12" fmla="*/ 0 w 87630"/>
                <a:gd name="connsiteY12" fmla="*/ 128270 h 130809"/>
                <a:gd name="connsiteX13" fmla="*/ 0 w 87630"/>
                <a:gd name="connsiteY13" fmla="*/ 0 h 130809"/>
                <a:gd name="connsiteX14" fmla="*/ 16510 w 87630"/>
                <a:gd name="connsiteY14" fmla="*/ 83820 h 130809"/>
                <a:gd name="connsiteX15" fmla="*/ 44450 w 87630"/>
                <a:gd name="connsiteY15" fmla="*/ 115570 h 130809"/>
                <a:gd name="connsiteX16" fmla="*/ 72390 w 87630"/>
                <a:gd name="connsiteY16" fmla="*/ 83820 h 130809"/>
                <a:gd name="connsiteX17" fmla="*/ 44450 w 87630"/>
                <a:gd name="connsiteY17" fmla="*/ 52070 h 130809"/>
                <a:gd name="connsiteX18" fmla="*/ 16510 w 87630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0" y="0"/>
                  </a:moveTo>
                  <a:lnTo>
                    <a:pt x="16510" y="0"/>
                  </a:lnTo>
                  <a:lnTo>
                    <a:pt x="16510" y="45720"/>
                  </a:lnTo>
                  <a:cubicBezTo>
                    <a:pt x="16510" y="50800"/>
                    <a:pt x="16510" y="53340"/>
                    <a:pt x="16510" y="53340"/>
                  </a:cubicBezTo>
                  <a:lnTo>
                    <a:pt x="16510" y="53340"/>
                  </a:lnTo>
                  <a:cubicBezTo>
                    <a:pt x="21590" y="44450"/>
                    <a:pt x="33020" y="36830"/>
                    <a:pt x="46990" y="36830"/>
                  </a:cubicBezTo>
                  <a:cubicBezTo>
                    <a:pt x="69850" y="36830"/>
                    <a:pt x="87630" y="55880"/>
                    <a:pt x="87630" y="83820"/>
                  </a:cubicBezTo>
                  <a:cubicBezTo>
                    <a:pt x="87630" y="111760"/>
                    <a:pt x="69850" y="130810"/>
                    <a:pt x="46990" y="130810"/>
                  </a:cubicBezTo>
                  <a:cubicBezTo>
                    <a:pt x="24130" y="130810"/>
                    <a:pt x="20320" y="121920"/>
                    <a:pt x="15240" y="111760"/>
                  </a:cubicBezTo>
                  <a:lnTo>
                    <a:pt x="15240" y="111760"/>
                  </a:lnTo>
                  <a:cubicBezTo>
                    <a:pt x="15240" y="111760"/>
                    <a:pt x="15240" y="114300"/>
                    <a:pt x="15240" y="118110"/>
                  </a:cubicBezTo>
                  <a:lnTo>
                    <a:pt x="1524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  <a:moveTo>
                    <a:pt x="16510" y="83820"/>
                  </a:moveTo>
                  <a:cubicBezTo>
                    <a:pt x="16510" y="106680"/>
                    <a:pt x="30480" y="115570"/>
                    <a:pt x="44450" y="115570"/>
                  </a:cubicBezTo>
                  <a:cubicBezTo>
                    <a:pt x="58420" y="115570"/>
                    <a:pt x="72390" y="101600"/>
                    <a:pt x="72390" y="83820"/>
                  </a:cubicBezTo>
                  <a:cubicBezTo>
                    <a:pt x="72390" y="66040"/>
                    <a:pt x="60960" y="52070"/>
                    <a:pt x="44450" y="52070"/>
                  </a:cubicBezTo>
                  <a:cubicBezTo>
                    <a:pt x="27940" y="52070"/>
                    <a:pt x="16510" y="6223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 393">
              <a:extLst>
                <a:ext uri="{FF2B5EF4-FFF2-40B4-BE49-F238E27FC236}">
                  <a16:creationId xmlns:a16="http://schemas.microsoft.com/office/drawing/2014/main" id="{A699A0CD-9AAC-2745-9949-0013AEFE3385}"/>
                </a:ext>
              </a:extLst>
            </p:cNvPr>
            <p:cNvSpPr/>
            <p:nvPr/>
          </p:nvSpPr>
          <p:spPr>
            <a:xfrm>
              <a:off x="6727190" y="3253740"/>
              <a:ext cx="34290" cy="130809"/>
            </a:xfrm>
            <a:custGeom>
              <a:avLst/>
              <a:gdLst>
                <a:gd name="connsiteX0" fmla="*/ 0 w 34290"/>
                <a:gd name="connsiteY0" fmla="*/ 0 h 130809"/>
                <a:gd name="connsiteX1" fmla="*/ 16510 w 34290"/>
                <a:gd name="connsiteY1" fmla="*/ 0 h 130809"/>
                <a:gd name="connsiteX2" fmla="*/ 16510 w 34290"/>
                <a:gd name="connsiteY2" fmla="*/ 101600 h 130809"/>
                <a:gd name="connsiteX3" fmla="*/ 26670 w 34290"/>
                <a:gd name="connsiteY3" fmla="*/ 115570 h 130809"/>
                <a:gd name="connsiteX4" fmla="*/ 34290 w 34290"/>
                <a:gd name="connsiteY4" fmla="*/ 115570 h 130809"/>
                <a:gd name="connsiteX5" fmla="*/ 34290 w 34290"/>
                <a:gd name="connsiteY5" fmla="*/ 129540 h 130809"/>
                <a:gd name="connsiteX6" fmla="*/ 22860 w 34290"/>
                <a:gd name="connsiteY6" fmla="*/ 130810 h 130809"/>
                <a:gd name="connsiteX7" fmla="*/ 0 w 34290"/>
                <a:gd name="connsiteY7" fmla="*/ 105410 h 130809"/>
                <a:gd name="connsiteX8" fmla="*/ 0 w 34290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 394">
              <a:extLst>
                <a:ext uri="{FF2B5EF4-FFF2-40B4-BE49-F238E27FC236}">
                  <a16:creationId xmlns:a16="http://schemas.microsoft.com/office/drawing/2014/main" id="{7A418D5B-5C34-E539-4D10-9570186F40A9}"/>
                </a:ext>
              </a:extLst>
            </p:cNvPr>
            <p:cNvSpPr/>
            <p:nvPr/>
          </p:nvSpPr>
          <p:spPr>
            <a:xfrm>
              <a:off x="6781800" y="3257550"/>
              <a:ext cx="20319" cy="124459"/>
            </a:xfrm>
            <a:custGeom>
              <a:avLst/>
              <a:gdLst>
                <a:gd name="connsiteX0" fmla="*/ 10160 w 20319"/>
                <a:gd name="connsiteY0" fmla="*/ 0 h 124459"/>
                <a:gd name="connsiteX1" fmla="*/ 20320 w 20319"/>
                <a:gd name="connsiteY1" fmla="*/ 10160 h 124459"/>
                <a:gd name="connsiteX2" fmla="*/ 10160 w 20319"/>
                <a:gd name="connsiteY2" fmla="*/ 20320 h 124459"/>
                <a:gd name="connsiteX3" fmla="*/ 0 w 20319"/>
                <a:gd name="connsiteY3" fmla="*/ 10160 h 124459"/>
                <a:gd name="connsiteX4" fmla="*/ 10160 w 20319"/>
                <a:gd name="connsiteY4" fmla="*/ 0 h 124459"/>
                <a:gd name="connsiteX5" fmla="*/ 19050 w 20319"/>
                <a:gd name="connsiteY5" fmla="*/ 35560 h 124459"/>
                <a:gd name="connsiteX6" fmla="*/ 19050 w 20319"/>
                <a:gd name="connsiteY6" fmla="*/ 124460 h 124459"/>
                <a:gd name="connsiteX7" fmla="*/ 2540 w 20319"/>
                <a:gd name="connsiteY7" fmla="*/ 124460 h 124459"/>
                <a:gd name="connsiteX8" fmla="*/ 2540 w 20319"/>
                <a:gd name="connsiteY8" fmla="*/ 35560 h 124459"/>
                <a:gd name="connsiteX9" fmla="*/ 19050 w 20319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 396">
              <a:extLst>
                <a:ext uri="{FF2B5EF4-FFF2-40B4-BE49-F238E27FC236}">
                  <a16:creationId xmlns:a16="http://schemas.microsoft.com/office/drawing/2014/main" id="{BF48D441-C815-223A-4710-16D9F570D6E4}"/>
                </a:ext>
              </a:extLst>
            </p:cNvPr>
            <p:cNvSpPr/>
            <p:nvPr/>
          </p:nvSpPr>
          <p:spPr>
            <a:xfrm>
              <a:off x="6915150" y="3253740"/>
              <a:ext cx="80009" cy="128269"/>
            </a:xfrm>
            <a:custGeom>
              <a:avLst/>
              <a:gdLst>
                <a:gd name="connsiteX0" fmla="*/ 0 w 80009"/>
                <a:gd name="connsiteY0" fmla="*/ 0 h 128269"/>
                <a:gd name="connsiteX1" fmla="*/ 16510 w 80009"/>
                <a:gd name="connsiteY1" fmla="*/ 0 h 128269"/>
                <a:gd name="connsiteX2" fmla="*/ 16510 w 80009"/>
                <a:gd name="connsiteY2" fmla="*/ 49530 h 128269"/>
                <a:gd name="connsiteX3" fmla="*/ 16510 w 80009"/>
                <a:gd name="connsiteY3" fmla="*/ 58420 h 128269"/>
                <a:gd name="connsiteX4" fmla="*/ 16510 w 80009"/>
                <a:gd name="connsiteY4" fmla="*/ 58420 h 128269"/>
                <a:gd name="connsiteX5" fmla="*/ 49530 w 80009"/>
                <a:gd name="connsiteY5" fmla="*/ 36830 h 128269"/>
                <a:gd name="connsiteX6" fmla="*/ 80010 w 80009"/>
                <a:gd name="connsiteY6" fmla="*/ 72390 h 128269"/>
                <a:gd name="connsiteX7" fmla="*/ 80010 w 80009"/>
                <a:gd name="connsiteY7" fmla="*/ 128270 h 128269"/>
                <a:gd name="connsiteX8" fmla="*/ 63500 w 80009"/>
                <a:gd name="connsiteY8" fmla="*/ 128270 h 128269"/>
                <a:gd name="connsiteX9" fmla="*/ 63500 w 80009"/>
                <a:gd name="connsiteY9" fmla="*/ 76200 h 128269"/>
                <a:gd name="connsiteX10" fmla="*/ 46990 w 80009"/>
                <a:gd name="connsiteY10" fmla="*/ 53340 h 128269"/>
                <a:gd name="connsiteX11" fmla="*/ 16510 w 80009"/>
                <a:gd name="connsiteY11" fmla="*/ 85090 h 128269"/>
                <a:gd name="connsiteX12" fmla="*/ 16510 w 80009"/>
                <a:gd name="connsiteY12" fmla="*/ 128270 h 128269"/>
                <a:gd name="connsiteX13" fmla="*/ 0 w 80009"/>
                <a:gd name="connsiteY13" fmla="*/ 128270 h 128269"/>
                <a:gd name="connsiteX14" fmla="*/ 0 w 80009"/>
                <a:gd name="connsiteY14" fmla="*/ 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69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0DF20FC4-EDD3-1BD9-7DD1-F665E14A06EC}"/>
                </a:ext>
              </a:extLst>
            </p:cNvPr>
            <p:cNvSpPr/>
            <p:nvPr/>
          </p:nvSpPr>
          <p:spPr>
            <a:xfrm>
              <a:off x="7123430" y="3253740"/>
              <a:ext cx="87629" cy="130809"/>
            </a:xfrm>
            <a:custGeom>
              <a:avLst/>
              <a:gdLst>
                <a:gd name="connsiteX0" fmla="*/ 87630 w 87629"/>
                <a:gd name="connsiteY0" fmla="*/ 128270 h 130809"/>
                <a:gd name="connsiteX1" fmla="*/ 72389 w 87629"/>
                <a:gd name="connsiteY1" fmla="*/ 128270 h 130809"/>
                <a:gd name="connsiteX2" fmla="*/ 72389 w 87629"/>
                <a:gd name="connsiteY2" fmla="*/ 118110 h 130809"/>
                <a:gd name="connsiteX3" fmla="*/ 72389 w 87629"/>
                <a:gd name="connsiteY3" fmla="*/ 111760 h 130809"/>
                <a:gd name="connsiteX4" fmla="*/ 72389 w 87629"/>
                <a:gd name="connsiteY4" fmla="*/ 111760 h 130809"/>
                <a:gd name="connsiteX5" fmla="*/ 40639 w 87629"/>
                <a:gd name="connsiteY5" fmla="*/ 130810 h 130809"/>
                <a:gd name="connsiteX6" fmla="*/ 0 w 87629"/>
                <a:gd name="connsiteY6" fmla="*/ 83820 h 130809"/>
                <a:gd name="connsiteX7" fmla="*/ 40639 w 87629"/>
                <a:gd name="connsiteY7" fmla="*/ 36830 h 130809"/>
                <a:gd name="connsiteX8" fmla="*/ 71120 w 87629"/>
                <a:gd name="connsiteY8" fmla="*/ 53340 h 130809"/>
                <a:gd name="connsiteX9" fmla="*/ 71120 w 87629"/>
                <a:gd name="connsiteY9" fmla="*/ 53340 h 130809"/>
                <a:gd name="connsiteX10" fmla="*/ 71120 w 87629"/>
                <a:gd name="connsiteY10" fmla="*/ 45720 h 130809"/>
                <a:gd name="connsiteX11" fmla="*/ 71120 w 87629"/>
                <a:gd name="connsiteY11" fmla="*/ 0 h 130809"/>
                <a:gd name="connsiteX12" fmla="*/ 87630 w 87629"/>
                <a:gd name="connsiteY12" fmla="*/ 0 h 130809"/>
                <a:gd name="connsiteX13" fmla="*/ 87630 w 87629"/>
                <a:gd name="connsiteY13" fmla="*/ 128270 h 130809"/>
                <a:gd name="connsiteX14" fmla="*/ 15239 w 87629"/>
                <a:gd name="connsiteY14" fmla="*/ 83820 h 130809"/>
                <a:gd name="connsiteX15" fmla="*/ 43180 w 87629"/>
                <a:gd name="connsiteY15" fmla="*/ 115570 h 130809"/>
                <a:gd name="connsiteX16" fmla="*/ 71120 w 87629"/>
                <a:gd name="connsiteY16" fmla="*/ 83820 h 130809"/>
                <a:gd name="connsiteX17" fmla="*/ 43180 w 87629"/>
                <a:gd name="connsiteY17" fmla="*/ 52070 h 130809"/>
                <a:gd name="connsiteX18" fmla="*/ 15239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87630" y="128270"/>
                  </a:moveTo>
                  <a:lnTo>
                    <a:pt x="72389" y="128270"/>
                  </a:lnTo>
                  <a:lnTo>
                    <a:pt x="72389" y="118110"/>
                  </a:lnTo>
                  <a:cubicBezTo>
                    <a:pt x="72389" y="114300"/>
                    <a:pt x="72389" y="111760"/>
                    <a:pt x="72389" y="111760"/>
                  </a:cubicBezTo>
                  <a:lnTo>
                    <a:pt x="72389" y="111760"/>
                  </a:lnTo>
                  <a:cubicBezTo>
                    <a:pt x="67310" y="121920"/>
                    <a:pt x="55880" y="130810"/>
                    <a:pt x="40639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39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39" y="83820"/>
                  </a:moveTo>
                  <a:cubicBezTo>
                    <a:pt x="15239" y="102870"/>
                    <a:pt x="26670" y="115570"/>
                    <a:pt x="43180" y="115570"/>
                  </a:cubicBezTo>
                  <a:cubicBezTo>
                    <a:pt x="59689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39" y="66040"/>
                    <a:pt x="15239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C40AE893-C152-6BB5-3077-04314FC10E62}"/>
                </a:ext>
              </a:extLst>
            </p:cNvPr>
            <p:cNvSpPr/>
            <p:nvPr/>
          </p:nvSpPr>
          <p:spPr>
            <a:xfrm>
              <a:off x="7310119" y="3253740"/>
              <a:ext cx="87630" cy="130809"/>
            </a:xfrm>
            <a:custGeom>
              <a:avLst/>
              <a:gdLst>
                <a:gd name="connsiteX0" fmla="*/ 0 w 87630"/>
                <a:gd name="connsiteY0" fmla="*/ 0 h 130809"/>
                <a:gd name="connsiteX1" fmla="*/ 16511 w 87630"/>
                <a:gd name="connsiteY1" fmla="*/ 0 h 130809"/>
                <a:gd name="connsiteX2" fmla="*/ 16511 w 87630"/>
                <a:gd name="connsiteY2" fmla="*/ 45720 h 130809"/>
                <a:gd name="connsiteX3" fmla="*/ 16511 w 87630"/>
                <a:gd name="connsiteY3" fmla="*/ 53340 h 130809"/>
                <a:gd name="connsiteX4" fmla="*/ 16511 w 87630"/>
                <a:gd name="connsiteY4" fmla="*/ 53340 h 130809"/>
                <a:gd name="connsiteX5" fmla="*/ 46990 w 87630"/>
                <a:gd name="connsiteY5" fmla="*/ 36830 h 130809"/>
                <a:gd name="connsiteX6" fmla="*/ 87630 w 87630"/>
                <a:gd name="connsiteY6" fmla="*/ 83820 h 130809"/>
                <a:gd name="connsiteX7" fmla="*/ 46990 w 87630"/>
                <a:gd name="connsiteY7" fmla="*/ 130810 h 130809"/>
                <a:gd name="connsiteX8" fmla="*/ 15240 w 87630"/>
                <a:gd name="connsiteY8" fmla="*/ 111760 h 130809"/>
                <a:gd name="connsiteX9" fmla="*/ 15240 w 87630"/>
                <a:gd name="connsiteY9" fmla="*/ 111760 h 130809"/>
                <a:gd name="connsiteX10" fmla="*/ 15240 w 87630"/>
                <a:gd name="connsiteY10" fmla="*/ 118110 h 130809"/>
                <a:gd name="connsiteX11" fmla="*/ 15240 w 87630"/>
                <a:gd name="connsiteY11" fmla="*/ 128270 h 130809"/>
                <a:gd name="connsiteX12" fmla="*/ 0 w 87630"/>
                <a:gd name="connsiteY12" fmla="*/ 128270 h 130809"/>
                <a:gd name="connsiteX13" fmla="*/ 0 w 87630"/>
                <a:gd name="connsiteY13" fmla="*/ 0 h 130809"/>
                <a:gd name="connsiteX14" fmla="*/ 16511 w 87630"/>
                <a:gd name="connsiteY14" fmla="*/ 83820 h 130809"/>
                <a:gd name="connsiteX15" fmla="*/ 44450 w 87630"/>
                <a:gd name="connsiteY15" fmla="*/ 115570 h 130809"/>
                <a:gd name="connsiteX16" fmla="*/ 72390 w 87630"/>
                <a:gd name="connsiteY16" fmla="*/ 83820 h 130809"/>
                <a:gd name="connsiteX17" fmla="*/ 44450 w 87630"/>
                <a:gd name="connsiteY17" fmla="*/ 52070 h 130809"/>
                <a:gd name="connsiteX18" fmla="*/ 16511 w 87630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0" y="0"/>
                  </a:moveTo>
                  <a:lnTo>
                    <a:pt x="16511" y="0"/>
                  </a:lnTo>
                  <a:lnTo>
                    <a:pt x="16511" y="45720"/>
                  </a:lnTo>
                  <a:cubicBezTo>
                    <a:pt x="16511" y="50800"/>
                    <a:pt x="16511" y="53340"/>
                    <a:pt x="16511" y="53340"/>
                  </a:cubicBezTo>
                  <a:lnTo>
                    <a:pt x="16511" y="53340"/>
                  </a:lnTo>
                  <a:cubicBezTo>
                    <a:pt x="21590" y="44450"/>
                    <a:pt x="33020" y="36830"/>
                    <a:pt x="46990" y="36830"/>
                  </a:cubicBezTo>
                  <a:cubicBezTo>
                    <a:pt x="69850" y="36830"/>
                    <a:pt x="87630" y="55880"/>
                    <a:pt x="87630" y="83820"/>
                  </a:cubicBezTo>
                  <a:cubicBezTo>
                    <a:pt x="87630" y="111760"/>
                    <a:pt x="69850" y="130810"/>
                    <a:pt x="46990" y="130810"/>
                  </a:cubicBezTo>
                  <a:cubicBezTo>
                    <a:pt x="24130" y="130810"/>
                    <a:pt x="20320" y="121920"/>
                    <a:pt x="15240" y="111760"/>
                  </a:cubicBezTo>
                  <a:lnTo>
                    <a:pt x="15240" y="111760"/>
                  </a:lnTo>
                  <a:cubicBezTo>
                    <a:pt x="15240" y="111760"/>
                    <a:pt x="15240" y="114300"/>
                    <a:pt x="15240" y="118110"/>
                  </a:cubicBezTo>
                  <a:lnTo>
                    <a:pt x="1524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  <a:moveTo>
                    <a:pt x="16511" y="83820"/>
                  </a:moveTo>
                  <a:cubicBezTo>
                    <a:pt x="16511" y="106680"/>
                    <a:pt x="30480" y="115570"/>
                    <a:pt x="44450" y="115570"/>
                  </a:cubicBezTo>
                  <a:cubicBezTo>
                    <a:pt x="58420" y="115570"/>
                    <a:pt x="72390" y="101600"/>
                    <a:pt x="72390" y="83820"/>
                  </a:cubicBezTo>
                  <a:cubicBezTo>
                    <a:pt x="72390" y="66040"/>
                    <a:pt x="60961" y="52070"/>
                    <a:pt x="44450" y="52070"/>
                  </a:cubicBezTo>
                  <a:cubicBezTo>
                    <a:pt x="27940" y="52070"/>
                    <a:pt x="16511" y="62230"/>
                    <a:pt x="16511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 403">
              <a:extLst>
                <a:ext uri="{FF2B5EF4-FFF2-40B4-BE49-F238E27FC236}">
                  <a16:creationId xmlns:a16="http://schemas.microsoft.com/office/drawing/2014/main" id="{AAD218A3-FAB7-6EE8-E696-F2B6E03D2424}"/>
                </a:ext>
              </a:extLst>
            </p:cNvPr>
            <p:cNvSpPr/>
            <p:nvPr/>
          </p:nvSpPr>
          <p:spPr>
            <a:xfrm>
              <a:off x="7693659" y="3253740"/>
              <a:ext cx="87630" cy="130809"/>
            </a:xfrm>
            <a:custGeom>
              <a:avLst/>
              <a:gdLst>
                <a:gd name="connsiteX0" fmla="*/ 87630 w 87630"/>
                <a:gd name="connsiteY0" fmla="*/ 128270 h 130809"/>
                <a:gd name="connsiteX1" fmla="*/ 72390 w 87630"/>
                <a:gd name="connsiteY1" fmla="*/ 128270 h 130809"/>
                <a:gd name="connsiteX2" fmla="*/ 72390 w 87630"/>
                <a:gd name="connsiteY2" fmla="*/ 118110 h 130809"/>
                <a:gd name="connsiteX3" fmla="*/ 72390 w 87630"/>
                <a:gd name="connsiteY3" fmla="*/ 111760 h 130809"/>
                <a:gd name="connsiteX4" fmla="*/ 72390 w 87630"/>
                <a:gd name="connsiteY4" fmla="*/ 111760 h 130809"/>
                <a:gd name="connsiteX5" fmla="*/ 40640 w 87630"/>
                <a:gd name="connsiteY5" fmla="*/ 130810 h 130809"/>
                <a:gd name="connsiteX6" fmla="*/ 0 w 87630"/>
                <a:gd name="connsiteY6" fmla="*/ 83820 h 130809"/>
                <a:gd name="connsiteX7" fmla="*/ 40640 w 87630"/>
                <a:gd name="connsiteY7" fmla="*/ 36830 h 130809"/>
                <a:gd name="connsiteX8" fmla="*/ 71120 w 87630"/>
                <a:gd name="connsiteY8" fmla="*/ 53340 h 130809"/>
                <a:gd name="connsiteX9" fmla="*/ 71120 w 87630"/>
                <a:gd name="connsiteY9" fmla="*/ 53340 h 130809"/>
                <a:gd name="connsiteX10" fmla="*/ 71120 w 87630"/>
                <a:gd name="connsiteY10" fmla="*/ 45720 h 130809"/>
                <a:gd name="connsiteX11" fmla="*/ 71120 w 87630"/>
                <a:gd name="connsiteY11" fmla="*/ 0 h 130809"/>
                <a:gd name="connsiteX12" fmla="*/ 87630 w 87630"/>
                <a:gd name="connsiteY12" fmla="*/ 0 h 130809"/>
                <a:gd name="connsiteX13" fmla="*/ 87630 w 87630"/>
                <a:gd name="connsiteY13" fmla="*/ 128270 h 130809"/>
                <a:gd name="connsiteX14" fmla="*/ 15240 w 87630"/>
                <a:gd name="connsiteY14" fmla="*/ 83820 h 130809"/>
                <a:gd name="connsiteX15" fmla="*/ 43180 w 87630"/>
                <a:gd name="connsiteY15" fmla="*/ 115570 h 130809"/>
                <a:gd name="connsiteX16" fmla="*/ 71120 w 87630"/>
                <a:gd name="connsiteY16" fmla="*/ 83820 h 130809"/>
                <a:gd name="connsiteX17" fmla="*/ 43180 w 87630"/>
                <a:gd name="connsiteY17" fmla="*/ 52070 h 130809"/>
                <a:gd name="connsiteX18" fmla="*/ 15240 w 87630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 406">
              <a:extLst>
                <a:ext uri="{FF2B5EF4-FFF2-40B4-BE49-F238E27FC236}">
                  <a16:creationId xmlns:a16="http://schemas.microsoft.com/office/drawing/2014/main" id="{B3180DE9-EA8C-26C6-F9B4-F4A58F0BE8B4}"/>
                </a:ext>
              </a:extLst>
            </p:cNvPr>
            <p:cNvSpPr/>
            <p:nvPr/>
          </p:nvSpPr>
          <p:spPr>
            <a:xfrm>
              <a:off x="8079740" y="3257550"/>
              <a:ext cx="20319" cy="124459"/>
            </a:xfrm>
            <a:custGeom>
              <a:avLst/>
              <a:gdLst>
                <a:gd name="connsiteX0" fmla="*/ 10160 w 20319"/>
                <a:gd name="connsiteY0" fmla="*/ 0 h 124459"/>
                <a:gd name="connsiteX1" fmla="*/ 20320 w 20319"/>
                <a:gd name="connsiteY1" fmla="*/ 10160 h 124459"/>
                <a:gd name="connsiteX2" fmla="*/ 10160 w 20319"/>
                <a:gd name="connsiteY2" fmla="*/ 20320 h 124459"/>
                <a:gd name="connsiteX3" fmla="*/ 0 w 20319"/>
                <a:gd name="connsiteY3" fmla="*/ 10160 h 124459"/>
                <a:gd name="connsiteX4" fmla="*/ 10160 w 20319"/>
                <a:gd name="connsiteY4" fmla="*/ 0 h 124459"/>
                <a:gd name="connsiteX5" fmla="*/ 19050 w 20319"/>
                <a:gd name="connsiteY5" fmla="*/ 35560 h 124459"/>
                <a:gd name="connsiteX6" fmla="*/ 19050 w 20319"/>
                <a:gd name="connsiteY6" fmla="*/ 124460 h 124459"/>
                <a:gd name="connsiteX7" fmla="*/ 2540 w 20319"/>
                <a:gd name="connsiteY7" fmla="*/ 124460 h 124459"/>
                <a:gd name="connsiteX8" fmla="*/ 2540 w 20319"/>
                <a:gd name="connsiteY8" fmla="*/ 35560 h 124459"/>
                <a:gd name="connsiteX9" fmla="*/ 19050 w 20319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 411">
              <a:extLst>
                <a:ext uri="{FF2B5EF4-FFF2-40B4-BE49-F238E27FC236}">
                  <a16:creationId xmlns:a16="http://schemas.microsoft.com/office/drawing/2014/main" id="{32EC2E44-4999-B814-06EF-C8023D6275CA}"/>
                </a:ext>
              </a:extLst>
            </p:cNvPr>
            <p:cNvSpPr/>
            <p:nvPr/>
          </p:nvSpPr>
          <p:spPr>
            <a:xfrm>
              <a:off x="8592819" y="3253740"/>
              <a:ext cx="87630" cy="130809"/>
            </a:xfrm>
            <a:custGeom>
              <a:avLst/>
              <a:gdLst>
                <a:gd name="connsiteX0" fmla="*/ 87630 w 87630"/>
                <a:gd name="connsiteY0" fmla="*/ 128270 h 130809"/>
                <a:gd name="connsiteX1" fmla="*/ 72390 w 87630"/>
                <a:gd name="connsiteY1" fmla="*/ 128270 h 130809"/>
                <a:gd name="connsiteX2" fmla="*/ 72390 w 87630"/>
                <a:gd name="connsiteY2" fmla="*/ 118110 h 130809"/>
                <a:gd name="connsiteX3" fmla="*/ 72390 w 87630"/>
                <a:gd name="connsiteY3" fmla="*/ 111760 h 130809"/>
                <a:gd name="connsiteX4" fmla="*/ 72390 w 87630"/>
                <a:gd name="connsiteY4" fmla="*/ 111760 h 130809"/>
                <a:gd name="connsiteX5" fmla="*/ 40640 w 87630"/>
                <a:gd name="connsiteY5" fmla="*/ 130810 h 130809"/>
                <a:gd name="connsiteX6" fmla="*/ 0 w 87630"/>
                <a:gd name="connsiteY6" fmla="*/ 83820 h 130809"/>
                <a:gd name="connsiteX7" fmla="*/ 40640 w 87630"/>
                <a:gd name="connsiteY7" fmla="*/ 36830 h 130809"/>
                <a:gd name="connsiteX8" fmla="*/ 71120 w 87630"/>
                <a:gd name="connsiteY8" fmla="*/ 53340 h 130809"/>
                <a:gd name="connsiteX9" fmla="*/ 71120 w 87630"/>
                <a:gd name="connsiteY9" fmla="*/ 53340 h 130809"/>
                <a:gd name="connsiteX10" fmla="*/ 71120 w 87630"/>
                <a:gd name="connsiteY10" fmla="*/ 45720 h 130809"/>
                <a:gd name="connsiteX11" fmla="*/ 71120 w 87630"/>
                <a:gd name="connsiteY11" fmla="*/ 0 h 130809"/>
                <a:gd name="connsiteX12" fmla="*/ 87630 w 87630"/>
                <a:gd name="connsiteY12" fmla="*/ 0 h 130809"/>
                <a:gd name="connsiteX13" fmla="*/ 87630 w 87630"/>
                <a:gd name="connsiteY13" fmla="*/ 128270 h 130809"/>
                <a:gd name="connsiteX14" fmla="*/ 15240 w 87630"/>
                <a:gd name="connsiteY14" fmla="*/ 83820 h 130809"/>
                <a:gd name="connsiteX15" fmla="*/ 43180 w 87630"/>
                <a:gd name="connsiteY15" fmla="*/ 115570 h 130809"/>
                <a:gd name="connsiteX16" fmla="*/ 71120 w 87630"/>
                <a:gd name="connsiteY16" fmla="*/ 83820 h 130809"/>
                <a:gd name="connsiteX17" fmla="*/ 43180 w 87630"/>
                <a:gd name="connsiteY17" fmla="*/ 52070 h 130809"/>
                <a:gd name="connsiteX18" fmla="*/ 15240 w 87630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1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1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1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 418">
              <a:extLst>
                <a:ext uri="{FF2B5EF4-FFF2-40B4-BE49-F238E27FC236}">
                  <a16:creationId xmlns:a16="http://schemas.microsoft.com/office/drawing/2014/main" id="{250805B6-F135-5FE5-1902-0ACD0E1C6068}"/>
                </a:ext>
              </a:extLst>
            </p:cNvPr>
            <p:cNvSpPr/>
            <p:nvPr/>
          </p:nvSpPr>
          <p:spPr>
            <a:xfrm>
              <a:off x="9401809" y="3257550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7780 w 20320"/>
                <a:gd name="connsiteY5" fmla="*/ 35560 h 124459"/>
                <a:gd name="connsiteX6" fmla="*/ 17780 w 20320"/>
                <a:gd name="connsiteY6" fmla="*/ 124460 h 124459"/>
                <a:gd name="connsiteX7" fmla="*/ 1270 w 20320"/>
                <a:gd name="connsiteY7" fmla="*/ 124460 h 124459"/>
                <a:gd name="connsiteX8" fmla="*/ 1270 w 20320"/>
                <a:gd name="connsiteY8" fmla="*/ 35560 h 124459"/>
                <a:gd name="connsiteX9" fmla="*/ 1778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 419">
              <a:extLst>
                <a:ext uri="{FF2B5EF4-FFF2-40B4-BE49-F238E27FC236}">
                  <a16:creationId xmlns:a16="http://schemas.microsoft.com/office/drawing/2014/main" id="{FFC58163-1EA7-2DBA-5833-CD80F3B79936}"/>
                </a:ext>
              </a:extLst>
            </p:cNvPr>
            <p:cNvSpPr/>
            <p:nvPr/>
          </p:nvSpPr>
          <p:spPr>
            <a:xfrm>
              <a:off x="9453880" y="3290570"/>
              <a:ext cx="80009" cy="91439"/>
            </a:xfrm>
            <a:custGeom>
              <a:avLst/>
              <a:gdLst>
                <a:gd name="connsiteX0" fmla="*/ 15239 w 80009"/>
                <a:gd name="connsiteY0" fmla="*/ 2540 h 91439"/>
                <a:gd name="connsiteX1" fmla="*/ 15239 w 80009"/>
                <a:gd name="connsiteY1" fmla="*/ 15240 h 91439"/>
                <a:gd name="connsiteX2" fmla="*/ 15239 w 80009"/>
                <a:gd name="connsiteY2" fmla="*/ 21590 h 91439"/>
                <a:gd name="connsiteX3" fmla="*/ 15239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89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39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39" y="2540"/>
                  </a:moveTo>
                  <a:lnTo>
                    <a:pt x="15239" y="15240"/>
                  </a:lnTo>
                  <a:cubicBezTo>
                    <a:pt x="15239" y="19050"/>
                    <a:pt x="15239" y="21590"/>
                    <a:pt x="15239" y="21590"/>
                  </a:cubicBezTo>
                  <a:lnTo>
                    <a:pt x="15239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89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39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 420">
              <a:extLst>
                <a:ext uri="{FF2B5EF4-FFF2-40B4-BE49-F238E27FC236}">
                  <a16:creationId xmlns:a16="http://schemas.microsoft.com/office/drawing/2014/main" id="{408DCAC8-9439-B7CD-FC2B-3A8D709D6AA1}"/>
                </a:ext>
              </a:extLst>
            </p:cNvPr>
            <p:cNvSpPr/>
            <p:nvPr/>
          </p:nvSpPr>
          <p:spPr>
            <a:xfrm>
              <a:off x="9556750" y="3290570"/>
              <a:ext cx="83819" cy="130809"/>
            </a:xfrm>
            <a:custGeom>
              <a:avLst/>
              <a:gdLst>
                <a:gd name="connsiteX0" fmla="*/ 48260 w 83819"/>
                <a:gd name="connsiteY0" fmla="*/ 77470 h 130809"/>
                <a:gd name="connsiteX1" fmla="*/ 83820 w 83819"/>
                <a:gd name="connsiteY1" fmla="*/ 102870 h 130809"/>
                <a:gd name="connsiteX2" fmla="*/ 40640 w 83819"/>
                <a:gd name="connsiteY2" fmla="*/ 130810 h 130809"/>
                <a:gd name="connsiteX3" fmla="*/ 0 w 83819"/>
                <a:gd name="connsiteY3" fmla="*/ 106680 h 130809"/>
                <a:gd name="connsiteX4" fmla="*/ 24130 w 83819"/>
                <a:gd name="connsiteY4" fmla="*/ 85090 h 130809"/>
                <a:gd name="connsiteX5" fmla="*/ 10160 w 83819"/>
                <a:gd name="connsiteY5" fmla="*/ 73660 h 130809"/>
                <a:gd name="connsiteX6" fmla="*/ 22860 w 83819"/>
                <a:gd name="connsiteY6" fmla="*/ 60960 h 130809"/>
                <a:gd name="connsiteX7" fmla="*/ 1270 w 83819"/>
                <a:gd name="connsiteY7" fmla="*/ 31750 h 130809"/>
                <a:gd name="connsiteX8" fmla="*/ 36830 w 83819"/>
                <a:gd name="connsiteY8" fmla="*/ 0 h 130809"/>
                <a:gd name="connsiteX9" fmla="*/ 50800 w 83819"/>
                <a:gd name="connsiteY9" fmla="*/ 2540 h 130809"/>
                <a:gd name="connsiteX10" fmla="*/ 82550 w 83819"/>
                <a:gd name="connsiteY10" fmla="*/ 2540 h 130809"/>
                <a:gd name="connsiteX11" fmla="*/ 82550 w 83819"/>
                <a:gd name="connsiteY11" fmla="*/ 15240 h 130809"/>
                <a:gd name="connsiteX12" fmla="*/ 69850 w 83819"/>
                <a:gd name="connsiteY12" fmla="*/ 15240 h 130809"/>
                <a:gd name="connsiteX13" fmla="*/ 64770 w 83819"/>
                <a:gd name="connsiteY13" fmla="*/ 15240 h 130809"/>
                <a:gd name="connsiteX14" fmla="*/ 64770 w 83819"/>
                <a:gd name="connsiteY14" fmla="*/ 15240 h 130809"/>
                <a:gd name="connsiteX15" fmla="*/ 72390 w 83819"/>
                <a:gd name="connsiteY15" fmla="*/ 33020 h 130809"/>
                <a:gd name="connsiteX16" fmla="*/ 39370 w 83819"/>
                <a:gd name="connsiteY16" fmla="*/ 63500 h 130809"/>
                <a:gd name="connsiteX17" fmla="*/ 39370 w 83819"/>
                <a:gd name="connsiteY17" fmla="*/ 63500 h 130809"/>
                <a:gd name="connsiteX18" fmla="*/ 25400 w 83819"/>
                <a:gd name="connsiteY18" fmla="*/ 71120 h 130809"/>
                <a:gd name="connsiteX19" fmla="*/ 46990 w 83819"/>
                <a:gd name="connsiteY19" fmla="*/ 78740 h 130809"/>
                <a:gd name="connsiteX20" fmla="*/ 66040 w 83819"/>
                <a:gd name="connsiteY20" fmla="*/ 104140 h 130809"/>
                <a:gd name="connsiteX21" fmla="*/ 39370 w 83819"/>
                <a:gd name="connsiteY21" fmla="*/ 90170 h 130809"/>
                <a:gd name="connsiteX22" fmla="*/ 15240 w 83819"/>
                <a:gd name="connsiteY22" fmla="*/ 105410 h 130809"/>
                <a:gd name="connsiteX23" fmla="*/ 40640 w 83819"/>
                <a:gd name="connsiteY23" fmla="*/ 119380 h 130809"/>
                <a:gd name="connsiteX24" fmla="*/ 66040 w 83819"/>
                <a:gd name="connsiteY24" fmla="*/ 105410 h 130809"/>
                <a:gd name="connsiteX25" fmla="*/ 58420 w 83819"/>
                <a:gd name="connsiteY25" fmla="*/ 33020 h 130809"/>
                <a:gd name="connsiteX26" fmla="*/ 38100 w 83819"/>
                <a:gd name="connsiteY26" fmla="*/ 13970 h 130809"/>
                <a:gd name="connsiteX27" fmla="*/ 17780 w 83819"/>
                <a:gd name="connsiteY27" fmla="*/ 33020 h 130809"/>
                <a:gd name="connsiteX28" fmla="*/ 38100 w 83819"/>
                <a:gd name="connsiteY28" fmla="*/ 52070 h 130809"/>
                <a:gd name="connsiteX29" fmla="*/ 58420 w 83819"/>
                <a:gd name="connsiteY29" fmla="*/ 330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19" h="130809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6040" y="104140"/>
                  </a:moveTo>
                  <a:cubicBezTo>
                    <a:pt x="66040" y="96520"/>
                    <a:pt x="58420" y="90170"/>
                    <a:pt x="39370" y="90170"/>
                  </a:cubicBezTo>
                  <a:cubicBezTo>
                    <a:pt x="20320" y="90170"/>
                    <a:pt x="15240" y="96520"/>
                    <a:pt x="15240" y="105410"/>
                  </a:cubicBezTo>
                  <a:cubicBezTo>
                    <a:pt x="15240" y="114300"/>
                    <a:pt x="25400" y="119380"/>
                    <a:pt x="40640" y="119380"/>
                  </a:cubicBezTo>
                  <a:cubicBezTo>
                    <a:pt x="55880" y="119380"/>
                    <a:pt x="66040" y="113030"/>
                    <a:pt x="66040" y="105410"/>
                  </a:cubicBezTo>
                  <a:close/>
                  <a:moveTo>
                    <a:pt x="58420" y="33020"/>
                  </a:moveTo>
                  <a:cubicBezTo>
                    <a:pt x="58420" y="21590"/>
                    <a:pt x="49530" y="13970"/>
                    <a:pt x="38100" y="13970"/>
                  </a:cubicBezTo>
                  <a:cubicBezTo>
                    <a:pt x="26670" y="13970"/>
                    <a:pt x="17780" y="21590"/>
                    <a:pt x="17780" y="33020"/>
                  </a:cubicBezTo>
                  <a:cubicBezTo>
                    <a:pt x="17780" y="44450"/>
                    <a:pt x="26670" y="52070"/>
                    <a:pt x="38100" y="52070"/>
                  </a:cubicBezTo>
                  <a:cubicBezTo>
                    <a:pt x="49530" y="52070"/>
                    <a:pt x="58420" y="44450"/>
                    <a:pt x="58420" y="330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10" name="Group 609">
              <a:extLst>
                <a:ext uri="{FF2B5EF4-FFF2-40B4-BE49-F238E27FC236}">
                  <a16:creationId xmlns:a16="http://schemas.microsoft.com/office/drawing/2014/main" id="{57036EEB-2866-4D26-522E-40AA8A3A57A7}"/>
                </a:ext>
              </a:extLst>
            </p:cNvPr>
            <p:cNvGrpSpPr/>
            <p:nvPr/>
          </p:nvGrpSpPr>
          <p:grpSpPr>
            <a:xfrm>
              <a:off x="669290" y="3266440"/>
              <a:ext cx="8712199" cy="372109"/>
              <a:chOff x="669290" y="3266440"/>
              <a:chExt cx="8712199" cy="372109"/>
            </a:xfrm>
          </p:grpSpPr>
          <p:sp>
            <p:nvSpPr>
              <p:cNvPr id="339" name="Freeform 338">
                <a:extLst>
                  <a:ext uri="{FF2B5EF4-FFF2-40B4-BE49-F238E27FC236}">
                    <a16:creationId xmlns:a16="http://schemas.microsoft.com/office/drawing/2014/main" id="{D3E2E3DC-8B33-DA82-879B-F81F8C4BAA76}"/>
                  </a:ext>
                </a:extLst>
              </p:cNvPr>
              <p:cNvSpPr/>
              <p:nvPr/>
            </p:nvSpPr>
            <p:spPr>
              <a:xfrm>
                <a:off x="967739" y="3290570"/>
                <a:ext cx="83820" cy="93979"/>
              </a:xfrm>
              <a:custGeom>
                <a:avLst/>
                <a:gdLst>
                  <a:gd name="connsiteX0" fmla="*/ 83820 w 83820"/>
                  <a:gd name="connsiteY0" fmla="*/ 41910 h 93979"/>
                  <a:gd name="connsiteX1" fmla="*/ 83820 w 83820"/>
                  <a:gd name="connsiteY1" fmla="*/ 50800 h 93979"/>
                  <a:gd name="connsiteX2" fmla="*/ 17780 w 83820"/>
                  <a:gd name="connsiteY2" fmla="*/ 50800 h 93979"/>
                  <a:gd name="connsiteX3" fmla="*/ 48260 w 83820"/>
                  <a:gd name="connsiteY3" fmla="*/ 80010 h 93979"/>
                  <a:gd name="connsiteX4" fmla="*/ 80010 w 83820"/>
                  <a:gd name="connsiteY4" fmla="*/ 71120 h 93979"/>
                  <a:gd name="connsiteX5" fmla="*/ 80010 w 83820"/>
                  <a:gd name="connsiteY5" fmla="*/ 86360 h 93979"/>
                  <a:gd name="connsiteX6" fmla="*/ 46990 w 83820"/>
                  <a:gd name="connsiteY6" fmla="*/ 93980 h 93979"/>
                  <a:gd name="connsiteX7" fmla="*/ 0 w 83820"/>
                  <a:gd name="connsiteY7" fmla="*/ 46990 h 93979"/>
                  <a:gd name="connsiteX8" fmla="*/ 43180 w 83820"/>
                  <a:gd name="connsiteY8" fmla="*/ 0 h 93979"/>
                  <a:gd name="connsiteX9" fmla="*/ 83820 w 83820"/>
                  <a:gd name="connsiteY9" fmla="*/ 41910 h 93979"/>
                  <a:gd name="connsiteX10" fmla="*/ 43180 w 83820"/>
                  <a:gd name="connsiteY10" fmla="*/ 13970 h 93979"/>
                  <a:gd name="connsiteX11" fmla="*/ 17780 w 83820"/>
                  <a:gd name="connsiteY11" fmla="*/ 38100 h 93979"/>
                  <a:gd name="connsiteX12" fmla="*/ 67310 w 83820"/>
                  <a:gd name="connsiteY12" fmla="*/ 38100 h 93979"/>
                  <a:gd name="connsiteX13" fmla="*/ 43180 w 83820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0" name="Freeform 339">
                <a:extLst>
                  <a:ext uri="{FF2B5EF4-FFF2-40B4-BE49-F238E27FC236}">
                    <a16:creationId xmlns:a16="http://schemas.microsoft.com/office/drawing/2014/main" id="{88BDB6DF-B3EB-ABE8-511B-4DBE69A9FFF8}"/>
                  </a:ext>
                </a:extLst>
              </p:cNvPr>
              <p:cNvSpPr/>
              <p:nvPr/>
            </p:nvSpPr>
            <p:spPr>
              <a:xfrm>
                <a:off x="1065530" y="3293109"/>
                <a:ext cx="86359" cy="88900"/>
              </a:xfrm>
              <a:custGeom>
                <a:avLst/>
                <a:gdLst>
                  <a:gd name="connsiteX0" fmla="*/ 53340 w 86359"/>
                  <a:gd name="connsiteY0" fmla="*/ 43180 h 88900"/>
                  <a:gd name="connsiteX1" fmla="*/ 86360 w 86359"/>
                  <a:gd name="connsiteY1" fmla="*/ 88900 h 88900"/>
                  <a:gd name="connsiteX2" fmla="*/ 67310 w 86359"/>
                  <a:gd name="connsiteY2" fmla="*/ 88900 h 88900"/>
                  <a:gd name="connsiteX3" fmla="*/ 43180 w 86359"/>
                  <a:gd name="connsiteY3" fmla="*/ 54610 h 88900"/>
                  <a:gd name="connsiteX4" fmla="*/ 19050 w 86359"/>
                  <a:gd name="connsiteY4" fmla="*/ 88900 h 88900"/>
                  <a:gd name="connsiteX5" fmla="*/ 0 w 86359"/>
                  <a:gd name="connsiteY5" fmla="*/ 88900 h 88900"/>
                  <a:gd name="connsiteX6" fmla="*/ 31750 w 86359"/>
                  <a:gd name="connsiteY6" fmla="*/ 44450 h 88900"/>
                  <a:gd name="connsiteX7" fmla="*/ 1270 w 86359"/>
                  <a:gd name="connsiteY7" fmla="*/ 0 h 88900"/>
                  <a:gd name="connsiteX8" fmla="*/ 20320 w 86359"/>
                  <a:gd name="connsiteY8" fmla="*/ 0 h 88900"/>
                  <a:gd name="connsiteX9" fmla="*/ 41910 w 86359"/>
                  <a:gd name="connsiteY9" fmla="*/ 33020 h 88900"/>
                  <a:gd name="connsiteX10" fmla="*/ 63500 w 86359"/>
                  <a:gd name="connsiteY10" fmla="*/ 0 h 88900"/>
                  <a:gd name="connsiteX11" fmla="*/ 82550 w 86359"/>
                  <a:gd name="connsiteY11" fmla="*/ 0 h 88900"/>
                  <a:gd name="connsiteX12" fmla="*/ 50800 w 86359"/>
                  <a:gd name="connsiteY12" fmla="*/ 43180 h 88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359" h="88900">
                    <a:moveTo>
                      <a:pt x="53340" y="43180"/>
                    </a:moveTo>
                    <a:lnTo>
                      <a:pt x="86360" y="88900"/>
                    </a:lnTo>
                    <a:lnTo>
                      <a:pt x="67310" y="88900"/>
                    </a:lnTo>
                    <a:lnTo>
                      <a:pt x="43180" y="54610"/>
                    </a:lnTo>
                    <a:lnTo>
                      <a:pt x="19050" y="88900"/>
                    </a:lnTo>
                    <a:lnTo>
                      <a:pt x="0" y="88900"/>
                    </a:lnTo>
                    <a:lnTo>
                      <a:pt x="31750" y="44450"/>
                    </a:lnTo>
                    <a:lnTo>
                      <a:pt x="1270" y="0"/>
                    </a:lnTo>
                    <a:lnTo>
                      <a:pt x="20320" y="0"/>
                    </a:lnTo>
                    <a:lnTo>
                      <a:pt x="41910" y="33020"/>
                    </a:lnTo>
                    <a:lnTo>
                      <a:pt x="63500" y="0"/>
                    </a:lnTo>
                    <a:lnTo>
                      <a:pt x="82550" y="0"/>
                    </a:lnTo>
                    <a:lnTo>
                      <a:pt x="50800" y="4318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1" name="Freeform 340">
                <a:extLst>
                  <a:ext uri="{FF2B5EF4-FFF2-40B4-BE49-F238E27FC236}">
                    <a16:creationId xmlns:a16="http://schemas.microsoft.com/office/drawing/2014/main" id="{27FDECFB-C200-C5CD-ECD6-1D37A862B8F8}"/>
                  </a:ext>
                </a:extLst>
              </p:cNvPr>
              <p:cNvSpPr/>
              <p:nvPr/>
            </p:nvSpPr>
            <p:spPr>
              <a:xfrm>
                <a:off x="1164589" y="3266440"/>
                <a:ext cx="60960" cy="116839"/>
              </a:xfrm>
              <a:custGeom>
                <a:avLst/>
                <a:gdLst>
                  <a:gd name="connsiteX0" fmla="*/ 15240 w 60960"/>
                  <a:gd name="connsiteY0" fmla="*/ 26670 h 116839"/>
                  <a:gd name="connsiteX1" fmla="*/ 15240 w 60960"/>
                  <a:gd name="connsiteY1" fmla="*/ 0 h 116839"/>
                  <a:gd name="connsiteX2" fmla="*/ 31750 w 60960"/>
                  <a:gd name="connsiteY2" fmla="*/ 0 h 116839"/>
                  <a:gd name="connsiteX3" fmla="*/ 31750 w 60960"/>
                  <a:gd name="connsiteY3" fmla="*/ 26670 h 116839"/>
                  <a:gd name="connsiteX4" fmla="*/ 58420 w 60960"/>
                  <a:gd name="connsiteY4" fmla="*/ 26670 h 116839"/>
                  <a:gd name="connsiteX5" fmla="*/ 58420 w 60960"/>
                  <a:gd name="connsiteY5" fmla="*/ 40640 h 116839"/>
                  <a:gd name="connsiteX6" fmla="*/ 31750 w 60960"/>
                  <a:gd name="connsiteY6" fmla="*/ 40640 h 116839"/>
                  <a:gd name="connsiteX7" fmla="*/ 31750 w 60960"/>
                  <a:gd name="connsiteY7" fmla="*/ 86360 h 116839"/>
                  <a:gd name="connsiteX8" fmla="*/ 44450 w 60960"/>
                  <a:gd name="connsiteY8" fmla="*/ 102870 h 116839"/>
                  <a:gd name="connsiteX9" fmla="*/ 60960 w 60960"/>
                  <a:gd name="connsiteY9" fmla="*/ 99060 h 116839"/>
                  <a:gd name="connsiteX10" fmla="*/ 60960 w 60960"/>
                  <a:gd name="connsiteY10" fmla="*/ 113030 h 116839"/>
                  <a:gd name="connsiteX11" fmla="*/ 40640 w 60960"/>
                  <a:gd name="connsiteY11" fmla="*/ 116840 h 116839"/>
                  <a:gd name="connsiteX12" fmla="*/ 13970 w 60960"/>
                  <a:gd name="connsiteY12" fmla="*/ 90170 h 116839"/>
                  <a:gd name="connsiteX13" fmla="*/ 13970 w 60960"/>
                  <a:gd name="connsiteY13" fmla="*/ 39370 h 116839"/>
                  <a:gd name="connsiteX14" fmla="*/ 0 w 60960"/>
                  <a:gd name="connsiteY14" fmla="*/ 39370 h 116839"/>
                  <a:gd name="connsiteX15" fmla="*/ 0 w 60960"/>
                  <a:gd name="connsiteY15" fmla="*/ 25400 h 116839"/>
                  <a:gd name="connsiteX16" fmla="*/ 15240 w 60960"/>
                  <a:gd name="connsiteY16" fmla="*/ 25400 h 11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60" h="116839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2" name="Freeform 341">
                <a:extLst>
                  <a:ext uri="{FF2B5EF4-FFF2-40B4-BE49-F238E27FC236}">
                    <a16:creationId xmlns:a16="http://schemas.microsoft.com/office/drawing/2014/main" id="{287E20A9-6A5B-8341-E0FE-362DCD57E834}"/>
                  </a:ext>
                </a:extLst>
              </p:cNvPr>
              <p:cNvSpPr/>
              <p:nvPr/>
            </p:nvSpPr>
            <p:spPr>
              <a:xfrm>
                <a:off x="1238250" y="3290570"/>
                <a:ext cx="83819" cy="93979"/>
              </a:xfrm>
              <a:custGeom>
                <a:avLst/>
                <a:gdLst>
                  <a:gd name="connsiteX0" fmla="*/ 83820 w 83819"/>
                  <a:gd name="connsiteY0" fmla="*/ 41910 h 93979"/>
                  <a:gd name="connsiteX1" fmla="*/ 83820 w 83819"/>
                  <a:gd name="connsiteY1" fmla="*/ 50800 h 93979"/>
                  <a:gd name="connsiteX2" fmla="*/ 17780 w 83819"/>
                  <a:gd name="connsiteY2" fmla="*/ 50800 h 93979"/>
                  <a:gd name="connsiteX3" fmla="*/ 48260 w 83819"/>
                  <a:gd name="connsiteY3" fmla="*/ 80010 h 93979"/>
                  <a:gd name="connsiteX4" fmla="*/ 80010 w 83819"/>
                  <a:gd name="connsiteY4" fmla="*/ 71120 h 93979"/>
                  <a:gd name="connsiteX5" fmla="*/ 80010 w 83819"/>
                  <a:gd name="connsiteY5" fmla="*/ 86360 h 93979"/>
                  <a:gd name="connsiteX6" fmla="*/ 46990 w 83819"/>
                  <a:gd name="connsiteY6" fmla="*/ 93980 h 93979"/>
                  <a:gd name="connsiteX7" fmla="*/ 0 w 83819"/>
                  <a:gd name="connsiteY7" fmla="*/ 46990 h 93979"/>
                  <a:gd name="connsiteX8" fmla="*/ 43180 w 83819"/>
                  <a:gd name="connsiteY8" fmla="*/ 0 h 93979"/>
                  <a:gd name="connsiteX9" fmla="*/ 83820 w 83819"/>
                  <a:gd name="connsiteY9" fmla="*/ 41910 h 93979"/>
                  <a:gd name="connsiteX10" fmla="*/ 43180 w 83819"/>
                  <a:gd name="connsiteY10" fmla="*/ 13970 h 93979"/>
                  <a:gd name="connsiteX11" fmla="*/ 17780 w 83819"/>
                  <a:gd name="connsiteY11" fmla="*/ 38100 h 93979"/>
                  <a:gd name="connsiteX12" fmla="*/ 67310 w 83819"/>
                  <a:gd name="connsiteY12" fmla="*/ 38100 h 93979"/>
                  <a:gd name="connsiteX13" fmla="*/ 43180 w 83819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3" name="Freeform 342">
                <a:extLst>
                  <a:ext uri="{FF2B5EF4-FFF2-40B4-BE49-F238E27FC236}">
                    <a16:creationId xmlns:a16="http://schemas.microsoft.com/office/drawing/2014/main" id="{757DA0C1-4FEA-B6C3-251E-20184E65E197}"/>
                  </a:ext>
                </a:extLst>
              </p:cNvPr>
              <p:cNvSpPr/>
              <p:nvPr/>
            </p:nvSpPr>
            <p:spPr>
              <a:xfrm>
                <a:off x="1346200" y="3290570"/>
                <a:ext cx="51047" cy="92709"/>
              </a:xfrm>
              <a:custGeom>
                <a:avLst/>
                <a:gdLst>
                  <a:gd name="connsiteX0" fmla="*/ 0 w 51047"/>
                  <a:gd name="connsiteY0" fmla="*/ 2540 h 92709"/>
                  <a:gd name="connsiteX1" fmla="*/ 15240 w 51047"/>
                  <a:gd name="connsiteY1" fmla="*/ 2540 h 92709"/>
                  <a:gd name="connsiteX2" fmla="*/ 15240 w 51047"/>
                  <a:gd name="connsiteY2" fmla="*/ 15240 h 92709"/>
                  <a:gd name="connsiteX3" fmla="*/ 15240 w 51047"/>
                  <a:gd name="connsiteY3" fmla="*/ 21590 h 92709"/>
                  <a:gd name="connsiteX4" fmla="*/ 15240 w 51047"/>
                  <a:gd name="connsiteY4" fmla="*/ 21590 h 92709"/>
                  <a:gd name="connsiteX5" fmla="*/ 43180 w 51047"/>
                  <a:gd name="connsiteY5" fmla="*/ 0 h 92709"/>
                  <a:gd name="connsiteX6" fmla="*/ 48260 w 51047"/>
                  <a:gd name="connsiteY6" fmla="*/ 0 h 92709"/>
                  <a:gd name="connsiteX7" fmla="*/ 48260 w 51047"/>
                  <a:gd name="connsiteY7" fmla="*/ 16510 h 92709"/>
                  <a:gd name="connsiteX8" fmla="*/ 43180 w 51047"/>
                  <a:gd name="connsiteY8" fmla="*/ 16510 h 92709"/>
                  <a:gd name="connsiteX9" fmla="*/ 16510 w 51047"/>
                  <a:gd name="connsiteY9" fmla="*/ 53340 h 92709"/>
                  <a:gd name="connsiteX10" fmla="*/ 16510 w 51047"/>
                  <a:gd name="connsiteY10" fmla="*/ 92710 h 92709"/>
                  <a:gd name="connsiteX11" fmla="*/ 0 w 51047"/>
                  <a:gd name="connsiteY11" fmla="*/ 92710 h 92709"/>
                  <a:gd name="connsiteX12" fmla="*/ 0 w 51047"/>
                  <a:gd name="connsiteY12" fmla="*/ 3810 h 9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09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4" name="Freeform 343">
                <a:extLst>
                  <a:ext uri="{FF2B5EF4-FFF2-40B4-BE49-F238E27FC236}">
                    <a16:creationId xmlns:a16="http://schemas.microsoft.com/office/drawing/2014/main" id="{7515CCE5-5FCC-67B1-C86E-A351290F479D}"/>
                  </a:ext>
                </a:extLst>
              </p:cNvPr>
              <p:cNvSpPr/>
              <p:nvPr/>
            </p:nvSpPr>
            <p:spPr>
              <a:xfrm>
                <a:off x="1417319" y="3290570"/>
                <a:ext cx="80010" cy="91439"/>
              </a:xfrm>
              <a:custGeom>
                <a:avLst/>
                <a:gdLst>
                  <a:gd name="connsiteX0" fmla="*/ 15240 w 80010"/>
                  <a:gd name="connsiteY0" fmla="*/ 2540 h 91439"/>
                  <a:gd name="connsiteX1" fmla="*/ 15240 w 80010"/>
                  <a:gd name="connsiteY1" fmla="*/ 15240 h 91439"/>
                  <a:gd name="connsiteX2" fmla="*/ 15240 w 80010"/>
                  <a:gd name="connsiteY2" fmla="*/ 21590 h 91439"/>
                  <a:gd name="connsiteX3" fmla="*/ 15240 w 80010"/>
                  <a:gd name="connsiteY3" fmla="*/ 21590 h 91439"/>
                  <a:gd name="connsiteX4" fmla="*/ 49530 w 80010"/>
                  <a:gd name="connsiteY4" fmla="*/ 0 h 91439"/>
                  <a:gd name="connsiteX5" fmla="*/ 80010 w 80010"/>
                  <a:gd name="connsiteY5" fmla="*/ 35560 h 91439"/>
                  <a:gd name="connsiteX6" fmla="*/ 80010 w 80010"/>
                  <a:gd name="connsiteY6" fmla="*/ 91440 h 91439"/>
                  <a:gd name="connsiteX7" fmla="*/ 63500 w 80010"/>
                  <a:gd name="connsiteY7" fmla="*/ 91440 h 91439"/>
                  <a:gd name="connsiteX8" fmla="*/ 63500 w 80010"/>
                  <a:gd name="connsiteY8" fmla="*/ 39370 h 91439"/>
                  <a:gd name="connsiteX9" fmla="*/ 46990 w 80010"/>
                  <a:gd name="connsiteY9" fmla="*/ 16510 h 91439"/>
                  <a:gd name="connsiteX10" fmla="*/ 16510 w 80010"/>
                  <a:gd name="connsiteY10" fmla="*/ 48260 h 91439"/>
                  <a:gd name="connsiteX11" fmla="*/ 16510 w 80010"/>
                  <a:gd name="connsiteY11" fmla="*/ 91440 h 91439"/>
                  <a:gd name="connsiteX12" fmla="*/ 0 w 80010"/>
                  <a:gd name="connsiteY12" fmla="*/ 91440 h 91439"/>
                  <a:gd name="connsiteX13" fmla="*/ 0 w 80010"/>
                  <a:gd name="connsiteY13" fmla="*/ 2540 h 91439"/>
                  <a:gd name="connsiteX14" fmla="*/ 15240 w 80010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5" name="Freeform 344">
                <a:extLst>
                  <a:ext uri="{FF2B5EF4-FFF2-40B4-BE49-F238E27FC236}">
                    <a16:creationId xmlns:a16="http://schemas.microsoft.com/office/drawing/2014/main" id="{3D5C32FD-818A-2A0D-76E3-431AB2623777}"/>
                  </a:ext>
                </a:extLst>
              </p:cNvPr>
              <p:cNvSpPr/>
              <p:nvPr/>
            </p:nvSpPr>
            <p:spPr>
              <a:xfrm>
                <a:off x="1521460" y="3291840"/>
                <a:ext cx="73659" cy="93979"/>
              </a:xfrm>
              <a:custGeom>
                <a:avLst/>
                <a:gdLst>
                  <a:gd name="connsiteX0" fmla="*/ 5080 w 73659"/>
                  <a:gd name="connsiteY0" fmla="*/ 6350 h 93979"/>
                  <a:gd name="connsiteX1" fmla="*/ 36830 w 73659"/>
                  <a:gd name="connsiteY1" fmla="*/ 0 h 93979"/>
                  <a:gd name="connsiteX2" fmla="*/ 73660 w 73659"/>
                  <a:gd name="connsiteY2" fmla="*/ 34290 h 93979"/>
                  <a:gd name="connsiteX3" fmla="*/ 73660 w 73659"/>
                  <a:gd name="connsiteY3" fmla="*/ 91440 h 93979"/>
                  <a:gd name="connsiteX4" fmla="*/ 58420 w 73659"/>
                  <a:gd name="connsiteY4" fmla="*/ 91440 h 93979"/>
                  <a:gd name="connsiteX5" fmla="*/ 58420 w 73659"/>
                  <a:gd name="connsiteY5" fmla="*/ 81280 h 93979"/>
                  <a:gd name="connsiteX6" fmla="*/ 58420 w 73659"/>
                  <a:gd name="connsiteY6" fmla="*/ 73660 h 93979"/>
                  <a:gd name="connsiteX7" fmla="*/ 58420 w 73659"/>
                  <a:gd name="connsiteY7" fmla="*/ 73660 h 93979"/>
                  <a:gd name="connsiteX8" fmla="*/ 27940 w 73659"/>
                  <a:gd name="connsiteY8" fmla="*/ 93980 h 93979"/>
                  <a:gd name="connsiteX9" fmla="*/ 0 w 73659"/>
                  <a:gd name="connsiteY9" fmla="*/ 67310 h 93979"/>
                  <a:gd name="connsiteX10" fmla="*/ 58420 w 73659"/>
                  <a:gd name="connsiteY10" fmla="*/ 39370 h 93979"/>
                  <a:gd name="connsiteX11" fmla="*/ 58420 w 73659"/>
                  <a:gd name="connsiteY11" fmla="*/ 34290 h 93979"/>
                  <a:gd name="connsiteX12" fmla="*/ 35560 w 73659"/>
                  <a:gd name="connsiteY12" fmla="*/ 13970 h 93979"/>
                  <a:gd name="connsiteX13" fmla="*/ 6350 w 73659"/>
                  <a:gd name="connsiteY13" fmla="*/ 21590 h 93979"/>
                  <a:gd name="connsiteX14" fmla="*/ 6350 w 73659"/>
                  <a:gd name="connsiteY14" fmla="*/ 6350 h 93979"/>
                  <a:gd name="connsiteX15" fmla="*/ 57150 w 73659"/>
                  <a:gd name="connsiteY15" fmla="*/ 50800 h 93979"/>
                  <a:gd name="connsiteX16" fmla="*/ 16510 w 73659"/>
                  <a:gd name="connsiteY16" fmla="*/ 66040 h 93979"/>
                  <a:gd name="connsiteX17" fmla="*/ 30480 w 73659"/>
                  <a:gd name="connsiteY17" fmla="*/ 80010 h 93979"/>
                  <a:gd name="connsiteX18" fmla="*/ 57150 w 73659"/>
                  <a:gd name="connsiteY18" fmla="*/ 5080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80010"/>
                      <a:pt x="30480" y="80010"/>
                    </a:cubicBezTo>
                    <a:cubicBezTo>
                      <a:pt x="45720" y="80010"/>
                      <a:pt x="57150" y="64770"/>
                      <a:pt x="5715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7" name="Freeform 346">
                <a:extLst>
                  <a:ext uri="{FF2B5EF4-FFF2-40B4-BE49-F238E27FC236}">
                    <a16:creationId xmlns:a16="http://schemas.microsoft.com/office/drawing/2014/main" id="{C6F7C591-42BA-49DB-B5F4-2A373337B235}"/>
                  </a:ext>
                </a:extLst>
              </p:cNvPr>
              <p:cNvSpPr/>
              <p:nvPr/>
            </p:nvSpPr>
            <p:spPr>
              <a:xfrm>
                <a:off x="1738629" y="3291840"/>
                <a:ext cx="73660" cy="93979"/>
              </a:xfrm>
              <a:custGeom>
                <a:avLst/>
                <a:gdLst>
                  <a:gd name="connsiteX0" fmla="*/ 5080 w 73660"/>
                  <a:gd name="connsiteY0" fmla="*/ 6350 h 93979"/>
                  <a:gd name="connsiteX1" fmla="*/ 36830 w 73660"/>
                  <a:gd name="connsiteY1" fmla="*/ 0 h 93979"/>
                  <a:gd name="connsiteX2" fmla="*/ 73660 w 73660"/>
                  <a:gd name="connsiteY2" fmla="*/ 34290 h 93979"/>
                  <a:gd name="connsiteX3" fmla="*/ 73660 w 73660"/>
                  <a:gd name="connsiteY3" fmla="*/ 91440 h 93979"/>
                  <a:gd name="connsiteX4" fmla="*/ 58420 w 73660"/>
                  <a:gd name="connsiteY4" fmla="*/ 91440 h 93979"/>
                  <a:gd name="connsiteX5" fmla="*/ 58420 w 73660"/>
                  <a:gd name="connsiteY5" fmla="*/ 81280 h 93979"/>
                  <a:gd name="connsiteX6" fmla="*/ 58420 w 73660"/>
                  <a:gd name="connsiteY6" fmla="*/ 73660 h 93979"/>
                  <a:gd name="connsiteX7" fmla="*/ 58420 w 73660"/>
                  <a:gd name="connsiteY7" fmla="*/ 73660 h 93979"/>
                  <a:gd name="connsiteX8" fmla="*/ 27940 w 73660"/>
                  <a:gd name="connsiteY8" fmla="*/ 93980 h 93979"/>
                  <a:gd name="connsiteX9" fmla="*/ 0 w 73660"/>
                  <a:gd name="connsiteY9" fmla="*/ 67310 h 93979"/>
                  <a:gd name="connsiteX10" fmla="*/ 58420 w 73660"/>
                  <a:gd name="connsiteY10" fmla="*/ 39370 h 93979"/>
                  <a:gd name="connsiteX11" fmla="*/ 58420 w 73660"/>
                  <a:gd name="connsiteY11" fmla="*/ 34290 h 93979"/>
                  <a:gd name="connsiteX12" fmla="*/ 35560 w 73660"/>
                  <a:gd name="connsiteY12" fmla="*/ 13970 h 93979"/>
                  <a:gd name="connsiteX13" fmla="*/ 6350 w 73660"/>
                  <a:gd name="connsiteY13" fmla="*/ 21590 h 93979"/>
                  <a:gd name="connsiteX14" fmla="*/ 6350 w 73660"/>
                  <a:gd name="connsiteY14" fmla="*/ 6350 h 93979"/>
                  <a:gd name="connsiteX15" fmla="*/ 57150 w 73660"/>
                  <a:gd name="connsiteY15" fmla="*/ 50800 h 93979"/>
                  <a:gd name="connsiteX16" fmla="*/ 16510 w 73660"/>
                  <a:gd name="connsiteY16" fmla="*/ 66040 h 93979"/>
                  <a:gd name="connsiteX17" fmla="*/ 30480 w 73660"/>
                  <a:gd name="connsiteY17" fmla="*/ 80010 h 93979"/>
                  <a:gd name="connsiteX18" fmla="*/ 57150 w 73660"/>
                  <a:gd name="connsiteY18" fmla="*/ 5080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60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80010"/>
                      <a:pt x="30480" y="80010"/>
                    </a:cubicBezTo>
                    <a:cubicBezTo>
                      <a:pt x="45720" y="80010"/>
                      <a:pt x="57150" y="64770"/>
                      <a:pt x="5715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8" name="Freeform 347">
                <a:extLst>
                  <a:ext uri="{FF2B5EF4-FFF2-40B4-BE49-F238E27FC236}">
                    <a16:creationId xmlns:a16="http://schemas.microsoft.com/office/drawing/2014/main" id="{25C09C44-63E0-F978-BC25-AE77EC0A89D8}"/>
                  </a:ext>
                </a:extLst>
              </p:cNvPr>
              <p:cNvSpPr/>
              <p:nvPr/>
            </p:nvSpPr>
            <p:spPr>
              <a:xfrm>
                <a:off x="1844039" y="3290570"/>
                <a:ext cx="80010" cy="91439"/>
              </a:xfrm>
              <a:custGeom>
                <a:avLst/>
                <a:gdLst>
                  <a:gd name="connsiteX0" fmla="*/ 15240 w 80010"/>
                  <a:gd name="connsiteY0" fmla="*/ 2540 h 91439"/>
                  <a:gd name="connsiteX1" fmla="*/ 15240 w 80010"/>
                  <a:gd name="connsiteY1" fmla="*/ 15240 h 91439"/>
                  <a:gd name="connsiteX2" fmla="*/ 15240 w 80010"/>
                  <a:gd name="connsiteY2" fmla="*/ 21590 h 91439"/>
                  <a:gd name="connsiteX3" fmla="*/ 15240 w 80010"/>
                  <a:gd name="connsiteY3" fmla="*/ 21590 h 91439"/>
                  <a:gd name="connsiteX4" fmla="*/ 49530 w 80010"/>
                  <a:gd name="connsiteY4" fmla="*/ 0 h 91439"/>
                  <a:gd name="connsiteX5" fmla="*/ 80010 w 80010"/>
                  <a:gd name="connsiteY5" fmla="*/ 35560 h 91439"/>
                  <a:gd name="connsiteX6" fmla="*/ 80010 w 80010"/>
                  <a:gd name="connsiteY6" fmla="*/ 91440 h 91439"/>
                  <a:gd name="connsiteX7" fmla="*/ 63500 w 80010"/>
                  <a:gd name="connsiteY7" fmla="*/ 91440 h 91439"/>
                  <a:gd name="connsiteX8" fmla="*/ 63500 w 80010"/>
                  <a:gd name="connsiteY8" fmla="*/ 39370 h 91439"/>
                  <a:gd name="connsiteX9" fmla="*/ 46990 w 80010"/>
                  <a:gd name="connsiteY9" fmla="*/ 16510 h 91439"/>
                  <a:gd name="connsiteX10" fmla="*/ 16510 w 80010"/>
                  <a:gd name="connsiteY10" fmla="*/ 48260 h 91439"/>
                  <a:gd name="connsiteX11" fmla="*/ 16510 w 80010"/>
                  <a:gd name="connsiteY11" fmla="*/ 91440 h 91439"/>
                  <a:gd name="connsiteX12" fmla="*/ 0 w 80010"/>
                  <a:gd name="connsiteY12" fmla="*/ 91440 h 91439"/>
                  <a:gd name="connsiteX13" fmla="*/ 0 w 80010"/>
                  <a:gd name="connsiteY13" fmla="*/ 2540 h 91439"/>
                  <a:gd name="connsiteX14" fmla="*/ 15240 w 80010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1" name="Freeform 350">
                <a:extLst>
                  <a:ext uri="{FF2B5EF4-FFF2-40B4-BE49-F238E27FC236}">
                    <a16:creationId xmlns:a16="http://schemas.microsoft.com/office/drawing/2014/main" id="{37BA214A-40D2-FF14-A712-2F1C23A4F065}"/>
                  </a:ext>
                </a:extLst>
              </p:cNvPr>
              <p:cNvSpPr/>
              <p:nvPr/>
            </p:nvSpPr>
            <p:spPr>
              <a:xfrm>
                <a:off x="2186939" y="3290570"/>
                <a:ext cx="80010" cy="91439"/>
              </a:xfrm>
              <a:custGeom>
                <a:avLst/>
                <a:gdLst>
                  <a:gd name="connsiteX0" fmla="*/ 15240 w 80010"/>
                  <a:gd name="connsiteY0" fmla="*/ 2540 h 91439"/>
                  <a:gd name="connsiteX1" fmla="*/ 15240 w 80010"/>
                  <a:gd name="connsiteY1" fmla="*/ 15240 h 91439"/>
                  <a:gd name="connsiteX2" fmla="*/ 15240 w 80010"/>
                  <a:gd name="connsiteY2" fmla="*/ 21590 h 91439"/>
                  <a:gd name="connsiteX3" fmla="*/ 15240 w 80010"/>
                  <a:gd name="connsiteY3" fmla="*/ 21590 h 91439"/>
                  <a:gd name="connsiteX4" fmla="*/ 49530 w 80010"/>
                  <a:gd name="connsiteY4" fmla="*/ 0 h 91439"/>
                  <a:gd name="connsiteX5" fmla="*/ 80010 w 80010"/>
                  <a:gd name="connsiteY5" fmla="*/ 35560 h 91439"/>
                  <a:gd name="connsiteX6" fmla="*/ 80010 w 80010"/>
                  <a:gd name="connsiteY6" fmla="*/ 91440 h 91439"/>
                  <a:gd name="connsiteX7" fmla="*/ 63500 w 80010"/>
                  <a:gd name="connsiteY7" fmla="*/ 91440 h 91439"/>
                  <a:gd name="connsiteX8" fmla="*/ 63500 w 80010"/>
                  <a:gd name="connsiteY8" fmla="*/ 39370 h 91439"/>
                  <a:gd name="connsiteX9" fmla="*/ 46990 w 80010"/>
                  <a:gd name="connsiteY9" fmla="*/ 16510 h 91439"/>
                  <a:gd name="connsiteX10" fmla="*/ 16510 w 80010"/>
                  <a:gd name="connsiteY10" fmla="*/ 48260 h 91439"/>
                  <a:gd name="connsiteX11" fmla="*/ 16510 w 80010"/>
                  <a:gd name="connsiteY11" fmla="*/ 91440 h 91439"/>
                  <a:gd name="connsiteX12" fmla="*/ 0 w 80010"/>
                  <a:gd name="connsiteY12" fmla="*/ 91440 h 91439"/>
                  <a:gd name="connsiteX13" fmla="*/ 0 w 80010"/>
                  <a:gd name="connsiteY13" fmla="*/ 2540 h 91439"/>
                  <a:gd name="connsiteX14" fmla="*/ 15240 w 80010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2" name="Freeform 351">
                <a:extLst>
                  <a:ext uri="{FF2B5EF4-FFF2-40B4-BE49-F238E27FC236}">
                    <a16:creationId xmlns:a16="http://schemas.microsoft.com/office/drawing/2014/main" id="{80F74D6B-99F3-497C-E907-106135216164}"/>
                  </a:ext>
                </a:extLst>
              </p:cNvPr>
              <p:cNvSpPr/>
              <p:nvPr/>
            </p:nvSpPr>
            <p:spPr>
              <a:xfrm>
                <a:off x="2284729" y="3266440"/>
                <a:ext cx="60960" cy="116839"/>
              </a:xfrm>
              <a:custGeom>
                <a:avLst/>
                <a:gdLst>
                  <a:gd name="connsiteX0" fmla="*/ 15240 w 60960"/>
                  <a:gd name="connsiteY0" fmla="*/ 26670 h 116839"/>
                  <a:gd name="connsiteX1" fmla="*/ 15240 w 60960"/>
                  <a:gd name="connsiteY1" fmla="*/ 0 h 116839"/>
                  <a:gd name="connsiteX2" fmla="*/ 31750 w 60960"/>
                  <a:gd name="connsiteY2" fmla="*/ 0 h 116839"/>
                  <a:gd name="connsiteX3" fmla="*/ 31750 w 60960"/>
                  <a:gd name="connsiteY3" fmla="*/ 26670 h 116839"/>
                  <a:gd name="connsiteX4" fmla="*/ 58420 w 60960"/>
                  <a:gd name="connsiteY4" fmla="*/ 26670 h 116839"/>
                  <a:gd name="connsiteX5" fmla="*/ 58420 w 60960"/>
                  <a:gd name="connsiteY5" fmla="*/ 40640 h 116839"/>
                  <a:gd name="connsiteX6" fmla="*/ 31750 w 60960"/>
                  <a:gd name="connsiteY6" fmla="*/ 40640 h 116839"/>
                  <a:gd name="connsiteX7" fmla="*/ 31750 w 60960"/>
                  <a:gd name="connsiteY7" fmla="*/ 86360 h 116839"/>
                  <a:gd name="connsiteX8" fmla="*/ 44450 w 60960"/>
                  <a:gd name="connsiteY8" fmla="*/ 102870 h 116839"/>
                  <a:gd name="connsiteX9" fmla="*/ 60960 w 60960"/>
                  <a:gd name="connsiteY9" fmla="*/ 99060 h 116839"/>
                  <a:gd name="connsiteX10" fmla="*/ 60960 w 60960"/>
                  <a:gd name="connsiteY10" fmla="*/ 113030 h 116839"/>
                  <a:gd name="connsiteX11" fmla="*/ 40640 w 60960"/>
                  <a:gd name="connsiteY11" fmla="*/ 116840 h 116839"/>
                  <a:gd name="connsiteX12" fmla="*/ 13970 w 60960"/>
                  <a:gd name="connsiteY12" fmla="*/ 90170 h 116839"/>
                  <a:gd name="connsiteX13" fmla="*/ 13970 w 60960"/>
                  <a:gd name="connsiteY13" fmla="*/ 39370 h 116839"/>
                  <a:gd name="connsiteX14" fmla="*/ 0 w 60960"/>
                  <a:gd name="connsiteY14" fmla="*/ 39370 h 116839"/>
                  <a:gd name="connsiteX15" fmla="*/ 0 w 60960"/>
                  <a:gd name="connsiteY15" fmla="*/ 25400 h 116839"/>
                  <a:gd name="connsiteX16" fmla="*/ 15240 w 60960"/>
                  <a:gd name="connsiteY16" fmla="*/ 25400 h 11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60" h="116839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3" name="Freeform 352">
                <a:extLst>
                  <a:ext uri="{FF2B5EF4-FFF2-40B4-BE49-F238E27FC236}">
                    <a16:creationId xmlns:a16="http://schemas.microsoft.com/office/drawing/2014/main" id="{C0DC0705-F773-85FC-792E-AD3B08B4E582}"/>
                  </a:ext>
                </a:extLst>
              </p:cNvPr>
              <p:cNvSpPr/>
              <p:nvPr/>
            </p:nvSpPr>
            <p:spPr>
              <a:xfrm>
                <a:off x="2358389" y="3290570"/>
                <a:ext cx="83820" cy="93979"/>
              </a:xfrm>
              <a:custGeom>
                <a:avLst/>
                <a:gdLst>
                  <a:gd name="connsiteX0" fmla="*/ 83820 w 83820"/>
                  <a:gd name="connsiteY0" fmla="*/ 41910 h 93979"/>
                  <a:gd name="connsiteX1" fmla="*/ 83820 w 83820"/>
                  <a:gd name="connsiteY1" fmla="*/ 50800 h 93979"/>
                  <a:gd name="connsiteX2" fmla="*/ 17780 w 83820"/>
                  <a:gd name="connsiteY2" fmla="*/ 50800 h 93979"/>
                  <a:gd name="connsiteX3" fmla="*/ 48260 w 83820"/>
                  <a:gd name="connsiteY3" fmla="*/ 80010 h 93979"/>
                  <a:gd name="connsiteX4" fmla="*/ 80010 w 83820"/>
                  <a:gd name="connsiteY4" fmla="*/ 71120 h 93979"/>
                  <a:gd name="connsiteX5" fmla="*/ 80010 w 83820"/>
                  <a:gd name="connsiteY5" fmla="*/ 86360 h 93979"/>
                  <a:gd name="connsiteX6" fmla="*/ 46990 w 83820"/>
                  <a:gd name="connsiteY6" fmla="*/ 93980 h 93979"/>
                  <a:gd name="connsiteX7" fmla="*/ 0 w 83820"/>
                  <a:gd name="connsiteY7" fmla="*/ 46990 h 93979"/>
                  <a:gd name="connsiteX8" fmla="*/ 43180 w 83820"/>
                  <a:gd name="connsiteY8" fmla="*/ 0 h 93979"/>
                  <a:gd name="connsiteX9" fmla="*/ 83820 w 83820"/>
                  <a:gd name="connsiteY9" fmla="*/ 41910 h 93979"/>
                  <a:gd name="connsiteX10" fmla="*/ 43180 w 83820"/>
                  <a:gd name="connsiteY10" fmla="*/ 13970 h 93979"/>
                  <a:gd name="connsiteX11" fmla="*/ 17780 w 83820"/>
                  <a:gd name="connsiteY11" fmla="*/ 38100 h 93979"/>
                  <a:gd name="connsiteX12" fmla="*/ 67310 w 83820"/>
                  <a:gd name="connsiteY12" fmla="*/ 38100 h 93979"/>
                  <a:gd name="connsiteX13" fmla="*/ 43180 w 83820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4" name="Freeform 353">
                <a:extLst>
                  <a:ext uri="{FF2B5EF4-FFF2-40B4-BE49-F238E27FC236}">
                    <a16:creationId xmlns:a16="http://schemas.microsoft.com/office/drawing/2014/main" id="{41BE13AC-7CEB-7D95-9E2B-2F0BD210C035}"/>
                  </a:ext>
                </a:extLst>
              </p:cNvPr>
              <p:cNvSpPr/>
              <p:nvPr/>
            </p:nvSpPr>
            <p:spPr>
              <a:xfrm>
                <a:off x="2466339" y="3290570"/>
                <a:ext cx="51047" cy="92709"/>
              </a:xfrm>
              <a:custGeom>
                <a:avLst/>
                <a:gdLst>
                  <a:gd name="connsiteX0" fmla="*/ 0 w 51047"/>
                  <a:gd name="connsiteY0" fmla="*/ 2540 h 92709"/>
                  <a:gd name="connsiteX1" fmla="*/ 15240 w 51047"/>
                  <a:gd name="connsiteY1" fmla="*/ 2540 h 92709"/>
                  <a:gd name="connsiteX2" fmla="*/ 15240 w 51047"/>
                  <a:gd name="connsiteY2" fmla="*/ 15240 h 92709"/>
                  <a:gd name="connsiteX3" fmla="*/ 15240 w 51047"/>
                  <a:gd name="connsiteY3" fmla="*/ 21590 h 92709"/>
                  <a:gd name="connsiteX4" fmla="*/ 15240 w 51047"/>
                  <a:gd name="connsiteY4" fmla="*/ 21590 h 92709"/>
                  <a:gd name="connsiteX5" fmla="*/ 43180 w 51047"/>
                  <a:gd name="connsiteY5" fmla="*/ 0 h 92709"/>
                  <a:gd name="connsiteX6" fmla="*/ 48260 w 51047"/>
                  <a:gd name="connsiteY6" fmla="*/ 0 h 92709"/>
                  <a:gd name="connsiteX7" fmla="*/ 48260 w 51047"/>
                  <a:gd name="connsiteY7" fmla="*/ 16510 h 92709"/>
                  <a:gd name="connsiteX8" fmla="*/ 43180 w 51047"/>
                  <a:gd name="connsiteY8" fmla="*/ 16510 h 92709"/>
                  <a:gd name="connsiteX9" fmla="*/ 16510 w 51047"/>
                  <a:gd name="connsiteY9" fmla="*/ 53340 h 92709"/>
                  <a:gd name="connsiteX10" fmla="*/ 16510 w 51047"/>
                  <a:gd name="connsiteY10" fmla="*/ 92710 h 92709"/>
                  <a:gd name="connsiteX11" fmla="*/ 0 w 51047"/>
                  <a:gd name="connsiteY11" fmla="*/ 92710 h 92709"/>
                  <a:gd name="connsiteX12" fmla="*/ 0 w 51047"/>
                  <a:gd name="connsiteY12" fmla="*/ 3810 h 9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09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5" name="Freeform 354">
                <a:extLst>
                  <a:ext uri="{FF2B5EF4-FFF2-40B4-BE49-F238E27FC236}">
                    <a16:creationId xmlns:a16="http://schemas.microsoft.com/office/drawing/2014/main" id="{BAB16F70-737E-E786-A06A-6FD7B4B84D44}"/>
                  </a:ext>
                </a:extLst>
              </p:cNvPr>
              <p:cNvSpPr/>
              <p:nvPr/>
            </p:nvSpPr>
            <p:spPr>
              <a:xfrm>
                <a:off x="2537460" y="3290570"/>
                <a:ext cx="80010" cy="91439"/>
              </a:xfrm>
              <a:custGeom>
                <a:avLst/>
                <a:gdLst>
                  <a:gd name="connsiteX0" fmla="*/ 15240 w 80010"/>
                  <a:gd name="connsiteY0" fmla="*/ 2540 h 91439"/>
                  <a:gd name="connsiteX1" fmla="*/ 15240 w 80010"/>
                  <a:gd name="connsiteY1" fmla="*/ 15240 h 91439"/>
                  <a:gd name="connsiteX2" fmla="*/ 15240 w 80010"/>
                  <a:gd name="connsiteY2" fmla="*/ 21590 h 91439"/>
                  <a:gd name="connsiteX3" fmla="*/ 15240 w 80010"/>
                  <a:gd name="connsiteY3" fmla="*/ 21590 h 91439"/>
                  <a:gd name="connsiteX4" fmla="*/ 49530 w 80010"/>
                  <a:gd name="connsiteY4" fmla="*/ 0 h 91439"/>
                  <a:gd name="connsiteX5" fmla="*/ 80010 w 80010"/>
                  <a:gd name="connsiteY5" fmla="*/ 35560 h 91439"/>
                  <a:gd name="connsiteX6" fmla="*/ 80010 w 80010"/>
                  <a:gd name="connsiteY6" fmla="*/ 91440 h 91439"/>
                  <a:gd name="connsiteX7" fmla="*/ 63500 w 80010"/>
                  <a:gd name="connsiteY7" fmla="*/ 91440 h 91439"/>
                  <a:gd name="connsiteX8" fmla="*/ 63500 w 80010"/>
                  <a:gd name="connsiteY8" fmla="*/ 39370 h 91439"/>
                  <a:gd name="connsiteX9" fmla="*/ 46990 w 80010"/>
                  <a:gd name="connsiteY9" fmla="*/ 16510 h 91439"/>
                  <a:gd name="connsiteX10" fmla="*/ 16510 w 80010"/>
                  <a:gd name="connsiteY10" fmla="*/ 48260 h 91439"/>
                  <a:gd name="connsiteX11" fmla="*/ 16510 w 80010"/>
                  <a:gd name="connsiteY11" fmla="*/ 91440 h 91439"/>
                  <a:gd name="connsiteX12" fmla="*/ 0 w 80010"/>
                  <a:gd name="connsiteY12" fmla="*/ 91440 h 91439"/>
                  <a:gd name="connsiteX13" fmla="*/ 0 w 80010"/>
                  <a:gd name="connsiteY13" fmla="*/ 2540 h 91439"/>
                  <a:gd name="connsiteX14" fmla="*/ 15240 w 80010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6" name="Freeform 355">
                <a:extLst>
                  <a:ext uri="{FF2B5EF4-FFF2-40B4-BE49-F238E27FC236}">
                    <a16:creationId xmlns:a16="http://schemas.microsoft.com/office/drawing/2014/main" id="{13F5E008-A295-B50D-18B0-890D6FB0945C}"/>
                  </a:ext>
                </a:extLst>
              </p:cNvPr>
              <p:cNvSpPr/>
              <p:nvPr/>
            </p:nvSpPr>
            <p:spPr>
              <a:xfrm>
                <a:off x="2641600" y="3291840"/>
                <a:ext cx="73660" cy="93979"/>
              </a:xfrm>
              <a:custGeom>
                <a:avLst/>
                <a:gdLst>
                  <a:gd name="connsiteX0" fmla="*/ 5080 w 73660"/>
                  <a:gd name="connsiteY0" fmla="*/ 6350 h 93979"/>
                  <a:gd name="connsiteX1" fmla="*/ 36830 w 73660"/>
                  <a:gd name="connsiteY1" fmla="*/ 0 h 93979"/>
                  <a:gd name="connsiteX2" fmla="*/ 73660 w 73660"/>
                  <a:gd name="connsiteY2" fmla="*/ 34290 h 93979"/>
                  <a:gd name="connsiteX3" fmla="*/ 73660 w 73660"/>
                  <a:gd name="connsiteY3" fmla="*/ 91440 h 93979"/>
                  <a:gd name="connsiteX4" fmla="*/ 58420 w 73660"/>
                  <a:gd name="connsiteY4" fmla="*/ 91440 h 93979"/>
                  <a:gd name="connsiteX5" fmla="*/ 58420 w 73660"/>
                  <a:gd name="connsiteY5" fmla="*/ 81280 h 93979"/>
                  <a:gd name="connsiteX6" fmla="*/ 58420 w 73660"/>
                  <a:gd name="connsiteY6" fmla="*/ 73660 h 93979"/>
                  <a:gd name="connsiteX7" fmla="*/ 58420 w 73660"/>
                  <a:gd name="connsiteY7" fmla="*/ 73660 h 93979"/>
                  <a:gd name="connsiteX8" fmla="*/ 27940 w 73660"/>
                  <a:gd name="connsiteY8" fmla="*/ 93980 h 93979"/>
                  <a:gd name="connsiteX9" fmla="*/ 0 w 73660"/>
                  <a:gd name="connsiteY9" fmla="*/ 67310 h 93979"/>
                  <a:gd name="connsiteX10" fmla="*/ 58420 w 73660"/>
                  <a:gd name="connsiteY10" fmla="*/ 39370 h 93979"/>
                  <a:gd name="connsiteX11" fmla="*/ 58420 w 73660"/>
                  <a:gd name="connsiteY11" fmla="*/ 34290 h 93979"/>
                  <a:gd name="connsiteX12" fmla="*/ 35560 w 73660"/>
                  <a:gd name="connsiteY12" fmla="*/ 13970 h 93979"/>
                  <a:gd name="connsiteX13" fmla="*/ 6350 w 73660"/>
                  <a:gd name="connsiteY13" fmla="*/ 21590 h 93979"/>
                  <a:gd name="connsiteX14" fmla="*/ 6350 w 73660"/>
                  <a:gd name="connsiteY14" fmla="*/ 6350 h 93979"/>
                  <a:gd name="connsiteX15" fmla="*/ 57150 w 73660"/>
                  <a:gd name="connsiteY15" fmla="*/ 50800 h 93979"/>
                  <a:gd name="connsiteX16" fmla="*/ 16510 w 73660"/>
                  <a:gd name="connsiteY16" fmla="*/ 66040 h 93979"/>
                  <a:gd name="connsiteX17" fmla="*/ 30480 w 73660"/>
                  <a:gd name="connsiteY17" fmla="*/ 80010 h 93979"/>
                  <a:gd name="connsiteX18" fmla="*/ 57150 w 73660"/>
                  <a:gd name="connsiteY18" fmla="*/ 5080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60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80010"/>
                      <a:pt x="30480" y="80010"/>
                    </a:cubicBezTo>
                    <a:cubicBezTo>
                      <a:pt x="45720" y="80010"/>
                      <a:pt x="57150" y="64770"/>
                      <a:pt x="5715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8" name="Freeform 357">
                <a:extLst>
                  <a:ext uri="{FF2B5EF4-FFF2-40B4-BE49-F238E27FC236}">
                    <a16:creationId xmlns:a16="http://schemas.microsoft.com/office/drawing/2014/main" id="{BD030356-5F14-062B-A609-84D09E671E56}"/>
                  </a:ext>
                </a:extLst>
              </p:cNvPr>
              <p:cNvSpPr/>
              <p:nvPr/>
            </p:nvSpPr>
            <p:spPr>
              <a:xfrm>
                <a:off x="2858770" y="3290570"/>
                <a:ext cx="74929" cy="93979"/>
              </a:xfrm>
              <a:custGeom>
                <a:avLst/>
                <a:gdLst>
                  <a:gd name="connsiteX0" fmla="*/ 48260 w 74929"/>
                  <a:gd name="connsiteY0" fmla="*/ 78740 h 93979"/>
                  <a:gd name="connsiteX1" fmla="*/ 74930 w 74929"/>
                  <a:gd name="connsiteY1" fmla="*/ 71120 h 93979"/>
                  <a:gd name="connsiteX2" fmla="*/ 74930 w 74929"/>
                  <a:gd name="connsiteY2" fmla="*/ 86360 h 93979"/>
                  <a:gd name="connsiteX3" fmla="*/ 46990 w 74929"/>
                  <a:gd name="connsiteY3" fmla="*/ 93980 h 93979"/>
                  <a:gd name="connsiteX4" fmla="*/ 0 w 74929"/>
                  <a:gd name="connsiteY4" fmla="*/ 46990 h 93979"/>
                  <a:gd name="connsiteX5" fmla="*/ 46990 w 74929"/>
                  <a:gd name="connsiteY5" fmla="*/ 0 h 93979"/>
                  <a:gd name="connsiteX6" fmla="*/ 74930 w 74929"/>
                  <a:gd name="connsiteY6" fmla="*/ 6350 h 93979"/>
                  <a:gd name="connsiteX7" fmla="*/ 74930 w 74929"/>
                  <a:gd name="connsiteY7" fmla="*/ 21590 h 93979"/>
                  <a:gd name="connsiteX8" fmla="*/ 48260 w 74929"/>
                  <a:gd name="connsiteY8" fmla="*/ 13970 h 93979"/>
                  <a:gd name="connsiteX9" fmla="*/ 17780 w 74929"/>
                  <a:gd name="connsiteY9" fmla="*/ 45720 h 93979"/>
                  <a:gd name="connsiteX10" fmla="*/ 48260 w 74929"/>
                  <a:gd name="connsiteY10" fmla="*/ 774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929" h="93979">
                    <a:moveTo>
                      <a:pt x="48260" y="78740"/>
                    </a:moveTo>
                    <a:cubicBezTo>
                      <a:pt x="60960" y="78740"/>
                      <a:pt x="69850" y="73660"/>
                      <a:pt x="74930" y="71120"/>
                    </a:cubicBezTo>
                    <a:lnTo>
                      <a:pt x="74930" y="86360"/>
                    </a:lnTo>
                    <a:cubicBezTo>
                      <a:pt x="69850" y="88900"/>
                      <a:pt x="60960" y="93980"/>
                      <a:pt x="4699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6990" y="0"/>
                    </a:cubicBezTo>
                    <a:cubicBezTo>
                      <a:pt x="74930" y="0"/>
                      <a:pt x="68580" y="3810"/>
                      <a:pt x="74930" y="6350"/>
                    </a:cubicBezTo>
                    <a:lnTo>
                      <a:pt x="74930" y="21590"/>
                    </a:lnTo>
                    <a:cubicBezTo>
                      <a:pt x="68580" y="17780"/>
                      <a:pt x="59690" y="13970"/>
                      <a:pt x="48260" y="13970"/>
                    </a:cubicBezTo>
                    <a:cubicBezTo>
                      <a:pt x="30480" y="13970"/>
                      <a:pt x="17780" y="26670"/>
                      <a:pt x="17780" y="45720"/>
                    </a:cubicBezTo>
                    <a:cubicBezTo>
                      <a:pt x="17780" y="64770"/>
                      <a:pt x="30480" y="77470"/>
                      <a:pt x="48260" y="774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9" name="Freeform 358">
                <a:extLst>
                  <a:ext uri="{FF2B5EF4-FFF2-40B4-BE49-F238E27FC236}">
                    <a16:creationId xmlns:a16="http://schemas.microsoft.com/office/drawing/2014/main" id="{DFB7A793-5499-AB27-679F-88DA60000549}"/>
                  </a:ext>
                </a:extLst>
              </p:cNvPr>
              <p:cNvSpPr/>
              <p:nvPr/>
            </p:nvSpPr>
            <p:spPr>
              <a:xfrm>
                <a:off x="2952750" y="3290570"/>
                <a:ext cx="91439" cy="93979"/>
              </a:xfrm>
              <a:custGeom>
                <a:avLst/>
                <a:gdLst>
                  <a:gd name="connsiteX0" fmla="*/ 91440 w 91439"/>
                  <a:gd name="connsiteY0" fmla="*/ 46990 h 93979"/>
                  <a:gd name="connsiteX1" fmla="*/ 45720 w 91439"/>
                  <a:gd name="connsiteY1" fmla="*/ 93980 h 93979"/>
                  <a:gd name="connsiteX2" fmla="*/ 0 w 91439"/>
                  <a:gd name="connsiteY2" fmla="*/ 46990 h 93979"/>
                  <a:gd name="connsiteX3" fmla="*/ 45720 w 91439"/>
                  <a:gd name="connsiteY3" fmla="*/ 0 h 93979"/>
                  <a:gd name="connsiteX4" fmla="*/ 91440 w 91439"/>
                  <a:gd name="connsiteY4" fmla="*/ 46990 h 93979"/>
                  <a:gd name="connsiteX5" fmla="*/ 74930 w 91439"/>
                  <a:gd name="connsiteY5" fmla="*/ 46990 h 93979"/>
                  <a:gd name="connsiteX6" fmla="*/ 44450 w 91439"/>
                  <a:gd name="connsiteY6" fmla="*/ 15240 h 93979"/>
                  <a:gd name="connsiteX7" fmla="*/ 15240 w 91439"/>
                  <a:gd name="connsiteY7" fmla="*/ 46990 h 93979"/>
                  <a:gd name="connsiteX8" fmla="*/ 44450 w 91439"/>
                  <a:gd name="connsiteY8" fmla="*/ 78740 h 93979"/>
                  <a:gd name="connsiteX9" fmla="*/ 74930 w 91439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39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4930" y="46990"/>
                    </a:moveTo>
                    <a:cubicBezTo>
                      <a:pt x="74930" y="27940"/>
                      <a:pt x="62230" y="15240"/>
                      <a:pt x="44450" y="15240"/>
                    </a:cubicBezTo>
                    <a:cubicBezTo>
                      <a:pt x="26670" y="15240"/>
                      <a:pt x="15240" y="29210"/>
                      <a:pt x="15240" y="46990"/>
                    </a:cubicBezTo>
                    <a:cubicBezTo>
                      <a:pt x="15240" y="64770"/>
                      <a:pt x="27940" y="78740"/>
                      <a:pt x="44450" y="78740"/>
                    </a:cubicBezTo>
                    <a:cubicBezTo>
                      <a:pt x="60960" y="78740"/>
                      <a:pt x="74930" y="64770"/>
                      <a:pt x="7493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0" name="Freeform 359">
                <a:extLst>
                  <a:ext uri="{FF2B5EF4-FFF2-40B4-BE49-F238E27FC236}">
                    <a16:creationId xmlns:a16="http://schemas.microsoft.com/office/drawing/2014/main" id="{2D66EE1F-D493-F99D-F9B1-FB19C62C4BD3}"/>
                  </a:ext>
                </a:extLst>
              </p:cNvPr>
              <p:cNvSpPr/>
              <p:nvPr/>
            </p:nvSpPr>
            <p:spPr>
              <a:xfrm>
                <a:off x="3070860" y="3290570"/>
                <a:ext cx="137160" cy="91439"/>
              </a:xfrm>
              <a:custGeom>
                <a:avLst/>
                <a:gdLst>
                  <a:gd name="connsiteX0" fmla="*/ 15240 w 137160"/>
                  <a:gd name="connsiteY0" fmla="*/ 2540 h 91439"/>
                  <a:gd name="connsiteX1" fmla="*/ 15240 w 137160"/>
                  <a:gd name="connsiteY1" fmla="*/ 15240 h 91439"/>
                  <a:gd name="connsiteX2" fmla="*/ 15240 w 137160"/>
                  <a:gd name="connsiteY2" fmla="*/ 21590 h 91439"/>
                  <a:gd name="connsiteX3" fmla="*/ 15240 w 137160"/>
                  <a:gd name="connsiteY3" fmla="*/ 21590 h 91439"/>
                  <a:gd name="connsiteX4" fmla="*/ 48260 w 137160"/>
                  <a:gd name="connsiteY4" fmla="*/ 0 h 91439"/>
                  <a:gd name="connsiteX5" fmla="*/ 74930 w 137160"/>
                  <a:gd name="connsiteY5" fmla="*/ 20320 h 91439"/>
                  <a:gd name="connsiteX6" fmla="*/ 74930 w 137160"/>
                  <a:gd name="connsiteY6" fmla="*/ 20320 h 91439"/>
                  <a:gd name="connsiteX7" fmla="*/ 105410 w 137160"/>
                  <a:gd name="connsiteY7" fmla="*/ 0 h 91439"/>
                  <a:gd name="connsiteX8" fmla="*/ 137160 w 137160"/>
                  <a:gd name="connsiteY8" fmla="*/ 35560 h 91439"/>
                  <a:gd name="connsiteX9" fmla="*/ 137160 w 137160"/>
                  <a:gd name="connsiteY9" fmla="*/ 91440 h 91439"/>
                  <a:gd name="connsiteX10" fmla="*/ 120650 w 137160"/>
                  <a:gd name="connsiteY10" fmla="*/ 91440 h 91439"/>
                  <a:gd name="connsiteX11" fmla="*/ 120650 w 137160"/>
                  <a:gd name="connsiteY11" fmla="*/ 39370 h 91439"/>
                  <a:gd name="connsiteX12" fmla="*/ 104140 w 137160"/>
                  <a:gd name="connsiteY12" fmla="*/ 16510 h 91439"/>
                  <a:gd name="connsiteX13" fmla="*/ 77470 w 137160"/>
                  <a:gd name="connsiteY13" fmla="*/ 50800 h 91439"/>
                  <a:gd name="connsiteX14" fmla="*/ 77470 w 137160"/>
                  <a:gd name="connsiteY14" fmla="*/ 91440 h 91439"/>
                  <a:gd name="connsiteX15" fmla="*/ 60960 w 137160"/>
                  <a:gd name="connsiteY15" fmla="*/ 91440 h 91439"/>
                  <a:gd name="connsiteX16" fmla="*/ 60960 w 137160"/>
                  <a:gd name="connsiteY16" fmla="*/ 38100 h 91439"/>
                  <a:gd name="connsiteX17" fmla="*/ 44450 w 137160"/>
                  <a:gd name="connsiteY17" fmla="*/ 15240 h 91439"/>
                  <a:gd name="connsiteX18" fmla="*/ 16510 w 137160"/>
                  <a:gd name="connsiteY18" fmla="*/ 49530 h 91439"/>
                  <a:gd name="connsiteX19" fmla="*/ 16510 w 137160"/>
                  <a:gd name="connsiteY19" fmla="*/ 90170 h 91439"/>
                  <a:gd name="connsiteX20" fmla="*/ 0 w 137160"/>
                  <a:gd name="connsiteY20" fmla="*/ 90170 h 91439"/>
                  <a:gd name="connsiteX21" fmla="*/ 0 w 137160"/>
                  <a:gd name="connsiteY21" fmla="*/ 1270 h 91439"/>
                  <a:gd name="connsiteX22" fmla="*/ 15240 w 137160"/>
                  <a:gd name="connsiteY22" fmla="*/ 127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37160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33020" y="0"/>
                      <a:pt x="48260" y="0"/>
                    </a:cubicBezTo>
                    <a:cubicBezTo>
                      <a:pt x="63500" y="0"/>
                      <a:pt x="72390" y="7620"/>
                      <a:pt x="74930" y="20320"/>
                    </a:cubicBezTo>
                    <a:lnTo>
                      <a:pt x="74930" y="20320"/>
                    </a:lnTo>
                    <a:cubicBezTo>
                      <a:pt x="80010" y="8890"/>
                      <a:pt x="92710" y="0"/>
                      <a:pt x="105410" y="0"/>
                    </a:cubicBezTo>
                    <a:cubicBezTo>
                      <a:pt x="127000" y="0"/>
                      <a:pt x="137160" y="12700"/>
                      <a:pt x="137160" y="35560"/>
                    </a:cubicBezTo>
                    <a:lnTo>
                      <a:pt x="137160" y="91440"/>
                    </a:lnTo>
                    <a:lnTo>
                      <a:pt x="120650" y="91440"/>
                    </a:lnTo>
                    <a:lnTo>
                      <a:pt x="120650" y="39370"/>
                    </a:lnTo>
                    <a:cubicBezTo>
                      <a:pt x="120650" y="26670"/>
                      <a:pt x="116840" y="16510"/>
                      <a:pt x="104140" y="16510"/>
                    </a:cubicBezTo>
                    <a:cubicBezTo>
                      <a:pt x="91440" y="16510"/>
                      <a:pt x="77470" y="34290"/>
                      <a:pt x="77470" y="50800"/>
                    </a:cubicBezTo>
                    <a:lnTo>
                      <a:pt x="77470" y="91440"/>
                    </a:lnTo>
                    <a:lnTo>
                      <a:pt x="60960" y="91440"/>
                    </a:lnTo>
                    <a:lnTo>
                      <a:pt x="60960" y="38100"/>
                    </a:lnTo>
                    <a:cubicBezTo>
                      <a:pt x="60960" y="26670"/>
                      <a:pt x="58420" y="15240"/>
                      <a:pt x="44450" y="15240"/>
                    </a:cubicBezTo>
                    <a:cubicBezTo>
                      <a:pt x="30480" y="15240"/>
                      <a:pt x="16510" y="33020"/>
                      <a:pt x="16510" y="49530"/>
                    </a:cubicBezTo>
                    <a:lnTo>
                      <a:pt x="16510" y="90170"/>
                    </a:lnTo>
                    <a:lnTo>
                      <a:pt x="0" y="90170"/>
                    </a:lnTo>
                    <a:lnTo>
                      <a:pt x="0" y="1270"/>
                    </a:lnTo>
                    <a:lnTo>
                      <a:pt x="15240" y="12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1" name="Freeform 360">
                <a:extLst>
                  <a:ext uri="{FF2B5EF4-FFF2-40B4-BE49-F238E27FC236}">
                    <a16:creationId xmlns:a16="http://schemas.microsoft.com/office/drawing/2014/main" id="{388CD143-2070-8DC4-AAA5-E87B60C2C1C2}"/>
                  </a:ext>
                </a:extLst>
              </p:cNvPr>
              <p:cNvSpPr/>
              <p:nvPr/>
            </p:nvSpPr>
            <p:spPr>
              <a:xfrm>
                <a:off x="3238500" y="3290570"/>
                <a:ext cx="137159" cy="91439"/>
              </a:xfrm>
              <a:custGeom>
                <a:avLst/>
                <a:gdLst>
                  <a:gd name="connsiteX0" fmla="*/ 15240 w 137159"/>
                  <a:gd name="connsiteY0" fmla="*/ 2540 h 91439"/>
                  <a:gd name="connsiteX1" fmla="*/ 15240 w 137159"/>
                  <a:gd name="connsiteY1" fmla="*/ 15240 h 91439"/>
                  <a:gd name="connsiteX2" fmla="*/ 15240 w 137159"/>
                  <a:gd name="connsiteY2" fmla="*/ 21590 h 91439"/>
                  <a:gd name="connsiteX3" fmla="*/ 15240 w 137159"/>
                  <a:gd name="connsiteY3" fmla="*/ 21590 h 91439"/>
                  <a:gd name="connsiteX4" fmla="*/ 48260 w 137159"/>
                  <a:gd name="connsiteY4" fmla="*/ 0 h 91439"/>
                  <a:gd name="connsiteX5" fmla="*/ 74930 w 137159"/>
                  <a:gd name="connsiteY5" fmla="*/ 20320 h 91439"/>
                  <a:gd name="connsiteX6" fmla="*/ 74930 w 137159"/>
                  <a:gd name="connsiteY6" fmla="*/ 20320 h 91439"/>
                  <a:gd name="connsiteX7" fmla="*/ 105410 w 137159"/>
                  <a:gd name="connsiteY7" fmla="*/ 0 h 91439"/>
                  <a:gd name="connsiteX8" fmla="*/ 137160 w 137159"/>
                  <a:gd name="connsiteY8" fmla="*/ 35560 h 91439"/>
                  <a:gd name="connsiteX9" fmla="*/ 137160 w 137159"/>
                  <a:gd name="connsiteY9" fmla="*/ 91440 h 91439"/>
                  <a:gd name="connsiteX10" fmla="*/ 120650 w 137159"/>
                  <a:gd name="connsiteY10" fmla="*/ 91440 h 91439"/>
                  <a:gd name="connsiteX11" fmla="*/ 120650 w 137159"/>
                  <a:gd name="connsiteY11" fmla="*/ 39370 h 91439"/>
                  <a:gd name="connsiteX12" fmla="*/ 104140 w 137159"/>
                  <a:gd name="connsiteY12" fmla="*/ 16510 h 91439"/>
                  <a:gd name="connsiteX13" fmla="*/ 77470 w 137159"/>
                  <a:gd name="connsiteY13" fmla="*/ 50800 h 91439"/>
                  <a:gd name="connsiteX14" fmla="*/ 77470 w 137159"/>
                  <a:gd name="connsiteY14" fmla="*/ 91440 h 91439"/>
                  <a:gd name="connsiteX15" fmla="*/ 60960 w 137159"/>
                  <a:gd name="connsiteY15" fmla="*/ 91440 h 91439"/>
                  <a:gd name="connsiteX16" fmla="*/ 60960 w 137159"/>
                  <a:gd name="connsiteY16" fmla="*/ 38100 h 91439"/>
                  <a:gd name="connsiteX17" fmla="*/ 44450 w 137159"/>
                  <a:gd name="connsiteY17" fmla="*/ 15240 h 91439"/>
                  <a:gd name="connsiteX18" fmla="*/ 16510 w 137159"/>
                  <a:gd name="connsiteY18" fmla="*/ 49530 h 91439"/>
                  <a:gd name="connsiteX19" fmla="*/ 16510 w 137159"/>
                  <a:gd name="connsiteY19" fmla="*/ 90170 h 91439"/>
                  <a:gd name="connsiteX20" fmla="*/ 0 w 137159"/>
                  <a:gd name="connsiteY20" fmla="*/ 90170 h 91439"/>
                  <a:gd name="connsiteX21" fmla="*/ 0 w 137159"/>
                  <a:gd name="connsiteY21" fmla="*/ 1270 h 91439"/>
                  <a:gd name="connsiteX22" fmla="*/ 15240 w 137159"/>
                  <a:gd name="connsiteY22" fmla="*/ 127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37159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33020" y="0"/>
                      <a:pt x="48260" y="0"/>
                    </a:cubicBezTo>
                    <a:cubicBezTo>
                      <a:pt x="63500" y="0"/>
                      <a:pt x="72390" y="7620"/>
                      <a:pt x="74930" y="20320"/>
                    </a:cubicBezTo>
                    <a:lnTo>
                      <a:pt x="74930" y="20320"/>
                    </a:lnTo>
                    <a:cubicBezTo>
                      <a:pt x="80010" y="8890"/>
                      <a:pt x="92710" y="0"/>
                      <a:pt x="105410" y="0"/>
                    </a:cubicBezTo>
                    <a:cubicBezTo>
                      <a:pt x="127000" y="0"/>
                      <a:pt x="137160" y="12700"/>
                      <a:pt x="137160" y="35560"/>
                    </a:cubicBezTo>
                    <a:lnTo>
                      <a:pt x="137160" y="91440"/>
                    </a:lnTo>
                    <a:lnTo>
                      <a:pt x="120650" y="91440"/>
                    </a:lnTo>
                    <a:lnTo>
                      <a:pt x="120650" y="39370"/>
                    </a:lnTo>
                    <a:cubicBezTo>
                      <a:pt x="120650" y="26670"/>
                      <a:pt x="116840" y="16510"/>
                      <a:pt x="104140" y="16510"/>
                    </a:cubicBezTo>
                    <a:cubicBezTo>
                      <a:pt x="91440" y="16510"/>
                      <a:pt x="77470" y="34290"/>
                      <a:pt x="77470" y="50800"/>
                    </a:cubicBezTo>
                    <a:lnTo>
                      <a:pt x="77470" y="91440"/>
                    </a:lnTo>
                    <a:lnTo>
                      <a:pt x="60960" y="91440"/>
                    </a:lnTo>
                    <a:lnTo>
                      <a:pt x="60960" y="38100"/>
                    </a:lnTo>
                    <a:cubicBezTo>
                      <a:pt x="60960" y="26670"/>
                      <a:pt x="58420" y="15240"/>
                      <a:pt x="44450" y="15240"/>
                    </a:cubicBezTo>
                    <a:cubicBezTo>
                      <a:pt x="30480" y="15240"/>
                      <a:pt x="16510" y="33020"/>
                      <a:pt x="16510" y="49530"/>
                    </a:cubicBezTo>
                    <a:lnTo>
                      <a:pt x="16510" y="90170"/>
                    </a:lnTo>
                    <a:lnTo>
                      <a:pt x="0" y="90170"/>
                    </a:lnTo>
                    <a:lnTo>
                      <a:pt x="0" y="1270"/>
                    </a:lnTo>
                    <a:lnTo>
                      <a:pt x="15240" y="12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2" name="Freeform 361">
                <a:extLst>
                  <a:ext uri="{FF2B5EF4-FFF2-40B4-BE49-F238E27FC236}">
                    <a16:creationId xmlns:a16="http://schemas.microsoft.com/office/drawing/2014/main" id="{A5B9A607-B742-6B4A-EEFC-00C360166E92}"/>
                  </a:ext>
                </a:extLst>
              </p:cNvPr>
              <p:cNvSpPr/>
              <p:nvPr/>
            </p:nvSpPr>
            <p:spPr>
              <a:xfrm>
                <a:off x="3404870" y="3293109"/>
                <a:ext cx="78739" cy="91440"/>
              </a:xfrm>
              <a:custGeom>
                <a:avLst/>
                <a:gdLst>
                  <a:gd name="connsiteX0" fmla="*/ 63500 w 78739"/>
                  <a:gd name="connsiteY0" fmla="*/ 88900 h 91440"/>
                  <a:gd name="connsiteX1" fmla="*/ 63500 w 78739"/>
                  <a:gd name="connsiteY1" fmla="*/ 76200 h 91440"/>
                  <a:gd name="connsiteX2" fmla="*/ 63500 w 78739"/>
                  <a:gd name="connsiteY2" fmla="*/ 69850 h 91440"/>
                  <a:gd name="connsiteX3" fmla="*/ 63500 w 78739"/>
                  <a:gd name="connsiteY3" fmla="*/ 69850 h 91440"/>
                  <a:gd name="connsiteX4" fmla="*/ 30480 w 78739"/>
                  <a:gd name="connsiteY4" fmla="*/ 91440 h 91440"/>
                  <a:gd name="connsiteX5" fmla="*/ 0 w 78739"/>
                  <a:gd name="connsiteY5" fmla="*/ 55880 h 91440"/>
                  <a:gd name="connsiteX6" fmla="*/ 0 w 78739"/>
                  <a:gd name="connsiteY6" fmla="*/ 0 h 91440"/>
                  <a:gd name="connsiteX7" fmla="*/ 16510 w 78739"/>
                  <a:gd name="connsiteY7" fmla="*/ 0 h 91440"/>
                  <a:gd name="connsiteX8" fmla="*/ 16510 w 78739"/>
                  <a:gd name="connsiteY8" fmla="*/ 52070 h 91440"/>
                  <a:gd name="connsiteX9" fmla="*/ 33020 w 78739"/>
                  <a:gd name="connsiteY9" fmla="*/ 74930 h 91440"/>
                  <a:gd name="connsiteX10" fmla="*/ 62230 w 78739"/>
                  <a:gd name="connsiteY10" fmla="*/ 43180 h 91440"/>
                  <a:gd name="connsiteX11" fmla="*/ 62230 w 78739"/>
                  <a:gd name="connsiteY11" fmla="*/ 0 h 91440"/>
                  <a:gd name="connsiteX12" fmla="*/ 78740 w 78739"/>
                  <a:gd name="connsiteY12" fmla="*/ 0 h 91440"/>
                  <a:gd name="connsiteX13" fmla="*/ 78740 w 78739"/>
                  <a:gd name="connsiteY13" fmla="*/ 88900 h 91440"/>
                  <a:gd name="connsiteX14" fmla="*/ 63500 w 78739"/>
                  <a:gd name="connsiteY14" fmla="*/ 8890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8739" h="91440">
                    <a:moveTo>
                      <a:pt x="63500" y="88900"/>
                    </a:moveTo>
                    <a:lnTo>
                      <a:pt x="63500" y="76200"/>
                    </a:lnTo>
                    <a:cubicBezTo>
                      <a:pt x="63500" y="72390"/>
                      <a:pt x="63500" y="69850"/>
                      <a:pt x="63500" y="69850"/>
                    </a:cubicBezTo>
                    <a:lnTo>
                      <a:pt x="63500" y="69850"/>
                    </a:lnTo>
                    <a:cubicBezTo>
                      <a:pt x="59690" y="77470"/>
                      <a:pt x="48260" y="91440"/>
                      <a:pt x="30480" y="91440"/>
                    </a:cubicBezTo>
                    <a:cubicBezTo>
                      <a:pt x="12700" y="91440"/>
                      <a:pt x="0" y="78740"/>
                      <a:pt x="0" y="55880"/>
                    </a:cubicBezTo>
                    <a:lnTo>
                      <a:pt x="0" y="0"/>
                    </a:lnTo>
                    <a:lnTo>
                      <a:pt x="16510" y="0"/>
                    </a:lnTo>
                    <a:lnTo>
                      <a:pt x="16510" y="52070"/>
                    </a:lnTo>
                    <a:cubicBezTo>
                      <a:pt x="16510" y="64770"/>
                      <a:pt x="19050" y="74930"/>
                      <a:pt x="33020" y="74930"/>
                    </a:cubicBezTo>
                    <a:cubicBezTo>
                      <a:pt x="46990" y="74930"/>
                      <a:pt x="62230" y="60960"/>
                      <a:pt x="62230" y="43180"/>
                    </a:cubicBezTo>
                    <a:lnTo>
                      <a:pt x="62230" y="0"/>
                    </a:lnTo>
                    <a:lnTo>
                      <a:pt x="78740" y="0"/>
                    </a:lnTo>
                    <a:lnTo>
                      <a:pt x="78740" y="88900"/>
                    </a:lnTo>
                    <a:lnTo>
                      <a:pt x="63500" y="889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3" name="Freeform 362">
                <a:extLst>
                  <a:ext uri="{FF2B5EF4-FFF2-40B4-BE49-F238E27FC236}">
                    <a16:creationId xmlns:a16="http://schemas.microsoft.com/office/drawing/2014/main" id="{8151CE67-DD5F-769F-A6AF-43A5F715318B}"/>
                  </a:ext>
                </a:extLst>
              </p:cNvPr>
              <p:cNvSpPr/>
              <p:nvPr/>
            </p:nvSpPr>
            <p:spPr>
              <a:xfrm>
                <a:off x="3517900" y="3290570"/>
                <a:ext cx="80009" cy="91439"/>
              </a:xfrm>
              <a:custGeom>
                <a:avLst/>
                <a:gdLst>
                  <a:gd name="connsiteX0" fmla="*/ 15240 w 80009"/>
                  <a:gd name="connsiteY0" fmla="*/ 2540 h 91439"/>
                  <a:gd name="connsiteX1" fmla="*/ 15240 w 80009"/>
                  <a:gd name="connsiteY1" fmla="*/ 15240 h 91439"/>
                  <a:gd name="connsiteX2" fmla="*/ 15240 w 80009"/>
                  <a:gd name="connsiteY2" fmla="*/ 21590 h 91439"/>
                  <a:gd name="connsiteX3" fmla="*/ 15240 w 80009"/>
                  <a:gd name="connsiteY3" fmla="*/ 21590 h 91439"/>
                  <a:gd name="connsiteX4" fmla="*/ 49530 w 80009"/>
                  <a:gd name="connsiteY4" fmla="*/ 0 h 91439"/>
                  <a:gd name="connsiteX5" fmla="*/ 80010 w 80009"/>
                  <a:gd name="connsiteY5" fmla="*/ 35560 h 91439"/>
                  <a:gd name="connsiteX6" fmla="*/ 80010 w 80009"/>
                  <a:gd name="connsiteY6" fmla="*/ 91440 h 91439"/>
                  <a:gd name="connsiteX7" fmla="*/ 63500 w 80009"/>
                  <a:gd name="connsiteY7" fmla="*/ 91440 h 91439"/>
                  <a:gd name="connsiteX8" fmla="*/ 63500 w 80009"/>
                  <a:gd name="connsiteY8" fmla="*/ 39370 h 91439"/>
                  <a:gd name="connsiteX9" fmla="*/ 46990 w 80009"/>
                  <a:gd name="connsiteY9" fmla="*/ 16510 h 91439"/>
                  <a:gd name="connsiteX10" fmla="*/ 16510 w 80009"/>
                  <a:gd name="connsiteY10" fmla="*/ 48260 h 91439"/>
                  <a:gd name="connsiteX11" fmla="*/ 16510 w 80009"/>
                  <a:gd name="connsiteY11" fmla="*/ 91440 h 91439"/>
                  <a:gd name="connsiteX12" fmla="*/ 0 w 80009"/>
                  <a:gd name="connsiteY12" fmla="*/ 91440 h 91439"/>
                  <a:gd name="connsiteX13" fmla="*/ 0 w 80009"/>
                  <a:gd name="connsiteY13" fmla="*/ 2540 h 91439"/>
                  <a:gd name="connsiteX14" fmla="*/ 15240 w 80009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5" name="Freeform 364">
                <a:extLst>
                  <a:ext uri="{FF2B5EF4-FFF2-40B4-BE49-F238E27FC236}">
                    <a16:creationId xmlns:a16="http://schemas.microsoft.com/office/drawing/2014/main" id="{71EAB4FF-3AC4-CF5F-1854-EFFE07E37942}"/>
                  </a:ext>
                </a:extLst>
              </p:cNvPr>
              <p:cNvSpPr/>
              <p:nvPr/>
            </p:nvSpPr>
            <p:spPr>
              <a:xfrm>
                <a:off x="3670300" y="3290570"/>
                <a:ext cx="74929" cy="93979"/>
              </a:xfrm>
              <a:custGeom>
                <a:avLst/>
                <a:gdLst>
                  <a:gd name="connsiteX0" fmla="*/ 48260 w 74929"/>
                  <a:gd name="connsiteY0" fmla="*/ 78740 h 93979"/>
                  <a:gd name="connsiteX1" fmla="*/ 74930 w 74929"/>
                  <a:gd name="connsiteY1" fmla="*/ 71120 h 93979"/>
                  <a:gd name="connsiteX2" fmla="*/ 74930 w 74929"/>
                  <a:gd name="connsiteY2" fmla="*/ 86360 h 93979"/>
                  <a:gd name="connsiteX3" fmla="*/ 46990 w 74929"/>
                  <a:gd name="connsiteY3" fmla="*/ 93980 h 93979"/>
                  <a:gd name="connsiteX4" fmla="*/ 0 w 74929"/>
                  <a:gd name="connsiteY4" fmla="*/ 46990 h 93979"/>
                  <a:gd name="connsiteX5" fmla="*/ 46990 w 74929"/>
                  <a:gd name="connsiteY5" fmla="*/ 0 h 93979"/>
                  <a:gd name="connsiteX6" fmla="*/ 74930 w 74929"/>
                  <a:gd name="connsiteY6" fmla="*/ 6350 h 93979"/>
                  <a:gd name="connsiteX7" fmla="*/ 74930 w 74929"/>
                  <a:gd name="connsiteY7" fmla="*/ 21590 h 93979"/>
                  <a:gd name="connsiteX8" fmla="*/ 48260 w 74929"/>
                  <a:gd name="connsiteY8" fmla="*/ 13970 h 93979"/>
                  <a:gd name="connsiteX9" fmla="*/ 17780 w 74929"/>
                  <a:gd name="connsiteY9" fmla="*/ 45720 h 93979"/>
                  <a:gd name="connsiteX10" fmla="*/ 48260 w 74929"/>
                  <a:gd name="connsiteY10" fmla="*/ 774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929" h="93979">
                    <a:moveTo>
                      <a:pt x="48260" y="78740"/>
                    </a:moveTo>
                    <a:cubicBezTo>
                      <a:pt x="60960" y="78740"/>
                      <a:pt x="69850" y="73660"/>
                      <a:pt x="74930" y="71120"/>
                    </a:cubicBezTo>
                    <a:lnTo>
                      <a:pt x="74930" y="86360"/>
                    </a:lnTo>
                    <a:cubicBezTo>
                      <a:pt x="69850" y="88900"/>
                      <a:pt x="60960" y="93980"/>
                      <a:pt x="4699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6990" y="0"/>
                    </a:cubicBezTo>
                    <a:cubicBezTo>
                      <a:pt x="74930" y="0"/>
                      <a:pt x="68580" y="3810"/>
                      <a:pt x="74930" y="6350"/>
                    </a:cubicBezTo>
                    <a:lnTo>
                      <a:pt x="74930" y="21590"/>
                    </a:lnTo>
                    <a:cubicBezTo>
                      <a:pt x="68580" y="17780"/>
                      <a:pt x="59690" y="13970"/>
                      <a:pt x="48260" y="13970"/>
                    </a:cubicBezTo>
                    <a:cubicBezTo>
                      <a:pt x="30480" y="13970"/>
                      <a:pt x="17780" y="26670"/>
                      <a:pt x="17780" y="45720"/>
                    </a:cubicBezTo>
                    <a:cubicBezTo>
                      <a:pt x="17780" y="64770"/>
                      <a:pt x="30480" y="77470"/>
                      <a:pt x="48260" y="774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6" name="Freeform 365">
                <a:extLst>
                  <a:ext uri="{FF2B5EF4-FFF2-40B4-BE49-F238E27FC236}">
                    <a16:creationId xmlns:a16="http://schemas.microsoft.com/office/drawing/2014/main" id="{E0338810-47E0-49B1-BF87-4035B8B4B582}"/>
                  </a:ext>
                </a:extLst>
              </p:cNvPr>
              <p:cNvSpPr/>
              <p:nvPr/>
            </p:nvSpPr>
            <p:spPr>
              <a:xfrm>
                <a:off x="3765550" y="3291840"/>
                <a:ext cx="73659" cy="93979"/>
              </a:xfrm>
              <a:custGeom>
                <a:avLst/>
                <a:gdLst>
                  <a:gd name="connsiteX0" fmla="*/ 5080 w 73659"/>
                  <a:gd name="connsiteY0" fmla="*/ 6350 h 93979"/>
                  <a:gd name="connsiteX1" fmla="*/ 36830 w 73659"/>
                  <a:gd name="connsiteY1" fmla="*/ 0 h 93979"/>
                  <a:gd name="connsiteX2" fmla="*/ 73660 w 73659"/>
                  <a:gd name="connsiteY2" fmla="*/ 34290 h 93979"/>
                  <a:gd name="connsiteX3" fmla="*/ 73660 w 73659"/>
                  <a:gd name="connsiteY3" fmla="*/ 91440 h 93979"/>
                  <a:gd name="connsiteX4" fmla="*/ 58420 w 73659"/>
                  <a:gd name="connsiteY4" fmla="*/ 91440 h 93979"/>
                  <a:gd name="connsiteX5" fmla="*/ 58420 w 73659"/>
                  <a:gd name="connsiteY5" fmla="*/ 81280 h 93979"/>
                  <a:gd name="connsiteX6" fmla="*/ 58420 w 73659"/>
                  <a:gd name="connsiteY6" fmla="*/ 73660 h 93979"/>
                  <a:gd name="connsiteX7" fmla="*/ 58420 w 73659"/>
                  <a:gd name="connsiteY7" fmla="*/ 73660 h 93979"/>
                  <a:gd name="connsiteX8" fmla="*/ 27940 w 73659"/>
                  <a:gd name="connsiteY8" fmla="*/ 93980 h 93979"/>
                  <a:gd name="connsiteX9" fmla="*/ 0 w 73659"/>
                  <a:gd name="connsiteY9" fmla="*/ 67310 h 93979"/>
                  <a:gd name="connsiteX10" fmla="*/ 58420 w 73659"/>
                  <a:gd name="connsiteY10" fmla="*/ 39370 h 93979"/>
                  <a:gd name="connsiteX11" fmla="*/ 58420 w 73659"/>
                  <a:gd name="connsiteY11" fmla="*/ 34290 h 93979"/>
                  <a:gd name="connsiteX12" fmla="*/ 35560 w 73659"/>
                  <a:gd name="connsiteY12" fmla="*/ 13970 h 93979"/>
                  <a:gd name="connsiteX13" fmla="*/ 6350 w 73659"/>
                  <a:gd name="connsiteY13" fmla="*/ 21590 h 93979"/>
                  <a:gd name="connsiteX14" fmla="*/ 6350 w 73659"/>
                  <a:gd name="connsiteY14" fmla="*/ 6350 h 93979"/>
                  <a:gd name="connsiteX15" fmla="*/ 57150 w 73659"/>
                  <a:gd name="connsiteY15" fmla="*/ 50800 h 93979"/>
                  <a:gd name="connsiteX16" fmla="*/ 16510 w 73659"/>
                  <a:gd name="connsiteY16" fmla="*/ 66040 h 93979"/>
                  <a:gd name="connsiteX17" fmla="*/ 30480 w 73659"/>
                  <a:gd name="connsiteY17" fmla="*/ 80010 h 93979"/>
                  <a:gd name="connsiteX18" fmla="*/ 57150 w 73659"/>
                  <a:gd name="connsiteY18" fmla="*/ 5080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80010"/>
                      <a:pt x="30480" y="80010"/>
                    </a:cubicBezTo>
                    <a:cubicBezTo>
                      <a:pt x="45720" y="80010"/>
                      <a:pt x="57150" y="64770"/>
                      <a:pt x="5715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7" name="Freeform 366">
                <a:extLst>
                  <a:ext uri="{FF2B5EF4-FFF2-40B4-BE49-F238E27FC236}">
                    <a16:creationId xmlns:a16="http://schemas.microsoft.com/office/drawing/2014/main" id="{C33633AB-3B04-CF7E-E677-8E08E6C3BE4C}"/>
                  </a:ext>
                </a:extLst>
              </p:cNvPr>
              <p:cNvSpPr/>
              <p:nvPr/>
            </p:nvSpPr>
            <p:spPr>
              <a:xfrm>
                <a:off x="3856990" y="3266440"/>
                <a:ext cx="60959" cy="116839"/>
              </a:xfrm>
              <a:custGeom>
                <a:avLst/>
                <a:gdLst>
                  <a:gd name="connsiteX0" fmla="*/ 15240 w 60959"/>
                  <a:gd name="connsiteY0" fmla="*/ 26670 h 116839"/>
                  <a:gd name="connsiteX1" fmla="*/ 15240 w 60959"/>
                  <a:gd name="connsiteY1" fmla="*/ 0 h 116839"/>
                  <a:gd name="connsiteX2" fmla="*/ 31750 w 60959"/>
                  <a:gd name="connsiteY2" fmla="*/ 0 h 116839"/>
                  <a:gd name="connsiteX3" fmla="*/ 31750 w 60959"/>
                  <a:gd name="connsiteY3" fmla="*/ 26670 h 116839"/>
                  <a:gd name="connsiteX4" fmla="*/ 58420 w 60959"/>
                  <a:gd name="connsiteY4" fmla="*/ 26670 h 116839"/>
                  <a:gd name="connsiteX5" fmla="*/ 58420 w 60959"/>
                  <a:gd name="connsiteY5" fmla="*/ 40640 h 116839"/>
                  <a:gd name="connsiteX6" fmla="*/ 31750 w 60959"/>
                  <a:gd name="connsiteY6" fmla="*/ 40640 h 116839"/>
                  <a:gd name="connsiteX7" fmla="*/ 31750 w 60959"/>
                  <a:gd name="connsiteY7" fmla="*/ 86360 h 116839"/>
                  <a:gd name="connsiteX8" fmla="*/ 44450 w 60959"/>
                  <a:gd name="connsiteY8" fmla="*/ 102870 h 116839"/>
                  <a:gd name="connsiteX9" fmla="*/ 60960 w 60959"/>
                  <a:gd name="connsiteY9" fmla="*/ 99060 h 116839"/>
                  <a:gd name="connsiteX10" fmla="*/ 60960 w 60959"/>
                  <a:gd name="connsiteY10" fmla="*/ 113030 h 116839"/>
                  <a:gd name="connsiteX11" fmla="*/ 40640 w 60959"/>
                  <a:gd name="connsiteY11" fmla="*/ 116840 h 116839"/>
                  <a:gd name="connsiteX12" fmla="*/ 13970 w 60959"/>
                  <a:gd name="connsiteY12" fmla="*/ 90170 h 116839"/>
                  <a:gd name="connsiteX13" fmla="*/ 13970 w 60959"/>
                  <a:gd name="connsiteY13" fmla="*/ 39370 h 116839"/>
                  <a:gd name="connsiteX14" fmla="*/ 0 w 60959"/>
                  <a:gd name="connsiteY14" fmla="*/ 39370 h 116839"/>
                  <a:gd name="connsiteX15" fmla="*/ 0 w 60959"/>
                  <a:gd name="connsiteY15" fmla="*/ 25400 h 116839"/>
                  <a:gd name="connsiteX16" fmla="*/ 15240 w 60959"/>
                  <a:gd name="connsiteY16" fmla="*/ 25400 h 11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59" h="116839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93609C48-B0B2-59F9-8285-BDD3BFCFD3C7}"/>
                  </a:ext>
                </a:extLst>
              </p:cNvPr>
              <p:cNvSpPr/>
              <p:nvPr/>
            </p:nvSpPr>
            <p:spPr>
              <a:xfrm>
                <a:off x="3982720" y="3290570"/>
                <a:ext cx="91439" cy="93979"/>
              </a:xfrm>
              <a:custGeom>
                <a:avLst/>
                <a:gdLst>
                  <a:gd name="connsiteX0" fmla="*/ 91440 w 91439"/>
                  <a:gd name="connsiteY0" fmla="*/ 46990 h 93979"/>
                  <a:gd name="connsiteX1" fmla="*/ 45720 w 91439"/>
                  <a:gd name="connsiteY1" fmla="*/ 93980 h 93979"/>
                  <a:gd name="connsiteX2" fmla="*/ 0 w 91439"/>
                  <a:gd name="connsiteY2" fmla="*/ 46990 h 93979"/>
                  <a:gd name="connsiteX3" fmla="*/ 45720 w 91439"/>
                  <a:gd name="connsiteY3" fmla="*/ 0 h 93979"/>
                  <a:gd name="connsiteX4" fmla="*/ 91440 w 91439"/>
                  <a:gd name="connsiteY4" fmla="*/ 46990 h 93979"/>
                  <a:gd name="connsiteX5" fmla="*/ 74930 w 91439"/>
                  <a:gd name="connsiteY5" fmla="*/ 46990 h 93979"/>
                  <a:gd name="connsiteX6" fmla="*/ 44450 w 91439"/>
                  <a:gd name="connsiteY6" fmla="*/ 15240 h 93979"/>
                  <a:gd name="connsiteX7" fmla="*/ 15240 w 91439"/>
                  <a:gd name="connsiteY7" fmla="*/ 46990 h 93979"/>
                  <a:gd name="connsiteX8" fmla="*/ 44450 w 91439"/>
                  <a:gd name="connsiteY8" fmla="*/ 78740 h 93979"/>
                  <a:gd name="connsiteX9" fmla="*/ 74930 w 91439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39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4930" y="46990"/>
                    </a:moveTo>
                    <a:cubicBezTo>
                      <a:pt x="74930" y="27940"/>
                      <a:pt x="62230" y="15240"/>
                      <a:pt x="44450" y="15240"/>
                    </a:cubicBezTo>
                    <a:cubicBezTo>
                      <a:pt x="26670" y="15240"/>
                      <a:pt x="15240" y="29210"/>
                      <a:pt x="15240" y="46990"/>
                    </a:cubicBezTo>
                    <a:cubicBezTo>
                      <a:pt x="15240" y="64770"/>
                      <a:pt x="27940" y="78740"/>
                      <a:pt x="44450" y="78740"/>
                    </a:cubicBezTo>
                    <a:cubicBezTo>
                      <a:pt x="60960" y="78740"/>
                      <a:pt x="74930" y="64770"/>
                      <a:pt x="7493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E685FE5D-2B43-64DB-3F05-C3B270C72E0A}"/>
                  </a:ext>
                </a:extLst>
              </p:cNvPr>
              <p:cNvSpPr/>
              <p:nvPr/>
            </p:nvSpPr>
            <p:spPr>
              <a:xfrm>
                <a:off x="4100829" y="3290570"/>
                <a:ext cx="80010" cy="91439"/>
              </a:xfrm>
              <a:custGeom>
                <a:avLst/>
                <a:gdLst>
                  <a:gd name="connsiteX0" fmla="*/ 15240 w 80010"/>
                  <a:gd name="connsiteY0" fmla="*/ 2540 h 91439"/>
                  <a:gd name="connsiteX1" fmla="*/ 15240 w 80010"/>
                  <a:gd name="connsiteY1" fmla="*/ 15240 h 91439"/>
                  <a:gd name="connsiteX2" fmla="*/ 15240 w 80010"/>
                  <a:gd name="connsiteY2" fmla="*/ 21590 h 91439"/>
                  <a:gd name="connsiteX3" fmla="*/ 15240 w 80010"/>
                  <a:gd name="connsiteY3" fmla="*/ 21590 h 91439"/>
                  <a:gd name="connsiteX4" fmla="*/ 49530 w 80010"/>
                  <a:gd name="connsiteY4" fmla="*/ 0 h 91439"/>
                  <a:gd name="connsiteX5" fmla="*/ 80010 w 80010"/>
                  <a:gd name="connsiteY5" fmla="*/ 35560 h 91439"/>
                  <a:gd name="connsiteX6" fmla="*/ 80010 w 80010"/>
                  <a:gd name="connsiteY6" fmla="*/ 91440 h 91439"/>
                  <a:gd name="connsiteX7" fmla="*/ 63500 w 80010"/>
                  <a:gd name="connsiteY7" fmla="*/ 91440 h 91439"/>
                  <a:gd name="connsiteX8" fmla="*/ 63500 w 80010"/>
                  <a:gd name="connsiteY8" fmla="*/ 39370 h 91439"/>
                  <a:gd name="connsiteX9" fmla="*/ 46990 w 80010"/>
                  <a:gd name="connsiteY9" fmla="*/ 16510 h 91439"/>
                  <a:gd name="connsiteX10" fmla="*/ 16510 w 80010"/>
                  <a:gd name="connsiteY10" fmla="*/ 48260 h 91439"/>
                  <a:gd name="connsiteX11" fmla="*/ 16510 w 80010"/>
                  <a:gd name="connsiteY11" fmla="*/ 91440 h 91439"/>
                  <a:gd name="connsiteX12" fmla="*/ 0 w 80010"/>
                  <a:gd name="connsiteY12" fmla="*/ 91440 h 91439"/>
                  <a:gd name="connsiteX13" fmla="*/ 0 w 80010"/>
                  <a:gd name="connsiteY13" fmla="*/ 2540 h 91439"/>
                  <a:gd name="connsiteX14" fmla="*/ 15240 w 80010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1" name="Freeform 370">
                <a:extLst>
                  <a:ext uri="{FF2B5EF4-FFF2-40B4-BE49-F238E27FC236}">
                    <a16:creationId xmlns:a16="http://schemas.microsoft.com/office/drawing/2014/main" id="{44C4341A-968A-7E59-9FAF-ABF35073D7FD}"/>
                  </a:ext>
                </a:extLst>
              </p:cNvPr>
              <p:cNvSpPr/>
              <p:nvPr/>
            </p:nvSpPr>
            <p:spPr>
              <a:xfrm>
                <a:off x="4204970" y="3290570"/>
                <a:ext cx="62229" cy="92709"/>
              </a:xfrm>
              <a:custGeom>
                <a:avLst/>
                <a:gdLst>
                  <a:gd name="connsiteX0" fmla="*/ 26670 w 62229"/>
                  <a:gd name="connsiteY0" fmla="*/ 53340 h 92709"/>
                  <a:gd name="connsiteX1" fmla="*/ 0 w 62229"/>
                  <a:gd name="connsiteY1" fmla="*/ 25400 h 92709"/>
                  <a:gd name="connsiteX2" fmla="*/ 31750 w 62229"/>
                  <a:gd name="connsiteY2" fmla="*/ 0 h 92709"/>
                  <a:gd name="connsiteX3" fmla="*/ 57150 w 62229"/>
                  <a:gd name="connsiteY3" fmla="*/ 5080 h 92709"/>
                  <a:gd name="connsiteX4" fmla="*/ 57150 w 62229"/>
                  <a:gd name="connsiteY4" fmla="*/ 20320 h 92709"/>
                  <a:gd name="connsiteX5" fmla="*/ 34290 w 62229"/>
                  <a:gd name="connsiteY5" fmla="*/ 13970 h 92709"/>
                  <a:gd name="connsiteX6" fmla="*/ 16510 w 62229"/>
                  <a:gd name="connsiteY6" fmla="*/ 25400 h 92709"/>
                  <a:gd name="connsiteX7" fmla="*/ 34290 w 62229"/>
                  <a:gd name="connsiteY7" fmla="*/ 39370 h 92709"/>
                  <a:gd name="connsiteX8" fmla="*/ 62230 w 62229"/>
                  <a:gd name="connsiteY8" fmla="*/ 67310 h 92709"/>
                  <a:gd name="connsiteX9" fmla="*/ 30480 w 62229"/>
                  <a:gd name="connsiteY9" fmla="*/ 92710 h 92709"/>
                  <a:gd name="connsiteX10" fmla="*/ 1270 w 62229"/>
                  <a:gd name="connsiteY10" fmla="*/ 86360 h 92709"/>
                  <a:gd name="connsiteX11" fmla="*/ 1270 w 62229"/>
                  <a:gd name="connsiteY11" fmla="*/ 71120 h 92709"/>
                  <a:gd name="connsiteX12" fmla="*/ 29210 w 62229"/>
                  <a:gd name="connsiteY12" fmla="*/ 78740 h 92709"/>
                  <a:gd name="connsiteX13" fmla="*/ 46990 w 62229"/>
                  <a:gd name="connsiteY13" fmla="*/ 67310 h 92709"/>
                  <a:gd name="connsiteX14" fmla="*/ 26670 w 62229"/>
                  <a:gd name="connsiteY14" fmla="*/ 52070 h 9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29" h="92709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2" name="Freeform 371">
                <a:extLst>
                  <a:ext uri="{FF2B5EF4-FFF2-40B4-BE49-F238E27FC236}">
                    <a16:creationId xmlns:a16="http://schemas.microsoft.com/office/drawing/2014/main" id="{373838BF-4458-EB31-A9D7-779519ED7159}"/>
                  </a:ext>
                </a:extLst>
              </p:cNvPr>
              <p:cNvSpPr/>
              <p:nvPr/>
            </p:nvSpPr>
            <p:spPr>
              <a:xfrm>
                <a:off x="4349750" y="3290570"/>
                <a:ext cx="62229" cy="92709"/>
              </a:xfrm>
              <a:custGeom>
                <a:avLst/>
                <a:gdLst>
                  <a:gd name="connsiteX0" fmla="*/ 26670 w 62229"/>
                  <a:gd name="connsiteY0" fmla="*/ 53340 h 92709"/>
                  <a:gd name="connsiteX1" fmla="*/ 0 w 62229"/>
                  <a:gd name="connsiteY1" fmla="*/ 25400 h 92709"/>
                  <a:gd name="connsiteX2" fmla="*/ 31750 w 62229"/>
                  <a:gd name="connsiteY2" fmla="*/ 0 h 92709"/>
                  <a:gd name="connsiteX3" fmla="*/ 57150 w 62229"/>
                  <a:gd name="connsiteY3" fmla="*/ 5080 h 92709"/>
                  <a:gd name="connsiteX4" fmla="*/ 57150 w 62229"/>
                  <a:gd name="connsiteY4" fmla="*/ 20320 h 92709"/>
                  <a:gd name="connsiteX5" fmla="*/ 34290 w 62229"/>
                  <a:gd name="connsiteY5" fmla="*/ 13970 h 92709"/>
                  <a:gd name="connsiteX6" fmla="*/ 16510 w 62229"/>
                  <a:gd name="connsiteY6" fmla="*/ 25400 h 92709"/>
                  <a:gd name="connsiteX7" fmla="*/ 34290 w 62229"/>
                  <a:gd name="connsiteY7" fmla="*/ 39370 h 92709"/>
                  <a:gd name="connsiteX8" fmla="*/ 62230 w 62229"/>
                  <a:gd name="connsiteY8" fmla="*/ 67310 h 92709"/>
                  <a:gd name="connsiteX9" fmla="*/ 30480 w 62229"/>
                  <a:gd name="connsiteY9" fmla="*/ 92710 h 92709"/>
                  <a:gd name="connsiteX10" fmla="*/ 1270 w 62229"/>
                  <a:gd name="connsiteY10" fmla="*/ 86360 h 92709"/>
                  <a:gd name="connsiteX11" fmla="*/ 1270 w 62229"/>
                  <a:gd name="connsiteY11" fmla="*/ 71120 h 92709"/>
                  <a:gd name="connsiteX12" fmla="*/ 29210 w 62229"/>
                  <a:gd name="connsiteY12" fmla="*/ 78740 h 92709"/>
                  <a:gd name="connsiteX13" fmla="*/ 46990 w 62229"/>
                  <a:gd name="connsiteY13" fmla="*/ 67310 h 92709"/>
                  <a:gd name="connsiteX14" fmla="*/ 26670 w 62229"/>
                  <a:gd name="connsiteY14" fmla="*/ 52070 h 9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29" h="92709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2700" y="0"/>
                      <a:pt x="31750" y="0"/>
                    </a:cubicBezTo>
                    <a:cubicBezTo>
                      <a:pt x="5080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4" name="Freeform 373">
                <a:extLst>
                  <a:ext uri="{FF2B5EF4-FFF2-40B4-BE49-F238E27FC236}">
                    <a16:creationId xmlns:a16="http://schemas.microsoft.com/office/drawing/2014/main" id="{66088064-EE12-8AF5-6065-23A703BB1E17}"/>
                  </a:ext>
                </a:extLst>
              </p:cNvPr>
              <p:cNvSpPr/>
              <p:nvPr/>
            </p:nvSpPr>
            <p:spPr>
              <a:xfrm>
                <a:off x="4541520" y="3290570"/>
                <a:ext cx="91439" cy="93979"/>
              </a:xfrm>
              <a:custGeom>
                <a:avLst/>
                <a:gdLst>
                  <a:gd name="connsiteX0" fmla="*/ 91440 w 91439"/>
                  <a:gd name="connsiteY0" fmla="*/ 46990 h 93979"/>
                  <a:gd name="connsiteX1" fmla="*/ 45720 w 91439"/>
                  <a:gd name="connsiteY1" fmla="*/ 93980 h 93979"/>
                  <a:gd name="connsiteX2" fmla="*/ 0 w 91439"/>
                  <a:gd name="connsiteY2" fmla="*/ 46990 h 93979"/>
                  <a:gd name="connsiteX3" fmla="*/ 45720 w 91439"/>
                  <a:gd name="connsiteY3" fmla="*/ 0 h 93979"/>
                  <a:gd name="connsiteX4" fmla="*/ 91440 w 91439"/>
                  <a:gd name="connsiteY4" fmla="*/ 46990 h 93979"/>
                  <a:gd name="connsiteX5" fmla="*/ 74930 w 91439"/>
                  <a:gd name="connsiteY5" fmla="*/ 46990 h 93979"/>
                  <a:gd name="connsiteX6" fmla="*/ 44450 w 91439"/>
                  <a:gd name="connsiteY6" fmla="*/ 15240 h 93979"/>
                  <a:gd name="connsiteX7" fmla="*/ 15240 w 91439"/>
                  <a:gd name="connsiteY7" fmla="*/ 46990 h 93979"/>
                  <a:gd name="connsiteX8" fmla="*/ 44450 w 91439"/>
                  <a:gd name="connsiteY8" fmla="*/ 78740 h 93979"/>
                  <a:gd name="connsiteX9" fmla="*/ 74930 w 91439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39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4930" y="46990"/>
                    </a:moveTo>
                    <a:cubicBezTo>
                      <a:pt x="74930" y="27940"/>
                      <a:pt x="62230" y="15240"/>
                      <a:pt x="44450" y="15240"/>
                    </a:cubicBezTo>
                    <a:cubicBezTo>
                      <a:pt x="26670" y="15240"/>
                      <a:pt x="15240" y="29210"/>
                      <a:pt x="15240" y="46990"/>
                    </a:cubicBezTo>
                    <a:cubicBezTo>
                      <a:pt x="15240" y="64770"/>
                      <a:pt x="27940" y="78740"/>
                      <a:pt x="44450" y="78740"/>
                    </a:cubicBezTo>
                    <a:cubicBezTo>
                      <a:pt x="60960" y="78740"/>
                      <a:pt x="74930" y="64770"/>
                      <a:pt x="7493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5" name="Freeform 374">
                <a:extLst>
                  <a:ext uri="{FF2B5EF4-FFF2-40B4-BE49-F238E27FC236}">
                    <a16:creationId xmlns:a16="http://schemas.microsoft.com/office/drawing/2014/main" id="{F9E69BE6-2FF9-9B09-528A-AC7EE3106604}"/>
                  </a:ext>
                </a:extLst>
              </p:cNvPr>
              <p:cNvSpPr/>
              <p:nvPr/>
            </p:nvSpPr>
            <p:spPr>
              <a:xfrm>
                <a:off x="4657090" y="3293109"/>
                <a:ext cx="78739" cy="91440"/>
              </a:xfrm>
              <a:custGeom>
                <a:avLst/>
                <a:gdLst>
                  <a:gd name="connsiteX0" fmla="*/ 63500 w 78739"/>
                  <a:gd name="connsiteY0" fmla="*/ 88900 h 91440"/>
                  <a:gd name="connsiteX1" fmla="*/ 63500 w 78739"/>
                  <a:gd name="connsiteY1" fmla="*/ 76200 h 91440"/>
                  <a:gd name="connsiteX2" fmla="*/ 63500 w 78739"/>
                  <a:gd name="connsiteY2" fmla="*/ 69850 h 91440"/>
                  <a:gd name="connsiteX3" fmla="*/ 63500 w 78739"/>
                  <a:gd name="connsiteY3" fmla="*/ 69850 h 91440"/>
                  <a:gd name="connsiteX4" fmla="*/ 30480 w 78739"/>
                  <a:gd name="connsiteY4" fmla="*/ 91440 h 91440"/>
                  <a:gd name="connsiteX5" fmla="*/ 0 w 78739"/>
                  <a:gd name="connsiteY5" fmla="*/ 55880 h 91440"/>
                  <a:gd name="connsiteX6" fmla="*/ 0 w 78739"/>
                  <a:gd name="connsiteY6" fmla="*/ 0 h 91440"/>
                  <a:gd name="connsiteX7" fmla="*/ 16510 w 78739"/>
                  <a:gd name="connsiteY7" fmla="*/ 0 h 91440"/>
                  <a:gd name="connsiteX8" fmla="*/ 16510 w 78739"/>
                  <a:gd name="connsiteY8" fmla="*/ 52070 h 91440"/>
                  <a:gd name="connsiteX9" fmla="*/ 33020 w 78739"/>
                  <a:gd name="connsiteY9" fmla="*/ 74930 h 91440"/>
                  <a:gd name="connsiteX10" fmla="*/ 62230 w 78739"/>
                  <a:gd name="connsiteY10" fmla="*/ 43180 h 91440"/>
                  <a:gd name="connsiteX11" fmla="*/ 62230 w 78739"/>
                  <a:gd name="connsiteY11" fmla="*/ 0 h 91440"/>
                  <a:gd name="connsiteX12" fmla="*/ 78740 w 78739"/>
                  <a:gd name="connsiteY12" fmla="*/ 0 h 91440"/>
                  <a:gd name="connsiteX13" fmla="*/ 78740 w 78739"/>
                  <a:gd name="connsiteY13" fmla="*/ 88900 h 91440"/>
                  <a:gd name="connsiteX14" fmla="*/ 63500 w 78739"/>
                  <a:gd name="connsiteY14" fmla="*/ 8890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8739" h="91440">
                    <a:moveTo>
                      <a:pt x="63500" y="88900"/>
                    </a:moveTo>
                    <a:lnTo>
                      <a:pt x="63500" y="76200"/>
                    </a:lnTo>
                    <a:cubicBezTo>
                      <a:pt x="63500" y="72390"/>
                      <a:pt x="63500" y="69850"/>
                      <a:pt x="63500" y="69850"/>
                    </a:cubicBezTo>
                    <a:lnTo>
                      <a:pt x="63500" y="69850"/>
                    </a:lnTo>
                    <a:cubicBezTo>
                      <a:pt x="59690" y="77470"/>
                      <a:pt x="48260" y="91440"/>
                      <a:pt x="30480" y="91440"/>
                    </a:cubicBezTo>
                    <a:cubicBezTo>
                      <a:pt x="12700" y="91440"/>
                      <a:pt x="0" y="78740"/>
                      <a:pt x="0" y="55880"/>
                    </a:cubicBezTo>
                    <a:lnTo>
                      <a:pt x="0" y="0"/>
                    </a:lnTo>
                    <a:lnTo>
                      <a:pt x="16510" y="0"/>
                    </a:lnTo>
                    <a:lnTo>
                      <a:pt x="16510" y="52070"/>
                    </a:lnTo>
                    <a:cubicBezTo>
                      <a:pt x="16510" y="64770"/>
                      <a:pt x="19050" y="74930"/>
                      <a:pt x="33020" y="74930"/>
                    </a:cubicBezTo>
                    <a:cubicBezTo>
                      <a:pt x="46990" y="74930"/>
                      <a:pt x="62230" y="60960"/>
                      <a:pt x="62230" y="43180"/>
                    </a:cubicBezTo>
                    <a:lnTo>
                      <a:pt x="62230" y="0"/>
                    </a:lnTo>
                    <a:lnTo>
                      <a:pt x="78740" y="0"/>
                    </a:lnTo>
                    <a:lnTo>
                      <a:pt x="78740" y="88900"/>
                    </a:lnTo>
                    <a:lnTo>
                      <a:pt x="63500" y="889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B4C876F9-2834-175C-B9B4-5CFE30D498E6}"/>
                  </a:ext>
                </a:extLst>
              </p:cNvPr>
              <p:cNvSpPr/>
              <p:nvPr/>
            </p:nvSpPr>
            <p:spPr>
              <a:xfrm>
                <a:off x="4998720" y="3291840"/>
                <a:ext cx="73659" cy="93979"/>
              </a:xfrm>
              <a:custGeom>
                <a:avLst/>
                <a:gdLst>
                  <a:gd name="connsiteX0" fmla="*/ 5080 w 73659"/>
                  <a:gd name="connsiteY0" fmla="*/ 6350 h 93979"/>
                  <a:gd name="connsiteX1" fmla="*/ 36830 w 73659"/>
                  <a:gd name="connsiteY1" fmla="*/ 0 h 93979"/>
                  <a:gd name="connsiteX2" fmla="*/ 73660 w 73659"/>
                  <a:gd name="connsiteY2" fmla="*/ 34290 h 93979"/>
                  <a:gd name="connsiteX3" fmla="*/ 73660 w 73659"/>
                  <a:gd name="connsiteY3" fmla="*/ 91440 h 93979"/>
                  <a:gd name="connsiteX4" fmla="*/ 58420 w 73659"/>
                  <a:gd name="connsiteY4" fmla="*/ 91440 h 93979"/>
                  <a:gd name="connsiteX5" fmla="*/ 58420 w 73659"/>
                  <a:gd name="connsiteY5" fmla="*/ 81280 h 93979"/>
                  <a:gd name="connsiteX6" fmla="*/ 58420 w 73659"/>
                  <a:gd name="connsiteY6" fmla="*/ 73660 h 93979"/>
                  <a:gd name="connsiteX7" fmla="*/ 58420 w 73659"/>
                  <a:gd name="connsiteY7" fmla="*/ 73660 h 93979"/>
                  <a:gd name="connsiteX8" fmla="*/ 27940 w 73659"/>
                  <a:gd name="connsiteY8" fmla="*/ 93980 h 93979"/>
                  <a:gd name="connsiteX9" fmla="*/ 0 w 73659"/>
                  <a:gd name="connsiteY9" fmla="*/ 67310 h 93979"/>
                  <a:gd name="connsiteX10" fmla="*/ 58420 w 73659"/>
                  <a:gd name="connsiteY10" fmla="*/ 39370 h 93979"/>
                  <a:gd name="connsiteX11" fmla="*/ 58420 w 73659"/>
                  <a:gd name="connsiteY11" fmla="*/ 34290 h 93979"/>
                  <a:gd name="connsiteX12" fmla="*/ 35560 w 73659"/>
                  <a:gd name="connsiteY12" fmla="*/ 13970 h 93979"/>
                  <a:gd name="connsiteX13" fmla="*/ 6350 w 73659"/>
                  <a:gd name="connsiteY13" fmla="*/ 21590 h 93979"/>
                  <a:gd name="connsiteX14" fmla="*/ 6350 w 73659"/>
                  <a:gd name="connsiteY14" fmla="*/ 6350 h 93979"/>
                  <a:gd name="connsiteX15" fmla="*/ 57150 w 73659"/>
                  <a:gd name="connsiteY15" fmla="*/ 50800 h 93979"/>
                  <a:gd name="connsiteX16" fmla="*/ 16510 w 73659"/>
                  <a:gd name="connsiteY16" fmla="*/ 66040 h 93979"/>
                  <a:gd name="connsiteX17" fmla="*/ 30480 w 73659"/>
                  <a:gd name="connsiteY17" fmla="*/ 80010 h 93979"/>
                  <a:gd name="connsiteX18" fmla="*/ 57150 w 73659"/>
                  <a:gd name="connsiteY18" fmla="*/ 5080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80010"/>
                      <a:pt x="30480" y="80010"/>
                    </a:cubicBezTo>
                    <a:cubicBezTo>
                      <a:pt x="45720" y="80010"/>
                      <a:pt x="57150" y="64770"/>
                      <a:pt x="5715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1" name="Freeform 380">
                <a:extLst>
                  <a:ext uri="{FF2B5EF4-FFF2-40B4-BE49-F238E27FC236}">
                    <a16:creationId xmlns:a16="http://schemas.microsoft.com/office/drawing/2014/main" id="{BF307904-9079-7F88-96BB-967935EBB7DA}"/>
                  </a:ext>
                </a:extLst>
              </p:cNvPr>
              <p:cNvSpPr/>
              <p:nvPr/>
            </p:nvSpPr>
            <p:spPr>
              <a:xfrm>
                <a:off x="5322570" y="3290570"/>
                <a:ext cx="83820" cy="93979"/>
              </a:xfrm>
              <a:custGeom>
                <a:avLst/>
                <a:gdLst>
                  <a:gd name="connsiteX0" fmla="*/ 83820 w 83820"/>
                  <a:gd name="connsiteY0" fmla="*/ 41910 h 93979"/>
                  <a:gd name="connsiteX1" fmla="*/ 83820 w 83820"/>
                  <a:gd name="connsiteY1" fmla="*/ 50800 h 93979"/>
                  <a:gd name="connsiteX2" fmla="*/ 17780 w 83820"/>
                  <a:gd name="connsiteY2" fmla="*/ 50800 h 93979"/>
                  <a:gd name="connsiteX3" fmla="*/ 48260 w 83820"/>
                  <a:gd name="connsiteY3" fmla="*/ 80010 h 93979"/>
                  <a:gd name="connsiteX4" fmla="*/ 80010 w 83820"/>
                  <a:gd name="connsiteY4" fmla="*/ 71120 h 93979"/>
                  <a:gd name="connsiteX5" fmla="*/ 80010 w 83820"/>
                  <a:gd name="connsiteY5" fmla="*/ 86360 h 93979"/>
                  <a:gd name="connsiteX6" fmla="*/ 46990 w 83820"/>
                  <a:gd name="connsiteY6" fmla="*/ 93980 h 93979"/>
                  <a:gd name="connsiteX7" fmla="*/ 0 w 83820"/>
                  <a:gd name="connsiteY7" fmla="*/ 46990 h 93979"/>
                  <a:gd name="connsiteX8" fmla="*/ 43180 w 83820"/>
                  <a:gd name="connsiteY8" fmla="*/ 0 h 93979"/>
                  <a:gd name="connsiteX9" fmla="*/ 83820 w 83820"/>
                  <a:gd name="connsiteY9" fmla="*/ 41910 h 93979"/>
                  <a:gd name="connsiteX10" fmla="*/ 44450 w 83820"/>
                  <a:gd name="connsiteY10" fmla="*/ 13970 h 93979"/>
                  <a:gd name="connsiteX11" fmla="*/ 19050 w 83820"/>
                  <a:gd name="connsiteY11" fmla="*/ 38100 h 93979"/>
                  <a:gd name="connsiteX12" fmla="*/ 68580 w 83820"/>
                  <a:gd name="connsiteY12" fmla="*/ 38100 h 93979"/>
                  <a:gd name="connsiteX13" fmla="*/ 44450 w 83820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4450" y="13970"/>
                    </a:moveTo>
                    <a:cubicBezTo>
                      <a:pt x="29210" y="13970"/>
                      <a:pt x="20320" y="25400"/>
                      <a:pt x="19050" y="38100"/>
                    </a:cubicBezTo>
                    <a:lnTo>
                      <a:pt x="68580" y="38100"/>
                    </a:lnTo>
                    <a:cubicBezTo>
                      <a:pt x="68580" y="25400"/>
                      <a:pt x="60960" y="13970"/>
                      <a:pt x="4445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2" name="Freeform 381">
                <a:extLst>
                  <a:ext uri="{FF2B5EF4-FFF2-40B4-BE49-F238E27FC236}">
                    <a16:creationId xmlns:a16="http://schemas.microsoft.com/office/drawing/2014/main" id="{BBE75DBA-026B-2D3D-D395-7D4D15BA426B}"/>
                  </a:ext>
                </a:extLst>
              </p:cNvPr>
              <p:cNvSpPr/>
              <p:nvPr/>
            </p:nvSpPr>
            <p:spPr>
              <a:xfrm>
                <a:off x="5431790" y="3290570"/>
                <a:ext cx="51047" cy="92709"/>
              </a:xfrm>
              <a:custGeom>
                <a:avLst/>
                <a:gdLst>
                  <a:gd name="connsiteX0" fmla="*/ 0 w 51047"/>
                  <a:gd name="connsiteY0" fmla="*/ 2540 h 92709"/>
                  <a:gd name="connsiteX1" fmla="*/ 15240 w 51047"/>
                  <a:gd name="connsiteY1" fmla="*/ 2540 h 92709"/>
                  <a:gd name="connsiteX2" fmla="*/ 15240 w 51047"/>
                  <a:gd name="connsiteY2" fmla="*/ 15240 h 92709"/>
                  <a:gd name="connsiteX3" fmla="*/ 15240 w 51047"/>
                  <a:gd name="connsiteY3" fmla="*/ 21590 h 92709"/>
                  <a:gd name="connsiteX4" fmla="*/ 15240 w 51047"/>
                  <a:gd name="connsiteY4" fmla="*/ 21590 h 92709"/>
                  <a:gd name="connsiteX5" fmla="*/ 43180 w 51047"/>
                  <a:gd name="connsiteY5" fmla="*/ 0 h 92709"/>
                  <a:gd name="connsiteX6" fmla="*/ 48260 w 51047"/>
                  <a:gd name="connsiteY6" fmla="*/ 0 h 92709"/>
                  <a:gd name="connsiteX7" fmla="*/ 48260 w 51047"/>
                  <a:gd name="connsiteY7" fmla="*/ 16510 h 92709"/>
                  <a:gd name="connsiteX8" fmla="*/ 43180 w 51047"/>
                  <a:gd name="connsiteY8" fmla="*/ 16510 h 92709"/>
                  <a:gd name="connsiteX9" fmla="*/ 16510 w 51047"/>
                  <a:gd name="connsiteY9" fmla="*/ 53340 h 92709"/>
                  <a:gd name="connsiteX10" fmla="*/ 16510 w 51047"/>
                  <a:gd name="connsiteY10" fmla="*/ 92710 h 92709"/>
                  <a:gd name="connsiteX11" fmla="*/ 0 w 51047"/>
                  <a:gd name="connsiteY11" fmla="*/ 92710 h 92709"/>
                  <a:gd name="connsiteX12" fmla="*/ 0 w 51047"/>
                  <a:gd name="connsiteY12" fmla="*/ 3810 h 9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09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DCEF4396-D78D-E853-6FF5-5FC4FA858893}"/>
                  </a:ext>
                </a:extLst>
              </p:cNvPr>
              <p:cNvSpPr/>
              <p:nvPr/>
            </p:nvSpPr>
            <p:spPr>
              <a:xfrm>
                <a:off x="5495290" y="3290570"/>
                <a:ext cx="83819" cy="93979"/>
              </a:xfrm>
              <a:custGeom>
                <a:avLst/>
                <a:gdLst>
                  <a:gd name="connsiteX0" fmla="*/ 83820 w 83819"/>
                  <a:gd name="connsiteY0" fmla="*/ 41910 h 93979"/>
                  <a:gd name="connsiteX1" fmla="*/ 83820 w 83819"/>
                  <a:gd name="connsiteY1" fmla="*/ 50800 h 93979"/>
                  <a:gd name="connsiteX2" fmla="*/ 17780 w 83819"/>
                  <a:gd name="connsiteY2" fmla="*/ 50800 h 93979"/>
                  <a:gd name="connsiteX3" fmla="*/ 48260 w 83819"/>
                  <a:gd name="connsiteY3" fmla="*/ 80010 h 93979"/>
                  <a:gd name="connsiteX4" fmla="*/ 80010 w 83819"/>
                  <a:gd name="connsiteY4" fmla="*/ 71120 h 93979"/>
                  <a:gd name="connsiteX5" fmla="*/ 80010 w 83819"/>
                  <a:gd name="connsiteY5" fmla="*/ 86360 h 93979"/>
                  <a:gd name="connsiteX6" fmla="*/ 46990 w 83819"/>
                  <a:gd name="connsiteY6" fmla="*/ 93980 h 93979"/>
                  <a:gd name="connsiteX7" fmla="*/ 0 w 83819"/>
                  <a:gd name="connsiteY7" fmla="*/ 46990 h 93979"/>
                  <a:gd name="connsiteX8" fmla="*/ 43180 w 83819"/>
                  <a:gd name="connsiteY8" fmla="*/ 0 h 93979"/>
                  <a:gd name="connsiteX9" fmla="*/ 83820 w 83819"/>
                  <a:gd name="connsiteY9" fmla="*/ 41910 h 93979"/>
                  <a:gd name="connsiteX10" fmla="*/ 43180 w 83819"/>
                  <a:gd name="connsiteY10" fmla="*/ 13970 h 93979"/>
                  <a:gd name="connsiteX11" fmla="*/ 17780 w 83819"/>
                  <a:gd name="connsiteY11" fmla="*/ 38100 h 93979"/>
                  <a:gd name="connsiteX12" fmla="*/ 67310 w 83819"/>
                  <a:gd name="connsiteY12" fmla="*/ 38100 h 93979"/>
                  <a:gd name="connsiteX13" fmla="*/ 43180 w 83819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4" name="Freeform 383">
                <a:extLst>
                  <a:ext uri="{FF2B5EF4-FFF2-40B4-BE49-F238E27FC236}">
                    <a16:creationId xmlns:a16="http://schemas.microsoft.com/office/drawing/2014/main" id="{830904DC-2D92-26D2-3F17-BA1AC49EBDD9}"/>
                  </a:ext>
                </a:extLst>
              </p:cNvPr>
              <p:cNvSpPr/>
              <p:nvPr/>
            </p:nvSpPr>
            <p:spPr>
              <a:xfrm>
                <a:off x="5656579" y="3266440"/>
                <a:ext cx="60960" cy="116839"/>
              </a:xfrm>
              <a:custGeom>
                <a:avLst/>
                <a:gdLst>
                  <a:gd name="connsiteX0" fmla="*/ 15240 w 60960"/>
                  <a:gd name="connsiteY0" fmla="*/ 26670 h 116839"/>
                  <a:gd name="connsiteX1" fmla="*/ 15240 w 60960"/>
                  <a:gd name="connsiteY1" fmla="*/ 0 h 116839"/>
                  <a:gd name="connsiteX2" fmla="*/ 31750 w 60960"/>
                  <a:gd name="connsiteY2" fmla="*/ 0 h 116839"/>
                  <a:gd name="connsiteX3" fmla="*/ 31750 w 60960"/>
                  <a:gd name="connsiteY3" fmla="*/ 26670 h 116839"/>
                  <a:gd name="connsiteX4" fmla="*/ 58420 w 60960"/>
                  <a:gd name="connsiteY4" fmla="*/ 26670 h 116839"/>
                  <a:gd name="connsiteX5" fmla="*/ 58420 w 60960"/>
                  <a:gd name="connsiteY5" fmla="*/ 40640 h 116839"/>
                  <a:gd name="connsiteX6" fmla="*/ 31750 w 60960"/>
                  <a:gd name="connsiteY6" fmla="*/ 40640 h 116839"/>
                  <a:gd name="connsiteX7" fmla="*/ 31750 w 60960"/>
                  <a:gd name="connsiteY7" fmla="*/ 86360 h 116839"/>
                  <a:gd name="connsiteX8" fmla="*/ 44450 w 60960"/>
                  <a:gd name="connsiteY8" fmla="*/ 102870 h 116839"/>
                  <a:gd name="connsiteX9" fmla="*/ 60960 w 60960"/>
                  <a:gd name="connsiteY9" fmla="*/ 99060 h 116839"/>
                  <a:gd name="connsiteX10" fmla="*/ 60960 w 60960"/>
                  <a:gd name="connsiteY10" fmla="*/ 113030 h 116839"/>
                  <a:gd name="connsiteX11" fmla="*/ 40640 w 60960"/>
                  <a:gd name="connsiteY11" fmla="*/ 116840 h 116839"/>
                  <a:gd name="connsiteX12" fmla="*/ 13970 w 60960"/>
                  <a:gd name="connsiteY12" fmla="*/ 90170 h 116839"/>
                  <a:gd name="connsiteX13" fmla="*/ 13970 w 60960"/>
                  <a:gd name="connsiteY13" fmla="*/ 39370 h 116839"/>
                  <a:gd name="connsiteX14" fmla="*/ 0 w 60960"/>
                  <a:gd name="connsiteY14" fmla="*/ 39370 h 116839"/>
                  <a:gd name="connsiteX15" fmla="*/ 0 w 60960"/>
                  <a:gd name="connsiteY15" fmla="*/ 25400 h 116839"/>
                  <a:gd name="connsiteX16" fmla="*/ 15240 w 60960"/>
                  <a:gd name="connsiteY16" fmla="*/ 25400 h 11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60" h="116839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5" name="Freeform 384">
                <a:extLst>
                  <a:ext uri="{FF2B5EF4-FFF2-40B4-BE49-F238E27FC236}">
                    <a16:creationId xmlns:a16="http://schemas.microsoft.com/office/drawing/2014/main" id="{4B2001D1-AFBE-3A58-E525-F2D75639E076}"/>
                  </a:ext>
                </a:extLst>
              </p:cNvPr>
              <p:cNvSpPr/>
              <p:nvPr/>
            </p:nvSpPr>
            <p:spPr>
              <a:xfrm>
                <a:off x="5731509" y="3290570"/>
                <a:ext cx="91440" cy="93979"/>
              </a:xfrm>
              <a:custGeom>
                <a:avLst/>
                <a:gdLst>
                  <a:gd name="connsiteX0" fmla="*/ 91440 w 91440"/>
                  <a:gd name="connsiteY0" fmla="*/ 46990 h 93979"/>
                  <a:gd name="connsiteX1" fmla="*/ 45720 w 91440"/>
                  <a:gd name="connsiteY1" fmla="*/ 93980 h 93979"/>
                  <a:gd name="connsiteX2" fmla="*/ 0 w 91440"/>
                  <a:gd name="connsiteY2" fmla="*/ 46990 h 93979"/>
                  <a:gd name="connsiteX3" fmla="*/ 45720 w 91440"/>
                  <a:gd name="connsiteY3" fmla="*/ 0 h 93979"/>
                  <a:gd name="connsiteX4" fmla="*/ 91440 w 91440"/>
                  <a:gd name="connsiteY4" fmla="*/ 46990 h 93979"/>
                  <a:gd name="connsiteX5" fmla="*/ 76200 w 91440"/>
                  <a:gd name="connsiteY5" fmla="*/ 46990 h 93979"/>
                  <a:gd name="connsiteX6" fmla="*/ 45720 w 91440"/>
                  <a:gd name="connsiteY6" fmla="*/ 15240 h 93979"/>
                  <a:gd name="connsiteX7" fmla="*/ 16510 w 91440"/>
                  <a:gd name="connsiteY7" fmla="*/ 46990 h 93979"/>
                  <a:gd name="connsiteX8" fmla="*/ 45720 w 91440"/>
                  <a:gd name="connsiteY8" fmla="*/ 78740 h 93979"/>
                  <a:gd name="connsiteX9" fmla="*/ 76200 w 91440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40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6200" y="46990"/>
                    </a:moveTo>
                    <a:cubicBezTo>
                      <a:pt x="76200" y="27940"/>
                      <a:pt x="63500" y="15240"/>
                      <a:pt x="45720" y="15240"/>
                    </a:cubicBezTo>
                    <a:cubicBezTo>
                      <a:pt x="27940" y="15240"/>
                      <a:pt x="16510" y="29210"/>
                      <a:pt x="16510" y="46990"/>
                    </a:cubicBezTo>
                    <a:cubicBezTo>
                      <a:pt x="16510" y="64770"/>
                      <a:pt x="29210" y="78740"/>
                      <a:pt x="45720" y="78740"/>
                    </a:cubicBezTo>
                    <a:cubicBezTo>
                      <a:pt x="62230" y="78740"/>
                      <a:pt x="76200" y="64770"/>
                      <a:pt x="7620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6" name="Freeform 385">
                <a:extLst>
                  <a:ext uri="{FF2B5EF4-FFF2-40B4-BE49-F238E27FC236}">
                    <a16:creationId xmlns:a16="http://schemas.microsoft.com/office/drawing/2014/main" id="{2E7D3E7E-2B30-634B-7B3C-4EC84A4C8456}"/>
                  </a:ext>
                </a:extLst>
              </p:cNvPr>
              <p:cNvSpPr/>
              <p:nvPr/>
            </p:nvSpPr>
            <p:spPr>
              <a:xfrm>
                <a:off x="5901690" y="3266440"/>
                <a:ext cx="60959" cy="116839"/>
              </a:xfrm>
              <a:custGeom>
                <a:avLst/>
                <a:gdLst>
                  <a:gd name="connsiteX0" fmla="*/ 15240 w 60959"/>
                  <a:gd name="connsiteY0" fmla="*/ 26670 h 116839"/>
                  <a:gd name="connsiteX1" fmla="*/ 15240 w 60959"/>
                  <a:gd name="connsiteY1" fmla="*/ 0 h 116839"/>
                  <a:gd name="connsiteX2" fmla="*/ 31750 w 60959"/>
                  <a:gd name="connsiteY2" fmla="*/ 0 h 116839"/>
                  <a:gd name="connsiteX3" fmla="*/ 31750 w 60959"/>
                  <a:gd name="connsiteY3" fmla="*/ 26670 h 116839"/>
                  <a:gd name="connsiteX4" fmla="*/ 58420 w 60959"/>
                  <a:gd name="connsiteY4" fmla="*/ 26670 h 116839"/>
                  <a:gd name="connsiteX5" fmla="*/ 58420 w 60959"/>
                  <a:gd name="connsiteY5" fmla="*/ 40640 h 116839"/>
                  <a:gd name="connsiteX6" fmla="*/ 31750 w 60959"/>
                  <a:gd name="connsiteY6" fmla="*/ 40640 h 116839"/>
                  <a:gd name="connsiteX7" fmla="*/ 31750 w 60959"/>
                  <a:gd name="connsiteY7" fmla="*/ 86360 h 116839"/>
                  <a:gd name="connsiteX8" fmla="*/ 44450 w 60959"/>
                  <a:gd name="connsiteY8" fmla="*/ 102870 h 116839"/>
                  <a:gd name="connsiteX9" fmla="*/ 60960 w 60959"/>
                  <a:gd name="connsiteY9" fmla="*/ 99060 h 116839"/>
                  <a:gd name="connsiteX10" fmla="*/ 60960 w 60959"/>
                  <a:gd name="connsiteY10" fmla="*/ 113030 h 116839"/>
                  <a:gd name="connsiteX11" fmla="*/ 40640 w 60959"/>
                  <a:gd name="connsiteY11" fmla="*/ 116840 h 116839"/>
                  <a:gd name="connsiteX12" fmla="*/ 13970 w 60959"/>
                  <a:gd name="connsiteY12" fmla="*/ 90170 h 116839"/>
                  <a:gd name="connsiteX13" fmla="*/ 13970 w 60959"/>
                  <a:gd name="connsiteY13" fmla="*/ 39370 h 116839"/>
                  <a:gd name="connsiteX14" fmla="*/ 0 w 60959"/>
                  <a:gd name="connsiteY14" fmla="*/ 39370 h 116839"/>
                  <a:gd name="connsiteX15" fmla="*/ 0 w 60959"/>
                  <a:gd name="connsiteY15" fmla="*/ 25400 h 116839"/>
                  <a:gd name="connsiteX16" fmla="*/ 15240 w 60959"/>
                  <a:gd name="connsiteY16" fmla="*/ 25400 h 11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59" h="116839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8" name="Freeform 387">
                <a:extLst>
                  <a:ext uri="{FF2B5EF4-FFF2-40B4-BE49-F238E27FC236}">
                    <a16:creationId xmlns:a16="http://schemas.microsoft.com/office/drawing/2014/main" id="{56ECE14F-024E-56C1-A995-89528BFDB353}"/>
                  </a:ext>
                </a:extLst>
              </p:cNvPr>
              <p:cNvSpPr/>
              <p:nvPr/>
            </p:nvSpPr>
            <p:spPr>
              <a:xfrm>
                <a:off x="6087109" y="3290570"/>
                <a:ext cx="83820" cy="93979"/>
              </a:xfrm>
              <a:custGeom>
                <a:avLst/>
                <a:gdLst>
                  <a:gd name="connsiteX0" fmla="*/ 83820 w 83820"/>
                  <a:gd name="connsiteY0" fmla="*/ 41910 h 93979"/>
                  <a:gd name="connsiteX1" fmla="*/ 83820 w 83820"/>
                  <a:gd name="connsiteY1" fmla="*/ 50800 h 93979"/>
                  <a:gd name="connsiteX2" fmla="*/ 17780 w 83820"/>
                  <a:gd name="connsiteY2" fmla="*/ 50800 h 93979"/>
                  <a:gd name="connsiteX3" fmla="*/ 48260 w 83820"/>
                  <a:gd name="connsiteY3" fmla="*/ 80010 h 93979"/>
                  <a:gd name="connsiteX4" fmla="*/ 80010 w 83820"/>
                  <a:gd name="connsiteY4" fmla="*/ 71120 h 93979"/>
                  <a:gd name="connsiteX5" fmla="*/ 80010 w 83820"/>
                  <a:gd name="connsiteY5" fmla="*/ 86360 h 93979"/>
                  <a:gd name="connsiteX6" fmla="*/ 46990 w 83820"/>
                  <a:gd name="connsiteY6" fmla="*/ 93980 h 93979"/>
                  <a:gd name="connsiteX7" fmla="*/ 0 w 83820"/>
                  <a:gd name="connsiteY7" fmla="*/ 46990 h 93979"/>
                  <a:gd name="connsiteX8" fmla="*/ 43180 w 83820"/>
                  <a:gd name="connsiteY8" fmla="*/ 0 h 93979"/>
                  <a:gd name="connsiteX9" fmla="*/ 83820 w 83820"/>
                  <a:gd name="connsiteY9" fmla="*/ 41910 h 93979"/>
                  <a:gd name="connsiteX10" fmla="*/ 43180 w 83820"/>
                  <a:gd name="connsiteY10" fmla="*/ 13970 h 93979"/>
                  <a:gd name="connsiteX11" fmla="*/ 17780 w 83820"/>
                  <a:gd name="connsiteY11" fmla="*/ 38100 h 93979"/>
                  <a:gd name="connsiteX12" fmla="*/ 67310 w 83820"/>
                  <a:gd name="connsiteY12" fmla="*/ 38100 h 93979"/>
                  <a:gd name="connsiteX13" fmla="*/ 43180 w 83820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9" name="Freeform 388">
                <a:extLst>
                  <a:ext uri="{FF2B5EF4-FFF2-40B4-BE49-F238E27FC236}">
                    <a16:creationId xmlns:a16="http://schemas.microsoft.com/office/drawing/2014/main" id="{0491B8CF-1AD9-334E-CA62-598A11EFF402}"/>
                  </a:ext>
                </a:extLst>
              </p:cNvPr>
              <p:cNvSpPr/>
              <p:nvPr/>
            </p:nvSpPr>
            <p:spPr>
              <a:xfrm>
                <a:off x="6254750" y="3290570"/>
                <a:ext cx="83820" cy="93979"/>
              </a:xfrm>
              <a:custGeom>
                <a:avLst/>
                <a:gdLst>
                  <a:gd name="connsiteX0" fmla="*/ 83820 w 83820"/>
                  <a:gd name="connsiteY0" fmla="*/ 41910 h 93979"/>
                  <a:gd name="connsiteX1" fmla="*/ 83820 w 83820"/>
                  <a:gd name="connsiteY1" fmla="*/ 50800 h 93979"/>
                  <a:gd name="connsiteX2" fmla="*/ 17780 w 83820"/>
                  <a:gd name="connsiteY2" fmla="*/ 50800 h 93979"/>
                  <a:gd name="connsiteX3" fmla="*/ 48260 w 83820"/>
                  <a:gd name="connsiteY3" fmla="*/ 80010 h 93979"/>
                  <a:gd name="connsiteX4" fmla="*/ 80010 w 83820"/>
                  <a:gd name="connsiteY4" fmla="*/ 71120 h 93979"/>
                  <a:gd name="connsiteX5" fmla="*/ 80010 w 83820"/>
                  <a:gd name="connsiteY5" fmla="*/ 86360 h 93979"/>
                  <a:gd name="connsiteX6" fmla="*/ 46990 w 83820"/>
                  <a:gd name="connsiteY6" fmla="*/ 93980 h 93979"/>
                  <a:gd name="connsiteX7" fmla="*/ 0 w 83820"/>
                  <a:gd name="connsiteY7" fmla="*/ 46990 h 93979"/>
                  <a:gd name="connsiteX8" fmla="*/ 43180 w 83820"/>
                  <a:gd name="connsiteY8" fmla="*/ 0 h 93979"/>
                  <a:gd name="connsiteX9" fmla="*/ 83820 w 83820"/>
                  <a:gd name="connsiteY9" fmla="*/ 41910 h 93979"/>
                  <a:gd name="connsiteX10" fmla="*/ 43180 w 83820"/>
                  <a:gd name="connsiteY10" fmla="*/ 13970 h 93979"/>
                  <a:gd name="connsiteX11" fmla="*/ 17780 w 83820"/>
                  <a:gd name="connsiteY11" fmla="*/ 38100 h 93979"/>
                  <a:gd name="connsiteX12" fmla="*/ 67310 w 83820"/>
                  <a:gd name="connsiteY12" fmla="*/ 38100 h 93979"/>
                  <a:gd name="connsiteX13" fmla="*/ 43180 w 83820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0" name="Freeform 389">
                <a:extLst>
                  <a:ext uri="{FF2B5EF4-FFF2-40B4-BE49-F238E27FC236}">
                    <a16:creationId xmlns:a16="http://schemas.microsoft.com/office/drawing/2014/main" id="{C8F1E997-34E1-B4F6-0F6C-188E3EDCC0A1}"/>
                  </a:ext>
                </a:extLst>
              </p:cNvPr>
              <p:cNvSpPr/>
              <p:nvPr/>
            </p:nvSpPr>
            <p:spPr>
              <a:xfrm>
                <a:off x="6357620" y="3290570"/>
                <a:ext cx="62229" cy="92709"/>
              </a:xfrm>
              <a:custGeom>
                <a:avLst/>
                <a:gdLst>
                  <a:gd name="connsiteX0" fmla="*/ 26670 w 62229"/>
                  <a:gd name="connsiteY0" fmla="*/ 53340 h 92709"/>
                  <a:gd name="connsiteX1" fmla="*/ 0 w 62229"/>
                  <a:gd name="connsiteY1" fmla="*/ 25400 h 92709"/>
                  <a:gd name="connsiteX2" fmla="*/ 31750 w 62229"/>
                  <a:gd name="connsiteY2" fmla="*/ 0 h 92709"/>
                  <a:gd name="connsiteX3" fmla="*/ 57150 w 62229"/>
                  <a:gd name="connsiteY3" fmla="*/ 5080 h 92709"/>
                  <a:gd name="connsiteX4" fmla="*/ 57150 w 62229"/>
                  <a:gd name="connsiteY4" fmla="*/ 20320 h 92709"/>
                  <a:gd name="connsiteX5" fmla="*/ 34290 w 62229"/>
                  <a:gd name="connsiteY5" fmla="*/ 13970 h 92709"/>
                  <a:gd name="connsiteX6" fmla="*/ 16510 w 62229"/>
                  <a:gd name="connsiteY6" fmla="*/ 25400 h 92709"/>
                  <a:gd name="connsiteX7" fmla="*/ 34290 w 62229"/>
                  <a:gd name="connsiteY7" fmla="*/ 39370 h 92709"/>
                  <a:gd name="connsiteX8" fmla="*/ 62230 w 62229"/>
                  <a:gd name="connsiteY8" fmla="*/ 67310 h 92709"/>
                  <a:gd name="connsiteX9" fmla="*/ 30480 w 62229"/>
                  <a:gd name="connsiteY9" fmla="*/ 92710 h 92709"/>
                  <a:gd name="connsiteX10" fmla="*/ 1270 w 62229"/>
                  <a:gd name="connsiteY10" fmla="*/ 86360 h 92709"/>
                  <a:gd name="connsiteX11" fmla="*/ 1270 w 62229"/>
                  <a:gd name="connsiteY11" fmla="*/ 71120 h 92709"/>
                  <a:gd name="connsiteX12" fmla="*/ 29210 w 62229"/>
                  <a:gd name="connsiteY12" fmla="*/ 78740 h 92709"/>
                  <a:gd name="connsiteX13" fmla="*/ 46990 w 62229"/>
                  <a:gd name="connsiteY13" fmla="*/ 67310 h 92709"/>
                  <a:gd name="connsiteX14" fmla="*/ 26670 w 62229"/>
                  <a:gd name="connsiteY14" fmla="*/ 52070 h 9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29" h="92709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1" name="Freeform 390">
                <a:extLst>
                  <a:ext uri="{FF2B5EF4-FFF2-40B4-BE49-F238E27FC236}">
                    <a16:creationId xmlns:a16="http://schemas.microsoft.com/office/drawing/2014/main" id="{61829FB9-00B0-94C7-072B-6417097FEFE3}"/>
                  </a:ext>
                </a:extLst>
              </p:cNvPr>
              <p:cNvSpPr/>
              <p:nvPr/>
            </p:nvSpPr>
            <p:spPr>
              <a:xfrm>
                <a:off x="6432550" y="3266440"/>
                <a:ext cx="60959" cy="116839"/>
              </a:xfrm>
              <a:custGeom>
                <a:avLst/>
                <a:gdLst>
                  <a:gd name="connsiteX0" fmla="*/ 15240 w 60959"/>
                  <a:gd name="connsiteY0" fmla="*/ 26670 h 116839"/>
                  <a:gd name="connsiteX1" fmla="*/ 15240 w 60959"/>
                  <a:gd name="connsiteY1" fmla="*/ 0 h 116839"/>
                  <a:gd name="connsiteX2" fmla="*/ 31750 w 60959"/>
                  <a:gd name="connsiteY2" fmla="*/ 0 h 116839"/>
                  <a:gd name="connsiteX3" fmla="*/ 31750 w 60959"/>
                  <a:gd name="connsiteY3" fmla="*/ 26670 h 116839"/>
                  <a:gd name="connsiteX4" fmla="*/ 58420 w 60959"/>
                  <a:gd name="connsiteY4" fmla="*/ 26670 h 116839"/>
                  <a:gd name="connsiteX5" fmla="*/ 58420 w 60959"/>
                  <a:gd name="connsiteY5" fmla="*/ 40640 h 116839"/>
                  <a:gd name="connsiteX6" fmla="*/ 31750 w 60959"/>
                  <a:gd name="connsiteY6" fmla="*/ 40640 h 116839"/>
                  <a:gd name="connsiteX7" fmla="*/ 31750 w 60959"/>
                  <a:gd name="connsiteY7" fmla="*/ 86360 h 116839"/>
                  <a:gd name="connsiteX8" fmla="*/ 44450 w 60959"/>
                  <a:gd name="connsiteY8" fmla="*/ 102870 h 116839"/>
                  <a:gd name="connsiteX9" fmla="*/ 60960 w 60959"/>
                  <a:gd name="connsiteY9" fmla="*/ 99060 h 116839"/>
                  <a:gd name="connsiteX10" fmla="*/ 60960 w 60959"/>
                  <a:gd name="connsiteY10" fmla="*/ 113030 h 116839"/>
                  <a:gd name="connsiteX11" fmla="*/ 40640 w 60959"/>
                  <a:gd name="connsiteY11" fmla="*/ 116840 h 116839"/>
                  <a:gd name="connsiteX12" fmla="*/ 13970 w 60959"/>
                  <a:gd name="connsiteY12" fmla="*/ 90170 h 116839"/>
                  <a:gd name="connsiteX13" fmla="*/ 13970 w 60959"/>
                  <a:gd name="connsiteY13" fmla="*/ 39370 h 116839"/>
                  <a:gd name="connsiteX14" fmla="*/ 0 w 60959"/>
                  <a:gd name="connsiteY14" fmla="*/ 39370 h 116839"/>
                  <a:gd name="connsiteX15" fmla="*/ 0 w 60959"/>
                  <a:gd name="connsiteY15" fmla="*/ 25400 h 116839"/>
                  <a:gd name="connsiteX16" fmla="*/ 15240 w 60959"/>
                  <a:gd name="connsiteY16" fmla="*/ 25400 h 11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59" h="116839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2" name="Freeform 391">
                <a:extLst>
                  <a:ext uri="{FF2B5EF4-FFF2-40B4-BE49-F238E27FC236}">
                    <a16:creationId xmlns:a16="http://schemas.microsoft.com/office/drawing/2014/main" id="{76FE711D-4C91-B0EE-F004-154982A2DC25}"/>
                  </a:ext>
                </a:extLst>
              </p:cNvPr>
              <p:cNvSpPr/>
              <p:nvPr/>
            </p:nvSpPr>
            <p:spPr>
              <a:xfrm>
                <a:off x="6508750" y="3291840"/>
                <a:ext cx="73659" cy="93979"/>
              </a:xfrm>
              <a:custGeom>
                <a:avLst/>
                <a:gdLst>
                  <a:gd name="connsiteX0" fmla="*/ 5080 w 73659"/>
                  <a:gd name="connsiteY0" fmla="*/ 6350 h 93979"/>
                  <a:gd name="connsiteX1" fmla="*/ 36830 w 73659"/>
                  <a:gd name="connsiteY1" fmla="*/ 0 h 93979"/>
                  <a:gd name="connsiteX2" fmla="*/ 73660 w 73659"/>
                  <a:gd name="connsiteY2" fmla="*/ 34290 h 93979"/>
                  <a:gd name="connsiteX3" fmla="*/ 73660 w 73659"/>
                  <a:gd name="connsiteY3" fmla="*/ 91440 h 93979"/>
                  <a:gd name="connsiteX4" fmla="*/ 58420 w 73659"/>
                  <a:gd name="connsiteY4" fmla="*/ 91440 h 93979"/>
                  <a:gd name="connsiteX5" fmla="*/ 58420 w 73659"/>
                  <a:gd name="connsiteY5" fmla="*/ 81280 h 93979"/>
                  <a:gd name="connsiteX6" fmla="*/ 58420 w 73659"/>
                  <a:gd name="connsiteY6" fmla="*/ 73660 h 93979"/>
                  <a:gd name="connsiteX7" fmla="*/ 58420 w 73659"/>
                  <a:gd name="connsiteY7" fmla="*/ 73660 h 93979"/>
                  <a:gd name="connsiteX8" fmla="*/ 27940 w 73659"/>
                  <a:gd name="connsiteY8" fmla="*/ 93980 h 93979"/>
                  <a:gd name="connsiteX9" fmla="*/ 0 w 73659"/>
                  <a:gd name="connsiteY9" fmla="*/ 67310 h 93979"/>
                  <a:gd name="connsiteX10" fmla="*/ 58420 w 73659"/>
                  <a:gd name="connsiteY10" fmla="*/ 39370 h 93979"/>
                  <a:gd name="connsiteX11" fmla="*/ 58420 w 73659"/>
                  <a:gd name="connsiteY11" fmla="*/ 34290 h 93979"/>
                  <a:gd name="connsiteX12" fmla="*/ 35560 w 73659"/>
                  <a:gd name="connsiteY12" fmla="*/ 13970 h 93979"/>
                  <a:gd name="connsiteX13" fmla="*/ 6350 w 73659"/>
                  <a:gd name="connsiteY13" fmla="*/ 21590 h 93979"/>
                  <a:gd name="connsiteX14" fmla="*/ 6350 w 73659"/>
                  <a:gd name="connsiteY14" fmla="*/ 6350 h 93979"/>
                  <a:gd name="connsiteX15" fmla="*/ 57150 w 73659"/>
                  <a:gd name="connsiteY15" fmla="*/ 50800 h 93979"/>
                  <a:gd name="connsiteX16" fmla="*/ 16510 w 73659"/>
                  <a:gd name="connsiteY16" fmla="*/ 66040 h 93979"/>
                  <a:gd name="connsiteX17" fmla="*/ 30480 w 73659"/>
                  <a:gd name="connsiteY17" fmla="*/ 80010 h 93979"/>
                  <a:gd name="connsiteX18" fmla="*/ 57150 w 73659"/>
                  <a:gd name="connsiteY18" fmla="*/ 5080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80010"/>
                      <a:pt x="30480" y="80010"/>
                    </a:cubicBezTo>
                    <a:cubicBezTo>
                      <a:pt x="45720" y="80010"/>
                      <a:pt x="57150" y="64770"/>
                      <a:pt x="5715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6" name="Freeform 395">
                <a:extLst>
                  <a:ext uri="{FF2B5EF4-FFF2-40B4-BE49-F238E27FC236}">
                    <a16:creationId xmlns:a16="http://schemas.microsoft.com/office/drawing/2014/main" id="{1EBC2D04-8F96-66B3-380E-4252D8611185}"/>
                  </a:ext>
                </a:extLst>
              </p:cNvPr>
              <p:cNvSpPr/>
              <p:nvPr/>
            </p:nvSpPr>
            <p:spPr>
              <a:xfrm>
                <a:off x="6827519" y="3290570"/>
                <a:ext cx="62230" cy="92709"/>
              </a:xfrm>
              <a:custGeom>
                <a:avLst/>
                <a:gdLst>
                  <a:gd name="connsiteX0" fmla="*/ 26670 w 62230"/>
                  <a:gd name="connsiteY0" fmla="*/ 53340 h 92709"/>
                  <a:gd name="connsiteX1" fmla="*/ 0 w 62230"/>
                  <a:gd name="connsiteY1" fmla="*/ 25400 h 92709"/>
                  <a:gd name="connsiteX2" fmla="*/ 31750 w 62230"/>
                  <a:gd name="connsiteY2" fmla="*/ 0 h 92709"/>
                  <a:gd name="connsiteX3" fmla="*/ 57150 w 62230"/>
                  <a:gd name="connsiteY3" fmla="*/ 5080 h 92709"/>
                  <a:gd name="connsiteX4" fmla="*/ 57150 w 62230"/>
                  <a:gd name="connsiteY4" fmla="*/ 20320 h 92709"/>
                  <a:gd name="connsiteX5" fmla="*/ 34290 w 62230"/>
                  <a:gd name="connsiteY5" fmla="*/ 13970 h 92709"/>
                  <a:gd name="connsiteX6" fmla="*/ 16511 w 62230"/>
                  <a:gd name="connsiteY6" fmla="*/ 25400 h 92709"/>
                  <a:gd name="connsiteX7" fmla="*/ 34290 w 62230"/>
                  <a:gd name="connsiteY7" fmla="*/ 39370 h 92709"/>
                  <a:gd name="connsiteX8" fmla="*/ 62230 w 62230"/>
                  <a:gd name="connsiteY8" fmla="*/ 67310 h 92709"/>
                  <a:gd name="connsiteX9" fmla="*/ 30480 w 62230"/>
                  <a:gd name="connsiteY9" fmla="*/ 92710 h 92709"/>
                  <a:gd name="connsiteX10" fmla="*/ 1270 w 62230"/>
                  <a:gd name="connsiteY10" fmla="*/ 86360 h 92709"/>
                  <a:gd name="connsiteX11" fmla="*/ 1270 w 62230"/>
                  <a:gd name="connsiteY11" fmla="*/ 71120 h 92709"/>
                  <a:gd name="connsiteX12" fmla="*/ 29211 w 62230"/>
                  <a:gd name="connsiteY12" fmla="*/ 78740 h 92709"/>
                  <a:gd name="connsiteX13" fmla="*/ 46990 w 62230"/>
                  <a:gd name="connsiteY13" fmla="*/ 67310 h 92709"/>
                  <a:gd name="connsiteX14" fmla="*/ 26670 w 62230"/>
                  <a:gd name="connsiteY14" fmla="*/ 52070 h 9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30" h="92709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1" y="13970"/>
                      <a:pt x="34290" y="13970"/>
                    </a:cubicBezTo>
                    <a:cubicBezTo>
                      <a:pt x="26670" y="13970"/>
                      <a:pt x="16511" y="17780"/>
                      <a:pt x="16511" y="25400"/>
                    </a:cubicBezTo>
                    <a:cubicBezTo>
                      <a:pt x="16511" y="33020"/>
                      <a:pt x="22861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1" y="74930"/>
                      <a:pt x="21590" y="78740"/>
                      <a:pt x="29211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8" name="Freeform 397">
                <a:extLst>
                  <a:ext uri="{FF2B5EF4-FFF2-40B4-BE49-F238E27FC236}">
                    <a16:creationId xmlns:a16="http://schemas.microsoft.com/office/drawing/2014/main" id="{EC189FA3-4611-44BD-16F9-8DC98705034E}"/>
                  </a:ext>
                </a:extLst>
              </p:cNvPr>
              <p:cNvSpPr/>
              <p:nvPr/>
            </p:nvSpPr>
            <p:spPr>
              <a:xfrm>
                <a:off x="7019290" y="3290570"/>
                <a:ext cx="83819" cy="93979"/>
              </a:xfrm>
              <a:custGeom>
                <a:avLst/>
                <a:gdLst>
                  <a:gd name="connsiteX0" fmla="*/ 83820 w 83819"/>
                  <a:gd name="connsiteY0" fmla="*/ 41910 h 93979"/>
                  <a:gd name="connsiteX1" fmla="*/ 83820 w 83819"/>
                  <a:gd name="connsiteY1" fmla="*/ 50800 h 93979"/>
                  <a:gd name="connsiteX2" fmla="*/ 17780 w 83819"/>
                  <a:gd name="connsiteY2" fmla="*/ 50800 h 93979"/>
                  <a:gd name="connsiteX3" fmla="*/ 48260 w 83819"/>
                  <a:gd name="connsiteY3" fmla="*/ 80010 h 93979"/>
                  <a:gd name="connsiteX4" fmla="*/ 80010 w 83819"/>
                  <a:gd name="connsiteY4" fmla="*/ 71120 h 93979"/>
                  <a:gd name="connsiteX5" fmla="*/ 80010 w 83819"/>
                  <a:gd name="connsiteY5" fmla="*/ 86360 h 93979"/>
                  <a:gd name="connsiteX6" fmla="*/ 46990 w 83819"/>
                  <a:gd name="connsiteY6" fmla="*/ 93980 h 93979"/>
                  <a:gd name="connsiteX7" fmla="*/ 0 w 83819"/>
                  <a:gd name="connsiteY7" fmla="*/ 46990 h 93979"/>
                  <a:gd name="connsiteX8" fmla="*/ 43180 w 83819"/>
                  <a:gd name="connsiteY8" fmla="*/ 0 h 93979"/>
                  <a:gd name="connsiteX9" fmla="*/ 83820 w 83819"/>
                  <a:gd name="connsiteY9" fmla="*/ 41910 h 93979"/>
                  <a:gd name="connsiteX10" fmla="*/ 43180 w 83819"/>
                  <a:gd name="connsiteY10" fmla="*/ 13970 h 93979"/>
                  <a:gd name="connsiteX11" fmla="*/ 17780 w 83819"/>
                  <a:gd name="connsiteY11" fmla="*/ 38100 h 93979"/>
                  <a:gd name="connsiteX12" fmla="*/ 67310 w 83819"/>
                  <a:gd name="connsiteY12" fmla="*/ 38100 h 93979"/>
                  <a:gd name="connsiteX13" fmla="*/ 43180 w 83819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1" name="Freeform 400">
                <a:extLst>
                  <a:ext uri="{FF2B5EF4-FFF2-40B4-BE49-F238E27FC236}">
                    <a16:creationId xmlns:a16="http://schemas.microsoft.com/office/drawing/2014/main" id="{99A29313-E6A5-7BE8-F65B-E96DAC499399}"/>
                  </a:ext>
                </a:extLst>
              </p:cNvPr>
              <p:cNvSpPr/>
              <p:nvPr/>
            </p:nvSpPr>
            <p:spPr>
              <a:xfrm>
                <a:off x="7423150" y="3290570"/>
                <a:ext cx="51047" cy="92709"/>
              </a:xfrm>
              <a:custGeom>
                <a:avLst/>
                <a:gdLst>
                  <a:gd name="connsiteX0" fmla="*/ 0 w 51047"/>
                  <a:gd name="connsiteY0" fmla="*/ 2540 h 92709"/>
                  <a:gd name="connsiteX1" fmla="*/ 15240 w 51047"/>
                  <a:gd name="connsiteY1" fmla="*/ 2540 h 92709"/>
                  <a:gd name="connsiteX2" fmla="*/ 15240 w 51047"/>
                  <a:gd name="connsiteY2" fmla="*/ 15240 h 92709"/>
                  <a:gd name="connsiteX3" fmla="*/ 15240 w 51047"/>
                  <a:gd name="connsiteY3" fmla="*/ 21590 h 92709"/>
                  <a:gd name="connsiteX4" fmla="*/ 15240 w 51047"/>
                  <a:gd name="connsiteY4" fmla="*/ 21590 h 92709"/>
                  <a:gd name="connsiteX5" fmla="*/ 43180 w 51047"/>
                  <a:gd name="connsiteY5" fmla="*/ 0 h 92709"/>
                  <a:gd name="connsiteX6" fmla="*/ 48260 w 51047"/>
                  <a:gd name="connsiteY6" fmla="*/ 0 h 92709"/>
                  <a:gd name="connsiteX7" fmla="*/ 48260 w 51047"/>
                  <a:gd name="connsiteY7" fmla="*/ 16510 h 92709"/>
                  <a:gd name="connsiteX8" fmla="*/ 43180 w 51047"/>
                  <a:gd name="connsiteY8" fmla="*/ 16510 h 92709"/>
                  <a:gd name="connsiteX9" fmla="*/ 16510 w 51047"/>
                  <a:gd name="connsiteY9" fmla="*/ 53340 h 92709"/>
                  <a:gd name="connsiteX10" fmla="*/ 16510 w 51047"/>
                  <a:gd name="connsiteY10" fmla="*/ 92710 h 92709"/>
                  <a:gd name="connsiteX11" fmla="*/ 0 w 51047"/>
                  <a:gd name="connsiteY11" fmla="*/ 92710 h 92709"/>
                  <a:gd name="connsiteX12" fmla="*/ 0 w 51047"/>
                  <a:gd name="connsiteY12" fmla="*/ 3810 h 9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09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2" name="Freeform 401">
                <a:extLst>
                  <a:ext uri="{FF2B5EF4-FFF2-40B4-BE49-F238E27FC236}">
                    <a16:creationId xmlns:a16="http://schemas.microsoft.com/office/drawing/2014/main" id="{2A6FBE10-8C1F-CCD2-F43D-5DF4E7F3CEFE}"/>
                  </a:ext>
                </a:extLst>
              </p:cNvPr>
              <p:cNvSpPr/>
              <p:nvPr/>
            </p:nvSpPr>
            <p:spPr>
              <a:xfrm>
                <a:off x="7485380" y="3291840"/>
                <a:ext cx="73659" cy="93979"/>
              </a:xfrm>
              <a:custGeom>
                <a:avLst/>
                <a:gdLst>
                  <a:gd name="connsiteX0" fmla="*/ 5080 w 73659"/>
                  <a:gd name="connsiteY0" fmla="*/ 6350 h 93979"/>
                  <a:gd name="connsiteX1" fmla="*/ 36830 w 73659"/>
                  <a:gd name="connsiteY1" fmla="*/ 0 h 93979"/>
                  <a:gd name="connsiteX2" fmla="*/ 73660 w 73659"/>
                  <a:gd name="connsiteY2" fmla="*/ 34290 h 93979"/>
                  <a:gd name="connsiteX3" fmla="*/ 73660 w 73659"/>
                  <a:gd name="connsiteY3" fmla="*/ 91440 h 93979"/>
                  <a:gd name="connsiteX4" fmla="*/ 58420 w 73659"/>
                  <a:gd name="connsiteY4" fmla="*/ 91440 h 93979"/>
                  <a:gd name="connsiteX5" fmla="*/ 58420 w 73659"/>
                  <a:gd name="connsiteY5" fmla="*/ 81280 h 93979"/>
                  <a:gd name="connsiteX6" fmla="*/ 58420 w 73659"/>
                  <a:gd name="connsiteY6" fmla="*/ 73660 h 93979"/>
                  <a:gd name="connsiteX7" fmla="*/ 58420 w 73659"/>
                  <a:gd name="connsiteY7" fmla="*/ 73660 h 93979"/>
                  <a:gd name="connsiteX8" fmla="*/ 27939 w 73659"/>
                  <a:gd name="connsiteY8" fmla="*/ 93980 h 93979"/>
                  <a:gd name="connsiteX9" fmla="*/ 0 w 73659"/>
                  <a:gd name="connsiteY9" fmla="*/ 67310 h 93979"/>
                  <a:gd name="connsiteX10" fmla="*/ 58420 w 73659"/>
                  <a:gd name="connsiteY10" fmla="*/ 39370 h 93979"/>
                  <a:gd name="connsiteX11" fmla="*/ 58420 w 73659"/>
                  <a:gd name="connsiteY11" fmla="*/ 34290 h 93979"/>
                  <a:gd name="connsiteX12" fmla="*/ 35560 w 73659"/>
                  <a:gd name="connsiteY12" fmla="*/ 13970 h 93979"/>
                  <a:gd name="connsiteX13" fmla="*/ 6350 w 73659"/>
                  <a:gd name="connsiteY13" fmla="*/ 21590 h 93979"/>
                  <a:gd name="connsiteX14" fmla="*/ 6350 w 73659"/>
                  <a:gd name="connsiteY14" fmla="*/ 6350 h 93979"/>
                  <a:gd name="connsiteX15" fmla="*/ 55880 w 73659"/>
                  <a:gd name="connsiteY15" fmla="*/ 50800 h 93979"/>
                  <a:gd name="connsiteX16" fmla="*/ 15239 w 73659"/>
                  <a:gd name="connsiteY16" fmla="*/ 66040 h 93979"/>
                  <a:gd name="connsiteX17" fmla="*/ 29210 w 73659"/>
                  <a:gd name="connsiteY17" fmla="*/ 80010 h 93979"/>
                  <a:gd name="connsiteX18" fmla="*/ 55880 w 73659"/>
                  <a:gd name="connsiteY18" fmla="*/ 5080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79">
                    <a:moveTo>
                      <a:pt x="5080" y="6350"/>
                    </a:moveTo>
                    <a:cubicBezTo>
                      <a:pt x="10160" y="3810"/>
                      <a:pt x="21589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89" y="93980"/>
                      <a:pt x="27939" y="93980"/>
                    </a:cubicBezTo>
                    <a:cubicBezTo>
                      <a:pt x="8889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89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5880" y="50800"/>
                    </a:moveTo>
                    <a:cubicBezTo>
                      <a:pt x="26670" y="45720"/>
                      <a:pt x="15239" y="54610"/>
                      <a:pt x="15239" y="66040"/>
                    </a:cubicBezTo>
                    <a:cubicBezTo>
                      <a:pt x="15239" y="77470"/>
                      <a:pt x="20320" y="80010"/>
                      <a:pt x="29210" y="80010"/>
                    </a:cubicBezTo>
                    <a:cubicBezTo>
                      <a:pt x="44450" y="80010"/>
                      <a:pt x="55880" y="64770"/>
                      <a:pt x="5588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3" name="Freeform 402">
                <a:extLst>
                  <a:ext uri="{FF2B5EF4-FFF2-40B4-BE49-F238E27FC236}">
                    <a16:creationId xmlns:a16="http://schemas.microsoft.com/office/drawing/2014/main" id="{B059C0D5-0AA6-460B-2465-3C61199A5787}"/>
                  </a:ext>
                </a:extLst>
              </p:cNvPr>
              <p:cNvSpPr/>
              <p:nvPr/>
            </p:nvSpPr>
            <p:spPr>
              <a:xfrm>
                <a:off x="7589519" y="3290570"/>
                <a:ext cx="80010" cy="91439"/>
              </a:xfrm>
              <a:custGeom>
                <a:avLst/>
                <a:gdLst>
                  <a:gd name="connsiteX0" fmla="*/ 15240 w 80010"/>
                  <a:gd name="connsiteY0" fmla="*/ 2540 h 91439"/>
                  <a:gd name="connsiteX1" fmla="*/ 15240 w 80010"/>
                  <a:gd name="connsiteY1" fmla="*/ 15240 h 91439"/>
                  <a:gd name="connsiteX2" fmla="*/ 15240 w 80010"/>
                  <a:gd name="connsiteY2" fmla="*/ 21590 h 91439"/>
                  <a:gd name="connsiteX3" fmla="*/ 15240 w 80010"/>
                  <a:gd name="connsiteY3" fmla="*/ 21590 h 91439"/>
                  <a:gd name="connsiteX4" fmla="*/ 49530 w 80010"/>
                  <a:gd name="connsiteY4" fmla="*/ 0 h 91439"/>
                  <a:gd name="connsiteX5" fmla="*/ 80011 w 80010"/>
                  <a:gd name="connsiteY5" fmla="*/ 35560 h 91439"/>
                  <a:gd name="connsiteX6" fmla="*/ 80011 w 80010"/>
                  <a:gd name="connsiteY6" fmla="*/ 91440 h 91439"/>
                  <a:gd name="connsiteX7" fmla="*/ 63500 w 80010"/>
                  <a:gd name="connsiteY7" fmla="*/ 91440 h 91439"/>
                  <a:gd name="connsiteX8" fmla="*/ 63500 w 80010"/>
                  <a:gd name="connsiteY8" fmla="*/ 39370 h 91439"/>
                  <a:gd name="connsiteX9" fmla="*/ 46990 w 80010"/>
                  <a:gd name="connsiteY9" fmla="*/ 16510 h 91439"/>
                  <a:gd name="connsiteX10" fmla="*/ 16511 w 80010"/>
                  <a:gd name="connsiteY10" fmla="*/ 48260 h 91439"/>
                  <a:gd name="connsiteX11" fmla="*/ 16511 w 80010"/>
                  <a:gd name="connsiteY11" fmla="*/ 91440 h 91439"/>
                  <a:gd name="connsiteX12" fmla="*/ 0 w 80010"/>
                  <a:gd name="connsiteY12" fmla="*/ 91440 h 91439"/>
                  <a:gd name="connsiteX13" fmla="*/ 0 w 80010"/>
                  <a:gd name="connsiteY13" fmla="*/ 2540 h 91439"/>
                  <a:gd name="connsiteX14" fmla="*/ 15240 w 80010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1" y="12700"/>
                      <a:pt x="80011" y="35560"/>
                    </a:cubicBezTo>
                    <a:lnTo>
                      <a:pt x="80011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1" y="16510"/>
                      <a:pt x="46990" y="16510"/>
                    </a:cubicBezTo>
                    <a:cubicBezTo>
                      <a:pt x="33020" y="16510"/>
                      <a:pt x="16511" y="30480"/>
                      <a:pt x="16511" y="48260"/>
                    </a:cubicBezTo>
                    <a:lnTo>
                      <a:pt x="16511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5" name="Freeform 404">
                <a:extLst>
                  <a:ext uri="{FF2B5EF4-FFF2-40B4-BE49-F238E27FC236}">
                    <a16:creationId xmlns:a16="http://schemas.microsoft.com/office/drawing/2014/main" id="{3B61812A-180A-EA10-83E1-637AF961C9BF}"/>
                  </a:ext>
                </a:extLst>
              </p:cNvPr>
              <p:cNvSpPr/>
              <p:nvPr/>
            </p:nvSpPr>
            <p:spPr>
              <a:xfrm>
                <a:off x="7865109" y="3293109"/>
                <a:ext cx="88900" cy="91440"/>
              </a:xfrm>
              <a:custGeom>
                <a:avLst/>
                <a:gdLst>
                  <a:gd name="connsiteX0" fmla="*/ 87630 w 88900"/>
                  <a:gd name="connsiteY0" fmla="*/ 0 h 91440"/>
                  <a:gd name="connsiteX1" fmla="*/ 48260 w 88900"/>
                  <a:gd name="connsiteY1" fmla="*/ 91440 h 91440"/>
                  <a:gd name="connsiteX2" fmla="*/ 39370 w 88900"/>
                  <a:gd name="connsiteY2" fmla="*/ 91440 h 91440"/>
                  <a:gd name="connsiteX3" fmla="*/ 0 w 88900"/>
                  <a:gd name="connsiteY3" fmla="*/ 0 h 91440"/>
                  <a:gd name="connsiteX4" fmla="*/ 17780 w 88900"/>
                  <a:gd name="connsiteY4" fmla="*/ 0 h 91440"/>
                  <a:gd name="connsiteX5" fmla="*/ 44450 w 88900"/>
                  <a:gd name="connsiteY5" fmla="*/ 64770 h 91440"/>
                  <a:gd name="connsiteX6" fmla="*/ 71120 w 88900"/>
                  <a:gd name="connsiteY6" fmla="*/ 0 h 91440"/>
                  <a:gd name="connsiteX7" fmla="*/ 88900 w 88900"/>
                  <a:gd name="connsiteY7" fmla="*/ 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900" h="91440">
                    <a:moveTo>
                      <a:pt x="87630" y="0"/>
                    </a:moveTo>
                    <a:lnTo>
                      <a:pt x="48260" y="91440"/>
                    </a:lnTo>
                    <a:lnTo>
                      <a:pt x="39370" y="91440"/>
                    </a:lnTo>
                    <a:lnTo>
                      <a:pt x="0" y="0"/>
                    </a:lnTo>
                    <a:lnTo>
                      <a:pt x="17780" y="0"/>
                    </a:lnTo>
                    <a:cubicBezTo>
                      <a:pt x="26670" y="21590"/>
                      <a:pt x="36830" y="44450"/>
                      <a:pt x="44450" y="64770"/>
                    </a:cubicBezTo>
                    <a:cubicBezTo>
                      <a:pt x="52070" y="44450"/>
                      <a:pt x="62230" y="21590"/>
                      <a:pt x="71120" y="0"/>
                    </a:cubicBezTo>
                    <a:lnTo>
                      <a:pt x="8890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6" name="Freeform 405">
                <a:extLst>
                  <a:ext uri="{FF2B5EF4-FFF2-40B4-BE49-F238E27FC236}">
                    <a16:creationId xmlns:a16="http://schemas.microsoft.com/office/drawing/2014/main" id="{6CDE4D5C-353F-FA7A-D2D8-ED96C5B539B4}"/>
                  </a:ext>
                </a:extLst>
              </p:cNvPr>
              <p:cNvSpPr/>
              <p:nvPr/>
            </p:nvSpPr>
            <p:spPr>
              <a:xfrm>
                <a:off x="7964169" y="3290570"/>
                <a:ext cx="91440" cy="93979"/>
              </a:xfrm>
              <a:custGeom>
                <a:avLst/>
                <a:gdLst>
                  <a:gd name="connsiteX0" fmla="*/ 91440 w 91440"/>
                  <a:gd name="connsiteY0" fmla="*/ 46990 h 93979"/>
                  <a:gd name="connsiteX1" fmla="*/ 45720 w 91440"/>
                  <a:gd name="connsiteY1" fmla="*/ 93980 h 93979"/>
                  <a:gd name="connsiteX2" fmla="*/ 0 w 91440"/>
                  <a:gd name="connsiteY2" fmla="*/ 46990 h 93979"/>
                  <a:gd name="connsiteX3" fmla="*/ 45720 w 91440"/>
                  <a:gd name="connsiteY3" fmla="*/ 0 h 93979"/>
                  <a:gd name="connsiteX4" fmla="*/ 91440 w 91440"/>
                  <a:gd name="connsiteY4" fmla="*/ 46990 h 93979"/>
                  <a:gd name="connsiteX5" fmla="*/ 74930 w 91440"/>
                  <a:gd name="connsiteY5" fmla="*/ 46990 h 93979"/>
                  <a:gd name="connsiteX6" fmla="*/ 44450 w 91440"/>
                  <a:gd name="connsiteY6" fmla="*/ 15240 h 93979"/>
                  <a:gd name="connsiteX7" fmla="*/ 15240 w 91440"/>
                  <a:gd name="connsiteY7" fmla="*/ 46990 h 93979"/>
                  <a:gd name="connsiteX8" fmla="*/ 44450 w 91440"/>
                  <a:gd name="connsiteY8" fmla="*/ 78740 h 93979"/>
                  <a:gd name="connsiteX9" fmla="*/ 74930 w 91440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40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4930" y="46990"/>
                    </a:moveTo>
                    <a:cubicBezTo>
                      <a:pt x="74930" y="27940"/>
                      <a:pt x="62230" y="15240"/>
                      <a:pt x="44450" y="15240"/>
                    </a:cubicBezTo>
                    <a:cubicBezTo>
                      <a:pt x="26670" y="15240"/>
                      <a:pt x="15240" y="29210"/>
                      <a:pt x="15240" y="46990"/>
                    </a:cubicBezTo>
                    <a:cubicBezTo>
                      <a:pt x="15240" y="64770"/>
                      <a:pt x="27940" y="78740"/>
                      <a:pt x="44450" y="78740"/>
                    </a:cubicBezTo>
                    <a:cubicBezTo>
                      <a:pt x="60961" y="78740"/>
                      <a:pt x="74930" y="64770"/>
                      <a:pt x="7493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50143869-EEB1-E311-11C6-0ADC1CFCB149}"/>
                  </a:ext>
                </a:extLst>
              </p:cNvPr>
              <p:cNvSpPr/>
              <p:nvPr/>
            </p:nvSpPr>
            <p:spPr>
              <a:xfrm>
                <a:off x="8122919" y="3290570"/>
                <a:ext cx="74930" cy="93979"/>
              </a:xfrm>
              <a:custGeom>
                <a:avLst/>
                <a:gdLst>
                  <a:gd name="connsiteX0" fmla="*/ 48261 w 74930"/>
                  <a:gd name="connsiteY0" fmla="*/ 78740 h 93979"/>
                  <a:gd name="connsiteX1" fmla="*/ 74930 w 74930"/>
                  <a:gd name="connsiteY1" fmla="*/ 71120 h 93979"/>
                  <a:gd name="connsiteX2" fmla="*/ 74930 w 74930"/>
                  <a:gd name="connsiteY2" fmla="*/ 86360 h 93979"/>
                  <a:gd name="connsiteX3" fmla="*/ 46990 w 74930"/>
                  <a:gd name="connsiteY3" fmla="*/ 93980 h 93979"/>
                  <a:gd name="connsiteX4" fmla="*/ 0 w 74930"/>
                  <a:gd name="connsiteY4" fmla="*/ 46990 h 93979"/>
                  <a:gd name="connsiteX5" fmla="*/ 46990 w 74930"/>
                  <a:gd name="connsiteY5" fmla="*/ 0 h 93979"/>
                  <a:gd name="connsiteX6" fmla="*/ 74930 w 74930"/>
                  <a:gd name="connsiteY6" fmla="*/ 6350 h 93979"/>
                  <a:gd name="connsiteX7" fmla="*/ 74930 w 74930"/>
                  <a:gd name="connsiteY7" fmla="*/ 21590 h 93979"/>
                  <a:gd name="connsiteX8" fmla="*/ 48261 w 74930"/>
                  <a:gd name="connsiteY8" fmla="*/ 13970 h 93979"/>
                  <a:gd name="connsiteX9" fmla="*/ 17780 w 74930"/>
                  <a:gd name="connsiteY9" fmla="*/ 45720 h 93979"/>
                  <a:gd name="connsiteX10" fmla="*/ 48261 w 74930"/>
                  <a:gd name="connsiteY10" fmla="*/ 774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930" h="93979">
                    <a:moveTo>
                      <a:pt x="48261" y="78740"/>
                    </a:moveTo>
                    <a:cubicBezTo>
                      <a:pt x="60961" y="78740"/>
                      <a:pt x="69850" y="73660"/>
                      <a:pt x="74930" y="71120"/>
                    </a:cubicBezTo>
                    <a:lnTo>
                      <a:pt x="74930" y="86360"/>
                    </a:lnTo>
                    <a:cubicBezTo>
                      <a:pt x="69850" y="88900"/>
                      <a:pt x="60961" y="93980"/>
                      <a:pt x="4699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6990" y="0"/>
                    </a:cubicBezTo>
                    <a:cubicBezTo>
                      <a:pt x="74930" y="0"/>
                      <a:pt x="68580" y="3810"/>
                      <a:pt x="74930" y="6350"/>
                    </a:cubicBezTo>
                    <a:lnTo>
                      <a:pt x="74930" y="21590"/>
                    </a:lnTo>
                    <a:cubicBezTo>
                      <a:pt x="68580" y="17780"/>
                      <a:pt x="59690" y="13970"/>
                      <a:pt x="48261" y="13970"/>
                    </a:cubicBezTo>
                    <a:cubicBezTo>
                      <a:pt x="30480" y="13970"/>
                      <a:pt x="17780" y="26670"/>
                      <a:pt x="17780" y="45720"/>
                    </a:cubicBezTo>
                    <a:cubicBezTo>
                      <a:pt x="17780" y="64770"/>
                      <a:pt x="30480" y="77470"/>
                      <a:pt x="48261" y="774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9" name="Freeform 408">
                <a:extLst>
                  <a:ext uri="{FF2B5EF4-FFF2-40B4-BE49-F238E27FC236}">
                    <a16:creationId xmlns:a16="http://schemas.microsoft.com/office/drawing/2014/main" id="{3FBA85DA-D26E-FDEA-D50C-83227FA2F846}"/>
                  </a:ext>
                </a:extLst>
              </p:cNvPr>
              <p:cNvSpPr/>
              <p:nvPr/>
            </p:nvSpPr>
            <p:spPr>
              <a:xfrm>
                <a:off x="8216900" y="3290570"/>
                <a:ext cx="83819" cy="93979"/>
              </a:xfrm>
              <a:custGeom>
                <a:avLst/>
                <a:gdLst>
                  <a:gd name="connsiteX0" fmla="*/ 83820 w 83819"/>
                  <a:gd name="connsiteY0" fmla="*/ 41910 h 93979"/>
                  <a:gd name="connsiteX1" fmla="*/ 83820 w 83819"/>
                  <a:gd name="connsiteY1" fmla="*/ 50800 h 93979"/>
                  <a:gd name="connsiteX2" fmla="*/ 17780 w 83819"/>
                  <a:gd name="connsiteY2" fmla="*/ 50800 h 93979"/>
                  <a:gd name="connsiteX3" fmla="*/ 48260 w 83819"/>
                  <a:gd name="connsiteY3" fmla="*/ 80010 h 93979"/>
                  <a:gd name="connsiteX4" fmla="*/ 80010 w 83819"/>
                  <a:gd name="connsiteY4" fmla="*/ 71120 h 93979"/>
                  <a:gd name="connsiteX5" fmla="*/ 80010 w 83819"/>
                  <a:gd name="connsiteY5" fmla="*/ 86360 h 93979"/>
                  <a:gd name="connsiteX6" fmla="*/ 46990 w 83819"/>
                  <a:gd name="connsiteY6" fmla="*/ 93980 h 93979"/>
                  <a:gd name="connsiteX7" fmla="*/ 0 w 83819"/>
                  <a:gd name="connsiteY7" fmla="*/ 46990 h 93979"/>
                  <a:gd name="connsiteX8" fmla="*/ 43180 w 83819"/>
                  <a:gd name="connsiteY8" fmla="*/ 0 h 93979"/>
                  <a:gd name="connsiteX9" fmla="*/ 83820 w 83819"/>
                  <a:gd name="connsiteY9" fmla="*/ 41910 h 93979"/>
                  <a:gd name="connsiteX10" fmla="*/ 43180 w 83819"/>
                  <a:gd name="connsiteY10" fmla="*/ 13970 h 93979"/>
                  <a:gd name="connsiteX11" fmla="*/ 17780 w 83819"/>
                  <a:gd name="connsiteY11" fmla="*/ 38100 h 93979"/>
                  <a:gd name="connsiteX12" fmla="*/ 67310 w 83819"/>
                  <a:gd name="connsiteY12" fmla="*/ 38100 h 93979"/>
                  <a:gd name="connsiteX13" fmla="*/ 43180 w 83819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0" name="Freeform 409">
                <a:extLst>
                  <a:ext uri="{FF2B5EF4-FFF2-40B4-BE49-F238E27FC236}">
                    <a16:creationId xmlns:a16="http://schemas.microsoft.com/office/drawing/2014/main" id="{3DFB5B62-1E2F-ED0F-2373-513B35F46AD0}"/>
                  </a:ext>
                </a:extLst>
              </p:cNvPr>
              <p:cNvSpPr/>
              <p:nvPr/>
            </p:nvSpPr>
            <p:spPr>
              <a:xfrm>
                <a:off x="8383269" y="3291840"/>
                <a:ext cx="73660" cy="93979"/>
              </a:xfrm>
              <a:custGeom>
                <a:avLst/>
                <a:gdLst>
                  <a:gd name="connsiteX0" fmla="*/ 5080 w 73660"/>
                  <a:gd name="connsiteY0" fmla="*/ 6350 h 93979"/>
                  <a:gd name="connsiteX1" fmla="*/ 36830 w 73660"/>
                  <a:gd name="connsiteY1" fmla="*/ 0 h 93979"/>
                  <a:gd name="connsiteX2" fmla="*/ 73661 w 73660"/>
                  <a:gd name="connsiteY2" fmla="*/ 34290 h 93979"/>
                  <a:gd name="connsiteX3" fmla="*/ 73661 w 73660"/>
                  <a:gd name="connsiteY3" fmla="*/ 91440 h 93979"/>
                  <a:gd name="connsiteX4" fmla="*/ 58420 w 73660"/>
                  <a:gd name="connsiteY4" fmla="*/ 91440 h 93979"/>
                  <a:gd name="connsiteX5" fmla="*/ 58420 w 73660"/>
                  <a:gd name="connsiteY5" fmla="*/ 81280 h 93979"/>
                  <a:gd name="connsiteX6" fmla="*/ 58420 w 73660"/>
                  <a:gd name="connsiteY6" fmla="*/ 73660 h 93979"/>
                  <a:gd name="connsiteX7" fmla="*/ 58420 w 73660"/>
                  <a:gd name="connsiteY7" fmla="*/ 73660 h 93979"/>
                  <a:gd name="connsiteX8" fmla="*/ 27940 w 73660"/>
                  <a:gd name="connsiteY8" fmla="*/ 93980 h 93979"/>
                  <a:gd name="connsiteX9" fmla="*/ 0 w 73660"/>
                  <a:gd name="connsiteY9" fmla="*/ 67310 h 93979"/>
                  <a:gd name="connsiteX10" fmla="*/ 58420 w 73660"/>
                  <a:gd name="connsiteY10" fmla="*/ 39370 h 93979"/>
                  <a:gd name="connsiteX11" fmla="*/ 58420 w 73660"/>
                  <a:gd name="connsiteY11" fmla="*/ 34290 h 93979"/>
                  <a:gd name="connsiteX12" fmla="*/ 35561 w 73660"/>
                  <a:gd name="connsiteY12" fmla="*/ 13970 h 93979"/>
                  <a:gd name="connsiteX13" fmla="*/ 6350 w 73660"/>
                  <a:gd name="connsiteY13" fmla="*/ 21590 h 93979"/>
                  <a:gd name="connsiteX14" fmla="*/ 6350 w 73660"/>
                  <a:gd name="connsiteY14" fmla="*/ 6350 h 93979"/>
                  <a:gd name="connsiteX15" fmla="*/ 57150 w 73660"/>
                  <a:gd name="connsiteY15" fmla="*/ 50800 h 93979"/>
                  <a:gd name="connsiteX16" fmla="*/ 16511 w 73660"/>
                  <a:gd name="connsiteY16" fmla="*/ 66040 h 93979"/>
                  <a:gd name="connsiteX17" fmla="*/ 30480 w 73660"/>
                  <a:gd name="connsiteY17" fmla="*/ 80010 h 93979"/>
                  <a:gd name="connsiteX18" fmla="*/ 57150 w 73660"/>
                  <a:gd name="connsiteY18" fmla="*/ 5080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60" h="93979">
                    <a:moveTo>
                      <a:pt x="5080" y="6350"/>
                    </a:moveTo>
                    <a:cubicBezTo>
                      <a:pt x="10161" y="3810"/>
                      <a:pt x="21590" y="0"/>
                      <a:pt x="36830" y="0"/>
                    </a:cubicBezTo>
                    <a:cubicBezTo>
                      <a:pt x="62230" y="0"/>
                      <a:pt x="73661" y="12700"/>
                      <a:pt x="73661" y="34290"/>
                    </a:cubicBezTo>
                    <a:lnTo>
                      <a:pt x="73661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1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1" y="54610"/>
                      <a:pt x="16511" y="66040"/>
                    </a:cubicBezTo>
                    <a:cubicBezTo>
                      <a:pt x="16511" y="77470"/>
                      <a:pt x="21590" y="80010"/>
                      <a:pt x="30480" y="80010"/>
                    </a:cubicBezTo>
                    <a:cubicBezTo>
                      <a:pt x="45720" y="80010"/>
                      <a:pt x="57150" y="64770"/>
                      <a:pt x="5715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1" name="Freeform 410">
                <a:extLst>
                  <a:ext uri="{FF2B5EF4-FFF2-40B4-BE49-F238E27FC236}">
                    <a16:creationId xmlns:a16="http://schemas.microsoft.com/office/drawing/2014/main" id="{254D9E5F-8E38-35A7-72B6-379BF5CECCD4}"/>
                  </a:ext>
                </a:extLst>
              </p:cNvPr>
              <p:cNvSpPr/>
              <p:nvPr/>
            </p:nvSpPr>
            <p:spPr>
              <a:xfrm>
                <a:off x="8488680" y="3290570"/>
                <a:ext cx="80009" cy="91439"/>
              </a:xfrm>
              <a:custGeom>
                <a:avLst/>
                <a:gdLst>
                  <a:gd name="connsiteX0" fmla="*/ 15239 w 80009"/>
                  <a:gd name="connsiteY0" fmla="*/ 2540 h 91439"/>
                  <a:gd name="connsiteX1" fmla="*/ 15239 w 80009"/>
                  <a:gd name="connsiteY1" fmla="*/ 15240 h 91439"/>
                  <a:gd name="connsiteX2" fmla="*/ 15239 w 80009"/>
                  <a:gd name="connsiteY2" fmla="*/ 21590 h 91439"/>
                  <a:gd name="connsiteX3" fmla="*/ 15239 w 80009"/>
                  <a:gd name="connsiteY3" fmla="*/ 21590 h 91439"/>
                  <a:gd name="connsiteX4" fmla="*/ 49530 w 80009"/>
                  <a:gd name="connsiteY4" fmla="*/ 0 h 91439"/>
                  <a:gd name="connsiteX5" fmla="*/ 80010 w 80009"/>
                  <a:gd name="connsiteY5" fmla="*/ 35560 h 91439"/>
                  <a:gd name="connsiteX6" fmla="*/ 80010 w 80009"/>
                  <a:gd name="connsiteY6" fmla="*/ 91440 h 91439"/>
                  <a:gd name="connsiteX7" fmla="*/ 63500 w 80009"/>
                  <a:gd name="connsiteY7" fmla="*/ 91440 h 91439"/>
                  <a:gd name="connsiteX8" fmla="*/ 63500 w 80009"/>
                  <a:gd name="connsiteY8" fmla="*/ 39370 h 91439"/>
                  <a:gd name="connsiteX9" fmla="*/ 46989 w 80009"/>
                  <a:gd name="connsiteY9" fmla="*/ 16510 h 91439"/>
                  <a:gd name="connsiteX10" fmla="*/ 16510 w 80009"/>
                  <a:gd name="connsiteY10" fmla="*/ 48260 h 91439"/>
                  <a:gd name="connsiteX11" fmla="*/ 16510 w 80009"/>
                  <a:gd name="connsiteY11" fmla="*/ 91440 h 91439"/>
                  <a:gd name="connsiteX12" fmla="*/ 0 w 80009"/>
                  <a:gd name="connsiteY12" fmla="*/ 91440 h 91439"/>
                  <a:gd name="connsiteX13" fmla="*/ 0 w 80009"/>
                  <a:gd name="connsiteY13" fmla="*/ 2540 h 91439"/>
                  <a:gd name="connsiteX14" fmla="*/ 15239 w 80009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91439">
                    <a:moveTo>
                      <a:pt x="15239" y="2540"/>
                    </a:moveTo>
                    <a:lnTo>
                      <a:pt x="15239" y="15240"/>
                    </a:lnTo>
                    <a:cubicBezTo>
                      <a:pt x="15239" y="19050"/>
                      <a:pt x="15239" y="21590"/>
                      <a:pt x="15239" y="21590"/>
                    </a:cubicBezTo>
                    <a:lnTo>
                      <a:pt x="15239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89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39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3" name="Freeform 412">
                <a:extLst>
                  <a:ext uri="{FF2B5EF4-FFF2-40B4-BE49-F238E27FC236}">
                    <a16:creationId xmlns:a16="http://schemas.microsoft.com/office/drawing/2014/main" id="{D9F334BC-5655-79A8-922F-4F4BDAAFFED1}"/>
                  </a:ext>
                </a:extLst>
              </p:cNvPr>
              <p:cNvSpPr/>
              <p:nvPr/>
            </p:nvSpPr>
            <p:spPr>
              <a:xfrm>
                <a:off x="8780780" y="3290570"/>
                <a:ext cx="137159" cy="91439"/>
              </a:xfrm>
              <a:custGeom>
                <a:avLst/>
                <a:gdLst>
                  <a:gd name="connsiteX0" fmla="*/ 15239 w 137159"/>
                  <a:gd name="connsiteY0" fmla="*/ 2540 h 91439"/>
                  <a:gd name="connsiteX1" fmla="*/ 15239 w 137159"/>
                  <a:gd name="connsiteY1" fmla="*/ 15240 h 91439"/>
                  <a:gd name="connsiteX2" fmla="*/ 15239 w 137159"/>
                  <a:gd name="connsiteY2" fmla="*/ 21590 h 91439"/>
                  <a:gd name="connsiteX3" fmla="*/ 15239 w 137159"/>
                  <a:gd name="connsiteY3" fmla="*/ 21590 h 91439"/>
                  <a:gd name="connsiteX4" fmla="*/ 48260 w 137159"/>
                  <a:gd name="connsiteY4" fmla="*/ 0 h 91439"/>
                  <a:gd name="connsiteX5" fmla="*/ 74930 w 137159"/>
                  <a:gd name="connsiteY5" fmla="*/ 20320 h 91439"/>
                  <a:gd name="connsiteX6" fmla="*/ 74930 w 137159"/>
                  <a:gd name="connsiteY6" fmla="*/ 20320 h 91439"/>
                  <a:gd name="connsiteX7" fmla="*/ 105410 w 137159"/>
                  <a:gd name="connsiteY7" fmla="*/ 0 h 91439"/>
                  <a:gd name="connsiteX8" fmla="*/ 137160 w 137159"/>
                  <a:gd name="connsiteY8" fmla="*/ 35560 h 91439"/>
                  <a:gd name="connsiteX9" fmla="*/ 137160 w 137159"/>
                  <a:gd name="connsiteY9" fmla="*/ 91440 h 91439"/>
                  <a:gd name="connsiteX10" fmla="*/ 120650 w 137159"/>
                  <a:gd name="connsiteY10" fmla="*/ 91440 h 91439"/>
                  <a:gd name="connsiteX11" fmla="*/ 120650 w 137159"/>
                  <a:gd name="connsiteY11" fmla="*/ 39370 h 91439"/>
                  <a:gd name="connsiteX12" fmla="*/ 104139 w 137159"/>
                  <a:gd name="connsiteY12" fmla="*/ 16510 h 91439"/>
                  <a:gd name="connsiteX13" fmla="*/ 77470 w 137159"/>
                  <a:gd name="connsiteY13" fmla="*/ 50800 h 91439"/>
                  <a:gd name="connsiteX14" fmla="*/ 77470 w 137159"/>
                  <a:gd name="connsiteY14" fmla="*/ 91440 h 91439"/>
                  <a:gd name="connsiteX15" fmla="*/ 60960 w 137159"/>
                  <a:gd name="connsiteY15" fmla="*/ 91440 h 91439"/>
                  <a:gd name="connsiteX16" fmla="*/ 60960 w 137159"/>
                  <a:gd name="connsiteY16" fmla="*/ 38100 h 91439"/>
                  <a:gd name="connsiteX17" fmla="*/ 44450 w 137159"/>
                  <a:gd name="connsiteY17" fmla="*/ 15240 h 91439"/>
                  <a:gd name="connsiteX18" fmla="*/ 16510 w 137159"/>
                  <a:gd name="connsiteY18" fmla="*/ 49530 h 91439"/>
                  <a:gd name="connsiteX19" fmla="*/ 16510 w 137159"/>
                  <a:gd name="connsiteY19" fmla="*/ 90170 h 91439"/>
                  <a:gd name="connsiteX20" fmla="*/ 0 w 137159"/>
                  <a:gd name="connsiteY20" fmla="*/ 90170 h 91439"/>
                  <a:gd name="connsiteX21" fmla="*/ 0 w 137159"/>
                  <a:gd name="connsiteY21" fmla="*/ 1270 h 91439"/>
                  <a:gd name="connsiteX22" fmla="*/ 15239 w 137159"/>
                  <a:gd name="connsiteY22" fmla="*/ 127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37159" h="91439">
                    <a:moveTo>
                      <a:pt x="15239" y="2540"/>
                    </a:moveTo>
                    <a:lnTo>
                      <a:pt x="15239" y="15240"/>
                    </a:lnTo>
                    <a:cubicBezTo>
                      <a:pt x="15239" y="19050"/>
                      <a:pt x="15239" y="21590"/>
                      <a:pt x="15239" y="21590"/>
                    </a:cubicBezTo>
                    <a:lnTo>
                      <a:pt x="15239" y="21590"/>
                    </a:lnTo>
                    <a:cubicBezTo>
                      <a:pt x="20320" y="8890"/>
                      <a:pt x="33020" y="0"/>
                      <a:pt x="48260" y="0"/>
                    </a:cubicBezTo>
                    <a:cubicBezTo>
                      <a:pt x="63500" y="0"/>
                      <a:pt x="72389" y="7620"/>
                      <a:pt x="74930" y="20320"/>
                    </a:cubicBezTo>
                    <a:lnTo>
                      <a:pt x="74930" y="20320"/>
                    </a:lnTo>
                    <a:cubicBezTo>
                      <a:pt x="80010" y="8890"/>
                      <a:pt x="92710" y="0"/>
                      <a:pt x="105410" y="0"/>
                    </a:cubicBezTo>
                    <a:cubicBezTo>
                      <a:pt x="127000" y="0"/>
                      <a:pt x="137160" y="12700"/>
                      <a:pt x="137160" y="35560"/>
                    </a:cubicBezTo>
                    <a:lnTo>
                      <a:pt x="137160" y="91440"/>
                    </a:lnTo>
                    <a:lnTo>
                      <a:pt x="120650" y="91440"/>
                    </a:lnTo>
                    <a:lnTo>
                      <a:pt x="120650" y="39370"/>
                    </a:lnTo>
                    <a:cubicBezTo>
                      <a:pt x="120650" y="26670"/>
                      <a:pt x="116839" y="16510"/>
                      <a:pt x="104139" y="16510"/>
                    </a:cubicBezTo>
                    <a:cubicBezTo>
                      <a:pt x="91439" y="16510"/>
                      <a:pt x="77470" y="34290"/>
                      <a:pt x="77470" y="50800"/>
                    </a:cubicBezTo>
                    <a:lnTo>
                      <a:pt x="77470" y="91440"/>
                    </a:lnTo>
                    <a:lnTo>
                      <a:pt x="60960" y="91440"/>
                    </a:lnTo>
                    <a:lnTo>
                      <a:pt x="60960" y="38100"/>
                    </a:lnTo>
                    <a:cubicBezTo>
                      <a:pt x="60960" y="26670"/>
                      <a:pt x="58420" y="15240"/>
                      <a:pt x="44450" y="15240"/>
                    </a:cubicBezTo>
                    <a:cubicBezTo>
                      <a:pt x="30480" y="15240"/>
                      <a:pt x="16510" y="33020"/>
                      <a:pt x="16510" y="49530"/>
                    </a:cubicBezTo>
                    <a:lnTo>
                      <a:pt x="16510" y="90170"/>
                    </a:lnTo>
                    <a:lnTo>
                      <a:pt x="0" y="90170"/>
                    </a:lnTo>
                    <a:lnTo>
                      <a:pt x="0" y="1270"/>
                    </a:lnTo>
                    <a:lnTo>
                      <a:pt x="15239" y="12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4" name="Freeform 413">
                <a:extLst>
                  <a:ext uri="{FF2B5EF4-FFF2-40B4-BE49-F238E27FC236}">
                    <a16:creationId xmlns:a16="http://schemas.microsoft.com/office/drawing/2014/main" id="{2EE7BC0F-9D3A-461B-9BD3-7C9BD0521C3A}"/>
                  </a:ext>
                </a:extLst>
              </p:cNvPr>
              <p:cNvSpPr/>
              <p:nvPr/>
            </p:nvSpPr>
            <p:spPr>
              <a:xfrm>
                <a:off x="8939530" y="3290570"/>
                <a:ext cx="83819" cy="93979"/>
              </a:xfrm>
              <a:custGeom>
                <a:avLst/>
                <a:gdLst>
                  <a:gd name="connsiteX0" fmla="*/ 83820 w 83819"/>
                  <a:gd name="connsiteY0" fmla="*/ 41910 h 93979"/>
                  <a:gd name="connsiteX1" fmla="*/ 83820 w 83819"/>
                  <a:gd name="connsiteY1" fmla="*/ 50800 h 93979"/>
                  <a:gd name="connsiteX2" fmla="*/ 17780 w 83819"/>
                  <a:gd name="connsiteY2" fmla="*/ 50800 h 93979"/>
                  <a:gd name="connsiteX3" fmla="*/ 48260 w 83819"/>
                  <a:gd name="connsiteY3" fmla="*/ 80010 h 93979"/>
                  <a:gd name="connsiteX4" fmla="*/ 80010 w 83819"/>
                  <a:gd name="connsiteY4" fmla="*/ 71120 h 93979"/>
                  <a:gd name="connsiteX5" fmla="*/ 80010 w 83819"/>
                  <a:gd name="connsiteY5" fmla="*/ 86360 h 93979"/>
                  <a:gd name="connsiteX6" fmla="*/ 46989 w 83819"/>
                  <a:gd name="connsiteY6" fmla="*/ 93980 h 93979"/>
                  <a:gd name="connsiteX7" fmla="*/ 0 w 83819"/>
                  <a:gd name="connsiteY7" fmla="*/ 46990 h 93979"/>
                  <a:gd name="connsiteX8" fmla="*/ 43180 w 83819"/>
                  <a:gd name="connsiteY8" fmla="*/ 0 h 93979"/>
                  <a:gd name="connsiteX9" fmla="*/ 83820 w 83819"/>
                  <a:gd name="connsiteY9" fmla="*/ 41910 h 93979"/>
                  <a:gd name="connsiteX10" fmla="*/ 43180 w 83819"/>
                  <a:gd name="connsiteY10" fmla="*/ 13970 h 93979"/>
                  <a:gd name="connsiteX11" fmla="*/ 17780 w 83819"/>
                  <a:gd name="connsiteY11" fmla="*/ 38100 h 93979"/>
                  <a:gd name="connsiteX12" fmla="*/ 67310 w 83819"/>
                  <a:gd name="connsiteY12" fmla="*/ 38100 h 93979"/>
                  <a:gd name="connsiteX13" fmla="*/ 43180 w 83819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39" y="80010"/>
                      <a:pt x="72389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89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39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89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5" name="Freeform 414">
                <a:extLst>
                  <a:ext uri="{FF2B5EF4-FFF2-40B4-BE49-F238E27FC236}">
                    <a16:creationId xmlns:a16="http://schemas.microsoft.com/office/drawing/2014/main" id="{801B8814-B0E9-EB14-834C-943A5DF693DC}"/>
                  </a:ext>
                </a:extLst>
              </p:cNvPr>
              <p:cNvSpPr/>
              <p:nvPr/>
            </p:nvSpPr>
            <p:spPr>
              <a:xfrm>
                <a:off x="9042400" y="3290570"/>
                <a:ext cx="62230" cy="92709"/>
              </a:xfrm>
              <a:custGeom>
                <a:avLst/>
                <a:gdLst>
                  <a:gd name="connsiteX0" fmla="*/ 26670 w 62230"/>
                  <a:gd name="connsiteY0" fmla="*/ 53340 h 92709"/>
                  <a:gd name="connsiteX1" fmla="*/ 0 w 62230"/>
                  <a:gd name="connsiteY1" fmla="*/ 25400 h 92709"/>
                  <a:gd name="connsiteX2" fmla="*/ 31750 w 62230"/>
                  <a:gd name="connsiteY2" fmla="*/ 0 h 92709"/>
                  <a:gd name="connsiteX3" fmla="*/ 57150 w 62230"/>
                  <a:gd name="connsiteY3" fmla="*/ 5080 h 92709"/>
                  <a:gd name="connsiteX4" fmla="*/ 57150 w 62230"/>
                  <a:gd name="connsiteY4" fmla="*/ 20320 h 92709"/>
                  <a:gd name="connsiteX5" fmla="*/ 34290 w 62230"/>
                  <a:gd name="connsiteY5" fmla="*/ 13970 h 92709"/>
                  <a:gd name="connsiteX6" fmla="*/ 16510 w 62230"/>
                  <a:gd name="connsiteY6" fmla="*/ 25400 h 92709"/>
                  <a:gd name="connsiteX7" fmla="*/ 34290 w 62230"/>
                  <a:gd name="connsiteY7" fmla="*/ 39370 h 92709"/>
                  <a:gd name="connsiteX8" fmla="*/ 62230 w 62230"/>
                  <a:gd name="connsiteY8" fmla="*/ 67310 h 92709"/>
                  <a:gd name="connsiteX9" fmla="*/ 30480 w 62230"/>
                  <a:gd name="connsiteY9" fmla="*/ 92710 h 92709"/>
                  <a:gd name="connsiteX10" fmla="*/ 1270 w 62230"/>
                  <a:gd name="connsiteY10" fmla="*/ 86360 h 92709"/>
                  <a:gd name="connsiteX11" fmla="*/ 1270 w 62230"/>
                  <a:gd name="connsiteY11" fmla="*/ 71120 h 92709"/>
                  <a:gd name="connsiteX12" fmla="*/ 29210 w 62230"/>
                  <a:gd name="connsiteY12" fmla="*/ 78740 h 92709"/>
                  <a:gd name="connsiteX13" fmla="*/ 46990 w 62230"/>
                  <a:gd name="connsiteY13" fmla="*/ 67310 h 92709"/>
                  <a:gd name="connsiteX14" fmla="*/ 26670 w 62230"/>
                  <a:gd name="connsiteY14" fmla="*/ 52070 h 9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30" h="92709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89B00F0E-C3D9-90A1-C6CB-5D30E1668F3E}"/>
                  </a:ext>
                </a:extLst>
              </p:cNvPr>
              <p:cNvSpPr/>
              <p:nvPr/>
            </p:nvSpPr>
            <p:spPr>
              <a:xfrm>
                <a:off x="9122409" y="3290570"/>
                <a:ext cx="62230" cy="92709"/>
              </a:xfrm>
              <a:custGeom>
                <a:avLst/>
                <a:gdLst>
                  <a:gd name="connsiteX0" fmla="*/ 26670 w 62230"/>
                  <a:gd name="connsiteY0" fmla="*/ 53340 h 92709"/>
                  <a:gd name="connsiteX1" fmla="*/ 0 w 62230"/>
                  <a:gd name="connsiteY1" fmla="*/ 25400 h 92709"/>
                  <a:gd name="connsiteX2" fmla="*/ 31750 w 62230"/>
                  <a:gd name="connsiteY2" fmla="*/ 0 h 92709"/>
                  <a:gd name="connsiteX3" fmla="*/ 57150 w 62230"/>
                  <a:gd name="connsiteY3" fmla="*/ 5080 h 92709"/>
                  <a:gd name="connsiteX4" fmla="*/ 57150 w 62230"/>
                  <a:gd name="connsiteY4" fmla="*/ 20320 h 92709"/>
                  <a:gd name="connsiteX5" fmla="*/ 34290 w 62230"/>
                  <a:gd name="connsiteY5" fmla="*/ 13970 h 92709"/>
                  <a:gd name="connsiteX6" fmla="*/ 16510 w 62230"/>
                  <a:gd name="connsiteY6" fmla="*/ 25400 h 92709"/>
                  <a:gd name="connsiteX7" fmla="*/ 34290 w 62230"/>
                  <a:gd name="connsiteY7" fmla="*/ 39370 h 92709"/>
                  <a:gd name="connsiteX8" fmla="*/ 62230 w 62230"/>
                  <a:gd name="connsiteY8" fmla="*/ 67310 h 92709"/>
                  <a:gd name="connsiteX9" fmla="*/ 30480 w 62230"/>
                  <a:gd name="connsiteY9" fmla="*/ 92710 h 92709"/>
                  <a:gd name="connsiteX10" fmla="*/ 1270 w 62230"/>
                  <a:gd name="connsiteY10" fmla="*/ 86360 h 92709"/>
                  <a:gd name="connsiteX11" fmla="*/ 1270 w 62230"/>
                  <a:gd name="connsiteY11" fmla="*/ 71120 h 92709"/>
                  <a:gd name="connsiteX12" fmla="*/ 29210 w 62230"/>
                  <a:gd name="connsiteY12" fmla="*/ 78740 h 92709"/>
                  <a:gd name="connsiteX13" fmla="*/ 46990 w 62230"/>
                  <a:gd name="connsiteY13" fmla="*/ 67310 h 92709"/>
                  <a:gd name="connsiteX14" fmla="*/ 26670 w 62230"/>
                  <a:gd name="connsiteY14" fmla="*/ 52070 h 9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30" h="92709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7" name="Freeform 416">
                <a:extLst>
                  <a:ext uri="{FF2B5EF4-FFF2-40B4-BE49-F238E27FC236}">
                    <a16:creationId xmlns:a16="http://schemas.microsoft.com/office/drawing/2014/main" id="{4801FF59-31A8-2785-9413-B68E82A51C07}"/>
                  </a:ext>
                </a:extLst>
              </p:cNvPr>
              <p:cNvSpPr/>
              <p:nvPr/>
            </p:nvSpPr>
            <p:spPr>
              <a:xfrm>
                <a:off x="9201150" y="3291840"/>
                <a:ext cx="73659" cy="93979"/>
              </a:xfrm>
              <a:custGeom>
                <a:avLst/>
                <a:gdLst>
                  <a:gd name="connsiteX0" fmla="*/ 5080 w 73659"/>
                  <a:gd name="connsiteY0" fmla="*/ 6350 h 93979"/>
                  <a:gd name="connsiteX1" fmla="*/ 36830 w 73659"/>
                  <a:gd name="connsiteY1" fmla="*/ 0 h 93979"/>
                  <a:gd name="connsiteX2" fmla="*/ 73660 w 73659"/>
                  <a:gd name="connsiteY2" fmla="*/ 34290 h 93979"/>
                  <a:gd name="connsiteX3" fmla="*/ 73660 w 73659"/>
                  <a:gd name="connsiteY3" fmla="*/ 91440 h 93979"/>
                  <a:gd name="connsiteX4" fmla="*/ 58420 w 73659"/>
                  <a:gd name="connsiteY4" fmla="*/ 91440 h 93979"/>
                  <a:gd name="connsiteX5" fmla="*/ 58420 w 73659"/>
                  <a:gd name="connsiteY5" fmla="*/ 81280 h 93979"/>
                  <a:gd name="connsiteX6" fmla="*/ 58420 w 73659"/>
                  <a:gd name="connsiteY6" fmla="*/ 73660 h 93979"/>
                  <a:gd name="connsiteX7" fmla="*/ 58420 w 73659"/>
                  <a:gd name="connsiteY7" fmla="*/ 73660 h 93979"/>
                  <a:gd name="connsiteX8" fmla="*/ 27940 w 73659"/>
                  <a:gd name="connsiteY8" fmla="*/ 93980 h 93979"/>
                  <a:gd name="connsiteX9" fmla="*/ 0 w 73659"/>
                  <a:gd name="connsiteY9" fmla="*/ 67310 h 93979"/>
                  <a:gd name="connsiteX10" fmla="*/ 58420 w 73659"/>
                  <a:gd name="connsiteY10" fmla="*/ 39370 h 93979"/>
                  <a:gd name="connsiteX11" fmla="*/ 58420 w 73659"/>
                  <a:gd name="connsiteY11" fmla="*/ 34290 h 93979"/>
                  <a:gd name="connsiteX12" fmla="*/ 35560 w 73659"/>
                  <a:gd name="connsiteY12" fmla="*/ 13970 h 93979"/>
                  <a:gd name="connsiteX13" fmla="*/ 6350 w 73659"/>
                  <a:gd name="connsiteY13" fmla="*/ 21590 h 93979"/>
                  <a:gd name="connsiteX14" fmla="*/ 6350 w 73659"/>
                  <a:gd name="connsiteY14" fmla="*/ 6350 h 93979"/>
                  <a:gd name="connsiteX15" fmla="*/ 57150 w 73659"/>
                  <a:gd name="connsiteY15" fmla="*/ 50800 h 93979"/>
                  <a:gd name="connsiteX16" fmla="*/ 16510 w 73659"/>
                  <a:gd name="connsiteY16" fmla="*/ 66040 h 93979"/>
                  <a:gd name="connsiteX17" fmla="*/ 30480 w 73659"/>
                  <a:gd name="connsiteY17" fmla="*/ 80010 h 93979"/>
                  <a:gd name="connsiteX18" fmla="*/ 57150 w 73659"/>
                  <a:gd name="connsiteY18" fmla="*/ 5080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80010"/>
                      <a:pt x="30480" y="80010"/>
                    </a:cubicBezTo>
                    <a:cubicBezTo>
                      <a:pt x="45720" y="80010"/>
                      <a:pt x="57150" y="64770"/>
                      <a:pt x="5715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8" name="Freeform 417">
                <a:extLst>
                  <a:ext uri="{FF2B5EF4-FFF2-40B4-BE49-F238E27FC236}">
                    <a16:creationId xmlns:a16="http://schemas.microsoft.com/office/drawing/2014/main" id="{9F328455-0480-57FA-BF74-8A7F4B7152CD}"/>
                  </a:ext>
                </a:extLst>
              </p:cNvPr>
              <p:cNvSpPr/>
              <p:nvPr/>
            </p:nvSpPr>
            <p:spPr>
              <a:xfrm>
                <a:off x="9297669" y="3290570"/>
                <a:ext cx="83820" cy="130809"/>
              </a:xfrm>
              <a:custGeom>
                <a:avLst/>
                <a:gdLst>
                  <a:gd name="connsiteX0" fmla="*/ 48261 w 83820"/>
                  <a:gd name="connsiteY0" fmla="*/ 77470 h 130809"/>
                  <a:gd name="connsiteX1" fmla="*/ 83820 w 83820"/>
                  <a:gd name="connsiteY1" fmla="*/ 102870 h 130809"/>
                  <a:gd name="connsiteX2" fmla="*/ 40640 w 83820"/>
                  <a:gd name="connsiteY2" fmla="*/ 130810 h 130809"/>
                  <a:gd name="connsiteX3" fmla="*/ 0 w 83820"/>
                  <a:gd name="connsiteY3" fmla="*/ 106680 h 130809"/>
                  <a:gd name="connsiteX4" fmla="*/ 24130 w 83820"/>
                  <a:gd name="connsiteY4" fmla="*/ 85090 h 130809"/>
                  <a:gd name="connsiteX5" fmla="*/ 10161 w 83820"/>
                  <a:gd name="connsiteY5" fmla="*/ 73660 h 130809"/>
                  <a:gd name="connsiteX6" fmla="*/ 22861 w 83820"/>
                  <a:gd name="connsiteY6" fmla="*/ 60960 h 130809"/>
                  <a:gd name="connsiteX7" fmla="*/ 1270 w 83820"/>
                  <a:gd name="connsiteY7" fmla="*/ 31750 h 130809"/>
                  <a:gd name="connsiteX8" fmla="*/ 36830 w 83820"/>
                  <a:gd name="connsiteY8" fmla="*/ 0 h 130809"/>
                  <a:gd name="connsiteX9" fmla="*/ 50800 w 83820"/>
                  <a:gd name="connsiteY9" fmla="*/ 2540 h 130809"/>
                  <a:gd name="connsiteX10" fmla="*/ 82550 w 83820"/>
                  <a:gd name="connsiteY10" fmla="*/ 2540 h 130809"/>
                  <a:gd name="connsiteX11" fmla="*/ 82550 w 83820"/>
                  <a:gd name="connsiteY11" fmla="*/ 15240 h 130809"/>
                  <a:gd name="connsiteX12" fmla="*/ 69850 w 83820"/>
                  <a:gd name="connsiteY12" fmla="*/ 15240 h 130809"/>
                  <a:gd name="connsiteX13" fmla="*/ 64770 w 83820"/>
                  <a:gd name="connsiteY13" fmla="*/ 15240 h 130809"/>
                  <a:gd name="connsiteX14" fmla="*/ 64770 w 83820"/>
                  <a:gd name="connsiteY14" fmla="*/ 15240 h 130809"/>
                  <a:gd name="connsiteX15" fmla="*/ 72390 w 83820"/>
                  <a:gd name="connsiteY15" fmla="*/ 33020 h 130809"/>
                  <a:gd name="connsiteX16" fmla="*/ 39370 w 83820"/>
                  <a:gd name="connsiteY16" fmla="*/ 63500 h 130809"/>
                  <a:gd name="connsiteX17" fmla="*/ 39370 w 83820"/>
                  <a:gd name="connsiteY17" fmla="*/ 63500 h 130809"/>
                  <a:gd name="connsiteX18" fmla="*/ 25400 w 83820"/>
                  <a:gd name="connsiteY18" fmla="*/ 71120 h 130809"/>
                  <a:gd name="connsiteX19" fmla="*/ 46990 w 83820"/>
                  <a:gd name="connsiteY19" fmla="*/ 78740 h 130809"/>
                  <a:gd name="connsiteX20" fmla="*/ 66040 w 83820"/>
                  <a:gd name="connsiteY20" fmla="*/ 104140 h 130809"/>
                  <a:gd name="connsiteX21" fmla="*/ 39370 w 83820"/>
                  <a:gd name="connsiteY21" fmla="*/ 90170 h 130809"/>
                  <a:gd name="connsiteX22" fmla="*/ 15240 w 83820"/>
                  <a:gd name="connsiteY22" fmla="*/ 105410 h 130809"/>
                  <a:gd name="connsiteX23" fmla="*/ 40640 w 83820"/>
                  <a:gd name="connsiteY23" fmla="*/ 119380 h 130809"/>
                  <a:gd name="connsiteX24" fmla="*/ 66040 w 83820"/>
                  <a:gd name="connsiteY24" fmla="*/ 105410 h 130809"/>
                  <a:gd name="connsiteX25" fmla="*/ 58420 w 83820"/>
                  <a:gd name="connsiteY25" fmla="*/ 33020 h 130809"/>
                  <a:gd name="connsiteX26" fmla="*/ 38100 w 83820"/>
                  <a:gd name="connsiteY26" fmla="*/ 13970 h 130809"/>
                  <a:gd name="connsiteX27" fmla="*/ 17780 w 83820"/>
                  <a:gd name="connsiteY27" fmla="*/ 33020 h 130809"/>
                  <a:gd name="connsiteX28" fmla="*/ 38100 w 83820"/>
                  <a:gd name="connsiteY28" fmla="*/ 52070 h 130809"/>
                  <a:gd name="connsiteX29" fmla="*/ 58420 w 83820"/>
                  <a:gd name="connsiteY29" fmla="*/ 3302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3820" h="130809">
                    <a:moveTo>
                      <a:pt x="48261" y="77470"/>
                    </a:moveTo>
                    <a:cubicBezTo>
                      <a:pt x="71120" y="80010"/>
                      <a:pt x="83820" y="86360"/>
                      <a:pt x="83820" y="102870"/>
                    </a:cubicBezTo>
                    <a:cubicBezTo>
                      <a:pt x="83820" y="119380"/>
                      <a:pt x="66040" y="130810"/>
                      <a:pt x="40640" y="130810"/>
                    </a:cubicBezTo>
                    <a:cubicBezTo>
                      <a:pt x="15240" y="130810"/>
                      <a:pt x="0" y="123190"/>
                      <a:pt x="0" y="106680"/>
                    </a:cubicBezTo>
                    <a:cubicBezTo>
                      <a:pt x="0" y="90170"/>
                      <a:pt x="11430" y="87630"/>
                      <a:pt x="24130" y="85090"/>
                    </a:cubicBezTo>
                    <a:cubicBezTo>
                      <a:pt x="15240" y="85090"/>
                      <a:pt x="10161" y="80010"/>
                      <a:pt x="10161" y="73660"/>
                    </a:cubicBezTo>
                    <a:cubicBezTo>
                      <a:pt x="10161" y="67310"/>
                      <a:pt x="15240" y="63500"/>
                      <a:pt x="22861" y="60960"/>
                    </a:cubicBezTo>
                    <a:cubicBezTo>
                      <a:pt x="10161" y="55880"/>
                      <a:pt x="1270" y="45720"/>
                      <a:pt x="1270" y="31750"/>
                    </a:cubicBezTo>
                    <a:cubicBezTo>
                      <a:pt x="1270" y="17780"/>
                      <a:pt x="16511" y="0"/>
                      <a:pt x="36830" y="0"/>
                    </a:cubicBezTo>
                    <a:cubicBezTo>
                      <a:pt x="57150" y="0"/>
                      <a:pt x="46990" y="0"/>
                      <a:pt x="50800" y="2540"/>
                    </a:cubicBezTo>
                    <a:lnTo>
                      <a:pt x="82550" y="2540"/>
                    </a:lnTo>
                    <a:lnTo>
                      <a:pt x="82550" y="15240"/>
                    </a:lnTo>
                    <a:lnTo>
                      <a:pt x="69850" y="15240"/>
                    </a:lnTo>
                    <a:cubicBezTo>
                      <a:pt x="67311" y="15240"/>
                      <a:pt x="64770" y="15240"/>
                      <a:pt x="64770" y="15240"/>
                    </a:cubicBezTo>
                    <a:lnTo>
                      <a:pt x="64770" y="15240"/>
                    </a:lnTo>
                    <a:cubicBezTo>
                      <a:pt x="69850" y="19050"/>
                      <a:pt x="72390" y="25400"/>
                      <a:pt x="72390" y="33020"/>
                    </a:cubicBezTo>
                    <a:cubicBezTo>
                      <a:pt x="72390" y="50800"/>
                      <a:pt x="58420" y="63500"/>
                      <a:pt x="39370" y="63500"/>
                    </a:cubicBezTo>
                    <a:lnTo>
                      <a:pt x="39370" y="63500"/>
                    </a:lnTo>
                    <a:cubicBezTo>
                      <a:pt x="31750" y="63500"/>
                      <a:pt x="25400" y="67310"/>
                      <a:pt x="25400" y="71120"/>
                    </a:cubicBezTo>
                    <a:cubicBezTo>
                      <a:pt x="25400" y="74930"/>
                      <a:pt x="30480" y="77470"/>
                      <a:pt x="46990" y="78740"/>
                    </a:cubicBezTo>
                    <a:close/>
                    <a:moveTo>
                      <a:pt x="66040" y="104140"/>
                    </a:moveTo>
                    <a:cubicBezTo>
                      <a:pt x="66040" y="96520"/>
                      <a:pt x="58420" y="90170"/>
                      <a:pt x="39370" y="90170"/>
                    </a:cubicBezTo>
                    <a:cubicBezTo>
                      <a:pt x="20320" y="90170"/>
                      <a:pt x="15240" y="96520"/>
                      <a:pt x="15240" y="105410"/>
                    </a:cubicBezTo>
                    <a:cubicBezTo>
                      <a:pt x="15240" y="114300"/>
                      <a:pt x="25400" y="119380"/>
                      <a:pt x="40640" y="119380"/>
                    </a:cubicBezTo>
                    <a:cubicBezTo>
                      <a:pt x="55880" y="119380"/>
                      <a:pt x="66040" y="113030"/>
                      <a:pt x="66040" y="105410"/>
                    </a:cubicBezTo>
                    <a:close/>
                    <a:moveTo>
                      <a:pt x="58420" y="33020"/>
                    </a:moveTo>
                    <a:cubicBezTo>
                      <a:pt x="58420" y="21590"/>
                      <a:pt x="49530" y="13970"/>
                      <a:pt x="38100" y="13970"/>
                    </a:cubicBezTo>
                    <a:cubicBezTo>
                      <a:pt x="26670" y="13970"/>
                      <a:pt x="17780" y="21590"/>
                      <a:pt x="17780" y="33020"/>
                    </a:cubicBezTo>
                    <a:cubicBezTo>
                      <a:pt x="17780" y="44450"/>
                      <a:pt x="26670" y="52070"/>
                      <a:pt x="38100" y="52070"/>
                    </a:cubicBezTo>
                    <a:cubicBezTo>
                      <a:pt x="49530" y="52070"/>
                      <a:pt x="58420" y="44450"/>
                      <a:pt x="58420" y="3302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2" name="Freeform 421">
                <a:extLst>
                  <a:ext uri="{FF2B5EF4-FFF2-40B4-BE49-F238E27FC236}">
                    <a16:creationId xmlns:a16="http://schemas.microsoft.com/office/drawing/2014/main" id="{3D7F9097-0C95-8164-70BC-ABDA826C2FED}"/>
                  </a:ext>
                </a:extLst>
              </p:cNvPr>
              <p:cNvSpPr/>
              <p:nvPr/>
            </p:nvSpPr>
            <p:spPr>
              <a:xfrm>
                <a:off x="669290" y="3506470"/>
                <a:ext cx="83819" cy="130809"/>
              </a:xfrm>
              <a:custGeom>
                <a:avLst/>
                <a:gdLst>
                  <a:gd name="connsiteX0" fmla="*/ 48260 w 83819"/>
                  <a:gd name="connsiteY0" fmla="*/ 77470 h 130809"/>
                  <a:gd name="connsiteX1" fmla="*/ 83820 w 83819"/>
                  <a:gd name="connsiteY1" fmla="*/ 102870 h 130809"/>
                  <a:gd name="connsiteX2" fmla="*/ 40640 w 83819"/>
                  <a:gd name="connsiteY2" fmla="*/ 130810 h 130809"/>
                  <a:gd name="connsiteX3" fmla="*/ 0 w 83819"/>
                  <a:gd name="connsiteY3" fmla="*/ 106680 h 130809"/>
                  <a:gd name="connsiteX4" fmla="*/ 24130 w 83819"/>
                  <a:gd name="connsiteY4" fmla="*/ 85090 h 130809"/>
                  <a:gd name="connsiteX5" fmla="*/ 10160 w 83819"/>
                  <a:gd name="connsiteY5" fmla="*/ 73660 h 130809"/>
                  <a:gd name="connsiteX6" fmla="*/ 22860 w 83819"/>
                  <a:gd name="connsiteY6" fmla="*/ 60960 h 130809"/>
                  <a:gd name="connsiteX7" fmla="*/ 1270 w 83819"/>
                  <a:gd name="connsiteY7" fmla="*/ 31750 h 130809"/>
                  <a:gd name="connsiteX8" fmla="*/ 36830 w 83819"/>
                  <a:gd name="connsiteY8" fmla="*/ 0 h 130809"/>
                  <a:gd name="connsiteX9" fmla="*/ 50800 w 83819"/>
                  <a:gd name="connsiteY9" fmla="*/ 2540 h 130809"/>
                  <a:gd name="connsiteX10" fmla="*/ 82550 w 83819"/>
                  <a:gd name="connsiteY10" fmla="*/ 2540 h 130809"/>
                  <a:gd name="connsiteX11" fmla="*/ 82550 w 83819"/>
                  <a:gd name="connsiteY11" fmla="*/ 15240 h 130809"/>
                  <a:gd name="connsiteX12" fmla="*/ 69850 w 83819"/>
                  <a:gd name="connsiteY12" fmla="*/ 15240 h 130809"/>
                  <a:gd name="connsiteX13" fmla="*/ 64770 w 83819"/>
                  <a:gd name="connsiteY13" fmla="*/ 15240 h 130809"/>
                  <a:gd name="connsiteX14" fmla="*/ 64770 w 83819"/>
                  <a:gd name="connsiteY14" fmla="*/ 15240 h 130809"/>
                  <a:gd name="connsiteX15" fmla="*/ 72390 w 83819"/>
                  <a:gd name="connsiteY15" fmla="*/ 33020 h 130809"/>
                  <a:gd name="connsiteX16" fmla="*/ 39370 w 83819"/>
                  <a:gd name="connsiteY16" fmla="*/ 63500 h 130809"/>
                  <a:gd name="connsiteX17" fmla="*/ 39370 w 83819"/>
                  <a:gd name="connsiteY17" fmla="*/ 63500 h 130809"/>
                  <a:gd name="connsiteX18" fmla="*/ 25400 w 83819"/>
                  <a:gd name="connsiteY18" fmla="*/ 71120 h 130809"/>
                  <a:gd name="connsiteX19" fmla="*/ 46990 w 83819"/>
                  <a:gd name="connsiteY19" fmla="*/ 78740 h 130809"/>
                  <a:gd name="connsiteX20" fmla="*/ 67310 w 83819"/>
                  <a:gd name="connsiteY20" fmla="*/ 104140 h 130809"/>
                  <a:gd name="connsiteX21" fmla="*/ 40640 w 83819"/>
                  <a:gd name="connsiteY21" fmla="*/ 90170 h 130809"/>
                  <a:gd name="connsiteX22" fmla="*/ 16510 w 83819"/>
                  <a:gd name="connsiteY22" fmla="*/ 105410 h 130809"/>
                  <a:gd name="connsiteX23" fmla="*/ 41910 w 83819"/>
                  <a:gd name="connsiteY23" fmla="*/ 119380 h 130809"/>
                  <a:gd name="connsiteX24" fmla="*/ 67310 w 83819"/>
                  <a:gd name="connsiteY24" fmla="*/ 105410 h 130809"/>
                  <a:gd name="connsiteX25" fmla="*/ 59690 w 83819"/>
                  <a:gd name="connsiteY25" fmla="*/ 31750 h 130809"/>
                  <a:gd name="connsiteX26" fmla="*/ 39370 w 83819"/>
                  <a:gd name="connsiteY26" fmla="*/ 12700 h 130809"/>
                  <a:gd name="connsiteX27" fmla="*/ 19050 w 83819"/>
                  <a:gd name="connsiteY27" fmla="*/ 31750 h 130809"/>
                  <a:gd name="connsiteX28" fmla="*/ 39370 w 83819"/>
                  <a:gd name="connsiteY28" fmla="*/ 50800 h 130809"/>
                  <a:gd name="connsiteX29" fmla="*/ 59690 w 83819"/>
                  <a:gd name="connsiteY29" fmla="*/ 3175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3819" h="130809">
                    <a:moveTo>
                      <a:pt x="48260" y="77470"/>
                    </a:moveTo>
                    <a:cubicBezTo>
                      <a:pt x="71120" y="80010"/>
                      <a:pt x="83820" y="86360"/>
                      <a:pt x="83820" y="102870"/>
                    </a:cubicBezTo>
                    <a:cubicBezTo>
                      <a:pt x="83820" y="119380"/>
                      <a:pt x="66040" y="130810"/>
                      <a:pt x="40640" y="130810"/>
                    </a:cubicBezTo>
                    <a:cubicBezTo>
                      <a:pt x="15240" y="130810"/>
                      <a:pt x="0" y="123190"/>
                      <a:pt x="0" y="106680"/>
                    </a:cubicBezTo>
                    <a:cubicBezTo>
                      <a:pt x="0" y="90170"/>
                      <a:pt x="11430" y="87630"/>
                      <a:pt x="24130" y="85090"/>
                    </a:cubicBezTo>
                    <a:cubicBezTo>
                      <a:pt x="15240" y="85090"/>
                      <a:pt x="10160" y="80010"/>
                      <a:pt x="10160" y="73660"/>
                    </a:cubicBezTo>
                    <a:cubicBezTo>
                      <a:pt x="10160" y="67310"/>
                      <a:pt x="15240" y="63500"/>
                      <a:pt x="22860" y="60960"/>
                    </a:cubicBezTo>
                    <a:cubicBezTo>
                      <a:pt x="10160" y="55880"/>
                      <a:pt x="1270" y="45720"/>
                      <a:pt x="1270" y="31750"/>
                    </a:cubicBezTo>
                    <a:cubicBezTo>
                      <a:pt x="1270" y="17780"/>
                      <a:pt x="16510" y="0"/>
                      <a:pt x="36830" y="0"/>
                    </a:cubicBezTo>
                    <a:cubicBezTo>
                      <a:pt x="57150" y="0"/>
                      <a:pt x="46990" y="0"/>
                      <a:pt x="50800" y="2540"/>
                    </a:cubicBezTo>
                    <a:lnTo>
                      <a:pt x="82550" y="2540"/>
                    </a:lnTo>
                    <a:lnTo>
                      <a:pt x="82550" y="15240"/>
                    </a:lnTo>
                    <a:lnTo>
                      <a:pt x="69850" y="15240"/>
                    </a:lnTo>
                    <a:cubicBezTo>
                      <a:pt x="67310" y="15240"/>
                      <a:pt x="64770" y="15240"/>
                      <a:pt x="64770" y="15240"/>
                    </a:cubicBezTo>
                    <a:lnTo>
                      <a:pt x="64770" y="15240"/>
                    </a:lnTo>
                    <a:cubicBezTo>
                      <a:pt x="69850" y="19050"/>
                      <a:pt x="72390" y="25400"/>
                      <a:pt x="72390" y="33020"/>
                    </a:cubicBezTo>
                    <a:cubicBezTo>
                      <a:pt x="72390" y="50800"/>
                      <a:pt x="58420" y="63500"/>
                      <a:pt x="39370" y="63500"/>
                    </a:cubicBezTo>
                    <a:lnTo>
                      <a:pt x="39370" y="63500"/>
                    </a:lnTo>
                    <a:cubicBezTo>
                      <a:pt x="31750" y="63500"/>
                      <a:pt x="25400" y="67310"/>
                      <a:pt x="25400" y="71120"/>
                    </a:cubicBezTo>
                    <a:cubicBezTo>
                      <a:pt x="25400" y="74930"/>
                      <a:pt x="30480" y="77470"/>
                      <a:pt x="46990" y="78740"/>
                    </a:cubicBezTo>
                    <a:close/>
                    <a:moveTo>
                      <a:pt x="67310" y="104140"/>
                    </a:moveTo>
                    <a:cubicBezTo>
                      <a:pt x="67310" y="96520"/>
                      <a:pt x="59690" y="90170"/>
                      <a:pt x="40640" y="90170"/>
                    </a:cubicBezTo>
                    <a:cubicBezTo>
                      <a:pt x="21590" y="90170"/>
                      <a:pt x="16510" y="96520"/>
                      <a:pt x="16510" y="105410"/>
                    </a:cubicBezTo>
                    <a:cubicBezTo>
                      <a:pt x="16510" y="114300"/>
                      <a:pt x="26670" y="119380"/>
                      <a:pt x="41910" y="119380"/>
                    </a:cubicBezTo>
                    <a:cubicBezTo>
                      <a:pt x="57150" y="119380"/>
                      <a:pt x="67310" y="113030"/>
                      <a:pt x="67310" y="105410"/>
                    </a:cubicBezTo>
                    <a:close/>
                    <a:moveTo>
                      <a:pt x="59690" y="31750"/>
                    </a:moveTo>
                    <a:cubicBezTo>
                      <a:pt x="59690" y="20320"/>
                      <a:pt x="50800" y="12700"/>
                      <a:pt x="39370" y="12700"/>
                    </a:cubicBezTo>
                    <a:cubicBezTo>
                      <a:pt x="27940" y="12700"/>
                      <a:pt x="19050" y="20320"/>
                      <a:pt x="19050" y="31750"/>
                    </a:cubicBezTo>
                    <a:cubicBezTo>
                      <a:pt x="19050" y="43180"/>
                      <a:pt x="27940" y="50800"/>
                      <a:pt x="39370" y="50800"/>
                    </a:cubicBezTo>
                    <a:cubicBezTo>
                      <a:pt x="50800" y="50800"/>
                      <a:pt x="59690" y="43180"/>
                      <a:pt x="59690" y="3175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3" name="Freeform 422">
                <a:extLst>
                  <a:ext uri="{FF2B5EF4-FFF2-40B4-BE49-F238E27FC236}">
                    <a16:creationId xmlns:a16="http://schemas.microsoft.com/office/drawing/2014/main" id="{98195B26-FA18-1644-790A-566451AA062A}"/>
                  </a:ext>
                </a:extLst>
              </p:cNvPr>
              <p:cNvSpPr/>
              <p:nvPr/>
            </p:nvSpPr>
            <p:spPr>
              <a:xfrm>
                <a:off x="773430" y="3509009"/>
                <a:ext cx="78739" cy="91440"/>
              </a:xfrm>
              <a:custGeom>
                <a:avLst/>
                <a:gdLst>
                  <a:gd name="connsiteX0" fmla="*/ 63500 w 78739"/>
                  <a:gd name="connsiteY0" fmla="*/ 88900 h 91440"/>
                  <a:gd name="connsiteX1" fmla="*/ 63500 w 78739"/>
                  <a:gd name="connsiteY1" fmla="*/ 76200 h 91440"/>
                  <a:gd name="connsiteX2" fmla="*/ 63500 w 78739"/>
                  <a:gd name="connsiteY2" fmla="*/ 69850 h 91440"/>
                  <a:gd name="connsiteX3" fmla="*/ 63500 w 78739"/>
                  <a:gd name="connsiteY3" fmla="*/ 69850 h 91440"/>
                  <a:gd name="connsiteX4" fmla="*/ 30480 w 78739"/>
                  <a:gd name="connsiteY4" fmla="*/ 91440 h 91440"/>
                  <a:gd name="connsiteX5" fmla="*/ 0 w 78739"/>
                  <a:gd name="connsiteY5" fmla="*/ 55880 h 91440"/>
                  <a:gd name="connsiteX6" fmla="*/ 0 w 78739"/>
                  <a:gd name="connsiteY6" fmla="*/ 0 h 91440"/>
                  <a:gd name="connsiteX7" fmla="*/ 16510 w 78739"/>
                  <a:gd name="connsiteY7" fmla="*/ 0 h 91440"/>
                  <a:gd name="connsiteX8" fmla="*/ 16510 w 78739"/>
                  <a:gd name="connsiteY8" fmla="*/ 52070 h 91440"/>
                  <a:gd name="connsiteX9" fmla="*/ 33020 w 78739"/>
                  <a:gd name="connsiteY9" fmla="*/ 74930 h 91440"/>
                  <a:gd name="connsiteX10" fmla="*/ 62230 w 78739"/>
                  <a:gd name="connsiteY10" fmla="*/ 43180 h 91440"/>
                  <a:gd name="connsiteX11" fmla="*/ 62230 w 78739"/>
                  <a:gd name="connsiteY11" fmla="*/ 0 h 91440"/>
                  <a:gd name="connsiteX12" fmla="*/ 78740 w 78739"/>
                  <a:gd name="connsiteY12" fmla="*/ 0 h 91440"/>
                  <a:gd name="connsiteX13" fmla="*/ 78740 w 78739"/>
                  <a:gd name="connsiteY13" fmla="*/ 88900 h 91440"/>
                  <a:gd name="connsiteX14" fmla="*/ 63500 w 78739"/>
                  <a:gd name="connsiteY14" fmla="*/ 8890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8739" h="91440">
                    <a:moveTo>
                      <a:pt x="63500" y="88900"/>
                    </a:moveTo>
                    <a:lnTo>
                      <a:pt x="63500" y="76200"/>
                    </a:lnTo>
                    <a:cubicBezTo>
                      <a:pt x="63500" y="72390"/>
                      <a:pt x="63500" y="69850"/>
                      <a:pt x="63500" y="69850"/>
                    </a:cubicBezTo>
                    <a:lnTo>
                      <a:pt x="63500" y="69850"/>
                    </a:lnTo>
                    <a:cubicBezTo>
                      <a:pt x="59690" y="77470"/>
                      <a:pt x="48260" y="91440"/>
                      <a:pt x="30480" y="91440"/>
                    </a:cubicBezTo>
                    <a:cubicBezTo>
                      <a:pt x="12700" y="91440"/>
                      <a:pt x="0" y="78740"/>
                      <a:pt x="0" y="55880"/>
                    </a:cubicBezTo>
                    <a:lnTo>
                      <a:pt x="0" y="0"/>
                    </a:lnTo>
                    <a:lnTo>
                      <a:pt x="16510" y="0"/>
                    </a:lnTo>
                    <a:lnTo>
                      <a:pt x="16510" y="52070"/>
                    </a:lnTo>
                    <a:cubicBezTo>
                      <a:pt x="16510" y="64770"/>
                      <a:pt x="19050" y="74930"/>
                      <a:pt x="33020" y="74930"/>
                    </a:cubicBezTo>
                    <a:cubicBezTo>
                      <a:pt x="46990" y="74930"/>
                      <a:pt x="62230" y="60960"/>
                      <a:pt x="62230" y="43180"/>
                    </a:cubicBezTo>
                    <a:lnTo>
                      <a:pt x="62230" y="0"/>
                    </a:lnTo>
                    <a:lnTo>
                      <a:pt x="78740" y="0"/>
                    </a:lnTo>
                    <a:lnTo>
                      <a:pt x="78740" y="88900"/>
                    </a:lnTo>
                    <a:lnTo>
                      <a:pt x="63500" y="889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4" name="Freeform 423">
                <a:extLst>
                  <a:ext uri="{FF2B5EF4-FFF2-40B4-BE49-F238E27FC236}">
                    <a16:creationId xmlns:a16="http://schemas.microsoft.com/office/drawing/2014/main" id="{C36187FC-0708-8474-306B-3E7FA2A2E1AC}"/>
                  </a:ext>
                </a:extLst>
              </p:cNvPr>
              <p:cNvSpPr/>
              <p:nvPr/>
            </p:nvSpPr>
            <p:spPr>
              <a:xfrm>
                <a:off x="885189" y="3472179"/>
                <a:ext cx="20320" cy="125729"/>
              </a:xfrm>
              <a:custGeom>
                <a:avLst/>
                <a:gdLst>
                  <a:gd name="connsiteX0" fmla="*/ 10160 w 20320"/>
                  <a:gd name="connsiteY0" fmla="*/ 0 h 125729"/>
                  <a:gd name="connsiteX1" fmla="*/ 20320 w 20320"/>
                  <a:gd name="connsiteY1" fmla="*/ 10160 h 125729"/>
                  <a:gd name="connsiteX2" fmla="*/ 10160 w 20320"/>
                  <a:gd name="connsiteY2" fmla="*/ 20320 h 125729"/>
                  <a:gd name="connsiteX3" fmla="*/ 0 w 20320"/>
                  <a:gd name="connsiteY3" fmla="*/ 10160 h 125729"/>
                  <a:gd name="connsiteX4" fmla="*/ 10160 w 20320"/>
                  <a:gd name="connsiteY4" fmla="*/ 0 h 125729"/>
                  <a:gd name="connsiteX5" fmla="*/ 17780 w 20320"/>
                  <a:gd name="connsiteY5" fmla="*/ 36830 h 125729"/>
                  <a:gd name="connsiteX6" fmla="*/ 17780 w 20320"/>
                  <a:gd name="connsiteY6" fmla="*/ 125730 h 125729"/>
                  <a:gd name="connsiteX7" fmla="*/ 1270 w 20320"/>
                  <a:gd name="connsiteY7" fmla="*/ 125730 h 125729"/>
                  <a:gd name="connsiteX8" fmla="*/ 1270 w 20320"/>
                  <a:gd name="connsiteY8" fmla="*/ 36830 h 125729"/>
                  <a:gd name="connsiteX9" fmla="*/ 17780 w 20320"/>
                  <a:gd name="connsiteY9" fmla="*/ 36830 h 12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" h="12572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7780" y="36830"/>
                    </a:moveTo>
                    <a:lnTo>
                      <a:pt x="17780" y="125730"/>
                    </a:lnTo>
                    <a:lnTo>
                      <a:pt x="1270" y="125730"/>
                    </a:lnTo>
                    <a:lnTo>
                      <a:pt x="1270" y="36830"/>
                    </a:lnTo>
                    <a:lnTo>
                      <a:pt x="17780" y="368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5" name="Freeform 424">
                <a:extLst>
                  <a:ext uri="{FF2B5EF4-FFF2-40B4-BE49-F238E27FC236}">
                    <a16:creationId xmlns:a16="http://schemas.microsoft.com/office/drawing/2014/main" id="{9106A22A-523D-72B5-E0FD-2D24D3919783}"/>
                  </a:ext>
                </a:extLst>
              </p:cNvPr>
              <p:cNvSpPr/>
              <p:nvPr/>
            </p:nvSpPr>
            <p:spPr>
              <a:xfrm>
                <a:off x="930910" y="3469640"/>
                <a:ext cx="87629" cy="130809"/>
              </a:xfrm>
              <a:custGeom>
                <a:avLst/>
                <a:gdLst>
                  <a:gd name="connsiteX0" fmla="*/ 87630 w 87629"/>
                  <a:gd name="connsiteY0" fmla="*/ 128270 h 130809"/>
                  <a:gd name="connsiteX1" fmla="*/ 72390 w 87629"/>
                  <a:gd name="connsiteY1" fmla="*/ 128270 h 130809"/>
                  <a:gd name="connsiteX2" fmla="*/ 72390 w 87629"/>
                  <a:gd name="connsiteY2" fmla="*/ 118110 h 130809"/>
                  <a:gd name="connsiteX3" fmla="*/ 72390 w 87629"/>
                  <a:gd name="connsiteY3" fmla="*/ 111760 h 130809"/>
                  <a:gd name="connsiteX4" fmla="*/ 72390 w 87629"/>
                  <a:gd name="connsiteY4" fmla="*/ 111760 h 130809"/>
                  <a:gd name="connsiteX5" fmla="*/ 40640 w 87629"/>
                  <a:gd name="connsiteY5" fmla="*/ 130810 h 130809"/>
                  <a:gd name="connsiteX6" fmla="*/ 0 w 87629"/>
                  <a:gd name="connsiteY6" fmla="*/ 83820 h 130809"/>
                  <a:gd name="connsiteX7" fmla="*/ 40640 w 87629"/>
                  <a:gd name="connsiteY7" fmla="*/ 36830 h 130809"/>
                  <a:gd name="connsiteX8" fmla="*/ 71120 w 87629"/>
                  <a:gd name="connsiteY8" fmla="*/ 53340 h 130809"/>
                  <a:gd name="connsiteX9" fmla="*/ 71120 w 87629"/>
                  <a:gd name="connsiteY9" fmla="*/ 53340 h 130809"/>
                  <a:gd name="connsiteX10" fmla="*/ 71120 w 87629"/>
                  <a:gd name="connsiteY10" fmla="*/ 45720 h 130809"/>
                  <a:gd name="connsiteX11" fmla="*/ 71120 w 87629"/>
                  <a:gd name="connsiteY11" fmla="*/ 0 h 130809"/>
                  <a:gd name="connsiteX12" fmla="*/ 87630 w 87629"/>
                  <a:gd name="connsiteY12" fmla="*/ 0 h 130809"/>
                  <a:gd name="connsiteX13" fmla="*/ 87630 w 87629"/>
                  <a:gd name="connsiteY13" fmla="*/ 128270 h 130809"/>
                  <a:gd name="connsiteX14" fmla="*/ 15240 w 87629"/>
                  <a:gd name="connsiteY14" fmla="*/ 83820 h 130809"/>
                  <a:gd name="connsiteX15" fmla="*/ 43180 w 87629"/>
                  <a:gd name="connsiteY15" fmla="*/ 115570 h 130809"/>
                  <a:gd name="connsiteX16" fmla="*/ 71120 w 87629"/>
                  <a:gd name="connsiteY16" fmla="*/ 83820 h 130809"/>
                  <a:gd name="connsiteX17" fmla="*/ 43180 w 87629"/>
                  <a:gd name="connsiteY17" fmla="*/ 52070 h 130809"/>
                  <a:gd name="connsiteX18" fmla="*/ 15240 w 87629"/>
                  <a:gd name="connsiteY18" fmla="*/ 8382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29" h="130809">
                    <a:moveTo>
                      <a:pt x="87630" y="128270"/>
                    </a:moveTo>
                    <a:lnTo>
                      <a:pt x="72390" y="128270"/>
                    </a:lnTo>
                    <a:lnTo>
                      <a:pt x="72390" y="118110"/>
                    </a:lnTo>
                    <a:cubicBezTo>
                      <a:pt x="72390" y="114300"/>
                      <a:pt x="72390" y="111760"/>
                      <a:pt x="72390" y="111760"/>
                    </a:cubicBezTo>
                    <a:lnTo>
                      <a:pt x="72390" y="111760"/>
                    </a:lnTo>
                    <a:cubicBezTo>
                      <a:pt x="67310" y="121920"/>
                      <a:pt x="55880" y="130810"/>
                      <a:pt x="40640" y="130810"/>
                    </a:cubicBezTo>
                    <a:cubicBezTo>
                      <a:pt x="17780" y="130810"/>
                      <a:pt x="0" y="111760"/>
                      <a:pt x="0" y="83820"/>
                    </a:cubicBezTo>
                    <a:cubicBezTo>
                      <a:pt x="0" y="55880"/>
                      <a:pt x="17780" y="36830"/>
                      <a:pt x="40640" y="36830"/>
                    </a:cubicBezTo>
                    <a:cubicBezTo>
                      <a:pt x="63500" y="36830"/>
                      <a:pt x="67310" y="44450"/>
                      <a:pt x="71120" y="53340"/>
                    </a:cubicBezTo>
                    <a:lnTo>
                      <a:pt x="71120" y="53340"/>
                    </a:lnTo>
                    <a:cubicBezTo>
                      <a:pt x="71120" y="53340"/>
                      <a:pt x="71120" y="50800"/>
                      <a:pt x="71120" y="45720"/>
                    </a:cubicBezTo>
                    <a:lnTo>
                      <a:pt x="71120" y="0"/>
                    </a:lnTo>
                    <a:lnTo>
                      <a:pt x="87630" y="0"/>
                    </a:lnTo>
                    <a:lnTo>
                      <a:pt x="87630" y="128270"/>
                    </a:lnTo>
                    <a:close/>
                    <a:moveTo>
                      <a:pt x="15240" y="83820"/>
                    </a:moveTo>
                    <a:cubicBezTo>
                      <a:pt x="15240" y="102870"/>
                      <a:pt x="26670" y="115570"/>
                      <a:pt x="43180" y="115570"/>
                    </a:cubicBezTo>
                    <a:cubicBezTo>
                      <a:pt x="59690" y="115570"/>
                      <a:pt x="71120" y="105410"/>
                      <a:pt x="71120" y="83820"/>
                    </a:cubicBezTo>
                    <a:cubicBezTo>
                      <a:pt x="71120" y="62230"/>
                      <a:pt x="57150" y="52070"/>
                      <a:pt x="43180" y="52070"/>
                    </a:cubicBezTo>
                    <a:cubicBezTo>
                      <a:pt x="29210" y="52070"/>
                      <a:pt x="15240" y="66040"/>
                      <a:pt x="15240" y="8382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6" name="Freeform 425">
                <a:extLst>
                  <a:ext uri="{FF2B5EF4-FFF2-40B4-BE49-F238E27FC236}">
                    <a16:creationId xmlns:a16="http://schemas.microsoft.com/office/drawing/2014/main" id="{6E5CD5FD-96E3-2E14-A9FD-32BD8CDC8879}"/>
                  </a:ext>
                </a:extLst>
              </p:cNvPr>
              <p:cNvSpPr/>
              <p:nvPr/>
            </p:nvSpPr>
            <p:spPr>
              <a:xfrm>
                <a:off x="1045210" y="3506470"/>
                <a:ext cx="83819" cy="93979"/>
              </a:xfrm>
              <a:custGeom>
                <a:avLst/>
                <a:gdLst>
                  <a:gd name="connsiteX0" fmla="*/ 83820 w 83819"/>
                  <a:gd name="connsiteY0" fmla="*/ 41910 h 93979"/>
                  <a:gd name="connsiteX1" fmla="*/ 83820 w 83819"/>
                  <a:gd name="connsiteY1" fmla="*/ 50800 h 93979"/>
                  <a:gd name="connsiteX2" fmla="*/ 17780 w 83819"/>
                  <a:gd name="connsiteY2" fmla="*/ 50800 h 93979"/>
                  <a:gd name="connsiteX3" fmla="*/ 48260 w 83819"/>
                  <a:gd name="connsiteY3" fmla="*/ 80010 h 93979"/>
                  <a:gd name="connsiteX4" fmla="*/ 80010 w 83819"/>
                  <a:gd name="connsiteY4" fmla="*/ 71120 h 93979"/>
                  <a:gd name="connsiteX5" fmla="*/ 80010 w 83819"/>
                  <a:gd name="connsiteY5" fmla="*/ 86360 h 93979"/>
                  <a:gd name="connsiteX6" fmla="*/ 46990 w 83819"/>
                  <a:gd name="connsiteY6" fmla="*/ 93980 h 93979"/>
                  <a:gd name="connsiteX7" fmla="*/ 0 w 83819"/>
                  <a:gd name="connsiteY7" fmla="*/ 46990 h 93979"/>
                  <a:gd name="connsiteX8" fmla="*/ 43180 w 83819"/>
                  <a:gd name="connsiteY8" fmla="*/ 0 h 93979"/>
                  <a:gd name="connsiteX9" fmla="*/ 83820 w 83819"/>
                  <a:gd name="connsiteY9" fmla="*/ 41910 h 93979"/>
                  <a:gd name="connsiteX10" fmla="*/ 43180 w 83819"/>
                  <a:gd name="connsiteY10" fmla="*/ 13970 h 93979"/>
                  <a:gd name="connsiteX11" fmla="*/ 17780 w 83819"/>
                  <a:gd name="connsiteY11" fmla="*/ 38100 h 93979"/>
                  <a:gd name="connsiteX12" fmla="*/ 67310 w 83819"/>
                  <a:gd name="connsiteY12" fmla="*/ 38100 h 93979"/>
                  <a:gd name="connsiteX13" fmla="*/ 43180 w 83819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7" name="Freeform 426">
                <a:extLst>
                  <a:ext uri="{FF2B5EF4-FFF2-40B4-BE49-F238E27FC236}">
                    <a16:creationId xmlns:a16="http://schemas.microsoft.com/office/drawing/2014/main" id="{C7DDD940-CA5E-8070-7237-FD628457553C}"/>
                  </a:ext>
                </a:extLst>
              </p:cNvPr>
              <p:cNvSpPr/>
              <p:nvPr/>
            </p:nvSpPr>
            <p:spPr>
              <a:xfrm>
                <a:off x="1155700" y="3469640"/>
                <a:ext cx="34289" cy="130809"/>
              </a:xfrm>
              <a:custGeom>
                <a:avLst/>
                <a:gdLst>
                  <a:gd name="connsiteX0" fmla="*/ 0 w 34289"/>
                  <a:gd name="connsiteY0" fmla="*/ 0 h 130809"/>
                  <a:gd name="connsiteX1" fmla="*/ 16510 w 34289"/>
                  <a:gd name="connsiteY1" fmla="*/ 0 h 130809"/>
                  <a:gd name="connsiteX2" fmla="*/ 16510 w 34289"/>
                  <a:gd name="connsiteY2" fmla="*/ 101600 h 130809"/>
                  <a:gd name="connsiteX3" fmla="*/ 26670 w 34289"/>
                  <a:gd name="connsiteY3" fmla="*/ 115570 h 130809"/>
                  <a:gd name="connsiteX4" fmla="*/ 34290 w 34289"/>
                  <a:gd name="connsiteY4" fmla="*/ 115570 h 130809"/>
                  <a:gd name="connsiteX5" fmla="*/ 34290 w 34289"/>
                  <a:gd name="connsiteY5" fmla="*/ 129540 h 130809"/>
                  <a:gd name="connsiteX6" fmla="*/ 22860 w 34289"/>
                  <a:gd name="connsiteY6" fmla="*/ 130810 h 130809"/>
                  <a:gd name="connsiteX7" fmla="*/ 0 w 34289"/>
                  <a:gd name="connsiteY7" fmla="*/ 105410 h 130809"/>
                  <a:gd name="connsiteX8" fmla="*/ 0 w 34289"/>
                  <a:gd name="connsiteY8" fmla="*/ 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289" h="130809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101600"/>
                    </a:lnTo>
                    <a:cubicBezTo>
                      <a:pt x="16510" y="111760"/>
                      <a:pt x="19050" y="115570"/>
                      <a:pt x="26670" y="115570"/>
                    </a:cubicBezTo>
                    <a:cubicBezTo>
                      <a:pt x="34290" y="115570"/>
                      <a:pt x="33020" y="115570"/>
                      <a:pt x="34290" y="115570"/>
                    </a:cubicBezTo>
                    <a:lnTo>
                      <a:pt x="34290" y="129540"/>
                    </a:lnTo>
                    <a:cubicBezTo>
                      <a:pt x="34290" y="129540"/>
                      <a:pt x="29210" y="130810"/>
                      <a:pt x="22860" y="130810"/>
                    </a:cubicBezTo>
                    <a:cubicBezTo>
                      <a:pt x="10160" y="130810"/>
                      <a:pt x="0" y="124460"/>
                      <a:pt x="0" y="10541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8" name="Freeform 427">
                <a:extLst>
                  <a:ext uri="{FF2B5EF4-FFF2-40B4-BE49-F238E27FC236}">
                    <a16:creationId xmlns:a16="http://schemas.microsoft.com/office/drawing/2014/main" id="{AE1A2BCC-C5E5-0B00-511E-C7B254247DC5}"/>
                  </a:ext>
                </a:extLst>
              </p:cNvPr>
              <p:cNvSpPr/>
              <p:nvPr/>
            </p:nvSpPr>
            <p:spPr>
              <a:xfrm>
                <a:off x="1210310" y="3472179"/>
                <a:ext cx="20319" cy="125729"/>
              </a:xfrm>
              <a:custGeom>
                <a:avLst/>
                <a:gdLst>
                  <a:gd name="connsiteX0" fmla="*/ 10160 w 20319"/>
                  <a:gd name="connsiteY0" fmla="*/ 0 h 125729"/>
                  <a:gd name="connsiteX1" fmla="*/ 20320 w 20319"/>
                  <a:gd name="connsiteY1" fmla="*/ 10160 h 125729"/>
                  <a:gd name="connsiteX2" fmla="*/ 10160 w 20319"/>
                  <a:gd name="connsiteY2" fmla="*/ 20320 h 125729"/>
                  <a:gd name="connsiteX3" fmla="*/ 0 w 20319"/>
                  <a:gd name="connsiteY3" fmla="*/ 10160 h 125729"/>
                  <a:gd name="connsiteX4" fmla="*/ 10160 w 20319"/>
                  <a:gd name="connsiteY4" fmla="*/ 0 h 125729"/>
                  <a:gd name="connsiteX5" fmla="*/ 17780 w 20319"/>
                  <a:gd name="connsiteY5" fmla="*/ 36830 h 125729"/>
                  <a:gd name="connsiteX6" fmla="*/ 17780 w 20319"/>
                  <a:gd name="connsiteY6" fmla="*/ 125730 h 125729"/>
                  <a:gd name="connsiteX7" fmla="*/ 1270 w 20319"/>
                  <a:gd name="connsiteY7" fmla="*/ 125730 h 125729"/>
                  <a:gd name="connsiteX8" fmla="*/ 1270 w 20319"/>
                  <a:gd name="connsiteY8" fmla="*/ 36830 h 125729"/>
                  <a:gd name="connsiteX9" fmla="*/ 17780 w 20319"/>
                  <a:gd name="connsiteY9" fmla="*/ 36830 h 12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19" h="12572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7780" y="36830"/>
                    </a:moveTo>
                    <a:lnTo>
                      <a:pt x="17780" y="125730"/>
                    </a:lnTo>
                    <a:lnTo>
                      <a:pt x="1270" y="125730"/>
                    </a:lnTo>
                    <a:lnTo>
                      <a:pt x="1270" y="36830"/>
                    </a:lnTo>
                    <a:lnTo>
                      <a:pt x="17780" y="368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9" name="Freeform 428">
                <a:extLst>
                  <a:ext uri="{FF2B5EF4-FFF2-40B4-BE49-F238E27FC236}">
                    <a16:creationId xmlns:a16="http://schemas.microsoft.com/office/drawing/2014/main" id="{1142D25B-7AB2-AE48-7035-F8E613882A52}"/>
                  </a:ext>
                </a:extLst>
              </p:cNvPr>
              <p:cNvSpPr/>
              <p:nvPr/>
            </p:nvSpPr>
            <p:spPr>
              <a:xfrm>
                <a:off x="1263650" y="3506470"/>
                <a:ext cx="80010" cy="91439"/>
              </a:xfrm>
              <a:custGeom>
                <a:avLst/>
                <a:gdLst>
                  <a:gd name="connsiteX0" fmla="*/ 15240 w 80010"/>
                  <a:gd name="connsiteY0" fmla="*/ 2540 h 91439"/>
                  <a:gd name="connsiteX1" fmla="*/ 15240 w 80010"/>
                  <a:gd name="connsiteY1" fmla="*/ 15240 h 91439"/>
                  <a:gd name="connsiteX2" fmla="*/ 15240 w 80010"/>
                  <a:gd name="connsiteY2" fmla="*/ 21590 h 91439"/>
                  <a:gd name="connsiteX3" fmla="*/ 15240 w 80010"/>
                  <a:gd name="connsiteY3" fmla="*/ 21590 h 91439"/>
                  <a:gd name="connsiteX4" fmla="*/ 49530 w 80010"/>
                  <a:gd name="connsiteY4" fmla="*/ 0 h 91439"/>
                  <a:gd name="connsiteX5" fmla="*/ 80010 w 80010"/>
                  <a:gd name="connsiteY5" fmla="*/ 35560 h 91439"/>
                  <a:gd name="connsiteX6" fmla="*/ 80010 w 80010"/>
                  <a:gd name="connsiteY6" fmla="*/ 91440 h 91439"/>
                  <a:gd name="connsiteX7" fmla="*/ 63500 w 80010"/>
                  <a:gd name="connsiteY7" fmla="*/ 91440 h 91439"/>
                  <a:gd name="connsiteX8" fmla="*/ 63500 w 80010"/>
                  <a:gd name="connsiteY8" fmla="*/ 39370 h 91439"/>
                  <a:gd name="connsiteX9" fmla="*/ 46990 w 80010"/>
                  <a:gd name="connsiteY9" fmla="*/ 16510 h 91439"/>
                  <a:gd name="connsiteX10" fmla="*/ 16510 w 80010"/>
                  <a:gd name="connsiteY10" fmla="*/ 48260 h 91439"/>
                  <a:gd name="connsiteX11" fmla="*/ 16510 w 80010"/>
                  <a:gd name="connsiteY11" fmla="*/ 91440 h 91439"/>
                  <a:gd name="connsiteX12" fmla="*/ 0 w 80010"/>
                  <a:gd name="connsiteY12" fmla="*/ 91440 h 91439"/>
                  <a:gd name="connsiteX13" fmla="*/ 0 w 80010"/>
                  <a:gd name="connsiteY13" fmla="*/ 2540 h 91439"/>
                  <a:gd name="connsiteX14" fmla="*/ 15240 w 80010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0" name="Freeform 429">
                <a:extLst>
                  <a:ext uri="{FF2B5EF4-FFF2-40B4-BE49-F238E27FC236}">
                    <a16:creationId xmlns:a16="http://schemas.microsoft.com/office/drawing/2014/main" id="{F27E8B83-9355-2664-AC8A-34D9A57F61FB}"/>
                  </a:ext>
                </a:extLst>
              </p:cNvPr>
              <p:cNvSpPr/>
              <p:nvPr/>
            </p:nvSpPr>
            <p:spPr>
              <a:xfrm>
                <a:off x="1366519" y="3506470"/>
                <a:ext cx="83819" cy="93979"/>
              </a:xfrm>
              <a:custGeom>
                <a:avLst/>
                <a:gdLst>
                  <a:gd name="connsiteX0" fmla="*/ 83820 w 83819"/>
                  <a:gd name="connsiteY0" fmla="*/ 41910 h 93979"/>
                  <a:gd name="connsiteX1" fmla="*/ 83820 w 83819"/>
                  <a:gd name="connsiteY1" fmla="*/ 50800 h 93979"/>
                  <a:gd name="connsiteX2" fmla="*/ 17780 w 83819"/>
                  <a:gd name="connsiteY2" fmla="*/ 50800 h 93979"/>
                  <a:gd name="connsiteX3" fmla="*/ 48260 w 83819"/>
                  <a:gd name="connsiteY3" fmla="*/ 80010 h 93979"/>
                  <a:gd name="connsiteX4" fmla="*/ 80010 w 83819"/>
                  <a:gd name="connsiteY4" fmla="*/ 71120 h 93979"/>
                  <a:gd name="connsiteX5" fmla="*/ 80010 w 83819"/>
                  <a:gd name="connsiteY5" fmla="*/ 86360 h 93979"/>
                  <a:gd name="connsiteX6" fmla="*/ 46990 w 83819"/>
                  <a:gd name="connsiteY6" fmla="*/ 93980 h 93979"/>
                  <a:gd name="connsiteX7" fmla="*/ 0 w 83819"/>
                  <a:gd name="connsiteY7" fmla="*/ 46990 h 93979"/>
                  <a:gd name="connsiteX8" fmla="*/ 43180 w 83819"/>
                  <a:gd name="connsiteY8" fmla="*/ 0 h 93979"/>
                  <a:gd name="connsiteX9" fmla="*/ 83820 w 83819"/>
                  <a:gd name="connsiteY9" fmla="*/ 41910 h 93979"/>
                  <a:gd name="connsiteX10" fmla="*/ 43180 w 83819"/>
                  <a:gd name="connsiteY10" fmla="*/ 13970 h 93979"/>
                  <a:gd name="connsiteX11" fmla="*/ 17780 w 83819"/>
                  <a:gd name="connsiteY11" fmla="*/ 38100 h 93979"/>
                  <a:gd name="connsiteX12" fmla="*/ 67310 w 83819"/>
                  <a:gd name="connsiteY12" fmla="*/ 38100 h 93979"/>
                  <a:gd name="connsiteX13" fmla="*/ 43180 w 83819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C2D7C43F-C91E-E97F-0DBF-9AF33A15CCAE}"/>
                  </a:ext>
                </a:extLst>
              </p:cNvPr>
              <p:cNvSpPr/>
              <p:nvPr/>
            </p:nvSpPr>
            <p:spPr>
              <a:xfrm>
                <a:off x="1469389" y="3506470"/>
                <a:ext cx="62230" cy="92709"/>
              </a:xfrm>
              <a:custGeom>
                <a:avLst/>
                <a:gdLst>
                  <a:gd name="connsiteX0" fmla="*/ 26670 w 62230"/>
                  <a:gd name="connsiteY0" fmla="*/ 53340 h 92709"/>
                  <a:gd name="connsiteX1" fmla="*/ 0 w 62230"/>
                  <a:gd name="connsiteY1" fmla="*/ 25400 h 92709"/>
                  <a:gd name="connsiteX2" fmla="*/ 31750 w 62230"/>
                  <a:gd name="connsiteY2" fmla="*/ 0 h 92709"/>
                  <a:gd name="connsiteX3" fmla="*/ 57150 w 62230"/>
                  <a:gd name="connsiteY3" fmla="*/ 5080 h 92709"/>
                  <a:gd name="connsiteX4" fmla="*/ 57150 w 62230"/>
                  <a:gd name="connsiteY4" fmla="*/ 20320 h 92709"/>
                  <a:gd name="connsiteX5" fmla="*/ 34290 w 62230"/>
                  <a:gd name="connsiteY5" fmla="*/ 13970 h 92709"/>
                  <a:gd name="connsiteX6" fmla="*/ 16510 w 62230"/>
                  <a:gd name="connsiteY6" fmla="*/ 25400 h 92709"/>
                  <a:gd name="connsiteX7" fmla="*/ 34290 w 62230"/>
                  <a:gd name="connsiteY7" fmla="*/ 39370 h 92709"/>
                  <a:gd name="connsiteX8" fmla="*/ 62230 w 62230"/>
                  <a:gd name="connsiteY8" fmla="*/ 67310 h 92709"/>
                  <a:gd name="connsiteX9" fmla="*/ 30480 w 62230"/>
                  <a:gd name="connsiteY9" fmla="*/ 92710 h 92709"/>
                  <a:gd name="connsiteX10" fmla="*/ 1270 w 62230"/>
                  <a:gd name="connsiteY10" fmla="*/ 86360 h 92709"/>
                  <a:gd name="connsiteX11" fmla="*/ 1270 w 62230"/>
                  <a:gd name="connsiteY11" fmla="*/ 71120 h 92709"/>
                  <a:gd name="connsiteX12" fmla="*/ 29210 w 62230"/>
                  <a:gd name="connsiteY12" fmla="*/ 78740 h 92709"/>
                  <a:gd name="connsiteX13" fmla="*/ 46990 w 62230"/>
                  <a:gd name="connsiteY13" fmla="*/ 67310 h 92709"/>
                  <a:gd name="connsiteX14" fmla="*/ 26670 w 62230"/>
                  <a:gd name="connsiteY14" fmla="*/ 52070 h 9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30" h="92709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2700" y="0"/>
                      <a:pt x="31750" y="0"/>
                    </a:cubicBezTo>
                    <a:cubicBezTo>
                      <a:pt x="5080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2" name="Freeform 431">
                <a:extLst>
                  <a:ext uri="{FF2B5EF4-FFF2-40B4-BE49-F238E27FC236}">
                    <a16:creationId xmlns:a16="http://schemas.microsoft.com/office/drawing/2014/main" id="{AB4301B4-006B-FB22-97AB-47B2265BC3AD}"/>
                  </a:ext>
                </a:extLst>
              </p:cNvPr>
              <p:cNvSpPr/>
              <p:nvPr/>
            </p:nvSpPr>
            <p:spPr>
              <a:xfrm>
                <a:off x="1549400" y="3580129"/>
                <a:ext cx="20319" cy="20320"/>
              </a:xfrm>
              <a:custGeom>
                <a:avLst/>
                <a:gdLst>
                  <a:gd name="connsiteX0" fmla="*/ 10160 w 20319"/>
                  <a:gd name="connsiteY0" fmla="*/ 0 h 20320"/>
                  <a:gd name="connsiteX1" fmla="*/ 20320 w 20319"/>
                  <a:gd name="connsiteY1" fmla="*/ 10160 h 20320"/>
                  <a:gd name="connsiteX2" fmla="*/ 10160 w 20319"/>
                  <a:gd name="connsiteY2" fmla="*/ 20320 h 20320"/>
                  <a:gd name="connsiteX3" fmla="*/ 0 w 20319"/>
                  <a:gd name="connsiteY3" fmla="*/ 10160 h 20320"/>
                  <a:gd name="connsiteX4" fmla="*/ 10160 w 20319"/>
                  <a:gd name="connsiteY4" fmla="*/ 0 h 20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19" h="20320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2B1DE701-7267-95CA-8ECD-6897C5193F6F}"/>
                  </a:ext>
                </a:extLst>
              </p:cNvPr>
              <p:cNvSpPr/>
              <p:nvPr/>
            </p:nvSpPr>
            <p:spPr>
              <a:xfrm>
                <a:off x="1631950" y="3468370"/>
                <a:ext cx="106679" cy="132079"/>
              </a:xfrm>
              <a:custGeom>
                <a:avLst/>
                <a:gdLst>
                  <a:gd name="connsiteX0" fmla="*/ 105410 w 106679"/>
                  <a:gd name="connsiteY0" fmla="*/ 24130 h 132079"/>
                  <a:gd name="connsiteX1" fmla="*/ 67310 w 106679"/>
                  <a:gd name="connsiteY1" fmla="*/ 13970 h 132079"/>
                  <a:gd name="connsiteX2" fmla="*/ 17780 w 106679"/>
                  <a:gd name="connsiteY2" fmla="*/ 64770 h 132079"/>
                  <a:gd name="connsiteX3" fmla="*/ 67310 w 106679"/>
                  <a:gd name="connsiteY3" fmla="*/ 115570 h 132079"/>
                  <a:gd name="connsiteX4" fmla="*/ 106680 w 106679"/>
                  <a:gd name="connsiteY4" fmla="*/ 106680 h 132079"/>
                  <a:gd name="connsiteX5" fmla="*/ 106680 w 106679"/>
                  <a:gd name="connsiteY5" fmla="*/ 123190 h 132079"/>
                  <a:gd name="connsiteX6" fmla="*/ 67310 w 106679"/>
                  <a:gd name="connsiteY6" fmla="*/ 132080 h 132079"/>
                  <a:gd name="connsiteX7" fmla="*/ 0 w 106679"/>
                  <a:gd name="connsiteY7" fmla="*/ 66040 h 132079"/>
                  <a:gd name="connsiteX8" fmla="*/ 67310 w 106679"/>
                  <a:gd name="connsiteY8" fmla="*/ 0 h 132079"/>
                  <a:gd name="connsiteX9" fmla="*/ 105410 w 106679"/>
                  <a:gd name="connsiteY9" fmla="*/ 8890 h 132079"/>
                  <a:gd name="connsiteX10" fmla="*/ 105410 w 106679"/>
                  <a:gd name="connsiteY10" fmla="*/ 25400 h 132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6679" h="132079">
                    <a:moveTo>
                      <a:pt x="105410" y="24130"/>
                    </a:moveTo>
                    <a:cubicBezTo>
                      <a:pt x="96520" y="20320"/>
                      <a:pt x="83820" y="13970"/>
                      <a:pt x="67310" y="13970"/>
                    </a:cubicBezTo>
                    <a:cubicBezTo>
                      <a:pt x="38100" y="13970"/>
                      <a:pt x="17780" y="35560"/>
                      <a:pt x="17780" y="64770"/>
                    </a:cubicBezTo>
                    <a:cubicBezTo>
                      <a:pt x="17780" y="93980"/>
                      <a:pt x="39370" y="115570"/>
                      <a:pt x="67310" y="115570"/>
                    </a:cubicBezTo>
                    <a:cubicBezTo>
                      <a:pt x="95250" y="115570"/>
                      <a:pt x="97790" y="110490"/>
                      <a:pt x="106680" y="106680"/>
                    </a:cubicBezTo>
                    <a:lnTo>
                      <a:pt x="106680" y="123190"/>
                    </a:lnTo>
                    <a:cubicBezTo>
                      <a:pt x="102870" y="125730"/>
                      <a:pt x="87630" y="132080"/>
                      <a:pt x="67310" y="132080"/>
                    </a:cubicBezTo>
                    <a:cubicBezTo>
                      <a:pt x="27940" y="132080"/>
                      <a:pt x="0" y="104140"/>
                      <a:pt x="0" y="66040"/>
                    </a:cubicBezTo>
                    <a:cubicBezTo>
                      <a:pt x="0" y="27940"/>
                      <a:pt x="29210" y="0"/>
                      <a:pt x="67310" y="0"/>
                    </a:cubicBezTo>
                    <a:cubicBezTo>
                      <a:pt x="105410" y="0"/>
                      <a:pt x="101600" y="6350"/>
                      <a:pt x="105410" y="8890"/>
                    </a:cubicBezTo>
                    <a:lnTo>
                      <a:pt x="10541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4" name="Freeform 433">
                <a:extLst>
                  <a:ext uri="{FF2B5EF4-FFF2-40B4-BE49-F238E27FC236}">
                    <a16:creationId xmlns:a16="http://schemas.microsoft.com/office/drawing/2014/main" id="{9E6A2430-F039-7FB3-DF1E-BAE4E24C62D6}"/>
                  </a:ext>
                </a:extLst>
              </p:cNvPr>
              <p:cNvSpPr/>
              <p:nvPr/>
            </p:nvSpPr>
            <p:spPr>
              <a:xfrm>
                <a:off x="1753870" y="3506470"/>
                <a:ext cx="91439" cy="93979"/>
              </a:xfrm>
              <a:custGeom>
                <a:avLst/>
                <a:gdLst>
                  <a:gd name="connsiteX0" fmla="*/ 91440 w 91439"/>
                  <a:gd name="connsiteY0" fmla="*/ 46990 h 93979"/>
                  <a:gd name="connsiteX1" fmla="*/ 45720 w 91439"/>
                  <a:gd name="connsiteY1" fmla="*/ 93980 h 93979"/>
                  <a:gd name="connsiteX2" fmla="*/ 0 w 91439"/>
                  <a:gd name="connsiteY2" fmla="*/ 46990 h 93979"/>
                  <a:gd name="connsiteX3" fmla="*/ 45720 w 91439"/>
                  <a:gd name="connsiteY3" fmla="*/ 0 h 93979"/>
                  <a:gd name="connsiteX4" fmla="*/ 91440 w 91439"/>
                  <a:gd name="connsiteY4" fmla="*/ 46990 h 93979"/>
                  <a:gd name="connsiteX5" fmla="*/ 74930 w 91439"/>
                  <a:gd name="connsiteY5" fmla="*/ 46990 h 93979"/>
                  <a:gd name="connsiteX6" fmla="*/ 44450 w 91439"/>
                  <a:gd name="connsiteY6" fmla="*/ 15240 h 93979"/>
                  <a:gd name="connsiteX7" fmla="*/ 15240 w 91439"/>
                  <a:gd name="connsiteY7" fmla="*/ 46990 h 93979"/>
                  <a:gd name="connsiteX8" fmla="*/ 44450 w 91439"/>
                  <a:gd name="connsiteY8" fmla="*/ 78740 h 93979"/>
                  <a:gd name="connsiteX9" fmla="*/ 74930 w 91439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39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4930" y="46990"/>
                    </a:moveTo>
                    <a:cubicBezTo>
                      <a:pt x="74930" y="27940"/>
                      <a:pt x="62230" y="15240"/>
                      <a:pt x="44450" y="15240"/>
                    </a:cubicBezTo>
                    <a:cubicBezTo>
                      <a:pt x="26670" y="15240"/>
                      <a:pt x="15240" y="29210"/>
                      <a:pt x="15240" y="46990"/>
                    </a:cubicBezTo>
                    <a:cubicBezTo>
                      <a:pt x="15240" y="64770"/>
                      <a:pt x="27940" y="78740"/>
                      <a:pt x="44450" y="78740"/>
                    </a:cubicBezTo>
                    <a:cubicBezTo>
                      <a:pt x="60960" y="78740"/>
                      <a:pt x="74930" y="64770"/>
                      <a:pt x="7493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5" name="Freeform 434">
                <a:extLst>
                  <a:ext uri="{FF2B5EF4-FFF2-40B4-BE49-F238E27FC236}">
                    <a16:creationId xmlns:a16="http://schemas.microsoft.com/office/drawing/2014/main" id="{6A452AE9-5BB9-DAE0-F786-7AA0C90A161D}"/>
                  </a:ext>
                </a:extLst>
              </p:cNvPr>
              <p:cNvSpPr/>
              <p:nvPr/>
            </p:nvSpPr>
            <p:spPr>
              <a:xfrm>
                <a:off x="1871979" y="3506470"/>
                <a:ext cx="80010" cy="91439"/>
              </a:xfrm>
              <a:custGeom>
                <a:avLst/>
                <a:gdLst>
                  <a:gd name="connsiteX0" fmla="*/ 15240 w 80010"/>
                  <a:gd name="connsiteY0" fmla="*/ 2540 h 91439"/>
                  <a:gd name="connsiteX1" fmla="*/ 15240 w 80010"/>
                  <a:gd name="connsiteY1" fmla="*/ 15240 h 91439"/>
                  <a:gd name="connsiteX2" fmla="*/ 15240 w 80010"/>
                  <a:gd name="connsiteY2" fmla="*/ 21590 h 91439"/>
                  <a:gd name="connsiteX3" fmla="*/ 15240 w 80010"/>
                  <a:gd name="connsiteY3" fmla="*/ 21590 h 91439"/>
                  <a:gd name="connsiteX4" fmla="*/ 49530 w 80010"/>
                  <a:gd name="connsiteY4" fmla="*/ 0 h 91439"/>
                  <a:gd name="connsiteX5" fmla="*/ 80010 w 80010"/>
                  <a:gd name="connsiteY5" fmla="*/ 35560 h 91439"/>
                  <a:gd name="connsiteX6" fmla="*/ 80010 w 80010"/>
                  <a:gd name="connsiteY6" fmla="*/ 91440 h 91439"/>
                  <a:gd name="connsiteX7" fmla="*/ 63500 w 80010"/>
                  <a:gd name="connsiteY7" fmla="*/ 91440 h 91439"/>
                  <a:gd name="connsiteX8" fmla="*/ 63500 w 80010"/>
                  <a:gd name="connsiteY8" fmla="*/ 39370 h 91439"/>
                  <a:gd name="connsiteX9" fmla="*/ 46990 w 80010"/>
                  <a:gd name="connsiteY9" fmla="*/ 16510 h 91439"/>
                  <a:gd name="connsiteX10" fmla="*/ 16510 w 80010"/>
                  <a:gd name="connsiteY10" fmla="*/ 48260 h 91439"/>
                  <a:gd name="connsiteX11" fmla="*/ 16510 w 80010"/>
                  <a:gd name="connsiteY11" fmla="*/ 91440 h 91439"/>
                  <a:gd name="connsiteX12" fmla="*/ 0 w 80010"/>
                  <a:gd name="connsiteY12" fmla="*/ 91440 h 91439"/>
                  <a:gd name="connsiteX13" fmla="*/ 0 w 80010"/>
                  <a:gd name="connsiteY13" fmla="*/ 2540 h 91439"/>
                  <a:gd name="connsiteX14" fmla="*/ 15240 w 80010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6" name="Freeform 435">
                <a:extLst>
                  <a:ext uri="{FF2B5EF4-FFF2-40B4-BE49-F238E27FC236}">
                    <a16:creationId xmlns:a16="http://schemas.microsoft.com/office/drawing/2014/main" id="{C6F3150D-BBE9-45E3-EC72-826B5CEA049E}"/>
                  </a:ext>
                </a:extLst>
              </p:cNvPr>
              <p:cNvSpPr/>
              <p:nvPr/>
            </p:nvSpPr>
            <p:spPr>
              <a:xfrm>
                <a:off x="1976120" y="3506470"/>
                <a:ext cx="62229" cy="92709"/>
              </a:xfrm>
              <a:custGeom>
                <a:avLst/>
                <a:gdLst>
                  <a:gd name="connsiteX0" fmla="*/ 26670 w 62229"/>
                  <a:gd name="connsiteY0" fmla="*/ 53340 h 92709"/>
                  <a:gd name="connsiteX1" fmla="*/ 0 w 62229"/>
                  <a:gd name="connsiteY1" fmla="*/ 25400 h 92709"/>
                  <a:gd name="connsiteX2" fmla="*/ 31750 w 62229"/>
                  <a:gd name="connsiteY2" fmla="*/ 0 h 92709"/>
                  <a:gd name="connsiteX3" fmla="*/ 57150 w 62229"/>
                  <a:gd name="connsiteY3" fmla="*/ 5080 h 92709"/>
                  <a:gd name="connsiteX4" fmla="*/ 57150 w 62229"/>
                  <a:gd name="connsiteY4" fmla="*/ 20320 h 92709"/>
                  <a:gd name="connsiteX5" fmla="*/ 34290 w 62229"/>
                  <a:gd name="connsiteY5" fmla="*/ 13970 h 92709"/>
                  <a:gd name="connsiteX6" fmla="*/ 16510 w 62229"/>
                  <a:gd name="connsiteY6" fmla="*/ 25400 h 92709"/>
                  <a:gd name="connsiteX7" fmla="*/ 34290 w 62229"/>
                  <a:gd name="connsiteY7" fmla="*/ 39370 h 92709"/>
                  <a:gd name="connsiteX8" fmla="*/ 62230 w 62229"/>
                  <a:gd name="connsiteY8" fmla="*/ 67310 h 92709"/>
                  <a:gd name="connsiteX9" fmla="*/ 30480 w 62229"/>
                  <a:gd name="connsiteY9" fmla="*/ 92710 h 92709"/>
                  <a:gd name="connsiteX10" fmla="*/ 1270 w 62229"/>
                  <a:gd name="connsiteY10" fmla="*/ 86360 h 92709"/>
                  <a:gd name="connsiteX11" fmla="*/ 1270 w 62229"/>
                  <a:gd name="connsiteY11" fmla="*/ 71120 h 92709"/>
                  <a:gd name="connsiteX12" fmla="*/ 29210 w 62229"/>
                  <a:gd name="connsiteY12" fmla="*/ 78740 h 92709"/>
                  <a:gd name="connsiteX13" fmla="*/ 46990 w 62229"/>
                  <a:gd name="connsiteY13" fmla="*/ 67310 h 92709"/>
                  <a:gd name="connsiteX14" fmla="*/ 26670 w 62229"/>
                  <a:gd name="connsiteY14" fmla="*/ 52070 h 9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29" h="92709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2700" y="0"/>
                      <a:pt x="31750" y="0"/>
                    </a:cubicBezTo>
                    <a:cubicBezTo>
                      <a:pt x="5080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7" name="Freeform 436">
                <a:extLst>
                  <a:ext uri="{FF2B5EF4-FFF2-40B4-BE49-F238E27FC236}">
                    <a16:creationId xmlns:a16="http://schemas.microsoft.com/office/drawing/2014/main" id="{EBA5A368-2A54-0983-E94B-A4E9DE3ABA7B}"/>
                  </a:ext>
                </a:extLst>
              </p:cNvPr>
              <p:cNvSpPr/>
              <p:nvPr/>
            </p:nvSpPr>
            <p:spPr>
              <a:xfrm>
                <a:off x="2061210" y="3472179"/>
                <a:ext cx="20319" cy="125729"/>
              </a:xfrm>
              <a:custGeom>
                <a:avLst/>
                <a:gdLst>
                  <a:gd name="connsiteX0" fmla="*/ 10160 w 20319"/>
                  <a:gd name="connsiteY0" fmla="*/ 0 h 125729"/>
                  <a:gd name="connsiteX1" fmla="*/ 20320 w 20319"/>
                  <a:gd name="connsiteY1" fmla="*/ 10160 h 125729"/>
                  <a:gd name="connsiteX2" fmla="*/ 10160 w 20319"/>
                  <a:gd name="connsiteY2" fmla="*/ 20320 h 125729"/>
                  <a:gd name="connsiteX3" fmla="*/ 0 w 20319"/>
                  <a:gd name="connsiteY3" fmla="*/ 10160 h 125729"/>
                  <a:gd name="connsiteX4" fmla="*/ 10160 w 20319"/>
                  <a:gd name="connsiteY4" fmla="*/ 0 h 125729"/>
                  <a:gd name="connsiteX5" fmla="*/ 19050 w 20319"/>
                  <a:gd name="connsiteY5" fmla="*/ 36830 h 125729"/>
                  <a:gd name="connsiteX6" fmla="*/ 19050 w 20319"/>
                  <a:gd name="connsiteY6" fmla="*/ 125730 h 125729"/>
                  <a:gd name="connsiteX7" fmla="*/ 2540 w 20319"/>
                  <a:gd name="connsiteY7" fmla="*/ 125730 h 125729"/>
                  <a:gd name="connsiteX8" fmla="*/ 2540 w 20319"/>
                  <a:gd name="connsiteY8" fmla="*/ 36830 h 125729"/>
                  <a:gd name="connsiteX9" fmla="*/ 19050 w 20319"/>
                  <a:gd name="connsiteY9" fmla="*/ 36830 h 12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19" h="12572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9050" y="36830"/>
                    </a:moveTo>
                    <a:lnTo>
                      <a:pt x="19050" y="125730"/>
                    </a:lnTo>
                    <a:lnTo>
                      <a:pt x="2540" y="125730"/>
                    </a:lnTo>
                    <a:lnTo>
                      <a:pt x="2540" y="36830"/>
                    </a:lnTo>
                    <a:lnTo>
                      <a:pt x="19050" y="368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8" name="Freeform 437">
                <a:extLst>
                  <a:ext uri="{FF2B5EF4-FFF2-40B4-BE49-F238E27FC236}">
                    <a16:creationId xmlns:a16="http://schemas.microsoft.com/office/drawing/2014/main" id="{ABCDB12C-BB99-0BA1-CFE9-D999831F65B6}"/>
                  </a:ext>
                </a:extLst>
              </p:cNvPr>
              <p:cNvSpPr/>
              <p:nvPr/>
            </p:nvSpPr>
            <p:spPr>
              <a:xfrm>
                <a:off x="2106929" y="3506470"/>
                <a:ext cx="62230" cy="92709"/>
              </a:xfrm>
              <a:custGeom>
                <a:avLst/>
                <a:gdLst>
                  <a:gd name="connsiteX0" fmla="*/ 26670 w 62230"/>
                  <a:gd name="connsiteY0" fmla="*/ 53340 h 92709"/>
                  <a:gd name="connsiteX1" fmla="*/ 0 w 62230"/>
                  <a:gd name="connsiteY1" fmla="*/ 25400 h 92709"/>
                  <a:gd name="connsiteX2" fmla="*/ 31750 w 62230"/>
                  <a:gd name="connsiteY2" fmla="*/ 0 h 92709"/>
                  <a:gd name="connsiteX3" fmla="*/ 57150 w 62230"/>
                  <a:gd name="connsiteY3" fmla="*/ 5080 h 92709"/>
                  <a:gd name="connsiteX4" fmla="*/ 57150 w 62230"/>
                  <a:gd name="connsiteY4" fmla="*/ 20320 h 92709"/>
                  <a:gd name="connsiteX5" fmla="*/ 34290 w 62230"/>
                  <a:gd name="connsiteY5" fmla="*/ 13970 h 92709"/>
                  <a:gd name="connsiteX6" fmla="*/ 16510 w 62230"/>
                  <a:gd name="connsiteY6" fmla="*/ 25400 h 92709"/>
                  <a:gd name="connsiteX7" fmla="*/ 34290 w 62230"/>
                  <a:gd name="connsiteY7" fmla="*/ 39370 h 92709"/>
                  <a:gd name="connsiteX8" fmla="*/ 62230 w 62230"/>
                  <a:gd name="connsiteY8" fmla="*/ 67310 h 92709"/>
                  <a:gd name="connsiteX9" fmla="*/ 30480 w 62230"/>
                  <a:gd name="connsiteY9" fmla="*/ 92710 h 92709"/>
                  <a:gd name="connsiteX10" fmla="*/ 1270 w 62230"/>
                  <a:gd name="connsiteY10" fmla="*/ 86360 h 92709"/>
                  <a:gd name="connsiteX11" fmla="*/ 1270 w 62230"/>
                  <a:gd name="connsiteY11" fmla="*/ 71120 h 92709"/>
                  <a:gd name="connsiteX12" fmla="*/ 29210 w 62230"/>
                  <a:gd name="connsiteY12" fmla="*/ 78740 h 92709"/>
                  <a:gd name="connsiteX13" fmla="*/ 46990 w 62230"/>
                  <a:gd name="connsiteY13" fmla="*/ 67310 h 92709"/>
                  <a:gd name="connsiteX14" fmla="*/ 26670 w 62230"/>
                  <a:gd name="connsiteY14" fmla="*/ 52070 h 9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30" h="92709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9" name="Freeform 438">
                <a:extLst>
                  <a:ext uri="{FF2B5EF4-FFF2-40B4-BE49-F238E27FC236}">
                    <a16:creationId xmlns:a16="http://schemas.microsoft.com/office/drawing/2014/main" id="{2084F19F-37DA-B1E3-231C-2C43EBE42231}"/>
                  </a:ext>
                </a:extLst>
              </p:cNvPr>
              <p:cNvSpPr/>
              <p:nvPr/>
            </p:nvSpPr>
            <p:spPr>
              <a:xfrm>
                <a:off x="2183129" y="3482340"/>
                <a:ext cx="60960" cy="116839"/>
              </a:xfrm>
              <a:custGeom>
                <a:avLst/>
                <a:gdLst>
                  <a:gd name="connsiteX0" fmla="*/ 15240 w 60960"/>
                  <a:gd name="connsiteY0" fmla="*/ 26670 h 116839"/>
                  <a:gd name="connsiteX1" fmla="*/ 15240 w 60960"/>
                  <a:gd name="connsiteY1" fmla="*/ 0 h 116839"/>
                  <a:gd name="connsiteX2" fmla="*/ 31750 w 60960"/>
                  <a:gd name="connsiteY2" fmla="*/ 0 h 116839"/>
                  <a:gd name="connsiteX3" fmla="*/ 31750 w 60960"/>
                  <a:gd name="connsiteY3" fmla="*/ 26670 h 116839"/>
                  <a:gd name="connsiteX4" fmla="*/ 58420 w 60960"/>
                  <a:gd name="connsiteY4" fmla="*/ 26670 h 116839"/>
                  <a:gd name="connsiteX5" fmla="*/ 58420 w 60960"/>
                  <a:gd name="connsiteY5" fmla="*/ 40640 h 116839"/>
                  <a:gd name="connsiteX6" fmla="*/ 31750 w 60960"/>
                  <a:gd name="connsiteY6" fmla="*/ 40640 h 116839"/>
                  <a:gd name="connsiteX7" fmla="*/ 31750 w 60960"/>
                  <a:gd name="connsiteY7" fmla="*/ 86360 h 116839"/>
                  <a:gd name="connsiteX8" fmla="*/ 44450 w 60960"/>
                  <a:gd name="connsiteY8" fmla="*/ 102870 h 116839"/>
                  <a:gd name="connsiteX9" fmla="*/ 60960 w 60960"/>
                  <a:gd name="connsiteY9" fmla="*/ 99060 h 116839"/>
                  <a:gd name="connsiteX10" fmla="*/ 60960 w 60960"/>
                  <a:gd name="connsiteY10" fmla="*/ 113030 h 116839"/>
                  <a:gd name="connsiteX11" fmla="*/ 40640 w 60960"/>
                  <a:gd name="connsiteY11" fmla="*/ 116840 h 116839"/>
                  <a:gd name="connsiteX12" fmla="*/ 13970 w 60960"/>
                  <a:gd name="connsiteY12" fmla="*/ 90170 h 116839"/>
                  <a:gd name="connsiteX13" fmla="*/ 13970 w 60960"/>
                  <a:gd name="connsiteY13" fmla="*/ 39370 h 116839"/>
                  <a:gd name="connsiteX14" fmla="*/ 0 w 60960"/>
                  <a:gd name="connsiteY14" fmla="*/ 39370 h 116839"/>
                  <a:gd name="connsiteX15" fmla="*/ 0 w 60960"/>
                  <a:gd name="connsiteY15" fmla="*/ 25400 h 116839"/>
                  <a:gd name="connsiteX16" fmla="*/ 15240 w 60960"/>
                  <a:gd name="connsiteY16" fmla="*/ 25400 h 11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60" h="116839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0" name="Freeform 439">
                <a:extLst>
                  <a:ext uri="{FF2B5EF4-FFF2-40B4-BE49-F238E27FC236}">
                    <a16:creationId xmlns:a16="http://schemas.microsoft.com/office/drawing/2014/main" id="{98080967-75BC-1B3C-D150-153290E2FD0A}"/>
                  </a:ext>
                </a:extLst>
              </p:cNvPr>
              <p:cNvSpPr/>
              <p:nvPr/>
            </p:nvSpPr>
            <p:spPr>
              <a:xfrm>
                <a:off x="2256789" y="3506470"/>
                <a:ext cx="83820" cy="93979"/>
              </a:xfrm>
              <a:custGeom>
                <a:avLst/>
                <a:gdLst>
                  <a:gd name="connsiteX0" fmla="*/ 83820 w 83820"/>
                  <a:gd name="connsiteY0" fmla="*/ 41910 h 93979"/>
                  <a:gd name="connsiteX1" fmla="*/ 83820 w 83820"/>
                  <a:gd name="connsiteY1" fmla="*/ 50800 h 93979"/>
                  <a:gd name="connsiteX2" fmla="*/ 17780 w 83820"/>
                  <a:gd name="connsiteY2" fmla="*/ 50800 h 93979"/>
                  <a:gd name="connsiteX3" fmla="*/ 48260 w 83820"/>
                  <a:gd name="connsiteY3" fmla="*/ 80010 h 93979"/>
                  <a:gd name="connsiteX4" fmla="*/ 80010 w 83820"/>
                  <a:gd name="connsiteY4" fmla="*/ 71120 h 93979"/>
                  <a:gd name="connsiteX5" fmla="*/ 80010 w 83820"/>
                  <a:gd name="connsiteY5" fmla="*/ 86360 h 93979"/>
                  <a:gd name="connsiteX6" fmla="*/ 46990 w 83820"/>
                  <a:gd name="connsiteY6" fmla="*/ 93980 h 93979"/>
                  <a:gd name="connsiteX7" fmla="*/ 0 w 83820"/>
                  <a:gd name="connsiteY7" fmla="*/ 46990 h 93979"/>
                  <a:gd name="connsiteX8" fmla="*/ 43180 w 83820"/>
                  <a:gd name="connsiteY8" fmla="*/ 0 h 93979"/>
                  <a:gd name="connsiteX9" fmla="*/ 83820 w 83820"/>
                  <a:gd name="connsiteY9" fmla="*/ 41910 h 93979"/>
                  <a:gd name="connsiteX10" fmla="*/ 43180 w 83820"/>
                  <a:gd name="connsiteY10" fmla="*/ 13970 h 93979"/>
                  <a:gd name="connsiteX11" fmla="*/ 17780 w 83820"/>
                  <a:gd name="connsiteY11" fmla="*/ 38100 h 93979"/>
                  <a:gd name="connsiteX12" fmla="*/ 67310 w 83820"/>
                  <a:gd name="connsiteY12" fmla="*/ 38100 h 93979"/>
                  <a:gd name="connsiteX13" fmla="*/ 43180 w 83820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1" name="Freeform 440">
                <a:extLst>
                  <a:ext uri="{FF2B5EF4-FFF2-40B4-BE49-F238E27FC236}">
                    <a16:creationId xmlns:a16="http://schemas.microsoft.com/office/drawing/2014/main" id="{34D6666F-4A7E-4C7E-11F1-98AF86CF9E7E}"/>
                  </a:ext>
                </a:extLst>
              </p:cNvPr>
              <p:cNvSpPr/>
              <p:nvPr/>
            </p:nvSpPr>
            <p:spPr>
              <a:xfrm>
                <a:off x="2367279" y="3506470"/>
                <a:ext cx="80010" cy="91439"/>
              </a:xfrm>
              <a:custGeom>
                <a:avLst/>
                <a:gdLst>
                  <a:gd name="connsiteX0" fmla="*/ 15240 w 80010"/>
                  <a:gd name="connsiteY0" fmla="*/ 2540 h 91439"/>
                  <a:gd name="connsiteX1" fmla="*/ 15240 w 80010"/>
                  <a:gd name="connsiteY1" fmla="*/ 15240 h 91439"/>
                  <a:gd name="connsiteX2" fmla="*/ 15240 w 80010"/>
                  <a:gd name="connsiteY2" fmla="*/ 21590 h 91439"/>
                  <a:gd name="connsiteX3" fmla="*/ 15240 w 80010"/>
                  <a:gd name="connsiteY3" fmla="*/ 21590 h 91439"/>
                  <a:gd name="connsiteX4" fmla="*/ 49530 w 80010"/>
                  <a:gd name="connsiteY4" fmla="*/ 0 h 91439"/>
                  <a:gd name="connsiteX5" fmla="*/ 80010 w 80010"/>
                  <a:gd name="connsiteY5" fmla="*/ 35560 h 91439"/>
                  <a:gd name="connsiteX6" fmla="*/ 80010 w 80010"/>
                  <a:gd name="connsiteY6" fmla="*/ 91440 h 91439"/>
                  <a:gd name="connsiteX7" fmla="*/ 63500 w 80010"/>
                  <a:gd name="connsiteY7" fmla="*/ 91440 h 91439"/>
                  <a:gd name="connsiteX8" fmla="*/ 63500 w 80010"/>
                  <a:gd name="connsiteY8" fmla="*/ 39370 h 91439"/>
                  <a:gd name="connsiteX9" fmla="*/ 46990 w 80010"/>
                  <a:gd name="connsiteY9" fmla="*/ 16510 h 91439"/>
                  <a:gd name="connsiteX10" fmla="*/ 16510 w 80010"/>
                  <a:gd name="connsiteY10" fmla="*/ 48260 h 91439"/>
                  <a:gd name="connsiteX11" fmla="*/ 16510 w 80010"/>
                  <a:gd name="connsiteY11" fmla="*/ 91440 h 91439"/>
                  <a:gd name="connsiteX12" fmla="*/ 0 w 80010"/>
                  <a:gd name="connsiteY12" fmla="*/ 91440 h 91439"/>
                  <a:gd name="connsiteX13" fmla="*/ 0 w 80010"/>
                  <a:gd name="connsiteY13" fmla="*/ 2540 h 91439"/>
                  <a:gd name="connsiteX14" fmla="*/ 15240 w 80010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2" name="Freeform 441">
                <a:extLst>
                  <a:ext uri="{FF2B5EF4-FFF2-40B4-BE49-F238E27FC236}">
                    <a16:creationId xmlns:a16="http://schemas.microsoft.com/office/drawing/2014/main" id="{168D7876-D5A3-F649-C05C-AF40AE8AD3BD}"/>
                  </a:ext>
                </a:extLst>
              </p:cNvPr>
              <p:cNvSpPr/>
              <p:nvPr/>
            </p:nvSpPr>
            <p:spPr>
              <a:xfrm>
                <a:off x="2470150" y="3506470"/>
                <a:ext cx="74929" cy="93979"/>
              </a:xfrm>
              <a:custGeom>
                <a:avLst/>
                <a:gdLst>
                  <a:gd name="connsiteX0" fmla="*/ 48260 w 74929"/>
                  <a:gd name="connsiteY0" fmla="*/ 78740 h 93979"/>
                  <a:gd name="connsiteX1" fmla="*/ 74930 w 74929"/>
                  <a:gd name="connsiteY1" fmla="*/ 71120 h 93979"/>
                  <a:gd name="connsiteX2" fmla="*/ 74930 w 74929"/>
                  <a:gd name="connsiteY2" fmla="*/ 86360 h 93979"/>
                  <a:gd name="connsiteX3" fmla="*/ 46990 w 74929"/>
                  <a:gd name="connsiteY3" fmla="*/ 93980 h 93979"/>
                  <a:gd name="connsiteX4" fmla="*/ 0 w 74929"/>
                  <a:gd name="connsiteY4" fmla="*/ 46990 h 93979"/>
                  <a:gd name="connsiteX5" fmla="*/ 46990 w 74929"/>
                  <a:gd name="connsiteY5" fmla="*/ 0 h 93979"/>
                  <a:gd name="connsiteX6" fmla="*/ 74930 w 74929"/>
                  <a:gd name="connsiteY6" fmla="*/ 6350 h 93979"/>
                  <a:gd name="connsiteX7" fmla="*/ 74930 w 74929"/>
                  <a:gd name="connsiteY7" fmla="*/ 21590 h 93979"/>
                  <a:gd name="connsiteX8" fmla="*/ 48260 w 74929"/>
                  <a:gd name="connsiteY8" fmla="*/ 13970 h 93979"/>
                  <a:gd name="connsiteX9" fmla="*/ 17780 w 74929"/>
                  <a:gd name="connsiteY9" fmla="*/ 45720 h 93979"/>
                  <a:gd name="connsiteX10" fmla="*/ 48260 w 74929"/>
                  <a:gd name="connsiteY10" fmla="*/ 774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929" h="93979">
                    <a:moveTo>
                      <a:pt x="48260" y="78740"/>
                    </a:moveTo>
                    <a:cubicBezTo>
                      <a:pt x="60960" y="78740"/>
                      <a:pt x="69850" y="73660"/>
                      <a:pt x="74930" y="71120"/>
                    </a:cubicBezTo>
                    <a:lnTo>
                      <a:pt x="74930" y="86360"/>
                    </a:lnTo>
                    <a:cubicBezTo>
                      <a:pt x="69850" y="88900"/>
                      <a:pt x="60960" y="93980"/>
                      <a:pt x="4699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6990" y="0"/>
                    </a:cubicBezTo>
                    <a:cubicBezTo>
                      <a:pt x="74930" y="0"/>
                      <a:pt x="68580" y="3810"/>
                      <a:pt x="74930" y="6350"/>
                    </a:cubicBezTo>
                    <a:lnTo>
                      <a:pt x="74930" y="21590"/>
                    </a:lnTo>
                    <a:cubicBezTo>
                      <a:pt x="68580" y="17780"/>
                      <a:pt x="59690" y="13970"/>
                      <a:pt x="48260" y="13970"/>
                    </a:cubicBezTo>
                    <a:cubicBezTo>
                      <a:pt x="30480" y="13970"/>
                      <a:pt x="17780" y="26670"/>
                      <a:pt x="17780" y="45720"/>
                    </a:cubicBezTo>
                    <a:cubicBezTo>
                      <a:pt x="17780" y="64770"/>
                      <a:pt x="30480" y="77470"/>
                      <a:pt x="48260" y="774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3" name="Freeform 442">
                <a:extLst>
                  <a:ext uri="{FF2B5EF4-FFF2-40B4-BE49-F238E27FC236}">
                    <a16:creationId xmlns:a16="http://schemas.microsoft.com/office/drawing/2014/main" id="{CC9A82A4-D4EB-37B2-23A5-C33657FE8D1A}"/>
                  </a:ext>
                </a:extLst>
              </p:cNvPr>
              <p:cNvSpPr/>
              <p:nvPr/>
            </p:nvSpPr>
            <p:spPr>
              <a:xfrm>
                <a:off x="2551529" y="3507740"/>
                <a:ext cx="95149" cy="130809"/>
              </a:xfrm>
              <a:custGeom>
                <a:avLst/>
                <a:gdLst>
                  <a:gd name="connsiteX0" fmla="*/ 2440 w 95149"/>
                  <a:gd name="connsiteY0" fmla="*/ 115570 h 130809"/>
                  <a:gd name="connsiteX1" fmla="*/ 12600 w 95149"/>
                  <a:gd name="connsiteY1" fmla="*/ 115570 h 130809"/>
                  <a:gd name="connsiteX2" fmla="*/ 40540 w 95149"/>
                  <a:gd name="connsiteY2" fmla="*/ 87630 h 130809"/>
                  <a:gd name="connsiteX3" fmla="*/ 3710 w 95149"/>
                  <a:gd name="connsiteY3" fmla="*/ 0 h 130809"/>
                  <a:gd name="connsiteX4" fmla="*/ 21490 w 95149"/>
                  <a:gd name="connsiteY4" fmla="*/ 0 h 130809"/>
                  <a:gd name="connsiteX5" fmla="*/ 34190 w 95149"/>
                  <a:gd name="connsiteY5" fmla="*/ 31750 h 130809"/>
                  <a:gd name="connsiteX6" fmla="*/ 49430 w 95149"/>
                  <a:gd name="connsiteY6" fmla="*/ 71120 h 130809"/>
                  <a:gd name="connsiteX7" fmla="*/ 64670 w 95149"/>
                  <a:gd name="connsiteY7" fmla="*/ 31750 h 130809"/>
                  <a:gd name="connsiteX8" fmla="*/ 77370 w 95149"/>
                  <a:gd name="connsiteY8" fmla="*/ 0 h 130809"/>
                  <a:gd name="connsiteX9" fmla="*/ 95150 w 95149"/>
                  <a:gd name="connsiteY9" fmla="*/ 0 h 130809"/>
                  <a:gd name="connsiteX10" fmla="*/ 59590 w 95149"/>
                  <a:gd name="connsiteY10" fmla="*/ 85090 h 130809"/>
                  <a:gd name="connsiteX11" fmla="*/ 13870 w 95149"/>
                  <a:gd name="connsiteY11" fmla="*/ 130810 h 130809"/>
                  <a:gd name="connsiteX12" fmla="*/ 2440 w 95149"/>
                  <a:gd name="connsiteY12" fmla="*/ 129540 h 130809"/>
                  <a:gd name="connsiteX13" fmla="*/ 2440 w 95149"/>
                  <a:gd name="connsiteY13" fmla="*/ 11557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5149" h="130809">
                    <a:moveTo>
                      <a:pt x="2440" y="115570"/>
                    </a:moveTo>
                    <a:cubicBezTo>
                      <a:pt x="4980" y="115570"/>
                      <a:pt x="7520" y="115570"/>
                      <a:pt x="12600" y="115570"/>
                    </a:cubicBezTo>
                    <a:cubicBezTo>
                      <a:pt x="26570" y="115570"/>
                      <a:pt x="34190" y="104140"/>
                      <a:pt x="40540" y="87630"/>
                    </a:cubicBezTo>
                    <a:lnTo>
                      <a:pt x="3710" y="0"/>
                    </a:lnTo>
                    <a:lnTo>
                      <a:pt x="21490" y="0"/>
                    </a:lnTo>
                    <a:lnTo>
                      <a:pt x="34190" y="31750"/>
                    </a:lnTo>
                    <a:cubicBezTo>
                      <a:pt x="39270" y="44450"/>
                      <a:pt x="44350" y="57150"/>
                      <a:pt x="49430" y="71120"/>
                    </a:cubicBezTo>
                    <a:cubicBezTo>
                      <a:pt x="54510" y="60960"/>
                      <a:pt x="60860" y="43180"/>
                      <a:pt x="64670" y="31750"/>
                    </a:cubicBezTo>
                    <a:lnTo>
                      <a:pt x="77370" y="0"/>
                    </a:lnTo>
                    <a:lnTo>
                      <a:pt x="95150" y="0"/>
                    </a:lnTo>
                    <a:lnTo>
                      <a:pt x="59590" y="85090"/>
                    </a:lnTo>
                    <a:cubicBezTo>
                      <a:pt x="46890" y="114300"/>
                      <a:pt x="38000" y="130810"/>
                      <a:pt x="13870" y="130810"/>
                    </a:cubicBezTo>
                    <a:cubicBezTo>
                      <a:pt x="-10260" y="130810"/>
                      <a:pt x="4980" y="130810"/>
                      <a:pt x="2440" y="129540"/>
                    </a:cubicBezTo>
                    <a:lnTo>
                      <a:pt x="2440" y="1155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4" name="Freeform 443">
                <a:extLst>
                  <a:ext uri="{FF2B5EF4-FFF2-40B4-BE49-F238E27FC236}">
                    <a16:creationId xmlns:a16="http://schemas.microsoft.com/office/drawing/2014/main" id="{AB357F20-B20D-42B7-A37A-DCDBA71F3A76}"/>
                  </a:ext>
                </a:extLst>
              </p:cNvPr>
              <p:cNvSpPr/>
              <p:nvPr/>
            </p:nvSpPr>
            <p:spPr>
              <a:xfrm>
                <a:off x="2707639" y="3472179"/>
                <a:ext cx="20320" cy="125729"/>
              </a:xfrm>
              <a:custGeom>
                <a:avLst/>
                <a:gdLst>
                  <a:gd name="connsiteX0" fmla="*/ 10160 w 20320"/>
                  <a:gd name="connsiteY0" fmla="*/ 0 h 125729"/>
                  <a:gd name="connsiteX1" fmla="*/ 20320 w 20320"/>
                  <a:gd name="connsiteY1" fmla="*/ 10160 h 125729"/>
                  <a:gd name="connsiteX2" fmla="*/ 10160 w 20320"/>
                  <a:gd name="connsiteY2" fmla="*/ 20320 h 125729"/>
                  <a:gd name="connsiteX3" fmla="*/ 0 w 20320"/>
                  <a:gd name="connsiteY3" fmla="*/ 10160 h 125729"/>
                  <a:gd name="connsiteX4" fmla="*/ 10160 w 20320"/>
                  <a:gd name="connsiteY4" fmla="*/ 0 h 125729"/>
                  <a:gd name="connsiteX5" fmla="*/ 17780 w 20320"/>
                  <a:gd name="connsiteY5" fmla="*/ 36830 h 125729"/>
                  <a:gd name="connsiteX6" fmla="*/ 17780 w 20320"/>
                  <a:gd name="connsiteY6" fmla="*/ 125730 h 125729"/>
                  <a:gd name="connsiteX7" fmla="*/ 1270 w 20320"/>
                  <a:gd name="connsiteY7" fmla="*/ 125730 h 125729"/>
                  <a:gd name="connsiteX8" fmla="*/ 1270 w 20320"/>
                  <a:gd name="connsiteY8" fmla="*/ 36830 h 125729"/>
                  <a:gd name="connsiteX9" fmla="*/ 17780 w 20320"/>
                  <a:gd name="connsiteY9" fmla="*/ 36830 h 12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" h="12572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7780" y="36830"/>
                    </a:moveTo>
                    <a:lnTo>
                      <a:pt x="17780" y="125730"/>
                    </a:lnTo>
                    <a:lnTo>
                      <a:pt x="1270" y="125730"/>
                    </a:lnTo>
                    <a:lnTo>
                      <a:pt x="1270" y="36830"/>
                    </a:lnTo>
                    <a:lnTo>
                      <a:pt x="17780" y="368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5" name="Freeform 444">
                <a:extLst>
                  <a:ext uri="{FF2B5EF4-FFF2-40B4-BE49-F238E27FC236}">
                    <a16:creationId xmlns:a16="http://schemas.microsoft.com/office/drawing/2014/main" id="{3CEDBC15-ED32-4D63-11C8-C0FB21EDF28C}"/>
                  </a:ext>
                </a:extLst>
              </p:cNvPr>
              <p:cNvSpPr/>
              <p:nvPr/>
            </p:nvSpPr>
            <p:spPr>
              <a:xfrm>
                <a:off x="2760979" y="3506470"/>
                <a:ext cx="80010" cy="91439"/>
              </a:xfrm>
              <a:custGeom>
                <a:avLst/>
                <a:gdLst>
                  <a:gd name="connsiteX0" fmla="*/ 15240 w 80010"/>
                  <a:gd name="connsiteY0" fmla="*/ 2540 h 91439"/>
                  <a:gd name="connsiteX1" fmla="*/ 15240 w 80010"/>
                  <a:gd name="connsiteY1" fmla="*/ 15240 h 91439"/>
                  <a:gd name="connsiteX2" fmla="*/ 15240 w 80010"/>
                  <a:gd name="connsiteY2" fmla="*/ 21590 h 91439"/>
                  <a:gd name="connsiteX3" fmla="*/ 15240 w 80010"/>
                  <a:gd name="connsiteY3" fmla="*/ 21590 h 91439"/>
                  <a:gd name="connsiteX4" fmla="*/ 49530 w 80010"/>
                  <a:gd name="connsiteY4" fmla="*/ 0 h 91439"/>
                  <a:gd name="connsiteX5" fmla="*/ 80010 w 80010"/>
                  <a:gd name="connsiteY5" fmla="*/ 35560 h 91439"/>
                  <a:gd name="connsiteX6" fmla="*/ 80010 w 80010"/>
                  <a:gd name="connsiteY6" fmla="*/ 91440 h 91439"/>
                  <a:gd name="connsiteX7" fmla="*/ 63500 w 80010"/>
                  <a:gd name="connsiteY7" fmla="*/ 91440 h 91439"/>
                  <a:gd name="connsiteX8" fmla="*/ 63500 w 80010"/>
                  <a:gd name="connsiteY8" fmla="*/ 39370 h 91439"/>
                  <a:gd name="connsiteX9" fmla="*/ 46990 w 80010"/>
                  <a:gd name="connsiteY9" fmla="*/ 16510 h 91439"/>
                  <a:gd name="connsiteX10" fmla="*/ 16510 w 80010"/>
                  <a:gd name="connsiteY10" fmla="*/ 48260 h 91439"/>
                  <a:gd name="connsiteX11" fmla="*/ 16510 w 80010"/>
                  <a:gd name="connsiteY11" fmla="*/ 91440 h 91439"/>
                  <a:gd name="connsiteX12" fmla="*/ 0 w 80010"/>
                  <a:gd name="connsiteY12" fmla="*/ 91440 h 91439"/>
                  <a:gd name="connsiteX13" fmla="*/ 0 w 80010"/>
                  <a:gd name="connsiteY13" fmla="*/ 2540 h 91439"/>
                  <a:gd name="connsiteX14" fmla="*/ 15240 w 80010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6" name="Freeform 445">
                <a:extLst>
                  <a:ext uri="{FF2B5EF4-FFF2-40B4-BE49-F238E27FC236}">
                    <a16:creationId xmlns:a16="http://schemas.microsoft.com/office/drawing/2014/main" id="{981F4079-5B2D-4AFE-DCE8-BBAC8FE85401}"/>
                  </a:ext>
                </a:extLst>
              </p:cNvPr>
              <p:cNvSpPr/>
              <p:nvPr/>
            </p:nvSpPr>
            <p:spPr>
              <a:xfrm>
                <a:off x="2917189" y="3469640"/>
                <a:ext cx="34289" cy="130809"/>
              </a:xfrm>
              <a:custGeom>
                <a:avLst/>
                <a:gdLst>
                  <a:gd name="connsiteX0" fmla="*/ 0 w 34289"/>
                  <a:gd name="connsiteY0" fmla="*/ 0 h 130809"/>
                  <a:gd name="connsiteX1" fmla="*/ 16510 w 34289"/>
                  <a:gd name="connsiteY1" fmla="*/ 0 h 130809"/>
                  <a:gd name="connsiteX2" fmla="*/ 16510 w 34289"/>
                  <a:gd name="connsiteY2" fmla="*/ 101600 h 130809"/>
                  <a:gd name="connsiteX3" fmla="*/ 26670 w 34289"/>
                  <a:gd name="connsiteY3" fmla="*/ 115570 h 130809"/>
                  <a:gd name="connsiteX4" fmla="*/ 34290 w 34289"/>
                  <a:gd name="connsiteY4" fmla="*/ 115570 h 130809"/>
                  <a:gd name="connsiteX5" fmla="*/ 34290 w 34289"/>
                  <a:gd name="connsiteY5" fmla="*/ 129540 h 130809"/>
                  <a:gd name="connsiteX6" fmla="*/ 22860 w 34289"/>
                  <a:gd name="connsiteY6" fmla="*/ 130810 h 130809"/>
                  <a:gd name="connsiteX7" fmla="*/ 0 w 34289"/>
                  <a:gd name="connsiteY7" fmla="*/ 105410 h 130809"/>
                  <a:gd name="connsiteX8" fmla="*/ 0 w 34289"/>
                  <a:gd name="connsiteY8" fmla="*/ 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289" h="130809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101600"/>
                    </a:lnTo>
                    <a:cubicBezTo>
                      <a:pt x="16510" y="111760"/>
                      <a:pt x="19050" y="115570"/>
                      <a:pt x="26670" y="115570"/>
                    </a:cubicBezTo>
                    <a:cubicBezTo>
                      <a:pt x="34290" y="115570"/>
                      <a:pt x="33020" y="115570"/>
                      <a:pt x="34290" y="115570"/>
                    </a:cubicBezTo>
                    <a:lnTo>
                      <a:pt x="34290" y="129540"/>
                    </a:lnTo>
                    <a:cubicBezTo>
                      <a:pt x="34290" y="129540"/>
                      <a:pt x="29210" y="130810"/>
                      <a:pt x="22860" y="130810"/>
                    </a:cubicBezTo>
                    <a:cubicBezTo>
                      <a:pt x="10160" y="130810"/>
                      <a:pt x="0" y="124460"/>
                      <a:pt x="0" y="10541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7" name="Freeform 446">
                <a:extLst>
                  <a:ext uri="{FF2B5EF4-FFF2-40B4-BE49-F238E27FC236}">
                    <a16:creationId xmlns:a16="http://schemas.microsoft.com/office/drawing/2014/main" id="{A4AC2E88-6D03-7797-8D79-898AC9B4838B}"/>
                  </a:ext>
                </a:extLst>
              </p:cNvPr>
              <p:cNvSpPr/>
              <p:nvPr/>
            </p:nvSpPr>
            <p:spPr>
              <a:xfrm>
                <a:off x="2966720" y="3506470"/>
                <a:ext cx="73659" cy="93979"/>
              </a:xfrm>
              <a:custGeom>
                <a:avLst/>
                <a:gdLst>
                  <a:gd name="connsiteX0" fmla="*/ 5080 w 73659"/>
                  <a:gd name="connsiteY0" fmla="*/ 6350 h 93979"/>
                  <a:gd name="connsiteX1" fmla="*/ 36830 w 73659"/>
                  <a:gd name="connsiteY1" fmla="*/ 0 h 93979"/>
                  <a:gd name="connsiteX2" fmla="*/ 73660 w 73659"/>
                  <a:gd name="connsiteY2" fmla="*/ 34290 h 93979"/>
                  <a:gd name="connsiteX3" fmla="*/ 73660 w 73659"/>
                  <a:gd name="connsiteY3" fmla="*/ 91440 h 93979"/>
                  <a:gd name="connsiteX4" fmla="*/ 58420 w 73659"/>
                  <a:gd name="connsiteY4" fmla="*/ 91440 h 93979"/>
                  <a:gd name="connsiteX5" fmla="*/ 58420 w 73659"/>
                  <a:gd name="connsiteY5" fmla="*/ 81280 h 93979"/>
                  <a:gd name="connsiteX6" fmla="*/ 58420 w 73659"/>
                  <a:gd name="connsiteY6" fmla="*/ 73660 h 93979"/>
                  <a:gd name="connsiteX7" fmla="*/ 58420 w 73659"/>
                  <a:gd name="connsiteY7" fmla="*/ 73660 h 93979"/>
                  <a:gd name="connsiteX8" fmla="*/ 27940 w 73659"/>
                  <a:gd name="connsiteY8" fmla="*/ 93980 h 93979"/>
                  <a:gd name="connsiteX9" fmla="*/ 0 w 73659"/>
                  <a:gd name="connsiteY9" fmla="*/ 67310 h 93979"/>
                  <a:gd name="connsiteX10" fmla="*/ 58420 w 73659"/>
                  <a:gd name="connsiteY10" fmla="*/ 39370 h 93979"/>
                  <a:gd name="connsiteX11" fmla="*/ 58420 w 73659"/>
                  <a:gd name="connsiteY11" fmla="*/ 34290 h 93979"/>
                  <a:gd name="connsiteX12" fmla="*/ 35560 w 73659"/>
                  <a:gd name="connsiteY12" fmla="*/ 13970 h 93979"/>
                  <a:gd name="connsiteX13" fmla="*/ 6350 w 73659"/>
                  <a:gd name="connsiteY13" fmla="*/ 21590 h 93979"/>
                  <a:gd name="connsiteX14" fmla="*/ 6350 w 73659"/>
                  <a:gd name="connsiteY14" fmla="*/ 6350 h 93979"/>
                  <a:gd name="connsiteX15" fmla="*/ 57150 w 73659"/>
                  <a:gd name="connsiteY15" fmla="*/ 50800 h 93979"/>
                  <a:gd name="connsiteX16" fmla="*/ 16510 w 73659"/>
                  <a:gd name="connsiteY16" fmla="*/ 66040 h 93979"/>
                  <a:gd name="connsiteX17" fmla="*/ 30480 w 73659"/>
                  <a:gd name="connsiteY17" fmla="*/ 78740 h 93979"/>
                  <a:gd name="connsiteX18" fmla="*/ 57150 w 73659"/>
                  <a:gd name="connsiteY18" fmla="*/ 4953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78740"/>
                      <a:pt x="30480" y="78740"/>
                    </a:cubicBezTo>
                    <a:cubicBezTo>
                      <a:pt x="45720" y="78740"/>
                      <a:pt x="57150" y="63500"/>
                      <a:pt x="57150" y="495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1AC09E84-03AE-A1B1-18E8-22A0565051A3}"/>
                  </a:ext>
                </a:extLst>
              </p:cNvPr>
              <p:cNvSpPr/>
              <p:nvPr/>
            </p:nvSpPr>
            <p:spPr>
              <a:xfrm>
                <a:off x="3072129" y="3506470"/>
                <a:ext cx="80010" cy="91439"/>
              </a:xfrm>
              <a:custGeom>
                <a:avLst/>
                <a:gdLst>
                  <a:gd name="connsiteX0" fmla="*/ 15240 w 80010"/>
                  <a:gd name="connsiteY0" fmla="*/ 2540 h 91439"/>
                  <a:gd name="connsiteX1" fmla="*/ 15240 w 80010"/>
                  <a:gd name="connsiteY1" fmla="*/ 15240 h 91439"/>
                  <a:gd name="connsiteX2" fmla="*/ 15240 w 80010"/>
                  <a:gd name="connsiteY2" fmla="*/ 21590 h 91439"/>
                  <a:gd name="connsiteX3" fmla="*/ 15240 w 80010"/>
                  <a:gd name="connsiteY3" fmla="*/ 21590 h 91439"/>
                  <a:gd name="connsiteX4" fmla="*/ 49530 w 80010"/>
                  <a:gd name="connsiteY4" fmla="*/ 0 h 91439"/>
                  <a:gd name="connsiteX5" fmla="*/ 80010 w 80010"/>
                  <a:gd name="connsiteY5" fmla="*/ 35560 h 91439"/>
                  <a:gd name="connsiteX6" fmla="*/ 80010 w 80010"/>
                  <a:gd name="connsiteY6" fmla="*/ 91440 h 91439"/>
                  <a:gd name="connsiteX7" fmla="*/ 63500 w 80010"/>
                  <a:gd name="connsiteY7" fmla="*/ 91440 h 91439"/>
                  <a:gd name="connsiteX8" fmla="*/ 63500 w 80010"/>
                  <a:gd name="connsiteY8" fmla="*/ 39370 h 91439"/>
                  <a:gd name="connsiteX9" fmla="*/ 46990 w 80010"/>
                  <a:gd name="connsiteY9" fmla="*/ 16510 h 91439"/>
                  <a:gd name="connsiteX10" fmla="*/ 16510 w 80010"/>
                  <a:gd name="connsiteY10" fmla="*/ 48260 h 91439"/>
                  <a:gd name="connsiteX11" fmla="*/ 16510 w 80010"/>
                  <a:gd name="connsiteY11" fmla="*/ 91440 h 91439"/>
                  <a:gd name="connsiteX12" fmla="*/ 0 w 80010"/>
                  <a:gd name="connsiteY12" fmla="*/ 91440 h 91439"/>
                  <a:gd name="connsiteX13" fmla="*/ 0 w 80010"/>
                  <a:gd name="connsiteY13" fmla="*/ 2540 h 91439"/>
                  <a:gd name="connsiteX14" fmla="*/ 15240 w 80010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9" name="Freeform 448">
                <a:extLst>
                  <a:ext uri="{FF2B5EF4-FFF2-40B4-BE49-F238E27FC236}">
                    <a16:creationId xmlns:a16="http://schemas.microsoft.com/office/drawing/2014/main" id="{7325C108-28A0-1A75-C929-F5B0DE87E4A3}"/>
                  </a:ext>
                </a:extLst>
              </p:cNvPr>
              <p:cNvSpPr/>
              <p:nvPr/>
            </p:nvSpPr>
            <p:spPr>
              <a:xfrm>
                <a:off x="3173729" y="3506470"/>
                <a:ext cx="83820" cy="130809"/>
              </a:xfrm>
              <a:custGeom>
                <a:avLst/>
                <a:gdLst>
                  <a:gd name="connsiteX0" fmla="*/ 48260 w 83820"/>
                  <a:gd name="connsiteY0" fmla="*/ 77470 h 130809"/>
                  <a:gd name="connsiteX1" fmla="*/ 83820 w 83820"/>
                  <a:gd name="connsiteY1" fmla="*/ 102870 h 130809"/>
                  <a:gd name="connsiteX2" fmla="*/ 40640 w 83820"/>
                  <a:gd name="connsiteY2" fmla="*/ 130810 h 130809"/>
                  <a:gd name="connsiteX3" fmla="*/ 0 w 83820"/>
                  <a:gd name="connsiteY3" fmla="*/ 106680 h 130809"/>
                  <a:gd name="connsiteX4" fmla="*/ 24130 w 83820"/>
                  <a:gd name="connsiteY4" fmla="*/ 85090 h 130809"/>
                  <a:gd name="connsiteX5" fmla="*/ 10160 w 83820"/>
                  <a:gd name="connsiteY5" fmla="*/ 73660 h 130809"/>
                  <a:gd name="connsiteX6" fmla="*/ 22860 w 83820"/>
                  <a:gd name="connsiteY6" fmla="*/ 60960 h 130809"/>
                  <a:gd name="connsiteX7" fmla="*/ 1270 w 83820"/>
                  <a:gd name="connsiteY7" fmla="*/ 31750 h 130809"/>
                  <a:gd name="connsiteX8" fmla="*/ 36830 w 83820"/>
                  <a:gd name="connsiteY8" fmla="*/ 0 h 130809"/>
                  <a:gd name="connsiteX9" fmla="*/ 50800 w 83820"/>
                  <a:gd name="connsiteY9" fmla="*/ 2540 h 130809"/>
                  <a:gd name="connsiteX10" fmla="*/ 82550 w 83820"/>
                  <a:gd name="connsiteY10" fmla="*/ 2540 h 130809"/>
                  <a:gd name="connsiteX11" fmla="*/ 82550 w 83820"/>
                  <a:gd name="connsiteY11" fmla="*/ 15240 h 130809"/>
                  <a:gd name="connsiteX12" fmla="*/ 69850 w 83820"/>
                  <a:gd name="connsiteY12" fmla="*/ 15240 h 130809"/>
                  <a:gd name="connsiteX13" fmla="*/ 64770 w 83820"/>
                  <a:gd name="connsiteY13" fmla="*/ 15240 h 130809"/>
                  <a:gd name="connsiteX14" fmla="*/ 64770 w 83820"/>
                  <a:gd name="connsiteY14" fmla="*/ 15240 h 130809"/>
                  <a:gd name="connsiteX15" fmla="*/ 72390 w 83820"/>
                  <a:gd name="connsiteY15" fmla="*/ 33020 h 130809"/>
                  <a:gd name="connsiteX16" fmla="*/ 39370 w 83820"/>
                  <a:gd name="connsiteY16" fmla="*/ 63500 h 130809"/>
                  <a:gd name="connsiteX17" fmla="*/ 39370 w 83820"/>
                  <a:gd name="connsiteY17" fmla="*/ 63500 h 130809"/>
                  <a:gd name="connsiteX18" fmla="*/ 25400 w 83820"/>
                  <a:gd name="connsiteY18" fmla="*/ 71120 h 130809"/>
                  <a:gd name="connsiteX19" fmla="*/ 46990 w 83820"/>
                  <a:gd name="connsiteY19" fmla="*/ 78740 h 130809"/>
                  <a:gd name="connsiteX20" fmla="*/ 67310 w 83820"/>
                  <a:gd name="connsiteY20" fmla="*/ 104140 h 130809"/>
                  <a:gd name="connsiteX21" fmla="*/ 40640 w 83820"/>
                  <a:gd name="connsiteY21" fmla="*/ 90170 h 130809"/>
                  <a:gd name="connsiteX22" fmla="*/ 16510 w 83820"/>
                  <a:gd name="connsiteY22" fmla="*/ 105410 h 130809"/>
                  <a:gd name="connsiteX23" fmla="*/ 41910 w 83820"/>
                  <a:gd name="connsiteY23" fmla="*/ 119380 h 130809"/>
                  <a:gd name="connsiteX24" fmla="*/ 67310 w 83820"/>
                  <a:gd name="connsiteY24" fmla="*/ 105410 h 130809"/>
                  <a:gd name="connsiteX25" fmla="*/ 59690 w 83820"/>
                  <a:gd name="connsiteY25" fmla="*/ 31750 h 130809"/>
                  <a:gd name="connsiteX26" fmla="*/ 39370 w 83820"/>
                  <a:gd name="connsiteY26" fmla="*/ 12700 h 130809"/>
                  <a:gd name="connsiteX27" fmla="*/ 19050 w 83820"/>
                  <a:gd name="connsiteY27" fmla="*/ 31750 h 130809"/>
                  <a:gd name="connsiteX28" fmla="*/ 39370 w 83820"/>
                  <a:gd name="connsiteY28" fmla="*/ 50800 h 130809"/>
                  <a:gd name="connsiteX29" fmla="*/ 59690 w 83820"/>
                  <a:gd name="connsiteY29" fmla="*/ 3175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3820" h="130809">
                    <a:moveTo>
                      <a:pt x="48260" y="77470"/>
                    </a:moveTo>
                    <a:cubicBezTo>
                      <a:pt x="71120" y="80010"/>
                      <a:pt x="83820" y="86360"/>
                      <a:pt x="83820" y="102870"/>
                    </a:cubicBezTo>
                    <a:cubicBezTo>
                      <a:pt x="83820" y="119380"/>
                      <a:pt x="66040" y="130810"/>
                      <a:pt x="40640" y="130810"/>
                    </a:cubicBezTo>
                    <a:cubicBezTo>
                      <a:pt x="15240" y="130810"/>
                      <a:pt x="0" y="123190"/>
                      <a:pt x="0" y="106680"/>
                    </a:cubicBezTo>
                    <a:cubicBezTo>
                      <a:pt x="0" y="90170"/>
                      <a:pt x="11430" y="87630"/>
                      <a:pt x="24130" y="85090"/>
                    </a:cubicBezTo>
                    <a:cubicBezTo>
                      <a:pt x="15240" y="85090"/>
                      <a:pt x="10160" y="80010"/>
                      <a:pt x="10160" y="73660"/>
                    </a:cubicBezTo>
                    <a:cubicBezTo>
                      <a:pt x="10160" y="67310"/>
                      <a:pt x="15240" y="63500"/>
                      <a:pt x="22860" y="60960"/>
                    </a:cubicBezTo>
                    <a:cubicBezTo>
                      <a:pt x="10160" y="55880"/>
                      <a:pt x="1270" y="45720"/>
                      <a:pt x="1270" y="31750"/>
                    </a:cubicBezTo>
                    <a:cubicBezTo>
                      <a:pt x="1270" y="17780"/>
                      <a:pt x="16510" y="0"/>
                      <a:pt x="36830" y="0"/>
                    </a:cubicBezTo>
                    <a:cubicBezTo>
                      <a:pt x="57150" y="0"/>
                      <a:pt x="46990" y="0"/>
                      <a:pt x="50800" y="2540"/>
                    </a:cubicBezTo>
                    <a:lnTo>
                      <a:pt x="82550" y="2540"/>
                    </a:lnTo>
                    <a:lnTo>
                      <a:pt x="82550" y="15240"/>
                    </a:lnTo>
                    <a:lnTo>
                      <a:pt x="69850" y="15240"/>
                    </a:lnTo>
                    <a:cubicBezTo>
                      <a:pt x="67310" y="15240"/>
                      <a:pt x="64770" y="15240"/>
                      <a:pt x="64770" y="15240"/>
                    </a:cubicBezTo>
                    <a:lnTo>
                      <a:pt x="64770" y="15240"/>
                    </a:lnTo>
                    <a:cubicBezTo>
                      <a:pt x="69850" y="19050"/>
                      <a:pt x="72390" y="25400"/>
                      <a:pt x="72390" y="33020"/>
                    </a:cubicBezTo>
                    <a:cubicBezTo>
                      <a:pt x="72390" y="50800"/>
                      <a:pt x="58420" y="63500"/>
                      <a:pt x="39370" y="63500"/>
                    </a:cubicBezTo>
                    <a:lnTo>
                      <a:pt x="39370" y="63500"/>
                    </a:lnTo>
                    <a:cubicBezTo>
                      <a:pt x="31750" y="63500"/>
                      <a:pt x="25400" y="67310"/>
                      <a:pt x="25400" y="71120"/>
                    </a:cubicBezTo>
                    <a:cubicBezTo>
                      <a:pt x="25400" y="74930"/>
                      <a:pt x="30480" y="77470"/>
                      <a:pt x="46990" y="78740"/>
                    </a:cubicBezTo>
                    <a:close/>
                    <a:moveTo>
                      <a:pt x="67310" y="104140"/>
                    </a:moveTo>
                    <a:cubicBezTo>
                      <a:pt x="67310" y="96520"/>
                      <a:pt x="59690" y="90170"/>
                      <a:pt x="40640" y="90170"/>
                    </a:cubicBezTo>
                    <a:cubicBezTo>
                      <a:pt x="21590" y="90170"/>
                      <a:pt x="16510" y="96520"/>
                      <a:pt x="16510" y="105410"/>
                    </a:cubicBezTo>
                    <a:cubicBezTo>
                      <a:pt x="16510" y="114300"/>
                      <a:pt x="26670" y="119380"/>
                      <a:pt x="41910" y="119380"/>
                    </a:cubicBezTo>
                    <a:cubicBezTo>
                      <a:pt x="57150" y="119380"/>
                      <a:pt x="67310" y="113030"/>
                      <a:pt x="67310" y="105410"/>
                    </a:cubicBezTo>
                    <a:close/>
                    <a:moveTo>
                      <a:pt x="59690" y="31750"/>
                    </a:moveTo>
                    <a:cubicBezTo>
                      <a:pt x="59690" y="20320"/>
                      <a:pt x="50800" y="12700"/>
                      <a:pt x="39370" y="12700"/>
                    </a:cubicBezTo>
                    <a:cubicBezTo>
                      <a:pt x="27940" y="12700"/>
                      <a:pt x="19050" y="20320"/>
                      <a:pt x="19050" y="31750"/>
                    </a:cubicBezTo>
                    <a:cubicBezTo>
                      <a:pt x="19050" y="43180"/>
                      <a:pt x="27940" y="50800"/>
                      <a:pt x="39370" y="50800"/>
                    </a:cubicBezTo>
                    <a:cubicBezTo>
                      <a:pt x="50800" y="50800"/>
                      <a:pt x="59690" y="43180"/>
                      <a:pt x="59690" y="3175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0" name="Freeform 449">
                <a:extLst>
                  <a:ext uri="{FF2B5EF4-FFF2-40B4-BE49-F238E27FC236}">
                    <a16:creationId xmlns:a16="http://schemas.microsoft.com/office/drawing/2014/main" id="{0FEBD15C-2AAA-02B4-20AD-54DB6A2C4AF9}"/>
                  </a:ext>
                </a:extLst>
              </p:cNvPr>
              <p:cNvSpPr/>
              <p:nvPr/>
            </p:nvSpPr>
            <p:spPr>
              <a:xfrm>
                <a:off x="3277870" y="3509009"/>
                <a:ext cx="78739" cy="91440"/>
              </a:xfrm>
              <a:custGeom>
                <a:avLst/>
                <a:gdLst>
                  <a:gd name="connsiteX0" fmla="*/ 63500 w 78739"/>
                  <a:gd name="connsiteY0" fmla="*/ 88900 h 91440"/>
                  <a:gd name="connsiteX1" fmla="*/ 63500 w 78739"/>
                  <a:gd name="connsiteY1" fmla="*/ 76200 h 91440"/>
                  <a:gd name="connsiteX2" fmla="*/ 63500 w 78739"/>
                  <a:gd name="connsiteY2" fmla="*/ 69850 h 91440"/>
                  <a:gd name="connsiteX3" fmla="*/ 63500 w 78739"/>
                  <a:gd name="connsiteY3" fmla="*/ 69850 h 91440"/>
                  <a:gd name="connsiteX4" fmla="*/ 30480 w 78739"/>
                  <a:gd name="connsiteY4" fmla="*/ 91440 h 91440"/>
                  <a:gd name="connsiteX5" fmla="*/ 0 w 78739"/>
                  <a:gd name="connsiteY5" fmla="*/ 55880 h 91440"/>
                  <a:gd name="connsiteX6" fmla="*/ 0 w 78739"/>
                  <a:gd name="connsiteY6" fmla="*/ 0 h 91440"/>
                  <a:gd name="connsiteX7" fmla="*/ 16510 w 78739"/>
                  <a:gd name="connsiteY7" fmla="*/ 0 h 91440"/>
                  <a:gd name="connsiteX8" fmla="*/ 16510 w 78739"/>
                  <a:gd name="connsiteY8" fmla="*/ 52070 h 91440"/>
                  <a:gd name="connsiteX9" fmla="*/ 33020 w 78739"/>
                  <a:gd name="connsiteY9" fmla="*/ 74930 h 91440"/>
                  <a:gd name="connsiteX10" fmla="*/ 62230 w 78739"/>
                  <a:gd name="connsiteY10" fmla="*/ 43180 h 91440"/>
                  <a:gd name="connsiteX11" fmla="*/ 62230 w 78739"/>
                  <a:gd name="connsiteY11" fmla="*/ 0 h 91440"/>
                  <a:gd name="connsiteX12" fmla="*/ 78740 w 78739"/>
                  <a:gd name="connsiteY12" fmla="*/ 0 h 91440"/>
                  <a:gd name="connsiteX13" fmla="*/ 78740 w 78739"/>
                  <a:gd name="connsiteY13" fmla="*/ 88900 h 91440"/>
                  <a:gd name="connsiteX14" fmla="*/ 63500 w 78739"/>
                  <a:gd name="connsiteY14" fmla="*/ 8890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8739" h="91440">
                    <a:moveTo>
                      <a:pt x="63500" y="88900"/>
                    </a:moveTo>
                    <a:lnTo>
                      <a:pt x="63500" y="76200"/>
                    </a:lnTo>
                    <a:cubicBezTo>
                      <a:pt x="63500" y="72390"/>
                      <a:pt x="63500" y="69850"/>
                      <a:pt x="63500" y="69850"/>
                    </a:cubicBezTo>
                    <a:lnTo>
                      <a:pt x="63500" y="69850"/>
                    </a:lnTo>
                    <a:cubicBezTo>
                      <a:pt x="59690" y="77470"/>
                      <a:pt x="48260" y="91440"/>
                      <a:pt x="30480" y="91440"/>
                    </a:cubicBezTo>
                    <a:cubicBezTo>
                      <a:pt x="12700" y="91440"/>
                      <a:pt x="0" y="78740"/>
                      <a:pt x="0" y="55880"/>
                    </a:cubicBezTo>
                    <a:lnTo>
                      <a:pt x="0" y="0"/>
                    </a:lnTo>
                    <a:lnTo>
                      <a:pt x="16510" y="0"/>
                    </a:lnTo>
                    <a:lnTo>
                      <a:pt x="16510" y="52070"/>
                    </a:lnTo>
                    <a:cubicBezTo>
                      <a:pt x="16510" y="64770"/>
                      <a:pt x="19050" y="74930"/>
                      <a:pt x="33020" y="74930"/>
                    </a:cubicBezTo>
                    <a:cubicBezTo>
                      <a:pt x="46990" y="74930"/>
                      <a:pt x="62230" y="60960"/>
                      <a:pt x="62230" y="43180"/>
                    </a:cubicBezTo>
                    <a:lnTo>
                      <a:pt x="62230" y="0"/>
                    </a:lnTo>
                    <a:lnTo>
                      <a:pt x="78740" y="0"/>
                    </a:lnTo>
                    <a:lnTo>
                      <a:pt x="78740" y="88900"/>
                    </a:lnTo>
                    <a:lnTo>
                      <a:pt x="63500" y="889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262C5438-79B2-A5A3-919C-6943FBC1F01C}"/>
                  </a:ext>
                </a:extLst>
              </p:cNvPr>
              <p:cNvSpPr/>
              <p:nvPr/>
            </p:nvSpPr>
            <p:spPr>
              <a:xfrm>
                <a:off x="3383279" y="3506470"/>
                <a:ext cx="73660" cy="93979"/>
              </a:xfrm>
              <a:custGeom>
                <a:avLst/>
                <a:gdLst>
                  <a:gd name="connsiteX0" fmla="*/ 5080 w 73660"/>
                  <a:gd name="connsiteY0" fmla="*/ 6350 h 93979"/>
                  <a:gd name="connsiteX1" fmla="*/ 36830 w 73660"/>
                  <a:gd name="connsiteY1" fmla="*/ 0 h 93979"/>
                  <a:gd name="connsiteX2" fmla="*/ 73660 w 73660"/>
                  <a:gd name="connsiteY2" fmla="*/ 34290 h 93979"/>
                  <a:gd name="connsiteX3" fmla="*/ 73660 w 73660"/>
                  <a:gd name="connsiteY3" fmla="*/ 91440 h 93979"/>
                  <a:gd name="connsiteX4" fmla="*/ 58420 w 73660"/>
                  <a:gd name="connsiteY4" fmla="*/ 91440 h 93979"/>
                  <a:gd name="connsiteX5" fmla="*/ 58420 w 73660"/>
                  <a:gd name="connsiteY5" fmla="*/ 81280 h 93979"/>
                  <a:gd name="connsiteX6" fmla="*/ 58420 w 73660"/>
                  <a:gd name="connsiteY6" fmla="*/ 73660 h 93979"/>
                  <a:gd name="connsiteX7" fmla="*/ 58420 w 73660"/>
                  <a:gd name="connsiteY7" fmla="*/ 73660 h 93979"/>
                  <a:gd name="connsiteX8" fmla="*/ 27940 w 73660"/>
                  <a:gd name="connsiteY8" fmla="*/ 93980 h 93979"/>
                  <a:gd name="connsiteX9" fmla="*/ 0 w 73660"/>
                  <a:gd name="connsiteY9" fmla="*/ 67310 h 93979"/>
                  <a:gd name="connsiteX10" fmla="*/ 58420 w 73660"/>
                  <a:gd name="connsiteY10" fmla="*/ 39370 h 93979"/>
                  <a:gd name="connsiteX11" fmla="*/ 58420 w 73660"/>
                  <a:gd name="connsiteY11" fmla="*/ 34290 h 93979"/>
                  <a:gd name="connsiteX12" fmla="*/ 35560 w 73660"/>
                  <a:gd name="connsiteY12" fmla="*/ 13970 h 93979"/>
                  <a:gd name="connsiteX13" fmla="*/ 6350 w 73660"/>
                  <a:gd name="connsiteY13" fmla="*/ 21590 h 93979"/>
                  <a:gd name="connsiteX14" fmla="*/ 6350 w 73660"/>
                  <a:gd name="connsiteY14" fmla="*/ 6350 h 93979"/>
                  <a:gd name="connsiteX15" fmla="*/ 55880 w 73660"/>
                  <a:gd name="connsiteY15" fmla="*/ 50800 h 93979"/>
                  <a:gd name="connsiteX16" fmla="*/ 15240 w 73660"/>
                  <a:gd name="connsiteY16" fmla="*/ 66040 h 93979"/>
                  <a:gd name="connsiteX17" fmla="*/ 29210 w 73660"/>
                  <a:gd name="connsiteY17" fmla="*/ 78740 h 93979"/>
                  <a:gd name="connsiteX18" fmla="*/ 55880 w 73660"/>
                  <a:gd name="connsiteY18" fmla="*/ 4953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60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5880" y="50800"/>
                    </a:moveTo>
                    <a:cubicBezTo>
                      <a:pt x="26670" y="45720"/>
                      <a:pt x="15240" y="54610"/>
                      <a:pt x="15240" y="66040"/>
                    </a:cubicBezTo>
                    <a:cubicBezTo>
                      <a:pt x="15240" y="77470"/>
                      <a:pt x="20320" y="78740"/>
                      <a:pt x="29210" y="78740"/>
                    </a:cubicBezTo>
                    <a:cubicBezTo>
                      <a:pt x="44450" y="78740"/>
                      <a:pt x="55880" y="63500"/>
                      <a:pt x="55880" y="495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2" name="Freeform 451">
                <a:extLst>
                  <a:ext uri="{FF2B5EF4-FFF2-40B4-BE49-F238E27FC236}">
                    <a16:creationId xmlns:a16="http://schemas.microsoft.com/office/drawing/2014/main" id="{B09FF1A3-EDD3-D2BB-90EB-53A40316AAEB}"/>
                  </a:ext>
                </a:extLst>
              </p:cNvPr>
              <p:cNvSpPr/>
              <p:nvPr/>
            </p:nvSpPr>
            <p:spPr>
              <a:xfrm>
                <a:off x="3478529" y="3506470"/>
                <a:ext cx="83820" cy="130809"/>
              </a:xfrm>
              <a:custGeom>
                <a:avLst/>
                <a:gdLst>
                  <a:gd name="connsiteX0" fmla="*/ 48260 w 83820"/>
                  <a:gd name="connsiteY0" fmla="*/ 77470 h 130809"/>
                  <a:gd name="connsiteX1" fmla="*/ 83820 w 83820"/>
                  <a:gd name="connsiteY1" fmla="*/ 102870 h 130809"/>
                  <a:gd name="connsiteX2" fmla="*/ 40640 w 83820"/>
                  <a:gd name="connsiteY2" fmla="*/ 130810 h 130809"/>
                  <a:gd name="connsiteX3" fmla="*/ 0 w 83820"/>
                  <a:gd name="connsiteY3" fmla="*/ 106680 h 130809"/>
                  <a:gd name="connsiteX4" fmla="*/ 24130 w 83820"/>
                  <a:gd name="connsiteY4" fmla="*/ 85090 h 130809"/>
                  <a:gd name="connsiteX5" fmla="*/ 10160 w 83820"/>
                  <a:gd name="connsiteY5" fmla="*/ 73660 h 130809"/>
                  <a:gd name="connsiteX6" fmla="*/ 22860 w 83820"/>
                  <a:gd name="connsiteY6" fmla="*/ 60960 h 130809"/>
                  <a:gd name="connsiteX7" fmla="*/ 1270 w 83820"/>
                  <a:gd name="connsiteY7" fmla="*/ 31750 h 130809"/>
                  <a:gd name="connsiteX8" fmla="*/ 36830 w 83820"/>
                  <a:gd name="connsiteY8" fmla="*/ 0 h 130809"/>
                  <a:gd name="connsiteX9" fmla="*/ 50800 w 83820"/>
                  <a:gd name="connsiteY9" fmla="*/ 2540 h 130809"/>
                  <a:gd name="connsiteX10" fmla="*/ 82550 w 83820"/>
                  <a:gd name="connsiteY10" fmla="*/ 2540 h 130809"/>
                  <a:gd name="connsiteX11" fmla="*/ 82550 w 83820"/>
                  <a:gd name="connsiteY11" fmla="*/ 15240 h 130809"/>
                  <a:gd name="connsiteX12" fmla="*/ 69850 w 83820"/>
                  <a:gd name="connsiteY12" fmla="*/ 15240 h 130809"/>
                  <a:gd name="connsiteX13" fmla="*/ 64770 w 83820"/>
                  <a:gd name="connsiteY13" fmla="*/ 15240 h 130809"/>
                  <a:gd name="connsiteX14" fmla="*/ 64770 w 83820"/>
                  <a:gd name="connsiteY14" fmla="*/ 15240 h 130809"/>
                  <a:gd name="connsiteX15" fmla="*/ 72390 w 83820"/>
                  <a:gd name="connsiteY15" fmla="*/ 33020 h 130809"/>
                  <a:gd name="connsiteX16" fmla="*/ 39370 w 83820"/>
                  <a:gd name="connsiteY16" fmla="*/ 63500 h 130809"/>
                  <a:gd name="connsiteX17" fmla="*/ 39370 w 83820"/>
                  <a:gd name="connsiteY17" fmla="*/ 63500 h 130809"/>
                  <a:gd name="connsiteX18" fmla="*/ 25400 w 83820"/>
                  <a:gd name="connsiteY18" fmla="*/ 71120 h 130809"/>
                  <a:gd name="connsiteX19" fmla="*/ 46990 w 83820"/>
                  <a:gd name="connsiteY19" fmla="*/ 78740 h 130809"/>
                  <a:gd name="connsiteX20" fmla="*/ 67310 w 83820"/>
                  <a:gd name="connsiteY20" fmla="*/ 104140 h 130809"/>
                  <a:gd name="connsiteX21" fmla="*/ 40640 w 83820"/>
                  <a:gd name="connsiteY21" fmla="*/ 90170 h 130809"/>
                  <a:gd name="connsiteX22" fmla="*/ 16510 w 83820"/>
                  <a:gd name="connsiteY22" fmla="*/ 105410 h 130809"/>
                  <a:gd name="connsiteX23" fmla="*/ 41910 w 83820"/>
                  <a:gd name="connsiteY23" fmla="*/ 119380 h 130809"/>
                  <a:gd name="connsiteX24" fmla="*/ 67310 w 83820"/>
                  <a:gd name="connsiteY24" fmla="*/ 105410 h 130809"/>
                  <a:gd name="connsiteX25" fmla="*/ 58420 w 83820"/>
                  <a:gd name="connsiteY25" fmla="*/ 31750 h 130809"/>
                  <a:gd name="connsiteX26" fmla="*/ 38100 w 83820"/>
                  <a:gd name="connsiteY26" fmla="*/ 12700 h 130809"/>
                  <a:gd name="connsiteX27" fmla="*/ 17780 w 83820"/>
                  <a:gd name="connsiteY27" fmla="*/ 31750 h 130809"/>
                  <a:gd name="connsiteX28" fmla="*/ 38100 w 83820"/>
                  <a:gd name="connsiteY28" fmla="*/ 50800 h 130809"/>
                  <a:gd name="connsiteX29" fmla="*/ 58420 w 83820"/>
                  <a:gd name="connsiteY29" fmla="*/ 3175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3820" h="130809">
                    <a:moveTo>
                      <a:pt x="48260" y="77470"/>
                    </a:moveTo>
                    <a:cubicBezTo>
                      <a:pt x="71120" y="80010"/>
                      <a:pt x="83820" y="86360"/>
                      <a:pt x="83820" y="102870"/>
                    </a:cubicBezTo>
                    <a:cubicBezTo>
                      <a:pt x="83820" y="119380"/>
                      <a:pt x="66040" y="130810"/>
                      <a:pt x="40640" y="130810"/>
                    </a:cubicBezTo>
                    <a:cubicBezTo>
                      <a:pt x="15240" y="130810"/>
                      <a:pt x="0" y="123190"/>
                      <a:pt x="0" y="106680"/>
                    </a:cubicBezTo>
                    <a:cubicBezTo>
                      <a:pt x="0" y="90170"/>
                      <a:pt x="11430" y="87630"/>
                      <a:pt x="24130" y="85090"/>
                    </a:cubicBezTo>
                    <a:cubicBezTo>
                      <a:pt x="15240" y="85090"/>
                      <a:pt x="10160" y="80010"/>
                      <a:pt x="10160" y="73660"/>
                    </a:cubicBezTo>
                    <a:cubicBezTo>
                      <a:pt x="10160" y="67310"/>
                      <a:pt x="15240" y="63500"/>
                      <a:pt x="22860" y="60960"/>
                    </a:cubicBezTo>
                    <a:cubicBezTo>
                      <a:pt x="10160" y="55880"/>
                      <a:pt x="1270" y="45720"/>
                      <a:pt x="1270" y="31750"/>
                    </a:cubicBezTo>
                    <a:cubicBezTo>
                      <a:pt x="1270" y="17780"/>
                      <a:pt x="16510" y="0"/>
                      <a:pt x="36830" y="0"/>
                    </a:cubicBezTo>
                    <a:cubicBezTo>
                      <a:pt x="57150" y="0"/>
                      <a:pt x="46990" y="0"/>
                      <a:pt x="50800" y="2540"/>
                    </a:cubicBezTo>
                    <a:lnTo>
                      <a:pt x="82550" y="2540"/>
                    </a:lnTo>
                    <a:lnTo>
                      <a:pt x="82550" y="15240"/>
                    </a:lnTo>
                    <a:lnTo>
                      <a:pt x="69850" y="15240"/>
                    </a:lnTo>
                    <a:cubicBezTo>
                      <a:pt x="67310" y="15240"/>
                      <a:pt x="64770" y="15240"/>
                      <a:pt x="64770" y="15240"/>
                    </a:cubicBezTo>
                    <a:lnTo>
                      <a:pt x="64770" y="15240"/>
                    </a:lnTo>
                    <a:cubicBezTo>
                      <a:pt x="69850" y="19050"/>
                      <a:pt x="72390" y="25400"/>
                      <a:pt x="72390" y="33020"/>
                    </a:cubicBezTo>
                    <a:cubicBezTo>
                      <a:pt x="72390" y="50800"/>
                      <a:pt x="58420" y="63500"/>
                      <a:pt x="39370" y="63500"/>
                    </a:cubicBezTo>
                    <a:lnTo>
                      <a:pt x="39370" y="63500"/>
                    </a:lnTo>
                    <a:cubicBezTo>
                      <a:pt x="31750" y="63500"/>
                      <a:pt x="25400" y="67310"/>
                      <a:pt x="25400" y="71120"/>
                    </a:cubicBezTo>
                    <a:cubicBezTo>
                      <a:pt x="25400" y="74930"/>
                      <a:pt x="30480" y="77470"/>
                      <a:pt x="46990" y="78740"/>
                    </a:cubicBezTo>
                    <a:close/>
                    <a:moveTo>
                      <a:pt x="67310" y="104140"/>
                    </a:moveTo>
                    <a:cubicBezTo>
                      <a:pt x="67310" y="96520"/>
                      <a:pt x="59690" y="90170"/>
                      <a:pt x="40640" y="90170"/>
                    </a:cubicBezTo>
                    <a:cubicBezTo>
                      <a:pt x="21590" y="90170"/>
                      <a:pt x="16510" y="96520"/>
                      <a:pt x="16510" y="105410"/>
                    </a:cubicBezTo>
                    <a:cubicBezTo>
                      <a:pt x="16510" y="114300"/>
                      <a:pt x="26670" y="119380"/>
                      <a:pt x="41910" y="119380"/>
                    </a:cubicBezTo>
                    <a:cubicBezTo>
                      <a:pt x="57150" y="119380"/>
                      <a:pt x="67310" y="113030"/>
                      <a:pt x="67310" y="105410"/>
                    </a:cubicBezTo>
                    <a:close/>
                    <a:moveTo>
                      <a:pt x="58420" y="31750"/>
                    </a:moveTo>
                    <a:cubicBezTo>
                      <a:pt x="58420" y="20320"/>
                      <a:pt x="49530" y="12700"/>
                      <a:pt x="38100" y="12700"/>
                    </a:cubicBezTo>
                    <a:cubicBezTo>
                      <a:pt x="26670" y="12700"/>
                      <a:pt x="17780" y="20320"/>
                      <a:pt x="17780" y="31750"/>
                    </a:cubicBezTo>
                    <a:cubicBezTo>
                      <a:pt x="17780" y="43180"/>
                      <a:pt x="26670" y="50800"/>
                      <a:pt x="38100" y="50800"/>
                    </a:cubicBezTo>
                    <a:cubicBezTo>
                      <a:pt x="49530" y="50800"/>
                      <a:pt x="58420" y="43180"/>
                      <a:pt x="58420" y="3175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3" name="Freeform 452">
                <a:extLst>
                  <a:ext uri="{FF2B5EF4-FFF2-40B4-BE49-F238E27FC236}">
                    <a16:creationId xmlns:a16="http://schemas.microsoft.com/office/drawing/2014/main" id="{6BA64620-A4DF-9AC8-68C4-9D36CA5F91D7}"/>
                  </a:ext>
                </a:extLst>
              </p:cNvPr>
              <p:cNvSpPr/>
              <p:nvPr/>
            </p:nvSpPr>
            <p:spPr>
              <a:xfrm>
                <a:off x="3577590" y="3506470"/>
                <a:ext cx="83819" cy="93979"/>
              </a:xfrm>
              <a:custGeom>
                <a:avLst/>
                <a:gdLst>
                  <a:gd name="connsiteX0" fmla="*/ 83820 w 83819"/>
                  <a:gd name="connsiteY0" fmla="*/ 41910 h 93979"/>
                  <a:gd name="connsiteX1" fmla="*/ 83820 w 83819"/>
                  <a:gd name="connsiteY1" fmla="*/ 50800 h 93979"/>
                  <a:gd name="connsiteX2" fmla="*/ 17780 w 83819"/>
                  <a:gd name="connsiteY2" fmla="*/ 50800 h 93979"/>
                  <a:gd name="connsiteX3" fmla="*/ 48260 w 83819"/>
                  <a:gd name="connsiteY3" fmla="*/ 80010 h 93979"/>
                  <a:gd name="connsiteX4" fmla="*/ 80010 w 83819"/>
                  <a:gd name="connsiteY4" fmla="*/ 71120 h 93979"/>
                  <a:gd name="connsiteX5" fmla="*/ 80010 w 83819"/>
                  <a:gd name="connsiteY5" fmla="*/ 86360 h 93979"/>
                  <a:gd name="connsiteX6" fmla="*/ 46990 w 83819"/>
                  <a:gd name="connsiteY6" fmla="*/ 93980 h 93979"/>
                  <a:gd name="connsiteX7" fmla="*/ 0 w 83819"/>
                  <a:gd name="connsiteY7" fmla="*/ 46990 h 93979"/>
                  <a:gd name="connsiteX8" fmla="*/ 43180 w 83819"/>
                  <a:gd name="connsiteY8" fmla="*/ 0 h 93979"/>
                  <a:gd name="connsiteX9" fmla="*/ 83820 w 83819"/>
                  <a:gd name="connsiteY9" fmla="*/ 41910 h 93979"/>
                  <a:gd name="connsiteX10" fmla="*/ 43180 w 83819"/>
                  <a:gd name="connsiteY10" fmla="*/ 13970 h 93979"/>
                  <a:gd name="connsiteX11" fmla="*/ 17780 w 83819"/>
                  <a:gd name="connsiteY11" fmla="*/ 38100 h 93979"/>
                  <a:gd name="connsiteX12" fmla="*/ 67310 w 83819"/>
                  <a:gd name="connsiteY12" fmla="*/ 38100 h 93979"/>
                  <a:gd name="connsiteX13" fmla="*/ 43180 w 83819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4" name="Freeform 453">
                <a:extLst>
                  <a:ext uri="{FF2B5EF4-FFF2-40B4-BE49-F238E27FC236}">
                    <a16:creationId xmlns:a16="http://schemas.microsoft.com/office/drawing/2014/main" id="{4B73E61F-6BD7-CD2D-8E80-F7A907B0CC68}"/>
                  </a:ext>
                </a:extLst>
              </p:cNvPr>
              <p:cNvSpPr/>
              <p:nvPr/>
            </p:nvSpPr>
            <p:spPr>
              <a:xfrm>
                <a:off x="3724909" y="3506470"/>
                <a:ext cx="73660" cy="93979"/>
              </a:xfrm>
              <a:custGeom>
                <a:avLst/>
                <a:gdLst>
                  <a:gd name="connsiteX0" fmla="*/ 5080 w 73660"/>
                  <a:gd name="connsiteY0" fmla="*/ 6350 h 93979"/>
                  <a:gd name="connsiteX1" fmla="*/ 36830 w 73660"/>
                  <a:gd name="connsiteY1" fmla="*/ 0 h 93979"/>
                  <a:gd name="connsiteX2" fmla="*/ 73660 w 73660"/>
                  <a:gd name="connsiteY2" fmla="*/ 34290 h 93979"/>
                  <a:gd name="connsiteX3" fmla="*/ 73660 w 73660"/>
                  <a:gd name="connsiteY3" fmla="*/ 91440 h 93979"/>
                  <a:gd name="connsiteX4" fmla="*/ 58420 w 73660"/>
                  <a:gd name="connsiteY4" fmla="*/ 91440 h 93979"/>
                  <a:gd name="connsiteX5" fmla="*/ 58420 w 73660"/>
                  <a:gd name="connsiteY5" fmla="*/ 81280 h 93979"/>
                  <a:gd name="connsiteX6" fmla="*/ 58420 w 73660"/>
                  <a:gd name="connsiteY6" fmla="*/ 73660 h 93979"/>
                  <a:gd name="connsiteX7" fmla="*/ 58420 w 73660"/>
                  <a:gd name="connsiteY7" fmla="*/ 73660 h 93979"/>
                  <a:gd name="connsiteX8" fmla="*/ 27940 w 73660"/>
                  <a:gd name="connsiteY8" fmla="*/ 93980 h 93979"/>
                  <a:gd name="connsiteX9" fmla="*/ 0 w 73660"/>
                  <a:gd name="connsiteY9" fmla="*/ 67310 h 93979"/>
                  <a:gd name="connsiteX10" fmla="*/ 58420 w 73660"/>
                  <a:gd name="connsiteY10" fmla="*/ 39370 h 93979"/>
                  <a:gd name="connsiteX11" fmla="*/ 58420 w 73660"/>
                  <a:gd name="connsiteY11" fmla="*/ 34290 h 93979"/>
                  <a:gd name="connsiteX12" fmla="*/ 35560 w 73660"/>
                  <a:gd name="connsiteY12" fmla="*/ 13970 h 93979"/>
                  <a:gd name="connsiteX13" fmla="*/ 6350 w 73660"/>
                  <a:gd name="connsiteY13" fmla="*/ 21590 h 93979"/>
                  <a:gd name="connsiteX14" fmla="*/ 6350 w 73660"/>
                  <a:gd name="connsiteY14" fmla="*/ 6350 h 93979"/>
                  <a:gd name="connsiteX15" fmla="*/ 55880 w 73660"/>
                  <a:gd name="connsiteY15" fmla="*/ 50800 h 93979"/>
                  <a:gd name="connsiteX16" fmla="*/ 15240 w 73660"/>
                  <a:gd name="connsiteY16" fmla="*/ 66040 h 93979"/>
                  <a:gd name="connsiteX17" fmla="*/ 29210 w 73660"/>
                  <a:gd name="connsiteY17" fmla="*/ 78740 h 93979"/>
                  <a:gd name="connsiteX18" fmla="*/ 55880 w 73660"/>
                  <a:gd name="connsiteY18" fmla="*/ 4953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60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5880" y="50800"/>
                    </a:moveTo>
                    <a:cubicBezTo>
                      <a:pt x="26670" y="45720"/>
                      <a:pt x="15240" y="54610"/>
                      <a:pt x="15240" y="66040"/>
                    </a:cubicBezTo>
                    <a:cubicBezTo>
                      <a:pt x="15240" y="77470"/>
                      <a:pt x="20320" y="78740"/>
                      <a:pt x="29210" y="78740"/>
                    </a:cubicBezTo>
                    <a:cubicBezTo>
                      <a:pt x="44450" y="78740"/>
                      <a:pt x="55880" y="63500"/>
                      <a:pt x="55880" y="495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5" name="Freeform 454">
                <a:extLst>
                  <a:ext uri="{FF2B5EF4-FFF2-40B4-BE49-F238E27FC236}">
                    <a16:creationId xmlns:a16="http://schemas.microsoft.com/office/drawing/2014/main" id="{DB873D4D-0C5A-3C7C-4537-F8CC789C5860}"/>
                  </a:ext>
                </a:extLst>
              </p:cNvPr>
              <p:cNvSpPr/>
              <p:nvPr/>
            </p:nvSpPr>
            <p:spPr>
              <a:xfrm>
                <a:off x="3829050" y="3506470"/>
                <a:ext cx="80009" cy="91439"/>
              </a:xfrm>
              <a:custGeom>
                <a:avLst/>
                <a:gdLst>
                  <a:gd name="connsiteX0" fmla="*/ 15240 w 80009"/>
                  <a:gd name="connsiteY0" fmla="*/ 2540 h 91439"/>
                  <a:gd name="connsiteX1" fmla="*/ 15240 w 80009"/>
                  <a:gd name="connsiteY1" fmla="*/ 15240 h 91439"/>
                  <a:gd name="connsiteX2" fmla="*/ 15240 w 80009"/>
                  <a:gd name="connsiteY2" fmla="*/ 21590 h 91439"/>
                  <a:gd name="connsiteX3" fmla="*/ 15240 w 80009"/>
                  <a:gd name="connsiteY3" fmla="*/ 21590 h 91439"/>
                  <a:gd name="connsiteX4" fmla="*/ 49530 w 80009"/>
                  <a:gd name="connsiteY4" fmla="*/ 0 h 91439"/>
                  <a:gd name="connsiteX5" fmla="*/ 80010 w 80009"/>
                  <a:gd name="connsiteY5" fmla="*/ 35560 h 91439"/>
                  <a:gd name="connsiteX6" fmla="*/ 80010 w 80009"/>
                  <a:gd name="connsiteY6" fmla="*/ 91440 h 91439"/>
                  <a:gd name="connsiteX7" fmla="*/ 63500 w 80009"/>
                  <a:gd name="connsiteY7" fmla="*/ 91440 h 91439"/>
                  <a:gd name="connsiteX8" fmla="*/ 63500 w 80009"/>
                  <a:gd name="connsiteY8" fmla="*/ 39370 h 91439"/>
                  <a:gd name="connsiteX9" fmla="*/ 46990 w 80009"/>
                  <a:gd name="connsiteY9" fmla="*/ 16510 h 91439"/>
                  <a:gd name="connsiteX10" fmla="*/ 16510 w 80009"/>
                  <a:gd name="connsiteY10" fmla="*/ 48260 h 91439"/>
                  <a:gd name="connsiteX11" fmla="*/ 16510 w 80009"/>
                  <a:gd name="connsiteY11" fmla="*/ 91440 h 91439"/>
                  <a:gd name="connsiteX12" fmla="*/ 0 w 80009"/>
                  <a:gd name="connsiteY12" fmla="*/ 91440 h 91439"/>
                  <a:gd name="connsiteX13" fmla="*/ 0 w 80009"/>
                  <a:gd name="connsiteY13" fmla="*/ 2540 h 91439"/>
                  <a:gd name="connsiteX14" fmla="*/ 15240 w 80009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F7C02673-8BF4-4219-B6C1-0870BC17D6B2}"/>
                  </a:ext>
                </a:extLst>
              </p:cNvPr>
              <p:cNvSpPr/>
              <p:nvPr/>
            </p:nvSpPr>
            <p:spPr>
              <a:xfrm>
                <a:off x="3933190" y="3469640"/>
                <a:ext cx="87629" cy="130809"/>
              </a:xfrm>
              <a:custGeom>
                <a:avLst/>
                <a:gdLst>
                  <a:gd name="connsiteX0" fmla="*/ 87630 w 87629"/>
                  <a:gd name="connsiteY0" fmla="*/ 128270 h 130809"/>
                  <a:gd name="connsiteX1" fmla="*/ 72390 w 87629"/>
                  <a:gd name="connsiteY1" fmla="*/ 128270 h 130809"/>
                  <a:gd name="connsiteX2" fmla="*/ 72390 w 87629"/>
                  <a:gd name="connsiteY2" fmla="*/ 118110 h 130809"/>
                  <a:gd name="connsiteX3" fmla="*/ 72390 w 87629"/>
                  <a:gd name="connsiteY3" fmla="*/ 111760 h 130809"/>
                  <a:gd name="connsiteX4" fmla="*/ 72390 w 87629"/>
                  <a:gd name="connsiteY4" fmla="*/ 111760 h 130809"/>
                  <a:gd name="connsiteX5" fmla="*/ 40640 w 87629"/>
                  <a:gd name="connsiteY5" fmla="*/ 130810 h 130809"/>
                  <a:gd name="connsiteX6" fmla="*/ 0 w 87629"/>
                  <a:gd name="connsiteY6" fmla="*/ 83820 h 130809"/>
                  <a:gd name="connsiteX7" fmla="*/ 40640 w 87629"/>
                  <a:gd name="connsiteY7" fmla="*/ 36830 h 130809"/>
                  <a:gd name="connsiteX8" fmla="*/ 71120 w 87629"/>
                  <a:gd name="connsiteY8" fmla="*/ 53340 h 130809"/>
                  <a:gd name="connsiteX9" fmla="*/ 71120 w 87629"/>
                  <a:gd name="connsiteY9" fmla="*/ 53340 h 130809"/>
                  <a:gd name="connsiteX10" fmla="*/ 71120 w 87629"/>
                  <a:gd name="connsiteY10" fmla="*/ 45720 h 130809"/>
                  <a:gd name="connsiteX11" fmla="*/ 71120 w 87629"/>
                  <a:gd name="connsiteY11" fmla="*/ 0 h 130809"/>
                  <a:gd name="connsiteX12" fmla="*/ 87630 w 87629"/>
                  <a:gd name="connsiteY12" fmla="*/ 0 h 130809"/>
                  <a:gd name="connsiteX13" fmla="*/ 87630 w 87629"/>
                  <a:gd name="connsiteY13" fmla="*/ 128270 h 130809"/>
                  <a:gd name="connsiteX14" fmla="*/ 15240 w 87629"/>
                  <a:gd name="connsiteY14" fmla="*/ 83820 h 130809"/>
                  <a:gd name="connsiteX15" fmla="*/ 43180 w 87629"/>
                  <a:gd name="connsiteY15" fmla="*/ 115570 h 130809"/>
                  <a:gd name="connsiteX16" fmla="*/ 71120 w 87629"/>
                  <a:gd name="connsiteY16" fmla="*/ 83820 h 130809"/>
                  <a:gd name="connsiteX17" fmla="*/ 43180 w 87629"/>
                  <a:gd name="connsiteY17" fmla="*/ 52070 h 130809"/>
                  <a:gd name="connsiteX18" fmla="*/ 15240 w 87629"/>
                  <a:gd name="connsiteY18" fmla="*/ 8382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29" h="130809">
                    <a:moveTo>
                      <a:pt x="87630" y="128270"/>
                    </a:moveTo>
                    <a:lnTo>
                      <a:pt x="72390" y="128270"/>
                    </a:lnTo>
                    <a:lnTo>
                      <a:pt x="72390" y="118110"/>
                    </a:lnTo>
                    <a:cubicBezTo>
                      <a:pt x="72390" y="114300"/>
                      <a:pt x="72390" y="111760"/>
                      <a:pt x="72390" y="111760"/>
                    </a:cubicBezTo>
                    <a:lnTo>
                      <a:pt x="72390" y="111760"/>
                    </a:lnTo>
                    <a:cubicBezTo>
                      <a:pt x="67310" y="121920"/>
                      <a:pt x="55880" y="130810"/>
                      <a:pt x="40640" y="130810"/>
                    </a:cubicBezTo>
                    <a:cubicBezTo>
                      <a:pt x="17780" y="130810"/>
                      <a:pt x="0" y="111760"/>
                      <a:pt x="0" y="83820"/>
                    </a:cubicBezTo>
                    <a:cubicBezTo>
                      <a:pt x="0" y="55880"/>
                      <a:pt x="17780" y="36830"/>
                      <a:pt x="40640" y="36830"/>
                    </a:cubicBezTo>
                    <a:cubicBezTo>
                      <a:pt x="63500" y="36830"/>
                      <a:pt x="67310" y="44450"/>
                      <a:pt x="71120" y="53340"/>
                    </a:cubicBezTo>
                    <a:lnTo>
                      <a:pt x="71120" y="53340"/>
                    </a:lnTo>
                    <a:cubicBezTo>
                      <a:pt x="71120" y="53340"/>
                      <a:pt x="71120" y="50800"/>
                      <a:pt x="71120" y="45720"/>
                    </a:cubicBezTo>
                    <a:lnTo>
                      <a:pt x="71120" y="0"/>
                    </a:lnTo>
                    <a:lnTo>
                      <a:pt x="87630" y="0"/>
                    </a:lnTo>
                    <a:lnTo>
                      <a:pt x="87630" y="128270"/>
                    </a:lnTo>
                    <a:close/>
                    <a:moveTo>
                      <a:pt x="15240" y="83820"/>
                    </a:moveTo>
                    <a:cubicBezTo>
                      <a:pt x="15240" y="102870"/>
                      <a:pt x="26670" y="115570"/>
                      <a:pt x="43180" y="115570"/>
                    </a:cubicBezTo>
                    <a:cubicBezTo>
                      <a:pt x="59690" y="115570"/>
                      <a:pt x="71120" y="105410"/>
                      <a:pt x="71120" y="83820"/>
                    </a:cubicBezTo>
                    <a:cubicBezTo>
                      <a:pt x="71120" y="62230"/>
                      <a:pt x="57150" y="52070"/>
                      <a:pt x="43180" y="52070"/>
                    </a:cubicBezTo>
                    <a:cubicBezTo>
                      <a:pt x="29210" y="52070"/>
                      <a:pt x="15240" y="66040"/>
                      <a:pt x="15240" y="8382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7" name="Freeform 456">
                <a:extLst>
                  <a:ext uri="{FF2B5EF4-FFF2-40B4-BE49-F238E27FC236}">
                    <a16:creationId xmlns:a16="http://schemas.microsoft.com/office/drawing/2014/main" id="{79C6C9DF-4D30-343F-A448-B80B5604631B}"/>
                  </a:ext>
                </a:extLst>
              </p:cNvPr>
              <p:cNvSpPr/>
              <p:nvPr/>
            </p:nvSpPr>
            <p:spPr>
              <a:xfrm>
                <a:off x="4086859" y="3482340"/>
                <a:ext cx="60960" cy="116839"/>
              </a:xfrm>
              <a:custGeom>
                <a:avLst/>
                <a:gdLst>
                  <a:gd name="connsiteX0" fmla="*/ 15240 w 60960"/>
                  <a:gd name="connsiteY0" fmla="*/ 26670 h 116839"/>
                  <a:gd name="connsiteX1" fmla="*/ 15240 w 60960"/>
                  <a:gd name="connsiteY1" fmla="*/ 0 h 116839"/>
                  <a:gd name="connsiteX2" fmla="*/ 31750 w 60960"/>
                  <a:gd name="connsiteY2" fmla="*/ 0 h 116839"/>
                  <a:gd name="connsiteX3" fmla="*/ 31750 w 60960"/>
                  <a:gd name="connsiteY3" fmla="*/ 26670 h 116839"/>
                  <a:gd name="connsiteX4" fmla="*/ 58420 w 60960"/>
                  <a:gd name="connsiteY4" fmla="*/ 26670 h 116839"/>
                  <a:gd name="connsiteX5" fmla="*/ 58420 w 60960"/>
                  <a:gd name="connsiteY5" fmla="*/ 40640 h 116839"/>
                  <a:gd name="connsiteX6" fmla="*/ 31750 w 60960"/>
                  <a:gd name="connsiteY6" fmla="*/ 40640 h 116839"/>
                  <a:gd name="connsiteX7" fmla="*/ 31750 w 60960"/>
                  <a:gd name="connsiteY7" fmla="*/ 86360 h 116839"/>
                  <a:gd name="connsiteX8" fmla="*/ 44450 w 60960"/>
                  <a:gd name="connsiteY8" fmla="*/ 102870 h 116839"/>
                  <a:gd name="connsiteX9" fmla="*/ 60960 w 60960"/>
                  <a:gd name="connsiteY9" fmla="*/ 99060 h 116839"/>
                  <a:gd name="connsiteX10" fmla="*/ 60960 w 60960"/>
                  <a:gd name="connsiteY10" fmla="*/ 113030 h 116839"/>
                  <a:gd name="connsiteX11" fmla="*/ 40640 w 60960"/>
                  <a:gd name="connsiteY11" fmla="*/ 116840 h 116839"/>
                  <a:gd name="connsiteX12" fmla="*/ 13970 w 60960"/>
                  <a:gd name="connsiteY12" fmla="*/ 90170 h 116839"/>
                  <a:gd name="connsiteX13" fmla="*/ 13970 w 60960"/>
                  <a:gd name="connsiteY13" fmla="*/ 39370 h 116839"/>
                  <a:gd name="connsiteX14" fmla="*/ 0 w 60960"/>
                  <a:gd name="connsiteY14" fmla="*/ 39370 h 116839"/>
                  <a:gd name="connsiteX15" fmla="*/ 0 w 60960"/>
                  <a:gd name="connsiteY15" fmla="*/ 25400 h 116839"/>
                  <a:gd name="connsiteX16" fmla="*/ 15240 w 60960"/>
                  <a:gd name="connsiteY16" fmla="*/ 25400 h 11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60" h="116839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8" name="Freeform 457">
                <a:extLst>
                  <a:ext uri="{FF2B5EF4-FFF2-40B4-BE49-F238E27FC236}">
                    <a16:creationId xmlns:a16="http://schemas.microsoft.com/office/drawing/2014/main" id="{061B61C9-FC0C-D707-D126-E20243FB8E21}"/>
                  </a:ext>
                </a:extLst>
              </p:cNvPr>
              <p:cNvSpPr/>
              <p:nvPr/>
            </p:nvSpPr>
            <p:spPr>
              <a:xfrm>
                <a:off x="4161790" y="3506470"/>
                <a:ext cx="91439" cy="93979"/>
              </a:xfrm>
              <a:custGeom>
                <a:avLst/>
                <a:gdLst>
                  <a:gd name="connsiteX0" fmla="*/ 91440 w 91439"/>
                  <a:gd name="connsiteY0" fmla="*/ 46990 h 93979"/>
                  <a:gd name="connsiteX1" fmla="*/ 45720 w 91439"/>
                  <a:gd name="connsiteY1" fmla="*/ 93980 h 93979"/>
                  <a:gd name="connsiteX2" fmla="*/ 0 w 91439"/>
                  <a:gd name="connsiteY2" fmla="*/ 46990 h 93979"/>
                  <a:gd name="connsiteX3" fmla="*/ 45720 w 91439"/>
                  <a:gd name="connsiteY3" fmla="*/ 0 h 93979"/>
                  <a:gd name="connsiteX4" fmla="*/ 91440 w 91439"/>
                  <a:gd name="connsiteY4" fmla="*/ 46990 h 93979"/>
                  <a:gd name="connsiteX5" fmla="*/ 76200 w 91439"/>
                  <a:gd name="connsiteY5" fmla="*/ 46990 h 93979"/>
                  <a:gd name="connsiteX6" fmla="*/ 45720 w 91439"/>
                  <a:gd name="connsiteY6" fmla="*/ 15240 h 93979"/>
                  <a:gd name="connsiteX7" fmla="*/ 16510 w 91439"/>
                  <a:gd name="connsiteY7" fmla="*/ 46990 h 93979"/>
                  <a:gd name="connsiteX8" fmla="*/ 45720 w 91439"/>
                  <a:gd name="connsiteY8" fmla="*/ 78740 h 93979"/>
                  <a:gd name="connsiteX9" fmla="*/ 76200 w 91439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39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6200" y="46990"/>
                    </a:moveTo>
                    <a:cubicBezTo>
                      <a:pt x="76200" y="27940"/>
                      <a:pt x="63500" y="15240"/>
                      <a:pt x="45720" y="15240"/>
                    </a:cubicBezTo>
                    <a:cubicBezTo>
                      <a:pt x="27940" y="15240"/>
                      <a:pt x="16510" y="29210"/>
                      <a:pt x="16510" y="46990"/>
                    </a:cubicBezTo>
                    <a:cubicBezTo>
                      <a:pt x="16510" y="64770"/>
                      <a:pt x="29210" y="78740"/>
                      <a:pt x="45720" y="78740"/>
                    </a:cubicBezTo>
                    <a:cubicBezTo>
                      <a:pt x="62230" y="78740"/>
                      <a:pt x="76200" y="64770"/>
                      <a:pt x="7620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E8450B80-C633-9303-7274-02944579ED3A}"/>
                  </a:ext>
                </a:extLst>
              </p:cNvPr>
              <p:cNvSpPr/>
              <p:nvPr/>
            </p:nvSpPr>
            <p:spPr>
              <a:xfrm>
                <a:off x="4281170" y="3506470"/>
                <a:ext cx="80009" cy="91439"/>
              </a:xfrm>
              <a:custGeom>
                <a:avLst/>
                <a:gdLst>
                  <a:gd name="connsiteX0" fmla="*/ 15240 w 80009"/>
                  <a:gd name="connsiteY0" fmla="*/ 2540 h 91439"/>
                  <a:gd name="connsiteX1" fmla="*/ 15240 w 80009"/>
                  <a:gd name="connsiteY1" fmla="*/ 15240 h 91439"/>
                  <a:gd name="connsiteX2" fmla="*/ 15240 w 80009"/>
                  <a:gd name="connsiteY2" fmla="*/ 21590 h 91439"/>
                  <a:gd name="connsiteX3" fmla="*/ 15240 w 80009"/>
                  <a:gd name="connsiteY3" fmla="*/ 21590 h 91439"/>
                  <a:gd name="connsiteX4" fmla="*/ 49530 w 80009"/>
                  <a:gd name="connsiteY4" fmla="*/ 0 h 91439"/>
                  <a:gd name="connsiteX5" fmla="*/ 80010 w 80009"/>
                  <a:gd name="connsiteY5" fmla="*/ 35560 h 91439"/>
                  <a:gd name="connsiteX6" fmla="*/ 80010 w 80009"/>
                  <a:gd name="connsiteY6" fmla="*/ 91440 h 91439"/>
                  <a:gd name="connsiteX7" fmla="*/ 63500 w 80009"/>
                  <a:gd name="connsiteY7" fmla="*/ 91440 h 91439"/>
                  <a:gd name="connsiteX8" fmla="*/ 63500 w 80009"/>
                  <a:gd name="connsiteY8" fmla="*/ 39370 h 91439"/>
                  <a:gd name="connsiteX9" fmla="*/ 46990 w 80009"/>
                  <a:gd name="connsiteY9" fmla="*/ 16510 h 91439"/>
                  <a:gd name="connsiteX10" fmla="*/ 16510 w 80009"/>
                  <a:gd name="connsiteY10" fmla="*/ 48260 h 91439"/>
                  <a:gd name="connsiteX11" fmla="*/ 16510 w 80009"/>
                  <a:gd name="connsiteY11" fmla="*/ 91440 h 91439"/>
                  <a:gd name="connsiteX12" fmla="*/ 0 w 80009"/>
                  <a:gd name="connsiteY12" fmla="*/ 91440 h 91439"/>
                  <a:gd name="connsiteX13" fmla="*/ 0 w 80009"/>
                  <a:gd name="connsiteY13" fmla="*/ 2540 h 91439"/>
                  <a:gd name="connsiteX14" fmla="*/ 15240 w 80009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0" name="Freeform 459">
                <a:extLst>
                  <a:ext uri="{FF2B5EF4-FFF2-40B4-BE49-F238E27FC236}">
                    <a16:creationId xmlns:a16="http://schemas.microsoft.com/office/drawing/2014/main" id="{32209615-82AC-8FE7-9B9A-AD6F3582EC31}"/>
                  </a:ext>
                </a:extLst>
              </p:cNvPr>
              <p:cNvSpPr/>
              <p:nvPr/>
            </p:nvSpPr>
            <p:spPr>
              <a:xfrm>
                <a:off x="4384040" y="3506470"/>
                <a:ext cx="83819" cy="93979"/>
              </a:xfrm>
              <a:custGeom>
                <a:avLst/>
                <a:gdLst>
                  <a:gd name="connsiteX0" fmla="*/ 83820 w 83819"/>
                  <a:gd name="connsiteY0" fmla="*/ 41910 h 93979"/>
                  <a:gd name="connsiteX1" fmla="*/ 83820 w 83819"/>
                  <a:gd name="connsiteY1" fmla="*/ 50800 h 93979"/>
                  <a:gd name="connsiteX2" fmla="*/ 17780 w 83819"/>
                  <a:gd name="connsiteY2" fmla="*/ 50800 h 93979"/>
                  <a:gd name="connsiteX3" fmla="*/ 48260 w 83819"/>
                  <a:gd name="connsiteY3" fmla="*/ 80010 h 93979"/>
                  <a:gd name="connsiteX4" fmla="*/ 80010 w 83819"/>
                  <a:gd name="connsiteY4" fmla="*/ 71120 h 93979"/>
                  <a:gd name="connsiteX5" fmla="*/ 80010 w 83819"/>
                  <a:gd name="connsiteY5" fmla="*/ 86360 h 93979"/>
                  <a:gd name="connsiteX6" fmla="*/ 46990 w 83819"/>
                  <a:gd name="connsiteY6" fmla="*/ 93980 h 93979"/>
                  <a:gd name="connsiteX7" fmla="*/ 0 w 83819"/>
                  <a:gd name="connsiteY7" fmla="*/ 46990 h 93979"/>
                  <a:gd name="connsiteX8" fmla="*/ 43180 w 83819"/>
                  <a:gd name="connsiteY8" fmla="*/ 0 h 93979"/>
                  <a:gd name="connsiteX9" fmla="*/ 83820 w 83819"/>
                  <a:gd name="connsiteY9" fmla="*/ 41910 h 93979"/>
                  <a:gd name="connsiteX10" fmla="*/ 43180 w 83819"/>
                  <a:gd name="connsiteY10" fmla="*/ 13970 h 93979"/>
                  <a:gd name="connsiteX11" fmla="*/ 17780 w 83819"/>
                  <a:gd name="connsiteY11" fmla="*/ 38100 h 93979"/>
                  <a:gd name="connsiteX12" fmla="*/ 67310 w 83819"/>
                  <a:gd name="connsiteY12" fmla="*/ 38100 h 93979"/>
                  <a:gd name="connsiteX13" fmla="*/ 43180 w 83819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1" name="Freeform 460">
                <a:extLst>
                  <a:ext uri="{FF2B5EF4-FFF2-40B4-BE49-F238E27FC236}">
                    <a16:creationId xmlns:a16="http://schemas.microsoft.com/office/drawing/2014/main" id="{39019676-038F-4AB7-3335-1E75D480C2F2}"/>
                  </a:ext>
                </a:extLst>
              </p:cNvPr>
              <p:cNvSpPr/>
              <p:nvPr/>
            </p:nvSpPr>
            <p:spPr>
              <a:xfrm>
                <a:off x="4537709" y="3472179"/>
                <a:ext cx="20320" cy="125729"/>
              </a:xfrm>
              <a:custGeom>
                <a:avLst/>
                <a:gdLst>
                  <a:gd name="connsiteX0" fmla="*/ 10160 w 20320"/>
                  <a:gd name="connsiteY0" fmla="*/ 0 h 125729"/>
                  <a:gd name="connsiteX1" fmla="*/ 20320 w 20320"/>
                  <a:gd name="connsiteY1" fmla="*/ 10160 h 125729"/>
                  <a:gd name="connsiteX2" fmla="*/ 10160 w 20320"/>
                  <a:gd name="connsiteY2" fmla="*/ 20320 h 125729"/>
                  <a:gd name="connsiteX3" fmla="*/ 0 w 20320"/>
                  <a:gd name="connsiteY3" fmla="*/ 10160 h 125729"/>
                  <a:gd name="connsiteX4" fmla="*/ 10160 w 20320"/>
                  <a:gd name="connsiteY4" fmla="*/ 0 h 125729"/>
                  <a:gd name="connsiteX5" fmla="*/ 17780 w 20320"/>
                  <a:gd name="connsiteY5" fmla="*/ 36830 h 125729"/>
                  <a:gd name="connsiteX6" fmla="*/ 17780 w 20320"/>
                  <a:gd name="connsiteY6" fmla="*/ 125730 h 125729"/>
                  <a:gd name="connsiteX7" fmla="*/ 1270 w 20320"/>
                  <a:gd name="connsiteY7" fmla="*/ 125730 h 125729"/>
                  <a:gd name="connsiteX8" fmla="*/ 1270 w 20320"/>
                  <a:gd name="connsiteY8" fmla="*/ 36830 h 125729"/>
                  <a:gd name="connsiteX9" fmla="*/ 17780 w 20320"/>
                  <a:gd name="connsiteY9" fmla="*/ 36830 h 12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" h="12572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7780" y="36830"/>
                    </a:moveTo>
                    <a:lnTo>
                      <a:pt x="17780" y="125730"/>
                    </a:lnTo>
                    <a:lnTo>
                      <a:pt x="1270" y="125730"/>
                    </a:lnTo>
                    <a:lnTo>
                      <a:pt x="1270" y="36830"/>
                    </a:lnTo>
                    <a:lnTo>
                      <a:pt x="17780" y="368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2" name="Freeform 461">
                <a:extLst>
                  <a:ext uri="{FF2B5EF4-FFF2-40B4-BE49-F238E27FC236}">
                    <a16:creationId xmlns:a16="http://schemas.microsoft.com/office/drawing/2014/main" id="{FC86DE21-254F-A7DA-9031-3D0CF20EB9E0}"/>
                  </a:ext>
                </a:extLst>
              </p:cNvPr>
              <p:cNvSpPr/>
              <p:nvPr/>
            </p:nvSpPr>
            <p:spPr>
              <a:xfrm>
                <a:off x="4583429" y="3506470"/>
                <a:ext cx="62229" cy="92709"/>
              </a:xfrm>
              <a:custGeom>
                <a:avLst/>
                <a:gdLst>
                  <a:gd name="connsiteX0" fmla="*/ 26670 w 62229"/>
                  <a:gd name="connsiteY0" fmla="*/ 53340 h 92709"/>
                  <a:gd name="connsiteX1" fmla="*/ 0 w 62229"/>
                  <a:gd name="connsiteY1" fmla="*/ 25400 h 92709"/>
                  <a:gd name="connsiteX2" fmla="*/ 31750 w 62229"/>
                  <a:gd name="connsiteY2" fmla="*/ 0 h 92709"/>
                  <a:gd name="connsiteX3" fmla="*/ 57150 w 62229"/>
                  <a:gd name="connsiteY3" fmla="*/ 5080 h 92709"/>
                  <a:gd name="connsiteX4" fmla="*/ 57150 w 62229"/>
                  <a:gd name="connsiteY4" fmla="*/ 20320 h 92709"/>
                  <a:gd name="connsiteX5" fmla="*/ 34290 w 62229"/>
                  <a:gd name="connsiteY5" fmla="*/ 13970 h 92709"/>
                  <a:gd name="connsiteX6" fmla="*/ 16510 w 62229"/>
                  <a:gd name="connsiteY6" fmla="*/ 25400 h 92709"/>
                  <a:gd name="connsiteX7" fmla="*/ 34290 w 62229"/>
                  <a:gd name="connsiteY7" fmla="*/ 39370 h 92709"/>
                  <a:gd name="connsiteX8" fmla="*/ 62230 w 62229"/>
                  <a:gd name="connsiteY8" fmla="*/ 67310 h 92709"/>
                  <a:gd name="connsiteX9" fmla="*/ 30480 w 62229"/>
                  <a:gd name="connsiteY9" fmla="*/ 92710 h 92709"/>
                  <a:gd name="connsiteX10" fmla="*/ 1270 w 62229"/>
                  <a:gd name="connsiteY10" fmla="*/ 86360 h 92709"/>
                  <a:gd name="connsiteX11" fmla="*/ 1270 w 62229"/>
                  <a:gd name="connsiteY11" fmla="*/ 71120 h 92709"/>
                  <a:gd name="connsiteX12" fmla="*/ 29210 w 62229"/>
                  <a:gd name="connsiteY12" fmla="*/ 78740 h 92709"/>
                  <a:gd name="connsiteX13" fmla="*/ 46990 w 62229"/>
                  <a:gd name="connsiteY13" fmla="*/ 67310 h 92709"/>
                  <a:gd name="connsiteX14" fmla="*/ 26670 w 62229"/>
                  <a:gd name="connsiteY14" fmla="*/ 52070 h 9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29" h="92709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3" name="Freeform 462">
                <a:extLst>
                  <a:ext uri="{FF2B5EF4-FFF2-40B4-BE49-F238E27FC236}">
                    <a16:creationId xmlns:a16="http://schemas.microsoft.com/office/drawing/2014/main" id="{3E278113-965E-E2D2-3CF2-2BABFB31CB40}"/>
                  </a:ext>
                </a:extLst>
              </p:cNvPr>
              <p:cNvSpPr/>
              <p:nvPr/>
            </p:nvSpPr>
            <p:spPr>
              <a:xfrm>
                <a:off x="4706620" y="3506470"/>
                <a:ext cx="74929" cy="93979"/>
              </a:xfrm>
              <a:custGeom>
                <a:avLst/>
                <a:gdLst>
                  <a:gd name="connsiteX0" fmla="*/ 48260 w 74929"/>
                  <a:gd name="connsiteY0" fmla="*/ 78740 h 93979"/>
                  <a:gd name="connsiteX1" fmla="*/ 74930 w 74929"/>
                  <a:gd name="connsiteY1" fmla="*/ 71120 h 93979"/>
                  <a:gd name="connsiteX2" fmla="*/ 74930 w 74929"/>
                  <a:gd name="connsiteY2" fmla="*/ 86360 h 93979"/>
                  <a:gd name="connsiteX3" fmla="*/ 46990 w 74929"/>
                  <a:gd name="connsiteY3" fmla="*/ 93980 h 93979"/>
                  <a:gd name="connsiteX4" fmla="*/ 0 w 74929"/>
                  <a:gd name="connsiteY4" fmla="*/ 46990 h 93979"/>
                  <a:gd name="connsiteX5" fmla="*/ 46990 w 74929"/>
                  <a:gd name="connsiteY5" fmla="*/ 0 h 93979"/>
                  <a:gd name="connsiteX6" fmla="*/ 74930 w 74929"/>
                  <a:gd name="connsiteY6" fmla="*/ 6350 h 93979"/>
                  <a:gd name="connsiteX7" fmla="*/ 74930 w 74929"/>
                  <a:gd name="connsiteY7" fmla="*/ 21590 h 93979"/>
                  <a:gd name="connsiteX8" fmla="*/ 48260 w 74929"/>
                  <a:gd name="connsiteY8" fmla="*/ 13970 h 93979"/>
                  <a:gd name="connsiteX9" fmla="*/ 17780 w 74929"/>
                  <a:gd name="connsiteY9" fmla="*/ 45720 h 93979"/>
                  <a:gd name="connsiteX10" fmla="*/ 48260 w 74929"/>
                  <a:gd name="connsiteY10" fmla="*/ 774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929" h="93979">
                    <a:moveTo>
                      <a:pt x="48260" y="78740"/>
                    </a:moveTo>
                    <a:cubicBezTo>
                      <a:pt x="60960" y="78740"/>
                      <a:pt x="69850" y="73660"/>
                      <a:pt x="74930" y="71120"/>
                    </a:cubicBezTo>
                    <a:lnTo>
                      <a:pt x="74930" y="86360"/>
                    </a:lnTo>
                    <a:cubicBezTo>
                      <a:pt x="69850" y="88900"/>
                      <a:pt x="60960" y="93980"/>
                      <a:pt x="4699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6990" y="0"/>
                    </a:cubicBezTo>
                    <a:cubicBezTo>
                      <a:pt x="74930" y="0"/>
                      <a:pt x="68580" y="3810"/>
                      <a:pt x="74930" y="6350"/>
                    </a:cubicBezTo>
                    <a:lnTo>
                      <a:pt x="74930" y="21590"/>
                    </a:lnTo>
                    <a:cubicBezTo>
                      <a:pt x="68580" y="17780"/>
                      <a:pt x="59690" y="13970"/>
                      <a:pt x="48260" y="13970"/>
                    </a:cubicBezTo>
                    <a:cubicBezTo>
                      <a:pt x="30480" y="13970"/>
                      <a:pt x="17780" y="26670"/>
                      <a:pt x="17780" y="45720"/>
                    </a:cubicBezTo>
                    <a:cubicBezTo>
                      <a:pt x="17780" y="64770"/>
                      <a:pt x="30480" y="77470"/>
                      <a:pt x="48260" y="774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02E728CB-7FA8-A17C-B6BE-AEE214F7B6C1}"/>
                  </a:ext>
                </a:extLst>
              </p:cNvPr>
              <p:cNvSpPr/>
              <p:nvPr/>
            </p:nvSpPr>
            <p:spPr>
              <a:xfrm>
                <a:off x="4806950" y="3506470"/>
                <a:ext cx="51047" cy="92709"/>
              </a:xfrm>
              <a:custGeom>
                <a:avLst/>
                <a:gdLst>
                  <a:gd name="connsiteX0" fmla="*/ 0 w 51047"/>
                  <a:gd name="connsiteY0" fmla="*/ 2540 h 92709"/>
                  <a:gd name="connsiteX1" fmla="*/ 15240 w 51047"/>
                  <a:gd name="connsiteY1" fmla="*/ 2540 h 92709"/>
                  <a:gd name="connsiteX2" fmla="*/ 15240 w 51047"/>
                  <a:gd name="connsiteY2" fmla="*/ 15240 h 92709"/>
                  <a:gd name="connsiteX3" fmla="*/ 15240 w 51047"/>
                  <a:gd name="connsiteY3" fmla="*/ 21590 h 92709"/>
                  <a:gd name="connsiteX4" fmla="*/ 15240 w 51047"/>
                  <a:gd name="connsiteY4" fmla="*/ 21590 h 92709"/>
                  <a:gd name="connsiteX5" fmla="*/ 43180 w 51047"/>
                  <a:gd name="connsiteY5" fmla="*/ 0 h 92709"/>
                  <a:gd name="connsiteX6" fmla="*/ 48260 w 51047"/>
                  <a:gd name="connsiteY6" fmla="*/ 0 h 92709"/>
                  <a:gd name="connsiteX7" fmla="*/ 48260 w 51047"/>
                  <a:gd name="connsiteY7" fmla="*/ 16510 h 92709"/>
                  <a:gd name="connsiteX8" fmla="*/ 43180 w 51047"/>
                  <a:gd name="connsiteY8" fmla="*/ 16510 h 92709"/>
                  <a:gd name="connsiteX9" fmla="*/ 16510 w 51047"/>
                  <a:gd name="connsiteY9" fmla="*/ 53340 h 92709"/>
                  <a:gd name="connsiteX10" fmla="*/ 16510 w 51047"/>
                  <a:gd name="connsiteY10" fmla="*/ 92710 h 92709"/>
                  <a:gd name="connsiteX11" fmla="*/ 0 w 51047"/>
                  <a:gd name="connsiteY11" fmla="*/ 92710 h 92709"/>
                  <a:gd name="connsiteX12" fmla="*/ 0 w 51047"/>
                  <a:gd name="connsiteY12" fmla="*/ 3810 h 9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09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5" name="Freeform 464">
                <a:extLst>
                  <a:ext uri="{FF2B5EF4-FFF2-40B4-BE49-F238E27FC236}">
                    <a16:creationId xmlns:a16="http://schemas.microsoft.com/office/drawing/2014/main" id="{76F35C4B-833A-0C95-B979-6A1306698789}"/>
                  </a:ext>
                </a:extLst>
              </p:cNvPr>
              <p:cNvSpPr/>
              <p:nvPr/>
            </p:nvSpPr>
            <p:spPr>
              <a:xfrm>
                <a:off x="4874259" y="3509009"/>
                <a:ext cx="78740" cy="91440"/>
              </a:xfrm>
              <a:custGeom>
                <a:avLst/>
                <a:gdLst>
                  <a:gd name="connsiteX0" fmla="*/ 63500 w 78740"/>
                  <a:gd name="connsiteY0" fmla="*/ 88900 h 91440"/>
                  <a:gd name="connsiteX1" fmla="*/ 63500 w 78740"/>
                  <a:gd name="connsiteY1" fmla="*/ 76200 h 91440"/>
                  <a:gd name="connsiteX2" fmla="*/ 63500 w 78740"/>
                  <a:gd name="connsiteY2" fmla="*/ 69850 h 91440"/>
                  <a:gd name="connsiteX3" fmla="*/ 63500 w 78740"/>
                  <a:gd name="connsiteY3" fmla="*/ 69850 h 91440"/>
                  <a:gd name="connsiteX4" fmla="*/ 30480 w 78740"/>
                  <a:gd name="connsiteY4" fmla="*/ 91440 h 91440"/>
                  <a:gd name="connsiteX5" fmla="*/ 0 w 78740"/>
                  <a:gd name="connsiteY5" fmla="*/ 55880 h 91440"/>
                  <a:gd name="connsiteX6" fmla="*/ 0 w 78740"/>
                  <a:gd name="connsiteY6" fmla="*/ 0 h 91440"/>
                  <a:gd name="connsiteX7" fmla="*/ 16510 w 78740"/>
                  <a:gd name="connsiteY7" fmla="*/ 0 h 91440"/>
                  <a:gd name="connsiteX8" fmla="*/ 16510 w 78740"/>
                  <a:gd name="connsiteY8" fmla="*/ 52070 h 91440"/>
                  <a:gd name="connsiteX9" fmla="*/ 33020 w 78740"/>
                  <a:gd name="connsiteY9" fmla="*/ 74930 h 91440"/>
                  <a:gd name="connsiteX10" fmla="*/ 62230 w 78740"/>
                  <a:gd name="connsiteY10" fmla="*/ 43180 h 91440"/>
                  <a:gd name="connsiteX11" fmla="*/ 62230 w 78740"/>
                  <a:gd name="connsiteY11" fmla="*/ 0 h 91440"/>
                  <a:gd name="connsiteX12" fmla="*/ 78740 w 78740"/>
                  <a:gd name="connsiteY12" fmla="*/ 0 h 91440"/>
                  <a:gd name="connsiteX13" fmla="*/ 78740 w 78740"/>
                  <a:gd name="connsiteY13" fmla="*/ 88900 h 91440"/>
                  <a:gd name="connsiteX14" fmla="*/ 63500 w 78740"/>
                  <a:gd name="connsiteY14" fmla="*/ 8890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8740" h="91440">
                    <a:moveTo>
                      <a:pt x="63500" y="88900"/>
                    </a:moveTo>
                    <a:lnTo>
                      <a:pt x="63500" y="76200"/>
                    </a:lnTo>
                    <a:cubicBezTo>
                      <a:pt x="63500" y="72390"/>
                      <a:pt x="63500" y="69850"/>
                      <a:pt x="63500" y="69850"/>
                    </a:cubicBezTo>
                    <a:lnTo>
                      <a:pt x="63500" y="69850"/>
                    </a:lnTo>
                    <a:cubicBezTo>
                      <a:pt x="59690" y="77470"/>
                      <a:pt x="48260" y="91440"/>
                      <a:pt x="30480" y="91440"/>
                    </a:cubicBezTo>
                    <a:cubicBezTo>
                      <a:pt x="12700" y="91440"/>
                      <a:pt x="0" y="78740"/>
                      <a:pt x="0" y="55880"/>
                    </a:cubicBezTo>
                    <a:lnTo>
                      <a:pt x="0" y="0"/>
                    </a:lnTo>
                    <a:lnTo>
                      <a:pt x="16510" y="0"/>
                    </a:lnTo>
                    <a:lnTo>
                      <a:pt x="16510" y="52070"/>
                    </a:lnTo>
                    <a:cubicBezTo>
                      <a:pt x="16510" y="64770"/>
                      <a:pt x="19050" y="74930"/>
                      <a:pt x="33020" y="74930"/>
                    </a:cubicBezTo>
                    <a:cubicBezTo>
                      <a:pt x="46990" y="74930"/>
                      <a:pt x="62230" y="60960"/>
                      <a:pt x="62230" y="43180"/>
                    </a:cubicBezTo>
                    <a:lnTo>
                      <a:pt x="62230" y="0"/>
                    </a:lnTo>
                    <a:lnTo>
                      <a:pt x="78740" y="0"/>
                    </a:lnTo>
                    <a:lnTo>
                      <a:pt x="78740" y="88900"/>
                    </a:lnTo>
                    <a:lnTo>
                      <a:pt x="63500" y="889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6" name="Freeform 465">
                <a:extLst>
                  <a:ext uri="{FF2B5EF4-FFF2-40B4-BE49-F238E27FC236}">
                    <a16:creationId xmlns:a16="http://schemas.microsoft.com/office/drawing/2014/main" id="{DD4D4B4E-C080-8FA2-3DAE-606141DF3C54}"/>
                  </a:ext>
                </a:extLst>
              </p:cNvPr>
              <p:cNvSpPr/>
              <p:nvPr/>
            </p:nvSpPr>
            <p:spPr>
              <a:xfrm>
                <a:off x="4979670" y="3506470"/>
                <a:ext cx="74929" cy="93979"/>
              </a:xfrm>
              <a:custGeom>
                <a:avLst/>
                <a:gdLst>
                  <a:gd name="connsiteX0" fmla="*/ 48260 w 74929"/>
                  <a:gd name="connsiteY0" fmla="*/ 78740 h 93979"/>
                  <a:gd name="connsiteX1" fmla="*/ 74930 w 74929"/>
                  <a:gd name="connsiteY1" fmla="*/ 71120 h 93979"/>
                  <a:gd name="connsiteX2" fmla="*/ 74930 w 74929"/>
                  <a:gd name="connsiteY2" fmla="*/ 86360 h 93979"/>
                  <a:gd name="connsiteX3" fmla="*/ 46990 w 74929"/>
                  <a:gd name="connsiteY3" fmla="*/ 93980 h 93979"/>
                  <a:gd name="connsiteX4" fmla="*/ 0 w 74929"/>
                  <a:gd name="connsiteY4" fmla="*/ 46990 h 93979"/>
                  <a:gd name="connsiteX5" fmla="*/ 46990 w 74929"/>
                  <a:gd name="connsiteY5" fmla="*/ 0 h 93979"/>
                  <a:gd name="connsiteX6" fmla="*/ 74930 w 74929"/>
                  <a:gd name="connsiteY6" fmla="*/ 6350 h 93979"/>
                  <a:gd name="connsiteX7" fmla="*/ 74930 w 74929"/>
                  <a:gd name="connsiteY7" fmla="*/ 21590 h 93979"/>
                  <a:gd name="connsiteX8" fmla="*/ 48260 w 74929"/>
                  <a:gd name="connsiteY8" fmla="*/ 13970 h 93979"/>
                  <a:gd name="connsiteX9" fmla="*/ 17780 w 74929"/>
                  <a:gd name="connsiteY9" fmla="*/ 45720 h 93979"/>
                  <a:gd name="connsiteX10" fmla="*/ 48260 w 74929"/>
                  <a:gd name="connsiteY10" fmla="*/ 774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929" h="93979">
                    <a:moveTo>
                      <a:pt x="48260" y="78740"/>
                    </a:moveTo>
                    <a:cubicBezTo>
                      <a:pt x="60960" y="78740"/>
                      <a:pt x="69850" y="73660"/>
                      <a:pt x="74930" y="71120"/>
                    </a:cubicBezTo>
                    <a:lnTo>
                      <a:pt x="74930" y="86360"/>
                    </a:lnTo>
                    <a:cubicBezTo>
                      <a:pt x="69850" y="88900"/>
                      <a:pt x="60960" y="93980"/>
                      <a:pt x="4699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6990" y="0"/>
                    </a:cubicBezTo>
                    <a:cubicBezTo>
                      <a:pt x="74930" y="0"/>
                      <a:pt x="68580" y="3810"/>
                      <a:pt x="74930" y="6350"/>
                    </a:cubicBezTo>
                    <a:lnTo>
                      <a:pt x="74930" y="21590"/>
                    </a:lnTo>
                    <a:cubicBezTo>
                      <a:pt x="68580" y="17780"/>
                      <a:pt x="59690" y="13970"/>
                      <a:pt x="48260" y="13970"/>
                    </a:cubicBezTo>
                    <a:cubicBezTo>
                      <a:pt x="30480" y="13970"/>
                      <a:pt x="17780" y="26670"/>
                      <a:pt x="17780" y="45720"/>
                    </a:cubicBezTo>
                    <a:cubicBezTo>
                      <a:pt x="17780" y="64770"/>
                      <a:pt x="30480" y="77470"/>
                      <a:pt x="48260" y="774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7" name="Freeform 466">
                <a:extLst>
                  <a:ext uri="{FF2B5EF4-FFF2-40B4-BE49-F238E27FC236}">
                    <a16:creationId xmlns:a16="http://schemas.microsoft.com/office/drawing/2014/main" id="{208E2417-295E-4A9B-11CB-683E4B9B71D9}"/>
                  </a:ext>
                </a:extLst>
              </p:cNvPr>
              <p:cNvSpPr/>
              <p:nvPr/>
            </p:nvSpPr>
            <p:spPr>
              <a:xfrm>
                <a:off x="5077459" y="3472179"/>
                <a:ext cx="20320" cy="125729"/>
              </a:xfrm>
              <a:custGeom>
                <a:avLst/>
                <a:gdLst>
                  <a:gd name="connsiteX0" fmla="*/ 10160 w 20320"/>
                  <a:gd name="connsiteY0" fmla="*/ 0 h 125729"/>
                  <a:gd name="connsiteX1" fmla="*/ 20320 w 20320"/>
                  <a:gd name="connsiteY1" fmla="*/ 10160 h 125729"/>
                  <a:gd name="connsiteX2" fmla="*/ 10160 w 20320"/>
                  <a:gd name="connsiteY2" fmla="*/ 20320 h 125729"/>
                  <a:gd name="connsiteX3" fmla="*/ 0 w 20320"/>
                  <a:gd name="connsiteY3" fmla="*/ 10160 h 125729"/>
                  <a:gd name="connsiteX4" fmla="*/ 10160 w 20320"/>
                  <a:gd name="connsiteY4" fmla="*/ 0 h 125729"/>
                  <a:gd name="connsiteX5" fmla="*/ 19050 w 20320"/>
                  <a:gd name="connsiteY5" fmla="*/ 36830 h 125729"/>
                  <a:gd name="connsiteX6" fmla="*/ 19050 w 20320"/>
                  <a:gd name="connsiteY6" fmla="*/ 125730 h 125729"/>
                  <a:gd name="connsiteX7" fmla="*/ 2540 w 20320"/>
                  <a:gd name="connsiteY7" fmla="*/ 125730 h 125729"/>
                  <a:gd name="connsiteX8" fmla="*/ 2540 w 20320"/>
                  <a:gd name="connsiteY8" fmla="*/ 36830 h 125729"/>
                  <a:gd name="connsiteX9" fmla="*/ 19050 w 20320"/>
                  <a:gd name="connsiteY9" fmla="*/ 36830 h 12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" h="12572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9050" y="36830"/>
                    </a:moveTo>
                    <a:lnTo>
                      <a:pt x="19050" y="125730"/>
                    </a:lnTo>
                    <a:lnTo>
                      <a:pt x="2540" y="125730"/>
                    </a:lnTo>
                    <a:lnTo>
                      <a:pt x="2540" y="36830"/>
                    </a:lnTo>
                    <a:lnTo>
                      <a:pt x="19050" y="368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id="{0EB398D5-AEF5-C164-BFC0-893D657428C1}"/>
                  </a:ext>
                </a:extLst>
              </p:cNvPr>
              <p:cNvSpPr/>
              <p:nvPr/>
            </p:nvSpPr>
            <p:spPr>
              <a:xfrm>
                <a:off x="5123179" y="3506470"/>
                <a:ext cx="73660" cy="93979"/>
              </a:xfrm>
              <a:custGeom>
                <a:avLst/>
                <a:gdLst>
                  <a:gd name="connsiteX0" fmla="*/ 5080 w 73660"/>
                  <a:gd name="connsiteY0" fmla="*/ 6350 h 93979"/>
                  <a:gd name="connsiteX1" fmla="*/ 36830 w 73660"/>
                  <a:gd name="connsiteY1" fmla="*/ 0 h 93979"/>
                  <a:gd name="connsiteX2" fmla="*/ 73660 w 73660"/>
                  <a:gd name="connsiteY2" fmla="*/ 34290 h 93979"/>
                  <a:gd name="connsiteX3" fmla="*/ 73660 w 73660"/>
                  <a:gd name="connsiteY3" fmla="*/ 91440 h 93979"/>
                  <a:gd name="connsiteX4" fmla="*/ 58420 w 73660"/>
                  <a:gd name="connsiteY4" fmla="*/ 91440 h 93979"/>
                  <a:gd name="connsiteX5" fmla="*/ 58420 w 73660"/>
                  <a:gd name="connsiteY5" fmla="*/ 81280 h 93979"/>
                  <a:gd name="connsiteX6" fmla="*/ 58420 w 73660"/>
                  <a:gd name="connsiteY6" fmla="*/ 73660 h 93979"/>
                  <a:gd name="connsiteX7" fmla="*/ 58420 w 73660"/>
                  <a:gd name="connsiteY7" fmla="*/ 73660 h 93979"/>
                  <a:gd name="connsiteX8" fmla="*/ 27940 w 73660"/>
                  <a:gd name="connsiteY8" fmla="*/ 93980 h 93979"/>
                  <a:gd name="connsiteX9" fmla="*/ 0 w 73660"/>
                  <a:gd name="connsiteY9" fmla="*/ 67310 h 93979"/>
                  <a:gd name="connsiteX10" fmla="*/ 58420 w 73660"/>
                  <a:gd name="connsiteY10" fmla="*/ 39370 h 93979"/>
                  <a:gd name="connsiteX11" fmla="*/ 58420 w 73660"/>
                  <a:gd name="connsiteY11" fmla="*/ 34290 h 93979"/>
                  <a:gd name="connsiteX12" fmla="*/ 35560 w 73660"/>
                  <a:gd name="connsiteY12" fmla="*/ 13970 h 93979"/>
                  <a:gd name="connsiteX13" fmla="*/ 6350 w 73660"/>
                  <a:gd name="connsiteY13" fmla="*/ 21590 h 93979"/>
                  <a:gd name="connsiteX14" fmla="*/ 6350 w 73660"/>
                  <a:gd name="connsiteY14" fmla="*/ 6350 h 93979"/>
                  <a:gd name="connsiteX15" fmla="*/ 57150 w 73660"/>
                  <a:gd name="connsiteY15" fmla="*/ 50800 h 93979"/>
                  <a:gd name="connsiteX16" fmla="*/ 16510 w 73660"/>
                  <a:gd name="connsiteY16" fmla="*/ 66040 h 93979"/>
                  <a:gd name="connsiteX17" fmla="*/ 30480 w 73660"/>
                  <a:gd name="connsiteY17" fmla="*/ 78740 h 93979"/>
                  <a:gd name="connsiteX18" fmla="*/ 57150 w 73660"/>
                  <a:gd name="connsiteY18" fmla="*/ 4953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60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78740"/>
                      <a:pt x="30480" y="78740"/>
                    </a:cubicBezTo>
                    <a:cubicBezTo>
                      <a:pt x="45720" y="78740"/>
                      <a:pt x="57150" y="63500"/>
                      <a:pt x="57150" y="495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A788C3FF-37A5-33FD-33B4-70B776314AD7}"/>
                  </a:ext>
                </a:extLst>
              </p:cNvPr>
              <p:cNvSpPr/>
              <p:nvPr/>
            </p:nvSpPr>
            <p:spPr>
              <a:xfrm>
                <a:off x="5227320" y="3469640"/>
                <a:ext cx="34289" cy="130809"/>
              </a:xfrm>
              <a:custGeom>
                <a:avLst/>
                <a:gdLst>
                  <a:gd name="connsiteX0" fmla="*/ 0 w 34289"/>
                  <a:gd name="connsiteY0" fmla="*/ 0 h 130809"/>
                  <a:gd name="connsiteX1" fmla="*/ 16510 w 34289"/>
                  <a:gd name="connsiteY1" fmla="*/ 0 h 130809"/>
                  <a:gd name="connsiteX2" fmla="*/ 16510 w 34289"/>
                  <a:gd name="connsiteY2" fmla="*/ 101600 h 130809"/>
                  <a:gd name="connsiteX3" fmla="*/ 26670 w 34289"/>
                  <a:gd name="connsiteY3" fmla="*/ 115570 h 130809"/>
                  <a:gd name="connsiteX4" fmla="*/ 34290 w 34289"/>
                  <a:gd name="connsiteY4" fmla="*/ 115570 h 130809"/>
                  <a:gd name="connsiteX5" fmla="*/ 34290 w 34289"/>
                  <a:gd name="connsiteY5" fmla="*/ 129540 h 130809"/>
                  <a:gd name="connsiteX6" fmla="*/ 22860 w 34289"/>
                  <a:gd name="connsiteY6" fmla="*/ 130810 h 130809"/>
                  <a:gd name="connsiteX7" fmla="*/ 0 w 34289"/>
                  <a:gd name="connsiteY7" fmla="*/ 105410 h 130809"/>
                  <a:gd name="connsiteX8" fmla="*/ 0 w 34289"/>
                  <a:gd name="connsiteY8" fmla="*/ 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289" h="130809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101600"/>
                    </a:lnTo>
                    <a:cubicBezTo>
                      <a:pt x="16510" y="111760"/>
                      <a:pt x="19050" y="115570"/>
                      <a:pt x="26670" y="115570"/>
                    </a:cubicBezTo>
                    <a:cubicBezTo>
                      <a:pt x="34290" y="115570"/>
                      <a:pt x="33020" y="115570"/>
                      <a:pt x="34290" y="115570"/>
                    </a:cubicBezTo>
                    <a:lnTo>
                      <a:pt x="34290" y="129540"/>
                    </a:lnTo>
                    <a:cubicBezTo>
                      <a:pt x="34290" y="129540"/>
                      <a:pt x="29210" y="130810"/>
                      <a:pt x="22860" y="130810"/>
                    </a:cubicBezTo>
                    <a:cubicBezTo>
                      <a:pt x="10160" y="130810"/>
                      <a:pt x="0" y="124460"/>
                      <a:pt x="0" y="10541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0" name="Freeform 469">
                <a:extLst>
                  <a:ext uri="{FF2B5EF4-FFF2-40B4-BE49-F238E27FC236}">
                    <a16:creationId xmlns:a16="http://schemas.microsoft.com/office/drawing/2014/main" id="{71A81494-4DD0-2C55-DBA5-9DC104C35FBB}"/>
                  </a:ext>
                </a:extLst>
              </p:cNvPr>
              <p:cNvSpPr/>
              <p:nvPr/>
            </p:nvSpPr>
            <p:spPr>
              <a:xfrm>
                <a:off x="5314950" y="3482340"/>
                <a:ext cx="60959" cy="116839"/>
              </a:xfrm>
              <a:custGeom>
                <a:avLst/>
                <a:gdLst>
                  <a:gd name="connsiteX0" fmla="*/ 15240 w 60959"/>
                  <a:gd name="connsiteY0" fmla="*/ 26670 h 116839"/>
                  <a:gd name="connsiteX1" fmla="*/ 15240 w 60959"/>
                  <a:gd name="connsiteY1" fmla="*/ 0 h 116839"/>
                  <a:gd name="connsiteX2" fmla="*/ 31750 w 60959"/>
                  <a:gd name="connsiteY2" fmla="*/ 0 h 116839"/>
                  <a:gd name="connsiteX3" fmla="*/ 31750 w 60959"/>
                  <a:gd name="connsiteY3" fmla="*/ 26670 h 116839"/>
                  <a:gd name="connsiteX4" fmla="*/ 58420 w 60959"/>
                  <a:gd name="connsiteY4" fmla="*/ 26670 h 116839"/>
                  <a:gd name="connsiteX5" fmla="*/ 58420 w 60959"/>
                  <a:gd name="connsiteY5" fmla="*/ 40640 h 116839"/>
                  <a:gd name="connsiteX6" fmla="*/ 31750 w 60959"/>
                  <a:gd name="connsiteY6" fmla="*/ 40640 h 116839"/>
                  <a:gd name="connsiteX7" fmla="*/ 31750 w 60959"/>
                  <a:gd name="connsiteY7" fmla="*/ 86360 h 116839"/>
                  <a:gd name="connsiteX8" fmla="*/ 44450 w 60959"/>
                  <a:gd name="connsiteY8" fmla="*/ 102870 h 116839"/>
                  <a:gd name="connsiteX9" fmla="*/ 60960 w 60959"/>
                  <a:gd name="connsiteY9" fmla="*/ 99060 h 116839"/>
                  <a:gd name="connsiteX10" fmla="*/ 60960 w 60959"/>
                  <a:gd name="connsiteY10" fmla="*/ 113030 h 116839"/>
                  <a:gd name="connsiteX11" fmla="*/ 40640 w 60959"/>
                  <a:gd name="connsiteY11" fmla="*/ 116840 h 116839"/>
                  <a:gd name="connsiteX12" fmla="*/ 13970 w 60959"/>
                  <a:gd name="connsiteY12" fmla="*/ 90170 h 116839"/>
                  <a:gd name="connsiteX13" fmla="*/ 13970 w 60959"/>
                  <a:gd name="connsiteY13" fmla="*/ 39370 h 116839"/>
                  <a:gd name="connsiteX14" fmla="*/ 0 w 60959"/>
                  <a:gd name="connsiteY14" fmla="*/ 39370 h 116839"/>
                  <a:gd name="connsiteX15" fmla="*/ 0 w 60959"/>
                  <a:gd name="connsiteY15" fmla="*/ 25400 h 116839"/>
                  <a:gd name="connsiteX16" fmla="*/ 15240 w 60959"/>
                  <a:gd name="connsiteY16" fmla="*/ 25400 h 11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59" h="116839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1" name="Freeform 470">
                <a:extLst>
                  <a:ext uri="{FF2B5EF4-FFF2-40B4-BE49-F238E27FC236}">
                    <a16:creationId xmlns:a16="http://schemas.microsoft.com/office/drawing/2014/main" id="{08F180B6-C191-936E-6A89-670701A4BE49}"/>
                  </a:ext>
                </a:extLst>
              </p:cNvPr>
              <p:cNvSpPr/>
              <p:nvPr/>
            </p:nvSpPr>
            <p:spPr>
              <a:xfrm>
                <a:off x="5391150" y="3506470"/>
                <a:ext cx="91440" cy="93979"/>
              </a:xfrm>
              <a:custGeom>
                <a:avLst/>
                <a:gdLst>
                  <a:gd name="connsiteX0" fmla="*/ 91440 w 91440"/>
                  <a:gd name="connsiteY0" fmla="*/ 46990 h 93979"/>
                  <a:gd name="connsiteX1" fmla="*/ 45720 w 91440"/>
                  <a:gd name="connsiteY1" fmla="*/ 93980 h 93979"/>
                  <a:gd name="connsiteX2" fmla="*/ 0 w 91440"/>
                  <a:gd name="connsiteY2" fmla="*/ 46990 h 93979"/>
                  <a:gd name="connsiteX3" fmla="*/ 45720 w 91440"/>
                  <a:gd name="connsiteY3" fmla="*/ 0 h 93979"/>
                  <a:gd name="connsiteX4" fmla="*/ 91440 w 91440"/>
                  <a:gd name="connsiteY4" fmla="*/ 46990 h 93979"/>
                  <a:gd name="connsiteX5" fmla="*/ 74930 w 91440"/>
                  <a:gd name="connsiteY5" fmla="*/ 46990 h 93979"/>
                  <a:gd name="connsiteX6" fmla="*/ 44450 w 91440"/>
                  <a:gd name="connsiteY6" fmla="*/ 15240 h 93979"/>
                  <a:gd name="connsiteX7" fmla="*/ 15240 w 91440"/>
                  <a:gd name="connsiteY7" fmla="*/ 46990 h 93979"/>
                  <a:gd name="connsiteX8" fmla="*/ 44450 w 91440"/>
                  <a:gd name="connsiteY8" fmla="*/ 78740 h 93979"/>
                  <a:gd name="connsiteX9" fmla="*/ 74930 w 91440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40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4930" y="46990"/>
                    </a:moveTo>
                    <a:cubicBezTo>
                      <a:pt x="74930" y="27940"/>
                      <a:pt x="62230" y="15240"/>
                      <a:pt x="44450" y="15240"/>
                    </a:cubicBezTo>
                    <a:cubicBezTo>
                      <a:pt x="26670" y="15240"/>
                      <a:pt x="15240" y="29210"/>
                      <a:pt x="15240" y="46990"/>
                    </a:cubicBezTo>
                    <a:cubicBezTo>
                      <a:pt x="15240" y="64770"/>
                      <a:pt x="27940" y="78740"/>
                      <a:pt x="44450" y="78740"/>
                    </a:cubicBezTo>
                    <a:cubicBezTo>
                      <a:pt x="60960" y="78740"/>
                      <a:pt x="74930" y="64770"/>
                      <a:pt x="7493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A66FB186-5411-4825-B47B-3EA32050286A}"/>
                  </a:ext>
                </a:extLst>
              </p:cNvPr>
              <p:cNvSpPr/>
              <p:nvPr/>
            </p:nvSpPr>
            <p:spPr>
              <a:xfrm>
                <a:off x="5553709" y="3506470"/>
                <a:ext cx="137160" cy="91439"/>
              </a:xfrm>
              <a:custGeom>
                <a:avLst/>
                <a:gdLst>
                  <a:gd name="connsiteX0" fmla="*/ 15240 w 137160"/>
                  <a:gd name="connsiteY0" fmla="*/ 2540 h 91439"/>
                  <a:gd name="connsiteX1" fmla="*/ 15240 w 137160"/>
                  <a:gd name="connsiteY1" fmla="*/ 15240 h 91439"/>
                  <a:gd name="connsiteX2" fmla="*/ 15240 w 137160"/>
                  <a:gd name="connsiteY2" fmla="*/ 21590 h 91439"/>
                  <a:gd name="connsiteX3" fmla="*/ 15240 w 137160"/>
                  <a:gd name="connsiteY3" fmla="*/ 21590 h 91439"/>
                  <a:gd name="connsiteX4" fmla="*/ 48260 w 137160"/>
                  <a:gd name="connsiteY4" fmla="*/ 0 h 91439"/>
                  <a:gd name="connsiteX5" fmla="*/ 74930 w 137160"/>
                  <a:gd name="connsiteY5" fmla="*/ 20320 h 91439"/>
                  <a:gd name="connsiteX6" fmla="*/ 74930 w 137160"/>
                  <a:gd name="connsiteY6" fmla="*/ 20320 h 91439"/>
                  <a:gd name="connsiteX7" fmla="*/ 105410 w 137160"/>
                  <a:gd name="connsiteY7" fmla="*/ 0 h 91439"/>
                  <a:gd name="connsiteX8" fmla="*/ 137160 w 137160"/>
                  <a:gd name="connsiteY8" fmla="*/ 35560 h 91439"/>
                  <a:gd name="connsiteX9" fmla="*/ 137160 w 137160"/>
                  <a:gd name="connsiteY9" fmla="*/ 91440 h 91439"/>
                  <a:gd name="connsiteX10" fmla="*/ 120650 w 137160"/>
                  <a:gd name="connsiteY10" fmla="*/ 91440 h 91439"/>
                  <a:gd name="connsiteX11" fmla="*/ 120650 w 137160"/>
                  <a:gd name="connsiteY11" fmla="*/ 39370 h 91439"/>
                  <a:gd name="connsiteX12" fmla="*/ 104140 w 137160"/>
                  <a:gd name="connsiteY12" fmla="*/ 16510 h 91439"/>
                  <a:gd name="connsiteX13" fmla="*/ 77470 w 137160"/>
                  <a:gd name="connsiteY13" fmla="*/ 50800 h 91439"/>
                  <a:gd name="connsiteX14" fmla="*/ 77470 w 137160"/>
                  <a:gd name="connsiteY14" fmla="*/ 91440 h 91439"/>
                  <a:gd name="connsiteX15" fmla="*/ 60960 w 137160"/>
                  <a:gd name="connsiteY15" fmla="*/ 91440 h 91439"/>
                  <a:gd name="connsiteX16" fmla="*/ 60960 w 137160"/>
                  <a:gd name="connsiteY16" fmla="*/ 38100 h 91439"/>
                  <a:gd name="connsiteX17" fmla="*/ 44450 w 137160"/>
                  <a:gd name="connsiteY17" fmla="*/ 15240 h 91439"/>
                  <a:gd name="connsiteX18" fmla="*/ 16510 w 137160"/>
                  <a:gd name="connsiteY18" fmla="*/ 49530 h 91439"/>
                  <a:gd name="connsiteX19" fmla="*/ 16510 w 137160"/>
                  <a:gd name="connsiteY19" fmla="*/ 90170 h 91439"/>
                  <a:gd name="connsiteX20" fmla="*/ 0 w 137160"/>
                  <a:gd name="connsiteY20" fmla="*/ 90170 h 91439"/>
                  <a:gd name="connsiteX21" fmla="*/ 0 w 137160"/>
                  <a:gd name="connsiteY21" fmla="*/ 1270 h 91439"/>
                  <a:gd name="connsiteX22" fmla="*/ 15240 w 137160"/>
                  <a:gd name="connsiteY22" fmla="*/ 127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37160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33020" y="0"/>
                      <a:pt x="48260" y="0"/>
                    </a:cubicBezTo>
                    <a:cubicBezTo>
                      <a:pt x="63500" y="0"/>
                      <a:pt x="72390" y="7620"/>
                      <a:pt x="74930" y="20320"/>
                    </a:cubicBezTo>
                    <a:lnTo>
                      <a:pt x="74930" y="20320"/>
                    </a:lnTo>
                    <a:cubicBezTo>
                      <a:pt x="80010" y="8890"/>
                      <a:pt x="92710" y="0"/>
                      <a:pt x="105410" y="0"/>
                    </a:cubicBezTo>
                    <a:cubicBezTo>
                      <a:pt x="127000" y="0"/>
                      <a:pt x="137160" y="12700"/>
                      <a:pt x="137160" y="35560"/>
                    </a:cubicBezTo>
                    <a:lnTo>
                      <a:pt x="137160" y="91440"/>
                    </a:lnTo>
                    <a:lnTo>
                      <a:pt x="120650" y="91440"/>
                    </a:lnTo>
                    <a:lnTo>
                      <a:pt x="120650" y="39370"/>
                    </a:lnTo>
                    <a:cubicBezTo>
                      <a:pt x="120650" y="26670"/>
                      <a:pt x="116840" y="16510"/>
                      <a:pt x="104140" y="16510"/>
                    </a:cubicBezTo>
                    <a:cubicBezTo>
                      <a:pt x="91440" y="16510"/>
                      <a:pt x="77470" y="34290"/>
                      <a:pt x="77470" y="50800"/>
                    </a:cubicBezTo>
                    <a:lnTo>
                      <a:pt x="77470" y="91440"/>
                    </a:lnTo>
                    <a:lnTo>
                      <a:pt x="60960" y="91440"/>
                    </a:lnTo>
                    <a:lnTo>
                      <a:pt x="60960" y="38100"/>
                    </a:lnTo>
                    <a:cubicBezTo>
                      <a:pt x="60960" y="26670"/>
                      <a:pt x="58420" y="15240"/>
                      <a:pt x="44450" y="15240"/>
                    </a:cubicBezTo>
                    <a:cubicBezTo>
                      <a:pt x="30480" y="15240"/>
                      <a:pt x="16510" y="33020"/>
                      <a:pt x="16510" y="49530"/>
                    </a:cubicBezTo>
                    <a:lnTo>
                      <a:pt x="16510" y="90170"/>
                    </a:lnTo>
                    <a:lnTo>
                      <a:pt x="0" y="90170"/>
                    </a:lnTo>
                    <a:lnTo>
                      <a:pt x="0" y="1270"/>
                    </a:lnTo>
                    <a:lnTo>
                      <a:pt x="15240" y="12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3" name="Freeform 472">
                <a:extLst>
                  <a:ext uri="{FF2B5EF4-FFF2-40B4-BE49-F238E27FC236}">
                    <a16:creationId xmlns:a16="http://schemas.microsoft.com/office/drawing/2014/main" id="{0943075A-87C9-5927-27B6-2C18CB809BF3}"/>
                  </a:ext>
                </a:extLst>
              </p:cNvPr>
              <p:cNvSpPr/>
              <p:nvPr/>
            </p:nvSpPr>
            <p:spPr>
              <a:xfrm>
                <a:off x="5713729" y="3506470"/>
                <a:ext cx="73660" cy="93979"/>
              </a:xfrm>
              <a:custGeom>
                <a:avLst/>
                <a:gdLst>
                  <a:gd name="connsiteX0" fmla="*/ 5080 w 73660"/>
                  <a:gd name="connsiteY0" fmla="*/ 6350 h 93979"/>
                  <a:gd name="connsiteX1" fmla="*/ 36830 w 73660"/>
                  <a:gd name="connsiteY1" fmla="*/ 0 h 93979"/>
                  <a:gd name="connsiteX2" fmla="*/ 73660 w 73660"/>
                  <a:gd name="connsiteY2" fmla="*/ 34290 h 93979"/>
                  <a:gd name="connsiteX3" fmla="*/ 73660 w 73660"/>
                  <a:gd name="connsiteY3" fmla="*/ 91440 h 93979"/>
                  <a:gd name="connsiteX4" fmla="*/ 58420 w 73660"/>
                  <a:gd name="connsiteY4" fmla="*/ 91440 h 93979"/>
                  <a:gd name="connsiteX5" fmla="*/ 58420 w 73660"/>
                  <a:gd name="connsiteY5" fmla="*/ 81280 h 93979"/>
                  <a:gd name="connsiteX6" fmla="*/ 58420 w 73660"/>
                  <a:gd name="connsiteY6" fmla="*/ 73660 h 93979"/>
                  <a:gd name="connsiteX7" fmla="*/ 58420 w 73660"/>
                  <a:gd name="connsiteY7" fmla="*/ 73660 h 93979"/>
                  <a:gd name="connsiteX8" fmla="*/ 27940 w 73660"/>
                  <a:gd name="connsiteY8" fmla="*/ 93980 h 93979"/>
                  <a:gd name="connsiteX9" fmla="*/ 0 w 73660"/>
                  <a:gd name="connsiteY9" fmla="*/ 67310 h 93979"/>
                  <a:gd name="connsiteX10" fmla="*/ 58420 w 73660"/>
                  <a:gd name="connsiteY10" fmla="*/ 39370 h 93979"/>
                  <a:gd name="connsiteX11" fmla="*/ 58420 w 73660"/>
                  <a:gd name="connsiteY11" fmla="*/ 34290 h 93979"/>
                  <a:gd name="connsiteX12" fmla="*/ 35560 w 73660"/>
                  <a:gd name="connsiteY12" fmla="*/ 13970 h 93979"/>
                  <a:gd name="connsiteX13" fmla="*/ 6350 w 73660"/>
                  <a:gd name="connsiteY13" fmla="*/ 21590 h 93979"/>
                  <a:gd name="connsiteX14" fmla="*/ 6350 w 73660"/>
                  <a:gd name="connsiteY14" fmla="*/ 6350 h 93979"/>
                  <a:gd name="connsiteX15" fmla="*/ 57150 w 73660"/>
                  <a:gd name="connsiteY15" fmla="*/ 50800 h 93979"/>
                  <a:gd name="connsiteX16" fmla="*/ 16510 w 73660"/>
                  <a:gd name="connsiteY16" fmla="*/ 66040 h 93979"/>
                  <a:gd name="connsiteX17" fmla="*/ 30480 w 73660"/>
                  <a:gd name="connsiteY17" fmla="*/ 78740 h 93979"/>
                  <a:gd name="connsiteX18" fmla="*/ 57150 w 73660"/>
                  <a:gd name="connsiteY18" fmla="*/ 4953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60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78740"/>
                      <a:pt x="30480" y="78740"/>
                    </a:cubicBezTo>
                    <a:cubicBezTo>
                      <a:pt x="45720" y="78740"/>
                      <a:pt x="57150" y="63500"/>
                      <a:pt x="57150" y="495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4" name="Freeform 473">
                <a:extLst>
                  <a:ext uri="{FF2B5EF4-FFF2-40B4-BE49-F238E27FC236}">
                    <a16:creationId xmlns:a16="http://schemas.microsoft.com/office/drawing/2014/main" id="{599DBEE8-B6FB-8240-962D-85A0875A424F}"/>
                  </a:ext>
                </a:extLst>
              </p:cNvPr>
              <p:cNvSpPr/>
              <p:nvPr/>
            </p:nvSpPr>
            <p:spPr>
              <a:xfrm>
                <a:off x="5816600" y="3472179"/>
                <a:ext cx="20320" cy="125729"/>
              </a:xfrm>
              <a:custGeom>
                <a:avLst/>
                <a:gdLst>
                  <a:gd name="connsiteX0" fmla="*/ 10160 w 20320"/>
                  <a:gd name="connsiteY0" fmla="*/ 0 h 125729"/>
                  <a:gd name="connsiteX1" fmla="*/ 20320 w 20320"/>
                  <a:gd name="connsiteY1" fmla="*/ 10160 h 125729"/>
                  <a:gd name="connsiteX2" fmla="*/ 10160 w 20320"/>
                  <a:gd name="connsiteY2" fmla="*/ 20320 h 125729"/>
                  <a:gd name="connsiteX3" fmla="*/ 0 w 20320"/>
                  <a:gd name="connsiteY3" fmla="*/ 10160 h 125729"/>
                  <a:gd name="connsiteX4" fmla="*/ 10160 w 20320"/>
                  <a:gd name="connsiteY4" fmla="*/ 0 h 125729"/>
                  <a:gd name="connsiteX5" fmla="*/ 19050 w 20320"/>
                  <a:gd name="connsiteY5" fmla="*/ 36830 h 125729"/>
                  <a:gd name="connsiteX6" fmla="*/ 19050 w 20320"/>
                  <a:gd name="connsiteY6" fmla="*/ 125730 h 125729"/>
                  <a:gd name="connsiteX7" fmla="*/ 2540 w 20320"/>
                  <a:gd name="connsiteY7" fmla="*/ 125730 h 125729"/>
                  <a:gd name="connsiteX8" fmla="*/ 2540 w 20320"/>
                  <a:gd name="connsiteY8" fmla="*/ 36830 h 125729"/>
                  <a:gd name="connsiteX9" fmla="*/ 19050 w 20320"/>
                  <a:gd name="connsiteY9" fmla="*/ 36830 h 12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" h="12572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9050" y="36830"/>
                    </a:moveTo>
                    <a:lnTo>
                      <a:pt x="19050" y="125730"/>
                    </a:lnTo>
                    <a:lnTo>
                      <a:pt x="2540" y="125730"/>
                    </a:lnTo>
                    <a:lnTo>
                      <a:pt x="2540" y="36830"/>
                    </a:lnTo>
                    <a:lnTo>
                      <a:pt x="19050" y="368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07D1A8B3-D08D-34D4-D18B-73736D9FC9B9}"/>
                  </a:ext>
                </a:extLst>
              </p:cNvPr>
              <p:cNvSpPr/>
              <p:nvPr/>
            </p:nvSpPr>
            <p:spPr>
              <a:xfrm>
                <a:off x="5869940" y="3506470"/>
                <a:ext cx="80009" cy="91439"/>
              </a:xfrm>
              <a:custGeom>
                <a:avLst/>
                <a:gdLst>
                  <a:gd name="connsiteX0" fmla="*/ 15240 w 80009"/>
                  <a:gd name="connsiteY0" fmla="*/ 2540 h 91439"/>
                  <a:gd name="connsiteX1" fmla="*/ 15240 w 80009"/>
                  <a:gd name="connsiteY1" fmla="*/ 15240 h 91439"/>
                  <a:gd name="connsiteX2" fmla="*/ 15240 w 80009"/>
                  <a:gd name="connsiteY2" fmla="*/ 21590 h 91439"/>
                  <a:gd name="connsiteX3" fmla="*/ 15240 w 80009"/>
                  <a:gd name="connsiteY3" fmla="*/ 21590 h 91439"/>
                  <a:gd name="connsiteX4" fmla="*/ 49530 w 80009"/>
                  <a:gd name="connsiteY4" fmla="*/ 0 h 91439"/>
                  <a:gd name="connsiteX5" fmla="*/ 80010 w 80009"/>
                  <a:gd name="connsiteY5" fmla="*/ 35560 h 91439"/>
                  <a:gd name="connsiteX6" fmla="*/ 80010 w 80009"/>
                  <a:gd name="connsiteY6" fmla="*/ 91440 h 91439"/>
                  <a:gd name="connsiteX7" fmla="*/ 63500 w 80009"/>
                  <a:gd name="connsiteY7" fmla="*/ 91440 h 91439"/>
                  <a:gd name="connsiteX8" fmla="*/ 63500 w 80009"/>
                  <a:gd name="connsiteY8" fmla="*/ 39370 h 91439"/>
                  <a:gd name="connsiteX9" fmla="*/ 46990 w 80009"/>
                  <a:gd name="connsiteY9" fmla="*/ 16510 h 91439"/>
                  <a:gd name="connsiteX10" fmla="*/ 16510 w 80009"/>
                  <a:gd name="connsiteY10" fmla="*/ 48260 h 91439"/>
                  <a:gd name="connsiteX11" fmla="*/ 16510 w 80009"/>
                  <a:gd name="connsiteY11" fmla="*/ 91440 h 91439"/>
                  <a:gd name="connsiteX12" fmla="*/ 0 w 80009"/>
                  <a:gd name="connsiteY12" fmla="*/ 91440 h 91439"/>
                  <a:gd name="connsiteX13" fmla="*/ 0 w 80009"/>
                  <a:gd name="connsiteY13" fmla="*/ 2540 h 91439"/>
                  <a:gd name="connsiteX14" fmla="*/ 15240 w 80009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6" name="Freeform 475">
                <a:extLst>
                  <a:ext uri="{FF2B5EF4-FFF2-40B4-BE49-F238E27FC236}">
                    <a16:creationId xmlns:a16="http://schemas.microsoft.com/office/drawing/2014/main" id="{930A0577-D67F-FAFC-BB3B-DA18F1739835}"/>
                  </a:ext>
                </a:extLst>
              </p:cNvPr>
              <p:cNvSpPr/>
              <p:nvPr/>
            </p:nvSpPr>
            <p:spPr>
              <a:xfrm>
                <a:off x="5967729" y="3482340"/>
                <a:ext cx="60960" cy="116839"/>
              </a:xfrm>
              <a:custGeom>
                <a:avLst/>
                <a:gdLst>
                  <a:gd name="connsiteX0" fmla="*/ 15240 w 60960"/>
                  <a:gd name="connsiteY0" fmla="*/ 26670 h 116839"/>
                  <a:gd name="connsiteX1" fmla="*/ 15240 w 60960"/>
                  <a:gd name="connsiteY1" fmla="*/ 0 h 116839"/>
                  <a:gd name="connsiteX2" fmla="*/ 31750 w 60960"/>
                  <a:gd name="connsiteY2" fmla="*/ 0 h 116839"/>
                  <a:gd name="connsiteX3" fmla="*/ 31750 w 60960"/>
                  <a:gd name="connsiteY3" fmla="*/ 26670 h 116839"/>
                  <a:gd name="connsiteX4" fmla="*/ 58420 w 60960"/>
                  <a:gd name="connsiteY4" fmla="*/ 26670 h 116839"/>
                  <a:gd name="connsiteX5" fmla="*/ 58420 w 60960"/>
                  <a:gd name="connsiteY5" fmla="*/ 40640 h 116839"/>
                  <a:gd name="connsiteX6" fmla="*/ 31750 w 60960"/>
                  <a:gd name="connsiteY6" fmla="*/ 40640 h 116839"/>
                  <a:gd name="connsiteX7" fmla="*/ 31750 w 60960"/>
                  <a:gd name="connsiteY7" fmla="*/ 86360 h 116839"/>
                  <a:gd name="connsiteX8" fmla="*/ 44450 w 60960"/>
                  <a:gd name="connsiteY8" fmla="*/ 102870 h 116839"/>
                  <a:gd name="connsiteX9" fmla="*/ 60960 w 60960"/>
                  <a:gd name="connsiteY9" fmla="*/ 99060 h 116839"/>
                  <a:gd name="connsiteX10" fmla="*/ 60960 w 60960"/>
                  <a:gd name="connsiteY10" fmla="*/ 113030 h 116839"/>
                  <a:gd name="connsiteX11" fmla="*/ 40640 w 60960"/>
                  <a:gd name="connsiteY11" fmla="*/ 116840 h 116839"/>
                  <a:gd name="connsiteX12" fmla="*/ 13970 w 60960"/>
                  <a:gd name="connsiteY12" fmla="*/ 90170 h 116839"/>
                  <a:gd name="connsiteX13" fmla="*/ 13970 w 60960"/>
                  <a:gd name="connsiteY13" fmla="*/ 39370 h 116839"/>
                  <a:gd name="connsiteX14" fmla="*/ 0 w 60960"/>
                  <a:gd name="connsiteY14" fmla="*/ 39370 h 116839"/>
                  <a:gd name="connsiteX15" fmla="*/ 0 w 60960"/>
                  <a:gd name="connsiteY15" fmla="*/ 25400 h 116839"/>
                  <a:gd name="connsiteX16" fmla="*/ 15240 w 60960"/>
                  <a:gd name="connsiteY16" fmla="*/ 25400 h 11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60" h="116839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5A66C73B-433C-3DBF-3414-8BA2FEEBC34B}"/>
                  </a:ext>
                </a:extLst>
              </p:cNvPr>
              <p:cNvSpPr/>
              <p:nvPr/>
            </p:nvSpPr>
            <p:spPr>
              <a:xfrm>
                <a:off x="6043929" y="3506470"/>
                <a:ext cx="73660" cy="93979"/>
              </a:xfrm>
              <a:custGeom>
                <a:avLst/>
                <a:gdLst>
                  <a:gd name="connsiteX0" fmla="*/ 5080 w 73660"/>
                  <a:gd name="connsiteY0" fmla="*/ 6350 h 93979"/>
                  <a:gd name="connsiteX1" fmla="*/ 36830 w 73660"/>
                  <a:gd name="connsiteY1" fmla="*/ 0 h 93979"/>
                  <a:gd name="connsiteX2" fmla="*/ 73660 w 73660"/>
                  <a:gd name="connsiteY2" fmla="*/ 34290 h 93979"/>
                  <a:gd name="connsiteX3" fmla="*/ 73660 w 73660"/>
                  <a:gd name="connsiteY3" fmla="*/ 91440 h 93979"/>
                  <a:gd name="connsiteX4" fmla="*/ 58420 w 73660"/>
                  <a:gd name="connsiteY4" fmla="*/ 91440 h 93979"/>
                  <a:gd name="connsiteX5" fmla="*/ 58420 w 73660"/>
                  <a:gd name="connsiteY5" fmla="*/ 81280 h 93979"/>
                  <a:gd name="connsiteX6" fmla="*/ 58420 w 73660"/>
                  <a:gd name="connsiteY6" fmla="*/ 73660 h 93979"/>
                  <a:gd name="connsiteX7" fmla="*/ 58420 w 73660"/>
                  <a:gd name="connsiteY7" fmla="*/ 73660 h 93979"/>
                  <a:gd name="connsiteX8" fmla="*/ 27940 w 73660"/>
                  <a:gd name="connsiteY8" fmla="*/ 93980 h 93979"/>
                  <a:gd name="connsiteX9" fmla="*/ 0 w 73660"/>
                  <a:gd name="connsiteY9" fmla="*/ 67310 h 93979"/>
                  <a:gd name="connsiteX10" fmla="*/ 58420 w 73660"/>
                  <a:gd name="connsiteY10" fmla="*/ 39370 h 93979"/>
                  <a:gd name="connsiteX11" fmla="*/ 58420 w 73660"/>
                  <a:gd name="connsiteY11" fmla="*/ 34290 h 93979"/>
                  <a:gd name="connsiteX12" fmla="*/ 35560 w 73660"/>
                  <a:gd name="connsiteY12" fmla="*/ 13970 h 93979"/>
                  <a:gd name="connsiteX13" fmla="*/ 6350 w 73660"/>
                  <a:gd name="connsiteY13" fmla="*/ 21590 h 93979"/>
                  <a:gd name="connsiteX14" fmla="*/ 6350 w 73660"/>
                  <a:gd name="connsiteY14" fmla="*/ 6350 h 93979"/>
                  <a:gd name="connsiteX15" fmla="*/ 57150 w 73660"/>
                  <a:gd name="connsiteY15" fmla="*/ 50800 h 93979"/>
                  <a:gd name="connsiteX16" fmla="*/ 16510 w 73660"/>
                  <a:gd name="connsiteY16" fmla="*/ 66040 h 93979"/>
                  <a:gd name="connsiteX17" fmla="*/ 30480 w 73660"/>
                  <a:gd name="connsiteY17" fmla="*/ 78740 h 93979"/>
                  <a:gd name="connsiteX18" fmla="*/ 57150 w 73660"/>
                  <a:gd name="connsiteY18" fmla="*/ 4953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60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78740"/>
                      <a:pt x="30480" y="78740"/>
                    </a:cubicBezTo>
                    <a:cubicBezTo>
                      <a:pt x="45720" y="78740"/>
                      <a:pt x="57150" y="63500"/>
                      <a:pt x="57150" y="495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8" name="Freeform 477">
                <a:extLst>
                  <a:ext uri="{FF2B5EF4-FFF2-40B4-BE49-F238E27FC236}">
                    <a16:creationId xmlns:a16="http://schemas.microsoft.com/office/drawing/2014/main" id="{D65AA431-CD82-072A-6D45-C69334E70551}"/>
                  </a:ext>
                </a:extLst>
              </p:cNvPr>
              <p:cNvSpPr/>
              <p:nvPr/>
            </p:nvSpPr>
            <p:spPr>
              <a:xfrm>
                <a:off x="6146800" y="3472179"/>
                <a:ext cx="20320" cy="125729"/>
              </a:xfrm>
              <a:custGeom>
                <a:avLst/>
                <a:gdLst>
                  <a:gd name="connsiteX0" fmla="*/ 10160 w 20320"/>
                  <a:gd name="connsiteY0" fmla="*/ 0 h 125729"/>
                  <a:gd name="connsiteX1" fmla="*/ 20320 w 20320"/>
                  <a:gd name="connsiteY1" fmla="*/ 10160 h 125729"/>
                  <a:gd name="connsiteX2" fmla="*/ 10160 w 20320"/>
                  <a:gd name="connsiteY2" fmla="*/ 20320 h 125729"/>
                  <a:gd name="connsiteX3" fmla="*/ 0 w 20320"/>
                  <a:gd name="connsiteY3" fmla="*/ 10160 h 125729"/>
                  <a:gd name="connsiteX4" fmla="*/ 10160 w 20320"/>
                  <a:gd name="connsiteY4" fmla="*/ 0 h 125729"/>
                  <a:gd name="connsiteX5" fmla="*/ 19050 w 20320"/>
                  <a:gd name="connsiteY5" fmla="*/ 36830 h 125729"/>
                  <a:gd name="connsiteX6" fmla="*/ 19050 w 20320"/>
                  <a:gd name="connsiteY6" fmla="*/ 125730 h 125729"/>
                  <a:gd name="connsiteX7" fmla="*/ 2540 w 20320"/>
                  <a:gd name="connsiteY7" fmla="*/ 125730 h 125729"/>
                  <a:gd name="connsiteX8" fmla="*/ 2540 w 20320"/>
                  <a:gd name="connsiteY8" fmla="*/ 36830 h 125729"/>
                  <a:gd name="connsiteX9" fmla="*/ 19050 w 20320"/>
                  <a:gd name="connsiteY9" fmla="*/ 36830 h 12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" h="12572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9050" y="36830"/>
                    </a:moveTo>
                    <a:lnTo>
                      <a:pt x="19050" y="125730"/>
                    </a:lnTo>
                    <a:lnTo>
                      <a:pt x="2540" y="125730"/>
                    </a:lnTo>
                    <a:lnTo>
                      <a:pt x="2540" y="36830"/>
                    </a:lnTo>
                    <a:lnTo>
                      <a:pt x="19050" y="368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9" name="Freeform 478">
                <a:extLst>
                  <a:ext uri="{FF2B5EF4-FFF2-40B4-BE49-F238E27FC236}">
                    <a16:creationId xmlns:a16="http://schemas.microsoft.com/office/drawing/2014/main" id="{19C57036-FABC-AB11-97D8-A760243EAE7F}"/>
                  </a:ext>
                </a:extLst>
              </p:cNvPr>
              <p:cNvSpPr/>
              <p:nvPr/>
            </p:nvSpPr>
            <p:spPr>
              <a:xfrm>
                <a:off x="6200140" y="3506470"/>
                <a:ext cx="80009" cy="91439"/>
              </a:xfrm>
              <a:custGeom>
                <a:avLst/>
                <a:gdLst>
                  <a:gd name="connsiteX0" fmla="*/ 15240 w 80009"/>
                  <a:gd name="connsiteY0" fmla="*/ 2540 h 91439"/>
                  <a:gd name="connsiteX1" fmla="*/ 15240 w 80009"/>
                  <a:gd name="connsiteY1" fmla="*/ 15240 h 91439"/>
                  <a:gd name="connsiteX2" fmla="*/ 15240 w 80009"/>
                  <a:gd name="connsiteY2" fmla="*/ 21590 h 91439"/>
                  <a:gd name="connsiteX3" fmla="*/ 15240 w 80009"/>
                  <a:gd name="connsiteY3" fmla="*/ 21590 h 91439"/>
                  <a:gd name="connsiteX4" fmla="*/ 49530 w 80009"/>
                  <a:gd name="connsiteY4" fmla="*/ 0 h 91439"/>
                  <a:gd name="connsiteX5" fmla="*/ 80010 w 80009"/>
                  <a:gd name="connsiteY5" fmla="*/ 35560 h 91439"/>
                  <a:gd name="connsiteX6" fmla="*/ 80010 w 80009"/>
                  <a:gd name="connsiteY6" fmla="*/ 91440 h 91439"/>
                  <a:gd name="connsiteX7" fmla="*/ 63500 w 80009"/>
                  <a:gd name="connsiteY7" fmla="*/ 91440 h 91439"/>
                  <a:gd name="connsiteX8" fmla="*/ 63500 w 80009"/>
                  <a:gd name="connsiteY8" fmla="*/ 39370 h 91439"/>
                  <a:gd name="connsiteX9" fmla="*/ 46990 w 80009"/>
                  <a:gd name="connsiteY9" fmla="*/ 16510 h 91439"/>
                  <a:gd name="connsiteX10" fmla="*/ 16510 w 80009"/>
                  <a:gd name="connsiteY10" fmla="*/ 48260 h 91439"/>
                  <a:gd name="connsiteX11" fmla="*/ 16510 w 80009"/>
                  <a:gd name="connsiteY11" fmla="*/ 91440 h 91439"/>
                  <a:gd name="connsiteX12" fmla="*/ 0 w 80009"/>
                  <a:gd name="connsiteY12" fmla="*/ 91440 h 91439"/>
                  <a:gd name="connsiteX13" fmla="*/ 0 w 80009"/>
                  <a:gd name="connsiteY13" fmla="*/ 2540 h 91439"/>
                  <a:gd name="connsiteX14" fmla="*/ 15240 w 80009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59EF910E-4AF2-1BA6-BF17-293E33B53952}"/>
                  </a:ext>
                </a:extLst>
              </p:cNvPr>
              <p:cNvSpPr/>
              <p:nvPr/>
            </p:nvSpPr>
            <p:spPr>
              <a:xfrm>
                <a:off x="6309359" y="3472179"/>
                <a:ext cx="20320" cy="125729"/>
              </a:xfrm>
              <a:custGeom>
                <a:avLst/>
                <a:gdLst>
                  <a:gd name="connsiteX0" fmla="*/ 10160 w 20320"/>
                  <a:gd name="connsiteY0" fmla="*/ 0 h 125729"/>
                  <a:gd name="connsiteX1" fmla="*/ 20320 w 20320"/>
                  <a:gd name="connsiteY1" fmla="*/ 10160 h 125729"/>
                  <a:gd name="connsiteX2" fmla="*/ 10160 w 20320"/>
                  <a:gd name="connsiteY2" fmla="*/ 20320 h 125729"/>
                  <a:gd name="connsiteX3" fmla="*/ 0 w 20320"/>
                  <a:gd name="connsiteY3" fmla="*/ 10160 h 125729"/>
                  <a:gd name="connsiteX4" fmla="*/ 10160 w 20320"/>
                  <a:gd name="connsiteY4" fmla="*/ 0 h 125729"/>
                  <a:gd name="connsiteX5" fmla="*/ 17780 w 20320"/>
                  <a:gd name="connsiteY5" fmla="*/ 36830 h 125729"/>
                  <a:gd name="connsiteX6" fmla="*/ 17780 w 20320"/>
                  <a:gd name="connsiteY6" fmla="*/ 125730 h 125729"/>
                  <a:gd name="connsiteX7" fmla="*/ 1270 w 20320"/>
                  <a:gd name="connsiteY7" fmla="*/ 125730 h 125729"/>
                  <a:gd name="connsiteX8" fmla="*/ 1270 w 20320"/>
                  <a:gd name="connsiteY8" fmla="*/ 36830 h 125729"/>
                  <a:gd name="connsiteX9" fmla="*/ 17780 w 20320"/>
                  <a:gd name="connsiteY9" fmla="*/ 36830 h 12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" h="12572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7780" y="36830"/>
                    </a:moveTo>
                    <a:lnTo>
                      <a:pt x="17780" y="125730"/>
                    </a:lnTo>
                    <a:lnTo>
                      <a:pt x="1270" y="125730"/>
                    </a:lnTo>
                    <a:lnTo>
                      <a:pt x="1270" y="36830"/>
                    </a:lnTo>
                    <a:lnTo>
                      <a:pt x="17780" y="368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1" name="Freeform 480">
                <a:extLst>
                  <a:ext uri="{FF2B5EF4-FFF2-40B4-BE49-F238E27FC236}">
                    <a16:creationId xmlns:a16="http://schemas.microsoft.com/office/drawing/2014/main" id="{A30E383F-805E-2090-0810-280E4CA41FAB}"/>
                  </a:ext>
                </a:extLst>
              </p:cNvPr>
              <p:cNvSpPr/>
              <p:nvPr/>
            </p:nvSpPr>
            <p:spPr>
              <a:xfrm>
                <a:off x="6362700" y="3506470"/>
                <a:ext cx="80009" cy="91439"/>
              </a:xfrm>
              <a:custGeom>
                <a:avLst/>
                <a:gdLst>
                  <a:gd name="connsiteX0" fmla="*/ 15240 w 80009"/>
                  <a:gd name="connsiteY0" fmla="*/ 2540 h 91439"/>
                  <a:gd name="connsiteX1" fmla="*/ 15240 w 80009"/>
                  <a:gd name="connsiteY1" fmla="*/ 15240 h 91439"/>
                  <a:gd name="connsiteX2" fmla="*/ 15240 w 80009"/>
                  <a:gd name="connsiteY2" fmla="*/ 21590 h 91439"/>
                  <a:gd name="connsiteX3" fmla="*/ 15240 w 80009"/>
                  <a:gd name="connsiteY3" fmla="*/ 21590 h 91439"/>
                  <a:gd name="connsiteX4" fmla="*/ 49530 w 80009"/>
                  <a:gd name="connsiteY4" fmla="*/ 0 h 91439"/>
                  <a:gd name="connsiteX5" fmla="*/ 80010 w 80009"/>
                  <a:gd name="connsiteY5" fmla="*/ 35560 h 91439"/>
                  <a:gd name="connsiteX6" fmla="*/ 80010 w 80009"/>
                  <a:gd name="connsiteY6" fmla="*/ 91440 h 91439"/>
                  <a:gd name="connsiteX7" fmla="*/ 63500 w 80009"/>
                  <a:gd name="connsiteY7" fmla="*/ 91440 h 91439"/>
                  <a:gd name="connsiteX8" fmla="*/ 63500 w 80009"/>
                  <a:gd name="connsiteY8" fmla="*/ 39370 h 91439"/>
                  <a:gd name="connsiteX9" fmla="*/ 46990 w 80009"/>
                  <a:gd name="connsiteY9" fmla="*/ 16510 h 91439"/>
                  <a:gd name="connsiteX10" fmla="*/ 16510 w 80009"/>
                  <a:gd name="connsiteY10" fmla="*/ 48260 h 91439"/>
                  <a:gd name="connsiteX11" fmla="*/ 16510 w 80009"/>
                  <a:gd name="connsiteY11" fmla="*/ 91440 h 91439"/>
                  <a:gd name="connsiteX12" fmla="*/ 0 w 80009"/>
                  <a:gd name="connsiteY12" fmla="*/ 91440 h 91439"/>
                  <a:gd name="connsiteX13" fmla="*/ 0 w 80009"/>
                  <a:gd name="connsiteY13" fmla="*/ 2540 h 91439"/>
                  <a:gd name="connsiteX14" fmla="*/ 15240 w 80009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2" name="Freeform 481">
                <a:extLst>
                  <a:ext uri="{FF2B5EF4-FFF2-40B4-BE49-F238E27FC236}">
                    <a16:creationId xmlns:a16="http://schemas.microsoft.com/office/drawing/2014/main" id="{4F8C2749-021B-12C9-9483-8AB8A902B23D}"/>
                  </a:ext>
                </a:extLst>
              </p:cNvPr>
              <p:cNvSpPr/>
              <p:nvPr/>
            </p:nvSpPr>
            <p:spPr>
              <a:xfrm>
                <a:off x="6464300" y="3506470"/>
                <a:ext cx="83819" cy="130809"/>
              </a:xfrm>
              <a:custGeom>
                <a:avLst/>
                <a:gdLst>
                  <a:gd name="connsiteX0" fmla="*/ 48260 w 83819"/>
                  <a:gd name="connsiteY0" fmla="*/ 77470 h 130809"/>
                  <a:gd name="connsiteX1" fmla="*/ 83820 w 83819"/>
                  <a:gd name="connsiteY1" fmla="*/ 102870 h 130809"/>
                  <a:gd name="connsiteX2" fmla="*/ 40640 w 83819"/>
                  <a:gd name="connsiteY2" fmla="*/ 130810 h 130809"/>
                  <a:gd name="connsiteX3" fmla="*/ 0 w 83819"/>
                  <a:gd name="connsiteY3" fmla="*/ 106680 h 130809"/>
                  <a:gd name="connsiteX4" fmla="*/ 24130 w 83819"/>
                  <a:gd name="connsiteY4" fmla="*/ 85090 h 130809"/>
                  <a:gd name="connsiteX5" fmla="*/ 10160 w 83819"/>
                  <a:gd name="connsiteY5" fmla="*/ 73660 h 130809"/>
                  <a:gd name="connsiteX6" fmla="*/ 22860 w 83819"/>
                  <a:gd name="connsiteY6" fmla="*/ 60960 h 130809"/>
                  <a:gd name="connsiteX7" fmla="*/ 1270 w 83819"/>
                  <a:gd name="connsiteY7" fmla="*/ 31750 h 130809"/>
                  <a:gd name="connsiteX8" fmla="*/ 36830 w 83819"/>
                  <a:gd name="connsiteY8" fmla="*/ 0 h 130809"/>
                  <a:gd name="connsiteX9" fmla="*/ 50800 w 83819"/>
                  <a:gd name="connsiteY9" fmla="*/ 2540 h 130809"/>
                  <a:gd name="connsiteX10" fmla="*/ 82550 w 83819"/>
                  <a:gd name="connsiteY10" fmla="*/ 2540 h 130809"/>
                  <a:gd name="connsiteX11" fmla="*/ 82550 w 83819"/>
                  <a:gd name="connsiteY11" fmla="*/ 15240 h 130809"/>
                  <a:gd name="connsiteX12" fmla="*/ 69850 w 83819"/>
                  <a:gd name="connsiteY12" fmla="*/ 15240 h 130809"/>
                  <a:gd name="connsiteX13" fmla="*/ 64770 w 83819"/>
                  <a:gd name="connsiteY13" fmla="*/ 15240 h 130809"/>
                  <a:gd name="connsiteX14" fmla="*/ 64770 w 83819"/>
                  <a:gd name="connsiteY14" fmla="*/ 15240 h 130809"/>
                  <a:gd name="connsiteX15" fmla="*/ 72390 w 83819"/>
                  <a:gd name="connsiteY15" fmla="*/ 33020 h 130809"/>
                  <a:gd name="connsiteX16" fmla="*/ 39370 w 83819"/>
                  <a:gd name="connsiteY16" fmla="*/ 63500 h 130809"/>
                  <a:gd name="connsiteX17" fmla="*/ 39370 w 83819"/>
                  <a:gd name="connsiteY17" fmla="*/ 63500 h 130809"/>
                  <a:gd name="connsiteX18" fmla="*/ 25400 w 83819"/>
                  <a:gd name="connsiteY18" fmla="*/ 71120 h 130809"/>
                  <a:gd name="connsiteX19" fmla="*/ 46990 w 83819"/>
                  <a:gd name="connsiteY19" fmla="*/ 78740 h 130809"/>
                  <a:gd name="connsiteX20" fmla="*/ 67310 w 83819"/>
                  <a:gd name="connsiteY20" fmla="*/ 104140 h 130809"/>
                  <a:gd name="connsiteX21" fmla="*/ 40640 w 83819"/>
                  <a:gd name="connsiteY21" fmla="*/ 90170 h 130809"/>
                  <a:gd name="connsiteX22" fmla="*/ 16510 w 83819"/>
                  <a:gd name="connsiteY22" fmla="*/ 105410 h 130809"/>
                  <a:gd name="connsiteX23" fmla="*/ 41910 w 83819"/>
                  <a:gd name="connsiteY23" fmla="*/ 119380 h 130809"/>
                  <a:gd name="connsiteX24" fmla="*/ 67310 w 83819"/>
                  <a:gd name="connsiteY24" fmla="*/ 105410 h 130809"/>
                  <a:gd name="connsiteX25" fmla="*/ 58420 w 83819"/>
                  <a:gd name="connsiteY25" fmla="*/ 31750 h 130809"/>
                  <a:gd name="connsiteX26" fmla="*/ 38100 w 83819"/>
                  <a:gd name="connsiteY26" fmla="*/ 12700 h 130809"/>
                  <a:gd name="connsiteX27" fmla="*/ 17780 w 83819"/>
                  <a:gd name="connsiteY27" fmla="*/ 31750 h 130809"/>
                  <a:gd name="connsiteX28" fmla="*/ 38100 w 83819"/>
                  <a:gd name="connsiteY28" fmla="*/ 50800 h 130809"/>
                  <a:gd name="connsiteX29" fmla="*/ 58420 w 83819"/>
                  <a:gd name="connsiteY29" fmla="*/ 3175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3819" h="130809">
                    <a:moveTo>
                      <a:pt x="48260" y="77470"/>
                    </a:moveTo>
                    <a:cubicBezTo>
                      <a:pt x="71120" y="80010"/>
                      <a:pt x="83820" y="86360"/>
                      <a:pt x="83820" y="102870"/>
                    </a:cubicBezTo>
                    <a:cubicBezTo>
                      <a:pt x="83820" y="119380"/>
                      <a:pt x="66040" y="130810"/>
                      <a:pt x="40640" y="130810"/>
                    </a:cubicBezTo>
                    <a:cubicBezTo>
                      <a:pt x="15240" y="130810"/>
                      <a:pt x="0" y="123190"/>
                      <a:pt x="0" y="106680"/>
                    </a:cubicBezTo>
                    <a:cubicBezTo>
                      <a:pt x="0" y="90170"/>
                      <a:pt x="11430" y="87630"/>
                      <a:pt x="24130" y="85090"/>
                    </a:cubicBezTo>
                    <a:cubicBezTo>
                      <a:pt x="15240" y="85090"/>
                      <a:pt x="10160" y="80010"/>
                      <a:pt x="10160" y="73660"/>
                    </a:cubicBezTo>
                    <a:cubicBezTo>
                      <a:pt x="10160" y="67310"/>
                      <a:pt x="15240" y="63500"/>
                      <a:pt x="22860" y="60960"/>
                    </a:cubicBezTo>
                    <a:cubicBezTo>
                      <a:pt x="10160" y="55880"/>
                      <a:pt x="1270" y="45720"/>
                      <a:pt x="1270" y="31750"/>
                    </a:cubicBezTo>
                    <a:cubicBezTo>
                      <a:pt x="1270" y="17780"/>
                      <a:pt x="16510" y="0"/>
                      <a:pt x="36830" y="0"/>
                    </a:cubicBezTo>
                    <a:cubicBezTo>
                      <a:pt x="57150" y="0"/>
                      <a:pt x="46990" y="0"/>
                      <a:pt x="50800" y="2540"/>
                    </a:cubicBezTo>
                    <a:lnTo>
                      <a:pt x="82550" y="2540"/>
                    </a:lnTo>
                    <a:lnTo>
                      <a:pt x="82550" y="15240"/>
                    </a:lnTo>
                    <a:lnTo>
                      <a:pt x="69850" y="15240"/>
                    </a:lnTo>
                    <a:cubicBezTo>
                      <a:pt x="67310" y="15240"/>
                      <a:pt x="64770" y="15240"/>
                      <a:pt x="64770" y="15240"/>
                    </a:cubicBezTo>
                    <a:lnTo>
                      <a:pt x="64770" y="15240"/>
                    </a:lnTo>
                    <a:cubicBezTo>
                      <a:pt x="69850" y="19050"/>
                      <a:pt x="72390" y="25400"/>
                      <a:pt x="72390" y="33020"/>
                    </a:cubicBezTo>
                    <a:cubicBezTo>
                      <a:pt x="72390" y="50800"/>
                      <a:pt x="58420" y="63500"/>
                      <a:pt x="39370" y="63500"/>
                    </a:cubicBezTo>
                    <a:lnTo>
                      <a:pt x="39370" y="63500"/>
                    </a:lnTo>
                    <a:cubicBezTo>
                      <a:pt x="31750" y="63500"/>
                      <a:pt x="25400" y="67310"/>
                      <a:pt x="25400" y="71120"/>
                    </a:cubicBezTo>
                    <a:cubicBezTo>
                      <a:pt x="25400" y="74930"/>
                      <a:pt x="30480" y="77470"/>
                      <a:pt x="46990" y="78740"/>
                    </a:cubicBezTo>
                    <a:close/>
                    <a:moveTo>
                      <a:pt x="67310" y="104140"/>
                    </a:moveTo>
                    <a:cubicBezTo>
                      <a:pt x="67310" y="96520"/>
                      <a:pt x="59690" y="90170"/>
                      <a:pt x="40640" y="90170"/>
                    </a:cubicBezTo>
                    <a:cubicBezTo>
                      <a:pt x="21590" y="90170"/>
                      <a:pt x="16510" y="96520"/>
                      <a:pt x="16510" y="105410"/>
                    </a:cubicBezTo>
                    <a:cubicBezTo>
                      <a:pt x="16510" y="114300"/>
                      <a:pt x="26670" y="119380"/>
                      <a:pt x="41910" y="119380"/>
                    </a:cubicBezTo>
                    <a:cubicBezTo>
                      <a:pt x="57150" y="119380"/>
                      <a:pt x="67310" y="113030"/>
                      <a:pt x="67310" y="105410"/>
                    </a:cubicBezTo>
                    <a:close/>
                    <a:moveTo>
                      <a:pt x="58420" y="31750"/>
                    </a:moveTo>
                    <a:cubicBezTo>
                      <a:pt x="58420" y="20320"/>
                      <a:pt x="49530" y="12700"/>
                      <a:pt x="38100" y="12700"/>
                    </a:cubicBezTo>
                    <a:cubicBezTo>
                      <a:pt x="26670" y="12700"/>
                      <a:pt x="17780" y="20320"/>
                      <a:pt x="17780" y="31750"/>
                    </a:cubicBezTo>
                    <a:cubicBezTo>
                      <a:pt x="17780" y="43180"/>
                      <a:pt x="26670" y="50800"/>
                      <a:pt x="38100" y="50800"/>
                    </a:cubicBezTo>
                    <a:cubicBezTo>
                      <a:pt x="49530" y="50800"/>
                      <a:pt x="58420" y="43180"/>
                      <a:pt x="58420" y="3175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3" name="Freeform 482">
                <a:extLst>
                  <a:ext uri="{FF2B5EF4-FFF2-40B4-BE49-F238E27FC236}">
                    <a16:creationId xmlns:a16="http://schemas.microsoft.com/office/drawing/2014/main" id="{989825EF-ADDA-E65C-9469-3B014DE9BBB8}"/>
                  </a:ext>
                </a:extLst>
              </p:cNvPr>
              <p:cNvSpPr/>
              <p:nvPr/>
            </p:nvSpPr>
            <p:spPr>
              <a:xfrm>
                <a:off x="6607809" y="3506470"/>
                <a:ext cx="73659" cy="93979"/>
              </a:xfrm>
              <a:custGeom>
                <a:avLst/>
                <a:gdLst>
                  <a:gd name="connsiteX0" fmla="*/ 5080 w 73659"/>
                  <a:gd name="connsiteY0" fmla="*/ 6350 h 93979"/>
                  <a:gd name="connsiteX1" fmla="*/ 36830 w 73659"/>
                  <a:gd name="connsiteY1" fmla="*/ 0 h 93979"/>
                  <a:gd name="connsiteX2" fmla="*/ 73660 w 73659"/>
                  <a:gd name="connsiteY2" fmla="*/ 34290 h 93979"/>
                  <a:gd name="connsiteX3" fmla="*/ 73660 w 73659"/>
                  <a:gd name="connsiteY3" fmla="*/ 91440 h 93979"/>
                  <a:gd name="connsiteX4" fmla="*/ 58420 w 73659"/>
                  <a:gd name="connsiteY4" fmla="*/ 91440 h 93979"/>
                  <a:gd name="connsiteX5" fmla="*/ 58420 w 73659"/>
                  <a:gd name="connsiteY5" fmla="*/ 81280 h 93979"/>
                  <a:gd name="connsiteX6" fmla="*/ 58420 w 73659"/>
                  <a:gd name="connsiteY6" fmla="*/ 73660 h 93979"/>
                  <a:gd name="connsiteX7" fmla="*/ 58420 w 73659"/>
                  <a:gd name="connsiteY7" fmla="*/ 73660 h 93979"/>
                  <a:gd name="connsiteX8" fmla="*/ 27940 w 73659"/>
                  <a:gd name="connsiteY8" fmla="*/ 93980 h 93979"/>
                  <a:gd name="connsiteX9" fmla="*/ 0 w 73659"/>
                  <a:gd name="connsiteY9" fmla="*/ 67310 h 93979"/>
                  <a:gd name="connsiteX10" fmla="*/ 58420 w 73659"/>
                  <a:gd name="connsiteY10" fmla="*/ 39370 h 93979"/>
                  <a:gd name="connsiteX11" fmla="*/ 58420 w 73659"/>
                  <a:gd name="connsiteY11" fmla="*/ 34290 h 93979"/>
                  <a:gd name="connsiteX12" fmla="*/ 35560 w 73659"/>
                  <a:gd name="connsiteY12" fmla="*/ 13970 h 93979"/>
                  <a:gd name="connsiteX13" fmla="*/ 6350 w 73659"/>
                  <a:gd name="connsiteY13" fmla="*/ 21590 h 93979"/>
                  <a:gd name="connsiteX14" fmla="*/ 6350 w 73659"/>
                  <a:gd name="connsiteY14" fmla="*/ 6350 h 93979"/>
                  <a:gd name="connsiteX15" fmla="*/ 57150 w 73659"/>
                  <a:gd name="connsiteY15" fmla="*/ 50800 h 93979"/>
                  <a:gd name="connsiteX16" fmla="*/ 16510 w 73659"/>
                  <a:gd name="connsiteY16" fmla="*/ 66040 h 93979"/>
                  <a:gd name="connsiteX17" fmla="*/ 30480 w 73659"/>
                  <a:gd name="connsiteY17" fmla="*/ 78740 h 93979"/>
                  <a:gd name="connsiteX18" fmla="*/ 57150 w 73659"/>
                  <a:gd name="connsiteY18" fmla="*/ 4953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78740"/>
                      <a:pt x="30480" y="78740"/>
                    </a:cubicBezTo>
                    <a:cubicBezTo>
                      <a:pt x="45720" y="78740"/>
                      <a:pt x="57150" y="63500"/>
                      <a:pt x="57150" y="495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4" name="Freeform 483">
                <a:extLst>
                  <a:ext uri="{FF2B5EF4-FFF2-40B4-BE49-F238E27FC236}">
                    <a16:creationId xmlns:a16="http://schemas.microsoft.com/office/drawing/2014/main" id="{5F541D8C-5F12-52F5-D9AD-D5401D8D5577}"/>
                  </a:ext>
                </a:extLst>
              </p:cNvPr>
              <p:cNvSpPr/>
              <p:nvPr/>
            </p:nvSpPr>
            <p:spPr>
              <a:xfrm>
                <a:off x="6755130" y="3509009"/>
                <a:ext cx="78739" cy="91440"/>
              </a:xfrm>
              <a:custGeom>
                <a:avLst/>
                <a:gdLst>
                  <a:gd name="connsiteX0" fmla="*/ 63500 w 78739"/>
                  <a:gd name="connsiteY0" fmla="*/ 88900 h 91440"/>
                  <a:gd name="connsiteX1" fmla="*/ 63500 w 78739"/>
                  <a:gd name="connsiteY1" fmla="*/ 76200 h 91440"/>
                  <a:gd name="connsiteX2" fmla="*/ 63500 w 78739"/>
                  <a:gd name="connsiteY2" fmla="*/ 69850 h 91440"/>
                  <a:gd name="connsiteX3" fmla="*/ 63500 w 78739"/>
                  <a:gd name="connsiteY3" fmla="*/ 69850 h 91440"/>
                  <a:gd name="connsiteX4" fmla="*/ 30480 w 78739"/>
                  <a:gd name="connsiteY4" fmla="*/ 91440 h 91440"/>
                  <a:gd name="connsiteX5" fmla="*/ 0 w 78739"/>
                  <a:gd name="connsiteY5" fmla="*/ 55880 h 91440"/>
                  <a:gd name="connsiteX6" fmla="*/ 0 w 78739"/>
                  <a:gd name="connsiteY6" fmla="*/ 0 h 91440"/>
                  <a:gd name="connsiteX7" fmla="*/ 16510 w 78739"/>
                  <a:gd name="connsiteY7" fmla="*/ 0 h 91440"/>
                  <a:gd name="connsiteX8" fmla="*/ 16510 w 78739"/>
                  <a:gd name="connsiteY8" fmla="*/ 52070 h 91440"/>
                  <a:gd name="connsiteX9" fmla="*/ 33020 w 78739"/>
                  <a:gd name="connsiteY9" fmla="*/ 74930 h 91440"/>
                  <a:gd name="connsiteX10" fmla="*/ 62230 w 78739"/>
                  <a:gd name="connsiteY10" fmla="*/ 43180 h 91440"/>
                  <a:gd name="connsiteX11" fmla="*/ 62230 w 78739"/>
                  <a:gd name="connsiteY11" fmla="*/ 0 h 91440"/>
                  <a:gd name="connsiteX12" fmla="*/ 78739 w 78739"/>
                  <a:gd name="connsiteY12" fmla="*/ 0 h 91440"/>
                  <a:gd name="connsiteX13" fmla="*/ 78739 w 78739"/>
                  <a:gd name="connsiteY13" fmla="*/ 88900 h 91440"/>
                  <a:gd name="connsiteX14" fmla="*/ 63500 w 78739"/>
                  <a:gd name="connsiteY14" fmla="*/ 8890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8739" h="91440">
                    <a:moveTo>
                      <a:pt x="63500" y="88900"/>
                    </a:moveTo>
                    <a:lnTo>
                      <a:pt x="63500" y="76200"/>
                    </a:lnTo>
                    <a:cubicBezTo>
                      <a:pt x="63500" y="72390"/>
                      <a:pt x="63500" y="69850"/>
                      <a:pt x="63500" y="69850"/>
                    </a:cubicBezTo>
                    <a:lnTo>
                      <a:pt x="63500" y="69850"/>
                    </a:lnTo>
                    <a:cubicBezTo>
                      <a:pt x="59689" y="77470"/>
                      <a:pt x="48260" y="91440"/>
                      <a:pt x="30480" y="91440"/>
                    </a:cubicBezTo>
                    <a:cubicBezTo>
                      <a:pt x="12700" y="91440"/>
                      <a:pt x="0" y="78740"/>
                      <a:pt x="0" y="55880"/>
                    </a:cubicBezTo>
                    <a:lnTo>
                      <a:pt x="0" y="0"/>
                    </a:lnTo>
                    <a:lnTo>
                      <a:pt x="16510" y="0"/>
                    </a:lnTo>
                    <a:lnTo>
                      <a:pt x="16510" y="52070"/>
                    </a:lnTo>
                    <a:cubicBezTo>
                      <a:pt x="16510" y="64770"/>
                      <a:pt x="19050" y="74930"/>
                      <a:pt x="33020" y="74930"/>
                    </a:cubicBezTo>
                    <a:cubicBezTo>
                      <a:pt x="46989" y="74930"/>
                      <a:pt x="62230" y="60960"/>
                      <a:pt x="62230" y="43180"/>
                    </a:cubicBezTo>
                    <a:lnTo>
                      <a:pt x="62230" y="0"/>
                    </a:lnTo>
                    <a:lnTo>
                      <a:pt x="78739" y="0"/>
                    </a:lnTo>
                    <a:lnTo>
                      <a:pt x="78739" y="88900"/>
                    </a:lnTo>
                    <a:lnTo>
                      <a:pt x="63500" y="889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CC8741C7-87B7-4739-B98A-27CE8104E44E}"/>
                  </a:ext>
                </a:extLst>
              </p:cNvPr>
              <p:cNvSpPr/>
              <p:nvPr/>
            </p:nvSpPr>
            <p:spPr>
              <a:xfrm>
                <a:off x="6868159" y="3506470"/>
                <a:ext cx="80009" cy="91439"/>
              </a:xfrm>
              <a:custGeom>
                <a:avLst/>
                <a:gdLst>
                  <a:gd name="connsiteX0" fmla="*/ 15240 w 80009"/>
                  <a:gd name="connsiteY0" fmla="*/ 2540 h 91439"/>
                  <a:gd name="connsiteX1" fmla="*/ 15240 w 80009"/>
                  <a:gd name="connsiteY1" fmla="*/ 15240 h 91439"/>
                  <a:gd name="connsiteX2" fmla="*/ 15240 w 80009"/>
                  <a:gd name="connsiteY2" fmla="*/ 21590 h 91439"/>
                  <a:gd name="connsiteX3" fmla="*/ 15240 w 80009"/>
                  <a:gd name="connsiteY3" fmla="*/ 21590 h 91439"/>
                  <a:gd name="connsiteX4" fmla="*/ 49530 w 80009"/>
                  <a:gd name="connsiteY4" fmla="*/ 0 h 91439"/>
                  <a:gd name="connsiteX5" fmla="*/ 80010 w 80009"/>
                  <a:gd name="connsiteY5" fmla="*/ 35560 h 91439"/>
                  <a:gd name="connsiteX6" fmla="*/ 80010 w 80009"/>
                  <a:gd name="connsiteY6" fmla="*/ 91440 h 91439"/>
                  <a:gd name="connsiteX7" fmla="*/ 63500 w 80009"/>
                  <a:gd name="connsiteY7" fmla="*/ 91440 h 91439"/>
                  <a:gd name="connsiteX8" fmla="*/ 63500 w 80009"/>
                  <a:gd name="connsiteY8" fmla="*/ 39370 h 91439"/>
                  <a:gd name="connsiteX9" fmla="*/ 46990 w 80009"/>
                  <a:gd name="connsiteY9" fmla="*/ 16510 h 91439"/>
                  <a:gd name="connsiteX10" fmla="*/ 16510 w 80009"/>
                  <a:gd name="connsiteY10" fmla="*/ 48260 h 91439"/>
                  <a:gd name="connsiteX11" fmla="*/ 16510 w 80009"/>
                  <a:gd name="connsiteY11" fmla="*/ 91440 h 91439"/>
                  <a:gd name="connsiteX12" fmla="*/ 0 w 80009"/>
                  <a:gd name="connsiteY12" fmla="*/ 91440 h 91439"/>
                  <a:gd name="connsiteX13" fmla="*/ 0 w 80009"/>
                  <a:gd name="connsiteY13" fmla="*/ 2540 h 91439"/>
                  <a:gd name="connsiteX14" fmla="*/ 15240 w 80009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6" name="Freeform 485">
                <a:extLst>
                  <a:ext uri="{FF2B5EF4-FFF2-40B4-BE49-F238E27FC236}">
                    <a16:creationId xmlns:a16="http://schemas.microsoft.com/office/drawing/2014/main" id="{810A5539-AF2D-3CAA-1629-93F584F90CFC}"/>
                  </a:ext>
                </a:extLst>
              </p:cNvPr>
              <p:cNvSpPr/>
              <p:nvPr/>
            </p:nvSpPr>
            <p:spPr>
              <a:xfrm>
                <a:off x="6977380" y="3472179"/>
                <a:ext cx="20319" cy="125729"/>
              </a:xfrm>
              <a:custGeom>
                <a:avLst/>
                <a:gdLst>
                  <a:gd name="connsiteX0" fmla="*/ 10160 w 20319"/>
                  <a:gd name="connsiteY0" fmla="*/ 0 h 125729"/>
                  <a:gd name="connsiteX1" fmla="*/ 20320 w 20319"/>
                  <a:gd name="connsiteY1" fmla="*/ 10160 h 125729"/>
                  <a:gd name="connsiteX2" fmla="*/ 10160 w 20319"/>
                  <a:gd name="connsiteY2" fmla="*/ 20320 h 125729"/>
                  <a:gd name="connsiteX3" fmla="*/ 0 w 20319"/>
                  <a:gd name="connsiteY3" fmla="*/ 10160 h 125729"/>
                  <a:gd name="connsiteX4" fmla="*/ 10160 w 20319"/>
                  <a:gd name="connsiteY4" fmla="*/ 0 h 125729"/>
                  <a:gd name="connsiteX5" fmla="*/ 19050 w 20319"/>
                  <a:gd name="connsiteY5" fmla="*/ 36830 h 125729"/>
                  <a:gd name="connsiteX6" fmla="*/ 19050 w 20319"/>
                  <a:gd name="connsiteY6" fmla="*/ 125730 h 125729"/>
                  <a:gd name="connsiteX7" fmla="*/ 2539 w 20319"/>
                  <a:gd name="connsiteY7" fmla="*/ 125730 h 125729"/>
                  <a:gd name="connsiteX8" fmla="*/ 2539 w 20319"/>
                  <a:gd name="connsiteY8" fmla="*/ 36830 h 125729"/>
                  <a:gd name="connsiteX9" fmla="*/ 19050 w 20319"/>
                  <a:gd name="connsiteY9" fmla="*/ 36830 h 12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19" h="12572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9050" y="36830"/>
                    </a:moveTo>
                    <a:lnTo>
                      <a:pt x="19050" y="125730"/>
                    </a:lnTo>
                    <a:lnTo>
                      <a:pt x="2539" y="125730"/>
                    </a:lnTo>
                    <a:lnTo>
                      <a:pt x="2539" y="36830"/>
                    </a:lnTo>
                    <a:lnTo>
                      <a:pt x="19050" y="368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7" name="Freeform 486">
                <a:extLst>
                  <a:ext uri="{FF2B5EF4-FFF2-40B4-BE49-F238E27FC236}">
                    <a16:creationId xmlns:a16="http://schemas.microsoft.com/office/drawing/2014/main" id="{F42B650E-EDB1-A9A3-6566-8161525FB652}"/>
                  </a:ext>
                </a:extLst>
              </p:cNvPr>
              <p:cNvSpPr/>
              <p:nvPr/>
            </p:nvSpPr>
            <p:spPr>
              <a:xfrm>
                <a:off x="7015480" y="3465829"/>
                <a:ext cx="77469" cy="128270"/>
              </a:xfrm>
              <a:custGeom>
                <a:avLst/>
                <a:gdLst>
                  <a:gd name="connsiteX0" fmla="*/ 12700 w 77469"/>
                  <a:gd name="connsiteY0" fmla="*/ 128270 h 128270"/>
                  <a:gd name="connsiteX1" fmla="*/ 12700 w 77469"/>
                  <a:gd name="connsiteY1" fmla="*/ 54610 h 128270"/>
                  <a:gd name="connsiteX2" fmla="*/ 0 w 77469"/>
                  <a:gd name="connsiteY2" fmla="*/ 54610 h 128270"/>
                  <a:gd name="connsiteX3" fmla="*/ 0 w 77469"/>
                  <a:gd name="connsiteY3" fmla="*/ 43180 h 128270"/>
                  <a:gd name="connsiteX4" fmla="*/ 12700 w 77469"/>
                  <a:gd name="connsiteY4" fmla="*/ 43180 h 128270"/>
                  <a:gd name="connsiteX5" fmla="*/ 12700 w 77469"/>
                  <a:gd name="connsiteY5" fmla="*/ 38100 h 128270"/>
                  <a:gd name="connsiteX6" fmla="*/ 50800 w 77469"/>
                  <a:gd name="connsiteY6" fmla="*/ 0 h 128270"/>
                  <a:gd name="connsiteX7" fmla="*/ 72389 w 77469"/>
                  <a:gd name="connsiteY7" fmla="*/ 5080 h 128270"/>
                  <a:gd name="connsiteX8" fmla="*/ 67310 w 77469"/>
                  <a:gd name="connsiteY8" fmla="*/ 16510 h 128270"/>
                  <a:gd name="connsiteX9" fmla="*/ 49530 w 77469"/>
                  <a:gd name="connsiteY9" fmla="*/ 11430 h 128270"/>
                  <a:gd name="connsiteX10" fmla="*/ 27939 w 77469"/>
                  <a:gd name="connsiteY10" fmla="*/ 36830 h 128270"/>
                  <a:gd name="connsiteX11" fmla="*/ 27939 w 77469"/>
                  <a:gd name="connsiteY11" fmla="*/ 40640 h 128270"/>
                  <a:gd name="connsiteX12" fmla="*/ 77470 w 77469"/>
                  <a:gd name="connsiteY12" fmla="*/ 40640 h 128270"/>
                  <a:gd name="connsiteX13" fmla="*/ 77470 w 77469"/>
                  <a:gd name="connsiteY13" fmla="*/ 127000 h 128270"/>
                  <a:gd name="connsiteX14" fmla="*/ 62230 w 77469"/>
                  <a:gd name="connsiteY14" fmla="*/ 127000 h 128270"/>
                  <a:gd name="connsiteX15" fmla="*/ 62230 w 77469"/>
                  <a:gd name="connsiteY15" fmla="*/ 53340 h 128270"/>
                  <a:gd name="connsiteX16" fmla="*/ 27939 w 77469"/>
                  <a:gd name="connsiteY16" fmla="*/ 53340 h 128270"/>
                  <a:gd name="connsiteX17" fmla="*/ 27939 w 77469"/>
                  <a:gd name="connsiteY17" fmla="*/ 127000 h 128270"/>
                  <a:gd name="connsiteX18" fmla="*/ 12700 w 77469"/>
                  <a:gd name="connsiteY18" fmla="*/ 127000 h 128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7469" h="128270">
                    <a:moveTo>
                      <a:pt x="12700" y="128270"/>
                    </a:moveTo>
                    <a:lnTo>
                      <a:pt x="12700" y="54610"/>
                    </a:lnTo>
                    <a:lnTo>
                      <a:pt x="0" y="54610"/>
                    </a:lnTo>
                    <a:lnTo>
                      <a:pt x="0" y="43180"/>
                    </a:lnTo>
                    <a:lnTo>
                      <a:pt x="12700" y="43180"/>
                    </a:lnTo>
                    <a:lnTo>
                      <a:pt x="12700" y="38100"/>
                    </a:lnTo>
                    <a:cubicBezTo>
                      <a:pt x="12700" y="15240"/>
                      <a:pt x="26670" y="0"/>
                      <a:pt x="50800" y="0"/>
                    </a:cubicBezTo>
                    <a:cubicBezTo>
                      <a:pt x="74930" y="0"/>
                      <a:pt x="68580" y="2540"/>
                      <a:pt x="72389" y="5080"/>
                    </a:cubicBezTo>
                    <a:lnTo>
                      <a:pt x="67310" y="16510"/>
                    </a:lnTo>
                    <a:cubicBezTo>
                      <a:pt x="63500" y="13970"/>
                      <a:pt x="57150" y="11430"/>
                      <a:pt x="49530" y="11430"/>
                    </a:cubicBezTo>
                    <a:cubicBezTo>
                      <a:pt x="33020" y="11430"/>
                      <a:pt x="27939" y="22860"/>
                      <a:pt x="27939" y="36830"/>
                    </a:cubicBezTo>
                    <a:lnTo>
                      <a:pt x="27939" y="40640"/>
                    </a:lnTo>
                    <a:lnTo>
                      <a:pt x="77470" y="40640"/>
                    </a:lnTo>
                    <a:lnTo>
                      <a:pt x="77470" y="127000"/>
                    </a:lnTo>
                    <a:lnTo>
                      <a:pt x="62230" y="127000"/>
                    </a:lnTo>
                    <a:lnTo>
                      <a:pt x="62230" y="53340"/>
                    </a:lnTo>
                    <a:lnTo>
                      <a:pt x="27939" y="53340"/>
                    </a:lnTo>
                    <a:lnTo>
                      <a:pt x="27939" y="127000"/>
                    </a:lnTo>
                    <a:lnTo>
                      <a:pt x="12700" y="1270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8" name="Freeform 487">
                <a:extLst>
                  <a:ext uri="{FF2B5EF4-FFF2-40B4-BE49-F238E27FC236}">
                    <a16:creationId xmlns:a16="http://schemas.microsoft.com/office/drawing/2014/main" id="{0FC4C804-C6A4-4760-8E55-EFDD5B5A302D}"/>
                  </a:ext>
                </a:extLst>
              </p:cNvPr>
              <p:cNvSpPr/>
              <p:nvPr/>
            </p:nvSpPr>
            <p:spPr>
              <a:xfrm>
                <a:off x="7117080" y="3506470"/>
                <a:ext cx="83819" cy="93979"/>
              </a:xfrm>
              <a:custGeom>
                <a:avLst/>
                <a:gdLst>
                  <a:gd name="connsiteX0" fmla="*/ 83820 w 83819"/>
                  <a:gd name="connsiteY0" fmla="*/ 41910 h 93979"/>
                  <a:gd name="connsiteX1" fmla="*/ 83820 w 83819"/>
                  <a:gd name="connsiteY1" fmla="*/ 50800 h 93979"/>
                  <a:gd name="connsiteX2" fmla="*/ 17780 w 83819"/>
                  <a:gd name="connsiteY2" fmla="*/ 50800 h 93979"/>
                  <a:gd name="connsiteX3" fmla="*/ 48260 w 83819"/>
                  <a:gd name="connsiteY3" fmla="*/ 80010 h 93979"/>
                  <a:gd name="connsiteX4" fmla="*/ 80010 w 83819"/>
                  <a:gd name="connsiteY4" fmla="*/ 71120 h 93979"/>
                  <a:gd name="connsiteX5" fmla="*/ 80010 w 83819"/>
                  <a:gd name="connsiteY5" fmla="*/ 86360 h 93979"/>
                  <a:gd name="connsiteX6" fmla="*/ 46989 w 83819"/>
                  <a:gd name="connsiteY6" fmla="*/ 93980 h 93979"/>
                  <a:gd name="connsiteX7" fmla="*/ 0 w 83819"/>
                  <a:gd name="connsiteY7" fmla="*/ 46990 h 93979"/>
                  <a:gd name="connsiteX8" fmla="*/ 43180 w 83819"/>
                  <a:gd name="connsiteY8" fmla="*/ 0 h 93979"/>
                  <a:gd name="connsiteX9" fmla="*/ 83820 w 83819"/>
                  <a:gd name="connsiteY9" fmla="*/ 41910 h 93979"/>
                  <a:gd name="connsiteX10" fmla="*/ 43180 w 83819"/>
                  <a:gd name="connsiteY10" fmla="*/ 13970 h 93979"/>
                  <a:gd name="connsiteX11" fmla="*/ 17780 w 83819"/>
                  <a:gd name="connsiteY11" fmla="*/ 38100 h 93979"/>
                  <a:gd name="connsiteX12" fmla="*/ 67310 w 83819"/>
                  <a:gd name="connsiteY12" fmla="*/ 38100 h 93979"/>
                  <a:gd name="connsiteX13" fmla="*/ 43180 w 83819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39" y="80010"/>
                      <a:pt x="72389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89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39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89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9" name="Freeform 488">
                <a:extLst>
                  <a:ext uri="{FF2B5EF4-FFF2-40B4-BE49-F238E27FC236}">
                    <a16:creationId xmlns:a16="http://schemas.microsoft.com/office/drawing/2014/main" id="{C2657C9C-EF43-E2DD-65A2-AA59814EBBE5}"/>
                  </a:ext>
                </a:extLst>
              </p:cNvPr>
              <p:cNvSpPr/>
              <p:nvPr/>
            </p:nvSpPr>
            <p:spPr>
              <a:xfrm>
                <a:off x="7221219" y="3469640"/>
                <a:ext cx="87630" cy="130809"/>
              </a:xfrm>
              <a:custGeom>
                <a:avLst/>
                <a:gdLst>
                  <a:gd name="connsiteX0" fmla="*/ 87630 w 87630"/>
                  <a:gd name="connsiteY0" fmla="*/ 128270 h 130809"/>
                  <a:gd name="connsiteX1" fmla="*/ 72390 w 87630"/>
                  <a:gd name="connsiteY1" fmla="*/ 128270 h 130809"/>
                  <a:gd name="connsiteX2" fmla="*/ 72390 w 87630"/>
                  <a:gd name="connsiteY2" fmla="*/ 118110 h 130809"/>
                  <a:gd name="connsiteX3" fmla="*/ 72390 w 87630"/>
                  <a:gd name="connsiteY3" fmla="*/ 111760 h 130809"/>
                  <a:gd name="connsiteX4" fmla="*/ 72390 w 87630"/>
                  <a:gd name="connsiteY4" fmla="*/ 111760 h 130809"/>
                  <a:gd name="connsiteX5" fmla="*/ 40640 w 87630"/>
                  <a:gd name="connsiteY5" fmla="*/ 130810 h 130809"/>
                  <a:gd name="connsiteX6" fmla="*/ 0 w 87630"/>
                  <a:gd name="connsiteY6" fmla="*/ 83820 h 130809"/>
                  <a:gd name="connsiteX7" fmla="*/ 40640 w 87630"/>
                  <a:gd name="connsiteY7" fmla="*/ 36830 h 130809"/>
                  <a:gd name="connsiteX8" fmla="*/ 71120 w 87630"/>
                  <a:gd name="connsiteY8" fmla="*/ 53340 h 130809"/>
                  <a:gd name="connsiteX9" fmla="*/ 71120 w 87630"/>
                  <a:gd name="connsiteY9" fmla="*/ 53340 h 130809"/>
                  <a:gd name="connsiteX10" fmla="*/ 71120 w 87630"/>
                  <a:gd name="connsiteY10" fmla="*/ 45720 h 130809"/>
                  <a:gd name="connsiteX11" fmla="*/ 71120 w 87630"/>
                  <a:gd name="connsiteY11" fmla="*/ 0 h 130809"/>
                  <a:gd name="connsiteX12" fmla="*/ 87630 w 87630"/>
                  <a:gd name="connsiteY12" fmla="*/ 0 h 130809"/>
                  <a:gd name="connsiteX13" fmla="*/ 87630 w 87630"/>
                  <a:gd name="connsiteY13" fmla="*/ 128270 h 130809"/>
                  <a:gd name="connsiteX14" fmla="*/ 15240 w 87630"/>
                  <a:gd name="connsiteY14" fmla="*/ 83820 h 130809"/>
                  <a:gd name="connsiteX15" fmla="*/ 43180 w 87630"/>
                  <a:gd name="connsiteY15" fmla="*/ 115570 h 130809"/>
                  <a:gd name="connsiteX16" fmla="*/ 71120 w 87630"/>
                  <a:gd name="connsiteY16" fmla="*/ 83820 h 130809"/>
                  <a:gd name="connsiteX17" fmla="*/ 43180 w 87630"/>
                  <a:gd name="connsiteY17" fmla="*/ 52070 h 130809"/>
                  <a:gd name="connsiteX18" fmla="*/ 15240 w 87630"/>
                  <a:gd name="connsiteY18" fmla="*/ 8382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30" h="130809">
                    <a:moveTo>
                      <a:pt x="87630" y="128270"/>
                    </a:moveTo>
                    <a:lnTo>
                      <a:pt x="72390" y="128270"/>
                    </a:lnTo>
                    <a:lnTo>
                      <a:pt x="72390" y="118110"/>
                    </a:lnTo>
                    <a:cubicBezTo>
                      <a:pt x="72390" y="114300"/>
                      <a:pt x="72390" y="111760"/>
                      <a:pt x="72390" y="111760"/>
                    </a:cubicBezTo>
                    <a:lnTo>
                      <a:pt x="72390" y="111760"/>
                    </a:lnTo>
                    <a:cubicBezTo>
                      <a:pt x="67311" y="121920"/>
                      <a:pt x="55880" y="130810"/>
                      <a:pt x="40640" y="130810"/>
                    </a:cubicBezTo>
                    <a:cubicBezTo>
                      <a:pt x="17780" y="130810"/>
                      <a:pt x="0" y="111760"/>
                      <a:pt x="0" y="83820"/>
                    </a:cubicBezTo>
                    <a:cubicBezTo>
                      <a:pt x="0" y="55880"/>
                      <a:pt x="17780" y="36830"/>
                      <a:pt x="40640" y="36830"/>
                    </a:cubicBezTo>
                    <a:cubicBezTo>
                      <a:pt x="63500" y="36830"/>
                      <a:pt x="67311" y="44450"/>
                      <a:pt x="71120" y="53340"/>
                    </a:cubicBezTo>
                    <a:lnTo>
                      <a:pt x="71120" y="53340"/>
                    </a:lnTo>
                    <a:cubicBezTo>
                      <a:pt x="71120" y="53340"/>
                      <a:pt x="71120" y="50800"/>
                      <a:pt x="71120" y="45720"/>
                    </a:cubicBezTo>
                    <a:lnTo>
                      <a:pt x="71120" y="0"/>
                    </a:lnTo>
                    <a:lnTo>
                      <a:pt x="87630" y="0"/>
                    </a:lnTo>
                    <a:lnTo>
                      <a:pt x="87630" y="128270"/>
                    </a:lnTo>
                    <a:close/>
                    <a:moveTo>
                      <a:pt x="15240" y="83820"/>
                    </a:moveTo>
                    <a:cubicBezTo>
                      <a:pt x="15240" y="102870"/>
                      <a:pt x="26670" y="115570"/>
                      <a:pt x="43180" y="115570"/>
                    </a:cubicBezTo>
                    <a:cubicBezTo>
                      <a:pt x="59690" y="115570"/>
                      <a:pt x="71120" y="105410"/>
                      <a:pt x="71120" y="83820"/>
                    </a:cubicBezTo>
                    <a:cubicBezTo>
                      <a:pt x="71120" y="62230"/>
                      <a:pt x="57150" y="52070"/>
                      <a:pt x="43180" y="52070"/>
                    </a:cubicBezTo>
                    <a:cubicBezTo>
                      <a:pt x="29211" y="52070"/>
                      <a:pt x="15240" y="66040"/>
                      <a:pt x="15240" y="8382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0" name="Freeform 489">
                <a:extLst>
                  <a:ext uri="{FF2B5EF4-FFF2-40B4-BE49-F238E27FC236}">
                    <a16:creationId xmlns:a16="http://schemas.microsoft.com/office/drawing/2014/main" id="{88FBAEEC-DC22-FF7A-1A2E-73E99EBE7D10}"/>
                  </a:ext>
                </a:extLst>
              </p:cNvPr>
              <p:cNvSpPr/>
              <p:nvPr/>
            </p:nvSpPr>
            <p:spPr>
              <a:xfrm>
                <a:off x="7388859" y="3469640"/>
                <a:ext cx="87630" cy="130809"/>
              </a:xfrm>
              <a:custGeom>
                <a:avLst/>
                <a:gdLst>
                  <a:gd name="connsiteX0" fmla="*/ 0 w 87630"/>
                  <a:gd name="connsiteY0" fmla="*/ 0 h 130809"/>
                  <a:gd name="connsiteX1" fmla="*/ 16510 w 87630"/>
                  <a:gd name="connsiteY1" fmla="*/ 0 h 130809"/>
                  <a:gd name="connsiteX2" fmla="*/ 16510 w 87630"/>
                  <a:gd name="connsiteY2" fmla="*/ 45720 h 130809"/>
                  <a:gd name="connsiteX3" fmla="*/ 16510 w 87630"/>
                  <a:gd name="connsiteY3" fmla="*/ 53340 h 130809"/>
                  <a:gd name="connsiteX4" fmla="*/ 16510 w 87630"/>
                  <a:gd name="connsiteY4" fmla="*/ 53340 h 130809"/>
                  <a:gd name="connsiteX5" fmla="*/ 46990 w 87630"/>
                  <a:gd name="connsiteY5" fmla="*/ 36830 h 130809"/>
                  <a:gd name="connsiteX6" fmla="*/ 87630 w 87630"/>
                  <a:gd name="connsiteY6" fmla="*/ 83820 h 130809"/>
                  <a:gd name="connsiteX7" fmla="*/ 46990 w 87630"/>
                  <a:gd name="connsiteY7" fmla="*/ 130810 h 130809"/>
                  <a:gd name="connsiteX8" fmla="*/ 15240 w 87630"/>
                  <a:gd name="connsiteY8" fmla="*/ 111760 h 130809"/>
                  <a:gd name="connsiteX9" fmla="*/ 15240 w 87630"/>
                  <a:gd name="connsiteY9" fmla="*/ 111760 h 130809"/>
                  <a:gd name="connsiteX10" fmla="*/ 15240 w 87630"/>
                  <a:gd name="connsiteY10" fmla="*/ 118110 h 130809"/>
                  <a:gd name="connsiteX11" fmla="*/ 15240 w 87630"/>
                  <a:gd name="connsiteY11" fmla="*/ 128270 h 130809"/>
                  <a:gd name="connsiteX12" fmla="*/ 0 w 87630"/>
                  <a:gd name="connsiteY12" fmla="*/ 128270 h 130809"/>
                  <a:gd name="connsiteX13" fmla="*/ 0 w 87630"/>
                  <a:gd name="connsiteY13" fmla="*/ 0 h 130809"/>
                  <a:gd name="connsiteX14" fmla="*/ 16510 w 87630"/>
                  <a:gd name="connsiteY14" fmla="*/ 83820 h 130809"/>
                  <a:gd name="connsiteX15" fmla="*/ 44450 w 87630"/>
                  <a:gd name="connsiteY15" fmla="*/ 115570 h 130809"/>
                  <a:gd name="connsiteX16" fmla="*/ 72390 w 87630"/>
                  <a:gd name="connsiteY16" fmla="*/ 83820 h 130809"/>
                  <a:gd name="connsiteX17" fmla="*/ 44450 w 87630"/>
                  <a:gd name="connsiteY17" fmla="*/ 52070 h 130809"/>
                  <a:gd name="connsiteX18" fmla="*/ 16510 w 87630"/>
                  <a:gd name="connsiteY18" fmla="*/ 8382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30" h="130809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45720"/>
                    </a:lnTo>
                    <a:cubicBezTo>
                      <a:pt x="16510" y="50800"/>
                      <a:pt x="16510" y="53340"/>
                      <a:pt x="16510" y="53340"/>
                    </a:cubicBezTo>
                    <a:lnTo>
                      <a:pt x="16510" y="53340"/>
                    </a:lnTo>
                    <a:cubicBezTo>
                      <a:pt x="21590" y="44450"/>
                      <a:pt x="33020" y="36830"/>
                      <a:pt x="46990" y="36830"/>
                    </a:cubicBezTo>
                    <a:cubicBezTo>
                      <a:pt x="69850" y="36830"/>
                      <a:pt x="87630" y="55880"/>
                      <a:pt x="87630" y="83820"/>
                    </a:cubicBezTo>
                    <a:cubicBezTo>
                      <a:pt x="87630" y="111760"/>
                      <a:pt x="69850" y="130810"/>
                      <a:pt x="46990" y="130810"/>
                    </a:cubicBezTo>
                    <a:cubicBezTo>
                      <a:pt x="24130" y="130810"/>
                      <a:pt x="20320" y="121920"/>
                      <a:pt x="15240" y="111760"/>
                    </a:cubicBezTo>
                    <a:lnTo>
                      <a:pt x="15240" y="111760"/>
                    </a:lnTo>
                    <a:cubicBezTo>
                      <a:pt x="15240" y="111760"/>
                      <a:pt x="15240" y="114300"/>
                      <a:pt x="15240" y="118110"/>
                    </a:cubicBezTo>
                    <a:lnTo>
                      <a:pt x="15240" y="128270"/>
                    </a:lnTo>
                    <a:lnTo>
                      <a:pt x="0" y="128270"/>
                    </a:lnTo>
                    <a:lnTo>
                      <a:pt x="0" y="0"/>
                    </a:lnTo>
                    <a:close/>
                    <a:moveTo>
                      <a:pt x="16510" y="83820"/>
                    </a:moveTo>
                    <a:cubicBezTo>
                      <a:pt x="16510" y="106680"/>
                      <a:pt x="30480" y="115570"/>
                      <a:pt x="44450" y="115570"/>
                    </a:cubicBezTo>
                    <a:cubicBezTo>
                      <a:pt x="58420" y="115570"/>
                      <a:pt x="72390" y="101600"/>
                      <a:pt x="72390" y="83820"/>
                    </a:cubicBezTo>
                    <a:cubicBezTo>
                      <a:pt x="72390" y="66040"/>
                      <a:pt x="60960" y="52070"/>
                      <a:pt x="44450" y="52070"/>
                    </a:cubicBezTo>
                    <a:cubicBezTo>
                      <a:pt x="27940" y="52070"/>
                      <a:pt x="16510" y="62230"/>
                      <a:pt x="16510" y="8382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1" name="Freeform 490">
                <a:extLst>
                  <a:ext uri="{FF2B5EF4-FFF2-40B4-BE49-F238E27FC236}">
                    <a16:creationId xmlns:a16="http://schemas.microsoft.com/office/drawing/2014/main" id="{DD25B5F7-F4D0-151B-2666-C2C1275F7DBB}"/>
                  </a:ext>
                </a:extLst>
              </p:cNvPr>
              <p:cNvSpPr/>
              <p:nvPr/>
            </p:nvSpPr>
            <p:spPr>
              <a:xfrm>
                <a:off x="7501890" y="3506470"/>
                <a:ext cx="51047" cy="92709"/>
              </a:xfrm>
              <a:custGeom>
                <a:avLst/>
                <a:gdLst>
                  <a:gd name="connsiteX0" fmla="*/ 0 w 51047"/>
                  <a:gd name="connsiteY0" fmla="*/ 2540 h 92709"/>
                  <a:gd name="connsiteX1" fmla="*/ 15240 w 51047"/>
                  <a:gd name="connsiteY1" fmla="*/ 2540 h 92709"/>
                  <a:gd name="connsiteX2" fmla="*/ 15240 w 51047"/>
                  <a:gd name="connsiteY2" fmla="*/ 15240 h 92709"/>
                  <a:gd name="connsiteX3" fmla="*/ 15240 w 51047"/>
                  <a:gd name="connsiteY3" fmla="*/ 21590 h 92709"/>
                  <a:gd name="connsiteX4" fmla="*/ 15240 w 51047"/>
                  <a:gd name="connsiteY4" fmla="*/ 21590 h 92709"/>
                  <a:gd name="connsiteX5" fmla="*/ 43180 w 51047"/>
                  <a:gd name="connsiteY5" fmla="*/ 0 h 92709"/>
                  <a:gd name="connsiteX6" fmla="*/ 48260 w 51047"/>
                  <a:gd name="connsiteY6" fmla="*/ 0 h 92709"/>
                  <a:gd name="connsiteX7" fmla="*/ 48260 w 51047"/>
                  <a:gd name="connsiteY7" fmla="*/ 16510 h 92709"/>
                  <a:gd name="connsiteX8" fmla="*/ 43180 w 51047"/>
                  <a:gd name="connsiteY8" fmla="*/ 16510 h 92709"/>
                  <a:gd name="connsiteX9" fmla="*/ 16510 w 51047"/>
                  <a:gd name="connsiteY9" fmla="*/ 53340 h 92709"/>
                  <a:gd name="connsiteX10" fmla="*/ 16510 w 51047"/>
                  <a:gd name="connsiteY10" fmla="*/ 92710 h 92709"/>
                  <a:gd name="connsiteX11" fmla="*/ 0 w 51047"/>
                  <a:gd name="connsiteY11" fmla="*/ 92710 h 92709"/>
                  <a:gd name="connsiteX12" fmla="*/ 0 w 51047"/>
                  <a:gd name="connsiteY12" fmla="*/ 3810 h 9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09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2" name="Freeform 491">
                <a:extLst>
                  <a:ext uri="{FF2B5EF4-FFF2-40B4-BE49-F238E27FC236}">
                    <a16:creationId xmlns:a16="http://schemas.microsoft.com/office/drawing/2014/main" id="{B57B5A98-10E9-A7B5-126D-4F712E723DBB}"/>
                  </a:ext>
                </a:extLst>
              </p:cNvPr>
              <p:cNvSpPr/>
              <p:nvPr/>
            </p:nvSpPr>
            <p:spPr>
              <a:xfrm>
                <a:off x="7562850" y="3506470"/>
                <a:ext cx="73659" cy="93979"/>
              </a:xfrm>
              <a:custGeom>
                <a:avLst/>
                <a:gdLst>
                  <a:gd name="connsiteX0" fmla="*/ 5080 w 73659"/>
                  <a:gd name="connsiteY0" fmla="*/ 6350 h 93979"/>
                  <a:gd name="connsiteX1" fmla="*/ 36830 w 73659"/>
                  <a:gd name="connsiteY1" fmla="*/ 0 h 93979"/>
                  <a:gd name="connsiteX2" fmla="*/ 73660 w 73659"/>
                  <a:gd name="connsiteY2" fmla="*/ 34290 h 93979"/>
                  <a:gd name="connsiteX3" fmla="*/ 73660 w 73659"/>
                  <a:gd name="connsiteY3" fmla="*/ 91440 h 93979"/>
                  <a:gd name="connsiteX4" fmla="*/ 58420 w 73659"/>
                  <a:gd name="connsiteY4" fmla="*/ 91440 h 93979"/>
                  <a:gd name="connsiteX5" fmla="*/ 58420 w 73659"/>
                  <a:gd name="connsiteY5" fmla="*/ 81280 h 93979"/>
                  <a:gd name="connsiteX6" fmla="*/ 58420 w 73659"/>
                  <a:gd name="connsiteY6" fmla="*/ 73660 h 93979"/>
                  <a:gd name="connsiteX7" fmla="*/ 58420 w 73659"/>
                  <a:gd name="connsiteY7" fmla="*/ 73660 h 93979"/>
                  <a:gd name="connsiteX8" fmla="*/ 27940 w 73659"/>
                  <a:gd name="connsiteY8" fmla="*/ 93980 h 93979"/>
                  <a:gd name="connsiteX9" fmla="*/ 0 w 73659"/>
                  <a:gd name="connsiteY9" fmla="*/ 67310 h 93979"/>
                  <a:gd name="connsiteX10" fmla="*/ 58420 w 73659"/>
                  <a:gd name="connsiteY10" fmla="*/ 39370 h 93979"/>
                  <a:gd name="connsiteX11" fmla="*/ 58420 w 73659"/>
                  <a:gd name="connsiteY11" fmla="*/ 34290 h 93979"/>
                  <a:gd name="connsiteX12" fmla="*/ 35560 w 73659"/>
                  <a:gd name="connsiteY12" fmla="*/ 13970 h 93979"/>
                  <a:gd name="connsiteX13" fmla="*/ 6350 w 73659"/>
                  <a:gd name="connsiteY13" fmla="*/ 21590 h 93979"/>
                  <a:gd name="connsiteX14" fmla="*/ 6350 w 73659"/>
                  <a:gd name="connsiteY14" fmla="*/ 6350 h 93979"/>
                  <a:gd name="connsiteX15" fmla="*/ 57150 w 73659"/>
                  <a:gd name="connsiteY15" fmla="*/ 50800 h 93979"/>
                  <a:gd name="connsiteX16" fmla="*/ 16510 w 73659"/>
                  <a:gd name="connsiteY16" fmla="*/ 66040 h 93979"/>
                  <a:gd name="connsiteX17" fmla="*/ 30480 w 73659"/>
                  <a:gd name="connsiteY17" fmla="*/ 78740 h 93979"/>
                  <a:gd name="connsiteX18" fmla="*/ 57150 w 73659"/>
                  <a:gd name="connsiteY18" fmla="*/ 4953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78740"/>
                      <a:pt x="30480" y="78740"/>
                    </a:cubicBezTo>
                    <a:cubicBezTo>
                      <a:pt x="45720" y="78740"/>
                      <a:pt x="57150" y="63500"/>
                      <a:pt x="57150" y="495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3" name="Freeform 492">
                <a:extLst>
                  <a:ext uri="{FF2B5EF4-FFF2-40B4-BE49-F238E27FC236}">
                    <a16:creationId xmlns:a16="http://schemas.microsoft.com/office/drawing/2014/main" id="{9577399C-FB5C-C5CB-5A29-EE2FD288E8E6}"/>
                  </a:ext>
                </a:extLst>
              </p:cNvPr>
              <p:cNvSpPr/>
              <p:nvPr/>
            </p:nvSpPr>
            <p:spPr>
              <a:xfrm>
                <a:off x="7668259" y="3506470"/>
                <a:ext cx="80009" cy="91439"/>
              </a:xfrm>
              <a:custGeom>
                <a:avLst/>
                <a:gdLst>
                  <a:gd name="connsiteX0" fmla="*/ 15240 w 80009"/>
                  <a:gd name="connsiteY0" fmla="*/ 2540 h 91439"/>
                  <a:gd name="connsiteX1" fmla="*/ 15240 w 80009"/>
                  <a:gd name="connsiteY1" fmla="*/ 15240 h 91439"/>
                  <a:gd name="connsiteX2" fmla="*/ 15240 w 80009"/>
                  <a:gd name="connsiteY2" fmla="*/ 21590 h 91439"/>
                  <a:gd name="connsiteX3" fmla="*/ 15240 w 80009"/>
                  <a:gd name="connsiteY3" fmla="*/ 21590 h 91439"/>
                  <a:gd name="connsiteX4" fmla="*/ 49530 w 80009"/>
                  <a:gd name="connsiteY4" fmla="*/ 0 h 91439"/>
                  <a:gd name="connsiteX5" fmla="*/ 80010 w 80009"/>
                  <a:gd name="connsiteY5" fmla="*/ 35560 h 91439"/>
                  <a:gd name="connsiteX6" fmla="*/ 80010 w 80009"/>
                  <a:gd name="connsiteY6" fmla="*/ 91440 h 91439"/>
                  <a:gd name="connsiteX7" fmla="*/ 63500 w 80009"/>
                  <a:gd name="connsiteY7" fmla="*/ 91440 h 91439"/>
                  <a:gd name="connsiteX8" fmla="*/ 63500 w 80009"/>
                  <a:gd name="connsiteY8" fmla="*/ 39370 h 91439"/>
                  <a:gd name="connsiteX9" fmla="*/ 46990 w 80009"/>
                  <a:gd name="connsiteY9" fmla="*/ 16510 h 91439"/>
                  <a:gd name="connsiteX10" fmla="*/ 16510 w 80009"/>
                  <a:gd name="connsiteY10" fmla="*/ 48260 h 91439"/>
                  <a:gd name="connsiteX11" fmla="*/ 16510 w 80009"/>
                  <a:gd name="connsiteY11" fmla="*/ 91440 h 91439"/>
                  <a:gd name="connsiteX12" fmla="*/ 0 w 80009"/>
                  <a:gd name="connsiteY12" fmla="*/ 91440 h 91439"/>
                  <a:gd name="connsiteX13" fmla="*/ 0 w 80009"/>
                  <a:gd name="connsiteY13" fmla="*/ 2540 h 91439"/>
                  <a:gd name="connsiteX14" fmla="*/ 15240 w 80009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4" name="Freeform 493">
                <a:extLst>
                  <a:ext uri="{FF2B5EF4-FFF2-40B4-BE49-F238E27FC236}">
                    <a16:creationId xmlns:a16="http://schemas.microsoft.com/office/drawing/2014/main" id="{34A13125-589F-AD89-7439-E1E16BABC012}"/>
                  </a:ext>
                </a:extLst>
              </p:cNvPr>
              <p:cNvSpPr/>
              <p:nvPr/>
            </p:nvSpPr>
            <p:spPr>
              <a:xfrm>
                <a:off x="7772400" y="3469640"/>
                <a:ext cx="87630" cy="130809"/>
              </a:xfrm>
              <a:custGeom>
                <a:avLst/>
                <a:gdLst>
                  <a:gd name="connsiteX0" fmla="*/ 87630 w 87630"/>
                  <a:gd name="connsiteY0" fmla="*/ 128270 h 130809"/>
                  <a:gd name="connsiteX1" fmla="*/ 72390 w 87630"/>
                  <a:gd name="connsiteY1" fmla="*/ 128270 h 130809"/>
                  <a:gd name="connsiteX2" fmla="*/ 72390 w 87630"/>
                  <a:gd name="connsiteY2" fmla="*/ 118110 h 130809"/>
                  <a:gd name="connsiteX3" fmla="*/ 72390 w 87630"/>
                  <a:gd name="connsiteY3" fmla="*/ 111760 h 130809"/>
                  <a:gd name="connsiteX4" fmla="*/ 72390 w 87630"/>
                  <a:gd name="connsiteY4" fmla="*/ 111760 h 130809"/>
                  <a:gd name="connsiteX5" fmla="*/ 40640 w 87630"/>
                  <a:gd name="connsiteY5" fmla="*/ 130810 h 130809"/>
                  <a:gd name="connsiteX6" fmla="*/ 0 w 87630"/>
                  <a:gd name="connsiteY6" fmla="*/ 83820 h 130809"/>
                  <a:gd name="connsiteX7" fmla="*/ 40640 w 87630"/>
                  <a:gd name="connsiteY7" fmla="*/ 36830 h 130809"/>
                  <a:gd name="connsiteX8" fmla="*/ 71120 w 87630"/>
                  <a:gd name="connsiteY8" fmla="*/ 53340 h 130809"/>
                  <a:gd name="connsiteX9" fmla="*/ 71120 w 87630"/>
                  <a:gd name="connsiteY9" fmla="*/ 53340 h 130809"/>
                  <a:gd name="connsiteX10" fmla="*/ 71120 w 87630"/>
                  <a:gd name="connsiteY10" fmla="*/ 45720 h 130809"/>
                  <a:gd name="connsiteX11" fmla="*/ 71120 w 87630"/>
                  <a:gd name="connsiteY11" fmla="*/ 0 h 130809"/>
                  <a:gd name="connsiteX12" fmla="*/ 87630 w 87630"/>
                  <a:gd name="connsiteY12" fmla="*/ 0 h 130809"/>
                  <a:gd name="connsiteX13" fmla="*/ 87630 w 87630"/>
                  <a:gd name="connsiteY13" fmla="*/ 128270 h 130809"/>
                  <a:gd name="connsiteX14" fmla="*/ 15240 w 87630"/>
                  <a:gd name="connsiteY14" fmla="*/ 83820 h 130809"/>
                  <a:gd name="connsiteX15" fmla="*/ 43180 w 87630"/>
                  <a:gd name="connsiteY15" fmla="*/ 115570 h 130809"/>
                  <a:gd name="connsiteX16" fmla="*/ 71120 w 87630"/>
                  <a:gd name="connsiteY16" fmla="*/ 83820 h 130809"/>
                  <a:gd name="connsiteX17" fmla="*/ 43180 w 87630"/>
                  <a:gd name="connsiteY17" fmla="*/ 52070 h 130809"/>
                  <a:gd name="connsiteX18" fmla="*/ 15240 w 87630"/>
                  <a:gd name="connsiteY18" fmla="*/ 8382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30" h="130809">
                    <a:moveTo>
                      <a:pt x="87630" y="128270"/>
                    </a:moveTo>
                    <a:lnTo>
                      <a:pt x="72390" y="128270"/>
                    </a:lnTo>
                    <a:lnTo>
                      <a:pt x="72390" y="118110"/>
                    </a:lnTo>
                    <a:cubicBezTo>
                      <a:pt x="72390" y="114300"/>
                      <a:pt x="72390" y="111760"/>
                      <a:pt x="72390" y="111760"/>
                    </a:cubicBezTo>
                    <a:lnTo>
                      <a:pt x="72390" y="111760"/>
                    </a:lnTo>
                    <a:cubicBezTo>
                      <a:pt x="67310" y="121920"/>
                      <a:pt x="55880" y="130810"/>
                      <a:pt x="40640" y="130810"/>
                    </a:cubicBezTo>
                    <a:cubicBezTo>
                      <a:pt x="17780" y="130810"/>
                      <a:pt x="0" y="111760"/>
                      <a:pt x="0" y="83820"/>
                    </a:cubicBezTo>
                    <a:cubicBezTo>
                      <a:pt x="0" y="55880"/>
                      <a:pt x="17780" y="36830"/>
                      <a:pt x="40640" y="36830"/>
                    </a:cubicBezTo>
                    <a:cubicBezTo>
                      <a:pt x="63500" y="36830"/>
                      <a:pt x="67310" y="44450"/>
                      <a:pt x="71120" y="53340"/>
                    </a:cubicBezTo>
                    <a:lnTo>
                      <a:pt x="71120" y="53340"/>
                    </a:lnTo>
                    <a:cubicBezTo>
                      <a:pt x="71120" y="53340"/>
                      <a:pt x="71120" y="50800"/>
                      <a:pt x="71120" y="45720"/>
                    </a:cubicBezTo>
                    <a:lnTo>
                      <a:pt x="71120" y="0"/>
                    </a:lnTo>
                    <a:lnTo>
                      <a:pt x="87630" y="0"/>
                    </a:lnTo>
                    <a:lnTo>
                      <a:pt x="87630" y="128270"/>
                    </a:lnTo>
                    <a:close/>
                    <a:moveTo>
                      <a:pt x="15240" y="83820"/>
                    </a:moveTo>
                    <a:cubicBezTo>
                      <a:pt x="15240" y="102870"/>
                      <a:pt x="26670" y="115570"/>
                      <a:pt x="43180" y="115570"/>
                    </a:cubicBezTo>
                    <a:cubicBezTo>
                      <a:pt x="59690" y="115570"/>
                      <a:pt x="71120" y="105410"/>
                      <a:pt x="71120" y="83820"/>
                    </a:cubicBezTo>
                    <a:cubicBezTo>
                      <a:pt x="71120" y="62230"/>
                      <a:pt x="57150" y="52070"/>
                      <a:pt x="43180" y="52070"/>
                    </a:cubicBezTo>
                    <a:cubicBezTo>
                      <a:pt x="29210" y="52070"/>
                      <a:pt x="15240" y="66040"/>
                      <a:pt x="15240" y="8382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5" name="Freeform 494">
                <a:extLst>
                  <a:ext uri="{FF2B5EF4-FFF2-40B4-BE49-F238E27FC236}">
                    <a16:creationId xmlns:a16="http://schemas.microsoft.com/office/drawing/2014/main" id="{70211370-58CA-3D54-4B27-40BD20F0342D}"/>
                  </a:ext>
                </a:extLst>
              </p:cNvPr>
              <p:cNvSpPr/>
              <p:nvPr/>
            </p:nvSpPr>
            <p:spPr>
              <a:xfrm>
                <a:off x="7937500" y="3472179"/>
                <a:ext cx="20319" cy="125729"/>
              </a:xfrm>
              <a:custGeom>
                <a:avLst/>
                <a:gdLst>
                  <a:gd name="connsiteX0" fmla="*/ 10160 w 20319"/>
                  <a:gd name="connsiteY0" fmla="*/ 0 h 125729"/>
                  <a:gd name="connsiteX1" fmla="*/ 20320 w 20319"/>
                  <a:gd name="connsiteY1" fmla="*/ 10160 h 125729"/>
                  <a:gd name="connsiteX2" fmla="*/ 10160 w 20319"/>
                  <a:gd name="connsiteY2" fmla="*/ 20320 h 125729"/>
                  <a:gd name="connsiteX3" fmla="*/ 0 w 20319"/>
                  <a:gd name="connsiteY3" fmla="*/ 10160 h 125729"/>
                  <a:gd name="connsiteX4" fmla="*/ 10160 w 20319"/>
                  <a:gd name="connsiteY4" fmla="*/ 0 h 125729"/>
                  <a:gd name="connsiteX5" fmla="*/ 19050 w 20319"/>
                  <a:gd name="connsiteY5" fmla="*/ 36830 h 125729"/>
                  <a:gd name="connsiteX6" fmla="*/ 19050 w 20319"/>
                  <a:gd name="connsiteY6" fmla="*/ 125730 h 125729"/>
                  <a:gd name="connsiteX7" fmla="*/ 2540 w 20319"/>
                  <a:gd name="connsiteY7" fmla="*/ 125730 h 125729"/>
                  <a:gd name="connsiteX8" fmla="*/ 2540 w 20319"/>
                  <a:gd name="connsiteY8" fmla="*/ 36830 h 125729"/>
                  <a:gd name="connsiteX9" fmla="*/ 19050 w 20319"/>
                  <a:gd name="connsiteY9" fmla="*/ 36830 h 12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19" h="12572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9050" y="36830"/>
                    </a:moveTo>
                    <a:lnTo>
                      <a:pt x="19050" y="125730"/>
                    </a:lnTo>
                    <a:lnTo>
                      <a:pt x="2540" y="125730"/>
                    </a:lnTo>
                    <a:lnTo>
                      <a:pt x="2540" y="36830"/>
                    </a:lnTo>
                    <a:lnTo>
                      <a:pt x="19050" y="368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6" name="Freeform 495">
                <a:extLst>
                  <a:ext uri="{FF2B5EF4-FFF2-40B4-BE49-F238E27FC236}">
                    <a16:creationId xmlns:a16="http://schemas.microsoft.com/office/drawing/2014/main" id="{33B4AC90-158E-B501-07F9-406057DF0068}"/>
                  </a:ext>
                </a:extLst>
              </p:cNvPr>
              <p:cNvSpPr/>
              <p:nvPr/>
            </p:nvSpPr>
            <p:spPr>
              <a:xfrm>
                <a:off x="7990840" y="3506470"/>
                <a:ext cx="137159" cy="91439"/>
              </a:xfrm>
              <a:custGeom>
                <a:avLst/>
                <a:gdLst>
                  <a:gd name="connsiteX0" fmla="*/ 15240 w 137159"/>
                  <a:gd name="connsiteY0" fmla="*/ 2540 h 91439"/>
                  <a:gd name="connsiteX1" fmla="*/ 15240 w 137159"/>
                  <a:gd name="connsiteY1" fmla="*/ 15240 h 91439"/>
                  <a:gd name="connsiteX2" fmla="*/ 15240 w 137159"/>
                  <a:gd name="connsiteY2" fmla="*/ 21590 h 91439"/>
                  <a:gd name="connsiteX3" fmla="*/ 15240 w 137159"/>
                  <a:gd name="connsiteY3" fmla="*/ 21590 h 91439"/>
                  <a:gd name="connsiteX4" fmla="*/ 48260 w 137159"/>
                  <a:gd name="connsiteY4" fmla="*/ 0 h 91439"/>
                  <a:gd name="connsiteX5" fmla="*/ 74930 w 137159"/>
                  <a:gd name="connsiteY5" fmla="*/ 20320 h 91439"/>
                  <a:gd name="connsiteX6" fmla="*/ 74930 w 137159"/>
                  <a:gd name="connsiteY6" fmla="*/ 20320 h 91439"/>
                  <a:gd name="connsiteX7" fmla="*/ 105410 w 137159"/>
                  <a:gd name="connsiteY7" fmla="*/ 0 h 91439"/>
                  <a:gd name="connsiteX8" fmla="*/ 137160 w 137159"/>
                  <a:gd name="connsiteY8" fmla="*/ 35560 h 91439"/>
                  <a:gd name="connsiteX9" fmla="*/ 137160 w 137159"/>
                  <a:gd name="connsiteY9" fmla="*/ 91440 h 91439"/>
                  <a:gd name="connsiteX10" fmla="*/ 120650 w 137159"/>
                  <a:gd name="connsiteY10" fmla="*/ 91440 h 91439"/>
                  <a:gd name="connsiteX11" fmla="*/ 120650 w 137159"/>
                  <a:gd name="connsiteY11" fmla="*/ 39370 h 91439"/>
                  <a:gd name="connsiteX12" fmla="*/ 104140 w 137159"/>
                  <a:gd name="connsiteY12" fmla="*/ 16510 h 91439"/>
                  <a:gd name="connsiteX13" fmla="*/ 77470 w 137159"/>
                  <a:gd name="connsiteY13" fmla="*/ 50800 h 91439"/>
                  <a:gd name="connsiteX14" fmla="*/ 77470 w 137159"/>
                  <a:gd name="connsiteY14" fmla="*/ 91440 h 91439"/>
                  <a:gd name="connsiteX15" fmla="*/ 60960 w 137159"/>
                  <a:gd name="connsiteY15" fmla="*/ 91440 h 91439"/>
                  <a:gd name="connsiteX16" fmla="*/ 60960 w 137159"/>
                  <a:gd name="connsiteY16" fmla="*/ 38100 h 91439"/>
                  <a:gd name="connsiteX17" fmla="*/ 44450 w 137159"/>
                  <a:gd name="connsiteY17" fmla="*/ 15240 h 91439"/>
                  <a:gd name="connsiteX18" fmla="*/ 16510 w 137159"/>
                  <a:gd name="connsiteY18" fmla="*/ 49530 h 91439"/>
                  <a:gd name="connsiteX19" fmla="*/ 16510 w 137159"/>
                  <a:gd name="connsiteY19" fmla="*/ 90170 h 91439"/>
                  <a:gd name="connsiteX20" fmla="*/ 0 w 137159"/>
                  <a:gd name="connsiteY20" fmla="*/ 90170 h 91439"/>
                  <a:gd name="connsiteX21" fmla="*/ 0 w 137159"/>
                  <a:gd name="connsiteY21" fmla="*/ 1270 h 91439"/>
                  <a:gd name="connsiteX22" fmla="*/ 15240 w 137159"/>
                  <a:gd name="connsiteY22" fmla="*/ 127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37159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33020" y="0"/>
                      <a:pt x="48260" y="0"/>
                    </a:cubicBezTo>
                    <a:cubicBezTo>
                      <a:pt x="63500" y="0"/>
                      <a:pt x="72390" y="7620"/>
                      <a:pt x="74930" y="20320"/>
                    </a:cubicBezTo>
                    <a:lnTo>
                      <a:pt x="74930" y="20320"/>
                    </a:lnTo>
                    <a:cubicBezTo>
                      <a:pt x="80010" y="8890"/>
                      <a:pt x="92710" y="0"/>
                      <a:pt x="105410" y="0"/>
                    </a:cubicBezTo>
                    <a:cubicBezTo>
                      <a:pt x="127000" y="0"/>
                      <a:pt x="137160" y="12700"/>
                      <a:pt x="137160" y="35560"/>
                    </a:cubicBezTo>
                    <a:lnTo>
                      <a:pt x="137160" y="91440"/>
                    </a:lnTo>
                    <a:lnTo>
                      <a:pt x="120650" y="91440"/>
                    </a:lnTo>
                    <a:lnTo>
                      <a:pt x="120650" y="39370"/>
                    </a:lnTo>
                    <a:cubicBezTo>
                      <a:pt x="120650" y="26670"/>
                      <a:pt x="116840" y="16510"/>
                      <a:pt x="104140" y="16510"/>
                    </a:cubicBezTo>
                    <a:cubicBezTo>
                      <a:pt x="91440" y="16510"/>
                      <a:pt x="77470" y="34290"/>
                      <a:pt x="77470" y="50800"/>
                    </a:cubicBezTo>
                    <a:lnTo>
                      <a:pt x="77470" y="91440"/>
                    </a:lnTo>
                    <a:lnTo>
                      <a:pt x="60960" y="91440"/>
                    </a:lnTo>
                    <a:lnTo>
                      <a:pt x="60960" y="38100"/>
                    </a:lnTo>
                    <a:cubicBezTo>
                      <a:pt x="60960" y="26670"/>
                      <a:pt x="58420" y="15240"/>
                      <a:pt x="44450" y="15240"/>
                    </a:cubicBezTo>
                    <a:cubicBezTo>
                      <a:pt x="30480" y="15240"/>
                      <a:pt x="16510" y="33020"/>
                      <a:pt x="16510" y="49530"/>
                    </a:cubicBezTo>
                    <a:lnTo>
                      <a:pt x="16510" y="90170"/>
                    </a:lnTo>
                    <a:lnTo>
                      <a:pt x="0" y="90170"/>
                    </a:lnTo>
                    <a:lnTo>
                      <a:pt x="0" y="1270"/>
                    </a:lnTo>
                    <a:lnTo>
                      <a:pt x="15240" y="12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7" name="Freeform 496">
                <a:extLst>
                  <a:ext uri="{FF2B5EF4-FFF2-40B4-BE49-F238E27FC236}">
                    <a16:creationId xmlns:a16="http://schemas.microsoft.com/office/drawing/2014/main" id="{025BC0B6-60D9-2CF8-1C10-A4ED5A9EF400}"/>
                  </a:ext>
                </a:extLst>
              </p:cNvPr>
              <p:cNvSpPr/>
              <p:nvPr/>
            </p:nvSpPr>
            <p:spPr>
              <a:xfrm>
                <a:off x="8150859" y="3506470"/>
                <a:ext cx="73659" cy="93979"/>
              </a:xfrm>
              <a:custGeom>
                <a:avLst/>
                <a:gdLst>
                  <a:gd name="connsiteX0" fmla="*/ 5080 w 73659"/>
                  <a:gd name="connsiteY0" fmla="*/ 6350 h 93979"/>
                  <a:gd name="connsiteX1" fmla="*/ 36830 w 73659"/>
                  <a:gd name="connsiteY1" fmla="*/ 0 h 93979"/>
                  <a:gd name="connsiteX2" fmla="*/ 73660 w 73659"/>
                  <a:gd name="connsiteY2" fmla="*/ 34290 h 93979"/>
                  <a:gd name="connsiteX3" fmla="*/ 73660 w 73659"/>
                  <a:gd name="connsiteY3" fmla="*/ 91440 h 93979"/>
                  <a:gd name="connsiteX4" fmla="*/ 58420 w 73659"/>
                  <a:gd name="connsiteY4" fmla="*/ 91440 h 93979"/>
                  <a:gd name="connsiteX5" fmla="*/ 58420 w 73659"/>
                  <a:gd name="connsiteY5" fmla="*/ 81280 h 93979"/>
                  <a:gd name="connsiteX6" fmla="*/ 58420 w 73659"/>
                  <a:gd name="connsiteY6" fmla="*/ 73660 h 93979"/>
                  <a:gd name="connsiteX7" fmla="*/ 58420 w 73659"/>
                  <a:gd name="connsiteY7" fmla="*/ 73660 h 93979"/>
                  <a:gd name="connsiteX8" fmla="*/ 27940 w 73659"/>
                  <a:gd name="connsiteY8" fmla="*/ 93980 h 93979"/>
                  <a:gd name="connsiteX9" fmla="*/ 0 w 73659"/>
                  <a:gd name="connsiteY9" fmla="*/ 67310 h 93979"/>
                  <a:gd name="connsiteX10" fmla="*/ 58420 w 73659"/>
                  <a:gd name="connsiteY10" fmla="*/ 39370 h 93979"/>
                  <a:gd name="connsiteX11" fmla="*/ 58420 w 73659"/>
                  <a:gd name="connsiteY11" fmla="*/ 34290 h 93979"/>
                  <a:gd name="connsiteX12" fmla="*/ 35560 w 73659"/>
                  <a:gd name="connsiteY12" fmla="*/ 13970 h 93979"/>
                  <a:gd name="connsiteX13" fmla="*/ 6350 w 73659"/>
                  <a:gd name="connsiteY13" fmla="*/ 21590 h 93979"/>
                  <a:gd name="connsiteX14" fmla="*/ 6350 w 73659"/>
                  <a:gd name="connsiteY14" fmla="*/ 6350 h 93979"/>
                  <a:gd name="connsiteX15" fmla="*/ 57150 w 73659"/>
                  <a:gd name="connsiteY15" fmla="*/ 50800 h 93979"/>
                  <a:gd name="connsiteX16" fmla="*/ 16510 w 73659"/>
                  <a:gd name="connsiteY16" fmla="*/ 66040 h 93979"/>
                  <a:gd name="connsiteX17" fmla="*/ 30480 w 73659"/>
                  <a:gd name="connsiteY17" fmla="*/ 78740 h 93979"/>
                  <a:gd name="connsiteX18" fmla="*/ 57150 w 73659"/>
                  <a:gd name="connsiteY18" fmla="*/ 4953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78740"/>
                      <a:pt x="30480" y="78740"/>
                    </a:cubicBezTo>
                    <a:cubicBezTo>
                      <a:pt x="45720" y="78740"/>
                      <a:pt x="57150" y="63500"/>
                      <a:pt x="57150" y="495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8" name="Freeform 497">
                <a:extLst>
                  <a:ext uri="{FF2B5EF4-FFF2-40B4-BE49-F238E27FC236}">
                    <a16:creationId xmlns:a16="http://schemas.microsoft.com/office/drawing/2014/main" id="{A83AD861-CFBE-4C87-E21C-88AF76CB9AA2}"/>
                  </a:ext>
                </a:extLst>
              </p:cNvPr>
              <p:cNvSpPr/>
              <p:nvPr/>
            </p:nvSpPr>
            <p:spPr>
              <a:xfrm>
                <a:off x="8246109" y="3506470"/>
                <a:ext cx="83820" cy="130809"/>
              </a:xfrm>
              <a:custGeom>
                <a:avLst/>
                <a:gdLst>
                  <a:gd name="connsiteX0" fmla="*/ 48260 w 83820"/>
                  <a:gd name="connsiteY0" fmla="*/ 77470 h 130809"/>
                  <a:gd name="connsiteX1" fmla="*/ 83820 w 83820"/>
                  <a:gd name="connsiteY1" fmla="*/ 102870 h 130809"/>
                  <a:gd name="connsiteX2" fmla="*/ 40640 w 83820"/>
                  <a:gd name="connsiteY2" fmla="*/ 130810 h 130809"/>
                  <a:gd name="connsiteX3" fmla="*/ 0 w 83820"/>
                  <a:gd name="connsiteY3" fmla="*/ 106680 h 130809"/>
                  <a:gd name="connsiteX4" fmla="*/ 24130 w 83820"/>
                  <a:gd name="connsiteY4" fmla="*/ 85090 h 130809"/>
                  <a:gd name="connsiteX5" fmla="*/ 10160 w 83820"/>
                  <a:gd name="connsiteY5" fmla="*/ 73660 h 130809"/>
                  <a:gd name="connsiteX6" fmla="*/ 22860 w 83820"/>
                  <a:gd name="connsiteY6" fmla="*/ 60960 h 130809"/>
                  <a:gd name="connsiteX7" fmla="*/ 1270 w 83820"/>
                  <a:gd name="connsiteY7" fmla="*/ 31750 h 130809"/>
                  <a:gd name="connsiteX8" fmla="*/ 36830 w 83820"/>
                  <a:gd name="connsiteY8" fmla="*/ 0 h 130809"/>
                  <a:gd name="connsiteX9" fmla="*/ 50800 w 83820"/>
                  <a:gd name="connsiteY9" fmla="*/ 2540 h 130809"/>
                  <a:gd name="connsiteX10" fmla="*/ 82550 w 83820"/>
                  <a:gd name="connsiteY10" fmla="*/ 2540 h 130809"/>
                  <a:gd name="connsiteX11" fmla="*/ 82550 w 83820"/>
                  <a:gd name="connsiteY11" fmla="*/ 15240 h 130809"/>
                  <a:gd name="connsiteX12" fmla="*/ 69850 w 83820"/>
                  <a:gd name="connsiteY12" fmla="*/ 15240 h 130809"/>
                  <a:gd name="connsiteX13" fmla="*/ 64770 w 83820"/>
                  <a:gd name="connsiteY13" fmla="*/ 15240 h 130809"/>
                  <a:gd name="connsiteX14" fmla="*/ 64770 w 83820"/>
                  <a:gd name="connsiteY14" fmla="*/ 15240 h 130809"/>
                  <a:gd name="connsiteX15" fmla="*/ 72390 w 83820"/>
                  <a:gd name="connsiteY15" fmla="*/ 33020 h 130809"/>
                  <a:gd name="connsiteX16" fmla="*/ 39370 w 83820"/>
                  <a:gd name="connsiteY16" fmla="*/ 63500 h 130809"/>
                  <a:gd name="connsiteX17" fmla="*/ 39370 w 83820"/>
                  <a:gd name="connsiteY17" fmla="*/ 63500 h 130809"/>
                  <a:gd name="connsiteX18" fmla="*/ 25400 w 83820"/>
                  <a:gd name="connsiteY18" fmla="*/ 71120 h 130809"/>
                  <a:gd name="connsiteX19" fmla="*/ 46990 w 83820"/>
                  <a:gd name="connsiteY19" fmla="*/ 78740 h 130809"/>
                  <a:gd name="connsiteX20" fmla="*/ 67310 w 83820"/>
                  <a:gd name="connsiteY20" fmla="*/ 104140 h 130809"/>
                  <a:gd name="connsiteX21" fmla="*/ 40640 w 83820"/>
                  <a:gd name="connsiteY21" fmla="*/ 90170 h 130809"/>
                  <a:gd name="connsiteX22" fmla="*/ 16510 w 83820"/>
                  <a:gd name="connsiteY22" fmla="*/ 105410 h 130809"/>
                  <a:gd name="connsiteX23" fmla="*/ 41910 w 83820"/>
                  <a:gd name="connsiteY23" fmla="*/ 119380 h 130809"/>
                  <a:gd name="connsiteX24" fmla="*/ 67310 w 83820"/>
                  <a:gd name="connsiteY24" fmla="*/ 105410 h 130809"/>
                  <a:gd name="connsiteX25" fmla="*/ 59690 w 83820"/>
                  <a:gd name="connsiteY25" fmla="*/ 31750 h 130809"/>
                  <a:gd name="connsiteX26" fmla="*/ 39370 w 83820"/>
                  <a:gd name="connsiteY26" fmla="*/ 12700 h 130809"/>
                  <a:gd name="connsiteX27" fmla="*/ 19050 w 83820"/>
                  <a:gd name="connsiteY27" fmla="*/ 31750 h 130809"/>
                  <a:gd name="connsiteX28" fmla="*/ 39370 w 83820"/>
                  <a:gd name="connsiteY28" fmla="*/ 50800 h 130809"/>
                  <a:gd name="connsiteX29" fmla="*/ 59690 w 83820"/>
                  <a:gd name="connsiteY29" fmla="*/ 3175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3820" h="130809">
                    <a:moveTo>
                      <a:pt x="48260" y="77470"/>
                    </a:moveTo>
                    <a:cubicBezTo>
                      <a:pt x="71120" y="80010"/>
                      <a:pt x="83820" y="86360"/>
                      <a:pt x="83820" y="102870"/>
                    </a:cubicBezTo>
                    <a:cubicBezTo>
                      <a:pt x="83820" y="119380"/>
                      <a:pt x="66040" y="130810"/>
                      <a:pt x="40640" y="130810"/>
                    </a:cubicBezTo>
                    <a:cubicBezTo>
                      <a:pt x="15240" y="130810"/>
                      <a:pt x="0" y="123190"/>
                      <a:pt x="0" y="106680"/>
                    </a:cubicBezTo>
                    <a:cubicBezTo>
                      <a:pt x="0" y="90170"/>
                      <a:pt x="11430" y="87630"/>
                      <a:pt x="24130" y="85090"/>
                    </a:cubicBezTo>
                    <a:cubicBezTo>
                      <a:pt x="15240" y="85090"/>
                      <a:pt x="10160" y="80010"/>
                      <a:pt x="10160" y="73660"/>
                    </a:cubicBezTo>
                    <a:cubicBezTo>
                      <a:pt x="10160" y="67310"/>
                      <a:pt x="15240" y="63500"/>
                      <a:pt x="22860" y="60960"/>
                    </a:cubicBezTo>
                    <a:cubicBezTo>
                      <a:pt x="10160" y="55880"/>
                      <a:pt x="1270" y="45720"/>
                      <a:pt x="1270" y="31750"/>
                    </a:cubicBezTo>
                    <a:cubicBezTo>
                      <a:pt x="1270" y="17780"/>
                      <a:pt x="16510" y="0"/>
                      <a:pt x="36830" y="0"/>
                    </a:cubicBezTo>
                    <a:cubicBezTo>
                      <a:pt x="57150" y="0"/>
                      <a:pt x="46990" y="0"/>
                      <a:pt x="50800" y="2540"/>
                    </a:cubicBezTo>
                    <a:lnTo>
                      <a:pt x="82550" y="2540"/>
                    </a:lnTo>
                    <a:lnTo>
                      <a:pt x="82550" y="15240"/>
                    </a:lnTo>
                    <a:lnTo>
                      <a:pt x="69850" y="15240"/>
                    </a:lnTo>
                    <a:cubicBezTo>
                      <a:pt x="67310" y="15240"/>
                      <a:pt x="64770" y="15240"/>
                      <a:pt x="64770" y="15240"/>
                    </a:cubicBezTo>
                    <a:lnTo>
                      <a:pt x="64770" y="15240"/>
                    </a:lnTo>
                    <a:cubicBezTo>
                      <a:pt x="69850" y="19050"/>
                      <a:pt x="72390" y="25400"/>
                      <a:pt x="72390" y="33020"/>
                    </a:cubicBezTo>
                    <a:cubicBezTo>
                      <a:pt x="72390" y="50800"/>
                      <a:pt x="58420" y="63500"/>
                      <a:pt x="39370" y="63500"/>
                    </a:cubicBezTo>
                    <a:lnTo>
                      <a:pt x="39370" y="63500"/>
                    </a:lnTo>
                    <a:cubicBezTo>
                      <a:pt x="31750" y="63500"/>
                      <a:pt x="25400" y="67310"/>
                      <a:pt x="25400" y="71120"/>
                    </a:cubicBezTo>
                    <a:cubicBezTo>
                      <a:pt x="25400" y="74930"/>
                      <a:pt x="30480" y="77470"/>
                      <a:pt x="46990" y="78740"/>
                    </a:cubicBezTo>
                    <a:close/>
                    <a:moveTo>
                      <a:pt x="67310" y="104140"/>
                    </a:moveTo>
                    <a:cubicBezTo>
                      <a:pt x="67310" y="96520"/>
                      <a:pt x="59690" y="90170"/>
                      <a:pt x="40640" y="90170"/>
                    </a:cubicBezTo>
                    <a:cubicBezTo>
                      <a:pt x="21590" y="90170"/>
                      <a:pt x="16510" y="96520"/>
                      <a:pt x="16510" y="105410"/>
                    </a:cubicBezTo>
                    <a:cubicBezTo>
                      <a:pt x="16510" y="114300"/>
                      <a:pt x="26670" y="119380"/>
                      <a:pt x="41910" y="119380"/>
                    </a:cubicBezTo>
                    <a:cubicBezTo>
                      <a:pt x="57150" y="119380"/>
                      <a:pt x="67310" y="113030"/>
                      <a:pt x="67310" y="105410"/>
                    </a:cubicBezTo>
                    <a:close/>
                    <a:moveTo>
                      <a:pt x="59690" y="31750"/>
                    </a:moveTo>
                    <a:cubicBezTo>
                      <a:pt x="59690" y="20320"/>
                      <a:pt x="50800" y="12700"/>
                      <a:pt x="39370" y="12700"/>
                    </a:cubicBezTo>
                    <a:cubicBezTo>
                      <a:pt x="27940" y="12700"/>
                      <a:pt x="19050" y="20320"/>
                      <a:pt x="19050" y="31750"/>
                    </a:cubicBezTo>
                    <a:cubicBezTo>
                      <a:pt x="19050" y="43180"/>
                      <a:pt x="27940" y="50800"/>
                      <a:pt x="39370" y="50800"/>
                    </a:cubicBezTo>
                    <a:cubicBezTo>
                      <a:pt x="50800" y="50800"/>
                      <a:pt x="59690" y="43180"/>
                      <a:pt x="59690" y="3175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9" name="Freeform 498">
                <a:extLst>
                  <a:ext uri="{FF2B5EF4-FFF2-40B4-BE49-F238E27FC236}">
                    <a16:creationId xmlns:a16="http://schemas.microsoft.com/office/drawing/2014/main" id="{FF6F00F3-09F5-0D7F-24B6-DAF9318B1FE3}"/>
                  </a:ext>
                </a:extLst>
              </p:cNvPr>
              <p:cNvSpPr/>
              <p:nvPr/>
            </p:nvSpPr>
            <p:spPr>
              <a:xfrm>
                <a:off x="8345169" y="3506470"/>
                <a:ext cx="83820" cy="93979"/>
              </a:xfrm>
              <a:custGeom>
                <a:avLst/>
                <a:gdLst>
                  <a:gd name="connsiteX0" fmla="*/ 83820 w 83820"/>
                  <a:gd name="connsiteY0" fmla="*/ 41910 h 93979"/>
                  <a:gd name="connsiteX1" fmla="*/ 83820 w 83820"/>
                  <a:gd name="connsiteY1" fmla="*/ 50800 h 93979"/>
                  <a:gd name="connsiteX2" fmla="*/ 17780 w 83820"/>
                  <a:gd name="connsiteY2" fmla="*/ 50800 h 93979"/>
                  <a:gd name="connsiteX3" fmla="*/ 48261 w 83820"/>
                  <a:gd name="connsiteY3" fmla="*/ 80010 h 93979"/>
                  <a:gd name="connsiteX4" fmla="*/ 80011 w 83820"/>
                  <a:gd name="connsiteY4" fmla="*/ 71120 h 93979"/>
                  <a:gd name="connsiteX5" fmla="*/ 80011 w 83820"/>
                  <a:gd name="connsiteY5" fmla="*/ 86360 h 93979"/>
                  <a:gd name="connsiteX6" fmla="*/ 46990 w 83820"/>
                  <a:gd name="connsiteY6" fmla="*/ 93980 h 93979"/>
                  <a:gd name="connsiteX7" fmla="*/ 0 w 83820"/>
                  <a:gd name="connsiteY7" fmla="*/ 46990 h 93979"/>
                  <a:gd name="connsiteX8" fmla="*/ 43180 w 83820"/>
                  <a:gd name="connsiteY8" fmla="*/ 0 h 93979"/>
                  <a:gd name="connsiteX9" fmla="*/ 83820 w 83820"/>
                  <a:gd name="connsiteY9" fmla="*/ 41910 h 93979"/>
                  <a:gd name="connsiteX10" fmla="*/ 43180 w 83820"/>
                  <a:gd name="connsiteY10" fmla="*/ 13970 h 93979"/>
                  <a:gd name="connsiteX11" fmla="*/ 17780 w 83820"/>
                  <a:gd name="connsiteY11" fmla="*/ 38100 h 93979"/>
                  <a:gd name="connsiteX12" fmla="*/ 67311 w 83820"/>
                  <a:gd name="connsiteY12" fmla="*/ 38100 h 93979"/>
                  <a:gd name="connsiteX13" fmla="*/ 43180 w 83820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1" y="80010"/>
                    </a:cubicBezTo>
                    <a:cubicBezTo>
                      <a:pt x="66040" y="80010"/>
                      <a:pt x="72390" y="76200"/>
                      <a:pt x="80011" y="71120"/>
                    </a:cubicBezTo>
                    <a:lnTo>
                      <a:pt x="80011" y="86360"/>
                    </a:lnTo>
                    <a:cubicBezTo>
                      <a:pt x="73661" y="90170"/>
                      <a:pt x="60961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1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1" y="38100"/>
                    </a:lnTo>
                    <a:cubicBezTo>
                      <a:pt x="67311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0" name="Freeform 499">
                <a:extLst>
                  <a:ext uri="{FF2B5EF4-FFF2-40B4-BE49-F238E27FC236}">
                    <a16:creationId xmlns:a16="http://schemas.microsoft.com/office/drawing/2014/main" id="{134E4A64-1D57-E032-F934-B09F26286917}"/>
                  </a:ext>
                </a:extLst>
              </p:cNvPr>
              <p:cNvSpPr/>
              <p:nvPr/>
            </p:nvSpPr>
            <p:spPr>
              <a:xfrm>
                <a:off x="8446769" y="3580129"/>
                <a:ext cx="20320" cy="20320"/>
              </a:xfrm>
              <a:custGeom>
                <a:avLst/>
                <a:gdLst>
                  <a:gd name="connsiteX0" fmla="*/ 10161 w 20320"/>
                  <a:gd name="connsiteY0" fmla="*/ 0 h 20320"/>
                  <a:gd name="connsiteX1" fmla="*/ 20320 w 20320"/>
                  <a:gd name="connsiteY1" fmla="*/ 10160 h 20320"/>
                  <a:gd name="connsiteX2" fmla="*/ 10161 w 20320"/>
                  <a:gd name="connsiteY2" fmla="*/ 20320 h 20320"/>
                  <a:gd name="connsiteX3" fmla="*/ 0 w 20320"/>
                  <a:gd name="connsiteY3" fmla="*/ 10160 h 20320"/>
                  <a:gd name="connsiteX4" fmla="*/ 10161 w 20320"/>
                  <a:gd name="connsiteY4" fmla="*/ 0 h 20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20" h="20320">
                    <a:moveTo>
                      <a:pt x="10161" y="0"/>
                    </a:moveTo>
                    <a:cubicBezTo>
                      <a:pt x="16511" y="0"/>
                      <a:pt x="20320" y="3810"/>
                      <a:pt x="20320" y="10160"/>
                    </a:cubicBezTo>
                    <a:cubicBezTo>
                      <a:pt x="20320" y="16510"/>
                      <a:pt x="16511" y="20320"/>
                      <a:pt x="10161" y="20320"/>
                    </a:cubicBezTo>
                    <a:cubicBezTo>
                      <a:pt x="3811" y="20320"/>
                      <a:pt x="0" y="16510"/>
                      <a:pt x="0" y="10160"/>
                    </a:cubicBezTo>
                    <a:cubicBezTo>
                      <a:pt x="0" y="3810"/>
                      <a:pt x="3811" y="0"/>
                      <a:pt x="10161" y="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613" name="Group 612">
            <a:extLst>
              <a:ext uri="{FF2B5EF4-FFF2-40B4-BE49-F238E27FC236}">
                <a16:creationId xmlns:a16="http://schemas.microsoft.com/office/drawing/2014/main" id="{B6898D72-8873-1449-2DC8-C64839682340}"/>
              </a:ext>
            </a:extLst>
          </p:cNvPr>
          <p:cNvGrpSpPr/>
          <p:nvPr/>
        </p:nvGrpSpPr>
        <p:grpSpPr>
          <a:xfrm>
            <a:off x="4268470" y="4588509"/>
            <a:ext cx="5247639" cy="1089660"/>
            <a:chOff x="4268470" y="4588509"/>
            <a:chExt cx="5247639" cy="1089660"/>
          </a:xfrm>
        </p:grpSpPr>
        <p:sp>
          <p:nvSpPr>
            <p:cNvPr id="502" name="Freeform 501">
              <a:extLst>
                <a:ext uri="{FF2B5EF4-FFF2-40B4-BE49-F238E27FC236}">
                  <a16:creationId xmlns:a16="http://schemas.microsoft.com/office/drawing/2014/main" id="{3184D62C-D64D-D3C1-61B9-9525AD87E6BC}"/>
                </a:ext>
              </a:extLst>
            </p:cNvPr>
            <p:cNvSpPr/>
            <p:nvPr/>
          </p:nvSpPr>
          <p:spPr>
            <a:xfrm>
              <a:off x="5394959" y="4660900"/>
              <a:ext cx="458470" cy="450850"/>
            </a:xfrm>
            <a:custGeom>
              <a:avLst/>
              <a:gdLst>
                <a:gd name="connsiteX0" fmla="*/ 162560 w 458470"/>
                <a:gd name="connsiteY0" fmla="*/ 392430 h 450850"/>
                <a:gd name="connsiteX1" fmla="*/ 297180 w 458470"/>
                <a:gd name="connsiteY1" fmla="*/ 392430 h 450850"/>
                <a:gd name="connsiteX2" fmla="*/ 325120 w 458470"/>
                <a:gd name="connsiteY2" fmla="*/ 450850 h 450850"/>
                <a:gd name="connsiteX3" fmla="*/ 458470 w 458470"/>
                <a:gd name="connsiteY3" fmla="*/ 450850 h 450850"/>
                <a:gd name="connsiteX4" fmla="*/ 232410 w 458470"/>
                <a:gd name="connsiteY4" fmla="*/ 0 h 450850"/>
                <a:gd name="connsiteX5" fmla="*/ 226060 w 458470"/>
                <a:gd name="connsiteY5" fmla="*/ 0 h 450850"/>
                <a:gd name="connsiteX6" fmla="*/ 0 w 458470"/>
                <a:gd name="connsiteY6" fmla="*/ 450850 h 450850"/>
                <a:gd name="connsiteX7" fmla="*/ 133350 w 458470"/>
                <a:gd name="connsiteY7" fmla="*/ 450850 h 450850"/>
                <a:gd name="connsiteX8" fmla="*/ 160020 w 458470"/>
                <a:gd name="connsiteY8" fmla="*/ 392430 h 450850"/>
                <a:gd name="connsiteX9" fmla="*/ 229870 w 458470"/>
                <a:gd name="connsiteY9" fmla="*/ 226060 h 450850"/>
                <a:gd name="connsiteX10" fmla="*/ 229870 w 458470"/>
                <a:gd name="connsiteY10" fmla="*/ 226060 h 450850"/>
                <a:gd name="connsiteX11" fmla="*/ 261620 w 458470"/>
                <a:gd name="connsiteY11" fmla="*/ 308610 h 450850"/>
                <a:gd name="connsiteX12" fmla="*/ 196850 w 458470"/>
                <a:gd name="connsiteY12" fmla="*/ 308610 h 450850"/>
                <a:gd name="connsiteX13" fmla="*/ 228600 w 458470"/>
                <a:gd name="connsiteY13" fmla="*/ 226060 h 45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8470" h="450850">
                  <a:moveTo>
                    <a:pt x="162560" y="392430"/>
                  </a:moveTo>
                  <a:lnTo>
                    <a:pt x="297180" y="392430"/>
                  </a:lnTo>
                  <a:lnTo>
                    <a:pt x="325120" y="450850"/>
                  </a:lnTo>
                  <a:lnTo>
                    <a:pt x="458470" y="450850"/>
                  </a:lnTo>
                  <a:lnTo>
                    <a:pt x="232410" y="0"/>
                  </a:lnTo>
                  <a:lnTo>
                    <a:pt x="226060" y="0"/>
                  </a:lnTo>
                  <a:lnTo>
                    <a:pt x="0" y="450850"/>
                  </a:lnTo>
                  <a:lnTo>
                    <a:pt x="133350" y="450850"/>
                  </a:lnTo>
                  <a:lnTo>
                    <a:pt x="160020" y="392430"/>
                  </a:lnTo>
                  <a:close/>
                  <a:moveTo>
                    <a:pt x="229870" y="226060"/>
                  </a:moveTo>
                  <a:lnTo>
                    <a:pt x="229870" y="226060"/>
                  </a:lnTo>
                  <a:cubicBezTo>
                    <a:pt x="233680" y="242570"/>
                    <a:pt x="250190" y="283210"/>
                    <a:pt x="261620" y="308610"/>
                  </a:cubicBezTo>
                  <a:lnTo>
                    <a:pt x="196850" y="308610"/>
                  </a:lnTo>
                  <a:cubicBezTo>
                    <a:pt x="208280" y="283210"/>
                    <a:pt x="224790" y="242570"/>
                    <a:pt x="228600" y="22606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 502">
              <a:extLst>
                <a:ext uri="{FF2B5EF4-FFF2-40B4-BE49-F238E27FC236}">
                  <a16:creationId xmlns:a16="http://schemas.microsoft.com/office/drawing/2014/main" id="{FA2CF971-0253-EDCC-EF5C-227A4F7BDC26}"/>
                </a:ext>
              </a:extLst>
            </p:cNvPr>
            <p:cNvSpPr/>
            <p:nvPr/>
          </p:nvSpPr>
          <p:spPr>
            <a:xfrm>
              <a:off x="5885179" y="4668520"/>
              <a:ext cx="361950" cy="444500"/>
            </a:xfrm>
            <a:custGeom>
              <a:avLst/>
              <a:gdLst>
                <a:gd name="connsiteX0" fmla="*/ 127000 w 361950"/>
                <a:gd name="connsiteY0" fmla="*/ 304800 h 444500"/>
                <a:gd name="connsiteX1" fmla="*/ 163830 w 361950"/>
                <a:gd name="connsiteY1" fmla="*/ 304800 h 444500"/>
                <a:gd name="connsiteX2" fmla="*/ 228600 w 361950"/>
                <a:gd name="connsiteY2" fmla="*/ 443230 h 444500"/>
                <a:gd name="connsiteX3" fmla="*/ 361950 w 361950"/>
                <a:gd name="connsiteY3" fmla="*/ 443230 h 444500"/>
                <a:gd name="connsiteX4" fmla="*/ 275590 w 361950"/>
                <a:gd name="connsiteY4" fmla="*/ 284480 h 444500"/>
                <a:gd name="connsiteX5" fmla="*/ 354330 w 361950"/>
                <a:gd name="connsiteY5" fmla="*/ 156210 h 444500"/>
                <a:gd name="connsiteX6" fmla="*/ 167640 w 361950"/>
                <a:gd name="connsiteY6" fmla="*/ 0 h 444500"/>
                <a:gd name="connsiteX7" fmla="*/ 0 w 361950"/>
                <a:gd name="connsiteY7" fmla="*/ 0 h 444500"/>
                <a:gd name="connsiteX8" fmla="*/ 0 w 361950"/>
                <a:gd name="connsiteY8" fmla="*/ 444500 h 444500"/>
                <a:gd name="connsiteX9" fmla="*/ 125730 w 361950"/>
                <a:gd name="connsiteY9" fmla="*/ 444500 h 444500"/>
                <a:gd name="connsiteX10" fmla="*/ 125730 w 361950"/>
                <a:gd name="connsiteY10" fmla="*/ 306070 h 444500"/>
                <a:gd name="connsiteX11" fmla="*/ 127000 w 361950"/>
                <a:gd name="connsiteY11" fmla="*/ 107950 h 444500"/>
                <a:gd name="connsiteX12" fmla="*/ 175260 w 361950"/>
                <a:gd name="connsiteY12" fmla="*/ 107950 h 444500"/>
                <a:gd name="connsiteX13" fmla="*/ 224790 w 361950"/>
                <a:gd name="connsiteY13" fmla="*/ 154940 h 444500"/>
                <a:gd name="connsiteX14" fmla="*/ 175260 w 361950"/>
                <a:gd name="connsiteY14" fmla="*/ 201930 h 444500"/>
                <a:gd name="connsiteX15" fmla="*/ 127000 w 361950"/>
                <a:gd name="connsiteY15" fmla="*/ 201930 h 444500"/>
                <a:gd name="connsiteX16" fmla="*/ 127000 w 361950"/>
                <a:gd name="connsiteY16" fmla="*/ 106680 h 44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1950" h="444500">
                  <a:moveTo>
                    <a:pt x="127000" y="304800"/>
                  </a:moveTo>
                  <a:lnTo>
                    <a:pt x="163830" y="304800"/>
                  </a:lnTo>
                  <a:lnTo>
                    <a:pt x="228600" y="443230"/>
                  </a:lnTo>
                  <a:lnTo>
                    <a:pt x="361950" y="443230"/>
                  </a:lnTo>
                  <a:lnTo>
                    <a:pt x="275590" y="284480"/>
                  </a:lnTo>
                  <a:cubicBezTo>
                    <a:pt x="323850" y="261620"/>
                    <a:pt x="354330" y="218440"/>
                    <a:pt x="354330" y="156210"/>
                  </a:cubicBezTo>
                  <a:cubicBezTo>
                    <a:pt x="354330" y="50800"/>
                    <a:pt x="276860" y="0"/>
                    <a:pt x="167640" y="0"/>
                  </a:cubicBezTo>
                  <a:lnTo>
                    <a:pt x="0" y="0"/>
                  </a:lnTo>
                  <a:lnTo>
                    <a:pt x="0" y="444500"/>
                  </a:lnTo>
                  <a:lnTo>
                    <a:pt x="125730" y="444500"/>
                  </a:lnTo>
                  <a:lnTo>
                    <a:pt x="125730" y="306070"/>
                  </a:lnTo>
                  <a:close/>
                  <a:moveTo>
                    <a:pt x="127000" y="107950"/>
                  </a:moveTo>
                  <a:lnTo>
                    <a:pt x="175260" y="107950"/>
                  </a:lnTo>
                  <a:cubicBezTo>
                    <a:pt x="200660" y="107950"/>
                    <a:pt x="224790" y="120650"/>
                    <a:pt x="224790" y="154940"/>
                  </a:cubicBezTo>
                  <a:cubicBezTo>
                    <a:pt x="224790" y="189230"/>
                    <a:pt x="201930" y="201930"/>
                    <a:pt x="175260" y="201930"/>
                  </a:cubicBezTo>
                  <a:lnTo>
                    <a:pt x="127000" y="201930"/>
                  </a:lnTo>
                  <a:lnTo>
                    <a:pt x="127000" y="10668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 503">
              <a:extLst>
                <a:ext uri="{FF2B5EF4-FFF2-40B4-BE49-F238E27FC236}">
                  <a16:creationId xmlns:a16="http://schemas.microsoft.com/office/drawing/2014/main" id="{FCC1495F-B488-0502-8A39-2A31CBB4B81C}"/>
                </a:ext>
              </a:extLst>
            </p:cNvPr>
            <p:cNvSpPr/>
            <p:nvPr/>
          </p:nvSpPr>
          <p:spPr>
            <a:xfrm>
              <a:off x="6297929" y="4668520"/>
              <a:ext cx="361950" cy="444500"/>
            </a:xfrm>
            <a:custGeom>
              <a:avLst/>
              <a:gdLst>
                <a:gd name="connsiteX0" fmla="*/ 127000 w 361950"/>
                <a:gd name="connsiteY0" fmla="*/ 304800 h 444500"/>
                <a:gd name="connsiteX1" fmla="*/ 163830 w 361950"/>
                <a:gd name="connsiteY1" fmla="*/ 304800 h 444500"/>
                <a:gd name="connsiteX2" fmla="*/ 228600 w 361950"/>
                <a:gd name="connsiteY2" fmla="*/ 443230 h 444500"/>
                <a:gd name="connsiteX3" fmla="*/ 361950 w 361950"/>
                <a:gd name="connsiteY3" fmla="*/ 443230 h 444500"/>
                <a:gd name="connsiteX4" fmla="*/ 275590 w 361950"/>
                <a:gd name="connsiteY4" fmla="*/ 284480 h 444500"/>
                <a:gd name="connsiteX5" fmla="*/ 354330 w 361950"/>
                <a:gd name="connsiteY5" fmla="*/ 156210 h 444500"/>
                <a:gd name="connsiteX6" fmla="*/ 167640 w 361950"/>
                <a:gd name="connsiteY6" fmla="*/ 0 h 444500"/>
                <a:gd name="connsiteX7" fmla="*/ 0 w 361950"/>
                <a:gd name="connsiteY7" fmla="*/ 0 h 444500"/>
                <a:gd name="connsiteX8" fmla="*/ 0 w 361950"/>
                <a:gd name="connsiteY8" fmla="*/ 444500 h 444500"/>
                <a:gd name="connsiteX9" fmla="*/ 125730 w 361950"/>
                <a:gd name="connsiteY9" fmla="*/ 444500 h 444500"/>
                <a:gd name="connsiteX10" fmla="*/ 125730 w 361950"/>
                <a:gd name="connsiteY10" fmla="*/ 306070 h 444500"/>
                <a:gd name="connsiteX11" fmla="*/ 127000 w 361950"/>
                <a:gd name="connsiteY11" fmla="*/ 107950 h 444500"/>
                <a:gd name="connsiteX12" fmla="*/ 175260 w 361950"/>
                <a:gd name="connsiteY12" fmla="*/ 107950 h 444500"/>
                <a:gd name="connsiteX13" fmla="*/ 224790 w 361950"/>
                <a:gd name="connsiteY13" fmla="*/ 154940 h 444500"/>
                <a:gd name="connsiteX14" fmla="*/ 175260 w 361950"/>
                <a:gd name="connsiteY14" fmla="*/ 201930 h 444500"/>
                <a:gd name="connsiteX15" fmla="*/ 127000 w 361950"/>
                <a:gd name="connsiteY15" fmla="*/ 201930 h 444500"/>
                <a:gd name="connsiteX16" fmla="*/ 127000 w 361950"/>
                <a:gd name="connsiteY16" fmla="*/ 106680 h 44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1950" h="444500">
                  <a:moveTo>
                    <a:pt x="127000" y="304800"/>
                  </a:moveTo>
                  <a:lnTo>
                    <a:pt x="163830" y="304800"/>
                  </a:lnTo>
                  <a:lnTo>
                    <a:pt x="228600" y="443230"/>
                  </a:lnTo>
                  <a:lnTo>
                    <a:pt x="361950" y="443230"/>
                  </a:lnTo>
                  <a:lnTo>
                    <a:pt x="275590" y="284480"/>
                  </a:lnTo>
                  <a:cubicBezTo>
                    <a:pt x="323850" y="261620"/>
                    <a:pt x="354330" y="218440"/>
                    <a:pt x="354330" y="156210"/>
                  </a:cubicBezTo>
                  <a:cubicBezTo>
                    <a:pt x="354330" y="50800"/>
                    <a:pt x="276860" y="0"/>
                    <a:pt x="167640" y="0"/>
                  </a:cubicBezTo>
                  <a:lnTo>
                    <a:pt x="0" y="0"/>
                  </a:lnTo>
                  <a:lnTo>
                    <a:pt x="0" y="444500"/>
                  </a:lnTo>
                  <a:lnTo>
                    <a:pt x="125730" y="444500"/>
                  </a:lnTo>
                  <a:lnTo>
                    <a:pt x="125730" y="306070"/>
                  </a:lnTo>
                  <a:close/>
                  <a:moveTo>
                    <a:pt x="127000" y="107950"/>
                  </a:moveTo>
                  <a:lnTo>
                    <a:pt x="175260" y="107950"/>
                  </a:lnTo>
                  <a:cubicBezTo>
                    <a:pt x="200660" y="107950"/>
                    <a:pt x="224790" y="120650"/>
                    <a:pt x="224790" y="154940"/>
                  </a:cubicBezTo>
                  <a:cubicBezTo>
                    <a:pt x="224790" y="189230"/>
                    <a:pt x="201930" y="201930"/>
                    <a:pt x="175260" y="201930"/>
                  </a:cubicBezTo>
                  <a:lnTo>
                    <a:pt x="127000" y="201930"/>
                  </a:lnTo>
                  <a:lnTo>
                    <a:pt x="127000" y="10668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 504">
              <a:extLst>
                <a:ext uri="{FF2B5EF4-FFF2-40B4-BE49-F238E27FC236}">
                  <a16:creationId xmlns:a16="http://schemas.microsoft.com/office/drawing/2014/main" id="{A5D2A25A-645D-AD52-4CD1-16B588EC223F}"/>
                </a:ext>
              </a:extLst>
            </p:cNvPr>
            <p:cNvSpPr/>
            <p:nvPr/>
          </p:nvSpPr>
          <p:spPr>
            <a:xfrm>
              <a:off x="6700519" y="4658359"/>
              <a:ext cx="473710" cy="462280"/>
            </a:xfrm>
            <a:custGeom>
              <a:avLst/>
              <a:gdLst>
                <a:gd name="connsiteX0" fmla="*/ 236220 w 473710"/>
                <a:gd name="connsiteY0" fmla="*/ 462280 h 462280"/>
                <a:gd name="connsiteX1" fmla="*/ 473711 w 473710"/>
                <a:gd name="connsiteY1" fmla="*/ 231140 h 462280"/>
                <a:gd name="connsiteX2" fmla="*/ 236220 w 473710"/>
                <a:gd name="connsiteY2" fmla="*/ 0 h 462280"/>
                <a:gd name="connsiteX3" fmla="*/ 0 w 473710"/>
                <a:gd name="connsiteY3" fmla="*/ 231140 h 462280"/>
                <a:gd name="connsiteX4" fmla="*/ 236220 w 473710"/>
                <a:gd name="connsiteY4" fmla="*/ 462280 h 462280"/>
                <a:gd name="connsiteX5" fmla="*/ 236220 w 473710"/>
                <a:gd name="connsiteY5" fmla="*/ 118110 h 462280"/>
                <a:gd name="connsiteX6" fmla="*/ 342900 w 473710"/>
                <a:gd name="connsiteY6" fmla="*/ 231140 h 462280"/>
                <a:gd name="connsiteX7" fmla="*/ 236220 w 473710"/>
                <a:gd name="connsiteY7" fmla="*/ 344170 h 462280"/>
                <a:gd name="connsiteX8" fmla="*/ 128270 w 473710"/>
                <a:gd name="connsiteY8" fmla="*/ 231140 h 462280"/>
                <a:gd name="connsiteX9" fmla="*/ 236220 w 473710"/>
                <a:gd name="connsiteY9" fmla="*/ 118110 h 46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3710" h="462280">
                  <a:moveTo>
                    <a:pt x="236220" y="462280"/>
                  </a:moveTo>
                  <a:cubicBezTo>
                    <a:pt x="375920" y="462280"/>
                    <a:pt x="473711" y="359410"/>
                    <a:pt x="473711" y="231140"/>
                  </a:cubicBezTo>
                  <a:cubicBezTo>
                    <a:pt x="473711" y="102870"/>
                    <a:pt x="375920" y="0"/>
                    <a:pt x="236220" y="0"/>
                  </a:cubicBezTo>
                  <a:cubicBezTo>
                    <a:pt x="96520" y="0"/>
                    <a:pt x="0" y="104140"/>
                    <a:pt x="0" y="231140"/>
                  </a:cubicBezTo>
                  <a:cubicBezTo>
                    <a:pt x="0" y="358140"/>
                    <a:pt x="97790" y="462280"/>
                    <a:pt x="236220" y="462280"/>
                  </a:cubicBezTo>
                  <a:close/>
                  <a:moveTo>
                    <a:pt x="236220" y="118110"/>
                  </a:moveTo>
                  <a:cubicBezTo>
                    <a:pt x="300990" y="118110"/>
                    <a:pt x="342900" y="172720"/>
                    <a:pt x="342900" y="231140"/>
                  </a:cubicBezTo>
                  <a:cubicBezTo>
                    <a:pt x="342900" y="289560"/>
                    <a:pt x="300990" y="344170"/>
                    <a:pt x="236220" y="344170"/>
                  </a:cubicBezTo>
                  <a:cubicBezTo>
                    <a:pt x="171450" y="344170"/>
                    <a:pt x="128270" y="290830"/>
                    <a:pt x="128270" y="231140"/>
                  </a:cubicBezTo>
                  <a:cubicBezTo>
                    <a:pt x="128270" y="171450"/>
                    <a:pt x="171450" y="118110"/>
                    <a:pt x="236220" y="11811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 505">
              <a:extLst>
                <a:ext uri="{FF2B5EF4-FFF2-40B4-BE49-F238E27FC236}">
                  <a16:creationId xmlns:a16="http://schemas.microsoft.com/office/drawing/2014/main" id="{7927BACF-F0DE-09D3-D454-33E15FB8758B}"/>
                </a:ext>
              </a:extLst>
            </p:cNvPr>
            <p:cNvSpPr/>
            <p:nvPr/>
          </p:nvSpPr>
          <p:spPr>
            <a:xfrm>
              <a:off x="7142480" y="4668520"/>
              <a:ext cx="648969" cy="449579"/>
            </a:xfrm>
            <a:custGeom>
              <a:avLst/>
              <a:gdLst>
                <a:gd name="connsiteX0" fmla="*/ 226060 w 648969"/>
                <a:gd name="connsiteY0" fmla="*/ 449580 h 449579"/>
                <a:gd name="connsiteX1" fmla="*/ 325120 w 648969"/>
                <a:gd name="connsiteY1" fmla="*/ 252730 h 449579"/>
                <a:gd name="connsiteX2" fmla="*/ 424180 w 648969"/>
                <a:gd name="connsiteY2" fmla="*/ 449580 h 449579"/>
                <a:gd name="connsiteX3" fmla="*/ 430530 w 648969"/>
                <a:gd name="connsiteY3" fmla="*/ 449580 h 449579"/>
                <a:gd name="connsiteX4" fmla="*/ 648970 w 648969"/>
                <a:gd name="connsiteY4" fmla="*/ 0 h 449579"/>
                <a:gd name="connsiteX5" fmla="*/ 502920 w 648969"/>
                <a:gd name="connsiteY5" fmla="*/ 0 h 449579"/>
                <a:gd name="connsiteX6" fmla="*/ 453389 w 648969"/>
                <a:gd name="connsiteY6" fmla="*/ 118110 h 449579"/>
                <a:gd name="connsiteX7" fmla="*/ 421639 w 648969"/>
                <a:gd name="connsiteY7" fmla="*/ 196850 h 449579"/>
                <a:gd name="connsiteX8" fmla="*/ 421639 w 648969"/>
                <a:gd name="connsiteY8" fmla="*/ 196850 h 449579"/>
                <a:gd name="connsiteX9" fmla="*/ 384810 w 648969"/>
                <a:gd name="connsiteY9" fmla="*/ 118110 h 449579"/>
                <a:gd name="connsiteX10" fmla="*/ 327660 w 648969"/>
                <a:gd name="connsiteY10" fmla="*/ 0 h 449579"/>
                <a:gd name="connsiteX11" fmla="*/ 321310 w 648969"/>
                <a:gd name="connsiteY11" fmla="*/ 0 h 449579"/>
                <a:gd name="connsiteX12" fmla="*/ 264160 w 648969"/>
                <a:gd name="connsiteY12" fmla="*/ 118110 h 449579"/>
                <a:gd name="connsiteX13" fmla="*/ 227330 w 648969"/>
                <a:gd name="connsiteY13" fmla="*/ 196850 h 449579"/>
                <a:gd name="connsiteX14" fmla="*/ 227330 w 648969"/>
                <a:gd name="connsiteY14" fmla="*/ 196850 h 449579"/>
                <a:gd name="connsiteX15" fmla="*/ 195580 w 648969"/>
                <a:gd name="connsiteY15" fmla="*/ 118110 h 449579"/>
                <a:gd name="connsiteX16" fmla="*/ 146050 w 648969"/>
                <a:gd name="connsiteY16" fmla="*/ 0 h 449579"/>
                <a:gd name="connsiteX17" fmla="*/ 0 w 648969"/>
                <a:gd name="connsiteY17" fmla="*/ 0 h 449579"/>
                <a:gd name="connsiteX18" fmla="*/ 218439 w 648969"/>
                <a:gd name="connsiteY18" fmla="*/ 449580 h 449579"/>
                <a:gd name="connsiteX19" fmla="*/ 224789 w 648969"/>
                <a:gd name="connsiteY19" fmla="*/ 449580 h 44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8969" h="449579">
                  <a:moveTo>
                    <a:pt x="226060" y="449580"/>
                  </a:moveTo>
                  <a:lnTo>
                    <a:pt x="325120" y="252730"/>
                  </a:lnTo>
                  <a:lnTo>
                    <a:pt x="424180" y="449580"/>
                  </a:lnTo>
                  <a:lnTo>
                    <a:pt x="430530" y="449580"/>
                  </a:lnTo>
                  <a:lnTo>
                    <a:pt x="648970" y="0"/>
                  </a:lnTo>
                  <a:lnTo>
                    <a:pt x="502920" y="0"/>
                  </a:lnTo>
                  <a:lnTo>
                    <a:pt x="453389" y="118110"/>
                  </a:lnTo>
                  <a:cubicBezTo>
                    <a:pt x="440689" y="147320"/>
                    <a:pt x="430530" y="173990"/>
                    <a:pt x="421639" y="196850"/>
                  </a:cubicBezTo>
                  <a:lnTo>
                    <a:pt x="421639" y="196850"/>
                  </a:lnTo>
                  <a:cubicBezTo>
                    <a:pt x="412750" y="173990"/>
                    <a:pt x="400050" y="151130"/>
                    <a:pt x="384810" y="118110"/>
                  </a:cubicBezTo>
                  <a:lnTo>
                    <a:pt x="327660" y="0"/>
                  </a:lnTo>
                  <a:lnTo>
                    <a:pt x="321310" y="0"/>
                  </a:lnTo>
                  <a:lnTo>
                    <a:pt x="264160" y="118110"/>
                  </a:lnTo>
                  <a:cubicBezTo>
                    <a:pt x="254000" y="140970"/>
                    <a:pt x="236220" y="173990"/>
                    <a:pt x="227330" y="196850"/>
                  </a:cubicBezTo>
                  <a:lnTo>
                    <a:pt x="227330" y="196850"/>
                  </a:lnTo>
                  <a:cubicBezTo>
                    <a:pt x="219710" y="173990"/>
                    <a:pt x="208280" y="147320"/>
                    <a:pt x="195580" y="118110"/>
                  </a:cubicBezTo>
                  <a:lnTo>
                    <a:pt x="146050" y="0"/>
                  </a:lnTo>
                  <a:lnTo>
                    <a:pt x="0" y="0"/>
                  </a:lnTo>
                  <a:lnTo>
                    <a:pt x="218439" y="449580"/>
                  </a:lnTo>
                  <a:lnTo>
                    <a:pt x="224789" y="44958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 506">
              <a:extLst>
                <a:ext uri="{FF2B5EF4-FFF2-40B4-BE49-F238E27FC236}">
                  <a16:creationId xmlns:a16="http://schemas.microsoft.com/office/drawing/2014/main" id="{A520BA9F-BBD4-A6F6-D2E8-A0B980C5911E}"/>
                </a:ext>
              </a:extLst>
            </p:cNvPr>
            <p:cNvSpPr/>
            <p:nvPr/>
          </p:nvSpPr>
          <p:spPr>
            <a:xfrm>
              <a:off x="7813040" y="4667250"/>
              <a:ext cx="406400" cy="444500"/>
            </a:xfrm>
            <a:custGeom>
              <a:avLst/>
              <a:gdLst>
                <a:gd name="connsiteX0" fmla="*/ 129540 w 406400"/>
                <a:gd name="connsiteY0" fmla="*/ 273050 h 444500"/>
                <a:gd name="connsiteX1" fmla="*/ 276860 w 406400"/>
                <a:gd name="connsiteY1" fmla="*/ 273050 h 444500"/>
                <a:gd name="connsiteX2" fmla="*/ 276860 w 406400"/>
                <a:gd name="connsiteY2" fmla="*/ 444500 h 444500"/>
                <a:gd name="connsiteX3" fmla="*/ 406400 w 406400"/>
                <a:gd name="connsiteY3" fmla="*/ 444500 h 444500"/>
                <a:gd name="connsiteX4" fmla="*/ 406400 w 406400"/>
                <a:gd name="connsiteY4" fmla="*/ 0 h 444500"/>
                <a:gd name="connsiteX5" fmla="*/ 276860 w 406400"/>
                <a:gd name="connsiteY5" fmla="*/ 0 h 444500"/>
                <a:gd name="connsiteX6" fmla="*/ 276860 w 406400"/>
                <a:gd name="connsiteY6" fmla="*/ 165100 h 444500"/>
                <a:gd name="connsiteX7" fmla="*/ 129540 w 406400"/>
                <a:gd name="connsiteY7" fmla="*/ 165100 h 444500"/>
                <a:gd name="connsiteX8" fmla="*/ 129540 w 406400"/>
                <a:gd name="connsiteY8" fmla="*/ 0 h 444500"/>
                <a:gd name="connsiteX9" fmla="*/ 0 w 406400"/>
                <a:gd name="connsiteY9" fmla="*/ 0 h 444500"/>
                <a:gd name="connsiteX10" fmla="*/ 0 w 406400"/>
                <a:gd name="connsiteY10" fmla="*/ 444500 h 444500"/>
                <a:gd name="connsiteX11" fmla="*/ 129540 w 406400"/>
                <a:gd name="connsiteY11" fmla="*/ 444500 h 444500"/>
                <a:gd name="connsiteX12" fmla="*/ 129540 w 406400"/>
                <a:gd name="connsiteY12" fmla="*/ 273050 h 44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6400" h="444500">
                  <a:moveTo>
                    <a:pt x="129540" y="273050"/>
                  </a:moveTo>
                  <a:lnTo>
                    <a:pt x="276860" y="273050"/>
                  </a:lnTo>
                  <a:lnTo>
                    <a:pt x="276860" y="444500"/>
                  </a:lnTo>
                  <a:lnTo>
                    <a:pt x="406400" y="444500"/>
                  </a:lnTo>
                  <a:lnTo>
                    <a:pt x="406400" y="0"/>
                  </a:lnTo>
                  <a:lnTo>
                    <a:pt x="276860" y="0"/>
                  </a:lnTo>
                  <a:lnTo>
                    <a:pt x="276860" y="165100"/>
                  </a:lnTo>
                  <a:lnTo>
                    <a:pt x="129540" y="165100"/>
                  </a:lnTo>
                  <a:lnTo>
                    <a:pt x="129540" y="0"/>
                  </a:lnTo>
                  <a:lnTo>
                    <a:pt x="0" y="0"/>
                  </a:lnTo>
                  <a:lnTo>
                    <a:pt x="0" y="444500"/>
                  </a:lnTo>
                  <a:lnTo>
                    <a:pt x="129540" y="444500"/>
                  </a:lnTo>
                  <a:lnTo>
                    <a:pt x="129540" y="27305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 507">
              <a:extLst>
                <a:ext uri="{FF2B5EF4-FFF2-40B4-BE49-F238E27FC236}">
                  <a16:creationId xmlns:a16="http://schemas.microsoft.com/office/drawing/2014/main" id="{A93D0BC0-8E96-7BD9-06FA-E4217DB037FE}"/>
                </a:ext>
              </a:extLst>
            </p:cNvPr>
            <p:cNvSpPr/>
            <p:nvPr/>
          </p:nvSpPr>
          <p:spPr>
            <a:xfrm>
              <a:off x="8277859" y="4667250"/>
              <a:ext cx="307340" cy="444500"/>
            </a:xfrm>
            <a:custGeom>
              <a:avLst/>
              <a:gdLst>
                <a:gd name="connsiteX0" fmla="*/ 307340 w 307340"/>
                <a:gd name="connsiteY0" fmla="*/ 335280 h 444500"/>
                <a:gd name="connsiteX1" fmla="*/ 129540 w 307340"/>
                <a:gd name="connsiteY1" fmla="*/ 335280 h 444500"/>
                <a:gd name="connsiteX2" fmla="*/ 129540 w 307340"/>
                <a:gd name="connsiteY2" fmla="*/ 269240 h 444500"/>
                <a:gd name="connsiteX3" fmla="*/ 274320 w 307340"/>
                <a:gd name="connsiteY3" fmla="*/ 269240 h 444500"/>
                <a:gd name="connsiteX4" fmla="*/ 274320 w 307340"/>
                <a:gd name="connsiteY4" fmla="*/ 167640 h 444500"/>
                <a:gd name="connsiteX5" fmla="*/ 129540 w 307340"/>
                <a:gd name="connsiteY5" fmla="*/ 167640 h 444500"/>
                <a:gd name="connsiteX6" fmla="*/ 129540 w 307340"/>
                <a:gd name="connsiteY6" fmla="*/ 109220 h 444500"/>
                <a:gd name="connsiteX7" fmla="*/ 297180 w 307340"/>
                <a:gd name="connsiteY7" fmla="*/ 109220 h 444500"/>
                <a:gd name="connsiteX8" fmla="*/ 297180 w 307340"/>
                <a:gd name="connsiteY8" fmla="*/ 0 h 444500"/>
                <a:gd name="connsiteX9" fmla="*/ 0 w 307340"/>
                <a:gd name="connsiteY9" fmla="*/ 0 h 444500"/>
                <a:gd name="connsiteX10" fmla="*/ 0 w 307340"/>
                <a:gd name="connsiteY10" fmla="*/ 444500 h 444500"/>
                <a:gd name="connsiteX11" fmla="*/ 307340 w 307340"/>
                <a:gd name="connsiteY11" fmla="*/ 444500 h 444500"/>
                <a:gd name="connsiteX12" fmla="*/ 307340 w 307340"/>
                <a:gd name="connsiteY12" fmla="*/ 335280 h 44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7340" h="444500">
                  <a:moveTo>
                    <a:pt x="307340" y="335280"/>
                  </a:moveTo>
                  <a:lnTo>
                    <a:pt x="129540" y="335280"/>
                  </a:lnTo>
                  <a:lnTo>
                    <a:pt x="129540" y="269240"/>
                  </a:lnTo>
                  <a:lnTo>
                    <a:pt x="274320" y="269240"/>
                  </a:lnTo>
                  <a:lnTo>
                    <a:pt x="274320" y="167640"/>
                  </a:lnTo>
                  <a:lnTo>
                    <a:pt x="129540" y="167640"/>
                  </a:lnTo>
                  <a:lnTo>
                    <a:pt x="129540" y="109220"/>
                  </a:lnTo>
                  <a:lnTo>
                    <a:pt x="297180" y="109220"/>
                  </a:lnTo>
                  <a:lnTo>
                    <a:pt x="297180" y="0"/>
                  </a:lnTo>
                  <a:lnTo>
                    <a:pt x="0" y="0"/>
                  </a:lnTo>
                  <a:lnTo>
                    <a:pt x="0" y="444500"/>
                  </a:lnTo>
                  <a:lnTo>
                    <a:pt x="307340" y="444500"/>
                  </a:lnTo>
                  <a:lnTo>
                    <a:pt x="307340" y="33528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 508">
              <a:extLst>
                <a:ext uri="{FF2B5EF4-FFF2-40B4-BE49-F238E27FC236}">
                  <a16:creationId xmlns:a16="http://schemas.microsoft.com/office/drawing/2014/main" id="{B9A7ACD3-F1AF-D4CD-96B0-8E5E12CDE00B}"/>
                </a:ext>
              </a:extLst>
            </p:cNvPr>
            <p:cNvSpPr/>
            <p:nvPr/>
          </p:nvSpPr>
          <p:spPr>
            <a:xfrm>
              <a:off x="8611869" y="4660900"/>
              <a:ext cx="458470" cy="450850"/>
            </a:xfrm>
            <a:custGeom>
              <a:avLst/>
              <a:gdLst>
                <a:gd name="connsiteX0" fmla="*/ 162561 w 458470"/>
                <a:gd name="connsiteY0" fmla="*/ 392430 h 450850"/>
                <a:gd name="connsiteX1" fmla="*/ 297180 w 458470"/>
                <a:gd name="connsiteY1" fmla="*/ 392430 h 450850"/>
                <a:gd name="connsiteX2" fmla="*/ 325120 w 458470"/>
                <a:gd name="connsiteY2" fmla="*/ 450850 h 450850"/>
                <a:gd name="connsiteX3" fmla="*/ 458470 w 458470"/>
                <a:gd name="connsiteY3" fmla="*/ 450850 h 450850"/>
                <a:gd name="connsiteX4" fmla="*/ 232411 w 458470"/>
                <a:gd name="connsiteY4" fmla="*/ 0 h 450850"/>
                <a:gd name="connsiteX5" fmla="*/ 226061 w 458470"/>
                <a:gd name="connsiteY5" fmla="*/ 0 h 450850"/>
                <a:gd name="connsiteX6" fmla="*/ 0 w 458470"/>
                <a:gd name="connsiteY6" fmla="*/ 450850 h 450850"/>
                <a:gd name="connsiteX7" fmla="*/ 133350 w 458470"/>
                <a:gd name="connsiteY7" fmla="*/ 450850 h 450850"/>
                <a:gd name="connsiteX8" fmla="*/ 160020 w 458470"/>
                <a:gd name="connsiteY8" fmla="*/ 392430 h 450850"/>
                <a:gd name="connsiteX9" fmla="*/ 229870 w 458470"/>
                <a:gd name="connsiteY9" fmla="*/ 226060 h 450850"/>
                <a:gd name="connsiteX10" fmla="*/ 229870 w 458470"/>
                <a:gd name="connsiteY10" fmla="*/ 226060 h 450850"/>
                <a:gd name="connsiteX11" fmla="*/ 261620 w 458470"/>
                <a:gd name="connsiteY11" fmla="*/ 308610 h 450850"/>
                <a:gd name="connsiteX12" fmla="*/ 196850 w 458470"/>
                <a:gd name="connsiteY12" fmla="*/ 308610 h 450850"/>
                <a:gd name="connsiteX13" fmla="*/ 228600 w 458470"/>
                <a:gd name="connsiteY13" fmla="*/ 226060 h 45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8470" h="450850">
                  <a:moveTo>
                    <a:pt x="162561" y="392430"/>
                  </a:moveTo>
                  <a:lnTo>
                    <a:pt x="297180" y="392430"/>
                  </a:lnTo>
                  <a:lnTo>
                    <a:pt x="325120" y="450850"/>
                  </a:lnTo>
                  <a:lnTo>
                    <a:pt x="458470" y="450850"/>
                  </a:lnTo>
                  <a:lnTo>
                    <a:pt x="232411" y="0"/>
                  </a:lnTo>
                  <a:lnTo>
                    <a:pt x="226061" y="0"/>
                  </a:lnTo>
                  <a:lnTo>
                    <a:pt x="0" y="450850"/>
                  </a:lnTo>
                  <a:lnTo>
                    <a:pt x="133350" y="450850"/>
                  </a:lnTo>
                  <a:lnTo>
                    <a:pt x="160020" y="392430"/>
                  </a:lnTo>
                  <a:close/>
                  <a:moveTo>
                    <a:pt x="229870" y="226060"/>
                  </a:moveTo>
                  <a:lnTo>
                    <a:pt x="229870" y="226060"/>
                  </a:lnTo>
                  <a:cubicBezTo>
                    <a:pt x="233680" y="242570"/>
                    <a:pt x="250190" y="283210"/>
                    <a:pt x="261620" y="308610"/>
                  </a:cubicBezTo>
                  <a:lnTo>
                    <a:pt x="196850" y="308610"/>
                  </a:lnTo>
                  <a:cubicBezTo>
                    <a:pt x="208280" y="283210"/>
                    <a:pt x="224790" y="242570"/>
                    <a:pt x="228600" y="22606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 509">
              <a:extLst>
                <a:ext uri="{FF2B5EF4-FFF2-40B4-BE49-F238E27FC236}">
                  <a16:creationId xmlns:a16="http://schemas.microsoft.com/office/drawing/2014/main" id="{DD7F0493-D51E-F269-89B8-F6DECBFE9E79}"/>
                </a:ext>
              </a:extLst>
            </p:cNvPr>
            <p:cNvSpPr/>
            <p:nvPr/>
          </p:nvSpPr>
          <p:spPr>
            <a:xfrm>
              <a:off x="9103359" y="4667250"/>
              <a:ext cx="411480" cy="444500"/>
            </a:xfrm>
            <a:custGeom>
              <a:avLst/>
              <a:gdLst>
                <a:gd name="connsiteX0" fmla="*/ 411480 w 411480"/>
                <a:gd name="connsiteY0" fmla="*/ 222250 h 444500"/>
                <a:gd name="connsiteX1" fmla="*/ 154940 w 411480"/>
                <a:gd name="connsiteY1" fmla="*/ 0 h 444500"/>
                <a:gd name="connsiteX2" fmla="*/ 0 w 411480"/>
                <a:gd name="connsiteY2" fmla="*/ 0 h 444500"/>
                <a:gd name="connsiteX3" fmla="*/ 0 w 411480"/>
                <a:gd name="connsiteY3" fmla="*/ 444500 h 444500"/>
                <a:gd name="connsiteX4" fmla="*/ 154940 w 411480"/>
                <a:gd name="connsiteY4" fmla="*/ 444500 h 444500"/>
                <a:gd name="connsiteX5" fmla="*/ 411480 w 411480"/>
                <a:gd name="connsiteY5" fmla="*/ 222250 h 444500"/>
                <a:gd name="connsiteX6" fmla="*/ 129540 w 411480"/>
                <a:gd name="connsiteY6" fmla="*/ 335280 h 444500"/>
                <a:gd name="connsiteX7" fmla="*/ 129540 w 411480"/>
                <a:gd name="connsiteY7" fmla="*/ 107950 h 444500"/>
                <a:gd name="connsiteX8" fmla="*/ 153670 w 411480"/>
                <a:gd name="connsiteY8" fmla="*/ 107950 h 444500"/>
                <a:gd name="connsiteX9" fmla="*/ 281940 w 411480"/>
                <a:gd name="connsiteY9" fmla="*/ 220980 h 444500"/>
                <a:gd name="connsiteX10" fmla="*/ 153670 w 411480"/>
                <a:gd name="connsiteY10" fmla="*/ 334010 h 444500"/>
                <a:gd name="connsiteX11" fmla="*/ 129540 w 411480"/>
                <a:gd name="connsiteY11" fmla="*/ 334010 h 44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1480" h="444500">
                  <a:moveTo>
                    <a:pt x="411480" y="222250"/>
                  </a:moveTo>
                  <a:cubicBezTo>
                    <a:pt x="411480" y="95250"/>
                    <a:pt x="314960" y="0"/>
                    <a:pt x="154940" y="0"/>
                  </a:cubicBezTo>
                  <a:lnTo>
                    <a:pt x="0" y="0"/>
                  </a:lnTo>
                  <a:lnTo>
                    <a:pt x="0" y="444500"/>
                  </a:lnTo>
                  <a:lnTo>
                    <a:pt x="154940" y="444500"/>
                  </a:lnTo>
                  <a:cubicBezTo>
                    <a:pt x="313690" y="444500"/>
                    <a:pt x="411480" y="350520"/>
                    <a:pt x="411480" y="222250"/>
                  </a:cubicBezTo>
                  <a:close/>
                  <a:moveTo>
                    <a:pt x="129540" y="335280"/>
                  </a:moveTo>
                  <a:lnTo>
                    <a:pt x="129540" y="107950"/>
                  </a:lnTo>
                  <a:lnTo>
                    <a:pt x="153670" y="107950"/>
                  </a:lnTo>
                  <a:cubicBezTo>
                    <a:pt x="238760" y="107950"/>
                    <a:pt x="281940" y="162560"/>
                    <a:pt x="281940" y="220980"/>
                  </a:cubicBezTo>
                  <a:cubicBezTo>
                    <a:pt x="281940" y="279400"/>
                    <a:pt x="240030" y="334010"/>
                    <a:pt x="153670" y="334010"/>
                  </a:cubicBezTo>
                  <a:lnTo>
                    <a:pt x="129540" y="33401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 510">
              <a:extLst>
                <a:ext uri="{FF2B5EF4-FFF2-40B4-BE49-F238E27FC236}">
                  <a16:creationId xmlns:a16="http://schemas.microsoft.com/office/drawing/2014/main" id="{92E2785A-79F2-16B3-EC94-3DA100E13070}"/>
                </a:ext>
              </a:extLst>
            </p:cNvPr>
            <p:cNvSpPr/>
            <p:nvPr/>
          </p:nvSpPr>
          <p:spPr>
            <a:xfrm>
              <a:off x="5337809" y="5232400"/>
              <a:ext cx="12700" cy="1270"/>
            </a:xfrm>
            <a:custGeom>
              <a:avLst/>
              <a:gdLst>
                <a:gd name="connsiteX0" fmla="*/ 0 w 12700"/>
                <a:gd name="connsiteY0" fmla="*/ 0 h 1270"/>
                <a:gd name="connsiteX1" fmla="*/ 0 w 12700"/>
                <a:gd name="connsiteY1" fmla="*/ 1270 h 1270"/>
                <a:gd name="connsiteX2" fmla="*/ 0 w 12700"/>
                <a:gd name="connsiteY2" fmla="*/ 1270 h 1270"/>
                <a:gd name="connsiteX3" fmla="*/ 0 w 1270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0" h="1270">
                  <a:moveTo>
                    <a:pt x="0" y="0"/>
                  </a:move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D3D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 511">
              <a:extLst>
                <a:ext uri="{FF2B5EF4-FFF2-40B4-BE49-F238E27FC236}">
                  <a16:creationId xmlns:a16="http://schemas.microsoft.com/office/drawing/2014/main" id="{279071F4-57D5-7503-59E1-0EFFDBE98A7D}"/>
                </a:ext>
              </a:extLst>
            </p:cNvPr>
            <p:cNvSpPr/>
            <p:nvPr/>
          </p:nvSpPr>
          <p:spPr>
            <a:xfrm>
              <a:off x="5396229" y="5232400"/>
              <a:ext cx="325120" cy="438150"/>
            </a:xfrm>
            <a:custGeom>
              <a:avLst/>
              <a:gdLst>
                <a:gd name="connsiteX0" fmla="*/ 0 w 325120"/>
                <a:gd name="connsiteY0" fmla="*/ 49530 h 438150"/>
                <a:gd name="connsiteX1" fmla="*/ 133350 w 325120"/>
                <a:gd name="connsiteY1" fmla="*/ 49530 h 438150"/>
                <a:gd name="connsiteX2" fmla="*/ 133350 w 325120"/>
                <a:gd name="connsiteY2" fmla="*/ 438150 h 438150"/>
                <a:gd name="connsiteX3" fmla="*/ 191770 w 325120"/>
                <a:gd name="connsiteY3" fmla="*/ 438150 h 438150"/>
                <a:gd name="connsiteX4" fmla="*/ 191770 w 325120"/>
                <a:gd name="connsiteY4" fmla="*/ 49530 h 438150"/>
                <a:gd name="connsiteX5" fmla="*/ 325120 w 325120"/>
                <a:gd name="connsiteY5" fmla="*/ 49530 h 438150"/>
                <a:gd name="connsiteX6" fmla="*/ 325120 w 325120"/>
                <a:gd name="connsiteY6" fmla="*/ 0 h 438150"/>
                <a:gd name="connsiteX7" fmla="*/ 0 w 325120"/>
                <a:gd name="connsiteY7" fmla="*/ 0 h 438150"/>
                <a:gd name="connsiteX8" fmla="*/ 0 w 325120"/>
                <a:gd name="connsiteY8" fmla="*/ 49530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5120" h="438150">
                  <a:moveTo>
                    <a:pt x="0" y="49530"/>
                  </a:moveTo>
                  <a:lnTo>
                    <a:pt x="133350" y="49530"/>
                  </a:lnTo>
                  <a:lnTo>
                    <a:pt x="133350" y="438150"/>
                  </a:lnTo>
                  <a:lnTo>
                    <a:pt x="191770" y="438150"/>
                  </a:lnTo>
                  <a:lnTo>
                    <a:pt x="191770" y="49530"/>
                  </a:lnTo>
                  <a:lnTo>
                    <a:pt x="325120" y="49530"/>
                  </a:lnTo>
                  <a:lnTo>
                    <a:pt x="325120" y="0"/>
                  </a:lnTo>
                  <a:lnTo>
                    <a:pt x="0" y="0"/>
                  </a:lnTo>
                  <a:lnTo>
                    <a:pt x="0" y="4953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 512">
              <a:extLst>
                <a:ext uri="{FF2B5EF4-FFF2-40B4-BE49-F238E27FC236}">
                  <a16:creationId xmlns:a16="http://schemas.microsoft.com/office/drawing/2014/main" id="{EBB7EA9D-5009-4FBD-4164-FA2F35E0400E}"/>
                </a:ext>
              </a:extLst>
            </p:cNvPr>
            <p:cNvSpPr/>
            <p:nvPr/>
          </p:nvSpPr>
          <p:spPr>
            <a:xfrm>
              <a:off x="5905500" y="5232400"/>
              <a:ext cx="304800" cy="438150"/>
            </a:xfrm>
            <a:custGeom>
              <a:avLst/>
              <a:gdLst>
                <a:gd name="connsiteX0" fmla="*/ 295910 w 304800"/>
                <a:gd name="connsiteY0" fmla="*/ 133350 h 438150"/>
                <a:gd name="connsiteX1" fmla="*/ 142240 w 304800"/>
                <a:gd name="connsiteY1" fmla="*/ 0 h 438150"/>
                <a:gd name="connsiteX2" fmla="*/ 0 w 304800"/>
                <a:gd name="connsiteY2" fmla="*/ 0 h 438150"/>
                <a:gd name="connsiteX3" fmla="*/ 0 w 304800"/>
                <a:gd name="connsiteY3" fmla="*/ 438150 h 438150"/>
                <a:gd name="connsiteX4" fmla="*/ 58420 w 304800"/>
                <a:gd name="connsiteY4" fmla="*/ 438150 h 438150"/>
                <a:gd name="connsiteX5" fmla="*/ 58420 w 304800"/>
                <a:gd name="connsiteY5" fmla="*/ 266700 h 438150"/>
                <a:gd name="connsiteX6" fmla="*/ 149860 w 304800"/>
                <a:gd name="connsiteY6" fmla="*/ 266700 h 438150"/>
                <a:gd name="connsiteX7" fmla="*/ 240030 w 304800"/>
                <a:gd name="connsiteY7" fmla="*/ 438150 h 438150"/>
                <a:gd name="connsiteX8" fmla="*/ 304800 w 304800"/>
                <a:gd name="connsiteY8" fmla="*/ 438150 h 438150"/>
                <a:gd name="connsiteX9" fmla="*/ 205740 w 304800"/>
                <a:gd name="connsiteY9" fmla="*/ 256540 h 438150"/>
                <a:gd name="connsiteX10" fmla="*/ 294640 w 304800"/>
                <a:gd name="connsiteY10" fmla="*/ 133350 h 438150"/>
                <a:gd name="connsiteX11" fmla="*/ 144780 w 304800"/>
                <a:gd name="connsiteY11" fmla="*/ 218440 h 438150"/>
                <a:gd name="connsiteX12" fmla="*/ 58420 w 304800"/>
                <a:gd name="connsiteY12" fmla="*/ 218440 h 438150"/>
                <a:gd name="connsiteX13" fmla="*/ 58420 w 304800"/>
                <a:gd name="connsiteY13" fmla="*/ 49530 h 438150"/>
                <a:gd name="connsiteX14" fmla="*/ 139700 w 304800"/>
                <a:gd name="connsiteY14" fmla="*/ 49530 h 438150"/>
                <a:gd name="connsiteX15" fmla="*/ 237490 w 304800"/>
                <a:gd name="connsiteY15" fmla="*/ 134620 h 438150"/>
                <a:gd name="connsiteX16" fmla="*/ 144780 w 304800"/>
                <a:gd name="connsiteY16" fmla="*/ 219710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4800" h="438150">
                  <a:moveTo>
                    <a:pt x="295910" y="133350"/>
                  </a:moveTo>
                  <a:cubicBezTo>
                    <a:pt x="295910" y="49530"/>
                    <a:pt x="238760" y="0"/>
                    <a:pt x="142240" y="0"/>
                  </a:cubicBezTo>
                  <a:lnTo>
                    <a:pt x="0" y="0"/>
                  </a:lnTo>
                  <a:lnTo>
                    <a:pt x="0" y="438150"/>
                  </a:lnTo>
                  <a:lnTo>
                    <a:pt x="58420" y="438150"/>
                  </a:lnTo>
                  <a:lnTo>
                    <a:pt x="58420" y="266700"/>
                  </a:lnTo>
                  <a:lnTo>
                    <a:pt x="149860" y="266700"/>
                  </a:lnTo>
                  <a:lnTo>
                    <a:pt x="240030" y="438150"/>
                  </a:lnTo>
                  <a:lnTo>
                    <a:pt x="304800" y="438150"/>
                  </a:lnTo>
                  <a:lnTo>
                    <a:pt x="205740" y="256540"/>
                  </a:lnTo>
                  <a:cubicBezTo>
                    <a:pt x="252730" y="242570"/>
                    <a:pt x="294640" y="199390"/>
                    <a:pt x="294640" y="133350"/>
                  </a:cubicBezTo>
                  <a:close/>
                  <a:moveTo>
                    <a:pt x="144780" y="218440"/>
                  </a:moveTo>
                  <a:lnTo>
                    <a:pt x="58420" y="218440"/>
                  </a:lnTo>
                  <a:lnTo>
                    <a:pt x="58420" y="49530"/>
                  </a:lnTo>
                  <a:lnTo>
                    <a:pt x="139700" y="49530"/>
                  </a:lnTo>
                  <a:cubicBezTo>
                    <a:pt x="200660" y="49530"/>
                    <a:pt x="237490" y="81280"/>
                    <a:pt x="237490" y="134620"/>
                  </a:cubicBezTo>
                  <a:cubicBezTo>
                    <a:pt x="237490" y="187960"/>
                    <a:pt x="203200" y="219710"/>
                    <a:pt x="144780" y="21971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 513">
              <a:extLst>
                <a:ext uri="{FF2B5EF4-FFF2-40B4-BE49-F238E27FC236}">
                  <a16:creationId xmlns:a16="http://schemas.microsoft.com/office/drawing/2014/main" id="{8F41A7AA-D320-4059-3944-3921AA6FD824}"/>
                </a:ext>
              </a:extLst>
            </p:cNvPr>
            <p:cNvSpPr/>
            <p:nvPr/>
          </p:nvSpPr>
          <p:spPr>
            <a:xfrm>
              <a:off x="6379209" y="5224779"/>
              <a:ext cx="406400" cy="444500"/>
            </a:xfrm>
            <a:custGeom>
              <a:avLst/>
              <a:gdLst>
                <a:gd name="connsiteX0" fmla="*/ 201930 w 406400"/>
                <a:gd name="connsiteY0" fmla="*/ 0 h 444500"/>
                <a:gd name="connsiteX1" fmla="*/ 0 w 406400"/>
                <a:gd name="connsiteY1" fmla="*/ 444500 h 444500"/>
                <a:gd name="connsiteX2" fmla="*/ 62230 w 406400"/>
                <a:gd name="connsiteY2" fmla="*/ 444500 h 444500"/>
                <a:gd name="connsiteX3" fmla="*/ 105410 w 406400"/>
                <a:gd name="connsiteY3" fmla="*/ 346710 h 444500"/>
                <a:gd name="connsiteX4" fmla="*/ 300990 w 406400"/>
                <a:gd name="connsiteY4" fmla="*/ 346710 h 444500"/>
                <a:gd name="connsiteX5" fmla="*/ 344170 w 406400"/>
                <a:gd name="connsiteY5" fmla="*/ 444500 h 444500"/>
                <a:gd name="connsiteX6" fmla="*/ 406400 w 406400"/>
                <a:gd name="connsiteY6" fmla="*/ 444500 h 444500"/>
                <a:gd name="connsiteX7" fmla="*/ 204470 w 406400"/>
                <a:gd name="connsiteY7" fmla="*/ 0 h 444500"/>
                <a:gd name="connsiteX8" fmla="*/ 204470 w 406400"/>
                <a:gd name="connsiteY8" fmla="*/ 0 h 444500"/>
                <a:gd name="connsiteX9" fmla="*/ 125730 w 406400"/>
                <a:gd name="connsiteY9" fmla="*/ 299720 h 444500"/>
                <a:gd name="connsiteX10" fmla="*/ 201930 w 406400"/>
                <a:gd name="connsiteY10" fmla="*/ 118110 h 444500"/>
                <a:gd name="connsiteX11" fmla="*/ 278130 w 406400"/>
                <a:gd name="connsiteY11" fmla="*/ 299720 h 444500"/>
                <a:gd name="connsiteX12" fmla="*/ 125730 w 406400"/>
                <a:gd name="connsiteY12" fmla="*/ 299720 h 44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6400" h="444500">
                  <a:moveTo>
                    <a:pt x="201930" y="0"/>
                  </a:moveTo>
                  <a:lnTo>
                    <a:pt x="0" y="444500"/>
                  </a:lnTo>
                  <a:lnTo>
                    <a:pt x="62230" y="444500"/>
                  </a:lnTo>
                  <a:lnTo>
                    <a:pt x="105410" y="346710"/>
                  </a:lnTo>
                  <a:lnTo>
                    <a:pt x="300990" y="346710"/>
                  </a:lnTo>
                  <a:lnTo>
                    <a:pt x="344170" y="444500"/>
                  </a:lnTo>
                  <a:lnTo>
                    <a:pt x="406400" y="444500"/>
                  </a:lnTo>
                  <a:lnTo>
                    <a:pt x="204470" y="0"/>
                  </a:lnTo>
                  <a:lnTo>
                    <a:pt x="204470" y="0"/>
                  </a:lnTo>
                  <a:close/>
                  <a:moveTo>
                    <a:pt x="125730" y="299720"/>
                  </a:moveTo>
                  <a:cubicBezTo>
                    <a:pt x="154940" y="232410"/>
                    <a:pt x="177800" y="180340"/>
                    <a:pt x="201930" y="118110"/>
                  </a:cubicBezTo>
                  <a:cubicBezTo>
                    <a:pt x="226060" y="180340"/>
                    <a:pt x="247650" y="232410"/>
                    <a:pt x="278130" y="299720"/>
                  </a:cubicBezTo>
                  <a:lnTo>
                    <a:pt x="125730" y="29972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 514">
              <a:extLst>
                <a:ext uri="{FF2B5EF4-FFF2-40B4-BE49-F238E27FC236}">
                  <a16:creationId xmlns:a16="http://schemas.microsoft.com/office/drawing/2014/main" id="{3679DCF8-9E2A-DD4A-AD0E-9B5450286155}"/>
                </a:ext>
              </a:extLst>
            </p:cNvPr>
            <p:cNvSpPr/>
            <p:nvPr/>
          </p:nvSpPr>
          <p:spPr>
            <a:xfrm>
              <a:off x="6968490" y="5224779"/>
              <a:ext cx="345440" cy="453390"/>
            </a:xfrm>
            <a:custGeom>
              <a:avLst/>
              <a:gdLst>
                <a:gd name="connsiteX0" fmla="*/ 287020 w 345440"/>
                <a:gd name="connsiteY0" fmla="*/ 311150 h 453390"/>
                <a:gd name="connsiteX1" fmla="*/ 273050 w 345440"/>
                <a:gd name="connsiteY1" fmla="*/ 295910 h 453390"/>
                <a:gd name="connsiteX2" fmla="*/ 1270 w 345440"/>
                <a:gd name="connsiteY2" fmla="*/ 0 h 453390"/>
                <a:gd name="connsiteX3" fmla="*/ 0 w 345440"/>
                <a:gd name="connsiteY3" fmla="*/ 0 h 453390"/>
                <a:gd name="connsiteX4" fmla="*/ 0 w 345440"/>
                <a:gd name="connsiteY4" fmla="*/ 445770 h 453390"/>
                <a:gd name="connsiteX5" fmla="*/ 58420 w 345440"/>
                <a:gd name="connsiteY5" fmla="*/ 445770 h 453390"/>
                <a:gd name="connsiteX6" fmla="*/ 58420 w 345440"/>
                <a:gd name="connsiteY6" fmla="*/ 142240 h 453390"/>
                <a:gd name="connsiteX7" fmla="*/ 72390 w 345440"/>
                <a:gd name="connsiteY7" fmla="*/ 157480 h 453390"/>
                <a:gd name="connsiteX8" fmla="*/ 344170 w 345440"/>
                <a:gd name="connsiteY8" fmla="*/ 453390 h 453390"/>
                <a:gd name="connsiteX9" fmla="*/ 345440 w 345440"/>
                <a:gd name="connsiteY9" fmla="*/ 453390 h 453390"/>
                <a:gd name="connsiteX10" fmla="*/ 345440 w 345440"/>
                <a:gd name="connsiteY10" fmla="*/ 7620 h 453390"/>
                <a:gd name="connsiteX11" fmla="*/ 287020 w 345440"/>
                <a:gd name="connsiteY11" fmla="*/ 7620 h 453390"/>
                <a:gd name="connsiteX12" fmla="*/ 287020 w 345440"/>
                <a:gd name="connsiteY12" fmla="*/ 311150 h 453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5440" h="453390">
                  <a:moveTo>
                    <a:pt x="287020" y="311150"/>
                  </a:moveTo>
                  <a:lnTo>
                    <a:pt x="273050" y="29591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445770"/>
                  </a:lnTo>
                  <a:lnTo>
                    <a:pt x="58420" y="445770"/>
                  </a:lnTo>
                  <a:lnTo>
                    <a:pt x="58420" y="142240"/>
                  </a:lnTo>
                  <a:lnTo>
                    <a:pt x="72390" y="157480"/>
                  </a:lnTo>
                  <a:lnTo>
                    <a:pt x="344170" y="453390"/>
                  </a:lnTo>
                  <a:lnTo>
                    <a:pt x="345440" y="453390"/>
                  </a:lnTo>
                  <a:lnTo>
                    <a:pt x="345440" y="7620"/>
                  </a:lnTo>
                  <a:lnTo>
                    <a:pt x="287020" y="7620"/>
                  </a:lnTo>
                  <a:lnTo>
                    <a:pt x="287020" y="31115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 515">
              <a:extLst>
                <a:ext uri="{FF2B5EF4-FFF2-40B4-BE49-F238E27FC236}">
                  <a16:creationId xmlns:a16="http://schemas.microsoft.com/office/drawing/2014/main" id="{08989F82-2AD0-E195-420D-FED9A975CF03}"/>
                </a:ext>
              </a:extLst>
            </p:cNvPr>
            <p:cNvSpPr/>
            <p:nvPr/>
          </p:nvSpPr>
          <p:spPr>
            <a:xfrm>
              <a:off x="7506969" y="5223509"/>
              <a:ext cx="279400" cy="450850"/>
            </a:xfrm>
            <a:custGeom>
              <a:avLst/>
              <a:gdLst>
                <a:gd name="connsiteX0" fmla="*/ 154940 w 279400"/>
                <a:gd name="connsiteY0" fmla="*/ 204470 h 450850"/>
                <a:gd name="connsiteX1" fmla="*/ 58420 w 279400"/>
                <a:gd name="connsiteY1" fmla="*/ 116840 h 450850"/>
                <a:gd name="connsiteX2" fmla="*/ 149861 w 279400"/>
                <a:gd name="connsiteY2" fmla="*/ 53340 h 450850"/>
                <a:gd name="connsiteX3" fmla="*/ 255270 w 279400"/>
                <a:gd name="connsiteY3" fmla="*/ 78740 h 450850"/>
                <a:gd name="connsiteX4" fmla="*/ 255270 w 279400"/>
                <a:gd name="connsiteY4" fmla="*/ 22860 h 450850"/>
                <a:gd name="connsiteX5" fmla="*/ 146050 w 279400"/>
                <a:gd name="connsiteY5" fmla="*/ 0 h 450850"/>
                <a:gd name="connsiteX6" fmla="*/ 0 w 279400"/>
                <a:gd name="connsiteY6" fmla="*/ 116840 h 450850"/>
                <a:gd name="connsiteX7" fmla="*/ 123190 w 279400"/>
                <a:gd name="connsiteY7" fmla="*/ 248920 h 450850"/>
                <a:gd name="connsiteX8" fmla="*/ 220980 w 279400"/>
                <a:gd name="connsiteY8" fmla="*/ 336550 h 450850"/>
                <a:gd name="connsiteX9" fmla="*/ 125730 w 279400"/>
                <a:gd name="connsiteY9" fmla="*/ 398780 h 450850"/>
                <a:gd name="connsiteX10" fmla="*/ 2540 w 279400"/>
                <a:gd name="connsiteY10" fmla="*/ 368300 h 450850"/>
                <a:gd name="connsiteX11" fmla="*/ 2540 w 279400"/>
                <a:gd name="connsiteY11" fmla="*/ 425450 h 450850"/>
                <a:gd name="connsiteX12" fmla="*/ 129540 w 279400"/>
                <a:gd name="connsiteY12" fmla="*/ 450850 h 450850"/>
                <a:gd name="connsiteX13" fmla="*/ 279400 w 279400"/>
                <a:gd name="connsiteY13" fmla="*/ 331470 h 450850"/>
                <a:gd name="connsiteX14" fmla="*/ 154940 w 279400"/>
                <a:gd name="connsiteY14" fmla="*/ 201930 h 45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79400" h="450850">
                  <a:moveTo>
                    <a:pt x="154940" y="204470"/>
                  </a:moveTo>
                  <a:cubicBezTo>
                    <a:pt x="80011" y="177800"/>
                    <a:pt x="58420" y="152400"/>
                    <a:pt x="58420" y="116840"/>
                  </a:cubicBezTo>
                  <a:cubicBezTo>
                    <a:pt x="58420" y="81280"/>
                    <a:pt x="96520" y="53340"/>
                    <a:pt x="149861" y="53340"/>
                  </a:cubicBezTo>
                  <a:cubicBezTo>
                    <a:pt x="203200" y="53340"/>
                    <a:pt x="231140" y="66040"/>
                    <a:pt x="255270" y="78740"/>
                  </a:cubicBezTo>
                  <a:lnTo>
                    <a:pt x="255270" y="22860"/>
                  </a:lnTo>
                  <a:cubicBezTo>
                    <a:pt x="231140" y="11430"/>
                    <a:pt x="190500" y="0"/>
                    <a:pt x="146050" y="0"/>
                  </a:cubicBezTo>
                  <a:cubicBezTo>
                    <a:pt x="62230" y="0"/>
                    <a:pt x="0" y="43180"/>
                    <a:pt x="0" y="116840"/>
                  </a:cubicBezTo>
                  <a:cubicBezTo>
                    <a:pt x="0" y="190500"/>
                    <a:pt x="39370" y="219710"/>
                    <a:pt x="123190" y="248920"/>
                  </a:cubicBezTo>
                  <a:cubicBezTo>
                    <a:pt x="196850" y="274320"/>
                    <a:pt x="220980" y="295910"/>
                    <a:pt x="220980" y="336550"/>
                  </a:cubicBezTo>
                  <a:cubicBezTo>
                    <a:pt x="220980" y="377190"/>
                    <a:pt x="180340" y="398780"/>
                    <a:pt x="125730" y="398780"/>
                  </a:cubicBezTo>
                  <a:cubicBezTo>
                    <a:pt x="71120" y="398780"/>
                    <a:pt x="33020" y="383540"/>
                    <a:pt x="2540" y="368300"/>
                  </a:cubicBezTo>
                  <a:lnTo>
                    <a:pt x="2540" y="425450"/>
                  </a:lnTo>
                  <a:cubicBezTo>
                    <a:pt x="31750" y="438150"/>
                    <a:pt x="78740" y="450850"/>
                    <a:pt x="129540" y="450850"/>
                  </a:cubicBezTo>
                  <a:cubicBezTo>
                    <a:pt x="220980" y="450850"/>
                    <a:pt x="279400" y="406400"/>
                    <a:pt x="279400" y="331470"/>
                  </a:cubicBezTo>
                  <a:cubicBezTo>
                    <a:pt x="279400" y="256540"/>
                    <a:pt x="238761" y="231140"/>
                    <a:pt x="154940" y="20193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" name="Freeform 516">
              <a:extLst>
                <a:ext uri="{FF2B5EF4-FFF2-40B4-BE49-F238E27FC236}">
                  <a16:creationId xmlns:a16="http://schemas.microsoft.com/office/drawing/2014/main" id="{9CB48E83-ED5A-E6A5-7B2A-BF574DBFE2F0}"/>
                </a:ext>
              </a:extLst>
            </p:cNvPr>
            <p:cNvSpPr/>
            <p:nvPr/>
          </p:nvSpPr>
          <p:spPr>
            <a:xfrm>
              <a:off x="8014970" y="5232400"/>
              <a:ext cx="58420" cy="438150"/>
            </a:xfrm>
            <a:custGeom>
              <a:avLst/>
              <a:gdLst>
                <a:gd name="connsiteX0" fmla="*/ 0 w 58420"/>
                <a:gd name="connsiteY0" fmla="*/ 0 h 438150"/>
                <a:gd name="connsiteX1" fmla="*/ 58419 w 58420"/>
                <a:gd name="connsiteY1" fmla="*/ 0 h 438150"/>
                <a:gd name="connsiteX2" fmla="*/ 58419 w 58420"/>
                <a:gd name="connsiteY2" fmla="*/ 438150 h 438150"/>
                <a:gd name="connsiteX3" fmla="*/ 0 w 58420"/>
                <a:gd name="connsiteY3" fmla="*/ 438150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420" h="438150">
                  <a:moveTo>
                    <a:pt x="0" y="0"/>
                  </a:moveTo>
                  <a:lnTo>
                    <a:pt x="58419" y="0"/>
                  </a:lnTo>
                  <a:lnTo>
                    <a:pt x="58419" y="438150"/>
                  </a:lnTo>
                  <a:lnTo>
                    <a:pt x="0" y="43815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 517">
              <a:extLst>
                <a:ext uri="{FF2B5EF4-FFF2-40B4-BE49-F238E27FC236}">
                  <a16:creationId xmlns:a16="http://schemas.microsoft.com/office/drawing/2014/main" id="{87B976FE-01B0-EA73-5127-E3C300E943DC}"/>
                </a:ext>
              </a:extLst>
            </p:cNvPr>
            <p:cNvSpPr/>
            <p:nvPr/>
          </p:nvSpPr>
          <p:spPr>
            <a:xfrm>
              <a:off x="8258809" y="5232400"/>
              <a:ext cx="325120" cy="438150"/>
            </a:xfrm>
            <a:custGeom>
              <a:avLst/>
              <a:gdLst>
                <a:gd name="connsiteX0" fmla="*/ 0 w 325120"/>
                <a:gd name="connsiteY0" fmla="*/ 49530 h 438150"/>
                <a:gd name="connsiteX1" fmla="*/ 132080 w 325120"/>
                <a:gd name="connsiteY1" fmla="*/ 49530 h 438150"/>
                <a:gd name="connsiteX2" fmla="*/ 132080 w 325120"/>
                <a:gd name="connsiteY2" fmla="*/ 438150 h 438150"/>
                <a:gd name="connsiteX3" fmla="*/ 190500 w 325120"/>
                <a:gd name="connsiteY3" fmla="*/ 438150 h 438150"/>
                <a:gd name="connsiteX4" fmla="*/ 190500 w 325120"/>
                <a:gd name="connsiteY4" fmla="*/ 49530 h 438150"/>
                <a:gd name="connsiteX5" fmla="*/ 325120 w 325120"/>
                <a:gd name="connsiteY5" fmla="*/ 49530 h 438150"/>
                <a:gd name="connsiteX6" fmla="*/ 325120 w 325120"/>
                <a:gd name="connsiteY6" fmla="*/ 0 h 438150"/>
                <a:gd name="connsiteX7" fmla="*/ 0 w 325120"/>
                <a:gd name="connsiteY7" fmla="*/ 0 h 438150"/>
                <a:gd name="connsiteX8" fmla="*/ 0 w 325120"/>
                <a:gd name="connsiteY8" fmla="*/ 49530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5120" h="438150">
                  <a:moveTo>
                    <a:pt x="0" y="49530"/>
                  </a:moveTo>
                  <a:lnTo>
                    <a:pt x="132080" y="49530"/>
                  </a:lnTo>
                  <a:lnTo>
                    <a:pt x="132080" y="438150"/>
                  </a:lnTo>
                  <a:lnTo>
                    <a:pt x="190500" y="438150"/>
                  </a:lnTo>
                  <a:lnTo>
                    <a:pt x="190500" y="49530"/>
                  </a:lnTo>
                  <a:lnTo>
                    <a:pt x="325120" y="49530"/>
                  </a:lnTo>
                  <a:lnTo>
                    <a:pt x="325120" y="0"/>
                  </a:lnTo>
                  <a:lnTo>
                    <a:pt x="0" y="0"/>
                  </a:lnTo>
                  <a:lnTo>
                    <a:pt x="0" y="4953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 518">
              <a:extLst>
                <a:ext uri="{FF2B5EF4-FFF2-40B4-BE49-F238E27FC236}">
                  <a16:creationId xmlns:a16="http://schemas.microsoft.com/office/drawing/2014/main" id="{3A7D5808-9480-C6F5-CA40-1D2BFA7D94BC}"/>
                </a:ext>
              </a:extLst>
            </p:cNvPr>
            <p:cNvSpPr/>
            <p:nvPr/>
          </p:nvSpPr>
          <p:spPr>
            <a:xfrm>
              <a:off x="4268470" y="4777740"/>
              <a:ext cx="5247639" cy="854709"/>
            </a:xfrm>
            <a:custGeom>
              <a:avLst/>
              <a:gdLst>
                <a:gd name="connsiteX0" fmla="*/ 5246370 w 5247639"/>
                <a:gd name="connsiteY0" fmla="*/ 381000 h 854709"/>
                <a:gd name="connsiteX1" fmla="*/ 5246370 w 5247639"/>
                <a:gd name="connsiteY1" fmla="*/ 414020 h 854709"/>
                <a:gd name="connsiteX2" fmla="*/ 770890 w 5247639"/>
                <a:gd name="connsiteY2" fmla="*/ 414020 h 854709"/>
                <a:gd name="connsiteX3" fmla="*/ 770890 w 5247639"/>
                <a:gd name="connsiteY3" fmla="*/ 840740 h 854709"/>
                <a:gd name="connsiteX4" fmla="*/ 737870 w 5247639"/>
                <a:gd name="connsiteY4" fmla="*/ 854710 h 854709"/>
                <a:gd name="connsiteX5" fmla="*/ 737870 w 5247639"/>
                <a:gd name="connsiteY5" fmla="*/ 454660 h 854709"/>
                <a:gd name="connsiteX6" fmla="*/ 737870 w 5247639"/>
                <a:gd name="connsiteY6" fmla="*/ 415290 h 854709"/>
                <a:gd name="connsiteX7" fmla="*/ 737870 w 5247639"/>
                <a:gd name="connsiteY7" fmla="*/ 415290 h 854709"/>
                <a:gd name="connsiteX8" fmla="*/ 513080 w 5247639"/>
                <a:gd name="connsiteY8" fmla="*/ 415290 h 854709"/>
                <a:gd name="connsiteX9" fmla="*/ 513080 w 5247639"/>
                <a:gd name="connsiteY9" fmla="*/ 74930 h 854709"/>
                <a:gd name="connsiteX10" fmla="*/ 468630 w 5247639"/>
                <a:gd name="connsiteY10" fmla="*/ 116840 h 854709"/>
                <a:gd name="connsiteX11" fmla="*/ 232410 w 5247639"/>
                <a:gd name="connsiteY11" fmla="*/ 335280 h 854709"/>
                <a:gd name="connsiteX12" fmla="*/ 180340 w 5247639"/>
                <a:gd name="connsiteY12" fmla="*/ 383540 h 854709"/>
                <a:gd name="connsiteX13" fmla="*/ 144780 w 5247639"/>
                <a:gd name="connsiteY13" fmla="*/ 416560 h 854709"/>
                <a:gd name="connsiteX14" fmla="*/ 1270 w 5247639"/>
                <a:gd name="connsiteY14" fmla="*/ 416560 h 854709"/>
                <a:gd name="connsiteX15" fmla="*/ 1270 w 5247639"/>
                <a:gd name="connsiteY15" fmla="*/ 406400 h 854709"/>
                <a:gd name="connsiteX16" fmla="*/ 0 w 5247639"/>
                <a:gd name="connsiteY16" fmla="*/ 383540 h 854709"/>
                <a:gd name="connsiteX17" fmla="*/ 133350 w 5247639"/>
                <a:gd name="connsiteY17" fmla="*/ 383540 h 854709"/>
                <a:gd name="connsiteX18" fmla="*/ 185420 w 5247639"/>
                <a:gd name="connsiteY18" fmla="*/ 335280 h 854709"/>
                <a:gd name="connsiteX19" fmla="*/ 469900 w 5247639"/>
                <a:gd name="connsiteY19" fmla="*/ 72390 h 854709"/>
                <a:gd name="connsiteX20" fmla="*/ 469900 w 5247639"/>
                <a:gd name="connsiteY20" fmla="*/ 72390 h 854709"/>
                <a:gd name="connsiteX21" fmla="*/ 514350 w 5247639"/>
                <a:gd name="connsiteY21" fmla="*/ 30480 h 854709"/>
                <a:gd name="connsiteX22" fmla="*/ 514350 w 5247639"/>
                <a:gd name="connsiteY22" fmla="*/ 30480 h 854709"/>
                <a:gd name="connsiteX23" fmla="*/ 547370 w 5247639"/>
                <a:gd name="connsiteY23" fmla="*/ 0 h 854709"/>
                <a:gd name="connsiteX24" fmla="*/ 547370 w 5247639"/>
                <a:gd name="connsiteY24" fmla="*/ 383540 h 854709"/>
                <a:gd name="connsiteX25" fmla="*/ 5247640 w 5247639"/>
                <a:gd name="connsiteY25" fmla="*/ 383540 h 85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247639" h="854709">
                  <a:moveTo>
                    <a:pt x="5246370" y="381000"/>
                  </a:moveTo>
                  <a:lnTo>
                    <a:pt x="5246370" y="414020"/>
                  </a:lnTo>
                  <a:lnTo>
                    <a:pt x="770890" y="414020"/>
                  </a:lnTo>
                  <a:lnTo>
                    <a:pt x="770890" y="840740"/>
                  </a:lnTo>
                  <a:cubicBezTo>
                    <a:pt x="759460" y="845820"/>
                    <a:pt x="749300" y="850900"/>
                    <a:pt x="737870" y="854710"/>
                  </a:cubicBezTo>
                  <a:lnTo>
                    <a:pt x="737870" y="454660"/>
                  </a:lnTo>
                  <a:cubicBezTo>
                    <a:pt x="737870" y="454660"/>
                    <a:pt x="737870" y="415290"/>
                    <a:pt x="737870" y="415290"/>
                  </a:cubicBezTo>
                  <a:lnTo>
                    <a:pt x="737870" y="415290"/>
                  </a:lnTo>
                  <a:cubicBezTo>
                    <a:pt x="737870" y="415290"/>
                    <a:pt x="513080" y="415290"/>
                    <a:pt x="513080" y="415290"/>
                  </a:cubicBezTo>
                  <a:lnTo>
                    <a:pt x="513080" y="74930"/>
                  </a:lnTo>
                  <a:lnTo>
                    <a:pt x="468630" y="116840"/>
                  </a:lnTo>
                  <a:lnTo>
                    <a:pt x="232410" y="335280"/>
                  </a:lnTo>
                  <a:lnTo>
                    <a:pt x="180340" y="383540"/>
                  </a:lnTo>
                  <a:lnTo>
                    <a:pt x="144780" y="416560"/>
                  </a:lnTo>
                  <a:lnTo>
                    <a:pt x="1270" y="416560"/>
                  </a:lnTo>
                  <a:cubicBezTo>
                    <a:pt x="1270" y="412750"/>
                    <a:pt x="1270" y="410210"/>
                    <a:pt x="1270" y="406400"/>
                  </a:cubicBezTo>
                  <a:cubicBezTo>
                    <a:pt x="1270" y="398780"/>
                    <a:pt x="0" y="391160"/>
                    <a:pt x="0" y="383540"/>
                  </a:cubicBezTo>
                  <a:lnTo>
                    <a:pt x="133350" y="383540"/>
                  </a:lnTo>
                  <a:lnTo>
                    <a:pt x="185420" y="335280"/>
                  </a:lnTo>
                  <a:lnTo>
                    <a:pt x="469900" y="72390"/>
                  </a:lnTo>
                  <a:lnTo>
                    <a:pt x="469900" y="72390"/>
                  </a:lnTo>
                  <a:cubicBezTo>
                    <a:pt x="469900" y="72390"/>
                    <a:pt x="514350" y="30480"/>
                    <a:pt x="514350" y="30480"/>
                  </a:cubicBezTo>
                  <a:lnTo>
                    <a:pt x="514350" y="30480"/>
                  </a:lnTo>
                  <a:cubicBezTo>
                    <a:pt x="514350" y="30480"/>
                    <a:pt x="547370" y="0"/>
                    <a:pt x="547370" y="0"/>
                  </a:cubicBezTo>
                  <a:lnTo>
                    <a:pt x="547370" y="383540"/>
                  </a:lnTo>
                  <a:lnTo>
                    <a:pt x="5247640" y="38354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 519">
              <a:extLst>
                <a:ext uri="{FF2B5EF4-FFF2-40B4-BE49-F238E27FC236}">
                  <a16:creationId xmlns:a16="http://schemas.microsoft.com/office/drawing/2014/main" id="{A4156A17-798F-AD76-42B6-A0A0191E6CF0}"/>
                </a:ext>
              </a:extLst>
            </p:cNvPr>
            <p:cNvSpPr/>
            <p:nvPr/>
          </p:nvSpPr>
          <p:spPr>
            <a:xfrm>
              <a:off x="4268470" y="4588509"/>
              <a:ext cx="1079500" cy="521970"/>
            </a:xfrm>
            <a:custGeom>
              <a:avLst/>
              <a:gdLst>
                <a:gd name="connsiteX0" fmla="*/ 1079500 w 1079500"/>
                <a:gd name="connsiteY0" fmla="*/ 521970 h 521970"/>
                <a:gd name="connsiteX1" fmla="*/ 1079500 w 1079500"/>
                <a:gd name="connsiteY1" fmla="*/ 521970 h 521970"/>
                <a:gd name="connsiteX2" fmla="*/ 589280 w 1079500"/>
                <a:gd name="connsiteY2" fmla="*/ 521970 h 521970"/>
                <a:gd name="connsiteX3" fmla="*/ 589280 w 1079500"/>
                <a:gd name="connsiteY3" fmla="*/ 88900 h 521970"/>
                <a:gd name="connsiteX4" fmla="*/ 546100 w 1079500"/>
                <a:gd name="connsiteY4" fmla="*/ 128270 h 521970"/>
                <a:gd name="connsiteX5" fmla="*/ 513080 w 1079500"/>
                <a:gd name="connsiteY5" fmla="*/ 158750 h 521970"/>
                <a:gd name="connsiteX6" fmla="*/ 468630 w 1079500"/>
                <a:gd name="connsiteY6" fmla="*/ 199390 h 521970"/>
                <a:gd name="connsiteX7" fmla="*/ 113030 w 1079500"/>
                <a:gd name="connsiteY7" fmla="*/ 521970 h 521970"/>
                <a:gd name="connsiteX8" fmla="*/ 0 w 1079500"/>
                <a:gd name="connsiteY8" fmla="*/ 521970 h 521970"/>
                <a:gd name="connsiteX9" fmla="*/ 2540 w 1079500"/>
                <a:gd name="connsiteY9" fmla="*/ 481330 h 521970"/>
                <a:gd name="connsiteX10" fmla="*/ 8890 w 1079500"/>
                <a:gd name="connsiteY10" fmla="*/ 441960 h 521970"/>
                <a:gd name="connsiteX11" fmla="*/ 83820 w 1079500"/>
                <a:gd name="connsiteY11" fmla="*/ 250190 h 521970"/>
                <a:gd name="connsiteX12" fmla="*/ 105410 w 1079500"/>
                <a:gd name="connsiteY12" fmla="*/ 218440 h 521970"/>
                <a:gd name="connsiteX13" fmla="*/ 113030 w 1079500"/>
                <a:gd name="connsiteY13" fmla="*/ 208280 h 521970"/>
                <a:gd name="connsiteX14" fmla="*/ 119380 w 1079500"/>
                <a:gd name="connsiteY14" fmla="*/ 199390 h 521970"/>
                <a:gd name="connsiteX15" fmla="*/ 128270 w 1079500"/>
                <a:gd name="connsiteY15" fmla="*/ 187960 h 521970"/>
                <a:gd name="connsiteX16" fmla="*/ 144780 w 1079500"/>
                <a:gd name="connsiteY16" fmla="*/ 168910 h 521970"/>
                <a:gd name="connsiteX17" fmla="*/ 171450 w 1079500"/>
                <a:gd name="connsiteY17" fmla="*/ 142240 h 521970"/>
                <a:gd name="connsiteX18" fmla="*/ 180340 w 1079500"/>
                <a:gd name="connsiteY18" fmla="*/ 133350 h 521970"/>
                <a:gd name="connsiteX19" fmla="*/ 189230 w 1079500"/>
                <a:gd name="connsiteY19" fmla="*/ 125730 h 521970"/>
                <a:gd name="connsiteX20" fmla="*/ 252730 w 1079500"/>
                <a:gd name="connsiteY20" fmla="*/ 78740 h 521970"/>
                <a:gd name="connsiteX21" fmla="*/ 262890 w 1079500"/>
                <a:gd name="connsiteY21" fmla="*/ 72390 h 521970"/>
                <a:gd name="connsiteX22" fmla="*/ 274320 w 1079500"/>
                <a:gd name="connsiteY22" fmla="*/ 66040 h 521970"/>
                <a:gd name="connsiteX23" fmla="*/ 284480 w 1079500"/>
                <a:gd name="connsiteY23" fmla="*/ 60960 h 521970"/>
                <a:gd name="connsiteX24" fmla="*/ 293370 w 1079500"/>
                <a:gd name="connsiteY24" fmla="*/ 55880 h 521970"/>
                <a:gd name="connsiteX25" fmla="*/ 303530 w 1079500"/>
                <a:gd name="connsiteY25" fmla="*/ 50800 h 521970"/>
                <a:gd name="connsiteX26" fmla="*/ 313690 w 1079500"/>
                <a:gd name="connsiteY26" fmla="*/ 45720 h 521970"/>
                <a:gd name="connsiteX27" fmla="*/ 321310 w 1079500"/>
                <a:gd name="connsiteY27" fmla="*/ 41910 h 521970"/>
                <a:gd name="connsiteX28" fmla="*/ 331470 w 1079500"/>
                <a:gd name="connsiteY28" fmla="*/ 38100 h 521970"/>
                <a:gd name="connsiteX29" fmla="*/ 355600 w 1079500"/>
                <a:gd name="connsiteY29" fmla="*/ 29210 h 521970"/>
                <a:gd name="connsiteX30" fmla="*/ 368300 w 1079500"/>
                <a:gd name="connsiteY30" fmla="*/ 25400 h 521970"/>
                <a:gd name="connsiteX31" fmla="*/ 381000 w 1079500"/>
                <a:gd name="connsiteY31" fmla="*/ 21590 h 521970"/>
                <a:gd name="connsiteX32" fmla="*/ 392430 w 1079500"/>
                <a:gd name="connsiteY32" fmla="*/ 17780 h 521970"/>
                <a:gd name="connsiteX33" fmla="*/ 405130 w 1079500"/>
                <a:gd name="connsiteY33" fmla="*/ 13970 h 521970"/>
                <a:gd name="connsiteX34" fmla="*/ 429260 w 1079500"/>
                <a:gd name="connsiteY34" fmla="*/ 8890 h 521970"/>
                <a:gd name="connsiteX35" fmla="*/ 438150 w 1079500"/>
                <a:gd name="connsiteY35" fmla="*/ 7620 h 521970"/>
                <a:gd name="connsiteX36" fmla="*/ 467360 w 1079500"/>
                <a:gd name="connsiteY36" fmla="*/ 2540 h 521970"/>
                <a:gd name="connsiteX37" fmla="*/ 471170 w 1079500"/>
                <a:gd name="connsiteY37" fmla="*/ 2540 h 521970"/>
                <a:gd name="connsiteX38" fmla="*/ 497840 w 1079500"/>
                <a:gd name="connsiteY38" fmla="*/ 0 h 521970"/>
                <a:gd name="connsiteX39" fmla="*/ 513080 w 1079500"/>
                <a:gd name="connsiteY39" fmla="*/ 0 h 521970"/>
                <a:gd name="connsiteX40" fmla="*/ 539750 w 1079500"/>
                <a:gd name="connsiteY40" fmla="*/ 0 h 521970"/>
                <a:gd name="connsiteX41" fmla="*/ 547370 w 1079500"/>
                <a:gd name="connsiteY41" fmla="*/ 0 h 521970"/>
                <a:gd name="connsiteX42" fmla="*/ 554990 w 1079500"/>
                <a:gd name="connsiteY42" fmla="*/ 0 h 521970"/>
                <a:gd name="connsiteX43" fmla="*/ 576580 w 1079500"/>
                <a:gd name="connsiteY43" fmla="*/ 0 h 521970"/>
                <a:gd name="connsiteX44" fmla="*/ 590550 w 1079500"/>
                <a:gd name="connsiteY44" fmla="*/ 0 h 521970"/>
                <a:gd name="connsiteX45" fmla="*/ 635000 w 1079500"/>
                <a:gd name="connsiteY45" fmla="*/ 6350 h 521970"/>
                <a:gd name="connsiteX46" fmla="*/ 642620 w 1079500"/>
                <a:gd name="connsiteY46" fmla="*/ 7620 h 521970"/>
                <a:gd name="connsiteX47" fmla="*/ 648970 w 1079500"/>
                <a:gd name="connsiteY47" fmla="*/ 8890 h 521970"/>
                <a:gd name="connsiteX48" fmla="*/ 671830 w 1079500"/>
                <a:gd name="connsiteY48" fmla="*/ 13970 h 521970"/>
                <a:gd name="connsiteX49" fmla="*/ 695960 w 1079500"/>
                <a:gd name="connsiteY49" fmla="*/ 20320 h 521970"/>
                <a:gd name="connsiteX50" fmla="*/ 717550 w 1079500"/>
                <a:gd name="connsiteY50" fmla="*/ 27940 h 521970"/>
                <a:gd name="connsiteX51" fmla="*/ 739140 w 1079500"/>
                <a:gd name="connsiteY51" fmla="*/ 35560 h 521970"/>
                <a:gd name="connsiteX52" fmla="*/ 739140 w 1079500"/>
                <a:gd name="connsiteY52" fmla="*/ 35560 h 521970"/>
                <a:gd name="connsiteX53" fmla="*/ 748030 w 1079500"/>
                <a:gd name="connsiteY53" fmla="*/ 39370 h 521970"/>
                <a:gd name="connsiteX54" fmla="*/ 751840 w 1079500"/>
                <a:gd name="connsiteY54" fmla="*/ 40640 h 521970"/>
                <a:gd name="connsiteX55" fmla="*/ 754380 w 1079500"/>
                <a:gd name="connsiteY55" fmla="*/ 41910 h 521970"/>
                <a:gd name="connsiteX56" fmla="*/ 762000 w 1079500"/>
                <a:gd name="connsiteY56" fmla="*/ 45720 h 521970"/>
                <a:gd name="connsiteX57" fmla="*/ 770890 w 1079500"/>
                <a:gd name="connsiteY57" fmla="*/ 49530 h 521970"/>
                <a:gd name="connsiteX58" fmla="*/ 784860 w 1079500"/>
                <a:gd name="connsiteY58" fmla="*/ 57150 h 521970"/>
                <a:gd name="connsiteX59" fmla="*/ 796290 w 1079500"/>
                <a:gd name="connsiteY59" fmla="*/ 63500 h 521970"/>
                <a:gd name="connsiteX60" fmla="*/ 796290 w 1079500"/>
                <a:gd name="connsiteY60" fmla="*/ 63500 h 521970"/>
                <a:gd name="connsiteX61" fmla="*/ 807720 w 1079500"/>
                <a:gd name="connsiteY61" fmla="*/ 69850 h 521970"/>
                <a:gd name="connsiteX62" fmla="*/ 815340 w 1079500"/>
                <a:gd name="connsiteY62" fmla="*/ 74930 h 521970"/>
                <a:gd name="connsiteX63" fmla="*/ 819150 w 1079500"/>
                <a:gd name="connsiteY63" fmla="*/ 77470 h 521970"/>
                <a:gd name="connsiteX64" fmla="*/ 1078230 w 1079500"/>
                <a:gd name="connsiteY64" fmla="*/ 497840 h 521970"/>
                <a:gd name="connsiteX65" fmla="*/ 1078230 w 1079500"/>
                <a:gd name="connsiteY65" fmla="*/ 519430 h 521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79500" h="521970">
                  <a:moveTo>
                    <a:pt x="1079500" y="521970"/>
                  </a:moveTo>
                  <a:lnTo>
                    <a:pt x="1079500" y="521970"/>
                  </a:lnTo>
                  <a:cubicBezTo>
                    <a:pt x="1079500" y="521970"/>
                    <a:pt x="589280" y="521970"/>
                    <a:pt x="589280" y="521970"/>
                  </a:cubicBezTo>
                  <a:lnTo>
                    <a:pt x="589280" y="88900"/>
                  </a:lnTo>
                  <a:lnTo>
                    <a:pt x="546100" y="128270"/>
                  </a:lnTo>
                  <a:lnTo>
                    <a:pt x="513080" y="158750"/>
                  </a:lnTo>
                  <a:lnTo>
                    <a:pt x="468630" y="199390"/>
                  </a:lnTo>
                  <a:lnTo>
                    <a:pt x="113030" y="521970"/>
                  </a:lnTo>
                  <a:lnTo>
                    <a:pt x="0" y="521970"/>
                  </a:lnTo>
                  <a:cubicBezTo>
                    <a:pt x="0" y="508000"/>
                    <a:pt x="1270" y="495300"/>
                    <a:pt x="2540" y="481330"/>
                  </a:cubicBezTo>
                  <a:cubicBezTo>
                    <a:pt x="3810" y="468630"/>
                    <a:pt x="6350" y="454660"/>
                    <a:pt x="8890" y="441960"/>
                  </a:cubicBezTo>
                  <a:cubicBezTo>
                    <a:pt x="21590" y="372110"/>
                    <a:pt x="48260" y="307340"/>
                    <a:pt x="83820" y="250190"/>
                  </a:cubicBezTo>
                  <a:cubicBezTo>
                    <a:pt x="90170" y="240030"/>
                    <a:pt x="97790" y="228600"/>
                    <a:pt x="105410" y="218440"/>
                  </a:cubicBezTo>
                  <a:cubicBezTo>
                    <a:pt x="107950" y="214630"/>
                    <a:pt x="110490" y="212090"/>
                    <a:pt x="113030" y="208280"/>
                  </a:cubicBezTo>
                  <a:cubicBezTo>
                    <a:pt x="115570" y="205740"/>
                    <a:pt x="116840" y="201930"/>
                    <a:pt x="119380" y="199390"/>
                  </a:cubicBezTo>
                  <a:cubicBezTo>
                    <a:pt x="121920" y="195580"/>
                    <a:pt x="125730" y="191770"/>
                    <a:pt x="128270" y="187960"/>
                  </a:cubicBezTo>
                  <a:cubicBezTo>
                    <a:pt x="133350" y="181610"/>
                    <a:pt x="139700" y="175260"/>
                    <a:pt x="144780" y="168910"/>
                  </a:cubicBezTo>
                  <a:cubicBezTo>
                    <a:pt x="153670" y="160020"/>
                    <a:pt x="162560" y="151130"/>
                    <a:pt x="171450" y="142240"/>
                  </a:cubicBezTo>
                  <a:cubicBezTo>
                    <a:pt x="173990" y="139700"/>
                    <a:pt x="177800" y="135890"/>
                    <a:pt x="180340" y="133350"/>
                  </a:cubicBezTo>
                  <a:cubicBezTo>
                    <a:pt x="182880" y="130810"/>
                    <a:pt x="185420" y="128270"/>
                    <a:pt x="189230" y="125730"/>
                  </a:cubicBezTo>
                  <a:cubicBezTo>
                    <a:pt x="209550" y="109220"/>
                    <a:pt x="231140" y="92710"/>
                    <a:pt x="252730" y="78740"/>
                  </a:cubicBezTo>
                  <a:cubicBezTo>
                    <a:pt x="256540" y="76200"/>
                    <a:pt x="259080" y="74930"/>
                    <a:pt x="262890" y="72390"/>
                  </a:cubicBezTo>
                  <a:cubicBezTo>
                    <a:pt x="266700" y="69850"/>
                    <a:pt x="270510" y="68580"/>
                    <a:pt x="274320" y="66040"/>
                  </a:cubicBezTo>
                  <a:cubicBezTo>
                    <a:pt x="278130" y="64770"/>
                    <a:pt x="280670" y="62230"/>
                    <a:pt x="284480" y="60960"/>
                  </a:cubicBezTo>
                  <a:cubicBezTo>
                    <a:pt x="287020" y="59690"/>
                    <a:pt x="290830" y="58420"/>
                    <a:pt x="293370" y="55880"/>
                  </a:cubicBezTo>
                  <a:cubicBezTo>
                    <a:pt x="297180" y="54610"/>
                    <a:pt x="300990" y="52070"/>
                    <a:pt x="303530" y="50800"/>
                  </a:cubicBezTo>
                  <a:cubicBezTo>
                    <a:pt x="307340" y="49530"/>
                    <a:pt x="309880" y="46990"/>
                    <a:pt x="313690" y="45720"/>
                  </a:cubicBezTo>
                  <a:cubicBezTo>
                    <a:pt x="316230" y="45720"/>
                    <a:pt x="318770" y="43180"/>
                    <a:pt x="321310" y="41910"/>
                  </a:cubicBezTo>
                  <a:cubicBezTo>
                    <a:pt x="325120" y="40640"/>
                    <a:pt x="327660" y="39370"/>
                    <a:pt x="331470" y="38100"/>
                  </a:cubicBezTo>
                  <a:cubicBezTo>
                    <a:pt x="339090" y="34290"/>
                    <a:pt x="347980" y="31750"/>
                    <a:pt x="355600" y="29210"/>
                  </a:cubicBezTo>
                  <a:cubicBezTo>
                    <a:pt x="359410" y="27940"/>
                    <a:pt x="363220" y="26670"/>
                    <a:pt x="368300" y="25400"/>
                  </a:cubicBezTo>
                  <a:cubicBezTo>
                    <a:pt x="372110" y="24130"/>
                    <a:pt x="377190" y="22860"/>
                    <a:pt x="381000" y="21590"/>
                  </a:cubicBezTo>
                  <a:cubicBezTo>
                    <a:pt x="384810" y="21590"/>
                    <a:pt x="388620" y="19050"/>
                    <a:pt x="392430" y="17780"/>
                  </a:cubicBezTo>
                  <a:cubicBezTo>
                    <a:pt x="396240" y="17780"/>
                    <a:pt x="401320" y="15240"/>
                    <a:pt x="405130" y="13970"/>
                  </a:cubicBezTo>
                  <a:cubicBezTo>
                    <a:pt x="412750" y="11430"/>
                    <a:pt x="420370" y="10160"/>
                    <a:pt x="429260" y="8890"/>
                  </a:cubicBezTo>
                  <a:cubicBezTo>
                    <a:pt x="431800" y="8890"/>
                    <a:pt x="435610" y="8890"/>
                    <a:pt x="438150" y="7620"/>
                  </a:cubicBezTo>
                  <a:cubicBezTo>
                    <a:pt x="448310" y="6350"/>
                    <a:pt x="457200" y="3810"/>
                    <a:pt x="467360" y="2540"/>
                  </a:cubicBezTo>
                  <a:cubicBezTo>
                    <a:pt x="467360" y="2540"/>
                    <a:pt x="469900" y="2540"/>
                    <a:pt x="471170" y="2540"/>
                  </a:cubicBezTo>
                  <a:cubicBezTo>
                    <a:pt x="480060" y="2540"/>
                    <a:pt x="488950" y="0"/>
                    <a:pt x="497840" y="0"/>
                  </a:cubicBezTo>
                  <a:cubicBezTo>
                    <a:pt x="502920" y="0"/>
                    <a:pt x="508000" y="0"/>
                    <a:pt x="513080" y="0"/>
                  </a:cubicBezTo>
                  <a:cubicBezTo>
                    <a:pt x="521970" y="0"/>
                    <a:pt x="530860" y="0"/>
                    <a:pt x="539750" y="0"/>
                  </a:cubicBezTo>
                  <a:cubicBezTo>
                    <a:pt x="548640" y="0"/>
                    <a:pt x="544830" y="0"/>
                    <a:pt x="547370" y="0"/>
                  </a:cubicBezTo>
                  <a:cubicBezTo>
                    <a:pt x="549910" y="0"/>
                    <a:pt x="552450" y="0"/>
                    <a:pt x="554990" y="0"/>
                  </a:cubicBezTo>
                  <a:cubicBezTo>
                    <a:pt x="562610" y="0"/>
                    <a:pt x="568960" y="0"/>
                    <a:pt x="576580" y="0"/>
                  </a:cubicBezTo>
                  <a:cubicBezTo>
                    <a:pt x="581660" y="0"/>
                    <a:pt x="585470" y="0"/>
                    <a:pt x="590550" y="0"/>
                  </a:cubicBezTo>
                  <a:cubicBezTo>
                    <a:pt x="605790" y="0"/>
                    <a:pt x="619760" y="3810"/>
                    <a:pt x="635000" y="6350"/>
                  </a:cubicBezTo>
                  <a:cubicBezTo>
                    <a:pt x="637540" y="6350"/>
                    <a:pt x="640080" y="6350"/>
                    <a:pt x="642620" y="7620"/>
                  </a:cubicBezTo>
                  <a:cubicBezTo>
                    <a:pt x="645160" y="7620"/>
                    <a:pt x="647700" y="7620"/>
                    <a:pt x="648970" y="8890"/>
                  </a:cubicBezTo>
                  <a:cubicBezTo>
                    <a:pt x="656590" y="10160"/>
                    <a:pt x="664210" y="11430"/>
                    <a:pt x="671830" y="13970"/>
                  </a:cubicBezTo>
                  <a:cubicBezTo>
                    <a:pt x="679450" y="16510"/>
                    <a:pt x="688340" y="17780"/>
                    <a:pt x="695960" y="20320"/>
                  </a:cubicBezTo>
                  <a:cubicBezTo>
                    <a:pt x="703580" y="22860"/>
                    <a:pt x="709930" y="25400"/>
                    <a:pt x="717550" y="27940"/>
                  </a:cubicBezTo>
                  <a:cubicBezTo>
                    <a:pt x="725170" y="30480"/>
                    <a:pt x="731520" y="33020"/>
                    <a:pt x="739140" y="35560"/>
                  </a:cubicBezTo>
                  <a:lnTo>
                    <a:pt x="739140" y="35560"/>
                  </a:lnTo>
                  <a:cubicBezTo>
                    <a:pt x="741680" y="35560"/>
                    <a:pt x="745490" y="38100"/>
                    <a:pt x="748030" y="39370"/>
                  </a:cubicBezTo>
                  <a:cubicBezTo>
                    <a:pt x="749300" y="39370"/>
                    <a:pt x="750570" y="39370"/>
                    <a:pt x="751840" y="40640"/>
                  </a:cubicBezTo>
                  <a:cubicBezTo>
                    <a:pt x="751840" y="40640"/>
                    <a:pt x="754380" y="40640"/>
                    <a:pt x="754380" y="41910"/>
                  </a:cubicBezTo>
                  <a:cubicBezTo>
                    <a:pt x="756920" y="41910"/>
                    <a:pt x="759460" y="44450"/>
                    <a:pt x="762000" y="45720"/>
                  </a:cubicBezTo>
                  <a:cubicBezTo>
                    <a:pt x="764540" y="46990"/>
                    <a:pt x="768350" y="48260"/>
                    <a:pt x="770890" y="49530"/>
                  </a:cubicBezTo>
                  <a:cubicBezTo>
                    <a:pt x="775970" y="52070"/>
                    <a:pt x="781050" y="54610"/>
                    <a:pt x="784860" y="57150"/>
                  </a:cubicBezTo>
                  <a:cubicBezTo>
                    <a:pt x="788670" y="59690"/>
                    <a:pt x="792480" y="60960"/>
                    <a:pt x="796290" y="63500"/>
                  </a:cubicBezTo>
                  <a:lnTo>
                    <a:pt x="796290" y="63500"/>
                  </a:lnTo>
                  <a:cubicBezTo>
                    <a:pt x="800100" y="66040"/>
                    <a:pt x="803910" y="67310"/>
                    <a:pt x="807720" y="69850"/>
                  </a:cubicBezTo>
                  <a:cubicBezTo>
                    <a:pt x="810260" y="71120"/>
                    <a:pt x="812800" y="72390"/>
                    <a:pt x="815340" y="74930"/>
                  </a:cubicBezTo>
                  <a:cubicBezTo>
                    <a:pt x="815340" y="74930"/>
                    <a:pt x="817880" y="76200"/>
                    <a:pt x="819150" y="77470"/>
                  </a:cubicBezTo>
                  <a:cubicBezTo>
                    <a:pt x="963930" y="165100"/>
                    <a:pt x="1064260" y="320040"/>
                    <a:pt x="1078230" y="497840"/>
                  </a:cubicBezTo>
                  <a:cubicBezTo>
                    <a:pt x="1078230" y="505460"/>
                    <a:pt x="1078230" y="511810"/>
                    <a:pt x="1078230" y="51943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 520">
              <a:extLst>
                <a:ext uri="{FF2B5EF4-FFF2-40B4-BE49-F238E27FC236}">
                  <a16:creationId xmlns:a16="http://schemas.microsoft.com/office/drawing/2014/main" id="{8686AE1A-E0AA-8F38-7D8E-4D67A9B153FE}"/>
                </a:ext>
              </a:extLst>
            </p:cNvPr>
            <p:cNvSpPr/>
            <p:nvPr/>
          </p:nvSpPr>
          <p:spPr>
            <a:xfrm>
              <a:off x="4283709" y="4953000"/>
              <a:ext cx="685800" cy="713740"/>
            </a:xfrm>
            <a:custGeom>
              <a:avLst/>
              <a:gdLst>
                <a:gd name="connsiteX0" fmla="*/ 679450 w 685800"/>
                <a:gd name="connsiteY0" fmla="*/ 279400 h 713740"/>
                <a:gd name="connsiteX1" fmla="*/ 679450 w 685800"/>
                <a:gd name="connsiteY1" fmla="*/ 694690 h 713740"/>
                <a:gd name="connsiteX2" fmla="*/ 660400 w 685800"/>
                <a:gd name="connsiteY2" fmla="*/ 699770 h 713740"/>
                <a:gd name="connsiteX3" fmla="*/ 622300 w 685800"/>
                <a:gd name="connsiteY3" fmla="*/ 708660 h 713740"/>
                <a:gd name="connsiteX4" fmla="*/ 586740 w 685800"/>
                <a:gd name="connsiteY4" fmla="*/ 713740 h 713740"/>
                <a:gd name="connsiteX5" fmla="*/ 586740 w 685800"/>
                <a:gd name="connsiteY5" fmla="*/ 713740 h 713740"/>
                <a:gd name="connsiteX6" fmla="*/ 579120 w 685800"/>
                <a:gd name="connsiteY6" fmla="*/ 713740 h 713740"/>
                <a:gd name="connsiteX7" fmla="*/ 579120 w 685800"/>
                <a:gd name="connsiteY7" fmla="*/ 713740 h 713740"/>
                <a:gd name="connsiteX8" fmla="*/ 575310 w 685800"/>
                <a:gd name="connsiteY8" fmla="*/ 713740 h 713740"/>
                <a:gd name="connsiteX9" fmla="*/ 575310 w 685800"/>
                <a:gd name="connsiteY9" fmla="*/ 713740 h 713740"/>
                <a:gd name="connsiteX10" fmla="*/ 567690 w 685800"/>
                <a:gd name="connsiteY10" fmla="*/ 713740 h 713740"/>
                <a:gd name="connsiteX11" fmla="*/ 562610 w 685800"/>
                <a:gd name="connsiteY11" fmla="*/ 713740 h 713740"/>
                <a:gd name="connsiteX12" fmla="*/ 561340 w 685800"/>
                <a:gd name="connsiteY12" fmla="*/ 713740 h 713740"/>
                <a:gd name="connsiteX13" fmla="*/ 560070 w 685800"/>
                <a:gd name="connsiteY13" fmla="*/ 713740 h 713740"/>
                <a:gd name="connsiteX14" fmla="*/ 548640 w 685800"/>
                <a:gd name="connsiteY14" fmla="*/ 713740 h 713740"/>
                <a:gd name="connsiteX15" fmla="*/ 547370 w 685800"/>
                <a:gd name="connsiteY15" fmla="*/ 713740 h 713740"/>
                <a:gd name="connsiteX16" fmla="*/ 544830 w 685800"/>
                <a:gd name="connsiteY16" fmla="*/ 713740 h 713740"/>
                <a:gd name="connsiteX17" fmla="*/ 533400 w 685800"/>
                <a:gd name="connsiteY17" fmla="*/ 713740 h 713740"/>
                <a:gd name="connsiteX18" fmla="*/ 525780 w 685800"/>
                <a:gd name="connsiteY18" fmla="*/ 713740 h 713740"/>
                <a:gd name="connsiteX19" fmla="*/ 511810 w 685800"/>
                <a:gd name="connsiteY19" fmla="*/ 713740 h 713740"/>
                <a:gd name="connsiteX20" fmla="*/ 499110 w 685800"/>
                <a:gd name="connsiteY20" fmla="*/ 713740 h 713740"/>
                <a:gd name="connsiteX21" fmla="*/ 487680 w 685800"/>
                <a:gd name="connsiteY21" fmla="*/ 713740 h 713740"/>
                <a:gd name="connsiteX22" fmla="*/ 480060 w 685800"/>
                <a:gd name="connsiteY22" fmla="*/ 713740 h 713740"/>
                <a:gd name="connsiteX23" fmla="*/ 471170 w 685800"/>
                <a:gd name="connsiteY23" fmla="*/ 713740 h 713740"/>
                <a:gd name="connsiteX24" fmla="*/ 459740 w 685800"/>
                <a:gd name="connsiteY24" fmla="*/ 713740 h 713740"/>
                <a:gd name="connsiteX25" fmla="*/ 455930 w 685800"/>
                <a:gd name="connsiteY25" fmla="*/ 713740 h 713740"/>
                <a:gd name="connsiteX26" fmla="*/ 441960 w 685800"/>
                <a:gd name="connsiteY26" fmla="*/ 711200 h 713740"/>
                <a:gd name="connsiteX27" fmla="*/ 422910 w 685800"/>
                <a:gd name="connsiteY27" fmla="*/ 707390 h 713740"/>
                <a:gd name="connsiteX28" fmla="*/ 410210 w 685800"/>
                <a:gd name="connsiteY28" fmla="*/ 704850 h 713740"/>
                <a:gd name="connsiteX29" fmla="*/ 391160 w 685800"/>
                <a:gd name="connsiteY29" fmla="*/ 699770 h 713740"/>
                <a:gd name="connsiteX30" fmla="*/ 382270 w 685800"/>
                <a:gd name="connsiteY30" fmla="*/ 697230 h 713740"/>
                <a:gd name="connsiteX31" fmla="*/ 373380 w 685800"/>
                <a:gd name="connsiteY31" fmla="*/ 694690 h 713740"/>
                <a:gd name="connsiteX32" fmla="*/ 361950 w 685800"/>
                <a:gd name="connsiteY32" fmla="*/ 690880 h 713740"/>
                <a:gd name="connsiteX33" fmla="*/ 349250 w 685800"/>
                <a:gd name="connsiteY33" fmla="*/ 687070 h 713740"/>
                <a:gd name="connsiteX34" fmla="*/ 340360 w 685800"/>
                <a:gd name="connsiteY34" fmla="*/ 683260 h 713740"/>
                <a:gd name="connsiteX35" fmla="*/ 326390 w 685800"/>
                <a:gd name="connsiteY35" fmla="*/ 678180 h 713740"/>
                <a:gd name="connsiteX36" fmla="*/ 312420 w 685800"/>
                <a:gd name="connsiteY36" fmla="*/ 673100 h 713740"/>
                <a:gd name="connsiteX37" fmla="*/ 285750 w 685800"/>
                <a:gd name="connsiteY37" fmla="*/ 660400 h 713740"/>
                <a:gd name="connsiteX38" fmla="*/ 275590 w 685800"/>
                <a:gd name="connsiteY38" fmla="*/ 655320 h 713740"/>
                <a:gd name="connsiteX39" fmla="*/ 265430 w 685800"/>
                <a:gd name="connsiteY39" fmla="*/ 650240 h 713740"/>
                <a:gd name="connsiteX40" fmla="*/ 245110 w 685800"/>
                <a:gd name="connsiteY40" fmla="*/ 638810 h 713740"/>
                <a:gd name="connsiteX41" fmla="*/ 226060 w 685800"/>
                <a:gd name="connsiteY41" fmla="*/ 626110 h 713740"/>
                <a:gd name="connsiteX42" fmla="*/ 217170 w 685800"/>
                <a:gd name="connsiteY42" fmla="*/ 619760 h 713740"/>
                <a:gd name="connsiteX43" fmla="*/ 209550 w 685800"/>
                <a:gd name="connsiteY43" fmla="*/ 614680 h 713740"/>
                <a:gd name="connsiteX44" fmla="*/ 208280 w 685800"/>
                <a:gd name="connsiteY44" fmla="*/ 614680 h 713740"/>
                <a:gd name="connsiteX45" fmla="*/ 193040 w 685800"/>
                <a:gd name="connsiteY45" fmla="*/ 603250 h 713740"/>
                <a:gd name="connsiteX46" fmla="*/ 186690 w 685800"/>
                <a:gd name="connsiteY46" fmla="*/ 598170 h 713740"/>
                <a:gd name="connsiteX47" fmla="*/ 180340 w 685800"/>
                <a:gd name="connsiteY47" fmla="*/ 593090 h 713740"/>
                <a:gd name="connsiteX48" fmla="*/ 177800 w 685800"/>
                <a:gd name="connsiteY48" fmla="*/ 590550 h 713740"/>
                <a:gd name="connsiteX49" fmla="*/ 165100 w 685800"/>
                <a:gd name="connsiteY49" fmla="*/ 579120 h 713740"/>
                <a:gd name="connsiteX50" fmla="*/ 156210 w 685800"/>
                <a:gd name="connsiteY50" fmla="*/ 571500 h 713740"/>
                <a:gd name="connsiteX51" fmla="*/ 149860 w 685800"/>
                <a:gd name="connsiteY51" fmla="*/ 565150 h 713740"/>
                <a:gd name="connsiteX52" fmla="*/ 139700 w 685800"/>
                <a:gd name="connsiteY52" fmla="*/ 554990 h 713740"/>
                <a:gd name="connsiteX53" fmla="*/ 132080 w 685800"/>
                <a:gd name="connsiteY53" fmla="*/ 547370 h 713740"/>
                <a:gd name="connsiteX54" fmla="*/ 124460 w 685800"/>
                <a:gd name="connsiteY54" fmla="*/ 538480 h 713740"/>
                <a:gd name="connsiteX55" fmla="*/ 116840 w 685800"/>
                <a:gd name="connsiteY55" fmla="*/ 529590 h 713740"/>
                <a:gd name="connsiteX56" fmla="*/ 109220 w 685800"/>
                <a:gd name="connsiteY56" fmla="*/ 520700 h 713740"/>
                <a:gd name="connsiteX57" fmla="*/ 102870 w 685800"/>
                <a:gd name="connsiteY57" fmla="*/ 513080 h 713740"/>
                <a:gd name="connsiteX58" fmla="*/ 95250 w 685800"/>
                <a:gd name="connsiteY58" fmla="*/ 502920 h 713740"/>
                <a:gd name="connsiteX59" fmla="*/ 87630 w 685800"/>
                <a:gd name="connsiteY59" fmla="*/ 492760 h 713740"/>
                <a:gd name="connsiteX60" fmla="*/ 82550 w 685800"/>
                <a:gd name="connsiteY60" fmla="*/ 485140 h 713740"/>
                <a:gd name="connsiteX61" fmla="*/ 76200 w 685800"/>
                <a:gd name="connsiteY61" fmla="*/ 474980 h 713740"/>
                <a:gd name="connsiteX62" fmla="*/ 69850 w 685800"/>
                <a:gd name="connsiteY62" fmla="*/ 464820 h 713740"/>
                <a:gd name="connsiteX63" fmla="*/ 63500 w 685800"/>
                <a:gd name="connsiteY63" fmla="*/ 454660 h 713740"/>
                <a:gd name="connsiteX64" fmla="*/ 41910 w 685800"/>
                <a:gd name="connsiteY64" fmla="*/ 414020 h 713740"/>
                <a:gd name="connsiteX65" fmla="*/ 36830 w 685800"/>
                <a:gd name="connsiteY65" fmla="*/ 403860 h 713740"/>
                <a:gd name="connsiteX66" fmla="*/ 30480 w 685800"/>
                <a:gd name="connsiteY66" fmla="*/ 388620 h 713740"/>
                <a:gd name="connsiteX67" fmla="*/ 27940 w 685800"/>
                <a:gd name="connsiteY67" fmla="*/ 382270 h 713740"/>
                <a:gd name="connsiteX68" fmla="*/ 24130 w 685800"/>
                <a:gd name="connsiteY68" fmla="*/ 370840 h 713740"/>
                <a:gd name="connsiteX69" fmla="*/ 16510 w 685800"/>
                <a:gd name="connsiteY69" fmla="*/ 349250 h 713740"/>
                <a:gd name="connsiteX70" fmla="*/ 16510 w 685800"/>
                <a:gd name="connsiteY70" fmla="*/ 349250 h 713740"/>
                <a:gd name="connsiteX71" fmla="*/ 10160 w 685800"/>
                <a:gd name="connsiteY71" fmla="*/ 326390 h 713740"/>
                <a:gd name="connsiteX72" fmla="*/ 7620 w 685800"/>
                <a:gd name="connsiteY72" fmla="*/ 314960 h 713740"/>
                <a:gd name="connsiteX73" fmla="*/ 7620 w 685800"/>
                <a:gd name="connsiteY73" fmla="*/ 314960 h 713740"/>
                <a:gd name="connsiteX74" fmla="*/ 7620 w 685800"/>
                <a:gd name="connsiteY74" fmla="*/ 314960 h 713740"/>
                <a:gd name="connsiteX75" fmla="*/ 2540 w 685800"/>
                <a:gd name="connsiteY75" fmla="*/ 292100 h 713740"/>
                <a:gd name="connsiteX76" fmla="*/ 0 w 685800"/>
                <a:gd name="connsiteY76" fmla="*/ 280670 h 713740"/>
                <a:gd name="connsiteX77" fmla="*/ 151130 w 685800"/>
                <a:gd name="connsiteY77" fmla="*/ 280670 h 713740"/>
                <a:gd name="connsiteX78" fmla="*/ 195580 w 685800"/>
                <a:gd name="connsiteY78" fmla="*/ 240030 h 713740"/>
                <a:gd name="connsiteX79" fmla="*/ 195580 w 685800"/>
                <a:gd name="connsiteY79" fmla="*/ 240030 h 713740"/>
                <a:gd name="connsiteX80" fmla="*/ 231140 w 685800"/>
                <a:gd name="connsiteY80" fmla="*/ 207010 h 713740"/>
                <a:gd name="connsiteX81" fmla="*/ 284480 w 685800"/>
                <a:gd name="connsiteY81" fmla="*/ 158750 h 713740"/>
                <a:gd name="connsiteX82" fmla="*/ 459740 w 685800"/>
                <a:gd name="connsiteY82" fmla="*/ 0 h 713740"/>
                <a:gd name="connsiteX83" fmla="*/ 459740 w 685800"/>
                <a:gd name="connsiteY83" fmla="*/ 280670 h 713740"/>
                <a:gd name="connsiteX84" fmla="*/ 685800 w 685800"/>
                <a:gd name="connsiteY84" fmla="*/ 280670 h 713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685800" h="713740">
                  <a:moveTo>
                    <a:pt x="679450" y="279400"/>
                  </a:moveTo>
                  <a:lnTo>
                    <a:pt x="679450" y="694690"/>
                  </a:lnTo>
                  <a:cubicBezTo>
                    <a:pt x="673100" y="695960"/>
                    <a:pt x="666750" y="698500"/>
                    <a:pt x="660400" y="699770"/>
                  </a:cubicBezTo>
                  <a:cubicBezTo>
                    <a:pt x="647700" y="703580"/>
                    <a:pt x="635000" y="706120"/>
                    <a:pt x="622300" y="708660"/>
                  </a:cubicBezTo>
                  <a:cubicBezTo>
                    <a:pt x="610870" y="711200"/>
                    <a:pt x="598170" y="712470"/>
                    <a:pt x="586740" y="713740"/>
                  </a:cubicBezTo>
                  <a:cubicBezTo>
                    <a:pt x="586740" y="713740"/>
                    <a:pt x="586740" y="713740"/>
                    <a:pt x="586740" y="713740"/>
                  </a:cubicBezTo>
                  <a:cubicBezTo>
                    <a:pt x="584200" y="713740"/>
                    <a:pt x="581660" y="713740"/>
                    <a:pt x="579120" y="713740"/>
                  </a:cubicBezTo>
                  <a:lnTo>
                    <a:pt x="579120" y="713740"/>
                  </a:lnTo>
                  <a:cubicBezTo>
                    <a:pt x="577850" y="713740"/>
                    <a:pt x="576580" y="713740"/>
                    <a:pt x="575310" y="713740"/>
                  </a:cubicBezTo>
                  <a:lnTo>
                    <a:pt x="575310" y="713740"/>
                  </a:lnTo>
                  <a:cubicBezTo>
                    <a:pt x="572770" y="713740"/>
                    <a:pt x="570230" y="713740"/>
                    <a:pt x="567690" y="713740"/>
                  </a:cubicBezTo>
                  <a:cubicBezTo>
                    <a:pt x="566420" y="713740"/>
                    <a:pt x="563880" y="713740"/>
                    <a:pt x="562610" y="713740"/>
                  </a:cubicBezTo>
                  <a:cubicBezTo>
                    <a:pt x="562610" y="713740"/>
                    <a:pt x="562610" y="713740"/>
                    <a:pt x="561340" y="713740"/>
                  </a:cubicBezTo>
                  <a:cubicBezTo>
                    <a:pt x="560070" y="713740"/>
                    <a:pt x="561340" y="713740"/>
                    <a:pt x="560070" y="713740"/>
                  </a:cubicBezTo>
                  <a:cubicBezTo>
                    <a:pt x="556260" y="713740"/>
                    <a:pt x="552450" y="713740"/>
                    <a:pt x="548640" y="713740"/>
                  </a:cubicBezTo>
                  <a:lnTo>
                    <a:pt x="547370" y="713740"/>
                  </a:lnTo>
                  <a:cubicBezTo>
                    <a:pt x="547370" y="713740"/>
                    <a:pt x="544830" y="713740"/>
                    <a:pt x="544830" y="713740"/>
                  </a:cubicBezTo>
                  <a:cubicBezTo>
                    <a:pt x="541020" y="713740"/>
                    <a:pt x="537210" y="713740"/>
                    <a:pt x="533400" y="713740"/>
                  </a:cubicBezTo>
                  <a:cubicBezTo>
                    <a:pt x="530860" y="713740"/>
                    <a:pt x="528320" y="713740"/>
                    <a:pt x="525780" y="713740"/>
                  </a:cubicBezTo>
                  <a:cubicBezTo>
                    <a:pt x="520700" y="713740"/>
                    <a:pt x="516890" y="713740"/>
                    <a:pt x="511810" y="713740"/>
                  </a:cubicBezTo>
                  <a:cubicBezTo>
                    <a:pt x="508000" y="713740"/>
                    <a:pt x="504190" y="713740"/>
                    <a:pt x="499110" y="713740"/>
                  </a:cubicBezTo>
                  <a:cubicBezTo>
                    <a:pt x="495300" y="713740"/>
                    <a:pt x="491490" y="713740"/>
                    <a:pt x="487680" y="713740"/>
                  </a:cubicBezTo>
                  <a:cubicBezTo>
                    <a:pt x="485140" y="713740"/>
                    <a:pt x="482600" y="713740"/>
                    <a:pt x="480060" y="713740"/>
                  </a:cubicBezTo>
                  <a:cubicBezTo>
                    <a:pt x="477520" y="713740"/>
                    <a:pt x="473710" y="713740"/>
                    <a:pt x="471170" y="713740"/>
                  </a:cubicBezTo>
                  <a:cubicBezTo>
                    <a:pt x="467360" y="713740"/>
                    <a:pt x="463550" y="713740"/>
                    <a:pt x="459740" y="713740"/>
                  </a:cubicBezTo>
                  <a:cubicBezTo>
                    <a:pt x="458470" y="713740"/>
                    <a:pt x="457200" y="713740"/>
                    <a:pt x="455930" y="713740"/>
                  </a:cubicBezTo>
                  <a:cubicBezTo>
                    <a:pt x="450850" y="713740"/>
                    <a:pt x="447040" y="713740"/>
                    <a:pt x="441960" y="711200"/>
                  </a:cubicBezTo>
                  <a:cubicBezTo>
                    <a:pt x="435610" y="711200"/>
                    <a:pt x="429260" y="708660"/>
                    <a:pt x="422910" y="707390"/>
                  </a:cubicBezTo>
                  <a:cubicBezTo>
                    <a:pt x="419100" y="707390"/>
                    <a:pt x="414020" y="706120"/>
                    <a:pt x="410210" y="704850"/>
                  </a:cubicBezTo>
                  <a:cubicBezTo>
                    <a:pt x="403860" y="703580"/>
                    <a:pt x="397510" y="702310"/>
                    <a:pt x="391160" y="699770"/>
                  </a:cubicBezTo>
                  <a:cubicBezTo>
                    <a:pt x="388620" y="699770"/>
                    <a:pt x="384810" y="698500"/>
                    <a:pt x="382270" y="697230"/>
                  </a:cubicBezTo>
                  <a:cubicBezTo>
                    <a:pt x="379730" y="697230"/>
                    <a:pt x="375920" y="695960"/>
                    <a:pt x="373380" y="694690"/>
                  </a:cubicBezTo>
                  <a:cubicBezTo>
                    <a:pt x="369570" y="694690"/>
                    <a:pt x="365760" y="692150"/>
                    <a:pt x="361950" y="690880"/>
                  </a:cubicBezTo>
                  <a:cubicBezTo>
                    <a:pt x="358140" y="689610"/>
                    <a:pt x="353060" y="688340"/>
                    <a:pt x="349250" y="687070"/>
                  </a:cubicBezTo>
                  <a:cubicBezTo>
                    <a:pt x="346710" y="687070"/>
                    <a:pt x="342900" y="684530"/>
                    <a:pt x="340360" y="683260"/>
                  </a:cubicBezTo>
                  <a:cubicBezTo>
                    <a:pt x="335280" y="681990"/>
                    <a:pt x="331470" y="679450"/>
                    <a:pt x="326390" y="678180"/>
                  </a:cubicBezTo>
                  <a:cubicBezTo>
                    <a:pt x="322580" y="676910"/>
                    <a:pt x="317500" y="674370"/>
                    <a:pt x="312420" y="673100"/>
                  </a:cubicBezTo>
                  <a:cubicBezTo>
                    <a:pt x="303530" y="669290"/>
                    <a:pt x="294640" y="665480"/>
                    <a:pt x="285750" y="660400"/>
                  </a:cubicBezTo>
                  <a:cubicBezTo>
                    <a:pt x="281940" y="659130"/>
                    <a:pt x="279400" y="656590"/>
                    <a:pt x="275590" y="655320"/>
                  </a:cubicBezTo>
                  <a:cubicBezTo>
                    <a:pt x="271780" y="654050"/>
                    <a:pt x="269240" y="651510"/>
                    <a:pt x="265430" y="650240"/>
                  </a:cubicBezTo>
                  <a:cubicBezTo>
                    <a:pt x="259080" y="646430"/>
                    <a:pt x="251460" y="642620"/>
                    <a:pt x="245110" y="638810"/>
                  </a:cubicBezTo>
                  <a:cubicBezTo>
                    <a:pt x="238760" y="635000"/>
                    <a:pt x="232410" y="631190"/>
                    <a:pt x="226060" y="626110"/>
                  </a:cubicBezTo>
                  <a:cubicBezTo>
                    <a:pt x="222250" y="623570"/>
                    <a:pt x="219710" y="622300"/>
                    <a:pt x="217170" y="619760"/>
                  </a:cubicBezTo>
                  <a:cubicBezTo>
                    <a:pt x="214630" y="618490"/>
                    <a:pt x="212090" y="615950"/>
                    <a:pt x="209550" y="614680"/>
                  </a:cubicBezTo>
                  <a:cubicBezTo>
                    <a:pt x="209550" y="614680"/>
                    <a:pt x="209550" y="614680"/>
                    <a:pt x="208280" y="614680"/>
                  </a:cubicBezTo>
                  <a:cubicBezTo>
                    <a:pt x="203200" y="610870"/>
                    <a:pt x="198120" y="607060"/>
                    <a:pt x="193040" y="603250"/>
                  </a:cubicBezTo>
                  <a:cubicBezTo>
                    <a:pt x="190500" y="601980"/>
                    <a:pt x="189230" y="599440"/>
                    <a:pt x="186690" y="598170"/>
                  </a:cubicBezTo>
                  <a:cubicBezTo>
                    <a:pt x="184150" y="596900"/>
                    <a:pt x="182880" y="594360"/>
                    <a:pt x="180340" y="593090"/>
                  </a:cubicBezTo>
                  <a:cubicBezTo>
                    <a:pt x="180340" y="593090"/>
                    <a:pt x="177800" y="591820"/>
                    <a:pt x="177800" y="590550"/>
                  </a:cubicBezTo>
                  <a:cubicBezTo>
                    <a:pt x="173990" y="586740"/>
                    <a:pt x="168910" y="582930"/>
                    <a:pt x="165100" y="579120"/>
                  </a:cubicBezTo>
                  <a:cubicBezTo>
                    <a:pt x="162560" y="576580"/>
                    <a:pt x="160020" y="574040"/>
                    <a:pt x="156210" y="571500"/>
                  </a:cubicBezTo>
                  <a:cubicBezTo>
                    <a:pt x="153670" y="568960"/>
                    <a:pt x="151130" y="567690"/>
                    <a:pt x="149860" y="565150"/>
                  </a:cubicBezTo>
                  <a:cubicBezTo>
                    <a:pt x="146050" y="561340"/>
                    <a:pt x="142240" y="558800"/>
                    <a:pt x="139700" y="554990"/>
                  </a:cubicBezTo>
                  <a:cubicBezTo>
                    <a:pt x="137160" y="552450"/>
                    <a:pt x="134620" y="549910"/>
                    <a:pt x="132080" y="547370"/>
                  </a:cubicBezTo>
                  <a:cubicBezTo>
                    <a:pt x="129540" y="544830"/>
                    <a:pt x="127000" y="542290"/>
                    <a:pt x="124460" y="538480"/>
                  </a:cubicBezTo>
                  <a:cubicBezTo>
                    <a:pt x="121920" y="535940"/>
                    <a:pt x="119380" y="533400"/>
                    <a:pt x="116840" y="529590"/>
                  </a:cubicBezTo>
                  <a:cubicBezTo>
                    <a:pt x="114300" y="527050"/>
                    <a:pt x="111760" y="523240"/>
                    <a:pt x="109220" y="520700"/>
                  </a:cubicBezTo>
                  <a:cubicBezTo>
                    <a:pt x="106680" y="518160"/>
                    <a:pt x="105410" y="515620"/>
                    <a:pt x="102870" y="513080"/>
                  </a:cubicBezTo>
                  <a:cubicBezTo>
                    <a:pt x="100330" y="509270"/>
                    <a:pt x="97790" y="506730"/>
                    <a:pt x="95250" y="502920"/>
                  </a:cubicBezTo>
                  <a:cubicBezTo>
                    <a:pt x="92710" y="499110"/>
                    <a:pt x="90170" y="495300"/>
                    <a:pt x="87630" y="492760"/>
                  </a:cubicBezTo>
                  <a:cubicBezTo>
                    <a:pt x="86360" y="490220"/>
                    <a:pt x="83820" y="487680"/>
                    <a:pt x="82550" y="485140"/>
                  </a:cubicBezTo>
                  <a:cubicBezTo>
                    <a:pt x="80010" y="482600"/>
                    <a:pt x="78740" y="478790"/>
                    <a:pt x="76200" y="474980"/>
                  </a:cubicBezTo>
                  <a:cubicBezTo>
                    <a:pt x="73660" y="472440"/>
                    <a:pt x="72390" y="468630"/>
                    <a:pt x="69850" y="464820"/>
                  </a:cubicBezTo>
                  <a:cubicBezTo>
                    <a:pt x="67310" y="461010"/>
                    <a:pt x="66040" y="458470"/>
                    <a:pt x="63500" y="454660"/>
                  </a:cubicBezTo>
                  <a:cubicBezTo>
                    <a:pt x="55880" y="441960"/>
                    <a:pt x="48260" y="427990"/>
                    <a:pt x="41910" y="414020"/>
                  </a:cubicBezTo>
                  <a:cubicBezTo>
                    <a:pt x="40640" y="410210"/>
                    <a:pt x="38100" y="406400"/>
                    <a:pt x="36830" y="403860"/>
                  </a:cubicBezTo>
                  <a:cubicBezTo>
                    <a:pt x="34290" y="398780"/>
                    <a:pt x="31750" y="393700"/>
                    <a:pt x="30480" y="388620"/>
                  </a:cubicBezTo>
                  <a:cubicBezTo>
                    <a:pt x="30480" y="387350"/>
                    <a:pt x="29210" y="384810"/>
                    <a:pt x="27940" y="382270"/>
                  </a:cubicBezTo>
                  <a:cubicBezTo>
                    <a:pt x="26670" y="378460"/>
                    <a:pt x="25400" y="374650"/>
                    <a:pt x="24130" y="370840"/>
                  </a:cubicBezTo>
                  <a:cubicBezTo>
                    <a:pt x="21590" y="364490"/>
                    <a:pt x="19050" y="356870"/>
                    <a:pt x="16510" y="349250"/>
                  </a:cubicBezTo>
                  <a:cubicBezTo>
                    <a:pt x="16510" y="349250"/>
                    <a:pt x="16510" y="349250"/>
                    <a:pt x="16510" y="349250"/>
                  </a:cubicBezTo>
                  <a:cubicBezTo>
                    <a:pt x="13970" y="341630"/>
                    <a:pt x="11430" y="334010"/>
                    <a:pt x="10160" y="326390"/>
                  </a:cubicBezTo>
                  <a:cubicBezTo>
                    <a:pt x="10160" y="322580"/>
                    <a:pt x="7620" y="318770"/>
                    <a:pt x="7620" y="314960"/>
                  </a:cubicBezTo>
                  <a:cubicBezTo>
                    <a:pt x="7620" y="314960"/>
                    <a:pt x="7620" y="314960"/>
                    <a:pt x="7620" y="314960"/>
                  </a:cubicBezTo>
                  <a:lnTo>
                    <a:pt x="7620" y="314960"/>
                  </a:lnTo>
                  <a:cubicBezTo>
                    <a:pt x="6350" y="307340"/>
                    <a:pt x="3810" y="299720"/>
                    <a:pt x="2540" y="292100"/>
                  </a:cubicBezTo>
                  <a:cubicBezTo>
                    <a:pt x="2540" y="288290"/>
                    <a:pt x="1270" y="284480"/>
                    <a:pt x="0" y="280670"/>
                  </a:cubicBezTo>
                  <a:lnTo>
                    <a:pt x="151130" y="280670"/>
                  </a:lnTo>
                  <a:lnTo>
                    <a:pt x="195580" y="240030"/>
                  </a:lnTo>
                  <a:lnTo>
                    <a:pt x="195580" y="240030"/>
                  </a:lnTo>
                  <a:lnTo>
                    <a:pt x="231140" y="207010"/>
                  </a:lnTo>
                  <a:lnTo>
                    <a:pt x="284480" y="158750"/>
                  </a:lnTo>
                  <a:lnTo>
                    <a:pt x="459740" y="0"/>
                  </a:lnTo>
                  <a:lnTo>
                    <a:pt x="459740" y="280670"/>
                  </a:lnTo>
                  <a:lnTo>
                    <a:pt x="685800" y="2806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 521">
              <a:extLst>
                <a:ext uri="{FF2B5EF4-FFF2-40B4-BE49-F238E27FC236}">
                  <a16:creationId xmlns:a16="http://schemas.microsoft.com/office/drawing/2014/main" id="{DF6C2446-6444-8A09-89E4-89C4FA08D868}"/>
                </a:ext>
              </a:extLst>
            </p:cNvPr>
            <p:cNvSpPr/>
            <p:nvPr/>
          </p:nvSpPr>
          <p:spPr>
            <a:xfrm>
              <a:off x="5086350" y="5232400"/>
              <a:ext cx="254000" cy="361950"/>
            </a:xfrm>
            <a:custGeom>
              <a:avLst/>
              <a:gdLst>
                <a:gd name="connsiteX0" fmla="*/ 251460 w 254000"/>
                <a:gd name="connsiteY0" fmla="*/ 0 h 361950"/>
                <a:gd name="connsiteX1" fmla="*/ 251460 w 254000"/>
                <a:gd name="connsiteY1" fmla="*/ 0 h 361950"/>
                <a:gd name="connsiteX2" fmla="*/ 251460 w 254000"/>
                <a:gd name="connsiteY2" fmla="*/ 2540 h 361950"/>
                <a:gd name="connsiteX3" fmla="*/ 251460 w 254000"/>
                <a:gd name="connsiteY3" fmla="*/ 2540 h 361950"/>
                <a:gd name="connsiteX4" fmla="*/ 251460 w 254000"/>
                <a:gd name="connsiteY4" fmla="*/ 2540 h 361950"/>
                <a:gd name="connsiteX5" fmla="*/ 251460 w 254000"/>
                <a:gd name="connsiteY5" fmla="*/ 2540 h 361950"/>
                <a:gd name="connsiteX6" fmla="*/ 248920 w 254000"/>
                <a:gd name="connsiteY6" fmla="*/ 12700 h 361950"/>
                <a:gd name="connsiteX7" fmla="*/ 242570 w 254000"/>
                <a:gd name="connsiteY7" fmla="*/ 40640 h 361950"/>
                <a:gd name="connsiteX8" fmla="*/ 238760 w 254000"/>
                <a:gd name="connsiteY8" fmla="*/ 54610 h 361950"/>
                <a:gd name="connsiteX9" fmla="*/ 238760 w 254000"/>
                <a:gd name="connsiteY9" fmla="*/ 54610 h 361950"/>
                <a:gd name="connsiteX10" fmla="*/ 234950 w 254000"/>
                <a:gd name="connsiteY10" fmla="*/ 67310 h 361950"/>
                <a:gd name="connsiteX11" fmla="*/ 229870 w 254000"/>
                <a:gd name="connsiteY11" fmla="*/ 81280 h 361950"/>
                <a:gd name="connsiteX12" fmla="*/ 219710 w 254000"/>
                <a:gd name="connsiteY12" fmla="*/ 107950 h 361950"/>
                <a:gd name="connsiteX13" fmla="*/ 213360 w 254000"/>
                <a:gd name="connsiteY13" fmla="*/ 120650 h 361950"/>
                <a:gd name="connsiteX14" fmla="*/ 207010 w 254000"/>
                <a:gd name="connsiteY14" fmla="*/ 133350 h 361950"/>
                <a:gd name="connsiteX15" fmla="*/ 200660 w 254000"/>
                <a:gd name="connsiteY15" fmla="*/ 146050 h 361950"/>
                <a:gd name="connsiteX16" fmla="*/ 194310 w 254000"/>
                <a:gd name="connsiteY16" fmla="*/ 158750 h 361950"/>
                <a:gd name="connsiteX17" fmla="*/ 186690 w 254000"/>
                <a:gd name="connsiteY17" fmla="*/ 171450 h 361950"/>
                <a:gd name="connsiteX18" fmla="*/ 172720 w 254000"/>
                <a:gd name="connsiteY18" fmla="*/ 193040 h 361950"/>
                <a:gd name="connsiteX19" fmla="*/ 170180 w 254000"/>
                <a:gd name="connsiteY19" fmla="*/ 196850 h 361950"/>
                <a:gd name="connsiteX20" fmla="*/ 165100 w 254000"/>
                <a:gd name="connsiteY20" fmla="*/ 205740 h 361950"/>
                <a:gd name="connsiteX21" fmla="*/ 154940 w 254000"/>
                <a:gd name="connsiteY21" fmla="*/ 219710 h 361950"/>
                <a:gd name="connsiteX22" fmla="*/ 146050 w 254000"/>
                <a:gd name="connsiteY22" fmla="*/ 231140 h 361950"/>
                <a:gd name="connsiteX23" fmla="*/ 137160 w 254000"/>
                <a:gd name="connsiteY23" fmla="*/ 242570 h 361950"/>
                <a:gd name="connsiteX24" fmla="*/ 128270 w 254000"/>
                <a:gd name="connsiteY24" fmla="*/ 252730 h 361950"/>
                <a:gd name="connsiteX25" fmla="*/ 119380 w 254000"/>
                <a:gd name="connsiteY25" fmla="*/ 262890 h 361950"/>
                <a:gd name="connsiteX26" fmla="*/ 109220 w 254000"/>
                <a:gd name="connsiteY26" fmla="*/ 273050 h 361950"/>
                <a:gd name="connsiteX27" fmla="*/ 99060 w 254000"/>
                <a:gd name="connsiteY27" fmla="*/ 283210 h 361950"/>
                <a:gd name="connsiteX28" fmla="*/ 88900 w 254000"/>
                <a:gd name="connsiteY28" fmla="*/ 293370 h 361950"/>
                <a:gd name="connsiteX29" fmla="*/ 67310 w 254000"/>
                <a:gd name="connsiteY29" fmla="*/ 312420 h 361950"/>
                <a:gd name="connsiteX30" fmla="*/ 66040 w 254000"/>
                <a:gd name="connsiteY30" fmla="*/ 313690 h 361950"/>
                <a:gd name="connsiteX31" fmla="*/ 57150 w 254000"/>
                <a:gd name="connsiteY31" fmla="*/ 321310 h 361950"/>
                <a:gd name="connsiteX32" fmla="*/ 22860 w 254000"/>
                <a:gd name="connsiteY32" fmla="*/ 346710 h 361950"/>
                <a:gd name="connsiteX33" fmla="*/ 11430 w 254000"/>
                <a:gd name="connsiteY33" fmla="*/ 354330 h 361950"/>
                <a:gd name="connsiteX34" fmla="*/ 0 w 254000"/>
                <a:gd name="connsiteY34" fmla="*/ 361950 h 361950"/>
                <a:gd name="connsiteX35" fmla="*/ 0 w 254000"/>
                <a:gd name="connsiteY35" fmla="*/ 0 h 361950"/>
                <a:gd name="connsiteX36" fmla="*/ 254000 w 254000"/>
                <a:gd name="connsiteY36" fmla="*/ 0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54000" h="361950">
                  <a:moveTo>
                    <a:pt x="251460" y="0"/>
                  </a:moveTo>
                  <a:lnTo>
                    <a:pt x="251460" y="0"/>
                  </a:lnTo>
                  <a:cubicBezTo>
                    <a:pt x="251460" y="2540"/>
                    <a:pt x="251460" y="2540"/>
                    <a:pt x="251460" y="2540"/>
                  </a:cubicBezTo>
                  <a:cubicBezTo>
                    <a:pt x="251460" y="2540"/>
                    <a:pt x="251460" y="2540"/>
                    <a:pt x="251460" y="2540"/>
                  </a:cubicBezTo>
                  <a:cubicBezTo>
                    <a:pt x="251460" y="2540"/>
                    <a:pt x="251460" y="2540"/>
                    <a:pt x="251460" y="2540"/>
                  </a:cubicBezTo>
                  <a:cubicBezTo>
                    <a:pt x="251460" y="2540"/>
                    <a:pt x="251460" y="2540"/>
                    <a:pt x="251460" y="2540"/>
                  </a:cubicBezTo>
                  <a:cubicBezTo>
                    <a:pt x="251460" y="6350"/>
                    <a:pt x="250190" y="10160"/>
                    <a:pt x="248920" y="12700"/>
                  </a:cubicBezTo>
                  <a:cubicBezTo>
                    <a:pt x="246380" y="21590"/>
                    <a:pt x="245110" y="30480"/>
                    <a:pt x="242570" y="40640"/>
                  </a:cubicBezTo>
                  <a:cubicBezTo>
                    <a:pt x="242570" y="45720"/>
                    <a:pt x="240030" y="49530"/>
                    <a:pt x="238760" y="54610"/>
                  </a:cubicBezTo>
                  <a:cubicBezTo>
                    <a:pt x="238760" y="54610"/>
                    <a:pt x="238760" y="54610"/>
                    <a:pt x="238760" y="54610"/>
                  </a:cubicBezTo>
                  <a:cubicBezTo>
                    <a:pt x="237490" y="58420"/>
                    <a:pt x="236220" y="63500"/>
                    <a:pt x="234950" y="67310"/>
                  </a:cubicBezTo>
                  <a:cubicBezTo>
                    <a:pt x="233680" y="72390"/>
                    <a:pt x="232410" y="76200"/>
                    <a:pt x="229870" y="81280"/>
                  </a:cubicBezTo>
                  <a:cubicBezTo>
                    <a:pt x="226060" y="90170"/>
                    <a:pt x="223520" y="99060"/>
                    <a:pt x="219710" y="107950"/>
                  </a:cubicBezTo>
                  <a:cubicBezTo>
                    <a:pt x="218440" y="111760"/>
                    <a:pt x="215900" y="116840"/>
                    <a:pt x="213360" y="120650"/>
                  </a:cubicBezTo>
                  <a:cubicBezTo>
                    <a:pt x="210820" y="124460"/>
                    <a:pt x="209550" y="129540"/>
                    <a:pt x="207010" y="133350"/>
                  </a:cubicBezTo>
                  <a:cubicBezTo>
                    <a:pt x="204470" y="137160"/>
                    <a:pt x="203200" y="142240"/>
                    <a:pt x="200660" y="146050"/>
                  </a:cubicBezTo>
                  <a:cubicBezTo>
                    <a:pt x="198120" y="149860"/>
                    <a:pt x="195580" y="154940"/>
                    <a:pt x="194310" y="158750"/>
                  </a:cubicBezTo>
                  <a:cubicBezTo>
                    <a:pt x="191770" y="162560"/>
                    <a:pt x="189230" y="166370"/>
                    <a:pt x="186690" y="171450"/>
                  </a:cubicBezTo>
                  <a:cubicBezTo>
                    <a:pt x="182880" y="179070"/>
                    <a:pt x="177800" y="185420"/>
                    <a:pt x="172720" y="193040"/>
                  </a:cubicBezTo>
                  <a:cubicBezTo>
                    <a:pt x="172720" y="193040"/>
                    <a:pt x="171450" y="195580"/>
                    <a:pt x="170180" y="196850"/>
                  </a:cubicBezTo>
                  <a:cubicBezTo>
                    <a:pt x="168910" y="199390"/>
                    <a:pt x="166370" y="201930"/>
                    <a:pt x="165100" y="205740"/>
                  </a:cubicBezTo>
                  <a:cubicBezTo>
                    <a:pt x="162560" y="210820"/>
                    <a:pt x="158750" y="214630"/>
                    <a:pt x="154940" y="219710"/>
                  </a:cubicBezTo>
                  <a:cubicBezTo>
                    <a:pt x="152400" y="223520"/>
                    <a:pt x="149860" y="227330"/>
                    <a:pt x="146050" y="231140"/>
                  </a:cubicBezTo>
                  <a:cubicBezTo>
                    <a:pt x="143510" y="234950"/>
                    <a:pt x="139700" y="238760"/>
                    <a:pt x="137160" y="242570"/>
                  </a:cubicBezTo>
                  <a:cubicBezTo>
                    <a:pt x="134620" y="246380"/>
                    <a:pt x="130810" y="250190"/>
                    <a:pt x="128270" y="252730"/>
                  </a:cubicBezTo>
                  <a:cubicBezTo>
                    <a:pt x="125730" y="256540"/>
                    <a:pt x="121920" y="259080"/>
                    <a:pt x="119380" y="262890"/>
                  </a:cubicBezTo>
                  <a:cubicBezTo>
                    <a:pt x="115570" y="266700"/>
                    <a:pt x="113030" y="269240"/>
                    <a:pt x="109220" y="273050"/>
                  </a:cubicBezTo>
                  <a:cubicBezTo>
                    <a:pt x="105410" y="276860"/>
                    <a:pt x="102870" y="279400"/>
                    <a:pt x="99060" y="283210"/>
                  </a:cubicBezTo>
                  <a:cubicBezTo>
                    <a:pt x="95250" y="287020"/>
                    <a:pt x="92710" y="289560"/>
                    <a:pt x="88900" y="293370"/>
                  </a:cubicBezTo>
                  <a:cubicBezTo>
                    <a:pt x="82550" y="299720"/>
                    <a:pt x="74930" y="306070"/>
                    <a:pt x="67310" y="312420"/>
                  </a:cubicBezTo>
                  <a:cubicBezTo>
                    <a:pt x="67310" y="312420"/>
                    <a:pt x="67310" y="312420"/>
                    <a:pt x="66040" y="313690"/>
                  </a:cubicBezTo>
                  <a:cubicBezTo>
                    <a:pt x="63500" y="316230"/>
                    <a:pt x="59690" y="318770"/>
                    <a:pt x="57150" y="321310"/>
                  </a:cubicBezTo>
                  <a:cubicBezTo>
                    <a:pt x="45720" y="330200"/>
                    <a:pt x="34290" y="337820"/>
                    <a:pt x="22860" y="346710"/>
                  </a:cubicBezTo>
                  <a:cubicBezTo>
                    <a:pt x="11430" y="355600"/>
                    <a:pt x="15240" y="351790"/>
                    <a:pt x="11430" y="354330"/>
                  </a:cubicBezTo>
                  <a:cubicBezTo>
                    <a:pt x="7620" y="356870"/>
                    <a:pt x="3810" y="359410"/>
                    <a:pt x="0" y="361950"/>
                  </a:cubicBezTo>
                  <a:lnTo>
                    <a:pt x="0" y="0"/>
                  </a:lnTo>
                  <a:lnTo>
                    <a:pt x="2540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23" name="Graphic 4">
            <a:extLst>
              <a:ext uri="{FF2B5EF4-FFF2-40B4-BE49-F238E27FC236}">
                <a16:creationId xmlns:a16="http://schemas.microsoft.com/office/drawing/2014/main" id="{C0A6F5B2-AA1D-FE34-79D6-C8E686C6F210}"/>
              </a:ext>
            </a:extLst>
          </p:cNvPr>
          <p:cNvGrpSpPr/>
          <p:nvPr/>
        </p:nvGrpSpPr>
        <p:grpSpPr>
          <a:xfrm>
            <a:off x="8216900" y="5923279"/>
            <a:ext cx="1273809" cy="288290"/>
            <a:chOff x="8216900" y="5923279"/>
            <a:chExt cx="1273809" cy="288290"/>
          </a:xfrm>
          <a:solidFill>
            <a:srgbClr val="717073"/>
          </a:solidFill>
        </p:grpSpPr>
        <p:sp>
          <p:nvSpPr>
            <p:cNvPr id="524" name="Freeform 523">
              <a:extLst>
                <a:ext uri="{FF2B5EF4-FFF2-40B4-BE49-F238E27FC236}">
                  <a16:creationId xmlns:a16="http://schemas.microsoft.com/office/drawing/2014/main" id="{CA8FD783-2B9F-8DC1-1ACF-A5BD9C68C7E5}"/>
                </a:ext>
              </a:extLst>
            </p:cNvPr>
            <p:cNvSpPr/>
            <p:nvPr/>
          </p:nvSpPr>
          <p:spPr>
            <a:xfrm>
              <a:off x="8216900" y="5923279"/>
              <a:ext cx="238759" cy="284479"/>
            </a:xfrm>
            <a:custGeom>
              <a:avLst/>
              <a:gdLst>
                <a:gd name="connsiteX0" fmla="*/ 35560 w 238759"/>
                <a:gd name="connsiteY0" fmla="*/ 0 h 284479"/>
                <a:gd name="connsiteX1" fmla="*/ 120650 w 238759"/>
                <a:gd name="connsiteY1" fmla="*/ 142240 h 284479"/>
                <a:gd name="connsiteX2" fmla="*/ 205740 w 238759"/>
                <a:gd name="connsiteY2" fmla="*/ 0 h 284479"/>
                <a:gd name="connsiteX3" fmla="*/ 238760 w 238759"/>
                <a:gd name="connsiteY3" fmla="*/ 0 h 284479"/>
                <a:gd name="connsiteX4" fmla="*/ 134620 w 238759"/>
                <a:gd name="connsiteY4" fmla="*/ 170180 h 284479"/>
                <a:gd name="connsiteX5" fmla="*/ 134620 w 238759"/>
                <a:gd name="connsiteY5" fmla="*/ 284480 h 284479"/>
                <a:gd name="connsiteX6" fmla="*/ 104140 w 238759"/>
                <a:gd name="connsiteY6" fmla="*/ 284480 h 284479"/>
                <a:gd name="connsiteX7" fmla="*/ 104140 w 238759"/>
                <a:gd name="connsiteY7" fmla="*/ 170180 h 284479"/>
                <a:gd name="connsiteX8" fmla="*/ 0 w 238759"/>
                <a:gd name="connsiteY8" fmla="*/ 0 h 284479"/>
                <a:gd name="connsiteX9" fmla="*/ 33020 w 238759"/>
                <a:gd name="connsiteY9" fmla="*/ 0 h 284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8759" h="284479">
                  <a:moveTo>
                    <a:pt x="35560" y="0"/>
                  </a:moveTo>
                  <a:lnTo>
                    <a:pt x="120650" y="142240"/>
                  </a:lnTo>
                  <a:lnTo>
                    <a:pt x="205740" y="0"/>
                  </a:lnTo>
                  <a:lnTo>
                    <a:pt x="238760" y="0"/>
                  </a:lnTo>
                  <a:lnTo>
                    <a:pt x="134620" y="170180"/>
                  </a:lnTo>
                  <a:lnTo>
                    <a:pt x="134620" y="284480"/>
                  </a:lnTo>
                  <a:lnTo>
                    <a:pt x="104140" y="284480"/>
                  </a:lnTo>
                  <a:lnTo>
                    <a:pt x="104140" y="170180"/>
                  </a:lnTo>
                  <a:lnTo>
                    <a:pt x="0" y="0"/>
                  </a:lnTo>
                  <a:lnTo>
                    <a:pt x="3302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 524">
              <a:extLst>
                <a:ext uri="{FF2B5EF4-FFF2-40B4-BE49-F238E27FC236}">
                  <a16:creationId xmlns:a16="http://schemas.microsoft.com/office/drawing/2014/main" id="{CE6AF0BB-4FF0-3EF6-1F1A-0500E39A6F5F}"/>
                </a:ext>
              </a:extLst>
            </p:cNvPr>
            <p:cNvSpPr/>
            <p:nvPr/>
          </p:nvSpPr>
          <p:spPr>
            <a:xfrm>
              <a:off x="8428990" y="6074409"/>
              <a:ext cx="137159" cy="137160"/>
            </a:xfrm>
            <a:custGeom>
              <a:avLst/>
              <a:gdLst>
                <a:gd name="connsiteX0" fmla="*/ 137160 w 137159"/>
                <a:gd name="connsiteY0" fmla="*/ 68580 h 137160"/>
                <a:gd name="connsiteX1" fmla="*/ 68580 w 137159"/>
                <a:gd name="connsiteY1" fmla="*/ 137160 h 137160"/>
                <a:gd name="connsiteX2" fmla="*/ 0 w 137159"/>
                <a:gd name="connsiteY2" fmla="*/ 68580 h 137160"/>
                <a:gd name="connsiteX3" fmla="*/ 68580 w 137159"/>
                <a:gd name="connsiteY3" fmla="*/ 0 h 137160"/>
                <a:gd name="connsiteX4" fmla="*/ 137160 w 137159"/>
                <a:gd name="connsiteY4" fmla="*/ 68580 h 137160"/>
                <a:gd name="connsiteX5" fmla="*/ 106680 w 137159"/>
                <a:gd name="connsiteY5" fmla="*/ 68580 h 137160"/>
                <a:gd name="connsiteX6" fmla="*/ 68580 w 137159"/>
                <a:gd name="connsiteY6" fmla="*/ 26670 h 137160"/>
                <a:gd name="connsiteX7" fmla="*/ 30480 w 137159"/>
                <a:gd name="connsiteY7" fmla="*/ 68580 h 137160"/>
                <a:gd name="connsiteX8" fmla="*/ 68580 w 137159"/>
                <a:gd name="connsiteY8" fmla="*/ 110490 h 137160"/>
                <a:gd name="connsiteX9" fmla="*/ 106680 w 137159"/>
                <a:gd name="connsiteY9" fmla="*/ 6858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159" h="137160">
                  <a:moveTo>
                    <a:pt x="137160" y="68580"/>
                  </a:moveTo>
                  <a:cubicBezTo>
                    <a:pt x="137160" y="107950"/>
                    <a:pt x="107950" y="137160"/>
                    <a:pt x="68580" y="137160"/>
                  </a:cubicBezTo>
                  <a:cubicBezTo>
                    <a:pt x="29210" y="137160"/>
                    <a:pt x="0" y="107950"/>
                    <a:pt x="0" y="68580"/>
                  </a:cubicBezTo>
                  <a:cubicBezTo>
                    <a:pt x="0" y="29210"/>
                    <a:pt x="29210" y="0"/>
                    <a:pt x="68580" y="0"/>
                  </a:cubicBezTo>
                  <a:cubicBezTo>
                    <a:pt x="107950" y="0"/>
                    <a:pt x="137160" y="29210"/>
                    <a:pt x="137160" y="68580"/>
                  </a:cubicBezTo>
                  <a:close/>
                  <a:moveTo>
                    <a:pt x="106680" y="68580"/>
                  </a:moveTo>
                  <a:cubicBezTo>
                    <a:pt x="106680" y="44450"/>
                    <a:pt x="90170" y="26670"/>
                    <a:pt x="68580" y="26670"/>
                  </a:cubicBezTo>
                  <a:cubicBezTo>
                    <a:pt x="46990" y="26670"/>
                    <a:pt x="30480" y="43180"/>
                    <a:pt x="30480" y="68580"/>
                  </a:cubicBezTo>
                  <a:cubicBezTo>
                    <a:pt x="30480" y="93980"/>
                    <a:pt x="46990" y="110490"/>
                    <a:pt x="68580" y="110490"/>
                  </a:cubicBezTo>
                  <a:cubicBezTo>
                    <a:pt x="90170" y="110490"/>
                    <a:pt x="106680" y="93980"/>
                    <a:pt x="106680" y="685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 525">
              <a:extLst>
                <a:ext uri="{FF2B5EF4-FFF2-40B4-BE49-F238E27FC236}">
                  <a16:creationId xmlns:a16="http://schemas.microsoft.com/office/drawing/2014/main" id="{806C36FA-0A29-2E36-54DE-FCDF2BB44121}"/>
                </a:ext>
              </a:extLst>
            </p:cNvPr>
            <p:cNvSpPr/>
            <p:nvPr/>
          </p:nvSpPr>
          <p:spPr>
            <a:xfrm>
              <a:off x="8590280" y="6075679"/>
              <a:ext cx="121919" cy="134620"/>
            </a:xfrm>
            <a:custGeom>
              <a:avLst/>
              <a:gdLst>
                <a:gd name="connsiteX0" fmla="*/ 92710 w 121919"/>
                <a:gd name="connsiteY0" fmla="*/ 132080 h 134620"/>
                <a:gd name="connsiteX1" fmla="*/ 92710 w 121919"/>
                <a:gd name="connsiteY1" fmla="*/ 115570 h 134620"/>
                <a:gd name="connsiteX2" fmla="*/ 92710 w 121919"/>
                <a:gd name="connsiteY2" fmla="*/ 105410 h 134620"/>
                <a:gd name="connsiteX3" fmla="*/ 92710 w 121919"/>
                <a:gd name="connsiteY3" fmla="*/ 105410 h 134620"/>
                <a:gd name="connsiteX4" fmla="*/ 45720 w 121919"/>
                <a:gd name="connsiteY4" fmla="*/ 134620 h 134620"/>
                <a:gd name="connsiteX5" fmla="*/ 0 w 121919"/>
                <a:gd name="connsiteY5" fmla="*/ 82550 h 134620"/>
                <a:gd name="connsiteX6" fmla="*/ 0 w 121919"/>
                <a:gd name="connsiteY6" fmla="*/ 0 h 134620"/>
                <a:gd name="connsiteX7" fmla="*/ 31750 w 121919"/>
                <a:gd name="connsiteY7" fmla="*/ 0 h 134620"/>
                <a:gd name="connsiteX8" fmla="*/ 31750 w 121919"/>
                <a:gd name="connsiteY8" fmla="*/ 76200 h 134620"/>
                <a:gd name="connsiteX9" fmla="*/ 53339 w 121919"/>
                <a:gd name="connsiteY9" fmla="*/ 105410 h 134620"/>
                <a:gd name="connsiteX10" fmla="*/ 90170 w 121919"/>
                <a:gd name="connsiteY10" fmla="*/ 64770 h 134620"/>
                <a:gd name="connsiteX11" fmla="*/ 90170 w 121919"/>
                <a:gd name="connsiteY11" fmla="*/ 0 h 134620"/>
                <a:gd name="connsiteX12" fmla="*/ 121920 w 121919"/>
                <a:gd name="connsiteY12" fmla="*/ 0 h 134620"/>
                <a:gd name="connsiteX13" fmla="*/ 121920 w 121919"/>
                <a:gd name="connsiteY13" fmla="*/ 130810 h 134620"/>
                <a:gd name="connsiteX14" fmla="*/ 92710 w 121919"/>
                <a:gd name="connsiteY14" fmla="*/ 130810 h 13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19" h="134620">
                  <a:moveTo>
                    <a:pt x="92710" y="132080"/>
                  </a:moveTo>
                  <a:lnTo>
                    <a:pt x="92710" y="115570"/>
                  </a:lnTo>
                  <a:cubicBezTo>
                    <a:pt x="92710" y="110490"/>
                    <a:pt x="92710" y="106680"/>
                    <a:pt x="92710" y="105410"/>
                  </a:cubicBezTo>
                  <a:lnTo>
                    <a:pt x="92710" y="105410"/>
                  </a:lnTo>
                  <a:cubicBezTo>
                    <a:pt x="87630" y="118110"/>
                    <a:pt x="69850" y="134620"/>
                    <a:pt x="45720" y="134620"/>
                  </a:cubicBezTo>
                  <a:cubicBezTo>
                    <a:pt x="21589" y="134620"/>
                    <a:pt x="0" y="115570"/>
                    <a:pt x="0" y="82550"/>
                  </a:cubicBezTo>
                  <a:lnTo>
                    <a:pt x="0" y="0"/>
                  </a:lnTo>
                  <a:lnTo>
                    <a:pt x="31750" y="0"/>
                  </a:lnTo>
                  <a:lnTo>
                    <a:pt x="31750" y="76200"/>
                  </a:lnTo>
                  <a:cubicBezTo>
                    <a:pt x="31750" y="91440"/>
                    <a:pt x="35560" y="105410"/>
                    <a:pt x="53339" y="105410"/>
                  </a:cubicBezTo>
                  <a:cubicBezTo>
                    <a:pt x="71120" y="105410"/>
                    <a:pt x="90170" y="87630"/>
                    <a:pt x="90170" y="64770"/>
                  </a:cubicBezTo>
                  <a:lnTo>
                    <a:pt x="90170" y="0"/>
                  </a:lnTo>
                  <a:lnTo>
                    <a:pt x="121920" y="0"/>
                  </a:lnTo>
                  <a:lnTo>
                    <a:pt x="121920" y="130810"/>
                  </a:lnTo>
                  <a:lnTo>
                    <a:pt x="92710" y="130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 526">
              <a:extLst>
                <a:ext uri="{FF2B5EF4-FFF2-40B4-BE49-F238E27FC236}">
                  <a16:creationId xmlns:a16="http://schemas.microsoft.com/office/drawing/2014/main" id="{4F8FF8DF-16E3-F955-F78B-486084863E37}"/>
                </a:ext>
              </a:extLst>
            </p:cNvPr>
            <p:cNvSpPr/>
            <p:nvPr/>
          </p:nvSpPr>
          <p:spPr>
            <a:xfrm>
              <a:off x="8751569" y="6073140"/>
              <a:ext cx="80360" cy="133350"/>
            </a:xfrm>
            <a:custGeom>
              <a:avLst/>
              <a:gdLst>
                <a:gd name="connsiteX0" fmla="*/ 1270 w 80360"/>
                <a:gd name="connsiteY0" fmla="*/ 3810 h 133350"/>
                <a:gd name="connsiteX1" fmla="*/ 30480 w 80360"/>
                <a:gd name="connsiteY1" fmla="*/ 3810 h 133350"/>
                <a:gd name="connsiteX2" fmla="*/ 30480 w 80360"/>
                <a:gd name="connsiteY2" fmla="*/ 19050 h 133350"/>
                <a:gd name="connsiteX3" fmla="*/ 30480 w 80360"/>
                <a:gd name="connsiteY3" fmla="*/ 27940 h 133350"/>
                <a:gd name="connsiteX4" fmla="*/ 69850 w 80360"/>
                <a:gd name="connsiteY4" fmla="*/ 0 h 133350"/>
                <a:gd name="connsiteX5" fmla="*/ 77470 w 80360"/>
                <a:gd name="connsiteY5" fmla="*/ 0 h 133350"/>
                <a:gd name="connsiteX6" fmla="*/ 77470 w 80360"/>
                <a:gd name="connsiteY6" fmla="*/ 30480 h 133350"/>
                <a:gd name="connsiteX7" fmla="*/ 69850 w 80360"/>
                <a:gd name="connsiteY7" fmla="*/ 30480 h 133350"/>
                <a:gd name="connsiteX8" fmla="*/ 31750 w 80360"/>
                <a:gd name="connsiteY8" fmla="*/ 77470 h 133350"/>
                <a:gd name="connsiteX9" fmla="*/ 31750 w 80360"/>
                <a:gd name="connsiteY9" fmla="*/ 133350 h 133350"/>
                <a:gd name="connsiteX10" fmla="*/ 0 w 80360"/>
                <a:gd name="connsiteY10" fmla="*/ 133350 h 133350"/>
                <a:gd name="connsiteX11" fmla="*/ 0 w 80360"/>
                <a:gd name="connsiteY11" fmla="*/ 254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360" h="133350">
                  <a:moveTo>
                    <a:pt x="1270" y="3810"/>
                  </a:moveTo>
                  <a:lnTo>
                    <a:pt x="30480" y="3810"/>
                  </a:lnTo>
                  <a:cubicBezTo>
                    <a:pt x="30480" y="8890"/>
                    <a:pt x="30480" y="13970"/>
                    <a:pt x="30480" y="19050"/>
                  </a:cubicBezTo>
                  <a:cubicBezTo>
                    <a:pt x="30480" y="24130"/>
                    <a:pt x="30480" y="26670"/>
                    <a:pt x="30480" y="27940"/>
                  </a:cubicBezTo>
                  <a:cubicBezTo>
                    <a:pt x="38100" y="11430"/>
                    <a:pt x="52070" y="0"/>
                    <a:pt x="69850" y="0"/>
                  </a:cubicBezTo>
                  <a:cubicBezTo>
                    <a:pt x="87630" y="0"/>
                    <a:pt x="77470" y="0"/>
                    <a:pt x="77470" y="0"/>
                  </a:cubicBezTo>
                  <a:lnTo>
                    <a:pt x="77470" y="30480"/>
                  </a:lnTo>
                  <a:cubicBezTo>
                    <a:pt x="77470" y="30480"/>
                    <a:pt x="73661" y="30480"/>
                    <a:pt x="69850" y="30480"/>
                  </a:cubicBezTo>
                  <a:cubicBezTo>
                    <a:pt x="46990" y="30480"/>
                    <a:pt x="31750" y="53340"/>
                    <a:pt x="31750" y="77470"/>
                  </a:cubicBezTo>
                  <a:lnTo>
                    <a:pt x="31750" y="133350"/>
                  </a:lnTo>
                  <a:lnTo>
                    <a:pt x="0" y="13335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 527">
              <a:extLst>
                <a:ext uri="{FF2B5EF4-FFF2-40B4-BE49-F238E27FC236}">
                  <a16:creationId xmlns:a16="http://schemas.microsoft.com/office/drawing/2014/main" id="{CDD7DF54-B875-0B6A-1C30-A705E214B92F}"/>
                </a:ext>
              </a:extLst>
            </p:cNvPr>
            <p:cNvSpPr/>
            <p:nvPr/>
          </p:nvSpPr>
          <p:spPr>
            <a:xfrm>
              <a:off x="8935719" y="6073140"/>
              <a:ext cx="80360" cy="133350"/>
            </a:xfrm>
            <a:custGeom>
              <a:avLst/>
              <a:gdLst>
                <a:gd name="connsiteX0" fmla="*/ 1270 w 80360"/>
                <a:gd name="connsiteY0" fmla="*/ 3810 h 133350"/>
                <a:gd name="connsiteX1" fmla="*/ 30480 w 80360"/>
                <a:gd name="connsiteY1" fmla="*/ 3810 h 133350"/>
                <a:gd name="connsiteX2" fmla="*/ 30480 w 80360"/>
                <a:gd name="connsiteY2" fmla="*/ 19050 h 133350"/>
                <a:gd name="connsiteX3" fmla="*/ 30480 w 80360"/>
                <a:gd name="connsiteY3" fmla="*/ 27940 h 133350"/>
                <a:gd name="connsiteX4" fmla="*/ 69850 w 80360"/>
                <a:gd name="connsiteY4" fmla="*/ 0 h 133350"/>
                <a:gd name="connsiteX5" fmla="*/ 77470 w 80360"/>
                <a:gd name="connsiteY5" fmla="*/ 0 h 133350"/>
                <a:gd name="connsiteX6" fmla="*/ 77470 w 80360"/>
                <a:gd name="connsiteY6" fmla="*/ 30480 h 133350"/>
                <a:gd name="connsiteX7" fmla="*/ 69850 w 80360"/>
                <a:gd name="connsiteY7" fmla="*/ 30480 h 133350"/>
                <a:gd name="connsiteX8" fmla="*/ 31750 w 80360"/>
                <a:gd name="connsiteY8" fmla="*/ 77470 h 133350"/>
                <a:gd name="connsiteX9" fmla="*/ 31750 w 80360"/>
                <a:gd name="connsiteY9" fmla="*/ 133350 h 133350"/>
                <a:gd name="connsiteX10" fmla="*/ 0 w 80360"/>
                <a:gd name="connsiteY10" fmla="*/ 133350 h 133350"/>
                <a:gd name="connsiteX11" fmla="*/ 0 w 80360"/>
                <a:gd name="connsiteY11" fmla="*/ 254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360" h="133350">
                  <a:moveTo>
                    <a:pt x="1270" y="3810"/>
                  </a:moveTo>
                  <a:lnTo>
                    <a:pt x="30480" y="3810"/>
                  </a:lnTo>
                  <a:cubicBezTo>
                    <a:pt x="30480" y="8890"/>
                    <a:pt x="30480" y="13970"/>
                    <a:pt x="30480" y="19050"/>
                  </a:cubicBezTo>
                  <a:cubicBezTo>
                    <a:pt x="30480" y="24130"/>
                    <a:pt x="30480" y="26670"/>
                    <a:pt x="30480" y="27940"/>
                  </a:cubicBezTo>
                  <a:cubicBezTo>
                    <a:pt x="38100" y="11430"/>
                    <a:pt x="52070" y="0"/>
                    <a:pt x="69850" y="0"/>
                  </a:cubicBezTo>
                  <a:cubicBezTo>
                    <a:pt x="87630" y="0"/>
                    <a:pt x="77470" y="0"/>
                    <a:pt x="77470" y="0"/>
                  </a:cubicBezTo>
                  <a:lnTo>
                    <a:pt x="77470" y="30480"/>
                  </a:lnTo>
                  <a:cubicBezTo>
                    <a:pt x="77470" y="30480"/>
                    <a:pt x="73661" y="30480"/>
                    <a:pt x="69850" y="30480"/>
                  </a:cubicBezTo>
                  <a:cubicBezTo>
                    <a:pt x="46990" y="30480"/>
                    <a:pt x="31750" y="53340"/>
                    <a:pt x="31750" y="77470"/>
                  </a:cubicBezTo>
                  <a:lnTo>
                    <a:pt x="31750" y="133350"/>
                  </a:lnTo>
                  <a:lnTo>
                    <a:pt x="0" y="13335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 528">
              <a:extLst>
                <a:ext uri="{FF2B5EF4-FFF2-40B4-BE49-F238E27FC236}">
                  <a16:creationId xmlns:a16="http://schemas.microsoft.com/office/drawing/2014/main" id="{799249E4-7A6D-4EC7-9C1D-A1F98EC35C91}"/>
                </a:ext>
              </a:extLst>
            </p:cNvPr>
            <p:cNvSpPr/>
            <p:nvPr/>
          </p:nvSpPr>
          <p:spPr>
            <a:xfrm>
              <a:off x="9044940" y="6003290"/>
              <a:ext cx="38100" cy="204469"/>
            </a:xfrm>
            <a:custGeom>
              <a:avLst/>
              <a:gdLst>
                <a:gd name="connsiteX0" fmla="*/ 19050 w 38100"/>
                <a:gd name="connsiteY0" fmla="*/ 0 h 204469"/>
                <a:gd name="connsiteX1" fmla="*/ 38100 w 38100"/>
                <a:gd name="connsiteY1" fmla="*/ 17780 h 204469"/>
                <a:gd name="connsiteX2" fmla="*/ 19050 w 38100"/>
                <a:gd name="connsiteY2" fmla="*/ 35560 h 204469"/>
                <a:gd name="connsiteX3" fmla="*/ 0 w 38100"/>
                <a:gd name="connsiteY3" fmla="*/ 17780 h 204469"/>
                <a:gd name="connsiteX4" fmla="*/ 19050 w 38100"/>
                <a:gd name="connsiteY4" fmla="*/ 0 h 204469"/>
                <a:gd name="connsiteX5" fmla="*/ 35560 w 38100"/>
                <a:gd name="connsiteY5" fmla="*/ 73660 h 204469"/>
                <a:gd name="connsiteX6" fmla="*/ 35560 w 38100"/>
                <a:gd name="connsiteY6" fmla="*/ 204470 h 204469"/>
                <a:gd name="connsiteX7" fmla="*/ 3810 w 38100"/>
                <a:gd name="connsiteY7" fmla="*/ 204470 h 204469"/>
                <a:gd name="connsiteX8" fmla="*/ 3810 w 38100"/>
                <a:gd name="connsiteY8" fmla="*/ 73660 h 204469"/>
                <a:gd name="connsiteX9" fmla="*/ 35560 w 38100"/>
                <a:gd name="connsiteY9" fmla="*/ 73660 h 204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204469">
                  <a:moveTo>
                    <a:pt x="19050" y="0"/>
                  </a:moveTo>
                  <a:cubicBezTo>
                    <a:pt x="30480" y="0"/>
                    <a:pt x="38100" y="7620"/>
                    <a:pt x="38100" y="17780"/>
                  </a:cubicBezTo>
                  <a:cubicBezTo>
                    <a:pt x="38100" y="27940"/>
                    <a:pt x="30480" y="35560"/>
                    <a:pt x="19050" y="35560"/>
                  </a:cubicBezTo>
                  <a:cubicBezTo>
                    <a:pt x="7620" y="35560"/>
                    <a:pt x="0" y="27940"/>
                    <a:pt x="0" y="17780"/>
                  </a:cubicBezTo>
                  <a:cubicBezTo>
                    <a:pt x="0" y="7620"/>
                    <a:pt x="7620" y="0"/>
                    <a:pt x="19050" y="0"/>
                  </a:cubicBezTo>
                  <a:close/>
                  <a:moveTo>
                    <a:pt x="35560" y="73660"/>
                  </a:moveTo>
                  <a:lnTo>
                    <a:pt x="35560" y="204470"/>
                  </a:lnTo>
                  <a:lnTo>
                    <a:pt x="3810" y="204470"/>
                  </a:lnTo>
                  <a:lnTo>
                    <a:pt x="3810" y="73660"/>
                  </a:lnTo>
                  <a:lnTo>
                    <a:pt x="35560" y="736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 529">
              <a:extLst>
                <a:ext uri="{FF2B5EF4-FFF2-40B4-BE49-F238E27FC236}">
                  <a16:creationId xmlns:a16="http://schemas.microsoft.com/office/drawing/2014/main" id="{EDFF4BB0-5FED-98F9-31B7-B9734813CF57}"/>
                </a:ext>
              </a:extLst>
            </p:cNvPr>
            <p:cNvSpPr/>
            <p:nvPr/>
          </p:nvSpPr>
          <p:spPr>
            <a:xfrm>
              <a:off x="9118600" y="5924550"/>
              <a:ext cx="135890" cy="287020"/>
            </a:xfrm>
            <a:custGeom>
              <a:avLst/>
              <a:gdLst>
                <a:gd name="connsiteX0" fmla="*/ 134620 w 135890"/>
                <a:gd name="connsiteY0" fmla="*/ 283210 h 287020"/>
                <a:gd name="connsiteX1" fmla="*/ 105410 w 135890"/>
                <a:gd name="connsiteY1" fmla="*/ 283210 h 287020"/>
                <a:gd name="connsiteX2" fmla="*/ 105410 w 135890"/>
                <a:gd name="connsiteY2" fmla="*/ 269240 h 287020"/>
                <a:gd name="connsiteX3" fmla="*/ 105410 w 135890"/>
                <a:gd name="connsiteY3" fmla="*/ 260350 h 287020"/>
                <a:gd name="connsiteX4" fmla="*/ 105410 w 135890"/>
                <a:gd name="connsiteY4" fmla="*/ 260350 h 287020"/>
                <a:gd name="connsiteX5" fmla="*/ 60960 w 135890"/>
                <a:gd name="connsiteY5" fmla="*/ 287020 h 287020"/>
                <a:gd name="connsiteX6" fmla="*/ 0 w 135890"/>
                <a:gd name="connsiteY6" fmla="*/ 218440 h 287020"/>
                <a:gd name="connsiteX7" fmla="*/ 60960 w 135890"/>
                <a:gd name="connsiteY7" fmla="*/ 149860 h 287020"/>
                <a:gd name="connsiteX8" fmla="*/ 104140 w 135890"/>
                <a:gd name="connsiteY8" fmla="*/ 171450 h 287020"/>
                <a:gd name="connsiteX9" fmla="*/ 104140 w 135890"/>
                <a:gd name="connsiteY9" fmla="*/ 171450 h 287020"/>
                <a:gd name="connsiteX10" fmla="*/ 104140 w 135890"/>
                <a:gd name="connsiteY10" fmla="*/ 161290 h 287020"/>
                <a:gd name="connsiteX11" fmla="*/ 104140 w 135890"/>
                <a:gd name="connsiteY11" fmla="*/ 0 h 287020"/>
                <a:gd name="connsiteX12" fmla="*/ 135890 w 135890"/>
                <a:gd name="connsiteY12" fmla="*/ 0 h 287020"/>
                <a:gd name="connsiteX13" fmla="*/ 135890 w 135890"/>
                <a:gd name="connsiteY13" fmla="*/ 284480 h 287020"/>
                <a:gd name="connsiteX14" fmla="*/ 29210 w 135890"/>
                <a:gd name="connsiteY14" fmla="*/ 218440 h 287020"/>
                <a:gd name="connsiteX15" fmla="*/ 64770 w 135890"/>
                <a:gd name="connsiteY15" fmla="*/ 260350 h 287020"/>
                <a:gd name="connsiteX16" fmla="*/ 101600 w 135890"/>
                <a:gd name="connsiteY16" fmla="*/ 218440 h 287020"/>
                <a:gd name="connsiteX17" fmla="*/ 64770 w 135890"/>
                <a:gd name="connsiteY17" fmla="*/ 176530 h 287020"/>
                <a:gd name="connsiteX18" fmla="*/ 29210 w 135890"/>
                <a:gd name="connsiteY18" fmla="*/ 218440 h 287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890" h="287020">
                  <a:moveTo>
                    <a:pt x="134620" y="283210"/>
                  </a:moveTo>
                  <a:lnTo>
                    <a:pt x="105410" y="283210"/>
                  </a:lnTo>
                  <a:lnTo>
                    <a:pt x="105410" y="269240"/>
                  </a:lnTo>
                  <a:cubicBezTo>
                    <a:pt x="105410" y="264160"/>
                    <a:pt x="105410" y="260350"/>
                    <a:pt x="105410" y="260350"/>
                  </a:cubicBezTo>
                  <a:lnTo>
                    <a:pt x="105410" y="260350"/>
                  </a:lnTo>
                  <a:cubicBezTo>
                    <a:pt x="99060" y="274320"/>
                    <a:pt x="81280" y="287020"/>
                    <a:pt x="60960" y="287020"/>
                  </a:cubicBezTo>
                  <a:cubicBezTo>
                    <a:pt x="26670" y="287020"/>
                    <a:pt x="0" y="260350"/>
                    <a:pt x="0" y="218440"/>
                  </a:cubicBezTo>
                  <a:cubicBezTo>
                    <a:pt x="0" y="176530"/>
                    <a:pt x="26670" y="149860"/>
                    <a:pt x="60960" y="149860"/>
                  </a:cubicBezTo>
                  <a:cubicBezTo>
                    <a:pt x="95250" y="149860"/>
                    <a:pt x="97790" y="160020"/>
                    <a:pt x="104140" y="171450"/>
                  </a:cubicBezTo>
                  <a:lnTo>
                    <a:pt x="104140" y="171450"/>
                  </a:lnTo>
                  <a:cubicBezTo>
                    <a:pt x="104140" y="171450"/>
                    <a:pt x="104140" y="167640"/>
                    <a:pt x="104140" y="161290"/>
                  </a:cubicBezTo>
                  <a:lnTo>
                    <a:pt x="104140" y="0"/>
                  </a:lnTo>
                  <a:lnTo>
                    <a:pt x="135890" y="0"/>
                  </a:lnTo>
                  <a:lnTo>
                    <a:pt x="135890" y="284480"/>
                  </a:lnTo>
                  <a:close/>
                  <a:moveTo>
                    <a:pt x="29210" y="218440"/>
                  </a:moveTo>
                  <a:cubicBezTo>
                    <a:pt x="29210" y="242570"/>
                    <a:pt x="44450" y="260350"/>
                    <a:pt x="64770" y="260350"/>
                  </a:cubicBezTo>
                  <a:cubicBezTo>
                    <a:pt x="85090" y="260350"/>
                    <a:pt x="101600" y="246380"/>
                    <a:pt x="101600" y="218440"/>
                  </a:cubicBezTo>
                  <a:cubicBezTo>
                    <a:pt x="101600" y="190500"/>
                    <a:pt x="82550" y="176530"/>
                    <a:pt x="64770" y="176530"/>
                  </a:cubicBezTo>
                  <a:cubicBezTo>
                    <a:pt x="46990" y="176530"/>
                    <a:pt x="29210" y="193040"/>
                    <a:pt x="29210" y="2184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 530">
              <a:extLst>
                <a:ext uri="{FF2B5EF4-FFF2-40B4-BE49-F238E27FC236}">
                  <a16:creationId xmlns:a16="http://schemas.microsoft.com/office/drawing/2014/main" id="{8A3E5BB2-A3CA-A815-51FC-842869CE88CD}"/>
                </a:ext>
              </a:extLst>
            </p:cNvPr>
            <p:cNvSpPr/>
            <p:nvPr/>
          </p:nvSpPr>
          <p:spPr>
            <a:xfrm>
              <a:off x="9296400" y="6074409"/>
              <a:ext cx="125730" cy="137160"/>
            </a:xfrm>
            <a:custGeom>
              <a:avLst/>
              <a:gdLst>
                <a:gd name="connsiteX0" fmla="*/ 123190 w 125730"/>
                <a:gd name="connsiteY0" fmla="*/ 60960 h 137160"/>
                <a:gd name="connsiteX1" fmla="*/ 123190 w 125730"/>
                <a:gd name="connsiteY1" fmla="*/ 74930 h 137160"/>
                <a:gd name="connsiteX2" fmla="*/ 31750 w 125730"/>
                <a:gd name="connsiteY2" fmla="*/ 74930 h 137160"/>
                <a:gd name="connsiteX3" fmla="*/ 72390 w 125730"/>
                <a:gd name="connsiteY3" fmla="*/ 110490 h 137160"/>
                <a:gd name="connsiteX4" fmla="*/ 119380 w 125730"/>
                <a:gd name="connsiteY4" fmla="*/ 99060 h 137160"/>
                <a:gd name="connsiteX5" fmla="*/ 119380 w 125730"/>
                <a:gd name="connsiteY5" fmla="*/ 127000 h 137160"/>
                <a:gd name="connsiteX6" fmla="*/ 71120 w 125730"/>
                <a:gd name="connsiteY6" fmla="*/ 137160 h 137160"/>
                <a:gd name="connsiteX7" fmla="*/ 0 w 125730"/>
                <a:gd name="connsiteY7" fmla="*/ 68580 h 137160"/>
                <a:gd name="connsiteX8" fmla="*/ 66040 w 125730"/>
                <a:gd name="connsiteY8" fmla="*/ 0 h 137160"/>
                <a:gd name="connsiteX9" fmla="*/ 125730 w 125730"/>
                <a:gd name="connsiteY9" fmla="*/ 60960 h 137160"/>
                <a:gd name="connsiteX10" fmla="*/ 62230 w 125730"/>
                <a:gd name="connsiteY10" fmla="*/ 25400 h 137160"/>
                <a:gd name="connsiteX11" fmla="*/ 30480 w 125730"/>
                <a:gd name="connsiteY11" fmla="*/ 57150 h 137160"/>
                <a:gd name="connsiteX12" fmla="*/ 91440 w 125730"/>
                <a:gd name="connsiteY12" fmla="*/ 57150 h 137160"/>
                <a:gd name="connsiteX13" fmla="*/ 62230 w 125730"/>
                <a:gd name="connsiteY13" fmla="*/ 2540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5730" h="137160">
                  <a:moveTo>
                    <a:pt x="123190" y="60960"/>
                  </a:moveTo>
                  <a:cubicBezTo>
                    <a:pt x="123190" y="67310"/>
                    <a:pt x="123190" y="72390"/>
                    <a:pt x="123190" y="74930"/>
                  </a:cubicBezTo>
                  <a:lnTo>
                    <a:pt x="31750" y="74930"/>
                  </a:lnTo>
                  <a:cubicBezTo>
                    <a:pt x="31750" y="96520"/>
                    <a:pt x="48260" y="110490"/>
                    <a:pt x="72390" y="110490"/>
                  </a:cubicBezTo>
                  <a:cubicBezTo>
                    <a:pt x="96520" y="110490"/>
                    <a:pt x="110490" y="105410"/>
                    <a:pt x="119380" y="99060"/>
                  </a:cubicBezTo>
                  <a:lnTo>
                    <a:pt x="119380" y="127000"/>
                  </a:lnTo>
                  <a:cubicBezTo>
                    <a:pt x="110490" y="132080"/>
                    <a:pt x="92710" y="137160"/>
                    <a:pt x="71120" y="137160"/>
                  </a:cubicBezTo>
                  <a:cubicBezTo>
                    <a:pt x="27940" y="137160"/>
                    <a:pt x="0" y="107950"/>
                    <a:pt x="0" y="68580"/>
                  </a:cubicBezTo>
                  <a:cubicBezTo>
                    <a:pt x="0" y="29210"/>
                    <a:pt x="29210" y="0"/>
                    <a:pt x="66040" y="0"/>
                  </a:cubicBezTo>
                  <a:cubicBezTo>
                    <a:pt x="102870" y="0"/>
                    <a:pt x="125730" y="29210"/>
                    <a:pt x="125730" y="60960"/>
                  </a:cubicBezTo>
                  <a:close/>
                  <a:moveTo>
                    <a:pt x="62230" y="25400"/>
                  </a:moveTo>
                  <a:cubicBezTo>
                    <a:pt x="43180" y="25400"/>
                    <a:pt x="31750" y="40640"/>
                    <a:pt x="30480" y="57150"/>
                  </a:cubicBezTo>
                  <a:lnTo>
                    <a:pt x="91440" y="57150"/>
                  </a:lnTo>
                  <a:cubicBezTo>
                    <a:pt x="91440" y="40640"/>
                    <a:pt x="81280" y="25400"/>
                    <a:pt x="62230" y="254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 531">
              <a:extLst>
                <a:ext uri="{FF2B5EF4-FFF2-40B4-BE49-F238E27FC236}">
                  <a16:creationId xmlns:a16="http://schemas.microsoft.com/office/drawing/2014/main" id="{65DA8751-2F96-BB16-B226-7696DD1B8136}"/>
                </a:ext>
              </a:extLst>
            </p:cNvPr>
            <p:cNvSpPr/>
            <p:nvPr/>
          </p:nvSpPr>
          <p:spPr>
            <a:xfrm>
              <a:off x="9452609" y="6176009"/>
              <a:ext cx="38100" cy="35560"/>
            </a:xfrm>
            <a:custGeom>
              <a:avLst/>
              <a:gdLst>
                <a:gd name="connsiteX0" fmla="*/ 19050 w 38100"/>
                <a:gd name="connsiteY0" fmla="*/ 0 h 35560"/>
                <a:gd name="connsiteX1" fmla="*/ 38100 w 38100"/>
                <a:gd name="connsiteY1" fmla="*/ 17780 h 35560"/>
                <a:gd name="connsiteX2" fmla="*/ 19050 w 38100"/>
                <a:gd name="connsiteY2" fmla="*/ 35560 h 35560"/>
                <a:gd name="connsiteX3" fmla="*/ 0 w 38100"/>
                <a:gd name="connsiteY3" fmla="*/ 17780 h 35560"/>
                <a:gd name="connsiteX4" fmla="*/ 19050 w 38100"/>
                <a:gd name="connsiteY4" fmla="*/ 0 h 35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35560">
                  <a:moveTo>
                    <a:pt x="19050" y="0"/>
                  </a:moveTo>
                  <a:cubicBezTo>
                    <a:pt x="30480" y="0"/>
                    <a:pt x="38100" y="7620"/>
                    <a:pt x="38100" y="17780"/>
                  </a:cubicBezTo>
                  <a:cubicBezTo>
                    <a:pt x="38100" y="27940"/>
                    <a:pt x="30480" y="35560"/>
                    <a:pt x="19050" y="35560"/>
                  </a:cubicBezTo>
                  <a:cubicBezTo>
                    <a:pt x="7620" y="35560"/>
                    <a:pt x="0" y="27940"/>
                    <a:pt x="0" y="17780"/>
                  </a:cubicBezTo>
                  <a:cubicBezTo>
                    <a:pt x="0" y="7620"/>
                    <a:pt x="7620" y="0"/>
                    <a:pt x="1905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33" name="Freeform 532">
            <a:extLst>
              <a:ext uri="{FF2B5EF4-FFF2-40B4-BE49-F238E27FC236}">
                <a16:creationId xmlns:a16="http://schemas.microsoft.com/office/drawing/2014/main" id="{E8E5375E-7D49-E976-E1A6-93504CBB5E3A}"/>
              </a:ext>
            </a:extLst>
          </p:cNvPr>
          <p:cNvSpPr/>
          <p:nvPr/>
        </p:nvSpPr>
        <p:spPr>
          <a:xfrm>
            <a:off x="3810000" y="6100700"/>
            <a:ext cx="4263390" cy="12700"/>
          </a:xfrm>
          <a:custGeom>
            <a:avLst/>
            <a:gdLst>
              <a:gd name="connsiteX0" fmla="*/ 4263390 w 4263390"/>
              <a:gd name="connsiteY0" fmla="*/ 0 h 12700"/>
              <a:gd name="connsiteX1" fmla="*/ 0 w 4263390"/>
              <a:gd name="connsiteY1" fmla="*/ 0 h 1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63390" h="12700">
                <a:moveTo>
                  <a:pt x="4263390" y="0"/>
                </a:moveTo>
                <a:lnTo>
                  <a:pt x="0" y="0"/>
                </a:lnTo>
              </a:path>
            </a:pathLst>
          </a:custGeom>
          <a:ln w="25400" cap="flat">
            <a:solidFill>
              <a:srgbClr val="717073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534" name="Graphic 4">
            <a:extLst>
              <a:ext uri="{FF2B5EF4-FFF2-40B4-BE49-F238E27FC236}">
                <a16:creationId xmlns:a16="http://schemas.microsoft.com/office/drawing/2014/main" id="{D105F63F-4FA7-50A8-EBE7-87DCE8A88B70}"/>
              </a:ext>
            </a:extLst>
          </p:cNvPr>
          <p:cNvGrpSpPr/>
          <p:nvPr/>
        </p:nvGrpSpPr>
        <p:grpSpPr>
          <a:xfrm>
            <a:off x="1969770" y="6659880"/>
            <a:ext cx="6107429" cy="154939"/>
            <a:chOff x="1969770" y="6659880"/>
            <a:chExt cx="6107429" cy="154939"/>
          </a:xfrm>
          <a:solidFill>
            <a:srgbClr val="717073"/>
          </a:solidFill>
        </p:grpSpPr>
        <p:sp>
          <p:nvSpPr>
            <p:cNvPr id="535" name="Freeform 534">
              <a:extLst>
                <a:ext uri="{FF2B5EF4-FFF2-40B4-BE49-F238E27FC236}">
                  <a16:creationId xmlns:a16="http://schemas.microsoft.com/office/drawing/2014/main" id="{A6DFB3CA-B48F-663F-80B9-9360432F3BB0}"/>
                </a:ext>
              </a:extLst>
            </p:cNvPr>
            <p:cNvSpPr/>
            <p:nvPr/>
          </p:nvSpPr>
          <p:spPr>
            <a:xfrm>
              <a:off x="1969770" y="6670040"/>
              <a:ext cx="81279" cy="110490"/>
            </a:xfrm>
            <a:custGeom>
              <a:avLst/>
              <a:gdLst>
                <a:gd name="connsiteX0" fmla="*/ 48260 w 81279"/>
                <a:gd name="connsiteY0" fmla="*/ 12700 h 110490"/>
                <a:gd name="connsiteX1" fmla="*/ 48260 w 81279"/>
                <a:gd name="connsiteY1" fmla="*/ 110490 h 110490"/>
                <a:gd name="connsiteX2" fmla="*/ 33020 w 81279"/>
                <a:gd name="connsiteY2" fmla="*/ 110490 h 110490"/>
                <a:gd name="connsiteX3" fmla="*/ 33020 w 81279"/>
                <a:gd name="connsiteY3" fmla="*/ 12700 h 110490"/>
                <a:gd name="connsiteX4" fmla="*/ 0 w 81279"/>
                <a:gd name="connsiteY4" fmla="*/ 12700 h 110490"/>
                <a:gd name="connsiteX5" fmla="*/ 0 w 81279"/>
                <a:gd name="connsiteY5" fmla="*/ 0 h 110490"/>
                <a:gd name="connsiteX6" fmla="*/ 81280 w 81279"/>
                <a:gd name="connsiteY6" fmla="*/ 0 h 110490"/>
                <a:gd name="connsiteX7" fmla="*/ 81280 w 81279"/>
                <a:gd name="connsiteY7" fmla="*/ 12700 h 110490"/>
                <a:gd name="connsiteX8" fmla="*/ 48260 w 81279"/>
                <a:gd name="connsiteY8" fmla="*/ 12700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279" h="110490">
                  <a:moveTo>
                    <a:pt x="48260" y="12700"/>
                  </a:moveTo>
                  <a:lnTo>
                    <a:pt x="48260" y="110490"/>
                  </a:lnTo>
                  <a:lnTo>
                    <a:pt x="33020" y="110490"/>
                  </a:lnTo>
                  <a:lnTo>
                    <a:pt x="33020" y="12700"/>
                  </a:lnTo>
                  <a:lnTo>
                    <a:pt x="0" y="12700"/>
                  </a:lnTo>
                  <a:lnTo>
                    <a:pt x="0" y="0"/>
                  </a:lnTo>
                  <a:lnTo>
                    <a:pt x="81280" y="0"/>
                  </a:lnTo>
                  <a:lnTo>
                    <a:pt x="81280" y="12700"/>
                  </a:lnTo>
                  <a:lnTo>
                    <a:pt x="48260" y="127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 535">
              <a:extLst>
                <a:ext uri="{FF2B5EF4-FFF2-40B4-BE49-F238E27FC236}">
                  <a16:creationId xmlns:a16="http://schemas.microsoft.com/office/drawing/2014/main" id="{A4FA3A72-9094-4A83-599C-E693707E931A}"/>
                </a:ext>
              </a:extLst>
            </p:cNvPr>
            <p:cNvSpPr/>
            <p:nvPr/>
          </p:nvSpPr>
          <p:spPr>
            <a:xfrm>
              <a:off x="2067560" y="6670040"/>
              <a:ext cx="69850" cy="111759"/>
            </a:xfrm>
            <a:custGeom>
              <a:avLst/>
              <a:gdLst>
                <a:gd name="connsiteX0" fmla="*/ 0 w 69850"/>
                <a:gd name="connsiteY0" fmla="*/ 0 h 111759"/>
                <a:gd name="connsiteX1" fmla="*/ 13970 w 69850"/>
                <a:gd name="connsiteY1" fmla="*/ 0 h 111759"/>
                <a:gd name="connsiteX2" fmla="*/ 13970 w 69850"/>
                <a:gd name="connsiteY2" fmla="*/ 41910 h 111759"/>
                <a:gd name="connsiteX3" fmla="*/ 13970 w 69850"/>
                <a:gd name="connsiteY3" fmla="*/ 49530 h 111759"/>
                <a:gd name="connsiteX4" fmla="*/ 13970 w 69850"/>
                <a:gd name="connsiteY4" fmla="*/ 49530 h 111759"/>
                <a:gd name="connsiteX5" fmla="*/ 43180 w 69850"/>
                <a:gd name="connsiteY5" fmla="*/ 31750 h 111759"/>
                <a:gd name="connsiteX6" fmla="*/ 69850 w 69850"/>
                <a:gd name="connsiteY6" fmla="*/ 62230 h 111759"/>
                <a:gd name="connsiteX7" fmla="*/ 69850 w 69850"/>
                <a:gd name="connsiteY7" fmla="*/ 110490 h 111759"/>
                <a:gd name="connsiteX8" fmla="*/ 55880 w 69850"/>
                <a:gd name="connsiteY8" fmla="*/ 110490 h 111759"/>
                <a:gd name="connsiteX9" fmla="*/ 55880 w 69850"/>
                <a:gd name="connsiteY9" fmla="*/ 66040 h 111759"/>
                <a:gd name="connsiteX10" fmla="*/ 41910 w 69850"/>
                <a:gd name="connsiteY10" fmla="*/ 45720 h 111759"/>
                <a:gd name="connsiteX11" fmla="*/ 16510 w 69850"/>
                <a:gd name="connsiteY11" fmla="*/ 73660 h 111759"/>
                <a:gd name="connsiteX12" fmla="*/ 16510 w 69850"/>
                <a:gd name="connsiteY12" fmla="*/ 111760 h 111759"/>
                <a:gd name="connsiteX13" fmla="*/ 2540 w 69850"/>
                <a:gd name="connsiteY13" fmla="*/ 111760 h 111759"/>
                <a:gd name="connsiteX14" fmla="*/ 2540 w 69850"/>
                <a:gd name="connsiteY14" fmla="*/ 2540 h 11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9850" h="111759">
                  <a:moveTo>
                    <a:pt x="0" y="0"/>
                  </a:moveTo>
                  <a:lnTo>
                    <a:pt x="13970" y="0"/>
                  </a:lnTo>
                  <a:lnTo>
                    <a:pt x="13970" y="41910"/>
                  </a:lnTo>
                  <a:cubicBezTo>
                    <a:pt x="13970" y="45720"/>
                    <a:pt x="13970" y="48260"/>
                    <a:pt x="13970" y="49530"/>
                  </a:cubicBezTo>
                  <a:lnTo>
                    <a:pt x="13970" y="49530"/>
                  </a:lnTo>
                  <a:cubicBezTo>
                    <a:pt x="17780" y="43180"/>
                    <a:pt x="26670" y="31750"/>
                    <a:pt x="43180" y="31750"/>
                  </a:cubicBezTo>
                  <a:cubicBezTo>
                    <a:pt x="59690" y="31750"/>
                    <a:pt x="69850" y="43180"/>
                    <a:pt x="69850" y="62230"/>
                  </a:cubicBezTo>
                  <a:lnTo>
                    <a:pt x="69850" y="110490"/>
                  </a:lnTo>
                  <a:lnTo>
                    <a:pt x="55880" y="110490"/>
                  </a:lnTo>
                  <a:lnTo>
                    <a:pt x="55880" y="66040"/>
                  </a:lnTo>
                  <a:cubicBezTo>
                    <a:pt x="55880" y="55880"/>
                    <a:pt x="54610" y="45720"/>
                    <a:pt x="41910" y="45720"/>
                  </a:cubicBezTo>
                  <a:cubicBezTo>
                    <a:pt x="29210" y="45720"/>
                    <a:pt x="16510" y="57150"/>
                    <a:pt x="16510" y="73660"/>
                  </a:cubicBezTo>
                  <a:lnTo>
                    <a:pt x="16510" y="111760"/>
                  </a:lnTo>
                  <a:lnTo>
                    <a:pt x="2540" y="111760"/>
                  </a:lnTo>
                  <a:lnTo>
                    <a:pt x="25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 536">
              <a:extLst>
                <a:ext uri="{FF2B5EF4-FFF2-40B4-BE49-F238E27FC236}">
                  <a16:creationId xmlns:a16="http://schemas.microsoft.com/office/drawing/2014/main" id="{8A3CA5BF-2D1D-2B67-A684-4815043B4358}"/>
                </a:ext>
              </a:extLst>
            </p:cNvPr>
            <p:cNvSpPr/>
            <p:nvPr/>
          </p:nvSpPr>
          <p:spPr>
            <a:xfrm>
              <a:off x="2155189" y="6701790"/>
              <a:ext cx="71120" cy="78740"/>
            </a:xfrm>
            <a:custGeom>
              <a:avLst/>
              <a:gdLst>
                <a:gd name="connsiteX0" fmla="*/ 71120 w 71120"/>
                <a:gd name="connsiteY0" fmla="*/ 35560 h 78740"/>
                <a:gd name="connsiteX1" fmla="*/ 71120 w 71120"/>
                <a:gd name="connsiteY1" fmla="*/ 43180 h 78740"/>
                <a:gd name="connsiteX2" fmla="*/ 13970 w 71120"/>
                <a:gd name="connsiteY2" fmla="*/ 43180 h 78740"/>
                <a:gd name="connsiteX3" fmla="*/ 40640 w 71120"/>
                <a:gd name="connsiteY3" fmla="*/ 67310 h 78740"/>
                <a:gd name="connsiteX4" fmla="*/ 68580 w 71120"/>
                <a:gd name="connsiteY4" fmla="*/ 59690 h 78740"/>
                <a:gd name="connsiteX5" fmla="*/ 68580 w 71120"/>
                <a:gd name="connsiteY5" fmla="*/ 72390 h 78740"/>
                <a:gd name="connsiteX6" fmla="*/ 40640 w 71120"/>
                <a:gd name="connsiteY6" fmla="*/ 78740 h 78740"/>
                <a:gd name="connsiteX7" fmla="*/ 0 w 71120"/>
                <a:gd name="connsiteY7" fmla="*/ 39370 h 78740"/>
                <a:gd name="connsiteX8" fmla="*/ 36830 w 71120"/>
                <a:gd name="connsiteY8" fmla="*/ 0 h 78740"/>
                <a:gd name="connsiteX9" fmla="*/ 71120 w 71120"/>
                <a:gd name="connsiteY9" fmla="*/ 35560 h 78740"/>
                <a:gd name="connsiteX10" fmla="*/ 36830 w 71120"/>
                <a:gd name="connsiteY10" fmla="*/ 12700 h 78740"/>
                <a:gd name="connsiteX11" fmla="*/ 13970 w 71120"/>
                <a:gd name="connsiteY11" fmla="*/ 34290 h 78740"/>
                <a:gd name="connsiteX12" fmla="*/ 57150 w 71120"/>
                <a:gd name="connsiteY12" fmla="*/ 34290 h 78740"/>
                <a:gd name="connsiteX13" fmla="*/ 36830 w 71120"/>
                <a:gd name="connsiteY13" fmla="*/ 1270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120" h="78740">
                  <a:moveTo>
                    <a:pt x="71120" y="35560"/>
                  </a:moveTo>
                  <a:cubicBezTo>
                    <a:pt x="71120" y="38100"/>
                    <a:pt x="71120" y="41910"/>
                    <a:pt x="71120" y="43180"/>
                  </a:cubicBezTo>
                  <a:lnTo>
                    <a:pt x="13970" y="43180"/>
                  </a:lnTo>
                  <a:cubicBezTo>
                    <a:pt x="13970" y="58420"/>
                    <a:pt x="24130" y="67310"/>
                    <a:pt x="40640" y="67310"/>
                  </a:cubicBezTo>
                  <a:cubicBezTo>
                    <a:pt x="57150" y="67310"/>
                    <a:pt x="62230" y="64770"/>
                    <a:pt x="68580" y="59690"/>
                  </a:cubicBezTo>
                  <a:lnTo>
                    <a:pt x="68580" y="72390"/>
                  </a:lnTo>
                  <a:cubicBezTo>
                    <a:pt x="62230" y="76200"/>
                    <a:pt x="52070" y="78740"/>
                    <a:pt x="4064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6830" y="0"/>
                  </a:cubicBezTo>
                  <a:cubicBezTo>
                    <a:pt x="57150" y="0"/>
                    <a:pt x="71120" y="16510"/>
                    <a:pt x="71120" y="35560"/>
                  </a:cubicBezTo>
                  <a:close/>
                  <a:moveTo>
                    <a:pt x="36830" y="12700"/>
                  </a:moveTo>
                  <a:cubicBezTo>
                    <a:pt x="24130" y="12700"/>
                    <a:pt x="15240" y="22860"/>
                    <a:pt x="13970" y="34290"/>
                  </a:cubicBezTo>
                  <a:lnTo>
                    <a:pt x="57150" y="34290"/>
                  </a:lnTo>
                  <a:cubicBezTo>
                    <a:pt x="57150" y="22860"/>
                    <a:pt x="49530" y="12700"/>
                    <a:pt x="36830" y="127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 537">
              <a:extLst>
                <a:ext uri="{FF2B5EF4-FFF2-40B4-BE49-F238E27FC236}">
                  <a16:creationId xmlns:a16="http://schemas.microsoft.com/office/drawing/2014/main" id="{264EC1A5-C4E8-8D53-A755-59D75F2F922A}"/>
                </a:ext>
              </a:extLst>
            </p:cNvPr>
            <p:cNvSpPr/>
            <p:nvPr/>
          </p:nvSpPr>
          <p:spPr>
            <a:xfrm>
              <a:off x="2274570" y="6668769"/>
              <a:ext cx="100329" cy="111760"/>
            </a:xfrm>
            <a:custGeom>
              <a:avLst/>
              <a:gdLst>
                <a:gd name="connsiteX0" fmla="*/ 49530 w 100329"/>
                <a:gd name="connsiteY0" fmla="*/ 0 h 111760"/>
                <a:gd name="connsiteX1" fmla="*/ 49530 w 100329"/>
                <a:gd name="connsiteY1" fmla="*/ 0 h 111760"/>
                <a:gd name="connsiteX2" fmla="*/ 100330 w 100329"/>
                <a:gd name="connsiteY2" fmla="*/ 111761 h 111760"/>
                <a:gd name="connsiteX3" fmla="*/ 85090 w 100329"/>
                <a:gd name="connsiteY3" fmla="*/ 111761 h 111760"/>
                <a:gd name="connsiteX4" fmla="*/ 73660 w 100329"/>
                <a:gd name="connsiteY4" fmla="*/ 87630 h 111760"/>
                <a:gd name="connsiteX5" fmla="*/ 25400 w 100329"/>
                <a:gd name="connsiteY5" fmla="*/ 87630 h 111760"/>
                <a:gd name="connsiteX6" fmla="*/ 15240 w 100329"/>
                <a:gd name="connsiteY6" fmla="*/ 111761 h 111760"/>
                <a:gd name="connsiteX7" fmla="*/ 0 w 100329"/>
                <a:gd name="connsiteY7" fmla="*/ 111761 h 111760"/>
                <a:gd name="connsiteX8" fmla="*/ 50800 w 100329"/>
                <a:gd name="connsiteY8" fmla="*/ 0 h 111760"/>
                <a:gd name="connsiteX9" fmla="*/ 68580 w 100329"/>
                <a:gd name="connsiteY9" fmla="*/ 74930 h 111760"/>
                <a:gd name="connsiteX10" fmla="*/ 49530 w 100329"/>
                <a:gd name="connsiteY10" fmla="*/ 29211 h 111760"/>
                <a:gd name="connsiteX11" fmla="*/ 30480 w 100329"/>
                <a:gd name="connsiteY11" fmla="*/ 74930 h 111760"/>
                <a:gd name="connsiteX12" fmla="*/ 68580 w 100329"/>
                <a:gd name="connsiteY12" fmla="*/ 74930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29" h="111760">
                  <a:moveTo>
                    <a:pt x="49530" y="0"/>
                  </a:moveTo>
                  <a:lnTo>
                    <a:pt x="49530" y="0"/>
                  </a:lnTo>
                  <a:lnTo>
                    <a:pt x="100330" y="111761"/>
                  </a:lnTo>
                  <a:lnTo>
                    <a:pt x="85090" y="111761"/>
                  </a:lnTo>
                  <a:lnTo>
                    <a:pt x="73660" y="87630"/>
                  </a:lnTo>
                  <a:lnTo>
                    <a:pt x="25400" y="87630"/>
                  </a:lnTo>
                  <a:lnTo>
                    <a:pt x="15240" y="111761"/>
                  </a:lnTo>
                  <a:lnTo>
                    <a:pt x="0" y="111761"/>
                  </a:lnTo>
                  <a:lnTo>
                    <a:pt x="50800" y="0"/>
                  </a:lnTo>
                  <a:close/>
                  <a:moveTo>
                    <a:pt x="68580" y="74930"/>
                  </a:moveTo>
                  <a:cubicBezTo>
                    <a:pt x="60960" y="58420"/>
                    <a:pt x="55880" y="44450"/>
                    <a:pt x="49530" y="29211"/>
                  </a:cubicBezTo>
                  <a:cubicBezTo>
                    <a:pt x="43180" y="44450"/>
                    <a:pt x="38100" y="58420"/>
                    <a:pt x="30480" y="74930"/>
                  </a:cubicBezTo>
                  <a:lnTo>
                    <a:pt x="68580" y="749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8C474150-A5D9-AC92-C942-40F2504FD8B0}"/>
                </a:ext>
              </a:extLst>
            </p:cNvPr>
            <p:cNvSpPr/>
            <p:nvPr/>
          </p:nvSpPr>
          <p:spPr>
            <a:xfrm>
              <a:off x="2388870" y="6701790"/>
              <a:ext cx="41449" cy="77469"/>
            </a:xfrm>
            <a:custGeom>
              <a:avLst/>
              <a:gdLst>
                <a:gd name="connsiteX0" fmla="*/ 0 w 41449"/>
                <a:gd name="connsiteY0" fmla="*/ 2540 h 77469"/>
                <a:gd name="connsiteX1" fmla="*/ 12700 w 41449"/>
                <a:gd name="connsiteY1" fmla="*/ 2540 h 77469"/>
                <a:gd name="connsiteX2" fmla="*/ 12700 w 41449"/>
                <a:gd name="connsiteY2" fmla="*/ 12700 h 77469"/>
                <a:gd name="connsiteX3" fmla="*/ 12700 w 41449"/>
                <a:gd name="connsiteY3" fmla="*/ 17780 h 77469"/>
                <a:gd name="connsiteX4" fmla="*/ 12700 w 41449"/>
                <a:gd name="connsiteY4" fmla="*/ 17780 h 77469"/>
                <a:gd name="connsiteX5" fmla="*/ 35560 w 41449"/>
                <a:gd name="connsiteY5" fmla="*/ 0 h 77469"/>
                <a:gd name="connsiteX6" fmla="*/ 40640 w 41449"/>
                <a:gd name="connsiteY6" fmla="*/ 0 h 77469"/>
                <a:gd name="connsiteX7" fmla="*/ 40640 w 41449"/>
                <a:gd name="connsiteY7" fmla="*/ 13970 h 77469"/>
                <a:gd name="connsiteX8" fmla="*/ 36830 w 41449"/>
                <a:gd name="connsiteY8" fmla="*/ 13970 h 77469"/>
                <a:gd name="connsiteX9" fmla="*/ 13970 w 41449"/>
                <a:gd name="connsiteY9" fmla="*/ 44450 h 77469"/>
                <a:gd name="connsiteX10" fmla="*/ 13970 w 41449"/>
                <a:gd name="connsiteY10" fmla="*/ 77470 h 77469"/>
                <a:gd name="connsiteX11" fmla="*/ 0 w 41449"/>
                <a:gd name="connsiteY11" fmla="*/ 77470 h 77469"/>
                <a:gd name="connsiteX12" fmla="*/ 0 w 41449"/>
                <a:gd name="connsiteY12" fmla="*/ 1270 h 77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449" h="77469">
                  <a:moveTo>
                    <a:pt x="0" y="2540"/>
                  </a:moveTo>
                  <a:lnTo>
                    <a:pt x="12700" y="2540"/>
                  </a:lnTo>
                  <a:lnTo>
                    <a:pt x="12700" y="12700"/>
                  </a:lnTo>
                  <a:cubicBezTo>
                    <a:pt x="12700" y="15240"/>
                    <a:pt x="12700" y="17780"/>
                    <a:pt x="12700" y="17780"/>
                  </a:cubicBezTo>
                  <a:lnTo>
                    <a:pt x="12700" y="17780"/>
                  </a:lnTo>
                  <a:cubicBezTo>
                    <a:pt x="16510" y="6350"/>
                    <a:pt x="25400" y="0"/>
                    <a:pt x="35560" y="0"/>
                  </a:cubicBezTo>
                  <a:cubicBezTo>
                    <a:pt x="45720" y="0"/>
                    <a:pt x="39370" y="0"/>
                    <a:pt x="40640" y="0"/>
                  </a:cubicBezTo>
                  <a:lnTo>
                    <a:pt x="40640" y="13970"/>
                  </a:lnTo>
                  <a:cubicBezTo>
                    <a:pt x="40640" y="13970"/>
                    <a:pt x="38100" y="13970"/>
                    <a:pt x="36830" y="13970"/>
                  </a:cubicBezTo>
                  <a:cubicBezTo>
                    <a:pt x="21590" y="13970"/>
                    <a:pt x="13970" y="30480"/>
                    <a:pt x="13970" y="44450"/>
                  </a:cubicBezTo>
                  <a:lnTo>
                    <a:pt x="13970" y="77470"/>
                  </a:lnTo>
                  <a:lnTo>
                    <a:pt x="0" y="774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 539">
              <a:extLst>
                <a:ext uri="{FF2B5EF4-FFF2-40B4-BE49-F238E27FC236}">
                  <a16:creationId xmlns:a16="http://schemas.microsoft.com/office/drawing/2014/main" id="{18D905D0-8382-BA24-2960-08FB8363C848}"/>
                </a:ext>
              </a:extLst>
            </p:cNvPr>
            <p:cNvSpPr/>
            <p:nvPr/>
          </p:nvSpPr>
          <p:spPr>
            <a:xfrm>
              <a:off x="2446020" y="6701790"/>
              <a:ext cx="41449" cy="77469"/>
            </a:xfrm>
            <a:custGeom>
              <a:avLst/>
              <a:gdLst>
                <a:gd name="connsiteX0" fmla="*/ 0 w 41449"/>
                <a:gd name="connsiteY0" fmla="*/ 2540 h 77469"/>
                <a:gd name="connsiteX1" fmla="*/ 12700 w 41449"/>
                <a:gd name="connsiteY1" fmla="*/ 2540 h 77469"/>
                <a:gd name="connsiteX2" fmla="*/ 12700 w 41449"/>
                <a:gd name="connsiteY2" fmla="*/ 12700 h 77469"/>
                <a:gd name="connsiteX3" fmla="*/ 12700 w 41449"/>
                <a:gd name="connsiteY3" fmla="*/ 17780 h 77469"/>
                <a:gd name="connsiteX4" fmla="*/ 12700 w 41449"/>
                <a:gd name="connsiteY4" fmla="*/ 17780 h 77469"/>
                <a:gd name="connsiteX5" fmla="*/ 35560 w 41449"/>
                <a:gd name="connsiteY5" fmla="*/ 0 h 77469"/>
                <a:gd name="connsiteX6" fmla="*/ 40640 w 41449"/>
                <a:gd name="connsiteY6" fmla="*/ 0 h 77469"/>
                <a:gd name="connsiteX7" fmla="*/ 40640 w 41449"/>
                <a:gd name="connsiteY7" fmla="*/ 13970 h 77469"/>
                <a:gd name="connsiteX8" fmla="*/ 36830 w 41449"/>
                <a:gd name="connsiteY8" fmla="*/ 13970 h 77469"/>
                <a:gd name="connsiteX9" fmla="*/ 13970 w 41449"/>
                <a:gd name="connsiteY9" fmla="*/ 44450 h 77469"/>
                <a:gd name="connsiteX10" fmla="*/ 13970 w 41449"/>
                <a:gd name="connsiteY10" fmla="*/ 77470 h 77469"/>
                <a:gd name="connsiteX11" fmla="*/ 0 w 41449"/>
                <a:gd name="connsiteY11" fmla="*/ 77470 h 77469"/>
                <a:gd name="connsiteX12" fmla="*/ 0 w 41449"/>
                <a:gd name="connsiteY12" fmla="*/ 1270 h 77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449" h="77469">
                  <a:moveTo>
                    <a:pt x="0" y="2540"/>
                  </a:moveTo>
                  <a:lnTo>
                    <a:pt x="12700" y="2540"/>
                  </a:lnTo>
                  <a:lnTo>
                    <a:pt x="12700" y="12700"/>
                  </a:lnTo>
                  <a:cubicBezTo>
                    <a:pt x="12700" y="15240"/>
                    <a:pt x="12700" y="17780"/>
                    <a:pt x="12700" y="17780"/>
                  </a:cubicBezTo>
                  <a:lnTo>
                    <a:pt x="12700" y="17780"/>
                  </a:lnTo>
                  <a:cubicBezTo>
                    <a:pt x="16510" y="6350"/>
                    <a:pt x="25400" y="0"/>
                    <a:pt x="35560" y="0"/>
                  </a:cubicBezTo>
                  <a:cubicBezTo>
                    <a:pt x="45720" y="0"/>
                    <a:pt x="39370" y="0"/>
                    <a:pt x="40640" y="0"/>
                  </a:cubicBezTo>
                  <a:lnTo>
                    <a:pt x="40640" y="13970"/>
                  </a:lnTo>
                  <a:cubicBezTo>
                    <a:pt x="40640" y="13970"/>
                    <a:pt x="38100" y="13970"/>
                    <a:pt x="36830" y="13970"/>
                  </a:cubicBezTo>
                  <a:cubicBezTo>
                    <a:pt x="21590" y="13970"/>
                    <a:pt x="13970" y="30480"/>
                    <a:pt x="13970" y="44450"/>
                  </a:cubicBezTo>
                  <a:lnTo>
                    <a:pt x="13970" y="77470"/>
                  </a:lnTo>
                  <a:lnTo>
                    <a:pt x="0" y="774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 540">
              <a:extLst>
                <a:ext uri="{FF2B5EF4-FFF2-40B4-BE49-F238E27FC236}">
                  <a16:creationId xmlns:a16="http://schemas.microsoft.com/office/drawing/2014/main" id="{3092AFDB-84F6-4D31-0EB7-A0E0B060C833}"/>
                </a:ext>
              </a:extLst>
            </p:cNvPr>
            <p:cNvSpPr/>
            <p:nvPr/>
          </p:nvSpPr>
          <p:spPr>
            <a:xfrm>
              <a:off x="2498089" y="6703059"/>
              <a:ext cx="78739" cy="78740"/>
            </a:xfrm>
            <a:custGeom>
              <a:avLst/>
              <a:gdLst>
                <a:gd name="connsiteX0" fmla="*/ 78740 w 78739"/>
                <a:gd name="connsiteY0" fmla="*/ 39370 h 78740"/>
                <a:gd name="connsiteX1" fmla="*/ 39370 w 78739"/>
                <a:gd name="connsiteY1" fmla="*/ 78740 h 78740"/>
                <a:gd name="connsiteX2" fmla="*/ 0 w 78739"/>
                <a:gd name="connsiteY2" fmla="*/ 39370 h 78740"/>
                <a:gd name="connsiteX3" fmla="*/ 39370 w 78739"/>
                <a:gd name="connsiteY3" fmla="*/ 0 h 78740"/>
                <a:gd name="connsiteX4" fmla="*/ 78740 w 78739"/>
                <a:gd name="connsiteY4" fmla="*/ 39370 h 78740"/>
                <a:gd name="connsiteX5" fmla="*/ 66040 w 78739"/>
                <a:gd name="connsiteY5" fmla="*/ 39370 h 78740"/>
                <a:gd name="connsiteX6" fmla="*/ 40640 w 78739"/>
                <a:gd name="connsiteY6" fmla="*/ 11430 h 78740"/>
                <a:gd name="connsiteX7" fmla="*/ 15240 w 78739"/>
                <a:gd name="connsiteY7" fmla="*/ 39370 h 78740"/>
                <a:gd name="connsiteX8" fmla="*/ 40640 w 78739"/>
                <a:gd name="connsiteY8" fmla="*/ 67310 h 78740"/>
                <a:gd name="connsiteX9" fmla="*/ 66040 w 78739"/>
                <a:gd name="connsiteY9" fmla="*/ 3937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739" h="78740">
                  <a:moveTo>
                    <a:pt x="78740" y="39370"/>
                  </a:moveTo>
                  <a:cubicBezTo>
                    <a:pt x="78740" y="62230"/>
                    <a:pt x="62230" y="78740"/>
                    <a:pt x="3937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9370" y="0"/>
                  </a:cubicBezTo>
                  <a:cubicBezTo>
                    <a:pt x="62230" y="0"/>
                    <a:pt x="78740" y="16510"/>
                    <a:pt x="78740" y="39370"/>
                  </a:cubicBezTo>
                  <a:close/>
                  <a:moveTo>
                    <a:pt x="66040" y="39370"/>
                  </a:moveTo>
                  <a:cubicBezTo>
                    <a:pt x="66040" y="22860"/>
                    <a:pt x="54610" y="11430"/>
                    <a:pt x="40640" y="11430"/>
                  </a:cubicBezTo>
                  <a:cubicBezTo>
                    <a:pt x="26670" y="11430"/>
                    <a:pt x="15240" y="22860"/>
                    <a:pt x="15240" y="39370"/>
                  </a:cubicBezTo>
                  <a:cubicBezTo>
                    <a:pt x="15240" y="55880"/>
                    <a:pt x="26670" y="67310"/>
                    <a:pt x="40640" y="67310"/>
                  </a:cubicBezTo>
                  <a:cubicBezTo>
                    <a:pt x="54610" y="67310"/>
                    <a:pt x="66040" y="55880"/>
                    <a:pt x="6604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 541">
              <a:extLst>
                <a:ext uri="{FF2B5EF4-FFF2-40B4-BE49-F238E27FC236}">
                  <a16:creationId xmlns:a16="http://schemas.microsoft.com/office/drawing/2014/main" id="{8854865D-8826-9102-9FD4-E99B7899E2E7}"/>
                </a:ext>
              </a:extLst>
            </p:cNvPr>
            <p:cNvSpPr/>
            <p:nvPr/>
          </p:nvSpPr>
          <p:spPr>
            <a:xfrm>
              <a:off x="2585720" y="6703059"/>
              <a:ext cx="116839" cy="77470"/>
            </a:xfrm>
            <a:custGeom>
              <a:avLst/>
              <a:gdLst>
                <a:gd name="connsiteX0" fmla="*/ 81280 w 116839"/>
                <a:gd name="connsiteY0" fmla="*/ 55880 h 77470"/>
                <a:gd name="connsiteX1" fmla="*/ 101600 w 116839"/>
                <a:gd name="connsiteY1" fmla="*/ 0 h 77470"/>
                <a:gd name="connsiteX2" fmla="*/ 116840 w 116839"/>
                <a:gd name="connsiteY2" fmla="*/ 0 h 77470"/>
                <a:gd name="connsiteX3" fmla="*/ 85090 w 116839"/>
                <a:gd name="connsiteY3" fmla="*/ 77470 h 77470"/>
                <a:gd name="connsiteX4" fmla="*/ 77470 w 116839"/>
                <a:gd name="connsiteY4" fmla="*/ 77470 h 77470"/>
                <a:gd name="connsiteX5" fmla="*/ 58420 w 116839"/>
                <a:gd name="connsiteY5" fmla="*/ 25400 h 77470"/>
                <a:gd name="connsiteX6" fmla="*/ 39370 w 116839"/>
                <a:gd name="connsiteY6" fmla="*/ 77470 h 77470"/>
                <a:gd name="connsiteX7" fmla="*/ 31750 w 116839"/>
                <a:gd name="connsiteY7" fmla="*/ 77470 h 77470"/>
                <a:gd name="connsiteX8" fmla="*/ 0 w 116839"/>
                <a:gd name="connsiteY8" fmla="*/ 0 h 77470"/>
                <a:gd name="connsiteX9" fmla="*/ 15240 w 116839"/>
                <a:gd name="connsiteY9" fmla="*/ 0 h 77470"/>
                <a:gd name="connsiteX10" fmla="*/ 35560 w 116839"/>
                <a:gd name="connsiteY10" fmla="*/ 55880 h 77470"/>
                <a:gd name="connsiteX11" fmla="*/ 54610 w 116839"/>
                <a:gd name="connsiteY11" fmla="*/ 1270 h 77470"/>
                <a:gd name="connsiteX12" fmla="*/ 62230 w 116839"/>
                <a:gd name="connsiteY12" fmla="*/ 1270 h 77470"/>
                <a:gd name="connsiteX13" fmla="*/ 81280 w 116839"/>
                <a:gd name="connsiteY13" fmla="*/ 55880 h 77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839" h="77470">
                  <a:moveTo>
                    <a:pt x="81280" y="55880"/>
                  </a:moveTo>
                  <a:lnTo>
                    <a:pt x="101600" y="0"/>
                  </a:lnTo>
                  <a:lnTo>
                    <a:pt x="116840" y="0"/>
                  </a:lnTo>
                  <a:lnTo>
                    <a:pt x="85090" y="77470"/>
                  </a:lnTo>
                  <a:lnTo>
                    <a:pt x="77470" y="77470"/>
                  </a:lnTo>
                  <a:lnTo>
                    <a:pt x="58420" y="25400"/>
                  </a:lnTo>
                  <a:lnTo>
                    <a:pt x="39370" y="77470"/>
                  </a:lnTo>
                  <a:lnTo>
                    <a:pt x="31750" y="77470"/>
                  </a:lnTo>
                  <a:lnTo>
                    <a:pt x="0" y="0"/>
                  </a:lnTo>
                  <a:lnTo>
                    <a:pt x="15240" y="0"/>
                  </a:lnTo>
                  <a:lnTo>
                    <a:pt x="35560" y="55880"/>
                  </a:lnTo>
                  <a:lnTo>
                    <a:pt x="54610" y="1270"/>
                  </a:lnTo>
                  <a:lnTo>
                    <a:pt x="62230" y="1270"/>
                  </a:lnTo>
                  <a:lnTo>
                    <a:pt x="81280" y="558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 542">
              <a:extLst>
                <a:ext uri="{FF2B5EF4-FFF2-40B4-BE49-F238E27FC236}">
                  <a16:creationId xmlns:a16="http://schemas.microsoft.com/office/drawing/2014/main" id="{B32DD629-7545-00AC-79AF-0753FEF7DFB2}"/>
                </a:ext>
              </a:extLst>
            </p:cNvPr>
            <p:cNvSpPr/>
            <p:nvPr/>
          </p:nvSpPr>
          <p:spPr>
            <a:xfrm>
              <a:off x="2716529" y="6670040"/>
              <a:ext cx="69850" cy="111759"/>
            </a:xfrm>
            <a:custGeom>
              <a:avLst/>
              <a:gdLst>
                <a:gd name="connsiteX0" fmla="*/ 0 w 69850"/>
                <a:gd name="connsiteY0" fmla="*/ 0 h 111759"/>
                <a:gd name="connsiteX1" fmla="*/ 13970 w 69850"/>
                <a:gd name="connsiteY1" fmla="*/ 0 h 111759"/>
                <a:gd name="connsiteX2" fmla="*/ 13970 w 69850"/>
                <a:gd name="connsiteY2" fmla="*/ 41910 h 111759"/>
                <a:gd name="connsiteX3" fmla="*/ 13970 w 69850"/>
                <a:gd name="connsiteY3" fmla="*/ 49530 h 111759"/>
                <a:gd name="connsiteX4" fmla="*/ 13970 w 69850"/>
                <a:gd name="connsiteY4" fmla="*/ 49530 h 111759"/>
                <a:gd name="connsiteX5" fmla="*/ 43180 w 69850"/>
                <a:gd name="connsiteY5" fmla="*/ 31750 h 111759"/>
                <a:gd name="connsiteX6" fmla="*/ 69850 w 69850"/>
                <a:gd name="connsiteY6" fmla="*/ 62230 h 111759"/>
                <a:gd name="connsiteX7" fmla="*/ 69850 w 69850"/>
                <a:gd name="connsiteY7" fmla="*/ 110490 h 111759"/>
                <a:gd name="connsiteX8" fmla="*/ 55880 w 69850"/>
                <a:gd name="connsiteY8" fmla="*/ 110490 h 111759"/>
                <a:gd name="connsiteX9" fmla="*/ 55880 w 69850"/>
                <a:gd name="connsiteY9" fmla="*/ 66040 h 111759"/>
                <a:gd name="connsiteX10" fmla="*/ 41910 w 69850"/>
                <a:gd name="connsiteY10" fmla="*/ 45720 h 111759"/>
                <a:gd name="connsiteX11" fmla="*/ 16510 w 69850"/>
                <a:gd name="connsiteY11" fmla="*/ 73660 h 111759"/>
                <a:gd name="connsiteX12" fmla="*/ 16510 w 69850"/>
                <a:gd name="connsiteY12" fmla="*/ 111760 h 111759"/>
                <a:gd name="connsiteX13" fmla="*/ 2540 w 69850"/>
                <a:gd name="connsiteY13" fmla="*/ 111760 h 111759"/>
                <a:gd name="connsiteX14" fmla="*/ 2540 w 69850"/>
                <a:gd name="connsiteY14" fmla="*/ 2540 h 11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9850" h="111759">
                  <a:moveTo>
                    <a:pt x="0" y="0"/>
                  </a:moveTo>
                  <a:lnTo>
                    <a:pt x="13970" y="0"/>
                  </a:lnTo>
                  <a:lnTo>
                    <a:pt x="13970" y="41910"/>
                  </a:lnTo>
                  <a:cubicBezTo>
                    <a:pt x="13970" y="45720"/>
                    <a:pt x="13970" y="48260"/>
                    <a:pt x="13970" y="49530"/>
                  </a:cubicBezTo>
                  <a:lnTo>
                    <a:pt x="13970" y="49530"/>
                  </a:lnTo>
                  <a:cubicBezTo>
                    <a:pt x="17780" y="43180"/>
                    <a:pt x="26670" y="31750"/>
                    <a:pt x="43180" y="31750"/>
                  </a:cubicBezTo>
                  <a:cubicBezTo>
                    <a:pt x="59690" y="31750"/>
                    <a:pt x="69850" y="43180"/>
                    <a:pt x="69850" y="62230"/>
                  </a:cubicBezTo>
                  <a:lnTo>
                    <a:pt x="69850" y="110490"/>
                  </a:lnTo>
                  <a:lnTo>
                    <a:pt x="55880" y="110490"/>
                  </a:lnTo>
                  <a:lnTo>
                    <a:pt x="55880" y="66040"/>
                  </a:lnTo>
                  <a:cubicBezTo>
                    <a:pt x="55880" y="55880"/>
                    <a:pt x="54610" y="45720"/>
                    <a:pt x="41910" y="45720"/>
                  </a:cubicBezTo>
                  <a:cubicBezTo>
                    <a:pt x="29210" y="45720"/>
                    <a:pt x="16510" y="57150"/>
                    <a:pt x="16510" y="73660"/>
                  </a:cubicBezTo>
                  <a:lnTo>
                    <a:pt x="16510" y="111760"/>
                  </a:lnTo>
                  <a:lnTo>
                    <a:pt x="2540" y="111760"/>
                  </a:lnTo>
                  <a:lnTo>
                    <a:pt x="25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 543">
              <a:extLst>
                <a:ext uri="{FF2B5EF4-FFF2-40B4-BE49-F238E27FC236}">
                  <a16:creationId xmlns:a16="http://schemas.microsoft.com/office/drawing/2014/main" id="{1C37AED8-E33A-AA5F-4DA2-2C672A661302}"/>
                </a:ext>
              </a:extLst>
            </p:cNvPr>
            <p:cNvSpPr/>
            <p:nvPr/>
          </p:nvSpPr>
          <p:spPr>
            <a:xfrm>
              <a:off x="2804160" y="6701790"/>
              <a:ext cx="71119" cy="78740"/>
            </a:xfrm>
            <a:custGeom>
              <a:avLst/>
              <a:gdLst>
                <a:gd name="connsiteX0" fmla="*/ 71120 w 71119"/>
                <a:gd name="connsiteY0" fmla="*/ 35560 h 78740"/>
                <a:gd name="connsiteX1" fmla="*/ 71120 w 71119"/>
                <a:gd name="connsiteY1" fmla="*/ 43180 h 78740"/>
                <a:gd name="connsiteX2" fmla="*/ 13970 w 71119"/>
                <a:gd name="connsiteY2" fmla="*/ 43180 h 78740"/>
                <a:gd name="connsiteX3" fmla="*/ 40640 w 71119"/>
                <a:gd name="connsiteY3" fmla="*/ 67310 h 78740"/>
                <a:gd name="connsiteX4" fmla="*/ 68580 w 71119"/>
                <a:gd name="connsiteY4" fmla="*/ 59690 h 78740"/>
                <a:gd name="connsiteX5" fmla="*/ 68580 w 71119"/>
                <a:gd name="connsiteY5" fmla="*/ 72390 h 78740"/>
                <a:gd name="connsiteX6" fmla="*/ 40640 w 71119"/>
                <a:gd name="connsiteY6" fmla="*/ 78740 h 78740"/>
                <a:gd name="connsiteX7" fmla="*/ 0 w 71119"/>
                <a:gd name="connsiteY7" fmla="*/ 39370 h 78740"/>
                <a:gd name="connsiteX8" fmla="*/ 36830 w 71119"/>
                <a:gd name="connsiteY8" fmla="*/ 0 h 78740"/>
                <a:gd name="connsiteX9" fmla="*/ 71120 w 71119"/>
                <a:gd name="connsiteY9" fmla="*/ 35560 h 78740"/>
                <a:gd name="connsiteX10" fmla="*/ 36830 w 71119"/>
                <a:gd name="connsiteY10" fmla="*/ 12700 h 78740"/>
                <a:gd name="connsiteX11" fmla="*/ 13970 w 71119"/>
                <a:gd name="connsiteY11" fmla="*/ 34290 h 78740"/>
                <a:gd name="connsiteX12" fmla="*/ 57150 w 71119"/>
                <a:gd name="connsiteY12" fmla="*/ 34290 h 78740"/>
                <a:gd name="connsiteX13" fmla="*/ 36830 w 71119"/>
                <a:gd name="connsiteY13" fmla="*/ 1270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119" h="78740">
                  <a:moveTo>
                    <a:pt x="71120" y="35560"/>
                  </a:moveTo>
                  <a:cubicBezTo>
                    <a:pt x="71120" y="38100"/>
                    <a:pt x="71120" y="41910"/>
                    <a:pt x="71120" y="43180"/>
                  </a:cubicBezTo>
                  <a:lnTo>
                    <a:pt x="13970" y="43180"/>
                  </a:lnTo>
                  <a:cubicBezTo>
                    <a:pt x="13970" y="58420"/>
                    <a:pt x="24130" y="67310"/>
                    <a:pt x="40640" y="67310"/>
                  </a:cubicBezTo>
                  <a:cubicBezTo>
                    <a:pt x="57150" y="67310"/>
                    <a:pt x="62230" y="64770"/>
                    <a:pt x="68580" y="59690"/>
                  </a:cubicBezTo>
                  <a:lnTo>
                    <a:pt x="68580" y="72390"/>
                  </a:lnTo>
                  <a:cubicBezTo>
                    <a:pt x="62230" y="76200"/>
                    <a:pt x="52070" y="78740"/>
                    <a:pt x="4064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6830" y="0"/>
                  </a:cubicBezTo>
                  <a:cubicBezTo>
                    <a:pt x="57150" y="0"/>
                    <a:pt x="71120" y="16510"/>
                    <a:pt x="71120" y="35560"/>
                  </a:cubicBezTo>
                  <a:close/>
                  <a:moveTo>
                    <a:pt x="36830" y="12700"/>
                  </a:moveTo>
                  <a:cubicBezTo>
                    <a:pt x="24130" y="12700"/>
                    <a:pt x="15240" y="22860"/>
                    <a:pt x="13970" y="34290"/>
                  </a:cubicBezTo>
                  <a:lnTo>
                    <a:pt x="57150" y="34290"/>
                  </a:lnTo>
                  <a:cubicBezTo>
                    <a:pt x="57150" y="22860"/>
                    <a:pt x="49530" y="12700"/>
                    <a:pt x="36830" y="127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 544">
              <a:extLst>
                <a:ext uri="{FF2B5EF4-FFF2-40B4-BE49-F238E27FC236}">
                  <a16:creationId xmlns:a16="http://schemas.microsoft.com/office/drawing/2014/main" id="{DF821D0F-2BB9-70C7-3619-42D6D0961369}"/>
                </a:ext>
              </a:extLst>
            </p:cNvPr>
            <p:cNvSpPr/>
            <p:nvPr/>
          </p:nvSpPr>
          <p:spPr>
            <a:xfrm>
              <a:off x="2890520" y="6703059"/>
              <a:ext cx="63500" cy="78740"/>
            </a:xfrm>
            <a:custGeom>
              <a:avLst/>
              <a:gdLst>
                <a:gd name="connsiteX0" fmla="*/ 5080 w 63500"/>
                <a:gd name="connsiteY0" fmla="*/ 5080 h 78740"/>
                <a:gd name="connsiteX1" fmla="*/ 31750 w 63500"/>
                <a:gd name="connsiteY1" fmla="*/ 0 h 78740"/>
                <a:gd name="connsiteX2" fmla="*/ 63500 w 63500"/>
                <a:gd name="connsiteY2" fmla="*/ 29210 h 78740"/>
                <a:gd name="connsiteX3" fmla="*/ 63500 w 63500"/>
                <a:gd name="connsiteY3" fmla="*/ 77470 h 78740"/>
                <a:gd name="connsiteX4" fmla="*/ 50800 w 63500"/>
                <a:gd name="connsiteY4" fmla="*/ 77470 h 78740"/>
                <a:gd name="connsiteX5" fmla="*/ 50800 w 63500"/>
                <a:gd name="connsiteY5" fmla="*/ 68580 h 78740"/>
                <a:gd name="connsiteX6" fmla="*/ 50800 w 63500"/>
                <a:gd name="connsiteY6" fmla="*/ 62230 h 78740"/>
                <a:gd name="connsiteX7" fmla="*/ 50800 w 63500"/>
                <a:gd name="connsiteY7" fmla="*/ 62230 h 78740"/>
                <a:gd name="connsiteX8" fmla="*/ 24130 w 63500"/>
                <a:gd name="connsiteY8" fmla="*/ 78740 h 78740"/>
                <a:gd name="connsiteX9" fmla="*/ 0 w 63500"/>
                <a:gd name="connsiteY9" fmla="*/ 55880 h 78740"/>
                <a:gd name="connsiteX10" fmla="*/ 49530 w 63500"/>
                <a:gd name="connsiteY10" fmla="*/ 33020 h 78740"/>
                <a:gd name="connsiteX11" fmla="*/ 49530 w 63500"/>
                <a:gd name="connsiteY11" fmla="*/ 29210 h 78740"/>
                <a:gd name="connsiteX12" fmla="*/ 29210 w 63500"/>
                <a:gd name="connsiteY12" fmla="*/ 11430 h 78740"/>
                <a:gd name="connsiteX13" fmla="*/ 3810 w 63500"/>
                <a:gd name="connsiteY13" fmla="*/ 17780 h 78740"/>
                <a:gd name="connsiteX14" fmla="*/ 3810 w 63500"/>
                <a:gd name="connsiteY14" fmla="*/ 5080 h 78740"/>
                <a:gd name="connsiteX15" fmla="*/ 49530 w 63500"/>
                <a:gd name="connsiteY15" fmla="*/ 43180 h 78740"/>
                <a:gd name="connsiteX16" fmla="*/ 13970 w 63500"/>
                <a:gd name="connsiteY16" fmla="*/ 55880 h 78740"/>
                <a:gd name="connsiteX17" fmla="*/ 26670 w 63500"/>
                <a:gd name="connsiteY17" fmla="*/ 67310 h 78740"/>
                <a:gd name="connsiteX18" fmla="*/ 49530 w 63500"/>
                <a:gd name="connsiteY18" fmla="*/ 4318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78740">
                  <a:moveTo>
                    <a:pt x="5080" y="5080"/>
                  </a:moveTo>
                  <a:cubicBezTo>
                    <a:pt x="8890" y="2540"/>
                    <a:pt x="19050" y="0"/>
                    <a:pt x="31750" y="0"/>
                  </a:cubicBezTo>
                  <a:cubicBezTo>
                    <a:pt x="53340" y="0"/>
                    <a:pt x="63500" y="10160"/>
                    <a:pt x="63500" y="29210"/>
                  </a:cubicBezTo>
                  <a:lnTo>
                    <a:pt x="63500" y="77470"/>
                  </a:lnTo>
                  <a:lnTo>
                    <a:pt x="50800" y="77470"/>
                  </a:lnTo>
                  <a:lnTo>
                    <a:pt x="50800" y="68580"/>
                  </a:lnTo>
                  <a:cubicBezTo>
                    <a:pt x="50800" y="64770"/>
                    <a:pt x="50800" y="62230"/>
                    <a:pt x="50800" y="62230"/>
                  </a:cubicBezTo>
                  <a:lnTo>
                    <a:pt x="50800" y="62230"/>
                  </a:lnTo>
                  <a:cubicBezTo>
                    <a:pt x="50800" y="64770"/>
                    <a:pt x="41910" y="78740"/>
                    <a:pt x="24130" y="78740"/>
                  </a:cubicBezTo>
                  <a:cubicBezTo>
                    <a:pt x="6350" y="78740"/>
                    <a:pt x="0" y="69850"/>
                    <a:pt x="0" y="55880"/>
                  </a:cubicBezTo>
                  <a:cubicBezTo>
                    <a:pt x="0" y="41910"/>
                    <a:pt x="17780" y="27940"/>
                    <a:pt x="49530" y="33020"/>
                  </a:cubicBezTo>
                  <a:lnTo>
                    <a:pt x="49530" y="29210"/>
                  </a:lnTo>
                  <a:cubicBezTo>
                    <a:pt x="49530" y="16510"/>
                    <a:pt x="41910" y="11430"/>
                    <a:pt x="29210" y="11430"/>
                  </a:cubicBezTo>
                  <a:cubicBezTo>
                    <a:pt x="16510" y="11430"/>
                    <a:pt x="8890" y="15240"/>
                    <a:pt x="3810" y="17780"/>
                  </a:cubicBezTo>
                  <a:lnTo>
                    <a:pt x="3810" y="5080"/>
                  </a:lnTo>
                  <a:close/>
                  <a:moveTo>
                    <a:pt x="49530" y="43180"/>
                  </a:moveTo>
                  <a:cubicBezTo>
                    <a:pt x="24130" y="39370"/>
                    <a:pt x="13970" y="45720"/>
                    <a:pt x="13970" y="55880"/>
                  </a:cubicBezTo>
                  <a:cubicBezTo>
                    <a:pt x="13970" y="66040"/>
                    <a:pt x="19050" y="67310"/>
                    <a:pt x="26670" y="67310"/>
                  </a:cubicBezTo>
                  <a:cubicBezTo>
                    <a:pt x="39370" y="67310"/>
                    <a:pt x="49530" y="54610"/>
                    <a:pt x="4953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 545">
              <a:extLst>
                <a:ext uri="{FF2B5EF4-FFF2-40B4-BE49-F238E27FC236}">
                  <a16:creationId xmlns:a16="http://schemas.microsoft.com/office/drawing/2014/main" id="{8E3A7629-BA8E-1649-688C-DAEE837B431E}"/>
                </a:ext>
              </a:extLst>
            </p:cNvPr>
            <p:cNvSpPr/>
            <p:nvPr/>
          </p:nvSpPr>
          <p:spPr>
            <a:xfrm>
              <a:off x="2973070" y="6672580"/>
              <a:ext cx="76200" cy="110489"/>
            </a:xfrm>
            <a:custGeom>
              <a:avLst/>
              <a:gdLst>
                <a:gd name="connsiteX0" fmla="*/ 74930 w 76200"/>
                <a:gd name="connsiteY0" fmla="*/ 107950 h 110489"/>
                <a:gd name="connsiteX1" fmla="*/ 62230 w 76200"/>
                <a:gd name="connsiteY1" fmla="*/ 107950 h 110489"/>
                <a:gd name="connsiteX2" fmla="*/ 62230 w 76200"/>
                <a:gd name="connsiteY2" fmla="*/ 99060 h 110489"/>
                <a:gd name="connsiteX3" fmla="*/ 62230 w 76200"/>
                <a:gd name="connsiteY3" fmla="*/ 93980 h 110489"/>
                <a:gd name="connsiteX4" fmla="*/ 62230 w 76200"/>
                <a:gd name="connsiteY4" fmla="*/ 93980 h 110489"/>
                <a:gd name="connsiteX5" fmla="*/ 35560 w 76200"/>
                <a:gd name="connsiteY5" fmla="*/ 110489 h 110489"/>
                <a:gd name="connsiteX6" fmla="*/ 0 w 76200"/>
                <a:gd name="connsiteY6" fmla="*/ 71120 h 110489"/>
                <a:gd name="connsiteX7" fmla="*/ 35560 w 76200"/>
                <a:gd name="connsiteY7" fmla="*/ 31750 h 110489"/>
                <a:gd name="connsiteX8" fmla="*/ 62230 w 76200"/>
                <a:gd name="connsiteY8" fmla="*/ 45720 h 110489"/>
                <a:gd name="connsiteX9" fmla="*/ 62230 w 76200"/>
                <a:gd name="connsiteY9" fmla="*/ 45720 h 110489"/>
                <a:gd name="connsiteX10" fmla="*/ 62230 w 76200"/>
                <a:gd name="connsiteY10" fmla="*/ 39370 h 110489"/>
                <a:gd name="connsiteX11" fmla="*/ 62230 w 76200"/>
                <a:gd name="connsiteY11" fmla="*/ 0 h 110489"/>
                <a:gd name="connsiteX12" fmla="*/ 76200 w 76200"/>
                <a:gd name="connsiteY12" fmla="*/ 0 h 110489"/>
                <a:gd name="connsiteX13" fmla="*/ 76200 w 76200"/>
                <a:gd name="connsiteY13" fmla="*/ 109220 h 110489"/>
                <a:gd name="connsiteX14" fmla="*/ 13970 w 76200"/>
                <a:gd name="connsiteY14" fmla="*/ 69850 h 110489"/>
                <a:gd name="connsiteX15" fmla="*/ 38100 w 76200"/>
                <a:gd name="connsiteY15" fmla="*/ 97789 h 110489"/>
                <a:gd name="connsiteX16" fmla="*/ 62230 w 76200"/>
                <a:gd name="connsiteY16" fmla="*/ 69850 h 110489"/>
                <a:gd name="connsiteX17" fmla="*/ 38100 w 76200"/>
                <a:gd name="connsiteY17" fmla="*/ 41910 h 110489"/>
                <a:gd name="connsiteX18" fmla="*/ 13970 w 76200"/>
                <a:gd name="connsiteY18" fmla="*/ 69850 h 110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200" h="110489">
                  <a:moveTo>
                    <a:pt x="74930" y="107950"/>
                  </a:moveTo>
                  <a:lnTo>
                    <a:pt x="62230" y="107950"/>
                  </a:lnTo>
                  <a:lnTo>
                    <a:pt x="62230" y="99060"/>
                  </a:lnTo>
                  <a:cubicBezTo>
                    <a:pt x="62230" y="95250"/>
                    <a:pt x="62230" y="93980"/>
                    <a:pt x="62230" y="93980"/>
                  </a:cubicBezTo>
                  <a:lnTo>
                    <a:pt x="62230" y="93980"/>
                  </a:lnTo>
                  <a:cubicBezTo>
                    <a:pt x="58420" y="102870"/>
                    <a:pt x="46990" y="110489"/>
                    <a:pt x="35560" y="110489"/>
                  </a:cubicBezTo>
                  <a:cubicBezTo>
                    <a:pt x="15240" y="110489"/>
                    <a:pt x="0" y="93980"/>
                    <a:pt x="0" y="71120"/>
                  </a:cubicBezTo>
                  <a:cubicBezTo>
                    <a:pt x="0" y="48260"/>
                    <a:pt x="15240" y="31750"/>
                    <a:pt x="35560" y="31750"/>
                  </a:cubicBezTo>
                  <a:cubicBezTo>
                    <a:pt x="55880" y="31750"/>
                    <a:pt x="58420" y="38100"/>
                    <a:pt x="62230" y="45720"/>
                  </a:cubicBezTo>
                  <a:lnTo>
                    <a:pt x="62230" y="45720"/>
                  </a:lnTo>
                  <a:cubicBezTo>
                    <a:pt x="62230" y="45720"/>
                    <a:pt x="62230" y="43180"/>
                    <a:pt x="62230" y="39370"/>
                  </a:cubicBezTo>
                  <a:lnTo>
                    <a:pt x="62230" y="0"/>
                  </a:lnTo>
                  <a:lnTo>
                    <a:pt x="76200" y="0"/>
                  </a:lnTo>
                  <a:lnTo>
                    <a:pt x="76200" y="109220"/>
                  </a:lnTo>
                  <a:close/>
                  <a:moveTo>
                    <a:pt x="13970" y="69850"/>
                  </a:moveTo>
                  <a:cubicBezTo>
                    <a:pt x="13970" y="85089"/>
                    <a:pt x="22860" y="97789"/>
                    <a:pt x="38100" y="97789"/>
                  </a:cubicBezTo>
                  <a:cubicBezTo>
                    <a:pt x="53340" y="97789"/>
                    <a:pt x="62230" y="88900"/>
                    <a:pt x="62230" y="69850"/>
                  </a:cubicBezTo>
                  <a:cubicBezTo>
                    <a:pt x="62230" y="50800"/>
                    <a:pt x="49530" y="41910"/>
                    <a:pt x="38100" y="41910"/>
                  </a:cubicBezTo>
                  <a:cubicBezTo>
                    <a:pt x="26670" y="41910"/>
                    <a:pt x="13970" y="53339"/>
                    <a:pt x="13970" y="698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5BBF0849-3685-A475-ADC5-E8B16F2326B2}"/>
                </a:ext>
              </a:extLst>
            </p:cNvPr>
            <p:cNvSpPr/>
            <p:nvPr/>
          </p:nvSpPr>
          <p:spPr>
            <a:xfrm>
              <a:off x="3103879" y="6670040"/>
              <a:ext cx="81280" cy="110490"/>
            </a:xfrm>
            <a:custGeom>
              <a:avLst/>
              <a:gdLst>
                <a:gd name="connsiteX0" fmla="*/ 48260 w 81280"/>
                <a:gd name="connsiteY0" fmla="*/ 12700 h 110490"/>
                <a:gd name="connsiteX1" fmla="*/ 48260 w 81280"/>
                <a:gd name="connsiteY1" fmla="*/ 110490 h 110490"/>
                <a:gd name="connsiteX2" fmla="*/ 33020 w 81280"/>
                <a:gd name="connsiteY2" fmla="*/ 110490 h 110490"/>
                <a:gd name="connsiteX3" fmla="*/ 33020 w 81280"/>
                <a:gd name="connsiteY3" fmla="*/ 12700 h 110490"/>
                <a:gd name="connsiteX4" fmla="*/ 0 w 81280"/>
                <a:gd name="connsiteY4" fmla="*/ 12700 h 110490"/>
                <a:gd name="connsiteX5" fmla="*/ 0 w 81280"/>
                <a:gd name="connsiteY5" fmla="*/ 0 h 110490"/>
                <a:gd name="connsiteX6" fmla="*/ 81280 w 81280"/>
                <a:gd name="connsiteY6" fmla="*/ 0 h 110490"/>
                <a:gd name="connsiteX7" fmla="*/ 81280 w 81280"/>
                <a:gd name="connsiteY7" fmla="*/ 12700 h 110490"/>
                <a:gd name="connsiteX8" fmla="*/ 48260 w 81280"/>
                <a:gd name="connsiteY8" fmla="*/ 12700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280" h="110490">
                  <a:moveTo>
                    <a:pt x="48260" y="12700"/>
                  </a:moveTo>
                  <a:lnTo>
                    <a:pt x="48260" y="110490"/>
                  </a:lnTo>
                  <a:lnTo>
                    <a:pt x="33020" y="110490"/>
                  </a:lnTo>
                  <a:lnTo>
                    <a:pt x="33020" y="12700"/>
                  </a:lnTo>
                  <a:lnTo>
                    <a:pt x="0" y="12700"/>
                  </a:lnTo>
                  <a:lnTo>
                    <a:pt x="0" y="0"/>
                  </a:lnTo>
                  <a:lnTo>
                    <a:pt x="81280" y="0"/>
                  </a:lnTo>
                  <a:lnTo>
                    <a:pt x="81280" y="12700"/>
                  </a:lnTo>
                  <a:lnTo>
                    <a:pt x="48260" y="127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Freeform 547">
              <a:extLst>
                <a:ext uri="{FF2B5EF4-FFF2-40B4-BE49-F238E27FC236}">
                  <a16:creationId xmlns:a16="http://schemas.microsoft.com/office/drawing/2014/main" id="{A339E7FC-4E91-03AA-4387-219AF1AEBE57}"/>
                </a:ext>
              </a:extLst>
            </p:cNvPr>
            <p:cNvSpPr/>
            <p:nvPr/>
          </p:nvSpPr>
          <p:spPr>
            <a:xfrm>
              <a:off x="3192779" y="6701790"/>
              <a:ext cx="41449" cy="77469"/>
            </a:xfrm>
            <a:custGeom>
              <a:avLst/>
              <a:gdLst>
                <a:gd name="connsiteX0" fmla="*/ 0 w 41449"/>
                <a:gd name="connsiteY0" fmla="*/ 2540 h 77469"/>
                <a:gd name="connsiteX1" fmla="*/ 12700 w 41449"/>
                <a:gd name="connsiteY1" fmla="*/ 2540 h 77469"/>
                <a:gd name="connsiteX2" fmla="*/ 12700 w 41449"/>
                <a:gd name="connsiteY2" fmla="*/ 12700 h 77469"/>
                <a:gd name="connsiteX3" fmla="*/ 12700 w 41449"/>
                <a:gd name="connsiteY3" fmla="*/ 17780 h 77469"/>
                <a:gd name="connsiteX4" fmla="*/ 12700 w 41449"/>
                <a:gd name="connsiteY4" fmla="*/ 17780 h 77469"/>
                <a:gd name="connsiteX5" fmla="*/ 35560 w 41449"/>
                <a:gd name="connsiteY5" fmla="*/ 0 h 77469"/>
                <a:gd name="connsiteX6" fmla="*/ 40640 w 41449"/>
                <a:gd name="connsiteY6" fmla="*/ 0 h 77469"/>
                <a:gd name="connsiteX7" fmla="*/ 40640 w 41449"/>
                <a:gd name="connsiteY7" fmla="*/ 13970 h 77469"/>
                <a:gd name="connsiteX8" fmla="*/ 36830 w 41449"/>
                <a:gd name="connsiteY8" fmla="*/ 13970 h 77469"/>
                <a:gd name="connsiteX9" fmla="*/ 13970 w 41449"/>
                <a:gd name="connsiteY9" fmla="*/ 44450 h 77469"/>
                <a:gd name="connsiteX10" fmla="*/ 13970 w 41449"/>
                <a:gd name="connsiteY10" fmla="*/ 77470 h 77469"/>
                <a:gd name="connsiteX11" fmla="*/ 0 w 41449"/>
                <a:gd name="connsiteY11" fmla="*/ 77470 h 77469"/>
                <a:gd name="connsiteX12" fmla="*/ 0 w 41449"/>
                <a:gd name="connsiteY12" fmla="*/ 1270 h 77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449" h="77469">
                  <a:moveTo>
                    <a:pt x="0" y="2540"/>
                  </a:moveTo>
                  <a:lnTo>
                    <a:pt x="12700" y="2540"/>
                  </a:lnTo>
                  <a:lnTo>
                    <a:pt x="12700" y="12700"/>
                  </a:lnTo>
                  <a:cubicBezTo>
                    <a:pt x="12700" y="15240"/>
                    <a:pt x="12700" y="17780"/>
                    <a:pt x="12700" y="17780"/>
                  </a:cubicBezTo>
                  <a:lnTo>
                    <a:pt x="12700" y="17780"/>
                  </a:lnTo>
                  <a:cubicBezTo>
                    <a:pt x="16510" y="6350"/>
                    <a:pt x="25400" y="0"/>
                    <a:pt x="35560" y="0"/>
                  </a:cubicBezTo>
                  <a:cubicBezTo>
                    <a:pt x="45720" y="0"/>
                    <a:pt x="39370" y="0"/>
                    <a:pt x="40640" y="0"/>
                  </a:cubicBezTo>
                  <a:lnTo>
                    <a:pt x="40640" y="13970"/>
                  </a:lnTo>
                  <a:cubicBezTo>
                    <a:pt x="40640" y="13970"/>
                    <a:pt x="38100" y="13970"/>
                    <a:pt x="36830" y="13970"/>
                  </a:cubicBezTo>
                  <a:cubicBezTo>
                    <a:pt x="21590" y="13970"/>
                    <a:pt x="13970" y="30480"/>
                    <a:pt x="13970" y="44450"/>
                  </a:cubicBezTo>
                  <a:lnTo>
                    <a:pt x="13970" y="77470"/>
                  </a:lnTo>
                  <a:lnTo>
                    <a:pt x="0" y="774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 548">
              <a:extLst>
                <a:ext uri="{FF2B5EF4-FFF2-40B4-BE49-F238E27FC236}">
                  <a16:creationId xmlns:a16="http://schemas.microsoft.com/office/drawing/2014/main" id="{2B5B9792-DA01-370E-F2C8-A03ADD276FCE}"/>
                </a:ext>
              </a:extLst>
            </p:cNvPr>
            <p:cNvSpPr/>
            <p:nvPr/>
          </p:nvSpPr>
          <p:spPr>
            <a:xfrm>
              <a:off x="3242310" y="6703059"/>
              <a:ext cx="63499" cy="78740"/>
            </a:xfrm>
            <a:custGeom>
              <a:avLst/>
              <a:gdLst>
                <a:gd name="connsiteX0" fmla="*/ 5080 w 63499"/>
                <a:gd name="connsiteY0" fmla="*/ 5080 h 78740"/>
                <a:gd name="connsiteX1" fmla="*/ 31750 w 63499"/>
                <a:gd name="connsiteY1" fmla="*/ 0 h 78740"/>
                <a:gd name="connsiteX2" fmla="*/ 63500 w 63499"/>
                <a:gd name="connsiteY2" fmla="*/ 29210 h 78740"/>
                <a:gd name="connsiteX3" fmla="*/ 63500 w 63499"/>
                <a:gd name="connsiteY3" fmla="*/ 77470 h 78740"/>
                <a:gd name="connsiteX4" fmla="*/ 50800 w 63499"/>
                <a:gd name="connsiteY4" fmla="*/ 77470 h 78740"/>
                <a:gd name="connsiteX5" fmla="*/ 50800 w 63499"/>
                <a:gd name="connsiteY5" fmla="*/ 68580 h 78740"/>
                <a:gd name="connsiteX6" fmla="*/ 50800 w 63499"/>
                <a:gd name="connsiteY6" fmla="*/ 62230 h 78740"/>
                <a:gd name="connsiteX7" fmla="*/ 50800 w 63499"/>
                <a:gd name="connsiteY7" fmla="*/ 62230 h 78740"/>
                <a:gd name="connsiteX8" fmla="*/ 24130 w 63499"/>
                <a:gd name="connsiteY8" fmla="*/ 78740 h 78740"/>
                <a:gd name="connsiteX9" fmla="*/ 0 w 63499"/>
                <a:gd name="connsiteY9" fmla="*/ 55880 h 78740"/>
                <a:gd name="connsiteX10" fmla="*/ 49530 w 63499"/>
                <a:gd name="connsiteY10" fmla="*/ 33020 h 78740"/>
                <a:gd name="connsiteX11" fmla="*/ 49530 w 63499"/>
                <a:gd name="connsiteY11" fmla="*/ 29210 h 78740"/>
                <a:gd name="connsiteX12" fmla="*/ 29210 w 63499"/>
                <a:gd name="connsiteY12" fmla="*/ 11430 h 78740"/>
                <a:gd name="connsiteX13" fmla="*/ 3810 w 63499"/>
                <a:gd name="connsiteY13" fmla="*/ 17780 h 78740"/>
                <a:gd name="connsiteX14" fmla="*/ 3810 w 63499"/>
                <a:gd name="connsiteY14" fmla="*/ 5080 h 78740"/>
                <a:gd name="connsiteX15" fmla="*/ 49530 w 63499"/>
                <a:gd name="connsiteY15" fmla="*/ 43180 h 78740"/>
                <a:gd name="connsiteX16" fmla="*/ 13970 w 63499"/>
                <a:gd name="connsiteY16" fmla="*/ 55880 h 78740"/>
                <a:gd name="connsiteX17" fmla="*/ 26670 w 63499"/>
                <a:gd name="connsiteY17" fmla="*/ 67310 h 78740"/>
                <a:gd name="connsiteX18" fmla="*/ 49530 w 63499"/>
                <a:gd name="connsiteY18" fmla="*/ 4318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499" h="78740">
                  <a:moveTo>
                    <a:pt x="5080" y="5080"/>
                  </a:moveTo>
                  <a:cubicBezTo>
                    <a:pt x="8890" y="2540"/>
                    <a:pt x="19050" y="0"/>
                    <a:pt x="31750" y="0"/>
                  </a:cubicBezTo>
                  <a:cubicBezTo>
                    <a:pt x="53340" y="0"/>
                    <a:pt x="63500" y="10160"/>
                    <a:pt x="63500" y="29210"/>
                  </a:cubicBezTo>
                  <a:lnTo>
                    <a:pt x="63500" y="77470"/>
                  </a:lnTo>
                  <a:lnTo>
                    <a:pt x="50800" y="77470"/>
                  </a:lnTo>
                  <a:lnTo>
                    <a:pt x="50800" y="68580"/>
                  </a:lnTo>
                  <a:cubicBezTo>
                    <a:pt x="50800" y="64770"/>
                    <a:pt x="50800" y="62230"/>
                    <a:pt x="50800" y="62230"/>
                  </a:cubicBezTo>
                  <a:lnTo>
                    <a:pt x="50800" y="62230"/>
                  </a:lnTo>
                  <a:cubicBezTo>
                    <a:pt x="50800" y="64770"/>
                    <a:pt x="41910" y="78740"/>
                    <a:pt x="24130" y="78740"/>
                  </a:cubicBezTo>
                  <a:cubicBezTo>
                    <a:pt x="6350" y="78740"/>
                    <a:pt x="0" y="69850"/>
                    <a:pt x="0" y="55880"/>
                  </a:cubicBezTo>
                  <a:cubicBezTo>
                    <a:pt x="0" y="41910"/>
                    <a:pt x="17780" y="27940"/>
                    <a:pt x="49530" y="33020"/>
                  </a:cubicBezTo>
                  <a:lnTo>
                    <a:pt x="49530" y="29210"/>
                  </a:lnTo>
                  <a:cubicBezTo>
                    <a:pt x="49530" y="16510"/>
                    <a:pt x="41910" y="11430"/>
                    <a:pt x="29210" y="11430"/>
                  </a:cubicBezTo>
                  <a:cubicBezTo>
                    <a:pt x="16510" y="11430"/>
                    <a:pt x="8890" y="15240"/>
                    <a:pt x="3810" y="17780"/>
                  </a:cubicBezTo>
                  <a:lnTo>
                    <a:pt x="3810" y="5080"/>
                  </a:lnTo>
                  <a:close/>
                  <a:moveTo>
                    <a:pt x="49530" y="43180"/>
                  </a:moveTo>
                  <a:cubicBezTo>
                    <a:pt x="24130" y="39370"/>
                    <a:pt x="13970" y="45720"/>
                    <a:pt x="13970" y="55880"/>
                  </a:cubicBezTo>
                  <a:cubicBezTo>
                    <a:pt x="13970" y="66040"/>
                    <a:pt x="19050" y="67310"/>
                    <a:pt x="26670" y="67310"/>
                  </a:cubicBezTo>
                  <a:cubicBezTo>
                    <a:pt x="39370" y="67310"/>
                    <a:pt x="49530" y="54610"/>
                    <a:pt x="4953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 549">
              <a:extLst>
                <a:ext uri="{FF2B5EF4-FFF2-40B4-BE49-F238E27FC236}">
                  <a16:creationId xmlns:a16="http://schemas.microsoft.com/office/drawing/2014/main" id="{8C9568A3-E84B-D2AF-4E09-08C9421FCB90}"/>
                </a:ext>
              </a:extLst>
            </p:cNvPr>
            <p:cNvSpPr/>
            <p:nvPr/>
          </p:nvSpPr>
          <p:spPr>
            <a:xfrm>
              <a:off x="3333750" y="6703059"/>
              <a:ext cx="67309" cy="80009"/>
            </a:xfrm>
            <a:custGeom>
              <a:avLst/>
              <a:gdLst>
                <a:gd name="connsiteX0" fmla="*/ 11430 w 67309"/>
                <a:gd name="connsiteY0" fmla="*/ 1270 h 80009"/>
                <a:gd name="connsiteX1" fmla="*/ 11430 w 67309"/>
                <a:gd name="connsiteY1" fmla="*/ 11430 h 80009"/>
                <a:gd name="connsiteX2" fmla="*/ 11430 w 67309"/>
                <a:gd name="connsiteY2" fmla="*/ 17780 h 80009"/>
                <a:gd name="connsiteX3" fmla="*/ 11430 w 67309"/>
                <a:gd name="connsiteY3" fmla="*/ 17780 h 80009"/>
                <a:gd name="connsiteX4" fmla="*/ 40640 w 67309"/>
                <a:gd name="connsiteY4" fmla="*/ 0 h 80009"/>
                <a:gd name="connsiteX5" fmla="*/ 67310 w 67309"/>
                <a:gd name="connsiteY5" fmla="*/ 30480 h 80009"/>
                <a:gd name="connsiteX6" fmla="*/ 67310 w 67309"/>
                <a:gd name="connsiteY6" fmla="*/ 78740 h 80009"/>
                <a:gd name="connsiteX7" fmla="*/ 53340 w 67309"/>
                <a:gd name="connsiteY7" fmla="*/ 78740 h 80009"/>
                <a:gd name="connsiteX8" fmla="*/ 53340 w 67309"/>
                <a:gd name="connsiteY8" fmla="*/ 34290 h 80009"/>
                <a:gd name="connsiteX9" fmla="*/ 39370 w 67309"/>
                <a:gd name="connsiteY9" fmla="*/ 13970 h 80009"/>
                <a:gd name="connsiteX10" fmla="*/ 13970 w 67309"/>
                <a:gd name="connsiteY10" fmla="*/ 41910 h 80009"/>
                <a:gd name="connsiteX11" fmla="*/ 13970 w 67309"/>
                <a:gd name="connsiteY11" fmla="*/ 80010 h 80009"/>
                <a:gd name="connsiteX12" fmla="*/ 0 w 67309"/>
                <a:gd name="connsiteY12" fmla="*/ 80010 h 80009"/>
                <a:gd name="connsiteX13" fmla="*/ 0 w 67309"/>
                <a:gd name="connsiteY13" fmla="*/ 3810 h 80009"/>
                <a:gd name="connsiteX14" fmla="*/ 12700 w 67309"/>
                <a:gd name="connsiteY14" fmla="*/ 3810 h 8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09" h="80009">
                  <a:moveTo>
                    <a:pt x="11430" y="1270"/>
                  </a:moveTo>
                  <a:lnTo>
                    <a:pt x="11430" y="11430"/>
                  </a:lnTo>
                  <a:cubicBezTo>
                    <a:pt x="11430" y="15240"/>
                    <a:pt x="11430" y="16510"/>
                    <a:pt x="11430" y="17780"/>
                  </a:cubicBezTo>
                  <a:lnTo>
                    <a:pt x="11430" y="17780"/>
                  </a:lnTo>
                  <a:cubicBezTo>
                    <a:pt x="13970" y="11430"/>
                    <a:pt x="24130" y="0"/>
                    <a:pt x="40640" y="0"/>
                  </a:cubicBezTo>
                  <a:cubicBezTo>
                    <a:pt x="57150" y="0"/>
                    <a:pt x="67310" y="11430"/>
                    <a:pt x="67310" y="30480"/>
                  </a:cubicBezTo>
                  <a:lnTo>
                    <a:pt x="67310" y="78740"/>
                  </a:lnTo>
                  <a:lnTo>
                    <a:pt x="53340" y="78740"/>
                  </a:lnTo>
                  <a:lnTo>
                    <a:pt x="53340" y="34290"/>
                  </a:lnTo>
                  <a:cubicBezTo>
                    <a:pt x="53340" y="24130"/>
                    <a:pt x="52070" y="13970"/>
                    <a:pt x="39370" y="13970"/>
                  </a:cubicBezTo>
                  <a:cubicBezTo>
                    <a:pt x="26670" y="13970"/>
                    <a:pt x="13970" y="25400"/>
                    <a:pt x="13970" y="41910"/>
                  </a:cubicBezTo>
                  <a:lnTo>
                    <a:pt x="13970" y="80010"/>
                  </a:lnTo>
                  <a:lnTo>
                    <a:pt x="0" y="80010"/>
                  </a:lnTo>
                  <a:lnTo>
                    <a:pt x="0" y="3810"/>
                  </a:lnTo>
                  <a:lnTo>
                    <a:pt x="1270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Freeform 550">
              <a:extLst>
                <a:ext uri="{FF2B5EF4-FFF2-40B4-BE49-F238E27FC236}">
                  <a16:creationId xmlns:a16="http://schemas.microsoft.com/office/drawing/2014/main" id="{B918CA56-7688-1522-70D1-4998E4BC4560}"/>
                </a:ext>
              </a:extLst>
            </p:cNvPr>
            <p:cNvSpPr/>
            <p:nvPr/>
          </p:nvSpPr>
          <p:spPr>
            <a:xfrm>
              <a:off x="3417570" y="6701790"/>
              <a:ext cx="53339" cy="81279"/>
            </a:xfrm>
            <a:custGeom>
              <a:avLst/>
              <a:gdLst>
                <a:gd name="connsiteX0" fmla="*/ 24130 w 53339"/>
                <a:gd name="connsiteY0" fmla="*/ 45720 h 81279"/>
                <a:gd name="connsiteX1" fmla="*/ 1270 w 53339"/>
                <a:gd name="connsiteY1" fmla="*/ 21590 h 81279"/>
                <a:gd name="connsiteX2" fmla="*/ 27940 w 53339"/>
                <a:gd name="connsiteY2" fmla="*/ 0 h 81279"/>
                <a:gd name="connsiteX3" fmla="*/ 49530 w 53339"/>
                <a:gd name="connsiteY3" fmla="*/ 5080 h 81279"/>
                <a:gd name="connsiteX4" fmla="*/ 49530 w 53339"/>
                <a:gd name="connsiteY4" fmla="*/ 17780 h 81279"/>
                <a:gd name="connsiteX5" fmla="*/ 29210 w 53339"/>
                <a:gd name="connsiteY5" fmla="*/ 12700 h 81279"/>
                <a:gd name="connsiteX6" fmla="*/ 13970 w 53339"/>
                <a:gd name="connsiteY6" fmla="*/ 22860 h 81279"/>
                <a:gd name="connsiteX7" fmla="*/ 29210 w 53339"/>
                <a:gd name="connsiteY7" fmla="*/ 35560 h 81279"/>
                <a:gd name="connsiteX8" fmla="*/ 53340 w 53339"/>
                <a:gd name="connsiteY8" fmla="*/ 59690 h 81279"/>
                <a:gd name="connsiteX9" fmla="*/ 25400 w 53339"/>
                <a:gd name="connsiteY9" fmla="*/ 81280 h 81279"/>
                <a:gd name="connsiteX10" fmla="*/ 0 w 53339"/>
                <a:gd name="connsiteY10" fmla="*/ 76200 h 81279"/>
                <a:gd name="connsiteX11" fmla="*/ 0 w 53339"/>
                <a:gd name="connsiteY11" fmla="*/ 63500 h 81279"/>
                <a:gd name="connsiteX12" fmla="*/ 24130 w 53339"/>
                <a:gd name="connsiteY12" fmla="*/ 69850 h 81279"/>
                <a:gd name="connsiteX13" fmla="*/ 39370 w 53339"/>
                <a:gd name="connsiteY13" fmla="*/ 59690 h 81279"/>
                <a:gd name="connsiteX14" fmla="*/ 22860 w 53339"/>
                <a:gd name="connsiteY14" fmla="*/ 46990 h 8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39" h="81279">
                  <a:moveTo>
                    <a:pt x="24130" y="45720"/>
                  </a:moveTo>
                  <a:cubicBezTo>
                    <a:pt x="10160" y="41910"/>
                    <a:pt x="1270" y="35560"/>
                    <a:pt x="1270" y="21590"/>
                  </a:cubicBezTo>
                  <a:cubicBezTo>
                    <a:pt x="1270" y="7620"/>
                    <a:pt x="12700" y="0"/>
                    <a:pt x="27940" y="0"/>
                  </a:cubicBezTo>
                  <a:cubicBezTo>
                    <a:pt x="43180" y="0"/>
                    <a:pt x="44450" y="2540"/>
                    <a:pt x="49530" y="5080"/>
                  </a:cubicBezTo>
                  <a:lnTo>
                    <a:pt x="49530" y="17780"/>
                  </a:lnTo>
                  <a:cubicBezTo>
                    <a:pt x="44450" y="15240"/>
                    <a:pt x="36830" y="12700"/>
                    <a:pt x="29210" y="12700"/>
                  </a:cubicBezTo>
                  <a:cubicBezTo>
                    <a:pt x="21590" y="12700"/>
                    <a:pt x="13970" y="15240"/>
                    <a:pt x="13970" y="22860"/>
                  </a:cubicBezTo>
                  <a:cubicBezTo>
                    <a:pt x="13970" y="30480"/>
                    <a:pt x="19050" y="31750"/>
                    <a:pt x="29210" y="35560"/>
                  </a:cubicBezTo>
                  <a:cubicBezTo>
                    <a:pt x="45720" y="40640"/>
                    <a:pt x="53340" y="46990"/>
                    <a:pt x="53340" y="59690"/>
                  </a:cubicBezTo>
                  <a:cubicBezTo>
                    <a:pt x="53340" y="72390"/>
                    <a:pt x="41910" y="81280"/>
                    <a:pt x="25400" y="81280"/>
                  </a:cubicBezTo>
                  <a:cubicBezTo>
                    <a:pt x="8890" y="81280"/>
                    <a:pt x="6350" y="78740"/>
                    <a:pt x="0" y="76200"/>
                  </a:cubicBezTo>
                  <a:lnTo>
                    <a:pt x="0" y="63500"/>
                  </a:lnTo>
                  <a:cubicBezTo>
                    <a:pt x="7620" y="67310"/>
                    <a:pt x="17780" y="69850"/>
                    <a:pt x="24130" y="69850"/>
                  </a:cubicBezTo>
                  <a:cubicBezTo>
                    <a:pt x="30480" y="69850"/>
                    <a:pt x="39370" y="67310"/>
                    <a:pt x="39370" y="59690"/>
                  </a:cubicBezTo>
                  <a:cubicBezTo>
                    <a:pt x="39370" y="52070"/>
                    <a:pt x="34290" y="50800"/>
                    <a:pt x="2286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Freeform 551">
              <a:extLst>
                <a:ext uri="{FF2B5EF4-FFF2-40B4-BE49-F238E27FC236}">
                  <a16:creationId xmlns:a16="http://schemas.microsoft.com/office/drawing/2014/main" id="{AE793E5F-995B-E6FD-9F9C-6B0E3788BFE0}"/>
                </a:ext>
              </a:extLst>
            </p:cNvPr>
            <p:cNvSpPr/>
            <p:nvPr/>
          </p:nvSpPr>
          <p:spPr>
            <a:xfrm>
              <a:off x="3491229" y="6673850"/>
              <a:ext cx="17779" cy="106680"/>
            </a:xfrm>
            <a:custGeom>
              <a:avLst/>
              <a:gdLst>
                <a:gd name="connsiteX0" fmla="*/ 8890 w 17779"/>
                <a:gd name="connsiteY0" fmla="*/ 0 h 106680"/>
                <a:gd name="connsiteX1" fmla="*/ 17780 w 17779"/>
                <a:gd name="connsiteY1" fmla="*/ 8890 h 106680"/>
                <a:gd name="connsiteX2" fmla="*/ 8890 w 17779"/>
                <a:gd name="connsiteY2" fmla="*/ 17780 h 106680"/>
                <a:gd name="connsiteX3" fmla="*/ 0 w 17779"/>
                <a:gd name="connsiteY3" fmla="*/ 8890 h 106680"/>
                <a:gd name="connsiteX4" fmla="*/ 8890 w 17779"/>
                <a:gd name="connsiteY4" fmla="*/ 0 h 106680"/>
                <a:gd name="connsiteX5" fmla="*/ 15240 w 17779"/>
                <a:gd name="connsiteY5" fmla="*/ 30480 h 106680"/>
                <a:gd name="connsiteX6" fmla="*/ 15240 w 17779"/>
                <a:gd name="connsiteY6" fmla="*/ 106680 h 106680"/>
                <a:gd name="connsiteX7" fmla="*/ 1270 w 17779"/>
                <a:gd name="connsiteY7" fmla="*/ 106680 h 106680"/>
                <a:gd name="connsiteX8" fmla="*/ 1270 w 17779"/>
                <a:gd name="connsiteY8" fmla="*/ 30480 h 106680"/>
                <a:gd name="connsiteX9" fmla="*/ 15240 w 17779"/>
                <a:gd name="connsiteY9" fmla="*/ 30480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79" h="106680">
                  <a:moveTo>
                    <a:pt x="8890" y="0"/>
                  </a:moveTo>
                  <a:cubicBezTo>
                    <a:pt x="13970" y="0"/>
                    <a:pt x="17780" y="3810"/>
                    <a:pt x="17780" y="8890"/>
                  </a:cubicBezTo>
                  <a:cubicBezTo>
                    <a:pt x="17780" y="13970"/>
                    <a:pt x="13970" y="17780"/>
                    <a:pt x="889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0"/>
                    <a:pt x="3810" y="0"/>
                    <a:pt x="8890" y="0"/>
                  </a:cubicBezTo>
                  <a:close/>
                  <a:moveTo>
                    <a:pt x="15240" y="30480"/>
                  </a:moveTo>
                  <a:lnTo>
                    <a:pt x="15240" y="106680"/>
                  </a:lnTo>
                  <a:lnTo>
                    <a:pt x="1270" y="106680"/>
                  </a:lnTo>
                  <a:lnTo>
                    <a:pt x="1270" y="30480"/>
                  </a:lnTo>
                  <a:lnTo>
                    <a:pt x="15240" y="304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 552">
              <a:extLst>
                <a:ext uri="{FF2B5EF4-FFF2-40B4-BE49-F238E27FC236}">
                  <a16:creationId xmlns:a16="http://schemas.microsoft.com/office/drawing/2014/main" id="{3355001F-FB97-3933-29D5-991254EC5A99}"/>
                </a:ext>
              </a:extLst>
            </p:cNvPr>
            <p:cNvSpPr/>
            <p:nvPr/>
          </p:nvSpPr>
          <p:spPr>
            <a:xfrm>
              <a:off x="3522979" y="6681469"/>
              <a:ext cx="52070" cy="100330"/>
            </a:xfrm>
            <a:custGeom>
              <a:avLst/>
              <a:gdLst>
                <a:gd name="connsiteX0" fmla="*/ 12700 w 52070"/>
                <a:gd name="connsiteY0" fmla="*/ 22861 h 100330"/>
                <a:gd name="connsiteX1" fmla="*/ 12700 w 52070"/>
                <a:gd name="connsiteY1" fmla="*/ 0 h 100330"/>
                <a:gd name="connsiteX2" fmla="*/ 26670 w 52070"/>
                <a:gd name="connsiteY2" fmla="*/ 0 h 100330"/>
                <a:gd name="connsiteX3" fmla="*/ 26670 w 52070"/>
                <a:gd name="connsiteY3" fmla="*/ 22861 h 100330"/>
                <a:gd name="connsiteX4" fmla="*/ 49530 w 52070"/>
                <a:gd name="connsiteY4" fmla="*/ 22861 h 100330"/>
                <a:gd name="connsiteX5" fmla="*/ 49530 w 52070"/>
                <a:gd name="connsiteY5" fmla="*/ 34290 h 100330"/>
                <a:gd name="connsiteX6" fmla="*/ 26670 w 52070"/>
                <a:gd name="connsiteY6" fmla="*/ 34290 h 100330"/>
                <a:gd name="connsiteX7" fmla="*/ 26670 w 52070"/>
                <a:gd name="connsiteY7" fmla="*/ 73661 h 100330"/>
                <a:gd name="connsiteX8" fmla="*/ 38100 w 52070"/>
                <a:gd name="connsiteY8" fmla="*/ 87630 h 100330"/>
                <a:gd name="connsiteX9" fmla="*/ 52070 w 52070"/>
                <a:gd name="connsiteY9" fmla="*/ 83820 h 100330"/>
                <a:gd name="connsiteX10" fmla="*/ 52070 w 52070"/>
                <a:gd name="connsiteY10" fmla="*/ 96520 h 100330"/>
                <a:gd name="connsiteX11" fmla="*/ 35560 w 52070"/>
                <a:gd name="connsiteY11" fmla="*/ 100330 h 100330"/>
                <a:gd name="connsiteX12" fmla="*/ 12700 w 52070"/>
                <a:gd name="connsiteY12" fmla="*/ 77470 h 100330"/>
                <a:gd name="connsiteX13" fmla="*/ 12700 w 52070"/>
                <a:gd name="connsiteY13" fmla="*/ 34290 h 100330"/>
                <a:gd name="connsiteX14" fmla="*/ 0 w 52070"/>
                <a:gd name="connsiteY14" fmla="*/ 34290 h 100330"/>
                <a:gd name="connsiteX15" fmla="*/ 0 w 52070"/>
                <a:gd name="connsiteY15" fmla="*/ 22861 h 100330"/>
                <a:gd name="connsiteX16" fmla="*/ 12700 w 52070"/>
                <a:gd name="connsiteY16" fmla="*/ 22861 h 100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070" h="100330">
                  <a:moveTo>
                    <a:pt x="12700" y="22861"/>
                  </a:moveTo>
                  <a:lnTo>
                    <a:pt x="12700" y="0"/>
                  </a:lnTo>
                  <a:lnTo>
                    <a:pt x="26670" y="0"/>
                  </a:lnTo>
                  <a:lnTo>
                    <a:pt x="26670" y="22861"/>
                  </a:lnTo>
                  <a:lnTo>
                    <a:pt x="49530" y="22861"/>
                  </a:lnTo>
                  <a:lnTo>
                    <a:pt x="49530" y="34290"/>
                  </a:lnTo>
                  <a:lnTo>
                    <a:pt x="26670" y="34290"/>
                  </a:lnTo>
                  <a:lnTo>
                    <a:pt x="26670" y="73661"/>
                  </a:lnTo>
                  <a:cubicBezTo>
                    <a:pt x="26670" y="85090"/>
                    <a:pt x="31750" y="87630"/>
                    <a:pt x="38100" y="87630"/>
                  </a:cubicBezTo>
                  <a:cubicBezTo>
                    <a:pt x="44450" y="87630"/>
                    <a:pt x="48260" y="86361"/>
                    <a:pt x="52070" y="83820"/>
                  </a:cubicBezTo>
                  <a:lnTo>
                    <a:pt x="52070" y="96520"/>
                  </a:lnTo>
                  <a:cubicBezTo>
                    <a:pt x="48260" y="97790"/>
                    <a:pt x="41910" y="100330"/>
                    <a:pt x="35560" y="100330"/>
                  </a:cubicBezTo>
                  <a:cubicBezTo>
                    <a:pt x="24130" y="100330"/>
                    <a:pt x="12700" y="95250"/>
                    <a:pt x="12700" y="77470"/>
                  </a:cubicBezTo>
                  <a:lnTo>
                    <a:pt x="12700" y="34290"/>
                  </a:lnTo>
                  <a:lnTo>
                    <a:pt x="0" y="34290"/>
                  </a:lnTo>
                  <a:lnTo>
                    <a:pt x="0" y="22861"/>
                  </a:lnTo>
                  <a:lnTo>
                    <a:pt x="12700" y="22861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 553">
              <a:extLst>
                <a:ext uri="{FF2B5EF4-FFF2-40B4-BE49-F238E27FC236}">
                  <a16:creationId xmlns:a16="http://schemas.microsoft.com/office/drawing/2014/main" id="{FF60250A-DAB2-67FE-EA6D-F590E1D5D5C9}"/>
                </a:ext>
              </a:extLst>
            </p:cNvPr>
            <p:cNvSpPr/>
            <p:nvPr/>
          </p:nvSpPr>
          <p:spPr>
            <a:xfrm>
              <a:off x="3632200" y="6671309"/>
              <a:ext cx="62229" cy="110490"/>
            </a:xfrm>
            <a:custGeom>
              <a:avLst/>
              <a:gdLst>
                <a:gd name="connsiteX0" fmla="*/ 0 w 62229"/>
                <a:gd name="connsiteY0" fmla="*/ 109220 h 110490"/>
                <a:gd name="connsiteX1" fmla="*/ 0 w 62229"/>
                <a:gd name="connsiteY1" fmla="*/ 0 h 110490"/>
                <a:gd name="connsiteX2" fmla="*/ 15240 w 62229"/>
                <a:gd name="connsiteY2" fmla="*/ 0 h 110490"/>
                <a:gd name="connsiteX3" fmla="*/ 15240 w 62229"/>
                <a:gd name="connsiteY3" fmla="*/ 97790 h 110490"/>
                <a:gd name="connsiteX4" fmla="*/ 62230 w 62229"/>
                <a:gd name="connsiteY4" fmla="*/ 97790 h 110490"/>
                <a:gd name="connsiteX5" fmla="*/ 62230 w 62229"/>
                <a:gd name="connsiteY5" fmla="*/ 110490 h 110490"/>
                <a:gd name="connsiteX6" fmla="*/ 0 w 62229"/>
                <a:gd name="connsiteY6" fmla="*/ 110490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229" h="110490">
                  <a:moveTo>
                    <a:pt x="0" y="109220"/>
                  </a:moveTo>
                  <a:lnTo>
                    <a:pt x="0" y="0"/>
                  </a:lnTo>
                  <a:lnTo>
                    <a:pt x="15240" y="0"/>
                  </a:lnTo>
                  <a:lnTo>
                    <a:pt x="15240" y="97790"/>
                  </a:lnTo>
                  <a:lnTo>
                    <a:pt x="62230" y="97790"/>
                  </a:lnTo>
                  <a:lnTo>
                    <a:pt x="62230" y="110490"/>
                  </a:lnTo>
                  <a:lnTo>
                    <a:pt x="0" y="1104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6B29F6EB-6D24-E991-C841-32D8EE36E5B2}"/>
                </a:ext>
              </a:extLst>
            </p:cNvPr>
            <p:cNvSpPr/>
            <p:nvPr/>
          </p:nvSpPr>
          <p:spPr>
            <a:xfrm>
              <a:off x="3704590" y="6703059"/>
              <a:ext cx="78739" cy="78740"/>
            </a:xfrm>
            <a:custGeom>
              <a:avLst/>
              <a:gdLst>
                <a:gd name="connsiteX0" fmla="*/ 78740 w 78739"/>
                <a:gd name="connsiteY0" fmla="*/ 39370 h 78740"/>
                <a:gd name="connsiteX1" fmla="*/ 39370 w 78739"/>
                <a:gd name="connsiteY1" fmla="*/ 78740 h 78740"/>
                <a:gd name="connsiteX2" fmla="*/ 0 w 78739"/>
                <a:gd name="connsiteY2" fmla="*/ 39370 h 78740"/>
                <a:gd name="connsiteX3" fmla="*/ 39370 w 78739"/>
                <a:gd name="connsiteY3" fmla="*/ 0 h 78740"/>
                <a:gd name="connsiteX4" fmla="*/ 78740 w 78739"/>
                <a:gd name="connsiteY4" fmla="*/ 39370 h 78740"/>
                <a:gd name="connsiteX5" fmla="*/ 64770 w 78739"/>
                <a:gd name="connsiteY5" fmla="*/ 39370 h 78740"/>
                <a:gd name="connsiteX6" fmla="*/ 39370 w 78739"/>
                <a:gd name="connsiteY6" fmla="*/ 11430 h 78740"/>
                <a:gd name="connsiteX7" fmla="*/ 13970 w 78739"/>
                <a:gd name="connsiteY7" fmla="*/ 39370 h 78740"/>
                <a:gd name="connsiteX8" fmla="*/ 39370 w 78739"/>
                <a:gd name="connsiteY8" fmla="*/ 67310 h 78740"/>
                <a:gd name="connsiteX9" fmla="*/ 64770 w 78739"/>
                <a:gd name="connsiteY9" fmla="*/ 3937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739" h="78740">
                  <a:moveTo>
                    <a:pt x="78740" y="39370"/>
                  </a:moveTo>
                  <a:cubicBezTo>
                    <a:pt x="78740" y="62230"/>
                    <a:pt x="62230" y="78740"/>
                    <a:pt x="3937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9370" y="0"/>
                  </a:cubicBezTo>
                  <a:cubicBezTo>
                    <a:pt x="62230" y="0"/>
                    <a:pt x="78740" y="16510"/>
                    <a:pt x="78740" y="39370"/>
                  </a:cubicBezTo>
                  <a:close/>
                  <a:moveTo>
                    <a:pt x="64770" y="39370"/>
                  </a:moveTo>
                  <a:cubicBezTo>
                    <a:pt x="64770" y="22860"/>
                    <a:pt x="53340" y="11430"/>
                    <a:pt x="39370" y="11430"/>
                  </a:cubicBezTo>
                  <a:cubicBezTo>
                    <a:pt x="25400" y="11430"/>
                    <a:pt x="13970" y="22860"/>
                    <a:pt x="13970" y="39370"/>
                  </a:cubicBezTo>
                  <a:cubicBezTo>
                    <a:pt x="13970" y="55880"/>
                    <a:pt x="25400" y="67310"/>
                    <a:pt x="39370" y="67310"/>
                  </a:cubicBezTo>
                  <a:cubicBezTo>
                    <a:pt x="53340" y="67310"/>
                    <a:pt x="64770" y="55880"/>
                    <a:pt x="6477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 555">
              <a:extLst>
                <a:ext uri="{FF2B5EF4-FFF2-40B4-BE49-F238E27FC236}">
                  <a16:creationId xmlns:a16="http://schemas.microsoft.com/office/drawing/2014/main" id="{3FBB5F68-95EF-141F-EBF7-DC6472CD043E}"/>
                </a:ext>
              </a:extLst>
            </p:cNvPr>
            <p:cNvSpPr/>
            <p:nvPr/>
          </p:nvSpPr>
          <p:spPr>
            <a:xfrm>
              <a:off x="3797300" y="6701790"/>
              <a:ext cx="72390" cy="110490"/>
            </a:xfrm>
            <a:custGeom>
              <a:avLst/>
              <a:gdLst>
                <a:gd name="connsiteX0" fmla="*/ 40640 w 72390"/>
                <a:gd name="connsiteY0" fmla="*/ 66040 h 110490"/>
                <a:gd name="connsiteX1" fmla="*/ 71120 w 72390"/>
                <a:gd name="connsiteY1" fmla="*/ 87630 h 110490"/>
                <a:gd name="connsiteX2" fmla="*/ 34290 w 72390"/>
                <a:gd name="connsiteY2" fmla="*/ 110490 h 110490"/>
                <a:gd name="connsiteX3" fmla="*/ 0 w 72390"/>
                <a:gd name="connsiteY3" fmla="*/ 90170 h 110490"/>
                <a:gd name="connsiteX4" fmla="*/ 21590 w 72390"/>
                <a:gd name="connsiteY4" fmla="*/ 71120 h 110490"/>
                <a:gd name="connsiteX5" fmla="*/ 10160 w 72390"/>
                <a:gd name="connsiteY5" fmla="*/ 60960 h 110490"/>
                <a:gd name="connsiteX6" fmla="*/ 20320 w 72390"/>
                <a:gd name="connsiteY6" fmla="*/ 50800 h 110490"/>
                <a:gd name="connsiteX7" fmla="*/ 2540 w 72390"/>
                <a:gd name="connsiteY7" fmla="*/ 26670 h 110490"/>
                <a:gd name="connsiteX8" fmla="*/ 33020 w 72390"/>
                <a:gd name="connsiteY8" fmla="*/ 0 h 110490"/>
                <a:gd name="connsiteX9" fmla="*/ 44450 w 72390"/>
                <a:gd name="connsiteY9" fmla="*/ 1270 h 110490"/>
                <a:gd name="connsiteX10" fmla="*/ 72390 w 72390"/>
                <a:gd name="connsiteY10" fmla="*/ 1270 h 110490"/>
                <a:gd name="connsiteX11" fmla="*/ 72390 w 72390"/>
                <a:gd name="connsiteY11" fmla="*/ 11430 h 110490"/>
                <a:gd name="connsiteX12" fmla="*/ 62230 w 72390"/>
                <a:gd name="connsiteY12" fmla="*/ 11430 h 110490"/>
                <a:gd name="connsiteX13" fmla="*/ 58420 w 72390"/>
                <a:gd name="connsiteY13" fmla="*/ 11430 h 110490"/>
                <a:gd name="connsiteX14" fmla="*/ 58420 w 72390"/>
                <a:gd name="connsiteY14" fmla="*/ 11430 h 110490"/>
                <a:gd name="connsiteX15" fmla="*/ 64770 w 72390"/>
                <a:gd name="connsiteY15" fmla="*/ 26670 h 110490"/>
                <a:gd name="connsiteX16" fmla="*/ 36830 w 72390"/>
                <a:gd name="connsiteY16" fmla="*/ 53340 h 110490"/>
                <a:gd name="connsiteX17" fmla="*/ 36830 w 72390"/>
                <a:gd name="connsiteY17" fmla="*/ 53340 h 110490"/>
                <a:gd name="connsiteX18" fmla="*/ 24130 w 72390"/>
                <a:gd name="connsiteY18" fmla="*/ 59690 h 110490"/>
                <a:gd name="connsiteX19" fmla="*/ 41910 w 72390"/>
                <a:gd name="connsiteY19" fmla="*/ 66040 h 110490"/>
                <a:gd name="connsiteX20" fmla="*/ 55880 w 72390"/>
                <a:gd name="connsiteY20" fmla="*/ 88900 h 110490"/>
                <a:gd name="connsiteX21" fmla="*/ 33020 w 72390"/>
                <a:gd name="connsiteY21" fmla="*/ 76200 h 110490"/>
                <a:gd name="connsiteX22" fmla="*/ 12700 w 72390"/>
                <a:gd name="connsiteY22" fmla="*/ 88900 h 110490"/>
                <a:gd name="connsiteX23" fmla="*/ 34290 w 72390"/>
                <a:gd name="connsiteY23" fmla="*/ 101600 h 110490"/>
                <a:gd name="connsiteX24" fmla="*/ 57150 w 72390"/>
                <a:gd name="connsiteY24" fmla="*/ 88900 h 110490"/>
                <a:gd name="connsiteX25" fmla="*/ 49530 w 72390"/>
                <a:gd name="connsiteY25" fmla="*/ 27940 h 110490"/>
                <a:gd name="connsiteX26" fmla="*/ 31750 w 72390"/>
                <a:gd name="connsiteY26" fmla="*/ 11430 h 110490"/>
                <a:gd name="connsiteX27" fmla="*/ 13970 w 72390"/>
                <a:gd name="connsiteY27" fmla="*/ 27940 h 110490"/>
                <a:gd name="connsiteX28" fmla="*/ 31750 w 72390"/>
                <a:gd name="connsiteY28" fmla="*/ 44450 h 110490"/>
                <a:gd name="connsiteX29" fmla="*/ 49530 w 72390"/>
                <a:gd name="connsiteY29" fmla="*/ 27940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2390" h="110490">
                  <a:moveTo>
                    <a:pt x="40640" y="66040"/>
                  </a:moveTo>
                  <a:cubicBezTo>
                    <a:pt x="59690" y="68580"/>
                    <a:pt x="71120" y="73660"/>
                    <a:pt x="71120" y="87630"/>
                  </a:cubicBezTo>
                  <a:cubicBezTo>
                    <a:pt x="71120" y="101600"/>
                    <a:pt x="55880" y="110490"/>
                    <a:pt x="34290" y="110490"/>
                  </a:cubicBezTo>
                  <a:cubicBezTo>
                    <a:pt x="12700" y="110490"/>
                    <a:pt x="0" y="102870"/>
                    <a:pt x="0" y="90170"/>
                  </a:cubicBezTo>
                  <a:cubicBezTo>
                    <a:pt x="0" y="77470"/>
                    <a:pt x="8890" y="73660"/>
                    <a:pt x="21590" y="71120"/>
                  </a:cubicBezTo>
                  <a:cubicBezTo>
                    <a:pt x="13970" y="71120"/>
                    <a:pt x="10160" y="66040"/>
                    <a:pt x="10160" y="60960"/>
                  </a:cubicBezTo>
                  <a:cubicBezTo>
                    <a:pt x="10160" y="55880"/>
                    <a:pt x="13970" y="52070"/>
                    <a:pt x="20320" y="50800"/>
                  </a:cubicBezTo>
                  <a:cubicBezTo>
                    <a:pt x="8890" y="46990"/>
                    <a:pt x="2540" y="38100"/>
                    <a:pt x="2540" y="26670"/>
                  </a:cubicBezTo>
                  <a:cubicBezTo>
                    <a:pt x="2540" y="15240"/>
                    <a:pt x="16510" y="0"/>
                    <a:pt x="33020" y="0"/>
                  </a:cubicBezTo>
                  <a:cubicBezTo>
                    <a:pt x="49530" y="0"/>
                    <a:pt x="41910" y="0"/>
                    <a:pt x="44450" y="1270"/>
                  </a:cubicBezTo>
                  <a:lnTo>
                    <a:pt x="72390" y="1270"/>
                  </a:lnTo>
                  <a:lnTo>
                    <a:pt x="72390" y="11430"/>
                  </a:lnTo>
                  <a:lnTo>
                    <a:pt x="62230" y="11430"/>
                  </a:lnTo>
                  <a:cubicBezTo>
                    <a:pt x="59690" y="11430"/>
                    <a:pt x="58420" y="11430"/>
                    <a:pt x="58420" y="11430"/>
                  </a:cubicBezTo>
                  <a:lnTo>
                    <a:pt x="58420" y="11430"/>
                  </a:lnTo>
                  <a:cubicBezTo>
                    <a:pt x="62230" y="15240"/>
                    <a:pt x="64770" y="20320"/>
                    <a:pt x="64770" y="26670"/>
                  </a:cubicBezTo>
                  <a:cubicBezTo>
                    <a:pt x="64770" y="41910"/>
                    <a:pt x="53340" y="52070"/>
                    <a:pt x="36830" y="53340"/>
                  </a:cubicBezTo>
                  <a:lnTo>
                    <a:pt x="36830" y="53340"/>
                  </a:lnTo>
                  <a:cubicBezTo>
                    <a:pt x="30480" y="53340"/>
                    <a:pt x="24130" y="57150"/>
                    <a:pt x="24130" y="59690"/>
                  </a:cubicBezTo>
                  <a:cubicBezTo>
                    <a:pt x="24130" y="62230"/>
                    <a:pt x="29210" y="64770"/>
                    <a:pt x="41910" y="66040"/>
                  </a:cubicBezTo>
                  <a:close/>
                  <a:moveTo>
                    <a:pt x="55880" y="88900"/>
                  </a:moveTo>
                  <a:cubicBezTo>
                    <a:pt x="55880" y="81280"/>
                    <a:pt x="49530" y="76200"/>
                    <a:pt x="33020" y="76200"/>
                  </a:cubicBezTo>
                  <a:cubicBezTo>
                    <a:pt x="16510" y="76200"/>
                    <a:pt x="12700" y="82550"/>
                    <a:pt x="12700" y="88900"/>
                  </a:cubicBezTo>
                  <a:cubicBezTo>
                    <a:pt x="12700" y="95250"/>
                    <a:pt x="21590" y="101600"/>
                    <a:pt x="34290" y="101600"/>
                  </a:cubicBezTo>
                  <a:cubicBezTo>
                    <a:pt x="46990" y="101600"/>
                    <a:pt x="57150" y="96520"/>
                    <a:pt x="57150" y="88900"/>
                  </a:cubicBezTo>
                  <a:close/>
                  <a:moveTo>
                    <a:pt x="49530" y="27940"/>
                  </a:moveTo>
                  <a:cubicBezTo>
                    <a:pt x="49530" y="19050"/>
                    <a:pt x="41910" y="11430"/>
                    <a:pt x="31750" y="11430"/>
                  </a:cubicBezTo>
                  <a:cubicBezTo>
                    <a:pt x="21590" y="11430"/>
                    <a:pt x="13970" y="19050"/>
                    <a:pt x="13970" y="27940"/>
                  </a:cubicBezTo>
                  <a:cubicBezTo>
                    <a:pt x="13970" y="36830"/>
                    <a:pt x="21590" y="44450"/>
                    <a:pt x="31750" y="44450"/>
                  </a:cubicBezTo>
                  <a:cubicBezTo>
                    <a:pt x="41910" y="44450"/>
                    <a:pt x="49530" y="38100"/>
                    <a:pt x="49530" y="279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 556">
              <a:extLst>
                <a:ext uri="{FF2B5EF4-FFF2-40B4-BE49-F238E27FC236}">
                  <a16:creationId xmlns:a16="http://schemas.microsoft.com/office/drawing/2014/main" id="{4C727F7F-E91C-6BE3-0600-13124A9E612B}"/>
                </a:ext>
              </a:extLst>
            </p:cNvPr>
            <p:cNvSpPr/>
            <p:nvPr/>
          </p:nvSpPr>
          <p:spPr>
            <a:xfrm>
              <a:off x="3878579" y="6703059"/>
              <a:ext cx="78740" cy="78740"/>
            </a:xfrm>
            <a:custGeom>
              <a:avLst/>
              <a:gdLst>
                <a:gd name="connsiteX0" fmla="*/ 78740 w 78740"/>
                <a:gd name="connsiteY0" fmla="*/ 39370 h 78740"/>
                <a:gd name="connsiteX1" fmla="*/ 39370 w 78740"/>
                <a:gd name="connsiteY1" fmla="*/ 78740 h 78740"/>
                <a:gd name="connsiteX2" fmla="*/ 0 w 78740"/>
                <a:gd name="connsiteY2" fmla="*/ 39370 h 78740"/>
                <a:gd name="connsiteX3" fmla="*/ 39370 w 78740"/>
                <a:gd name="connsiteY3" fmla="*/ 0 h 78740"/>
                <a:gd name="connsiteX4" fmla="*/ 78740 w 78740"/>
                <a:gd name="connsiteY4" fmla="*/ 39370 h 78740"/>
                <a:gd name="connsiteX5" fmla="*/ 66040 w 78740"/>
                <a:gd name="connsiteY5" fmla="*/ 39370 h 78740"/>
                <a:gd name="connsiteX6" fmla="*/ 40640 w 78740"/>
                <a:gd name="connsiteY6" fmla="*/ 11430 h 78740"/>
                <a:gd name="connsiteX7" fmla="*/ 15240 w 78740"/>
                <a:gd name="connsiteY7" fmla="*/ 39370 h 78740"/>
                <a:gd name="connsiteX8" fmla="*/ 40640 w 78740"/>
                <a:gd name="connsiteY8" fmla="*/ 67310 h 78740"/>
                <a:gd name="connsiteX9" fmla="*/ 66040 w 78740"/>
                <a:gd name="connsiteY9" fmla="*/ 3937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740" h="78740">
                  <a:moveTo>
                    <a:pt x="78740" y="39370"/>
                  </a:moveTo>
                  <a:cubicBezTo>
                    <a:pt x="78740" y="62230"/>
                    <a:pt x="62230" y="78740"/>
                    <a:pt x="3937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9370" y="0"/>
                  </a:cubicBezTo>
                  <a:cubicBezTo>
                    <a:pt x="62230" y="0"/>
                    <a:pt x="78740" y="16510"/>
                    <a:pt x="78740" y="39370"/>
                  </a:cubicBezTo>
                  <a:close/>
                  <a:moveTo>
                    <a:pt x="66040" y="39370"/>
                  </a:moveTo>
                  <a:cubicBezTo>
                    <a:pt x="66040" y="22860"/>
                    <a:pt x="54610" y="11430"/>
                    <a:pt x="40640" y="11430"/>
                  </a:cubicBezTo>
                  <a:cubicBezTo>
                    <a:pt x="26670" y="11430"/>
                    <a:pt x="15240" y="22860"/>
                    <a:pt x="15240" y="39370"/>
                  </a:cubicBezTo>
                  <a:cubicBezTo>
                    <a:pt x="15240" y="55880"/>
                    <a:pt x="26670" y="67310"/>
                    <a:pt x="40640" y="67310"/>
                  </a:cubicBezTo>
                  <a:cubicBezTo>
                    <a:pt x="54610" y="67310"/>
                    <a:pt x="66040" y="55880"/>
                    <a:pt x="6604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 557">
              <a:extLst>
                <a:ext uri="{FF2B5EF4-FFF2-40B4-BE49-F238E27FC236}">
                  <a16:creationId xmlns:a16="http://schemas.microsoft.com/office/drawing/2014/main" id="{7AA34D2C-E77D-9845-30D8-9CB633F47DF6}"/>
                </a:ext>
              </a:extLst>
            </p:cNvPr>
            <p:cNvSpPr/>
            <p:nvPr/>
          </p:nvSpPr>
          <p:spPr>
            <a:xfrm>
              <a:off x="4006850" y="6703059"/>
              <a:ext cx="116840" cy="77470"/>
            </a:xfrm>
            <a:custGeom>
              <a:avLst/>
              <a:gdLst>
                <a:gd name="connsiteX0" fmla="*/ 81280 w 116840"/>
                <a:gd name="connsiteY0" fmla="*/ 55880 h 77470"/>
                <a:gd name="connsiteX1" fmla="*/ 101600 w 116840"/>
                <a:gd name="connsiteY1" fmla="*/ 0 h 77470"/>
                <a:gd name="connsiteX2" fmla="*/ 116840 w 116840"/>
                <a:gd name="connsiteY2" fmla="*/ 0 h 77470"/>
                <a:gd name="connsiteX3" fmla="*/ 85090 w 116840"/>
                <a:gd name="connsiteY3" fmla="*/ 77470 h 77470"/>
                <a:gd name="connsiteX4" fmla="*/ 77470 w 116840"/>
                <a:gd name="connsiteY4" fmla="*/ 77470 h 77470"/>
                <a:gd name="connsiteX5" fmla="*/ 58420 w 116840"/>
                <a:gd name="connsiteY5" fmla="*/ 25400 h 77470"/>
                <a:gd name="connsiteX6" fmla="*/ 39370 w 116840"/>
                <a:gd name="connsiteY6" fmla="*/ 77470 h 77470"/>
                <a:gd name="connsiteX7" fmla="*/ 31750 w 116840"/>
                <a:gd name="connsiteY7" fmla="*/ 77470 h 77470"/>
                <a:gd name="connsiteX8" fmla="*/ 0 w 116840"/>
                <a:gd name="connsiteY8" fmla="*/ 0 h 77470"/>
                <a:gd name="connsiteX9" fmla="*/ 15240 w 116840"/>
                <a:gd name="connsiteY9" fmla="*/ 0 h 77470"/>
                <a:gd name="connsiteX10" fmla="*/ 35560 w 116840"/>
                <a:gd name="connsiteY10" fmla="*/ 55880 h 77470"/>
                <a:gd name="connsiteX11" fmla="*/ 54610 w 116840"/>
                <a:gd name="connsiteY11" fmla="*/ 1270 h 77470"/>
                <a:gd name="connsiteX12" fmla="*/ 62230 w 116840"/>
                <a:gd name="connsiteY12" fmla="*/ 1270 h 77470"/>
                <a:gd name="connsiteX13" fmla="*/ 81280 w 116840"/>
                <a:gd name="connsiteY13" fmla="*/ 55880 h 77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840" h="77470">
                  <a:moveTo>
                    <a:pt x="81280" y="55880"/>
                  </a:moveTo>
                  <a:lnTo>
                    <a:pt x="101600" y="0"/>
                  </a:lnTo>
                  <a:lnTo>
                    <a:pt x="116840" y="0"/>
                  </a:lnTo>
                  <a:lnTo>
                    <a:pt x="85090" y="77470"/>
                  </a:lnTo>
                  <a:lnTo>
                    <a:pt x="77470" y="77470"/>
                  </a:lnTo>
                  <a:lnTo>
                    <a:pt x="58420" y="25400"/>
                  </a:lnTo>
                  <a:lnTo>
                    <a:pt x="39370" y="77470"/>
                  </a:lnTo>
                  <a:lnTo>
                    <a:pt x="31750" y="77470"/>
                  </a:lnTo>
                  <a:lnTo>
                    <a:pt x="0" y="0"/>
                  </a:lnTo>
                  <a:lnTo>
                    <a:pt x="15240" y="0"/>
                  </a:lnTo>
                  <a:lnTo>
                    <a:pt x="35560" y="55880"/>
                  </a:lnTo>
                  <a:lnTo>
                    <a:pt x="54610" y="1270"/>
                  </a:lnTo>
                  <a:lnTo>
                    <a:pt x="62230" y="1270"/>
                  </a:lnTo>
                  <a:lnTo>
                    <a:pt x="81280" y="558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 558">
              <a:extLst>
                <a:ext uri="{FF2B5EF4-FFF2-40B4-BE49-F238E27FC236}">
                  <a16:creationId xmlns:a16="http://schemas.microsoft.com/office/drawing/2014/main" id="{CEA0565E-1444-B643-ADEC-4AB5EBDF7363}"/>
                </a:ext>
              </a:extLst>
            </p:cNvPr>
            <p:cNvSpPr/>
            <p:nvPr/>
          </p:nvSpPr>
          <p:spPr>
            <a:xfrm>
              <a:off x="4135120" y="6673850"/>
              <a:ext cx="17779" cy="106680"/>
            </a:xfrm>
            <a:custGeom>
              <a:avLst/>
              <a:gdLst>
                <a:gd name="connsiteX0" fmla="*/ 8890 w 17779"/>
                <a:gd name="connsiteY0" fmla="*/ 0 h 106680"/>
                <a:gd name="connsiteX1" fmla="*/ 17780 w 17779"/>
                <a:gd name="connsiteY1" fmla="*/ 8890 h 106680"/>
                <a:gd name="connsiteX2" fmla="*/ 8890 w 17779"/>
                <a:gd name="connsiteY2" fmla="*/ 17780 h 106680"/>
                <a:gd name="connsiteX3" fmla="*/ 0 w 17779"/>
                <a:gd name="connsiteY3" fmla="*/ 8890 h 106680"/>
                <a:gd name="connsiteX4" fmla="*/ 8890 w 17779"/>
                <a:gd name="connsiteY4" fmla="*/ 0 h 106680"/>
                <a:gd name="connsiteX5" fmla="*/ 16510 w 17779"/>
                <a:gd name="connsiteY5" fmla="*/ 30480 h 106680"/>
                <a:gd name="connsiteX6" fmla="*/ 16510 w 17779"/>
                <a:gd name="connsiteY6" fmla="*/ 106680 h 106680"/>
                <a:gd name="connsiteX7" fmla="*/ 2540 w 17779"/>
                <a:gd name="connsiteY7" fmla="*/ 106680 h 106680"/>
                <a:gd name="connsiteX8" fmla="*/ 2540 w 17779"/>
                <a:gd name="connsiteY8" fmla="*/ 30480 h 106680"/>
                <a:gd name="connsiteX9" fmla="*/ 16510 w 17779"/>
                <a:gd name="connsiteY9" fmla="*/ 30480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79" h="106680">
                  <a:moveTo>
                    <a:pt x="8890" y="0"/>
                  </a:moveTo>
                  <a:cubicBezTo>
                    <a:pt x="13970" y="0"/>
                    <a:pt x="17780" y="3810"/>
                    <a:pt x="17780" y="8890"/>
                  </a:cubicBezTo>
                  <a:cubicBezTo>
                    <a:pt x="17780" y="13970"/>
                    <a:pt x="13970" y="17780"/>
                    <a:pt x="889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0"/>
                    <a:pt x="3810" y="0"/>
                    <a:pt x="8890" y="0"/>
                  </a:cubicBezTo>
                  <a:close/>
                  <a:moveTo>
                    <a:pt x="16510" y="30480"/>
                  </a:moveTo>
                  <a:lnTo>
                    <a:pt x="16510" y="106680"/>
                  </a:lnTo>
                  <a:lnTo>
                    <a:pt x="2540" y="106680"/>
                  </a:lnTo>
                  <a:lnTo>
                    <a:pt x="2540" y="30480"/>
                  </a:lnTo>
                  <a:lnTo>
                    <a:pt x="16510" y="304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 559">
              <a:extLst>
                <a:ext uri="{FF2B5EF4-FFF2-40B4-BE49-F238E27FC236}">
                  <a16:creationId xmlns:a16="http://schemas.microsoft.com/office/drawing/2014/main" id="{25B0E4AD-C1B0-0737-F4CC-2E5DF599EA2B}"/>
                </a:ext>
              </a:extLst>
            </p:cNvPr>
            <p:cNvSpPr/>
            <p:nvPr/>
          </p:nvSpPr>
          <p:spPr>
            <a:xfrm>
              <a:off x="4168140" y="6681469"/>
              <a:ext cx="52069" cy="100330"/>
            </a:xfrm>
            <a:custGeom>
              <a:avLst/>
              <a:gdLst>
                <a:gd name="connsiteX0" fmla="*/ 12700 w 52069"/>
                <a:gd name="connsiteY0" fmla="*/ 22861 h 100330"/>
                <a:gd name="connsiteX1" fmla="*/ 12700 w 52069"/>
                <a:gd name="connsiteY1" fmla="*/ 0 h 100330"/>
                <a:gd name="connsiteX2" fmla="*/ 26670 w 52069"/>
                <a:gd name="connsiteY2" fmla="*/ 0 h 100330"/>
                <a:gd name="connsiteX3" fmla="*/ 26670 w 52069"/>
                <a:gd name="connsiteY3" fmla="*/ 22861 h 100330"/>
                <a:gd name="connsiteX4" fmla="*/ 49530 w 52069"/>
                <a:gd name="connsiteY4" fmla="*/ 22861 h 100330"/>
                <a:gd name="connsiteX5" fmla="*/ 49530 w 52069"/>
                <a:gd name="connsiteY5" fmla="*/ 34290 h 100330"/>
                <a:gd name="connsiteX6" fmla="*/ 26670 w 52069"/>
                <a:gd name="connsiteY6" fmla="*/ 34290 h 100330"/>
                <a:gd name="connsiteX7" fmla="*/ 26670 w 52069"/>
                <a:gd name="connsiteY7" fmla="*/ 73661 h 100330"/>
                <a:gd name="connsiteX8" fmla="*/ 38100 w 52069"/>
                <a:gd name="connsiteY8" fmla="*/ 87630 h 100330"/>
                <a:gd name="connsiteX9" fmla="*/ 52070 w 52069"/>
                <a:gd name="connsiteY9" fmla="*/ 83820 h 100330"/>
                <a:gd name="connsiteX10" fmla="*/ 52070 w 52069"/>
                <a:gd name="connsiteY10" fmla="*/ 96520 h 100330"/>
                <a:gd name="connsiteX11" fmla="*/ 35560 w 52069"/>
                <a:gd name="connsiteY11" fmla="*/ 100330 h 100330"/>
                <a:gd name="connsiteX12" fmla="*/ 12700 w 52069"/>
                <a:gd name="connsiteY12" fmla="*/ 77470 h 100330"/>
                <a:gd name="connsiteX13" fmla="*/ 12700 w 52069"/>
                <a:gd name="connsiteY13" fmla="*/ 34290 h 100330"/>
                <a:gd name="connsiteX14" fmla="*/ 0 w 52069"/>
                <a:gd name="connsiteY14" fmla="*/ 34290 h 100330"/>
                <a:gd name="connsiteX15" fmla="*/ 0 w 52069"/>
                <a:gd name="connsiteY15" fmla="*/ 22861 h 100330"/>
                <a:gd name="connsiteX16" fmla="*/ 12700 w 52069"/>
                <a:gd name="connsiteY16" fmla="*/ 22861 h 100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069" h="100330">
                  <a:moveTo>
                    <a:pt x="12700" y="22861"/>
                  </a:moveTo>
                  <a:lnTo>
                    <a:pt x="12700" y="0"/>
                  </a:lnTo>
                  <a:lnTo>
                    <a:pt x="26670" y="0"/>
                  </a:lnTo>
                  <a:lnTo>
                    <a:pt x="26670" y="22861"/>
                  </a:lnTo>
                  <a:lnTo>
                    <a:pt x="49530" y="22861"/>
                  </a:lnTo>
                  <a:lnTo>
                    <a:pt x="49530" y="34290"/>
                  </a:lnTo>
                  <a:lnTo>
                    <a:pt x="26670" y="34290"/>
                  </a:lnTo>
                  <a:lnTo>
                    <a:pt x="26670" y="73661"/>
                  </a:lnTo>
                  <a:cubicBezTo>
                    <a:pt x="26670" y="85090"/>
                    <a:pt x="31750" y="87630"/>
                    <a:pt x="38100" y="87630"/>
                  </a:cubicBezTo>
                  <a:cubicBezTo>
                    <a:pt x="44450" y="87630"/>
                    <a:pt x="48260" y="86361"/>
                    <a:pt x="52070" y="83820"/>
                  </a:cubicBezTo>
                  <a:lnTo>
                    <a:pt x="52070" y="96520"/>
                  </a:lnTo>
                  <a:cubicBezTo>
                    <a:pt x="48260" y="97790"/>
                    <a:pt x="41910" y="100330"/>
                    <a:pt x="35560" y="100330"/>
                  </a:cubicBezTo>
                  <a:cubicBezTo>
                    <a:pt x="24130" y="100330"/>
                    <a:pt x="12700" y="95250"/>
                    <a:pt x="12700" y="77470"/>
                  </a:cubicBezTo>
                  <a:lnTo>
                    <a:pt x="12700" y="34290"/>
                  </a:lnTo>
                  <a:lnTo>
                    <a:pt x="0" y="34290"/>
                  </a:lnTo>
                  <a:lnTo>
                    <a:pt x="0" y="22861"/>
                  </a:lnTo>
                  <a:lnTo>
                    <a:pt x="12700" y="22861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 560">
              <a:extLst>
                <a:ext uri="{FF2B5EF4-FFF2-40B4-BE49-F238E27FC236}">
                  <a16:creationId xmlns:a16="http://schemas.microsoft.com/office/drawing/2014/main" id="{37C94E07-3016-3115-C41D-765F02F33216}"/>
                </a:ext>
              </a:extLst>
            </p:cNvPr>
            <p:cNvSpPr/>
            <p:nvPr/>
          </p:nvSpPr>
          <p:spPr>
            <a:xfrm>
              <a:off x="4235450" y="6670040"/>
              <a:ext cx="69850" cy="111759"/>
            </a:xfrm>
            <a:custGeom>
              <a:avLst/>
              <a:gdLst>
                <a:gd name="connsiteX0" fmla="*/ 0 w 69850"/>
                <a:gd name="connsiteY0" fmla="*/ 0 h 111759"/>
                <a:gd name="connsiteX1" fmla="*/ 13970 w 69850"/>
                <a:gd name="connsiteY1" fmla="*/ 0 h 111759"/>
                <a:gd name="connsiteX2" fmla="*/ 13970 w 69850"/>
                <a:gd name="connsiteY2" fmla="*/ 41910 h 111759"/>
                <a:gd name="connsiteX3" fmla="*/ 13970 w 69850"/>
                <a:gd name="connsiteY3" fmla="*/ 49530 h 111759"/>
                <a:gd name="connsiteX4" fmla="*/ 13970 w 69850"/>
                <a:gd name="connsiteY4" fmla="*/ 49530 h 111759"/>
                <a:gd name="connsiteX5" fmla="*/ 43180 w 69850"/>
                <a:gd name="connsiteY5" fmla="*/ 31750 h 111759"/>
                <a:gd name="connsiteX6" fmla="*/ 69850 w 69850"/>
                <a:gd name="connsiteY6" fmla="*/ 62230 h 111759"/>
                <a:gd name="connsiteX7" fmla="*/ 69850 w 69850"/>
                <a:gd name="connsiteY7" fmla="*/ 110490 h 111759"/>
                <a:gd name="connsiteX8" fmla="*/ 55880 w 69850"/>
                <a:gd name="connsiteY8" fmla="*/ 110490 h 111759"/>
                <a:gd name="connsiteX9" fmla="*/ 55880 w 69850"/>
                <a:gd name="connsiteY9" fmla="*/ 66040 h 111759"/>
                <a:gd name="connsiteX10" fmla="*/ 41910 w 69850"/>
                <a:gd name="connsiteY10" fmla="*/ 45720 h 111759"/>
                <a:gd name="connsiteX11" fmla="*/ 16510 w 69850"/>
                <a:gd name="connsiteY11" fmla="*/ 73660 h 111759"/>
                <a:gd name="connsiteX12" fmla="*/ 16510 w 69850"/>
                <a:gd name="connsiteY12" fmla="*/ 111760 h 111759"/>
                <a:gd name="connsiteX13" fmla="*/ 2540 w 69850"/>
                <a:gd name="connsiteY13" fmla="*/ 111760 h 111759"/>
                <a:gd name="connsiteX14" fmla="*/ 2540 w 69850"/>
                <a:gd name="connsiteY14" fmla="*/ 2540 h 11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9850" h="111759">
                  <a:moveTo>
                    <a:pt x="0" y="0"/>
                  </a:moveTo>
                  <a:lnTo>
                    <a:pt x="13970" y="0"/>
                  </a:lnTo>
                  <a:lnTo>
                    <a:pt x="13970" y="41910"/>
                  </a:lnTo>
                  <a:cubicBezTo>
                    <a:pt x="13970" y="45720"/>
                    <a:pt x="13970" y="48260"/>
                    <a:pt x="13970" y="49530"/>
                  </a:cubicBezTo>
                  <a:lnTo>
                    <a:pt x="13970" y="49530"/>
                  </a:lnTo>
                  <a:cubicBezTo>
                    <a:pt x="17780" y="43180"/>
                    <a:pt x="26670" y="31750"/>
                    <a:pt x="43180" y="31750"/>
                  </a:cubicBezTo>
                  <a:cubicBezTo>
                    <a:pt x="59690" y="31750"/>
                    <a:pt x="69850" y="43180"/>
                    <a:pt x="69850" y="62230"/>
                  </a:cubicBezTo>
                  <a:lnTo>
                    <a:pt x="69850" y="110490"/>
                  </a:lnTo>
                  <a:lnTo>
                    <a:pt x="55880" y="110490"/>
                  </a:lnTo>
                  <a:lnTo>
                    <a:pt x="55880" y="66040"/>
                  </a:lnTo>
                  <a:cubicBezTo>
                    <a:pt x="55880" y="55880"/>
                    <a:pt x="54610" y="45720"/>
                    <a:pt x="41910" y="45720"/>
                  </a:cubicBezTo>
                  <a:cubicBezTo>
                    <a:pt x="29210" y="45720"/>
                    <a:pt x="16510" y="57150"/>
                    <a:pt x="16510" y="73660"/>
                  </a:cubicBezTo>
                  <a:lnTo>
                    <a:pt x="16510" y="111760"/>
                  </a:lnTo>
                  <a:lnTo>
                    <a:pt x="2540" y="111760"/>
                  </a:lnTo>
                  <a:lnTo>
                    <a:pt x="25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 561">
              <a:extLst>
                <a:ext uri="{FF2B5EF4-FFF2-40B4-BE49-F238E27FC236}">
                  <a16:creationId xmlns:a16="http://schemas.microsoft.com/office/drawing/2014/main" id="{4B2F10D7-EFDC-A3F0-9E0D-C7A2047C0B73}"/>
                </a:ext>
              </a:extLst>
            </p:cNvPr>
            <p:cNvSpPr/>
            <p:nvPr/>
          </p:nvSpPr>
          <p:spPr>
            <a:xfrm>
              <a:off x="4357370" y="6670040"/>
              <a:ext cx="81279" cy="110490"/>
            </a:xfrm>
            <a:custGeom>
              <a:avLst/>
              <a:gdLst>
                <a:gd name="connsiteX0" fmla="*/ 48260 w 81279"/>
                <a:gd name="connsiteY0" fmla="*/ 12700 h 110490"/>
                <a:gd name="connsiteX1" fmla="*/ 48260 w 81279"/>
                <a:gd name="connsiteY1" fmla="*/ 110490 h 110490"/>
                <a:gd name="connsiteX2" fmla="*/ 33020 w 81279"/>
                <a:gd name="connsiteY2" fmla="*/ 110490 h 110490"/>
                <a:gd name="connsiteX3" fmla="*/ 33020 w 81279"/>
                <a:gd name="connsiteY3" fmla="*/ 12700 h 110490"/>
                <a:gd name="connsiteX4" fmla="*/ 0 w 81279"/>
                <a:gd name="connsiteY4" fmla="*/ 12700 h 110490"/>
                <a:gd name="connsiteX5" fmla="*/ 0 w 81279"/>
                <a:gd name="connsiteY5" fmla="*/ 0 h 110490"/>
                <a:gd name="connsiteX6" fmla="*/ 81280 w 81279"/>
                <a:gd name="connsiteY6" fmla="*/ 0 h 110490"/>
                <a:gd name="connsiteX7" fmla="*/ 81280 w 81279"/>
                <a:gd name="connsiteY7" fmla="*/ 12700 h 110490"/>
                <a:gd name="connsiteX8" fmla="*/ 48260 w 81279"/>
                <a:gd name="connsiteY8" fmla="*/ 12700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279" h="110490">
                  <a:moveTo>
                    <a:pt x="48260" y="12700"/>
                  </a:moveTo>
                  <a:lnTo>
                    <a:pt x="48260" y="110490"/>
                  </a:lnTo>
                  <a:lnTo>
                    <a:pt x="33020" y="110490"/>
                  </a:lnTo>
                  <a:lnTo>
                    <a:pt x="33020" y="12700"/>
                  </a:lnTo>
                  <a:lnTo>
                    <a:pt x="0" y="12700"/>
                  </a:lnTo>
                  <a:lnTo>
                    <a:pt x="0" y="0"/>
                  </a:lnTo>
                  <a:lnTo>
                    <a:pt x="81280" y="0"/>
                  </a:lnTo>
                  <a:lnTo>
                    <a:pt x="81280" y="12700"/>
                  </a:lnTo>
                  <a:lnTo>
                    <a:pt x="48260" y="127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 562">
              <a:extLst>
                <a:ext uri="{FF2B5EF4-FFF2-40B4-BE49-F238E27FC236}">
                  <a16:creationId xmlns:a16="http://schemas.microsoft.com/office/drawing/2014/main" id="{680084B1-CE51-B05A-F1E9-EB137D48DE14}"/>
                </a:ext>
              </a:extLst>
            </p:cNvPr>
            <p:cNvSpPr/>
            <p:nvPr/>
          </p:nvSpPr>
          <p:spPr>
            <a:xfrm>
              <a:off x="4436109" y="6703059"/>
              <a:ext cx="63500" cy="78740"/>
            </a:xfrm>
            <a:custGeom>
              <a:avLst/>
              <a:gdLst>
                <a:gd name="connsiteX0" fmla="*/ 5080 w 63500"/>
                <a:gd name="connsiteY0" fmla="*/ 5080 h 78740"/>
                <a:gd name="connsiteX1" fmla="*/ 31750 w 63500"/>
                <a:gd name="connsiteY1" fmla="*/ 0 h 78740"/>
                <a:gd name="connsiteX2" fmla="*/ 63500 w 63500"/>
                <a:gd name="connsiteY2" fmla="*/ 29210 h 78740"/>
                <a:gd name="connsiteX3" fmla="*/ 63500 w 63500"/>
                <a:gd name="connsiteY3" fmla="*/ 77470 h 78740"/>
                <a:gd name="connsiteX4" fmla="*/ 50800 w 63500"/>
                <a:gd name="connsiteY4" fmla="*/ 77470 h 78740"/>
                <a:gd name="connsiteX5" fmla="*/ 50800 w 63500"/>
                <a:gd name="connsiteY5" fmla="*/ 68580 h 78740"/>
                <a:gd name="connsiteX6" fmla="*/ 50800 w 63500"/>
                <a:gd name="connsiteY6" fmla="*/ 62230 h 78740"/>
                <a:gd name="connsiteX7" fmla="*/ 50800 w 63500"/>
                <a:gd name="connsiteY7" fmla="*/ 62230 h 78740"/>
                <a:gd name="connsiteX8" fmla="*/ 24130 w 63500"/>
                <a:gd name="connsiteY8" fmla="*/ 78740 h 78740"/>
                <a:gd name="connsiteX9" fmla="*/ 0 w 63500"/>
                <a:gd name="connsiteY9" fmla="*/ 55880 h 78740"/>
                <a:gd name="connsiteX10" fmla="*/ 49530 w 63500"/>
                <a:gd name="connsiteY10" fmla="*/ 33020 h 78740"/>
                <a:gd name="connsiteX11" fmla="*/ 49530 w 63500"/>
                <a:gd name="connsiteY11" fmla="*/ 29210 h 78740"/>
                <a:gd name="connsiteX12" fmla="*/ 29210 w 63500"/>
                <a:gd name="connsiteY12" fmla="*/ 11430 h 78740"/>
                <a:gd name="connsiteX13" fmla="*/ 3810 w 63500"/>
                <a:gd name="connsiteY13" fmla="*/ 17780 h 78740"/>
                <a:gd name="connsiteX14" fmla="*/ 3810 w 63500"/>
                <a:gd name="connsiteY14" fmla="*/ 5080 h 78740"/>
                <a:gd name="connsiteX15" fmla="*/ 49530 w 63500"/>
                <a:gd name="connsiteY15" fmla="*/ 43180 h 78740"/>
                <a:gd name="connsiteX16" fmla="*/ 13970 w 63500"/>
                <a:gd name="connsiteY16" fmla="*/ 55880 h 78740"/>
                <a:gd name="connsiteX17" fmla="*/ 26670 w 63500"/>
                <a:gd name="connsiteY17" fmla="*/ 67310 h 78740"/>
                <a:gd name="connsiteX18" fmla="*/ 49530 w 63500"/>
                <a:gd name="connsiteY18" fmla="*/ 4318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78740">
                  <a:moveTo>
                    <a:pt x="5080" y="5080"/>
                  </a:moveTo>
                  <a:cubicBezTo>
                    <a:pt x="8890" y="2540"/>
                    <a:pt x="19050" y="0"/>
                    <a:pt x="31750" y="0"/>
                  </a:cubicBezTo>
                  <a:cubicBezTo>
                    <a:pt x="53340" y="0"/>
                    <a:pt x="63500" y="10160"/>
                    <a:pt x="63500" y="29210"/>
                  </a:cubicBezTo>
                  <a:lnTo>
                    <a:pt x="63500" y="77470"/>
                  </a:lnTo>
                  <a:lnTo>
                    <a:pt x="50800" y="77470"/>
                  </a:lnTo>
                  <a:lnTo>
                    <a:pt x="50800" y="68580"/>
                  </a:lnTo>
                  <a:cubicBezTo>
                    <a:pt x="50800" y="64770"/>
                    <a:pt x="50800" y="62230"/>
                    <a:pt x="50800" y="62230"/>
                  </a:cubicBezTo>
                  <a:lnTo>
                    <a:pt x="50800" y="62230"/>
                  </a:lnTo>
                  <a:cubicBezTo>
                    <a:pt x="50800" y="64770"/>
                    <a:pt x="41910" y="78740"/>
                    <a:pt x="24130" y="78740"/>
                  </a:cubicBezTo>
                  <a:cubicBezTo>
                    <a:pt x="6350" y="78740"/>
                    <a:pt x="0" y="69850"/>
                    <a:pt x="0" y="55880"/>
                  </a:cubicBezTo>
                  <a:cubicBezTo>
                    <a:pt x="0" y="41910"/>
                    <a:pt x="17780" y="27940"/>
                    <a:pt x="49530" y="33020"/>
                  </a:cubicBezTo>
                  <a:lnTo>
                    <a:pt x="49530" y="29210"/>
                  </a:lnTo>
                  <a:cubicBezTo>
                    <a:pt x="49530" y="16510"/>
                    <a:pt x="41910" y="11430"/>
                    <a:pt x="29210" y="11430"/>
                  </a:cubicBezTo>
                  <a:cubicBezTo>
                    <a:pt x="16510" y="11430"/>
                    <a:pt x="8890" y="15240"/>
                    <a:pt x="3810" y="17780"/>
                  </a:cubicBezTo>
                  <a:lnTo>
                    <a:pt x="3810" y="5080"/>
                  </a:lnTo>
                  <a:close/>
                  <a:moveTo>
                    <a:pt x="49530" y="43180"/>
                  </a:moveTo>
                  <a:cubicBezTo>
                    <a:pt x="24130" y="39370"/>
                    <a:pt x="13970" y="45720"/>
                    <a:pt x="13970" y="55880"/>
                  </a:cubicBezTo>
                  <a:cubicBezTo>
                    <a:pt x="13970" y="66040"/>
                    <a:pt x="19050" y="67310"/>
                    <a:pt x="26670" y="67310"/>
                  </a:cubicBezTo>
                  <a:cubicBezTo>
                    <a:pt x="39370" y="67310"/>
                    <a:pt x="49530" y="54610"/>
                    <a:pt x="4953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 563">
              <a:extLst>
                <a:ext uri="{FF2B5EF4-FFF2-40B4-BE49-F238E27FC236}">
                  <a16:creationId xmlns:a16="http://schemas.microsoft.com/office/drawing/2014/main" id="{3D9DEBBC-8DFE-8F00-0B0E-E9442005048F}"/>
                </a:ext>
              </a:extLst>
            </p:cNvPr>
            <p:cNvSpPr/>
            <p:nvPr/>
          </p:nvSpPr>
          <p:spPr>
            <a:xfrm>
              <a:off x="4517390" y="6701790"/>
              <a:ext cx="72389" cy="110490"/>
            </a:xfrm>
            <a:custGeom>
              <a:avLst/>
              <a:gdLst>
                <a:gd name="connsiteX0" fmla="*/ 40640 w 72389"/>
                <a:gd name="connsiteY0" fmla="*/ 66040 h 110490"/>
                <a:gd name="connsiteX1" fmla="*/ 71120 w 72389"/>
                <a:gd name="connsiteY1" fmla="*/ 87630 h 110490"/>
                <a:gd name="connsiteX2" fmla="*/ 34290 w 72389"/>
                <a:gd name="connsiteY2" fmla="*/ 110490 h 110490"/>
                <a:gd name="connsiteX3" fmla="*/ 0 w 72389"/>
                <a:gd name="connsiteY3" fmla="*/ 90170 h 110490"/>
                <a:gd name="connsiteX4" fmla="*/ 21590 w 72389"/>
                <a:gd name="connsiteY4" fmla="*/ 71120 h 110490"/>
                <a:gd name="connsiteX5" fmla="*/ 10160 w 72389"/>
                <a:gd name="connsiteY5" fmla="*/ 60960 h 110490"/>
                <a:gd name="connsiteX6" fmla="*/ 20320 w 72389"/>
                <a:gd name="connsiteY6" fmla="*/ 50800 h 110490"/>
                <a:gd name="connsiteX7" fmla="*/ 2540 w 72389"/>
                <a:gd name="connsiteY7" fmla="*/ 26670 h 110490"/>
                <a:gd name="connsiteX8" fmla="*/ 33020 w 72389"/>
                <a:gd name="connsiteY8" fmla="*/ 0 h 110490"/>
                <a:gd name="connsiteX9" fmla="*/ 44450 w 72389"/>
                <a:gd name="connsiteY9" fmla="*/ 1270 h 110490"/>
                <a:gd name="connsiteX10" fmla="*/ 72390 w 72389"/>
                <a:gd name="connsiteY10" fmla="*/ 1270 h 110490"/>
                <a:gd name="connsiteX11" fmla="*/ 72390 w 72389"/>
                <a:gd name="connsiteY11" fmla="*/ 11430 h 110490"/>
                <a:gd name="connsiteX12" fmla="*/ 62230 w 72389"/>
                <a:gd name="connsiteY12" fmla="*/ 11430 h 110490"/>
                <a:gd name="connsiteX13" fmla="*/ 58420 w 72389"/>
                <a:gd name="connsiteY13" fmla="*/ 11430 h 110490"/>
                <a:gd name="connsiteX14" fmla="*/ 58420 w 72389"/>
                <a:gd name="connsiteY14" fmla="*/ 11430 h 110490"/>
                <a:gd name="connsiteX15" fmla="*/ 64770 w 72389"/>
                <a:gd name="connsiteY15" fmla="*/ 26670 h 110490"/>
                <a:gd name="connsiteX16" fmla="*/ 36830 w 72389"/>
                <a:gd name="connsiteY16" fmla="*/ 53340 h 110490"/>
                <a:gd name="connsiteX17" fmla="*/ 36830 w 72389"/>
                <a:gd name="connsiteY17" fmla="*/ 53340 h 110490"/>
                <a:gd name="connsiteX18" fmla="*/ 24130 w 72389"/>
                <a:gd name="connsiteY18" fmla="*/ 59690 h 110490"/>
                <a:gd name="connsiteX19" fmla="*/ 41910 w 72389"/>
                <a:gd name="connsiteY19" fmla="*/ 66040 h 110490"/>
                <a:gd name="connsiteX20" fmla="*/ 57150 w 72389"/>
                <a:gd name="connsiteY20" fmla="*/ 88900 h 110490"/>
                <a:gd name="connsiteX21" fmla="*/ 34290 w 72389"/>
                <a:gd name="connsiteY21" fmla="*/ 76200 h 110490"/>
                <a:gd name="connsiteX22" fmla="*/ 13970 w 72389"/>
                <a:gd name="connsiteY22" fmla="*/ 88900 h 110490"/>
                <a:gd name="connsiteX23" fmla="*/ 35560 w 72389"/>
                <a:gd name="connsiteY23" fmla="*/ 101600 h 110490"/>
                <a:gd name="connsiteX24" fmla="*/ 58420 w 72389"/>
                <a:gd name="connsiteY24" fmla="*/ 88900 h 110490"/>
                <a:gd name="connsiteX25" fmla="*/ 50800 w 72389"/>
                <a:gd name="connsiteY25" fmla="*/ 27940 h 110490"/>
                <a:gd name="connsiteX26" fmla="*/ 33020 w 72389"/>
                <a:gd name="connsiteY26" fmla="*/ 11430 h 110490"/>
                <a:gd name="connsiteX27" fmla="*/ 15240 w 72389"/>
                <a:gd name="connsiteY27" fmla="*/ 27940 h 110490"/>
                <a:gd name="connsiteX28" fmla="*/ 33020 w 72389"/>
                <a:gd name="connsiteY28" fmla="*/ 44450 h 110490"/>
                <a:gd name="connsiteX29" fmla="*/ 50800 w 72389"/>
                <a:gd name="connsiteY29" fmla="*/ 27940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2389" h="110490">
                  <a:moveTo>
                    <a:pt x="40640" y="66040"/>
                  </a:moveTo>
                  <a:cubicBezTo>
                    <a:pt x="59690" y="68580"/>
                    <a:pt x="71120" y="73660"/>
                    <a:pt x="71120" y="87630"/>
                  </a:cubicBezTo>
                  <a:cubicBezTo>
                    <a:pt x="71120" y="101600"/>
                    <a:pt x="55880" y="110490"/>
                    <a:pt x="34290" y="110490"/>
                  </a:cubicBezTo>
                  <a:cubicBezTo>
                    <a:pt x="12700" y="110490"/>
                    <a:pt x="0" y="102870"/>
                    <a:pt x="0" y="90170"/>
                  </a:cubicBezTo>
                  <a:cubicBezTo>
                    <a:pt x="0" y="77470"/>
                    <a:pt x="8890" y="73660"/>
                    <a:pt x="21590" y="71120"/>
                  </a:cubicBezTo>
                  <a:cubicBezTo>
                    <a:pt x="13970" y="71120"/>
                    <a:pt x="10160" y="66040"/>
                    <a:pt x="10160" y="60960"/>
                  </a:cubicBezTo>
                  <a:cubicBezTo>
                    <a:pt x="10160" y="55880"/>
                    <a:pt x="13970" y="52070"/>
                    <a:pt x="20320" y="50800"/>
                  </a:cubicBezTo>
                  <a:cubicBezTo>
                    <a:pt x="8890" y="46990"/>
                    <a:pt x="2540" y="38100"/>
                    <a:pt x="2540" y="26670"/>
                  </a:cubicBezTo>
                  <a:cubicBezTo>
                    <a:pt x="2540" y="15240"/>
                    <a:pt x="16510" y="0"/>
                    <a:pt x="33020" y="0"/>
                  </a:cubicBezTo>
                  <a:cubicBezTo>
                    <a:pt x="49530" y="0"/>
                    <a:pt x="41910" y="0"/>
                    <a:pt x="44450" y="1270"/>
                  </a:cubicBezTo>
                  <a:lnTo>
                    <a:pt x="72390" y="1270"/>
                  </a:lnTo>
                  <a:lnTo>
                    <a:pt x="72390" y="11430"/>
                  </a:lnTo>
                  <a:lnTo>
                    <a:pt x="62230" y="11430"/>
                  </a:lnTo>
                  <a:cubicBezTo>
                    <a:pt x="59690" y="11430"/>
                    <a:pt x="58420" y="11430"/>
                    <a:pt x="58420" y="11430"/>
                  </a:cubicBezTo>
                  <a:lnTo>
                    <a:pt x="58420" y="11430"/>
                  </a:lnTo>
                  <a:cubicBezTo>
                    <a:pt x="62230" y="15240"/>
                    <a:pt x="64770" y="20320"/>
                    <a:pt x="64770" y="26670"/>
                  </a:cubicBezTo>
                  <a:cubicBezTo>
                    <a:pt x="64770" y="41910"/>
                    <a:pt x="53340" y="52070"/>
                    <a:pt x="36830" y="53340"/>
                  </a:cubicBezTo>
                  <a:lnTo>
                    <a:pt x="36830" y="53340"/>
                  </a:lnTo>
                  <a:cubicBezTo>
                    <a:pt x="30480" y="53340"/>
                    <a:pt x="24130" y="57150"/>
                    <a:pt x="24130" y="59690"/>
                  </a:cubicBezTo>
                  <a:cubicBezTo>
                    <a:pt x="24130" y="62230"/>
                    <a:pt x="29210" y="64770"/>
                    <a:pt x="41910" y="66040"/>
                  </a:cubicBezTo>
                  <a:close/>
                  <a:moveTo>
                    <a:pt x="57150" y="88900"/>
                  </a:moveTo>
                  <a:cubicBezTo>
                    <a:pt x="57150" y="81280"/>
                    <a:pt x="50800" y="76200"/>
                    <a:pt x="34290" y="76200"/>
                  </a:cubicBezTo>
                  <a:cubicBezTo>
                    <a:pt x="17780" y="76200"/>
                    <a:pt x="13970" y="82550"/>
                    <a:pt x="13970" y="88900"/>
                  </a:cubicBezTo>
                  <a:cubicBezTo>
                    <a:pt x="13970" y="95250"/>
                    <a:pt x="22860" y="101600"/>
                    <a:pt x="35560" y="101600"/>
                  </a:cubicBezTo>
                  <a:cubicBezTo>
                    <a:pt x="48260" y="101600"/>
                    <a:pt x="58420" y="96520"/>
                    <a:pt x="58420" y="88900"/>
                  </a:cubicBezTo>
                  <a:close/>
                  <a:moveTo>
                    <a:pt x="50800" y="27940"/>
                  </a:moveTo>
                  <a:cubicBezTo>
                    <a:pt x="50800" y="19050"/>
                    <a:pt x="43180" y="11430"/>
                    <a:pt x="33020" y="11430"/>
                  </a:cubicBezTo>
                  <a:cubicBezTo>
                    <a:pt x="22860" y="11430"/>
                    <a:pt x="15240" y="19050"/>
                    <a:pt x="15240" y="27940"/>
                  </a:cubicBezTo>
                  <a:cubicBezTo>
                    <a:pt x="15240" y="36830"/>
                    <a:pt x="22860" y="44450"/>
                    <a:pt x="33020" y="44450"/>
                  </a:cubicBezTo>
                  <a:cubicBezTo>
                    <a:pt x="43180" y="44450"/>
                    <a:pt x="50800" y="38100"/>
                    <a:pt x="50800" y="279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 564">
              <a:extLst>
                <a:ext uri="{FF2B5EF4-FFF2-40B4-BE49-F238E27FC236}">
                  <a16:creationId xmlns:a16="http://schemas.microsoft.com/office/drawing/2014/main" id="{2D219E8B-5185-AC2B-2509-F5D8EEF654FE}"/>
                </a:ext>
              </a:extLst>
            </p:cNvPr>
            <p:cNvSpPr/>
            <p:nvPr/>
          </p:nvSpPr>
          <p:spPr>
            <a:xfrm>
              <a:off x="4648200" y="6671309"/>
              <a:ext cx="62229" cy="110490"/>
            </a:xfrm>
            <a:custGeom>
              <a:avLst/>
              <a:gdLst>
                <a:gd name="connsiteX0" fmla="*/ 0 w 62229"/>
                <a:gd name="connsiteY0" fmla="*/ 109220 h 110490"/>
                <a:gd name="connsiteX1" fmla="*/ 0 w 62229"/>
                <a:gd name="connsiteY1" fmla="*/ 0 h 110490"/>
                <a:gd name="connsiteX2" fmla="*/ 15240 w 62229"/>
                <a:gd name="connsiteY2" fmla="*/ 0 h 110490"/>
                <a:gd name="connsiteX3" fmla="*/ 15240 w 62229"/>
                <a:gd name="connsiteY3" fmla="*/ 97790 h 110490"/>
                <a:gd name="connsiteX4" fmla="*/ 62230 w 62229"/>
                <a:gd name="connsiteY4" fmla="*/ 97790 h 110490"/>
                <a:gd name="connsiteX5" fmla="*/ 62230 w 62229"/>
                <a:gd name="connsiteY5" fmla="*/ 110490 h 110490"/>
                <a:gd name="connsiteX6" fmla="*/ 0 w 62229"/>
                <a:gd name="connsiteY6" fmla="*/ 110490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229" h="110490">
                  <a:moveTo>
                    <a:pt x="0" y="109220"/>
                  </a:moveTo>
                  <a:lnTo>
                    <a:pt x="0" y="0"/>
                  </a:lnTo>
                  <a:lnTo>
                    <a:pt x="15240" y="0"/>
                  </a:lnTo>
                  <a:lnTo>
                    <a:pt x="15240" y="97790"/>
                  </a:lnTo>
                  <a:lnTo>
                    <a:pt x="62230" y="97790"/>
                  </a:lnTo>
                  <a:lnTo>
                    <a:pt x="62230" y="110490"/>
                  </a:lnTo>
                  <a:lnTo>
                    <a:pt x="0" y="1104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 565">
              <a:extLst>
                <a:ext uri="{FF2B5EF4-FFF2-40B4-BE49-F238E27FC236}">
                  <a16:creationId xmlns:a16="http://schemas.microsoft.com/office/drawing/2014/main" id="{9EC532DF-998B-8CB0-AFCF-8CF7A76BF1AB}"/>
                </a:ext>
              </a:extLst>
            </p:cNvPr>
            <p:cNvSpPr/>
            <p:nvPr/>
          </p:nvSpPr>
          <p:spPr>
            <a:xfrm>
              <a:off x="4724400" y="6673850"/>
              <a:ext cx="17779" cy="106680"/>
            </a:xfrm>
            <a:custGeom>
              <a:avLst/>
              <a:gdLst>
                <a:gd name="connsiteX0" fmla="*/ 8890 w 17779"/>
                <a:gd name="connsiteY0" fmla="*/ 0 h 106680"/>
                <a:gd name="connsiteX1" fmla="*/ 17780 w 17779"/>
                <a:gd name="connsiteY1" fmla="*/ 8890 h 106680"/>
                <a:gd name="connsiteX2" fmla="*/ 8890 w 17779"/>
                <a:gd name="connsiteY2" fmla="*/ 17780 h 106680"/>
                <a:gd name="connsiteX3" fmla="*/ 0 w 17779"/>
                <a:gd name="connsiteY3" fmla="*/ 8890 h 106680"/>
                <a:gd name="connsiteX4" fmla="*/ 8890 w 17779"/>
                <a:gd name="connsiteY4" fmla="*/ 0 h 106680"/>
                <a:gd name="connsiteX5" fmla="*/ 16510 w 17779"/>
                <a:gd name="connsiteY5" fmla="*/ 30480 h 106680"/>
                <a:gd name="connsiteX6" fmla="*/ 16510 w 17779"/>
                <a:gd name="connsiteY6" fmla="*/ 106680 h 106680"/>
                <a:gd name="connsiteX7" fmla="*/ 2540 w 17779"/>
                <a:gd name="connsiteY7" fmla="*/ 106680 h 106680"/>
                <a:gd name="connsiteX8" fmla="*/ 2540 w 17779"/>
                <a:gd name="connsiteY8" fmla="*/ 30480 h 106680"/>
                <a:gd name="connsiteX9" fmla="*/ 16510 w 17779"/>
                <a:gd name="connsiteY9" fmla="*/ 30480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79" h="106680">
                  <a:moveTo>
                    <a:pt x="8890" y="0"/>
                  </a:moveTo>
                  <a:cubicBezTo>
                    <a:pt x="13970" y="0"/>
                    <a:pt x="17780" y="3810"/>
                    <a:pt x="17780" y="8890"/>
                  </a:cubicBezTo>
                  <a:cubicBezTo>
                    <a:pt x="17780" y="13970"/>
                    <a:pt x="13970" y="17780"/>
                    <a:pt x="889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0"/>
                    <a:pt x="3810" y="0"/>
                    <a:pt x="8890" y="0"/>
                  </a:cubicBezTo>
                  <a:close/>
                  <a:moveTo>
                    <a:pt x="16510" y="30480"/>
                  </a:moveTo>
                  <a:lnTo>
                    <a:pt x="16510" y="106680"/>
                  </a:lnTo>
                  <a:lnTo>
                    <a:pt x="2540" y="106680"/>
                  </a:lnTo>
                  <a:lnTo>
                    <a:pt x="2540" y="30480"/>
                  </a:lnTo>
                  <a:lnTo>
                    <a:pt x="16510" y="304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 566">
              <a:extLst>
                <a:ext uri="{FF2B5EF4-FFF2-40B4-BE49-F238E27FC236}">
                  <a16:creationId xmlns:a16="http://schemas.microsoft.com/office/drawing/2014/main" id="{F14A254B-46B1-CAD6-B1AD-57D1A20A3D97}"/>
                </a:ext>
              </a:extLst>
            </p:cNvPr>
            <p:cNvSpPr/>
            <p:nvPr/>
          </p:nvSpPr>
          <p:spPr>
            <a:xfrm>
              <a:off x="4770120" y="6703059"/>
              <a:ext cx="67309" cy="80009"/>
            </a:xfrm>
            <a:custGeom>
              <a:avLst/>
              <a:gdLst>
                <a:gd name="connsiteX0" fmla="*/ 11430 w 67309"/>
                <a:gd name="connsiteY0" fmla="*/ 1270 h 80009"/>
                <a:gd name="connsiteX1" fmla="*/ 11430 w 67309"/>
                <a:gd name="connsiteY1" fmla="*/ 11430 h 80009"/>
                <a:gd name="connsiteX2" fmla="*/ 11430 w 67309"/>
                <a:gd name="connsiteY2" fmla="*/ 17780 h 80009"/>
                <a:gd name="connsiteX3" fmla="*/ 11430 w 67309"/>
                <a:gd name="connsiteY3" fmla="*/ 17780 h 80009"/>
                <a:gd name="connsiteX4" fmla="*/ 40640 w 67309"/>
                <a:gd name="connsiteY4" fmla="*/ 0 h 80009"/>
                <a:gd name="connsiteX5" fmla="*/ 67310 w 67309"/>
                <a:gd name="connsiteY5" fmla="*/ 30480 h 80009"/>
                <a:gd name="connsiteX6" fmla="*/ 67310 w 67309"/>
                <a:gd name="connsiteY6" fmla="*/ 78740 h 80009"/>
                <a:gd name="connsiteX7" fmla="*/ 53340 w 67309"/>
                <a:gd name="connsiteY7" fmla="*/ 78740 h 80009"/>
                <a:gd name="connsiteX8" fmla="*/ 53340 w 67309"/>
                <a:gd name="connsiteY8" fmla="*/ 34290 h 80009"/>
                <a:gd name="connsiteX9" fmla="*/ 39370 w 67309"/>
                <a:gd name="connsiteY9" fmla="*/ 13970 h 80009"/>
                <a:gd name="connsiteX10" fmla="*/ 13970 w 67309"/>
                <a:gd name="connsiteY10" fmla="*/ 41910 h 80009"/>
                <a:gd name="connsiteX11" fmla="*/ 13970 w 67309"/>
                <a:gd name="connsiteY11" fmla="*/ 80010 h 80009"/>
                <a:gd name="connsiteX12" fmla="*/ 0 w 67309"/>
                <a:gd name="connsiteY12" fmla="*/ 80010 h 80009"/>
                <a:gd name="connsiteX13" fmla="*/ 0 w 67309"/>
                <a:gd name="connsiteY13" fmla="*/ 3810 h 80009"/>
                <a:gd name="connsiteX14" fmla="*/ 12700 w 67309"/>
                <a:gd name="connsiteY14" fmla="*/ 3810 h 8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09" h="80009">
                  <a:moveTo>
                    <a:pt x="11430" y="1270"/>
                  </a:moveTo>
                  <a:lnTo>
                    <a:pt x="11430" y="11430"/>
                  </a:lnTo>
                  <a:cubicBezTo>
                    <a:pt x="11430" y="15240"/>
                    <a:pt x="11430" y="16510"/>
                    <a:pt x="11430" y="17780"/>
                  </a:cubicBezTo>
                  <a:lnTo>
                    <a:pt x="11430" y="17780"/>
                  </a:lnTo>
                  <a:cubicBezTo>
                    <a:pt x="13970" y="11430"/>
                    <a:pt x="24130" y="0"/>
                    <a:pt x="40640" y="0"/>
                  </a:cubicBezTo>
                  <a:cubicBezTo>
                    <a:pt x="57150" y="0"/>
                    <a:pt x="67310" y="11430"/>
                    <a:pt x="67310" y="30480"/>
                  </a:cubicBezTo>
                  <a:lnTo>
                    <a:pt x="67310" y="78740"/>
                  </a:lnTo>
                  <a:lnTo>
                    <a:pt x="53340" y="78740"/>
                  </a:lnTo>
                  <a:lnTo>
                    <a:pt x="53340" y="34290"/>
                  </a:lnTo>
                  <a:cubicBezTo>
                    <a:pt x="53340" y="24130"/>
                    <a:pt x="52070" y="13970"/>
                    <a:pt x="39370" y="13970"/>
                  </a:cubicBezTo>
                  <a:cubicBezTo>
                    <a:pt x="26670" y="13970"/>
                    <a:pt x="13970" y="25400"/>
                    <a:pt x="13970" y="41910"/>
                  </a:cubicBezTo>
                  <a:lnTo>
                    <a:pt x="13970" y="80010"/>
                  </a:lnTo>
                  <a:lnTo>
                    <a:pt x="0" y="80010"/>
                  </a:lnTo>
                  <a:lnTo>
                    <a:pt x="0" y="3810"/>
                  </a:lnTo>
                  <a:lnTo>
                    <a:pt x="1270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Freeform 567">
              <a:extLst>
                <a:ext uri="{FF2B5EF4-FFF2-40B4-BE49-F238E27FC236}">
                  <a16:creationId xmlns:a16="http://schemas.microsoft.com/office/drawing/2014/main" id="{403C136A-8E87-626C-9A53-8EE532932F60}"/>
                </a:ext>
              </a:extLst>
            </p:cNvPr>
            <p:cNvSpPr/>
            <p:nvPr/>
          </p:nvSpPr>
          <p:spPr>
            <a:xfrm>
              <a:off x="4856479" y="6701790"/>
              <a:ext cx="71120" cy="78740"/>
            </a:xfrm>
            <a:custGeom>
              <a:avLst/>
              <a:gdLst>
                <a:gd name="connsiteX0" fmla="*/ 71120 w 71120"/>
                <a:gd name="connsiteY0" fmla="*/ 35560 h 78740"/>
                <a:gd name="connsiteX1" fmla="*/ 71120 w 71120"/>
                <a:gd name="connsiteY1" fmla="*/ 43180 h 78740"/>
                <a:gd name="connsiteX2" fmla="*/ 13970 w 71120"/>
                <a:gd name="connsiteY2" fmla="*/ 43180 h 78740"/>
                <a:gd name="connsiteX3" fmla="*/ 40640 w 71120"/>
                <a:gd name="connsiteY3" fmla="*/ 67310 h 78740"/>
                <a:gd name="connsiteX4" fmla="*/ 68580 w 71120"/>
                <a:gd name="connsiteY4" fmla="*/ 59690 h 78740"/>
                <a:gd name="connsiteX5" fmla="*/ 68580 w 71120"/>
                <a:gd name="connsiteY5" fmla="*/ 72390 h 78740"/>
                <a:gd name="connsiteX6" fmla="*/ 40640 w 71120"/>
                <a:gd name="connsiteY6" fmla="*/ 78740 h 78740"/>
                <a:gd name="connsiteX7" fmla="*/ 0 w 71120"/>
                <a:gd name="connsiteY7" fmla="*/ 39370 h 78740"/>
                <a:gd name="connsiteX8" fmla="*/ 36830 w 71120"/>
                <a:gd name="connsiteY8" fmla="*/ 0 h 78740"/>
                <a:gd name="connsiteX9" fmla="*/ 71120 w 71120"/>
                <a:gd name="connsiteY9" fmla="*/ 35560 h 78740"/>
                <a:gd name="connsiteX10" fmla="*/ 36830 w 71120"/>
                <a:gd name="connsiteY10" fmla="*/ 12700 h 78740"/>
                <a:gd name="connsiteX11" fmla="*/ 13970 w 71120"/>
                <a:gd name="connsiteY11" fmla="*/ 34290 h 78740"/>
                <a:gd name="connsiteX12" fmla="*/ 57150 w 71120"/>
                <a:gd name="connsiteY12" fmla="*/ 34290 h 78740"/>
                <a:gd name="connsiteX13" fmla="*/ 36830 w 71120"/>
                <a:gd name="connsiteY13" fmla="*/ 1270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120" h="78740">
                  <a:moveTo>
                    <a:pt x="71120" y="35560"/>
                  </a:moveTo>
                  <a:cubicBezTo>
                    <a:pt x="71120" y="38100"/>
                    <a:pt x="71120" y="41910"/>
                    <a:pt x="71120" y="43180"/>
                  </a:cubicBezTo>
                  <a:lnTo>
                    <a:pt x="13970" y="43180"/>
                  </a:lnTo>
                  <a:cubicBezTo>
                    <a:pt x="13970" y="58420"/>
                    <a:pt x="24130" y="67310"/>
                    <a:pt x="40640" y="67310"/>
                  </a:cubicBezTo>
                  <a:cubicBezTo>
                    <a:pt x="57150" y="67310"/>
                    <a:pt x="62230" y="64770"/>
                    <a:pt x="68580" y="59690"/>
                  </a:cubicBezTo>
                  <a:lnTo>
                    <a:pt x="68580" y="72390"/>
                  </a:lnTo>
                  <a:cubicBezTo>
                    <a:pt x="62230" y="76200"/>
                    <a:pt x="52070" y="78740"/>
                    <a:pt x="4064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6830" y="0"/>
                  </a:cubicBezTo>
                  <a:cubicBezTo>
                    <a:pt x="57150" y="0"/>
                    <a:pt x="71120" y="16510"/>
                    <a:pt x="71120" y="35560"/>
                  </a:cubicBezTo>
                  <a:close/>
                  <a:moveTo>
                    <a:pt x="36830" y="12700"/>
                  </a:moveTo>
                  <a:cubicBezTo>
                    <a:pt x="24130" y="12700"/>
                    <a:pt x="15240" y="22860"/>
                    <a:pt x="13970" y="34290"/>
                  </a:cubicBezTo>
                  <a:lnTo>
                    <a:pt x="57150" y="34290"/>
                  </a:lnTo>
                  <a:cubicBezTo>
                    <a:pt x="57150" y="22860"/>
                    <a:pt x="49530" y="12700"/>
                    <a:pt x="36830" y="127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Freeform 568">
              <a:extLst>
                <a:ext uri="{FF2B5EF4-FFF2-40B4-BE49-F238E27FC236}">
                  <a16:creationId xmlns:a16="http://schemas.microsoft.com/office/drawing/2014/main" id="{9A946CCF-854E-494E-B2DA-D8416BAF35FD}"/>
                </a:ext>
              </a:extLst>
            </p:cNvPr>
            <p:cNvSpPr/>
            <p:nvPr/>
          </p:nvSpPr>
          <p:spPr>
            <a:xfrm>
              <a:off x="4977129" y="6659880"/>
              <a:ext cx="52070" cy="41909"/>
            </a:xfrm>
            <a:custGeom>
              <a:avLst/>
              <a:gdLst>
                <a:gd name="connsiteX0" fmla="*/ 15240 w 52070"/>
                <a:gd name="connsiteY0" fmla="*/ 0 h 41909"/>
                <a:gd name="connsiteX1" fmla="*/ 26670 w 52070"/>
                <a:gd name="connsiteY1" fmla="*/ 0 h 41909"/>
                <a:gd name="connsiteX2" fmla="*/ 15240 w 52070"/>
                <a:gd name="connsiteY2" fmla="*/ 41910 h 41909"/>
                <a:gd name="connsiteX3" fmla="*/ 0 w 52070"/>
                <a:gd name="connsiteY3" fmla="*/ 41910 h 41909"/>
                <a:gd name="connsiteX4" fmla="*/ 15240 w 52070"/>
                <a:gd name="connsiteY4" fmla="*/ 0 h 41909"/>
                <a:gd name="connsiteX5" fmla="*/ 40640 w 52070"/>
                <a:gd name="connsiteY5" fmla="*/ 0 h 41909"/>
                <a:gd name="connsiteX6" fmla="*/ 52070 w 52070"/>
                <a:gd name="connsiteY6" fmla="*/ 0 h 41909"/>
                <a:gd name="connsiteX7" fmla="*/ 40640 w 52070"/>
                <a:gd name="connsiteY7" fmla="*/ 41910 h 41909"/>
                <a:gd name="connsiteX8" fmla="*/ 25400 w 52070"/>
                <a:gd name="connsiteY8" fmla="*/ 41910 h 41909"/>
                <a:gd name="connsiteX9" fmla="*/ 40640 w 52070"/>
                <a:gd name="connsiteY9" fmla="*/ 0 h 4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070" h="41909">
                  <a:moveTo>
                    <a:pt x="15240" y="0"/>
                  </a:moveTo>
                  <a:lnTo>
                    <a:pt x="26670" y="0"/>
                  </a:lnTo>
                  <a:lnTo>
                    <a:pt x="15240" y="41910"/>
                  </a:lnTo>
                  <a:lnTo>
                    <a:pt x="0" y="41910"/>
                  </a:lnTo>
                  <a:lnTo>
                    <a:pt x="15240" y="0"/>
                  </a:lnTo>
                  <a:close/>
                  <a:moveTo>
                    <a:pt x="40640" y="0"/>
                  </a:moveTo>
                  <a:lnTo>
                    <a:pt x="52070" y="0"/>
                  </a:lnTo>
                  <a:lnTo>
                    <a:pt x="40640" y="41910"/>
                  </a:lnTo>
                  <a:lnTo>
                    <a:pt x="25400" y="41910"/>
                  </a:lnTo>
                  <a:lnTo>
                    <a:pt x="4064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Freeform 569">
              <a:extLst>
                <a:ext uri="{FF2B5EF4-FFF2-40B4-BE49-F238E27FC236}">
                  <a16:creationId xmlns:a16="http://schemas.microsoft.com/office/drawing/2014/main" id="{729DF14E-2941-7B5C-6FE8-75EAC39FBCD4}"/>
                </a:ext>
              </a:extLst>
            </p:cNvPr>
            <p:cNvSpPr/>
            <p:nvPr/>
          </p:nvSpPr>
          <p:spPr>
            <a:xfrm>
              <a:off x="5035550" y="6670040"/>
              <a:ext cx="93979" cy="109219"/>
            </a:xfrm>
            <a:custGeom>
              <a:avLst/>
              <a:gdLst>
                <a:gd name="connsiteX0" fmla="*/ 16510 w 93979"/>
                <a:gd name="connsiteY0" fmla="*/ 0 h 109219"/>
                <a:gd name="connsiteX1" fmla="*/ 46990 w 93979"/>
                <a:gd name="connsiteY1" fmla="*/ 52070 h 109219"/>
                <a:gd name="connsiteX2" fmla="*/ 77470 w 93979"/>
                <a:gd name="connsiteY2" fmla="*/ 0 h 109219"/>
                <a:gd name="connsiteX3" fmla="*/ 93980 w 93979"/>
                <a:gd name="connsiteY3" fmla="*/ 0 h 109219"/>
                <a:gd name="connsiteX4" fmla="*/ 54610 w 93979"/>
                <a:gd name="connsiteY4" fmla="*/ 66040 h 109219"/>
                <a:gd name="connsiteX5" fmla="*/ 54610 w 93979"/>
                <a:gd name="connsiteY5" fmla="*/ 109220 h 109219"/>
                <a:gd name="connsiteX6" fmla="*/ 39370 w 93979"/>
                <a:gd name="connsiteY6" fmla="*/ 109220 h 109219"/>
                <a:gd name="connsiteX7" fmla="*/ 39370 w 93979"/>
                <a:gd name="connsiteY7" fmla="*/ 66040 h 109219"/>
                <a:gd name="connsiteX8" fmla="*/ 0 w 93979"/>
                <a:gd name="connsiteY8" fmla="*/ 0 h 109219"/>
                <a:gd name="connsiteX9" fmla="*/ 16510 w 93979"/>
                <a:gd name="connsiteY9" fmla="*/ 0 h 109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979" h="109219">
                  <a:moveTo>
                    <a:pt x="16510" y="0"/>
                  </a:moveTo>
                  <a:lnTo>
                    <a:pt x="46990" y="52070"/>
                  </a:lnTo>
                  <a:lnTo>
                    <a:pt x="77470" y="0"/>
                  </a:lnTo>
                  <a:lnTo>
                    <a:pt x="93980" y="0"/>
                  </a:lnTo>
                  <a:lnTo>
                    <a:pt x="54610" y="66040"/>
                  </a:lnTo>
                  <a:lnTo>
                    <a:pt x="54610" y="109220"/>
                  </a:lnTo>
                  <a:lnTo>
                    <a:pt x="39370" y="109220"/>
                  </a:lnTo>
                  <a:lnTo>
                    <a:pt x="39370" y="66040"/>
                  </a:lnTo>
                  <a:lnTo>
                    <a:pt x="0" y="0"/>
                  </a:lnTo>
                  <a:lnTo>
                    <a:pt x="1651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" name="Freeform 570">
              <a:extLst>
                <a:ext uri="{FF2B5EF4-FFF2-40B4-BE49-F238E27FC236}">
                  <a16:creationId xmlns:a16="http://schemas.microsoft.com/office/drawing/2014/main" id="{16785A58-C846-F810-68C7-0C6EE20D7E83}"/>
                </a:ext>
              </a:extLst>
            </p:cNvPr>
            <p:cNvSpPr/>
            <p:nvPr/>
          </p:nvSpPr>
          <p:spPr>
            <a:xfrm>
              <a:off x="5121909" y="6703059"/>
              <a:ext cx="78740" cy="78740"/>
            </a:xfrm>
            <a:custGeom>
              <a:avLst/>
              <a:gdLst>
                <a:gd name="connsiteX0" fmla="*/ 78740 w 78740"/>
                <a:gd name="connsiteY0" fmla="*/ 39370 h 78740"/>
                <a:gd name="connsiteX1" fmla="*/ 39370 w 78740"/>
                <a:gd name="connsiteY1" fmla="*/ 78740 h 78740"/>
                <a:gd name="connsiteX2" fmla="*/ 0 w 78740"/>
                <a:gd name="connsiteY2" fmla="*/ 39370 h 78740"/>
                <a:gd name="connsiteX3" fmla="*/ 39370 w 78740"/>
                <a:gd name="connsiteY3" fmla="*/ 0 h 78740"/>
                <a:gd name="connsiteX4" fmla="*/ 78740 w 78740"/>
                <a:gd name="connsiteY4" fmla="*/ 39370 h 78740"/>
                <a:gd name="connsiteX5" fmla="*/ 64770 w 78740"/>
                <a:gd name="connsiteY5" fmla="*/ 39370 h 78740"/>
                <a:gd name="connsiteX6" fmla="*/ 39370 w 78740"/>
                <a:gd name="connsiteY6" fmla="*/ 11430 h 78740"/>
                <a:gd name="connsiteX7" fmla="*/ 13970 w 78740"/>
                <a:gd name="connsiteY7" fmla="*/ 39370 h 78740"/>
                <a:gd name="connsiteX8" fmla="*/ 39370 w 78740"/>
                <a:gd name="connsiteY8" fmla="*/ 67310 h 78740"/>
                <a:gd name="connsiteX9" fmla="*/ 64770 w 78740"/>
                <a:gd name="connsiteY9" fmla="*/ 3937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740" h="78740">
                  <a:moveTo>
                    <a:pt x="78740" y="39370"/>
                  </a:moveTo>
                  <a:cubicBezTo>
                    <a:pt x="78740" y="62230"/>
                    <a:pt x="62230" y="78740"/>
                    <a:pt x="3937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9370" y="0"/>
                  </a:cubicBezTo>
                  <a:cubicBezTo>
                    <a:pt x="62230" y="0"/>
                    <a:pt x="78740" y="16510"/>
                    <a:pt x="78740" y="39370"/>
                  </a:cubicBezTo>
                  <a:close/>
                  <a:moveTo>
                    <a:pt x="64770" y="39370"/>
                  </a:moveTo>
                  <a:cubicBezTo>
                    <a:pt x="64770" y="22860"/>
                    <a:pt x="53340" y="11430"/>
                    <a:pt x="39370" y="11430"/>
                  </a:cubicBezTo>
                  <a:cubicBezTo>
                    <a:pt x="25400" y="11430"/>
                    <a:pt x="13970" y="22860"/>
                    <a:pt x="13970" y="39370"/>
                  </a:cubicBezTo>
                  <a:cubicBezTo>
                    <a:pt x="13970" y="55880"/>
                    <a:pt x="25400" y="67310"/>
                    <a:pt x="39370" y="67310"/>
                  </a:cubicBezTo>
                  <a:cubicBezTo>
                    <a:pt x="53340" y="67310"/>
                    <a:pt x="64770" y="55880"/>
                    <a:pt x="6477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" name="Freeform 571">
              <a:extLst>
                <a:ext uri="{FF2B5EF4-FFF2-40B4-BE49-F238E27FC236}">
                  <a16:creationId xmlns:a16="http://schemas.microsoft.com/office/drawing/2014/main" id="{28762FD9-1671-E5A9-C4F2-9675C07EED7E}"/>
                </a:ext>
              </a:extLst>
            </p:cNvPr>
            <p:cNvSpPr/>
            <p:nvPr/>
          </p:nvSpPr>
          <p:spPr>
            <a:xfrm>
              <a:off x="5219700" y="6701790"/>
              <a:ext cx="67309" cy="80009"/>
            </a:xfrm>
            <a:custGeom>
              <a:avLst/>
              <a:gdLst>
                <a:gd name="connsiteX0" fmla="*/ 54610 w 67309"/>
                <a:gd name="connsiteY0" fmla="*/ 78740 h 80009"/>
                <a:gd name="connsiteX1" fmla="*/ 54610 w 67309"/>
                <a:gd name="connsiteY1" fmla="*/ 68580 h 80009"/>
                <a:gd name="connsiteX2" fmla="*/ 54610 w 67309"/>
                <a:gd name="connsiteY2" fmla="*/ 62230 h 80009"/>
                <a:gd name="connsiteX3" fmla="*/ 54610 w 67309"/>
                <a:gd name="connsiteY3" fmla="*/ 62230 h 80009"/>
                <a:gd name="connsiteX4" fmla="*/ 26670 w 67309"/>
                <a:gd name="connsiteY4" fmla="*/ 80010 h 80009"/>
                <a:gd name="connsiteX5" fmla="*/ 0 w 67309"/>
                <a:gd name="connsiteY5" fmla="*/ 49530 h 80009"/>
                <a:gd name="connsiteX6" fmla="*/ 0 w 67309"/>
                <a:gd name="connsiteY6" fmla="*/ 1270 h 80009"/>
                <a:gd name="connsiteX7" fmla="*/ 13970 w 67309"/>
                <a:gd name="connsiteY7" fmla="*/ 1270 h 80009"/>
                <a:gd name="connsiteX8" fmla="*/ 13970 w 67309"/>
                <a:gd name="connsiteY8" fmla="*/ 45720 h 80009"/>
                <a:gd name="connsiteX9" fmla="*/ 27940 w 67309"/>
                <a:gd name="connsiteY9" fmla="*/ 66040 h 80009"/>
                <a:gd name="connsiteX10" fmla="*/ 53340 w 67309"/>
                <a:gd name="connsiteY10" fmla="*/ 38100 h 80009"/>
                <a:gd name="connsiteX11" fmla="*/ 53340 w 67309"/>
                <a:gd name="connsiteY11" fmla="*/ 0 h 80009"/>
                <a:gd name="connsiteX12" fmla="*/ 67310 w 67309"/>
                <a:gd name="connsiteY12" fmla="*/ 0 h 80009"/>
                <a:gd name="connsiteX13" fmla="*/ 67310 w 67309"/>
                <a:gd name="connsiteY13" fmla="*/ 76200 h 80009"/>
                <a:gd name="connsiteX14" fmla="*/ 54610 w 67309"/>
                <a:gd name="connsiteY14" fmla="*/ 76200 h 8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09" h="80009">
                  <a:moveTo>
                    <a:pt x="54610" y="78740"/>
                  </a:moveTo>
                  <a:lnTo>
                    <a:pt x="54610" y="68580"/>
                  </a:lnTo>
                  <a:cubicBezTo>
                    <a:pt x="54610" y="64770"/>
                    <a:pt x="54610" y="63500"/>
                    <a:pt x="54610" y="62230"/>
                  </a:cubicBezTo>
                  <a:lnTo>
                    <a:pt x="54610" y="62230"/>
                  </a:lnTo>
                  <a:cubicBezTo>
                    <a:pt x="52070" y="68580"/>
                    <a:pt x="41910" y="80010"/>
                    <a:pt x="26670" y="80010"/>
                  </a:cubicBezTo>
                  <a:cubicBezTo>
                    <a:pt x="11430" y="80010"/>
                    <a:pt x="0" y="68580"/>
                    <a:pt x="0" y="49530"/>
                  </a:cubicBezTo>
                  <a:lnTo>
                    <a:pt x="0" y="1270"/>
                  </a:lnTo>
                  <a:lnTo>
                    <a:pt x="13970" y="1270"/>
                  </a:lnTo>
                  <a:lnTo>
                    <a:pt x="13970" y="45720"/>
                  </a:lnTo>
                  <a:cubicBezTo>
                    <a:pt x="13970" y="55880"/>
                    <a:pt x="15240" y="66040"/>
                    <a:pt x="27940" y="66040"/>
                  </a:cubicBezTo>
                  <a:cubicBezTo>
                    <a:pt x="40640" y="66040"/>
                    <a:pt x="53340" y="54610"/>
                    <a:pt x="53340" y="38100"/>
                  </a:cubicBezTo>
                  <a:lnTo>
                    <a:pt x="53340" y="0"/>
                  </a:lnTo>
                  <a:lnTo>
                    <a:pt x="67310" y="0"/>
                  </a:lnTo>
                  <a:lnTo>
                    <a:pt x="67310" y="76200"/>
                  </a:lnTo>
                  <a:lnTo>
                    <a:pt x="54610" y="762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" name="Freeform 572">
              <a:extLst>
                <a:ext uri="{FF2B5EF4-FFF2-40B4-BE49-F238E27FC236}">
                  <a16:creationId xmlns:a16="http://schemas.microsoft.com/office/drawing/2014/main" id="{4A9E13E8-D15C-0F8B-43E0-854EEC72FC02}"/>
                </a:ext>
              </a:extLst>
            </p:cNvPr>
            <p:cNvSpPr/>
            <p:nvPr/>
          </p:nvSpPr>
          <p:spPr>
            <a:xfrm>
              <a:off x="5313679" y="6701790"/>
              <a:ext cx="41449" cy="77469"/>
            </a:xfrm>
            <a:custGeom>
              <a:avLst/>
              <a:gdLst>
                <a:gd name="connsiteX0" fmla="*/ 0 w 41449"/>
                <a:gd name="connsiteY0" fmla="*/ 2540 h 77469"/>
                <a:gd name="connsiteX1" fmla="*/ 12700 w 41449"/>
                <a:gd name="connsiteY1" fmla="*/ 2540 h 77469"/>
                <a:gd name="connsiteX2" fmla="*/ 12700 w 41449"/>
                <a:gd name="connsiteY2" fmla="*/ 12700 h 77469"/>
                <a:gd name="connsiteX3" fmla="*/ 12700 w 41449"/>
                <a:gd name="connsiteY3" fmla="*/ 17780 h 77469"/>
                <a:gd name="connsiteX4" fmla="*/ 12700 w 41449"/>
                <a:gd name="connsiteY4" fmla="*/ 17780 h 77469"/>
                <a:gd name="connsiteX5" fmla="*/ 35560 w 41449"/>
                <a:gd name="connsiteY5" fmla="*/ 0 h 77469"/>
                <a:gd name="connsiteX6" fmla="*/ 40640 w 41449"/>
                <a:gd name="connsiteY6" fmla="*/ 0 h 77469"/>
                <a:gd name="connsiteX7" fmla="*/ 40640 w 41449"/>
                <a:gd name="connsiteY7" fmla="*/ 13970 h 77469"/>
                <a:gd name="connsiteX8" fmla="*/ 36830 w 41449"/>
                <a:gd name="connsiteY8" fmla="*/ 13970 h 77469"/>
                <a:gd name="connsiteX9" fmla="*/ 13970 w 41449"/>
                <a:gd name="connsiteY9" fmla="*/ 44450 h 77469"/>
                <a:gd name="connsiteX10" fmla="*/ 13970 w 41449"/>
                <a:gd name="connsiteY10" fmla="*/ 77470 h 77469"/>
                <a:gd name="connsiteX11" fmla="*/ 0 w 41449"/>
                <a:gd name="connsiteY11" fmla="*/ 77470 h 77469"/>
                <a:gd name="connsiteX12" fmla="*/ 0 w 41449"/>
                <a:gd name="connsiteY12" fmla="*/ 1270 h 77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449" h="77469">
                  <a:moveTo>
                    <a:pt x="0" y="2540"/>
                  </a:moveTo>
                  <a:lnTo>
                    <a:pt x="12700" y="2540"/>
                  </a:lnTo>
                  <a:lnTo>
                    <a:pt x="12700" y="12700"/>
                  </a:lnTo>
                  <a:cubicBezTo>
                    <a:pt x="12700" y="15240"/>
                    <a:pt x="12700" y="17780"/>
                    <a:pt x="12700" y="17780"/>
                  </a:cubicBezTo>
                  <a:lnTo>
                    <a:pt x="12700" y="17780"/>
                  </a:lnTo>
                  <a:cubicBezTo>
                    <a:pt x="16510" y="6350"/>
                    <a:pt x="25400" y="0"/>
                    <a:pt x="35560" y="0"/>
                  </a:cubicBezTo>
                  <a:cubicBezTo>
                    <a:pt x="45720" y="0"/>
                    <a:pt x="39370" y="0"/>
                    <a:pt x="40640" y="0"/>
                  </a:cubicBezTo>
                  <a:lnTo>
                    <a:pt x="40640" y="13970"/>
                  </a:lnTo>
                  <a:cubicBezTo>
                    <a:pt x="40640" y="13970"/>
                    <a:pt x="38100" y="13970"/>
                    <a:pt x="36830" y="13970"/>
                  </a:cubicBezTo>
                  <a:cubicBezTo>
                    <a:pt x="21590" y="13970"/>
                    <a:pt x="13970" y="30480"/>
                    <a:pt x="13970" y="44450"/>
                  </a:cubicBezTo>
                  <a:lnTo>
                    <a:pt x="13970" y="77470"/>
                  </a:lnTo>
                  <a:lnTo>
                    <a:pt x="0" y="774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" name="Freeform 573">
              <a:extLst>
                <a:ext uri="{FF2B5EF4-FFF2-40B4-BE49-F238E27FC236}">
                  <a16:creationId xmlns:a16="http://schemas.microsoft.com/office/drawing/2014/main" id="{B3ACCAA7-A38D-B90A-219D-15D56EA1E5CA}"/>
                </a:ext>
              </a:extLst>
            </p:cNvPr>
            <p:cNvSpPr/>
            <p:nvPr/>
          </p:nvSpPr>
          <p:spPr>
            <a:xfrm>
              <a:off x="5411470" y="6701790"/>
              <a:ext cx="41449" cy="77469"/>
            </a:xfrm>
            <a:custGeom>
              <a:avLst/>
              <a:gdLst>
                <a:gd name="connsiteX0" fmla="*/ 0 w 41449"/>
                <a:gd name="connsiteY0" fmla="*/ 2540 h 77469"/>
                <a:gd name="connsiteX1" fmla="*/ 12700 w 41449"/>
                <a:gd name="connsiteY1" fmla="*/ 2540 h 77469"/>
                <a:gd name="connsiteX2" fmla="*/ 12700 w 41449"/>
                <a:gd name="connsiteY2" fmla="*/ 12700 h 77469"/>
                <a:gd name="connsiteX3" fmla="*/ 12700 w 41449"/>
                <a:gd name="connsiteY3" fmla="*/ 17780 h 77469"/>
                <a:gd name="connsiteX4" fmla="*/ 12700 w 41449"/>
                <a:gd name="connsiteY4" fmla="*/ 17780 h 77469"/>
                <a:gd name="connsiteX5" fmla="*/ 35560 w 41449"/>
                <a:gd name="connsiteY5" fmla="*/ 0 h 77469"/>
                <a:gd name="connsiteX6" fmla="*/ 40640 w 41449"/>
                <a:gd name="connsiteY6" fmla="*/ 0 h 77469"/>
                <a:gd name="connsiteX7" fmla="*/ 40640 w 41449"/>
                <a:gd name="connsiteY7" fmla="*/ 13970 h 77469"/>
                <a:gd name="connsiteX8" fmla="*/ 36830 w 41449"/>
                <a:gd name="connsiteY8" fmla="*/ 13970 h 77469"/>
                <a:gd name="connsiteX9" fmla="*/ 13970 w 41449"/>
                <a:gd name="connsiteY9" fmla="*/ 44450 h 77469"/>
                <a:gd name="connsiteX10" fmla="*/ 13970 w 41449"/>
                <a:gd name="connsiteY10" fmla="*/ 77470 h 77469"/>
                <a:gd name="connsiteX11" fmla="*/ 0 w 41449"/>
                <a:gd name="connsiteY11" fmla="*/ 77470 h 77469"/>
                <a:gd name="connsiteX12" fmla="*/ 0 w 41449"/>
                <a:gd name="connsiteY12" fmla="*/ 1270 h 77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449" h="77469">
                  <a:moveTo>
                    <a:pt x="0" y="2540"/>
                  </a:moveTo>
                  <a:lnTo>
                    <a:pt x="12700" y="2540"/>
                  </a:lnTo>
                  <a:lnTo>
                    <a:pt x="12700" y="12700"/>
                  </a:lnTo>
                  <a:cubicBezTo>
                    <a:pt x="12700" y="15240"/>
                    <a:pt x="12700" y="17780"/>
                    <a:pt x="12700" y="17780"/>
                  </a:cubicBezTo>
                  <a:lnTo>
                    <a:pt x="12700" y="17780"/>
                  </a:lnTo>
                  <a:cubicBezTo>
                    <a:pt x="16510" y="6350"/>
                    <a:pt x="25400" y="0"/>
                    <a:pt x="35560" y="0"/>
                  </a:cubicBezTo>
                  <a:cubicBezTo>
                    <a:pt x="45720" y="0"/>
                    <a:pt x="39370" y="0"/>
                    <a:pt x="40640" y="0"/>
                  </a:cubicBezTo>
                  <a:lnTo>
                    <a:pt x="40640" y="13970"/>
                  </a:lnTo>
                  <a:cubicBezTo>
                    <a:pt x="40640" y="13970"/>
                    <a:pt x="38100" y="13970"/>
                    <a:pt x="36830" y="13970"/>
                  </a:cubicBezTo>
                  <a:cubicBezTo>
                    <a:pt x="21590" y="13970"/>
                    <a:pt x="13970" y="30480"/>
                    <a:pt x="13970" y="44450"/>
                  </a:cubicBezTo>
                  <a:lnTo>
                    <a:pt x="13970" y="77470"/>
                  </a:lnTo>
                  <a:lnTo>
                    <a:pt x="0" y="774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 574">
              <a:extLst>
                <a:ext uri="{FF2B5EF4-FFF2-40B4-BE49-F238E27FC236}">
                  <a16:creationId xmlns:a16="http://schemas.microsoft.com/office/drawing/2014/main" id="{0CC4E5C6-3902-EA25-55BD-9151249B6F1D}"/>
                </a:ext>
              </a:extLst>
            </p:cNvPr>
            <p:cNvSpPr/>
            <p:nvPr/>
          </p:nvSpPr>
          <p:spPr>
            <a:xfrm>
              <a:off x="5468620" y="6673850"/>
              <a:ext cx="17779" cy="106680"/>
            </a:xfrm>
            <a:custGeom>
              <a:avLst/>
              <a:gdLst>
                <a:gd name="connsiteX0" fmla="*/ 8890 w 17779"/>
                <a:gd name="connsiteY0" fmla="*/ 0 h 106680"/>
                <a:gd name="connsiteX1" fmla="*/ 17780 w 17779"/>
                <a:gd name="connsiteY1" fmla="*/ 8890 h 106680"/>
                <a:gd name="connsiteX2" fmla="*/ 8890 w 17779"/>
                <a:gd name="connsiteY2" fmla="*/ 17780 h 106680"/>
                <a:gd name="connsiteX3" fmla="*/ 0 w 17779"/>
                <a:gd name="connsiteY3" fmla="*/ 8890 h 106680"/>
                <a:gd name="connsiteX4" fmla="*/ 8890 w 17779"/>
                <a:gd name="connsiteY4" fmla="*/ 0 h 106680"/>
                <a:gd name="connsiteX5" fmla="*/ 16510 w 17779"/>
                <a:gd name="connsiteY5" fmla="*/ 30480 h 106680"/>
                <a:gd name="connsiteX6" fmla="*/ 16510 w 17779"/>
                <a:gd name="connsiteY6" fmla="*/ 106680 h 106680"/>
                <a:gd name="connsiteX7" fmla="*/ 2540 w 17779"/>
                <a:gd name="connsiteY7" fmla="*/ 106680 h 106680"/>
                <a:gd name="connsiteX8" fmla="*/ 2540 w 17779"/>
                <a:gd name="connsiteY8" fmla="*/ 30480 h 106680"/>
                <a:gd name="connsiteX9" fmla="*/ 16510 w 17779"/>
                <a:gd name="connsiteY9" fmla="*/ 30480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79" h="106680">
                  <a:moveTo>
                    <a:pt x="8890" y="0"/>
                  </a:moveTo>
                  <a:cubicBezTo>
                    <a:pt x="13970" y="0"/>
                    <a:pt x="17780" y="3810"/>
                    <a:pt x="17780" y="8890"/>
                  </a:cubicBezTo>
                  <a:cubicBezTo>
                    <a:pt x="17780" y="13970"/>
                    <a:pt x="13970" y="17780"/>
                    <a:pt x="889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0"/>
                    <a:pt x="3810" y="0"/>
                    <a:pt x="8890" y="0"/>
                  </a:cubicBezTo>
                  <a:close/>
                  <a:moveTo>
                    <a:pt x="16510" y="30480"/>
                  </a:moveTo>
                  <a:lnTo>
                    <a:pt x="16510" y="106680"/>
                  </a:lnTo>
                  <a:lnTo>
                    <a:pt x="2540" y="106680"/>
                  </a:lnTo>
                  <a:lnTo>
                    <a:pt x="2540" y="30480"/>
                  </a:lnTo>
                  <a:lnTo>
                    <a:pt x="16510" y="304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 575">
              <a:extLst>
                <a:ext uri="{FF2B5EF4-FFF2-40B4-BE49-F238E27FC236}">
                  <a16:creationId xmlns:a16="http://schemas.microsoft.com/office/drawing/2014/main" id="{ED659899-2069-2E19-A5E0-8E754E6697D0}"/>
                </a:ext>
              </a:extLst>
            </p:cNvPr>
            <p:cNvSpPr/>
            <p:nvPr/>
          </p:nvSpPr>
          <p:spPr>
            <a:xfrm>
              <a:off x="5506720" y="6672580"/>
              <a:ext cx="76200" cy="110489"/>
            </a:xfrm>
            <a:custGeom>
              <a:avLst/>
              <a:gdLst>
                <a:gd name="connsiteX0" fmla="*/ 74930 w 76200"/>
                <a:gd name="connsiteY0" fmla="*/ 107950 h 110489"/>
                <a:gd name="connsiteX1" fmla="*/ 62230 w 76200"/>
                <a:gd name="connsiteY1" fmla="*/ 107950 h 110489"/>
                <a:gd name="connsiteX2" fmla="*/ 62230 w 76200"/>
                <a:gd name="connsiteY2" fmla="*/ 99060 h 110489"/>
                <a:gd name="connsiteX3" fmla="*/ 62230 w 76200"/>
                <a:gd name="connsiteY3" fmla="*/ 93980 h 110489"/>
                <a:gd name="connsiteX4" fmla="*/ 62230 w 76200"/>
                <a:gd name="connsiteY4" fmla="*/ 93980 h 110489"/>
                <a:gd name="connsiteX5" fmla="*/ 35560 w 76200"/>
                <a:gd name="connsiteY5" fmla="*/ 110489 h 110489"/>
                <a:gd name="connsiteX6" fmla="*/ 0 w 76200"/>
                <a:gd name="connsiteY6" fmla="*/ 71120 h 110489"/>
                <a:gd name="connsiteX7" fmla="*/ 35560 w 76200"/>
                <a:gd name="connsiteY7" fmla="*/ 31750 h 110489"/>
                <a:gd name="connsiteX8" fmla="*/ 62230 w 76200"/>
                <a:gd name="connsiteY8" fmla="*/ 45720 h 110489"/>
                <a:gd name="connsiteX9" fmla="*/ 62230 w 76200"/>
                <a:gd name="connsiteY9" fmla="*/ 45720 h 110489"/>
                <a:gd name="connsiteX10" fmla="*/ 62230 w 76200"/>
                <a:gd name="connsiteY10" fmla="*/ 39370 h 110489"/>
                <a:gd name="connsiteX11" fmla="*/ 62230 w 76200"/>
                <a:gd name="connsiteY11" fmla="*/ 0 h 110489"/>
                <a:gd name="connsiteX12" fmla="*/ 76200 w 76200"/>
                <a:gd name="connsiteY12" fmla="*/ 0 h 110489"/>
                <a:gd name="connsiteX13" fmla="*/ 76200 w 76200"/>
                <a:gd name="connsiteY13" fmla="*/ 109220 h 110489"/>
                <a:gd name="connsiteX14" fmla="*/ 13970 w 76200"/>
                <a:gd name="connsiteY14" fmla="*/ 69850 h 110489"/>
                <a:gd name="connsiteX15" fmla="*/ 38100 w 76200"/>
                <a:gd name="connsiteY15" fmla="*/ 97789 h 110489"/>
                <a:gd name="connsiteX16" fmla="*/ 62230 w 76200"/>
                <a:gd name="connsiteY16" fmla="*/ 69850 h 110489"/>
                <a:gd name="connsiteX17" fmla="*/ 38100 w 76200"/>
                <a:gd name="connsiteY17" fmla="*/ 41910 h 110489"/>
                <a:gd name="connsiteX18" fmla="*/ 13970 w 76200"/>
                <a:gd name="connsiteY18" fmla="*/ 69850 h 110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200" h="110489">
                  <a:moveTo>
                    <a:pt x="74930" y="107950"/>
                  </a:moveTo>
                  <a:lnTo>
                    <a:pt x="62230" y="107950"/>
                  </a:lnTo>
                  <a:lnTo>
                    <a:pt x="62230" y="99060"/>
                  </a:lnTo>
                  <a:cubicBezTo>
                    <a:pt x="62230" y="95250"/>
                    <a:pt x="62230" y="93980"/>
                    <a:pt x="62230" y="93980"/>
                  </a:cubicBezTo>
                  <a:lnTo>
                    <a:pt x="62230" y="93980"/>
                  </a:lnTo>
                  <a:cubicBezTo>
                    <a:pt x="58420" y="102870"/>
                    <a:pt x="46990" y="110489"/>
                    <a:pt x="35560" y="110489"/>
                  </a:cubicBezTo>
                  <a:cubicBezTo>
                    <a:pt x="15240" y="110489"/>
                    <a:pt x="0" y="93980"/>
                    <a:pt x="0" y="71120"/>
                  </a:cubicBezTo>
                  <a:cubicBezTo>
                    <a:pt x="0" y="48260"/>
                    <a:pt x="15240" y="31750"/>
                    <a:pt x="35560" y="31750"/>
                  </a:cubicBezTo>
                  <a:cubicBezTo>
                    <a:pt x="55880" y="31750"/>
                    <a:pt x="58420" y="38100"/>
                    <a:pt x="62230" y="45720"/>
                  </a:cubicBezTo>
                  <a:lnTo>
                    <a:pt x="62230" y="45720"/>
                  </a:lnTo>
                  <a:cubicBezTo>
                    <a:pt x="62230" y="45720"/>
                    <a:pt x="62230" y="43180"/>
                    <a:pt x="62230" y="39370"/>
                  </a:cubicBezTo>
                  <a:lnTo>
                    <a:pt x="62230" y="0"/>
                  </a:lnTo>
                  <a:lnTo>
                    <a:pt x="76200" y="0"/>
                  </a:lnTo>
                  <a:lnTo>
                    <a:pt x="76200" y="109220"/>
                  </a:lnTo>
                  <a:close/>
                  <a:moveTo>
                    <a:pt x="13970" y="69850"/>
                  </a:moveTo>
                  <a:cubicBezTo>
                    <a:pt x="13970" y="85089"/>
                    <a:pt x="22860" y="97789"/>
                    <a:pt x="38100" y="97789"/>
                  </a:cubicBezTo>
                  <a:cubicBezTo>
                    <a:pt x="53340" y="97789"/>
                    <a:pt x="62230" y="88900"/>
                    <a:pt x="62230" y="69850"/>
                  </a:cubicBezTo>
                  <a:cubicBezTo>
                    <a:pt x="62230" y="50800"/>
                    <a:pt x="49530" y="41910"/>
                    <a:pt x="38100" y="41910"/>
                  </a:cubicBezTo>
                  <a:cubicBezTo>
                    <a:pt x="26670" y="41910"/>
                    <a:pt x="13970" y="53339"/>
                    <a:pt x="13970" y="698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Freeform 576">
              <a:extLst>
                <a:ext uri="{FF2B5EF4-FFF2-40B4-BE49-F238E27FC236}">
                  <a16:creationId xmlns:a16="http://schemas.microsoft.com/office/drawing/2014/main" id="{A6706B12-649A-1899-62CA-79D4D4D42D40}"/>
                </a:ext>
              </a:extLst>
            </p:cNvPr>
            <p:cNvSpPr/>
            <p:nvPr/>
          </p:nvSpPr>
          <p:spPr>
            <a:xfrm>
              <a:off x="5604509" y="6701790"/>
              <a:ext cx="71120" cy="78740"/>
            </a:xfrm>
            <a:custGeom>
              <a:avLst/>
              <a:gdLst>
                <a:gd name="connsiteX0" fmla="*/ 71120 w 71120"/>
                <a:gd name="connsiteY0" fmla="*/ 35560 h 78740"/>
                <a:gd name="connsiteX1" fmla="*/ 71120 w 71120"/>
                <a:gd name="connsiteY1" fmla="*/ 43180 h 78740"/>
                <a:gd name="connsiteX2" fmla="*/ 13970 w 71120"/>
                <a:gd name="connsiteY2" fmla="*/ 43180 h 78740"/>
                <a:gd name="connsiteX3" fmla="*/ 40640 w 71120"/>
                <a:gd name="connsiteY3" fmla="*/ 67310 h 78740"/>
                <a:gd name="connsiteX4" fmla="*/ 68580 w 71120"/>
                <a:gd name="connsiteY4" fmla="*/ 59690 h 78740"/>
                <a:gd name="connsiteX5" fmla="*/ 68580 w 71120"/>
                <a:gd name="connsiteY5" fmla="*/ 72390 h 78740"/>
                <a:gd name="connsiteX6" fmla="*/ 40640 w 71120"/>
                <a:gd name="connsiteY6" fmla="*/ 78740 h 78740"/>
                <a:gd name="connsiteX7" fmla="*/ 0 w 71120"/>
                <a:gd name="connsiteY7" fmla="*/ 39370 h 78740"/>
                <a:gd name="connsiteX8" fmla="*/ 36830 w 71120"/>
                <a:gd name="connsiteY8" fmla="*/ 0 h 78740"/>
                <a:gd name="connsiteX9" fmla="*/ 71120 w 71120"/>
                <a:gd name="connsiteY9" fmla="*/ 35560 h 78740"/>
                <a:gd name="connsiteX10" fmla="*/ 36830 w 71120"/>
                <a:gd name="connsiteY10" fmla="*/ 12700 h 78740"/>
                <a:gd name="connsiteX11" fmla="*/ 13970 w 71120"/>
                <a:gd name="connsiteY11" fmla="*/ 34290 h 78740"/>
                <a:gd name="connsiteX12" fmla="*/ 57150 w 71120"/>
                <a:gd name="connsiteY12" fmla="*/ 34290 h 78740"/>
                <a:gd name="connsiteX13" fmla="*/ 36830 w 71120"/>
                <a:gd name="connsiteY13" fmla="*/ 1270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120" h="78740">
                  <a:moveTo>
                    <a:pt x="71120" y="35560"/>
                  </a:moveTo>
                  <a:cubicBezTo>
                    <a:pt x="71120" y="38100"/>
                    <a:pt x="71120" y="41910"/>
                    <a:pt x="71120" y="43180"/>
                  </a:cubicBezTo>
                  <a:lnTo>
                    <a:pt x="13970" y="43180"/>
                  </a:lnTo>
                  <a:cubicBezTo>
                    <a:pt x="13970" y="58420"/>
                    <a:pt x="24130" y="67310"/>
                    <a:pt x="40640" y="67310"/>
                  </a:cubicBezTo>
                  <a:cubicBezTo>
                    <a:pt x="57150" y="67310"/>
                    <a:pt x="62230" y="64770"/>
                    <a:pt x="68580" y="59690"/>
                  </a:cubicBezTo>
                  <a:lnTo>
                    <a:pt x="68580" y="72390"/>
                  </a:lnTo>
                  <a:cubicBezTo>
                    <a:pt x="62230" y="76200"/>
                    <a:pt x="52070" y="78740"/>
                    <a:pt x="4064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6830" y="0"/>
                  </a:cubicBezTo>
                  <a:cubicBezTo>
                    <a:pt x="57150" y="0"/>
                    <a:pt x="71120" y="16510"/>
                    <a:pt x="71120" y="35560"/>
                  </a:cubicBezTo>
                  <a:close/>
                  <a:moveTo>
                    <a:pt x="36830" y="12700"/>
                  </a:moveTo>
                  <a:cubicBezTo>
                    <a:pt x="24130" y="12700"/>
                    <a:pt x="15240" y="22860"/>
                    <a:pt x="13970" y="34290"/>
                  </a:cubicBezTo>
                  <a:lnTo>
                    <a:pt x="57150" y="34290"/>
                  </a:lnTo>
                  <a:cubicBezTo>
                    <a:pt x="57150" y="22860"/>
                    <a:pt x="49530" y="12700"/>
                    <a:pt x="36830" y="127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B60F29A7-8CB6-80D3-059C-1E8ACA39883F}"/>
                </a:ext>
              </a:extLst>
            </p:cNvPr>
            <p:cNvSpPr/>
            <p:nvPr/>
          </p:nvSpPr>
          <p:spPr>
            <a:xfrm>
              <a:off x="5683250" y="6659880"/>
              <a:ext cx="53340" cy="41909"/>
            </a:xfrm>
            <a:custGeom>
              <a:avLst/>
              <a:gdLst>
                <a:gd name="connsiteX0" fmla="*/ 11430 w 53340"/>
                <a:gd name="connsiteY0" fmla="*/ 41910 h 41909"/>
                <a:gd name="connsiteX1" fmla="*/ 0 w 53340"/>
                <a:gd name="connsiteY1" fmla="*/ 41910 h 41909"/>
                <a:gd name="connsiteX2" fmla="*/ 11430 w 53340"/>
                <a:gd name="connsiteY2" fmla="*/ 0 h 41909"/>
                <a:gd name="connsiteX3" fmla="*/ 26670 w 53340"/>
                <a:gd name="connsiteY3" fmla="*/ 0 h 41909"/>
                <a:gd name="connsiteX4" fmla="*/ 11430 w 53340"/>
                <a:gd name="connsiteY4" fmla="*/ 41910 h 41909"/>
                <a:gd name="connsiteX5" fmla="*/ 38100 w 53340"/>
                <a:gd name="connsiteY5" fmla="*/ 41910 h 41909"/>
                <a:gd name="connsiteX6" fmla="*/ 26670 w 53340"/>
                <a:gd name="connsiteY6" fmla="*/ 41910 h 41909"/>
                <a:gd name="connsiteX7" fmla="*/ 38100 w 53340"/>
                <a:gd name="connsiteY7" fmla="*/ 0 h 41909"/>
                <a:gd name="connsiteX8" fmla="*/ 53340 w 53340"/>
                <a:gd name="connsiteY8" fmla="*/ 0 h 41909"/>
                <a:gd name="connsiteX9" fmla="*/ 38100 w 53340"/>
                <a:gd name="connsiteY9" fmla="*/ 41910 h 4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340" h="41909">
                  <a:moveTo>
                    <a:pt x="11430" y="41910"/>
                  </a:moveTo>
                  <a:lnTo>
                    <a:pt x="0" y="41910"/>
                  </a:lnTo>
                  <a:lnTo>
                    <a:pt x="11430" y="0"/>
                  </a:lnTo>
                  <a:lnTo>
                    <a:pt x="26670" y="0"/>
                  </a:lnTo>
                  <a:lnTo>
                    <a:pt x="11430" y="41910"/>
                  </a:lnTo>
                  <a:close/>
                  <a:moveTo>
                    <a:pt x="38100" y="41910"/>
                  </a:moveTo>
                  <a:lnTo>
                    <a:pt x="26670" y="41910"/>
                  </a:lnTo>
                  <a:lnTo>
                    <a:pt x="38100" y="0"/>
                  </a:lnTo>
                  <a:lnTo>
                    <a:pt x="53340" y="0"/>
                  </a:lnTo>
                  <a:lnTo>
                    <a:pt x="38100" y="419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Freeform 578">
              <a:extLst>
                <a:ext uri="{FF2B5EF4-FFF2-40B4-BE49-F238E27FC236}">
                  <a16:creationId xmlns:a16="http://schemas.microsoft.com/office/drawing/2014/main" id="{26039C24-2A53-F2B7-A500-01C47A18A016}"/>
                </a:ext>
              </a:extLst>
            </p:cNvPr>
            <p:cNvSpPr/>
            <p:nvPr/>
          </p:nvSpPr>
          <p:spPr>
            <a:xfrm>
              <a:off x="5789929" y="6673850"/>
              <a:ext cx="17779" cy="106680"/>
            </a:xfrm>
            <a:custGeom>
              <a:avLst/>
              <a:gdLst>
                <a:gd name="connsiteX0" fmla="*/ 8890 w 17779"/>
                <a:gd name="connsiteY0" fmla="*/ 0 h 106680"/>
                <a:gd name="connsiteX1" fmla="*/ 17780 w 17779"/>
                <a:gd name="connsiteY1" fmla="*/ 8890 h 106680"/>
                <a:gd name="connsiteX2" fmla="*/ 8890 w 17779"/>
                <a:gd name="connsiteY2" fmla="*/ 17780 h 106680"/>
                <a:gd name="connsiteX3" fmla="*/ 0 w 17779"/>
                <a:gd name="connsiteY3" fmla="*/ 8890 h 106680"/>
                <a:gd name="connsiteX4" fmla="*/ 8890 w 17779"/>
                <a:gd name="connsiteY4" fmla="*/ 0 h 106680"/>
                <a:gd name="connsiteX5" fmla="*/ 16510 w 17779"/>
                <a:gd name="connsiteY5" fmla="*/ 30480 h 106680"/>
                <a:gd name="connsiteX6" fmla="*/ 16510 w 17779"/>
                <a:gd name="connsiteY6" fmla="*/ 106680 h 106680"/>
                <a:gd name="connsiteX7" fmla="*/ 2540 w 17779"/>
                <a:gd name="connsiteY7" fmla="*/ 106680 h 106680"/>
                <a:gd name="connsiteX8" fmla="*/ 2540 w 17779"/>
                <a:gd name="connsiteY8" fmla="*/ 30480 h 106680"/>
                <a:gd name="connsiteX9" fmla="*/ 16510 w 17779"/>
                <a:gd name="connsiteY9" fmla="*/ 30480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79" h="106680">
                  <a:moveTo>
                    <a:pt x="8890" y="0"/>
                  </a:moveTo>
                  <a:cubicBezTo>
                    <a:pt x="13970" y="0"/>
                    <a:pt x="17780" y="3810"/>
                    <a:pt x="17780" y="8890"/>
                  </a:cubicBezTo>
                  <a:cubicBezTo>
                    <a:pt x="17780" y="13970"/>
                    <a:pt x="13970" y="17780"/>
                    <a:pt x="889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0"/>
                    <a:pt x="3810" y="0"/>
                    <a:pt x="8890" y="0"/>
                  </a:cubicBezTo>
                  <a:close/>
                  <a:moveTo>
                    <a:pt x="16510" y="30480"/>
                  </a:moveTo>
                  <a:lnTo>
                    <a:pt x="16510" y="106680"/>
                  </a:lnTo>
                  <a:lnTo>
                    <a:pt x="2540" y="106680"/>
                  </a:lnTo>
                  <a:lnTo>
                    <a:pt x="2540" y="30480"/>
                  </a:lnTo>
                  <a:lnTo>
                    <a:pt x="16510" y="304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Freeform 579">
              <a:extLst>
                <a:ext uri="{FF2B5EF4-FFF2-40B4-BE49-F238E27FC236}">
                  <a16:creationId xmlns:a16="http://schemas.microsoft.com/office/drawing/2014/main" id="{FD322520-83DA-6745-6247-3AE6BC69A7A9}"/>
                </a:ext>
              </a:extLst>
            </p:cNvPr>
            <p:cNvSpPr/>
            <p:nvPr/>
          </p:nvSpPr>
          <p:spPr>
            <a:xfrm>
              <a:off x="5826759" y="6701790"/>
              <a:ext cx="53340" cy="81279"/>
            </a:xfrm>
            <a:custGeom>
              <a:avLst/>
              <a:gdLst>
                <a:gd name="connsiteX0" fmla="*/ 24130 w 53340"/>
                <a:gd name="connsiteY0" fmla="*/ 45720 h 81279"/>
                <a:gd name="connsiteX1" fmla="*/ 1270 w 53340"/>
                <a:gd name="connsiteY1" fmla="*/ 21590 h 81279"/>
                <a:gd name="connsiteX2" fmla="*/ 27940 w 53340"/>
                <a:gd name="connsiteY2" fmla="*/ 0 h 81279"/>
                <a:gd name="connsiteX3" fmla="*/ 49530 w 53340"/>
                <a:gd name="connsiteY3" fmla="*/ 5080 h 81279"/>
                <a:gd name="connsiteX4" fmla="*/ 49530 w 53340"/>
                <a:gd name="connsiteY4" fmla="*/ 17780 h 81279"/>
                <a:gd name="connsiteX5" fmla="*/ 29210 w 53340"/>
                <a:gd name="connsiteY5" fmla="*/ 12700 h 81279"/>
                <a:gd name="connsiteX6" fmla="*/ 13970 w 53340"/>
                <a:gd name="connsiteY6" fmla="*/ 22860 h 81279"/>
                <a:gd name="connsiteX7" fmla="*/ 29210 w 53340"/>
                <a:gd name="connsiteY7" fmla="*/ 35560 h 81279"/>
                <a:gd name="connsiteX8" fmla="*/ 53340 w 53340"/>
                <a:gd name="connsiteY8" fmla="*/ 59690 h 81279"/>
                <a:gd name="connsiteX9" fmla="*/ 25400 w 53340"/>
                <a:gd name="connsiteY9" fmla="*/ 81280 h 81279"/>
                <a:gd name="connsiteX10" fmla="*/ 0 w 53340"/>
                <a:gd name="connsiteY10" fmla="*/ 76200 h 81279"/>
                <a:gd name="connsiteX11" fmla="*/ 0 w 53340"/>
                <a:gd name="connsiteY11" fmla="*/ 63500 h 81279"/>
                <a:gd name="connsiteX12" fmla="*/ 24130 w 53340"/>
                <a:gd name="connsiteY12" fmla="*/ 69850 h 81279"/>
                <a:gd name="connsiteX13" fmla="*/ 39370 w 53340"/>
                <a:gd name="connsiteY13" fmla="*/ 59690 h 81279"/>
                <a:gd name="connsiteX14" fmla="*/ 22860 w 53340"/>
                <a:gd name="connsiteY14" fmla="*/ 46990 h 8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40" h="81279">
                  <a:moveTo>
                    <a:pt x="24130" y="45720"/>
                  </a:moveTo>
                  <a:cubicBezTo>
                    <a:pt x="10160" y="41910"/>
                    <a:pt x="1270" y="35560"/>
                    <a:pt x="1270" y="21590"/>
                  </a:cubicBezTo>
                  <a:cubicBezTo>
                    <a:pt x="1270" y="7620"/>
                    <a:pt x="12700" y="0"/>
                    <a:pt x="27940" y="0"/>
                  </a:cubicBezTo>
                  <a:cubicBezTo>
                    <a:pt x="43180" y="0"/>
                    <a:pt x="44450" y="2540"/>
                    <a:pt x="49530" y="5080"/>
                  </a:cubicBezTo>
                  <a:lnTo>
                    <a:pt x="49530" y="17780"/>
                  </a:lnTo>
                  <a:cubicBezTo>
                    <a:pt x="44450" y="15240"/>
                    <a:pt x="36830" y="12700"/>
                    <a:pt x="29210" y="12700"/>
                  </a:cubicBezTo>
                  <a:cubicBezTo>
                    <a:pt x="21590" y="12700"/>
                    <a:pt x="13970" y="15240"/>
                    <a:pt x="13970" y="22860"/>
                  </a:cubicBezTo>
                  <a:cubicBezTo>
                    <a:pt x="13970" y="30480"/>
                    <a:pt x="19050" y="31750"/>
                    <a:pt x="29210" y="35560"/>
                  </a:cubicBezTo>
                  <a:cubicBezTo>
                    <a:pt x="45720" y="40640"/>
                    <a:pt x="53340" y="46990"/>
                    <a:pt x="53340" y="59690"/>
                  </a:cubicBezTo>
                  <a:cubicBezTo>
                    <a:pt x="53340" y="72390"/>
                    <a:pt x="41910" y="81280"/>
                    <a:pt x="25400" y="81280"/>
                  </a:cubicBezTo>
                  <a:cubicBezTo>
                    <a:pt x="8890" y="81280"/>
                    <a:pt x="6350" y="78740"/>
                    <a:pt x="0" y="76200"/>
                  </a:cubicBezTo>
                  <a:lnTo>
                    <a:pt x="0" y="63500"/>
                  </a:lnTo>
                  <a:cubicBezTo>
                    <a:pt x="7620" y="67310"/>
                    <a:pt x="17780" y="69850"/>
                    <a:pt x="24130" y="69850"/>
                  </a:cubicBezTo>
                  <a:cubicBezTo>
                    <a:pt x="30480" y="69850"/>
                    <a:pt x="39370" y="67310"/>
                    <a:pt x="39370" y="59690"/>
                  </a:cubicBezTo>
                  <a:cubicBezTo>
                    <a:pt x="39370" y="52070"/>
                    <a:pt x="34290" y="50800"/>
                    <a:pt x="2286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 580">
              <a:extLst>
                <a:ext uri="{FF2B5EF4-FFF2-40B4-BE49-F238E27FC236}">
                  <a16:creationId xmlns:a16="http://schemas.microsoft.com/office/drawing/2014/main" id="{8658CA90-98B6-22A1-5E84-F36C20187448}"/>
                </a:ext>
              </a:extLst>
            </p:cNvPr>
            <p:cNvSpPr/>
            <p:nvPr/>
          </p:nvSpPr>
          <p:spPr>
            <a:xfrm>
              <a:off x="5929629" y="6681469"/>
              <a:ext cx="52070" cy="100330"/>
            </a:xfrm>
            <a:custGeom>
              <a:avLst/>
              <a:gdLst>
                <a:gd name="connsiteX0" fmla="*/ 12700 w 52070"/>
                <a:gd name="connsiteY0" fmla="*/ 22861 h 100330"/>
                <a:gd name="connsiteX1" fmla="*/ 12700 w 52070"/>
                <a:gd name="connsiteY1" fmla="*/ 0 h 100330"/>
                <a:gd name="connsiteX2" fmla="*/ 26670 w 52070"/>
                <a:gd name="connsiteY2" fmla="*/ 0 h 100330"/>
                <a:gd name="connsiteX3" fmla="*/ 26670 w 52070"/>
                <a:gd name="connsiteY3" fmla="*/ 22861 h 100330"/>
                <a:gd name="connsiteX4" fmla="*/ 49530 w 52070"/>
                <a:gd name="connsiteY4" fmla="*/ 22861 h 100330"/>
                <a:gd name="connsiteX5" fmla="*/ 49530 w 52070"/>
                <a:gd name="connsiteY5" fmla="*/ 34290 h 100330"/>
                <a:gd name="connsiteX6" fmla="*/ 26670 w 52070"/>
                <a:gd name="connsiteY6" fmla="*/ 34290 h 100330"/>
                <a:gd name="connsiteX7" fmla="*/ 26670 w 52070"/>
                <a:gd name="connsiteY7" fmla="*/ 73661 h 100330"/>
                <a:gd name="connsiteX8" fmla="*/ 38100 w 52070"/>
                <a:gd name="connsiteY8" fmla="*/ 87630 h 100330"/>
                <a:gd name="connsiteX9" fmla="*/ 52070 w 52070"/>
                <a:gd name="connsiteY9" fmla="*/ 83820 h 100330"/>
                <a:gd name="connsiteX10" fmla="*/ 52070 w 52070"/>
                <a:gd name="connsiteY10" fmla="*/ 96520 h 100330"/>
                <a:gd name="connsiteX11" fmla="*/ 35560 w 52070"/>
                <a:gd name="connsiteY11" fmla="*/ 100330 h 100330"/>
                <a:gd name="connsiteX12" fmla="*/ 12700 w 52070"/>
                <a:gd name="connsiteY12" fmla="*/ 77470 h 100330"/>
                <a:gd name="connsiteX13" fmla="*/ 12700 w 52070"/>
                <a:gd name="connsiteY13" fmla="*/ 34290 h 100330"/>
                <a:gd name="connsiteX14" fmla="*/ 0 w 52070"/>
                <a:gd name="connsiteY14" fmla="*/ 34290 h 100330"/>
                <a:gd name="connsiteX15" fmla="*/ 0 w 52070"/>
                <a:gd name="connsiteY15" fmla="*/ 22861 h 100330"/>
                <a:gd name="connsiteX16" fmla="*/ 12700 w 52070"/>
                <a:gd name="connsiteY16" fmla="*/ 22861 h 100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070" h="100330">
                  <a:moveTo>
                    <a:pt x="12700" y="22861"/>
                  </a:moveTo>
                  <a:lnTo>
                    <a:pt x="12700" y="0"/>
                  </a:lnTo>
                  <a:lnTo>
                    <a:pt x="26670" y="0"/>
                  </a:lnTo>
                  <a:lnTo>
                    <a:pt x="26670" y="22861"/>
                  </a:lnTo>
                  <a:lnTo>
                    <a:pt x="49530" y="22861"/>
                  </a:lnTo>
                  <a:lnTo>
                    <a:pt x="49530" y="34290"/>
                  </a:lnTo>
                  <a:lnTo>
                    <a:pt x="26670" y="34290"/>
                  </a:lnTo>
                  <a:lnTo>
                    <a:pt x="26670" y="73661"/>
                  </a:lnTo>
                  <a:cubicBezTo>
                    <a:pt x="26670" y="85090"/>
                    <a:pt x="31750" y="87630"/>
                    <a:pt x="38100" y="87630"/>
                  </a:cubicBezTo>
                  <a:cubicBezTo>
                    <a:pt x="44450" y="87630"/>
                    <a:pt x="48260" y="86361"/>
                    <a:pt x="52070" y="83820"/>
                  </a:cubicBezTo>
                  <a:lnTo>
                    <a:pt x="52070" y="96520"/>
                  </a:lnTo>
                  <a:cubicBezTo>
                    <a:pt x="48260" y="97790"/>
                    <a:pt x="41910" y="100330"/>
                    <a:pt x="35560" y="100330"/>
                  </a:cubicBezTo>
                  <a:cubicBezTo>
                    <a:pt x="24130" y="100330"/>
                    <a:pt x="12700" y="95250"/>
                    <a:pt x="12700" y="77470"/>
                  </a:cubicBezTo>
                  <a:lnTo>
                    <a:pt x="12700" y="34290"/>
                  </a:lnTo>
                  <a:lnTo>
                    <a:pt x="0" y="34290"/>
                  </a:lnTo>
                  <a:lnTo>
                    <a:pt x="0" y="22861"/>
                  </a:lnTo>
                  <a:lnTo>
                    <a:pt x="12700" y="22861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 581">
              <a:extLst>
                <a:ext uri="{FF2B5EF4-FFF2-40B4-BE49-F238E27FC236}">
                  <a16:creationId xmlns:a16="http://schemas.microsoft.com/office/drawing/2014/main" id="{35F6AB0C-8070-0C2D-D4BA-6A50586E7801}"/>
                </a:ext>
              </a:extLst>
            </p:cNvPr>
            <p:cNvSpPr/>
            <p:nvPr/>
          </p:nvSpPr>
          <p:spPr>
            <a:xfrm>
              <a:off x="5991859" y="6703059"/>
              <a:ext cx="78740" cy="78740"/>
            </a:xfrm>
            <a:custGeom>
              <a:avLst/>
              <a:gdLst>
                <a:gd name="connsiteX0" fmla="*/ 78740 w 78740"/>
                <a:gd name="connsiteY0" fmla="*/ 39370 h 78740"/>
                <a:gd name="connsiteX1" fmla="*/ 39370 w 78740"/>
                <a:gd name="connsiteY1" fmla="*/ 78740 h 78740"/>
                <a:gd name="connsiteX2" fmla="*/ 0 w 78740"/>
                <a:gd name="connsiteY2" fmla="*/ 39370 h 78740"/>
                <a:gd name="connsiteX3" fmla="*/ 39370 w 78740"/>
                <a:gd name="connsiteY3" fmla="*/ 0 h 78740"/>
                <a:gd name="connsiteX4" fmla="*/ 78740 w 78740"/>
                <a:gd name="connsiteY4" fmla="*/ 39370 h 78740"/>
                <a:gd name="connsiteX5" fmla="*/ 64770 w 78740"/>
                <a:gd name="connsiteY5" fmla="*/ 39370 h 78740"/>
                <a:gd name="connsiteX6" fmla="*/ 39370 w 78740"/>
                <a:gd name="connsiteY6" fmla="*/ 11430 h 78740"/>
                <a:gd name="connsiteX7" fmla="*/ 13970 w 78740"/>
                <a:gd name="connsiteY7" fmla="*/ 39370 h 78740"/>
                <a:gd name="connsiteX8" fmla="*/ 39370 w 78740"/>
                <a:gd name="connsiteY8" fmla="*/ 67310 h 78740"/>
                <a:gd name="connsiteX9" fmla="*/ 64770 w 78740"/>
                <a:gd name="connsiteY9" fmla="*/ 3937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740" h="78740">
                  <a:moveTo>
                    <a:pt x="78740" y="39370"/>
                  </a:moveTo>
                  <a:cubicBezTo>
                    <a:pt x="78740" y="62230"/>
                    <a:pt x="62230" y="78740"/>
                    <a:pt x="3937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9370" y="0"/>
                  </a:cubicBezTo>
                  <a:cubicBezTo>
                    <a:pt x="62230" y="0"/>
                    <a:pt x="78740" y="16510"/>
                    <a:pt x="78740" y="39370"/>
                  </a:cubicBezTo>
                  <a:close/>
                  <a:moveTo>
                    <a:pt x="64770" y="39370"/>
                  </a:moveTo>
                  <a:cubicBezTo>
                    <a:pt x="64770" y="22860"/>
                    <a:pt x="53340" y="11430"/>
                    <a:pt x="39370" y="11430"/>
                  </a:cubicBezTo>
                  <a:cubicBezTo>
                    <a:pt x="25400" y="11430"/>
                    <a:pt x="13970" y="22860"/>
                    <a:pt x="13970" y="39370"/>
                  </a:cubicBezTo>
                  <a:cubicBezTo>
                    <a:pt x="13970" y="55880"/>
                    <a:pt x="25400" y="67310"/>
                    <a:pt x="39370" y="67310"/>
                  </a:cubicBezTo>
                  <a:cubicBezTo>
                    <a:pt x="53340" y="67310"/>
                    <a:pt x="64770" y="55880"/>
                    <a:pt x="6477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 582">
              <a:extLst>
                <a:ext uri="{FF2B5EF4-FFF2-40B4-BE49-F238E27FC236}">
                  <a16:creationId xmlns:a16="http://schemas.microsoft.com/office/drawing/2014/main" id="{69D9DE15-F6D0-1FD0-272B-5F29B06D0D1E}"/>
                </a:ext>
              </a:extLst>
            </p:cNvPr>
            <p:cNvSpPr/>
            <p:nvPr/>
          </p:nvSpPr>
          <p:spPr>
            <a:xfrm>
              <a:off x="6132829" y="6668769"/>
              <a:ext cx="76200" cy="111760"/>
            </a:xfrm>
            <a:custGeom>
              <a:avLst/>
              <a:gdLst>
                <a:gd name="connsiteX0" fmla="*/ 0 w 76200"/>
                <a:gd name="connsiteY0" fmla="*/ 1270 h 111760"/>
                <a:gd name="connsiteX1" fmla="*/ 13970 w 76200"/>
                <a:gd name="connsiteY1" fmla="*/ 1270 h 111760"/>
                <a:gd name="connsiteX2" fmla="*/ 13970 w 76200"/>
                <a:gd name="connsiteY2" fmla="*/ 40640 h 111760"/>
                <a:gd name="connsiteX3" fmla="*/ 13970 w 76200"/>
                <a:gd name="connsiteY3" fmla="*/ 46990 h 111760"/>
                <a:gd name="connsiteX4" fmla="*/ 13970 w 76200"/>
                <a:gd name="connsiteY4" fmla="*/ 46990 h 111760"/>
                <a:gd name="connsiteX5" fmla="*/ 40640 w 76200"/>
                <a:gd name="connsiteY5" fmla="*/ 33020 h 111760"/>
                <a:gd name="connsiteX6" fmla="*/ 76200 w 76200"/>
                <a:gd name="connsiteY6" fmla="*/ 72390 h 111760"/>
                <a:gd name="connsiteX7" fmla="*/ 40640 w 76200"/>
                <a:gd name="connsiteY7" fmla="*/ 111761 h 111760"/>
                <a:gd name="connsiteX8" fmla="*/ 13970 w 76200"/>
                <a:gd name="connsiteY8" fmla="*/ 95250 h 111760"/>
                <a:gd name="connsiteX9" fmla="*/ 13970 w 76200"/>
                <a:gd name="connsiteY9" fmla="*/ 95250 h 111760"/>
                <a:gd name="connsiteX10" fmla="*/ 13970 w 76200"/>
                <a:gd name="connsiteY10" fmla="*/ 100330 h 111760"/>
                <a:gd name="connsiteX11" fmla="*/ 13970 w 76200"/>
                <a:gd name="connsiteY11" fmla="*/ 109220 h 111760"/>
                <a:gd name="connsiteX12" fmla="*/ 0 w 76200"/>
                <a:gd name="connsiteY12" fmla="*/ 109220 h 111760"/>
                <a:gd name="connsiteX13" fmla="*/ 0 w 76200"/>
                <a:gd name="connsiteY13" fmla="*/ 0 h 111760"/>
                <a:gd name="connsiteX14" fmla="*/ 13970 w 76200"/>
                <a:gd name="connsiteY14" fmla="*/ 73661 h 111760"/>
                <a:gd name="connsiteX15" fmla="*/ 38100 w 76200"/>
                <a:gd name="connsiteY15" fmla="*/ 101600 h 111760"/>
                <a:gd name="connsiteX16" fmla="*/ 62230 w 76200"/>
                <a:gd name="connsiteY16" fmla="*/ 73661 h 111760"/>
                <a:gd name="connsiteX17" fmla="*/ 38100 w 76200"/>
                <a:gd name="connsiteY17" fmla="*/ 45720 h 111760"/>
                <a:gd name="connsiteX18" fmla="*/ 13970 w 76200"/>
                <a:gd name="connsiteY18" fmla="*/ 73661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200" h="111760">
                  <a:moveTo>
                    <a:pt x="0" y="1270"/>
                  </a:moveTo>
                  <a:lnTo>
                    <a:pt x="13970" y="1270"/>
                  </a:lnTo>
                  <a:lnTo>
                    <a:pt x="13970" y="40640"/>
                  </a:lnTo>
                  <a:cubicBezTo>
                    <a:pt x="13970" y="44450"/>
                    <a:pt x="13970" y="46990"/>
                    <a:pt x="13970" y="46990"/>
                  </a:cubicBezTo>
                  <a:lnTo>
                    <a:pt x="13970" y="46990"/>
                  </a:lnTo>
                  <a:cubicBezTo>
                    <a:pt x="17780" y="39370"/>
                    <a:pt x="27940" y="33020"/>
                    <a:pt x="40640" y="33020"/>
                  </a:cubicBezTo>
                  <a:cubicBezTo>
                    <a:pt x="60960" y="33020"/>
                    <a:pt x="76200" y="49530"/>
                    <a:pt x="76200" y="72390"/>
                  </a:cubicBezTo>
                  <a:cubicBezTo>
                    <a:pt x="76200" y="95250"/>
                    <a:pt x="60960" y="111761"/>
                    <a:pt x="40640" y="111761"/>
                  </a:cubicBezTo>
                  <a:cubicBezTo>
                    <a:pt x="20320" y="111761"/>
                    <a:pt x="17780" y="104140"/>
                    <a:pt x="13970" y="95250"/>
                  </a:cubicBezTo>
                  <a:lnTo>
                    <a:pt x="13970" y="95250"/>
                  </a:lnTo>
                  <a:cubicBezTo>
                    <a:pt x="13970" y="95250"/>
                    <a:pt x="13970" y="97790"/>
                    <a:pt x="13970" y="100330"/>
                  </a:cubicBezTo>
                  <a:lnTo>
                    <a:pt x="13970" y="109220"/>
                  </a:lnTo>
                  <a:lnTo>
                    <a:pt x="0" y="109220"/>
                  </a:lnTo>
                  <a:lnTo>
                    <a:pt x="0" y="0"/>
                  </a:lnTo>
                  <a:close/>
                  <a:moveTo>
                    <a:pt x="13970" y="73661"/>
                  </a:moveTo>
                  <a:cubicBezTo>
                    <a:pt x="13970" y="92711"/>
                    <a:pt x="26670" y="101600"/>
                    <a:pt x="38100" y="101600"/>
                  </a:cubicBezTo>
                  <a:cubicBezTo>
                    <a:pt x="49530" y="101600"/>
                    <a:pt x="62230" y="90170"/>
                    <a:pt x="62230" y="73661"/>
                  </a:cubicBezTo>
                  <a:cubicBezTo>
                    <a:pt x="62230" y="57150"/>
                    <a:pt x="53340" y="45720"/>
                    <a:pt x="38100" y="45720"/>
                  </a:cubicBezTo>
                  <a:cubicBezTo>
                    <a:pt x="22860" y="45720"/>
                    <a:pt x="13970" y="54611"/>
                    <a:pt x="13970" y="73661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 583">
              <a:extLst>
                <a:ext uri="{FF2B5EF4-FFF2-40B4-BE49-F238E27FC236}">
                  <a16:creationId xmlns:a16="http://schemas.microsoft.com/office/drawing/2014/main" id="{1209F27B-90BF-60A3-6521-C53D864FB173}"/>
                </a:ext>
              </a:extLst>
            </p:cNvPr>
            <p:cNvSpPr/>
            <p:nvPr/>
          </p:nvSpPr>
          <p:spPr>
            <a:xfrm>
              <a:off x="6224270" y="6701790"/>
              <a:ext cx="71120" cy="78740"/>
            </a:xfrm>
            <a:custGeom>
              <a:avLst/>
              <a:gdLst>
                <a:gd name="connsiteX0" fmla="*/ 71120 w 71120"/>
                <a:gd name="connsiteY0" fmla="*/ 35560 h 78740"/>
                <a:gd name="connsiteX1" fmla="*/ 71120 w 71120"/>
                <a:gd name="connsiteY1" fmla="*/ 43180 h 78740"/>
                <a:gd name="connsiteX2" fmla="*/ 13970 w 71120"/>
                <a:gd name="connsiteY2" fmla="*/ 43180 h 78740"/>
                <a:gd name="connsiteX3" fmla="*/ 40640 w 71120"/>
                <a:gd name="connsiteY3" fmla="*/ 67310 h 78740"/>
                <a:gd name="connsiteX4" fmla="*/ 68580 w 71120"/>
                <a:gd name="connsiteY4" fmla="*/ 59690 h 78740"/>
                <a:gd name="connsiteX5" fmla="*/ 68580 w 71120"/>
                <a:gd name="connsiteY5" fmla="*/ 72390 h 78740"/>
                <a:gd name="connsiteX6" fmla="*/ 40640 w 71120"/>
                <a:gd name="connsiteY6" fmla="*/ 78740 h 78740"/>
                <a:gd name="connsiteX7" fmla="*/ 0 w 71120"/>
                <a:gd name="connsiteY7" fmla="*/ 39370 h 78740"/>
                <a:gd name="connsiteX8" fmla="*/ 36830 w 71120"/>
                <a:gd name="connsiteY8" fmla="*/ 0 h 78740"/>
                <a:gd name="connsiteX9" fmla="*/ 71120 w 71120"/>
                <a:gd name="connsiteY9" fmla="*/ 35560 h 78740"/>
                <a:gd name="connsiteX10" fmla="*/ 36830 w 71120"/>
                <a:gd name="connsiteY10" fmla="*/ 12700 h 78740"/>
                <a:gd name="connsiteX11" fmla="*/ 13970 w 71120"/>
                <a:gd name="connsiteY11" fmla="*/ 34290 h 78740"/>
                <a:gd name="connsiteX12" fmla="*/ 57150 w 71120"/>
                <a:gd name="connsiteY12" fmla="*/ 34290 h 78740"/>
                <a:gd name="connsiteX13" fmla="*/ 36830 w 71120"/>
                <a:gd name="connsiteY13" fmla="*/ 1270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120" h="78740">
                  <a:moveTo>
                    <a:pt x="71120" y="35560"/>
                  </a:moveTo>
                  <a:cubicBezTo>
                    <a:pt x="71120" y="38100"/>
                    <a:pt x="71120" y="41910"/>
                    <a:pt x="71120" y="43180"/>
                  </a:cubicBezTo>
                  <a:lnTo>
                    <a:pt x="13970" y="43180"/>
                  </a:lnTo>
                  <a:cubicBezTo>
                    <a:pt x="13970" y="58420"/>
                    <a:pt x="24130" y="67310"/>
                    <a:pt x="40640" y="67310"/>
                  </a:cubicBezTo>
                  <a:cubicBezTo>
                    <a:pt x="57150" y="67310"/>
                    <a:pt x="62230" y="64770"/>
                    <a:pt x="68580" y="59690"/>
                  </a:cubicBezTo>
                  <a:lnTo>
                    <a:pt x="68580" y="72390"/>
                  </a:lnTo>
                  <a:cubicBezTo>
                    <a:pt x="62230" y="76200"/>
                    <a:pt x="52070" y="78740"/>
                    <a:pt x="4064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6830" y="0"/>
                  </a:cubicBezTo>
                  <a:cubicBezTo>
                    <a:pt x="57150" y="0"/>
                    <a:pt x="71120" y="16510"/>
                    <a:pt x="71120" y="35560"/>
                  </a:cubicBezTo>
                  <a:close/>
                  <a:moveTo>
                    <a:pt x="36830" y="12700"/>
                  </a:moveTo>
                  <a:cubicBezTo>
                    <a:pt x="24130" y="12700"/>
                    <a:pt x="15240" y="22860"/>
                    <a:pt x="13970" y="34290"/>
                  </a:cubicBezTo>
                  <a:lnTo>
                    <a:pt x="57150" y="34290"/>
                  </a:lnTo>
                  <a:cubicBezTo>
                    <a:pt x="57150" y="22860"/>
                    <a:pt x="49530" y="12700"/>
                    <a:pt x="36830" y="127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 584">
              <a:extLst>
                <a:ext uri="{FF2B5EF4-FFF2-40B4-BE49-F238E27FC236}">
                  <a16:creationId xmlns:a16="http://schemas.microsoft.com/office/drawing/2014/main" id="{98EF36A0-9F23-DB9F-0300-2EA9C3D7352B}"/>
                </a:ext>
              </a:extLst>
            </p:cNvPr>
            <p:cNvSpPr/>
            <p:nvPr/>
          </p:nvSpPr>
          <p:spPr>
            <a:xfrm>
              <a:off x="6353809" y="6701790"/>
              <a:ext cx="67310" cy="80009"/>
            </a:xfrm>
            <a:custGeom>
              <a:avLst/>
              <a:gdLst>
                <a:gd name="connsiteX0" fmla="*/ 54610 w 67310"/>
                <a:gd name="connsiteY0" fmla="*/ 78740 h 80009"/>
                <a:gd name="connsiteX1" fmla="*/ 54610 w 67310"/>
                <a:gd name="connsiteY1" fmla="*/ 68580 h 80009"/>
                <a:gd name="connsiteX2" fmla="*/ 54610 w 67310"/>
                <a:gd name="connsiteY2" fmla="*/ 62230 h 80009"/>
                <a:gd name="connsiteX3" fmla="*/ 54610 w 67310"/>
                <a:gd name="connsiteY3" fmla="*/ 62230 h 80009"/>
                <a:gd name="connsiteX4" fmla="*/ 26670 w 67310"/>
                <a:gd name="connsiteY4" fmla="*/ 80010 h 80009"/>
                <a:gd name="connsiteX5" fmla="*/ 0 w 67310"/>
                <a:gd name="connsiteY5" fmla="*/ 49530 h 80009"/>
                <a:gd name="connsiteX6" fmla="*/ 0 w 67310"/>
                <a:gd name="connsiteY6" fmla="*/ 1270 h 80009"/>
                <a:gd name="connsiteX7" fmla="*/ 13970 w 67310"/>
                <a:gd name="connsiteY7" fmla="*/ 1270 h 80009"/>
                <a:gd name="connsiteX8" fmla="*/ 13970 w 67310"/>
                <a:gd name="connsiteY8" fmla="*/ 45720 h 80009"/>
                <a:gd name="connsiteX9" fmla="*/ 27940 w 67310"/>
                <a:gd name="connsiteY9" fmla="*/ 66040 h 80009"/>
                <a:gd name="connsiteX10" fmla="*/ 53340 w 67310"/>
                <a:gd name="connsiteY10" fmla="*/ 38100 h 80009"/>
                <a:gd name="connsiteX11" fmla="*/ 53340 w 67310"/>
                <a:gd name="connsiteY11" fmla="*/ 0 h 80009"/>
                <a:gd name="connsiteX12" fmla="*/ 67310 w 67310"/>
                <a:gd name="connsiteY12" fmla="*/ 0 h 80009"/>
                <a:gd name="connsiteX13" fmla="*/ 67310 w 67310"/>
                <a:gd name="connsiteY13" fmla="*/ 76200 h 80009"/>
                <a:gd name="connsiteX14" fmla="*/ 54610 w 67310"/>
                <a:gd name="connsiteY14" fmla="*/ 76200 h 8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10" h="80009">
                  <a:moveTo>
                    <a:pt x="54610" y="78740"/>
                  </a:moveTo>
                  <a:lnTo>
                    <a:pt x="54610" y="68580"/>
                  </a:lnTo>
                  <a:cubicBezTo>
                    <a:pt x="54610" y="64770"/>
                    <a:pt x="54610" y="63500"/>
                    <a:pt x="54610" y="62230"/>
                  </a:cubicBezTo>
                  <a:lnTo>
                    <a:pt x="54610" y="62230"/>
                  </a:lnTo>
                  <a:cubicBezTo>
                    <a:pt x="52070" y="68580"/>
                    <a:pt x="41910" y="80010"/>
                    <a:pt x="26670" y="80010"/>
                  </a:cubicBezTo>
                  <a:cubicBezTo>
                    <a:pt x="11430" y="80010"/>
                    <a:pt x="0" y="68580"/>
                    <a:pt x="0" y="49530"/>
                  </a:cubicBezTo>
                  <a:lnTo>
                    <a:pt x="0" y="1270"/>
                  </a:lnTo>
                  <a:lnTo>
                    <a:pt x="13970" y="1270"/>
                  </a:lnTo>
                  <a:lnTo>
                    <a:pt x="13970" y="45720"/>
                  </a:lnTo>
                  <a:cubicBezTo>
                    <a:pt x="13970" y="55880"/>
                    <a:pt x="15240" y="66040"/>
                    <a:pt x="27940" y="66040"/>
                  </a:cubicBezTo>
                  <a:cubicBezTo>
                    <a:pt x="40640" y="66040"/>
                    <a:pt x="53340" y="54610"/>
                    <a:pt x="53340" y="38100"/>
                  </a:cubicBezTo>
                  <a:lnTo>
                    <a:pt x="53340" y="0"/>
                  </a:lnTo>
                  <a:lnTo>
                    <a:pt x="67310" y="0"/>
                  </a:lnTo>
                  <a:lnTo>
                    <a:pt x="67310" y="76200"/>
                  </a:lnTo>
                  <a:lnTo>
                    <a:pt x="54610" y="762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2CB7CC1E-07B2-5843-11D9-1AFC821E3C61}"/>
                </a:ext>
              </a:extLst>
            </p:cNvPr>
            <p:cNvSpPr/>
            <p:nvPr/>
          </p:nvSpPr>
          <p:spPr>
            <a:xfrm>
              <a:off x="6441440" y="6701790"/>
              <a:ext cx="53339" cy="81279"/>
            </a:xfrm>
            <a:custGeom>
              <a:avLst/>
              <a:gdLst>
                <a:gd name="connsiteX0" fmla="*/ 24130 w 53339"/>
                <a:gd name="connsiteY0" fmla="*/ 45720 h 81279"/>
                <a:gd name="connsiteX1" fmla="*/ 1270 w 53339"/>
                <a:gd name="connsiteY1" fmla="*/ 21590 h 81279"/>
                <a:gd name="connsiteX2" fmla="*/ 27940 w 53339"/>
                <a:gd name="connsiteY2" fmla="*/ 0 h 81279"/>
                <a:gd name="connsiteX3" fmla="*/ 49530 w 53339"/>
                <a:gd name="connsiteY3" fmla="*/ 5080 h 81279"/>
                <a:gd name="connsiteX4" fmla="*/ 49530 w 53339"/>
                <a:gd name="connsiteY4" fmla="*/ 17780 h 81279"/>
                <a:gd name="connsiteX5" fmla="*/ 29210 w 53339"/>
                <a:gd name="connsiteY5" fmla="*/ 12700 h 81279"/>
                <a:gd name="connsiteX6" fmla="*/ 13970 w 53339"/>
                <a:gd name="connsiteY6" fmla="*/ 22860 h 81279"/>
                <a:gd name="connsiteX7" fmla="*/ 29210 w 53339"/>
                <a:gd name="connsiteY7" fmla="*/ 35560 h 81279"/>
                <a:gd name="connsiteX8" fmla="*/ 53340 w 53339"/>
                <a:gd name="connsiteY8" fmla="*/ 59690 h 81279"/>
                <a:gd name="connsiteX9" fmla="*/ 25400 w 53339"/>
                <a:gd name="connsiteY9" fmla="*/ 81280 h 81279"/>
                <a:gd name="connsiteX10" fmla="*/ 0 w 53339"/>
                <a:gd name="connsiteY10" fmla="*/ 76200 h 81279"/>
                <a:gd name="connsiteX11" fmla="*/ 0 w 53339"/>
                <a:gd name="connsiteY11" fmla="*/ 63500 h 81279"/>
                <a:gd name="connsiteX12" fmla="*/ 24130 w 53339"/>
                <a:gd name="connsiteY12" fmla="*/ 69850 h 81279"/>
                <a:gd name="connsiteX13" fmla="*/ 39370 w 53339"/>
                <a:gd name="connsiteY13" fmla="*/ 59690 h 81279"/>
                <a:gd name="connsiteX14" fmla="*/ 22860 w 53339"/>
                <a:gd name="connsiteY14" fmla="*/ 46990 h 8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39" h="81279">
                  <a:moveTo>
                    <a:pt x="24130" y="45720"/>
                  </a:moveTo>
                  <a:cubicBezTo>
                    <a:pt x="10160" y="41910"/>
                    <a:pt x="1270" y="35560"/>
                    <a:pt x="1270" y="21590"/>
                  </a:cubicBezTo>
                  <a:cubicBezTo>
                    <a:pt x="1270" y="7620"/>
                    <a:pt x="12700" y="0"/>
                    <a:pt x="27940" y="0"/>
                  </a:cubicBezTo>
                  <a:cubicBezTo>
                    <a:pt x="43180" y="0"/>
                    <a:pt x="44450" y="2540"/>
                    <a:pt x="49530" y="5080"/>
                  </a:cubicBezTo>
                  <a:lnTo>
                    <a:pt x="49530" y="17780"/>
                  </a:lnTo>
                  <a:cubicBezTo>
                    <a:pt x="44450" y="15240"/>
                    <a:pt x="36830" y="12700"/>
                    <a:pt x="29210" y="12700"/>
                  </a:cubicBezTo>
                  <a:cubicBezTo>
                    <a:pt x="21590" y="12700"/>
                    <a:pt x="13970" y="15240"/>
                    <a:pt x="13970" y="22860"/>
                  </a:cubicBezTo>
                  <a:cubicBezTo>
                    <a:pt x="13970" y="30480"/>
                    <a:pt x="19050" y="31750"/>
                    <a:pt x="29210" y="35560"/>
                  </a:cubicBezTo>
                  <a:cubicBezTo>
                    <a:pt x="45720" y="40640"/>
                    <a:pt x="53340" y="46990"/>
                    <a:pt x="53340" y="59690"/>
                  </a:cubicBezTo>
                  <a:cubicBezTo>
                    <a:pt x="53340" y="72390"/>
                    <a:pt x="41910" y="81280"/>
                    <a:pt x="25400" y="81280"/>
                  </a:cubicBezTo>
                  <a:cubicBezTo>
                    <a:pt x="8890" y="81280"/>
                    <a:pt x="6350" y="78740"/>
                    <a:pt x="0" y="76200"/>
                  </a:cubicBezTo>
                  <a:lnTo>
                    <a:pt x="0" y="63500"/>
                  </a:lnTo>
                  <a:cubicBezTo>
                    <a:pt x="7620" y="67310"/>
                    <a:pt x="17780" y="69850"/>
                    <a:pt x="24130" y="69850"/>
                  </a:cubicBezTo>
                  <a:cubicBezTo>
                    <a:pt x="30480" y="69850"/>
                    <a:pt x="39370" y="67310"/>
                    <a:pt x="39370" y="59690"/>
                  </a:cubicBezTo>
                  <a:cubicBezTo>
                    <a:pt x="39370" y="52070"/>
                    <a:pt x="34290" y="50800"/>
                    <a:pt x="2286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7" name="Freeform 586">
              <a:extLst>
                <a:ext uri="{FF2B5EF4-FFF2-40B4-BE49-F238E27FC236}">
                  <a16:creationId xmlns:a16="http://schemas.microsoft.com/office/drawing/2014/main" id="{61023001-CE40-B77A-23A8-7159D2E62CCA}"/>
                </a:ext>
              </a:extLst>
            </p:cNvPr>
            <p:cNvSpPr/>
            <p:nvPr/>
          </p:nvSpPr>
          <p:spPr>
            <a:xfrm>
              <a:off x="6511290" y="6701790"/>
              <a:ext cx="71119" cy="78740"/>
            </a:xfrm>
            <a:custGeom>
              <a:avLst/>
              <a:gdLst>
                <a:gd name="connsiteX0" fmla="*/ 71120 w 71119"/>
                <a:gd name="connsiteY0" fmla="*/ 35560 h 78740"/>
                <a:gd name="connsiteX1" fmla="*/ 71120 w 71119"/>
                <a:gd name="connsiteY1" fmla="*/ 43180 h 78740"/>
                <a:gd name="connsiteX2" fmla="*/ 13970 w 71119"/>
                <a:gd name="connsiteY2" fmla="*/ 43180 h 78740"/>
                <a:gd name="connsiteX3" fmla="*/ 40640 w 71119"/>
                <a:gd name="connsiteY3" fmla="*/ 67310 h 78740"/>
                <a:gd name="connsiteX4" fmla="*/ 68580 w 71119"/>
                <a:gd name="connsiteY4" fmla="*/ 59690 h 78740"/>
                <a:gd name="connsiteX5" fmla="*/ 68580 w 71119"/>
                <a:gd name="connsiteY5" fmla="*/ 72390 h 78740"/>
                <a:gd name="connsiteX6" fmla="*/ 40640 w 71119"/>
                <a:gd name="connsiteY6" fmla="*/ 78740 h 78740"/>
                <a:gd name="connsiteX7" fmla="*/ 0 w 71119"/>
                <a:gd name="connsiteY7" fmla="*/ 39370 h 78740"/>
                <a:gd name="connsiteX8" fmla="*/ 36830 w 71119"/>
                <a:gd name="connsiteY8" fmla="*/ 0 h 78740"/>
                <a:gd name="connsiteX9" fmla="*/ 71120 w 71119"/>
                <a:gd name="connsiteY9" fmla="*/ 35560 h 78740"/>
                <a:gd name="connsiteX10" fmla="*/ 35560 w 71119"/>
                <a:gd name="connsiteY10" fmla="*/ 12700 h 78740"/>
                <a:gd name="connsiteX11" fmla="*/ 12700 w 71119"/>
                <a:gd name="connsiteY11" fmla="*/ 34290 h 78740"/>
                <a:gd name="connsiteX12" fmla="*/ 55880 w 71119"/>
                <a:gd name="connsiteY12" fmla="*/ 34290 h 78740"/>
                <a:gd name="connsiteX13" fmla="*/ 35560 w 71119"/>
                <a:gd name="connsiteY13" fmla="*/ 1270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119" h="78740">
                  <a:moveTo>
                    <a:pt x="71120" y="35560"/>
                  </a:moveTo>
                  <a:cubicBezTo>
                    <a:pt x="71120" y="38100"/>
                    <a:pt x="71120" y="41910"/>
                    <a:pt x="71120" y="43180"/>
                  </a:cubicBezTo>
                  <a:lnTo>
                    <a:pt x="13970" y="43180"/>
                  </a:lnTo>
                  <a:cubicBezTo>
                    <a:pt x="13970" y="58420"/>
                    <a:pt x="24130" y="67310"/>
                    <a:pt x="40640" y="67310"/>
                  </a:cubicBezTo>
                  <a:cubicBezTo>
                    <a:pt x="57150" y="67310"/>
                    <a:pt x="62230" y="64770"/>
                    <a:pt x="68580" y="59690"/>
                  </a:cubicBezTo>
                  <a:lnTo>
                    <a:pt x="68580" y="72390"/>
                  </a:lnTo>
                  <a:cubicBezTo>
                    <a:pt x="62230" y="76200"/>
                    <a:pt x="52070" y="78740"/>
                    <a:pt x="4064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6830" y="0"/>
                  </a:cubicBezTo>
                  <a:cubicBezTo>
                    <a:pt x="57150" y="0"/>
                    <a:pt x="71120" y="16510"/>
                    <a:pt x="71120" y="35560"/>
                  </a:cubicBezTo>
                  <a:close/>
                  <a:moveTo>
                    <a:pt x="35560" y="12700"/>
                  </a:moveTo>
                  <a:cubicBezTo>
                    <a:pt x="22860" y="12700"/>
                    <a:pt x="13970" y="22860"/>
                    <a:pt x="12700" y="34290"/>
                  </a:cubicBezTo>
                  <a:lnTo>
                    <a:pt x="55880" y="34290"/>
                  </a:lnTo>
                  <a:cubicBezTo>
                    <a:pt x="55880" y="22860"/>
                    <a:pt x="48260" y="12700"/>
                    <a:pt x="35560" y="127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Freeform 587">
              <a:extLst>
                <a:ext uri="{FF2B5EF4-FFF2-40B4-BE49-F238E27FC236}">
                  <a16:creationId xmlns:a16="http://schemas.microsoft.com/office/drawing/2014/main" id="{06DCB952-BA19-DFD7-B59B-754ED43A993A}"/>
                </a:ext>
              </a:extLst>
            </p:cNvPr>
            <p:cNvSpPr/>
            <p:nvPr/>
          </p:nvSpPr>
          <p:spPr>
            <a:xfrm>
              <a:off x="6597650" y="6672580"/>
              <a:ext cx="76200" cy="110489"/>
            </a:xfrm>
            <a:custGeom>
              <a:avLst/>
              <a:gdLst>
                <a:gd name="connsiteX0" fmla="*/ 74930 w 76200"/>
                <a:gd name="connsiteY0" fmla="*/ 107950 h 110489"/>
                <a:gd name="connsiteX1" fmla="*/ 62230 w 76200"/>
                <a:gd name="connsiteY1" fmla="*/ 107950 h 110489"/>
                <a:gd name="connsiteX2" fmla="*/ 62230 w 76200"/>
                <a:gd name="connsiteY2" fmla="*/ 99060 h 110489"/>
                <a:gd name="connsiteX3" fmla="*/ 62230 w 76200"/>
                <a:gd name="connsiteY3" fmla="*/ 93980 h 110489"/>
                <a:gd name="connsiteX4" fmla="*/ 62230 w 76200"/>
                <a:gd name="connsiteY4" fmla="*/ 93980 h 110489"/>
                <a:gd name="connsiteX5" fmla="*/ 35560 w 76200"/>
                <a:gd name="connsiteY5" fmla="*/ 110489 h 110489"/>
                <a:gd name="connsiteX6" fmla="*/ 0 w 76200"/>
                <a:gd name="connsiteY6" fmla="*/ 71120 h 110489"/>
                <a:gd name="connsiteX7" fmla="*/ 35560 w 76200"/>
                <a:gd name="connsiteY7" fmla="*/ 31750 h 110489"/>
                <a:gd name="connsiteX8" fmla="*/ 62230 w 76200"/>
                <a:gd name="connsiteY8" fmla="*/ 45720 h 110489"/>
                <a:gd name="connsiteX9" fmla="*/ 62230 w 76200"/>
                <a:gd name="connsiteY9" fmla="*/ 45720 h 110489"/>
                <a:gd name="connsiteX10" fmla="*/ 62230 w 76200"/>
                <a:gd name="connsiteY10" fmla="*/ 39370 h 110489"/>
                <a:gd name="connsiteX11" fmla="*/ 62230 w 76200"/>
                <a:gd name="connsiteY11" fmla="*/ 0 h 110489"/>
                <a:gd name="connsiteX12" fmla="*/ 76200 w 76200"/>
                <a:gd name="connsiteY12" fmla="*/ 0 h 110489"/>
                <a:gd name="connsiteX13" fmla="*/ 76200 w 76200"/>
                <a:gd name="connsiteY13" fmla="*/ 109220 h 110489"/>
                <a:gd name="connsiteX14" fmla="*/ 12700 w 76200"/>
                <a:gd name="connsiteY14" fmla="*/ 69850 h 110489"/>
                <a:gd name="connsiteX15" fmla="*/ 36830 w 76200"/>
                <a:gd name="connsiteY15" fmla="*/ 97789 h 110489"/>
                <a:gd name="connsiteX16" fmla="*/ 60960 w 76200"/>
                <a:gd name="connsiteY16" fmla="*/ 69850 h 110489"/>
                <a:gd name="connsiteX17" fmla="*/ 36830 w 76200"/>
                <a:gd name="connsiteY17" fmla="*/ 41910 h 110489"/>
                <a:gd name="connsiteX18" fmla="*/ 12700 w 76200"/>
                <a:gd name="connsiteY18" fmla="*/ 69850 h 110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200" h="110489">
                  <a:moveTo>
                    <a:pt x="74930" y="107950"/>
                  </a:moveTo>
                  <a:lnTo>
                    <a:pt x="62230" y="107950"/>
                  </a:lnTo>
                  <a:lnTo>
                    <a:pt x="62230" y="99060"/>
                  </a:lnTo>
                  <a:cubicBezTo>
                    <a:pt x="62230" y="95250"/>
                    <a:pt x="62230" y="93980"/>
                    <a:pt x="62230" y="93980"/>
                  </a:cubicBezTo>
                  <a:lnTo>
                    <a:pt x="62230" y="93980"/>
                  </a:lnTo>
                  <a:cubicBezTo>
                    <a:pt x="58420" y="102870"/>
                    <a:pt x="46990" y="110489"/>
                    <a:pt x="35560" y="110489"/>
                  </a:cubicBezTo>
                  <a:cubicBezTo>
                    <a:pt x="15240" y="110489"/>
                    <a:pt x="0" y="93980"/>
                    <a:pt x="0" y="71120"/>
                  </a:cubicBezTo>
                  <a:cubicBezTo>
                    <a:pt x="0" y="48260"/>
                    <a:pt x="15240" y="31750"/>
                    <a:pt x="35560" y="31750"/>
                  </a:cubicBezTo>
                  <a:cubicBezTo>
                    <a:pt x="55880" y="31750"/>
                    <a:pt x="58420" y="38100"/>
                    <a:pt x="62230" y="45720"/>
                  </a:cubicBezTo>
                  <a:lnTo>
                    <a:pt x="62230" y="45720"/>
                  </a:lnTo>
                  <a:cubicBezTo>
                    <a:pt x="62230" y="45720"/>
                    <a:pt x="62230" y="43180"/>
                    <a:pt x="62230" y="39370"/>
                  </a:cubicBezTo>
                  <a:lnTo>
                    <a:pt x="62230" y="0"/>
                  </a:lnTo>
                  <a:lnTo>
                    <a:pt x="76200" y="0"/>
                  </a:lnTo>
                  <a:lnTo>
                    <a:pt x="76200" y="109220"/>
                  </a:lnTo>
                  <a:close/>
                  <a:moveTo>
                    <a:pt x="12700" y="69850"/>
                  </a:moveTo>
                  <a:cubicBezTo>
                    <a:pt x="12700" y="85089"/>
                    <a:pt x="21590" y="97789"/>
                    <a:pt x="36830" y="97789"/>
                  </a:cubicBezTo>
                  <a:cubicBezTo>
                    <a:pt x="52070" y="97789"/>
                    <a:pt x="60960" y="88900"/>
                    <a:pt x="60960" y="69850"/>
                  </a:cubicBezTo>
                  <a:cubicBezTo>
                    <a:pt x="60960" y="50800"/>
                    <a:pt x="48260" y="41910"/>
                    <a:pt x="36830" y="41910"/>
                  </a:cubicBezTo>
                  <a:cubicBezTo>
                    <a:pt x="25400" y="41910"/>
                    <a:pt x="12700" y="53339"/>
                    <a:pt x="12700" y="698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Freeform 588">
              <a:extLst>
                <a:ext uri="{FF2B5EF4-FFF2-40B4-BE49-F238E27FC236}">
                  <a16:creationId xmlns:a16="http://schemas.microsoft.com/office/drawing/2014/main" id="{AA7AB39E-BF45-B7D2-D4FD-C6040CE590DF}"/>
                </a:ext>
              </a:extLst>
            </p:cNvPr>
            <p:cNvSpPr/>
            <p:nvPr/>
          </p:nvSpPr>
          <p:spPr>
            <a:xfrm>
              <a:off x="6733540" y="6703059"/>
              <a:ext cx="63500" cy="78740"/>
            </a:xfrm>
            <a:custGeom>
              <a:avLst/>
              <a:gdLst>
                <a:gd name="connsiteX0" fmla="*/ 5080 w 63500"/>
                <a:gd name="connsiteY0" fmla="*/ 5080 h 78740"/>
                <a:gd name="connsiteX1" fmla="*/ 31750 w 63500"/>
                <a:gd name="connsiteY1" fmla="*/ 0 h 78740"/>
                <a:gd name="connsiteX2" fmla="*/ 63500 w 63500"/>
                <a:gd name="connsiteY2" fmla="*/ 29210 h 78740"/>
                <a:gd name="connsiteX3" fmla="*/ 63500 w 63500"/>
                <a:gd name="connsiteY3" fmla="*/ 77470 h 78740"/>
                <a:gd name="connsiteX4" fmla="*/ 50800 w 63500"/>
                <a:gd name="connsiteY4" fmla="*/ 77470 h 78740"/>
                <a:gd name="connsiteX5" fmla="*/ 50800 w 63500"/>
                <a:gd name="connsiteY5" fmla="*/ 68580 h 78740"/>
                <a:gd name="connsiteX6" fmla="*/ 50800 w 63500"/>
                <a:gd name="connsiteY6" fmla="*/ 62230 h 78740"/>
                <a:gd name="connsiteX7" fmla="*/ 50800 w 63500"/>
                <a:gd name="connsiteY7" fmla="*/ 62230 h 78740"/>
                <a:gd name="connsiteX8" fmla="*/ 24130 w 63500"/>
                <a:gd name="connsiteY8" fmla="*/ 78740 h 78740"/>
                <a:gd name="connsiteX9" fmla="*/ 0 w 63500"/>
                <a:gd name="connsiteY9" fmla="*/ 55880 h 78740"/>
                <a:gd name="connsiteX10" fmla="*/ 49530 w 63500"/>
                <a:gd name="connsiteY10" fmla="*/ 33020 h 78740"/>
                <a:gd name="connsiteX11" fmla="*/ 49530 w 63500"/>
                <a:gd name="connsiteY11" fmla="*/ 29210 h 78740"/>
                <a:gd name="connsiteX12" fmla="*/ 29210 w 63500"/>
                <a:gd name="connsiteY12" fmla="*/ 11430 h 78740"/>
                <a:gd name="connsiteX13" fmla="*/ 3810 w 63500"/>
                <a:gd name="connsiteY13" fmla="*/ 17780 h 78740"/>
                <a:gd name="connsiteX14" fmla="*/ 3810 w 63500"/>
                <a:gd name="connsiteY14" fmla="*/ 5080 h 78740"/>
                <a:gd name="connsiteX15" fmla="*/ 49530 w 63500"/>
                <a:gd name="connsiteY15" fmla="*/ 43180 h 78740"/>
                <a:gd name="connsiteX16" fmla="*/ 13970 w 63500"/>
                <a:gd name="connsiteY16" fmla="*/ 55880 h 78740"/>
                <a:gd name="connsiteX17" fmla="*/ 26670 w 63500"/>
                <a:gd name="connsiteY17" fmla="*/ 67310 h 78740"/>
                <a:gd name="connsiteX18" fmla="*/ 49530 w 63500"/>
                <a:gd name="connsiteY18" fmla="*/ 4318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78740">
                  <a:moveTo>
                    <a:pt x="5080" y="5080"/>
                  </a:moveTo>
                  <a:cubicBezTo>
                    <a:pt x="8890" y="2540"/>
                    <a:pt x="19050" y="0"/>
                    <a:pt x="31750" y="0"/>
                  </a:cubicBezTo>
                  <a:cubicBezTo>
                    <a:pt x="53340" y="0"/>
                    <a:pt x="63500" y="10160"/>
                    <a:pt x="63500" y="29210"/>
                  </a:cubicBezTo>
                  <a:lnTo>
                    <a:pt x="63500" y="77470"/>
                  </a:lnTo>
                  <a:lnTo>
                    <a:pt x="50800" y="77470"/>
                  </a:lnTo>
                  <a:lnTo>
                    <a:pt x="50800" y="68580"/>
                  </a:lnTo>
                  <a:cubicBezTo>
                    <a:pt x="50800" y="64770"/>
                    <a:pt x="50800" y="62230"/>
                    <a:pt x="50800" y="62230"/>
                  </a:cubicBezTo>
                  <a:lnTo>
                    <a:pt x="50800" y="62230"/>
                  </a:lnTo>
                  <a:cubicBezTo>
                    <a:pt x="50800" y="64770"/>
                    <a:pt x="41910" y="78740"/>
                    <a:pt x="24130" y="78740"/>
                  </a:cubicBezTo>
                  <a:cubicBezTo>
                    <a:pt x="6350" y="78740"/>
                    <a:pt x="0" y="69850"/>
                    <a:pt x="0" y="55880"/>
                  </a:cubicBezTo>
                  <a:cubicBezTo>
                    <a:pt x="0" y="41910"/>
                    <a:pt x="17780" y="27940"/>
                    <a:pt x="49530" y="33020"/>
                  </a:cubicBezTo>
                  <a:lnTo>
                    <a:pt x="49530" y="29210"/>
                  </a:lnTo>
                  <a:cubicBezTo>
                    <a:pt x="49530" y="16510"/>
                    <a:pt x="41910" y="11430"/>
                    <a:pt x="29210" y="11430"/>
                  </a:cubicBezTo>
                  <a:cubicBezTo>
                    <a:pt x="16510" y="11430"/>
                    <a:pt x="8890" y="15240"/>
                    <a:pt x="3810" y="17780"/>
                  </a:cubicBezTo>
                  <a:lnTo>
                    <a:pt x="3810" y="5080"/>
                  </a:lnTo>
                  <a:close/>
                  <a:moveTo>
                    <a:pt x="49530" y="43180"/>
                  </a:moveTo>
                  <a:cubicBezTo>
                    <a:pt x="24130" y="39370"/>
                    <a:pt x="13970" y="45720"/>
                    <a:pt x="13970" y="55880"/>
                  </a:cubicBezTo>
                  <a:cubicBezTo>
                    <a:pt x="13970" y="66040"/>
                    <a:pt x="19050" y="67310"/>
                    <a:pt x="26670" y="67310"/>
                  </a:cubicBezTo>
                  <a:cubicBezTo>
                    <a:pt x="39370" y="67310"/>
                    <a:pt x="49530" y="54610"/>
                    <a:pt x="4953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Freeform 589">
              <a:extLst>
                <a:ext uri="{FF2B5EF4-FFF2-40B4-BE49-F238E27FC236}">
                  <a16:creationId xmlns:a16="http://schemas.microsoft.com/office/drawing/2014/main" id="{4A34B8B9-BC7A-5975-BCF2-291964D2871F}"/>
                </a:ext>
              </a:extLst>
            </p:cNvPr>
            <p:cNvSpPr/>
            <p:nvPr/>
          </p:nvSpPr>
          <p:spPr>
            <a:xfrm>
              <a:off x="6814819" y="6701790"/>
              <a:ext cx="53340" cy="81279"/>
            </a:xfrm>
            <a:custGeom>
              <a:avLst/>
              <a:gdLst>
                <a:gd name="connsiteX0" fmla="*/ 24130 w 53340"/>
                <a:gd name="connsiteY0" fmla="*/ 45720 h 81279"/>
                <a:gd name="connsiteX1" fmla="*/ 1270 w 53340"/>
                <a:gd name="connsiteY1" fmla="*/ 21590 h 81279"/>
                <a:gd name="connsiteX2" fmla="*/ 27940 w 53340"/>
                <a:gd name="connsiteY2" fmla="*/ 0 h 81279"/>
                <a:gd name="connsiteX3" fmla="*/ 49530 w 53340"/>
                <a:gd name="connsiteY3" fmla="*/ 5080 h 81279"/>
                <a:gd name="connsiteX4" fmla="*/ 49530 w 53340"/>
                <a:gd name="connsiteY4" fmla="*/ 17780 h 81279"/>
                <a:gd name="connsiteX5" fmla="*/ 29211 w 53340"/>
                <a:gd name="connsiteY5" fmla="*/ 12700 h 81279"/>
                <a:gd name="connsiteX6" fmla="*/ 13970 w 53340"/>
                <a:gd name="connsiteY6" fmla="*/ 22860 h 81279"/>
                <a:gd name="connsiteX7" fmla="*/ 29211 w 53340"/>
                <a:gd name="connsiteY7" fmla="*/ 35560 h 81279"/>
                <a:gd name="connsiteX8" fmla="*/ 53340 w 53340"/>
                <a:gd name="connsiteY8" fmla="*/ 59690 h 81279"/>
                <a:gd name="connsiteX9" fmla="*/ 25400 w 53340"/>
                <a:gd name="connsiteY9" fmla="*/ 81280 h 81279"/>
                <a:gd name="connsiteX10" fmla="*/ 0 w 53340"/>
                <a:gd name="connsiteY10" fmla="*/ 76200 h 81279"/>
                <a:gd name="connsiteX11" fmla="*/ 0 w 53340"/>
                <a:gd name="connsiteY11" fmla="*/ 63500 h 81279"/>
                <a:gd name="connsiteX12" fmla="*/ 24130 w 53340"/>
                <a:gd name="connsiteY12" fmla="*/ 69850 h 81279"/>
                <a:gd name="connsiteX13" fmla="*/ 39370 w 53340"/>
                <a:gd name="connsiteY13" fmla="*/ 59690 h 81279"/>
                <a:gd name="connsiteX14" fmla="*/ 22861 w 53340"/>
                <a:gd name="connsiteY14" fmla="*/ 46990 h 8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40" h="81279">
                  <a:moveTo>
                    <a:pt x="24130" y="45720"/>
                  </a:moveTo>
                  <a:cubicBezTo>
                    <a:pt x="10161" y="41910"/>
                    <a:pt x="1270" y="35560"/>
                    <a:pt x="1270" y="21590"/>
                  </a:cubicBezTo>
                  <a:cubicBezTo>
                    <a:pt x="1270" y="7620"/>
                    <a:pt x="12700" y="0"/>
                    <a:pt x="27940" y="0"/>
                  </a:cubicBezTo>
                  <a:cubicBezTo>
                    <a:pt x="43180" y="0"/>
                    <a:pt x="44450" y="2540"/>
                    <a:pt x="49530" y="5080"/>
                  </a:cubicBezTo>
                  <a:lnTo>
                    <a:pt x="49530" y="17780"/>
                  </a:lnTo>
                  <a:cubicBezTo>
                    <a:pt x="44450" y="15240"/>
                    <a:pt x="36830" y="12700"/>
                    <a:pt x="29211" y="12700"/>
                  </a:cubicBezTo>
                  <a:cubicBezTo>
                    <a:pt x="21590" y="12700"/>
                    <a:pt x="13970" y="15240"/>
                    <a:pt x="13970" y="22860"/>
                  </a:cubicBezTo>
                  <a:cubicBezTo>
                    <a:pt x="13970" y="30480"/>
                    <a:pt x="19050" y="31750"/>
                    <a:pt x="29211" y="35560"/>
                  </a:cubicBezTo>
                  <a:cubicBezTo>
                    <a:pt x="45720" y="40640"/>
                    <a:pt x="53340" y="46990"/>
                    <a:pt x="53340" y="59690"/>
                  </a:cubicBezTo>
                  <a:cubicBezTo>
                    <a:pt x="53340" y="72390"/>
                    <a:pt x="41911" y="81280"/>
                    <a:pt x="25400" y="81280"/>
                  </a:cubicBezTo>
                  <a:cubicBezTo>
                    <a:pt x="8890" y="81280"/>
                    <a:pt x="6350" y="78740"/>
                    <a:pt x="0" y="76200"/>
                  </a:cubicBezTo>
                  <a:lnTo>
                    <a:pt x="0" y="63500"/>
                  </a:lnTo>
                  <a:cubicBezTo>
                    <a:pt x="7620" y="67310"/>
                    <a:pt x="17780" y="69850"/>
                    <a:pt x="24130" y="69850"/>
                  </a:cubicBezTo>
                  <a:cubicBezTo>
                    <a:pt x="30480" y="69850"/>
                    <a:pt x="39370" y="67310"/>
                    <a:pt x="39370" y="59690"/>
                  </a:cubicBezTo>
                  <a:cubicBezTo>
                    <a:pt x="39370" y="52070"/>
                    <a:pt x="34290" y="50800"/>
                    <a:pt x="22861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 590">
              <a:extLst>
                <a:ext uri="{FF2B5EF4-FFF2-40B4-BE49-F238E27FC236}">
                  <a16:creationId xmlns:a16="http://schemas.microsoft.com/office/drawing/2014/main" id="{FAE47C14-8928-F4BC-8648-1A6CFF07B188}"/>
                </a:ext>
              </a:extLst>
            </p:cNvPr>
            <p:cNvSpPr/>
            <p:nvPr/>
          </p:nvSpPr>
          <p:spPr>
            <a:xfrm>
              <a:off x="6922769" y="6703059"/>
              <a:ext cx="63500" cy="78740"/>
            </a:xfrm>
            <a:custGeom>
              <a:avLst/>
              <a:gdLst>
                <a:gd name="connsiteX0" fmla="*/ 5080 w 63500"/>
                <a:gd name="connsiteY0" fmla="*/ 5080 h 78740"/>
                <a:gd name="connsiteX1" fmla="*/ 31750 w 63500"/>
                <a:gd name="connsiteY1" fmla="*/ 0 h 78740"/>
                <a:gd name="connsiteX2" fmla="*/ 63500 w 63500"/>
                <a:gd name="connsiteY2" fmla="*/ 29210 h 78740"/>
                <a:gd name="connsiteX3" fmla="*/ 63500 w 63500"/>
                <a:gd name="connsiteY3" fmla="*/ 77470 h 78740"/>
                <a:gd name="connsiteX4" fmla="*/ 50800 w 63500"/>
                <a:gd name="connsiteY4" fmla="*/ 77470 h 78740"/>
                <a:gd name="connsiteX5" fmla="*/ 50800 w 63500"/>
                <a:gd name="connsiteY5" fmla="*/ 68580 h 78740"/>
                <a:gd name="connsiteX6" fmla="*/ 50800 w 63500"/>
                <a:gd name="connsiteY6" fmla="*/ 62230 h 78740"/>
                <a:gd name="connsiteX7" fmla="*/ 50800 w 63500"/>
                <a:gd name="connsiteY7" fmla="*/ 62230 h 78740"/>
                <a:gd name="connsiteX8" fmla="*/ 24130 w 63500"/>
                <a:gd name="connsiteY8" fmla="*/ 78740 h 78740"/>
                <a:gd name="connsiteX9" fmla="*/ 0 w 63500"/>
                <a:gd name="connsiteY9" fmla="*/ 55880 h 78740"/>
                <a:gd name="connsiteX10" fmla="*/ 49530 w 63500"/>
                <a:gd name="connsiteY10" fmla="*/ 33020 h 78740"/>
                <a:gd name="connsiteX11" fmla="*/ 49530 w 63500"/>
                <a:gd name="connsiteY11" fmla="*/ 29210 h 78740"/>
                <a:gd name="connsiteX12" fmla="*/ 29211 w 63500"/>
                <a:gd name="connsiteY12" fmla="*/ 11430 h 78740"/>
                <a:gd name="connsiteX13" fmla="*/ 3811 w 63500"/>
                <a:gd name="connsiteY13" fmla="*/ 17780 h 78740"/>
                <a:gd name="connsiteX14" fmla="*/ 3811 w 63500"/>
                <a:gd name="connsiteY14" fmla="*/ 5080 h 78740"/>
                <a:gd name="connsiteX15" fmla="*/ 49530 w 63500"/>
                <a:gd name="connsiteY15" fmla="*/ 43180 h 78740"/>
                <a:gd name="connsiteX16" fmla="*/ 13970 w 63500"/>
                <a:gd name="connsiteY16" fmla="*/ 55880 h 78740"/>
                <a:gd name="connsiteX17" fmla="*/ 26670 w 63500"/>
                <a:gd name="connsiteY17" fmla="*/ 67310 h 78740"/>
                <a:gd name="connsiteX18" fmla="*/ 49530 w 63500"/>
                <a:gd name="connsiteY18" fmla="*/ 4318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78740">
                  <a:moveTo>
                    <a:pt x="5080" y="5080"/>
                  </a:moveTo>
                  <a:cubicBezTo>
                    <a:pt x="8890" y="2540"/>
                    <a:pt x="19050" y="0"/>
                    <a:pt x="31750" y="0"/>
                  </a:cubicBezTo>
                  <a:cubicBezTo>
                    <a:pt x="53340" y="0"/>
                    <a:pt x="63500" y="10160"/>
                    <a:pt x="63500" y="29210"/>
                  </a:cubicBezTo>
                  <a:lnTo>
                    <a:pt x="63500" y="77470"/>
                  </a:lnTo>
                  <a:lnTo>
                    <a:pt x="50800" y="77470"/>
                  </a:lnTo>
                  <a:lnTo>
                    <a:pt x="50800" y="68580"/>
                  </a:lnTo>
                  <a:cubicBezTo>
                    <a:pt x="50800" y="64770"/>
                    <a:pt x="50800" y="62230"/>
                    <a:pt x="50800" y="62230"/>
                  </a:cubicBezTo>
                  <a:lnTo>
                    <a:pt x="50800" y="62230"/>
                  </a:lnTo>
                  <a:cubicBezTo>
                    <a:pt x="50800" y="64770"/>
                    <a:pt x="41911" y="78740"/>
                    <a:pt x="24130" y="78740"/>
                  </a:cubicBezTo>
                  <a:cubicBezTo>
                    <a:pt x="6350" y="78740"/>
                    <a:pt x="0" y="69850"/>
                    <a:pt x="0" y="55880"/>
                  </a:cubicBezTo>
                  <a:cubicBezTo>
                    <a:pt x="0" y="41910"/>
                    <a:pt x="17780" y="27940"/>
                    <a:pt x="49530" y="33020"/>
                  </a:cubicBezTo>
                  <a:lnTo>
                    <a:pt x="49530" y="29210"/>
                  </a:lnTo>
                  <a:cubicBezTo>
                    <a:pt x="49530" y="16510"/>
                    <a:pt x="41911" y="11430"/>
                    <a:pt x="29211" y="11430"/>
                  </a:cubicBezTo>
                  <a:cubicBezTo>
                    <a:pt x="16511" y="11430"/>
                    <a:pt x="8890" y="15240"/>
                    <a:pt x="3811" y="17780"/>
                  </a:cubicBezTo>
                  <a:lnTo>
                    <a:pt x="3811" y="5080"/>
                  </a:lnTo>
                  <a:close/>
                  <a:moveTo>
                    <a:pt x="49530" y="43180"/>
                  </a:moveTo>
                  <a:cubicBezTo>
                    <a:pt x="24130" y="39370"/>
                    <a:pt x="13970" y="45720"/>
                    <a:pt x="13970" y="55880"/>
                  </a:cubicBezTo>
                  <a:cubicBezTo>
                    <a:pt x="13970" y="66040"/>
                    <a:pt x="19050" y="67310"/>
                    <a:pt x="26670" y="67310"/>
                  </a:cubicBezTo>
                  <a:cubicBezTo>
                    <a:pt x="39370" y="67310"/>
                    <a:pt x="49530" y="54610"/>
                    <a:pt x="4953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2" name="Freeform 591">
              <a:extLst>
                <a:ext uri="{FF2B5EF4-FFF2-40B4-BE49-F238E27FC236}">
                  <a16:creationId xmlns:a16="http://schemas.microsoft.com/office/drawing/2014/main" id="{D841B968-5ED3-A521-F9D1-4A5649B7818F}"/>
                </a:ext>
              </a:extLst>
            </p:cNvPr>
            <p:cNvSpPr/>
            <p:nvPr/>
          </p:nvSpPr>
          <p:spPr>
            <a:xfrm>
              <a:off x="7043419" y="6701790"/>
              <a:ext cx="53340" cy="81279"/>
            </a:xfrm>
            <a:custGeom>
              <a:avLst/>
              <a:gdLst>
                <a:gd name="connsiteX0" fmla="*/ 24130 w 53340"/>
                <a:gd name="connsiteY0" fmla="*/ 45720 h 81279"/>
                <a:gd name="connsiteX1" fmla="*/ 1270 w 53340"/>
                <a:gd name="connsiteY1" fmla="*/ 21590 h 81279"/>
                <a:gd name="connsiteX2" fmla="*/ 27940 w 53340"/>
                <a:gd name="connsiteY2" fmla="*/ 0 h 81279"/>
                <a:gd name="connsiteX3" fmla="*/ 49530 w 53340"/>
                <a:gd name="connsiteY3" fmla="*/ 5080 h 81279"/>
                <a:gd name="connsiteX4" fmla="*/ 49530 w 53340"/>
                <a:gd name="connsiteY4" fmla="*/ 17780 h 81279"/>
                <a:gd name="connsiteX5" fmla="*/ 29211 w 53340"/>
                <a:gd name="connsiteY5" fmla="*/ 12700 h 81279"/>
                <a:gd name="connsiteX6" fmla="*/ 13970 w 53340"/>
                <a:gd name="connsiteY6" fmla="*/ 22860 h 81279"/>
                <a:gd name="connsiteX7" fmla="*/ 29211 w 53340"/>
                <a:gd name="connsiteY7" fmla="*/ 35560 h 81279"/>
                <a:gd name="connsiteX8" fmla="*/ 53340 w 53340"/>
                <a:gd name="connsiteY8" fmla="*/ 59690 h 81279"/>
                <a:gd name="connsiteX9" fmla="*/ 25400 w 53340"/>
                <a:gd name="connsiteY9" fmla="*/ 81280 h 81279"/>
                <a:gd name="connsiteX10" fmla="*/ 0 w 53340"/>
                <a:gd name="connsiteY10" fmla="*/ 76200 h 81279"/>
                <a:gd name="connsiteX11" fmla="*/ 0 w 53340"/>
                <a:gd name="connsiteY11" fmla="*/ 63500 h 81279"/>
                <a:gd name="connsiteX12" fmla="*/ 24130 w 53340"/>
                <a:gd name="connsiteY12" fmla="*/ 69850 h 81279"/>
                <a:gd name="connsiteX13" fmla="*/ 39370 w 53340"/>
                <a:gd name="connsiteY13" fmla="*/ 59690 h 81279"/>
                <a:gd name="connsiteX14" fmla="*/ 22861 w 53340"/>
                <a:gd name="connsiteY14" fmla="*/ 46990 h 8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40" h="81279">
                  <a:moveTo>
                    <a:pt x="24130" y="45720"/>
                  </a:moveTo>
                  <a:cubicBezTo>
                    <a:pt x="10161" y="41910"/>
                    <a:pt x="1270" y="35560"/>
                    <a:pt x="1270" y="21590"/>
                  </a:cubicBezTo>
                  <a:cubicBezTo>
                    <a:pt x="1270" y="7620"/>
                    <a:pt x="12700" y="0"/>
                    <a:pt x="27940" y="0"/>
                  </a:cubicBezTo>
                  <a:cubicBezTo>
                    <a:pt x="43180" y="0"/>
                    <a:pt x="44450" y="2540"/>
                    <a:pt x="49530" y="5080"/>
                  </a:cubicBezTo>
                  <a:lnTo>
                    <a:pt x="49530" y="17780"/>
                  </a:lnTo>
                  <a:cubicBezTo>
                    <a:pt x="44450" y="15240"/>
                    <a:pt x="36830" y="12700"/>
                    <a:pt x="29211" y="12700"/>
                  </a:cubicBezTo>
                  <a:cubicBezTo>
                    <a:pt x="21590" y="12700"/>
                    <a:pt x="13970" y="15240"/>
                    <a:pt x="13970" y="22860"/>
                  </a:cubicBezTo>
                  <a:cubicBezTo>
                    <a:pt x="13970" y="30480"/>
                    <a:pt x="19050" y="31750"/>
                    <a:pt x="29211" y="35560"/>
                  </a:cubicBezTo>
                  <a:cubicBezTo>
                    <a:pt x="45720" y="40640"/>
                    <a:pt x="53340" y="46990"/>
                    <a:pt x="53340" y="59690"/>
                  </a:cubicBezTo>
                  <a:cubicBezTo>
                    <a:pt x="53340" y="72390"/>
                    <a:pt x="41911" y="81280"/>
                    <a:pt x="25400" y="81280"/>
                  </a:cubicBezTo>
                  <a:cubicBezTo>
                    <a:pt x="8890" y="81280"/>
                    <a:pt x="6350" y="78740"/>
                    <a:pt x="0" y="76200"/>
                  </a:cubicBezTo>
                  <a:lnTo>
                    <a:pt x="0" y="63500"/>
                  </a:lnTo>
                  <a:cubicBezTo>
                    <a:pt x="7620" y="67310"/>
                    <a:pt x="17780" y="69850"/>
                    <a:pt x="24130" y="69850"/>
                  </a:cubicBezTo>
                  <a:cubicBezTo>
                    <a:pt x="30480" y="69850"/>
                    <a:pt x="39370" y="67310"/>
                    <a:pt x="39370" y="59690"/>
                  </a:cubicBezTo>
                  <a:cubicBezTo>
                    <a:pt x="39370" y="52070"/>
                    <a:pt x="34290" y="50800"/>
                    <a:pt x="22861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 592">
              <a:extLst>
                <a:ext uri="{FF2B5EF4-FFF2-40B4-BE49-F238E27FC236}">
                  <a16:creationId xmlns:a16="http://schemas.microsoft.com/office/drawing/2014/main" id="{28F8241A-D079-092D-17AD-4558C07CD928}"/>
                </a:ext>
              </a:extLst>
            </p:cNvPr>
            <p:cNvSpPr/>
            <p:nvPr/>
          </p:nvSpPr>
          <p:spPr>
            <a:xfrm>
              <a:off x="7113269" y="6701790"/>
              <a:ext cx="71120" cy="78740"/>
            </a:xfrm>
            <a:custGeom>
              <a:avLst/>
              <a:gdLst>
                <a:gd name="connsiteX0" fmla="*/ 71120 w 71120"/>
                <a:gd name="connsiteY0" fmla="*/ 35560 h 78740"/>
                <a:gd name="connsiteX1" fmla="*/ 71120 w 71120"/>
                <a:gd name="connsiteY1" fmla="*/ 43180 h 78740"/>
                <a:gd name="connsiteX2" fmla="*/ 13970 w 71120"/>
                <a:gd name="connsiteY2" fmla="*/ 43180 h 78740"/>
                <a:gd name="connsiteX3" fmla="*/ 40640 w 71120"/>
                <a:gd name="connsiteY3" fmla="*/ 67310 h 78740"/>
                <a:gd name="connsiteX4" fmla="*/ 68580 w 71120"/>
                <a:gd name="connsiteY4" fmla="*/ 59690 h 78740"/>
                <a:gd name="connsiteX5" fmla="*/ 68580 w 71120"/>
                <a:gd name="connsiteY5" fmla="*/ 72390 h 78740"/>
                <a:gd name="connsiteX6" fmla="*/ 40640 w 71120"/>
                <a:gd name="connsiteY6" fmla="*/ 78740 h 78740"/>
                <a:gd name="connsiteX7" fmla="*/ 0 w 71120"/>
                <a:gd name="connsiteY7" fmla="*/ 39370 h 78740"/>
                <a:gd name="connsiteX8" fmla="*/ 36830 w 71120"/>
                <a:gd name="connsiteY8" fmla="*/ 0 h 78740"/>
                <a:gd name="connsiteX9" fmla="*/ 71120 w 71120"/>
                <a:gd name="connsiteY9" fmla="*/ 35560 h 78740"/>
                <a:gd name="connsiteX10" fmla="*/ 35561 w 71120"/>
                <a:gd name="connsiteY10" fmla="*/ 12700 h 78740"/>
                <a:gd name="connsiteX11" fmla="*/ 12700 w 71120"/>
                <a:gd name="connsiteY11" fmla="*/ 34290 h 78740"/>
                <a:gd name="connsiteX12" fmla="*/ 55880 w 71120"/>
                <a:gd name="connsiteY12" fmla="*/ 34290 h 78740"/>
                <a:gd name="connsiteX13" fmla="*/ 35561 w 71120"/>
                <a:gd name="connsiteY13" fmla="*/ 1270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120" h="78740">
                  <a:moveTo>
                    <a:pt x="71120" y="35560"/>
                  </a:moveTo>
                  <a:cubicBezTo>
                    <a:pt x="71120" y="38100"/>
                    <a:pt x="71120" y="41910"/>
                    <a:pt x="71120" y="43180"/>
                  </a:cubicBezTo>
                  <a:lnTo>
                    <a:pt x="13970" y="43180"/>
                  </a:lnTo>
                  <a:cubicBezTo>
                    <a:pt x="13970" y="58420"/>
                    <a:pt x="24130" y="67310"/>
                    <a:pt x="40640" y="67310"/>
                  </a:cubicBezTo>
                  <a:cubicBezTo>
                    <a:pt x="57150" y="67310"/>
                    <a:pt x="62230" y="64770"/>
                    <a:pt x="68580" y="59690"/>
                  </a:cubicBezTo>
                  <a:lnTo>
                    <a:pt x="68580" y="72390"/>
                  </a:lnTo>
                  <a:cubicBezTo>
                    <a:pt x="62230" y="76200"/>
                    <a:pt x="52070" y="78740"/>
                    <a:pt x="40640" y="78740"/>
                  </a:cubicBezTo>
                  <a:cubicBezTo>
                    <a:pt x="16511" y="78740"/>
                    <a:pt x="0" y="62230"/>
                    <a:pt x="0" y="39370"/>
                  </a:cubicBezTo>
                  <a:cubicBezTo>
                    <a:pt x="0" y="16510"/>
                    <a:pt x="16511" y="0"/>
                    <a:pt x="36830" y="0"/>
                  </a:cubicBezTo>
                  <a:cubicBezTo>
                    <a:pt x="57150" y="0"/>
                    <a:pt x="71120" y="16510"/>
                    <a:pt x="71120" y="35560"/>
                  </a:cubicBezTo>
                  <a:close/>
                  <a:moveTo>
                    <a:pt x="35561" y="12700"/>
                  </a:moveTo>
                  <a:cubicBezTo>
                    <a:pt x="22861" y="12700"/>
                    <a:pt x="13970" y="22860"/>
                    <a:pt x="12700" y="34290"/>
                  </a:cubicBezTo>
                  <a:lnTo>
                    <a:pt x="55880" y="34290"/>
                  </a:lnTo>
                  <a:cubicBezTo>
                    <a:pt x="55880" y="22860"/>
                    <a:pt x="48261" y="12700"/>
                    <a:pt x="35561" y="127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8F9EF0B6-B756-76D6-194A-01AB5596DBE4}"/>
                </a:ext>
              </a:extLst>
            </p:cNvPr>
            <p:cNvSpPr/>
            <p:nvPr/>
          </p:nvSpPr>
          <p:spPr>
            <a:xfrm>
              <a:off x="7199630" y="6703059"/>
              <a:ext cx="63500" cy="78740"/>
            </a:xfrm>
            <a:custGeom>
              <a:avLst/>
              <a:gdLst>
                <a:gd name="connsiteX0" fmla="*/ 40639 w 63500"/>
                <a:gd name="connsiteY0" fmla="*/ 66040 h 78740"/>
                <a:gd name="connsiteX1" fmla="*/ 63500 w 63500"/>
                <a:gd name="connsiteY1" fmla="*/ 59690 h 78740"/>
                <a:gd name="connsiteX2" fmla="*/ 63500 w 63500"/>
                <a:gd name="connsiteY2" fmla="*/ 72390 h 78740"/>
                <a:gd name="connsiteX3" fmla="*/ 39370 w 63500"/>
                <a:gd name="connsiteY3" fmla="*/ 78740 h 78740"/>
                <a:gd name="connsiteX4" fmla="*/ 0 w 63500"/>
                <a:gd name="connsiteY4" fmla="*/ 39370 h 78740"/>
                <a:gd name="connsiteX5" fmla="*/ 39370 w 63500"/>
                <a:gd name="connsiteY5" fmla="*/ 0 h 78740"/>
                <a:gd name="connsiteX6" fmla="*/ 62230 w 63500"/>
                <a:gd name="connsiteY6" fmla="*/ 6350 h 78740"/>
                <a:gd name="connsiteX7" fmla="*/ 62230 w 63500"/>
                <a:gd name="connsiteY7" fmla="*/ 20320 h 78740"/>
                <a:gd name="connsiteX8" fmla="*/ 39370 w 63500"/>
                <a:gd name="connsiteY8" fmla="*/ 13970 h 78740"/>
                <a:gd name="connsiteX9" fmla="*/ 12700 w 63500"/>
                <a:gd name="connsiteY9" fmla="*/ 40640 h 78740"/>
                <a:gd name="connsiteX10" fmla="*/ 39370 w 63500"/>
                <a:gd name="connsiteY10" fmla="*/ 6731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500" h="78740">
                  <a:moveTo>
                    <a:pt x="40639" y="66040"/>
                  </a:moveTo>
                  <a:cubicBezTo>
                    <a:pt x="50800" y="66040"/>
                    <a:pt x="59689" y="62230"/>
                    <a:pt x="63500" y="59690"/>
                  </a:cubicBezTo>
                  <a:lnTo>
                    <a:pt x="63500" y="72390"/>
                  </a:lnTo>
                  <a:cubicBezTo>
                    <a:pt x="58420" y="74930"/>
                    <a:pt x="52070" y="78740"/>
                    <a:pt x="3937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9370" y="0"/>
                  </a:cubicBezTo>
                  <a:cubicBezTo>
                    <a:pt x="62230" y="0"/>
                    <a:pt x="58420" y="3810"/>
                    <a:pt x="62230" y="6350"/>
                  </a:cubicBezTo>
                  <a:lnTo>
                    <a:pt x="62230" y="20320"/>
                  </a:lnTo>
                  <a:cubicBezTo>
                    <a:pt x="57150" y="16510"/>
                    <a:pt x="49530" y="13970"/>
                    <a:pt x="39370" y="13970"/>
                  </a:cubicBezTo>
                  <a:cubicBezTo>
                    <a:pt x="24130" y="13970"/>
                    <a:pt x="12700" y="25400"/>
                    <a:pt x="12700" y="40640"/>
                  </a:cubicBezTo>
                  <a:cubicBezTo>
                    <a:pt x="12700" y="55880"/>
                    <a:pt x="22860" y="67310"/>
                    <a:pt x="3937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 594">
              <a:extLst>
                <a:ext uri="{FF2B5EF4-FFF2-40B4-BE49-F238E27FC236}">
                  <a16:creationId xmlns:a16="http://schemas.microsoft.com/office/drawing/2014/main" id="{3BD47868-4269-B91F-626A-9318F45EBA27}"/>
                </a:ext>
              </a:extLst>
            </p:cNvPr>
            <p:cNvSpPr/>
            <p:nvPr/>
          </p:nvSpPr>
          <p:spPr>
            <a:xfrm>
              <a:off x="7277100" y="6703059"/>
              <a:ext cx="78740" cy="78740"/>
            </a:xfrm>
            <a:custGeom>
              <a:avLst/>
              <a:gdLst>
                <a:gd name="connsiteX0" fmla="*/ 78740 w 78740"/>
                <a:gd name="connsiteY0" fmla="*/ 39370 h 78740"/>
                <a:gd name="connsiteX1" fmla="*/ 39370 w 78740"/>
                <a:gd name="connsiteY1" fmla="*/ 78740 h 78740"/>
                <a:gd name="connsiteX2" fmla="*/ 0 w 78740"/>
                <a:gd name="connsiteY2" fmla="*/ 39370 h 78740"/>
                <a:gd name="connsiteX3" fmla="*/ 39370 w 78740"/>
                <a:gd name="connsiteY3" fmla="*/ 0 h 78740"/>
                <a:gd name="connsiteX4" fmla="*/ 78740 w 78740"/>
                <a:gd name="connsiteY4" fmla="*/ 39370 h 78740"/>
                <a:gd name="connsiteX5" fmla="*/ 64770 w 78740"/>
                <a:gd name="connsiteY5" fmla="*/ 39370 h 78740"/>
                <a:gd name="connsiteX6" fmla="*/ 39370 w 78740"/>
                <a:gd name="connsiteY6" fmla="*/ 11430 h 78740"/>
                <a:gd name="connsiteX7" fmla="*/ 13970 w 78740"/>
                <a:gd name="connsiteY7" fmla="*/ 39370 h 78740"/>
                <a:gd name="connsiteX8" fmla="*/ 39370 w 78740"/>
                <a:gd name="connsiteY8" fmla="*/ 67310 h 78740"/>
                <a:gd name="connsiteX9" fmla="*/ 64770 w 78740"/>
                <a:gd name="connsiteY9" fmla="*/ 3937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740" h="78740">
                  <a:moveTo>
                    <a:pt x="78740" y="39370"/>
                  </a:moveTo>
                  <a:cubicBezTo>
                    <a:pt x="78740" y="62230"/>
                    <a:pt x="62230" y="78740"/>
                    <a:pt x="3937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9370" y="0"/>
                  </a:cubicBezTo>
                  <a:cubicBezTo>
                    <a:pt x="62230" y="0"/>
                    <a:pt x="78740" y="16510"/>
                    <a:pt x="78740" y="39370"/>
                  </a:cubicBezTo>
                  <a:close/>
                  <a:moveTo>
                    <a:pt x="64770" y="39370"/>
                  </a:moveTo>
                  <a:cubicBezTo>
                    <a:pt x="64770" y="22860"/>
                    <a:pt x="53340" y="11430"/>
                    <a:pt x="39370" y="11430"/>
                  </a:cubicBezTo>
                  <a:cubicBezTo>
                    <a:pt x="25400" y="11430"/>
                    <a:pt x="13970" y="22860"/>
                    <a:pt x="13970" y="39370"/>
                  </a:cubicBezTo>
                  <a:cubicBezTo>
                    <a:pt x="13970" y="55880"/>
                    <a:pt x="25400" y="67310"/>
                    <a:pt x="39370" y="67310"/>
                  </a:cubicBezTo>
                  <a:cubicBezTo>
                    <a:pt x="53340" y="67310"/>
                    <a:pt x="64770" y="55880"/>
                    <a:pt x="6477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 595">
              <a:extLst>
                <a:ext uri="{FF2B5EF4-FFF2-40B4-BE49-F238E27FC236}">
                  <a16:creationId xmlns:a16="http://schemas.microsoft.com/office/drawing/2014/main" id="{2F1B285F-40BC-14D7-0865-D249154516DD}"/>
                </a:ext>
              </a:extLst>
            </p:cNvPr>
            <p:cNvSpPr/>
            <p:nvPr/>
          </p:nvSpPr>
          <p:spPr>
            <a:xfrm>
              <a:off x="7378700" y="6703059"/>
              <a:ext cx="67309" cy="80009"/>
            </a:xfrm>
            <a:custGeom>
              <a:avLst/>
              <a:gdLst>
                <a:gd name="connsiteX0" fmla="*/ 11430 w 67309"/>
                <a:gd name="connsiteY0" fmla="*/ 1270 h 80009"/>
                <a:gd name="connsiteX1" fmla="*/ 11430 w 67309"/>
                <a:gd name="connsiteY1" fmla="*/ 11430 h 80009"/>
                <a:gd name="connsiteX2" fmla="*/ 11430 w 67309"/>
                <a:gd name="connsiteY2" fmla="*/ 17780 h 80009"/>
                <a:gd name="connsiteX3" fmla="*/ 11430 w 67309"/>
                <a:gd name="connsiteY3" fmla="*/ 17780 h 80009"/>
                <a:gd name="connsiteX4" fmla="*/ 40640 w 67309"/>
                <a:gd name="connsiteY4" fmla="*/ 0 h 80009"/>
                <a:gd name="connsiteX5" fmla="*/ 67310 w 67309"/>
                <a:gd name="connsiteY5" fmla="*/ 30480 h 80009"/>
                <a:gd name="connsiteX6" fmla="*/ 67310 w 67309"/>
                <a:gd name="connsiteY6" fmla="*/ 78740 h 80009"/>
                <a:gd name="connsiteX7" fmla="*/ 53340 w 67309"/>
                <a:gd name="connsiteY7" fmla="*/ 78740 h 80009"/>
                <a:gd name="connsiteX8" fmla="*/ 53340 w 67309"/>
                <a:gd name="connsiteY8" fmla="*/ 34290 h 80009"/>
                <a:gd name="connsiteX9" fmla="*/ 39370 w 67309"/>
                <a:gd name="connsiteY9" fmla="*/ 13970 h 80009"/>
                <a:gd name="connsiteX10" fmla="*/ 13970 w 67309"/>
                <a:gd name="connsiteY10" fmla="*/ 41910 h 80009"/>
                <a:gd name="connsiteX11" fmla="*/ 13970 w 67309"/>
                <a:gd name="connsiteY11" fmla="*/ 80010 h 80009"/>
                <a:gd name="connsiteX12" fmla="*/ 0 w 67309"/>
                <a:gd name="connsiteY12" fmla="*/ 80010 h 80009"/>
                <a:gd name="connsiteX13" fmla="*/ 0 w 67309"/>
                <a:gd name="connsiteY13" fmla="*/ 3810 h 80009"/>
                <a:gd name="connsiteX14" fmla="*/ 12700 w 67309"/>
                <a:gd name="connsiteY14" fmla="*/ 3810 h 8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09" h="80009">
                  <a:moveTo>
                    <a:pt x="11430" y="1270"/>
                  </a:moveTo>
                  <a:lnTo>
                    <a:pt x="11430" y="11430"/>
                  </a:lnTo>
                  <a:cubicBezTo>
                    <a:pt x="11430" y="15240"/>
                    <a:pt x="11430" y="16510"/>
                    <a:pt x="11430" y="17780"/>
                  </a:cubicBezTo>
                  <a:lnTo>
                    <a:pt x="11430" y="17780"/>
                  </a:lnTo>
                  <a:cubicBezTo>
                    <a:pt x="13970" y="11430"/>
                    <a:pt x="24130" y="0"/>
                    <a:pt x="40640" y="0"/>
                  </a:cubicBezTo>
                  <a:cubicBezTo>
                    <a:pt x="57150" y="0"/>
                    <a:pt x="67310" y="11430"/>
                    <a:pt x="67310" y="30480"/>
                  </a:cubicBezTo>
                  <a:lnTo>
                    <a:pt x="67310" y="78740"/>
                  </a:lnTo>
                  <a:lnTo>
                    <a:pt x="53340" y="78740"/>
                  </a:lnTo>
                  <a:lnTo>
                    <a:pt x="53340" y="34290"/>
                  </a:lnTo>
                  <a:cubicBezTo>
                    <a:pt x="53340" y="24130"/>
                    <a:pt x="52070" y="13970"/>
                    <a:pt x="39370" y="13970"/>
                  </a:cubicBezTo>
                  <a:cubicBezTo>
                    <a:pt x="26670" y="13970"/>
                    <a:pt x="13970" y="25400"/>
                    <a:pt x="13970" y="41910"/>
                  </a:cubicBezTo>
                  <a:lnTo>
                    <a:pt x="13970" y="80010"/>
                  </a:lnTo>
                  <a:lnTo>
                    <a:pt x="0" y="80010"/>
                  </a:lnTo>
                  <a:lnTo>
                    <a:pt x="0" y="3810"/>
                  </a:lnTo>
                  <a:lnTo>
                    <a:pt x="1270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 596">
              <a:extLst>
                <a:ext uri="{FF2B5EF4-FFF2-40B4-BE49-F238E27FC236}">
                  <a16:creationId xmlns:a16="http://schemas.microsoft.com/office/drawing/2014/main" id="{DA012F2A-01FB-4725-9D9C-D64DD737240E}"/>
                </a:ext>
              </a:extLst>
            </p:cNvPr>
            <p:cNvSpPr/>
            <p:nvPr/>
          </p:nvSpPr>
          <p:spPr>
            <a:xfrm>
              <a:off x="7465059" y="6672580"/>
              <a:ext cx="76200" cy="110489"/>
            </a:xfrm>
            <a:custGeom>
              <a:avLst/>
              <a:gdLst>
                <a:gd name="connsiteX0" fmla="*/ 74930 w 76200"/>
                <a:gd name="connsiteY0" fmla="*/ 107950 h 110489"/>
                <a:gd name="connsiteX1" fmla="*/ 62230 w 76200"/>
                <a:gd name="connsiteY1" fmla="*/ 107950 h 110489"/>
                <a:gd name="connsiteX2" fmla="*/ 62230 w 76200"/>
                <a:gd name="connsiteY2" fmla="*/ 99060 h 110489"/>
                <a:gd name="connsiteX3" fmla="*/ 62230 w 76200"/>
                <a:gd name="connsiteY3" fmla="*/ 93980 h 110489"/>
                <a:gd name="connsiteX4" fmla="*/ 62230 w 76200"/>
                <a:gd name="connsiteY4" fmla="*/ 93980 h 110489"/>
                <a:gd name="connsiteX5" fmla="*/ 35560 w 76200"/>
                <a:gd name="connsiteY5" fmla="*/ 110489 h 110489"/>
                <a:gd name="connsiteX6" fmla="*/ 0 w 76200"/>
                <a:gd name="connsiteY6" fmla="*/ 71120 h 110489"/>
                <a:gd name="connsiteX7" fmla="*/ 35560 w 76200"/>
                <a:gd name="connsiteY7" fmla="*/ 31750 h 110489"/>
                <a:gd name="connsiteX8" fmla="*/ 62230 w 76200"/>
                <a:gd name="connsiteY8" fmla="*/ 45720 h 110489"/>
                <a:gd name="connsiteX9" fmla="*/ 62230 w 76200"/>
                <a:gd name="connsiteY9" fmla="*/ 45720 h 110489"/>
                <a:gd name="connsiteX10" fmla="*/ 62230 w 76200"/>
                <a:gd name="connsiteY10" fmla="*/ 39370 h 110489"/>
                <a:gd name="connsiteX11" fmla="*/ 62230 w 76200"/>
                <a:gd name="connsiteY11" fmla="*/ 0 h 110489"/>
                <a:gd name="connsiteX12" fmla="*/ 76200 w 76200"/>
                <a:gd name="connsiteY12" fmla="*/ 0 h 110489"/>
                <a:gd name="connsiteX13" fmla="*/ 76200 w 76200"/>
                <a:gd name="connsiteY13" fmla="*/ 109220 h 110489"/>
                <a:gd name="connsiteX14" fmla="*/ 12700 w 76200"/>
                <a:gd name="connsiteY14" fmla="*/ 69850 h 110489"/>
                <a:gd name="connsiteX15" fmla="*/ 36830 w 76200"/>
                <a:gd name="connsiteY15" fmla="*/ 97789 h 110489"/>
                <a:gd name="connsiteX16" fmla="*/ 60960 w 76200"/>
                <a:gd name="connsiteY16" fmla="*/ 69850 h 110489"/>
                <a:gd name="connsiteX17" fmla="*/ 36830 w 76200"/>
                <a:gd name="connsiteY17" fmla="*/ 41910 h 110489"/>
                <a:gd name="connsiteX18" fmla="*/ 12700 w 76200"/>
                <a:gd name="connsiteY18" fmla="*/ 69850 h 110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200" h="110489">
                  <a:moveTo>
                    <a:pt x="74930" y="107950"/>
                  </a:moveTo>
                  <a:lnTo>
                    <a:pt x="62230" y="107950"/>
                  </a:lnTo>
                  <a:lnTo>
                    <a:pt x="62230" y="99060"/>
                  </a:lnTo>
                  <a:cubicBezTo>
                    <a:pt x="62230" y="95250"/>
                    <a:pt x="62230" y="93980"/>
                    <a:pt x="62230" y="93980"/>
                  </a:cubicBezTo>
                  <a:lnTo>
                    <a:pt x="62230" y="93980"/>
                  </a:lnTo>
                  <a:cubicBezTo>
                    <a:pt x="58420" y="102870"/>
                    <a:pt x="46990" y="110489"/>
                    <a:pt x="35560" y="110489"/>
                  </a:cubicBezTo>
                  <a:cubicBezTo>
                    <a:pt x="15240" y="110489"/>
                    <a:pt x="0" y="93980"/>
                    <a:pt x="0" y="71120"/>
                  </a:cubicBezTo>
                  <a:cubicBezTo>
                    <a:pt x="0" y="48260"/>
                    <a:pt x="15240" y="31750"/>
                    <a:pt x="35560" y="31750"/>
                  </a:cubicBezTo>
                  <a:cubicBezTo>
                    <a:pt x="55880" y="31750"/>
                    <a:pt x="58420" y="38100"/>
                    <a:pt x="62230" y="45720"/>
                  </a:cubicBezTo>
                  <a:lnTo>
                    <a:pt x="62230" y="45720"/>
                  </a:lnTo>
                  <a:cubicBezTo>
                    <a:pt x="62230" y="45720"/>
                    <a:pt x="62230" y="43180"/>
                    <a:pt x="62230" y="39370"/>
                  </a:cubicBezTo>
                  <a:lnTo>
                    <a:pt x="62230" y="0"/>
                  </a:lnTo>
                  <a:lnTo>
                    <a:pt x="76200" y="0"/>
                  </a:lnTo>
                  <a:lnTo>
                    <a:pt x="76200" y="109220"/>
                  </a:lnTo>
                  <a:close/>
                  <a:moveTo>
                    <a:pt x="12700" y="69850"/>
                  </a:moveTo>
                  <a:cubicBezTo>
                    <a:pt x="12700" y="85089"/>
                    <a:pt x="21590" y="97789"/>
                    <a:pt x="36830" y="97789"/>
                  </a:cubicBezTo>
                  <a:cubicBezTo>
                    <a:pt x="52070" y="97789"/>
                    <a:pt x="60960" y="88900"/>
                    <a:pt x="60960" y="69850"/>
                  </a:cubicBezTo>
                  <a:cubicBezTo>
                    <a:pt x="60960" y="50800"/>
                    <a:pt x="48260" y="41910"/>
                    <a:pt x="36830" y="41910"/>
                  </a:cubicBezTo>
                  <a:cubicBezTo>
                    <a:pt x="25400" y="41910"/>
                    <a:pt x="12700" y="53339"/>
                    <a:pt x="12700" y="698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 597">
              <a:extLst>
                <a:ext uri="{FF2B5EF4-FFF2-40B4-BE49-F238E27FC236}">
                  <a16:creationId xmlns:a16="http://schemas.microsoft.com/office/drawing/2014/main" id="{A871709E-9696-68A3-EAF8-8AE1633E4BED}"/>
                </a:ext>
              </a:extLst>
            </p:cNvPr>
            <p:cNvSpPr/>
            <p:nvPr/>
          </p:nvSpPr>
          <p:spPr>
            <a:xfrm>
              <a:off x="7566659" y="6701790"/>
              <a:ext cx="41450" cy="77469"/>
            </a:xfrm>
            <a:custGeom>
              <a:avLst/>
              <a:gdLst>
                <a:gd name="connsiteX0" fmla="*/ 0 w 41450"/>
                <a:gd name="connsiteY0" fmla="*/ 2540 h 77469"/>
                <a:gd name="connsiteX1" fmla="*/ 12700 w 41450"/>
                <a:gd name="connsiteY1" fmla="*/ 2540 h 77469"/>
                <a:gd name="connsiteX2" fmla="*/ 12700 w 41450"/>
                <a:gd name="connsiteY2" fmla="*/ 12700 h 77469"/>
                <a:gd name="connsiteX3" fmla="*/ 12700 w 41450"/>
                <a:gd name="connsiteY3" fmla="*/ 17780 h 77469"/>
                <a:gd name="connsiteX4" fmla="*/ 12700 w 41450"/>
                <a:gd name="connsiteY4" fmla="*/ 17780 h 77469"/>
                <a:gd name="connsiteX5" fmla="*/ 35560 w 41450"/>
                <a:gd name="connsiteY5" fmla="*/ 0 h 77469"/>
                <a:gd name="connsiteX6" fmla="*/ 40640 w 41450"/>
                <a:gd name="connsiteY6" fmla="*/ 0 h 77469"/>
                <a:gd name="connsiteX7" fmla="*/ 40640 w 41450"/>
                <a:gd name="connsiteY7" fmla="*/ 13970 h 77469"/>
                <a:gd name="connsiteX8" fmla="*/ 36830 w 41450"/>
                <a:gd name="connsiteY8" fmla="*/ 13970 h 77469"/>
                <a:gd name="connsiteX9" fmla="*/ 13970 w 41450"/>
                <a:gd name="connsiteY9" fmla="*/ 44450 h 77469"/>
                <a:gd name="connsiteX10" fmla="*/ 13970 w 41450"/>
                <a:gd name="connsiteY10" fmla="*/ 77470 h 77469"/>
                <a:gd name="connsiteX11" fmla="*/ 0 w 41450"/>
                <a:gd name="connsiteY11" fmla="*/ 77470 h 77469"/>
                <a:gd name="connsiteX12" fmla="*/ 0 w 41450"/>
                <a:gd name="connsiteY12" fmla="*/ 1270 h 77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450" h="77469">
                  <a:moveTo>
                    <a:pt x="0" y="2540"/>
                  </a:moveTo>
                  <a:lnTo>
                    <a:pt x="12700" y="2540"/>
                  </a:lnTo>
                  <a:lnTo>
                    <a:pt x="12700" y="12700"/>
                  </a:lnTo>
                  <a:cubicBezTo>
                    <a:pt x="12700" y="15240"/>
                    <a:pt x="12700" y="17780"/>
                    <a:pt x="12700" y="17780"/>
                  </a:cubicBezTo>
                  <a:lnTo>
                    <a:pt x="12700" y="17780"/>
                  </a:lnTo>
                  <a:cubicBezTo>
                    <a:pt x="16510" y="6350"/>
                    <a:pt x="25400" y="0"/>
                    <a:pt x="35560" y="0"/>
                  </a:cubicBezTo>
                  <a:cubicBezTo>
                    <a:pt x="45720" y="0"/>
                    <a:pt x="39370" y="0"/>
                    <a:pt x="40640" y="0"/>
                  </a:cubicBezTo>
                  <a:lnTo>
                    <a:pt x="40640" y="13970"/>
                  </a:lnTo>
                  <a:cubicBezTo>
                    <a:pt x="40640" y="13970"/>
                    <a:pt x="38100" y="13970"/>
                    <a:pt x="36830" y="13970"/>
                  </a:cubicBezTo>
                  <a:cubicBezTo>
                    <a:pt x="21590" y="13970"/>
                    <a:pt x="13970" y="30480"/>
                    <a:pt x="13970" y="44450"/>
                  </a:cubicBezTo>
                  <a:lnTo>
                    <a:pt x="13970" y="77470"/>
                  </a:lnTo>
                  <a:lnTo>
                    <a:pt x="0" y="774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 598">
              <a:extLst>
                <a:ext uri="{FF2B5EF4-FFF2-40B4-BE49-F238E27FC236}">
                  <a16:creationId xmlns:a16="http://schemas.microsoft.com/office/drawing/2014/main" id="{6CB5C6C5-335D-63B8-B060-44BF1ACC9A9C}"/>
                </a:ext>
              </a:extLst>
            </p:cNvPr>
            <p:cNvSpPr/>
            <p:nvPr/>
          </p:nvSpPr>
          <p:spPr>
            <a:xfrm>
              <a:off x="7612030" y="6703059"/>
              <a:ext cx="81629" cy="111759"/>
            </a:xfrm>
            <a:custGeom>
              <a:avLst/>
              <a:gdLst>
                <a:gd name="connsiteX0" fmla="*/ 5429 w 81629"/>
                <a:gd name="connsiteY0" fmla="*/ 99060 h 111759"/>
                <a:gd name="connsiteX1" fmla="*/ 13050 w 81629"/>
                <a:gd name="connsiteY1" fmla="*/ 99060 h 111759"/>
                <a:gd name="connsiteX2" fmla="*/ 37179 w 81629"/>
                <a:gd name="connsiteY2" fmla="*/ 74930 h 111759"/>
                <a:gd name="connsiteX3" fmla="*/ 5429 w 81629"/>
                <a:gd name="connsiteY3" fmla="*/ 0 h 111759"/>
                <a:gd name="connsiteX4" fmla="*/ 20669 w 81629"/>
                <a:gd name="connsiteY4" fmla="*/ 0 h 111759"/>
                <a:gd name="connsiteX5" fmla="*/ 30829 w 81629"/>
                <a:gd name="connsiteY5" fmla="*/ 27940 h 111759"/>
                <a:gd name="connsiteX6" fmla="*/ 43529 w 81629"/>
                <a:gd name="connsiteY6" fmla="*/ 60960 h 111759"/>
                <a:gd name="connsiteX7" fmla="*/ 56229 w 81629"/>
                <a:gd name="connsiteY7" fmla="*/ 27940 h 111759"/>
                <a:gd name="connsiteX8" fmla="*/ 66389 w 81629"/>
                <a:gd name="connsiteY8" fmla="*/ 0 h 111759"/>
                <a:gd name="connsiteX9" fmla="*/ 81629 w 81629"/>
                <a:gd name="connsiteY9" fmla="*/ 0 h 111759"/>
                <a:gd name="connsiteX10" fmla="*/ 51150 w 81629"/>
                <a:gd name="connsiteY10" fmla="*/ 72390 h 111759"/>
                <a:gd name="connsiteX11" fmla="*/ 11779 w 81629"/>
                <a:gd name="connsiteY11" fmla="*/ 111760 h 111759"/>
                <a:gd name="connsiteX12" fmla="*/ 1619 w 81629"/>
                <a:gd name="connsiteY12" fmla="*/ 110490 h 111759"/>
                <a:gd name="connsiteX13" fmla="*/ 1619 w 81629"/>
                <a:gd name="connsiteY13" fmla="*/ 99060 h 11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1629" h="111759">
                  <a:moveTo>
                    <a:pt x="5429" y="99060"/>
                  </a:moveTo>
                  <a:cubicBezTo>
                    <a:pt x="6700" y="99060"/>
                    <a:pt x="9239" y="99060"/>
                    <a:pt x="13050" y="99060"/>
                  </a:cubicBezTo>
                  <a:cubicBezTo>
                    <a:pt x="25750" y="99060"/>
                    <a:pt x="30829" y="88900"/>
                    <a:pt x="37179" y="74930"/>
                  </a:cubicBezTo>
                  <a:lnTo>
                    <a:pt x="5429" y="0"/>
                  </a:lnTo>
                  <a:lnTo>
                    <a:pt x="20669" y="0"/>
                  </a:lnTo>
                  <a:lnTo>
                    <a:pt x="30829" y="27940"/>
                  </a:lnTo>
                  <a:cubicBezTo>
                    <a:pt x="34639" y="39370"/>
                    <a:pt x="39719" y="50800"/>
                    <a:pt x="43529" y="60960"/>
                  </a:cubicBezTo>
                  <a:cubicBezTo>
                    <a:pt x="47339" y="52070"/>
                    <a:pt x="52419" y="36830"/>
                    <a:pt x="56229" y="27940"/>
                  </a:cubicBezTo>
                  <a:lnTo>
                    <a:pt x="66389" y="0"/>
                  </a:lnTo>
                  <a:lnTo>
                    <a:pt x="81629" y="0"/>
                  </a:lnTo>
                  <a:lnTo>
                    <a:pt x="51150" y="72390"/>
                  </a:lnTo>
                  <a:cubicBezTo>
                    <a:pt x="40989" y="97790"/>
                    <a:pt x="32100" y="111760"/>
                    <a:pt x="11779" y="111760"/>
                  </a:cubicBezTo>
                  <a:cubicBezTo>
                    <a:pt x="-8540" y="111760"/>
                    <a:pt x="4160" y="111760"/>
                    <a:pt x="1619" y="110490"/>
                  </a:cubicBezTo>
                  <a:lnTo>
                    <a:pt x="1619" y="990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 599">
              <a:extLst>
                <a:ext uri="{FF2B5EF4-FFF2-40B4-BE49-F238E27FC236}">
                  <a16:creationId xmlns:a16="http://schemas.microsoft.com/office/drawing/2014/main" id="{B47D82A4-7E12-A15A-E2B1-11E74A607AF8}"/>
                </a:ext>
              </a:extLst>
            </p:cNvPr>
            <p:cNvSpPr/>
            <p:nvPr/>
          </p:nvSpPr>
          <p:spPr>
            <a:xfrm>
              <a:off x="7750809" y="6670040"/>
              <a:ext cx="29209" cy="113029"/>
            </a:xfrm>
            <a:custGeom>
              <a:avLst/>
              <a:gdLst>
                <a:gd name="connsiteX0" fmla="*/ 0 w 29209"/>
                <a:gd name="connsiteY0" fmla="*/ 0 h 113029"/>
                <a:gd name="connsiteX1" fmla="*/ 13970 w 29209"/>
                <a:gd name="connsiteY1" fmla="*/ 0 h 113029"/>
                <a:gd name="connsiteX2" fmla="*/ 13970 w 29209"/>
                <a:gd name="connsiteY2" fmla="*/ 87630 h 113029"/>
                <a:gd name="connsiteX3" fmla="*/ 22860 w 29209"/>
                <a:gd name="connsiteY3" fmla="*/ 99060 h 113029"/>
                <a:gd name="connsiteX4" fmla="*/ 29210 w 29209"/>
                <a:gd name="connsiteY4" fmla="*/ 99060 h 113029"/>
                <a:gd name="connsiteX5" fmla="*/ 29210 w 29209"/>
                <a:gd name="connsiteY5" fmla="*/ 111760 h 113029"/>
                <a:gd name="connsiteX6" fmla="*/ 19050 w 29209"/>
                <a:gd name="connsiteY6" fmla="*/ 113030 h 113029"/>
                <a:gd name="connsiteX7" fmla="*/ 0 w 29209"/>
                <a:gd name="connsiteY7" fmla="*/ 91440 h 113029"/>
                <a:gd name="connsiteX8" fmla="*/ 0 w 29209"/>
                <a:gd name="connsiteY8" fmla="*/ 1270 h 11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09" h="113029">
                  <a:moveTo>
                    <a:pt x="0" y="0"/>
                  </a:moveTo>
                  <a:lnTo>
                    <a:pt x="13970" y="0"/>
                  </a:lnTo>
                  <a:lnTo>
                    <a:pt x="13970" y="87630"/>
                  </a:lnTo>
                  <a:cubicBezTo>
                    <a:pt x="13970" y="95250"/>
                    <a:pt x="16510" y="99060"/>
                    <a:pt x="22860" y="99060"/>
                  </a:cubicBezTo>
                  <a:cubicBezTo>
                    <a:pt x="29210" y="99060"/>
                    <a:pt x="29210" y="99060"/>
                    <a:pt x="29210" y="99060"/>
                  </a:cubicBezTo>
                  <a:lnTo>
                    <a:pt x="29210" y="111760"/>
                  </a:lnTo>
                  <a:cubicBezTo>
                    <a:pt x="29210" y="111760"/>
                    <a:pt x="24130" y="113030"/>
                    <a:pt x="19050" y="113030"/>
                  </a:cubicBezTo>
                  <a:cubicBezTo>
                    <a:pt x="7620" y="113030"/>
                    <a:pt x="0" y="106680"/>
                    <a:pt x="0" y="9144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 600">
              <a:extLst>
                <a:ext uri="{FF2B5EF4-FFF2-40B4-BE49-F238E27FC236}">
                  <a16:creationId xmlns:a16="http://schemas.microsoft.com/office/drawing/2014/main" id="{E669E8A0-8565-7521-6AB3-04DD9C6F7897}"/>
                </a:ext>
              </a:extLst>
            </p:cNvPr>
            <p:cNvSpPr/>
            <p:nvPr/>
          </p:nvSpPr>
          <p:spPr>
            <a:xfrm>
              <a:off x="7791450" y="6703059"/>
              <a:ext cx="78740" cy="78740"/>
            </a:xfrm>
            <a:custGeom>
              <a:avLst/>
              <a:gdLst>
                <a:gd name="connsiteX0" fmla="*/ 78740 w 78740"/>
                <a:gd name="connsiteY0" fmla="*/ 39370 h 78740"/>
                <a:gd name="connsiteX1" fmla="*/ 39370 w 78740"/>
                <a:gd name="connsiteY1" fmla="*/ 78740 h 78740"/>
                <a:gd name="connsiteX2" fmla="*/ 0 w 78740"/>
                <a:gd name="connsiteY2" fmla="*/ 39370 h 78740"/>
                <a:gd name="connsiteX3" fmla="*/ 39370 w 78740"/>
                <a:gd name="connsiteY3" fmla="*/ 0 h 78740"/>
                <a:gd name="connsiteX4" fmla="*/ 78740 w 78740"/>
                <a:gd name="connsiteY4" fmla="*/ 39370 h 78740"/>
                <a:gd name="connsiteX5" fmla="*/ 64770 w 78740"/>
                <a:gd name="connsiteY5" fmla="*/ 39370 h 78740"/>
                <a:gd name="connsiteX6" fmla="*/ 39370 w 78740"/>
                <a:gd name="connsiteY6" fmla="*/ 11430 h 78740"/>
                <a:gd name="connsiteX7" fmla="*/ 13970 w 78740"/>
                <a:gd name="connsiteY7" fmla="*/ 39370 h 78740"/>
                <a:gd name="connsiteX8" fmla="*/ 39370 w 78740"/>
                <a:gd name="connsiteY8" fmla="*/ 67310 h 78740"/>
                <a:gd name="connsiteX9" fmla="*/ 64770 w 78740"/>
                <a:gd name="connsiteY9" fmla="*/ 3937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740" h="78740">
                  <a:moveTo>
                    <a:pt x="78740" y="39370"/>
                  </a:moveTo>
                  <a:cubicBezTo>
                    <a:pt x="78740" y="62230"/>
                    <a:pt x="62230" y="78740"/>
                    <a:pt x="3937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9370" y="0"/>
                  </a:cubicBezTo>
                  <a:cubicBezTo>
                    <a:pt x="62230" y="0"/>
                    <a:pt x="78740" y="16510"/>
                    <a:pt x="78740" y="39370"/>
                  </a:cubicBezTo>
                  <a:close/>
                  <a:moveTo>
                    <a:pt x="64770" y="39370"/>
                  </a:moveTo>
                  <a:cubicBezTo>
                    <a:pt x="64770" y="22860"/>
                    <a:pt x="53340" y="11430"/>
                    <a:pt x="39370" y="11430"/>
                  </a:cubicBezTo>
                  <a:cubicBezTo>
                    <a:pt x="25400" y="11430"/>
                    <a:pt x="13970" y="22860"/>
                    <a:pt x="13970" y="39370"/>
                  </a:cubicBezTo>
                  <a:cubicBezTo>
                    <a:pt x="13970" y="55880"/>
                    <a:pt x="25400" y="67310"/>
                    <a:pt x="39370" y="67310"/>
                  </a:cubicBezTo>
                  <a:cubicBezTo>
                    <a:pt x="53340" y="67310"/>
                    <a:pt x="64770" y="55880"/>
                    <a:pt x="6477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683B3532-15A9-ED43-C3FC-B83652F0CCE4}"/>
                </a:ext>
              </a:extLst>
            </p:cNvPr>
            <p:cNvSpPr/>
            <p:nvPr/>
          </p:nvSpPr>
          <p:spPr>
            <a:xfrm>
              <a:off x="7884159" y="6701790"/>
              <a:ext cx="72390" cy="110490"/>
            </a:xfrm>
            <a:custGeom>
              <a:avLst/>
              <a:gdLst>
                <a:gd name="connsiteX0" fmla="*/ 40640 w 72390"/>
                <a:gd name="connsiteY0" fmla="*/ 66040 h 110490"/>
                <a:gd name="connsiteX1" fmla="*/ 71120 w 72390"/>
                <a:gd name="connsiteY1" fmla="*/ 87630 h 110490"/>
                <a:gd name="connsiteX2" fmla="*/ 34290 w 72390"/>
                <a:gd name="connsiteY2" fmla="*/ 110490 h 110490"/>
                <a:gd name="connsiteX3" fmla="*/ 0 w 72390"/>
                <a:gd name="connsiteY3" fmla="*/ 90170 h 110490"/>
                <a:gd name="connsiteX4" fmla="*/ 21590 w 72390"/>
                <a:gd name="connsiteY4" fmla="*/ 71120 h 110490"/>
                <a:gd name="connsiteX5" fmla="*/ 10160 w 72390"/>
                <a:gd name="connsiteY5" fmla="*/ 60960 h 110490"/>
                <a:gd name="connsiteX6" fmla="*/ 20320 w 72390"/>
                <a:gd name="connsiteY6" fmla="*/ 50800 h 110490"/>
                <a:gd name="connsiteX7" fmla="*/ 2540 w 72390"/>
                <a:gd name="connsiteY7" fmla="*/ 26670 h 110490"/>
                <a:gd name="connsiteX8" fmla="*/ 33020 w 72390"/>
                <a:gd name="connsiteY8" fmla="*/ 0 h 110490"/>
                <a:gd name="connsiteX9" fmla="*/ 44450 w 72390"/>
                <a:gd name="connsiteY9" fmla="*/ 1270 h 110490"/>
                <a:gd name="connsiteX10" fmla="*/ 72390 w 72390"/>
                <a:gd name="connsiteY10" fmla="*/ 1270 h 110490"/>
                <a:gd name="connsiteX11" fmla="*/ 72390 w 72390"/>
                <a:gd name="connsiteY11" fmla="*/ 11430 h 110490"/>
                <a:gd name="connsiteX12" fmla="*/ 62230 w 72390"/>
                <a:gd name="connsiteY12" fmla="*/ 11430 h 110490"/>
                <a:gd name="connsiteX13" fmla="*/ 58420 w 72390"/>
                <a:gd name="connsiteY13" fmla="*/ 11430 h 110490"/>
                <a:gd name="connsiteX14" fmla="*/ 58420 w 72390"/>
                <a:gd name="connsiteY14" fmla="*/ 11430 h 110490"/>
                <a:gd name="connsiteX15" fmla="*/ 64770 w 72390"/>
                <a:gd name="connsiteY15" fmla="*/ 26670 h 110490"/>
                <a:gd name="connsiteX16" fmla="*/ 36830 w 72390"/>
                <a:gd name="connsiteY16" fmla="*/ 53340 h 110490"/>
                <a:gd name="connsiteX17" fmla="*/ 36830 w 72390"/>
                <a:gd name="connsiteY17" fmla="*/ 53340 h 110490"/>
                <a:gd name="connsiteX18" fmla="*/ 24130 w 72390"/>
                <a:gd name="connsiteY18" fmla="*/ 59690 h 110490"/>
                <a:gd name="connsiteX19" fmla="*/ 41910 w 72390"/>
                <a:gd name="connsiteY19" fmla="*/ 66040 h 110490"/>
                <a:gd name="connsiteX20" fmla="*/ 57150 w 72390"/>
                <a:gd name="connsiteY20" fmla="*/ 88900 h 110490"/>
                <a:gd name="connsiteX21" fmla="*/ 34290 w 72390"/>
                <a:gd name="connsiteY21" fmla="*/ 76200 h 110490"/>
                <a:gd name="connsiteX22" fmla="*/ 13970 w 72390"/>
                <a:gd name="connsiteY22" fmla="*/ 88900 h 110490"/>
                <a:gd name="connsiteX23" fmla="*/ 35560 w 72390"/>
                <a:gd name="connsiteY23" fmla="*/ 101600 h 110490"/>
                <a:gd name="connsiteX24" fmla="*/ 58420 w 72390"/>
                <a:gd name="connsiteY24" fmla="*/ 88900 h 110490"/>
                <a:gd name="connsiteX25" fmla="*/ 49530 w 72390"/>
                <a:gd name="connsiteY25" fmla="*/ 27940 h 110490"/>
                <a:gd name="connsiteX26" fmla="*/ 31750 w 72390"/>
                <a:gd name="connsiteY26" fmla="*/ 11430 h 110490"/>
                <a:gd name="connsiteX27" fmla="*/ 13970 w 72390"/>
                <a:gd name="connsiteY27" fmla="*/ 27940 h 110490"/>
                <a:gd name="connsiteX28" fmla="*/ 31750 w 72390"/>
                <a:gd name="connsiteY28" fmla="*/ 44450 h 110490"/>
                <a:gd name="connsiteX29" fmla="*/ 49530 w 72390"/>
                <a:gd name="connsiteY29" fmla="*/ 27940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2390" h="110490">
                  <a:moveTo>
                    <a:pt x="40640" y="66040"/>
                  </a:moveTo>
                  <a:cubicBezTo>
                    <a:pt x="59690" y="68580"/>
                    <a:pt x="71120" y="73660"/>
                    <a:pt x="71120" y="87630"/>
                  </a:cubicBezTo>
                  <a:cubicBezTo>
                    <a:pt x="71120" y="101600"/>
                    <a:pt x="55880" y="110490"/>
                    <a:pt x="34290" y="110490"/>
                  </a:cubicBezTo>
                  <a:cubicBezTo>
                    <a:pt x="12700" y="110490"/>
                    <a:pt x="0" y="102870"/>
                    <a:pt x="0" y="90170"/>
                  </a:cubicBezTo>
                  <a:cubicBezTo>
                    <a:pt x="0" y="77470"/>
                    <a:pt x="8890" y="73660"/>
                    <a:pt x="21590" y="71120"/>
                  </a:cubicBezTo>
                  <a:cubicBezTo>
                    <a:pt x="13970" y="71120"/>
                    <a:pt x="10160" y="66040"/>
                    <a:pt x="10160" y="60960"/>
                  </a:cubicBezTo>
                  <a:cubicBezTo>
                    <a:pt x="10160" y="55880"/>
                    <a:pt x="13970" y="52070"/>
                    <a:pt x="20320" y="50800"/>
                  </a:cubicBezTo>
                  <a:cubicBezTo>
                    <a:pt x="8890" y="46990"/>
                    <a:pt x="2540" y="38100"/>
                    <a:pt x="2540" y="26670"/>
                  </a:cubicBezTo>
                  <a:cubicBezTo>
                    <a:pt x="2540" y="15240"/>
                    <a:pt x="16510" y="0"/>
                    <a:pt x="33020" y="0"/>
                  </a:cubicBezTo>
                  <a:cubicBezTo>
                    <a:pt x="49530" y="0"/>
                    <a:pt x="41910" y="0"/>
                    <a:pt x="44450" y="1270"/>
                  </a:cubicBezTo>
                  <a:lnTo>
                    <a:pt x="72390" y="1270"/>
                  </a:lnTo>
                  <a:lnTo>
                    <a:pt x="72390" y="11430"/>
                  </a:lnTo>
                  <a:lnTo>
                    <a:pt x="62230" y="11430"/>
                  </a:lnTo>
                  <a:cubicBezTo>
                    <a:pt x="59690" y="11430"/>
                    <a:pt x="58420" y="11430"/>
                    <a:pt x="58420" y="11430"/>
                  </a:cubicBezTo>
                  <a:lnTo>
                    <a:pt x="58420" y="11430"/>
                  </a:lnTo>
                  <a:cubicBezTo>
                    <a:pt x="62230" y="15240"/>
                    <a:pt x="64770" y="20320"/>
                    <a:pt x="64770" y="26670"/>
                  </a:cubicBezTo>
                  <a:cubicBezTo>
                    <a:pt x="64770" y="41910"/>
                    <a:pt x="53340" y="52070"/>
                    <a:pt x="36830" y="53340"/>
                  </a:cubicBezTo>
                  <a:lnTo>
                    <a:pt x="36830" y="53340"/>
                  </a:lnTo>
                  <a:cubicBezTo>
                    <a:pt x="30480" y="53340"/>
                    <a:pt x="24130" y="57150"/>
                    <a:pt x="24130" y="59690"/>
                  </a:cubicBezTo>
                  <a:cubicBezTo>
                    <a:pt x="24130" y="62230"/>
                    <a:pt x="29210" y="64770"/>
                    <a:pt x="41910" y="66040"/>
                  </a:cubicBezTo>
                  <a:close/>
                  <a:moveTo>
                    <a:pt x="57150" y="88900"/>
                  </a:moveTo>
                  <a:cubicBezTo>
                    <a:pt x="57150" y="81280"/>
                    <a:pt x="50800" y="76200"/>
                    <a:pt x="34290" y="76200"/>
                  </a:cubicBezTo>
                  <a:cubicBezTo>
                    <a:pt x="17780" y="76200"/>
                    <a:pt x="13970" y="82550"/>
                    <a:pt x="13970" y="88900"/>
                  </a:cubicBezTo>
                  <a:cubicBezTo>
                    <a:pt x="13970" y="95250"/>
                    <a:pt x="22860" y="101600"/>
                    <a:pt x="35560" y="101600"/>
                  </a:cubicBezTo>
                  <a:cubicBezTo>
                    <a:pt x="48260" y="101600"/>
                    <a:pt x="58420" y="96520"/>
                    <a:pt x="58420" y="88900"/>
                  </a:cubicBezTo>
                  <a:close/>
                  <a:moveTo>
                    <a:pt x="49530" y="27940"/>
                  </a:moveTo>
                  <a:cubicBezTo>
                    <a:pt x="49530" y="19050"/>
                    <a:pt x="41910" y="11430"/>
                    <a:pt x="31750" y="11430"/>
                  </a:cubicBezTo>
                  <a:cubicBezTo>
                    <a:pt x="21590" y="11430"/>
                    <a:pt x="13970" y="19050"/>
                    <a:pt x="13970" y="27940"/>
                  </a:cubicBezTo>
                  <a:cubicBezTo>
                    <a:pt x="13970" y="36830"/>
                    <a:pt x="21590" y="44450"/>
                    <a:pt x="31750" y="44450"/>
                  </a:cubicBezTo>
                  <a:cubicBezTo>
                    <a:pt x="41910" y="44450"/>
                    <a:pt x="49530" y="38100"/>
                    <a:pt x="49530" y="279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 602">
              <a:extLst>
                <a:ext uri="{FF2B5EF4-FFF2-40B4-BE49-F238E27FC236}">
                  <a16:creationId xmlns:a16="http://schemas.microsoft.com/office/drawing/2014/main" id="{B19E1383-D5FC-AB0D-5066-3C456D666FC9}"/>
                </a:ext>
              </a:extLst>
            </p:cNvPr>
            <p:cNvSpPr/>
            <p:nvPr/>
          </p:nvSpPr>
          <p:spPr>
            <a:xfrm>
              <a:off x="7966709" y="6703059"/>
              <a:ext cx="78740" cy="78740"/>
            </a:xfrm>
            <a:custGeom>
              <a:avLst/>
              <a:gdLst>
                <a:gd name="connsiteX0" fmla="*/ 78740 w 78740"/>
                <a:gd name="connsiteY0" fmla="*/ 39370 h 78740"/>
                <a:gd name="connsiteX1" fmla="*/ 39370 w 78740"/>
                <a:gd name="connsiteY1" fmla="*/ 78740 h 78740"/>
                <a:gd name="connsiteX2" fmla="*/ 0 w 78740"/>
                <a:gd name="connsiteY2" fmla="*/ 39370 h 78740"/>
                <a:gd name="connsiteX3" fmla="*/ 39370 w 78740"/>
                <a:gd name="connsiteY3" fmla="*/ 0 h 78740"/>
                <a:gd name="connsiteX4" fmla="*/ 78740 w 78740"/>
                <a:gd name="connsiteY4" fmla="*/ 39370 h 78740"/>
                <a:gd name="connsiteX5" fmla="*/ 64770 w 78740"/>
                <a:gd name="connsiteY5" fmla="*/ 39370 h 78740"/>
                <a:gd name="connsiteX6" fmla="*/ 39370 w 78740"/>
                <a:gd name="connsiteY6" fmla="*/ 11430 h 78740"/>
                <a:gd name="connsiteX7" fmla="*/ 13970 w 78740"/>
                <a:gd name="connsiteY7" fmla="*/ 39370 h 78740"/>
                <a:gd name="connsiteX8" fmla="*/ 39370 w 78740"/>
                <a:gd name="connsiteY8" fmla="*/ 67310 h 78740"/>
                <a:gd name="connsiteX9" fmla="*/ 64770 w 78740"/>
                <a:gd name="connsiteY9" fmla="*/ 3937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740" h="78740">
                  <a:moveTo>
                    <a:pt x="78740" y="39370"/>
                  </a:moveTo>
                  <a:cubicBezTo>
                    <a:pt x="78740" y="62230"/>
                    <a:pt x="62230" y="78740"/>
                    <a:pt x="3937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9370" y="0"/>
                  </a:cubicBezTo>
                  <a:cubicBezTo>
                    <a:pt x="62230" y="0"/>
                    <a:pt x="78740" y="16510"/>
                    <a:pt x="78740" y="39370"/>
                  </a:cubicBezTo>
                  <a:close/>
                  <a:moveTo>
                    <a:pt x="64770" y="39370"/>
                  </a:moveTo>
                  <a:cubicBezTo>
                    <a:pt x="64770" y="22860"/>
                    <a:pt x="53340" y="11430"/>
                    <a:pt x="39370" y="11430"/>
                  </a:cubicBezTo>
                  <a:cubicBezTo>
                    <a:pt x="25400" y="11430"/>
                    <a:pt x="13970" y="22860"/>
                    <a:pt x="13970" y="39370"/>
                  </a:cubicBezTo>
                  <a:cubicBezTo>
                    <a:pt x="13970" y="55880"/>
                    <a:pt x="25400" y="67310"/>
                    <a:pt x="39370" y="67310"/>
                  </a:cubicBezTo>
                  <a:cubicBezTo>
                    <a:pt x="53340" y="67310"/>
                    <a:pt x="64770" y="55880"/>
                    <a:pt x="6477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 603">
              <a:extLst>
                <a:ext uri="{FF2B5EF4-FFF2-40B4-BE49-F238E27FC236}">
                  <a16:creationId xmlns:a16="http://schemas.microsoft.com/office/drawing/2014/main" id="{4A893697-9E5D-205C-9818-9D86A8018F79}"/>
                </a:ext>
              </a:extLst>
            </p:cNvPr>
            <p:cNvSpPr/>
            <p:nvPr/>
          </p:nvSpPr>
          <p:spPr>
            <a:xfrm>
              <a:off x="8059419" y="6765290"/>
              <a:ext cx="17780" cy="17779"/>
            </a:xfrm>
            <a:custGeom>
              <a:avLst/>
              <a:gdLst>
                <a:gd name="connsiteX0" fmla="*/ 8890 w 17780"/>
                <a:gd name="connsiteY0" fmla="*/ 0 h 17779"/>
                <a:gd name="connsiteX1" fmla="*/ 17780 w 17780"/>
                <a:gd name="connsiteY1" fmla="*/ 8890 h 17779"/>
                <a:gd name="connsiteX2" fmla="*/ 8890 w 17780"/>
                <a:gd name="connsiteY2" fmla="*/ 17780 h 17779"/>
                <a:gd name="connsiteX3" fmla="*/ 0 w 17780"/>
                <a:gd name="connsiteY3" fmla="*/ 8890 h 17779"/>
                <a:gd name="connsiteX4" fmla="*/ 8890 w 17780"/>
                <a:gd name="connsiteY4" fmla="*/ 0 h 17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80" h="17779">
                  <a:moveTo>
                    <a:pt x="8890" y="0"/>
                  </a:moveTo>
                  <a:cubicBezTo>
                    <a:pt x="13970" y="0"/>
                    <a:pt x="17780" y="3810"/>
                    <a:pt x="17780" y="8890"/>
                  </a:cubicBezTo>
                  <a:cubicBezTo>
                    <a:pt x="17780" y="13970"/>
                    <a:pt x="13970" y="17780"/>
                    <a:pt x="8890" y="17780"/>
                  </a:cubicBezTo>
                  <a:cubicBezTo>
                    <a:pt x="3811" y="17780"/>
                    <a:pt x="0" y="13970"/>
                    <a:pt x="0" y="8890"/>
                  </a:cubicBezTo>
                  <a:cubicBezTo>
                    <a:pt x="0" y="3810"/>
                    <a:pt x="3811" y="0"/>
                    <a:pt x="889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2063409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6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00"/>
                            </p:stCondLst>
                            <p:childTnLst>
                              <p:par>
                                <p:cTn id="32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000"/>
                            </p:stCondLst>
                            <p:childTnLst>
                              <p:par>
                                <p:cTn id="37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3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7">
            <a:extLst>
              <a:ext uri="{FF2B5EF4-FFF2-40B4-BE49-F238E27FC236}">
                <a16:creationId xmlns:a16="http://schemas.microsoft.com/office/drawing/2014/main" id="{68C9E382-A667-F382-8C4E-E58828FF3CE1}"/>
              </a:ext>
            </a:extLst>
          </p:cNvPr>
          <p:cNvSpPr/>
          <p:nvPr/>
        </p:nvSpPr>
        <p:spPr>
          <a:xfrm>
            <a:off x="408939" y="7235190"/>
            <a:ext cx="9240519" cy="12700"/>
          </a:xfrm>
          <a:custGeom>
            <a:avLst/>
            <a:gdLst>
              <a:gd name="connsiteX0" fmla="*/ 0 w 9240519"/>
              <a:gd name="connsiteY0" fmla="*/ 0 h 12700"/>
              <a:gd name="connsiteX1" fmla="*/ 9240520 w 9240519"/>
              <a:gd name="connsiteY1" fmla="*/ 0 h 1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240519" h="12700">
                <a:moveTo>
                  <a:pt x="0" y="0"/>
                </a:moveTo>
                <a:lnTo>
                  <a:pt x="9240520" y="0"/>
                </a:lnTo>
              </a:path>
            </a:pathLst>
          </a:custGeom>
          <a:ln w="25400" cap="flat">
            <a:solidFill>
              <a:srgbClr val="717073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9" name="Graphic 4">
            <a:extLst>
              <a:ext uri="{FF2B5EF4-FFF2-40B4-BE49-F238E27FC236}">
                <a16:creationId xmlns:a16="http://schemas.microsoft.com/office/drawing/2014/main" id="{2A43032B-48B5-6369-9B7C-A80734FA036E}"/>
              </a:ext>
            </a:extLst>
          </p:cNvPr>
          <p:cNvGrpSpPr/>
          <p:nvPr/>
        </p:nvGrpSpPr>
        <p:grpSpPr>
          <a:xfrm>
            <a:off x="420369" y="7372350"/>
            <a:ext cx="421640" cy="118109"/>
            <a:chOff x="420369" y="7372350"/>
            <a:chExt cx="421640" cy="118109"/>
          </a:xfrm>
          <a:solidFill>
            <a:srgbClr val="717073"/>
          </a:solidFill>
        </p:grpSpPr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8A6A4595-276C-CCCE-E5F0-220AB543E27D}"/>
                </a:ext>
              </a:extLst>
            </p:cNvPr>
            <p:cNvSpPr/>
            <p:nvPr/>
          </p:nvSpPr>
          <p:spPr>
            <a:xfrm>
              <a:off x="420369" y="7372350"/>
              <a:ext cx="58420" cy="91440"/>
            </a:xfrm>
            <a:custGeom>
              <a:avLst/>
              <a:gdLst>
                <a:gd name="connsiteX0" fmla="*/ 12700 w 58420"/>
                <a:gd name="connsiteY0" fmla="*/ 55880 h 91440"/>
                <a:gd name="connsiteX1" fmla="*/ 12700 w 58420"/>
                <a:gd name="connsiteY1" fmla="*/ 91440 h 91440"/>
                <a:gd name="connsiteX2" fmla="*/ 0 w 58420"/>
                <a:gd name="connsiteY2" fmla="*/ 91440 h 91440"/>
                <a:gd name="connsiteX3" fmla="*/ 0 w 58420"/>
                <a:gd name="connsiteY3" fmla="*/ 0 h 91440"/>
                <a:gd name="connsiteX4" fmla="*/ 27940 w 58420"/>
                <a:gd name="connsiteY4" fmla="*/ 0 h 91440"/>
                <a:gd name="connsiteX5" fmla="*/ 58420 w 58420"/>
                <a:gd name="connsiteY5" fmla="*/ 27940 h 91440"/>
                <a:gd name="connsiteX6" fmla="*/ 27940 w 58420"/>
                <a:gd name="connsiteY6" fmla="*/ 55880 h 91440"/>
                <a:gd name="connsiteX7" fmla="*/ 12700 w 58420"/>
                <a:gd name="connsiteY7" fmla="*/ 55880 h 91440"/>
                <a:gd name="connsiteX8" fmla="*/ 12700 w 58420"/>
                <a:gd name="connsiteY8" fmla="*/ 10160 h 91440"/>
                <a:gd name="connsiteX9" fmla="*/ 12700 w 58420"/>
                <a:gd name="connsiteY9" fmla="*/ 45720 h 91440"/>
                <a:gd name="connsiteX10" fmla="*/ 29210 w 58420"/>
                <a:gd name="connsiteY10" fmla="*/ 45720 h 91440"/>
                <a:gd name="connsiteX11" fmla="*/ 46990 w 58420"/>
                <a:gd name="connsiteY11" fmla="*/ 27940 h 91440"/>
                <a:gd name="connsiteX12" fmla="*/ 27940 w 58420"/>
                <a:gd name="connsiteY12" fmla="*/ 10160 h 91440"/>
                <a:gd name="connsiteX13" fmla="*/ 12700 w 58420"/>
                <a:gd name="connsiteY13" fmla="*/ 1016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420" h="91440">
                  <a:moveTo>
                    <a:pt x="12700" y="55880"/>
                  </a:moveTo>
                  <a:lnTo>
                    <a:pt x="12700" y="91440"/>
                  </a:lnTo>
                  <a:lnTo>
                    <a:pt x="0" y="91440"/>
                  </a:lnTo>
                  <a:lnTo>
                    <a:pt x="0" y="0"/>
                  </a:lnTo>
                  <a:lnTo>
                    <a:pt x="27940" y="0"/>
                  </a:lnTo>
                  <a:cubicBezTo>
                    <a:pt x="46990" y="0"/>
                    <a:pt x="58420" y="10160"/>
                    <a:pt x="58420" y="27940"/>
                  </a:cubicBezTo>
                  <a:cubicBezTo>
                    <a:pt x="58420" y="45720"/>
                    <a:pt x="46990" y="55880"/>
                    <a:pt x="27940" y="55880"/>
                  </a:cubicBezTo>
                  <a:lnTo>
                    <a:pt x="12700" y="55880"/>
                  </a:lnTo>
                  <a:close/>
                  <a:moveTo>
                    <a:pt x="12700" y="10160"/>
                  </a:moveTo>
                  <a:lnTo>
                    <a:pt x="12700" y="45720"/>
                  </a:lnTo>
                  <a:lnTo>
                    <a:pt x="29210" y="45720"/>
                  </a:lnTo>
                  <a:cubicBezTo>
                    <a:pt x="40640" y="45720"/>
                    <a:pt x="46990" y="39370"/>
                    <a:pt x="46990" y="27940"/>
                  </a:cubicBezTo>
                  <a:cubicBezTo>
                    <a:pt x="46990" y="16510"/>
                    <a:pt x="39370" y="10160"/>
                    <a:pt x="27940" y="10160"/>
                  </a:cubicBezTo>
                  <a:lnTo>
                    <a:pt x="12700" y="10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85F9E126-5428-3F8C-09CE-96E35B2C106C}"/>
                </a:ext>
              </a:extLst>
            </p:cNvPr>
            <p:cNvSpPr/>
            <p:nvPr/>
          </p:nvSpPr>
          <p:spPr>
            <a:xfrm>
              <a:off x="488950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8420 h 66040"/>
                <a:gd name="connsiteX18" fmla="*/ 40640 w 53340"/>
                <a:gd name="connsiteY18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8420"/>
                    <a:pt x="21590" y="58420"/>
                  </a:cubicBezTo>
                  <a:cubicBezTo>
                    <a:pt x="31750" y="58420"/>
                    <a:pt x="40640" y="48260"/>
                    <a:pt x="4064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35FA7256-2F01-464B-1AD9-CA16C8B4C806}"/>
                </a:ext>
              </a:extLst>
            </p:cNvPr>
            <p:cNvSpPr/>
            <p:nvPr/>
          </p:nvSpPr>
          <p:spPr>
            <a:xfrm>
              <a:off x="556259" y="7399019"/>
              <a:ext cx="59690" cy="91440"/>
            </a:xfrm>
            <a:custGeom>
              <a:avLst/>
              <a:gdLst>
                <a:gd name="connsiteX0" fmla="*/ 34290 w 59690"/>
                <a:gd name="connsiteY0" fmla="*/ 54611 h 91440"/>
                <a:gd name="connsiteX1" fmla="*/ 59690 w 59690"/>
                <a:gd name="connsiteY1" fmla="*/ 72390 h 91440"/>
                <a:gd name="connsiteX2" fmla="*/ 29210 w 59690"/>
                <a:gd name="connsiteY2" fmla="*/ 91440 h 91440"/>
                <a:gd name="connsiteX3" fmla="*/ 0 w 59690"/>
                <a:gd name="connsiteY3" fmla="*/ 74930 h 91440"/>
                <a:gd name="connsiteX4" fmla="*/ 17780 w 59690"/>
                <a:gd name="connsiteY4" fmla="*/ 59690 h 91440"/>
                <a:gd name="connsiteX5" fmla="*/ 7620 w 59690"/>
                <a:gd name="connsiteY5" fmla="*/ 52070 h 91440"/>
                <a:gd name="connsiteX6" fmla="*/ 16510 w 59690"/>
                <a:gd name="connsiteY6" fmla="*/ 43180 h 91440"/>
                <a:gd name="connsiteX7" fmla="*/ 1270 w 59690"/>
                <a:gd name="connsiteY7" fmla="*/ 22861 h 91440"/>
                <a:gd name="connsiteX8" fmla="*/ 26670 w 59690"/>
                <a:gd name="connsiteY8" fmla="*/ 0 h 91440"/>
                <a:gd name="connsiteX9" fmla="*/ 36830 w 59690"/>
                <a:gd name="connsiteY9" fmla="*/ 1270 h 91440"/>
                <a:gd name="connsiteX10" fmla="*/ 59690 w 59690"/>
                <a:gd name="connsiteY10" fmla="*/ 1270 h 91440"/>
                <a:gd name="connsiteX11" fmla="*/ 59690 w 59690"/>
                <a:gd name="connsiteY11" fmla="*/ 10161 h 91440"/>
                <a:gd name="connsiteX12" fmla="*/ 50800 w 59690"/>
                <a:gd name="connsiteY12" fmla="*/ 10161 h 91440"/>
                <a:gd name="connsiteX13" fmla="*/ 46990 w 59690"/>
                <a:gd name="connsiteY13" fmla="*/ 10161 h 91440"/>
                <a:gd name="connsiteX14" fmla="*/ 46990 w 59690"/>
                <a:gd name="connsiteY14" fmla="*/ 10161 h 91440"/>
                <a:gd name="connsiteX15" fmla="*/ 52070 w 59690"/>
                <a:gd name="connsiteY15" fmla="*/ 22861 h 91440"/>
                <a:gd name="connsiteX16" fmla="*/ 29210 w 59690"/>
                <a:gd name="connsiteY16" fmla="*/ 44450 h 91440"/>
                <a:gd name="connsiteX17" fmla="*/ 29210 w 59690"/>
                <a:gd name="connsiteY17" fmla="*/ 44450 h 91440"/>
                <a:gd name="connsiteX18" fmla="*/ 19050 w 59690"/>
                <a:gd name="connsiteY18" fmla="*/ 49530 h 91440"/>
                <a:gd name="connsiteX19" fmla="*/ 34290 w 59690"/>
                <a:gd name="connsiteY19" fmla="*/ 54611 h 91440"/>
                <a:gd name="connsiteX20" fmla="*/ 46990 w 59690"/>
                <a:gd name="connsiteY20" fmla="*/ 73661 h 91440"/>
                <a:gd name="connsiteX21" fmla="*/ 27940 w 59690"/>
                <a:gd name="connsiteY21" fmla="*/ 63500 h 91440"/>
                <a:gd name="connsiteX22" fmla="*/ 11430 w 59690"/>
                <a:gd name="connsiteY22" fmla="*/ 73661 h 91440"/>
                <a:gd name="connsiteX23" fmla="*/ 29210 w 59690"/>
                <a:gd name="connsiteY23" fmla="*/ 83820 h 91440"/>
                <a:gd name="connsiteX24" fmla="*/ 48260 w 59690"/>
                <a:gd name="connsiteY24" fmla="*/ 73661 h 91440"/>
                <a:gd name="connsiteX25" fmla="*/ 41910 w 59690"/>
                <a:gd name="connsiteY25" fmla="*/ 22861 h 91440"/>
                <a:gd name="connsiteX26" fmla="*/ 26670 w 59690"/>
                <a:gd name="connsiteY26" fmla="*/ 8890 h 91440"/>
                <a:gd name="connsiteX27" fmla="*/ 11430 w 59690"/>
                <a:gd name="connsiteY27" fmla="*/ 22861 h 91440"/>
                <a:gd name="connsiteX28" fmla="*/ 26670 w 59690"/>
                <a:gd name="connsiteY28" fmla="*/ 36830 h 91440"/>
                <a:gd name="connsiteX29" fmla="*/ 41910 w 59690"/>
                <a:gd name="connsiteY29" fmla="*/ 22861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9690" h="91440">
                  <a:moveTo>
                    <a:pt x="34290" y="54611"/>
                  </a:moveTo>
                  <a:cubicBezTo>
                    <a:pt x="50800" y="55880"/>
                    <a:pt x="59690" y="60961"/>
                    <a:pt x="59690" y="72390"/>
                  </a:cubicBezTo>
                  <a:cubicBezTo>
                    <a:pt x="59690" y="83820"/>
                    <a:pt x="46990" y="91440"/>
                    <a:pt x="29210" y="91440"/>
                  </a:cubicBezTo>
                  <a:cubicBezTo>
                    <a:pt x="11430" y="91440"/>
                    <a:pt x="0" y="85090"/>
                    <a:pt x="0" y="74930"/>
                  </a:cubicBezTo>
                  <a:cubicBezTo>
                    <a:pt x="0" y="64770"/>
                    <a:pt x="7620" y="60961"/>
                    <a:pt x="17780" y="59690"/>
                  </a:cubicBezTo>
                  <a:cubicBezTo>
                    <a:pt x="11430" y="59690"/>
                    <a:pt x="7620" y="55880"/>
                    <a:pt x="7620" y="52070"/>
                  </a:cubicBezTo>
                  <a:cubicBezTo>
                    <a:pt x="7620" y="48261"/>
                    <a:pt x="11430" y="44450"/>
                    <a:pt x="16510" y="43180"/>
                  </a:cubicBezTo>
                  <a:cubicBezTo>
                    <a:pt x="7620" y="39370"/>
                    <a:pt x="1270" y="31750"/>
                    <a:pt x="1270" y="22861"/>
                  </a:cubicBezTo>
                  <a:cubicBezTo>
                    <a:pt x="1270" y="13970"/>
                    <a:pt x="12700" y="0"/>
                    <a:pt x="26670" y="0"/>
                  </a:cubicBezTo>
                  <a:cubicBezTo>
                    <a:pt x="40640" y="0"/>
                    <a:pt x="34290" y="0"/>
                    <a:pt x="36830" y="1270"/>
                  </a:cubicBezTo>
                  <a:lnTo>
                    <a:pt x="59690" y="1270"/>
                  </a:lnTo>
                  <a:lnTo>
                    <a:pt x="59690" y="10161"/>
                  </a:lnTo>
                  <a:lnTo>
                    <a:pt x="50800" y="10161"/>
                  </a:lnTo>
                  <a:cubicBezTo>
                    <a:pt x="49530" y="10161"/>
                    <a:pt x="46990" y="10161"/>
                    <a:pt x="46990" y="10161"/>
                  </a:cubicBezTo>
                  <a:lnTo>
                    <a:pt x="46990" y="10161"/>
                  </a:lnTo>
                  <a:cubicBezTo>
                    <a:pt x="50800" y="12700"/>
                    <a:pt x="52070" y="17780"/>
                    <a:pt x="52070" y="22861"/>
                  </a:cubicBezTo>
                  <a:cubicBezTo>
                    <a:pt x="52070" y="35561"/>
                    <a:pt x="41910" y="44450"/>
                    <a:pt x="29210" y="44450"/>
                  </a:cubicBezTo>
                  <a:lnTo>
                    <a:pt x="29210" y="44450"/>
                  </a:lnTo>
                  <a:cubicBezTo>
                    <a:pt x="24130" y="44450"/>
                    <a:pt x="19050" y="46990"/>
                    <a:pt x="19050" y="49530"/>
                  </a:cubicBezTo>
                  <a:cubicBezTo>
                    <a:pt x="19050" y="52070"/>
                    <a:pt x="22860" y="53340"/>
                    <a:pt x="34290" y="54611"/>
                  </a:cubicBezTo>
                  <a:close/>
                  <a:moveTo>
                    <a:pt x="46990" y="73661"/>
                  </a:moveTo>
                  <a:cubicBezTo>
                    <a:pt x="46990" y="67311"/>
                    <a:pt x="41910" y="63500"/>
                    <a:pt x="27940" y="63500"/>
                  </a:cubicBezTo>
                  <a:cubicBezTo>
                    <a:pt x="13970" y="63500"/>
                    <a:pt x="11430" y="68580"/>
                    <a:pt x="11430" y="73661"/>
                  </a:cubicBezTo>
                  <a:cubicBezTo>
                    <a:pt x="11430" y="78740"/>
                    <a:pt x="19050" y="83820"/>
                    <a:pt x="29210" y="83820"/>
                  </a:cubicBezTo>
                  <a:cubicBezTo>
                    <a:pt x="39370" y="83820"/>
                    <a:pt x="48260" y="80011"/>
                    <a:pt x="48260" y="73661"/>
                  </a:cubicBezTo>
                  <a:close/>
                  <a:moveTo>
                    <a:pt x="41910" y="22861"/>
                  </a:moveTo>
                  <a:cubicBezTo>
                    <a:pt x="41910" y="15240"/>
                    <a:pt x="35560" y="8890"/>
                    <a:pt x="26670" y="8890"/>
                  </a:cubicBezTo>
                  <a:cubicBezTo>
                    <a:pt x="17780" y="8890"/>
                    <a:pt x="11430" y="15240"/>
                    <a:pt x="11430" y="22861"/>
                  </a:cubicBezTo>
                  <a:cubicBezTo>
                    <a:pt x="11430" y="30480"/>
                    <a:pt x="17780" y="36830"/>
                    <a:pt x="26670" y="36830"/>
                  </a:cubicBezTo>
                  <a:cubicBezTo>
                    <a:pt x="35560" y="36830"/>
                    <a:pt x="41910" y="31750"/>
                    <a:pt x="41910" y="22861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E41ED574-C617-2CE7-4CBA-A927C5BA0A7E}"/>
                </a:ext>
              </a:extLst>
            </p:cNvPr>
            <p:cNvSpPr/>
            <p:nvPr/>
          </p:nvSpPr>
          <p:spPr>
            <a:xfrm>
              <a:off x="624840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1750 w 59690"/>
                <a:gd name="connsiteY10" fmla="*/ 11430 h 66040"/>
                <a:gd name="connsiteX11" fmla="*/ 12700 w 59690"/>
                <a:gd name="connsiteY11" fmla="*/ 29210 h 66040"/>
                <a:gd name="connsiteX12" fmla="*/ 48260 w 59690"/>
                <a:gd name="connsiteY12" fmla="*/ 29210 h 66040"/>
                <a:gd name="connsiteX13" fmla="*/ 3175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1750" y="11430"/>
                  </a:moveTo>
                  <a:cubicBezTo>
                    <a:pt x="20320" y="11430"/>
                    <a:pt x="13970" y="20320"/>
                    <a:pt x="12700" y="29210"/>
                  </a:cubicBezTo>
                  <a:lnTo>
                    <a:pt x="48260" y="29210"/>
                  </a:lnTo>
                  <a:cubicBezTo>
                    <a:pt x="48260" y="20320"/>
                    <a:pt x="41910" y="11430"/>
                    <a:pt x="3175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3DCD84A5-DEDE-773C-2197-BA5F8403F83D}"/>
                </a:ext>
              </a:extLst>
            </p:cNvPr>
            <p:cNvSpPr/>
            <p:nvPr/>
          </p:nvSpPr>
          <p:spPr>
            <a:xfrm>
              <a:off x="728980" y="7372350"/>
              <a:ext cx="24129" cy="91440"/>
            </a:xfrm>
            <a:custGeom>
              <a:avLst/>
              <a:gdLst>
                <a:gd name="connsiteX0" fmla="*/ 24130 w 24129"/>
                <a:gd name="connsiteY0" fmla="*/ 0 h 91440"/>
                <a:gd name="connsiteX1" fmla="*/ 24130 w 24129"/>
                <a:gd name="connsiteY1" fmla="*/ 91440 h 91440"/>
                <a:gd name="connsiteX2" fmla="*/ 11430 w 24129"/>
                <a:gd name="connsiteY2" fmla="*/ 91440 h 91440"/>
                <a:gd name="connsiteX3" fmla="*/ 11430 w 24129"/>
                <a:gd name="connsiteY3" fmla="*/ 10160 h 91440"/>
                <a:gd name="connsiteX4" fmla="*/ 0 w 24129"/>
                <a:gd name="connsiteY4" fmla="*/ 10160 h 91440"/>
                <a:gd name="connsiteX5" fmla="*/ 0 w 24129"/>
                <a:gd name="connsiteY5" fmla="*/ 0 h 91440"/>
                <a:gd name="connsiteX6" fmla="*/ 24130 w 24129"/>
                <a:gd name="connsiteY6" fmla="*/ 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9" h="91440">
                  <a:moveTo>
                    <a:pt x="24130" y="0"/>
                  </a:moveTo>
                  <a:lnTo>
                    <a:pt x="24130" y="91440"/>
                  </a:lnTo>
                  <a:lnTo>
                    <a:pt x="11430" y="91440"/>
                  </a:lnTo>
                  <a:lnTo>
                    <a:pt x="11430" y="10160"/>
                  </a:lnTo>
                  <a:lnTo>
                    <a:pt x="0" y="10160"/>
                  </a:lnTo>
                  <a:lnTo>
                    <a:pt x="0" y="0"/>
                  </a:lnTo>
                  <a:lnTo>
                    <a:pt x="2413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6CA61317-4750-CB8B-7384-3C5D8425A077}"/>
                </a:ext>
              </a:extLst>
            </p:cNvPr>
            <p:cNvSpPr/>
            <p:nvPr/>
          </p:nvSpPr>
          <p:spPr>
            <a:xfrm>
              <a:off x="774700" y="7372350"/>
              <a:ext cx="67310" cy="91440"/>
            </a:xfrm>
            <a:custGeom>
              <a:avLst/>
              <a:gdLst>
                <a:gd name="connsiteX0" fmla="*/ 43180 w 67310"/>
                <a:gd name="connsiteY0" fmla="*/ 91440 h 91440"/>
                <a:gd name="connsiteX1" fmla="*/ 43180 w 67310"/>
                <a:gd name="connsiteY1" fmla="*/ 69850 h 91440"/>
                <a:gd name="connsiteX2" fmla="*/ 0 w 67310"/>
                <a:gd name="connsiteY2" fmla="*/ 69850 h 91440"/>
                <a:gd name="connsiteX3" fmla="*/ 31750 w 67310"/>
                <a:gd name="connsiteY3" fmla="*/ 0 h 91440"/>
                <a:gd name="connsiteX4" fmla="*/ 44450 w 67310"/>
                <a:gd name="connsiteY4" fmla="*/ 0 h 91440"/>
                <a:gd name="connsiteX5" fmla="*/ 17780 w 67310"/>
                <a:gd name="connsiteY5" fmla="*/ 58420 h 91440"/>
                <a:gd name="connsiteX6" fmla="*/ 44450 w 67310"/>
                <a:gd name="connsiteY6" fmla="*/ 58420 h 91440"/>
                <a:gd name="connsiteX7" fmla="*/ 44450 w 67310"/>
                <a:gd name="connsiteY7" fmla="*/ 34290 h 91440"/>
                <a:gd name="connsiteX8" fmla="*/ 54610 w 67310"/>
                <a:gd name="connsiteY8" fmla="*/ 34290 h 91440"/>
                <a:gd name="connsiteX9" fmla="*/ 54610 w 67310"/>
                <a:gd name="connsiteY9" fmla="*/ 58420 h 91440"/>
                <a:gd name="connsiteX10" fmla="*/ 67310 w 67310"/>
                <a:gd name="connsiteY10" fmla="*/ 58420 h 91440"/>
                <a:gd name="connsiteX11" fmla="*/ 67310 w 67310"/>
                <a:gd name="connsiteY11" fmla="*/ 68580 h 91440"/>
                <a:gd name="connsiteX12" fmla="*/ 54610 w 67310"/>
                <a:gd name="connsiteY12" fmla="*/ 68580 h 91440"/>
                <a:gd name="connsiteX13" fmla="*/ 54610 w 67310"/>
                <a:gd name="connsiteY13" fmla="*/ 90170 h 91440"/>
                <a:gd name="connsiteX14" fmla="*/ 43180 w 67310"/>
                <a:gd name="connsiteY14" fmla="*/ 901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10" h="91440">
                  <a:moveTo>
                    <a:pt x="43180" y="91440"/>
                  </a:moveTo>
                  <a:lnTo>
                    <a:pt x="43180" y="69850"/>
                  </a:lnTo>
                  <a:lnTo>
                    <a:pt x="0" y="69850"/>
                  </a:lnTo>
                  <a:lnTo>
                    <a:pt x="31750" y="0"/>
                  </a:lnTo>
                  <a:lnTo>
                    <a:pt x="44450" y="0"/>
                  </a:lnTo>
                  <a:lnTo>
                    <a:pt x="17780" y="58420"/>
                  </a:lnTo>
                  <a:lnTo>
                    <a:pt x="44450" y="58420"/>
                  </a:lnTo>
                  <a:lnTo>
                    <a:pt x="44450" y="34290"/>
                  </a:lnTo>
                  <a:lnTo>
                    <a:pt x="54610" y="34290"/>
                  </a:lnTo>
                  <a:lnTo>
                    <a:pt x="54610" y="58420"/>
                  </a:lnTo>
                  <a:lnTo>
                    <a:pt x="67310" y="58420"/>
                  </a:lnTo>
                  <a:lnTo>
                    <a:pt x="67310" y="68580"/>
                  </a:lnTo>
                  <a:lnTo>
                    <a:pt x="54610" y="68580"/>
                  </a:lnTo>
                  <a:lnTo>
                    <a:pt x="54610" y="90170"/>
                  </a:lnTo>
                  <a:lnTo>
                    <a:pt x="43180" y="901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6" name="Graphic 4">
            <a:extLst>
              <a:ext uri="{FF2B5EF4-FFF2-40B4-BE49-F238E27FC236}">
                <a16:creationId xmlns:a16="http://schemas.microsoft.com/office/drawing/2014/main" id="{AC1DCB41-7E9C-9B62-8979-79BD71CA7C2E}"/>
              </a:ext>
            </a:extLst>
          </p:cNvPr>
          <p:cNvGrpSpPr/>
          <p:nvPr/>
        </p:nvGrpSpPr>
        <p:grpSpPr>
          <a:xfrm>
            <a:off x="7506969" y="7371080"/>
            <a:ext cx="2137410" cy="93979"/>
            <a:chOff x="7506969" y="7371080"/>
            <a:chExt cx="2137410" cy="93979"/>
          </a:xfrm>
          <a:solidFill>
            <a:srgbClr val="717073"/>
          </a:solidFill>
        </p:grpSpPr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D1F2FB17-5A8A-7522-EAC9-82894833097B}"/>
                </a:ext>
              </a:extLst>
            </p:cNvPr>
            <p:cNvSpPr/>
            <p:nvPr/>
          </p:nvSpPr>
          <p:spPr>
            <a:xfrm>
              <a:off x="7506969" y="7371080"/>
              <a:ext cx="83820" cy="92709"/>
            </a:xfrm>
            <a:custGeom>
              <a:avLst/>
              <a:gdLst>
                <a:gd name="connsiteX0" fmla="*/ 41911 w 83820"/>
                <a:gd name="connsiteY0" fmla="*/ 0 h 92709"/>
                <a:gd name="connsiteX1" fmla="*/ 41911 w 83820"/>
                <a:gd name="connsiteY1" fmla="*/ 0 h 92709"/>
                <a:gd name="connsiteX2" fmla="*/ 83820 w 83820"/>
                <a:gd name="connsiteY2" fmla="*/ 92710 h 92709"/>
                <a:gd name="connsiteX3" fmla="*/ 71120 w 83820"/>
                <a:gd name="connsiteY3" fmla="*/ 92710 h 92709"/>
                <a:gd name="connsiteX4" fmla="*/ 62230 w 83820"/>
                <a:gd name="connsiteY4" fmla="*/ 72389 h 92709"/>
                <a:gd name="connsiteX5" fmla="*/ 21590 w 83820"/>
                <a:gd name="connsiteY5" fmla="*/ 72389 h 92709"/>
                <a:gd name="connsiteX6" fmla="*/ 12700 w 83820"/>
                <a:gd name="connsiteY6" fmla="*/ 92710 h 92709"/>
                <a:gd name="connsiteX7" fmla="*/ 0 w 83820"/>
                <a:gd name="connsiteY7" fmla="*/ 92710 h 92709"/>
                <a:gd name="connsiteX8" fmla="*/ 41911 w 83820"/>
                <a:gd name="connsiteY8" fmla="*/ 0 h 92709"/>
                <a:gd name="connsiteX9" fmla="*/ 58420 w 83820"/>
                <a:gd name="connsiteY9" fmla="*/ 62230 h 92709"/>
                <a:gd name="connsiteX10" fmla="*/ 43180 w 83820"/>
                <a:gd name="connsiteY10" fmla="*/ 24130 h 92709"/>
                <a:gd name="connsiteX11" fmla="*/ 26670 w 83820"/>
                <a:gd name="connsiteY11" fmla="*/ 62230 h 92709"/>
                <a:gd name="connsiteX12" fmla="*/ 58420 w 83820"/>
                <a:gd name="connsiteY12" fmla="*/ 6223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3820" h="92709">
                  <a:moveTo>
                    <a:pt x="41911" y="0"/>
                  </a:moveTo>
                  <a:lnTo>
                    <a:pt x="41911" y="0"/>
                  </a:lnTo>
                  <a:lnTo>
                    <a:pt x="83820" y="92710"/>
                  </a:lnTo>
                  <a:lnTo>
                    <a:pt x="71120" y="92710"/>
                  </a:lnTo>
                  <a:lnTo>
                    <a:pt x="62230" y="72389"/>
                  </a:lnTo>
                  <a:lnTo>
                    <a:pt x="21590" y="72389"/>
                  </a:lnTo>
                  <a:lnTo>
                    <a:pt x="12700" y="92710"/>
                  </a:lnTo>
                  <a:lnTo>
                    <a:pt x="0" y="92710"/>
                  </a:lnTo>
                  <a:lnTo>
                    <a:pt x="41911" y="0"/>
                  </a:lnTo>
                  <a:close/>
                  <a:moveTo>
                    <a:pt x="58420" y="62230"/>
                  </a:moveTo>
                  <a:cubicBezTo>
                    <a:pt x="52070" y="48260"/>
                    <a:pt x="46990" y="36830"/>
                    <a:pt x="43180" y="24130"/>
                  </a:cubicBezTo>
                  <a:cubicBezTo>
                    <a:pt x="38100" y="36830"/>
                    <a:pt x="33020" y="48260"/>
                    <a:pt x="26670" y="62230"/>
                  </a:cubicBezTo>
                  <a:lnTo>
                    <a:pt x="58420" y="622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6A20A7EE-87C4-C075-8DD8-9824F4EF1124}"/>
                </a:ext>
              </a:extLst>
            </p:cNvPr>
            <p:cNvSpPr/>
            <p:nvPr/>
          </p:nvSpPr>
          <p:spPr>
            <a:xfrm>
              <a:off x="7602219" y="7399019"/>
              <a:ext cx="35735" cy="64770"/>
            </a:xfrm>
            <a:custGeom>
              <a:avLst/>
              <a:gdLst>
                <a:gd name="connsiteX0" fmla="*/ 0 w 35735"/>
                <a:gd name="connsiteY0" fmla="*/ 1270 h 64770"/>
                <a:gd name="connsiteX1" fmla="*/ 11430 w 35735"/>
                <a:gd name="connsiteY1" fmla="*/ 1270 h 64770"/>
                <a:gd name="connsiteX2" fmla="*/ 11430 w 35735"/>
                <a:gd name="connsiteY2" fmla="*/ 10161 h 64770"/>
                <a:gd name="connsiteX3" fmla="*/ 11430 w 35735"/>
                <a:gd name="connsiteY3" fmla="*/ 15240 h 64770"/>
                <a:gd name="connsiteX4" fmla="*/ 11430 w 35735"/>
                <a:gd name="connsiteY4" fmla="*/ 15240 h 64770"/>
                <a:gd name="connsiteX5" fmla="*/ 30480 w 35735"/>
                <a:gd name="connsiteY5" fmla="*/ 0 h 64770"/>
                <a:gd name="connsiteX6" fmla="*/ 34290 w 35735"/>
                <a:gd name="connsiteY6" fmla="*/ 0 h 64770"/>
                <a:gd name="connsiteX7" fmla="*/ 34290 w 35735"/>
                <a:gd name="connsiteY7" fmla="*/ 11430 h 64770"/>
                <a:gd name="connsiteX8" fmla="*/ 30480 w 35735"/>
                <a:gd name="connsiteY8" fmla="*/ 11430 h 64770"/>
                <a:gd name="connsiteX9" fmla="*/ 11430 w 35735"/>
                <a:gd name="connsiteY9" fmla="*/ 36830 h 64770"/>
                <a:gd name="connsiteX10" fmla="*/ 11430 w 35735"/>
                <a:gd name="connsiteY10" fmla="*/ 64770 h 64770"/>
                <a:gd name="connsiteX11" fmla="*/ 0 w 35735"/>
                <a:gd name="connsiteY11" fmla="*/ 64770 h 64770"/>
                <a:gd name="connsiteX12" fmla="*/ 0 w 35735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5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40" y="6350"/>
                    <a:pt x="21590" y="0"/>
                    <a:pt x="30480" y="0"/>
                  </a:cubicBezTo>
                  <a:cubicBezTo>
                    <a:pt x="39370" y="0"/>
                    <a:pt x="34290" y="0"/>
                    <a:pt x="34290" y="0"/>
                  </a:cubicBezTo>
                  <a:lnTo>
                    <a:pt x="34290" y="11430"/>
                  </a:lnTo>
                  <a:cubicBezTo>
                    <a:pt x="34290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ABBA94E7-DF75-6900-5720-93071B86FCC9}"/>
                </a:ext>
              </a:extLst>
            </p:cNvPr>
            <p:cNvSpPr/>
            <p:nvPr/>
          </p:nvSpPr>
          <p:spPr>
            <a:xfrm>
              <a:off x="76504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EA5C5874-F32C-610B-EA25-831DE50EEFAC}"/>
                </a:ext>
              </a:extLst>
            </p:cNvPr>
            <p:cNvSpPr/>
            <p:nvPr/>
          </p:nvSpPr>
          <p:spPr>
            <a:xfrm>
              <a:off x="7693659" y="7399019"/>
              <a:ext cx="66040" cy="66040"/>
            </a:xfrm>
            <a:custGeom>
              <a:avLst/>
              <a:gdLst>
                <a:gd name="connsiteX0" fmla="*/ 66040 w 66040"/>
                <a:gd name="connsiteY0" fmla="*/ 33020 h 66040"/>
                <a:gd name="connsiteX1" fmla="*/ 33020 w 66040"/>
                <a:gd name="connsiteY1" fmla="*/ 66040 h 66040"/>
                <a:gd name="connsiteX2" fmla="*/ 0 w 66040"/>
                <a:gd name="connsiteY2" fmla="*/ 33020 h 66040"/>
                <a:gd name="connsiteX3" fmla="*/ 33020 w 66040"/>
                <a:gd name="connsiteY3" fmla="*/ 0 h 66040"/>
                <a:gd name="connsiteX4" fmla="*/ 66040 w 66040"/>
                <a:gd name="connsiteY4" fmla="*/ 33020 h 66040"/>
                <a:gd name="connsiteX5" fmla="*/ 54610 w 66040"/>
                <a:gd name="connsiteY5" fmla="*/ 33020 h 66040"/>
                <a:gd name="connsiteX6" fmla="*/ 33020 w 66040"/>
                <a:gd name="connsiteY6" fmla="*/ 10161 h 66040"/>
                <a:gd name="connsiteX7" fmla="*/ 11430 w 66040"/>
                <a:gd name="connsiteY7" fmla="*/ 33020 h 66040"/>
                <a:gd name="connsiteX8" fmla="*/ 33020 w 66040"/>
                <a:gd name="connsiteY8" fmla="*/ 55880 h 66040"/>
                <a:gd name="connsiteX9" fmla="*/ 54610 w 66040"/>
                <a:gd name="connsiteY9" fmla="*/ 3302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040" h="66040">
                  <a:moveTo>
                    <a:pt x="66040" y="33020"/>
                  </a:moveTo>
                  <a:cubicBezTo>
                    <a:pt x="66040" y="52070"/>
                    <a:pt x="52070" y="66040"/>
                    <a:pt x="33020" y="66040"/>
                  </a:cubicBezTo>
                  <a:cubicBezTo>
                    <a:pt x="1397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3020" y="0"/>
                  </a:cubicBezTo>
                  <a:cubicBezTo>
                    <a:pt x="52070" y="0"/>
                    <a:pt x="66040" y="13970"/>
                    <a:pt x="66040" y="33020"/>
                  </a:cubicBezTo>
                  <a:close/>
                  <a:moveTo>
                    <a:pt x="54610" y="33020"/>
                  </a:moveTo>
                  <a:cubicBezTo>
                    <a:pt x="54610" y="19050"/>
                    <a:pt x="45720" y="10161"/>
                    <a:pt x="33020" y="10161"/>
                  </a:cubicBezTo>
                  <a:cubicBezTo>
                    <a:pt x="20320" y="10161"/>
                    <a:pt x="11430" y="19050"/>
                    <a:pt x="11430" y="33020"/>
                  </a:cubicBezTo>
                  <a:cubicBezTo>
                    <a:pt x="11430" y="46990"/>
                    <a:pt x="20320" y="55880"/>
                    <a:pt x="33020" y="55880"/>
                  </a:cubicBezTo>
                  <a:cubicBezTo>
                    <a:pt x="45720" y="55880"/>
                    <a:pt x="54610" y="46990"/>
                    <a:pt x="54610" y="330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FEF2B03B-0BCA-1056-79FF-134F5E4A4846}"/>
                </a:ext>
              </a:extLst>
            </p:cNvPr>
            <p:cNvSpPr/>
            <p:nvPr/>
          </p:nvSpPr>
          <p:spPr>
            <a:xfrm>
              <a:off x="7766050" y="7400290"/>
              <a:ext cx="99059" cy="64769"/>
            </a:xfrm>
            <a:custGeom>
              <a:avLst/>
              <a:gdLst>
                <a:gd name="connsiteX0" fmla="*/ 68580 w 99059"/>
                <a:gd name="connsiteY0" fmla="*/ 45720 h 64769"/>
                <a:gd name="connsiteX1" fmla="*/ 86360 w 99059"/>
                <a:gd name="connsiteY1" fmla="*/ 0 h 64769"/>
                <a:gd name="connsiteX2" fmla="*/ 99060 w 99059"/>
                <a:gd name="connsiteY2" fmla="*/ 0 h 64769"/>
                <a:gd name="connsiteX3" fmla="*/ 72390 w 99059"/>
                <a:gd name="connsiteY3" fmla="*/ 64770 h 64769"/>
                <a:gd name="connsiteX4" fmla="*/ 66040 w 99059"/>
                <a:gd name="connsiteY4" fmla="*/ 64770 h 64769"/>
                <a:gd name="connsiteX5" fmla="*/ 49530 w 99059"/>
                <a:gd name="connsiteY5" fmla="*/ 21590 h 64769"/>
                <a:gd name="connsiteX6" fmla="*/ 33020 w 99059"/>
                <a:gd name="connsiteY6" fmla="*/ 64770 h 64769"/>
                <a:gd name="connsiteX7" fmla="*/ 26670 w 99059"/>
                <a:gd name="connsiteY7" fmla="*/ 64770 h 64769"/>
                <a:gd name="connsiteX8" fmla="*/ 0 w 99059"/>
                <a:gd name="connsiteY8" fmla="*/ 0 h 64769"/>
                <a:gd name="connsiteX9" fmla="*/ 12700 w 99059"/>
                <a:gd name="connsiteY9" fmla="*/ 0 h 64769"/>
                <a:gd name="connsiteX10" fmla="*/ 30480 w 99059"/>
                <a:gd name="connsiteY10" fmla="*/ 45720 h 64769"/>
                <a:gd name="connsiteX11" fmla="*/ 46990 w 99059"/>
                <a:gd name="connsiteY11" fmla="*/ 0 h 64769"/>
                <a:gd name="connsiteX12" fmla="*/ 53340 w 99059"/>
                <a:gd name="connsiteY12" fmla="*/ 0 h 64769"/>
                <a:gd name="connsiteX13" fmla="*/ 69850 w 99059"/>
                <a:gd name="connsiteY13" fmla="*/ 45720 h 6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059" h="64769">
                  <a:moveTo>
                    <a:pt x="68580" y="45720"/>
                  </a:moveTo>
                  <a:lnTo>
                    <a:pt x="86360" y="0"/>
                  </a:lnTo>
                  <a:lnTo>
                    <a:pt x="99060" y="0"/>
                  </a:lnTo>
                  <a:lnTo>
                    <a:pt x="72390" y="64770"/>
                  </a:lnTo>
                  <a:lnTo>
                    <a:pt x="66040" y="64770"/>
                  </a:lnTo>
                  <a:lnTo>
                    <a:pt x="49530" y="21590"/>
                  </a:lnTo>
                  <a:lnTo>
                    <a:pt x="33020" y="64770"/>
                  </a:lnTo>
                  <a:lnTo>
                    <a:pt x="26670" y="64770"/>
                  </a:lnTo>
                  <a:lnTo>
                    <a:pt x="0" y="0"/>
                  </a:lnTo>
                  <a:lnTo>
                    <a:pt x="12700" y="0"/>
                  </a:lnTo>
                  <a:lnTo>
                    <a:pt x="30480" y="45720"/>
                  </a:lnTo>
                  <a:lnTo>
                    <a:pt x="46990" y="0"/>
                  </a:lnTo>
                  <a:lnTo>
                    <a:pt x="53340" y="0"/>
                  </a:lnTo>
                  <a:lnTo>
                    <a:pt x="6985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C78BDAA1-5FA9-62EF-A172-C4C61510D531}"/>
                </a:ext>
              </a:extLst>
            </p:cNvPr>
            <p:cNvSpPr/>
            <p:nvPr/>
          </p:nvSpPr>
          <p:spPr>
            <a:xfrm>
              <a:off x="7876540" y="7372350"/>
              <a:ext cx="57150" cy="92709"/>
            </a:xfrm>
            <a:custGeom>
              <a:avLst/>
              <a:gdLst>
                <a:gd name="connsiteX0" fmla="*/ 0 w 57150"/>
                <a:gd name="connsiteY0" fmla="*/ 0 h 92709"/>
                <a:gd name="connsiteX1" fmla="*/ 11430 w 57150"/>
                <a:gd name="connsiteY1" fmla="*/ 0 h 92709"/>
                <a:gd name="connsiteX2" fmla="*/ 11430 w 57150"/>
                <a:gd name="connsiteY2" fmla="*/ 35560 h 92709"/>
                <a:gd name="connsiteX3" fmla="*/ 11430 w 57150"/>
                <a:gd name="connsiteY3" fmla="*/ 41910 h 92709"/>
                <a:gd name="connsiteX4" fmla="*/ 11430 w 57150"/>
                <a:gd name="connsiteY4" fmla="*/ 41910 h 92709"/>
                <a:gd name="connsiteX5" fmla="*/ 35560 w 57150"/>
                <a:gd name="connsiteY5" fmla="*/ 26670 h 92709"/>
                <a:gd name="connsiteX6" fmla="*/ 57150 w 57150"/>
                <a:gd name="connsiteY6" fmla="*/ 52070 h 92709"/>
                <a:gd name="connsiteX7" fmla="*/ 57150 w 57150"/>
                <a:gd name="connsiteY7" fmla="*/ 91440 h 92709"/>
                <a:gd name="connsiteX8" fmla="*/ 45720 w 57150"/>
                <a:gd name="connsiteY8" fmla="*/ 91440 h 92709"/>
                <a:gd name="connsiteX9" fmla="*/ 45720 w 57150"/>
                <a:gd name="connsiteY9" fmla="*/ 54610 h 92709"/>
                <a:gd name="connsiteX10" fmla="*/ 33020 w 57150"/>
                <a:gd name="connsiteY10" fmla="*/ 38100 h 92709"/>
                <a:gd name="connsiteX11" fmla="*/ 11430 w 57150"/>
                <a:gd name="connsiteY11" fmla="*/ 60960 h 92709"/>
                <a:gd name="connsiteX12" fmla="*/ 11430 w 57150"/>
                <a:gd name="connsiteY12" fmla="*/ 92710 h 92709"/>
                <a:gd name="connsiteX13" fmla="*/ 0 w 57150"/>
                <a:gd name="connsiteY13" fmla="*/ 92710 h 92709"/>
                <a:gd name="connsiteX14" fmla="*/ 0 w 57150"/>
                <a:gd name="connsiteY14" fmla="*/ 12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" h="92709">
                  <a:moveTo>
                    <a:pt x="0" y="0"/>
                  </a:moveTo>
                  <a:lnTo>
                    <a:pt x="11430" y="0"/>
                  </a:lnTo>
                  <a:lnTo>
                    <a:pt x="11430" y="35560"/>
                  </a:lnTo>
                  <a:cubicBezTo>
                    <a:pt x="11430" y="38100"/>
                    <a:pt x="11430" y="40640"/>
                    <a:pt x="11430" y="41910"/>
                  </a:cubicBezTo>
                  <a:lnTo>
                    <a:pt x="11430" y="41910"/>
                  </a:lnTo>
                  <a:cubicBezTo>
                    <a:pt x="13970" y="36830"/>
                    <a:pt x="21590" y="26670"/>
                    <a:pt x="35560" y="26670"/>
                  </a:cubicBezTo>
                  <a:cubicBezTo>
                    <a:pt x="49530" y="26670"/>
                    <a:pt x="57150" y="35560"/>
                    <a:pt x="57150" y="52070"/>
                  </a:cubicBezTo>
                  <a:lnTo>
                    <a:pt x="57150" y="91440"/>
                  </a:lnTo>
                  <a:lnTo>
                    <a:pt x="45720" y="91440"/>
                  </a:lnTo>
                  <a:lnTo>
                    <a:pt x="45720" y="54610"/>
                  </a:lnTo>
                  <a:cubicBezTo>
                    <a:pt x="45720" y="45720"/>
                    <a:pt x="44450" y="38100"/>
                    <a:pt x="33020" y="38100"/>
                  </a:cubicBezTo>
                  <a:cubicBezTo>
                    <a:pt x="21590" y="38100"/>
                    <a:pt x="11430" y="48260"/>
                    <a:pt x="11430" y="60960"/>
                  </a:cubicBezTo>
                  <a:lnTo>
                    <a:pt x="11430" y="92710"/>
                  </a:lnTo>
                  <a:lnTo>
                    <a:pt x="0" y="9271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185FB707-A6F4-EFFA-8B3F-0CB887D21BCF}"/>
                </a:ext>
              </a:extLst>
            </p:cNvPr>
            <p:cNvSpPr/>
            <p:nvPr/>
          </p:nvSpPr>
          <p:spPr>
            <a:xfrm>
              <a:off x="7948930" y="7397750"/>
              <a:ext cx="59689" cy="66040"/>
            </a:xfrm>
            <a:custGeom>
              <a:avLst/>
              <a:gdLst>
                <a:gd name="connsiteX0" fmla="*/ 59689 w 59689"/>
                <a:gd name="connsiteY0" fmla="*/ 30480 h 66040"/>
                <a:gd name="connsiteX1" fmla="*/ 59689 w 59689"/>
                <a:gd name="connsiteY1" fmla="*/ 36830 h 66040"/>
                <a:gd name="connsiteX2" fmla="*/ 12700 w 59689"/>
                <a:gd name="connsiteY2" fmla="*/ 36830 h 66040"/>
                <a:gd name="connsiteX3" fmla="*/ 34289 w 59689"/>
                <a:gd name="connsiteY3" fmla="*/ 57150 h 66040"/>
                <a:gd name="connsiteX4" fmla="*/ 57150 w 59689"/>
                <a:gd name="connsiteY4" fmla="*/ 50800 h 66040"/>
                <a:gd name="connsiteX5" fmla="*/ 57150 w 59689"/>
                <a:gd name="connsiteY5" fmla="*/ 60960 h 66040"/>
                <a:gd name="connsiteX6" fmla="*/ 33020 w 59689"/>
                <a:gd name="connsiteY6" fmla="*/ 66040 h 66040"/>
                <a:gd name="connsiteX7" fmla="*/ 0 w 59689"/>
                <a:gd name="connsiteY7" fmla="*/ 33020 h 66040"/>
                <a:gd name="connsiteX8" fmla="*/ 30480 w 59689"/>
                <a:gd name="connsiteY8" fmla="*/ 0 h 66040"/>
                <a:gd name="connsiteX9" fmla="*/ 59689 w 59689"/>
                <a:gd name="connsiteY9" fmla="*/ 29210 h 66040"/>
                <a:gd name="connsiteX10" fmla="*/ 30480 w 59689"/>
                <a:gd name="connsiteY10" fmla="*/ 11430 h 66040"/>
                <a:gd name="connsiteX11" fmla="*/ 11430 w 59689"/>
                <a:gd name="connsiteY11" fmla="*/ 29210 h 66040"/>
                <a:gd name="connsiteX12" fmla="*/ 46989 w 59689"/>
                <a:gd name="connsiteY12" fmla="*/ 29210 h 66040"/>
                <a:gd name="connsiteX13" fmla="*/ 30480 w 59689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89" h="66040">
                  <a:moveTo>
                    <a:pt x="59689" y="30480"/>
                  </a:moveTo>
                  <a:cubicBezTo>
                    <a:pt x="59689" y="33020"/>
                    <a:pt x="59689" y="35560"/>
                    <a:pt x="59689" y="36830"/>
                  </a:cubicBezTo>
                  <a:lnTo>
                    <a:pt x="12700" y="36830"/>
                  </a:lnTo>
                  <a:cubicBezTo>
                    <a:pt x="12700" y="49530"/>
                    <a:pt x="21589" y="57150"/>
                    <a:pt x="34289" y="57150"/>
                  </a:cubicBezTo>
                  <a:cubicBezTo>
                    <a:pt x="46989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89" y="0"/>
                    <a:pt x="59689" y="13970"/>
                    <a:pt x="59689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89" y="29210"/>
                  </a:lnTo>
                  <a:cubicBezTo>
                    <a:pt x="46989" y="20320"/>
                    <a:pt x="40639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7A3D89DD-4C93-F898-5868-9D9242122171}"/>
                </a:ext>
              </a:extLst>
            </p:cNvPr>
            <p:cNvSpPr/>
            <p:nvPr/>
          </p:nvSpPr>
          <p:spPr>
            <a:xfrm>
              <a:off x="8021319" y="7397750"/>
              <a:ext cx="53340" cy="66040"/>
            </a:xfrm>
            <a:custGeom>
              <a:avLst/>
              <a:gdLst>
                <a:gd name="connsiteX0" fmla="*/ 3811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1 w 53340"/>
                <a:gd name="connsiteY4" fmla="*/ 64770 h 66040"/>
                <a:gd name="connsiteX5" fmla="*/ 41911 w 53340"/>
                <a:gd name="connsiteY5" fmla="*/ 57150 h 66040"/>
                <a:gd name="connsiteX6" fmla="*/ 41911 w 53340"/>
                <a:gd name="connsiteY6" fmla="*/ 52070 h 66040"/>
                <a:gd name="connsiteX7" fmla="*/ 41911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1 w 53340"/>
                <a:gd name="connsiteY10" fmla="*/ 27940 h 66040"/>
                <a:gd name="connsiteX11" fmla="*/ 41911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8420 h 66040"/>
                <a:gd name="connsiteX18" fmla="*/ 40640 w 53340"/>
                <a:gd name="connsiteY18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1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1" y="64770"/>
                  </a:lnTo>
                  <a:lnTo>
                    <a:pt x="41911" y="57150"/>
                  </a:lnTo>
                  <a:cubicBezTo>
                    <a:pt x="41911" y="54610"/>
                    <a:pt x="41911" y="52070"/>
                    <a:pt x="41911" y="52070"/>
                  </a:cubicBezTo>
                  <a:lnTo>
                    <a:pt x="41911" y="52070"/>
                  </a:lnTo>
                  <a:cubicBezTo>
                    <a:pt x="41911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1" y="27940"/>
                  </a:cubicBezTo>
                  <a:lnTo>
                    <a:pt x="41911" y="25400"/>
                  </a:lnTo>
                  <a:cubicBezTo>
                    <a:pt x="41911" y="13970"/>
                    <a:pt x="35561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8420"/>
                    <a:pt x="21590" y="58420"/>
                  </a:cubicBezTo>
                  <a:cubicBezTo>
                    <a:pt x="31750" y="58420"/>
                    <a:pt x="40640" y="48260"/>
                    <a:pt x="4064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4C3630FC-041A-917E-B9C3-C910C590F0A7}"/>
                </a:ext>
              </a:extLst>
            </p:cNvPr>
            <p:cNvSpPr/>
            <p:nvPr/>
          </p:nvSpPr>
          <p:spPr>
            <a:xfrm>
              <a:off x="8089900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683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572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35913EAC-F470-6916-0F3A-1FFD4C5DB083}"/>
                </a:ext>
              </a:extLst>
            </p:cNvPr>
            <p:cNvSpPr/>
            <p:nvPr/>
          </p:nvSpPr>
          <p:spPr>
            <a:xfrm>
              <a:off x="8199119" y="7372350"/>
              <a:ext cx="67310" cy="91440"/>
            </a:xfrm>
            <a:custGeom>
              <a:avLst/>
              <a:gdLst>
                <a:gd name="connsiteX0" fmla="*/ 40640 w 67310"/>
                <a:gd name="connsiteY0" fmla="*/ 10160 h 91440"/>
                <a:gd name="connsiteX1" fmla="*/ 40640 w 67310"/>
                <a:gd name="connsiteY1" fmla="*/ 91440 h 91440"/>
                <a:gd name="connsiteX2" fmla="*/ 27940 w 67310"/>
                <a:gd name="connsiteY2" fmla="*/ 91440 h 91440"/>
                <a:gd name="connsiteX3" fmla="*/ 27940 w 67310"/>
                <a:gd name="connsiteY3" fmla="*/ 10160 h 91440"/>
                <a:gd name="connsiteX4" fmla="*/ 0 w 67310"/>
                <a:gd name="connsiteY4" fmla="*/ 10160 h 91440"/>
                <a:gd name="connsiteX5" fmla="*/ 0 w 67310"/>
                <a:gd name="connsiteY5" fmla="*/ 0 h 91440"/>
                <a:gd name="connsiteX6" fmla="*/ 67311 w 67310"/>
                <a:gd name="connsiteY6" fmla="*/ 0 h 91440"/>
                <a:gd name="connsiteX7" fmla="*/ 67311 w 67310"/>
                <a:gd name="connsiteY7" fmla="*/ 10160 h 91440"/>
                <a:gd name="connsiteX8" fmla="*/ 39370 w 67310"/>
                <a:gd name="connsiteY8" fmla="*/ 1016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310" h="91440">
                  <a:moveTo>
                    <a:pt x="40640" y="10160"/>
                  </a:moveTo>
                  <a:lnTo>
                    <a:pt x="40640" y="91440"/>
                  </a:lnTo>
                  <a:lnTo>
                    <a:pt x="27940" y="91440"/>
                  </a:lnTo>
                  <a:lnTo>
                    <a:pt x="27940" y="10160"/>
                  </a:lnTo>
                  <a:lnTo>
                    <a:pt x="0" y="10160"/>
                  </a:lnTo>
                  <a:lnTo>
                    <a:pt x="0" y="0"/>
                  </a:lnTo>
                  <a:lnTo>
                    <a:pt x="67311" y="0"/>
                  </a:lnTo>
                  <a:lnTo>
                    <a:pt x="67311" y="10160"/>
                  </a:lnTo>
                  <a:lnTo>
                    <a:pt x="39370" y="10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ADDC267F-6558-9024-3047-198B07967759}"/>
                </a:ext>
              </a:extLst>
            </p:cNvPr>
            <p:cNvSpPr/>
            <p:nvPr/>
          </p:nvSpPr>
          <p:spPr>
            <a:xfrm>
              <a:off x="82727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4D7C0B89-1FF1-3E00-2E13-D58D3AD0A7C3}"/>
                </a:ext>
              </a:extLst>
            </p:cNvPr>
            <p:cNvSpPr/>
            <p:nvPr/>
          </p:nvSpPr>
          <p:spPr>
            <a:xfrm>
              <a:off x="8314690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8420 h 66040"/>
                <a:gd name="connsiteX18" fmla="*/ 40640 w 53340"/>
                <a:gd name="connsiteY18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8420"/>
                    <a:pt x="21590" y="58420"/>
                  </a:cubicBezTo>
                  <a:cubicBezTo>
                    <a:pt x="31750" y="58420"/>
                    <a:pt x="40640" y="48260"/>
                    <a:pt x="4064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8D5C22D6-1FBB-E3D8-F4B5-4154E9337E62}"/>
                </a:ext>
              </a:extLst>
            </p:cNvPr>
            <p:cNvSpPr/>
            <p:nvPr/>
          </p:nvSpPr>
          <p:spPr>
            <a:xfrm>
              <a:off x="8389619" y="7399019"/>
              <a:ext cx="55880" cy="66040"/>
            </a:xfrm>
            <a:custGeom>
              <a:avLst/>
              <a:gdLst>
                <a:gd name="connsiteX0" fmla="*/ 10161 w 55880"/>
                <a:gd name="connsiteY0" fmla="*/ 1270 h 66040"/>
                <a:gd name="connsiteX1" fmla="*/ 10161 w 55880"/>
                <a:gd name="connsiteY1" fmla="*/ 10161 h 66040"/>
                <a:gd name="connsiteX2" fmla="*/ 10161 w 55880"/>
                <a:gd name="connsiteY2" fmla="*/ 15240 h 66040"/>
                <a:gd name="connsiteX3" fmla="*/ 10161 w 55880"/>
                <a:gd name="connsiteY3" fmla="*/ 15240 h 66040"/>
                <a:gd name="connsiteX4" fmla="*/ 34290 w 55880"/>
                <a:gd name="connsiteY4" fmla="*/ 0 h 66040"/>
                <a:gd name="connsiteX5" fmla="*/ 55880 w 55880"/>
                <a:gd name="connsiteY5" fmla="*/ 25400 h 66040"/>
                <a:gd name="connsiteX6" fmla="*/ 55880 w 55880"/>
                <a:gd name="connsiteY6" fmla="*/ 64770 h 66040"/>
                <a:gd name="connsiteX7" fmla="*/ 44450 w 55880"/>
                <a:gd name="connsiteY7" fmla="*/ 64770 h 66040"/>
                <a:gd name="connsiteX8" fmla="*/ 44450 w 55880"/>
                <a:gd name="connsiteY8" fmla="*/ 27940 h 66040"/>
                <a:gd name="connsiteX9" fmla="*/ 33020 w 55880"/>
                <a:gd name="connsiteY9" fmla="*/ 11430 h 66040"/>
                <a:gd name="connsiteX10" fmla="*/ 11430 w 55880"/>
                <a:gd name="connsiteY10" fmla="*/ 34290 h 66040"/>
                <a:gd name="connsiteX11" fmla="*/ 11430 w 55880"/>
                <a:gd name="connsiteY11" fmla="*/ 66040 h 66040"/>
                <a:gd name="connsiteX12" fmla="*/ 0 w 55880"/>
                <a:gd name="connsiteY12" fmla="*/ 66040 h 66040"/>
                <a:gd name="connsiteX13" fmla="*/ 0 w 55880"/>
                <a:gd name="connsiteY13" fmla="*/ 2540 h 66040"/>
                <a:gd name="connsiteX14" fmla="*/ 11430 w 5588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880" h="66040">
                  <a:moveTo>
                    <a:pt x="10161" y="1270"/>
                  </a:moveTo>
                  <a:lnTo>
                    <a:pt x="10161" y="10161"/>
                  </a:lnTo>
                  <a:cubicBezTo>
                    <a:pt x="10161" y="12700"/>
                    <a:pt x="10161" y="15240"/>
                    <a:pt x="10161" y="15240"/>
                  </a:cubicBezTo>
                  <a:lnTo>
                    <a:pt x="10161" y="15240"/>
                  </a:lnTo>
                  <a:cubicBezTo>
                    <a:pt x="12700" y="10161"/>
                    <a:pt x="20320" y="0"/>
                    <a:pt x="34290" y="0"/>
                  </a:cubicBezTo>
                  <a:cubicBezTo>
                    <a:pt x="48261" y="0"/>
                    <a:pt x="55880" y="8890"/>
                    <a:pt x="55880" y="25400"/>
                  </a:cubicBezTo>
                  <a:lnTo>
                    <a:pt x="55880" y="64770"/>
                  </a:lnTo>
                  <a:lnTo>
                    <a:pt x="44450" y="64770"/>
                  </a:lnTo>
                  <a:lnTo>
                    <a:pt x="44450" y="27940"/>
                  </a:lnTo>
                  <a:cubicBezTo>
                    <a:pt x="44450" y="19050"/>
                    <a:pt x="43180" y="11430"/>
                    <a:pt x="33020" y="11430"/>
                  </a:cubicBezTo>
                  <a:cubicBezTo>
                    <a:pt x="22861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D0668D19-98F8-73D6-DF28-57B607AFBC4E}"/>
                </a:ext>
              </a:extLst>
            </p:cNvPr>
            <p:cNvSpPr/>
            <p:nvPr/>
          </p:nvSpPr>
          <p:spPr>
            <a:xfrm>
              <a:off x="8462009" y="7399019"/>
              <a:ext cx="44450" cy="66040"/>
            </a:xfrm>
            <a:custGeom>
              <a:avLst/>
              <a:gdLst>
                <a:gd name="connsiteX0" fmla="*/ 19050 w 44450"/>
                <a:gd name="connsiteY0" fmla="*/ 38100 h 66040"/>
                <a:gd name="connsiteX1" fmla="*/ 0 w 44450"/>
                <a:gd name="connsiteY1" fmla="*/ 17780 h 66040"/>
                <a:gd name="connsiteX2" fmla="*/ 22860 w 44450"/>
                <a:gd name="connsiteY2" fmla="*/ 0 h 66040"/>
                <a:gd name="connsiteX3" fmla="*/ 40640 w 44450"/>
                <a:gd name="connsiteY3" fmla="*/ 3811 h 66040"/>
                <a:gd name="connsiteX4" fmla="*/ 40640 w 44450"/>
                <a:gd name="connsiteY4" fmla="*/ 13970 h 66040"/>
                <a:gd name="connsiteX5" fmla="*/ 24130 w 44450"/>
                <a:gd name="connsiteY5" fmla="*/ 10161 h 66040"/>
                <a:gd name="connsiteX6" fmla="*/ 11430 w 44450"/>
                <a:gd name="connsiteY6" fmla="*/ 17780 h 66040"/>
                <a:gd name="connsiteX7" fmla="*/ 24130 w 44450"/>
                <a:gd name="connsiteY7" fmla="*/ 27940 h 66040"/>
                <a:gd name="connsiteX8" fmla="*/ 44450 w 44450"/>
                <a:gd name="connsiteY8" fmla="*/ 48261 h 66040"/>
                <a:gd name="connsiteX9" fmla="*/ 21590 w 44450"/>
                <a:gd name="connsiteY9" fmla="*/ 66040 h 66040"/>
                <a:gd name="connsiteX10" fmla="*/ 1270 w 44450"/>
                <a:gd name="connsiteY10" fmla="*/ 62230 h 66040"/>
                <a:gd name="connsiteX11" fmla="*/ 1270 w 44450"/>
                <a:gd name="connsiteY11" fmla="*/ 52070 h 66040"/>
                <a:gd name="connsiteX12" fmla="*/ 21590 w 44450"/>
                <a:gd name="connsiteY12" fmla="*/ 57150 h 66040"/>
                <a:gd name="connsiteX13" fmla="*/ 34290 w 44450"/>
                <a:gd name="connsiteY13" fmla="*/ 49530 h 66040"/>
                <a:gd name="connsiteX14" fmla="*/ 20320 w 44450"/>
                <a:gd name="connsiteY14" fmla="*/ 3937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450" h="66040">
                  <a:moveTo>
                    <a:pt x="19050" y="38100"/>
                  </a:moveTo>
                  <a:cubicBezTo>
                    <a:pt x="7620" y="34290"/>
                    <a:pt x="0" y="29211"/>
                    <a:pt x="0" y="17780"/>
                  </a:cubicBezTo>
                  <a:cubicBezTo>
                    <a:pt x="0" y="6350"/>
                    <a:pt x="10160" y="0"/>
                    <a:pt x="22860" y="0"/>
                  </a:cubicBezTo>
                  <a:cubicBezTo>
                    <a:pt x="35560" y="0"/>
                    <a:pt x="36830" y="1270"/>
                    <a:pt x="40640" y="3811"/>
                  </a:cubicBezTo>
                  <a:lnTo>
                    <a:pt x="40640" y="13970"/>
                  </a:lnTo>
                  <a:cubicBezTo>
                    <a:pt x="35560" y="11430"/>
                    <a:pt x="29210" y="10161"/>
                    <a:pt x="24130" y="10161"/>
                  </a:cubicBezTo>
                  <a:cubicBezTo>
                    <a:pt x="19050" y="10161"/>
                    <a:pt x="11430" y="12700"/>
                    <a:pt x="11430" y="17780"/>
                  </a:cubicBezTo>
                  <a:cubicBezTo>
                    <a:pt x="11430" y="22861"/>
                    <a:pt x="15240" y="25400"/>
                    <a:pt x="24130" y="27940"/>
                  </a:cubicBezTo>
                  <a:cubicBezTo>
                    <a:pt x="38100" y="33020"/>
                    <a:pt x="44450" y="36830"/>
                    <a:pt x="44450" y="48261"/>
                  </a:cubicBezTo>
                  <a:cubicBezTo>
                    <a:pt x="44450" y="59690"/>
                    <a:pt x="35560" y="66040"/>
                    <a:pt x="21590" y="66040"/>
                  </a:cubicBezTo>
                  <a:cubicBezTo>
                    <a:pt x="7620" y="66040"/>
                    <a:pt x="6350" y="64770"/>
                    <a:pt x="1270" y="62230"/>
                  </a:cubicBezTo>
                  <a:lnTo>
                    <a:pt x="1270" y="52070"/>
                  </a:lnTo>
                  <a:cubicBezTo>
                    <a:pt x="7620" y="54611"/>
                    <a:pt x="15240" y="57150"/>
                    <a:pt x="21590" y="57150"/>
                  </a:cubicBezTo>
                  <a:cubicBezTo>
                    <a:pt x="27940" y="57150"/>
                    <a:pt x="34290" y="54611"/>
                    <a:pt x="34290" y="49530"/>
                  </a:cubicBezTo>
                  <a:cubicBezTo>
                    <a:pt x="34290" y="44450"/>
                    <a:pt x="29210" y="41911"/>
                    <a:pt x="2032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91526AE8-BFE9-F1DC-6B91-3D9DF4812015}"/>
                </a:ext>
              </a:extLst>
            </p:cNvPr>
            <p:cNvSpPr/>
            <p:nvPr/>
          </p:nvSpPr>
          <p:spPr>
            <a:xfrm>
              <a:off x="8520430" y="7374890"/>
              <a:ext cx="15239" cy="88900"/>
            </a:xfrm>
            <a:custGeom>
              <a:avLst/>
              <a:gdLst>
                <a:gd name="connsiteX0" fmla="*/ 7620 w 15239"/>
                <a:gd name="connsiteY0" fmla="*/ 0 h 88900"/>
                <a:gd name="connsiteX1" fmla="*/ 15239 w 15239"/>
                <a:gd name="connsiteY1" fmla="*/ 7620 h 88900"/>
                <a:gd name="connsiteX2" fmla="*/ 7620 w 15239"/>
                <a:gd name="connsiteY2" fmla="*/ 15240 h 88900"/>
                <a:gd name="connsiteX3" fmla="*/ 0 w 15239"/>
                <a:gd name="connsiteY3" fmla="*/ 7620 h 88900"/>
                <a:gd name="connsiteX4" fmla="*/ 7620 w 15239"/>
                <a:gd name="connsiteY4" fmla="*/ 0 h 88900"/>
                <a:gd name="connsiteX5" fmla="*/ 13970 w 15239"/>
                <a:gd name="connsiteY5" fmla="*/ 25400 h 88900"/>
                <a:gd name="connsiteX6" fmla="*/ 13970 w 15239"/>
                <a:gd name="connsiteY6" fmla="*/ 88900 h 88900"/>
                <a:gd name="connsiteX7" fmla="*/ 2539 w 15239"/>
                <a:gd name="connsiteY7" fmla="*/ 88900 h 88900"/>
                <a:gd name="connsiteX8" fmla="*/ 2539 w 15239"/>
                <a:gd name="connsiteY8" fmla="*/ 25400 h 88900"/>
                <a:gd name="connsiteX9" fmla="*/ 13970 w 15239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39" h="88900">
                  <a:moveTo>
                    <a:pt x="7620" y="0"/>
                  </a:moveTo>
                  <a:cubicBezTo>
                    <a:pt x="11430" y="0"/>
                    <a:pt x="15239" y="2540"/>
                    <a:pt x="15239" y="7620"/>
                  </a:cubicBezTo>
                  <a:cubicBezTo>
                    <a:pt x="15239" y="12700"/>
                    <a:pt x="12700" y="15240"/>
                    <a:pt x="7620" y="15240"/>
                  </a:cubicBezTo>
                  <a:cubicBezTo>
                    <a:pt x="2539" y="15240"/>
                    <a:pt x="0" y="12700"/>
                    <a:pt x="0" y="7620"/>
                  </a:cubicBezTo>
                  <a:cubicBezTo>
                    <a:pt x="0" y="2540"/>
                    <a:pt x="2539" y="0"/>
                    <a:pt x="7620" y="0"/>
                  </a:cubicBezTo>
                  <a:close/>
                  <a:moveTo>
                    <a:pt x="13970" y="25400"/>
                  </a:moveTo>
                  <a:lnTo>
                    <a:pt x="13970" y="88900"/>
                  </a:lnTo>
                  <a:lnTo>
                    <a:pt x="2539" y="88900"/>
                  </a:lnTo>
                  <a:lnTo>
                    <a:pt x="2539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C822D1D6-7173-F22C-30CF-AECBC1B1EA0E}"/>
                </a:ext>
              </a:extLst>
            </p:cNvPr>
            <p:cNvSpPr/>
            <p:nvPr/>
          </p:nvSpPr>
          <p:spPr>
            <a:xfrm>
              <a:off x="8547100" y="7381240"/>
              <a:ext cx="43180" cy="83819"/>
            </a:xfrm>
            <a:custGeom>
              <a:avLst/>
              <a:gdLst>
                <a:gd name="connsiteX0" fmla="*/ 11430 w 43180"/>
                <a:gd name="connsiteY0" fmla="*/ 19050 h 83819"/>
                <a:gd name="connsiteX1" fmla="*/ 11430 w 43180"/>
                <a:gd name="connsiteY1" fmla="*/ 0 h 83819"/>
                <a:gd name="connsiteX2" fmla="*/ 22860 w 43180"/>
                <a:gd name="connsiteY2" fmla="*/ 0 h 83819"/>
                <a:gd name="connsiteX3" fmla="*/ 22860 w 43180"/>
                <a:gd name="connsiteY3" fmla="*/ 19050 h 83819"/>
                <a:gd name="connsiteX4" fmla="*/ 41910 w 43180"/>
                <a:gd name="connsiteY4" fmla="*/ 19050 h 83819"/>
                <a:gd name="connsiteX5" fmla="*/ 41910 w 43180"/>
                <a:gd name="connsiteY5" fmla="*/ 29210 h 83819"/>
                <a:gd name="connsiteX6" fmla="*/ 22860 w 43180"/>
                <a:gd name="connsiteY6" fmla="*/ 29210 h 83819"/>
                <a:gd name="connsiteX7" fmla="*/ 22860 w 43180"/>
                <a:gd name="connsiteY7" fmla="*/ 62230 h 83819"/>
                <a:gd name="connsiteX8" fmla="*/ 31750 w 43180"/>
                <a:gd name="connsiteY8" fmla="*/ 73660 h 83819"/>
                <a:gd name="connsiteX9" fmla="*/ 43180 w 43180"/>
                <a:gd name="connsiteY9" fmla="*/ 71120 h 83819"/>
                <a:gd name="connsiteX10" fmla="*/ 43180 w 43180"/>
                <a:gd name="connsiteY10" fmla="*/ 81280 h 83819"/>
                <a:gd name="connsiteX11" fmla="*/ 29210 w 43180"/>
                <a:gd name="connsiteY11" fmla="*/ 83820 h 83819"/>
                <a:gd name="connsiteX12" fmla="*/ 10160 w 43180"/>
                <a:gd name="connsiteY12" fmla="*/ 64770 h 83819"/>
                <a:gd name="connsiteX13" fmla="*/ 10160 w 43180"/>
                <a:gd name="connsiteY13" fmla="*/ 27940 h 83819"/>
                <a:gd name="connsiteX14" fmla="*/ 0 w 43180"/>
                <a:gd name="connsiteY14" fmla="*/ 27940 h 83819"/>
                <a:gd name="connsiteX15" fmla="*/ 0 w 43180"/>
                <a:gd name="connsiteY15" fmla="*/ 17780 h 83819"/>
                <a:gd name="connsiteX16" fmla="*/ 10160 w 43180"/>
                <a:gd name="connsiteY16" fmla="*/ 17780 h 83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3180" h="83819">
                  <a:moveTo>
                    <a:pt x="11430" y="19050"/>
                  </a:moveTo>
                  <a:lnTo>
                    <a:pt x="11430" y="0"/>
                  </a:lnTo>
                  <a:lnTo>
                    <a:pt x="22860" y="0"/>
                  </a:lnTo>
                  <a:lnTo>
                    <a:pt x="22860" y="19050"/>
                  </a:lnTo>
                  <a:lnTo>
                    <a:pt x="41910" y="19050"/>
                  </a:lnTo>
                  <a:lnTo>
                    <a:pt x="41910" y="29210"/>
                  </a:lnTo>
                  <a:lnTo>
                    <a:pt x="22860" y="29210"/>
                  </a:lnTo>
                  <a:lnTo>
                    <a:pt x="22860" y="62230"/>
                  </a:lnTo>
                  <a:cubicBezTo>
                    <a:pt x="22860" y="71120"/>
                    <a:pt x="26670" y="73660"/>
                    <a:pt x="31750" y="73660"/>
                  </a:cubicBezTo>
                  <a:cubicBezTo>
                    <a:pt x="36830" y="73660"/>
                    <a:pt x="40640" y="73660"/>
                    <a:pt x="43180" y="71120"/>
                  </a:cubicBezTo>
                  <a:lnTo>
                    <a:pt x="43180" y="81280"/>
                  </a:lnTo>
                  <a:cubicBezTo>
                    <a:pt x="40640" y="82550"/>
                    <a:pt x="35560" y="83820"/>
                    <a:pt x="29210" y="83820"/>
                  </a:cubicBezTo>
                  <a:cubicBezTo>
                    <a:pt x="20320" y="83820"/>
                    <a:pt x="10160" y="78740"/>
                    <a:pt x="10160" y="64770"/>
                  </a:cubicBezTo>
                  <a:lnTo>
                    <a:pt x="10160" y="27940"/>
                  </a:lnTo>
                  <a:lnTo>
                    <a:pt x="0" y="27940"/>
                  </a:lnTo>
                  <a:lnTo>
                    <a:pt x="0" y="17780"/>
                  </a:lnTo>
                  <a:lnTo>
                    <a:pt x="10160" y="177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ABFEEC04-47CB-A5C1-CC1D-6B1C4A414F13}"/>
                </a:ext>
              </a:extLst>
            </p:cNvPr>
            <p:cNvSpPr/>
            <p:nvPr/>
          </p:nvSpPr>
          <p:spPr>
            <a:xfrm>
              <a:off x="8638540" y="7372350"/>
              <a:ext cx="62229" cy="91440"/>
            </a:xfrm>
            <a:custGeom>
              <a:avLst/>
              <a:gdLst>
                <a:gd name="connsiteX0" fmla="*/ 62230 w 62229"/>
                <a:gd name="connsiteY0" fmla="*/ 66040 h 91440"/>
                <a:gd name="connsiteX1" fmla="*/ 31750 w 62229"/>
                <a:gd name="connsiteY1" fmla="*/ 91440 h 91440"/>
                <a:gd name="connsiteX2" fmla="*/ 0 w 62229"/>
                <a:gd name="connsiteY2" fmla="*/ 91440 h 91440"/>
                <a:gd name="connsiteX3" fmla="*/ 0 w 62229"/>
                <a:gd name="connsiteY3" fmla="*/ 0 h 91440"/>
                <a:gd name="connsiteX4" fmla="*/ 27940 w 62229"/>
                <a:gd name="connsiteY4" fmla="*/ 0 h 91440"/>
                <a:gd name="connsiteX5" fmla="*/ 58420 w 62229"/>
                <a:gd name="connsiteY5" fmla="*/ 25400 h 91440"/>
                <a:gd name="connsiteX6" fmla="*/ 46990 w 62229"/>
                <a:gd name="connsiteY6" fmla="*/ 43180 h 91440"/>
                <a:gd name="connsiteX7" fmla="*/ 62230 w 62229"/>
                <a:gd name="connsiteY7" fmla="*/ 64770 h 91440"/>
                <a:gd name="connsiteX8" fmla="*/ 36830 w 62229"/>
                <a:gd name="connsiteY8" fmla="*/ 39370 h 91440"/>
                <a:gd name="connsiteX9" fmla="*/ 46990 w 62229"/>
                <a:gd name="connsiteY9" fmla="*/ 25400 h 91440"/>
                <a:gd name="connsiteX10" fmla="*/ 30480 w 62229"/>
                <a:gd name="connsiteY10" fmla="*/ 10160 h 91440"/>
                <a:gd name="connsiteX11" fmla="*/ 13970 w 62229"/>
                <a:gd name="connsiteY11" fmla="*/ 10160 h 91440"/>
                <a:gd name="connsiteX12" fmla="*/ 13970 w 62229"/>
                <a:gd name="connsiteY12" fmla="*/ 39370 h 91440"/>
                <a:gd name="connsiteX13" fmla="*/ 38100 w 62229"/>
                <a:gd name="connsiteY13" fmla="*/ 39370 h 91440"/>
                <a:gd name="connsiteX14" fmla="*/ 12700 w 62229"/>
                <a:gd name="connsiteY14" fmla="*/ 81280 h 91440"/>
                <a:gd name="connsiteX15" fmla="*/ 33020 w 62229"/>
                <a:gd name="connsiteY15" fmla="*/ 81280 h 91440"/>
                <a:gd name="connsiteX16" fmla="*/ 50800 w 62229"/>
                <a:gd name="connsiteY16" fmla="*/ 64770 h 91440"/>
                <a:gd name="connsiteX17" fmla="*/ 35560 w 62229"/>
                <a:gd name="connsiteY17" fmla="*/ 48260 h 91440"/>
                <a:gd name="connsiteX18" fmla="*/ 12700 w 62229"/>
                <a:gd name="connsiteY18" fmla="*/ 48260 h 91440"/>
                <a:gd name="connsiteX19" fmla="*/ 12700 w 62229"/>
                <a:gd name="connsiteY19" fmla="*/ 8001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2229" h="91440">
                  <a:moveTo>
                    <a:pt x="62230" y="66040"/>
                  </a:moveTo>
                  <a:cubicBezTo>
                    <a:pt x="62230" y="81280"/>
                    <a:pt x="49530" y="91440"/>
                    <a:pt x="31750" y="91440"/>
                  </a:cubicBezTo>
                  <a:lnTo>
                    <a:pt x="0" y="91440"/>
                  </a:lnTo>
                  <a:lnTo>
                    <a:pt x="0" y="0"/>
                  </a:lnTo>
                  <a:lnTo>
                    <a:pt x="27940" y="0"/>
                  </a:lnTo>
                  <a:cubicBezTo>
                    <a:pt x="45720" y="0"/>
                    <a:pt x="58420" y="8890"/>
                    <a:pt x="58420" y="25400"/>
                  </a:cubicBezTo>
                  <a:cubicBezTo>
                    <a:pt x="58420" y="41910"/>
                    <a:pt x="54610" y="40640"/>
                    <a:pt x="46990" y="43180"/>
                  </a:cubicBezTo>
                  <a:cubicBezTo>
                    <a:pt x="55880" y="46990"/>
                    <a:pt x="62230" y="55880"/>
                    <a:pt x="62230" y="64770"/>
                  </a:cubicBezTo>
                  <a:close/>
                  <a:moveTo>
                    <a:pt x="36830" y="39370"/>
                  </a:moveTo>
                  <a:cubicBezTo>
                    <a:pt x="41910" y="38100"/>
                    <a:pt x="46990" y="33020"/>
                    <a:pt x="46990" y="25400"/>
                  </a:cubicBezTo>
                  <a:cubicBezTo>
                    <a:pt x="46990" y="17780"/>
                    <a:pt x="40640" y="10160"/>
                    <a:pt x="30480" y="10160"/>
                  </a:cubicBezTo>
                  <a:lnTo>
                    <a:pt x="13970" y="10160"/>
                  </a:lnTo>
                  <a:lnTo>
                    <a:pt x="13970" y="39370"/>
                  </a:lnTo>
                  <a:lnTo>
                    <a:pt x="38100" y="39370"/>
                  </a:lnTo>
                  <a:close/>
                  <a:moveTo>
                    <a:pt x="12700" y="81280"/>
                  </a:moveTo>
                  <a:lnTo>
                    <a:pt x="33020" y="81280"/>
                  </a:lnTo>
                  <a:cubicBezTo>
                    <a:pt x="43180" y="81280"/>
                    <a:pt x="50800" y="74930"/>
                    <a:pt x="50800" y="64770"/>
                  </a:cubicBezTo>
                  <a:cubicBezTo>
                    <a:pt x="50800" y="54610"/>
                    <a:pt x="44450" y="48260"/>
                    <a:pt x="35560" y="48260"/>
                  </a:cubicBezTo>
                  <a:lnTo>
                    <a:pt x="12700" y="48260"/>
                  </a:lnTo>
                  <a:lnTo>
                    <a:pt x="12700" y="800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3199F2B6-8D0C-C715-2C93-1D0E2640F95D}"/>
                </a:ext>
              </a:extLst>
            </p:cNvPr>
            <p:cNvSpPr/>
            <p:nvPr/>
          </p:nvSpPr>
          <p:spPr>
            <a:xfrm>
              <a:off x="87172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10ABD0B8-69FD-CE2F-144C-8D754A710496}"/>
                </a:ext>
              </a:extLst>
            </p:cNvPr>
            <p:cNvSpPr/>
            <p:nvPr/>
          </p:nvSpPr>
          <p:spPr>
            <a:xfrm>
              <a:off x="8760459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8420 h 66040"/>
                <a:gd name="connsiteX18" fmla="*/ 40640 w 53340"/>
                <a:gd name="connsiteY18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8420"/>
                    <a:pt x="21590" y="58420"/>
                  </a:cubicBezTo>
                  <a:cubicBezTo>
                    <a:pt x="31750" y="58420"/>
                    <a:pt x="40640" y="48260"/>
                    <a:pt x="4064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9FE93690-FB92-EAEC-E7AE-1175D490DFBE}"/>
                </a:ext>
              </a:extLst>
            </p:cNvPr>
            <p:cNvSpPr/>
            <p:nvPr/>
          </p:nvSpPr>
          <p:spPr>
            <a:xfrm>
              <a:off x="8834119" y="7399019"/>
              <a:ext cx="55880" cy="66040"/>
            </a:xfrm>
            <a:custGeom>
              <a:avLst/>
              <a:gdLst>
                <a:gd name="connsiteX0" fmla="*/ 10161 w 55880"/>
                <a:gd name="connsiteY0" fmla="*/ 1270 h 66040"/>
                <a:gd name="connsiteX1" fmla="*/ 10161 w 55880"/>
                <a:gd name="connsiteY1" fmla="*/ 10161 h 66040"/>
                <a:gd name="connsiteX2" fmla="*/ 10161 w 55880"/>
                <a:gd name="connsiteY2" fmla="*/ 15240 h 66040"/>
                <a:gd name="connsiteX3" fmla="*/ 10161 w 55880"/>
                <a:gd name="connsiteY3" fmla="*/ 15240 h 66040"/>
                <a:gd name="connsiteX4" fmla="*/ 34290 w 55880"/>
                <a:gd name="connsiteY4" fmla="*/ 0 h 66040"/>
                <a:gd name="connsiteX5" fmla="*/ 55880 w 55880"/>
                <a:gd name="connsiteY5" fmla="*/ 25400 h 66040"/>
                <a:gd name="connsiteX6" fmla="*/ 55880 w 55880"/>
                <a:gd name="connsiteY6" fmla="*/ 64770 h 66040"/>
                <a:gd name="connsiteX7" fmla="*/ 44450 w 55880"/>
                <a:gd name="connsiteY7" fmla="*/ 64770 h 66040"/>
                <a:gd name="connsiteX8" fmla="*/ 44450 w 55880"/>
                <a:gd name="connsiteY8" fmla="*/ 27940 h 66040"/>
                <a:gd name="connsiteX9" fmla="*/ 33020 w 55880"/>
                <a:gd name="connsiteY9" fmla="*/ 11430 h 66040"/>
                <a:gd name="connsiteX10" fmla="*/ 11430 w 55880"/>
                <a:gd name="connsiteY10" fmla="*/ 34290 h 66040"/>
                <a:gd name="connsiteX11" fmla="*/ 11430 w 55880"/>
                <a:gd name="connsiteY11" fmla="*/ 66040 h 66040"/>
                <a:gd name="connsiteX12" fmla="*/ 0 w 55880"/>
                <a:gd name="connsiteY12" fmla="*/ 66040 h 66040"/>
                <a:gd name="connsiteX13" fmla="*/ 0 w 55880"/>
                <a:gd name="connsiteY13" fmla="*/ 2540 h 66040"/>
                <a:gd name="connsiteX14" fmla="*/ 11430 w 5588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880" h="66040">
                  <a:moveTo>
                    <a:pt x="10161" y="1270"/>
                  </a:moveTo>
                  <a:lnTo>
                    <a:pt x="10161" y="10161"/>
                  </a:lnTo>
                  <a:cubicBezTo>
                    <a:pt x="10161" y="12700"/>
                    <a:pt x="10161" y="15240"/>
                    <a:pt x="10161" y="15240"/>
                  </a:cubicBezTo>
                  <a:lnTo>
                    <a:pt x="10161" y="15240"/>
                  </a:lnTo>
                  <a:cubicBezTo>
                    <a:pt x="12700" y="10161"/>
                    <a:pt x="20320" y="0"/>
                    <a:pt x="34290" y="0"/>
                  </a:cubicBezTo>
                  <a:cubicBezTo>
                    <a:pt x="48261" y="0"/>
                    <a:pt x="55880" y="8890"/>
                    <a:pt x="55880" y="25400"/>
                  </a:cubicBezTo>
                  <a:lnTo>
                    <a:pt x="55880" y="64770"/>
                  </a:lnTo>
                  <a:lnTo>
                    <a:pt x="44450" y="64770"/>
                  </a:lnTo>
                  <a:lnTo>
                    <a:pt x="44450" y="27940"/>
                  </a:lnTo>
                  <a:cubicBezTo>
                    <a:pt x="44450" y="19050"/>
                    <a:pt x="43180" y="11430"/>
                    <a:pt x="33020" y="11430"/>
                  </a:cubicBezTo>
                  <a:cubicBezTo>
                    <a:pt x="22861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F1CB0725-A414-0A24-D1C3-FD480E99F1F7}"/>
                </a:ext>
              </a:extLst>
            </p:cNvPr>
            <p:cNvSpPr/>
            <p:nvPr/>
          </p:nvSpPr>
          <p:spPr>
            <a:xfrm>
              <a:off x="8906509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683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572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F36BA3B8-AB83-6B04-899D-3563220A04C9}"/>
                </a:ext>
              </a:extLst>
            </p:cNvPr>
            <p:cNvSpPr/>
            <p:nvPr/>
          </p:nvSpPr>
          <p:spPr>
            <a:xfrm>
              <a:off x="9019540" y="7371080"/>
              <a:ext cx="76200" cy="93979"/>
            </a:xfrm>
            <a:custGeom>
              <a:avLst/>
              <a:gdLst>
                <a:gd name="connsiteX0" fmla="*/ 48260 w 76200"/>
                <a:gd name="connsiteY0" fmla="*/ 93980 h 93979"/>
                <a:gd name="connsiteX1" fmla="*/ 0 w 76200"/>
                <a:gd name="connsiteY1" fmla="*/ 46989 h 93979"/>
                <a:gd name="connsiteX2" fmla="*/ 48260 w 76200"/>
                <a:gd name="connsiteY2" fmla="*/ 0 h 93979"/>
                <a:gd name="connsiteX3" fmla="*/ 74930 w 76200"/>
                <a:gd name="connsiteY3" fmla="*/ 6350 h 93979"/>
                <a:gd name="connsiteX4" fmla="*/ 74930 w 76200"/>
                <a:gd name="connsiteY4" fmla="*/ 17780 h 93979"/>
                <a:gd name="connsiteX5" fmla="*/ 46990 w 76200"/>
                <a:gd name="connsiteY5" fmla="*/ 11430 h 93979"/>
                <a:gd name="connsiteX6" fmla="*/ 11430 w 76200"/>
                <a:gd name="connsiteY6" fmla="*/ 46989 h 93979"/>
                <a:gd name="connsiteX7" fmla="*/ 46990 w 76200"/>
                <a:gd name="connsiteY7" fmla="*/ 82550 h 93979"/>
                <a:gd name="connsiteX8" fmla="*/ 64770 w 76200"/>
                <a:gd name="connsiteY8" fmla="*/ 78739 h 93979"/>
                <a:gd name="connsiteX9" fmla="*/ 64770 w 76200"/>
                <a:gd name="connsiteY9" fmla="*/ 50800 h 93979"/>
                <a:gd name="connsiteX10" fmla="*/ 76200 w 76200"/>
                <a:gd name="connsiteY10" fmla="*/ 50800 h 93979"/>
                <a:gd name="connsiteX11" fmla="*/ 76200 w 76200"/>
                <a:gd name="connsiteY11" fmla="*/ 86360 h 93979"/>
                <a:gd name="connsiteX12" fmla="*/ 45720 w 76200"/>
                <a:gd name="connsiteY12" fmla="*/ 9271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200" h="93979">
                  <a:moveTo>
                    <a:pt x="48260" y="93980"/>
                  </a:moveTo>
                  <a:cubicBezTo>
                    <a:pt x="20320" y="93980"/>
                    <a:pt x="0" y="73660"/>
                    <a:pt x="0" y="46989"/>
                  </a:cubicBezTo>
                  <a:cubicBezTo>
                    <a:pt x="0" y="20320"/>
                    <a:pt x="20320" y="0"/>
                    <a:pt x="48260" y="0"/>
                  </a:cubicBezTo>
                  <a:cubicBezTo>
                    <a:pt x="76200" y="0"/>
                    <a:pt x="72390" y="5080"/>
                    <a:pt x="74930" y="6350"/>
                  </a:cubicBezTo>
                  <a:lnTo>
                    <a:pt x="74930" y="17780"/>
                  </a:lnTo>
                  <a:cubicBezTo>
                    <a:pt x="68580" y="15239"/>
                    <a:pt x="59690" y="11430"/>
                    <a:pt x="46990" y="11430"/>
                  </a:cubicBezTo>
                  <a:cubicBezTo>
                    <a:pt x="25400" y="11430"/>
                    <a:pt x="11430" y="26670"/>
                    <a:pt x="11430" y="46989"/>
                  </a:cubicBezTo>
                  <a:cubicBezTo>
                    <a:pt x="11430" y="67310"/>
                    <a:pt x="26670" y="82550"/>
                    <a:pt x="46990" y="82550"/>
                  </a:cubicBezTo>
                  <a:cubicBezTo>
                    <a:pt x="67310" y="82550"/>
                    <a:pt x="60960" y="81280"/>
                    <a:pt x="64770" y="78739"/>
                  </a:cubicBezTo>
                  <a:lnTo>
                    <a:pt x="64770" y="50800"/>
                  </a:lnTo>
                  <a:lnTo>
                    <a:pt x="76200" y="50800"/>
                  </a:lnTo>
                  <a:lnTo>
                    <a:pt x="76200" y="86360"/>
                  </a:lnTo>
                  <a:cubicBezTo>
                    <a:pt x="68580" y="90170"/>
                    <a:pt x="57150" y="92710"/>
                    <a:pt x="45720" y="927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D79C5B77-AABF-B11A-1E4E-183F147B3B5F}"/>
                </a:ext>
              </a:extLst>
            </p:cNvPr>
            <p:cNvSpPr/>
            <p:nvPr/>
          </p:nvSpPr>
          <p:spPr>
            <a:xfrm>
              <a:off x="9113519" y="7399019"/>
              <a:ext cx="54610" cy="66040"/>
            </a:xfrm>
            <a:custGeom>
              <a:avLst/>
              <a:gdLst>
                <a:gd name="connsiteX0" fmla="*/ 45720 w 54610"/>
                <a:gd name="connsiteY0" fmla="*/ 64770 h 66040"/>
                <a:gd name="connsiteX1" fmla="*/ 45720 w 54610"/>
                <a:gd name="connsiteY1" fmla="*/ 55880 h 66040"/>
                <a:gd name="connsiteX2" fmla="*/ 45720 w 54610"/>
                <a:gd name="connsiteY2" fmla="*/ 50800 h 66040"/>
                <a:gd name="connsiteX3" fmla="*/ 45720 w 54610"/>
                <a:gd name="connsiteY3" fmla="*/ 50800 h 66040"/>
                <a:gd name="connsiteX4" fmla="*/ 21590 w 54610"/>
                <a:gd name="connsiteY4" fmla="*/ 66040 h 66040"/>
                <a:gd name="connsiteX5" fmla="*/ 0 w 54610"/>
                <a:gd name="connsiteY5" fmla="*/ 40640 h 66040"/>
                <a:gd name="connsiteX6" fmla="*/ 0 w 54610"/>
                <a:gd name="connsiteY6" fmla="*/ 1270 h 66040"/>
                <a:gd name="connsiteX7" fmla="*/ 11430 w 54610"/>
                <a:gd name="connsiteY7" fmla="*/ 1270 h 66040"/>
                <a:gd name="connsiteX8" fmla="*/ 11430 w 54610"/>
                <a:gd name="connsiteY8" fmla="*/ 38100 h 66040"/>
                <a:gd name="connsiteX9" fmla="*/ 22861 w 54610"/>
                <a:gd name="connsiteY9" fmla="*/ 54611 h 66040"/>
                <a:gd name="connsiteX10" fmla="*/ 43180 w 54610"/>
                <a:gd name="connsiteY10" fmla="*/ 31750 h 66040"/>
                <a:gd name="connsiteX11" fmla="*/ 43180 w 54610"/>
                <a:gd name="connsiteY11" fmla="*/ 0 h 66040"/>
                <a:gd name="connsiteX12" fmla="*/ 54611 w 54610"/>
                <a:gd name="connsiteY12" fmla="*/ 0 h 66040"/>
                <a:gd name="connsiteX13" fmla="*/ 54611 w 54610"/>
                <a:gd name="connsiteY13" fmla="*/ 63500 h 66040"/>
                <a:gd name="connsiteX14" fmla="*/ 43180 w 54610"/>
                <a:gd name="connsiteY14" fmla="*/ 635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610" h="66040">
                  <a:moveTo>
                    <a:pt x="45720" y="64770"/>
                  </a:moveTo>
                  <a:lnTo>
                    <a:pt x="45720" y="55880"/>
                  </a:lnTo>
                  <a:cubicBezTo>
                    <a:pt x="45720" y="53340"/>
                    <a:pt x="45720" y="50800"/>
                    <a:pt x="45720" y="50800"/>
                  </a:cubicBezTo>
                  <a:lnTo>
                    <a:pt x="45720" y="50800"/>
                  </a:lnTo>
                  <a:cubicBezTo>
                    <a:pt x="43180" y="55880"/>
                    <a:pt x="35561" y="66040"/>
                    <a:pt x="21590" y="66040"/>
                  </a:cubicBezTo>
                  <a:cubicBezTo>
                    <a:pt x="7620" y="66040"/>
                    <a:pt x="0" y="57150"/>
                    <a:pt x="0" y="40640"/>
                  </a:cubicBezTo>
                  <a:lnTo>
                    <a:pt x="0" y="1270"/>
                  </a:lnTo>
                  <a:lnTo>
                    <a:pt x="11430" y="1270"/>
                  </a:lnTo>
                  <a:lnTo>
                    <a:pt x="11430" y="38100"/>
                  </a:lnTo>
                  <a:cubicBezTo>
                    <a:pt x="11430" y="46990"/>
                    <a:pt x="12700" y="54611"/>
                    <a:pt x="22861" y="54611"/>
                  </a:cubicBezTo>
                  <a:cubicBezTo>
                    <a:pt x="33020" y="54611"/>
                    <a:pt x="43180" y="44450"/>
                    <a:pt x="43180" y="31750"/>
                  </a:cubicBezTo>
                  <a:lnTo>
                    <a:pt x="43180" y="0"/>
                  </a:lnTo>
                  <a:lnTo>
                    <a:pt x="54611" y="0"/>
                  </a:lnTo>
                  <a:lnTo>
                    <a:pt x="54611" y="63500"/>
                  </a:lnTo>
                  <a:lnTo>
                    <a:pt x="43180" y="635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6971969F-C5D8-0690-E175-2B45CB27E092}"/>
                </a:ext>
              </a:extLst>
            </p:cNvPr>
            <p:cNvSpPr/>
            <p:nvPr/>
          </p:nvSpPr>
          <p:spPr>
            <a:xfrm>
              <a:off x="9190990" y="7374890"/>
              <a:ext cx="15240" cy="88900"/>
            </a:xfrm>
            <a:custGeom>
              <a:avLst/>
              <a:gdLst>
                <a:gd name="connsiteX0" fmla="*/ 7620 w 15240"/>
                <a:gd name="connsiteY0" fmla="*/ 0 h 88900"/>
                <a:gd name="connsiteX1" fmla="*/ 15240 w 15240"/>
                <a:gd name="connsiteY1" fmla="*/ 7620 h 88900"/>
                <a:gd name="connsiteX2" fmla="*/ 7620 w 15240"/>
                <a:gd name="connsiteY2" fmla="*/ 15240 h 88900"/>
                <a:gd name="connsiteX3" fmla="*/ 0 w 15240"/>
                <a:gd name="connsiteY3" fmla="*/ 7620 h 88900"/>
                <a:gd name="connsiteX4" fmla="*/ 7620 w 15240"/>
                <a:gd name="connsiteY4" fmla="*/ 0 h 88900"/>
                <a:gd name="connsiteX5" fmla="*/ 13970 w 15240"/>
                <a:gd name="connsiteY5" fmla="*/ 25400 h 88900"/>
                <a:gd name="connsiteX6" fmla="*/ 13970 w 15240"/>
                <a:gd name="connsiteY6" fmla="*/ 88900 h 88900"/>
                <a:gd name="connsiteX7" fmla="*/ 2540 w 15240"/>
                <a:gd name="connsiteY7" fmla="*/ 88900 h 88900"/>
                <a:gd name="connsiteX8" fmla="*/ 2540 w 15240"/>
                <a:gd name="connsiteY8" fmla="*/ 25400 h 88900"/>
                <a:gd name="connsiteX9" fmla="*/ 13970 w 15240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0" h="88900">
                  <a:moveTo>
                    <a:pt x="7620" y="0"/>
                  </a:moveTo>
                  <a:cubicBezTo>
                    <a:pt x="11430" y="0"/>
                    <a:pt x="15240" y="2540"/>
                    <a:pt x="15240" y="7620"/>
                  </a:cubicBezTo>
                  <a:cubicBezTo>
                    <a:pt x="15240" y="12700"/>
                    <a:pt x="12700" y="15240"/>
                    <a:pt x="7620" y="15240"/>
                  </a:cubicBezTo>
                  <a:cubicBezTo>
                    <a:pt x="2540" y="15240"/>
                    <a:pt x="0" y="12700"/>
                    <a:pt x="0" y="7620"/>
                  </a:cubicBezTo>
                  <a:cubicBezTo>
                    <a:pt x="0" y="2540"/>
                    <a:pt x="2540" y="0"/>
                    <a:pt x="7620" y="0"/>
                  </a:cubicBezTo>
                  <a:close/>
                  <a:moveTo>
                    <a:pt x="13970" y="25400"/>
                  </a:moveTo>
                  <a:lnTo>
                    <a:pt x="13970" y="88900"/>
                  </a:lnTo>
                  <a:lnTo>
                    <a:pt x="2540" y="88900"/>
                  </a:lnTo>
                  <a:lnTo>
                    <a:pt x="2540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28C32515-E8A8-D2EC-ECC7-0214A9B0BDFC}"/>
                </a:ext>
              </a:extLst>
            </p:cNvPr>
            <p:cNvSpPr/>
            <p:nvPr/>
          </p:nvSpPr>
          <p:spPr>
            <a:xfrm>
              <a:off x="9222740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683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572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6E745A0E-39FA-36BD-7820-36DDBB7F3F9A}"/>
                </a:ext>
              </a:extLst>
            </p:cNvPr>
            <p:cNvSpPr/>
            <p:nvPr/>
          </p:nvSpPr>
          <p:spPr>
            <a:xfrm>
              <a:off x="9304019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0480 w 59690"/>
                <a:gd name="connsiteY10" fmla="*/ 11430 h 66040"/>
                <a:gd name="connsiteX11" fmla="*/ 11430 w 59690"/>
                <a:gd name="connsiteY11" fmla="*/ 29210 h 66040"/>
                <a:gd name="connsiteX12" fmla="*/ 46990 w 59690"/>
                <a:gd name="connsiteY12" fmla="*/ 29210 h 66040"/>
                <a:gd name="connsiteX13" fmla="*/ 3048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90" y="29210"/>
                  </a:lnTo>
                  <a:cubicBezTo>
                    <a:pt x="46990" y="20320"/>
                    <a:pt x="40640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CA6BE0FD-1C21-2A70-5118-CCCF1741F56D}"/>
                </a:ext>
              </a:extLst>
            </p:cNvPr>
            <p:cNvSpPr/>
            <p:nvPr/>
          </p:nvSpPr>
          <p:spPr>
            <a:xfrm>
              <a:off x="9380219" y="7372350"/>
              <a:ext cx="25400" cy="92709"/>
            </a:xfrm>
            <a:custGeom>
              <a:avLst/>
              <a:gdLst>
                <a:gd name="connsiteX0" fmla="*/ 1270 w 25400"/>
                <a:gd name="connsiteY0" fmla="*/ 0 h 92709"/>
                <a:gd name="connsiteX1" fmla="*/ 12700 w 25400"/>
                <a:gd name="connsiteY1" fmla="*/ 0 h 92709"/>
                <a:gd name="connsiteX2" fmla="*/ 12700 w 25400"/>
                <a:gd name="connsiteY2" fmla="*/ 72390 h 92709"/>
                <a:gd name="connsiteX3" fmla="*/ 20320 w 25400"/>
                <a:gd name="connsiteY3" fmla="*/ 82550 h 92709"/>
                <a:gd name="connsiteX4" fmla="*/ 25400 w 25400"/>
                <a:gd name="connsiteY4" fmla="*/ 82550 h 92709"/>
                <a:gd name="connsiteX5" fmla="*/ 25400 w 25400"/>
                <a:gd name="connsiteY5" fmla="*/ 92710 h 92709"/>
                <a:gd name="connsiteX6" fmla="*/ 16511 w 25400"/>
                <a:gd name="connsiteY6" fmla="*/ 92710 h 92709"/>
                <a:gd name="connsiteX7" fmla="*/ 0 w 25400"/>
                <a:gd name="connsiteY7" fmla="*/ 74930 h 92709"/>
                <a:gd name="connsiteX8" fmla="*/ 0 w 25400"/>
                <a:gd name="connsiteY8" fmla="*/ 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400" h="92709">
                  <a:moveTo>
                    <a:pt x="1270" y="0"/>
                  </a:moveTo>
                  <a:lnTo>
                    <a:pt x="12700" y="0"/>
                  </a:lnTo>
                  <a:lnTo>
                    <a:pt x="12700" y="72390"/>
                  </a:lnTo>
                  <a:cubicBezTo>
                    <a:pt x="12700" y="78740"/>
                    <a:pt x="15240" y="82550"/>
                    <a:pt x="20320" y="82550"/>
                  </a:cubicBezTo>
                  <a:cubicBezTo>
                    <a:pt x="25400" y="82550"/>
                    <a:pt x="25400" y="82550"/>
                    <a:pt x="25400" y="82550"/>
                  </a:cubicBezTo>
                  <a:lnTo>
                    <a:pt x="25400" y="92710"/>
                  </a:lnTo>
                  <a:cubicBezTo>
                    <a:pt x="25400" y="92710"/>
                    <a:pt x="21590" y="92710"/>
                    <a:pt x="16511" y="92710"/>
                  </a:cubicBezTo>
                  <a:cubicBezTo>
                    <a:pt x="7620" y="92710"/>
                    <a:pt x="0" y="87630"/>
                    <a:pt x="0" y="7493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1E12CD0F-C254-B167-4786-03A4CCBC5BF8}"/>
                </a:ext>
              </a:extLst>
            </p:cNvPr>
            <p:cNvSpPr/>
            <p:nvPr/>
          </p:nvSpPr>
          <p:spPr>
            <a:xfrm>
              <a:off x="9418319" y="7374890"/>
              <a:ext cx="15240" cy="88900"/>
            </a:xfrm>
            <a:custGeom>
              <a:avLst/>
              <a:gdLst>
                <a:gd name="connsiteX0" fmla="*/ 7620 w 15240"/>
                <a:gd name="connsiteY0" fmla="*/ 0 h 88900"/>
                <a:gd name="connsiteX1" fmla="*/ 15240 w 15240"/>
                <a:gd name="connsiteY1" fmla="*/ 7620 h 88900"/>
                <a:gd name="connsiteX2" fmla="*/ 7620 w 15240"/>
                <a:gd name="connsiteY2" fmla="*/ 15240 h 88900"/>
                <a:gd name="connsiteX3" fmla="*/ 0 w 15240"/>
                <a:gd name="connsiteY3" fmla="*/ 7620 h 88900"/>
                <a:gd name="connsiteX4" fmla="*/ 7620 w 15240"/>
                <a:gd name="connsiteY4" fmla="*/ 0 h 88900"/>
                <a:gd name="connsiteX5" fmla="*/ 13970 w 15240"/>
                <a:gd name="connsiteY5" fmla="*/ 25400 h 88900"/>
                <a:gd name="connsiteX6" fmla="*/ 13970 w 15240"/>
                <a:gd name="connsiteY6" fmla="*/ 88900 h 88900"/>
                <a:gd name="connsiteX7" fmla="*/ 2540 w 15240"/>
                <a:gd name="connsiteY7" fmla="*/ 88900 h 88900"/>
                <a:gd name="connsiteX8" fmla="*/ 2540 w 15240"/>
                <a:gd name="connsiteY8" fmla="*/ 25400 h 88900"/>
                <a:gd name="connsiteX9" fmla="*/ 13970 w 15240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0" h="88900">
                  <a:moveTo>
                    <a:pt x="7620" y="0"/>
                  </a:moveTo>
                  <a:cubicBezTo>
                    <a:pt x="11430" y="0"/>
                    <a:pt x="15240" y="2540"/>
                    <a:pt x="15240" y="7620"/>
                  </a:cubicBezTo>
                  <a:cubicBezTo>
                    <a:pt x="15240" y="12700"/>
                    <a:pt x="12700" y="15240"/>
                    <a:pt x="7620" y="15240"/>
                  </a:cubicBezTo>
                  <a:cubicBezTo>
                    <a:pt x="2540" y="15240"/>
                    <a:pt x="0" y="12700"/>
                    <a:pt x="0" y="7620"/>
                  </a:cubicBezTo>
                  <a:cubicBezTo>
                    <a:pt x="0" y="2540"/>
                    <a:pt x="2540" y="0"/>
                    <a:pt x="7620" y="0"/>
                  </a:cubicBezTo>
                  <a:close/>
                  <a:moveTo>
                    <a:pt x="13970" y="25400"/>
                  </a:moveTo>
                  <a:lnTo>
                    <a:pt x="13970" y="88900"/>
                  </a:lnTo>
                  <a:lnTo>
                    <a:pt x="2540" y="88900"/>
                  </a:lnTo>
                  <a:lnTo>
                    <a:pt x="2540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3871B723-31F7-A562-4D50-9AAB7CC27BE1}"/>
                </a:ext>
              </a:extLst>
            </p:cNvPr>
            <p:cNvSpPr/>
            <p:nvPr/>
          </p:nvSpPr>
          <p:spPr>
            <a:xfrm>
              <a:off x="9456419" y="7399019"/>
              <a:ext cx="55880" cy="66040"/>
            </a:xfrm>
            <a:custGeom>
              <a:avLst/>
              <a:gdLst>
                <a:gd name="connsiteX0" fmla="*/ 10161 w 55880"/>
                <a:gd name="connsiteY0" fmla="*/ 1270 h 66040"/>
                <a:gd name="connsiteX1" fmla="*/ 10161 w 55880"/>
                <a:gd name="connsiteY1" fmla="*/ 10161 h 66040"/>
                <a:gd name="connsiteX2" fmla="*/ 10161 w 55880"/>
                <a:gd name="connsiteY2" fmla="*/ 15240 h 66040"/>
                <a:gd name="connsiteX3" fmla="*/ 10161 w 55880"/>
                <a:gd name="connsiteY3" fmla="*/ 15240 h 66040"/>
                <a:gd name="connsiteX4" fmla="*/ 34290 w 55880"/>
                <a:gd name="connsiteY4" fmla="*/ 0 h 66040"/>
                <a:gd name="connsiteX5" fmla="*/ 55880 w 55880"/>
                <a:gd name="connsiteY5" fmla="*/ 25400 h 66040"/>
                <a:gd name="connsiteX6" fmla="*/ 55880 w 55880"/>
                <a:gd name="connsiteY6" fmla="*/ 64770 h 66040"/>
                <a:gd name="connsiteX7" fmla="*/ 44450 w 55880"/>
                <a:gd name="connsiteY7" fmla="*/ 64770 h 66040"/>
                <a:gd name="connsiteX8" fmla="*/ 44450 w 55880"/>
                <a:gd name="connsiteY8" fmla="*/ 27940 h 66040"/>
                <a:gd name="connsiteX9" fmla="*/ 33020 w 55880"/>
                <a:gd name="connsiteY9" fmla="*/ 11430 h 66040"/>
                <a:gd name="connsiteX10" fmla="*/ 11430 w 55880"/>
                <a:gd name="connsiteY10" fmla="*/ 34290 h 66040"/>
                <a:gd name="connsiteX11" fmla="*/ 11430 w 55880"/>
                <a:gd name="connsiteY11" fmla="*/ 66040 h 66040"/>
                <a:gd name="connsiteX12" fmla="*/ 0 w 55880"/>
                <a:gd name="connsiteY12" fmla="*/ 66040 h 66040"/>
                <a:gd name="connsiteX13" fmla="*/ 0 w 55880"/>
                <a:gd name="connsiteY13" fmla="*/ 2540 h 66040"/>
                <a:gd name="connsiteX14" fmla="*/ 11430 w 5588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880" h="66040">
                  <a:moveTo>
                    <a:pt x="10161" y="1270"/>
                  </a:moveTo>
                  <a:lnTo>
                    <a:pt x="10161" y="10161"/>
                  </a:lnTo>
                  <a:cubicBezTo>
                    <a:pt x="10161" y="12700"/>
                    <a:pt x="10161" y="15240"/>
                    <a:pt x="10161" y="15240"/>
                  </a:cubicBezTo>
                  <a:lnTo>
                    <a:pt x="10161" y="15240"/>
                  </a:lnTo>
                  <a:cubicBezTo>
                    <a:pt x="12700" y="10161"/>
                    <a:pt x="20320" y="0"/>
                    <a:pt x="34290" y="0"/>
                  </a:cubicBezTo>
                  <a:cubicBezTo>
                    <a:pt x="48261" y="0"/>
                    <a:pt x="55880" y="8890"/>
                    <a:pt x="55880" y="25400"/>
                  </a:cubicBezTo>
                  <a:lnTo>
                    <a:pt x="55880" y="64770"/>
                  </a:lnTo>
                  <a:lnTo>
                    <a:pt x="44450" y="64770"/>
                  </a:lnTo>
                  <a:lnTo>
                    <a:pt x="44450" y="27940"/>
                  </a:lnTo>
                  <a:cubicBezTo>
                    <a:pt x="44450" y="19050"/>
                    <a:pt x="43180" y="11430"/>
                    <a:pt x="33020" y="11430"/>
                  </a:cubicBezTo>
                  <a:cubicBezTo>
                    <a:pt x="22861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C957360F-9BC0-17B1-A1FA-3E01F8A3B6F1}"/>
                </a:ext>
              </a:extLst>
            </p:cNvPr>
            <p:cNvSpPr/>
            <p:nvPr/>
          </p:nvSpPr>
          <p:spPr>
            <a:xfrm>
              <a:off x="9528809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0480 w 59690"/>
                <a:gd name="connsiteY10" fmla="*/ 11430 h 66040"/>
                <a:gd name="connsiteX11" fmla="*/ 11430 w 59690"/>
                <a:gd name="connsiteY11" fmla="*/ 29210 h 66040"/>
                <a:gd name="connsiteX12" fmla="*/ 46990 w 59690"/>
                <a:gd name="connsiteY12" fmla="*/ 29210 h 66040"/>
                <a:gd name="connsiteX13" fmla="*/ 3048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90" y="29210"/>
                  </a:lnTo>
                  <a:cubicBezTo>
                    <a:pt x="46990" y="20320"/>
                    <a:pt x="40640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A046712A-FFBB-0588-255A-8365BE5651C8}"/>
                </a:ext>
              </a:extLst>
            </p:cNvPr>
            <p:cNvSpPr/>
            <p:nvPr/>
          </p:nvSpPr>
          <p:spPr>
            <a:xfrm>
              <a:off x="9599930" y="7399019"/>
              <a:ext cx="44450" cy="66040"/>
            </a:xfrm>
            <a:custGeom>
              <a:avLst/>
              <a:gdLst>
                <a:gd name="connsiteX0" fmla="*/ 19050 w 44450"/>
                <a:gd name="connsiteY0" fmla="*/ 38100 h 66040"/>
                <a:gd name="connsiteX1" fmla="*/ 0 w 44450"/>
                <a:gd name="connsiteY1" fmla="*/ 17780 h 66040"/>
                <a:gd name="connsiteX2" fmla="*/ 22860 w 44450"/>
                <a:gd name="connsiteY2" fmla="*/ 0 h 66040"/>
                <a:gd name="connsiteX3" fmla="*/ 40639 w 44450"/>
                <a:gd name="connsiteY3" fmla="*/ 3811 h 66040"/>
                <a:gd name="connsiteX4" fmla="*/ 40639 w 44450"/>
                <a:gd name="connsiteY4" fmla="*/ 13970 h 66040"/>
                <a:gd name="connsiteX5" fmla="*/ 24130 w 44450"/>
                <a:gd name="connsiteY5" fmla="*/ 10161 h 66040"/>
                <a:gd name="connsiteX6" fmla="*/ 11430 w 44450"/>
                <a:gd name="connsiteY6" fmla="*/ 17780 h 66040"/>
                <a:gd name="connsiteX7" fmla="*/ 24130 w 44450"/>
                <a:gd name="connsiteY7" fmla="*/ 27940 h 66040"/>
                <a:gd name="connsiteX8" fmla="*/ 44450 w 44450"/>
                <a:gd name="connsiteY8" fmla="*/ 48261 h 66040"/>
                <a:gd name="connsiteX9" fmla="*/ 21589 w 44450"/>
                <a:gd name="connsiteY9" fmla="*/ 66040 h 66040"/>
                <a:gd name="connsiteX10" fmla="*/ 1270 w 44450"/>
                <a:gd name="connsiteY10" fmla="*/ 62230 h 66040"/>
                <a:gd name="connsiteX11" fmla="*/ 1270 w 44450"/>
                <a:gd name="connsiteY11" fmla="*/ 52070 h 66040"/>
                <a:gd name="connsiteX12" fmla="*/ 21589 w 44450"/>
                <a:gd name="connsiteY12" fmla="*/ 57150 h 66040"/>
                <a:gd name="connsiteX13" fmla="*/ 34289 w 44450"/>
                <a:gd name="connsiteY13" fmla="*/ 49530 h 66040"/>
                <a:gd name="connsiteX14" fmla="*/ 20320 w 44450"/>
                <a:gd name="connsiteY14" fmla="*/ 3937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450" h="66040">
                  <a:moveTo>
                    <a:pt x="19050" y="38100"/>
                  </a:moveTo>
                  <a:cubicBezTo>
                    <a:pt x="7620" y="34290"/>
                    <a:pt x="0" y="29211"/>
                    <a:pt x="0" y="17780"/>
                  </a:cubicBezTo>
                  <a:cubicBezTo>
                    <a:pt x="0" y="6350"/>
                    <a:pt x="8889" y="0"/>
                    <a:pt x="22860" y="0"/>
                  </a:cubicBezTo>
                  <a:cubicBezTo>
                    <a:pt x="36830" y="0"/>
                    <a:pt x="36830" y="1270"/>
                    <a:pt x="40639" y="3811"/>
                  </a:cubicBezTo>
                  <a:lnTo>
                    <a:pt x="40639" y="13970"/>
                  </a:lnTo>
                  <a:cubicBezTo>
                    <a:pt x="35560" y="11430"/>
                    <a:pt x="29210" y="10161"/>
                    <a:pt x="24130" y="10161"/>
                  </a:cubicBezTo>
                  <a:cubicBezTo>
                    <a:pt x="19050" y="10161"/>
                    <a:pt x="11430" y="12700"/>
                    <a:pt x="11430" y="17780"/>
                  </a:cubicBezTo>
                  <a:cubicBezTo>
                    <a:pt x="11430" y="22861"/>
                    <a:pt x="15239" y="25400"/>
                    <a:pt x="24130" y="27940"/>
                  </a:cubicBezTo>
                  <a:cubicBezTo>
                    <a:pt x="38100" y="33020"/>
                    <a:pt x="44450" y="36830"/>
                    <a:pt x="44450" y="48261"/>
                  </a:cubicBezTo>
                  <a:cubicBezTo>
                    <a:pt x="44450" y="59690"/>
                    <a:pt x="35560" y="66040"/>
                    <a:pt x="21589" y="66040"/>
                  </a:cubicBezTo>
                  <a:cubicBezTo>
                    <a:pt x="7620" y="66040"/>
                    <a:pt x="6350" y="64770"/>
                    <a:pt x="1270" y="62230"/>
                  </a:cubicBezTo>
                  <a:lnTo>
                    <a:pt x="1270" y="52070"/>
                  </a:lnTo>
                  <a:cubicBezTo>
                    <a:pt x="7620" y="54611"/>
                    <a:pt x="15239" y="57150"/>
                    <a:pt x="21589" y="57150"/>
                  </a:cubicBezTo>
                  <a:cubicBezTo>
                    <a:pt x="27939" y="57150"/>
                    <a:pt x="34289" y="54611"/>
                    <a:pt x="34289" y="49530"/>
                  </a:cubicBezTo>
                  <a:cubicBezTo>
                    <a:pt x="34289" y="44450"/>
                    <a:pt x="29210" y="41911"/>
                    <a:pt x="2032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8" name="Freeform 47">
            <a:extLst>
              <a:ext uri="{FF2B5EF4-FFF2-40B4-BE49-F238E27FC236}">
                <a16:creationId xmlns:a16="http://schemas.microsoft.com/office/drawing/2014/main" id="{06F9D808-5430-47FD-7CC9-FC55FADC1133}"/>
              </a:ext>
            </a:extLst>
          </p:cNvPr>
          <p:cNvSpPr/>
          <p:nvPr/>
        </p:nvSpPr>
        <p:spPr>
          <a:xfrm>
            <a:off x="408939" y="1257300"/>
            <a:ext cx="9240519" cy="12700"/>
          </a:xfrm>
          <a:custGeom>
            <a:avLst/>
            <a:gdLst>
              <a:gd name="connsiteX0" fmla="*/ 0 w 9240519"/>
              <a:gd name="connsiteY0" fmla="*/ 0 h 12700"/>
              <a:gd name="connsiteX1" fmla="*/ 9240520 w 9240519"/>
              <a:gd name="connsiteY1" fmla="*/ 0 h 1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240519" h="12700">
                <a:moveTo>
                  <a:pt x="0" y="0"/>
                </a:moveTo>
                <a:lnTo>
                  <a:pt x="9240520" y="0"/>
                </a:lnTo>
              </a:path>
            </a:pathLst>
          </a:custGeom>
          <a:ln w="25400" cap="flat">
            <a:solidFill>
              <a:srgbClr val="717073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7776EBE0-EF2A-91E9-75D8-7BE1958CDBE8}"/>
              </a:ext>
            </a:extLst>
          </p:cNvPr>
          <p:cNvGrpSpPr/>
          <p:nvPr/>
        </p:nvGrpSpPr>
        <p:grpSpPr>
          <a:xfrm>
            <a:off x="416559" y="594359"/>
            <a:ext cx="5039361" cy="474979"/>
            <a:chOff x="416559" y="594359"/>
            <a:chExt cx="5039361" cy="474979"/>
          </a:xfrm>
        </p:grpSpPr>
        <p:grpSp>
          <p:nvGrpSpPr>
            <p:cNvPr id="49" name="Graphic 4">
              <a:extLst>
                <a:ext uri="{FF2B5EF4-FFF2-40B4-BE49-F238E27FC236}">
                  <a16:creationId xmlns:a16="http://schemas.microsoft.com/office/drawing/2014/main" id="{CAFE257C-3993-D40A-DE58-7EE22C3BFE67}"/>
                </a:ext>
              </a:extLst>
            </p:cNvPr>
            <p:cNvGrpSpPr/>
            <p:nvPr/>
          </p:nvGrpSpPr>
          <p:grpSpPr>
            <a:xfrm>
              <a:off x="1084580" y="671830"/>
              <a:ext cx="4371340" cy="287019"/>
              <a:chOff x="1084580" y="671830"/>
              <a:chExt cx="4371340" cy="287019"/>
            </a:xfrm>
            <a:solidFill>
              <a:srgbClr val="8B0E04"/>
            </a:solidFill>
          </p:grpSpPr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4C7F0805-BE68-26D5-4A02-0FE7650FA934}"/>
                  </a:ext>
                </a:extLst>
              </p:cNvPr>
              <p:cNvSpPr/>
              <p:nvPr/>
            </p:nvSpPr>
            <p:spPr>
              <a:xfrm>
                <a:off x="1084580" y="673100"/>
                <a:ext cx="201930" cy="285750"/>
              </a:xfrm>
              <a:custGeom>
                <a:avLst/>
                <a:gdLst>
                  <a:gd name="connsiteX0" fmla="*/ 199390 w 201930"/>
                  <a:gd name="connsiteY0" fmla="*/ 201930 h 285750"/>
                  <a:gd name="connsiteX1" fmla="*/ 88900 w 201930"/>
                  <a:gd name="connsiteY1" fmla="*/ 285750 h 285750"/>
                  <a:gd name="connsiteX2" fmla="*/ 5080 w 201930"/>
                  <a:gd name="connsiteY2" fmla="*/ 270510 h 285750"/>
                  <a:gd name="connsiteX3" fmla="*/ 5080 w 201930"/>
                  <a:gd name="connsiteY3" fmla="*/ 194310 h 285750"/>
                  <a:gd name="connsiteX4" fmla="*/ 85090 w 201930"/>
                  <a:gd name="connsiteY4" fmla="*/ 215900 h 285750"/>
                  <a:gd name="connsiteX5" fmla="*/ 121920 w 201930"/>
                  <a:gd name="connsiteY5" fmla="*/ 201930 h 285750"/>
                  <a:gd name="connsiteX6" fmla="*/ 74930 w 201930"/>
                  <a:gd name="connsiteY6" fmla="*/ 173990 h 285750"/>
                  <a:gd name="connsiteX7" fmla="*/ 0 w 201930"/>
                  <a:gd name="connsiteY7" fmla="*/ 86360 h 285750"/>
                  <a:gd name="connsiteX8" fmla="*/ 107950 w 201930"/>
                  <a:gd name="connsiteY8" fmla="*/ 0 h 285750"/>
                  <a:gd name="connsiteX9" fmla="*/ 182880 w 201930"/>
                  <a:gd name="connsiteY9" fmla="*/ 12700 h 285750"/>
                  <a:gd name="connsiteX10" fmla="*/ 182880 w 201930"/>
                  <a:gd name="connsiteY10" fmla="*/ 86360 h 285750"/>
                  <a:gd name="connsiteX11" fmla="*/ 115570 w 201930"/>
                  <a:gd name="connsiteY11" fmla="*/ 68580 h 285750"/>
                  <a:gd name="connsiteX12" fmla="*/ 80010 w 201930"/>
                  <a:gd name="connsiteY12" fmla="*/ 86360 h 285750"/>
                  <a:gd name="connsiteX13" fmla="*/ 124460 w 201930"/>
                  <a:gd name="connsiteY13" fmla="*/ 114300 h 285750"/>
                  <a:gd name="connsiteX14" fmla="*/ 201930 w 201930"/>
                  <a:gd name="connsiteY14" fmla="*/ 20193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1930" h="285750">
                    <a:moveTo>
                      <a:pt x="199390" y="201930"/>
                    </a:moveTo>
                    <a:cubicBezTo>
                      <a:pt x="199390" y="254000"/>
                      <a:pt x="160020" y="285750"/>
                      <a:pt x="88900" y="285750"/>
                    </a:cubicBezTo>
                    <a:cubicBezTo>
                      <a:pt x="17780" y="285750"/>
                      <a:pt x="26670" y="279400"/>
                      <a:pt x="5080" y="270510"/>
                    </a:cubicBezTo>
                    <a:lnTo>
                      <a:pt x="5080" y="194310"/>
                    </a:lnTo>
                    <a:cubicBezTo>
                      <a:pt x="30480" y="208280"/>
                      <a:pt x="60960" y="215900"/>
                      <a:pt x="85090" y="215900"/>
                    </a:cubicBezTo>
                    <a:cubicBezTo>
                      <a:pt x="109220" y="215900"/>
                      <a:pt x="121920" y="212090"/>
                      <a:pt x="121920" y="201930"/>
                    </a:cubicBezTo>
                    <a:cubicBezTo>
                      <a:pt x="121920" y="191770"/>
                      <a:pt x="104140" y="185420"/>
                      <a:pt x="74930" y="173990"/>
                    </a:cubicBezTo>
                    <a:cubicBezTo>
                      <a:pt x="30480" y="157480"/>
                      <a:pt x="0" y="138430"/>
                      <a:pt x="0" y="86360"/>
                    </a:cubicBezTo>
                    <a:cubicBezTo>
                      <a:pt x="0" y="34290"/>
                      <a:pt x="41910" y="0"/>
                      <a:pt x="107950" y="0"/>
                    </a:cubicBezTo>
                    <a:cubicBezTo>
                      <a:pt x="173990" y="0"/>
                      <a:pt x="163830" y="5080"/>
                      <a:pt x="182880" y="12700"/>
                    </a:cubicBezTo>
                    <a:lnTo>
                      <a:pt x="182880" y="86360"/>
                    </a:lnTo>
                    <a:cubicBezTo>
                      <a:pt x="166370" y="74930"/>
                      <a:pt x="140970" y="68580"/>
                      <a:pt x="115570" y="68580"/>
                    </a:cubicBezTo>
                    <a:cubicBezTo>
                      <a:pt x="90170" y="68580"/>
                      <a:pt x="80010" y="74930"/>
                      <a:pt x="80010" y="86360"/>
                    </a:cubicBezTo>
                    <a:cubicBezTo>
                      <a:pt x="80010" y="97790"/>
                      <a:pt x="96520" y="102870"/>
                      <a:pt x="124460" y="114300"/>
                    </a:cubicBezTo>
                    <a:cubicBezTo>
                      <a:pt x="168910" y="132080"/>
                      <a:pt x="201930" y="151130"/>
                      <a:pt x="201930" y="20193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81D2E2F2-B371-C289-9563-8A20F66DD36B}"/>
                  </a:ext>
                </a:extLst>
              </p:cNvPr>
              <p:cNvSpPr/>
              <p:nvPr/>
            </p:nvSpPr>
            <p:spPr>
              <a:xfrm>
                <a:off x="1330960" y="678180"/>
                <a:ext cx="189229" cy="274319"/>
              </a:xfrm>
              <a:custGeom>
                <a:avLst/>
                <a:gdLst>
                  <a:gd name="connsiteX0" fmla="*/ 0 w 189229"/>
                  <a:gd name="connsiteY0" fmla="*/ 0 h 274319"/>
                  <a:gd name="connsiteX1" fmla="*/ 184150 w 189229"/>
                  <a:gd name="connsiteY1" fmla="*/ 0 h 274319"/>
                  <a:gd name="connsiteX2" fmla="*/ 184150 w 189229"/>
                  <a:gd name="connsiteY2" fmla="*/ 67310 h 274319"/>
                  <a:gd name="connsiteX3" fmla="*/ 80010 w 189229"/>
                  <a:gd name="connsiteY3" fmla="*/ 67310 h 274319"/>
                  <a:gd name="connsiteX4" fmla="*/ 80010 w 189229"/>
                  <a:gd name="connsiteY4" fmla="*/ 104140 h 274319"/>
                  <a:gd name="connsiteX5" fmla="*/ 168910 w 189229"/>
                  <a:gd name="connsiteY5" fmla="*/ 104140 h 274319"/>
                  <a:gd name="connsiteX6" fmla="*/ 168910 w 189229"/>
                  <a:gd name="connsiteY6" fmla="*/ 166370 h 274319"/>
                  <a:gd name="connsiteX7" fmla="*/ 80010 w 189229"/>
                  <a:gd name="connsiteY7" fmla="*/ 166370 h 274319"/>
                  <a:gd name="connsiteX8" fmla="*/ 80010 w 189229"/>
                  <a:gd name="connsiteY8" fmla="*/ 207010 h 274319"/>
                  <a:gd name="connsiteX9" fmla="*/ 189230 w 189229"/>
                  <a:gd name="connsiteY9" fmla="*/ 207010 h 274319"/>
                  <a:gd name="connsiteX10" fmla="*/ 189230 w 189229"/>
                  <a:gd name="connsiteY10" fmla="*/ 274320 h 274319"/>
                  <a:gd name="connsiteX11" fmla="*/ 0 w 189229"/>
                  <a:gd name="connsiteY11" fmla="*/ 274320 h 274319"/>
                  <a:gd name="connsiteX12" fmla="*/ 0 w 189229"/>
                  <a:gd name="connsiteY12" fmla="*/ 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9229" h="274319">
                    <a:moveTo>
                      <a:pt x="0" y="0"/>
                    </a:moveTo>
                    <a:lnTo>
                      <a:pt x="184150" y="0"/>
                    </a:lnTo>
                    <a:lnTo>
                      <a:pt x="184150" y="67310"/>
                    </a:lnTo>
                    <a:lnTo>
                      <a:pt x="80010" y="67310"/>
                    </a:lnTo>
                    <a:lnTo>
                      <a:pt x="80010" y="104140"/>
                    </a:lnTo>
                    <a:lnTo>
                      <a:pt x="168910" y="104140"/>
                    </a:lnTo>
                    <a:lnTo>
                      <a:pt x="168910" y="166370"/>
                    </a:lnTo>
                    <a:lnTo>
                      <a:pt x="80010" y="166370"/>
                    </a:lnTo>
                    <a:lnTo>
                      <a:pt x="80010" y="207010"/>
                    </a:lnTo>
                    <a:lnTo>
                      <a:pt x="189230" y="207010"/>
                    </a:lnTo>
                    <a:lnTo>
                      <a:pt x="189230" y="274320"/>
                    </a:lnTo>
                    <a:lnTo>
                      <a:pt x="0" y="2743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4CF9BF2E-F727-4ED3-8A7A-1FBE27F1558C}"/>
                  </a:ext>
                </a:extLst>
              </p:cNvPr>
              <p:cNvSpPr/>
              <p:nvPr/>
            </p:nvSpPr>
            <p:spPr>
              <a:xfrm>
                <a:off x="1546860" y="673100"/>
                <a:ext cx="226060" cy="285750"/>
              </a:xfrm>
              <a:custGeom>
                <a:avLst/>
                <a:gdLst>
                  <a:gd name="connsiteX0" fmla="*/ 146050 w 226060"/>
                  <a:gd name="connsiteY0" fmla="*/ 0 h 285750"/>
                  <a:gd name="connsiteX1" fmla="*/ 223520 w 226060"/>
                  <a:gd name="connsiteY1" fmla="*/ 17780 h 285750"/>
                  <a:gd name="connsiteX2" fmla="*/ 223520 w 226060"/>
                  <a:gd name="connsiteY2" fmla="*/ 90170 h 285750"/>
                  <a:gd name="connsiteX3" fmla="*/ 153670 w 226060"/>
                  <a:gd name="connsiteY3" fmla="*/ 72390 h 285750"/>
                  <a:gd name="connsiteX4" fmla="*/ 80010 w 226060"/>
                  <a:gd name="connsiteY4" fmla="*/ 142240 h 285750"/>
                  <a:gd name="connsiteX5" fmla="*/ 149860 w 226060"/>
                  <a:gd name="connsiteY5" fmla="*/ 212090 h 285750"/>
                  <a:gd name="connsiteX6" fmla="*/ 226060 w 226060"/>
                  <a:gd name="connsiteY6" fmla="*/ 194310 h 285750"/>
                  <a:gd name="connsiteX7" fmla="*/ 226060 w 226060"/>
                  <a:gd name="connsiteY7" fmla="*/ 267970 h 285750"/>
                  <a:gd name="connsiteX8" fmla="*/ 142240 w 226060"/>
                  <a:gd name="connsiteY8" fmla="*/ 285750 h 285750"/>
                  <a:gd name="connsiteX9" fmla="*/ 0 w 226060"/>
                  <a:gd name="connsiteY9" fmla="*/ 143510 h 285750"/>
                  <a:gd name="connsiteX10" fmla="*/ 146050 w 226060"/>
                  <a:gd name="connsiteY10" fmla="*/ 127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6060" h="285750">
                    <a:moveTo>
                      <a:pt x="146050" y="0"/>
                    </a:moveTo>
                    <a:cubicBezTo>
                      <a:pt x="181610" y="0"/>
                      <a:pt x="204470" y="7620"/>
                      <a:pt x="223520" y="17780"/>
                    </a:cubicBezTo>
                    <a:lnTo>
                      <a:pt x="223520" y="90170"/>
                    </a:lnTo>
                    <a:cubicBezTo>
                      <a:pt x="208280" y="82550"/>
                      <a:pt x="185420" y="72390"/>
                      <a:pt x="153670" y="72390"/>
                    </a:cubicBezTo>
                    <a:cubicBezTo>
                      <a:pt x="105410" y="72390"/>
                      <a:pt x="80010" y="106680"/>
                      <a:pt x="80010" y="142240"/>
                    </a:cubicBezTo>
                    <a:cubicBezTo>
                      <a:pt x="80010" y="177800"/>
                      <a:pt x="105410" y="212090"/>
                      <a:pt x="149860" y="212090"/>
                    </a:cubicBezTo>
                    <a:cubicBezTo>
                      <a:pt x="194310" y="212090"/>
                      <a:pt x="209550" y="201930"/>
                      <a:pt x="226060" y="194310"/>
                    </a:cubicBezTo>
                    <a:lnTo>
                      <a:pt x="226060" y="267970"/>
                    </a:lnTo>
                    <a:cubicBezTo>
                      <a:pt x="207010" y="278130"/>
                      <a:pt x="175260" y="285750"/>
                      <a:pt x="142240" y="285750"/>
                    </a:cubicBezTo>
                    <a:cubicBezTo>
                      <a:pt x="59690" y="285750"/>
                      <a:pt x="0" y="222250"/>
                      <a:pt x="0" y="143510"/>
                    </a:cubicBezTo>
                    <a:cubicBezTo>
                      <a:pt x="0" y="64770"/>
                      <a:pt x="59690" y="1270"/>
                      <a:pt x="146050" y="127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766EAF60-F81F-5D74-B243-5663457D26E0}"/>
                  </a:ext>
                </a:extLst>
              </p:cNvPr>
              <p:cNvSpPr/>
              <p:nvPr/>
            </p:nvSpPr>
            <p:spPr>
              <a:xfrm>
                <a:off x="1812289" y="678180"/>
                <a:ext cx="219710" cy="274319"/>
              </a:xfrm>
              <a:custGeom>
                <a:avLst/>
                <a:gdLst>
                  <a:gd name="connsiteX0" fmla="*/ 219710 w 219710"/>
                  <a:gd name="connsiteY0" fmla="*/ 0 h 274319"/>
                  <a:gd name="connsiteX1" fmla="*/ 219710 w 219710"/>
                  <a:gd name="connsiteY1" fmla="*/ 67310 h 274319"/>
                  <a:gd name="connsiteX2" fmla="*/ 149860 w 219710"/>
                  <a:gd name="connsiteY2" fmla="*/ 67310 h 274319"/>
                  <a:gd name="connsiteX3" fmla="*/ 149860 w 219710"/>
                  <a:gd name="connsiteY3" fmla="*/ 274320 h 274319"/>
                  <a:gd name="connsiteX4" fmla="*/ 69850 w 219710"/>
                  <a:gd name="connsiteY4" fmla="*/ 274320 h 274319"/>
                  <a:gd name="connsiteX5" fmla="*/ 69850 w 219710"/>
                  <a:gd name="connsiteY5" fmla="*/ 67310 h 274319"/>
                  <a:gd name="connsiteX6" fmla="*/ 0 w 219710"/>
                  <a:gd name="connsiteY6" fmla="*/ 67310 h 274319"/>
                  <a:gd name="connsiteX7" fmla="*/ 0 w 219710"/>
                  <a:gd name="connsiteY7" fmla="*/ 0 h 274319"/>
                  <a:gd name="connsiteX8" fmla="*/ 219710 w 219710"/>
                  <a:gd name="connsiteY8" fmla="*/ 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9710" h="274319">
                    <a:moveTo>
                      <a:pt x="219710" y="0"/>
                    </a:moveTo>
                    <a:lnTo>
                      <a:pt x="219710" y="67310"/>
                    </a:lnTo>
                    <a:lnTo>
                      <a:pt x="149860" y="67310"/>
                    </a:lnTo>
                    <a:lnTo>
                      <a:pt x="149860" y="274320"/>
                    </a:lnTo>
                    <a:lnTo>
                      <a:pt x="69850" y="274320"/>
                    </a:lnTo>
                    <a:lnTo>
                      <a:pt x="69850" y="67310"/>
                    </a:lnTo>
                    <a:lnTo>
                      <a:pt x="0" y="67310"/>
                    </a:lnTo>
                    <a:lnTo>
                      <a:pt x="0" y="0"/>
                    </a:lnTo>
                    <a:lnTo>
                      <a:pt x="21971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8FAA0E57-FB2F-245D-7221-6707DACDA71A}"/>
                  </a:ext>
                </a:extLst>
              </p:cNvPr>
              <p:cNvSpPr/>
              <p:nvPr/>
            </p:nvSpPr>
            <p:spPr>
              <a:xfrm>
                <a:off x="2073910" y="678180"/>
                <a:ext cx="80010" cy="274319"/>
              </a:xfrm>
              <a:custGeom>
                <a:avLst/>
                <a:gdLst>
                  <a:gd name="connsiteX0" fmla="*/ 80010 w 80010"/>
                  <a:gd name="connsiteY0" fmla="*/ 274320 h 274319"/>
                  <a:gd name="connsiteX1" fmla="*/ 0 w 80010"/>
                  <a:gd name="connsiteY1" fmla="*/ 274320 h 274319"/>
                  <a:gd name="connsiteX2" fmla="*/ 0 w 80010"/>
                  <a:gd name="connsiteY2" fmla="*/ 0 h 274319"/>
                  <a:gd name="connsiteX3" fmla="*/ 80010 w 80010"/>
                  <a:gd name="connsiteY3" fmla="*/ 0 h 274319"/>
                  <a:gd name="connsiteX4" fmla="*/ 80010 w 80010"/>
                  <a:gd name="connsiteY4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10" h="274319">
                    <a:moveTo>
                      <a:pt x="80010" y="274320"/>
                    </a:moveTo>
                    <a:lnTo>
                      <a:pt x="0" y="274320"/>
                    </a:lnTo>
                    <a:lnTo>
                      <a:pt x="0" y="0"/>
                    </a:lnTo>
                    <a:lnTo>
                      <a:pt x="80010" y="0"/>
                    </a:lnTo>
                    <a:lnTo>
                      <a:pt x="80010" y="27432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904E47C1-8C54-ED8C-B71D-03AA3F3C1EEC}"/>
                  </a:ext>
                </a:extLst>
              </p:cNvPr>
              <p:cNvSpPr/>
              <p:nvPr/>
            </p:nvSpPr>
            <p:spPr>
              <a:xfrm>
                <a:off x="2203450" y="673100"/>
                <a:ext cx="292100" cy="284480"/>
              </a:xfrm>
              <a:custGeom>
                <a:avLst/>
                <a:gdLst>
                  <a:gd name="connsiteX0" fmla="*/ 146050 w 292100"/>
                  <a:gd name="connsiteY0" fmla="*/ 0 h 284480"/>
                  <a:gd name="connsiteX1" fmla="*/ 292100 w 292100"/>
                  <a:gd name="connsiteY1" fmla="*/ 142240 h 284480"/>
                  <a:gd name="connsiteX2" fmla="*/ 146050 w 292100"/>
                  <a:gd name="connsiteY2" fmla="*/ 284480 h 284480"/>
                  <a:gd name="connsiteX3" fmla="*/ 0 w 292100"/>
                  <a:gd name="connsiteY3" fmla="*/ 142240 h 284480"/>
                  <a:gd name="connsiteX4" fmla="*/ 146050 w 292100"/>
                  <a:gd name="connsiteY4" fmla="*/ 0 h 284480"/>
                  <a:gd name="connsiteX5" fmla="*/ 146050 w 292100"/>
                  <a:gd name="connsiteY5" fmla="*/ 213360 h 284480"/>
                  <a:gd name="connsiteX6" fmla="*/ 212090 w 292100"/>
                  <a:gd name="connsiteY6" fmla="*/ 143510 h 284480"/>
                  <a:gd name="connsiteX7" fmla="*/ 146050 w 292100"/>
                  <a:gd name="connsiteY7" fmla="*/ 73660 h 284480"/>
                  <a:gd name="connsiteX8" fmla="*/ 80010 w 292100"/>
                  <a:gd name="connsiteY8" fmla="*/ 143510 h 284480"/>
                  <a:gd name="connsiteX9" fmla="*/ 146050 w 292100"/>
                  <a:gd name="connsiteY9" fmla="*/ 21336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2100" h="284480">
                    <a:moveTo>
                      <a:pt x="146050" y="0"/>
                    </a:moveTo>
                    <a:cubicBezTo>
                      <a:pt x="232410" y="0"/>
                      <a:pt x="292100" y="64770"/>
                      <a:pt x="292100" y="142240"/>
                    </a:cubicBezTo>
                    <a:cubicBezTo>
                      <a:pt x="292100" y="219710"/>
                      <a:pt x="232410" y="284480"/>
                      <a:pt x="14605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lose/>
                    <a:moveTo>
                      <a:pt x="146050" y="213360"/>
                    </a:moveTo>
                    <a:cubicBezTo>
                      <a:pt x="186690" y="213360"/>
                      <a:pt x="212090" y="180340"/>
                      <a:pt x="212090" y="143510"/>
                    </a:cubicBezTo>
                    <a:cubicBezTo>
                      <a:pt x="212090" y="106680"/>
                      <a:pt x="186690" y="73660"/>
                      <a:pt x="146050" y="73660"/>
                    </a:cubicBezTo>
                    <a:cubicBezTo>
                      <a:pt x="105410" y="73660"/>
                      <a:pt x="80010" y="107950"/>
                      <a:pt x="80010" y="143510"/>
                    </a:cubicBezTo>
                    <a:cubicBezTo>
                      <a:pt x="80010" y="179070"/>
                      <a:pt x="106680" y="213360"/>
                      <a:pt x="146050" y="21336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866D0229-44D9-1583-D7DD-D0088C56BFAC}"/>
                  </a:ext>
                </a:extLst>
              </p:cNvPr>
              <p:cNvSpPr/>
              <p:nvPr/>
            </p:nvSpPr>
            <p:spPr>
              <a:xfrm>
                <a:off x="2543810" y="675640"/>
                <a:ext cx="238760" cy="281940"/>
              </a:xfrm>
              <a:custGeom>
                <a:avLst/>
                <a:gdLst>
                  <a:gd name="connsiteX0" fmla="*/ 77470 w 238760"/>
                  <a:gd name="connsiteY0" fmla="*/ 154940 h 281940"/>
                  <a:gd name="connsiteX1" fmla="*/ 77470 w 238760"/>
                  <a:gd name="connsiteY1" fmla="*/ 278130 h 281940"/>
                  <a:gd name="connsiteX2" fmla="*/ 0 w 238760"/>
                  <a:gd name="connsiteY2" fmla="*/ 278130 h 281940"/>
                  <a:gd name="connsiteX3" fmla="*/ 0 w 238760"/>
                  <a:gd name="connsiteY3" fmla="*/ 0 h 281940"/>
                  <a:gd name="connsiteX4" fmla="*/ 3810 w 238760"/>
                  <a:gd name="connsiteY4" fmla="*/ 0 h 281940"/>
                  <a:gd name="connsiteX5" fmla="*/ 161290 w 238760"/>
                  <a:gd name="connsiteY5" fmla="*/ 127000 h 281940"/>
                  <a:gd name="connsiteX6" fmla="*/ 161290 w 238760"/>
                  <a:gd name="connsiteY6" fmla="*/ 3810 h 281940"/>
                  <a:gd name="connsiteX7" fmla="*/ 238760 w 238760"/>
                  <a:gd name="connsiteY7" fmla="*/ 3810 h 281940"/>
                  <a:gd name="connsiteX8" fmla="*/ 238760 w 238760"/>
                  <a:gd name="connsiteY8" fmla="*/ 281940 h 281940"/>
                  <a:gd name="connsiteX9" fmla="*/ 234950 w 238760"/>
                  <a:gd name="connsiteY9" fmla="*/ 281940 h 281940"/>
                  <a:gd name="connsiteX10" fmla="*/ 77470 w 238760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760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38760" y="3810"/>
                    </a:lnTo>
                    <a:lnTo>
                      <a:pt x="238760" y="281940"/>
                    </a:lnTo>
                    <a:lnTo>
                      <a:pt x="234950" y="281940"/>
                    </a:lnTo>
                    <a:lnTo>
                      <a:pt x="77470" y="1549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C1C0F556-96A7-1572-32DB-E270583EE432}"/>
                  </a:ext>
                </a:extLst>
              </p:cNvPr>
              <p:cNvSpPr/>
              <p:nvPr/>
            </p:nvSpPr>
            <p:spPr>
              <a:xfrm>
                <a:off x="2896870" y="671830"/>
                <a:ext cx="201929" cy="280669"/>
              </a:xfrm>
              <a:custGeom>
                <a:avLst/>
                <a:gdLst>
                  <a:gd name="connsiteX0" fmla="*/ 1270 w 201929"/>
                  <a:gd name="connsiteY0" fmla="*/ 280670 h 280669"/>
                  <a:gd name="connsiteX1" fmla="*/ 60960 w 201929"/>
                  <a:gd name="connsiteY1" fmla="*/ 204470 h 280669"/>
                  <a:gd name="connsiteX2" fmla="*/ 111760 w 201929"/>
                  <a:gd name="connsiteY2" fmla="*/ 109220 h 280669"/>
                  <a:gd name="connsiteX3" fmla="*/ 67310 w 201929"/>
                  <a:gd name="connsiteY3" fmla="*/ 73660 h 280669"/>
                  <a:gd name="connsiteX4" fmla="*/ 16510 w 201929"/>
                  <a:gd name="connsiteY4" fmla="*/ 86360 h 280669"/>
                  <a:gd name="connsiteX5" fmla="*/ 16510 w 201929"/>
                  <a:gd name="connsiteY5" fmla="*/ 12700 h 280669"/>
                  <a:gd name="connsiteX6" fmla="*/ 78740 w 201929"/>
                  <a:gd name="connsiteY6" fmla="*/ 0 h 280669"/>
                  <a:gd name="connsiteX7" fmla="*/ 190500 w 201929"/>
                  <a:gd name="connsiteY7" fmla="*/ 102870 h 280669"/>
                  <a:gd name="connsiteX8" fmla="*/ 138430 w 201929"/>
                  <a:gd name="connsiteY8" fmla="*/ 213360 h 280669"/>
                  <a:gd name="connsiteX9" fmla="*/ 201930 w 201929"/>
                  <a:gd name="connsiteY9" fmla="*/ 213360 h 280669"/>
                  <a:gd name="connsiteX10" fmla="*/ 201930 w 201929"/>
                  <a:gd name="connsiteY10" fmla="*/ 279400 h 280669"/>
                  <a:gd name="connsiteX11" fmla="*/ 0 w 201929"/>
                  <a:gd name="connsiteY11" fmla="*/ 279400 h 280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29" h="280669">
                    <a:moveTo>
                      <a:pt x="1270" y="280670"/>
                    </a:moveTo>
                    <a:lnTo>
                      <a:pt x="60960" y="204470"/>
                    </a:lnTo>
                    <a:cubicBezTo>
                      <a:pt x="88900" y="168910"/>
                      <a:pt x="111760" y="135890"/>
                      <a:pt x="111760" y="109220"/>
                    </a:cubicBezTo>
                    <a:cubicBezTo>
                      <a:pt x="111760" y="82550"/>
                      <a:pt x="95250" y="73660"/>
                      <a:pt x="67310" y="73660"/>
                    </a:cubicBezTo>
                    <a:cubicBezTo>
                      <a:pt x="39370" y="73660"/>
                      <a:pt x="25400" y="82550"/>
                      <a:pt x="16510" y="86360"/>
                    </a:cubicBezTo>
                    <a:lnTo>
                      <a:pt x="16510" y="12700"/>
                    </a:lnTo>
                    <a:cubicBezTo>
                      <a:pt x="25400" y="7620"/>
                      <a:pt x="48260" y="0"/>
                      <a:pt x="78740" y="0"/>
                    </a:cubicBezTo>
                    <a:cubicBezTo>
                      <a:pt x="148590" y="0"/>
                      <a:pt x="190500" y="41910"/>
                      <a:pt x="190500" y="102870"/>
                    </a:cubicBezTo>
                    <a:cubicBezTo>
                      <a:pt x="190500" y="163830"/>
                      <a:pt x="162560" y="181610"/>
                      <a:pt x="138430" y="213360"/>
                    </a:cubicBezTo>
                    <a:lnTo>
                      <a:pt x="201930" y="213360"/>
                    </a:lnTo>
                    <a:lnTo>
                      <a:pt x="201930" y="279400"/>
                    </a:lnTo>
                    <a:lnTo>
                      <a:pt x="0" y="27940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E821EBA1-1864-69B9-F9D5-100A4BD09711}"/>
                  </a:ext>
                </a:extLst>
              </p:cNvPr>
              <p:cNvSpPr/>
              <p:nvPr/>
            </p:nvSpPr>
            <p:spPr>
              <a:xfrm>
                <a:off x="3135629" y="756919"/>
                <a:ext cx="81280" cy="201930"/>
              </a:xfrm>
              <a:custGeom>
                <a:avLst/>
                <a:gdLst>
                  <a:gd name="connsiteX0" fmla="*/ 40640 w 81280"/>
                  <a:gd name="connsiteY0" fmla="*/ 0 h 201930"/>
                  <a:gd name="connsiteX1" fmla="*/ 81280 w 81280"/>
                  <a:gd name="connsiteY1" fmla="*/ 39370 h 201930"/>
                  <a:gd name="connsiteX2" fmla="*/ 40640 w 81280"/>
                  <a:gd name="connsiteY2" fmla="*/ 78740 h 201930"/>
                  <a:gd name="connsiteX3" fmla="*/ 0 w 81280"/>
                  <a:gd name="connsiteY3" fmla="*/ 39370 h 201930"/>
                  <a:gd name="connsiteX4" fmla="*/ 40640 w 81280"/>
                  <a:gd name="connsiteY4" fmla="*/ 0 h 201930"/>
                  <a:gd name="connsiteX5" fmla="*/ 40640 w 81280"/>
                  <a:gd name="connsiteY5" fmla="*/ 123190 h 201930"/>
                  <a:gd name="connsiteX6" fmla="*/ 81280 w 81280"/>
                  <a:gd name="connsiteY6" fmla="*/ 162560 h 201930"/>
                  <a:gd name="connsiteX7" fmla="*/ 40640 w 81280"/>
                  <a:gd name="connsiteY7" fmla="*/ 201930 h 201930"/>
                  <a:gd name="connsiteX8" fmla="*/ 0 w 81280"/>
                  <a:gd name="connsiteY8" fmla="*/ 162560 h 201930"/>
                  <a:gd name="connsiteX9" fmla="*/ 40640 w 81280"/>
                  <a:gd name="connsiteY9" fmla="*/ 123190 h 20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280" h="201930">
                    <a:moveTo>
                      <a:pt x="40640" y="0"/>
                    </a:moveTo>
                    <a:cubicBezTo>
                      <a:pt x="66040" y="0"/>
                      <a:pt x="81280" y="15240"/>
                      <a:pt x="81280" y="39370"/>
                    </a:cubicBezTo>
                    <a:cubicBezTo>
                      <a:pt x="81280" y="63500"/>
                      <a:pt x="66040" y="78740"/>
                      <a:pt x="40640" y="78740"/>
                    </a:cubicBezTo>
                    <a:cubicBezTo>
                      <a:pt x="15240" y="78740"/>
                      <a:pt x="0" y="63500"/>
                      <a:pt x="0" y="39370"/>
                    </a:cubicBezTo>
                    <a:cubicBezTo>
                      <a:pt x="0" y="15240"/>
                      <a:pt x="15240" y="0"/>
                      <a:pt x="40640" y="0"/>
                    </a:cubicBezTo>
                    <a:close/>
                    <a:moveTo>
                      <a:pt x="40640" y="123190"/>
                    </a:moveTo>
                    <a:cubicBezTo>
                      <a:pt x="66040" y="123190"/>
                      <a:pt x="81280" y="138430"/>
                      <a:pt x="81280" y="162560"/>
                    </a:cubicBezTo>
                    <a:cubicBezTo>
                      <a:pt x="81280" y="186690"/>
                      <a:pt x="66040" y="201930"/>
                      <a:pt x="40640" y="201930"/>
                    </a:cubicBezTo>
                    <a:cubicBezTo>
                      <a:pt x="15240" y="201930"/>
                      <a:pt x="0" y="186690"/>
                      <a:pt x="0" y="162560"/>
                    </a:cubicBezTo>
                    <a:cubicBezTo>
                      <a:pt x="0" y="138430"/>
                      <a:pt x="15240" y="123190"/>
                      <a:pt x="40640" y="12319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0FA3BE52-933B-78A1-6CD5-F7C7B746F469}"/>
                  </a:ext>
                </a:extLst>
              </p:cNvPr>
              <p:cNvSpPr/>
              <p:nvPr/>
            </p:nvSpPr>
            <p:spPr>
              <a:xfrm>
                <a:off x="3348990" y="676909"/>
                <a:ext cx="215900" cy="274320"/>
              </a:xfrm>
              <a:custGeom>
                <a:avLst/>
                <a:gdLst>
                  <a:gd name="connsiteX0" fmla="*/ 0 w 215900"/>
                  <a:gd name="connsiteY0" fmla="*/ 1270 h 274320"/>
                  <a:gd name="connsiteX1" fmla="*/ 92710 w 215900"/>
                  <a:gd name="connsiteY1" fmla="*/ 1270 h 274320"/>
                  <a:gd name="connsiteX2" fmla="*/ 205740 w 215900"/>
                  <a:gd name="connsiteY2" fmla="*/ 80010 h 274320"/>
                  <a:gd name="connsiteX3" fmla="*/ 170180 w 215900"/>
                  <a:gd name="connsiteY3" fmla="*/ 130810 h 274320"/>
                  <a:gd name="connsiteX4" fmla="*/ 215900 w 215900"/>
                  <a:gd name="connsiteY4" fmla="*/ 191770 h 274320"/>
                  <a:gd name="connsiteX5" fmla="*/ 99060 w 215900"/>
                  <a:gd name="connsiteY5" fmla="*/ 274320 h 274320"/>
                  <a:gd name="connsiteX6" fmla="*/ 0 w 215900"/>
                  <a:gd name="connsiteY6" fmla="*/ 274320 h 274320"/>
                  <a:gd name="connsiteX7" fmla="*/ 0 w 215900"/>
                  <a:gd name="connsiteY7" fmla="*/ 0 h 274320"/>
                  <a:gd name="connsiteX8" fmla="*/ 76200 w 215900"/>
                  <a:gd name="connsiteY8" fmla="*/ 64770 h 274320"/>
                  <a:gd name="connsiteX9" fmla="*/ 76200 w 215900"/>
                  <a:gd name="connsiteY9" fmla="*/ 111760 h 274320"/>
                  <a:gd name="connsiteX10" fmla="*/ 97790 w 215900"/>
                  <a:gd name="connsiteY10" fmla="*/ 111760 h 274320"/>
                  <a:gd name="connsiteX11" fmla="*/ 125730 w 215900"/>
                  <a:gd name="connsiteY11" fmla="*/ 88900 h 274320"/>
                  <a:gd name="connsiteX12" fmla="*/ 97790 w 215900"/>
                  <a:gd name="connsiteY12" fmla="*/ 64770 h 274320"/>
                  <a:gd name="connsiteX13" fmla="*/ 76200 w 215900"/>
                  <a:gd name="connsiteY13" fmla="*/ 64770 h 274320"/>
                  <a:gd name="connsiteX14" fmla="*/ 76200 w 215900"/>
                  <a:gd name="connsiteY14" fmla="*/ 162560 h 274320"/>
                  <a:gd name="connsiteX15" fmla="*/ 76200 w 215900"/>
                  <a:gd name="connsiteY15" fmla="*/ 213360 h 274320"/>
                  <a:gd name="connsiteX16" fmla="*/ 104140 w 215900"/>
                  <a:gd name="connsiteY16" fmla="*/ 213360 h 274320"/>
                  <a:gd name="connsiteX17" fmla="*/ 134620 w 215900"/>
                  <a:gd name="connsiteY17" fmla="*/ 187960 h 274320"/>
                  <a:gd name="connsiteX18" fmla="*/ 104140 w 215900"/>
                  <a:gd name="connsiteY18" fmla="*/ 162560 h 274320"/>
                  <a:gd name="connsiteX19" fmla="*/ 76200 w 215900"/>
                  <a:gd name="connsiteY19" fmla="*/ 162560 h 27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5900" h="274320">
                    <a:moveTo>
                      <a:pt x="0" y="1270"/>
                    </a:moveTo>
                    <a:lnTo>
                      <a:pt x="92710" y="1270"/>
                    </a:lnTo>
                    <a:cubicBezTo>
                      <a:pt x="154940" y="1270"/>
                      <a:pt x="205740" y="24130"/>
                      <a:pt x="205740" y="80010"/>
                    </a:cubicBezTo>
                    <a:cubicBezTo>
                      <a:pt x="205740" y="135890"/>
                      <a:pt x="187960" y="124460"/>
                      <a:pt x="170180" y="130810"/>
                    </a:cubicBezTo>
                    <a:cubicBezTo>
                      <a:pt x="191770" y="137160"/>
                      <a:pt x="215900" y="160020"/>
                      <a:pt x="215900" y="191770"/>
                    </a:cubicBezTo>
                    <a:cubicBezTo>
                      <a:pt x="215900" y="250190"/>
                      <a:pt x="167640" y="274320"/>
                      <a:pt x="99060" y="274320"/>
                    </a:cubicBezTo>
                    <a:lnTo>
                      <a:pt x="0" y="274320"/>
                    </a:lnTo>
                    <a:lnTo>
                      <a:pt x="0" y="0"/>
                    </a:lnTo>
                    <a:close/>
                    <a:moveTo>
                      <a:pt x="76200" y="64770"/>
                    </a:moveTo>
                    <a:lnTo>
                      <a:pt x="76200" y="111760"/>
                    </a:lnTo>
                    <a:lnTo>
                      <a:pt x="97790" y="111760"/>
                    </a:lnTo>
                    <a:cubicBezTo>
                      <a:pt x="113030" y="111760"/>
                      <a:pt x="125730" y="105410"/>
                      <a:pt x="125730" y="88900"/>
                    </a:cubicBezTo>
                    <a:cubicBezTo>
                      <a:pt x="125730" y="72390"/>
                      <a:pt x="113030" y="64770"/>
                      <a:pt x="97790" y="64770"/>
                    </a:cubicBezTo>
                    <a:lnTo>
                      <a:pt x="76200" y="64770"/>
                    </a:lnTo>
                    <a:close/>
                    <a:moveTo>
                      <a:pt x="76200" y="162560"/>
                    </a:moveTo>
                    <a:lnTo>
                      <a:pt x="76200" y="213360"/>
                    </a:lnTo>
                    <a:lnTo>
                      <a:pt x="104140" y="213360"/>
                    </a:lnTo>
                    <a:cubicBezTo>
                      <a:pt x="119380" y="213360"/>
                      <a:pt x="134620" y="207010"/>
                      <a:pt x="134620" y="187960"/>
                    </a:cubicBezTo>
                    <a:cubicBezTo>
                      <a:pt x="134620" y="168910"/>
                      <a:pt x="119380" y="162560"/>
                      <a:pt x="104140" y="162560"/>
                    </a:cubicBezTo>
                    <a:lnTo>
                      <a:pt x="76200" y="16256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254DB5D5-42B9-0421-1382-5BC6899F33F5}"/>
                  </a:ext>
                </a:extLst>
              </p:cNvPr>
              <p:cNvSpPr/>
              <p:nvPr/>
            </p:nvSpPr>
            <p:spPr>
              <a:xfrm>
                <a:off x="3614420" y="678180"/>
                <a:ext cx="223520" cy="274319"/>
              </a:xfrm>
              <a:custGeom>
                <a:avLst/>
                <a:gdLst>
                  <a:gd name="connsiteX0" fmla="*/ 140970 w 223520"/>
                  <a:gd name="connsiteY0" fmla="*/ 274320 h 274319"/>
                  <a:gd name="connsiteX1" fmla="*/ 100330 w 223520"/>
                  <a:gd name="connsiteY1" fmla="*/ 189230 h 274319"/>
                  <a:gd name="connsiteX2" fmla="*/ 77470 w 223520"/>
                  <a:gd name="connsiteY2" fmla="*/ 189230 h 274319"/>
                  <a:gd name="connsiteX3" fmla="*/ 77470 w 223520"/>
                  <a:gd name="connsiteY3" fmla="*/ 274320 h 274319"/>
                  <a:gd name="connsiteX4" fmla="*/ 0 w 223520"/>
                  <a:gd name="connsiteY4" fmla="*/ 274320 h 274319"/>
                  <a:gd name="connsiteX5" fmla="*/ 0 w 223520"/>
                  <a:gd name="connsiteY5" fmla="*/ 0 h 274319"/>
                  <a:gd name="connsiteX6" fmla="*/ 102870 w 223520"/>
                  <a:gd name="connsiteY6" fmla="*/ 0 h 274319"/>
                  <a:gd name="connsiteX7" fmla="*/ 218440 w 223520"/>
                  <a:gd name="connsiteY7" fmla="*/ 96520 h 274319"/>
                  <a:gd name="connsiteX8" fmla="*/ 170180 w 223520"/>
                  <a:gd name="connsiteY8" fmla="*/ 176530 h 274319"/>
                  <a:gd name="connsiteX9" fmla="*/ 223520 w 223520"/>
                  <a:gd name="connsiteY9" fmla="*/ 274320 h 274319"/>
                  <a:gd name="connsiteX10" fmla="*/ 140970 w 223520"/>
                  <a:gd name="connsiteY10" fmla="*/ 274320 h 274319"/>
                  <a:gd name="connsiteX11" fmla="*/ 77470 w 223520"/>
                  <a:gd name="connsiteY11" fmla="*/ 67310 h 274319"/>
                  <a:gd name="connsiteX12" fmla="*/ 77470 w 223520"/>
                  <a:gd name="connsiteY12" fmla="*/ 125730 h 274319"/>
                  <a:gd name="connsiteX13" fmla="*/ 106680 w 223520"/>
                  <a:gd name="connsiteY13" fmla="*/ 125730 h 274319"/>
                  <a:gd name="connsiteX14" fmla="*/ 137160 w 223520"/>
                  <a:gd name="connsiteY14" fmla="*/ 96520 h 274319"/>
                  <a:gd name="connsiteX15" fmla="*/ 106680 w 223520"/>
                  <a:gd name="connsiteY15" fmla="*/ 67310 h 274319"/>
                  <a:gd name="connsiteX16" fmla="*/ 77470 w 223520"/>
                  <a:gd name="connsiteY16" fmla="*/ 6731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3520" h="274319">
                    <a:moveTo>
                      <a:pt x="140970" y="274320"/>
                    </a:moveTo>
                    <a:lnTo>
                      <a:pt x="100330" y="189230"/>
                    </a:lnTo>
                    <a:lnTo>
                      <a:pt x="77470" y="189230"/>
                    </a:lnTo>
                    <a:lnTo>
                      <a:pt x="77470" y="274320"/>
                    </a:lnTo>
                    <a:lnTo>
                      <a:pt x="0" y="274320"/>
                    </a:lnTo>
                    <a:lnTo>
                      <a:pt x="0" y="0"/>
                    </a:lnTo>
                    <a:lnTo>
                      <a:pt x="102870" y="0"/>
                    </a:lnTo>
                    <a:cubicBezTo>
                      <a:pt x="170180" y="0"/>
                      <a:pt x="218440" y="31750"/>
                      <a:pt x="218440" y="96520"/>
                    </a:cubicBezTo>
                    <a:cubicBezTo>
                      <a:pt x="218440" y="161290"/>
                      <a:pt x="200660" y="161290"/>
                      <a:pt x="170180" y="176530"/>
                    </a:cubicBezTo>
                    <a:lnTo>
                      <a:pt x="223520" y="274320"/>
                    </a:lnTo>
                    <a:lnTo>
                      <a:pt x="140970" y="274320"/>
                    </a:lnTo>
                    <a:close/>
                    <a:moveTo>
                      <a:pt x="77470" y="67310"/>
                    </a:moveTo>
                    <a:lnTo>
                      <a:pt x="77470" y="125730"/>
                    </a:lnTo>
                    <a:lnTo>
                      <a:pt x="106680" y="125730"/>
                    </a:lnTo>
                    <a:cubicBezTo>
                      <a:pt x="123190" y="125730"/>
                      <a:pt x="137160" y="119380"/>
                      <a:pt x="137160" y="96520"/>
                    </a:cubicBezTo>
                    <a:cubicBezTo>
                      <a:pt x="137160" y="73660"/>
                      <a:pt x="123190" y="67310"/>
                      <a:pt x="106680" y="67310"/>
                    </a:cubicBezTo>
                    <a:lnTo>
                      <a:pt x="77470" y="6731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42F7489A-78EC-6E39-FE97-1FAF1F73D2CD}"/>
                  </a:ext>
                </a:extLst>
              </p:cNvPr>
              <p:cNvSpPr/>
              <p:nvPr/>
            </p:nvSpPr>
            <p:spPr>
              <a:xfrm>
                <a:off x="3856990" y="675640"/>
                <a:ext cx="283209" cy="278129"/>
              </a:xfrm>
              <a:custGeom>
                <a:avLst/>
                <a:gdLst>
                  <a:gd name="connsiteX0" fmla="*/ 182880 w 283209"/>
                  <a:gd name="connsiteY0" fmla="*/ 241300 h 278129"/>
                  <a:gd name="connsiteX1" fmla="*/ 99060 w 283209"/>
                  <a:gd name="connsiteY1" fmla="*/ 241300 h 278129"/>
                  <a:gd name="connsiteX2" fmla="*/ 82550 w 283209"/>
                  <a:gd name="connsiteY2" fmla="*/ 278130 h 278129"/>
                  <a:gd name="connsiteX3" fmla="*/ 0 w 283209"/>
                  <a:gd name="connsiteY3" fmla="*/ 278130 h 278129"/>
                  <a:gd name="connsiteX4" fmla="*/ 139700 w 283209"/>
                  <a:gd name="connsiteY4" fmla="*/ 0 h 278129"/>
                  <a:gd name="connsiteX5" fmla="*/ 143510 w 283209"/>
                  <a:gd name="connsiteY5" fmla="*/ 0 h 278129"/>
                  <a:gd name="connsiteX6" fmla="*/ 283210 w 283209"/>
                  <a:gd name="connsiteY6" fmla="*/ 278130 h 278129"/>
                  <a:gd name="connsiteX7" fmla="*/ 200660 w 283209"/>
                  <a:gd name="connsiteY7" fmla="*/ 278130 h 278129"/>
                  <a:gd name="connsiteX8" fmla="*/ 184150 w 283209"/>
                  <a:gd name="connsiteY8" fmla="*/ 241300 h 278129"/>
                  <a:gd name="connsiteX9" fmla="*/ 120650 w 283209"/>
                  <a:gd name="connsiteY9" fmla="*/ 189230 h 278129"/>
                  <a:gd name="connsiteX10" fmla="*/ 160020 w 283209"/>
                  <a:gd name="connsiteY10" fmla="*/ 189230 h 278129"/>
                  <a:gd name="connsiteX11" fmla="*/ 140970 w 283209"/>
                  <a:gd name="connsiteY11" fmla="*/ 138430 h 278129"/>
                  <a:gd name="connsiteX12" fmla="*/ 140970 w 283209"/>
                  <a:gd name="connsiteY12" fmla="*/ 138430 h 278129"/>
                  <a:gd name="connsiteX13" fmla="*/ 121920 w 283209"/>
                  <a:gd name="connsiteY13" fmla="*/ 189230 h 278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3209" h="278129">
                    <a:moveTo>
                      <a:pt x="182880" y="241300"/>
                    </a:moveTo>
                    <a:lnTo>
                      <a:pt x="99060" y="241300"/>
                    </a:lnTo>
                    <a:lnTo>
                      <a:pt x="82550" y="278130"/>
                    </a:lnTo>
                    <a:lnTo>
                      <a:pt x="0" y="278130"/>
                    </a:lnTo>
                    <a:lnTo>
                      <a:pt x="139700" y="0"/>
                    </a:lnTo>
                    <a:lnTo>
                      <a:pt x="143510" y="0"/>
                    </a:lnTo>
                    <a:lnTo>
                      <a:pt x="283210" y="278130"/>
                    </a:lnTo>
                    <a:lnTo>
                      <a:pt x="200660" y="278130"/>
                    </a:lnTo>
                    <a:lnTo>
                      <a:pt x="184150" y="241300"/>
                    </a:lnTo>
                    <a:close/>
                    <a:moveTo>
                      <a:pt x="120650" y="189230"/>
                    </a:moveTo>
                    <a:lnTo>
                      <a:pt x="160020" y="189230"/>
                    </a:lnTo>
                    <a:cubicBezTo>
                      <a:pt x="153670" y="172720"/>
                      <a:pt x="142240" y="148590"/>
                      <a:pt x="140970" y="138430"/>
                    </a:cubicBezTo>
                    <a:lnTo>
                      <a:pt x="140970" y="138430"/>
                    </a:lnTo>
                    <a:cubicBezTo>
                      <a:pt x="138430" y="148590"/>
                      <a:pt x="128270" y="173990"/>
                      <a:pt x="121920" y="18923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8D2770E7-F1DA-27F3-DB7D-C9C7A4D79991}"/>
                  </a:ext>
                </a:extLst>
              </p:cNvPr>
              <p:cNvSpPr/>
              <p:nvPr/>
            </p:nvSpPr>
            <p:spPr>
              <a:xfrm>
                <a:off x="4174490" y="675640"/>
                <a:ext cx="238759" cy="281940"/>
              </a:xfrm>
              <a:custGeom>
                <a:avLst/>
                <a:gdLst>
                  <a:gd name="connsiteX0" fmla="*/ 77470 w 238759"/>
                  <a:gd name="connsiteY0" fmla="*/ 154940 h 281940"/>
                  <a:gd name="connsiteX1" fmla="*/ 77470 w 238759"/>
                  <a:gd name="connsiteY1" fmla="*/ 278130 h 281940"/>
                  <a:gd name="connsiteX2" fmla="*/ 0 w 238759"/>
                  <a:gd name="connsiteY2" fmla="*/ 278130 h 281940"/>
                  <a:gd name="connsiteX3" fmla="*/ 0 w 238759"/>
                  <a:gd name="connsiteY3" fmla="*/ 0 h 281940"/>
                  <a:gd name="connsiteX4" fmla="*/ 3810 w 238759"/>
                  <a:gd name="connsiteY4" fmla="*/ 0 h 281940"/>
                  <a:gd name="connsiteX5" fmla="*/ 161290 w 238759"/>
                  <a:gd name="connsiteY5" fmla="*/ 127000 h 281940"/>
                  <a:gd name="connsiteX6" fmla="*/ 161290 w 238759"/>
                  <a:gd name="connsiteY6" fmla="*/ 3810 h 281940"/>
                  <a:gd name="connsiteX7" fmla="*/ 238760 w 238759"/>
                  <a:gd name="connsiteY7" fmla="*/ 3810 h 281940"/>
                  <a:gd name="connsiteX8" fmla="*/ 238760 w 238759"/>
                  <a:gd name="connsiteY8" fmla="*/ 281940 h 281940"/>
                  <a:gd name="connsiteX9" fmla="*/ 234950 w 238759"/>
                  <a:gd name="connsiteY9" fmla="*/ 281940 h 281940"/>
                  <a:gd name="connsiteX10" fmla="*/ 77470 w 238759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759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38760" y="3810"/>
                    </a:lnTo>
                    <a:lnTo>
                      <a:pt x="238760" y="281940"/>
                    </a:lnTo>
                    <a:lnTo>
                      <a:pt x="234950" y="281940"/>
                    </a:lnTo>
                    <a:lnTo>
                      <a:pt x="77470" y="1549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32AFD870-97DE-C553-9453-0D19925033CB}"/>
                  </a:ext>
                </a:extLst>
              </p:cNvPr>
              <p:cNvSpPr/>
              <p:nvPr/>
            </p:nvSpPr>
            <p:spPr>
              <a:xfrm>
                <a:off x="4475479" y="678180"/>
                <a:ext cx="255270" cy="274319"/>
              </a:xfrm>
              <a:custGeom>
                <a:avLst/>
                <a:gdLst>
                  <a:gd name="connsiteX0" fmla="*/ 0 w 255270"/>
                  <a:gd name="connsiteY0" fmla="*/ 274320 h 274319"/>
                  <a:gd name="connsiteX1" fmla="*/ 0 w 255270"/>
                  <a:gd name="connsiteY1" fmla="*/ 0 h 274319"/>
                  <a:gd name="connsiteX2" fmla="*/ 96520 w 255270"/>
                  <a:gd name="connsiteY2" fmla="*/ 0 h 274319"/>
                  <a:gd name="connsiteX3" fmla="*/ 255270 w 255270"/>
                  <a:gd name="connsiteY3" fmla="*/ 137160 h 274319"/>
                  <a:gd name="connsiteX4" fmla="*/ 96520 w 255270"/>
                  <a:gd name="connsiteY4" fmla="*/ 274320 h 274319"/>
                  <a:gd name="connsiteX5" fmla="*/ 0 w 255270"/>
                  <a:gd name="connsiteY5" fmla="*/ 274320 h 274319"/>
                  <a:gd name="connsiteX6" fmla="*/ 80010 w 255270"/>
                  <a:gd name="connsiteY6" fmla="*/ 67310 h 274319"/>
                  <a:gd name="connsiteX7" fmla="*/ 80010 w 255270"/>
                  <a:gd name="connsiteY7" fmla="*/ 207010 h 274319"/>
                  <a:gd name="connsiteX8" fmla="*/ 95250 w 255270"/>
                  <a:gd name="connsiteY8" fmla="*/ 207010 h 274319"/>
                  <a:gd name="connsiteX9" fmla="*/ 173990 w 255270"/>
                  <a:gd name="connsiteY9" fmla="*/ 137160 h 274319"/>
                  <a:gd name="connsiteX10" fmla="*/ 95250 w 255270"/>
                  <a:gd name="connsiteY10" fmla="*/ 67310 h 274319"/>
                  <a:gd name="connsiteX11" fmla="*/ 80010 w 255270"/>
                  <a:gd name="connsiteY11" fmla="*/ 6731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5270" h="274319">
                    <a:moveTo>
                      <a:pt x="0" y="274320"/>
                    </a:moveTo>
                    <a:lnTo>
                      <a:pt x="0" y="0"/>
                    </a:lnTo>
                    <a:lnTo>
                      <a:pt x="96520" y="0"/>
                    </a:lnTo>
                    <a:cubicBezTo>
                      <a:pt x="194310" y="0"/>
                      <a:pt x="255270" y="58420"/>
                      <a:pt x="255270" y="137160"/>
                    </a:cubicBezTo>
                    <a:cubicBezTo>
                      <a:pt x="255270" y="215900"/>
                      <a:pt x="195580" y="274320"/>
                      <a:pt x="96520" y="274320"/>
                    </a:cubicBezTo>
                    <a:lnTo>
                      <a:pt x="0" y="274320"/>
                    </a:lnTo>
                    <a:close/>
                    <a:moveTo>
                      <a:pt x="80010" y="67310"/>
                    </a:moveTo>
                    <a:lnTo>
                      <a:pt x="80010" y="207010"/>
                    </a:lnTo>
                    <a:lnTo>
                      <a:pt x="95250" y="207010"/>
                    </a:lnTo>
                    <a:cubicBezTo>
                      <a:pt x="148590" y="207010"/>
                      <a:pt x="173990" y="173990"/>
                      <a:pt x="173990" y="137160"/>
                    </a:cubicBezTo>
                    <a:cubicBezTo>
                      <a:pt x="173990" y="100330"/>
                      <a:pt x="148590" y="67310"/>
                      <a:pt x="95250" y="67310"/>
                    </a:cubicBezTo>
                    <a:lnTo>
                      <a:pt x="80010" y="6731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4E126042-780E-7F58-33CF-548AF9F252B2}"/>
                  </a:ext>
                </a:extLst>
              </p:cNvPr>
              <p:cNvSpPr/>
              <p:nvPr/>
            </p:nvSpPr>
            <p:spPr>
              <a:xfrm>
                <a:off x="4777740" y="678180"/>
                <a:ext cx="80009" cy="274319"/>
              </a:xfrm>
              <a:custGeom>
                <a:avLst/>
                <a:gdLst>
                  <a:gd name="connsiteX0" fmla="*/ 80010 w 80009"/>
                  <a:gd name="connsiteY0" fmla="*/ 274320 h 274319"/>
                  <a:gd name="connsiteX1" fmla="*/ 0 w 80009"/>
                  <a:gd name="connsiteY1" fmla="*/ 274320 h 274319"/>
                  <a:gd name="connsiteX2" fmla="*/ 0 w 80009"/>
                  <a:gd name="connsiteY2" fmla="*/ 0 h 274319"/>
                  <a:gd name="connsiteX3" fmla="*/ 80010 w 80009"/>
                  <a:gd name="connsiteY3" fmla="*/ 0 h 274319"/>
                  <a:gd name="connsiteX4" fmla="*/ 80010 w 80009"/>
                  <a:gd name="connsiteY4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09" h="274319">
                    <a:moveTo>
                      <a:pt x="80010" y="274320"/>
                    </a:moveTo>
                    <a:lnTo>
                      <a:pt x="0" y="274320"/>
                    </a:lnTo>
                    <a:lnTo>
                      <a:pt x="0" y="0"/>
                    </a:lnTo>
                    <a:lnTo>
                      <a:pt x="80010" y="0"/>
                    </a:lnTo>
                    <a:lnTo>
                      <a:pt x="80010" y="27432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0B8DB0D7-873C-2594-E4C3-C6937C721432}"/>
                  </a:ext>
                </a:extLst>
              </p:cNvPr>
              <p:cNvSpPr/>
              <p:nvPr/>
            </p:nvSpPr>
            <p:spPr>
              <a:xfrm>
                <a:off x="4921250" y="675640"/>
                <a:ext cx="238759" cy="281940"/>
              </a:xfrm>
              <a:custGeom>
                <a:avLst/>
                <a:gdLst>
                  <a:gd name="connsiteX0" fmla="*/ 77470 w 238759"/>
                  <a:gd name="connsiteY0" fmla="*/ 154940 h 281940"/>
                  <a:gd name="connsiteX1" fmla="*/ 77470 w 238759"/>
                  <a:gd name="connsiteY1" fmla="*/ 278130 h 281940"/>
                  <a:gd name="connsiteX2" fmla="*/ 0 w 238759"/>
                  <a:gd name="connsiteY2" fmla="*/ 278130 h 281940"/>
                  <a:gd name="connsiteX3" fmla="*/ 0 w 238759"/>
                  <a:gd name="connsiteY3" fmla="*/ 0 h 281940"/>
                  <a:gd name="connsiteX4" fmla="*/ 3810 w 238759"/>
                  <a:gd name="connsiteY4" fmla="*/ 0 h 281940"/>
                  <a:gd name="connsiteX5" fmla="*/ 161290 w 238759"/>
                  <a:gd name="connsiteY5" fmla="*/ 127000 h 281940"/>
                  <a:gd name="connsiteX6" fmla="*/ 161290 w 238759"/>
                  <a:gd name="connsiteY6" fmla="*/ 3810 h 281940"/>
                  <a:gd name="connsiteX7" fmla="*/ 238760 w 238759"/>
                  <a:gd name="connsiteY7" fmla="*/ 3810 h 281940"/>
                  <a:gd name="connsiteX8" fmla="*/ 238760 w 238759"/>
                  <a:gd name="connsiteY8" fmla="*/ 281940 h 281940"/>
                  <a:gd name="connsiteX9" fmla="*/ 234950 w 238759"/>
                  <a:gd name="connsiteY9" fmla="*/ 281940 h 281940"/>
                  <a:gd name="connsiteX10" fmla="*/ 77470 w 238759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759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38760" y="3810"/>
                    </a:lnTo>
                    <a:lnTo>
                      <a:pt x="238760" y="281940"/>
                    </a:lnTo>
                    <a:lnTo>
                      <a:pt x="234950" y="281940"/>
                    </a:lnTo>
                    <a:lnTo>
                      <a:pt x="77470" y="1549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2EB377AA-5DE5-4DB0-311C-7C6C2AFD0142}"/>
                  </a:ext>
                </a:extLst>
              </p:cNvPr>
              <p:cNvSpPr/>
              <p:nvPr/>
            </p:nvSpPr>
            <p:spPr>
              <a:xfrm>
                <a:off x="5208270" y="674369"/>
                <a:ext cx="247650" cy="284480"/>
              </a:xfrm>
              <a:custGeom>
                <a:avLst/>
                <a:gdLst>
                  <a:gd name="connsiteX0" fmla="*/ 246380 w 247650"/>
                  <a:gd name="connsiteY0" fmla="*/ 264160 h 284480"/>
                  <a:gd name="connsiteX1" fmla="*/ 149860 w 247650"/>
                  <a:gd name="connsiteY1" fmla="*/ 284480 h 284480"/>
                  <a:gd name="connsiteX2" fmla="*/ 0 w 247650"/>
                  <a:gd name="connsiteY2" fmla="*/ 142240 h 284480"/>
                  <a:gd name="connsiteX3" fmla="*/ 146050 w 247650"/>
                  <a:gd name="connsiteY3" fmla="*/ 0 h 284480"/>
                  <a:gd name="connsiteX4" fmla="*/ 236220 w 247650"/>
                  <a:gd name="connsiteY4" fmla="*/ 17780 h 284480"/>
                  <a:gd name="connsiteX5" fmla="*/ 236220 w 247650"/>
                  <a:gd name="connsiteY5" fmla="*/ 90170 h 284480"/>
                  <a:gd name="connsiteX6" fmla="*/ 154940 w 247650"/>
                  <a:gd name="connsiteY6" fmla="*/ 72390 h 284480"/>
                  <a:gd name="connsiteX7" fmla="*/ 81280 w 247650"/>
                  <a:gd name="connsiteY7" fmla="*/ 142240 h 284480"/>
                  <a:gd name="connsiteX8" fmla="*/ 151130 w 247650"/>
                  <a:gd name="connsiteY8" fmla="*/ 213360 h 284480"/>
                  <a:gd name="connsiteX9" fmla="*/ 171450 w 247650"/>
                  <a:gd name="connsiteY9" fmla="*/ 213360 h 284480"/>
                  <a:gd name="connsiteX10" fmla="*/ 171450 w 247650"/>
                  <a:gd name="connsiteY10" fmla="*/ 149860 h 284480"/>
                  <a:gd name="connsiteX11" fmla="*/ 247650 w 247650"/>
                  <a:gd name="connsiteY11" fmla="*/ 149860 h 284480"/>
                  <a:gd name="connsiteX12" fmla="*/ 247650 w 247650"/>
                  <a:gd name="connsiteY12" fmla="*/ 26543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7650" h="284480">
                    <a:moveTo>
                      <a:pt x="246380" y="264160"/>
                    </a:moveTo>
                    <a:cubicBezTo>
                      <a:pt x="219710" y="276860"/>
                      <a:pt x="184150" y="284480"/>
                      <a:pt x="14986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ubicBezTo>
                      <a:pt x="232410" y="0"/>
                      <a:pt x="214630" y="7620"/>
                      <a:pt x="236220" y="17780"/>
                    </a:cubicBezTo>
                    <a:lnTo>
                      <a:pt x="236220" y="90170"/>
                    </a:lnTo>
                    <a:cubicBezTo>
                      <a:pt x="218440" y="82550"/>
                      <a:pt x="191770" y="72390"/>
                      <a:pt x="154940" y="72390"/>
                    </a:cubicBezTo>
                    <a:cubicBezTo>
                      <a:pt x="118110" y="72390"/>
                      <a:pt x="81280" y="106680"/>
                      <a:pt x="81280" y="142240"/>
                    </a:cubicBezTo>
                    <a:cubicBezTo>
                      <a:pt x="81280" y="177800"/>
                      <a:pt x="105410" y="213360"/>
                      <a:pt x="151130" y="213360"/>
                    </a:cubicBezTo>
                    <a:cubicBezTo>
                      <a:pt x="196850" y="213360"/>
                      <a:pt x="165100" y="213360"/>
                      <a:pt x="171450" y="213360"/>
                    </a:cubicBezTo>
                    <a:lnTo>
                      <a:pt x="171450" y="149860"/>
                    </a:lnTo>
                    <a:lnTo>
                      <a:pt x="247650" y="149860"/>
                    </a:lnTo>
                    <a:lnTo>
                      <a:pt x="247650" y="26543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7" name="Graphic 4">
              <a:extLst>
                <a:ext uri="{FF2B5EF4-FFF2-40B4-BE49-F238E27FC236}">
                  <a16:creationId xmlns:a16="http://schemas.microsoft.com/office/drawing/2014/main" id="{F5E2D580-84AE-CFE2-6744-F3212E372487}"/>
                </a:ext>
              </a:extLst>
            </p:cNvPr>
            <p:cNvGrpSpPr/>
            <p:nvPr/>
          </p:nvGrpSpPr>
          <p:grpSpPr>
            <a:xfrm>
              <a:off x="416559" y="594359"/>
              <a:ext cx="474979" cy="474979"/>
              <a:chOff x="416559" y="594359"/>
              <a:chExt cx="474979" cy="474979"/>
            </a:xfrm>
          </p:grpSpPr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877E16F2-B4D3-605D-9055-01EB10C618AD}"/>
                  </a:ext>
                </a:extLst>
              </p:cNvPr>
              <p:cNvSpPr/>
              <p:nvPr/>
            </p:nvSpPr>
            <p:spPr>
              <a:xfrm>
                <a:off x="416559" y="594359"/>
                <a:ext cx="472440" cy="228600"/>
              </a:xfrm>
              <a:custGeom>
                <a:avLst/>
                <a:gdLst>
                  <a:gd name="connsiteX0" fmla="*/ 257810 w 472440"/>
                  <a:gd name="connsiteY0" fmla="*/ 39370 h 228600"/>
                  <a:gd name="connsiteX1" fmla="*/ 257810 w 472440"/>
                  <a:gd name="connsiteY1" fmla="*/ 228600 h 228600"/>
                  <a:gd name="connsiteX2" fmla="*/ 472440 w 472440"/>
                  <a:gd name="connsiteY2" fmla="*/ 228600 h 228600"/>
                  <a:gd name="connsiteX3" fmla="*/ 236220 w 472440"/>
                  <a:gd name="connsiteY3" fmla="*/ 0 h 228600"/>
                  <a:gd name="connsiteX4" fmla="*/ 0 w 472440"/>
                  <a:gd name="connsiteY4" fmla="*/ 228600 h 228600"/>
                  <a:gd name="connsiteX5" fmla="*/ 49530 w 472440"/>
                  <a:gd name="connsiteY5" fmla="*/ 228600 h 228600"/>
                  <a:gd name="connsiteX6" fmla="*/ 259080 w 472440"/>
                  <a:gd name="connsiteY6" fmla="*/ 3937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2440" h="228600">
                    <a:moveTo>
                      <a:pt x="257810" y="39370"/>
                    </a:moveTo>
                    <a:lnTo>
                      <a:pt x="257810" y="228600"/>
                    </a:lnTo>
                    <a:lnTo>
                      <a:pt x="472440" y="228600"/>
                    </a:lnTo>
                    <a:cubicBezTo>
                      <a:pt x="468630" y="102870"/>
                      <a:pt x="364490" y="0"/>
                      <a:pt x="236220" y="0"/>
                    </a:cubicBezTo>
                    <a:cubicBezTo>
                      <a:pt x="107950" y="0"/>
                      <a:pt x="3810" y="101600"/>
                      <a:pt x="0" y="228600"/>
                    </a:cubicBezTo>
                    <a:lnTo>
                      <a:pt x="49530" y="228600"/>
                    </a:lnTo>
                    <a:lnTo>
                      <a:pt x="259080" y="3937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1C6338D5-E6E5-7B78-3E45-24730A39DA81}"/>
                  </a:ext>
                </a:extLst>
              </p:cNvPr>
              <p:cNvSpPr/>
              <p:nvPr/>
            </p:nvSpPr>
            <p:spPr>
              <a:xfrm>
                <a:off x="419100" y="754380"/>
                <a:ext cx="301942" cy="314959"/>
              </a:xfrm>
              <a:custGeom>
                <a:avLst/>
                <a:gdLst>
                  <a:gd name="connsiteX0" fmla="*/ 201930 w 301942"/>
                  <a:gd name="connsiteY0" fmla="*/ 0 h 314959"/>
                  <a:gd name="connsiteX1" fmla="*/ 66040 w 301942"/>
                  <a:gd name="connsiteY1" fmla="*/ 123190 h 314959"/>
                  <a:gd name="connsiteX2" fmla="*/ 0 w 301942"/>
                  <a:gd name="connsiteY2" fmla="*/ 123190 h 314959"/>
                  <a:gd name="connsiteX3" fmla="*/ 232410 w 301942"/>
                  <a:gd name="connsiteY3" fmla="*/ 314960 h 314959"/>
                  <a:gd name="connsiteX4" fmla="*/ 300990 w 301942"/>
                  <a:gd name="connsiteY4" fmla="*/ 304800 h 314959"/>
                  <a:gd name="connsiteX5" fmla="*/ 300990 w 301942"/>
                  <a:gd name="connsiteY5" fmla="*/ 123190 h 314959"/>
                  <a:gd name="connsiteX6" fmla="*/ 201930 w 301942"/>
                  <a:gd name="connsiteY6" fmla="*/ 123190 h 314959"/>
                  <a:gd name="connsiteX7" fmla="*/ 201930 w 301942"/>
                  <a:gd name="connsiteY7" fmla="*/ 0 h 314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1942" h="314959">
                    <a:moveTo>
                      <a:pt x="201930" y="0"/>
                    </a:moveTo>
                    <a:lnTo>
                      <a:pt x="66040" y="123190"/>
                    </a:lnTo>
                    <a:lnTo>
                      <a:pt x="0" y="123190"/>
                    </a:lnTo>
                    <a:cubicBezTo>
                      <a:pt x="21590" y="232410"/>
                      <a:pt x="116840" y="314960"/>
                      <a:pt x="232410" y="314960"/>
                    </a:cubicBezTo>
                    <a:cubicBezTo>
                      <a:pt x="347980" y="314960"/>
                      <a:pt x="279400" y="311150"/>
                      <a:pt x="300990" y="304800"/>
                    </a:cubicBezTo>
                    <a:lnTo>
                      <a:pt x="300990" y="123190"/>
                    </a:lnTo>
                    <a:lnTo>
                      <a:pt x="201930" y="123190"/>
                    </a:lnTo>
                    <a:lnTo>
                      <a:pt x="20193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442EF35B-9F59-B36B-378A-3A5A10703E6F}"/>
                  </a:ext>
                </a:extLst>
              </p:cNvPr>
              <p:cNvSpPr/>
              <p:nvPr/>
            </p:nvSpPr>
            <p:spPr>
              <a:xfrm>
                <a:off x="773430" y="876300"/>
                <a:ext cx="111759" cy="158750"/>
              </a:xfrm>
              <a:custGeom>
                <a:avLst/>
                <a:gdLst>
                  <a:gd name="connsiteX0" fmla="*/ 0 w 111759"/>
                  <a:gd name="connsiteY0" fmla="*/ 158750 h 158750"/>
                  <a:gd name="connsiteX1" fmla="*/ 111760 w 111759"/>
                  <a:gd name="connsiteY1" fmla="*/ 0 h 158750"/>
                  <a:gd name="connsiteX2" fmla="*/ 0 w 111759"/>
                  <a:gd name="connsiteY2" fmla="*/ 0 h 158750"/>
                  <a:gd name="connsiteX3" fmla="*/ 0 w 111759"/>
                  <a:gd name="connsiteY3" fmla="*/ 158750 h 158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1759" h="158750">
                    <a:moveTo>
                      <a:pt x="0" y="158750"/>
                    </a:moveTo>
                    <a:cubicBezTo>
                      <a:pt x="55880" y="124460"/>
                      <a:pt x="97790" y="68580"/>
                      <a:pt x="111760" y="0"/>
                    </a:cubicBezTo>
                    <a:lnTo>
                      <a:pt x="0" y="0"/>
                    </a:lnTo>
                    <a:lnTo>
                      <a:pt x="0" y="15875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9190B36E-B8AC-375C-39D9-A2BB0ECF50D1}"/>
                  </a:ext>
                </a:extLst>
              </p:cNvPr>
              <p:cNvSpPr/>
              <p:nvPr/>
            </p:nvSpPr>
            <p:spPr>
              <a:xfrm>
                <a:off x="419100" y="678180"/>
                <a:ext cx="472439" cy="373380"/>
              </a:xfrm>
              <a:custGeom>
                <a:avLst/>
                <a:gdLst>
                  <a:gd name="connsiteX0" fmla="*/ 469900 w 472439"/>
                  <a:gd name="connsiteY0" fmla="*/ 166370 h 373380"/>
                  <a:gd name="connsiteX1" fmla="*/ 469900 w 472439"/>
                  <a:gd name="connsiteY1" fmla="*/ 180340 h 373380"/>
                  <a:gd name="connsiteX2" fmla="*/ 336550 w 472439"/>
                  <a:gd name="connsiteY2" fmla="*/ 180340 h 373380"/>
                  <a:gd name="connsiteX3" fmla="*/ 336550 w 472439"/>
                  <a:gd name="connsiteY3" fmla="*/ 367030 h 373380"/>
                  <a:gd name="connsiteX4" fmla="*/ 336550 w 472439"/>
                  <a:gd name="connsiteY4" fmla="*/ 367030 h 373380"/>
                  <a:gd name="connsiteX5" fmla="*/ 322580 w 472439"/>
                  <a:gd name="connsiteY5" fmla="*/ 373380 h 373380"/>
                  <a:gd name="connsiteX6" fmla="*/ 322580 w 472439"/>
                  <a:gd name="connsiteY6" fmla="*/ 373380 h 373380"/>
                  <a:gd name="connsiteX7" fmla="*/ 322580 w 472439"/>
                  <a:gd name="connsiteY7" fmla="*/ 180340 h 373380"/>
                  <a:gd name="connsiteX8" fmla="*/ 322580 w 472439"/>
                  <a:gd name="connsiteY8" fmla="*/ 180340 h 373380"/>
                  <a:gd name="connsiteX9" fmla="*/ 231140 w 472439"/>
                  <a:gd name="connsiteY9" fmla="*/ 180340 h 373380"/>
                  <a:gd name="connsiteX10" fmla="*/ 231140 w 472439"/>
                  <a:gd name="connsiteY10" fmla="*/ 180340 h 373380"/>
                  <a:gd name="connsiteX11" fmla="*/ 224790 w 472439"/>
                  <a:gd name="connsiteY11" fmla="*/ 180340 h 373380"/>
                  <a:gd name="connsiteX12" fmla="*/ 224790 w 472439"/>
                  <a:gd name="connsiteY12" fmla="*/ 31750 h 373380"/>
                  <a:gd name="connsiteX13" fmla="*/ 63500 w 472439"/>
                  <a:gd name="connsiteY13" fmla="*/ 181610 h 373380"/>
                  <a:gd name="connsiteX14" fmla="*/ 63500 w 472439"/>
                  <a:gd name="connsiteY14" fmla="*/ 181610 h 373380"/>
                  <a:gd name="connsiteX15" fmla="*/ 63500 w 472439"/>
                  <a:gd name="connsiteY15" fmla="*/ 181610 h 373380"/>
                  <a:gd name="connsiteX16" fmla="*/ 0 w 472439"/>
                  <a:gd name="connsiteY16" fmla="*/ 181610 h 373380"/>
                  <a:gd name="connsiteX17" fmla="*/ 0 w 472439"/>
                  <a:gd name="connsiteY17" fmla="*/ 167640 h 373380"/>
                  <a:gd name="connsiteX18" fmla="*/ 57150 w 472439"/>
                  <a:gd name="connsiteY18" fmla="*/ 167640 h 373380"/>
                  <a:gd name="connsiteX19" fmla="*/ 238760 w 472439"/>
                  <a:gd name="connsiteY19" fmla="*/ 0 h 373380"/>
                  <a:gd name="connsiteX20" fmla="*/ 238760 w 472439"/>
                  <a:gd name="connsiteY20" fmla="*/ 167640 h 373380"/>
                  <a:gd name="connsiteX21" fmla="*/ 472440 w 472439"/>
                  <a:gd name="connsiteY21" fmla="*/ 167640 h 37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2439" h="373380">
                    <a:moveTo>
                      <a:pt x="469900" y="166370"/>
                    </a:moveTo>
                    <a:cubicBezTo>
                      <a:pt x="469900" y="171450"/>
                      <a:pt x="469900" y="176530"/>
                      <a:pt x="469900" y="180340"/>
                    </a:cubicBezTo>
                    <a:lnTo>
                      <a:pt x="336550" y="180340"/>
                    </a:lnTo>
                    <a:lnTo>
                      <a:pt x="336550" y="367030"/>
                    </a:lnTo>
                    <a:cubicBezTo>
                      <a:pt x="336550" y="367030"/>
                      <a:pt x="336550" y="367030"/>
                      <a:pt x="336550" y="367030"/>
                    </a:cubicBezTo>
                    <a:cubicBezTo>
                      <a:pt x="331470" y="369570"/>
                      <a:pt x="326390" y="370840"/>
                      <a:pt x="322580" y="373380"/>
                    </a:cubicBezTo>
                    <a:lnTo>
                      <a:pt x="322580" y="373380"/>
                    </a:lnTo>
                    <a:cubicBezTo>
                      <a:pt x="322580" y="373380"/>
                      <a:pt x="322580" y="180340"/>
                      <a:pt x="322580" y="180340"/>
                    </a:cubicBezTo>
                    <a:lnTo>
                      <a:pt x="322580" y="180340"/>
                    </a:lnTo>
                    <a:cubicBezTo>
                      <a:pt x="322580" y="180340"/>
                      <a:pt x="231140" y="180340"/>
                      <a:pt x="231140" y="180340"/>
                    </a:cubicBezTo>
                    <a:lnTo>
                      <a:pt x="231140" y="180340"/>
                    </a:lnTo>
                    <a:cubicBezTo>
                      <a:pt x="231140" y="180340"/>
                      <a:pt x="224790" y="180340"/>
                      <a:pt x="224790" y="180340"/>
                    </a:cubicBezTo>
                    <a:lnTo>
                      <a:pt x="224790" y="31750"/>
                    </a:lnTo>
                    <a:lnTo>
                      <a:pt x="63500" y="181610"/>
                    </a:lnTo>
                    <a:lnTo>
                      <a:pt x="63500" y="181610"/>
                    </a:lnTo>
                    <a:cubicBezTo>
                      <a:pt x="63500" y="181610"/>
                      <a:pt x="63500" y="181610"/>
                      <a:pt x="63500" y="181610"/>
                    </a:cubicBezTo>
                    <a:lnTo>
                      <a:pt x="0" y="181610"/>
                    </a:lnTo>
                    <a:lnTo>
                      <a:pt x="0" y="167640"/>
                    </a:lnTo>
                    <a:lnTo>
                      <a:pt x="57150" y="167640"/>
                    </a:lnTo>
                    <a:lnTo>
                      <a:pt x="238760" y="0"/>
                    </a:lnTo>
                    <a:lnTo>
                      <a:pt x="238760" y="167640"/>
                    </a:lnTo>
                    <a:lnTo>
                      <a:pt x="472440" y="1676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05" name="Group 204">
            <a:extLst>
              <a:ext uri="{FF2B5EF4-FFF2-40B4-BE49-F238E27FC236}">
                <a16:creationId xmlns:a16="http://schemas.microsoft.com/office/drawing/2014/main" id="{68B2E117-88DD-7273-F3DA-876F615B57ED}"/>
              </a:ext>
            </a:extLst>
          </p:cNvPr>
          <p:cNvGrpSpPr/>
          <p:nvPr/>
        </p:nvGrpSpPr>
        <p:grpSpPr>
          <a:xfrm>
            <a:off x="721360" y="2499360"/>
            <a:ext cx="4241800" cy="2147569"/>
            <a:chOff x="721360" y="2499360"/>
            <a:chExt cx="4241800" cy="2147569"/>
          </a:xfrm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60A04D7D-1231-A6DD-3256-A1713AD9C13F}"/>
                </a:ext>
              </a:extLst>
            </p:cNvPr>
            <p:cNvSpPr/>
            <p:nvPr/>
          </p:nvSpPr>
          <p:spPr>
            <a:xfrm>
              <a:off x="721360" y="2499360"/>
              <a:ext cx="4241800" cy="2147569"/>
            </a:xfrm>
            <a:custGeom>
              <a:avLst/>
              <a:gdLst>
                <a:gd name="connsiteX0" fmla="*/ 0 w 4241800"/>
                <a:gd name="connsiteY0" fmla="*/ 0 h 2147569"/>
                <a:gd name="connsiteX1" fmla="*/ 4241800 w 4241800"/>
                <a:gd name="connsiteY1" fmla="*/ 0 h 2147569"/>
                <a:gd name="connsiteX2" fmla="*/ 4241800 w 4241800"/>
                <a:gd name="connsiteY2" fmla="*/ 2147570 h 2147569"/>
                <a:gd name="connsiteX3" fmla="*/ 0 w 4241800"/>
                <a:gd name="connsiteY3" fmla="*/ 2147570 h 214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1800" h="2147569">
                  <a:moveTo>
                    <a:pt x="0" y="0"/>
                  </a:moveTo>
                  <a:lnTo>
                    <a:pt x="4241800" y="0"/>
                  </a:lnTo>
                  <a:lnTo>
                    <a:pt x="4241800" y="2147570"/>
                  </a:lnTo>
                  <a:lnTo>
                    <a:pt x="0" y="214757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72" name="Graphic 4">
              <a:extLst>
                <a:ext uri="{FF2B5EF4-FFF2-40B4-BE49-F238E27FC236}">
                  <a16:creationId xmlns:a16="http://schemas.microsoft.com/office/drawing/2014/main" id="{6FBAEE1A-D81C-1CE6-1147-D9C96395D245}"/>
                </a:ext>
              </a:extLst>
            </p:cNvPr>
            <p:cNvGrpSpPr/>
            <p:nvPr/>
          </p:nvGrpSpPr>
          <p:grpSpPr>
            <a:xfrm>
              <a:off x="1305560" y="3202939"/>
              <a:ext cx="3063240" cy="637539"/>
              <a:chOff x="1305560" y="3202939"/>
              <a:chExt cx="3063240" cy="637539"/>
            </a:xfrm>
            <a:solidFill>
              <a:srgbClr val="FFFFFF"/>
            </a:solidFill>
          </p:grpSpPr>
          <p:grpSp>
            <p:nvGrpSpPr>
              <p:cNvPr id="73" name="Graphic 4">
                <a:extLst>
                  <a:ext uri="{FF2B5EF4-FFF2-40B4-BE49-F238E27FC236}">
                    <a16:creationId xmlns:a16="http://schemas.microsoft.com/office/drawing/2014/main" id="{9F9E88D0-AEAF-D20B-D469-0951A9BA36A6}"/>
                  </a:ext>
                </a:extLst>
              </p:cNvPr>
              <p:cNvGrpSpPr/>
              <p:nvPr/>
            </p:nvGrpSpPr>
            <p:grpSpPr>
              <a:xfrm>
                <a:off x="1964689" y="3244850"/>
                <a:ext cx="2404110" cy="269240"/>
                <a:chOff x="1964689" y="3244850"/>
                <a:chExt cx="2404110" cy="269240"/>
              </a:xfrm>
              <a:solidFill>
                <a:srgbClr val="FFFFFF"/>
              </a:solidFill>
            </p:grpSpPr>
            <p:sp>
              <p:nvSpPr>
                <p:cNvPr id="74" name="Freeform 73">
                  <a:extLst>
                    <a:ext uri="{FF2B5EF4-FFF2-40B4-BE49-F238E27FC236}">
                      <a16:creationId xmlns:a16="http://schemas.microsoft.com/office/drawing/2014/main" id="{B21F8072-3CE5-9EC1-8D81-1FBD6863895E}"/>
                    </a:ext>
                  </a:extLst>
                </p:cNvPr>
                <p:cNvSpPr/>
                <p:nvPr/>
              </p:nvSpPr>
              <p:spPr>
                <a:xfrm>
                  <a:off x="1964689" y="3247389"/>
                  <a:ext cx="267970" cy="262889"/>
                </a:xfrm>
                <a:custGeom>
                  <a:avLst/>
                  <a:gdLst>
                    <a:gd name="connsiteX0" fmla="*/ 172720 w 267970"/>
                    <a:gd name="connsiteY0" fmla="*/ 228600 h 262889"/>
                    <a:gd name="connsiteX1" fmla="*/ 93980 w 267970"/>
                    <a:gd name="connsiteY1" fmla="*/ 228600 h 262889"/>
                    <a:gd name="connsiteX2" fmla="*/ 78740 w 267970"/>
                    <a:gd name="connsiteY2" fmla="*/ 262890 h 262889"/>
                    <a:gd name="connsiteX3" fmla="*/ 0 w 267970"/>
                    <a:gd name="connsiteY3" fmla="*/ 262890 h 262889"/>
                    <a:gd name="connsiteX4" fmla="*/ 132080 w 267970"/>
                    <a:gd name="connsiteY4" fmla="*/ 0 h 262889"/>
                    <a:gd name="connsiteX5" fmla="*/ 135890 w 267970"/>
                    <a:gd name="connsiteY5" fmla="*/ 0 h 262889"/>
                    <a:gd name="connsiteX6" fmla="*/ 267970 w 267970"/>
                    <a:gd name="connsiteY6" fmla="*/ 262890 h 262889"/>
                    <a:gd name="connsiteX7" fmla="*/ 189230 w 267970"/>
                    <a:gd name="connsiteY7" fmla="*/ 262890 h 262889"/>
                    <a:gd name="connsiteX8" fmla="*/ 172720 w 267970"/>
                    <a:gd name="connsiteY8" fmla="*/ 228600 h 262889"/>
                    <a:gd name="connsiteX9" fmla="*/ 114300 w 267970"/>
                    <a:gd name="connsiteY9" fmla="*/ 179070 h 262889"/>
                    <a:gd name="connsiteX10" fmla="*/ 151130 w 267970"/>
                    <a:gd name="connsiteY10" fmla="*/ 179070 h 262889"/>
                    <a:gd name="connsiteX11" fmla="*/ 133350 w 267970"/>
                    <a:gd name="connsiteY11" fmla="*/ 130810 h 262889"/>
                    <a:gd name="connsiteX12" fmla="*/ 133350 w 267970"/>
                    <a:gd name="connsiteY12" fmla="*/ 130810 h 262889"/>
                    <a:gd name="connsiteX13" fmla="*/ 115570 w 267970"/>
                    <a:gd name="connsiteY13" fmla="*/ 179070 h 262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7970" h="262889">
                      <a:moveTo>
                        <a:pt x="172720" y="228600"/>
                      </a:moveTo>
                      <a:lnTo>
                        <a:pt x="93980" y="228600"/>
                      </a:lnTo>
                      <a:lnTo>
                        <a:pt x="78740" y="262890"/>
                      </a:lnTo>
                      <a:lnTo>
                        <a:pt x="0" y="262890"/>
                      </a:lnTo>
                      <a:lnTo>
                        <a:pt x="132080" y="0"/>
                      </a:lnTo>
                      <a:lnTo>
                        <a:pt x="135890" y="0"/>
                      </a:lnTo>
                      <a:lnTo>
                        <a:pt x="267970" y="262890"/>
                      </a:lnTo>
                      <a:lnTo>
                        <a:pt x="189230" y="262890"/>
                      </a:lnTo>
                      <a:lnTo>
                        <a:pt x="172720" y="228600"/>
                      </a:lnTo>
                      <a:close/>
                      <a:moveTo>
                        <a:pt x="114300" y="179070"/>
                      </a:moveTo>
                      <a:lnTo>
                        <a:pt x="151130" y="179070"/>
                      </a:lnTo>
                      <a:cubicBezTo>
                        <a:pt x="144780" y="163830"/>
                        <a:pt x="134620" y="139700"/>
                        <a:pt x="133350" y="130810"/>
                      </a:cubicBezTo>
                      <a:lnTo>
                        <a:pt x="133350" y="130810"/>
                      </a:lnTo>
                      <a:cubicBezTo>
                        <a:pt x="130810" y="139700"/>
                        <a:pt x="121920" y="163830"/>
                        <a:pt x="115570" y="17907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5" name="Freeform 74">
                  <a:extLst>
                    <a:ext uri="{FF2B5EF4-FFF2-40B4-BE49-F238E27FC236}">
                      <a16:creationId xmlns:a16="http://schemas.microsoft.com/office/drawing/2014/main" id="{674695E2-2195-6964-2C8E-0AB1375E0EE1}"/>
                    </a:ext>
                  </a:extLst>
                </p:cNvPr>
                <p:cNvSpPr/>
                <p:nvPr/>
              </p:nvSpPr>
              <p:spPr>
                <a:xfrm>
                  <a:off x="2250439" y="3251200"/>
                  <a:ext cx="212089" cy="259079"/>
                </a:xfrm>
                <a:custGeom>
                  <a:avLst/>
                  <a:gdLst>
                    <a:gd name="connsiteX0" fmla="*/ 133350 w 212089"/>
                    <a:gd name="connsiteY0" fmla="*/ 259080 h 259079"/>
                    <a:gd name="connsiteX1" fmla="*/ 95250 w 212089"/>
                    <a:gd name="connsiteY1" fmla="*/ 177800 h 259079"/>
                    <a:gd name="connsiteX2" fmla="*/ 73660 w 212089"/>
                    <a:gd name="connsiteY2" fmla="*/ 177800 h 259079"/>
                    <a:gd name="connsiteX3" fmla="*/ 73660 w 212089"/>
                    <a:gd name="connsiteY3" fmla="*/ 259080 h 259079"/>
                    <a:gd name="connsiteX4" fmla="*/ 0 w 212089"/>
                    <a:gd name="connsiteY4" fmla="*/ 259080 h 259079"/>
                    <a:gd name="connsiteX5" fmla="*/ 0 w 212089"/>
                    <a:gd name="connsiteY5" fmla="*/ 0 h 259079"/>
                    <a:gd name="connsiteX6" fmla="*/ 97790 w 212089"/>
                    <a:gd name="connsiteY6" fmla="*/ 0 h 259079"/>
                    <a:gd name="connsiteX7" fmla="*/ 207010 w 212089"/>
                    <a:gd name="connsiteY7" fmla="*/ 91440 h 259079"/>
                    <a:gd name="connsiteX8" fmla="*/ 161290 w 212089"/>
                    <a:gd name="connsiteY8" fmla="*/ 166370 h 259079"/>
                    <a:gd name="connsiteX9" fmla="*/ 212090 w 212089"/>
                    <a:gd name="connsiteY9" fmla="*/ 259080 h 259079"/>
                    <a:gd name="connsiteX10" fmla="*/ 133350 w 212089"/>
                    <a:gd name="connsiteY10" fmla="*/ 259080 h 259079"/>
                    <a:gd name="connsiteX11" fmla="*/ 73660 w 212089"/>
                    <a:gd name="connsiteY11" fmla="*/ 62230 h 259079"/>
                    <a:gd name="connsiteX12" fmla="*/ 73660 w 212089"/>
                    <a:gd name="connsiteY12" fmla="*/ 118110 h 259079"/>
                    <a:gd name="connsiteX13" fmla="*/ 101600 w 212089"/>
                    <a:gd name="connsiteY13" fmla="*/ 118110 h 259079"/>
                    <a:gd name="connsiteX14" fmla="*/ 130810 w 212089"/>
                    <a:gd name="connsiteY14" fmla="*/ 90170 h 259079"/>
                    <a:gd name="connsiteX15" fmla="*/ 101600 w 212089"/>
                    <a:gd name="connsiteY15" fmla="*/ 62230 h 259079"/>
                    <a:gd name="connsiteX16" fmla="*/ 73660 w 212089"/>
                    <a:gd name="connsiteY16" fmla="*/ 62230 h 259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2089" h="259079">
                      <a:moveTo>
                        <a:pt x="133350" y="259080"/>
                      </a:moveTo>
                      <a:lnTo>
                        <a:pt x="95250" y="177800"/>
                      </a:lnTo>
                      <a:lnTo>
                        <a:pt x="73660" y="177800"/>
                      </a:lnTo>
                      <a:lnTo>
                        <a:pt x="73660" y="259080"/>
                      </a:lnTo>
                      <a:lnTo>
                        <a:pt x="0" y="259080"/>
                      </a:lnTo>
                      <a:lnTo>
                        <a:pt x="0" y="0"/>
                      </a:lnTo>
                      <a:lnTo>
                        <a:pt x="97790" y="0"/>
                      </a:lnTo>
                      <a:cubicBezTo>
                        <a:pt x="161290" y="0"/>
                        <a:pt x="207010" y="30480"/>
                        <a:pt x="207010" y="91440"/>
                      </a:cubicBezTo>
                      <a:cubicBezTo>
                        <a:pt x="207010" y="152400"/>
                        <a:pt x="189230" y="152400"/>
                        <a:pt x="161290" y="166370"/>
                      </a:cubicBezTo>
                      <a:lnTo>
                        <a:pt x="212090" y="259080"/>
                      </a:lnTo>
                      <a:lnTo>
                        <a:pt x="133350" y="259080"/>
                      </a:lnTo>
                      <a:close/>
                      <a:moveTo>
                        <a:pt x="73660" y="62230"/>
                      </a:moveTo>
                      <a:lnTo>
                        <a:pt x="73660" y="118110"/>
                      </a:lnTo>
                      <a:lnTo>
                        <a:pt x="101600" y="118110"/>
                      </a:lnTo>
                      <a:cubicBezTo>
                        <a:pt x="116840" y="118110"/>
                        <a:pt x="130810" y="111760"/>
                        <a:pt x="130810" y="90170"/>
                      </a:cubicBezTo>
                      <a:cubicBezTo>
                        <a:pt x="130810" y="68580"/>
                        <a:pt x="116840" y="62230"/>
                        <a:pt x="101600" y="62230"/>
                      </a:cubicBezTo>
                      <a:lnTo>
                        <a:pt x="73660" y="6223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6" name="Freeform 75">
                  <a:extLst>
                    <a:ext uri="{FF2B5EF4-FFF2-40B4-BE49-F238E27FC236}">
                      <a16:creationId xmlns:a16="http://schemas.microsoft.com/office/drawing/2014/main" id="{F61B9471-5E7D-E556-6F1B-F2926913248D}"/>
                    </a:ext>
                  </a:extLst>
                </p:cNvPr>
                <p:cNvSpPr/>
                <p:nvPr/>
              </p:nvSpPr>
              <p:spPr>
                <a:xfrm>
                  <a:off x="2490470" y="3251200"/>
                  <a:ext cx="212089" cy="259079"/>
                </a:xfrm>
                <a:custGeom>
                  <a:avLst/>
                  <a:gdLst>
                    <a:gd name="connsiteX0" fmla="*/ 133350 w 212089"/>
                    <a:gd name="connsiteY0" fmla="*/ 259080 h 259079"/>
                    <a:gd name="connsiteX1" fmla="*/ 95250 w 212089"/>
                    <a:gd name="connsiteY1" fmla="*/ 177800 h 259079"/>
                    <a:gd name="connsiteX2" fmla="*/ 73660 w 212089"/>
                    <a:gd name="connsiteY2" fmla="*/ 177800 h 259079"/>
                    <a:gd name="connsiteX3" fmla="*/ 73660 w 212089"/>
                    <a:gd name="connsiteY3" fmla="*/ 259080 h 259079"/>
                    <a:gd name="connsiteX4" fmla="*/ 0 w 212089"/>
                    <a:gd name="connsiteY4" fmla="*/ 259080 h 259079"/>
                    <a:gd name="connsiteX5" fmla="*/ 0 w 212089"/>
                    <a:gd name="connsiteY5" fmla="*/ 0 h 259079"/>
                    <a:gd name="connsiteX6" fmla="*/ 97790 w 212089"/>
                    <a:gd name="connsiteY6" fmla="*/ 0 h 259079"/>
                    <a:gd name="connsiteX7" fmla="*/ 207010 w 212089"/>
                    <a:gd name="connsiteY7" fmla="*/ 91440 h 259079"/>
                    <a:gd name="connsiteX8" fmla="*/ 161290 w 212089"/>
                    <a:gd name="connsiteY8" fmla="*/ 166370 h 259079"/>
                    <a:gd name="connsiteX9" fmla="*/ 212090 w 212089"/>
                    <a:gd name="connsiteY9" fmla="*/ 259080 h 259079"/>
                    <a:gd name="connsiteX10" fmla="*/ 133350 w 212089"/>
                    <a:gd name="connsiteY10" fmla="*/ 259080 h 259079"/>
                    <a:gd name="connsiteX11" fmla="*/ 74930 w 212089"/>
                    <a:gd name="connsiteY11" fmla="*/ 62230 h 259079"/>
                    <a:gd name="connsiteX12" fmla="*/ 74930 w 212089"/>
                    <a:gd name="connsiteY12" fmla="*/ 118110 h 259079"/>
                    <a:gd name="connsiteX13" fmla="*/ 102870 w 212089"/>
                    <a:gd name="connsiteY13" fmla="*/ 118110 h 259079"/>
                    <a:gd name="connsiteX14" fmla="*/ 132080 w 212089"/>
                    <a:gd name="connsiteY14" fmla="*/ 90170 h 259079"/>
                    <a:gd name="connsiteX15" fmla="*/ 102870 w 212089"/>
                    <a:gd name="connsiteY15" fmla="*/ 62230 h 259079"/>
                    <a:gd name="connsiteX16" fmla="*/ 74930 w 212089"/>
                    <a:gd name="connsiteY16" fmla="*/ 62230 h 259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2089" h="259079">
                      <a:moveTo>
                        <a:pt x="133350" y="259080"/>
                      </a:moveTo>
                      <a:lnTo>
                        <a:pt x="95250" y="177800"/>
                      </a:lnTo>
                      <a:lnTo>
                        <a:pt x="73660" y="177800"/>
                      </a:lnTo>
                      <a:lnTo>
                        <a:pt x="73660" y="259080"/>
                      </a:lnTo>
                      <a:lnTo>
                        <a:pt x="0" y="259080"/>
                      </a:lnTo>
                      <a:lnTo>
                        <a:pt x="0" y="0"/>
                      </a:lnTo>
                      <a:lnTo>
                        <a:pt x="97790" y="0"/>
                      </a:lnTo>
                      <a:cubicBezTo>
                        <a:pt x="161290" y="0"/>
                        <a:pt x="207010" y="30480"/>
                        <a:pt x="207010" y="91440"/>
                      </a:cubicBezTo>
                      <a:cubicBezTo>
                        <a:pt x="207010" y="152400"/>
                        <a:pt x="189230" y="152400"/>
                        <a:pt x="161290" y="166370"/>
                      </a:cubicBezTo>
                      <a:lnTo>
                        <a:pt x="212090" y="259080"/>
                      </a:lnTo>
                      <a:lnTo>
                        <a:pt x="133350" y="259080"/>
                      </a:lnTo>
                      <a:close/>
                      <a:moveTo>
                        <a:pt x="74930" y="62230"/>
                      </a:moveTo>
                      <a:lnTo>
                        <a:pt x="74930" y="118110"/>
                      </a:lnTo>
                      <a:lnTo>
                        <a:pt x="102870" y="118110"/>
                      </a:lnTo>
                      <a:cubicBezTo>
                        <a:pt x="118110" y="118110"/>
                        <a:pt x="132080" y="111760"/>
                        <a:pt x="132080" y="90170"/>
                      </a:cubicBezTo>
                      <a:cubicBezTo>
                        <a:pt x="132080" y="68580"/>
                        <a:pt x="118110" y="62230"/>
                        <a:pt x="102870" y="62230"/>
                      </a:cubicBezTo>
                      <a:lnTo>
                        <a:pt x="74930" y="6223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7" name="Freeform 76">
                  <a:extLst>
                    <a:ext uri="{FF2B5EF4-FFF2-40B4-BE49-F238E27FC236}">
                      <a16:creationId xmlns:a16="http://schemas.microsoft.com/office/drawing/2014/main" id="{4C860A06-E4EF-E91A-385B-FEABFC7A72ED}"/>
                    </a:ext>
                  </a:extLst>
                </p:cNvPr>
                <p:cNvSpPr/>
                <p:nvPr/>
              </p:nvSpPr>
              <p:spPr>
                <a:xfrm>
                  <a:off x="2725420" y="3244850"/>
                  <a:ext cx="276859" cy="269240"/>
                </a:xfrm>
                <a:custGeom>
                  <a:avLst/>
                  <a:gdLst>
                    <a:gd name="connsiteX0" fmla="*/ 138430 w 276859"/>
                    <a:gd name="connsiteY0" fmla="*/ 0 h 269240"/>
                    <a:gd name="connsiteX1" fmla="*/ 276860 w 276859"/>
                    <a:gd name="connsiteY1" fmla="*/ 134620 h 269240"/>
                    <a:gd name="connsiteX2" fmla="*/ 138430 w 276859"/>
                    <a:gd name="connsiteY2" fmla="*/ 269240 h 269240"/>
                    <a:gd name="connsiteX3" fmla="*/ 0 w 276859"/>
                    <a:gd name="connsiteY3" fmla="*/ 134620 h 269240"/>
                    <a:gd name="connsiteX4" fmla="*/ 138430 w 276859"/>
                    <a:gd name="connsiteY4" fmla="*/ 0 h 269240"/>
                    <a:gd name="connsiteX5" fmla="*/ 138430 w 276859"/>
                    <a:gd name="connsiteY5" fmla="*/ 201930 h 269240"/>
                    <a:gd name="connsiteX6" fmla="*/ 200660 w 276859"/>
                    <a:gd name="connsiteY6" fmla="*/ 135890 h 269240"/>
                    <a:gd name="connsiteX7" fmla="*/ 138430 w 276859"/>
                    <a:gd name="connsiteY7" fmla="*/ 69850 h 269240"/>
                    <a:gd name="connsiteX8" fmla="*/ 76200 w 276859"/>
                    <a:gd name="connsiteY8" fmla="*/ 135890 h 269240"/>
                    <a:gd name="connsiteX9" fmla="*/ 138430 w 276859"/>
                    <a:gd name="connsiteY9" fmla="*/ 201930 h 269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6859" h="269240">
                      <a:moveTo>
                        <a:pt x="138430" y="0"/>
                      </a:moveTo>
                      <a:cubicBezTo>
                        <a:pt x="219710" y="0"/>
                        <a:pt x="276860" y="60960"/>
                        <a:pt x="276860" y="134620"/>
                      </a:cubicBezTo>
                      <a:cubicBezTo>
                        <a:pt x="276860" y="208280"/>
                        <a:pt x="219710" y="269240"/>
                        <a:pt x="138430" y="269240"/>
                      </a:cubicBezTo>
                      <a:cubicBezTo>
                        <a:pt x="57150" y="269240"/>
                        <a:pt x="0" y="209550"/>
                        <a:pt x="0" y="134620"/>
                      </a:cubicBezTo>
                      <a:cubicBezTo>
                        <a:pt x="0" y="59690"/>
                        <a:pt x="57150" y="0"/>
                        <a:pt x="138430" y="0"/>
                      </a:cubicBezTo>
                      <a:close/>
                      <a:moveTo>
                        <a:pt x="138430" y="201930"/>
                      </a:moveTo>
                      <a:cubicBezTo>
                        <a:pt x="176530" y="201930"/>
                        <a:pt x="200660" y="170180"/>
                        <a:pt x="200660" y="135890"/>
                      </a:cubicBezTo>
                      <a:cubicBezTo>
                        <a:pt x="200660" y="101600"/>
                        <a:pt x="176530" y="69850"/>
                        <a:pt x="138430" y="69850"/>
                      </a:cubicBezTo>
                      <a:cubicBezTo>
                        <a:pt x="100330" y="69850"/>
                        <a:pt x="76200" y="101600"/>
                        <a:pt x="76200" y="135890"/>
                      </a:cubicBezTo>
                      <a:cubicBezTo>
                        <a:pt x="76200" y="170180"/>
                        <a:pt x="101600" y="201930"/>
                        <a:pt x="138430" y="20193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8" name="Freeform 77">
                  <a:extLst>
                    <a:ext uri="{FF2B5EF4-FFF2-40B4-BE49-F238E27FC236}">
                      <a16:creationId xmlns:a16="http://schemas.microsoft.com/office/drawing/2014/main" id="{E5C3B3E6-42D1-A3D7-29AF-2CAA374C0B9E}"/>
                    </a:ext>
                  </a:extLst>
                </p:cNvPr>
                <p:cNvSpPr/>
                <p:nvPr/>
              </p:nvSpPr>
              <p:spPr>
                <a:xfrm>
                  <a:off x="2981960" y="3249929"/>
                  <a:ext cx="380999" cy="262890"/>
                </a:xfrm>
                <a:custGeom>
                  <a:avLst/>
                  <a:gdLst>
                    <a:gd name="connsiteX0" fmla="*/ 381000 w 380999"/>
                    <a:gd name="connsiteY0" fmla="*/ 0 h 262890"/>
                    <a:gd name="connsiteX1" fmla="*/ 252730 w 380999"/>
                    <a:gd name="connsiteY1" fmla="*/ 262890 h 262890"/>
                    <a:gd name="connsiteX2" fmla="*/ 248920 w 380999"/>
                    <a:gd name="connsiteY2" fmla="*/ 262890 h 262890"/>
                    <a:gd name="connsiteX3" fmla="*/ 190500 w 380999"/>
                    <a:gd name="connsiteY3" fmla="*/ 147320 h 262890"/>
                    <a:gd name="connsiteX4" fmla="*/ 132080 w 380999"/>
                    <a:gd name="connsiteY4" fmla="*/ 262890 h 262890"/>
                    <a:gd name="connsiteX5" fmla="*/ 128270 w 380999"/>
                    <a:gd name="connsiteY5" fmla="*/ 262890 h 262890"/>
                    <a:gd name="connsiteX6" fmla="*/ 0 w 380999"/>
                    <a:gd name="connsiteY6" fmla="*/ 0 h 262890"/>
                    <a:gd name="connsiteX7" fmla="*/ 85090 w 380999"/>
                    <a:gd name="connsiteY7" fmla="*/ 0 h 262890"/>
                    <a:gd name="connsiteX8" fmla="*/ 114300 w 380999"/>
                    <a:gd name="connsiteY8" fmla="*/ 68580 h 262890"/>
                    <a:gd name="connsiteX9" fmla="*/ 132080 w 380999"/>
                    <a:gd name="connsiteY9" fmla="*/ 114300 h 262890"/>
                    <a:gd name="connsiteX10" fmla="*/ 132080 w 380999"/>
                    <a:gd name="connsiteY10" fmla="*/ 114300 h 262890"/>
                    <a:gd name="connsiteX11" fmla="*/ 153670 w 380999"/>
                    <a:gd name="connsiteY11" fmla="*/ 68580 h 262890"/>
                    <a:gd name="connsiteX12" fmla="*/ 186690 w 380999"/>
                    <a:gd name="connsiteY12" fmla="*/ 0 h 262890"/>
                    <a:gd name="connsiteX13" fmla="*/ 190500 w 380999"/>
                    <a:gd name="connsiteY13" fmla="*/ 0 h 262890"/>
                    <a:gd name="connsiteX14" fmla="*/ 223520 w 380999"/>
                    <a:gd name="connsiteY14" fmla="*/ 68580 h 262890"/>
                    <a:gd name="connsiteX15" fmla="*/ 245110 w 380999"/>
                    <a:gd name="connsiteY15" fmla="*/ 114300 h 262890"/>
                    <a:gd name="connsiteX16" fmla="*/ 245110 w 380999"/>
                    <a:gd name="connsiteY16" fmla="*/ 114300 h 262890"/>
                    <a:gd name="connsiteX17" fmla="*/ 262890 w 380999"/>
                    <a:gd name="connsiteY17" fmla="*/ 68580 h 262890"/>
                    <a:gd name="connsiteX18" fmla="*/ 292100 w 380999"/>
                    <a:gd name="connsiteY18" fmla="*/ 0 h 262890"/>
                    <a:gd name="connsiteX19" fmla="*/ 377190 w 380999"/>
                    <a:gd name="connsiteY19" fmla="*/ 0 h 262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80999" h="262890">
                      <a:moveTo>
                        <a:pt x="381000" y="0"/>
                      </a:moveTo>
                      <a:lnTo>
                        <a:pt x="252730" y="262890"/>
                      </a:lnTo>
                      <a:lnTo>
                        <a:pt x="248920" y="262890"/>
                      </a:lnTo>
                      <a:lnTo>
                        <a:pt x="190500" y="147320"/>
                      </a:lnTo>
                      <a:lnTo>
                        <a:pt x="132080" y="262890"/>
                      </a:lnTo>
                      <a:lnTo>
                        <a:pt x="128270" y="262890"/>
                      </a:lnTo>
                      <a:lnTo>
                        <a:pt x="0" y="0"/>
                      </a:lnTo>
                      <a:lnTo>
                        <a:pt x="85090" y="0"/>
                      </a:lnTo>
                      <a:lnTo>
                        <a:pt x="114300" y="68580"/>
                      </a:lnTo>
                      <a:cubicBezTo>
                        <a:pt x="121920" y="85090"/>
                        <a:pt x="128270" y="101600"/>
                        <a:pt x="132080" y="114300"/>
                      </a:cubicBezTo>
                      <a:lnTo>
                        <a:pt x="132080" y="114300"/>
                      </a:lnTo>
                      <a:cubicBezTo>
                        <a:pt x="137160" y="100330"/>
                        <a:pt x="147320" y="81280"/>
                        <a:pt x="153670" y="68580"/>
                      </a:cubicBezTo>
                      <a:lnTo>
                        <a:pt x="186690" y="0"/>
                      </a:lnTo>
                      <a:lnTo>
                        <a:pt x="190500" y="0"/>
                      </a:lnTo>
                      <a:lnTo>
                        <a:pt x="223520" y="68580"/>
                      </a:lnTo>
                      <a:cubicBezTo>
                        <a:pt x="232410" y="87630"/>
                        <a:pt x="240030" y="101600"/>
                        <a:pt x="245110" y="114300"/>
                      </a:cubicBezTo>
                      <a:lnTo>
                        <a:pt x="245110" y="114300"/>
                      </a:lnTo>
                      <a:cubicBezTo>
                        <a:pt x="250190" y="100330"/>
                        <a:pt x="256540" y="85090"/>
                        <a:pt x="262890" y="68580"/>
                      </a:cubicBezTo>
                      <a:lnTo>
                        <a:pt x="292100" y="0"/>
                      </a:lnTo>
                      <a:lnTo>
                        <a:pt x="37719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9" name="Freeform 78">
                  <a:extLst>
                    <a:ext uri="{FF2B5EF4-FFF2-40B4-BE49-F238E27FC236}">
                      <a16:creationId xmlns:a16="http://schemas.microsoft.com/office/drawing/2014/main" id="{77EF2E57-A918-82CB-D4AA-8EAE12747BA2}"/>
                    </a:ext>
                  </a:extLst>
                </p:cNvPr>
                <p:cNvSpPr/>
                <p:nvPr/>
              </p:nvSpPr>
              <p:spPr>
                <a:xfrm>
                  <a:off x="3375659" y="3251200"/>
                  <a:ext cx="237490" cy="259079"/>
                </a:xfrm>
                <a:custGeom>
                  <a:avLst/>
                  <a:gdLst>
                    <a:gd name="connsiteX0" fmla="*/ 161290 w 237490"/>
                    <a:gd name="connsiteY0" fmla="*/ 259080 h 259079"/>
                    <a:gd name="connsiteX1" fmla="*/ 161290 w 237490"/>
                    <a:gd name="connsiteY1" fmla="*/ 158750 h 259079"/>
                    <a:gd name="connsiteX2" fmla="*/ 74930 w 237490"/>
                    <a:gd name="connsiteY2" fmla="*/ 158750 h 259079"/>
                    <a:gd name="connsiteX3" fmla="*/ 74930 w 237490"/>
                    <a:gd name="connsiteY3" fmla="*/ 259080 h 259079"/>
                    <a:gd name="connsiteX4" fmla="*/ 0 w 237490"/>
                    <a:gd name="connsiteY4" fmla="*/ 259080 h 259079"/>
                    <a:gd name="connsiteX5" fmla="*/ 0 w 237490"/>
                    <a:gd name="connsiteY5" fmla="*/ 0 h 259079"/>
                    <a:gd name="connsiteX6" fmla="*/ 74930 w 237490"/>
                    <a:gd name="connsiteY6" fmla="*/ 0 h 259079"/>
                    <a:gd name="connsiteX7" fmla="*/ 74930 w 237490"/>
                    <a:gd name="connsiteY7" fmla="*/ 96520 h 259079"/>
                    <a:gd name="connsiteX8" fmla="*/ 161290 w 237490"/>
                    <a:gd name="connsiteY8" fmla="*/ 96520 h 259079"/>
                    <a:gd name="connsiteX9" fmla="*/ 161290 w 237490"/>
                    <a:gd name="connsiteY9" fmla="*/ 0 h 259079"/>
                    <a:gd name="connsiteX10" fmla="*/ 237490 w 237490"/>
                    <a:gd name="connsiteY10" fmla="*/ 0 h 259079"/>
                    <a:gd name="connsiteX11" fmla="*/ 237490 w 237490"/>
                    <a:gd name="connsiteY11" fmla="*/ 259080 h 259079"/>
                    <a:gd name="connsiteX12" fmla="*/ 161290 w 237490"/>
                    <a:gd name="connsiteY12" fmla="*/ 259080 h 259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37490" h="259079">
                      <a:moveTo>
                        <a:pt x="161290" y="259080"/>
                      </a:moveTo>
                      <a:lnTo>
                        <a:pt x="161290" y="158750"/>
                      </a:lnTo>
                      <a:lnTo>
                        <a:pt x="74930" y="158750"/>
                      </a:lnTo>
                      <a:lnTo>
                        <a:pt x="74930" y="259080"/>
                      </a:lnTo>
                      <a:lnTo>
                        <a:pt x="0" y="259080"/>
                      </a:lnTo>
                      <a:lnTo>
                        <a:pt x="0" y="0"/>
                      </a:lnTo>
                      <a:lnTo>
                        <a:pt x="74930" y="0"/>
                      </a:lnTo>
                      <a:lnTo>
                        <a:pt x="74930" y="96520"/>
                      </a:lnTo>
                      <a:lnTo>
                        <a:pt x="161290" y="96520"/>
                      </a:lnTo>
                      <a:lnTo>
                        <a:pt x="161290" y="0"/>
                      </a:lnTo>
                      <a:lnTo>
                        <a:pt x="237490" y="0"/>
                      </a:lnTo>
                      <a:lnTo>
                        <a:pt x="237490" y="259080"/>
                      </a:lnTo>
                      <a:lnTo>
                        <a:pt x="161290" y="25908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0" name="Freeform 79">
                  <a:extLst>
                    <a:ext uri="{FF2B5EF4-FFF2-40B4-BE49-F238E27FC236}">
                      <a16:creationId xmlns:a16="http://schemas.microsoft.com/office/drawing/2014/main" id="{36253F77-B976-73D5-4006-DA1E1B67BC9F}"/>
                    </a:ext>
                  </a:extLst>
                </p:cNvPr>
                <p:cNvSpPr/>
                <p:nvPr/>
              </p:nvSpPr>
              <p:spPr>
                <a:xfrm>
                  <a:off x="3646170" y="3249929"/>
                  <a:ext cx="180339" cy="259079"/>
                </a:xfrm>
                <a:custGeom>
                  <a:avLst/>
                  <a:gdLst>
                    <a:gd name="connsiteX0" fmla="*/ 0 w 180339"/>
                    <a:gd name="connsiteY0" fmla="*/ 0 h 259079"/>
                    <a:gd name="connsiteX1" fmla="*/ 173990 w 180339"/>
                    <a:gd name="connsiteY1" fmla="*/ 0 h 259079"/>
                    <a:gd name="connsiteX2" fmla="*/ 173990 w 180339"/>
                    <a:gd name="connsiteY2" fmla="*/ 63500 h 259079"/>
                    <a:gd name="connsiteX3" fmla="*/ 76200 w 180339"/>
                    <a:gd name="connsiteY3" fmla="*/ 63500 h 259079"/>
                    <a:gd name="connsiteX4" fmla="*/ 76200 w 180339"/>
                    <a:gd name="connsiteY4" fmla="*/ 97790 h 259079"/>
                    <a:gd name="connsiteX5" fmla="*/ 160020 w 180339"/>
                    <a:gd name="connsiteY5" fmla="*/ 97790 h 259079"/>
                    <a:gd name="connsiteX6" fmla="*/ 160020 w 180339"/>
                    <a:gd name="connsiteY6" fmla="*/ 157480 h 259079"/>
                    <a:gd name="connsiteX7" fmla="*/ 76200 w 180339"/>
                    <a:gd name="connsiteY7" fmla="*/ 157480 h 259079"/>
                    <a:gd name="connsiteX8" fmla="*/ 76200 w 180339"/>
                    <a:gd name="connsiteY8" fmla="*/ 195580 h 259079"/>
                    <a:gd name="connsiteX9" fmla="*/ 180340 w 180339"/>
                    <a:gd name="connsiteY9" fmla="*/ 195580 h 259079"/>
                    <a:gd name="connsiteX10" fmla="*/ 180340 w 180339"/>
                    <a:gd name="connsiteY10" fmla="*/ 259080 h 259079"/>
                    <a:gd name="connsiteX11" fmla="*/ 1270 w 180339"/>
                    <a:gd name="connsiteY11" fmla="*/ 259080 h 259079"/>
                    <a:gd name="connsiteX12" fmla="*/ 1270 w 180339"/>
                    <a:gd name="connsiteY12" fmla="*/ 0 h 259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0339" h="259079">
                      <a:moveTo>
                        <a:pt x="0" y="0"/>
                      </a:moveTo>
                      <a:lnTo>
                        <a:pt x="173990" y="0"/>
                      </a:lnTo>
                      <a:lnTo>
                        <a:pt x="173990" y="63500"/>
                      </a:lnTo>
                      <a:lnTo>
                        <a:pt x="76200" y="63500"/>
                      </a:lnTo>
                      <a:lnTo>
                        <a:pt x="76200" y="97790"/>
                      </a:lnTo>
                      <a:lnTo>
                        <a:pt x="160020" y="97790"/>
                      </a:lnTo>
                      <a:lnTo>
                        <a:pt x="160020" y="157480"/>
                      </a:lnTo>
                      <a:lnTo>
                        <a:pt x="76200" y="157480"/>
                      </a:lnTo>
                      <a:lnTo>
                        <a:pt x="76200" y="195580"/>
                      </a:lnTo>
                      <a:lnTo>
                        <a:pt x="180340" y="195580"/>
                      </a:lnTo>
                      <a:lnTo>
                        <a:pt x="180340" y="259080"/>
                      </a:lnTo>
                      <a:lnTo>
                        <a:pt x="1270" y="259080"/>
                      </a:lnTo>
                      <a:lnTo>
                        <a:pt x="127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1" name="Freeform 80">
                  <a:extLst>
                    <a:ext uri="{FF2B5EF4-FFF2-40B4-BE49-F238E27FC236}">
                      <a16:creationId xmlns:a16="http://schemas.microsoft.com/office/drawing/2014/main" id="{DF28F4BA-4CFE-0F20-75E7-D3F84CD93767}"/>
                    </a:ext>
                  </a:extLst>
                </p:cNvPr>
                <p:cNvSpPr/>
                <p:nvPr/>
              </p:nvSpPr>
              <p:spPr>
                <a:xfrm>
                  <a:off x="3843020" y="3247389"/>
                  <a:ext cx="267970" cy="262889"/>
                </a:xfrm>
                <a:custGeom>
                  <a:avLst/>
                  <a:gdLst>
                    <a:gd name="connsiteX0" fmla="*/ 172720 w 267970"/>
                    <a:gd name="connsiteY0" fmla="*/ 228600 h 262889"/>
                    <a:gd name="connsiteX1" fmla="*/ 93980 w 267970"/>
                    <a:gd name="connsiteY1" fmla="*/ 228600 h 262889"/>
                    <a:gd name="connsiteX2" fmla="*/ 78740 w 267970"/>
                    <a:gd name="connsiteY2" fmla="*/ 262890 h 262889"/>
                    <a:gd name="connsiteX3" fmla="*/ 0 w 267970"/>
                    <a:gd name="connsiteY3" fmla="*/ 262890 h 262889"/>
                    <a:gd name="connsiteX4" fmla="*/ 132080 w 267970"/>
                    <a:gd name="connsiteY4" fmla="*/ 0 h 262889"/>
                    <a:gd name="connsiteX5" fmla="*/ 135890 w 267970"/>
                    <a:gd name="connsiteY5" fmla="*/ 0 h 262889"/>
                    <a:gd name="connsiteX6" fmla="*/ 267970 w 267970"/>
                    <a:gd name="connsiteY6" fmla="*/ 262890 h 262889"/>
                    <a:gd name="connsiteX7" fmla="*/ 189230 w 267970"/>
                    <a:gd name="connsiteY7" fmla="*/ 262890 h 262889"/>
                    <a:gd name="connsiteX8" fmla="*/ 172720 w 267970"/>
                    <a:gd name="connsiteY8" fmla="*/ 228600 h 262889"/>
                    <a:gd name="connsiteX9" fmla="*/ 114300 w 267970"/>
                    <a:gd name="connsiteY9" fmla="*/ 179070 h 262889"/>
                    <a:gd name="connsiteX10" fmla="*/ 151130 w 267970"/>
                    <a:gd name="connsiteY10" fmla="*/ 179070 h 262889"/>
                    <a:gd name="connsiteX11" fmla="*/ 133350 w 267970"/>
                    <a:gd name="connsiteY11" fmla="*/ 130810 h 262889"/>
                    <a:gd name="connsiteX12" fmla="*/ 133350 w 267970"/>
                    <a:gd name="connsiteY12" fmla="*/ 130810 h 262889"/>
                    <a:gd name="connsiteX13" fmla="*/ 115570 w 267970"/>
                    <a:gd name="connsiteY13" fmla="*/ 179070 h 262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7970" h="262889">
                      <a:moveTo>
                        <a:pt x="172720" y="228600"/>
                      </a:moveTo>
                      <a:lnTo>
                        <a:pt x="93980" y="228600"/>
                      </a:lnTo>
                      <a:lnTo>
                        <a:pt x="78740" y="262890"/>
                      </a:lnTo>
                      <a:lnTo>
                        <a:pt x="0" y="262890"/>
                      </a:lnTo>
                      <a:lnTo>
                        <a:pt x="132080" y="0"/>
                      </a:lnTo>
                      <a:lnTo>
                        <a:pt x="135890" y="0"/>
                      </a:lnTo>
                      <a:lnTo>
                        <a:pt x="267970" y="262890"/>
                      </a:lnTo>
                      <a:lnTo>
                        <a:pt x="189230" y="262890"/>
                      </a:lnTo>
                      <a:lnTo>
                        <a:pt x="172720" y="228600"/>
                      </a:lnTo>
                      <a:close/>
                      <a:moveTo>
                        <a:pt x="114300" y="179070"/>
                      </a:moveTo>
                      <a:lnTo>
                        <a:pt x="151130" y="179070"/>
                      </a:lnTo>
                      <a:cubicBezTo>
                        <a:pt x="144780" y="163830"/>
                        <a:pt x="134620" y="139700"/>
                        <a:pt x="133350" y="130810"/>
                      </a:cubicBezTo>
                      <a:lnTo>
                        <a:pt x="133350" y="130810"/>
                      </a:lnTo>
                      <a:cubicBezTo>
                        <a:pt x="130810" y="139700"/>
                        <a:pt x="121920" y="163830"/>
                        <a:pt x="115570" y="17907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2" name="Freeform 81">
                  <a:extLst>
                    <a:ext uri="{FF2B5EF4-FFF2-40B4-BE49-F238E27FC236}">
                      <a16:creationId xmlns:a16="http://schemas.microsoft.com/office/drawing/2014/main" id="{50515AF1-8240-4D98-4326-2AF5F5DE89B7}"/>
                    </a:ext>
                  </a:extLst>
                </p:cNvPr>
                <p:cNvSpPr/>
                <p:nvPr/>
              </p:nvSpPr>
              <p:spPr>
                <a:xfrm>
                  <a:off x="4128770" y="3251200"/>
                  <a:ext cx="240029" cy="259079"/>
                </a:xfrm>
                <a:custGeom>
                  <a:avLst/>
                  <a:gdLst>
                    <a:gd name="connsiteX0" fmla="*/ 0 w 240029"/>
                    <a:gd name="connsiteY0" fmla="*/ 259080 h 259079"/>
                    <a:gd name="connsiteX1" fmla="*/ 0 w 240029"/>
                    <a:gd name="connsiteY1" fmla="*/ 0 h 259079"/>
                    <a:gd name="connsiteX2" fmla="*/ 90170 w 240029"/>
                    <a:gd name="connsiteY2" fmla="*/ 0 h 259079"/>
                    <a:gd name="connsiteX3" fmla="*/ 240030 w 240029"/>
                    <a:gd name="connsiteY3" fmla="*/ 129540 h 259079"/>
                    <a:gd name="connsiteX4" fmla="*/ 90170 w 240029"/>
                    <a:gd name="connsiteY4" fmla="*/ 259080 h 259079"/>
                    <a:gd name="connsiteX5" fmla="*/ 0 w 240029"/>
                    <a:gd name="connsiteY5" fmla="*/ 259080 h 259079"/>
                    <a:gd name="connsiteX6" fmla="*/ 74930 w 240029"/>
                    <a:gd name="connsiteY6" fmla="*/ 62230 h 259079"/>
                    <a:gd name="connsiteX7" fmla="*/ 74930 w 240029"/>
                    <a:gd name="connsiteY7" fmla="*/ 194310 h 259079"/>
                    <a:gd name="connsiteX8" fmla="*/ 88900 w 240029"/>
                    <a:gd name="connsiteY8" fmla="*/ 194310 h 259079"/>
                    <a:gd name="connsiteX9" fmla="*/ 163830 w 240029"/>
                    <a:gd name="connsiteY9" fmla="*/ 128270 h 259079"/>
                    <a:gd name="connsiteX10" fmla="*/ 88900 w 240029"/>
                    <a:gd name="connsiteY10" fmla="*/ 62230 h 259079"/>
                    <a:gd name="connsiteX11" fmla="*/ 74930 w 240029"/>
                    <a:gd name="connsiteY11" fmla="*/ 62230 h 259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40029" h="259079">
                      <a:moveTo>
                        <a:pt x="0" y="259080"/>
                      </a:moveTo>
                      <a:lnTo>
                        <a:pt x="0" y="0"/>
                      </a:lnTo>
                      <a:lnTo>
                        <a:pt x="90170" y="0"/>
                      </a:lnTo>
                      <a:cubicBezTo>
                        <a:pt x="182880" y="0"/>
                        <a:pt x="240030" y="55880"/>
                        <a:pt x="240030" y="129540"/>
                      </a:cubicBezTo>
                      <a:cubicBezTo>
                        <a:pt x="240030" y="203200"/>
                        <a:pt x="182880" y="259080"/>
                        <a:pt x="90170" y="259080"/>
                      </a:cubicBezTo>
                      <a:lnTo>
                        <a:pt x="0" y="259080"/>
                      </a:lnTo>
                      <a:close/>
                      <a:moveTo>
                        <a:pt x="74930" y="62230"/>
                      </a:moveTo>
                      <a:lnTo>
                        <a:pt x="74930" y="194310"/>
                      </a:lnTo>
                      <a:lnTo>
                        <a:pt x="88900" y="194310"/>
                      </a:lnTo>
                      <a:cubicBezTo>
                        <a:pt x="138430" y="194310"/>
                        <a:pt x="163830" y="162560"/>
                        <a:pt x="163830" y="128270"/>
                      </a:cubicBezTo>
                      <a:cubicBezTo>
                        <a:pt x="163830" y="93980"/>
                        <a:pt x="139700" y="62230"/>
                        <a:pt x="88900" y="62230"/>
                      </a:cubicBezTo>
                      <a:lnTo>
                        <a:pt x="74930" y="6223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83" name="Freeform 82">
                <a:extLst>
                  <a:ext uri="{FF2B5EF4-FFF2-40B4-BE49-F238E27FC236}">
                    <a16:creationId xmlns:a16="http://schemas.microsoft.com/office/drawing/2014/main" id="{0E50B83A-0C1D-4D12-A754-9E690142551C}"/>
                  </a:ext>
                </a:extLst>
              </p:cNvPr>
              <p:cNvSpPr/>
              <p:nvPr/>
            </p:nvSpPr>
            <p:spPr>
              <a:xfrm>
                <a:off x="1305560" y="3202939"/>
                <a:ext cx="629919" cy="307339"/>
              </a:xfrm>
              <a:custGeom>
                <a:avLst/>
                <a:gdLst>
                  <a:gd name="connsiteX0" fmla="*/ 66040 w 629919"/>
                  <a:gd name="connsiteY0" fmla="*/ 304800 h 307339"/>
                  <a:gd name="connsiteX1" fmla="*/ 344170 w 629919"/>
                  <a:gd name="connsiteY1" fmla="*/ 52070 h 307339"/>
                  <a:gd name="connsiteX2" fmla="*/ 344170 w 629919"/>
                  <a:gd name="connsiteY2" fmla="*/ 307340 h 307339"/>
                  <a:gd name="connsiteX3" fmla="*/ 629920 w 629919"/>
                  <a:gd name="connsiteY3" fmla="*/ 307340 h 307339"/>
                  <a:gd name="connsiteX4" fmla="*/ 314960 w 629919"/>
                  <a:gd name="connsiteY4" fmla="*/ 0 h 307339"/>
                  <a:gd name="connsiteX5" fmla="*/ 0 w 629919"/>
                  <a:gd name="connsiteY5" fmla="*/ 304800 h 307339"/>
                  <a:gd name="connsiteX6" fmla="*/ 66040 w 629919"/>
                  <a:gd name="connsiteY6" fmla="*/ 304800 h 307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9919" h="307339">
                    <a:moveTo>
                      <a:pt x="66040" y="304800"/>
                    </a:moveTo>
                    <a:lnTo>
                      <a:pt x="344170" y="52070"/>
                    </a:lnTo>
                    <a:lnTo>
                      <a:pt x="344170" y="307340"/>
                    </a:lnTo>
                    <a:lnTo>
                      <a:pt x="629920" y="307340"/>
                    </a:lnTo>
                    <a:cubicBezTo>
                      <a:pt x="624840" y="137160"/>
                      <a:pt x="486410" y="0"/>
                      <a:pt x="314960" y="0"/>
                    </a:cubicBezTo>
                    <a:cubicBezTo>
                      <a:pt x="143510" y="0"/>
                      <a:pt x="5080" y="135890"/>
                      <a:pt x="0" y="304800"/>
                    </a:cubicBezTo>
                    <a:lnTo>
                      <a:pt x="66040" y="30480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" name="Freeform 83">
                <a:extLst>
                  <a:ext uri="{FF2B5EF4-FFF2-40B4-BE49-F238E27FC236}">
                    <a16:creationId xmlns:a16="http://schemas.microsoft.com/office/drawing/2014/main" id="{2A6817EC-13A8-72EC-5FAF-166DF2B800A8}"/>
                  </a:ext>
                </a:extLst>
              </p:cNvPr>
              <p:cNvSpPr/>
              <p:nvPr/>
            </p:nvSpPr>
            <p:spPr>
              <a:xfrm>
                <a:off x="1310639" y="3413759"/>
                <a:ext cx="402114" cy="419100"/>
              </a:xfrm>
              <a:custGeom>
                <a:avLst/>
                <a:gdLst>
                  <a:gd name="connsiteX0" fmla="*/ 400050 w 402114"/>
                  <a:gd name="connsiteY0" fmla="*/ 166370 h 419100"/>
                  <a:gd name="connsiteX1" fmla="*/ 267970 w 402114"/>
                  <a:gd name="connsiteY1" fmla="*/ 166370 h 419100"/>
                  <a:gd name="connsiteX2" fmla="*/ 267970 w 402114"/>
                  <a:gd name="connsiteY2" fmla="*/ 0 h 419100"/>
                  <a:gd name="connsiteX3" fmla="*/ 87630 w 402114"/>
                  <a:gd name="connsiteY3" fmla="*/ 163830 h 419100"/>
                  <a:gd name="connsiteX4" fmla="*/ 0 w 402114"/>
                  <a:gd name="connsiteY4" fmla="*/ 163830 h 419100"/>
                  <a:gd name="connsiteX5" fmla="*/ 309880 w 402114"/>
                  <a:gd name="connsiteY5" fmla="*/ 419100 h 419100"/>
                  <a:gd name="connsiteX6" fmla="*/ 400050 w 402114"/>
                  <a:gd name="connsiteY6" fmla="*/ 406400 h 419100"/>
                  <a:gd name="connsiteX7" fmla="*/ 400050 w 402114"/>
                  <a:gd name="connsiteY7" fmla="*/ 166370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02114" h="419100">
                    <a:moveTo>
                      <a:pt x="400050" y="166370"/>
                    </a:moveTo>
                    <a:lnTo>
                      <a:pt x="267970" y="166370"/>
                    </a:lnTo>
                    <a:lnTo>
                      <a:pt x="267970" y="0"/>
                    </a:lnTo>
                    <a:lnTo>
                      <a:pt x="87630" y="163830"/>
                    </a:lnTo>
                    <a:lnTo>
                      <a:pt x="0" y="163830"/>
                    </a:lnTo>
                    <a:cubicBezTo>
                      <a:pt x="27940" y="309880"/>
                      <a:pt x="156210" y="419100"/>
                      <a:pt x="309880" y="419100"/>
                    </a:cubicBezTo>
                    <a:cubicBezTo>
                      <a:pt x="463550" y="419100"/>
                      <a:pt x="372110" y="414020"/>
                      <a:pt x="400050" y="406400"/>
                    </a:cubicBezTo>
                    <a:lnTo>
                      <a:pt x="400050" y="16637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631B79BC-CF75-9FA6-9C69-DE7FC682DC4A}"/>
                  </a:ext>
                </a:extLst>
              </p:cNvPr>
              <p:cNvSpPr/>
              <p:nvPr/>
            </p:nvSpPr>
            <p:spPr>
              <a:xfrm>
                <a:off x="1781810" y="3580129"/>
                <a:ext cx="147319" cy="209550"/>
              </a:xfrm>
              <a:custGeom>
                <a:avLst/>
                <a:gdLst>
                  <a:gd name="connsiteX0" fmla="*/ 0 w 147319"/>
                  <a:gd name="connsiteY0" fmla="*/ 0 h 209550"/>
                  <a:gd name="connsiteX1" fmla="*/ 0 w 147319"/>
                  <a:gd name="connsiteY1" fmla="*/ 209550 h 209550"/>
                  <a:gd name="connsiteX2" fmla="*/ 147320 w 147319"/>
                  <a:gd name="connsiteY2" fmla="*/ 0 h 209550"/>
                  <a:gd name="connsiteX3" fmla="*/ 0 w 147319"/>
                  <a:gd name="connsiteY3" fmla="*/ 0 h 20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7319" h="209550">
                    <a:moveTo>
                      <a:pt x="0" y="0"/>
                    </a:moveTo>
                    <a:lnTo>
                      <a:pt x="0" y="209550"/>
                    </a:lnTo>
                    <a:cubicBezTo>
                      <a:pt x="74930" y="165100"/>
                      <a:pt x="130810" y="88900"/>
                      <a:pt x="14732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AF0EBAF5-7C54-A362-1AB3-2DB098E5D5CF}"/>
                  </a:ext>
                </a:extLst>
              </p:cNvPr>
              <p:cNvSpPr/>
              <p:nvPr/>
            </p:nvSpPr>
            <p:spPr>
              <a:xfrm>
                <a:off x="1605280" y="3331209"/>
                <a:ext cx="2763519" cy="224790"/>
              </a:xfrm>
              <a:custGeom>
                <a:avLst/>
                <a:gdLst>
                  <a:gd name="connsiteX0" fmla="*/ 19050 w 2763519"/>
                  <a:gd name="connsiteY0" fmla="*/ 204470 h 224790"/>
                  <a:gd name="connsiteX1" fmla="*/ 19050 w 2763519"/>
                  <a:gd name="connsiteY1" fmla="*/ 0 h 224790"/>
                  <a:gd name="connsiteX2" fmla="*/ 0 w 2763519"/>
                  <a:gd name="connsiteY2" fmla="*/ 0 h 224790"/>
                  <a:gd name="connsiteX3" fmla="*/ 0 w 2763519"/>
                  <a:gd name="connsiteY3" fmla="*/ 223520 h 224790"/>
                  <a:gd name="connsiteX4" fmla="*/ 8890 w 2763519"/>
                  <a:gd name="connsiteY4" fmla="*/ 223520 h 224790"/>
                  <a:gd name="connsiteX5" fmla="*/ 8890 w 2763519"/>
                  <a:gd name="connsiteY5" fmla="*/ 223520 h 224790"/>
                  <a:gd name="connsiteX6" fmla="*/ 130810 w 2763519"/>
                  <a:gd name="connsiteY6" fmla="*/ 223520 h 224790"/>
                  <a:gd name="connsiteX7" fmla="*/ 130810 w 2763519"/>
                  <a:gd name="connsiteY7" fmla="*/ 224790 h 224790"/>
                  <a:gd name="connsiteX8" fmla="*/ 149860 w 2763519"/>
                  <a:gd name="connsiteY8" fmla="*/ 224790 h 224790"/>
                  <a:gd name="connsiteX9" fmla="*/ 149860 w 2763519"/>
                  <a:gd name="connsiteY9" fmla="*/ 223520 h 224790"/>
                  <a:gd name="connsiteX10" fmla="*/ 2763520 w 2763519"/>
                  <a:gd name="connsiteY10" fmla="*/ 223520 h 224790"/>
                  <a:gd name="connsiteX11" fmla="*/ 2763520 w 2763519"/>
                  <a:gd name="connsiteY11" fmla="*/ 204470 h 224790"/>
                  <a:gd name="connsiteX12" fmla="*/ 19050 w 2763519"/>
                  <a:gd name="connsiteY12" fmla="*/ 204470 h 22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763519" h="224790">
                    <a:moveTo>
                      <a:pt x="19050" y="204470"/>
                    </a:moveTo>
                    <a:lnTo>
                      <a:pt x="19050" y="0"/>
                    </a:lnTo>
                    <a:lnTo>
                      <a:pt x="0" y="0"/>
                    </a:lnTo>
                    <a:lnTo>
                      <a:pt x="0" y="223520"/>
                    </a:lnTo>
                    <a:lnTo>
                      <a:pt x="8890" y="223520"/>
                    </a:lnTo>
                    <a:lnTo>
                      <a:pt x="8890" y="223520"/>
                    </a:lnTo>
                    <a:lnTo>
                      <a:pt x="130810" y="223520"/>
                    </a:lnTo>
                    <a:lnTo>
                      <a:pt x="130810" y="224790"/>
                    </a:lnTo>
                    <a:lnTo>
                      <a:pt x="149860" y="224790"/>
                    </a:lnTo>
                    <a:lnTo>
                      <a:pt x="149860" y="223520"/>
                    </a:lnTo>
                    <a:lnTo>
                      <a:pt x="2763520" y="223520"/>
                    </a:lnTo>
                    <a:lnTo>
                      <a:pt x="2763520" y="204470"/>
                    </a:lnTo>
                    <a:lnTo>
                      <a:pt x="19050" y="20447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" name="Freeform 86">
                <a:extLst>
                  <a:ext uri="{FF2B5EF4-FFF2-40B4-BE49-F238E27FC236}">
                    <a16:creationId xmlns:a16="http://schemas.microsoft.com/office/drawing/2014/main" id="{FF94F28E-8B6F-6C8C-405E-8256B29F95EE}"/>
                  </a:ext>
                </a:extLst>
              </p:cNvPr>
              <p:cNvSpPr/>
              <p:nvPr/>
            </p:nvSpPr>
            <p:spPr>
              <a:xfrm>
                <a:off x="1376680" y="3309620"/>
                <a:ext cx="250190" cy="245109"/>
              </a:xfrm>
              <a:custGeom>
                <a:avLst/>
                <a:gdLst>
                  <a:gd name="connsiteX0" fmla="*/ 228600 w 250190"/>
                  <a:gd name="connsiteY0" fmla="*/ 45720 h 245109"/>
                  <a:gd name="connsiteX1" fmla="*/ 247650 w 250190"/>
                  <a:gd name="connsiteY1" fmla="*/ 45720 h 245109"/>
                  <a:gd name="connsiteX2" fmla="*/ 250190 w 250190"/>
                  <a:gd name="connsiteY2" fmla="*/ 0 h 245109"/>
                  <a:gd name="connsiteX3" fmla="*/ 0 w 250190"/>
                  <a:gd name="connsiteY3" fmla="*/ 231140 h 245109"/>
                  <a:gd name="connsiteX4" fmla="*/ 13970 w 250190"/>
                  <a:gd name="connsiteY4" fmla="*/ 245110 h 245109"/>
                  <a:gd name="connsiteX5" fmla="*/ 229870 w 250190"/>
                  <a:gd name="connsiteY5" fmla="*/ 45720 h 245109"/>
                  <a:gd name="connsiteX6" fmla="*/ 228600 w 250190"/>
                  <a:gd name="connsiteY6" fmla="*/ 45720 h 245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0190" h="245109">
                    <a:moveTo>
                      <a:pt x="228600" y="45720"/>
                    </a:moveTo>
                    <a:lnTo>
                      <a:pt x="247650" y="45720"/>
                    </a:lnTo>
                    <a:lnTo>
                      <a:pt x="250190" y="0"/>
                    </a:lnTo>
                    <a:lnTo>
                      <a:pt x="0" y="231140"/>
                    </a:lnTo>
                    <a:lnTo>
                      <a:pt x="13970" y="245110"/>
                    </a:lnTo>
                    <a:lnTo>
                      <a:pt x="229870" y="45720"/>
                    </a:lnTo>
                    <a:lnTo>
                      <a:pt x="228600" y="4572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id="{50F4FFAE-69D2-F114-2DEE-786639C06F9A}"/>
                  </a:ext>
                </a:extLst>
              </p:cNvPr>
              <p:cNvSpPr/>
              <p:nvPr/>
            </p:nvSpPr>
            <p:spPr>
              <a:xfrm>
                <a:off x="1305560" y="3535679"/>
                <a:ext cx="83819" cy="19050"/>
              </a:xfrm>
              <a:custGeom>
                <a:avLst/>
                <a:gdLst>
                  <a:gd name="connsiteX0" fmla="*/ 0 w 83819"/>
                  <a:gd name="connsiteY0" fmla="*/ 0 h 19050"/>
                  <a:gd name="connsiteX1" fmla="*/ 83820 w 83819"/>
                  <a:gd name="connsiteY1" fmla="*/ 0 h 19050"/>
                  <a:gd name="connsiteX2" fmla="*/ 83820 w 83819"/>
                  <a:gd name="connsiteY2" fmla="*/ 19050 h 19050"/>
                  <a:gd name="connsiteX3" fmla="*/ 0 w 83819"/>
                  <a:gd name="connsiteY3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819" h="19050">
                    <a:moveTo>
                      <a:pt x="0" y="0"/>
                    </a:moveTo>
                    <a:lnTo>
                      <a:pt x="83820" y="0"/>
                    </a:lnTo>
                    <a:lnTo>
                      <a:pt x="83820" y="19050"/>
                    </a:lnTo>
                    <a:lnTo>
                      <a:pt x="0" y="1905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 88">
                <a:extLst>
                  <a:ext uri="{FF2B5EF4-FFF2-40B4-BE49-F238E27FC236}">
                    <a16:creationId xmlns:a16="http://schemas.microsoft.com/office/drawing/2014/main" id="{24F16B43-7D41-B043-6AB0-4704C45C1178}"/>
                  </a:ext>
                </a:extLst>
              </p:cNvPr>
              <p:cNvSpPr/>
              <p:nvPr/>
            </p:nvSpPr>
            <p:spPr>
              <a:xfrm>
                <a:off x="1736089" y="3548379"/>
                <a:ext cx="19050" cy="264160"/>
              </a:xfrm>
              <a:custGeom>
                <a:avLst/>
                <a:gdLst>
                  <a:gd name="connsiteX0" fmla="*/ 0 w 19050"/>
                  <a:gd name="connsiteY0" fmla="*/ 264160 h 264160"/>
                  <a:gd name="connsiteX1" fmla="*/ 19050 w 19050"/>
                  <a:gd name="connsiteY1" fmla="*/ 255270 h 264160"/>
                  <a:gd name="connsiteX2" fmla="*/ 19050 w 19050"/>
                  <a:gd name="connsiteY2" fmla="*/ 0 h 264160"/>
                  <a:gd name="connsiteX3" fmla="*/ 0 w 19050"/>
                  <a:gd name="connsiteY3" fmla="*/ 0 h 264160"/>
                  <a:gd name="connsiteX4" fmla="*/ 0 w 19050"/>
                  <a:gd name="connsiteY4" fmla="*/ 264160 h 264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264160">
                    <a:moveTo>
                      <a:pt x="0" y="264160"/>
                    </a:moveTo>
                    <a:cubicBezTo>
                      <a:pt x="6350" y="261620"/>
                      <a:pt x="12700" y="259080"/>
                      <a:pt x="19050" y="255270"/>
                    </a:cubicBezTo>
                    <a:lnTo>
                      <a:pt x="19050" y="0"/>
                    </a:lnTo>
                    <a:cubicBezTo>
                      <a:pt x="19050" y="0"/>
                      <a:pt x="0" y="0"/>
                      <a:pt x="0" y="0"/>
                    </a:cubicBezTo>
                    <a:lnTo>
                      <a:pt x="0" y="26416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90" name="Graphic 4">
                <a:extLst>
                  <a:ext uri="{FF2B5EF4-FFF2-40B4-BE49-F238E27FC236}">
                    <a16:creationId xmlns:a16="http://schemas.microsoft.com/office/drawing/2014/main" id="{0E7D8004-8102-CD99-6A92-4C08B2149C4A}"/>
                  </a:ext>
                </a:extLst>
              </p:cNvPr>
              <p:cNvGrpSpPr/>
              <p:nvPr/>
            </p:nvGrpSpPr>
            <p:grpSpPr>
              <a:xfrm>
                <a:off x="1968500" y="3573779"/>
                <a:ext cx="1861820" cy="266700"/>
                <a:chOff x="1968500" y="3573779"/>
                <a:chExt cx="1861820" cy="266700"/>
              </a:xfrm>
              <a:solidFill>
                <a:srgbClr val="FFFFFF"/>
              </a:solidFill>
            </p:grpSpPr>
            <p:sp>
              <p:nvSpPr>
                <p:cNvPr id="91" name="Freeform 90">
                  <a:extLst>
                    <a:ext uri="{FF2B5EF4-FFF2-40B4-BE49-F238E27FC236}">
                      <a16:creationId xmlns:a16="http://schemas.microsoft.com/office/drawing/2014/main" id="{ABECD5E3-B574-C62B-F19B-A64F9700E412}"/>
                    </a:ext>
                  </a:extLst>
                </p:cNvPr>
                <p:cNvSpPr/>
                <p:nvPr/>
              </p:nvSpPr>
              <p:spPr>
                <a:xfrm>
                  <a:off x="1968500" y="3580129"/>
                  <a:ext cx="190500" cy="256540"/>
                </a:xfrm>
                <a:custGeom>
                  <a:avLst/>
                  <a:gdLst>
                    <a:gd name="connsiteX0" fmla="*/ 111760 w 190500"/>
                    <a:gd name="connsiteY0" fmla="*/ 29210 h 256540"/>
                    <a:gd name="connsiteX1" fmla="*/ 111760 w 190500"/>
                    <a:gd name="connsiteY1" fmla="*/ 256540 h 256540"/>
                    <a:gd name="connsiteX2" fmla="*/ 77470 w 190500"/>
                    <a:gd name="connsiteY2" fmla="*/ 256540 h 256540"/>
                    <a:gd name="connsiteX3" fmla="*/ 77470 w 190500"/>
                    <a:gd name="connsiteY3" fmla="*/ 29210 h 256540"/>
                    <a:gd name="connsiteX4" fmla="*/ 0 w 190500"/>
                    <a:gd name="connsiteY4" fmla="*/ 29210 h 256540"/>
                    <a:gd name="connsiteX5" fmla="*/ 0 w 190500"/>
                    <a:gd name="connsiteY5" fmla="*/ 0 h 256540"/>
                    <a:gd name="connsiteX6" fmla="*/ 190500 w 190500"/>
                    <a:gd name="connsiteY6" fmla="*/ 0 h 256540"/>
                    <a:gd name="connsiteX7" fmla="*/ 190500 w 190500"/>
                    <a:gd name="connsiteY7" fmla="*/ 29210 h 256540"/>
                    <a:gd name="connsiteX8" fmla="*/ 111760 w 190500"/>
                    <a:gd name="connsiteY8" fmla="*/ 29210 h 256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0500" h="256540">
                      <a:moveTo>
                        <a:pt x="111760" y="29210"/>
                      </a:moveTo>
                      <a:lnTo>
                        <a:pt x="111760" y="256540"/>
                      </a:lnTo>
                      <a:lnTo>
                        <a:pt x="77470" y="256540"/>
                      </a:lnTo>
                      <a:lnTo>
                        <a:pt x="77470" y="29210"/>
                      </a:lnTo>
                      <a:lnTo>
                        <a:pt x="0" y="29210"/>
                      </a:lnTo>
                      <a:lnTo>
                        <a:pt x="0" y="0"/>
                      </a:lnTo>
                      <a:lnTo>
                        <a:pt x="190500" y="0"/>
                      </a:lnTo>
                      <a:lnTo>
                        <a:pt x="190500" y="29210"/>
                      </a:lnTo>
                      <a:lnTo>
                        <a:pt x="111760" y="292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" name="Freeform 91">
                  <a:extLst>
                    <a:ext uri="{FF2B5EF4-FFF2-40B4-BE49-F238E27FC236}">
                      <a16:creationId xmlns:a16="http://schemas.microsoft.com/office/drawing/2014/main" id="{03740776-F1AD-D102-815E-22F69175A014}"/>
                    </a:ext>
                  </a:extLst>
                </p:cNvPr>
                <p:cNvSpPr/>
                <p:nvPr/>
              </p:nvSpPr>
              <p:spPr>
                <a:xfrm>
                  <a:off x="2264410" y="3578859"/>
                  <a:ext cx="179069" cy="255270"/>
                </a:xfrm>
                <a:custGeom>
                  <a:avLst/>
                  <a:gdLst>
                    <a:gd name="connsiteX0" fmla="*/ 82550 w 179069"/>
                    <a:gd name="connsiteY0" fmla="*/ 1270 h 255270"/>
                    <a:gd name="connsiteX1" fmla="*/ 172720 w 179069"/>
                    <a:gd name="connsiteY1" fmla="*/ 78740 h 255270"/>
                    <a:gd name="connsiteX2" fmla="*/ 120650 w 179069"/>
                    <a:gd name="connsiteY2" fmla="*/ 149860 h 255270"/>
                    <a:gd name="connsiteX3" fmla="*/ 179070 w 179069"/>
                    <a:gd name="connsiteY3" fmla="*/ 255270 h 255270"/>
                    <a:gd name="connsiteX4" fmla="*/ 140970 w 179069"/>
                    <a:gd name="connsiteY4" fmla="*/ 255270 h 255270"/>
                    <a:gd name="connsiteX5" fmla="*/ 87630 w 179069"/>
                    <a:gd name="connsiteY5" fmla="*/ 154940 h 255270"/>
                    <a:gd name="connsiteX6" fmla="*/ 34290 w 179069"/>
                    <a:gd name="connsiteY6" fmla="*/ 154940 h 255270"/>
                    <a:gd name="connsiteX7" fmla="*/ 34290 w 179069"/>
                    <a:gd name="connsiteY7" fmla="*/ 255270 h 255270"/>
                    <a:gd name="connsiteX8" fmla="*/ 0 w 179069"/>
                    <a:gd name="connsiteY8" fmla="*/ 255270 h 255270"/>
                    <a:gd name="connsiteX9" fmla="*/ 0 w 179069"/>
                    <a:gd name="connsiteY9" fmla="*/ 0 h 255270"/>
                    <a:gd name="connsiteX10" fmla="*/ 82550 w 179069"/>
                    <a:gd name="connsiteY10" fmla="*/ 0 h 255270"/>
                    <a:gd name="connsiteX11" fmla="*/ 34290 w 179069"/>
                    <a:gd name="connsiteY11" fmla="*/ 30480 h 255270"/>
                    <a:gd name="connsiteX12" fmla="*/ 34290 w 179069"/>
                    <a:gd name="connsiteY12" fmla="*/ 129540 h 255270"/>
                    <a:gd name="connsiteX13" fmla="*/ 85090 w 179069"/>
                    <a:gd name="connsiteY13" fmla="*/ 129540 h 255270"/>
                    <a:gd name="connsiteX14" fmla="*/ 138430 w 179069"/>
                    <a:gd name="connsiteY14" fmla="*/ 80010 h 255270"/>
                    <a:gd name="connsiteX15" fmla="*/ 81280 w 179069"/>
                    <a:gd name="connsiteY15" fmla="*/ 30480 h 255270"/>
                    <a:gd name="connsiteX16" fmla="*/ 34290 w 179069"/>
                    <a:gd name="connsiteY16" fmla="*/ 30480 h 2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79069" h="255270">
                      <a:moveTo>
                        <a:pt x="82550" y="1270"/>
                      </a:moveTo>
                      <a:cubicBezTo>
                        <a:pt x="138430" y="1270"/>
                        <a:pt x="172720" y="30480"/>
                        <a:pt x="172720" y="78740"/>
                      </a:cubicBezTo>
                      <a:cubicBezTo>
                        <a:pt x="172720" y="127000"/>
                        <a:pt x="147320" y="142240"/>
                        <a:pt x="120650" y="149860"/>
                      </a:cubicBezTo>
                      <a:lnTo>
                        <a:pt x="179070" y="255270"/>
                      </a:lnTo>
                      <a:lnTo>
                        <a:pt x="140970" y="255270"/>
                      </a:lnTo>
                      <a:lnTo>
                        <a:pt x="87630" y="154940"/>
                      </a:lnTo>
                      <a:lnTo>
                        <a:pt x="34290" y="154940"/>
                      </a:lnTo>
                      <a:lnTo>
                        <a:pt x="34290" y="255270"/>
                      </a:lnTo>
                      <a:lnTo>
                        <a:pt x="0" y="255270"/>
                      </a:lnTo>
                      <a:lnTo>
                        <a:pt x="0" y="0"/>
                      </a:lnTo>
                      <a:lnTo>
                        <a:pt x="82550" y="0"/>
                      </a:lnTo>
                      <a:close/>
                      <a:moveTo>
                        <a:pt x="34290" y="30480"/>
                      </a:moveTo>
                      <a:lnTo>
                        <a:pt x="34290" y="129540"/>
                      </a:lnTo>
                      <a:lnTo>
                        <a:pt x="85090" y="129540"/>
                      </a:lnTo>
                      <a:cubicBezTo>
                        <a:pt x="119380" y="129540"/>
                        <a:pt x="138430" y="110490"/>
                        <a:pt x="138430" y="80010"/>
                      </a:cubicBezTo>
                      <a:cubicBezTo>
                        <a:pt x="138430" y="49530"/>
                        <a:pt x="116840" y="30480"/>
                        <a:pt x="81280" y="30480"/>
                      </a:cubicBezTo>
                      <a:lnTo>
                        <a:pt x="34290" y="3048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" name="Freeform 92">
                  <a:extLst>
                    <a:ext uri="{FF2B5EF4-FFF2-40B4-BE49-F238E27FC236}">
                      <a16:creationId xmlns:a16="http://schemas.microsoft.com/office/drawing/2014/main" id="{FDEF69A0-FB1F-01A2-05B7-92E0856A0CC1}"/>
                    </a:ext>
                  </a:extLst>
                </p:cNvPr>
                <p:cNvSpPr/>
                <p:nvPr/>
              </p:nvSpPr>
              <p:spPr>
                <a:xfrm>
                  <a:off x="2536189" y="3576320"/>
                  <a:ext cx="238760" cy="260350"/>
                </a:xfrm>
                <a:custGeom>
                  <a:avLst/>
                  <a:gdLst>
                    <a:gd name="connsiteX0" fmla="*/ 120650 w 238760"/>
                    <a:gd name="connsiteY0" fmla="*/ 0 h 260350"/>
                    <a:gd name="connsiteX1" fmla="*/ 120650 w 238760"/>
                    <a:gd name="connsiteY1" fmla="*/ 0 h 260350"/>
                    <a:gd name="connsiteX2" fmla="*/ 238760 w 238760"/>
                    <a:gd name="connsiteY2" fmla="*/ 260350 h 260350"/>
                    <a:gd name="connsiteX3" fmla="*/ 201930 w 238760"/>
                    <a:gd name="connsiteY3" fmla="*/ 260350 h 260350"/>
                    <a:gd name="connsiteX4" fmla="*/ 176530 w 238760"/>
                    <a:gd name="connsiteY4" fmla="*/ 203200 h 260350"/>
                    <a:gd name="connsiteX5" fmla="*/ 62230 w 238760"/>
                    <a:gd name="connsiteY5" fmla="*/ 203200 h 260350"/>
                    <a:gd name="connsiteX6" fmla="*/ 36830 w 238760"/>
                    <a:gd name="connsiteY6" fmla="*/ 260350 h 260350"/>
                    <a:gd name="connsiteX7" fmla="*/ 0 w 238760"/>
                    <a:gd name="connsiteY7" fmla="*/ 260350 h 260350"/>
                    <a:gd name="connsiteX8" fmla="*/ 118110 w 238760"/>
                    <a:gd name="connsiteY8" fmla="*/ 0 h 260350"/>
                    <a:gd name="connsiteX9" fmla="*/ 165100 w 238760"/>
                    <a:gd name="connsiteY9" fmla="*/ 175260 h 260350"/>
                    <a:gd name="connsiteX10" fmla="*/ 120650 w 238760"/>
                    <a:gd name="connsiteY10" fmla="*/ 69850 h 260350"/>
                    <a:gd name="connsiteX11" fmla="*/ 76200 w 238760"/>
                    <a:gd name="connsiteY11" fmla="*/ 175260 h 260350"/>
                    <a:gd name="connsiteX12" fmla="*/ 165100 w 238760"/>
                    <a:gd name="connsiteY12" fmla="*/ 175260 h 260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38760" h="260350">
                      <a:moveTo>
                        <a:pt x="120650" y="0"/>
                      </a:moveTo>
                      <a:lnTo>
                        <a:pt x="120650" y="0"/>
                      </a:lnTo>
                      <a:lnTo>
                        <a:pt x="238760" y="260350"/>
                      </a:lnTo>
                      <a:lnTo>
                        <a:pt x="201930" y="260350"/>
                      </a:lnTo>
                      <a:lnTo>
                        <a:pt x="176530" y="203200"/>
                      </a:lnTo>
                      <a:lnTo>
                        <a:pt x="62230" y="203200"/>
                      </a:lnTo>
                      <a:lnTo>
                        <a:pt x="36830" y="260350"/>
                      </a:lnTo>
                      <a:lnTo>
                        <a:pt x="0" y="260350"/>
                      </a:lnTo>
                      <a:lnTo>
                        <a:pt x="118110" y="0"/>
                      </a:lnTo>
                      <a:close/>
                      <a:moveTo>
                        <a:pt x="165100" y="175260"/>
                      </a:moveTo>
                      <a:cubicBezTo>
                        <a:pt x="147320" y="135890"/>
                        <a:pt x="134620" y="105410"/>
                        <a:pt x="120650" y="69850"/>
                      </a:cubicBezTo>
                      <a:cubicBezTo>
                        <a:pt x="106680" y="106680"/>
                        <a:pt x="92710" y="137160"/>
                        <a:pt x="76200" y="175260"/>
                      </a:cubicBezTo>
                      <a:lnTo>
                        <a:pt x="165100" y="17526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4" name="Freeform 93">
                  <a:extLst>
                    <a:ext uri="{FF2B5EF4-FFF2-40B4-BE49-F238E27FC236}">
                      <a16:creationId xmlns:a16="http://schemas.microsoft.com/office/drawing/2014/main" id="{3486C8EB-05D9-58A1-7FD5-9410135C04A4}"/>
                    </a:ext>
                  </a:extLst>
                </p:cNvPr>
                <p:cNvSpPr/>
                <p:nvPr/>
              </p:nvSpPr>
              <p:spPr>
                <a:xfrm>
                  <a:off x="2881629" y="3575050"/>
                  <a:ext cx="200660" cy="265429"/>
                </a:xfrm>
                <a:custGeom>
                  <a:avLst/>
                  <a:gdLst>
                    <a:gd name="connsiteX0" fmla="*/ 200660 w 200660"/>
                    <a:gd name="connsiteY0" fmla="*/ 265430 h 265429"/>
                    <a:gd name="connsiteX1" fmla="*/ 41910 w 200660"/>
                    <a:gd name="connsiteY1" fmla="*/ 92710 h 265429"/>
                    <a:gd name="connsiteX2" fmla="*/ 34290 w 200660"/>
                    <a:gd name="connsiteY2" fmla="*/ 83820 h 265429"/>
                    <a:gd name="connsiteX3" fmla="*/ 34290 w 200660"/>
                    <a:gd name="connsiteY3" fmla="*/ 260350 h 265429"/>
                    <a:gd name="connsiteX4" fmla="*/ 0 w 200660"/>
                    <a:gd name="connsiteY4" fmla="*/ 260350 h 265429"/>
                    <a:gd name="connsiteX5" fmla="*/ 0 w 200660"/>
                    <a:gd name="connsiteY5" fmla="*/ 0 h 265429"/>
                    <a:gd name="connsiteX6" fmla="*/ 0 w 200660"/>
                    <a:gd name="connsiteY6" fmla="*/ 0 h 265429"/>
                    <a:gd name="connsiteX7" fmla="*/ 158750 w 200660"/>
                    <a:gd name="connsiteY7" fmla="*/ 172720 h 265429"/>
                    <a:gd name="connsiteX8" fmla="*/ 166370 w 200660"/>
                    <a:gd name="connsiteY8" fmla="*/ 181610 h 265429"/>
                    <a:gd name="connsiteX9" fmla="*/ 166370 w 200660"/>
                    <a:gd name="connsiteY9" fmla="*/ 5080 h 265429"/>
                    <a:gd name="connsiteX10" fmla="*/ 200660 w 200660"/>
                    <a:gd name="connsiteY10" fmla="*/ 5080 h 265429"/>
                    <a:gd name="connsiteX11" fmla="*/ 200660 w 200660"/>
                    <a:gd name="connsiteY11" fmla="*/ 265430 h 265429"/>
                    <a:gd name="connsiteX12" fmla="*/ 200660 w 200660"/>
                    <a:gd name="connsiteY12" fmla="*/ 265430 h 265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00660" h="265429">
                      <a:moveTo>
                        <a:pt x="200660" y="265430"/>
                      </a:moveTo>
                      <a:lnTo>
                        <a:pt x="41910" y="92710"/>
                      </a:lnTo>
                      <a:lnTo>
                        <a:pt x="34290" y="83820"/>
                      </a:lnTo>
                      <a:lnTo>
                        <a:pt x="34290" y="260350"/>
                      </a:lnTo>
                      <a:lnTo>
                        <a:pt x="0" y="26035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58750" y="172720"/>
                      </a:lnTo>
                      <a:lnTo>
                        <a:pt x="166370" y="181610"/>
                      </a:lnTo>
                      <a:lnTo>
                        <a:pt x="166370" y="5080"/>
                      </a:lnTo>
                      <a:lnTo>
                        <a:pt x="200660" y="5080"/>
                      </a:lnTo>
                      <a:lnTo>
                        <a:pt x="200660" y="265430"/>
                      </a:lnTo>
                      <a:lnTo>
                        <a:pt x="200660" y="26543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5" name="Freeform 94">
                  <a:extLst>
                    <a:ext uri="{FF2B5EF4-FFF2-40B4-BE49-F238E27FC236}">
                      <a16:creationId xmlns:a16="http://schemas.microsoft.com/office/drawing/2014/main" id="{5BE20B4E-CBA5-7938-ACFA-39AE2EC1DC9F}"/>
                    </a:ext>
                  </a:extLst>
                </p:cNvPr>
                <p:cNvSpPr/>
                <p:nvPr/>
              </p:nvSpPr>
              <p:spPr>
                <a:xfrm>
                  <a:off x="3204210" y="3573779"/>
                  <a:ext cx="161289" cy="262890"/>
                </a:xfrm>
                <a:custGeom>
                  <a:avLst/>
                  <a:gdLst>
                    <a:gd name="connsiteX0" fmla="*/ 1270 w 161289"/>
                    <a:gd name="connsiteY0" fmla="*/ 251460 h 262890"/>
                    <a:gd name="connsiteX1" fmla="*/ 1270 w 161289"/>
                    <a:gd name="connsiteY1" fmla="*/ 217170 h 262890"/>
                    <a:gd name="connsiteX2" fmla="*/ 73660 w 161289"/>
                    <a:gd name="connsiteY2" fmla="*/ 234950 h 262890"/>
                    <a:gd name="connsiteX3" fmla="*/ 129540 w 161289"/>
                    <a:gd name="connsiteY3" fmla="*/ 198120 h 262890"/>
                    <a:gd name="connsiteX4" fmla="*/ 72390 w 161289"/>
                    <a:gd name="connsiteY4" fmla="*/ 146050 h 262890"/>
                    <a:gd name="connsiteX5" fmla="*/ 0 w 161289"/>
                    <a:gd name="connsiteY5" fmla="*/ 68580 h 262890"/>
                    <a:gd name="connsiteX6" fmla="*/ 85090 w 161289"/>
                    <a:gd name="connsiteY6" fmla="*/ 0 h 262890"/>
                    <a:gd name="connsiteX7" fmla="*/ 148590 w 161289"/>
                    <a:gd name="connsiteY7" fmla="*/ 12700 h 262890"/>
                    <a:gd name="connsiteX8" fmla="*/ 148590 w 161289"/>
                    <a:gd name="connsiteY8" fmla="*/ 44450 h 262890"/>
                    <a:gd name="connsiteX9" fmla="*/ 86360 w 161289"/>
                    <a:gd name="connsiteY9" fmla="*/ 29210 h 262890"/>
                    <a:gd name="connsiteX10" fmla="*/ 33020 w 161289"/>
                    <a:gd name="connsiteY10" fmla="*/ 66040 h 262890"/>
                    <a:gd name="connsiteX11" fmla="*/ 88900 w 161289"/>
                    <a:gd name="connsiteY11" fmla="*/ 116840 h 262890"/>
                    <a:gd name="connsiteX12" fmla="*/ 161290 w 161289"/>
                    <a:gd name="connsiteY12" fmla="*/ 193040 h 262890"/>
                    <a:gd name="connsiteX13" fmla="*/ 73660 w 161289"/>
                    <a:gd name="connsiteY13" fmla="*/ 262890 h 262890"/>
                    <a:gd name="connsiteX14" fmla="*/ 0 w 161289"/>
                    <a:gd name="connsiteY14" fmla="*/ 247650 h 262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61289" h="262890">
                      <a:moveTo>
                        <a:pt x="1270" y="251460"/>
                      </a:moveTo>
                      <a:lnTo>
                        <a:pt x="1270" y="217170"/>
                      </a:lnTo>
                      <a:cubicBezTo>
                        <a:pt x="19050" y="226060"/>
                        <a:pt x="45720" y="234950"/>
                        <a:pt x="73660" y="234950"/>
                      </a:cubicBezTo>
                      <a:cubicBezTo>
                        <a:pt x="101600" y="234950"/>
                        <a:pt x="129540" y="222250"/>
                        <a:pt x="129540" y="198120"/>
                      </a:cubicBezTo>
                      <a:cubicBezTo>
                        <a:pt x="129540" y="173990"/>
                        <a:pt x="115570" y="161290"/>
                        <a:pt x="72390" y="146050"/>
                      </a:cubicBezTo>
                      <a:cubicBezTo>
                        <a:pt x="22860" y="129540"/>
                        <a:pt x="0" y="107950"/>
                        <a:pt x="0" y="68580"/>
                      </a:cubicBezTo>
                      <a:cubicBezTo>
                        <a:pt x="0" y="29210"/>
                        <a:pt x="36830" y="0"/>
                        <a:pt x="85090" y="0"/>
                      </a:cubicBezTo>
                      <a:cubicBezTo>
                        <a:pt x="133350" y="0"/>
                        <a:pt x="134620" y="6350"/>
                        <a:pt x="148590" y="12700"/>
                      </a:cubicBezTo>
                      <a:lnTo>
                        <a:pt x="148590" y="44450"/>
                      </a:lnTo>
                      <a:cubicBezTo>
                        <a:pt x="134620" y="36830"/>
                        <a:pt x="110490" y="29210"/>
                        <a:pt x="86360" y="29210"/>
                      </a:cubicBezTo>
                      <a:cubicBezTo>
                        <a:pt x="62230" y="29210"/>
                        <a:pt x="33020" y="43180"/>
                        <a:pt x="33020" y="66040"/>
                      </a:cubicBezTo>
                      <a:cubicBezTo>
                        <a:pt x="33020" y="88900"/>
                        <a:pt x="45720" y="101600"/>
                        <a:pt x="88900" y="116840"/>
                      </a:cubicBezTo>
                      <a:cubicBezTo>
                        <a:pt x="138430" y="134620"/>
                        <a:pt x="161290" y="154940"/>
                        <a:pt x="161290" y="193040"/>
                      </a:cubicBezTo>
                      <a:cubicBezTo>
                        <a:pt x="161290" y="231140"/>
                        <a:pt x="127000" y="262890"/>
                        <a:pt x="73660" y="262890"/>
                      </a:cubicBezTo>
                      <a:cubicBezTo>
                        <a:pt x="20320" y="262890"/>
                        <a:pt x="16510" y="255270"/>
                        <a:pt x="0" y="2476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" name="Freeform 95">
                  <a:extLst>
                    <a:ext uri="{FF2B5EF4-FFF2-40B4-BE49-F238E27FC236}">
                      <a16:creationId xmlns:a16="http://schemas.microsoft.com/office/drawing/2014/main" id="{CB56BE7B-BB29-422A-F9EA-466422F47B34}"/>
                    </a:ext>
                  </a:extLst>
                </p:cNvPr>
                <p:cNvSpPr/>
                <p:nvPr/>
              </p:nvSpPr>
              <p:spPr>
                <a:xfrm>
                  <a:off x="3495040" y="3581400"/>
                  <a:ext cx="34289" cy="255270"/>
                </a:xfrm>
                <a:custGeom>
                  <a:avLst/>
                  <a:gdLst>
                    <a:gd name="connsiteX0" fmla="*/ 0 w 34289"/>
                    <a:gd name="connsiteY0" fmla="*/ 255270 h 255270"/>
                    <a:gd name="connsiteX1" fmla="*/ 0 w 34289"/>
                    <a:gd name="connsiteY1" fmla="*/ 0 h 255270"/>
                    <a:gd name="connsiteX2" fmla="*/ 34290 w 34289"/>
                    <a:gd name="connsiteY2" fmla="*/ 0 h 255270"/>
                    <a:gd name="connsiteX3" fmla="*/ 34290 w 34289"/>
                    <a:gd name="connsiteY3" fmla="*/ 255270 h 255270"/>
                    <a:gd name="connsiteX4" fmla="*/ 0 w 34289"/>
                    <a:gd name="connsiteY4" fmla="*/ 255270 h 2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289" h="255270">
                      <a:moveTo>
                        <a:pt x="0" y="255270"/>
                      </a:moveTo>
                      <a:lnTo>
                        <a:pt x="0" y="0"/>
                      </a:lnTo>
                      <a:lnTo>
                        <a:pt x="34290" y="0"/>
                      </a:lnTo>
                      <a:lnTo>
                        <a:pt x="34290" y="255270"/>
                      </a:lnTo>
                      <a:lnTo>
                        <a:pt x="0" y="25527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" name="Freeform 96">
                  <a:extLst>
                    <a:ext uri="{FF2B5EF4-FFF2-40B4-BE49-F238E27FC236}">
                      <a16:creationId xmlns:a16="http://schemas.microsoft.com/office/drawing/2014/main" id="{1528907D-AFB1-6445-E8B5-36533688AA1D}"/>
                    </a:ext>
                  </a:extLst>
                </p:cNvPr>
                <p:cNvSpPr/>
                <p:nvPr/>
              </p:nvSpPr>
              <p:spPr>
                <a:xfrm>
                  <a:off x="3639820" y="3580129"/>
                  <a:ext cx="190500" cy="256540"/>
                </a:xfrm>
                <a:custGeom>
                  <a:avLst/>
                  <a:gdLst>
                    <a:gd name="connsiteX0" fmla="*/ 111760 w 190500"/>
                    <a:gd name="connsiteY0" fmla="*/ 29210 h 256540"/>
                    <a:gd name="connsiteX1" fmla="*/ 111760 w 190500"/>
                    <a:gd name="connsiteY1" fmla="*/ 256540 h 256540"/>
                    <a:gd name="connsiteX2" fmla="*/ 77470 w 190500"/>
                    <a:gd name="connsiteY2" fmla="*/ 256540 h 256540"/>
                    <a:gd name="connsiteX3" fmla="*/ 77470 w 190500"/>
                    <a:gd name="connsiteY3" fmla="*/ 29210 h 256540"/>
                    <a:gd name="connsiteX4" fmla="*/ 0 w 190500"/>
                    <a:gd name="connsiteY4" fmla="*/ 29210 h 256540"/>
                    <a:gd name="connsiteX5" fmla="*/ 0 w 190500"/>
                    <a:gd name="connsiteY5" fmla="*/ 0 h 256540"/>
                    <a:gd name="connsiteX6" fmla="*/ 190500 w 190500"/>
                    <a:gd name="connsiteY6" fmla="*/ 0 h 256540"/>
                    <a:gd name="connsiteX7" fmla="*/ 190500 w 190500"/>
                    <a:gd name="connsiteY7" fmla="*/ 29210 h 256540"/>
                    <a:gd name="connsiteX8" fmla="*/ 111760 w 190500"/>
                    <a:gd name="connsiteY8" fmla="*/ 29210 h 256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0500" h="256540">
                      <a:moveTo>
                        <a:pt x="111760" y="29210"/>
                      </a:moveTo>
                      <a:lnTo>
                        <a:pt x="111760" y="256540"/>
                      </a:lnTo>
                      <a:lnTo>
                        <a:pt x="77470" y="256540"/>
                      </a:lnTo>
                      <a:lnTo>
                        <a:pt x="77470" y="29210"/>
                      </a:lnTo>
                      <a:lnTo>
                        <a:pt x="0" y="29210"/>
                      </a:lnTo>
                      <a:lnTo>
                        <a:pt x="0" y="0"/>
                      </a:lnTo>
                      <a:lnTo>
                        <a:pt x="190500" y="0"/>
                      </a:lnTo>
                      <a:lnTo>
                        <a:pt x="190500" y="29210"/>
                      </a:lnTo>
                      <a:lnTo>
                        <a:pt x="111760" y="292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98" name="Graphic 4">
            <a:extLst>
              <a:ext uri="{FF2B5EF4-FFF2-40B4-BE49-F238E27FC236}">
                <a16:creationId xmlns:a16="http://schemas.microsoft.com/office/drawing/2014/main" id="{7BF229CB-CF72-71B7-50D5-60F36C6E311D}"/>
              </a:ext>
            </a:extLst>
          </p:cNvPr>
          <p:cNvGrpSpPr/>
          <p:nvPr/>
        </p:nvGrpSpPr>
        <p:grpSpPr>
          <a:xfrm>
            <a:off x="779780" y="1748789"/>
            <a:ext cx="2675890" cy="287020"/>
            <a:chOff x="779780" y="1748789"/>
            <a:chExt cx="2675890" cy="287020"/>
          </a:xfrm>
          <a:solidFill>
            <a:srgbClr val="8B0E04"/>
          </a:solidFill>
        </p:grpSpPr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D2F4E643-7E96-1A76-C486-9A2F90127E4F}"/>
                </a:ext>
              </a:extLst>
            </p:cNvPr>
            <p:cNvSpPr/>
            <p:nvPr/>
          </p:nvSpPr>
          <p:spPr>
            <a:xfrm>
              <a:off x="779780" y="1755139"/>
              <a:ext cx="173989" cy="274320"/>
            </a:xfrm>
            <a:custGeom>
              <a:avLst/>
              <a:gdLst>
                <a:gd name="connsiteX0" fmla="*/ 0 w 173989"/>
                <a:gd name="connsiteY0" fmla="*/ 274320 h 274320"/>
                <a:gd name="connsiteX1" fmla="*/ 0 w 173989"/>
                <a:gd name="connsiteY1" fmla="*/ 0 h 274320"/>
                <a:gd name="connsiteX2" fmla="*/ 80010 w 173989"/>
                <a:gd name="connsiteY2" fmla="*/ 0 h 274320"/>
                <a:gd name="connsiteX3" fmla="*/ 80010 w 173989"/>
                <a:gd name="connsiteY3" fmla="*/ 207010 h 274320"/>
                <a:gd name="connsiteX4" fmla="*/ 173990 w 173989"/>
                <a:gd name="connsiteY4" fmla="*/ 207010 h 274320"/>
                <a:gd name="connsiteX5" fmla="*/ 173990 w 173989"/>
                <a:gd name="connsiteY5" fmla="*/ 274320 h 274320"/>
                <a:gd name="connsiteX6" fmla="*/ 1270 w 173989"/>
                <a:gd name="connsiteY6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3989" h="274320">
                  <a:moveTo>
                    <a:pt x="0" y="274320"/>
                  </a:moveTo>
                  <a:lnTo>
                    <a:pt x="0" y="0"/>
                  </a:lnTo>
                  <a:lnTo>
                    <a:pt x="80010" y="0"/>
                  </a:lnTo>
                  <a:lnTo>
                    <a:pt x="80010" y="207010"/>
                  </a:lnTo>
                  <a:lnTo>
                    <a:pt x="173990" y="207010"/>
                  </a:lnTo>
                  <a:lnTo>
                    <a:pt x="173990" y="274320"/>
                  </a:lnTo>
                  <a:lnTo>
                    <a:pt x="1270" y="27432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286821FF-5CEB-B2AF-F669-3060E3295F6B}"/>
                </a:ext>
              </a:extLst>
            </p:cNvPr>
            <p:cNvSpPr/>
            <p:nvPr/>
          </p:nvSpPr>
          <p:spPr>
            <a:xfrm>
              <a:off x="972819" y="1748789"/>
              <a:ext cx="292100" cy="284480"/>
            </a:xfrm>
            <a:custGeom>
              <a:avLst/>
              <a:gdLst>
                <a:gd name="connsiteX0" fmla="*/ 146050 w 292100"/>
                <a:gd name="connsiteY0" fmla="*/ 0 h 284480"/>
                <a:gd name="connsiteX1" fmla="*/ 292100 w 292100"/>
                <a:gd name="connsiteY1" fmla="*/ 142240 h 284480"/>
                <a:gd name="connsiteX2" fmla="*/ 146050 w 292100"/>
                <a:gd name="connsiteY2" fmla="*/ 284480 h 284480"/>
                <a:gd name="connsiteX3" fmla="*/ 0 w 292100"/>
                <a:gd name="connsiteY3" fmla="*/ 142240 h 284480"/>
                <a:gd name="connsiteX4" fmla="*/ 146050 w 292100"/>
                <a:gd name="connsiteY4" fmla="*/ 0 h 284480"/>
                <a:gd name="connsiteX5" fmla="*/ 146050 w 292100"/>
                <a:gd name="connsiteY5" fmla="*/ 213360 h 284480"/>
                <a:gd name="connsiteX6" fmla="*/ 212090 w 292100"/>
                <a:gd name="connsiteY6" fmla="*/ 143510 h 284480"/>
                <a:gd name="connsiteX7" fmla="*/ 146050 w 292100"/>
                <a:gd name="connsiteY7" fmla="*/ 73660 h 284480"/>
                <a:gd name="connsiteX8" fmla="*/ 80010 w 292100"/>
                <a:gd name="connsiteY8" fmla="*/ 143510 h 284480"/>
                <a:gd name="connsiteX9" fmla="*/ 146050 w 292100"/>
                <a:gd name="connsiteY9" fmla="*/ 213360 h 284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00" h="284480">
                  <a:moveTo>
                    <a:pt x="146050" y="0"/>
                  </a:moveTo>
                  <a:cubicBezTo>
                    <a:pt x="232410" y="0"/>
                    <a:pt x="292100" y="64770"/>
                    <a:pt x="292100" y="142240"/>
                  </a:cubicBezTo>
                  <a:cubicBezTo>
                    <a:pt x="292100" y="219710"/>
                    <a:pt x="232410" y="284480"/>
                    <a:pt x="146050" y="284480"/>
                  </a:cubicBezTo>
                  <a:cubicBezTo>
                    <a:pt x="59690" y="284480"/>
                    <a:pt x="0" y="220980"/>
                    <a:pt x="0" y="142240"/>
                  </a:cubicBezTo>
                  <a:cubicBezTo>
                    <a:pt x="0" y="63500"/>
                    <a:pt x="59690" y="0"/>
                    <a:pt x="146050" y="0"/>
                  </a:cubicBezTo>
                  <a:close/>
                  <a:moveTo>
                    <a:pt x="146050" y="213360"/>
                  </a:moveTo>
                  <a:cubicBezTo>
                    <a:pt x="186690" y="213360"/>
                    <a:pt x="212090" y="180340"/>
                    <a:pt x="212090" y="143510"/>
                  </a:cubicBezTo>
                  <a:cubicBezTo>
                    <a:pt x="212090" y="106680"/>
                    <a:pt x="186690" y="73660"/>
                    <a:pt x="146050" y="73660"/>
                  </a:cubicBezTo>
                  <a:cubicBezTo>
                    <a:pt x="105410" y="73660"/>
                    <a:pt x="80010" y="107950"/>
                    <a:pt x="80010" y="143510"/>
                  </a:cubicBezTo>
                  <a:cubicBezTo>
                    <a:pt x="80010" y="179070"/>
                    <a:pt x="106680" y="213360"/>
                    <a:pt x="146050" y="21336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D7F8F77E-20BB-0670-BFE2-A9F1540EB89B}"/>
                </a:ext>
              </a:extLst>
            </p:cNvPr>
            <p:cNvSpPr/>
            <p:nvPr/>
          </p:nvSpPr>
          <p:spPr>
            <a:xfrm>
              <a:off x="1303019" y="1750060"/>
              <a:ext cx="247650" cy="284479"/>
            </a:xfrm>
            <a:custGeom>
              <a:avLst/>
              <a:gdLst>
                <a:gd name="connsiteX0" fmla="*/ 246380 w 247650"/>
                <a:gd name="connsiteY0" fmla="*/ 264160 h 284479"/>
                <a:gd name="connsiteX1" fmla="*/ 149860 w 247650"/>
                <a:gd name="connsiteY1" fmla="*/ 284480 h 284479"/>
                <a:gd name="connsiteX2" fmla="*/ 0 w 247650"/>
                <a:gd name="connsiteY2" fmla="*/ 142240 h 284479"/>
                <a:gd name="connsiteX3" fmla="*/ 146050 w 247650"/>
                <a:gd name="connsiteY3" fmla="*/ 0 h 284479"/>
                <a:gd name="connsiteX4" fmla="*/ 236220 w 247650"/>
                <a:gd name="connsiteY4" fmla="*/ 17780 h 284479"/>
                <a:gd name="connsiteX5" fmla="*/ 236220 w 247650"/>
                <a:gd name="connsiteY5" fmla="*/ 90170 h 284479"/>
                <a:gd name="connsiteX6" fmla="*/ 154940 w 247650"/>
                <a:gd name="connsiteY6" fmla="*/ 72390 h 284479"/>
                <a:gd name="connsiteX7" fmla="*/ 81280 w 247650"/>
                <a:gd name="connsiteY7" fmla="*/ 142240 h 284479"/>
                <a:gd name="connsiteX8" fmla="*/ 151130 w 247650"/>
                <a:gd name="connsiteY8" fmla="*/ 213360 h 284479"/>
                <a:gd name="connsiteX9" fmla="*/ 171450 w 247650"/>
                <a:gd name="connsiteY9" fmla="*/ 213360 h 284479"/>
                <a:gd name="connsiteX10" fmla="*/ 171450 w 247650"/>
                <a:gd name="connsiteY10" fmla="*/ 149860 h 284479"/>
                <a:gd name="connsiteX11" fmla="*/ 247650 w 247650"/>
                <a:gd name="connsiteY11" fmla="*/ 149860 h 284479"/>
                <a:gd name="connsiteX12" fmla="*/ 247650 w 247650"/>
                <a:gd name="connsiteY12" fmla="*/ 265430 h 284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7650" h="284479">
                  <a:moveTo>
                    <a:pt x="246380" y="264160"/>
                  </a:moveTo>
                  <a:cubicBezTo>
                    <a:pt x="219710" y="276860"/>
                    <a:pt x="184150" y="284480"/>
                    <a:pt x="149860" y="284480"/>
                  </a:cubicBezTo>
                  <a:cubicBezTo>
                    <a:pt x="59690" y="284480"/>
                    <a:pt x="0" y="220980"/>
                    <a:pt x="0" y="142240"/>
                  </a:cubicBezTo>
                  <a:cubicBezTo>
                    <a:pt x="0" y="63500"/>
                    <a:pt x="59690" y="0"/>
                    <a:pt x="146050" y="0"/>
                  </a:cubicBezTo>
                  <a:cubicBezTo>
                    <a:pt x="232410" y="0"/>
                    <a:pt x="214630" y="7620"/>
                    <a:pt x="236220" y="17780"/>
                  </a:cubicBezTo>
                  <a:lnTo>
                    <a:pt x="236220" y="90170"/>
                  </a:lnTo>
                  <a:cubicBezTo>
                    <a:pt x="218440" y="82550"/>
                    <a:pt x="191770" y="72390"/>
                    <a:pt x="154940" y="72390"/>
                  </a:cubicBezTo>
                  <a:cubicBezTo>
                    <a:pt x="118110" y="72390"/>
                    <a:pt x="81280" y="106680"/>
                    <a:pt x="81280" y="142240"/>
                  </a:cubicBezTo>
                  <a:cubicBezTo>
                    <a:pt x="81280" y="177800"/>
                    <a:pt x="105410" y="213360"/>
                    <a:pt x="151130" y="213360"/>
                  </a:cubicBezTo>
                  <a:cubicBezTo>
                    <a:pt x="196850" y="213360"/>
                    <a:pt x="165100" y="213360"/>
                    <a:pt x="171450" y="213360"/>
                  </a:cubicBezTo>
                  <a:lnTo>
                    <a:pt x="171450" y="149860"/>
                  </a:lnTo>
                  <a:lnTo>
                    <a:pt x="247650" y="149860"/>
                  </a:lnTo>
                  <a:lnTo>
                    <a:pt x="247650" y="26543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EF8BAB02-3D39-11F1-C353-FEBD06F33E74}"/>
                </a:ext>
              </a:extLst>
            </p:cNvPr>
            <p:cNvSpPr/>
            <p:nvPr/>
          </p:nvSpPr>
          <p:spPr>
            <a:xfrm>
              <a:off x="1590039" y="1748789"/>
              <a:ext cx="292100" cy="284480"/>
            </a:xfrm>
            <a:custGeom>
              <a:avLst/>
              <a:gdLst>
                <a:gd name="connsiteX0" fmla="*/ 146050 w 292100"/>
                <a:gd name="connsiteY0" fmla="*/ 0 h 284480"/>
                <a:gd name="connsiteX1" fmla="*/ 292100 w 292100"/>
                <a:gd name="connsiteY1" fmla="*/ 142240 h 284480"/>
                <a:gd name="connsiteX2" fmla="*/ 146050 w 292100"/>
                <a:gd name="connsiteY2" fmla="*/ 284480 h 284480"/>
                <a:gd name="connsiteX3" fmla="*/ 0 w 292100"/>
                <a:gd name="connsiteY3" fmla="*/ 142240 h 284480"/>
                <a:gd name="connsiteX4" fmla="*/ 146050 w 292100"/>
                <a:gd name="connsiteY4" fmla="*/ 0 h 284480"/>
                <a:gd name="connsiteX5" fmla="*/ 146050 w 292100"/>
                <a:gd name="connsiteY5" fmla="*/ 213360 h 284480"/>
                <a:gd name="connsiteX6" fmla="*/ 212090 w 292100"/>
                <a:gd name="connsiteY6" fmla="*/ 143510 h 284480"/>
                <a:gd name="connsiteX7" fmla="*/ 146050 w 292100"/>
                <a:gd name="connsiteY7" fmla="*/ 73660 h 284480"/>
                <a:gd name="connsiteX8" fmla="*/ 80010 w 292100"/>
                <a:gd name="connsiteY8" fmla="*/ 143510 h 284480"/>
                <a:gd name="connsiteX9" fmla="*/ 146050 w 292100"/>
                <a:gd name="connsiteY9" fmla="*/ 213360 h 284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00" h="284480">
                  <a:moveTo>
                    <a:pt x="146050" y="0"/>
                  </a:moveTo>
                  <a:cubicBezTo>
                    <a:pt x="232410" y="0"/>
                    <a:pt x="292100" y="64770"/>
                    <a:pt x="292100" y="142240"/>
                  </a:cubicBezTo>
                  <a:cubicBezTo>
                    <a:pt x="292100" y="219710"/>
                    <a:pt x="232410" y="284480"/>
                    <a:pt x="146050" y="284480"/>
                  </a:cubicBezTo>
                  <a:cubicBezTo>
                    <a:pt x="59690" y="284480"/>
                    <a:pt x="0" y="220980"/>
                    <a:pt x="0" y="142240"/>
                  </a:cubicBezTo>
                  <a:cubicBezTo>
                    <a:pt x="0" y="63500"/>
                    <a:pt x="59690" y="0"/>
                    <a:pt x="146050" y="0"/>
                  </a:cubicBezTo>
                  <a:close/>
                  <a:moveTo>
                    <a:pt x="146050" y="213360"/>
                  </a:moveTo>
                  <a:cubicBezTo>
                    <a:pt x="186690" y="213360"/>
                    <a:pt x="212090" y="180340"/>
                    <a:pt x="212090" y="143510"/>
                  </a:cubicBezTo>
                  <a:cubicBezTo>
                    <a:pt x="212090" y="106680"/>
                    <a:pt x="186690" y="73660"/>
                    <a:pt x="146050" y="73660"/>
                  </a:cubicBezTo>
                  <a:cubicBezTo>
                    <a:pt x="105410" y="73660"/>
                    <a:pt x="80010" y="107950"/>
                    <a:pt x="80010" y="143510"/>
                  </a:cubicBezTo>
                  <a:cubicBezTo>
                    <a:pt x="80010" y="179070"/>
                    <a:pt x="106680" y="213360"/>
                    <a:pt x="146050" y="21336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AE82B705-E8AE-FF30-9ABC-8C03A6A88B6D}"/>
                </a:ext>
              </a:extLst>
            </p:cNvPr>
            <p:cNvSpPr/>
            <p:nvPr/>
          </p:nvSpPr>
          <p:spPr>
            <a:xfrm>
              <a:off x="2010410" y="1751329"/>
              <a:ext cx="276860" cy="278130"/>
            </a:xfrm>
            <a:custGeom>
              <a:avLst/>
              <a:gdLst>
                <a:gd name="connsiteX0" fmla="*/ 76200 w 276860"/>
                <a:gd name="connsiteY0" fmla="*/ 151130 h 278130"/>
                <a:gd name="connsiteX1" fmla="*/ 76200 w 276860"/>
                <a:gd name="connsiteY1" fmla="*/ 278130 h 278130"/>
                <a:gd name="connsiteX2" fmla="*/ 0 w 276860"/>
                <a:gd name="connsiteY2" fmla="*/ 278130 h 278130"/>
                <a:gd name="connsiteX3" fmla="*/ 0 w 276860"/>
                <a:gd name="connsiteY3" fmla="*/ 0 h 278130"/>
                <a:gd name="connsiteX4" fmla="*/ 1270 w 276860"/>
                <a:gd name="connsiteY4" fmla="*/ 0 h 278130"/>
                <a:gd name="connsiteX5" fmla="*/ 138430 w 276860"/>
                <a:gd name="connsiteY5" fmla="*/ 113030 h 278130"/>
                <a:gd name="connsiteX6" fmla="*/ 274320 w 276860"/>
                <a:gd name="connsiteY6" fmla="*/ 0 h 278130"/>
                <a:gd name="connsiteX7" fmla="*/ 276860 w 276860"/>
                <a:gd name="connsiteY7" fmla="*/ 0 h 278130"/>
                <a:gd name="connsiteX8" fmla="*/ 276860 w 276860"/>
                <a:gd name="connsiteY8" fmla="*/ 278130 h 278130"/>
                <a:gd name="connsiteX9" fmla="*/ 200660 w 276860"/>
                <a:gd name="connsiteY9" fmla="*/ 278130 h 278130"/>
                <a:gd name="connsiteX10" fmla="*/ 200660 w 276860"/>
                <a:gd name="connsiteY10" fmla="*/ 151130 h 278130"/>
                <a:gd name="connsiteX11" fmla="*/ 138430 w 276860"/>
                <a:gd name="connsiteY11" fmla="*/ 201930 h 278130"/>
                <a:gd name="connsiteX12" fmla="*/ 76200 w 276860"/>
                <a:gd name="connsiteY12" fmla="*/ 151130 h 278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6860" h="278130">
                  <a:moveTo>
                    <a:pt x="76200" y="151130"/>
                  </a:moveTo>
                  <a:lnTo>
                    <a:pt x="76200" y="278130"/>
                  </a:lnTo>
                  <a:lnTo>
                    <a:pt x="0" y="27813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138430" y="113030"/>
                  </a:lnTo>
                  <a:lnTo>
                    <a:pt x="274320" y="0"/>
                  </a:lnTo>
                  <a:lnTo>
                    <a:pt x="276860" y="0"/>
                  </a:lnTo>
                  <a:lnTo>
                    <a:pt x="276860" y="278130"/>
                  </a:lnTo>
                  <a:lnTo>
                    <a:pt x="200660" y="278130"/>
                  </a:lnTo>
                  <a:lnTo>
                    <a:pt x="200660" y="151130"/>
                  </a:lnTo>
                  <a:lnTo>
                    <a:pt x="138430" y="201930"/>
                  </a:lnTo>
                  <a:lnTo>
                    <a:pt x="76200" y="15113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0F02E55D-8C19-4A1D-D3DD-5FDCC53C05AF}"/>
                </a:ext>
              </a:extLst>
            </p:cNvPr>
            <p:cNvSpPr/>
            <p:nvPr/>
          </p:nvSpPr>
          <p:spPr>
            <a:xfrm>
              <a:off x="2349500" y="1755139"/>
              <a:ext cx="80010" cy="274320"/>
            </a:xfrm>
            <a:custGeom>
              <a:avLst/>
              <a:gdLst>
                <a:gd name="connsiteX0" fmla="*/ 80010 w 80010"/>
                <a:gd name="connsiteY0" fmla="*/ 274320 h 274320"/>
                <a:gd name="connsiteX1" fmla="*/ 0 w 80010"/>
                <a:gd name="connsiteY1" fmla="*/ 274320 h 274320"/>
                <a:gd name="connsiteX2" fmla="*/ 0 w 80010"/>
                <a:gd name="connsiteY2" fmla="*/ 0 h 274320"/>
                <a:gd name="connsiteX3" fmla="*/ 80010 w 80010"/>
                <a:gd name="connsiteY3" fmla="*/ 0 h 274320"/>
                <a:gd name="connsiteX4" fmla="*/ 80010 w 80010"/>
                <a:gd name="connsiteY4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10" h="274320">
                  <a:moveTo>
                    <a:pt x="80010" y="274320"/>
                  </a:moveTo>
                  <a:lnTo>
                    <a:pt x="0" y="274320"/>
                  </a:lnTo>
                  <a:lnTo>
                    <a:pt x="0" y="0"/>
                  </a:lnTo>
                  <a:lnTo>
                    <a:pt x="80010" y="0"/>
                  </a:lnTo>
                  <a:lnTo>
                    <a:pt x="80010" y="27432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056E4925-6541-F623-99B0-2314CEB2295D}"/>
                </a:ext>
              </a:extLst>
            </p:cNvPr>
            <p:cNvSpPr/>
            <p:nvPr/>
          </p:nvSpPr>
          <p:spPr>
            <a:xfrm>
              <a:off x="2481579" y="1750060"/>
              <a:ext cx="201930" cy="285750"/>
            </a:xfrm>
            <a:custGeom>
              <a:avLst/>
              <a:gdLst>
                <a:gd name="connsiteX0" fmla="*/ 199390 w 201930"/>
                <a:gd name="connsiteY0" fmla="*/ 201930 h 285750"/>
                <a:gd name="connsiteX1" fmla="*/ 88900 w 201930"/>
                <a:gd name="connsiteY1" fmla="*/ 285750 h 285750"/>
                <a:gd name="connsiteX2" fmla="*/ 5080 w 201930"/>
                <a:gd name="connsiteY2" fmla="*/ 270510 h 285750"/>
                <a:gd name="connsiteX3" fmla="*/ 5080 w 201930"/>
                <a:gd name="connsiteY3" fmla="*/ 194310 h 285750"/>
                <a:gd name="connsiteX4" fmla="*/ 85090 w 201930"/>
                <a:gd name="connsiteY4" fmla="*/ 215900 h 285750"/>
                <a:gd name="connsiteX5" fmla="*/ 121920 w 201930"/>
                <a:gd name="connsiteY5" fmla="*/ 201930 h 285750"/>
                <a:gd name="connsiteX6" fmla="*/ 74930 w 201930"/>
                <a:gd name="connsiteY6" fmla="*/ 173990 h 285750"/>
                <a:gd name="connsiteX7" fmla="*/ 0 w 201930"/>
                <a:gd name="connsiteY7" fmla="*/ 86360 h 285750"/>
                <a:gd name="connsiteX8" fmla="*/ 107950 w 201930"/>
                <a:gd name="connsiteY8" fmla="*/ 0 h 285750"/>
                <a:gd name="connsiteX9" fmla="*/ 182880 w 201930"/>
                <a:gd name="connsiteY9" fmla="*/ 12700 h 285750"/>
                <a:gd name="connsiteX10" fmla="*/ 182880 w 201930"/>
                <a:gd name="connsiteY10" fmla="*/ 86360 h 285750"/>
                <a:gd name="connsiteX11" fmla="*/ 115570 w 201930"/>
                <a:gd name="connsiteY11" fmla="*/ 68580 h 285750"/>
                <a:gd name="connsiteX12" fmla="*/ 80010 w 201930"/>
                <a:gd name="connsiteY12" fmla="*/ 86360 h 285750"/>
                <a:gd name="connsiteX13" fmla="*/ 124460 w 201930"/>
                <a:gd name="connsiteY13" fmla="*/ 114300 h 285750"/>
                <a:gd name="connsiteX14" fmla="*/ 201930 w 201930"/>
                <a:gd name="connsiteY14" fmla="*/ 20193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1930" h="285750">
                  <a:moveTo>
                    <a:pt x="199390" y="201930"/>
                  </a:moveTo>
                  <a:cubicBezTo>
                    <a:pt x="199390" y="254000"/>
                    <a:pt x="160020" y="285750"/>
                    <a:pt x="88900" y="285750"/>
                  </a:cubicBezTo>
                  <a:cubicBezTo>
                    <a:pt x="17780" y="285750"/>
                    <a:pt x="26670" y="279400"/>
                    <a:pt x="5080" y="270510"/>
                  </a:cubicBezTo>
                  <a:lnTo>
                    <a:pt x="5080" y="194310"/>
                  </a:lnTo>
                  <a:cubicBezTo>
                    <a:pt x="30480" y="208280"/>
                    <a:pt x="60960" y="215900"/>
                    <a:pt x="85090" y="215900"/>
                  </a:cubicBezTo>
                  <a:cubicBezTo>
                    <a:pt x="109220" y="215900"/>
                    <a:pt x="121920" y="212090"/>
                    <a:pt x="121920" y="201930"/>
                  </a:cubicBezTo>
                  <a:cubicBezTo>
                    <a:pt x="121920" y="191770"/>
                    <a:pt x="104140" y="185420"/>
                    <a:pt x="74930" y="173990"/>
                  </a:cubicBezTo>
                  <a:cubicBezTo>
                    <a:pt x="30480" y="157480"/>
                    <a:pt x="0" y="138430"/>
                    <a:pt x="0" y="86360"/>
                  </a:cubicBezTo>
                  <a:cubicBezTo>
                    <a:pt x="0" y="34290"/>
                    <a:pt x="41910" y="0"/>
                    <a:pt x="107950" y="0"/>
                  </a:cubicBezTo>
                  <a:cubicBezTo>
                    <a:pt x="173990" y="0"/>
                    <a:pt x="163830" y="5080"/>
                    <a:pt x="182880" y="12700"/>
                  </a:cubicBezTo>
                  <a:lnTo>
                    <a:pt x="182880" y="86360"/>
                  </a:lnTo>
                  <a:cubicBezTo>
                    <a:pt x="166370" y="74930"/>
                    <a:pt x="140970" y="68580"/>
                    <a:pt x="115570" y="68580"/>
                  </a:cubicBezTo>
                  <a:cubicBezTo>
                    <a:pt x="90170" y="68580"/>
                    <a:pt x="80010" y="74930"/>
                    <a:pt x="80010" y="86360"/>
                  </a:cubicBezTo>
                  <a:cubicBezTo>
                    <a:pt x="80010" y="97790"/>
                    <a:pt x="96520" y="102870"/>
                    <a:pt x="124460" y="114300"/>
                  </a:cubicBezTo>
                  <a:cubicBezTo>
                    <a:pt x="168910" y="132080"/>
                    <a:pt x="201930" y="151130"/>
                    <a:pt x="201930" y="20193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28BA0F30-AAD6-DCB2-50D2-DF237C6ECD7E}"/>
                </a:ext>
              </a:extLst>
            </p:cNvPr>
            <p:cNvSpPr/>
            <p:nvPr/>
          </p:nvSpPr>
          <p:spPr>
            <a:xfrm>
              <a:off x="2725420" y="1755139"/>
              <a:ext cx="246379" cy="279400"/>
            </a:xfrm>
            <a:custGeom>
              <a:avLst/>
              <a:gdLst>
                <a:gd name="connsiteX0" fmla="*/ 0 w 246379"/>
                <a:gd name="connsiteY0" fmla="*/ 0 h 279400"/>
                <a:gd name="connsiteX1" fmla="*/ 80010 w 246379"/>
                <a:gd name="connsiteY1" fmla="*/ 0 h 279400"/>
                <a:gd name="connsiteX2" fmla="*/ 80010 w 246379"/>
                <a:gd name="connsiteY2" fmla="*/ 161290 h 279400"/>
                <a:gd name="connsiteX3" fmla="*/ 123190 w 246379"/>
                <a:gd name="connsiteY3" fmla="*/ 207010 h 279400"/>
                <a:gd name="connsiteX4" fmla="*/ 166370 w 246379"/>
                <a:gd name="connsiteY4" fmla="*/ 161290 h 279400"/>
                <a:gd name="connsiteX5" fmla="*/ 166370 w 246379"/>
                <a:gd name="connsiteY5" fmla="*/ 0 h 279400"/>
                <a:gd name="connsiteX6" fmla="*/ 246380 w 246379"/>
                <a:gd name="connsiteY6" fmla="*/ 0 h 279400"/>
                <a:gd name="connsiteX7" fmla="*/ 246380 w 246379"/>
                <a:gd name="connsiteY7" fmla="*/ 170180 h 279400"/>
                <a:gd name="connsiteX8" fmla="*/ 123190 w 246379"/>
                <a:gd name="connsiteY8" fmla="*/ 279400 h 279400"/>
                <a:gd name="connsiteX9" fmla="*/ 0 w 246379"/>
                <a:gd name="connsiteY9" fmla="*/ 170180 h 279400"/>
                <a:gd name="connsiteX10" fmla="*/ 0 w 246379"/>
                <a:gd name="connsiteY10" fmla="*/ 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6379" h="279400">
                  <a:moveTo>
                    <a:pt x="0" y="0"/>
                  </a:moveTo>
                  <a:lnTo>
                    <a:pt x="80010" y="0"/>
                  </a:lnTo>
                  <a:lnTo>
                    <a:pt x="80010" y="161290"/>
                  </a:lnTo>
                  <a:cubicBezTo>
                    <a:pt x="80010" y="190500"/>
                    <a:pt x="93980" y="207010"/>
                    <a:pt x="123190" y="207010"/>
                  </a:cubicBezTo>
                  <a:cubicBezTo>
                    <a:pt x="152400" y="207010"/>
                    <a:pt x="166370" y="190500"/>
                    <a:pt x="166370" y="161290"/>
                  </a:cubicBezTo>
                  <a:lnTo>
                    <a:pt x="166370" y="0"/>
                  </a:lnTo>
                  <a:lnTo>
                    <a:pt x="246380" y="0"/>
                  </a:lnTo>
                  <a:lnTo>
                    <a:pt x="246380" y="170180"/>
                  </a:lnTo>
                  <a:cubicBezTo>
                    <a:pt x="246380" y="234950"/>
                    <a:pt x="200660" y="279400"/>
                    <a:pt x="123190" y="279400"/>
                  </a:cubicBezTo>
                  <a:cubicBezTo>
                    <a:pt x="45720" y="279400"/>
                    <a:pt x="0" y="234950"/>
                    <a:pt x="0" y="17018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FC8CC191-5BD5-A806-EC68-897B6B0827A4}"/>
                </a:ext>
              </a:extLst>
            </p:cNvPr>
            <p:cNvSpPr/>
            <p:nvPr/>
          </p:nvSpPr>
          <p:spPr>
            <a:xfrm>
              <a:off x="3021329" y="1750060"/>
              <a:ext cx="201930" cy="285750"/>
            </a:xfrm>
            <a:custGeom>
              <a:avLst/>
              <a:gdLst>
                <a:gd name="connsiteX0" fmla="*/ 199390 w 201930"/>
                <a:gd name="connsiteY0" fmla="*/ 201930 h 285750"/>
                <a:gd name="connsiteX1" fmla="*/ 88900 w 201930"/>
                <a:gd name="connsiteY1" fmla="*/ 285750 h 285750"/>
                <a:gd name="connsiteX2" fmla="*/ 5080 w 201930"/>
                <a:gd name="connsiteY2" fmla="*/ 270510 h 285750"/>
                <a:gd name="connsiteX3" fmla="*/ 5080 w 201930"/>
                <a:gd name="connsiteY3" fmla="*/ 194310 h 285750"/>
                <a:gd name="connsiteX4" fmla="*/ 85090 w 201930"/>
                <a:gd name="connsiteY4" fmla="*/ 215900 h 285750"/>
                <a:gd name="connsiteX5" fmla="*/ 121920 w 201930"/>
                <a:gd name="connsiteY5" fmla="*/ 201930 h 285750"/>
                <a:gd name="connsiteX6" fmla="*/ 74930 w 201930"/>
                <a:gd name="connsiteY6" fmla="*/ 173990 h 285750"/>
                <a:gd name="connsiteX7" fmla="*/ 0 w 201930"/>
                <a:gd name="connsiteY7" fmla="*/ 86360 h 285750"/>
                <a:gd name="connsiteX8" fmla="*/ 107950 w 201930"/>
                <a:gd name="connsiteY8" fmla="*/ 0 h 285750"/>
                <a:gd name="connsiteX9" fmla="*/ 182880 w 201930"/>
                <a:gd name="connsiteY9" fmla="*/ 12700 h 285750"/>
                <a:gd name="connsiteX10" fmla="*/ 182880 w 201930"/>
                <a:gd name="connsiteY10" fmla="*/ 86360 h 285750"/>
                <a:gd name="connsiteX11" fmla="*/ 115570 w 201930"/>
                <a:gd name="connsiteY11" fmla="*/ 68580 h 285750"/>
                <a:gd name="connsiteX12" fmla="*/ 80010 w 201930"/>
                <a:gd name="connsiteY12" fmla="*/ 86360 h 285750"/>
                <a:gd name="connsiteX13" fmla="*/ 124460 w 201930"/>
                <a:gd name="connsiteY13" fmla="*/ 114300 h 285750"/>
                <a:gd name="connsiteX14" fmla="*/ 201930 w 201930"/>
                <a:gd name="connsiteY14" fmla="*/ 20193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1930" h="285750">
                  <a:moveTo>
                    <a:pt x="199390" y="201930"/>
                  </a:moveTo>
                  <a:cubicBezTo>
                    <a:pt x="199390" y="254000"/>
                    <a:pt x="160020" y="285750"/>
                    <a:pt x="88900" y="285750"/>
                  </a:cubicBezTo>
                  <a:cubicBezTo>
                    <a:pt x="17780" y="285750"/>
                    <a:pt x="26670" y="279400"/>
                    <a:pt x="5080" y="270510"/>
                  </a:cubicBezTo>
                  <a:lnTo>
                    <a:pt x="5080" y="194310"/>
                  </a:lnTo>
                  <a:cubicBezTo>
                    <a:pt x="30480" y="208280"/>
                    <a:pt x="60960" y="215900"/>
                    <a:pt x="85090" y="215900"/>
                  </a:cubicBezTo>
                  <a:cubicBezTo>
                    <a:pt x="109220" y="215900"/>
                    <a:pt x="121920" y="212090"/>
                    <a:pt x="121920" y="201930"/>
                  </a:cubicBezTo>
                  <a:cubicBezTo>
                    <a:pt x="121920" y="191770"/>
                    <a:pt x="104140" y="185420"/>
                    <a:pt x="74930" y="173990"/>
                  </a:cubicBezTo>
                  <a:cubicBezTo>
                    <a:pt x="30480" y="157480"/>
                    <a:pt x="0" y="138430"/>
                    <a:pt x="0" y="86360"/>
                  </a:cubicBezTo>
                  <a:cubicBezTo>
                    <a:pt x="0" y="34290"/>
                    <a:pt x="41910" y="0"/>
                    <a:pt x="107950" y="0"/>
                  </a:cubicBezTo>
                  <a:cubicBezTo>
                    <a:pt x="173990" y="0"/>
                    <a:pt x="163830" y="5080"/>
                    <a:pt x="182880" y="12700"/>
                  </a:cubicBezTo>
                  <a:lnTo>
                    <a:pt x="182880" y="86360"/>
                  </a:lnTo>
                  <a:cubicBezTo>
                    <a:pt x="166370" y="74930"/>
                    <a:pt x="140970" y="68580"/>
                    <a:pt x="115570" y="68580"/>
                  </a:cubicBezTo>
                  <a:cubicBezTo>
                    <a:pt x="90170" y="68580"/>
                    <a:pt x="80010" y="74930"/>
                    <a:pt x="80010" y="86360"/>
                  </a:cubicBezTo>
                  <a:cubicBezTo>
                    <a:pt x="80010" y="97790"/>
                    <a:pt x="96520" y="102870"/>
                    <a:pt x="124460" y="114300"/>
                  </a:cubicBezTo>
                  <a:cubicBezTo>
                    <a:pt x="168910" y="132080"/>
                    <a:pt x="201930" y="151130"/>
                    <a:pt x="201930" y="20193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531E8E1C-11AA-338F-847D-3E69333F94BB}"/>
                </a:ext>
              </a:extLst>
            </p:cNvPr>
            <p:cNvSpPr/>
            <p:nvPr/>
          </p:nvSpPr>
          <p:spPr>
            <a:xfrm>
              <a:off x="3266440" y="1755139"/>
              <a:ext cx="189229" cy="274320"/>
            </a:xfrm>
            <a:custGeom>
              <a:avLst/>
              <a:gdLst>
                <a:gd name="connsiteX0" fmla="*/ 0 w 189229"/>
                <a:gd name="connsiteY0" fmla="*/ 0 h 274320"/>
                <a:gd name="connsiteX1" fmla="*/ 184150 w 189229"/>
                <a:gd name="connsiteY1" fmla="*/ 0 h 274320"/>
                <a:gd name="connsiteX2" fmla="*/ 184150 w 189229"/>
                <a:gd name="connsiteY2" fmla="*/ 67310 h 274320"/>
                <a:gd name="connsiteX3" fmla="*/ 80010 w 189229"/>
                <a:gd name="connsiteY3" fmla="*/ 67310 h 274320"/>
                <a:gd name="connsiteX4" fmla="*/ 80010 w 189229"/>
                <a:gd name="connsiteY4" fmla="*/ 104140 h 274320"/>
                <a:gd name="connsiteX5" fmla="*/ 168910 w 189229"/>
                <a:gd name="connsiteY5" fmla="*/ 104140 h 274320"/>
                <a:gd name="connsiteX6" fmla="*/ 168910 w 189229"/>
                <a:gd name="connsiteY6" fmla="*/ 166370 h 274320"/>
                <a:gd name="connsiteX7" fmla="*/ 80010 w 189229"/>
                <a:gd name="connsiteY7" fmla="*/ 166370 h 274320"/>
                <a:gd name="connsiteX8" fmla="*/ 80010 w 189229"/>
                <a:gd name="connsiteY8" fmla="*/ 207010 h 274320"/>
                <a:gd name="connsiteX9" fmla="*/ 189230 w 189229"/>
                <a:gd name="connsiteY9" fmla="*/ 207010 h 274320"/>
                <a:gd name="connsiteX10" fmla="*/ 189230 w 189229"/>
                <a:gd name="connsiteY10" fmla="*/ 274320 h 274320"/>
                <a:gd name="connsiteX11" fmla="*/ 0 w 189229"/>
                <a:gd name="connsiteY11" fmla="*/ 274320 h 274320"/>
                <a:gd name="connsiteX12" fmla="*/ 0 w 189229"/>
                <a:gd name="connsiteY12" fmla="*/ 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229" h="274320">
                  <a:moveTo>
                    <a:pt x="0" y="0"/>
                  </a:moveTo>
                  <a:lnTo>
                    <a:pt x="184150" y="0"/>
                  </a:lnTo>
                  <a:lnTo>
                    <a:pt x="184150" y="67310"/>
                  </a:lnTo>
                  <a:lnTo>
                    <a:pt x="80010" y="67310"/>
                  </a:lnTo>
                  <a:lnTo>
                    <a:pt x="80010" y="104140"/>
                  </a:lnTo>
                  <a:lnTo>
                    <a:pt x="168910" y="104140"/>
                  </a:lnTo>
                  <a:lnTo>
                    <a:pt x="168910" y="166370"/>
                  </a:lnTo>
                  <a:lnTo>
                    <a:pt x="80010" y="166370"/>
                  </a:lnTo>
                  <a:lnTo>
                    <a:pt x="80010" y="207010"/>
                  </a:lnTo>
                  <a:lnTo>
                    <a:pt x="189230" y="207010"/>
                  </a:lnTo>
                  <a:lnTo>
                    <a:pt x="189230" y="274320"/>
                  </a:lnTo>
                  <a:lnTo>
                    <a:pt x="0" y="2743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7B7A16DF-53FA-1CA3-3CF3-F4386012CBA6}"/>
              </a:ext>
            </a:extLst>
          </p:cNvPr>
          <p:cNvGrpSpPr/>
          <p:nvPr/>
        </p:nvGrpSpPr>
        <p:grpSpPr>
          <a:xfrm>
            <a:off x="5129530" y="2499360"/>
            <a:ext cx="4241800" cy="2147569"/>
            <a:chOff x="5129530" y="2499360"/>
            <a:chExt cx="4241800" cy="2147569"/>
          </a:xfrm>
        </p:grpSpPr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8EF0551F-75D8-70B4-C186-8469573541E8}"/>
                </a:ext>
              </a:extLst>
            </p:cNvPr>
            <p:cNvSpPr/>
            <p:nvPr/>
          </p:nvSpPr>
          <p:spPr>
            <a:xfrm>
              <a:off x="5129530" y="2499360"/>
              <a:ext cx="4241800" cy="2147569"/>
            </a:xfrm>
            <a:custGeom>
              <a:avLst/>
              <a:gdLst>
                <a:gd name="connsiteX0" fmla="*/ 0 w 4241800"/>
                <a:gd name="connsiteY0" fmla="*/ 0 h 2147569"/>
                <a:gd name="connsiteX1" fmla="*/ 4241801 w 4241800"/>
                <a:gd name="connsiteY1" fmla="*/ 0 h 2147569"/>
                <a:gd name="connsiteX2" fmla="*/ 4241801 w 4241800"/>
                <a:gd name="connsiteY2" fmla="*/ 2147570 h 2147569"/>
                <a:gd name="connsiteX3" fmla="*/ 0 w 4241800"/>
                <a:gd name="connsiteY3" fmla="*/ 2147570 h 214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1800" h="2147569">
                  <a:moveTo>
                    <a:pt x="0" y="0"/>
                  </a:moveTo>
                  <a:lnTo>
                    <a:pt x="4241801" y="0"/>
                  </a:lnTo>
                  <a:lnTo>
                    <a:pt x="4241801" y="2147570"/>
                  </a:lnTo>
                  <a:lnTo>
                    <a:pt x="0" y="2147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10" name="Graphic 4">
              <a:extLst>
                <a:ext uri="{FF2B5EF4-FFF2-40B4-BE49-F238E27FC236}">
                  <a16:creationId xmlns:a16="http://schemas.microsoft.com/office/drawing/2014/main" id="{32964EBC-8A3F-30D6-67E5-88DF1E6CC33F}"/>
                </a:ext>
              </a:extLst>
            </p:cNvPr>
            <p:cNvGrpSpPr/>
            <p:nvPr/>
          </p:nvGrpSpPr>
          <p:grpSpPr>
            <a:xfrm>
              <a:off x="5713729" y="3202939"/>
              <a:ext cx="3063239" cy="637539"/>
              <a:chOff x="5713729" y="3202939"/>
              <a:chExt cx="3063239" cy="637539"/>
            </a:xfrm>
          </p:grpSpPr>
          <p:grpSp>
            <p:nvGrpSpPr>
              <p:cNvPr id="111" name="Graphic 4">
                <a:extLst>
                  <a:ext uri="{FF2B5EF4-FFF2-40B4-BE49-F238E27FC236}">
                    <a16:creationId xmlns:a16="http://schemas.microsoft.com/office/drawing/2014/main" id="{F841F664-65B4-8E32-37DE-B1A05D98E22C}"/>
                  </a:ext>
                </a:extLst>
              </p:cNvPr>
              <p:cNvGrpSpPr/>
              <p:nvPr/>
            </p:nvGrpSpPr>
            <p:grpSpPr>
              <a:xfrm>
                <a:off x="6372859" y="3244850"/>
                <a:ext cx="2404109" cy="269240"/>
                <a:chOff x="6372859" y="3244850"/>
                <a:chExt cx="2404109" cy="269240"/>
              </a:xfrm>
              <a:solidFill>
                <a:srgbClr val="FFFFFF"/>
              </a:solidFill>
            </p:grpSpPr>
            <p:sp>
              <p:nvSpPr>
                <p:cNvPr id="112" name="Freeform 111">
                  <a:extLst>
                    <a:ext uri="{FF2B5EF4-FFF2-40B4-BE49-F238E27FC236}">
                      <a16:creationId xmlns:a16="http://schemas.microsoft.com/office/drawing/2014/main" id="{20CE4EB5-7BF4-C133-0AE6-915AE93E1070}"/>
                    </a:ext>
                  </a:extLst>
                </p:cNvPr>
                <p:cNvSpPr/>
                <p:nvPr/>
              </p:nvSpPr>
              <p:spPr>
                <a:xfrm>
                  <a:off x="6372859" y="3247389"/>
                  <a:ext cx="267970" cy="262889"/>
                </a:xfrm>
                <a:custGeom>
                  <a:avLst/>
                  <a:gdLst>
                    <a:gd name="connsiteX0" fmla="*/ 172720 w 267970"/>
                    <a:gd name="connsiteY0" fmla="*/ 228600 h 262889"/>
                    <a:gd name="connsiteX1" fmla="*/ 93980 w 267970"/>
                    <a:gd name="connsiteY1" fmla="*/ 228600 h 262889"/>
                    <a:gd name="connsiteX2" fmla="*/ 78740 w 267970"/>
                    <a:gd name="connsiteY2" fmla="*/ 262890 h 262889"/>
                    <a:gd name="connsiteX3" fmla="*/ 0 w 267970"/>
                    <a:gd name="connsiteY3" fmla="*/ 262890 h 262889"/>
                    <a:gd name="connsiteX4" fmla="*/ 132080 w 267970"/>
                    <a:gd name="connsiteY4" fmla="*/ 0 h 262889"/>
                    <a:gd name="connsiteX5" fmla="*/ 135890 w 267970"/>
                    <a:gd name="connsiteY5" fmla="*/ 0 h 262889"/>
                    <a:gd name="connsiteX6" fmla="*/ 267970 w 267970"/>
                    <a:gd name="connsiteY6" fmla="*/ 262890 h 262889"/>
                    <a:gd name="connsiteX7" fmla="*/ 189230 w 267970"/>
                    <a:gd name="connsiteY7" fmla="*/ 262890 h 262889"/>
                    <a:gd name="connsiteX8" fmla="*/ 172720 w 267970"/>
                    <a:gd name="connsiteY8" fmla="*/ 228600 h 262889"/>
                    <a:gd name="connsiteX9" fmla="*/ 114300 w 267970"/>
                    <a:gd name="connsiteY9" fmla="*/ 179070 h 262889"/>
                    <a:gd name="connsiteX10" fmla="*/ 151130 w 267970"/>
                    <a:gd name="connsiteY10" fmla="*/ 179070 h 262889"/>
                    <a:gd name="connsiteX11" fmla="*/ 133350 w 267970"/>
                    <a:gd name="connsiteY11" fmla="*/ 130810 h 262889"/>
                    <a:gd name="connsiteX12" fmla="*/ 133350 w 267970"/>
                    <a:gd name="connsiteY12" fmla="*/ 130810 h 262889"/>
                    <a:gd name="connsiteX13" fmla="*/ 115570 w 267970"/>
                    <a:gd name="connsiteY13" fmla="*/ 179070 h 262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7970" h="262889">
                      <a:moveTo>
                        <a:pt x="172720" y="228600"/>
                      </a:moveTo>
                      <a:lnTo>
                        <a:pt x="93980" y="228600"/>
                      </a:lnTo>
                      <a:lnTo>
                        <a:pt x="78740" y="262890"/>
                      </a:lnTo>
                      <a:lnTo>
                        <a:pt x="0" y="262890"/>
                      </a:lnTo>
                      <a:lnTo>
                        <a:pt x="132080" y="0"/>
                      </a:lnTo>
                      <a:lnTo>
                        <a:pt x="135890" y="0"/>
                      </a:lnTo>
                      <a:lnTo>
                        <a:pt x="267970" y="262890"/>
                      </a:lnTo>
                      <a:lnTo>
                        <a:pt x="189230" y="262890"/>
                      </a:lnTo>
                      <a:lnTo>
                        <a:pt x="172720" y="228600"/>
                      </a:lnTo>
                      <a:close/>
                      <a:moveTo>
                        <a:pt x="114300" y="179070"/>
                      </a:moveTo>
                      <a:lnTo>
                        <a:pt x="151130" y="179070"/>
                      </a:lnTo>
                      <a:cubicBezTo>
                        <a:pt x="144780" y="163830"/>
                        <a:pt x="134620" y="139700"/>
                        <a:pt x="133350" y="130810"/>
                      </a:cubicBezTo>
                      <a:lnTo>
                        <a:pt x="133350" y="130810"/>
                      </a:lnTo>
                      <a:cubicBezTo>
                        <a:pt x="130810" y="139700"/>
                        <a:pt x="121920" y="163830"/>
                        <a:pt x="115570" y="17907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3" name="Freeform 112">
                  <a:extLst>
                    <a:ext uri="{FF2B5EF4-FFF2-40B4-BE49-F238E27FC236}">
                      <a16:creationId xmlns:a16="http://schemas.microsoft.com/office/drawing/2014/main" id="{4DD46B1C-C0A0-3D6F-1340-531C72B5390C}"/>
                    </a:ext>
                  </a:extLst>
                </p:cNvPr>
                <p:cNvSpPr/>
                <p:nvPr/>
              </p:nvSpPr>
              <p:spPr>
                <a:xfrm>
                  <a:off x="6658609" y="3251200"/>
                  <a:ext cx="212090" cy="259079"/>
                </a:xfrm>
                <a:custGeom>
                  <a:avLst/>
                  <a:gdLst>
                    <a:gd name="connsiteX0" fmla="*/ 133350 w 212090"/>
                    <a:gd name="connsiteY0" fmla="*/ 259080 h 259079"/>
                    <a:gd name="connsiteX1" fmla="*/ 95250 w 212090"/>
                    <a:gd name="connsiteY1" fmla="*/ 177800 h 259079"/>
                    <a:gd name="connsiteX2" fmla="*/ 73660 w 212090"/>
                    <a:gd name="connsiteY2" fmla="*/ 177800 h 259079"/>
                    <a:gd name="connsiteX3" fmla="*/ 73660 w 212090"/>
                    <a:gd name="connsiteY3" fmla="*/ 259080 h 259079"/>
                    <a:gd name="connsiteX4" fmla="*/ 0 w 212090"/>
                    <a:gd name="connsiteY4" fmla="*/ 259080 h 259079"/>
                    <a:gd name="connsiteX5" fmla="*/ 0 w 212090"/>
                    <a:gd name="connsiteY5" fmla="*/ 0 h 259079"/>
                    <a:gd name="connsiteX6" fmla="*/ 97790 w 212090"/>
                    <a:gd name="connsiteY6" fmla="*/ 0 h 259079"/>
                    <a:gd name="connsiteX7" fmla="*/ 207010 w 212090"/>
                    <a:gd name="connsiteY7" fmla="*/ 91440 h 259079"/>
                    <a:gd name="connsiteX8" fmla="*/ 161290 w 212090"/>
                    <a:gd name="connsiteY8" fmla="*/ 166370 h 259079"/>
                    <a:gd name="connsiteX9" fmla="*/ 212090 w 212090"/>
                    <a:gd name="connsiteY9" fmla="*/ 259080 h 259079"/>
                    <a:gd name="connsiteX10" fmla="*/ 133350 w 212090"/>
                    <a:gd name="connsiteY10" fmla="*/ 259080 h 259079"/>
                    <a:gd name="connsiteX11" fmla="*/ 73660 w 212090"/>
                    <a:gd name="connsiteY11" fmla="*/ 62230 h 259079"/>
                    <a:gd name="connsiteX12" fmla="*/ 73660 w 212090"/>
                    <a:gd name="connsiteY12" fmla="*/ 118110 h 259079"/>
                    <a:gd name="connsiteX13" fmla="*/ 101600 w 212090"/>
                    <a:gd name="connsiteY13" fmla="*/ 118110 h 259079"/>
                    <a:gd name="connsiteX14" fmla="*/ 130810 w 212090"/>
                    <a:gd name="connsiteY14" fmla="*/ 90170 h 259079"/>
                    <a:gd name="connsiteX15" fmla="*/ 101600 w 212090"/>
                    <a:gd name="connsiteY15" fmla="*/ 62230 h 259079"/>
                    <a:gd name="connsiteX16" fmla="*/ 73660 w 212090"/>
                    <a:gd name="connsiteY16" fmla="*/ 62230 h 259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2090" h="259079">
                      <a:moveTo>
                        <a:pt x="133350" y="259080"/>
                      </a:moveTo>
                      <a:lnTo>
                        <a:pt x="95250" y="177800"/>
                      </a:lnTo>
                      <a:lnTo>
                        <a:pt x="73660" y="177800"/>
                      </a:lnTo>
                      <a:lnTo>
                        <a:pt x="73660" y="259080"/>
                      </a:lnTo>
                      <a:lnTo>
                        <a:pt x="0" y="259080"/>
                      </a:lnTo>
                      <a:lnTo>
                        <a:pt x="0" y="0"/>
                      </a:lnTo>
                      <a:lnTo>
                        <a:pt x="97790" y="0"/>
                      </a:lnTo>
                      <a:cubicBezTo>
                        <a:pt x="161290" y="0"/>
                        <a:pt x="207010" y="30480"/>
                        <a:pt x="207010" y="91440"/>
                      </a:cubicBezTo>
                      <a:cubicBezTo>
                        <a:pt x="207010" y="152400"/>
                        <a:pt x="189230" y="152400"/>
                        <a:pt x="161290" y="166370"/>
                      </a:cubicBezTo>
                      <a:lnTo>
                        <a:pt x="212090" y="259080"/>
                      </a:lnTo>
                      <a:lnTo>
                        <a:pt x="133350" y="259080"/>
                      </a:lnTo>
                      <a:close/>
                      <a:moveTo>
                        <a:pt x="73660" y="62230"/>
                      </a:moveTo>
                      <a:lnTo>
                        <a:pt x="73660" y="118110"/>
                      </a:lnTo>
                      <a:lnTo>
                        <a:pt x="101600" y="118110"/>
                      </a:lnTo>
                      <a:cubicBezTo>
                        <a:pt x="116840" y="118110"/>
                        <a:pt x="130810" y="111760"/>
                        <a:pt x="130810" y="90170"/>
                      </a:cubicBezTo>
                      <a:cubicBezTo>
                        <a:pt x="130810" y="68580"/>
                        <a:pt x="116840" y="62230"/>
                        <a:pt x="101600" y="62230"/>
                      </a:cubicBezTo>
                      <a:lnTo>
                        <a:pt x="73660" y="6223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4" name="Freeform 113">
                  <a:extLst>
                    <a:ext uri="{FF2B5EF4-FFF2-40B4-BE49-F238E27FC236}">
                      <a16:creationId xmlns:a16="http://schemas.microsoft.com/office/drawing/2014/main" id="{523AF8F1-3141-7D19-4C39-4752BEBAB773}"/>
                    </a:ext>
                  </a:extLst>
                </p:cNvPr>
                <p:cNvSpPr/>
                <p:nvPr/>
              </p:nvSpPr>
              <p:spPr>
                <a:xfrm>
                  <a:off x="6898640" y="3251200"/>
                  <a:ext cx="212090" cy="259079"/>
                </a:xfrm>
                <a:custGeom>
                  <a:avLst/>
                  <a:gdLst>
                    <a:gd name="connsiteX0" fmla="*/ 133350 w 212090"/>
                    <a:gd name="connsiteY0" fmla="*/ 259080 h 259079"/>
                    <a:gd name="connsiteX1" fmla="*/ 95250 w 212090"/>
                    <a:gd name="connsiteY1" fmla="*/ 177800 h 259079"/>
                    <a:gd name="connsiteX2" fmla="*/ 73660 w 212090"/>
                    <a:gd name="connsiteY2" fmla="*/ 177800 h 259079"/>
                    <a:gd name="connsiteX3" fmla="*/ 73660 w 212090"/>
                    <a:gd name="connsiteY3" fmla="*/ 259080 h 259079"/>
                    <a:gd name="connsiteX4" fmla="*/ 0 w 212090"/>
                    <a:gd name="connsiteY4" fmla="*/ 259080 h 259079"/>
                    <a:gd name="connsiteX5" fmla="*/ 0 w 212090"/>
                    <a:gd name="connsiteY5" fmla="*/ 0 h 259079"/>
                    <a:gd name="connsiteX6" fmla="*/ 97790 w 212090"/>
                    <a:gd name="connsiteY6" fmla="*/ 0 h 259079"/>
                    <a:gd name="connsiteX7" fmla="*/ 207010 w 212090"/>
                    <a:gd name="connsiteY7" fmla="*/ 91440 h 259079"/>
                    <a:gd name="connsiteX8" fmla="*/ 161290 w 212090"/>
                    <a:gd name="connsiteY8" fmla="*/ 166370 h 259079"/>
                    <a:gd name="connsiteX9" fmla="*/ 212090 w 212090"/>
                    <a:gd name="connsiteY9" fmla="*/ 259080 h 259079"/>
                    <a:gd name="connsiteX10" fmla="*/ 133350 w 212090"/>
                    <a:gd name="connsiteY10" fmla="*/ 259080 h 259079"/>
                    <a:gd name="connsiteX11" fmla="*/ 74930 w 212090"/>
                    <a:gd name="connsiteY11" fmla="*/ 62230 h 259079"/>
                    <a:gd name="connsiteX12" fmla="*/ 74930 w 212090"/>
                    <a:gd name="connsiteY12" fmla="*/ 118110 h 259079"/>
                    <a:gd name="connsiteX13" fmla="*/ 102870 w 212090"/>
                    <a:gd name="connsiteY13" fmla="*/ 118110 h 259079"/>
                    <a:gd name="connsiteX14" fmla="*/ 132080 w 212090"/>
                    <a:gd name="connsiteY14" fmla="*/ 90170 h 259079"/>
                    <a:gd name="connsiteX15" fmla="*/ 102870 w 212090"/>
                    <a:gd name="connsiteY15" fmla="*/ 62230 h 259079"/>
                    <a:gd name="connsiteX16" fmla="*/ 74930 w 212090"/>
                    <a:gd name="connsiteY16" fmla="*/ 62230 h 259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2090" h="259079">
                      <a:moveTo>
                        <a:pt x="133350" y="259080"/>
                      </a:moveTo>
                      <a:lnTo>
                        <a:pt x="95250" y="177800"/>
                      </a:lnTo>
                      <a:lnTo>
                        <a:pt x="73660" y="177800"/>
                      </a:lnTo>
                      <a:lnTo>
                        <a:pt x="73660" y="259080"/>
                      </a:lnTo>
                      <a:lnTo>
                        <a:pt x="0" y="259080"/>
                      </a:lnTo>
                      <a:lnTo>
                        <a:pt x="0" y="0"/>
                      </a:lnTo>
                      <a:lnTo>
                        <a:pt x="97790" y="0"/>
                      </a:lnTo>
                      <a:cubicBezTo>
                        <a:pt x="161290" y="0"/>
                        <a:pt x="207010" y="30480"/>
                        <a:pt x="207010" y="91440"/>
                      </a:cubicBezTo>
                      <a:cubicBezTo>
                        <a:pt x="207010" y="152400"/>
                        <a:pt x="189230" y="152400"/>
                        <a:pt x="161290" y="166370"/>
                      </a:cubicBezTo>
                      <a:lnTo>
                        <a:pt x="212090" y="259080"/>
                      </a:lnTo>
                      <a:lnTo>
                        <a:pt x="133350" y="259080"/>
                      </a:lnTo>
                      <a:close/>
                      <a:moveTo>
                        <a:pt x="74930" y="62230"/>
                      </a:moveTo>
                      <a:lnTo>
                        <a:pt x="74930" y="118110"/>
                      </a:lnTo>
                      <a:lnTo>
                        <a:pt x="102870" y="118110"/>
                      </a:lnTo>
                      <a:cubicBezTo>
                        <a:pt x="118110" y="118110"/>
                        <a:pt x="132080" y="111760"/>
                        <a:pt x="132080" y="90170"/>
                      </a:cubicBezTo>
                      <a:cubicBezTo>
                        <a:pt x="132080" y="68580"/>
                        <a:pt x="118110" y="62230"/>
                        <a:pt x="102870" y="62230"/>
                      </a:cubicBezTo>
                      <a:lnTo>
                        <a:pt x="74930" y="6223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5" name="Freeform 114">
                  <a:extLst>
                    <a:ext uri="{FF2B5EF4-FFF2-40B4-BE49-F238E27FC236}">
                      <a16:creationId xmlns:a16="http://schemas.microsoft.com/office/drawing/2014/main" id="{6FDC7CDF-416D-692A-BA6E-82719FBEF241}"/>
                    </a:ext>
                  </a:extLst>
                </p:cNvPr>
                <p:cNvSpPr/>
                <p:nvPr/>
              </p:nvSpPr>
              <p:spPr>
                <a:xfrm>
                  <a:off x="7133590" y="3244850"/>
                  <a:ext cx="276859" cy="269240"/>
                </a:xfrm>
                <a:custGeom>
                  <a:avLst/>
                  <a:gdLst>
                    <a:gd name="connsiteX0" fmla="*/ 138430 w 276859"/>
                    <a:gd name="connsiteY0" fmla="*/ 0 h 269240"/>
                    <a:gd name="connsiteX1" fmla="*/ 276860 w 276859"/>
                    <a:gd name="connsiteY1" fmla="*/ 134620 h 269240"/>
                    <a:gd name="connsiteX2" fmla="*/ 138430 w 276859"/>
                    <a:gd name="connsiteY2" fmla="*/ 269240 h 269240"/>
                    <a:gd name="connsiteX3" fmla="*/ 0 w 276859"/>
                    <a:gd name="connsiteY3" fmla="*/ 134620 h 269240"/>
                    <a:gd name="connsiteX4" fmla="*/ 138430 w 276859"/>
                    <a:gd name="connsiteY4" fmla="*/ 0 h 269240"/>
                    <a:gd name="connsiteX5" fmla="*/ 138430 w 276859"/>
                    <a:gd name="connsiteY5" fmla="*/ 201930 h 269240"/>
                    <a:gd name="connsiteX6" fmla="*/ 200660 w 276859"/>
                    <a:gd name="connsiteY6" fmla="*/ 135890 h 269240"/>
                    <a:gd name="connsiteX7" fmla="*/ 138430 w 276859"/>
                    <a:gd name="connsiteY7" fmla="*/ 69850 h 269240"/>
                    <a:gd name="connsiteX8" fmla="*/ 76200 w 276859"/>
                    <a:gd name="connsiteY8" fmla="*/ 135890 h 269240"/>
                    <a:gd name="connsiteX9" fmla="*/ 138430 w 276859"/>
                    <a:gd name="connsiteY9" fmla="*/ 201930 h 269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6859" h="269240">
                      <a:moveTo>
                        <a:pt x="138430" y="0"/>
                      </a:moveTo>
                      <a:cubicBezTo>
                        <a:pt x="219710" y="0"/>
                        <a:pt x="276860" y="60960"/>
                        <a:pt x="276860" y="134620"/>
                      </a:cubicBezTo>
                      <a:cubicBezTo>
                        <a:pt x="276860" y="208280"/>
                        <a:pt x="219710" y="269240"/>
                        <a:pt x="138430" y="269240"/>
                      </a:cubicBezTo>
                      <a:cubicBezTo>
                        <a:pt x="57150" y="269240"/>
                        <a:pt x="0" y="209550"/>
                        <a:pt x="0" y="134620"/>
                      </a:cubicBezTo>
                      <a:cubicBezTo>
                        <a:pt x="0" y="59690"/>
                        <a:pt x="57150" y="0"/>
                        <a:pt x="138430" y="0"/>
                      </a:cubicBezTo>
                      <a:close/>
                      <a:moveTo>
                        <a:pt x="138430" y="201930"/>
                      </a:moveTo>
                      <a:cubicBezTo>
                        <a:pt x="176530" y="201930"/>
                        <a:pt x="200660" y="170180"/>
                        <a:pt x="200660" y="135890"/>
                      </a:cubicBezTo>
                      <a:cubicBezTo>
                        <a:pt x="200660" y="101600"/>
                        <a:pt x="176530" y="69850"/>
                        <a:pt x="138430" y="69850"/>
                      </a:cubicBezTo>
                      <a:cubicBezTo>
                        <a:pt x="100330" y="69850"/>
                        <a:pt x="76200" y="101600"/>
                        <a:pt x="76200" y="135890"/>
                      </a:cubicBezTo>
                      <a:cubicBezTo>
                        <a:pt x="76200" y="170180"/>
                        <a:pt x="101600" y="201930"/>
                        <a:pt x="138430" y="20193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6" name="Freeform 115">
                  <a:extLst>
                    <a:ext uri="{FF2B5EF4-FFF2-40B4-BE49-F238E27FC236}">
                      <a16:creationId xmlns:a16="http://schemas.microsoft.com/office/drawing/2014/main" id="{96D2DA10-F195-794B-536B-B2AFD8FB5C43}"/>
                    </a:ext>
                  </a:extLst>
                </p:cNvPr>
                <p:cNvSpPr/>
                <p:nvPr/>
              </p:nvSpPr>
              <p:spPr>
                <a:xfrm>
                  <a:off x="7390130" y="3249929"/>
                  <a:ext cx="381000" cy="262890"/>
                </a:xfrm>
                <a:custGeom>
                  <a:avLst/>
                  <a:gdLst>
                    <a:gd name="connsiteX0" fmla="*/ 381000 w 381000"/>
                    <a:gd name="connsiteY0" fmla="*/ 0 h 262890"/>
                    <a:gd name="connsiteX1" fmla="*/ 252730 w 381000"/>
                    <a:gd name="connsiteY1" fmla="*/ 262890 h 262890"/>
                    <a:gd name="connsiteX2" fmla="*/ 248920 w 381000"/>
                    <a:gd name="connsiteY2" fmla="*/ 262890 h 262890"/>
                    <a:gd name="connsiteX3" fmla="*/ 190500 w 381000"/>
                    <a:gd name="connsiteY3" fmla="*/ 147320 h 262890"/>
                    <a:gd name="connsiteX4" fmla="*/ 132080 w 381000"/>
                    <a:gd name="connsiteY4" fmla="*/ 262890 h 262890"/>
                    <a:gd name="connsiteX5" fmla="*/ 128270 w 381000"/>
                    <a:gd name="connsiteY5" fmla="*/ 262890 h 262890"/>
                    <a:gd name="connsiteX6" fmla="*/ 0 w 381000"/>
                    <a:gd name="connsiteY6" fmla="*/ 0 h 262890"/>
                    <a:gd name="connsiteX7" fmla="*/ 85089 w 381000"/>
                    <a:gd name="connsiteY7" fmla="*/ 0 h 262890"/>
                    <a:gd name="connsiteX8" fmla="*/ 114300 w 381000"/>
                    <a:gd name="connsiteY8" fmla="*/ 68580 h 262890"/>
                    <a:gd name="connsiteX9" fmla="*/ 132080 w 381000"/>
                    <a:gd name="connsiteY9" fmla="*/ 114300 h 262890"/>
                    <a:gd name="connsiteX10" fmla="*/ 132080 w 381000"/>
                    <a:gd name="connsiteY10" fmla="*/ 114300 h 262890"/>
                    <a:gd name="connsiteX11" fmla="*/ 153670 w 381000"/>
                    <a:gd name="connsiteY11" fmla="*/ 68580 h 262890"/>
                    <a:gd name="connsiteX12" fmla="*/ 186689 w 381000"/>
                    <a:gd name="connsiteY12" fmla="*/ 0 h 262890"/>
                    <a:gd name="connsiteX13" fmla="*/ 190500 w 381000"/>
                    <a:gd name="connsiteY13" fmla="*/ 0 h 262890"/>
                    <a:gd name="connsiteX14" fmla="*/ 223520 w 381000"/>
                    <a:gd name="connsiteY14" fmla="*/ 68580 h 262890"/>
                    <a:gd name="connsiteX15" fmla="*/ 245110 w 381000"/>
                    <a:gd name="connsiteY15" fmla="*/ 114300 h 262890"/>
                    <a:gd name="connsiteX16" fmla="*/ 245110 w 381000"/>
                    <a:gd name="connsiteY16" fmla="*/ 114300 h 262890"/>
                    <a:gd name="connsiteX17" fmla="*/ 262889 w 381000"/>
                    <a:gd name="connsiteY17" fmla="*/ 68580 h 262890"/>
                    <a:gd name="connsiteX18" fmla="*/ 292100 w 381000"/>
                    <a:gd name="connsiteY18" fmla="*/ 0 h 262890"/>
                    <a:gd name="connsiteX19" fmla="*/ 377189 w 381000"/>
                    <a:gd name="connsiteY19" fmla="*/ 0 h 262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81000" h="262890">
                      <a:moveTo>
                        <a:pt x="381000" y="0"/>
                      </a:moveTo>
                      <a:lnTo>
                        <a:pt x="252730" y="262890"/>
                      </a:lnTo>
                      <a:lnTo>
                        <a:pt x="248920" y="262890"/>
                      </a:lnTo>
                      <a:lnTo>
                        <a:pt x="190500" y="147320"/>
                      </a:lnTo>
                      <a:lnTo>
                        <a:pt x="132080" y="262890"/>
                      </a:lnTo>
                      <a:lnTo>
                        <a:pt x="128270" y="262890"/>
                      </a:lnTo>
                      <a:lnTo>
                        <a:pt x="0" y="0"/>
                      </a:lnTo>
                      <a:lnTo>
                        <a:pt x="85089" y="0"/>
                      </a:lnTo>
                      <a:lnTo>
                        <a:pt x="114300" y="68580"/>
                      </a:lnTo>
                      <a:cubicBezTo>
                        <a:pt x="121920" y="85090"/>
                        <a:pt x="128270" y="101600"/>
                        <a:pt x="132080" y="114300"/>
                      </a:cubicBezTo>
                      <a:lnTo>
                        <a:pt x="132080" y="114300"/>
                      </a:lnTo>
                      <a:cubicBezTo>
                        <a:pt x="137160" y="100330"/>
                        <a:pt x="147320" y="81280"/>
                        <a:pt x="153670" y="68580"/>
                      </a:cubicBezTo>
                      <a:lnTo>
                        <a:pt x="186689" y="0"/>
                      </a:lnTo>
                      <a:lnTo>
                        <a:pt x="190500" y="0"/>
                      </a:lnTo>
                      <a:lnTo>
                        <a:pt x="223520" y="68580"/>
                      </a:lnTo>
                      <a:cubicBezTo>
                        <a:pt x="232410" y="87630"/>
                        <a:pt x="240030" y="101600"/>
                        <a:pt x="245110" y="114300"/>
                      </a:cubicBezTo>
                      <a:lnTo>
                        <a:pt x="245110" y="114300"/>
                      </a:lnTo>
                      <a:cubicBezTo>
                        <a:pt x="250189" y="100330"/>
                        <a:pt x="256539" y="85090"/>
                        <a:pt x="262889" y="68580"/>
                      </a:cubicBezTo>
                      <a:lnTo>
                        <a:pt x="292100" y="0"/>
                      </a:lnTo>
                      <a:lnTo>
                        <a:pt x="37718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7" name="Freeform 116">
                  <a:extLst>
                    <a:ext uri="{FF2B5EF4-FFF2-40B4-BE49-F238E27FC236}">
                      <a16:creationId xmlns:a16="http://schemas.microsoft.com/office/drawing/2014/main" id="{6FA4C49F-E974-F464-3AA5-E36C3196EBFB}"/>
                    </a:ext>
                  </a:extLst>
                </p:cNvPr>
                <p:cNvSpPr/>
                <p:nvPr/>
              </p:nvSpPr>
              <p:spPr>
                <a:xfrm>
                  <a:off x="7783830" y="3251200"/>
                  <a:ext cx="237489" cy="259079"/>
                </a:xfrm>
                <a:custGeom>
                  <a:avLst/>
                  <a:gdLst>
                    <a:gd name="connsiteX0" fmla="*/ 161289 w 237489"/>
                    <a:gd name="connsiteY0" fmla="*/ 259080 h 259079"/>
                    <a:gd name="connsiteX1" fmla="*/ 161289 w 237489"/>
                    <a:gd name="connsiteY1" fmla="*/ 158750 h 259079"/>
                    <a:gd name="connsiteX2" fmla="*/ 74930 w 237489"/>
                    <a:gd name="connsiteY2" fmla="*/ 158750 h 259079"/>
                    <a:gd name="connsiteX3" fmla="*/ 74930 w 237489"/>
                    <a:gd name="connsiteY3" fmla="*/ 259080 h 259079"/>
                    <a:gd name="connsiteX4" fmla="*/ 0 w 237489"/>
                    <a:gd name="connsiteY4" fmla="*/ 259080 h 259079"/>
                    <a:gd name="connsiteX5" fmla="*/ 0 w 237489"/>
                    <a:gd name="connsiteY5" fmla="*/ 0 h 259079"/>
                    <a:gd name="connsiteX6" fmla="*/ 74930 w 237489"/>
                    <a:gd name="connsiteY6" fmla="*/ 0 h 259079"/>
                    <a:gd name="connsiteX7" fmla="*/ 74930 w 237489"/>
                    <a:gd name="connsiteY7" fmla="*/ 96520 h 259079"/>
                    <a:gd name="connsiteX8" fmla="*/ 161289 w 237489"/>
                    <a:gd name="connsiteY8" fmla="*/ 96520 h 259079"/>
                    <a:gd name="connsiteX9" fmla="*/ 161289 w 237489"/>
                    <a:gd name="connsiteY9" fmla="*/ 0 h 259079"/>
                    <a:gd name="connsiteX10" fmla="*/ 237489 w 237489"/>
                    <a:gd name="connsiteY10" fmla="*/ 0 h 259079"/>
                    <a:gd name="connsiteX11" fmla="*/ 237489 w 237489"/>
                    <a:gd name="connsiteY11" fmla="*/ 259080 h 259079"/>
                    <a:gd name="connsiteX12" fmla="*/ 161289 w 237489"/>
                    <a:gd name="connsiteY12" fmla="*/ 259080 h 259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37489" h="259079">
                      <a:moveTo>
                        <a:pt x="161289" y="259080"/>
                      </a:moveTo>
                      <a:lnTo>
                        <a:pt x="161289" y="158750"/>
                      </a:lnTo>
                      <a:lnTo>
                        <a:pt x="74930" y="158750"/>
                      </a:lnTo>
                      <a:lnTo>
                        <a:pt x="74930" y="259080"/>
                      </a:lnTo>
                      <a:lnTo>
                        <a:pt x="0" y="259080"/>
                      </a:lnTo>
                      <a:lnTo>
                        <a:pt x="0" y="0"/>
                      </a:lnTo>
                      <a:lnTo>
                        <a:pt x="74930" y="0"/>
                      </a:lnTo>
                      <a:lnTo>
                        <a:pt x="74930" y="96520"/>
                      </a:lnTo>
                      <a:lnTo>
                        <a:pt x="161289" y="96520"/>
                      </a:lnTo>
                      <a:lnTo>
                        <a:pt x="161289" y="0"/>
                      </a:lnTo>
                      <a:lnTo>
                        <a:pt x="237489" y="0"/>
                      </a:lnTo>
                      <a:lnTo>
                        <a:pt x="237489" y="259080"/>
                      </a:lnTo>
                      <a:lnTo>
                        <a:pt x="161289" y="25908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8" name="Freeform 117">
                  <a:extLst>
                    <a:ext uri="{FF2B5EF4-FFF2-40B4-BE49-F238E27FC236}">
                      <a16:creationId xmlns:a16="http://schemas.microsoft.com/office/drawing/2014/main" id="{87724550-5B3A-123F-1CD0-CA68E0DB7FA7}"/>
                    </a:ext>
                  </a:extLst>
                </p:cNvPr>
                <p:cNvSpPr/>
                <p:nvPr/>
              </p:nvSpPr>
              <p:spPr>
                <a:xfrm>
                  <a:off x="8054340" y="3249929"/>
                  <a:ext cx="180340" cy="259079"/>
                </a:xfrm>
                <a:custGeom>
                  <a:avLst/>
                  <a:gdLst>
                    <a:gd name="connsiteX0" fmla="*/ 0 w 180340"/>
                    <a:gd name="connsiteY0" fmla="*/ 0 h 259079"/>
                    <a:gd name="connsiteX1" fmla="*/ 173990 w 180340"/>
                    <a:gd name="connsiteY1" fmla="*/ 0 h 259079"/>
                    <a:gd name="connsiteX2" fmla="*/ 173990 w 180340"/>
                    <a:gd name="connsiteY2" fmla="*/ 63500 h 259079"/>
                    <a:gd name="connsiteX3" fmla="*/ 76200 w 180340"/>
                    <a:gd name="connsiteY3" fmla="*/ 63500 h 259079"/>
                    <a:gd name="connsiteX4" fmla="*/ 76200 w 180340"/>
                    <a:gd name="connsiteY4" fmla="*/ 97790 h 259079"/>
                    <a:gd name="connsiteX5" fmla="*/ 160020 w 180340"/>
                    <a:gd name="connsiteY5" fmla="*/ 97790 h 259079"/>
                    <a:gd name="connsiteX6" fmla="*/ 160020 w 180340"/>
                    <a:gd name="connsiteY6" fmla="*/ 157480 h 259079"/>
                    <a:gd name="connsiteX7" fmla="*/ 76200 w 180340"/>
                    <a:gd name="connsiteY7" fmla="*/ 157480 h 259079"/>
                    <a:gd name="connsiteX8" fmla="*/ 76200 w 180340"/>
                    <a:gd name="connsiteY8" fmla="*/ 195580 h 259079"/>
                    <a:gd name="connsiteX9" fmla="*/ 180340 w 180340"/>
                    <a:gd name="connsiteY9" fmla="*/ 195580 h 259079"/>
                    <a:gd name="connsiteX10" fmla="*/ 180340 w 180340"/>
                    <a:gd name="connsiteY10" fmla="*/ 259080 h 259079"/>
                    <a:gd name="connsiteX11" fmla="*/ 1270 w 180340"/>
                    <a:gd name="connsiteY11" fmla="*/ 259080 h 259079"/>
                    <a:gd name="connsiteX12" fmla="*/ 1270 w 180340"/>
                    <a:gd name="connsiteY12" fmla="*/ 0 h 259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0340" h="259079">
                      <a:moveTo>
                        <a:pt x="0" y="0"/>
                      </a:moveTo>
                      <a:lnTo>
                        <a:pt x="173990" y="0"/>
                      </a:lnTo>
                      <a:lnTo>
                        <a:pt x="173990" y="63500"/>
                      </a:lnTo>
                      <a:lnTo>
                        <a:pt x="76200" y="63500"/>
                      </a:lnTo>
                      <a:lnTo>
                        <a:pt x="76200" y="97790"/>
                      </a:lnTo>
                      <a:lnTo>
                        <a:pt x="160020" y="97790"/>
                      </a:lnTo>
                      <a:lnTo>
                        <a:pt x="160020" y="157480"/>
                      </a:lnTo>
                      <a:lnTo>
                        <a:pt x="76200" y="157480"/>
                      </a:lnTo>
                      <a:lnTo>
                        <a:pt x="76200" y="195580"/>
                      </a:lnTo>
                      <a:lnTo>
                        <a:pt x="180340" y="195580"/>
                      </a:lnTo>
                      <a:lnTo>
                        <a:pt x="180340" y="259080"/>
                      </a:lnTo>
                      <a:lnTo>
                        <a:pt x="1270" y="259080"/>
                      </a:lnTo>
                      <a:lnTo>
                        <a:pt x="127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9" name="Freeform 118">
                  <a:extLst>
                    <a:ext uri="{FF2B5EF4-FFF2-40B4-BE49-F238E27FC236}">
                      <a16:creationId xmlns:a16="http://schemas.microsoft.com/office/drawing/2014/main" id="{DF09D4C8-17C6-D518-D206-52FD5903B5FE}"/>
                    </a:ext>
                  </a:extLst>
                </p:cNvPr>
                <p:cNvSpPr/>
                <p:nvPr/>
              </p:nvSpPr>
              <p:spPr>
                <a:xfrm>
                  <a:off x="8249919" y="3247389"/>
                  <a:ext cx="267970" cy="262889"/>
                </a:xfrm>
                <a:custGeom>
                  <a:avLst/>
                  <a:gdLst>
                    <a:gd name="connsiteX0" fmla="*/ 172720 w 267970"/>
                    <a:gd name="connsiteY0" fmla="*/ 228600 h 262889"/>
                    <a:gd name="connsiteX1" fmla="*/ 93980 w 267970"/>
                    <a:gd name="connsiteY1" fmla="*/ 228600 h 262889"/>
                    <a:gd name="connsiteX2" fmla="*/ 78740 w 267970"/>
                    <a:gd name="connsiteY2" fmla="*/ 262890 h 262889"/>
                    <a:gd name="connsiteX3" fmla="*/ 0 w 267970"/>
                    <a:gd name="connsiteY3" fmla="*/ 262890 h 262889"/>
                    <a:gd name="connsiteX4" fmla="*/ 132080 w 267970"/>
                    <a:gd name="connsiteY4" fmla="*/ 0 h 262889"/>
                    <a:gd name="connsiteX5" fmla="*/ 135890 w 267970"/>
                    <a:gd name="connsiteY5" fmla="*/ 0 h 262889"/>
                    <a:gd name="connsiteX6" fmla="*/ 267970 w 267970"/>
                    <a:gd name="connsiteY6" fmla="*/ 262890 h 262889"/>
                    <a:gd name="connsiteX7" fmla="*/ 189230 w 267970"/>
                    <a:gd name="connsiteY7" fmla="*/ 262890 h 262889"/>
                    <a:gd name="connsiteX8" fmla="*/ 172720 w 267970"/>
                    <a:gd name="connsiteY8" fmla="*/ 228600 h 262889"/>
                    <a:gd name="connsiteX9" fmla="*/ 115570 w 267970"/>
                    <a:gd name="connsiteY9" fmla="*/ 179070 h 262889"/>
                    <a:gd name="connsiteX10" fmla="*/ 152400 w 267970"/>
                    <a:gd name="connsiteY10" fmla="*/ 179070 h 262889"/>
                    <a:gd name="connsiteX11" fmla="*/ 134620 w 267970"/>
                    <a:gd name="connsiteY11" fmla="*/ 130810 h 262889"/>
                    <a:gd name="connsiteX12" fmla="*/ 134620 w 267970"/>
                    <a:gd name="connsiteY12" fmla="*/ 130810 h 262889"/>
                    <a:gd name="connsiteX13" fmla="*/ 116840 w 267970"/>
                    <a:gd name="connsiteY13" fmla="*/ 179070 h 262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7970" h="262889">
                      <a:moveTo>
                        <a:pt x="172720" y="228600"/>
                      </a:moveTo>
                      <a:lnTo>
                        <a:pt x="93980" y="228600"/>
                      </a:lnTo>
                      <a:lnTo>
                        <a:pt x="78740" y="262890"/>
                      </a:lnTo>
                      <a:lnTo>
                        <a:pt x="0" y="262890"/>
                      </a:lnTo>
                      <a:lnTo>
                        <a:pt x="132080" y="0"/>
                      </a:lnTo>
                      <a:lnTo>
                        <a:pt x="135890" y="0"/>
                      </a:lnTo>
                      <a:lnTo>
                        <a:pt x="267970" y="262890"/>
                      </a:lnTo>
                      <a:lnTo>
                        <a:pt x="189230" y="262890"/>
                      </a:lnTo>
                      <a:lnTo>
                        <a:pt x="172720" y="228600"/>
                      </a:lnTo>
                      <a:close/>
                      <a:moveTo>
                        <a:pt x="115570" y="179070"/>
                      </a:moveTo>
                      <a:lnTo>
                        <a:pt x="152400" y="179070"/>
                      </a:lnTo>
                      <a:cubicBezTo>
                        <a:pt x="146050" y="163830"/>
                        <a:pt x="135890" y="139700"/>
                        <a:pt x="134620" y="130810"/>
                      </a:cubicBezTo>
                      <a:lnTo>
                        <a:pt x="134620" y="130810"/>
                      </a:lnTo>
                      <a:cubicBezTo>
                        <a:pt x="132080" y="139700"/>
                        <a:pt x="123190" y="163830"/>
                        <a:pt x="116840" y="17907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0" name="Freeform 119">
                  <a:extLst>
                    <a:ext uri="{FF2B5EF4-FFF2-40B4-BE49-F238E27FC236}">
                      <a16:creationId xmlns:a16="http://schemas.microsoft.com/office/drawing/2014/main" id="{7A1FB509-85A0-8C7B-B38D-E7B5DA7B55E3}"/>
                    </a:ext>
                  </a:extLst>
                </p:cNvPr>
                <p:cNvSpPr/>
                <p:nvPr/>
              </p:nvSpPr>
              <p:spPr>
                <a:xfrm>
                  <a:off x="8536940" y="3251200"/>
                  <a:ext cx="240029" cy="259079"/>
                </a:xfrm>
                <a:custGeom>
                  <a:avLst/>
                  <a:gdLst>
                    <a:gd name="connsiteX0" fmla="*/ 0 w 240029"/>
                    <a:gd name="connsiteY0" fmla="*/ 259080 h 259079"/>
                    <a:gd name="connsiteX1" fmla="*/ 0 w 240029"/>
                    <a:gd name="connsiteY1" fmla="*/ 0 h 259079"/>
                    <a:gd name="connsiteX2" fmla="*/ 90170 w 240029"/>
                    <a:gd name="connsiteY2" fmla="*/ 0 h 259079"/>
                    <a:gd name="connsiteX3" fmla="*/ 240030 w 240029"/>
                    <a:gd name="connsiteY3" fmla="*/ 129540 h 259079"/>
                    <a:gd name="connsiteX4" fmla="*/ 90170 w 240029"/>
                    <a:gd name="connsiteY4" fmla="*/ 259080 h 259079"/>
                    <a:gd name="connsiteX5" fmla="*/ 0 w 240029"/>
                    <a:gd name="connsiteY5" fmla="*/ 259080 h 259079"/>
                    <a:gd name="connsiteX6" fmla="*/ 74930 w 240029"/>
                    <a:gd name="connsiteY6" fmla="*/ 62230 h 259079"/>
                    <a:gd name="connsiteX7" fmla="*/ 74930 w 240029"/>
                    <a:gd name="connsiteY7" fmla="*/ 194310 h 259079"/>
                    <a:gd name="connsiteX8" fmla="*/ 88900 w 240029"/>
                    <a:gd name="connsiteY8" fmla="*/ 194310 h 259079"/>
                    <a:gd name="connsiteX9" fmla="*/ 163830 w 240029"/>
                    <a:gd name="connsiteY9" fmla="*/ 128270 h 259079"/>
                    <a:gd name="connsiteX10" fmla="*/ 88900 w 240029"/>
                    <a:gd name="connsiteY10" fmla="*/ 62230 h 259079"/>
                    <a:gd name="connsiteX11" fmla="*/ 74930 w 240029"/>
                    <a:gd name="connsiteY11" fmla="*/ 62230 h 259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40029" h="259079">
                      <a:moveTo>
                        <a:pt x="0" y="259080"/>
                      </a:moveTo>
                      <a:lnTo>
                        <a:pt x="0" y="0"/>
                      </a:lnTo>
                      <a:lnTo>
                        <a:pt x="90170" y="0"/>
                      </a:lnTo>
                      <a:cubicBezTo>
                        <a:pt x="182880" y="0"/>
                        <a:pt x="240030" y="55880"/>
                        <a:pt x="240030" y="129540"/>
                      </a:cubicBezTo>
                      <a:cubicBezTo>
                        <a:pt x="240030" y="203200"/>
                        <a:pt x="182880" y="259080"/>
                        <a:pt x="90170" y="259080"/>
                      </a:cubicBezTo>
                      <a:lnTo>
                        <a:pt x="0" y="259080"/>
                      </a:lnTo>
                      <a:close/>
                      <a:moveTo>
                        <a:pt x="74930" y="62230"/>
                      </a:moveTo>
                      <a:lnTo>
                        <a:pt x="74930" y="194310"/>
                      </a:lnTo>
                      <a:lnTo>
                        <a:pt x="88900" y="194310"/>
                      </a:lnTo>
                      <a:cubicBezTo>
                        <a:pt x="138430" y="194310"/>
                        <a:pt x="163830" y="162560"/>
                        <a:pt x="163830" y="128270"/>
                      </a:cubicBezTo>
                      <a:cubicBezTo>
                        <a:pt x="163830" y="93980"/>
                        <a:pt x="139700" y="62230"/>
                        <a:pt x="88900" y="62230"/>
                      </a:cubicBezTo>
                      <a:lnTo>
                        <a:pt x="74930" y="6223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21" name="Freeform 120">
                <a:extLst>
                  <a:ext uri="{FF2B5EF4-FFF2-40B4-BE49-F238E27FC236}">
                    <a16:creationId xmlns:a16="http://schemas.microsoft.com/office/drawing/2014/main" id="{8BA62A9C-F8F2-851E-5FF8-8F5DB2CEB15F}"/>
                  </a:ext>
                </a:extLst>
              </p:cNvPr>
              <p:cNvSpPr/>
              <p:nvPr/>
            </p:nvSpPr>
            <p:spPr>
              <a:xfrm>
                <a:off x="5713729" y="3202939"/>
                <a:ext cx="629920" cy="307339"/>
              </a:xfrm>
              <a:custGeom>
                <a:avLst/>
                <a:gdLst>
                  <a:gd name="connsiteX0" fmla="*/ 66040 w 629920"/>
                  <a:gd name="connsiteY0" fmla="*/ 304800 h 307339"/>
                  <a:gd name="connsiteX1" fmla="*/ 344170 w 629920"/>
                  <a:gd name="connsiteY1" fmla="*/ 52070 h 307339"/>
                  <a:gd name="connsiteX2" fmla="*/ 344170 w 629920"/>
                  <a:gd name="connsiteY2" fmla="*/ 307340 h 307339"/>
                  <a:gd name="connsiteX3" fmla="*/ 629920 w 629920"/>
                  <a:gd name="connsiteY3" fmla="*/ 307340 h 307339"/>
                  <a:gd name="connsiteX4" fmla="*/ 314960 w 629920"/>
                  <a:gd name="connsiteY4" fmla="*/ 0 h 307339"/>
                  <a:gd name="connsiteX5" fmla="*/ 0 w 629920"/>
                  <a:gd name="connsiteY5" fmla="*/ 304800 h 307339"/>
                  <a:gd name="connsiteX6" fmla="*/ 66040 w 629920"/>
                  <a:gd name="connsiteY6" fmla="*/ 304800 h 307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9920" h="307339">
                    <a:moveTo>
                      <a:pt x="66040" y="304800"/>
                    </a:moveTo>
                    <a:lnTo>
                      <a:pt x="344170" y="52070"/>
                    </a:lnTo>
                    <a:lnTo>
                      <a:pt x="344170" y="307340"/>
                    </a:lnTo>
                    <a:lnTo>
                      <a:pt x="629920" y="307340"/>
                    </a:lnTo>
                    <a:cubicBezTo>
                      <a:pt x="624840" y="137160"/>
                      <a:pt x="486410" y="0"/>
                      <a:pt x="314960" y="0"/>
                    </a:cubicBezTo>
                    <a:cubicBezTo>
                      <a:pt x="143510" y="0"/>
                      <a:pt x="5080" y="135890"/>
                      <a:pt x="0" y="304800"/>
                    </a:cubicBezTo>
                    <a:lnTo>
                      <a:pt x="66040" y="30480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 121">
                <a:extLst>
                  <a:ext uri="{FF2B5EF4-FFF2-40B4-BE49-F238E27FC236}">
                    <a16:creationId xmlns:a16="http://schemas.microsoft.com/office/drawing/2014/main" id="{22EC463F-2FB7-54F4-919B-D5774C6F0894}"/>
                  </a:ext>
                </a:extLst>
              </p:cNvPr>
              <p:cNvSpPr/>
              <p:nvPr/>
            </p:nvSpPr>
            <p:spPr>
              <a:xfrm>
                <a:off x="5718809" y="3413759"/>
                <a:ext cx="402115" cy="419100"/>
              </a:xfrm>
              <a:custGeom>
                <a:avLst/>
                <a:gdLst>
                  <a:gd name="connsiteX0" fmla="*/ 400050 w 402115"/>
                  <a:gd name="connsiteY0" fmla="*/ 166370 h 419100"/>
                  <a:gd name="connsiteX1" fmla="*/ 267970 w 402115"/>
                  <a:gd name="connsiteY1" fmla="*/ 166370 h 419100"/>
                  <a:gd name="connsiteX2" fmla="*/ 267970 w 402115"/>
                  <a:gd name="connsiteY2" fmla="*/ 0 h 419100"/>
                  <a:gd name="connsiteX3" fmla="*/ 87630 w 402115"/>
                  <a:gd name="connsiteY3" fmla="*/ 163830 h 419100"/>
                  <a:gd name="connsiteX4" fmla="*/ 0 w 402115"/>
                  <a:gd name="connsiteY4" fmla="*/ 163830 h 419100"/>
                  <a:gd name="connsiteX5" fmla="*/ 309880 w 402115"/>
                  <a:gd name="connsiteY5" fmla="*/ 419100 h 419100"/>
                  <a:gd name="connsiteX6" fmla="*/ 400050 w 402115"/>
                  <a:gd name="connsiteY6" fmla="*/ 406400 h 419100"/>
                  <a:gd name="connsiteX7" fmla="*/ 400050 w 402115"/>
                  <a:gd name="connsiteY7" fmla="*/ 166370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02115" h="419100">
                    <a:moveTo>
                      <a:pt x="400050" y="166370"/>
                    </a:moveTo>
                    <a:lnTo>
                      <a:pt x="267970" y="166370"/>
                    </a:lnTo>
                    <a:lnTo>
                      <a:pt x="267970" y="0"/>
                    </a:lnTo>
                    <a:lnTo>
                      <a:pt x="87630" y="163830"/>
                    </a:lnTo>
                    <a:lnTo>
                      <a:pt x="0" y="163830"/>
                    </a:lnTo>
                    <a:cubicBezTo>
                      <a:pt x="27940" y="309880"/>
                      <a:pt x="156210" y="419100"/>
                      <a:pt x="309880" y="419100"/>
                    </a:cubicBezTo>
                    <a:cubicBezTo>
                      <a:pt x="463550" y="419100"/>
                      <a:pt x="372110" y="414020"/>
                      <a:pt x="400050" y="406400"/>
                    </a:cubicBezTo>
                    <a:lnTo>
                      <a:pt x="400050" y="16637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 122">
                <a:extLst>
                  <a:ext uri="{FF2B5EF4-FFF2-40B4-BE49-F238E27FC236}">
                    <a16:creationId xmlns:a16="http://schemas.microsoft.com/office/drawing/2014/main" id="{D515384E-2227-B969-8AC3-84C1DA9EE77D}"/>
                  </a:ext>
                </a:extLst>
              </p:cNvPr>
              <p:cNvSpPr/>
              <p:nvPr/>
            </p:nvSpPr>
            <p:spPr>
              <a:xfrm>
                <a:off x="6189979" y="3580129"/>
                <a:ext cx="147320" cy="209550"/>
              </a:xfrm>
              <a:custGeom>
                <a:avLst/>
                <a:gdLst>
                  <a:gd name="connsiteX0" fmla="*/ 0 w 147320"/>
                  <a:gd name="connsiteY0" fmla="*/ 0 h 209550"/>
                  <a:gd name="connsiteX1" fmla="*/ 0 w 147320"/>
                  <a:gd name="connsiteY1" fmla="*/ 209550 h 209550"/>
                  <a:gd name="connsiteX2" fmla="*/ 147320 w 147320"/>
                  <a:gd name="connsiteY2" fmla="*/ 0 h 209550"/>
                  <a:gd name="connsiteX3" fmla="*/ 0 w 147320"/>
                  <a:gd name="connsiteY3" fmla="*/ 0 h 20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7320" h="209550">
                    <a:moveTo>
                      <a:pt x="0" y="0"/>
                    </a:moveTo>
                    <a:lnTo>
                      <a:pt x="0" y="209550"/>
                    </a:lnTo>
                    <a:cubicBezTo>
                      <a:pt x="74930" y="165100"/>
                      <a:pt x="130810" y="88900"/>
                      <a:pt x="14732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 123">
                <a:extLst>
                  <a:ext uri="{FF2B5EF4-FFF2-40B4-BE49-F238E27FC236}">
                    <a16:creationId xmlns:a16="http://schemas.microsoft.com/office/drawing/2014/main" id="{5D04C52E-7E41-C646-B149-0619861D7933}"/>
                  </a:ext>
                </a:extLst>
              </p:cNvPr>
              <p:cNvSpPr/>
              <p:nvPr/>
            </p:nvSpPr>
            <p:spPr>
              <a:xfrm>
                <a:off x="6013450" y="3331209"/>
                <a:ext cx="2763519" cy="224790"/>
              </a:xfrm>
              <a:custGeom>
                <a:avLst/>
                <a:gdLst>
                  <a:gd name="connsiteX0" fmla="*/ 19050 w 2763519"/>
                  <a:gd name="connsiteY0" fmla="*/ 204470 h 224790"/>
                  <a:gd name="connsiteX1" fmla="*/ 19050 w 2763519"/>
                  <a:gd name="connsiteY1" fmla="*/ 0 h 224790"/>
                  <a:gd name="connsiteX2" fmla="*/ 0 w 2763519"/>
                  <a:gd name="connsiteY2" fmla="*/ 0 h 224790"/>
                  <a:gd name="connsiteX3" fmla="*/ 0 w 2763519"/>
                  <a:gd name="connsiteY3" fmla="*/ 223520 h 224790"/>
                  <a:gd name="connsiteX4" fmla="*/ 8890 w 2763519"/>
                  <a:gd name="connsiteY4" fmla="*/ 223520 h 224790"/>
                  <a:gd name="connsiteX5" fmla="*/ 8890 w 2763519"/>
                  <a:gd name="connsiteY5" fmla="*/ 223520 h 224790"/>
                  <a:gd name="connsiteX6" fmla="*/ 130810 w 2763519"/>
                  <a:gd name="connsiteY6" fmla="*/ 223520 h 224790"/>
                  <a:gd name="connsiteX7" fmla="*/ 130810 w 2763519"/>
                  <a:gd name="connsiteY7" fmla="*/ 224790 h 224790"/>
                  <a:gd name="connsiteX8" fmla="*/ 149860 w 2763519"/>
                  <a:gd name="connsiteY8" fmla="*/ 224790 h 224790"/>
                  <a:gd name="connsiteX9" fmla="*/ 149860 w 2763519"/>
                  <a:gd name="connsiteY9" fmla="*/ 223520 h 224790"/>
                  <a:gd name="connsiteX10" fmla="*/ 2763520 w 2763519"/>
                  <a:gd name="connsiteY10" fmla="*/ 223520 h 224790"/>
                  <a:gd name="connsiteX11" fmla="*/ 2763520 w 2763519"/>
                  <a:gd name="connsiteY11" fmla="*/ 204470 h 224790"/>
                  <a:gd name="connsiteX12" fmla="*/ 19050 w 2763519"/>
                  <a:gd name="connsiteY12" fmla="*/ 204470 h 22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763519" h="224790">
                    <a:moveTo>
                      <a:pt x="19050" y="204470"/>
                    </a:moveTo>
                    <a:lnTo>
                      <a:pt x="19050" y="0"/>
                    </a:lnTo>
                    <a:lnTo>
                      <a:pt x="0" y="0"/>
                    </a:lnTo>
                    <a:lnTo>
                      <a:pt x="0" y="223520"/>
                    </a:lnTo>
                    <a:lnTo>
                      <a:pt x="8890" y="223520"/>
                    </a:lnTo>
                    <a:lnTo>
                      <a:pt x="8890" y="223520"/>
                    </a:lnTo>
                    <a:lnTo>
                      <a:pt x="130810" y="223520"/>
                    </a:lnTo>
                    <a:lnTo>
                      <a:pt x="130810" y="224790"/>
                    </a:lnTo>
                    <a:lnTo>
                      <a:pt x="149860" y="224790"/>
                    </a:lnTo>
                    <a:lnTo>
                      <a:pt x="149860" y="223520"/>
                    </a:lnTo>
                    <a:lnTo>
                      <a:pt x="2763520" y="223520"/>
                    </a:lnTo>
                    <a:lnTo>
                      <a:pt x="2763520" y="204470"/>
                    </a:lnTo>
                    <a:lnTo>
                      <a:pt x="19050" y="20447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 124">
                <a:extLst>
                  <a:ext uri="{FF2B5EF4-FFF2-40B4-BE49-F238E27FC236}">
                    <a16:creationId xmlns:a16="http://schemas.microsoft.com/office/drawing/2014/main" id="{0B279F42-A2AD-3354-2721-11081A572286}"/>
                  </a:ext>
                </a:extLst>
              </p:cNvPr>
              <p:cNvSpPr/>
              <p:nvPr/>
            </p:nvSpPr>
            <p:spPr>
              <a:xfrm>
                <a:off x="5784850" y="3309620"/>
                <a:ext cx="250190" cy="245109"/>
              </a:xfrm>
              <a:custGeom>
                <a:avLst/>
                <a:gdLst>
                  <a:gd name="connsiteX0" fmla="*/ 228600 w 250190"/>
                  <a:gd name="connsiteY0" fmla="*/ 45720 h 245109"/>
                  <a:gd name="connsiteX1" fmla="*/ 247650 w 250190"/>
                  <a:gd name="connsiteY1" fmla="*/ 45720 h 245109"/>
                  <a:gd name="connsiteX2" fmla="*/ 250190 w 250190"/>
                  <a:gd name="connsiteY2" fmla="*/ 0 h 245109"/>
                  <a:gd name="connsiteX3" fmla="*/ 0 w 250190"/>
                  <a:gd name="connsiteY3" fmla="*/ 231140 h 245109"/>
                  <a:gd name="connsiteX4" fmla="*/ 13970 w 250190"/>
                  <a:gd name="connsiteY4" fmla="*/ 245110 h 245109"/>
                  <a:gd name="connsiteX5" fmla="*/ 229870 w 250190"/>
                  <a:gd name="connsiteY5" fmla="*/ 45720 h 245109"/>
                  <a:gd name="connsiteX6" fmla="*/ 228600 w 250190"/>
                  <a:gd name="connsiteY6" fmla="*/ 45720 h 245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0190" h="245109">
                    <a:moveTo>
                      <a:pt x="228600" y="45720"/>
                    </a:moveTo>
                    <a:lnTo>
                      <a:pt x="247650" y="45720"/>
                    </a:lnTo>
                    <a:lnTo>
                      <a:pt x="250190" y="0"/>
                    </a:lnTo>
                    <a:lnTo>
                      <a:pt x="0" y="231140"/>
                    </a:lnTo>
                    <a:lnTo>
                      <a:pt x="13970" y="245110"/>
                    </a:lnTo>
                    <a:lnTo>
                      <a:pt x="229870" y="45720"/>
                    </a:lnTo>
                    <a:lnTo>
                      <a:pt x="228600" y="4572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 125">
                <a:extLst>
                  <a:ext uri="{FF2B5EF4-FFF2-40B4-BE49-F238E27FC236}">
                    <a16:creationId xmlns:a16="http://schemas.microsoft.com/office/drawing/2014/main" id="{998C290C-BDEF-E038-FD7F-A49B6058022F}"/>
                  </a:ext>
                </a:extLst>
              </p:cNvPr>
              <p:cNvSpPr/>
              <p:nvPr/>
            </p:nvSpPr>
            <p:spPr>
              <a:xfrm>
                <a:off x="5713730" y="3535679"/>
                <a:ext cx="83820" cy="19050"/>
              </a:xfrm>
              <a:custGeom>
                <a:avLst/>
                <a:gdLst>
                  <a:gd name="connsiteX0" fmla="*/ 0 w 83820"/>
                  <a:gd name="connsiteY0" fmla="*/ 0 h 19050"/>
                  <a:gd name="connsiteX1" fmla="*/ 83820 w 83820"/>
                  <a:gd name="connsiteY1" fmla="*/ 0 h 19050"/>
                  <a:gd name="connsiteX2" fmla="*/ 83820 w 83820"/>
                  <a:gd name="connsiteY2" fmla="*/ 19050 h 19050"/>
                  <a:gd name="connsiteX3" fmla="*/ 0 w 83820"/>
                  <a:gd name="connsiteY3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820" h="19050">
                    <a:moveTo>
                      <a:pt x="0" y="0"/>
                    </a:moveTo>
                    <a:lnTo>
                      <a:pt x="83820" y="0"/>
                    </a:lnTo>
                    <a:lnTo>
                      <a:pt x="83820" y="19050"/>
                    </a:lnTo>
                    <a:lnTo>
                      <a:pt x="0" y="1905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0AD534BA-BBB5-169E-79B1-C077B500EFE8}"/>
                  </a:ext>
                </a:extLst>
              </p:cNvPr>
              <p:cNvSpPr/>
              <p:nvPr/>
            </p:nvSpPr>
            <p:spPr>
              <a:xfrm>
                <a:off x="6144259" y="3548379"/>
                <a:ext cx="19050" cy="264160"/>
              </a:xfrm>
              <a:custGeom>
                <a:avLst/>
                <a:gdLst>
                  <a:gd name="connsiteX0" fmla="*/ 0 w 19050"/>
                  <a:gd name="connsiteY0" fmla="*/ 264160 h 264160"/>
                  <a:gd name="connsiteX1" fmla="*/ 19050 w 19050"/>
                  <a:gd name="connsiteY1" fmla="*/ 255270 h 264160"/>
                  <a:gd name="connsiteX2" fmla="*/ 19050 w 19050"/>
                  <a:gd name="connsiteY2" fmla="*/ 0 h 264160"/>
                  <a:gd name="connsiteX3" fmla="*/ 0 w 19050"/>
                  <a:gd name="connsiteY3" fmla="*/ 0 h 264160"/>
                  <a:gd name="connsiteX4" fmla="*/ 0 w 19050"/>
                  <a:gd name="connsiteY4" fmla="*/ 264160 h 264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264160">
                    <a:moveTo>
                      <a:pt x="0" y="264160"/>
                    </a:moveTo>
                    <a:cubicBezTo>
                      <a:pt x="6350" y="261620"/>
                      <a:pt x="12700" y="259080"/>
                      <a:pt x="19050" y="255270"/>
                    </a:cubicBezTo>
                    <a:lnTo>
                      <a:pt x="19050" y="0"/>
                    </a:lnTo>
                    <a:cubicBezTo>
                      <a:pt x="19050" y="0"/>
                      <a:pt x="0" y="0"/>
                      <a:pt x="0" y="0"/>
                    </a:cubicBezTo>
                    <a:lnTo>
                      <a:pt x="0" y="26416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28" name="Graphic 4">
                <a:extLst>
                  <a:ext uri="{FF2B5EF4-FFF2-40B4-BE49-F238E27FC236}">
                    <a16:creationId xmlns:a16="http://schemas.microsoft.com/office/drawing/2014/main" id="{A34D43F2-49C0-3B3F-9DD4-6139ABBF7D15}"/>
                  </a:ext>
                </a:extLst>
              </p:cNvPr>
              <p:cNvGrpSpPr/>
              <p:nvPr/>
            </p:nvGrpSpPr>
            <p:grpSpPr>
              <a:xfrm>
                <a:off x="6376670" y="3573779"/>
                <a:ext cx="1861820" cy="266700"/>
                <a:chOff x="6376670" y="3573779"/>
                <a:chExt cx="1861820" cy="266700"/>
              </a:xfrm>
              <a:solidFill>
                <a:srgbClr val="FFFFFF"/>
              </a:solidFill>
            </p:grpSpPr>
            <p:sp>
              <p:nvSpPr>
                <p:cNvPr id="129" name="Freeform 128">
                  <a:extLst>
                    <a:ext uri="{FF2B5EF4-FFF2-40B4-BE49-F238E27FC236}">
                      <a16:creationId xmlns:a16="http://schemas.microsoft.com/office/drawing/2014/main" id="{97D18358-69C7-39F8-A50A-BC0945D40A7D}"/>
                    </a:ext>
                  </a:extLst>
                </p:cNvPr>
                <p:cNvSpPr/>
                <p:nvPr/>
              </p:nvSpPr>
              <p:spPr>
                <a:xfrm>
                  <a:off x="6376670" y="3580129"/>
                  <a:ext cx="190499" cy="256540"/>
                </a:xfrm>
                <a:custGeom>
                  <a:avLst/>
                  <a:gdLst>
                    <a:gd name="connsiteX0" fmla="*/ 111760 w 190499"/>
                    <a:gd name="connsiteY0" fmla="*/ 29210 h 256540"/>
                    <a:gd name="connsiteX1" fmla="*/ 111760 w 190499"/>
                    <a:gd name="connsiteY1" fmla="*/ 256540 h 256540"/>
                    <a:gd name="connsiteX2" fmla="*/ 77470 w 190499"/>
                    <a:gd name="connsiteY2" fmla="*/ 256540 h 256540"/>
                    <a:gd name="connsiteX3" fmla="*/ 77470 w 190499"/>
                    <a:gd name="connsiteY3" fmla="*/ 29210 h 256540"/>
                    <a:gd name="connsiteX4" fmla="*/ 0 w 190499"/>
                    <a:gd name="connsiteY4" fmla="*/ 29210 h 256540"/>
                    <a:gd name="connsiteX5" fmla="*/ 0 w 190499"/>
                    <a:gd name="connsiteY5" fmla="*/ 0 h 256540"/>
                    <a:gd name="connsiteX6" fmla="*/ 190500 w 190499"/>
                    <a:gd name="connsiteY6" fmla="*/ 0 h 256540"/>
                    <a:gd name="connsiteX7" fmla="*/ 190500 w 190499"/>
                    <a:gd name="connsiteY7" fmla="*/ 29210 h 256540"/>
                    <a:gd name="connsiteX8" fmla="*/ 111760 w 190499"/>
                    <a:gd name="connsiteY8" fmla="*/ 29210 h 256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0499" h="256540">
                      <a:moveTo>
                        <a:pt x="111760" y="29210"/>
                      </a:moveTo>
                      <a:lnTo>
                        <a:pt x="111760" y="256540"/>
                      </a:lnTo>
                      <a:lnTo>
                        <a:pt x="77470" y="256540"/>
                      </a:lnTo>
                      <a:lnTo>
                        <a:pt x="77470" y="29210"/>
                      </a:lnTo>
                      <a:lnTo>
                        <a:pt x="0" y="29210"/>
                      </a:lnTo>
                      <a:lnTo>
                        <a:pt x="0" y="0"/>
                      </a:lnTo>
                      <a:lnTo>
                        <a:pt x="190500" y="0"/>
                      </a:lnTo>
                      <a:lnTo>
                        <a:pt x="190500" y="29210"/>
                      </a:lnTo>
                      <a:lnTo>
                        <a:pt x="111760" y="292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0" name="Freeform 129">
                  <a:extLst>
                    <a:ext uri="{FF2B5EF4-FFF2-40B4-BE49-F238E27FC236}">
                      <a16:creationId xmlns:a16="http://schemas.microsoft.com/office/drawing/2014/main" id="{A73B4C96-A824-0475-136F-F84F1D778764}"/>
                    </a:ext>
                  </a:extLst>
                </p:cNvPr>
                <p:cNvSpPr/>
                <p:nvPr/>
              </p:nvSpPr>
              <p:spPr>
                <a:xfrm>
                  <a:off x="6672580" y="3578859"/>
                  <a:ext cx="179069" cy="255270"/>
                </a:xfrm>
                <a:custGeom>
                  <a:avLst/>
                  <a:gdLst>
                    <a:gd name="connsiteX0" fmla="*/ 82550 w 179069"/>
                    <a:gd name="connsiteY0" fmla="*/ 1270 h 255270"/>
                    <a:gd name="connsiteX1" fmla="*/ 172720 w 179069"/>
                    <a:gd name="connsiteY1" fmla="*/ 78740 h 255270"/>
                    <a:gd name="connsiteX2" fmla="*/ 120650 w 179069"/>
                    <a:gd name="connsiteY2" fmla="*/ 149860 h 255270"/>
                    <a:gd name="connsiteX3" fmla="*/ 179070 w 179069"/>
                    <a:gd name="connsiteY3" fmla="*/ 255270 h 255270"/>
                    <a:gd name="connsiteX4" fmla="*/ 140970 w 179069"/>
                    <a:gd name="connsiteY4" fmla="*/ 255270 h 255270"/>
                    <a:gd name="connsiteX5" fmla="*/ 87630 w 179069"/>
                    <a:gd name="connsiteY5" fmla="*/ 154940 h 255270"/>
                    <a:gd name="connsiteX6" fmla="*/ 34289 w 179069"/>
                    <a:gd name="connsiteY6" fmla="*/ 154940 h 255270"/>
                    <a:gd name="connsiteX7" fmla="*/ 34289 w 179069"/>
                    <a:gd name="connsiteY7" fmla="*/ 255270 h 255270"/>
                    <a:gd name="connsiteX8" fmla="*/ 0 w 179069"/>
                    <a:gd name="connsiteY8" fmla="*/ 255270 h 255270"/>
                    <a:gd name="connsiteX9" fmla="*/ 0 w 179069"/>
                    <a:gd name="connsiteY9" fmla="*/ 0 h 255270"/>
                    <a:gd name="connsiteX10" fmla="*/ 82550 w 179069"/>
                    <a:gd name="connsiteY10" fmla="*/ 0 h 255270"/>
                    <a:gd name="connsiteX11" fmla="*/ 34289 w 179069"/>
                    <a:gd name="connsiteY11" fmla="*/ 30480 h 255270"/>
                    <a:gd name="connsiteX12" fmla="*/ 34289 w 179069"/>
                    <a:gd name="connsiteY12" fmla="*/ 129540 h 255270"/>
                    <a:gd name="connsiteX13" fmla="*/ 85089 w 179069"/>
                    <a:gd name="connsiteY13" fmla="*/ 129540 h 255270"/>
                    <a:gd name="connsiteX14" fmla="*/ 138430 w 179069"/>
                    <a:gd name="connsiteY14" fmla="*/ 80010 h 255270"/>
                    <a:gd name="connsiteX15" fmla="*/ 81280 w 179069"/>
                    <a:gd name="connsiteY15" fmla="*/ 30480 h 255270"/>
                    <a:gd name="connsiteX16" fmla="*/ 34289 w 179069"/>
                    <a:gd name="connsiteY16" fmla="*/ 30480 h 2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79069" h="255270">
                      <a:moveTo>
                        <a:pt x="82550" y="1270"/>
                      </a:moveTo>
                      <a:cubicBezTo>
                        <a:pt x="138430" y="1270"/>
                        <a:pt x="172720" y="30480"/>
                        <a:pt x="172720" y="78740"/>
                      </a:cubicBezTo>
                      <a:cubicBezTo>
                        <a:pt x="172720" y="127000"/>
                        <a:pt x="147320" y="142240"/>
                        <a:pt x="120650" y="149860"/>
                      </a:cubicBezTo>
                      <a:lnTo>
                        <a:pt x="179070" y="255270"/>
                      </a:lnTo>
                      <a:lnTo>
                        <a:pt x="140970" y="255270"/>
                      </a:lnTo>
                      <a:lnTo>
                        <a:pt x="87630" y="154940"/>
                      </a:lnTo>
                      <a:lnTo>
                        <a:pt x="34289" y="154940"/>
                      </a:lnTo>
                      <a:lnTo>
                        <a:pt x="34289" y="255270"/>
                      </a:lnTo>
                      <a:lnTo>
                        <a:pt x="0" y="255270"/>
                      </a:lnTo>
                      <a:lnTo>
                        <a:pt x="0" y="0"/>
                      </a:lnTo>
                      <a:lnTo>
                        <a:pt x="82550" y="0"/>
                      </a:lnTo>
                      <a:close/>
                      <a:moveTo>
                        <a:pt x="34289" y="30480"/>
                      </a:moveTo>
                      <a:lnTo>
                        <a:pt x="34289" y="129540"/>
                      </a:lnTo>
                      <a:lnTo>
                        <a:pt x="85089" y="129540"/>
                      </a:lnTo>
                      <a:cubicBezTo>
                        <a:pt x="119380" y="129540"/>
                        <a:pt x="138430" y="110490"/>
                        <a:pt x="138430" y="80010"/>
                      </a:cubicBezTo>
                      <a:cubicBezTo>
                        <a:pt x="138430" y="49530"/>
                        <a:pt x="116839" y="30480"/>
                        <a:pt x="81280" y="30480"/>
                      </a:cubicBezTo>
                      <a:lnTo>
                        <a:pt x="34289" y="3048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1" name="Freeform 130">
                  <a:extLst>
                    <a:ext uri="{FF2B5EF4-FFF2-40B4-BE49-F238E27FC236}">
                      <a16:creationId xmlns:a16="http://schemas.microsoft.com/office/drawing/2014/main" id="{1A1E8D6A-FEE4-D5F4-2A41-3B3BF8E3BE5A}"/>
                    </a:ext>
                  </a:extLst>
                </p:cNvPr>
                <p:cNvSpPr/>
                <p:nvPr/>
              </p:nvSpPr>
              <p:spPr>
                <a:xfrm>
                  <a:off x="6944359" y="3576320"/>
                  <a:ext cx="238759" cy="260350"/>
                </a:xfrm>
                <a:custGeom>
                  <a:avLst/>
                  <a:gdLst>
                    <a:gd name="connsiteX0" fmla="*/ 120650 w 238759"/>
                    <a:gd name="connsiteY0" fmla="*/ 0 h 260350"/>
                    <a:gd name="connsiteX1" fmla="*/ 120650 w 238759"/>
                    <a:gd name="connsiteY1" fmla="*/ 0 h 260350"/>
                    <a:gd name="connsiteX2" fmla="*/ 238760 w 238759"/>
                    <a:gd name="connsiteY2" fmla="*/ 260350 h 260350"/>
                    <a:gd name="connsiteX3" fmla="*/ 201930 w 238759"/>
                    <a:gd name="connsiteY3" fmla="*/ 260350 h 260350"/>
                    <a:gd name="connsiteX4" fmla="*/ 176530 w 238759"/>
                    <a:gd name="connsiteY4" fmla="*/ 203200 h 260350"/>
                    <a:gd name="connsiteX5" fmla="*/ 62230 w 238759"/>
                    <a:gd name="connsiteY5" fmla="*/ 203200 h 260350"/>
                    <a:gd name="connsiteX6" fmla="*/ 36830 w 238759"/>
                    <a:gd name="connsiteY6" fmla="*/ 260350 h 260350"/>
                    <a:gd name="connsiteX7" fmla="*/ 0 w 238759"/>
                    <a:gd name="connsiteY7" fmla="*/ 260350 h 260350"/>
                    <a:gd name="connsiteX8" fmla="*/ 118110 w 238759"/>
                    <a:gd name="connsiteY8" fmla="*/ 0 h 260350"/>
                    <a:gd name="connsiteX9" fmla="*/ 165100 w 238759"/>
                    <a:gd name="connsiteY9" fmla="*/ 175260 h 260350"/>
                    <a:gd name="connsiteX10" fmla="*/ 120650 w 238759"/>
                    <a:gd name="connsiteY10" fmla="*/ 69850 h 260350"/>
                    <a:gd name="connsiteX11" fmla="*/ 76200 w 238759"/>
                    <a:gd name="connsiteY11" fmla="*/ 175260 h 260350"/>
                    <a:gd name="connsiteX12" fmla="*/ 165100 w 238759"/>
                    <a:gd name="connsiteY12" fmla="*/ 175260 h 260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38759" h="260350">
                      <a:moveTo>
                        <a:pt x="120650" y="0"/>
                      </a:moveTo>
                      <a:lnTo>
                        <a:pt x="120650" y="0"/>
                      </a:lnTo>
                      <a:lnTo>
                        <a:pt x="238760" y="260350"/>
                      </a:lnTo>
                      <a:lnTo>
                        <a:pt x="201930" y="260350"/>
                      </a:lnTo>
                      <a:lnTo>
                        <a:pt x="176530" y="203200"/>
                      </a:lnTo>
                      <a:lnTo>
                        <a:pt x="62230" y="203200"/>
                      </a:lnTo>
                      <a:lnTo>
                        <a:pt x="36830" y="260350"/>
                      </a:lnTo>
                      <a:lnTo>
                        <a:pt x="0" y="260350"/>
                      </a:lnTo>
                      <a:lnTo>
                        <a:pt x="118110" y="0"/>
                      </a:lnTo>
                      <a:close/>
                      <a:moveTo>
                        <a:pt x="165100" y="175260"/>
                      </a:moveTo>
                      <a:cubicBezTo>
                        <a:pt x="147320" y="135890"/>
                        <a:pt x="134620" y="105410"/>
                        <a:pt x="120650" y="69850"/>
                      </a:cubicBezTo>
                      <a:cubicBezTo>
                        <a:pt x="106680" y="106680"/>
                        <a:pt x="92710" y="137160"/>
                        <a:pt x="76200" y="175260"/>
                      </a:cubicBezTo>
                      <a:lnTo>
                        <a:pt x="165100" y="17526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2" name="Freeform 131">
                  <a:extLst>
                    <a:ext uri="{FF2B5EF4-FFF2-40B4-BE49-F238E27FC236}">
                      <a16:creationId xmlns:a16="http://schemas.microsoft.com/office/drawing/2014/main" id="{7E113860-E05C-82C5-2207-63A21F229E7D}"/>
                    </a:ext>
                  </a:extLst>
                </p:cNvPr>
                <p:cNvSpPr/>
                <p:nvPr/>
              </p:nvSpPr>
              <p:spPr>
                <a:xfrm>
                  <a:off x="7289800" y="3575050"/>
                  <a:ext cx="200659" cy="265429"/>
                </a:xfrm>
                <a:custGeom>
                  <a:avLst/>
                  <a:gdLst>
                    <a:gd name="connsiteX0" fmla="*/ 200660 w 200659"/>
                    <a:gd name="connsiteY0" fmla="*/ 265430 h 265429"/>
                    <a:gd name="connsiteX1" fmla="*/ 41910 w 200659"/>
                    <a:gd name="connsiteY1" fmla="*/ 92710 h 265429"/>
                    <a:gd name="connsiteX2" fmla="*/ 34290 w 200659"/>
                    <a:gd name="connsiteY2" fmla="*/ 83820 h 265429"/>
                    <a:gd name="connsiteX3" fmla="*/ 34290 w 200659"/>
                    <a:gd name="connsiteY3" fmla="*/ 260350 h 265429"/>
                    <a:gd name="connsiteX4" fmla="*/ 0 w 200659"/>
                    <a:gd name="connsiteY4" fmla="*/ 260350 h 265429"/>
                    <a:gd name="connsiteX5" fmla="*/ 0 w 200659"/>
                    <a:gd name="connsiteY5" fmla="*/ 0 h 265429"/>
                    <a:gd name="connsiteX6" fmla="*/ 0 w 200659"/>
                    <a:gd name="connsiteY6" fmla="*/ 0 h 265429"/>
                    <a:gd name="connsiteX7" fmla="*/ 158750 w 200659"/>
                    <a:gd name="connsiteY7" fmla="*/ 172720 h 265429"/>
                    <a:gd name="connsiteX8" fmla="*/ 166370 w 200659"/>
                    <a:gd name="connsiteY8" fmla="*/ 181610 h 265429"/>
                    <a:gd name="connsiteX9" fmla="*/ 166370 w 200659"/>
                    <a:gd name="connsiteY9" fmla="*/ 5080 h 265429"/>
                    <a:gd name="connsiteX10" fmla="*/ 200660 w 200659"/>
                    <a:gd name="connsiteY10" fmla="*/ 5080 h 265429"/>
                    <a:gd name="connsiteX11" fmla="*/ 200660 w 200659"/>
                    <a:gd name="connsiteY11" fmla="*/ 265430 h 265429"/>
                    <a:gd name="connsiteX12" fmla="*/ 200660 w 200659"/>
                    <a:gd name="connsiteY12" fmla="*/ 265430 h 265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00659" h="265429">
                      <a:moveTo>
                        <a:pt x="200660" y="265430"/>
                      </a:moveTo>
                      <a:lnTo>
                        <a:pt x="41910" y="92710"/>
                      </a:lnTo>
                      <a:lnTo>
                        <a:pt x="34290" y="83820"/>
                      </a:lnTo>
                      <a:lnTo>
                        <a:pt x="34290" y="260350"/>
                      </a:lnTo>
                      <a:lnTo>
                        <a:pt x="0" y="26035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58750" y="172720"/>
                      </a:lnTo>
                      <a:lnTo>
                        <a:pt x="166370" y="181610"/>
                      </a:lnTo>
                      <a:lnTo>
                        <a:pt x="166370" y="5080"/>
                      </a:lnTo>
                      <a:lnTo>
                        <a:pt x="200660" y="5080"/>
                      </a:lnTo>
                      <a:lnTo>
                        <a:pt x="200660" y="265430"/>
                      </a:lnTo>
                      <a:lnTo>
                        <a:pt x="200660" y="26543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3" name="Freeform 132">
                  <a:extLst>
                    <a:ext uri="{FF2B5EF4-FFF2-40B4-BE49-F238E27FC236}">
                      <a16:creationId xmlns:a16="http://schemas.microsoft.com/office/drawing/2014/main" id="{3909AB32-4161-31F4-B4E6-126B1044ACB6}"/>
                    </a:ext>
                  </a:extLst>
                </p:cNvPr>
                <p:cNvSpPr/>
                <p:nvPr/>
              </p:nvSpPr>
              <p:spPr>
                <a:xfrm>
                  <a:off x="7612380" y="3573779"/>
                  <a:ext cx="161289" cy="262890"/>
                </a:xfrm>
                <a:custGeom>
                  <a:avLst/>
                  <a:gdLst>
                    <a:gd name="connsiteX0" fmla="*/ 1270 w 161289"/>
                    <a:gd name="connsiteY0" fmla="*/ 251460 h 262890"/>
                    <a:gd name="connsiteX1" fmla="*/ 1270 w 161289"/>
                    <a:gd name="connsiteY1" fmla="*/ 217170 h 262890"/>
                    <a:gd name="connsiteX2" fmla="*/ 73660 w 161289"/>
                    <a:gd name="connsiteY2" fmla="*/ 234950 h 262890"/>
                    <a:gd name="connsiteX3" fmla="*/ 129539 w 161289"/>
                    <a:gd name="connsiteY3" fmla="*/ 198120 h 262890"/>
                    <a:gd name="connsiteX4" fmla="*/ 72389 w 161289"/>
                    <a:gd name="connsiteY4" fmla="*/ 146050 h 262890"/>
                    <a:gd name="connsiteX5" fmla="*/ 0 w 161289"/>
                    <a:gd name="connsiteY5" fmla="*/ 68580 h 262890"/>
                    <a:gd name="connsiteX6" fmla="*/ 85089 w 161289"/>
                    <a:gd name="connsiteY6" fmla="*/ 0 h 262890"/>
                    <a:gd name="connsiteX7" fmla="*/ 148589 w 161289"/>
                    <a:gd name="connsiteY7" fmla="*/ 12700 h 262890"/>
                    <a:gd name="connsiteX8" fmla="*/ 148589 w 161289"/>
                    <a:gd name="connsiteY8" fmla="*/ 44450 h 262890"/>
                    <a:gd name="connsiteX9" fmla="*/ 86360 w 161289"/>
                    <a:gd name="connsiteY9" fmla="*/ 29210 h 262890"/>
                    <a:gd name="connsiteX10" fmla="*/ 33020 w 161289"/>
                    <a:gd name="connsiteY10" fmla="*/ 66040 h 262890"/>
                    <a:gd name="connsiteX11" fmla="*/ 88900 w 161289"/>
                    <a:gd name="connsiteY11" fmla="*/ 116840 h 262890"/>
                    <a:gd name="connsiteX12" fmla="*/ 161289 w 161289"/>
                    <a:gd name="connsiteY12" fmla="*/ 193040 h 262890"/>
                    <a:gd name="connsiteX13" fmla="*/ 73660 w 161289"/>
                    <a:gd name="connsiteY13" fmla="*/ 262890 h 262890"/>
                    <a:gd name="connsiteX14" fmla="*/ 0 w 161289"/>
                    <a:gd name="connsiteY14" fmla="*/ 247650 h 262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61289" h="262890">
                      <a:moveTo>
                        <a:pt x="1270" y="251460"/>
                      </a:moveTo>
                      <a:lnTo>
                        <a:pt x="1270" y="217170"/>
                      </a:lnTo>
                      <a:cubicBezTo>
                        <a:pt x="19050" y="226060"/>
                        <a:pt x="45720" y="234950"/>
                        <a:pt x="73660" y="234950"/>
                      </a:cubicBezTo>
                      <a:cubicBezTo>
                        <a:pt x="101600" y="234950"/>
                        <a:pt x="129539" y="222250"/>
                        <a:pt x="129539" y="198120"/>
                      </a:cubicBezTo>
                      <a:cubicBezTo>
                        <a:pt x="129539" y="173990"/>
                        <a:pt x="115570" y="161290"/>
                        <a:pt x="72389" y="146050"/>
                      </a:cubicBezTo>
                      <a:cubicBezTo>
                        <a:pt x="22860" y="129540"/>
                        <a:pt x="0" y="107950"/>
                        <a:pt x="0" y="68580"/>
                      </a:cubicBezTo>
                      <a:cubicBezTo>
                        <a:pt x="0" y="29210"/>
                        <a:pt x="36830" y="0"/>
                        <a:pt x="85089" y="0"/>
                      </a:cubicBezTo>
                      <a:cubicBezTo>
                        <a:pt x="133350" y="0"/>
                        <a:pt x="134620" y="6350"/>
                        <a:pt x="148589" y="12700"/>
                      </a:cubicBezTo>
                      <a:lnTo>
                        <a:pt x="148589" y="44450"/>
                      </a:lnTo>
                      <a:cubicBezTo>
                        <a:pt x="134620" y="36830"/>
                        <a:pt x="110489" y="29210"/>
                        <a:pt x="86360" y="29210"/>
                      </a:cubicBezTo>
                      <a:cubicBezTo>
                        <a:pt x="62230" y="29210"/>
                        <a:pt x="33020" y="43180"/>
                        <a:pt x="33020" y="66040"/>
                      </a:cubicBezTo>
                      <a:cubicBezTo>
                        <a:pt x="33020" y="88900"/>
                        <a:pt x="45720" y="101600"/>
                        <a:pt x="88900" y="116840"/>
                      </a:cubicBezTo>
                      <a:cubicBezTo>
                        <a:pt x="138430" y="134620"/>
                        <a:pt x="161289" y="154940"/>
                        <a:pt x="161289" y="193040"/>
                      </a:cubicBezTo>
                      <a:cubicBezTo>
                        <a:pt x="161289" y="231140"/>
                        <a:pt x="127000" y="262890"/>
                        <a:pt x="73660" y="262890"/>
                      </a:cubicBezTo>
                      <a:cubicBezTo>
                        <a:pt x="20320" y="262890"/>
                        <a:pt x="16510" y="255270"/>
                        <a:pt x="0" y="2476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4" name="Freeform 133">
                  <a:extLst>
                    <a:ext uri="{FF2B5EF4-FFF2-40B4-BE49-F238E27FC236}">
                      <a16:creationId xmlns:a16="http://schemas.microsoft.com/office/drawing/2014/main" id="{CBABD0BC-A063-9727-CDC5-A46F66591D70}"/>
                    </a:ext>
                  </a:extLst>
                </p:cNvPr>
                <p:cNvSpPr/>
                <p:nvPr/>
              </p:nvSpPr>
              <p:spPr>
                <a:xfrm>
                  <a:off x="7903209" y="3581400"/>
                  <a:ext cx="34290" cy="255270"/>
                </a:xfrm>
                <a:custGeom>
                  <a:avLst/>
                  <a:gdLst>
                    <a:gd name="connsiteX0" fmla="*/ 0 w 34290"/>
                    <a:gd name="connsiteY0" fmla="*/ 255270 h 255270"/>
                    <a:gd name="connsiteX1" fmla="*/ 0 w 34290"/>
                    <a:gd name="connsiteY1" fmla="*/ 0 h 255270"/>
                    <a:gd name="connsiteX2" fmla="*/ 34290 w 34290"/>
                    <a:gd name="connsiteY2" fmla="*/ 0 h 255270"/>
                    <a:gd name="connsiteX3" fmla="*/ 34290 w 34290"/>
                    <a:gd name="connsiteY3" fmla="*/ 255270 h 255270"/>
                    <a:gd name="connsiteX4" fmla="*/ 0 w 34290"/>
                    <a:gd name="connsiteY4" fmla="*/ 255270 h 2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290" h="255270">
                      <a:moveTo>
                        <a:pt x="0" y="255270"/>
                      </a:moveTo>
                      <a:lnTo>
                        <a:pt x="0" y="0"/>
                      </a:lnTo>
                      <a:lnTo>
                        <a:pt x="34290" y="0"/>
                      </a:lnTo>
                      <a:lnTo>
                        <a:pt x="34290" y="255270"/>
                      </a:lnTo>
                      <a:lnTo>
                        <a:pt x="0" y="25527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5" name="Freeform 134">
                  <a:extLst>
                    <a:ext uri="{FF2B5EF4-FFF2-40B4-BE49-F238E27FC236}">
                      <a16:creationId xmlns:a16="http://schemas.microsoft.com/office/drawing/2014/main" id="{50BC3A0A-D1A1-93A4-A478-E24178843BB1}"/>
                    </a:ext>
                  </a:extLst>
                </p:cNvPr>
                <p:cNvSpPr/>
                <p:nvPr/>
              </p:nvSpPr>
              <p:spPr>
                <a:xfrm>
                  <a:off x="8047990" y="3580129"/>
                  <a:ext cx="190500" cy="256540"/>
                </a:xfrm>
                <a:custGeom>
                  <a:avLst/>
                  <a:gdLst>
                    <a:gd name="connsiteX0" fmla="*/ 111760 w 190500"/>
                    <a:gd name="connsiteY0" fmla="*/ 29210 h 256540"/>
                    <a:gd name="connsiteX1" fmla="*/ 111760 w 190500"/>
                    <a:gd name="connsiteY1" fmla="*/ 256540 h 256540"/>
                    <a:gd name="connsiteX2" fmla="*/ 77470 w 190500"/>
                    <a:gd name="connsiteY2" fmla="*/ 256540 h 256540"/>
                    <a:gd name="connsiteX3" fmla="*/ 77470 w 190500"/>
                    <a:gd name="connsiteY3" fmla="*/ 29210 h 256540"/>
                    <a:gd name="connsiteX4" fmla="*/ 0 w 190500"/>
                    <a:gd name="connsiteY4" fmla="*/ 29210 h 256540"/>
                    <a:gd name="connsiteX5" fmla="*/ 0 w 190500"/>
                    <a:gd name="connsiteY5" fmla="*/ 0 h 256540"/>
                    <a:gd name="connsiteX6" fmla="*/ 190500 w 190500"/>
                    <a:gd name="connsiteY6" fmla="*/ 0 h 256540"/>
                    <a:gd name="connsiteX7" fmla="*/ 190500 w 190500"/>
                    <a:gd name="connsiteY7" fmla="*/ 29210 h 256540"/>
                    <a:gd name="connsiteX8" fmla="*/ 111760 w 190500"/>
                    <a:gd name="connsiteY8" fmla="*/ 29210 h 256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0500" h="256540">
                      <a:moveTo>
                        <a:pt x="111760" y="29210"/>
                      </a:moveTo>
                      <a:lnTo>
                        <a:pt x="111760" y="256540"/>
                      </a:lnTo>
                      <a:lnTo>
                        <a:pt x="77470" y="256540"/>
                      </a:lnTo>
                      <a:lnTo>
                        <a:pt x="77470" y="29210"/>
                      </a:lnTo>
                      <a:lnTo>
                        <a:pt x="0" y="29210"/>
                      </a:lnTo>
                      <a:lnTo>
                        <a:pt x="0" y="0"/>
                      </a:lnTo>
                      <a:lnTo>
                        <a:pt x="190500" y="0"/>
                      </a:lnTo>
                      <a:lnTo>
                        <a:pt x="190500" y="29210"/>
                      </a:lnTo>
                      <a:lnTo>
                        <a:pt x="111760" y="292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136" name="Graphic 4">
            <a:extLst>
              <a:ext uri="{FF2B5EF4-FFF2-40B4-BE49-F238E27FC236}">
                <a16:creationId xmlns:a16="http://schemas.microsoft.com/office/drawing/2014/main" id="{9AFE4B63-5CCF-C526-21BA-82F0B686D15B}"/>
              </a:ext>
            </a:extLst>
          </p:cNvPr>
          <p:cNvGrpSpPr/>
          <p:nvPr/>
        </p:nvGrpSpPr>
        <p:grpSpPr>
          <a:xfrm>
            <a:off x="1305560" y="5504179"/>
            <a:ext cx="3063240" cy="637540"/>
            <a:chOff x="1305560" y="5504179"/>
            <a:chExt cx="3063240" cy="637540"/>
          </a:xfrm>
        </p:grpSpPr>
        <p:grpSp>
          <p:nvGrpSpPr>
            <p:cNvPr id="137" name="Graphic 4">
              <a:extLst>
                <a:ext uri="{FF2B5EF4-FFF2-40B4-BE49-F238E27FC236}">
                  <a16:creationId xmlns:a16="http://schemas.microsoft.com/office/drawing/2014/main" id="{6E0CF0A9-39D4-6942-F6CE-8FB28B5453C8}"/>
                </a:ext>
              </a:extLst>
            </p:cNvPr>
            <p:cNvGrpSpPr/>
            <p:nvPr/>
          </p:nvGrpSpPr>
          <p:grpSpPr>
            <a:xfrm>
              <a:off x="1964689" y="5546090"/>
              <a:ext cx="2404110" cy="269239"/>
              <a:chOff x="1964689" y="5546090"/>
              <a:chExt cx="2404110" cy="269239"/>
            </a:xfrm>
            <a:solidFill>
              <a:srgbClr val="8B0E04"/>
            </a:solidFill>
          </p:grpSpPr>
          <p:sp>
            <p:nvSpPr>
              <p:cNvPr id="138" name="Freeform 137">
                <a:extLst>
                  <a:ext uri="{FF2B5EF4-FFF2-40B4-BE49-F238E27FC236}">
                    <a16:creationId xmlns:a16="http://schemas.microsoft.com/office/drawing/2014/main" id="{41C7A75C-8BB2-E5D4-FA34-8C84A840F7D5}"/>
                  </a:ext>
                </a:extLst>
              </p:cNvPr>
              <p:cNvSpPr/>
              <p:nvPr/>
            </p:nvSpPr>
            <p:spPr>
              <a:xfrm>
                <a:off x="1964689" y="5548629"/>
                <a:ext cx="267970" cy="262890"/>
              </a:xfrm>
              <a:custGeom>
                <a:avLst/>
                <a:gdLst>
                  <a:gd name="connsiteX0" fmla="*/ 172720 w 267970"/>
                  <a:gd name="connsiteY0" fmla="*/ 228600 h 262890"/>
                  <a:gd name="connsiteX1" fmla="*/ 93980 w 267970"/>
                  <a:gd name="connsiteY1" fmla="*/ 228600 h 262890"/>
                  <a:gd name="connsiteX2" fmla="*/ 78740 w 267970"/>
                  <a:gd name="connsiteY2" fmla="*/ 262890 h 262890"/>
                  <a:gd name="connsiteX3" fmla="*/ 0 w 267970"/>
                  <a:gd name="connsiteY3" fmla="*/ 262890 h 262890"/>
                  <a:gd name="connsiteX4" fmla="*/ 132080 w 267970"/>
                  <a:gd name="connsiteY4" fmla="*/ 0 h 262890"/>
                  <a:gd name="connsiteX5" fmla="*/ 135890 w 267970"/>
                  <a:gd name="connsiteY5" fmla="*/ 0 h 262890"/>
                  <a:gd name="connsiteX6" fmla="*/ 267970 w 267970"/>
                  <a:gd name="connsiteY6" fmla="*/ 262890 h 262890"/>
                  <a:gd name="connsiteX7" fmla="*/ 189230 w 267970"/>
                  <a:gd name="connsiteY7" fmla="*/ 262890 h 262890"/>
                  <a:gd name="connsiteX8" fmla="*/ 172720 w 267970"/>
                  <a:gd name="connsiteY8" fmla="*/ 228600 h 262890"/>
                  <a:gd name="connsiteX9" fmla="*/ 114300 w 267970"/>
                  <a:gd name="connsiteY9" fmla="*/ 179070 h 262890"/>
                  <a:gd name="connsiteX10" fmla="*/ 151130 w 267970"/>
                  <a:gd name="connsiteY10" fmla="*/ 179070 h 262890"/>
                  <a:gd name="connsiteX11" fmla="*/ 133350 w 267970"/>
                  <a:gd name="connsiteY11" fmla="*/ 130810 h 262890"/>
                  <a:gd name="connsiteX12" fmla="*/ 133350 w 267970"/>
                  <a:gd name="connsiteY12" fmla="*/ 130810 h 262890"/>
                  <a:gd name="connsiteX13" fmla="*/ 115570 w 267970"/>
                  <a:gd name="connsiteY13" fmla="*/ 179070 h 262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7970" h="262890">
                    <a:moveTo>
                      <a:pt x="172720" y="228600"/>
                    </a:moveTo>
                    <a:lnTo>
                      <a:pt x="93980" y="228600"/>
                    </a:lnTo>
                    <a:lnTo>
                      <a:pt x="78740" y="262890"/>
                    </a:lnTo>
                    <a:lnTo>
                      <a:pt x="0" y="262890"/>
                    </a:lnTo>
                    <a:lnTo>
                      <a:pt x="132080" y="0"/>
                    </a:lnTo>
                    <a:lnTo>
                      <a:pt x="135890" y="0"/>
                    </a:lnTo>
                    <a:lnTo>
                      <a:pt x="267970" y="262890"/>
                    </a:lnTo>
                    <a:lnTo>
                      <a:pt x="189230" y="262890"/>
                    </a:lnTo>
                    <a:lnTo>
                      <a:pt x="172720" y="228600"/>
                    </a:lnTo>
                    <a:close/>
                    <a:moveTo>
                      <a:pt x="114300" y="179070"/>
                    </a:moveTo>
                    <a:lnTo>
                      <a:pt x="151130" y="179070"/>
                    </a:lnTo>
                    <a:cubicBezTo>
                      <a:pt x="144780" y="163830"/>
                      <a:pt x="134620" y="139700"/>
                      <a:pt x="133350" y="130810"/>
                    </a:cubicBezTo>
                    <a:lnTo>
                      <a:pt x="133350" y="130810"/>
                    </a:lnTo>
                    <a:cubicBezTo>
                      <a:pt x="130810" y="139700"/>
                      <a:pt x="121920" y="163830"/>
                      <a:pt x="115570" y="17907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" name="Freeform 138">
                <a:extLst>
                  <a:ext uri="{FF2B5EF4-FFF2-40B4-BE49-F238E27FC236}">
                    <a16:creationId xmlns:a16="http://schemas.microsoft.com/office/drawing/2014/main" id="{1A1B7484-6044-4371-36FF-98B086BD9805}"/>
                  </a:ext>
                </a:extLst>
              </p:cNvPr>
              <p:cNvSpPr/>
              <p:nvPr/>
            </p:nvSpPr>
            <p:spPr>
              <a:xfrm>
                <a:off x="2250439" y="5552440"/>
                <a:ext cx="212089" cy="259079"/>
              </a:xfrm>
              <a:custGeom>
                <a:avLst/>
                <a:gdLst>
                  <a:gd name="connsiteX0" fmla="*/ 133350 w 212089"/>
                  <a:gd name="connsiteY0" fmla="*/ 259080 h 259079"/>
                  <a:gd name="connsiteX1" fmla="*/ 95250 w 212089"/>
                  <a:gd name="connsiteY1" fmla="*/ 177800 h 259079"/>
                  <a:gd name="connsiteX2" fmla="*/ 73660 w 212089"/>
                  <a:gd name="connsiteY2" fmla="*/ 177800 h 259079"/>
                  <a:gd name="connsiteX3" fmla="*/ 73660 w 212089"/>
                  <a:gd name="connsiteY3" fmla="*/ 259080 h 259079"/>
                  <a:gd name="connsiteX4" fmla="*/ 0 w 212089"/>
                  <a:gd name="connsiteY4" fmla="*/ 259080 h 259079"/>
                  <a:gd name="connsiteX5" fmla="*/ 0 w 212089"/>
                  <a:gd name="connsiteY5" fmla="*/ 0 h 259079"/>
                  <a:gd name="connsiteX6" fmla="*/ 97790 w 212089"/>
                  <a:gd name="connsiteY6" fmla="*/ 0 h 259079"/>
                  <a:gd name="connsiteX7" fmla="*/ 207010 w 212089"/>
                  <a:gd name="connsiteY7" fmla="*/ 91440 h 259079"/>
                  <a:gd name="connsiteX8" fmla="*/ 161290 w 212089"/>
                  <a:gd name="connsiteY8" fmla="*/ 166370 h 259079"/>
                  <a:gd name="connsiteX9" fmla="*/ 212090 w 212089"/>
                  <a:gd name="connsiteY9" fmla="*/ 259080 h 259079"/>
                  <a:gd name="connsiteX10" fmla="*/ 133350 w 212089"/>
                  <a:gd name="connsiteY10" fmla="*/ 259080 h 259079"/>
                  <a:gd name="connsiteX11" fmla="*/ 73660 w 212089"/>
                  <a:gd name="connsiteY11" fmla="*/ 62230 h 259079"/>
                  <a:gd name="connsiteX12" fmla="*/ 73660 w 212089"/>
                  <a:gd name="connsiteY12" fmla="*/ 118110 h 259079"/>
                  <a:gd name="connsiteX13" fmla="*/ 101600 w 212089"/>
                  <a:gd name="connsiteY13" fmla="*/ 118110 h 259079"/>
                  <a:gd name="connsiteX14" fmla="*/ 130810 w 212089"/>
                  <a:gd name="connsiteY14" fmla="*/ 90170 h 259079"/>
                  <a:gd name="connsiteX15" fmla="*/ 101600 w 212089"/>
                  <a:gd name="connsiteY15" fmla="*/ 62230 h 259079"/>
                  <a:gd name="connsiteX16" fmla="*/ 73660 w 212089"/>
                  <a:gd name="connsiteY16" fmla="*/ 62230 h 259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2089" h="259079">
                    <a:moveTo>
                      <a:pt x="133350" y="259080"/>
                    </a:moveTo>
                    <a:lnTo>
                      <a:pt x="95250" y="177800"/>
                    </a:lnTo>
                    <a:lnTo>
                      <a:pt x="73660" y="177800"/>
                    </a:lnTo>
                    <a:lnTo>
                      <a:pt x="73660" y="259080"/>
                    </a:lnTo>
                    <a:lnTo>
                      <a:pt x="0" y="259080"/>
                    </a:lnTo>
                    <a:lnTo>
                      <a:pt x="0" y="0"/>
                    </a:lnTo>
                    <a:lnTo>
                      <a:pt x="97790" y="0"/>
                    </a:lnTo>
                    <a:cubicBezTo>
                      <a:pt x="161290" y="0"/>
                      <a:pt x="207010" y="30480"/>
                      <a:pt x="207010" y="91440"/>
                    </a:cubicBezTo>
                    <a:cubicBezTo>
                      <a:pt x="207010" y="152400"/>
                      <a:pt x="189230" y="152400"/>
                      <a:pt x="161290" y="166370"/>
                    </a:cubicBezTo>
                    <a:lnTo>
                      <a:pt x="212090" y="259080"/>
                    </a:lnTo>
                    <a:lnTo>
                      <a:pt x="133350" y="259080"/>
                    </a:lnTo>
                    <a:close/>
                    <a:moveTo>
                      <a:pt x="73660" y="62230"/>
                    </a:moveTo>
                    <a:lnTo>
                      <a:pt x="73660" y="118110"/>
                    </a:lnTo>
                    <a:lnTo>
                      <a:pt x="101600" y="118110"/>
                    </a:lnTo>
                    <a:cubicBezTo>
                      <a:pt x="116840" y="118110"/>
                      <a:pt x="130810" y="111760"/>
                      <a:pt x="130810" y="90170"/>
                    </a:cubicBezTo>
                    <a:cubicBezTo>
                      <a:pt x="130810" y="68580"/>
                      <a:pt x="116840" y="62230"/>
                      <a:pt x="101600" y="62230"/>
                    </a:cubicBezTo>
                    <a:lnTo>
                      <a:pt x="73660" y="6223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 139">
                <a:extLst>
                  <a:ext uri="{FF2B5EF4-FFF2-40B4-BE49-F238E27FC236}">
                    <a16:creationId xmlns:a16="http://schemas.microsoft.com/office/drawing/2014/main" id="{68467E67-2897-A294-3F84-26C332BDDCE6}"/>
                  </a:ext>
                </a:extLst>
              </p:cNvPr>
              <p:cNvSpPr/>
              <p:nvPr/>
            </p:nvSpPr>
            <p:spPr>
              <a:xfrm>
                <a:off x="2490470" y="5552440"/>
                <a:ext cx="212089" cy="259079"/>
              </a:xfrm>
              <a:custGeom>
                <a:avLst/>
                <a:gdLst>
                  <a:gd name="connsiteX0" fmla="*/ 133350 w 212089"/>
                  <a:gd name="connsiteY0" fmla="*/ 259080 h 259079"/>
                  <a:gd name="connsiteX1" fmla="*/ 95250 w 212089"/>
                  <a:gd name="connsiteY1" fmla="*/ 177800 h 259079"/>
                  <a:gd name="connsiteX2" fmla="*/ 73660 w 212089"/>
                  <a:gd name="connsiteY2" fmla="*/ 177800 h 259079"/>
                  <a:gd name="connsiteX3" fmla="*/ 73660 w 212089"/>
                  <a:gd name="connsiteY3" fmla="*/ 259080 h 259079"/>
                  <a:gd name="connsiteX4" fmla="*/ 0 w 212089"/>
                  <a:gd name="connsiteY4" fmla="*/ 259080 h 259079"/>
                  <a:gd name="connsiteX5" fmla="*/ 0 w 212089"/>
                  <a:gd name="connsiteY5" fmla="*/ 0 h 259079"/>
                  <a:gd name="connsiteX6" fmla="*/ 97790 w 212089"/>
                  <a:gd name="connsiteY6" fmla="*/ 0 h 259079"/>
                  <a:gd name="connsiteX7" fmla="*/ 207010 w 212089"/>
                  <a:gd name="connsiteY7" fmla="*/ 91440 h 259079"/>
                  <a:gd name="connsiteX8" fmla="*/ 161290 w 212089"/>
                  <a:gd name="connsiteY8" fmla="*/ 166370 h 259079"/>
                  <a:gd name="connsiteX9" fmla="*/ 212090 w 212089"/>
                  <a:gd name="connsiteY9" fmla="*/ 259080 h 259079"/>
                  <a:gd name="connsiteX10" fmla="*/ 133350 w 212089"/>
                  <a:gd name="connsiteY10" fmla="*/ 259080 h 259079"/>
                  <a:gd name="connsiteX11" fmla="*/ 74930 w 212089"/>
                  <a:gd name="connsiteY11" fmla="*/ 62230 h 259079"/>
                  <a:gd name="connsiteX12" fmla="*/ 74930 w 212089"/>
                  <a:gd name="connsiteY12" fmla="*/ 118110 h 259079"/>
                  <a:gd name="connsiteX13" fmla="*/ 102870 w 212089"/>
                  <a:gd name="connsiteY13" fmla="*/ 118110 h 259079"/>
                  <a:gd name="connsiteX14" fmla="*/ 132080 w 212089"/>
                  <a:gd name="connsiteY14" fmla="*/ 90170 h 259079"/>
                  <a:gd name="connsiteX15" fmla="*/ 102870 w 212089"/>
                  <a:gd name="connsiteY15" fmla="*/ 62230 h 259079"/>
                  <a:gd name="connsiteX16" fmla="*/ 74930 w 212089"/>
                  <a:gd name="connsiteY16" fmla="*/ 62230 h 259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2089" h="259079">
                    <a:moveTo>
                      <a:pt x="133350" y="259080"/>
                    </a:moveTo>
                    <a:lnTo>
                      <a:pt x="95250" y="177800"/>
                    </a:lnTo>
                    <a:lnTo>
                      <a:pt x="73660" y="177800"/>
                    </a:lnTo>
                    <a:lnTo>
                      <a:pt x="73660" y="259080"/>
                    </a:lnTo>
                    <a:lnTo>
                      <a:pt x="0" y="259080"/>
                    </a:lnTo>
                    <a:lnTo>
                      <a:pt x="0" y="0"/>
                    </a:lnTo>
                    <a:lnTo>
                      <a:pt x="97790" y="0"/>
                    </a:lnTo>
                    <a:cubicBezTo>
                      <a:pt x="161290" y="0"/>
                      <a:pt x="207010" y="30480"/>
                      <a:pt x="207010" y="91440"/>
                    </a:cubicBezTo>
                    <a:cubicBezTo>
                      <a:pt x="207010" y="152400"/>
                      <a:pt x="189230" y="152400"/>
                      <a:pt x="161290" y="166370"/>
                    </a:cubicBezTo>
                    <a:lnTo>
                      <a:pt x="212090" y="259080"/>
                    </a:lnTo>
                    <a:lnTo>
                      <a:pt x="133350" y="259080"/>
                    </a:lnTo>
                    <a:close/>
                    <a:moveTo>
                      <a:pt x="74930" y="62230"/>
                    </a:moveTo>
                    <a:lnTo>
                      <a:pt x="74930" y="118110"/>
                    </a:lnTo>
                    <a:lnTo>
                      <a:pt x="102870" y="118110"/>
                    </a:lnTo>
                    <a:cubicBezTo>
                      <a:pt x="118110" y="118110"/>
                      <a:pt x="132080" y="111760"/>
                      <a:pt x="132080" y="90170"/>
                    </a:cubicBezTo>
                    <a:cubicBezTo>
                      <a:pt x="132080" y="68580"/>
                      <a:pt x="118110" y="62230"/>
                      <a:pt x="102870" y="62230"/>
                    </a:cubicBezTo>
                    <a:lnTo>
                      <a:pt x="74930" y="6223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60672B13-F63A-F77A-60EA-2C2A4AB7DF19}"/>
                  </a:ext>
                </a:extLst>
              </p:cNvPr>
              <p:cNvSpPr/>
              <p:nvPr/>
            </p:nvSpPr>
            <p:spPr>
              <a:xfrm>
                <a:off x="2725420" y="5546090"/>
                <a:ext cx="276859" cy="269239"/>
              </a:xfrm>
              <a:custGeom>
                <a:avLst/>
                <a:gdLst>
                  <a:gd name="connsiteX0" fmla="*/ 138430 w 276859"/>
                  <a:gd name="connsiteY0" fmla="*/ 0 h 269239"/>
                  <a:gd name="connsiteX1" fmla="*/ 276860 w 276859"/>
                  <a:gd name="connsiteY1" fmla="*/ 134620 h 269239"/>
                  <a:gd name="connsiteX2" fmla="*/ 138430 w 276859"/>
                  <a:gd name="connsiteY2" fmla="*/ 269240 h 269239"/>
                  <a:gd name="connsiteX3" fmla="*/ 0 w 276859"/>
                  <a:gd name="connsiteY3" fmla="*/ 134620 h 269239"/>
                  <a:gd name="connsiteX4" fmla="*/ 138430 w 276859"/>
                  <a:gd name="connsiteY4" fmla="*/ 0 h 269239"/>
                  <a:gd name="connsiteX5" fmla="*/ 138430 w 276859"/>
                  <a:gd name="connsiteY5" fmla="*/ 201930 h 269239"/>
                  <a:gd name="connsiteX6" fmla="*/ 200660 w 276859"/>
                  <a:gd name="connsiteY6" fmla="*/ 135890 h 269239"/>
                  <a:gd name="connsiteX7" fmla="*/ 138430 w 276859"/>
                  <a:gd name="connsiteY7" fmla="*/ 69850 h 269239"/>
                  <a:gd name="connsiteX8" fmla="*/ 76200 w 276859"/>
                  <a:gd name="connsiteY8" fmla="*/ 135890 h 269239"/>
                  <a:gd name="connsiteX9" fmla="*/ 138430 w 276859"/>
                  <a:gd name="connsiteY9" fmla="*/ 201930 h 269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6859" h="269239">
                    <a:moveTo>
                      <a:pt x="138430" y="0"/>
                    </a:moveTo>
                    <a:cubicBezTo>
                      <a:pt x="219710" y="0"/>
                      <a:pt x="276860" y="60960"/>
                      <a:pt x="276860" y="134620"/>
                    </a:cubicBezTo>
                    <a:cubicBezTo>
                      <a:pt x="276860" y="208280"/>
                      <a:pt x="219710" y="269240"/>
                      <a:pt x="138430" y="269240"/>
                    </a:cubicBezTo>
                    <a:cubicBezTo>
                      <a:pt x="57150" y="269240"/>
                      <a:pt x="0" y="209550"/>
                      <a:pt x="0" y="134620"/>
                    </a:cubicBezTo>
                    <a:cubicBezTo>
                      <a:pt x="0" y="59690"/>
                      <a:pt x="57150" y="0"/>
                      <a:pt x="138430" y="0"/>
                    </a:cubicBezTo>
                    <a:close/>
                    <a:moveTo>
                      <a:pt x="138430" y="201930"/>
                    </a:moveTo>
                    <a:cubicBezTo>
                      <a:pt x="176530" y="201930"/>
                      <a:pt x="200660" y="170180"/>
                      <a:pt x="200660" y="135890"/>
                    </a:cubicBezTo>
                    <a:cubicBezTo>
                      <a:pt x="200660" y="101600"/>
                      <a:pt x="176530" y="69850"/>
                      <a:pt x="138430" y="69850"/>
                    </a:cubicBezTo>
                    <a:cubicBezTo>
                      <a:pt x="100330" y="69850"/>
                      <a:pt x="76200" y="101600"/>
                      <a:pt x="76200" y="135890"/>
                    </a:cubicBezTo>
                    <a:cubicBezTo>
                      <a:pt x="76200" y="170180"/>
                      <a:pt x="101600" y="201930"/>
                      <a:pt x="138430" y="20193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4251033B-527A-D709-77CD-3B2B63617609}"/>
                  </a:ext>
                </a:extLst>
              </p:cNvPr>
              <p:cNvSpPr/>
              <p:nvPr/>
            </p:nvSpPr>
            <p:spPr>
              <a:xfrm>
                <a:off x="2981960" y="5552440"/>
                <a:ext cx="380999" cy="262889"/>
              </a:xfrm>
              <a:custGeom>
                <a:avLst/>
                <a:gdLst>
                  <a:gd name="connsiteX0" fmla="*/ 381000 w 380999"/>
                  <a:gd name="connsiteY0" fmla="*/ 0 h 262889"/>
                  <a:gd name="connsiteX1" fmla="*/ 252730 w 380999"/>
                  <a:gd name="connsiteY1" fmla="*/ 262890 h 262889"/>
                  <a:gd name="connsiteX2" fmla="*/ 248920 w 380999"/>
                  <a:gd name="connsiteY2" fmla="*/ 262890 h 262889"/>
                  <a:gd name="connsiteX3" fmla="*/ 190500 w 380999"/>
                  <a:gd name="connsiteY3" fmla="*/ 147320 h 262889"/>
                  <a:gd name="connsiteX4" fmla="*/ 132080 w 380999"/>
                  <a:gd name="connsiteY4" fmla="*/ 262890 h 262889"/>
                  <a:gd name="connsiteX5" fmla="*/ 128270 w 380999"/>
                  <a:gd name="connsiteY5" fmla="*/ 262890 h 262889"/>
                  <a:gd name="connsiteX6" fmla="*/ 0 w 380999"/>
                  <a:gd name="connsiteY6" fmla="*/ 0 h 262889"/>
                  <a:gd name="connsiteX7" fmla="*/ 85090 w 380999"/>
                  <a:gd name="connsiteY7" fmla="*/ 0 h 262889"/>
                  <a:gd name="connsiteX8" fmla="*/ 114300 w 380999"/>
                  <a:gd name="connsiteY8" fmla="*/ 68580 h 262889"/>
                  <a:gd name="connsiteX9" fmla="*/ 132080 w 380999"/>
                  <a:gd name="connsiteY9" fmla="*/ 114300 h 262889"/>
                  <a:gd name="connsiteX10" fmla="*/ 132080 w 380999"/>
                  <a:gd name="connsiteY10" fmla="*/ 114300 h 262889"/>
                  <a:gd name="connsiteX11" fmla="*/ 153670 w 380999"/>
                  <a:gd name="connsiteY11" fmla="*/ 68580 h 262889"/>
                  <a:gd name="connsiteX12" fmla="*/ 186690 w 380999"/>
                  <a:gd name="connsiteY12" fmla="*/ 0 h 262889"/>
                  <a:gd name="connsiteX13" fmla="*/ 190500 w 380999"/>
                  <a:gd name="connsiteY13" fmla="*/ 0 h 262889"/>
                  <a:gd name="connsiteX14" fmla="*/ 223520 w 380999"/>
                  <a:gd name="connsiteY14" fmla="*/ 68580 h 262889"/>
                  <a:gd name="connsiteX15" fmla="*/ 245110 w 380999"/>
                  <a:gd name="connsiteY15" fmla="*/ 114300 h 262889"/>
                  <a:gd name="connsiteX16" fmla="*/ 245110 w 380999"/>
                  <a:gd name="connsiteY16" fmla="*/ 114300 h 262889"/>
                  <a:gd name="connsiteX17" fmla="*/ 262890 w 380999"/>
                  <a:gd name="connsiteY17" fmla="*/ 68580 h 262889"/>
                  <a:gd name="connsiteX18" fmla="*/ 292100 w 380999"/>
                  <a:gd name="connsiteY18" fmla="*/ 0 h 262889"/>
                  <a:gd name="connsiteX19" fmla="*/ 377190 w 380999"/>
                  <a:gd name="connsiteY19" fmla="*/ 0 h 262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80999" h="262889">
                    <a:moveTo>
                      <a:pt x="381000" y="0"/>
                    </a:moveTo>
                    <a:lnTo>
                      <a:pt x="252730" y="262890"/>
                    </a:lnTo>
                    <a:lnTo>
                      <a:pt x="248920" y="262890"/>
                    </a:lnTo>
                    <a:lnTo>
                      <a:pt x="190500" y="147320"/>
                    </a:lnTo>
                    <a:lnTo>
                      <a:pt x="132080" y="262890"/>
                    </a:lnTo>
                    <a:lnTo>
                      <a:pt x="128270" y="262890"/>
                    </a:lnTo>
                    <a:lnTo>
                      <a:pt x="0" y="0"/>
                    </a:lnTo>
                    <a:lnTo>
                      <a:pt x="85090" y="0"/>
                    </a:lnTo>
                    <a:lnTo>
                      <a:pt x="114300" y="68580"/>
                    </a:lnTo>
                    <a:cubicBezTo>
                      <a:pt x="121920" y="85090"/>
                      <a:pt x="128270" y="101600"/>
                      <a:pt x="132080" y="114300"/>
                    </a:cubicBezTo>
                    <a:lnTo>
                      <a:pt x="132080" y="114300"/>
                    </a:lnTo>
                    <a:cubicBezTo>
                      <a:pt x="137160" y="100330"/>
                      <a:pt x="147320" y="81280"/>
                      <a:pt x="153670" y="68580"/>
                    </a:cubicBezTo>
                    <a:lnTo>
                      <a:pt x="186690" y="0"/>
                    </a:lnTo>
                    <a:lnTo>
                      <a:pt x="190500" y="0"/>
                    </a:lnTo>
                    <a:lnTo>
                      <a:pt x="223520" y="68580"/>
                    </a:lnTo>
                    <a:cubicBezTo>
                      <a:pt x="232410" y="87630"/>
                      <a:pt x="240030" y="101600"/>
                      <a:pt x="245110" y="114300"/>
                    </a:cubicBezTo>
                    <a:lnTo>
                      <a:pt x="245110" y="114300"/>
                    </a:lnTo>
                    <a:cubicBezTo>
                      <a:pt x="250190" y="100330"/>
                      <a:pt x="256540" y="85090"/>
                      <a:pt x="262890" y="68580"/>
                    </a:cubicBezTo>
                    <a:lnTo>
                      <a:pt x="292100" y="0"/>
                    </a:lnTo>
                    <a:lnTo>
                      <a:pt x="37719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 142">
                <a:extLst>
                  <a:ext uri="{FF2B5EF4-FFF2-40B4-BE49-F238E27FC236}">
                    <a16:creationId xmlns:a16="http://schemas.microsoft.com/office/drawing/2014/main" id="{C9B5EAB5-1C1D-6D32-942A-8E0AA0595F13}"/>
                  </a:ext>
                </a:extLst>
              </p:cNvPr>
              <p:cNvSpPr/>
              <p:nvPr/>
            </p:nvSpPr>
            <p:spPr>
              <a:xfrm>
                <a:off x="3375659" y="5552440"/>
                <a:ext cx="237490" cy="259079"/>
              </a:xfrm>
              <a:custGeom>
                <a:avLst/>
                <a:gdLst>
                  <a:gd name="connsiteX0" fmla="*/ 161290 w 237490"/>
                  <a:gd name="connsiteY0" fmla="*/ 259080 h 259079"/>
                  <a:gd name="connsiteX1" fmla="*/ 161290 w 237490"/>
                  <a:gd name="connsiteY1" fmla="*/ 158750 h 259079"/>
                  <a:gd name="connsiteX2" fmla="*/ 74930 w 237490"/>
                  <a:gd name="connsiteY2" fmla="*/ 158750 h 259079"/>
                  <a:gd name="connsiteX3" fmla="*/ 74930 w 237490"/>
                  <a:gd name="connsiteY3" fmla="*/ 259080 h 259079"/>
                  <a:gd name="connsiteX4" fmla="*/ 0 w 237490"/>
                  <a:gd name="connsiteY4" fmla="*/ 259080 h 259079"/>
                  <a:gd name="connsiteX5" fmla="*/ 0 w 237490"/>
                  <a:gd name="connsiteY5" fmla="*/ 0 h 259079"/>
                  <a:gd name="connsiteX6" fmla="*/ 74930 w 237490"/>
                  <a:gd name="connsiteY6" fmla="*/ 0 h 259079"/>
                  <a:gd name="connsiteX7" fmla="*/ 74930 w 237490"/>
                  <a:gd name="connsiteY7" fmla="*/ 96520 h 259079"/>
                  <a:gd name="connsiteX8" fmla="*/ 161290 w 237490"/>
                  <a:gd name="connsiteY8" fmla="*/ 96520 h 259079"/>
                  <a:gd name="connsiteX9" fmla="*/ 161290 w 237490"/>
                  <a:gd name="connsiteY9" fmla="*/ 0 h 259079"/>
                  <a:gd name="connsiteX10" fmla="*/ 237490 w 237490"/>
                  <a:gd name="connsiteY10" fmla="*/ 0 h 259079"/>
                  <a:gd name="connsiteX11" fmla="*/ 237490 w 237490"/>
                  <a:gd name="connsiteY11" fmla="*/ 259080 h 259079"/>
                  <a:gd name="connsiteX12" fmla="*/ 161290 w 237490"/>
                  <a:gd name="connsiteY12" fmla="*/ 259080 h 259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7490" h="259079">
                    <a:moveTo>
                      <a:pt x="161290" y="259080"/>
                    </a:moveTo>
                    <a:lnTo>
                      <a:pt x="161290" y="158750"/>
                    </a:lnTo>
                    <a:lnTo>
                      <a:pt x="74930" y="158750"/>
                    </a:lnTo>
                    <a:lnTo>
                      <a:pt x="74930" y="259080"/>
                    </a:lnTo>
                    <a:lnTo>
                      <a:pt x="0" y="259080"/>
                    </a:lnTo>
                    <a:lnTo>
                      <a:pt x="0" y="0"/>
                    </a:lnTo>
                    <a:lnTo>
                      <a:pt x="74930" y="0"/>
                    </a:lnTo>
                    <a:lnTo>
                      <a:pt x="74930" y="96520"/>
                    </a:lnTo>
                    <a:lnTo>
                      <a:pt x="161290" y="96520"/>
                    </a:lnTo>
                    <a:lnTo>
                      <a:pt x="161290" y="0"/>
                    </a:lnTo>
                    <a:lnTo>
                      <a:pt x="237490" y="0"/>
                    </a:lnTo>
                    <a:lnTo>
                      <a:pt x="237490" y="259080"/>
                    </a:lnTo>
                    <a:lnTo>
                      <a:pt x="161290" y="25908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11354D67-62A8-7347-48D4-63AB49D339DD}"/>
                  </a:ext>
                </a:extLst>
              </p:cNvPr>
              <p:cNvSpPr/>
              <p:nvPr/>
            </p:nvSpPr>
            <p:spPr>
              <a:xfrm>
                <a:off x="3646170" y="5552440"/>
                <a:ext cx="180339" cy="259079"/>
              </a:xfrm>
              <a:custGeom>
                <a:avLst/>
                <a:gdLst>
                  <a:gd name="connsiteX0" fmla="*/ 0 w 180339"/>
                  <a:gd name="connsiteY0" fmla="*/ 0 h 259079"/>
                  <a:gd name="connsiteX1" fmla="*/ 173990 w 180339"/>
                  <a:gd name="connsiteY1" fmla="*/ 0 h 259079"/>
                  <a:gd name="connsiteX2" fmla="*/ 173990 w 180339"/>
                  <a:gd name="connsiteY2" fmla="*/ 63500 h 259079"/>
                  <a:gd name="connsiteX3" fmla="*/ 76200 w 180339"/>
                  <a:gd name="connsiteY3" fmla="*/ 63500 h 259079"/>
                  <a:gd name="connsiteX4" fmla="*/ 76200 w 180339"/>
                  <a:gd name="connsiteY4" fmla="*/ 97790 h 259079"/>
                  <a:gd name="connsiteX5" fmla="*/ 160020 w 180339"/>
                  <a:gd name="connsiteY5" fmla="*/ 97790 h 259079"/>
                  <a:gd name="connsiteX6" fmla="*/ 160020 w 180339"/>
                  <a:gd name="connsiteY6" fmla="*/ 157480 h 259079"/>
                  <a:gd name="connsiteX7" fmla="*/ 76200 w 180339"/>
                  <a:gd name="connsiteY7" fmla="*/ 157480 h 259079"/>
                  <a:gd name="connsiteX8" fmla="*/ 76200 w 180339"/>
                  <a:gd name="connsiteY8" fmla="*/ 195580 h 259079"/>
                  <a:gd name="connsiteX9" fmla="*/ 180340 w 180339"/>
                  <a:gd name="connsiteY9" fmla="*/ 195580 h 259079"/>
                  <a:gd name="connsiteX10" fmla="*/ 180340 w 180339"/>
                  <a:gd name="connsiteY10" fmla="*/ 259080 h 259079"/>
                  <a:gd name="connsiteX11" fmla="*/ 1270 w 180339"/>
                  <a:gd name="connsiteY11" fmla="*/ 259080 h 259079"/>
                  <a:gd name="connsiteX12" fmla="*/ 1270 w 180339"/>
                  <a:gd name="connsiteY12" fmla="*/ 0 h 259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0339" h="259079">
                    <a:moveTo>
                      <a:pt x="0" y="0"/>
                    </a:moveTo>
                    <a:lnTo>
                      <a:pt x="173990" y="0"/>
                    </a:lnTo>
                    <a:lnTo>
                      <a:pt x="173990" y="63500"/>
                    </a:lnTo>
                    <a:lnTo>
                      <a:pt x="76200" y="63500"/>
                    </a:lnTo>
                    <a:lnTo>
                      <a:pt x="76200" y="97790"/>
                    </a:lnTo>
                    <a:lnTo>
                      <a:pt x="160020" y="97790"/>
                    </a:lnTo>
                    <a:lnTo>
                      <a:pt x="160020" y="157480"/>
                    </a:lnTo>
                    <a:lnTo>
                      <a:pt x="76200" y="157480"/>
                    </a:lnTo>
                    <a:lnTo>
                      <a:pt x="76200" y="195580"/>
                    </a:lnTo>
                    <a:lnTo>
                      <a:pt x="180340" y="195580"/>
                    </a:lnTo>
                    <a:lnTo>
                      <a:pt x="180340" y="259080"/>
                    </a:lnTo>
                    <a:lnTo>
                      <a:pt x="1270" y="259080"/>
                    </a:lnTo>
                    <a:lnTo>
                      <a:pt x="127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id="{45804E9D-2934-E627-FCD4-746A8C3E65EC}"/>
                  </a:ext>
                </a:extLst>
              </p:cNvPr>
              <p:cNvSpPr/>
              <p:nvPr/>
            </p:nvSpPr>
            <p:spPr>
              <a:xfrm>
                <a:off x="3843020" y="5548629"/>
                <a:ext cx="267970" cy="262890"/>
              </a:xfrm>
              <a:custGeom>
                <a:avLst/>
                <a:gdLst>
                  <a:gd name="connsiteX0" fmla="*/ 172720 w 267970"/>
                  <a:gd name="connsiteY0" fmla="*/ 228600 h 262890"/>
                  <a:gd name="connsiteX1" fmla="*/ 93980 w 267970"/>
                  <a:gd name="connsiteY1" fmla="*/ 228600 h 262890"/>
                  <a:gd name="connsiteX2" fmla="*/ 78740 w 267970"/>
                  <a:gd name="connsiteY2" fmla="*/ 262890 h 262890"/>
                  <a:gd name="connsiteX3" fmla="*/ 0 w 267970"/>
                  <a:gd name="connsiteY3" fmla="*/ 262890 h 262890"/>
                  <a:gd name="connsiteX4" fmla="*/ 132080 w 267970"/>
                  <a:gd name="connsiteY4" fmla="*/ 0 h 262890"/>
                  <a:gd name="connsiteX5" fmla="*/ 135890 w 267970"/>
                  <a:gd name="connsiteY5" fmla="*/ 0 h 262890"/>
                  <a:gd name="connsiteX6" fmla="*/ 267970 w 267970"/>
                  <a:gd name="connsiteY6" fmla="*/ 262890 h 262890"/>
                  <a:gd name="connsiteX7" fmla="*/ 189230 w 267970"/>
                  <a:gd name="connsiteY7" fmla="*/ 262890 h 262890"/>
                  <a:gd name="connsiteX8" fmla="*/ 172720 w 267970"/>
                  <a:gd name="connsiteY8" fmla="*/ 228600 h 262890"/>
                  <a:gd name="connsiteX9" fmla="*/ 114300 w 267970"/>
                  <a:gd name="connsiteY9" fmla="*/ 179070 h 262890"/>
                  <a:gd name="connsiteX10" fmla="*/ 151130 w 267970"/>
                  <a:gd name="connsiteY10" fmla="*/ 179070 h 262890"/>
                  <a:gd name="connsiteX11" fmla="*/ 133350 w 267970"/>
                  <a:gd name="connsiteY11" fmla="*/ 130810 h 262890"/>
                  <a:gd name="connsiteX12" fmla="*/ 133350 w 267970"/>
                  <a:gd name="connsiteY12" fmla="*/ 130810 h 262890"/>
                  <a:gd name="connsiteX13" fmla="*/ 115570 w 267970"/>
                  <a:gd name="connsiteY13" fmla="*/ 179070 h 262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7970" h="262890">
                    <a:moveTo>
                      <a:pt x="172720" y="228600"/>
                    </a:moveTo>
                    <a:lnTo>
                      <a:pt x="93980" y="228600"/>
                    </a:lnTo>
                    <a:lnTo>
                      <a:pt x="78740" y="262890"/>
                    </a:lnTo>
                    <a:lnTo>
                      <a:pt x="0" y="262890"/>
                    </a:lnTo>
                    <a:lnTo>
                      <a:pt x="132080" y="0"/>
                    </a:lnTo>
                    <a:lnTo>
                      <a:pt x="135890" y="0"/>
                    </a:lnTo>
                    <a:lnTo>
                      <a:pt x="267970" y="262890"/>
                    </a:lnTo>
                    <a:lnTo>
                      <a:pt x="189230" y="262890"/>
                    </a:lnTo>
                    <a:lnTo>
                      <a:pt x="172720" y="228600"/>
                    </a:lnTo>
                    <a:close/>
                    <a:moveTo>
                      <a:pt x="114300" y="179070"/>
                    </a:moveTo>
                    <a:lnTo>
                      <a:pt x="151130" y="179070"/>
                    </a:lnTo>
                    <a:cubicBezTo>
                      <a:pt x="144780" y="163830"/>
                      <a:pt x="134620" y="139700"/>
                      <a:pt x="133350" y="130810"/>
                    </a:cubicBezTo>
                    <a:lnTo>
                      <a:pt x="133350" y="130810"/>
                    </a:lnTo>
                    <a:cubicBezTo>
                      <a:pt x="130810" y="139700"/>
                      <a:pt x="121920" y="163830"/>
                      <a:pt x="115570" y="17907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 145">
                <a:extLst>
                  <a:ext uri="{FF2B5EF4-FFF2-40B4-BE49-F238E27FC236}">
                    <a16:creationId xmlns:a16="http://schemas.microsoft.com/office/drawing/2014/main" id="{2D3BE6BE-06D8-691E-C630-31F29A9BE5AD}"/>
                  </a:ext>
                </a:extLst>
              </p:cNvPr>
              <p:cNvSpPr/>
              <p:nvPr/>
            </p:nvSpPr>
            <p:spPr>
              <a:xfrm>
                <a:off x="4128770" y="5552440"/>
                <a:ext cx="240029" cy="259079"/>
              </a:xfrm>
              <a:custGeom>
                <a:avLst/>
                <a:gdLst>
                  <a:gd name="connsiteX0" fmla="*/ 0 w 240029"/>
                  <a:gd name="connsiteY0" fmla="*/ 259080 h 259079"/>
                  <a:gd name="connsiteX1" fmla="*/ 0 w 240029"/>
                  <a:gd name="connsiteY1" fmla="*/ 0 h 259079"/>
                  <a:gd name="connsiteX2" fmla="*/ 90170 w 240029"/>
                  <a:gd name="connsiteY2" fmla="*/ 0 h 259079"/>
                  <a:gd name="connsiteX3" fmla="*/ 240030 w 240029"/>
                  <a:gd name="connsiteY3" fmla="*/ 129540 h 259079"/>
                  <a:gd name="connsiteX4" fmla="*/ 90170 w 240029"/>
                  <a:gd name="connsiteY4" fmla="*/ 259080 h 259079"/>
                  <a:gd name="connsiteX5" fmla="*/ 0 w 240029"/>
                  <a:gd name="connsiteY5" fmla="*/ 259080 h 259079"/>
                  <a:gd name="connsiteX6" fmla="*/ 74930 w 240029"/>
                  <a:gd name="connsiteY6" fmla="*/ 62230 h 259079"/>
                  <a:gd name="connsiteX7" fmla="*/ 74930 w 240029"/>
                  <a:gd name="connsiteY7" fmla="*/ 194310 h 259079"/>
                  <a:gd name="connsiteX8" fmla="*/ 88900 w 240029"/>
                  <a:gd name="connsiteY8" fmla="*/ 194310 h 259079"/>
                  <a:gd name="connsiteX9" fmla="*/ 163830 w 240029"/>
                  <a:gd name="connsiteY9" fmla="*/ 128270 h 259079"/>
                  <a:gd name="connsiteX10" fmla="*/ 88900 w 240029"/>
                  <a:gd name="connsiteY10" fmla="*/ 62230 h 259079"/>
                  <a:gd name="connsiteX11" fmla="*/ 74930 w 240029"/>
                  <a:gd name="connsiteY11" fmla="*/ 62230 h 259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40029" h="259079">
                    <a:moveTo>
                      <a:pt x="0" y="259080"/>
                    </a:moveTo>
                    <a:lnTo>
                      <a:pt x="0" y="0"/>
                    </a:lnTo>
                    <a:lnTo>
                      <a:pt x="90170" y="0"/>
                    </a:lnTo>
                    <a:cubicBezTo>
                      <a:pt x="182880" y="0"/>
                      <a:pt x="240030" y="55880"/>
                      <a:pt x="240030" y="129540"/>
                    </a:cubicBezTo>
                    <a:cubicBezTo>
                      <a:pt x="240030" y="203200"/>
                      <a:pt x="182880" y="259080"/>
                      <a:pt x="90170" y="259080"/>
                    </a:cubicBezTo>
                    <a:lnTo>
                      <a:pt x="0" y="259080"/>
                    </a:lnTo>
                    <a:close/>
                    <a:moveTo>
                      <a:pt x="74930" y="62230"/>
                    </a:moveTo>
                    <a:lnTo>
                      <a:pt x="74930" y="194310"/>
                    </a:lnTo>
                    <a:lnTo>
                      <a:pt x="88900" y="194310"/>
                    </a:lnTo>
                    <a:cubicBezTo>
                      <a:pt x="138430" y="194310"/>
                      <a:pt x="163830" y="162560"/>
                      <a:pt x="163830" y="128270"/>
                    </a:cubicBezTo>
                    <a:cubicBezTo>
                      <a:pt x="163830" y="93980"/>
                      <a:pt x="139700" y="62230"/>
                      <a:pt x="88900" y="62230"/>
                    </a:cubicBezTo>
                    <a:lnTo>
                      <a:pt x="74930" y="6223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47" name="Freeform 146">
              <a:extLst>
                <a:ext uri="{FF2B5EF4-FFF2-40B4-BE49-F238E27FC236}">
                  <a16:creationId xmlns:a16="http://schemas.microsoft.com/office/drawing/2014/main" id="{8663D73F-2597-D83B-ED21-CB5E5F2F4809}"/>
                </a:ext>
              </a:extLst>
            </p:cNvPr>
            <p:cNvSpPr/>
            <p:nvPr/>
          </p:nvSpPr>
          <p:spPr>
            <a:xfrm>
              <a:off x="1305560" y="5504179"/>
              <a:ext cx="629919" cy="307340"/>
            </a:xfrm>
            <a:custGeom>
              <a:avLst/>
              <a:gdLst>
                <a:gd name="connsiteX0" fmla="*/ 66040 w 629919"/>
                <a:gd name="connsiteY0" fmla="*/ 304800 h 307340"/>
                <a:gd name="connsiteX1" fmla="*/ 344170 w 629919"/>
                <a:gd name="connsiteY1" fmla="*/ 52070 h 307340"/>
                <a:gd name="connsiteX2" fmla="*/ 344170 w 629919"/>
                <a:gd name="connsiteY2" fmla="*/ 307340 h 307340"/>
                <a:gd name="connsiteX3" fmla="*/ 629920 w 629919"/>
                <a:gd name="connsiteY3" fmla="*/ 307340 h 307340"/>
                <a:gd name="connsiteX4" fmla="*/ 314960 w 629919"/>
                <a:gd name="connsiteY4" fmla="*/ 0 h 307340"/>
                <a:gd name="connsiteX5" fmla="*/ 0 w 629919"/>
                <a:gd name="connsiteY5" fmla="*/ 304800 h 307340"/>
                <a:gd name="connsiteX6" fmla="*/ 66040 w 629919"/>
                <a:gd name="connsiteY6" fmla="*/ 304800 h 30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9919" h="307340">
                  <a:moveTo>
                    <a:pt x="66040" y="304800"/>
                  </a:moveTo>
                  <a:lnTo>
                    <a:pt x="344170" y="52070"/>
                  </a:lnTo>
                  <a:lnTo>
                    <a:pt x="344170" y="307340"/>
                  </a:lnTo>
                  <a:lnTo>
                    <a:pt x="629920" y="307340"/>
                  </a:lnTo>
                  <a:cubicBezTo>
                    <a:pt x="624840" y="137160"/>
                    <a:pt x="486410" y="0"/>
                    <a:pt x="314960" y="0"/>
                  </a:cubicBezTo>
                  <a:cubicBezTo>
                    <a:pt x="143510" y="0"/>
                    <a:pt x="5080" y="135890"/>
                    <a:pt x="0" y="304800"/>
                  </a:cubicBezTo>
                  <a:lnTo>
                    <a:pt x="66040" y="30480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FB704C27-1778-DEC4-8ED6-EB9742C21AE7}"/>
                </a:ext>
              </a:extLst>
            </p:cNvPr>
            <p:cNvSpPr/>
            <p:nvPr/>
          </p:nvSpPr>
          <p:spPr>
            <a:xfrm>
              <a:off x="1310639" y="5715000"/>
              <a:ext cx="402114" cy="419100"/>
            </a:xfrm>
            <a:custGeom>
              <a:avLst/>
              <a:gdLst>
                <a:gd name="connsiteX0" fmla="*/ 400050 w 402114"/>
                <a:gd name="connsiteY0" fmla="*/ 166370 h 419100"/>
                <a:gd name="connsiteX1" fmla="*/ 267970 w 402114"/>
                <a:gd name="connsiteY1" fmla="*/ 166370 h 419100"/>
                <a:gd name="connsiteX2" fmla="*/ 267970 w 402114"/>
                <a:gd name="connsiteY2" fmla="*/ 0 h 419100"/>
                <a:gd name="connsiteX3" fmla="*/ 87630 w 402114"/>
                <a:gd name="connsiteY3" fmla="*/ 163830 h 419100"/>
                <a:gd name="connsiteX4" fmla="*/ 0 w 402114"/>
                <a:gd name="connsiteY4" fmla="*/ 163830 h 419100"/>
                <a:gd name="connsiteX5" fmla="*/ 309880 w 402114"/>
                <a:gd name="connsiteY5" fmla="*/ 419100 h 419100"/>
                <a:gd name="connsiteX6" fmla="*/ 400050 w 402114"/>
                <a:gd name="connsiteY6" fmla="*/ 406400 h 419100"/>
                <a:gd name="connsiteX7" fmla="*/ 400050 w 402114"/>
                <a:gd name="connsiteY7" fmla="*/ 166370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2114" h="419100">
                  <a:moveTo>
                    <a:pt x="400050" y="166370"/>
                  </a:moveTo>
                  <a:lnTo>
                    <a:pt x="267970" y="166370"/>
                  </a:lnTo>
                  <a:lnTo>
                    <a:pt x="267970" y="0"/>
                  </a:lnTo>
                  <a:lnTo>
                    <a:pt x="87630" y="163830"/>
                  </a:lnTo>
                  <a:lnTo>
                    <a:pt x="0" y="163830"/>
                  </a:lnTo>
                  <a:cubicBezTo>
                    <a:pt x="27940" y="309880"/>
                    <a:pt x="156210" y="419100"/>
                    <a:pt x="309880" y="419100"/>
                  </a:cubicBezTo>
                  <a:cubicBezTo>
                    <a:pt x="463550" y="419100"/>
                    <a:pt x="372110" y="414020"/>
                    <a:pt x="400050" y="406400"/>
                  </a:cubicBezTo>
                  <a:lnTo>
                    <a:pt x="400050" y="1663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 148">
              <a:extLst>
                <a:ext uri="{FF2B5EF4-FFF2-40B4-BE49-F238E27FC236}">
                  <a16:creationId xmlns:a16="http://schemas.microsoft.com/office/drawing/2014/main" id="{BBA2F978-BA2E-F8A2-5B45-325D0ADA83AA}"/>
                </a:ext>
              </a:extLst>
            </p:cNvPr>
            <p:cNvSpPr/>
            <p:nvPr/>
          </p:nvSpPr>
          <p:spPr>
            <a:xfrm>
              <a:off x="1781810" y="5881370"/>
              <a:ext cx="147319" cy="209550"/>
            </a:xfrm>
            <a:custGeom>
              <a:avLst/>
              <a:gdLst>
                <a:gd name="connsiteX0" fmla="*/ 0 w 147319"/>
                <a:gd name="connsiteY0" fmla="*/ 0 h 209550"/>
                <a:gd name="connsiteX1" fmla="*/ 0 w 147319"/>
                <a:gd name="connsiteY1" fmla="*/ 209550 h 209550"/>
                <a:gd name="connsiteX2" fmla="*/ 147320 w 147319"/>
                <a:gd name="connsiteY2" fmla="*/ 0 h 209550"/>
                <a:gd name="connsiteX3" fmla="*/ 0 w 147319"/>
                <a:gd name="connsiteY3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19" h="209550">
                  <a:moveTo>
                    <a:pt x="0" y="0"/>
                  </a:moveTo>
                  <a:lnTo>
                    <a:pt x="0" y="209550"/>
                  </a:lnTo>
                  <a:cubicBezTo>
                    <a:pt x="74930" y="165100"/>
                    <a:pt x="130810" y="88900"/>
                    <a:pt x="14732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 149">
              <a:extLst>
                <a:ext uri="{FF2B5EF4-FFF2-40B4-BE49-F238E27FC236}">
                  <a16:creationId xmlns:a16="http://schemas.microsoft.com/office/drawing/2014/main" id="{C0F458DE-DB75-8630-D606-3836EC6BCBA8}"/>
                </a:ext>
              </a:extLst>
            </p:cNvPr>
            <p:cNvSpPr/>
            <p:nvPr/>
          </p:nvSpPr>
          <p:spPr>
            <a:xfrm>
              <a:off x="1605280" y="5632450"/>
              <a:ext cx="2763519" cy="224790"/>
            </a:xfrm>
            <a:custGeom>
              <a:avLst/>
              <a:gdLst>
                <a:gd name="connsiteX0" fmla="*/ 19050 w 2763519"/>
                <a:gd name="connsiteY0" fmla="*/ 204470 h 224790"/>
                <a:gd name="connsiteX1" fmla="*/ 19050 w 2763519"/>
                <a:gd name="connsiteY1" fmla="*/ 0 h 224790"/>
                <a:gd name="connsiteX2" fmla="*/ 0 w 2763519"/>
                <a:gd name="connsiteY2" fmla="*/ 0 h 224790"/>
                <a:gd name="connsiteX3" fmla="*/ 0 w 2763519"/>
                <a:gd name="connsiteY3" fmla="*/ 223520 h 224790"/>
                <a:gd name="connsiteX4" fmla="*/ 8890 w 2763519"/>
                <a:gd name="connsiteY4" fmla="*/ 223520 h 224790"/>
                <a:gd name="connsiteX5" fmla="*/ 8890 w 2763519"/>
                <a:gd name="connsiteY5" fmla="*/ 223520 h 224790"/>
                <a:gd name="connsiteX6" fmla="*/ 130810 w 2763519"/>
                <a:gd name="connsiteY6" fmla="*/ 223520 h 224790"/>
                <a:gd name="connsiteX7" fmla="*/ 130810 w 2763519"/>
                <a:gd name="connsiteY7" fmla="*/ 224790 h 224790"/>
                <a:gd name="connsiteX8" fmla="*/ 149860 w 2763519"/>
                <a:gd name="connsiteY8" fmla="*/ 224790 h 224790"/>
                <a:gd name="connsiteX9" fmla="*/ 149860 w 2763519"/>
                <a:gd name="connsiteY9" fmla="*/ 223520 h 224790"/>
                <a:gd name="connsiteX10" fmla="*/ 2763520 w 2763519"/>
                <a:gd name="connsiteY10" fmla="*/ 223520 h 224790"/>
                <a:gd name="connsiteX11" fmla="*/ 2763520 w 2763519"/>
                <a:gd name="connsiteY11" fmla="*/ 204470 h 224790"/>
                <a:gd name="connsiteX12" fmla="*/ 19050 w 2763519"/>
                <a:gd name="connsiteY12" fmla="*/ 20447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63519" h="224790">
                  <a:moveTo>
                    <a:pt x="19050" y="204470"/>
                  </a:moveTo>
                  <a:lnTo>
                    <a:pt x="19050" y="0"/>
                  </a:lnTo>
                  <a:lnTo>
                    <a:pt x="0" y="0"/>
                  </a:lnTo>
                  <a:lnTo>
                    <a:pt x="0" y="223520"/>
                  </a:lnTo>
                  <a:lnTo>
                    <a:pt x="8890" y="223520"/>
                  </a:lnTo>
                  <a:lnTo>
                    <a:pt x="8890" y="223520"/>
                  </a:lnTo>
                  <a:lnTo>
                    <a:pt x="130810" y="223520"/>
                  </a:lnTo>
                  <a:lnTo>
                    <a:pt x="130810" y="224790"/>
                  </a:lnTo>
                  <a:lnTo>
                    <a:pt x="149860" y="224790"/>
                  </a:lnTo>
                  <a:lnTo>
                    <a:pt x="149860" y="223520"/>
                  </a:lnTo>
                  <a:lnTo>
                    <a:pt x="2763520" y="223520"/>
                  </a:lnTo>
                  <a:lnTo>
                    <a:pt x="2763520" y="204470"/>
                  </a:lnTo>
                  <a:lnTo>
                    <a:pt x="19050" y="20447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 150">
              <a:extLst>
                <a:ext uri="{FF2B5EF4-FFF2-40B4-BE49-F238E27FC236}">
                  <a16:creationId xmlns:a16="http://schemas.microsoft.com/office/drawing/2014/main" id="{656A2F2F-E8F8-E384-4E95-F0D072B7DF9C}"/>
                </a:ext>
              </a:extLst>
            </p:cNvPr>
            <p:cNvSpPr/>
            <p:nvPr/>
          </p:nvSpPr>
          <p:spPr>
            <a:xfrm>
              <a:off x="1376680" y="5610859"/>
              <a:ext cx="250190" cy="245110"/>
            </a:xfrm>
            <a:custGeom>
              <a:avLst/>
              <a:gdLst>
                <a:gd name="connsiteX0" fmla="*/ 228600 w 250190"/>
                <a:gd name="connsiteY0" fmla="*/ 45720 h 245110"/>
                <a:gd name="connsiteX1" fmla="*/ 247650 w 250190"/>
                <a:gd name="connsiteY1" fmla="*/ 45720 h 245110"/>
                <a:gd name="connsiteX2" fmla="*/ 250190 w 250190"/>
                <a:gd name="connsiteY2" fmla="*/ 0 h 245110"/>
                <a:gd name="connsiteX3" fmla="*/ 0 w 250190"/>
                <a:gd name="connsiteY3" fmla="*/ 231140 h 245110"/>
                <a:gd name="connsiteX4" fmla="*/ 13970 w 250190"/>
                <a:gd name="connsiteY4" fmla="*/ 245110 h 245110"/>
                <a:gd name="connsiteX5" fmla="*/ 229870 w 250190"/>
                <a:gd name="connsiteY5" fmla="*/ 45720 h 245110"/>
                <a:gd name="connsiteX6" fmla="*/ 228600 w 250190"/>
                <a:gd name="connsiteY6" fmla="*/ 45720 h 24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0190" h="245110">
                  <a:moveTo>
                    <a:pt x="228600" y="45720"/>
                  </a:moveTo>
                  <a:lnTo>
                    <a:pt x="247650" y="45720"/>
                  </a:lnTo>
                  <a:lnTo>
                    <a:pt x="250190" y="0"/>
                  </a:lnTo>
                  <a:lnTo>
                    <a:pt x="0" y="231140"/>
                  </a:lnTo>
                  <a:lnTo>
                    <a:pt x="13970" y="245110"/>
                  </a:lnTo>
                  <a:lnTo>
                    <a:pt x="229870" y="45720"/>
                  </a:lnTo>
                  <a:lnTo>
                    <a:pt x="228600" y="4572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 151">
              <a:extLst>
                <a:ext uri="{FF2B5EF4-FFF2-40B4-BE49-F238E27FC236}">
                  <a16:creationId xmlns:a16="http://schemas.microsoft.com/office/drawing/2014/main" id="{7FDA23AE-2F46-47A8-D4EA-D4E6EC8CBD1A}"/>
                </a:ext>
              </a:extLst>
            </p:cNvPr>
            <p:cNvSpPr/>
            <p:nvPr/>
          </p:nvSpPr>
          <p:spPr>
            <a:xfrm>
              <a:off x="1305560" y="5836920"/>
              <a:ext cx="83819" cy="19050"/>
            </a:xfrm>
            <a:custGeom>
              <a:avLst/>
              <a:gdLst>
                <a:gd name="connsiteX0" fmla="*/ 0 w 83819"/>
                <a:gd name="connsiteY0" fmla="*/ 0 h 19050"/>
                <a:gd name="connsiteX1" fmla="*/ 83820 w 83819"/>
                <a:gd name="connsiteY1" fmla="*/ 0 h 19050"/>
                <a:gd name="connsiteX2" fmla="*/ 83820 w 83819"/>
                <a:gd name="connsiteY2" fmla="*/ 19050 h 19050"/>
                <a:gd name="connsiteX3" fmla="*/ 0 w 83819"/>
                <a:gd name="connsiteY3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819" h="19050">
                  <a:moveTo>
                    <a:pt x="0" y="0"/>
                  </a:moveTo>
                  <a:lnTo>
                    <a:pt x="83820" y="0"/>
                  </a:lnTo>
                  <a:lnTo>
                    <a:pt x="83820" y="19050"/>
                  </a:lnTo>
                  <a:lnTo>
                    <a:pt x="0" y="1905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 152">
              <a:extLst>
                <a:ext uri="{FF2B5EF4-FFF2-40B4-BE49-F238E27FC236}">
                  <a16:creationId xmlns:a16="http://schemas.microsoft.com/office/drawing/2014/main" id="{4D97C707-860D-5126-6556-5CFC0B6B4498}"/>
                </a:ext>
              </a:extLst>
            </p:cNvPr>
            <p:cNvSpPr/>
            <p:nvPr/>
          </p:nvSpPr>
          <p:spPr>
            <a:xfrm>
              <a:off x="1736089" y="5849620"/>
              <a:ext cx="19050" cy="264159"/>
            </a:xfrm>
            <a:custGeom>
              <a:avLst/>
              <a:gdLst>
                <a:gd name="connsiteX0" fmla="*/ 0 w 19050"/>
                <a:gd name="connsiteY0" fmla="*/ 264160 h 264159"/>
                <a:gd name="connsiteX1" fmla="*/ 19050 w 19050"/>
                <a:gd name="connsiteY1" fmla="*/ 255270 h 264159"/>
                <a:gd name="connsiteX2" fmla="*/ 19050 w 19050"/>
                <a:gd name="connsiteY2" fmla="*/ 0 h 264159"/>
                <a:gd name="connsiteX3" fmla="*/ 0 w 19050"/>
                <a:gd name="connsiteY3" fmla="*/ 0 h 264159"/>
                <a:gd name="connsiteX4" fmla="*/ 0 w 19050"/>
                <a:gd name="connsiteY4" fmla="*/ 264160 h 264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264159">
                  <a:moveTo>
                    <a:pt x="0" y="264160"/>
                  </a:moveTo>
                  <a:cubicBezTo>
                    <a:pt x="6350" y="261620"/>
                    <a:pt x="12700" y="259080"/>
                    <a:pt x="19050" y="255270"/>
                  </a:cubicBezTo>
                  <a:lnTo>
                    <a:pt x="19050" y="0"/>
                  </a:lnTo>
                  <a:cubicBezTo>
                    <a:pt x="19050" y="0"/>
                    <a:pt x="0" y="0"/>
                    <a:pt x="0" y="0"/>
                  </a:cubicBezTo>
                  <a:lnTo>
                    <a:pt x="0" y="26416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54" name="Graphic 4">
              <a:extLst>
                <a:ext uri="{FF2B5EF4-FFF2-40B4-BE49-F238E27FC236}">
                  <a16:creationId xmlns:a16="http://schemas.microsoft.com/office/drawing/2014/main" id="{3BF92A91-4545-C4C8-AB46-CD501388B7CF}"/>
                </a:ext>
              </a:extLst>
            </p:cNvPr>
            <p:cNvGrpSpPr/>
            <p:nvPr/>
          </p:nvGrpSpPr>
          <p:grpSpPr>
            <a:xfrm>
              <a:off x="1968500" y="5875020"/>
              <a:ext cx="1861820" cy="266700"/>
              <a:chOff x="1968500" y="5875020"/>
              <a:chExt cx="1861820" cy="266700"/>
            </a:xfrm>
            <a:solidFill>
              <a:srgbClr val="8B0E04"/>
            </a:solidFill>
          </p:grpSpPr>
          <p:sp>
            <p:nvSpPr>
              <p:cNvPr id="155" name="Freeform 154">
                <a:extLst>
                  <a:ext uri="{FF2B5EF4-FFF2-40B4-BE49-F238E27FC236}">
                    <a16:creationId xmlns:a16="http://schemas.microsoft.com/office/drawing/2014/main" id="{4C5CF618-162B-C53C-822E-63100C4CA6A1}"/>
                  </a:ext>
                </a:extLst>
              </p:cNvPr>
              <p:cNvSpPr/>
              <p:nvPr/>
            </p:nvSpPr>
            <p:spPr>
              <a:xfrm>
                <a:off x="1968500" y="5881370"/>
                <a:ext cx="190500" cy="256539"/>
              </a:xfrm>
              <a:custGeom>
                <a:avLst/>
                <a:gdLst>
                  <a:gd name="connsiteX0" fmla="*/ 111760 w 190500"/>
                  <a:gd name="connsiteY0" fmla="*/ 29210 h 256539"/>
                  <a:gd name="connsiteX1" fmla="*/ 111760 w 190500"/>
                  <a:gd name="connsiteY1" fmla="*/ 256540 h 256539"/>
                  <a:gd name="connsiteX2" fmla="*/ 77470 w 190500"/>
                  <a:gd name="connsiteY2" fmla="*/ 256540 h 256539"/>
                  <a:gd name="connsiteX3" fmla="*/ 77470 w 190500"/>
                  <a:gd name="connsiteY3" fmla="*/ 29210 h 256539"/>
                  <a:gd name="connsiteX4" fmla="*/ 0 w 190500"/>
                  <a:gd name="connsiteY4" fmla="*/ 29210 h 256539"/>
                  <a:gd name="connsiteX5" fmla="*/ 0 w 190500"/>
                  <a:gd name="connsiteY5" fmla="*/ 0 h 256539"/>
                  <a:gd name="connsiteX6" fmla="*/ 190500 w 190500"/>
                  <a:gd name="connsiteY6" fmla="*/ 0 h 256539"/>
                  <a:gd name="connsiteX7" fmla="*/ 190500 w 190500"/>
                  <a:gd name="connsiteY7" fmla="*/ 29210 h 256539"/>
                  <a:gd name="connsiteX8" fmla="*/ 111760 w 190500"/>
                  <a:gd name="connsiteY8" fmla="*/ 29210 h 256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00" h="256539">
                    <a:moveTo>
                      <a:pt x="111760" y="29210"/>
                    </a:moveTo>
                    <a:lnTo>
                      <a:pt x="111760" y="256540"/>
                    </a:lnTo>
                    <a:lnTo>
                      <a:pt x="77470" y="256540"/>
                    </a:lnTo>
                    <a:lnTo>
                      <a:pt x="77470" y="29210"/>
                    </a:lnTo>
                    <a:lnTo>
                      <a:pt x="0" y="29210"/>
                    </a:lnTo>
                    <a:lnTo>
                      <a:pt x="0" y="0"/>
                    </a:lnTo>
                    <a:lnTo>
                      <a:pt x="190500" y="0"/>
                    </a:lnTo>
                    <a:lnTo>
                      <a:pt x="190500" y="29210"/>
                    </a:lnTo>
                    <a:lnTo>
                      <a:pt x="111760" y="2921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 155">
                <a:extLst>
                  <a:ext uri="{FF2B5EF4-FFF2-40B4-BE49-F238E27FC236}">
                    <a16:creationId xmlns:a16="http://schemas.microsoft.com/office/drawing/2014/main" id="{CC1399B9-A020-767A-A54C-F0A06A6214F2}"/>
                  </a:ext>
                </a:extLst>
              </p:cNvPr>
              <p:cNvSpPr/>
              <p:nvPr/>
            </p:nvSpPr>
            <p:spPr>
              <a:xfrm>
                <a:off x="2264410" y="5880100"/>
                <a:ext cx="179069" cy="255270"/>
              </a:xfrm>
              <a:custGeom>
                <a:avLst/>
                <a:gdLst>
                  <a:gd name="connsiteX0" fmla="*/ 82550 w 179069"/>
                  <a:gd name="connsiteY0" fmla="*/ 1270 h 255270"/>
                  <a:gd name="connsiteX1" fmla="*/ 172720 w 179069"/>
                  <a:gd name="connsiteY1" fmla="*/ 78740 h 255270"/>
                  <a:gd name="connsiteX2" fmla="*/ 120650 w 179069"/>
                  <a:gd name="connsiteY2" fmla="*/ 149860 h 255270"/>
                  <a:gd name="connsiteX3" fmla="*/ 179070 w 179069"/>
                  <a:gd name="connsiteY3" fmla="*/ 255270 h 255270"/>
                  <a:gd name="connsiteX4" fmla="*/ 140970 w 179069"/>
                  <a:gd name="connsiteY4" fmla="*/ 255270 h 255270"/>
                  <a:gd name="connsiteX5" fmla="*/ 87630 w 179069"/>
                  <a:gd name="connsiteY5" fmla="*/ 154940 h 255270"/>
                  <a:gd name="connsiteX6" fmla="*/ 34290 w 179069"/>
                  <a:gd name="connsiteY6" fmla="*/ 154940 h 255270"/>
                  <a:gd name="connsiteX7" fmla="*/ 34290 w 179069"/>
                  <a:gd name="connsiteY7" fmla="*/ 255270 h 255270"/>
                  <a:gd name="connsiteX8" fmla="*/ 0 w 179069"/>
                  <a:gd name="connsiteY8" fmla="*/ 255270 h 255270"/>
                  <a:gd name="connsiteX9" fmla="*/ 0 w 179069"/>
                  <a:gd name="connsiteY9" fmla="*/ 0 h 255270"/>
                  <a:gd name="connsiteX10" fmla="*/ 82550 w 179069"/>
                  <a:gd name="connsiteY10" fmla="*/ 0 h 255270"/>
                  <a:gd name="connsiteX11" fmla="*/ 34290 w 179069"/>
                  <a:gd name="connsiteY11" fmla="*/ 30480 h 255270"/>
                  <a:gd name="connsiteX12" fmla="*/ 34290 w 179069"/>
                  <a:gd name="connsiteY12" fmla="*/ 129540 h 255270"/>
                  <a:gd name="connsiteX13" fmla="*/ 85090 w 179069"/>
                  <a:gd name="connsiteY13" fmla="*/ 129540 h 255270"/>
                  <a:gd name="connsiteX14" fmla="*/ 138430 w 179069"/>
                  <a:gd name="connsiteY14" fmla="*/ 80010 h 255270"/>
                  <a:gd name="connsiteX15" fmla="*/ 81280 w 179069"/>
                  <a:gd name="connsiteY15" fmla="*/ 30480 h 255270"/>
                  <a:gd name="connsiteX16" fmla="*/ 34290 w 179069"/>
                  <a:gd name="connsiteY16" fmla="*/ 30480 h 255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9069" h="255270">
                    <a:moveTo>
                      <a:pt x="82550" y="1270"/>
                    </a:moveTo>
                    <a:cubicBezTo>
                      <a:pt x="138430" y="1270"/>
                      <a:pt x="172720" y="30480"/>
                      <a:pt x="172720" y="78740"/>
                    </a:cubicBezTo>
                    <a:cubicBezTo>
                      <a:pt x="172720" y="127000"/>
                      <a:pt x="147320" y="142240"/>
                      <a:pt x="120650" y="149860"/>
                    </a:cubicBezTo>
                    <a:lnTo>
                      <a:pt x="179070" y="255270"/>
                    </a:lnTo>
                    <a:lnTo>
                      <a:pt x="140970" y="255270"/>
                    </a:lnTo>
                    <a:lnTo>
                      <a:pt x="87630" y="154940"/>
                    </a:lnTo>
                    <a:lnTo>
                      <a:pt x="34290" y="154940"/>
                    </a:lnTo>
                    <a:lnTo>
                      <a:pt x="34290" y="255270"/>
                    </a:lnTo>
                    <a:lnTo>
                      <a:pt x="0" y="255270"/>
                    </a:lnTo>
                    <a:lnTo>
                      <a:pt x="0" y="0"/>
                    </a:lnTo>
                    <a:lnTo>
                      <a:pt x="82550" y="0"/>
                    </a:lnTo>
                    <a:close/>
                    <a:moveTo>
                      <a:pt x="34290" y="30480"/>
                    </a:moveTo>
                    <a:lnTo>
                      <a:pt x="34290" y="129540"/>
                    </a:lnTo>
                    <a:lnTo>
                      <a:pt x="85090" y="129540"/>
                    </a:lnTo>
                    <a:cubicBezTo>
                      <a:pt x="119380" y="129540"/>
                      <a:pt x="138430" y="110490"/>
                      <a:pt x="138430" y="80010"/>
                    </a:cubicBezTo>
                    <a:cubicBezTo>
                      <a:pt x="138430" y="49530"/>
                      <a:pt x="116840" y="30480"/>
                      <a:pt x="81280" y="30480"/>
                    </a:cubicBezTo>
                    <a:lnTo>
                      <a:pt x="34290" y="3048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 156">
                <a:extLst>
                  <a:ext uri="{FF2B5EF4-FFF2-40B4-BE49-F238E27FC236}">
                    <a16:creationId xmlns:a16="http://schemas.microsoft.com/office/drawing/2014/main" id="{06A8FCA4-294B-749C-CE04-19BCD32E6062}"/>
                  </a:ext>
                </a:extLst>
              </p:cNvPr>
              <p:cNvSpPr/>
              <p:nvPr/>
            </p:nvSpPr>
            <p:spPr>
              <a:xfrm>
                <a:off x="2536189" y="5877559"/>
                <a:ext cx="238760" cy="260350"/>
              </a:xfrm>
              <a:custGeom>
                <a:avLst/>
                <a:gdLst>
                  <a:gd name="connsiteX0" fmla="*/ 120650 w 238760"/>
                  <a:gd name="connsiteY0" fmla="*/ 0 h 260350"/>
                  <a:gd name="connsiteX1" fmla="*/ 120650 w 238760"/>
                  <a:gd name="connsiteY1" fmla="*/ 0 h 260350"/>
                  <a:gd name="connsiteX2" fmla="*/ 238760 w 238760"/>
                  <a:gd name="connsiteY2" fmla="*/ 260350 h 260350"/>
                  <a:gd name="connsiteX3" fmla="*/ 201930 w 238760"/>
                  <a:gd name="connsiteY3" fmla="*/ 260350 h 260350"/>
                  <a:gd name="connsiteX4" fmla="*/ 176530 w 238760"/>
                  <a:gd name="connsiteY4" fmla="*/ 203200 h 260350"/>
                  <a:gd name="connsiteX5" fmla="*/ 62230 w 238760"/>
                  <a:gd name="connsiteY5" fmla="*/ 203200 h 260350"/>
                  <a:gd name="connsiteX6" fmla="*/ 36830 w 238760"/>
                  <a:gd name="connsiteY6" fmla="*/ 260350 h 260350"/>
                  <a:gd name="connsiteX7" fmla="*/ 0 w 238760"/>
                  <a:gd name="connsiteY7" fmla="*/ 260350 h 260350"/>
                  <a:gd name="connsiteX8" fmla="*/ 118110 w 238760"/>
                  <a:gd name="connsiteY8" fmla="*/ 0 h 260350"/>
                  <a:gd name="connsiteX9" fmla="*/ 165100 w 238760"/>
                  <a:gd name="connsiteY9" fmla="*/ 175260 h 260350"/>
                  <a:gd name="connsiteX10" fmla="*/ 120650 w 238760"/>
                  <a:gd name="connsiteY10" fmla="*/ 69850 h 260350"/>
                  <a:gd name="connsiteX11" fmla="*/ 76200 w 238760"/>
                  <a:gd name="connsiteY11" fmla="*/ 175260 h 260350"/>
                  <a:gd name="connsiteX12" fmla="*/ 165100 w 238760"/>
                  <a:gd name="connsiteY12" fmla="*/ 175260 h 260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8760" h="260350">
                    <a:moveTo>
                      <a:pt x="120650" y="0"/>
                    </a:moveTo>
                    <a:lnTo>
                      <a:pt x="120650" y="0"/>
                    </a:lnTo>
                    <a:lnTo>
                      <a:pt x="238760" y="260350"/>
                    </a:lnTo>
                    <a:lnTo>
                      <a:pt x="201930" y="260350"/>
                    </a:lnTo>
                    <a:lnTo>
                      <a:pt x="176530" y="203200"/>
                    </a:lnTo>
                    <a:lnTo>
                      <a:pt x="62230" y="203200"/>
                    </a:lnTo>
                    <a:lnTo>
                      <a:pt x="36830" y="260350"/>
                    </a:lnTo>
                    <a:lnTo>
                      <a:pt x="0" y="260350"/>
                    </a:lnTo>
                    <a:lnTo>
                      <a:pt x="118110" y="0"/>
                    </a:lnTo>
                    <a:close/>
                    <a:moveTo>
                      <a:pt x="165100" y="175260"/>
                    </a:moveTo>
                    <a:cubicBezTo>
                      <a:pt x="147320" y="135890"/>
                      <a:pt x="134620" y="105410"/>
                      <a:pt x="120650" y="69850"/>
                    </a:cubicBezTo>
                    <a:cubicBezTo>
                      <a:pt x="106680" y="106680"/>
                      <a:pt x="92710" y="137160"/>
                      <a:pt x="76200" y="175260"/>
                    </a:cubicBezTo>
                    <a:lnTo>
                      <a:pt x="165100" y="17526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 157">
                <a:extLst>
                  <a:ext uri="{FF2B5EF4-FFF2-40B4-BE49-F238E27FC236}">
                    <a16:creationId xmlns:a16="http://schemas.microsoft.com/office/drawing/2014/main" id="{7210C8D5-5AD4-5865-F959-676AF5BF1634}"/>
                  </a:ext>
                </a:extLst>
              </p:cNvPr>
              <p:cNvSpPr/>
              <p:nvPr/>
            </p:nvSpPr>
            <p:spPr>
              <a:xfrm>
                <a:off x="2881629" y="5876290"/>
                <a:ext cx="200660" cy="265429"/>
              </a:xfrm>
              <a:custGeom>
                <a:avLst/>
                <a:gdLst>
                  <a:gd name="connsiteX0" fmla="*/ 200660 w 200660"/>
                  <a:gd name="connsiteY0" fmla="*/ 265430 h 265429"/>
                  <a:gd name="connsiteX1" fmla="*/ 41910 w 200660"/>
                  <a:gd name="connsiteY1" fmla="*/ 92710 h 265429"/>
                  <a:gd name="connsiteX2" fmla="*/ 34290 w 200660"/>
                  <a:gd name="connsiteY2" fmla="*/ 83820 h 265429"/>
                  <a:gd name="connsiteX3" fmla="*/ 34290 w 200660"/>
                  <a:gd name="connsiteY3" fmla="*/ 260350 h 265429"/>
                  <a:gd name="connsiteX4" fmla="*/ 0 w 200660"/>
                  <a:gd name="connsiteY4" fmla="*/ 260350 h 265429"/>
                  <a:gd name="connsiteX5" fmla="*/ 0 w 200660"/>
                  <a:gd name="connsiteY5" fmla="*/ 0 h 265429"/>
                  <a:gd name="connsiteX6" fmla="*/ 0 w 200660"/>
                  <a:gd name="connsiteY6" fmla="*/ 0 h 265429"/>
                  <a:gd name="connsiteX7" fmla="*/ 158750 w 200660"/>
                  <a:gd name="connsiteY7" fmla="*/ 172720 h 265429"/>
                  <a:gd name="connsiteX8" fmla="*/ 166370 w 200660"/>
                  <a:gd name="connsiteY8" fmla="*/ 181610 h 265429"/>
                  <a:gd name="connsiteX9" fmla="*/ 166370 w 200660"/>
                  <a:gd name="connsiteY9" fmla="*/ 5080 h 265429"/>
                  <a:gd name="connsiteX10" fmla="*/ 200660 w 200660"/>
                  <a:gd name="connsiteY10" fmla="*/ 5080 h 265429"/>
                  <a:gd name="connsiteX11" fmla="*/ 200660 w 200660"/>
                  <a:gd name="connsiteY11" fmla="*/ 265430 h 265429"/>
                  <a:gd name="connsiteX12" fmla="*/ 200660 w 200660"/>
                  <a:gd name="connsiteY12" fmla="*/ 265430 h 265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0660" h="265429">
                    <a:moveTo>
                      <a:pt x="200660" y="265430"/>
                    </a:moveTo>
                    <a:lnTo>
                      <a:pt x="41910" y="92710"/>
                    </a:lnTo>
                    <a:lnTo>
                      <a:pt x="34290" y="83820"/>
                    </a:lnTo>
                    <a:lnTo>
                      <a:pt x="34290" y="260350"/>
                    </a:lnTo>
                    <a:lnTo>
                      <a:pt x="0" y="26035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58750" y="172720"/>
                    </a:lnTo>
                    <a:lnTo>
                      <a:pt x="166370" y="181610"/>
                    </a:lnTo>
                    <a:lnTo>
                      <a:pt x="166370" y="5080"/>
                    </a:lnTo>
                    <a:lnTo>
                      <a:pt x="200660" y="5080"/>
                    </a:lnTo>
                    <a:lnTo>
                      <a:pt x="200660" y="265430"/>
                    </a:lnTo>
                    <a:lnTo>
                      <a:pt x="200660" y="26543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 158">
                <a:extLst>
                  <a:ext uri="{FF2B5EF4-FFF2-40B4-BE49-F238E27FC236}">
                    <a16:creationId xmlns:a16="http://schemas.microsoft.com/office/drawing/2014/main" id="{CF493E5D-E32F-7F9E-B809-DDA80B13E3A1}"/>
                  </a:ext>
                </a:extLst>
              </p:cNvPr>
              <p:cNvSpPr/>
              <p:nvPr/>
            </p:nvSpPr>
            <p:spPr>
              <a:xfrm>
                <a:off x="3204210" y="5875020"/>
                <a:ext cx="161289" cy="262889"/>
              </a:xfrm>
              <a:custGeom>
                <a:avLst/>
                <a:gdLst>
                  <a:gd name="connsiteX0" fmla="*/ 1270 w 161289"/>
                  <a:gd name="connsiteY0" fmla="*/ 251460 h 262889"/>
                  <a:gd name="connsiteX1" fmla="*/ 1270 w 161289"/>
                  <a:gd name="connsiteY1" fmla="*/ 217170 h 262889"/>
                  <a:gd name="connsiteX2" fmla="*/ 73660 w 161289"/>
                  <a:gd name="connsiteY2" fmla="*/ 234950 h 262889"/>
                  <a:gd name="connsiteX3" fmla="*/ 129540 w 161289"/>
                  <a:gd name="connsiteY3" fmla="*/ 198120 h 262889"/>
                  <a:gd name="connsiteX4" fmla="*/ 72390 w 161289"/>
                  <a:gd name="connsiteY4" fmla="*/ 146050 h 262889"/>
                  <a:gd name="connsiteX5" fmla="*/ 0 w 161289"/>
                  <a:gd name="connsiteY5" fmla="*/ 68580 h 262889"/>
                  <a:gd name="connsiteX6" fmla="*/ 85090 w 161289"/>
                  <a:gd name="connsiteY6" fmla="*/ 0 h 262889"/>
                  <a:gd name="connsiteX7" fmla="*/ 148590 w 161289"/>
                  <a:gd name="connsiteY7" fmla="*/ 12700 h 262889"/>
                  <a:gd name="connsiteX8" fmla="*/ 148590 w 161289"/>
                  <a:gd name="connsiteY8" fmla="*/ 44450 h 262889"/>
                  <a:gd name="connsiteX9" fmla="*/ 86360 w 161289"/>
                  <a:gd name="connsiteY9" fmla="*/ 29210 h 262889"/>
                  <a:gd name="connsiteX10" fmla="*/ 33020 w 161289"/>
                  <a:gd name="connsiteY10" fmla="*/ 66040 h 262889"/>
                  <a:gd name="connsiteX11" fmla="*/ 88900 w 161289"/>
                  <a:gd name="connsiteY11" fmla="*/ 116840 h 262889"/>
                  <a:gd name="connsiteX12" fmla="*/ 161290 w 161289"/>
                  <a:gd name="connsiteY12" fmla="*/ 193040 h 262889"/>
                  <a:gd name="connsiteX13" fmla="*/ 73660 w 161289"/>
                  <a:gd name="connsiteY13" fmla="*/ 262890 h 262889"/>
                  <a:gd name="connsiteX14" fmla="*/ 0 w 161289"/>
                  <a:gd name="connsiteY14" fmla="*/ 247650 h 262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1289" h="262889">
                    <a:moveTo>
                      <a:pt x="1270" y="251460"/>
                    </a:moveTo>
                    <a:lnTo>
                      <a:pt x="1270" y="217170"/>
                    </a:lnTo>
                    <a:cubicBezTo>
                      <a:pt x="19050" y="226060"/>
                      <a:pt x="45720" y="234950"/>
                      <a:pt x="73660" y="234950"/>
                    </a:cubicBezTo>
                    <a:cubicBezTo>
                      <a:pt x="101600" y="234950"/>
                      <a:pt x="129540" y="222250"/>
                      <a:pt x="129540" y="198120"/>
                    </a:cubicBezTo>
                    <a:cubicBezTo>
                      <a:pt x="129540" y="173990"/>
                      <a:pt x="115570" y="161290"/>
                      <a:pt x="72390" y="146050"/>
                    </a:cubicBezTo>
                    <a:cubicBezTo>
                      <a:pt x="22860" y="129540"/>
                      <a:pt x="0" y="107950"/>
                      <a:pt x="0" y="68580"/>
                    </a:cubicBezTo>
                    <a:cubicBezTo>
                      <a:pt x="0" y="29210"/>
                      <a:pt x="36830" y="0"/>
                      <a:pt x="85090" y="0"/>
                    </a:cubicBezTo>
                    <a:cubicBezTo>
                      <a:pt x="133350" y="0"/>
                      <a:pt x="134620" y="6350"/>
                      <a:pt x="148590" y="12700"/>
                    </a:cubicBezTo>
                    <a:lnTo>
                      <a:pt x="148590" y="44450"/>
                    </a:lnTo>
                    <a:cubicBezTo>
                      <a:pt x="134620" y="36830"/>
                      <a:pt x="110490" y="29210"/>
                      <a:pt x="86360" y="29210"/>
                    </a:cubicBezTo>
                    <a:cubicBezTo>
                      <a:pt x="62230" y="29210"/>
                      <a:pt x="33020" y="43180"/>
                      <a:pt x="33020" y="66040"/>
                    </a:cubicBezTo>
                    <a:cubicBezTo>
                      <a:pt x="33020" y="88900"/>
                      <a:pt x="45720" y="101600"/>
                      <a:pt x="88900" y="116840"/>
                    </a:cubicBezTo>
                    <a:cubicBezTo>
                      <a:pt x="138430" y="134620"/>
                      <a:pt x="161290" y="154940"/>
                      <a:pt x="161290" y="193040"/>
                    </a:cubicBezTo>
                    <a:cubicBezTo>
                      <a:pt x="161290" y="231140"/>
                      <a:pt x="127000" y="262890"/>
                      <a:pt x="73660" y="262890"/>
                    </a:cubicBezTo>
                    <a:cubicBezTo>
                      <a:pt x="20320" y="262890"/>
                      <a:pt x="16510" y="255270"/>
                      <a:pt x="0" y="24765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C69A692C-F9EB-EE6C-47EA-82D065230823}"/>
                  </a:ext>
                </a:extLst>
              </p:cNvPr>
              <p:cNvSpPr/>
              <p:nvPr/>
            </p:nvSpPr>
            <p:spPr>
              <a:xfrm>
                <a:off x="3495040" y="5882640"/>
                <a:ext cx="34289" cy="255269"/>
              </a:xfrm>
              <a:custGeom>
                <a:avLst/>
                <a:gdLst>
                  <a:gd name="connsiteX0" fmla="*/ 0 w 34289"/>
                  <a:gd name="connsiteY0" fmla="*/ 255270 h 255269"/>
                  <a:gd name="connsiteX1" fmla="*/ 0 w 34289"/>
                  <a:gd name="connsiteY1" fmla="*/ 0 h 255269"/>
                  <a:gd name="connsiteX2" fmla="*/ 34290 w 34289"/>
                  <a:gd name="connsiteY2" fmla="*/ 0 h 255269"/>
                  <a:gd name="connsiteX3" fmla="*/ 34290 w 34289"/>
                  <a:gd name="connsiteY3" fmla="*/ 255270 h 255269"/>
                  <a:gd name="connsiteX4" fmla="*/ 0 w 34289"/>
                  <a:gd name="connsiteY4" fmla="*/ 255270 h 255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89" h="255269">
                    <a:moveTo>
                      <a:pt x="0" y="255270"/>
                    </a:moveTo>
                    <a:lnTo>
                      <a:pt x="0" y="0"/>
                    </a:lnTo>
                    <a:lnTo>
                      <a:pt x="34290" y="0"/>
                    </a:lnTo>
                    <a:lnTo>
                      <a:pt x="34290" y="255270"/>
                    </a:lnTo>
                    <a:lnTo>
                      <a:pt x="0" y="25527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DE62B5B7-24AA-1DCD-AA66-71120F7DB2FA}"/>
                  </a:ext>
                </a:extLst>
              </p:cNvPr>
              <p:cNvSpPr/>
              <p:nvPr/>
            </p:nvSpPr>
            <p:spPr>
              <a:xfrm>
                <a:off x="3639820" y="5881370"/>
                <a:ext cx="190500" cy="256539"/>
              </a:xfrm>
              <a:custGeom>
                <a:avLst/>
                <a:gdLst>
                  <a:gd name="connsiteX0" fmla="*/ 111760 w 190500"/>
                  <a:gd name="connsiteY0" fmla="*/ 29210 h 256539"/>
                  <a:gd name="connsiteX1" fmla="*/ 111760 w 190500"/>
                  <a:gd name="connsiteY1" fmla="*/ 256540 h 256539"/>
                  <a:gd name="connsiteX2" fmla="*/ 77470 w 190500"/>
                  <a:gd name="connsiteY2" fmla="*/ 256540 h 256539"/>
                  <a:gd name="connsiteX3" fmla="*/ 77470 w 190500"/>
                  <a:gd name="connsiteY3" fmla="*/ 29210 h 256539"/>
                  <a:gd name="connsiteX4" fmla="*/ 0 w 190500"/>
                  <a:gd name="connsiteY4" fmla="*/ 29210 h 256539"/>
                  <a:gd name="connsiteX5" fmla="*/ 0 w 190500"/>
                  <a:gd name="connsiteY5" fmla="*/ 0 h 256539"/>
                  <a:gd name="connsiteX6" fmla="*/ 190500 w 190500"/>
                  <a:gd name="connsiteY6" fmla="*/ 0 h 256539"/>
                  <a:gd name="connsiteX7" fmla="*/ 190500 w 190500"/>
                  <a:gd name="connsiteY7" fmla="*/ 29210 h 256539"/>
                  <a:gd name="connsiteX8" fmla="*/ 111760 w 190500"/>
                  <a:gd name="connsiteY8" fmla="*/ 29210 h 256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00" h="256539">
                    <a:moveTo>
                      <a:pt x="111760" y="29210"/>
                    </a:moveTo>
                    <a:lnTo>
                      <a:pt x="111760" y="256540"/>
                    </a:lnTo>
                    <a:lnTo>
                      <a:pt x="77470" y="256540"/>
                    </a:lnTo>
                    <a:lnTo>
                      <a:pt x="77470" y="29210"/>
                    </a:lnTo>
                    <a:lnTo>
                      <a:pt x="0" y="29210"/>
                    </a:lnTo>
                    <a:lnTo>
                      <a:pt x="0" y="0"/>
                    </a:lnTo>
                    <a:lnTo>
                      <a:pt x="190500" y="0"/>
                    </a:lnTo>
                    <a:lnTo>
                      <a:pt x="190500" y="29210"/>
                    </a:lnTo>
                    <a:lnTo>
                      <a:pt x="111760" y="2921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62" name="Graphic 4">
            <a:extLst>
              <a:ext uri="{FF2B5EF4-FFF2-40B4-BE49-F238E27FC236}">
                <a16:creationId xmlns:a16="http://schemas.microsoft.com/office/drawing/2014/main" id="{177998E6-1741-F709-BBD5-045FE54762A2}"/>
              </a:ext>
            </a:extLst>
          </p:cNvPr>
          <p:cNvGrpSpPr/>
          <p:nvPr/>
        </p:nvGrpSpPr>
        <p:grpSpPr>
          <a:xfrm>
            <a:off x="5713729" y="5504179"/>
            <a:ext cx="3063239" cy="637540"/>
            <a:chOff x="5713729" y="5504179"/>
            <a:chExt cx="3063239" cy="637540"/>
          </a:xfrm>
        </p:grpSpPr>
        <p:grpSp>
          <p:nvGrpSpPr>
            <p:cNvPr id="163" name="Graphic 4">
              <a:extLst>
                <a:ext uri="{FF2B5EF4-FFF2-40B4-BE49-F238E27FC236}">
                  <a16:creationId xmlns:a16="http://schemas.microsoft.com/office/drawing/2014/main" id="{FC8BEEA7-9E02-3F20-1A7A-5F8318C61EAE}"/>
                </a:ext>
              </a:extLst>
            </p:cNvPr>
            <p:cNvGrpSpPr/>
            <p:nvPr/>
          </p:nvGrpSpPr>
          <p:grpSpPr>
            <a:xfrm>
              <a:off x="6372859" y="5546090"/>
              <a:ext cx="2404109" cy="269239"/>
              <a:chOff x="6372859" y="5546090"/>
              <a:chExt cx="2404109" cy="269239"/>
            </a:xfrm>
            <a:solidFill>
              <a:srgbClr val="717073"/>
            </a:solidFill>
          </p:grpSpPr>
          <p:sp>
            <p:nvSpPr>
              <p:cNvPr id="164" name="Freeform 163">
                <a:extLst>
                  <a:ext uri="{FF2B5EF4-FFF2-40B4-BE49-F238E27FC236}">
                    <a16:creationId xmlns:a16="http://schemas.microsoft.com/office/drawing/2014/main" id="{A6E33E33-1947-05CB-CACC-20BECE637C70}"/>
                  </a:ext>
                </a:extLst>
              </p:cNvPr>
              <p:cNvSpPr/>
              <p:nvPr/>
            </p:nvSpPr>
            <p:spPr>
              <a:xfrm>
                <a:off x="6372859" y="5548629"/>
                <a:ext cx="267970" cy="262890"/>
              </a:xfrm>
              <a:custGeom>
                <a:avLst/>
                <a:gdLst>
                  <a:gd name="connsiteX0" fmla="*/ 172720 w 267970"/>
                  <a:gd name="connsiteY0" fmla="*/ 228600 h 262890"/>
                  <a:gd name="connsiteX1" fmla="*/ 93980 w 267970"/>
                  <a:gd name="connsiteY1" fmla="*/ 228600 h 262890"/>
                  <a:gd name="connsiteX2" fmla="*/ 78740 w 267970"/>
                  <a:gd name="connsiteY2" fmla="*/ 262890 h 262890"/>
                  <a:gd name="connsiteX3" fmla="*/ 0 w 267970"/>
                  <a:gd name="connsiteY3" fmla="*/ 262890 h 262890"/>
                  <a:gd name="connsiteX4" fmla="*/ 132080 w 267970"/>
                  <a:gd name="connsiteY4" fmla="*/ 0 h 262890"/>
                  <a:gd name="connsiteX5" fmla="*/ 135890 w 267970"/>
                  <a:gd name="connsiteY5" fmla="*/ 0 h 262890"/>
                  <a:gd name="connsiteX6" fmla="*/ 267970 w 267970"/>
                  <a:gd name="connsiteY6" fmla="*/ 262890 h 262890"/>
                  <a:gd name="connsiteX7" fmla="*/ 189230 w 267970"/>
                  <a:gd name="connsiteY7" fmla="*/ 262890 h 262890"/>
                  <a:gd name="connsiteX8" fmla="*/ 172720 w 267970"/>
                  <a:gd name="connsiteY8" fmla="*/ 228600 h 262890"/>
                  <a:gd name="connsiteX9" fmla="*/ 114300 w 267970"/>
                  <a:gd name="connsiteY9" fmla="*/ 179070 h 262890"/>
                  <a:gd name="connsiteX10" fmla="*/ 151130 w 267970"/>
                  <a:gd name="connsiteY10" fmla="*/ 179070 h 262890"/>
                  <a:gd name="connsiteX11" fmla="*/ 133350 w 267970"/>
                  <a:gd name="connsiteY11" fmla="*/ 130810 h 262890"/>
                  <a:gd name="connsiteX12" fmla="*/ 133350 w 267970"/>
                  <a:gd name="connsiteY12" fmla="*/ 130810 h 262890"/>
                  <a:gd name="connsiteX13" fmla="*/ 115570 w 267970"/>
                  <a:gd name="connsiteY13" fmla="*/ 179070 h 262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7970" h="262890">
                    <a:moveTo>
                      <a:pt x="172720" y="228600"/>
                    </a:moveTo>
                    <a:lnTo>
                      <a:pt x="93980" y="228600"/>
                    </a:lnTo>
                    <a:lnTo>
                      <a:pt x="78740" y="262890"/>
                    </a:lnTo>
                    <a:lnTo>
                      <a:pt x="0" y="262890"/>
                    </a:lnTo>
                    <a:lnTo>
                      <a:pt x="132080" y="0"/>
                    </a:lnTo>
                    <a:lnTo>
                      <a:pt x="135890" y="0"/>
                    </a:lnTo>
                    <a:lnTo>
                      <a:pt x="267970" y="262890"/>
                    </a:lnTo>
                    <a:lnTo>
                      <a:pt x="189230" y="262890"/>
                    </a:lnTo>
                    <a:lnTo>
                      <a:pt x="172720" y="228600"/>
                    </a:lnTo>
                    <a:close/>
                    <a:moveTo>
                      <a:pt x="114300" y="179070"/>
                    </a:moveTo>
                    <a:lnTo>
                      <a:pt x="151130" y="179070"/>
                    </a:lnTo>
                    <a:cubicBezTo>
                      <a:pt x="144780" y="163830"/>
                      <a:pt x="134620" y="139700"/>
                      <a:pt x="133350" y="130810"/>
                    </a:cubicBezTo>
                    <a:lnTo>
                      <a:pt x="133350" y="130810"/>
                    </a:lnTo>
                    <a:cubicBezTo>
                      <a:pt x="130810" y="139700"/>
                      <a:pt x="121920" y="163830"/>
                      <a:pt x="115570" y="179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 164">
                <a:extLst>
                  <a:ext uri="{FF2B5EF4-FFF2-40B4-BE49-F238E27FC236}">
                    <a16:creationId xmlns:a16="http://schemas.microsoft.com/office/drawing/2014/main" id="{31435B08-6A4A-933C-77AA-70CBAA1A17BE}"/>
                  </a:ext>
                </a:extLst>
              </p:cNvPr>
              <p:cNvSpPr/>
              <p:nvPr/>
            </p:nvSpPr>
            <p:spPr>
              <a:xfrm>
                <a:off x="6658609" y="5552440"/>
                <a:ext cx="212090" cy="259079"/>
              </a:xfrm>
              <a:custGeom>
                <a:avLst/>
                <a:gdLst>
                  <a:gd name="connsiteX0" fmla="*/ 133350 w 212090"/>
                  <a:gd name="connsiteY0" fmla="*/ 259080 h 259079"/>
                  <a:gd name="connsiteX1" fmla="*/ 95250 w 212090"/>
                  <a:gd name="connsiteY1" fmla="*/ 177800 h 259079"/>
                  <a:gd name="connsiteX2" fmla="*/ 73660 w 212090"/>
                  <a:gd name="connsiteY2" fmla="*/ 177800 h 259079"/>
                  <a:gd name="connsiteX3" fmla="*/ 73660 w 212090"/>
                  <a:gd name="connsiteY3" fmla="*/ 259080 h 259079"/>
                  <a:gd name="connsiteX4" fmla="*/ 0 w 212090"/>
                  <a:gd name="connsiteY4" fmla="*/ 259080 h 259079"/>
                  <a:gd name="connsiteX5" fmla="*/ 0 w 212090"/>
                  <a:gd name="connsiteY5" fmla="*/ 0 h 259079"/>
                  <a:gd name="connsiteX6" fmla="*/ 97790 w 212090"/>
                  <a:gd name="connsiteY6" fmla="*/ 0 h 259079"/>
                  <a:gd name="connsiteX7" fmla="*/ 207010 w 212090"/>
                  <a:gd name="connsiteY7" fmla="*/ 91440 h 259079"/>
                  <a:gd name="connsiteX8" fmla="*/ 161290 w 212090"/>
                  <a:gd name="connsiteY8" fmla="*/ 166370 h 259079"/>
                  <a:gd name="connsiteX9" fmla="*/ 212090 w 212090"/>
                  <a:gd name="connsiteY9" fmla="*/ 259080 h 259079"/>
                  <a:gd name="connsiteX10" fmla="*/ 133350 w 212090"/>
                  <a:gd name="connsiteY10" fmla="*/ 259080 h 259079"/>
                  <a:gd name="connsiteX11" fmla="*/ 73660 w 212090"/>
                  <a:gd name="connsiteY11" fmla="*/ 62230 h 259079"/>
                  <a:gd name="connsiteX12" fmla="*/ 73660 w 212090"/>
                  <a:gd name="connsiteY12" fmla="*/ 118110 h 259079"/>
                  <a:gd name="connsiteX13" fmla="*/ 101600 w 212090"/>
                  <a:gd name="connsiteY13" fmla="*/ 118110 h 259079"/>
                  <a:gd name="connsiteX14" fmla="*/ 130810 w 212090"/>
                  <a:gd name="connsiteY14" fmla="*/ 90170 h 259079"/>
                  <a:gd name="connsiteX15" fmla="*/ 101600 w 212090"/>
                  <a:gd name="connsiteY15" fmla="*/ 62230 h 259079"/>
                  <a:gd name="connsiteX16" fmla="*/ 73660 w 212090"/>
                  <a:gd name="connsiteY16" fmla="*/ 62230 h 259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2090" h="259079">
                    <a:moveTo>
                      <a:pt x="133350" y="259080"/>
                    </a:moveTo>
                    <a:lnTo>
                      <a:pt x="95250" y="177800"/>
                    </a:lnTo>
                    <a:lnTo>
                      <a:pt x="73660" y="177800"/>
                    </a:lnTo>
                    <a:lnTo>
                      <a:pt x="73660" y="259080"/>
                    </a:lnTo>
                    <a:lnTo>
                      <a:pt x="0" y="259080"/>
                    </a:lnTo>
                    <a:lnTo>
                      <a:pt x="0" y="0"/>
                    </a:lnTo>
                    <a:lnTo>
                      <a:pt x="97790" y="0"/>
                    </a:lnTo>
                    <a:cubicBezTo>
                      <a:pt x="161290" y="0"/>
                      <a:pt x="207010" y="30480"/>
                      <a:pt x="207010" y="91440"/>
                    </a:cubicBezTo>
                    <a:cubicBezTo>
                      <a:pt x="207010" y="152400"/>
                      <a:pt x="189230" y="152400"/>
                      <a:pt x="161290" y="166370"/>
                    </a:cubicBezTo>
                    <a:lnTo>
                      <a:pt x="212090" y="259080"/>
                    </a:lnTo>
                    <a:lnTo>
                      <a:pt x="133350" y="259080"/>
                    </a:lnTo>
                    <a:close/>
                    <a:moveTo>
                      <a:pt x="73660" y="62230"/>
                    </a:moveTo>
                    <a:lnTo>
                      <a:pt x="73660" y="118110"/>
                    </a:lnTo>
                    <a:lnTo>
                      <a:pt x="101600" y="118110"/>
                    </a:lnTo>
                    <a:cubicBezTo>
                      <a:pt x="116840" y="118110"/>
                      <a:pt x="130810" y="111760"/>
                      <a:pt x="130810" y="90170"/>
                    </a:cubicBezTo>
                    <a:cubicBezTo>
                      <a:pt x="130810" y="68580"/>
                      <a:pt x="116840" y="62230"/>
                      <a:pt x="101600" y="62230"/>
                    </a:cubicBezTo>
                    <a:lnTo>
                      <a:pt x="73660" y="622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" name="Freeform 165">
                <a:extLst>
                  <a:ext uri="{FF2B5EF4-FFF2-40B4-BE49-F238E27FC236}">
                    <a16:creationId xmlns:a16="http://schemas.microsoft.com/office/drawing/2014/main" id="{9AC49E14-7FF5-2783-5EB9-23D99258D157}"/>
                  </a:ext>
                </a:extLst>
              </p:cNvPr>
              <p:cNvSpPr/>
              <p:nvPr/>
            </p:nvSpPr>
            <p:spPr>
              <a:xfrm>
                <a:off x="6898640" y="5552440"/>
                <a:ext cx="212090" cy="259079"/>
              </a:xfrm>
              <a:custGeom>
                <a:avLst/>
                <a:gdLst>
                  <a:gd name="connsiteX0" fmla="*/ 133350 w 212090"/>
                  <a:gd name="connsiteY0" fmla="*/ 259080 h 259079"/>
                  <a:gd name="connsiteX1" fmla="*/ 95250 w 212090"/>
                  <a:gd name="connsiteY1" fmla="*/ 177800 h 259079"/>
                  <a:gd name="connsiteX2" fmla="*/ 73660 w 212090"/>
                  <a:gd name="connsiteY2" fmla="*/ 177800 h 259079"/>
                  <a:gd name="connsiteX3" fmla="*/ 73660 w 212090"/>
                  <a:gd name="connsiteY3" fmla="*/ 259080 h 259079"/>
                  <a:gd name="connsiteX4" fmla="*/ 0 w 212090"/>
                  <a:gd name="connsiteY4" fmla="*/ 259080 h 259079"/>
                  <a:gd name="connsiteX5" fmla="*/ 0 w 212090"/>
                  <a:gd name="connsiteY5" fmla="*/ 0 h 259079"/>
                  <a:gd name="connsiteX6" fmla="*/ 97790 w 212090"/>
                  <a:gd name="connsiteY6" fmla="*/ 0 h 259079"/>
                  <a:gd name="connsiteX7" fmla="*/ 207010 w 212090"/>
                  <a:gd name="connsiteY7" fmla="*/ 91440 h 259079"/>
                  <a:gd name="connsiteX8" fmla="*/ 161290 w 212090"/>
                  <a:gd name="connsiteY8" fmla="*/ 166370 h 259079"/>
                  <a:gd name="connsiteX9" fmla="*/ 212090 w 212090"/>
                  <a:gd name="connsiteY9" fmla="*/ 259080 h 259079"/>
                  <a:gd name="connsiteX10" fmla="*/ 133350 w 212090"/>
                  <a:gd name="connsiteY10" fmla="*/ 259080 h 259079"/>
                  <a:gd name="connsiteX11" fmla="*/ 74930 w 212090"/>
                  <a:gd name="connsiteY11" fmla="*/ 62230 h 259079"/>
                  <a:gd name="connsiteX12" fmla="*/ 74930 w 212090"/>
                  <a:gd name="connsiteY12" fmla="*/ 118110 h 259079"/>
                  <a:gd name="connsiteX13" fmla="*/ 102870 w 212090"/>
                  <a:gd name="connsiteY13" fmla="*/ 118110 h 259079"/>
                  <a:gd name="connsiteX14" fmla="*/ 132080 w 212090"/>
                  <a:gd name="connsiteY14" fmla="*/ 90170 h 259079"/>
                  <a:gd name="connsiteX15" fmla="*/ 102870 w 212090"/>
                  <a:gd name="connsiteY15" fmla="*/ 62230 h 259079"/>
                  <a:gd name="connsiteX16" fmla="*/ 74930 w 212090"/>
                  <a:gd name="connsiteY16" fmla="*/ 62230 h 259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2090" h="259079">
                    <a:moveTo>
                      <a:pt x="133350" y="259080"/>
                    </a:moveTo>
                    <a:lnTo>
                      <a:pt x="95250" y="177800"/>
                    </a:lnTo>
                    <a:lnTo>
                      <a:pt x="73660" y="177800"/>
                    </a:lnTo>
                    <a:lnTo>
                      <a:pt x="73660" y="259080"/>
                    </a:lnTo>
                    <a:lnTo>
                      <a:pt x="0" y="259080"/>
                    </a:lnTo>
                    <a:lnTo>
                      <a:pt x="0" y="0"/>
                    </a:lnTo>
                    <a:lnTo>
                      <a:pt x="97790" y="0"/>
                    </a:lnTo>
                    <a:cubicBezTo>
                      <a:pt x="161290" y="0"/>
                      <a:pt x="207010" y="30480"/>
                      <a:pt x="207010" y="91440"/>
                    </a:cubicBezTo>
                    <a:cubicBezTo>
                      <a:pt x="207010" y="152400"/>
                      <a:pt x="189230" y="152400"/>
                      <a:pt x="161290" y="166370"/>
                    </a:cubicBezTo>
                    <a:lnTo>
                      <a:pt x="212090" y="259080"/>
                    </a:lnTo>
                    <a:lnTo>
                      <a:pt x="133350" y="259080"/>
                    </a:lnTo>
                    <a:close/>
                    <a:moveTo>
                      <a:pt x="74930" y="62230"/>
                    </a:moveTo>
                    <a:lnTo>
                      <a:pt x="74930" y="118110"/>
                    </a:lnTo>
                    <a:lnTo>
                      <a:pt x="102870" y="118110"/>
                    </a:lnTo>
                    <a:cubicBezTo>
                      <a:pt x="118110" y="118110"/>
                      <a:pt x="132080" y="111760"/>
                      <a:pt x="132080" y="90170"/>
                    </a:cubicBezTo>
                    <a:cubicBezTo>
                      <a:pt x="132080" y="68580"/>
                      <a:pt x="118110" y="62230"/>
                      <a:pt x="102870" y="62230"/>
                    </a:cubicBezTo>
                    <a:lnTo>
                      <a:pt x="74930" y="622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 166">
                <a:extLst>
                  <a:ext uri="{FF2B5EF4-FFF2-40B4-BE49-F238E27FC236}">
                    <a16:creationId xmlns:a16="http://schemas.microsoft.com/office/drawing/2014/main" id="{9E7FB8F3-607C-54DA-4644-0F52556B81AC}"/>
                  </a:ext>
                </a:extLst>
              </p:cNvPr>
              <p:cNvSpPr/>
              <p:nvPr/>
            </p:nvSpPr>
            <p:spPr>
              <a:xfrm>
                <a:off x="7133590" y="5546090"/>
                <a:ext cx="276859" cy="269239"/>
              </a:xfrm>
              <a:custGeom>
                <a:avLst/>
                <a:gdLst>
                  <a:gd name="connsiteX0" fmla="*/ 138430 w 276859"/>
                  <a:gd name="connsiteY0" fmla="*/ 0 h 269239"/>
                  <a:gd name="connsiteX1" fmla="*/ 276860 w 276859"/>
                  <a:gd name="connsiteY1" fmla="*/ 134620 h 269239"/>
                  <a:gd name="connsiteX2" fmla="*/ 138430 w 276859"/>
                  <a:gd name="connsiteY2" fmla="*/ 269240 h 269239"/>
                  <a:gd name="connsiteX3" fmla="*/ 0 w 276859"/>
                  <a:gd name="connsiteY3" fmla="*/ 134620 h 269239"/>
                  <a:gd name="connsiteX4" fmla="*/ 138430 w 276859"/>
                  <a:gd name="connsiteY4" fmla="*/ 0 h 269239"/>
                  <a:gd name="connsiteX5" fmla="*/ 138430 w 276859"/>
                  <a:gd name="connsiteY5" fmla="*/ 201930 h 269239"/>
                  <a:gd name="connsiteX6" fmla="*/ 200660 w 276859"/>
                  <a:gd name="connsiteY6" fmla="*/ 135890 h 269239"/>
                  <a:gd name="connsiteX7" fmla="*/ 138430 w 276859"/>
                  <a:gd name="connsiteY7" fmla="*/ 69850 h 269239"/>
                  <a:gd name="connsiteX8" fmla="*/ 76200 w 276859"/>
                  <a:gd name="connsiteY8" fmla="*/ 135890 h 269239"/>
                  <a:gd name="connsiteX9" fmla="*/ 138430 w 276859"/>
                  <a:gd name="connsiteY9" fmla="*/ 201930 h 269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6859" h="269239">
                    <a:moveTo>
                      <a:pt x="138430" y="0"/>
                    </a:moveTo>
                    <a:cubicBezTo>
                      <a:pt x="219710" y="0"/>
                      <a:pt x="276860" y="60960"/>
                      <a:pt x="276860" y="134620"/>
                    </a:cubicBezTo>
                    <a:cubicBezTo>
                      <a:pt x="276860" y="208280"/>
                      <a:pt x="219710" y="269240"/>
                      <a:pt x="138430" y="269240"/>
                    </a:cubicBezTo>
                    <a:cubicBezTo>
                      <a:pt x="57150" y="269240"/>
                      <a:pt x="0" y="209550"/>
                      <a:pt x="0" y="134620"/>
                    </a:cubicBezTo>
                    <a:cubicBezTo>
                      <a:pt x="0" y="59690"/>
                      <a:pt x="57150" y="0"/>
                      <a:pt x="138430" y="0"/>
                    </a:cubicBezTo>
                    <a:close/>
                    <a:moveTo>
                      <a:pt x="138430" y="201930"/>
                    </a:moveTo>
                    <a:cubicBezTo>
                      <a:pt x="176530" y="201930"/>
                      <a:pt x="200660" y="170180"/>
                      <a:pt x="200660" y="135890"/>
                    </a:cubicBezTo>
                    <a:cubicBezTo>
                      <a:pt x="200660" y="101600"/>
                      <a:pt x="176530" y="69850"/>
                      <a:pt x="138430" y="69850"/>
                    </a:cubicBezTo>
                    <a:cubicBezTo>
                      <a:pt x="100330" y="69850"/>
                      <a:pt x="76200" y="101600"/>
                      <a:pt x="76200" y="135890"/>
                    </a:cubicBezTo>
                    <a:cubicBezTo>
                      <a:pt x="76200" y="170180"/>
                      <a:pt x="101600" y="201930"/>
                      <a:pt x="138430" y="2019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" name="Freeform 167">
                <a:extLst>
                  <a:ext uri="{FF2B5EF4-FFF2-40B4-BE49-F238E27FC236}">
                    <a16:creationId xmlns:a16="http://schemas.microsoft.com/office/drawing/2014/main" id="{F4D3C804-6363-5D49-1EFF-ED1733BA78C4}"/>
                  </a:ext>
                </a:extLst>
              </p:cNvPr>
              <p:cNvSpPr/>
              <p:nvPr/>
            </p:nvSpPr>
            <p:spPr>
              <a:xfrm>
                <a:off x="7390130" y="5552440"/>
                <a:ext cx="381000" cy="262889"/>
              </a:xfrm>
              <a:custGeom>
                <a:avLst/>
                <a:gdLst>
                  <a:gd name="connsiteX0" fmla="*/ 381000 w 381000"/>
                  <a:gd name="connsiteY0" fmla="*/ 0 h 262889"/>
                  <a:gd name="connsiteX1" fmla="*/ 252730 w 381000"/>
                  <a:gd name="connsiteY1" fmla="*/ 262890 h 262889"/>
                  <a:gd name="connsiteX2" fmla="*/ 248920 w 381000"/>
                  <a:gd name="connsiteY2" fmla="*/ 262890 h 262889"/>
                  <a:gd name="connsiteX3" fmla="*/ 190500 w 381000"/>
                  <a:gd name="connsiteY3" fmla="*/ 147320 h 262889"/>
                  <a:gd name="connsiteX4" fmla="*/ 132080 w 381000"/>
                  <a:gd name="connsiteY4" fmla="*/ 262890 h 262889"/>
                  <a:gd name="connsiteX5" fmla="*/ 128270 w 381000"/>
                  <a:gd name="connsiteY5" fmla="*/ 262890 h 262889"/>
                  <a:gd name="connsiteX6" fmla="*/ 0 w 381000"/>
                  <a:gd name="connsiteY6" fmla="*/ 0 h 262889"/>
                  <a:gd name="connsiteX7" fmla="*/ 85089 w 381000"/>
                  <a:gd name="connsiteY7" fmla="*/ 0 h 262889"/>
                  <a:gd name="connsiteX8" fmla="*/ 114300 w 381000"/>
                  <a:gd name="connsiteY8" fmla="*/ 68580 h 262889"/>
                  <a:gd name="connsiteX9" fmla="*/ 132080 w 381000"/>
                  <a:gd name="connsiteY9" fmla="*/ 114300 h 262889"/>
                  <a:gd name="connsiteX10" fmla="*/ 132080 w 381000"/>
                  <a:gd name="connsiteY10" fmla="*/ 114300 h 262889"/>
                  <a:gd name="connsiteX11" fmla="*/ 153670 w 381000"/>
                  <a:gd name="connsiteY11" fmla="*/ 68580 h 262889"/>
                  <a:gd name="connsiteX12" fmla="*/ 186689 w 381000"/>
                  <a:gd name="connsiteY12" fmla="*/ 0 h 262889"/>
                  <a:gd name="connsiteX13" fmla="*/ 190500 w 381000"/>
                  <a:gd name="connsiteY13" fmla="*/ 0 h 262889"/>
                  <a:gd name="connsiteX14" fmla="*/ 223520 w 381000"/>
                  <a:gd name="connsiteY14" fmla="*/ 68580 h 262889"/>
                  <a:gd name="connsiteX15" fmla="*/ 245110 w 381000"/>
                  <a:gd name="connsiteY15" fmla="*/ 114300 h 262889"/>
                  <a:gd name="connsiteX16" fmla="*/ 245110 w 381000"/>
                  <a:gd name="connsiteY16" fmla="*/ 114300 h 262889"/>
                  <a:gd name="connsiteX17" fmla="*/ 262889 w 381000"/>
                  <a:gd name="connsiteY17" fmla="*/ 68580 h 262889"/>
                  <a:gd name="connsiteX18" fmla="*/ 292100 w 381000"/>
                  <a:gd name="connsiteY18" fmla="*/ 0 h 262889"/>
                  <a:gd name="connsiteX19" fmla="*/ 377189 w 381000"/>
                  <a:gd name="connsiteY19" fmla="*/ 0 h 262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81000" h="262889">
                    <a:moveTo>
                      <a:pt x="381000" y="0"/>
                    </a:moveTo>
                    <a:lnTo>
                      <a:pt x="252730" y="262890"/>
                    </a:lnTo>
                    <a:lnTo>
                      <a:pt x="248920" y="262890"/>
                    </a:lnTo>
                    <a:lnTo>
                      <a:pt x="190500" y="147320"/>
                    </a:lnTo>
                    <a:lnTo>
                      <a:pt x="132080" y="262890"/>
                    </a:lnTo>
                    <a:lnTo>
                      <a:pt x="128270" y="262890"/>
                    </a:lnTo>
                    <a:lnTo>
                      <a:pt x="0" y="0"/>
                    </a:lnTo>
                    <a:lnTo>
                      <a:pt x="85089" y="0"/>
                    </a:lnTo>
                    <a:lnTo>
                      <a:pt x="114300" y="68580"/>
                    </a:lnTo>
                    <a:cubicBezTo>
                      <a:pt x="121920" y="85090"/>
                      <a:pt x="128270" y="101600"/>
                      <a:pt x="132080" y="114300"/>
                    </a:cubicBezTo>
                    <a:lnTo>
                      <a:pt x="132080" y="114300"/>
                    </a:lnTo>
                    <a:cubicBezTo>
                      <a:pt x="137160" y="100330"/>
                      <a:pt x="147320" y="81280"/>
                      <a:pt x="153670" y="68580"/>
                    </a:cubicBezTo>
                    <a:lnTo>
                      <a:pt x="186689" y="0"/>
                    </a:lnTo>
                    <a:lnTo>
                      <a:pt x="190500" y="0"/>
                    </a:lnTo>
                    <a:lnTo>
                      <a:pt x="223520" y="68580"/>
                    </a:lnTo>
                    <a:cubicBezTo>
                      <a:pt x="232410" y="87630"/>
                      <a:pt x="240030" y="101600"/>
                      <a:pt x="245110" y="114300"/>
                    </a:cubicBezTo>
                    <a:lnTo>
                      <a:pt x="245110" y="114300"/>
                    </a:lnTo>
                    <a:cubicBezTo>
                      <a:pt x="250189" y="100330"/>
                      <a:pt x="256539" y="85090"/>
                      <a:pt x="262889" y="68580"/>
                    </a:cubicBezTo>
                    <a:lnTo>
                      <a:pt x="292100" y="0"/>
                    </a:lnTo>
                    <a:lnTo>
                      <a:pt x="377189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9" name="Freeform 168">
                <a:extLst>
                  <a:ext uri="{FF2B5EF4-FFF2-40B4-BE49-F238E27FC236}">
                    <a16:creationId xmlns:a16="http://schemas.microsoft.com/office/drawing/2014/main" id="{9D960E04-A6BA-2555-A57F-ABB06471AC03}"/>
                  </a:ext>
                </a:extLst>
              </p:cNvPr>
              <p:cNvSpPr/>
              <p:nvPr/>
            </p:nvSpPr>
            <p:spPr>
              <a:xfrm>
                <a:off x="7783830" y="5552440"/>
                <a:ext cx="237489" cy="259079"/>
              </a:xfrm>
              <a:custGeom>
                <a:avLst/>
                <a:gdLst>
                  <a:gd name="connsiteX0" fmla="*/ 161289 w 237489"/>
                  <a:gd name="connsiteY0" fmla="*/ 259080 h 259079"/>
                  <a:gd name="connsiteX1" fmla="*/ 161289 w 237489"/>
                  <a:gd name="connsiteY1" fmla="*/ 158750 h 259079"/>
                  <a:gd name="connsiteX2" fmla="*/ 74930 w 237489"/>
                  <a:gd name="connsiteY2" fmla="*/ 158750 h 259079"/>
                  <a:gd name="connsiteX3" fmla="*/ 74930 w 237489"/>
                  <a:gd name="connsiteY3" fmla="*/ 259080 h 259079"/>
                  <a:gd name="connsiteX4" fmla="*/ 0 w 237489"/>
                  <a:gd name="connsiteY4" fmla="*/ 259080 h 259079"/>
                  <a:gd name="connsiteX5" fmla="*/ 0 w 237489"/>
                  <a:gd name="connsiteY5" fmla="*/ 0 h 259079"/>
                  <a:gd name="connsiteX6" fmla="*/ 74930 w 237489"/>
                  <a:gd name="connsiteY6" fmla="*/ 0 h 259079"/>
                  <a:gd name="connsiteX7" fmla="*/ 74930 w 237489"/>
                  <a:gd name="connsiteY7" fmla="*/ 96520 h 259079"/>
                  <a:gd name="connsiteX8" fmla="*/ 161289 w 237489"/>
                  <a:gd name="connsiteY8" fmla="*/ 96520 h 259079"/>
                  <a:gd name="connsiteX9" fmla="*/ 161289 w 237489"/>
                  <a:gd name="connsiteY9" fmla="*/ 0 h 259079"/>
                  <a:gd name="connsiteX10" fmla="*/ 237489 w 237489"/>
                  <a:gd name="connsiteY10" fmla="*/ 0 h 259079"/>
                  <a:gd name="connsiteX11" fmla="*/ 237489 w 237489"/>
                  <a:gd name="connsiteY11" fmla="*/ 259080 h 259079"/>
                  <a:gd name="connsiteX12" fmla="*/ 161289 w 237489"/>
                  <a:gd name="connsiteY12" fmla="*/ 259080 h 259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7489" h="259079">
                    <a:moveTo>
                      <a:pt x="161289" y="259080"/>
                    </a:moveTo>
                    <a:lnTo>
                      <a:pt x="161289" y="158750"/>
                    </a:lnTo>
                    <a:lnTo>
                      <a:pt x="74930" y="158750"/>
                    </a:lnTo>
                    <a:lnTo>
                      <a:pt x="74930" y="259080"/>
                    </a:lnTo>
                    <a:lnTo>
                      <a:pt x="0" y="259080"/>
                    </a:lnTo>
                    <a:lnTo>
                      <a:pt x="0" y="0"/>
                    </a:lnTo>
                    <a:lnTo>
                      <a:pt x="74930" y="0"/>
                    </a:lnTo>
                    <a:lnTo>
                      <a:pt x="74930" y="96520"/>
                    </a:lnTo>
                    <a:lnTo>
                      <a:pt x="161289" y="96520"/>
                    </a:lnTo>
                    <a:lnTo>
                      <a:pt x="161289" y="0"/>
                    </a:lnTo>
                    <a:lnTo>
                      <a:pt x="237489" y="0"/>
                    </a:lnTo>
                    <a:lnTo>
                      <a:pt x="237489" y="259080"/>
                    </a:lnTo>
                    <a:lnTo>
                      <a:pt x="161289" y="25908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" name="Freeform 169">
                <a:extLst>
                  <a:ext uri="{FF2B5EF4-FFF2-40B4-BE49-F238E27FC236}">
                    <a16:creationId xmlns:a16="http://schemas.microsoft.com/office/drawing/2014/main" id="{8BC5B57C-B0F1-6BDA-26A9-84F92D6E6D17}"/>
                  </a:ext>
                </a:extLst>
              </p:cNvPr>
              <p:cNvSpPr/>
              <p:nvPr/>
            </p:nvSpPr>
            <p:spPr>
              <a:xfrm>
                <a:off x="8054340" y="5552440"/>
                <a:ext cx="180340" cy="259079"/>
              </a:xfrm>
              <a:custGeom>
                <a:avLst/>
                <a:gdLst>
                  <a:gd name="connsiteX0" fmla="*/ 0 w 180340"/>
                  <a:gd name="connsiteY0" fmla="*/ 0 h 259079"/>
                  <a:gd name="connsiteX1" fmla="*/ 173990 w 180340"/>
                  <a:gd name="connsiteY1" fmla="*/ 0 h 259079"/>
                  <a:gd name="connsiteX2" fmla="*/ 173990 w 180340"/>
                  <a:gd name="connsiteY2" fmla="*/ 63500 h 259079"/>
                  <a:gd name="connsiteX3" fmla="*/ 76200 w 180340"/>
                  <a:gd name="connsiteY3" fmla="*/ 63500 h 259079"/>
                  <a:gd name="connsiteX4" fmla="*/ 76200 w 180340"/>
                  <a:gd name="connsiteY4" fmla="*/ 97790 h 259079"/>
                  <a:gd name="connsiteX5" fmla="*/ 160020 w 180340"/>
                  <a:gd name="connsiteY5" fmla="*/ 97790 h 259079"/>
                  <a:gd name="connsiteX6" fmla="*/ 160020 w 180340"/>
                  <a:gd name="connsiteY6" fmla="*/ 157480 h 259079"/>
                  <a:gd name="connsiteX7" fmla="*/ 76200 w 180340"/>
                  <a:gd name="connsiteY7" fmla="*/ 157480 h 259079"/>
                  <a:gd name="connsiteX8" fmla="*/ 76200 w 180340"/>
                  <a:gd name="connsiteY8" fmla="*/ 195580 h 259079"/>
                  <a:gd name="connsiteX9" fmla="*/ 180340 w 180340"/>
                  <a:gd name="connsiteY9" fmla="*/ 195580 h 259079"/>
                  <a:gd name="connsiteX10" fmla="*/ 180340 w 180340"/>
                  <a:gd name="connsiteY10" fmla="*/ 259080 h 259079"/>
                  <a:gd name="connsiteX11" fmla="*/ 1270 w 180340"/>
                  <a:gd name="connsiteY11" fmla="*/ 259080 h 259079"/>
                  <a:gd name="connsiteX12" fmla="*/ 1270 w 180340"/>
                  <a:gd name="connsiteY12" fmla="*/ 0 h 259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0340" h="259079">
                    <a:moveTo>
                      <a:pt x="0" y="0"/>
                    </a:moveTo>
                    <a:lnTo>
                      <a:pt x="173990" y="0"/>
                    </a:lnTo>
                    <a:lnTo>
                      <a:pt x="173990" y="63500"/>
                    </a:lnTo>
                    <a:lnTo>
                      <a:pt x="76200" y="63500"/>
                    </a:lnTo>
                    <a:lnTo>
                      <a:pt x="76200" y="97790"/>
                    </a:lnTo>
                    <a:lnTo>
                      <a:pt x="160020" y="97790"/>
                    </a:lnTo>
                    <a:lnTo>
                      <a:pt x="160020" y="157480"/>
                    </a:lnTo>
                    <a:lnTo>
                      <a:pt x="76200" y="157480"/>
                    </a:lnTo>
                    <a:lnTo>
                      <a:pt x="76200" y="195580"/>
                    </a:lnTo>
                    <a:lnTo>
                      <a:pt x="180340" y="195580"/>
                    </a:lnTo>
                    <a:lnTo>
                      <a:pt x="180340" y="259080"/>
                    </a:lnTo>
                    <a:lnTo>
                      <a:pt x="1270" y="259080"/>
                    </a:lnTo>
                    <a:lnTo>
                      <a:pt x="127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1E9F6EFD-B3C4-2A91-83A9-BDA0DA4FCDD5}"/>
                  </a:ext>
                </a:extLst>
              </p:cNvPr>
              <p:cNvSpPr/>
              <p:nvPr/>
            </p:nvSpPr>
            <p:spPr>
              <a:xfrm>
                <a:off x="8249919" y="5548629"/>
                <a:ext cx="267970" cy="262890"/>
              </a:xfrm>
              <a:custGeom>
                <a:avLst/>
                <a:gdLst>
                  <a:gd name="connsiteX0" fmla="*/ 172720 w 267970"/>
                  <a:gd name="connsiteY0" fmla="*/ 228600 h 262890"/>
                  <a:gd name="connsiteX1" fmla="*/ 93980 w 267970"/>
                  <a:gd name="connsiteY1" fmla="*/ 228600 h 262890"/>
                  <a:gd name="connsiteX2" fmla="*/ 78740 w 267970"/>
                  <a:gd name="connsiteY2" fmla="*/ 262890 h 262890"/>
                  <a:gd name="connsiteX3" fmla="*/ 0 w 267970"/>
                  <a:gd name="connsiteY3" fmla="*/ 262890 h 262890"/>
                  <a:gd name="connsiteX4" fmla="*/ 132080 w 267970"/>
                  <a:gd name="connsiteY4" fmla="*/ 0 h 262890"/>
                  <a:gd name="connsiteX5" fmla="*/ 135890 w 267970"/>
                  <a:gd name="connsiteY5" fmla="*/ 0 h 262890"/>
                  <a:gd name="connsiteX6" fmla="*/ 267970 w 267970"/>
                  <a:gd name="connsiteY6" fmla="*/ 262890 h 262890"/>
                  <a:gd name="connsiteX7" fmla="*/ 189230 w 267970"/>
                  <a:gd name="connsiteY7" fmla="*/ 262890 h 262890"/>
                  <a:gd name="connsiteX8" fmla="*/ 172720 w 267970"/>
                  <a:gd name="connsiteY8" fmla="*/ 228600 h 262890"/>
                  <a:gd name="connsiteX9" fmla="*/ 115570 w 267970"/>
                  <a:gd name="connsiteY9" fmla="*/ 179070 h 262890"/>
                  <a:gd name="connsiteX10" fmla="*/ 152400 w 267970"/>
                  <a:gd name="connsiteY10" fmla="*/ 179070 h 262890"/>
                  <a:gd name="connsiteX11" fmla="*/ 134620 w 267970"/>
                  <a:gd name="connsiteY11" fmla="*/ 130810 h 262890"/>
                  <a:gd name="connsiteX12" fmla="*/ 134620 w 267970"/>
                  <a:gd name="connsiteY12" fmla="*/ 130810 h 262890"/>
                  <a:gd name="connsiteX13" fmla="*/ 116840 w 267970"/>
                  <a:gd name="connsiteY13" fmla="*/ 179070 h 262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7970" h="262890">
                    <a:moveTo>
                      <a:pt x="172720" y="228600"/>
                    </a:moveTo>
                    <a:lnTo>
                      <a:pt x="93980" y="228600"/>
                    </a:lnTo>
                    <a:lnTo>
                      <a:pt x="78740" y="262890"/>
                    </a:lnTo>
                    <a:lnTo>
                      <a:pt x="0" y="262890"/>
                    </a:lnTo>
                    <a:lnTo>
                      <a:pt x="132080" y="0"/>
                    </a:lnTo>
                    <a:lnTo>
                      <a:pt x="135890" y="0"/>
                    </a:lnTo>
                    <a:lnTo>
                      <a:pt x="267970" y="262890"/>
                    </a:lnTo>
                    <a:lnTo>
                      <a:pt x="189230" y="262890"/>
                    </a:lnTo>
                    <a:lnTo>
                      <a:pt x="172720" y="228600"/>
                    </a:lnTo>
                    <a:close/>
                    <a:moveTo>
                      <a:pt x="115570" y="179070"/>
                    </a:moveTo>
                    <a:lnTo>
                      <a:pt x="152400" y="179070"/>
                    </a:lnTo>
                    <a:cubicBezTo>
                      <a:pt x="146050" y="163830"/>
                      <a:pt x="135890" y="139700"/>
                      <a:pt x="134620" y="130810"/>
                    </a:cubicBezTo>
                    <a:lnTo>
                      <a:pt x="134620" y="130810"/>
                    </a:lnTo>
                    <a:cubicBezTo>
                      <a:pt x="132080" y="139700"/>
                      <a:pt x="123190" y="163830"/>
                      <a:pt x="116840" y="179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2" name="Freeform 171">
                <a:extLst>
                  <a:ext uri="{FF2B5EF4-FFF2-40B4-BE49-F238E27FC236}">
                    <a16:creationId xmlns:a16="http://schemas.microsoft.com/office/drawing/2014/main" id="{33B0493D-D5CE-6226-E978-05B73151A201}"/>
                  </a:ext>
                </a:extLst>
              </p:cNvPr>
              <p:cNvSpPr/>
              <p:nvPr/>
            </p:nvSpPr>
            <p:spPr>
              <a:xfrm>
                <a:off x="8536940" y="5552440"/>
                <a:ext cx="240029" cy="259079"/>
              </a:xfrm>
              <a:custGeom>
                <a:avLst/>
                <a:gdLst>
                  <a:gd name="connsiteX0" fmla="*/ 0 w 240029"/>
                  <a:gd name="connsiteY0" fmla="*/ 259080 h 259079"/>
                  <a:gd name="connsiteX1" fmla="*/ 0 w 240029"/>
                  <a:gd name="connsiteY1" fmla="*/ 0 h 259079"/>
                  <a:gd name="connsiteX2" fmla="*/ 90170 w 240029"/>
                  <a:gd name="connsiteY2" fmla="*/ 0 h 259079"/>
                  <a:gd name="connsiteX3" fmla="*/ 240030 w 240029"/>
                  <a:gd name="connsiteY3" fmla="*/ 129540 h 259079"/>
                  <a:gd name="connsiteX4" fmla="*/ 90170 w 240029"/>
                  <a:gd name="connsiteY4" fmla="*/ 259080 h 259079"/>
                  <a:gd name="connsiteX5" fmla="*/ 0 w 240029"/>
                  <a:gd name="connsiteY5" fmla="*/ 259080 h 259079"/>
                  <a:gd name="connsiteX6" fmla="*/ 74930 w 240029"/>
                  <a:gd name="connsiteY6" fmla="*/ 62230 h 259079"/>
                  <a:gd name="connsiteX7" fmla="*/ 74930 w 240029"/>
                  <a:gd name="connsiteY7" fmla="*/ 194310 h 259079"/>
                  <a:gd name="connsiteX8" fmla="*/ 88900 w 240029"/>
                  <a:gd name="connsiteY8" fmla="*/ 194310 h 259079"/>
                  <a:gd name="connsiteX9" fmla="*/ 163830 w 240029"/>
                  <a:gd name="connsiteY9" fmla="*/ 128270 h 259079"/>
                  <a:gd name="connsiteX10" fmla="*/ 88900 w 240029"/>
                  <a:gd name="connsiteY10" fmla="*/ 62230 h 259079"/>
                  <a:gd name="connsiteX11" fmla="*/ 74930 w 240029"/>
                  <a:gd name="connsiteY11" fmla="*/ 62230 h 259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40029" h="259079">
                    <a:moveTo>
                      <a:pt x="0" y="259080"/>
                    </a:moveTo>
                    <a:lnTo>
                      <a:pt x="0" y="0"/>
                    </a:lnTo>
                    <a:lnTo>
                      <a:pt x="90170" y="0"/>
                    </a:lnTo>
                    <a:cubicBezTo>
                      <a:pt x="182880" y="0"/>
                      <a:pt x="240030" y="55880"/>
                      <a:pt x="240030" y="129540"/>
                    </a:cubicBezTo>
                    <a:cubicBezTo>
                      <a:pt x="240030" y="203200"/>
                      <a:pt x="182880" y="259080"/>
                      <a:pt x="90170" y="259080"/>
                    </a:cubicBezTo>
                    <a:lnTo>
                      <a:pt x="0" y="259080"/>
                    </a:lnTo>
                    <a:close/>
                    <a:moveTo>
                      <a:pt x="74930" y="62230"/>
                    </a:moveTo>
                    <a:lnTo>
                      <a:pt x="74930" y="194310"/>
                    </a:lnTo>
                    <a:lnTo>
                      <a:pt x="88900" y="194310"/>
                    </a:lnTo>
                    <a:cubicBezTo>
                      <a:pt x="138430" y="194310"/>
                      <a:pt x="163830" y="162560"/>
                      <a:pt x="163830" y="128270"/>
                    </a:cubicBezTo>
                    <a:cubicBezTo>
                      <a:pt x="163830" y="93980"/>
                      <a:pt x="139700" y="62230"/>
                      <a:pt x="88900" y="62230"/>
                    </a:cubicBezTo>
                    <a:lnTo>
                      <a:pt x="74930" y="622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73" name="Freeform 172">
              <a:extLst>
                <a:ext uri="{FF2B5EF4-FFF2-40B4-BE49-F238E27FC236}">
                  <a16:creationId xmlns:a16="http://schemas.microsoft.com/office/drawing/2014/main" id="{068FB2BE-ABD2-478C-EBDC-73CB79B1CDC3}"/>
                </a:ext>
              </a:extLst>
            </p:cNvPr>
            <p:cNvSpPr/>
            <p:nvPr/>
          </p:nvSpPr>
          <p:spPr>
            <a:xfrm>
              <a:off x="5713729" y="5504179"/>
              <a:ext cx="629920" cy="307340"/>
            </a:xfrm>
            <a:custGeom>
              <a:avLst/>
              <a:gdLst>
                <a:gd name="connsiteX0" fmla="*/ 66040 w 629920"/>
                <a:gd name="connsiteY0" fmla="*/ 304800 h 307340"/>
                <a:gd name="connsiteX1" fmla="*/ 344170 w 629920"/>
                <a:gd name="connsiteY1" fmla="*/ 52070 h 307340"/>
                <a:gd name="connsiteX2" fmla="*/ 344170 w 629920"/>
                <a:gd name="connsiteY2" fmla="*/ 307340 h 307340"/>
                <a:gd name="connsiteX3" fmla="*/ 629920 w 629920"/>
                <a:gd name="connsiteY3" fmla="*/ 307340 h 307340"/>
                <a:gd name="connsiteX4" fmla="*/ 314960 w 629920"/>
                <a:gd name="connsiteY4" fmla="*/ 0 h 307340"/>
                <a:gd name="connsiteX5" fmla="*/ 0 w 629920"/>
                <a:gd name="connsiteY5" fmla="*/ 304800 h 307340"/>
                <a:gd name="connsiteX6" fmla="*/ 66040 w 629920"/>
                <a:gd name="connsiteY6" fmla="*/ 304800 h 30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9920" h="307340">
                  <a:moveTo>
                    <a:pt x="66040" y="304800"/>
                  </a:moveTo>
                  <a:lnTo>
                    <a:pt x="344170" y="52070"/>
                  </a:lnTo>
                  <a:lnTo>
                    <a:pt x="344170" y="307340"/>
                  </a:lnTo>
                  <a:lnTo>
                    <a:pt x="629920" y="307340"/>
                  </a:lnTo>
                  <a:cubicBezTo>
                    <a:pt x="624840" y="137160"/>
                    <a:pt x="486410" y="0"/>
                    <a:pt x="314960" y="0"/>
                  </a:cubicBezTo>
                  <a:cubicBezTo>
                    <a:pt x="143510" y="0"/>
                    <a:pt x="5080" y="135890"/>
                    <a:pt x="0" y="304800"/>
                  </a:cubicBezTo>
                  <a:lnTo>
                    <a:pt x="66040" y="3048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 173">
              <a:extLst>
                <a:ext uri="{FF2B5EF4-FFF2-40B4-BE49-F238E27FC236}">
                  <a16:creationId xmlns:a16="http://schemas.microsoft.com/office/drawing/2014/main" id="{A136016E-6541-EBA6-A918-B826DCE255FE}"/>
                </a:ext>
              </a:extLst>
            </p:cNvPr>
            <p:cNvSpPr/>
            <p:nvPr/>
          </p:nvSpPr>
          <p:spPr>
            <a:xfrm>
              <a:off x="5718809" y="5715000"/>
              <a:ext cx="402115" cy="419100"/>
            </a:xfrm>
            <a:custGeom>
              <a:avLst/>
              <a:gdLst>
                <a:gd name="connsiteX0" fmla="*/ 400050 w 402115"/>
                <a:gd name="connsiteY0" fmla="*/ 166370 h 419100"/>
                <a:gd name="connsiteX1" fmla="*/ 267970 w 402115"/>
                <a:gd name="connsiteY1" fmla="*/ 166370 h 419100"/>
                <a:gd name="connsiteX2" fmla="*/ 267970 w 402115"/>
                <a:gd name="connsiteY2" fmla="*/ 0 h 419100"/>
                <a:gd name="connsiteX3" fmla="*/ 87630 w 402115"/>
                <a:gd name="connsiteY3" fmla="*/ 163830 h 419100"/>
                <a:gd name="connsiteX4" fmla="*/ 0 w 402115"/>
                <a:gd name="connsiteY4" fmla="*/ 163830 h 419100"/>
                <a:gd name="connsiteX5" fmla="*/ 309880 w 402115"/>
                <a:gd name="connsiteY5" fmla="*/ 419100 h 419100"/>
                <a:gd name="connsiteX6" fmla="*/ 400050 w 402115"/>
                <a:gd name="connsiteY6" fmla="*/ 406400 h 419100"/>
                <a:gd name="connsiteX7" fmla="*/ 400050 w 402115"/>
                <a:gd name="connsiteY7" fmla="*/ 166370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2115" h="419100">
                  <a:moveTo>
                    <a:pt x="400050" y="166370"/>
                  </a:moveTo>
                  <a:lnTo>
                    <a:pt x="267970" y="166370"/>
                  </a:lnTo>
                  <a:lnTo>
                    <a:pt x="267970" y="0"/>
                  </a:lnTo>
                  <a:lnTo>
                    <a:pt x="87630" y="163830"/>
                  </a:lnTo>
                  <a:lnTo>
                    <a:pt x="0" y="163830"/>
                  </a:lnTo>
                  <a:cubicBezTo>
                    <a:pt x="27940" y="309880"/>
                    <a:pt x="156210" y="419100"/>
                    <a:pt x="309880" y="419100"/>
                  </a:cubicBezTo>
                  <a:cubicBezTo>
                    <a:pt x="463550" y="419100"/>
                    <a:pt x="372110" y="414020"/>
                    <a:pt x="400050" y="406400"/>
                  </a:cubicBezTo>
                  <a:lnTo>
                    <a:pt x="400050" y="16637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 174">
              <a:extLst>
                <a:ext uri="{FF2B5EF4-FFF2-40B4-BE49-F238E27FC236}">
                  <a16:creationId xmlns:a16="http://schemas.microsoft.com/office/drawing/2014/main" id="{B0E0CAD7-7906-E87C-302A-9703BA942697}"/>
                </a:ext>
              </a:extLst>
            </p:cNvPr>
            <p:cNvSpPr/>
            <p:nvPr/>
          </p:nvSpPr>
          <p:spPr>
            <a:xfrm>
              <a:off x="6189979" y="5881370"/>
              <a:ext cx="147320" cy="209550"/>
            </a:xfrm>
            <a:custGeom>
              <a:avLst/>
              <a:gdLst>
                <a:gd name="connsiteX0" fmla="*/ 0 w 147320"/>
                <a:gd name="connsiteY0" fmla="*/ 0 h 209550"/>
                <a:gd name="connsiteX1" fmla="*/ 0 w 147320"/>
                <a:gd name="connsiteY1" fmla="*/ 209550 h 209550"/>
                <a:gd name="connsiteX2" fmla="*/ 147320 w 147320"/>
                <a:gd name="connsiteY2" fmla="*/ 0 h 209550"/>
                <a:gd name="connsiteX3" fmla="*/ 0 w 147320"/>
                <a:gd name="connsiteY3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20" h="209550">
                  <a:moveTo>
                    <a:pt x="0" y="0"/>
                  </a:moveTo>
                  <a:lnTo>
                    <a:pt x="0" y="209550"/>
                  </a:lnTo>
                  <a:cubicBezTo>
                    <a:pt x="74930" y="165100"/>
                    <a:pt x="130810" y="88900"/>
                    <a:pt x="14732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 175">
              <a:extLst>
                <a:ext uri="{FF2B5EF4-FFF2-40B4-BE49-F238E27FC236}">
                  <a16:creationId xmlns:a16="http://schemas.microsoft.com/office/drawing/2014/main" id="{F0A1EF94-8E8B-34C3-8DF1-8200B8524C01}"/>
                </a:ext>
              </a:extLst>
            </p:cNvPr>
            <p:cNvSpPr/>
            <p:nvPr/>
          </p:nvSpPr>
          <p:spPr>
            <a:xfrm>
              <a:off x="6013450" y="5632450"/>
              <a:ext cx="2763519" cy="224790"/>
            </a:xfrm>
            <a:custGeom>
              <a:avLst/>
              <a:gdLst>
                <a:gd name="connsiteX0" fmla="*/ 19050 w 2763519"/>
                <a:gd name="connsiteY0" fmla="*/ 204470 h 224790"/>
                <a:gd name="connsiteX1" fmla="*/ 19050 w 2763519"/>
                <a:gd name="connsiteY1" fmla="*/ 0 h 224790"/>
                <a:gd name="connsiteX2" fmla="*/ 0 w 2763519"/>
                <a:gd name="connsiteY2" fmla="*/ 0 h 224790"/>
                <a:gd name="connsiteX3" fmla="*/ 0 w 2763519"/>
                <a:gd name="connsiteY3" fmla="*/ 223520 h 224790"/>
                <a:gd name="connsiteX4" fmla="*/ 8890 w 2763519"/>
                <a:gd name="connsiteY4" fmla="*/ 223520 h 224790"/>
                <a:gd name="connsiteX5" fmla="*/ 8890 w 2763519"/>
                <a:gd name="connsiteY5" fmla="*/ 223520 h 224790"/>
                <a:gd name="connsiteX6" fmla="*/ 130810 w 2763519"/>
                <a:gd name="connsiteY6" fmla="*/ 223520 h 224790"/>
                <a:gd name="connsiteX7" fmla="*/ 130810 w 2763519"/>
                <a:gd name="connsiteY7" fmla="*/ 224790 h 224790"/>
                <a:gd name="connsiteX8" fmla="*/ 149860 w 2763519"/>
                <a:gd name="connsiteY8" fmla="*/ 224790 h 224790"/>
                <a:gd name="connsiteX9" fmla="*/ 149860 w 2763519"/>
                <a:gd name="connsiteY9" fmla="*/ 223520 h 224790"/>
                <a:gd name="connsiteX10" fmla="*/ 2763520 w 2763519"/>
                <a:gd name="connsiteY10" fmla="*/ 223520 h 224790"/>
                <a:gd name="connsiteX11" fmla="*/ 2763520 w 2763519"/>
                <a:gd name="connsiteY11" fmla="*/ 204470 h 224790"/>
                <a:gd name="connsiteX12" fmla="*/ 19050 w 2763519"/>
                <a:gd name="connsiteY12" fmla="*/ 204470 h 2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63519" h="224790">
                  <a:moveTo>
                    <a:pt x="19050" y="204470"/>
                  </a:moveTo>
                  <a:lnTo>
                    <a:pt x="19050" y="0"/>
                  </a:lnTo>
                  <a:lnTo>
                    <a:pt x="0" y="0"/>
                  </a:lnTo>
                  <a:lnTo>
                    <a:pt x="0" y="223520"/>
                  </a:lnTo>
                  <a:lnTo>
                    <a:pt x="8890" y="223520"/>
                  </a:lnTo>
                  <a:lnTo>
                    <a:pt x="8890" y="223520"/>
                  </a:lnTo>
                  <a:lnTo>
                    <a:pt x="130810" y="223520"/>
                  </a:lnTo>
                  <a:lnTo>
                    <a:pt x="130810" y="224790"/>
                  </a:lnTo>
                  <a:lnTo>
                    <a:pt x="149860" y="224790"/>
                  </a:lnTo>
                  <a:lnTo>
                    <a:pt x="149860" y="223520"/>
                  </a:lnTo>
                  <a:lnTo>
                    <a:pt x="2763520" y="223520"/>
                  </a:lnTo>
                  <a:lnTo>
                    <a:pt x="2763520" y="204470"/>
                  </a:lnTo>
                  <a:lnTo>
                    <a:pt x="19050" y="2044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 176">
              <a:extLst>
                <a:ext uri="{FF2B5EF4-FFF2-40B4-BE49-F238E27FC236}">
                  <a16:creationId xmlns:a16="http://schemas.microsoft.com/office/drawing/2014/main" id="{10454D50-408D-C630-C937-3B4857294627}"/>
                </a:ext>
              </a:extLst>
            </p:cNvPr>
            <p:cNvSpPr/>
            <p:nvPr/>
          </p:nvSpPr>
          <p:spPr>
            <a:xfrm>
              <a:off x="5784850" y="5610859"/>
              <a:ext cx="250190" cy="245110"/>
            </a:xfrm>
            <a:custGeom>
              <a:avLst/>
              <a:gdLst>
                <a:gd name="connsiteX0" fmla="*/ 228600 w 250190"/>
                <a:gd name="connsiteY0" fmla="*/ 45720 h 245110"/>
                <a:gd name="connsiteX1" fmla="*/ 247650 w 250190"/>
                <a:gd name="connsiteY1" fmla="*/ 45720 h 245110"/>
                <a:gd name="connsiteX2" fmla="*/ 250190 w 250190"/>
                <a:gd name="connsiteY2" fmla="*/ 0 h 245110"/>
                <a:gd name="connsiteX3" fmla="*/ 0 w 250190"/>
                <a:gd name="connsiteY3" fmla="*/ 231140 h 245110"/>
                <a:gd name="connsiteX4" fmla="*/ 13970 w 250190"/>
                <a:gd name="connsiteY4" fmla="*/ 245110 h 245110"/>
                <a:gd name="connsiteX5" fmla="*/ 229870 w 250190"/>
                <a:gd name="connsiteY5" fmla="*/ 45720 h 245110"/>
                <a:gd name="connsiteX6" fmla="*/ 228600 w 250190"/>
                <a:gd name="connsiteY6" fmla="*/ 45720 h 24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0190" h="245110">
                  <a:moveTo>
                    <a:pt x="228600" y="45720"/>
                  </a:moveTo>
                  <a:lnTo>
                    <a:pt x="247650" y="45720"/>
                  </a:lnTo>
                  <a:lnTo>
                    <a:pt x="250190" y="0"/>
                  </a:lnTo>
                  <a:lnTo>
                    <a:pt x="0" y="231140"/>
                  </a:lnTo>
                  <a:lnTo>
                    <a:pt x="13970" y="245110"/>
                  </a:lnTo>
                  <a:lnTo>
                    <a:pt x="229870" y="45720"/>
                  </a:lnTo>
                  <a:lnTo>
                    <a:pt x="22860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 177">
              <a:extLst>
                <a:ext uri="{FF2B5EF4-FFF2-40B4-BE49-F238E27FC236}">
                  <a16:creationId xmlns:a16="http://schemas.microsoft.com/office/drawing/2014/main" id="{E801DC44-1F21-7E01-204D-76A8329B25CB}"/>
                </a:ext>
              </a:extLst>
            </p:cNvPr>
            <p:cNvSpPr/>
            <p:nvPr/>
          </p:nvSpPr>
          <p:spPr>
            <a:xfrm>
              <a:off x="5713730" y="5836920"/>
              <a:ext cx="83820" cy="19050"/>
            </a:xfrm>
            <a:custGeom>
              <a:avLst/>
              <a:gdLst>
                <a:gd name="connsiteX0" fmla="*/ 0 w 83820"/>
                <a:gd name="connsiteY0" fmla="*/ 0 h 19050"/>
                <a:gd name="connsiteX1" fmla="*/ 83820 w 83820"/>
                <a:gd name="connsiteY1" fmla="*/ 0 h 19050"/>
                <a:gd name="connsiteX2" fmla="*/ 83820 w 83820"/>
                <a:gd name="connsiteY2" fmla="*/ 19050 h 19050"/>
                <a:gd name="connsiteX3" fmla="*/ 0 w 83820"/>
                <a:gd name="connsiteY3" fmla="*/ 190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820" h="19050">
                  <a:moveTo>
                    <a:pt x="0" y="0"/>
                  </a:moveTo>
                  <a:lnTo>
                    <a:pt x="83820" y="0"/>
                  </a:lnTo>
                  <a:lnTo>
                    <a:pt x="83820" y="19050"/>
                  </a:lnTo>
                  <a:lnTo>
                    <a:pt x="0" y="190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 178">
              <a:extLst>
                <a:ext uri="{FF2B5EF4-FFF2-40B4-BE49-F238E27FC236}">
                  <a16:creationId xmlns:a16="http://schemas.microsoft.com/office/drawing/2014/main" id="{A6A1049C-965A-29CF-2EE7-D765D404F6F8}"/>
                </a:ext>
              </a:extLst>
            </p:cNvPr>
            <p:cNvSpPr/>
            <p:nvPr/>
          </p:nvSpPr>
          <p:spPr>
            <a:xfrm>
              <a:off x="6144259" y="5849620"/>
              <a:ext cx="19050" cy="264159"/>
            </a:xfrm>
            <a:custGeom>
              <a:avLst/>
              <a:gdLst>
                <a:gd name="connsiteX0" fmla="*/ 0 w 19050"/>
                <a:gd name="connsiteY0" fmla="*/ 264160 h 264159"/>
                <a:gd name="connsiteX1" fmla="*/ 19050 w 19050"/>
                <a:gd name="connsiteY1" fmla="*/ 255270 h 264159"/>
                <a:gd name="connsiteX2" fmla="*/ 19050 w 19050"/>
                <a:gd name="connsiteY2" fmla="*/ 0 h 264159"/>
                <a:gd name="connsiteX3" fmla="*/ 0 w 19050"/>
                <a:gd name="connsiteY3" fmla="*/ 0 h 264159"/>
                <a:gd name="connsiteX4" fmla="*/ 0 w 19050"/>
                <a:gd name="connsiteY4" fmla="*/ 264160 h 264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264159">
                  <a:moveTo>
                    <a:pt x="0" y="264160"/>
                  </a:moveTo>
                  <a:cubicBezTo>
                    <a:pt x="6350" y="261620"/>
                    <a:pt x="12700" y="259080"/>
                    <a:pt x="19050" y="255270"/>
                  </a:cubicBezTo>
                  <a:lnTo>
                    <a:pt x="19050" y="0"/>
                  </a:lnTo>
                  <a:cubicBezTo>
                    <a:pt x="19050" y="0"/>
                    <a:pt x="0" y="0"/>
                    <a:pt x="0" y="0"/>
                  </a:cubicBezTo>
                  <a:lnTo>
                    <a:pt x="0" y="264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80" name="Graphic 4">
              <a:extLst>
                <a:ext uri="{FF2B5EF4-FFF2-40B4-BE49-F238E27FC236}">
                  <a16:creationId xmlns:a16="http://schemas.microsoft.com/office/drawing/2014/main" id="{5995DADD-5BCF-9198-0D07-B128613A4F55}"/>
                </a:ext>
              </a:extLst>
            </p:cNvPr>
            <p:cNvGrpSpPr/>
            <p:nvPr/>
          </p:nvGrpSpPr>
          <p:grpSpPr>
            <a:xfrm>
              <a:off x="6376670" y="5875020"/>
              <a:ext cx="1861820" cy="266700"/>
              <a:chOff x="6376670" y="5875020"/>
              <a:chExt cx="1861820" cy="266700"/>
            </a:xfrm>
            <a:solidFill>
              <a:srgbClr val="717073"/>
            </a:solidFill>
          </p:grpSpPr>
          <p:sp>
            <p:nvSpPr>
              <p:cNvPr id="181" name="Freeform 180">
                <a:extLst>
                  <a:ext uri="{FF2B5EF4-FFF2-40B4-BE49-F238E27FC236}">
                    <a16:creationId xmlns:a16="http://schemas.microsoft.com/office/drawing/2014/main" id="{07CE24EC-665A-407D-7279-20145832CA73}"/>
                  </a:ext>
                </a:extLst>
              </p:cNvPr>
              <p:cNvSpPr/>
              <p:nvPr/>
            </p:nvSpPr>
            <p:spPr>
              <a:xfrm>
                <a:off x="6376670" y="5881370"/>
                <a:ext cx="190499" cy="256539"/>
              </a:xfrm>
              <a:custGeom>
                <a:avLst/>
                <a:gdLst>
                  <a:gd name="connsiteX0" fmla="*/ 111760 w 190499"/>
                  <a:gd name="connsiteY0" fmla="*/ 29210 h 256539"/>
                  <a:gd name="connsiteX1" fmla="*/ 111760 w 190499"/>
                  <a:gd name="connsiteY1" fmla="*/ 256540 h 256539"/>
                  <a:gd name="connsiteX2" fmla="*/ 77470 w 190499"/>
                  <a:gd name="connsiteY2" fmla="*/ 256540 h 256539"/>
                  <a:gd name="connsiteX3" fmla="*/ 77470 w 190499"/>
                  <a:gd name="connsiteY3" fmla="*/ 29210 h 256539"/>
                  <a:gd name="connsiteX4" fmla="*/ 0 w 190499"/>
                  <a:gd name="connsiteY4" fmla="*/ 29210 h 256539"/>
                  <a:gd name="connsiteX5" fmla="*/ 0 w 190499"/>
                  <a:gd name="connsiteY5" fmla="*/ 0 h 256539"/>
                  <a:gd name="connsiteX6" fmla="*/ 190500 w 190499"/>
                  <a:gd name="connsiteY6" fmla="*/ 0 h 256539"/>
                  <a:gd name="connsiteX7" fmla="*/ 190500 w 190499"/>
                  <a:gd name="connsiteY7" fmla="*/ 29210 h 256539"/>
                  <a:gd name="connsiteX8" fmla="*/ 111760 w 190499"/>
                  <a:gd name="connsiteY8" fmla="*/ 29210 h 256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499" h="256539">
                    <a:moveTo>
                      <a:pt x="111760" y="29210"/>
                    </a:moveTo>
                    <a:lnTo>
                      <a:pt x="111760" y="256540"/>
                    </a:lnTo>
                    <a:lnTo>
                      <a:pt x="77470" y="256540"/>
                    </a:lnTo>
                    <a:lnTo>
                      <a:pt x="77470" y="29210"/>
                    </a:lnTo>
                    <a:lnTo>
                      <a:pt x="0" y="29210"/>
                    </a:lnTo>
                    <a:lnTo>
                      <a:pt x="0" y="0"/>
                    </a:lnTo>
                    <a:lnTo>
                      <a:pt x="190500" y="0"/>
                    </a:lnTo>
                    <a:lnTo>
                      <a:pt x="190500" y="29210"/>
                    </a:lnTo>
                    <a:lnTo>
                      <a:pt x="111760" y="292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" name="Freeform 181">
                <a:extLst>
                  <a:ext uri="{FF2B5EF4-FFF2-40B4-BE49-F238E27FC236}">
                    <a16:creationId xmlns:a16="http://schemas.microsoft.com/office/drawing/2014/main" id="{861D4D97-7F3B-ADC2-6E70-BB9A81D4ED8E}"/>
                  </a:ext>
                </a:extLst>
              </p:cNvPr>
              <p:cNvSpPr/>
              <p:nvPr/>
            </p:nvSpPr>
            <p:spPr>
              <a:xfrm>
                <a:off x="6672580" y="5880100"/>
                <a:ext cx="179069" cy="255270"/>
              </a:xfrm>
              <a:custGeom>
                <a:avLst/>
                <a:gdLst>
                  <a:gd name="connsiteX0" fmla="*/ 82550 w 179069"/>
                  <a:gd name="connsiteY0" fmla="*/ 1270 h 255270"/>
                  <a:gd name="connsiteX1" fmla="*/ 172720 w 179069"/>
                  <a:gd name="connsiteY1" fmla="*/ 78740 h 255270"/>
                  <a:gd name="connsiteX2" fmla="*/ 120650 w 179069"/>
                  <a:gd name="connsiteY2" fmla="*/ 149860 h 255270"/>
                  <a:gd name="connsiteX3" fmla="*/ 179070 w 179069"/>
                  <a:gd name="connsiteY3" fmla="*/ 255270 h 255270"/>
                  <a:gd name="connsiteX4" fmla="*/ 140970 w 179069"/>
                  <a:gd name="connsiteY4" fmla="*/ 255270 h 255270"/>
                  <a:gd name="connsiteX5" fmla="*/ 87630 w 179069"/>
                  <a:gd name="connsiteY5" fmla="*/ 154940 h 255270"/>
                  <a:gd name="connsiteX6" fmla="*/ 34289 w 179069"/>
                  <a:gd name="connsiteY6" fmla="*/ 154940 h 255270"/>
                  <a:gd name="connsiteX7" fmla="*/ 34289 w 179069"/>
                  <a:gd name="connsiteY7" fmla="*/ 255270 h 255270"/>
                  <a:gd name="connsiteX8" fmla="*/ 0 w 179069"/>
                  <a:gd name="connsiteY8" fmla="*/ 255270 h 255270"/>
                  <a:gd name="connsiteX9" fmla="*/ 0 w 179069"/>
                  <a:gd name="connsiteY9" fmla="*/ 0 h 255270"/>
                  <a:gd name="connsiteX10" fmla="*/ 82550 w 179069"/>
                  <a:gd name="connsiteY10" fmla="*/ 0 h 255270"/>
                  <a:gd name="connsiteX11" fmla="*/ 34289 w 179069"/>
                  <a:gd name="connsiteY11" fmla="*/ 30480 h 255270"/>
                  <a:gd name="connsiteX12" fmla="*/ 34289 w 179069"/>
                  <a:gd name="connsiteY12" fmla="*/ 129540 h 255270"/>
                  <a:gd name="connsiteX13" fmla="*/ 85089 w 179069"/>
                  <a:gd name="connsiteY13" fmla="*/ 129540 h 255270"/>
                  <a:gd name="connsiteX14" fmla="*/ 138430 w 179069"/>
                  <a:gd name="connsiteY14" fmla="*/ 80010 h 255270"/>
                  <a:gd name="connsiteX15" fmla="*/ 81280 w 179069"/>
                  <a:gd name="connsiteY15" fmla="*/ 30480 h 255270"/>
                  <a:gd name="connsiteX16" fmla="*/ 34289 w 179069"/>
                  <a:gd name="connsiteY16" fmla="*/ 30480 h 255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9069" h="255270">
                    <a:moveTo>
                      <a:pt x="82550" y="1270"/>
                    </a:moveTo>
                    <a:cubicBezTo>
                      <a:pt x="138430" y="1270"/>
                      <a:pt x="172720" y="30480"/>
                      <a:pt x="172720" y="78740"/>
                    </a:cubicBezTo>
                    <a:cubicBezTo>
                      <a:pt x="172720" y="127000"/>
                      <a:pt x="147320" y="142240"/>
                      <a:pt x="120650" y="149860"/>
                    </a:cubicBezTo>
                    <a:lnTo>
                      <a:pt x="179070" y="255270"/>
                    </a:lnTo>
                    <a:lnTo>
                      <a:pt x="140970" y="255270"/>
                    </a:lnTo>
                    <a:lnTo>
                      <a:pt x="87630" y="154940"/>
                    </a:lnTo>
                    <a:lnTo>
                      <a:pt x="34289" y="154940"/>
                    </a:lnTo>
                    <a:lnTo>
                      <a:pt x="34289" y="255270"/>
                    </a:lnTo>
                    <a:lnTo>
                      <a:pt x="0" y="255270"/>
                    </a:lnTo>
                    <a:lnTo>
                      <a:pt x="0" y="0"/>
                    </a:lnTo>
                    <a:lnTo>
                      <a:pt x="82550" y="0"/>
                    </a:lnTo>
                    <a:close/>
                    <a:moveTo>
                      <a:pt x="34289" y="30480"/>
                    </a:moveTo>
                    <a:lnTo>
                      <a:pt x="34289" y="129540"/>
                    </a:lnTo>
                    <a:lnTo>
                      <a:pt x="85089" y="129540"/>
                    </a:lnTo>
                    <a:cubicBezTo>
                      <a:pt x="119380" y="129540"/>
                      <a:pt x="138430" y="110490"/>
                      <a:pt x="138430" y="80010"/>
                    </a:cubicBezTo>
                    <a:cubicBezTo>
                      <a:pt x="138430" y="49530"/>
                      <a:pt x="116839" y="30480"/>
                      <a:pt x="81280" y="30480"/>
                    </a:cubicBezTo>
                    <a:lnTo>
                      <a:pt x="34289" y="3048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640E819B-9B72-5017-5DD3-9F1B2F62AB22}"/>
                  </a:ext>
                </a:extLst>
              </p:cNvPr>
              <p:cNvSpPr/>
              <p:nvPr/>
            </p:nvSpPr>
            <p:spPr>
              <a:xfrm>
                <a:off x="6944359" y="5877559"/>
                <a:ext cx="238759" cy="260350"/>
              </a:xfrm>
              <a:custGeom>
                <a:avLst/>
                <a:gdLst>
                  <a:gd name="connsiteX0" fmla="*/ 120650 w 238759"/>
                  <a:gd name="connsiteY0" fmla="*/ 0 h 260350"/>
                  <a:gd name="connsiteX1" fmla="*/ 120650 w 238759"/>
                  <a:gd name="connsiteY1" fmla="*/ 0 h 260350"/>
                  <a:gd name="connsiteX2" fmla="*/ 238760 w 238759"/>
                  <a:gd name="connsiteY2" fmla="*/ 260350 h 260350"/>
                  <a:gd name="connsiteX3" fmla="*/ 201930 w 238759"/>
                  <a:gd name="connsiteY3" fmla="*/ 260350 h 260350"/>
                  <a:gd name="connsiteX4" fmla="*/ 176530 w 238759"/>
                  <a:gd name="connsiteY4" fmla="*/ 203200 h 260350"/>
                  <a:gd name="connsiteX5" fmla="*/ 62230 w 238759"/>
                  <a:gd name="connsiteY5" fmla="*/ 203200 h 260350"/>
                  <a:gd name="connsiteX6" fmla="*/ 36830 w 238759"/>
                  <a:gd name="connsiteY6" fmla="*/ 260350 h 260350"/>
                  <a:gd name="connsiteX7" fmla="*/ 0 w 238759"/>
                  <a:gd name="connsiteY7" fmla="*/ 260350 h 260350"/>
                  <a:gd name="connsiteX8" fmla="*/ 118110 w 238759"/>
                  <a:gd name="connsiteY8" fmla="*/ 0 h 260350"/>
                  <a:gd name="connsiteX9" fmla="*/ 165100 w 238759"/>
                  <a:gd name="connsiteY9" fmla="*/ 175260 h 260350"/>
                  <a:gd name="connsiteX10" fmla="*/ 120650 w 238759"/>
                  <a:gd name="connsiteY10" fmla="*/ 69850 h 260350"/>
                  <a:gd name="connsiteX11" fmla="*/ 76200 w 238759"/>
                  <a:gd name="connsiteY11" fmla="*/ 175260 h 260350"/>
                  <a:gd name="connsiteX12" fmla="*/ 165100 w 238759"/>
                  <a:gd name="connsiteY12" fmla="*/ 175260 h 260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8759" h="260350">
                    <a:moveTo>
                      <a:pt x="120650" y="0"/>
                    </a:moveTo>
                    <a:lnTo>
                      <a:pt x="120650" y="0"/>
                    </a:lnTo>
                    <a:lnTo>
                      <a:pt x="238760" y="260350"/>
                    </a:lnTo>
                    <a:lnTo>
                      <a:pt x="201930" y="260350"/>
                    </a:lnTo>
                    <a:lnTo>
                      <a:pt x="176530" y="203200"/>
                    </a:lnTo>
                    <a:lnTo>
                      <a:pt x="62230" y="203200"/>
                    </a:lnTo>
                    <a:lnTo>
                      <a:pt x="36830" y="260350"/>
                    </a:lnTo>
                    <a:lnTo>
                      <a:pt x="0" y="260350"/>
                    </a:lnTo>
                    <a:lnTo>
                      <a:pt x="118110" y="0"/>
                    </a:lnTo>
                    <a:close/>
                    <a:moveTo>
                      <a:pt x="165100" y="175260"/>
                    </a:moveTo>
                    <a:cubicBezTo>
                      <a:pt x="147320" y="135890"/>
                      <a:pt x="134620" y="105410"/>
                      <a:pt x="120650" y="69850"/>
                    </a:cubicBezTo>
                    <a:cubicBezTo>
                      <a:pt x="106680" y="106680"/>
                      <a:pt x="92710" y="137160"/>
                      <a:pt x="76200" y="175260"/>
                    </a:cubicBezTo>
                    <a:lnTo>
                      <a:pt x="165100" y="17526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595DE66B-467D-2102-BB32-775972623EDC}"/>
                  </a:ext>
                </a:extLst>
              </p:cNvPr>
              <p:cNvSpPr/>
              <p:nvPr/>
            </p:nvSpPr>
            <p:spPr>
              <a:xfrm>
                <a:off x="7289800" y="5876290"/>
                <a:ext cx="200659" cy="265429"/>
              </a:xfrm>
              <a:custGeom>
                <a:avLst/>
                <a:gdLst>
                  <a:gd name="connsiteX0" fmla="*/ 200660 w 200659"/>
                  <a:gd name="connsiteY0" fmla="*/ 265430 h 265429"/>
                  <a:gd name="connsiteX1" fmla="*/ 41910 w 200659"/>
                  <a:gd name="connsiteY1" fmla="*/ 92710 h 265429"/>
                  <a:gd name="connsiteX2" fmla="*/ 34290 w 200659"/>
                  <a:gd name="connsiteY2" fmla="*/ 83820 h 265429"/>
                  <a:gd name="connsiteX3" fmla="*/ 34290 w 200659"/>
                  <a:gd name="connsiteY3" fmla="*/ 260350 h 265429"/>
                  <a:gd name="connsiteX4" fmla="*/ 0 w 200659"/>
                  <a:gd name="connsiteY4" fmla="*/ 260350 h 265429"/>
                  <a:gd name="connsiteX5" fmla="*/ 0 w 200659"/>
                  <a:gd name="connsiteY5" fmla="*/ 0 h 265429"/>
                  <a:gd name="connsiteX6" fmla="*/ 0 w 200659"/>
                  <a:gd name="connsiteY6" fmla="*/ 0 h 265429"/>
                  <a:gd name="connsiteX7" fmla="*/ 158750 w 200659"/>
                  <a:gd name="connsiteY7" fmla="*/ 172720 h 265429"/>
                  <a:gd name="connsiteX8" fmla="*/ 166370 w 200659"/>
                  <a:gd name="connsiteY8" fmla="*/ 181610 h 265429"/>
                  <a:gd name="connsiteX9" fmla="*/ 166370 w 200659"/>
                  <a:gd name="connsiteY9" fmla="*/ 5080 h 265429"/>
                  <a:gd name="connsiteX10" fmla="*/ 200660 w 200659"/>
                  <a:gd name="connsiteY10" fmla="*/ 5080 h 265429"/>
                  <a:gd name="connsiteX11" fmla="*/ 200660 w 200659"/>
                  <a:gd name="connsiteY11" fmla="*/ 265430 h 265429"/>
                  <a:gd name="connsiteX12" fmla="*/ 200660 w 200659"/>
                  <a:gd name="connsiteY12" fmla="*/ 265430 h 265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0659" h="265429">
                    <a:moveTo>
                      <a:pt x="200660" y="265430"/>
                    </a:moveTo>
                    <a:lnTo>
                      <a:pt x="41910" y="92710"/>
                    </a:lnTo>
                    <a:lnTo>
                      <a:pt x="34290" y="83820"/>
                    </a:lnTo>
                    <a:lnTo>
                      <a:pt x="34290" y="260350"/>
                    </a:lnTo>
                    <a:lnTo>
                      <a:pt x="0" y="26035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58750" y="172720"/>
                    </a:lnTo>
                    <a:lnTo>
                      <a:pt x="166370" y="181610"/>
                    </a:lnTo>
                    <a:lnTo>
                      <a:pt x="166370" y="5080"/>
                    </a:lnTo>
                    <a:lnTo>
                      <a:pt x="200660" y="5080"/>
                    </a:lnTo>
                    <a:lnTo>
                      <a:pt x="200660" y="265430"/>
                    </a:lnTo>
                    <a:lnTo>
                      <a:pt x="200660" y="2654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1577D34A-FEA9-018C-89F5-C72BDC0FA000}"/>
                  </a:ext>
                </a:extLst>
              </p:cNvPr>
              <p:cNvSpPr/>
              <p:nvPr/>
            </p:nvSpPr>
            <p:spPr>
              <a:xfrm>
                <a:off x="7612380" y="5875020"/>
                <a:ext cx="161289" cy="262889"/>
              </a:xfrm>
              <a:custGeom>
                <a:avLst/>
                <a:gdLst>
                  <a:gd name="connsiteX0" fmla="*/ 1270 w 161289"/>
                  <a:gd name="connsiteY0" fmla="*/ 251460 h 262889"/>
                  <a:gd name="connsiteX1" fmla="*/ 1270 w 161289"/>
                  <a:gd name="connsiteY1" fmla="*/ 217170 h 262889"/>
                  <a:gd name="connsiteX2" fmla="*/ 73660 w 161289"/>
                  <a:gd name="connsiteY2" fmla="*/ 234950 h 262889"/>
                  <a:gd name="connsiteX3" fmla="*/ 129539 w 161289"/>
                  <a:gd name="connsiteY3" fmla="*/ 198120 h 262889"/>
                  <a:gd name="connsiteX4" fmla="*/ 72389 w 161289"/>
                  <a:gd name="connsiteY4" fmla="*/ 146050 h 262889"/>
                  <a:gd name="connsiteX5" fmla="*/ 0 w 161289"/>
                  <a:gd name="connsiteY5" fmla="*/ 68580 h 262889"/>
                  <a:gd name="connsiteX6" fmla="*/ 85089 w 161289"/>
                  <a:gd name="connsiteY6" fmla="*/ 0 h 262889"/>
                  <a:gd name="connsiteX7" fmla="*/ 148589 w 161289"/>
                  <a:gd name="connsiteY7" fmla="*/ 12700 h 262889"/>
                  <a:gd name="connsiteX8" fmla="*/ 148589 w 161289"/>
                  <a:gd name="connsiteY8" fmla="*/ 44450 h 262889"/>
                  <a:gd name="connsiteX9" fmla="*/ 86360 w 161289"/>
                  <a:gd name="connsiteY9" fmla="*/ 29210 h 262889"/>
                  <a:gd name="connsiteX10" fmla="*/ 33020 w 161289"/>
                  <a:gd name="connsiteY10" fmla="*/ 66040 h 262889"/>
                  <a:gd name="connsiteX11" fmla="*/ 88900 w 161289"/>
                  <a:gd name="connsiteY11" fmla="*/ 116840 h 262889"/>
                  <a:gd name="connsiteX12" fmla="*/ 161289 w 161289"/>
                  <a:gd name="connsiteY12" fmla="*/ 193040 h 262889"/>
                  <a:gd name="connsiteX13" fmla="*/ 73660 w 161289"/>
                  <a:gd name="connsiteY13" fmla="*/ 262890 h 262889"/>
                  <a:gd name="connsiteX14" fmla="*/ 0 w 161289"/>
                  <a:gd name="connsiteY14" fmla="*/ 247650 h 262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1289" h="262889">
                    <a:moveTo>
                      <a:pt x="1270" y="251460"/>
                    </a:moveTo>
                    <a:lnTo>
                      <a:pt x="1270" y="217170"/>
                    </a:lnTo>
                    <a:cubicBezTo>
                      <a:pt x="19050" y="226060"/>
                      <a:pt x="45720" y="234950"/>
                      <a:pt x="73660" y="234950"/>
                    </a:cubicBezTo>
                    <a:cubicBezTo>
                      <a:pt x="101600" y="234950"/>
                      <a:pt x="129539" y="222250"/>
                      <a:pt x="129539" y="198120"/>
                    </a:cubicBezTo>
                    <a:cubicBezTo>
                      <a:pt x="129539" y="173990"/>
                      <a:pt x="115570" y="161290"/>
                      <a:pt x="72389" y="146050"/>
                    </a:cubicBezTo>
                    <a:cubicBezTo>
                      <a:pt x="22860" y="129540"/>
                      <a:pt x="0" y="107950"/>
                      <a:pt x="0" y="68580"/>
                    </a:cubicBezTo>
                    <a:cubicBezTo>
                      <a:pt x="0" y="29210"/>
                      <a:pt x="36830" y="0"/>
                      <a:pt x="85089" y="0"/>
                    </a:cubicBezTo>
                    <a:cubicBezTo>
                      <a:pt x="133350" y="0"/>
                      <a:pt x="134620" y="6350"/>
                      <a:pt x="148589" y="12700"/>
                    </a:cubicBezTo>
                    <a:lnTo>
                      <a:pt x="148589" y="44450"/>
                    </a:lnTo>
                    <a:cubicBezTo>
                      <a:pt x="134620" y="36830"/>
                      <a:pt x="110489" y="29210"/>
                      <a:pt x="86360" y="29210"/>
                    </a:cubicBezTo>
                    <a:cubicBezTo>
                      <a:pt x="62230" y="29210"/>
                      <a:pt x="33020" y="43180"/>
                      <a:pt x="33020" y="66040"/>
                    </a:cubicBezTo>
                    <a:cubicBezTo>
                      <a:pt x="33020" y="88900"/>
                      <a:pt x="45720" y="101600"/>
                      <a:pt x="88900" y="116840"/>
                    </a:cubicBezTo>
                    <a:cubicBezTo>
                      <a:pt x="138430" y="134620"/>
                      <a:pt x="161289" y="154940"/>
                      <a:pt x="161289" y="193040"/>
                    </a:cubicBezTo>
                    <a:cubicBezTo>
                      <a:pt x="161289" y="231140"/>
                      <a:pt x="127000" y="262890"/>
                      <a:pt x="73660" y="262890"/>
                    </a:cubicBezTo>
                    <a:cubicBezTo>
                      <a:pt x="20320" y="262890"/>
                      <a:pt x="16510" y="255270"/>
                      <a:pt x="0" y="24765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0DC0A839-4614-E61E-3369-086EA2CBFA41}"/>
                  </a:ext>
                </a:extLst>
              </p:cNvPr>
              <p:cNvSpPr/>
              <p:nvPr/>
            </p:nvSpPr>
            <p:spPr>
              <a:xfrm>
                <a:off x="7903209" y="5882640"/>
                <a:ext cx="34290" cy="255269"/>
              </a:xfrm>
              <a:custGeom>
                <a:avLst/>
                <a:gdLst>
                  <a:gd name="connsiteX0" fmla="*/ 0 w 34290"/>
                  <a:gd name="connsiteY0" fmla="*/ 255270 h 255269"/>
                  <a:gd name="connsiteX1" fmla="*/ 0 w 34290"/>
                  <a:gd name="connsiteY1" fmla="*/ 0 h 255269"/>
                  <a:gd name="connsiteX2" fmla="*/ 34290 w 34290"/>
                  <a:gd name="connsiteY2" fmla="*/ 0 h 255269"/>
                  <a:gd name="connsiteX3" fmla="*/ 34290 w 34290"/>
                  <a:gd name="connsiteY3" fmla="*/ 255270 h 255269"/>
                  <a:gd name="connsiteX4" fmla="*/ 0 w 34290"/>
                  <a:gd name="connsiteY4" fmla="*/ 255270 h 255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90" h="255269">
                    <a:moveTo>
                      <a:pt x="0" y="255270"/>
                    </a:moveTo>
                    <a:lnTo>
                      <a:pt x="0" y="0"/>
                    </a:lnTo>
                    <a:lnTo>
                      <a:pt x="34290" y="0"/>
                    </a:lnTo>
                    <a:lnTo>
                      <a:pt x="34290" y="255270"/>
                    </a:lnTo>
                    <a:lnTo>
                      <a:pt x="0" y="2552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4C74B7CA-2A75-BB72-C19D-0053CCF9B59F}"/>
                  </a:ext>
                </a:extLst>
              </p:cNvPr>
              <p:cNvSpPr/>
              <p:nvPr/>
            </p:nvSpPr>
            <p:spPr>
              <a:xfrm>
                <a:off x="8047990" y="5881370"/>
                <a:ext cx="190500" cy="256539"/>
              </a:xfrm>
              <a:custGeom>
                <a:avLst/>
                <a:gdLst>
                  <a:gd name="connsiteX0" fmla="*/ 111760 w 190500"/>
                  <a:gd name="connsiteY0" fmla="*/ 29210 h 256539"/>
                  <a:gd name="connsiteX1" fmla="*/ 111760 w 190500"/>
                  <a:gd name="connsiteY1" fmla="*/ 256540 h 256539"/>
                  <a:gd name="connsiteX2" fmla="*/ 77470 w 190500"/>
                  <a:gd name="connsiteY2" fmla="*/ 256540 h 256539"/>
                  <a:gd name="connsiteX3" fmla="*/ 77470 w 190500"/>
                  <a:gd name="connsiteY3" fmla="*/ 29210 h 256539"/>
                  <a:gd name="connsiteX4" fmla="*/ 0 w 190500"/>
                  <a:gd name="connsiteY4" fmla="*/ 29210 h 256539"/>
                  <a:gd name="connsiteX5" fmla="*/ 0 w 190500"/>
                  <a:gd name="connsiteY5" fmla="*/ 0 h 256539"/>
                  <a:gd name="connsiteX6" fmla="*/ 190500 w 190500"/>
                  <a:gd name="connsiteY6" fmla="*/ 0 h 256539"/>
                  <a:gd name="connsiteX7" fmla="*/ 190500 w 190500"/>
                  <a:gd name="connsiteY7" fmla="*/ 29210 h 256539"/>
                  <a:gd name="connsiteX8" fmla="*/ 111760 w 190500"/>
                  <a:gd name="connsiteY8" fmla="*/ 29210 h 256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500" h="256539">
                    <a:moveTo>
                      <a:pt x="111760" y="29210"/>
                    </a:moveTo>
                    <a:lnTo>
                      <a:pt x="111760" y="256540"/>
                    </a:lnTo>
                    <a:lnTo>
                      <a:pt x="77470" y="256540"/>
                    </a:lnTo>
                    <a:lnTo>
                      <a:pt x="77470" y="29210"/>
                    </a:lnTo>
                    <a:lnTo>
                      <a:pt x="0" y="29210"/>
                    </a:lnTo>
                    <a:lnTo>
                      <a:pt x="0" y="0"/>
                    </a:lnTo>
                    <a:lnTo>
                      <a:pt x="190500" y="0"/>
                    </a:lnTo>
                    <a:lnTo>
                      <a:pt x="190500" y="29210"/>
                    </a:lnTo>
                    <a:lnTo>
                      <a:pt x="111760" y="292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88" name="Graphic 4">
            <a:extLst>
              <a:ext uri="{FF2B5EF4-FFF2-40B4-BE49-F238E27FC236}">
                <a16:creationId xmlns:a16="http://schemas.microsoft.com/office/drawing/2014/main" id="{4B0A049E-0E0C-C323-CF81-3BD6EEEB902A}"/>
              </a:ext>
            </a:extLst>
          </p:cNvPr>
          <p:cNvGrpSpPr/>
          <p:nvPr/>
        </p:nvGrpSpPr>
        <p:grpSpPr>
          <a:xfrm>
            <a:off x="835660" y="2613660"/>
            <a:ext cx="368300" cy="368300"/>
            <a:chOff x="835660" y="2613660"/>
            <a:chExt cx="368300" cy="368300"/>
          </a:xfrm>
        </p:grpSpPr>
        <p:sp>
          <p:nvSpPr>
            <p:cNvPr id="189" name="Freeform 188">
              <a:extLst>
                <a:ext uri="{FF2B5EF4-FFF2-40B4-BE49-F238E27FC236}">
                  <a16:creationId xmlns:a16="http://schemas.microsoft.com/office/drawing/2014/main" id="{23BA88D9-6C9C-3003-622D-1BDC1FFFD867}"/>
                </a:ext>
              </a:extLst>
            </p:cNvPr>
            <p:cNvSpPr/>
            <p:nvPr/>
          </p:nvSpPr>
          <p:spPr>
            <a:xfrm>
              <a:off x="835660" y="2613660"/>
              <a:ext cx="368300" cy="368300"/>
            </a:xfrm>
            <a:custGeom>
              <a:avLst/>
              <a:gdLst>
                <a:gd name="connsiteX0" fmla="*/ 184150 w 368300"/>
                <a:gd name="connsiteY0" fmla="*/ 0 h 368300"/>
                <a:gd name="connsiteX1" fmla="*/ 368300 w 368300"/>
                <a:gd name="connsiteY1" fmla="*/ 184150 h 368300"/>
                <a:gd name="connsiteX2" fmla="*/ 368300 w 368300"/>
                <a:gd name="connsiteY2" fmla="*/ 184150 h 368300"/>
                <a:gd name="connsiteX3" fmla="*/ 184150 w 368300"/>
                <a:gd name="connsiteY3" fmla="*/ 368300 h 368300"/>
                <a:gd name="connsiteX4" fmla="*/ 184150 w 368300"/>
                <a:gd name="connsiteY4" fmla="*/ 368300 h 368300"/>
                <a:gd name="connsiteX5" fmla="*/ 0 w 368300"/>
                <a:gd name="connsiteY5" fmla="*/ 184150 h 368300"/>
                <a:gd name="connsiteX6" fmla="*/ 0 w 368300"/>
                <a:gd name="connsiteY6" fmla="*/ 184150 h 368300"/>
                <a:gd name="connsiteX7" fmla="*/ 184150 w 368300"/>
                <a:gd name="connsiteY7" fmla="*/ 0 h 36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8300" h="368300">
                  <a:moveTo>
                    <a:pt x="184150" y="0"/>
                  </a:moveTo>
                  <a:cubicBezTo>
                    <a:pt x="285853" y="0"/>
                    <a:pt x="368300" y="82447"/>
                    <a:pt x="368300" y="184150"/>
                  </a:cubicBezTo>
                  <a:lnTo>
                    <a:pt x="368300" y="184150"/>
                  </a:lnTo>
                  <a:cubicBezTo>
                    <a:pt x="368300" y="285853"/>
                    <a:pt x="285853" y="368300"/>
                    <a:pt x="184150" y="368300"/>
                  </a:cubicBezTo>
                  <a:lnTo>
                    <a:pt x="184150" y="368300"/>
                  </a:lnTo>
                  <a:cubicBezTo>
                    <a:pt x="82447" y="368300"/>
                    <a:pt x="0" y="285853"/>
                    <a:pt x="0" y="184150"/>
                  </a:cubicBezTo>
                  <a:lnTo>
                    <a:pt x="0" y="184150"/>
                  </a:lnTo>
                  <a:cubicBezTo>
                    <a:pt x="0" y="82447"/>
                    <a:pt x="82447" y="0"/>
                    <a:pt x="184150" y="0"/>
                  </a:cubicBez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 189">
              <a:extLst>
                <a:ext uri="{FF2B5EF4-FFF2-40B4-BE49-F238E27FC236}">
                  <a16:creationId xmlns:a16="http://schemas.microsoft.com/office/drawing/2014/main" id="{D4F9C2CB-61CA-68A8-4EFB-172DDED017C4}"/>
                </a:ext>
              </a:extLst>
            </p:cNvPr>
            <p:cNvSpPr/>
            <p:nvPr/>
          </p:nvSpPr>
          <p:spPr>
            <a:xfrm>
              <a:off x="933450" y="2724150"/>
              <a:ext cx="171450" cy="139700"/>
            </a:xfrm>
            <a:custGeom>
              <a:avLst/>
              <a:gdLst>
                <a:gd name="connsiteX0" fmla="*/ 0 w 171450"/>
                <a:gd name="connsiteY0" fmla="*/ 50800 h 139700"/>
                <a:gd name="connsiteX1" fmla="*/ 64770 w 171450"/>
                <a:gd name="connsiteY1" fmla="*/ 139700 h 139700"/>
                <a:gd name="connsiteX2" fmla="*/ 171450 w 171450"/>
                <a:gd name="connsiteY2" fmla="*/ 0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39700">
                  <a:moveTo>
                    <a:pt x="0" y="50800"/>
                  </a:moveTo>
                  <a:lnTo>
                    <a:pt x="64770" y="139700"/>
                  </a:lnTo>
                  <a:lnTo>
                    <a:pt x="171450" y="0"/>
                  </a:lnTo>
                </a:path>
              </a:pathLst>
            </a:custGeom>
            <a:noFill/>
            <a:ln w="50800" cap="flat">
              <a:solidFill>
                <a:srgbClr val="71707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1" name="Graphic 4">
            <a:extLst>
              <a:ext uri="{FF2B5EF4-FFF2-40B4-BE49-F238E27FC236}">
                <a16:creationId xmlns:a16="http://schemas.microsoft.com/office/drawing/2014/main" id="{A5BE9F9D-9806-DF28-D538-2C5231172A60}"/>
              </a:ext>
            </a:extLst>
          </p:cNvPr>
          <p:cNvGrpSpPr/>
          <p:nvPr/>
        </p:nvGrpSpPr>
        <p:grpSpPr>
          <a:xfrm>
            <a:off x="835660" y="4922520"/>
            <a:ext cx="368300" cy="368300"/>
            <a:chOff x="835660" y="4922520"/>
            <a:chExt cx="368300" cy="368300"/>
          </a:xfrm>
        </p:grpSpPr>
        <p:sp>
          <p:nvSpPr>
            <p:cNvPr id="192" name="Freeform 191">
              <a:extLst>
                <a:ext uri="{FF2B5EF4-FFF2-40B4-BE49-F238E27FC236}">
                  <a16:creationId xmlns:a16="http://schemas.microsoft.com/office/drawing/2014/main" id="{88766EF3-45AB-7AE0-02DF-289620D3ED2F}"/>
                </a:ext>
              </a:extLst>
            </p:cNvPr>
            <p:cNvSpPr/>
            <p:nvPr/>
          </p:nvSpPr>
          <p:spPr>
            <a:xfrm>
              <a:off x="835660" y="4922520"/>
              <a:ext cx="368300" cy="368300"/>
            </a:xfrm>
            <a:custGeom>
              <a:avLst/>
              <a:gdLst>
                <a:gd name="connsiteX0" fmla="*/ 184150 w 368300"/>
                <a:gd name="connsiteY0" fmla="*/ 0 h 368300"/>
                <a:gd name="connsiteX1" fmla="*/ 368300 w 368300"/>
                <a:gd name="connsiteY1" fmla="*/ 184150 h 368300"/>
                <a:gd name="connsiteX2" fmla="*/ 368300 w 368300"/>
                <a:gd name="connsiteY2" fmla="*/ 184150 h 368300"/>
                <a:gd name="connsiteX3" fmla="*/ 184150 w 368300"/>
                <a:gd name="connsiteY3" fmla="*/ 368300 h 368300"/>
                <a:gd name="connsiteX4" fmla="*/ 184150 w 368300"/>
                <a:gd name="connsiteY4" fmla="*/ 368300 h 368300"/>
                <a:gd name="connsiteX5" fmla="*/ 0 w 368300"/>
                <a:gd name="connsiteY5" fmla="*/ 184150 h 368300"/>
                <a:gd name="connsiteX6" fmla="*/ 0 w 368300"/>
                <a:gd name="connsiteY6" fmla="*/ 184150 h 368300"/>
                <a:gd name="connsiteX7" fmla="*/ 184150 w 368300"/>
                <a:gd name="connsiteY7" fmla="*/ 0 h 36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8300" h="368300">
                  <a:moveTo>
                    <a:pt x="184150" y="0"/>
                  </a:moveTo>
                  <a:cubicBezTo>
                    <a:pt x="285853" y="0"/>
                    <a:pt x="368300" y="82447"/>
                    <a:pt x="368300" y="184150"/>
                  </a:cubicBezTo>
                  <a:lnTo>
                    <a:pt x="368300" y="184150"/>
                  </a:lnTo>
                  <a:cubicBezTo>
                    <a:pt x="368300" y="285853"/>
                    <a:pt x="285853" y="368300"/>
                    <a:pt x="184150" y="368300"/>
                  </a:cubicBezTo>
                  <a:lnTo>
                    <a:pt x="184150" y="368300"/>
                  </a:lnTo>
                  <a:cubicBezTo>
                    <a:pt x="82447" y="368300"/>
                    <a:pt x="0" y="285853"/>
                    <a:pt x="0" y="184150"/>
                  </a:cubicBezTo>
                  <a:lnTo>
                    <a:pt x="0" y="184150"/>
                  </a:lnTo>
                  <a:cubicBezTo>
                    <a:pt x="0" y="82447"/>
                    <a:pt x="82447" y="0"/>
                    <a:pt x="18415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 192">
              <a:extLst>
                <a:ext uri="{FF2B5EF4-FFF2-40B4-BE49-F238E27FC236}">
                  <a16:creationId xmlns:a16="http://schemas.microsoft.com/office/drawing/2014/main" id="{3E0B578F-416A-D5B6-E421-462B504FA0D6}"/>
                </a:ext>
              </a:extLst>
            </p:cNvPr>
            <p:cNvSpPr/>
            <p:nvPr/>
          </p:nvSpPr>
          <p:spPr>
            <a:xfrm>
              <a:off x="933450" y="5033009"/>
              <a:ext cx="171450" cy="139700"/>
            </a:xfrm>
            <a:custGeom>
              <a:avLst/>
              <a:gdLst>
                <a:gd name="connsiteX0" fmla="*/ 0 w 171450"/>
                <a:gd name="connsiteY0" fmla="*/ 52070 h 139700"/>
                <a:gd name="connsiteX1" fmla="*/ 64770 w 171450"/>
                <a:gd name="connsiteY1" fmla="*/ 139700 h 139700"/>
                <a:gd name="connsiteX2" fmla="*/ 171450 w 171450"/>
                <a:gd name="connsiteY2" fmla="*/ 0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39700">
                  <a:moveTo>
                    <a:pt x="0" y="52070"/>
                  </a:moveTo>
                  <a:lnTo>
                    <a:pt x="64770" y="139700"/>
                  </a:lnTo>
                  <a:lnTo>
                    <a:pt x="171450" y="0"/>
                  </a:lnTo>
                </a:path>
              </a:pathLst>
            </a:custGeom>
            <a:noFill/>
            <a:ln w="508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4" name="Graphic 4">
            <a:extLst>
              <a:ext uri="{FF2B5EF4-FFF2-40B4-BE49-F238E27FC236}">
                <a16:creationId xmlns:a16="http://schemas.microsoft.com/office/drawing/2014/main" id="{15A04E19-BE1A-B8F6-CB4E-62923D3FB495}"/>
              </a:ext>
            </a:extLst>
          </p:cNvPr>
          <p:cNvGrpSpPr/>
          <p:nvPr/>
        </p:nvGrpSpPr>
        <p:grpSpPr>
          <a:xfrm>
            <a:off x="5243830" y="2613660"/>
            <a:ext cx="368300" cy="368300"/>
            <a:chOff x="5243830" y="2613660"/>
            <a:chExt cx="368300" cy="368300"/>
          </a:xfrm>
          <a:solidFill>
            <a:srgbClr val="8B0E04"/>
          </a:solidFill>
        </p:grpSpPr>
        <p:sp>
          <p:nvSpPr>
            <p:cNvPr id="195" name="Freeform 194">
              <a:extLst>
                <a:ext uri="{FF2B5EF4-FFF2-40B4-BE49-F238E27FC236}">
                  <a16:creationId xmlns:a16="http://schemas.microsoft.com/office/drawing/2014/main" id="{31242ED1-7679-14C9-60D2-1E5184606A24}"/>
                </a:ext>
              </a:extLst>
            </p:cNvPr>
            <p:cNvSpPr/>
            <p:nvPr/>
          </p:nvSpPr>
          <p:spPr>
            <a:xfrm>
              <a:off x="5243830" y="2613660"/>
              <a:ext cx="368300" cy="368300"/>
            </a:xfrm>
            <a:custGeom>
              <a:avLst/>
              <a:gdLst>
                <a:gd name="connsiteX0" fmla="*/ 184150 w 368300"/>
                <a:gd name="connsiteY0" fmla="*/ 0 h 368300"/>
                <a:gd name="connsiteX1" fmla="*/ 368300 w 368300"/>
                <a:gd name="connsiteY1" fmla="*/ 184150 h 368300"/>
                <a:gd name="connsiteX2" fmla="*/ 368300 w 368300"/>
                <a:gd name="connsiteY2" fmla="*/ 184150 h 368300"/>
                <a:gd name="connsiteX3" fmla="*/ 184150 w 368300"/>
                <a:gd name="connsiteY3" fmla="*/ 368300 h 368300"/>
                <a:gd name="connsiteX4" fmla="*/ 184150 w 368300"/>
                <a:gd name="connsiteY4" fmla="*/ 368300 h 368300"/>
                <a:gd name="connsiteX5" fmla="*/ 0 w 368300"/>
                <a:gd name="connsiteY5" fmla="*/ 184150 h 368300"/>
                <a:gd name="connsiteX6" fmla="*/ 0 w 368300"/>
                <a:gd name="connsiteY6" fmla="*/ 184150 h 368300"/>
                <a:gd name="connsiteX7" fmla="*/ 184150 w 368300"/>
                <a:gd name="connsiteY7" fmla="*/ 0 h 36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8300" h="368300">
                  <a:moveTo>
                    <a:pt x="184150" y="0"/>
                  </a:moveTo>
                  <a:cubicBezTo>
                    <a:pt x="285853" y="0"/>
                    <a:pt x="368300" y="82447"/>
                    <a:pt x="368300" y="184150"/>
                  </a:cubicBezTo>
                  <a:lnTo>
                    <a:pt x="368300" y="184150"/>
                  </a:lnTo>
                  <a:cubicBezTo>
                    <a:pt x="368300" y="285853"/>
                    <a:pt x="285853" y="368300"/>
                    <a:pt x="184150" y="368300"/>
                  </a:cubicBezTo>
                  <a:lnTo>
                    <a:pt x="184150" y="368300"/>
                  </a:lnTo>
                  <a:cubicBezTo>
                    <a:pt x="82447" y="368300"/>
                    <a:pt x="0" y="285853"/>
                    <a:pt x="0" y="184150"/>
                  </a:cubicBezTo>
                  <a:lnTo>
                    <a:pt x="0" y="184150"/>
                  </a:lnTo>
                  <a:cubicBezTo>
                    <a:pt x="0" y="82447"/>
                    <a:pt x="82447" y="0"/>
                    <a:pt x="184150" y="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96" name="Graphic 4">
              <a:extLst>
                <a:ext uri="{FF2B5EF4-FFF2-40B4-BE49-F238E27FC236}">
                  <a16:creationId xmlns:a16="http://schemas.microsoft.com/office/drawing/2014/main" id="{C651A9AC-997D-996A-6EAD-7C29CE648CE7}"/>
                </a:ext>
              </a:extLst>
            </p:cNvPr>
            <p:cNvGrpSpPr/>
            <p:nvPr/>
          </p:nvGrpSpPr>
          <p:grpSpPr>
            <a:xfrm>
              <a:off x="5344160" y="2713990"/>
              <a:ext cx="167639" cy="167640"/>
              <a:chOff x="5344160" y="2713990"/>
              <a:chExt cx="167639" cy="167640"/>
            </a:xfrm>
          </p:grpSpPr>
          <p:sp>
            <p:nvSpPr>
              <p:cNvPr id="197" name="Freeform 196">
                <a:extLst>
                  <a:ext uri="{FF2B5EF4-FFF2-40B4-BE49-F238E27FC236}">
                    <a16:creationId xmlns:a16="http://schemas.microsoft.com/office/drawing/2014/main" id="{6A49D7E8-6BA0-0A3D-5F2F-134E948763EE}"/>
                  </a:ext>
                </a:extLst>
              </p:cNvPr>
              <p:cNvSpPr/>
              <p:nvPr/>
            </p:nvSpPr>
            <p:spPr>
              <a:xfrm>
                <a:off x="5344160" y="2713990"/>
                <a:ext cx="167639" cy="167640"/>
              </a:xfrm>
              <a:custGeom>
                <a:avLst/>
                <a:gdLst>
                  <a:gd name="connsiteX0" fmla="*/ 0 w 167639"/>
                  <a:gd name="connsiteY0" fmla="*/ 0 h 167640"/>
                  <a:gd name="connsiteX1" fmla="*/ 167640 w 167639"/>
                  <a:gd name="connsiteY1" fmla="*/ 167640 h 16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67639" h="167640">
                    <a:moveTo>
                      <a:pt x="0" y="0"/>
                    </a:moveTo>
                    <a:lnTo>
                      <a:pt x="167640" y="167640"/>
                    </a:lnTo>
                  </a:path>
                </a:pathLst>
              </a:custGeom>
              <a:ln w="508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8" name="Freeform 197">
                <a:extLst>
                  <a:ext uri="{FF2B5EF4-FFF2-40B4-BE49-F238E27FC236}">
                    <a16:creationId xmlns:a16="http://schemas.microsoft.com/office/drawing/2014/main" id="{BDA68291-0CBE-421B-C35D-1FB1FA0374AE}"/>
                  </a:ext>
                </a:extLst>
              </p:cNvPr>
              <p:cNvSpPr/>
              <p:nvPr/>
            </p:nvSpPr>
            <p:spPr>
              <a:xfrm>
                <a:off x="5344160" y="2713990"/>
                <a:ext cx="167639" cy="167640"/>
              </a:xfrm>
              <a:custGeom>
                <a:avLst/>
                <a:gdLst>
                  <a:gd name="connsiteX0" fmla="*/ 167640 w 167639"/>
                  <a:gd name="connsiteY0" fmla="*/ 0 h 167640"/>
                  <a:gd name="connsiteX1" fmla="*/ 0 w 167639"/>
                  <a:gd name="connsiteY1" fmla="*/ 167640 h 16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67639" h="167640">
                    <a:moveTo>
                      <a:pt x="167640" y="0"/>
                    </a:moveTo>
                    <a:lnTo>
                      <a:pt x="0" y="167640"/>
                    </a:lnTo>
                  </a:path>
                </a:pathLst>
              </a:custGeom>
              <a:ln w="508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99" name="Graphic 4">
            <a:extLst>
              <a:ext uri="{FF2B5EF4-FFF2-40B4-BE49-F238E27FC236}">
                <a16:creationId xmlns:a16="http://schemas.microsoft.com/office/drawing/2014/main" id="{D7C9D91A-3464-0DF9-2177-F2D0726E81C9}"/>
              </a:ext>
            </a:extLst>
          </p:cNvPr>
          <p:cNvGrpSpPr/>
          <p:nvPr/>
        </p:nvGrpSpPr>
        <p:grpSpPr>
          <a:xfrm>
            <a:off x="5243830" y="4922520"/>
            <a:ext cx="368300" cy="368300"/>
            <a:chOff x="5243830" y="4922520"/>
            <a:chExt cx="368300" cy="368300"/>
          </a:xfrm>
          <a:solidFill>
            <a:srgbClr val="8B0E04"/>
          </a:solidFill>
        </p:grpSpPr>
        <p:sp>
          <p:nvSpPr>
            <p:cNvPr id="200" name="Freeform 199">
              <a:extLst>
                <a:ext uri="{FF2B5EF4-FFF2-40B4-BE49-F238E27FC236}">
                  <a16:creationId xmlns:a16="http://schemas.microsoft.com/office/drawing/2014/main" id="{5BDB6E03-B108-9BFB-2B76-F83FEB13DBCF}"/>
                </a:ext>
              </a:extLst>
            </p:cNvPr>
            <p:cNvSpPr/>
            <p:nvPr/>
          </p:nvSpPr>
          <p:spPr>
            <a:xfrm>
              <a:off x="5243830" y="4922520"/>
              <a:ext cx="368300" cy="368300"/>
            </a:xfrm>
            <a:custGeom>
              <a:avLst/>
              <a:gdLst>
                <a:gd name="connsiteX0" fmla="*/ 184150 w 368300"/>
                <a:gd name="connsiteY0" fmla="*/ 0 h 368300"/>
                <a:gd name="connsiteX1" fmla="*/ 368300 w 368300"/>
                <a:gd name="connsiteY1" fmla="*/ 184150 h 368300"/>
                <a:gd name="connsiteX2" fmla="*/ 368300 w 368300"/>
                <a:gd name="connsiteY2" fmla="*/ 184150 h 368300"/>
                <a:gd name="connsiteX3" fmla="*/ 184150 w 368300"/>
                <a:gd name="connsiteY3" fmla="*/ 368300 h 368300"/>
                <a:gd name="connsiteX4" fmla="*/ 184150 w 368300"/>
                <a:gd name="connsiteY4" fmla="*/ 368300 h 368300"/>
                <a:gd name="connsiteX5" fmla="*/ 0 w 368300"/>
                <a:gd name="connsiteY5" fmla="*/ 184150 h 368300"/>
                <a:gd name="connsiteX6" fmla="*/ 0 w 368300"/>
                <a:gd name="connsiteY6" fmla="*/ 184150 h 368300"/>
                <a:gd name="connsiteX7" fmla="*/ 184150 w 368300"/>
                <a:gd name="connsiteY7" fmla="*/ 0 h 36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8300" h="368300">
                  <a:moveTo>
                    <a:pt x="184150" y="0"/>
                  </a:moveTo>
                  <a:cubicBezTo>
                    <a:pt x="285853" y="0"/>
                    <a:pt x="368300" y="82447"/>
                    <a:pt x="368300" y="184150"/>
                  </a:cubicBezTo>
                  <a:lnTo>
                    <a:pt x="368300" y="184150"/>
                  </a:lnTo>
                  <a:cubicBezTo>
                    <a:pt x="368300" y="285853"/>
                    <a:pt x="285853" y="368300"/>
                    <a:pt x="184150" y="368300"/>
                  </a:cubicBezTo>
                  <a:lnTo>
                    <a:pt x="184150" y="368300"/>
                  </a:lnTo>
                  <a:cubicBezTo>
                    <a:pt x="82447" y="368300"/>
                    <a:pt x="0" y="285853"/>
                    <a:pt x="0" y="184150"/>
                  </a:cubicBezTo>
                  <a:lnTo>
                    <a:pt x="0" y="184150"/>
                  </a:lnTo>
                  <a:cubicBezTo>
                    <a:pt x="0" y="82447"/>
                    <a:pt x="82447" y="0"/>
                    <a:pt x="184150" y="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01" name="Graphic 4">
              <a:extLst>
                <a:ext uri="{FF2B5EF4-FFF2-40B4-BE49-F238E27FC236}">
                  <a16:creationId xmlns:a16="http://schemas.microsoft.com/office/drawing/2014/main" id="{4BE75AFA-C954-E493-30EF-EDC49E3B307B}"/>
                </a:ext>
              </a:extLst>
            </p:cNvPr>
            <p:cNvGrpSpPr/>
            <p:nvPr/>
          </p:nvGrpSpPr>
          <p:grpSpPr>
            <a:xfrm>
              <a:off x="5344160" y="5022850"/>
              <a:ext cx="167639" cy="167639"/>
              <a:chOff x="5344160" y="5022850"/>
              <a:chExt cx="167639" cy="167639"/>
            </a:xfrm>
          </p:grpSpPr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7BBB57EC-4B79-A432-F7AF-F903694EE941}"/>
                  </a:ext>
                </a:extLst>
              </p:cNvPr>
              <p:cNvSpPr/>
              <p:nvPr/>
            </p:nvSpPr>
            <p:spPr>
              <a:xfrm>
                <a:off x="5344160" y="5022850"/>
                <a:ext cx="167639" cy="167639"/>
              </a:xfrm>
              <a:custGeom>
                <a:avLst/>
                <a:gdLst>
                  <a:gd name="connsiteX0" fmla="*/ 0 w 167639"/>
                  <a:gd name="connsiteY0" fmla="*/ 0 h 167639"/>
                  <a:gd name="connsiteX1" fmla="*/ 167640 w 167639"/>
                  <a:gd name="connsiteY1" fmla="*/ 167640 h 167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67639" h="167639">
                    <a:moveTo>
                      <a:pt x="0" y="0"/>
                    </a:moveTo>
                    <a:lnTo>
                      <a:pt x="167640" y="167640"/>
                    </a:lnTo>
                  </a:path>
                </a:pathLst>
              </a:custGeom>
              <a:ln w="508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BE45A90A-AE68-C021-B5B2-91BCE8E097A8}"/>
                  </a:ext>
                </a:extLst>
              </p:cNvPr>
              <p:cNvSpPr/>
              <p:nvPr/>
            </p:nvSpPr>
            <p:spPr>
              <a:xfrm>
                <a:off x="5344160" y="5022850"/>
                <a:ext cx="167639" cy="167639"/>
              </a:xfrm>
              <a:custGeom>
                <a:avLst/>
                <a:gdLst>
                  <a:gd name="connsiteX0" fmla="*/ 167640 w 167639"/>
                  <a:gd name="connsiteY0" fmla="*/ 0 h 167639"/>
                  <a:gd name="connsiteX1" fmla="*/ 0 w 167639"/>
                  <a:gd name="connsiteY1" fmla="*/ 167640 h 167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67639" h="167639">
                    <a:moveTo>
                      <a:pt x="167640" y="0"/>
                    </a:moveTo>
                    <a:lnTo>
                      <a:pt x="0" y="167640"/>
                    </a:lnTo>
                  </a:path>
                </a:pathLst>
              </a:custGeom>
              <a:ln w="50800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745645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>
            <a:extLst>
              <a:ext uri="{FF2B5EF4-FFF2-40B4-BE49-F238E27FC236}">
                <a16:creationId xmlns:a16="http://schemas.microsoft.com/office/drawing/2014/main" id="{532DFFDC-072F-44BE-B2CB-085D702E9886}"/>
              </a:ext>
            </a:extLst>
          </p:cNvPr>
          <p:cNvSpPr/>
          <p:nvPr/>
        </p:nvSpPr>
        <p:spPr>
          <a:xfrm>
            <a:off x="408939" y="7235190"/>
            <a:ext cx="9240519" cy="12700"/>
          </a:xfrm>
          <a:custGeom>
            <a:avLst/>
            <a:gdLst>
              <a:gd name="connsiteX0" fmla="*/ 0 w 9240519"/>
              <a:gd name="connsiteY0" fmla="*/ 0 h 12700"/>
              <a:gd name="connsiteX1" fmla="*/ 9240520 w 9240519"/>
              <a:gd name="connsiteY1" fmla="*/ 0 h 1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240519" h="12700">
                <a:moveTo>
                  <a:pt x="0" y="0"/>
                </a:moveTo>
                <a:lnTo>
                  <a:pt x="9240520" y="0"/>
                </a:lnTo>
              </a:path>
            </a:pathLst>
          </a:custGeom>
          <a:ln w="25400" cap="flat">
            <a:solidFill>
              <a:srgbClr val="717073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8" name="Graphic 4">
            <a:extLst>
              <a:ext uri="{FF2B5EF4-FFF2-40B4-BE49-F238E27FC236}">
                <a16:creationId xmlns:a16="http://schemas.microsoft.com/office/drawing/2014/main" id="{41FF7A1D-9C3D-E78E-F347-9E90DF8AA2BE}"/>
              </a:ext>
            </a:extLst>
          </p:cNvPr>
          <p:cNvGrpSpPr/>
          <p:nvPr/>
        </p:nvGrpSpPr>
        <p:grpSpPr>
          <a:xfrm>
            <a:off x="420369" y="7372350"/>
            <a:ext cx="411480" cy="118109"/>
            <a:chOff x="420369" y="7372350"/>
            <a:chExt cx="411480" cy="118109"/>
          </a:xfrm>
          <a:solidFill>
            <a:srgbClr val="717073"/>
          </a:solidFill>
        </p:grpSpPr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CCABA7EE-E914-56F0-BAA5-EE892BF47DEC}"/>
                </a:ext>
              </a:extLst>
            </p:cNvPr>
            <p:cNvSpPr/>
            <p:nvPr/>
          </p:nvSpPr>
          <p:spPr>
            <a:xfrm>
              <a:off x="420369" y="7372350"/>
              <a:ext cx="58420" cy="91440"/>
            </a:xfrm>
            <a:custGeom>
              <a:avLst/>
              <a:gdLst>
                <a:gd name="connsiteX0" fmla="*/ 12700 w 58420"/>
                <a:gd name="connsiteY0" fmla="*/ 55880 h 91440"/>
                <a:gd name="connsiteX1" fmla="*/ 12700 w 58420"/>
                <a:gd name="connsiteY1" fmla="*/ 91440 h 91440"/>
                <a:gd name="connsiteX2" fmla="*/ 0 w 58420"/>
                <a:gd name="connsiteY2" fmla="*/ 91440 h 91440"/>
                <a:gd name="connsiteX3" fmla="*/ 0 w 58420"/>
                <a:gd name="connsiteY3" fmla="*/ 0 h 91440"/>
                <a:gd name="connsiteX4" fmla="*/ 27940 w 58420"/>
                <a:gd name="connsiteY4" fmla="*/ 0 h 91440"/>
                <a:gd name="connsiteX5" fmla="*/ 58420 w 58420"/>
                <a:gd name="connsiteY5" fmla="*/ 27940 h 91440"/>
                <a:gd name="connsiteX6" fmla="*/ 27940 w 58420"/>
                <a:gd name="connsiteY6" fmla="*/ 55880 h 91440"/>
                <a:gd name="connsiteX7" fmla="*/ 12700 w 58420"/>
                <a:gd name="connsiteY7" fmla="*/ 55880 h 91440"/>
                <a:gd name="connsiteX8" fmla="*/ 12700 w 58420"/>
                <a:gd name="connsiteY8" fmla="*/ 10160 h 91440"/>
                <a:gd name="connsiteX9" fmla="*/ 12700 w 58420"/>
                <a:gd name="connsiteY9" fmla="*/ 45720 h 91440"/>
                <a:gd name="connsiteX10" fmla="*/ 29210 w 58420"/>
                <a:gd name="connsiteY10" fmla="*/ 45720 h 91440"/>
                <a:gd name="connsiteX11" fmla="*/ 46990 w 58420"/>
                <a:gd name="connsiteY11" fmla="*/ 27940 h 91440"/>
                <a:gd name="connsiteX12" fmla="*/ 27940 w 58420"/>
                <a:gd name="connsiteY12" fmla="*/ 10160 h 91440"/>
                <a:gd name="connsiteX13" fmla="*/ 12700 w 58420"/>
                <a:gd name="connsiteY13" fmla="*/ 1016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420" h="91440">
                  <a:moveTo>
                    <a:pt x="12700" y="55880"/>
                  </a:moveTo>
                  <a:lnTo>
                    <a:pt x="12700" y="91440"/>
                  </a:lnTo>
                  <a:lnTo>
                    <a:pt x="0" y="91440"/>
                  </a:lnTo>
                  <a:lnTo>
                    <a:pt x="0" y="0"/>
                  </a:lnTo>
                  <a:lnTo>
                    <a:pt x="27940" y="0"/>
                  </a:lnTo>
                  <a:cubicBezTo>
                    <a:pt x="46990" y="0"/>
                    <a:pt x="58420" y="10160"/>
                    <a:pt x="58420" y="27940"/>
                  </a:cubicBezTo>
                  <a:cubicBezTo>
                    <a:pt x="58420" y="45720"/>
                    <a:pt x="46990" y="55880"/>
                    <a:pt x="27940" y="55880"/>
                  </a:cubicBezTo>
                  <a:lnTo>
                    <a:pt x="12700" y="55880"/>
                  </a:lnTo>
                  <a:close/>
                  <a:moveTo>
                    <a:pt x="12700" y="10160"/>
                  </a:moveTo>
                  <a:lnTo>
                    <a:pt x="12700" y="45720"/>
                  </a:lnTo>
                  <a:lnTo>
                    <a:pt x="29210" y="45720"/>
                  </a:lnTo>
                  <a:cubicBezTo>
                    <a:pt x="40640" y="45720"/>
                    <a:pt x="46990" y="39370"/>
                    <a:pt x="46990" y="27940"/>
                  </a:cubicBezTo>
                  <a:cubicBezTo>
                    <a:pt x="46990" y="16510"/>
                    <a:pt x="39370" y="10160"/>
                    <a:pt x="27940" y="10160"/>
                  </a:cubicBezTo>
                  <a:lnTo>
                    <a:pt x="12700" y="10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FF93EBED-C967-C373-09CB-2B7DA4F02060}"/>
                </a:ext>
              </a:extLst>
            </p:cNvPr>
            <p:cNvSpPr/>
            <p:nvPr/>
          </p:nvSpPr>
          <p:spPr>
            <a:xfrm>
              <a:off x="488950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9690 h 66040"/>
                <a:gd name="connsiteX18" fmla="*/ 40640 w 53340"/>
                <a:gd name="connsiteY18" fmla="*/ 3937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254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9690"/>
                    <a:pt x="21590" y="59690"/>
                  </a:cubicBezTo>
                  <a:cubicBezTo>
                    <a:pt x="31750" y="59690"/>
                    <a:pt x="40640" y="49530"/>
                    <a:pt x="4064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A13D3EB1-57D5-4B7B-8943-B112E7828CFF}"/>
                </a:ext>
              </a:extLst>
            </p:cNvPr>
            <p:cNvSpPr/>
            <p:nvPr/>
          </p:nvSpPr>
          <p:spPr>
            <a:xfrm>
              <a:off x="556259" y="7399019"/>
              <a:ext cx="59690" cy="91440"/>
            </a:xfrm>
            <a:custGeom>
              <a:avLst/>
              <a:gdLst>
                <a:gd name="connsiteX0" fmla="*/ 34290 w 59690"/>
                <a:gd name="connsiteY0" fmla="*/ 54611 h 91440"/>
                <a:gd name="connsiteX1" fmla="*/ 59690 w 59690"/>
                <a:gd name="connsiteY1" fmla="*/ 72390 h 91440"/>
                <a:gd name="connsiteX2" fmla="*/ 29210 w 59690"/>
                <a:gd name="connsiteY2" fmla="*/ 91440 h 91440"/>
                <a:gd name="connsiteX3" fmla="*/ 0 w 59690"/>
                <a:gd name="connsiteY3" fmla="*/ 74930 h 91440"/>
                <a:gd name="connsiteX4" fmla="*/ 17780 w 59690"/>
                <a:gd name="connsiteY4" fmla="*/ 59690 h 91440"/>
                <a:gd name="connsiteX5" fmla="*/ 7620 w 59690"/>
                <a:gd name="connsiteY5" fmla="*/ 52070 h 91440"/>
                <a:gd name="connsiteX6" fmla="*/ 16510 w 59690"/>
                <a:gd name="connsiteY6" fmla="*/ 43180 h 91440"/>
                <a:gd name="connsiteX7" fmla="*/ 1270 w 59690"/>
                <a:gd name="connsiteY7" fmla="*/ 22861 h 91440"/>
                <a:gd name="connsiteX8" fmla="*/ 26670 w 59690"/>
                <a:gd name="connsiteY8" fmla="*/ 0 h 91440"/>
                <a:gd name="connsiteX9" fmla="*/ 36830 w 59690"/>
                <a:gd name="connsiteY9" fmla="*/ 1270 h 91440"/>
                <a:gd name="connsiteX10" fmla="*/ 59690 w 59690"/>
                <a:gd name="connsiteY10" fmla="*/ 1270 h 91440"/>
                <a:gd name="connsiteX11" fmla="*/ 59690 w 59690"/>
                <a:gd name="connsiteY11" fmla="*/ 10161 h 91440"/>
                <a:gd name="connsiteX12" fmla="*/ 50800 w 59690"/>
                <a:gd name="connsiteY12" fmla="*/ 10161 h 91440"/>
                <a:gd name="connsiteX13" fmla="*/ 46990 w 59690"/>
                <a:gd name="connsiteY13" fmla="*/ 10161 h 91440"/>
                <a:gd name="connsiteX14" fmla="*/ 46990 w 59690"/>
                <a:gd name="connsiteY14" fmla="*/ 10161 h 91440"/>
                <a:gd name="connsiteX15" fmla="*/ 52070 w 59690"/>
                <a:gd name="connsiteY15" fmla="*/ 22861 h 91440"/>
                <a:gd name="connsiteX16" fmla="*/ 29210 w 59690"/>
                <a:gd name="connsiteY16" fmla="*/ 44450 h 91440"/>
                <a:gd name="connsiteX17" fmla="*/ 29210 w 59690"/>
                <a:gd name="connsiteY17" fmla="*/ 44450 h 91440"/>
                <a:gd name="connsiteX18" fmla="*/ 19050 w 59690"/>
                <a:gd name="connsiteY18" fmla="*/ 49530 h 91440"/>
                <a:gd name="connsiteX19" fmla="*/ 34290 w 59690"/>
                <a:gd name="connsiteY19" fmla="*/ 54611 h 91440"/>
                <a:gd name="connsiteX20" fmla="*/ 46990 w 59690"/>
                <a:gd name="connsiteY20" fmla="*/ 73661 h 91440"/>
                <a:gd name="connsiteX21" fmla="*/ 27940 w 59690"/>
                <a:gd name="connsiteY21" fmla="*/ 63500 h 91440"/>
                <a:gd name="connsiteX22" fmla="*/ 11430 w 59690"/>
                <a:gd name="connsiteY22" fmla="*/ 73661 h 91440"/>
                <a:gd name="connsiteX23" fmla="*/ 29210 w 59690"/>
                <a:gd name="connsiteY23" fmla="*/ 83820 h 91440"/>
                <a:gd name="connsiteX24" fmla="*/ 48260 w 59690"/>
                <a:gd name="connsiteY24" fmla="*/ 73661 h 91440"/>
                <a:gd name="connsiteX25" fmla="*/ 41910 w 59690"/>
                <a:gd name="connsiteY25" fmla="*/ 22861 h 91440"/>
                <a:gd name="connsiteX26" fmla="*/ 26670 w 59690"/>
                <a:gd name="connsiteY26" fmla="*/ 8890 h 91440"/>
                <a:gd name="connsiteX27" fmla="*/ 11430 w 59690"/>
                <a:gd name="connsiteY27" fmla="*/ 22861 h 91440"/>
                <a:gd name="connsiteX28" fmla="*/ 26670 w 59690"/>
                <a:gd name="connsiteY28" fmla="*/ 36830 h 91440"/>
                <a:gd name="connsiteX29" fmla="*/ 41910 w 59690"/>
                <a:gd name="connsiteY29" fmla="*/ 22861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9690" h="91440">
                  <a:moveTo>
                    <a:pt x="34290" y="54611"/>
                  </a:moveTo>
                  <a:cubicBezTo>
                    <a:pt x="50800" y="55880"/>
                    <a:pt x="59690" y="60961"/>
                    <a:pt x="59690" y="72390"/>
                  </a:cubicBezTo>
                  <a:cubicBezTo>
                    <a:pt x="59690" y="83820"/>
                    <a:pt x="46990" y="91440"/>
                    <a:pt x="29210" y="91440"/>
                  </a:cubicBezTo>
                  <a:cubicBezTo>
                    <a:pt x="11430" y="91440"/>
                    <a:pt x="0" y="85090"/>
                    <a:pt x="0" y="74930"/>
                  </a:cubicBezTo>
                  <a:cubicBezTo>
                    <a:pt x="0" y="64770"/>
                    <a:pt x="7620" y="60961"/>
                    <a:pt x="17780" y="59690"/>
                  </a:cubicBezTo>
                  <a:cubicBezTo>
                    <a:pt x="11430" y="59690"/>
                    <a:pt x="7620" y="55880"/>
                    <a:pt x="7620" y="52070"/>
                  </a:cubicBezTo>
                  <a:cubicBezTo>
                    <a:pt x="7620" y="48261"/>
                    <a:pt x="11430" y="44450"/>
                    <a:pt x="16510" y="43180"/>
                  </a:cubicBezTo>
                  <a:cubicBezTo>
                    <a:pt x="7620" y="39370"/>
                    <a:pt x="1270" y="31750"/>
                    <a:pt x="1270" y="22861"/>
                  </a:cubicBezTo>
                  <a:cubicBezTo>
                    <a:pt x="1270" y="13970"/>
                    <a:pt x="12700" y="0"/>
                    <a:pt x="26670" y="0"/>
                  </a:cubicBezTo>
                  <a:cubicBezTo>
                    <a:pt x="40640" y="0"/>
                    <a:pt x="34290" y="0"/>
                    <a:pt x="36830" y="1270"/>
                  </a:cubicBezTo>
                  <a:lnTo>
                    <a:pt x="59690" y="1270"/>
                  </a:lnTo>
                  <a:lnTo>
                    <a:pt x="59690" y="10161"/>
                  </a:lnTo>
                  <a:lnTo>
                    <a:pt x="50800" y="10161"/>
                  </a:lnTo>
                  <a:cubicBezTo>
                    <a:pt x="49530" y="10161"/>
                    <a:pt x="46990" y="10161"/>
                    <a:pt x="46990" y="10161"/>
                  </a:cubicBezTo>
                  <a:lnTo>
                    <a:pt x="46990" y="10161"/>
                  </a:lnTo>
                  <a:cubicBezTo>
                    <a:pt x="50800" y="12700"/>
                    <a:pt x="52070" y="17780"/>
                    <a:pt x="52070" y="22861"/>
                  </a:cubicBezTo>
                  <a:cubicBezTo>
                    <a:pt x="52070" y="35561"/>
                    <a:pt x="41910" y="44450"/>
                    <a:pt x="29210" y="44450"/>
                  </a:cubicBezTo>
                  <a:lnTo>
                    <a:pt x="29210" y="44450"/>
                  </a:lnTo>
                  <a:cubicBezTo>
                    <a:pt x="24130" y="44450"/>
                    <a:pt x="19050" y="46990"/>
                    <a:pt x="19050" y="49530"/>
                  </a:cubicBezTo>
                  <a:cubicBezTo>
                    <a:pt x="19050" y="52070"/>
                    <a:pt x="22860" y="53340"/>
                    <a:pt x="34290" y="54611"/>
                  </a:cubicBezTo>
                  <a:close/>
                  <a:moveTo>
                    <a:pt x="46990" y="73661"/>
                  </a:moveTo>
                  <a:cubicBezTo>
                    <a:pt x="46990" y="67311"/>
                    <a:pt x="41910" y="63500"/>
                    <a:pt x="27940" y="63500"/>
                  </a:cubicBezTo>
                  <a:cubicBezTo>
                    <a:pt x="13970" y="63500"/>
                    <a:pt x="11430" y="68580"/>
                    <a:pt x="11430" y="73661"/>
                  </a:cubicBezTo>
                  <a:cubicBezTo>
                    <a:pt x="11430" y="78740"/>
                    <a:pt x="19050" y="83820"/>
                    <a:pt x="29210" y="83820"/>
                  </a:cubicBezTo>
                  <a:cubicBezTo>
                    <a:pt x="39370" y="83820"/>
                    <a:pt x="48260" y="80011"/>
                    <a:pt x="48260" y="73661"/>
                  </a:cubicBezTo>
                  <a:close/>
                  <a:moveTo>
                    <a:pt x="41910" y="22861"/>
                  </a:moveTo>
                  <a:cubicBezTo>
                    <a:pt x="41910" y="15240"/>
                    <a:pt x="35560" y="8890"/>
                    <a:pt x="26670" y="8890"/>
                  </a:cubicBezTo>
                  <a:cubicBezTo>
                    <a:pt x="17780" y="8890"/>
                    <a:pt x="11430" y="15240"/>
                    <a:pt x="11430" y="22861"/>
                  </a:cubicBezTo>
                  <a:cubicBezTo>
                    <a:pt x="11430" y="30480"/>
                    <a:pt x="17780" y="36830"/>
                    <a:pt x="26670" y="36830"/>
                  </a:cubicBezTo>
                  <a:cubicBezTo>
                    <a:pt x="35560" y="36830"/>
                    <a:pt x="41910" y="31750"/>
                    <a:pt x="41910" y="22861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A28AD1E7-8C66-C2AC-0750-9691530C7367}"/>
                </a:ext>
              </a:extLst>
            </p:cNvPr>
            <p:cNvSpPr/>
            <p:nvPr/>
          </p:nvSpPr>
          <p:spPr>
            <a:xfrm>
              <a:off x="624840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1750 w 59690"/>
                <a:gd name="connsiteY10" fmla="*/ 11430 h 66040"/>
                <a:gd name="connsiteX11" fmla="*/ 12700 w 59690"/>
                <a:gd name="connsiteY11" fmla="*/ 29210 h 66040"/>
                <a:gd name="connsiteX12" fmla="*/ 48260 w 59690"/>
                <a:gd name="connsiteY12" fmla="*/ 29210 h 66040"/>
                <a:gd name="connsiteX13" fmla="*/ 3175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1750" y="11430"/>
                  </a:moveTo>
                  <a:cubicBezTo>
                    <a:pt x="20320" y="11430"/>
                    <a:pt x="13970" y="20320"/>
                    <a:pt x="12700" y="29210"/>
                  </a:cubicBezTo>
                  <a:lnTo>
                    <a:pt x="48260" y="29210"/>
                  </a:lnTo>
                  <a:cubicBezTo>
                    <a:pt x="48260" y="20320"/>
                    <a:pt x="41910" y="11430"/>
                    <a:pt x="3175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1F84E195-E1DA-E82A-02B6-6DEC6FDC4198}"/>
                </a:ext>
              </a:extLst>
            </p:cNvPr>
            <p:cNvSpPr/>
            <p:nvPr/>
          </p:nvSpPr>
          <p:spPr>
            <a:xfrm>
              <a:off x="728980" y="7372350"/>
              <a:ext cx="24129" cy="91440"/>
            </a:xfrm>
            <a:custGeom>
              <a:avLst/>
              <a:gdLst>
                <a:gd name="connsiteX0" fmla="*/ 24130 w 24129"/>
                <a:gd name="connsiteY0" fmla="*/ 0 h 91440"/>
                <a:gd name="connsiteX1" fmla="*/ 24130 w 24129"/>
                <a:gd name="connsiteY1" fmla="*/ 91440 h 91440"/>
                <a:gd name="connsiteX2" fmla="*/ 11430 w 24129"/>
                <a:gd name="connsiteY2" fmla="*/ 91440 h 91440"/>
                <a:gd name="connsiteX3" fmla="*/ 11430 w 24129"/>
                <a:gd name="connsiteY3" fmla="*/ 10160 h 91440"/>
                <a:gd name="connsiteX4" fmla="*/ 0 w 24129"/>
                <a:gd name="connsiteY4" fmla="*/ 10160 h 91440"/>
                <a:gd name="connsiteX5" fmla="*/ 0 w 24129"/>
                <a:gd name="connsiteY5" fmla="*/ 0 h 91440"/>
                <a:gd name="connsiteX6" fmla="*/ 24130 w 24129"/>
                <a:gd name="connsiteY6" fmla="*/ 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9" h="91440">
                  <a:moveTo>
                    <a:pt x="24130" y="0"/>
                  </a:moveTo>
                  <a:lnTo>
                    <a:pt x="24130" y="91440"/>
                  </a:lnTo>
                  <a:lnTo>
                    <a:pt x="11430" y="91440"/>
                  </a:lnTo>
                  <a:lnTo>
                    <a:pt x="11430" y="10160"/>
                  </a:lnTo>
                  <a:lnTo>
                    <a:pt x="0" y="10160"/>
                  </a:lnTo>
                  <a:lnTo>
                    <a:pt x="0" y="0"/>
                  </a:lnTo>
                  <a:lnTo>
                    <a:pt x="2413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1AE16DE9-0926-FA90-7266-24C11459E84C}"/>
                </a:ext>
              </a:extLst>
            </p:cNvPr>
            <p:cNvSpPr/>
            <p:nvPr/>
          </p:nvSpPr>
          <p:spPr>
            <a:xfrm>
              <a:off x="777240" y="7372350"/>
              <a:ext cx="54609" cy="93980"/>
            </a:xfrm>
            <a:custGeom>
              <a:avLst/>
              <a:gdLst>
                <a:gd name="connsiteX0" fmla="*/ 1270 w 54609"/>
                <a:gd name="connsiteY0" fmla="*/ 76200 h 93980"/>
                <a:gd name="connsiteX1" fmla="*/ 21590 w 54609"/>
                <a:gd name="connsiteY1" fmla="*/ 82550 h 93980"/>
                <a:gd name="connsiteX2" fmla="*/ 43180 w 54609"/>
                <a:gd name="connsiteY2" fmla="*/ 63500 h 93980"/>
                <a:gd name="connsiteX3" fmla="*/ 21590 w 54609"/>
                <a:gd name="connsiteY3" fmla="*/ 44450 h 93980"/>
                <a:gd name="connsiteX4" fmla="*/ 3810 w 54609"/>
                <a:gd name="connsiteY4" fmla="*/ 48260 h 93980"/>
                <a:gd name="connsiteX5" fmla="*/ 3810 w 54609"/>
                <a:gd name="connsiteY5" fmla="*/ 0 h 93980"/>
                <a:gd name="connsiteX6" fmla="*/ 50800 w 54609"/>
                <a:gd name="connsiteY6" fmla="*/ 0 h 93980"/>
                <a:gd name="connsiteX7" fmla="*/ 50800 w 54609"/>
                <a:gd name="connsiteY7" fmla="*/ 10160 h 93980"/>
                <a:gd name="connsiteX8" fmla="*/ 16510 w 54609"/>
                <a:gd name="connsiteY8" fmla="*/ 10160 h 93980"/>
                <a:gd name="connsiteX9" fmla="*/ 16510 w 54609"/>
                <a:gd name="connsiteY9" fmla="*/ 35560 h 93980"/>
                <a:gd name="connsiteX10" fmla="*/ 25400 w 54609"/>
                <a:gd name="connsiteY10" fmla="*/ 34290 h 93980"/>
                <a:gd name="connsiteX11" fmla="*/ 54610 w 54609"/>
                <a:gd name="connsiteY11" fmla="*/ 64770 h 93980"/>
                <a:gd name="connsiteX12" fmla="*/ 21590 w 54609"/>
                <a:gd name="connsiteY12" fmla="*/ 93980 h 93980"/>
                <a:gd name="connsiteX13" fmla="*/ 0 w 54609"/>
                <a:gd name="connsiteY13" fmla="*/ 87630 h 93980"/>
                <a:gd name="connsiteX14" fmla="*/ 0 w 54609"/>
                <a:gd name="connsiteY14" fmla="*/ 762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609" h="93980">
                  <a:moveTo>
                    <a:pt x="1270" y="76200"/>
                  </a:moveTo>
                  <a:cubicBezTo>
                    <a:pt x="6350" y="80010"/>
                    <a:pt x="12700" y="82550"/>
                    <a:pt x="21590" y="82550"/>
                  </a:cubicBezTo>
                  <a:cubicBezTo>
                    <a:pt x="34290" y="82550"/>
                    <a:pt x="43180" y="74930"/>
                    <a:pt x="43180" y="63500"/>
                  </a:cubicBezTo>
                  <a:cubicBezTo>
                    <a:pt x="43180" y="52070"/>
                    <a:pt x="34290" y="44450"/>
                    <a:pt x="21590" y="44450"/>
                  </a:cubicBezTo>
                  <a:cubicBezTo>
                    <a:pt x="8890" y="44450"/>
                    <a:pt x="6350" y="46990"/>
                    <a:pt x="3810" y="48260"/>
                  </a:cubicBezTo>
                  <a:lnTo>
                    <a:pt x="3810" y="0"/>
                  </a:lnTo>
                  <a:lnTo>
                    <a:pt x="50800" y="0"/>
                  </a:lnTo>
                  <a:lnTo>
                    <a:pt x="50800" y="10160"/>
                  </a:lnTo>
                  <a:lnTo>
                    <a:pt x="16510" y="10160"/>
                  </a:lnTo>
                  <a:lnTo>
                    <a:pt x="16510" y="35560"/>
                  </a:lnTo>
                  <a:cubicBezTo>
                    <a:pt x="16510" y="35560"/>
                    <a:pt x="20320" y="34290"/>
                    <a:pt x="25400" y="34290"/>
                  </a:cubicBezTo>
                  <a:cubicBezTo>
                    <a:pt x="41910" y="34290"/>
                    <a:pt x="54610" y="45720"/>
                    <a:pt x="54610" y="64770"/>
                  </a:cubicBezTo>
                  <a:cubicBezTo>
                    <a:pt x="54610" y="83820"/>
                    <a:pt x="40640" y="93980"/>
                    <a:pt x="21590" y="93980"/>
                  </a:cubicBezTo>
                  <a:cubicBezTo>
                    <a:pt x="2540" y="93980"/>
                    <a:pt x="5080" y="91440"/>
                    <a:pt x="0" y="87630"/>
                  </a:cubicBezTo>
                  <a:lnTo>
                    <a:pt x="0" y="762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" name="Graphic 4">
            <a:extLst>
              <a:ext uri="{FF2B5EF4-FFF2-40B4-BE49-F238E27FC236}">
                <a16:creationId xmlns:a16="http://schemas.microsoft.com/office/drawing/2014/main" id="{F8F51CBB-9A8E-92A3-6BCD-63D803E31ECB}"/>
              </a:ext>
            </a:extLst>
          </p:cNvPr>
          <p:cNvGrpSpPr/>
          <p:nvPr/>
        </p:nvGrpSpPr>
        <p:grpSpPr>
          <a:xfrm>
            <a:off x="7506969" y="7371080"/>
            <a:ext cx="2137410" cy="93979"/>
            <a:chOff x="7506969" y="7371080"/>
            <a:chExt cx="2137410" cy="93979"/>
          </a:xfrm>
          <a:solidFill>
            <a:srgbClr val="717073"/>
          </a:solidFill>
        </p:grpSpPr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6160C0AB-9C95-00BD-0BCD-7F9C41C224E0}"/>
                </a:ext>
              </a:extLst>
            </p:cNvPr>
            <p:cNvSpPr/>
            <p:nvPr/>
          </p:nvSpPr>
          <p:spPr>
            <a:xfrm>
              <a:off x="7506969" y="7371080"/>
              <a:ext cx="83820" cy="92709"/>
            </a:xfrm>
            <a:custGeom>
              <a:avLst/>
              <a:gdLst>
                <a:gd name="connsiteX0" fmla="*/ 41911 w 83820"/>
                <a:gd name="connsiteY0" fmla="*/ 0 h 92709"/>
                <a:gd name="connsiteX1" fmla="*/ 41911 w 83820"/>
                <a:gd name="connsiteY1" fmla="*/ 0 h 92709"/>
                <a:gd name="connsiteX2" fmla="*/ 83820 w 83820"/>
                <a:gd name="connsiteY2" fmla="*/ 92710 h 92709"/>
                <a:gd name="connsiteX3" fmla="*/ 71120 w 83820"/>
                <a:gd name="connsiteY3" fmla="*/ 92710 h 92709"/>
                <a:gd name="connsiteX4" fmla="*/ 62230 w 83820"/>
                <a:gd name="connsiteY4" fmla="*/ 72389 h 92709"/>
                <a:gd name="connsiteX5" fmla="*/ 21590 w 83820"/>
                <a:gd name="connsiteY5" fmla="*/ 72389 h 92709"/>
                <a:gd name="connsiteX6" fmla="*/ 12700 w 83820"/>
                <a:gd name="connsiteY6" fmla="*/ 92710 h 92709"/>
                <a:gd name="connsiteX7" fmla="*/ 0 w 83820"/>
                <a:gd name="connsiteY7" fmla="*/ 92710 h 92709"/>
                <a:gd name="connsiteX8" fmla="*/ 41911 w 83820"/>
                <a:gd name="connsiteY8" fmla="*/ 0 h 92709"/>
                <a:gd name="connsiteX9" fmla="*/ 58420 w 83820"/>
                <a:gd name="connsiteY9" fmla="*/ 62230 h 92709"/>
                <a:gd name="connsiteX10" fmla="*/ 43180 w 83820"/>
                <a:gd name="connsiteY10" fmla="*/ 24130 h 92709"/>
                <a:gd name="connsiteX11" fmla="*/ 26670 w 83820"/>
                <a:gd name="connsiteY11" fmla="*/ 62230 h 92709"/>
                <a:gd name="connsiteX12" fmla="*/ 58420 w 83820"/>
                <a:gd name="connsiteY12" fmla="*/ 6223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3820" h="92709">
                  <a:moveTo>
                    <a:pt x="41911" y="0"/>
                  </a:moveTo>
                  <a:lnTo>
                    <a:pt x="41911" y="0"/>
                  </a:lnTo>
                  <a:lnTo>
                    <a:pt x="83820" y="92710"/>
                  </a:lnTo>
                  <a:lnTo>
                    <a:pt x="71120" y="92710"/>
                  </a:lnTo>
                  <a:lnTo>
                    <a:pt x="62230" y="72389"/>
                  </a:lnTo>
                  <a:lnTo>
                    <a:pt x="21590" y="72389"/>
                  </a:lnTo>
                  <a:lnTo>
                    <a:pt x="12700" y="92710"/>
                  </a:lnTo>
                  <a:lnTo>
                    <a:pt x="0" y="92710"/>
                  </a:lnTo>
                  <a:lnTo>
                    <a:pt x="41911" y="0"/>
                  </a:lnTo>
                  <a:close/>
                  <a:moveTo>
                    <a:pt x="58420" y="62230"/>
                  </a:moveTo>
                  <a:cubicBezTo>
                    <a:pt x="52070" y="48260"/>
                    <a:pt x="46990" y="36830"/>
                    <a:pt x="43180" y="24130"/>
                  </a:cubicBezTo>
                  <a:cubicBezTo>
                    <a:pt x="38100" y="36830"/>
                    <a:pt x="33020" y="48260"/>
                    <a:pt x="26670" y="62230"/>
                  </a:cubicBezTo>
                  <a:lnTo>
                    <a:pt x="58420" y="622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FFD70E57-8040-3B85-8533-845F6CDF43BF}"/>
                </a:ext>
              </a:extLst>
            </p:cNvPr>
            <p:cNvSpPr/>
            <p:nvPr/>
          </p:nvSpPr>
          <p:spPr>
            <a:xfrm>
              <a:off x="7602219" y="7399019"/>
              <a:ext cx="35735" cy="64770"/>
            </a:xfrm>
            <a:custGeom>
              <a:avLst/>
              <a:gdLst>
                <a:gd name="connsiteX0" fmla="*/ 0 w 35735"/>
                <a:gd name="connsiteY0" fmla="*/ 1270 h 64770"/>
                <a:gd name="connsiteX1" fmla="*/ 11430 w 35735"/>
                <a:gd name="connsiteY1" fmla="*/ 1270 h 64770"/>
                <a:gd name="connsiteX2" fmla="*/ 11430 w 35735"/>
                <a:gd name="connsiteY2" fmla="*/ 10161 h 64770"/>
                <a:gd name="connsiteX3" fmla="*/ 11430 w 35735"/>
                <a:gd name="connsiteY3" fmla="*/ 15240 h 64770"/>
                <a:gd name="connsiteX4" fmla="*/ 11430 w 35735"/>
                <a:gd name="connsiteY4" fmla="*/ 15240 h 64770"/>
                <a:gd name="connsiteX5" fmla="*/ 30480 w 35735"/>
                <a:gd name="connsiteY5" fmla="*/ 0 h 64770"/>
                <a:gd name="connsiteX6" fmla="*/ 34290 w 35735"/>
                <a:gd name="connsiteY6" fmla="*/ 0 h 64770"/>
                <a:gd name="connsiteX7" fmla="*/ 34290 w 35735"/>
                <a:gd name="connsiteY7" fmla="*/ 11430 h 64770"/>
                <a:gd name="connsiteX8" fmla="*/ 30480 w 35735"/>
                <a:gd name="connsiteY8" fmla="*/ 11430 h 64770"/>
                <a:gd name="connsiteX9" fmla="*/ 11430 w 35735"/>
                <a:gd name="connsiteY9" fmla="*/ 36830 h 64770"/>
                <a:gd name="connsiteX10" fmla="*/ 11430 w 35735"/>
                <a:gd name="connsiteY10" fmla="*/ 64770 h 64770"/>
                <a:gd name="connsiteX11" fmla="*/ 0 w 35735"/>
                <a:gd name="connsiteY11" fmla="*/ 64770 h 64770"/>
                <a:gd name="connsiteX12" fmla="*/ 0 w 35735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5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40" y="6350"/>
                    <a:pt x="21590" y="0"/>
                    <a:pt x="30480" y="0"/>
                  </a:cubicBezTo>
                  <a:cubicBezTo>
                    <a:pt x="39370" y="0"/>
                    <a:pt x="34290" y="0"/>
                    <a:pt x="34290" y="0"/>
                  </a:cubicBezTo>
                  <a:lnTo>
                    <a:pt x="34290" y="11430"/>
                  </a:lnTo>
                  <a:cubicBezTo>
                    <a:pt x="34290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E7F77410-2DD0-F9A2-0531-5AC60EA2F0F8}"/>
                </a:ext>
              </a:extLst>
            </p:cNvPr>
            <p:cNvSpPr/>
            <p:nvPr/>
          </p:nvSpPr>
          <p:spPr>
            <a:xfrm>
              <a:off x="76504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9AE6D40E-6685-7891-7C4F-0A944E176E66}"/>
                </a:ext>
              </a:extLst>
            </p:cNvPr>
            <p:cNvSpPr/>
            <p:nvPr/>
          </p:nvSpPr>
          <p:spPr>
            <a:xfrm>
              <a:off x="7693659" y="7399019"/>
              <a:ext cx="66040" cy="66040"/>
            </a:xfrm>
            <a:custGeom>
              <a:avLst/>
              <a:gdLst>
                <a:gd name="connsiteX0" fmla="*/ 66040 w 66040"/>
                <a:gd name="connsiteY0" fmla="*/ 33020 h 66040"/>
                <a:gd name="connsiteX1" fmla="*/ 33020 w 66040"/>
                <a:gd name="connsiteY1" fmla="*/ 66040 h 66040"/>
                <a:gd name="connsiteX2" fmla="*/ 0 w 66040"/>
                <a:gd name="connsiteY2" fmla="*/ 33020 h 66040"/>
                <a:gd name="connsiteX3" fmla="*/ 33020 w 66040"/>
                <a:gd name="connsiteY3" fmla="*/ 0 h 66040"/>
                <a:gd name="connsiteX4" fmla="*/ 66040 w 66040"/>
                <a:gd name="connsiteY4" fmla="*/ 33020 h 66040"/>
                <a:gd name="connsiteX5" fmla="*/ 54610 w 66040"/>
                <a:gd name="connsiteY5" fmla="*/ 33020 h 66040"/>
                <a:gd name="connsiteX6" fmla="*/ 33020 w 66040"/>
                <a:gd name="connsiteY6" fmla="*/ 10161 h 66040"/>
                <a:gd name="connsiteX7" fmla="*/ 11430 w 66040"/>
                <a:gd name="connsiteY7" fmla="*/ 33020 h 66040"/>
                <a:gd name="connsiteX8" fmla="*/ 33020 w 66040"/>
                <a:gd name="connsiteY8" fmla="*/ 55880 h 66040"/>
                <a:gd name="connsiteX9" fmla="*/ 54610 w 66040"/>
                <a:gd name="connsiteY9" fmla="*/ 3302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040" h="66040">
                  <a:moveTo>
                    <a:pt x="66040" y="33020"/>
                  </a:moveTo>
                  <a:cubicBezTo>
                    <a:pt x="66040" y="52070"/>
                    <a:pt x="52070" y="66040"/>
                    <a:pt x="33020" y="66040"/>
                  </a:cubicBezTo>
                  <a:cubicBezTo>
                    <a:pt x="1397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3020" y="0"/>
                  </a:cubicBezTo>
                  <a:cubicBezTo>
                    <a:pt x="52070" y="0"/>
                    <a:pt x="66040" y="13970"/>
                    <a:pt x="66040" y="33020"/>
                  </a:cubicBezTo>
                  <a:close/>
                  <a:moveTo>
                    <a:pt x="54610" y="33020"/>
                  </a:moveTo>
                  <a:cubicBezTo>
                    <a:pt x="54610" y="19050"/>
                    <a:pt x="45720" y="10161"/>
                    <a:pt x="33020" y="10161"/>
                  </a:cubicBezTo>
                  <a:cubicBezTo>
                    <a:pt x="20320" y="10161"/>
                    <a:pt x="11430" y="20320"/>
                    <a:pt x="11430" y="33020"/>
                  </a:cubicBezTo>
                  <a:cubicBezTo>
                    <a:pt x="11430" y="45720"/>
                    <a:pt x="20320" y="55880"/>
                    <a:pt x="33020" y="55880"/>
                  </a:cubicBezTo>
                  <a:cubicBezTo>
                    <a:pt x="45720" y="55880"/>
                    <a:pt x="54610" y="46990"/>
                    <a:pt x="54610" y="330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F8311A7-63EE-091B-FD4E-1C20D98BEB5A}"/>
                </a:ext>
              </a:extLst>
            </p:cNvPr>
            <p:cNvSpPr/>
            <p:nvPr/>
          </p:nvSpPr>
          <p:spPr>
            <a:xfrm>
              <a:off x="7766050" y="7400290"/>
              <a:ext cx="99059" cy="64769"/>
            </a:xfrm>
            <a:custGeom>
              <a:avLst/>
              <a:gdLst>
                <a:gd name="connsiteX0" fmla="*/ 68580 w 99059"/>
                <a:gd name="connsiteY0" fmla="*/ 45720 h 64769"/>
                <a:gd name="connsiteX1" fmla="*/ 86360 w 99059"/>
                <a:gd name="connsiteY1" fmla="*/ 0 h 64769"/>
                <a:gd name="connsiteX2" fmla="*/ 99060 w 99059"/>
                <a:gd name="connsiteY2" fmla="*/ 0 h 64769"/>
                <a:gd name="connsiteX3" fmla="*/ 72390 w 99059"/>
                <a:gd name="connsiteY3" fmla="*/ 64770 h 64769"/>
                <a:gd name="connsiteX4" fmla="*/ 66040 w 99059"/>
                <a:gd name="connsiteY4" fmla="*/ 64770 h 64769"/>
                <a:gd name="connsiteX5" fmla="*/ 49530 w 99059"/>
                <a:gd name="connsiteY5" fmla="*/ 21590 h 64769"/>
                <a:gd name="connsiteX6" fmla="*/ 33020 w 99059"/>
                <a:gd name="connsiteY6" fmla="*/ 64770 h 64769"/>
                <a:gd name="connsiteX7" fmla="*/ 26670 w 99059"/>
                <a:gd name="connsiteY7" fmla="*/ 64770 h 64769"/>
                <a:gd name="connsiteX8" fmla="*/ 0 w 99059"/>
                <a:gd name="connsiteY8" fmla="*/ 0 h 64769"/>
                <a:gd name="connsiteX9" fmla="*/ 12700 w 99059"/>
                <a:gd name="connsiteY9" fmla="*/ 0 h 64769"/>
                <a:gd name="connsiteX10" fmla="*/ 30480 w 99059"/>
                <a:gd name="connsiteY10" fmla="*/ 45720 h 64769"/>
                <a:gd name="connsiteX11" fmla="*/ 46990 w 99059"/>
                <a:gd name="connsiteY11" fmla="*/ 0 h 64769"/>
                <a:gd name="connsiteX12" fmla="*/ 53340 w 99059"/>
                <a:gd name="connsiteY12" fmla="*/ 0 h 64769"/>
                <a:gd name="connsiteX13" fmla="*/ 69850 w 99059"/>
                <a:gd name="connsiteY13" fmla="*/ 45720 h 6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059" h="64769">
                  <a:moveTo>
                    <a:pt x="68580" y="45720"/>
                  </a:moveTo>
                  <a:lnTo>
                    <a:pt x="86360" y="0"/>
                  </a:lnTo>
                  <a:lnTo>
                    <a:pt x="99060" y="0"/>
                  </a:lnTo>
                  <a:lnTo>
                    <a:pt x="72390" y="64770"/>
                  </a:lnTo>
                  <a:lnTo>
                    <a:pt x="66040" y="64770"/>
                  </a:lnTo>
                  <a:lnTo>
                    <a:pt x="49530" y="21590"/>
                  </a:lnTo>
                  <a:lnTo>
                    <a:pt x="33020" y="64770"/>
                  </a:lnTo>
                  <a:lnTo>
                    <a:pt x="26670" y="64770"/>
                  </a:lnTo>
                  <a:lnTo>
                    <a:pt x="0" y="0"/>
                  </a:lnTo>
                  <a:lnTo>
                    <a:pt x="12700" y="0"/>
                  </a:lnTo>
                  <a:lnTo>
                    <a:pt x="30480" y="45720"/>
                  </a:lnTo>
                  <a:lnTo>
                    <a:pt x="46990" y="0"/>
                  </a:lnTo>
                  <a:lnTo>
                    <a:pt x="53340" y="0"/>
                  </a:lnTo>
                  <a:lnTo>
                    <a:pt x="6985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6EC5C92E-7965-8B6C-DC85-6A7360CDCF7D}"/>
                </a:ext>
              </a:extLst>
            </p:cNvPr>
            <p:cNvSpPr/>
            <p:nvPr/>
          </p:nvSpPr>
          <p:spPr>
            <a:xfrm>
              <a:off x="7876540" y="7372350"/>
              <a:ext cx="57150" cy="92709"/>
            </a:xfrm>
            <a:custGeom>
              <a:avLst/>
              <a:gdLst>
                <a:gd name="connsiteX0" fmla="*/ 0 w 57150"/>
                <a:gd name="connsiteY0" fmla="*/ 0 h 92709"/>
                <a:gd name="connsiteX1" fmla="*/ 11430 w 57150"/>
                <a:gd name="connsiteY1" fmla="*/ 0 h 92709"/>
                <a:gd name="connsiteX2" fmla="*/ 11430 w 57150"/>
                <a:gd name="connsiteY2" fmla="*/ 35560 h 92709"/>
                <a:gd name="connsiteX3" fmla="*/ 11430 w 57150"/>
                <a:gd name="connsiteY3" fmla="*/ 41910 h 92709"/>
                <a:gd name="connsiteX4" fmla="*/ 11430 w 57150"/>
                <a:gd name="connsiteY4" fmla="*/ 41910 h 92709"/>
                <a:gd name="connsiteX5" fmla="*/ 35560 w 57150"/>
                <a:gd name="connsiteY5" fmla="*/ 26670 h 92709"/>
                <a:gd name="connsiteX6" fmla="*/ 57150 w 57150"/>
                <a:gd name="connsiteY6" fmla="*/ 52070 h 92709"/>
                <a:gd name="connsiteX7" fmla="*/ 57150 w 57150"/>
                <a:gd name="connsiteY7" fmla="*/ 91440 h 92709"/>
                <a:gd name="connsiteX8" fmla="*/ 45720 w 57150"/>
                <a:gd name="connsiteY8" fmla="*/ 91440 h 92709"/>
                <a:gd name="connsiteX9" fmla="*/ 45720 w 57150"/>
                <a:gd name="connsiteY9" fmla="*/ 54610 h 92709"/>
                <a:gd name="connsiteX10" fmla="*/ 34290 w 57150"/>
                <a:gd name="connsiteY10" fmla="*/ 38100 h 92709"/>
                <a:gd name="connsiteX11" fmla="*/ 12700 w 57150"/>
                <a:gd name="connsiteY11" fmla="*/ 60960 h 92709"/>
                <a:gd name="connsiteX12" fmla="*/ 12700 w 57150"/>
                <a:gd name="connsiteY12" fmla="*/ 92710 h 92709"/>
                <a:gd name="connsiteX13" fmla="*/ 1270 w 57150"/>
                <a:gd name="connsiteY13" fmla="*/ 92710 h 92709"/>
                <a:gd name="connsiteX14" fmla="*/ 1270 w 57150"/>
                <a:gd name="connsiteY14" fmla="*/ 12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" h="92709">
                  <a:moveTo>
                    <a:pt x="0" y="0"/>
                  </a:moveTo>
                  <a:lnTo>
                    <a:pt x="11430" y="0"/>
                  </a:lnTo>
                  <a:lnTo>
                    <a:pt x="11430" y="35560"/>
                  </a:lnTo>
                  <a:cubicBezTo>
                    <a:pt x="11430" y="38100"/>
                    <a:pt x="11430" y="40640"/>
                    <a:pt x="11430" y="41910"/>
                  </a:cubicBezTo>
                  <a:lnTo>
                    <a:pt x="11430" y="41910"/>
                  </a:lnTo>
                  <a:cubicBezTo>
                    <a:pt x="13970" y="35560"/>
                    <a:pt x="21590" y="26670"/>
                    <a:pt x="35560" y="26670"/>
                  </a:cubicBezTo>
                  <a:cubicBezTo>
                    <a:pt x="49530" y="26670"/>
                    <a:pt x="57150" y="35560"/>
                    <a:pt x="57150" y="52070"/>
                  </a:cubicBezTo>
                  <a:lnTo>
                    <a:pt x="57150" y="91440"/>
                  </a:lnTo>
                  <a:lnTo>
                    <a:pt x="45720" y="91440"/>
                  </a:lnTo>
                  <a:lnTo>
                    <a:pt x="45720" y="54610"/>
                  </a:lnTo>
                  <a:cubicBezTo>
                    <a:pt x="45720" y="45720"/>
                    <a:pt x="44450" y="38100"/>
                    <a:pt x="34290" y="38100"/>
                  </a:cubicBezTo>
                  <a:cubicBezTo>
                    <a:pt x="24130" y="38100"/>
                    <a:pt x="12700" y="48260"/>
                    <a:pt x="12700" y="60960"/>
                  </a:cubicBezTo>
                  <a:lnTo>
                    <a:pt x="12700" y="92710"/>
                  </a:lnTo>
                  <a:lnTo>
                    <a:pt x="1270" y="9271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5E13570C-54BF-56C3-3FF1-A1F8EC70947D}"/>
                </a:ext>
              </a:extLst>
            </p:cNvPr>
            <p:cNvSpPr/>
            <p:nvPr/>
          </p:nvSpPr>
          <p:spPr>
            <a:xfrm>
              <a:off x="7948930" y="7397750"/>
              <a:ext cx="59689" cy="66040"/>
            </a:xfrm>
            <a:custGeom>
              <a:avLst/>
              <a:gdLst>
                <a:gd name="connsiteX0" fmla="*/ 59689 w 59689"/>
                <a:gd name="connsiteY0" fmla="*/ 30480 h 66040"/>
                <a:gd name="connsiteX1" fmla="*/ 59689 w 59689"/>
                <a:gd name="connsiteY1" fmla="*/ 36830 h 66040"/>
                <a:gd name="connsiteX2" fmla="*/ 12700 w 59689"/>
                <a:gd name="connsiteY2" fmla="*/ 36830 h 66040"/>
                <a:gd name="connsiteX3" fmla="*/ 34289 w 59689"/>
                <a:gd name="connsiteY3" fmla="*/ 57150 h 66040"/>
                <a:gd name="connsiteX4" fmla="*/ 57150 w 59689"/>
                <a:gd name="connsiteY4" fmla="*/ 50800 h 66040"/>
                <a:gd name="connsiteX5" fmla="*/ 57150 w 59689"/>
                <a:gd name="connsiteY5" fmla="*/ 60960 h 66040"/>
                <a:gd name="connsiteX6" fmla="*/ 33020 w 59689"/>
                <a:gd name="connsiteY6" fmla="*/ 66040 h 66040"/>
                <a:gd name="connsiteX7" fmla="*/ 0 w 59689"/>
                <a:gd name="connsiteY7" fmla="*/ 33020 h 66040"/>
                <a:gd name="connsiteX8" fmla="*/ 30480 w 59689"/>
                <a:gd name="connsiteY8" fmla="*/ 0 h 66040"/>
                <a:gd name="connsiteX9" fmla="*/ 59689 w 59689"/>
                <a:gd name="connsiteY9" fmla="*/ 29210 h 66040"/>
                <a:gd name="connsiteX10" fmla="*/ 30480 w 59689"/>
                <a:gd name="connsiteY10" fmla="*/ 11430 h 66040"/>
                <a:gd name="connsiteX11" fmla="*/ 11430 w 59689"/>
                <a:gd name="connsiteY11" fmla="*/ 29210 h 66040"/>
                <a:gd name="connsiteX12" fmla="*/ 46989 w 59689"/>
                <a:gd name="connsiteY12" fmla="*/ 29210 h 66040"/>
                <a:gd name="connsiteX13" fmla="*/ 30480 w 59689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89" h="66040">
                  <a:moveTo>
                    <a:pt x="59689" y="30480"/>
                  </a:moveTo>
                  <a:cubicBezTo>
                    <a:pt x="59689" y="33020"/>
                    <a:pt x="59689" y="35560"/>
                    <a:pt x="59689" y="36830"/>
                  </a:cubicBezTo>
                  <a:lnTo>
                    <a:pt x="12700" y="36830"/>
                  </a:lnTo>
                  <a:cubicBezTo>
                    <a:pt x="12700" y="49530"/>
                    <a:pt x="21589" y="57150"/>
                    <a:pt x="34289" y="57150"/>
                  </a:cubicBezTo>
                  <a:cubicBezTo>
                    <a:pt x="46989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89" y="0"/>
                    <a:pt x="59689" y="13970"/>
                    <a:pt x="59689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89" y="29210"/>
                  </a:lnTo>
                  <a:cubicBezTo>
                    <a:pt x="46989" y="20320"/>
                    <a:pt x="40639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896610AE-9FE1-1E9D-8541-9B3FED76AFF2}"/>
                </a:ext>
              </a:extLst>
            </p:cNvPr>
            <p:cNvSpPr/>
            <p:nvPr/>
          </p:nvSpPr>
          <p:spPr>
            <a:xfrm>
              <a:off x="8021319" y="7397750"/>
              <a:ext cx="53340" cy="66040"/>
            </a:xfrm>
            <a:custGeom>
              <a:avLst/>
              <a:gdLst>
                <a:gd name="connsiteX0" fmla="*/ 3811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1 w 53340"/>
                <a:gd name="connsiteY4" fmla="*/ 64770 h 66040"/>
                <a:gd name="connsiteX5" fmla="*/ 41911 w 53340"/>
                <a:gd name="connsiteY5" fmla="*/ 57150 h 66040"/>
                <a:gd name="connsiteX6" fmla="*/ 41911 w 53340"/>
                <a:gd name="connsiteY6" fmla="*/ 52070 h 66040"/>
                <a:gd name="connsiteX7" fmla="*/ 41911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1 w 53340"/>
                <a:gd name="connsiteY10" fmla="*/ 27940 h 66040"/>
                <a:gd name="connsiteX11" fmla="*/ 41911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9690 h 66040"/>
                <a:gd name="connsiteX18" fmla="*/ 40640 w 53340"/>
                <a:gd name="connsiteY18" fmla="*/ 3937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1" y="5080"/>
                  </a:moveTo>
                  <a:cubicBezTo>
                    <a:pt x="7620" y="254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1" y="64770"/>
                  </a:lnTo>
                  <a:lnTo>
                    <a:pt x="41911" y="57150"/>
                  </a:lnTo>
                  <a:cubicBezTo>
                    <a:pt x="41911" y="54610"/>
                    <a:pt x="41911" y="52070"/>
                    <a:pt x="41911" y="52070"/>
                  </a:cubicBezTo>
                  <a:lnTo>
                    <a:pt x="41911" y="52070"/>
                  </a:lnTo>
                  <a:cubicBezTo>
                    <a:pt x="41911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1" y="27940"/>
                  </a:cubicBezTo>
                  <a:lnTo>
                    <a:pt x="41911" y="25400"/>
                  </a:lnTo>
                  <a:cubicBezTo>
                    <a:pt x="41911" y="13970"/>
                    <a:pt x="35561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9690"/>
                    <a:pt x="21590" y="59690"/>
                  </a:cubicBezTo>
                  <a:cubicBezTo>
                    <a:pt x="31750" y="59690"/>
                    <a:pt x="40640" y="49530"/>
                    <a:pt x="4064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C2413631-65B2-A645-6E51-222ACE7E152B}"/>
                </a:ext>
              </a:extLst>
            </p:cNvPr>
            <p:cNvSpPr/>
            <p:nvPr/>
          </p:nvSpPr>
          <p:spPr>
            <a:xfrm>
              <a:off x="8089900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683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699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68645A21-8045-F87D-4C03-D1921AB28C12}"/>
                </a:ext>
              </a:extLst>
            </p:cNvPr>
            <p:cNvSpPr/>
            <p:nvPr/>
          </p:nvSpPr>
          <p:spPr>
            <a:xfrm>
              <a:off x="8199119" y="7372350"/>
              <a:ext cx="67310" cy="91440"/>
            </a:xfrm>
            <a:custGeom>
              <a:avLst/>
              <a:gdLst>
                <a:gd name="connsiteX0" fmla="*/ 40640 w 67310"/>
                <a:gd name="connsiteY0" fmla="*/ 10160 h 91440"/>
                <a:gd name="connsiteX1" fmla="*/ 40640 w 67310"/>
                <a:gd name="connsiteY1" fmla="*/ 91440 h 91440"/>
                <a:gd name="connsiteX2" fmla="*/ 27940 w 67310"/>
                <a:gd name="connsiteY2" fmla="*/ 91440 h 91440"/>
                <a:gd name="connsiteX3" fmla="*/ 27940 w 67310"/>
                <a:gd name="connsiteY3" fmla="*/ 10160 h 91440"/>
                <a:gd name="connsiteX4" fmla="*/ 0 w 67310"/>
                <a:gd name="connsiteY4" fmla="*/ 10160 h 91440"/>
                <a:gd name="connsiteX5" fmla="*/ 0 w 67310"/>
                <a:gd name="connsiteY5" fmla="*/ 0 h 91440"/>
                <a:gd name="connsiteX6" fmla="*/ 67311 w 67310"/>
                <a:gd name="connsiteY6" fmla="*/ 0 h 91440"/>
                <a:gd name="connsiteX7" fmla="*/ 67311 w 67310"/>
                <a:gd name="connsiteY7" fmla="*/ 10160 h 91440"/>
                <a:gd name="connsiteX8" fmla="*/ 39370 w 67310"/>
                <a:gd name="connsiteY8" fmla="*/ 1016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310" h="91440">
                  <a:moveTo>
                    <a:pt x="40640" y="10160"/>
                  </a:moveTo>
                  <a:lnTo>
                    <a:pt x="40640" y="91440"/>
                  </a:lnTo>
                  <a:lnTo>
                    <a:pt x="27940" y="91440"/>
                  </a:lnTo>
                  <a:lnTo>
                    <a:pt x="27940" y="10160"/>
                  </a:lnTo>
                  <a:lnTo>
                    <a:pt x="0" y="10160"/>
                  </a:lnTo>
                  <a:lnTo>
                    <a:pt x="0" y="0"/>
                  </a:lnTo>
                  <a:lnTo>
                    <a:pt x="67311" y="0"/>
                  </a:lnTo>
                  <a:lnTo>
                    <a:pt x="67311" y="10160"/>
                  </a:lnTo>
                  <a:lnTo>
                    <a:pt x="39370" y="10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2E8C67D6-EC03-7305-E94A-53E1BF6F3BC4}"/>
                </a:ext>
              </a:extLst>
            </p:cNvPr>
            <p:cNvSpPr/>
            <p:nvPr/>
          </p:nvSpPr>
          <p:spPr>
            <a:xfrm>
              <a:off x="82727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13B3F51E-D4C0-9F2C-53DB-346FC04C7540}"/>
                </a:ext>
              </a:extLst>
            </p:cNvPr>
            <p:cNvSpPr/>
            <p:nvPr/>
          </p:nvSpPr>
          <p:spPr>
            <a:xfrm>
              <a:off x="8314690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9690 h 66040"/>
                <a:gd name="connsiteX18" fmla="*/ 40640 w 53340"/>
                <a:gd name="connsiteY18" fmla="*/ 3937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254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9690"/>
                    <a:pt x="21590" y="59690"/>
                  </a:cubicBezTo>
                  <a:cubicBezTo>
                    <a:pt x="31750" y="59690"/>
                    <a:pt x="40640" y="49530"/>
                    <a:pt x="4064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6E6B2EA4-3022-B37A-FDA7-53C588465945}"/>
                </a:ext>
              </a:extLst>
            </p:cNvPr>
            <p:cNvSpPr/>
            <p:nvPr/>
          </p:nvSpPr>
          <p:spPr>
            <a:xfrm>
              <a:off x="8389619" y="7399019"/>
              <a:ext cx="55880" cy="66040"/>
            </a:xfrm>
            <a:custGeom>
              <a:avLst/>
              <a:gdLst>
                <a:gd name="connsiteX0" fmla="*/ 10161 w 55880"/>
                <a:gd name="connsiteY0" fmla="*/ 1270 h 66040"/>
                <a:gd name="connsiteX1" fmla="*/ 10161 w 55880"/>
                <a:gd name="connsiteY1" fmla="*/ 10161 h 66040"/>
                <a:gd name="connsiteX2" fmla="*/ 10161 w 55880"/>
                <a:gd name="connsiteY2" fmla="*/ 15240 h 66040"/>
                <a:gd name="connsiteX3" fmla="*/ 10161 w 55880"/>
                <a:gd name="connsiteY3" fmla="*/ 15240 h 66040"/>
                <a:gd name="connsiteX4" fmla="*/ 34290 w 55880"/>
                <a:gd name="connsiteY4" fmla="*/ 0 h 66040"/>
                <a:gd name="connsiteX5" fmla="*/ 55880 w 55880"/>
                <a:gd name="connsiteY5" fmla="*/ 25400 h 66040"/>
                <a:gd name="connsiteX6" fmla="*/ 55880 w 55880"/>
                <a:gd name="connsiteY6" fmla="*/ 64770 h 66040"/>
                <a:gd name="connsiteX7" fmla="*/ 44450 w 55880"/>
                <a:gd name="connsiteY7" fmla="*/ 64770 h 66040"/>
                <a:gd name="connsiteX8" fmla="*/ 44450 w 55880"/>
                <a:gd name="connsiteY8" fmla="*/ 27940 h 66040"/>
                <a:gd name="connsiteX9" fmla="*/ 33020 w 55880"/>
                <a:gd name="connsiteY9" fmla="*/ 11430 h 66040"/>
                <a:gd name="connsiteX10" fmla="*/ 11430 w 55880"/>
                <a:gd name="connsiteY10" fmla="*/ 34290 h 66040"/>
                <a:gd name="connsiteX11" fmla="*/ 11430 w 55880"/>
                <a:gd name="connsiteY11" fmla="*/ 66040 h 66040"/>
                <a:gd name="connsiteX12" fmla="*/ 0 w 55880"/>
                <a:gd name="connsiteY12" fmla="*/ 66040 h 66040"/>
                <a:gd name="connsiteX13" fmla="*/ 0 w 55880"/>
                <a:gd name="connsiteY13" fmla="*/ 2540 h 66040"/>
                <a:gd name="connsiteX14" fmla="*/ 11430 w 5588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880" h="66040">
                  <a:moveTo>
                    <a:pt x="10161" y="1270"/>
                  </a:moveTo>
                  <a:lnTo>
                    <a:pt x="10161" y="10161"/>
                  </a:lnTo>
                  <a:cubicBezTo>
                    <a:pt x="10161" y="12700"/>
                    <a:pt x="10161" y="15240"/>
                    <a:pt x="10161" y="15240"/>
                  </a:cubicBezTo>
                  <a:lnTo>
                    <a:pt x="10161" y="15240"/>
                  </a:lnTo>
                  <a:cubicBezTo>
                    <a:pt x="12700" y="8890"/>
                    <a:pt x="20320" y="0"/>
                    <a:pt x="34290" y="0"/>
                  </a:cubicBezTo>
                  <a:cubicBezTo>
                    <a:pt x="48261" y="0"/>
                    <a:pt x="55880" y="8890"/>
                    <a:pt x="55880" y="25400"/>
                  </a:cubicBezTo>
                  <a:lnTo>
                    <a:pt x="55880" y="64770"/>
                  </a:lnTo>
                  <a:lnTo>
                    <a:pt x="44450" y="64770"/>
                  </a:lnTo>
                  <a:lnTo>
                    <a:pt x="44450" y="27940"/>
                  </a:lnTo>
                  <a:cubicBezTo>
                    <a:pt x="44450" y="19050"/>
                    <a:pt x="43180" y="11430"/>
                    <a:pt x="33020" y="11430"/>
                  </a:cubicBezTo>
                  <a:cubicBezTo>
                    <a:pt x="22861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5D0D8D8C-0716-1C55-0F63-70180B432B88}"/>
                </a:ext>
              </a:extLst>
            </p:cNvPr>
            <p:cNvSpPr/>
            <p:nvPr/>
          </p:nvSpPr>
          <p:spPr>
            <a:xfrm>
              <a:off x="8462009" y="7399019"/>
              <a:ext cx="44450" cy="66040"/>
            </a:xfrm>
            <a:custGeom>
              <a:avLst/>
              <a:gdLst>
                <a:gd name="connsiteX0" fmla="*/ 19050 w 44450"/>
                <a:gd name="connsiteY0" fmla="*/ 38100 h 66040"/>
                <a:gd name="connsiteX1" fmla="*/ 0 w 44450"/>
                <a:gd name="connsiteY1" fmla="*/ 17780 h 66040"/>
                <a:gd name="connsiteX2" fmla="*/ 22860 w 44450"/>
                <a:gd name="connsiteY2" fmla="*/ 0 h 66040"/>
                <a:gd name="connsiteX3" fmla="*/ 40640 w 44450"/>
                <a:gd name="connsiteY3" fmla="*/ 3811 h 66040"/>
                <a:gd name="connsiteX4" fmla="*/ 40640 w 44450"/>
                <a:gd name="connsiteY4" fmla="*/ 13970 h 66040"/>
                <a:gd name="connsiteX5" fmla="*/ 24130 w 44450"/>
                <a:gd name="connsiteY5" fmla="*/ 10161 h 66040"/>
                <a:gd name="connsiteX6" fmla="*/ 11430 w 44450"/>
                <a:gd name="connsiteY6" fmla="*/ 17780 h 66040"/>
                <a:gd name="connsiteX7" fmla="*/ 24130 w 44450"/>
                <a:gd name="connsiteY7" fmla="*/ 27940 h 66040"/>
                <a:gd name="connsiteX8" fmla="*/ 44450 w 44450"/>
                <a:gd name="connsiteY8" fmla="*/ 48261 h 66040"/>
                <a:gd name="connsiteX9" fmla="*/ 21590 w 44450"/>
                <a:gd name="connsiteY9" fmla="*/ 66040 h 66040"/>
                <a:gd name="connsiteX10" fmla="*/ 1270 w 44450"/>
                <a:gd name="connsiteY10" fmla="*/ 62230 h 66040"/>
                <a:gd name="connsiteX11" fmla="*/ 1270 w 44450"/>
                <a:gd name="connsiteY11" fmla="*/ 52070 h 66040"/>
                <a:gd name="connsiteX12" fmla="*/ 21590 w 44450"/>
                <a:gd name="connsiteY12" fmla="*/ 57150 h 66040"/>
                <a:gd name="connsiteX13" fmla="*/ 34290 w 44450"/>
                <a:gd name="connsiteY13" fmla="*/ 48261 h 66040"/>
                <a:gd name="connsiteX14" fmla="*/ 20320 w 44450"/>
                <a:gd name="connsiteY14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450" h="66040">
                  <a:moveTo>
                    <a:pt x="19050" y="38100"/>
                  </a:moveTo>
                  <a:cubicBezTo>
                    <a:pt x="7620" y="34290"/>
                    <a:pt x="0" y="29211"/>
                    <a:pt x="0" y="17780"/>
                  </a:cubicBezTo>
                  <a:cubicBezTo>
                    <a:pt x="0" y="6350"/>
                    <a:pt x="8890" y="0"/>
                    <a:pt x="22860" y="0"/>
                  </a:cubicBezTo>
                  <a:cubicBezTo>
                    <a:pt x="36830" y="0"/>
                    <a:pt x="36830" y="1270"/>
                    <a:pt x="40640" y="3811"/>
                  </a:cubicBezTo>
                  <a:lnTo>
                    <a:pt x="40640" y="13970"/>
                  </a:lnTo>
                  <a:cubicBezTo>
                    <a:pt x="35560" y="11430"/>
                    <a:pt x="29210" y="10161"/>
                    <a:pt x="24130" y="10161"/>
                  </a:cubicBezTo>
                  <a:cubicBezTo>
                    <a:pt x="19050" y="10161"/>
                    <a:pt x="11430" y="12700"/>
                    <a:pt x="11430" y="17780"/>
                  </a:cubicBezTo>
                  <a:cubicBezTo>
                    <a:pt x="11430" y="22861"/>
                    <a:pt x="15240" y="25400"/>
                    <a:pt x="24130" y="27940"/>
                  </a:cubicBezTo>
                  <a:cubicBezTo>
                    <a:pt x="38100" y="31750"/>
                    <a:pt x="44450" y="36830"/>
                    <a:pt x="44450" y="48261"/>
                  </a:cubicBezTo>
                  <a:cubicBezTo>
                    <a:pt x="44450" y="59690"/>
                    <a:pt x="35560" y="66040"/>
                    <a:pt x="21590" y="66040"/>
                  </a:cubicBezTo>
                  <a:cubicBezTo>
                    <a:pt x="7620" y="66040"/>
                    <a:pt x="6350" y="64770"/>
                    <a:pt x="1270" y="62230"/>
                  </a:cubicBezTo>
                  <a:lnTo>
                    <a:pt x="1270" y="52070"/>
                  </a:lnTo>
                  <a:cubicBezTo>
                    <a:pt x="7620" y="54611"/>
                    <a:pt x="15240" y="57150"/>
                    <a:pt x="21590" y="57150"/>
                  </a:cubicBezTo>
                  <a:cubicBezTo>
                    <a:pt x="27940" y="57150"/>
                    <a:pt x="34290" y="54611"/>
                    <a:pt x="34290" y="48261"/>
                  </a:cubicBezTo>
                  <a:cubicBezTo>
                    <a:pt x="34290" y="41911"/>
                    <a:pt x="29210" y="40640"/>
                    <a:pt x="2032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D7EF67CE-A424-EDA3-2BC1-6DBD8A213BD6}"/>
                </a:ext>
              </a:extLst>
            </p:cNvPr>
            <p:cNvSpPr/>
            <p:nvPr/>
          </p:nvSpPr>
          <p:spPr>
            <a:xfrm>
              <a:off x="8520430" y="7374890"/>
              <a:ext cx="15239" cy="88900"/>
            </a:xfrm>
            <a:custGeom>
              <a:avLst/>
              <a:gdLst>
                <a:gd name="connsiteX0" fmla="*/ 7620 w 15239"/>
                <a:gd name="connsiteY0" fmla="*/ 0 h 88900"/>
                <a:gd name="connsiteX1" fmla="*/ 15239 w 15239"/>
                <a:gd name="connsiteY1" fmla="*/ 7620 h 88900"/>
                <a:gd name="connsiteX2" fmla="*/ 7620 w 15239"/>
                <a:gd name="connsiteY2" fmla="*/ 15240 h 88900"/>
                <a:gd name="connsiteX3" fmla="*/ 0 w 15239"/>
                <a:gd name="connsiteY3" fmla="*/ 7620 h 88900"/>
                <a:gd name="connsiteX4" fmla="*/ 7620 w 15239"/>
                <a:gd name="connsiteY4" fmla="*/ 0 h 88900"/>
                <a:gd name="connsiteX5" fmla="*/ 13970 w 15239"/>
                <a:gd name="connsiteY5" fmla="*/ 25400 h 88900"/>
                <a:gd name="connsiteX6" fmla="*/ 13970 w 15239"/>
                <a:gd name="connsiteY6" fmla="*/ 88900 h 88900"/>
                <a:gd name="connsiteX7" fmla="*/ 2539 w 15239"/>
                <a:gd name="connsiteY7" fmla="*/ 88900 h 88900"/>
                <a:gd name="connsiteX8" fmla="*/ 2539 w 15239"/>
                <a:gd name="connsiteY8" fmla="*/ 25400 h 88900"/>
                <a:gd name="connsiteX9" fmla="*/ 13970 w 15239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39" h="88900">
                  <a:moveTo>
                    <a:pt x="7620" y="0"/>
                  </a:moveTo>
                  <a:cubicBezTo>
                    <a:pt x="11430" y="0"/>
                    <a:pt x="15239" y="2540"/>
                    <a:pt x="15239" y="7620"/>
                  </a:cubicBezTo>
                  <a:cubicBezTo>
                    <a:pt x="15239" y="12700"/>
                    <a:pt x="12700" y="15240"/>
                    <a:pt x="7620" y="15240"/>
                  </a:cubicBezTo>
                  <a:cubicBezTo>
                    <a:pt x="2539" y="15240"/>
                    <a:pt x="0" y="12700"/>
                    <a:pt x="0" y="7620"/>
                  </a:cubicBezTo>
                  <a:cubicBezTo>
                    <a:pt x="0" y="2540"/>
                    <a:pt x="2539" y="0"/>
                    <a:pt x="7620" y="0"/>
                  </a:cubicBezTo>
                  <a:close/>
                  <a:moveTo>
                    <a:pt x="13970" y="25400"/>
                  </a:moveTo>
                  <a:lnTo>
                    <a:pt x="13970" y="88900"/>
                  </a:lnTo>
                  <a:lnTo>
                    <a:pt x="2539" y="88900"/>
                  </a:lnTo>
                  <a:lnTo>
                    <a:pt x="2539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0D708B4B-3011-E738-691C-3F657CFCDD66}"/>
                </a:ext>
              </a:extLst>
            </p:cNvPr>
            <p:cNvSpPr/>
            <p:nvPr/>
          </p:nvSpPr>
          <p:spPr>
            <a:xfrm>
              <a:off x="8547100" y="7381240"/>
              <a:ext cx="43180" cy="83819"/>
            </a:xfrm>
            <a:custGeom>
              <a:avLst/>
              <a:gdLst>
                <a:gd name="connsiteX0" fmla="*/ 11430 w 43180"/>
                <a:gd name="connsiteY0" fmla="*/ 19050 h 83819"/>
                <a:gd name="connsiteX1" fmla="*/ 11430 w 43180"/>
                <a:gd name="connsiteY1" fmla="*/ 0 h 83819"/>
                <a:gd name="connsiteX2" fmla="*/ 22860 w 43180"/>
                <a:gd name="connsiteY2" fmla="*/ 0 h 83819"/>
                <a:gd name="connsiteX3" fmla="*/ 22860 w 43180"/>
                <a:gd name="connsiteY3" fmla="*/ 19050 h 83819"/>
                <a:gd name="connsiteX4" fmla="*/ 41910 w 43180"/>
                <a:gd name="connsiteY4" fmla="*/ 19050 h 83819"/>
                <a:gd name="connsiteX5" fmla="*/ 41910 w 43180"/>
                <a:gd name="connsiteY5" fmla="*/ 29210 h 83819"/>
                <a:gd name="connsiteX6" fmla="*/ 22860 w 43180"/>
                <a:gd name="connsiteY6" fmla="*/ 29210 h 83819"/>
                <a:gd name="connsiteX7" fmla="*/ 22860 w 43180"/>
                <a:gd name="connsiteY7" fmla="*/ 62230 h 83819"/>
                <a:gd name="connsiteX8" fmla="*/ 31750 w 43180"/>
                <a:gd name="connsiteY8" fmla="*/ 73660 h 83819"/>
                <a:gd name="connsiteX9" fmla="*/ 43180 w 43180"/>
                <a:gd name="connsiteY9" fmla="*/ 71120 h 83819"/>
                <a:gd name="connsiteX10" fmla="*/ 43180 w 43180"/>
                <a:gd name="connsiteY10" fmla="*/ 81280 h 83819"/>
                <a:gd name="connsiteX11" fmla="*/ 29210 w 43180"/>
                <a:gd name="connsiteY11" fmla="*/ 83820 h 83819"/>
                <a:gd name="connsiteX12" fmla="*/ 10160 w 43180"/>
                <a:gd name="connsiteY12" fmla="*/ 64770 h 83819"/>
                <a:gd name="connsiteX13" fmla="*/ 10160 w 43180"/>
                <a:gd name="connsiteY13" fmla="*/ 27940 h 83819"/>
                <a:gd name="connsiteX14" fmla="*/ 0 w 43180"/>
                <a:gd name="connsiteY14" fmla="*/ 27940 h 83819"/>
                <a:gd name="connsiteX15" fmla="*/ 0 w 43180"/>
                <a:gd name="connsiteY15" fmla="*/ 17780 h 83819"/>
                <a:gd name="connsiteX16" fmla="*/ 10160 w 43180"/>
                <a:gd name="connsiteY16" fmla="*/ 17780 h 83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3180" h="83819">
                  <a:moveTo>
                    <a:pt x="11430" y="19050"/>
                  </a:moveTo>
                  <a:lnTo>
                    <a:pt x="11430" y="0"/>
                  </a:lnTo>
                  <a:lnTo>
                    <a:pt x="22860" y="0"/>
                  </a:lnTo>
                  <a:lnTo>
                    <a:pt x="22860" y="19050"/>
                  </a:lnTo>
                  <a:lnTo>
                    <a:pt x="41910" y="19050"/>
                  </a:lnTo>
                  <a:lnTo>
                    <a:pt x="41910" y="29210"/>
                  </a:lnTo>
                  <a:lnTo>
                    <a:pt x="22860" y="29210"/>
                  </a:lnTo>
                  <a:lnTo>
                    <a:pt x="22860" y="62230"/>
                  </a:lnTo>
                  <a:cubicBezTo>
                    <a:pt x="22860" y="71120"/>
                    <a:pt x="26670" y="73660"/>
                    <a:pt x="31750" y="73660"/>
                  </a:cubicBezTo>
                  <a:cubicBezTo>
                    <a:pt x="36830" y="73660"/>
                    <a:pt x="40640" y="73660"/>
                    <a:pt x="43180" y="71120"/>
                  </a:cubicBezTo>
                  <a:lnTo>
                    <a:pt x="43180" y="81280"/>
                  </a:lnTo>
                  <a:cubicBezTo>
                    <a:pt x="40640" y="82550"/>
                    <a:pt x="35560" y="83820"/>
                    <a:pt x="29210" y="83820"/>
                  </a:cubicBezTo>
                  <a:cubicBezTo>
                    <a:pt x="20320" y="83820"/>
                    <a:pt x="10160" y="78740"/>
                    <a:pt x="10160" y="64770"/>
                  </a:cubicBezTo>
                  <a:lnTo>
                    <a:pt x="10160" y="27940"/>
                  </a:lnTo>
                  <a:lnTo>
                    <a:pt x="0" y="27940"/>
                  </a:lnTo>
                  <a:lnTo>
                    <a:pt x="0" y="17780"/>
                  </a:lnTo>
                  <a:lnTo>
                    <a:pt x="10160" y="177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03E6872C-EAB7-4099-5982-525CCE6009DA}"/>
                </a:ext>
              </a:extLst>
            </p:cNvPr>
            <p:cNvSpPr/>
            <p:nvPr/>
          </p:nvSpPr>
          <p:spPr>
            <a:xfrm>
              <a:off x="8638540" y="7372350"/>
              <a:ext cx="62229" cy="91440"/>
            </a:xfrm>
            <a:custGeom>
              <a:avLst/>
              <a:gdLst>
                <a:gd name="connsiteX0" fmla="*/ 62230 w 62229"/>
                <a:gd name="connsiteY0" fmla="*/ 66040 h 91440"/>
                <a:gd name="connsiteX1" fmla="*/ 31750 w 62229"/>
                <a:gd name="connsiteY1" fmla="*/ 91440 h 91440"/>
                <a:gd name="connsiteX2" fmla="*/ 0 w 62229"/>
                <a:gd name="connsiteY2" fmla="*/ 91440 h 91440"/>
                <a:gd name="connsiteX3" fmla="*/ 0 w 62229"/>
                <a:gd name="connsiteY3" fmla="*/ 0 h 91440"/>
                <a:gd name="connsiteX4" fmla="*/ 27940 w 62229"/>
                <a:gd name="connsiteY4" fmla="*/ 0 h 91440"/>
                <a:gd name="connsiteX5" fmla="*/ 58420 w 62229"/>
                <a:gd name="connsiteY5" fmla="*/ 25400 h 91440"/>
                <a:gd name="connsiteX6" fmla="*/ 46990 w 62229"/>
                <a:gd name="connsiteY6" fmla="*/ 43180 h 91440"/>
                <a:gd name="connsiteX7" fmla="*/ 62230 w 62229"/>
                <a:gd name="connsiteY7" fmla="*/ 66040 h 91440"/>
                <a:gd name="connsiteX8" fmla="*/ 36830 w 62229"/>
                <a:gd name="connsiteY8" fmla="*/ 39370 h 91440"/>
                <a:gd name="connsiteX9" fmla="*/ 45720 w 62229"/>
                <a:gd name="connsiteY9" fmla="*/ 25400 h 91440"/>
                <a:gd name="connsiteX10" fmla="*/ 29210 w 62229"/>
                <a:gd name="connsiteY10" fmla="*/ 10160 h 91440"/>
                <a:gd name="connsiteX11" fmla="*/ 12700 w 62229"/>
                <a:gd name="connsiteY11" fmla="*/ 10160 h 91440"/>
                <a:gd name="connsiteX12" fmla="*/ 12700 w 62229"/>
                <a:gd name="connsiteY12" fmla="*/ 39370 h 91440"/>
                <a:gd name="connsiteX13" fmla="*/ 36830 w 62229"/>
                <a:gd name="connsiteY13" fmla="*/ 39370 h 91440"/>
                <a:gd name="connsiteX14" fmla="*/ 12700 w 62229"/>
                <a:gd name="connsiteY14" fmla="*/ 81280 h 91440"/>
                <a:gd name="connsiteX15" fmla="*/ 33020 w 62229"/>
                <a:gd name="connsiteY15" fmla="*/ 81280 h 91440"/>
                <a:gd name="connsiteX16" fmla="*/ 50800 w 62229"/>
                <a:gd name="connsiteY16" fmla="*/ 64770 h 91440"/>
                <a:gd name="connsiteX17" fmla="*/ 35560 w 62229"/>
                <a:gd name="connsiteY17" fmla="*/ 48260 h 91440"/>
                <a:gd name="connsiteX18" fmla="*/ 12700 w 62229"/>
                <a:gd name="connsiteY18" fmla="*/ 48260 h 91440"/>
                <a:gd name="connsiteX19" fmla="*/ 12700 w 62229"/>
                <a:gd name="connsiteY19" fmla="*/ 8001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2229" h="91440">
                  <a:moveTo>
                    <a:pt x="62230" y="66040"/>
                  </a:moveTo>
                  <a:cubicBezTo>
                    <a:pt x="62230" y="81280"/>
                    <a:pt x="49530" y="91440"/>
                    <a:pt x="31750" y="91440"/>
                  </a:cubicBezTo>
                  <a:lnTo>
                    <a:pt x="0" y="91440"/>
                  </a:lnTo>
                  <a:lnTo>
                    <a:pt x="0" y="0"/>
                  </a:lnTo>
                  <a:lnTo>
                    <a:pt x="27940" y="0"/>
                  </a:lnTo>
                  <a:cubicBezTo>
                    <a:pt x="45720" y="0"/>
                    <a:pt x="58420" y="8890"/>
                    <a:pt x="58420" y="25400"/>
                  </a:cubicBezTo>
                  <a:cubicBezTo>
                    <a:pt x="58420" y="41910"/>
                    <a:pt x="54610" y="40640"/>
                    <a:pt x="46990" y="43180"/>
                  </a:cubicBezTo>
                  <a:cubicBezTo>
                    <a:pt x="55880" y="46990"/>
                    <a:pt x="62230" y="55880"/>
                    <a:pt x="62230" y="66040"/>
                  </a:cubicBezTo>
                  <a:close/>
                  <a:moveTo>
                    <a:pt x="36830" y="39370"/>
                  </a:moveTo>
                  <a:cubicBezTo>
                    <a:pt x="41910" y="38100"/>
                    <a:pt x="45720" y="33020"/>
                    <a:pt x="45720" y="25400"/>
                  </a:cubicBezTo>
                  <a:cubicBezTo>
                    <a:pt x="45720" y="17780"/>
                    <a:pt x="39370" y="10160"/>
                    <a:pt x="29210" y="10160"/>
                  </a:cubicBezTo>
                  <a:lnTo>
                    <a:pt x="12700" y="10160"/>
                  </a:lnTo>
                  <a:lnTo>
                    <a:pt x="12700" y="39370"/>
                  </a:lnTo>
                  <a:lnTo>
                    <a:pt x="36830" y="39370"/>
                  </a:lnTo>
                  <a:close/>
                  <a:moveTo>
                    <a:pt x="12700" y="81280"/>
                  </a:moveTo>
                  <a:lnTo>
                    <a:pt x="33020" y="81280"/>
                  </a:lnTo>
                  <a:cubicBezTo>
                    <a:pt x="43180" y="81280"/>
                    <a:pt x="50800" y="74930"/>
                    <a:pt x="50800" y="64770"/>
                  </a:cubicBezTo>
                  <a:cubicBezTo>
                    <a:pt x="50800" y="54610"/>
                    <a:pt x="44450" y="48260"/>
                    <a:pt x="35560" y="48260"/>
                  </a:cubicBezTo>
                  <a:lnTo>
                    <a:pt x="12700" y="48260"/>
                  </a:lnTo>
                  <a:lnTo>
                    <a:pt x="12700" y="800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FBAC6A26-804D-BD38-9095-6AE5CA87FD13}"/>
                </a:ext>
              </a:extLst>
            </p:cNvPr>
            <p:cNvSpPr/>
            <p:nvPr/>
          </p:nvSpPr>
          <p:spPr>
            <a:xfrm>
              <a:off x="87172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5DA41541-69FB-D824-C66D-8321AF3E732B}"/>
                </a:ext>
              </a:extLst>
            </p:cNvPr>
            <p:cNvSpPr/>
            <p:nvPr/>
          </p:nvSpPr>
          <p:spPr>
            <a:xfrm>
              <a:off x="8760459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9690 h 66040"/>
                <a:gd name="connsiteX18" fmla="*/ 40640 w 53340"/>
                <a:gd name="connsiteY18" fmla="*/ 3937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254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9690"/>
                    <a:pt x="21590" y="59690"/>
                  </a:cubicBezTo>
                  <a:cubicBezTo>
                    <a:pt x="31750" y="59690"/>
                    <a:pt x="40640" y="49530"/>
                    <a:pt x="4064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DE1E865B-1477-BB0E-8C70-C8FF438C9EF8}"/>
                </a:ext>
              </a:extLst>
            </p:cNvPr>
            <p:cNvSpPr/>
            <p:nvPr/>
          </p:nvSpPr>
          <p:spPr>
            <a:xfrm>
              <a:off x="8834119" y="7399019"/>
              <a:ext cx="55880" cy="66040"/>
            </a:xfrm>
            <a:custGeom>
              <a:avLst/>
              <a:gdLst>
                <a:gd name="connsiteX0" fmla="*/ 10161 w 55880"/>
                <a:gd name="connsiteY0" fmla="*/ 1270 h 66040"/>
                <a:gd name="connsiteX1" fmla="*/ 10161 w 55880"/>
                <a:gd name="connsiteY1" fmla="*/ 10161 h 66040"/>
                <a:gd name="connsiteX2" fmla="*/ 10161 w 55880"/>
                <a:gd name="connsiteY2" fmla="*/ 15240 h 66040"/>
                <a:gd name="connsiteX3" fmla="*/ 10161 w 55880"/>
                <a:gd name="connsiteY3" fmla="*/ 15240 h 66040"/>
                <a:gd name="connsiteX4" fmla="*/ 34290 w 55880"/>
                <a:gd name="connsiteY4" fmla="*/ 0 h 66040"/>
                <a:gd name="connsiteX5" fmla="*/ 55880 w 55880"/>
                <a:gd name="connsiteY5" fmla="*/ 25400 h 66040"/>
                <a:gd name="connsiteX6" fmla="*/ 55880 w 55880"/>
                <a:gd name="connsiteY6" fmla="*/ 64770 h 66040"/>
                <a:gd name="connsiteX7" fmla="*/ 44450 w 55880"/>
                <a:gd name="connsiteY7" fmla="*/ 64770 h 66040"/>
                <a:gd name="connsiteX8" fmla="*/ 44450 w 55880"/>
                <a:gd name="connsiteY8" fmla="*/ 27940 h 66040"/>
                <a:gd name="connsiteX9" fmla="*/ 33020 w 55880"/>
                <a:gd name="connsiteY9" fmla="*/ 11430 h 66040"/>
                <a:gd name="connsiteX10" fmla="*/ 11430 w 55880"/>
                <a:gd name="connsiteY10" fmla="*/ 34290 h 66040"/>
                <a:gd name="connsiteX11" fmla="*/ 11430 w 55880"/>
                <a:gd name="connsiteY11" fmla="*/ 66040 h 66040"/>
                <a:gd name="connsiteX12" fmla="*/ 0 w 55880"/>
                <a:gd name="connsiteY12" fmla="*/ 66040 h 66040"/>
                <a:gd name="connsiteX13" fmla="*/ 0 w 55880"/>
                <a:gd name="connsiteY13" fmla="*/ 2540 h 66040"/>
                <a:gd name="connsiteX14" fmla="*/ 11430 w 5588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880" h="66040">
                  <a:moveTo>
                    <a:pt x="10161" y="1270"/>
                  </a:moveTo>
                  <a:lnTo>
                    <a:pt x="10161" y="10161"/>
                  </a:lnTo>
                  <a:cubicBezTo>
                    <a:pt x="10161" y="12700"/>
                    <a:pt x="10161" y="15240"/>
                    <a:pt x="10161" y="15240"/>
                  </a:cubicBezTo>
                  <a:lnTo>
                    <a:pt x="10161" y="15240"/>
                  </a:lnTo>
                  <a:cubicBezTo>
                    <a:pt x="12700" y="8890"/>
                    <a:pt x="20320" y="0"/>
                    <a:pt x="34290" y="0"/>
                  </a:cubicBezTo>
                  <a:cubicBezTo>
                    <a:pt x="48261" y="0"/>
                    <a:pt x="55880" y="8890"/>
                    <a:pt x="55880" y="25400"/>
                  </a:cubicBezTo>
                  <a:lnTo>
                    <a:pt x="55880" y="64770"/>
                  </a:lnTo>
                  <a:lnTo>
                    <a:pt x="44450" y="64770"/>
                  </a:lnTo>
                  <a:lnTo>
                    <a:pt x="44450" y="27940"/>
                  </a:lnTo>
                  <a:cubicBezTo>
                    <a:pt x="44450" y="19050"/>
                    <a:pt x="43180" y="11430"/>
                    <a:pt x="33020" y="11430"/>
                  </a:cubicBezTo>
                  <a:cubicBezTo>
                    <a:pt x="22861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032F9E56-65F4-98A2-B39E-85B4D4B5021B}"/>
                </a:ext>
              </a:extLst>
            </p:cNvPr>
            <p:cNvSpPr/>
            <p:nvPr/>
          </p:nvSpPr>
          <p:spPr>
            <a:xfrm>
              <a:off x="8906509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683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699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A70A4FCA-0D71-23A2-6B59-960ABB41749C}"/>
                </a:ext>
              </a:extLst>
            </p:cNvPr>
            <p:cNvSpPr/>
            <p:nvPr/>
          </p:nvSpPr>
          <p:spPr>
            <a:xfrm>
              <a:off x="9019540" y="7371080"/>
              <a:ext cx="76200" cy="93979"/>
            </a:xfrm>
            <a:custGeom>
              <a:avLst/>
              <a:gdLst>
                <a:gd name="connsiteX0" fmla="*/ 48260 w 76200"/>
                <a:gd name="connsiteY0" fmla="*/ 93980 h 93979"/>
                <a:gd name="connsiteX1" fmla="*/ 0 w 76200"/>
                <a:gd name="connsiteY1" fmla="*/ 46989 h 93979"/>
                <a:gd name="connsiteX2" fmla="*/ 48260 w 76200"/>
                <a:gd name="connsiteY2" fmla="*/ 0 h 93979"/>
                <a:gd name="connsiteX3" fmla="*/ 74930 w 76200"/>
                <a:gd name="connsiteY3" fmla="*/ 6350 h 93979"/>
                <a:gd name="connsiteX4" fmla="*/ 74930 w 76200"/>
                <a:gd name="connsiteY4" fmla="*/ 17780 h 93979"/>
                <a:gd name="connsiteX5" fmla="*/ 46990 w 76200"/>
                <a:gd name="connsiteY5" fmla="*/ 11430 h 93979"/>
                <a:gd name="connsiteX6" fmla="*/ 11430 w 76200"/>
                <a:gd name="connsiteY6" fmla="*/ 46989 h 93979"/>
                <a:gd name="connsiteX7" fmla="*/ 46990 w 76200"/>
                <a:gd name="connsiteY7" fmla="*/ 82550 h 93979"/>
                <a:gd name="connsiteX8" fmla="*/ 64770 w 76200"/>
                <a:gd name="connsiteY8" fmla="*/ 78739 h 93979"/>
                <a:gd name="connsiteX9" fmla="*/ 64770 w 76200"/>
                <a:gd name="connsiteY9" fmla="*/ 50800 h 93979"/>
                <a:gd name="connsiteX10" fmla="*/ 76200 w 76200"/>
                <a:gd name="connsiteY10" fmla="*/ 50800 h 93979"/>
                <a:gd name="connsiteX11" fmla="*/ 76200 w 76200"/>
                <a:gd name="connsiteY11" fmla="*/ 86360 h 93979"/>
                <a:gd name="connsiteX12" fmla="*/ 45720 w 76200"/>
                <a:gd name="connsiteY12" fmla="*/ 9271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200" h="93979">
                  <a:moveTo>
                    <a:pt x="48260" y="93980"/>
                  </a:moveTo>
                  <a:cubicBezTo>
                    <a:pt x="20320" y="93980"/>
                    <a:pt x="0" y="73660"/>
                    <a:pt x="0" y="46989"/>
                  </a:cubicBezTo>
                  <a:cubicBezTo>
                    <a:pt x="0" y="20320"/>
                    <a:pt x="20320" y="0"/>
                    <a:pt x="48260" y="0"/>
                  </a:cubicBezTo>
                  <a:cubicBezTo>
                    <a:pt x="76200" y="0"/>
                    <a:pt x="72390" y="5080"/>
                    <a:pt x="74930" y="6350"/>
                  </a:cubicBezTo>
                  <a:lnTo>
                    <a:pt x="74930" y="17780"/>
                  </a:lnTo>
                  <a:cubicBezTo>
                    <a:pt x="68580" y="15239"/>
                    <a:pt x="59690" y="11430"/>
                    <a:pt x="46990" y="11430"/>
                  </a:cubicBezTo>
                  <a:cubicBezTo>
                    <a:pt x="25400" y="11430"/>
                    <a:pt x="11430" y="26670"/>
                    <a:pt x="11430" y="46989"/>
                  </a:cubicBezTo>
                  <a:cubicBezTo>
                    <a:pt x="11430" y="67310"/>
                    <a:pt x="26670" y="82550"/>
                    <a:pt x="46990" y="82550"/>
                  </a:cubicBezTo>
                  <a:cubicBezTo>
                    <a:pt x="67310" y="82550"/>
                    <a:pt x="60960" y="81280"/>
                    <a:pt x="64770" y="78739"/>
                  </a:cubicBezTo>
                  <a:lnTo>
                    <a:pt x="64770" y="50800"/>
                  </a:lnTo>
                  <a:lnTo>
                    <a:pt x="76200" y="50800"/>
                  </a:lnTo>
                  <a:lnTo>
                    <a:pt x="76200" y="86360"/>
                  </a:lnTo>
                  <a:cubicBezTo>
                    <a:pt x="68580" y="90170"/>
                    <a:pt x="57150" y="92710"/>
                    <a:pt x="45720" y="927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D74C5BA8-BDFF-CC8F-B52F-8D90C0F00CB1}"/>
                </a:ext>
              </a:extLst>
            </p:cNvPr>
            <p:cNvSpPr/>
            <p:nvPr/>
          </p:nvSpPr>
          <p:spPr>
            <a:xfrm>
              <a:off x="9113519" y="7399019"/>
              <a:ext cx="54610" cy="66040"/>
            </a:xfrm>
            <a:custGeom>
              <a:avLst/>
              <a:gdLst>
                <a:gd name="connsiteX0" fmla="*/ 45720 w 54610"/>
                <a:gd name="connsiteY0" fmla="*/ 64770 h 66040"/>
                <a:gd name="connsiteX1" fmla="*/ 45720 w 54610"/>
                <a:gd name="connsiteY1" fmla="*/ 55880 h 66040"/>
                <a:gd name="connsiteX2" fmla="*/ 45720 w 54610"/>
                <a:gd name="connsiteY2" fmla="*/ 50800 h 66040"/>
                <a:gd name="connsiteX3" fmla="*/ 45720 w 54610"/>
                <a:gd name="connsiteY3" fmla="*/ 50800 h 66040"/>
                <a:gd name="connsiteX4" fmla="*/ 21590 w 54610"/>
                <a:gd name="connsiteY4" fmla="*/ 66040 h 66040"/>
                <a:gd name="connsiteX5" fmla="*/ 0 w 54610"/>
                <a:gd name="connsiteY5" fmla="*/ 40640 h 66040"/>
                <a:gd name="connsiteX6" fmla="*/ 0 w 54610"/>
                <a:gd name="connsiteY6" fmla="*/ 1270 h 66040"/>
                <a:gd name="connsiteX7" fmla="*/ 11430 w 54610"/>
                <a:gd name="connsiteY7" fmla="*/ 1270 h 66040"/>
                <a:gd name="connsiteX8" fmla="*/ 11430 w 54610"/>
                <a:gd name="connsiteY8" fmla="*/ 38100 h 66040"/>
                <a:gd name="connsiteX9" fmla="*/ 22861 w 54610"/>
                <a:gd name="connsiteY9" fmla="*/ 54611 h 66040"/>
                <a:gd name="connsiteX10" fmla="*/ 43180 w 54610"/>
                <a:gd name="connsiteY10" fmla="*/ 31750 h 66040"/>
                <a:gd name="connsiteX11" fmla="*/ 43180 w 54610"/>
                <a:gd name="connsiteY11" fmla="*/ 0 h 66040"/>
                <a:gd name="connsiteX12" fmla="*/ 54611 w 54610"/>
                <a:gd name="connsiteY12" fmla="*/ 0 h 66040"/>
                <a:gd name="connsiteX13" fmla="*/ 54611 w 54610"/>
                <a:gd name="connsiteY13" fmla="*/ 63500 h 66040"/>
                <a:gd name="connsiteX14" fmla="*/ 43180 w 54610"/>
                <a:gd name="connsiteY14" fmla="*/ 635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610" h="66040">
                  <a:moveTo>
                    <a:pt x="45720" y="64770"/>
                  </a:moveTo>
                  <a:lnTo>
                    <a:pt x="45720" y="55880"/>
                  </a:lnTo>
                  <a:cubicBezTo>
                    <a:pt x="45720" y="53340"/>
                    <a:pt x="45720" y="50800"/>
                    <a:pt x="45720" y="50800"/>
                  </a:cubicBezTo>
                  <a:lnTo>
                    <a:pt x="45720" y="50800"/>
                  </a:lnTo>
                  <a:cubicBezTo>
                    <a:pt x="43180" y="55880"/>
                    <a:pt x="35561" y="66040"/>
                    <a:pt x="21590" y="66040"/>
                  </a:cubicBezTo>
                  <a:cubicBezTo>
                    <a:pt x="7620" y="66040"/>
                    <a:pt x="0" y="57150"/>
                    <a:pt x="0" y="40640"/>
                  </a:cubicBezTo>
                  <a:lnTo>
                    <a:pt x="0" y="1270"/>
                  </a:lnTo>
                  <a:lnTo>
                    <a:pt x="11430" y="1270"/>
                  </a:lnTo>
                  <a:lnTo>
                    <a:pt x="11430" y="38100"/>
                  </a:lnTo>
                  <a:cubicBezTo>
                    <a:pt x="11430" y="46990"/>
                    <a:pt x="12700" y="54611"/>
                    <a:pt x="22861" y="54611"/>
                  </a:cubicBezTo>
                  <a:cubicBezTo>
                    <a:pt x="33020" y="54611"/>
                    <a:pt x="43180" y="44450"/>
                    <a:pt x="43180" y="31750"/>
                  </a:cubicBezTo>
                  <a:lnTo>
                    <a:pt x="43180" y="0"/>
                  </a:lnTo>
                  <a:lnTo>
                    <a:pt x="54611" y="0"/>
                  </a:lnTo>
                  <a:lnTo>
                    <a:pt x="54611" y="63500"/>
                  </a:lnTo>
                  <a:lnTo>
                    <a:pt x="43180" y="635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EBEDC3-0F48-D12D-052D-2912964E6A48}"/>
                </a:ext>
              </a:extLst>
            </p:cNvPr>
            <p:cNvSpPr/>
            <p:nvPr/>
          </p:nvSpPr>
          <p:spPr>
            <a:xfrm>
              <a:off x="9190990" y="7374890"/>
              <a:ext cx="15240" cy="88900"/>
            </a:xfrm>
            <a:custGeom>
              <a:avLst/>
              <a:gdLst>
                <a:gd name="connsiteX0" fmla="*/ 7620 w 15240"/>
                <a:gd name="connsiteY0" fmla="*/ 0 h 88900"/>
                <a:gd name="connsiteX1" fmla="*/ 15240 w 15240"/>
                <a:gd name="connsiteY1" fmla="*/ 7620 h 88900"/>
                <a:gd name="connsiteX2" fmla="*/ 7620 w 15240"/>
                <a:gd name="connsiteY2" fmla="*/ 15240 h 88900"/>
                <a:gd name="connsiteX3" fmla="*/ 0 w 15240"/>
                <a:gd name="connsiteY3" fmla="*/ 7620 h 88900"/>
                <a:gd name="connsiteX4" fmla="*/ 7620 w 15240"/>
                <a:gd name="connsiteY4" fmla="*/ 0 h 88900"/>
                <a:gd name="connsiteX5" fmla="*/ 13970 w 15240"/>
                <a:gd name="connsiteY5" fmla="*/ 25400 h 88900"/>
                <a:gd name="connsiteX6" fmla="*/ 13970 w 15240"/>
                <a:gd name="connsiteY6" fmla="*/ 88900 h 88900"/>
                <a:gd name="connsiteX7" fmla="*/ 2540 w 15240"/>
                <a:gd name="connsiteY7" fmla="*/ 88900 h 88900"/>
                <a:gd name="connsiteX8" fmla="*/ 2540 w 15240"/>
                <a:gd name="connsiteY8" fmla="*/ 25400 h 88900"/>
                <a:gd name="connsiteX9" fmla="*/ 13970 w 15240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0" h="88900">
                  <a:moveTo>
                    <a:pt x="7620" y="0"/>
                  </a:moveTo>
                  <a:cubicBezTo>
                    <a:pt x="11430" y="0"/>
                    <a:pt x="15240" y="2540"/>
                    <a:pt x="15240" y="7620"/>
                  </a:cubicBezTo>
                  <a:cubicBezTo>
                    <a:pt x="15240" y="12700"/>
                    <a:pt x="12700" y="15240"/>
                    <a:pt x="7620" y="15240"/>
                  </a:cubicBezTo>
                  <a:cubicBezTo>
                    <a:pt x="2540" y="15240"/>
                    <a:pt x="0" y="12700"/>
                    <a:pt x="0" y="7620"/>
                  </a:cubicBezTo>
                  <a:cubicBezTo>
                    <a:pt x="0" y="2540"/>
                    <a:pt x="2540" y="0"/>
                    <a:pt x="7620" y="0"/>
                  </a:cubicBezTo>
                  <a:close/>
                  <a:moveTo>
                    <a:pt x="13970" y="25400"/>
                  </a:moveTo>
                  <a:lnTo>
                    <a:pt x="13970" y="88900"/>
                  </a:lnTo>
                  <a:lnTo>
                    <a:pt x="2540" y="88900"/>
                  </a:lnTo>
                  <a:lnTo>
                    <a:pt x="2540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5656BCB3-7D2B-D0BB-0CB0-E6E02B874F10}"/>
                </a:ext>
              </a:extLst>
            </p:cNvPr>
            <p:cNvSpPr/>
            <p:nvPr/>
          </p:nvSpPr>
          <p:spPr>
            <a:xfrm>
              <a:off x="9222740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683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699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7B68BFE-FF4E-AF36-550D-13DB8DAD95A2}"/>
                </a:ext>
              </a:extLst>
            </p:cNvPr>
            <p:cNvSpPr/>
            <p:nvPr/>
          </p:nvSpPr>
          <p:spPr>
            <a:xfrm>
              <a:off x="9304019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0480 w 59690"/>
                <a:gd name="connsiteY10" fmla="*/ 11430 h 66040"/>
                <a:gd name="connsiteX11" fmla="*/ 11430 w 59690"/>
                <a:gd name="connsiteY11" fmla="*/ 29210 h 66040"/>
                <a:gd name="connsiteX12" fmla="*/ 46990 w 59690"/>
                <a:gd name="connsiteY12" fmla="*/ 29210 h 66040"/>
                <a:gd name="connsiteX13" fmla="*/ 3048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90" y="29210"/>
                  </a:lnTo>
                  <a:cubicBezTo>
                    <a:pt x="46990" y="20320"/>
                    <a:pt x="40640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1BF2DEE5-6DCC-CED5-2772-DD534689C6AE}"/>
                </a:ext>
              </a:extLst>
            </p:cNvPr>
            <p:cNvSpPr/>
            <p:nvPr/>
          </p:nvSpPr>
          <p:spPr>
            <a:xfrm>
              <a:off x="9380219" y="7372350"/>
              <a:ext cx="25400" cy="92709"/>
            </a:xfrm>
            <a:custGeom>
              <a:avLst/>
              <a:gdLst>
                <a:gd name="connsiteX0" fmla="*/ 1270 w 25400"/>
                <a:gd name="connsiteY0" fmla="*/ 0 h 92709"/>
                <a:gd name="connsiteX1" fmla="*/ 12700 w 25400"/>
                <a:gd name="connsiteY1" fmla="*/ 0 h 92709"/>
                <a:gd name="connsiteX2" fmla="*/ 12700 w 25400"/>
                <a:gd name="connsiteY2" fmla="*/ 72390 h 92709"/>
                <a:gd name="connsiteX3" fmla="*/ 20320 w 25400"/>
                <a:gd name="connsiteY3" fmla="*/ 82550 h 92709"/>
                <a:gd name="connsiteX4" fmla="*/ 25400 w 25400"/>
                <a:gd name="connsiteY4" fmla="*/ 82550 h 92709"/>
                <a:gd name="connsiteX5" fmla="*/ 25400 w 25400"/>
                <a:gd name="connsiteY5" fmla="*/ 92710 h 92709"/>
                <a:gd name="connsiteX6" fmla="*/ 16511 w 25400"/>
                <a:gd name="connsiteY6" fmla="*/ 92710 h 92709"/>
                <a:gd name="connsiteX7" fmla="*/ 0 w 25400"/>
                <a:gd name="connsiteY7" fmla="*/ 74930 h 92709"/>
                <a:gd name="connsiteX8" fmla="*/ 0 w 25400"/>
                <a:gd name="connsiteY8" fmla="*/ 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400" h="92709">
                  <a:moveTo>
                    <a:pt x="1270" y="0"/>
                  </a:moveTo>
                  <a:lnTo>
                    <a:pt x="12700" y="0"/>
                  </a:lnTo>
                  <a:lnTo>
                    <a:pt x="12700" y="72390"/>
                  </a:lnTo>
                  <a:cubicBezTo>
                    <a:pt x="12700" y="78740"/>
                    <a:pt x="15240" y="82550"/>
                    <a:pt x="20320" y="82550"/>
                  </a:cubicBezTo>
                  <a:cubicBezTo>
                    <a:pt x="25400" y="82550"/>
                    <a:pt x="25400" y="82550"/>
                    <a:pt x="25400" y="82550"/>
                  </a:cubicBezTo>
                  <a:lnTo>
                    <a:pt x="25400" y="92710"/>
                  </a:lnTo>
                  <a:cubicBezTo>
                    <a:pt x="25400" y="92710"/>
                    <a:pt x="21590" y="92710"/>
                    <a:pt x="16511" y="92710"/>
                  </a:cubicBezTo>
                  <a:cubicBezTo>
                    <a:pt x="7620" y="92710"/>
                    <a:pt x="0" y="87630"/>
                    <a:pt x="0" y="7493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F734A7B2-76A1-FCD1-F95D-1BC48A1D13C4}"/>
                </a:ext>
              </a:extLst>
            </p:cNvPr>
            <p:cNvSpPr/>
            <p:nvPr/>
          </p:nvSpPr>
          <p:spPr>
            <a:xfrm>
              <a:off x="9418319" y="7374890"/>
              <a:ext cx="15240" cy="88900"/>
            </a:xfrm>
            <a:custGeom>
              <a:avLst/>
              <a:gdLst>
                <a:gd name="connsiteX0" fmla="*/ 7620 w 15240"/>
                <a:gd name="connsiteY0" fmla="*/ 0 h 88900"/>
                <a:gd name="connsiteX1" fmla="*/ 15240 w 15240"/>
                <a:gd name="connsiteY1" fmla="*/ 7620 h 88900"/>
                <a:gd name="connsiteX2" fmla="*/ 7620 w 15240"/>
                <a:gd name="connsiteY2" fmla="*/ 15240 h 88900"/>
                <a:gd name="connsiteX3" fmla="*/ 0 w 15240"/>
                <a:gd name="connsiteY3" fmla="*/ 7620 h 88900"/>
                <a:gd name="connsiteX4" fmla="*/ 7620 w 15240"/>
                <a:gd name="connsiteY4" fmla="*/ 0 h 88900"/>
                <a:gd name="connsiteX5" fmla="*/ 13970 w 15240"/>
                <a:gd name="connsiteY5" fmla="*/ 25400 h 88900"/>
                <a:gd name="connsiteX6" fmla="*/ 13970 w 15240"/>
                <a:gd name="connsiteY6" fmla="*/ 88900 h 88900"/>
                <a:gd name="connsiteX7" fmla="*/ 2540 w 15240"/>
                <a:gd name="connsiteY7" fmla="*/ 88900 h 88900"/>
                <a:gd name="connsiteX8" fmla="*/ 2540 w 15240"/>
                <a:gd name="connsiteY8" fmla="*/ 25400 h 88900"/>
                <a:gd name="connsiteX9" fmla="*/ 13970 w 15240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0" h="88900">
                  <a:moveTo>
                    <a:pt x="7620" y="0"/>
                  </a:moveTo>
                  <a:cubicBezTo>
                    <a:pt x="11430" y="0"/>
                    <a:pt x="15240" y="2540"/>
                    <a:pt x="15240" y="7620"/>
                  </a:cubicBezTo>
                  <a:cubicBezTo>
                    <a:pt x="15240" y="12700"/>
                    <a:pt x="12700" y="15240"/>
                    <a:pt x="7620" y="15240"/>
                  </a:cubicBezTo>
                  <a:cubicBezTo>
                    <a:pt x="2540" y="15240"/>
                    <a:pt x="0" y="12700"/>
                    <a:pt x="0" y="7620"/>
                  </a:cubicBezTo>
                  <a:cubicBezTo>
                    <a:pt x="0" y="2540"/>
                    <a:pt x="2540" y="0"/>
                    <a:pt x="7620" y="0"/>
                  </a:cubicBezTo>
                  <a:close/>
                  <a:moveTo>
                    <a:pt x="13970" y="25400"/>
                  </a:moveTo>
                  <a:lnTo>
                    <a:pt x="13970" y="88900"/>
                  </a:lnTo>
                  <a:lnTo>
                    <a:pt x="2540" y="88900"/>
                  </a:lnTo>
                  <a:lnTo>
                    <a:pt x="2540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5DB7FA33-7E52-FA05-4BC5-4359AA58CAC7}"/>
                </a:ext>
              </a:extLst>
            </p:cNvPr>
            <p:cNvSpPr/>
            <p:nvPr/>
          </p:nvSpPr>
          <p:spPr>
            <a:xfrm>
              <a:off x="9456419" y="7399019"/>
              <a:ext cx="55880" cy="66040"/>
            </a:xfrm>
            <a:custGeom>
              <a:avLst/>
              <a:gdLst>
                <a:gd name="connsiteX0" fmla="*/ 10161 w 55880"/>
                <a:gd name="connsiteY0" fmla="*/ 1270 h 66040"/>
                <a:gd name="connsiteX1" fmla="*/ 10161 w 55880"/>
                <a:gd name="connsiteY1" fmla="*/ 10161 h 66040"/>
                <a:gd name="connsiteX2" fmla="*/ 10161 w 55880"/>
                <a:gd name="connsiteY2" fmla="*/ 15240 h 66040"/>
                <a:gd name="connsiteX3" fmla="*/ 10161 w 55880"/>
                <a:gd name="connsiteY3" fmla="*/ 15240 h 66040"/>
                <a:gd name="connsiteX4" fmla="*/ 34290 w 55880"/>
                <a:gd name="connsiteY4" fmla="*/ 0 h 66040"/>
                <a:gd name="connsiteX5" fmla="*/ 55880 w 55880"/>
                <a:gd name="connsiteY5" fmla="*/ 25400 h 66040"/>
                <a:gd name="connsiteX6" fmla="*/ 55880 w 55880"/>
                <a:gd name="connsiteY6" fmla="*/ 64770 h 66040"/>
                <a:gd name="connsiteX7" fmla="*/ 44450 w 55880"/>
                <a:gd name="connsiteY7" fmla="*/ 64770 h 66040"/>
                <a:gd name="connsiteX8" fmla="*/ 44450 w 55880"/>
                <a:gd name="connsiteY8" fmla="*/ 27940 h 66040"/>
                <a:gd name="connsiteX9" fmla="*/ 33020 w 55880"/>
                <a:gd name="connsiteY9" fmla="*/ 11430 h 66040"/>
                <a:gd name="connsiteX10" fmla="*/ 11430 w 55880"/>
                <a:gd name="connsiteY10" fmla="*/ 34290 h 66040"/>
                <a:gd name="connsiteX11" fmla="*/ 11430 w 55880"/>
                <a:gd name="connsiteY11" fmla="*/ 66040 h 66040"/>
                <a:gd name="connsiteX12" fmla="*/ 0 w 55880"/>
                <a:gd name="connsiteY12" fmla="*/ 66040 h 66040"/>
                <a:gd name="connsiteX13" fmla="*/ 0 w 55880"/>
                <a:gd name="connsiteY13" fmla="*/ 2540 h 66040"/>
                <a:gd name="connsiteX14" fmla="*/ 11430 w 5588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880" h="66040">
                  <a:moveTo>
                    <a:pt x="10161" y="1270"/>
                  </a:moveTo>
                  <a:lnTo>
                    <a:pt x="10161" y="10161"/>
                  </a:lnTo>
                  <a:cubicBezTo>
                    <a:pt x="10161" y="12700"/>
                    <a:pt x="10161" y="15240"/>
                    <a:pt x="10161" y="15240"/>
                  </a:cubicBezTo>
                  <a:lnTo>
                    <a:pt x="10161" y="15240"/>
                  </a:lnTo>
                  <a:cubicBezTo>
                    <a:pt x="12700" y="8890"/>
                    <a:pt x="20320" y="0"/>
                    <a:pt x="34290" y="0"/>
                  </a:cubicBezTo>
                  <a:cubicBezTo>
                    <a:pt x="48261" y="0"/>
                    <a:pt x="55880" y="8890"/>
                    <a:pt x="55880" y="25400"/>
                  </a:cubicBezTo>
                  <a:lnTo>
                    <a:pt x="55880" y="64770"/>
                  </a:lnTo>
                  <a:lnTo>
                    <a:pt x="44450" y="64770"/>
                  </a:lnTo>
                  <a:lnTo>
                    <a:pt x="44450" y="27940"/>
                  </a:lnTo>
                  <a:cubicBezTo>
                    <a:pt x="44450" y="19050"/>
                    <a:pt x="43180" y="11430"/>
                    <a:pt x="33020" y="11430"/>
                  </a:cubicBezTo>
                  <a:cubicBezTo>
                    <a:pt x="22861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7C4C43EC-763D-ECC9-7119-B373D5BD1DB4}"/>
                </a:ext>
              </a:extLst>
            </p:cNvPr>
            <p:cNvSpPr/>
            <p:nvPr/>
          </p:nvSpPr>
          <p:spPr>
            <a:xfrm>
              <a:off x="9528809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0480 w 59690"/>
                <a:gd name="connsiteY10" fmla="*/ 11430 h 66040"/>
                <a:gd name="connsiteX11" fmla="*/ 11430 w 59690"/>
                <a:gd name="connsiteY11" fmla="*/ 29210 h 66040"/>
                <a:gd name="connsiteX12" fmla="*/ 46990 w 59690"/>
                <a:gd name="connsiteY12" fmla="*/ 29210 h 66040"/>
                <a:gd name="connsiteX13" fmla="*/ 3048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90" y="29210"/>
                  </a:lnTo>
                  <a:cubicBezTo>
                    <a:pt x="46990" y="20320"/>
                    <a:pt x="40640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5FF49C3F-BBF7-297D-0B83-ACD5F6CFAE05}"/>
                </a:ext>
              </a:extLst>
            </p:cNvPr>
            <p:cNvSpPr/>
            <p:nvPr/>
          </p:nvSpPr>
          <p:spPr>
            <a:xfrm>
              <a:off x="9599930" y="7399019"/>
              <a:ext cx="44450" cy="66040"/>
            </a:xfrm>
            <a:custGeom>
              <a:avLst/>
              <a:gdLst>
                <a:gd name="connsiteX0" fmla="*/ 19050 w 44450"/>
                <a:gd name="connsiteY0" fmla="*/ 38100 h 66040"/>
                <a:gd name="connsiteX1" fmla="*/ 0 w 44450"/>
                <a:gd name="connsiteY1" fmla="*/ 17780 h 66040"/>
                <a:gd name="connsiteX2" fmla="*/ 22860 w 44450"/>
                <a:gd name="connsiteY2" fmla="*/ 0 h 66040"/>
                <a:gd name="connsiteX3" fmla="*/ 40639 w 44450"/>
                <a:gd name="connsiteY3" fmla="*/ 3811 h 66040"/>
                <a:gd name="connsiteX4" fmla="*/ 40639 w 44450"/>
                <a:gd name="connsiteY4" fmla="*/ 13970 h 66040"/>
                <a:gd name="connsiteX5" fmla="*/ 24130 w 44450"/>
                <a:gd name="connsiteY5" fmla="*/ 10161 h 66040"/>
                <a:gd name="connsiteX6" fmla="*/ 11430 w 44450"/>
                <a:gd name="connsiteY6" fmla="*/ 17780 h 66040"/>
                <a:gd name="connsiteX7" fmla="*/ 24130 w 44450"/>
                <a:gd name="connsiteY7" fmla="*/ 27940 h 66040"/>
                <a:gd name="connsiteX8" fmla="*/ 44450 w 44450"/>
                <a:gd name="connsiteY8" fmla="*/ 48261 h 66040"/>
                <a:gd name="connsiteX9" fmla="*/ 21589 w 44450"/>
                <a:gd name="connsiteY9" fmla="*/ 66040 h 66040"/>
                <a:gd name="connsiteX10" fmla="*/ 1270 w 44450"/>
                <a:gd name="connsiteY10" fmla="*/ 62230 h 66040"/>
                <a:gd name="connsiteX11" fmla="*/ 1270 w 44450"/>
                <a:gd name="connsiteY11" fmla="*/ 52070 h 66040"/>
                <a:gd name="connsiteX12" fmla="*/ 21589 w 44450"/>
                <a:gd name="connsiteY12" fmla="*/ 57150 h 66040"/>
                <a:gd name="connsiteX13" fmla="*/ 34289 w 44450"/>
                <a:gd name="connsiteY13" fmla="*/ 48261 h 66040"/>
                <a:gd name="connsiteX14" fmla="*/ 20320 w 44450"/>
                <a:gd name="connsiteY14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450" h="66040">
                  <a:moveTo>
                    <a:pt x="19050" y="38100"/>
                  </a:moveTo>
                  <a:cubicBezTo>
                    <a:pt x="7620" y="34290"/>
                    <a:pt x="0" y="29211"/>
                    <a:pt x="0" y="17780"/>
                  </a:cubicBezTo>
                  <a:cubicBezTo>
                    <a:pt x="0" y="6350"/>
                    <a:pt x="8889" y="0"/>
                    <a:pt x="22860" y="0"/>
                  </a:cubicBezTo>
                  <a:cubicBezTo>
                    <a:pt x="36830" y="0"/>
                    <a:pt x="36830" y="1270"/>
                    <a:pt x="40639" y="3811"/>
                  </a:cubicBezTo>
                  <a:lnTo>
                    <a:pt x="40639" y="13970"/>
                  </a:lnTo>
                  <a:cubicBezTo>
                    <a:pt x="35560" y="11430"/>
                    <a:pt x="29210" y="10161"/>
                    <a:pt x="24130" y="10161"/>
                  </a:cubicBezTo>
                  <a:cubicBezTo>
                    <a:pt x="19050" y="10161"/>
                    <a:pt x="11430" y="12700"/>
                    <a:pt x="11430" y="17780"/>
                  </a:cubicBezTo>
                  <a:cubicBezTo>
                    <a:pt x="11430" y="22861"/>
                    <a:pt x="15239" y="25400"/>
                    <a:pt x="24130" y="27940"/>
                  </a:cubicBezTo>
                  <a:cubicBezTo>
                    <a:pt x="38100" y="31750"/>
                    <a:pt x="44450" y="36830"/>
                    <a:pt x="44450" y="48261"/>
                  </a:cubicBezTo>
                  <a:cubicBezTo>
                    <a:pt x="44450" y="59690"/>
                    <a:pt x="35560" y="66040"/>
                    <a:pt x="21589" y="66040"/>
                  </a:cubicBezTo>
                  <a:cubicBezTo>
                    <a:pt x="7620" y="66040"/>
                    <a:pt x="6350" y="64770"/>
                    <a:pt x="1270" y="62230"/>
                  </a:cubicBezTo>
                  <a:lnTo>
                    <a:pt x="1270" y="52070"/>
                  </a:lnTo>
                  <a:cubicBezTo>
                    <a:pt x="7620" y="54611"/>
                    <a:pt x="15239" y="57150"/>
                    <a:pt x="21589" y="57150"/>
                  </a:cubicBezTo>
                  <a:cubicBezTo>
                    <a:pt x="27939" y="57150"/>
                    <a:pt x="34289" y="54611"/>
                    <a:pt x="34289" y="48261"/>
                  </a:cubicBezTo>
                  <a:cubicBezTo>
                    <a:pt x="34289" y="41911"/>
                    <a:pt x="29210" y="40640"/>
                    <a:pt x="2032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7" name="Freeform 46">
            <a:extLst>
              <a:ext uri="{FF2B5EF4-FFF2-40B4-BE49-F238E27FC236}">
                <a16:creationId xmlns:a16="http://schemas.microsoft.com/office/drawing/2014/main" id="{842CBB78-5FC2-0D46-3AFA-1BCCD41A7C9D}"/>
              </a:ext>
            </a:extLst>
          </p:cNvPr>
          <p:cNvSpPr/>
          <p:nvPr/>
        </p:nvSpPr>
        <p:spPr>
          <a:xfrm>
            <a:off x="408939" y="1257300"/>
            <a:ext cx="9240519" cy="12700"/>
          </a:xfrm>
          <a:custGeom>
            <a:avLst/>
            <a:gdLst>
              <a:gd name="connsiteX0" fmla="*/ 0 w 9240519"/>
              <a:gd name="connsiteY0" fmla="*/ 0 h 12700"/>
              <a:gd name="connsiteX1" fmla="*/ 9240520 w 9240519"/>
              <a:gd name="connsiteY1" fmla="*/ 0 h 1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240519" h="12700">
                <a:moveTo>
                  <a:pt x="0" y="0"/>
                </a:moveTo>
                <a:lnTo>
                  <a:pt x="9240520" y="0"/>
                </a:lnTo>
              </a:path>
            </a:pathLst>
          </a:custGeom>
          <a:ln w="25400" cap="flat">
            <a:solidFill>
              <a:srgbClr val="717073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39" name="Group 338">
            <a:extLst>
              <a:ext uri="{FF2B5EF4-FFF2-40B4-BE49-F238E27FC236}">
                <a16:creationId xmlns:a16="http://schemas.microsoft.com/office/drawing/2014/main" id="{B18A9B6D-C350-255A-BDA8-27F73E97D88A}"/>
              </a:ext>
            </a:extLst>
          </p:cNvPr>
          <p:cNvGrpSpPr/>
          <p:nvPr/>
        </p:nvGrpSpPr>
        <p:grpSpPr>
          <a:xfrm>
            <a:off x="416559" y="594359"/>
            <a:ext cx="5039361" cy="474979"/>
            <a:chOff x="416559" y="594359"/>
            <a:chExt cx="5039361" cy="474979"/>
          </a:xfrm>
        </p:grpSpPr>
        <p:grpSp>
          <p:nvGrpSpPr>
            <p:cNvPr id="48" name="Graphic 4">
              <a:extLst>
                <a:ext uri="{FF2B5EF4-FFF2-40B4-BE49-F238E27FC236}">
                  <a16:creationId xmlns:a16="http://schemas.microsoft.com/office/drawing/2014/main" id="{94ACC6A7-AAE1-A5C5-4A8C-B7396650491D}"/>
                </a:ext>
              </a:extLst>
            </p:cNvPr>
            <p:cNvGrpSpPr/>
            <p:nvPr/>
          </p:nvGrpSpPr>
          <p:grpSpPr>
            <a:xfrm>
              <a:off x="1084580" y="671830"/>
              <a:ext cx="4371340" cy="287019"/>
              <a:chOff x="1084580" y="671830"/>
              <a:chExt cx="4371340" cy="287019"/>
            </a:xfrm>
            <a:solidFill>
              <a:srgbClr val="8B0E04"/>
            </a:solidFill>
          </p:grpSpPr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4E4EA63D-C07B-4918-12AE-5841648D5D2F}"/>
                  </a:ext>
                </a:extLst>
              </p:cNvPr>
              <p:cNvSpPr/>
              <p:nvPr/>
            </p:nvSpPr>
            <p:spPr>
              <a:xfrm>
                <a:off x="1084580" y="673100"/>
                <a:ext cx="201930" cy="285750"/>
              </a:xfrm>
              <a:custGeom>
                <a:avLst/>
                <a:gdLst>
                  <a:gd name="connsiteX0" fmla="*/ 199390 w 201930"/>
                  <a:gd name="connsiteY0" fmla="*/ 201930 h 285750"/>
                  <a:gd name="connsiteX1" fmla="*/ 88900 w 201930"/>
                  <a:gd name="connsiteY1" fmla="*/ 285750 h 285750"/>
                  <a:gd name="connsiteX2" fmla="*/ 5080 w 201930"/>
                  <a:gd name="connsiteY2" fmla="*/ 270510 h 285750"/>
                  <a:gd name="connsiteX3" fmla="*/ 5080 w 201930"/>
                  <a:gd name="connsiteY3" fmla="*/ 194310 h 285750"/>
                  <a:gd name="connsiteX4" fmla="*/ 85090 w 201930"/>
                  <a:gd name="connsiteY4" fmla="*/ 215900 h 285750"/>
                  <a:gd name="connsiteX5" fmla="*/ 121920 w 201930"/>
                  <a:gd name="connsiteY5" fmla="*/ 201930 h 285750"/>
                  <a:gd name="connsiteX6" fmla="*/ 74930 w 201930"/>
                  <a:gd name="connsiteY6" fmla="*/ 173990 h 285750"/>
                  <a:gd name="connsiteX7" fmla="*/ 0 w 201930"/>
                  <a:gd name="connsiteY7" fmla="*/ 86360 h 285750"/>
                  <a:gd name="connsiteX8" fmla="*/ 107950 w 201930"/>
                  <a:gd name="connsiteY8" fmla="*/ 0 h 285750"/>
                  <a:gd name="connsiteX9" fmla="*/ 182880 w 201930"/>
                  <a:gd name="connsiteY9" fmla="*/ 12700 h 285750"/>
                  <a:gd name="connsiteX10" fmla="*/ 182880 w 201930"/>
                  <a:gd name="connsiteY10" fmla="*/ 86360 h 285750"/>
                  <a:gd name="connsiteX11" fmla="*/ 115570 w 201930"/>
                  <a:gd name="connsiteY11" fmla="*/ 68580 h 285750"/>
                  <a:gd name="connsiteX12" fmla="*/ 80010 w 201930"/>
                  <a:gd name="connsiteY12" fmla="*/ 86360 h 285750"/>
                  <a:gd name="connsiteX13" fmla="*/ 124460 w 201930"/>
                  <a:gd name="connsiteY13" fmla="*/ 114300 h 285750"/>
                  <a:gd name="connsiteX14" fmla="*/ 201930 w 201930"/>
                  <a:gd name="connsiteY14" fmla="*/ 20193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1930" h="285750">
                    <a:moveTo>
                      <a:pt x="199390" y="201930"/>
                    </a:moveTo>
                    <a:cubicBezTo>
                      <a:pt x="199390" y="254000"/>
                      <a:pt x="160020" y="285750"/>
                      <a:pt x="88900" y="285750"/>
                    </a:cubicBezTo>
                    <a:cubicBezTo>
                      <a:pt x="17780" y="285750"/>
                      <a:pt x="26670" y="279400"/>
                      <a:pt x="5080" y="270510"/>
                    </a:cubicBezTo>
                    <a:lnTo>
                      <a:pt x="5080" y="194310"/>
                    </a:lnTo>
                    <a:cubicBezTo>
                      <a:pt x="30480" y="208280"/>
                      <a:pt x="60960" y="215900"/>
                      <a:pt x="85090" y="215900"/>
                    </a:cubicBezTo>
                    <a:cubicBezTo>
                      <a:pt x="109220" y="215900"/>
                      <a:pt x="121920" y="212090"/>
                      <a:pt x="121920" y="201930"/>
                    </a:cubicBezTo>
                    <a:cubicBezTo>
                      <a:pt x="121920" y="191770"/>
                      <a:pt x="104140" y="185420"/>
                      <a:pt x="74930" y="173990"/>
                    </a:cubicBezTo>
                    <a:cubicBezTo>
                      <a:pt x="30480" y="157480"/>
                      <a:pt x="0" y="138430"/>
                      <a:pt x="0" y="86360"/>
                    </a:cubicBezTo>
                    <a:cubicBezTo>
                      <a:pt x="0" y="34290"/>
                      <a:pt x="41910" y="0"/>
                      <a:pt x="107950" y="0"/>
                    </a:cubicBezTo>
                    <a:cubicBezTo>
                      <a:pt x="173990" y="0"/>
                      <a:pt x="163830" y="5080"/>
                      <a:pt x="182880" y="12700"/>
                    </a:cubicBezTo>
                    <a:lnTo>
                      <a:pt x="182880" y="86360"/>
                    </a:lnTo>
                    <a:cubicBezTo>
                      <a:pt x="166370" y="74930"/>
                      <a:pt x="140970" y="68580"/>
                      <a:pt x="115570" y="68580"/>
                    </a:cubicBezTo>
                    <a:cubicBezTo>
                      <a:pt x="90170" y="68580"/>
                      <a:pt x="80010" y="74930"/>
                      <a:pt x="80010" y="86360"/>
                    </a:cubicBezTo>
                    <a:cubicBezTo>
                      <a:pt x="80010" y="97790"/>
                      <a:pt x="96520" y="102870"/>
                      <a:pt x="124460" y="114300"/>
                    </a:cubicBezTo>
                    <a:cubicBezTo>
                      <a:pt x="168910" y="132080"/>
                      <a:pt x="201930" y="151130"/>
                      <a:pt x="201930" y="20193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CB9764E0-7ACE-B86C-13CF-DA7B2DB381C8}"/>
                  </a:ext>
                </a:extLst>
              </p:cNvPr>
              <p:cNvSpPr/>
              <p:nvPr/>
            </p:nvSpPr>
            <p:spPr>
              <a:xfrm>
                <a:off x="1330960" y="678180"/>
                <a:ext cx="189229" cy="274319"/>
              </a:xfrm>
              <a:custGeom>
                <a:avLst/>
                <a:gdLst>
                  <a:gd name="connsiteX0" fmla="*/ 0 w 189229"/>
                  <a:gd name="connsiteY0" fmla="*/ 0 h 274319"/>
                  <a:gd name="connsiteX1" fmla="*/ 184150 w 189229"/>
                  <a:gd name="connsiteY1" fmla="*/ 0 h 274319"/>
                  <a:gd name="connsiteX2" fmla="*/ 184150 w 189229"/>
                  <a:gd name="connsiteY2" fmla="*/ 67310 h 274319"/>
                  <a:gd name="connsiteX3" fmla="*/ 80010 w 189229"/>
                  <a:gd name="connsiteY3" fmla="*/ 67310 h 274319"/>
                  <a:gd name="connsiteX4" fmla="*/ 80010 w 189229"/>
                  <a:gd name="connsiteY4" fmla="*/ 104140 h 274319"/>
                  <a:gd name="connsiteX5" fmla="*/ 168910 w 189229"/>
                  <a:gd name="connsiteY5" fmla="*/ 104140 h 274319"/>
                  <a:gd name="connsiteX6" fmla="*/ 168910 w 189229"/>
                  <a:gd name="connsiteY6" fmla="*/ 166370 h 274319"/>
                  <a:gd name="connsiteX7" fmla="*/ 80010 w 189229"/>
                  <a:gd name="connsiteY7" fmla="*/ 166370 h 274319"/>
                  <a:gd name="connsiteX8" fmla="*/ 80010 w 189229"/>
                  <a:gd name="connsiteY8" fmla="*/ 207010 h 274319"/>
                  <a:gd name="connsiteX9" fmla="*/ 189230 w 189229"/>
                  <a:gd name="connsiteY9" fmla="*/ 207010 h 274319"/>
                  <a:gd name="connsiteX10" fmla="*/ 189230 w 189229"/>
                  <a:gd name="connsiteY10" fmla="*/ 274320 h 274319"/>
                  <a:gd name="connsiteX11" fmla="*/ 0 w 189229"/>
                  <a:gd name="connsiteY11" fmla="*/ 274320 h 274319"/>
                  <a:gd name="connsiteX12" fmla="*/ 0 w 189229"/>
                  <a:gd name="connsiteY12" fmla="*/ 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9229" h="274319">
                    <a:moveTo>
                      <a:pt x="0" y="0"/>
                    </a:moveTo>
                    <a:lnTo>
                      <a:pt x="184150" y="0"/>
                    </a:lnTo>
                    <a:lnTo>
                      <a:pt x="184150" y="67310"/>
                    </a:lnTo>
                    <a:lnTo>
                      <a:pt x="80010" y="67310"/>
                    </a:lnTo>
                    <a:lnTo>
                      <a:pt x="80010" y="104140"/>
                    </a:lnTo>
                    <a:lnTo>
                      <a:pt x="168910" y="104140"/>
                    </a:lnTo>
                    <a:lnTo>
                      <a:pt x="168910" y="166370"/>
                    </a:lnTo>
                    <a:lnTo>
                      <a:pt x="80010" y="166370"/>
                    </a:lnTo>
                    <a:lnTo>
                      <a:pt x="80010" y="207010"/>
                    </a:lnTo>
                    <a:lnTo>
                      <a:pt x="189230" y="207010"/>
                    </a:lnTo>
                    <a:lnTo>
                      <a:pt x="189230" y="274320"/>
                    </a:lnTo>
                    <a:lnTo>
                      <a:pt x="0" y="2743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599C62FE-83C7-B89C-539F-50B83B2BDAE4}"/>
                  </a:ext>
                </a:extLst>
              </p:cNvPr>
              <p:cNvSpPr/>
              <p:nvPr/>
            </p:nvSpPr>
            <p:spPr>
              <a:xfrm>
                <a:off x="1545589" y="673100"/>
                <a:ext cx="226060" cy="285750"/>
              </a:xfrm>
              <a:custGeom>
                <a:avLst/>
                <a:gdLst>
                  <a:gd name="connsiteX0" fmla="*/ 147320 w 226060"/>
                  <a:gd name="connsiteY0" fmla="*/ 0 h 285750"/>
                  <a:gd name="connsiteX1" fmla="*/ 224790 w 226060"/>
                  <a:gd name="connsiteY1" fmla="*/ 17780 h 285750"/>
                  <a:gd name="connsiteX2" fmla="*/ 224790 w 226060"/>
                  <a:gd name="connsiteY2" fmla="*/ 90170 h 285750"/>
                  <a:gd name="connsiteX3" fmla="*/ 154940 w 226060"/>
                  <a:gd name="connsiteY3" fmla="*/ 72390 h 285750"/>
                  <a:gd name="connsiteX4" fmla="*/ 80010 w 226060"/>
                  <a:gd name="connsiteY4" fmla="*/ 142240 h 285750"/>
                  <a:gd name="connsiteX5" fmla="*/ 149860 w 226060"/>
                  <a:gd name="connsiteY5" fmla="*/ 212090 h 285750"/>
                  <a:gd name="connsiteX6" fmla="*/ 226060 w 226060"/>
                  <a:gd name="connsiteY6" fmla="*/ 194310 h 285750"/>
                  <a:gd name="connsiteX7" fmla="*/ 226060 w 226060"/>
                  <a:gd name="connsiteY7" fmla="*/ 267970 h 285750"/>
                  <a:gd name="connsiteX8" fmla="*/ 142240 w 226060"/>
                  <a:gd name="connsiteY8" fmla="*/ 285750 h 285750"/>
                  <a:gd name="connsiteX9" fmla="*/ 0 w 226060"/>
                  <a:gd name="connsiteY9" fmla="*/ 143510 h 285750"/>
                  <a:gd name="connsiteX10" fmla="*/ 146050 w 226060"/>
                  <a:gd name="connsiteY10" fmla="*/ 127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6060" h="285750">
                    <a:moveTo>
                      <a:pt x="147320" y="0"/>
                    </a:moveTo>
                    <a:cubicBezTo>
                      <a:pt x="182880" y="0"/>
                      <a:pt x="205740" y="7620"/>
                      <a:pt x="224790" y="17780"/>
                    </a:cubicBezTo>
                    <a:lnTo>
                      <a:pt x="224790" y="90170"/>
                    </a:lnTo>
                    <a:cubicBezTo>
                      <a:pt x="209550" y="82550"/>
                      <a:pt x="186690" y="72390"/>
                      <a:pt x="154940" y="72390"/>
                    </a:cubicBezTo>
                    <a:cubicBezTo>
                      <a:pt x="106680" y="72390"/>
                      <a:pt x="80010" y="106680"/>
                      <a:pt x="80010" y="142240"/>
                    </a:cubicBezTo>
                    <a:cubicBezTo>
                      <a:pt x="80010" y="177800"/>
                      <a:pt x="105410" y="212090"/>
                      <a:pt x="149860" y="212090"/>
                    </a:cubicBezTo>
                    <a:cubicBezTo>
                      <a:pt x="194310" y="212090"/>
                      <a:pt x="209550" y="201930"/>
                      <a:pt x="226060" y="194310"/>
                    </a:cubicBezTo>
                    <a:lnTo>
                      <a:pt x="226060" y="267970"/>
                    </a:lnTo>
                    <a:cubicBezTo>
                      <a:pt x="207010" y="278130"/>
                      <a:pt x="175260" y="285750"/>
                      <a:pt x="142240" y="285750"/>
                    </a:cubicBezTo>
                    <a:cubicBezTo>
                      <a:pt x="59690" y="285750"/>
                      <a:pt x="0" y="222250"/>
                      <a:pt x="0" y="143510"/>
                    </a:cubicBezTo>
                    <a:cubicBezTo>
                      <a:pt x="0" y="64770"/>
                      <a:pt x="59690" y="1270"/>
                      <a:pt x="146050" y="127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ECD8CE3E-74F3-B7EB-1D5E-19F736A5A0EC}"/>
                  </a:ext>
                </a:extLst>
              </p:cNvPr>
              <p:cNvSpPr/>
              <p:nvPr/>
            </p:nvSpPr>
            <p:spPr>
              <a:xfrm>
                <a:off x="1812289" y="678180"/>
                <a:ext cx="219710" cy="274319"/>
              </a:xfrm>
              <a:custGeom>
                <a:avLst/>
                <a:gdLst>
                  <a:gd name="connsiteX0" fmla="*/ 219710 w 219710"/>
                  <a:gd name="connsiteY0" fmla="*/ 0 h 274319"/>
                  <a:gd name="connsiteX1" fmla="*/ 219710 w 219710"/>
                  <a:gd name="connsiteY1" fmla="*/ 67310 h 274319"/>
                  <a:gd name="connsiteX2" fmla="*/ 149860 w 219710"/>
                  <a:gd name="connsiteY2" fmla="*/ 67310 h 274319"/>
                  <a:gd name="connsiteX3" fmla="*/ 149860 w 219710"/>
                  <a:gd name="connsiteY3" fmla="*/ 274320 h 274319"/>
                  <a:gd name="connsiteX4" fmla="*/ 69850 w 219710"/>
                  <a:gd name="connsiteY4" fmla="*/ 274320 h 274319"/>
                  <a:gd name="connsiteX5" fmla="*/ 69850 w 219710"/>
                  <a:gd name="connsiteY5" fmla="*/ 67310 h 274319"/>
                  <a:gd name="connsiteX6" fmla="*/ 0 w 219710"/>
                  <a:gd name="connsiteY6" fmla="*/ 67310 h 274319"/>
                  <a:gd name="connsiteX7" fmla="*/ 0 w 219710"/>
                  <a:gd name="connsiteY7" fmla="*/ 0 h 274319"/>
                  <a:gd name="connsiteX8" fmla="*/ 219710 w 219710"/>
                  <a:gd name="connsiteY8" fmla="*/ 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9710" h="274319">
                    <a:moveTo>
                      <a:pt x="219710" y="0"/>
                    </a:moveTo>
                    <a:lnTo>
                      <a:pt x="219710" y="67310"/>
                    </a:lnTo>
                    <a:lnTo>
                      <a:pt x="149860" y="67310"/>
                    </a:lnTo>
                    <a:lnTo>
                      <a:pt x="149860" y="274320"/>
                    </a:lnTo>
                    <a:lnTo>
                      <a:pt x="69850" y="274320"/>
                    </a:lnTo>
                    <a:lnTo>
                      <a:pt x="69850" y="67310"/>
                    </a:lnTo>
                    <a:lnTo>
                      <a:pt x="0" y="67310"/>
                    </a:lnTo>
                    <a:lnTo>
                      <a:pt x="0" y="0"/>
                    </a:lnTo>
                    <a:lnTo>
                      <a:pt x="21971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86B5C868-D7AA-E20F-FAF1-99B02B737E57}"/>
                  </a:ext>
                </a:extLst>
              </p:cNvPr>
              <p:cNvSpPr/>
              <p:nvPr/>
            </p:nvSpPr>
            <p:spPr>
              <a:xfrm>
                <a:off x="2073910" y="678180"/>
                <a:ext cx="80010" cy="274319"/>
              </a:xfrm>
              <a:custGeom>
                <a:avLst/>
                <a:gdLst>
                  <a:gd name="connsiteX0" fmla="*/ 80010 w 80010"/>
                  <a:gd name="connsiteY0" fmla="*/ 274320 h 274319"/>
                  <a:gd name="connsiteX1" fmla="*/ 0 w 80010"/>
                  <a:gd name="connsiteY1" fmla="*/ 274320 h 274319"/>
                  <a:gd name="connsiteX2" fmla="*/ 0 w 80010"/>
                  <a:gd name="connsiteY2" fmla="*/ 0 h 274319"/>
                  <a:gd name="connsiteX3" fmla="*/ 80010 w 80010"/>
                  <a:gd name="connsiteY3" fmla="*/ 0 h 274319"/>
                  <a:gd name="connsiteX4" fmla="*/ 80010 w 80010"/>
                  <a:gd name="connsiteY4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10" h="274319">
                    <a:moveTo>
                      <a:pt x="80010" y="274320"/>
                    </a:moveTo>
                    <a:lnTo>
                      <a:pt x="0" y="274320"/>
                    </a:lnTo>
                    <a:lnTo>
                      <a:pt x="0" y="0"/>
                    </a:lnTo>
                    <a:lnTo>
                      <a:pt x="80010" y="0"/>
                    </a:lnTo>
                    <a:lnTo>
                      <a:pt x="80010" y="27432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89B8BFD2-6171-BD36-11C9-41BFB1B0A008}"/>
                  </a:ext>
                </a:extLst>
              </p:cNvPr>
              <p:cNvSpPr/>
              <p:nvPr/>
            </p:nvSpPr>
            <p:spPr>
              <a:xfrm>
                <a:off x="2203450" y="673100"/>
                <a:ext cx="292100" cy="284480"/>
              </a:xfrm>
              <a:custGeom>
                <a:avLst/>
                <a:gdLst>
                  <a:gd name="connsiteX0" fmla="*/ 146050 w 292100"/>
                  <a:gd name="connsiteY0" fmla="*/ 0 h 284480"/>
                  <a:gd name="connsiteX1" fmla="*/ 292100 w 292100"/>
                  <a:gd name="connsiteY1" fmla="*/ 142240 h 284480"/>
                  <a:gd name="connsiteX2" fmla="*/ 146050 w 292100"/>
                  <a:gd name="connsiteY2" fmla="*/ 284480 h 284480"/>
                  <a:gd name="connsiteX3" fmla="*/ 0 w 292100"/>
                  <a:gd name="connsiteY3" fmla="*/ 142240 h 284480"/>
                  <a:gd name="connsiteX4" fmla="*/ 146050 w 292100"/>
                  <a:gd name="connsiteY4" fmla="*/ 0 h 284480"/>
                  <a:gd name="connsiteX5" fmla="*/ 146050 w 292100"/>
                  <a:gd name="connsiteY5" fmla="*/ 213360 h 284480"/>
                  <a:gd name="connsiteX6" fmla="*/ 212090 w 292100"/>
                  <a:gd name="connsiteY6" fmla="*/ 143510 h 284480"/>
                  <a:gd name="connsiteX7" fmla="*/ 146050 w 292100"/>
                  <a:gd name="connsiteY7" fmla="*/ 73660 h 284480"/>
                  <a:gd name="connsiteX8" fmla="*/ 80010 w 292100"/>
                  <a:gd name="connsiteY8" fmla="*/ 143510 h 284480"/>
                  <a:gd name="connsiteX9" fmla="*/ 146050 w 292100"/>
                  <a:gd name="connsiteY9" fmla="*/ 21336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2100" h="284480">
                    <a:moveTo>
                      <a:pt x="146050" y="0"/>
                    </a:moveTo>
                    <a:cubicBezTo>
                      <a:pt x="232410" y="0"/>
                      <a:pt x="292100" y="64770"/>
                      <a:pt x="292100" y="142240"/>
                    </a:cubicBezTo>
                    <a:cubicBezTo>
                      <a:pt x="292100" y="219710"/>
                      <a:pt x="232410" y="284480"/>
                      <a:pt x="14605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lose/>
                    <a:moveTo>
                      <a:pt x="146050" y="213360"/>
                    </a:moveTo>
                    <a:cubicBezTo>
                      <a:pt x="186690" y="213360"/>
                      <a:pt x="212090" y="180340"/>
                      <a:pt x="212090" y="143510"/>
                    </a:cubicBezTo>
                    <a:cubicBezTo>
                      <a:pt x="212090" y="106680"/>
                      <a:pt x="186690" y="73660"/>
                      <a:pt x="146050" y="73660"/>
                    </a:cubicBezTo>
                    <a:cubicBezTo>
                      <a:pt x="105410" y="73660"/>
                      <a:pt x="80010" y="107950"/>
                      <a:pt x="80010" y="143510"/>
                    </a:cubicBezTo>
                    <a:cubicBezTo>
                      <a:pt x="80010" y="179070"/>
                      <a:pt x="106680" y="213360"/>
                      <a:pt x="146050" y="21336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AB3907BD-1473-D75F-70C3-BC121F89BD8E}"/>
                  </a:ext>
                </a:extLst>
              </p:cNvPr>
              <p:cNvSpPr/>
              <p:nvPr/>
            </p:nvSpPr>
            <p:spPr>
              <a:xfrm>
                <a:off x="2543810" y="675640"/>
                <a:ext cx="238760" cy="281940"/>
              </a:xfrm>
              <a:custGeom>
                <a:avLst/>
                <a:gdLst>
                  <a:gd name="connsiteX0" fmla="*/ 77470 w 238760"/>
                  <a:gd name="connsiteY0" fmla="*/ 154940 h 281940"/>
                  <a:gd name="connsiteX1" fmla="*/ 77470 w 238760"/>
                  <a:gd name="connsiteY1" fmla="*/ 278130 h 281940"/>
                  <a:gd name="connsiteX2" fmla="*/ 0 w 238760"/>
                  <a:gd name="connsiteY2" fmla="*/ 278130 h 281940"/>
                  <a:gd name="connsiteX3" fmla="*/ 0 w 238760"/>
                  <a:gd name="connsiteY3" fmla="*/ 0 h 281940"/>
                  <a:gd name="connsiteX4" fmla="*/ 3810 w 238760"/>
                  <a:gd name="connsiteY4" fmla="*/ 0 h 281940"/>
                  <a:gd name="connsiteX5" fmla="*/ 161290 w 238760"/>
                  <a:gd name="connsiteY5" fmla="*/ 127000 h 281940"/>
                  <a:gd name="connsiteX6" fmla="*/ 161290 w 238760"/>
                  <a:gd name="connsiteY6" fmla="*/ 3810 h 281940"/>
                  <a:gd name="connsiteX7" fmla="*/ 238760 w 238760"/>
                  <a:gd name="connsiteY7" fmla="*/ 3810 h 281940"/>
                  <a:gd name="connsiteX8" fmla="*/ 238760 w 238760"/>
                  <a:gd name="connsiteY8" fmla="*/ 281940 h 281940"/>
                  <a:gd name="connsiteX9" fmla="*/ 234950 w 238760"/>
                  <a:gd name="connsiteY9" fmla="*/ 281940 h 281940"/>
                  <a:gd name="connsiteX10" fmla="*/ 77470 w 238760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760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38760" y="3810"/>
                    </a:lnTo>
                    <a:lnTo>
                      <a:pt x="238760" y="281940"/>
                    </a:lnTo>
                    <a:lnTo>
                      <a:pt x="234950" y="281940"/>
                    </a:lnTo>
                    <a:lnTo>
                      <a:pt x="77470" y="1549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6C233EA6-9FDA-38AB-A085-0289CCF69D5A}"/>
                  </a:ext>
                </a:extLst>
              </p:cNvPr>
              <p:cNvSpPr/>
              <p:nvPr/>
            </p:nvSpPr>
            <p:spPr>
              <a:xfrm>
                <a:off x="2896870" y="671830"/>
                <a:ext cx="201929" cy="280669"/>
              </a:xfrm>
              <a:custGeom>
                <a:avLst/>
                <a:gdLst>
                  <a:gd name="connsiteX0" fmla="*/ 1270 w 201929"/>
                  <a:gd name="connsiteY0" fmla="*/ 280670 h 280669"/>
                  <a:gd name="connsiteX1" fmla="*/ 60960 w 201929"/>
                  <a:gd name="connsiteY1" fmla="*/ 204470 h 280669"/>
                  <a:gd name="connsiteX2" fmla="*/ 111760 w 201929"/>
                  <a:gd name="connsiteY2" fmla="*/ 109220 h 280669"/>
                  <a:gd name="connsiteX3" fmla="*/ 67310 w 201929"/>
                  <a:gd name="connsiteY3" fmla="*/ 73660 h 280669"/>
                  <a:gd name="connsiteX4" fmla="*/ 16510 w 201929"/>
                  <a:gd name="connsiteY4" fmla="*/ 86360 h 280669"/>
                  <a:gd name="connsiteX5" fmla="*/ 16510 w 201929"/>
                  <a:gd name="connsiteY5" fmla="*/ 12700 h 280669"/>
                  <a:gd name="connsiteX6" fmla="*/ 78740 w 201929"/>
                  <a:gd name="connsiteY6" fmla="*/ 0 h 280669"/>
                  <a:gd name="connsiteX7" fmla="*/ 190500 w 201929"/>
                  <a:gd name="connsiteY7" fmla="*/ 102870 h 280669"/>
                  <a:gd name="connsiteX8" fmla="*/ 138430 w 201929"/>
                  <a:gd name="connsiteY8" fmla="*/ 213360 h 280669"/>
                  <a:gd name="connsiteX9" fmla="*/ 201930 w 201929"/>
                  <a:gd name="connsiteY9" fmla="*/ 213360 h 280669"/>
                  <a:gd name="connsiteX10" fmla="*/ 201930 w 201929"/>
                  <a:gd name="connsiteY10" fmla="*/ 279400 h 280669"/>
                  <a:gd name="connsiteX11" fmla="*/ 0 w 201929"/>
                  <a:gd name="connsiteY11" fmla="*/ 279400 h 280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29" h="280669">
                    <a:moveTo>
                      <a:pt x="1270" y="280670"/>
                    </a:moveTo>
                    <a:lnTo>
                      <a:pt x="60960" y="204470"/>
                    </a:lnTo>
                    <a:cubicBezTo>
                      <a:pt x="88900" y="168910"/>
                      <a:pt x="111760" y="135890"/>
                      <a:pt x="111760" y="109220"/>
                    </a:cubicBezTo>
                    <a:cubicBezTo>
                      <a:pt x="111760" y="82550"/>
                      <a:pt x="95250" y="73660"/>
                      <a:pt x="67310" y="73660"/>
                    </a:cubicBezTo>
                    <a:cubicBezTo>
                      <a:pt x="39370" y="73660"/>
                      <a:pt x="25400" y="82550"/>
                      <a:pt x="16510" y="86360"/>
                    </a:cubicBezTo>
                    <a:lnTo>
                      <a:pt x="16510" y="12700"/>
                    </a:lnTo>
                    <a:cubicBezTo>
                      <a:pt x="25400" y="7620"/>
                      <a:pt x="48260" y="0"/>
                      <a:pt x="78740" y="0"/>
                    </a:cubicBezTo>
                    <a:cubicBezTo>
                      <a:pt x="148590" y="0"/>
                      <a:pt x="190500" y="41910"/>
                      <a:pt x="190500" y="102870"/>
                    </a:cubicBezTo>
                    <a:cubicBezTo>
                      <a:pt x="190500" y="163830"/>
                      <a:pt x="162560" y="181610"/>
                      <a:pt x="138430" y="213360"/>
                    </a:cubicBezTo>
                    <a:lnTo>
                      <a:pt x="201930" y="213360"/>
                    </a:lnTo>
                    <a:lnTo>
                      <a:pt x="201930" y="279400"/>
                    </a:lnTo>
                    <a:lnTo>
                      <a:pt x="0" y="27940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A09B9ABA-C018-96DD-F88D-2FDCFE554D65}"/>
                  </a:ext>
                </a:extLst>
              </p:cNvPr>
              <p:cNvSpPr/>
              <p:nvPr/>
            </p:nvSpPr>
            <p:spPr>
              <a:xfrm>
                <a:off x="3135629" y="756919"/>
                <a:ext cx="81280" cy="201930"/>
              </a:xfrm>
              <a:custGeom>
                <a:avLst/>
                <a:gdLst>
                  <a:gd name="connsiteX0" fmla="*/ 40640 w 81280"/>
                  <a:gd name="connsiteY0" fmla="*/ 0 h 201930"/>
                  <a:gd name="connsiteX1" fmla="*/ 81280 w 81280"/>
                  <a:gd name="connsiteY1" fmla="*/ 39370 h 201930"/>
                  <a:gd name="connsiteX2" fmla="*/ 40640 w 81280"/>
                  <a:gd name="connsiteY2" fmla="*/ 78740 h 201930"/>
                  <a:gd name="connsiteX3" fmla="*/ 0 w 81280"/>
                  <a:gd name="connsiteY3" fmla="*/ 39370 h 201930"/>
                  <a:gd name="connsiteX4" fmla="*/ 40640 w 81280"/>
                  <a:gd name="connsiteY4" fmla="*/ 0 h 201930"/>
                  <a:gd name="connsiteX5" fmla="*/ 40640 w 81280"/>
                  <a:gd name="connsiteY5" fmla="*/ 123190 h 201930"/>
                  <a:gd name="connsiteX6" fmla="*/ 81280 w 81280"/>
                  <a:gd name="connsiteY6" fmla="*/ 162560 h 201930"/>
                  <a:gd name="connsiteX7" fmla="*/ 40640 w 81280"/>
                  <a:gd name="connsiteY7" fmla="*/ 201930 h 201930"/>
                  <a:gd name="connsiteX8" fmla="*/ 0 w 81280"/>
                  <a:gd name="connsiteY8" fmla="*/ 162560 h 201930"/>
                  <a:gd name="connsiteX9" fmla="*/ 40640 w 81280"/>
                  <a:gd name="connsiteY9" fmla="*/ 123190 h 20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280" h="201930">
                    <a:moveTo>
                      <a:pt x="40640" y="0"/>
                    </a:moveTo>
                    <a:cubicBezTo>
                      <a:pt x="66040" y="0"/>
                      <a:pt x="81280" y="15240"/>
                      <a:pt x="81280" y="39370"/>
                    </a:cubicBezTo>
                    <a:cubicBezTo>
                      <a:pt x="81280" y="63500"/>
                      <a:pt x="66040" y="78740"/>
                      <a:pt x="40640" y="78740"/>
                    </a:cubicBezTo>
                    <a:cubicBezTo>
                      <a:pt x="15240" y="78740"/>
                      <a:pt x="0" y="63500"/>
                      <a:pt x="0" y="39370"/>
                    </a:cubicBezTo>
                    <a:cubicBezTo>
                      <a:pt x="0" y="15240"/>
                      <a:pt x="15240" y="0"/>
                      <a:pt x="40640" y="0"/>
                    </a:cubicBezTo>
                    <a:close/>
                    <a:moveTo>
                      <a:pt x="40640" y="123190"/>
                    </a:moveTo>
                    <a:cubicBezTo>
                      <a:pt x="66040" y="123190"/>
                      <a:pt x="81280" y="138430"/>
                      <a:pt x="81280" y="162560"/>
                    </a:cubicBezTo>
                    <a:cubicBezTo>
                      <a:pt x="81280" y="186690"/>
                      <a:pt x="66040" y="201930"/>
                      <a:pt x="40640" y="201930"/>
                    </a:cubicBezTo>
                    <a:cubicBezTo>
                      <a:pt x="15240" y="201930"/>
                      <a:pt x="0" y="186690"/>
                      <a:pt x="0" y="162560"/>
                    </a:cubicBezTo>
                    <a:cubicBezTo>
                      <a:pt x="0" y="138430"/>
                      <a:pt x="15240" y="123190"/>
                      <a:pt x="40640" y="12319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98FE8902-9957-02ED-819B-9CB2F814159F}"/>
                  </a:ext>
                </a:extLst>
              </p:cNvPr>
              <p:cNvSpPr/>
              <p:nvPr/>
            </p:nvSpPr>
            <p:spPr>
              <a:xfrm>
                <a:off x="3348990" y="676909"/>
                <a:ext cx="215900" cy="274320"/>
              </a:xfrm>
              <a:custGeom>
                <a:avLst/>
                <a:gdLst>
                  <a:gd name="connsiteX0" fmla="*/ 0 w 215900"/>
                  <a:gd name="connsiteY0" fmla="*/ 1270 h 274320"/>
                  <a:gd name="connsiteX1" fmla="*/ 92710 w 215900"/>
                  <a:gd name="connsiteY1" fmla="*/ 1270 h 274320"/>
                  <a:gd name="connsiteX2" fmla="*/ 205740 w 215900"/>
                  <a:gd name="connsiteY2" fmla="*/ 80010 h 274320"/>
                  <a:gd name="connsiteX3" fmla="*/ 170180 w 215900"/>
                  <a:gd name="connsiteY3" fmla="*/ 130810 h 274320"/>
                  <a:gd name="connsiteX4" fmla="*/ 215900 w 215900"/>
                  <a:gd name="connsiteY4" fmla="*/ 191770 h 274320"/>
                  <a:gd name="connsiteX5" fmla="*/ 99060 w 215900"/>
                  <a:gd name="connsiteY5" fmla="*/ 274320 h 274320"/>
                  <a:gd name="connsiteX6" fmla="*/ 0 w 215900"/>
                  <a:gd name="connsiteY6" fmla="*/ 274320 h 274320"/>
                  <a:gd name="connsiteX7" fmla="*/ 0 w 215900"/>
                  <a:gd name="connsiteY7" fmla="*/ 0 h 274320"/>
                  <a:gd name="connsiteX8" fmla="*/ 76200 w 215900"/>
                  <a:gd name="connsiteY8" fmla="*/ 64770 h 274320"/>
                  <a:gd name="connsiteX9" fmla="*/ 76200 w 215900"/>
                  <a:gd name="connsiteY9" fmla="*/ 111760 h 274320"/>
                  <a:gd name="connsiteX10" fmla="*/ 97790 w 215900"/>
                  <a:gd name="connsiteY10" fmla="*/ 111760 h 274320"/>
                  <a:gd name="connsiteX11" fmla="*/ 125730 w 215900"/>
                  <a:gd name="connsiteY11" fmla="*/ 88900 h 274320"/>
                  <a:gd name="connsiteX12" fmla="*/ 97790 w 215900"/>
                  <a:gd name="connsiteY12" fmla="*/ 64770 h 274320"/>
                  <a:gd name="connsiteX13" fmla="*/ 76200 w 215900"/>
                  <a:gd name="connsiteY13" fmla="*/ 64770 h 274320"/>
                  <a:gd name="connsiteX14" fmla="*/ 76200 w 215900"/>
                  <a:gd name="connsiteY14" fmla="*/ 162560 h 274320"/>
                  <a:gd name="connsiteX15" fmla="*/ 76200 w 215900"/>
                  <a:gd name="connsiteY15" fmla="*/ 213360 h 274320"/>
                  <a:gd name="connsiteX16" fmla="*/ 104140 w 215900"/>
                  <a:gd name="connsiteY16" fmla="*/ 213360 h 274320"/>
                  <a:gd name="connsiteX17" fmla="*/ 134620 w 215900"/>
                  <a:gd name="connsiteY17" fmla="*/ 187960 h 274320"/>
                  <a:gd name="connsiteX18" fmla="*/ 104140 w 215900"/>
                  <a:gd name="connsiteY18" fmla="*/ 162560 h 274320"/>
                  <a:gd name="connsiteX19" fmla="*/ 76200 w 215900"/>
                  <a:gd name="connsiteY19" fmla="*/ 162560 h 27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5900" h="274320">
                    <a:moveTo>
                      <a:pt x="0" y="1270"/>
                    </a:moveTo>
                    <a:lnTo>
                      <a:pt x="92710" y="1270"/>
                    </a:lnTo>
                    <a:cubicBezTo>
                      <a:pt x="154940" y="1270"/>
                      <a:pt x="205740" y="24130"/>
                      <a:pt x="205740" y="80010"/>
                    </a:cubicBezTo>
                    <a:cubicBezTo>
                      <a:pt x="205740" y="135890"/>
                      <a:pt x="187960" y="124460"/>
                      <a:pt x="170180" y="130810"/>
                    </a:cubicBezTo>
                    <a:cubicBezTo>
                      <a:pt x="191770" y="137160"/>
                      <a:pt x="215900" y="160020"/>
                      <a:pt x="215900" y="191770"/>
                    </a:cubicBezTo>
                    <a:cubicBezTo>
                      <a:pt x="215900" y="250190"/>
                      <a:pt x="167640" y="274320"/>
                      <a:pt x="99060" y="274320"/>
                    </a:cubicBezTo>
                    <a:lnTo>
                      <a:pt x="0" y="274320"/>
                    </a:lnTo>
                    <a:lnTo>
                      <a:pt x="0" y="0"/>
                    </a:lnTo>
                    <a:close/>
                    <a:moveTo>
                      <a:pt x="76200" y="64770"/>
                    </a:moveTo>
                    <a:lnTo>
                      <a:pt x="76200" y="111760"/>
                    </a:lnTo>
                    <a:lnTo>
                      <a:pt x="97790" y="111760"/>
                    </a:lnTo>
                    <a:cubicBezTo>
                      <a:pt x="113030" y="111760"/>
                      <a:pt x="125730" y="105410"/>
                      <a:pt x="125730" y="88900"/>
                    </a:cubicBezTo>
                    <a:cubicBezTo>
                      <a:pt x="125730" y="72390"/>
                      <a:pt x="113030" y="64770"/>
                      <a:pt x="97790" y="64770"/>
                    </a:cubicBezTo>
                    <a:lnTo>
                      <a:pt x="76200" y="64770"/>
                    </a:lnTo>
                    <a:close/>
                    <a:moveTo>
                      <a:pt x="76200" y="162560"/>
                    </a:moveTo>
                    <a:lnTo>
                      <a:pt x="76200" y="213360"/>
                    </a:lnTo>
                    <a:lnTo>
                      <a:pt x="104140" y="213360"/>
                    </a:lnTo>
                    <a:cubicBezTo>
                      <a:pt x="119380" y="213360"/>
                      <a:pt x="134620" y="207010"/>
                      <a:pt x="134620" y="187960"/>
                    </a:cubicBezTo>
                    <a:cubicBezTo>
                      <a:pt x="134620" y="168910"/>
                      <a:pt x="119380" y="162560"/>
                      <a:pt x="104140" y="162560"/>
                    </a:cubicBezTo>
                    <a:lnTo>
                      <a:pt x="76200" y="16256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DD6446E6-1B09-3E8D-E344-ADC2BD7847F9}"/>
                  </a:ext>
                </a:extLst>
              </p:cNvPr>
              <p:cNvSpPr/>
              <p:nvPr/>
            </p:nvSpPr>
            <p:spPr>
              <a:xfrm>
                <a:off x="3614420" y="678180"/>
                <a:ext cx="223520" cy="274319"/>
              </a:xfrm>
              <a:custGeom>
                <a:avLst/>
                <a:gdLst>
                  <a:gd name="connsiteX0" fmla="*/ 140970 w 223520"/>
                  <a:gd name="connsiteY0" fmla="*/ 274320 h 274319"/>
                  <a:gd name="connsiteX1" fmla="*/ 100330 w 223520"/>
                  <a:gd name="connsiteY1" fmla="*/ 189230 h 274319"/>
                  <a:gd name="connsiteX2" fmla="*/ 77470 w 223520"/>
                  <a:gd name="connsiteY2" fmla="*/ 189230 h 274319"/>
                  <a:gd name="connsiteX3" fmla="*/ 77470 w 223520"/>
                  <a:gd name="connsiteY3" fmla="*/ 274320 h 274319"/>
                  <a:gd name="connsiteX4" fmla="*/ 0 w 223520"/>
                  <a:gd name="connsiteY4" fmla="*/ 274320 h 274319"/>
                  <a:gd name="connsiteX5" fmla="*/ 0 w 223520"/>
                  <a:gd name="connsiteY5" fmla="*/ 0 h 274319"/>
                  <a:gd name="connsiteX6" fmla="*/ 102870 w 223520"/>
                  <a:gd name="connsiteY6" fmla="*/ 0 h 274319"/>
                  <a:gd name="connsiteX7" fmla="*/ 218440 w 223520"/>
                  <a:gd name="connsiteY7" fmla="*/ 96520 h 274319"/>
                  <a:gd name="connsiteX8" fmla="*/ 170180 w 223520"/>
                  <a:gd name="connsiteY8" fmla="*/ 176530 h 274319"/>
                  <a:gd name="connsiteX9" fmla="*/ 223520 w 223520"/>
                  <a:gd name="connsiteY9" fmla="*/ 274320 h 274319"/>
                  <a:gd name="connsiteX10" fmla="*/ 140970 w 223520"/>
                  <a:gd name="connsiteY10" fmla="*/ 274320 h 274319"/>
                  <a:gd name="connsiteX11" fmla="*/ 77470 w 223520"/>
                  <a:gd name="connsiteY11" fmla="*/ 67310 h 274319"/>
                  <a:gd name="connsiteX12" fmla="*/ 77470 w 223520"/>
                  <a:gd name="connsiteY12" fmla="*/ 125730 h 274319"/>
                  <a:gd name="connsiteX13" fmla="*/ 106680 w 223520"/>
                  <a:gd name="connsiteY13" fmla="*/ 125730 h 274319"/>
                  <a:gd name="connsiteX14" fmla="*/ 137160 w 223520"/>
                  <a:gd name="connsiteY14" fmla="*/ 96520 h 274319"/>
                  <a:gd name="connsiteX15" fmla="*/ 106680 w 223520"/>
                  <a:gd name="connsiteY15" fmla="*/ 67310 h 274319"/>
                  <a:gd name="connsiteX16" fmla="*/ 77470 w 223520"/>
                  <a:gd name="connsiteY16" fmla="*/ 6731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3520" h="274319">
                    <a:moveTo>
                      <a:pt x="140970" y="274320"/>
                    </a:moveTo>
                    <a:lnTo>
                      <a:pt x="100330" y="189230"/>
                    </a:lnTo>
                    <a:lnTo>
                      <a:pt x="77470" y="189230"/>
                    </a:lnTo>
                    <a:lnTo>
                      <a:pt x="77470" y="274320"/>
                    </a:lnTo>
                    <a:lnTo>
                      <a:pt x="0" y="274320"/>
                    </a:lnTo>
                    <a:lnTo>
                      <a:pt x="0" y="0"/>
                    </a:lnTo>
                    <a:lnTo>
                      <a:pt x="102870" y="0"/>
                    </a:lnTo>
                    <a:cubicBezTo>
                      <a:pt x="170180" y="0"/>
                      <a:pt x="218440" y="31750"/>
                      <a:pt x="218440" y="96520"/>
                    </a:cubicBezTo>
                    <a:cubicBezTo>
                      <a:pt x="218440" y="161290"/>
                      <a:pt x="200660" y="161290"/>
                      <a:pt x="170180" y="176530"/>
                    </a:cubicBezTo>
                    <a:lnTo>
                      <a:pt x="223520" y="274320"/>
                    </a:lnTo>
                    <a:lnTo>
                      <a:pt x="140970" y="274320"/>
                    </a:lnTo>
                    <a:close/>
                    <a:moveTo>
                      <a:pt x="77470" y="67310"/>
                    </a:moveTo>
                    <a:lnTo>
                      <a:pt x="77470" y="125730"/>
                    </a:lnTo>
                    <a:lnTo>
                      <a:pt x="106680" y="125730"/>
                    </a:lnTo>
                    <a:cubicBezTo>
                      <a:pt x="123190" y="125730"/>
                      <a:pt x="137160" y="119380"/>
                      <a:pt x="137160" y="96520"/>
                    </a:cubicBezTo>
                    <a:cubicBezTo>
                      <a:pt x="137160" y="73660"/>
                      <a:pt x="123190" y="67310"/>
                      <a:pt x="106680" y="67310"/>
                    </a:cubicBezTo>
                    <a:lnTo>
                      <a:pt x="77470" y="6731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2141EE9A-FEA3-194E-BCB9-18D290DDC284}"/>
                  </a:ext>
                </a:extLst>
              </p:cNvPr>
              <p:cNvSpPr/>
              <p:nvPr/>
            </p:nvSpPr>
            <p:spPr>
              <a:xfrm>
                <a:off x="3856990" y="675640"/>
                <a:ext cx="283209" cy="278129"/>
              </a:xfrm>
              <a:custGeom>
                <a:avLst/>
                <a:gdLst>
                  <a:gd name="connsiteX0" fmla="*/ 182880 w 283209"/>
                  <a:gd name="connsiteY0" fmla="*/ 241300 h 278129"/>
                  <a:gd name="connsiteX1" fmla="*/ 99060 w 283209"/>
                  <a:gd name="connsiteY1" fmla="*/ 241300 h 278129"/>
                  <a:gd name="connsiteX2" fmla="*/ 82550 w 283209"/>
                  <a:gd name="connsiteY2" fmla="*/ 278130 h 278129"/>
                  <a:gd name="connsiteX3" fmla="*/ 0 w 283209"/>
                  <a:gd name="connsiteY3" fmla="*/ 278130 h 278129"/>
                  <a:gd name="connsiteX4" fmla="*/ 139700 w 283209"/>
                  <a:gd name="connsiteY4" fmla="*/ 0 h 278129"/>
                  <a:gd name="connsiteX5" fmla="*/ 143510 w 283209"/>
                  <a:gd name="connsiteY5" fmla="*/ 0 h 278129"/>
                  <a:gd name="connsiteX6" fmla="*/ 283210 w 283209"/>
                  <a:gd name="connsiteY6" fmla="*/ 278130 h 278129"/>
                  <a:gd name="connsiteX7" fmla="*/ 200660 w 283209"/>
                  <a:gd name="connsiteY7" fmla="*/ 278130 h 278129"/>
                  <a:gd name="connsiteX8" fmla="*/ 184150 w 283209"/>
                  <a:gd name="connsiteY8" fmla="*/ 241300 h 278129"/>
                  <a:gd name="connsiteX9" fmla="*/ 120650 w 283209"/>
                  <a:gd name="connsiteY9" fmla="*/ 189230 h 278129"/>
                  <a:gd name="connsiteX10" fmla="*/ 160020 w 283209"/>
                  <a:gd name="connsiteY10" fmla="*/ 189230 h 278129"/>
                  <a:gd name="connsiteX11" fmla="*/ 140970 w 283209"/>
                  <a:gd name="connsiteY11" fmla="*/ 138430 h 278129"/>
                  <a:gd name="connsiteX12" fmla="*/ 140970 w 283209"/>
                  <a:gd name="connsiteY12" fmla="*/ 138430 h 278129"/>
                  <a:gd name="connsiteX13" fmla="*/ 121920 w 283209"/>
                  <a:gd name="connsiteY13" fmla="*/ 189230 h 278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3209" h="278129">
                    <a:moveTo>
                      <a:pt x="182880" y="241300"/>
                    </a:moveTo>
                    <a:lnTo>
                      <a:pt x="99060" y="241300"/>
                    </a:lnTo>
                    <a:lnTo>
                      <a:pt x="82550" y="278130"/>
                    </a:lnTo>
                    <a:lnTo>
                      <a:pt x="0" y="278130"/>
                    </a:lnTo>
                    <a:lnTo>
                      <a:pt x="139700" y="0"/>
                    </a:lnTo>
                    <a:lnTo>
                      <a:pt x="143510" y="0"/>
                    </a:lnTo>
                    <a:lnTo>
                      <a:pt x="283210" y="278130"/>
                    </a:lnTo>
                    <a:lnTo>
                      <a:pt x="200660" y="278130"/>
                    </a:lnTo>
                    <a:lnTo>
                      <a:pt x="184150" y="241300"/>
                    </a:lnTo>
                    <a:close/>
                    <a:moveTo>
                      <a:pt x="120650" y="189230"/>
                    </a:moveTo>
                    <a:lnTo>
                      <a:pt x="160020" y="189230"/>
                    </a:lnTo>
                    <a:cubicBezTo>
                      <a:pt x="153670" y="172720"/>
                      <a:pt x="142240" y="148590"/>
                      <a:pt x="140970" y="138430"/>
                    </a:cubicBezTo>
                    <a:lnTo>
                      <a:pt x="140970" y="138430"/>
                    </a:lnTo>
                    <a:cubicBezTo>
                      <a:pt x="138430" y="148590"/>
                      <a:pt x="128270" y="173990"/>
                      <a:pt x="121920" y="18923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B9B8982B-D676-BB2E-DC33-1ED025C6AFC2}"/>
                  </a:ext>
                </a:extLst>
              </p:cNvPr>
              <p:cNvSpPr/>
              <p:nvPr/>
            </p:nvSpPr>
            <p:spPr>
              <a:xfrm>
                <a:off x="4174490" y="675640"/>
                <a:ext cx="238759" cy="281940"/>
              </a:xfrm>
              <a:custGeom>
                <a:avLst/>
                <a:gdLst>
                  <a:gd name="connsiteX0" fmla="*/ 77470 w 238759"/>
                  <a:gd name="connsiteY0" fmla="*/ 154940 h 281940"/>
                  <a:gd name="connsiteX1" fmla="*/ 77470 w 238759"/>
                  <a:gd name="connsiteY1" fmla="*/ 278130 h 281940"/>
                  <a:gd name="connsiteX2" fmla="*/ 0 w 238759"/>
                  <a:gd name="connsiteY2" fmla="*/ 278130 h 281940"/>
                  <a:gd name="connsiteX3" fmla="*/ 0 w 238759"/>
                  <a:gd name="connsiteY3" fmla="*/ 0 h 281940"/>
                  <a:gd name="connsiteX4" fmla="*/ 3810 w 238759"/>
                  <a:gd name="connsiteY4" fmla="*/ 0 h 281940"/>
                  <a:gd name="connsiteX5" fmla="*/ 161290 w 238759"/>
                  <a:gd name="connsiteY5" fmla="*/ 127000 h 281940"/>
                  <a:gd name="connsiteX6" fmla="*/ 161290 w 238759"/>
                  <a:gd name="connsiteY6" fmla="*/ 3810 h 281940"/>
                  <a:gd name="connsiteX7" fmla="*/ 238760 w 238759"/>
                  <a:gd name="connsiteY7" fmla="*/ 3810 h 281940"/>
                  <a:gd name="connsiteX8" fmla="*/ 238760 w 238759"/>
                  <a:gd name="connsiteY8" fmla="*/ 281940 h 281940"/>
                  <a:gd name="connsiteX9" fmla="*/ 234950 w 238759"/>
                  <a:gd name="connsiteY9" fmla="*/ 281940 h 281940"/>
                  <a:gd name="connsiteX10" fmla="*/ 77470 w 238759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759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38760" y="3810"/>
                    </a:lnTo>
                    <a:lnTo>
                      <a:pt x="238760" y="281940"/>
                    </a:lnTo>
                    <a:lnTo>
                      <a:pt x="234950" y="281940"/>
                    </a:lnTo>
                    <a:lnTo>
                      <a:pt x="77470" y="1549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3187E4B2-3A8A-B678-CC91-DDB2CF2B5317}"/>
                  </a:ext>
                </a:extLst>
              </p:cNvPr>
              <p:cNvSpPr/>
              <p:nvPr/>
            </p:nvSpPr>
            <p:spPr>
              <a:xfrm>
                <a:off x="4475479" y="678180"/>
                <a:ext cx="254000" cy="274319"/>
              </a:xfrm>
              <a:custGeom>
                <a:avLst/>
                <a:gdLst>
                  <a:gd name="connsiteX0" fmla="*/ 0 w 254000"/>
                  <a:gd name="connsiteY0" fmla="*/ 274320 h 274319"/>
                  <a:gd name="connsiteX1" fmla="*/ 0 w 254000"/>
                  <a:gd name="connsiteY1" fmla="*/ 0 h 274319"/>
                  <a:gd name="connsiteX2" fmla="*/ 96520 w 254000"/>
                  <a:gd name="connsiteY2" fmla="*/ 0 h 274319"/>
                  <a:gd name="connsiteX3" fmla="*/ 254000 w 254000"/>
                  <a:gd name="connsiteY3" fmla="*/ 137160 h 274319"/>
                  <a:gd name="connsiteX4" fmla="*/ 96520 w 254000"/>
                  <a:gd name="connsiteY4" fmla="*/ 274320 h 274319"/>
                  <a:gd name="connsiteX5" fmla="*/ 0 w 254000"/>
                  <a:gd name="connsiteY5" fmla="*/ 274320 h 274319"/>
                  <a:gd name="connsiteX6" fmla="*/ 80010 w 254000"/>
                  <a:gd name="connsiteY6" fmla="*/ 67310 h 274319"/>
                  <a:gd name="connsiteX7" fmla="*/ 80010 w 254000"/>
                  <a:gd name="connsiteY7" fmla="*/ 207010 h 274319"/>
                  <a:gd name="connsiteX8" fmla="*/ 95250 w 254000"/>
                  <a:gd name="connsiteY8" fmla="*/ 207010 h 274319"/>
                  <a:gd name="connsiteX9" fmla="*/ 173990 w 254000"/>
                  <a:gd name="connsiteY9" fmla="*/ 137160 h 274319"/>
                  <a:gd name="connsiteX10" fmla="*/ 95250 w 254000"/>
                  <a:gd name="connsiteY10" fmla="*/ 67310 h 274319"/>
                  <a:gd name="connsiteX11" fmla="*/ 80010 w 254000"/>
                  <a:gd name="connsiteY11" fmla="*/ 6731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4000" h="274319">
                    <a:moveTo>
                      <a:pt x="0" y="274320"/>
                    </a:moveTo>
                    <a:lnTo>
                      <a:pt x="0" y="0"/>
                    </a:lnTo>
                    <a:lnTo>
                      <a:pt x="96520" y="0"/>
                    </a:lnTo>
                    <a:cubicBezTo>
                      <a:pt x="194310" y="0"/>
                      <a:pt x="254000" y="58420"/>
                      <a:pt x="254000" y="137160"/>
                    </a:cubicBezTo>
                    <a:cubicBezTo>
                      <a:pt x="254000" y="215900"/>
                      <a:pt x="194310" y="274320"/>
                      <a:pt x="96520" y="274320"/>
                    </a:cubicBezTo>
                    <a:lnTo>
                      <a:pt x="0" y="274320"/>
                    </a:lnTo>
                    <a:close/>
                    <a:moveTo>
                      <a:pt x="80010" y="67310"/>
                    </a:moveTo>
                    <a:lnTo>
                      <a:pt x="80010" y="207010"/>
                    </a:lnTo>
                    <a:lnTo>
                      <a:pt x="95250" y="207010"/>
                    </a:lnTo>
                    <a:cubicBezTo>
                      <a:pt x="148590" y="207010"/>
                      <a:pt x="173990" y="173990"/>
                      <a:pt x="173990" y="137160"/>
                    </a:cubicBezTo>
                    <a:cubicBezTo>
                      <a:pt x="173990" y="100330"/>
                      <a:pt x="148590" y="67310"/>
                      <a:pt x="95250" y="67310"/>
                    </a:cubicBezTo>
                    <a:lnTo>
                      <a:pt x="80010" y="6731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CD80A616-7A49-4ED1-118A-228F009A98F4}"/>
                  </a:ext>
                </a:extLst>
              </p:cNvPr>
              <p:cNvSpPr/>
              <p:nvPr/>
            </p:nvSpPr>
            <p:spPr>
              <a:xfrm>
                <a:off x="4777740" y="678180"/>
                <a:ext cx="80009" cy="274319"/>
              </a:xfrm>
              <a:custGeom>
                <a:avLst/>
                <a:gdLst>
                  <a:gd name="connsiteX0" fmla="*/ 80010 w 80009"/>
                  <a:gd name="connsiteY0" fmla="*/ 274320 h 274319"/>
                  <a:gd name="connsiteX1" fmla="*/ 0 w 80009"/>
                  <a:gd name="connsiteY1" fmla="*/ 274320 h 274319"/>
                  <a:gd name="connsiteX2" fmla="*/ 0 w 80009"/>
                  <a:gd name="connsiteY2" fmla="*/ 0 h 274319"/>
                  <a:gd name="connsiteX3" fmla="*/ 80010 w 80009"/>
                  <a:gd name="connsiteY3" fmla="*/ 0 h 274319"/>
                  <a:gd name="connsiteX4" fmla="*/ 80010 w 80009"/>
                  <a:gd name="connsiteY4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09" h="274319">
                    <a:moveTo>
                      <a:pt x="80010" y="274320"/>
                    </a:moveTo>
                    <a:lnTo>
                      <a:pt x="0" y="274320"/>
                    </a:lnTo>
                    <a:lnTo>
                      <a:pt x="0" y="0"/>
                    </a:lnTo>
                    <a:lnTo>
                      <a:pt x="80010" y="0"/>
                    </a:lnTo>
                    <a:lnTo>
                      <a:pt x="80010" y="27432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E2012760-F6D9-9C5B-7BFC-38F799630E2B}"/>
                  </a:ext>
                </a:extLst>
              </p:cNvPr>
              <p:cNvSpPr/>
              <p:nvPr/>
            </p:nvSpPr>
            <p:spPr>
              <a:xfrm>
                <a:off x="4921250" y="675640"/>
                <a:ext cx="238759" cy="281940"/>
              </a:xfrm>
              <a:custGeom>
                <a:avLst/>
                <a:gdLst>
                  <a:gd name="connsiteX0" fmla="*/ 77470 w 238759"/>
                  <a:gd name="connsiteY0" fmla="*/ 154940 h 281940"/>
                  <a:gd name="connsiteX1" fmla="*/ 77470 w 238759"/>
                  <a:gd name="connsiteY1" fmla="*/ 278130 h 281940"/>
                  <a:gd name="connsiteX2" fmla="*/ 0 w 238759"/>
                  <a:gd name="connsiteY2" fmla="*/ 278130 h 281940"/>
                  <a:gd name="connsiteX3" fmla="*/ 0 w 238759"/>
                  <a:gd name="connsiteY3" fmla="*/ 0 h 281940"/>
                  <a:gd name="connsiteX4" fmla="*/ 3810 w 238759"/>
                  <a:gd name="connsiteY4" fmla="*/ 0 h 281940"/>
                  <a:gd name="connsiteX5" fmla="*/ 161290 w 238759"/>
                  <a:gd name="connsiteY5" fmla="*/ 127000 h 281940"/>
                  <a:gd name="connsiteX6" fmla="*/ 161290 w 238759"/>
                  <a:gd name="connsiteY6" fmla="*/ 3810 h 281940"/>
                  <a:gd name="connsiteX7" fmla="*/ 238760 w 238759"/>
                  <a:gd name="connsiteY7" fmla="*/ 3810 h 281940"/>
                  <a:gd name="connsiteX8" fmla="*/ 238760 w 238759"/>
                  <a:gd name="connsiteY8" fmla="*/ 281940 h 281940"/>
                  <a:gd name="connsiteX9" fmla="*/ 234950 w 238759"/>
                  <a:gd name="connsiteY9" fmla="*/ 281940 h 281940"/>
                  <a:gd name="connsiteX10" fmla="*/ 77470 w 238759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759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38760" y="3810"/>
                    </a:lnTo>
                    <a:lnTo>
                      <a:pt x="238760" y="281940"/>
                    </a:lnTo>
                    <a:lnTo>
                      <a:pt x="234950" y="281940"/>
                    </a:lnTo>
                    <a:lnTo>
                      <a:pt x="77470" y="1549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7FC4E3D9-A31B-70F2-5B46-E4C0B24D0E25}"/>
                  </a:ext>
                </a:extLst>
              </p:cNvPr>
              <p:cNvSpPr/>
              <p:nvPr/>
            </p:nvSpPr>
            <p:spPr>
              <a:xfrm>
                <a:off x="5208270" y="674369"/>
                <a:ext cx="247650" cy="284480"/>
              </a:xfrm>
              <a:custGeom>
                <a:avLst/>
                <a:gdLst>
                  <a:gd name="connsiteX0" fmla="*/ 246380 w 247650"/>
                  <a:gd name="connsiteY0" fmla="*/ 264160 h 284480"/>
                  <a:gd name="connsiteX1" fmla="*/ 149860 w 247650"/>
                  <a:gd name="connsiteY1" fmla="*/ 284480 h 284480"/>
                  <a:gd name="connsiteX2" fmla="*/ 0 w 247650"/>
                  <a:gd name="connsiteY2" fmla="*/ 142240 h 284480"/>
                  <a:gd name="connsiteX3" fmla="*/ 146050 w 247650"/>
                  <a:gd name="connsiteY3" fmla="*/ 0 h 284480"/>
                  <a:gd name="connsiteX4" fmla="*/ 236220 w 247650"/>
                  <a:gd name="connsiteY4" fmla="*/ 17780 h 284480"/>
                  <a:gd name="connsiteX5" fmla="*/ 236220 w 247650"/>
                  <a:gd name="connsiteY5" fmla="*/ 90170 h 284480"/>
                  <a:gd name="connsiteX6" fmla="*/ 154940 w 247650"/>
                  <a:gd name="connsiteY6" fmla="*/ 72390 h 284480"/>
                  <a:gd name="connsiteX7" fmla="*/ 81280 w 247650"/>
                  <a:gd name="connsiteY7" fmla="*/ 142240 h 284480"/>
                  <a:gd name="connsiteX8" fmla="*/ 151130 w 247650"/>
                  <a:gd name="connsiteY8" fmla="*/ 213360 h 284480"/>
                  <a:gd name="connsiteX9" fmla="*/ 171450 w 247650"/>
                  <a:gd name="connsiteY9" fmla="*/ 213360 h 284480"/>
                  <a:gd name="connsiteX10" fmla="*/ 171450 w 247650"/>
                  <a:gd name="connsiteY10" fmla="*/ 149860 h 284480"/>
                  <a:gd name="connsiteX11" fmla="*/ 247650 w 247650"/>
                  <a:gd name="connsiteY11" fmla="*/ 149860 h 284480"/>
                  <a:gd name="connsiteX12" fmla="*/ 247650 w 247650"/>
                  <a:gd name="connsiteY12" fmla="*/ 26543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7650" h="284480">
                    <a:moveTo>
                      <a:pt x="246380" y="264160"/>
                    </a:moveTo>
                    <a:cubicBezTo>
                      <a:pt x="219710" y="276860"/>
                      <a:pt x="184150" y="284480"/>
                      <a:pt x="14986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ubicBezTo>
                      <a:pt x="232410" y="0"/>
                      <a:pt x="214630" y="7620"/>
                      <a:pt x="236220" y="17780"/>
                    </a:cubicBezTo>
                    <a:lnTo>
                      <a:pt x="236220" y="90170"/>
                    </a:lnTo>
                    <a:cubicBezTo>
                      <a:pt x="218440" y="82550"/>
                      <a:pt x="191770" y="72390"/>
                      <a:pt x="154940" y="72390"/>
                    </a:cubicBezTo>
                    <a:cubicBezTo>
                      <a:pt x="118110" y="72390"/>
                      <a:pt x="81280" y="106680"/>
                      <a:pt x="81280" y="142240"/>
                    </a:cubicBezTo>
                    <a:cubicBezTo>
                      <a:pt x="81280" y="177800"/>
                      <a:pt x="105410" y="213360"/>
                      <a:pt x="151130" y="213360"/>
                    </a:cubicBezTo>
                    <a:cubicBezTo>
                      <a:pt x="196850" y="213360"/>
                      <a:pt x="165100" y="213360"/>
                      <a:pt x="171450" y="213360"/>
                    </a:cubicBezTo>
                    <a:lnTo>
                      <a:pt x="171450" y="149860"/>
                    </a:lnTo>
                    <a:lnTo>
                      <a:pt x="247650" y="149860"/>
                    </a:lnTo>
                    <a:lnTo>
                      <a:pt x="247650" y="26543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6" name="Graphic 4">
              <a:extLst>
                <a:ext uri="{FF2B5EF4-FFF2-40B4-BE49-F238E27FC236}">
                  <a16:creationId xmlns:a16="http://schemas.microsoft.com/office/drawing/2014/main" id="{AF230C79-CB67-A456-B338-9D034E55B625}"/>
                </a:ext>
              </a:extLst>
            </p:cNvPr>
            <p:cNvGrpSpPr/>
            <p:nvPr/>
          </p:nvGrpSpPr>
          <p:grpSpPr>
            <a:xfrm>
              <a:off x="416559" y="594359"/>
              <a:ext cx="474979" cy="474979"/>
              <a:chOff x="416559" y="594359"/>
              <a:chExt cx="474979" cy="474979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0B63BDCC-B6D1-5622-EB15-C1A4B2DEAA32}"/>
                  </a:ext>
                </a:extLst>
              </p:cNvPr>
              <p:cNvSpPr/>
              <p:nvPr/>
            </p:nvSpPr>
            <p:spPr>
              <a:xfrm>
                <a:off x="416559" y="594359"/>
                <a:ext cx="472440" cy="228600"/>
              </a:xfrm>
              <a:custGeom>
                <a:avLst/>
                <a:gdLst>
                  <a:gd name="connsiteX0" fmla="*/ 257810 w 472440"/>
                  <a:gd name="connsiteY0" fmla="*/ 39370 h 228600"/>
                  <a:gd name="connsiteX1" fmla="*/ 257810 w 472440"/>
                  <a:gd name="connsiteY1" fmla="*/ 228600 h 228600"/>
                  <a:gd name="connsiteX2" fmla="*/ 472440 w 472440"/>
                  <a:gd name="connsiteY2" fmla="*/ 228600 h 228600"/>
                  <a:gd name="connsiteX3" fmla="*/ 236220 w 472440"/>
                  <a:gd name="connsiteY3" fmla="*/ 0 h 228600"/>
                  <a:gd name="connsiteX4" fmla="*/ 0 w 472440"/>
                  <a:gd name="connsiteY4" fmla="*/ 228600 h 228600"/>
                  <a:gd name="connsiteX5" fmla="*/ 49530 w 472440"/>
                  <a:gd name="connsiteY5" fmla="*/ 228600 h 228600"/>
                  <a:gd name="connsiteX6" fmla="*/ 259080 w 472440"/>
                  <a:gd name="connsiteY6" fmla="*/ 3937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2440" h="228600">
                    <a:moveTo>
                      <a:pt x="257810" y="39370"/>
                    </a:moveTo>
                    <a:lnTo>
                      <a:pt x="257810" y="228600"/>
                    </a:lnTo>
                    <a:lnTo>
                      <a:pt x="472440" y="228600"/>
                    </a:lnTo>
                    <a:cubicBezTo>
                      <a:pt x="468630" y="102870"/>
                      <a:pt x="364490" y="0"/>
                      <a:pt x="236220" y="0"/>
                    </a:cubicBezTo>
                    <a:cubicBezTo>
                      <a:pt x="107950" y="0"/>
                      <a:pt x="3810" y="101600"/>
                      <a:pt x="0" y="228600"/>
                    </a:cubicBezTo>
                    <a:lnTo>
                      <a:pt x="49530" y="228600"/>
                    </a:lnTo>
                    <a:lnTo>
                      <a:pt x="259080" y="3937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F5C4AF51-2C10-ECCA-7DC4-290BC5170526}"/>
                  </a:ext>
                </a:extLst>
              </p:cNvPr>
              <p:cNvSpPr/>
              <p:nvPr/>
            </p:nvSpPr>
            <p:spPr>
              <a:xfrm>
                <a:off x="419100" y="754380"/>
                <a:ext cx="301942" cy="314959"/>
              </a:xfrm>
              <a:custGeom>
                <a:avLst/>
                <a:gdLst>
                  <a:gd name="connsiteX0" fmla="*/ 201930 w 301942"/>
                  <a:gd name="connsiteY0" fmla="*/ 0 h 314959"/>
                  <a:gd name="connsiteX1" fmla="*/ 66040 w 301942"/>
                  <a:gd name="connsiteY1" fmla="*/ 123190 h 314959"/>
                  <a:gd name="connsiteX2" fmla="*/ 0 w 301942"/>
                  <a:gd name="connsiteY2" fmla="*/ 123190 h 314959"/>
                  <a:gd name="connsiteX3" fmla="*/ 232410 w 301942"/>
                  <a:gd name="connsiteY3" fmla="*/ 314960 h 314959"/>
                  <a:gd name="connsiteX4" fmla="*/ 300990 w 301942"/>
                  <a:gd name="connsiteY4" fmla="*/ 304800 h 314959"/>
                  <a:gd name="connsiteX5" fmla="*/ 300990 w 301942"/>
                  <a:gd name="connsiteY5" fmla="*/ 123190 h 314959"/>
                  <a:gd name="connsiteX6" fmla="*/ 201930 w 301942"/>
                  <a:gd name="connsiteY6" fmla="*/ 123190 h 314959"/>
                  <a:gd name="connsiteX7" fmla="*/ 201930 w 301942"/>
                  <a:gd name="connsiteY7" fmla="*/ 0 h 314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1942" h="314959">
                    <a:moveTo>
                      <a:pt x="201930" y="0"/>
                    </a:moveTo>
                    <a:lnTo>
                      <a:pt x="66040" y="123190"/>
                    </a:lnTo>
                    <a:lnTo>
                      <a:pt x="0" y="123190"/>
                    </a:lnTo>
                    <a:cubicBezTo>
                      <a:pt x="21590" y="232410"/>
                      <a:pt x="116840" y="314960"/>
                      <a:pt x="232410" y="314960"/>
                    </a:cubicBezTo>
                    <a:cubicBezTo>
                      <a:pt x="347980" y="314960"/>
                      <a:pt x="279400" y="311150"/>
                      <a:pt x="300990" y="304800"/>
                    </a:cubicBezTo>
                    <a:lnTo>
                      <a:pt x="300990" y="123190"/>
                    </a:lnTo>
                    <a:lnTo>
                      <a:pt x="201930" y="123190"/>
                    </a:lnTo>
                    <a:lnTo>
                      <a:pt x="20193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561B346F-F94D-0558-FB29-D1A57E5B32B2}"/>
                  </a:ext>
                </a:extLst>
              </p:cNvPr>
              <p:cNvSpPr/>
              <p:nvPr/>
            </p:nvSpPr>
            <p:spPr>
              <a:xfrm>
                <a:off x="773430" y="876300"/>
                <a:ext cx="111759" cy="158750"/>
              </a:xfrm>
              <a:custGeom>
                <a:avLst/>
                <a:gdLst>
                  <a:gd name="connsiteX0" fmla="*/ 0 w 111759"/>
                  <a:gd name="connsiteY0" fmla="*/ 158750 h 158750"/>
                  <a:gd name="connsiteX1" fmla="*/ 111760 w 111759"/>
                  <a:gd name="connsiteY1" fmla="*/ 0 h 158750"/>
                  <a:gd name="connsiteX2" fmla="*/ 0 w 111759"/>
                  <a:gd name="connsiteY2" fmla="*/ 0 h 158750"/>
                  <a:gd name="connsiteX3" fmla="*/ 0 w 111759"/>
                  <a:gd name="connsiteY3" fmla="*/ 158750 h 158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1759" h="158750">
                    <a:moveTo>
                      <a:pt x="0" y="158750"/>
                    </a:moveTo>
                    <a:cubicBezTo>
                      <a:pt x="55880" y="124460"/>
                      <a:pt x="97790" y="68580"/>
                      <a:pt x="111760" y="0"/>
                    </a:cubicBezTo>
                    <a:lnTo>
                      <a:pt x="0" y="0"/>
                    </a:lnTo>
                    <a:lnTo>
                      <a:pt x="0" y="15875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E7884B17-4ED8-828E-049B-756C6EAB23F9}"/>
                  </a:ext>
                </a:extLst>
              </p:cNvPr>
              <p:cNvSpPr/>
              <p:nvPr/>
            </p:nvSpPr>
            <p:spPr>
              <a:xfrm>
                <a:off x="419100" y="678180"/>
                <a:ext cx="472439" cy="373380"/>
              </a:xfrm>
              <a:custGeom>
                <a:avLst/>
                <a:gdLst>
                  <a:gd name="connsiteX0" fmla="*/ 469900 w 472439"/>
                  <a:gd name="connsiteY0" fmla="*/ 166370 h 373380"/>
                  <a:gd name="connsiteX1" fmla="*/ 469900 w 472439"/>
                  <a:gd name="connsiteY1" fmla="*/ 180340 h 373380"/>
                  <a:gd name="connsiteX2" fmla="*/ 336550 w 472439"/>
                  <a:gd name="connsiteY2" fmla="*/ 180340 h 373380"/>
                  <a:gd name="connsiteX3" fmla="*/ 336550 w 472439"/>
                  <a:gd name="connsiteY3" fmla="*/ 367030 h 373380"/>
                  <a:gd name="connsiteX4" fmla="*/ 336550 w 472439"/>
                  <a:gd name="connsiteY4" fmla="*/ 367030 h 373380"/>
                  <a:gd name="connsiteX5" fmla="*/ 322580 w 472439"/>
                  <a:gd name="connsiteY5" fmla="*/ 373380 h 373380"/>
                  <a:gd name="connsiteX6" fmla="*/ 322580 w 472439"/>
                  <a:gd name="connsiteY6" fmla="*/ 373380 h 373380"/>
                  <a:gd name="connsiteX7" fmla="*/ 322580 w 472439"/>
                  <a:gd name="connsiteY7" fmla="*/ 180340 h 373380"/>
                  <a:gd name="connsiteX8" fmla="*/ 322580 w 472439"/>
                  <a:gd name="connsiteY8" fmla="*/ 180340 h 373380"/>
                  <a:gd name="connsiteX9" fmla="*/ 231140 w 472439"/>
                  <a:gd name="connsiteY9" fmla="*/ 180340 h 373380"/>
                  <a:gd name="connsiteX10" fmla="*/ 231140 w 472439"/>
                  <a:gd name="connsiteY10" fmla="*/ 180340 h 373380"/>
                  <a:gd name="connsiteX11" fmla="*/ 224790 w 472439"/>
                  <a:gd name="connsiteY11" fmla="*/ 180340 h 373380"/>
                  <a:gd name="connsiteX12" fmla="*/ 224790 w 472439"/>
                  <a:gd name="connsiteY12" fmla="*/ 31750 h 373380"/>
                  <a:gd name="connsiteX13" fmla="*/ 63500 w 472439"/>
                  <a:gd name="connsiteY13" fmla="*/ 181610 h 373380"/>
                  <a:gd name="connsiteX14" fmla="*/ 63500 w 472439"/>
                  <a:gd name="connsiteY14" fmla="*/ 181610 h 373380"/>
                  <a:gd name="connsiteX15" fmla="*/ 63500 w 472439"/>
                  <a:gd name="connsiteY15" fmla="*/ 181610 h 373380"/>
                  <a:gd name="connsiteX16" fmla="*/ 0 w 472439"/>
                  <a:gd name="connsiteY16" fmla="*/ 181610 h 373380"/>
                  <a:gd name="connsiteX17" fmla="*/ 0 w 472439"/>
                  <a:gd name="connsiteY17" fmla="*/ 167640 h 373380"/>
                  <a:gd name="connsiteX18" fmla="*/ 57150 w 472439"/>
                  <a:gd name="connsiteY18" fmla="*/ 167640 h 373380"/>
                  <a:gd name="connsiteX19" fmla="*/ 238760 w 472439"/>
                  <a:gd name="connsiteY19" fmla="*/ 0 h 373380"/>
                  <a:gd name="connsiteX20" fmla="*/ 238760 w 472439"/>
                  <a:gd name="connsiteY20" fmla="*/ 167640 h 373380"/>
                  <a:gd name="connsiteX21" fmla="*/ 472440 w 472439"/>
                  <a:gd name="connsiteY21" fmla="*/ 167640 h 37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2439" h="373380">
                    <a:moveTo>
                      <a:pt x="469900" y="166370"/>
                    </a:moveTo>
                    <a:cubicBezTo>
                      <a:pt x="469900" y="171450"/>
                      <a:pt x="469900" y="176530"/>
                      <a:pt x="469900" y="180340"/>
                    </a:cubicBezTo>
                    <a:lnTo>
                      <a:pt x="336550" y="180340"/>
                    </a:lnTo>
                    <a:lnTo>
                      <a:pt x="336550" y="367030"/>
                    </a:lnTo>
                    <a:cubicBezTo>
                      <a:pt x="336550" y="367030"/>
                      <a:pt x="336550" y="367030"/>
                      <a:pt x="336550" y="367030"/>
                    </a:cubicBezTo>
                    <a:cubicBezTo>
                      <a:pt x="331470" y="369570"/>
                      <a:pt x="326390" y="370840"/>
                      <a:pt x="322580" y="373380"/>
                    </a:cubicBezTo>
                    <a:lnTo>
                      <a:pt x="322580" y="373380"/>
                    </a:lnTo>
                    <a:cubicBezTo>
                      <a:pt x="322580" y="373380"/>
                      <a:pt x="322580" y="180340"/>
                      <a:pt x="322580" y="180340"/>
                    </a:cubicBezTo>
                    <a:lnTo>
                      <a:pt x="322580" y="180340"/>
                    </a:lnTo>
                    <a:cubicBezTo>
                      <a:pt x="322580" y="180340"/>
                      <a:pt x="231140" y="180340"/>
                      <a:pt x="231140" y="180340"/>
                    </a:cubicBezTo>
                    <a:lnTo>
                      <a:pt x="231140" y="180340"/>
                    </a:lnTo>
                    <a:cubicBezTo>
                      <a:pt x="231140" y="180340"/>
                      <a:pt x="224790" y="180340"/>
                      <a:pt x="224790" y="180340"/>
                    </a:cubicBezTo>
                    <a:lnTo>
                      <a:pt x="224790" y="31750"/>
                    </a:lnTo>
                    <a:lnTo>
                      <a:pt x="63500" y="181610"/>
                    </a:lnTo>
                    <a:lnTo>
                      <a:pt x="63500" y="181610"/>
                    </a:lnTo>
                    <a:cubicBezTo>
                      <a:pt x="63500" y="181610"/>
                      <a:pt x="63500" y="181610"/>
                      <a:pt x="63500" y="181610"/>
                    </a:cubicBezTo>
                    <a:lnTo>
                      <a:pt x="0" y="181610"/>
                    </a:lnTo>
                    <a:lnTo>
                      <a:pt x="0" y="167640"/>
                    </a:lnTo>
                    <a:lnTo>
                      <a:pt x="57150" y="167640"/>
                    </a:lnTo>
                    <a:lnTo>
                      <a:pt x="238760" y="0"/>
                    </a:lnTo>
                    <a:lnTo>
                      <a:pt x="238760" y="167640"/>
                    </a:lnTo>
                    <a:lnTo>
                      <a:pt x="472440" y="1676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71" name="Graphic 4">
            <a:extLst>
              <a:ext uri="{FF2B5EF4-FFF2-40B4-BE49-F238E27FC236}">
                <a16:creationId xmlns:a16="http://schemas.microsoft.com/office/drawing/2014/main" id="{9F25EEAA-1A92-E215-1962-ECDE84D76763}"/>
              </a:ext>
            </a:extLst>
          </p:cNvPr>
          <p:cNvGrpSpPr/>
          <p:nvPr/>
        </p:nvGrpSpPr>
        <p:grpSpPr>
          <a:xfrm>
            <a:off x="779780" y="1748789"/>
            <a:ext cx="2632710" cy="284480"/>
            <a:chOff x="779780" y="1748789"/>
            <a:chExt cx="2632710" cy="284480"/>
          </a:xfrm>
          <a:solidFill>
            <a:srgbClr val="8B0E04"/>
          </a:solidFill>
        </p:grpSpPr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2D823655-0BE1-9C53-2967-0258AD48C8CB}"/>
                </a:ext>
              </a:extLst>
            </p:cNvPr>
            <p:cNvSpPr/>
            <p:nvPr/>
          </p:nvSpPr>
          <p:spPr>
            <a:xfrm>
              <a:off x="779780" y="1755139"/>
              <a:ext cx="189230" cy="275589"/>
            </a:xfrm>
            <a:custGeom>
              <a:avLst/>
              <a:gdLst>
                <a:gd name="connsiteX0" fmla="*/ 0 w 189230"/>
                <a:gd name="connsiteY0" fmla="*/ 0 h 275589"/>
                <a:gd name="connsiteX1" fmla="*/ 184150 w 189230"/>
                <a:gd name="connsiteY1" fmla="*/ 0 h 275589"/>
                <a:gd name="connsiteX2" fmla="*/ 184150 w 189230"/>
                <a:gd name="connsiteY2" fmla="*/ 67310 h 275589"/>
                <a:gd name="connsiteX3" fmla="*/ 80010 w 189230"/>
                <a:gd name="connsiteY3" fmla="*/ 67310 h 275589"/>
                <a:gd name="connsiteX4" fmla="*/ 80010 w 189230"/>
                <a:gd name="connsiteY4" fmla="*/ 104140 h 275589"/>
                <a:gd name="connsiteX5" fmla="*/ 168910 w 189230"/>
                <a:gd name="connsiteY5" fmla="*/ 104140 h 275589"/>
                <a:gd name="connsiteX6" fmla="*/ 168910 w 189230"/>
                <a:gd name="connsiteY6" fmla="*/ 167640 h 275589"/>
                <a:gd name="connsiteX7" fmla="*/ 80010 w 189230"/>
                <a:gd name="connsiteY7" fmla="*/ 167640 h 275589"/>
                <a:gd name="connsiteX8" fmla="*/ 80010 w 189230"/>
                <a:gd name="connsiteY8" fmla="*/ 208280 h 275589"/>
                <a:gd name="connsiteX9" fmla="*/ 189230 w 189230"/>
                <a:gd name="connsiteY9" fmla="*/ 208280 h 275589"/>
                <a:gd name="connsiteX10" fmla="*/ 189230 w 189230"/>
                <a:gd name="connsiteY10" fmla="*/ 275590 h 275589"/>
                <a:gd name="connsiteX11" fmla="*/ 0 w 189230"/>
                <a:gd name="connsiteY11" fmla="*/ 275590 h 275589"/>
                <a:gd name="connsiteX12" fmla="*/ 0 w 189230"/>
                <a:gd name="connsiteY12" fmla="*/ 1270 h 275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230" h="275589">
                  <a:moveTo>
                    <a:pt x="0" y="0"/>
                  </a:moveTo>
                  <a:lnTo>
                    <a:pt x="184150" y="0"/>
                  </a:lnTo>
                  <a:lnTo>
                    <a:pt x="184150" y="67310"/>
                  </a:lnTo>
                  <a:lnTo>
                    <a:pt x="80010" y="67310"/>
                  </a:lnTo>
                  <a:lnTo>
                    <a:pt x="80010" y="104140"/>
                  </a:lnTo>
                  <a:lnTo>
                    <a:pt x="168910" y="104140"/>
                  </a:lnTo>
                  <a:lnTo>
                    <a:pt x="168910" y="167640"/>
                  </a:lnTo>
                  <a:lnTo>
                    <a:pt x="80010" y="167640"/>
                  </a:lnTo>
                  <a:lnTo>
                    <a:pt x="80010" y="208280"/>
                  </a:lnTo>
                  <a:lnTo>
                    <a:pt x="189230" y="208280"/>
                  </a:lnTo>
                  <a:lnTo>
                    <a:pt x="189230" y="275590"/>
                  </a:lnTo>
                  <a:lnTo>
                    <a:pt x="0" y="27559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5EFF827B-2279-0262-856F-5D7E196A5017}"/>
                </a:ext>
              </a:extLst>
            </p:cNvPr>
            <p:cNvSpPr/>
            <p:nvPr/>
          </p:nvSpPr>
          <p:spPr>
            <a:xfrm>
              <a:off x="1017269" y="1751329"/>
              <a:ext cx="276860" cy="278130"/>
            </a:xfrm>
            <a:custGeom>
              <a:avLst/>
              <a:gdLst>
                <a:gd name="connsiteX0" fmla="*/ 76200 w 276860"/>
                <a:gd name="connsiteY0" fmla="*/ 151130 h 278130"/>
                <a:gd name="connsiteX1" fmla="*/ 76200 w 276860"/>
                <a:gd name="connsiteY1" fmla="*/ 278130 h 278130"/>
                <a:gd name="connsiteX2" fmla="*/ 0 w 276860"/>
                <a:gd name="connsiteY2" fmla="*/ 278130 h 278130"/>
                <a:gd name="connsiteX3" fmla="*/ 0 w 276860"/>
                <a:gd name="connsiteY3" fmla="*/ 0 h 278130"/>
                <a:gd name="connsiteX4" fmla="*/ 1270 w 276860"/>
                <a:gd name="connsiteY4" fmla="*/ 0 h 278130"/>
                <a:gd name="connsiteX5" fmla="*/ 138430 w 276860"/>
                <a:gd name="connsiteY5" fmla="*/ 113030 h 278130"/>
                <a:gd name="connsiteX6" fmla="*/ 274320 w 276860"/>
                <a:gd name="connsiteY6" fmla="*/ 0 h 278130"/>
                <a:gd name="connsiteX7" fmla="*/ 276860 w 276860"/>
                <a:gd name="connsiteY7" fmla="*/ 0 h 278130"/>
                <a:gd name="connsiteX8" fmla="*/ 276860 w 276860"/>
                <a:gd name="connsiteY8" fmla="*/ 278130 h 278130"/>
                <a:gd name="connsiteX9" fmla="*/ 200660 w 276860"/>
                <a:gd name="connsiteY9" fmla="*/ 278130 h 278130"/>
                <a:gd name="connsiteX10" fmla="*/ 200660 w 276860"/>
                <a:gd name="connsiteY10" fmla="*/ 151130 h 278130"/>
                <a:gd name="connsiteX11" fmla="*/ 138430 w 276860"/>
                <a:gd name="connsiteY11" fmla="*/ 201930 h 278130"/>
                <a:gd name="connsiteX12" fmla="*/ 76200 w 276860"/>
                <a:gd name="connsiteY12" fmla="*/ 151130 h 278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6860" h="278130">
                  <a:moveTo>
                    <a:pt x="76200" y="151130"/>
                  </a:moveTo>
                  <a:lnTo>
                    <a:pt x="76200" y="278130"/>
                  </a:lnTo>
                  <a:lnTo>
                    <a:pt x="0" y="27813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138430" y="113030"/>
                  </a:lnTo>
                  <a:lnTo>
                    <a:pt x="274320" y="0"/>
                  </a:lnTo>
                  <a:lnTo>
                    <a:pt x="276860" y="0"/>
                  </a:lnTo>
                  <a:lnTo>
                    <a:pt x="276860" y="278130"/>
                  </a:lnTo>
                  <a:lnTo>
                    <a:pt x="200660" y="278130"/>
                  </a:lnTo>
                  <a:lnTo>
                    <a:pt x="200660" y="151130"/>
                  </a:lnTo>
                  <a:lnTo>
                    <a:pt x="138430" y="201930"/>
                  </a:lnTo>
                  <a:lnTo>
                    <a:pt x="76200" y="15113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4A43F912-17C6-8E33-1D98-B823F9B21D3C}"/>
                </a:ext>
              </a:extLst>
            </p:cNvPr>
            <p:cNvSpPr/>
            <p:nvPr/>
          </p:nvSpPr>
          <p:spPr>
            <a:xfrm>
              <a:off x="1357630" y="1753870"/>
              <a:ext cx="215900" cy="274319"/>
            </a:xfrm>
            <a:custGeom>
              <a:avLst/>
              <a:gdLst>
                <a:gd name="connsiteX0" fmla="*/ 0 w 215900"/>
                <a:gd name="connsiteY0" fmla="*/ 1270 h 274319"/>
                <a:gd name="connsiteX1" fmla="*/ 92710 w 215900"/>
                <a:gd name="connsiteY1" fmla="*/ 1270 h 274319"/>
                <a:gd name="connsiteX2" fmla="*/ 205740 w 215900"/>
                <a:gd name="connsiteY2" fmla="*/ 80010 h 274319"/>
                <a:gd name="connsiteX3" fmla="*/ 170180 w 215900"/>
                <a:gd name="connsiteY3" fmla="*/ 130810 h 274319"/>
                <a:gd name="connsiteX4" fmla="*/ 215900 w 215900"/>
                <a:gd name="connsiteY4" fmla="*/ 191770 h 274319"/>
                <a:gd name="connsiteX5" fmla="*/ 99060 w 215900"/>
                <a:gd name="connsiteY5" fmla="*/ 274320 h 274319"/>
                <a:gd name="connsiteX6" fmla="*/ 0 w 215900"/>
                <a:gd name="connsiteY6" fmla="*/ 274320 h 274319"/>
                <a:gd name="connsiteX7" fmla="*/ 0 w 215900"/>
                <a:gd name="connsiteY7" fmla="*/ 0 h 274319"/>
                <a:gd name="connsiteX8" fmla="*/ 76200 w 215900"/>
                <a:gd name="connsiteY8" fmla="*/ 64770 h 274319"/>
                <a:gd name="connsiteX9" fmla="*/ 76200 w 215900"/>
                <a:gd name="connsiteY9" fmla="*/ 111760 h 274319"/>
                <a:gd name="connsiteX10" fmla="*/ 97790 w 215900"/>
                <a:gd name="connsiteY10" fmla="*/ 111760 h 274319"/>
                <a:gd name="connsiteX11" fmla="*/ 125730 w 215900"/>
                <a:gd name="connsiteY11" fmla="*/ 88900 h 274319"/>
                <a:gd name="connsiteX12" fmla="*/ 97790 w 215900"/>
                <a:gd name="connsiteY12" fmla="*/ 64770 h 274319"/>
                <a:gd name="connsiteX13" fmla="*/ 76200 w 215900"/>
                <a:gd name="connsiteY13" fmla="*/ 64770 h 274319"/>
                <a:gd name="connsiteX14" fmla="*/ 76200 w 215900"/>
                <a:gd name="connsiteY14" fmla="*/ 161290 h 274319"/>
                <a:gd name="connsiteX15" fmla="*/ 76200 w 215900"/>
                <a:gd name="connsiteY15" fmla="*/ 212090 h 274319"/>
                <a:gd name="connsiteX16" fmla="*/ 104140 w 215900"/>
                <a:gd name="connsiteY16" fmla="*/ 212090 h 274319"/>
                <a:gd name="connsiteX17" fmla="*/ 134620 w 215900"/>
                <a:gd name="connsiteY17" fmla="*/ 186690 h 274319"/>
                <a:gd name="connsiteX18" fmla="*/ 104140 w 215900"/>
                <a:gd name="connsiteY18" fmla="*/ 161290 h 274319"/>
                <a:gd name="connsiteX19" fmla="*/ 76200 w 215900"/>
                <a:gd name="connsiteY19" fmla="*/ 161290 h 27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5900" h="274319">
                  <a:moveTo>
                    <a:pt x="0" y="1270"/>
                  </a:moveTo>
                  <a:lnTo>
                    <a:pt x="92710" y="1270"/>
                  </a:lnTo>
                  <a:cubicBezTo>
                    <a:pt x="154940" y="1270"/>
                    <a:pt x="205740" y="24130"/>
                    <a:pt x="205740" y="80010"/>
                  </a:cubicBezTo>
                  <a:cubicBezTo>
                    <a:pt x="205740" y="135890"/>
                    <a:pt x="187960" y="124460"/>
                    <a:pt x="170180" y="130810"/>
                  </a:cubicBezTo>
                  <a:cubicBezTo>
                    <a:pt x="191770" y="137160"/>
                    <a:pt x="215900" y="160020"/>
                    <a:pt x="215900" y="191770"/>
                  </a:cubicBezTo>
                  <a:cubicBezTo>
                    <a:pt x="215900" y="250190"/>
                    <a:pt x="167640" y="274320"/>
                    <a:pt x="99060" y="274320"/>
                  </a:cubicBezTo>
                  <a:lnTo>
                    <a:pt x="0" y="274320"/>
                  </a:lnTo>
                  <a:lnTo>
                    <a:pt x="0" y="0"/>
                  </a:lnTo>
                  <a:close/>
                  <a:moveTo>
                    <a:pt x="76200" y="64770"/>
                  </a:moveTo>
                  <a:lnTo>
                    <a:pt x="76200" y="111760"/>
                  </a:lnTo>
                  <a:lnTo>
                    <a:pt x="97790" y="111760"/>
                  </a:lnTo>
                  <a:cubicBezTo>
                    <a:pt x="113030" y="111760"/>
                    <a:pt x="125730" y="106680"/>
                    <a:pt x="125730" y="88900"/>
                  </a:cubicBezTo>
                  <a:cubicBezTo>
                    <a:pt x="125730" y="71120"/>
                    <a:pt x="113030" y="64770"/>
                    <a:pt x="97790" y="64770"/>
                  </a:cubicBezTo>
                  <a:lnTo>
                    <a:pt x="76200" y="64770"/>
                  </a:lnTo>
                  <a:close/>
                  <a:moveTo>
                    <a:pt x="76200" y="161290"/>
                  </a:moveTo>
                  <a:lnTo>
                    <a:pt x="76200" y="212090"/>
                  </a:lnTo>
                  <a:lnTo>
                    <a:pt x="104140" y="212090"/>
                  </a:lnTo>
                  <a:cubicBezTo>
                    <a:pt x="119380" y="212090"/>
                    <a:pt x="134620" y="205740"/>
                    <a:pt x="134620" y="186690"/>
                  </a:cubicBezTo>
                  <a:cubicBezTo>
                    <a:pt x="134620" y="167640"/>
                    <a:pt x="119380" y="161290"/>
                    <a:pt x="104140" y="161290"/>
                  </a:cubicBezTo>
                  <a:lnTo>
                    <a:pt x="76200" y="16129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8C5CB752-8456-D23A-00E2-E373853C4505}"/>
                </a:ext>
              </a:extLst>
            </p:cNvPr>
            <p:cNvSpPr/>
            <p:nvPr/>
          </p:nvSpPr>
          <p:spPr>
            <a:xfrm>
              <a:off x="1621789" y="1755139"/>
              <a:ext cx="223520" cy="274320"/>
            </a:xfrm>
            <a:custGeom>
              <a:avLst/>
              <a:gdLst>
                <a:gd name="connsiteX0" fmla="*/ 140970 w 223520"/>
                <a:gd name="connsiteY0" fmla="*/ 274320 h 274320"/>
                <a:gd name="connsiteX1" fmla="*/ 100330 w 223520"/>
                <a:gd name="connsiteY1" fmla="*/ 189230 h 274320"/>
                <a:gd name="connsiteX2" fmla="*/ 77470 w 223520"/>
                <a:gd name="connsiteY2" fmla="*/ 189230 h 274320"/>
                <a:gd name="connsiteX3" fmla="*/ 77470 w 223520"/>
                <a:gd name="connsiteY3" fmla="*/ 274320 h 274320"/>
                <a:gd name="connsiteX4" fmla="*/ 0 w 223520"/>
                <a:gd name="connsiteY4" fmla="*/ 274320 h 274320"/>
                <a:gd name="connsiteX5" fmla="*/ 0 w 223520"/>
                <a:gd name="connsiteY5" fmla="*/ 0 h 274320"/>
                <a:gd name="connsiteX6" fmla="*/ 102870 w 223520"/>
                <a:gd name="connsiteY6" fmla="*/ 0 h 274320"/>
                <a:gd name="connsiteX7" fmla="*/ 218440 w 223520"/>
                <a:gd name="connsiteY7" fmla="*/ 96520 h 274320"/>
                <a:gd name="connsiteX8" fmla="*/ 170180 w 223520"/>
                <a:gd name="connsiteY8" fmla="*/ 176530 h 274320"/>
                <a:gd name="connsiteX9" fmla="*/ 223520 w 223520"/>
                <a:gd name="connsiteY9" fmla="*/ 274320 h 274320"/>
                <a:gd name="connsiteX10" fmla="*/ 140970 w 223520"/>
                <a:gd name="connsiteY10" fmla="*/ 274320 h 274320"/>
                <a:gd name="connsiteX11" fmla="*/ 78740 w 223520"/>
                <a:gd name="connsiteY11" fmla="*/ 67310 h 274320"/>
                <a:gd name="connsiteX12" fmla="*/ 78740 w 223520"/>
                <a:gd name="connsiteY12" fmla="*/ 125730 h 274320"/>
                <a:gd name="connsiteX13" fmla="*/ 107950 w 223520"/>
                <a:gd name="connsiteY13" fmla="*/ 125730 h 274320"/>
                <a:gd name="connsiteX14" fmla="*/ 138430 w 223520"/>
                <a:gd name="connsiteY14" fmla="*/ 96520 h 274320"/>
                <a:gd name="connsiteX15" fmla="*/ 107950 w 223520"/>
                <a:gd name="connsiteY15" fmla="*/ 67310 h 274320"/>
                <a:gd name="connsiteX16" fmla="*/ 78740 w 223520"/>
                <a:gd name="connsiteY16" fmla="*/ 6731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520" h="274320">
                  <a:moveTo>
                    <a:pt x="140970" y="274320"/>
                  </a:moveTo>
                  <a:lnTo>
                    <a:pt x="100330" y="189230"/>
                  </a:lnTo>
                  <a:lnTo>
                    <a:pt x="77470" y="189230"/>
                  </a:lnTo>
                  <a:lnTo>
                    <a:pt x="77470" y="274320"/>
                  </a:lnTo>
                  <a:lnTo>
                    <a:pt x="0" y="274320"/>
                  </a:lnTo>
                  <a:lnTo>
                    <a:pt x="0" y="0"/>
                  </a:lnTo>
                  <a:lnTo>
                    <a:pt x="102870" y="0"/>
                  </a:lnTo>
                  <a:cubicBezTo>
                    <a:pt x="170180" y="0"/>
                    <a:pt x="218440" y="31750"/>
                    <a:pt x="218440" y="96520"/>
                  </a:cubicBezTo>
                  <a:cubicBezTo>
                    <a:pt x="218440" y="161290"/>
                    <a:pt x="200660" y="161290"/>
                    <a:pt x="170180" y="176530"/>
                  </a:cubicBezTo>
                  <a:lnTo>
                    <a:pt x="223520" y="274320"/>
                  </a:lnTo>
                  <a:lnTo>
                    <a:pt x="140970" y="274320"/>
                  </a:lnTo>
                  <a:close/>
                  <a:moveTo>
                    <a:pt x="78740" y="67310"/>
                  </a:moveTo>
                  <a:lnTo>
                    <a:pt x="78740" y="125730"/>
                  </a:lnTo>
                  <a:lnTo>
                    <a:pt x="107950" y="125730"/>
                  </a:lnTo>
                  <a:cubicBezTo>
                    <a:pt x="124460" y="125730"/>
                    <a:pt x="138430" y="119380"/>
                    <a:pt x="138430" y="96520"/>
                  </a:cubicBezTo>
                  <a:cubicBezTo>
                    <a:pt x="138430" y="73660"/>
                    <a:pt x="124460" y="67310"/>
                    <a:pt x="107950" y="67310"/>
                  </a:cubicBezTo>
                  <a:lnTo>
                    <a:pt x="78740" y="6731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403B3E82-402E-9F43-ADE0-A5F9642ADC65}"/>
                </a:ext>
              </a:extLst>
            </p:cNvPr>
            <p:cNvSpPr/>
            <p:nvPr/>
          </p:nvSpPr>
          <p:spPr>
            <a:xfrm>
              <a:off x="1878329" y="1748789"/>
              <a:ext cx="292100" cy="284480"/>
            </a:xfrm>
            <a:custGeom>
              <a:avLst/>
              <a:gdLst>
                <a:gd name="connsiteX0" fmla="*/ 146050 w 292100"/>
                <a:gd name="connsiteY0" fmla="*/ 0 h 284480"/>
                <a:gd name="connsiteX1" fmla="*/ 292100 w 292100"/>
                <a:gd name="connsiteY1" fmla="*/ 142240 h 284480"/>
                <a:gd name="connsiteX2" fmla="*/ 146050 w 292100"/>
                <a:gd name="connsiteY2" fmla="*/ 284480 h 284480"/>
                <a:gd name="connsiteX3" fmla="*/ 0 w 292100"/>
                <a:gd name="connsiteY3" fmla="*/ 142240 h 284480"/>
                <a:gd name="connsiteX4" fmla="*/ 146050 w 292100"/>
                <a:gd name="connsiteY4" fmla="*/ 0 h 284480"/>
                <a:gd name="connsiteX5" fmla="*/ 146050 w 292100"/>
                <a:gd name="connsiteY5" fmla="*/ 213360 h 284480"/>
                <a:gd name="connsiteX6" fmla="*/ 212090 w 292100"/>
                <a:gd name="connsiteY6" fmla="*/ 143510 h 284480"/>
                <a:gd name="connsiteX7" fmla="*/ 146050 w 292100"/>
                <a:gd name="connsiteY7" fmla="*/ 73660 h 284480"/>
                <a:gd name="connsiteX8" fmla="*/ 80010 w 292100"/>
                <a:gd name="connsiteY8" fmla="*/ 143510 h 284480"/>
                <a:gd name="connsiteX9" fmla="*/ 146050 w 292100"/>
                <a:gd name="connsiteY9" fmla="*/ 213360 h 284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00" h="284480">
                  <a:moveTo>
                    <a:pt x="146050" y="0"/>
                  </a:moveTo>
                  <a:cubicBezTo>
                    <a:pt x="232410" y="0"/>
                    <a:pt x="292100" y="64770"/>
                    <a:pt x="292100" y="142240"/>
                  </a:cubicBezTo>
                  <a:cubicBezTo>
                    <a:pt x="292100" y="219710"/>
                    <a:pt x="232410" y="284480"/>
                    <a:pt x="146050" y="284480"/>
                  </a:cubicBezTo>
                  <a:cubicBezTo>
                    <a:pt x="59690" y="284480"/>
                    <a:pt x="0" y="220980"/>
                    <a:pt x="0" y="142240"/>
                  </a:cubicBezTo>
                  <a:cubicBezTo>
                    <a:pt x="0" y="63500"/>
                    <a:pt x="59690" y="0"/>
                    <a:pt x="146050" y="0"/>
                  </a:cubicBezTo>
                  <a:close/>
                  <a:moveTo>
                    <a:pt x="146050" y="213360"/>
                  </a:moveTo>
                  <a:cubicBezTo>
                    <a:pt x="186690" y="213360"/>
                    <a:pt x="212090" y="180340"/>
                    <a:pt x="212090" y="143510"/>
                  </a:cubicBezTo>
                  <a:cubicBezTo>
                    <a:pt x="212090" y="106680"/>
                    <a:pt x="186690" y="73660"/>
                    <a:pt x="146050" y="73660"/>
                  </a:cubicBezTo>
                  <a:cubicBezTo>
                    <a:pt x="105410" y="73660"/>
                    <a:pt x="80010" y="107950"/>
                    <a:pt x="80010" y="143510"/>
                  </a:cubicBezTo>
                  <a:cubicBezTo>
                    <a:pt x="80010" y="179070"/>
                    <a:pt x="106680" y="213360"/>
                    <a:pt x="146050" y="21336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F07FB47E-E64D-E727-09E1-04B852078151}"/>
                </a:ext>
              </a:extLst>
            </p:cNvPr>
            <p:cNvSpPr/>
            <p:nvPr/>
          </p:nvSpPr>
          <p:spPr>
            <a:xfrm>
              <a:off x="2218689" y="1755139"/>
              <a:ext cx="80010" cy="274320"/>
            </a:xfrm>
            <a:custGeom>
              <a:avLst/>
              <a:gdLst>
                <a:gd name="connsiteX0" fmla="*/ 80010 w 80010"/>
                <a:gd name="connsiteY0" fmla="*/ 274320 h 274320"/>
                <a:gd name="connsiteX1" fmla="*/ 0 w 80010"/>
                <a:gd name="connsiteY1" fmla="*/ 274320 h 274320"/>
                <a:gd name="connsiteX2" fmla="*/ 0 w 80010"/>
                <a:gd name="connsiteY2" fmla="*/ 0 h 274320"/>
                <a:gd name="connsiteX3" fmla="*/ 80010 w 80010"/>
                <a:gd name="connsiteY3" fmla="*/ 0 h 274320"/>
                <a:gd name="connsiteX4" fmla="*/ 80010 w 80010"/>
                <a:gd name="connsiteY4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10" h="274320">
                  <a:moveTo>
                    <a:pt x="80010" y="274320"/>
                  </a:moveTo>
                  <a:lnTo>
                    <a:pt x="0" y="274320"/>
                  </a:lnTo>
                  <a:lnTo>
                    <a:pt x="0" y="0"/>
                  </a:lnTo>
                  <a:lnTo>
                    <a:pt x="80010" y="0"/>
                  </a:lnTo>
                  <a:lnTo>
                    <a:pt x="80010" y="27432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39C426F7-382B-6B3F-381D-C6A66C1BA766}"/>
                </a:ext>
              </a:extLst>
            </p:cNvPr>
            <p:cNvSpPr/>
            <p:nvPr/>
          </p:nvSpPr>
          <p:spPr>
            <a:xfrm>
              <a:off x="2360929" y="1755139"/>
              <a:ext cx="254000" cy="274320"/>
            </a:xfrm>
            <a:custGeom>
              <a:avLst/>
              <a:gdLst>
                <a:gd name="connsiteX0" fmla="*/ 0 w 254000"/>
                <a:gd name="connsiteY0" fmla="*/ 274320 h 274320"/>
                <a:gd name="connsiteX1" fmla="*/ 0 w 254000"/>
                <a:gd name="connsiteY1" fmla="*/ 0 h 274320"/>
                <a:gd name="connsiteX2" fmla="*/ 96520 w 254000"/>
                <a:gd name="connsiteY2" fmla="*/ 0 h 274320"/>
                <a:gd name="connsiteX3" fmla="*/ 254000 w 254000"/>
                <a:gd name="connsiteY3" fmla="*/ 137160 h 274320"/>
                <a:gd name="connsiteX4" fmla="*/ 96520 w 254000"/>
                <a:gd name="connsiteY4" fmla="*/ 274320 h 274320"/>
                <a:gd name="connsiteX5" fmla="*/ 0 w 254000"/>
                <a:gd name="connsiteY5" fmla="*/ 274320 h 274320"/>
                <a:gd name="connsiteX6" fmla="*/ 80010 w 254000"/>
                <a:gd name="connsiteY6" fmla="*/ 67310 h 274320"/>
                <a:gd name="connsiteX7" fmla="*/ 80010 w 254000"/>
                <a:gd name="connsiteY7" fmla="*/ 207010 h 274320"/>
                <a:gd name="connsiteX8" fmla="*/ 95250 w 254000"/>
                <a:gd name="connsiteY8" fmla="*/ 207010 h 274320"/>
                <a:gd name="connsiteX9" fmla="*/ 173990 w 254000"/>
                <a:gd name="connsiteY9" fmla="*/ 137160 h 274320"/>
                <a:gd name="connsiteX10" fmla="*/ 95250 w 254000"/>
                <a:gd name="connsiteY10" fmla="*/ 67310 h 274320"/>
                <a:gd name="connsiteX11" fmla="*/ 80010 w 254000"/>
                <a:gd name="connsiteY11" fmla="*/ 6731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4000" h="274320">
                  <a:moveTo>
                    <a:pt x="0" y="274320"/>
                  </a:moveTo>
                  <a:lnTo>
                    <a:pt x="0" y="0"/>
                  </a:lnTo>
                  <a:lnTo>
                    <a:pt x="96520" y="0"/>
                  </a:lnTo>
                  <a:cubicBezTo>
                    <a:pt x="194310" y="0"/>
                    <a:pt x="254000" y="58420"/>
                    <a:pt x="254000" y="137160"/>
                  </a:cubicBezTo>
                  <a:cubicBezTo>
                    <a:pt x="254000" y="215900"/>
                    <a:pt x="194310" y="274320"/>
                    <a:pt x="96520" y="274320"/>
                  </a:cubicBezTo>
                  <a:lnTo>
                    <a:pt x="0" y="274320"/>
                  </a:lnTo>
                  <a:close/>
                  <a:moveTo>
                    <a:pt x="80010" y="67310"/>
                  </a:moveTo>
                  <a:lnTo>
                    <a:pt x="80010" y="207010"/>
                  </a:lnTo>
                  <a:lnTo>
                    <a:pt x="95250" y="207010"/>
                  </a:lnTo>
                  <a:cubicBezTo>
                    <a:pt x="148590" y="207010"/>
                    <a:pt x="173990" y="173990"/>
                    <a:pt x="173990" y="137160"/>
                  </a:cubicBezTo>
                  <a:cubicBezTo>
                    <a:pt x="173990" y="100330"/>
                    <a:pt x="148590" y="67310"/>
                    <a:pt x="95250" y="67310"/>
                  </a:cubicBezTo>
                  <a:lnTo>
                    <a:pt x="80010" y="6731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C0774ED6-DF42-6C4A-EF62-1F3FEEA890AB}"/>
                </a:ext>
              </a:extLst>
            </p:cNvPr>
            <p:cNvSpPr/>
            <p:nvPr/>
          </p:nvSpPr>
          <p:spPr>
            <a:xfrm>
              <a:off x="2664460" y="1755139"/>
              <a:ext cx="189229" cy="275589"/>
            </a:xfrm>
            <a:custGeom>
              <a:avLst/>
              <a:gdLst>
                <a:gd name="connsiteX0" fmla="*/ 0 w 189229"/>
                <a:gd name="connsiteY0" fmla="*/ 0 h 275589"/>
                <a:gd name="connsiteX1" fmla="*/ 184150 w 189229"/>
                <a:gd name="connsiteY1" fmla="*/ 0 h 275589"/>
                <a:gd name="connsiteX2" fmla="*/ 184150 w 189229"/>
                <a:gd name="connsiteY2" fmla="*/ 67310 h 275589"/>
                <a:gd name="connsiteX3" fmla="*/ 80010 w 189229"/>
                <a:gd name="connsiteY3" fmla="*/ 67310 h 275589"/>
                <a:gd name="connsiteX4" fmla="*/ 80010 w 189229"/>
                <a:gd name="connsiteY4" fmla="*/ 104140 h 275589"/>
                <a:gd name="connsiteX5" fmla="*/ 168910 w 189229"/>
                <a:gd name="connsiteY5" fmla="*/ 104140 h 275589"/>
                <a:gd name="connsiteX6" fmla="*/ 168910 w 189229"/>
                <a:gd name="connsiteY6" fmla="*/ 167640 h 275589"/>
                <a:gd name="connsiteX7" fmla="*/ 80010 w 189229"/>
                <a:gd name="connsiteY7" fmla="*/ 167640 h 275589"/>
                <a:gd name="connsiteX8" fmla="*/ 80010 w 189229"/>
                <a:gd name="connsiteY8" fmla="*/ 208280 h 275589"/>
                <a:gd name="connsiteX9" fmla="*/ 189230 w 189229"/>
                <a:gd name="connsiteY9" fmla="*/ 208280 h 275589"/>
                <a:gd name="connsiteX10" fmla="*/ 189230 w 189229"/>
                <a:gd name="connsiteY10" fmla="*/ 275590 h 275589"/>
                <a:gd name="connsiteX11" fmla="*/ 0 w 189229"/>
                <a:gd name="connsiteY11" fmla="*/ 275590 h 275589"/>
                <a:gd name="connsiteX12" fmla="*/ 0 w 189229"/>
                <a:gd name="connsiteY12" fmla="*/ 1270 h 275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229" h="275589">
                  <a:moveTo>
                    <a:pt x="0" y="0"/>
                  </a:moveTo>
                  <a:lnTo>
                    <a:pt x="184150" y="0"/>
                  </a:lnTo>
                  <a:lnTo>
                    <a:pt x="184150" y="67310"/>
                  </a:lnTo>
                  <a:lnTo>
                    <a:pt x="80010" y="67310"/>
                  </a:lnTo>
                  <a:lnTo>
                    <a:pt x="80010" y="104140"/>
                  </a:lnTo>
                  <a:lnTo>
                    <a:pt x="168910" y="104140"/>
                  </a:lnTo>
                  <a:lnTo>
                    <a:pt x="168910" y="167640"/>
                  </a:lnTo>
                  <a:lnTo>
                    <a:pt x="80010" y="167640"/>
                  </a:lnTo>
                  <a:lnTo>
                    <a:pt x="80010" y="208280"/>
                  </a:lnTo>
                  <a:lnTo>
                    <a:pt x="189230" y="208280"/>
                  </a:lnTo>
                  <a:lnTo>
                    <a:pt x="189230" y="275590"/>
                  </a:lnTo>
                  <a:lnTo>
                    <a:pt x="0" y="27559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A3FC1FB8-5FA7-0BF3-4CF5-D7DD593E7E0F}"/>
                </a:ext>
              </a:extLst>
            </p:cNvPr>
            <p:cNvSpPr/>
            <p:nvPr/>
          </p:nvSpPr>
          <p:spPr>
            <a:xfrm>
              <a:off x="2901950" y="1755139"/>
              <a:ext cx="223520" cy="274320"/>
            </a:xfrm>
            <a:custGeom>
              <a:avLst/>
              <a:gdLst>
                <a:gd name="connsiteX0" fmla="*/ 140970 w 223520"/>
                <a:gd name="connsiteY0" fmla="*/ 274320 h 274320"/>
                <a:gd name="connsiteX1" fmla="*/ 100330 w 223520"/>
                <a:gd name="connsiteY1" fmla="*/ 189230 h 274320"/>
                <a:gd name="connsiteX2" fmla="*/ 77470 w 223520"/>
                <a:gd name="connsiteY2" fmla="*/ 189230 h 274320"/>
                <a:gd name="connsiteX3" fmla="*/ 77470 w 223520"/>
                <a:gd name="connsiteY3" fmla="*/ 274320 h 274320"/>
                <a:gd name="connsiteX4" fmla="*/ 0 w 223520"/>
                <a:gd name="connsiteY4" fmla="*/ 274320 h 274320"/>
                <a:gd name="connsiteX5" fmla="*/ 0 w 223520"/>
                <a:gd name="connsiteY5" fmla="*/ 0 h 274320"/>
                <a:gd name="connsiteX6" fmla="*/ 102870 w 223520"/>
                <a:gd name="connsiteY6" fmla="*/ 0 h 274320"/>
                <a:gd name="connsiteX7" fmla="*/ 218440 w 223520"/>
                <a:gd name="connsiteY7" fmla="*/ 96520 h 274320"/>
                <a:gd name="connsiteX8" fmla="*/ 170180 w 223520"/>
                <a:gd name="connsiteY8" fmla="*/ 176530 h 274320"/>
                <a:gd name="connsiteX9" fmla="*/ 223520 w 223520"/>
                <a:gd name="connsiteY9" fmla="*/ 274320 h 274320"/>
                <a:gd name="connsiteX10" fmla="*/ 140970 w 223520"/>
                <a:gd name="connsiteY10" fmla="*/ 274320 h 274320"/>
                <a:gd name="connsiteX11" fmla="*/ 77470 w 223520"/>
                <a:gd name="connsiteY11" fmla="*/ 67310 h 274320"/>
                <a:gd name="connsiteX12" fmla="*/ 77470 w 223520"/>
                <a:gd name="connsiteY12" fmla="*/ 125730 h 274320"/>
                <a:gd name="connsiteX13" fmla="*/ 106680 w 223520"/>
                <a:gd name="connsiteY13" fmla="*/ 125730 h 274320"/>
                <a:gd name="connsiteX14" fmla="*/ 137160 w 223520"/>
                <a:gd name="connsiteY14" fmla="*/ 96520 h 274320"/>
                <a:gd name="connsiteX15" fmla="*/ 106680 w 223520"/>
                <a:gd name="connsiteY15" fmla="*/ 67310 h 274320"/>
                <a:gd name="connsiteX16" fmla="*/ 77470 w 223520"/>
                <a:gd name="connsiteY16" fmla="*/ 6731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520" h="274320">
                  <a:moveTo>
                    <a:pt x="140970" y="274320"/>
                  </a:moveTo>
                  <a:lnTo>
                    <a:pt x="100330" y="189230"/>
                  </a:lnTo>
                  <a:lnTo>
                    <a:pt x="77470" y="189230"/>
                  </a:lnTo>
                  <a:lnTo>
                    <a:pt x="77470" y="274320"/>
                  </a:lnTo>
                  <a:lnTo>
                    <a:pt x="0" y="274320"/>
                  </a:lnTo>
                  <a:lnTo>
                    <a:pt x="0" y="0"/>
                  </a:lnTo>
                  <a:lnTo>
                    <a:pt x="102870" y="0"/>
                  </a:lnTo>
                  <a:cubicBezTo>
                    <a:pt x="170180" y="0"/>
                    <a:pt x="218440" y="31750"/>
                    <a:pt x="218440" y="96520"/>
                  </a:cubicBezTo>
                  <a:cubicBezTo>
                    <a:pt x="218440" y="161290"/>
                    <a:pt x="200660" y="161290"/>
                    <a:pt x="170180" y="176530"/>
                  </a:cubicBezTo>
                  <a:lnTo>
                    <a:pt x="223520" y="274320"/>
                  </a:lnTo>
                  <a:lnTo>
                    <a:pt x="140970" y="274320"/>
                  </a:lnTo>
                  <a:close/>
                  <a:moveTo>
                    <a:pt x="77470" y="67310"/>
                  </a:moveTo>
                  <a:lnTo>
                    <a:pt x="77470" y="125730"/>
                  </a:lnTo>
                  <a:lnTo>
                    <a:pt x="106680" y="125730"/>
                  </a:lnTo>
                  <a:cubicBezTo>
                    <a:pt x="123190" y="125730"/>
                    <a:pt x="137160" y="119380"/>
                    <a:pt x="137160" y="96520"/>
                  </a:cubicBezTo>
                  <a:cubicBezTo>
                    <a:pt x="137160" y="73660"/>
                    <a:pt x="123190" y="67310"/>
                    <a:pt x="106680" y="67310"/>
                  </a:cubicBezTo>
                  <a:lnTo>
                    <a:pt x="77470" y="6731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3905C559-3EC0-FA0C-8AD3-5FE840BB6C9D}"/>
                </a:ext>
              </a:extLst>
            </p:cNvPr>
            <p:cNvSpPr/>
            <p:nvPr/>
          </p:nvSpPr>
          <p:spPr>
            <a:xfrm>
              <a:off x="3133089" y="1755139"/>
              <a:ext cx="279400" cy="274320"/>
            </a:xfrm>
            <a:custGeom>
              <a:avLst/>
              <a:gdLst>
                <a:gd name="connsiteX0" fmla="*/ 100330 w 279400"/>
                <a:gd name="connsiteY0" fmla="*/ 274320 h 274320"/>
                <a:gd name="connsiteX1" fmla="*/ 100330 w 279400"/>
                <a:gd name="connsiteY1" fmla="*/ 170180 h 274320"/>
                <a:gd name="connsiteX2" fmla="*/ 0 w 279400"/>
                <a:gd name="connsiteY2" fmla="*/ 0 h 274320"/>
                <a:gd name="connsiteX3" fmla="*/ 90170 w 279400"/>
                <a:gd name="connsiteY3" fmla="*/ 0 h 274320"/>
                <a:gd name="connsiteX4" fmla="*/ 139700 w 279400"/>
                <a:gd name="connsiteY4" fmla="*/ 95250 h 274320"/>
                <a:gd name="connsiteX5" fmla="*/ 189230 w 279400"/>
                <a:gd name="connsiteY5" fmla="*/ 0 h 274320"/>
                <a:gd name="connsiteX6" fmla="*/ 279400 w 279400"/>
                <a:gd name="connsiteY6" fmla="*/ 0 h 274320"/>
                <a:gd name="connsiteX7" fmla="*/ 179070 w 279400"/>
                <a:gd name="connsiteY7" fmla="*/ 170180 h 274320"/>
                <a:gd name="connsiteX8" fmla="*/ 179070 w 279400"/>
                <a:gd name="connsiteY8" fmla="*/ 274320 h 274320"/>
                <a:gd name="connsiteX9" fmla="*/ 99060 w 279400"/>
                <a:gd name="connsiteY9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9400" h="274320">
                  <a:moveTo>
                    <a:pt x="100330" y="274320"/>
                  </a:moveTo>
                  <a:lnTo>
                    <a:pt x="100330" y="170180"/>
                  </a:lnTo>
                  <a:lnTo>
                    <a:pt x="0" y="0"/>
                  </a:lnTo>
                  <a:lnTo>
                    <a:pt x="90170" y="0"/>
                  </a:lnTo>
                  <a:lnTo>
                    <a:pt x="139700" y="95250"/>
                  </a:lnTo>
                  <a:lnTo>
                    <a:pt x="189230" y="0"/>
                  </a:lnTo>
                  <a:lnTo>
                    <a:pt x="279400" y="0"/>
                  </a:lnTo>
                  <a:lnTo>
                    <a:pt x="179070" y="170180"/>
                  </a:lnTo>
                  <a:lnTo>
                    <a:pt x="179070" y="274320"/>
                  </a:lnTo>
                  <a:lnTo>
                    <a:pt x="99060" y="27432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2" name="Graphic 4">
            <a:extLst>
              <a:ext uri="{FF2B5EF4-FFF2-40B4-BE49-F238E27FC236}">
                <a16:creationId xmlns:a16="http://schemas.microsoft.com/office/drawing/2014/main" id="{EE962087-0BDE-7E64-6E54-9237C6E2F1FF}"/>
              </a:ext>
            </a:extLst>
          </p:cNvPr>
          <p:cNvGrpSpPr/>
          <p:nvPr/>
        </p:nvGrpSpPr>
        <p:grpSpPr>
          <a:xfrm>
            <a:off x="3773170" y="3235960"/>
            <a:ext cx="3876039" cy="802639"/>
            <a:chOff x="3773170" y="3235960"/>
            <a:chExt cx="3876039" cy="802639"/>
          </a:xfrm>
        </p:grpSpPr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92236984-471B-595F-9F4A-54AF53E86D25}"/>
                </a:ext>
              </a:extLst>
            </p:cNvPr>
            <p:cNvSpPr/>
            <p:nvPr/>
          </p:nvSpPr>
          <p:spPr>
            <a:xfrm>
              <a:off x="4606290" y="3288029"/>
              <a:ext cx="337819" cy="332740"/>
            </a:xfrm>
            <a:custGeom>
              <a:avLst/>
              <a:gdLst>
                <a:gd name="connsiteX0" fmla="*/ 119380 w 337819"/>
                <a:gd name="connsiteY0" fmla="*/ 289560 h 332740"/>
                <a:gd name="connsiteX1" fmla="*/ 218440 w 337819"/>
                <a:gd name="connsiteY1" fmla="*/ 289560 h 332740"/>
                <a:gd name="connsiteX2" fmla="*/ 238760 w 337819"/>
                <a:gd name="connsiteY2" fmla="*/ 332740 h 332740"/>
                <a:gd name="connsiteX3" fmla="*/ 337820 w 337819"/>
                <a:gd name="connsiteY3" fmla="*/ 332740 h 332740"/>
                <a:gd name="connsiteX4" fmla="*/ 171450 w 337819"/>
                <a:gd name="connsiteY4" fmla="*/ 0 h 332740"/>
                <a:gd name="connsiteX5" fmla="*/ 166370 w 337819"/>
                <a:gd name="connsiteY5" fmla="*/ 0 h 332740"/>
                <a:gd name="connsiteX6" fmla="*/ 0 w 337819"/>
                <a:gd name="connsiteY6" fmla="*/ 332740 h 332740"/>
                <a:gd name="connsiteX7" fmla="*/ 99060 w 337819"/>
                <a:gd name="connsiteY7" fmla="*/ 332740 h 332740"/>
                <a:gd name="connsiteX8" fmla="*/ 119380 w 337819"/>
                <a:gd name="connsiteY8" fmla="*/ 289560 h 332740"/>
                <a:gd name="connsiteX9" fmla="*/ 168910 w 337819"/>
                <a:gd name="connsiteY9" fmla="*/ 166370 h 332740"/>
                <a:gd name="connsiteX10" fmla="*/ 168910 w 337819"/>
                <a:gd name="connsiteY10" fmla="*/ 166370 h 332740"/>
                <a:gd name="connsiteX11" fmla="*/ 191770 w 337819"/>
                <a:gd name="connsiteY11" fmla="*/ 227330 h 332740"/>
                <a:gd name="connsiteX12" fmla="*/ 144780 w 337819"/>
                <a:gd name="connsiteY12" fmla="*/ 227330 h 332740"/>
                <a:gd name="connsiteX13" fmla="*/ 167640 w 337819"/>
                <a:gd name="connsiteY13" fmla="*/ 166370 h 332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819" h="332740">
                  <a:moveTo>
                    <a:pt x="119380" y="289560"/>
                  </a:moveTo>
                  <a:lnTo>
                    <a:pt x="218440" y="289560"/>
                  </a:lnTo>
                  <a:lnTo>
                    <a:pt x="238760" y="332740"/>
                  </a:lnTo>
                  <a:lnTo>
                    <a:pt x="337820" y="332740"/>
                  </a:lnTo>
                  <a:lnTo>
                    <a:pt x="171450" y="0"/>
                  </a:lnTo>
                  <a:lnTo>
                    <a:pt x="166370" y="0"/>
                  </a:lnTo>
                  <a:lnTo>
                    <a:pt x="0" y="332740"/>
                  </a:lnTo>
                  <a:lnTo>
                    <a:pt x="99060" y="332740"/>
                  </a:lnTo>
                  <a:lnTo>
                    <a:pt x="119380" y="289560"/>
                  </a:lnTo>
                  <a:close/>
                  <a:moveTo>
                    <a:pt x="168910" y="166370"/>
                  </a:moveTo>
                  <a:lnTo>
                    <a:pt x="168910" y="166370"/>
                  </a:lnTo>
                  <a:cubicBezTo>
                    <a:pt x="171450" y="177800"/>
                    <a:pt x="184150" y="208280"/>
                    <a:pt x="191770" y="227330"/>
                  </a:cubicBezTo>
                  <a:lnTo>
                    <a:pt x="144780" y="227330"/>
                  </a:lnTo>
                  <a:cubicBezTo>
                    <a:pt x="152400" y="208280"/>
                    <a:pt x="165100" y="177800"/>
                    <a:pt x="167640" y="16637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D404B981-B6D5-76B5-F3EE-D86040A48E0F}"/>
                </a:ext>
              </a:extLst>
            </p:cNvPr>
            <p:cNvSpPr/>
            <p:nvPr/>
          </p:nvSpPr>
          <p:spPr>
            <a:xfrm>
              <a:off x="4970779" y="3291840"/>
              <a:ext cx="265429" cy="327659"/>
            </a:xfrm>
            <a:custGeom>
              <a:avLst/>
              <a:gdLst>
                <a:gd name="connsiteX0" fmla="*/ 91440 w 265429"/>
                <a:gd name="connsiteY0" fmla="*/ 226060 h 327659"/>
                <a:gd name="connsiteX1" fmla="*/ 118110 w 265429"/>
                <a:gd name="connsiteY1" fmla="*/ 226060 h 327659"/>
                <a:gd name="connsiteX2" fmla="*/ 166370 w 265429"/>
                <a:gd name="connsiteY2" fmla="*/ 327660 h 327659"/>
                <a:gd name="connsiteX3" fmla="*/ 265430 w 265429"/>
                <a:gd name="connsiteY3" fmla="*/ 327660 h 327659"/>
                <a:gd name="connsiteX4" fmla="*/ 201930 w 265429"/>
                <a:gd name="connsiteY4" fmla="*/ 210820 h 327659"/>
                <a:gd name="connsiteX5" fmla="*/ 260350 w 265429"/>
                <a:gd name="connsiteY5" fmla="*/ 115570 h 327659"/>
                <a:gd name="connsiteX6" fmla="*/ 123190 w 265429"/>
                <a:gd name="connsiteY6" fmla="*/ 0 h 327659"/>
                <a:gd name="connsiteX7" fmla="*/ 0 w 265429"/>
                <a:gd name="connsiteY7" fmla="*/ 0 h 327659"/>
                <a:gd name="connsiteX8" fmla="*/ 0 w 265429"/>
                <a:gd name="connsiteY8" fmla="*/ 327660 h 327659"/>
                <a:gd name="connsiteX9" fmla="*/ 92710 w 265429"/>
                <a:gd name="connsiteY9" fmla="*/ 327660 h 327659"/>
                <a:gd name="connsiteX10" fmla="*/ 92710 w 265429"/>
                <a:gd name="connsiteY10" fmla="*/ 226060 h 327659"/>
                <a:gd name="connsiteX11" fmla="*/ 91440 w 265429"/>
                <a:gd name="connsiteY11" fmla="*/ 81280 h 327659"/>
                <a:gd name="connsiteX12" fmla="*/ 127000 w 265429"/>
                <a:gd name="connsiteY12" fmla="*/ 81280 h 327659"/>
                <a:gd name="connsiteX13" fmla="*/ 163830 w 265429"/>
                <a:gd name="connsiteY13" fmla="*/ 116840 h 327659"/>
                <a:gd name="connsiteX14" fmla="*/ 127000 w 265429"/>
                <a:gd name="connsiteY14" fmla="*/ 152400 h 327659"/>
                <a:gd name="connsiteX15" fmla="*/ 91440 w 265429"/>
                <a:gd name="connsiteY15" fmla="*/ 152400 h 327659"/>
                <a:gd name="connsiteX16" fmla="*/ 91440 w 265429"/>
                <a:gd name="connsiteY16" fmla="*/ 82550 h 327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5429" h="327659">
                  <a:moveTo>
                    <a:pt x="91440" y="226060"/>
                  </a:moveTo>
                  <a:lnTo>
                    <a:pt x="118110" y="226060"/>
                  </a:lnTo>
                  <a:lnTo>
                    <a:pt x="166370" y="327660"/>
                  </a:lnTo>
                  <a:lnTo>
                    <a:pt x="265430" y="327660"/>
                  </a:lnTo>
                  <a:lnTo>
                    <a:pt x="201930" y="210820"/>
                  </a:lnTo>
                  <a:cubicBezTo>
                    <a:pt x="237490" y="193040"/>
                    <a:pt x="260350" y="162560"/>
                    <a:pt x="260350" y="115570"/>
                  </a:cubicBezTo>
                  <a:cubicBezTo>
                    <a:pt x="260350" y="38100"/>
                    <a:pt x="203200" y="0"/>
                    <a:pt x="123190" y="0"/>
                  </a:cubicBezTo>
                  <a:lnTo>
                    <a:pt x="0" y="0"/>
                  </a:lnTo>
                  <a:lnTo>
                    <a:pt x="0" y="327660"/>
                  </a:lnTo>
                  <a:lnTo>
                    <a:pt x="92710" y="327660"/>
                  </a:lnTo>
                  <a:lnTo>
                    <a:pt x="92710" y="226060"/>
                  </a:lnTo>
                  <a:close/>
                  <a:moveTo>
                    <a:pt x="91440" y="81280"/>
                  </a:moveTo>
                  <a:lnTo>
                    <a:pt x="127000" y="81280"/>
                  </a:lnTo>
                  <a:cubicBezTo>
                    <a:pt x="146050" y="81280"/>
                    <a:pt x="163830" y="90170"/>
                    <a:pt x="163830" y="116840"/>
                  </a:cubicBezTo>
                  <a:cubicBezTo>
                    <a:pt x="163830" y="143510"/>
                    <a:pt x="146050" y="152400"/>
                    <a:pt x="127000" y="152400"/>
                  </a:cubicBezTo>
                  <a:lnTo>
                    <a:pt x="91440" y="152400"/>
                  </a:lnTo>
                  <a:lnTo>
                    <a:pt x="91440" y="8255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2AD6B4E5-9E25-307E-1BCE-C8FCDD97C62C}"/>
                </a:ext>
              </a:extLst>
            </p:cNvPr>
            <p:cNvSpPr/>
            <p:nvPr/>
          </p:nvSpPr>
          <p:spPr>
            <a:xfrm>
              <a:off x="5274309" y="3291840"/>
              <a:ext cx="265430" cy="327659"/>
            </a:xfrm>
            <a:custGeom>
              <a:avLst/>
              <a:gdLst>
                <a:gd name="connsiteX0" fmla="*/ 91440 w 265430"/>
                <a:gd name="connsiteY0" fmla="*/ 226060 h 327659"/>
                <a:gd name="connsiteX1" fmla="*/ 118110 w 265430"/>
                <a:gd name="connsiteY1" fmla="*/ 226060 h 327659"/>
                <a:gd name="connsiteX2" fmla="*/ 166370 w 265430"/>
                <a:gd name="connsiteY2" fmla="*/ 327660 h 327659"/>
                <a:gd name="connsiteX3" fmla="*/ 265430 w 265430"/>
                <a:gd name="connsiteY3" fmla="*/ 327660 h 327659"/>
                <a:gd name="connsiteX4" fmla="*/ 201930 w 265430"/>
                <a:gd name="connsiteY4" fmla="*/ 210820 h 327659"/>
                <a:gd name="connsiteX5" fmla="*/ 260350 w 265430"/>
                <a:gd name="connsiteY5" fmla="*/ 115570 h 327659"/>
                <a:gd name="connsiteX6" fmla="*/ 123190 w 265430"/>
                <a:gd name="connsiteY6" fmla="*/ 0 h 327659"/>
                <a:gd name="connsiteX7" fmla="*/ 0 w 265430"/>
                <a:gd name="connsiteY7" fmla="*/ 0 h 327659"/>
                <a:gd name="connsiteX8" fmla="*/ 0 w 265430"/>
                <a:gd name="connsiteY8" fmla="*/ 327660 h 327659"/>
                <a:gd name="connsiteX9" fmla="*/ 92710 w 265430"/>
                <a:gd name="connsiteY9" fmla="*/ 327660 h 327659"/>
                <a:gd name="connsiteX10" fmla="*/ 92710 w 265430"/>
                <a:gd name="connsiteY10" fmla="*/ 226060 h 327659"/>
                <a:gd name="connsiteX11" fmla="*/ 91440 w 265430"/>
                <a:gd name="connsiteY11" fmla="*/ 81280 h 327659"/>
                <a:gd name="connsiteX12" fmla="*/ 127000 w 265430"/>
                <a:gd name="connsiteY12" fmla="*/ 81280 h 327659"/>
                <a:gd name="connsiteX13" fmla="*/ 163830 w 265430"/>
                <a:gd name="connsiteY13" fmla="*/ 116840 h 327659"/>
                <a:gd name="connsiteX14" fmla="*/ 127000 w 265430"/>
                <a:gd name="connsiteY14" fmla="*/ 152400 h 327659"/>
                <a:gd name="connsiteX15" fmla="*/ 91440 w 265430"/>
                <a:gd name="connsiteY15" fmla="*/ 152400 h 327659"/>
                <a:gd name="connsiteX16" fmla="*/ 91440 w 265430"/>
                <a:gd name="connsiteY16" fmla="*/ 82550 h 327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5430" h="327659">
                  <a:moveTo>
                    <a:pt x="91440" y="226060"/>
                  </a:moveTo>
                  <a:lnTo>
                    <a:pt x="118110" y="226060"/>
                  </a:lnTo>
                  <a:lnTo>
                    <a:pt x="166370" y="327660"/>
                  </a:lnTo>
                  <a:lnTo>
                    <a:pt x="265430" y="327660"/>
                  </a:lnTo>
                  <a:lnTo>
                    <a:pt x="201930" y="210820"/>
                  </a:lnTo>
                  <a:cubicBezTo>
                    <a:pt x="237490" y="193040"/>
                    <a:pt x="260350" y="162560"/>
                    <a:pt x="260350" y="115570"/>
                  </a:cubicBezTo>
                  <a:cubicBezTo>
                    <a:pt x="260350" y="38100"/>
                    <a:pt x="203200" y="0"/>
                    <a:pt x="123190" y="0"/>
                  </a:cubicBezTo>
                  <a:lnTo>
                    <a:pt x="0" y="0"/>
                  </a:lnTo>
                  <a:lnTo>
                    <a:pt x="0" y="327660"/>
                  </a:lnTo>
                  <a:lnTo>
                    <a:pt x="92710" y="327660"/>
                  </a:lnTo>
                  <a:lnTo>
                    <a:pt x="92710" y="226060"/>
                  </a:lnTo>
                  <a:close/>
                  <a:moveTo>
                    <a:pt x="91440" y="81280"/>
                  </a:moveTo>
                  <a:lnTo>
                    <a:pt x="127000" y="81280"/>
                  </a:lnTo>
                  <a:cubicBezTo>
                    <a:pt x="146050" y="81280"/>
                    <a:pt x="163830" y="90170"/>
                    <a:pt x="163830" y="116840"/>
                  </a:cubicBezTo>
                  <a:cubicBezTo>
                    <a:pt x="163830" y="143510"/>
                    <a:pt x="146050" y="152400"/>
                    <a:pt x="127000" y="152400"/>
                  </a:cubicBezTo>
                  <a:lnTo>
                    <a:pt x="91440" y="152400"/>
                  </a:lnTo>
                  <a:lnTo>
                    <a:pt x="91440" y="8255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7EAC88F3-1B35-1048-D54B-A4AAF36A1A9D}"/>
                </a:ext>
              </a:extLst>
            </p:cNvPr>
            <p:cNvSpPr/>
            <p:nvPr/>
          </p:nvSpPr>
          <p:spPr>
            <a:xfrm>
              <a:off x="5568950" y="3286759"/>
              <a:ext cx="350520" cy="340360"/>
            </a:xfrm>
            <a:custGeom>
              <a:avLst/>
              <a:gdLst>
                <a:gd name="connsiteX0" fmla="*/ 175260 w 350520"/>
                <a:gd name="connsiteY0" fmla="*/ 340360 h 340360"/>
                <a:gd name="connsiteX1" fmla="*/ 350520 w 350520"/>
                <a:gd name="connsiteY1" fmla="*/ 170180 h 340360"/>
                <a:gd name="connsiteX2" fmla="*/ 175260 w 350520"/>
                <a:gd name="connsiteY2" fmla="*/ 0 h 340360"/>
                <a:gd name="connsiteX3" fmla="*/ 0 w 350520"/>
                <a:gd name="connsiteY3" fmla="*/ 170180 h 340360"/>
                <a:gd name="connsiteX4" fmla="*/ 175260 w 350520"/>
                <a:gd name="connsiteY4" fmla="*/ 340360 h 340360"/>
                <a:gd name="connsiteX5" fmla="*/ 175260 w 350520"/>
                <a:gd name="connsiteY5" fmla="*/ 86360 h 340360"/>
                <a:gd name="connsiteX6" fmla="*/ 254000 w 350520"/>
                <a:gd name="connsiteY6" fmla="*/ 170180 h 340360"/>
                <a:gd name="connsiteX7" fmla="*/ 175260 w 350520"/>
                <a:gd name="connsiteY7" fmla="*/ 254000 h 340360"/>
                <a:gd name="connsiteX8" fmla="*/ 96520 w 350520"/>
                <a:gd name="connsiteY8" fmla="*/ 170180 h 340360"/>
                <a:gd name="connsiteX9" fmla="*/ 175260 w 350520"/>
                <a:gd name="connsiteY9" fmla="*/ 86360 h 340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0520" h="340360">
                  <a:moveTo>
                    <a:pt x="175260" y="340360"/>
                  </a:moveTo>
                  <a:cubicBezTo>
                    <a:pt x="278130" y="340360"/>
                    <a:pt x="350520" y="265430"/>
                    <a:pt x="350520" y="170180"/>
                  </a:cubicBezTo>
                  <a:cubicBezTo>
                    <a:pt x="350520" y="74930"/>
                    <a:pt x="278130" y="0"/>
                    <a:pt x="175260" y="0"/>
                  </a:cubicBezTo>
                  <a:cubicBezTo>
                    <a:pt x="72390" y="0"/>
                    <a:pt x="0" y="77470"/>
                    <a:pt x="0" y="170180"/>
                  </a:cubicBezTo>
                  <a:cubicBezTo>
                    <a:pt x="0" y="262890"/>
                    <a:pt x="72390" y="340360"/>
                    <a:pt x="175260" y="340360"/>
                  </a:cubicBezTo>
                  <a:close/>
                  <a:moveTo>
                    <a:pt x="175260" y="86360"/>
                  </a:moveTo>
                  <a:cubicBezTo>
                    <a:pt x="223520" y="86360"/>
                    <a:pt x="254000" y="127000"/>
                    <a:pt x="254000" y="170180"/>
                  </a:cubicBezTo>
                  <a:cubicBezTo>
                    <a:pt x="254000" y="213360"/>
                    <a:pt x="223520" y="254000"/>
                    <a:pt x="175260" y="254000"/>
                  </a:cubicBezTo>
                  <a:cubicBezTo>
                    <a:pt x="127000" y="254000"/>
                    <a:pt x="96520" y="214630"/>
                    <a:pt x="96520" y="170180"/>
                  </a:cubicBezTo>
                  <a:cubicBezTo>
                    <a:pt x="96520" y="125730"/>
                    <a:pt x="128270" y="86360"/>
                    <a:pt x="175260" y="8636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410FE3A2-349A-573A-8B40-909FEB2BF711}"/>
                </a:ext>
              </a:extLst>
            </p:cNvPr>
            <p:cNvSpPr/>
            <p:nvPr/>
          </p:nvSpPr>
          <p:spPr>
            <a:xfrm>
              <a:off x="5899150" y="3291840"/>
              <a:ext cx="477520" cy="332739"/>
            </a:xfrm>
            <a:custGeom>
              <a:avLst/>
              <a:gdLst>
                <a:gd name="connsiteX0" fmla="*/ 163830 w 477520"/>
                <a:gd name="connsiteY0" fmla="*/ 332740 h 332739"/>
                <a:gd name="connsiteX1" fmla="*/ 237490 w 477520"/>
                <a:gd name="connsiteY1" fmla="*/ 186690 h 332739"/>
                <a:gd name="connsiteX2" fmla="*/ 311150 w 477520"/>
                <a:gd name="connsiteY2" fmla="*/ 332740 h 332739"/>
                <a:gd name="connsiteX3" fmla="*/ 316230 w 477520"/>
                <a:gd name="connsiteY3" fmla="*/ 332740 h 332739"/>
                <a:gd name="connsiteX4" fmla="*/ 477520 w 477520"/>
                <a:gd name="connsiteY4" fmla="*/ 0 h 332739"/>
                <a:gd name="connsiteX5" fmla="*/ 369570 w 477520"/>
                <a:gd name="connsiteY5" fmla="*/ 0 h 332739"/>
                <a:gd name="connsiteX6" fmla="*/ 332740 w 477520"/>
                <a:gd name="connsiteY6" fmla="*/ 86360 h 332739"/>
                <a:gd name="connsiteX7" fmla="*/ 309880 w 477520"/>
                <a:gd name="connsiteY7" fmla="*/ 144780 h 332739"/>
                <a:gd name="connsiteX8" fmla="*/ 309880 w 477520"/>
                <a:gd name="connsiteY8" fmla="*/ 144780 h 332739"/>
                <a:gd name="connsiteX9" fmla="*/ 283210 w 477520"/>
                <a:gd name="connsiteY9" fmla="*/ 86360 h 332739"/>
                <a:gd name="connsiteX10" fmla="*/ 241300 w 477520"/>
                <a:gd name="connsiteY10" fmla="*/ 0 h 332739"/>
                <a:gd name="connsiteX11" fmla="*/ 236220 w 477520"/>
                <a:gd name="connsiteY11" fmla="*/ 0 h 332739"/>
                <a:gd name="connsiteX12" fmla="*/ 194310 w 477520"/>
                <a:gd name="connsiteY12" fmla="*/ 86360 h 332739"/>
                <a:gd name="connsiteX13" fmla="*/ 167640 w 477520"/>
                <a:gd name="connsiteY13" fmla="*/ 144780 h 332739"/>
                <a:gd name="connsiteX14" fmla="*/ 167640 w 477520"/>
                <a:gd name="connsiteY14" fmla="*/ 144780 h 332739"/>
                <a:gd name="connsiteX15" fmla="*/ 144780 w 477520"/>
                <a:gd name="connsiteY15" fmla="*/ 86360 h 332739"/>
                <a:gd name="connsiteX16" fmla="*/ 107950 w 477520"/>
                <a:gd name="connsiteY16" fmla="*/ 0 h 332739"/>
                <a:gd name="connsiteX17" fmla="*/ 0 w 477520"/>
                <a:gd name="connsiteY17" fmla="*/ 0 h 332739"/>
                <a:gd name="connsiteX18" fmla="*/ 161290 w 477520"/>
                <a:gd name="connsiteY18" fmla="*/ 332740 h 332739"/>
                <a:gd name="connsiteX19" fmla="*/ 166370 w 477520"/>
                <a:gd name="connsiteY19" fmla="*/ 332740 h 332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77520" h="332739">
                  <a:moveTo>
                    <a:pt x="163830" y="332740"/>
                  </a:moveTo>
                  <a:lnTo>
                    <a:pt x="237490" y="186690"/>
                  </a:lnTo>
                  <a:lnTo>
                    <a:pt x="311150" y="332740"/>
                  </a:lnTo>
                  <a:lnTo>
                    <a:pt x="316230" y="332740"/>
                  </a:lnTo>
                  <a:lnTo>
                    <a:pt x="477520" y="0"/>
                  </a:lnTo>
                  <a:lnTo>
                    <a:pt x="369570" y="0"/>
                  </a:lnTo>
                  <a:lnTo>
                    <a:pt x="332740" y="86360"/>
                  </a:lnTo>
                  <a:cubicBezTo>
                    <a:pt x="322580" y="107950"/>
                    <a:pt x="314960" y="127000"/>
                    <a:pt x="309880" y="144780"/>
                  </a:cubicBezTo>
                  <a:lnTo>
                    <a:pt x="309880" y="144780"/>
                  </a:lnTo>
                  <a:cubicBezTo>
                    <a:pt x="303530" y="127000"/>
                    <a:pt x="294640" y="110490"/>
                    <a:pt x="283210" y="86360"/>
                  </a:cubicBezTo>
                  <a:lnTo>
                    <a:pt x="241300" y="0"/>
                  </a:lnTo>
                  <a:lnTo>
                    <a:pt x="236220" y="0"/>
                  </a:lnTo>
                  <a:lnTo>
                    <a:pt x="194310" y="86360"/>
                  </a:lnTo>
                  <a:cubicBezTo>
                    <a:pt x="186690" y="102870"/>
                    <a:pt x="173990" y="127000"/>
                    <a:pt x="167640" y="144780"/>
                  </a:cubicBezTo>
                  <a:lnTo>
                    <a:pt x="167640" y="144780"/>
                  </a:lnTo>
                  <a:cubicBezTo>
                    <a:pt x="161290" y="127000"/>
                    <a:pt x="153670" y="107950"/>
                    <a:pt x="144780" y="86360"/>
                  </a:cubicBezTo>
                  <a:lnTo>
                    <a:pt x="107950" y="0"/>
                  </a:lnTo>
                  <a:lnTo>
                    <a:pt x="0" y="0"/>
                  </a:lnTo>
                  <a:lnTo>
                    <a:pt x="161290" y="332740"/>
                  </a:lnTo>
                  <a:lnTo>
                    <a:pt x="166370" y="33274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52725CC1-333F-CB9B-2C24-E75C37FCA5ED}"/>
                </a:ext>
              </a:extLst>
            </p:cNvPr>
            <p:cNvSpPr/>
            <p:nvPr/>
          </p:nvSpPr>
          <p:spPr>
            <a:xfrm>
              <a:off x="6390640" y="3293109"/>
              <a:ext cx="299719" cy="327660"/>
            </a:xfrm>
            <a:custGeom>
              <a:avLst/>
              <a:gdLst>
                <a:gd name="connsiteX0" fmla="*/ 95250 w 299719"/>
                <a:gd name="connsiteY0" fmla="*/ 200660 h 327660"/>
                <a:gd name="connsiteX1" fmla="*/ 204470 w 299719"/>
                <a:gd name="connsiteY1" fmla="*/ 200660 h 327660"/>
                <a:gd name="connsiteX2" fmla="*/ 204470 w 299719"/>
                <a:gd name="connsiteY2" fmla="*/ 327660 h 327660"/>
                <a:gd name="connsiteX3" fmla="*/ 299720 w 299719"/>
                <a:gd name="connsiteY3" fmla="*/ 327660 h 327660"/>
                <a:gd name="connsiteX4" fmla="*/ 299720 w 299719"/>
                <a:gd name="connsiteY4" fmla="*/ 0 h 327660"/>
                <a:gd name="connsiteX5" fmla="*/ 204470 w 299719"/>
                <a:gd name="connsiteY5" fmla="*/ 0 h 327660"/>
                <a:gd name="connsiteX6" fmla="*/ 204470 w 299719"/>
                <a:gd name="connsiteY6" fmla="*/ 120650 h 327660"/>
                <a:gd name="connsiteX7" fmla="*/ 95250 w 299719"/>
                <a:gd name="connsiteY7" fmla="*/ 120650 h 327660"/>
                <a:gd name="connsiteX8" fmla="*/ 95250 w 299719"/>
                <a:gd name="connsiteY8" fmla="*/ 0 h 327660"/>
                <a:gd name="connsiteX9" fmla="*/ 0 w 299719"/>
                <a:gd name="connsiteY9" fmla="*/ 0 h 327660"/>
                <a:gd name="connsiteX10" fmla="*/ 0 w 299719"/>
                <a:gd name="connsiteY10" fmla="*/ 327660 h 327660"/>
                <a:gd name="connsiteX11" fmla="*/ 95250 w 299719"/>
                <a:gd name="connsiteY11" fmla="*/ 327660 h 327660"/>
                <a:gd name="connsiteX12" fmla="*/ 95250 w 299719"/>
                <a:gd name="connsiteY12" fmla="*/ 200660 h 327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9719" h="327660">
                  <a:moveTo>
                    <a:pt x="95250" y="200660"/>
                  </a:moveTo>
                  <a:lnTo>
                    <a:pt x="204470" y="200660"/>
                  </a:lnTo>
                  <a:lnTo>
                    <a:pt x="204470" y="327660"/>
                  </a:lnTo>
                  <a:lnTo>
                    <a:pt x="299720" y="327660"/>
                  </a:lnTo>
                  <a:lnTo>
                    <a:pt x="299720" y="0"/>
                  </a:lnTo>
                  <a:lnTo>
                    <a:pt x="204470" y="0"/>
                  </a:lnTo>
                  <a:lnTo>
                    <a:pt x="204470" y="120650"/>
                  </a:lnTo>
                  <a:lnTo>
                    <a:pt x="95250" y="120650"/>
                  </a:lnTo>
                  <a:lnTo>
                    <a:pt x="95250" y="0"/>
                  </a:lnTo>
                  <a:lnTo>
                    <a:pt x="0" y="0"/>
                  </a:lnTo>
                  <a:lnTo>
                    <a:pt x="0" y="327660"/>
                  </a:lnTo>
                  <a:lnTo>
                    <a:pt x="95250" y="327660"/>
                  </a:lnTo>
                  <a:lnTo>
                    <a:pt x="95250" y="20066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0F69360C-6BF4-C34A-B222-4FF246DEDC76}"/>
                </a:ext>
              </a:extLst>
            </p:cNvPr>
            <p:cNvSpPr/>
            <p:nvPr/>
          </p:nvSpPr>
          <p:spPr>
            <a:xfrm>
              <a:off x="6733540" y="3293109"/>
              <a:ext cx="227329" cy="327660"/>
            </a:xfrm>
            <a:custGeom>
              <a:avLst/>
              <a:gdLst>
                <a:gd name="connsiteX0" fmla="*/ 227330 w 227329"/>
                <a:gd name="connsiteY0" fmla="*/ 247650 h 327660"/>
                <a:gd name="connsiteX1" fmla="*/ 95250 w 227329"/>
                <a:gd name="connsiteY1" fmla="*/ 247650 h 327660"/>
                <a:gd name="connsiteX2" fmla="*/ 95250 w 227329"/>
                <a:gd name="connsiteY2" fmla="*/ 198120 h 327660"/>
                <a:gd name="connsiteX3" fmla="*/ 201930 w 227329"/>
                <a:gd name="connsiteY3" fmla="*/ 198120 h 327660"/>
                <a:gd name="connsiteX4" fmla="*/ 201930 w 227329"/>
                <a:gd name="connsiteY4" fmla="*/ 123190 h 327660"/>
                <a:gd name="connsiteX5" fmla="*/ 95250 w 227329"/>
                <a:gd name="connsiteY5" fmla="*/ 123190 h 327660"/>
                <a:gd name="connsiteX6" fmla="*/ 95250 w 227329"/>
                <a:gd name="connsiteY6" fmla="*/ 80010 h 327660"/>
                <a:gd name="connsiteX7" fmla="*/ 219710 w 227329"/>
                <a:gd name="connsiteY7" fmla="*/ 80010 h 327660"/>
                <a:gd name="connsiteX8" fmla="*/ 219710 w 227329"/>
                <a:gd name="connsiteY8" fmla="*/ 0 h 327660"/>
                <a:gd name="connsiteX9" fmla="*/ 0 w 227329"/>
                <a:gd name="connsiteY9" fmla="*/ 0 h 327660"/>
                <a:gd name="connsiteX10" fmla="*/ 0 w 227329"/>
                <a:gd name="connsiteY10" fmla="*/ 327660 h 327660"/>
                <a:gd name="connsiteX11" fmla="*/ 227330 w 227329"/>
                <a:gd name="connsiteY11" fmla="*/ 327660 h 327660"/>
                <a:gd name="connsiteX12" fmla="*/ 227330 w 227329"/>
                <a:gd name="connsiteY12" fmla="*/ 247650 h 327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329" h="327660">
                  <a:moveTo>
                    <a:pt x="227330" y="247650"/>
                  </a:moveTo>
                  <a:lnTo>
                    <a:pt x="95250" y="247650"/>
                  </a:lnTo>
                  <a:lnTo>
                    <a:pt x="95250" y="198120"/>
                  </a:lnTo>
                  <a:lnTo>
                    <a:pt x="201930" y="198120"/>
                  </a:lnTo>
                  <a:lnTo>
                    <a:pt x="201930" y="123190"/>
                  </a:lnTo>
                  <a:lnTo>
                    <a:pt x="95250" y="123190"/>
                  </a:lnTo>
                  <a:lnTo>
                    <a:pt x="95250" y="80010"/>
                  </a:lnTo>
                  <a:lnTo>
                    <a:pt x="219710" y="80010"/>
                  </a:lnTo>
                  <a:lnTo>
                    <a:pt x="219710" y="0"/>
                  </a:lnTo>
                  <a:lnTo>
                    <a:pt x="0" y="0"/>
                  </a:lnTo>
                  <a:lnTo>
                    <a:pt x="0" y="327660"/>
                  </a:lnTo>
                  <a:lnTo>
                    <a:pt x="227330" y="327660"/>
                  </a:lnTo>
                  <a:lnTo>
                    <a:pt x="227330" y="24765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60A015FE-2F6C-F976-1D2D-78433BE030B5}"/>
                </a:ext>
              </a:extLst>
            </p:cNvPr>
            <p:cNvSpPr/>
            <p:nvPr/>
          </p:nvSpPr>
          <p:spPr>
            <a:xfrm>
              <a:off x="6981190" y="3288029"/>
              <a:ext cx="337819" cy="332740"/>
            </a:xfrm>
            <a:custGeom>
              <a:avLst/>
              <a:gdLst>
                <a:gd name="connsiteX0" fmla="*/ 119380 w 337819"/>
                <a:gd name="connsiteY0" fmla="*/ 289560 h 332740"/>
                <a:gd name="connsiteX1" fmla="*/ 218440 w 337819"/>
                <a:gd name="connsiteY1" fmla="*/ 289560 h 332740"/>
                <a:gd name="connsiteX2" fmla="*/ 238760 w 337819"/>
                <a:gd name="connsiteY2" fmla="*/ 332740 h 332740"/>
                <a:gd name="connsiteX3" fmla="*/ 337820 w 337819"/>
                <a:gd name="connsiteY3" fmla="*/ 332740 h 332740"/>
                <a:gd name="connsiteX4" fmla="*/ 171450 w 337819"/>
                <a:gd name="connsiteY4" fmla="*/ 0 h 332740"/>
                <a:gd name="connsiteX5" fmla="*/ 166370 w 337819"/>
                <a:gd name="connsiteY5" fmla="*/ 0 h 332740"/>
                <a:gd name="connsiteX6" fmla="*/ 0 w 337819"/>
                <a:gd name="connsiteY6" fmla="*/ 332740 h 332740"/>
                <a:gd name="connsiteX7" fmla="*/ 99060 w 337819"/>
                <a:gd name="connsiteY7" fmla="*/ 332740 h 332740"/>
                <a:gd name="connsiteX8" fmla="*/ 119380 w 337819"/>
                <a:gd name="connsiteY8" fmla="*/ 289560 h 332740"/>
                <a:gd name="connsiteX9" fmla="*/ 168910 w 337819"/>
                <a:gd name="connsiteY9" fmla="*/ 166370 h 332740"/>
                <a:gd name="connsiteX10" fmla="*/ 168910 w 337819"/>
                <a:gd name="connsiteY10" fmla="*/ 166370 h 332740"/>
                <a:gd name="connsiteX11" fmla="*/ 191770 w 337819"/>
                <a:gd name="connsiteY11" fmla="*/ 227330 h 332740"/>
                <a:gd name="connsiteX12" fmla="*/ 144780 w 337819"/>
                <a:gd name="connsiteY12" fmla="*/ 227330 h 332740"/>
                <a:gd name="connsiteX13" fmla="*/ 167640 w 337819"/>
                <a:gd name="connsiteY13" fmla="*/ 166370 h 332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819" h="332740">
                  <a:moveTo>
                    <a:pt x="119380" y="289560"/>
                  </a:moveTo>
                  <a:lnTo>
                    <a:pt x="218440" y="289560"/>
                  </a:lnTo>
                  <a:lnTo>
                    <a:pt x="238760" y="332740"/>
                  </a:lnTo>
                  <a:lnTo>
                    <a:pt x="337820" y="332740"/>
                  </a:lnTo>
                  <a:lnTo>
                    <a:pt x="171450" y="0"/>
                  </a:lnTo>
                  <a:lnTo>
                    <a:pt x="166370" y="0"/>
                  </a:lnTo>
                  <a:lnTo>
                    <a:pt x="0" y="332740"/>
                  </a:lnTo>
                  <a:lnTo>
                    <a:pt x="99060" y="332740"/>
                  </a:lnTo>
                  <a:lnTo>
                    <a:pt x="119380" y="289560"/>
                  </a:lnTo>
                  <a:close/>
                  <a:moveTo>
                    <a:pt x="168910" y="166370"/>
                  </a:moveTo>
                  <a:lnTo>
                    <a:pt x="168910" y="166370"/>
                  </a:lnTo>
                  <a:cubicBezTo>
                    <a:pt x="171450" y="177800"/>
                    <a:pt x="184150" y="208280"/>
                    <a:pt x="191770" y="227330"/>
                  </a:cubicBezTo>
                  <a:lnTo>
                    <a:pt x="144780" y="227330"/>
                  </a:lnTo>
                  <a:cubicBezTo>
                    <a:pt x="152400" y="208280"/>
                    <a:pt x="165100" y="177800"/>
                    <a:pt x="167640" y="16637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59320A63-F511-94CC-FCB9-FAA5536C7C0C}"/>
                </a:ext>
              </a:extLst>
            </p:cNvPr>
            <p:cNvSpPr/>
            <p:nvPr/>
          </p:nvSpPr>
          <p:spPr>
            <a:xfrm>
              <a:off x="7343140" y="3293109"/>
              <a:ext cx="303529" cy="327660"/>
            </a:xfrm>
            <a:custGeom>
              <a:avLst/>
              <a:gdLst>
                <a:gd name="connsiteX0" fmla="*/ 303530 w 303529"/>
                <a:gd name="connsiteY0" fmla="*/ 163830 h 327660"/>
                <a:gd name="connsiteX1" fmla="*/ 114300 w 303529"/>
                <a:gd name="connsiteY1" fmla="*/ 0 h 327660"/>
                <a:gd name="connsiteX2" fmla="*/ 0 w 303529"/>
                <a:gd name="connsiteY2" fmla="*/ 0 h 327660"/>
                <a:gd name="connsiteX3" fmla="*/ 0 w 303529"/>
                <a:gd name="connsiteY3" fmla="*/ 327660 h 327660"/>
                <a:gd name="connsiteX4" fmla="*/ 114300 w 303529"/>
                <a:gd name="connsiteY4" fmla="*/ 327660 h 327660"/>
                <a:gd name="connsiteX5" fmla="*/ 303530 w 303529"/>
                <a:gd name="connsiteY5" fmla="*/ 163830 h 327660"/>
                <a:gd name="connsiteX6" fmla="*/ 95250 w 303529"/>
                <a:gd name="connsiteY6" fmla="*/ 247650 h 327660"/>
                <a:gd name="connsiteX7" fmla="*/ 95250 w 303529"/>
                <a:gd name="connsiteY7" fmla="*/ 80010 h 327660"/>
                <a:gd name="connsiteX8" fmla="*/ 113030 w 303529"/>
                <a:gd name="connsiteY8" fmla="*/ 80010 h 327660"/>
                <a:gd name="connsiteX9" fmla="*/ 207010 w 303529"/>
                <a:gd name="connsiteY9" fmla="*/ 163830 h 327660"/>
                <a:gd name="connsiteX10" fmla="*/ 113030 w 303529"/>
                <a:gd name="connsiteY10" fmla="*/ 247650 h 327660"/>
                <a:gd name="connsiteX11" fmla="*/ 95250 w 303529"/>
                <a:gd name="connsiteY11" fmla="*/ 247650 h 327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3529" h="327660">
                  <a:moveTo>
                    <a:pt x="303530" y="163830"/>
                  </a:moveTo>
                  <a:cubicBezTo>
                    <a:pt x="303530" y="69850"/>
                    <a:pt x="232410" y="0"/>
                    <a:pt x="114300" y="0"/>
                  </a:cubicBezTo>
                  <a:lnTo>
                    <a:pt x="0" y="0"/>
                  </a:lnTo>
                  <a:lnTo>
                    <a:pt x="0" y="327660"/>
                  </a:lnTo>
                  <a:lnTo>
                    <a:pt x="114300" y="327660"/>
                  </a:lnTo>
                  <a:cubicBezTo>
                    <a:pt x="231140" y="327660"/>
                    <a:pt x="303530" y="257810"/>
                    <a:pt x="303530" y="163830"/>
                  </a:cubicBezTo>
                  <a:close/>
                  <a:moveTo>
                    <a:pt x="95250" y="247650"/>
                  </a:moveTo>
                  <a:lnTo>
                    <a:pt x="95250" y="80010"/>
                  </a:lnTo>
                  <a:lnTo>
                    <a:pt x="113030" y="80010"/>
                  </a:lnTo>
                  <a:cubicBezTo>
                    <a:pt x="176530" y="80010"/>
                    <a:pt x="207010" y="120650"/>
                    <a:pt x="207010" y="163830"/>
                  </a:cubicBezTo>
                  <a:cubicBezTo>
                    <a:pt x="207010" y="207010"/>
                    <a:pt x="176530" y="247650"/>
                    <a:pt x="113030" y="247650"/>
                  </a:cubicBezTo>
                  <a:lnTo>
                    <a:pt x="95250" y="24765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DB81A393-8820-0A21-CCFC-8C7A2C48463B}"/>
                </a:ext>
              </a:extLst>
            </p:cNvPr>
            <p:cNvSpPr/>
            <p:nvPr/>
          </p:nvSpPr>
          <p:spPr>
            <a:xfrm>
              <a:off x="4564379" y="3709670"/>
              <a:ext cx="12700" cy="1270"/>
            </a:xfrm>
            <a:custGeom>
              <a:avLst/>
              <a:gdLst>
                <a:gd name="connsiteX0" fmla="*/ 0 w 12700"/>
                <a:gd name="connsiteY0" fmla="*/ 0 h 1270"/>
                <a:gd name="connsiteX1" fmla="*/ 0 w 12700"/>
                <a:gd name="connsiteY1" fmla="*/ 1270 h 1270"/>
                <a:gd name="connsiteX2" fmla="*/ 0 w 12700"/>
                <a:gd name="connsiteY2" fmla="*/ 1270 h 1270"/>
                <a:gd name="connsiteX3" fmla="*/ 0 w 1270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0" h="1270">
                  <a:moveTo>
                    <a:pt x="0" y="0"/>
                  </a:move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D3D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6D740253-B28C-6890-809D-5B4C461C4A4A}"/>
                </a:ext>
              </a:extLst>
            </p:cNvPr>
            <p:cNvSpPr/>
            <p:nvPr/>
          </p:nvSpPr>
          <p:spPr>
            <a:xfrm>
              <a:off x="4607559" y="3709670"/>
              <a:ext cx="240030" cy="323850"/>
            </a:xfrm>
            <a:custGeom>
              <a:avLst/>
              <a:gdLst>
                <a:gd name="connsiteX0" fmla="*/ 0 w 240030"/>
                <a:gd name="connsiteY0" fmla="*/ 36830 h 323850"/>
                <a:gd name="connsiteX1" fmla="*/ 97790 w 240030"/>
                <a:gd name="connsiteY1" fmla="*/ 36830 h 323850"/>
                <a:gd name="connsiteX2" fmla="*/ 97790 w 240030"/>
                <a:gd name="connsiteY2" fmla="*/ 323850 h 323850"/>
                <a:gd name="connsiteX3" fmla="*/ 140970 w 240030"/>
                <a:gd name="connsiteY3" fmla="*/ 323850 h 323850"/>
                <a:gd name="connsiteX4" fmla="*/ 140970 w 240030"/>
                <a:gd name="connsiteY4" fmla="*/ 36830 h 323850"/>
                <a:gd name="connsiteX5" fmla="*/ 240030 w 240030"/>
                <a:gd name="connsiteY5" fmla="*/ 36830 h 323850"/>
                <a:gd name="connsiteX6" fmla="*/ 240030 w 240030"/>
                <a:gd name="connsiteY6" fmla="*/ 0 h 323850"/>
                <a:gd name="connsiteX7" fmla="*/ 0 w 240030"/>
                <a:gd name="connsiteY7" fmla="*/ 0 h 323850"/>
                <a:gd name="connsiteX8" fmla="*/ 0 w 240030"/>
                <a:gd name="connsiteY8" fmla="*/ 3683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030" h="323850">
                  <a:moveTo>
                    <a:pt x="0" y="36830"/>
                  </a:moveTo>
                  <a:lnTo>
                    <a:pt x="97790" y="36830"/>
                  </a:lnTo>
                  <a:lnTo>
                    <a:pt x="97790" y="323850"/>
                  </a:lnTo>
                  <a:lnTo>
                    <a:pt x="140970" y="323850"/>
                  </a:lnTo>
                  <a:lnTo>
                    <a:pt x="140970" y="36830"/>
                  </a:lnTo>
                  <a:lnTo>
                    <a:pt x="240030" y="36830"/>
                  </a:lnTo>
                  <a:lnTo>
                    <a:pt x="240030" y="0"/>
                  </a:lnTo>
                  <a:lnTo>
                    <a:pt x="0" y="0"/>
                  </a:lnTo>
                  <a:lnTo>
                    <a:pt x="0" y="3683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60F14766-7E9A-9DD3-3EE5-87937B29C9FB}"/>
                </a:ext>
              </a:extLst>
            </p:cNvPr>
            <p:cNvSpPr/>
            <p:nvPr/>
          </p:nvSpPr>
          <p:spPr>
            <a:xfrm>
              <a:off x="4983479" y="3709670"/>
              <a:ext cx="226060" cy="322579"/>
            </a:xfrm>
            <a:custGeom>
              <a:avLst/>
              <a:gdLst>
                <a:gd name="connsiteX0" fmla="*/ 217170 w 226060"/>
                <a:gd name="connsiteY0" fmla="*/ 99060 h 322579"/>
                <a:gd name="connsiteX1" fmla="*/ 104140 w 226060"/>
                <a:gd name="connsiteY1" fmla="*/ 0 h 322579"/>
                <a:gd name="connsiteX2" fmla="*/ 0 w 226060"/>
                <a:gd name="connsiteY2" fmla="*/ 0 h 322579"/>
                <a:gd name="connsiteX3" fmla="*/ 0 w 226060"/>
                <a:gd name="connsiteY3" fmla="*/ 322580 h 322579"/>
                <a:gd name="connsiteX4" fmla="*/ 43180 w 226060"/>
                <a:gd name="connsiteY4" fmla="*/ 322580 h 322579"/>
                <a:gd name="connsiteX5" fmla="*/ 43180 w 226060"/>
                <a:gd name="connsiteY5" fmla="*/ 195580 h 322579"/>
                <a:gd name="connsiteX6" fmla="*/ 110490 w 226060"/>
                <a:gd name="connsiteY6" fmla="*/ 195580 h 322579"/>
                <a:gd name="connsiteX7" fmla="*/ 177800 w 226060"/>
                <a:gd name="connsiteY7" fmla="*/ 322580 h 322579"/>
                <a:gd name="connsiteX8" fmla="*/ 226060 w 226060"/>
                <a:gd name="connsiteY8" fmla="*/ 322580 h 322579"/>
                <a:gd name="connsiteX9" fmla="*/ 152400 w 226060"/>
                <a:gd name="connsiteY9" fmla="*/ 189230 h 322579"/>
                <a:gd name="connsiteX10" fmla="*/ 218440 w 226060"/>
                <a:gd name="connsiteY10" fmla="*/ 99060 h 322579"/>
                <a:gd name="connsiteX11" fmla="*/ 105410 w 226060"/>
                <a:gd name="connsiteY11" fmla="*/ 161290 h 322579"/>
                <a:gd name="connsiteX12" fmla="*/ 41910 w 226060"/>
                <a:gd name="connsiteY12" fmla="*/ 161290 h 322579"/>
                <a:gd name="connsiteX13" fmla="*/ 41910 w 226060"/>
                <a:gd name="connsiteY13" fmla="*/ 36830 h 322579"/>
                <a:gd name="connsiteX14" fmla="*/ 101600 w 226060"/>
                <a:gd name="connsiteY14" fmla="*/ 36830 h 322579"/>
                <a:gd name="connsiteX15" fmla="*/ 173990 w 226060"/>
                <a:gd name="connsiteY15" fmla="*/ 99060 h 322579"/>
                <a:gd name="connsiteX16" fmla="*/ 105410 w 226060"/>
                <a:gd name="connsiteY16" fmla="*/ 161290 h 32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6060" h="322579">
                  <a:moveTo>
                    <a:pt x="217170" y="99060"/>
                  </a:moveTo>
                  <a:cubicBezTo>
                    <a:pt x="217170" y="36830"/>
                    <a:pt x="173990" y="0"/>
                    <a:pt x="104140" y="0"/>
                  </a:cubicBezTo>
                  <a:lnTo>
                    <a:pt x="0" y="0"/>
                  </a:lnTo>
                  <a:lnTo>
                    <a:pt x="0" y="322580"/>
                  </a:lnTo>
                  <a:lnTo>
                    <a:pt x="43180" y="322580"/>
                  </a:lnTo>
                  <a:lnTo>
                    <a:pt x="43180" y="195580"/>
                  </a:lnTo>
                  <a:lnTo>
                    <a:pt x="110490" y="195580"/>
                  </a:lnTo>
                  <a:lnTo>
                    <a:pt x="177800" y="322580"/>
                  </a:lnTo>
                  <a:lnTo>
                    <a:pt x="226060" y="322580"/>
                  </a:lnTo>
                  <a:lnTo>
                    <a:pt x="152400" y="189230"/>
                  </a:lnTo>
                  <a:cubicBezTo>
                    <a:pt x="186690" y="179070"/>
                    <a:pt x="218440" y="147320"/>
                    <a:pt x="218440" y="99060"/>
                  </a:cubicBezTo>
                  <a:close/>
                  <a:moveTo>
                    <a:pt x="105410" y="161290"/>
                  </a:moveTo>
                  <a:lnTo>
                    <a:pt x="41910" y="161290"/>
                  </a:lnTo>
                  <a:lnTo>
                    <a:pt x="41910" y="36830"/>
                  </a:lnTo>
                  <a:lnTo>
                    <a:pt x="101600" y="36830"/>
                  </a:lnTo>
                  <a:cubicBezTo>
                    <a:pt x="146050" y="36830"/>
                    <a:pt x="173990" y="59690"/>
                    <a:pt x="173990" y="99060"/>
                  </a:cubicBezTo>
                  <a:cubicBezTo>
                    <a:pt x="173990" y="138430"/>
                    <a:pt x="148590" y="161290"/>
                    <a:pt x="105410" y="16129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52C15A5B-9C25-57EC-8E59-C729E76A57B5}"/>
                </a:ext>
              </a:extLst>
            </p:cNvPr>
            <p:cNvSpPr/>
            <p:nvPr/>
          </p:nvSpPr>
          <p:spPr>
            <a:xfrm>
              <a:off x="5332729" y="3704590"/>
              <a:ext cx="298450" cy="328929"/>
            </a:xfrm>
            <a:custGeom>
              <a:avLst/>
              <a:gdLst>
                <a:gd name="connsiteX0" fmla="*/ 148590 w 298450"/>
                <a:gd name="connsiteY0" fmla="*/ 0 h 328929"/>
                <a:gd name="connsiteX1" fmla="*/ 0 w 298450"/>
                <a:gd name="connsiteY1" fmla="*/ 328930 h 328929"/>
                <a:gd name="connsiteX2" fmla="*/ 45720 w 298450"/>
                <a:gd name="connsiteY2" fmla="*/ 328930 h 328929"/>
                <a:gd name="connsiteX3" fmla="*/ 77470 w 298450"/>
                <a:gd name="connsiteY3" fmla="*/ 256540 h 328929"/>
                <a:gd name="connsiteX4" fmla="*/ 220980 w 298450"/>
                <a:gd name="connsiteY4" fmla="*/ 256540 h 328929"/>
                <a:gd name="connsiteX5" fmla="*/ 252730 w 298450"/>
                <a:gd name="connsiteY5" fmla="*/ 328930 h 328929"/>
                <a:gd name="connsiteX6" fmla="*/ 298450 w 298450"/>
                <a:gd name="connsiteY6" fmla="*/ 328930 h 328929"/>
                <a:gd name="connsiteX7" fmla="*/ 149860 w 298450"/>
                <a:gd name="connsiteY7" fmla="*/ 0 h 328929"/>
                <a:gd name="connsiteX8" fmla="*/ 149860 w 298450"/>
                <a:gd name="connsiteY8" fmla="*/ 0 h 328929"/>
                <a:gd name="connsiteX9" fmla="*/ 92710 w 298450"/>
                <a:gd name="connsiteY9" fmla="*/ 220980 h 328929"/>
                <a:gd name="connsiteX10" fmla="*/ 149860 w 298450"/>
                <a:gd name="connsiteY10" fmla="*/ 87630 h 328929"/>
                <a:gd name="connsiteX11" fmla="*/ 205740 w 298450"/>
                <a:gd name="connsiteY11" fmla="*/ 220980 h 328929"/>
                <a:gd name="connsiteX12" fmla="*/ 92710 w 298450"/>
                <a:gd name="connsiteY12" fmla="*/ 220980 h 32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8450" h="328929">
                  <a:moveTo>
                    <a:pt x="148590" y="0"/>
                  </a:moveTo>
                  <a:lnTo>
                    <a:pt x="0" y="328930"/>
                  </a:lnTo>
                  <a:lnTo>
                    <a:pt x="45720" y="328930"/>
                  </a:lnTo>
                  <a:lnTo>
                    <a:pt x="77470" y="256540"/>
                  </a:lnTo>
                  <a:lnTo>
                    <a:pt x="220980" y="256540"/>
                  </a:lnTo>
                  <a:lnTo>
                    <a:pt x="252730" y="328930"/>
                  </a:lnTo>
                  <a:lnTo>
                    <a:pt x="298450" y="328930"/>
                  </a:lnTo>
                  <a:lnTo>
                    <a:pt x="149860" y="0"/>
                  </a:lnTo>
                  <a:lnTo>
                    <a:pt x="149860" y="0"/>
                  </a:lnTo>
                  <a:close/>
                  <a:moveTo>
                    <a:pt x="92710" y="220980"/>
                  </a:moveTo>
                  <a:cubicBezTo>
                    <a:pt x="114300" y="171450"/>
                    <a:pt x="130810" y="133350"/>
                    <a:pt x="149860" y="87630"/>
                  </a:cubicBezTo>
                  <a:cubicBezTo>
                    <a:pt x="167640" y="133350"/>
                    <a:pt x="184150" y="171450"/>
                    <a:pt x="205740" y="220980"/>
                  </a:cubicBezTo>
                  <a:lnTo>
                    <a:pt x="92710" y="22098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31C06037-B4F2-D708-5968-BF9C1FB77A83}"/>
                </a:ext>
              </a:extLst>
            </p:cNvPr>
            <p:cNvSpPr/>
            <p:nvPr/>
          </p:nvSpPr>
          <p:spPr>
            <a:xfrm>
              <a:off x="5767070" y="3704590"/>
              <a:ext cx="255270" cy="334009"/>
            </a:xfrm>
            <a:custGeom>
              <a:avLst/>
              <a:gdLst>
                <a:gd name="connsiteX0" fmla="*/ 212090 w 255270"/>
                <a:gd name="connsiteY0" fmla="*/ 228600 h 334009"/>
                <a:gd name="connsiteX1" fmla="*/ 201930 w 255270"/>
                <a:gd name="connsiteY1" fmla="*/ 217170 h 334009"/>
                <a:gd name="connsiteX2" fmla="*/ 1270 w 255270"/>
                <a:gd name="connsiteY2" fmla="*/ 0 h 334009"/>
                <a:gd name="connsiteX3" fmla="*/ 0 w 255270"/>
                <a:gd name="connsiteY3" fmla="*/ 0 h 334009"/>
                <a:gd name="connsiteX4" fmla="*/ 0 w 255270"/>
                <a:gd name="connsiteY4" fmla="*/ 328930 h 334009"/>
                <a:gd name="connsiteX5" fmla="*/ 43180 w 255270"/>
                <a:gd name="connsiteY5" fmla="*/ 328930 h 334009"/>
                <a:gd name="connsiteX6" fmla="*/ 43180 w 255270"/>
                <a:gd name="connsiteY6" fmla="*/ 105410 h 334009"/>
                <a:gd name="connsiteX7" fmla="*/ 54610 w 255270"/>
                <a:gd name="connsiteY7" fmla="*/ 115570 h 334009"/>
                <a:gd name="connsiteX8" fmla="*/ 255270 w 255270"/>
                <a:gd name="connsiteY8" fmla="*/ 334010 h 334009"/>
                <a:gd name="connsiteX9" fmla="*/ 255270 w 255270"/>
                <a:gd name="connsiteY9" fmla="*/ 334010 h 334009"/>
                <a:gd name="connsiteX10" fmla="*/ 255270 w 255270"/>
                <a:gd name="connsiteY10" fmla="*/ 5080 h 334009"/>
                <a:gd name="connsiteX11" fmla="*/ 212090 w 255270"/>
                <a:gd name="connsiteY11" fmla="*/ 5080 h 334009"/>
                <a:gd name="connsiteX12" fmla="*/ 212090 w 255270"/>
                <a:gd name="connsiteY12" fmla="*/ 228600 h 33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5270" h="334009">
                  <a:moveTo>
                    <a:pt x="212090" y="228600"/>
                  </a:moveTo>
                  <a:lnTo>
                    <a:pt x="201930" y="21717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328930"/>
                  </a:lnTo>
                  <a:lnTo>
                    <a:pt x="43180" y="328930"/>
                  </a:lnTo>
                  <a:lnTo>
                    <a:pt x="43180" y="105410"/>
                  </a:lnTo>
                  <a:lnTo>
                    <a:pt x="54610" y="115570"/>
                  </a:lnTo>
                  <a:lnTo>
                    <a:pt x="255270" y="334010"/>
                  </a:lnTo>
                  <a:lnTo>
                    <a:pt x="255270" y="334010"/>
                  </a:lnTo>
                  <a:lnTo>
                    <a:pt x="255270" y="5080"/>
                  </a:lnTo>
                  <a:lnTo>
                    <a:pt x="212090" y="5080"/>
                  </a:lnTo>
                  <a:lnTo>
                    <a:pt x="212090" y="22860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8403A880-1137-D844-52B1-370D5BD1AE10}"/>
                </a:ext>
              </a:extLst>
            </p:cNvPr>
            <p:cNvSpPr/>
            <p:nvPr/>
          </p:nvSpPr>
          <p:spPr>
            <a:xfrm>
              <a:off x="6164579" y="3704590"/>
              <a:ext cx="207010" cy="334009"/>
            </a:xfrm>
            <a:custGeom>
              <a:avLst/>
              <a:gdLst>
                <a:gd name="connsiteX0" fmla="*/ 114300 w 207010"/>
                <a:gd name="connsiteY0" fmla="*/ 149860 h 334009"/>
                <a:gd name="connsiteX1" fmla="*/ 43180 w 207010"/>
                <a:gd name="connsiteY1" fmla="*/ 85090 h 334009"/>
                <a:gd name="connsiteX2" fmla="*/ 110490 w 207010"/>
                <a:gd name="connsiteY2" fmla="*/ 38100 h 334009"/>
                <a:gd name="connsiteX3" fmla="*/ 187960 w 207010"/>
                <a:gd name="connsiteY3" fmla="*/ 57150 h 334009"/>
                <a:gd name="connsiteX4" fmla="*/ 187960 w 207010"/>
                <a:gd name="connsiteY4" fmla="*/ 16510 h 334009"/>
                <a:gd name="connsiteX5" fmla="*/ 107950 w 207010"/>
                <a:gd name="connsiteY5" fmla="*/ 0 h 334009"/>
                <a:gd name="connsiteX6" fmla="*/ 0 w 207010"/>
                <a:gd name="connsiteY6" fmla="*/ 86360 h 334009"/>
                <a:gd name="connsiteX7" fmla="*/ 91440 w 207010"/>
                <a:gd name="connsiteY7" fmla="*/ 184150 h 334009"/>
                <a:gd name="connsiteX8" fmla="*/ 163830 w 207010"/>
                <a:gd name="connsiteY8" fmla="*/ 248920 h 334009"/>
                <a:gd name="connsiteX9" fmla="*/ 93980 w 207010"/>
                <a:gd name="connsiteY9" fmla="*/ 294640 h 334009"/>
                <a:gd name="connsiteX10" fmla="*/ 2540 w 207010"/>
                <a:gd name="connsiteY10" fmla="*/ 271780 h 334009"/>
                <a:gd name="connsiteX11" fmla="*/ 2540 w 207010"/>
                <a:gd name="connsiteY11" fmla="*/ 314960 h 334009"/>
                <a:gd name="connsiteX12" fmla="*/ 96520 w 207010"/>
                <a:gd name="connsiteY12" fmla="*/ 334010 h 334009"/>
                <a:gd name="connsiteX13" fmla="*/ 207010 w 207010"/>
                <a:gd name="connsiteY13" fmla="*/ 246380 h 334009"/>
                <a:gd name="connsiteX14" fmla="*/ 115570 w 207010"/>
                <a:gd name="connsiteY14" fmla="*/ 149860 h 33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7010" h="334009">
                  <a:moveTo>
                    <a:pt x="114300" y="149860"/>
                  </a:moveTo>
                  <a:cubicBezTo>
                    <a:pt x="59690" y="130810"/>
                    <a:pt x="43180" y="111760"/>
                    <a:pt x="43180" y="85090"/>
                  </a:cubicBezTo>
                  <a:cubicBezTo>
                    <a:pt x="43180" y="58420"/>
                    <a:pt x="71120" y="38100"/>
                    <a:pt x="110490" y="38100"/>
                  </a:cubicBezTo>
                  <a:cubicBezTo>
                    <a:pt x="149860" y="38100"/>
                    <a:pt x="170180" y="46990"/>
                    <a:pt x="187960" y="57150"/>
                  </a:cubicBezTo>
                  <a:lnTo>
                    <a:pt x="187960" y="16510"/>
                  </a:lnTo>
                  <a:cubicBezTo>
                    <a:pt x="170180" y="8890"/>
                    <a:pt x="139700" y="0"/>
                    <a:pt x="107950" y="0"/>
                  </a:cubicBezTo>
                  <a:cubicBezTo>
                    <a:pt x="45720" y="0"/>
                    <a:pt x="0" y="31750"/>
                    <a:pt x="0" y="86360"/>
                  </a:cubicBezTo>
                  <a:cubicBezTo>
                    <a:pt x="0" y="140970"/>
                    <a:pt x="29210" y="162560"/>
                    <a:pt x="91440" y="184150"/>
                  </a:cubicBezTo>
                  <a:cubicBezTo>
                    <a:pt x="146050" y="203200"/>
                    <a:pt x="163830" y="219710"/>
                    <a:pt x="163830" y="248920"/>
                  </a:cubicBezTo>
                  <a:cubicBezTo>
                    <a:pt x="163830" y="278130"/>
                    <a:pt x="133350" y="294640"/>
                    <a:pt x="93980" y="294640"/>
                  </a:cubicBezTo>
                  <a:cubicBezTo>
                    <a:pt x="54610" y="294640"/>
                    <a:pt x="25400" y="283210"/>
                    <a:pt x="2540" y="271780"/>
                  </a:cubicBezTo>
                  <a:lnTo>
                    <a:pt x="2540" y="314960"/>
                  </a:lnTo>
                  <a:cubicBezTo>
                    <a:pt x="24130" y="323850"/>
                    <a:pt x="58420" y="334010"/>
                    <a:pt x="96520" y="334010"/>
                  </a:cubicBezTo>
                  <a:cubicBezTo>
                    <a:pt x="163830" y="334010"/>
                    <a:pt x="207010" y="300990"/>
                    <a:pt x="207010" y="246380"/>
                  </a:cubicBezTo>
                  <a:cubicBezTo>
                    <a:pt x="207010" y="191770"/>
                    <a:pt x="176530" y="172720"/>
                    <a:pt x="115570" y="14986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5D36FD29-33D3-516A-B6CB-29A13D6751C5}"/>
                </a:ext>
              </a:extLst>
            </p:cNvPr>
            <p:cNvSpPr/>
            <p:nvPr/>
          </p:nvSpPr>
          <p:spPr>
            <a:xfrm>
              <a:off x="6540500" y="3709670"/>
              <a:ext cx="43179" cy="322579"/>
            </a:xfrm>
            <a:custGeom>
              <a:avLst/>
              <a:gdLst>
                <a:gd name="connsiteX0" fmla="*/ 0 w 43179"/>
                <a:gd name="connsiteY0" fmla="*/ 0 h 322579"/>
                <a:gd name="connsiteX1" fmla="*/ 43180 w 43179"/>
                <a:gd name="connsiteY1" fmla="*/ 0 h 322579"/>
                <a:gd name="connsiteX2" fmla="*/ 43180 w 43179"/>
                <a:gd name="connsiteY2" fmla="*/ 322580 h 322579"/>
                <a:gd name="connsiteX3" fmla="*/ 0 w 43179"/>
                <a:gd name="connsiteY3" fmla="*/ 322580 h 32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79" h="322579">
                  <a:moveTo>
                    <a:pt x="0" y="0"/>
                  </a:moveTo>
                  <a:lnTo>
                    <a:pt x="43180" y="0"/>
                  </a:lnTo>
                  <a:lnTo>
                    <a:pt x="43180" y="322580"/>
                  </a:lnTo>
                  <a:lnTo>
                    <a:pt x="0" y="32258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F7722FFA-E791-DECF-CC32-636C2B537D71}"/>
                </a:ext>
              </a:extLst>
            </p:cNvPr>
            <p:cNvSpPr/>
            <p:nvPr/>
          </p:nvSpPr>
          <p:spPr>
            <a:xfrm>
              <a:off x="6719569" y="3709670"/>
              <a:ext cx="240030" cy="323850"/>
            </a:xfrm>
            <a:custGeom>
              <a:avLst/>
              <a:gdLst>
                <a:gd name="connsiteX0" fmla="*/ 0 w 240030"/>
                <a:gd name="connsiteY0" fmla="*/ 36830 h 323850"/>
                <a:gd name="connsiteX1" fmla="*/ 97790 w 240030"/>
                <a:gd name="connsiteY1" fmla="*/ 36830 h 323850"/>
                <a:gd name="connsiteX2" fmla="*/ 97790 w 240030"/>
                <a:gd name="connsiteY2" fmla="*/ 323850 h 323850"/>
                <a:gd name="connsiteX3" fmla="*/ 140970 w 240030"/>
                <a:gd name="connsiteY3" fmla="*/ 323850 h 323850"/>
                <a:gd name="connsiteX4" fmla="*/ 140970 w 240030"/>
                <a:gd name="connsiteY4" fmla="*/ 36830 h 323850"/>
                <a:gd name="connsiteX5" fmla="*/ 240030 w 240030"/>
                <a:gd name="connsiteY5" fmla="*/ 36830 h 323850"/>
                <a:gd name="connsiteX6" fmla="*/ 240030 w 240030"/>
                <a:gd name="connsiteY6" fmla="*/ 0 h 323850"/>
                <a:gd name="connsiteX7" fmla="*/ 0 w 240030"/>
                <a:gd name="connsiteY7" fmla="*/ 0 h 323850"/>
                <a:gd name="connsiteX8" fmla="*/ 0 w 240030"/>
                <a:gd name="connsiteY8" fmla="*/ 3683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030" h="323850">
                  <a:moveTo>
                    <a:pt x="0" y="36830"/>
                  </a:moveTo>
                  <a:lnTo>
                    <a:pt x="97790" y="36830"/>
                  </a:lnTo>
                  <a:lnTo>
                    <a:pt x="97790" y="323850"/>
                  </a:lnTo>
                  <a:lnTo>
                    <a:pt x="140970" y="323850"/>
                  </a:lnTo>
                  <a:lnTo>
                    <a:pt x="140970" y="36830"/>
                  </a:lnTo>
                  <a:lnTo>
                    <a:pt x="240030" y="36830"/>
                  </a:lnTo>
                  <a:lnTo>
                    <a:pt x="240030" y="0"/>
                  </a:lnTo>
                  <a:lnTo>
                    <a:pt x="0" y="0"/>
                  </a:lnTo>
                  <a:lnTo>
                    <a:pt x="0" y="3683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484EBF58-1F96-0E51-71BB-5DA208F968E8}"/>
                </a:ext>
              </a:extLst>
            </p:cNvPr>
            <p:cNvSpPr/>
            <p:nvPr/>
          </p:nvSpPr>
          <p:spPr>
            <a:xfrm>
              <a:off x="3776979" y="3371850"/>
              <a:ext cx="3872229" cy="632459"/>
            </a:xfrm>
            <a:custGeom>
              <a:avLst/>
              <a:gdLst>
                <a:gd name="connsiteX0" fmla="*/ 3869690 w 3872229"/>
                <a:gd name="connsiteY0" fmla="*/ 283210 h 632459"/>
                <a:gd name="connsiteX1" fmla="*/ 3869690 w 3872229"/>
                <a:gd name="connsiteY1" fmla="*/ 307340 h 632459"/>
                <a:gd name="connsiteX2" fmla="*/ 566420 w 3872229"/>
                <a:gd name="connsiteY2" fmla="*/ 307340 h 632459"/>
                <a:gd name="connsiteX3" fmla="*/ 566420 w 3872229"/>
                <a:gd name="connsiteY3" fmla="*/ 622300 h 632459"/>
                <a:gd name="connsiteX4" fmla="*/ 542290 w 3872229"/>
                <a:gd name="connsiteY4" fmla="*/ 632460 h 632459"/>
                <a:gd name="connsiteX5" fmla="*/ 542290 w 3872229"/>
                <a:gd name="connsiteY5" fmla="*/ 336550 h 632459"/>
                <a:gd name="connsiteX6" fmla="*/ 542290 w 3872229"/>
                <a:gd name="connsiteY6" fmla="*/ 307340 h 632459"/>
                <a:gd name="connsiteX7" fmla="*/ 542290 w 3872229"/>
                <a:gd name="connsiteY7" fmla="*/ 307340 h 632459"/>
                <a:gd name="connsiteX8" fmla="*/ 377190 w 3872229"/>
                <a:gd name="connsiteY8" fmla="*/ 307340 h 632459"/>
                <a:gd name="connsiteX9" fmla="*/ 377190 w 3872229"/>
                <a:gd name="connsiteY9" fmla="*/ 55880 h 632459"/>
                <a:gd name="connsiteX10" fmla="*/ 344170 w 3872229"/>
                <a:gd name="connsiteY10" fmla="*/ 86360 h 632459"/>
                <a:gd name="connsiteX11" fmla="*/ 170180 w 3872229"/>
                <a:gd name="connsiteY11" fmla="*/ 247650 h 632459"/>
                <a:gd name="connsiteX12" fmla="*/ 132080 w 3872229"/>
                <a:gd name="connsiteY12" fmla="*/ 283210 h 632459"/>
                <a:gd name="connsiteX13" fmla="*/ 105410 w 3872229"/>
                <a:gd name="connsiteY13" fmla="*/ 307340 h 632459"/>
                <a:gd name="connsiteX14" fmla="*/ 0 w 3872229"/>
                <a:gd name="connsiteY14" fmla="*/ 307340 h 632459"/>
                <a:gd name="connsiteX15" fmla="*/ 0 w 3872229"/>
                <a:gd name="connsiteY15" fmla="*/ 299720 h 632459"/>
                <a:gd name="connsiteX16" fmla="*/ 0 w 3872229"/>
                <a:gd name="connsiteY16" fmla="*/ 283210 h 632459"/>
                <a:gd name="connsiteX17" fmla="*/ 97790 w 3872229"/>
                <a:gd name="connsiteY17" fmla="*/ 283210 h 632459"/>
                <a:gd name="connsiteX18" fmla="*/ 135890 w 3872229"/>
                <a:gd name="connsiteY18" fmla="*/ 247650 h 632459"/>
                <a:gd name="connsiteX19" fmla="*/ 345440 w 3872229"/>
                <a:gd name="connsiteY19" fmla="*/ 53340 h 632459"/>
                <a:gd name="connsiteX20" fmla="*/ 345440 w 3872229"/>
                <a:gd name="connsiteY20" fmla="*/ 53340 h 632459"/>
                <a:gd name="connsiteX21" fmla="*/ 378460 w 3872229"/>
                <a:gd name="connsiteY21" fmla="*/ 22860 h 632459"/>
                <a:gd name="connsiteX22" fmla="*/ 378460 w 3872229"/>
                <a:gd name="connsiteY22" fmla="*/ 22860 h 632459"/>
                <a:gd name="connsiteX23" fmla="*/ 402590 w 3872229"/>
                <a:gd name="connsiteY23" fmla="*/ 0 h 632459"/>
                <a:gd name="connsiteX24" fmla="*/ 402590 w 3872229"/>
                <a:gd name="connsiteY24" fmla="*/ 283210 h 632459"/>
                <a:gd name="connsiteX25" fmla="*/ 3872230 w 3872229"/>
                <a:gd name="connsiteY25" fmla="*/ 283210 h 63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872229" h="632459">
                  <a:moveTo>
                    <a:pt x="3869690" y="283210"/>
                  </a:moveTo>
                  <a:lnTo>
                    <a:pt x="3869690" y="307340"/>
                  </a:lnTo>
                  <a:lnTo>
                    <a:pt x="566420" y="307340"/>
                  </a:lnTo>
                  <a:lnTo>
                    <a:pt x="566420" y="622300"/>
                  </a:lnTo>
                  <a:cubicBezTo>
                    <a:pt x="558800" y="626110"/>
                    <a:pt x="549910" y="629920"/>
                    <a:pt x="542290" y="632460"/>
                  </a:cubicBezTo>
                  <a:lnTo>
                    <a:pt x="542290" y="336550"/>
                  </a:lnTo>
                  <a:cubicBezTo>
                    <a:pt x="542290" y="336550"/>
                    <a:pt x="542290" y="307340"/>
                    <a:pt x="542290" y="307340"/>
                  </a:cubicBezTo>
                  <a:lnTo>
                    <a:pt x="542290" y="307340"/>
                  </a:lnTo>
                  <a:cubicBezTo>
                    <a:pt x="542290" y="307340"/>
                    <a:pt x="377190" y="307340"/>
                    <a:pt x="377190" y="307340"/>
                  </a:cubicBezTo>
                  <a:lnTo>
                    <a:pt x="377190" y="55880"/>
                  </a:lnTo>
                  <a:lnTo>
                    <a:pt x="344170" y="86360"/>
                  </a:lnTo>
                  <a:lnTo>
                    <a:pt x="170180" y="247650"/>
                  </a:lnTo>
                  <a:lnTo>
                    <a:pt x="132080" y="283210"/>
                  </a:lnTo>
                  <a:lnTo>
                    <a:pt x="105410" y="307340"/>
                  </a:lnTo>
                  <a:lnTo>
                    <a:pt x="0" y="307340"/>
                  </a:lnTo>
                  <a:cubicBezTo>
                    <a:pt x="0" y="304800"/>
                    <a:pt x="0" y="302260"/>
                    <a:pt x="0" y="299720"/>
                  </a:cubicBezTo>
                  <a:cubicBezTo>
                    <a:pt x="0" y="294640"/>
                    <a:pt x="0" y="288290"/>
                    <a:pt x="0" y="283210"/>
                  </a:cubicBezTo>
                  <a:lnTo>
                    <a:pt x="97790" y="283210"/>
                  </a:lnTo>
                  <a:lnTo>
                    <a:pt x="135890" y="247650"/>
                  </a:lnTo>
                  <a:lnTo>
                    <a:pt x="345440" y="53340"/>
                  </a:lnTo>
                  <a:lnTo>
                    <a:pt x="345440" y="53340"/>
                  </a:lnTo>
                  <a:cubicBezTo>
                    <a:pt x="345440" y="53340"/>
                    <a:pt x="378460" y="22860"/>
                    <a:pt x="378460" y="22860"/>
                  </a:cubicBezTo>
                  <a:lnTo>
                    <a:pt x="378460" y="22860"/>
                  </a:lnTo>
                  <a:cubicBezTo>
                    <a:pt x="378460" y="22860"/>
                    <a:pt x="402590" y="0"/>
                    <a:pt x="402590" y="0"/>
                  </a:cubicBezTo>
                  <a:lnTo>
                    <a:pt x="402590" y="283210"/>
                  </a:lnTo>
                  <a:lnTo>
                    <a:pt x="3872230" y="28321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EBAD0799-6864-C814-2918-7F45F5AF1C8A}"/>
                </a:ext>
              </a:extLst>
            </p:cNvPr>
            <p:cNvSpPr/>
            <p:nvPr/>
          </p:nvSpPr>
          <p:spPr>
            <a:xfrm>
              <a:off x="3773170" y="3235960"/>
              <a:ext cx="797559" cy="384810"/>
            </a:xfrm>
            <a:custGeom>
              <a:avLst/>
              <a:gdLst>
                <a:gd name="connsiteX0" fmla="*/ 797560 w 797559"/>
                <a:gd name="connsiteY0" fmla="*/ 383540 h 384810"/>
                <a:gd name="connsiteX1" fmla="*/ 797560 w 797559"/>
                <a:gd name="connsiteY1" fmla="*/ 383540 h 384810"/>
                <a:gd name="connsiteX2" fmla="*/ 435610 w 797559"/>
                <a:gd name="connsiteY2" fmla="*/ 383540 h 384810"/>
                <a:gd name="connsiteX3" fmla="*/ 435610 w 797559"/>
                <a:gd name="connsiteY3" fmla="*/ 64770 h 384810"/>
                <a:gd name="connsiteX4" fmla="*/ 403860 w 797559"/>
                <a:gd name="connsiteY4" fmla="*/ 93980 h 384810"/>
                <a:gd name="connsiteX5" fmla="*/ 379730 w 797559"/>
                <a:gd name="connsiteY5" fmla="*/ 115570 h 384810"/>
                <a:gd name="connsiteX6" fmla="*/ 346710 w 797559"/>
                <a:gd name="connsiteY6" fmla="*/ 146050 h 384810"/>
                <a:gd name="connsiteX7" fmla="*/ 83820 w 797559"/>
                <a:gd name="connsiteY7" fmla="*/ 384810 h 384810"/>
                <a:gd name="connsiteX8" fmla="*/ 0 w 797559"/>
                <a:gd name="connsiteY8" fmla="*/ 384810 h 384810"/>
                <a:gd name="connsiteX9" fmla="*/ 2540 w 797559"/>
                <a:gd name="connsiteY9" fmla="*/ 355600 h 384810"/>
                <a:gd name="connsiteX10" fmla="*/ 6350 w 797559"/>
                <a:gd name="connsiteY10" fmla="*/ 326390 h 384810"/>
                <a:gd name="connsiteX11" fmla="*/ 62230 w 797559"/>
                <a:gd name="connsiteY11" fmla="*/ 185420 h 384810"/>
                <a:gd name="connsiteX12" fmla="*/ 78740 w 797559"/>
                <a:gd name="connsiteY12" fmla="*/ 162560 h 384810"/>
                <a:gd name="connsiteX13" fmla="*/ 83820 w 797559"/>
                <a:gd name="connsiteY13" fmla="*/ 154940 h 384810"/>
                <a:gd name="connsiteX14" fmla="*/ 88900 w 797559"/>
                <a:gd name="connsiteY14" fmla="*/ 148590 h 384810"/>
                <a:gd name="connsiteX15" fmla="*/ 95250 w 797559"/>
                <a:gd name="connsiteY15" fmla="*/ 139700 h 384810"/>
                <a:gd name="connsiteX16" fmla="*/ 107950 w 797559"/>
                <a:gd name="connsiteY16" fmla="*/ 125730 h 384810"/>
                <a:gd name="connsiteX17" fmla="*/ 128270 w 797559"/>
                <a:gd name="connsiteY17" fmla="*/ 105410 h 384810"/>
                <a:gd name="connsiteX18" fmla="*/ 134620 w 797559"/>
                <a:gd name="connsiteY18" fmla="*/ 99060 h 384810"/>
                <a:gd name="connsiteX19" fmla="*/ 140970 w 797559"/>
                <a:gd name="connsiteY19" fmla="*/ 93980 h 384810"/>
                <a:gd name="connsiteX20" fmla="*/ 187960 w 797559"/>
                <a:gd name="connsiteY20" fmla="*/ 59690 h 384810"/>
                <a:gd name="connsiteX21" fmla="*/ 195580 w 797559"/>
                <a:gd name="connsiteY21" fmla="*/ 54610 h 384810"/>
                <a:gd name="connsiteX22" fmla="*/ 203200 w 797559"/>
                <a:gd name="connsiteY22" fmla="*/ 49530 h 384810"/>
                <a:gd name="connsiteX23" fmla="*/ 210820 w 797559"/>
                <a:gd name="connsiteY23" fmla="*/ 45720 h 384810"/>
                <a:gd name="connsiteX24" fmla="*/ 217170 w 797559"/>
                <a:gd name="connsiteY24" fmla="*/ 41910 h 384810"/>
                <a:gd name="connsiteX25" fmla="*/ 224790 w 797559"/>
                <a:gd name="connsiteY25" fmla="*/ 38100 h 384810"/>
                <a:gd name="connsiteX26" fmla="*/ 232410 w 797559"/>
                <a:gd name="connsiteY26" fmla="*/ 34290 h 384810"/>
                <a:gd name="connsiteX27" fmla="*/ 237490 w 797559"/>
                <a:gd name="connsiteY27" fmla="*/ 31750 h 384810"/>
                <a:gd name="connsiteX28" fmla="*/ 245110 w 797559"/>
                <a:gd name="connsiteY28" fmla="*/ 27940 h 384810"/>
                <a:gd name="connsiteX29" fmla="*/ 262890 w 797559"/>
                <a:gd name="connsiteY29" fmla="*/ 21590 h 384810"/>
                <a:gd name="connsiteX30" fmla="*/ 271780 w 797559"/>
                <a:gd name="connsiteY30" fmla="*/ 19050 h 384810"/>
                <a:gd name="connsiteX31" fmla="*/ 281940 w 797559"/>
                <a:gd name="connsiteY31" fmla="*/ 16510 h 384810"/>
                <a:gd name="connsiteX32" fmla="*/ 290830 w 797559"/>
                <a:gd name="connsiteY32" fmla="*/ 13970 h 384810"/>
                <a:gd name="connsiteX33" fmla="*/ 299720 w 797559"/>
                <a:gd name="connsiteY33" fmla="*/ 11430 h 384810"/>
                <a:gd name="connsiteX34" fmla="*/ 317500 w 797559"/>
                <a:gd name="connsiteY34" fmla="*/ 7620 h 384810"/>
                <a:gd name="connsiteX35" fmla="*/ 323850 w 797559"/>
                <a:gd name="connsiteY35" fmla="*/ 6350 h 384810"/>
                <a:gd name="connsiteX36" fmla="*/ 345440 w 797559"/>
                <a:gd name="connsiteY36" fmla="*/ 2540 h 384810"/>
                <a:gd name="connsiteX37" fmla="*/ 347980 w 797559"/>
                <a:gd name="connsiteY37" fmla="*/ 2540 h 384810"/>
                <a:gd name="connsiteX38" fmla="*/ 368300 w 797559"/>
                <a:gd name="connsiteY38" fmla="*/ 0 h 384810"/>
                <a:gd name="connsiteX39" fmla="*/ 379730 w 797559"/>
                <a:gd name="connsiteY39" fmla="*/ 0 h 384810"/>
                <a:gd name="connsiteX40" fmla="*/ 398780 w 797559"/>
                <a:gd name="connsiteY40" fmla="*/ 0 h 384810"/>
                <a:gd name="connsiteX41" fmla="*/ 403860 w 797559"/>
                <a:gd name="connsiteY41" fmla="*/ 0 h 384810"/>
                <a:gd name="connsiteX42" fmla="*/ 410210 w 797559"/>
                <a:gd name="connsiteY42" fmla="*/ 0 h 384810"/>
                <a:gd name="connsiteX43" fmla="*/ 426720 w 797559"/>
                <a:gd name="connsiteY43" fmla="*/ 0 h 384810"/>
                <a:gd name="connsiteX44" fmla="*/ 436880 w 797559"/>
                <a:gd name="connsiteY44" fmla="*/ 0 h 384810"/>
                <a:gd name="connsiteX45" fmla="*/ 469900 w 797559"/>
                <a:gd name="connsiteY45" fmla="*/ 3810 h 384810"/>
                <a:gd name="connsiteX46" fmla="*/ 476250 w 797559"/>
                <a:gd name="connsiteY46" fmla="*/ 3810 h 384810"/>
                <a:gd name="connsiteX47" fmla="*/ 481330 w 797559"/>
                <a:gd name="connsiteY47" fmla="*/ 3810 h 384810"/>
                <a:gd name="connsiteX48" fmla="*/ 497840 w 797559"/>
                <a:gd name="connsiteY48" fmla="*/ 7620 h 384810"/>
                <a:gd name="connsiteX49" fmla="*/ 515620 w 797559"/>
                <a:gd name="connsiteY49" fmla="*/ 12700 h 384810"/>
                <a:gd name="connsiteX50" fmla="*/ 532130 w 797559"/>
                <a:gd name="connsiteY50" fmla="*/ 17780 h 384810"/>
                <a:gd name="connsiteX51" fmla="*/ 547370 w 797559"/>
                <a:gd name="connsiteY51" fmla="*/ 24130 h 384810"/>
                <a:gd name="connsiteX52" fmla="*/ 547370 w 797559"/>
                <a:gd name="connsiteY52" fmla="*/ 24130 h 384810"/>
                <a:gd name="connsiteX53" fmla="*/ 553720 w 797559"/>
                <a:gd name="connsiteY53" fmla="*/ 26670 h 384810"/>
                <a:gd name="connsiteX54" fmla="*/ 556260 w 797559"/>
                <a:gd name="connsiteY54" fmla="*/ 27940 h 384810"/>
                <a:gd name="connsiteX55" fmla="*/ 558800 w 797559"/>
                <a:gd name="connsiteY55" fmla="*/ 27940 h 384810"/>
                <a:gd name="connsiteX56" fmla="*/ 565150 w 797559"/>
                <a:gd name="connsiteY56" fmla="*/ 30480 h 384810"/>
                <a:gd name="connsiteX57" fmla="*/ 571500 w 797559"/>
                <a:gd name="connsiteY57" fmla="*/ 33020 h 384810"/>
                <a:gd name="connsiteX58" fmla="*/ 581660 w 797559"/>
                <a:gd name="connsiteY58" fmla="*/ 38100 h 384810"/>
                <a:gd name="connsiteX59" fmla="*/ 590550 w 797559"/>
                <a:gd name="connsiteY59" fmla="*/ 43180 h 384810"/>
                <a:gd name="connsiteX60" fmla="*/ 590550 w 797559"/>
                <a:gd name="connsiteY60" fmla="*/ 43180 h 384810"/>
                <a:gd name="connsiteX61" fmla="*/ 599440 w 797559"/>
                <a:gd name="connsiteY61" fmla="*/ 48260 h 384810"/>
                <a:gd name="connsiteX62" fmla="*/ 604520 w 797559"/>
                <a:gd name="connsiteY62" fmla="*/ 52070 h 384810"/>
                <a:gd name="connsiteX63" fmla="*/ 607060 w 797559"/>
                <a:gd name="connsiteY63" fmla="*/ 53340 h 384810"/>
                <a:gd name="connsiteX64" fmla="*/ 797560 w 797559"/>
                <a:gd name="connsiteY64" fmla="*/ 364490 h 384810"/>
                <a:gd name="connsiteX65" fmla="*/ 797560 w 797559"/>
                <a:gd name="connsiteY65" fmla="*/ 381000 h 384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797559" h="384810">
                  <a:moveTo>
                    <a:pt x="797560" y="383540"/>
                  </a:moveTo>
                  <a:lnTo>
                    <a:pt x="797560" y="383540"/>
                  </a:lnTo>
                  <a:cubicBezTo>
                    <a:pt x="797560" y="383540"/>
                    <a:pt x="435610" y="383540"/>
                    <a:pt x="435610" y="383540"/>
                  </a:cubicBezTo>
                  <a:lnTo>
                    <a:pt x="435610" y="64770"/>
                  </a:lnTo>
                  <a:lnTo>
                    <a:pt x="403860" y="93980"/>
                  </a:lnTo>
                  <a:lnTo>
                    <a:pt x="379730" y="115570"/>
                  </a:lnTo>
                  <a:lnTo>
                    <a:pt x="346710" y="146050"/>
                  </a:lnTo>
                  <a:lnTo>
                    <a:pt x="83820" y="384810"/>
                  </a:lnTo>
                  <a:lnTo>
                    <a:pt x="0" y="384810"/>
                  </a:lnTo>
                  <a:cubicBezTo>
                    <a:pt x="0" y="374650"/>
                    <a:pt x="0" y="364490"/>
                    <a:pt x="2540" y="355600"/>
                  </a:cubicBezTo>
                  <a:cubicBezTo>
                    <a:pt x="2540" y="345440"/>
                    <a:pt x="5080" y="336550"/>
                    <a:pt x="6350" y="326390"/>
                  </a:cubicBezTo>
                  <a:cubicBezTo>
                    <a:pt x="15240" y="275590"/>
                    <a:pt x="35560" y="227330"/>
                    <a:pt x="62230" y="185420"/>
                  </a:cubicBezTo>
                  <a:cubicBezTo>
                    <a:pt x="67310" y="177800"/>
                    <a:pt x="72390" y="170180"/>
                    <a:pt x="78740" y="162560"/>
                  </a:cubicBezTo>
                  <a:cubicBezTo>
                    <a:pt x="80010" y="160020"/>
                    <a:pt x="82550" y="157480"/>
                    <a:pt x="83820" y="154940"/>
                  </a:cubicBezTo>
                  <a:cubicBezTo>
                    <a:pt x="85090" y="152400"/>
                    <a:pt x="87630" y="151130"/>
                    <a:pt x="88900" y="148590"/>
                  </a:cubicBezTo>
                  <a:cubicBezTo>
                    <a:pt x="91440" y="146050"/>
                    <a:pt x="93980" y="143510"/>
                    <a:pt x="95250" y="139700"/>
                  </a:cubicBezTo>
                  <a:cubicBezTo>
                    <a:pt x="99060" y="134620"/>
                    <a:pt x="102870" y="130810"/>
                    <a:pt x="107950" y="125730"/>
                  </a:cubicBezTo>
                  <a:cubicBezTo>
                    <a:pt x="114300" y="119380"/>
                    <a:pt x="120650" y="111760"/>
                    <a:pt x="128270" y="105410"/>
                  </a:cubicBezTo>
                  <a:cubicBezTo>
                    <a:pt x="130810" y="102870"/>
                    <a:pt x="133350" y="101600"/>
                    <a:pt x="134620" y="99060"/>
                  </a:cubicBezTo>
                  <a:cubicBezTo>
                    <a:pt x="137160" y="97790"/>
                    <a:pt x="138430" y="95250"/>
                    <a:pt x="140970" y="93980"/>
                  </a:cubicBezTo>
                  <a:cubicBezTo>
                    <a:pt x="156210" y="81280"/>
                    <a:pt x="171450" y="69850"/>
                    <a:pt x="187960" y="59690"/>
                  </a:cubicBezTo>
                  <a:cubicBezTo>
                    <a:pt x="190500" y="58420"/>
                    <a:pt x="193040" y="57150"/>
                    <a:pt x="195580" y="54610"/>
                  </a:cubicBezTo>
                  <a:cubicBezTo>
                    <a:pt x="198120" y="53340"/>
                    <a:pt x="200660" y="50800"/>
                    <a:pt x="203200" y="49530"/>
                  </a:cubicBezTo>
                  <a:cubicBezTo>
                    <a:pt x="205740" y="48260"/>
                    <a:pt x="208280" y="46990"/>
                    <a:pt x="210820" y="45720"/>
                  </a:cubicBezTo>
                  <a:cubicBezTo>
                    <a:pt x="213360" y="45720"/>
                    <a:pt x="214630" y="43180"/>
                    <a:pt x="217170" y="41910"/>
                  </a:cubicBezTo>
                  <a:cubicBezTo>
                    <a:pt x="219710" y="40640"/>
                    <a:pt x="222250" y="39370"/>
                    <a:pt x="224790" y="38100"/>
                  </a:cubicBezTo>
                  <a:cubicBezTo>
                    <a:pt x="227330" y="38100"/>
                    <a:pt x="229870" y="35560"/>
                    <a:pt x="232410" y="34290"/>
                  </a:cubicBezTo>
                  <a:cubicBezTo>
                    <a:pt x="233680" y="34290"/>
                    <a:pt x="236220" y="33020"/>
                    <a:pt x="237490" y="31750"/>
                  </a:cubicBezTo>
                  <a:cubicBezTo>
                    <a:pt x="240030" y="31750"/>
                    <a:pt x="242570" y="29210"/>
                    <a:pt x="245110" y="27940"/>
                  </a:cubicBezTo>
                  <a:cubicBezTo>
                    <a:pt x="251460" y="25400"/>
                    <a:pt x="256540" y="22860"/>
                    <a:pt x="262890" y="21590"/>
                  </a:cubicBezTo>
                  <a:cubicBezTo>
                    <a:pt x="265430" y="21590"/>
                    <a:pt x="269240" y="19050"/>
                    <a:pt x="271780" y="19050"/>
                  </a:cubicBezTo>
                  <a:cubicBezTo>
                    <a:pt x="275590" y="19050"/>
                    <a:pt x="278130" y="16510"/>
                    <a:pt x="281940" y="16510"/>
                  </a:cubicBezTo>
                  <a:cubicBezTo>
                    <a:pt x="284480" y="16510"/>
                    <a:pt x="288290" y="15240"/>
                    <a:pt x="290830" y="13970"/>
                  </a:cubicBezTo>
                  <a:cubicBezTo>
                    <a:pt x="293370" y="13970"/>
                    <a:pt x="297180" y="12700"/>
                    <a:pt x="299720" y="11430"/>
                  </a:cubicBezTo>
                  <a:cubicBezTo>
                    <a:pt x="306070" y="10160"/>
                    <a:pt x="311150" y="8890"/>
                    <a:pt x="317500" y="7620"/>
                  </a:cubicBezTo>
                  <a:cubicBezTo>
                    <a:pt x="320040" y="7620"/>
                    <a:pt x="321310" y="7620"/>
                    <a:pt x="323850" y="6350"/>
                  </a:cubicBezTo>
                  <a:cubicBezTo>
                    <a:pt x="331470" y="5080"/>
                    <a:pt x="337820" y="3810"/>
                    <a:pt x="345440" y="2540"/>
                  </a:cubicBezTo>
                  <a:cubicBezTo>
                    <a:pt x="345440" y="2540"/>
                    <a:pt x="346710" y="2540"/>
                    <a:pt x="347980" y="2540"/>
                  </a:cubicBezTo>
                  <a:cubicBezTo>
                    <a:pt x="354330" y="2540"/>
                    <a:pt x="360680" y="1270"/>
                    <a:pt x="368300" y="0"/>
                  </a:cubicBezTo>
                  <a:cubicBezTo>
                    <a:pt x="372110" y="0"/>
                    <a:pt x="375920" y="0"/>
                    <a:pt x="379730" y="0"/>
                  </a:cubicBezTo>
                  <a:cubicBezTo>
                    <a:pt x="386080" y="0"/>
                    <a:pt x="392430" y="0"/>
                    <a:pt x="398780" y="0"/>
                  </a:cubicBezTo>
                  <a:cubicBezTo>
                    <a:pt x="405130" y="0"/>
                    <a:pt x="402590" y="0"/>
                    <a:pt x="403860" y="0"/>
                  </a:cubicBezTo>
                  <a:cubicBezTo>
                    <a:pt x="406400" y="0"/>
                    <a:pt x="407670" y="0"/>
                    <a:pt x="410210" y="0"/>
                  </a:cubicBezTo>
                  <a:cubicBezTo>
                    <a:pt x="415290" y="0"/>
                    <a:pt x="420370" y="0"/>
                    <a:pt x="426720" y="0"/>
                  </a:cubicBezTo>
                  <a:cubicBezTo>
                    <a:pt x="430530" y="0"/>
                    <a:pt x="433070" y="0"/>
                    <a:pt x="436880" y="0"/>
                  </a:cubicBezTo>
                  <a:cubicBezTo>
                    <a:pt x="448310" y="0"/>
                    <a:pt x="458470" y="2540"/>
                    <a:pt x="469900" y="3810"/>
                  </a:cubicBezTo>
                  <a:cubicBezTo>
                    <a:pt x="472440" y="3810"/>
                    <a:pt x="473710" y="3810"/>
                    <a:pt x="476250" y="3810"/>
                  </a:cubicBezTo>
                  <a:cubicBezTo>
                    <a:pt x="477520" y="3810"/>
                    <a:pt x="480060" y="3810"/>
                    <a:pt x="481330" y="3810"/>
                  </a:cubicBezTo>
                  <a:cubicBezTo>
                    <a:pt x="486410" y="3810"/>
                    <a:pt x="492760" y="6350"/>
                    <a:pt x="497840" y="7620"/>
                  </a:cubicBezTo>
                  <a:cubicBezTo>
                    <a:pt x="504190" y="8890"/>
                    <a:pt x="509270" y="10160"/>
                    <a:pt x="515620" y="12700"/>
                  </a:cubicBezTo>
                  <a:cubicBezTo>
                    <a:pt x="520700" y="13970"/>
                    <a:pt x="525780" y="16510"/>
                    <a:pt x="532130" y="17780"/>
                  </a:cubicBezTo>
                  <a:cubicBezTo>
                    <a:pt x="537210" y="19050"/>
                    <a:pt x="542290" y="21590"/>
                    <a:pt x="547370" y="24130"/>
                  </a:cubicBezTo>
                  <a:lnTo>
                    <a:pt x="547370" y="24130"/>
                  </a:lnTo>
                  <a:cubicBezTo>
                    <a:pt x="549910" y="24130"/>
                    <a:pt x="552450" y="25400"/>
                    <a:pt x="553720" y="26670"/>
                  </a:cubicBezTo>
                  <a:cubicBezTo>
                    <a:pt x="553720" y="26670"/>
                    <a:pt x="556260" y="26670"/>
                    <a:pt x="556260" y="27940"/>
                  </a:cubicBezTo>
                  <a:cubicBezTo>
                    <a:pt x="556260" y="27940"/>
                    <a:pt x="557530" y="27940"/>
                    <a:pt x="558800" y="27940"/>
                  </a:cubicBezTo>
                  <a:cubicBezTo>
                    <a:pt x="561340" y="27940"/>
                    <a:pt x="562610" y="29210"/>
                    <a:pt x="565150" y="30480"/>
                  </a:cubicBezTo>
                  <a:cubicBezTo>
                    <a:pt x="567690" y="30480"/>
                    <a:pt x="570230" y="33020"/>
                    <a:pt x="571500" y="33020"/>
                  </a:cubicBezTo>
                  <a:cubicBezTo>
                    <a:pt x="575310" y="34290"/>
                    <a:pt x="579120" y="36830"/>
                    <a:pt x="581660" y="38100"/>
                  </a:cubicBezTo>
                  <a:cubicBezTo>
                    <a:pt x="584200" y="39370"/>
                    <a:pt x="588010" y="40640"/>
                    <a:pt x="590550" y="43180"/>
                  </a:cubicBezTo>
                  <a:lnTo>
                    <a:pt x="590550" y="43180"/>
                  </a:lnTo>
                  <a:cubicBezTo>
                    <a:pt x="593090" y="44450"/>
                    <a:pt x="595630" y="46990"/>
                    <a:pt x="599440" y="48260"/>
                  </a:cubicBezTo>
                  <a:cubicBezTo>
                    <a:pt x="600710" y="48260"/>
                    <a:pt x="603250" y="50800"/>
                    <a:pt x="604520" y="52070"/>
                  </a:cubicBezTo>
                  <a:cubicBezTo>
                    <a:pt x="604520" y="52070"/>
                    <a:pt x="605790" y="52070"/>
                    <a:pt x="607060" y="53340"/>
                  </a:cubicBezTo>
                  <a:cubicBezTo>
                    <a:pt x="713740" y="118110"/>
                    <a:pt x="788670" y="232410"/>
                    <a:pt x="797560" y="364490"/>
                  </a:cubicBezTo>
                  <a:cubicBezTo>
                    <a:pt x="797560" y="369570"/>
                    <a:pt x="797560" y="374650"/>
                    <a:pt x="797560" y="38100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119AABA4-B427-F9FB-492A-DB86DFDAB138}"/>
                </a:ext>
              </a:extLst>
            </p:cNvPr>
            <p:cNvSpPr/>
            <p:nvPr/>
          </p:nvSpPr>
          <p:spPr>
            <a:xfrm>
              <a:off x="3784600" y="3501390"/>
              <a:ext cx="508000" cy="528319"/>
            </a:xfrm>
            <a:custGeom>
              <a:avLst/>
              <a:gdLst>
                <a:gd name="connsiteX0" fmla="*/ 501650 w 508000"/>
                <a:gd name="connsiteY0" fmla="*/ 208280 h 528319"/>
                <a:gd name="connsiteX1" fmla="*/ 501650 w 508000"/>
                <a:gd name="connsiteY1" fmla="*/ 514350 h 528319"/>
                <a:gd name="connsiteX2" fmla="*/ 487680 w 508000"/>
                <a:gd name="connsiteY2" fmla="*/ 518160 h 528319"/>
                <a:gd name="connsiteX3" fmla="*/ 459740 w 508000"/>
                <a:gd name="connsiteY3" fmla="*/ 524510 h 528319"/>
                <a:gd name="connsiteX4" fmla="*/ 433070 w 508000"/>
                <a:gd name="connsiteY4" fmla="*/ 528320 h 528319"/>
                <a:gd name="connsiteX5" fmla="*/ 433070 w 508000"/>
                <a:gd name="connsiteY5" fmla="*/ 528320 h 528319"/>
                <a:gd name="connsiteX6" fmla="*/ 427990 w 508000"/>
                <a:gd name="connsiteY6" fmla="*/ 528320 h 528319"/>
                <a:gd name="connsiteX7" fmla="*/ 427990 w 508000"/>
                <a:gd name="connsiteY7" fmla="*/ 528320 h 528319"/>
                <a:gd name="connsiteX8" fmla="*/ 425450 w 508000"/>
                <a:gd name="connsiteY8" fmla="*/ 528320 h 528319"/>
                <a:gd name="connsiteX9" fmla="*/ 425450 w 508000"/>
                <a:gd name="connsiteY9" fmla="*/ 528320 h 528319"/>
                <a:gd name="connsiteX10" fmla="*/ 420370 w 508000"/>
                <a:gd name="connsiteY10" fmla="*/ 528320 h 528319"/>
                <a:gd name="connsiteX11" fmla="*/ 416560 w 508000"/>
                <a:gd name="connsiteY11" fmla="*/ 528320 h 528319"/>
                <a:gd name="connsiteX12" fmla="*/ 415290 w 508000"/>
                <a:gd name="connsiteY12" fmla="*/ 528320 h 528319"/>
                <a:gd name="connsiteX13" fmla="*/ 415290 w 508000"/>
                <a:gd name="connsiteY13" fmla="*/ 528320 h 528319"/>
                <a:gd name="connsiteX14" fmla="*/ 407670 w 508000"/>
                <a:gd name="connsiteY14" fmla="*/ 528320 h 528319"/>
                <a:gd name="connsiteX15" fmla="*/ 407670 w 508000"/>
                <a:gd name="connsiteY15" fmla="*/ 528320 h 528319"/>
                <a:gd name="connsiteX16" fmla="*/ 405130 w 508000"/>
                <a:gd name="connsiteY16" fmla="*/ 528320 h 528319"/>
                <a:gd name="connsiteX17" fmla="*/ 396240 w 508000"/>
                <a:gd name="connsiteY17" fmla="*/ 528320 h 528319"/>
                <a:gd name="connsiteX18" fmla="*/ 391160 w 508000"/>
                <a:gd name="connsiteY18" fmla="*/ 528320 h 528319"/>
                <a:gd name="connsiteX19" fmla="*/ 381000 w 508000"/>
                <a:gd name="connsiteY19" fmla="*/ 528320 h 528319"/>
                <a:gd name="connsiteX20" fmla="*/ 372110 w 508000"/>
                <a:gd name="connsiteY20" fmla="*/ 528320 h 528319"/>
                <a:gd name="connsiteX21" fmla="*/ 363220 w 508000"/>
                <a:gd name="connsiteY21" fmla="*/ 528320 h 528319"/>
                <a:gd name="connsiteX22" fmla="*/ 356870 w 508000"/>
                <a:gd name="connsiteY22" fmla="*/ 528320 h 528319"/>
                <a:gd name="connsiteX23" fmla="*/ 350520 w 508000"/>
                <a:gd name="connsiteY23" fmla="*/ 528320 h 528319"/>
                <a:gd name="connsiteX24" fmla="*/ 341630 w 508000"/>
                <a:gd name="connsiteY24" fmla="*/ 528320 h 528319"/>
                <a:gd name="connsiteX25" fmla="*/ 337820 w 508000"/>
                <a:gd name="connsiteY25" fmla="*/ 528320 h 528319"/>
                <a:gd name="connsiteX26" fmla="*/ 327660 w 508000"/>
                <a:gd name="connsiteY26" fmla="*/ 527050 h 528319"/>
                <a:gd name="connsiteX27" fmla="*/ 313690 w 508000"/>
                <a:gd name="connsiteY27" fmla="*/ 524510 h 528319"/>
                <a:gd name="connsiteX28" fmla="*/ 304800 w 508000"/>
                <a:gd name="connsiteY28" fmla="*/ 521970 h 528319"/>
                <a:gd name="connsiteX29" fmla="*/ 290830 w 508000"/>
                <a:gd name="connsiteY29" fmla="*/ 518160 h 528319"/>
                <a:gd name="connsiteX30" fmla="*/ 284480 w 508000"/>
                <a:gd name="connsiteY30" fmla="*/ 516890 h 528319"/>
                <a:gd name="connsiteX31" fmla="*/ 278130 w 508000"/>
                <a:gd name="connsiteY31" fmla="*/ 514350 h 528319"/>
                <a:gd name="connsiteX32" fmla="*/ 269240 w 508000"/>
                <a:gd name="connsiteY32" fmla="*/ 511810 h 528319"/>
                <a:gd name="connsiteX33" fmla="*/ 259080 w 508000"/>
                <a:gd name="connsiteY33" fmla="*/ 508000 h 528319"/>
                <a:gd name="connsiteX34" fmla="*/ 252730 w 508000"/>
                <a:gd name="connsiteY34" fmla="*/ 505460 h 528319"/>
                <a:gd name="connsiteX35" fmla="*/ 242570 w 508000"/>
                <a:gd name="connsiteY35" fmla="*/ 501650 h 528319"/>
                <a:gd name="connsiteX36" fmla="*/ 232410 w 508000"/>
                <a:gd name="connsiteY36" fmla="*/ 497840 h 528319"/>
                <a:gd name="connsiteX37" fmla="*/ 213360 w 508000"/>
                <a:gd name="connsiteY37" fmla="*/ 488950 h 528319"/>
                <a:gd name="connsiteX38" fmla="*/ 205740 w 508000"/>
                <a:gd name="connsiteY38" fmla="*/ 485140 h 528319"/>
                <a:gd name="connsiteX39" fmla="*/ 198120 w 508000"/>
                <a:gd name="connsiteY39" fmla="*/ 481330 h 528319"/>
                <a:gd name="connsiteX40" fmla="*/ 182880 w 508000"/>
                <a:gd name="connsiteY40" fmla="*/ 472440 h 528319"/>
                <a:gd name="connsiteX41" fmla="*/ 168910 w 508000"/>
                <a:gd name="connsiteY41" fmla="*/ 463550 h 528319"/>
                <a:gd name="connsiteX42" fmla="*/ 162560 w 508000"/>
                <a:gd name="connsiteY42" fmla="*/ 458470 h 528319"/>
                <a:gd name="connsiteX43" fmla="*/ 156210 w 508000"/>
                <a:gd name="connsiteY43" fmla="*/ 454660 h 528319"/>
                <a:gd name="connsiteX44" fmla="*/ 156210 w 508000"/>
                <a:gd name="connsiteY44" fmla="*/ 454660 h 528319"/>
                <a:gd name="connsiteX45" fmla="*/ 144780 w 508000"/>
                <a:gd name="connsiteY45" fmla="*/ 445770 h 528319"/>
                <a:gd name="connsiteX46" fmla="*/ 139700 w 508000"/>
                <a:gd name="connsiteY46" fmla="*/ 441960 h 528319"/>
                <a:gd name="connsiteX47" fmla="*/ 134620 w 508000"/>
                <a:gd name="connsiteY47" fmla="*/ 438150 h 528319"/>
                <a:gd name="connsiteX48" fmla="*/ 132080 w 508000"/>
                <a:gd name="connsiteY48" fmla="*/ 435610 h 528319"/>
                <a:gd name="connsiteX49" fmla="*/ 123190 w 508000"/>
                <a:gd name="connsiteY49" fmla="*/ 426720 h 528319"/>
                <a:gd name="connsiteX50" fmla="*/ 116840 w 508000"/>
                <a:gd name="connsiteY50" fmla="*/ 420370 h 528319"/>
                <a:gd name="connsiteX51" fmla="*/ 111760 w 508000"/>
                <a:gd name="connsiteY51" fmla="*/ 415290 h 528319"/>
                <a:gd name="connsiteX52" fmla="*/ 104140 w 508000"/>
                <a:gd name="connsiteY52" fmla="*/ 407670 h 528319"/>
                <a:gd name="connsiteX53" fmla="*/ 99060 w 508000"/>
                <a:gd name="connsiteY53" fmla="*/ 402590 h 528319"/>
                <a:gd name="connsiteX54" fmla="*/ 92710 w 508000"/>
                <a:gd name="connsiteY54" fmla="*/ 396240 h 528319"/>
                <a:gd name="connsiteX55" fmla="*/ 87630 w 508000"/>
                <a:gd name="connsiteY55" fmla="*/ 389890 h 528319"/>
                <a:gd name="connsiteX56" fmla="*/ 82550 w 508000"/>
                <a:gd name="connsiteY56" fmla="*/ 383540 h 528319"/>
                <a:gd name="connsiteX57" fmla="*/ 77470 w 508000"/>
                <a:gd name="connsiteY57" fmla="*/ 377190 h 528319"/>
                <a:gd name="connsiteX58" fmla="*/ 71120 w 508000"/>
                <a:gd name="connsiteY58" fmla="*/ 369570 h 528319"/>
                <a:gd name="connsiteX59" fmla="*/ 66040 w 508000"/>
                <a:gd name="connsiteY59" fmla="*/ 361950 h 528319"/>
                <a:gd name="connsiteX60" fmla="*/ 62230 w 508000"/>
                <a:gd name="connsiteY60" fmla="*/ 356870 h 528319"/>
                <a:gd name="connsiteX61" fmla="*/ 57150 w 508000"/>
                <a:gd name="connsiteY61" fmla="*/ 349250 h 528319"/>
                <a:gd name="connsiteX62" fmla="*/ 52070 w 508000"/>
                <a:gd name="connsiteY62" fmla="*/ 341630 h 528319"/>
                <a:gd name="connsiteX63" fmla="*/ 48260 w 508000"/>
                <a:gd name="connsiteY63" fmla="*/ 334010 h 528319"/>
                <a:gd name="connsiteX64" fmla="*/ 31750 w 508000"/>
                <a:gd name="connsiteY64" fmla="*/ 303530 h 528319"/>
                <a:gd name="connsiteX65" fmla="*/ 27940 w 508000"/>
                <a:gd name="connsiteY65" fmla="*/ 295910 h 528319"/>
                <a:gd name="connsiteX66" fmla="*/ 22860 w 508000"/>
                <a:gd name="connsiteY66" fmla="*/ 284480 h 528319"/>
                <a:gd name="connsiteX67" fmla="*/ 21590 w 508000"/>
                <a:gd name="connsiteY67" fmla="*/ 280670 h 528319"/>
                <a:gd name="connsiteX68" fmla="*/ 17780 w 508000"/>
                <a:gd name="connsiteY68" fmla="*/ 273050 h 528319"/>
                <a:gd name="connsiteX69" fmla="*/ 12700 w 508000"/>
                <a:gd name="connsiteY69" fmla="*/ 257810 h 528319"/>
                <a:gd name="connsiteX70" fmla="*/ 12700 w 508000"/>
                <a:gd name="connsiteY70" fmla="*/ 257810 h 528319"/>
                <a:gd name="connsiteX71" fmla="*/ 7620 w 508000"/>
                <a:gd name="connsiteY71" fmla="*/ 241300 h 528319"/>
                <a:gd name="connsiteX72" fmla="*/ 5080 w 508000"/>
                <a:gd name="connsiteY72" fmla="*/ 232410 h 528319"/>
                <a:gd name="connsiteX73" fmla="*/ 5080 w 508000"/>
                <a:gd name="connsiteY73" fmla="*/ 232410 h 528319"/>
                <a:gd name="connsiteX74" fmla="*/ 5080 w 508000"/>
                <a:gd name="connsiteY74" fmla="*/ 232410 h 528319"/>
                <a:gd name="connsiteX75" fmla="*/ 1270 w 508000"/>
                <a:gd name="connsiteY75" fmla="*/ 215900 h 528319"/>
                <a:gd name="connsiteX76" fmla="*/ 0 w 508000"/>
                <a:gd name="connsiteY76" fmla="*/ 207010 h 528319"/>
                <a:gd name="connsiteX77" fmla="*/ 111760 w 508000"/>
                <a:gd name="connsiteY77" fmla="*/ 207010 h 528319"/>
                <a:gd name="connsiteX78" fmla="*/ 144780 w 508000"/>
                <a:gd name="connsiteY78" fmla="*/ 176530 h 528319"/>
                <a:gd name="connsiteX79" fmla="*/ 144780 w 508000"/>
                <a:gd name="connsiteY79" fmla="*/ 176530 h 528319"/>
                <a:gd name="connsiteX80" fmla="*/ 171450 w 508000"/>
                <a:gd name="connsiteY80" fmla="*/ 152400 h 528319"/>
                <a:gd name="connsiteX81" fmla="*/ 210820 w 508000"/>
                <a:gd name="connsiteY81" fmla="*/ 116840 h 528319"/>
                <a:gd name="connsiteX82" fmla="*/ 340360 w 508000"/>
                <a:gd name="connsiteY82" fmla="*/ 0 h 528319"/>
                <a:gd name="connsiteX83" fmla="*/ 340360 w 508000"/>
                <a:gd name="connsiteY83" fmla="*/ 207010 h 528319"/>
                <a:gd name="connsiteX84" fmla="*/ 508000 w 508000"/>
                <a:gd name="connsiteY84" fmla="*/ 207010 h 52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508000" h="528319">
                  <a:moveTo>
                    <a:pt x="501650" y="208280"/>
                  </a:moveTo>
                  <a:lnTo>
                    <a:pt x="501650" y="514350"/>
                  </a:lnTo>
                  <a:cubicBezTo>
                    <a:pt x="496570" y="515620"/>
                    <a:pt x="492760" y="516890"/>
                    <a:pt x="487680" y="518160"/>
                  </a:cubicBezTo>
                  <a:cubicBezTo>
                    <a:pt x="478790" y="520700"/>
                    <a:pt x="468630" y="523240"/>
                    <a:pt x="459740" y="524510"/>
                  </a:cubicBezTo>
                  <a:cubicBezTo>
                    <a:pt x="450850" y="525780"/>
                    <a:pt x="441960" y="527050"/>
                    <a:pt x="433070" y="528320"/>
                  </a:cubicBezTo>
                  <a:cubicBezTo>
                    <a:pt x="433070" y="528320"/>
                    <a:pt x="433070" y="528320"/>
                    <a:pt x="433070" y="528320"/>
                  </a:cubicBezTo>
                  <a:cubicBezTo>
                    <a:pt x="431800" y="528320"/>
                    <a:pt x="429260" y="528320"/>
                    <a:pt x="427990" y="528320"/>
                  </a:cubicBezTo>
                  <a:lnTo>
                    <a:pt x="427990" y="528320"/>
                  </a:lnTo>
                  <a:cubicBezTo>
                    <a:pt x="427990" y="528320"/>
                    <a:pt x="425450" y="528320"/>
                    <a:pt x="425450" y="528320"/>
                  </a:cubicBezTo>
                  <a:lnTo>
                    <a:pt x="425450" y="528320"/>
                  </a:lnTo>
                  <a:cubicBezTo>
                    <a:pt x="424180" y="528320"/>
                    <a:pt x="421640" y="528320"/>
                    <a:pt x="420370" y="528320"/>
                  </a:cubicBezTo>
                  <a:cubicBezTo>
                    <a:pt x="420370" y="528320"/>
                    <a:pt x="417830" y="528320"/>
                    <a:pt x="416560" y="528320"/>
                  </a:cubicBezTo>
                  <a:cubicBezTo>
                    <a:pt x="416560" y="528320"/>
                    <a:pt x="416560" y="528320"/>
                    <a:pt x="415290" y="528320"/>
                  </a:cubicBezTo>
                  <a:cubicBezTo>
                    <a:pt x="414020" y="528320"/>
                    <a:pt x="415290" y="528320"/>
                    <a:pt x="415290" y="528320"/>
                  </a:cubicBezTo>
                  <a:cubicBezTo>
                    <a:pt x="412750" y="528320"/>
                    <a:pt x="410210" y="528320"/>
                    <a:pt x="407670" y="528320"/>
                  </a:cubicBezTo>
                  <a:lnTo>
                    <a:pt x="407670" y="528320"/>
                  </a:lnTo>
                  <a:cubicBezTo>
                    <a:pt x="407670" y="528320"/>
                    <a:pt x="406400" y="528320"/>
                    <a:pt x="405130" y="528320"/>
                  </a:cubicBezTo>
                  <a:cubicBezTo>
                    <a:pt x="402590" y="528320"/>
                    <a:pt x="398780" y="528320"/>
                    <a:pt x="396240" y="528320"/>
                  </a:cubicBezTo>
                  <a:cubicBezTo>
                    <a:pt x="394970" y="528320"/>
                    <a:pt x="392430" y="528320"/>
                    <a:pt x="391160" y="528320"/>
                  </a:cubicBezTo>
                  <a:cubicBezTo>
                    <a:pt x="387350" y="528320"/>
                    <a:pt x="384810" y="528320"/>
                    <a:pt x="381000" y="528320"/>
                  </a:cubicBezTo>
                  <a:cubicBezTo>
                    <a:pt x="378460" y="528320"/>
                    <a:pt x="374650" y="528320"/>
                    <a:pt x="372110" y="528320"/>
                  </a:cubicBezTo>
                  <a:cubicBezTo>
                    <a:pt x="369570" y="528320"/>
                    <a:pt x="365760" y="528320"/>
                    <a:pt x="363220" y="528320"/>
                  </a:cubicBezTo>
                  <a:cubicBezTo>
                    <a:pt x="360680" y="528320"/>
                    <a:pt x="359410" y="528320"/>
                    <a:pt x="356870" y="528320"/>
                  </a:cubicBezTo>
                  <a:cubicBezTo>
                    <a:pt x="354330" y="528320"/>
                    <a:pt x="351790" y="528320"/>
                    <a:pt x="350520" y="528320"/>
                  </a:cubicBezTo>
                  <a:cubicBezTo>
                    <a:pt x="347980" y="528320"/>
                    <a:pt x="345440" y="528320"/>
                    <a:pt x="341630" y="528320"/>
                  </a:cubicBezTo>
                  <a:cubicBezTo>
                    <a:pt x="341630" y="528320"/>
                    <a:pt x="339090" y="528320"/>
                    <a:pt x="337820" y="528320"/>
                  </a:cubicBezTo>
                  <a:cubicBezTo>
                    <a:pt x="334010" y="528320"/>
                    <a:pt x="331470" y="528320"/>
                    <a:pt x="327660" y="527050"/>
                  </a:cubicBezTo>
                  <a:cubicBezTo>
                    <a:pt x="322580" y="527050"/>
                    <a:pt x="318770" y="525780"/>
                    <a:pt x="313690" y="524510"/>
                  </a:cubicBezTo>
                  <a:cubicBezTo>
                    <a:pt x="309880" y="524510"/>
                    <a:pt x="307340" y="524510"/>
                    <a:pt x="304800" y="521970"/>
                  </a:cubicBezTo>
                  <a:cubicBezTo>
                    <a:pt x="299720" y="521970"/>
                    <a:pt x="295910" y="519430"/>
                    <a:pt x="290830" y="518160"/>
                  </a:cubicBezTo>
                  <a:cubicBezTo>
                    <a:pt x="288290" y="518160"/>
                    <a:pt x="285750" y="518160"/>
                    <a:pt x="284480" y="516890"/>
                  </a:cubicBezTo>
                  <a:cubicBezTo>
                    <a:pt x="281940" y="516890"/>
                    <a:pt x="279400" y="516890"/>
                    <a:pt x="278130" y="514350"/>
                  </a:cubicBezTo>
                  <a:cubicBezTo>
                    <a:pt x="275590" y="514350"/>
                    <a:pt x="273050" y="513080"/>
                    <a:pt x="269240" y="511810"/>
                  </a:cubicBezTo>
                  <a:cubicBezTo>
                    <a:pt x="265430" y="511810"/>
                    <a:pt x="262890" y="509270"/>
                    <a:pt x="259080" y="508000"/>
                  </a:cubicBezTo>
                  <a:cubicBezTo>
                    <a:pt x="256540" y="508000"/>
                    <a:pt x="255270" y="506730"/>
                    <a:pt x="252730" y="505460"/>
                  </a:cubicBezTo>
                  <a:cubicBezTo>
                    <a:pt x="248920" y="505460"/>
                    <a:pt x="246380" y="502920"/>
                    <a:pt x="242570" y="501650"/>
                  </a:cubicBezTo>
                  <a:cubicBezTo>
                    <a:pt x="238760" y="500380"/>
                    <a:pt x="236220" y="499110"/>
                    <a:pt x="232410" y="497840"/>
                  </a:cubicBezTo>
                  <a:cubicBezTo>
                    <a:pt x="226060" y="495300"/>
                    <a:pt x="219710" y="491490"/>
                    <a:pt x="213360" y="488950"/>
                  </a:cubicBezTo>
                  <a:cubicBezTo>
                    <a:pt x="210820" y="488950"/>
                    <a:pt x="208280" y="486410"/>
                    <a:pt x="205740" y="485140"/>
                  </a:cubicBezTo>
                  <a:cubicBezTo>
                    <a:pt x="203200" y="483870"/>
                    <a:pt x="200660" y="482600"/>
                    <a:pt x="198120" y="481330"/>
                  </a:cubicBezTo>
                  <a:cubicBezTo>
                    <a:pt x="193040" y="478790"/>
                    <a:pt x="187960" y="476250"/>
                    <a:pt x="182880" y="472440"/>
                  </a:cubicBezTo>
                  <a:cubicBezTo>
                    <a:pt x="177800" y="468630"/>
                    <a:pt x="172720" y="466090"/>
                    <a:pt x="168910" y="463550"/>
                  </a:cubicBezTo>
                  <a:cubicBezTo>
                    <a:pt x="166370" y="462280"/>
                    <a:pt x="163830" y="459740"/>
                    <a:pt x="162560" y="458470"/>
                  </a:cubicBezTo>
                  <a:cubicBezTo>
                    <a:pt x="160020" y="457200"/>
                    <a:pt x="158750" y="455930"/>
                    <a:pt x="156210" y="454660"/>
                  </a:cubicBezTo>
                  <a:cubicBezTo>
                    <a:pt x="156210" y="454660"/>
                    <a:pt x="156210" y="454660"/>
                    <a:pt x="156210" y="454660"/>
                  </a:cubicBezTo>
                  <a:cubicBezTo>
                    <a:pt x="152400" y="452120"/>
                    <a:pt x="148590" y="448310"/>
                    <a:pt x="144780" y="445770"/>
                  </a:cubicBezTo>
                  <a:cubicBezTo>
                    <a:pt x="143510" y="444500"/>
                    <a:pt x="140970" y="443230"/>
                    <a:pt x="139700" y="441960"/>
                  </a:cubicBezTo>
                  <a:cubicBezTo>
                    <a:pt x="138430" y="440690"/>
                    <a:pt x="135890" y="439420"/>
                    <a:pt x="134620" y="438150"/>
                  </a:cubicBezTo>
                  <a:cubicBezTo>
                    <a:pt x="134620" y="438150"/>
                    <a:pt x="133350" y="438150"/>
                    <a:pt x="132080" y="435610"/>
                  </a:cubicBezTo>
                  <a:cubicBezTo>
                    <a:pt x="128270" y="433070"/>
                    <a:pt x="125730" y="430530"/>
                    <a:pt x="123190" y="426720"/>
                  </a:cubicBezTo>
                  <a:cubicBezTo>
                    <a:pt x="120650" y="425450"/>
                    <a:pt x="119380" y="422910"/>
                    <a:pt x="116840" y="420370"/>
                  </a:cubicBezTo>
                  <a:cubicBezTo>
                    <a:pt x="115570" y="419100"/>
                    <a:pt x="113030" y="416560"/>
                    <a:pt x="111760" y="415290"/>
                  </a:cubicBezTo>
                  <a:cubicBezTo>
                    <a:pt x="109220" y="412750"/>
                    <a:pt x="106680" y="410210"/>
                    <a:pt x="104140" y="407670"/>
                  </a:cubicBezTo>
                  <a:cubicBezTo>
                    <a:pt x="102870" y="406400"/>
                    <a:pt x="100330" y="403860"/>
                    <a:pt x="99060" y="402590"/>
                  </a:cubicBezTo>
                  <a:cubicBezTo>
                    <a:pt x="96520" y="400050"/>
                    <a:pt x="95250" y="398780"/>
                    <a:pt x="92710" y="396240"/>
                  </a:cubicBezTo>
                  <a:cubicBezTo>
                    <a:pt x="91440" y="393700"/>
                    <a:pt x="88900" y="392430"/>
                    <a:pt x="87630" y="389890"/>
                  </a:cubicBezTo>
                  <a:cubicBezTo>
                    <a:pt x="86360" y="387350"/>
                    <a:pt x="83820" y="386080"/>
                    <a:pt x="82550" y="383540"/>
                  </a:cubicBezTo>
                  <a:cubicBezTo>
                    <a:pt x="81280" y="381000"/>
                    <a:pt x="78740" y="379730"/>
                    <a:pt x="77470" y="377190"/>
                  </a:cubicBezTo>
                  <a:cubicBezTo>
                    <a:pt x="74930" y="374650"/>
                    <a:pt x="73660" y="372110"/>
                    <a:pt x="71120" y="369570"/>
                  </a:cubicBezTo>
                  <a:cubicBezTo>
                    <a:pt x="68580" y="367030"/>
                    <a:pt x="67310" y="364490"/>
                    <a:pt x="66040" y="361950"/>
                  </a:cubicBezTo>
                  <a:cubicBezTo>
                    <a:pt x="64770" y="360680"/>
                    <a:pt x="63500" y="358140"/>
                    <a:pt x="62230" y="356870"/>
                  </a:cubicBezTo>
                  <a:cubicBezTo>
                    <a:pt x="60960" y="354330"/>
                    <a:pt x="58420" y="351790"/>
                    <a:pt x="57150" y="349250"/>
                  </a:cubicBezTo>
                  <a:cubicBezTo>
                    <a:pt x="55880" y="346710"/>
                    <a:pt x="54610" y="344170"/>
                    <a:pt x="52070" y="341630"/>
                  </a:cubicBezTo>
                  <a:cubicBezTo>
                    <a:pt x="50800" y="339090"/>
                    <a:pt x="49530" y="336550"/>
                    <a:pt x="48260" y="334010"/>
                  </a:cubicBezTo>
                  <a:cubicBezTo>
                    <a:pt x="41910" y="323850"/>
                    <a:pt x="36830" y="313690"/>
                    <a:pt x="31750" y="303530"/>
                  </a:cubicBezTo>
                  <a:cubicBezTo>
                    <a:pt x="31750" y="300990"/>
                    <a:pt x="29210" y="298450"/>
                    <a:pt x="27940" y="295910"/>
                  </a:cubicBezTo>
                  <a:cubicBezTo>
                    <a:pt x="26670" y="292100"/>
                    <a:pt x="24130" y="288290"/>
                    <a:pt x="22860" y="284480"/>
                  </a:cubicBezTo>
                  <a:cubicBezTo>
                    <a:pt x="22860" y="283210"/>
                    <a:pt x="22860" y="281940"/>
                    <a:pt x="21590" y="280670"/>
                  </a:cubicBezTo>
                  <a:cubicBezTo>
                    <a:pt x="21590" y="278130"/>
                    <a:pt x="19050" y="275590"/>
                    <a:pt x="17780" y="273050"/>
                  </a:cubicBezTo>
                  <a:cubicBezTo>
                    <a:pt x="15240" y="267970"/>
                    <a:pt x="13970" y="262890"/>
                    <a:pt x="12700" y="257810"/>
                  </a:cubicBezTo>
                  <a:cubicBezTo>
                    <a:pt x="12700" y="257810"/>
                    <a:pt x="12700" y="257810"/>
                    <a:pt x="12700" y="257810"/>
                  </a:cubicBezTo>
                  <a:cubicBezTo>
                    <a:pt x="11430" y="252730"/>
                    <a:pt x="8890" y="246380"/>
                    <a:pt x="7620" y="241300"/>
                  </a:cubicBezTo>
                  <a:cubicBezTo>
                    <a:pt x="7620" y="238760"/>
                    <a:pt x="6350" y="236220"/>
                    <a:pt x="5080" y="232410"/>
                  </a:cubicBezTo>
                  <a:cubicBezTo>
                    <a:pt x="5080" y="232410"/>
                    <a:pt x="5080" y="232410"/>
                    <a:pt x="5080" y="232410"/>
                  </a:cubicBezTo>
                  <a:lnTo>
                    <a:pt x="5080" y="232410"/>
                  </a:lnTo>
                  <a:cubicBezTo>
                    <a:pt x="3810" y="227330"/>
                    <a:pt x="2540" y="220980"/>
                    <a:pt x="1270" y="215900"/>
                  </a:cubicBezTo>
                  <a:cubicBezTo>
                    <a:pt x="1270" y="213360"/>
                    <a:pt x="1270" y="209550"/>
                    <a:pt x="0" y="207010"/>
                  </a:cubicBezTo>
                  <a:lnTo>
                    <a:pt x="111760" y="207010"/>
                  </a:lnTo>
                  <a:lnTo>
                    <a:pt x="144780" y="176530"/>
                  </a:lnTo>
                  <a:lnTo>
                    <a:pt x="144780" y="176530"/>
                  </a:lnTo>
                  <a:lnTo>
                    <a:pt x="171450" y="152400"/>
                  </a:lnTo>
                  <a:lnTo>
                    <a:pt x="210820" y="116840"/>
                  </a:lnTo>
                  <a:lnTo>
                    <a:pt x="340360" y="0"/>
                  </a:lnTo>
                  <a:lnTo>
                    <a:pt x="340360" y="207010"/>
                  </a:lnTo>
                  <a:lnTo>
                    <a:pt x="508000" y="2070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3FF7034C-8536-C7E5-A3A7-57A7A4ABCE2C}"/>
                </a:ext>
              </a:extLst>
            </p:cNvPr>
            <p:cNvSpPr/>
            <p:nvPr/>
          </p:nvSpPr>
          <p:spPr>
            <a:xfrm>
              <a:off x="4380229" y="3707129"/>
              <a:ext cx="187960" cy="266700"/>
            </a:xfrm>
            <a:custGeom>
              <a:avLst/>
              <a:gdLst>
                <a:gd name="connsiteX0" fmla="*/ 184150 w 187960"/>
                <a:gd name="connsiteY0" fmla="*/ 2540 h 266700"/>
                <a:gd name="connsiteX1" fmla="*/ 184150 w 187960"/>
                <a:gd name="connsiteY1" fmla="*/ 2540 h 266700"/>
                <a:gd name="connsiteX2" fmla="*/ 184150 w 187960"/>
                <a:gd name="connsiteY2" fmla="*/ 5080 h 266700"/>
                <a:gd name="connsiteX3" fmla="*/ 184150 w 187960"/>
                <a:gd name="connsiteY3" fmla="*/ 5080 h 266700"/>
                <a:gd name="connsiteX4" fmla="*/ 184150 w 187960"/>
                <a:gd name="connsiteY4" fmla="*/ 5080 h 266700"/>
                <a:gd name="connsiteX5" fmla="*/ 184150 w 187960"/>
                <a:gd name="connsiteY5" fmla="*/ 5080 h 266700"/>
                <a:gd name="connsiteX6" fmla="*/ 182880 w 187960"/>
                <a:gd name="connsiteY6" fmla="*/ 12700 h 266700"/>
                <a:gd name="connsiteX7" fmla="*/ 177800 w 187960"/>
                <a:gd name="connsiteY7" fmla="*/ 33020 h 266700"/>
                <a:gd name="connsiteX8" fmla="*/ 175260 w 187960"/>
                <a:gd name="connsiteY8" fmla="*/ 43180 h 266700"/>
                <a:gd name="connsiteX9" fmla="*/ 175260 w 187960"/>
                <a:gd name="connsiteY9" fmla="*/ 43180 h 266700"/>
                <a:gd name="connsiteX10" fmla="*/ 171450 w 187960"/>
                <a:gd name="connsiteY10" fmla="*/ 53340 h 266700"/>
                <a:gd name="connsiteX11" fmla="*/ 167640 w 187960"/>
                <a:gd name="connsiteY11" fmla="*/ 63500 h 266700"/>
                <a:gd name="connsiteX12" fmla="*/ 160020 w 187960"/>
                <a:gd name="connsiteY12" fmla="*/ 83820 h 266700"/>
                <a:gd name="connsiteX13" fmla="*/ 156210 w 187960"/>
                <a:gd name="connsiteY13" fmla="*/ 93980 h 266700"/>
                <a:gd name="connsiteX14" fmla="*/ 151130 w 187960"/>
                <a:gd name="connsiteY14" fmla="*/ 102870 h 266700"/>
                <a:gd name="connsiteX15" fmla="*/ 146050 w 187960"/>
                <a:gd name="connsiteY15" fmla="*/ 111760 h 266700"/>
                <a:gd name="connsiteX16" fmla="*/ 140970 w 187960"/>
                <a:gd name="connsiteY16" fmla="*/ 120650 h 266700"/>
                <a:gd name="connsiteX17" fmla="*/ 135890 w 187960"/>
                <a:gd name="connsiteY17" fmla="*/ 129540 h 266700"/>
                <a:gd name="connsiteX18" fmla="*/ 125730 w 187960"/>
                <a:gd name="connsiteY18" fmla="*/ 146050 h 266700"/>
                <a:gd name="connsiteX19" fmla="*/ 124460 w 187960"/>
                <a:gd name="connsiteY19" fmla="*/ 148590 h 266700"/>
                <a:gd name="connsiteX20" fmla="*/ 120650 w 187960"/>
                <a:gd name="connsiteY20" fmla="*/ 154940 h 266700"/>
                <a:gd name="connsiteX21" fmla="*/ 113030 w 187960"/>
                <a:gd name="connsiteY21" fmla="*/ 165100 h 266700"/>
                <a:gd name="connsiteX22" fmla="*/ 106680 w 187960"/>
                <a:gd name="connsiteY22" fmla="*/ 173990 h 266700"/>
                <a:gd name="connsiteX23" fmla="*/ 100330 w 187960"/>
                <a:gd name="connsiteY23" fmla="*/ 181610 h 266700"/>
                <a:gd name="connsiteX24" fmla="*/ 93980 w 187960"/>
                <a:gd name="connsiteY24" fmla="*/ 189230 h 266700"/>
                <a:gd name="connsiteX25" fmla="*/ 87630 w 187960"/>
                <a:gd name="connsiteY25" fmla="*/ 196850 h 266700"/>
                <a:gd name="connsiteX26" fmla="*/ 80010 w 187960"/>
                <a:gd name="connsiteY26" fmla="*/ 204470 h 266700"/>
                <a:gd name="connsiteX27" fmla="*/ 72390 w 187960"/>
                <a:gd name="connsiteY27" fmla="*/ 212090 h 266700"/>
                <a:gd name="connsiteX28" fmla="*/ 64770 w 187960"/>
                <a:gd name="connsiteY28" fmla="*/ 219710 h 266700"/>
                <a:gd name="connsiteX29" fmla="*/ 49530 w 187960"/>
                <a:gd name="connsiteY29" fmla="*/ 233680 h 266700"/>
                <a:gd name="connsiteX30" fmla="*/ 49530 w 187960"/>
                <a:gd name="connsiteY30" fmla="*/ 233680 h 266700"/>
                <a:gd name="connsiteX31" fmla="*/ 43180 w 187960"/>
                <a:gd name="connsiteY31" fmla="*/ 238760 h 266700"/>
                <a:gd name="connsiteX32" fmla="*/ 17780 w 187960"/>
                <a:gd name="connsiteY32" fmla="*/ 256540 h 266700"/>
                <a:gd name="connsiteX33" fmla="*/ 8890 w 187960"/>
                <a:gd name="connsiteY33" fmla="*/ 261620 h 266700"/>
                <a:gd name="connsiteX34" fmla="*/ 0 w 187960"/>
                <a:gd name="connsiteY34" fmla="*/ 266700 h 266700"/>
                <a:gd name="connsiteX35" fmla="*/ 0 w 187960"/>
                <a:gd name="connsiteY35" fmla="*/ 0 h 266700"/>
                <a:gd name="connsiteX36" fmla="*/ 187960 w 187960"/>
                <a:gd name="connsiteY36" fmla="*/ 0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7960" h="266700">
                  <a:moveTo>
                    <a:pt x="184150" y="2540"/>
                  </a:moveTo>
                  <a:lnTo>
                    <a:pt x="184150" y="2540"/>
                  </a:lnTo>
                  <a:cubicBezTo>
                    <a:pt x="184150" y="3810"/>
                    <a:pt x="184150" y="3810"/>
                    <a:pt x="184150" y="5080"/>
                  </a:cubicBezTo>
                  <a:cubicBezTo>
                    <a:pt x="184150" y="5080"/>
                    <a:pt x="184150" y="5080"/>
                    <a:pt x="184150" y="5080"/>
                  </a:cubicBezTo>
                  <a:cubicBezTo>
                    <a:pt x="184150" y="5080"/>
                    <a:pt x="184150" y="5080"/>
                    <a:pt x="184150" y="5080"/>
                  </a:cubicBezTo>
                  <a:cubicBezTo>
                    <a:pt x="184150" y="5080"/>
                    <a:pt x="184150" y="5080"/>
                    <a:pt x="184150" y="5080"/>
                  </a:cubicBezTo>
                  <a:cubicBezTo>
                    <a:pt x="184150" y="7620"/>
                    <a:pt x="184150" y="10160"/>
                    <a:pt x="182880" y="12700"/>
                  </a:cubicBezTo>
                  <a:cubicBezTo>
                    <a:pt x="181610" y="19050"/>
                    <a:pt x="179070" y="26670"/>
                    <a:pt x="177800" y="33020"/>
                  </a:cubicBezTo>
                  <a:cubicBezTo>
                    <a:pt x="177800" y="36830"/>
                    <a:pt x="175260" y="39370"/>
                    <a:pt x="175260" y="43180"/>
                  </a:cubicBezTo>
                  <a:cubicBezTo>
                    <a:pt x="175260" y="43180"/>
                    <a:pt x="175260" y="43180"/>
                    <a:pt x="175260" y="43180"/>
                  </a:cubicBezTo>
                  <a:cubicBezTo>
                    <a:pt x="175260" y="46990"/>
                    <a:pt x="172720" y="49530"/>
                    <a:pt x="171450" y="53340"/>
                  </a:cubicBezTo>
                  <a:cubicBezTo>
                    <a:pt x="171450" y="57150"/>
                    <a:pt x="168910" y="59690"/>
                    <a:pt x="167640" y="63500"/>
                  </a:cubicBezTo>
                  <a:cubicBezTo>
                    <a:pt x="165100" y="69850"/>
                    <a:pt x="162560" y="76200"/>
                    <a:pt x="160020" y="83820"/>
                  </a:cubicBezTo>
                  <a:cubicBezTo>
                    <a:pt x="158750" y="87630"/>
                    <a:pt x="157480" y="90170"/>
                    <a:pt x="156210" y="93980"/>
                  </a:cubicBezTo>
                  <a:cubicBezTo>
                    <a:pt x="154940" y="97790"/>
                    <a:pt x="153670" y="100330"/>
                    <a:pt x="151130" y="102870"/>
                  </a:cubicBezTo>
                  <a:cubicBezTo>
                    <a:pt x="149860" y="106680"/>
                    <a:pt x="147320" y="109220"/>
                    <a:pt x="146050" y="111760"/>
                  </a:cubicBezTo>
                  <a:cubicBezTo>
                    <a:pt x="144780" y="114300"/>
                    <a:pt x="142240" y="118110"/>
                    <a:pt x="140970" y="120650"/>
                  </a:cubicBezTo>
                  <a:cubicBezTo>
                    <a:pt x="139700" y="123190"/>
                    <a:pt x="137160" y="127000"/>
                    <a:pt x="135890" y="129540"/>
                  </a:cubicBezTo>
                  <a:cubicBezTo>
                    <a:pt x="132080" y="134620"/>
                    <a:pt x="129540" y="139700"/>
                    <a:pt x="125730" y="146050"/>
                  </a:cubicBezTo>
                  <a:cubicBezTo>
                    <a:pt x="125730" y="146050"/>
                    <a:pt x="125730" y="147320"/>
                    <a:pt x="124460" y="148590"/>
                  </a:cubicBezTo>
                  <a:cubicBezTo>
                    <a:pt x="123190" y="151130"/>
                    <a:pt x="121920" y="152400"/>
                    <a:pt x="120650" y="154940"/>
                  </a:cubicBezTo>
                  <a:cubicBezTo>
                    <a:pt x="118110" y="158750"/>
                    <a:pt x="115570" y="161290"/>
                    <a:pt x="113030" y="165100"/>
                  </a:cubicBezTo>
                  <a:cubicBezTo>
                    <a:pt x="110490" y="167640"/>
                    <a:pt x="109220" y="170180"/>
                    <a:pt x="106680" y="173990"/>
                  </a:cubicBezTo>
                  <a:cubicBezTo>
                    <a:pt x="104140" y="176530"/>
                    <a:pt x="102870" y="179070"/>
                    <a:pt x="100330" y="181610"/>
                  </a:cubicBezTo>
                  <a:cubicBezTo>
                    <a:pt x="97790" y="184150"/>
                    <a:pt x="96520" y="186690"/>
                    <a:pt x="93980" y="189230"/>
                  </a:cubicBezTo>
                  <a:cubicBezTo>
                    <a:pt x="91440" y="191770"/>
                    <a:pt x="88900" y="194310"/>
                    <a:pt x="87630" y="196850"/>
                  </a:cubicBezTo>
                  <a:cubicBezTo>
                    <a:pt x="85090" y="199390"/>
                    <a:pt x="82550" y="201930"/>
                    <a:pt x="80010" y="204470"/>
                  </a:cubicBezTo>
                  <a:cubicBezTo>
                    <a:pt x="77470" y="207010"/>
                    <a:pt x="74930" y="209550"/>
                    <a:pt x="72390" y="212090"/>
                  </a:cubicBezTo>
                  <a:cubicBezTo>
                    <a:pt x="69850" y="214630"/>
                    <a:pt x="67310" y="217170"/>
                    <a:pt x="64770" y="219710"/>
                  </a:cubicBezTo>
                  <a:cubicBezTo>
                    <a:pt x="59690" y="224790"/>
                    <a:pt x="54610" y="228600"/>
                    <a:pt x="49530" y="233680"/>
                  </a:cubicBezTo>
                  <a:cubicBezTo>
                    <a:pt x="49530" y="233680"/>
                    <a:pt x="49530" y="233680"/>
                    <a:pt x="49530" y="233680"/>
                  </a:cubicBezTo>
                  <a:cubicBezTo>
                    <a:pt x="46990" y="234950"/>
                    <a:pt x="44450" y="237490"/>
                    <a:pt x="43180" y="238760"/>
                  </a:cubicBezTo>
                  <a:cubicBezTo>
                    <a:pt x="35560" y="245110"/>
                    <a:pt x="26670" y="251460"/>
                    <a:pt x="17780" y="256540"/>
                  </a:cubicBezTo>
                  <a:cubicBezTo>
                    <a:pt x="8890" y="261620"/>
                    <a:pt x="11430" y="260350"/>
                    <a:pt x="8890" y="261620"/>
                  </a:cubicBezTo>
                  <a:cubicBezTo>
                    <a:pt x="6350" y="262890"/>
                    <a:pt x="2540" y="265430"/>
                    <a:pt x="0" y="266700"/>
                  </a:cubicBezTo>
                  <a:lnTo>
                    <a:pt x="0" y="0"/>
                  </a:lnTo>
                  <a:lnTo>
                    <a:pt x="18796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4" name="Graphic 4">
            <a:extLst>
              <a:ext uri="{FF2B5EF4-FFF2-40B4-BE49-F238E27FC236}">
                <a16:creationId xmlns:a16="http://schemas.microsoft.com/office/drawing/2014/main" id="{A978E864-FA95-C3AA-2F04-D716E75E22C1}"/>
              </a:ext>
            </a:extLst>
          </p:cNvPr>
          <p:cNvGrpSpPr/>
          <p:nvPr/>
        </p:nvGrpSpPr>
        <p:grpSpPr>
          <a:xfrm>
            <a:off x="1234439" y="6852919"/>
            <a:ext cx="7594600" cy="166370"/>
            <a:chOff x="1234439" y="6852919"/>
            <a:chExt cx="7594600" cy="166370"/>
          </a:xfrm>
          <a:solidFill>
            <a:srgbClr val="717073"/>
          </a:solidFill>
        </p:grpSpPr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630D4B16-88CE-A794-5AF3-560B38176309}"/>
                </a:ext>
              </a:extLst>
            </p:cNvPr>
            <p:cNvSpPr/>
            <p:nvPr/>
          </p:nvSpPr>
          <p:spPr>
            <a:xfrm>
              <a:off x="1234439" y="6863080"/>
              <a:ext cx="80010" cy="119379"/>
            </a:xfrm>
            <a:custGeom>
              <a:avLst/>
              <a:gdLst>
                <a:gd name="connsiteX0" fmla="*/ 80010 w 80010"/>
                <a:gd name="connsiteY0" fmla="*/ 86360 h 119379"/>
                <a:gd name="connsiteX1" fmla="*/ 40640 w 80010"/>
                <a:gd name="connsiteY1" fmla="*/ 119380 h 119379"/>
                <a:gd name="connsiteX2" fmla="*/ 0 w 80010"/>
                <a:gd name="connsiteY2" fmla="*/ 119380 h 119379"/>
                <a:gd name="connsiteX3" fmla="*/ 0 w 80010"/>
                <a:gd name="connsiteY3" fmla="*/ 0 h 119379"/>
                <a:gd name="connsiteX4" fmla="*/ 36830 w 80010"/>
                <a:gd name="connsiteY4" fmla="*/ 0 h 119379"/>
                <a:gd name="connsiteX5" fmla="*/ 76200 w 80010"/>
                <a:gd name="connsiteY5" fmla="*/ 33020 h 119379"/>
                <a:gd name="connsiteX6" fmla="*/ 60960 w 80010"/>
                <a:gd name="connsiteY6" fmla="*/ 57150 h 119379"/>
                <a:gd name="connsiteX7" fmla="*/ 80010 w 80010"/>
                <a:gd name="connsiteY7" fmla="*/ 86360 h 119379"/>
                <a:gd name="connsiteX8" fmla="*/ 46990 w 80010"/>
                <a:gd name="connsiteY8" fmla="*/ 52070 h 119379"/>
                <a:gd name="connsiteX9" fmla="*/ 59690 w 80010"/>
                <a:gd name="connsiteY9" fmla="*/ 34289 h 119379"/>
                <a:gd name="connsiteX10" fmla="*/ 38100 w 80010"/>
                <a:gd name="connsiteY10" fmla="*/ 13970 h 119379"/>
                <a:gd name="connsiteX11" fmla="*/ 15240 w 80010"/>
                <a:gd name="connsiteY11" fmla="*/ 13970 h 119379"/>
                <a:gd name="connsiteX12" fmla="*/ 15240 w 80010"/>
                <a:gd name="connsiteY12" fmla="*/ 52070 h 119379"/>
                <a:gd name="connsiteX13" fmla="*/ 46990 w 80010"/>
                <a:gd name="connsiteY13" fmla="*/ 52070 h 119379"/>
                <a:gd name="connsiteX14" fmla="*/ 15240 w 80010"/>
                <a:gd name="connsiteY14" fmla="*/ 106680 h 119379"/>
                <a:gd name="connsiteX15" fmla="*/ 40640 w 80010"/>
                <a:gd name="connsiteY15" fmla="*/ 106680 h 119379"/>
                <a:gd name="connsiteX16" fmla="*/ 63500 w 80010"/>
                <a:gd name="connsiteY16" fmla="*/ 85089 h 119379"/>
                <a:gd name="connsiteX17" fmla="*/ 44450 w 80010"/>
                <a:gd name="connsiteY17" fmla="*/ 64770 h 119379"/>
                <a:gd name="connsiteX18" fmla="*/ 15240 w 80010"/>
                <a:gd name="connsiteY18" fmla="*/ 64770 h 119379"/>
                <a:gd name="connsiteX19" fmla="*/ 15240 w 80010"/>
                <a:gd name="connsiteY19" fmla="*/ 10668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0010" h="119379">
                  <a:moveTo>
                    <a:pt x="80010" y="86360"/>
                  </a:moveTo>
                  <a:cubicBezTo>
                    <a:pt x="80010" y="106680"/>
                    <a:pt x="64770" y="119380"/>
                    <a:pt x="40640" y="119380"/>
                  </a:cubicBezTo>
                  <a:lnTo>
                    <a:pt x="0" y="119380"/>
                  </a:lnTo>
                  <a:lnTo>
                    <a:pt x="0" y="0"/>
                  </a:lnTo>
                  <a:lnTo>
                    <a:pt x="36830" y="0"/>
                  </a:lnTo>
                  <a:cubicBezTo>
                    <a:pt x="59690" y="0"/>
                    <a:pt x="76200" y="12700"/>
                    <a:pt x="76200" y="33020"/>
                  </a:cubicBezTo>
                  <a:cubicBezTo>
                    <a:pt x="76200" y="53339"/>
                    <a:pt x="71120" y="52070"/>
                    <a:pt x="60960" y="57150"/>
                  </a:cubicBezTo>
                  <a:cubicBezTo>
                    <a:pt x="72390" y="60960"/>
                    <a:pt x="80010" y="72389"/>
                    <a:pt x="80010" y="86360"/>
                  </a:cubicBezTo>
                  <a:close/>
                  <a:moveTo>
                    <a:pt x="46990" y="52070"/>
                  </a:moveTo>
                  <a:cubicBezTo>
                    <a:pt x="54610" y="49530"/>
                    <a:pt x="59690" y="43180"/>
                    <a:pt x="59690" y="34289"/>
                  </a:cubicBezTo>
                  <a:cubicBezTo>
                    <a:pt x="59690" y="25400"/>
                    <a:pt x="52070" y="13970"/>
                    <a:pt x="38100" y="13970"/>
                  </a:cubicBezTo>
                  <a:lnTo>
                    <a:pt x="15240" y="13970"/>
                  </a:lnTo>
                  <a:lnTo>
                    <a:pt x="15240" y="52070"/>
                  </a:lnTo>
                  <a:lnTo>
                    <a:pt x="46990" y="52070"/>
                  </a:lnTo>
                  <a:close/>
                  <a:moveTo>
                    <a:pt x="15240" y="106680"/>
                  </a:moveTo>
                  <a:lnTo>
                    <a:pt x="40640" y="106680"/>
                  </a:lnTo>
                  <a:cubicBezTo>
                    <a:pt x="54610" y="106680"/>
                    <a:pt x="63500" y="97789"/>
                    <a:pt x="63500" y="85089"/>
                  </a:cubicBezTo>
                  <a:cubicBezTo>
                    <a:pt x="63500" y="72389"/>
                    <a:pt x="55880" y="64770"/>
                    <a:pt x="44450" y="64770"/>
                  </a:cubicBezTo>
                  <a:lnTo>
                    <a:pt x="15240" y="64770"/>
                  </a:lnTo>
                  <a:lnTo>
                    <a:pt x="15240" y="1066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ED2665BC-3813-9D9A-F2F6-45A358E0EACF}"/>
                </a:ext>
              </a:extLst>
            </p:cNvPr>
            <p:cNvSpPr/>
            <p:nvPr/>
          </p:nvSpPr>
          <p:spPr>
            <a:xfrm>
              <a:off x="1328419" y="6897369"/>
              <a:ext cx="69850" cy="85090"/>
            </a:xfrm>
            <a:custGeom>
              <a:avLst/>
              <a:gdLst>
                <a:gd name="connsiteX0" fmla="*/ 6350 w 69850"/>
                <a:gd name="connsiteY0" fmla="*/ 6350 h 85090"/>
                <a:gd name="connsiteX1" fmla="*/ 35560 w 69850"/>
                <a:gd name="connsiteY1" fmla="*/ 0 h 85090"/>
                <a:gd name="connsiteX2" fmla="*/ 69850 w 69850"/>
                <a:gd name="connsiteY2" fmla="*/ 31750 h 85090"/>
                <a:gd name="connsiteX3" fmla="*/ 69850 w 69850"/>
                <a:gd name="connsiteY3" fmla="*/ 83820 h 85090"/>
                <a:gd name="connsiteX4" fmla="*/ 55880 w 69850"/>
                <a:gd name="connsiteY4" fmla="*/ 83820 h 85090"/>
                <a:gd name="connsiteX5" fmla="*/ 55880 w 69850"/>
                <a:gd name="connsiteY5" fmla="*/ 73661 h 85090"/>
                <a:gd name="connsiteX6" fmla="*/ 55880 w 69850"/>
                <a:gd name="connsiteY6" fmla="*/ 67311 h 85090"/>
                <a:gd name="connsiteX7" fmla="*/ 55880 w 69850"/>
                <a:gd name="connsiteY7" fmla="*/ 67311 h 85090"/>
                <a:gd name="connsiteX8" fmla="*/ 26670 w 69850"/>
                <a:gd name="connsiteY8" fmla="*/ 85090 h 85090"/>
                <a:gd name="connsiteX9" fmla="*/ 0 w 69850"/>
                <a:gd name="connsiteY9" fmla="*/ 60961 h 85090"/>
                <a:gd name="connsiteX10" fmla="*/ 53340 w 69850"/>
                <a:gd name="connsiteY10" fmla="*/ 35561 h 85090"/>
                <a:gd name="connsiteX11" fmla="*/ 53340 w 69850"/>
                <a:gd name="connsiteY11" fmla="*/ 31750 h 85090"/>
                <a:gd name="connsiteX12" fmla="*/ 31750 w 69850"/>
                <a:gd name="connsiteY12" fmla="*/ 12700 h 85090"/>
                <a:gd name="connsiteX13" fmla="*/ 5080 w 69850"/>
                <a:gd name="connsiteY13" fmla="*/ 19050 h 85090"/>
                <a:gd name="connsiteX14" fmla="*/ 5080 w 69850"/>
                <a:gd name="connsiteY14" fmla="*/ 5080 h 85090"/>
                <a:gd name="connsiteX15" fmla="*/ 53340 w 69850"/>
                <a:gd name="connsiteY15" fmla="*/ 48261 h 85090"/>
                <a:gd name="connsiteX16" fmla="*/ 15240 w 69850"/>
                <a:gd name="connsiteY16" fmla="*/ 62230 h 85090"/>
                <a:gd name="connsiteX17" fmla="*/ 29210 w 69850"/>
                <a:gd name="connsiteY17" fmla="*/ 74930 h 85090"/>
                <a:gd name="connsiteX18" fmla="*/ 54610 w 69850"/>
                <a:gd name="connsiteY18" fmla="*/ 48261 h 85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850" h="85090">
                  <a:moveTo>
                    <a:pt x="6350" y="6350"/>
                  </a:moveTo>
                  <a:cubicBezTo>
                    <a:pt x="11430" y="3811"/>
                    <a:pt x="21590" y="0"/>
                    <a:pt x="35560" y="0"/>
                  </a:cubicBezTo>
                  <a:cubicBezTo>
                    <a:pt x="58420" y="0"/>
                    <a:pt x="69850" y="11430"/>
                    <a:pt x="69850" y="31750"/>
                  </a:cubicBezTo>
                  <a:lnTo>
                    <a:pt x="69850" y="83820"/>
                  </a:lnTo>
                  <a:lnTo>
                    <a:pt x="55880" y="83820"/>
                  </a:lnTo>
                  <a:lnTo>
                    <a:pt x="55880" y="73661"/>
                  </a:lnTo>
                  <a:cubicBezTo>
                    <a:pt x="55880" y="69850"/>
                    <a:pt x="55880" y="67311"/>
                    <a:pt x="55880" y="67311"/>
                  </a:cubicBezTo>
                  <a:lnTo>
                    <a:pt x="55880" y="67311"/>
                  </a:lnTo>
                  <a:cubicBezTo>
                    <a:pt x="55880" y="69850"/>
                    <a:pt x="45720" y="85090"/>
                    <a:pt x="26670" y="85090"/>
                  </a:cubicBezTo>
                  <a:cubicBezTo>
                    <a:pt x="7620" y="85090"/>
                    <a:pt x="0" y="76200"/>
                    <a:pt x="0" y="60961"/>
                  </a:cubicBezTo>
                  <a:cubicBezTo>
                    <a:pt x="0" y="45720"/>
                    <a:pt x="19050" y="30480"/>
                    <a:pt x="53340" y="35561"/>
                  </a:cubicBezTo>
                  <a:lnTo>
                    <a:pt x="53340" y="31750"/>
                  </a:lnTo>
                  <a:cubicBezTo>
                    <a:pt x="53340" y="17780"/>
                    <a:pt x="44450" y="12700"/>
                    <a:pt x="31750" y="12700"/>
                  </a:cubicBezTo>
                  <a:cubicBezTo>
                    <a:pt x="19050" y="12700"/>
                    <a:pt x="10160" y="16511"/>
                    <a:pt x="5080" y="19050"/>
                  </a:cubicBezTo>
                  <a:lnTo>
                    <a:pt x="5080" y="5080"/>
                  </a:lnTo>
                  <a:close/>
                  <a:moveTo>
                    <a:pt x="53340" y="48261"/>
                  </a:moveTo>
                  <a:cubicBezTo>
                    <a:pt x="26670" y="44450"/>
                    <a:pt x="15240" y="50800"/>
                    <a:pt x="15240" y="62230"/>
                  </a:cubicBezTo>
                  <a:cubicBezTo>
                    <a:pt x="15240" y="73661"/>
                    <a:pt x="20320" y="74930"/>
                    <a:pt x="29210" y="74930"/>
                  </a:cubicBezTo>
                  <a:cubicBezTo>
                    <a:pt x="43180" y="74930"/>
                    <a:pt x="54610" y="60961"/>
                    <a:pt x="54610" y="48261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3725A425-F1C7-3FCA-14FC-A139432797A6}"/>
                </a:ext>
              </a:extLst>
            </p:cNvPr>
            <p:cNvSpPr/>
            <p:nvPr/>
          </p:nvSpPr>
          <p:spPr>
            <a:xfrm>
              <a:off x="1423669" y="6898640"/>
              <a:ext cx="45774" cy="85090"/>
            </a:xfrm>
            <a:custGeom>
              <a:avLst/>
              <a:gdLst>
                <a:gd name="connsiteX0" fmla="*/ 0 w 45774"/>
                <a:gd name="connsiteY0" fmla="*/ 1270 h 85090"/>
                <a:gd name="connsiteX1" fmla="*/ 13970 w 45774"/>
                <a:gd name="connsiteY1" fmla="*/ 1270 h 85090"/>
                <a:gd name="connsiteX2" fmla="*/ 13970 w 45774"/>
                <a:gd name="connsiteY2" fmla="*/ 12700 h 85090"/>
                <a:gd name="connsiteX3" fmla="*/ 13970 w 45774"/>
                <a:gd name="connsiteY3" fmla="*/ 19050 h 85090"/>
                <a:gd name="connsiteX4" fmla="*/ 13970 w 45774"/>
                <a:gd name="connsiteY4" fmla="*/ 19050 h 85090"/>
                <a:gd name="connsiteX5" fmla="*/ 39370 w 45774"/>
                <a:gd name="connsiteY5" fmla="*/ 0 h 85090"/>
                <a:gd name="connsiteX6" fmla="*/ 44450 w 45774"/>
                <a:gd name="connsiteY6" fmla="*/ 0 h 85090"/>
                <a:gd name="connsiteX7" fmla="*/ 44450 w 45774"/>
                <a:gd name="connsiteY7" fmla="*/ 15240 h 85090"/>
                <a:gd name="connsiteX8" fmla="*/ 40640 w 45774"/>
                <a:gd name="connsiteY8" fmla="*/ 15240 h 85090"/>
                <a:gd name="connsiteX9" fmla="*/ 15240 w 45774"/>
                <a:gd name="connsiteY9" fmla="*/ 49530 h 85090"/>
                <a:gd name="connsiteX10" fmla="*/ 15240 w 45774"/>
                <a:gd name="connsiteY10" fmla="*/ 85090 h 85090"/>
                <a:gd name="connsiteX11" fmla="*/ 0 w 45774"/>
                <a:gd name="connsiteY11" fmla="*/ 85090 h 85090"/>
                <a:gd name="connsiteX12" fmla="*/ 0 w 45774"/>
                <a:gd name="connsiteY12" fmla="*/ 2540 h 85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774" h="85090">
                  <a:moveTo>
                    <a:pt x="0" y="1270"/>
                  </a:moveTo>
                  <a:lnTo>
                    <a:pt x="13970" y="1270"/>
                  </a:lnTo>
                  <a:lnTo>
                    <a:pt x="13970" y="12700"/>
                  </a:lnTo>
                  <a:cubicBezTo>
                    <a:pt x="13970" y="15240"/>
                    <a:pt x="13970" y="17780"/>
                    <a:pt x="13970" y="19050"/>
                  </a:cubicBezTo>
                  <a:lnTo>
                    <a:pt x="13970" y="19050"/>
                  </a:lnTo>
                  <a:cubicBezTo>
                    <a:pt x="19050" y="7620"/>
                    <a:pt x="27940" y="0"/>
                    <a:pt x="39370" y="0"/>
                  </a:cubicBezTo>
                  <a:cubicBezTo>
                    <a:pt x="50800" y="0"/>
                    <a:pt x="43180" y="0"/>
                    <a:pt x="44450" y="0"/>
                  </a:cubicBezTo>
                  <a:lnTo>
                    <a:pt x="44450" y="15240"/>
                  </a:lnTo>
                  <a:cubicBezTo>
                    <a:pt x="44450" y="15240"/>
                    <a:pt x="41910" y="15240"/>
                    <a:pt x="40640" y="15240"/>
                  </a:cubicBezTo>
                  <a:cubicBezTo>
                    <a:pt x="24130" y="15240"/>
                    <a:pt x="15240" y="33020"/>
                    <a:pt x="15240" y="49530"/>
                  </a:cubicBezTo>
                  <a:lnTo>
                    <a:pt x="15240" y="85090"/>
                  </a:lnTo>
                  <a:lnTo>
                    <a:pt x="0" y="8509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5A2302CF-85BD-7DEE-401B-70B97C92A5C2}"/>
                </a:ext>
              </a:extLst>
            </p:cNvPr>
            <p:cNvSpPr/>
            <p:nvPr/>
          </p:nvSpPr>
          <p:spPr>
            <a:xfrm>
              <a:off x="1487169" y="6864350"/>
              <a:ext cx="82550" cy="120650"/>
            </a:xfrm>
            <a:custGeom>
              <a:avLst/>
              <a:gdLst>
                <a:gd name="connsiteX0" fmla="*/ 0 w 82550"/>
                <a:gd name="connsiteY0" fmla="*/ 0 h 120650"/>
                <a:gd name="connsiteX1" fmla="*/ 15240 w 82550"/>
                <a:gd name="connsiteY1" fmla="*/ 0 h 120650"/>
                <a:gd name="connsiteX2" fmla="*/ 15240 w 82550"/>
                <a:gd name="connsiteY2" fmla="*/ 43180 h 120650"/>
                <a:gd name="connsiteX3" fmla="*/ 15240 w 82550"/>
                <a:gd name="connsiteY3" fmla="*/ 49530 h 120650"/>
                <a:gd name="connsiteX4" fmla="*/ 15240 w 82550"/>
                <a:gd name="connsiteY4" fmla="*/ 49530 h 120650"/>
                <a:gd name="connsiteX5" fmla="*/ 44450 w 82550"/>
                <a:gd name="connsiteY5" fmla="*/ 34290 h 120650"/>
                <a:gd name="connsiteX6" fmla="*/ 82550 w 82550"/>
                <a:gd name="connsiteY6" fmla="*/ 77470 h 120650"/>
                <a:gd name="connsiteX7" fmla="*/ 44450 w 82550"/>
                <a:gd name="connsiteY7" fmla="*/ 120650 h 120650"/>
                <a:gd name="connsiteX8" fmla="*/ 15240 w 82550"/>
                <a:gd name="connsiteY8" fmla="*/ 102870 h 120650"/>
                <a:gd name="connsiteX9" fmla="*/ 15240 w 82550"/>
                <a:gd name="connsiteY9" fmla="*/ 102870 h 120650"/>
                <a:gd name="connsiteX10" fmla="*/ 15240 w 82550"/>
                <a:gd name="connsiteY10" fmla="*/ 109220 h 120650"/>
                <a:gd name="connsiteX11" fmla="*/ 15240 w 82550"/>
                <a:gd name="connsiteY11" fmla="*/ 119380 h 120650"/>
                <a:gd name="connsiteX12" fmla="*/ 1270 w 82550"/>
                <a:gd name="connsiteY12" fmla="*/ 119380 h 120650"/>
                <a:gd name="connsiteX13" fmla="*/ 1270 w 82550"/>
                <a:gd name="connsiteY13" fmla="*/ 0 h 120650"/>
                <a:gd name="connsiteX14" fmla="*/ 16510 w 82550"/>
                <a:gd name="connsiteY14" fmla="*/ 77470 h 120650"/>
                <a:gd name="connsiteX15" fmla="*/ 41910 w 82550"/>
                <a:gd name="connsiteY15" fmla="*/ 107950 h 120650"/>
                <a:gd name="connsiteX16" fmla="*/ 67310 w 82550"/>
                <a:gd name="connsiteY16" fmla="*/ 77470 h 120650"/>
                <a:gd name="connsiteX17" fmla="*/ 41910 w 82550"/>
                <a:gd name="connsiteY17" fmla="*/ 46990 h 120650"/>
                <a:gd name="connsiteX18" fmla="*/ 16510 w 82550"/>
                <a:gd name="connsiteY18" fmla="*/ 7747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2550" h="120650">
                  <a:moveTo>
                    <a:pt x="0" y="0"/>
                  </a:moveTo>
                  <a:lnTo>
                    <a:pt x="15240" y="0"/>
                  </a:lnTo>
                  <a:lnTo>
                    <a:pt x="15240" y="43180"/>
                  </a:lnTo>
                  <a:cubicBezTo>
                    <a:pt x="15240" y="46990"/>
                    <a:pt x="15240" y="49530"/>
                    <a:pt x="15240" y="49530"/>
                  </a:cubicBezTo>
                  <a:lnTo>
                    <a:pt x="15240" y="49530"/>
                  </a:lnTo>
                  <a:cubicBezTo>
                    <a:pt x="20320" y="41910"/>
                    <a:pt x="30480" y="34290"/>
                    <a:pt x="44450" y="34290"/>
                  </a:cubicBezTo>
                  <a:cubicBezTo>
                    <a:pt x="66040" y="34290"/>
                    <a:pt x="82550" y="52070"/>
                    <a:pt x="82550" y="77470"/>
                  </a:cubicBezTo>
                  <a:cubicBezTo>
                    <a:pt x="82550" y="102870"/>
                    <a:pt x="66040" y="120650"/>
                    <a:pt x="44450" y="120650"/>
                  </a:cubicBezTo>
                  <a:cubicBezTo>
                    <a:pt x="22860" y="120650"/>
                    <a:pt x="19050" y="111760"/>
                    <a:pt x="15240" y="102870"/>
                  </a:cubicBezTo>
                  <a:lnTo>
                    <a:pt x="15240" y="102870"/>
                  </a:lnTo>
                  <a:cubicBezTo>
                    <a:pt x="15240" y="102870"/>
                    <a:pt x="15240" y="105410"/>
                    <a:pt x="15240" y="109220"/>
                  </a:cubicBezTo>
                  <a:lnTo>
                    <a:pt x="15240" y="119380"/>
                  </a:lnTo>
                  <a:lnTo>
                    <a:pt x="1270" y="119380"/>
                  </a:lnTo>
                  <a:lnTo>
                    <a:pt x="1270" y="0"/>
                  </a:lnTo>
                  <a:close/>
                  <a:moveTo>
                    <a:pt x="16510" y="77470"/>
                  </a:moveTo>
                  <a:cubicBezTo>
                    <a:pt x="16510" y="97790"/>
                    <a:pt x="30480" y="107950"/>
                    <a:pt x="41910" y="107950"/>
                  </a:cubicBezTo>
                  <a:cubicBezTo>
                    <a:pt x="53340" y="107950"/>
                    <a:pt x="67310" y="95250"/>
                    <a:pt x="67310" y="77470"/>
                  </a:cubicBezTo>
                  <a:cubicBezTo>
                    <a:pt x="67310" y="59690"/>
                    <a:pt x="57150" y="46990"/>
                    <a:pt x="41910" y="46990"/>
                  </a:cubicBezTo>
                  <a:cubicBezTo>
                    <a:pt x="26670" y="46990"/>
                    <a:pt x="16510" y="55880"/>
                    <a:pt x="1651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BA42F888-6718-28BF-47FA-D2A0E0AD6883}"/>
                </a:ext>
              </a:extLst>
            </p:cNvPr>
            <p:cNvSpPr/>
            <p:nvPr/>
          </p:nvSpPr>
          <p:spPr>
            <a:xfrm>
              <a:off x="1590039" y="6898640"/>
              <a:ext cx="77470" cy="86359"/>
            </a:xfrm>
            <a:custGeom>
              <a:avLst/>
              <a:gdLst>
                <a:gd name="connsiteX0" fmla="*/ 74930 w 77470"/>
                <a:gd name="connsiteY0" fmla="*/ 38100 h 86359"/>
                <a:gd name="connsiteX1" fmla="*/ 74930 w 77470"/>
                <a:gd name="connsiteY1" fmla="*/ 45720 h 86359"/>
                <a:gd name="connsiteX2" fmla="*/ 13970 w 77470"/>
                <a:gd name="connsiteY2" fmla="*/ 45720 h 86359"/>
                <a:gd name="connsiteX3" fmla="*/ 43180 w 77470"/>
                <a:gd name="connsiteY3" fmla="*/ 72390 h 86359"/>
                <a:gd name="connsiteX4" fmla="*/ 73660 w 77470"/>
                <a:gd name="connsiteY4" fmla="*/ 64770 h 86359"/>
                <a:gd name="connsiteX5" fmla="*/ 73660 w 77470"/>
                <a:gd name="connsiteY5" fmla="*/ 78740 h 86359"/>
                <a:gd name="connsiteX6" fmla="*/ 43180 w 77470"/>
                <a:gd name="connsiteY6" fmla="*/ 86360 h 86359"/>
                <a:gd name="connsiteX7" fmla="*/ 0 w 77470"/>
                <a:gd name="connsiteY7" fmla="*/ 43180 h 86359"/>
                <a:gd name="connsiteX8" fmla="*/ 40640 w 77470"/>
                <a:gd name="connsiteY8" fmla="*/ 0 h 86359"/>
                <a:gd name="connsiteX9" fmla="*/ 77470 w 77470"/>
                <a:gd name="connsiteY9" fmla="*/ 38100 h 86359"/>
                <a:gd name="connsiteX10" fmla="*/ 36830 w 77470"/>
                <a:gd name="connsiteY10" fmla="*/ 12700 h 86359"/>
                <a:gd name="connsiteX11" fmla="*/ 12700 w 77470"/>
                <a:gd name="connsiteY11" fmla="*/ 35560 h 86359"/>
                <a:gd name="connsiteX12" fmla="*/ 59690 w 77470"/>
                <a:gd name="connsiteY12" fmla="*/ 35560 h 86359"/>
                <a:gd name="connsiteX13" fmla="*/ 36830 w 77470"/>
                <a:gd name="connsiteY13" fmla="*/ 12700 h 86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70" h="86359">
                  <a:moveTo>
                    <a:pt x="74930" y="38100"/>
                  </a:moveTo>
                  <a:cubicBezTo>
                    <a:pt x="74930" y="41910"/>
                    <a:pt x="74930" y="44450"/>
                    <a:pt x="74930" y="45720"/>
                  </a:cubicBezTo>
                  <a:lnTo>
                    <a:pt x="13970" y="45720"/>
                  </a:lnTo>
                  <a:cubicBezTo>
                    <a:pt x="13970" y="62230"/>
                    <a:pt x="25400" y="72390"/>
                    <a:pt x="43180" y="72390"/>
                  </a:cubicBezTo>
                  <a:cubicBezTo>
                    <a:pt x="60960" y="72390"/>
                    <a:pt x="66040" y="68580"/>
                    <a:pt x="73660" y="64770"/>
                  </a:cubicBezTo>
                  <a:lnTo>
                    <a:pt x="73660" y="78740"/>
                  </a:lnTo>
                  <a:cubicBezTo>
                    <a:pt x="67310" y="82550"/>
                    <a:pt x="55880" y="86360"/>
                    <a:pt x="43180" y="86360"/>
                  </a:cubicBezTo>
                  <a:cubicBezTo>
                    <a:pt x="16510" y="86360"/>
                    <a:pt x="0" y="68580"/>
                    <a:pt x="0" y="43180"/>
                  </a:cubicBezTo>
                  <a:cubicBezTo>
                    <a:pt x="0" y="17780"/>
                    <a:pt x="17780" y="0"/>
                    <a:pt x="40640" y="0"/>
                  </a:cubicBezTo>
                  <a:cubicBezTo>
                    <a:pt x="63500" y="0"/>
                    <a:pt x="77470" y="17780"/>
                    <a:pt x="77470" y="38100"/>
                  </a:cubicBezTo>
                  <a:close/>
                  <a:moveTo>
                    <a:pt x="36830" y="12700"/>
                  </a:moveTo>
                  <a:cubicBezTo>
                    <a:pt x="22860" y="12700"/>
                    <a:pt x="13970" y="24130"/>
                    <a:pt x="12700" y="35560"/>
                  </a:cubicBezTo>
                  <a:lnTo>
                    <a:pt x="59690" y="35560"/>
                  </a:lnTo>
                  <a:cubicBezTo>
                    <a:pt x="59690" y="24130"/>
                    <a:pt x="52070" y="12700"/>
                    <a:pt x="36830" y="127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FA8C01C2-BCDB-A5B8-D828-E269E966CC06}"/>
                </a:ext>
              </a:extLst>
            </p:cNvPr>
            <p:cNvSpPr/>
            <p:nvPr/>
          </p:nvSpPr>
          <p:spPr>
            <a:xfrm>
              <a:off x="1685289" y="6898640"/>
              <a:ext cx="45774" cy="85090"/>
            </a:xfrm>
            <a:custGeom>
              <a:avLst/>
              <a:gdLst>
                <a:gd name="connsiteX0" fmla="*/ 0 w 45774"/>
                <a:gd name="connsiteY0" fmla="*/ 1270 h 85090"/>
                <a:gd name="connsiteX1" fmla="*/ 13970 w 45774"/>
                <a:gd name="connsiteY1" fmla="*/ 1270 h 85090"/>
                <a:gd name="connsiteX2" fmla="*/ 13970 w 45774"/>
                <a:gd name="connsiteY2" fmla="*/ 12700 h 85090"/>
                <a:gd name="connsiteX3" fmla="*/ 13970 w 45774"/>
                <a:gd name="connsiteY3" fmla="*/ 19050 h 85090"/>
                <a:gd name="connsiteX4" fmla="*/ 13970 w 45774"/>
                <a:gd name="connsiteY4" fmla="*/ 19050 h 85090"/>
                <a:gd name="connsiteX5" fmla="*/ 39370 w 45774"/>
                <a:gd name="connsiteY5" fmla="*/ 0 h 85090"/>
                <a:gd name="connsiteX6" fmla="*/ 44450 w 45774"/>
                <a:gd name="connsiteY6" fmla="*/ 0 h 85090"/>
                <a:gd name="connsiteX7" fmla="*/ 44450 w 45774"/>
                <a:gd name="connsiteY7" fmla="*/ 15240 h 85090"/>
                <a:gd name="connsiteX8" fmla="*/ 40640 w 45774"/>
                <a:gd name="connsiteY8" fmla="*/ 15240 h 85090"/>
                <a:gd name="connsiteX9" fmla="*/ 15240 w 45774"/>
                <a:gd name="connsiteY9" fmla="*/ 49530 h 85090"/>
                <a:gd name="connsiteX10" fmla="*/ 15240 w 45774"/>
                <a:gd name="connsiteY10" fmla="*/ 85090 h 85090"/>
                <a:gd name="connsiteX11" fmla="*/ 0 w 45774"/>
                <a:gd name="connsiteY11" fmla="*/ 85090 h 85090"/>
                <a:gd name="connsiteX12" fmla="*/ 0 w 45774"/>
                <a:gd name="connsiteY12" fmla="*/ 2540 h 85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774" h="85090">
                  <a:moveTo>
                    <a:pt x="0" y="1270"/>
                  </a:moveTo>
                  <a:lnTo>
                    <a:pt x="13970" y="1270"/>
                  </a:lnTo>
                  <a:lnTo>
                    <a:pt x="13970" y="12700"/>
                  </a:lnTo>
                  <a:cubicBezTo>
                    <a:pt x="13970" y="15240"/>
                    <a:pt x="13970" y="17780"/>
                    <a:pt x="13970" y="19050"/>
                  </a:cubicBezTo>
                  <a:lnTo>
                    <a:pt x="13970" y="19050"/>
                  </a:lnTo>
                  <a:cubicBezTo>
                    <a:pt x="19050" y="7620"/>
                    <a:pt x="27940" y="0"/>
                    <a:pt x="39370" y="0"/>
                  </a:cubicBezTo>
                  <a:cubicBezTo>
                    <a:pt x="50800" y="0"/>
                    <a:pt x="43180" y="0"/>
                    <a:pt x="44450" y="0"/>
                  </a:cubicBezTo>
                  <a:lnTo>
                    <a:pt x="44450" y="15240"/>
                  </a:lnTo>
                  <a:cubicBezTo>
                    <a:pt x="44450" y="15240"/>
                    <a:pt x="41910" y="15240"/>
                    <a:pt x="40640" y="15240"/>
                  </a:cubicBezTo>
                  <a:cubicBezTo>
                    <a:pt x="24130" y="15240"/>
                    <a:pt x="15240" y="33020"/>
                    <a:pt x="15240" y="49530"/>
                  </a:cubicBezTo>
                  <a:lnTo>
                    <a:pt x="15240" y="85090"/>
                  </a:lnTo>
                  <a:lnTo>
                    <a:pt x="0" y="8509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8B635CF0-CFAB-BED4-B0A3-3AC51E07E215}"/>
                </a:ext>
              </a:extLst>
            </p:cNvPr>
            <p:cNvSpPr/>
            <p:nvPr/>
          </p:nvSpPr>
          <p:spPr>
            <a:xfrm>
              <a:off x="1785620" y="6863080"/>
              <a:ext cx="101600" cy="124459"/>
            </a:xfrm>
            <a:custGeom>
              <a:avLst/>
              <a:gdLst>
                <a:gd name="connsiteX0" fmla="*/ 62230 w 101600"/>
                <a:gd name="connsiteY0" fmla="*/ 121920 h 124459"/>
                <a:gd name="connsiteX1" fmla="*/ 0 w 101600"/>
                <a:gd name="connsiteY1" fmla="*/ 60960 h 124459"/>
                <a:gd name="connsiteX2" fmla="*/ 63500 w 101600"/>
                <a:gd name="connsiteY2" fmla="*/ 0 h 124459"/>
                <a:gd name="connsiteX3" fmla="*/ 99060 w 101600"/>
                <a:gd name="connsiteY3" fmla="*/ 8889 h 124459"/>
                <a:gd name="connsiteX4" fmla="*/ 99060 w 101600"/>
                <a:gd name="connsiteY4" fmla="*/ 24130 h 124459"/>
                <a:gd name="connsiteX5" fmla="*/ 63500 w 101600"/>
                <a:gd name="connsiteY5" fmla="*/ 15239 h 124459"/>
                <a:gd name="connsiteX6" fmla="*/ 16510 w 101600"/>
                <a:gd name="connsiteY6" fmla="*/ 62230 h 124459"/>
                <a:gd name="connsiteX7" fmla="*/ 63500 w 101600"/>
                <a:gd name="connsiteY7" fmla="*/ 109220 h 124459"/>
                <a:gd name="connsiteX8" fmla="*/ 86360 w 101600"/>
                <a:gd name="connsiteY8" fmla="*/ 105410 h 124459"/>
                <a:gd name="connsiteX9" fmla="*/ 86360 w 101600"/>
                <a:gd name="connsiteY9" fmla="*/ 69850 h 124459"/>
                <a:gd name="connsiteX10" fmla="*/ 101600 w 101600"/>
                <a:gd name="connsiteY10" fmla="*/ 69850 h 124459"/>
                <a:gd name="connsiteX11" fmla="*/ 101600 w 101600"/>
                <a:gd name="connsiteY11" fmla="*/ 115570 h 124459"/>
                <a:gd name="connsiteX12" fmla="*/ 62230 w 101600"/>
                <a:gd name="connsiteY12" fmla="*/ 1244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1600" h="124459">
                  <a:moveTo>
                    <a:pt x="62230" y="121920"/>
                  </a:moveTo>
                  <a:cubicBezTo>
                    <a:pt x="26670" y="121920"/>
                    <a:pt x="0" y="95250"/>
                    <a:pt x="0" y="60960"/>
                  </a:cubicBezTo>
                  <a:cubicBezTo>
                    <a:pt x="0" y="26670"/>
                    <a:pt x="26670" y="0"/>
                    <a:pt x="63500" y="0"/>
                  </a:cubicBezTo>
                  <a:cubicBezTo>
                    <a:pt x="100330" y="0"/>
                    <a:pt x="95250" y="6350"/>
                    <a:pt x="99060" y="8889"/>
                  </a:cubicBezTo>
                  <a:lnTo>
                    <a:pt x="99060" y="24130"/>
                  </a:lnTo>
                  <a:cubicBezTo>
                    <a:pt x="91440" y="20320"/>
                    <a:pt x="78740" y="15239"/>
                    <a:pt x="63500" y="15239"/>
                  </a:cubicBezTo>
                  <a:cubicBezTo>
                    <a:pt x="35560" y="15239"/>
                    <a:pt x="16510" y="35560"/>
                    <a:pt x="16510" y="62230"/>
                  </a:cubicBezTo>
                  <a:cubicBezTo>
                    <a:pt x="16510" y="88900"/>
                    <a:pt x="35560" y="109220"/>
                    <a:pt x="63500" y="109220"/>
                  </a:cubicBezTo>
                  <a:cubicBezTo>
                    <a:pt x="91440" y="109220"/>
                    <a:pt x="81280" y="107950"/>
                    <a:pt x="86360" y="105410"/>
                  </a:cubicBezTo>
                  <a:lnTo>
                    <a:pt x="86360" y="69850"/>
                  </a:lnTo>
                  <a:lnTo>
                    <a:pt x="101600" y="69850"/>
                  </a:lnTo>
                  <a:lnTo>
                    <a:pt x="101600" y="115570"/>
                  </a:lnTo>
                  <a:cubicBezTo>
                    <a:pt x="91440" y="120650"/>
                    <a:pt x="77470" y="124460"/>
                    <a:pt x="62230" y="1244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6ADE1C53-C9BC-68E0-C57B-73AD16527381}"/>
                </a:ext>
              </a:extLst>
            </p:cNvPr>
            <p:cNvSpPr/>
            <p:nvPr/>
          </p:nvSpPr>
          <p:spPr>
            <a:xfrm>
              <a:off x="1908810" y="6898640"/>
              <a:ext cx="45773" cy="85090"/>
            </a:xfrm>
            <a:custGeom>
              <a:avLst/>
              <a:gdLst>
                <a:gd name="connsiteX0" fmla="*/ 0 w 45773"/>
                <a:gd name="connsiteY0" fmla="*/ 1270 h 85090"/>
                <a:gd name="connsiteX1" fmla="*/ 13970 w 45773"/>
                <a:gd name="connsiteY1" fmla="*/ 1270 h 85090"/>
                <a:gd name="connsiteX2" fmla="*/ 13970 w 45773"/>
                <a:gd name="connsiteY2" fmla="*/ 12700 h 85090"/>
                <a:gd name="connsiteX3" fmla="*/ 13970 w 45773"/>
                <a:gd name="connsiteY3" fmla="*/ 19050 h 85090"/>
                <a:gd name="connsiteX4" fmla="*/ 13970 w 45773"/>
                <a:gd name="connsiteY4" fmla="*/ 19050 h 85090"/>
                <a:gd name="connsiteX5" fmla="*/ 39370 w 45773"/>
                <a:gd name="connsiteY5" fmla="*/ 0 h 85090"/>
                <a:gd name="connsiteX6" fmla="*/ 44450 w 45773"/>
                <a:gd name="connsiteY6" fmla="*/ 0 h 85090"/>
                <a:gd name="connsiteX7" fmla="*/ 44450 w 45773"/>
                <a:gd name="connsiteY7" fmla="*/ 15240 h 85090"/>
                <a:gd name="connsiteX8" fmla="*/ 40640 w 45773"/>
                <a:gd name="connsiteY8" fmla="*/ 15240 h 85090"/>
                <a:gd name="connsiteX9" fmla="*/ 15240 w 45773"/>
                <a:gd name="connsiteY9" fmla="*/ 49530 h 85090"/>
                <a:gd name="connsiteX10" fmla="*/ 15240 w 45773"/>
                <a:gd name="connsiteY10" fmla="*/ 85090 h 85090"/>
                <a:gd name="connsiteX11" fmla="*/ 0 w 45773"/>
                <a:gd name="connsiteY11" fmla="*/ 85090 h 85090"/>
                <a:gd name="connsiteX12" fmla="*/ 0 w 45773"/>
                <a:gd name="connsiteY12" fmla="*/ 2540 h 85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773" h="85090">
                  <a:moveTo>
                    <a:pt x="0" y="1270"/>
                  </a:moveTo>
                  <a:lnTo>
                    <a:pt x="13970" y="1270"/>
                  </a:lnTo>
                  <a:lnTo>
                    <a:pt x="13970" y="12700"/>
                  </a:lnTo>
                  <a:cubicBezTo>
                    <a:pt x="13970" y="15240"/>
                    <a:pt x="13970" y="17780"/>
                    <a:pt x="13970" y="19050"/>
                  </a:cubicBezTo>
                  <a:lnTo>
                    <a:pt x="13970" y="19050"/>
                  </a:lnTo>
                  <a:cubicBezTo>
                    <a:pt x="19050" y="7620"/>
                    <a:pt x="27940" y="0"/>
                    <a:pt x="39370" y="0"/>
                  </a:cubicBezTo>
                  <a:cubicBezTo>
                    <a:pt x="50800" y="0"/>
                    <a:pt x="43180" y="0"/>
                    <a:pt x="44450" y="0"/>
                  </a:cubicBezTo>
                  <a:lnTo>
                    <a:pt x="44450" y="15240"/>
                  </a:lnTo>
                  <a:cubicBezTo>
                    <a:pt x="44450" y="15240"/>
                    <a:pt x="41910" y="15240"/>
                    <a:pt x="40640" y="15240"/>
                  </a:cubicBezTo>
                  <a:cubicBezTo>
                    <a:pt x="24130" y="15240"/>
                    <a:pt x="15240" y="33020"/>
                    <a:pt x="15240" y="49530"/>
                  </a:cubicBezTo>
                  <a:lnTo>
                    <a:pt x="15240" y="85090"/>
                  </a:lnTo>
                  <a:lnTo>
                    <a:pt x="0" y="8509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ED4F255B-FD65-ACC7-4B39-D97013F4E7F6}"/>
                </a:ext>
              </a:extLst>
            </p:cNvPr>
            <p:cNvSpPr/>
            <p:nvPr/>
          </p:nvSpPr>
          <p:spPr>
            <a:xfrm>
              <a:off x="1962150" y="6897369"/>
              <a:ext cx="69850" cy="85090"/>
            </a:xfrm>
            <a:custGeom>
              <a:avLst/>
              <a:gdLst>
                <a:gd name="connsiteX0" fmla="*/ 6350 w 69850"/>
                <a:gd name="connsiteY0" fmla="*/ 6350 h 85090"/>
                <a:gd name="connsiteX1" fmla="*/ 35560 w 69850"/>
                <a:gd name="connsiteY1" fmla="*/ 0 h 85090"/>
                <a:gd name="connsiteX2" fmla="*/ 69850 w 69850"/>
                <a:gd name="connsiteY2" fmla="*/ 31750 h 85090"/>
                <a:gd name="connsiteX3" fmla="*/ 69850 w 69850"/>
                <a:gd name="connsiteY3" fmla="*/ 83820 h 85090"/>
                <a:gd name="connsiteX4" fmla="*/ 55880 w 69850"/>
                <a:gd name="connsiteY4" fmla="*/ 83820 h 85090"/>
                <a:gd name="connsiteX5" fmla="*/ 55880 w 69850"/>
                <a:gd name="connsiteY5" fmla="*/ 73661 h 85090"/>
                <a:gd name="connsiteX6" fmla="*/ 55880 w 69850"/>
                <a:gd name="connsiteY6" fmla="*/ 67311 h 85090"/>
                <a:gd name="connsiteX7" fmla="*/ 55880 w 69850"/>
                <a:gd name="connsiteY7" fmla="*/ 67311 h 85090"/>
                <a:gd name="connsiteX8" fmla="*/ 26670 w 69850"/>
                <a:gd name="connsiteY8" fmla="*/ 85090 h 85090"/>
                <a:gd name="connsiteX9" fmla="*/ 0 w 69850"/>
                <a:gd name="connsiteY9" fmla="*/ 60961 h 85090"/>
                <a:gd name="connsiteX10" fmla="*/ 53340 w 69850"/>
                <a:gd name="connsiteY10" fmla="*/ 35561 h 85090"/>
                <a:gd name="connsiteX11" fmla="*/ 53340 w 69850"/>
                <a:gd name="connsiteY11" fmla="*/ 31750 h 85090"/>
                <a:gd name="connsiteX12" fmla="*/ 31750 w 69850"/>
                <a:gd name="connsiteY12" fmla="*/ 12700 h 85090"/>
                <a:gd name="connsiteX13" fmla="*/ 5080 w 69850"/>
                <a:gd name="connsiteY13" fmla="*/ 19050 h 85090"/>
                <a:gd name="connsiteX14" fmla="*/ 5080 w 69850"/>
                <a:gd name="connsiteY14" fmla="*/ 5080 h 85090"/>
                <a:gd name="connsiteX15" fmla="*/ 54610 w 69850"/>
                <a:gd name="connsiteY15" fmla="*/ 48261 h 85090"/>
                <a:gd name="connsiteX16" fmla="*/ 16510 w 69850"/>
                <a:gd name="connsiteY16" fmla="*/ 62230 h 85090"/>
                <a:gd name="connsiteX17" fmla="*/ 30480 w 69850"/>
                <a:gd name="connsiteY17" fmla="*/ 74930 h 85090"/>
                <a:gd name="connsiteX18" fmla="*/ 55880 w 69850"/>
                <a:gd name="connsiteY18" fmla="*/ 48261 h 85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850" h="85090">
                  <a:moveTo>
                    <a:pt x="6350" y="6350"/>
                  </a:moveTo>
                  <a:cubicBezTo>
                    <a:pt x="11430" y="3811"/>
                    <a:pt x="21590" y="0"/>
                    <a:pt x="35560" y="0"/>
                  </a:cubicBezTo>
                  <a:cubicBezTo>
                    <a:pt x="58420" y="0"/>
                    <a:pt x="69850" y="11430"/>
                    <a:pt x="69850" y="31750"/>
                  </a:cubicBezTo>
                  <a:lnTo>
                    <a:pt x="69850" y="83820"/>
                  </a:lnTo>
                  <a:lnTo>
                    <a:pt x="55880" y="83820"/>
                  </a:lnTo>
                  <a:lnTo>
                    <a:pt x="55880" y="73661"/>
                  </a:lnTo>
                  <a:cubicBezTo>
                    <a:pt x="55880" y="69850"/>
                    <a:pt x="55880" y="67311"/>
                    <a:pt x="55880" y="67311"/>
                  </a:cubicBezTo>
                  <a:lnTo>
                    <a:pt x="55880" y="67311"/>
                  </a:lnTo>
                  <a:cubicBezTo>
                    <a:pt x="55880" y="69850"/>
                    <a:pt x="45720" y="85090"/>
                    <a:pt x="26670" y="85090"/>
                  </a:cubicBezTo>
                  <a:cubicBezTo>
                    <a:pt x="7620" y="85090"/>
                    <a:pt x="0" y="76200"/>
                    <a:pt x="0" y="60961"/>
                  </a:cubicBezTo>
                  <a:cubicBezTo>
                    <a:pt x="0" y="45720"/>
                    <a:pt x="19050" y="30480"/>
                    <a:pt x="53340" y="35561"/>
                  </a:cubicBezTo>
                  <a:lnTo>
                    <a:pt x="53340" y="31750"/>
                  </a:lnTo>
                  <a:cubicBezTo>
                    <a:pt x="53340" y="17780"/>
                    <a:pt x="44450" y="12700"/>
                    <a:pt x="31750" y="12700"/>
                  </a:cubicBezTo>
                  <a:cubicBezTo>
                    <a:pt x="19050" y="12700"/>
                    <a:pt x="10160" y="16511"/>
                    <a:pt x="5080" y="19050"/>
                  </a:cubicBezTo>
                  <a:lnTo>
                    <a:pt x="5080" y="5080"/>
                  </a:lnTo>
                  <a:close/>
                  <a:moveTo>
                    <a:pt x="54610" y="48261"/>
                  </a:moveTo>
                  <a:cubicBezTo>
                    <a:pt x="27940" y="44450"/>
                    <a:pt x="16510" y="50800"/>
                    <a:pt x="16510" y="62230"/>
                  </a:cubicBezTo>
                  <a:cubicBezTo>
                    <a:pt x="16510" y="73661"/>
                    <a:pt x="21590" y="74930"/>
                    <a:pt x="30480" y="74930"/>
                  </a:cubicBezTo>
                  <a:cubicBezTo>
                    <a:pt x="44450" y="74930"/>
                    <a:pt x="55880" y="60961"/>
                    <a:pt x="55880" y="48261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0E64DBC9-153C-AE04-93E0-0DC876AAC32D}"/>
                </a:ext>
              </a:extLst>
            </p:cNvPr>
            <p:cNvSpPr/>
            <p:nvPr/>
          </p:nvSpPr>
          <p:spPr>
            <a:xfrm>
              <a:off x="2057400" y="6898640"/>
              <a:ext cx="82550" cy="119379"/>
            </a:xfrm>
            <a:custGeom>
              <a:avLst/>
              <a:gdLst>
                <a:gd name="connsiteX0" fmla="*/ 1270 w 82550"/>
                <a:gd name="connsiteY0" fmla="*/ 1270 h 119379"/>
                <a:gd name="connsiteX1" fmla="*/ 15240 w 82550"/>
                <a:gd name="connsiteY1" fmla="*/ 1270 h 119379"/>
                <a:gd name="connsiteX2" fmla="*/ 15240 w 82550"/>
                <a:gd name="connsiteY2" fmla="*/ 10160 h 119379"/>
                <a:gd name="connsiteX3" fmla="*/ 15240 w 82550"/>
                <a:gd name="connsiteY3" fmla="*/ 16510 h 119379"/>
                <a:gd name="connsiteX4" fmla="*/ 15240 w 82550"/>
                <a:gd name="connsiteY4" fmla="*/ 16510 h 119379"/>
                <a:gd name="connsiteX5" fmla="*/ 44450 w 82550"/>
                <a:gd name="connsiteY5" fmla="*/ 0 h 119379"/>
                <a:gd name="connsiteX6" fmla="*/ 82550 w 82550"/>
                <a:gd name="connsiteY6" fmla="*/ 43180 h 119379"/>
                <a:gd name="connsiteX7" fmla="*/ 44450 w 82550"/>
                <a:gd name="connsiteY7" fmla="*/ 86360 h 119379"/>
                <a:gd name="connsiteX8" fmla="*/ 15240 w 82550"/>
                <a:gd name="connsiteY8" fmla="*/ 69850 h 119379"/>
                <a:gd name="connsiteX9" fmla="*/ 15240 w 82550"/>
                <a:gd name="connsiteY9" fmla="*/ 69850 h 119379"/>
                <a:gd name="connsiteX10" fmla="*/ 15240 w 82550"/>
                <a:gd name="connsiteY10" fmla="*/ 76200 h 119379"/>
                <a:gd name="connsiteX11" fmla="*/ 15240 w 82550"/>
                <a:gd name="connsiteY11" fmla="*/ 119380 h 119379"/>
                <a:gd name="connsiteX12" fmla="*/ 0 w 82550"/>
                <a:gd name="connsiteY12" fmla="*/ 119380 h 119379"/>
                <a:gd name="connsiteX13" fmla="*/ 0 w 82550"/>
                <a:gd name="connsiteY13" fmla="*/ 0 h 119379"/>
                <a:gd name="connsiteX14" fmla="*/ 68580 w 82550"/>
                <a:gd name="connsiteY14" fmla="*/ 43180 h 119379"/>
                <a:gd name="connsiteX15" fmla="*/ 43180 w 82550"/>
                <a:gd name="connsiteY15" fmla="*/ 12700 h 119379"/>
                <a:gd name="connsiteX16" fmla="*/ 17780 w 82550"/>
                <a:gd name="connsiteY16" fmla="*/ 43180 h 119379"/>
                <a:gd name="connsiteX17" fmla="*/ 43180 w 82550"/>
                <a:gd name="connsiteY17" fmla="*/ 73660 h 119379"/>
                <a:gd name="connsiteX18" fmla="*/ 68580 w 82550"/>
                <a:gd name="connsiteY18" fmla="*/ 4318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2550" h="119379">
                  <a:moveTo>
                    <a:pt x="1270" y="1270"/>
                  </a:moveTo>
                  <a:lnTo>
                    <a:pt x="15240" y="1270"/>
                  </a:lnTo>
                  <a:lnTo>
                    <a:pt x="15240" y="10160"/>
                  </a:lnTo>
                  <a:cubicBezTo>
                    <a:pt x="15240" y="13970"/>
                    <a:pt x="15240" y="16510"/>
                    <a:pt x="15240" y="16510"/>
                  </a:cubicBezTo>
                  <a:lnTo>
                    <a:pt x="15240" y="16510"/>
                  </a:lnTo>
                  <a:cubicBezTo>
                    <a:pt x="19050" y="7620"/>
                    <a:pt x="30480" y="0"/>
                    <a:pt x="44450" y="0"/>
                  </a:cubicBezTo>
                  <a:cubicBezTo>
                    <a:pt x="66040" y="0"/>
                    <a:pt x="82550" y="17780"/>
                    <a:pt x="82550" y="43180"/>
                  </a:cubicBezTo>
                  <a:cubicBezTo>
                    <a:pt x="82550" y="68580"/>
                    <a:pt x="66040" y="86360"/>
                    <a:pt x="44450" y="86360"/>
                  </a:cubicBezTo>
                  <a:cubicBezTo>
                    <a:pt x="22860" y="86360"/>
                    <a:pt x="20320" y="78740"/>
                    <a:pt x="15240" y="69850"/>
                  </a:cubicBezTo>
                  <a:lnTo>
                    <a:pt x="15240" y="69850"/>
                  </a:lnTo>
                  <a:cubicBezTo>
                    <a:pt x="15240" y="69850"/>
                    <a:pt x="15240" y="72390"/>
                    <a:pt x="15240" y="76200"/>
                  </a:cubicBezTo>
                  <a:lnTo>
                    <a:pt x="15240" y="119380"/>
                  </a:lnTo>
                  <a:lnTo>
                    <a:pt x="0" y="119380"/>
                  </a:lnTo>
                  <a:lnTo>
                    <a:pt x="0" y="0"/>
                  </a:lnTo>
                  <a:close/>
                  <a:moveTo>
                    <a:pt x="68580" y="43180"/>
                  </a:moveTo>
                  <a:cubicBezTo>
                    <a:pt x="68580" y="25400"/>
                    <a:pt x="58420" y="12700"/>
                    <a:pt x="43180" y="12700"/>
                  </a:cubicBezTo>
                  <a:cubicBezTo>
                    <a:pt x="27940" y="12700"/>
                    <a:pt x="17780" y="21590"/>
                    <a:pt x="17780" y="43180"/>
                  </a:cubicBezTo>
                  <a:cubicBezTo>
                    <a:pt x="17780" y="64770"/>
                    <a:pt x="31750" y="73660"/>
                    <a:pt x="43180" y="73660"/>
                  </a:cubicBezTo>
                  <a:cubicBezTo>
                    <a:pt x="54610" y="73660"/>
                    <a:pt x="68580" y="60960"/>
                    <a:pt x="6858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BE5173AE-8E9E-C28C-94E8-6A133D9EA6DF}"/>
                </a:ext>
              </a:extLst>
            </p:cNvPr>
            <p:cNvSpPr/>
            <p:nvPr/>
          </p:nvSpPr>
          <p:spPr>
            <a:xfrm>
              <a:off x="2164079" y="6863080"/>
              <a:ext cx="73660" cy="119379"/>
            </a:xfrm>
            <a:custGeom>
              <a:avLst/>
              <a:gdLst>
                <a:gd name="connsiteX0" fmla="*/ 0 w 73660"/>
                <a:gd name="connsiteY0" fmla="*/ 1270 h 119379"/>
                <a:gd name="connsiteX1" fmla="*/ 15240 w 73660"/>
                <a:gd name="connsiteY1" fmla="*/ 1270 h 119379"/>
                <a:gd name="connsiteX2" fmla="*/ 15240 w 73660"/>
                <a:gd name="connsiteY2" fmla="*/ 46989 h 119379"/>
                <a:gd name="connsiteX3" fmla="*/ 15240 w 73660"/>
                <a:gd name="connsiteY3" fmla="*/ 54610 h 119379"/>
                <a:gd name="connsiteX4" fmla="*/ 15240 w 73660"/>
                <a:gd name="connsiteY4" fmla="*/ 54610 h 119379"/>
                <a:gd name="connsiteX5" fmla="*/ 45720 w 73660"/>
                <a:gd name="connsiteY5" fmla="*/ 34289 h 119379"/>
                <a:gd name="connsiteX6" fmla="*/ 73660 w 73660"/>
                <a:gd name="connsiteY6" fmla="*/ 67310 h 119379"/>
                <a:gd name="connsiteX7" fmla="*/ 73660 w 73660"/>
                <a:gd name="connsiteY7" fmla="*/ 119380 h 119379"/>
                <a:gd name="connsiteX8" fmla="*/ 58420 w 73660"/>
                <a:gd name="connsiteY8" fmla="*/ 119380 h 119379"/>
                <a:gd name="connsiteX9" fmla="*/ 58420 w 73660"/>
                <a:gd name="connsiteY9" fmla="*/ 71120 h 119379"/>
                <a:gd name="connsiteX10" fmla="*/ 43180 w 73660"/>
                <a:gd name="connsiteY10" fmla="*/ 49530 h 119379"/>
                <a:gd name="connsiteX11" fmla="*/ 15240 w 73660"/>
                <a:gd name="connsiteY11" fmla="*/ 78739 h 119379"/>
                <a:gd name="connsiteX12" fmla="*/ 15240 w 73660"/>
                <a:gd name="connsiteY12" fmla="*/ 119380 h 119379"/>
                <a:gd name="connsiteX13" fmla="*/ 0 w 73660"/>
                <a:gd name="connsiteY13" fmla="*/ 119380 h 119379"/>
                <a:gd name="connsiteX14" fmla="*/ 0 w 73660"/>
                <a:gd name="connsiteY14" fmla="*/ 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660" h="119379">
                  <a:moveTo>
                    <a:pt x="0" y="1270"/>
                  </a:moveTo>
                  <a:lnTo>
                    <a:pt x="15240" y="1270"/>
                  </a:lnTo>
                  <a:lnTo>
                    <a:pt x="15240" y="46989"/>
                  </a:lnTo>
                  <a:cubicBezTo>
                    <a:pt x="15240" y="50800"/>
                    <a:pt x="15240" y="53339"/>
                    <a:pt x="15240" y="54610"/>
                  </a:cubicBezTo>
                  <a:lnTo>
                    <a:pt x="15240" y="54610"/>
                  </a:lnTo>
                  <a:cubicBezTo>
                    <a:pt x="19050" y="46989"/>
                    <a:pt x="29210" y="34289"/>
                    <a:pt x="45720" y="34289"/>
                  </a:cubicBezTo>
                  <a:cubicBezTo>
                    <a:pt x="62230" y="34289"/>
                    <a:pt x="73660" y="45720"/>
                    <a:pt x="73660" y="67310"/>
                  </a:cubicBezTo>
                  <a:lnTo>
                    <a:pt x="73660" y="119380"/>
                  </a:lnTo>
                  <a:lnTo>
                    <a:pt x="58420" y="119380"/>
                  </a:lnTo>
                  <a:lnTo>
                    <a:pt x="58420" y="71120"/>
                  </a:lnTo>
                  <a:cubicBezTo>
                    <a:pt x="58420" y="59689"/>
                    <a:pt x="55880" y="49530"/>
                    <a:pt x="43180" y="49530"/>
                  </a:cubicBezTo>
                  <a:cubicBezTo>
                    <a:pt x="30480" y="49530"/>
                    <a:pt x="15240" y="62230"/>
                    <a:pt x="15240" y="78739"/>
                  </a:cubicBezTo>
                  <a:lnTo>
                    <a:pt x="15240" y="119380"/>
                  </a:lnTo>
                  <a:lnTo>
                    <a:pt x="0" y="1193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743D2BAA-05C1-C50D-7467-92724AA80D87}"/>
                </a:ext>
              </a:extLst>
            </p:cNvPr>
            <p:cNvSpPr/>
            <p:nvPr/>
          </p:nvSpPr>
          <p:spPr>
            <a:xfrm>
              <a:off x="2263139" y="6866890"/>
              <a:ext cx="20320" cy="115569"/>
            </a:xfrm>
            <a:custGeom>
              <a:avLst/>
              <a:gdLst>
                <a:gd name="connsiteX0" fmla="*/ 10160 w 20320"/>
                <a:gd name="connsiteY0" fmla="*/ 0 h 115569"/>
                <a:gd name="connsiteX1" fmla="*/ 20320 w 20320"/>
                <a:gd name="connsiteY1" fmla="*/ 8890 h 115569"/>
                <a:gd name="connsiteX2" fmla="*/ 10160 w 20320"/>
                <a:gd name="connsiteY2" fmla="*/ 17780 h 115569"/>
                <a:gd name="connsiteX3" fmla="*/ 0 w 20320"/>
                <a:gd name="connsiteY3" fmla="*/ 8890 h 115569"/>
                <a:gd name="connsiteX4" fmla="*/ 10160 w 20320"/>
                <a:gd name="connsiteY4" fmla="*/ 0 h 115569"/>
                <a:gd name="connsiteX5" fmla="*/ 17780 w 20320"/>
                <a:gd name="connsiteY5" fmla="*/ 33020 h 115569"/>
                <a:gd name="connsiteX6" fmla="*/ 17780 w 20320"/>
                <a:gd name="connsiteY6" fmla="*/ 115570 h 115569"/>
                <a:gd name="connsiteX7" fmla="*/ 2540 w 20320"/>
                <a:gd name="connsiteY7" fmla="*/ 115570 h 115569"/>
                <a:gd name="connsiteX8" fmla="*/ 2540 w 20320"/>
                <a:gd name="connsiteY8" fmla="*/ 33020 h 115569"/>
                <a:gd name="connsiteX9" fmla="*/ 17780 w 20320"/>
                <a:gd name="connsiteY9" fmla="*/ 33020 h 11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15569">
                  <a:moveTo>
                    <a:pt x="10160" y="0"/>
                  </a:moveTo>
                  <a:cubicBezTo>
                    <a:pt x="15240" y="0"/>
                    <a:pt x="20320" y="3810"/>
                    <a:pt x="20320" y="8890"/>
                  </a:cubicBezTo>
                  <a:cubicBezTo>
                    <a:pt x="20320" y="13970"/>
                    <a:pt x="16510" y="17780"/>
                    <a:pt x="1016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3020"/>
                  </a:moveTo>
                  <a:lnTo>
                    <a:pt x="17780" y="115570"/>
                  </a:lnTo>
                  <a:lnTo>
                    <a:pt x="2540" y="115570"/>
                  </a:lnTo>
                  <a:lnTo>
                    <a:pt x="2540" y="33020"/>
                  </a:lnTo>
                  <a:lnTo>
                    <a:pt x="17780" y="330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24FEB1E7-D0B7-06C5-0DDF-17F7E056BADE}"/>
                </a:ext>
              </a:extLst>
            </p:cNvPr>
            <p:cNvSpPr/>
            <p:nvPr/>
          </p:nvSpPr>
          <p:spPr>
            <a:xfrm>
              <a:off x="2303779" y="6897369"/>
              <a:ext cx="68580" cy="86360"/>
            </a:xfrm>
            <a:custGeom>
              <a:avLst/>
              <a:gdLst>
                <a:gd name="connsiteX0" fmla="*/ 43180 w 68580"/>
                <a:gd name="connsiteY0" fmla="*/ 73661 h 86360"/>
                <a:gd name="connsiteX1" fmla="*/ 68580 w 68580"/>
                <a:gd name="connsiteY1" fmla="*/ 66040 h 86360"/>
                <a:gd name="connsiteX2" fmla="*/ 68580 w 68580"/>
                <a:gd name="connsiteY2" fmla="*/ 80011 h 86360"/>
                <a:gd name="connsiteX3" fmla="*/ 43180 w 68580"/>
                <a:gd name="connsiteY3" fmla="*/ 86361 h 86360"/>
                <a:gd name="connsiteX4" fmla="*/ 0 w 68580"/>
                <a:gd name="connsiteY4" fmla="*/ 43180 h 86360"/>
                <a:gd name="connsiteX5" fmla="*/ 43180 w 68580"/>
                <a:gd name="connsiteY5" fmla="*/ 0 h 86360"/>
                <a:gd name="connsiteX6" fmla="*/ 68580 w 68580"/>
                <a:gd name="connsiteY6" fmla="*/ 6350 h 86360"/>
                <a:gd name="connsiteX7" fmla="*/ 68580 w 68580"/>
                <a:gd name="connsiteY7" fmla="*/ 20320 h 86360"/>
                <a:gd name="connsiteX8" fmla="*/ 44450 w 68580"/>
                <a:gd name="connsiteY8" fmla="*/ 12700 h 86360"/>
                <a:gd name="connsiteX9" fmla="*/ 16510 w 68580"/>
                <a:gd name="connsiteY9" fmla="*/ 41911 h 86360"/>
                <a:gd name="connsiteX10" fmla="*/ 44450 w 68580"/>
                <a:gd name="connsiteY10" fmla="*/ 71120 h 8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8580" h="86360">
                  <a:moveTo>
                    <a:pt x="43180" y="73661"/>
                  </a:moveTo>
                  <a:cubicBezTo>
                    <a:pt x="54610" y="73661"/>
                    <a:pt x="63500" y="69850"/>
                    <a:pt x="68580" y="66040"/>
                  </a:cubicBezTo>
                  <a:lnTo>
                    <a:pt x="68580" y="80011"/>
                  </a:lnTo>
                  <a:cubicBezTo>
                    <a:pt x="63500" y="82550"/>
                    <a:pt x="55880" y="86361"/>
                    <a:pt x="43180" y="86361"/>
                  </a:cubicBezTo>
                  <a:cubicBezTo>
                    <a:pt x="17780" y="86361"/>
                    <a:pt x="0" y="68580"/>
                    <a:pt x="0" y="43180"/>
                  </a:cubicBezTo>
                  <a:cubicBezTo>
                    <a:pt x="0" y="17780"/>
                    <a:pt x="17780" y="0"/>
                    <a:pt x="43180" y="0"/>
                  </a:cubicBezTo>
                  <a:cubicBezTo>
                    <a:pt x="68580" y="0"/>
                    <a:pt x="63500" y="3811"/>
                    <a:pt x="68580" y="6350"/>
                  </a:cubicBezTo>
                  <a:lnTo>
                    <a:pt x="68580" y="20320"/>
                  </a:lnTo>
                  <a:cubicBezTo>
                    <a:pt x="62230" y="16511"/>
                    <a:pt x="54610" y="12700"/>
                    <a:pt x="44450" y="12700"/>
                  </a:cubicBezTo>
                  <a:cubicBezTo>
                    <a:pt x="27940" y="12700"/>
                    <a:pt x="16510" y="25400"/>
                    <a:pt x="16510" y="41911"/>
                  </a:cubicBezTo>
                  <a:cubicBezTo>
                    <a:pt x="16510" y="58420"/>
                    <a:pt x="27940" y="71120"/>
                    <a:pt x="44450" y="711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BD51B1EF-DC53-6846-7AE0-37C60E160447}"/>
                </a:ext>
              </a:extLst>
            </p:cNvPr>
            <p:cNvSpPr/>
            <p:nvPr/>
          </p:nvSpPr>
          <p:spPr>
            <a:xfrm>
              <a:off x="2387600" y="6898640"/>
              <a:ext cx="57150" cy="86359"/>
            </a:xfrm>
            <a:custGeom>
              <a:avLst/>
              <a:gdLst>
                <a:gd name="connsiteX0" fmla="*/ 25400 w 57150"/>
                <a:gd name="connsiteY0" fmla="*/ 48260 h 86359"/>
                <a:gd name="connsiteX1" fmla="*/ 0 w 57150"/>
                <a:gd name="connsiteY1" fmla="*/ 22860 h 86359"/>
                <a:gd name="connsiteX2" fmla="*/ 29210 w 57150"/>
                <a:gd name="connsiteY2" fmla="*/ 0 h 86359"/>
                <a:gd name="connsiteX3" fmla="*/ 52070 w 57150"/>
                <a:gd name="connsiteY3" fmla="*/ 5080 h 86359"/>
                <a:gd name="connsiteX4" fmla="*/ 52070 w 57150"/>
                <a:gd name="connsiteY4" fmla="*/ 19050 h 86359"/>
                <a:gd name="connsiteX5" fmla="*/ 30480 w 57150"/>
                <a:gd name="connsiteY5" fmla="*/ 12700 h 86359"/>
                <a:gd name="connsiteX6" fmla="*/ 13970 w 57150"/>
                <a:gd name="connsiteY6" fmla="*/ 22860 h 86359"/>
                <a:gd name="connsiteX7" fmla="*/ 30480 w 57150"/>
                <a:gd name="connsiteY7" fmla="*/ 36830 h 86359"/>
                <a:gd name="connsiteX8" fmla="*/ 57150 w 57150"/>
                <a:gd name="connsiteY8" fmla="*/ 63500 h 86359"/>
                <a:gd name="connsiteX9" fmla="*/ 26670 w 57150"/>
                <a:gd name="connsiteY9" fmla="*/ 86360 h 86359"/>
                <a:gd name="connsiteX10" fmla="*/ 0 w 57150"/>
                <a:gd name="connsiteY10" fmla="*/ 81280 h 86359"/>
                <a:gd name="connsiteX11" fmla="*/ 0 w 57150"/>
                <a:gd name="connsiteY11" fmla="*/ 67310 h 86359"/>
                <a:gd name="connsiteX12" fmla="*/ 26670 w 57150"/>
                <a:gd name="connsiteY12" fmla="*/ 73660 h 86359"/>
                <a:gd name="connsiteX13" fmla="*/ 43180 w 57150"/>
                <a:gd name="connsiteY13" fmla="*/ 63500 h 86359"/>
                <a:gd name="connsiteX14" fmla="*/ 25400 w 57150"/>
                <a:gd name="connsiteY14" fmla="*/ 49530 h 86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" h="86359">
                  <a:moveTo>
                    <a:pt x="25400" y="48260"/>
                  </a:moveTo>
                  <a:cubicBezTo>
                    <a:pt x="10160" y="43180"/>
                    <a:pt x="0" y="36830"/>
                    <a:pt x="0" y="22860"/>
                  </a:cubicBezTo>
                  <a:cubicBezTo>
                    <a:pt x="0" y="8890"/>
                    <a:pt x="12700" y="0"/>
                    <a:pt x="29210" y="0"/>
                  </a:cubicBezTo>
                  <a:cubicBezTo>
                    <a:pt x="45720" y="0"/>
                    <a:pt x="46990" y="2540"/>
                    <a:pt x="52070" y="5080"/>
                  </a:cubicBezTo>
                  <a:lnTo>
                    <a:pt x="52070" y="19050"/>
                  </a:lnTo>
                  <a:cubicBezTo>
                    <a:pt x="45720" y="16510"/>
                    <a:pt x="38100" y="12700"/>
                    <a:pt x="30480" y="12700"/>
                  </a:cubicBezTo>
                  <a:cubicBezTo>
                    <a:pt x="22860" y="12700"/>
                    <a:pt x="13970" y="16510"/>
                    <a:pt x="13970" y="22860"/>
                  </a:cubicBezTo>
                  <a:cubicBezTo>
                    <a:pt x="13970" y="29210"/>
                    <a:pt x="20320" y="33020"/>
                    <a:pt x="30480" y="36830"/>
                  </a:cubicBezTo>
                  <a:cubicBezTo>
                    <a:pt x="48260" y="43180"/>
                    <a:pt x="57150" y="49530"/>
                    <a:pt x="57150" y="63500"/>
                  </a:cubicBezTo>
                  <a:cubicBezTo>
                    <a:pt x="57150" y="77470"/>
                    <a:pt x="44450" y="86360"/>
                    <a:pt x="26670" y="86360"/>
                  </a:cubicBezTo>
                  <a:cubicBezTo>
                    <a:pt x="8890" y="86360"/>
                    <a:pt x="6350" y="83820"/>
                    <a:pt x="0" y="81280"/>
                  </a:cubicBezTo>
                  <a:lnTo>
                    <a:pt x="0" y="67310"/>
                  </a:lnTo>
                  <a:cubicBezTo>
                    <a:pt x="7620" y="71120"/>
                    <a:pt x="19050" y="73660"/>
                    <a:pt x="26670" y="73660"/>
                  </a:cubicBezTo>
                  <a:cubicBezTo>
                    <a:pt x="34290" y="73660"/>
                    <a:pt x="43180" y="71120"/>
                    <a:pt x="43180" y="63500"/>
                  </a:cubicBezTo>
                  <a:cubicBezTo>
                    <a:pt x="43180" y="55880"/>
                    <a:pt x="36830" y="53340"/>
                    <a:pt x="2540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9C188D92-DBA3-6F5D-D5F7-2944C7D847D0}"/>
                </a:ext>
              </a:extLst>
            </p:cNvPr>
            <p:cNvSpPr/>
            <p:nvPr/>
          </p:nvSpPr>
          <p:spPr>
            <a:xfrm>
              <a:off x="2453639" y="6973569"/>
              <a:ext cx="25400" cy="34290"/>
            </a:xfrm>
            <a:custGeom>
              <a:avLst/>
              <a:gdLst>
                <a:gd name="connsiteX0" fmla="*/ 11430 w 25400"/>
                <a:gd name="connsiteY0" fmla="*/ 34290 h 34290"/>
                <a:gd name="connsiteX1" fmla="*/ 0 w 25400"/>
                <a:gd name="connsiteY1" fmla="*/ 34290 h 34290"/>
                <a:gd name="connsiteX2" fmla="*/ 10160 w 25400"/>
                <a:gd name="connsiteY2" fmla="*/ 0 h 34290"/>
                <a:gd name="connsiteX3" fmla="*/ 25400 w 25400"/>
                <a:gd name="connsiteY3" fmla="*/ 0 h 34290"/>
                <a:gd name="connsiteX4" fmla="*/ 11430 w 25400"/>
                <a:gd name="connsiteY4" fmla="*/ 34290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00" h="34290">
                  <a:moveTo>
                    <a:pt x="11430" y="34290"/>
                  </a:moveTo>
                  <a:lnTo>
                    <a:pt x="0" y="34290"/>
                  </a:lnTo>
                  <a:lnTo>
                    <a:pt x="10160" y="0"/>
                  </a:lnTo>
                  <a:lnTo>
                    <a:pt x="25400" y="0"/>
                  </a:lnTo>
                  <a:lnTo>
                    <a:pt x="1143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3F4D771C-0DEE-F56C-B328-5A7E404AD1BB}"/>
                </a:ext>
              </a:extLst>
            </p:cNvPr>
            <p:cNvSpPr/>
            <p:nvPr/>
          </p:nvSpPr>
          <p:spPr>
            <a:xfrm>
              <a:off x="2545079" y="6863080"/>
              <a:ext cx="15240" cy="119379"/>
            </a:xfrm>
            <a:custGeom>
              <a:avLst/>
              <a:gdLst>
                <a:gd name="connsiteX0" fmla="*/ 0 w 15240"/>
                <a:gd name="connsiteY0" fmla="*/ 119380 h 119379"/>
                <a:gd name="connsiteX1" fmla="*/ 0 w 15240"/>
                <a:gd name="connsiteY1" fmla="*/ 0 h 119379"/>
                <a:gd name="connsiteX2" fmla="*/ 15240 w 15240"/>
                <a:gd name="connsiteY2" fmla="*/ 0 h 119379"/>
                <a:gd name="connsiteX3" fmla="*/ 15240 w 15240"/>
                <a:gd name="connsiteY3" fmla="*/ 119380 h 119379"/>
                <a:gd name="connsiteX4" fmla="*/ 0 w 15240"/>
                <a:gd name="connsiteY4" fmla="*/ 11938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" h="119379">
                  <a:moveTo>
                    <a:pt x="0" y="119380"/>
                  </a:moveTo>
                  <a:lnTo>
                    <a:pt x="0" y="0"/>
                  </a:lnTo>
                  <a:lnTo>
                    <a:pt x="15240" y="0"/>
                  </a:lnTo>
                  <a:lnTo>
                    <a:pt x="15240" y="119380"/>
                  </a:lnTo>
                  <a:lnTo>
                    <a:pt x="0" y="1193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C7EA4C09-62CF-5B28-60B6-1C00294F1483}"/>
                </a:ext>
              </a:extLst>
            </p:cNvPr>
            <p:cNvSpPr/>
            <p:nvPr/>
          </p:nvSpPr>
          <p:spPr>
            <a:xfrm>
              <a:off x="2599689" y="6863080"/>
              <a:ext cx="92710" cy="121919"/>
            </a:xfrm>
            <a:custGeom>
              <a:avLst/>
              <a:gdLst>
                <a:gd name="connsiteX0" fmla="*/ 92710 w 92710"/>
                <a:gd name="connsiteY0" fmla="*/ 121920 h 121919"/>
                <a:gd name="connsiteX1" fmla="*/ 19050 w 92710"/>
                <a:gd name="connsiteY1" fmla="*/ 41910 h 121919"/>
                <a:gd name="connsiteX2" fmla="*/ 15240 w 92710"/>
                <a:gd name="connsiteY2" fmla="*/ 38100 h 121919"/>
                <a:gd name="connsiteX3" fmla="*/ 15240 w 92710"/>
                <a:gd name="connsiteY3" fmla="*/ 120650 h 121919"/>
                <a:gd name="connsiteX4" fmla="*/ 0 w 92710"/>
                <a:gd name="connsiteY4" fmla="*/ 120650 h 121919"/>
                <a:gd name="connsiteX5" fmla="*/ 0 w 92710"/>
                <a:gd name="connsiteY5" fmla="*/ 0 h 121919"/>
                <a:gd name="connsiteX6" fmla="*/ 0 w 92710"/>
                <a:gd name="connsiteY6" fmla="*/ 0 h 121919"/>
                <a:gd name="connsiteX7" fmla="*/ 73660 w 92710"/>
                <a:gd name="connsiteY7" fmla="*/ 80010 h 121919"/>
                <a:gd name="connsiteX8" fmla="*/ 77470 w 92710"/>
                <a:gd name="connsiteY8" fmla="*/ 83820 h 121919"/>
                <a:gd name="connsiteX9" fmla="*/ 77470 w 92710"/>
                <a:gd name="connsiteY9" fmla="*/ 1270 h 121919"/>
                <a:gd name="connsiteX10" fmla="*/ 92710 w 92710"/>
                <a:gd name="connsiteY10" fmla="*/ 1270 h 121919"/>
                <a:gd name="connsiteX11" fmla="*/ 92710 w 92710"/>
                <a:gd name="connsiteY11" fmla="*/ 121920 h 121919"/>
                <a:gd name="connsiteX12" fmla="*/ 92710 w 92710"/>
                <a:gd name="connsiteY12" fmla="*/ 121920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710" h="121919">
                  <a:moveTo>
                    <a:pt x="92710" y="121920"/>
                  </a:moveTo>
                  <a:lnTo>
                    <a:pt x="19050" y="41910"/>
                  </a:lnTo>
                  <a:lnTo>
                    <a:pt x="15240" y="38100"/>
                  </a:lnTo>
                  <a:lnTo>
                    <a:pt x="15240" y="120650"/>
                  </a:lnTo>
                  <a:lnTo>
                    <a:pt x="0" y="120650"/>
                  </a:lnTo>
                  <a:lnTo>
                    <a:pt x="0" y="0"/>
                  </a:lnTo>
                  <a:lnTo>
                    <a:pt x="0" y="0"/>
                  </a:lnTo>
                  <a:lnTo>
                    <a:pt x="73660" y="80010"/>
                  </a:lnTo>
                  <a:lnTo>
                    <a:pt x="77470" y="83820"/>
                  </a:lnTo>
                  <a:lnTo>
                    <a:pt x="77470" y="1270"/>
                  </a:lnTo>
                  <a:lnTo>
                    <a:pt x="92710" y="1270"/>
                  </a:lnTo>
                  <a:lnTo>
                    <a:pt x="92710" y="121920"/>
                  </a:lnTo>
                  <a:lnTo>
                    <a:pt x="92710" y="1219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53D04E1C-9AB5-9319-8F99-C12B84E1A62D}"/>
                </a:ext>
              </a:extLst>
            </p:cNvPr>
            <p:cNvSpPr/>
            <p:nvPr/>
          </p:nvSpPr>
          <p:spPr>
            <a:xfrm>
              <a:off x="2721610" y="6864350"/>
              <a:ext cx="97789" cy="121919"/>
            </a:xfrm>
            <a:custGeom>
              <a:avLst/>
              <a:gdLst>
                <a:gd name="connsiteX0" fmla="*/ 97790 w 97789"/>
                <a:gd name="connsiteY0" fmla="*/ 21590 h 121919"/>
                <a:gd name="connsiteX1" fmla="*/ 62230 w 97789"/>
                <a:gd name="connsiteY1" fmla="*/ 12700 h 121919"/>
                <a:gd name="connsiteX2" fmla="*/ 15240 w 97789"/>
                <a:gd name="connsiteY2" fmla="*/ 59690 h 121919"/>
                <a:gd name="connsiteX3" fmla="*/ 62230 w 97789"/>
                <a:gd name="connsiteY3" fmla="*/ 106680 h 121919"/>
                <a:gd name="connsiteX4" fmla="*/ 97790 w 97789"/>
                <a:gd name="connsiteY4" fmla="*/ 97790 h 121919"/>
                <a:gd name="connsiteX5" fmla="*/ 97790 w 97789"/>
                <a:gd name="connsiteY5" fmla="*/ 113030 h 121919"/>
                <a:gd name="connsiteX6" fmla="*/ 62230 w 97789"/>
                <a:gd name="connsiteY6" fmla="*/ 121920 h 121919"/>
                <a:gd name="connsiteX7" fmla="*/ 0 w 97789"/>
                <a:gd name="connsiteY7" fmla="*/ 60960 h 121919"/>
                <a:gd name="connsiteX8" fmla="*/ 62230 w 97789"/>
                <a:gd name="connsiteY8" fmla="*/ 0 h 121919"/>
                <a:gd name="connsiteX9" fmla="*/ 97790 w 97789"/>
                <a:gd name="connsiteY9" fmla="*/ 8890 h 121919"/>
                <a:gd name="connsiteX10" fmla="*/ 97790 w 97789"/>
                <a:gd name="connsiteY10" fmla="*/ 24130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789" h="121919">
                  <a:moveTo>
                    <a:pt x="97790" y="21590"/>
                  </a:moveTo>
                  <a:cubicBezTo>
                    <a:pt x="90170" y="17780"/>
                    <a:pt x="77470" y="12700"/>
                    <a:pt x="62230" y="12700"/>
                  </a:cubicBezTo>
                  <a:cubicBezTo>
                    <a:pt x="35560" y="12700"/>
                    <a:pt x="15240" y="33020"/>
                    <a:pt x="15240" y="59690"/>
                  </a:cubicBezTo>
                  <a:cubicBezTo>
                    <a:pt x="15240" y="86360"/>
                    <a:pt x="34290" y="106680"/>
                    <a:pt x="62230" y="106680"/>
                  </a:cubicBezTo>
                  <a:cubicBezTo>
                    <a:pt x="90170" y="106680"/>
                    <a:pt x="90170" y="101600"/>
                    <a:pt x="97790" y="97790"/>
                  </a:cubicBezTo>
                  <a:lnTo>
                    <a:pt x="97790" y="113030"/>
                  </a:lnTo>
                  <a:cubicBezTo>
                    <a:pt x="93980" y="115570"/>
                    <a:pt x="80010" y="121920"/>
                    <a:pt x="62230" y="121920"/>
                  </a:cubicBezTo>
                  <a:cubicBezTo>
                    <a:pt x="26670" y="121920"/>
                    <a:pt x="0" y="95250"/>
                    <a:pt x="0" y="60960"/>
                  </a:cubicBezTo>
                  <a:cubicBezTo>
                    <a:pt x="0" y="26670"/>
                    <a:pt x="26670" y="0"/>
                    <a:pt x="62230" y="0"/>
                  </a:cubicBezTo>
                  <a:cubicBezTo>
                    <a:pt x="97790" y="0"/>
                    <a:pt x="93980" y="6350"/>
                    <a:pt x="97790" y="8890"/>
                  </a:cubicBezTo>
                  <a:lnTo>
                    <a:pt x="97790" y="241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935A0E6E-4BCA-9267-3A97-421672E275AC}"/>
                </a:ext>
              </a:extLst>
            </p:cNvPr>
            <p:cNvSpPr/>
            <p:nvPr/>
          </p:nvSpPr>
          <p:spPr>
            <a:xfrm>
              <a:off x="2876550" y="6929119"/>
              <a:ext cx="49529" cy="12700"/>
            </a:xfrm>
            <a:custGeom>
              <a:avLst/>
              <a:gdLst>
                <a:gd name="connsiteX0" fmla="*/ 0 w 49529"/>
                <a:gd name="connsiteY0" fmla="*/ 0 h 12700"/>
                <a:gd name="connsiteX1" fmla="*/ 49530 w 49529"/>
                <a:gd name="connsiteY1" fmla="*/ 0 h 12700"/>
                <a:gd name="connsiteX2" fmla="*/ 49530 w 49529"/>
                <a:gd name="connsiteY2" fmla="*/ 12700 h 12700"/>
                <a:gd name="connsiteX3" fmla="*/ 0 w 49529"/>
                <a:gd name="connsiteY3" fmla="*/ 12700 h 12700"/>
                <a:gd name="connsiteX4" fmla="*/ 0 w 49529"/>
                <a:gd name="connsiteY4" fmla="*/ 0 h 12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29" h="12700">
                  <a:moveTo>
                    <a:pt x="0" y="0"/>
                  </a:moveTo>
                  <a:lnTo>
                    <a:pt x="49530" y="0"/>
                  </a:lnTo>
                  <a:lnTo>
                    <a:pt x="49530" y="12700"/>
                  </a:lnTo>
                  <a:lnTo>
                    <a:pt x="0" y="127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7ECAE780-5F7B-F91C-39CD-873C15A2DC0E}"/>
                </a:ext>
              </a:extLst>
            </p:cNvPr>
            <p:cNvSpPr/>
            <p:nvPr/>
          </p:nvSpPr>
          <p:spPr>
            <a:xfrm>
              <a:off x="2984500" y="6864350"/>
              <a:ext cx="30479" cy="119380"/>
            </a:xfrm>
            <a:custGeom>
              <a:avLst/>
              <a:gdLst>
                <a:gd name="connsiteX0" fmla="*/ 30480 w 30479"/>
                <a:gd name="connsiteY0" fmla="*/ 0 h 119380"/>
                <a:gd name="connsiteX1" fmla="*/ 30480 w 30479"/>
                <a:gd name="connsiteY1" fmla="*/ 119380 h 119380"/>
                <a:gd name="connsiteX2" fmla="*/ 15240 w 30479"/>
                <a:gd name="connsiteY2" fmla="*/ 119380 h 119380"/>
                <a:gd name="connsiteX3" fmla="*/ 15240 w 30479"/>
                <a:gd name="connsiteY3" fmla="*/ 13970 h 119380"/>
                <a:gd name="connsiteX4" fmla="*/ 0 w 30479"/>
                <a:gd name="connsiteY4" fmla="*/ 13970 h 119380"/>
                <a:gd name="connsiteX5" fmla="*/ 0 w 30479"/>
                <a:gd name="connsiteY5" fmla="*/ 0 h 119380"/>
                <a:gd name="connsiteX6" fmla="*/ 30480 w 30479"/>
                <a:gd name="connsiteY6" fmla="*/ 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479" h="119380">
                  <a:moveTo>
                    <a:pt x="30480" y="0"/>
                  </a:moveTo>
                  <a:lnTo>
                    <a:pt x="30480" y="119380"/>
                  </a:lnTo>
                  <a:lnTo>
                    <a:pt x="15240" y="119380"/>
                  </a:lnTo>
                  <a:lnTo>
                    <a:pt x="15240" y="13970"/>
                  </a:lnTo>
                  <a:lnTo>
                    <a:pt x="0" y="13970"/>
                  </a:lnTo>
                  <a:lnTo>
                    <a:pt x="0" y="0"/>
                  </a:lnTo>
                  <a:lnTo>
                    <a:pt x="3048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86E59664-6828-16C8-044E-415FBC3F0566}"/>
                </a:ext>
              </a:extLst>
            </p:cNvPr>
            <p:cNvSpPr/>
            <p:nvPr/>
          </p:nvSpPr>
          <p:spPr>
            <a:xfrm>
              <a:off x="3046729" y="6864350"/>
              <a:ext cx="30480" cy="119380"/>
            </a:xfrm>
            <a:custGeom>
              <a:avLst/>
              <a:gdLst>
                <a:gd name="connsiteX0" fmla="*/ 30480 w 30480"/>
                <a:gd name="connsiteY0" fmla="*/ 0 h 119380"/>
                <a:gd name="connsiteX1" fmla="*/ 30480 w 30480"/>
                <a:gd name="connsiteY1" fmla="*/ 119380 h 119380"/>
                <a:gd name="connsiteX2" fmla="*/ 15240 w 30480"/>
                <a:gd name="connsiteY2" fmla="*/ 119380 h 119380"/>
                <a:gd name="connsiteX3" fmla="*/ 15240 w 30480"/>
                <a:gd name="connsiteY3" fmla="*/ 13970 h 119380"/>
                <a:gd name="connsiteX4" fmla="*/ 0 w 30480"/>
                <a:gd name="connsiteY4" fmla="*/ 13970 h 119380"/>
                <a:gd name="connsiteX5" fmla="*/ 0 w 30480"/>
                <a:gd name="connsiteY5" fmla="*/ 0 h 119380"/>
                <a:gd name="connsiteX6" fmla="*/ 30480 w 30480"/>
                <a:gd name="connsiteY6" fmla="*/ 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480" h="119380">
                  <a:moveTo>
                    <a:pt x="30480" y="0"/>
                  </a:moveTo>
                  <a:lnTo>
                    <a:pt x="30480" y="119380"/>
                  </a:lnTo>
                  <a:lnTo>
                    <a:pt x="15240" y="119380"/>
                  </a:lnTo>
                  <a:lnTo>
                    <a:pt x="15240" y="13970"/>
                  </a:lnTo>
                  <a:lnTo>
                    <a:pt x="0" y="13970"/>
                  </a:lnTo>
                  <a:lnTo>
                    <a:pt x="0" y="0"/>
                  </a:lnTo>
                  <a:lnTo>
                    <a:pt x="3048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F7B5F9FB-0919-0C32-6C1B-888AD88860F0}"/>
                </a:ext>
              </a:extLst>
            </p:cNvPr>
            <p:cNvSpPr/>
            <p:nvPr/>
          </p:nvSpPr>
          <p:spPr>
            <a:xfrm>
              <a:off x="3101339" y="6861809"/>
              <a:ext cx="77470" cy="121920"/>
            </a:xfrm>
            <a:custGeom>
              <a:avLst/>
              <a:gdLst>
                <a:gd name="connsiteX0" fmla="*/ 7620 w 77470"/>
                <a:gd name="connsiteY0" fmla="*/ 7620 h 121920"/>
                <a:gd name="connsiteX1" fmla="*/ 34290 w 77470"/>
                <a:gd name="connsiteY1" fmla="*/ 0 h 121920"/>
                <a:gd name="connsiteX2" fmla="*/ 72390 w 77470"/>
                <a:gd name="connsiteY2" fmla="*/ 38100 h 121920"/>
                <a:gd name="connsiteX3" fmla="*/ 30480 w 77470"/>
                <a:gd name="connsiteY3" fmla="*/ 107950 h 121920"/>
                <a:gd name="connsiteX4" fmla="*/ 77470 w 77470"/>
                <a:gd name="connsiteY4" fmla="*/ 107950 h 121920"/>
                <a:gd name="connsiteX5" fmla="*/ 77470 w 77470"/>
                <a:gd name="connsiteY5" fmla="*/ 121920 h 121920"/>
                <a:gd name="connsiteX6" fmla="*/ 0 w 77470"/>
                <a:gd name="connsiteY6" fmla="*/ 121920 h 121920"/>
                <a:gd name="connsiteX7" fmla="*/ 54610 w 77470"/>
                <a:gd name="connsiteY7" fmla="*/ 39370 h 121920"/>
                <a:gd name="connsiteX8" fmla="*/ 30480 w 77470"/>
                <a:gd name="connsiteY8" fmla="*/ 16510 h 121920"/>
                <a:gd name="connsiteX9" fmla="*/ 5080 w 77470"/>
                <a:gd name="connsiteY9" fmla="*/ 24130 h 121920"/>
                <a:gd name="connsiteX10" fmla="*/ 5080 w 77470"/>
                <a:gd name="connsiteY10" fmla="*/ 8890 h 121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470" h="121920">
                  <a:moveTo>
                    <a:pt x="7620" y="7620"/>
                  </a:moveTo>
                  <a:cubicBezTo>
                    <a:pt x="13970" y="2540"/>
                    <a:pt x="24130" y="0"/>
                    <a:pt x="34290" y="0"/>
                  </a:cubicBezTo>
                  <a:cubicBezTo>
                    <a:pt x="57150" y="0"/>
                    <a:pt x="72390" y="15240"/>
                    <a:pt x="72390" y="38100"/>
                  </a:cubicBezTo>
                  <a:cubicBezTo>
                    <a:pt x="72390" y="60960"/>
                    <a:pt x="53340" y="82550"/>
                    <a:pt x="30480" y="107950"/>
                  </a:cubicBezTo>
                  <a:lnTo>
                    <a:pt x="77470" y="107950"/>
                  </a:lnTo>
                  <a:lnTo>
                    <a:pt x="77470" y="121920"/>
                  </a:lnTo>
                  <a:lnTo>
                    <a:pt x="0" y="121920"/>
                  </a:lnTo>
                  <a:cubicBezTo>
                    <a:pt x="35560" y="82550"/>
                    <a:pt x="54610" y="60960"/>
                    <a:pt x="54610" y="39370"/>
                  </a:cubicBezTo>
                  <a:cubicBezTo>
                    <a:pt x="54610" y="17780"/>
                    <a:pt x="45720" y="16510"/>
                    <a:pt x="30480" y="16510"/>
                  </a:cubicBezTo>
                  <a:cubicBezTo>
                    <a:pt x="15240" y="16510"/>
                    <a:pt x="11430" y="20320"/>
                    <a:pt x="5080" y="24130"/>
                  </a:cubicBezTo>
                  <a:lnTo>
                    <a:pt x="5080" y="88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F90BC6B0-4B23-14BA-2253-B662EE1E645C}"/>
                </a:ext>
              </a:extLst>
            </p:cNvPr>
            <p:cNvSpPr/>
            <p:nvPr/>
          </p:nvSpPr>
          <p:spPr>
            <a:xfrm>
              <a:off x="3237229" y="6864350"/>
              <a:ext cx="97790" cy="121919"/>
            </a:xfrm>
            <a:custGeom>
              <a:avLst/>
              <a:gdLst>
                <a:gd name="connsiteX0" fmla="*/ 97790 w 97790"/>
                <a:gd name="connsiteY0" fmla="*/ 21590 h 121919"/>
                <a:gd name="connsiteX1" fmla="*/ 62230 w 97790"/>
                <a:gd name="connsiteY1" fmla="*/ 12700 h 121919"/>
                <a:gd name="connsiteX2" fmla="*/ 15240 w 97790"/>
                <a:gd name="connsiteY2" fmla="*/ 59690 h 121919"/>
                <a:gd name="connsiteX3" fmla="*/ 62230 w 97790"/>
                <a:gd name="connsiteY3" fmla="*/ 106680 h 121919"/>
                <a:gd name="connsiteX4" fmla="*/ 97790 w 97790"/>
                <a:gd name="connsiteY4" fmla="*/ 97790 h 121919"/>
                <a:gd name="connsiteX5" fmla="*/ 97790 w 97790"/>
                <a:gd name="connsiteY5" fmla="*/ 113030 h 121919"/>
                <a:gd name="connsiteX6" fmla="*/ 62230 w 97790"/>
                <a:gd name="connsiteY6" fmla="*/ 121920 h 121919"/>
                <a:gd name="connsiteX7" fmla="*/ 0 w 97790"/>
                <a:gd name="connsiteY7" fmla="*/ 60960 h 121919"/>
                <a:gd name="connsiteX8" fmla="*/ 62230 w 97790"/>
                <a:gd name="connsiteY8" fmla="*/ 0 h 121919"/>
                <a:gd name="connsiteX9" fmla="*/ 97790 w 97790"/>
                <a:gd name="connsiteY9" fmla="*/ 8890 h 121919"/>
                <a:gd name="connsiteX10" fmla="*/ 97790 w 97790"/>
                <a:gd name="connsiteY10" fmla="*/ 24130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790" h="121919">
                  <a:moveTo>
                    <a:pt x="97790" y="21590"/>
                  </a:moveTo>
                  <a:cubicBezTo>
                    <a:pt x="90170" y="17780"/>
                    <a:pt x="77470" y="12700"/>
                    <a:pt x="62230" y="12700"/>
                  </a:cubicBezTo>
                  <a:cubicBezTo>
                    <a:pt x="35560" y="12700"/>
                    <a:pt x="15240" y="33020"/>
                    <a:pt x="15240" y="59690"/>
                  </a:cubicBezTo>
                  <a:cubicBezTo>
                    <a:pt x="15240" y="86360"/>
                    <a:pt x="34290" y="106680"/>
                    <a:pt x="62230" y="106680"/>
                  </a:cubicBezTo>
                  <a:cubicBezTo>
                    <a:pt x="90170" y="106680"/>
                    <a:pt x="90170" y="101600"/>
                    <a:pt x="97790" y="97790"/>
                  </a:cubicBezTo>
                  <a:lnTo>
                    <a:pt x="97790" y="113030"/>
                  </a:lnTo>
                  <a:cubicBezTo>
                    <a:pt x="93980" y="115570"/>
                    <a:pt x="80010" y="121920"/>
                    <a:pt x="62230" y="121920"/>
                  </a:cubicBezTo>
                  <a:cubicBezTo>
                    <a:pt x="26670" y="121920"/>
                    <a:pt x="0" y="95250"/>
                    <a:pt x="0" y="60960"/>
                  </a:cubicBezTo>
                  <a:cubicBezTo>
                    <a:pt x="0" y="26670"/>
                    <a:pt x="26670" y="0"/>
                    <a:pt x="62230" y="0"/>
                  </a:cubicBezTo>
                  <a:cubicBezTo>
                    <a:pt x="97790" y="0"/>
                    <a:pt x="93980" y="6350"/>
                    <a:pt x="97790" y="8890"/>
                  </a:cubicBezTo>
                  <a:lnTo>
                    <a:pt x="97790" y="241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7C6F28E5-5010-8EEE-1F26-13B06946CBF5}"/>
                </a:ext>
              </a:extLst>
            </p:cNvPr>
            <p:cNvSpPr/>
            <p:nvPr/>
          </p:nvSpPr>
          <p:spPr>
            <a:xfrm>
              <a:off x="3355340" y="6863080"/>
              <a:ext cx="73659" cy="119379"/>
            </a:xfrm>
            <a:custGeom>
              <a:avLst/>
              <a:gdLst>
                <a:gd name="connsiteX0" fmla="*/ 0 w 73659"/>
                <a:gd name="connsiteY0" fmla="*/ 1270 h 119379"/>
                <a:gd name="connsiteX1" fmla="*/ 15240 w 73659"/>
                <a:gd name="connsiteY1" fmla="*/ 1270 h 119379"/>
                <a:gd name="connsiteX2" fmla="*/ 15240 w 73659"/>
                <a:gd name="connsiteY2" fmla="*/ 46989 h 119379"/>
                <a:gd name="connsiteX3" fmla="*/ 15240 w 73659"/>
                <a:gd name="connsiteY3" fmla="*/ 54610 h 119379"/>
                <a:gd name="connsiteX4" fmla="*/ 15240 w 73659"/>
                <a:gd name="connsiteY4" fmla="*/ 54610 h 119379"/>
                <a:gd name="connsiteX5" fmla="*/ 45720 w 73659"/>
                <a:gd name="connsiteY5" fmla="*/ 34289 h 119379"/>
                <a:gd name="connsiteX6" fmla="*/ 73660 w 73659"/>
                <a:gd name="connsiteY6" fmla="*/ 67310 h 119379"/>
                <a:gd name="connsiteX7" fmla="*/ 73660 w 73659"/>
                <a:gd name="connsiteY7" fmla="*/ 119380 h 119379"/>
                <a:gd name="connsiteX8" fmla="*/ 58420 w 73659"/>
                <a:gd name="connsiteY8" fmla="*/ 119380 h 119379"/>
                <a:gd name="connsiteX9" fmla="*/ 58420 w 73659"/>
                <a:gd name="connsiteY9" fmla="*/ 71120 h 119379"/>
                <a:gd name="connsiteX10" fmla="*/ 43180 w 73659"/>
                <a:gd name="connsiteY10" fmla="*/ 49530 h 119379"/>
                <a:gd name="connsiteX11" fmla="*/ 15240 w 73659"/>
                <a:gd name="connsiteY11" fmla="*/ 78739 h 119379"/>
                <a:gd name="connsiteX12" fmla="*/ 15240 w 73659"/>
                <a:gd name="connsiteY12" fmla="*/ 119380 h 119379"/>
                <a:gd name="connsiteX13" fmla="*/ 0 w 73659"/>
                <a:gd name="connsiteY13" fmla="*/ 119380 h 119379"/>
                <a:gd name="connsiteX14" fmla="*/ 0 w 73659"/>
                <a:gd name="connsiteY14" fmla="*/ 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659" h="119379">
                  <a:moveTo>
                    <a:pt x="0" y="1270"/>
                  </a:moveTo>
                  <a:lnTo>
                    <a:pt x="15240" y="1270"/>
                  </a:lnTo>
                  <a:lnTo>
                    <a:pt x="15240" y="46989"/>
                  </a:lnTo>
                  <a:cubicBezTo>
                    <a:pt x="15240" y="50800"/>
                    <a:pt x="15240" y="53339"/>
                    <a:pt x="15240" y="54610"/>
                  </a:cubicBezTo>
                  <a:lnTo>
                    <a:pt x="15240" y="54610"/>
                  </a:lnTo>
                  <a:cubicBezTo>
                    <a:pt x="19050" y="46989"/>
                    <a:pt x="29210" y="34289"/>
                    <a:pt x="45720" y="34289"/>
                  </a:cubicBezTo>
                  <a:cubicBezTo>
                    <a:pt x="62230" y="34289"/>
                    <a:pt x="73660" y="45720"/>
                    <a:pt x="73660" y="67310"/>
                  </a:cubicBezTo>
                  <a:lnTo>
                    <a:pt x="73660" y="119380"/>
                  </a:lnTo>
                  <a:lnTo>
                    <a:pt x="58420" y="119380"/>
                  </a:lnTo>
                  <a:lnTo>
                    <a:pt x="58420" y="71120"/>
                  </a:lnTo>
                  <a:cubicBezTo>
                    <a:pt x="58420" y="59689"/>
                    <a:pt x="55880" y="49530"/>
                    <a:pt x="43180" y="49530"/>
                  </a:cubicBezTo>
                  <a:cubicBezTo>
                    <a:pt x="30480" y="49530"/>
                    <a:pt x="15240" y="62230"/>
                    <a:pt x="15240" y="78739"/>
                  </a:cubicBezTo>
                  <a:lnTo>
                    <a:pt x="15240" y="119380"/>
                  </a:lnTo>
                  <a:lnTo>
                    <a:pt x="0" y="1193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9D32E4EA-94C0-38CC-D56D-CF750AA0E81E}"/>
                </a:ext>
              </a:extLst>
            </p:cNvPr>
            <p:cNvSpPr/>
            <p:nvPr/>
          </p:nvSpPr>
          <p:spPr>
            <a:xfrm>
              <a:off x="3453129" y="6898640"/>
              <a:ext cx="77470" cy="86359"/>
            </a:xfrm>
            <a:custGeom>
              <a:avLst/>
              <a:gdLst>
                <a:gd name="connsiteX0" fmla="*/ 74930 w 77470"/>
                <a:gd name="connsiteY0" fmla="*/ 38100 h 86359"/>
                <a:gd name="connsiteX1" fmla="*/ 74930 w 77470"/>
                <a:gd name="connsiteY1" fmla="*/ 45720 h 86359"/>
                <a:gd name="connsiteX2" fmla="*/ 13970 w 77470"/>
                <a:gd name="connsiteY2" fmla="*/ 45720 h 86359"/>
                <a:gd name="connsiteX3" fmla="*/ 43180 w 77470"/>
                <a:gd name="connsiteY3" fmla="*/ 72390 h 86359"/>
                <a:gd name="connsiteX4" fmla="*/ 73660 w 77470"/>
                <a:gd name="connsiteY4" fmla="*/ 64770 h 86359"/>
                <a:gd name="connsiteX5" fmla="*/ 73660 w 77470"/>
                <a:gd name="connsiteY5" fmla="*/ 78740 h 86359"/>
                <a:gd name="connsiteX6" fmla="*/ 43180 w 77470"/>
                <a:gd name="connsiteY6" fmla="*/ 86360 h 86359"/>
                <a:gd name="connsiteX7" fmla="*/ 0 w 77470"/>
                <a:gd name="connsiteY7" fmla="*/ 43180 h 86359"/>
                <a:gd name="connsiteX8" fmla="*/ 40640 w 77470"/>
                <a:gd name="connsiteY8" fmla="*/ 0 h 86359"/>
                <a:gd name="connsiteX9" fmla="*/ 77470 w 77470"/>
                <a:gd name="connsiteY9" fmla="*/ 38100 h 86359"/>
                <a:gd name="connsiteX10" fmla="*/ 36830 w 77470"/>
                <a:gd name="connsiteY10" fmla="*/ 12700 h 86359"/>
                <a:gd name="connsiteX11" fmla="*/ 12700 w 77470"/>
                <a:gd name="connsiteY11" fmla="*/ 35560 h 86359"/>
                <a:gd name="connsiteX12" fmla="*/ 59690 w 77470"/>
                <a:gd name="connsiteY12" fmla="*/ 35560 h 86359"/>
                <a:gd name="connsiteX13" fmla="*/ 36830 w 77470"/>
                <a:gd name="connsiteY13" fmla="*/ 12700 h 86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70" h="86359">
                  <a:moveTo>
                    <a:pt x="74930" y="38100"/>
                  </a:moveTo>
                  <a:cubicBezTo>
                    <a:pt x="74930" y="41910"/>
                    <a:pt x="74930" y="44450"/>
                    <a:pt x="74930" y="45720"/>
                  </a:cubicBezTo>
                  <a:lnTo>
                    <a:pt x="13970" y="45720"/>
                  </a:lnTo>
                  <a:cubicBezTo>
                    <a:pt x="13970" y="62230"/>
                    <a:pt x="25400" y="72390"/>
                    <a:pt x="43180" y="72390"/>
                  </a:cubicBezTo>
                  <a:cubicBezTo>
                    <a:pt x="60960" y="72390"/>
                    <a:pt x="66040" y="68580"/>
                    <a:pt x="73660" y="64770"/>
                  </a:cubicBezTo>
                  <a:lnTo>
                    <a:pt x="73660" y="78740"/>
                  </a:lnTo>
                  <a:cubicBezTo>
                    <a:pt x="67310" y="82550"/>
                    <a:pt x="55880" y="86360"/>
                    <a:pt x="43180" y="86360"/>
                  </a:cubicBezTo>
                  <a:cubicBezTo>
                    <a:pt x="16510" y="86360"/>
                    <a:pt x="0" y="68580"/>
                    <a:pt x="0" y="43180"/>
                  </a:cubicBezTo>
                  <a:cubicBezTo>
                    <a:pt x="0" y="17780"/>
                    <a:pt x="17780" y="0"/>
                    <a:pt x="40640" y="0"/>
                  </a:cubicBezTo>
                  <a:cubicBezTo>
                    <a:pt x="63500" y="0"/>
                    <a:pt x="77470" y="17780"/>
                    <a:pt x="77470" y="38100"/>
                  </a:cubicBezTo>
                  <a:close/>
                  <a:moveTo>
                    <a:pt x="36830" y="12700"/>
                  </a:moveTo>
                  <a:cubicBezTo>
                    <a:pt x="22860" y="12700"/>
                    <a:pt x="13970" y="24130"/>
                    <a:pt x="12700" y="35560"/>
                  </a:cubicBezTo>
                  <a:lnTo>
                    <a:pt x="59690" y="35560"/>
                  </a:lnTo>
                  <a:cubicBezTo>
                    <a:pt x="59690" y="24130"/>
                    <a:pt x="52070" y="12700"/>
                    <a:pt x="36830" y="127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3BD44448-B254-F120-5A6B-FFFEA5CDF404}"/>
                </a:ext>
              </a:extLst>
            </p:cNvPr>
            <p:cNvSpPr/>
            <p:nvPr/>
          </p:nvSpPr>
          <p:spPr>
            <a:xfrm>
              <a:off x="3543300" y="6898640"/>
              <a:ext cx="57150" cy="86359"/>
            </a:xfrm>
            <a:custGeom>
              <a:avLst/>
              <a:gdLst>
                <a:gd name="connsiteX0" fmla="*/ 25400 w 57150"/>
                <a:gd name="connsiteY0" fmla="*/ 48260 h 86359"/>
                <a:gd name="connsiteX1" fmla="*/ 0 w 57150"/>
                <a:gd name="connsiteY1" fmla="*/ 22860 h 86359"/>
                <a:gd name="connsiteX2" fmla="*/ 29210 w 57150"/>
                <a:gd name="connsiteY2" fmla="*/ 0 h 86359"/>
                <a:gd name="connsiteX3" fmla="*/ 52070 w 57150"/>
                <a:gd name="connsiteY3" fmla="*/ 5080 h 86359"/>
                <a:gd name="connsiteX4" fmla="*/ 52070 w 57150"/>
                <a:gd name="connsiteY4" fmla="*/ 19050 h 86359"/>
                <a:gd name="connsiteX5" fmla="*/ 30480 w 57150"/>
                <a:gd name="connsiteY5" fmla="*/ 12700 h 86359"/>
                <a:gd name="connsiteX6" fmla="*/ 13970 w 57150"/>
                <a:gd name="connsiteY6" fmla="*/ 22860 h 86359"/>
                <a:gd name="connsiteX7" fmla="*/ 30480 w 57150"/>
                <a:gd name="connsiteY7" fmla="*/ 36830 h 86359"/>
                <a:gd name="connsiteX8" fmla="*/ 57150 w 57150"/>
                <a:gd name="connsiteY8" fmla="*/ 63500 h 86359"/>
                <a:gd name="connsiteX9" fmla="*/ 26670 w 57150"/>
                <a:gd name="connsiteY9" fmla="*/ 86360 h 86359"/>
                <a:gd name="connsiteX10" fmla="*/ 0 w 57150"/>
                <a:gd name="connsiteY10" fmla="*/ 81280 h 86359"/>
                <a:gd name="connsiteX11" fmla="*/ 0 w 57150"/>
                <a:gd name="connsiteY11" fmla="*/ 67310 h 86359"/>
                <a:gd name="connsiteX12" fmla="*/ 26670 w 57150"/>
                <a:gd name="connsiteY12" fmla="*/ 73660 h 86359"/>
                <a:gd name="connsiteX13" fmla="*/ 43180 w 57150"/>
                <a:gd name="connsiteY13" fmla="*/ 63500 h 86359"/>
                <a:gd name="connsiteX14" fmla="*/ 25400 w 57150"/>
                <a:gd name="connsiteY14" fmla="*/ 49530 h 86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" h="86359">
                  <a:moveTo>
                    <a:pt x="25400" y="48260"/>
                  </a:moveTo>
                  <a:cubicBezTo>
                    <a:pt x="10160" y="43180"/>
                    <a:pt x="0" y="36830"/>
                    <a:pt x="0" y="22860"/>
                  </a:cubicBezTo>
                  <a:cubicBezTo>
                    <a:pt x="0" y="8890"/>
                    <a:pt x="12700" y="0"/>
                    <a:pt x="29210" y="0"/>
                  </a:cubicBezTo>
                  <a:cubicBezTo>
                    <a:pt x="45720" y="0"/>
                    <a:pt x="46990" y="2540"/>
                    <a:pt x="52070" y="5080"/>
                  </a:cubicBezTo>
                  <a:lnTo>
                    <a:pt x="52070" y="19050"/>
                  </a:lnTo>
                  <a:cubicBezTo>
                    <a:pt x="45720" y="16510"/>
                    <a:pt x="38100" y="12700"/>
                    <a:pt x="30480" y="12700"/>
                  </a:cubicBezTo>
                  <a:cubicBezTo>
                    <a:pt x="22860" y="12700"/>
                    <a:pt x="13970" y="16510"/>
                    <a:pt x="13970" y="22860"/>
                  </a:cubicBezTo>
                  <a:cubicBezTo>
                    <a:pt x="13970" y="29210"/>
                    <a:pt x="20320" y="33020"/>
                    <a:pt x="30480" y="36830"/>
                  </a:cubicBezTo>
                  <a:cubicBezTo>
                    <a:pt x="48260" y="43180"/>
                    <a:pt x="57150" y="49530"/>
                    <a:pt x="57150" y="63500"/>
                  </a:cubicBezTo>
                  <a:cubicBezTo>
                    <a:pt x="57150" y="77470"/>
                    <a:pt x="44450" y="86360"/>
                    <a:pt x="26670" y="86360"/>
                  </a:cubicBezTo>
                  <a:cubicBezTo>
                    <a:pt x="8890" y="86360"/>
                    <a:pt x="6350" y="83820"/>
                    <a:pt x="0" y="81280"/>
                  </a:cubicBezTo>
                  <a:lnTo>
                    <a:pt x="0" y="67310"/>
                  </a:lnTo>
                  <a:cubicBezTo>
                    <a:pt x="7620" y="71120"/>
                    <a:pt x="19050" y="73660"/>
                    <a:pt x="26670" y="73660"/>
                  </a:cubicBezTo>
                  <a:cubicBezTo>
                    <a:pt x="34290" y="73660"/>
                    <a:pt x="43180" y="71120"/>
                    <a:pt x="43180" y="63500"/>
                  </a:cubicBezTo>
                  <a:cubicBezTo>
                    <a:pt x="43180" y="55880"/>
                    <a:pt x="36830" y="53340"/>
                    <a:pt x="2540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AE511A26-A649-0EF8-18EE-CB585EC121FF}"/>
                </a:ext>
              </a:extLst>
            </p:cNvPr>
            <p:cNvSpPr/>
            <p:nvPr/>
          </p:nvSpPr>
          <p:spPr>
            <a:xfrm>
              <a:off x="3623309" y="6897369"/>
              <a:ext cx="73660" cy="85090"/>
            </a:xfrm>
            <a:custGeom>
              <a:avLst/>
              <a:gdLst>
                <a:gd name="connsiteX0" fmla="*/ 13970 w 73660"/>
                <a:gd name="connsiteY0" fmla="*/ 2540 h 85090"/>
                <a:gd name="connsiteX1" fmla="*/ 13970 w 73660"/>
                <a:gd name="connsiteY1" fmla="*/ 13970 h 85090"/>
                <a:gd name="connsiteX2" fmla="*/ 13970 w 73660"/>
                <a:gd name="connsiteY2" fmla="*/ 20320 h 85090"/>
                <a:gd name="connsiteX3" fmla="*/ 13970 w 73660"/>
                <a:gd name="connsiteY3" fmla="*/ 20320 h 85090"/>
                <a:gd name="connsiteX4" fmla="*/ 45720 w 73660"/>
                <a:gd name="connsiteY4" fmla="*/ 0 h 85090"/>
                <a:gd name="connsiteX5" fmla="*/ 73660 w 73660"/>
                <a:gd name="connsiteY5" fmla="*/ 33020 h 85090"/>
                <a:gd name="connsiteX6" fmla="*/ 73660 w 73660"/>
                <a:gd name="connsiteY6" fmla="*/ 85090 h 85090"/>
                <a:gd name="connsiteX7" fmla="*/ 58420 w 73660"/>
                <a:gd name="connsiteY7" fmla="*/ 85090 h 85090"/>
                <a:gd name="connsiteX8" fmla="*/ 58420 w 73660"/>
                <a:gd name="connsiteY8" fmla="*/ 36830 h 85090"/>
                <a:gd name="connsiteX9" fmla="*/ 43180 w 73660"/>
                <a:gd name="connsiteY9" fmla="*/ 15240 h 85090"/>
                <a:gd name="connsiteX10" fmla="*/ 15240 w 73660"/>
                <a:gd name="connsiteY10" fmla="*/ 44450 h 85090"/>
                <a:gd name="connsiteX11" fmla="*/ 15240 w 73660"/>
                <a:gd name="connsiteY11" fmla="*/ 85090 h 85090"/>
                <a:gd name="connsiteX12" fmla="*/ 0 w 73660"/>
                <a:gd name="connsiteY12" fmla="*/ 85090 h 85090"/>
                <a:gd name="connsiteX13" fmla="*/ 0 w 73660"/>
                <a:gd name="connsiteY13" fmla="*/ 2540 h 85090"/>
                <a:gd name="connsiteX14" fmla="*/ 13970 w 73660"/>
                <a:gd name="connsiteY14" fmla="*/ 2540 h 85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660" h="85090">
                  <a:moveTo>
                    <a:pt x="13970" y="2540"/>
                  </a:moveTo>
                  <a:lnTo>
                    <a:pt x="13970" y="13970"/>
                  </a:lnTo>
                  <a:cubicBezTo>
                    <a:pt x="13970" y="17780"/>
                    <a:pt x="13970" y="20320"/>
                    <a:pt x="13970" y="20320"/>
                  </a:cubicBezTo>
                  <a:lnTo>
                    <a:pt x="13970" y="20320"/>
                  </a:lnTo>
                  <a:cubicBezTo>
                    <a:pt x="16510" y="12700"/>
                    <a:pt x="27940" y="0"/>
                    <a:pt x="45720" y="0"/>
                  </a:cubicBezTo>
                  <a:cubicBezTo>
                    <a:pt x="63500" y="0"/>
                    <a:pt x="73660" y="11430"/>
                    <a:pt x="73660" y="33020"/>
                  </a:cubicBezTo>
                  <a:lnTo>
                    <a:pt x="73660" y="85090"/>
                  </a:lnTo>
                  <a:lnTo>
                    <a:pt x="58420" y="85090"/>
                  </a:lnTo>
                  <a:lnTo>
                    <a:pt x="58420" y="36830"/>
                  </a:lnTo>
                  <a:cubicBezTo>
                    <a:pt x="58420" y="25400"/>
                    <a:pt x="55880" y="15240"/>
                    <a:pt x="43180" y="15240"/>
                  </a:cubicBezTo>
                  <a:cubicBezTo>
                    <a:pt x="30480" y="15240"/>
                    <a:pt x="15240" y="27940"/>
                    <a:pt x="15240" y="44450"/>
                  </a:cubicBezTo>
                  <a:lnTo>
                    <a:pt x="15240" y="85090"/>
                  </a:lnTo>
                  <a:lnTo>
                    <a:pt x="0" y="85090"/>
                  </a:lnTo>
                  <a:lnTo>
                    <a:pt x="0" y="2540"/>
                  </a:lnTo>
                  <a:lnTo>
                    <a:pt x="1397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F53651E6-A918-7E4A-0730-7CD611E8F1CE}"/>
                </a:ext>
              </a:extLst>
            </p:cNvPr>
            <p:cNvSpPr/>
            <p:nvPr/>
          </p:nvSpPr>
          <p:spPr>
            <a:xfrm>
              <a:off x="3722370" y="6899909"/>
              <a:ext cx="72389" cy="85090"/>
            </a:xfrm>
            <a:custGeom>
              <a:avLst/>
              <a:gdLst>
                <a:gd name="connsiteX0" fmla="*/ 58420 w 72389"/>
                <a:gd name="connsiteY0" fmla="*/ 82550 h 85090"/>
                <a:gd name="connsiteX1" fmla="*/ 58420 w 72389"/>
                <a:gd name="connsiteY1" fmla="*/ 71120 h 85090"/>
                <a:gd name="connsiteX2" fmla="*/ 58420 w 72389"/>
                <a:gd name="connsiteY2" fmla="*/ 64770 h 85090"/>
                <a:gd name="connsiteX3" fmla="*/ 58420 w 72389"/>
                <a:gd name="connsiteY3" fmla="*/ 64770 h 85090"/>
                <a:gd name="connsiteX4" fmla="*/ 27940 w 72389"/>
                <a:gd name="connsiteY4" fmla="*/ 85090 h 85090"/>
                <a:gd name="connsiteX5" fmla="*/ 0 w 72389"/>
                <a:gd name="connsiteY5" fmla="*/ 52070 h 85090"/>
                <a:gd name="connsiteX6" fmla="*/ 0 w 72389"/>
                <a:gd name="connsiteY6" fmla="*/ 0 h 85090"/>
                <a:gd name="connsiteX7" fmla="*/ 15240 w 72389"/>
                <a:gd name="connsiteY7" fmla="*/ 0 h 85090"/>
                <a:gd name="connsiteX8" fmla="*/ 15240 w 72389"/>
                <a:gd name="connsiteY8" fmla="*/ 48260 h 85090"/>
                <a:gd name="connsiteX9" fmla="*/ 30480 w 72389"/>
                <a:gd name="connsiteY9" fmla="*/ 69850 h 85090"/>
                <a:gd name="connsiteX10" fmla="*/ 57150 w 72389"/>
                <a:gd name="connsiteY10" fmla="*/ 40640 h 85090"/>
                <a:gd name="connsiteX11" fmla="*/ 57150 w 72389"/>
                <a:gd name="connsiteY11" fmla="*/ 0 h 85090"/>
                <a:gd name="connsiteX12" fmla="*/ 72390 w 72389"/>
                <a:gd name="connsiteY12" fmla="*/ 0 h 85090"/>
                <a:gd name="connsiteX13" fmla="*/ 72390 w 72389"/>
                <a:gd name="connsiteY13" fmla="*/ 82550 h 85090"/>
                <a:gd name="connsiteX14" fmla="*/ 58420 w 72389"/>
                <a:gd name="connsiteY14" fmla="*/ 82550 h 85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2389" h="85090">
                  <a:moveTo>
                    <a:pt x="58420" y="82550"/>
                  </a:moveTo>
                  <a:lnTo>
                    <a:pt x="58420" y="71120"/>
                  </a:lnTo>
                  <a:cubicBezTo>
                    <a:pt x="58420" y="67310"/>
                    <a:pt x="58420" y="64770"/>
                    <a:pt x="58420" y="64770"/>
                  </a:cubicBezTo>
                  <a:lnTo>
                    <a:pt x="58420" y="64770"/>
                  </a:lnTo>
                  <a:cubicBezTo>
                    <a:pt x="55880" y="72390"/>
                    <a:pt x="44450" y="85090"/>
                    <a:pt x="27940" y="85090"/>
                  </a:cubicBezTo>
                  <a:cubicBezTo>
                    <a:pt x="11430" y="85090"/>
                    <a:pt x="0" y="73660"/>
                    <a:pt x="0" y="52070"/>
                  </a:cubicBezTo>
                  <a:lnTo>
                    <a:pt x="0" y="0"/>
                  </a:lnTo>
                  <a:lnTo>
                    <a:pt x="15240" y="0"/>
                  </a:lnTo>
                  <a:lnTo>
                    <a:pt x="15240" y="48260"/>
                  </a:lnTo>
                  <a:cubicBezTo>
                    <a:pt x="15240" y="59690"/>
                    <a:pt x="17780" y="69850"/>
                    <a:pt x="30480" y="69850"/>
                  </a:cubicBezTo>
                  <a:cubicBezTo>
                    <a:pt x="43180" y="69850"/>
                    <a:pt x="57150" y="57150"/>
                    <a:pt x="57150" y="40640"/>
                  </a:cubicBezTo>
                  <a:lnTo>
                    <a:pt x="57150" y="0"/>
                  </a:lnTo>
                  <a:lnTo>
                    <a:pt x="72390" y="0"/>
                  </a:lnTo>
                  <a:lnTo>
                    <a:pt x="72390" y="82550"/>
                  </a:lnTo>
                  <a:lnTo>
                    <a:pt x="58420" y="825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D286D615-E6F3-A13E-E8DF-E710E8C26255}"/>
                </a:ext>
              </a:extLst>
            </p:cNvPr>
            <p:cNvSpPr/>
            <p:nvPr/>
          </p:nvSpPr>
          <p:spPr>
            <a:xfrm>
              <a:off x="3813809" y="6875780"/>
              <a:ext cx="57150" cy="109219"/>
            </a:xfrm>
            <a:custGeom>
              <a:avLst/>
              <a:gdLst>
                <a:gd name="connsiteX0" fmla="*/ 13970 w 57150"/>
                <a:gd name="connsiteY0" fmla="*/ 24130 h 109219"/>
                <a:gd name="connsiteX1" fmla="*/ 13970 w 57150"/>
                <a:gd name="connsiteY1" fmla="*/ 0 h 109219"/>
                <a:gd name="connsiteX2" fmla="*/ 29210 w 57150"/>
                <a:gd name="connsiteY2" fmla="*/ 0 h 109219"/>
                <a:gd name="connsiteX3" fmla="*/ 29210 w 57150"/>
                <a:gd name="connsiteY3" fmla="*/ 24130 h 109219"/>
                <a:gd name="connsiteX4" fmla="*/ 54610 w 57150"/>
                <a:gd name="connsiteY4" fmla="*/ 24130 h 109219"/>
                <a:gd name="connsiteX5" fmla="*/ 54610 w 57150"/>
                <a:gd name="connsiteY5" fmla="*/ 36830 h 109219"/>
                <a:gd name="connsiteX6" fmla="*/ 29210 w 57150"/>
                <a:gd name="connsiteY6" fmla="*/ 36830 h 109219"/>
                <a:gd name="connsiteX7" fmla="*/ 29210 w 57150"/>
                <a:gd name="connsiteY7" fmla="*/ 80010 h 109219"/>
                <a:gd name="connsiteX8" fmla="*/ 41910 w 57150"/>
                <a:gd name="connsiteY8" fmla="*/ 95250 h 109219"/>
                <a:gd name="connsiteX9" fmla="*/ 57150 w 57150"/>
                <a:gd name="connsiteY9" fmla="*/ 91439 h 109219"/>
                <a:gd name="connsiteX10" fmla="*/ 57150 w 57150"/>
                <a:gd name="connsiteY10" fmla="*/ 105410 h 109219"/>
                <a:gd name="connsiteX11" fmla="*/ 38100 w 57150"/>
                <a:gd name="connsiteY11" fmla="*/ 109220 h 109219"/>
                <a:gd name="connsiteX12" fmla="*/ 13970 w 57150"/>
                <a:gd name="connsiteY12" fmla="*/ 85089 h 109219"/>
                <a:gd name="connsiteX13" fmla="*/ 13970 w 57150"/>
                <a:gd name="connsiteY13" fmla="*/ 38100 h 109219"/>
                <a:gd name="connsiteX14" fmla="*/ 0 w 57150"/>
                <a:gd name="connsiteY14" fmla="*/ 38100 h 109219"/>
                <a:gd name="connsiteX15" fmla="*/ 0 w 57150"/>
                <a:gd name="connsiteY15" fmla="*/ 25400 h 109219"/>
                <a:gd name="connsiteX16" fmla="*/ 13970 w 57150"/>
                <a:gd name="connsiteY16" fmla="*/ 25400 h 109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7150" h="109219">
                  <a:moveTo>
                    <a:pt x="13970" y="24130"/>
                  </a:moveTo>
                  <a:lnTo>
                    <a:pt x="13970" y="0"/>
                  </a:lnTo>
                  <a:lnTo>
                    <a:pt x="29210" y="0"/>
                  </a:lnTo>
                  <a:lnTo>
                    <a:pt x="29210" y="24130"/>
                  </a:lnTo>
                  <a:lnTo>
                    <a:pt x="54610" y="24130"/>
                  </a:lnTo>
                  <a:lnTo>
                    <a:pt x="54610" y="36830"/>
                  </a:lnTo>
                  <a:lnTo>
                    <a:pt x="29210" y="36830"/>
                  </a:lnTo>
                  <a:lnTo>
                    <a:pt x="29210" y="80010"/>
                  </a:lnTo>
                  <a:cubicBezTo>
                    <a:pt x="29210" y="91439"/>
                    <a:pt x="34290" y="95250"/>
                    <a:pt x="41910" y="95250"/>
                  </a:cubicBezTo>
                  <a:cubicBezTo>
                    <a:pt x="49530" y="95250"/>
                    <a:pt x="53340" y="93980"/>
                    <a:pt x="57150" y="91439"/>
                  </a:cubicBezTo>
                  <a:lnTo>
                    <a:pt x="57150" y="105410"/>
                  </a:lnTo>
                  <a:cubicBezTo>
                    <a:pt x="53340" y="107950"/>
                    <a:pt x="46990" y="109220"/>
                    <a:pt x="38100" y="109220"/>
                  </a:cubicBezTo>
                  <a:cubicBezTo>
                    <a:pt x="26670" y="109220"/>
                    <a:pt x="13970" y="102870"/>
                    <a:pt x="13970" y="85089"/>
                  </a:cubicBezTo>
                  <a:lnTo>
                    <a:pt x="13970" y="38100"/>
                  </a:lnTo>
                  <a:lnTo>
                    <a:pt x="0" y="38100"/>
                  </a:lnTo>
                  <a:lnTo>
                    <a:pt x="0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2C0EF3F2-9FA9-7744-941C-67CE10D64184}"/>
                </a:ext>
              </a:extLst>
            </p:cNvPr>
            <p:cNvSpPr/>
            <p:nvPr/>
          </p:nvSpPr>
          <p:spPr>
            <a:xfrm>
              <a:off x="3921759" y="6863080"/>
              <a:ext cx="74930" cy="124459"/>
            </a:xfrm>
            <a:custGeom>
              <a:avLst/>
              <a:gdLst>
                <a:gd name="connsiteX0" fmla="*/ 1270 w 74930"/>
                <a:gd name="connsiteY0" fmla="*/ 114300 h 124459"/>
                <a:gd name="connsiteX1" fmla="*/ 1270 w 74930"/>
                <a:gd name="connsiteY1" fmla="*/ 99060 h 124459"/>
                <a:gd name="connsiteX2" fmla="*/ 34290 w 74930"/>
                <a:gd name="connsiteY2" fmla="*/ 107950 h 124459"/>
                <a:gd name="connsiteX3" fmla="*/ 59690 w 74930"/>
                <a:gd name="connsiteY3" fmla="*/ 91439 h 124459"/>
                <a:gd name="connsiteX4" fmla="*/ 33020 w 74930"/>
                <a:gd name="connsiteY4" fmla="*/ 67310 h 124459"/>
                <a:gd name="connsiteX5" fmla="*/ 0 w 74930"/>
                <a:gd name="connsiteY5" fmla="*/ 31750 h 124459"/>
                <a:gd name="connsiteX6" fmla="*/ 39370 w 74930"/>
                <a:gd name="connsiteY6" fmla="*/ 0 h 124459"/>
                <a:gd name="connsiteX7" fmla="*/ 68580 w 74930"/>
                <a:gd name="connsiteY7" fmla="*/ 6350 h 124459"/>
                <a:gd name="connsiteX8" fmla="*/ 68580 w 74930"/>
                <a:gd name="connsiteY8" fmla="*/ 21589 h 124459"/>
                <a:gd name="connsiteX9" fmla="*/ 39370 w 74930"/>
                <a:gd name="connsiteY9" fmla="*/ 15239 h 124459"/>
                <a:gd name="connsiteX10" fmla="*/ 13970 w 74930"/>
                <a:gd name="connsiteY10" fmla="*/ 33020 h 124459"/>
                <a:gd name="connsiteX11" fmla="*/ 40640 w 74930"/>
                <a:gd name="connsiteY11" fmla="*/ 57150 h 124459"/>
                <a:gd name="connsiteX12" fmla="*/ 74930 w 74930"/>
                <a:gd name="connsiteY12" fmla="*/ 92710 h 124459"/>
                <a:gd name="connsiteX13" fmla="*/ 34290 w 74930"/>
                <a:gd name="connsiteY13" fmla="*/ 124460 h 124459"/>
                <a:gd name="connsiteX14" fmla="*/ 0 w 74930"/>
                <a:gd name="connsiteY14" fmla="*/ 11811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4930" h="124459">
                  <a:moveTo>
                    <a:pt x="1270" y="114300"/>
                  </a:moveTo>
                  <a:lnTo>
                    <a:pt x="1270" y="99060"/>
                  </a:lnTo>
                  <a:cubicBezTo>
                    <a:pt x="10160" y="102870"/>
                    <a:pt x="21590" y="107950"/>
                    <a:pt x="34290" y="107950"/>
                  </a:cubicBezTo>
                  <a:cubicBezTo>
                    <a:pt x="46990" y="107950"/>
                    <a:pt x="59690" y="101600"/>
                    <a:pt x="59690" y="91439"/>
                  </a:cubicBezTo>
                  <a:cubicBezTo>
                    <a:pt x="59690" y="81280"/>
                    <a:pt x="53340" y="74930"/>
                    <a:pt x="33020" y="67310"/>
                  </a:cubicBezTo>
                  <a:cubicBezTo>
                    <a:pt x="10160" y="59689"/>
                    <a:pt x="0" y="49530"/>
                    <a:pt x="0" y="31750"/>
                  </a:cubicBezTo>
                  <a:cubicBezTo>
                    <a:pt x="0" y="13970"/>
                    <a:pt x="16510" y="0"/>
                    <a:pt x="39370" y="0"/>
                  </a:cubicBezTo>
                  <a:cubicBezTo>
                    <a:pt x="62230" y="0"/>
                    <a:pt x="62230" y="2539"/>
                    <a:pt x="68580" y="6350"/>
                  </a:cubicBezTo>
                  <a:lnTo>
                    <a:pt x="68580" y="21589"/>
                  </a:lnTo>
                  <a:cubicBezTo>
                    <a:pt x="62230" y="17780"/>
                    <a:pt x="50800" y="15239"/>
                    <a:pt x="39370" y="15239"/>
                  </a:cubicBezTo>
                  <a:cubicBezTo>
                    <a:pt x="27940" y="15239"/>
                    <a:pt x="13970" y="21589"/>
                    <a:pt x="13970" y="33020"/>
                  </a:cubicBezTo>
                  <a:cubicBezTo>
                    <a:pt x="13970" y="44450"/>
                    <a:pt x="20320" y="49530"/>
                    <a:pt x="40640" y="57150"/>
                  </a:cubicBezTo>
                  <a:cubicBezTo>
                    <a:pt x="63500" y="66039"/>
                    <a:pt x="74930" y="74930"/>
                    <a:pt x="74930" y="92710"/>
                  </a:cubicBezTo>
                  <a:cubicBezTo>
                    <a:pt x="74930" y="110489"/>
                    <a:pt x="59690" y="124460"/>
                    <a:pt x="34290" y="124460"/>
                  </a:cubicBezTo>
                  <a:cubicBezTo>
                    <a:pt x="8890" y="124460"/>
                    <a:pt x="7620" y="120650"/>
                    <a:pt x="0" y="1181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48CEC672-70D3-AF78-CBFE-20A3704287B6}"/>
                </a:ext>
              </a:extLst>
            </p:cNvPr>
            <p:cNvSpPr/>
            <p:nvPr/>
          </p:nvSpPr>
          <p:spPr>
            <a:xfrm>
              <a:off x="4005579" y="6875780"/>
              <a:ext cx="57150" cy="109219"/>
            </a:xfrm>
            <a:custGeom>
              <a:avLst/>
              <a:gdLst>
                <a:gd name="connsiteX0" fmla="*/ 13970 w 57150"/>
                <a:gd name="connsiteY0" fmla="*/ 24130 h 109219"/>
                <a:gd name="connsiteX1" fmla="*/ 13970 w 57150"/>
                <a:gd name="connsiteY1" fmla="*/ 0 h 109219"/>
                <a:gd name="connsiteX2" fmla="*/ 29210 w 57150"/>
                <a:gd name="connsiteY2" fmla="*/ 0 h 109219"/>
                <a:gd name="connsiteX3" fmla="*/ 29210 w 57150"/>
                <a:gd name="connsiteY3" fmla="*/ 24130 h 109219"/>
                <a:gd name="connsiteX4" fmla="*/ 54610 w 57150"/>
                <a:gd name="connsiteY4" fmla="*/ 24130 h 109219"/>
                <a:gd name="connsiteX5" fmla="*/ 54610 w 57150"/>
                <a:gd name="connsiteY5" fmla="*/ 36830 h 109219"/>
                <a:gd name="connsiteX6" fmla="*/ 29210 w 57150"/>
                <a:gd name="connsiteY6" fmla="*/ 36830 h 109219"/>
                <a:gd name="connsiteX7" fmla="*/ 29210 w 57150"/>
                <a:gd name="connsiteY7" fmla="*/ 80010 h 109219"/>
                <a:gd name="connsiteX8" fmla="*/ 41910 w 57150"/>
                <a:gd name="connsiteY8" fmla="*/ 95250 h 109219"/>
                <a:gd name="connsiteX9" fmla="*/ 57150 w 57150"/>
                <a:gd name="connsiteY9" fmla="*/ 91439 h 109219"/>
                <a:gd name="connsiteX10" fmla="*/ 57150 w 57150"/>
                <a:gd name="connsiteY10" fmla="*/ 105410 h 109219"/>
                <a:gd name="connsiteX11" fmla="*/ 38100 w 57150"/>
                <a:gd name="connsiteY11" fmla="*/ 109220 h 109219"/>
                <a:gd name="connsiteX12" fmla="*/ 13970 w 57150"/>
                <a:gd name="connsiteY12" fmla="*/ 85089 h 109219"/>
                <a:gd name="connsiteX13" fmla="*/ 13970 w 57150"/>
                <a:gd name="connsiteY13" fmla="*/ 38100 h 109219"/>
                <a:gd name="connsiteX14" fmla="*/ 0 w 57150"/>
                <a:gd name="connsiteY14" fmla="*/ 38100 h 109219"/>
                <a:gd name="connsiteX15" fmla="*/ 0 w 57150"/>
                <a:gd name="connsiteY15" fmla="*/ 25400 h 109219"/>
                <a:gd name="connsiteX16" fmla="*/ 13970 w 57150"/>
                <a:gd name="connsiteY16" fmla="*/ 25400 h 109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7150" h="109219">
                  <a:moveTo>
                    <a:pt x="13970" y="24130"/>
                  </a:moveTo>
                  <a:lnTo>
                    <a:pt x="13970" y="0"/>
                  </a:lnTo>
                  <a:lnTo>
                    <a:pt x="29210" y="0"/>
                  </a:lnTo>
                  <a:lnTo>
                    <a:pt x="29210" y="24130"/>
                  </a:lnTo>
                  <a:lnTo>
                    <a:pt x="54610" y="24130"/>
                  </a:lnTo>
                  <a:lnTo>
                    <a:pt x="54610" y="36830"/>
                  </a:lnTo>
                  <a:lnTo>
                    <a:pt x="29210" y="36830"/>
                  </a:lnTo>
                  <a:lnTo>
                    <a:pt x="29210" y="80010"/>
                  </a:lnTo>
                  <a:cubicBezTo>
                    <a:pt x="29210" y="91439"/>
                    <a:pt x="34290" y="95250"/>
                    <a:pt x="41910" y="95250"/>
                  </a:cubicBezTo>
                  <a:cubicBezTo>
                    <a:pt x="49530" y="95250"/>
                    <a:pt x="53340" y="93980"/>
                    <a:pt x="57150" y="91439"/>
                  </a:cubicBezTo>
                  <a:lnTo>
                    <a:pt x="57150" y="105410"/>
                  </a:lnTo>
                  <a:cubicBezTo>
                    <a:pt x="53340" y="107950"/>
                    <a:pt x="46990" y="109220"/>
                    <a:pt x="38100" y="109220"/>
                  </a:cubicBezTo>
                  <a:cubicBezTo>
                    <a:pt x="26670" y="109220"/>
                    <a:pt x="13970" y="102870"/>
                    <a:pt x="13970" y="85089"/>
                  </a:cubicBezTo>
                  <a:lnTo>
                    <a:pt x="13970" y="38100"/>
                  </a:lnTo>
                  <a:lnTo>
                    <a:pt x="0" y="38100"/>
                  </a:lnTo>
                  <a:lnTo>
                    <a:pt x="0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9F960998-F212-F19F-CA55-ACD27928A7D5}"/>
                </a:ext>
              </a:extLst>
            </p:cNvPr>
            <p:cNvSpPr/>
            <p:nvPr/>
          </p:nvSpPr>
          <p:spPr>
            <a:xfrm>
              <a:off x="4071620" y="6973569"/>
              <a:ext cx="25400" cy="34290"/>
            </a:xfrm>
            <a:custGeom>
              <a:avLst/>
              <a:gdLst>
                <a:gd name="connsiteX0" fmla="*/ 11430 w 25400"/>
                <a:gd name="connsiteY0" fmla="*/ 34290 h 34290"/>
                <a:gd name="connsiteX1" fmla="*/ 0 w 25400"/>
                <a:gd name="connsiteY1" fmla="*/ 34290 h 34290"/>
                <a:gd name="connsiteX2" fmla="*/ 10160 w 25400"/>
                <a:gd name="connsiteY2" fmla="*/ 0 h 34290"/>
                <a:gd name="connsiteX3" fmla="*/ 25400 w 25400"/>
                <a:gd name="connsiteY3" fmla="*/ 0 h 34290"/>
                <a:gd name="connsiteX4" fmla="*/ 11430 w 25400"/>
                <a:gd name="connsiteY4" fmla="*/ 34290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00" h="34290">
                  <a:moveTo>
                    <a:pt x="11430" y="34290"/>
                  </a:moveTo>
                  <a:lnTo>
                    <a:pt x="0" y="34290"/>
                  </a:lnTo>
                  <a:lnTo>
                    <a:pt x="10160" y="0"/>
                  </a:lnTo>
                  <a:lnTo>
                    <a:pt x="25400" y="0"/>
                  </a:lnTo>
                  <a:lnTo>
                    <a:pt x="1143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E629F1D2-A3CC-353D-8CBF-138012A7201E}"/>
                </a:ext>
              </a:extLst>
            </p:cNvPr>
            <p:cNvSpPr/>
            <p:nvPr/>
          </p:nvSpPr>
          <p:spPr>
            <a:xfrm>
              <a:off x="4146550" y="6864350"/>
              <a:ext cx="109220" cy="120650"/>
            </a:xfrm>
            <a:custGeom>
              <a:avLst/>
              <a:gdLst>
                <a:gd name="connsiteX0" fmla="*/ 54610 w 109220"/>
                <a:gd name="connsiteY0" fmla="*/ 120650 h 120650"/>
                <a:gd name="connsiteX1" fmla="*/ 54610 w 109220"/>
                <a:gd name="connsiteY1" fmla="*/ 120650 h 120650"/>
                <a:gd name="connsiteX2" fmla="*/ 0 w 109220"/>
                <a:gd name="connsiteY2" fmla="*/ 0 h 120650"/>
                <a:gd name="connsiteX3" fmla="*/ 16510 w 109220"/>
                <a:gd name="connsiteY3" fmla="*/ 0 h 120650"/>
                <a:gd name="connsiteX4" fmla="*/ 33020 w 109220"/>
                <a:gd name="connsiteY4" fmla="*/ 36830 h 120650"/>
                <a:gd name="connsiteX5" fmla="*/ 54610 w 109220"/>
                <a:gd name="connsiteY5" fmla="*/ 86360 h 120650"/>
                <a:gd name="connsiteX6" fmla="*/ 76200 w 109220"/>
                <a:gd name="connsiteY6" fmla="*/ 36830 h 120650"/>
                <a:gd name="connsiteX7" fmla="*/ 92710 w 109220"/>
                <a:gd name="connsiteY7" fmla="*/ 0 h 120650"/>
                <a:gd name="connsiteX8" fmla="*/ 109220 w 109220"/>
                <a:gd name="connsiteY8" fmla="*/ 0 h 120650"/>
                <a:gd name="connsiteX9" fmla="*/ 54610 w 109220"/>
                <a:gd name="connsiteY9" fmla="*/ 12065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9220" h="120650">
                  <a:moveTo>
                    <a:pt x="54610" y="120650"/>
                  </a:moveTo>
                  <a:lnTo>
                    <a:pt x="54610" y="120650"/>
                  </a:lnTo>
                  <a:lnTo>
                    <a:pt x="0" y="0"/>
                  </a:lnTo>
                  <a:lnTo>
                    <a:pt x="16510" y="0"/>
                  </a:lnTo>
                  <a:lnTo>
                    <a:pt x="33020" y="36830"/>
                  </a:lnTo>
                  <a:cubicBezTo>
                    <a:pt x="40640" y="55880"/>
                    <a:pt x="48260" y="69850"/>
                    <a:pt x="54610" y="86360"/>
                  </a:cubicBezTo>
                  <a:cubicBezTo>
                    <a:pt x="60960" y="69850"/>
                    <a:pt x="68580" y="55880"/>
                    <a:pt x="76200" y="36830"/>
                  </a:cubicBezTo>
                  <a:lnTo>
                    <a:pt x="92710" y="0"/>
                  </a:lnTo>
                  <a:lnTo>
                    <a:pt x="109220" y="0"/>
                  </a:lnTo>
                  <a:lnTo>
                    <a:pt x="54610" y="1206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D3A3860D-A196-E5ED-5306-7F628B803D4F}"/>
                </a:ext>
              </a:extLst>
            </p:cNvPr>
            <p:cNvSpPr/>
            <p:nvPr/>
          </p:nvSpPr>
          <p:spPr>
            <a:xfrm>
              <a:off x="4268470" y="6866890"/>
              <a:ext cx="20320" cy="115569"/>
            </a:xfrm>
            <a:custGeom>
              <a:avLst/>
              <a:gdLst>
                <a:gd name="connsiteX0" fmla="*/ 10160 w 20320"/>
                <a:gd name="connsiteY0" fmla="*/ 0 h 115569"/>
                <a:gd name="connsiteX1" fmla="*/ 20320 w 20320"/>
                <a:gd name="connsiteY1" fmla="*/ 8890 h 115569"/>
                <a:gd name="connsiteX2" fmla="*/ 10160 w 20320"/>
                <a:gd name="connsiteY2" fmla="*/ 17780 h 115569"/>
                <a:gd name="connsiteX3" fmla="*/ 0 w 20320"/>
                <a:gd name="connsiteY3" fmla="*/ 8890 h 115569"/>
                <a:gd name="connsiteX4" fmla="*/ 10160 w 20320"/>
                <a:gd name="connsiteY4" fmla="*/ 0 h 115569"/>
                <a:gd name="connsiteX5" fmla="*/ 17780 w 20320"/>
                <a:gd name="connsiteY5" fmla="*/ 33020 h 115569"/>
                <a:gd name="connsiteX6" fmla="*/ 17780 w 20320"/>
                <a:gd name="connsiteY6" fmla="*/ 115570 h 115569"/>
                <a:gd name="connsiteX7" fmla="*/ 2540 w 20320"/>
                <a:gd name="connsiteY7" fmla="*/ 115570 h 115569"/>
                <a:gd name="connsiteX8" fmla="*/ 2540 w 20320"/>
                <a:gd name="connsiteY8" fmla="*/ 33020 h 115569"/>
                <a:gd name="connsiteX9" fmla="*/ 17780 w 20320"/>
                <a:gd name="connsiteY9" fmla="*/ 33020 h 11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15569">
                  <a:moveTo>
                    <a:pt x="10160" y="0"/>
                  </a:moveTo>
                  <a:cubicBezTo>
                    <a:pt x="15240" y="0"/>
                    <a:pt x="20320" y="3810"/>
                    <a:pt x="20320" y="8890"/>
                  </a:cubicBezTo>
                  <a:cubicBezTo>
                    <a:pt x="20320" y="13970"/>
                    <a:pt x="16510" y="17780"/>
                    <a:pt x="1016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3020"/>
                  </a:moveTo>
                  <a:lnTo>
                    <a:pt x="17780" y="115570"/>
                  </a:lnTo>
                  <a:lnTo>
                    <a:pt x="2540" y="115570"/>
                  </a:lnTo>
                  <a:lnTo>
                    <a:pt x="2540" y="33020"/>
                  </a:lnTo>
                  <a:lnTo>
                    <a:pt x="17780" y="330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B63CDE32-61AD-ADED-0D07-979FD78F7AFD}"/>
                </a:ext>
              </a:extLst>
            </p:cNvPr>
            <p:cNvSpPr/>
            <p:nvPr/>
          </p:nvSpPr>
          <p:spPr>
            <a:xfrm>
              <a:off x="4314190" y="6898640"/>
              <a:ext cx="45773" cy="85090"/>
            </a:xfrm>
            <a:custGeom>
              <a:avLst/>
              <a:gdLst>
                <a:gd name="connsiteX0" fmla="*/ 0 w 45773"/>
                <a:gd name="connsiteY0" fmla="*/ 1270 h 85090"/>
                <a:gd name="connsiteX1" fmla="*/ 13970 w 45773"/>
                <a:gd name="connsiteY1" fmla="*/ 1270 h 85090"/>
                <a:gd name="connsiteX2" fmla="*/ 13970 w 45773"/>
                <a:gd name="connsiteY2" fmla="*/ 12700 h 85090"/>
                <a:gd name="connsiteX3" fmla="*/ 13970 w 45773"/>
                <a:gd name="connsiteY3" fmla="*/ 19050 h 85090"/>
                <a:gd name="connsiteX4" fmla="*/ 13970 w 45773"/>
                <a:gd name="connsiteY4" fmla="*/ 19050 h 85090"/>
                <a:gd name="connsiteX5" fmla="*/ 39370 w 45773"/>
                <a:gd name="connsiteY5" fmla="*/ 0 h 85090"/>
                <a:gd name="connsiteX6" fmla="*/ 44450 w 45773"/>
                <a:gd name="connsiteY6" fmla="*/ 0 h 85090"/>
                <a:gd name="connsiteX7" fmla="*/ 44450 w 45773"/>
                <a:gd name="connsiteY7" fmla="*/ 15240 h 85090"/>
                <a:gd name="connsiteX8" fmla="*/ 40640 w 45773"/>
                <a:gd name="connsiteY8" fmla="*/ 15240 h 85090"/>
                <a:gd name="connsiteX9" fmla="*/ 15240 w 45773"/>
                <a:gd name="connsiteY9" fmla="*/ 49530 h 85090"/>
                <a:gd name="connsiteX10" fmla="*/ 15240 w 45773"/>
                <a:gd name="connsiteY10" fmla="*/ 85090 h 85090"/>
                <a:gd name="connsiteX11" fmla="*/ 0 w 45773"/>
                <a:gd name="connsiteY11" fmla="*/ 85090 h 85090"/>
                <a:gd name="connsiteX12" fmla="*/ 0 w 45773"/>
                <a:gd name="connsiteY12" fmla="*/ 2540 h 85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773" h="85090">
                  <a:moveTo>
                    <a:pt x="0" y="1270"/>
                  </a:moveTo>
                  <a:lnTo>
                    <a:pt x="13970" y="1270"/>
                  </a:lnTo>
                  <a:lnTo>
                    <a:pt x="13970" y="12700"/>
                  </a:lnTo>
                  <a:cubicBezTo>
                    <a:pt x="13970" y="15240"/>
                    <a:pt x="13970" y="17780"/>
                    <a:pt x="13970" y="19050"/>
                  </a:cubicBezTo>
                  <a:lnTo>
                    <a:pt x="13970" y="19050"/>
                  </a:lnTo>
                  <a:cubicBezTo>
                    <a:pt x="19050" y="7620"/>
                    <a:pt x="27940" y="0"/>
                    <a:pt x="39370" y="0"/>
                  </a:cubicBezTo>
                  <a:cubicBezTo>
                    <a:pt x="50800" y="0"/>
                    <a:pt x="43180" y="0"/>
                    <a:pt x="44450" y="0"/>
                  </a:cubicBezTo>
                  <a:lnTo>
                    <a:pt x="44450" y="15240"/>
                  </a:lnTo>
                  <a:cubicBezTo>
                    <a:pt x="44450" y="15240"/>
                    <a:pt x="41910" y="15240"/>
                    <a:pt x="40640" y="15240"/>
                  </a:cubicBezTo>
                  <a:cubicBezTo>
                    <a:pt x="24130" y="15240"/>
                    <a:pt x="15240" y="33020"/>
                    <a:pt x="15240" y="49530"/>
                  </a:cubicBezTo>
                  <a:lnTo>
                    <a:pt x="15240" y="85090"/>
                  </a:lnTo>
                  <a:lnTo>
                    <a:pt x="0" y="8509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FA368C5D-ED89-FCF3-FBDC-8A878F8DB047}"/>
                </a:ext>
              </a:extLst>
            </p:cNvPr>
            <p:cNvSpPr/>
            <p:nvPr/>
          </p:nvSpPr>
          <p:spPr>
            <a:xfrm>
              <a:off x="4373879" y="6898640"/>
              <a:ext cx="78740" cy="120650"/>
            </a:xfrm>
            <a:custGeom>
              <a:avLst/>
              <a:gdLst>
                <a:gd name="connsiteX0" fmla="*/ 44450 w 78740"/>
                <a:gd name="connsiteY0" fmla="*/ 71120 h 120650"/>
                <a:gd name="connsiteX1" fmla="*/ 77470 w 78740"/>
                <a:gd name="connsiteY1" fmla="*/ 95250 h 120650"/>
                <a:gd name="connsiteX2" fmla="*/ 38100 w 78740"/>
                <a:gd name="connsiteY2" fmla="*/ 120650 h 120650"/>
                <a:gd name="connsiteX3" fmla="*/ 0 w 78740"/>
                <a:gd name="connsiteY3" fmla="*/ 97790 h 120650"/>
                <a:gd name="connsiteX4" fmla="*/ 22860 w 78740"/>
                <a:gd name="connsiteY4" fmla="*/ 77470 h 120650"/>
                <a:gd name="connsiteX5" fmla="*/ 10160 w 78740"/>
                <a:gd name="connsiteY5" fmla="*/ 67310 h 120650"/>
                <a:gd name="connsiteX6" fmla="*/ 21590 w 78740"/>
                <a:gd name="connsiteY6" fmla="*/ 55880 h 120650"/>
                <a:gd name="connsiteX7" fmla="*/ 2540 w 78740"/>
                <a:gd name="connsiteY7" fmla="*/ 29210 h 120650"/>
                <a:gd name="connsiteX8" fmla="*/ 35560 w 78740"/>
                <a:gd name="connsiteY8" fmla="*/ 0 h 120650"/>
                <a:gd name="connsiteX9" fmla="*/ 48260 w 78740"/>
                <a:gd name="connsiteY9" fmla="*/ 2540 h 120650"/>
                <a:gd name="connsiteX10" fmla="*/ 78740 w 78740"/>
                <a:gd name="connsiteY10" fmla="*/ 2540 h 120650"/>
                <a:gd name="connsiteX11" fmla="*/ 78740 w 78740"/>
                <a:gd name="connsiteY11" fmla="*/ 13970 h 120650"/>
                <a:gd name="connsiteX12" fmla="*/ 67310 w 78740"/>
                <a:gd name="connsiteY12" fmla="*/ 13970 h 120650"/>
                <a:gd name="connsiteX13" fmla="*/ 62230 w 78740"/>
                <a:gd name="connsiteY13" fmla="*/ 13970 h 120650"/>
                <a:gd name="connsiteX14" fmla="*/ 62230 w 78740"/>
                <a:gd name="connsiteY14" fmla="*/ 13970 h 120650"/>
                <a:gd name="connsiteX15" fmla="*/ 69850 w 78740"/>
                <a:gd name="connsiteY15" fmla="*/ 30480 h 120650"/>
                <a:gd name="connsiteX16" fmla="*/ 39370 w 78740"/>
                <a:gd name="connsiteY16" fmla="*/ 59690 h 120650"/>
                <a:gd name="connsiteX17" fmla="*/ 39370 w 78740"/>
                <a:gd name="connsiteY17" fmla="*/ 59690 h 120650"/>
                <a:gd name="connsiteX18" fmla="*/ 25400 w 78740"/>
                <a:gd name="connsiteY18" fmla="*/ 66040 h 120650"/>
                <a:gd name="connsiteX19" fmla="*/ 44450 w 78740"/>
                <a:gd name="connsiteY19" fmla="*/ 73660 h 120650"/>
                <a:gd name="connsiteX20" fmla="*/ 62230 w 78740"/>
                <a:gd name="connsiteY20" fmla="*/ 95250 h 120650"/>
                <a:gd name="connsiteX21" fmla="*/ 36830 w 78740"/>
                <a:gd name="connsiteY21" fmla="*/ 81280 h 120650"/>
                <a:gd name="connsiteX22" fmla="*/ 15240 w 78740"/>
                <a:gd name="connsiteY22" fmla="*/ 95250 h 120650"/>
                <a:gd name="connsiteX23" fmla="*/ 38100 w 78740"/>
                <a:gd name="connsiteY23" fmla="*/ 107950 h 120650"/>
                <a:gd name="connsiteX24" fmla="*/ 62230 w 78740"/>
                <a:gd name="connsiteY24" fmla="*/ 93980 h 120650"/>
                <a:gd name="connsiteX25" fmla="*/ 54610 w 78740"/>
                <a:gd name="connsiteY25" fmla="*/ 29210 h 120650"/>
                <a:gd name="connsiteX26" fmla="*/ 35560 w 78740"/>
                <a:gd name="connsiteY26" fmla="*/ 11430 h 120650"/>
                <a:gd name="connsiteX27" fmla="*/ 16510 w 78740"/>
                <a:gd name="connsiteY27" fmla="*/ 29210 h 120650"/>
                <a:gd name="connsiteX28" fmla="*/ 35560 w 78740"/>
                <a:gd name="connsiteY28" fmla="*/ 46990 h 120650"/>
                <a:gd name="connsiteX29" fmla="*/ 54610 w 78740"/>
                <a:gd name="connsiteY29" fmla="*/ 2921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8740" h="120650">
                  <a:moveTo>
                    <a:pt x="44450" y="71120"/>
                  </a:moveTo>
                  <a:cubicBezTo>
                    <a:pt x="66040" y="73660"/>
                    <a:pt x="77470" y="80010"/>
                    <a:pt x="77470" y="95250"/>
                  </a:cubicBezTo>
                  <a:cubicBezTo>
                    <a:pt x="77470" y="110490"/>
                    <a:pt x="60960" y="120650"/>
                    <a:pt x="38100" y="120650"/>
                  </a:cubicBezTo>
                  <a:cubicBezTo>
                    <a:pt x="15240" y="120650"/>
                    <a:pt x="0" y="113030"/>
                    <a:pt x="0" y="97790"/>
                  </a:cubicBezTo>
                  <a:cubicBezTo>
                    <a:pt x="0" y="82550"/>
                    <a:pt x="10160" y="80010"/>
                    <a:pt x="22860" y="77470"/>
                  </a:cubicBezTo>
                  <a:cubicBezTo>
                    <a:pt x="15240" y="77470"/>
                    <a:pt x="10160" y="72390"/>
                    <a:pt x="10160" y="67310"/>
                  </a:cubicBezTo>
                  <a:cubicBezTo>
                    <a:pt x="10160" y="62230"/>
                    <a:pt x="13970" y="58420"/>
                    <a:pt x="21590" y="55880"/>
                  </a:cubicBezTo>
                  <a:cubicBezTo>
                    <a:pt x="10160" y="52070"/>
                    <a:pt x="2540" y="41910"/>
                    <a:pt x="2540" y="29210"/>
                  </a:cubicBezTo>
                  <a:cubicBezTo>
                    <a:pt x="2540" y="16510"/>
                    <a:pt x="17780" y="0"/>
                    <a:pt x="35560" y="0"/>
                  </a:cubicBezTo>
                  <a:cubicBezTo>
                    <a:pt x="53340" y="0"/>
                    <a:pt x="44450" y="0"/>
                    <a:pt x="48260" y="2540"/>
                  </a:cubicBezTo>
                  <a:lnTo>
                    <a:pt x="78740" y="2540"/>
                  </a:lnTo>
                  <a:lnTo>
                    <a:pt x="78740" y="13970"/>
                  </a:lnTo>
                  <a:lnTo>
                    <a:pt x="67310" y="13970"/>
                  </a:lnTo>
                  <a:cubicBezTo>
                    <a:pt x="64770" y="13970"/>
                    <a:pt x="62230" y="13970"/>
                    <a:pt x="62230" y="13970"/>
                  </a:cubicBezTo>
                  <a:lnTo>
                    <a:pt x="62230" y="13970"/>
                  </a:lnTo>
                  <a:cubicBezTo>
                    <a:pt x="67310" y="17780"/>
                    <a:pt x="69850" y="24130"/>
                    <a:pt x="69850" y="30480"/>
                  </a:cubicBezTo>
                  <a:cubicBezTo>
                    <a:pt x="69850" y="46990"/>
                    <a:pt x="57150" y="58420"/>
                    <a:pt x="39370" y="59690"/>
                  </a:cubicBezTo>
                  <a:lnTo>
                    <a:pt x="39370" y="59690"/>
                  </a:lnTo>
                  <a:cubicBezTo>
                    <a:pt x="31750" y="59690"/>
                    <a:pt x="25400" y="63500"/>
                    <a:pt x="25400" y="66040"/>
                  </a:cubicBezTo>
                  <a:cubicBezTo>
                    <a:pt x="25400" y="68580"/>
                    <a:pt x="30480" y="71120"/>
                    <a:pt x="44450" y="73660"/>
                  </a:cubicBezTo>
                  <a:close/>
                  <a:moveTo>
                    <a:pt x="62230" y="95250"/>
                  </a:moveTo>
                  <a:cubicBezTo>
                    <a:pt x="62230" y="87630"/>
                    <a:pt x="55880" y="81280"/>
                    <a:pt x="36830" y="81280"/>
                  </a:cubicBezTo>
                  <a:cubicBezTo>
                    <a:pt x="17780" y="81280"/>
                    <a:pt x="15240" y="87630"/>
                    <a:pt x="15240" y="95250"/>
                  </a:cubicBezTo>
                  <a:cubicBezTo>
                    <a:pt x="15240" y="102870"/>
                    <a:pt x="25400" y="107950"/>
                    <a:pt x="38100" y="107950"/>
                  </a:cubicBezTo>
                  <a:cubicBezTo>
                    <a:pt x="50800" y="107950"/>
                    <a:pt x="62230" y="102870"/>
                    <a:pt x="62230" y="93980"/>
                  </a:cubicBezTo>
                  <a:close/>
                  <a:moveTo>
                    <a:pt x="54610" y="29210"/>
                  </a:moveTo>
                  <a:cubicBezTo>
                    <a:pt x="54610" y="19050"/>
                    <a:pt x="46990" y="11430"/>
                    <a:pt x="35560" y="11430"/>
                  </a:cubicBezTo>
                  <a:cubicBezTo>
                    <a:pt x="24130" y="11430"/>
                    <a:pt x="16510" y="19050"/>
                    <a:pt x="16510" y="29210"/>
                  </a:cubicBezTo>
                  <a:cubicBezTo>
                    <a:pt x="16510" y="39370"/>
                    <a:pt x="24130" y="46990"/>
                    <a:pt x="35560" y="46990"/>
                  </a:cubicBezTo>
                  <a:cubicBezTo>
                    <a:pt x="46990" y="46990"/>
                    <a:pt x="54610" y="39370"/>
                    <a:pt x="54610" y="292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72FE42D1-5FDF-F3B2-B9D8-F7C8D6BBA03A}"/>
                </a:ext>
              </a:extLst>
            </p:cNvPr>
            <p:cNvSpPr/>
            <p:nvPr/>
          </p:nvSpPr>
          <p:spPr>
            <a:xfrm>
              <a:off x="4467859" y="6866890"/>
              <a:ext cx="20320" cy="115569"/>
            </a:xfrm>
            <a:custGeom>
              <a:avLst/>
              <a:gdLst>
                <a:gd name="connsiteX0" fmla="*/ 10160 w 20320"/>
                <a:gd name="connsiteY0" fmla="*/ 0 h 115569"/>
                <a:gd name="connsiteX1" fmla="*/ 20320 w 20320"/>
                <a:gd name="connsiteY1" fmla="*/ 8890 h 115569"/>
                <a:gd name="connsiteX2" fmla="*/ 10160 w 20320"/>
                <a:gd name="connsiteY2" fmla="*/ 17780 h 115569"/>
                <a:gd name="connsiteX3" fmla="*/ 0 w 20320"/>
                <a:gd name="connsiteY3" fmla="*/ 8890 h 115569"/>
                <a:gd name="connsiteX4" fmla="*/ 10160 w 20320"/>
                <a:gd name="connsiteY4" fmla="*/ 0 h 115569"/>
                <a:gd name="connsiteX5" fmla="*/ 17780 w 20320"/>
                <a:gd name="connsiteY5" fmla="*/ 33020 h 115569"/>
                <a:gd name="connsiteX6" fmla="*/ 17780 w 20320"/>
                <a:gd name="connsiteY6" fmla="*/ 115570 h 115569"/>
                <a:gd name="connsiteX7" fmla="*/ 2540 w 20320"/>
                <a:gd name="connsiteY7" fmla="*/ 115570 h 115569"/>
                <a:gd name="connsiteX8" fmla="*/ 2540 w 20320"/>
                <a:gd name="connsiteY8" fmla="*/ 33020 h 115569"/>
                <a:gd name="connsiteX9" fmla="*/ 17780 w 20320"/>
                <a:gd name="connsiteY9" fmla="*/ 33020 h 11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15569">
                  <a:moveTo>
                    <a:pt x="10160" y="0"/>
                  </a:moveTo>
                  <a:cubicBezTo>
                    <a:pt x="15240" y="0"/>
                    <a:pt x="20320" y="3810"/>
                    <a:pt x="20320" y="8890"/>
                  </a:cubicBezTo>
                  <a:cubicBezTo>
                    <a:pt x="20320" y="13970"/>
                    <a:pt x="16510" y="17780"/>
                    <a:pt x="1016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3020"/>
                  </a:moveTo>
                  <a:lnTo>
                    <a:pt x="17780" y="115570"/>
                  </a:lnTo>
                  <a:lnTo>
                    <a:pt x="2540" y="115570"/>
                  </a:lnTo>
                  <a:lnTo>
                    <a:pt x="2540" y="33020"/>
                  </a:lnTo>
                  <a:lnTo>
                    <a:pt x="17780" y="330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CACF5A53-340B-8C61-9525-5A2F97ACAFB8}"/>
                </a:ext>
              </a:extLst>
            </p:cNvPr>
            <p:cNvSpPr/>
            <p:nvPr/>
          </p:nvSpPr>
          <p:spPr>
            <a:xfrm>
              <a:off x="4516120" y="6897369"/>
              <a:ext cx="73659" cy="85090"/>
            </a:xfrm>
            <a:custGeom>
              <a:avLst/>
              <a:gdLst>
                <a:gd name="connsiteX0" fmla="*/ 13970 w 73659"/>
                <a:gd name="connsiteY0" fmla="*/ 2540 h 85090"/>
                <a:gd name="connsiteX1" fmla="*/ 13970 w 73659"/>
                <a:gd name="connsiteY1" fmla="*/ 13970 h 85090"/>
                <a:gd name="connsiteX2" fmla="*/ 13970 w 73659"/>
                <a:gd name="connsiteY2" fmla="*/ 20320 h 85090"/>
                <a:gd name="connsiteX3" fmla="*/ 13970 w 73659"/>
                <a:gd name="connsiteY3" fmla="*/ 20320 h 85090"/>
                <a:gd name="connsiteX4" fmla="*/ 45720 w 73659"/>
                <a:gd name="connsiteY4" fmla="*/ 0 h 85090"/>
                <a:gd name="connsiteX5" fmla="*/ 73660 w 73659"/>
                <a:gd name="connsiteY5" fmla="*/ 33020 h 85090"/>
                <a:gd name="connsiteX6" fmla="*/ 73660 w 73659"/>
                <a:gd name="connsiteY6" fmla="*/ 85090 h 85090"/>
                <a:gd name="connsiteX7" fmla="*/ 58420 w 73659"/>
                <a:gd name="connsiteY7" fmla="*/ 85090 h 85090"/>
                <a:gd name="connsiteX8" fmla="*/ 58420 w 73659"/>
                <a:gd name="connsiteY8" fmla="*/ 36830 h 85090"/>
                <a:gd name="connsiteX9" fmla="*/ 43180 w 73659"/>
                <a:gd name="connsiteY9" fmla="*/ 15240 h 85090"/>
                <a:gd name="connsiteX10" fmla="*/ 15240 w 73659"/>
                <a:gd name="connsiteY10" fmla="*/ 44450 h 85090"/>
                <a:gd name="connsiteX11" fmla="*/ 15240 w 73659"/>
                <a:gd name="connsiteY11" fmla="*/ 85090 h 85090"/>
                <a:gd name="connsiteX12" fmla="*/ 0 w 73659"/>
                <a:gd name="connsiteY12" fmla="*/ 85090 h 85090"/>
                <a:gd name="connsiteX13" fmla="*/ 0 w 73659"/>
                <a:gd name="connsiteY13" fmla="*/ 2540 h 85090"/>
                <a:gd name="connsiteX14" fmla="*/ 13970 w 73659"/>
                <a:gd name="connsiteY14" fmla="*/ 2540 h 85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659" h="85090">
                  <a:moveTo>
                    <a:pt x="13970" y="2540"/>
                  </a:moveTo>
                  <a:lnTo>
                    <a:pt x="13970" y="13970"/>
                  </a:lnTo>
                  <a:cubicBezTo>
                    <a:pt x="13970" y="17780"/>
                    <a:pt x="13970" y="20320"/>
                    <a:pt x="13970" y="20320"/>
                  </a:cubicBezTo>
                  <a:lnTo>
                    <a:pt x="13970" y="20320"/>
                  </a:lnTo>
                  <a:cubicBezTo>
                    <a:pt x="16510" y="12700"/>
                    <a:pt x="27940" y="0"/>
                    <a:pt x="45720" y="0"/>
                  </a:cubicBezTo>
                  <a:cubicBezTo>
                    <a:pt x="63500" y="0"/>
                    <a:pt x="73660" y="11430"/>
                    <a:pt x="73660" y="33020"/>
                  </a:cubicBezTo>
                  <a:lnTo>
                    <a:pt x="73660" y="85090"/>
                  </a:lnTo>
                  <a:lnTo>
                    <a:pt x="58420" y="85090"/>
                  </a:lnTo>
                  <a:lnTo>
                    <a:pt x="58420" y="36830"/>
                  </a:lnTo>
                  <a:cubicBezTo>
                    <a:pt x="58420" y="25400"/>
                    <a:pt x="55880" y="15240"/>
                    <a:pt x="43180" y="15240"/>
                  </a:cubicBezTo>
                  <a:cubicBezTo>
                    <a:pt x="30480" y="15240"/>
                    <a:pt x="15240" y="27940"/>
                    <a:pt x="15240" y="44450"/>
                  </a:cubicBezTo>
                  <a:lnTo>
                    <a:pt x="15240" y="85090"/>
                  </a:lnTo>
                  <a:lnTo>
                    <a:pt x="0" y="85090"/>
                  </a:lnTo>
                  <a:lnTo>
                    <a:pt x="0" y="2540"/>
                  </a:lnTo>
                  <a:lnTo>
                    <a:pt x="1397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09D7C582-31AF-41F0-400B-0B68C4FBC446}"/>
                </a:ext>
              </a:extLst>
            </p:cNvPr>
            <p:cNvSpPr/>
            <p:nvPr/>
          </p:nvSpPr>
          <p:spPr>
            <a:xfrm>
              <a:off x="4615179" y="6866890"/>
              <a:ext cx="20320" cy="115569"/>
            </a:xfrm>
            <a:custGeom>
              <a:avLst/>
              <a:gdLst>
                <a:gd name="connsiteX0" fmla="*/ 10160 w 20320"/>
                <a:gd name="connsiteY0" fmla="*/ 0 h 115569"/>
                <a:gd name="connsiteX1" fmla="*/ 20320 w 20320"/>
                <a:gd name="connsiteY1" fmla="*/ 8890 h 115569"/>
                <a:gd name="connsiteX2" fmla="*/ 10160 w 20320"/>
                <a:gd name="connsiteY2" fmla="*/ 17780 h 115569"/>
                <a:gd name="connsiteX3" fmla="*/ 0 w 20320"/>
                <a:gd name="connsiteY3" fmla="*/ 8890 h 115569"/>
                <a:gd name="connsiteX4" fmla="*/ 10160 w 20320"/>
                <a:gd name="connsiteY4" fmla="*/ 0 h 115569"/>
                <a:gd name="connsiteX5" fmla="*/ 17780 w 20320"/>
                <a:gd name="connsiteY5" fmla="*/ 33020 h 115569"/>
                <a:gd name="connsiteX6" fmla="*/ 17780 w 20320"/>
                <a:gd name="connsiteY6" fmla="*/ 115570 h 115569"/>
                <a:gd name="connsiteX7" fmla="*/ 2540 w 20320"/>
                <a:gd name="connsiteY7" fmla="*/ 115570 h 115569"/>
                <a:gd name="connsiteX8" fmla="*/ 2540 w 20320"/>
                <a:gd name="connsiteY8" fmla="*/ 33020 h 115569"/>
                <a:gd name="connsiteX9" fmla="*/ 17780 w 20320"/>
                <a:gd name="connsiteY9" fmla="*/ 33020 h 11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15569">
                  <a:moveTo>
                    <a:pt x="10160" y="0"/>
                  </a:moveTo>
                  <a:cubicBezTo>
                    <a:pt x="15240" y="0"/>
                    <a:pt x="20320" y="3810"/>
                    <a:pt x="20320" y="8890"/>
                  </a:cubicBezTo>
                  <a:cubicBezTo>
                    <a:pt x="20320" y="13970"/>
                    <a:pt x="16510" y="17780"/>
                    <a:pt x="1016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3020"/>
                  </a:moveTo>
                  <a:lnTo>
                    <a:pt x="17780" y="115570"/>
                  </a:lnTo>
                  <a:lnTo>
                    <a:pt x="2540" y="115570"/>
                  </a:lnTo>
                  <a:lnTo>
                    <a:pt x="2540" y="33020"/>
                  </a:lnTo>
                  <a:lnTo>
                    <a:pt x="17780" y="330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861FF36E-D27B-D66E-5A46-3AB4E6725FA9}"/>
                </a:ext>
              </a:extLst>
            </p:cNvPr>
            <p:cNvSpPr/>
            <p:nvPr/>
          </p:nvSpPr>
          <p:spPr>
            <a:xfrm>
              <a:off x="4653279" y="6897369"/>
              <a:ext cx="69850" cy="85090"/>
            </a:xfrm>
            <a:custGeom>
              <a:avLst/>
              <a:gdLst>
                <a:gd name="connsiteX0" fmla="*/ 6350 w 69850"/>
                <a:gd name="connsiteY0" fmla="*/ 6350 h 85090"/>
                <a:gd name="connsiteX1" fmla="*/ 35560 w 69850"/>
                <a:gd name="connsiteY1" fmla="*/ 0 h 85090"/>
                <a:gd name="connsiteX2" fmla="*/ 69850 w 69850"/>
                <a:gd name="connsiteY2" fmla="*/ 31750 h 85090"/>
                <a:gd name="connsiteX3" fmla="*/ 69850 w 69850"/>
                <a:gd name="connsiteY3" fmla="*/ 83820 h 85090"/>
                <a:gd name="connsiteX4" fmla="*/ 55880 w 69850"/>
                <a:gd name="connsiteY4" fmla="*/ 83820 h 85090"/>
                <a:gd name="connsiteX5" fmla="*/ 55880 w 69850"/>
                <a:gd name="connsiteY5" fmla="*/ 73661 h 85090"/>
                <a:gd name="connsiteX6" fmla="*/ 55880 w 69850"/>
                <a:gd name="connsiteY6" fmla="*/ 67311 h 85090"/>
                <a:gd name="connsiteX7" fmla="*/ 55880 w 69850"/>
                <a:gd name="connsiteY7" fmla="*/ 67311 h 85090"/>
                <a:gd name="connsiteX8" fmla="*/ 26670 w 69850"/>
                <a:gd name="connsiteY8" fmla="*/ 85090 h 85090"/>
                <a:gd name="connsiteX9" fmla="*/ 0 w 69850"/>
                <a:gd name="connsiteY9" fmla="*/ 60961 h 85090"/>
                <a:gd name="connsiteX10" fmla="*/ 53340 w 69850"/>
                <a:gd name="connsiteY10" fmla="*/ 35561 h 85090"/>
                <a:gd name="connsiteX11" fmla="*/ 53340 w 69850"/>
                <a:gd name="connsiteY11" fmla="*/ 31750 h 85090"/>
                <a:gd name="connsiteX12" fmla="*/ 31750 w 69850"/>
                <a:gd name="connsiteY12" fmla="*/ 12700 h 85090"/>
                <a:gd name="connsiteX13" fmla="*/ 5080 w 69850"/>
                <a:gd name="connsiteY13" fmla="*/ 19050 h 85090"/>
                <a:gd name="connsiteX14" fmla="*/ 5080 w 69850"/>
                <a:gd name="connsiteY14" fmla="*/ 5080 h 85090"/>
                <a:gd name="connsiteX15" fmla="*/ 54610 w 69850"/>
                <a:gd name="connsiteY15" fmla="*/ 48261 h 85090"/>
                <a:gd name="connsiteX16" fmla="*/ 16510 w 69850"/>
                <a:gd name="connsiteY16" fmla="*/ 62230 h 85090"/>
                <a:gd name="connsiteX17" fmla="*/ 30480 w 69850"/>
                <a:gd name="connsiteY17" fmla="*/ 74930 h 85090"/>
                <a:gd name="connsiteX18" fmla="*/ 55880 w 69850"/>
                <a:gd name="connsiteY18" fmla="*/ 48261 h 85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850" h="85090">
                  <a:moveTo>
                    <a:pt x="6350" y="6350"/>
                  </a:moveTo>
                  <a:cubicBezTo>
                    <a:pt x="11430" y="3811"/>
                    <a:pt x="21590" y="0"/>
                    <a:pt x="35560" y="0"/>
                  </a:cubicBezTo>
                  <a:cubicBezTo>
                    <a:pt x="58420" y="0"/>
                    <a:pt x="69850" y="11430"/>
                    <a:pt x="69850" y="31750"/>
                  </a:cubicBezTo>
                  <a:lnTo>
                    <a:pt x="69850" y="83820"/>
                  </a:lnTo>
                  <a:lnTo>
                    <a:pt x="55880" y="83820"/>
                  </a:lnTo>
                  <a:lnTo>
                    <a:pt x="55880" y="73661"/>
                  </a:lnTo>
                  <a:cubicBezTo>
                    <a:pt x="55880" y="69850"/>
                    <a:pt x="55880" y="67311"/>
                    <a:pt x="55880" y="67311"/>
                  </a:cubicBezTo>
                  <a:lnTo>
                    <a:pt x="55880" y="67311"/>
                  </a:lnTo>
                  <a:cubicBezTo>
                    <a:pt x="55880" y="69850"/>
                    <a:pt x="45720" y="85090"/>
                    <a:pt x="26670" y="85090"/>
                  </a:cubicBezTo>
                  <a:cubicBezTo>
                    <a:pt x="7620" y="85090"/>
                    <a:pt x="0" y="76200"/>
                    <a:pt x="0" y="60961"/>
                  </a:cubicBezTo>
                  <a:cubicBezTo>
                    <a:pt x="0" y="45720"/>
                    <a:pt x="19050" y="30480"/>
                    <a:pt x="53340" y="35561"/>
                  </a:cubicBezTo>
                  <a:lnTo>
                    <a:pt x="53340" y="31750"/>
                  </a:lnTo>
                  <a:cubicBezTo>
                    <a:pt x="53340" y="17780"/>
                    <a:pt x="44450" y="12700"/>
                    <a:pt x="31750" y="12700"/>
                  </a:cubicBezTo>
                  <a:cubicBezTo>
                    <a:pt x="19050" y="12700"/>
                    <a:pt x="10160" y="16511"/>
                    <a:pt x="5080" y="19050"/>
                  </a:cubicBezTo>
                  <a:lnTo>
                    <a:pt x="5080" y="5080"/>
                  </a:lnTo>
                  <a:close/>
                  <a:moveTo>
                    <a:pt x="54610" y="48261"/>
                  </a:moveTo>
                  <a:cubicBezTo>
                    <a:pt x="27940" y="44450"/>
                    <a:pt x="16510" y="50800"/>
                    <a:pt x="16510" y="62230"/>
                  </a:cubicBezTo>
                  <a:cubicBezTo>
                    <a:pt x="16510" y="73661"/>
                    <a:pt x="21590" y="74930"/>
                    <a:pt x="30480" y="74930"/>
                  </a:cubicBezTo>
                  <a:cubicBezTo>
                    <a:pt x="44450" y="74930"/>
                    <a:pt x="55880" y="60961"/>
                    <a:pt x="55880" y="48261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 144">
              <a:extLst>
                <a:ext uri="{FF2B5EF4-FFF2-40B4-BE49-F238E27FC236}">
                  <a16:creationId xmlns:a16="http://schemas.microsoft.com/office/drawing/2014/main" id="{481891C5-3F82-5BDD-3DA9-F7FF1BB61782}"/>
                </a:ext>
              </a:extLst>
            </p:cNvPr>
            <p:cNvSpPr/>
            <p:nvPr/>
          </p:nvSpPr>
          <p:spPr>
            <a:xfrm>
              <a:off x="4737100" y="6973569"/>
              <a:ext cx="25400" cy="34290"/>
            </a:xfrm>
            <a:custGeom>
              <a:avLst/>
              <a:gdLst>
                <a:gd name="connsiteX0" fmla="*/ 11430 w 25400"/>
                <a:gd name="connsiteY0" fmla="*/ 34290 h 34290"/>
                <a:gd name="connsiteX1" fmla="*/ 0 w 25400"/>
                <a:gd name="connsiteY1" fmla="*/ 34290 h 34290"/>
                <a:gd name="connsiteX2" fmla="*/ 10160 w 25400"/>
                <a:gd name="connsiteY2" fmla="*/ 0 h 34290"/>
                <a:gd name="connsiteX3" fmla="*/ 25400 w 25400"/>
                <a:gd name="connsiteY3" fmla="*/ 0 h 34290"/>
                <a:gd name="connsiteX4" fmla="*/ 11430 w 25400"/>
                <a:gd name="connsiteY4" fmla="*/ 34290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00" h="34290">
                  <a:moveTo>
                    <a:pt x="11430" y="34290"/>
                  </a:moveTo>
                  <a:lnTo>
                    <a:pt x="0" y="34290"/>
                  </a:lnTo>
                  <a:lnTo>
                    <a:pt x="10160" y="0"/>
                  </a:lnTo>
                  <a:lnTo>
                    <a:pt x="25400" y="0"/>
                  </a:lnTo>
                  <a:lnTo>
                    <a:pt x="1143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3C1AF0D1-EBCA-FC32-D081-CC4CD9FB8A23}"/>
                </a:ext>
              </a:extLst>
            </p:cNvPr>
            <p:cNvSpPr/>
            <p:nvPr/>
          </p:nvSpPr>
          <p:spPr>
            <a:xfrm>
              <a:off x="4829809" y="6861809"/>
              <a:ext cx="107950" cy="120650"/>
            </a:xfrm>
            <a:custGeom>
              <a:avLst/>
              <a:gdLst>
                <a:gd name="connsiteX0" fmla="*/ 17780 w 107950"/>
                <a:gd name="connsiteY0" fmla="*/ 44450 h 120650"/>
                <a:gd name="connsiteX1" fmla="*/ 15240 w 107950"/>
                <a:gd name="connsiteY1" fmla="*/ 40640 h 120650"/>
                <a:gd name="connsiteX2" fmla="*/ 15240 w 107950"/>
                <a:gd name="connsiteY2" fmla="*/ 120650 h 120650"/>
                <a:gd name="connsiteX3" fmla="*/ 0 w 107950"/>
                <a:gd name="connsiteY3" fmla="*/ 120650 h 120650"/>
                <a:gd name="connsiteX4" fmla="*/ 0 w 107950"/>
                <a:gd name="connsiteY4" fmla="*/ 0 h 120650"/>
                <a:gd name="connsiteX5" fmla="*/ 0 w 107950"/>
                <a:gd name="connsiteY5" fmla="*/ 0 h 120650"/>
                <a:gd name="connsiteX6" fmla="*/ 53340 w 107950"/>
                <a:gd name="connsiteY6" fmla="*/ 66040 h 120650"/>
                <a:gd name="connsiteX7" fmla="*/ 107950 w 107950"/>
                <a:gd name="connsiteY7" fmla="*/ 0 h 120650"/>
                <a:gd name="connsiteX8" fmla="*/ 107950 w 107950"/>
                <a:gd name="connsiteY8" fmla="*/ 0 h 120650"/>
                <a:gd name="connsiteX9" fmla="*/ 107950 w 107950"/>
                <a:gd name="connsiteY9" fmla="*/ 120650 h 120650"/>
                <a:gd name="connsiteX10" fmla="*/ 92710 w 107950"/>
                <a:gd name="connsiteY10" fmla="*/ 120650 h 120650"/>
                <a:gd name="connsiteX11" fmla="*/ 92710 w 107950"/>
                <a:gd name="connsiteY11" fmla="*/ 40640 h 120650"/>
                <a:gd name="connsiteX12" fmla="*/ 90170 w 107950"/>
                <a:gd name="connsiteY12" fmla="*/ 44450 h 120650"/>
                <a:gd name="connsiteX13" fmla="*/ 54610 w 107950"/>
                <a:gd name="connsiteY13" fmla="*/ 87630 h 120650"/>
                <a:gd name="connsiteX14" fmla="*/ 19050 w 107950"/>
                <a:gd name="connsiteY14" fmla="*/ 4445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7950" h="120650">
                  <a:moveTo>
                    <a:pt x="17780" y="44450"/>
                  </a:moveTo>
                  <a:lnTo>
                    <a:pt x="15240" y="40640"/>
                  </a:lnTo>
                  <a:lnTo>
                    <a:pt x="15240" y="120650"/>
                  </a:lnTo>
                  <a:lnTo>
                    <a:pt x="0" y="12065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3340" y="66040"/>
                  </a:lnTo>
                  <a:lnTo>
                    <a:pt x="107950" y="0"/>
                  </a:lnTo>
                  <a:lnTo>
                    <a:pt x="107950" y="0"/>
                  </a:lnTo>
                  <a:lnTo>
                    <a:pt x="107950" y="120650"/>
                  </a:lnTo>
                  <a:lnTo>
                    <a:pt x="92710" y="120650"/>
                  </a:lnTo>
                  <a:lnTo>
                    <a:pt x="92710" y="40640"/>
                  </a:lnTo>
                  <a:lnTo>
                    <a:pt x="90170" y="44450"/>
                  </a:lnTo>
                  <a:lnTo>
                    <a:pt x="54610" y="87630"/>
                  </a:lnTo>
                  <a:lnTo>
                    <a:pt x="19050" y="444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 146">
              <a:extLst>
                <a:ext uri="{FF2B5EF4-FFF2-40B4-BE49-F238E27FC236}">
                  <a16:creationId xmlns:a16="http://schemas.microsoft.com/office/drawing/2014/main" id="{CFF4AB9E-0D04-6316-941B-3B57FFF1DC3D}"/>
                </a:ext>
              </a:extLst>
            </p:cNvPr>
            <p:cNvSpPr/>
            <p:nvPr/>
          </p:nvSpPr>
          <p:spPr>
            <a:xfrm>
              <a:off x="4975859" y="6863080"/>
              <a:ext cx="92710" cy="121919"/>
            </a:xfrm>
            <a:custGeom>
              <a:avLst/>
              <a:gdLst>
                <a:gd name="connsiteX0" fmla="*/ 92710 w 92710"/>
                <a:gd name="connsiteY0" fmla="*/ 121920 h 121919"/>
                <a:gd name="connsiteX1" fmla="*/ 19050 w 92710"/>
                <a:gd name="connsiteY1" fmla="*/ 41910 h 121919"/>
                <a:gd name="connsiteX2" fmla="*/ 15240 w 92710"/>
                <a:gd name="connsiteY2" fmla="*/ 38100 h 121919"/>
                <a:gd name="connsiteX3" fmla="*/ 15240 w 92710"/>
                <a:gd name="connsiteY3" fmla="*/ 120650 h 121919"/>
                <a:gd name="connsiteX4" fmla="*/ 0 w 92710"/>
                <a:gd name="connsiteY4" fmla="*/ 120650 h 121919"/>
                <a:gd name="connsiteX5" fmla="*/ 0 w 92710"/>
                <a:gd name="connsiteY5" fmla="*/ 0 h 121919"/>
                <a:gd name="connsiteX6" fmla="*/ 0 w 92710"/>
                <a:gd name="connsiteY6" fmla="*/ 0 h 121919"/>
                <a:gd name="connsiteX7" fmla="*/ 73660 w 92710"/>
                <a:gd name="connsiteY7" fmla="*/ 80010 h 121919"/>
                <a:gd name="connsiteX8" fmla="*/ 77470 w 92710"/>
                <a:gd name="connsiteY8" fmla="*/ 83820 h 121919"/>
                <a:gd name="connsiteX9" fmla="*/ 77470 w 92710"/>
                <a:gd name="connsiteY9" fmla="*/ 1270 h 121919"/>
                <a:gd name="connsiteX10" fmla="*/ 92710 w 92710"/>
                <a:gd name="connsiteY10" fmla="*/ 1270 h 121919"/>
                <a:gd name="connsiteX11" fmla="*/ 92710 w 92710"/>
                <a:gd name="connsiteY11" fmla="*/ 121920 h 121919"/>
                <a:gd name="connsiteX12" fmla="*/ 92710 w 92710"/>
                <a:gd name="connsiteY12" fmla="*/ 121920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710" h="121919">
                  <a:moveTo>
                    <a:pt x="92710" y="121920"/>
                  </a:moveTo>
                  <a:lnTo>
                    <a:pt x="19050" y="41910"/>
                  </a:lnTo>
                  <a:lnTo>
                    <a:pt x="15240" y="38100"/>
                  </a:lnTo>
                  <a:lnTo>
                    <a:pt x="15240" y="120650"/>
                  </a:lnTo>
                  <a:lnTo>
                    <a:pt x="0" y="120650"/>
                  </a:lnTo>
                  <a:lnTo>
                    <a:pt x="0" y="0"/>
                  </a:lnTo>
                  <a:lnTo>
                    <a:pt x="0" y="0"/>
                  </a:lnTo>
                  <a:lnTo>
                    <a:pt x="73660" y="80010"/>
                  </a:lnTo>
                  <a:lnTo>
                    <a:pt x="77470" y="83820"/>
                  </a:lnTo>
                  <a:lnTo>
                    <a:pt x="77470" y="1270"/>
                  </a:lnTo>
                  <a:lnTo>
                    <a:pt x="92710" y="1270"/>
                  </a:lnTo>
                  <a:lnTo>
                    <a:pt x="92710" y="121920"/>
                  </a:lnTo>
                  <a:lnTo>
                    <a:pt x="92710" y="1219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68E0A2AA-5345-28DB-01CF-52FAFF753A5F}"/>
                </a:ext>
              </a:extLst>
            </p:cNvPr>
            <p:cNvSpPr/>
            <p:nvPr/>
          </p:nvSpPr>
          <p:spPr>
            <a:xfrm>
              <a:off x="5135879" y="6863080"/>
              <a:ext cx="72390" cy="121919"/>
            </a:xfrm>
            <a:custGeom>
              <a:avLst/>
              <a:gdLst>
                <a:gd name="connsiteX0" fmla="*/ 0 w 72390"/>
                <a:gd name="connsiteY0" fmla="*/ 99060 h 121919"/>
                <a:gd name="connsiteX1" fmla="*/ 26670 w 72390"/>
                <a:gd name="connsiteY1" fmla="*/ 106680 h 121919"/>
                <a:gd name="connsiteX2" fmla="*/ 54610 w 72390"/>
                <a:gd name="connsiteY2" fmla="*/ 81280 h 121919"/>
                <a:gd name="connsiteX3" fmla="*/ 26670 w 72390"/>
                <a:gd name="connsiteY3" fmla="*/ 57150 h 121919"/>
                <a:gd name="connsiteX4" fmla="*/ 3810 w 72390"/>
                <a:gd name="connsiteY4" fmla="*/ 62230 h 121919"/>
                <a:gd name="connsiteX5" fmla="*/ 6350 w 72390"/>
                <a:gd name="connsiteY5" fmla="*/ 0 h 121919"/>
                <a:gd name="connsiteX6" fmla="*/ 64770 w 72390"/>
                <a:gd name="connsiteY6" fmla="*/ 0 h 121919"/>
                <a:gd name="connsiteX7" fmla="*/ 64770 w 72390"/>
                <a:gd name="connsiteY7" fmla="*/ 13970 h 121919"/>
                <a:gd name="connsiteX8" fmla="*/ 20320 w 72390"/>
                <a:gd name="connsiteY8" fmla="*/ 13970 h 121919"/>
                <a:gd name="connsiteX9" fmla="*/ 20320 w 72390"/>
                <a:gd name="connsiteY9" fmla="*/ 46989 h 121919"/>
                <a:gd name="connsiteX10" fmla="*/ 33020 w 72390"/>
                <a:gd name="connsiteY10" fmla="*/ 44450 h 121919"/>
                <a:gd name="connsiteX11" fmla="*/ 72390 w 72390"/>
                <a:gd name="connsiteY11" fmla="*/ 83820 h 121919"/>
                <a:gd name="connsiteX12" fmla="*/ 30480 w 72390"/>
                <a:gd name="connsiteY12" fmla="*/ 121920 h 121919"/>
                <a:gd name="connsiteX13" fmla="*/ 2540 w 72390"/>
                <a:gd name="connsiteY13" fmla="*/ 114300 h 121919"/>
                <a:gd name="connsiteX14" fmla="*/ 2540 w 72390"/>
                <a:gd name="connsiteY14" fmla="*/ 100330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2390" h="121919">
                  <a:moveTo>
                    <a:pt x="0" y="99060"/>
                  </a:moveTo>
                  <a:cubicBezTo>
                    <a:pt x="6350" y="104139"/>
                    <a:pt x="15240" y="106680"/>
                    <a:pt x="26670" y="106680"/>
                  </a:cubicBezTo>
                  <a:cubicBezTo>
                    <a:pt x="41910" y="106680"/>
                    <a:pt x="54610" y="97789"/>
                    <a:pt x="54610" y="81280"/>
                  </a:cubicBezTo>
                  <a:cubicBezTo>
                    <a:pt x="54610" y="64770"/>
                    <a:pt x="41910" y="57150"/>
                    <a:pt x="26670" y="57150"/>
                  </a:cubicBezTo>
                  <a:cubicBezTo>
                    <a:pt x="11430" y="57150"/>
                    <a:pt x="6350" y="60960"/>
                    <a:pt x="3810" y="62230"/>
                  </a:cubicBezTo>
                  <a:lnTo>
                    <a:pt x="6350" y="0"/>
                  </a:lnTo>
                  <a:lnTo>
                    <a:pt x="64770" y="0"/>
                  </a:lnTo>
                  <a:lnTo>
                    <a:pt x="64770" y="13970"/>
                  </a:lnTo>
                  <a:lnTo>
                    <a:pt x="20320" y="13970"/>
                  </a:lnTo>
                  <a:lnTo>
                    <a:pt x="20320" y="46989"/>
                  </a:lnTo>
                  <a:cubicBezTo>
                    <a:pt x="20320" y="46989"/>
                    <a:pt x="25400" y="44450"/>
                    <a:pt x="33020" y="44450"/>
                  </a:cubicBezTo>
                  <a:cubicBezTo>
                    <a:pt x="54610" y="44450"/>
                    <a:pt x="72390" y="59689"/>
                    <a:pt x="72390" y="83820"/>
                  </a:cubicBezTo>
                  <a:cubicBezTo>
                    <a:pt x="72390" y="107950"/>
                    <a:pt x="54610" y="121920"/>
                    <a:pt x="30480" y="121920"/>
                  </a:cubicBezTo>
                  <a:cubicBezTo>
                    <a:pt x="6350" y="121920"/>
                    <a:pt x="8890" y="119380"/>
                    <a:pt x="2540" y="114300"/>
                  </a:cubicBezTo>
                  <a:lnTo>
                    <a:pt x="2540" y="1003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 148">
              <a:extLst>
                <a:ext uri="{FF2B5EF4-FFF2-40B4-BE49-F238E27FC236}">
                  <a16:creationId xmlns:a16="http://schemas.microsoft.com/office/drawing/2014/main" id="{1E71B947-1CDD-82EF-EA47-EE3FB74203A2}"/>
                </a:ext>
              </a:extLst>
            </p:cNvPr>
            <p:cNvSpPr/>
            <p:nvPr/>
          </p:nvSpPr>
          <p:spPr>
            <a:xfrm>
              <a:off x="5224779" y="6863080"/>
              <a:ext cx="72390" cy="121919"/>
            </a:xfrm>
            <a:custGeom>
              <a:avLst/>
              <a:gdLst>
                <a:gd name="connsiteX0" fmla="*/ 0 w 72390"/>
                <a:gd name="connsiteY0" fmla="*/ 99060 h 121919"/>
                <a:gd name="connsiteX1" fmla="*/ 26670 w 72390"/>
                <a:gd name="connsiteY1" fmla="*/ 106680 h 121919"/>
                <a:gd name="connsiteX2" fmla="*/ 54610 w 72390"/>
                <a:gd name="connsiteY2" fmla="*/ 81280 h 121919"/>
                <a:gd name="connsiteX3" fmla="*/ 26670 w 72390"/>
                <a:gd name="connsiteY3" fmla="*/ 57150 h 121919"/>
                <a:gd name="connsiteX4" fmla="*/ 3810 w 72390"/>
                <a:gd name="connsiteY4" fmla="*/ 62230 h 121919"/>
                <a:gd name="connsiteX5" fmla="*/ 6350 w 72390"/>
                <a:gd name="connsiteY5" fmla="*/ 0 h 121919"/>
                <a:gd name="connsiteX6" fmla="*/ 64770 w 72390"/>
                <a:gd name="connsiteY6" fmla="*/ 0 h 121919"/>
                <a:gd name="connsiteX7" fmla="*/ 64770 w 72390"/>
                <a:gd name="connsiteY7" fmla="*/ 13970 h 121919"/>
                <a:gd name="connsiteX8" fmla="*/ 20320 w 72390"/>
                <a:gd name="connsiteY8" fmla="*/ 13970 h 121919"/>
                <a:gd name="connsiteX9" fmla="*/ 20320 w 72390"/>
                <a:gd name="connsiteY9" fmla="*/ 46989 h 121919"/>
                <a:gd name="connsiteX10" fmla="*/ 33020 w 72390"/>
                <a:gd name="connsiteY10" fmla="*/ 44450 h 121919"/>
                <a:gd name="connsiteX11" fmla="*/ 72390 w 72390"/>
                <a:gd name="connsiteY11" fmla="*/ 83820 h 121919"/>
                <a:gd name="connsiteX12" fmla="*/ 30480 w 72390"/>
                <a:gd name="connsiteY12" fmla="*/ 121920 h 121919"/>
                <a:gd name="connsiteX13" fmla="*/ 2540 w 72390"/>
                <a:gd name="connsiteY13" fmla="*/ 114300 h 121919"/>
                <a:gd name="connsiteX14" fmla="*/ 2540 w 72390"/>
                <a:gd name="connsiteY14" fmla="*/ 100330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2390" h="121919">
                  <a:moveTo>
                    <a:pt x="0" y="99060"/>
                  </a:moveTo>
                  <a:cubicBezTo>
                    <a:pt x="6350" y="104139"/>
                    <a:pt x="15240" y="106680"/>
                    <a:pt x="26670" y="106680"/>
                  </a:cubicBezTo>
                  <a:cubicBezTo>
                    <a:pt x="41910" y="106680"/>
                    <a:pt x="54610" y="97789"/>
                    <a:pt x="54610" y="81280"/>
                  </a:cubicBezTo>
                  <a:cubicBezTo>
                    <a:pt x="54610" y="64770"/>
                    <a:pt x="41910" y="57150"/>
                    <a:pt x="26670" y="57150"/>
                  </a:cubicBezTo>
                  <a:cubicBezTo>
                    <a:pt x="11430" y="57150"/>
                    <a:pt x="6350" y="60960"/>
                    <a:pt x="3810" y="62230"/>
                  </a:cubicBezTo>
                  <a:lnTo>
                    <a:pt x="6350" y="0"/>
                  </a:lnTo>
                  <a:lnTo>
                    <a:pt x="64770" y="0"/>
                  </a:lnTo>
                  <a:lnTo>
                    <a:pt x="64770" y="13970"/>
                  </a:lnTo>
                  <a:lnTo>
                    <a:pt x="20320" y="13970"/>
                  </a:lnTo>
                  <a:lnTo>
                    <a:pt x="20320" y="46989"/>
                  </a:lnTo>
                  <a:cubicBezTo>
                    <a:pt x="20320" y="46989"/>
                    <a:pt x="25400" y="44450"/>
                    <a:pt x="33020" y="44450"/>
                  </a:cubicBezTo>
                  <a:cubicBezTo>
                    <a:pt x="54610" y="44450"/>
                    <a:pt x="72390" y="59689"/>
                    <a:pt x="72390" y="83820"/>
                  </a:cubicBezTo>
                  <a:cubicBezTo>
                    <a:pt x="72390" y="107950"/>
                    <a:pt x="54610" y="121920"/>
                    <a:pt x="30480" y="121920"/>
                  </a:cubicBezTo>
                  <a:cubicBezTo>
                    <a:pt x="6350" y="121920"/>
                    <a:pt x="8890" y="119380"/>
                    <a:pt x="2540" y="114300"/>
                  </a:cubicBezTo>
                  <a:lnTo>
                    <a:pt x="2540" y="1003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 149">
              <a:extLst>
                <a:ext uri="{FF2B5EF4-FFF2-40B4-BE49-F238E27FC236}">
                  <a16:creationId xmlns:a16="http://schemas.microsoft.com/office/drawing/2014/main" id="{D4A92CEA-5FA8-3DA8-E3EB-23D21CFABE01}"/>
                </a:ext>
              </a:extLst>
            </p:cNvPr>
            <p:cNvSpPr/>
            <p:nvPr/>
          </p:nvSpPr>
          <p:spPr>
            <a:xfrm>
              <a:off x="5308600" y="6863080"/>
              <a:ext cx="76200" cy="119379"/>
            </a:xfrm>
            <a:custGeom>
              <a:avLst/>
              <a:gdLst>
                <a:gd name="connsiteX0" fmla="*/ 7620 w 76200"/>
                <a:gd name="connsiteY0" fmla="*/ 119380 h 119379"/>
                <a:gd name="connsiteX1" fmla="*/ 54610 w 76200"/>
                <a:gd name="connsiteY1" fmla="*/ 13970 h 119379"/>
                <a:gd name="connsiteX2" fmla="*/ 0 w 76200"/>
                <a:gd name="connsiteY2" fmla="*/ 13970 h 119379"/>
                <a:gd name="connsiteX3" fmla="*/ 0 w 76200"/>
                <a:gd name="connsiteY3" fmla="*/ 0 h 119379"/>
                <a:gd name="connsiteX4" fmla="*/ 76200 w 76200"/>
                <a:gd name="connsiteY4" fmla="*/ 0 h 119379"/>
                <a:gd name="connsiteX5" fmla="*/ 25400 w 76200"/>
                <a:gd name="connsiteY5" fmla="*/ 119380 h 119379"/>
                <a:gd name="connsiteX6" fmla="*/ 8890 w 76200"/>
                <a:gd name="connsiteY6" fmla="*/ 11938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19379">
                  <a:moveTo>
                    <a:pt x="7620" y="119380"/>
                  </a:moveTo>
                  <a:lnTo>
                    <a:pt x="54610" y="13970"/>
                  </a:lnTo>
                  <a:lnTo>
                    <a:pt x="0" y="13970"/>
                  </a:lnTo>
                  <a:lnTo>
                    <a:pt x="0" y="0"/>
                  </a:lnTo>
                  <a:lnTo>
                    <a:pt x="76200" y="0"/>
                  </a:lnTo>
                  <a:lnTo>
                    <a:pt x="25400" y="119380"/>
                  </a:lnTo>
                  <a:lnTo>
                    <a:pt x="8890" y="1193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 150">
              <a:extLst>
                <a:ext uri="{FF2B5EF4-FFF2-40B4-BE49-F238E27FC236}">
                  <a16:creationId xmlns:a16="http://schemas.microsoft.com/office/drawing/2014/main" id="{52794C03-1050-EC5C-6445-AB79C52C9E40}"/>
                </a:ext>
              </a:extLst>
            </p:cNvPr>
            <p:cNvSpPr/>
            <p:nvPr/>
          </p:nvSpPr>
          <p:spPr>
            <a:xfrm>
              <a:off x="5397500" y="6861809"/>
              <a:ext cx="82550" cy="120650"/>
            </a:xfrm>
            <a:custGeom>
              <a:avLst/>
              <a:gdLst>
                <a:gd name="connsiteX0" fmla="*/ 1270 w 82550"/>
                <a:gd name="connsiteY0" fmla="*/ 39370 h 120650"/>
                <a:gd name="connsiteX1" fmla="*/ 41910 w 82550"/>
                <a:gd name="connsiteY1" fmla="*/ 0 h 120650"/>
                <a:gd name="connsiteX2" fmla="*/ 82550 w 82550"/>
                <a:gd name="connsiteY2" fmla="*/ 40640 h 120650"/>
                <a:gd name="connsiteX3" fmla="*/ 34290 w 82550"/>
                <a:gd name="connsiteY3" fmla="*/ 120650 h 120650"/>
                <a:gd name="connsiteX4" fmla="*/ 12700 w 82550"/>
                <a:gd name="connsiteY4" fmla="*/ 120650 h 120650"/>
                <a:gd name="connsiteX5" fmla="*/ 57150 w 82550"/>
                <a:gd name="connsiteY5" fmla="*/ 72390 h 120650"/>
                <a:gd name="connsiteX6" fmla="*/ 39370 w 82550"/>
                <a:gd name="connsiteY6" fmla="*/ 78740 h 120650"/>
                <a:gd name="connsiteX7" fmla="*/ 0 w 82550"/>
                <a:gd name="connsiteY7" fmla="*/ 39370 h 120650"/>
                <a:gd name="connsiteX8" fmla="*/ 16510 w 82550"/>
                <a:gd name="connsiteY8" fmla="*/ 39370 h 120650"/>
                <a:gd name="connsiteX9" fmla="*/ 43180 w 82550"/>
                <a:gd name="connsiteY9" fmla="*/ 66040 h 120650"/>
                <a:gd name="connsiteX10" fmla="*/ 69850 w 82550"/>
                <a:gd name="connsiteY10" fmla="*/ 40640 h 120650"/>
                <a:gd name="connsiteX11" fmla="*/ 43180 w 82550"/>
                <a:gd name="connsiteY11" fmla="*/ 13970 h 120650"/>
                <a:gd name="connsiteX12" fmla="*/ 16510 w 82550"/>
                <a:gd name="connsiteY12" fmla="*/ 4064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2550" h="120650">
                  <a:moveTo>
                    <a:pt x="1270" y="39370"/>
                  </a:moveTo>
                  <a:cubicBezTo>
                    <a:pt x="1270" y="16510"/>
                    <a:pt x="19050" y="0"/>
                    <a:pt x="41910" y="0"/>
                  </a:cubicBezTo>
                  <a:cubicBezTo>
                    <a:pt x="64770" y="0"/>
                    <a:pt x="82550" y="16510"/>
                    <a:pt x="82550" y="40640"/>
                  </a:cubicBezTo>
                  <a:cubicBezTo>
                    <a:pt x="82550" y="64770"/>
                    <a:pt x="54610" y="105410"/>
                    <a:pt x="34290" y="120650"/>
                  </a:cubicBezTo>
                  <a:lnTo>
                    <a:pt x="12700" y="120650"/>
                  </a:lnTo>
                  <a:cubicBezTo>
                    <a:pt x="34290" y="105410"/>
                    <a:pt x="49530" y="85090"/>
                    <a:pt x="57150" y="72390"/>
                  </a:cubicBezTo>
                  <a:cubicBezTo>
                    <a:pt x="54610" y="74930"/>
                    <a:pt x="48260" y="78740"/>
                    <a:pt x="39370" y="78740"/>
                  </a:cubicBezTo>
                  <a:cubicBezTo>
                    <a:pt x="16510" y="78740"/>
                    <a:pt x="0" y="60960"/>
                    <a:pt x="0" y="39370"/>
                  </a:cubicBezTo>
                  <a:close/>
                  <a:moveTo>
                    <a:pt x="16510" y="39370"/>
                  </a:moveTo>
                  <a:cubicBezTo>
                    <a:pt x="16510" y="54610"/>
                    <a:pt x="26670" y="66040"/>
                    <a:pt x="43180" y="66040"/>
                  </a:cubicBezTo>
                  <a:cubicBezTo>
                    <a:pt x="59690" y="66040"/>
                    <a:pt x="69850" y="54610"/>
                    <a:pt x="69850" y="40640"/>
                  </a:cubicBezTo>
                  <a:cubicBezTo>
                    <a:pt x="69850" y="26670"/>
                    <a:pt x="59690" y="13970"/>
                    <a:pt x="43180" y="13970"/>
                  </a:cubicBezTo>
                  <a:cubicBezTo>
                    <a:pt x="26670" y="13970"/>
                    <a:pt x="16510" y="25400"/>
                    <a:pt x="16510" y="406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 151">
              <a:extLst>
                <a:ext uri="{FF2B5EF4-FFF2-40B4-BE49-F238E27FC236}">
                  <a16:creationId xmlns:a16="http://schemas.microsoft.com/office/drawing/2014/main" id="{2191EBC3-9DF2-5F2A-9AE7-F41E2D51BAA3}"/>
                </a:ext>
              </a:extLst>
            </p:cNvPr>
            <p:cNvSpPr/>
            <p:nvPr/>
          </p:nvSpPr>
          <p:spPr>
            <a:xfrm>
              <a:off x="5491479" y="6861809"/>
              <a:ext cx="77470" cy="121920"/>
            </a:xfrm>
            <a:custGeom>
              <a:avLst/>
              <a:gdLst>
                <a:gd name="connsiteX0" fmla="*/ 7620 w 77470"/>
                <a:gd name="connsiteY0" fmla="*/ 7620 h 121920"/>
                <a:gd name="connsiteX1" fmla="*/ 34290 w 77470"/>
                <a:gd name="connsiteY1" fmla="*/ 0 h 121920"/>
                <a:gd name="connsiteX2" fmla="*/ 72390 w 77470"/>
                <a:gd name="connsiteY2" fmla="*/ 38100 h 121920"/>
                <a:gd name="connsiteX3" fmla="*/ 30480 w 77470"/>
                <a:gd name="connsiteY3" fmla="*/ 107950 h 121920"/>
                <a:gd name="connsiteX4" fmla="*/ 77470 w 77470"/>
                <a:gd name="connsiteY4" fmla="*/ 107950 h 121920"/>
                <a:gd name="connsiteX5" fmla="*/ 77470 w 77470"/>
                <a:gd name="connsiteY5" fmla="*/ 121920 h 121920"/>
                <a:gd name="connsiteX6" fmla="*/ 0 w 77470"/>
                <a:gd name="connsiteY6" fmla="*/ 121920 h 121920"/>
                <a:gd name="connsiteX7" fmla="*/ 54610 w 77470"/>
                <a:gd name="connsiteY7" fmla="*/ 39370 h 121920"/>
                <a:gd name="connsiteX8" fmla="*/ 30480 w 77470"/>
                <a:gd name="connsiteY8" fmla="*/ 16510 h 121920"/>
                <a:gd name="connsiteX9" fmla="*/ 5080 w 77470"/>
                <a:gd name="connsiteY9" fmla="*/ 24130 h 121920"/>
                <a:gd name="connsiteX10" fmla="*/ 5080 w 77470"/>
                <a:gd name="connsiteY10" fmla="*/ 8890 h 121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470" h="121920">
                  <a:moveTo>
                    <a:pt x="7620" y="7620"/>
                  </a:moveTo>
                  <a:cubicBezTo>
                    <a:pt x="13970" y="2540"/>
                    <a:pt x="24130" y="0"/>
                    <a:pt x="34290" y="0"/>
                  </a:cubicBezTo>
                  <a:cubicBezTo>
                    <a:pt x="57150" y="0"/>
                    <a:pt x="72390" y="15240"/>
                    <a:pt x="72390" y="38100"/>
                  </a:cubicBezTo>
                  <a:cubicBezTo>
                    <a:pt x="72390" y="60960"/>
                    <a:pt x="53340" y="82550"/>
                    <a:pt x="30480" y="107950"/>
                  </a:cubicBezTo>
                  <a:lnTo>
                    <a:pt x="77470" y="107950"/>
                  </a:lnTo>
                  <a:lnTo>
                    <a:pt x="77470" y="121920"/>
                  </a:lnTo>
                  <a:lnTo>
                    <a:pt x="0" y="121920"/>
                  </a:lnTo>
                  <a:cubicBezTo>
                    <a:pt x="35560" y="82550"/>
                    <a:pt x="54610" y="60960"/>
                    <a:pt x="54610" y="39370"/>
                  </a:cubicBezTo>
                  <a:cubicBezTo>
                    <a:pt x="54610" y="17780"/>
                    <a:pt x="45720" y="16510"/>
                    <a:pt x="30480" y="16510"/>
                  </a:cubicBezTo>
                  <a:cubicBezTo>
                    <a:pt x="15240" y="16510"/>
                    <a:pt x="11430" y="20320"/>
                    <a:pt x="5080" y="24130"/>
                  </a:cubicBezTo>
                  <a:lnTo>
                    <a:pt x="5080" y="88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 152">
              <a:extLst>
                <a:ext uri="{FF2B5EF4-FFF2-40B4-BE49-F238E27FC236}">
                  <a16:creationId xmlns:a16="http://schemas.microsoft.com/office/drawing/2014/main" id="{46B94A98-D44E-C491-ED10-F4CE71E21F8A}"/>
                </a:ext>
              </a:extLst>
            </p:cNvPr>
            <p:cNvSpPr/>
            <p:nvPr/>
          </p:nvSpPr>
          <p:spPr>
            <a:xfrm>
              <a:off x="5619750" y="6852919"/>
              <a:ext cx="76200" cy="140970"/>
            </a:xfrm>
            <a:custGeom>
              <a:avLst/>
              <a:gdLst>
                <a:gd name="connsiteX0" fmla="*/ 59690 w 76200"/>
                <a:gd name="connsiteY0" fmla="*/ 0 h 140970"/>
                <a:gd name="connsiteX1" fmla="*/ 76200 w 76200"/>
                <a:gd name="connsiteY1" fmla="*/ 0 h 140970"/>
                <a:gd name="connsiteX2" fmla="*/ 16510 w 76200"/>
                <a:gd name="connsiteY2" fmla="*/ 140970 h 140970"/>
                <a:gd name="connsiteX3" fmla="*/ 0 w 76200"/>
                <a:gd name="connsiteY3" fmla="*/ 140970 h 140970"/>
                <a:gd name="connsiteX4" fmla="*/ 59690 w 76200"/>
                <a:gd name="connsiteY4" fmla="*/ 0 h 14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140970">
                  <a:moveTo>
                    <a:pt x="59690" y="0"/>
                  </a:moveTo>
                  <a:lnTo>
                    <a:pt x="76200" y="0"/>
                  </a:lnTo>
                  <a:lnTo>
                    <a:pt x="16510" y="140970"/>
                  </a:lnTo>
                  <a:lnTo>
                    <a:pt x="0" y="140970"/>
                  </a:lnTo>
                  <a:lnTo>
                    <a:pt x="5969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 153">
              <a:extLst>
                <a:ext uri="{FF2B5EF4-FFF2-40B4-BE49-F238E27FC236}">
                  <a16:creationId xmlns:a16="http://schemas.microsoft.com/office/drawing/2014/main" id="{F0D25902-9E5B-FE72-97BF-44BAEA8C80C2}"/>
                </a:ext>
              </a:extLst>
            </p:cNvPr>
            <p:cNvSpPr/>
            <p:nvPr/>
          </p:nvSpPr>
          <p:spPr>
            <a:xfrm>
              <a:off x="5737859" y="6861809"/>
              <a:ext cx="77470" cy="121920"/>
            </a:xfrm>
            <a:custGeom>
              <a:avLst/>
              <a:gdLst>
                <a:gd name="connsiteX0" fmla="*/ 7620 w 77470"/>
                <a:gd name="connsiteY0" fmla="*/ 7620 h 121920"/>
                <a:gd name="connsiteX1" fmla="*/ 34290 w 77470"/>
                <a:gd name="connsiteY1" fmla="*/ 0 h 121920"/>
                <a:gd name="connsiteX2" fmla="*/ 72390 w 77470"/>
                <a:gd name="connsiteY2" fmla="*/ 38100 h 121920"/>
                <a:gd name="connsiteX3" fmla="*/ 30480 w 77470"/>
                <a:gd name="connsiteY3" fmla="*/ 107950 h 121920"/>
                <a:gd name="connsiteX4" fmla="*/ 77470 w 77470"/>
                <a:gd name="connsiteY4" fmla="*/ 107950 h 121920"/>
                <a:gd name="connsiteX5" fmla="*/ 77470 w 77470"/>
                <a:gd name="connsiteY5" fmla="*/ 121920 h 121920"/>
                <a:gd name="connsiteX6" fmla="*/ 0 w 77470"/>
                <a:gd name="connsiteY6" fmla="*/ 121920 h 121920"/>
                <a:gd name="connsiteX7" fmla="*/ 54610 w 77470"/>
                <a:gd name="connsiteY7" fmla="*/ 39370 h 121920"/>
                <a:gd name="connsiteX8" fmla="*/ 30480 w 77470"/>
                <a:gd name="connsiteY8" fmla="*/ 16510 h 121920"/>
                <a:gd name="connsiteX9" fmla="*/ 5080 w 77470"/>
                <a:gd name="connsiteY9" fmla="*/ 24130 h 121920"/>
                <a:gd name="connsiteX10" fmla="*/ 5080 w 77470"/>
                <a:gd name="connsiteY10" fmla="*/ 8890 h 121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470" h="121920">
                  <a:moveTo>
                    <a:pt x="7620" y="7620"/>
                  </a:moveTo>
                  <a:cubicBezTo>
                    <a:pt x="13970" y="2540"/>
                    <a:pt x="24130" y="0"/>
                    <a:pt x="34290" y="0"/>
                  </a:cubicBezTo>
                  <a:cubicBezTo>
                    <a:pt x="57150" y="0"/>
                    <a:pt x="72390" y="15240"/>
                    <a:pt x="72390" y="38100"/>
                  </a:cubicBezTo>
                  <a:cubicBezTo>
                    <a:pt x="72390" y="60960"/>
                    <a:pt x="53340" y="82550"/>
                    <a:pt x="30480" y="107950"/>
                  </a:cubicBezTo>
                  <a:lnTo>
                    <a:pt x="77470" y="107950"/>
                  </a:lnTo>
                  <a:lnTo>
                    <a:pt x="77470" y="121920"/>
                  </a:lnTo>
                  <a:lnTo>
                    <a:pt x="0" y="121920"/>
                  </a:lnTo>
                  <a:cubicBezTo>
                    <a:pt x="35560" y="82550"/>
                    <a:pt x="54610" y="60960"/>
                    <a:pt x="54610" y="39370"/>
                  </a:cubicBezTo>
                  <a:cubicBezTo>
                    <a:pt x="54610" y="17780"/>
                    <a:pt x="45720" y="16510"/>
                    <a:pt x="30480" y="16510"/>
                  </a:cubicBezTo>
                  <a:cubicBezTo>
                    <a:pt x="15240" y="16510"/>
                    <a:pt x="11430" y="20320"/>
                    <a:pt x="5080" y="24130"/>
                  </a:cubicBezTo>
                  <a:lnTo>
                    <a:pt x="5080" y="88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 154">
              <a:extLst>
                <a:ext uri="{FF2B5EF4-FFF2-40B4-BE49-F238E27FC236}">
                  <a16:creationId xmlns:a16="http://schemas.microsoft.com/office/drawing/2014/main" id="{6D6C86AD-C407-F38F-E319-6E8224EB056B}"/>
                </a:ext>
              </a:extLst>
            </p:cNvPr>
            <p:cNvSpPr/>
            <p:nvPr/>
          </p:nvSpPr>
          <p:spPr>
            <a:xfrm>
              <a:off x="5836920" y="6864350"/>
              <a:ext cx="30479" cy="119380"/>
            </a:xfrm>
            <a:custGeom>
              <a:avLst/>
              <a:gdLst>
                <a:gd name="connsiteX0" fmla="*/ 30480 w 30479"/>
                <a:gd name="connsiteY0" fmla="*/ 0 h 119380"/>
                <a:gd name="connsiteX1" fmla="*/ 30480 w 30479"/>
                <a:gd name="connsiteY1" fmla="*/ 119380 h 119380"/>
                <a:gd name="connsiteX2" fmla="*/ 15240 w 30479"/>
                <a:gd name="connsiteY2" fmla="*/ 119380 h 119380"/>
                <a:gd name="connsiteX3" fmla="*/ 15240 w 30479"/>
                <a:gd name="connsiteY3" fmla="*/ 13970 h 119380"/>
                <a:gd name="connsiteX4" fmla="*/ 0 w 30479"/>
                <a:gd name="connsiteY4" fmla="*/ 13970 h 119380"/>
                <a:gd name="connsiteX5" fmla="*/ 0 w 30479"/>
                <a:gd name="connsiteY5" fmla="*/ 0 h 119380"/>
                <a:gd name="connsiteX6" fmla="*/ 30480 w 30479"/>
                <a:gd name="connsiteY6" fmla="*/ 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479" h="119380">
                  <a:moveTo>
                    <a:pt x="30480" y="0"/>
                  </a:moveTo>
                  <a:lnTo>
                    <a:pt x="30480" y="119380"/>
                  </a:lnTo>
                  <a:lnTo>
                    <a:pt x="15240" y="119380"/>
                  </a:lnTo>
                  <a:lnTo>
                    <a:pt x="15240" y="13970"/>
                  </a:lnTo>
                  <a:lnTo>
                    <a:pt x="0" y="13970"/>
                  </a:lnTo>
                  <a:lnTo>
                    <a:pt x="0" y="0"/>
                  </a:lnTo>
                  <a:lnTo>
                    <a:pt x="3048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 155">
              <a:extLst>
                <a:ext uri="{FF2B5EF4-FFF2-40B4-BE49-F238E27FC236}">
                  <a16:creationId xmlns:a16="http://schemas.microsoft.com/office/drawing/2014/main" id="{DD1AFE6C-F2CA-FA0A-607B-EC53EF9E9A7C}"/>
                </a:ext>
              </a:extLst>
            </p:cNvPr>
            <p:cNvSpPr/>
            <p:nvPr/>
          </p:nvSpPr>
          <p:spPr>
            <a:xfrm>
              <a:off x="5899150" y="6861809"/>
              <a:ext cx="76200" cy="123190"/>
            </a:xfrm>
            <a:custGeom>
              <a:avLst/>
              <a:gdLst>
                <a:gd name="connsiteX0" fmla="*/ 2540 w 76200"/>
                <a:gd name="connsiteY0" fmla="*/ 30480 h 123190"/>
                <a:gd name="connsiteX1" fmla="*/ 38100 w 76200"/>
                <a:gd name="connsiteY1" fmla="*/ 0 h 123190"/>
                <a:gd name="connsiteX2" fmla="*/ 73660 w 76200"/>
                <a:gd name="connsiteY2" fmla="*/ 30480 h 123190"/>
                <a:gd name="connsiteX3" fmla="*/ 50800 w 76200"/>
                <a:gd name="connsiteY3" fmla="*/ 60960 h 123190"/>
                <a:gd name="connsiteX4" fmla="*/ 76200 w 76200"/>
                <a:gd name="connsiteY4" fmla="*/ 92710 h 123190"/>
                <a:gd name="connsiteX5" fmla="*/ 38100 w 76200"/>
                <a:gd name="connsiteY5" fmla="*/ 123190 h 123190"/>
                <a:gd name="connsiteX6" fmla="*/ 0 w 76200"/>
                <a:gd name="connsiteY6" fmla="*/ 92710 h 123190"/>
                <a:gd name="connsiteX7" fmla="*/ 25400 w 76200"/>
                <a:gd name="connsiteY7" fmla="*/ 60960 h 123190"/>
                <a:gd name="connsiteX8" fmla="*/ 2540 w 76200"/>
                <a:gd name="connsiteY8" fmla="*/ 30480 h 123190"/>
                <a:gd name="connsiteX9" fmla="*/ 38100 w 76200"/>
                <a:gd name="connsiteY9" fmla="*/ 109220 h 123190"/>
                <a:gd name="connsiteX10" fmla="*/ 60960 w 76200"/>
                <a:gd name="connsiteY10" fmla="*/ 90170 h 123190"/>
                <a:gd name="connsiteX11" fmla="*/ 38100 w 76200"/>
                <a:gd name="connsiteY11" fmla="*/ 66040 h 123190"/>
                <a:gd name="connsiteX12" fmla="*/ 15240 w 76200"/>
                <a:gd name="connsiteY12" fmla="*/ 90170 h 123190"/>
                <a:gd name="connsiteX13" fmla="*/ 38100 w 76200"/>
                <a:gd name="connsiteY13" fmla="*/ 109220 h 123190"/>
                <a:gd name="connsiteX14" fmla="*/ 38100 w 76200"/>
                <a:gd name="connsiteY14" fmla="*/ 54610 h 123190"/>
                <a:gd name="connsiteX15" fmla="*/ 58420 w 76200"/>
                <a:gd name="connsiteY15" fmla="*/ 31750 h 123190"/>
                <a:gd name="connsiteX16" fmla="*/ 38100 w 76200"/>
                <a:gd name="connsiteY16" fmla="*/ 13970 h 123190"/>
                <a:gd name="connsiteX17" fmla="*/ 17780 w 76200"/>
                <a:gd name="connsiteY17" fmla="*/ 31750 h 123190"/>
                <a:gd name="connsiteX18" fmla="*/ 38100 w 76200"/>
                <a:gd name="connsiteY18" fmla="*/ 54610 h 123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200" h="123190">
                  <a:moveTo>
                    <a:pt x="2540" y="30480"/>
                  </a:moveTo>
                  <a:cubicBezTo>
                    <a:pt x="2540" y="12700"/>
                    <a:pt x="17780" y="0"/>
                    <a:pt x="38100" y="0"/>
                  </a:cubicBezTo>
                  <a:cubicBezTo>
                    <a:pt x="58420" y="0"/>
                    <a:pt x="73660" y="12700"/>
                    <a:pt x="73660" y="30480"/>
                  </a:cubicBezTo>
                  <a:cubicBezTo>
                    <a:pt x="73660" y="48260"/>
                    <a:pt x="60960" y="57150"/>
                    <a:pt x="50800" y="60960"/>
                  </a:cubicBezTo>
                  <a:cubicBezTo>
                    <a:pt x="62230" y="66040"/>
                    <a:pt x="76200" y="76200"/>
                    <a:pt x="76200" y="92710"/>
                  </a:cubicBezTo>
                  <a:cubicBezTo>
                    <a:pt x="76200" y="109220"/>
                    <a:pt x="60960" y="123190"/>
                    <a:pt x="38100" y="123190"/>
                  </a:cubicBezTo>
                  <a:cubicBezTo>
                    <a:pt x="15240" y="123190"/>
                    <a:pt x="0" y="110490"/>
                    <a:pt x="0" y="92710"/>
                  </a:cubicBezTo>
                  <a:cubicBezTo>
                    <a:pt x="0" y="74930"/>
                    <a:pt x="12700" y="66040"/>
                    <a:pt x="25400" y="60960"/>
                  </a:cubicBezTo>
                  <a:cubicBezTo>
                    <a:pt x="15240" y="57150"/>
                    <a:pt x="2540" y="45720"/>
                    <a:pt x="2540" y="30480"/>
                  </a:cubicBezTo>
                  <a:close/>
                  <a:moveTo>
                    <a:pt x="38100" y="109220"/>
                  </a:moveTo>
                  <a:cubicBezTo>
                    <a:pt x="50800" y="109220"/>
                    <a:pt x="60960" y="101600"/>
                    <a:pt x="60960" y="90170"/>
                  </a:cubicBezTo>
                  <a:cubicBezTo>
                    <a:pt x="60960" y="78740"/>
                    <a:pt x="50800" y="71120"/>
                    <a:pt x="38100" y="66040"/>
                  </a:cubicBezTo>
                  <a:cubicBezTo>
                    <a:pt x="25400" y="71120"/>
                    <a:pt x="15240" y="80010"/>
                    <a:pt x="15240" y="90170"/>
                  </a:cubicBezTo>
                  <a:cubicBezTo>
                    <a:pt x="15240" y="100330"/>
                    <a:pt x="25400" y="109220"/>
                    <a:pt x="38100" y="109220"/>
                  </a:cubicBezTo>
                  <a:close/>
                  <a:moveTo>
                    <a:pt x="38100" y="54610"/>
                  </a:moveTo>
                  <a:cubicBezTo>
                    <a:pt x="49530" y="49530"/>
                    <a:pt x="58420" y="43180"/>
                    <a:pt x="58420" y="31750"/>
                  </a:cubicBezTo>
                  <a:cubicBezTo>
                    <a:pt x="58420" y="20320"/>
                    <a:pt x="49530" y="13970"/>
                    <a:pt x="38100" y="13970"/>
                  </a:cubicBezTo>
                  <a:cubicBezTo>
                    <a:pt x="26670" y="13970"/>
                    <a:pt x="17780" y="21590"/>
                    <a:pt x="17780" y="31750"/>
                  </a:cubicBezTo>
                  <a:cubicBezTo>
                    <a:pt x="17780" y="41910"/>
                    <a:pt x="26670" y="49530"/>
                    <a:pt x="38100" y="546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 156">
              <a:extLst>
                <a:ext uri="{FF2B5EF4-FFF2-40B4-BE49-F238E27FC236}">
                  <a16:creationId xmlns:a16="http://schemas.microsoft.com/office/drawing/2014/main" id="{A281D3A3-BCC1-C6F7-9950-5902DE95C293}"/>
                </a:ext>
              </a:extLst>
            </p:cNvPr>
            <p:cNvSpPr/>
            <p:nvPr/>
          </p:nvSpPr>
          <p:spPr>
            <a:xfrm>
              <a:off x="5995670" y="6929119"/>
              <a:ext cx="49529" cy="12700"/>
            </a:xfrm>
            <a:custGeom>
              <a:avLst/>
              <a:gdLst>
                <a:gd name="connsiteX0" fmla="*/ 0 w 49529"/>
                <a:gd name="connsiteY0" fmla="*/ 0 h 12700"/>
                <a:gd name="connsiteX1" fmla="*/ 49530 w 49529"/>
                <a:gd name="connsiteY1" fmla="*/ 0 h 12700"/>
                <a:gd name="connsiteX2" fmla="*/ 49530 w 49529"/>
                <a:gd name="connsiteY2" fmla="*/ 12700 h 12700"/>
                <a:gd name="connsiteX3" fmla="*/ 0 w 49529"/>
                <a:gd name="connsiteY3" fmla="*/ 12700 h 12700"/>
                <a:gd name="connsiteX4" fmla="*/ 0 w 49529"/>
                <a:gd name="connsiteY4" fmla="*/ 0 h 12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29" h="12700">
                  <a:moveTo>
                    <a:pt x="0" y="0"/>
                  </a:moveTo>
                  <a:lnTo>
                    <a:pt x="49530" y="0"/>
                  </a:lnTo>
                  <a:lnTo>
                    <a:pt x="49530" y="12700"/>
                  </a:lnTo>
                  <a:lnTo>
                    <a:pt x="0" y="127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 157">
              <a:extLst>
                <a:ext uri="{FF2B5EF4-FFF2-40B4-BE49-F238E27FC236}">
                  <a16:creationId xmlns:a16="http://schemas.microsoft.com/office/drawing/2014/main" id="{343CACAA-BBC5-974D-2072-5B946F3A053B}"/>
                </a:ext>
              </a:extLst>
            </p:cNvPr>
            <p:cNvSpPr/>
            <p:nvPr/>
          </p:nvSpPr>
          <p:spPr>
            <a:xfrm>
              <a:off x="6060440" y="6863080"/>
              <a:ext cx="76200" cy="119379"/>
            </a:xfrm>
            <a:custGeom>
              <a:avLst/>
              <a:gdLst>
                <a:gd name="connsiteX0" fmla="*/ 7620 w 76200"/>
                <a:gd name="connsiteY0" fmla="*/ 119380 h 119379"/>
                <a:gd name="connsiteX1" fmla="*/ 54610 w 76200"/>
                <a:gd name="connsiteY1" fmla="*/ 13970 h 119379"/>
                <a:gd name="connsiteX2" fmla="*/ 0 w 76200"/>
                <a:gd name="connsiteY2" fmla="*/ 13970 h 119379"/>
                <a:gd name="connsiteX3" fmla="*/ 0 w 76200"/>
                <a:gd name="connsiteY3" fmla="*/ 0 h 119379"/>
                <a:gd name="connsiteX4" fmla="*/ 76200 w 76200"/>
                <a:gd name="connsiteY4" fmla="*/ 0 h 119379"/>
                <a:gd name="connsiteX5" fmla="*/ 25400 w 76200"/>
                <a:gd name="connsiteY5" fmla="*/ 119380 h 119379"/>
                <a:gd name="connsiteX6" fmla="*/ 8890 w 76200"/>
                <a:gd name="connsiteY6" fmla="*/ 11938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19379">
                  <a:moveTo>
                    <a:pt x="7620" y="119380"/>
                  </a:moveTo>
                  <a:lnTo>
                    <a:pt x="54610" y="13970"/>
                  </a:lnTo>
                  <a:lnTo>
                    <a:pt x="0" y="13970"/>
                  </a:lnTo>
                  <a:lnTo>
                    <a:pt x="0" y="0"/>
                  </a:lnTo>
                  <a:lnTo>
                    <a:pt x="76200" y="0"/>
                  </a:lnTo>
                  <a:lnTo>
                    <a:pt x="25400" y="119380"/>
                  </a:lnTo>
                  <a:lnTo>
                    <a:pt x="8890" y="1193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 158">
              <a:extLst>
                <a:ext uri="{FF2B5EF4-FFF2-40B4-BE49-F238E27FC236}">
                  <a16:creationId xmlns:a16="http://schemas.microsoft.com/office/drawing/2014/main" id="{5D07218F-A7B4-906A-CC7B-248B97BCE70F}"/>
                </a:ext>
              </a:extLst>
            </p:cNvPr>
            <p:cNvSpPr/>
            <p:nvPr/>
          </p:nvSpPr>
          <p:spPr>
            <a:xfrm>
              <a:off x="6139179" y="6864350"/>
              <a:ext cx="86360" cy="118109"/>
            </a:xfrm>
            <a:custGeom>
              <a:avLst/>
              <a:gdLst>
                <a:gd name="connsiteX0" fmla="*/ 55880 w 86360"/>
                <a:gd name="connsiteY0" fmla="*/ 118110 h 118109"/>
                <a:gd name="connsiteX1" fmla="*/ 55880 w 86360"/>
                <a:gd name="connsiteY1" fmla="*/ 90170 h 118109"/>
                <a:gd name="connsiteX2" fmla="*/ 0 w 86360"/>
                <a:gd name="connsiteY2" fmla="*/ 90170 h 118109"/>
                <a:gd name="connsiteX3" fmla="*/ 40640 w 86360"/>
                <a:gd name="connsiteY3" fmla="*/ 0 h 118109"/>
                <a:gd name="connsiteX4" fmla="*/ 55880 w 86360"/>
                <a:gd name="connsiteY4" fmla="*/ 0 h 118109"/>
                <a:gd name="connsiteX5" fmla="*/ 21590 w 86360"/>
                <a:gd name="connsiteY5" fmla="*/ 76200 h 118109"/>
                <a:gd name="connsiteX6" fmla="*/ 55880 w 86360"/>
                <a:gd name="connsiteY6" fmla="*/ 76200 h 118109"/>
                <a:gd name="connsiteX7" fmla="*/ 55880 w 86360"/>
                <a:gd name="connsiteY7" fmla="*/ 45720 h 118109"/>
                <a:gd name="connsiteX8" fmla="*/ 69850 w 86360"/>
                <a:gd name="connsiteY8" fmla="*/ 45720 h 118109"/>
                <a:gd name="connsiteX9" fmla="*/ 69850 w 86360"/>
                <a:gd name="connsiteY9" fmla="*/ 76200 h 118109"/>
                <a:gd name="connsiteX10" fmla="*/ 86360 w 86360"/>
                <a:gd name="connsiteY10" fmla="*/ 76200 h 118109"/>
                <a:gd name="connsiteX11" fmla="*/ 86360 w 86360"/>
                <a:gd name="connsiteY11" fmla="*/ 90170 h 118109"/>
                <a:gd name="connsiteX12" fmla="*/ 69850 w 86360"/>
                <a:gd name="connsiteY12" fmla="*/ 90170 h 118109"/>
                <a:gd name="connsiteX13" fmla="*/ 69850 w 86360"/>
                <a:gd name="connsiteY13" fmla="*/ 118110 h 118109"/>
                <a:gd name="connsiteX14" fmla="*/ 55880 w 86360"/>
                <a:gd name="connsiteY14" fmla="*/ 11811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6360" h="118109">
                  <a:moveTo>
                    <a:pt x="55880" y="118110"/>
                  </a:moveTo>
                  <a:lnTo>
                    <a:pt x="55880" y="90170"/>
                  </a:lnTo>
                  <a:lnTo>
                    <a:pt x="0" y="90170"/>
                  </a:lnTo>
                  <a:lnTo>
                    <a:pt x="40640" y="0"/>
                  </a:lnTo>
                  <a:lnTo>
                    <a:pt x="55880" y="0"/>
                  </a:lnTo>
                  <a:lnTo>
                    <a:pt x="21590" y="76200"/>
                  </a:lnTo>
                  <a:lnTo>
                    <a:pt x="55880" y="76200"/>
                  </a:lnTo>
                  <a:lnTo>
                    <a:pt x="55880" y="45720"/>
                  </a:lnTo>
                  <a:lnTo>
                    <a:pt x="69850" y="45720"/>
                  </a:lnTo>
                  <a:lnTo>
                    <a:pt x="69850" y="76200"/>
                  </a:lnTo>
                  <a:lnTo>
                    <a:pt x="86360" y="76200"/>
                  </a:lnTo>
                  <a:lnTo>
                    <a:pt x="86360" y="90170"/>
                  </a:lnTo>
                  <a:lnTo>
                    <a:pt x="69850" y="90170"/>
                  </a:lnTo>
                  <a:lnTo>
                    <a:pt x="69850" y="118110"/>
                  </a:lnTo>
                  <a:lnTo>
                    <a:pt x="55880" y="1181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 159">
              <a:extLst>
                <a:ext uri="{FF2B5EF4-FFF2-40B4-BE49-F238E27FC236}">
                  <a16:creationId xmlns:a16="http://schemas.microsoft.com/office/drawing/2014/main" id="{CA7CCA75-CD53-38C9-2155-ABC8A5AE47A5}"/>
                </a:ext>
              </a:extLst>
            </p:cNvPr>
            <p:cNvSpPr/>
            <p:nvPr/>
          </p:nvSpPr>
          <p:spPr>
            <a:xfrm>
              <a:off x="6234429" y="6864350"/>
              <a:ext cx="30479" cy="119380"/>
            </a:xfrm>
            <a:custGeom>
              <a:avLst/>
              <a:gdLst>
                <a:gd name="connsiteX0" fmla="*/ 30480 w 30479"/>
                <a:gd name="connsiteY0" fmla="*/ 0 h 119380"/>
                <a:gd name="connsiteX1" fmla="*/ 30480 w 30479"/>
                <a:gd name="connsiteY1" fmla="*/ 119380 h 119380"/>
                <a:gd name="connsiteX2" fmla="*/ 15240 w 30479"/>
                <a:gd name="connsiteY2" fmla="*/ 119380 h 119380"/>
                <a:gd name="connsiteX3" fmla="*/ 15240 w 30479"/>
                <a:gd name="connsiteY3" fmla="*/ 13970 h 119380"/>
                <a:gd name="connsiteX4" fmla="*/ 0 w 30479"/>
                <a:gd name="connsiteY4" fmla="*/ 13970 h 119380"/>
                <a:gd name="connsiteX5" fmla="*/ 0 w 30479"/>
                <a:gd name="connsiteY5" fmla="*/ 0 h 119380"/>
                <a:gd name="connsiteX6" fmla="*/ 30480 w 30479"/>
                <a:gd name="connsiteY6" fmla="*/ 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479" h="119380">
                  <a:moveTo>
                    <a:pt x="30480" y="0"/>
                  </a:moveTo>
                  <a:lnTo>
                    <a:pt x="30480" y="119380"/>
                  </a:lnTo>
                  <a:lnTo>
                    <a:pt x="15240" y="119380"/>
                  </a:lnTo>
                  <a:lnTo>
                    <a:pt x="15240" y="13970"/>
                  </a:lnTo>
                  <a:lnTo>
                    <a:pt x="0" y="13970"/>
                  </a:lnTo>
                  <a:lnTo>
                    <a:pt x="0" y="0"/>
                  </a:lnTo>
                  <a:lnTo>
                    <a:pt x="3048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 160">
              <a:extLst>
                <a:ext uri="{FF2B5EF4-FFF2-40B4-BE49-F238E27FC236}">
                  <a16:creationId xmlns:a16="http://schemas.microsoft.com/office/drawing/2014/main" id="{161BB617-82EA-643F-5256-31EB82802B3E}"/>
                </a:ext>
              </a:extLst>
            </p:cNvPr>
            <p:cNvSpPr/>
            <p:nvPr/>
          </p:nvSpPr>
          <p:spPr>
            <a:xfrm>
              <a:off x="6296659" y="6929119"/>
              <a:ext cx="49530" cy="12700"/>
            </a:xfrm>
            <a:custGeom>
              <a:avLst/>
              <a:gdLst>
                <a:gd name="connsiteX0" fmla="*/ 0 w 49530"/>
                <a:gd name="connsiteY0" fmla="*/ 0 h 12700"/>
                <a:gd name="connsiteX1" fmla="*/ 49530 w 49530"/>
                <a:gd name="connsiteY1" fmla="*/ 0 h 12700"/>
                <a:gd name="connsiteX2" fmla="*/ 49530 w 49530"/>
                <a:gd name="connsiteY2" fmla="*/ 12700 h 12700"/>
                <a:gd name="connsiteX3" fmla="*/ 0 w 49530"/>
                <a:gd name="connsiteY3" fmla="*/ 12700 h 12700"/>
                <a:gd name="connsiteX4" fmla="*/ 0 w 49530"/>
                <a:gd name="connsiteY4" fmla="*/ 0 h 12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30" h="12700">
                  <a:moveTo>
                    <a:pt x="0" y="0"/>
                  </a:moveTo>
                  <a:lnTo>
                    <a:pt x="49530" y="0"/>
                  </a:lnTo>
                  <a:lnTo>
                    <a:pt x="49530" y="12700"/>
                  </a:lnTo>
                  <a:lnTo>
                    <a:pt x="0" y="127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 161">
              <a:extLst>
                <a:ext uri="{FF2B5EF4-FFF2-40B4-BE49-F238E27FC236}">
                  <a16:creationId xmlns:a16="http://schemas.microsoft.com/office/drawing/2014/main" id="{CF42BA8B-7E81-079E-1D03-AE17F9D4B6C3}"/>
                </a:ext>
              </a:extLst>
            </p:cNvPr>
            <p:cNvSpPr/>
            <p:nvPr/>
          </p:nvSpPr>
          <p:spPr>
            <a:xfrm>
              <a:off x="6363970" y="6864350"/>
              <a:ext cx="86359" cy="118109"/>
            </a:xfrm>
            <a:custGeom>
              <a:avLst/>
              <a:gdLst>
                <a:gd name="connsiteX0" fmla="*/ 55880 w 86359"/>
                <a:gd name="connsiteY0" fmla="*/ 118110 h 118109"/>
                <a:gd name="connsiteX1" fmla="*/ 55880 w 86359"/>
                <a:gd name="connsiteY1" fmla="*/ 90170 h 118109"/>
                <a:gd name="connsiteX2" fmla="*/ 0 w 86359"/>
                <a:gd name="connsiteY2" fmla="*/ 90170 h 118109"/>
                <a:gd name="connsiteX3" fmla="*/ 40640 w 86359"/>
                <a:gd name="connsiteY3" fmla="*/ 0 h 118109"/>
                <a:gd name="connsiteX4" fmla="*/ 55880 w 86359"/>
                <a:gd name="connsiteY4" fmla="*/ 0 h 118109"/>
                <a:gd name="connsiteX5" fmla="*/ 21590 w 86359"/>
                <a:gd name="connsiteY5" fmla="*/ 76200 h 118109"/>
                <a:gd name="connsiteX6" fmla="*/ 55880 w 86359"/>
                <a:gd name="connsiteY6" fmla="*/ 76200 h 118109"/>
                <a:gd name="connsiteX7" fmla="*/ 55880 w 86359"/>
                <a:gd name="connsiteY7" fmla="*/ 45720 h 118109"/>
                <a:gd name="connsiteX8" fmla="*/ 69850 w 86359"/>
                <a:gd name="connsiteY8" fmla="*/ 45720 h 118109"/>
                <a:gd name="connsiteX9" fmla="*/ 69850 w 86359"/>
                <a:gd name="connsiteY9" fmla="*/ 76200 h 118109"/>
                <a:gd name="connsiteX10" fmla="*/ 86360 w 86359"/>
                <a:gd name="connsiteY10" fmla="*/ 76200 h 118109"/>
                <a:gd name="connsiteX11" fmla="*/ 86360 w 86359"/>
                <a:gd name="connsiteY11" fmla="*/ 90170 h 118109"/>
                <a:gd name="connsiteX12" fmla="*/ 69850 w 86359"/>
                <a:gd name="connsiteY12" fmla="*/ 90170 h 118109"/>
                <a:gd name="connsiteX13" fmla="*/ 69850 w 86359"/>
                <a:gd name="connsiteY13" fmla="*/ 118110 h 118109"/>
                <a:gd name="connsiteX14" fmla="*/ 55880 w 86359"/>
                <a:gd name="connsiteY14" fmla="*/ 11811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6359" h="118109">
                  <a:moveTo>
                    <a:pt x="55880" y="118110"/>
                  </a:moveTo>
                  <a:lnTo>
                    <a:pt x="55880" y="90170"/>
                  </a:lnTo>
                  <a:lnTo>
                    <a:pt x="0" y="90170"/>
                  </a:lnTo>
                  <a:lnTo>
                    <a:pt x="40640" y="0"/>
                  </a:lnTo>
                  <a:lnTo>
                    <a:pt x="55880" y="0"/>
                  </a:lnTo>
                  <a:lnTo>
                    <a:pt x="21590" y="76200"/>
                  </a:lnTo>
                  <a:lnTo>
                    <a:pt x="55880" y="76200"/>
                  </a:lnTo>
                  <a:lnTo>
                    <a:pt x="55880" y="45720"/>
                  </a:lnTo>
                  <a:lnTo>
                    <a:pt x="69850" y="45720"/>
                  </a:lnTo>
                  <a:lnTo>
                    <a:pt x="69850" y="76200"/>
                  </a:lnTo>
                  <a:lnTo>
                    <a:pt x="86360" y="76200"/>
                  </a:lnTo>
                  <a:lnTo>
                    <a:pt x="86360" y="90170"/>
                  </a:lnTo>
                  <a:lnTo>
                    <a:pt x="69850" y="90170"/>
                  </a:lnTo>
                  <a:lnTo>
                    <a:pt x="69850" y="118110"/>
                  </a:lnTo>
                  <a:lnTo>
                    <a:pt x="55880" y="1181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 162">
              <a:extLst>
                <a:ext uri="{FF2B5EF4-FFF2-40B4-BE49-F238E27FC236}">
                  <a16:creationId xmlns:a16="http://schemas.microsoft.com/office/drawing/2014/main" id="{C0930F39-9BCD-51E5-C189-DFA1F2C4A7D3}"/>
                </a:ext>
              </a:extLst>
            </p:cNvPr>
            <p:cNvSpPr/>
            <p:nvPr/>
          </p:nvSpPr>
          <p:spPr>
            <a:xfrm>
              <a:off x="6457950" y="6861809"/>
              <a:ext cx="68580" cy="123190"/>
            </a:xfrm>
            <a:custGeom>
              <a:avLst/>
              <a:gdLst>
                <a:gd name="connsiteX0" fmla="*/ 26670 w 68580"/>
                <a:gd name="connsiteY0" fmla="*/ 13970 h 123190"/>
                <a:gd name="connsiteX1" fmla="*/ 1270 w 68580"/>
                <a:gd name="connsiteY1" fmla="*/ 20320 h 123190"/>
                <a:gd name="connsiteX2" fmla="*/ 1270 w 68580"/>
                <a:gd name="connsiteY2" fmla="*/ 6350 h 123190"/>
                <a:gd name="connsiteX3" fmla="*/ 27940 w 68580"/>
                <a:gd name="connsiteY3" fmla="*/ 0 h 123190"/>
                <a:gd name="connsiteX4" fmla="*/ 66040 w 68580"/>
                <a:gd name="connsiteY4" fmla="*/ 31750 h 123190"/>
                <a:gd name="connsiteX5" fmla="*/ 44450 w 68580"/>
                <a:gd name="connsiteY5" fmla="*/ 59690 h 123190"/>
                <a:gd name="connsiteX6" fmla="*/ 68580 w 68580"/>
                <a:gd name="connsiteY6" fmla="*/ 90170 h 123190"/>
                <a:gd name="connsiteX7" fmla="*/ 29210 w 68580"/>
                <a:gd name="connsiteY7" fmla="*/ 123190 h 123190"/>
                <a:gd name="connsiteX8" fmla="*/ 0 w 68580"/>
                <a:gd name="connsiteY8" fmla="*/ 116840 h 123190"/>
                <a:gd name="connsiteX9" fmla="*/ 0 w 68580"/>
                <a:gd name="connsiteY9" fmla="*/ 102870 h 123190"/>
                <a:gd name="connsiteX10" fmla="*/ 27940 w 68580"/>
                <a:gd name="connsiteY10" fmla="*/ 109220 h 123190"/>
                <a:gd name="connsiteX11" fmla="*/ 52070 w 68580"/>
                <a:gd name="connsiteY11" fmla="*/ 88900 h 123190"/>
                <a:gd name="connsiteX12" fmla="*/ 21590 w 68580"/>
                <a:gd name="connsiteY12" fmla="*/ 66040 h 123190"/>
                <a:gd name="connsiteX13" fmla="*/ 17780 w 68580"/>
                <a:gd name="connsiteY13" fmla="*/ 66040 h 123190"/>
                <a:gd name="connsiteX14" fmla="*/ 17780 w 68580"/>
                <a:gd name="connsiteY14" fmla="*/ 53340 h 123190"/>
                <a:gd name="connsiteX15" fmla="*/ 22860 w 68580"/>
                <a:gd name="connsiteY15" fmla="*/ 53340 h 123190"/>
                <a:gd name="connsiteX16" fmla="*/ 50800 w 68580"/>
                <a:gd name="connsiteY16" fmla="*/ 33020 h 123190"/>
                <a:gd name="connsiteX17" fmla="*/ 27940 w 68580"/>
                <a:gd name="connsiteY17" fmla="*/ 13970 h 123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580" h="123190">
                  <a:moveTo>
                    <a:pt x="26670" y="13970"/>
                  </a:moveTo>
                  <a:cubicBezTo>
                    <a:pt x="16510" y="13970"/>
                    <a:pt x="7620" y="17780"/>
                    <a:pt x="1270" y="20320"/>
                  </a:cubicBezTo>
                  <a:lnTo>
                    <a:pt x="1270" y="6350"/>
                  </a:lnTo>
                  <a:cubicBezTo>
                    <a:pt x="7620" y="3810"/>
                    <a:pt x="17780" y="0"/>
                    <a:pt x="27940" y="0"/>
                  </a:cubicBezTo>
                  <a:cubicBezTo>
                    <a:pt x="50800" y="0"/>
                    <a:pt x="66040" y="12700"/>
                    <a:pt x="66040" y="31750"/>
                  </a:cubicBezTo>
                  <a:cubicBezTo>
                    <a:pt x="66040" y="50800"/>
                    <a:pt x="55880" y="55880"/>
                    <a:pt x="44450" y="59690"/>
                  </a:cubicBezTo>
                  <a:cubicBezTo>
                    <a:pt x="57150" y="63500"/>
                    <a:pt x="68580" y="73660"/>
                    <a:pt x="68580" y="90170"/>
                  </a:cubicBezTo>
                  <a:cubicBezTo>
                    <a:pt x="68580" y="106680"/>
                    <a:pt x="52070" y="123190"/>
                    <a:pt x="29210" y="123190"/>
                  </a:cubicBezTo>
                  <a:cubicBezTo>
                    <a:pt x="6350" y="123190"/>
                    <a:pt x="6350" y="119380"/>
                    <a:pt x="0" y="116840"/>
                  </a:cubicBezTo>
                  <a:lnTo>
                    <a:pt x="0" y="102870"/>
                  </a:lnTo>
                  <a:cubicBezTo>
                    <a:pt x="6350" y="105410"/>
                    <a:pt x="13970" y="109220"/>
                    <a:pt x="27940" y="109220"/>
                  </a:cubicBezTo>
                  <a:cubicBezTo>
                    <a:pt x="41910" y="109220"/>
                    <a:pt x="52070" y="100330"/>
                    <a:pt x="52070" y="88900"/>
                  </a:cubicBezTo>
                  <a:cubicBezTo>
                    <a:pt x="52070" y="77470"/>
                    <a:pt x="40640" y="66040"/>
                    <a:pt x="21590" y="66040"/>
                  </a:cubicBezTo>
                  <a:lnTo>
                    <a:pt x="17780" y="66040"/>
                  </a:lnTo>
                  <a:lnTo>
                    <a:pt x="17780" y="53340"/>
                  </a:lnTo>
                  <a:lnTo>
                    <a:pt x="22860" y="53340"/>
                  </a:lnTo>
                  <a:cubicBezTo>
                    <a:pt x="38100" y="53340"/>
                    <a:pt x="50800" y="45720"/>
                    <a:pt x="50800" y="33020"/>
                  </a:cubicBezTo>
                  <a:cubicBezTo>
                    <a:pt x="50800" y="20320"/>
                    <a:pt x="41910" y="13970"/>
                    <a:pt x="2794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 163">
              <a:extLst>
                <a:ext uri="{FF2B5EF4-FFF2-40B4-BE49-F238E27FC236}">
                  <a16:creationId xmlns:a16="http://schemas.microsoft.com/office/drawing/2014/main" id="{70ED8527-9E3E-EA8B-9B05-3D780922C8A0}"/>
                </a:ext>
              </a:extLst>
            </p:cNvPr>
            <p:cNvSpPr/>
            <p:nvPr/>
          </p:nvSpPr>
          <p:spPr>
            <a:xfrm>
              <a:off x="6546850" y="6864350"/>
              <a:ext cx="86359" cy="118109"/>
            </a:xfrm>
            <a:custGeom>
              <a:avLst/>
              <a:gdLst>
                <a:gd name="connsiteX0" fmla="*/ 55880 w 86359"/>
                <a:gd name="connsiteY0" fmla="*/ 118110 h 118109"/>
                <a:gd name="connsiteX1" fmla="*/ 55880 w 86359"/>
                <a:gd name="connsiteY1" fmla="*/ 90170 h 118109"/>
                <a:gd name="connsiteX2" fmla="*/ 0 w 86359"/>
                <a:gd name="connsiteY2" fmla="*/ 90170 h 118109"/>
                <a:gd name="connsiteX3" fmla="*/ 40640 w 86359"/>
                <a:gd name="connsiteY3" fmla="*/ 0 h 118109"/>
                <a:gd name="connsiteX4" fmla="*/ 55880 w 86359"/>
                <a:gd name="connsiteY4" fmla="*/ 0 h 118109"/>
                <a:gd name="connsiteX5" fmla="*/ 21590 w 86359"/>
                <a:gd name="connsiteY5" fmla="*/ 76200 h 118109"/>
                <a:gd name="connsiteX6" fmla="*/ 55880 w 86359"/>
                <a:gd name="connsiteY6" fmla="*/ 76200 h 118109"/>
                <a:gd name="connsiteX7" fmla="*/ 55880 w 86359"/>
                <a:gd name="connsiteY7" fmla="*/ 45720 h 118109"/>
                <a:gd name="connsiteX8" fmla="*/ 69850 w 86359"/>
                <a:gd name="connsiteY8" fmla="*/ 45720 h 118109"/>
                <a:gd name="connsiteX9" fmla="*/ 69850 w 86359"/>
                <a:gd name="connsiteY9" fmla="*/ 76200 h 118109"/>
                <a:gd name="connsiteX10" fmla="*/ 86360 w 86359"/>
                <a:gd name="connsiteY10" fmla="*/ 76200 h 118109"/>
                <a:gd name="connsiteX11" fmla="*/ 86360 w 86359"/>
                <a:gd name="connsiteY11" fmla="*/ 90170 h 118109"/>
                <a:gd name="connsiteX12" fmla="*/ 69850 w 86359"/>
                <a:gd name="connsiteY12" fmla="*/ 90170 h 118109"/>
                <a:gd name="connsiteX13" fmla="*/ 69850 w 86359"/>
                <a:gd name="connsiteY13" fmla="*/ 118110 h 118109"/>
                <a:gd name="connsiteX14" fmla="*/ 55880 w 86359"/>
                <a:gd name="connsiteY14" fmla="*/ 11811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6359" h="118109">
                  <a:moveTo>
                    <a:pt x="55880" y="118110"/>
                  </a:moveTo>
                  <a:lnTo>
                    <a:pt x="55880" y="90170"/>
                  </a:lnTo>
                  <a:lnTo>
                    <a:pt x="0" y="90170"/>
                  </a:lnTo>
                  <a:lnTo>
                    <a:pt x="40640" y="0"/>
                  </a:lnTo>
                  <a:lnTo>
                    <a:pt x="55880" y="0"/>
                  </a:lnTo>
                  <a:lnTo>
                    <a:pt x="21590" y="76200"/>
                  </a:lnTo>
                  <a:lnTo>
                    <a:pt x="55880" y="76200"/>
                  </a:lnTo>
                  <a:lnTo>
                    <a:pt x="55880" y="45720"/>
                  </a:lnTo>
                  <a:lnTo>
                    <a:pt x="69850" y="45720"/>
                  </a:lnTo>
                  <a:lnTo>
                    <a:pt x="69850" y="76200"/>
                  </a:lnTo>
                  <a:lnTo>
                    <a:pt x="86360" y="76200"/>
                  </a:lnTo>
                  <a:lnTo>
                    <a:pt x="86360" y="90170"/>
                  </a:lnTo>
                  <a:lnTo>
                    <a:pt x="69850" y="90170"/>
                  </a:lnTo>
                  <a:lnTo>
                    <a:pt x="69850" y="118110"/>
                  </a:lnTo>
                  <a:lnTo>
                    <a:pt x="55880" y="1181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DD8C4C8A-7BE8-0DCD-8245-B3C85E370C02}"/>
                </a:ext>
              </a:extLst>
            </p:cNvPr>
            <p:cNvSpPr/>
            <p:nvPr/>
          </p:nvSpPr>
          <p:spPr>
            <a:xfrm>
              <a:off x="6644640" y="6864350"/>
              <a:ext cx="86359" cy="118109"/>
            </a:xfrm>
            <a:custGeom>
              <a:avLst/>
              <a:gdLst>
                <a:gd name="connsiteX0" fmla="*/ 55880 w 86359"/>
                <a:gd name="connsiteY0" fmla="*/ 118110 h 118109"/>
                <a:gd name="connsiteX1" fmla="*/ 55880 w 86359"/>
                <a:gd name="connsiteY1" fmla="*/ 90170 h 118109"/>
                <a:gd name="connsiteX2" fmla="*/ 0 w 86359"/>
                <a:gd name="connsiteY2" fmla="*/ 90170 h 118109"/>
                <a:gd name="connsiteX3" fmla="*/ 40640 w 86359"/>
                <a:gd name="connsiteY3" fmla="*/ 0 h 118109"/>
                <a:gd name="connsiteX4" fmla="*/ 55880 w 86359"/>
                <a:gd name="connsiteY4" fmla="*/ 0 h 118109"/>
                <a:gd name="connsiteX5" fmla="*/ 21590 w 86359"/>
                <a:gd name="connsiteY5" fmla="*/ 76200 h 118109"/>
                <a:gd name="connsiteX6" fmla="*/ 55880 w 86359"/>
                <a:gd name="connsiteY6" fmla="*/ 76200 h 118109"/>
                <a:gd name="connsiteX7" fmla="*/ 55880 w 86359"/>
                <a:gd name="connsiteY7" fmla="*/ 45720 h 118109"/>
                <a:gd name="connsiteX8" fmla="*/ 69850 w 86359"/>
                <a:gd name="connsiteY8" fmla="*/ 45720 h 118109"/>
                <a:gd name="connsiteX9" fmla="*/ 69850 w 86359"/>
                <a:gd name="connsiteY9" fmla="*/ 76200 h 118109"/>
                <a:gd name="connsiteX10" fmla="*/ 86360 w 86359"/>
                <a:gd name="connsiteY10" fmla="*/ 76200 h 118109"/>
                <a:gd name="connsiteX11" fmla="*/ 86360 w 86359"/>
                <a:gd name="connsiteY11" fmla="*/ 90170 h 118109"/>
                <a:gd name="connsiteX12" fmla="*/ 69850 w 86359"/>
                <a:gd name="connsiteY12" fmla="*/ 90170 h 118109"/>
                <a:gd name="connsiteX13" fmla="*/ 69850 w 86359"/>
                <a:gd name="connsiteY13" fmla="*/ 118110 h 118109"/>
                <a:gd name="connsiteX14" fmla="*/ 55880 w 86359"/>
                <a:gd name="connsiteY14" fmla="*/ 11811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6359" h="118109">
                  <a:moveTo>
                    <a:pt x="55880" y="118110"/>
                  </a:moveTo>
                  <a:lnTo>
                    <a:pt x="55880" y="90170"/>
                  </a:lnTo>
                  <a:lnTo>
                    <a:pt x="0" y="90170"/>
                  </a:lnTo>
                  <a:lnTo>
                    <a:pt x="40640" y="0"/>
                  </a:lnTo>
                  <a:lnTo>
                    <a:pt x="55880" y="0"/>
                  </a:lnTo>
                  <a:lnTo>
                    <a:pt x="21590" y="76200"/>
                  </a:lnTo>
                  <a:lnTo>
                    <a:pt x="55880" y="76200"/>
                  </a:lnTo>
                  <a:lnTo>
                    <a:pt x="55880" y="45720"/>
                  </a:lnTo>
                  <a:lnTo>
                    <a:pt x="69850" y="45720"/>
                  </a:lnTo>
                  <a:lnTo>
                    <a:pt x="69850" y="76200"/>
                  </a:lnTo>
                  <a:lnTo>
                    <a:pt x="86360" y="76200"/>
                  </a:lnTo>
                  <a:lnTo>
                    <a:pt x="86360" y="90170"/>
                  </a:lnTo>
                  <a:lnTo>
                    <a:pt x="69850" y="90170"/>
                  </a:lnTo>
                  <a:lnTo>
                    <a:pt x="69850" y="118110"/>
                  </a:lnTo>
                  <a:lnTo>
                    <a:pt x="55880" y="1181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 165">
              <a:extLst>
                <a:ext uri="{FF2B5EF4-FFF2-40B4-BE49-F238E27FC236}">
                  <a16:creationId xmlns:a16="http://schemas.microsoft.com/office/drawing/2014/main" id="{43A0C632-F347-328E-DB2E-4B510D3AA16C}"/>
                </a:ext>
              </a:extLst>
            </p:cNvPr>
            <p:cNvSpPr/>
            <p:nvPr/>
          </p:nvSpPr>
          <p:spPr>
            <a:xfrm>
              <a:off x="6776719" y="6852919"/>
              <a:ext cx="76200" cy="140970"/>
            </a:xfrm>
            <a:custGeom>
              <a:avLst/>
              <a:gdLst>
                <a:gd name="connsiteX0" fmla="*/ 59690 w 76200"/>
                <a:gd name="connsiteY0" fmla="*/ 0 h 140970"/>
                <a:gd name="connsiteX1" fmla="*/ 76200 w 76200"/>
                <a:gd name="connsiteY1" fmla="*/ 0 h 140970"/>
                <a:gd name="connsiteX2" fmla="*/ 16511 w 76200"/>
                <a:gd name="connsiteY2" fmla="*/ 140970 h 140970"/>
                <a:gd name="connsiteX3" fmla="*/ 0 w 76200"/>
                <a:gd name="connsiteY3" fmla="*/ 140970 h 140970"/>
                <a:gd name="connsiteX4" fmla="*/ 59690 w 76200"/>
                <a:gd name="connsiteY4" fmla="*/ 0 h 14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140970">
                  <a:moveTo>
                    <a:pt x="59690" y="0"/>
                  </a:moveTo>
                  <a:lnTo>
                    <a:pt x="76200" y="0"/>
                  </a:lnTo>
                  <a:lnTo>
                    <a:pt x="16511" y="140970"/>
                  </a:lnTo>
                  <a:lnTo>
                    <a:pt x="0" y="140970"/>
                  </a:lnTo>
                  <a:lnTo>
                    <a:pt x="5969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 166">
              <a:extLst>
                <a:ext uri="{FF2B5EF4-FFF2-40B4-BE49-F238E27FC236}">
                  <a16:creationId xmlns:a16="http://schemas.microsoft.com/office/drawing/2014/main" id="{3B34A3D8-EDF3-7594-7C43-90414F1E7155}"/>
                </a:ext>
              </a:extLst>
            </p:cNvPr>
            <p:cNvSpPr/>
            <p:nvPr/>
          </p:nvSpPr>
          <p:spPr>
            <a:xfrm>
              <a:off x="6912609" y="6897369"/>
              <a:ext cx="127000" cy="85090"/>
            </a:xfrm>
            <a:custGeom>
              <a:avLst/>
              <a:gdLst>
                <a:gd name="connsiteX0" fmla="*/ 12700 w 127000"/>
                <a:gd name="connsiteY0" fmla="*/ 2540 h 85090"/>
                <a:gd name="connsiteX1" fmla="*/ 12700 w 127000"/>
                <a:gd name="connsiteY1" fmla="*/ 13970 h 85090"/>
                <a:gd name="connsiteX2" fmla="*/ 12700 w 127000"/>
                <a:gd name="connsiteY2" fmla="*/ 20320 h 85090"/>
                <a:gd name="connsiteX3" fmla="*/ 12700 w 127000"/>
                <a:gd name="connsiteY3" fmla="*/ 20320 h 85090"/>
                <a:gd name="connsiteX4" fmla="*/ 43180 w 127000"/>
                <a:gd name="connsiteY4" fmla="*/ 0 h 85090"/>
                <a:gd name="connsiteX5" fmla="*/ 68580 w 127000"/>
                <a:gd name="connsiteY5" fmla="*/ 19050 h 85090"/>
                <a:gd name="connsiteX6" fmla="*/ 68580 w 127000"/>
                <a:gd name="connsiteY6" fmla="*/ 19050 h 85090"/>
                <a:gd name="connsiteX7" fmla="*/ 97790 w 127000"/>
                <a:gd name="connsiteY7" fmla="*/ 0 h 85090"/>
                <a:gd name="connsiteX8" fmla="*/ 127000 w 127000"/>
                <a:gd name="connsiteY8" fmla="*/ 33020 h 85090"/>
                <a:gd name="connsiteX9" fmla="*/ 127000 w 127000"/>
                <a:gd name="connsiteY9" fmla="*/ 85090 h 85090"/>
                <a:gd name="connsiteX10" fmla="*/ 111760 w 127000"/>
                <a:gd name="connsiteY10" fmla="*/ 85090 h 85090"/>
                <a:gd name="connsiteX11" fmla="*/ 111760 w 127000"/>
                <a:gd name="connsiteY11" fmla="*/ 36830 h 85090"/>
                <a:gd name="connsiteX12" fmla="*/ 96520 w 127000"/>
                <a:gd name="connsiteY12" fmla="*/ 15240 h 85090"/>
                <a:gd name="connsiteX13" fmla="*/ 71120 w 127000"/>
                <a:gd name="connsiteY13" fmla="*/ 46990 h 85090"/>
                <a:gd name="connsiteX14" fmla="*/ 71120 w 127000"/>
                <a:gd name="connsiteY14" fmla="*/ 85090 h 85090"/>
                <a:gd name="connsiteX15" fmla="*/ 55880 w 127000"/>
                <a:gd name="connsiteY15" fmla="*/ 85090 h 85090"/>
                <a:gd name="connsiteX16" fmla="*/ 55880 w 127000"/>
                <a:gd name="connsiteY16" fmla="*/ 35561 h 85090"/>
                <a:gd name="connsiteX17" fmla="*/ 40640 w 127000"/>
                <a:gd name="connsiteY17" fmla="*/ 13970 h 85090"/>
                <a:gd name="connsiteX18" fmla="*/ 15240 w 127000"/>
                <a:gd name="connsiteY18" fmla="*/ 45720 h 85090"/>
                <a:gd name="connsiteX19" fmla="*/ 15240 w 127000"/>
                <a:gd name="connsiteY19" fmla="*/ 83820 h 85090"/>
                <a:gd name="connsiteX20" fmla="*/ 0 w 127000"/>
                <a:gd name="connsiteY20" fmla="*/ 83820 h 85090"/>
                <a:gd name="connsiteX21" fmla="*/ 0 w 127000"/>
                <a:gd name="connsiteY21" fmla="*/ 1270 h 85090"/>
                <a:gd name="connsiteX22" fmla="*/ 13970 w 127000"/>
                <a:gd name="connsiteY22" fmla="*/ 1270 h 85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000" h="85090">
                  <a:moveTo>
                    <a:pt x="12700" y="2540"/>
                  </a:moveTo>
                  <a:lnTo>
                    <a:pt x="12700" y="13970"/>
                  </a:lnTo>
                  <a:cubicBezTo>
                    <a:pt x="12700" y="17780"/>
                    <a:pt x="12700" y="20320"/>
                    <a:pt x="12700" y="20320"/>
                  </a:cubicBezTo>
                  <a:lnTo>
                    <a:pt x="12700" y="20320"/>
                  </a:lnTo>
                  <a:cubicBezTo>
                    <a:pt x="17780" y="8890"/>
                    <a:pt x="29210" y="0"/>
                    <a:pt x="43180" y="0"/>
                  </a:cubicBezTo>
                  <a:cubicBezTo>
                    <a:pt x="57150" y="0"/>
                    <a:pt x="64770" y="6350"/>
                    <a:pt x="68580" y="19050"/>
                  </a:cubicBezTo>
                  <a:lnTo>
                    <a:pt x="68580" y="19050"/>
                  </a:lnTo>
                  <a:cubicBezTo>
                    <a:pt x="73660" y="8890"/>
                    <a:pt x="85090" y="0"/>
                    <a:pt x="97790" y="0"/>
                  </a:cubicBezTo>
                  <a:cubicBezTo>
                    <a:pt x="118110" y="0"/>
                    <a:pt x="127000" y="11430"/>
                    <a:pt x="127000" y="33020"/>
                  </a:cubicBezTo>
                  <a:lnTo>
                    <a:pt x="127000" y="85090"/>
                  </a:lnTo>
                  <a:lnTo>
                    <a:pt x="111760" y="85090"/>
                  </a:lnTo>
                  <a:lnTo>
                    <a:pt x="111760" y="36830"/>
                  </a:lnTo>
                  <a:cubicBezTo>
                    <a:pt x="111760" y="25400"/>
                    <a:pt x="109220" y="15240"/>
                    <a:pt x="96520" y="15240"/>
                  </a:cubicBezTo>
                  <a:cubicBezTo>
                    <a:pt x="83820" y="15240"/>
                    <a:pt x="71120" y="31750"/>
                    <a:pt x="71120" y="46990"/>
                  </a:cubicBezTo>
                  <a:lnTo>
                    <a:pt x="71120" y="85090"/>
                  </a:lnTo>
                  <a:lnTo>
                    <a:pt x="55880" y="85090"/>
                  </a:lnTo>
                  <a:lnTo>
                    <a:pt x="55880" y="35561"/>
                  </a:lnTo>
                  <a:cubicBezTo>
                    <a:pt x="55880" y="24130"/>
                    <a:pt x="53340" y="13970"/>
                    <a:pt x="40640" y="13970"/>
                  </a:cubicBezTo>
                  <a:cubicBezTo>
                    <a:pt x="27940" y="13970"/>
                    <a:pt x="15240" y="30480"/>
                    <a:pt x="15240" y="45720"/>
                  </a:cubicBezTo>
                  <a:lnTo>
                    <a:pt x="15240" y="83820"/>
                  </a:lnTo>
                  <a:lnTo>
                    <a:pt x="0" y="83820"/>
                  </a:lnTo>
                  <a:lnTo>
                    <a:pt x="0" y="1270"/>
                  </a:lnTo>
                  <a:lnTo>
                    <a:pt x="1397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 167">
              <a:extLst>
                <a:ext uri="{FF2B5EF4-FFF2-40B4-BE49-F238E27FC236}">
                  <a16:creationId xmlns:a16="http://schemas.microsoft.com/office/drawing/2014/main" id="{F72E72C5-E6F1-FEC7-1D77-329BB38A51ED}"/>
                </a:ext>
              </a:extLst>
            </p:cNvPr>
            <p:cNvSpPr/>
            <p:nvPr/>
          </p:nvSpPr>
          <p:spPr>
            <a:xfrm>
              <a:off x="7065009" y="6864350"/>
              <a:ext cx="82550" cy="120650"/>
            </a:xfrm>
            <a:custGeom>
              <a:avLst/>
              <a:gdLst>
                <a:gd name="connsiteX0" fmla="*/ 0 w 82550"/>
                <a:gd name="connsiteY0" fmla="*/ 0 h 120650"/>
                <a:gd name="connsiteX1" fmla="*/ 15240 w 82550"/>
                <a:gd name="connsiteY1" fmla="*/ 0 h 120650"/>
                <a:gd name="connsiteX2" fmla="*/ 15240 w 82550"/>
                <a:gd name="connsiteY2" fmla="*/ 43180 h 120650"/>
                <a:gd name="connsiteX3" fmla="*/ 15240 w 82550"/>
                <a:gd name="connsiteY3" fmla="*/ 49530 h 120650"/>
                <a:gd name="connsiteX4" fmla="*/ 15240 w 82550"/>
                <a:gd name="connsiteY4" fmla="*/ 49530 h 120650"/>
                <a:gd name="connsiteX5" fmla="*/ 44450 w 82550"/>
                <a:gd name="connsiteY5" fmla="*/ 34290 h 120650"/>
                <a:gd name="connsiteX6" fmla="*/ 82550 w 82550"/>
                <a:gd name="connsiteY6" fmla="*/ 77470 h 120650"/>
                <a:gd name="connsiteX7" fmla="*/ 44450 w 82550"/>
                <a:gd name="connsiteY7" fmla="*/ 120650 h 120650"/>
                <a:gd name="connsiteX8" fmla="*/ 15240 w 82550"/>
                <a:gd name="connsiteY8" fmla="*/ 102870 h 120650"/>
                <a:gd name="connsiteX9" fmla="*/ 15240 w 82550"/>
                <a:gd name="connsiteY9" fmla="*/ 102870 h 120650"/>
                <a:gd name="connsiteX10" fmla="*/ 15240 w 82550"/>
                <a:gd name="connsiteY10" fmla="*/ 109220 h 120650"/>
                <a:gd name="connsiteX11" fmla="*/ 15240 w 82550"/>
                <a:gd name="connsiteY11" fmla="*/ 119380 h 120650"/>
                <a:gd name="connsiteX12" fmla="*/ 1270 w 82550"/>
                <a:gd name="connsiteY12" fmla="*/ 119380 h 120650"/>
                <a:gd name="connsiteX13" fmla="*/ 1270 w 82550"/>
                <a:gd name="connsiteY13" fmla="*/ 0 h 120650"/>
                <a:gd name="connsiteX14" fmla="*/ 15240 w 82550"/>
                <a:gd name="connsiteY14" fmla="*/ 77470 h 120650"/>
                <a:gd name="connsiteX15" fmla="*/ 40640 w 82550"/>
                <a:gd name="connsiteY15" fmla="*/ 107950 h 120650"/>
                <a:gd name="connsiteX16" fmla="*/ 66040 w 82550"/>
                <a:gd name="connsiteY16" fmla="*/ 77470 h 120650"/>
                <a:gd name="connsiteX17" fmla="*/ 40640 w 82550"/>
                <a:gd name="connsiteY17" fmla="*/ 46990 h 120650"/>
                <a:gd name="connsiteX18" fmla="*/ 15240 w 82550"/>
                <a:gd name="connsiteY18" fmla="*/ 7747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2550" h="120650">
                  <a:moveTo>
                    <a:pt x="0" y="0"/>
                  </a:moveTo>
                  <a:lnTo>
                    <a:pt x="15240" y="0"/>
                  </a:lnTo>
                  <a:lnTo>
                    <a:pt x="15240" y="43180"/>
                  </a:lnTo>
                  <a:cubicBezTo>
                    <a:pt x="15240" y="46990"/>
                    <a:pt x="15240" y="49530"/>
                    <a:pt x="15240" y="49530"/>
                  </a:cubicBezTo>
                  <a:lnTo>
                    <a:pt x="15240" y="49530"/>
                  </a:lnTo>
                  <a:cubicBezTo>
                    <a:pt x="20320" y="41910"/>
                    <a:pt x="30480" y="34290"/>
                    <a:pt x="44450" y="34290"/>
                  </a:cubicBezTo>
                  <a:cubicBezTo>
                    <a:pt x="66040" y="34290"/>
                    <a:pt x="82550" y="52070"/>
                    <a:pt x="82550" y="77470"/>
                  </a:cubicBezTo>
                  <a:cubicBezTo>
                    <a:pt x="82550" y="102870"/>
                    <a:pt x="66040" y="120650"/>
                    <a:pt x="44450" y="120650"/>
                  </a:cubicBezTo>
                  <a:cubicBezTo>
                    <a:pt x="22860" y="120650"/>
                    <a:pt x="19050" y="111760"/>
                    <a:pt x="15240" y="102870"/>
                  </a:cubicBezTo>
                  <a:lnTo>
                    <a:pt x="15240" y="102870"/>
                  </a:lnTo>
                  <a:cubicBezTo>
                    <a:pt x="15240" y="102870"/>
                    <a:pt x="15240" y="105410"/>
                    <a:pt x="15240" y="109220"/>
                  </a:cubicBezTo>
                  <a:lnTo>
                    <a:pt x="15240" y="119380"/>
                  </a:lnTo>
                  <a:lnTo>
                    <a:pt x="1270" y="119380"/>
                  </a:lnTo>
                  <a:lnTo>
                    <a:pt x="1270" y="0"/>
                  </a:lnTo>
                  <a:close/>
                  <a:moveTo>
                    <a:pt x="15240" y="77470"/>
                  </a:moveTo>
                  <a:cubicBezTo>
                    <a:pt x="15240" y="97790"/>
                    <a:pt x="29210" y="107950"/>
                    <a:pt x="40640" y="107950"/>
                  </a:cubicBezTo>
                  <a:cubicBezTo>
                    <a:pt x="52070" y="107950"/>
                    <a:pt x="66040" y="95250"/>
                    <a:pt x="66040" y="77470"/>
                  </a:cubicBezTo>
                  <a:cubicBezTo>
                    <a:pt x="66040" y="59690"/>
                    <a:pt x="55880" y="46990"/>
                    <a:pt x="40640" y="46990"/>
                  </a:cubicBezTo>
                  <a:cubicBezTo>
                    <a:pt x="25400" y="46990"/>
                    <a:pt x="15240" y="55880"/>
                    <a:pt x="1524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 168">
              <a:extLst>
                <a:ext uri="{FF2B5EF4-FFF2-40B4-BE49-F238E27FC236}">
                  <a16:creationId xmlns:a16="http://schemas.microsoft.com/office/drawing/2014/main" id="{E99D4529-99C1-C21B-D5BB-1B040485FD58}"/>
                </a:ext>
              </a:extLst>
            </p:cNvPr>
            <p:cNvSpPr/>
            <p:nvPr/>
          </p:nvSpPr>
          <p:spPr>
            <a:xfrm>
              <a:off x="7167880" y="6874509"/>
              <a:ext cx="118109" cy="133350"/>
            </a:xfrm>
            <a:custGeom>
              <a:avLst/>
              <a:gdLst>
                <a:gd name="connsiteX0" fmla="*/ 118110 w 118109"/>
                <a:gd name="connsiteY0" fmla="*/ 123190 h 133350"/>
                <a:gd name="connsiteX1" fmla="*/ 72389 w 118109"/>
                <a:gd name="connsiteY1" fmla="*/ 133350 h 133350"/>
                <a:gd name="connsiteX2" fmla="*/ 0 w 118109"/>
                <a:gd name="connsiteY2" fmla="*/ 66040 h 133350"/>
                <a:gd name="connsiteX3" fmla="*/ 71120 w 118109"/>
                <a:gd name="connsiteY3" fmla="*/ 0 h 133350"/>
                <a:gd name="connsiteX4" fmla="*/ 113030 w 118109"/>
                <a:gd name="connsiteY4" fmla="*/ 33020 h 133350"/>
                <a:gd name="connsiteX5" fmla="*/ 113030 w 118109"/>
                <a:gd name="connsiteY5" fmla="*/ 83820 h 133350"/>
                <a:gd name="connsiteX6" fmla="*/ 73660 w 118109"/>
                <a:gd name="connsiteY6" fmla="*/ 93980 h 133350"/>
                <a:gd name="connsiteX7" fmla="*/ 41910 w 118109"/>
                <a:gd name="connsiteY7" fmla="*/ 66040 h 133350"/>
                <a:gd name="connsiteX8" fmla="*/ 97789 w 118109"/>
                <a:gd name="connsiteY8" fmla="*/ 36830 h 133350"/>
                <a:gd name="connsiteX9" fmla="*/ 97789 w 118109"/>
                <a:gd name="connsiteY9" fmla="*/ 33020 h 133350"/>
                <a:gd name="connsiteX10" fmla="*/ 71120 w 118109"/>
                <a:gd name="connsiteY10" fmla="*/ 13970 h 133350"/>
                <a:gd name="connsiteX11" fmla="*/ 15239 w 118109"/>
                <a:gd name="connsiteY11" fmla="*/ 66040 h 133350"/>
                <a:gd name="connsiteX12" fmla="*/ 72389 w 118109"/>
                <a:gd name="connsiteY12" fmla="*/ 120650 h 133350"/>
                <a:gd name="connsiteX13" fmla="*/ 118110 w 118109"/>
                <a:gd name="connsiteY13" fmla="*/ 110490 h 133350"/>
                <a:gd name="connsiteX14" fmla="*/ 118110 w 118109"/>
                <a:gd name="connsiteY14" fmla="*/ 124460 h 133350"/>
                <a:gd name="connsiteX15" fmla="*/ 97789 w 118109"/>
                <a:gd name="connsiteY15" fmla="*/ 77470 h 133350"/>
                <a:gd name="connsiteX16" fmla="*/ 97789 w 118109"/>
                <a:gd name="connsiteY16" fmla="*/ 46990 h 133350"/>
                <a:gd name="connsiteX17" fmla="*/ 57150 w 118109"/>
                <a:gd name="connsiteY17" fmla="*/ 64770 h 133350"/>
                <a:gd name="connsiteX18" fmla="*/ 76200 w 118109"/>
                <a:gd name="connsiteY18" fmla="*/ 82550 h 133350"/>
                <a:gd name="connsiteX19" fmla="*/ 97789 w 118109"/>
                <a:gd name="connsiteY19" fmla="*/ 7747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8109" h="133350">
                  <a:moveTo>
                    <a:pt x="118110" y="123190"/>
                  </a:moveTo>
                  <a:cubicBezTo>
                    <a:pt x="106680" y="129540"/>
                    <a:pt x="90170" y="133350"/>
                    <a:pt x="72389" y="133350"/>
                  </a:cubicBezTo>
                  <a:cubicBezTo>
                    <a:pt x="30480" y="133350"/>
                    <a:pt x="0" y="105410"/>
                    <a:pt x="0" y="66040"/>
                  </a:cubicBezTo>
                  <a:cubicBezTo>
                    <a:pt x="0" y="26670"/>
                    <a:pt x="27939" y="0"/>
                    <a:pt x="71120" y="0"/>
                  </a:cubicBezTo>
                  <a:cubicBezTo>
                    <a:pt x="114300" y="0"/>
                    <a:pt x="113030" y="12700"/>
                    <a:pt x="113030" y="33020"/>
                  </a:cubicBezTo>
                  <a:lnTo>
                    <a:pt x="113030" y="83820"/>
                  </a:lnTo>
                  <a:cubicBezTo>
                    <a:pt x="104139" y="88900"/>
                    <a:pt x="88900" y="93980"/>
                    <a:pt x="73660" y="93980"/>
                  </a:cubicBezTo>
                  <a:cubicBezTo>
                    <a:pt x="58420" y="93980"/>
                    <a:pt x="41910" y="82550"/>
                    <a:pt x="41910" y="66040"/>
                  </a:cubicBezTo>
                  <a:cubicBezTo>
                    <a:pt x="41910" y="49530"/>
                    <a:pt x="66039" y="31750"/>
                    <a:pt x="97789" y="36830"/>
                  </a:cubicBezTo>
                  <a:lnTo>
                    <a:pt x="97789" y="33020"/>
                  </a:lnTo>
                  <a:cubicBezTo>
                    <a:pt x="97789" y="20320"/>
                    <a:pt x="87630" y="13970"/>
                    <a:pt x="71120" y="13970"/>
                  </a:cubicBezTo>
                  <a:cubicBezTo>
                    <a:pt x="38100" y="13970"/>
                    <a:pt x="15239" y="35560"/>
                    <a:pt x="15239" y="66040"/>
                  </a:cubicBezTo>
                  <a:cubicBezTo>
                    <a:pt x="15239" y="96520"/>
                    <a:pt x="39370" y="120650"/>
                    <a:pt x="72389" y="120650"/>
                  </a:cubicBezTo>
                  <a:cubicBezTo>
                    <a:pt x="105410" y="120650"/>
                    <a:pt x="104139" y="116840"/>
                    <a:pt x="118110" y="110490"/>
                  </a:cubicBezTo>
                  <a:lnTo>
                    <a:pt x="118110" y="124460"/>
                  </a:lnTo>
                  <a:close/>
                  <a:moveTo>
                    <a:pt x="97789" y="77470"/>
                  </a:moveTo>
                  <a:lnTo>
                    <a:pt x="97789" y="46990"/>
                  </a:lnTo>
                  <a:cubicBezTo>
                    <a:pt x="72389" y="41910"/>
                    <a:pt x="57150" y="50800"/>
                    <a:pt x="57150" y="64770"/>
                  </a:cubicBezTo>
                  <a:cubicBezTo>
                    <a:pt x="57150" y="78740"/>
                    <a:pt x="63500" y="82550"/>
                    <a:pt x="76200" y="82550"/>
                  </a:cubicBezTo>
                  <a:cubicBezTo>
                    <a:pt x="88900" y="82550"/>
                    <a:pt x="93980" y="78740"/>
                    <a:pt x="97789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 169">
              <a:extLst>
                <a:ext uri="{FF2B5EF4-FFF2-40B4-BE49-F238E27FC236}">
                  <a16:creationId xmlns:a16="http://schemas.microsoft.com/office/drawing/2014/main" id="{B42157E8-3A8D-4064-038D-19C4BC16F1A9}"/>
                </a:ext>
              </a:extLst>
            </p:cNvPr>
            <p:cNvSpPr/>
            <p:nvPr/>
          </p:nvSpPr>
          <p:spPr>
            <a:xfrm>
              <a:off x="7313930" y="6864350"/>
              <a:ext cx="82550" cy="120650"/>
            </a:xfrm>
            <a:custGeom>
              <a:avLst/>
              <a:gdLst>
                <a:gd name="connsiteX0" fmla="*/ 0 w 82550"/>
                <a:gd name="connsiteY0" fmla="*/ 0 h 120650"/>
                <a:gd name="connsiteX1" fmla="*/ 15239 w 82550"/>
                <a:gd name="connsiteY1" fmla="*/ 0 h 120650"/>
                <a:gd name="connsiteX2" fmla="*/ 15239 w 82550"/>
                <a:gd name="connsiteY2" fmla="*/ 43180 h 120650"/>
                <a:gd name="connsiteX3" fmla="*/ 15239 w 82550"/>
                <a:gd name="connsiteY3" fmla="*/ 49530 h 120650"/>
                <a:gd name="connsiteX4" fmla="*/ 15239 w 82550"/>
                <a:gd name="connsiteY4" fmla="*/ 49530 h 120650"/>
                <a:gd name="connsiteX5" fmla="*/ 44450 w 82550"/>
                <a:gd name="connsiteY5" fmla="*/ 34290 h 120650"/>
                <a:gd name="connsiteX6" fmla="*/ 82550 w 82550"/>
                <a:gd name="connsiteY6" fmla="*/ 77470 h 120650"/>
                <a:gd name="connsiteX7" fmla="*/ 44450 w 82550"/>
                <a:gd name="connsiteY7" fmla="*/ 120650 h 120650"/>
                <a:gd name="connsiteX8" fmla="*/ 15239 w 82550"/>
                <a:gd name="connsiteY8" fmla="*/ 102870 h 120650"/>
                <a:gd name="connsiteX9" fmla="*/ 15239 w 82550"/>
                <a:gd name="connsiteY9" fmla="*/ 102870 h 120650"/>
                <a:gd name="connsiteX10" fmla="*/ 15239 w 82550"/>
                <a:gd name="connsiteY10" fmla="*/ 109220 h 120650"/>
                <a:gd name="connsiteX11" fmla="*/ 15239 w 82550"/>
                <a:gd name="connsiteY11" fmla="*/ 119380 h 120650"/>
                <a:gd name="connsiteX12" fmla="*/ 1270 w 82550"/>
                <a:gd name="connsiteY12" fmla="*/ 119380 h 120650"/>
                <a:gd name="connsiteX13" fmla="*/ 1270 w 82550"/>
                <a:gd name="connsiteY13" fmla="*/ 0 h 120650"/>
                <a:gd name="connsiteX14" fmla="*/ 15239 w 82550"/>
                <a:gd name="connsiteY14" fmla="*/ 77470 h 120650"/>
                <a:gd name="connsiteX15" fmla="*/ 40639 w 82550"/>
                <a:gd name="connsiteY15" fmla="*/ 107950 h 120650"/>
                <a:gd name="connsiteX16" fmla="*/ 66039 w 82550"/>
                <a:gd name="connsiteY16" fmla="*/ 77470 h 120650"/>
                <a:gd name="connsiteX17" fmla="*/ 40639 w 82550"/>
                <a:gd name="connsiteY17" fmla="*/ 46990 h 120650"/>
                <a:gd name="connsiteX18" fmla="*/ 15239 w 82550"/>
                <a:gd name="connsiteY18" fmla="*/ 7747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2550" h="120650">
                  <a:moveTo>
                    <a:pt x="0" y="0"/>
                  </a:moveTo>
                  <a:lnTo>
                    <a:pt x="15239" y="0"/>
                  </a:lnTo>
                  <a:lnTo>
                    <a:pt x="15239" y="43180"/>
                  </a:lnTo>
                  <a:cubicBezTo>
                    <a:pt x="15239" y="46990"/>
                    <a:pt x="15239" y="49530"/>
                    <a:pt x="15239" y="49530"/>
                  </a:cubicBezTo>
                  <a:lnTo>
                    <a:pt x="15239" y="49530"/>
                  </a:lnTo>
                  <a:cubicBezTo>
                    <a:pt x="20320" y="41910"/>
                    <a:pt x="30480" y="34290"/>
                    <a:pt x="44450" y="34290"/>
                  </a:cubicBezTo>
                  <a:cubicBezTo>
                    <a:pt x="66039" y="34290"/>
                    <a:pt x="82550" y="52070"/>
                    <a:pt x="82550" y="77470"/>
                  </a:cubicBezTo>
                  <a:cubicBezTo>
                    <a:pt x="82550" y="102870"/>
                    <a:pt x="66039" y="120650"/>
                    <a:pt x="44450" y="120650"/>
                  </a:cubicBezTo>
                  <a:cubicBezTo>
                    <a:pt x="22860" y="120650"/>
                    <a:pt x="19050" y="111760"/>
                    <a:pt x="15239" y="102870"/>
                  </a:cubicBezTo>
                  <a:lnTo>
                    <a:pt x="15239" y="102870"/>
                  </a:lnTo>
                  <a:cubicBezTo>
                    <a:pt x="15239" y="102870"/>
                    <a:pt x="15239" y="105410"/>
                    <a:pt x="15239" y="109220"/>
                  </a:cubicBezTo>
                  <a:lnTo>
                    <a:pt x="15239" y="119380"/>
                  </a:lnTo>
                  <a:lnTo>
                    <a:pt x="1270" y="119380"/>
                  </a:lnTo>
                  <a:lnTo>
                    <a:pt x="1270" y="0"/>
                  </a:lnTo>
                  <a:close/>
                  <a:moveTo>
                    <a:pt x="15239" y="77470"/>
                  </a:moveTo>
                  <a:cubicBezTo>
                    <a:pt x="15239" y="97790"/>
                    <a:pt x="29210" y="107950"/>
                    <a:pt x="40639" y="107950"/>
                  </a:cubicBezTo>
                  <a:cubicBezTo>
                    <a:pt x="52070" y="107950"/>
                    <a:pt x="66039" y="95250"/>
                    <a:pt x="66039" y="77470"/>
                  </a:cubicBezTo>
                  <a:cubicBezTo>
                    <a:pt x="66039" y="59690"/>
                    <a:pt x="55880" y="46990"/>
                    <a:pt x="40639" y="46990"/>
                  </a:cubicBezTo>
                  <a:cubicBezTo>
                    <a:pt x="25400" y="46990"/>
                    <a:pt x="15239" y="55880"/>
                    <a:pt x="15239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 170">
              <a:extLst>
                <a:ext uri="{FF2B5EF4-FFF2-40B4-BE49-F238E27FC236}">
                  <a16:creationId xmlns:a16="http://schemas.microsoft.com/office/drawing/2014/main" id="{97E4EBF7-2942-11C0-0C04-7572C06B7CE5}"/>
                </a:ext>
              </a:extLst>
            </p:cNvPr>
            <p:cNvSpPr/>
            <p:nvPr/>
          </p:nvSpPr>
          <p:spPr>
            <a:xfrm>
              <a:off x="7410450" y="6897369"/>
              <a:ext cx="69850" cy="85090"/>
            </a:xfrm>
            <a:custGeom>
              <a:avLst/>
              <a:gdLst>
                <a:gd name="connsiteX0" fmla="*/ 6350 w 69850"/>
                <a:gd name="connsiteY0" fmla="*/ 6350 h 85090"/>
                <a:gd name="connsiteX1" fmla="*/ 35560 w 69850"/>
                <a:gd name="connsiteY1" fmla="*/ 0 h 85090"/>
                <a:gd name="connsiteX2" fmla="*/ 69850 w 69850"/>
                <a:gd name="connsiteY2" fmla="*/ 31750 h 85090"/>
                <a:gd name="connsiteX3" fmla="*/ 69850 w 69850"/>
                <a:gd name="connsiteY3" fmla="*/ 83820 h 85090"/>
                <a:gd name="connsiteX4" fmla="*/ 55880 w 69850"/>
                <a:gd name="connsiteY4" fmla="*/ 83820 h 85090"/>
                <a:gd name="connsiteX5" fmla="*/ 55880 w 69850"/>
                <a:gd name="connsiteY5" fmla="*/ 73661 h 85090"/>
                <a:gd name="connsiteX6" fmla="*/ 55880 w 69850"/>
                <a:gd name="connsiteY6" fmla="*/ 67311 h 85090"/>
                <a:gd name="connsiteX7" fmla="*/ 55880 w 69850"/>
                <a:gd name="connsiteY7" fmla="*/ 67311 h 85090"/>
                <a:gd name="connsiteX8" fmla="*/ 26670 w 69850"/>
                <a:gd name="connsiteY8" fmla="*/ 85090 h 85090"/>
                <a:gd name="connsiteX9" fmla="*/ 0 w 69850"/>
                <a:gd name="connsiteY9" fmla="*/ 60961 h 85090"/>
                <a:gd name="connsiteX10" fmla="*/ 53340 w 69850"/>
                <a:gd name="connsiteY10" fmla="*/ 35561 h 85090"/>
                <a:gd name="connsiteX11" fmla="*/ 53340 w 69850"/>
                <a:gd name="connsiteY11" fmla="*/ 31750 h 85090"/>
                <a:gd name="connsiteX12" fmla="*/ 31750 w 69850"/>
                <a:gd name="connsiteY12" fmla="*/ 12700 h 85090"/>
                <a:gd name="connsiteX13" fmla="*/ 5080 w 69850"/>
                <a:gd name="connsiteY13" fmla="*/ 19050 h 85090"/>
                <a:gd name="connsiteX14" fmla="*/ 5080 w 69850"/>
                <a:gd name="connsiteY14" fmla="*/ 5080 h 85090"/>
                <a:gd name="connsiteX15" fmla="*/ 54610 w 69850"/>
                <a:gd name="connsiteY15" fmla="*/ 48261 h 85090"/>
                <a:gd name="connsiteX16" fmla="*/ 16510 w 69850"/>
                <a:gd name="connsiteY16" fmla="*/ 62230 h 85090"/>
                <a:gd name="connsiteX17" fmla="*/ 30480 w 69850"/>
                <a:gd name="connsiteY17" fmla="*/ 74930 h 85090"/>
                <a:gd name="connsiteX18" fmla="*/ 55880 w 69850"/>
                <a:gd name="connsiteY18" fmla="*/ 48261 h 85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850" h="85090">
                  <a:moveTo>
                    <a:pt x="6350" y="6350"/>
                  </a:moveTo>
                  <a:cubicBezTo>
                    <a:pt x="11430" y="3811"/>
                    <a:pt x="21590" y="0"/>
                    <a:pt x="35560" y="0"/>
                  </a:cubicBezTo>
                  <a:cubicBezTo>
                    <a:pt x="58420" y="0"/>
                    <a:pt x="69850" y="11430"/>
                    <a:pt x="69850" y="31750"/>
                  </a:cubicBezTo>
                  <a:lnTo>
                    <a:pt x="69850" y="83820"/>
                  </a:lnTo>
                  <a:lnTo>
                    <a:pt x="55880" y="83820"/>
                  </a:lnTo>
                  <a:lnTo>
                    <a:pt x="55880" y="73661"/>
                  </a:lnTo>
                  <a:cubicBezTo>
                    <a:pt x="55880" y="69850"/>
                    <a:pt x="55880" y="67311"/>
                    <a:pt x="55880" y="67311"/>
                  </a:cubicBezTo>
                  <a:lnTo>
                    <a:pt x="55880" y="67311"/>
                  </a:lnTo>
                  <a:cubicBezTo>
                    <a:pt x="55880" y="69850"/>
                    <a:pt x="45720" y="85090"/>
                    <a:pt x="26670" y="85090"/>
                  </a:cubicBezTo>
                  <a:cubicBezTo>
                    <a:pt x="7620" y="85090"/>
                    <a:pt x="0" y="76200"/>
                    <a:pt x="0" y="60961"/>
                  </a:cubicBezTo>
                  <a:cubicBezTo>
                    <a:pt x="0" y="45720"/>
                    <a:pt x="19050" y="30480"/>
                    <a:pt x="53340" y="35561"/>
                  </a:cubicBezTo>
                  <a:lnTo>
                    <a:pt x="53340" y="31750"/>
                  </a:lnTo>
                  <a:cubicBezTo>
                    <a:pt x="53340" y="17780"/>
                    <a:pt x="44450" y="12700"/>
                    <a:pt x="31750" y="12700"/>
                  </a:cubicBezTo>
                  <a:cubicBezTo>
                    <a:pt x="19050" y="12700"/>
                    <a:pt x="10160" y="16511"/>
                    <a:pt x="5080" y="19050"/>
                  </a:cubicBezTo>
                  <a:lnTo>
                    <a:pt x="5080" y="5080"/>
                  </a:lnTo>
                  <a:close/>
                  <a:moveTo>
                    <a:pt x="54610" y="48261"/>
                  </a:moveTo>
                  <a:cubicBezTo>
                    <a:pt x="27940" y="44450"/>
                    <a:pt x="16510" y="50800"/>
                    <a:pt x="16510" y="62230"/>
                  </a:cubicBezTo>
                  <a:cubicBezTo>
                    <a:pt x="16510" y="73661"/>
                    <a:pt x="21590" y="74930"/>
                    <a:pt x="30480" y="74930"/>
                  </a:cubicBezTo>
                  <a:cubicBezTo>
                    <a:pt x="44450" y="74930"/>
                    <a:pt x="55880" y="60961"/>
                    <a:pt x="55880" y="48261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 171">
              <a:extLst>
                <a:ext uri="{FF2B5EF4-FFF2-40B4-BE49-F238E27FC236}">
                  <a16:creationId xmlns:a16="http://schemas.microsoft.com/office/drawing/2014/main" id="{FA072C1F-8EB8-8FAC-337D-739B38C87621}"/>
                </a:ext>
              </a:extLst>
            </p:cNvPr>
            <p:cNvSpPr/>
            <p:nvPr/>
          </p:nvSpPr>
          <p:spPr>
            <a:xfrm>
              <a:off x="7505700" y="6898640"/>
              <a:ext cx="45774" cy="85090"/>
            </a:xfrm>
            <a:custGeom>
              <a:avLst/>
              <a:gdLst>
                <a:gd name="connsiteX0" fmla="*/ 0 w 45774"/>
                <a:gd name="connsiteY0" fmla="*/ 1270 h 85090"/>
                <a:gd name="connsiteX1" fmla="*/ 13970 w 45774"/>
                <a:gd name="connsiteY1" fmla="*/ 1270 h 85090"/>
                <a:gd name="connsiteX2" fmla="*/ 13970 w 45774"/>
                <a:gd name="connsiteY2" fmla="*/ 12700 h 85090"/>
                <a:gd name="connsiteX3" fmla="*/ 13970 w 45774"/>
                <a:gd name="connsiteY3" fmla="*/ 19050 h 85090"/>
                <a:gd name="connsiteX4" fmla="*/ 13970 w 45774"/>
                <a:gd name="connsiteY4" fmla="*/ 19050 h 85090"/>
                <a:gd name="connsiteX5" fmla="*/ 39370 w 45774"/>
                <a:gd name="connsiteY5" fmla="*/ 0 h 85090"/>
                <a:gd name="connsiteX6" fmla="*/ 44450 w 45774"/>
                <a:gd name="connsiteY6" fmla="*/ 0 h 85090"/>
                <a:gd name="connsiteX7" fmla="*/ 44450 w 45774"/>
                <a:gd name="connsiteY7" fmla="*/ 15240 h 85090"/>
                <a:gd name="connsiteX8" fmla="*/ 40640 w 45774"/>
                <a:gd name="connsiteY8" fmla="*/ 15240 h 85090"/>
                <a:gd name="connsiteX9" fmla="*/ 15240 w 45774"/>
                <a:gd name="connsiteY9" fmla="*/ 49530 h 85090"/>
                <a:gd name="connsiteX10" fmla="*/ 15240 w 45774"/>
                <a:gd name="connsiteY10" fmla="*/ 85090 h 85090"/>
                <a:gd name="connsiteX11" fmla="*/ 0 w 45774"/>
                <a:gd name="connsiteY11" fmla="*/ 85090 h 85090"/>
                <a:gd name="connsiteX12" fmla="*/ 0 w 45774"/>
                <a:gd name="connsiteY12" fmla="*/ 2540 h 85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774" h="85090">
                  <a:moveTo>
                    <a:pt x="0" y="1270"/>
                  </a:moveTo>
                  <a:lnTo>
                    <a:pt x="13970" y="1270"/>
                  </a:lnTo>
                  <a:lnTo>
                    <a:pt x="13970" y="12700"/>
                  </a:lnTo>
                  <a:cubicBezTo>
                    <a:pt x="13970" y="15240"/>
                    <a:pt x="13970" y="17780"/>
                    <a:pt x="13970" y="19050"/>
                  </a:cubicBezTo>
                  <a:lnTo>
                    <a:pt x="13970" y="19050"/>
                  </a:lnTo>
                  <a:cubicBezTo>
                    <a:pt x="19050" y="7620"/>
                    <a:pt x="27940" y="0"/>
                    <a:pt x="39370" y="0"/>
                  </a:cubicBezTo>
                  <a:cubicBezTo>
                    <a:pt x="50800" y="0"/>
                    <a:pt x="43180" y="0"/>
                    <a:pt x="44450" y="0"/>
                  </a:cubicBezTo>
                  <a:lnTo>
                    <a:pt x="44450" y="15240"/>
                  </a:lnTo>
                  <a:cubicBezTo>
                    <a:pt x="44450" y="15240"/>
                    <a:pt x="41910" y="15240"/>
                    <a:pt x="40640" y="15240"/>
                  </a:cubicBezTo>
                  <a:cubicBezTo>
                    <a:pt x="24130" y="15240"/>
                    <a:pt x="15240" y="33020"/>
                    <a:pt x="15240" y="49530"/>
                  </a:cubicBezTo>
                  <a:lnTo>
                    <a:pt x="15240" y="85090"/>
                  </a:lnTo>
                  <a:lnTo>
                    <a:pt x="0" y="8509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 172">
              <a:extLst>
                <a:ext uri="{FF2B5EF4-FFF2-40B4-BE49-F238E27FC236}">
                  <a16:creationId xmlns:a16="http://schemas.microsoft.com/office/drawing/2014/main" id="{1716AE97-A67B-5196-8F2A-23AD9F20930A}"/>
                </a:ext>
              </a:extLst>
            </p:cNvPr>
            <p:cNvSpPr/>
            <p:nvPr/>
          </p:nvSpPr>
          <p:spPr>
            <a:xfrm>
              <a:off x="7570469" y="6864350"/>
              <a:ext cx="82550" cy="120650"/>
            </a:xfrm>
            <a:custGeom>
              <a:avLst/>
              <a:gdLst>
                <a:gd name="connsiteX0" fmla="*/ 0 w 82550"/>
                <a:gd name="connsiteY0" fmla="*/ 0 h 120650"/>
                <a:gd name="connsiteX1" fmla="*/ 15240 w 82550"/>
                <a:gd name="connsiteY1" fmla="*/ 0 h 120650"/>
                <a:gd name="connsiteX2" fmla="*/ 15240 w 82550"/>
                <a:gd name="connsiteY2" fmla="*/ 43180 h 120650"/>
                <a:gd name="connsiteX3" fmla="*/ 15240 w 82550"/>
                <a:gd name="connsiteY3" fmla="*/ 49530 h 120650"/>
                <a:gd name="connsiteX4" fmla="*/ 15240 w 82550"/>
                <a:gd name="connsiteY4" fmla="*/ 49530 h 120650"/>
                <a:gd name="connsiteX5" fmla="*/ 44450 w 82550"/>
                <a:gd name="connsiteY5" fmla="*/ 34290 h 120650"/>
                <a:gd name="connsiteX6" fmla="*/ 82550 w 82550"/>
                <a:gd name="connsiteY6" fmla="*/ 77470 h 120650"/>
                <a:gd name="connsiteX7" fmla="*/ 44450 w 82550"/>
                <a:gd name="connsiteY7" fmla="*/ 120650 h 120650"/>
                <a:gd name="connsiteX8" fmla="*/ 15240 w 82550"/>
                <a:gd name="connsiteY8" fmla="*/ 102870 h 120650"/>
                <a:gd name="connsiteX9" fmla="*/ 15240 w 82550"/>
                <a:gd name="connsiteY9" fmla="*/ 102870 h 120650"/>
                <a:gd name="connsiteX10" fmla="*/ 15240 w 82550"/>
                <a:gd name="connsiteY10" fmla="*/ 109220 h 120650"/>
                <a:gd name="connsiteX11" fmla="*/ 15240 w 82550"/>
                <a:gd name="connsiteY11" fmla="*/ 119380 h 120650"/>
                <a:gd name="connsiteX12" fmla="*/ 1270 w 82550"/>
                <a:gd name="connsiteY12" fmla="*/ 119380 h 120650"/>
                <a:gd name="connsiteX13" fmla="*/ 1270 w 82550"/>
                <a:gd name="connsiteY13" fmla="*/ 0 h 120650"/>
                <a:gd name="connsiteX14" fmla="*/ 15240 w 82550"/>
                <a:gd name="connsiteY14" fmla="*/ 77470 h 120650"/>
                <a:gd name="connsiteX15" fmla="*/ 40640 w 82550"/>
                <a:gd name="connsiteY15" fmla="*/ 107950 h 120650"/>
                <a:gd name="connsiteX16" fmla="*/ 66040 w 82550"/>
                <a:gd name="connsiteY16" fmla="*/ 77470 h 120650"/>
                <a:gd name="connsiteX17" fmla="*/ 40640 w 82550"/>
                <a:gd name="connsiteY17" fmla="*/ 46990 h 120650"/>
                <a:gd name="connsiteX18" fmla="*/ 15240 w 82550"/>
                <a:gd name="connsiteY18" fmla="*/ 7747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2550" h="120650">
                  <a:moveTo>
                    <a:pt x="0" y="0"/>
                  </a:moveTo>
                  <a:lnTo>
                    <a:pt x="15240" y="0"/>
                  </a:lnTo>
                  <a:lnTo>
                    <a:pt x="15240" y="43180"/>
                  </a:lnTo>
                  <a:cubicBezTo>
                    <a:pt x="15240" y="46990"/>
                    <a:pt x="15240" y="49530"/>
                    <a:pt x="15240" y="49530"/>
                  </a:cubicBezTo>
                  <a:lnTo>
                    <a:pt x="15240" y="49530"/>
                  </a:lnTo>
                  <a:cubicBezTo>
                    <a:pt x="20320" y="41910"/>
                    <a:pt x="30480" y="34290"/>
                    <a:pt x="44450" y="34290"/>
                  </a:cubicBezTo>
                  <a:cubicBezTo>
                    <a:pt x="66040" y="34290"/>
                    <a:pt x="82550" y="52070"/>
                    <a:pt x="82550" y="77470"/>
                  </a:cubicBezTo>
                  <a:cubicBezTo>
                    <a:pt x="82550" y="102870"/>
                    <a:pt x="66040" y="120650"/>
                    <a:pt x="44450" y="120650"/>
                  </a:cubicBezTo>
                  <a:cubicBezTo>
                    <a:pt x="22861" y="120650"/>
                    <a:pt x="19050" y="111760"/>
                    <a:pt x="15240" y="102870"/>
                  </a:cubicBezTo>
                  <a:lnTo>
                    <a:pt x="15240" y="102870"/>
                  </a:lnTo>
                  <a:cubicBezTo>
                    <a:pt x="15240" y="102870"/>
                    <a:pt x="15240" y="105410"/>
                    <a:pt x="15240" y="109220"/>
                  </a:cubicBezTo>
                  <a:lnTo>
                    <a:pt x="15240" y="119380"/>
                  </a:lnTo>
                  <a:lnTo>
                    <a:pt x="1270" y="119380"/>
                  </a:lnTo>
                  <a:lnTo>
                    <a:pt x="1270" y="0"/>
                  </a:lnTo>
                  <a:close/>
                  <a:moveTo>
                    <a:pt x="15240" y="77470"/>
                  </a:moveTo>
                  <a:cubicBezTo>
                    <a:pt x="15240" y="97790"/>
                    <a:pt x="29211" y="107950"/>
                    <a:pt x="40640" y="107950"/>
                  </a:cubicBezTo>
                  <a:cubicBezTo>
                    <a:pt x="52070" y="107950"/>
                    <a:pt x="66040" y="95250"/>
                    <a:pt x="66040" y="77470"/>
                  </a:cubicBezTo>
                  <a:cubicBezTo>
                    <a:pt x="66040" y="59690"/>
                    <a:pt x="55880" y="46990"/>
                    <a:pt x="40640" y="46990"/>
                  </a:cubicBezTo>
                  <a:cubicBezTo>
                    <a:pt x="25400" y="46990"/>
                    <a:pt x="15240" y="55880"/>
                    <a:pt x="1524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 173">
              <a:extLst>
                <a:ext uri="{FF2B5EF4-FFF2-40B4-BE49-F238E27FC236}">
                  <a16:creationId xmlns:a16="http://schemas.microsoft.com/office/drawing/2014/main" id="{BAB44924-C4F0-E9BA-4904-83F1BB8AF413}"/>
                </a:ext>
              </a:extLst>
            </p:cNvPr>
            <p:cNvSpPr/>
            <p:nvPr/>
          </p:nvSpPr>
          <p:spPr>
            <a:xfrm>
              <a:off x="7672069" y="6898640"/>
              <a:ext cx="77470" cy="86359"/>
            </a:xfrm>
            <a:custGeom>
              <a:avLst/>
              <a:gdLst>
                <a:gd name="connsiteX0" fmla="*/ 74930 w 77470"/>
                <a:gd name="connsiteY0" fmla="*/ 38100 h 86359"/>
                <a:gd name="connsiteX1" fmla="*/ 74930 w 77470"/>
                <a:gd name="connsiteY1" fmla="*/ 45720 h 86359"/>
                <a:gd name="connsiteX2" fmla="*/ 13970 w 77470"/>
                <a:gd name="connsiteY2" fmla="*/ 45720 h 86359"/>
                <a:gd name="connsiteX3" fmla="*/ 43180 w 77470"/>
                <a:gd name="connsiteY3" fmla="*/ 72390 h 86359"/>
                <a:gd name="connsiteX4" fmla="*/ 73661 w 77470"/>
                <a:gd name="connsiteY4" fmla="*/ 64770 h 86359"/>
                <a:gd name="connsiteX5" fmla="*/ 73661 w 77470"/>
                <a:gd name="connsiteY5" fmla="*/ 78740 h 86359"/>
                <a:gd name="connsiteX6" fmla="*/ 43180 w 77470"/>
                <a:gd name="connsiteY6" fmla="*/ 86360 h 86359"/>
                <a:gd name="connsiteX7" fmla="*/ 0 w 77470"/>
                <a:gd name="connsiteY7" fmla="*/ 43180 h 86359"/>
                <a:gd name="connsiteX8" fmla="*/ 40640 w 77470"/>
                <a:gd name="connsiteY8" fmla="*/ 0 h 86359"/>
                <a:gd name="connsiteX9" fmla="*/ 77470 w 77470"/>
                <a:gd name="connsiteY9" fmla="*/ 38100 h 86359"/>
                <a:gd name="connsiteX10" fmla="*/ 36830 w 77470"/>
                <a:gd name="connsiteY10" fmla="*/ 12700 h 86359"/>
                <a:gd name="connsiteX11" fmla="*/ 12700 w 77470"/>
                <a:gd name="connsiteY11" fmla="*/ 35560 h 86359"/>
                <a:gd name="connsiteX12" fmla="*/ 59690 w 77470"/>
                <a:gd name="connsiteY12" fmla="*/ 35560 h 86359"/>
                <a:gd name="connsiteX13" fmla="*/ 36830 w 77470"/>
                <a:gd name="connsiteY13" fmla="*/ 12700 h 86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70" h="86359">
                  <a:moveTo>
                    <a:pt x="74930" y="38100"/>
                  </a:moveTo>
                  <a:cubicBezTo>
                    <a:pt x="74930" y="41910"/>
                    <a:pt x="74930" y="44450"/>
                    <a:pt x="74930" y="45720"/>
                  </a:cubicBezTo>
                  <a:lnTo>
                    <a:pt x="13970" y="45720"/>
                  </a:lnTo>
                  <a:cubicBezTo>
                    <a:pt x="13970" y="62230"/>
                    <a:pt x="25400" y="72390"/>
                    <a:pt x="43180" y="72390"/>
                  </a:cubicBezTo>
                  <a:cubicBezTo>
                    <a:pt x="60961" y="72390"/>
                    <a:pt x="66040" y="68580"/>
                    <a:pt x="73661" y="64770"/>
                  </a:cubicBezTo>
                  <a:lnTo>
                    <a:pt x="73661" y="78740"/>
                  </a:lnTo>
                  <a:cubicBezTo>
                    <a:pt x="67311" y="82550"/>
                    <a:pt x="55880" y="86360"/>
                    <a:pt x="43180" y="86360"/>
                  </a:cubicBezTo>
                  <a:cubicBezTo>
                    <a:pt x="16511" y="86360"/>
                    <a:pt x="0" y="68580"/>
                    <a:pt x="0" y="43180"/>
                  </a:cubicBezTo>
                  <a:cubicBezTo>
                    <a:pt x="0" y="17780"/>
                    <a:pt x="17780" y="0"/>
                    <a:pt x="40640" y="0"/>
                  </a:cubicBezTo>
                  <a:cubicBezTo>
                    <a:pt x="63500" y="0"/>
                    <a:pt x="77470" y="17780"/>
                    <a:pt x="77470" y="38100"/>
                  </a:cubicBezTo>
                  <a:close/>
                  <a:moveTo>
                    <a:pt x="36830" y="12700"/>
                  </a:moveTo>
                  <a:cubicBezTo>
                    <a:pt x="22861" y="12700"/>
                    <a:pt x="13970" y="24130"/>
                    <a:pt x="12700" y="35560"/>
                  </a:cubicBezTo>
                  <a:lnTo>
                    <a:pt x="59690" y="35560"/>
                  </a:lnTo>
                  <a:cubicBezTo>
                    <a:pt x="59690" y="24130"/>
                    <a:pt x="52070" y="12700"/>
                    <a:pt x="36830" y="127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 174">
              <a:extLst>
                <a:ext uri="{FF2B5EF4-FFF2-40B4-BE49-F238E27FC236}">
                  <a16:creationId xmlns:a16="http://schemas.microsoft.com/office/drawing/2014/main" id="{BC8A2D51-62E0-AE6A-E93E-DD5A0A9A443C}"/>
                </a:ext>
              </a:extLst>
            </p:cNvPr>
            <p:cNvSpPr/>
            <p:nvPr/>
          </p:nvSpPr>
          <p:spPr>
            <a:xfrm>
              <a:off x="7768590" y="6898640"/>
              <a:ext cx="45773" cy="85090"/>
            </a:xfrm>
            <a:custGeom>
              <a:avLst/>
              <a:gdLst>
                <a:gd name="connsiteX0" fmla="*/ 0 w 45773"/>
                <a:gd name="connsiteY0" fmla="*/ 1270 h 85090"/>
                <a:gd name="connsiteX1" fmla="*/ 13970 w 45773"/>
                <a:gd name="connsiteY1" fmla="*/ 1270 h 85090"/>
                <a:gd name="connsiteX2" fmla="*/ 13970 w 45773"/>
                <a:gd name="connsiteY2" fmla="*/ 12700 h 85090"/>
                <a:gd name="connsiteX3" fmla="*/ 13970 w 45773"/>
                <a:gd name="connsiteY3" fmla="*/ 19050 h 85090"/>
                <a:gd name="connsiteX4" fmla="*/ 13970 w 45773"/>
                <a:gd name="connsiteY4" fmla="*/ 19050 h 85090"/>
                <a:gd name="connsiteX5" fmla="*/ 39370 w 45773"/>
                <a:gd name="connsiteY5" fmla="*/ 0 h 85090"/>
                <a:gd name="connsiteX6" fmla="*/ 44450 w 45773"/>
                <a:gd name="connsiteY6" fmla="*/ 0 h 85090"/>
                <a:gd name="connsiteX7" fmla="*/ 44450 w 45773"/>
                <a:gd name="connsiteY7" fmla="*/ 15240 h 85090"/>
                <a:gd name="connsiteX8" fmla="*/ 40640 w 45773"/>
                <a:gd name="connsiteY8" fmla="*/ 15240 h 85090"/>
                <a:gd name="connsiteX9" fmla="*/ 15240 w 45773"/>
                <a:gd name="connsiteY9" fmla="*/ 49530 h 85090"/>
                <a:gd name="connsiteX10" fmla="*/ 15240 w 45773"/>
                <a:gd name="connsiteY10" fmla="*/ 85090 h 85090"/>
                <a:gd name="connsiteX11" fmla="*/ 0 w 45773"/>
                <a:gd name="connsiteY11" fmla="*/ 85090 h 85090"/>
                <a:gd name="connsiteX12" fmla="*/ 0 w 45773"/>
                <a:gd name="connsiteY12" fmla="*/ 2540 h 85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773" h="85090">
                  <a:moveTo>
                    <a:pt x="0" y="1270"/>
                  </a:moveTo>
                  <a:lnTo>
                    <a:pt x="13970" y="1270"/>
                  </a:lnTo>
                  <a:lnTo>
                    <a:pt x="13970" y="12700"/>
                  </a:lnTo>
                  <a:cubicBezTo>
                    <a:pt x="13970" y="15240"/>
                    <a:pt x="13970" y="17780"/>
                    <a:pt x="13970" y="19050"/>
                  </a:cubicBezTo>
                  <a:lnTo>
                    <a:pt x="13970" y="19050"/>
                  </a:lnTo>
                  <a:cubicBezTo>
                    <a:pt x="19050" y="7620"/>
                    <a:pt x="27940" y="0"/>
                    <a:pt x="39370" y="0"/>
                  </a:cubicBezTo>
                  <a:cubicBezTo>
                    <a:pt x="50800" y="0"/>
                    <a:pt x="43180" y="0"/>
                    <a:pt x="44450" y="0"/>
                  </a:cubicBezTo>
                  <a:lnTo>
                    <a:pt x="44450" y="15240"/>
                  </a:lnTo>
                  <a:cubicBezTo>
                    <a:pt x="44450" y="15240"/>
                    <a:pt x="41910" y="15240"/>
                    <a:pt x="40640" y="15240"/>
                  </a:cubicBezTo>
                  <a:cubicBezTo>
                    <a:pt x="24130" y="15240"/>
                    <a:pt x="15240" y="33020"/>
                    <a:pt x="15240" y="49530"/>
                  </a:cubicBezTo>
                  <a:lnTo>
                    <a:pt x="15240" y="85090"/>
                  </a:lnTo>
                  <a:lnTo>
                    <a:pt x="0" y="8509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 175">
              <a:extLst>
                <a:ext uri="{FF2B5EF4-FFF2-40B4-BE49-F238E27FC236}">
                  <a16:creationId xmlns:a16="http://schemas.microsoft.com/office/drawing/2014/main" id="{83AAA7F3-AEAA-8C14-CCA3-D827A896811B}"/>
                </a:ext>
              </a:extLst>
            </p:cNvPr>
            <p:cNvSpPr/>
            <p:nvPr/>
          </p:nvSpPr>
          <p:spPr>
            <a:xfrm>
              <a:off x="7827009" y="6898640"/>
              <a:ext cx="78740" cy="120650"/>
            </a:xfrm>
            <a:custGeom>
              <a:avLst/>
              <a:gdLst>
                <a:gd name="connsiteX0" fmla="*/ 44450 w 78740"/>
                <a:gd name="connsiteY0" fmla="*/ 71120 h 120650"/>
                <a:gd name="connsiteX1" fmla="*/ 77470 w 78740"/>
                <a:gd name="connsiteY1" fmla="*/ 95250 h 120650"/>
                <a:gd name="connsiteX2" fmla="*/ 38100 w 78740"/>
                <a:gd name="connsiteY2" fmla="*/ 120650 h 120650"/>
                <a:gd name="connsiteX3" fmla="*/ 0 w 78740"/>
                <a:gd name="connsiteY3" fmla="*/ 97790 h 120650"/>
                <a:gd name="connsiteX4" fmla="*/ 22860 w 78740"/>
                <a:gd name="connsiteY4" fmla="*/ 77470 h 120650"/>
                <a:gd name="connsiteX5" fmla="*/ 10160 w 78740"/>
                <a:gd name="connsiteY5" fmla="*/ 67310 h 120650"/>
                <a:gd name="connsiteX6" fmla="*/ 21590 w 78740"/>
                <a:gd name="connsiteY6" fmla="*/ 55880 h 120650"/>
                <a:gd name="connsiteX7" fmla="*/ 2540 w 78740"/>
                <a:gd name="connsiteY7" fmla="*/ 29210 h 120650"/>
                <a:gd name="connsiteX8" fmla="*/ 35560 w 78740"/>
                <a:gd name="connsiteY8" fmla="*/ 0 h 120650"/>
                <a:gd name="connsiteX9" fmla="*/ 48260 w 78740"/>
                <a:gd name="connsiteY9" fmla="*/ 2540 h 120650"/>
                <a:gd name="connsiteX10" fmla="*/ 78740 w 78740"/>
                <a:gd name="connsiteY10" fmla="*/ 2540 h 120650"/>
                <a:gd name="connsiteX11" fmla="*/ 78740 w 78740"/>
                <a:gd name="connsiteY11" fmla="*/ 13970 h 120650"/>
                <a:gd name="connsiteX12" fmla="*/ 67310 w 78740"/>
                <a:gd name="connsiteY12" fmla="*/ 13970 h 120650"/>
                <a:gd name="connsiteX13" fmla="*/ 62230 w 78740"/>
                <a:gd name="connsiteY13" fmla="*/ 13970 h 120650"/>
                <a:gd name="connsiteX14" fmla="*/ 62230 w 78740"/>
                <a:gd name="connsiteY14" fmla="*/ 13970 h 120650"/>
                <a:gd name="connsiteX15" fmla="*/ 69850 w 78740"/>
                <a:gd name="connsiteY15" fmla="*/ 30480 h 120650"/>
                <a:gd name="connsiteX16" fmla="*/ 39370 w 78740"/>
                <a:gd name="connsiteY16" fmla="*/ 59690 h 120650"/>
                <a:gd name="connsiteX17" fmla="*/ 39370 w 78740"/>
                <a:gd name="connsiteY17" fmla="*/ 59690 h 120650"/>
                <a:gd name="connsiteX18" fmla="*/ 25400 w 78740"/>
                <a:gd name="connsiteY18" fmla="*/ 66040 h 120650"/>
                <a:gd name="connsiteX19" fmla="*/ 44450 w 78740"/>
                <a:gd name="connsiteY19" fmla="*/ 73660 h 120650"/>
                <a:gd name="connsiteX20" fmla="*/ 62230 w 78740"/>
                <a:gd name="connsiteY20" fmla="*/ 95250 h 120650"/>
                <a:gd name="connsiteX21" fmla="*/ 36830 w 78740"/>
                <a:gd name="connsiteY21" fmla="*/ 81280 h 120650"/>
                <a:gd name="connsiteX22" fmla="*/ 15240 w 78740"/>
                <a:gd name="connsiteY22" fmla="*/ 95250 h 120650"/>
                <a:gd name="connsiteX23" fmla="*/ 38100 w 78740"/>
                <a:gd name="connsiteY23" fmla="*/ 107950 h 120650"/>
                <a:gd name="connsiteX24" fmla="*/ 62230 w 78740"/>
                <a:gd name="connsiteY24" fmla="*/ 93980 h 120650"/>
                <a:gd name="connsiteX25" fmla="*/ 54610 w 78740"/>
                <a:gd name="connsiteY25" fmla="*/ 29210 h 120650"/>
                <a:gd name="connsiteX26" fmla="*/ 35560 w 78740"/>
                <a:gd name="connsiteY26" fmla="*/ 11430 h 120650"/>
                <a:gd name="connsiteX27" fmla="*/ 16510 w 78740"/>
                <a:gd name="connsiteY27" fmla="*/ 29210 h 120650"/>
                <a:gd name="connsiteX28" fmla="*/ 35560 w 78740"/>
                <a:gd name="connsiteY28" fmla="*/ 46990 h 120650"/>
                <a:gd name="connsiteX29" fmla="*/ 54610 w 78740"/>
                <a:gd name="connsiteY29" fmla="*/ 2921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8740" h="120650">
                  <a:moveTo>
                    <a:pt x="44450" y="71120"/>
                  </a:moveTo>
                  <a:cubicBezTo>
                    <a:pt x="66040" y="73660"/>
                    <a:pt x="77470" y="80010"/>
                    <a:pt x="77470" y="95250"/>
                  </a:cubicBezTo>
                  <a:cubicBezTo>
                    <a:pt x="77470" y="110490"/>
                    <a:pt x="60960" y="120650"/>
                    <a:pt x="38100" y="120650"/>
                  </a:cubicBezTo>
                  <a:cubicBezTo>
                    <a:pt x="15240" y="120650"/>
                    <a:pt x="0" y="113030"/>
                    <a:pt x="0" y="97790"/>
                  </a:cubicBezTo>
                  <a:cubicBezTo>
                    <a:pt x="0" y="82550"/>
                    <a:pt x="10160" y="80010"/>
                    <a:pt x="22860" y="77470"/>
                  </a:cubicBezTo>
                  <a:cubicBezTo>
                    <a:pt x="15240" y="77470"/>
                    <a:pt x="10160" y="72390"/>
                    <a:pt x="10160" y="67310"/>
                  </a:cubicBezTo>
                  <a:cubicBezTo>
                    <a:pt x="10160" y="62230"/>
                    <a:pt x="13970" y="58420"/>
                    <a:pt x="21590" y="55880"/>
                  </a:cubicBezTo>
                  <a:cubicBezTo>
                    <a:pt x="10160" y="52070"/>
                    <a:pt x="2540" y="41910"/>
                    <a:pt x="2540" y="29210"/>
                  </a:cubicBezTo>
                  <a:cubicBezTo>
                    <a:pt x="2540" y="16510"/>
                    <a:pt x="17780" y="0"/>
                    <a:pt x="35560" y="0"/>
                  </a:cubicBezTo>
                  <a:cubicBezTo>
                    <a:pt x="53340" y="0"/>
                    <a:pt x="44450" y="0"/>
                    <a:pt x="48260" y="2540"/>
                  </a:cubicBezTo>
                  <a:lnTo>
                    <a:pt x="78740" y="2540"/>
                  </a:lnTo>
                  <a:lnTo>
                    <a:pt x="78740" y="13970"/>
                  </a:lnTo>
                  <a:lnTo>
                    <a:pt x="67310" y="13970"/>
                  </a:lnTo>
                  <a:cubicBezTo>
                    <a:pt x="64770" y="13970"/>
                    <a:pt x="62230" y="13970"/>
                    <a:pt x="62230" y="13970"/>
                  </a:cubicBezTo>
                  <a:lnTo>
                    <a:pt x="62230" y="13970"/>
                  </a:lnTo>
                  <a:cubicBezTo>
                    <a:pt x="67310" y="17780"/>
                    <a:pt x="69850" y="24130"/>
                    <a:pt x="69850" y="30480"/>
                  </a:cubicBezTo>
                  <a:cubicBezTo>
                    <a:pt x="69850" y="46990"/>
                    <a:pt x="57150" y="58420"/>
                    <a:pt x="39370" y="59690"/>
                  </a:cubicBezTo>
                  <a:lnTo>
                    <a:pt x="39370" y="59690"/>
                  </a:lnTo>
                  <a:cubicBezTo>
                    <a:pt x="31750" y="59690"/>
                    <a:pt x="25400" y="63500"/>
                    <a:pt x="25400" y="66040"/>
                  </a:cubicBezTo>
                  <a:cubicBezTo>
                    <a:pt x="25400" y="68580"/>
                    <a:pt x="30480" y="71120"/>
                    <a:pt x="44450" y="73660"/>
                  </a:cubicBezTo>
                  <a:close/>
                  <a:moveTo>
                    <a:pt x="62230" y="95250"/>
                  </a:moveTo>
                  <a:cubicBezTo>
                    <a:pt x="62230" y="87630"/>
                    <a:pt x="55880" y="81280"/>
                    <a:pt x="36830" y="81280"/>
                  </a:cubicBezTo>
                  <a:cubicBezTo>
                    <a:pt x="17780" y="81280"/>
                    <a:pt x="15240" y="87630"/>
                    <a:pt x="15240" y="95250"/>
                  </a:cubicBezTo>
                  <a:cubicBezTo>
                    <a:pt x="15240" y="102870"/>
                    <a:pt x="25400" y="107950"/>
                    <a:pt x="38100" y="107950"/>
                  </a:cubicBezTo>
                  <a:cubicBezTo>
                    <a:pt x="50800" y="107950"/>
                    <a:pt x="62230" y="102870"/>
                    <a:pt x="62230" y="93980"/>
                  </a:cubicBezTo>
                  <a:close/>
                  <a:moveTo>
                    <a:pt x="54610" y="29210"/>
                  </a:moveTo>
                  <a:cubicBezTo>
                    <a:pt x="54610" y="19050"/>
                    <a:pt x="46990" y="11430"/>
                    <a:pt x="35560" y="11430"/>
                  </a:cubicBezTo>
                  <a:cubicBezTo>
                    <a:pt x="24130" y="11430"/>
                    <a:pt x="16510" y="19050"/>
                    <a:pt x="16510" y="29210"/>
                  </a:cubicBezTo>
                  <a:cubicBezTo>
                    <a:pt x="16510" y="39370"/>
                    <a:pt x="24130" y="46990"/>
                    <a:pt x="35560" y="46990"/>
                  </a:cubicBezTo>
                  <a:cubicBezTo>
                    <a:pt x="46990" y="46990"/>
                    <a:pt x="54610" y="39370"/>
                    <a:pt x="54610" y="292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 176">
              <a:extLst>
                <a:ext uri="{FF2B5EF4-FFF2-40B4-BE49-F238E27FC236}">
                  <a16:creationId xmlns:a16="http://schemas.microsoft.com/office/drawing/2014/main" id="{5AD9C424-ACCB-95C0-AAF3-6FF6E7935049}"/>
                </a:ext>
              </a:extLst>
            </p:cNvPr>
            <p:cNvSpPr/>
            <p:nvPr/>
          </p:nvSpPr>
          <p:spPr>
            <a:xfrm>
              <a:off x="7922259" y="6898640"/>
              <a:ext cx="45774" cy="85090"/>
            </a:xfrm>
            <a:custGeom>
              <a:avLst/>
              <a:gdLst>
                <a:gd name="connsiteX0" fmla="*/ 0 w 45774"/>
                <a:gd name="connsiteY0" fmla="*/ 1270 h 85090"/>
                <a:gd name="connsiteX1" fmla="*/ 13970 w 45774"/>
                <a:gd name="connsiteY1" fmla="*/ 1270 h 85090"/>
                <a:gd name="connsiteX2" fmla="*/ 13970 w 45774"/>
                <a:gd name="connsiteY2" fmla="*/ 12700 h 85090"/>
                <a:gd name="connsiteX3" fmla="*/ 13970 w 45774"/>
                <a:gd name="connsiteY3" fmla="*/ 19050 h 85090"/>
                <a:gd name="connsiteX4" fmla="*/ 13970 w 45774"/>
                <a:gd name="connsiteY4" fmla="*/ 19050 h 85090"/>
                <a:gd name="connsiteX5" fmla="*/ 39370 w 45774"/>
                <a:gd name="connsiteY5" fmla="*/ 0 h 85090"/>
                <a:gd name="connsiteX6" fmla="*/ 44450 w 45774"/>
                <a:gd name="connsiteY6" fmla="*/ 0 h 85090"/>
                <a:gd name="connsiteX7" fmla="*/ 44450 w 45774"/>
                <a:gd name="connsiteY7" fmla="*/ 15240 h 85090"/>
                <a:gd name="connsiteX8" fmla="*/ 40640 w 45774"/>
                <a:gd name="connsiteY8" fmla="*/ 15240 h 85090"/>
                <a:gd name="connsiteX9" fmla="*/ 15240 w 45774"/>
                <a:gd name="connsiteY9" fmla="*/ 49530 h 85090"/>
                <a:gd name="connsiteX10" fmla="*/ 15240 w 45774"/>
                <a:gd name="connsiteY10" fmla="*/ 85090 h 85090"/>
                <a:gd name="connsiteX11" fmla="*/ 0 w 45774"/>
                <a:gd name="connsiteY11" fmla="*/ 85090 h 85090"/>
                <a:gd name="connsiteX12" fmla="*/ 0 w 45774"/>
                <a:gd name="connsiteY12" fmla="*/ 2540 h 85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774" h="85090">
                  <a:moveTo>
                    <a:pt x="0" y="1270"/>
                  </a:moveTo>
                  <a:lnTo>
                    <a:pt x="13970" y="1270"/>
                  </a:lnTo>
                  <a:lnTo>
                    <a:pt x="13970" y="12700"/>
                  </a:lnTo>
                  <a:cubicBezTo>
                    <a:pt x="13970" y="15240"/>
                    <a:pt x="13970" y="17780"/>
                    <a:pt x="13970" y="19050"/>
                  </a:cubicBezTo>
                  <a:lnTo>
                    <a:pt x="13970" y="19050"/>
                  </a:lnTo>
                  <a:cubicBezTo>
                    <a:pt x="19050" y="7620"/>
                    <a:pt x="27940" y="0"/>
                    <a:pt x="39370" y="0"/>
                  </a:cubicBezTo>
                  <a:cubicBezTo>
                    <a:pt x="50800" y="0"/>
                    <a:pt x="43180" y="0"/>
                    <a:pt x="44450" y="0"/>
                  </a:cubicBezTo>
                  <a:lnTo>
                    <a:pt x="44450" y="15240"/>
                  </a:lnTo>
                  <a:cubicBezTo>
                    <a:pt x="44450" y="15240"/>
                    <a:pt x="41910" y="15240"/>
                    <a:pt x="40640" y="15240"/>
                  </a:cubicBezTo>
                  <a:cubicBezTo>
                    <a:pt x="24130" y="15240"/>
                    <a:pt x="15240" y="33020"/>
                    <a:pt x="15240" y="49530"/>
                  </a:cubicBezTo>
                  <a:lnTo>
                    <a:pt x="15240" y="85090"/>
                  </a:lnTo>
                  <a:lnTo>
                    <a:pt x="0" y="8509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 177">
              <a:extLst>
                <a:ext uri="{FF2B5EF4-FFF2-40B4-BE49-F238E27FC236}">
                  <a16:creationId xmlns:a16="http://schemas.microsoft.com/office/drawing/2014/main" id="{21D2CF22-7D1F-EF1D-1D25-ACDDD13A033A}"/>
                </a:ext>
              </a:extLst>
            </p:cNvPr>
            <p:cNvSpPr/>
            <p:nvPr/>
          </p:nvSpPr>
          <p:spPr>
            <a:xfrm>
              <a:off x="7975600" y="6897369"/>
              <a:ext cx="69850" cy="85090"/>
            </a:xfrm>
            <a:custGeom>
              <a:avLst/>
              <a:gdLst>
                <a:gd name="connsiteX0" fmla="*/ 6350 w 69850"/>
                <a:gd name="connsiteY0" fmla="*/ 6350 h 85090"/>
                <a:gd name="connsiteX1" fmla="*/ 35560 w 69850"/>
                <a:gd name="connsiteY1" fmla="*/ 0 h 85090"/>
                <a:gd name="connsiteX2" fmla="*/ 69850 w 69850"/>
                <a:gd name="connsiteY2" fmla="*/ 31750 h 85090"/>
                <a:gd name="connsiteX3" fmla="*/ 69850 w 69850"/>
                <a:gd name="connsiteY3" fmla="*/ 83820 h 85090"/>
                <a:gd name="connsiteX4" fmla="*/ 55880 w 69850"/>
                <a:gd name="connsiteY4" fmla="*/ 83820 h 85090"/>
                <a:gd name="connsiteX5" fmla="*/ 55880 w 69850"/>
                <a:gd name="connsiteY5" fmla="*/ 73661 h 85090"/>
                <a:gd name="connsiteX6" fmla="*/ 55880 w 69850"/>
                <a:gd name="connsiteY6" fmla="*/ 67311 h 85090"/>
                <a:gd name="connsiteX7" fmla="*/ 55880 w 69850"/>
                <a:gd name="connsiteY7" fmla="*/ 67311 h 85090"/>
                <a:gd name="connsiteX8" fmla="*/ 26670 w 69850"/>
                <a:gd name="connsiteY8" fmla="*/ 85090 h 85090"/>
                <a:gd name="connsiteX9" fmla="*/ 0 w 69850"/>
                <a:gd name="connsiteY9" fmla="*/ 60961 h 85090"/>
                <a:gd name="connsiteX10" fmla="*/ 53340 w 69850"/>
                <a:gd name="connsiteY10" fmla="*/ 35561 h 85090"/>
                <a:gd name="connsiteX11" fmla="*/ 53340 w 69850"/>
                <a:gd name="connsiteY11" fmla="*/ 31750 h 85090"/>
                <a:gd name="connsiteX12" fmla="*/ 31750 w 69850"/>
                <a:gd name="connsiteY12" fmla="*/ 12700 h 85090"/>
                <a:gd name="connsiteX13" fmla="*/ 5080 w 69850"/>
                <a:gd name="connsiteY13" fmla="*/ 19050 h 85090"/>
                <a:gd name="connsiteX14" fmla="*/ 5080 w 69850"/>
                <a:gd name="connsiteY14" fmla="*/ 5080 h 85090"/>
                <a:gd name="connsiteX15" fmla="*/ 54610 w 69850"/>
                <a:gd name="connsiteY15" fmla="*/ 48261 h 85090"/>
                <a:gd name="connsiteX16" fmla="*/ 16510 w 69850"/>
                <a:gd name="connsiteY16" fmla="*/ 62230 h 85090"/>
                <a:gd name="connsiteX17" fmla="*/ 30480 w 69850"/>
                <a:gd name="connsiteY17" fmla="*/ 74930 h 85090"/>
                <a:gd name="connsiteX18" fmla="*/ 55880 w 69850"/>
                <a:gd name="connsiteY18" fmla="*/ 48261 h 85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850" h="85090">
                  <a:moveTo>
                    <a:pt x="6350" y="6350"/>
                  </a:moveTo>
                  <a:cubicBezTo>
                    <a:pt x="11430" y="3811"/>
                    <a:pt x="21590" y="0"/>
                    <a:pt x="35560" y="0"/>
                  </a:cubicBezTo>
                  <a:cubicBezTo>
                    <a:pt x="58420" y="0"/>
                    <a:pt x="69850" y="11430"/>
                    <a:pt x="69850" y="31750"/>
                  </a:cubicBezTo>
                  <a:lnTo>
                    <a:pt x="69850" y="83820"/>
                  </a:lnTo>
                  <a:lnTo>
                    <a:pt x="55880" y="83820"/>
                  </a:lnTo>
                  <a:lnTo>
                    <a:pt x="55880" y="73661"/>
                  </a:lnTo>
                  <a:cubicBezTo>
                    <a:pt x="55880" y="69850"/>
                    <a:pt x="55880" y="67311"/>
                    <a:pt x="55880" y="67311"/>
                  </a:cubicBezTo>
                  <a:lnTo>
                    <a:pt x="55880" y="67311"/>
                  </a:lnTo>
                  <a:cubicBezTo>
                    <a:pt x="55880" y="69850"/>
                    <a:pt x="45720" y="85090"/>
                    <a:pt x="26670" y="85090"/>
                  </a:cubicBezTo>
                  <a:cubicBezTo>
                    <a:pt x="7620" y="85090"/>
                    <a:pt x="0" y="76200"/>
                    <a:pt x="0" y="60961"/>
                  </a:cubicBezTo>
                  <a:cubicBezTo>
                    <a:pt x="0" y="45720"/>
                    <a:pt x="19050" y="30480"/>
                    <a:pt x="53340" y="35561"/>
                  </a:cubicBezTo>
                  <a:lnTo>
                    <a:pt x="53340" y="31750"/>
                  </a:lnTo>
                  <a:cubicBezTo>
                    <a:pt x="53340" y="17780"/>
                    <a:pt x="44450" y="12700"/>
                    <a:pt x="31750" y="12700"/>
                  </a:cubicBezTo>
                  <a:cubicBezTo>
                    <a:pt x="19050" y="12700"/>
                    <a:pt x="10160" y="16511"/>
                    <a:pt x="5080" y="19050"/>
                  </a:cubicBezTo>
                  <a:lnTo>
                    <a:pt x="5080" y="5080"/>
                  </a:lnTo>
                  <a:close/>
                  <a:moveTo>
                    <a:pt x="54610" y="48261"/>
                  </a:moveTo>
                  <a:cubicBezTo>
                    <a:pt x="27940" y="44450"/>
                    <a:pt x="16510" y="50800"/>
                    <a:pt x="16510" y="62230"/>
                  </a:cubicBezTo>
                  <a:cubicBezTo>
                    <a:pt x="16510" y="73661"/>
                    <a:pt x="21590" y="74930"/>
                    <a:pt x="30480" y="74930"/>
                  </a:cubicBezTo>
                  <a:cubicBezTo>
                    <a:pt x="44450" y="74930"/>
                    <a:pt x="55880" y="60961"/>
                    <a:pt x="55880" y="48261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 178">
              <a:extLst>
                <a:ext uri="{FF2B5EF4-FFF2-40B4-BE49-F238E27FC236}">
                  <a16:creationId xmlns:a16="http://schemas.microsoft.com/office/drawing/2014/main" id="{1A56357F-0C48-87AF-8649-2965D8FE042E}"/>
                </a:ext>
              </a:extLst>
            </p:cNvPr>
            <p:cNvSpPr/>
            <p:nvPr/>
          </p:nvSpPr>
          <p:spPr>
            <a:xfrm>
              <a:off x="8072119" y="6898640"/>
              <a:ext cx="82550" cy="119379"/>
            </a:xfrm>
            <a:custGeom>
              <a:avLst/>
              <a:gdLst>
                <a:gd name="connsiteX0" fmla="*/ 1270 w 82550"/>
                <a:gd name="connsiteY0" fmla="*/ 1270 h 119379"/>
                <a:gd name="connsiteX1" fmla="*/ 15240 w 82550"/>
                <a:gd name="connsiteY1" fmla="*/ 1270 h 119379"/>
                <a:gd name="connsiteX2" fmla="*/ 15240 w 82550"/>
                <a:gd name="connsiteY2" fmla="*/ 10160 h 119379"/>
                <a:gd name="connsiteX3" fmla="*/ 15240 w 82550"/>
                <a:gd name="connsiteY3" fmla="*/ 16510 h 119379"/>
                <a:gd name="connsiteX4" fmla="*/ 15240 w 82550"/>
                <a:gd name="connsiteY4" fmla="*/ 16510 h 119379"/>
                <a:gd name="connsiteX5" fmla="*/ 44450 w 82550"/>
                <a:gd name="connsiteY5" fmla="*/ 0 h 119379"/>
                <a:gd name="connsiteX6" fmla="*/ 82550 w 82550"/>
                <a:gd name="connsiteY6" fmla="*/ 43180 h 119379"/>
                <a:gd name="connsiteX7" fmla="*/ 44450 w 82550"/>
                <a:gd name="connsiteY7" fmla="*/ 86360 h 119379"/>
                <a:gd name="connsiteX8" fmla="*/ 15240 w 82550"/>
                <a:gd name="connsiteY8" fmla="*/ 69850 h 119379"/>
                <a:gd name="connsiteX9" fmla="*/ 15240 w 82550"/>
                <a:gd name="connsiteY9" fmla="*/ 69850 h 119379"/>
                <a:gd name="connsiteX10" fmla="*/ 15240 w 82550"/>
                <a:gd name="connsiteY10" fmla="*/ 76200 h 119379"/>
                <a:gd name="connsiteX11" fmla="*/ 15240 w 82550"/>
                <a:gd name="connsiteY11" fmla="*/ 119380 h 119379"/>
                <a:gd name="connsiteX12" fmla="*/ 0 w 82550"/>
                <a:gd name="connsiteY12" fmla="*/ 119380 h 119379"/>
                <a:gd name="connsiteX13" fmla="*/ 0 w 82550"/>
                <a:gd name="connsiteY13" fmla="*/ 0 h 119379"/>
                <a:gd name="connsiteX14" fmla="*/ 68580 w 82550"/>
                <a:gd name="connsiteY14" fmla="*/ 43180 h 119379"/>
                <a:gd name="connsiteX15" fmla="*/ 43180 w 82550"/>
                <a:gd name="connsiteY15" fmla="*/ 12700 h 119379"/>
                <a:gd name="connsiteX16" fmla="*/ 17780 w 82550"/>
                <a:gd name="connsiteY16" fmla="*/ 43180 h 119379"/>
                <a:gd name="connsiteX17" fmla="*/ 43180 w 82550"/>
                <a:gd name="connsiteY17" fmla="*/ 73660 h 119379"/>
                <a:gd name="connsiteX18" fmla="*/ 68580 w 82550"/>
                <a:gd name="connsiteY18" fmla="*/ 4318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2550" h="119379">
                  <a:moveTo>
                    <a:pt x="1270" y="1270"/>
                  </a:moveTo>
                  <a:lnTo>
                    <a:pt x="15240" y="1270"/>
                  </a:lnTo>
                  <a:lnTo>
                    <a:pt x="15240" y="10160"/>
                  </a:lnTo>
                  <a:cubicBezTo>
                    <a:pt x="15240" y="13970"/>
                    <a:pt x="15240" y="16510"/>
                    <a:pt x="15240" y="16510"/>
                  </a:cubicBezTo>
                  <a:lnTo>
                    <a:pt x="15240" y="16510"/>
                  </a:lnTo>
                  <a:cubicBezTo>
                    <a:pt x="19050" y="7620"/>
                    <a:pt x="30480" y="0"/>
                    <a:pt x="44450" y="0"/>
                  </a:cubicBezTo>
                  <a:cubicBezTo>
                    <a:pt x="66040" y="0"/>
                    <a:pt x="82550" y="17780"/>
                    <a:pt x="82550" y="43180"/>
                  </a:cubicBezTo>
                  <a:cubicBezTo>
                    <a:pt x="82550" y="68580"/>
                    <a:pt x="66040" y="86360"/>
                    <a:pt x="44450" y="86360"/>
                  </a:cubicBezTo>
                  <a:cubicBezTo>
                    <a:pt x="22861" y="86360"/>
                    <a:pt x="20320" y="78740"/>
                    <a:pt x="15240" y="69850"/>
                  </a:cubicBezTo>
                  <a:lnTo>
                    <a:pt x="15240" y="69850"/>
                  </a:lnTo>
                  <a:cubicBezTo>
                    <a:pt x="15240" y="69850"/>
                    <a:pt x="15240" y="72390"/>
                    <a:pt x="15240" y="76200"/>
                  </a:cubicBezTo>
                  <a:lnTo>
                    <a:pt x="15240" y="119380"/>
                  </a:lnTo>
                  <a:lnTo>
                    <a:pt x="0" y="119380"/>
                  </a:lnTo>
                  <a:lnTo>
                    <a:pt x="0" y="0"/>
                  </a:lnTo>
                  <a:close/>
                  <a:moveTo>
                    <a:pt x="68580" y="43180"/>
                  </a:moveTo>
                  <a:cubicBezTo>
                    <a:pt x="68580" y="25400"/>
                    <a:pt x="58420" y="12700"/>
                    <a:pt x="43180" y="12700"/>
                  </a:cubicBezTo>
                  <a:cubicBezTo>
                    <a:pt x="27940" y="12700"/>
                    <a:pt x="17780" y="21590"/>
                    <a:pt x="17780" y="43180"/>
                  </a:cubicBezTo>
                  <a:cubicBezTo>
                    <a:pt x="17780" y="64770"/>
                    <a:pt x="31750" y="73660"/>
                    <a:pt x="43180" y="73660"/>
                  </a:cubicBezTo>
                  <a:cubicBezTo>
                    <a:pt x="54611" y="73660"/>
                    <a:pt x="68580" y="60960"/>
                    <a:pt x="6858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 179">
              <a:extLst>
                <a:ext uri="{FF2B5EF4-FFF2-40B4-BE49-F238E27FC236}">
                  <a16:creationId xmlns:a16="http://schemas.microsoft.com/office/drawing/2014/main" id="{924A51CC-B4DA-C3C3-E990-F5FEC82E71CC}"/>
                </a:ext>
              </a:extLst>
            </p:cNvPr>
            <p:cNvSpPr/>
            <p:nvPr/>
          </p:nvSpPr>
          <p:spPr>
            <a:xfrm>
              <a:off x="8178800" y="6863080"/>
              <a:ext cx="73659" cy="119379"/>
            </a:xfrm>
            <a:custGeom>
              <a:avLst/>
              <a:gdLst>
                <a:gd name="connsiteX0" fmla="*/ 0 w 73659"/>
                <a:gd name="connsiteY0" fmla="*/ 1270 h 119379"/>
                <a:gd name="connsiteX1" fmla="*/ 15240 w 73659"/>
                <a:gd name="connsiteY1" fmla="*/ 1270 h 119379"/>
                <a:gd name="connsiteX2" fmla="*/ 15240 w 73659"/>
                <a:gd name="connsiteY2" fmla="*/ 46989 h 119379"/>
                <a:gd name="connsiteX3" fmla="*/ 15240 w 73659"/>
                <a:gd name="connsiteY3" fmla="*/ 54610 h 119379"/>
                <a:gd name="connsiteX4" fmla="*/ 15240 w 73659"/>
                <a:gd name="connsiteY4" fmla="*/ 54610 h 119379"/>
                <a:gd name="connsiteX5" fmla="*/ 45720 w 73659"/>
                <a:gd name="connsiteY5" fmla="*/ 34289 h 119379"/>
                <a:gd name="connsiteX6" fmla="*/ 73660 w 73659"/>
                <a:gd name="connsiteY6" fmla="*/ 67310 h 119379"/>
                <a:gd name="connsiteX7" fmla="*/ 73660 w 73659"/>
                <a:gd name="connsiteY7" fmla="*/ 119380 h 119379"/>
                <a:gd name="connsiteX8" fmla="*/ 58420 w 73659"/>
                <a:gd name="connsiteY8" fmla="*/ 119380 h 119379"/>
                <a:gd name="connsiteX9" fmla="*/ 58420 w 73659"/>
                <a:gd name="connsiteY9" fmla="*/ 71120 h 119379"/>
                <a:gd name="connsiteX10" fmla="*/ 43180 w 73659"/>
                <a:gd name="connsiteY10" fmla="*/ 49530 h 119379"/>
                <a:gd name="connsiteX11" fmla="*/ 15240 w 73659"/>
                <a:gd name="connsiteY11" fmla="*/ 78739 h 119379"/>
                <a:gd name="connsiteX12" fmla="*/ 15240 w 73659"/>
                <a:gd name="connsiteY12" fmla="*/ 119380 h 119379"/>
                <a:gd name="connsiteX13" fmla="*/ 0 w 73659"/>
                <a:gd name="connsiteY13" fmla="*/ 119380 h 119379"/>
                <a:gd name="connsiteX14" fmla="*/ 0 w 73659"/>
                <a:gd name="connsiteY14" fmla="*/ 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659" h="119379">
                  <a:moveTo>
                    <a:pt x="0" y="1270"/>
                  </a:moveTo>
                  <a:lnTo>
                    <a:pt x="15240" y="1270"/>
                  </a:lnTo>
                  <a:lnTo>
                    <a:pt x="15240" y="46989"/>
                  </a:lnTo>
                  <a:cubicBezTo>
                    <a:pt x="15240" y="50800"/>
                    <a:pt x="15240" y="53339"/>
                    <a:pt x="15240" y="54610"/>
                  </a:cubicBezTo>
                  <a:lnTo>
                    <a:pt x="15240" y="54610"/>
                  </a:lnTo>
                  <a:cubicBezTo>
                    <a:pt x="19050" y="46989"/>
                    <a:pt x="29210" y="34289"/>
                    <a:pt x="45720" y="34289"/>
                  </a:cubicBezTo>
                  <a:cubicBezTo>
                    <a:pt x="62230" y="34289"/>
                    <a:pt x="73660" y="45720"/>
                    <a:pt x="73660" y="67310"/>
                  </a:cubicBezTo>
                  <a:lnTo>
                    <a:pt x="73660" y="119380"/>
                  </a:lnTo>
                  <a:lnTo>
                    <a:pt x="58420" y="119380"/>
                  </a:lnTo>
                  <a:lnTo>
                    <a:pt x="58420" y="71120"/>
                  </a:lnTo>
                  <a:cubicBezTo>
                    <a:pt x="58420" y="59689"/>
                    <a:pt x="55880" y="49530"/>
                    <a:pt x="43180" y="49530"/>
                  </a:cubicBezTo>
                  <a:cubicBezTo>
                    <a:pt x="30480" y="49530"/>
                    <a:pt x="15240" y="62230"/>
                    <a:pt x="15240" y="78739"/>
                  </a:cubicBezTo>
                  <a:lnTo>
                    <a:pt x="15240" y="119380"/>
                  </a:lnTo>
                  <a:lnTo>
                    <a:pt x="0" y="1193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 180">
              <a:extLst>
                <a:ext uri="{FF2B5EF4-FFF2-40B4-BE49-F238E27FC236}">
                  <a16:creationId xmlns:a16="http://schemas.microsoft.com/office/drawing/2014/main" id="{22A4AB4E-BF3E-7288-D04E-56C6F925B911}"/>
                </a:ext>
              </a:extLst>
            </p:cNvPr>
            <p:cNvSpPr/>
            <p:nvPr/>
          </p:nvSpPr>
          <p:spPr>
            <a:xfrm>
              <a:off x="8277859" y="6866890"/>
              <a:ext cx="20320" cy="115569"/>
            </a:xfrm>
            <a:custGeom>
              <a:avLst/>
              <a:gdLst>
                <a:gd name="connsiteX0" fmla="*/ 10160 w 20320"/>
                <a:gd name="connsiteY0" fmla="*/ 0 h 115569"/>
                <a:gd name="connsiteX1" fmla="*/ 20320 w 20320"/>
                <a:gd name="connsiteY1" fmla="*/ 8890 h 115569"/>
                <a:gd name="connsiteX2" fmla="*/ 10160 w 20320"/>
                <a:gd name="connsiteY2" fmla="*/ 17780 h 115569"/>
                <a:gd name="connsiteX3" fmla="*/ 0 w 20320"/>
                <a:gd name="connsiteY3" fmla="*/ 8890 h 115569"/>
                <a:gd name="connsiteX4" fmla="*/ 10160 w 20320"/>
                <a:gd name="connsiteY4" fmla="*/ 0 h 115569"/>
                <a:gd name="connsiteX5" fmla="*/ 17780 w 20320"/>
                <a:gd name="connsiteY5" fmla="*/ 33020 h 115569"/>
                <a:gd name="connsiteX6" fmla="*/ 17780 w 20320"/>
                <a:gd name="connsiteY6" fmla="*/ 115570 h 115569"/>
                <a:gd name="connsiteX7" fmla="*/ 2540 w 20320"/>
                <a:gd name="connsiteY7" fmla="*/ 115570 h 115569"/>
                <a:gd name="connsiteX8" fmla="*/ 2540 w 20320"/>
                <a:gd name="connsiteY8" fmla="*/ 33020 h 115569"/>
                <a:gd name="connsiteX9" fmla="*/ 17780 w 20320"/>
                <a:gd name="connsiteY9" fmla="*/ 33020 h 11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15569">
                  <a:moveTo>
                    <a:pt x="10160" y="0"/>
                  </a:moveTo>
                  <a:cubicBezTo>
                    <a:pt x="15240" y="0"/>
                    <a:pt x="20320" y="3810"/>
                    <a:pt x="20320" y="8890"/>
                  </a:cubicBezTo>
                  <a:cubicBezTo>
                    <a:pt x="20320" y="13970"/>
                    <a:pt x="16510" y="17780"/>
                    <a:pt x="1016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3020"/>
                  </a:moveTo>
                  <a:lnTo>
                    <a:pt x="17780" y="115570"/>
                  </a:lnTo>
                  <a:lnTo>
                    <a:pt x="2540" y="115570"/>
                  </a:lnTo>
                  <a:lnTo>
                    <a:pt x="2540" y="33020"/>
                  </a:lnTo>
                  <a:lnTo>
                    <a:pt x="17780" y="330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id="{C5A85691-FA52-6925-4B17-642BC2BF2F5A}"/>
                </a:ext>
              </a:extLst>
            </p:cNvPr>
            <p:cNvSpPr/>
            <p:nvPr/>
          </p:nvSpPr>
          <p:spPr>
            <a:xfrm>
              <a:off x="8318500" y="6897369"/>
              <a:ext cx="68580" cy="86360"/>
            </a:xfrm>
            <a:custGeom>
              <a:avLst/>
              <a:gdLst>
                <a:gd name="connsiteX0" fmla="*/ 43180 w 68580"/>
                <a:gd name="connsiteY0" fmla="*/ 73661 h 86360"/>
                <a:gd name="connsiteX1" fmla="*/ 68580 w 68580"/>
                <a:gd name="connsiteY1" fmla="*/ 66040 h 86360"/>
                <a:gd name="connsiteX2" fmla="*/ 68580 w 68580"/>
                <a:gd name="connsiteY2" fmla="*/ 80011 h 86360"/>
                <a:gd name="connsiteX3" fmla="*/ 43180 w 68580"/>
                <a:gd name="connsiteY3" fmla="*/ 86361 h 86360"/>
                <a:gd name="connsiteX4" fmla="*/ 0 w 68580"/>
                <a:gd name="connsiteY4" fmla="*/ 43180 h 86360"/>
                <a:gd name="connsiteX5" fmla="*/ 43180 w 68580"/>
                <a:gd name="connsiteY5" fmla="*/ 0 h 86360"/>
                <a:gd name="connsiteX6" fmla="*/ 68580 w 68580"/>
                <a:gd name="connsiteY6" fmla="*/ 6350 h 86360"/>
                <a:gd name="connsiteX7" fmla="*/ 68580 w 68580"/>
                <a:gd name="connsiteY7" fmla="*/ 20320 h 86360"/>
                <a:gd name="connsiteX8" fmla="*/ 44450 w 68580"/>
                <a:gd name="connsiteY8" fmla="*/ 12700 h 86360"/>
                <a:gd name="connsiteX9" fmla="*/ 16510 w 68580"/>
                <a:gd name="connsiteY9" fmla="*/ 41911 h 86360"/>
                <a:gd name="connsiteX10" fmla="*/ 44450 w 68580"/>
                <a:gd name="connsiteY10" fmla="*/ 71120 h 8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8580" h="86360">
                  <a:moveTo>
                    <a:pt x="43180" y="73661"/>
                  </a:moveTo>
                  <a:cubicBezTo>
                    <a:pt x="54610" y="73661"/>
                    <a:pt x="63500" y="69850"/>
                    <a:pt x="68580" y="66040"/>
                  </a:cubicBezTo>
                  <a:lnTo>
                    <a:pt x="68580" y="80011"/>
                  </a:lnTo>
                  <a:cubicBezTo>
                    <a:pt x="63500" y="82550"/>
                    <a:pt x="55880" y="86361"/>
                    <a:pt x="43180" y="86361"/>
                  </a:cubicBezTo>
                  <a:cubicBezTo>
                    <a:pt x="17780" y="86361"/>
                    <a:pt x="0" y="68580"/>
                    <a:pt x="0" y="43180"/>
                  </a:cubicBezTo>
                  <a:cubicBezTo>
                    <a:pt x="0" y="17780"/>
                    <a:pt x="17780" y="0"/>
                    <a:pt x="43180" y="0"/>
                  </a:cubicBezTo>
                  <a:cubicBezTo>
                    <a:pt x="68580" y="0"/>
                    <a:pt x="63500" y="3811"/>
                    <a:pt x="68580" y="6350"/>
                  </a:cubicBezTo>
                  <a:lnTo>
                    <a:pt x="68580" y="20320"/>
                  </a:lnTo>
                  <a:cubicBezTo>
                    <a:pt x="62230" y="16511"/>
                    <a:pt x="54610" y="12700"/>
                    <a:pt x="44450" y="12700"/>
                  </a:cubicBezTo>
                  <a:cubicBezTo>
                    <a:pt x="27940" y="12700"/>
                    <a:pt x="16510" y="25400"/>
                    <a:pt x="16510" y="41911"/>
                  </a:cubicBezTo>
                  <a:cubicBezTo>
                    <a:pt x="16510" y="58420"/>
                    <a:pt x="27940" y="71120"/>
                    <a:pt x="44450" y="711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 182">
              <a:extLst>
                <a:ext uri="{FF2B5EF4-FFF2-40B4-BE49-F238E27FC236}">
                  <a16:creationId xmlns:a16="http://schemas.microsoft.com/office/drawing/2014/main" id="{99054B6C-845A-DAB1-10F9-D5360B25EE73}"/>
                </a:ext>
              </a:extLst>
            </p:cNvPr>
            <p:cNvSpPr/>
            <p:nvPr/>
          </p:nvSpPr>
          <p:spPr>
            <a:xfrm>
              <a:off x="8401050" y="6898640"/>
              <a:ext cx="57150" cy="86359"/>
            </a:xfrm>
            <a:custGeom>
              <a:avLst/>
              <a:gdLst>
                <a:gd name="connsiteX0" fmla="*/ 25400 w 57150"/>
                <a:gd name="connsiteY0" fmla="*/ 48260 h 86359"/>
                <a:gd name="connsiteX1" fmla="*/ 0 w 57150"/>
                <a:gd name="connsiteY1" fmla="*/ 22860 h 86359"/>
                <a:gd name="connsiteX2" fmla="*/ 29210 w 57150"/>
                <a:gd name="connsiteY2" fmla="*/ 0 h 86359"/>
                <a:gd name="connsiteX3" fmla="*/ 52070 w 57150"/>
                <a:gd name="connsiteY3" fmla="*/ 5080 h 86359"/>
                <a:gd name="connsiteX4" fmla="*/ 52070 w 57150"/>
                <a:gd name="connsiteY4" fmla="*/ 19050 h 86359"/>
                <a:gd name="connsiteX5" fmla="*/ 30480 w 57150"/>
                <a:gd name="connsiteY5" fmla="*/ 12700 h 86359"/>
                <a:gd name="connsiteX6" fmla="*/ 13970 w 57150"/>
                <a:gd name="connsiteY6" fmla="*/ 22860 h 86359"/>
                <a:gd name="connsiteX7" fmla="*/ 30480 w 57150"/>
                <a:gd name="connsiteY7" fmla="*/ 36830 h 86359"/>
                <a:gd name="connsiteX8" fmla="*/ 57150 w 57150"/>
                <a:gd name="connsiteY8" fmla="*/ 63500 h 86359"/>
                <a:gd name="connsiteX9" fmla="*/ 26670 w 57150"/>
                <a:gd name="connsiteY9" fmla="*/ 86360 h 86359"/>
                <a:gd name="connsiteX10" fmla="*/ 0 w 57150"/>
                <a:gd name="connsiteY10" fmla="*/ 81280 h 86359"/>
                <a:gd name="connsiteX11" fmla="*/ 0 w 57150"/>
                <a:gd name="connsiteY11" fmla="*/ 67310 h 86359"/>
                <a:gd name="connsiteX12" fmla="*/ 26670 w 57150"/>
                <a:gd name="connsiteY12" fmla="*/ 73660 h 86359"/>
                <a:gd name="connsiteX13" fmla="*/ 43180 w 57150"/>
                <a:gd name="connsiteY13" fmla="*/ 63500 h 86359"/>
                <a:gd name="connsiteX14" fmla="*/ 25400 w 57150"/>
                <a:gd name="connsiteY14" fmla="*/ 49530 h 86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" h="86359">
                  <a:moveTo>
                    <a:pt x="25400" y="48260"/>
                  </a:moveTo>
                  <a:cubicBezTo>
                    <a:pt x="10160" y="43180"/>
                    <a:pt x="0" y="36830"/>
                    <a:pt x="0" y="22860"/>
                  </a:cubicBezTo>
                  <a:cubicBezTo>
                    <a:pt x="0" y="8890"/>
                    <a:pt x="12700" y="0"/>
                    <a:pt x="29210" y="0"/>
                  </a:cubicBezTo>
                  <a:cubicBezTo>
                    <a:pt x="45720" y="0"/>
                    <a:pt x="46990" y="2540"/>
                    <a:pt x="52070" y="5080"/>
                  </a:cubicBezTo>
                  <a:lnTo>
                    <a:pt x="52070" y="19050"/>
                  </a:lnTo>
                  <a:cubicBezTo>
                    <a:pt x="45720" y="16510"/>
                    <a:pt x="38100" y="12700"/>
                    <a:pt x="30480" y="12700"/>
                  </a:cubicBezTo>
                  <a:cubicBezTo>
                    <a:pt x="22860" y="12700"/>
                    <a:pt x="13970" y="16510"/>
                    <a:pt x="13970" y="22860"/>
                  </a:cubicBezTo>
                  <a:cubicBezTo>
                    <a:pt x="13970" y="29210"/>
                    <a:pt x="20320" y="33020"/>
                    <a:pt x="30480" y="36830"/>
                  </a:cubicBezTo>
                  <a:cubicBezTo>
                    <a:pt x="48260" y="43180"/>
                    <a:pt x="57150" y="49530"/>
                    <a:pt x="57150" y="63500"/>
                  </a:cubicBezTo>
                  <a:cubicBezTo>
                    <a:pt x="57150" y="77470"/>
                    <a:pt x="44450" y="86360"/>
                    <a:pt x="26670" y="86360"/>
                  </a:cubicBezTo>
                  <a:cubicBezTo>
                    <a:pt x="8890" y="86360"/>
                    <a:pt x="6350" y="83820"/>
                    <a:pt x="0" y="81280"/>
                  </a:cubicBezTo>
                  <a:lnTo>
                    <a:pt x="0" y="67310"/>
                  </a:lnTo>
                  <a:cubicBezTo>
                    <a:pt x="7620" y="71120"/>
                    <a:pt x="19050" y="73660"/>
                    <a:pt x="26670" y="73660"/>
                  </a:cubicBezTo>
                  <a:cubicBezTo>
                    <a:pt x="34290" y="73660"/>
                    <a:pt x="43180" y="71120"/>
                    <a:pt x="43180" y="63500"/>
                  </a:cubicBezTo>
                  <a:cubicBezTo>
                    <a:pt x="43180" y="55880"/>
                    <a:pt x="36830" y="53340"/>
                    <a:pt x="2540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 183">
              <a:extLst>
                <a:ext uri="{FF2B5EF4-FFF2-40B4-BE49-F238E27FC236}">
                  <a16:creationId xmlns:a16="http://schemas.microsoft.com/office/drawing/2014/main" id="{80A238A2-0D20-7B95-D3CD-0ADC9E4C1FB2}"/>
                </a:ext>
              </a:extLst>
            </p:cNvPr>
            <p:cNvSpPr/>
            <p:nvPr/>
          </p:nvSpPr>
          <p:spPr>
            <a:xfrm>
              <a:off x="8473440" y="6965950"/>
              <a:ext cx="20319" cy="17780"/>
            </a:xfrm>
            <a:custGeom>
              <a:avLst/>
              <a:gdLst>
                <a:gd name="connsiteX0" fmla="*/ 10160 w 20319"/>
                <a:gd name="connsiteY0" fmla="*/ 0 h 17780"/>
                <a:gd name="connsiteX1" fmla="*/ 20320 w 20319"/>
                <a:gd name="connsiteY1" fmla="*/ 8890 h 17780"/>
                <a:gd name="connsiteX2" fmla="*/ 10160 w 20319"/>
                <a:gd name="connsiteY2" fmla="*/ 17780 h 17780"/>
                <a:gd name="connsiteX3" fmla="*/ 0 w 20319"/>
                <a:gd name="connsiteY3" fmla="*/ 8890 h 17780"/>
                <a:gd name="connsiteX4" fmla="*/ 10160 w 20319"/>
                <a:gd name="connsiteY4" fmla="*/ 0 h 17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19" h="17780">
                  <a:moveTo>
                    <a:pt x="10160" y="0"/>
                  </a:moveTo>
                  <a:cubicBezTo>
                    <a:pt x="15240" y="0"/>
                    <a:pt x="20320" y="3810"/>
                    <a:pt x="20320" y="8890"/>
                  </a:cubicBezTo>
                  <a:cubicBezTo>
                    <a:pt x="20320" y="13970"/>
                    <a:pt x="16510" y="17780"/>
                    <a:pt x="1016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 184">
              <a:extLst>
                <a:ext uri="{FF2B5EF4-FFF2-40B4-BE49-F238E27FC236}">
                  <a16:creationId xmlns:a16="http://schemas.microsoft.com/office/drawing/2014/main" id="{68828765-6EF9-09C5-BEEB-3CF9B40D79CF}"/>
                </a:ext>
              </a:extLst>
            </p:cNvPr>
            <p:cNvSpPr/>
            <p:nvPr/>
          </p:nvSpPr>
          <p:spPr>
            <a:xfrm>
              <a:off x="8509000" y="6897369"/>
              <a:ext cx="68580" cy="86360"/>
            </a:xfrm>
            <a:custGeom>
              <a:avLst/>
              <a:gdLst>
                <a:gd name="connsiteX0" fmla="*/ 43180 w 68580"/>
                <a:gd name="connsiteY0" fmla="*/ 73661 h 86360"/>
                <a:gd name="connsiteX1" fmla="*/ 68580 w 68580"/>
                <a:gd name="connsiteY1" fmla="*/ 66040 h 86360"/>
                <a:gd name="connsiteX2" fmla="*/ 68580 w 68580"/>
                <a:gd name="connsiteY2" fmla="*/ 80011 h 86360"/>
                <a:gd name="connsiteX3" fmla="*/ 43180 w 68580"/>
                <a:gd name="connsiteY3" fmla="*/ 86361 h 86360"/>
                <a:gd name="connsiteX4" fmla="*/ 0 w 68580"/>
                <a:gd name="connsiteY4" fmla="*/ 43180 h 86360"/>
                <a:gd name="connsiteX5" fmla="*/ 43180 w 68580"/>
                <a:gd name="connsiteY5" fmla="*/ 0 h 86360"/>
                <a:gd name="connsiteX6" fmla="*/ 68580 w 68580"/>
                <a:gd name="connsiteY6" fmla="*/ 6350 h 86360"/>
                <a:gd name="connsiteX7" fmla="*/ 68580 w 68580"/>
                <a:gd name="connsiteY7" fmla="*/ 20320 h 86360"/>
                <a:gd name="connsiteX8" fmla="*/ 44450 w 68580"/>
                <a:gd name="connsiteY8" fmla="*/ 12700 h 86360"/>
                <a:gd name="connsiteX9" fmla="*/ 16510 w 68580"/>
                <a:gd name="connsiteY9" fmla="*/ 41911 h 86360"/>
                <a:gd name="connsiteX10" fmla="*/ 44450 w 68580"/>
                <a:gd name="connsiteY10" fmla="*/ 71120 h 8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8580" h="86360">
                  <a:moveTo>
                    <a:pt x="43180" y="73661"/>
                  </a:moveTo>
                  <a:cubicBezTo>
                    <a:pt x="54610" y="73661"/>
                    <a:pt x="63500" y="69850"/>
                    <a:pt x="68580" y="66040"/>
                  </a:cubicBezTo>
                  <a:lnTo>
                    <a:pt x="68580" y="80011"/>
                  </a:lnTo>
                  <a:cubicBezTo>
                    <a:pt x="63500" y="82550"/>
                    <a:pt x="55880" y="86361"/>
                    <a:pt x="43180" y="86361"/>
                  </a:cubicBezTo>
                  <a:cubicBezTo>
                    <a:pt x="17780" y="86361"/>
                    <a:pt x="0" y="68580"/>
                    <a:pt x="0" y="43180"/>
                  </a:cubicBezTo>
                  <a:cubicBezTo>
                    <a:pt x="0" y="17780"/>
                    <a:pt x="17780" y="0"/>
                    <a:pt x="43180" y="0"/>
                  </a:cubicBezTo>
                  <a:cubicBezTo>
                    <a:pt x="68580" y="0"/>
                    <a:pt x="63500" y="3811"/>
                    <a:pt x="68580" y="6350"/>
                  </a:cubicBezTo>
                  <a:lnTo>
                    <a:pt x="68580" y="20320"/>
                  </a:lnTo>
                  <a:cubicBezTo>
                    <a:pt x="62230" y="16511"/>
                    <a:pt x="54610" y="12700"/>
                    <a:pt x="44450" y="12700"/>
                  </a:cubicBezTo>
                  <a:cubicBezTo>
                    <a:pt x="27940" y="12700"/>
                    <a:pt x="16510" y="25400"/>
                    <a:pt x="16510" y="41911"/>
                  </a:cubicBezTo>
                  <a:cubicBezTo>
                    <a:pt x="16510" y="58420"/>
                    <a:pt x="27940" y="71120"/>
                    <a:pt x="44450" y="711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 185">
              <a:extLst>
                <a:ext uri="{FF2B5EF4-FFF2-40B4-BE49-F238E27FC236}">
                  <a16:creationId xmlns:a16="http://schemas.microsoft.com/office/drawing/2014/main" id="{A4A4E5EB-F6B8-CC61-92D4-400D2ED0C398}"/>
                </a:ext>
              </a:extLst>
            </p:cNvPr>
            <p:cNvSpPr/>
            <p:nvPr/>
          </p:nvSpPr>
          <p:spPr>
            <a:xfrm>
              <a:off x="8592819" y="6898640"/>
              <a:ext cx="85090" cy="86359"/>
            </a:xfrm>
            <a:custGeom>
              <a:avLst/>
              <a:gdLst>
                <a:gd name="connsiteX0" fmla="*/ 85090 w 85090"/>
                <a:gd name="connsiteY0" fmla="*/ 43180 h 86359"/>
                <a:gd name="connsiteX1" fmla="*/ 41911 w 85090"/>
                <a:gd name="connsiteY1" fmla="*/ 86360 h 86359"/>
                <a:gd name="connsiteX2" fmla="*/ 0 w 85090"/>
                <a:gd name="connsiteY2" fmla="*/ 43180 h 86359"/>
                <a:gd name="connsiteX3" fmla="*/ 41911 w 85090"/>
                <a:gd name="connsiteY3" fmla="*/ 0 h 86359"/>
                <a:gd name="connsiteX4" fmla="*/ 85090 w 85090"/>
                <a:gd name="connsiteY4" fmla="*/ 43180 h 86359"/>
                <a:gd name="connsiteX5" fmla="*/ 69850 w 85090"/>
                <a:gd name="connsiteY5" fmla="*/ 43180 h 86359"/>
                <a:gd name="connsiteX6" fmla="*/ 41911 w 85090"/>
                <a:gd name="connsiteY6" fmla="*/ 12700 h 86359"/>
                <a:gd name="connsiteX7" fmla="*/ 13970 w 85090"/>
                <a:gd name="connsiteY7" fmla="*/ 43180 h 86359"/>
                <a:gd name="connsiteX8" fmla="*/ 41911 w 85090"/>
                <a:gd name="connsiteY8" fmla="*/ 73660 h 86359"/>
                <a:gd name="connsiteX9" fmla="*/ 69850 w 85090"/>
                <a:gd name="connsiteY9" fmla="*/ 43180 h 86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090" h="86359">
                  <a:moveTo>
                    <a:pt x="85090" y="43180"/>
                  </a:moveTo>
                  <a:cubicBezTo>
                    <a:pt x="85090" y="68580"/>
                    <a:pt x="67311" y="86360"/>
                    <a:pt x="41911" y="86360"/>
                  </a:cubicBezTo>
                  <a:cubicBezTo>
                    <a:pt x="16511" y="86360"/>
                    <a:pt x="0" y="68580"/>
                    <a:pt x="0" y="43180"/>
                  </a:cubicBezTo>
                  <a:cubicBezTo>
                    <a:pt x="0" y="17780"/>
                    <a:pt x="17780" y="0"/>
                    <a:pt x="41911" y="0"/>
                  </a:cubicBezTo>
                  <a:cubicBezTo>
                    <a:pt x="66040" y="0"/>
                    <a:pt x="85090" y="17780"/>
                    <a:pt x="85090" y="43180"/>
                  </a:cubicBezTo>
                  <a:close/>
                  <a:moveTo>
                    <a:pt x="69850" y="43180"/>
                  </a:moveTo>
                  <a:cubicBezTo>
                    <a:pt x="69850" y="25400"/>
                    <a:pt x="58420" y="12700"/>
                    <a:pt x="41911" y="12700"/>
                  </a:cubicBezTo>
                  <a:cubicBezTo>
                    <a:pt x="25400" y="12700"/>
                    <a:pt x="13970" y="25400"/>
                    <a:pt x="13970" y="43180"/>
                  </a:cubicBezTo>
                  <a:cubicBezTo>
                    <a:pt x="13970" y="60960"/>
                    <a:pt x="25400" y="73660"/>
                    <a:pt x="41911" y="73660"/>
                  </a:cubicBezTo>
                  <a:cubicBezTo>
                    <a:pt x="58420" y="73660"/>
                    <a:pt x="69850" y="60960"/>
                    <a:pt x="6985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 186">
              <a:extLst>
                <a:ext uri="{FF2B5EF4-FFF2-40B4-BE49-F238E27FC236}">
                  <a16:creationId xmlns:a16="http://schemas.microsoft.com/office/drawing/2014/main" id="{521D19F1-0BEF-7A52-FDCA-6998E86D6764}"/>
                </a:ext>
              </a:extLst>
            </p:cNvPr>
            <p:cNvSpPr/>
            <p:nvPr/>
          </p:nvSpPr>
          <p:spPr>
            <a:xfrm>
              <a:off x="8702040" y="6897369"/>
              <a:ext cx="127000" cy="85090"/>
            </a:xfrm>
            <a:custGeom>
              <a:avLst/>
              <a:gdLst>
                <a:gd name="connsiteX0" fmla="*/ 12700 w 127000"/>
                <a:gd name="connsiteY0" fmla="*/ 2540 h 85090"/>
                <a:gd name="connsiteX1" fmla="*/ 12700 w 127000"/>
                <a:gd name="connsiteY1" fmla="*/ 13970 h 85090"/>
                <a:gd name="connsiteX2" fmla="*/ 12700 w 127000"/>
                <a:gd name="connsiteY2" fmla="*/ 20320 h 85090"/>
                <a:gd name="connsiteX3" fmla="*/ 12700 w 127000"/>
                <a:gd name="connsiteY3" fmla="*/ 20320 h 85090"/>
                <a:gd name="connsiteX4" fmla="*/ 43180 w 127000"/>
                <a:gd name="connsiteY4" fmla="*/ 0 h 85090"/>
                <a:gd name="connsiteX5" fmla="*/ 68580 w 127000"/>
                <a:gd name="connsiteY5" fmla="*/ 19050 h 85090"/>
                <a:gd name="connsiteX6" fmla="*/ 68580 w 127000"/>
                <a:gd name="connsiteY6" fmla="*/ 19050 h 85090"/>
                <a:gd name="connsiteX7" fmla="*/ 97790 w 127000"/>
                <a:gd name="connsiteY7" fmla="*/ 0 h 85090"/>
                <a:gd name="connsiteX8" fmla="*/ 127000 w 127000"/>
                <a:gd name="connsiteY8" fmla="*/ 33020 h 85090"/>
                <a:gd name="connsiteX9" fmla="*/ 127000 w 127000"/>
                <a:gd name="connsiteY9" fmla="*/ 85090 h 85090"/>
                <a:gd name="connsiteX10" fmla="*/ 111760 w 127000"/>
                <a:gd name="connsiteY10" fmla="*/ 85090 h 85090"/>
                <a:gd name="connsiteX11" fmla="*/ 111760 w 127000"/>
                <a:gd name="connsiteY11" fmla="*/ 36830 h 85090"/>
                <a:gd name="connsiteX12" fmla="*/ 96520 w 127000"/>
                <a:gd name="connsiteY12" fmla="*/ 15240 h 85090"/>
                <a:gd name="connsiteX13" fmla="*/ 71120 w 127000"/>
                <a:gd name="connsiteY13" fmla="*/ 46990 h 85090"/>
                <a:gd name="connsiteX14" fmla="*/ 71120 w 127000"/>
                <a:gd name="connsiteY14" fmla="*/ 85090 h 85090"/>
                <a:gd name="connsiteX15" fmla="*/ 55880 w 127000"/>
                <a:gd name="connsiteY15" fmla="*/ 85090 h 85090"/>
                <a:gd name="connsiteX16" fmla="*/ 55880 w 127000"/>
                <a:gd name="connsiteY16" fmla="*/ 35561 h 85090"/>
                <a:gd name="connsiteX17" fmla="*/ 40640 w 127000"/>
                <a:gd name="connsiteY17" fmla="*/ 13970 h 85090"/>
                <a:gd name="connsiteX18" fmla="*/ 15240 w 127000"/>
                <a:gd name="connsiteY18" fmla="*/ 45720 h 85090"/>
                <a:gd name="connsiteX19" fmla="*/ 15240 w 127000"/>
                <a:gd name="connsiteY19" fmla="*/ 83820 h 85090"/>
                <a:gd name="connsiteX20" fmla="*/ 0 w 127000"/>
                <a:gd name="connsiteY20" fmla="*/ 83820 h 85090"/>
                <a:gd name="connsiteX21" fmla="*/ 0 w 127000"/>
                <a:gd name="connsiteY21" fmla="*/ 1270 h 85090"/>
                <a:gd name="connsiteX22" fmla="*/ 13970 w 127000"/>
                <a:gd name="connsiteY22" fmla="*/ 1270 h 85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000" h="85090">
                  <a:moveTo>
                    <a:pt x="12700" y="2540"/>
                  </a:moveTo>
                  <a:lnTo>
                    <a:pt x="12700" y="13970"/>
                  </a:lnTo>
                  <a:cubicBezTo>
                    <a:pt x="12700" y="17780"/>
                    <a:pt x="12700" y="20320"/>
                    <a:pt x="12700" y="20320"/>
                  </a:cubicBezTo>
                  <a:lnTo>
                    <a:pt x="12700" y="20320"/>
                  </a:lnTo>
                  <a:cubicBezTo>
                    <a:pt x="17780" y="8890"/>
                    <a:pt x="29210" y="0"/>
                    <a:pt x="43180" y="0"/>
                  </a:cubicBezTo>
                  <a:cubicBezTo>
                    <a:pt x="57150" y="0"/>
                    <a:pt x="64770" y="6350"/>
                    <a:pt x="68580" y="19050"/>
                  </a:cubicBezTo>
                  <a:lnTo>
                    <a:pt x="68580" y="19050"/>
                  </a:lnTo>
                  <a:cubicBezTo>
                    <a:pt x="73660" y="8890"/>
                    <a:pt x="85090" y="0"/>
                    <a:pt x="97790" y="0"/>
                  </a:cubicBezTo>
                  <a:cubicBezTo>
                    <a:pt x="118110" y="0"/>
                    <a:pt x="127000" y="11430"/>
                    <a:pt x="127000" y="33020"/>
                  </a:cubicBezTo>
                  <a:lnTo>
                    <a:pt x="127000" y="85090"/>
                  </a:lnTo>
                  <a:lnTo>
                    <a:pt x="111760" y="85090"/>
                  </a:lnTo>
                  <a:lnTo>
                    <a:pt x="111760" y="36830"/>
                  </a:lnTo>
                  <a:cubicBezTo>
                    <a:pt x="111760" y="25400"/>
                    <a:pt x="109220" y="15240"/>
                    <a:pt x="96520" y="15240"/>
                  </a:cubicBezTo>
                  <a:cubicBezTo>
                    <a:pt x="83820" y="15240"/>
                    <a:pt x="71120" y="31750"/>
                    <a:pt x="71120" y="46990"/>
                  </a:cubicBezTo>
                  <a:lnTo>
                    <a:pt x="71120" y="85090"/>
                  </a:lnTo>
                  <a:lnTo>
                    <a:pt x="55880" y="85090"/>
                  </a:lnTo>
                  <a:lnTo>
                    <a:pt x="55880" y="35561"/>
                  </a:lnTo>
                  <a:cubicBezTo>
                    <a:pt x="55880" y="24130"/>
                    <a:pt x="53340" y="13970"/>
                    <a:pt x="40640" y="13970"/>
                  </a:cubicBezTo>
                  <a:cubicBezTo>
                    <a:pt x="27940" y="13970"/>
                    <a:pt x="15240" y="30480"/>
                    <a:pt x="15240" y="45720"/>
                  </a:cubicBezTo>
                  <a:lnTo>
                    <a:pt x="15240" y="83820"/>
                  </a:lnTo>
                  <a:lnTo>
                    <a:pt x="0" y="83820"/>
                  </a:lnTo>
                  <a:lnTo>
                    <a:pt x="0" y="1270"/>
                  </a:lnTo>
                  <a:lnTo>
                    <a:pt x="1397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88" name="Graphic 4">
            <a:extLst>
              <a:ext uri="{FF2B5EF4-FFF2-40B4-BE49-F238E27FC236}">
                <a16:creationId xmlns:a16="http://schemas.microsoft.com/office/drawing/2014/main" id="{42E3D386-174A-D7C1-153A-150E6275CB1A}"/>
              </a:ext>
            </a:extLst>
          </p:cNvPr>
          <p:cNvGrpSpPr/>
          <p:nvPr/>
        </p:nvGrpSpPr>
        <p:grpSpPr>
          <a:xfrm>
            <a:off x="789940" y="2523489"/>
            <a:ext cx="4964430" cy="166370"/>
            <a:chOff x="789940" y="2523489"/>
            <a:chExt cx="4964430" cy="166370"/>
          </a:xfrm>
          <a:solidFill>
            <a:srgbClr val="717073"/>
          </a:solidFill>
        </p:grpSpPr>
        <p:sp>
          <p:nvSpPr>
            <p:cNvPr id="189" name="Freeform 188">
              <a:extLst>
                <a:ext uri="{FF2B5EF4-FFF2-40B4-BE49-F238E27FC236}">
                  <a16:creationId xmlns:a16="http://schemas.microsoft.com/office/drawing/2014/main" id="{E98E771C-BC34-903D-81CC-3BDFBDB7879C}"/>
                </a:ext>
              </a:extLst>
            </p:cNvPr>
            <p:cNvSpPr/>
            <p:nvPr/>
          </p:nvSpPr>
          <p:spPr>
            <a:xfrm>
              <a:off x="789940" y="2533650"/>
              <a:ext cx="74929" cy="120650"/>
            </a:xfrm>
            <a:custGeom>
              <a:avLst/>
              <a:gdLst>
                <a:gd name="connsiteX0" fmla="*/ 0 w 74929"/>
                <a:gd name="connsiteY0" fmla="*/ 119380 h 120650"/>
                <a:gd name="connsiteX1" fmla="*/ 0 w 74929"/>
                <a:gd name="connsiteY1" fmla="*/ 0 h 120650"/>
                <a:gd name="connsiteX2" fmla="*/ 72390 w 74929"/>
                <a:gd name="connsiteY2" fmla="*/ 0 h 120650"/>
                <a:gd name="connsiteX3" fmla="*/ 72390 w 74929"/>
                <a:gd name="connsiteY3" fmla="*/ 13970 h 120650"/>
                <a:gd name="connsiteX4" fmla="*/ 15240 w 74929"/>
                <a:gd name="connsiteY4" fmla="*/ 13970 h 120650"/>
                <a:gd name="connsiteX5" fmla="*/ 15240 w 74929"/>
                <a:gd name="connsiteY5" fmla="*/ 52070 h 120650"/>
                <a:gd name="connsiteX6" fmla="*/ 63500 w 74929"/>
                <a:gd name="connsiteY6" fmla="*/ 52070 h 120650"/>
                <a:gd name="connsiteX7" fmla="*/ 63500 w 74929"/>
                <a:gd name="connsiteY7" fmla="*/ 66040 h 120650"/>
                <a:gd name="connsiteX8" fmla="*/ 15240 w 74929"/>
                <a:gd name="connsiteY8" fmla="*/ 66040 h 120650"/>
                <a:gd name="connsiteX9" fmla="*/ 15240 w 74929"/>
                <a:gd name="connsiteY9" fmla="*/ 106680 h 120650"/>
                <a:gd name="connsiteX10" fmla="*/ 74930 w 74929"/>
                <a:gd name="connsiteY10" fmla="*/ 106680 h 120650"/>
                <a:gd name="connsiteX11" fmla="*/ 74930 w 74929"/>
                <a:gd name="connsiteY11" fmla="*/ 120650 h 120650"/>
                <a:gd name="connsiteX12" fmla="*/ 0 w 74929"/>
                <a:gd name="connsiteY12" fmla="*/ 12065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4929" h="120650">
                  <a:moveTo>
                    <a:pt x="0" y="119380"/>
                  </a:moveTo>
                  <a:lnTo>
                    <a:pt x="0" y="0"/>
                  </a:lnTo>
                  <a:lnTo>
                    <a:pt x="72390" y="0"/>
                  </a:lnTo>
                  <a:lnTo>
                    <a:pt x="72390" y="13970"/>
                  </a:lnTo>
                  <a:lnTo>
                    <a:pt x="15240" y="13970"/>
                  </a:lnTo>
                  <a:lnTo>
                    <a:pt x="15240" y="52070"/>
                  </a:lnTo>
                  <a:lnTo>
                    <a:pt x="63500" y="52070"/>
                  </a:lnTo>
                  <a:lnTo>
                    <a:pt x="63500" y="66040"/>
                  </a:lnTo>
                  <a:lnTo>
                    <a:pt x="15240" y="66040"/>
                  </a:lnTo>
                  <a:lnTo>
                    <a:pt x="15240" y="106680"/>
                  </a:lnTo>
                  <a:lnTo>
                    <a:pt x="74930" y="106680"/>
                  </a:lnTo>
                  <a:lnTo>
                    <a:pt x="74930" y="120650"/>
                  </a:lnTo>
                  <a:lnTo>
                    <a:pt x="0" y="1206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 189">
              <a:extLst>
                <a:ext uri="{FF2B5EF4-FFF2-40B4-BE49-F238E27FC236}">
                  <a16:creationId xmlns:a16="http://schemas.microsoft.com/office/drawing/2014/main" id="{B32F0416-8BB6-D8C9-9BD5-612B49F2CBF3}"/>
                </a:ext>
              </a:extLst>
            </p:cNvPr>
            <p:cNvSpPr/>
            <p:nvPr/>
          </p:nvSpPr>
          <p:spPr>
            <a:xfrm>
              <a:off x="886460" y="2567939"/>
              <a:ext cx="127000" cy="85089"/>
            </a:xfrm>
            <a:custGeom>
              <a:avLst/>
              <a:gdLst>
                <a:gd name="connsiteX0" fmla="*/ 13970 w 127000"/>
                <a:gd name="connsiteY0" fmla="*/ 2540 h 85089"/>
                <a:gd name="connsiteX1" fmla="*/ 13970 w 127000"/>
                <a:gd name="connsiteY1" fmla="*/ 13970 h 85089"/>
                <a:gd name="connsiteX2" fmla="*/ 13970 w 127000"/>
                <a:gd name="connsiteY2" fmla="*/ 20320 h 85089"/>
                <a:gd name="connsiteX3" fmla="*/ 13970 w 127000"/>
                <a:gd name="connsiteY3" fmla="*/ 20320 h 85089"/>
                <a:gd name="connsiteX4" fmla="*/ 44450 w 127000"/>
                <a:gd name="connsiteY4" fmla="*/ 0 h 85089"/>
                <a:gd name="connsiteX5" fmla="*/ 68580 w 127000"/>
                <a:gd name="connsiteY5" fmla="*/ 19050 h 85089"/>
                <a:gd name="connsiteX6" fmla="*/ 68580 w 127000"/>
                <a:gd name="connsiteY6" fmla="*/ 19050 h 85089"/>
                <a:gd name="connsiteX7" fmla="*/ 97790 w 127000"/>
                <a:gd name="connsiteY7" fmla="*/ 0 h 85089"/>
                <a:gd name="connsiteX8" fmla="*/ 127000 w 127000"/>
                <a:gd name="connsiteY8" fmla="*/ 33020 h 85089"/>
                <a:gd name="connsiteX9" fmla="*/ 127000 w 127000"/>
                <a:gd name="connsiteY9" fmla="*/ 85090 h 85089"/>
                <a:gd name="connsiteX10" fmla="*/ 111760 w 127000"/>
                <a:gd name="connsiteY10" fmla="*/ 85090 h 85089"/>
                <a:gd name="connsiteX11" fmla="*/ 111760 w 127000"/>
                <a:gd name="connsiteY11" fmla="*/ 36830 h 85089"/>
                <a:gd name="connsiteX12" fmla="*/ 96520 w 127000"/>
                <a:gd name="connsiteY12" fmla="*/ 15240 h 85089"/>
                <a:gd name="connsiteX13" fmla="*/ 71120 w 127000"/>
                <a:gd name="connsiteY13" fmla="*/ 46990 h 85089"/>
                <a:gd name="connsiteX14" fmla="*/ 71120 w 127000"/>
                <a:gd name="connsiteY14" fmla="*/ 85090 h 85089"/>
                <a:gd name="connsiteX15" fmla="*/ 55880 w 127000"/>
                <a:gd name="connsiteY15" fmla="*/ 85090 h 85089"/>
                <a:gd name="connsiteX16" fmla="*/ 55880 w 127000"/>
                <a:gd name="connsiteY16" fmla="*/ 35560 h 85089"/>
                <a:gd name="connsiteX17" fmla="*/ 40640 w 127000"/>
                <a:gd name="connsiteY17" fmla="*/ 13970 h 85089"/>
                <a:gd name="connsiteX18" fmla="*/ 15240 w 127000"/>
                <a:gd name="connsiteY18" fmla="*/ 45720 h 85089"/>
                <a:gd name="connsiteX19" fmla="*/ 15240 w 127000"/>
                <a:gd name="connsiteY19" fmla="*/ 83820 h 85089"/>
                <a:gd name="connsiteX20" fmla="*/ 0 w 127000"/>
                <a:gd name="connsiteY20" fmla="*/ 83820 h 85089"/>
                <a:gd name="connsiteX21" fmla="*/ 0 w 127000"/>
                <a:gd name="connsiteY21" fmla="*/ 1270 h 85089"/>
                <a:gd name="connsiteX22" fmla="*/ 13970 w 127000"/>
                <a:gd name="connsiteY22" fmla="*/ 1270 h 85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000" h="85089">
                  <a:moveTo>
                    <a:pt x="13970" y="2540"/>
                  </a:moveTo>
                  <a:lnTo>
                    <a:pt x="13970" y="13970"/>
                  </a:lnTo>
                  <a:cubicBezTo>
                    <a:pt x="13970" y="17780"/>
                    <a:pt x="13970" y="20320"/>
                    <a:pt x="13970" y="20320"/>
                  </a:cubicBezTo>
                  <a:lnTo>
                    <a:pt x="13970" y="20320"/>
                  </a:lnTo>
                  <a:cubicBezTo>
                    <a:pt x="19050" y="8890"/>
                    <a:pt x="30480" y="0"/>
                    <a:pt x="44450" y="0"/>
                  </a:cubicBezTo>
                  <a:cubicBezTo>
                    <a:pt x="58420" y="0"/>
                    <a:pt x="66040" y="6350"/>
                    <a:pt x="68580" y="19050"/>
                  </a:cubicBezTo>
                  <a:lnTo>
                    <a:pt x="68580" y="19050"/>
                  </a:lnTo>
                  <a:cubicBezTo>
                    <a:pt x="73660" y="8890"/>
                    <a:pt x="85090" y="0"/>
                    <a:pt x="97790" y="0"/>
                  </a:cubicBezTo>
                  <a:cubicBezTo>
                    <a:pt x="118110" y="0"/>
                    <a:pt x="127000" y="11430"/>
                    <a:pt x="127000" y="33020"/>
                  </a:cubicBezTo>
                  <a:lnTo>
                    <a:pt x="127000" y="85090"/>
                  </a:lnTo>
                  <a:lnTo>
                    <a:pt x="111760" y="85090"/>
                  </a:lnTo>
                  <a:lnTo>
                    <a:pt x="111760" y="36830"/>
                  </a:lnTo>
                  <a:cubicBezTo>
                    <a:pt x="111760" y="25400"/>
                    <a:pt x="109220" y="15240"/>
                    <a:pt x="96520" y="15240"/>
                  </a:cubicBezTo>
                  <a:cubicBezTo>
                    <a:pt x="83820" y="15240"/>
                    <a:pt x="71120" y="31750"/>
                    <a:pt x="71120" y="46990"/>
                  </a:cubicBezTo>
                  <a:lnTo>
                    <a:pt x="71120" y="85090"/>
                  </a:lnTo>
                  <a:lnTo>
                    <a:pt x="55880" y="85090"/>
                  </a:lnTo>
                  <a:lnTo>
                    <a:pt x="55880" y="35560"/>
                  </a:lnTo>
                  <a:cubicBezTo>
                    <a:pt x="55880" y="24130"/>
                    <a:pt x="53340" y="13970"/>
                    <a:pt x="40640" y="13970"/>
                  </a:cubicBezTo>
                  <a:cubicBezTo>
                    <a:pt x="27940" y="13970"/>
                    <a:pt x="15240" y="30480"/>
                    <a:pt x="15240" y="45720"/>
                  </a:cubicBezTo>
                  <a:lnTo>
                    <a:pt x="15240" y="83820"/>
                  </a:lnTo>
                  <a:lnTo>
                    <a:pt x="0" y="83820"/>
                  </a:lnTo>
                  <a:lnTo>
                    <a:pt x="0" y="1270"/>
                  </a:lnTo>
                  <a:lnTo>
                    <a:pt x="1397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 190">
              <a:extLst>
                <a:ext uri="{FF2B5EF4-FFF2-40B4-BE49-F238E27FC236}">
                  <a16:creationId xmlns:a16="http://schemas.microsoft.com/office/drawing/2014/main" id="{B2875855-9FF4-C9C0-8FA7-A21023402A12}"/>
                </a:ext>
              </a:extLst>
            </p:cNvPr>
            <p:cNvSpPr/>
            <p:nvPr/>
          </p:nvSpPr>
          <p:spPr>
            <a:xfrm>
              <a:off x="1041400" y="2533650"/>
              <a:ext cx="82550" cy="120650"/>
            </a:xfrm>
            <a:custGeom>
              <a:avLst/>
              <a:gdLst>
                <a:gd name="connsiteX0" fmla="*/ 0 w 82550"/>
                <a:gd name="connsiteY0" fmla="*/ 0 h 120650"/>
                <a:gd name="connsiteX1" fmla="*/ 15240 w 82550"/>
                <a:gd name="connsiteY1" fmla="*/ 0 h 120650"/>
                <a:gd name="connsiteX2" fmla="*/ 15240 w 82550"/>
                <a:gd name="connsiteY2" fmla="*/ 43180 h 120650"/>
                <a:gd name="connsiteX3" fmla="*/ 15240 w 82550"/>
                <a:gd name="connsiteY3" fmla="*/ 49530 h 120650"/>
                <a:gd name="connsiteX4" fmla="*/ 15240 w 82550"/>
                <a:gd name="connsiteY4" fmla="*/ 49530 h 120650"/>
                <a:gd name="connsiteX5" fmla="*/ 44450 w 82550"/>
                <a:gd name="connsiteY5" fmla="*/ 34290 h 120650"/>
                <a:gd name="connsiteX6" fmla="*/ 82550 w 82550"/>
                <a:gd name="connsiteY6" fmla="*/ 77470 h 120650"/>
                <a:gd name="connsiteX7" fmla="*/ 44450 w 82550"/>
                <a:gd name="connsiteY7" fmla="*/ 120650 h 120650"/>
                <a:gd name="connsiteX8" fmla="*/ 15240 w 82550"/>
                <a:gd name="connsiteY8" fmla="*/ 102870 h 120650"/>
                <a:gd name="connsiteX9" fmla="*/ 15240 w 82550"/>
                <a:gd name="connsiteY9" fmla="*/ 102870 h 120650"/>
                <a:gd name="connsiteX10" fmla="*/ 15240 w 82550"/>
                <a:gd name="connsiteY10" fmla="*/ 109220 h 120650"/>
                <a:gd name="connsiteX11" fmla="*/ 15240 w 82550"/>
                <a:gd name="connsiteY11" fmla="*/ 119380 h 120650"/>
                <a:gd name="connsiteX12" fmla="*/ 1270 w 82550"/>
                <a:gd name="connsiteY12" fmla="*/ 119380 h 120650"/>
                <a:gd name="connsiteX13" fmla="*/ 1270 w 82550"/>
                <a:gd name="connsiteY13" fmla="*/ 0 h 120650"/>
                <a:gd name="connsiteX14" fmla="*/ 15240 w 82550"/>
                <a:gd name="connsiteY14" fmla="*/ 77470 h 120650"/>
                <a:gd name="connsiteX15" fmla="*/ 40640 w 82550"/>
                <a:gd name="connsiteY15" fmla="*/ 107950 h 120650"/>
                <a:gd name="connsiteX16" fmla="*/ 66040 w 82550"/>
                <a:gd name="connsiteY16" fmla="*/ 77470 h 120650"/>
                <a:gd name="connsiteX17" fmla="*/ 40640 w 82550"/>
                <a:gd name="connsiteY17" fmla="*/ 46990 h 120650"/>
                <a:gd name="connsiteX18" fmla="*/ 15240 w 82550"/>
                <a:gd name="connsiteY18" fmla="*/ 7747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2550" h="120650">
                  <a:moveTo>
                    <a:pt x="0" y="0"/>
                  </a:moveTo>
                  <a:lnTo>
                    <a:pt x="15240" y="0"/>
                  </a:lnTo>
                  <a:lnTo>
                    <a:pt x="15240" y="43180"/>
                  </a:lnTo>
                  <a:cubicBezTo>
                    <a:pt x="15240" y="46990"/>
                    <a:pt x="15240" y="49530"/>
                    <a:pt x="15240" y="49530"/>
                  </a:cubicBezTo>
                  <a:lnTo>
                    <a:pt x="15240" y="49530"/>
                  </a:lnTo>
                  <a:cubicBezTo>
                    <a:pt x="20320" y="41910"/>
                    <a:pt x="30480" y="34290"/>
                    <a:pt x="44450" y="34290"/>
                  </a:cubicBezTo>
                  <a:cubicBezTo>
                    <a:pt x="66040" y="34290"/>
                    <a:pt x="82550" y="52070"/>
                    <a:pt x="82550" y="77470"/>
                  </a:cubicBezTo>
                  <a:cubicBezTo>
                    <a:pt x="82550" y="102870"/>
                    <a:pt x="66040" y="120650"/>
                    <a:pt x="44450" y="120650"/>
                  </a:cubicBezTo>
                  <a:cubicBezTo>
                    <a:pt x="22860" y="120650"/>
                    <a:pt x="19050" y="111760"/>
                    <a:pt x="15240" y="102870"/>
                  </a:cubicBezTo>
                  <a:lnTo>
                    <a:pt x="15240" y="102870"/>
                  </a:lnTo>
                  <a:cubicBezTo>
                    <a:pt x="15240" y="102870"/>
                    <a:pt x="15240" y="105410"/>
                    <a:pt x="15240" y="109220"/>
                  </a:cubicBezTo>
                  <a:lnTo>
                    <a:pt x="15240" y="119380"/>
                  </a:lnTo>
                  <a:lnTo>
                    <a:pt x="1270" y="119380"/>
                  </a:lnTo>
                  <a:lnTo>
                    <a:pt x="1270" y="0"/>
                  </a:lnTo>
                  <a:close/>
                  <a:moveTo>
                    <a:pt x="15240" y="77470"/>
                  </a:moveTo>
                  <a:cubicBezTo>
                    <a:pt x="15240" y="97790"/>
                    <a:pt x="29210" y="107950"/>
                    <a:pt x="40640" y="107950"/>
                  </a:cubicBezTo>
                  <a:cubicBezTo>
                    <a:pt x="52070" y="107950"/>
                    <a:pt x="66040" y="95250"/>
                    <a:pt x="66040" y="77470"/>
                  </a:cubicBezTo>
                  <a:cubicBezTo>
                    <a:pt x="66040" y="59690"/>
                    <a:pt x="55880" y="46990"/>
                    <a:pt x="40640" y="46990"/>
                  </a:cubicBezTo>
                  <a:cubicBezTo>
                    <a:pt x="25400" y="46990"/>
                    <a:pt x="15240" y="55880"/>
                    <a:pt x="1524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 191">
              <a:extLst>
                <a:ext uri="{FF2B5EF4-FFF2-40B4-BE49-F238E27FC236}">
                  <a16:creationId xmlns:a16="http://schemas.microsoft.com/office/drawing/2014/main" id="{6948D53A-A9B9-B395-62A7-2A4F0A838747}"/>
                </a:ext>
              </a:extLst>
            </p:cNvPr>
            <p:cNvSpPr/>
            <p:nvPr/>
          </p:nvSpPr>
          <p:spPr>
            <a:xfrm>
              <a:off x="1145539" y="2569210"/>
              <a:ext cx="45774" cy="85089"/>
            </a:xfrm>
            <a:custGeom>
              <a:avLst/>
              <a:gdLst>
                <a:gd name="connsiteX0" fmla="*/ 0 w 45774"/>
                <a:gd name="connsiteY0" fmla="*/ 1270 h 85089"/>
                <a:gd name="connsiteX1" fmla="*/ 13970 w 45774"/>
                <a:gd name="connsiteY1" fmla="*/ 1270 h 85089"/>
                <a:gd name="connsiteX2" fmla="*/ 13970 w 45774"/>
                <a:gd name="connsiteY2" fmla="*/ 12700 h 85089"/>
                <a:gd name="connsiteX3" fmla="*/ 13970 w 45774"/>
                <a:gd name="connsiteY3" fmla="*/ 19050 h 85089"/>
                <a:gd name="connsiteX4" fmla="*/ 13970 w 45774"/>
                <a:gd name="connsiteY4" fmla="*/ 19050 h 85089"/>
                <a:gd name="connsiteX5" fmla="*/ 39370 w 45774"/>
                <a:gd name="connsiteY5" fmla="*/ 0 h 85089"/>
                <a:gd name="connsiteX6" fmla="*/ 44450 w 45774"/>
                <a:gd name="connsiteY6" fmla="*/ 0 h 85089"/>
                <a:gd name="connsiteX7" fmla="*/ 44450 w 45774"/>
                <a:gd name="connsiteY7" fmla="*/ 15240 h 85089"/>
                <a:gd name="connsiteX8" fmla="*/ 40640 w 45774"/>
                <a:gd name="connsiteY8" fmla="*/ 15240 h 85089"/>
                <a:gd name="connsiteX9" fmla="*/ 15240 w 45774"/>
                <a:gd name="connsiteY9" fmla="*/ 49530 h 85089"/>
                <a:gd name="connsiteX10" fmla="*/ 15240 w 45774"/>
                <a:gd name="connsiteY10" fmla="*/ 85090 h 85089"/>
                <a:gd name="connsiteX11" fmla="*/ 0 w 45774"/>
                <a:gd name="connsiteY11" fmla="*/ 85090 h 85089"/>
                <a:gd name="connsiteX12" fmla="*/ 0 w 45774"/>
                <a:gd name="connsiteY12" fmla="*/ 2540 h 85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774" h="85089">
                  <a:moveTo>
                    <a:pt x="0" y="1270"/>
                  </a:moveTo>
                  <a:lnTo>
                    <a:pt x="13970" y="1270"/>
                  </a:lnTo>
                  <a:lnTo>
                    <a:pt x="13970" y="12700"/>
                  </a:lnTo>
                  <a:cubicBezTo>
                    <a:pt x="13970" y="15240"/>
                    <a:pt x="13970" y="17780"/>
                    <a:pt x="13970" y="19050"/>
                  </a:cubicBezTo>
                  <a:lnTo>
                    <a:pt x="13970" y="19050"/>
                  </a:lnTo>
                  <a:cubicBezTo>
                    <a:pt x="19050" y="7620"/>
                    <a:pt x="27940" y="0"/>
                    <a:pt x="39370" y="0"/>
                  </a:cubicBezTo>
                  <a:cubicBezTo>
                    <a:pt x="50800" y="0"/>
                    <a:pt x="43180" y="0"/>
                    <a:pt x="44450" y="0"/>
                  </a:cubicBezTo>
                  <a:lnTo>
                    <a:pt x="44450" y="15240"/>
                  </a:lnTo>
                  <a:cubicBezTo>
                    <a:pt x="44450" y="15240"/>
                    <a:pt x="41910" y="15240"/>
                    <a:pt x="40640" y="15240"/>
                  </a:cubicBezTo>
                  <a:cubicBezTo>
                    <a:pt x="24130" y="15240"/>
                    <a:pt x="15240" y="33020"/>
                    <a:pt x="15240" y="49530"/>
                  </a:cubicBezTo>
                  <a:lnTo>
                    <a:pt x="15240" y="85090"/>
                  </a:lnTo>
                  <a:lnTo>
                    <a:pt x="0" y="8509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 192">
              <a:extLst>
                <a:ext uri="{FF2B5EF4-FFF2-40B4-BE49-F238E27FC236}">
                  <a16:creationId xmlns:a16="http://schemas.microsoft.com/office/drawing/2014/main" id="{6C167E85-5487-38F4-C696-FB2934555567}"/>
                </a:ext>
              </a:extLst>
            </p:cNvPr>
            <p:cNvSpPr/>
            <p:nvPr/>
          </p:nvSpPr>
          <p:spPr>
            <a:xfrm>
              <a:off x="1201419" y="2567939"/>
              <a:ext cx="85090" cy="86360"/>
            </a:xfrm>
            <a:custGeom>
              <a:avLst/>
              <a:gdLst>
                <a:gd name="connsiteX0" fmla="*/ 85090 w 85090"/>
                <a:gd name="connsiteY0" fmla="*/ 43180 h 86360"/>
                <a:gd name="connsiteX1" fmla="*/ 41910 w 85090"/>
                <a:gd name="connsiteY1" fmla="*/ 86360 h 86360"/>
                <a:gd name="connsiteX2" fmla="*/ 0 w 85090"/>
                <a:gd name="connsiteY2" fmla="*/ 43180 h 86360"/>
                <a:gd name="connsiteX3" fmla="*/ 41910 w 85090"/>
                <a:gd name="connsiteY3" fmla="*/ 0 h 86360"/>
                <a:gd name="connsiteX4" fmla="*/ 85090 w 85090"/>
                <a:gd name="connsiteY4" fmla="*/ 43180 h 86360"/>
                <a:gd name="connsiteX5" fmla="*/ 71120 w 85090"/>
                <a:gd name="connsiteY5" fmla="*/ 43180 h 86360"/>
                <a:gd name="connsiteX6" fmla="*/ 43180 w 85090"/>
                <a:gd name="connsiteY6" fmla="*/ 12700 h 86360"/>
                <a:gd name="connsiteX7" fmla="*/ 15240 w 85090"/>
                <a:gd name="connsiteY7" fmla="*/ 43180 h 86360"/>
                <a:gd name="connsiteX8" fmla="*/ 43180 w 85090"/>
                <a:gd name="connsiteY8" fmla="*/ 73660 h 86360"/>
                <a:gd name="connsiteX9" fmla="*/ 71120 w 85090"/>
                <a:gd name="connsiteY9" fmla="*/ 43180 h 8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090" h="86360">
                  <a:moveTo>
                    <a:pt x="85090" y="43180"/>
                  </a:moveTo>
                  <a:cubicBezTo>
                    <a:pt x="85090" y="68580"/>
                    <a:pt x="67310" y="86360"/>
                    <a:pt x="41910" y="86360"/>
                  </a:cubicBezTo>
                  <a:cubicBezTo>
                    <a:pt x="16510" y="86360"/>
                    <a:pt x="0" y="68580"/>
                    <a:pt x="0" y="43180"/>
                  </a:cubicBezTo>
                  <a:cubicBezTo>
                    <a:pt x="0" y="17780"/>
                    <a:pt x="17780" y="0"/>
                    <a:pt x="41910" y="0"/>
                  </a:cubicBezTo>
                  <a:cubicBezTo>
                    <a:pt x="66040" y="0"/>
                    <a:pt x="85090" y="17780"/>
                    <a:pt x="85090" y="43180"/>
                  </a:cubicBezTo>
                  <a:close/>
                  <a:moveTo>
                    <a:pt x="71120" y="43180"/>
                  </a:moveTo>
                  <a:cubicBezTo>
                    <a:pt x="71120" y="25400"/>
                    <a:pt x="59690" y="12700"/>
                    <a:pt x="43180" y="12700"/>
                  </a:cubicBezTo>
                  <a:cubicBezTo>
                    <a:pt x="26670" y="12700"/>
                    <a:pt x="15240" y="25400"/>
                    <a:pt x="15240" y="43180"/>
                  </a:cubicBezTo>
                  <a:cubicBezTo>
                    <a:pt x="15240" y="60960"/>
                    <a:pt x="26670" y="73660"/>
                    <a:pt x="43180" y="73660"/>
                  </a:cubicBezTo>
                  <a:cubicBezTo>
                    <a:pt x="59690" y="73660"/>
                    <a:pt x="71120" y="60960"/>
                    <a:pt x="7112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 193">
              <a:extLst>
                <a:ext uri="{FF2B5EF4-FFF2-40B4-BE49-F238E27FC236}">
                  <a16:creationId xmlns:a16="http://schemas.microsoft.com/office/drawing/2014/main" id="{59F4FC26-8EA9-73BC-AF79-BA618511D8E6}"/>
                </a:ext>
              </a:extLst>
            </p:cNvPr>
            <p:cNvSpPr/>
            <p:nvPr/>
          </p:nvSpPr>
          <p:spPr>
            <a:xfrm>
              <a:off x="1308100" y="2537460"/>
              <a:ext cx="20319" cy="115569"/>
            </a:xfrm>
            <a:custGeom>
              <a:avLst/>
              <a:gdLst>
                <a:gd name="connsiteX0" fmla="*/ 10160 w 20319"/>
                <a:gd name="connsiteY0" fmla="*/ 0 h 115569"/>
                <a:gd name="connsiteX1" fmla="*/ 20320 w 20319"/>
                <a:gd name="connsiteY1" fmla="*/ 8890 h 115569"/>
                <a:gd name="connsiteX2" fmla="*/ 10160 w 20319"/>
                <a:gd name="connsiteY2" fmla="*/ 17780 h 115569"/>
                <a:gd name="connsiteX3" fmla="*/ 0 w 20319"/>
                <a:gd name="connsiteY3" fmla="*/ 8890 h 115569"/>
                <a:gd name="connsiteX4" fmla="*/ 10160 w 20319"/>
                <a:gd name="connsiteY4" fmla="*/ 0 h 115569"/>
                <a:gd name="connsiteX5" fmla="*/ 17780 w 20319"/>
                <a:gd name="connsiteY5" fmla="*/ 33020 h 115569"/>
                <a:gd name="connsiteX6" fmla="*/ 17780 w 20319"/>
                <a:gd name="connsiteY6" fmla="*/ 115570 h 115569"/>
                <a:gd name="connsiteX7" fmla="*/ 2540 w 20319"/>
                <a:gd name="connsiteY7" fmla="*/ 115570 h 115569"/>
                <a:gd name="connsiteX8" fmla="*/ 2540 w 20319"/>
                <a:gd name="connsiteY8" fmla="*/ 33020 h 115569"/>
                <a:gd name="connsiteX9" fmla="*/ 17780 w 20319"/>
                <a:gd name="connsiteY9" fmla="*/ 33020 h 11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15569">
                  <a:moveTo>
                    <a:pt x="10160" y="0"/>
                  </a:moveTo>
                  <a:cubicBezTo>
                    <a:pt x="15240" y="0"/>
                    <a:pt x="20320" y="3810"/>
                    <a:pt x="20320" y="8890"/>
                  </a:cubicBezTo>
                  <a:cubicBezTo>
                    <a:pt x="20320" y="13970"/>
                    <a:pt x="16510" y="17780"/>
                    <a:pt x="1016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3020"/>
                  </a:moveTo>
                  <a:lnTo>
                    <a:pt x="17780" y="115570"/>
                  </a:lnTo>
                  <a:lnTo>
                    <a:pt x="2540" y="115570"/>
                  </a:lnTo>
                  <a:lnTo>
                    <a:pt x="2540" y="33020"/>
                  </a:lnTo>
                  <a:lnTo>
                    <a:pt x="17780" y="330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 194">
              <a:extLst>
                <a:ext uri="{FF2B5EF4-FFF2-40B4-BE49-F238E27FC236}">
                  <a16:creationId xmlns:a16="http://schemas.microsoft.com/office/drawing/2014/main" id="{CFE61A25-367D-80BA-B65D-E44B45081F7A}"/>
                </a:ext>
              </a:extLst>
            </p:cNvPr>
            <p:cNvSpPr/>
            <p:nvPr/>
          </p:nvSpPr>
          <p:spPr>
            <a:xfrm>
              <a:off x="1348739" y="2533650"/>
              <a:ext cx="82550" cy="120650"/>
            </a:xfrm>
            <a:custGeom>
              <a:avLst/>
              <a:gdLst>
                <a:gd name="connsiteX0" fmla="*/ 81280 w 82550"/>
                <a:gd name="connsiteY0" fmla="*/ 119380 h 120650"/>
                <a:gd name="connsiteX1" fmla="*/ 67310 w 82550"/>
                <a:gd name="connsiteY1" fmla="*/ 119380 h 120650"/>
                <a:gd name="connsiteX2" fmla="*/ 67310 w 82550"/>
                <a:gd name="connsiteY2" fmla="*/ 109220 h 120650"/>
                <a:gd name="connsiteX3" fmla="*/ 67310 w 82550"/>
                <a:gd name="connsiteY3" fmla="*/ 102870 h 120650"/>
                <a:gd name="connsiteX4" fmla="*/ 67310 w 82550"/>
                <a:gd name="connsiteY4" fmla="*/ 102870 h 120650"/>
                <a:gd name="connsiteX5" fmla="*/ 38100 w 82550"/>
                <a:gd name="connsiteY5" fmla="*/ 120650 h 120650"/>
                <a:gd name="connsiteX6" fmla="*/ 0 w 82550"/>
                <a:gd name="connsiteY6" fmla="*/ 77470 h 120650"/>
                <a:gd name="connsiteX7" fmla="*/ 38100 w 82550"/>
                <a:gd name="connsiteY7" fmla="*/ 34290 h 120650"/>
                <a:gd name="connsiteX8" fmla="*/ 67310 w 82550"/>
                <a:gd name="connsiteY8" fmla="*/ 49530 h 120650"/>
                <a:gd name="connsiteX9" fmla="*/ 67310 w 82550"/>
                <a:gd name="connsiteY9" fmla="*/ 49530 h 120650"/>
                <a:gd name="connsiteX10" fmla="*/ 67310 w 82550"/>
                <a:gd name="connsiteY10" fmla="*/ 43180 h 120650"/>
                <a:gd name="connsiteX11" fmla="*/ 67310 w 82550"/>
                <a:gd name="connsiteY11" fmla="*/ 0 h 120650"/>
                <a:gd name="connsiteX12" fmla="*/ 82550 w 82550"/>
                <a:gd name="connsiteY12" fmla="*/ 0 h 120650"/>
                <a:gd name="connsiteX13" fmla="*/ 82550 w 82550"/>
                <a:gd name="connsiteY13" fmla="*/ 119380 h 120650"/>
                <a:gd name="connsiteX14" fmla="*/ 15240 w 82550"/>
                <a:gd name="connsiteY14" fmla="*/ 77470 h 120650"/>
                <a:gd name="connsiteX15" fmla="*/ 40640 w 82550"/>
                <a:gd name="connsiteY15" fmla="*/ 107950 h 120650"/>
                <a:gd name="connsiteX16" fmla="*/ 66040 w 82550"/>
                <a:gd name="connsiteY16" fmla="*/ 77470 h 120650"/>
                <a:gd name="connsiteX17" fmla="*/ 40640 w 82550"/>
                <a:gd name="connsiteY17" fmla="*/ 46990 h 120650"/>
                <a:gd name="connsiteX18" fmla="*/ 15240 w 82550"/>
                <a:gd name="connsiteY18" fmla="*/ 7747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2550" h="120650">
                  <a:moveTo>
                    <a:pt x="81280" y="119380"/>
                  </a:moveTo>
                  <a:lnTo>
                    <a:pt x="67310" y="119380"/>
                  </a:lnTo>
                  <a:lnTo>
                    <a:pt x="67310" y="109220"/>
                  </a:lnTo>
                  <a:cubicBezTo>
                    <a:pt x="67310" y="105410"/>
                    <a:pt x="67310" y="102870"/>
                    <a:pt x="67310" y="102870"/>
                  </a:cubicBezTo>
                  <a:lnTo>
                    <a:pt x="67310" y="102870"/>
                  </a:lnTo>
                  <a:cubicBezTo>
                    <a:pt x="63500" y="111760"/>
                    <a:pt x="52070" y="120650"/>
                    <a:pt x="38100" y="120650"/>
                  </a:cubicBezTo>
                  <a:cubicBezTo>
                    <a:pt x="16510" y="120650"/>
                    <a:pt x="0" y="102870"/>
                    <a:pt x="0" y="77470"/>
                  </a:cubicBezTo>
                  <a:cubicBezTo>
                    <a:pt x="0" y="52070"/>
                    <a:pt x="16510" y="34290"/>
                    <a:pt x="38100" y="34290"/>
                  </a:cubicBezTo>
                  <a:cubicBezTo>
                    <a:pt x="59690" y="34290"/>
                    <a:pt x="62230" y="41910"/>
                    <a:pt x="67310" y="49530"/>
                  </a:cubicBezTo>
                  <a:lnTo>
                    <a:pt x="67310" y="49530"/>
                  </a:lnTo>
                  <a:cubicBezTo>
                    <a:pt x="67310" y="49530"/>
                    <a:pt x="67310" y="46990"/>
                    <a:pt x="67310" y="43180"/>
                  </a:cubicBezTo>
                  <a:lnTo>
                    <a:pt x="67310" y="0"/>
                  </a:lnTo>
                  <a:lnTo>
                    <a:pt x="82550" y="0"/>
                  </a:lnTo>
                  <a:lnTo>
                    <a:pt x="82550" y="119380"/>
                  </a:lnTo>
                  <a:close/>
                  <a:moveTo>
                    <a:pt x="15240" y="77470"/>
                  </a:moveTo>
                  <a:cubicBezTo>
                    <a:pt x="15240" y="95250"/>
                    <a:pt x="25400" y="107950"/>
                    <a:pt x="40640" y="107950"/>
                  </a:cubicBezTo>
                  <a:cubicBezTo>
                    <a:pt x="55880" y="107950"/>
                    <a:pt x="66040" y="99060"/>
                    <a:pt x="66040" y="77470"/>
                  </a:cubicBezTo>
                  <a:cubicBezTo>
                    <a:pt x="66040" y="55880"/>
                    <a:pt x="52070" y="46990"/>
                    <a:pt x="40640" y="46990"/>
                  </a:cubicBezTo>
                  <a:cubicBezTo>
                    <a:pt x="29210" y="46990"/>
                    <a:pt x="15240" y="59690"/>
                    <a:pt x="1524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 195">
              <a:extLst>
                <a:ext uri="{FF2B5EF4-FFF2-40B4-BE49-F238E27FC236}">
                  <a16:creationId xmlns:a16="http://schemas.microsoft.com/office/drawing/2014/main" id="{FA1977F8-0D8E-C4DE-15FB-7621209F02A8}"/>
                </a:ext>
              </a:extLst>
            </p:cNvPr>
            <p:cNvSpPr/>
            <p:nvPr/>
          </p:nvSpPr>
          <p:spPr>
            <a:xfrm>
              <a:off x="1456689" y="2569210"/>
              <a:ext cx="77470" cy="86360"/>
            </a:xfrm>
            <a:custGeom>
              <a:avLst/>
              <a:gdLst>
                <a:gd name="connsiteX0" fmla="*/ 74930 w 77470"/>
                <a:gd name="connsiteY0" fmla="*/ 38100 h 86360"/>
                <a:gd name="connsiteX1" fmla="*/ 74930 w 77470"/>
                <a:gd name="connsiteY1" fmla="*/ 45720 h 86360"/>
                <a:gd name="connsiteX2" fmla="*/ 13970 w 77470"/>
                <a:gd name="connsiteY2" fmla="*/ 45720 h 86360"/>
                <a:gd name="connsiteX3" fmla="*/ 43180 w 77470"/>
                <a:gd name="connsiteY3" fmla="*/ 72390 h 86360"/>
                <a:gd name="connsiteX4" fmla="*/ 73660 w 77470"/>
                <a:gd name="connsiteY4" fmla="*/ 64770 h 86360"/>
                <a:gd name="connsiteX5" fmla="*/ 73660 w 77470"/>
                <a:gd name="connsiteY5" fmla="*/ 78740 h 86360"/>
                <a:gd name="connsiteX6" fmla="*/ 43180 w 77470"/>
                <a:gd name="connsiteY6" fmla="*/ 86360 h 86360"/>
                <a:gd name="connsiteX7" fmla="*/ 0 w 77470"/>
                <a:gd name="connsiteY7" fmla="*/ 43180 h 86360"/>
                <a:gd name="connsiteX8" fmla="*/ 40640 w 77470"/>
                <a:gd name="connsiteY8" fmla="*/ 0 h 86360"/>
                <a:gd name="connsiteX9" fmla="*/ 77470 w 77470"/>
                <a:gd name="connsiteY9" fmla="*/ 38100 h 86360"/>
                <a:gd name="connsiteX10" fmla="*/ 36830 w 77470"/>
                <a:gd name="connsiteY10" fmla="*/ 11430 h 86360"/>
                <a:gd name="connsiteX11" fmla="*/ 12700 w 77470"/>
                <a:gd name="connsiteY11" fmla="*/ 34290 h 86360"/>
                <a:gd name="connsiteX12" fmla="*/ 59690 w 77470"/>
                <a:gd name="connsiteY12" fmla="*/ 34290 h 86360"/>
                <a:gd name="connsiteX13" fmla="*/ 36830 w 77470"/>
                <a:gd name="connsiteY13" fmla="*/ 11430 h 8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70" h="86360">
                  <a:moveTo>
                    <a:pt x="74930" y="38100"/>
                  </a:moveTo>
                  <a:cubicBezTo>
                    <a:pt x="74930" y="41910"/>
                    <a:pt x="74930" y="44450"/>
                    <a:pt x="74930" y="45720"/>
                  </a:cubicBezTo>
                  <a:lnTo>
                    <a:pt x="13970" y="45720"/>
                  </a:lnTo>
                  <a:cubicBezTo>
                    <a:pt x="13970" y="62230"/>
                    <a:pt x="25400" y="72390"/>
                    <a:pt x="43180" y="72390"/>
                  </a:cubicBezTo>
                  <a:cubicBezTo>
                    <a:pt x="60960" y="72390"/>
                    <a:pt x="66040" y="68580"/>
                    <a:pt x="73660" y="64770"/>
                  </a:cubicBezTo>
                  <a:lnTo>
                    <a:pt x="73660" y="78740"/>
                  </a:lnTo>
                  <a:cubicBezTo>
                    <a:pt x="67310" y="82550"/>
                    <a:pt x="55880" y="86360"/>
                    <a:pt x="43180" y="86360"/>
                  </a:cubicBezTo>
                  <a:cubicBezTo>
                    <a:pt x="16510" y="86360"/>
                    <a:pt x="0" y="68580"/>
                    <a:pt x="0" y="43180"/>
                  </a:cubicBezTo>
                  <a:cubicBezTo>
                    <a:pt x="0" y="17780"/>
                    <a:pt x="17780" y="0"/>
                    <a:pt x="40640" y="0"/>
                  </a:cubicBezTo>
                  <a:cubicBezTo>
                    <a:pt x="63500" y="0"/>
                    <a:pt x="77470" y="17780"/>
                    <a:pt x="77470" y="38100"/>
                  </a:cubicBezTo>
                  <a:close/>
                  <a:moveTo>
                    <a:pt x="36830" y="11430"/>
                  </a:moveTo>
                  <a:cubicBezTo>
                    <a:pt x="22860" y="11430"/>
                    <a:pt x="13970" y="22860"/>
                    <a:pt x="12700" y="34290"/>
                  </a:cubicBezTo>
                  <a:lnTo>
                    <a:pt x="59690" y="34290"/>
                  </a:lnTo>
                  <a:cubicBezTo>
                    <a:pt x="59690" y="22860"/>
                    <a:pt x="52070" y="11430"/>
                    <a:pt x="3683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 196">
              <a:extLst>
                <a:ext uri="{FF2B5EF4-FFF2-40B4-BE49-F238E27FC236}">
                  <a16:creationId xmlns:a16="http://schemas.microsoft.com/office/drawing/2014/main" id="{706988F0-6B33-DEC4-9BAA-0636EF9FA084}"/>
                </a:ext>
              </a:extLst>
            </p:cNvPr>
            <p:cNvSpPr/>
            <p:nvPr/>
          </p:nvSpPr>
          <p:spPr>
            <a:xfrm>
              <a:off x="1553210" y="2569210"/>
              <a:ext cx="45774" cy="85089"/>
            </a:xfrm>
            <a:custGeom>
              <a:avLst/>
              <a:gdLst>
                <a:gd name="connsiteX0" fmla="*/ 0 w 45774"/>
                <a:gd name="connsiteY0" fmla="*/ 1270 h 85089"/>
                <a:gd name="connsiteX1" fmla="*/ 13970 w 45774"/>
                <a:gd name="connsiteY1" fmla="*/ 1270 h 85089"/>
                <a:gd name="connsiteX2" fmla="*/ 13970 w 45774"/>
                <a:gd name="connsiteY2" fmla="*/ 12700 h 85089"/>
                <a:gd name="connsiteX3" fmla="*/ 13970 w 45774"/>
                <a:gd name="connsiteY3" fmla="*/ 19050 h 85089"/>
                <a:gd name="connsiteX4" fmla="*/ 13970 w 45774"/>
                <a:gd name="connsiteY4" fmla="*/ 19050 h 85089"/>
                <a:gd name="connsiteX5" fmla="*/ 39370 w 45774"/>
                <a:gd name="connsiteY5" fmla="*/ 0 h 85089"/>
                <a:gd name="connsiteX6" fmla="*/ 44450 w 45774"/>
                <a:gd name="connsiteY6" fmla="*/ 0 h 85089"/>
                <a:gd name="connsiteX7" fmla="*/ 44450 w 45774"/>
                <a:gd name="connsiteY7" fmla="*/ 15240 h 85089"/>
                <a:gd name="connsiteX8" fmla="*/ 40640 w 45774"/>
                <a:gd name="connsiteY8" fmla="*/ 15240 h 85089"/>
                <a:gd name="connsiteX9" fmla="*/ 15240 w 45774"/>
                <a:gd name="connsiteY9" fmla="*/ 49530 h 85089"/>
                <a:gd name="connsiteX10" fmla="*/ 15240 w 45774"/>
                <a:gd name="connsiteY10" fmla="*/ 85090 h 85089"/>
                <a:gd name="connsiteX11" fmla="*/ 0 w 45774"/>
                <a:gd name="connsiteY11" fmla="*/ 85090 h 85089"/>
                <a:gd name="connsiteX12" fmla="*/ 0 w 45774"/>
                <a:gd name="connsiteY12" fmla="*/ 2540 h 85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774" h="85089">
                  <a:moveTo>
                    <a:pt x="0" y="1270"/>
                  </a:moveTo>
                  <a:lnTo>
                    <a:pt x="13970" y="1270"/>
                  </a:lnTo>
                  <a:lnTo>
                    <a:pt x="13970" y="12700"/>
                  </a:lnTo>
                  <a:cubicBezTo>
                    <a:pt x="13970" y="15240"/>
                    <a:pt x="13970" y="17780"/>
                    <a:pt x="13970" y="19050"/>
                  </a:cubicBezTo>
                  <a:lnTo>
                    <a:pt x="13970" y="19050"/>
                  </a:lnTo>
                  <a:cubicBezTo>
                    <a:pt x="19050" y="7620"/>
                    <a:pt x="27940" y="0"/>
                    <a:pt x="39370" y="0"/>
                  </a:cubicBezTo>
                  <a:cubicBezTo>
                    <a:pt x="50800" y="0"/>
                    <a:pt x="43180" y="0"/>
                    <a:pt x="44450" y="0"/>
                  </a:cubicBezTo>
                  <a:lnTo>
                    <a:pt x="44450" y="15240"/>
                  </a:lnTo>
                  <a:cubicBezTo>
                    <a:pt x="44450" y="15240"/>
                    <a:pt x="41910" y="15240"/>
                    <a:pt x="40640" y="15240"/>
                  </a:cubicBezTo>
                  <a:cubicBezTo>
                    <a:pt x="24130" y="15240"/>
                    <a:pt x="15240" y="33020"/>
                    <a:pt x="15240" y="49530"/>
                  </a:cubicBezTo>
                  <a:lnTo>
                    <a:pt x="15240" y="85090"/>
                  </a:lnTo>
                  <a:lnTo>
                    <a:pt x="0" y="8509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 197">
              <a:extLst>
                <a:ext uri="{FF2B5EF4-FFF2-40B4-BE49-F238E27FC236}">
                  <a16:creationId xmlns:a16="http://schemas.microsoft.com/office/drawing/2014/main" id="{72B0452C-F227-8B36-D727-C5316B07C104}"/>
                </a:ext>
              </a:extLst>
            </p:cNvPr>
            <p:cNvSpPr/>
            <p:nvPr/>
          </p:nvSpPr>
          <p:spPr>
            <a:xfrm>
              <a:off x="1612900" y="2569210"/>
              <a:ext cx="77470" cy="86360"/>
            </a:xfrm>
            <a:custGeom>
              <a:avLst/>
              <a:gdLst>
                <a:gd name="connsiteX0" fmla="*/ 74930 w 77470"/>
                <a:gd name="connsiteY0" fmla="*/ 38100 h 86360"/>
                <a:gd name="connsiteX1" fmla="*/ 74930 w 77470"/>
                <a:gd name="connsiteY1" fmla="*/ 45720 h 86360"/>
                <a:gd name="connsiteX2" fmla="*/ 13970 w 77470"/>
                <a:gd name="connsiteY2" fmla="*/ 45720 h 86360"/>
                <a:gd name="connsiteX3" fmla="*/ 43180 w 77470"/>
                <a:gd name="connsiteY3" fmla="*/ 72390 h 86360"/>
                <a:gd name="connsiteX4" fmla="*/ 73660 w 77470"/>
                <a:gd name="connsiteY4" fmla="*/ 64770 h 86360"/>
                <a:gd name="connsiteX5" fmla="*/ 73660 w 77470"/>
                <a:gd name="connsiteY5" fmla="*/ 78740 h 86360"/>
                <a:gd name="connsiteX6" fmla="*/ 43180 w 77470"/>
                <a:gd name="connsiteY6" fmla="*/ 86360 h 86360"/>
                <a:gd name="connsiteX7" fmla="*/ 0 w 77470"/>
                <a:gd name="connsiteY7" fmla="*/ 43180 h 86360"/>
                <a:gd name="connsiteX8" fmla="*/ 40640 w 77470"/>
                <a:gd name="connsiteY8" fmla="*/ 0 h 86360"/>
                <a:gd name="connsiteX9" fmla="*/ 77470 w 77470"/>
                <a:gd name="connsiteY9" fmla="*/ 38100 h 86360"/>
                <a:gd name="connsiteX10" fmla="*/ 36830 w 77470"/>
                <a:gd name="connsiteY10" fmla="*/ 11430 h 86360"/>
                <a:gd name="connsiteX11" fmla="*/ 12700 w 77470"/>
                <a:gd name="connsiteY11" fmla="*/ 34290 h 86360"/>
                <a:gd name="connsiteX12" fmla="*/ 59690 w 77470"/>
                <a:gd name="connsiteY12" fmla="*/ 34290 h 86360"/>
                <a:gd name="connsiteX13" fmla="*/ 36830 w 77470"/>
                <a:gd name="connsiteY13" fmla="*/ 11430 h 8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70" h="86360">
                  <a:moveTo>
                    <a:pt x="74930" y="38100"/>
                  </a:moveTo>
                  <a:cubicBezTo>
                    <a:pt x="74930" y="41910"/>
                    <a:pt x="74930" y="44450"/>
                    <a:pt x="74930" y="45720"/>
                  </a:cubicBezTo>
                  <a:lnTo>
                    <a:pt x="13970" y="45720"/>
                  </a:lnTo>
                  <a:cubicBezTo>
                    <a:pt x="13970" y="62230"/>
                    <a:pt x="25400" y="72390"/>
                    <a:pt x="43180" y="72390"/>
                  </a:cubicBezTo>
                  <a:cubicBezTo>
                    <a:pt x="60960" y="72390"/>
                    <a:pt x="66040" y="68580"/>
                    <a:pt x="73660" y="64770"/>
                  </a:cubicBezTo>
                  <a:lnTo>
                    <a:pt x="73660" y="78740"/>
                  </a:lnTo>
                  <a:cubicBezTo>
                    <a:pt x="67310" y="82550"/>
                    <a:pt x="55880" y="86360"/>
                    <a:pt x="43180" y="86360"/>
                  </a:cubicBezTo>
                  <a:cubicBezTo>
                    <a:pt x="16510" y="86360"/>
                    <a:pt x="0" y="68580"/>
                    <a:pt x="0" y="43180"/>
                  </a:cubicBezTo>
                  <a:cubicBezTo>
                    <a:pt x="0" y="17780"/>
                    <a:pt x="17780" y="0"/>
                    <a:pt x="40640" y="0"/>
                  </a:cubicBezTo>
                  <a:cubicBezTo>
                    <a:pt x="63500" y="0"/>
                    <a:pt x="77470" y="17780"/>
                    <a:pt x="77470" y="38100"/>
                  </a:cubicBezTo>
                  <a:close/>
                  <a:moveTo>
                    <a:pt x="36830" y="11430"/>
                  </a:moveTo>
                  <a:cubicBezTo>
                    <a:pt x="22860" y="11430"/>
                    <a:pt x="13970" y="22860"/>
                    <a:pt x="12700" y="34290"/>
                  </a:cubicBezTo>
                  <a:lnTo>
                    <a:pt x="59690" y="34290"/>
                  </a:lnTo>
                  <a:cubicBezTo>
                    <a:pt x="59690" y="22860"/>
                    <a:pt x="52070" y="11430"/>
                    <a:pt x="3683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 198">
              <a:extLst>
                <a:ext uri="{FF2B5EF4-FFF2-40B4-BE49-F238E27FC236}">
                  <a16:creationId xmlns:a16="http://schemas.microsoft.com/office/drawing/2014/main" id="{8590EE95-81C1-90A5-3565-1E930F86C8A9}"/>
                </a:ext>
              </a:extLst>
            </p:cNvPr>
            <p:cNvSpPr/>
            <p:nvPr/>
          </p:nvSpPr>
          <p:spPr>
            <a:xfrm>
              <a:off x="1704339" y="2533650"/>
              <a:ext cx="82550" cy="120650"/>
            </a:xfrm>
            <a:custGeom>
              <a:avLst/>
              <a:gdLst>
                <a:gd name="connsiteX0" fmla="*/ 81280 w 82550"/>
                <a:gd name="connsiteY0" fmla="*/ 119380 h 120650"/>
                <a:gd name="connsiteX1" fmla="*/ 67310 w 82550"/>
                <a:gd name="connsiteY1" fmla="*/ 119380 h 120650"/>
                <a:gd name="connsiteX2" fmla="*/ 67310 w 82550"/>
                <a:gd name="connsiteY2" fmla="*/ 109220 h 120650"/>
                <a:gd name="connsiteX3" fmla="*/ 67310 w 82550"/>
                <a:gd name="connsiteY3" fmla="*/ 102870 h 120650"/>
                <a:gd name="connsiteX4" fmla="*/ 67310 w 82550"/>
                <a:gd name="connsiteY4" fmla="*/ 102870 h 120650"/>
                <a:gd name="connsiteX5" fmla="*/ 38100 w 82550"/>
                <a:gd name="connsiteY5" fmla="*/ 120650 h 120650"/>
                <a:gd name="connsiteX6" fmla="*/ 0 w 82550"/>
                <a:gd name="connsiteY6" fmla="*/ 77470 h 120650"/>
                <a:gd name="connsiteX7" fmla="*/ 38100 w 82550"/>
                <a:gd name="connsiteY7" fmla="*/ 34290 h 120650"/>
                <a:gd name="connsiteX8" fmla="*/ 67310 w 82550"/>
                <a:gd name="connsiteY8" fmla="*/ 49530 h 120650"/>
                <a:gd name="connsiteX9" fmla="*/ 67310 w 82550"/>
                <a:gd name="connsiteY9" fmla="*/ 49530 h 120650"/>
                <a:gd name="connsiteX10" fmla="*/ 67310 w 82550"/>
                <a:gd name="connsiteY10" fmla="*/ 43180 h 120650"/>
                <a:gd name="connsiteX11" fmla="*/ 67310 w 82550"/>
                <a:gd name="connsiteY11" fmla="*/ 0 h 120650"/>
                <a:gd name="connsiteX12" fmla="*/ 82550 w 82550"/>
                <a:gd name="connsiteY12" fmla="*/ 0 h 120650"/>
                <a:gd name="connsiteX13" fmla="*/ 82550 w 82550"/>
                <a:gd name="connsiteY13" fmla="*/ 119380 h 120650"/>
                <a:gd name="connsiteX14" fmla="*/ 15240 w 82550"/>
                <a:gd name="connsiteY14" fmla="*/ 77470 h 120650"/>
                <a:gd name="connsiteX15" fmla="*/ 40640 w 82550"/>
                <a:gd name="connsiteY15" fmla="*/ 107950 h 120650"/>
                <a:gd name="connsiteX16" fmla="*/ 66040 w 82550"/>
                <a:gd name="connsiteY16" fmla="*/ 77470 h 120650"/>
                <a:gd name="connsiteX17" fmla="*/ 40640 w 82550"/>
                <a:gd name="connsiteY17" fmla="*/ 46990 h 120650"/>
                <a:gd name="connsiteX18" fmla="*/ 15240 w 82550"/>
                <a:gd name="connsiteY18" fmla="*/ 7747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2550" h="120650">
                  <a:moveTo>
                    <a:pt x="81280" y="119380"/>
                  </a:moveTo>
                  <a:lnTo>
                    <a:pt x="67310" y="119380"/>
                  </a:lnTo>
                  <a:lnTo>
                    <a:pt x="67310" y="109220"/>
                  </a:lnTo>
                  <a:cubicBezTo>
                    <a:pt x="67310" y="105410"/>
                    <a:pt x="67310" y="102870"/>
                    <a:pt x="67310" y="102870"/>
                  </a:cubicBezTo>
                  <a:lnTo>
                    <a:pt x="67310" y="102870"/>
                  </a:lnTo>
                  <a:cubicBezTo>
                    <a:pt x="63500" y="111760"/>
                    <a:pt x="52070" y="120650"/>
                    <a:pt x="38100" y="120650"/>
                  </a:cubicBezTo>
                  <a:cubicBezTo>
                    <a:pt x="16510" y="120650"/>
                    <a:pt x="0" y="102870"/>
                    <a:pt x="0" y="77470"/>
                  </a:cubicBezTo>
                  <a:cubicBezTo>
                    <a:pt x="0" y="52070"/>
                    <a:pt x="16510" y="34290"/>
                    <a:pt x="38100" y="34290"/>
                  </a:cubicBezTo>
                  <a:cubicBezTo>
                    <a:pt x="59690" y="34290"/>
                    <a:pt x="62230" y="41910"/>
                    <a:pt x="67310" y="49530"/>
                  </a:cubicBezTo>
                  <a:lnTo>
                    <a:pt x="67310" y="49530"/>
                  </a:lnTo>
                  <a:cubicBezTo>
                    <a:pt x="67310" y="49530"/>
                    <a:pt x="67310" y="46990"/>
                    <a:pt x="67310" y="43180"/>
                  </a:cubicBezTo>
                  <a:lnTo>
                    <a:pt x="67310" y="0"/>
                  </a:lnTo>
                  <a:lnTo>
                    <a:pt x="82550" y="0"/>
                  </a:lnTo>
                  <a:lnTo>
                    <a:pt x="82550" y="119380"/>
                  </a:lnTo>
                  <a:close/>
                  <a:moveTo>
                    <a:pt x="15240" y="77470"/>
                  </a:moveTo>
                  <a:cubicBezTo>
                    <a:pt x="15240" y="95250"/>
                    <a:pt x="25400" y="107950"/>
                    <a:pt x="40640" y="107950"/>
                  </a:cubicBezTo>
                  <a:cubicBezTo>
                    <a:pt x="55880" y="107950"/>
                    <a:pt x="66040" y="99060"/>
                    <a:pt x="66040" y="77470"/>
                  </a:cubicBezTo>
                  <a:cubicBezTo>
                    <a:pt x="66040" y="55880"/>
                    <a:pt x="52070" y="46990"/>
                    <a:pt x="40640" y="46990"/>
                  </a:cubicBezTo>
                  <a:cubicBezTo>
                    <a:pt x="29210" y="46990"/>
                    <a:pt x="15240" y="59690"/>
                    <a:pt x="1524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 199">
              <a:extLst>
                <a:ext uri="{FF2B5EF4-FFF2-40B4-BE49-F238E27FC236}">
                  <a16:creationId xmlns:a16="http://schemas.microsoft.com/office/drawing/2014/main" id="{BC047B82-6B0B-4808-BFCA-A826BAA8CFF6}"/>
                </a:ext>
              </a:extLst>
            </p:cNvPr>
            <p:cNvSpPr/>
            <p:nvPr/>
          </p:nvSpPr>
          <p:spPr>
            <a:xfrm>
              <a:off x="1859279" y="2533650"/>
              <a:ext cx="67310" cy="119379"/>
            </a:xfrm>
            <a:custGeom>
              <a:avLst/>
              <a:gdLst>
                <a:gd name="connsiteX0" fmla="*/ 1270 w 67310"/>
                <a:gd name="connsiteY0" fmla="*/ 119380 h 119379"/>
                <a:gd name="connsiteX1" fmla="*/ 1270 w 67310"/>
                <a:gd name="connsiteY1" fmla="*/ 0 h 119379"/>
                <a:gd name="connsiteX2" fmla="*/ 16510 w 67310"/>
                <a:gd name="connsiteY2" fmla="*/ 0 h 119379"/>
                <a:gd name="connsiteX3" fmla="*/ 16510 w 67310"/>
                <a:gd name="connsiteY3" fmla="*/ 105410 h 119379"/>
                <a:gd name="connsiteX4" fmla="*/ 67310 w 67310"/>
                <a:gd name="connsiteY4" fmla="*/ 105410 h 119379"/>
                <a:gd name="connsiteX5" fmla="*/ 67310 w 67310"/>
                <a:gd name="connsiteY5" fmla="*/ 119380 h 119379"/>
                <a:gd name="connsiteX6" fmla="*/ 0 w 67310"/>
                <a:gd name="connsiteY6" fmla="*/ 11938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310" h="119379">
                  <a:moveTo>
                    <a:pt x="1270" y="119380"/>
                  </a:moveTo>
                  <a:lnTo>
                    <a:pt x="1270" y="0"/>
                  </a:lnTo>
                  <a:lnTo>
                    <a:pt x="16510" y="0"/>
                  </a:lnTo>
                  <a:lnTo>
                    <a:pt x="16510" y="105410"/>
                  </a:lnTo>
                  <a:lnTo>
                    <a:pt x="67310" y="105410"/>
                  </a:lnTo>
                  <a:lnTo>
                    <a:pt x="67310" y="119380"/>
                  </a:lnTo>
                  <a:lnTo>
                    <a:pt x="0" y="1193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 200">
              <a:extLst>
                <a:ext uri="{FF2B5EF4-FFF2-40B4-BE49-F238E27FC236}">
                  <a16:creationId xmlns:a16="http://schemas.microsoft.com/office/drawing/2014/main" id="{B8301A81-65CF-D7F4-B93E-06B37C5D9CB7}"/>
                </a:ext>
              </a:extLst>
            </p:cNvPr>
            <p:cNvSpPr/>
            <p:nvPr/>
          </p:nvSpPr>
          <p:spPr>
            <a:xfrm>
              <a:off x="1939289" y="2567939"/>
              <a:ext cx="85089" cy="86360"/>
            </a:xfrm>
            <a:custGeom>
              <a:avLst/>
              <a:gdLst>
                <a:gd name="connsiteX0" fmla="*/ 85090 w 85089"/>
                <a:gd name="connsiteY0" fmla="*/ 43180 h 86360"/>
                <a:gd name="connsiteX1" fmla="*/ 41910 w 85089"/>
                <a:gd name="connsiteY1" fmla="*/ 86360 h 86360"/>
                <a:gd name="connsiteX2" fmla="*/ 0 w 85089"/>
                <a:gd name="connsiteY2" fmla="*/ 43180 h 86360"/>
                <a:gd name="connsiteX3" fmla="*/ 41910 w 85089"/>
                <a:gd name="connsiteY3" fmla="*/ 0 h 86360"/>
                <a:gd name="connsiteX4" fmla="*/ 85090 w 85089"/>
                <a:gd name="connsiteY4" fmla="*/ 43180 h 86360"/>
                <a:gd name="connsiteX5" fmla="*/ 69850 w 85089"/>
                <a:gd name="connsiteY5" fmla="*/ 43180 h 86360"/>
                <a:gd name="connsiteX6" fmla="*/ 41910 w 85089"/>
                <a:gd name="connsiteY6" fmla="*/ 12700 h 86360"/>
                <a:gd name="connsiteX7" fmla="*/ 13970 w 85089"/>
                <a:gd name="connsiteY7" fmla="*/ 43180 h 86360"/>
                <a:gd name="connsiteX8" fmla="*/ 41910 w 85089"/>
                <a:gd name="connsiteY8" fmla="*/ 73660 h 86360"/>
                <a:gd name="connsiteX9" fmla="*/ 69850 w 85089"/>
                <a:gd name="connsiteY9" fmla="*/ 43180 h 8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089" h="86360">
                  <a:moveTo>
                    <a:pt x="85090" y="43180"/>
                  </a:moveTo>
                  <a:cubicBezTo>
                    <a:pt x="85090" y="68580"/>
                    <a:pt x="67310" y="86360"/>
                    <a:pt x="41910" y="86360"/>
                  </a:cubicBezTo>
                  <a:cubicBezTo>
                    <a:pt x="16510" y="86360"/>
                    <a:pt x="0" y="68580"/>
                    <a:pt x="0" y="43180"/>
                  </a:cubicBezTo>
                  <a:cubicBezTo>
                    <a:pt x="0" y="17780"/>
                    <a:pt x="17780" y="0"/>
                    <a:pt x="41910" y="0"/>
                  </a:cubicBezTo>
                  <a:cubicBezTo>
                    <a:pt x="66040" y="0"/>
                    <a:pt x="85090" y="17780"/>
                    <a:pt x="85090" y="43180"/>
                  </a:cubicBezTo>
                  <a:close/>
                  <a:moveTo>
                    <a:pt x="69850" y="43180"/>
                  </a:moveTo>
                  <a:cubicBezTo>
                    <a:pt x="69850" y="25400"/>
                    <a:pt x="58420" y="12700"/>
                    <a:pt x="41910" y="12700"/>
                  </a:cubicBezTo>
                  <a:cubicBezTo>
                    <a:pt x="25400" y="12700"/>
                    <a:pt x="13970" y="25400"/>
                    <a:pt x="13970" y="43180"/>
                  </a:cubicBezTo>
                  <a:cubicBezTo>
                    <a:pt x="13970" y="60960"/>
                    <a:pt x="25400" y="73660"/>
                    <a:pt x="41910" y="73660"/>
                  </a:cubicBezTo>
                  <a:cubicBezTo>
                    <a:pt x="58420" y="73660"/>
                    <a:pt x="69850" y="60960"/>
                    <a:pt x="6985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 201">
              <a:extLst>
                <a:ext uri="{FF2B5EF4-FFF2-40B4-BE49-F238E27FC236}">
                  <a16:creationId xmlns:a16="http://schemas.microsoft.com/office/drawing/2014/main" id="{B8B4A57F-CE88-9A5E-BD80-84DA649B8AD2}"/>
                </a:ext>
              </a:extLst>
            </p:cNvPr>
            <p:cNvSpPr/>
            <p:nvPr/>
          </p:nvSpPr>
          <p:spPr>
            <a:xfrm>
              <a:off x="2038350" y="2569210"/>
              <a:ext cx="78739" cy="120650"/>
            </a:xfrm>
            <a:custGeom>
              <a:avLst/>
              <a:gdLst>
                <a:gd name="connsiteX0" fmla="*/ 44450 w 78739"/>
                <a:gd name="connsiteY0" fmla="*/ 71120 h 120650"/>
                <a:gd name="connsiteX1" fmla="*/ 77470 w 78739"/>
                <a:gd name="connsiteY1" fmla="*/ 95250 h 120650"/>
                <a:gd name="connsiteX2" fmla="*/ 38100 w 78739"/>
                <a:gd name="connsiteY2" fmla="*/ 120650 h 120650"/>
                <a:gd name="connsiteX3" fmla="*/ 0 w 78739"/>
                <a:gd name="connsiteY3" fmla="*/ 97790 h 120650"/>
                <a:gd name="connsiteX4" fmla="*/ 22860 w 78739"/>
                <a:gd name="connsiteY4" fmla="*/ 77470 h 120650"/>
                <a:gd name="connsiteX5" fmla="*/ 10160 w 78739"/>
                <a:gd name="connsiteY5" fmla="*/ 67310 h 120650"/>
                <a:gd name="connsiteX6" fmla="*/ 21590 w 78739"/>
                <a:gd name="connsiteY6" fmla="*/ 55880 h 120650"/>
                <a:gd name="connsiteX7" fmla="*/ 2540 w 78739"/>
                <a:gd name="connsiteY7" fmla="*/ 29210 h 120650"/>
                <a:gd name="connsiteX8" fmla="*/ 35560 w 78739"/>
                <a:gd name="connsiteY8" fmla="*/ 0 h 120650"/>
                <a:gd name="connsiteX9" fmla="*/ 48260 w 78739"/>
                <a:gd name="connsiteY9" fmla="*/ 2540 h 120650"/>
                <a:gd name="connsiteX10" fmla="*/ 78740 w 78739"/>
                <a:gd name="connsiteY10" fmla="*/ 2540 h 120650"/>
                <a:gd name="connsiteX11" fmla="*/ 78740 w 78739"/>
                <a:gd name="connsiteY11" fmla="*/ 13970 h 120650"/>
                <a:gd name="connsiteX12" fmla="*/ 67310 w 78739"/>
                <a:gd name="connsiteY12" fmla="*/ 13970 h 120650"/>
                <a:gd name="connsiteX13" fmla="*/ 62230 w 78739"/>
                <a:gd name="connsiteY13" fmla="*/ 13970 h 120650"/>
                <a:gd name="connsiteX14" fmla="*/ 62230 w 78739"/>
                <a:gd name="connsiteY14" fmla="*/ 13970 h 120650"/>
                <a:gd name="connsiteX15" fmla="*/ 69850 w 78739"/>
                <a:gd name="connsiteY15" fmla="*/ 30480 h 120650"/>
                <a:gd name="connsiteX16" fmla="*/ 39370 w 78739"/>
                <a:gd name="connsiteY16" fmla="*/ 59690 h 120650"/>
                <a:gd name="connsiteX17" fmla="*/ 39370 w 78739"/>
                <a:gd name="connsiteY17" fmla="*/ 59690 h 120650"/>
                <a:gd name="connsiteX18" fmla="*/ 25400 w 78739"/>
                <a:gd name="connsiteY18" fmla="*/ 66040 h 120650"/>
                <a:gd name="connsiteX19" fmla="*/ 44450 w 78739"/>
                <a:gd name="connsiteY19" fmla="*/ 73660 h 120650"/>
                <a:gd name="connsiteX20" fmla="*/ 62230 w 78739"/>
                <a:gd name="connsiteY20" fmla="*/ 95250 h 120650"/>
                <a:gd name="connsiteX21" fmla="*/ 36830 w 78739"/>
                <a:gd name="connsiteY21" fmla="*/ 81280 h 120650"/>
                <a:gd name="connsiteX22" fmla="*/ 15240 w 78739"/>
                <a:gd name="connsiteY22" fmla="*/ 95250 h 120650"/>
                <a:gd name="connsiteX23" fmla="*/ 38100 w 78739"/>
                <a:gd name="connsiteY23" fmla="*/ 107950 h 120650"/>
                <a:gd name="connsiteX24" fmla="*/ 62230 w 78739"/>
                <a:gd name="connsiteY24" fmla="*/ 93980 h 120650"/>
                <a:gd name="connsiteX25" fmla="*/ 54610 w 78739"/>
                <a:gd name="connsiteY25" fmla="*/ 29210 h 120650"/>
                <a:gd name="connsiteX26" fmla="*/ 35560 w 78739"/>
                <a:gd name="connsiteY26" fmla="*/ 11430 h 120650"/>
                <a:gd name="connsiteX27" fmla="*/ 16510 w 78739"/>
                <a:gd name="connsiteY27" fmla="*/ 29210 h 120650"/>
                <a:gd name="connsiteX28" fmla="*/ 35560 w 78739"/>
                <a:gd name="connsiteY28" fmla="*/ 46990 h 120650"/>
                <a:gd name="connsiteX29" fmla="*/ 54610 w 78739"/>
                <a:gd name="connsiteY29" fmla="*/ 2921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8739" h="120650">
                  <a:moveTo>
                    <a:pt x="44450" y="71120"/>
                  </a:moveTo>
                  <a:cubicBezTo>
                    <a:pt x="66040" y="73660"/>
                    <a:pt x="77470" y="80010"/>
                    <a:pt x="77470" y="95250"/>
                  </a:cubicBezTo>
                  <a:cubicBezTo>
                    <a:pt x="77470" y="110490"/>
                    <a:pt x="60960" y="120650"/>
                    <a:pt x="38100" y="120650"/>
                  </a:cubicBezTo>
                  <a:cubicBezTo>
                    <a:pt x="15240" y="120650"/>
                    <a:pt x="0" y="113030"/>
                    <a:pt x="0" y="97790"/>
                  </a:cubicBezTo>
                  <a:cubicBezTo>
                    <a:pt x="0" y="82550"/>
                    <a:pt x="10160" y="80010"/>
                    <a:pt x="22860" y="77470"/>
                  </a:cubicBezTo>
                  <a:cubicBezTo>
                    <a:pt x="15240" y="77470"/>
                    <a:pt x="10160" y="72390"/>
                    <a:pt x="10160" y="67310"/>
                  </a:cubicBezTo>
                  <a:cubicBezTo>
                    <a:pt x="10160" y="62230"/>
                    <a:pt x="13970" y="58420"/>
                    <a:pt x="21590" y="55880"/>
                  </a:cubicBezTo>
                  <a:cubicBezTo>
                    <a:pt x="10160" y="52070"/>
                    <a:pt x="2540" y="41910"/>
                    <a:pt x="2540" y="29210"/>
                  </a:cubicBezTo>
                  <a:cubicBezTo>
                    <a:pt x="2540" y="16510"/>
                    <a:pt x="17780" y="0"/>
                    <a:pt x="35560" y="0"/>
                  </a:cubicBezTo>
                  <a:cubicBezTo>
                    <a:pt x="53340" y="0"/>
                    <a:pt x="44450" y="0"/>
                    <a:pt x="48260" y="2540"/>
                  </a:cubicBezTo>
                  <a:lnTo>
                    <a:pt x="78740" y="2540"/>
                  </a:lnTo>
                  <a:lnTo>
                    <a:pt x="78740" y="13970"/>
                  </a:lnTo>
                  <a:lnTo>
                    <a:pt x="67310" y="13970"/>
                  </a:lnTo>
                  <a:cubicBezTo>
                    <a:pt x="64770" y="13970"/>
                    <a:pt x="62230" y="13970"/>
                    <a:pt x="62230" y="13970"/>
                  </a:cubicBezTo>
                  <a:lnTo>
                    <a:pt x="62230" y="13970"/>
                  </a:lnTo>
                  <a:cubicBezTo>
                    <a:pt x="67310" y="17780"/>
                    <a:pt x="69850" y="24130"/>
                    <a:pt x="69850" y="30480"/>
                  </a:cubicBezTo>
                  <a:cubicBezTo>
                    <a:pt x="69850" y="46990"/>
                    <a:pt x="57150" y="58420"/>
                    <a:pt x="39370" y="59690"/>
                  </a:cubicBezTo>
                  <a:lnTo>
                    <a:pt x="39370" y="59690"/>
                  </a:lnTo>
                  <a:cubicBezTo>
                    <a:pt x="31750" y="59690"/>
                    <a:pt x="25400" y="63500"/>
                    <a:pt x="25400" y="66040"/>
                  </a:cubicBezTo>
                  <a:cubicBezTo>
                    <a:pt x="25400" y="68580"/>
                    <a:pt x="30480" y="71120"/>
                    <a:pt x="44450" y="73660"/>
                  </a:cubicBezTo>
                  <a:close/>
                  <a:moveTo>
                    <a:pt x="62230" y="95250"/>
                  </a:moveTo>
                  <a:cubicBezTo>
                    <a:pt x="62230" y="87630"/>
                    <a:pt x="55880" y="81280"/>
                    <a:pt x="36830" y="81280"/>
                  </a:cubicBezTo>
                  <a:cubicBezTo>
                    <a:pt x="17780" y="81280"/>
                    <a:pt x="15240" y="87630"/>
                    <a:pt x="15240" y="95250"/>
                  </a:cubicBezTo>
                  <a:cubicBezTo>
                    <a:pt x="15240" y="102870"/>
                    <a:pt x="25400" y="107950"/>
                    <a:pt x="38100" y="107950"/>
                  </a:cubicBezTo>
                  <a:cubicBezTo>
                    <a:pt x="50800" y="107950"/>
                    <a:pt x="62230" y="102870"/>
                    <a:pt x="62230" y="93980"/>
                  </a:cubicBezTo>
                  <a:close/>
                  <a:moveTo>
                    <a:pt x="54610" y="29210"/>
                  </a:moveTo>
                  <a:cubicBezTo>
                    <a:pt x="54610" y="19050"/>
                    <a:pt x="46990" y="11430"/>
                    <a:pt x="35560" y="11430"/>
                  </a:cubicBezTo>
                  <a:cubicBezTo>
                    <a:pt x="24130" y="11430"/>
                    <a:pt x="16510" y="19050"/>
                    <a:pt x="16510" y="29210"/>
                  </a:cubicBezTo>
                  <a:cubicBezTo>
                    <a:pt x="16510" y="39370"/>
                    <a:pt x="24130" y="46990"/>
                    <a:pt x="35560" y="46990"/>
                  </a:cubicBezTo>
                  <a:cubicBezTo>
                    <a:pt x="46990" y="46990"/>
                    <a:pt x="54610" y="39370"/>
                    <a:pt x="54610" y="292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 202">
              <a:extLst>
                <a:ext uri="{FF2B5EF4-FFF2-40B4-BE49-F238E27FC236}">
                  <a16:creationId xmlns:a16="http://schemas.microsoft.com/office/drawing/2014/main" id="{353A9BDC-E9AA-463D-1381-9098A9DEEAFF}"/>
                </a:ext>
              </a:extLst>
            </p:cNvPr>
            <p:cNvSpPr/>
            <p:nvPr/>
          </p:nvSpPr>
          <p:spPr>
            <a:xfrm>
              <a:off x="2128520" y="2567939"/>
              <a:ext cx="85089" cy="86360"/>
            </a:xfrm>
            <a:custGeom>
              <a:avLst/>
              <a:gdLst>
                <a:gd name="connsiteX0" fmla="*/ 85090 w 85089"/>
                <a:gd name="connsiteY0" fmla="*/ 43180 h 86360"/>
                <a:gd name="connsiteX1" fmla="*/ 41910 w 85089"/>
                <a:gd name="connsiteY1" fmla="*/ 86360 h 86360"/>
                <a:gd name="connsiteX2" fmla="*/ 0 w 85089"/>
                <a:gd name="connsiteY2" fmla="*/ 43180 h 86360"/>
                <a:gd name="connsiteX3" fmla="*/ 41910 w 85089"/>
                <a:gd name="connsiteY3" fmla="*/ 0 h 86360"/>
                <a:gd name="connsiteX4" fmla="*/ 85090 w 85089"/>
                <a:gd name="connsiteY4" fmla="*/ 43180 h 86360"/>
                <a:gd name="connsiteX5" fmla="*/ 69850 w 85089"/>
                <a:gd name="connsiteY5" fmla="*/ 43180 h 86360"/>
                <a:gd name="connsiteX6" fmla="*/ 41910 w 85089"/>
                <a:gd name="connsiteY6" fmla="*/ 12700 h 86360"/>
                <a:gd name="connsiteX7" fmla="*/ 13970 w 85089"/>
                <a:gd name="connsiteY7" fmla="*/ 43180 h 86360"/>
                <a:gd name="connsiteX8" fmla="*/ 41910 w 85089"/>
                <a:gd name="connsiteY8" fmla="*/ 73660 h 86360"/>
                <a:gd name="connsiteX9" fmla="*/ 69850 w 85089"/>
                <a:gd name="connsiteY9" fmla="*/ 43180 h 8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089" h="86360">
                  <a:moveTo>
                    <a:pt x="85090" y="43180"/>
                  </a:moveTo>
                  <a:cubicBezTo>
                    <a:pt x="85090" y="68580"/>
                    <a:pt x="67310" y="86360"/>
                    <a:pt x="41910" y="86360"/>
                  </a:cubicBezTo>
                  <a:cubicBezTo>
                    <a:pt x="16510" y="86360"/>
                    <a:pt x="0" y="68580"/>
                    <a:pt x="0" y="43180"/>
                  </a:cubicBezTo>
                  <a:cubicBezTo>
                    <a:pt x="0" y="17780"/>
                    <a:pt x="17780" y="0"/>
                    <a:pt x="41910" y="0"/>
                  </a:cubicBezTo>
                  <a:cubicBezTo>
                    <a:pt x="66040" y="0"/>
                    <a:pt x="85090" y="17780"/>
                    <a:pt x="85090" y="43180"/>
                  </a:cubicBezTo>
                  <a:close/>
                  <a:moveTo>
                    <a:pt x="69850" y="43180"/>
                  </a:moveTo>
                  <a:cubicBezTo>
                    <a:pt x="69850" y="25400"/>
                    <a:pt x="58420" y="12700"/>
                    <a:pt x="41910" y="12700"/>
                  </a:cubicBezTo>
                  <a:cubicBezTo>
                    <a:pt x="25400" y="12700"/>
                    <a:pt x="13970" y="25400"/>
                    <a:pt x="13970" y="43180"/>
                  </a:cubicBezTo>
                  <a:cubicBezTo>
                    <a:pt x="13970" y="60960"/>
                    <a:pt x="25400" y="73660"/>
                    <a:pt x="41910" y="73660"/>
                  </a:cubicBezTo>
                  <a:cubicBezTo>
                    <a:pt x="58420" y="73660"/>
                    <a:pt x="69850" y="60960"/>
                    <a:pt x="6985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 203">
              <a:extLst>
                <a:ext uri="{FF2B5EF4-FFF2-40B4-BE49-F238E27FC236}">
                  <a16:creationId xmlns:a16="http://schemas.microsoft.com/office/drawing/2014/main" id="{00F4153F-B792-BF1D-40A2-564D9AD7E1D1}"/>
                </a:ext>
              </a:extLst>
            </p:cNvPr>
            <p:cNvSpPr/>
            <p:nvPr/>
          </p:nvSpPr>
          <p:spPr>
            <a:xfrm>
              <a:off x="2228850" y="2567939"/>
              <a:ext cx="20320" cy="86360"/>
            </a:xfrm>
            <a:custGeom>
              <a:avLst/>
              <a:gdLst>
                <a:gd name="connsiteX0" fmla="*/ 10160 w 20320"/>
                <a:gd name="connsiteY0" fmla="*/ 0 h 86360"/>
                <a:gd name="connsiteX1" fmla="*/ 20320 w 20320"/>
                <a:gd name="connsiteY1" fmla="*/ 8890 h 86360"/>
                <a:gd name="connsiteX2" fmla="*/ 10160 w 20320"/>
                <a:gd name="connsiteY2" fmla="*/ 17780 h 86360"/>
                <a:gd name="connsiteX3" fmla="*/ 0 w 20320"/>
                <a:gd name="connsiteY3" fmla="*/ 8890 h 86360"/>
                <a:gd name="connsiteX4" fmla="*/ 10160 w 20320"/>
                <a:gd name="connsiteY4" fmla="*/ 0 h 86360"/>
                <a:gd name="connsiteX5" fmla="*/ 10160 w 20320"/>
                <a:gd name="connsiteY5" fmla="*/ 68580 h 86360"/>
                <a:gd name="connsiteX6" fmla="*/ 20320 w 20320"/>
                <a:gd name="connsiteY6" fmla="*/ 77470 h 86360"/>
                <a:gd name="connsiteX7" fmla="*/ 10160 w 20320"/>
                <a:gd name="connsiteY7" fmla="*/ 86360 h 86360"/>
                <a:gd name="connsiteX8" fmla="*/ 0 w 20320"/>
                <a:gd name="connsiteY8" fmla="*/ 77470 h 86360"/>
                <a:gd name="connsiteX9" fmla="*/ 10160 w 20320"/>
                <a:gd name="connsiteY9" fmla="*/ 68580 h 8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86360">
                  <a:moveTo>
                    <a:pt x="10160" y="0"/>
                  </a:moveTo>
                  <a:cubicBezTo>
                    <a:pt x="15240" y="0"/>
                    <a:pt x="20320" y="3810"/>
                    <a:pt x="20320" y="8890"/>
                  </a:cubicBezTo>
                  <a:cubicBezTo>
                    <a:pt x="20320" y="13970"/>
                    <a:pt x="16510" y="17780"/>
                    <a:pt x="1016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0160" y="68580"/>
                  </a:moveTo>
                  <a:cubicBezTo>
                    <a:pt x="15240" y="68580"/>
                    <a:pt x="20320" y="72390"/>
                    <a:pt x="20320" y="77470"/>
                  </a:cubicBezTo>
                  <a:cubicBezTo>
                    <a:pt x="20320" y="82550"/>
                    <a:pt x="16510" y="86360"/>
                    <a:pt x="10160" y="86360"/>
                  </a:cubicBezTo>
                  <a:cubicBezTo>
                    <a:pt x="3810" y="86360"/>
                    <a:pt x="0" y="82550"/>
                    <a:pt x="0" y="77470"/>
                  </a:cubicBezTo>
                  <a:cubicBezTo>
                    <a:pt x="0" y="72390"/>
                    <a:pt x="3810" y="68580"/>
                    <a:pt x="10160" y="685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 204">
              <a:extLst>
                <a:ext uri="{FF2B5EF4-FFF2-40B4-BE49-F238E27FC236}">
                  <a16:creationId xmlns:a16="http://schemas.microsoft.com/office/drawing/2014/main" id="{A55C9D9F-DBFA-111B-DBAA-4340E5AB2EA6}"/>
                </a:ext>
              </a:extLst>
            </p:cNvPr>
            <p:cNvSpPr/>
            <p:nvPr/>
          </p:nvSpPr>
          <p:spPr>
            <a:xfrm>
              <a:off x="2315210" y="2532379"/>
              <a:ext cx="77469" cy="119380"/>
            </a:xfrm>
            <a:custGeom>
              <a:avLst/>
              <a:gdLst>
                <a:gd name="connsiteX0" fmla="*/ 15240 w 77469"/>
                <a:gd name="connsiteY0" fmla="*/ 73660 h 119380"/>
                <a:gd name="connsiteX1" fmla="*/ 15240 w 77469"/>
                <a:gd name="connsiteY1" fmla="*/ 119380 h 119380"/>
                <a:gd name="connsiteX2" fmla="*/ 0 w 77469"/>
                <a:gd name="connsiteY2" fmla="*/ 119380 h 119380"/>
                <a:gd name="connsiteX3" fmla="*/ 0 w 77469"/>
                <a:gd name="connsiteY3" fmla="*/ 0 h 119380"/>
                <a:gd name="connsiteX4" fmla="*/ 36830 w 77469"/>
                <a:gd name="connsiteY4" fmla="*/ 0 h 119380"/>
                <a:gd name="connsiteX5" fmla="*/ 77470 w 77469"/>
                <a:gd name="connsiteY5" fmla="*/ 36830 h 119380"/>
                <a:gd name="connsiteX6" fmla="*/ 36830 w 77469"/>
                <a:gd name="connsiteY6" fmla="*/ 73660 h 119380"/>
                <a:gd name="connsiteX7" fmla="*/ 16510 w 77469"/>
                <a:gd name="connsiteY7" fmla="*/ 73660 h 119380"/>
                <a:gd name="connsiteX8" fmla="*/ 15240 w 77469"/>
                <a:gd name="connsiteY8" fmla="*/ 15240 h 119380"/>
                <a:gd name="connsiteX9" fmla="*/ 15240 w 77469"/>
                <a:gd name="connsiteY9" fmla="*/ 60960 h 119380"/>
                <a:gd name="connsiteX10" fmla="*/ 36830 w 77469"/>
                <a:gd name="connsiteY10" fmla="*/ 60960 h 119380"/>
                <a:gd name="connsiteX11" fmla="*/ 59690 w 77469"/>
                <a:gd name="connsiteY11" fmla="*/ 38100 h 119380"/>
                <a:gd name="connsiteX12" fmla="*/ 35560 w 77469"/>
                <a:gd name="connsiteY12" fmla="*/ 15240 h 119380"/>
                <a:gd name="connsiteX13" fmla="*/ 15240 w 77469"/>
                <a:gd name="connsiteY13" fmla="*/ 1524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69" h="119380">
                  <a:moveTo>
                    <a:pt x="15240" y="73660"/>
                  </a:moveTo>
                  <a:lnTo>
                    <a:pt x="15240" y="119380"/>
                  </a:lnTo>
                  <a:lnTo>
                    <a:pt x="0" y="119380"/>
                  </a:lnTo>
                  <a:lnTo>
                    <a:pt x="0" y="0"/>
                  </a:lnTo>
                  <a:lnTo>
                    <a:pt x="36830" y="0"/>
                  </a:lnTo>
                  <a:cubicBezTo>
                    <a:pt x="62230" y="0"/>
                    <a:pt x="77470" y="13970"/>
                    <a:pt x="77470" y="36830"/>
                  </a:cubicBezTo>
                  <a:cubicBezTo>
                    <a:pt x="77470" y="59690"/>
                    <a:pt x="62230" y="73660"/>
                    <a:pt x="36830" y="73660"/>
                  </a:cubicBezTo>
                  <a:lnTo>
                    <a:pt x="16510" y="73660"/>
                  </a:lnTo>
                  <a:close/>
                  <a:moveTo>
                    <a:pt x="15240" y="15240"/>
                  </a:moveTo>
                  <a:lnTo>
                    <a:pt x="15240" y="60960"/>
                  </a:lnTo>
                  <a:lnTo>
                    <a:pt x="36830" y="60960"/>
                  </a:lnTo>
                  <a:cubicBezTo>
                    <a:pt x="52070" y="60960"/>
                    <a:pt x="59690" y="52070"/>
                    <a:pt x="59690" y="38100"/>
                  </a:cubicBezTo>
                  <a:cubicBezTo>
                    <a:pt x="59690" y="24130"/>
                    <a:pt x="50800" y="15240"/>
                    <a:pt x="35560" y="15240"/>
                  </a:cubicBezTo>
                  <a:lnTo>
                    <a:pt x="15240" y="152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 205">
              <a:extLst>
                <a:ext uri="{FF2B5EF4-FFF2-40B4-BE49-F238E27FC236}">
                  <a16:creationId xmlns:a16="http://schemas.microsoft.com/office/drawing/2014/main" id="{B932F3A2-3139-142D-1C28-CDC8BEBCEE74}"/>
                </a:ext>
              </a:extLst>
            </p:cNvPr>
            <p:cNvSpPr/>
            <p:nvPr/>
          </p:nvSpPr>
          <p:spPr>
            <a:xfrm>
              <a:off x="2401570" y="2567939"/>
              <a:ext cx="69850" cy="85089"/>
            </a:xfrm>
            <a:custGeom>
              <a:avLst/>
              <a:gdLst>
                <a:gd name="connsiteX0" fmla="*/ 6350 w 69850"/>
                <a:gd name="connsiteY0" fmla="*/ 6350 h 85089"/>
                <a:gd name="connsiteX1" fmla="*/ 35560 w 69850"/>
                <a:gd name="connsiteY1" fmla="*/ 0 h 85089"/>
                <a:gd name="connsiteX2" fmla="*/ 69850 w 69850"/>
                <a:gd name="connsiteY2" fmla="*/ 31750 h 85089"/>
                <a:gd name="connsiteX3" fmla="*/ 69850 w 69850"/>
                <a:gd name="connsiteY3" fmla="*/ 83820 h 85089"/>
                <a:gd name="connsiteX4" fmla="*/ 55880 w 69850"/>
                <a:gd name="connsiteY4" fmla="*/ 83820 h 85089"/>
                <a:gd name="connsiteX5" fmla="*/ 55880 w 69850"/>
                <a:gd name="connsiteY5" fmla="*/ 73660 h 85089"/>
                <a:gd name="connsiteX6" fmla="*/ 55880 w 69850"/>
                <a:gd name="connsiteY6" fmla="*/ 67310 h 85089"/>
                <a:gd name="connsiteX7" fmla="*/ 55880 w 69850"/>
                <a:gd name="connsiteY7" fmla="*/ 67310 h 85089"/>
                <a:gd name="connsiteX8" fmla="*/ 26670 w 69850"/>
                <a:gd name="connsiteY8" fmla="*/ 85090 h 85089"/>
                <a:gd name="connsiteX9" fmla="*/ 0 w 69850"/>
                <a:gd name="connsiteY9" fmla="*/ 60960 h 85089"/>
                <a:gd name="connsiteX10" fmla="*/ 53340 w 69850"/>
                <a:gd name="connsiteY10" fmla="*/ 35560 h 85089"/>
                <a:gd name="connsiteX11" fmla="*/ 53340 w 69850"/>
                <a:gd name="connsiteY11" fmla="*/ 31750 h 85089"/>
                <a:gd name="connsiteX12" fmla="*/ 31750 w 69850"/>
                <a:gd name="connsiteY12" fmla="*/ 12700 h 85089"/>
                <a:gd name="connsiteX13" fmla="*/ 5080 w 69850"/>
                <a:gd name="connsiteY13" fmla="*/ 19050 h 85089"/>
                <a:gd name="connsiteX14" fmla="*/ 5080 w 69850"/>
                <a:gd name="connsiteY14" fmla="*/ 5080 h 85089"/>
                <a:gd name="connsiteX15" fmla="*/ 54610 w 69850"/>
                <a:gd name="connsiteY15" fmla="*/ 48260 h 85089"/>
                <a:gd name="connsiteX16" fmla="*/ 16510 w 69850"/>
                <a:gd name="connsiteY16" fmla="*/ 62230 h 85089"/>
                <a:gd name="connsiteX17" fmla="*/ 30480 w 69850"/>
                <a:gd name="connsiteY17" fmla="*/ 74930 h 85089"/>
                <a:gd name="connsiteX18" fmla="*/ 55880 w 69850"/>
                <a:gd name="connsiteY18" fmla="*/ 48260 h 85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850" h="85089">
                  <a:moveTo>
                    <a:pt x="6350" y="6350"/>
                  </a:moveTo>
                  <a:cubicBezTo>
                    <a:pt x="11430" y="3810"/>
                    <a:pt x="21590" y="0"/>
                    <a:pt x="35560" y="0"/>
                  </a:cubicBezTo>
                  <a:cubicBezTo>
                    <a:pt x="58420" y="0"/>
                    <a:pt x="69850" y="11430"/>
                    <a:pt x="69850" y="31750"/>
                  </a:cubicBezTo>
                  <a:lnTo>
                    <a:pt x="69850" y="83820"/>
                  </a:lnTo>
                  <a:lnTo>
                    <a:pt x="55880" y="83820"/>
                  </a:lnTo>
                  <a:lnTo>
                    <a:pt x="55880" y="73660"/>
                  </a:lnTo>
                  <a:cubicBezTo>
                    <a:pt x="55880" y="69850"/>
                    <a:pt x="55880" y="67310"/>
                    <a:pt x="55880" y="67310"/>
                  </a:cubicBezTo>
                  <a:lnTo>
                    <a:pt x="55880" y="67310"/>
                  </a:lnTo>
                  <a:cubicBezTo>
                    <a:pt x="55880" y="69850"/>
                    <a:pt x="45720" y="85090"/>
                    <a:pt x="26670" y="85090"/>
                  </a:cubicBezTo>
                  <a:cubicBezTo>
                    <a:pt x="7620" y="85090"/>
                    <a:pt x="0" y="76200"/>
                    <a:pt x="0" y="60960"/>
                  </a:cubicBezTo>
                  <a:cubicBezTo>
                    <a:pt x="0" y="45720"/>
                    <a:pt x="19050" y="30480"/>
                    <a:pt x="53340" y="35560"/>
                  </a:cubicBezTo>
                  <a:lnTo>
                    <a:pt x="53340" y="31750"/>
                  </a:lnTo>
                  <a:cubicBezTo>
                    <a:pt x="53340" y="17780"/>
                    <a:pt x="44450" y="12700"/>
                    <a:pt x="31750" y="12700"/>
                  </a:cubicBezTo>
                  <a:cubicBezTo>
                    <a:pt x="19050" y="12700"/>
                    <a:pt x="10160" y="16510"/>
                    <a:pt x="5080" y="19050"/>
                  </a:cubicBezTo>
                  <a:lnTo>
                    <a:pt x="5080" y="5080"/>
                  </a:lnTo>
                  <a:close/>
                  <a:moveTo>
                    <a:pt x="54610" y="48260"/>
                  </a:moveTo>
                  <a:cubicBezTo>
                    <a:pt x="27940" y="44450"/>
                    <a:pt x="16510" y="50800"/>
                    <a:pt x="16510" y="62230"/>
                  </a:cubicBezTo>
                  <a:cubicBezTo>
                    <a:pt x="16510" y="73660"/>
                    <a:pt x="21590" y="74930"/>
                    <a:pt x="30480" y="74930"/>
                  </a:cubicBezTo>
                  <a:cubicBezTo>
                    <a:pt x="44450" y="74930"/>
                    <a:pt x="55880" y="60960"/>
                    <a:pt x="55880" y="482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 206">
              <a:extLst>
                <a:ext uri="{FF2B5EF4-FFF2-40B4-BE49-F238E27FC236}">
                  <a16:creationId xmlns:a16="http://schemas.microsoft.com/office/drawing/2014/main" id="{45C12B72-93C1-B63E-A841-80EA62FF7270}"/>
                </a:ext>
              </a:extLst>
            </p:cNvPr>
            <p:cNvSpPr/>
            <p:nvPr/>
          </p:nvSpPr>
          <p:spPr>
            <a:xfrm>
              <a:off x="2499360" y="2567939"/>
              <a:ext cx="73660" cy="85089"/>
            </a:xfrm>
            <a:custGeom>
              <a:avLst/>
              <a:gdLst>
                <a:gd name="connsiteX0" fmla="*/ 13970 w 73660"/>
                <a:gd name="connsiteY0" fmla="*/ 2540 h 85089"/>
                <a:gd name="connsiteX1" fmla="*/ 13970 w 73660"/>
                <a:gd name="connsiteY1" fmla="*/ 13970 h 85089"/>
                <a:gd name="connsiteX2" fmla="*/ 13970 w 73660"/>
                <a:gd name="connsiteY2" fmla="*/ 20320 h 85089"/>
                <a:gd name="connsiteX3" fmla="*/ 13970 w 73660"/>
                <a:gd name="connsiteY3" fmla="*/ 20320 h 85089"/>
                <a:gd name="connsiteX4" fmla="*/ 45720 w 73660"/>
                <a:gd name="connsiteY4" fmla="*/ 0 h 85089"/>
                <a:gd name="connsiteX5" fmla="*/ 73660 w 73660"/>
                <a:gd name="connsiteY5" fmla="*/ 33020 h 85089"/>
                <a:gd name="connsiteX6" fmla="*/ 73660 w 73660"/>
                <a:gd name="connsiteY6" fmla="*/ 85090 h 85089"/>
                <a:gd name="connsiteX7" fmla="*/ 58420 w 73660"/>
                <a:gd name="connsiteY7" fmla="*/ 85090 h 85089"/>
                <a:gd name="connsiteX8" fmla="*/ 58420 w 73660"/>
                <a:gd name="connsiteY8" fmla="*/ 36830 h 85089"/>
                <a:gd name="connsiteX9" fmla="*/ 43180 w 73660"/>
                <a:gd name="connsiteY9" fmla="*/ 15240 h 85089"/>
                <a:gd name="connsiteX10" fmla="*/ 15240 w 73660"/>
                <a:gd name="connsiteY10" fmla="*/ 44450 h 85089"/>
                <a:gd name="connsiteX11" fmla="*/ 15240 w 73660"/>
                <a:gd name="connsiteY11" fmla="*/ 85090 h 85089"/>
                <a:gd name="connsiteX12" fmla="*/ 0 w 73660"/>
                <a:gd name="connsiteY12" fmla="*/ 85090 h 85089"/>
                <a:gd name="connsiteX13" fmla="*/ 0 w 73660"/>
                <a:gd name="connsiteY13" fmla="*/ 2540 h 85089"/>
                <a:gd name="connsiteX14" fmla="*/ 13970 w 73660"/>
                <a:gd name="connsiteY14" fmla="*/ 2540 h 85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660" h="85089">
                  <a:moveTo>
                    <a:pt x="13970" y="2540"/>
                  </a:moveTo>
                  <a:lnTo>
                    <a:pt x="13970" y="13970"/>
                  </a:lnTo>
                  <a:cubicBezTo>
                    <a:pt x="13970" y="17780"/>
                    <a:pt x="13970" y="20320"/>
                    <a:pt x="13970" y="20320"/>
                  </a:cubicBezTo>
                  <a:lnTo>
                    <a:pt x="13970" y="20320"/>
                  </a:lnTo>
                  <a:cubicBezTo>
                    <a:pt x="16510" y="12700"/>
                    <a:pt x="27940" y="0"/>
                    <a:pt x="45720" y="0"/>
                  </a:cubicBezTo>
                  <a:cubicBezTo>
                    <a:pt x="63500" y="0"/>
                    <a:pt x="73660" y="11430"/>
                    <a:pt x="73660" y="33020"/>
                  </a:cubicBezTo>
                  <a:lnTo>
                    <a:pt x="73660" y="85090"/>
                  </a:lnTo>
                  <a:lnTo>
                    <a:pt x="58420" y="85090"/>
                  </a:lnTo>
                  <a:lnTo>
                    <a:pt x="58420" y="36830"/>
                  </a:lnTo>
                  <a:cubicBezTo>
                    <a:pt x="58420" y="25400"/>
                    <a:pt x="55880" y="15240"/>
                    <a:pt x="43180" y="15240"/>
                  </a:cubicBezTo>
                  <a:cubicBezTo>
                    <a:pt x="30480" y="15240"/>
                    <a:pt x="15240" y="27940"/>
                    <a:pt x="15240" y="44450"/>
                  </a:cubicBezTo>
                  <a:lnTo>
                    <a:pt x="15240" y="85090"/>
                  </a:lnTo>
                  <a:lnTo>
                    <a:pt x="0" y="85090"/>
                  </a:lnTo>
                  <a:lnTo>
                    <a:pt x="0" y="2540"/>
                  </a:lnTo>
                  <a:lnTo>
                    <a:pt x="1397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 207">
              <a:extLst>
                <a:ext uri="{FF2B5EF4-FFF2-40B4-BE49-F238E27FC236}">
                  <a16:creationId xmlns:a16="http://schemas.microsoft.com/office/drawing/2014/main" id="{85B3830A-6B7E-19FD-CBCC-931E655A42BA}"/>
                </a:ext>
              </a:extLst>
            </p:cNvPr>
            <p:cNvSpPr/>
            <p:nvPr/>
          </p:nvSpPr>
          <p:spPr>
            <a:xfrm>
              <a:off x="2588260" y="2546350"/>
              <a:ext cx="57150" cy="109220"/>
            </a:xfrm>
            <a:custGeom>
              <a:avLst/>
              <a:gdLst>
                <a:gd name="connsiteX0" fmla="*/ 13970 w 57150"/>
                <a:gd name="connsiteY0" fmla="*/ 24130 h 109220"/>
                <a:gd name="connsiteX1" fmla="*/ 13970 w 57150"/>
                <a:gd name="connsiteY1" fmla="*/ 0 h 109220"/>
                <a:gd name="connsiteX2" fmla="*/ 29210 w 57150"/>
                <a:gd name="connsiteY2" fmla="*/ 0 h 109220"/>
                <a:gd name="connsiteX3" fmla="*/ 29210 w 57150"/>
                <a:gd name="connsiteY3" fmla="*/ 24130 h 109220"/>
                <a:gd name="connsiteX4" fmla="*/ 54610 w 57150"/>
                <a:gd name="connsiteY4" fmla="*/ 24130 h 109220"/>
                <a:gd name="connsiteX5" fmla="*/ 54610 w 57150"/>
                <a:gd name="connsiteY5" fmla="*/ 36830 h 109220"/>
                <a:gd name="connsiteX6" fmla="*/ 29210 w 57150"/>
                <a:gd name="connsiteY6" fmla="*/ 36830 h 109220"/>
                <a:gd name="connsiteX7" fmla="*/ 29210 w 57150"/>
                <a:gd name="connsiteY7" fmla="*/ 80010 h 109220"/>
                <a:gd name="connsiteX8" fmla="*/ 41910 w 57150"/>
                <a:gd name="connsiteY8" fmla="*/ 95250 h 109220"/>
                <a:gd name="connsiteX9" fmla="*/ 57150 w 57150"/>
                <a:gd name="connsiteY9" fmla="*/ 91440 h 109220"/>
                <a:gd name="connsiteX10" fmla="*/ 57150 w 57150"/>
                <a:gd name="connsiteY10" fmla="*/ 105410 h 109220"/>
                <a:gd name="connsiteX11" fmla="*/ 38100 w 57150"/>
                <a:gd name="connsiteY11" fmla="*/ 109220 h 109220"/>
                <a:gd name="connsiteX12" fmla="*/ 13970 w 57150"/>
                <a:gd name="connsiteY12" fmla="*/ 85090 h 109220"/>
                <a:gd name="connsiteX13" fmla="*/ 13970 w 57150"/>
                <a:gd name="connsiteY13" fmla="*/ 38100 h 109220"/>
                <a:gd name="connsiteX14" fmla="*/ 0 w 57150"/>
                <a:gd name="connsiteY14" fmla="*/ 38100 h 109220"/>
                <a:gd name="connsiteX15" fmla="*/ 0 w 57150"/>
                <a:gd name="connsiteY15" fmla="*/ 25400 h 109220"/>
                <a:gd name="connsiteX16" fmla="*/ 13970 w 57150"/>
                <a:gd name="connsiteY16" fmla="*/ 25400 h 109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7150" h="109220">
                  <a:moveTo>
                    <a:pt x="13970" y="24130"/>
                  </a:moveTo>
                  <a:lnTo>
                    <a:pt x="13970" y="0"/>
                  </a:lnTo>
                  <a:lnTo>
                    <a:pt x="29210" y="0"/>
                  </a:lnTo>
                  <a:lnTo>
                    <a:pt x="29210" y="24130"/>
                  </a:lnTo>
                  <a:lnTo>
                    <a:pt x="54610" y="24130"/>
                  </a:lnTo>
                  <a:lnTo>
                    <a:pt x="54610" y="36830"/>
                  </a:lnTo>
                  <a:lnTo>
                    <a:pt x="29210" y="36830"/>
                  </a:lnTo>
                  <a:lnTo>
                    <a:pt x="29210" y="80010"/>
                  </a:lnTo>
                  <a:cubicBezTo>
                    <a:pt x="29210" y="91440"/>
                    <a:pt x="34290" y="95250"/>
                    <a:pt x="41910" y="95250"/>
                  </a:cubicBezTo>
                  <a:cubicBezTo>
                    <a:pt x="49530" y="95250"/>
                    <a:pt x="53340" y="93980"/>
                    <a:pt x="57150" y="91440"/>
                  </a:cubicBezTo>
                  <a:lnTo>
                    <a:pt x="57150" y="105410"/>
                  </a:lnTo>
                  <a:cubicBezTo>
                    <a:pt x="53340" y="107950"/>
                    <a:pt x="46990" y="109220"/>
                    <a:pt x="38100" y="109220"/>
                  </a:cubicBezTo>
                  <a:cubicBezTo>
                    <a:pt x="26670" y="109220"/>
                    <a:pt x="13970" y="102870"/>
                    <a:pt x="13970" y="85090"/>
                  </a:cubicBezTo>
                  <a:lnTo>
                    <a:pt x="13970" y="38100"/>
                  </a:lnTo>
                  <a:lnTo>
                    <a:pt x="0" y="38100"/>
                  </a:lnTo>
                  <a:lnTo>
                    <a:pt x="0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 208">
              <a:extLst>
                <a:ext uri="{FF2B5EF4-FFF2-40B4-BE49-F238E27FC236}">
                  <a16:creationId xmlns:a16="http://schemas.microsoft.com/office/drawing/2014/main" id="{3B74F7D6-9CD6-D41B-CB6C-FF6AC2BFE4A4}"/>
                </a:ext>
              </a:extLst>
            </p:cNvPr>
            <p:cNvSpPr/>
            <p:nvPr/>
          </p:nvSpPr>
          <p:spPr>
            <a:xfrm>
              <a:off x="2656839" y="2567939"/>
              <a:ext cx="85089" cy="86360"/>
            </a:xfrm>
            <a:custGeom>
              <a:avLst/>
              <a:gdLst>
                <a:gd name="connsiteX0" fmla="*/ 85090 w 85089"/>
                <a:gd name="connsiteY0" fmla="*/ 43180 h 86360"/>
                <a:gd name="connsiteX1" fmla="*/ 41910 w 85089"/>
                <a:gd name="connsiteY1" fmla="*/ 86360 h 86360"/>
                <a:gd name="connsiteX2" fmla="*/ 0 w 85089"/>
                <a:gd name="connsiteY2" fmla="*/ 43180 h 86360"/>
                <a:gd name="connsiteX3" fmla="*/ 41910 w 85089"/>
                <a:gd name="connsiteY3" fmla="*/ 0 h 86360"/>
                <a:gd name="connsiteX4" fmla="*/ 85090 w 85089"/>
                <a:gd name="connsiteY4" fmla="*/ 43180 h 86360"/>
                <a:gd name="connsiteX5" fmla="*/ 69850 w 85089"/>
                <a:gd name="connsiteY5" fmla="*/ 43180 h 86360"/>
                <a:gd name="connsiteX6" fmla="*/ 41910 w 85089"/>
                <a:gd name="connsiteY6" fmla="*/ 12700 h 86360"/>
                <a:gd name="connsiteX7" fmla="*/ 13970 w 85089"/>
                <a:gd name="connsiteY7" fmla="*/ 43180 h 86360"/>
                <a:gd name="connsiteX8" fmla="*/ 41910 w 85089"/>
                <a:gd name="connsiteY8" fmla="*/ 73660 h 86360"/>
                <a:gd name="connsiteX9" fmla="*/ 69850 w 85089"/>
                <a:gd name="connsiteY9" fmla="*/ 43180 h 8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089" h="86360">
                  <a:moveTo>
                    <a:pt x="85090" y="43180"/>
                  </a:moveTo>
                  <a:cubicBezTo>
                    <a:pt x="85090" y="68580"/>
                    <a:pt x="67310" y="86360"/>
                    <a:pt x="41910" y="86360"/>
                  </a:cubicBezTo>
                  <a:cubicBezTo>
                    <a:pt x="16510" y="86360"/>
                    <a:pt x="0" y="68580"/>
                    <a:pt x="0" y="43180"/>
                  </a:cubicBezTo>
                  <a:cubicBezTo>
                    <a:pt x="0" y="17780"/>
                    <a:pt x="17780" y="0"/>
                    <a:pt x="41910" y="0"/>
                  </a:cubicBezTo>
                  <a:cubicBezTo>
                    <a:pt x="66040" y="0"/>
                    <a:pt x="85090" y="17780"/>
                    <a:pt x="85090" y="43180"/>
                  </a:cubicBezTo>
                  <a:close/>
                  <a:moveTo>
                    <a:pt x="69850" y="43180"/>
                  </a:moveTo>
                  <a:cubicBezTo>
                    <a:pt x="69850" y="25400"/>
                    <a:pt x="58420" y="12700"/>
                    <a:pt x="41910" y="12700"/>
                  </a:cubicBezTo>
                  <a:cubicBezTo>
                    <a:pt x="25400" y="12700"/>
                    <a:pt x="13970" y="25400"/>
                    <a:pt x="13970" y="43180"/>
                  </a:cubicBezTo>
                  <a:cubicBezTo>
                    <a:pt x="13970" y="60960"/>
                    <a:pt x="25400" y="73660"/>
                    <a:pt x="41910" y="73660"/>
                  </a:cubicBezTo>
                  <a:cubicBezTo>
                    <a:pt x="58420" y="73660"/>
                    <a:pt x="69850" y="60960"/>
                    <a:pt x="6985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 209">
              <a:extLst>
                <a:ext uri="{FF2B5EF4-FFF2-40B4-BE49-F238E27FC236}">
                  <a16:creationId xmlns:a16="http://schemas.microsoft.com/office/drawing/2014/main" id="{3C3CB69E-FDED-C10F-A88A-36F9601FDA22}"/>
                </a:ext>
              </a:extLst>
            </p:cNvPr>
            <p:cNvSpPr/>
            <p:nvPr/>
          </p:nvSpPr>
          <p:spPr>
            <a:xfrm>
              <a:off x="2764789" y="2567939"/>
              <a:ext cx="73660" cy="85089"/>
            </a:xfrm>
            <a:custGeom>
              <a:avLst/>
              <a:gdLst>
                <a:gd name="connsiteX0" fmla="*/ 13970 w 73660"/>
                <a:gd name="connsiteY0" fmla="*/ 2540 h 85089"/>
                <a:gd name="connsiteX1" fmla="*/ 13970 w 73660"/>
                <a:gd name="connsiteY1" fmla="*/ 13970 h 85089"/>
                <a:gd name="connsiteX2" fmla="*/ 13970 w 73660"/>
                <a:gd name="connsiteY2" fmla="*/ 20320 h 85089"/>
                <a:gd name="connsiteX3" fmla="*/ 13970 w 73660"/>
                <a:gd name="connsiteY3" fmla="*/ 20320 h 85089"/>
                <a:gd name="connsiteX4" fmla="*/ 45720 w 73660"/>
                <a:gd name="connsiteY4" fmla="*/ 0 h 85089"/>
                <a:gd name="connsiteX5" fmla="*/ 73660 w 73660"/>
                <a:gd name="connsiteY5" fmla="*/ 33020 h 85089"/>
                <a:gd name="connsiteX6" fmla="*/ 73660 w 73660"/>
                <a:gd name="connsiteY6" fmla="*/ 85090 h 85089"/>
                <a:gd name="connsiteX7" fmla="*/ 58420 w 73660"/>
                <a:gd name="connsiteY7" fmla="*/ 85090 h 85089"/>
                <a:gd name="connsiteX8" fmla="*/ 58420 w 73660"/>
                <a:gd name="connsiteY8" fmla="*/ 36830 h 85089"/>
                <a:gd name="connsiteX9" fmla="*/ 43180 w 73660"/>
                <a:gd name="connsiteY9" fmla="*/ 15240 h 85089"/>
                <a:gd name="connsiteX10" fmla="*/ 15240 w 73660"/>
                <a:gd name="connsiteY10" fmla="*/ 44450 h 85089"/>
                <a:gd name="connsiteX11" fmla="*/ 15240 w 73660"/>
                <a:gd name="connsiteY11" fmla="*/ 85090 h 85089"/>
                <a:gd name="connsiteX12" fmla="*/ 0 w 73660"/>
                <a:gd name="connsiteY12" fmla="*/ 85090 h 85089"/>
                <a:gd name="connsiteX13" fmla="*/ 0 w 73660"/>
                <a:gd name="connsiteY13" fmla="*/ 2540 h 85089"/>
                <a:gd name="connsiteX14" fmla="*/ 13970 w 73660"/>
                <a:gd name="connsiteY14" fmla="*/ 2540 h 85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660" h="85089">
                  <a:moveTo>
                    <a:pt x="13970" y="2540"/>
                  </a:moveTo>
                  <a:lnTo>
                    <a:pt x="13970" y="13970"/>
                  </a:lnTo>
                  <a:cubicBezTo>
                    <a:pt x="13970" y="17780"/>
                    <a:pt x="13970" y="20320"/>
                    <a:pt x="13970" y="20320"/>
                  </a:cubicBezTo>
                  <a:lnTo>
                    <a:pt x="13970" y="20320"/>
                  </a:lnTo>
                  <a:cubicBezTo>
                    <a:pt x="16510" y="12700"/>
                    <a:pt x="27940" y="0"/>
                    <a:pt x="45720" y="0"/>
                  </a:cubicBezTo>
                  <a:cubicBezTo>
                    <a:pt x="63500" y="0"/>
                    <a:pt x="73660" y="11430"/>
                    <a:pt x="73660" y="33020"/>
                  </a:cubicBezTo>
                  <a:lnTo>
                    <a:pt x="73660" y="85090"/>
                  </a:lnTo>
                  <a:lnTo>
                    <a:pt x="58420" y="85090"/>
                  </a:lnTo>
                  <a:lnTo>
                    <a:pt x="58420" y="36830"/>
                  </a:lnTo>
                  <a:cubicBezTo>
                    <a:pt x="58420" y="25400"/>
                    <a:pt x="55880" y="15240"/>
                    <a:pt x="43180" y="15240"/>
                  </a:cubicBezTo>
                  <a:cubicBezTo>
                    <a:pt x="30480" y="15240"/>
                    <a:pt x="15240" y="27940"/>
                    <a:pt x="15240" y="44450"/>
                  </a:cubicBezTo>
                  <a:lnTo>
                    <a:pt x="15240" y="85090"/>
                  </a:lnTo>
                  <a:lnTo>
                    <a:pt x="0" y="85090"/>
                  </a:lnTo>
                  <a:lnTo>
                    <a:pt x="0" y="2540"/>
                  </a:lnTo>
                  <a:lnTo>
                    <a:pt x="1397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 210">
              <a:extLst>
                <a:ext uri="{FF2B5EF4-FFF2-40B4-BE49-F238E27FC236}">
                  <a16:creationId xmlns:a16="http://schemas.microsoft.com/office/drawing/2014/main" id="{0C347826-6954-1B37-EF8A-75160F8420C0}"/>
                </a:ext>
              </a:extLst>
            </p:cNvPr>
            <p:cNvSpPr/>
            <p:nvPr/>
          </p:nvSpPr>
          <p:spPr>
            <a:xfrm>
              <a:off x="2862579" y="2569210"/>
              <a:ext cx="77470" cy="86360"/>
            </a:xfrm>
            <a:custGeom>
              <a:avLst/>
              <a:gdLst>
                <a:gd name="connsiteX0" fmla="*/ 74930 w 77470"/>
                <a:gd name="connsiteY0" fmla="*/ 38100 h 86360"/>
                <a:gd name="connsiteX1" fmla="*/ 74930 w 77470"/>
                <a:gd name="connsiteY1" fmla="*/ 45720 h 86360"/>
                <a:gd name="connsiteX2" fmla="*/ 13970 w 77470"/>
                <a:gd name="connsiteY2" fmla="*/ 45720 h 86360"/>
                <a:gd name="connsiteX3" fmla="*/ 43180 w 77470"/>
                <a:gd name="connsiteY3" fmla="*/ 72390 h 86360"/>
                <a:gd name="connsiteX4" fmla="*/ 73660 w 77470"/>
                <a:gd name="connsiteY4" fmla="*/ 64770 h 86360"/>
                <a:gd name="connsiteX5" fmla="*/ 73660 w 77470"/>
                <a:gd name="connsiteY5" fmla="*/ 78740 h 86360"/>
                <a:gd name="connsiteX6" fmla="*/ 43180 w 77470"/>
                <a:gd name="connsiteY6" fmla="*/ 86360 h 86360"/>
                <a:gd name="connsiteX7" fmla="*/ 0 w 77470"/>
                <a:gd name="connsiteY7" fmla="*/ 43180 h 86360"/>
                <a:gd name="connsiteX8" fmla="*/ 40640 w 77470"/>
                <a:gd name="connsiteY8" fmla="*/ 0 h 86360"/>
                <a:gd name="connsiteX9" fmla="*/ 77470 w 77470"/>
                <a:gd name="connsiteY9" fmla="*/ 38100 h 86360"/>
                <a:gd name="connsiteX10" fmla="*/ 36830 w 77470"/>
                <a:gd name="connsiteY10" fmla="*/ 11430 h 86360"/>
                <a:gd name="connsiteX11" fmla="*/ 12700 w 77470"/>
                <a:gd name="connsiteY11" fmla="*/ 34290 h 86360"/>
                <a:gd name="connsiteX12" fmla="*/ 59690 w 77470"/>
                <a:gd name="connsiteY12" fmla="*/ 34290 h 86360"/>
                <a:gd name="connsiteX13" fmla="*/ 36830 w 77470"/>
                <a:gd name="connsiteY13" fmla="*/ 11430 h 8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70" h="86360">
                  <a:moveTo>
                    <a:pt x="74930" y="38100"/>
                  </a:moveTo>
                  <a:cubicBezTo>
                    <a:pt x="74930" y="41910"/>
                    <a:pt x="74930" y="44450"/>
                    <a:pt x="74930" y="45720"/>
                  </a:cubicBezTo>
                  <a:lnTo>
                    <a:pt x="13970" y="45720"/>
                  </a:lnTo>
                  <a:cubicBezTo>
                    <a:pt x="13970" y="62230"/>
                    <a:pt x="25400" y="72390"/>
                    <a:pt x="43180" y="72390"/>
                  </a:cubicBezTo>
                  <a:cubicBezTo>
                    <a:pt x="60960" y="72390"/>
                    <a:pt x="66040" y="68580"/>
                    <a:pt x="73660" y="64770"/>
                  </a:cubicBezTo>
                  <a:lnTo>
                    <a:pt x="73660" y="78740"/>
                  </a:lnTo>
                  <a:cubicBezTo>
                    <a:pt x="67310" y="82550"/>
                    <a:pt x="55880" y="86360"/>
                    <a:pt x="43180" y="86360"/>
                  </a:cubicBezTo>
                  <a:cubicBezTo>
                    <a:pt x="16510" y="86360"/>
                    <a:pt x="0" y="68580"/>
                    <a:pt x="0" y="43180"/>
                  </a:cubicBezTo>
                  <a:cubicBezTo>
                    <a:pt x="0" y="17780"/>
                    <a:pt x="17780" y="0"/>
                    <a:pt x="40640" y="0"/>
                  </a:cubicBezTo>
                  <a:cubicBezTo>
                    <a:pt x="63500" y="0"/>
                    <a:pt x="77470" y="17780"/>
                    <a:pt x="77470" y="38100"/>
                  </a:cubicBezTo>
                  <a:close/>
                  <a:moveTo>
                    <a:pt x="36830" y="11430"/>
                  </a:moveTo>
                  <a:cubicBezTo>
                    <a:pt x="22860" y="11430"/>
                    <a:pt x="13970" y="22860"/>
                    <a:pt x="12700" y="34290"/>
                  </a:cubicBezTo>
                  <a:lnTo>
                    <a:pt x="59690" y="34290"/>
                  </a:lnTo>
                  <a:cubicBezTo>
                    <a:pt x="59690" y="22860"/>
                    <a:pt x="52070" y="11430"/>
                    <a:pt x="3683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 211">
              <a:extLst>
                <a:ext uri="{FF2B5EF4-FFF2-40B4-BE49-F238E27FC236}">
                  <a16:creationId xmlns:a16="http://schemas.microsoft.com/office/drawing/2014/main" id="{D9902352-75CA-1103-19BB-B69099E6260A}"/>
                </a:ext>
              </a:extLst>
            </p:cNvPr>
            <p:cNvSpPr/>
            <p:nvPr/>
          </p:nvSpPr>
          <p:spPr>
            <a:xfrm>
              <a:off x="2992120" y="2534920"/>
              <a:ext cx="86359" cy="118109"/>
            </a:xfrm>
            <a:custGeom>
              <a:avLst/>
              <a:gdLst>
                <a:gd name="connsiteX0" fmla="*/ 55880 w 86359"/>
                <a:gd name="connsiteY0" fmla="*/ 118110 h 118109"/>
                <a:gd name="connsiteX1" fmla="*/ 55880 w 86359"/>
                <a:gd name="connsiteY1" fmla="*/ 90170 h 118109"/>
                <a:gd name="connsiteX2" fmla="*/ 0 w 86359"/>
                <a:gd name="connsiteY2" fmla="*/ 90170 h 118109"/>
                <a:gd name="connsiteX3" fmla="*/ 40640 w 86359"/>
                <a:gd name="connsiteY3" fmla="*/ 0 h 118109"/>
                <a:gd name="connsiteX4" fmla="*/ 55880 w 86359"/>
                <a:gd name="connsiteY4" fmla="*/ 0 h 118109"/>
                <a:gd name="connsiteX5" fmla="*/ 21590 w 86359"/>
                <a:gd name="connsiteY5" fmla="*/ 76200 h 118109"/>
                <a:gd name="connsiteX6" fmla="*/ 55880 w 86359"/>
                <a:gd name="connsiteY6" fmla="*/ 76200 h 118109"/>
                <a:gd name="connsiteX7" fmla="*/ 55880 w 86359"/>
                <a:gd name="connsiteY7" fmla="*/ 45720 h 118109"/>
                <a:gd name="connsiteX8" fmla="*/ 69850 w 86359"/>
                <a:gd name="connsiteY8" fmla="*/ 45720 h 118109"/>
                <a:gd name="connsiteX9" fmla="*/ 69850 w 86359"/>
                <a:gd name="connsiteY9" fmla="*/ 76200 h 118109"/>
                <a:gd name="connsiteX10" fmla="*/ 86360 w 86359"/>
                <a:gd name="connsiteY10" fmla="*/ 76200 h 118109"/>
                <a:gd name="connsiteX11" fmla="*/ 86360 w 86359"/>
                <a:gd name="connsiteY11" fmla="*/ 90170 h 118109"/>
                <a:gd name="connsiteX12" fmla="*/ 69850 w 86359"/>
                <a:gd name="connsiteY12" fmla="*/ 90170 h 118109"/>
                <a:gd name="connsiteX13" fmla="*/ 69850 w 86359"/>
                <a:gd name="connsiteY13" fmla="*/ 118110 h 118109"/>
                <a:gd name="connsiteX14" fmla="*/ 55880 w 86359"/>
                <a:gd name="connsiteY14" fmla="*/ 11811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6359" h="118109">
                  <a:moveTo>
                    <a:pt x="55880" y="118110"/>
                  </a:moveTo>
                  <a:lnTo>
                    <a:pt x="55880" y="90170"/>
                  </a:lnTo>
                  <a:lnTo>
                    <a:pt x="0" y="90170"/>
                  </a:lnTo>
                  <a:lnTo>
                    <a:pt x="40640" y="0"/>
                  </a:lnTo>
                  <a:lnTo>
                    <a:pt x="55880" y="0"/>
                  </a:lnTo>
                  <a:lnTo>
                    <a:pt x="21590" y="76200"/>
                  </a:lnTo>
                  <a:lnTo>
                    <a:pt x="55880" y="76200"/>
                  </a:lnTo>
                  <a:lnTo>
                    <a:pt x="55880" y="45720"/>
                  </a:lnTo>
                  <a:lnTo>
                    <a:pt x="69850" y="45720"/>
                  </a:lnTo>
                  <a:lnTo>
                    <a:pt x="69850" y="76200"/>
                  </a:lnTo>
                  <a:lnTo>
                    <a:pt x="86360" y="76200"/>
                  </a:lnTo>
                  <a:lnTo>
                    <a:pt x="86360" y="90170"/>
                  </a:lnTo>
                  <a:lnTo>
                    <a:pt x="69850" y="90170"/>
                  </a:lnTo>
                  <a:lnTo>
                    <a:pt x="69850" y="118110"/>
                  </a:lnTo>
                  <a:lnTo>
                    <a:pt x="55880" y="1181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 212">
              <a:extLst>
                <a:ext uri="{FF2B5EF4-FFF2-40B4-BE49-F238E27FC236}">
                  <a16:creationId xmlns:a16="http://schemas.microsoft.com/office/drawing/2014/main" id="{BC3D66B9-FD80-CE15-3755-511645A31F7C}"/>
                </a:ext>
              </a:extLst>
            </p:cNvPr>
            <p:cNvSpPr/>
            <p:nvPr/>
          </p:nvSpPr>
          <p:spPr>
            <a:xfrm>
              <a:off x="3086100" y="2532379"/>
              <a:ext cx="68579" cy="123190"/>
            </a:xfrm>
            <a:custGeom>
              <a:avLst/>
              <a:gdLst>
                <a:gd name="connsiteX0" fmla="*/ 26670 w 68579"/>
                <a:gd name="connsiteY0" fmla="*/ 13970 h 123190"/>
                <a:gd name="connsiteX1" fmla="*/ 1270 w 68579"/>
                <a:gd name="connsiteY1" fmla="*/ 20320 h 123190"/>
                <a:gd name="connsiteX2" fmla="*/ 1270 w 68579"/>
                <a:gd name="connsiteY2" fmla="*/ 6350 h 123190"/>
                <a:gd name="connsiteX3" fmla="*/ 27940 w 68579"/>
                <a:gd name="connsiteY3" fmla="*/ 0 h 123190"/>
                <a:gd name="connsiteX4" fmla="*/ 66040 w 68579"/>
                <a:gd name="connsiteY4" fmla="*/ 31750 h 123190"/>
                <a:gd name="connsiteX5" fmla="*/ 44450 w 68579"/>
                <a:gd name="connsiteY5" fmla="*/ 59690 h 123190"/>
                <a:gd name="connsiteX6" fmla="*/ 68580 w 68579"/>
                <a:gd name="connsiteY6" fmla="*/ 90170 h 123190"/>
                <a:gd name="connsiteX7" fmla="*/ 29210 w 68579"/>
                <a:gd name="connsiteY7" fmla="*/ 123190 h 123190"/>
                <a:gd name="connsiteX8" fmla="*/ 0 w 68579"/>
                <a:gd name="connsiteY8" fmla="*/ 116840 h 123190"/>
                <a:gd name="connsiteX9" fmla="*/ 0 w 68579"/>
                <a:gd name="connsiteY9" fmla="*/ 102870 h 123190"/>
                <a:gd name="connsiteX10" fmla="*/ 27940 w 68579"/>
                <a:gd name="connsiteY10" fmla="*/ 109220 h 123190"/>
                <a:gd name="connsiteX11" fmla="*/ 52070 w 68579"/>
                <a:gd name="connsiteY11" fmla="*/ 88900 h 123190"/>
                <a:gd name="connsiteX12" fmla="*/ 21590 w 68579"/>
                <a:gd name="connsiteY12" fmla="*/ 66040 h 123190"/>
                <a:gd name="connsiteX13" fmla="*/ 17780 w 68579"/>
                <a:gd name="connsiteY13" fmla="*/ 66040 h 123190"/>
                <a:gd name="connsiteX14" fmla="*/ 17780 w 68579"/>
                <a:gd name="connsiteY14" fmla="*/ 53340 h 123190"/>
                <a:gd name="connsiteX15" fmla="*/ 22860 w 68579"/>
                <a:gd name="connsiteY15" fmla="*/ 53340 h 123190"/>
                <a:gd name="connsiteX16" fmla="*/ 50800 w 68579"/>
                <a:gd name="connsiteY16" fmla="*/ 33020 h 123190"/>
                <a:gd name="connsiteX17" fmla="*/ 27940 w 68579"/>
                <a:gd name="connsiteY17" fmla="*/ 13970 h 123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579" h="123190">
                  <a:moveTo>
                    <a:pt x="26670" y="13970"/>
                  </a:moveTo>
                  <a:cubicBezTo>
                    <a:pt x="16510" y="13970"/>
                    <a:pt x="7620" y="17780"/>
                    <a:pt x="1270" y="20320"/>
                  </a:cubicBezTo>
                  <a:lnTo>
                    <a:pt x="1270" y="6350"/>
                  </a:lnTo>
                  <a:cubicBezTo>
                    <a:pt x="7620" y="3810"/>
                    <a:pt x="17780" y="0"/>
                    <a:pt x="27940" y="0"/>
                  </a:cubicBezTo>
                  <a:cubicBezTo>
                    <a:pt x="50800" y="0"/>
                    <a:pt x="66040" y="12700"/>
                    <a:pt x="66040" y="31750"/>
                  </a:cubicBezTo>
                  <a:cubicBezTo>
                    <a:pt x="66040" y="50800"/>
                    <a:pt x="55880" y="55880"/>
                    <a:pt x="44450" y="59690"/>
                  </a:cubicBezTo>
                  <a:cubicBezTo>
                    <a:pt x="57150" y="63500"/>
                    <a:pt x="68580" y="73660"/>
                    <a:pt x="68580" y="90170"/>
                  </a:cubicBezTo>
                  <a:cubicBezTo>
                    <a:pt x="68580" y="106680"/>
                    <a:pt x="52070" y="123190"/>
                    <a:pt x="29210" y="123190"/>
                  </a:cubicBezTo>
                  <a:cubicBezTo>
                    <a:pt x="6350" y="123190"/>
                    <a:pt x="6350" y="119380"/>
                    <a:pt x="0" y="116840"/>
                  </a:cubicBezTo>
                  <a:lnTo>
                    <a:pt x="0" y="102870"/>
                  </a:lnTo>
                  <a:cubicBezTo>
                    <a:pt x="6350" y="105410"/>
                    <a:pt x="13970" y="109220"/>
                    <a:pt x="27940" y="109220"/>
                  </a:cubicBezTo>
                  <a:cubicBezTo>
                    <a:pt x="41910" y="109220"/>
                    <a:pt x="52070" y="100330"/>
                    <a:pt x="52070" y="88900"/>
                  </a:cubicBezTo>
                  <a:cubicBezTo>
                    <a:pt x="52070" y="77470"/>
                    <a:pt x="40640" y="66040"/>
                    <a:pt x="21590" y="66040"/>
                  </a:cubicBezTo>
                  <a:lnTo>
                    <a:pt x="17780" y="66040"/>
                  </a:lnTo>
                  <a:lnTo>
                    <a:pt x="17780" y="53340"/>
                  </a:lnTo>
                  <a:lnTo>
                    <a:pt x="22860" y="53340"/>
                  </a:lnTo>
                  <a:cubicBezTo>
                    <a:pt x="38100" y="53340"/>
                    <a:pt x="50800" y="45720"/>
                    <a:pt x="50800" y="33020"/>
                  </a:cubicBezTo>
                  <a:cubicBezTo>
                    <a:pt x="50800" y="20320"/>
                    <a:pt x="41910" y="13970"/>
                    <a:pt x="2794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 213">
              <a:extLst>
                <a:ext uri="{FF2B5EF4-FFF2-40B4-BE49-F238E27FC236}">
                  <a16:creationId xmlns:a16="http://schemas.microsoft.com/office/drawing/2014/main" id="{1904F9FC-B645-6B08-6DAF-F2726405C043}"/>
                </a:ext>
              </a:extLst>
            </p:cNvPr>
            <p:cNvSpPr/>
            <p:nvPr/>
          </p:nvSpPr>
          <p:spPr>
            <a:xfrm>
              <a:off x="3177539" y="2532379"/>
              <a:ext cx="88900" cy="121920"/>
            </a:xfrm>
            <a:custGeom>
              <a:avLst/>
              <a:gdLst>
                <a:gd name="connsiteX0" fmla="*/ 44450 w 88900"/>
                <a:gd name="connsiteY0" fmla="*/ 0 h 121920"/>
                <a:gd name="connsiteX1" fmla="*/ 88900 w 88900"/>
                <a:gd name="connsiteY1" fmla="*/ 60960 h 121920"/>
                <a:gd name="connsiteX2" fmla="*/ 44450 w 88900"/>
                <a:gd name="connsiteY2" fmla="*/ 121920 h 121920"/>
                <a:gd name="connsiteX3" fmla="*/ 0 w 88900"/>
                <a:gd name="connsiteY3" fmla="*/ 60960 h 121920"/>
                <a:gd name="connsiteX4" fmla="*/ 44450 w 88900"/>
                <a:gd name="connsiteY4" fmla="*/ 0 h 121920"/>
                <a:gd name="connsiteX5" fmla="*/ 44450 w 88900"/>
                <a:gd name="connsiteY5" fmla="*/ 107950 h 121920"/>
                <a:gd name="connsiteX6" fmla="*/ 73660 w 88900"/>
                <a:gd name="connsiteY6" fmla="*/ 60960 h 121920"/>
                <a:gd name="connsiteX7" fmla="*/ 44450 w 88900"/>
                <a:gd name="connsiteY7" fmla="*/ 13970 h 121920"/>
                <a:gd name="connsiteX8" fmla="*/ 15240 w 88900"/>
                <a:gd name="connsiteY8" fmla="*/ 60960 h 121920"/>
                <a:gd name="connsiteX9" fmla="*/ 44450 w 88900"/>
                <a:gd name="connsiteY9" fmla="*/ 107950 h 121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900" h="121920">
                  <a:moveTo>
                    <a:pt x="44450" y="0"/>
                  </a:moveTo>
                  <a:cubicBezTo>
                    <a:pt x="72390" y="0"/>
                    <a:pt x="88900" y="26670"/>
                    <a:pt x="88900" y="60960"/>
                  </a:cubicBezTo>
                  <a:cubicBezTo>
                    <a:pt x="88900" y="95250"/>
                    <a:pt x="71120" y="121920"/>
                    <a:pt x="44450" y="121920"/>
                  </a:cubicBezTo>
                  <a:cubicBezTo>
                    <a:pt x="17780" y="121920"/>
                    <a:pt x="0" y="95250"/>
                    <a:pt x="0" y="60960"/>
                  </a:cubicBezTo>
                  <a:cubicBezTo>
                    <a:pt x="0" y="26670"/>
                    <a:pt x="17780" y="0"/>
                    <a:pt x="44450" y="0"/>
                  </a:cubicBezTo>
                  <a:close/>
                  <a:moveTo>
                    <a:pt x="44450" y="107950"/>
                  </a:moveTo>
                  <a:cubicBezTo>
                    <a:pt x="62230" y="107950"/>
                    <a:pt x="73660" y="88900"/>
                    <a:pt x="73660" y="60960"/>
                  </a:cubicBezTo>
                  <a:cubicBezTo>
                    <a:pt x="73660" y="33020"/>
                    <a:pt x="62230" y="13970"/>
                    <a:pt x="44450" y="13970"/>
                  </a:cubicBezTo>
                  <a:cubicBezTo>
                    <a:pt x="26670" y="13970"/>
                    <a:pt x="15240" y="33020"/>
                    <a:pt x="15240" y="60960"/>
                  </a:cubicBezTo>
                  <a:cubicBezTo>
                    <a:pt x="15240" y="88900"/>
                    <a:pt x="26670" y="107950"/>
                    <a:pt x="4445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 214">
              <a:extLst>
                <a:ext uri="{FF2B5EF4-FFF2-40B4-BE49-F238E27FC236}">
                  <a16:creationId xmlns:a16="http://schemas.microsoft.com/office/drawing/2014/main" id="{8C403D24-0B59-3817-089E-676D02EEE785}"/>
                </a:ext>
              </a:extLst>
            </p:cNvPr>
            <p:cNvSpPr/>
            <p:nvPr/>
          </p:nvSpPr>
          <p:spPr>
            <a:xfrm>
              <a:off x="3326129" y="2533650"/>
              <a:ext cx="97790" cy="121920"/>
            </a:xfrm>
            <a:custGeom>
              <a:avLst/>
              <a:gdLst>
                <a:gd name="connsiteX0" fmla="*/ 97790 w 97790"/>
                <a:gd name="connsiteY0" fmla="*/ 21590 h 121920"/>
                <a:gd name="connsiteX1" fmla="*/ 62230 w 97790"/>
                <a:gd name="connsiteY1" fmla="*/ 12700 h 121920"/>
                <a:gd name="connsiteX2" fmla="*/ 15240 w 97790"/>
                <a:gd name="connsiteY2" fmla="*/ 59690 h 121920"/>
                <a:gd name="connsiteX3" fmla="*/ 62230 w 97790"/>
                <a:gd name="connsiteY3" fmla="*/ 106680 h 121920"/>
                <a:gd name="connsiteX4" fmla="*/ 97790 w 97790"/>
                <a:gd name="connsiteY4" fmla="*/ 97790 h 121920"/>
                <a:gd name="connsiteX5" fmla="*/ 97790 w 97790"/>
                <a:gd name="connsiteY5" fmla="*/ 113030 h 121920"/>
                <a:gd name="connsiteX6" fmla="*/ 62230 w 97790"/>
                <a:gd name="connsiteY6" fmla="*/ 121920 h 121920"/>
                <a:gd name="connsiteX7" fmla="*/ 0 w 97790"/>
                <a:gd name="connsiteY7" fmla="*/ 60960 h 121920"/>
                <a:gd name="connsiteX8" fmla="*/ 62230 w 97790"/>
                <a:gd name="connsiteY8" fmla="*/ 0 h 121920"/>
                <a:gd name="connsiteX9" fmla="*/ 97790 w 97790"/>
                <a:gd name="connsiteY9" fmla="*/ 8890 h 121920"/>
                <a:gd name="connsiteX10" fmla="*/ 97790 w 97790"/>
                <a:gd name="connsiteY10" fmla="*/ 24130 h 121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790" h="121920">
                  <a:moveTo>
                    <a:pt x="97790" y="21590"/>
                  </a:moveTo>
                  <a:cubicBezTo>
                    <a:pt x="90170" y="17780"/>
                    <a:pt x="77470" y="12700"/>
                    <a:pt x="62230" y="12700"/>
                  </a:cubicBezTo>
                  <a:cubicBezTo>
                    <a:pt x="35560" y="12700"/>
                    <a:pt x="15240" y="33020"/>
                    <a:pt x="15240" y="59690"/>
                  </a:cubicBezTo>
                  <a:cubicBezTo>
                    <a:pt x="15240" y="86360"/>
                    <a:pt x="34290" y="106680"/>
                    <a:pt x="62230" y="106680"/>
                  </a:cubicBezTo>
                  <a:cubicBezTo>
                    <a:pt x="90170" y="106680"/>
                    <a:pt x="90170" y="101600"/>
                    <a:pt x="97790" y="97790"/>
                  </a:cubicBezTo>
                  <a:lnTo>
                    <a:pt x="97790" y="113030"/>
                  </a:lnTo>
                  <a:cubicBezTo>
                    <a:pt x="93980" y="115570"/>
                    <a:pt x="80010" y="121920"/>
                    <a:pt x="62230" y="121920"/>
                  </a:cubicBezTo>
                  <a:cubicBezTo>
                    <a:pt x="26670" y="121920"/>
                    <a:pt x="0" y="95250"/>
                    <a:pt x="0" y="60960"/>
                  </a:cubicBezTo>
                  <a:cubicBezTo>
                    <a:pt x="0" y="26670"/>
                    <a:pt x="26670" y="0"/>
                    <a:pt x="62230" y="0"/>
                  </a:cubicBezTo>
                  <a:cubicBezTo>
                    <a:pt x="97790" y="0"/>
                    <a:pt x="93980" y="6350"/>
                    <a:pt x="97790" y="8890"/>
                  </a:cubicBezTo>
                  <a:lnTo>
                    <a:pt x="97790" y="241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 215">
              <a:extLst>
                <a:ext uri="{FF2B5EF4-FFF2-40B4-BE49-F238E27FC236}">
                  <a16:creationId xmlns:a16="http://schemas.microsoft.com/office/drawing/2014/main" id="{6B6A753F-7F05-67CC-C99A-E72108A3022C}"/>
                </a:ext>
              </a:extLst>
            </p:cNvPr>
            <p:cNvSpPr/>
            <p:nvPr/>
          </p:nvSpPr>
          <p:spPr>
            <a:xfrm>
              <a:off x="3479800" y="2532379"/>
              <a:ext cx="101600" cy="124460"/>
            </a:xfrm>
            <a:custGeom>
              <a:avLst/>
              <a:gdLst>
                <a:gd name="connsiteX0" fmla="*/ 62230 w 101600"/>
                <a:gd name="connsiteY0" fmla="*/ 121920 h 124460"/>
                <a:gd name="connsiteX1" fmla="*/ 0 w 101600"/>
                <a:gd name="connsiteY1" fmla="*/ 60960 h 124460"/>
                <a:gd name="connsiteX2" fmla="*/ 63500 w 101600"/>
                <a:gd name="connsiteY2" fmla="*/ 0 h 124460"/>
                <a:gd name="connsiteX3" fmla="*/ 99060 w 101600"/>
                <a:gd name="connsiteY3" fmla="*/ 8890 h 124460"/>
                <a:gd name="connsiteX4" fmla="*/ 99060 w 101600"/>
                <a:gd name="connsiteY4" fmla="*/ 24130 h 124460"/>
                <a:gd name="connsiteX5" fmla="*/ 63500 w 101600"/>
                <a:gd name="connsiteY5" fmla="*/ 15240 h 124460"/>
                <a:gd name="connsiteX6" fmla="*/ 16510 w 101600"/>
                <a:gd name="connsiteY6" fmla="*/ 62230 h 124460"/>
                <a:gd name="connsiteX7" fmla="*/ 63500 w 101600"/>
                <a:gd name="connsiteY7" fmla="*/ 109220 h 124460"/>
                <a:gd name="connsiteX8" fmla="*/ 86360 w 101600"/>
                <a:gd name="connsiteY8" fmla="*/ 105410 h 124460"/>
                <a:gd name="connsiteX9" fmla="*/ 86360 w 101600"/>
                <a:gd name="connsiteY9" fmla="*/ 69850 h 124460"/>
                <a:gd name="connsiteX10" fmla="*/ 101600 w 101600"/>
                <a:gd name="connsiteY10" fmla="*/ 69850 h 124460"/>
                <a:gd name="connsiteX11" fmla="*/ 101600 w 101600"/>
                <a:gd name="connsiteY11" fmla="*/ 115570 h 124460"/>
                <a:gd name="connsiteX12" fmla="*/ 62230 w 101600"/>
                <a:gd name="connsiteY12" fmla="*/ 1244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1600" h="124460">
                  <a:moveTo>
                    <a:pt x="62230" y="121920"/>
                  </a:moveTo>
                  <a:cubicBezTo>
                    <a:pt x="26670" y="121920"/>
                    <a:pt x="0" y="95250"/>
                    <a:pt x="0" y="60960"/>
                  </a:cubicBezTo>
                  <a:cubicBezTo>
                    <a:pt x="0" y="26670"/>
                    <a:pt x="26670" y="0"/>
                    <a:pt x="63500" y="0"/>
                  </a:cubicBezTo>
                  <a:cubicBezTo>
                    <a:pt x="100330" y="0"/>
                    <a:pt x="95250" y="6350"/>
                    <a:pt x="99060" y="8890"/>
                  </a:cubicBezTo>
                  <a:lnTo>
                    <a:pt x="99060" y="24130"/>
                  </a:lnTo>
                  <a:cubicBezTo>
                    <a:pt x="91440" y="20320"/>
                    <a:pt x="78740" y="15240"/>
                    <a:pt x="63500" y="15240"/>
                  </a:cubicBezTo>
                  <a:cubicBezTo>
                    <a:pt x="35560" y="15240"/>
                    <a:pt x="16510" y="35560"/>
                    <a:pt x="16510" y="62230"/>
                  </a:cubicBezTo>
                  <a:cubicBezTo>
                    <a:pt x="16510" y="88900"/>
                    <a:pt x="35560" y="109220"/>
                    <a:pt x="63500" y="109220"/>
                  </a:cubicBezTo>
                  <a:cubicBezTo>
                    <a:pt x="91440" y="109220"/>
                    <a:pt x="81280" y="107950"/>
                    <a:pt x="86360" y="105410"/>
                  </a:cubicBezTo>
                  <a:lnTo>
                    <a:pt x="86360" y="69850"/>
                  </a:lnTo>
                  <a:lnTo>
                    <a:pt x="101600" y="69850"/>
                  </a:lnTo>
                  <a:lnTo>
                    <a:pt x="101600" y="115570"/>
                  </a:lnTo>
                  <a:cubicBezTo>
                    <a:pt x="91440" y="120650"/>
                    <a:pt x="77470" y="124460"/>
                    <a:pt x="62230" y="1244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 216">
              <a:extLst>
                <a:ext uri="{FF2B5EF4-FFF2-40B4-BE49-F238E27FC236}">
                  <a16:creationId xmlns:a16="http://schemas.microsoft.com/office/drawing/2014/main" id="{ADF52E40-B199-9FDD-306D-65BA1BA0E637}"/>
                </a:ext>
              </a:extLst>
            </p:cNvPr>
            <p:cNvSpPr/>
            <p:nvPr/>
          </p:nvSpPr>
          <p:spPr>
            <a:xfrm>
              <a:off x="3602990" y="2569210"/>
              <a:ext cx="45773" cy="85089"/>
            </a:xfrm>
            <a:custGeom>
              <a:avLst/>
              <a:gdLst>
                <a:gd name="connsiteX0" fmla="*/ 0 w 45773"/>
                <a:gd name="connsiteY0" fmla="*/ 1270 h 85089"/>
                <a:gd name="connsiteX1" fmla="*/ 13970 w 45773"/>
                <a:gd name="connsiteY1" fmla="*/ 1270 h 85089"/>
                <a:gd name="connsiteX2" fmla="*/ 13970 w 45773"/>
                <a:gd name="connsiteY2" fmla="*/ 12700 h 85089"/>
                <a:gd name="connsiteX3" fmla="*/ 13970 w 45773"/>
                <a:gd name="connsiteY3" fmla="*/ 19050 h 85089"/>
                <a:gd name="connsiteX4" fmla="*/ 13970 w 45773"/>
                <a:gd name="connsiteY4" fmla="*/ 19050 h 85089"/>
                <a:gd name="connsiteX5" fmla="*/ 39370 w 45773"/>
                <a:gd name="connsiteY5" fmla="*/ 0 h 85089"/>
                <a:gd name="connsiteX6" fmla="*/ 44450 w 45773"/>
                <a:gd name="connsiteY6" fmla="*/ 0 h 85089"/>
                <a:gd name="connsiteX7" fmla="*/ 44450 w 45773"/>
                <a:gd name="connsiteY7" fmla="*/ 15240 h 85089"/>
                <a:gd name="connsiteX8" fmla="*/ 40640 w 45773"/>
                <a:gd name="connsiteY8" fmla="*/ 15240 h 85089"/>
                <a:gd name="connsiteX9" fmla="*/ 15240 w 45773"/>
                <a:gd name="connsiteY9" fmla="*/ 49530 h 85089"/>
                <a:gd name="connsiteX10" fmla="*/ 15240 w 45773"/>
                <a:gd name="connsiteY10" fmla="*/ 85090 h 85089"/>
                <a:gd name="connsiteX11" fmla="*/ 0 w 45773"/>
                <a:gd name="connsiteY11" fmla="*/ 85090 h 85089"/>
                <a:gd name="connsiteX12" fmla="*/ 0 w 45773"/>
                <a:gd name="connsiteY12" fmla="*/ 2540 h 85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773" h="85089">
                  <a:moveTo>
                    <a:pt x="0" y="1270"/>
                  </a:moveTo>
                  <a:lnTo>
                    <a:pt x="13970" y="1270"/>
                  </a:lnTo>
                  <a:lnTo>
                    <a:pt x="13970" y="12700"/>
                  </a:lnTo>
                  <a:cubicBezTo>
                    <a:pt x="13970" y="15240"/>
                    <a:pt x="13970" y="17780"/>
                    <a:pt x="13970" y="19050"/>
                  </a:cubicBezTo>
                  <a:lnTo>
                    <a:pt x="13970" y="19050"/>
                  </a:lnTo>
                  <a:cubicBezTo>
                    <a:pt x="19050" y="7620"/>
                    <a:pt x="27940" y="0"/>
                    <a:pt x="39370" y="0"/>
                  </a:cubicBezTo>
                  <a:cubicBezTo>
                    <a:pt x="50800" y="0"/>
                    <a:pt x="43180" y="0"/>
                    <a:pt x="44450" y="0"/>
                  </a:cubicBezTo>
                  <a:lnTo>
                    <a:pt x="44450" y="15240"/>
                  </a:lnTo>
                  <a:cubicBezTo>
                    <a:pt x="44450" y="15240"/>
                    <a:pt x="41910" y="15240"/>
                    <a:pt x="40640" y="15240"/>
                  </a:cubicBezTo>
                  <a:cubicBezTo>
                    <a:pt x="24130" y="15240"/>
                    <a:pt x="15240" y="33020"/>
                    <a:pt x="15240" y="49530"/>
                  </a:cubicBezTo>
                  <a:lnTo>
                    <a:pt x="15240" y="85090"/>
                  </a:lnTo>
                  <a:lnTo>
                    <a:pt x="0" y="8509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 217">
              <a:extLst>
                <a:ext uri="{FF2B5EF4-FFF2-40B4-BE49-F238E27FC236}">
                  <a16:creationId xmlns:a16="http://schemas.microsoft.com/office/drawing/2014/main" id="{6A8F056B-F86A-52C8-8D11-4084118F7766}"/>
                </a:ext>
              </a:extLst>
            </p:cNvPr>
            <p:cNvSpPr/>
            <p:nvPr/>
          </p:nvSpPr>
          <p:spPr>
            <a:xfrm>
              <a:off x="3663950" y="2569210"/>
              <a:ext cx="77470" cy="86360"/>
            </a:xfrm>
            <a:custGeom>
              <a:avLst/>
              <a:gdLst>
                <a:gd name="connsiteX0" fmla="*/ 74930 w 77470"/>
                <a:gd name="connsiteY0" fmla="*/ 38100 h 86360"/>
                <a:gd name="connsiteX1" fmla="*/ 74930 w 77470"/>
                <a:gd name="connsiteY1" fmla="*/ 45720 h 86360"/>
                <a:gd name="connsiteX2" fmla="*/ 13970 w 77470"/>
                <a:gd name="connsiteY2" fmla="*/ 45720 h 86360"/>
                <a:gd name="connsiteX3" fmla="*/ 43180 w 77470"/>
                <a:gd name="connsiteY3" fmla="*/ 72390 h 86360"/>
                <a:gd name="connsiteX4" fmla="*/ 73660 w 77470"/>
                <a:gd name="connsiteY4" fmla="*/ 64770 h 86360"/>
                <a:gd name="connsiteX5" fmla="*/ 73660 w 77470"/>
                <a:gd name="connsiteY5" fmla="*/ 78740 h 86360"/>
                <a:gd name="connsiteX6" fmla="*/ 43180 w 77470"/>
                <a:gd name="connsiteY6" fmla="*/ 86360 h 86360"/>
                <a:gd name="connsiteX7" fmla="*/ 0 w 77470"/>
                <a:gd name="connsiteY7" fmla="*/ 43180 h 86360"/>
                <a:gd name="connsiteX8" fmla="*/ 40640 w 77470"/>
                <a:gd name="connsiteY8" fmla="*/ 0 h 86360"/>
                <a:gd name="connsiteX9" fmla="*/ 77470 w 77470"/>
                <a:gd name="connsiteY9" fmla="*/ 38100 h 86360"/>
                <a:gd name="connsiteX10" fmla="*/ 36830 w 77470"/>
                <a:gd name="connsiteY10" fmla="*/ 11430 h 86360"/>
                <a:gd name="connsiteX11" fmla="*/ 12700 w 77470"/>
                <a:gd name="connsiteY11" fmla="*/ 34290 h 86360"/>
                <a:gd name="connsiteX12" fmla="*/ 59690 w 77470"/>
                <a:gd name="connsiteY12" fmla="*/ 34290 h 86360"/>
                <a:gd name="connsiteX13" fmla="*/ 36830 w 77470"/>
                <a:gd name="connsiteY13" fmla="*/ 11430 h 8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70" h="86360">
                  <a:moveTo>
                    <a:pt x="74930" y="38100"/>
                  </a:moveTo>
                  <a:cubicBezTo>
                    <a:pt x="74930" y="41910"/>
                    <a:pt x="74930" y="44450"/>
                    <a:pt x="74930" y="45720"/>
                  </a:cubicBezTo>
                  <a:lnTo>
                    <a:pt x="13970" y="45720"/>
                  </a:lnTo>
                  <a:cubicBezTo>
                    <a:pt x="13970" y="62230"/>
                    <a:pt x="25400" y="72390"/>
                    <a:pt x="43180" y="72390"/>
                  </a:cubicBezTo>
                  <a:cubicBezTo>
                    <a:pt x="60960" y="72390"/>
                    <a:pt x="66040" y="68580"/>
                    <a:pt x="73660" y="64770"/>
                  </a:cubicBezTo>
                  <a:lnTo>
                    <a:pt x="73660" y="78740"/>
                  </a:lnTo>
                  <a:cubicBezTo>
                    <a:pt x="67310" y="82550"/>
                    <a:pt x="55880" y="86360"/>
                    <a:pt x="43180" y="86360"/>
                  </a:cubicBezTo>
                  <a:cubicBezTo>
                    <a:pt x="16510" y="86360"/>
                    <a:pt x="0" y="68580"/>
                    <a:pt x="0" y="43180"/>
                  </a:cubicBezTo>
                  <a:cubicBezTo>
                    <a:pt x="0" y="17780"/>
                    <a:pt x="17780" y="0"/>
                    <a:pt x="40640" y="0"/>
                  </a:cubicBezTo>
                  <a:cubicBezTo>
                    <a:pt x="63500" y="0"/>
                    <a:pt x="77470" y="17780"/>
                    <a:pt x="77470" y="38100"/>
                  </a:cubicBezTo>
                  <a:close/>
                  <a:moveTo>
                    <a:pt x="36830" y="11430"/>
                  </a:moveTo>
                  <a:cubicBezTo>
                    <a:pt x="22860" y="11430"/>
                    <a:pt x="13970" y="22860"/>
                    <a:pt x="12700" y="34290"/>
                  </a:cubicBezTo>
                  <a:lnTo>
                    <a:pt x="59690" y="34290"/>
                  </a:lnTo>
                  <a:cubicBezTo>
                    <a:pt x="59690" y="22860"/>
                    <a:pt x="52070" y="11430"/>
                    <a:pt x="3683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 218">
              <a:extLst>
                <a:ext uri="{FF2B5EF4-FFF2-40B4-BE49-F238E27FC236}">
                  <a16:creationId xmlns:a16="http://schemas.microsoft.com/office/drawing/2014/main" id="{199E4E86-2DA2-47B5-06ED-3010D91D3AE5}"/>
                </a:ext>
              </a:extLst>
            </p:cNvPr>
            <p:cNvSpPr/>
            <p:nvPr/>
          </p:nvSpPr>
          <p:spPr>
            <a:xfrm>
              <a:off x="3742661" y="2569210"/>
              <a:ext cx="87658" cy="120650"/>
            </a:xfrm>
            <a:custGeom>
              <a:avLst/>
              <a:gdLst>
                <a:gd name="connsiteX0" fmla="*/ 2568 w 87658"/>
                <a:gd name="connsiteY0" fmla="*/ 107950 h 120650"/>
                <a:gd name="connsiteX1" fmla="*/ 11458 w 87658"/>
                <a:gd name="connsiteY1" fmla="*/ 107950 h 120650"/>
                <a:gd name="connsiteX2" fmla="*/ 38129 w 87658"/>
                <a:gd name="connsiteY2" fmla="*/ 81280 h 120650"/>
                <a:gd name="connsiteX3" fmla="*/ 3838 w 87658"/>
                <a:gd name="connsiteY3" fmla="*/ 0 h 120650"/>
                <a:gd name="connsiteX4" fmla="*/ 20348 w 87658"/>
                <a:gd name="connsiteY4" fmla="*/ 0 h 120650"/>
                <a:gd name="connsiteX5" fmla="*/ 31779 w 87658"/>
                <a:gd name="connsiteY5" fmla="*/ 30480 h 120650"/>
                <a:gd name="connsiteX6" fmla="*/ 45748 w 87658"/>
                <a:gd name="connsiteY6" fmla="*/ 66040 h 120650"/>
                <a:gd name="connsiteX7" fmla="*/ 59718 w 87658"/>
                <a:gd name="connsiteY7" fmla="*/ 30480 h 120650"/>
                <a:gd name="connsiteX8" fmla="*/ 71148 w 87658"/>
                <a:gd name="connsiteY8" fmla="*/ 0 h 120650"/>
                <a:gd name="connsiteX9" fmla="*/ 87659 w 87658"/>
                <a:gd name="connsiteY9" fmla="*/ 0 h 120650"/>
                <a:gd name="connsiteX10" fmla="*/ 54638 w 87658"/>
                <a:gd name="connsiteY10" fmla="*/ 78740 h 120650"/>
                <a:gd name="connsiteX11" fmla="*/ 12729 w 87658"/>
                <a:gd name="connsiteY11" fmla="*/ 120650 h 120650"/>
                <a:gd name="connsiteX12" fmla="*/ 2568 w 87658"/>
                <a:gd name="connsiteY12" fmla="*/ 119380 h 120650"/>
                <a:gd name="connsiteX13" fmla="*/ 2568 w 87658"/>
                <a:gd name="connsiteY13" fmla="*/ 10668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658" h="120650">
                  <a:moveTo>
                    <a:pt x="2568" y="107950"/>
                  </a:moveTo>
                  <a:cubicBezTo>
                    <a:pt x="3838" y="107950"/>
                    <a:pt x="7648" y="107950"/>
                    <a:pt x="11458" y="107950"/>
                  </a:cubicBezTo>
                  <a:cubicBezTo>
                    <a:pt x="24158" y="107950"/>
                    <a:pt x="31779" y="96520"/>
                    <a:pt x="38129" y="81280"/>
                  </a:cubicBezTo>
                  <a:lnTo>
                    <a:pt x="3838" y="0"/>
                  </a:lnTo>
                  <a:lnTo>
                    <a:pt x="20348" y="0"/>
                  </a:lnTo>
                  <a:lnTo>
                    <a:pt x="31779" y="30480"/>
                  </a:lnTo>
                  <a:cubicBezTo>
                    <a:pt x="36859" y="41910"/>
                    <a:pt x="41938" y="54610"/>
                    <a:pt x="45748" y="66040"/>
                  </a:cubicBezTo>
                  <a:cubicBezTo>
                    <a:pt x="49559" y="57150"/>
                    <a:pt x="55909" y="40640"/>
                    <a:pt x="59718" y="30480"/>
                  </a:cubicBezTo>
                  <a:lnTo>
                    <a:pt x="71148" y="0"/>
                  </a:lnTo>
                  <a:lnTo>
                    <a:pt x="87659" y="0"/>
                  </a:lnTo>
                  <a:lnTo>
                    <a:pt x="54638" y="78740"/>
                  </a:lnTo>
                  <a:cubicBezTo>
                    <a:pt x="43209" y="105410"/>
                    <a:pt x="34318" y="120650"/>
                    <a:pt x="12729" y="120650"/>
                  </a:cubicBezTo>
                  <a:cubicBezTo>
                    <a:pt x="-8862" y="120650"/>
                    <a:pt x="3838" y="120650"/>
                    <a:pt x="2568" y="119380"/>
                  </a:cubicBezTo>
                  <a:lnTo>
                    <a:pt x="2568" y="1066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 219">
              <a:extLst>
                <a:ext uri="{FF2B5EF4-FFF2-40B4-BE49-F238E27FC236}">
                  <a16:creationId xmlns:a16="http://schemas.microsoft.com/office/drawing/2014/main" id="{1376A64E-D8F5-78A0-AF0B-040B2519FED3}"/>
                </a:ext>
              </a:extLst>
            </p:cNvPr>
            <p:cNvSpPr/>
            <p:nvPr/>
          </p:nvSpPr>
          <p:spPr>
            <a:xfrm>
              <a:off x="3874770" y="2523489"/>
              <a:ext cx="76200" cy="140970"/>
            </a:xfrm>
            <a:custGeom>
              <a:avLst/>
              <a:gdLst>
                <a:gd name="connsiteX0" fmla="*/ 59690 w 76200"/>
                <a:gd name="connsiteY0" fmla="*/ 0 h 140970"/>
                <a:gd name="connsiteX1" fmla="*/ 76200 w 76200"/>
                <a:gd name="connsiteY1" fmla="*/ 0 h 140970"/>
                <a:gd name="connsiteX2" fmla="*/ 16510 w 76200"/>
                <a:gd name="connsiteY2" fmla="*/ 140970 h 140970"/>
                <a:gd name="connsiteX3" fmla="*/ 0 w 76200"/>
                <a:gd name="connsiteY3" fmla="*/ 140970 h 140970"/>
                <a:gd name="connsiteX4" fmla="*/ 59690 w 76200"/>
                <a:gd name="connsiteY4" fmla="*/ 0 h 14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140970">
                  <a:moveTo>
                    <a:pt x="59690" y="0"/>
                  </a:moveTo>
                  <a:lnTo>
                    <a:pt x="76200" y="0"/>
                  </a:lnTo>
                  <a:lnTo>
                    <a:pt x="16510" y="140970"/>
                  </a:lnTo>
                  <a:lnTo>
                    <a:pt x="0" y="140970"/>
                  </a:lnTo>
                  <a:lnTo>
                    <a:pt x="5969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 220">
              <a:extLst>
                <a:ext uri="{FF2B5EF4-FFF2-40B4-BE49-F238E27FC236}">
                  <a16:creationId xmlns:a16="http://schemas.microsoft.com/office/drawing/2014/main" id="{13599DBC-3FDC-071A-FD72-17E982EA9314}"/>
                </a:ext>
              </a:extLst>
            </p:cNvPr>
            <p:cNvSpPr/>
            <p:nvPr/>
          </p:nvSpPr>
          <p:spPr>
            <a:xfrm>
              <a:off x="4009390" y="2532379"/>
              <a:ext cx="77469" cy="119380"/>
            </a:xfrm>
            <a:custGeom>
              <a:avLst/>
              <a:gdLst>
                <a:gd name="connsiteX0" fmla="*/ 15240 w 77469"/>
                <a:gd name="connsiteY0" fmla="*/ 73660 h 119380"/>
                <a:gd name="connsiteX1" fmla="*/ 15240 w 77469"/>
                <a:gd name="connsiteY1" fmla="*/ 119380 h 119380"/>
                <a:gd name="connsiteX2" fmla="*/ 0 w 77469"/>
                <a:gd name="connsiteY2" fmla="*/ 119380 h 119380"/>
                <a:gd name="connsiteX3" fmla="*/ 0 w 77469"/>
                <a:gd name="connsiteY3" fmla="*/ 0 h 119380"/>
                <a:gd name="connsiteX4" fmla="*/ 36830 w 77469"/>
                <a:gd name="connsiteY4" fmla="*/ 0 h 119380"/>
                <a:gd name="connsiteX5" fmla="*/ 77470 w 77469"/>
                <a:gd name="connsiteY5" fmla="*/ 36830 h 119380"/>
                <a:gd name="connsiteX6" fmla="*/ 36830 w 77469"/>
                <a:gd name="connsiteY6" fmla="*/ 73660 h 119380"/>
                <a:gd name="connsiteX7" fmla="*/ 16510 w 77469"/>
                <a:gd name="connsiteY7" fmla="*/ 73660 h 119380"/>
                <a:gd name="connsiteX8" fmla="*/ 15240 w 77469"/>
                <a:gd name="connsiteY8" fmla="*/ 15240 h 119380"/>
                <a:gd name="connsiteX9" fmla="*/ 15240 w 77469"/>
                <a:gd name="connsiteY9" fmla="*/ 60960 h 119380"/>
                <a:gd name="connsiteX10" fmla="*/ 36830 w 77469"/>
                <a:gd name="connsiteY10" fmla="*/ 60960 h 119380"/>
                <a:gd name="connsiteX11" fmla="*/ 59690 w 77469"/>
                <a:gd name="connsiteY11" fmla="*/ 38100 h 119380"/>
                <a:gd name="connsiteX12" fmla="*/ 35560 w 77469"/>
                <a:gd name="connsiteY12" fmla="*/ 15240 h 119380"/>
                <a:gd name="connsiteX13" fmla="*/ 15240 w 77469"/>
                <a:gd name="connsiteY13" fmla="*/ 1524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69" h="119380">
                  <a:moveTo>
                    <a:pt x="15240" y="73660"/>
                  </a:moveTo>
                  <a:lnTo>
                    <a:pt x="15240" y="119380"/>
                  </a:lnTo>
                  <a:lnTo>
                    <a:pt x="0" y="119380"/>
                  </a:lnTo>
                  <a:lnTo>
                    <a:pt x="0" y="0"/>
                  </a:lnTo>
                  <a:lnTo>
                    <a:pt x="36830" y="0"/>
                  </a:lnTo>
                  <a:cubicBezTo>
                    <a:pt x="62230" y="0"/>
                    <a:pt x="77470" y="13970"/>
                    <a:pt x="77470" y="36830"/>
                  </a:cubicBezTo>
                  <a:cubicBezTo>
                    <a:pt x="77470" y="59690"/>
                    <a:pt x="62230" y="73660"/>
                    <a:pt x="36830" y="73660"/>
                  </a:cubicBezTo>
                  <a:lnTo>
                    <a:pt x="16510" y="73660"/>
                  </a:lnTo>
                  <a:close/>
                  <a:moveTo>
                    <a:pt x="15240" y="15240"/>
                  </a:moveTo>
                  <a:lnTo>
                    <a:pt x="15240" y="60960"/>
                  </a:lnTo>
                  <a:lnTo>
                    <a:pt x="36830" y="60960"/>
                  </a:lnTo>
                  <a:cubicBezTo>
                    <a:pt x="52070" y="60960"/>
                    <a:pt x="59690" y="52070"/>
                    <a:pt x="59690" y="38100"/>
                  </a:cubicBezTo>
                  <a:cubicBezTo>
                    <a:pt x="59690" y="24130"/>
                    <a:pt x="50800" y="15240"/>
                    <a:pt x="35560" y="15240"/>
                  </a:cubicBezTo>
                  <a:lnTo>
                    <a:pt x="15240" y="152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 221">
              <a:extLst>
                <a:ext uri="{FF2B5EF4-FFF2-40B4-BE49-F238E27FC236}">
                  <a16:creationId xmlns:a16="http://schemas.microsoft.com/office/drawing/2014/main" id="{0DBC2CDD-594B-7801-C206-A3F29F4529F1}"/>
                </a:ext>
              </a:extLst>
            </p:cNvPr>
            <p:cNvSpPr/>
            <p:nvPr/>
          </p:nvSpPr>
          <p:spPr>
            <a:xfrm>
              <a:off x="4097020" y="2567939"/>
              <a:ext cx="69850" cy="85089"/>
            </a:xfrm>
            <a:custGeom>
              <a:avLst/>
              <a:gdLst>
                <a:gd name="connsiteX0" fmla="*/ 6350 w 69850"/>
                <a:gd name="connsiteY0" fmla="*/ 6350 h 85089"/>
                <a:gd name="connsiteX1" fmla="*/ 35560 w 69850"/>
                <a:gd name="connsiteY1" fmla="*/ 0 h 85089"/>
                <a:gd name="connsiteX2" fmla="*/ 69850 w 69850"/>
                <a:gd name="connsiteY2" fmla="*/ 31750 h 85089"/>
                <a:gd name="connsiteX3" fmla="*/ 69850 w 69850"/>
                <a:gd name="connsiteY3" fmla="*/ 83820 h 85089"/>
                <a:gd name="connsiteX4" fmla="*/ 55880 w 69850"/>
                <a:gd name="connsiteY4" fmla="*/ 83820 h 85089"/>
                <a:gd name="connsiteX5" fmla="*/ 55880 w 69850"/>
                <a:gd name="connsiteY5" fmla="*/ 73660 h 85089"/>
                <a:gd name="connsiteX6" fmla="*/ 55880 w 69850"/>
                <a:gd name="connsiteY6" fmla="*/ 67310 h 85089"/>
                <a:gd name="connsiteX7" fmla="*/ 55880 w 69850"/>
                <a:gd name="connsiteY7" fmla="*/ 67310 h 85089"/>
                <a:gd name="connsiteX8" fmla="*/ 26670 w 69850"/>
                <a:gd name="connsiteY8" fmla="*/ 85090 h 85089"/>
                <a:gd name="connsiteX9" fmla="*/ 0 w 69850"/>
                <a:gd name="connsiteY9" fmla="*/ 60960 h 85089"/>
                <a:gd name="connsiteX10" fmla="*/ 53340 w 69850"/>
                <a:gd name="connsiteY10" fmla="*/ 35560 h 85089"/>
                <a:gd name="connsiteX11" fmla="*/ 53340 w 69850"/>
                <a:gd name="connsiteY11" fmla="*/ 31750 h 85089"/>
                <a:gd name="connsiteX12" fmla="*/ 31750 w 69850"/>
                <a:gd name="connsiteY12" fmla="*/ 12700 h 85089"/>
                <a:gd name="connsiteX13" fmla="*/ 5080 w 69850"/>
                <a:gd name="connsiteY13" fmla="*/ 19050 h 85089"/>
                <a:gd name="connsiteX14" fmla="*/ 5080 w 69850"/>
                <a:gd name="connsiteY14" fmla="*/ 5080 h 85089"/>
                <a:gd name="connsiteX15" fmla="*/ 54610 w 69850"/>
                <a:gd name="connsiteY15" fmla="*/ 48260 h 85089"/>
                <a:gd name="connsiteX16" fmla="*/ 16510 w 69850"/>
                <a:gd name="connsiteY16" fmla="*/ 62230 h 85089"/>
                <a:gd name="connsiteX17" fmla="*/ 30480 w 69850"/>
                <a:gd name="connsiteY17" fmla="*/ 74930 h 85089"/>
                <a:gd name="connsiteX18" fmla="*/ 55880 w 69850"/>
                <a:gd name="connsiteY18" fmla="*/ 48260 h 85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850" h="85089">
                  <a:moveTo>
                    <a:pt x="6350" y="6350"/>
                  </a:moveTo>
                  <a:cubicBezTo>
                    <a:pt x="11430" y="3810"/>
                    <a:pt x="21590" y="0"/>
                    <a:pt x="35560" y="0"/>
                  </a:cubicBezTo>
                  <a:cubicBezTo>
                    <a:pt x="58420" y="0"/>
                    <a:pt x="69850" y="11430"/>
                    <a:pt x="69850" y="31750"/>
                  </a:cubicBezTo>
                  <a:lnTo>
                    <a:pt x="69850" y="83820"/>
                  </a:lnTo>
                  <a:lnTo>
                    <a:pt x="55880" y="83820"/>
                  </a:lnTo>
                  <a:lnTo>
                    <a:pt x="55880" y="73660"/>
                  </a:lnTo>
                  <a:cubicBezTo>
                    <a:pt x="55880" y="69850"/>
                    <a:pt x="55880" y="67310"/>
                    <a:pt x="55880" y="67310"/>
                  </a:cubicBezTo>
                  <a:lnTo>
                    <a:pt x="55880" y="67310"/>
                  </a:lnTo>
                  <a:cubicBezTo>
                    <a:pt x="55880" y="69850"/>
                    <a:pt x="45720" y="85090"/>
                    <a:pt x="26670" y="85090"/>
                  </a:cubicBezTo>
                  <a:cubicBezTo>
                    <a:pt x="7620" y="85090"/>
                    <a:pt x="0" y="76200"/>
                    <a:pt x="0" y="60960"/>
                  </a:cubicBezTo>
                  <a:cubicBezTo>
                    <a:pt x="0" y="45720"/>
                    <a:pt x="19050" y="30480"/>
                    <a:pt x="53340" y="35560"/>
                  </a:cubicBezTo>
                  <a:lnTo>
                    <a:pt x="53340" y="31750"/>
                  </a:lnTo>
                  <a:cubicBezTo>
                    <a:pt x="53340" y="17780"/>
                    <a:pt x="44450" y="12700"/>
                    <a:pt x="31750" y="12700"/>
                  </a:cubicBezTo>
                  <a:cubicBezTo>
                    <a:pt x="19050" y="12700"/>
                    <a:pt x="10160" y="16510"/>
                    <a:pt x="5080" y="19050"/>
                  </a:cubicBezTo>
                  <a:lnTo>
                    <a:pt x="5080" y="5080"/>
                  </a:lnTo>
                  <a:close/>
                  <a:moveTo>
                    <a:pt x="54610" y="48260"/>
                  </a:moveTo>
                  <a:cubicBezTo>
                    <a:pt x="27940" y="44450"/>
                    <a:pt x="16510" y="50800"/>
                    <a:pt x="16510" y="62230"/>
                  </a:cubicBezTo>
                  <a:cubicBezTo>
                    <a:pt x="16510" y="73660"/>
                    <a:pt x="21590" y="74930"/>
                    <a:pt x="30480" y="74930"/>
                  </a:cubicBezTo>
                  <a:cubicBezTo>
                    <a:pt x="44450" y="74930"/>
                    <a:pt x="55880" y="60960"/>
                    <a:pt x="55880" y="482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 222">
              <a:extLst>
                <a:ext uri="{FF2B5EF4-FFF2-40B4-BE49-F238E27FC236}">
                  <a16:creationId xmlns:a16="http://schemas.microsoft.com/office/drawing/2014/main" id="{26166B2E-6752-1066-A100-AC3994AE0FB5}"/>
                </a:ext>
              </a:extLst>
            </p:cNvPr>
            <p:cNvSpPr/>
            <p:nvPr/>
          </p:nvSpPr>
          <p:spPr>
            <a:xfrm>
              <a:off x="4193540" y="2567939"/>
              <a:ext cx="73659" cy="85089"/>
            </a:xfrm>
            <a:custGeom>
              <a:avLst/>
              <a:gdLst>
                <a:gd name="connsiteX0" fmla="*/ 13970 w 73659"/>
                <a:gd name="connsiteY0" fmla="*/ 2540 h 85089"/>
                <a:gd name="connsiteX1" fmla="*/ 13970 w 73659"/>
                <a:gd name="connsiteY1" fmla="*/ 13970 h 85089"/>
                <a:gd name="connsiteX2" fmla="*/ 13970 w 73659"/>
                <a:gd name="connsiteY2" fmla="*/ 20320 h 85089"/>
                <a:gd name="connsiteX3" fmla="*/ 13970 w 73659"/>
                <a:gd name="connsiteY3" fmla="*/ 20320 h 85089"/>
                <a:gd name="connsiteX4" fmla="*/ 45720 w 73659"/>
                <a:gd name="connsiteY4" fmla="*/ 0 h 85089"/>
                <a:gd name="connsiteX5" fmla="*/ 73660 w 73659"/>
                <a:gd name="connsiteY5" fmla="*/ 33020 h 85089"/>
                <a:gd name="connsiteX6" fmla="*/ 73660 w 73659"/>
                <a:gd name="connsiteY6" fmla="*/ 85090 h 85089"/>
                <a:gd name="connsiteX7" fmla="*/ 58420 w 73659"/>
                <a:gd name="connsiteY7" fmla="*/ 85090 h 85089"/>
                <a:gd name="connsiteX8" fmla="*/ 58420 w 73659"/>
                <a:gd name="connsiteY8" fmla="*/ 36830 h 85089"/>
                <a:gd name="connsiteX9" fmla="*/ 43180 w 73659"/>
                <a:gd name="connsiteY9" fmla="*/ 15240 h 85089"/>
                <a:gd name="connsiteX10" fmla="*/ 15240 w 73659"/>
                <a:gd name="connsiteY10" fmla="*/ 44450 h 85089"/>
                <a:gd name="connsiteX11" fmla="*/ 15240 w 73659"/>
                <a:gd name="connsiteY11" fmla="*/ 85090 h 85089"/>
                <a:gd name="connsiteX12" fmla="*/ 0 w 73659"/>
                <a:gd name="connsiteY12" fmla="*/ 85090 h 85089"/>
                <a:gd name="connsiteX13" fmla="*/ 0 w 73659"/>
                <a:gd name="connsiteY13" fmla="*/ 2540 h 85089"/>
                <a:gd name="connsiteX14" fmla="*/ 13970 w 73659"/>
                <a:gd name="connsiteY14" fmla="*/ 2540 h 85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659" h="85089">
                  <a:moveTo>
                    <a:pt x="13970" y="2540"/>
                  </a:moveTo>
                  <a:lnTo>
                    <a:pt x="13970" y="13970"/>
                  </a:lnTo>
                  <a:cubicBezTo>
                    <a:pt x="13970" y="17780"/>
                    <a:pt x="13970" y="20320"/>
                    <a:pt x="13970" y="20320"/>
                  </a:cubicBezTo>
                  <a:lnTo>
                    <a:pt x="13970" y="20320"/>
                  </a:lnTo>
                  <a:cubicBezTo>
                    <a:pt x="16510" y="12700"/>
                    <a:pt x="27940" y="0"/>
                    <a:pt x="45720" y="0"/>
                  </a:cubicBezTo>
                  <a:cubicBezTo>
                    <a:pt x="63500" y="0"/>
                    <a:pt x="73660" y="11430"/>
                    <a:pt x="73660" y="33020"/>
                  </a:cubicBezTo>
                  <a:lnTo>
                    <a:pt x="73660" y="85090"/>
                  </a:lnTo>
                  <a:lnTo>
                    <a:pt x="58420" y="85090"/>
                  </a:lnTo>
                  <a:lnTo>
                    <a:pt x="58420" y="36830"/>
                  </a:lnTo>
                  <a:cubicBezTo>
                    <a:pt x="58420" y="25400"/>
                    <a:pt x="55880" y="15240"/>
                    <a:pt x="43180" y="15240"/>
                  </a:cubicBezTo>
                  <a:cubicBezTo>
                    <a:pt x="30480" y="15240"/>
                    <a:pt x="15240" y="27940"/>
                    <a:pt x="15240" y="44450"/>
                  </a:cubicBezTo>
                  <a:lnTo>
                    <a:pt x="15240" y="85090"/>
                  </a:lnTo>
                  <a:lnTo>
                    <a:pt x="0" y="85090"/>
                  </a:lnTo>
                  <a:lnTo>
                    <a:pt x="0" y="2540"/>
                  </a:lnTo>
                  <a:lnTo>
                    <a:pt x="1397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 223">
              <a:extLst>
                <a:ext uri="{FF2B5EF4-FFF2-40B4-BE49-F238E27FC236}">
                  <a16:creationId xmlns:a16="http://schemas.microsoft.com/office/drawing/2014/main" id="{CB62FC84-F94D-A14E-1375-073ACCCDAD02}"/>
                </a:ext>
              </a:extLst>
            </p:cNvPr>
            <p:cNvSpPr/>
            <p:nvPr/>
          </p:nvSpPr>
          <p:spPr>
            <a:xfrm>
              <a:off x="4282440" y="2546350"/>
              <a:ext cx="57150" cy="109220"/>
            </a:xfrm>
            <a:custGeom>
              <a:avLst/>
              <a:gdLst>
                <a:gd name="connsiteX0" fmla="*/ 13970 w 57150"/>
                <a:gd name="connsiteY0" fmla="*/ 24130 h 109220"/>
                <a:gd name="connsiteX1" fmla="*/ 13970 w 57150"/>
                <a:gd name="connsiteY1" fmla="*/ 0 h 109220"/>
                <a:gd name="connsiteX2" fmla="*/ 29210 w 57150"/>
                <a:gd name="connsiteY2" fmla="*/ 0 h 109220"/>
                <a:gd name="connsiteX3" fmla="*/ 29210 w 57150"/>
                <a:gd name="connsiteY3" fmla="*/ 24130 h 109220"/>
                <a:gd name="connsiteX4" fmla="*/ 54610 w 57150"/>
                <a:gd name="connsiteY4" fmla="*/ 24130 h 109220"/>
                <a:gd name="connsiteX5" fmla="*/ 54610 w 57150"/>
                <a:gd name="connsiteY5" fmla="*/ 36830 h 109220"/>
                <a:gd name="connsiteX6" fmla="*/ 29210 w 57150"/>
                <a:gd name="connsiteY6" fmla="*/ 36830 h 109220"/>
                <a:gd name="connsiteX7" fmla="*/ 29210 w 57150"/>
                <a:gd name="connsiteY7" fmla="*/ 80010 h 109220"/>
                <a:gd name="connsiteX8" fmla="*/ 41910 w 57150"/>
                <a:gd name="connsiteY8" fmla="*/ 95250 h 109220"/>
                <a:gd name="connsiteX9" fmla="*/ 57150 w 57150"/>
                <a:gd name="connsiteY9" fmla="*/ 91440 h 109220"/>
                <a:gd name="connsiteX10" fmla="*/ 57150 w 57150"/>
                <a:gd name="connsiteY10" fmla="*/ 105410 h 109220"/>
                <a:gd name="connsiteX11" fmla="*/ 38100 w 57150"/>
                <a:gd name="connsiteY11" fmla="*/ 109220 h 109220"/>
                <a:gd name="connsiteX12" fmla="*/ 13970 w 57150"/>
                <a:gd name="connsiteY12" fmla="*/ 85090 h 109220"/>
                <a:gd name="connsiteX13" fmla="*/ 13970 w 57150"/>
                <a:gd name="connsiteY13" fmla="*/ 38100 h 109220"/>
                <a:gd name="connsiteX14" fmla="*/ 0 w 57150"/>
                <a:gd name="connsiteY14" fmla="*/ 38100 h 109220"/>
                <a:gd name="connsiteX15" fmla="*/ 0 w 57150"/>
                <a:gd name="connsiteY15" fmla="*/ 25400 h 109220"/>
                <a:gd name="connsiteX16" fmla="*/ 13970 w 57150"/>
                <a:gd name="connsiteY16" fmla="*/ 25400 h 109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7150" h="109220">
                  <a:moveTo>
                    <a:pt x="13970" y="24130"/>
                  </a:moveTo>
                  <a:lnTo>
                    <a:pt x="13970" y="0"/>
                  </a:lnTo>
                  <a:lnTo>
                    <a:pt x="29210" y="0"/>
                  </a:lnTo>
                  <a:lnTo>
                    <a:pt x="29210" y="24130"/>
                  </a:lnTo>
                  <a:lnTo>
                    <a:pt x="54610" y="24130"/>
                  </a:lnTo>
                  <a:lnTo>
                    <a:pt x="54610" y="36830"/>
                  </a:lnTo>
                  <a:lnTo>
                    <a:pt x="29210" y="36830"/>
                  </a:lnTo>
                  <a:lnTo>
                    <a:pt x="29210" y="80010"/>
                  </a:lnTo>
                  <a:cubicBezTo>
                    <a:pt x="29210" y="91440"/>
                    <a:pt x="34290" y="95250"/>
                    <a:pt x="41910" y="95250"/>
                  </a:cubicBezTo>
                  <a:cubicBezTo>
                    <a:pt x="49530" y="95250"/>
                    <a:pt x="53340" y="93980"/>
                    <a:pt x="57150" y="91440"/>
                  </a:cubicBezTo>
                  <a:lnTo>
                    <a:pt x="57150" y="105410"/>
                  </a:lnTo>
                  <a:cubicBezTo>
                    <a:pt x="53340" y="107950"/>
                    <a:pt x="46990" y="109220"/>
                    <a:pt x="38100" y="109220"/>
                  </a:cubicBezTo>
                  <a:cubicBezTo>
                    <a:pt x="26670" y="109220"/>
                    <a:pt x="13970" y="102870"/>
                    <a:pt x="13970" y="85090"/>
                  </a:cubicBezTo>
                  <a:lnTo>
                    <a:pt x="13970" y="38100"/>
                  </a:lnTo>
                  <a:lnTo>
                    <a:pt x="0" y="38100"/>
                  </a:lnTo>
                  <a:lnTo>
                    <a:pt x="0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 224">
              <a:extLst>
                <a:ext uri="{FF2B5EF4-FFF2-40B4-BE49-F238E27FC236}">
                  <a16:creationId xmlns:a16="http://schemas.microsoft.com/office/drawing/2014/main" id="{FF000886-51C2-2BC8-6291-4433D03CF1DA}"/>
                </a:ext>
              </a:extLst>
            </p:cNvPr>
            <p:cNvSpPr/>
            <p:nvPr/>
          </p:nvSpPr>
          <p:spPr>
            <a:xfrm>
              <a:off x="4351020" y="2567939"/>
              <a:ext cx="85089" cy="86360"/>
            </a:xfrm>
            <a:custGeom>
              <a:avLst/>
              <a:gdLst>
                <a:gd name="connsiteX0" fmla="*/ 85090 w 85089"/>
                <a:gd name="connsiteY0" fmla="*/ 43180 h 86360"/>
                <a:gd name="connsiteX1" fmla="*/ 41910 w 85089"/>
                <a:gd name="connsiteY1" fmla="*/ 86360 h 86360"/>
                <a:gd name="connsiteX2" fmla="*/ 0 w 85089"/>
                <a:gd name="connsiteY2" fmla="*/ 43180 h 86360"/>
                <a:gd name="connsiteX3" fmla="*/ 41910 w 85089"/>
                <a:gd name="connsiteY3" fmla="*/ 0 h 86360"/>
                <a:gd name="connsiteX4" fmla="*/ 85090 w 85089"/>
                <a:gd name="connsiteY4" fmla="*/ 43180 h 86360"/>
                <a:gd name="connsiteX5" fmla="*/ 69850 w 85089"/>
                <a:gd name="connsiteY5" fmla="*/ 43180 h 86360"/>
                <a:gd name="connsiteX6" fmla="*/ 41910 w 85089"/>
                <a:gd name="connsiteY6" fmla="*/ 12700 h 86360"/>
                <a:gd name="connsiteX7" fmla="*/ 13970 w 85089"/>
                <a:gd name="connsiteY7" fmla="*/ 43180 h 86360"/>
                <a:gd name="connsiteX8" fmla="*/ 41910 w 85089"/>
                <a:gd name="connsiteY8" fmla="*/ 73660 h 86360"/>
                <a:gd name="connsiteX9" fmla="*/ 69850 w 85089"/>
                <a:gd name="connsiteY9" fmla="*/ 43180 h 8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089" h="86360">
                  <a:moveTo>
                    <a:pt x="85090" y="43180"/>
                  </a:moveTo>
                  <a:cubicBezTo>
                    <a:pt x="85090" y="68580"/>
                    <a:pt x="67310" y="86360"/>
                    <a:pt x="41910" y="86360"/>
                  </a:cubicBezTo>
                  <a:cubicBezTo>
                    <a:pt x="16510" y="86360"/>
                    <a:pt x="0" y="68580"/>
                    <a:pt x="0" y="43180"/>
                  </a:cubicBezTo>
                  <a:cubicBezTo>
                    <a:pt x="0" y="17780"/>
                    <a:pt x="17780" y="0"/>
                    <a:pt x="41910" y="0"/>
                  </a:cubicBezTo>
                  <a:cubicBezTo>
                    <a:pt x="66040" y="0"/>
                    <a:pt x="85090" y="17780"/>
                    <a:pt x="85090" y="43180"/>
                  </a:cubicBezTo>
                  <a:close/>
                  <a:moveTo>
                    <a:pt x="69850" y="43180"/>
                  </a:moveTo>
                  <a:cubicBezTo>
                    <a:pt x="69850" y="25400"/>
                    <a:pt x="58420" y="12700"/>
                    <a:pt x="41910" y="12700"/>
                  </a:cubicBezTo>
                  <a:cubicBezTo>
                    <a:pt x="25400" y="12700"/>
                    <a:pt x="13970" y="25400"/>
                    <a:pt x="13970" y="43180"/>
                  </a:cubicBezTo>
                  <a:cubicBezTo>
                    <a:pt x="13970" y="60960"/>
                    <a:pt x="25400" y="73660"/>
                    <a:pt x="41910" y="73660"/>
                  </a:cubicBezTo>
                  <a:cubicBezTo>
                    <a:pt x="58420" y="73660"/>
                    <a:pt x="69850" y="60960"/>
                    <a:pt x="6985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 225">
              <a:extLst>
                <a:ext uri="{FF2B5EF4-FFF2-40B4-BE49-F238E27FC236}">
                  <a16:creationId xmlns:a16="http://schemas.microsoft.com/office/drawing/2014/main" id="{78992BEB-C5C8-6876-DEAF-8945001D1DAF}"/>
                </a:ext>
              </a:extLst>
            </p:cNvPr>
            <p:cNvSpPr/>
            <p:nvPr/>
          </p:nvSpPr>
          <p:spPr>
            <a:xfrm>
              <a:off x="4458970" y="2567939"/>
              <a:ext cx="73659" cy="85089"/>
            </a:xfrm>
            <a:custGeom>
              <a:avLst/>
              <a:gdLst>
                <a:gd name="connsiteX0" fmla="*/ 13970 w 73659"/>
                <a:gd name="connsiteY0" fmla="*/ 2540 h 85089"/>
                <a:gd name="connsiteX1" fmla="*/ 13970 w 73659"/>
                <a:gd name="connsiteY1" fmla="*/ 13970 h 85089"/>
                <a:gd name="connsiteX2" fmla="*/ 13970 w 73659"/>
                <a:gd name="connsiteY2" fmla="*/ 20320 h 85089"/>
                <a:gd name="connsiteX3" fmla="*/ 13970 w 73659"/>
                <a:gd name="connsiteY3" fmla="*/ 20320 h 85089"/>
                <a:gd name="connsiteX4" fmla="*/ 45720 w 73659"/>
                <a:gd name="connsiteY4" fmla="*/ 0 h 85089"/>
                <a:gd name="connsiteX5" fmla="*/ 73660 w 73659"/>
                <a:gd name="connsiteY5" fmla="*/ 33020 h 85089"/>
                <a:gd name="connsiteX6" fmla="*/ 73660 w 73659"/>
                <a:gd name="connsiteY6" fmla="*/ 85090 h 85089"/>
                <a:gd name="connsiteX7" fmla="*/ 58420 w 73659"/>
                <a:gd name="connsiteY7" fmla="*/ 85090 h 85089"/>
                <a:gd name="connsiteX8" fmla="*/ 58420 w 73659"/>
                <a:gd name="connsiteY8" fmla="*/ 36830 h 85089"/>
                <a:gd name="connsiteX9" fmla="*/ 43180 w 73659"/>
                <a:gd name="connsiteY9" fmla="*/ 15240 h 85089"/>
                <a:gd name="connsiteX10" fmla="*/ 15240 w 73659"/>
                <a:gd name="connsiteY10" fmla="*/ 44450 h 85089"/>
                <a:gd name="connsiteX11" fmla="*/ 15240 w 73659"/>
                <a:gd name="connsiteY11" fmla="*/ 85090 h 85089"/>
                <a:gd name="connsiteX12" fmla="*/ 0 w 73659"/>
                <a:gd name="connsiteY12" fmla="*/ 85090 h 85089"/>
                <a:gd name="connsiteX13" fmla="*/ 0 w 73659"/>
                <a:gd name="connsiteY13" fmla="*/ 2540 h 85089"/>
                <a:gd name="connsiteX14" fmla="*/ 13970 w 73659"/>
                <a:gd name="connsiteY14" fmla="*/ 2540 h 85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659" h="85089">
                  <a:moveTo>
                    <a:pt x="13970" y="2540"/>
                  </a:moveTo>
                  <a:lnTo>
                    <a:pt x="13970" y="13970"/>
                  </a:lnTo>
                  <a:cubicBezTo>
                    <a:pt x="13970" y="17780"/>
                    <a:pt x="13970" y="20320"/>
                    <a:pt x="13970" y="20320"/>
                  </a:cubicBezTo>
                  <a:lnTo>
                    <a:pt x="13970" y="20320"/>
                  </a:lnTo>
                  <a:cubicBezTo>
                    <a:pt x="16510" y="12700"/>
                    <a:pt x="27940" y="0"/>
                    <a:pt x="45720" y="0"/>
                  </a:cubicBezTo>
                  <a:cubicBezTo>
                    <a:pt x="63500" y="0"/>
                    <a:pt x="73660" y="11430"/>
                    <a:pt x="73660" y="33020"/>
                  </a:cubicBezTo>
                  <a:lnTo>
                    <a:pt x="73660" y="85090"/>
                  </a:lnTo>
                  <a:lnTo>
                    <a:pt x="58420" y="85090"/>
                  </a:lnTo>
                  <a:lnTo>
                    <a:pt x="58420" y="36830"/>
                  </a:lnTo>
                  <a:cubicBezTo>
                    <a:pt x="58420" y="25400"/>
                    <a:pt x="55880" y="15240"/>
                    <a:pt x="43180" y="15240"/>
                  </a:cubicBezTo>
                  <a:cubicBezTo>
                    <a:pt x="30480" y="15240"/>
                    <a:pt x="15240" y="27940"/>
                    <a:pt x="15240" y="44450"/>
                  </a:cubicBezTo>
                  <a:lnTo>
                    <a:pt x="15240" y="85090"/>
                  </a:lnTo>
                  <a:lnTo>
                    <a:pt x="0" y="85090"/>
                  </a:lnTo>
                  <a:lnTo>
                    <a:pt x="0" y="2540"/>
                  </a:lnTo>
                  <a:lnTo>
                    <a:pt x="1397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 226">
              <a:extLst>
                <a:ext uri="{FF2B5EF4-FFF2-40B4-BE49-F238E27FC236}">
                  <a16:creationId xmlns:a16="http://schemas.microsoft.com/office/drawing/2014/main" id="{F66786FA-2FDD-0A31-4F88-1CA702B36B83}"/>
                </a:ext>
              </a:extLst>
            </p:cNvPr>
            <p:cNvSpPr/>
            <p:nvPr/>
          </p:nvSpPr>
          <p:spPr>
            <a:xfrm>
              <a:off x="4556759" y="2569210"/>
              <a:ext cx="77470" cy="86360"/>
            </a:xfrm>
            <a:custGeom>
              <a:avLst/>
              <a:gdLst>
                <a:gd name="connsiteX0" fmla="*/ 74930 w 77470"/>
                <a:gd name="connsiteY0" fmla="*/ 38100 h 86360"/>
                <a:gd name="connsiteX1" fmla="*/ 74930 w 77470"/>
                <a:gd name="connsiteY1" fmla="*/ 45720 h 86360"/>
                <a:gd name="connsiteX2" fmla="*/ 13970 w 77470"/>
                <a:gd name="connsiteY2" fmla="*/ 45720 h 86360"/>
                <a:gd name="connsiteX3" fmla="*/ 43180 w 77470"/>
                <a:gd name="connsiteY3" fmla="*/ 72390 h 86360"/>
                <a:gd name="connsiteX4" fmla="*/ 73660 w 77470"/>
                <a:gd name="connsiteY4" fmla="*/ 64770 h 86360"/>
                <a:gd name="connsiteX5" fmla="*/ 73660 w 77470"/>
                <a:gd name="connsiteY5" fmla="*/ 78740 h 86360"/>
                <a:gd name="connsiteX6" fmla="*/ 43180 w 77470"/>
                <a:gd name="connsiteY6" fmla="*/ 86360 h 86360"/>
                <a:gd name="connsiteX7" fmla="*/ 0 w 77470"/>
                <a:gd name="connsiteY7" fmla="*/ 43180 h 86360"/>
                <a:gd name="connsiteX8" fmla="*/ 40640 w 77470"/>
                <a:gd name="connsiteY8" fmla="*/ 0 h 86360"/>
                <a:gd name="connsiteX9" fmla="*/ 77470 w 77470"/>
                <a:gd name="connsiteY9" fmla="*/ 38100 h 86360"/>
                <a:gd name="connsiteX10" fmla="*/ 36830 w 77470"/>
                <a:gd name="connsiteY10" fmla="*/ 11430 h 86360"/>
                <a:gd name="connsiteX11" fmla="*/ 12700 w 77470"/>
                <a:gd name="connsiteY11" fmla="*/ 34290 h 86360"/>
                <a:gd name="connsiteX12" fmla="*/ 59690 w 77470"/>
                <a:gd name="connsiteY12" fmla="*/ 34290 h 86360"/>
                <a:gd name="connsiteX13" fmla="*/ 36830 w 77470"/>
                <a:gd name="connsiteY13" fmla="*/ 11430 h 8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70" h="86360">
                  <a:moveTo>
                    <a:pt x="74930" y="38100"/>
                  </a:moveTo>
                  <a:cubicBezTo>
                    <a:pt x="74930" y="41910"/>
                    <a:pt x="74930" y="44450"/>
                    <a:pt x="74930" y="45720"/>
                  </a:cubicBezTo>
                  <a:lnTo>
                    <a:pt x="13970" y="45720"/>
                  </a:lnTo>
                  <a:cubicBezTo>
                    <a:pt x="13970" y="62230"/>
                    <a:pt x="25400" y="72390"/>
                    <a:pt x="43180" y="72390"/>
                  </a:cubicBezTo>
                  <a:cubicBezTo>
                    <a:pt x="60960" y="72390"/>
                    <a:pt x="66040" y="68580"/>
                    <a:pt x="73660" y="64770"/>
                  </a:cubicBezTo>
                  <a:lnTo>
                    <a:pt x="73660" y="78740"/>
                  </a:lnTo>
                  <a:cubicBezTo>
                    <a:pt x="67310" y="82550"/>
                    <a:pt x="55880" y="86360"/>
                    <a:pt x="43180" y="86360"/>
                  </a:cubicBezTo>
                  <a:cubicBezTo>
                    <a:pt x="16510" y="86360"/>
                    <a:pt x="0" y="68580"/>
                    <a:pt x="0" y="43180"/>
                  </a:cubicBezTo>
                  <a:cubicBezTo>
                    <a:pt x="0" y="17780"/>
                    <a:pt x="17780" y="0"/>
                    <a:pt x="40640" y="0"/>
                  </a:cubicBezTo>
                  <a:cubicBezTo>
                    <a:pt x="63500" y="0"/>
                    <a:pt x="77470" y="17780"/>
                    <a:pt x="77470" y="38100"/>
                  </a:cubicBezTo>
                  <a:close/>
                  <a:moveTo>
                    <a:pt x="36830" y="11430"/>
                  </a:moveTo>
                  <a:cubicBezTo>
                    <a:pt x="22860" y="11430"/>
                    <a:pt x="13970" y="22860"/>
                    <a:pt x="12700" y="34290"/>
                  </a:cubicBezTo>
                  <a:lnTo>
                    <a:pt x="59690" y="34290"/>
                  </a:lnTo>
                  <a:cubicBezTo>
                    <a:pt x="59690" y="22860"/>
                    <a:pt x="52070" y="11430"/>
                    <a:pt x="3683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 227">
              <a:extLst>
                <a:ext uri="{FF2B5EF4-FFF2-40B4-BE49-F238E27FC236}">
                  <a16:creationId xmlns:a16="http://schemas.microsoft.com/office/drawing/2014/main" id="{64EAEBEF-9372-13AA-26F0-EEFA0CA06F4E}"/>
                </a:ext>
              </a:extLst>
            </p:cNvPr>
            <p:cNvSpPr/>
            <p:nvPr/>
          </p:nvSpPr>
          <p:spPr>
            <a:xfrm>
              <a:off x="4681220" y="2532379"/>
              <a:ext cx="77470" cy="121920"/>
            </a:xfrm>
            <a:custGeom>
              <a:avLst/>
              <a:gdLst>
                <a:gd name="connsiteX0" fmla="*/ 7620 w 77470"/>
                <a:gd name="connsiteY0" fmla="*/ 7620 h 121920"/>
                <a:gd name="connsiteX1" fmla="*/ 34290 w 77470"/>
                <a:gd name="connsiteY1" fmla="*/ 0 h 121920"/>
                <a:gd name="connsiteX2" fmla="*/ 72390 w 77470"/>
                <a:gd name="connsiteY2" fmla="*/ 38100 h 121920"/>
                <a:gd name="connsiteX3" fmla="*/ 30480 w 77470"/>
                <a:gd name="connsiteY3" fmla="*/ 107950 h 121920"/>
                <a:gd name="connsiteX4" fmla="*/ 77470 w 77470"/>
                <a:gd name="connsiteY4" fmla="*/ 107950 h 121920"/>
                <a:gd name="connsiteX5" fmla="*/ 77470 w 77470"/>
                <a:gd name="connsiteY5" fmla="*/ 121920 h 121920"/>
                <a:gd name="connsiteX6" fmla="*/ 0 w 77470"/>
                <a:gd name="connsiteY6" fmla="*/ 121920 h 121920"/>
                <a:gd name="connsiteX7" fmla="*/ 54610 w 77470"/>
                <a:gd name="connsiteY7" fmla="*/ 39370 h 121920"/>
                <a:gd name="connsiteX8" fmla="*/ 30480 w 77470"/>
                <a:gd name="connsiteY8" fmla="*/ 16510 h 121920"/>
                <a:gd name="connsiteX9" fmla="*/ 5080 w 77470"/>
                <a:gd name="connsiteY9" fmla="*/ 24130 h 121920"/>
                <a:gd name="connsiteX10" fmla="*/ 5080 w 77470"/>
                <a:gd name="connsiteY10" fmla="*/ 8890 h 121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470" h="121920">
                  <a:moveTo>
                    <a:pt x="7620" y="7620"/>
                  </a:moveTo>
                  <a:cubicBezTo>
                    <a:pt x="13970" y="2540"/>
                    <a:pt x="24130" y="0"/>
                    <a:pt x="34290" y="0"/>
                  </a:cubicBezTo>
                  <a:cubicBezTo>
                    <a:pt x="57150" y="0"/>
                    <a:pt x="72390" y="15240"/>
                    <a:pt x="72390" y="38100"/>
                  </a:cubicBezTo>
                  <a:cubicBezTo>
                    <a:pt x="72390" y="60960"/>
                    <a:pt x="53340" y="82550"/>
                    <a:pt x="30480" y="107950"/>
                  </a:cubicBezTo>
                  <a:lnTo>
                    <a:pt x="77470" y="107950"/>
                  </a:lnTo>
                  <a:lnTo>
                    <a:pt x="77470" y="121920"/>
                  </a:lnTo>
                  <a:lnTo>
                    <a:pt x="0" y="121920"/>
                  </a:lnTo>
                  <a:cubicBezTo>
                    <a:pt x="35560" y="82550"/>
                    <a:pt x="54610" y="60960"/>
                    <a:pt x="54610" y="39370"/>
                  </a:cubicBezTo>
                  <a:cubicBezTo>
                    <a:pt x="54610" y="17780"/>
                    <a:pt x="45720" y="16510"/>
                    <a:pt x="30480" y="16510"/>
                  </a:cubicBezTo>
                  <a:cubicBezTo>
                    <a:pt x="15240" y="16510"/>
                    <a:pt x="11430" y="20320"/>
                    <a:pt x="5080" y="24130"/>
                  </a:cubicBezTo>
                  <a:lnTo>
                    <a:pt x="5080" y="88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 228">
              <a:extLst>
                <a:ext uri="{FF2B5EF4-FFF2-40B4-BE49-F238E27FC236}">
                  <a16:creationId xmlns:a16="http://schemas.microsoft.com/office/drawing/2014/main" id="{FBDD0377-DDAA-CE73-9F34-EFD5A7855E5B}"/>
                </a:ext>
              </a:extLst>
            </p:cNvPr>
            <p:cNvSpPr/>
            <p:nvPr/>
          </p:nvSpPr>
          <p:spPr>
            <a:xfrm>
              <a:off x="4780279" y="2532379"/>
              <a:ext cx="88900" cy="121920"/>
            </a:xfrm>
            <a:custGeom>
              <a:avLst/>
              <a:gdLst>
                <a:gd name="connsiteX0" fmla="*/ 44450 w 88900"/>
                <a:gd name="connsiteY0" fmla="*/ 0 h 121920"/>
                <a:gd name="connsiteX1" fmla="*/ 88900 w 88900"/>
                <a:gd name="connsiteY1" fmla="*/ 60960 h 121920"/>
                <a:gd name="connsiteX2" fmla="*/ 44450 w 88900"/>
                <a:gd name="connsiteY2" fmla="*/ 121920 h 121920"/>
                <a:gd name="connsiteX3" fmla="*/ 0 w 88900"/>
                <a:gd name="connsiteY3" fmla="*/ 60960 h 121920"/>
                <a:gd name="connsiteX4" fmla="*/ 44450 w 88900"/>
                <a:gd name="connsiteY4" fmla="*/ 0 h 121920"/>
                <a:gd name="connsiteX5" fmla="*/ 44450 w 88900"/>
                <a:gd name="connsiteY5" fmla="*/ 107950 h 121920"/>
                <a:gd name="connsiteX6" fmla="*/ 73660 w 88900"/>
                <a:gd name="connsiteY6" fmla="*/ 60960 h 121920"/>
                <a:gd name="connsiteX7" fmla="*/ 44450 w 88900"/>
                <a:gd name="connsiteY7" fmla="*/ 13970 h 121920"/>
                <a:gd name="connsiteX8" fmla="*/ 15240 w 88900"/>
                <a:gd name="connsiteY8" fmla="*/ 60960 h 121920"/>
                <a:gd name="connsiteX9" fmla="*/ 44450 w 88900"/>
                <a:gd name="connsiteY9" fmla="*/ 107950 h 121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900" h="121920">
                  <a:moveTo>
                    <a:pt x="44450" y="0"/>
                  </a:moveTo>
                  <a:cubicBezTo>
                    <a:pt x="72390" y="0"/>
                    <a:pt x="88900" y="26670"/>
                    <a:pt x="88900" y="60960"/>
                  </a:cubicBezTo>
                  <a:cubicBezTo>
                    <a:pt x="88900" y="95250"/>
                    <a:pt x="71120" y="121920"/>
                    <a:pt x="44450" y="121920"/>
                  </a:cubicBezTo>
                  <a:cubicBezTo>
                    <a:pt x="17780" y="121920"/>
                    <a:pt x="0" y="95250"/>
                    <a:pt x="0" y="60960"/>
                  </a:cubicBezTo>
                  <a:cubicBezTo>
                    <a:pt x="0" y="26670"/>
                    <a:pt x="17780" y="0"/>
                    <a:pt x="44450" y="0"/>
                  </a:cubicBezTo>
                  <a:close/>
                  <a:moveTo>
                    <a:pt x="44450" y="107950"/>
                  </a:moveTo>
                  <a:cubicBezTo>
                    <a:pt x="62230" y="107950"/>
                    <a:pt x="73660" y="88900"/>
                    <a:pt x="73660" y="60960"/>
                  </a:cubicBezTo>
                  <a:cubicBezTo>
                    <a:pt x="73660" y="33020"/>
                    <a:pt x="62230" y="13970"/>
                    <a:pt x="44450" y="13970"/>
                  </a:cubicBezTo>
                  <a:cubicBezTo>
                    <a:pt x="26670" y="13970"/>
                    <a:pt x="15240" y="33020"/>
                    <a:pt x="15240" y="60960"/>
                  </a:cubicBezTo>
                  <a:cubicBezTo>
                    <a:pt x="15240" y="88900"/>
                    <a:pt x="26670" y="107950"/>
                    <a:pt x="4445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 229">
              <a:extLst>
                <a:ext uri="{FF2B5EF4-FFF2-40B4-BE49-F238E27FC236}">
                  <a16:creationId xmlns:a16="http://schemas.microsoft.com/office/drawing/2014/main" id="{D1A4A279-2682-9DC3-B084-865403AED9BE}"/>
                </a:ext>
              </a:extLst>
            </p:cNvPr>
            <p:cNvSpPr/>
            <p:nvPr/>
          </p:nvSpPr>
          <p:spPr>
            <a:xfrm>
              <a:off x="4892040" y="2531110"/>
              <a:ext cx="76200" cy="123189"/>
            </a:xfrm>
            <a:custGeom>
              <a:avLst/>
              <a:gdLst>
                <a:gd name="connsiteX0" fmla="*/ 2540 w 76200"/>
                <a:gd name="connsiteY0" fmla="*/ 30480 h 123189"/>
                <a:gd name="connsiteX1" fmla="*/ 38100 w 76200"/>
                <a:gd name="connsiteY1" fmla="*/ 0 h 123189"/>
                <a:gd name="connsiteX2" fmla="*/ 73660 w 76200"/>
                <a:gd name="connsiteY2" fmla="*/ 30480 h 123189"/>
                <a:gd name="connsiteX3" fmla="*/ 50800 w 76200"/>
                <a:gd name="connsiteY3" fmla="*/ 60960 h 123189"/>
                <a:gd name="connsiteX4" fmla="*/ 76200 w 76200"/>
                <a:gd name="connsiteY4" fmla="*/ 92710 h 123189"/>
                <a:gd name="connsiteX5" fmla="*/ 38100 w 76200"/>
                <a:gd name="connsiteY5" fmla="*/ 123190 h 123189"/>
                <a:gd name="connsiteX6" fmla="*/ 0 w 76200"/>
                <a:gd name="connsiteY6" fmla="*/ 92710 h 123189"/>
                <a:gd name="connsiteX7" fmla="*/ 25400 w 76200"/>
                <a:gd name="connsiteY7" fmla="*/ 60960 h 123189"/>
                <a:gd name="connsiteX8" fmla="*/ 2540 w 76200"/>
                <a:gd name="connsiteY8" fmla="*/ 30480 h 123189"/>
                <a:gd name="connsiteX9" fmla="*/ 38100 w 76200"/>
                <a:gd name="connsiteY9" fmla="*/ 110490 h 123189"/>
                <a:gd name="connsiteX10" fmla="*/ 60960 w 76200"/>
                <a:gd name="connsiteY10" fmla="*/ 91440 h 123189"/>
                <a:gd name="connsiteX11" fmla="*/ 38100 w 76200"/>
                <a:gd name="connsiteY11" fmla="*/ 67310 h 123189"/>
                <a:gd name="connsiteX12" fmla="*/ 15240 w 76200"/>
                <a:gd name="connsiteY12" fmla="*/ 91440 h 123189"/>
                <a:gd name="connsiteX13" fmla="*/ 38100 w 76200"/>
                <a:gd name="connsiteY13" fmla="*/ 110490 h 123189"/>
                <a:gd name="connsiteX14" fmla="*/ 38100 w 76200"/>
                <a:gd name="connsiteY14" fmla="*/ 54610 h 123189"/>
                <a:gd name="connsiteX15" fmla="*/ 58420 w 76200"/>
                <a:gd name="connsiteY15" fmla="*/ 31750 h 123189"/>
                <a:gd name="connsiteX16" fmla="*/ 38100 w 76200"/>
                <a:gd name="connsiteY16" fmla="*/ 13970 h 123189"/>
                <a:gd name="connsiteX17" fmla="*/ 17780 w 76200"/>
                <a:gd name="connsiteY17" fmla="*/ 31750 h 123189"/>
                <a:gd name="connsiteX18" fmla="*/ 38100 w 76200"/>
                <a:gd name="connsiteY18" fmla="*/ 54610 h 12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200" h="123189">
                  <a:moveTo>
                    <a:pt x="2540" y="30480"/>
                  </a:moveTo>
                  <a:cubicBezTo>
                    <a:pt x="2540" y="12700"/>
                    <a:pt x="17780" y="0"/>
                    <a:pt x="38100" y="0"/>
                  </a:cubicBezTo>
                  <a:cubicBezTo>
                    <a:pt x="58420" y="0"/>
                    <a:pt x="73660" y="12700"/>
                    <a:pt x="73660" y="30480"/>
                  </a:cubicBezTo>
                  <a:cubicBezTo>
                    <a:pt x="73660" y="48260"/>
                    <a:pt x="60960" y="57150"/>
                    <a:pt x="50800" y="60960"/>
                  </a:cubicBezTo>
                  <a:cubicBezTo>
                    <a:pt x="62230" y="66040"/>
                    <a:pt x="76200" y="76200"/>
                    <a:pt x="76200" y="92710"/>
                  </a:cubicBezTo>
                  <a:cubicBezTo>
                    <a:pt x="76200" y="109220"/>
                    <a:pt x="60960" y="123190"/>
                    <a:pt x="38100" y="123190"/>
                  </a:cubicBezTo>
                  <a:cubicBezTo>
                    <a:pt x="15240" y="123190"/>
                    <a:pt x="0" y="110490"/>
                    <a:pt x="0" y="92710"/>
                  </a:cubicBezTo>
                  <a:cubicBezTo>
                    <a:pt x="0" y="74930"/>
                    <a:pt x="12700" y="66040"/>
                    <a:pt x="25400" y="60960"/>
                  </a:cubicBezTo>
                  <a:cubicBezTo>
                    <a:pt x="15240" y="57150"/>
                    <a:pt x="2540" y="45720"/>
                    <a:pt x="2540" y="30480"/>
                  </a:cubicBezTo>
                  <a:close/>
                  <a:moveTo>
                    <a:pt x="38100" y="110490"/>
                  </a:moveTo>
                  <a:cubicBezTo>
                    <a:pt x="50800" y="110490"/>
                    <a:pt x="60960" y="102870"/>
                    <a:pt x="60960" y="91440"/>
                  </a:cubicBezTo>
                  <a:cubicBezTo>
                    <a:pt x="60960" y="80010"/>
                    <a:pt x="50800" y="72390"/>
                    <a:pt x="38100" y="67310"/>
                  </a:cubicBezTo>
                  <a:cubicBezTo>
                    <a:pt x="25400" y="72390"/>
                    <a:pt x="15240" y="81280"/>
                    <a:pt x="15240" y="91440"/>
                  </a:cubicBezTo>
                  <a:cubicBezTo>
                    <a:pt x="15240" y="101600"/>
                    <a:pt x="25400" y="110490"/>
                    <a:pt x="38100" y="110490"/>
                  </a:cubicBezTo>
                  <a:close/>
                  <a:moveTo>
                    <a:pt x="38100" y="54610"/>
                  </a:moveTo>
                  <a:cubicBezTo>
                    <a:pt x="49530" y="49530"/>
                    <a:pt x="58420" y="43180"/>
                    <a:pt x="58420" y="31750"/>
                  </a:cubicBezTo>
                  <a:cubicBezTo>
                    <a:pt x="58420" y="20320"/>
                    <a:pt x="49530" y="13970"/>
                    <a:pt x="38100" y="13970"/>
                  </a:cubicBezTo>
                  <a:cubicBezTo>
                    <a:pt x="26670" y="13970"/>
                    <a:pt x="17780" y="21590"/>
                    <a:pt x="17780" y="31750"/>
                  </a:cubicBezTo>
                  <a:cubicBezTo>
                    <a:pt x="17780" y="41910"/>
                    <a:pt x="26670" y="49530"/>
                    <a:pt x="38100" y="546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 230">
              <a:extLst>
                <a:ext uri="{FF2B5EF4-FFF2-40B4-BE49-F238E27FC236}">
                  <a16:creationId xmlns:a16="http://schemas.microsoft.com/office/drawing/2014/main" id="{EA8D0146-74E7-B2A6-B1A8-F7221EC4FE35}"/>
                </a:ext>
              </a:extLst>
            </p:cNvPr>
            <p:cNvSpPr/>
            <p:nvPr/>
          </p:nvSpPr>
          <p:spPr>
            <a:xfrm>
              <a:off x="5025390" y="2533650"/>
              <a:ext cx="97789" cy="121920"/>
            </a:xfrm>
            <a:custGeom>
              <a:avLst/>
              <a:gdLst>
                <a:gd name="connsiteX0" fmla="*/ 97790 w 97789"/>
                <a:gd name="connsiteY0" fmla="*/ 21590 h 121920"/>
                <a:gd name="connsiteX1" fmla="*/ 62230 w 97789"/>
                <a:gd name="connsiteY1" fmla="*/ 12700 h 121920"/>
                <a:gd name="connsiteX2" fmla="*/ 15240 w 97789"/>
                <a:gd name="connsiteY2" fmla="*/ 59690 h 121920"/>
                <a:gd name="connsiteX3" fmla="*/ 62230 w 97789"/>
                <a:gd name="connsiteY3" fmla="*/ 106680 h 121920"/>
                <a:gd name="connsiteX4" fmla="*/ 97790 w 97789"/>
                <a:gd name="connsiteY4" fmla="*/ 97790 h 121920"/>
                <a:gd name="connsiteX5" fmla="*/ 97790 w 97789"/>
                <a:gd name="connsiteY5" fmla="*/ 113030 h 121920"/>
                <a:gd name="connsiteX6" fmla="*/ 62230 w 97789"/>
                <a:gd name="connsiteY6" fmla="*/ 121920 h 121920"/>
                <a:gd name="connsiteX7" fmla="*/ 0 w 97789"/>
                <a:gd name="connsiteY7" fmla="*/ 60960 h 121920"/>
                <a:gd name="connsiteX8" fmla="*/ 62230 w 97789"/>
                <a:gd name="connsiteY8" fmla="*/ 0 h 121920"/>
                <a:gd name="connsiteX9" fmla="*/ 97790 w 97789"/>
                <a:gd name="connsiteY9" fmla="*/ 8890 h 121920"/>
                <a:gd name="connsiteX10" fmla="*/ 97790 w 97789"/>
                <a:gd name="connsiteY10" fmla="*/ 24130 h 121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789" h="121920">
                  <a:moveTo>
                    <a:pt x="97790" y="21590"/>
                  </a:moveTo>
                  <a:cubicBezTo>
                    <a:pt x="90170" y="17780"/>
                    <a:pt x="77470" y="12700"/>
                    <a:pt x="62230" y="12700"/>
                  </a:cubicBezTo>
                  <a:cubicBezTo>
                    <a:pt x="35560" y="12700"/>
                    <a:pt x="15240" y="33020"/>
                    <a:pt x="15240" y="59690"/>
                  </a:cubicBezTo>
                  <a:cubicBezTo>
                    <a:pt x="15240" y="86360"/>
                    <a:pt x="34290" y="106680"/>
                    <a:pt x="62230" y="106680"/>
                  </a:cubicBezTo>
                  <a:cubicBezTo>
                    <a:pt x="90170" y="106680"/>
                    <a:pt x="90170" y="101600"/>
                    <a:pt x="97790" y="97790"/>
                  </a:cubicBezTo>
                  <a:lnTo>
                    <a:pt x="97790" y="113030"/>
                  </a:lnTo>
                  <a:cubicBezTo>
                    <a:pt x="93980" y="115570"/>
                    <a:pt x="80010" y="121920"/>
                    <a:pt x="62230" y="121920"/>
                  </a:cubicBezTo>
                  <a:cubicBezTo>
                    <a:pt x="26670" y="121920"/>
                    <a:pt x="0" y="95250"/>
                    <a:pt x="0" y="60960"/>
                  </a:cubicBezTo>
                  <a:cubicBezTo>
                    <a:pt x="0" y="26670"/>
                    <a:pt x="26670" y="0"/>
                    <a:pt x="62230" y="0"/>
                  </a:cubicBezTo>
                  <a:cubicBezTo>
                    <a:pt x="97790" y="0"/>
                    <a:pt x="93980" y="6350"/>
                    <a:pt x="97790" y="8890"/>
                  </a:cubicBezTo>
                  <a:lnTo>
                    <a:pt x="97790" y="241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 231">
              <a:extLst>
                <a:ext uri="{FF2B5EF4-FFF2-40B4-BE49-F238E27FC236}">
                  <a16:creationId xmlns:a16="http://schemas.microsoft.com/office/drawing/2014/main" id="{2C2A0D10-8CE6-1350-7CED-87317E0D3D40}"/>
                </a:ext>
              </a:extLst>
            </p:cNvPr>
            <p:cNvSpPr/>
            <p:nvPr/>
          </p:nvSpPr>
          <p:spPr>
            <a:xfrm>
              <a:off x="5187950" y="2532379"/>
              <a:ext cx="107950" cy="120650"/>
            </a:xfrm>
            <a:custGeom>
              <a:avLst/>
              <a:gdLst>
                <a:gd name="connsiteX0" fmla="*/ 17780 w 107950"/>
                <a:gd name="connsiteY0" fmla="*/ 44450 h 120650"/>
                <a:gd name="connsiteX1" fmla="*/ 15240 w 107950"/>
                <a:gd name="connsiteY1" fmla="*/ 40640 h 120650"/>
                <a:gd name="connsiteX2" fmla="*/ 15240 w 107950"/>
                <a:gd name="connsiteY2" fmla="*/ 120650 h 120650"/>
                <a:gd name="connsiteX3" fmla="*/ 0 w 107950"/>
                <a:gd name="connsiteY3" fmla="*/ 120650 h 120650"/>
                <a:gd name="connsiteX4" fmla="*/ 0 w 107950"/>
                <a:gd name="connsiteY4" fmla="*/ 0 h 120650"/>
                <a:gd name="connsiteX5" fmla="*/ 0 w 107950"/>
                <a:gd name="connsiteY5" fmla="*/ 0 h 120650"/>
                <a:gd name="connsiteX6" fmla="*/ 53340 w 107950"/>
                <a:gd name="connsiteY6" fmla="*/ 66040 h 120650"/>
                <a:gd name="connsiteX7" fmla="*/ 107950 w 107950"/>
                <a:gd name="connsiteY7" fmla="*/ 0 h 120650"/>
                <a:gd name="connsiteX8" fmla="*/ 107950 w 107950"/>
                <a:gd name="connsiteY8" fmla="*/ 0 h 120650"/>
                <a:gd name="connsiteX9" fmla="*/ 107950 w 107950"/>
                <a:gd name="connsiteY9" fmla="*/ 120650 h 120650"/>
                <a:gd name="connsiteX10" fmla="*/ 92710 w 107950"/>
                <a:gd name="connsiteY10" fmla="*/ 120650 h 120650"/>
                <a:gd name="connsiteX11" fmla="*/ 92710 w 107950"/>
                <a:gd name="connsiteY11" fmla="*/ 40640 h 120650"/>
                <a:gd name="connsiteX12" fmla="*/ 90170 w 107950"/>
                <a:gd name="connsiteY12" fmla="*/ 44450 h 120650"/>
                <a:gd name="connsiteX13" fmla="*/ 54610 w 107950"/>
                <a:gd name="connsiteY13" fmla="*/ 87630 h 120650"/>
                <a:gd name="connsiteX14" fmla="*/ 19050 w 107950"/>
                <a:gd name="connsiteY14" fmla="*/ 4445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7950" h="120650">
                  <a:moveTo>
                    <a:pt x="17780" y="44450"/>
                  </a:moveTo>
                  <a:lnTo>
                    <a:pt x="15240" y="40640"/>
                  </a:lnTo>
                  <a:lnTo>
                    <a:pt x="15240" y="120650"/>
                  </a:lnTo>
                  <a:lnTo>
                    <a:pt x="0" y="12065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3340" y="66040"/>
                  </a:lnTo>
                  <a:lnTo>
                    <a:pt x="107950" y="0"/>
                  </a:lnTo>
                  <a:lnTo>
                    <a:pt x="107950" y="0"/>
                  </a:lnTo>
                  <a:lnTo>
                    <a:pt x="107950" y="120650"/>
                  </a:lnTo>
                  <a:lnTo>
                    <a:pt x="92710" y="120650"/>
                  </a:lnTo>
                  <a:lnTo>
                    <a:pt x="92710" y="40640"/>
                  </a:lnTo>
                  <a:lnTo>
                    <a:pt x="90170" y="44450"/>
                  </a:lnTo>
                  <a:lnTo>
                    <a:pt x="54610" y="87630"/>
                  </a:lnTo>
                  <a:lnTo>
                    <a:pt x="19050" y="444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 232">
              <a:extLst>
                <a:ext uri="{FF2B5EF4-FFF2-40B4-BE49-F238E27FC236}">
                  <a16:creationId xmlns:a16="http://schemas.microsoft.com/office/drawing/2014/main" id="{5236816B-40E8-F3A1-4929-C82335B77C3A}"/>
                </a:ext>
              </a:extLst>
            </p:cNvPr>
            <p:cNvSpPr/>
            <p:nvPr/>
          </p:nvSpPr>
          <p:spPr>
            <a:xfrm>
              <a:off x="5317490" y="2567939"/>
              <a:ext cx="69850" cy="85089"/>
            </a:xfrm>
            <a:custGeom>
              <a:avLst/>
              <a:gdLst>
                <a:gd name="connsiteX0" fmla="*/ 6350 w 69850"/>
                <a:gd name="connsiteY0" fmla="*/ 6350 h 85089"/>
                <a:gd name="connsiteX1" fmla="*/ 35560 w 69850"/>
                <a:gd name="connsiteY1" fmla="*/ 0 h 85089"/>
                <a:gd name="connsiteX2" fmla="*/ 69850 w 69850"/>
                <a:gd name="connsiteY2" fmla="*/ 31750 h 85089"/>
                <a:gd name="connsiteX3" fmla="*/ 69850 w 69850"/>
                <a:gd name="connsiteY3" fmla="*/ 83820 h 85089"/>
                <a:gd name="connsiteX4" fmla="*/ 55880 w 69850"/>
                <a:gd name="connsiteY4" fmla="*/ 83820 h 85089"/>
                <a:gd name="connsiteX5" fmla="*/ 55880 w 69850"/>
                <a:gd name="connsiteY5" fmla="*/ 73660 h 85089"/>
                <a:gd name="connsiteX6" fmla="*/ 55880 w 69850"/>
                <a:gd name="connsiteY6" fmla="*/ 67310 h 85089"/>
                <a:gd name="connsiteX7" fmla="*/ 55880 w 69850"/>
                <a:gd name="connsiteY7" fmla="*/ 67310 h 85089"/>
                <a:gd name="connsiteX8" fmla="*/ 26670 w 69850"/>
                <a:gd name="connsiteY8" fmla="*/ 85090 h 85089"/>
                <a:gd name="connsiteX9" fmla="*/ 0 w 69850"/>
                <a:gd name="connsiteY9" fmla="*/ 60960 h 85089"/>
                <a:gd name="connsiteX10" fmla="*/ 53340 w 69850"/>
                <a:gd name="connsiteY10" fmla="*/ 35560 h 85089"/>
                <a:gd name="connsiteX11" fmla="*/ 53340 w 69850"/>
                <a:gd name="connsiteY11" fmla="*/ 31750 h 85089"/>
                <a:gd name="connsiteX12" fmla="*/ 31750 w 69850"/>
                <a:gd name="connsiteY12" fmla="*/ 12700 h 85089"/>
                <a:gd name="connsiteX13" fmla="*/ 5080 w 69850"/>
                <a:gd name="connsiteY13" fmla="*/ 19050 h 85089"/>
                <a:gd name="connsiteX14" fmla="*/ 5080 w 69850"/>
                <a:gd name="connsiteY14" fmla="*/ 5080 h 85089"/>
                <a:gd name="connsiteX15" fmla="*/ 54610 w 69850"/>
                <a:gd name="connsiteY15" fmla="*/ 48260 h 85089"/>
                <a:gd name="connsiteX16" fmla="*/ 16510 w 69850"/>
                <a:gd name="connsiteY16" fmla="*/ 62230 h 85089"/>
                <a:gd name="connsiteX17" fmla="*/ 30480 w 69850"/>
                <a:gd name="connsiteY17" fmla="*/ 74930 h 85089"/>
                <a:gd name="connsiteX18" fmla="*/ 55880 w 69850"/>
                <a:gd name="connsiteY18" fmla="*/ 48260 h 85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850" h="85089">
                  <a:moveTo>
                    <a:pt x="6350" y="6350"/>
                  </a:moveTo>
                  <a:cubicBezTo>
                    <a:pt x="11430" y="3810"/>
                    <a:pt x="21590" y="0"/>
                    <a:pt x="35560" y="0"/>
                  </a:cubicBezTo>
                  <a:cubicBezTo>
                    <a:pt x="58420" y="0"/>
                    <a:pt x="69850" y="11430"/>
                    <a:pt x="69850" y="31750"/>
                  </a:cubicBezTo>
                  <a:lnTo>
                    <a:pt x="69850" y="83820"/>
                  </a:lnTo>
                  <a:lnTo>
                    <a:pt x="55880" y="83820"/>
                  </a:lnTo>
                  <a:lnTo>
                    <a:pt x="55880" y="73660"/>
                  </a:lnTo>
                  <a:cubicBezTo>
                    <a:pt x="55880" y="69850"/>
                    <a:pt x="55880" y="67310"/>
                    <a:pt x="55880" y="67310"/>
                  </a:cubicBezTo>
                  <a:lnTo>
                    <a:pt x="55880" y="67310"/>
                  </a:lnTo>
                  <a:cubicBezTo>
                    <a:pt x="55880" y="69850"/>
                    <a:pt x="45720" y="85090"/>
                    <a:pt x="26670" y="85090"/>
                  </a:cubicBezTo>
                  <a:cubicBezTo>
                    <a:pt x="7620" y="85090"/>
                    <a:pt x="0" y="76200"/>
                    <a:pt x="0" y="60960"/>
                  </a:cubicBezTo>
                  <a:cubicBezTo>
                    <a:pt x="0" y="45720"/>
                    <a:pt x="19050" y="30480"/>
                    <a:pt x="53340" y="35560"/>
                  </a:cubicBezTo>
                  <a:lnTo>
                    <a:pt x="53340" y="31750"/>
                  </a:lnTo>
                  <a:cubicBezTo>
                    <a:pt x="53340" y="17780"/>
                    <a:pt x="44450" y="12700"/>
                    <a:pt x="31750" y="12700"/>
                  </a:cubicBezTo>
                  <a:cubicBezTo>
                    <a:pt x="19050" y="12700"/>
                    <a:pt x="10160" y="16510"/>
                    <a:pt x="5080" y="19050"/>
                  </a:cubicBezTo>
                  <a:lnTo>
                    <a:pt x="5080" y="5080"/>
                  </a:lnTo>
                  <a:close/>
                  <a:moveTo>
                    <a:pt x="54610" y="48260"/>
                  </a:moveTo>
                  <a:cubicBezTo>
                    <a:pt x="27940" y="44450"/>
                    <a:pt x="16510" y="50800"/>
                    <a:pt x="16510" y="62230"/>
                  </a:cubicBezTo>
                  <a:cubicBezTo>
                    <a:pt x="16510" y="73660"/>
                    <a:pt x="21590" y="74930"/>
                    <a:pt x="30480" y="74930"/>
                  </a:cubicBezTo>
                  <a:cubicBezTo>
                    <a:pt x="44450" y="74930"/>
                    <a:pt x="55880" y="60960"/>
                    <a:pt x="55880" y="482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EAB6114E-73CD-1945-86AC-56449597D80E}"/>
                </a:ext>
              </a:extLst>
            </p:cNvPr>
            <p:cNvSpPr/>
            <p:nvPr/>
          </p:nvSpPr>
          <p:spPr>
            <a:xfrm>
              <a:off x="5414009" y="2569210"/>
              <a:ext cx="45774" cy="85089"/>
            </a:xfrm>
            <a:custGeom>
              <a:avLst/>
              <a:gdLst>
                <a:gd name="connsiteX0" fmla="*/ 0 w 45774"/>
                <a:gd name="connsiteY0" fmla="*/ 1270 h 85089"/>
                <a:gd name="connsiteX1" fmla="*/ 13970 w 45774"/>
                <a:gd name="connsiteY1" fmla="*/ 1270 h 85089"/>
                <a:gd name="connsiteX2" fmla="*/ 13970 w 45774"/>
                <a:gd name="connsiteY2" fmla="*/ 12700 h 85089"/>
                <a:gd name="connsiteX3" fmla="*/ 13970 w 45774"/>
                <a:gd name="connsiteY3" fmla="*/ 19050 h 85089"/>
                <a:gd name="connsiteX4" fmla="*/ 13970 w 45774"/>
                <a:gd name="connsiteY4" fmla="*/ 19050 h 85089"/>
                <a:gd name="connsiteX5" fmla="*/ 39370 w 45774"/>
                <a:gd name="connsiteY5" fmla="*/ 0 h 85089"/>
                <a:gd name="connsiteX6" fmla="*/ 44450 w 45774"/>
                <a:gd name="connsiteY6" fmla="*/ 0 h 85089"/>
                <a:gd name="connsiteX7" fmla="*/ 44450 w 45774"/>
                <a:gd name="connsiteY7" fmla="*/ 15240 h 85089"/>
                <a:gd name="connsiteX8" fmla="*/ 40640 w 45774"/>
                <a:gd name="connsiteY8" fmla="*/ 15240 h 85089"/>
                <a:gd name="connsiteX9" fmla="*/ 15240 w 45774"/>
                <a:gd name="connsiteY9" fmla="*/ 49530 h 85089"/>
                <a:gd name="connsiteX10" fmla="*/ 15240 w 45774"/>
                <a:gd name="connsiteY10" fmla="*/ 85090 h 85089"/>
                <a:gd name="connsiteX11" fmla="*/ 0 w 45774"/>
                <a:gd name="connsiteY11" fmla="*/ 85090 h 85089"/>
                <a:gd name="connsiteX12" fmla="*/ 0 w 45774"/>
                <a:gd name="connsiteY12" fmla="*/ 2540 h 85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774" h="85089">
                  <a:moveTo>
                    <a:pt x="0" y="1270"/>
                  </a:moveTo>
                  <a:lnTo>
                    <a:pt x="13970" y="1270"/>
                  </a:lnTo>
                  <a:lnTo>
                    <a:pt x="13970" y="12700"/>
                  </a:lnTo>
                  <a:cubicBezTo>
                    <a:pt x="13970" y="15240"/>
                    <a:pt x="13970" y="17780"/>
                    <a:pt x="13970" y="19050"/>
                  </a:cubicBezTo>
                  <a:lnTo>
                    <a:pt x="13970" y="19050"/>
                  </a:lnTo>
                  <a:cubicBezTo>
                    <a:pt x="19050" y="7620"/>
                    <a:pt x="27940" y="0"/>
                    <a:pt x="39370" y="0"/>
                  </a:cubicBezTo>
                  <a:cubicBezTo>
                    <a:pt x="50800" y="0"/>
                    <a:pt x="43180" y="0"/>
                    <a:pt x="44450" y="0"/>
                  </a:cubicBezTo>
                  <a:lnTo>
                    <a:pt x="44450" y="15240"/>
                  </a:lnTo>
                  <a:cubicBezTo>
                    <a:pt x="44450" y="15240"/>
                    <a:pt x="41910" y="15240"/>
                    <a:pt x="40640" y="15240"/>
                  </a:cubicBezTo>
                  <a:cubicBezTo>
                    <a:pt x="24130" y="15240"/>
                    <a:pt x="15240" y="33020"/>
                    <a:pt x="15240" y="49530"/>
                  </a:cubicBezTo>
                  <a:lnTo>
                    <a:pt x="15240" y="85090"/>
                  </a:lnTo>
                  <a:lnTo>
                    <a:pt x="0" y="8509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 234">
              <a:extLst>
                <a:ext uri="{FF2B5EF4-FFF2-40B4-BE49-F238E27FC236}">
                  <a16:creationId xmlns:a16="http://schemas.microsoft.com/office/drawing/2014/main" id="{A2AB2639-EEB7-7B14-168A-06EBB1EA04AA}"/>
                </a:ext>
              </a:extLst>
            </p:cNvPr>
            <p:cNvSpPr/>
            <p:nvPr/>
          </p:nvSpPr>
          <p:spPr>
            <a:xfrm>
              <a:off x="5471159" y="2567939"/>
              <a:ext cx="85090" cy="86360"/>
            </a:xfrm>
            <a:custGeom>
              <a:avLst/>
              <a:gdLst>
                <a:gd name="connsiteX0" fmla="*/ 85090 w 85090"/>
                <a:gd name="connsiteY0" fmla="*/ 43180 h 86360"/>
                <a:gd name="connsiteX1" fmla="*/ 41910 w 85090"/>
                <a:gd name="connsiteY1" fmla="*/ 86360 h 86360"/>
                <a:gd name="connsiteX2" fmla="*/ 0 w 85090"/>
                <a:gd name="connsiteY2" fmla="*/ 43180 h 86360"/>
                <a:gd name="connsiteX3" fmla="*/ 41910 w 85090"/>
                <a:gd name="connsiteY3" fmla="*/ 0 h 86360"/>
                <a:gd name="connsiteX4" fmla="*/ 85090 w 85090"/>
                <a:gd name="connsiteY4" fmla="*/ 43180 h 86360"/>
                <a:gd name="connsiteX5" fmla="*/ 69850 w 85090"/>
                <a:gd name="connsiteY5" fmla="*/ 43180 h 86360"/>
                <a:gd name="connsiteX6" fmla="*/ 41910 w 85090"/>
                <a:gd name="connsiteY6" fmla="*/ 12700 h 86360"/>
                <a:gd name="connsiteX7" fmla="*/ 13970 w 85090"/>
                <a:gd name="connsiteY7" fmla="*/ 43180 h 86360"/>
                <a:gd name="connsiteX8" fmla="*/ 41910 w 85090"/>
                <a:gd name="connsiteY8" fmla="*/ 73660 h 86360"/>
                <a:gd name="connsiteX9" fmla="*/ 69850 w 85090"/>
                <a:gd name="connsiteY9" fmla="*/ 43180 h 8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090" h="86360">
                  <a:moveTo>
                    <a:pt x="85090" y="43180"/>
                  </a:moveTo>
                  <a:cubicBezTo>
                    <a:pt x="85090" y="68580"/>
                    <a:pt x="67310" y="86360"/>
                    <a:pt x="41910" y="86360"/>
                  </a:cubicBezTo>
                  <a:cubicBezTo>
                    <a:pt x="16510" y="86360"/>
                    <a:pt x="0" y="68580"/>
                    <a:pt x="0" y="43180"/>
                  </a:cubicBezTo>
                  <a:cubicBezTo>
                    <a:pt x="0" y="17780"/>
                    <a:pt x="17780" y="0"/>
                    <a:pt x="41910" y="0"/>
                  </a:cubicBezTo>
                  <a:cubicBezTo>
                    <a:pt x="66040" y="0"/>
                    <a:pt x="85090" y="17780"/>
                    <a:pt x="85090" y="43180"/>
                  </a:cubicBezTo>
                  <a:close/>
                  <a:moveTo>
                    <a:pt x="69850" y="43180"/>
                  </a:moveTo>
                  <a:cubicBezTo>
                    <a:pt x="69850" y="25400"/>
                    <a:pt x="58420" y="12700"/>
                    <a:pt x="41910" y="12700"/>
                  </a:cubicBezTo>
                  <a:cubicBezTo>
                    <a:pt x="25400" y="12700"/>
                    <a:pt x="13970" y="25400"/>
                    <a:pt x="13970" y="43180"/>
                  </a:cubicBezTo>
                  <a:cubicBezTo>
                    <a:pt x="13970" y="60960"/>
                    <a:pt x="25400" y="73660"/>
                    <a:pt x="41910" y="73660"/>
                  </a:cubicBezTo>
                  <a:cubicBezTo>
                    <a:pt x="58420" y="73660"/>
                    <a:pt x="69850" y="60960"/>
                    <a:pt x="6985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 235">
              <a:extLst>
                <a:ext uri="{FF2B5EF4-FFF2-40B4-BE49-F238E27FC236}">
                  <a16:creationId xmlns:a16="http://schemas.microsoft.com/office/drawing/2014/main" id="{5B0ACF1F-6C42-CDEF-197D-F9CA5452BC44}"/>
                </a:ext>
              </a:extLst>
            </p:cNvPr>
            <p:cNvSpPr/>
            <p:nvPr/>
          </p:nvSpPr>
          <p:spPr>
            <a:xfrm>
              <a:off x="5571490" y="2567939"/>
              <a:ext cx="85089" cy="86360"/>
            </a:xfrm>
            <a:custGeom>
              <a:avLst/>
              <a:gdLst>
                <a:gd name="connsiteX0" fmla="*/ 85090 w 85089"/>
                <a:gd name="connsiteY0" fmla="*/ 43180 h 86360"/>
                <a:gd name="connsiteX1" fmla="*/ 41910 w 85089"/>
                <a:gd name="connsiteY1" fmla="*/ 86360 h 86360"/>
                <a:gd name="connsiteX2" fmla="*/ 0 w 85089"/>
                <a:gd name="connsiteY2" fmla="*/ 43180 h 86360"/>
                <a:gd name="connsiteX3" fmla="*/ 41910 w 85089"/>
                <a:gd name="connsiteY3" fmla="*/ 0 h 86360"/>
                <a:gd name="connsiteX4" fmla="*/ 85090 w 85089"/>
                <a:gd name="connsiteY4" fmla="*/ 43180 h 86360"/>
                <a:gd name="connsiteX5" fmla="*/ 71120 w 85089"/>
                <a:gd name="connsiteY5" fmla="*/ 43180 h 86360"/>
                <a:gd name="connsiteX6" fmla="*/ 43180 w 85089"/>
                <a:gd name="connsiteY6" fmla="*/ 12700 h 86360"/>
                <a:gd name="connsiteX7" fmla="*/ 15240 w 85089"/>
                <a:gd name="connsiteY7" fmla="*/ 43180 h 86360"/>
                <a:gd name="connsiteX8" fmla="*/ 43180 w 85089"/>
                <a:gd name="connsiteY8" fmla="*/ 73660 h 86360"/>
                <a:gd name="connsiteX9" fmla="*/ 71120 w 85089"/>
                <a:gd name="connsiteY9" fmla="*/ 43180 h 8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089" h="86360">
                  <a:moveTo>
                    <a:pt x="85090" y="43180"/>
                  </a:moveTo>
                  <a:cubicBezTo>
                    <a:pt x="85090" y="68580"/>
                    <a:pt x="67310" y="86360"/>
                    <a:pt x="41910" y="86360"/>
                  </a:cubicBezTo>
                  <a:cubicBezTo>
                    <a:pt x="16510" y="86360"/>
                    <a:pt x="0" y="68580"/>
                    <a:pt x="0" y="43180"/>
                  </a:cubicBezTo>
                  <a:cubicBezTo>
                    <a:pt x="0" y="17780"/>
                    <a:pt x="17780" y="0"/>
                    <a:pt x="41910" y="0"/>
                  </a:cubicBezTo>
                  <a:cubicBezTo>
                    <a:pt x="66040" y="0"/>
                    <a:pt x="85090" y="17780"/>
                    <a:pt x="85090" y="43180"/>
                  </a:cubicBezTo>
                  <a:close/>
                  <a:moveTo>
                    <a:pt x="71120" y="43180"/>
                  </a:moveTo>
                  <a:cubicBezTo>
                    <a:pt x="71120" y="25400"/>
                    <a:pt x="59690" y="12700"/>
                    <a:pt x="43180" y="12700"/>
                  </a:cubicBezTo>
                  <a:cubicBezTo>
                    <a:pt x="26670" y="12700"/>
                    <a:pt x="15240" y="25400"/>
                    <a:pt x="15240" y="43180"/>
                  </a:cubicBezTo>
                  <a:cubicBezTo>
                    <a:pt x="15240" y="60960"/>
                    <a:pt x="26670" y="73660"/>
                    <a:pt x="43180" y="73660"/>
                  </a:cubicBezTo>
                  <a:cubicBezTo>
                    <a:pt x="59690" y="73660"/>
                    <a:pt x="71120" y="60960"/>
                    <a:pt x="7112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 236">
              <a:extLst>
                <a:ext uri="{FF2B5EF4-FFF2-40B4-BE49-F238E27FC236}">
                  <a16:creationId xmlns:a16="http://schemas.microsoft.com/office/drawing/2014/main" id="{0456230B-2354-B894-3491-B89EE01BFFC8}"/>
                </a:ext>
              </a:extLst>
            </p:cNvPr>
            <p:cNvSpPr/>
            <p:nvPr/>
          </p:nvSpPr>
          <p:spPr>
            <a:xfrm>
              <a:off x="5680709" y="2567939"/>
              <a:ext cx="73660" cy="85089"/>
            </a:xfrm>
            <a:custGeom>
              <a:avLst/>
              <a:gdLst>
                <a:gd name="connsiteX0" fmla="*/ 13970 w 73660"/>
                <a:gd name="connsiteY0" fmla="*/ 2540 h 85089"/>
                <a:gd name="connsiteX1" fmla="*/ 13970 w 73660"/>
                <a:gd name="connsiteY1" fmla="*/ 13970 h 85089"/>
                <a:gd name="connsiteX2" fmla="*/ 13970 w 73660"/>
                <a:gd name="connsiteY2" fmla="*/ 20320 h 85089"/>
                <a:gd name="connsiteX3" fmla="*/ 13970 w 73660"/>
                <a:gd name="connsiteY3" fmla="*/ 20320 h 85089"/>
                <a:gd name="connsiteX4" fmla="*/ 45720 w 73660"/>
                <a:gd name="connsiteY4" fmla="*/ 0 h 85089"/>
                <a:gd name="connsiteX5" fmla="*/ 73660 w 73660"/>
                <a:gd name="connsiteY5" fmla="*/ 33020 h 85089"/>
                <a:gd name="connsiteX6" fmla="*/ 73660 w 73660"/>
                <a:gd name="connsiteY6" fmla="*/ 85090 h 85089"/>
                <a:gd name="connsiteX7" fmla="*/ 58420 w 73660"/>
                <a:gd name="connsiteY7" fmla="*/ 85090 h 85089"/>
                <a:gd name="connsiteX8" fmla="*/ 58420 w 73660"/>
                <a:gd name="connsiteY8" fmla="*/ 36830 h 85089"/>
                <a:gd name="connsiteX9" fmla="*/ 43180 w 73660"/>
                <a:gd name="connsiteY9" fmla="*/ 15240 h 85089"/>
                <a:gd name="connsiteX10" fmla="*/ 15240 w 73660"/>
                <a:gd name="connsiteY10" fmla="*/ 44450 h 85089"/>
                <a:gd name="connsiteX11" fmla="*/ 15240 w 73660"/>
                <a:gd name="connsiteY11" fmla="*/ 85090 h 85089"/>
                <a:gd name="connsiteX12" fmla="*/ 0 w 73660"/>
                <a:gd name="connsiteY12" fmla="*/ 85090 h 85089"/>
                <a:gd name="connsiteX13" fmla="*/ 0 w 73660"/>
                <a:gd name="connsiteY13" fmla="*/ 2540 h 85089"/>
                <a:gd name="connsiteX14" fmla="*/ 13970 w 73660"/>
                <a:gd name="connsiteY14" fmla="*/ 2540 h 85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660" h="85089">
                  <a:moveTo>
                    <a:pt x="13970" y="2540"/>
                  </a:moveTo>
                  <a:lnTo>
                    <a:pt x="13970" y="13970"/>
                  </a:lnTo>
                  <a:cubicBezTo>
                    <a:pt x="13970" y="17780"/>
                    <a:pt x="13970" y="20320"/>
                    <a:pt x="13970" y="20320"/>
                  </a:cubicBezTo>
                  <a:lnTo>
                    <a:pt x="13970" y="20320"/>
                  </a:lnTo>
                  <a:cubicBezTo>
                    <a:pt x="16510" y="12700"/>
                    <a:pt x="27940" y="0"/>
                    <a:pt x="45720" y="0"/>
                  </a:cubicBezTo>
                  <a:cubicBezTo>
                    <a:pt x="63500" y="0"/>
                    <a:pt x="73660" y="11430"/>
                    <a:pt x="73660" y="33020"/>
                  </a:cubicBezTo>
                  <a:lnTo>
                    <a:pt x="73660" y="85090"/>
                  </a:lnTo>
                  <a:lnTo>
                    <a:pt x="58420" y="85090"/>
                  </a:lnTo>
                  <a:lnTo>
                    <a:pt x="58420" y="36830"/>
                  </a:lnTo>
                  <a:cubicBezTo>
                    <a:pt x="58420" y="25400"/>
                    <a:pt x="55880" y="15240"/>
                    <a:pt x="43180" y="15240"/>
                  </a:cubicBezTo>
                  <a:cubicBezTo>
                    <a:pt x="30480" y="15240"/>
                    <a:pt x="15240" y="27940"/>
                    <a:pt x="15240" y="44450"/>
                  </a:cubicBezTo>
                  <a:lnTo>
                    <a:pt x="15240" y="85090"/>
                  </a:lnTo>
                  <a:lnTo>
                    <a:pt x="0" y="85090"/>
                  </a:lnTo>
                  <a:lnTo>
                    <a:pt x="0" y="2540"/>
                  </a:lnTo>
                  <a:lnTo>
                    <a:pt x="1397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38" name="Graphic 4">
            <a:extLst>
              <a:ext uri="{FF2B5EF4-FFF2-40B4-BE49-F238E27FC236}">
                <a16:creationId xmlns:a16="http://schemas.microsoft.com/office/drawing/2014/main" id="{054BD908-A105-A5CF-74BB-7A25687E9C06}"/>
              </a:ext>
            </a:extLst>
          </p:cNvPr>
          <p:cNvGrpSpPr/>
          <p:nvPr/>
        </p:nvGrpSpPr>
        <p:grpSpPr>
          <a:xfrm>
            <a:off x="796290" y="3514090"/>
            <a:ext cx="1202689" cy="187959"/>
            <a:chOff x="796290" y="3514090"/>
            <a:chExt cx="1202689" cy="187959"/>
          </a:xfrm>
          <a:solidFill>
            <a:srgbClr val="717073"/>
          </a:solidFill>
        </p:grpSpPr>
        <p:sp>
          <p:nvSpPr>
            <p:cNvPr id="239" name="Freeform 238">
              <a:extLst>
                <a:ext uri="{FF2B5EF4-FFF2-40B4-BE49-F238E27FC236}">
                  <a16:creationId xmlns:a16="http://schemas.microsoft.com/office/drawing/2014/main" id="{3B546101-958C-4317-A363-25369578E382}"/>
                </a:ext>
              </a:extLst>
            </p:cNvPr>
            <p:cNvSpPr/>
            <p:nvPr/>
          </p:nvSpPr>
          <p:spPr>
            <a:xfrm>
              <a:off x="796290" y="3517900"/>
              <a:ext cx="139699" cy="182879"/>
            </a:xfrm>
            <a:custGeom>
              <a:avLst/>
              <a:gdLst>
                <a:gd name="connsiteX0" fmla="*/ 139700 w 139699"/>
                <a:gd name="connsiteY0" fmla="*/ 63500 h 182879"/>
                <a:gd name="connsiteX1" fmla="*/ 62230 w 139699"/>
                <a:gd name="connsiteY1" fmla="*/ 128270 h 182879"/>
                <a:gd name="connsiteX2" fmla="*/ 53340 w 139699"/>
                <a:gd name="connsiteY2" fmla="*/ 128270 h 182879"/>
                <a:gd name="connsiteX3" fmla="*/ 53340 w 139699"/>
                <a:gd name="connsiteY3" fmla="*/ 182880 h 182879"/>
                <a:gd name="connsiteX4" fmla="*/ 0 w 139699"/>
                <a:gd name="connsiteY4" fmla="*/ 182880 h 182879"/>
                <a:gd name="connsiteX5" fmla="*/ 0 w 139699"/>
                <a:gd name="connsiteY5" fmla="*/ 0 h 182879"/>
                <a:gd name="connsiteX6" fmla="*/ 62230 w 139699"/>
                <a:gd name="connsiteY6" fmla="*/ 0 h 182879"/>
                <a:gd name="connsiteX7" fmla="*/ 139700 w 139699"/>
                <a:gd name="connsiteY7" fmla="*/ 64770 h 182879"/>
                <a:gd name="connsiteX8" fmla="*/ 53340 w 139699"/>
                <a:gd name="connsiteY8" fmla="*/ 44450 h 182879"/>
                <a:gd name="connsiteX9" fmla="*/ 53340 w 139699"/>
                <a:gd name="connsiteY9" fmla="*/ 83820 h 182879"/>
                <a:gd name="connsiteX10" fmla="*/ 66040 w 139699"/>
                <a:gd name="connsiteY10" fmla="*/ 83820 h 182879"/>
                <a:gd name="connsiteX11" fmla="*/ 87630 w 139699"/>
                <a:gd name="connsiteY11" fmla="*/ 64770 h 182879"/>
                <a:gd name="connsiteX12" fmla="*/ 66040 w 139699"/>
                <a:gd name="connsiteY12" fmla="*/ 45720 h 182879"/>
                <a:gd name="connsiteX13" fmla="*/ 53340 w 139699"/>
                <a:gd name="connsiteY13" fmla="*/ 4572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9699" h="182879">
                  <a:moveTo>
                    <a:pt x="139700" y="63500"/>
                  </a:moveTo>
                  <a:cubicBezTo>
                    <a:pt x="139700" y="106680"/>
                    <a:pt x="106680" y="128270"/>
                    <a:pt x="62230" y="128270"/>
                  </a:cubicBezTo>
                  <a:lnTo>
                    <a:pt x="53340" y="128270"/>
                  </a:lnTo>
                  <a:lnTo>
                    <a:pt x="53340" y="182880"/>
                  </a:lnTo>
                  <a:lnTo>
                    <a:pt x="0" y="182880"/>
                  </a:lnTo>
                  <a:lnTo>
                    <a:pt x="0" y="0"/>
                  </a:lnTo>
                  <a:lnTo>
                    <a:pt x="62230" y="0"/>
                  </a:lnTo>
                  <a:cubicBezTo>
                    <a:pt x="107950" y="0"/>
                    <a:pt x="139700" y="20320"/>
                    <a:pt x="139700" y="64770"/>
                  </a:cubicBezTo>
                  <a:close/>
                  <a:moveTo>
                    <a:pt x="53340" y="44450"/>
                  </a:moveTo>
                  <a:lnTo>
                    <a:pt x="53340" y="83820"/>
                  </a:lnTo>
                  <a:lnTo>
                    <a:pt x="66040" y="83820"/>
                  </a:lnTo>
                  <a:cubicBezTo>
                    <a:pt x="77470" y="83820"/>
                    <a:pt x="87630" y="78740"/>
                    <a:pt x="87630" y="64770"/>
                  </a:cubicBezTo>
                  <a:cubicBezTo>
                    <a:pt x="87630" y="50800"/>
                    <a:pt x="77470" y="45720"/>
                    <a:pt x="66040" y="45720"/>
                  </a:cubicBezTo>
                  <a:lnTo>
                    <a:pt x="5334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 239">
              <a:extLst>
                <a:ext uri="{FF2B5EF4-FFF2-40B4-BE49-F238E27FC236}">
                  <a16:creationId xmlns:a16="http://schemas.microsoft.com/office/drawing/2014/main" id="{2D6EB90C-5136-3679-3C12-3D862DC7B8F2}"/>
                </a:ext>
              </a:extLst>
            </p:cNvPr>
            <p:cNvSpPr/>
            <p:nvPr/>
          </p:nvSpPr>
          <p:spPr>
            <a:xfrm>
              <a:off x="963930" y="3517900"/>
              <a:ext cx="148589" cy="184150"/>
            </a:xfrm>
            <a:custGeom>
              <a:avLst/>
              <a:gdLst>
                <a:gd name="connsiteX0" fmla="*/ 93980 w 148589"/>
                <a:gd name="connsiteY0" fmla="*/ 182880 h 184150"/>
                <a:gd name="connsiteX1" fmla="*/ 67310 w 148589"/>
                <a:gd name="connsiteY1" fmla="*/ 125730 h 184150"/>
                <a:gd name="connsiteX2" fmla="*/ 52070 w 148589"/>
                <a:gd name="connsiteY2" fmla="*/ 125730 h 184150"/>
                <a:gd name="connsiteX3" fmla="*/ 52070 w 148589"/>
                <a:gd name="connsiteY3" fmla="*/ 182880 h 184150"/>
                <a:gd name="connsiteX4" fmla="*/ 0 w 148589"/>
                <a:gd name="connsiteY4" fmla="*/ 182880 h 184150"/>
                <a:gd name="connsiteX5" fmla="*/ 0 w 148589"/>
                <a:gd name="connsiteY5" fmla="*/ 0 h 184150"/>
                <a:gd name="connsiteX6" fmla="*/ 68580 w 148589"/>
                <a:gd name="connsiteY6" fmla="*/ 0 h 184150"/>
                <a:gd name="connsiteX7" fmla="*/ 144780 w 148589"/>
                <a:gd name="connsiteY7" fmla="*/ 64770 h 184150"/>
                <a:gd name="connsiteX8" fmla="*/ 113030 w 148589"/>
                <a:gd name="connsiteY8" fmla="*/ 118110 h 184150"/>
                <a:gd name="connsiteX9" fmla="*/ 148590 w 148589"/>
                <a:gd name="connsiteY9" fmla="*/ 184150 h 184150"/>
                <a:gd name="connsiteX10" fmla="*/ 93980 w 148589"/>
                <a:gd name="connsiteY10" fmla="*/ 184150 h 184150"/>
                <a:gd name="connsiteX11" fmla="*/ 52070 w 148589"/>
                <a:gd name="connsiteY11" fmla="*/ 44450 h 184150"/>
                <a:gd name="connsiteX12" fmla="*/ 52070 w 148589"/>
                <a:gd name="connsiteY12" fmla="*/ 83820 h 184150"/>
                <a:gd name="connsiteX13" fmla="*/ 72390 w 148589"/>
                <a:gd name="connsiteY13" fmla="*/ 83820 h 184150"/>
                <a:gd name="connsiteX14" fmla="*/ 92710 w 148589"/>
                <a:gd name="connsiteY14" fmla="*/ 64770 h 184150"/>
                <a:gd name="connsiteX15" fmla="*/ 72390 w 148589"/>
                <a:gd name="connsiteY15" fmla="*/ 45720 h 184150"/>
                <a:gd name="connsiteX16" fmla="*/ 52070 w 148589"/>
                <a:gd name="connsiteY16" fmla="*/ 45720 h 184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8589" h="184150">
                  <a:moveTo>
                    <a:pt x="93980" y="182880"/>
                  </a:moveTo>
                  <a:lnTo>
                    <a:pt x="67310" y="125730"/>
                  </a:lnTo>
                  <a:lnTo>
                    <a:pt x="52070" y="125730"/>
                  </a:lnTo>
                  <a:lnTo>
                    <a:pt x="52070" y="182880"/>
                  </a:lnTo>
                  <a:lnTo>
                    <a:pt x="0" y="182880"/>
                  </a:lnTo>
                  <a:lnTo>
                    <a:pt x="0" y="0"/>
                  </a:lnTo>
                  <a:lnTo>
                    <a:pt x="68580" y="0"/>
                  </a:lnTo>
                  <a:cubicBezTo>
                    <a:pt x="113030" y="0"/>
                    <a:pt x="144780" y="21590"/>
                    <a:pt x="144780" y="64770"/>
                  </a:cubicBezTo>
                  <a:cubicBezTo>
                    <a:pt x="144780" y="107950"/>
                    <a:pt x="132080" y="107950"/>
                    <a:pt x="113030" y="118110"/>
                  </a:cubicBezTo>
                  <a:lnTo>
                    <a:pt x="148590" y="184150"/>
                  </a:lnTo>
                  <a:lnTo>
                    <a:pt x="93980" y="184150"/>
                  </a:lnTo>
                  <a:close/>
                  <a:moveTo>
                    <a:pt x="52070" y="44450"/>
                  </a:moveTo>
                  <a:lnTo>
                    <a:pt x="52070" y="83820"/>
                  </a:lnTo>
                  <a:lnTo>
                    <a:pt x="72390" y="83820"/>
                  </a:lnTo>
                  <a:cubicBezTo>
                    <a:pt x="82550" y="83820"/>
                    <a:pt x="92710" y="78740"/>
                    <a:pt x="92710" y="64770"/>
                  </a:cubicBezTo>
                  <a:cubicBezTo>
                    <a:pt x="92710" y="50800"/>
                    <a:pt x="82550" y="45720"/>
                    <a:pt x="72390" y="45720"/>
                  </a:cubicBezTo>
                  <a:lnTo>
                    <a:pt x="5207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 240">
              <a:extLst>
                <a:ext uri="{FF2B5EF4-FFF2-40B4-BE49-F238E27FC236}">
                  <a16:creationId xmlns:a16="http://schemas.microsoft.com/office/drawing/2014/main" id="{93D49210-E81C-1122-C377-BB2C1EE0274A}"/>
                </a:ext>
              </a:extLst>
            </p:cNvPr>
            <p:cNvSpPr/>
            <p:nvPr/>
          </p:nvSpPr>
          <p:spPr>
            <a:xfrm>
              <a:off x="1143000" y="3517900"/>
              <a:ext cx="53339" cy="182879"/>
            </a:xfrm>
            <a:custGeom>
              <a:avLst/>
              <a:gdLst>
                <a:gd name="connsiteX0" fmla="*/ 53340 w 53339"/>
                <a:gd name="connsiteY0" fmla="*/ 182880 h 182879"/>
                <a:gd name="connsiteX1" fmla="*/ 0 w 53339"/>
                <a:gd name="connsiteY1" fmla="*/ 182880 h 182879"/>
                <a:gd name="connsiteX2" fmla="*/ 0 w 53339"/>
                <a:gd name="connsiteY2" fmla="*/ 0 h 182879"/>
                <a:gd name="connsiteX3" fmla="*/ 53340 w 53339"/>
                <a:gd name="connsiteY3" fmla="*/ 0 h 182879"/>
                <a:gd name="connsiteX4" fmla="*/ 53340 w 53339"/>
                <a:gd name="connsiteY4" fmla="*/ 18288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39" h="182879">
                  <a:moveTo>
                    <a:pt x="53340" y="182880"/>
                  </a:moveTo>
                  <a:lnTo>
                    <a:pt x="0" y="182880"/>
                  </a:lnTo>
                  <a:lnTo>
                    <a:pt x="0" y="0"/>
                  </a:lnTo>
                  <a:lnTo>
                    <a:pt x="53340" y="0"/>
                  </a:lnTo>
                  <a:lnTo>
                    <a:pt x="53340" y="1828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8E6583DB-554B-3F22-216D-A023B39E8180}"/>
                </a:ext>
              </a:extLst>
            </p:cNvPr>
            <p:cNvSpPr/>
            <p:nvPr/>
          </p:nvSpPr>
          <p:spPr>
            <a:xfrm>
              <a:off x="1238250" y="3514090"/>
              <a:ext cx="184150" cy="185419"/>
            </a:xfrm>
            <a:custGeom>
              <a:avLst/>
              <a:gdLst>
                <a:gd name="connsiteX0" fmla="*/ 50800 w 184150"/>
                <a:gd name="connsiteY0" fmla="*/ 101600 h 185419"/>
                <a:gd name="connsiteX1" fmla="*/ 50800 w 184150"/>
                <a:gd name="connsiteY1" fmla="*/ 185420 h 185419"/>
                <a:gd name="connsiteX2" fmla="*/ 0 w 184150"/>
                <a:gd name="connsiteY2" fmla="*/ 185420 h 185419"/>
                <a:gd name="connsiteX3" fmla="*/ 0 w 184150"/>
                <a:gd name="connsiteY3" fmla="*/ 0 h 185419"/>
                <a:gd name="connsiteX4" fmla="*/ 0 w 184150"/>
                <a:gd name="connsiteY4" fmla="*/ 0 h 185419"/>
                <a:gd name="connsiteX5" fmla="*/ 91440 w 184150"/>
                <a:gd name="connsiteY5" fmla="*/ 74930 h 185419"/>
                <a:gd name="connsiteX6" fmla="*/ 182880 w 184150"/>
                <a:gd name="connsiteY6" fmla="*/ 0 h 185419"/>
                <a:gd name="connsiteX7" fmla="*/ 184150 w 184150"/>
                <a:gd name="connsiteY7" fmla="*/ 0 h 185419"/>
                <a:gd name="connsiteX8" fmla="*/ 184150 w 184150"/>
                <a:gd name="connsiteY8" fmla="*/ 185420 h 185419"/>
                <a:gd name="connsiteX9" fmla="*/ 133350 w 184150"/>
                <a:gd name="connsiteY9" fmla="*/ 185420 h 185419"/>
                <a:gd name="connsiteX10" fmla="*/ 133350 w 184150"/>
                <a:gd name="connsiteY10" fmla="*/ 101600 h 185419"/>
                <a:gd name="connsiteX11" fmla="*/ 91440 w 184150"/>
                <a:gd name="connsiteY11" fmla="*/ 135890 h 185419"/>
                <a:gd name="connsiteX12" fmla="*/ 49530 w 184150"/>
                <a:gd name="connsiteY12" fmla="*/ 101600 h 185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4150" h="185419">
                  <a:moveTo>
                    <a:pt x="50800" y="101600"/>
                  </a:moveTo>
                  <a:lnTo>
                    <a:pt x="50800" y="185420"/>
                  </a:lnTo>
                  <a:lnTo>
                    <a:pt x="0" y="185420"/>
                  </a:lnTo>
                  <a:lnTo>
                    <a:pt x="0" y="0"/>
                  </a:lnTo>
                  <a:lnTo>
                    <a:pt x="0" y="0"/>
                  </a:lnTo>
                  <a:lnTo>
                    <a:pt x="91440" y="74930"/>
                  </a:lnTo>
                  <a:lnTo>
                    <a:pt x="182880" y="0"/>
                  </a:lnTo>
                  <a:lnTo>
                    <a:pt x="184150" y="0"/>
                  </a:lnTo>
                  <a:lnTo>
                    <a:pt x="184150" y="185420"/>
                  </a:lnTo>
                  <a:lnTo>
                    <a:pt x="133350" y="185420"/>
                  </a:lnTo>
                  <a:lnTo>
                    <a:pt x="133350" y="101600"/>
                  </a:lnTo>
                  <a:lnTo>
                    <a:pt x="91440" y="135890"/>
                  </a:lnTo>
                  <a:lnTo>
                    <a:pt x="49530" y="1016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 242">
              <a:extLst>
                <a:ext uri="{FF2B5EF4-FFF2-40B4-BE49-F238E27FC236}">
                  <a16:creationId xmlns:a16="http://schemas.microsoft.com/office/drawing/2014/main" id="{5583513F-2D8A-F461-DCC0-E008C55BF2B5}"/>
                </a:ext>
              </a:extLst>
            </p:cNvPr>
            <p:cNvSpPr/>
            <p:nvPr/>
          </p:nvSpPr>
          <p:spPr>
            <a:xfrm>
              <a:off x="1446530" y="3515359"/>
              <a:ext cx="187959" cy="185420"/>
            </a:xfrm>
            <a:custGeom>
              <a:avLst/>
              <a:gdLst>
                <a:gd name="connsiteX0" fmla="*/ 121920 w 187959"/>
                <a:gd name="connsiteY0" fmla="*/ 161290 h 185420"/>
                <a:gd name="connsiteX1" fmla="*/ 66040 w 187959"/>
                <a:gd name="connsiteY1" fmla="*/ 161290 h 185420"/>
                <a:gd name="connsiteX2" fmla="*/ 54610 w 187959"/>
                <a:gd name="connsiteY2" fmla="*/ 185420 h 185420"/>
                <a:gd name="connsiteX3" fmla="*/ 0 w 187959"/>
                <a:gd name="connsiteY3" fmla="*/ 185420 h 185420"/>
                <a:gd name="connsiteX4" fmla="*/ 92710 w 187959"/>
                <a:gd name="connsiteY4" fmla="*/ 0 h 185420"/>
                <a:gd name="connsiteX5" fmla="*/ 95250 w 187959"/>
                <a:gd name="connsiteY5" fmla="*/ 0 h 185420"/>
                <a:gd name="connsiteX6" fmla="*/ 187960 w 187959"/>
                <a:gd name="connsiteY6" fmla="*/ 185420 h 185420"/>
                <a:gd name="connsiteX7" fmla="*/ 133350 w 187959"/>
                <a:gd name="connsiteY7" fmla="*/ 185420 h 185420"/>
                <a:gd name="connsiteX8" fmla="*/ 121920 w 187959"/>
                <a:gd name="connsiteY8" fmla="*/ 161290 h 185420"/>
                <a:gd name="connsiteX9" fmla="*/ 81280 w 187959"/>
                <a:gd name="connsiteY9" fmla="*/ 127000 h 185420"/>
                <a:gd name="connsiteX10" fmla="*/ 107950 w 187959"/>
                <a:gd name="connsiteY10" fmla="*/ 127000 h 185420"/>
                <a:gd name="connsiteX11" fmla="*/ 95250 w 187959"/>
                <a:gd name="connsiteY11" fmla="*/ 92710 h 185420"/>
                <a:gd name="connsiteX12" fmla="*/ 95250 w 187959"/>
                <a:gd name="connsiteY12" fmla="*/ 92710 h 185420"/>
                <a:gd name="connsiteX13" fmla="*/ 82550 w 187959"/>
                <a:gd name="connsiteY13" fmla="*/ 127000 h 18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959" h="185420">
                  <a:moveTo>
                    <a:pt x="121920" y="161290"/>
                  </a:moveTo>
                  <a:lnTo>
                    <a:pt x="66040" y="161290"/>
                  </a:lnTo>
                  <a:lnTo>
                    <a:pt x="54610" y="185420"/>
                  </a:lnTo>
                  <a:lnTo>
                    <a:pt x="0" y="185420"/>
                  </a:lnTo>
                  <a:lnTo>
                    <a:pt x="92710" y="0"/>
                  </a:lnTo>
                  <a:lnTo>
                    <a:pt x="95250" y="0"/>
                  </a:lnTo>
                  <a:lnTo>
                    <a:pt x="187960" y="185420"/>
                  </a:lnTo>
                  <a:lnTo>
                    <a:pt x="133350" y="185420"/>
                  </a:lnTo>
                  <a:lnTo>
                    <a:pt x="121920" y="161290"/>
                  </a:lnTo>
                  <a:close/>
                  <a:moveTo>
                    <a:pt x="81280" y="127000"/>
                  </a:moveTo>
                  <a:lnTo>
                    <a:pt x="107950" y="127000"/>
                  </a:lnTo>
                  <a:cubicBezTo>
                    <a:pt x="102870" y="116840"/>
                    <a:pt x="96520" y="99060"/>
                    <a:pt x="95250" y="92710"/>
                  </a:cubicBezTo>
                  <a:lnTo>
                    <a:pt x="95250" y="92710"/>
                  </a:lnTo>
                  <a:cubicBezTo>
                    <a:pt x="93980" y="99060"/>
                    <a:pt x="86360" y="115570"/>
                    <a:pt x="82550" y="1270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 243">
              <a:extLst>
                <a:ext uri="{FF2B5EF4-FFF2-40B4-BE49-F238E27FC236}">
                  <a16:creationId xmlns:a16="http://schemas.microsoft.com/office/drawing/2014/main" id="{AF603282-BE69-9286-786E-558492A3750C}"/>
                </a:ext>
              </a:extLst>
            </p:cNvPr>
            <p:cNvSpPr/>
            <p:nvPr/>
          </p:nvSpPr>
          <p:spPr>
            <a:xfrm>
              <a:off x="1657350" y="3517900"/>
              <a:ext cx="148589" cy="184150"/>
            </a:xfrm>
            <a:custGeom>
              <a:avLst/>
              <a:gdLst>
                <a:gd name="connsiteX0" fmla="*/ 93980 w 148589"/>
                <a:gd name="connsiteY0" fmla="*/ 182880 h 184150"/>
                <a:gd name="connsiteX1" fmla="*/ 67310 w 148589"/>
                <a:gd name="connsiteY1" fmla="*/ 125730 h 184150"/>
                <a:gd name="connsiteX2" fmla="*/ 52070 w 148589"/>
                <a:gd name="connsiteY2" fmla="*/ 125730 h 184150"/>
                <a:gd name="connsiteX3" fmla="*/ 52070 w 148589"/>
                <a:gd name="connsiteY3" fmla="*/ 182880 h 184150"/>
                <a:gd name="connsiteX4" fmla="*/ 0 w 148589"/>
                <a:gd name="connsiteY4" fmla="*/ 182880 h 184150"/>
                <a:gd name="connsiteX5" fmla="*/ 0 w 148589"/>
                <a:gd name="connsiteY5" fmla="*/ 0 h 184150"/>
                <a:gd name="connsiteX6" fmla="*/ 68580 w 148589"/>
                <a:gd name="connsiteY6" fmla="*/ 0 h 184150"/>
                <a:gd name="connsiteX7" fmla="*/ 144780 w 148589"/>
                <a:gd name="connsiteY7" fmla="*/ 64770 h 184150"/>
                <a:gd name="connsiteX8" fmla="*/ 113030 w 148589"/>
                <a:gd name="connsiteY8" fmla="*/ 118110 h 184150"/>
                <a:gd name="connsiteX9" fmla="*/ 148590 w 148589"/>
                <a:gd name="connsiteY9" fmla="*/ 184150 h 184150"/>
                <a:gd name="connsiteX10" fmla="*/ 93980 w 148589"/>
                <a:gd name="connsiteY10" fmla="*/ 184150 h 184150"/>
                <a:gd name="connsiteX11" fmla="*/ 52070 w 148589"/>
                <a:gd name="connsiteY11" fmla="*/ 44450 h 184150"/>
                <a:gd name="connsiteX12" fmla="*/ 52070 w 148589"/>
                <a:gd name="connsiteY12" fmla="*/ 83820 h 184150"/>
                <a:gd name="connsiteX13" fmla="*/ 72390 w 148589"/>
                <a:gd name="connsiteY13" fmla="*/ 83820 h 184150"/>
                <a:gd name="connsiteX14" fmla="*/ 92710 w 148589"/>
                <a:gd name="connsiteY14" fmla="*/ 64770 h 184150"/>
                <a:gd name="connsiteX15" fmla="*/ 72390 w 148589"/>
                <a:gd name="connsiteY15" fmla="*/ 45720 h 184150"/>
                <a:gd name="connsiteX16" fmla="*/ 52070 w 148589"/>
                <a:gd name="connsiteY16" fmla="*/ 45720 h 184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8589" h="184150">
                  <a:moveTo>
                    <a:pt x="93980" y="182880"/>
                  </a:moveTo>
                  <a:lnTo>
                    <a:pt x="67310" y="125730"/>
                  </a:lnTo>
                  <a:lnTo>
                    <a:pt x="52070" y="125730"/>
                  </a:lnTo>
                  <a:lnTo>
                    <a:pt x="52070" y="182880"/>
                  </a:lnTo>
                  <a:lnTo>
                    <a:pt x="0" y="182880"/>
                  </a:lnTo>
                  <a:lnTo>
                    <a:pt x="0" y="0"/>
                  </a:lnTo>
                  <a:lnTo>
                    <a:pt x="68580" y="0"/>
                  </a:lnTo>
                  <a:cubicBezTo>
                    <a:pt x="113030" y="0"/>
                    <a:pt x="144780" y="21590"/>
                    <a:pt x="144780" y="64770"/>
                  </a:cubicBezTo>
                  <a:cubicBezTo>
                    <a:pt x="144780" y="107950"/>
                    <a:pt x="132080" y="107950"/>
                    <a:pt x="113030" y="118110"/>
                  </a:cubicBezTo>
                  <a:lnTo>
                    <a:pt x="148590" y="184150"/>
                  </a:lnTo>
                  <a:lnTo>
                    <a:pt x="93980" y="184150"/>
                  </a:lnTo>
                  <a:close/>
                  <a:moveTo>
                    <a:pt x="52070" y="44450"/>
                  </a:moveTo>
                  <a:lnTo>
                    <a:pt x="52070" y="83820"/>
                  </a:lnTo>
                  <a:lnTo>
                    <a:pt x="72390" y="83820"/>
                  </a:lnTo>
                  <a:cubicBezTo>
                    <a:pt x="82550" y="83820"/>
                    <a:pt x="92710" y="78740"/>
                    <a:pt x="92710" y="64770"/>
                  </a:cubicBezTo>
                  <a:cubicBezTo>
                    <a:pt x="92710" y="50800"/>
                    <a:pt x="82550" y="45720"/>
                    <a:pt x="72390" y="45720"/>
                  </a:cubicBezTo>
                  <a:lnTo>
                    <a:pt x="5207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 244">
              <a:extLst>
                <a:ext uri="{FF2B5EF4-FFF2-40B4-BE49-F238E27FC236}">
                  <a16:creationId xmlns:a16="http://schemas.microsoft.com/office/drawing/2014/main" id="{554D0629-0BFE-CA1F-A271-C4DC7ED8BBB3}"/>
                </a:ext>
              </a:extLst>
            </p:cNvPr>
            <p:cNvSpPr/>
            <p:nvPr/>
          </p:nvSpPr>
          <p:spPr>
            <a:xfrm>
              <a:off x="1811020" y="3517900"/>
              <a:ext cx="187959" cy="182879"/>
            </a:xfrm>
            <a:custGeom>
              <a:avLst/>
              <a:gdLst>
                <a:gd name="connsiteX0" fmla="*/ 67310 w 187959"/>
                <a:gd name="connsiteY0" fmla="*/ 182880 h 182879"/>
                <a:gd name="connsiteX1" fmla="*/ 67310 w 187959"/>
                <a:gd name="connsiteY1" fmla="*/ 114300 h 182879"/>
                <a:gd name="connsiteX2" fmla="*/ 0 w 187959"/>
                <a:gd name="connsiteY2" fmla="*/ 0 h 182879"/>
                <a:gd name="connsiteX3" fmla="*/ 60960 w 187959"/>
                <a:gd name="connsiteY3" fmla="*/ 0 h 182879"/>
                <a:gd name="connsiteX4" fmla="*/ 93980 w 187959"/>
                <a:gd name="connsiteY4" fmla="*/ 63500 h 182879"/>
                <a:gd name="connsiteX5" fmla="*/ 127000 w 187959"/>
                <a:gd name="connsiteY5" fmla="*/ 0 h 182879"/>
                <a:gd name="connsiteX6" fmla="*/ 187960 w 187959"/>
                <a:gd name="connsiteY6" fmla="*/ 0 h 182879"/>
                <a:gd name="connsiteX7" fmla="*/ 120650 w 187959"/>
                <a:gd name="connsiteY7" fmla="*/ 114300 h 182879"/>
                <a:gd name="connsiteX8" fmla="*/ 120650 w 187959"/>
                <a:gd name="connsiteY8" fmla="*/ 182880 h 182879"/>
                <a:gd name="connsiteX9" fmla="*/ 67310 w 187959"/>
                <a:gd name="connsiteY9" fmla="*/ 18288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959" h="182879">
                  <a:moveTo>
                    <a:pt x="67310" y="182880"/>
                  </a:moveTo>
                  <a:lnTo>
                    <a:pt x="67310" y="114300"/>
                  </a:lnTo>
                  <a:lnTo>
                    <a:pt x="0" y="0"/>
                  </a:lnTo>
                  <a:lnTo>
                    <a:pt x="60960" y="0"/>
                  </a:lnTo>
                  <a:lnTo>
                    <a:pt x="93980" y="63500"/>
                  </a:lnTo>
                  <a:lnTo>
                    <a:pt x="127000" y="0"/>
                  </a:lnTo>
                  <a:lnTo>
                    <a:pt x="187960" y="0"/>
                  </a:lnTo>
                  <a:lnTo>
                    <a:pt x="120650" y="114300"/>
                  </a:lnTo>
                  <a:lnTo>
                    <a:pt x="120650" y="182880"/>
                  </a:lnTo>
                  <a:lnTo>
                    <a:pt x="67310" y="1828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46" name="Graphic 4">
            <a:extLst>
              <a:ext uri="{FF2B5EF4-FFF2-40B4-BE49-F238E27FC236}">
                <a16:creationId xmlns:a16="http://schemas.microsoft.com/office/drawing/2014/main" id="{132464EE-E82C-5F53-88E9-7DA7B412FD2C}"/>
              </a:ext>
            </a:extLst>
          </p:cNvPr>
          <p:cNvGrpSpPr/>
          <p:nvPr/>
        </p:nvGrpSpPr>
        <p:grpSpPr>
          <a:xfrm>
            <a:off x="787400" y="5375909"/>
            <a:ext cx="1639570" cy="190500"/>
            <a:chOff x="787400" y="5375909"/>
            <a:chExt cx="1639570" cy="190500"/>
          </a:xfrm>
          <a:solidFill>
            <a:srgbClr val="717073"/>
          </a:solidFill>
        </p:grpSpPr>
        <p:sp>
          <p:nvSpPr>
            <p:cNvPr id="247" name="Freeform 246">
              <a:extLst>
                <a:ext uri="{FF2B5EF4-FFF2-40B4-BE49-F238E27FC236}">
                  <a16:creationId xmlns:a16="http://schemas.microsoft.com/office/drawing/2014/main" id="{AC4E42FD-A532-0FE4-4ABC-109BA684735C}"/>
                </a:ext>
              </a:extLst>
            </p:cNvPr>
            <p:cNvSpPr/>
            <p:nvPr/>
          </p:nvSpPr>
          <p:spPr>
            <a:xfrm>
              <a:off x="787400" y="5375909"/>
              <a:ext cx="134619" cy="190500"/>
            </a:xfrm>
            <a:custGeom>
              <a:avLst/>
              <a:gdLst>
                <a:gd name="connsiteX0" fmla="*/ 134620 w 134619"/>
                <a:gd name="connsiteY0" fmla="*/ 134620 h 190500"/>
                <a:gd name="connsiteX1" fmla="*/ 60960 w 134619"/>
                <a:gd name="connsiteY1" fmla="*/ 190500 h 190500"/>
                <a:gd name="connsiteX2" fmla="*/ 5080 w 134619"/>
                <a:gd name="connsiteY2" fmla="*/ 180340 h 190500"/>
                <a:gd name="connsiteX3" fmla="*/ 5080 w 134619"/>
                <a:gd name="connsiteY3" fmla="*/ 129540 h 190500"/>
                <a:gd name="connsiteX4" fmla="*/ 58420 w 134619"/>
                <a:gd name="connsiteY4" fmla="*/ 143510 h 190500"/>
                <a:gd name="connsiteX5" fmla="*/ 82550 w 134619"/>
                <a:gd name="connsiteY5" fmla="*/ 134620 h 190500"/>
                <a:gd name="connsiteX6" fmla="*/ 50800 w 134619"/>
                <a:gd name="connsiteY6" fmla="*/ 115570 h 190500"/>
                <a:gd name="connsiteX7" fmla="*/ 0 w 134619"/>
                <a:gd name="connsiteY7" fmla="*/ 57150 h 190500"/>
                <a:gd name="connsiteX8" fmla="*/ 71120 w 134619"/>
                <a:gd name="connsiteY8" fmla="*/ 0 h 190500"/>
                <a:gd name="connsiteX9" fmla="*/ 120650 w 134619"/>
                <a:gd name="connsiteY9" fmla="*/ 8890 h 190500"/>
                <a:gd name="connsiteX10" fmla="*/ 120650 w 134619"/>
                <a:gd name="connsiteY10" fmla="*/ 57150 h 190500"/>
                <a:gd name="connsiteX11" fmla="*/ 74930 w 134619"/>
                <a:gd name="connsiteY11" fmla="*/ 45720 h 190500"/>
                <a:gd name="connsiteX12" fmla="*/ 50800 w 134619"/>
                <a:gd name="connsiteY12" fmla="*/ 57150 h 190500"/>
                <a:gd name="connsiteX13" fmla="*/ 80010 w 134619"/>
                <a:gd name="connsiteY13" fmla="*/ 76200 h 190500"/>
                <a:gd name="connsiteX14" fmla="*/ 132080 w 134619"/>
                <a:gd name="connsiteY14" fmla="*/ 13462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4619" h="190500">
                  <a:moveTo>
                    <a:pt x="134620" y="134620"/>
                  </a:moveTo>
                  <a:cubicBezTo>
                    <a:pt x="134620" y="168910"/>
                    <a:pt x="109220" y="190500"/>
                    <a:pt x="60960" y="190500"/>
                  </a:cubicBezTo>
                  <a:cubicBezTo>
                    <a:pt x="12700" y="190500"/>
                    <a:pt x="19050" y="186690"/>
                    <a:pt x="5080" y="180340"/>
                  </a:cubicBezTo>
                  <a:lnTo>
                    <a:pt x="5080" y="129540"/>
                  </a:lnTo>
                  <a:cubicBezTo>
                    <a:pt x="21590" y="138430"/>
                    <a:pt x="41910" y="143510"/>
                    <a:pt x="58420" y="143510"/>
                  </a:cubicBezTo>
                  <a:cubicBezTo>
                    <a:pt x="74930" y="143510"/>
                    <a:pt x="82550" y="140970"/>
                    <a:pt x="82550" y="134620"/>
                  </a:cubicBezTo>
                  <a:cubicBezTo>
                    <a:pt x="82550" y="128270"/>
                    <a:pt x="71120" y="123190"/>
                    <a:pt x="50800" y="115570"/>
                  </a:cubicBezTo>
                  <a:cubicBezTo>
                    <a:pt x="21590" y="104140"/>
                    <a:pt x="0" y="91440"/>
                    <a:pt x="0" y="57150"/>
                  </a:cubicBezTo>
                  <a:cubicBezTo>
                    <a:pt x="0" y="22860"/>
                    <a:pt x="27940" y="0"/>
                    <a:pt x="71120" y="0"/>
                  </a:cubicBezTo>
                  <a:cubicBezTo>
                    <a:pt x="114300" y="0"/>
                    <a:pt x="107950" y="3810"/>
                    <a:pt x="120650" y="8890"/>
                  </a:cubicBezTo>
                  <a:lnTo>
                    <a:pt x="120650" y="57150"/>
                  </a:lnTo>
                  <a:cubicBezTo>
                    <a:pt x="109220" y="49530"/>
                    <a:pt x="92710" y="45720"/>
                    <a:pt x="74930" y="45720"/>
                  </a:cubicBezTo>
                  <a:cubicBezTo>
                    <a:pt x="57150" y="45720"/>
                    <a:pt x="50800" y="49530"/>
                    <a:pt x="50800" y="57150"/>
                  </a:cubicBezTo>
                  <a:cubicBezTo>
                    <a:pt x="50800" y="64770"/>
                    <a:pt x="62230" y="68580"/>
                    <a:pt x="80010" y="76200"/>
                  </a:cubicBezTo>
                  <a:cubicBezTo>
                    <a:pt x="109220" y="88900"/>
                    <a:pt x="132080" y="100330"/>
                    <a:pt x="132080" y="1346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 247">
              <a:extLst>
                <a:ext uri="{FF2B5EF4-FFF2-40B4-BE49-F238E27FC236}">
                  <a16:creationId xmlns:a16="http://schemas.microsoft.com/office/drawing/2014/main" id="{A14489A0-D1B4-04BE-A0D8-740A047DEBD0}"/>
                </a:ext>
              </a:extLst>
            </p:cNvPr>
            <p:cNvSpPr/>
            <p:nvPr/>
          </p:nvSpPr>
          <p:spPr>
            <a:xfrm>
              <a:off x="952500" y="5378450"/>
              <a:ext cx="125730" cy="182879"/>
            </a:xfrm>
            <a:custGeom>
              <a:avLst/>
              <a:gdLst>
                <a:gd name="connsiteX0" fmla="*/ 0 w 125730"/>
                <a:gd name="connsiteY0" fmla="*/ 1270 h 182879"/>
                <a:gd name="connsiteX1" fmla="*/ 121920 w 125730"/>
                <a:gd name="connsiteY1" fmla="*/ 1270 h 182879"/>
                <a:gd name="connsiteX2" fmla="*/ 121920 w 125730"/>
                <a:gd name="connsiteY2" fmla="*/ 45720 h 182879"/>
                <a:gd name="connsiteX3" fmla="*/ 52070 w 125730"/>
                <a:gd name="connsiteY3" fmla="*/ 45720 h 182879"/>
                <a:gd name="connsiteX4" fmla="*/ 52070 w 125730"/>
                <a:gd name="connsiteY4" fmla="*/ 69850 h 182879"/>
                <a:gd name="connsiteX5" fmla="*/ 111760 w 125730"/>
                <a:gd name="connsiteY5" fmla="*/ 69850 h 182879"/>
                <a:gd name="connsiteX6" fmla="*/ 111760 w 125730"/>
                <a:gd name="connsiteY6" fmla="*/ 111760 h 182879"/>
                <a:gd name="connsiteX7" fmla="*/ 52070 w 125730"/>
                <a:gd name="connsiteY7" fmla="*/ 111760 h 182879"/>
                <a:gd name="connsiteX8" fmla="*/ 52070 w 125730"/>
                <a:gd name="connsiteY8" fmla="*/ 138430 h 182879"/>
                <a:gd name="connsiteX9" fmla="*/ 125730 w 125730"/>
                <a:gd name="connsiteY9" fmla="*/ 138430 h 182879"/>
                <a:gd name="connsiteX10" fmla="*/ 125730 w 125730"/>
                <a:gd name="connsiteY10" fmla="*/ 182880 h 182879"/>
                <a:gd name="connsiteX11" fmla="*/ 0 w 125730"/>
                <a:gd name="connsiteY11" fmla="*/ 182880 h 182879"/>
                <a:gd name="connsiteX12" fmla="*/ 0 w 125730"/>
                <a:gd name="connsiteY12" fmla="*/ 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730" h="182879">
                  <a:moveTo>
                    <a:pt x="0" y="1270"/>
                  </a:moveTo>
                  <a:lnTo>
                    <a:pt x="121920" y="1270"/>
                  </a:lnTo>
                  <a:lnTo>
                    <a:pt x="121920" y="45720"/>
                  </a:lnTo>
                  <a:lnTo>
                    <a:pt x="52070" y="45720"/>
                  </a:lnTo>
                  <a:lnTo>
                    <a:pt x="52070" y="69850"/>
                  </a:lnTo>
                  <a:lnTo>
                    <a:pt x="111760" y="69850"/>
                  </a:lnTo>
                  <a:lnTo>
                    <a:pt x="111760" y="111760"/>
                  </a:lnTo>
                  <a:lnTo>
                    <a:pt x="52070" y="111760"/>
                  </a:lnTo>
                  <a:lnTo>
                    <a:pt x="52070" y="138430"/>
                  </a:lnTo>
                  <a:lnTo>
                    <a:pt x="125730" y="138430"/>
                  </a:lnTo>
                  <a:lnTo>
                    <a:pt x="125730" y="182880"/>
                  </a:lnTo>
                  <a:lnTo>
                    <a:pt x="0" y="1828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 248">
              <a:extLst>
                <a:ext uri="{FF2B5EF4-FFF2-40B4-BE49-F238E27FC236}">
                  <a16:creationId xmlns:a16="http://schemas.microsoft.com/office/drawing/2014/main" id="{23EA1284-F682-D892-BF67-4CD0ECFC5060}"/>
                </a:ext>
              </a:extLst>
            </p:cNvPr>
            <p:cNvSpPr/>
            <p:nvPr/>
          </p:nvSpPr>
          <p:spPr>
            <a:xfrm>
              <a:off x="1096010" y="5375909"/>
              <a:ext cx="151129" cy="190500"/>
            </a:xfrm>
            <a:custGeom>
              <a:avLst/>
              <a:gdLst>
                <a:gd name="connsiteX0" fmla="*/ 97790 w 151129"/>
                <a:gd name="connsiteY0" fmla="*/ 0 h 190500"/>
                <a:gd name="connsiteX1" fmla="*/ 149860 w 151129"/>
                <a:gd name="connsiteY1" fmla="*/ 11430 h 190500"/>
                <a:gd name="connsiteX2" fmla="*/ 149860 w 151129"/>
                <a:gd name="connsiteY2" fmla="*/ 59690 h 190500"/>
                <a:gd name="connsiteX3" fmla="*/ 102870 w 151129"/>
                <a:gd name="connsiteY3" fmla="*/ 48260 h 190500"/>
                <a:gd name="connsiteX4" fmla="*/ 53340 w 151129"/>
                <a:gd name="connsiteY4" fmla="*/ 95250 h 190500"/>
                <a:gd name="connsiteX5" fmla="*/ 100330 w 151129"/>
                <a:gd name="connsiteY5" fmla="*/ 142240 h 190500"/>
                <a:gd name="connsiteX6" fmla="*/ 151130 w 151129"/>
                <a:gd name="connsiteY6" fmla="*/ 130810 h 190500"/>
                <a:gd name="connsiteX7" fmla="*/ 151130 w 151129"/>
                <a:gd name="connsiteY7" fmla="*/ 179070 h 190500"/>
                <a:gd name="connsiteX8" fmla="*/ 95250 w 151129"/>
                <a:gd name="connsiteY8" fmla="*/ 190500 h 190500"/>
                <a:gd name="connsiteX9" fmla="*/ 0 w 151129"/>
                <a:gd name="connsiteY9" fmla="*/ 95250 h 190500"/>
                <a:gd name="connsiteX10" fmla="*/ 97790 w 151129"/>
                <a:gd name="connsiteY10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1129" h="190500">
                  <a:moveTo>
                    <a:pt x="97790" y="0"/>
                  </a:moveTo>
                  <a:cubicBezTo>
                    <a:pt x="120650" y="0"/>
                    <a:pt x="137160" y="5080"/>
                    <a:pt x="149860" y="11430"/>
                  </a:cubicBezTo>
                  <a:lnTo>
                    <a:pt x="149860" y="59690"/>
                  </a:lnTo>
                  <a:cubicBezTo>
                    <a:pt x="139700" y="54610"/>
                    <a:pt x="124460" y="48260"/>
                    <a:pt x="102870" y="48260"/>
                  </a:cubicBezTo>
                  <a:cubicBezTo>
                    <a:pt x="69850" y="48260"/>
                    <a:pt x="53340" y="71120"/>
                    <a:pt x="53340" y="95250"/>
                  </a:cubicBezTo>
                  <a:cubicBezTo>
                    <a:pt x="53340" y="119380"/>
                    <a:pt x="69850" y="142240"/>
                    <a:pt x="100330" y="142240"/>
                  </a:cubicBezTo>
                  <a:cubicBezTo>
                    <a:pt x="130810" y="142240"/>
                    <a:pt x="140970" y="135890"/>
                    <a:pt x="151130" y="130810"/>
                  </a:cubicBezTo>
                  <a:lnTo>
                    <a:pt x="151130" y="179070"/>
                  </a:lnTo>
                  <a:cubicBezTo>
                    <a:pt x="138430" y="185420"/>
                    <a:pt x="116840" y="190500"/>
                    <a:pt x="95250" y="190500"/>
                  </a:cubicBezTo>
                  <a:cubicBezTo>
                    <a:pt x="40640" y="190500"/>
                    <a:pt x="0" y="148590"/>
                    <a:pt x="0" y="95250"/>
                  </a:cubicBezTo>
                  <a:cubicBezTo>
                    <a:pt x="0" y="41910"/>
                    <a:pt x="40640" y="0"/>
                    <a:pt x="9779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 249">
              <a:extLst>
                <a:ext uri="{FF2B5EF4-FFF2-40B4-BE49-F238E27FC236}">
                  <a16:creationId xmlns:a16="http://schemas.microsoft.com/office/drawing/2014/main" id="{418FA078-5AA5-7DBF-985F-8FF28EDF66B8}"/>
                </a:ext>
              </a:extLst>
            </p:cNvPr>
            <p:cNvSpPr/>
            <p:nvPr/>
          </p:nvSpPr>
          <p:spPr>
            <a:xfrm>
              <a:off x="1271269" y="5375909"/>
              <a:ext cx="195580" cy="190500"/>
            </a:xfrm>
            <a:custGeom>
              <a:avLst/>
              <a:gdLst>
                <a:gd name="connsiteX0" fmla="*/ 97790 w 195580"/>
                <a:gd name="connsiteY0" fmla="*/ 0 h 190500"/>
                <a:gd name="connsiteX1" fmla="*/ 195580 w 195580"/>
                <a:gd name="connsiteY1" fmla="*/ 95250 h 190500"/>
                <a:gd name="connsiteX2" fmla="*/ 97790 w 195580"/>
                <a:gd name="connsiteY2" fmla="*/ 190500 h 190500"/>
                <a:gd name="connsiteX3" fmla="*/ 0 w 195580"/>
                <a:gd name="connsiteY3" fmla="*/ 95250 h 190500"/>
                <a:gd name="connsiteX4" fmla="*/ 97790 w 195580"/>
                <a:gd name="connsiteY4" fmla="*/ 0 h 190500"/>
                <a:gd name="connsiteX5" fmla="*/ 97790 w 195580"/>
                <a:gd name="connsiteY5" fmla="*/ 142240 h 190500"/>
                <a:gd name="connsiteX6" fmla="*/ 142240 w 195580"/>
                <a:gd name="connsiteY6" fmla="*/ 95250 h 190500"/>
                <a:gd name="connsiteX7" fmla="*/ 97790 w 195580"/>
                <a:gd name="connsiteY7" fmla="*/ 48260 h 190500"/>
                <a:gd name="connsiteX8" fmla="*/ 53340 w 195580"/>
                <a:gd name="connsiteY8" fmla="*/ 95250 h 190500"/>
                <a:gd name="connsiteX9" fmla="*/ 97790 w 195580"/>
                <a:gd name="connsiteY9" fmla="*/ 14224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80" h="190500">
                  <a:moveTo>
                    <a:pt x="97790" y="0"/>
                  </a:moveTo>
                  <a:cubicBezTo>
                    <a:pt x="154940" y="0"/>
                    <a:pt x="195580" y="43180"/>
                    <a:pt x="195580" y="95250"/>
                  </a:cubicBezTo>
                  <a:cubicBezTo>
                    <a:pt x="195580" y="147320"/>
                    <a:pt x="154940" y="190500"/>
                    <a:pt x="97790" y="190500"/>
                  </a:cubicBezTo>
                  <a:cubicBezTo>
                    <a:pt x="40640" y="190500"/>
                    <a:pt x="0" y="148590"/>
                    <a:pt x="0" y="95250"/>
                  </a:cubicBezTo>
                  <a:cubicBezTo>
                    <a:pt x="0" y="41910"/>
                    <a:pt x="40640" y="0"/>
                    <a:pt x="97790" y="0"/>
                  </a:cubicBezTo>
                  <a:close/>
                  <a:moveTo>
                    <a:pt x="97790" y="142240"/>
                  </a:moveTo>
                  <a:cubicBezTo>
                    <a:pt x="124460" y="142240"/>
                    <a:pt x="142240" y="120650"/>
                    <a:pt x="142240" y="95250"/>
                  </a:cubicBezTo>
                  <a:cubicBezTo>
                    <a:pt x="142240" y="69850"/>
                    <a:pt x="124460" y="48260"/>
                    <a:pt x="97790" y="48260"/>
                  </a:cubicBezTo>
                  <a:cubicBezTo>
                    <a:pt x="71120" y="48260"/>
                    <a:pt x="53340" y="71120"/>
                    <a:pt x="53340" y="95250"/>
                  </a:cubicBezTo>
                  <a:cubicBezTo>
                    <a:pt x="53340" y="119380"/>
                    <a:pt x="71120" y="142240"/>
                    <a:pt x="97790" y="1422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 250">
              <a:extLst>
                <a:ext uri="{FF2B5EF4-FFF2-40B4-BE49-F238E27FC236}">
                  <a16:creationId xmlns:a16="http://schemas.microsoft.com/office/drawing/2014/main" id="{6D9C710E-BA85-0134-7A8B-8ACC6C854073}"/>
                </a:ext>
              </a:extLst>
            </p:cNvPr>
            <p:cNvSpPr/>
            <p:nvPr/>
          </p:nvSpPr>
          <p:spPr>
            <a:xfrm>
              <a:off x="1499869" y="5377179"/>
              <a:ext cx="158750" cy="187960"/>
            </a:xfrm>
            <a:custGeom>
              <a:avLst/>
              <a:gdLst>
                <a:gd name="connsiteX0" fmla="*/ 52070 w 158750"/>
                <a:gd name="connsiteY0" fmla="*/ 102870 h 187960"/>
                <a:gd name="connsiteX1" fmla="*/ 52070 w 158750"/>
                <a:gd name="connsiteY1" fmla="*/ 185420 h 187960"/>
                <a:gd name="connsiteX2" fmla="*/ 0 w 158750"/>
                <a:gd name="connsiteY2" fmla="*/ 185420 h 187960"/>
                <a:gd name="connsiteX3" fmla="*/ 0 w 158750"/>
                <a:gd name="connsiteY3" fmla="*/ 0 h 187960"/>
                <a:gd name="connsiteX4" fmla="*/ 2540 w 158750"/>
                <a:gd name="connsiteY4" fmla="*/ 0 h 187960"/>
                <a:gd name="connsiteX5" fmla="*/ 106680 w 158750"/>
                <a:gd name="connsiteY5" fmla="*/ 85090 h 187960"/>
                <a:gd name="connsiteX6" fmla="*/ 106680 w 158750"/>
                <a:gd name="connsiteY6" fmla="*/ 2540 h 187960"/>
                <a:gd name="connsiteX7" fmla="*/ 158750 w 158750"/>
                <a:gd name="connsiteY7" fmla="*/ 2540 h 187960"/>
                <a:gd name="connsiteX8" fmla="*/ 158750 w 158750"/>
                <a:gd name="connsiteY8" fmla="*/ 187960 h 187960"/>
                <a:gd name="connsiteX9" fmla="*/ 156210 w 158750"/>
                <a:gd name="connsiteY9" fmla="*/ 187960 h 187960"/>
                <a:gd name="connsiteX10" fmla="*/ 50800 w 158750"/>
                <a:gd name="connsiteY10" fmla="*/ 102870 h 187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8750" h="187960">
                  <a:moveTo>
                    <a:pt x="52070" y="102870"/>
                  </a:moveTo>
                  <a:lnTo>
                    <a:pt x="52070" y="185420"/>
                  </a:lnTo>
                  <a:lnTo>
                    <a:pt x="0" y="185420"/>
                  </a:lnTo>
                  <a:lnTo>
                    <a:pt x="0" y="0"/>
                  </a:lnTo>
                  <a:lnTo>
                    <a:pt x="2540" y="0"/>
                  </a:lnTo>
                  <a:lnTo>
                    <a:pt x="106680" y="85090"/>
                  </a:lnTo>
                  <a:lnTo>
                    <a:pt x="106680" y="2540"/>
                  </a:lnTo>
                  <a:lnTo>
                    <a:pt x="158750" y="2540"/>
                  </a:lnTo>
                  <a:lnTo>
                    <a:pt x="158750" y="187960"/>
                  </a:lnTo>
                  <a:lnTo>
                    <a:pt x="156210" y="187960"/>
                  </a:lnTo>
                  <a:lnTo>
                    <a:pt x="50800" y="1028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 251">
              <a:extLst>
                <a:ext uri="{FF2B5EF4-FFF2-40B4-BE49-F238E27FC236}">
                  <a16:creationId xmlns:a16="http://schemas.microsoft.com/office/drawing/2014/main" id="{305E73CE-F255-C902-E70A-A8E05704DEE7}"/>
                </a:ext>
              </a:extLst>
            </p:cNvPr>
            <p:cNvSpPr/>
            <p:nvPr/>
          </p:nvSpPr>
          <p:spPr>
            <a:xfrm>
              <a:off x="1700529" y="5379720"/>
              <a:ext cx="168910" cy="182879"/>
            </a:xfrm>
            <a:custGeom>
              <a:avLst/>
              <a:gdLst>
                <a:gd name="connsiteX0" fmla="*/ 0 w 168910"/>
                <a:gd name="connsiteY0" fmla="*/ 182880 h 182879"/>
                <a:gd name="connsiteX1" fmla="*/ 0 w 168910"/>
                <a:gd name="connsiteY1" fmla="*/ 0 h 182879"/>
                <a:gd name="connsiteX2" fmla="*/ 63500 w 168910"/>
                <a:gd name="connsiteY2" fmla="*/ 0 h 182879"/>
                <a:gd name="connsiteX3" fmla="*/ 168910 w 168910"/>
                <a:gd name="connsiteY3" fmla="*/ 91440 h 182879"/>
                <a:gd name="connsiteX4" fmla="*/ 63500 w 168910"/>
                <a:gd name="connsiteY4" fmla="*/ 182880 h 182879"/>
                <a:gd name="connsiteX5" fmla="*/ 0 w 168910"/>
                <a:gd name="connsiteY5" fmla="*/ 182880 h 182879"/>
                <a:gd name="connsiteX6" fmla="*/ 53340 w 168910"/>
                <a:gd name="connsiteY6" fmla="*/ 44450 h 182879"/>
                <a:gd name="connsiteX7" fmla="*/ 53340 w 168910"/>
                <a:gd name="connsiteY7" fmla="*/ 138430 h 182879"/>
                <a:gd name="connsiteX8" fmla="*/ 63500 w 168910"/>
                <a:gd name="connsiteY8" fmla="*/ 138430 h 182879"/>
                <a:gd name="connsiteX9" fmla="*/ 115570 w 168910"/>
                <a:gd name="connsiteY9" fmla="*/ 91440 h 182879"/>
                <a:gd name="connsiteX10" fmla="*/ 63500 w 168910"/>
                <a:gd name="connsiteY10" fmla="*/ 44450 h 182879"/>
                <a:gd name="connsiteX11" fmla="*/ 53340 w 168910"/>
                <a:gd name="connsiteY11" fmla="*/ 4445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910" h="182879">
                  <a:moveTo>
                    <a:pt x="0" y="182880"/>
                  </a:moveTo>
                  <a:lnTo>
                    <a:pt x="0" y="0"/>
                  </a:lnTo>
                  <a:lnTo>
                    <a:pt x="63500" y="0"/>
                  </a:lnTo>
                  <a:cubicBezTo>
                    <a:pt x="129540" y="0"/>
                    <a:pt x="168910" y="39370"/>
                    <a:pt x="168910" y="91440"/>
                  </a:cubicBezTo>
                  <a:cubicBezTo>
                    <a:pt x="168910" y="143510"/>
                    <a:pt x="129540" y="182880"/>
                    <a:pt x="63500" y="182880"/>
                  </a:cubicBezTo>
                  <a:lnTo>
                    <a:pt x="0" y="182880"/>
                  </a:lnTo>
                  <a:close/>
                  <a:moveTo>
                    <a:pt x="53340" y="44450"/>
                  </a:moveTo>
                  <a:lnTo>
                    <a:pt x="53340" y="138430"/>
                  </a:lnTo>
                  <a:lnTo>
                    <a:pt x="63500" y="138430"/>
                  </a:lnTo>
                  <a:cubicBezTo>
                    <a:pt x="99060" y="138430"/>
                    <a:pt x="115570" y="115570"/>
                    <a:pt x="115570" y="91440"/>
                  </a:cubicBezTo>
                  <a:cubicBezTo>
                    <a:pt x="115570" y="67310"/>
                    <a:pt x="97790" y="44450"/>
                    <a:pt x="63500" y="44450"/>
                  </a:cubicBezTo>
                  <a:lnTo>
                    <a:pt x="53340" y="444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 252">
              <a:extLst>
                <a:ext uri="{FF2B5EF4-FFF2-40B4-BE49-F238E27FC236}">
                  <a16:creationId xmlns:a16="http://schemas.microsoft.com/office/drawing/2014/main" id="{9073A925-1085-369A-F792-6EAF75FF9E47}"/>
                </a:ext>
              </a:extLst>
            </p:cNvPr>
            <p:cNvSpPr/>
            <p:nvPr/>
          </p:nvSpPr>
          <p:spPr>
            <a:xfrm>
              <a:off x="1873250" y="5377179"/>
              <a:ext cx="187960" cy="185420"/>
            </a:xfrm>
            <a:custGeom>
              <a:avLst/>
              <a:gdLst>
                <a:gd name="connsiteX0" fmla="*/ 121920 w 187960"/>
                <a:gd name="connsiteY0" fmla="*/ 161290 h 185420"/>
                <a:gd name="connsiteX1" fmla="*/ 66040 w 187960"/>
                <a:gd name="connsiteY1" fmla="*/ 161290 h 185420"/>
                <a:gd name="connsiteX2" fmla="*/ 54610 w 187960"/>
                <a:gd name="connsiteY2" fmla="*/ 185420 h 185420"/>
                <a:gd name="connsiteX3" fmla="*/ 0 w 187960"/>
                <a:gd name="connsiteY3" fmla="*/ 185420 h 185420"/>
                <a:gd name="connsiteX4" fmla="*/ 92710 w 187960"/>
                <a:gd name="connsiteY4" fmla="*/ 0 h 185420"/>
                <a:gd name="connsiteX5" fmla="*/ 95250 w 187960"/>
                <a:gd name="connsiteY5" fmla="*/ 0 h 185420"/>
                <a:gd name="connsiteX6" fmla="*/ 187960 w 187960"/>
                <a:gd name="connsiteY6" fmla="*/ 185420 h 185420"/>
                <a:gd name="connsiteX7" fmla="*/ 133350 w 187960"/>
                <a:gd name="connsiteY7" fmla="*/ 185420 h 185420"/>
                <a:gd name="connsiteX8" fmla="*/ 121920 w 187960"/>
                <a:gd name="connsiteY8" fmla="*/ 161290 h 185420"/>
                <a:gd name="connsiteX9" fmla="*/ 81280 w 187960"/>
                <a:gd name="connsiteY9" fmla="*/ 127000 h 185420"/>
                <a:gd name="connsiteX10" fmla="*/ 107950 w 187960"/>
                <a:gd name="connsiteY10" fmla="*/ 127000 h 185420"/>
                <a:gd name="connsiteX11" fmla="*/ 95250 w 187960"/>
                <a:gd name="connsiteY11" fmla="*/ 92710 h 185420"/>
                <a:gd name="connsiteX12" fmla="*/ 95250 w 187960"/>
                <a:gd name="connsiteY12" fmla="*/ 92710 h 185420"/>
                <a:gd name="connsiteX13" fmla="*/ 82550 w 187960"/>
                <a:gd name="connsiteY13" fmla="*/ 127000 h 18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960" h="185420">
                  <a:moveTo>
                    <a:pt x="121920" y="161290"/>
                  </a:moveTo>
                  <a:lnTo>
                    <a:pt x="66040" y="161290"/>
                  </a:lnTo>
                  <a:lnTo>
                    <a:pt x="54610" y="185420"/>
                  </a:lnTo>
                  <a:lnTo>
                    <a:pt x="0" y="185420"/>
                  </a:lnTo>
                  <a:lnTo>
                    <a:pt x="92710" y="0"/>
                  </a:lnTo>
                  <a:lnTo>
                    <a:pt x="95250" y="0"/>
                  </a:lnTo>
                  <a:lnTo>
                    <a:pt x="187960" y="185420"/>
                  </a:lnTo>
                  <a:lnTo>
                    <a:pt x="133350" y="185420"/>
                  </a:lnTo>
                  <a:lnTo>
                    <a:pt x="121920" y="161290"/>
                  </a:lnTo>
                  <a:close/>
                  <a:moveTo>
                    <a:pt x="81280" y="127000"/>
                  </a:moveTo>
                  <a:lnTo>
                    <a:pt x="107950" y="127000"/>
                  </a:lnTo>
                  <a:cubicBezTo>
                    <a:pt x="102870" y="116840"/>
                    <a:pt x="96520" y="99060"/>
                    <a:pt x="95250" y="92710"/>
                  </a:cubicBezTo>
                  <a:lnTo>
                    <a:pt x="95250" y="92710"/>
                  </a:lnTo>
                  <a:cubicBezTo>
                    <a:pt x="93980" y="99060"/>
                    <a:pt x="86360" y="115570"/>
                    <a:pt x="82550" y="1270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2E0D50DB-C2A6-4BD6-1871-4DA6B5B2FDD2}"/>
                </a:ext>
              </a:extLst>
            </p:cNvPr>
            <p:cNvSpPr/>
            <p:nvPr/>
          </p:nvSpPr>
          <p:spPr>
            <a:xfrm>
              <a:off x="2085339" y="5379720"/>
              <a:ext cx="148589" cy="184150"/>
            </a:xfrm>
            <a:custGeom>
              <a:avLst/>
              <a:gdLst>
                <a:gd name="connsiteX0" fmla="*/ 93980 w 148589"/>
                <a:gd name="connsiteY0" fmla="*/ 182880 h 184150"/>
                <a:gd name="connsiteX1" fmla="*/ 67310 w 148589"/>
                <a:gd name="connsiteY1" fmla="*/ 125730 h 184150"/>
                <a:gd name="connsiteX2" fmla="*/ 52070 w 148589"/>
                <a:gd name="connsiteY2" fmla="*/ 125730 h 184150"/>
                <a:gd name="connsiteX3" fmla="*/ 52070 w 148589"/>
                <a:gd name="connsiteY3" fmla="*/ 182880 h 184150"/>
                <a:gd name="connsiteX4" fmla="*/ 0 w 148589"/>
                <a:gd name="connsiteY4" fmla="*/ 182880 h 184150"/>
                <a:gd name="connsiteX5" fmla="*/ 0 w 148589"/>
                <a:gd name="connsiteY5" fmla="*/ 0 h 184150"/>
                <a:gd name="connsiteX6" fmla="*/ 68580 w 148589"/>
                <a:gd name="connsiteY6" fmla="*/ 0 h 184150"/>
                <a:gd name="connsiteX7" fmla="*/ 144780 w 148589"/>
                <a:gd name="connsiteY7" fmla="*/ 64770 h 184150"/>
                <a:gd name="connsiteX8" fmla="*/ 113030 w 148589"/>
                <a:gd name="connsiteY8" fmla="*/ 118110 h 184150"/>
                <a:gd name="connsiteX9" fmla="*/ 148590 w 148589"/>
                <a:gd name="connsiteY9" fmla="*/ 184150 h 184150"/>
                <a:gd name="connsiteX10" fmla="*/ 93980 w 148589"/>
                <a:gd name="connsiteY10" fmla="*/ 184150 h 184150"/>
                <a:gd name="connsiteX11" fmla="*/ 52070 w 148589"/>
                <a:gd name="connsiteY11" fmla="*/ 44450 h 184150"/>
                <a:gd name="connsiteX12" fmla="*/ 52070 w 148589"/>
                <a:gd name="connsiteY12" fmla="*/ 83820 h 184150"/>
                <a:gd name="connsiteX13" fmla="*/ 72390 w 148589"/>
                <a:gd name="connsiteY13" fmla="*/ 83820 h 184150"/>
                <a:gd name="connsiteX14" fmla="*/ 92710 w 148589"/>
                <a:gd name="connsiteY14" fmla="*/ 64770 h 184150"/>
                <a:gd name="connsiteX15" fmla="*/ 72390 w 148589"/>
                <a:gd name="connsiteY15" fmla="*/ 45720 h 184150"/>
                <a:gd name="connsiteX16" fmla="*/ 52070 w 148589"/>
                <a:gd name="connsiteY16" fmla="*/ 45720 h 184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8589" h="184150">
                  <a:moveTo>
                    <a:pt x="93980" y="182880"/>
                  </a:moveTo>
                  <a:lnTo>
                    <a:pt x="67310" y="125730"/>
                  </a:lnTo>
                  <a:lnTo>
                    <a:pt x="52070" y="125730"/>
                  </a:lnTo>
                  <a:lnTo>
                    <a:pt x="52070" y="182880"/>
                  </a:lnTo>
                  <a:lnTo>
                    <a:pt x="0" y="182880"/>
                  </a:lnTo>
                  <a:lnTo>
                    <a:pt x="0" y="0"/>
                  </a:lnTo>
                  <a:lnTo>
                    <a:pt x="68580" y="0"/>
                  </a:lnTo>
                  <a:cubicBezTo>
                    <a:pt x="113030" y="0"/>
                    <a:pt x="144780" y="21590"/>
                    <a:pt x="144780" y="64770"/>
                  </a:cubicBezTo>
                  <a:cubicBezTo>
                    <a:pt x="144780" y="107950"/>
                    <a:pt x="132080" y="107950"/>
                    <a:pt x="113030" y="118110"/>
                  </a:cubicBezTo>
                  <a:lnTo>
                    <a:pt x="148590" y="184150"/>
                  </a:lnTo>
                  <a:lnTo>
                    <a:pt x="93980" y="184150"/>
                  </a:lnTo>
                  <a:close/>
                  <a:moveTo>
                    <a:pt x="52070" y="44450"/>
                  </a:moveTo>
                  <a:lnTo>
                    <a:pt x="52070" y="83820"/>
                  </a:lnTo>
                  <a:lnTo>
                    <a:pt x="72390" y="83820"/>
                  </a:lnTo>
                  <a:cubicBezTo>
                    <a:pt x="82550" y="83820"/>
                    <a:pt x="92710" y="78740"/>
                    <a:pt x="92710" y="64770"/>
                  </a:cubicBezTo>
                  <a:cubicBezTo>
                    <a:pt x="92710" y="50800"/>
                    <a:pt x="82550" y="45720"/>
                    <a:pt x="72390" y="45720"/>
                  </a:cubicBezTo>
                  <a:lnTo>
                    <a:pt x="5207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 254">
              <a:extLst>
                <a:ext uri="{FF2B5EF4-FFF2-40B4-BE49-F238E27FC236}">
                  <a16:creationId xmlns:a16="http://schemas.microsoft.com/office/drawing/2014/main" id="{6B87E3AC-E19B-FED5-983E-0ED2ECB32759}"/>
                </a:ext>
              </a:extLst>
            </p:cNvPr>
            <p:cNvSpPr/>
            <p:nvPr/>
          </p:nvSpPr>
          <p:spPr>
            <a:xfrm>
              <a:off x="2239010" y="5379720"/>
              <a:ext cx="187960" cy="182879"/>
            </a:xfrm>
            <a:custGeom>
              <a:avLst/>
              <a:gdLst>
                <a:gd name="connsiteX0" fmla="*/ 67310 w 187960"/>
                <a:gd name="connsiteY0" fmla="*/ 182880 h 182879"/>
                <a:gd name="connsiteX1" fmla="*/ 67310 w 187960"/>
                <a:gd name="connsiteY1" fmla="*/ 114300 h 182879"/>
                <a:gd name="connsiteX2" fmla="*/ 0 w 187960"/>
                <a:gd name="connsiteY2" fmla="*/ 0 h 182879"/>
                <a:gd name="connsiteX3" fmla="*/ 60960 w 187960"/>
                <a:gd name="connsiteY3" fmla="*/ 0 h 182879"/>
                <a:gd name="connsiteX4" fmla="*/ 93980 w 187960"/>
                <a:gd name="connsiteY4" fmla="*/ 63500 h 182879"/>
                <a:gd name="connsiteX5" fmla="*/ 127000 w 187960"/>
                <a:gd name="connsiteY5" fmla="*/ 0 h 182879"/>
                <a:gd name="connsiteX6" fmla="*/ 187960 w 187960"/>
                <a:gd name="connsiteY6" fmla="*/ 0 h 182879"/>
                <a:gd name="connsiteX7" fmla="*/ 120650 w 187960"/>
                <a:gd name="connsiteY7" fmla="*/ 114300 h 182879"/>
                <a:gd name="connsiteX8" fmla="*/ 120650 w 187960"/>
                <a:gd name="connsiteY8" fmla="*/ 182880 h 182879"/>
                <a:gd name="connsiteX9" fmla="*/ 67310 w 187960"/>
                <a:gd name="connsiteY9" fmla="*/ 18288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960" h="182879">
                  <a:moveTo>
                    <a:pt x="67310" y="182880"/>
                  </a:moveTo>
                  <a:lnTo>
                    <a:pt x="67310" y="114300"/>
                  </a:lnTo>
                  <a:lnTo>
                    <a:pt x="0" y="0"/>
                  </a:lnTo>
                  <a:lnTo>
                    <a:pt x="60960" y="0"/>
                  </a:lnTo>
                  <a:lnTo>
                    <a:pt x="93980" y="63500"/>
                  </a:lnTo>
                  <a:lnTo>
                    <a:pt x="127000" y="0"/>
                  </a:lnTo>
                  <a:lnTo>
                    <a:pt x="187960" y="0"/>
                  </a:lnTo>
                  <a:lnTo>
                    <a:pt x="120650" y="114300"/>
                  </a:lnTo>
                  <a:lnTo>
                    <a:pt x="120650" y="182880"/>
                  </a:lnTo>
                  <a:lnTo>
                    <a:pt x="67310" y="1828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56" name="Graphic 4">
            <a:extLst>
              <a:ext uri="{FF2B5EF4-FFF2-40B4-BE49-F238E27FC236}">
                <a16:creationId xmlns:a16="http://schemas.microsoft.com/office/drawing/2014/main" id="{8FCD5966-0991-A1AD-2FE5-F6F7D05436BB}"/>
              </a:ext>
            </a:extLst>
          </p:cNvPr>
          <p:cNvGrpSpPr/>
          <p:nvPr/>
        </p:nvGrpSpPr>
        <p:grpSpPr>
          <a:xfrm>
            <a:off x="3773170" y="5097779"/>
            <a:ext cx="3876039" cy="1196340"/>
            <a:chOff x="3773170" y="5097779"/>
            <a:chExt cx="3876039" cy="1196340"/>
          </a:xfrm>
        </p:grpSpPr>
        <p:sp>
          <p:nvSpPr>
            <p:cNvPr id="257" name="Freeform 256">
              <a:extLst>
                <a:ext uri="{FF2B5EF4-FFF2-40B4-BE49-F238E27FC236}">
                  <a16:creationId xmlns:a16="http://schemas.microsoft.com/office/drawing/2014/main" id="{2EE1679C-7226-39C5-2BAC-88FE7B10989E}"/>
                </a:ext>
              </a:extLst>
            </p:cNvPr>
            <p:cNvSpPr/>
            <p:nvPr/>
          </p:nvSpPr>
          <p:spPr>
            <a:xfrm>
              <a:off x="4606290" y="5149850"/>
              <a:ext cx="337819" cy="332740"/>
            </a:xfrm>
            <a:custGeom>
              <a:avLst/>
              <a:gdLst>
                <a:gd name="connsiteX0" fmla="*/ 119380 w 337819"/>
                <a:gd name="connsiteY0" fmla="*/ 289560 h 332740"/>
                <a:gd name="connsiteX1" fmla="*/ 218440 w 337819"/>
                <a:gd name="connsiteY1" fmla="*/ 289560 h 332740"/>
                <a:gd name="connsiteX2" fmla="*/ 238760 w 337819"/>
                <a:gd name="connsiteY2" fmla="*/ 332740 h 332740"/>
                <a:gd name="connsiteX3" fmla="*/ 337820 w 337819"/>
                <a:gd name="connsiteY3" fmla="*/ 332740 h 332740"/>
                <a:gd name="connsiteX4" fmla="*/ 171450 w 337819"/>
                <a:gd name="connsiteY4" fmla="*/ 0 h 332740"/>
                <a:gd name="connsiteX5" fmla="*/ 166370 w 337819"/>
                <a:gd name="connsiteY5" fmla="*/ 0 h 332740"/>
                <a:gd name="connsiteX6" fmla="*/ 0 w 337819"/>
                <a:gd name="connsiteY6" fmla="*/ 332740 h 332740"/>
                <a:gd name="connsiteX7" fmla="*/ 99060 w 337819"/>
                <a:gd name="connsiteY7" fmla="*/ 332740 h 332740"/>
                <a:gd name="connsiteX8" fmla="*/ 119380 w 337819"/>
                <a:gd name="connsiteY8" fmla="*/ 289560 h 332740"/>
                <a:gd name="connsiteX9" fmla="*/ 168910 w 337819"/>
                <a:gd name="connsiteY9" fmla="*/ 166370 h 332740"/>
                <a:gd name="connsiteX10" fmla="*/ 168910 w 337819"/>
                <a:gd name="connsiteY10" fmla="*/ 166370 h 332740"/>
                <a:gd name="connsiteX11" fmla="*/ 191770 w 337819"/>
                <a:gd name="connsiteY11" fmla="*/ 227330 h 332740"/>
                <a:gd name="connsiteX12" fmla="*/ 144780 w 337819"/>
                <a:gd name="connsiteY12" fmla="*/ 227330 h 332740"/>
                <a:gd name="connsiteX13" fmla="*/ 167640 w 337819"/>
                <a:gd name="connsiteY13" fmla="*/ 166370 h 332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819" h="332740">
                  <a:moveTo>
                    <a:pt x="119380" y="289560"/>
                  </a:moveTo>
                  <a:lnTo>
                    <a:pt x="218440" y="289560"/>
                  </a:lnTo>
                  <a:lnTo>
                    <a:pt x="238760" y="332740"/>
                  </a:lnTo>
                  <a:lnTo>
                    <a:pt x="337820" y="332740"/>
                  </a:lnTo>
                  <a:lnTo>
                    <a:pt x="171450" y="0"/>
                  </a:lnTo>
                  <a:lnTo>
                    <a:pt x="166370" y="0"/>
                  </a:lnTo>
                  <a:lnTo>
                    <a:pt x="0" y="332740"/>
                  </a:lnTo>
                  <a:lnTo>
                    <a:pt x="99060" y="332740"/>
                  </a:lnTo>
                  <a:lnTo>
                    <a:pt x="119380" y="289560"/>
                  </a:lnTo>
                  <a:close/>
                  <a:moveTo>
                    <a:pt x="168910" y="166370"/>
                  </a:moveTo>
                  <a:lnTo>
                    <a:pt x="168910" y="166370"/>
                  </a:lnTo>
                  <a:cubicBezTo>
                    <a:pt x="171450" y="177800"/>
                    <a:pt x="184150" y="208280"/>
                    <a:pt x="191770" y="227330"/>
                  </a:cubicBezTo>
                  <a:lnTo>
                    <a:pt x="144780" y="227330"/>
                  </a:lnTo>
                  <a:cubicBezTo>
                    <a:pt x="152400" y="208280"/>
                    <a:pt x="165100" y="177800"/>
                    <a:pt x="167640" y="16637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 257">
              <a:extLst>
                <a:ext uri="{FF2B5EF4-FFF2-40B4-BE49-F238E27FC236}">
                  <a16:creationId xmlns:a16="http://schemas.microsoft.com/office/drawing/2014/main" id="{D421561D-CB61-2C5E-690C-A19161E5EE1F}"/>
                </a:ext>
              </a:extLst>
            </p:cNvPr>
            <p:cNvSpPr/>
            <p:nvPr/>
          </p:nvSpPr>
          <p:spPr>
            <a:xfrm>
              <a:off x="4970779" y="5153659"/>
              <a:ext cx="265429" cy="327660"/>
            </a:xfrm>
            <a:custGeom>
              <a:avLst/>
              <a:gdLst>
                <a:gd name="connsiteX0" fmla="*/ 91440 w 265429"/>
                <a:gd name="connsiteY0" fmla="*/ 226060 h 327660"/>
                <a:gd name="connsiteX1" fmla="*/ 118110 w 265429"/>
                <a:gd name="connsiteY1" fmla="*/ 226060 h 327660"/>
                <a:gd name="connsiteX2" fmla="*/ 166370 w 265429"/>
                <a:gd name="connsiteY2" fmla="*/ 327660 h 327660"/>
                <a:gd name="connsiteX3" fmla="*/ 265430 w 265429"/>
                <a:gd name="connsiteY3" fmla="*/ 327660 h 327660"/>
                <a:gd name="connsiteX4" fmla="*/ 201930 w 265429"/>
                <a:gd name="connsiteY4" fmla="*/ 210820 h 327660"/>
                <a:gd name="connsiteX5" fmla="*/ 260350 w 265429"/>
                <a:gd name="connsiteY5" fmla="*/ 115570 h 327660"/>
                <a:gd name="connsiteX6" fmla="*/ 123190 w 265429"/>
                <a:gd name="connsiteY6" fmla="*/ 0 h 327660"/>
                <a:gd name="connsiteX7" fmla="*/ 0 w 265429"/>
                <a:gd name="connsiteY7" fmla="*/ 0 h 327660"/>
                <a:gd name="connsiteX8" fmla="*/ 0 w 265429"/>
                <a:gd name="connsiteY8" fmla="*/ 327660 h 327660"/>
                <a:gd name="connsiteX9" fmla="*/ 92710 w 265429"/>
                <a:gd name="connsiteY9" fmla="*/ 327660 h 327660"/>
                <a:gd name="connsiteX10" fmla="*/ 92710 w 265429"/>
                <a:gd name="connsiteY10" fmla="*/ 226060 h 327660"/>
                <a:gd name="connsiteX11" fmla="*/ 91440 w 265429"/>
                <a:gd name="connsiteY11" fmla="*/ 81280 h 327660"/>
                <a:gd name="connsiteX12" fmla="*/ 127000 w 265429"/>
                <a:gd name="connsiteY12" fmla="*/ 81280 h 327660"/>
                <a:gd name="connsiteX13" fmla="*/ 163830 w 265429"/>
                <a:gd name="connsiteY13" fmla="*/ 116840 h 327660"/>
                <a:gd name="connsiteX14" fmla="*/ 127000 w 265429"/>
                <a:gd name="connsiteY14" fmla="*/ 152400 h 327660"/>
                <a:gd name="connsiteX15" fmla="*/ 91440 w 265429"/>
                <a:gd name="connsiteY15" fmla="*/ 152400 h 327660"/>
                <a:gd name="connsiteX16" fmla="*/ 91440 w 265429"/>
                <a:gd name="connsiteY16" fmla="*/ 82550 h 327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5429" h="327660">
                  <a:moveTo>
                    <a:pt x="91440" y="226060"/>
                  </a:moveTo>
                  <a:lnTo>
                    <a:pt x="118110" y="226060"/>
                  </a:lnTo>
                  <a:lnTo>
                    <a:pt x="166370" y="327660"/>
                  </a:lnTo>
                  <a:lnTo>
                    <a:pt x="265430" y="327660"/>
                  </a:lnTo>
                  <a:lnTo>
                    <a:pt x="201930" y="210820"/>
                  </a:lnTo>
                  <a:cubicBezTo>
                    <a:pt x="237490" y="193040"/>
                    <a:pt x="260350" y="162560"/>
                    <a:pt x="260350" y="115570"/>
                  </a:cubicBezTo>
                  <a:cubicBezTo>
                    <a:pt x="260350" y="38100"/>
                    <a:pt x="203200" y="0"/>
                    <a:pt x="123190" y="0"/>
                  </a:cubicBezTo>
                  <a:lnTo>
                    <a:pt x="0" y="0"/>
                  </a:lnTo>
                  <a:lnTo>
                    <a:pt x="0" y="327660"/>
                  </a:lnTo>
                  <a:lnTo>
                    <a:pt x="92710" y="327660"/>
                  </a:lnTo>
                  <a:lnTo>
                    <a:pt x="92710" y="226060"/>
                  </a:lnTo>
                  <a:close/>
                  <a:moveTo>
                    <a:pt x="91440" y="81280"/>
                  </a:moveTo>
                  <a:lnTo>
                    <a:pt x="127000" y="81280"/>
                  </a:lnTo>
                  <a:cubicBezTo>
                    <a:pt x="146050" y="81280"/>
                    <a:pt x="163830" y="90170"/>
                    <a:pt x="163830" y="116840"/>
                  </a:cubicBezTo>
                  <a:cubicBezTo>
                    <a:pt x="163830" y="143510"/>
                    <a:pt x="146050" y="152400"/>
                    <a:pt x="127000" y="152400"/>
                  </a:cubicBezTo>
                  <a:lnTo>
                    <a:pt x="91440" y="152400"/>
                  </a:lnTo>
                  <a:lnTo>
                    <a:pt x="91440" y="8255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 258">
              <a:extLst>
                <a:ext uri="{FF2B5EF4-FFF2-40B4-BE49-F238E27FC236}">
                  <a16:creationId xmlns:a16="http://schemas.microsoft.com/office/drawing/2014/main" id="{A83A92E3-0E88-DB5B-4B52-22AC87EA09DF}"/>
                </a:ext>
              </a:extLst>
            </p:cNvPr>
            <p:cNvSpPr/>
            <p:nvPr/>
          </p:nvSpPr>
          <p:spPr>
            <a:xfrm>
              <a:off x="5274309" y="5153659"/>
              <a:ext cx="265430" cy="327660"/>
            </a:xfrm>
            <a:custGeom>
              <a:avLst/>
              <a:gdLst>
                <a:gd name="connsiteX0" fmla="*/ 91440 w 265430"/>
                <a:gd name="connsiteY0" fmla="*/ 226060 h 327660"/>
                <a:gd name="connsiteX1" fmla="*/ 118110 w 265430"/>
                <a:gd name="connsiteY1" fmla="*/ 226060 h 327660"/>
                <a:gd name="connsiteX2" fmla="*/ 166370 w 265430"/>
                <a:gd name="connsiteY2" fmla="*/ 327660 h 327660"/>
                <a:gd name="connsiteX3" fmla="*/ 265430 w 265430"/>
                <a:gd name="connsiteY3" fmla="*/ 327660 h 327660"/>
                <a:gd name="connsiteX4" fmla="*/ 201930 w 265430"/>
                <a:gd name="connsiteY4" fmla="*/ 210820 h 327660"/>
                <a:gd name="connsiteX5" fmla="*/ 260350 w 265430"/>
                <a:gd name="connsiteY5" fmla="*/ 115570 h 327660"/>
                <a:gd name="connsiteX6" fmla="*/ 123190 w 265430"/>
                <a:gd name="connsiteY6" fmla="*/ 0 h 327660"/>
                <a:gd name="connsiteX7" fmla="*/ 0 w 265430"/>
                <a:gd name="connsiteY7" fmla="*/ 0 h 327660"/>
                <a:gd name="connsiteX8" fmla="*/ 0 w 265430"/>
                <a:gd name="connsiteY8" fmla="*/ 327660 h 327660"/>
                <a:gd name="connsiteX9" fmla="*/ 92710 w 265430"/>
                <a:gd name="connsiteY9" fmla="*/ 327660 h 327660"/>
                <a:gd name="connsiteX10" fmla="*/ 92710 w 265430"/>
                <a:gd name="connsiteY10" fmla="*/ 226060 h 327660"/>
                <a:gd name="connsiteX11" fmla="*/ 91440 w 265430"/>
                <a:gd name="connsiteY11" fmla="*/ 81280 h 327660"/>
                <a:gd name="connsiteX12" fmla="*/ 127000 w 265430"/>
                <a:gd name="connsiteY12" fmla="*/ 81280 h 327660"/>
                <a:gd name="connsiteX13" fmla="*/ 163830 w 265430"/>
                <a:gd name="connsiteY13" fmla="*/ 116840 h 327660"/>
                <a:gd name="connsiteX14" fmla="*/ 127000 w 265430"/>
                <a:gd name="connsiteY14" fmla="*/ 152400 h 327660"/>
                <a:gd name="connsiteX15" fmla="*/ 91440 w 265430"/>
                <a:gd name="connsiteY15" fmla="*/ 152400 h 327660"/>
                <a:gd name="connsiteX16" fmla="*/ 91440 w 265430"/>
                <a:gd name="connsiteY16" fmla="*/ 82550 h 327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5430" h="327660">
                  <a:moveTo>
                    <a:pt x="91440" y="226060"/>
                  </a:moveTo>
                  <a:lnTo>
                    <a:pt x="118110" y="226060"/>
                  </a:lnTo>
                  <a:lnTo>
                    <a:pt x="166370" y="327660"/>
                  </a:lnTo>
                  <a:lnTo>
                    <a:pt x="265430" y="327660"/>
                  </a:lnTo>
                  <a:lnTo>
                    <a:pt x="201930" y="210820"/>
                  </a:lnTo>
                  <a:cubicBezTo>
                    <a:pt x="237490" y="193040"/>
                    <a:pt x="260350" y="162560"/>
                    <a:pt x="260350" y="115570"/>
                  </a:cubicBezTo>
                  <a:cubicBezTo>
                    <a:pt x="260350" y="38100"/>
                    <a:pt x="203200" y="0"/>
                    <a:pt x="123190" y="0"/>
                  </a:cubicBezTo>
                  <a:lnTo>
                    <a:pt x="0" y="0"/>
                  </a:lnTo>
                  <a:lnTo>
                    <a:pt x="0" y="327660"/>
                  </a:lnTo>
                  <a:lnTo>
                    <a:pt x="92710" y="327660"/>
                  </a:lnTo>
                  <a:lnTo>
                    <a:pt x="92710" y="226060"/>
                  </a:lnTo>
                  <a:close/>
                  <a:moveTo>
                    <a:pt x="91440" y="81280"/>
                  </a:moveTo>
                  <a:lnTo>
                    <a:pt x="127000" y="81280"/>
                  </a:lnTo>
                  <a:cubicBezTo>
                    <a:pt x="146050" y="81280"/>
                    <a:pt x="163830" y="90170"/>
                    <a:pt x="163830" y="116840"/>
                  </a:cubicBezTo>
                  <a:cubicBezTo>
                    <a:pt x="163830" y="143510"/>
                    <a:pt x="146050" y="152400"/>
                    <a:pt x="127000" y="152400"/>
                  </a:cubicBezTo>
                  <a:lnTo>
                    <a:pt x="91440" y="152400"/>
                  </a:lnTo>
                  <a:lnTo>
                    <a:pt x="91440" y="8255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 259">
              <a:extLst>
                <a:ext uri="{FF2B5EF4-FFF2-40B4-BE49-F238E27FC236}">
                  <a16:creationId xmlns:a16="http://schemas.microsoft.com/office/drawing/2014/main" id="{ACB1C11B-8D68-037A-2CF9-90D9442CAED0}"/>
                </a:ext>
              </a:extLst>
            </p:cNvPr>
            <p:cNvSpPr/>
            <p:nvPr/>
          </p:nvSpPr>
          <p:spPr>
            <a:xfrm>
              <a:off x="5568950" y="5148579"/>
              <a:ext cx="350520" cy="340360"/>
            </a:xfrm>
            <a:custGeom>
              <a:avLst/>
              <a:gdLst>
                <a:gd name="connsiteX0" fmla="*/ 175260 w 350520"/>
                <a:gd name="connsiteY0" fmla="*/ 340360 h 340360"/>
                <a:gd name="connsiteX1" fmla="*/ 350520 w 350520"/>
                <a:gd name="connsiteY1" fmla="*/ 170180 h 340360"/>
                <a:gd name="connsiteX2" fmla="*/ 175260 w 350520"/>
                <a:gd name="connsiteY2" fmla="*/ 0 h 340360"/>
                <a:gd name="connsiteX3" fmla="*/ 0 w 350520"/>
                <a:gd name="connsiteY3" fmla="*/ 170180 h 340360"/>
                <a:gd name="connsiteX4" fmla="*/ 175260 w 350520"/>
                <a:gd name="connsiteY4" fmla="*/ 340360 h 340360"/>
                <a:gd name="connsiteX5" fmla="*/ 175260 w 350520"/>
                <a:gd name="connsiteY5" fmla="*/ 86360 h 340360"/>
                <a:gd name="connsiteX6" fmla="*/ 254000 w 350520"/>
                <a:gd name="connsiteY6" fmla="*/ 170180 h 340360"/>
                <a:gd name="connsiteX7" fmla="*/ 175260 w 350520"/>
                <a:gd name="connsiteY7" fmla="*/ 254000 h 340360"/>
                <a:gd name="connsiteX8" fmla="*/ 96520 w 350520"/>
                <a:gd name="connsiteY8" fmla="*/ 170180 h 340360"/>
                <a:gd name="connsiteX9" fmla="*/ 175260 w 350520"/>
                <a:gd name="connsiteY9" fmla="*/ 86360 h 340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0520" h="340360">
                  <a:moveTo>
                    <a:pt x="175260" y="340360"/>
                  </a:moveTo>
                  <a:cubicBezTo>
                    <a:pt x="278130" y="340360"/>
                    <a:pt x="350520" y="265430"/>
                    <a:pt x="350520" y="170180"/>
                  </a:cubicBezTo>
                  <a:cubicBezTo>
                    <a:pt x="350520" y="74930"/>
                    <a:pt x="278130" y="0"/>
                    <a:pt x="175260" y="0"/>
                  </a:cubicBezTo>
                  <a:cubicBezTo>
                    <a:pt x="72390" y="0"/>
                    <a:pt x="0" y="77470"/>
                    <a:pt x="0" y="170180"/>
                  </a:cubicBezTo>
                  <a:cubicBezTo>
                    <a:pt x="0" y="262890"/>
                    <a:pt x="72390" y="340360"/>
                    <a:pt x="175260" y="340360"/>
                  </a:cubicBezTo>
                  <a:close/>
                  <a:moveTo>
                    <a:pt x="175260" y="86360"/>
                  </a:moveTo>
                  <a:cubicBezTo>
                    <a:pt x="223520" y="86360"/>
                    <a:pt x="254000" y="127000"/>
                    <a:pt x="254000" y="170180"/>
                  </a:cubicBezTo>
                  <a:cubicBezTo>
                    <a:pt x="254000" y="213360"/>
                    <a:pt x="223520" y="254000"/>
                    <a:pt x="175260" y="254000"/>
                  </a:cubicBezTo>
                  <a:cubicBezTo>
                    <a:pt x="127000" y="254000"/>
                    <a:pt x="96520" y="214630"/>
                    <a:pt x="96520" y="170180"/>
                  </a:cubicBezTo>
                  <a:cubicBezTo>
                    <a:pt x="96520" y="125730"/>
                    <a:pt x="128270" y="86360"/>
                    <a:pt x="175260" y="8636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04B236F6-1C97-E165-3E83-7099383CBCA3}"/>
                </a:ext>
              </a:extLst>
            </p:cNvPr>
            <p:cNvSpPr/>
            <p:nvPr/>
          </p:nvSpPr>
          <p:spPr>
            <a:xfrm>
              <a:off x="5899150" y="5153659"/>
              <a:ext cx="477520" cy="332740"/>
            </a:xfrm>
            <a:custGeom>
              <a:avLst/>
              <a:gdLst>
                <a:gd name="connsiteX0" fmla="*/ 163830 w 477520"/>
                <a:gd name="connsiteY0" fmla="*/ 332740 h 332740"/>
                <a:gd name="connsiteX1" fmla="*/ 237490 w 477520"/>
                <a:gd name="connsiteY1" fmla="*/ 186690 h 332740"/>
                <a:gd name="connsiteX2" fmla="*/ 311150 w 477520"/>
                <a:gd name="connsiteY2" fmla="*/ 332740 h 332740"/>
                <a:gd name="connsiteX3" fmla="*/ 316230 w 477520"/>
                <a:gd name="connsiteY3" fmla="*/ 332740 h 332740"/>
                <a:gd name="connsiteX4" fmla="*/ 477520 w 477520"/>
                <a:gd name="connsiteY4" fmla="*/ 0 h 332740"/>
                <a:gd name="connsiteX5" fmla="*/ 369570 w 477520"/>
                <a:gd name="connsiteY5" fmla="*/ 0 h 332740"/>
                <a:gd name="connsiteX6" fmla="*/ 332740 w 477520"/>
                <a:gd name="connsiteY6" fmla="*/ 86360 h 332740"/>
                <a:gd name="connsiteX7" fmla="*/ 309880 w 477520"/>
                <a:gd name="connsiteY7" fmla="*/ 144780 h 332740"/>
                <a:gd name="connsiteX8" fmla="*/ 309880 w 477520"/>
                <a:gd name="connsiteY8" fmla="*/ 144780 h 332740"/>
                <a:gd name="connsiteX9" fmla="*/ 283210 w 477520"/>
                <a:gd name="connsiteY9" fmla="*/ 86360 h 332740"/>
                <a:gd name="connsiteX10" fmla="*/ 241300 w 477520"/>
                <a:gd name="connsiteY10" fmla="*/ 0 h 332740"/>
                <a:gd name="connsiteX11" fmla="*/ 236220 w 477520"/>
                <a:gd name="connsiteY11" fmla="*/ 0 h 332740"/>
                <a:gd name="connsiteX12" fmla="*/ 194310 w 477520"/>
                <a:gd name="connsiteY12" fmla="*/ 86360 h 332740"/>
                <a:gd name="connsiteX13" fmla="*/ 167640 w 477520"/>
                <a:gd name="connsiteY13" fmla="*/ 144780 h 332740"/>
                <a:gd name="connsiteX14" fmla="*/ 167640 w 477520"/>
                <a:gd name="connsiteY14" fmla="*/ 144780 h 332740"/>
                <a:gd name="connsiteX15" fmla="*/ 144780 w 477520"/>
                <a:gd name="connsiteY15" fmla="*/ 86360 h 332740"/>
                <a:gd name="connsiteX16" fmla="*/ 107950 w 477520"/>
                <a:gd name="connsiteY16" fmla="*/ 0 h 332740"/>
                <a:gd name="connsiteX17" fmla="*/ 0 w 477520"/>
                <a:gd name="connsiteY17" fmla="*/ 0 h 332740"/>
                <a:gd name="connsiteX18" fmla="*/ 161290 w 477520"/>
                <a:gd name="connsiteY18" fmla="*/ 332740 h 332740"/>
                <a:gd name="connsiteX19" fmla="*/ 166370 w 477520"/>
                <a:gd name="connsiteY19" fmla="*/ 332740 h 332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77520" h="332740">
                  <a:moveTo>
                    <a:pt x="163830" y="332740"/>
                  </a:moveTo>
                  <a:lnTo>
                    <a:pt x="237490" y="186690"/>
                  </a:lnTo>
                  <a:lnTo>
                    <a:pt x="311150" y="332740"/>
                  </a:lnTo>
                  <a:lnTo>
                    <a:pt x="316230" y="332740"/>
                  </a:lnTo>
                  <a:lnTo>
                    <a:pt x="477520" y="0"/>
                  </a:lnTo>
                  <a:lnTo>
                    <a:pt x="369570" y="0"/>
                  </a:lnTo>
                  <a:lnTo>
                    <a:pt x="332740" y="86360"/>
                  </a:lnTo>
                  <a:cubicBezTo>
                    <a:pt x="322580" y="107950"/>
                    <a:pt x="314960" y="127000"/>
                    <a:pt x="309880" y="144780"/>
                  </a:cubicBezTo>
                  <a:lnTo>
                    <a:pt x="309880" y="144780"/>
                  </a:lnTo>
                  <a:cubicBezTo>
                    <a:pt x="303530" y="127000"/>
                    <a:pt x="294640" y="110490"/>
                    <a:pt x="283210" y="86360"/>
                  </a:cubicBezTo>
                  <a:lnTo>
                    <a:pt x="241300" y="0"/>
                  </a:lnTo>
                  <a:lnTo>
                    <a:pt x="236220" y="0"/>
                  </a:lnTo>
                  <a:lnTo>
                    <a:pt x="194310" y="86360"/>
                  </a:lnTo>
                  <a:cubicBezTo>
                    <a:pt x="186690" y="102870"/>
                    <a:pt x="173990" y="127000"/>
                    <a:pt x="167640" y="144780"/>
                  </a:cubicBezTo>
                  <a:lnTo>
                    <a:pt x="167640" y="144780"/>
                  </a:lnTo>
                  <a:cubicBezTo>
                    <a:pt x="161290" y="127000"/>
                    <a:pt x="153670" y="107950"/>
                    <a:pt x="144780" y="86360"/>
                  </a:cubicBezTo>
                  <a:lnTo>
                    <a:pt x="107950" y="0"/>
                  </a:lnTo>
                  <a:lnTo>
                    <a:pt x="0" y="0"/>
                  </a:lnTo>
                  <a:lnTo>
                    <a:pt x="161290" y="332740"/>
                  </a:lnTo>
                  <a:lnTo>
                    <a:pt x="166370" y="33274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 261">
              <a:extLst>
                <a:ext uri="{FF2B5EF4-FFF2-40B4-BE49-F238E27FC236}">
                  <a16:creationId xmlns:a16="http://schemas.microsoft.com/office/drawing/2014/main" id="{EDF95217-7F6E-4A64-FE06-066BC7970857}"/>
                </a:ext>
              </a:extLst>
            </p:cNvPr>
            <p:cNvSpPr/>
            <p:nvPr/>
          </p:nvSpPr>
          <p:spPr>
            <a:xfrm>
              <a:off x="6390640" y="5154929"/>
              <a:ext cx="299719" cy="327660"/>
            </a:xfrm>
            <a:custGeom>
              <a:avLst/>
              <a:gdLst>
                <a:gd name="connsiteX0" fmla="*/ 95250 w 299719"/>
                <a:gd name="connsiteY0" fmla="*/ 200660 h 327660"/>
                <a:gd name="connsiteX1" fmla="*/ 204470 w 299719"/>
                <a:gd name="connsiteY1" fmla="*/ 200660 h 327660"/>
                <a:gd name="connsiteX2" fmla="*/ 204470 w 299719"/>
                <a:gd name="connsiteY2" fmla="*/ 327660 h 327660"/>
                <a:gd name="connsiteX3" fmla="*/ 299720 w 299719"/>
                <a:gd name="connsiteY3" fmla="*/ 327660 h 327660"/>
                <a:gd name="connsiteX4" fmla="*/ 299720 w 299719"/>
                <a:gd name="connsiteY4" fmla="*/ 0 h 327660"/>
                <a:gd name="connsiteX5" fmla="*/ 204470 w 299719"/>
                <a:gd name="connsiteY5" fmla="*/ 0 h 327660"/>
                <a:gd name="connsiteX6" fmla="*/ 204470 w 299719"/>
                <a:gd name="connsiteY6" fmla="*/ 120650 h 327660"/>
                <a:gd name="connsiteX7" fmla="*/ 95250 w 299719"/>
                <a:gd name="connsiteY7" fmla="*/ 120650 h 327660"/>
                <a:gd name="connsiteX8" fmla="*/ 95250 w 299719"/>
                <a:gd name="connsiteY8" fmla="*/ 0 h 327660"/>
                <a:gd name="connsiteX9" fmla="*/ 0 w 299719"/>
                <a:gd name="connsiteY9" fmla="*/ 0 h 327660"/>
                <a:gd name="connsiteX10" fmla="*/ 0 w 299719"/>
                <a:gd name="connsiteY10" fmla="*/ 327660 h 327660"/>
                <a:gd name="connsiteX11" fmla="*/ 95250 w 299719"/>
                <a:gd name="connsiteY11" fmla="*/ 327660 h 327660"/>
                <a:gd name="connsiteX12" fmla="*/ 95250 w 299719"/>
                <a:gd name="connsiteY12" fmla="*/ 200660 h 327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9719" h="327660">
                  <a:moveTo>
                    <a:pt x="95250" y="200660"/>
                  </a:moveTo>
                  <a:lnTo>
                    <a:pt x="204470" y="200660"/>
                  </a:lnTo>
                  <a:lnTo>
                    <a:pt x="204470" y="327660"/>
                  </a:lnTo>
                  <a:lnTo>
                    <a:pt x="299720" y="327660"/>
                  </a:lnTo>
                  <a:lnTo>
                    <a:pt x="299720" y="0"/>
                  </a:lnTo>
                  <a:lnTo>
                    <a:pt x="204470" y="0"/>
                  </a:lnTo>
                  <a:lnTo>
                    <a:pt x="204470" y="120650"/>
                  </a:lnTo>
                  <a:lnTo>
                    <a:pt x="95250" y="120650"/>
                  </a:lnTo>
                  <a:lnTo>
                    <a:pt x="95250" y="0"/>
                  </a:lnTo>
                  <a:lnTo>
                    <a:pt x="0" y="0"/>
                  </a:lnTo>
                  <a:lnTo>
                    <a:pt x="0" y="327660"/>
                  </a:lnTo>
                  <a:lnTo>
                    <a:pt x="95250" y="327660"/>
                  </a:lnTo>
                  <a:lnTo>
                    <a:pt x="95250" y="20066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 262">
              <a:extLst>
                <a:ext uri="{FF2B5EF4-FFF2-40B4-BE49-F238E27FC236}">
                  <a16:creationId xmlns:a16="http://schemas.microsoft.com/office/drawing/2014/main" id="{C0E8CC90-E843-8F23-D3E8-9EBD0124D09A}"/>
                </a:ext>
              </a:extLst>
            </p:cNvPr>
            <p:cNvSpPr/>
            <p:nvPr/>
          </p:nvSpPr>
          <p:spPr>
            <a:xfrm>
              <a:off x="6733540" y="5154929"/>
              <a:ext cx="227329" cy="327660"/>
            </a:xfrm>
            <a:custGeom>
              <a:avLst/>
              <a:gdLst>
                <a:gd name="connsiteX0" fmla="*/ 227330 w 227329"/>
                <a:gd name="connsiteY0" fmla="*/ 247650 h 327660"/>
                <a:gd name="connsiteX1" fmla="*/ 95250 w 227329"/>
                <a:gd name="connsiteY1" fmla="*/ 247650 h 327660"/>
                <a:gd name="connsiteX2" fmla="*/ 95250 w 227329"/>
                <a:gd name="connsiteY2" fmla="*/ 198120 h 327660"/>
                <a:gd name="connsiteX3" fmla="*/ 201930 w 227329"/>
                <a:gd name="connsiteY3" fmla="*/ 198120 h 327660"/>
                <a:gd name="connsiteX4" fmla="*/ 201930 w 227329"/>
                <a:gd name="connsiteY4" fmla="*/ 123190 h 327660"/>
                <a:gd name="connsiteX5" fmla="*/ 95250 w 227329"/>
                <a:gd name="connsiteY5" fmla="*/ 123190 h 327660"/>
                <a:gd name="connsiteX6" fmla="*/ 95250 w 227329"/>
                <a:gd name="connsiteY6" fmla="*/ 80010 h 327660"/>
                <a:gd name="connsiteX7" fmla="*/ 219710 w 227329"/>
                <a:gd name="connsiteY7" fmla="*/ 80010 h 327660"/>
                <a:gd name="connsiteX8" fmla="*/ 219710 w 227329"/>
                <a:gd name="connsiteY8" fmla="*/ 0 h 327660"/>
                <a:gd name="connsiteX9" fmla="*/ 0 w 227329"/>
                <a:gd name="connsiteY9" fmla="*/ 0 h 327660"/>
                <a:gd name="connsiteX10" fmla="*/ 0 w 227329"/>
                <a:gd name="connsiteY10" fmla="*/ 327660 h 327660"/>
                <a:gd name="connsiteX11" fmla="*/ 227330 w 227329"/>
                <a:gd name="connsiteY11" fmla="*/ 327660 h 327660"/>
                <a:gd name="connsiteX12" fmla="*/ 227330 w 227329"/>
                <a:gd name="connsiteY12" fmla="*/ 247650 h 327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329" h="327660">
                  <a:moveTo>
                    <a:pt x="227330" y="247650"/>
                  </a:moveTo>
                  <a:lnTo>
                    <a:pt x="95250" y="247650"/>
                  </a:lnTo>
                  <a:lnTo>
                    <a:pt x="95250" y="198120"/>
                  </a:lnTo>
                  <a:lnTo>
                    <a:pt x="201930" y="198120"/>
                  </a:lnTo>
                  <a:lnTo>
                    <a:pt x="201930" y="123190"/>
                  </a:lnTo>
                  <a:lnTo>
                    <a:pt x="95250" y="123190"/>
                  </a:lnTo>
                  <a:lnTo>
                    <a:pt x="95250" y="80010"/>
                  </a:lnTo>
                  <a:lnTo>
                    <a:pt x="219710" y="80010"/>
                  </a:lnTo>
                  <a:lnTo>
                    <a:pt x="219710" y="0"/>
                  </a:lnTo>
                  <a:lnTo>
                    <a:pt x="0" y="0"/>
                  </a:lnTo>
                  <a:lnTo>
                    <a:pt x="0" y="327660"/>
                  </a:lnTo>
                  <a:lnTo>
                    <a:pt x="227330" y="327660"/>
                  </a:lnTo>
                  <a:lnTo>
                    <a:pt x="227330" y="24765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 263">
              <a:extLst>
                <a:ext uri="{FF2B5EF4-FFF2-40B4-BE49-F238E27FC236}">
                  <a16:creationId xmlns:a16="http://schemas.microsoft.com/office/drawing/2014/main" id="{5D9463A9-9EF4-A5E8-11DE-55FB06332BCF}"/>
                </a:ext>
              </a:extLst>
            </p:cNvPr>
            <p:cNvSpPr/>
            <p:nvPr/>
          </p:nvSpPr>
          <p:spPr>
            <a:xfrm>
              <a:off x="6981190" y="5149850"/>
              <a:ext cx="337819" cy="332740"/>
            </a:xfrm>
            <a:custGeom>
              <a:avLst/>
              <a:gdLst>
                <a:gd name="connsiteX0" fmla="*/ 119380 w 337819"/>
                <a:gd name="connsiteY0" fmla="*/ 289560 h 332740"/>
                <a:gd name="connsiteX1" fmla="*/ 218440 w 337819"/>
                <a:gd name="connsiteY1" fmla="*/ 289560 h 332740"/>
                <a:gd name="connsiteX2" fmla="*/ 238760 w 337819"/>
                <a:gd name="connsiteY2" fmla="*/ 332740 h 332740"/>
                <a:gd name="connsiteX3" fmla="*/ 337820 w 337819"/>
                <a:gd name="connsiteY3" fmla="*/ 332740 h 332740"/>
                <a:gd name="connsiteX4" fmla="*/ 171450 w 337819"/>
                <a:gd name="connsiteY4" fmla="*/ 0 h 332740"/>
                <a:gd name="connsiteX5" fmla="*/ 166370 w 337819"/>
                <a:gd name="connsiteY5" fmla="*/ 0 h 332740"/>
                <a:gd name="connsiteX6" fmla="*/ 0 w 337819"/>
                <a:gd name="connsiteY6" fmla="*/ 332740 h 332740"/>
                <a:gd name="connsiteX7" fmla="*/ 99060 w 337819"/>
                <a:gd name="connsiteY7" fmla="*/ 332740 h 332740"/>
                <a:gd name="connsiteX8" fmla="*/ 119380 w 337819"/>
                <a:gd name="connsiteY8" fmla="*/ 289560 h 332740"/>
                <a:gd name="connsiteX9" fmla="*/ 168910 w 337819"/>
                <a:gd name="connsiteY9" fmla="*/ 166370 h 332740"/>
                <a:gd name="connsiteX10" fmla="*/ 168910 w 337819"/>
                <a:gd name="connsiteY10" fmla="*/ 166370 h 332740"/>
                <a:gd name="connsiteX11" fmla="*/ 191770 w 337819"/>
                <a:gd name="connsiteY11" fmla="*/ 227330 h 332740"/>
                <a:gd name="connsiteX12" fmla="*/ 144780 w 337819"/>
                <a:gd name="connsiteY12" fmla="*/ 227330 h 332740"/>
                <a:gd name="connsiteX13" fmla="*/ 167640 w 337819"/>
                <a:gd name="connsiteY13" fmla="*/ 166370 h 332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819" h="332740">
                  <a:moveTo>
                    <a:pt x="119380" y="289560"/>
                  </a:moveTo>
                  <a:lnTo>
                    <a:pt x="218440" y="289560"/>
                  </a:lnTo>
                  <a:lnTo>
                    <a:pt x="238760" y="332740"/>
                  </a:lnTo>
                  <a:lnTo>
                    <a:pt x="337820" y="332740"/>
                  </a:lnTo>
                  <a:lnTo>
                    <a:pt x="171450" y="0"/>
                  </a:lnTo>
                  <a:lnTo>
                    <a:pt x="166370" y="0"/>
                  </a:lnTo>
                  <a:lnTo>
                    <a:pt x="0" y="332740"/>
                  </a:lnTo>
                  <a:lnTo>
                    <a:pt x="99060" y="332740"/>
                  </a:lnTo>
                  <a:lnTo>
                    <a:pt x="119380" y="289560"/>
                  </a:lnTo>
                  <a:close/>
                  <a:moveTo>
                    <a:pt x="168910" y="166370"/>
                  </a:moveTo>
                  <a:lnTo>
                    <a:pt x="168910" y="166370"/>
                  </a:lnTo>
                  <a:cubicBezTo>
                    <a:pt x="171450" y="177800"/>
                    <a:pt x="184150" y="208280"/>
                    <a:pt x="191770" y="227330"/>
                  </a:cubicBezTo>
                  <a:lnTo>
                    <a:pt x="144780" y="227330"/>
                  </a:lnTo>
                  <a:cubicBezTo>
                    <a:pt x="152400" y="208280"/>
                    <a:pt x="165100" y="177800"/>
                    <a:pt x="167640" y="16637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 264">
              <a:extLst>
                <a:ext uri="{FF2B5EF4-FFF2-40B4-BE49-F238E27FC236}">
                  <a16:creationId xmlns:a16="http://schemas.microsoft.com/office/drawing/2014/main" id="{379C3174-BD17-5BC9-FDD4-1B3A1A33402C}"/>
                </a:ext>
              </a:extLst>
            </p:cNvPr>
            <p:cNvSpPr/>
            <p:nvPr/>
          </p:nvSpPr>
          <p:spPr>
            <a:xfrm>
              <a:off x="7343140" y="5154929"/>
              <a:ext cx="303529" cy="327660"/>
            </a:xfrm>
            <a:custGeom>
              <a:avLst/>
              <a:gdLst>
                <a:gd name="connsiteX0" fmla="*/ 303530 w 303529"/>
                <a:gd name="connsiteY0" fmla="*/ 163830 h 327660"/>
                <a:gd name="connsiteX1" fmla="*/ 114300 w 303529"/>
                <a:gd name="connsiteY1" fmla="*/ 0 h 327660"/>
                <a:gd name="connsiteX2" fmla="*/ 0 w 303529"/>
                <a:gd name="connsiteY2" fmla="*/ 0 h 327660"/>
                <a:gd name="connsiteX3" fmla="*/ 0 w 303529"/>
                <a:gd name="connsiteY3" fmla="*/ 327660 h 327660"/>
                <a:gd name="connsiteX4" fmla="*/ 114300 w 303529"/>
                <a:gd name="connsiteY4" fmla="*/ 327660 h 327660"/>
                <a:gd name="connsiteX5" fmla="*/ 303530 w 303529"/>
                <a:gd name="connsiteY5" fmla="*/ 163830 h 327660"/>
                <a:gd name="connsiteX6" fmla="*/ 95250 w 303529"/>
                <a:gd name="connsiteY6" fmla="*/ 247650 h 327660"/>
                <a:gd name="connsiteX7" fmla="*/ 95250 w 303529"/>
                <a:gd name="connsiteY7" fmla="*/ 80010 h 327660"/>
                <a:gd name="connsiteX8" fmla="*/ 113030 w 303529"/>
                <a:gd name="connsiteY8" fmla="*/ 80010 h 327660"/>
                <a:gd name="connsiteX9" fmla="*/ 207010 w 303529"/>
                <a:gd name="connsiteY9" fmla="*/ 163830 h 327660"/>
                <a:gd name="connsiteX10" fmla="*/ 113030 w 303529"/>
                <a:gd name="connsiteY10" fmla="*/ 247650 h 327660"/>
                <a:gd name="connsiteX11" fmla="*/ 95250 w 303529"/>
                <a:gd name="connsiteY11" fmla="*/ 247650 h 327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3529" h="327660">
                  <a:moveTo>
                    <a:pt x="303530" y="163830"/>
                  </a:moveTo>
                  <a:cubicBezTo>
                    <a:pt x="303530" y="69850"/>
                    <a:pt x="232410" y="0"/>
                    <a:pt x="114300" y="0"/>
                  </a:cubicBezTo>
                  <a:lnTo>
                    <a:pt x="0" y="0"/>
                  </a:lnTo>
                  <a:lnTo>
                    <a:pt x="0" y="327660"/>
                  </a:lnTo>
                  <a:lnTo>
                    <a:pt x="114300" y="327660"/>
                  </a:lnTo>
                  <a:cubicBezTo>
                    <a:pt x="231140" y="327660"/>
                    <a:pt x="303530" y="257810"/>
                    <a:pt x="303530" y="163830"/>
                  </a:cubicBezTo>
                  <a:close/>
                  <a:moveTo>
                    <a:pt x="95250" y="247650"/>
                  </a:moveTo>
                  <a:lnTo>
                    <a:pt x="95250" y="80010"/>
                  </a:lnTo>
                  <a:lnTo>
                    <a:pt x="113030" y="80010"/>
                  </a:lnTo>
                  <a:cubicBezTo>
                    <a:pt x="176530" y="80010"/>
                    <a:pt x="207010" y="120650"/>
                    <a:pt x="207010" y="163830"/>
                  </a:cubicBezTo>
                  <a:cubicBezTo>
                    <a:pt x="207010" y="207010"/>
                    <a:pt x="176530" y="247650"/>
                    <a:pt x="113030" y="247650"/>
                  </a:cubicBezTo>
                  <a:lnTo>
                    <a:pt x="95250" y="24765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 265">
              <a:extLst>
                <a:ext uri="{FF2B5EF4-FFF2-40B4-BE49-F238E27FC236}">
                  <a16:creationId xmlns:a16="http://schemas.microsoft.com/office/drawing/2014/main" id="{E9192785-B6FF-BB0B-3A99-BFEFD89CAACF}"/>
                </a:ext>
              </a:extLst>
            </p:cNvPr>
            <p:cNvSpPr/>
            <p:nvPr/>
          </p:nvSpPr>
          <p:spPr>
            <a:xfrm>
              <a:off x="4564379" y="5571490"/>
              <a:ext cx="12700" cy="1269"/>
            </a:xfrm>
            <a:custGeom>
              <a:avLst/>
              <a:gdLst>
                <a:gd name="connsiteX0" fmla="*/ 0 w 12700"/>
                <a:gd name="connsiteY0" fmla="*/ 0 h 1269"/>
                <a:gd name="connsiteX1" fmla="*/ 0 w 12700"/>
                <a:gd name="connsiteY1" fmla="*/ 1270 h 1269"/>
                <a:gd name="connsiteX2" fmla="*/ 0 w 12700"/>
                <a:gd name="connsiteY2" fmla="*/ 1270 h 1269"/>
                <a:gd name="connsiteX3" fmla="*/ 0 w 1270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0" h="1269">
                  <a:moveTo>
                    <a:pt x="0" y="0"/>
                  </a:move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D3D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 266">
              <a:extLst>
                <a:ext uri="{FF2B5EF4-FFF2-40B4-BE49-F238E27FC236}">
                  <a16:creationId xmlns:a16="http://schemas.microsoft.com/office/drawing/2014/main" id="{A75A6AFA-27CB-231A-8813-8CC8C3F55884}"/>
                </a:ext>
              </a:extLst>
            </p:cNvPr>
            <p:cNvSpPr/>
            <p:nvPr/>
          </p:nvSpPr>
          <p:spPr>
            <a:xfrm>
              <a:off x="4607559" y="5571490"/>
              <a:ext cx="240030" cy="322579"/>
            </a:xfrm>
            <a:custGeom>
              <a:avLst/>
              <a:gdLst>
                <a:gd name="connsiteX0" fmla="*/ 0 w 240030"/>
                <a:gd name="connsiteY0" fmla="*/ 36830 h 322579"/>
                <a:gd name="connsiteX1" fmla="*/ 97790 w 240030"/>
                <a:gd name="connsiteY1" fmla="*/ 36830 h 322579"/>
                <a:gd name="connsiteX2" fmla="*/ 97790 w 240030"/>
                <a:gd name="connsiteY2" fmla="*/ 322580 h 322579"/>
                <a:gd name="connsiteX3" fmla="*/ 140970 w 240030"/>
                <a:gd name="connsiteY3" fmla="*/ 322580 h 322579"/>
                <a:gd name="connsiteX4" fmla="*/ 140970 w 240030"/>
                <a:gd name="connsiteY4" fmla="*/ 36830 h 322579"/>
                <a:gd name="connsiteX5" fmla="*/ 240030 w 240030"/>
                <a:gd name="connsiteY5" fmla="*/ 36830 h 322579"/>
                <a:gd name="connsiteX6" fmla="*/ 240030 w 240030"/>
                <a:gd name="connsiteY6" fmla="*/ 0 h 322579"/>
                <a:gd name="connsiteX7" fmla="*/ 0 w 240030"/>
                <a:gd name="connsiteY7" fmla="*/ 0 h 322579"/>
                <a:gd name="connsiteX8" fmla="*/ 0 w 240030"/>
                <a:gd name="connsiteY8" fmla="*/ 36830 h 32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030" h="322579">
                  <a:moveTo>
                    <a:pt x="0" y="36830"/>
                  </a:moveTo>
                  <a:lnTo>
                    <a:pt x="97790" y="36830"/>
                  </a:lnTo>
                  <a:lnTo>
                    <a:pt x="97790" y="322580"/>
                  </a:lnTo>
                  <a:lnTo>
                    <a:pt x="140970" y="322580"/>
                  </a:lnTo>
                  <a:lnTo>
                    <a:pt x="140970" y="36830"/>
                  </a:lnTo>
                  <a:lnTo>
                    <a:pt x="240030" y="36830"/>
                  </a:lnTo>
                  <a:lnTo>
                    <a:pt x="240030" y="0"/>
                  </a:lnTo>
                  <a:lnTo>
                    <a:pt x="0" y="0"/>
                  </a:lnTo>
                  <a:lnTo>
                    <a:pt x="0" y="3683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 267">
              <a:extLst>
                <a:ext uri="{FF2B5EF4-FFF2-40B4-BE49-F238E27FC236}">
                  <a16:creationId xmlns:a16="http://schemas.microsoft.com/office/drawing/2014/main" id="{124FCDAA-620F-4479-4A2B-299774DCF29A}"/>
                </a:ext>
              </a:extLst>
            </p:cNvPr>
            <p:cNvSpPr/>
            <p:nvPr/>
          </p:nvSpPr>
          <p:spPr>
            <a:xfrm>
              <a:off x="4983479" y="5571490"/>
              <a:ext cx="226060" cy="322579"/>
            </a:xfrm>
            <a:custGeom>
              <a:avLst/>
              <a:gdLst>
                <a:gd name="connsiteX0" fmla="*/ 217170 w 226060"/>
                <a:gd name="connsiteY0" fmla="*/ 99060 h 322579"/>
                <a:gd name="connsiteX1" fmla="*/ 104140 w 226060"/>
                <a:gd name="connsiteY1" fmla="*/ 0 h 322579"/>
                <a:gd name="connsiteX2" fmla="*/ 0 w 226060"/>
                <a:gd name="connsiteY2" fmla="*/ 0 h 322579"/>
                <a:gd name="connsiteX3" fmla="*/ 0 w 226060"/>
                <a:gd name="connsiteY3" fmla="*/ 322580 h 322579"/>
                <a:gd name="connsiteX4" fmla="*/ 43180 w 226060"/>
                <a:gd name="connsiteY4" fmla="*/ 322580 h 322579"/>
                <a:gd name="connsiteX5" fmla="*/ 43180 w 226060"/>
                <a:gd name="connsiteY5" fmla="*/ 195580 h 322579"/>
                <a:gd name="connsiteX6" fmla="*/ 110490 w 226060"/>
                <a:gd name="connsiteY6" fmla="*/ 195580 h 322579"/>
                <a:gd name="connsiteX7" fmla="*/ 177800 w 226060"/>
                <a:gd name="connsiteY7" fmla="*/ 322580 h 322579"/>
                <a:gd name="connsiteX8" fmla="*/ 226060 w 226060"/>
                <a:gd name="connsiteY8" fmla="*/ 322580 h 322579"/>
                <a:gd name="connsiteX9" fmla="*/ 152400 w 226060"/>
                <a:gd name="connsiteY9" fmla="*/ 189230 h 322579"/>
                <a:gd name="connsiteX10" fmla="*/ 218440 w 226060"/>
                <a:gd name="connsiteY10" fmla="*/ 99060 h 322579"/>
                <a:gd name="connsiteX11" fmla="*/ 105410 w 226060"/>
                <a:gd name="connsiteY11" fmla="*/ 161290 h 322579"/>
                <a:gd name="connsiteX12" fmla="*/ 41910 w 226060"/>
                <a:gd name="connsiteY12" fmla="*/ 161290 h 322579"/>
                <a:gd name="connsiteX13" fmla="*/ 41910 w 226060"/>
                <a:gd name="connsiteY13" fmla="*/ 36830 h 322579"/>
                <a:gd name="connsiteX14" fmla="*/ 101600 w 226060"/>
                <a:gd name="connsiteY14" fmla="*/ 36830 h 322579"/>
                <a:gd name="connsiteX15" fmla="*/ 173990 w 226060"/>
                <a:gd name="connsiteY15" fmla="*/ 99060 h 322579"/>
                <a:gd name="connsiteX16" fmla="*/ 105410 w 226060"/>
                <a:gd name="connsiteY16" fmla="*/ 161290 h 32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6060" h="322579">
                  <a:moveTo>
                    <a:pt x="217170" y="99060"/>
                  </a:moveTo>
                  <a:cubicBezTo>
                    <a:pt x="217170" y="36830"/>
                    <a:pt x="173990" y="0"/>
                    <a:pt x="104140" y="0"/>
                  </a:cubicBezTo>
                  <a:lnTo>
                    <a:pt x="0" y="0"/>
                  </a:lnTo>
                  <a:lnTo>
                    <a:pt x="0" y="322580"/>
                  </a:lnTo>
                  <a:lnTo>
                    <a:pt x="43180" y="322580"/>
                  </a:lnTo>
                  <a:lnTo>
                    <a:pt x="43180" y="195580"/>
                  </a:lnTo>
                  <a:lnTo>
                    <a:pt x="110490" y="195580"/>
                  </a:lnTo>
                  <a:lnTo>
                    <a:pt x="177800" y="322580"/>
                  </a:lnTo>
                  <a:lnTo>
                    <a:pt x="226060" y="322580"/>
                  </a:lnTo>
                  <a:lnTo>
                    <a:pt x="152400" y="189230"/>
                  </a:lnTo>
                  <a:cubicBezTo>
                    <a:pt x="186690" y="179070"/>
                    <a:pt x="218440" y="147320"/>
                    <a:pt x="218440" y="99060"/>
                  </a:cubicBezTo>
                  <a:close/>
                  <a:moveTo>
                    <a:pt x="105410" y="161290"/>
                  </a:moveTo>
                  <a:lnTo>
                    <a:pt x="41910" y="161290"/>
                  </a:lnTo>
                  <a:lnTo>
                    <a:pt x="41910" y="36830"/>
                  </a:lnTo>
                  <a:lnTo>
                    <a:pt x="101600" y="36830"/>
                  </a:lnTo>
                  <a:cubicBezTo>
                    <a:pt x="146050" y="36830"/>
                    <a:pt x="173990" y="59690"/>
                    <a:pt x="173990" y="99060"/>
                  </a:cubicBezTo>
                  <a:cubicBezTo>
                    <a:pt x="173990" y="138430"/>
                    <a:pt x="148590" y="161290"/>
                    <a:pt x="105410" y="16129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 268">
              <a:extLst>
                <a:ext uri="{FF2B5EF4-FFF2-40B4-BE49-F238E27FC236}">
                  <a16:creationId xmlns:a16="http://schemas.microsoft.com/office/drawing/2014/main" id="{4CFD4B43-E91E-95BF-0227-29FE3C8195D7}"/>
                </a:ext>
              </a:extLst>
            </p:cNvPr>
            <p:cNvSpPr/>
            <p:nvPr/>
          </p:nvSpPr>
          <p:spPr>
            <a:xfrm>
              <a:off x="5332729" y="5566409"/>
              <a:ext cx="298450" cy="328930"/>
            </a:xfrm>
            <a:custGeom>
              <a:avLst/>
              <a:gdLst>
                <a:gd name="connsiteX0" fmla="*/ 148590 w 298450"/>
                <a:gd name="connsiteY0" fmla="*/ 0 h 328930"/>
                <a:gd name="connsiteX1" fmla="*/ 0 w 298450"/>
                <a:gd name="connsiteY1" fmla="*/ 328930 h 328930"/>
                <a:gd name="connsiteX2" fmla="*/ 45720 w 298450"/>
                <a:gd name="connsiteY2" fmla="*/ 328930 h 328930"/>
                <a:gd name="connsiteX3" fmla="*/ 77470 w 298450"/>
                <a:gd name="connsiteY3" fmla="*/ 256540 h 328930"/>
                <a:gd name="connsiteX4" fmla="*/ 220980 w 298450"/>
                <a:gd name="connsiteY4" fmla="*/ 256540 h 328930"/>
                <a:gd name="connsiteX5" fmla="*/ 252730 w 298450"/>
                <a:gd name="connsiteY5" fmla="*/ 328930 h 328930"/>
                <a:gd name="connsiteX6" fmla="*/ 298450 w 298450"/>
                <a:gd name="connsiteY6" fmla="*/ 328930 h 328930"/>
                <a:gd name="connsiteX7" fmla="*/ 149860 w 298450"/>
                <a:gd name="connsiteY7" fmla="*/ 0 h 328930"/>
                <a:gd name="connsiteX8" fmla="*/ 149860 w 298450"/>
                <a:gd name="connsiteY8" fmla="*/ 0 h 328930"/>
                <a:gd name="connsiteX9" fmla="*/ 92710 w 298450"/>
                <a:gd name="connsiteY9" fmla="*/ 220980 h 328930"/>
                <a:gd name="connsiteX10" fmla="*/ 149860 w 298450"/>
                <a:gd name="connsiteY10" fmla="*/ 87630 h 328930"/>
                <a:gd name="connsiteX11" fmla="*/ 205740 w 298450"/>
                <a:gd name="connsiteY11" fmla="*/ 220980 h 328930"/>
                <a:gd name="connsiteX12" fmla="*/ 92710 w 298450"/>
                <a:gd name="connsiteY12" fmla="*/ 220980 h 328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8450" h="328930">
                  <a:moveTo>
                    <a:pt x="148590" y="0"/>
                  </a:moveTo>
                  <a:lnTo>
                    <a:pt x="0" y="328930"/>
                  </a:lnTo>
                  <a:lnTo>
                    <a:pt x="45720" y="328930"/>
                  </a:lnTo>
                  <a:lnTo>
                    <a:pt x="77470" y="256540"/>
                  </a:lnTo>
                  <a:lnTo>
                    <a:pt x="220980" y="256540"/>
                  </a:lnTo>
                  <a:lnTo>
                    <a:pt x="252730" y="328930"/>
                  </a:lnTo>
                  <a:lnTo>
                    <a:pt x="298450" y="328930"/>
                  </a:lnTo>
                  <a:lnTo>
                    <a:pt x="149860" y="0"/>
                  </a:lnTo>
                  <a:lnTo>
                    <a:pt x="149860" y="0"/>
                  </a:lnTo>
                  <a:close/>
                  <a:moveTo>
                    <a:pt x="92710" y="220980"/>
                  </a:moveTo>
                  <a:cubicBezTo>
                    <a:pt x="114300" y="171450"/>
                    <a:pt x="130810" y="133350"/>
                    <a:pt x="149860" y="87630"/>
                  </a:cubicBezTo>
                  <a:cubicBezTo>
                    <a:pt x="167640" y="133350"/>
                    <a:pt x="184150" y="171450"/>
                    <a:pt x="205740" y="220980"/>
                  </a:cubicBezTo>
                  <a:lnTo>
                    <a:pt x="92710" y="22098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 269">
              <a:extLst>
                <a:ext uri="{FF2B5EF4-FFF2-40B4-BE49-F238E27FC236}">
                  <a16:creationId xmlns:a16="http://schemas.microsoft.com/office/drawing/2014/main" id="{D2878005-9E1D-7406-C00A-0414F89D06EA}"/>
                </a:ext>
              </a:extLst>
            </p:cNvPr>
            <p:cNvSpPr/>
            <p:nvPr/>
          </p:nvSpPr>
          <p:spPr>
            <a:xfrm>
              <a:off x="5767070" y="5566409"/>
              <a:ext cx="255270" cy="334010"/>
            </a:xfrm>
            <a:custGeom>
              <a:avLst/>
              <a:gdLst>
                <a:gd name="connsiteX0" fmla="*/ 212090 w 255270"/>
                <a:gd name="connsiteY0" fmla="*/ 228600 h 334010"/>
                <a:gd name="connsiteX1" fmla="*/ 201930 w 255270"/>
                <a:gd name="connsiteY1" fmla="*/ 217170 h 334010"/>
                <a:gd name="connsiteX2" fmla="*/ 1270 w 255270"/>
                <a:gd name="connsiteY2" fmla="*/ 0 h 334010"/>
                <a:gd name="connsiteX3" fmla="*/ 0 w 255270"/>
                <a:gd name="connsiteY3" fmla="*/ 0 h 334010"/>
                <a:gd name="connsiteX4" fmla="*/ 0 w 255270"/>
                <a:gd name="connsiteY4" fmla="*/ 327660 h 334010"/>
                <a:gd name="connsiteX5" fmla="*/ 43180 w 255270"/>
                <a:gd name="connsiteY5" fmla="*/ 327660 h 334010"/>
                <a:gd name="connsiteX6" fmla="*/ 43180 w 255270"/>
                <a:gd name="connsiteY6" fmla="*/ 104140 h 334010"/>
                <a:gd name="connsiteX7" fmla="*/ 54610 w 255270"/>
                <a:gd name="connsiteY7" fmla="*/ 115570 h 334010"/>
                <a:gd name="connsiteX8" fmla="*/ 255270 w 255270"/>
                <a:gd name="connsiteY8" fmla="*/ 334010 h 334010"/>
                <a:gd name="connsiteX9" fmla="*/ 255270 w 255270"/>
                <a:gd name="connsiteY9" fmla="*/ 334010 h 334010"/>
                <a:gd name="connsiteX10" fmla="*/ 255270 w 255270"/>
                <a:gd name="connsiteY10" fmla="*/ 5080 h 334010"/>
                <a:gd name="connsiteX11" fmla="*/ 212090 w 255270"/>
                <a:gd name="connsiteY11" fmla="*/ 5080 h 334010"/>
                <a:gd name="connsiteX12" fmla="*/ 212090 w 255270"/>
                <a:gd name="connsiteY12" fmla="*/ 228600 h 334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5270" h="334010">
                  <a:moveTo>
                    <a:pt x="212090" y="228600"/>
                  </a:moveTo>
                  <a:lnTo>
                    <a:pt x="201930" y="21717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327660"/>
                  </a:lnTo>
                  <a:lnTo>
                    <a:pt x="43180" y="327660"/>
                  </a:lnTo>
                  <a:lnTo>
                    <a:pt x="43180" y="104140"/>
                  </a:lnTo>
                  <a:lnTo>
                    <a:pt x="54610" y="115570"/>
                  </a:lnTo>
                  <a:lnTo>
                    <a:pt x="255270" y="334010"/>
                  </a:lnTo>
                  <a:lnTo>
                    <a:pt x="255270" y="334010"/>
                  </a:lnTo>
                  <a:lnTo>
                    <a:pt x="255270" y="5080"/>
                  </a:lnTo>
                  <a:lnTo>
                    <a:pt x="212090" y="5080"/>
                  </a:lnTo>
                  <a:lnTo>
                    <a:pt x="212090" y="22860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 270">
              <a:extLst>
                <a:ext uri="{FF2B5EF4-FFF2-40B4-BE49-F238E27FC236}">
                  <a16:creationId xmlns:a16="http://schemas.microsoft.com/office/drawing/2014/main" id="{420F51E8-C606-29DF-7D87-4E1BDA2AEC77}"/>
                </a:ext>
              </a:extLst>
            </p:cNvPr>
            <p:cNvSpPr/>
            <p:nvPr/>
          </p:nvSpPr>
          <p:spPr>
            <a:xfrm>
              <a:off x="6164579" y="5566409"/>
              <a:ext cx="207010" cy="334010"/>
            </a:xfrm>
            <a:custGeom>
              <a:avLst/>
              <a:gdLst>
                <a:gd name="connsiteX0" fmla="*/ 114300 w 207010"/>
                <a:gd name="connsiteY0" fmla="*/ 149860 h 334010"/>
                <a:gd name="connsiteX1" fmla="*/ 43180 w 207010"/>
                <a:gd name="connsiteY1" fmla="*/ 85090 h 334010"/>
                <a:gd name="connsiteX2" fmla="*/ 110490 w 207010"/>
                <a:gd name="connsiteY2" fmla="*/ 38100 h 334010"/>
                <a:gd name="connsiteX3" fmla="*/ 187960 w 207010"/>
                <a:gd name="connsiteY3" fmla="*/ 57150 h 334010"/>
                <a:gd name="connsiteX4" fmla="*/ 187960 w 207010"/>
                <a:gd name="connsiteY4" fmla="*/ 16510 h 334010"/>
                <a:gd name="connsiteX5" fmla="*/ 107950 w 207010"/>
                <a:gd name="connsiteY5" fmla="*/ 0 h 334010"/>
                <a:gd name="connsiteX6" fmla="*/ 0 w 207010"/>
                <a:gd name="connsiteY6" fmla="*/ 86360 h 334010"/>
                <a:gd name="connsiteX7" fmla="*/ 91440 w 207010"/>
                <a:gd name="connsiteY7" fmla="*/ 184150 h 334010"/>
                <a:gd name="connsiteX8" fmla="*/ 163830 w 207010"/>
                <a:gd name="connsiteY8" fmla="*/ 248920 h 334010"/>
                <a:gd name="connsiteX9" fmla="*/ 93980 w 207010"/>
                <a:gd name="connsiteY9" fmla="*/ 294640 h 334010"/>
                <a:gd name="connsiteX10" fmla="*/ 2540 w 207010"/>
                <a:gd name="connsiteY10" fmla="*/ 271780 h 334010"/>
                <a:gd name="connsiteX11" fmla="*/ 2540 w 207010"/>
                <a:gd name="connsiteY11" fmla="*/ 314960 h 334010"/>
                <a:gd name="connsiteX12" fmla="*/ 96520 w 207010"/>
                <a:gd name="connsiteY12" fmla="*/ 334010 h 334010"/>
                <a:gd name="connsiteX13" fmla="*/ 207010 w 207010"/>
                <a:gd name="connsiteY13" fmla="*/ 246380 h 334010"/>
                <a:gd name="connsiteX14" fmla="*/ 115570 w 207010"/>
                <a:gd name="connsiteY14" fmla="*/ 149860 h 334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7010" h="334010">
                  <a:moveTo>
                    <a:pt x="114300" y="149860"/>
                  </a:moveTo>
                  <a:cubicBezTo>
                    <a:pt x="59690" y="130810"/>
                    <a:pt x="43180" y="111760"/>
                    <a:pt x="43180" y="85090"/>
                  </a:cubicBezTo>
                  <a:cubicBezTo>
                    <a:pt x="43180" y="58420"/>
                    <a:pt x="71120" y="38100"/>
                    <a:pt x="110490" y="38100"/>
                  </a:cubicBezTo>
                  <a:cubicBezTo>
                    <a:pt x="149860" y="38100"/>
                    <a:pt x="170180" y="46990"/>
                    <a:pt x="187960" y="57150"/>
                  </a:cubicBezTo>
                  <a:lnTo>
                    <a:pt x="187960" y="16510"/>
                  </a:lnTo>
                  <a:cubicBezTo>
                    <a:pt x="170180" y="8890"/>
                    <a:pt x="139700" y="0"/>
                    <a:pt x="107950" y="0"/>
                  </a:cubicBezTo>
                  <a:cubicBezTo>
                    <a:pt x="45720" y="0"/>
                    <a:pt x="0" y="31750"/>
                    <a:pt x="0" y="86360"/>
                  </a:cubicBezTo>
                  <a:cubicBezTo>
                    <a:pt x="0" y="140970"/>
                    <a:pt x="29210" y="162560"/>
                    <a:pt x="91440" y="184150"/>
                  </a:cubicBezTo>
                  <a:cubicBezTo>
                    <a:pt x="146050" y="203200"/>
                    <a:pt x="163830" y="219710"/>
                    <a:pt x="163830" y="248920"/>
                  </a:cubicBezTo>
                  <a:cubicBezTo>
                    <a:pt x="163830" y="278130"/>
                    <a:pt x="133350" y="294640"/>
                    <a:pt x="93980" y="294640"/>
                  </a:cubicBezTo>
                  <a:cubicBezTo>
                    <a:pt x="54610" y="294640"/>
                    <a:pt x="25400" y="283210"/>
                    <a:pt x="2540" y="271780"/>
                  </a:cubicBezTo>
                  <a:lnTo>
                    <a:pt x="2540" y="314960"/>
                  </a:lnTo>
                  <a:cubicBezTo>
                    <a:pt x="24130" y="323850"/>
                    <a:pt x="58420" y="334010"/>
                    <a:pt x="96520" y="334010"/>
                  </a:cubicBezTo>
                  <a:cubicBezTo>
                    <a:pt x="163830" y="334010"/>
                    <a:pt x="207010" y="300990"/>
                    <a:pt x="207010" y="246380"/>
                  </a:cubicBezTo>
                  <a:cubicBezTo>
                    <a:pt x="207010" y="191770"/>
                    <a:pt x="176530" y="172720"/>
                    <a:pt x="115570" y="14986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 271">
              <a:extLst>
                <a:ext uri="{FF2B5EF4-FFF2-40B4-BE49-F238E27FC236}">
                  <a16:creationId xmlns:a16="http://schemas.microsoft.com/office/drawing/2014/main" id="{B3F72FC9-49D4-DEA2-4568-D74CEFE455C7}"/>
                </a:ext>
              </a:extLst>
            </p:cNvPr>
            <p:cNvSpPr/>
            <p:nvPr/>
          </p:nvSpPr>
          <p:spPr>
            <a:xfrm>
              <a:off x="6540500" y="5571490"/>
              <a:ext cx="43179" cy="322579"/>
            </a:xfrm>
            <a:custGeom>
              <a:avLst/>
              <a:gdLst>
                <a:gd name="connsiteX0" fmla="*/ 0 w 43179"/>
                <a:gd name="connsiteY0" fmla="*/ 0 h 322579"/>
                <a:gd name="connsiteX1" fmla="*/ 43180 w 43179"/>
                <a:gd name="connsiteY1" fmla="*/ 0 h 322579"/>
                <a:gd name="connsiteX2" fmla="*/ 43180 w 43179"/>
                <a:gd name="connsiteY2" fmla="*/ 322580 h 322579"/>
                <a:gd name="connsiteX3" fmla="*/ 0 w 43179"/>
                <a:gd name="connsiteY3" fmla="*/ 322580 h 32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79" h="322579">
                  <a:moveTo>
                    <a:pt x="0" y="0"/>
                  </a:moveTo>
                  <a:lnTo>
                    <a:pt x="43180" y="0"/>
                  </a:lnTo>
                  <a:lnTo>
                    <a:pt x="43180" y="322580"/>
                  </a:lnTo>
                  <a:lnTo>
                    <a:pt x="0" y="32258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 272">
              <a:extLst>
                <a:ext uri="{FF2B5EF4-FFF2-40B4-BE49-F238E27FC236}">
                  <a16:creationId xmlns:a16="http://schemas.microsoft.com/office/drawing/2014/main" id="{6A9FD58E-068D-48F8-62F9-71EA94195C6F}"/>
                </a:ext>
              </a:extLst>
            </p:cNvPr>
            <p:cNvSpPr/>
            <p:nvPr/>
          </p:nvSpPr>
          <p:spPr>
            <a:xfrm>
              <a:off x="6719569" y="5571490"/>
              <a:ext cx="240030" cy="322579"/>
            </a:xfrm>
            <a:custGeom>
              <a:avLst/>
              <a:gdLst>
                <a:gd name="connsiteX0" fmla="*/ 0 w 240030"/>
                <a:gd name="connsiteY0" fmla="*/ 36830 h 322579"/>
                <a:gd name="connsiteX1" fmla="*/ 97790 w 240030"/>
                <a:gd name="connsiteY1" fmla="*/ 36830 h 322579"/>
                <a:gd name="connsiteX2" fmla="*/ 97790 w 240030"/>
                <a:gd name="connsiteY2" fmla="*/ 322580 h 322579"/>
                <a:gd name="connsiteX3" fmla="*/ 140970 w 240030"/>
                <a:gd name="connsiteY3" fmla="*/ 322580 h 322579"/>
                <a:gd name="connsiteX4" fmla="*/ 140970 w 240030"/>
                <a:gd name="connsiteY4" fmla="*/ 36830 h 322579"/>
                <a:gd name="connsiteX5" fmla="*/ 240030 w 240030"/>
                <a:gd name="connsiteY5" fmla="*/ 36830 h 322579"/>
                <a:gd name="connsiteX6" fmla="*/ 240030 w 240030"/>
                <a:gd name="connsiteY6" fmla="*/ 0 h 322579"/>
                <a:gd name="connsiteX7" fmla="*/ 0 w 240030"/>
                <a:gd name="connsiteY7" fmla="*/ 0 h 322579"/>
                <a:gd name="connsiteX8" fmla="*/ 0 w 240030"/>
                <a:gd name="connsiteY8" fmla="*/ 36830 h 32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030" h="322579">
                  <a:moveTo>
                    <a:pt x="0" y="36830"/>
                  </a:moveTo>
                  <a:lnTo>
                    <a:pt x="97790" y="36830"/>
                  </a:lnTo>
                  <a:lnTo>
                    <a:pt x="97790" y="322580"/>
                  </a:lnTo>
                  <a:lnTo>
                    <a:pt x="140970" y="322580"/>
                  </a:lnTo>
                  <a:lnTo>
                    <a:pt x="140970" y="36830"/>
                  </a:lnTo>
                  <a:lnTo>
                    <a:pt x="240030" y="36830"/>
                  </a:lnTo>
                  <a:lnTo>
                    <a:pt x="240030" y="0"/>
                  </a:lnTo>
                  <a:lnTo>
                    <a:pt x="0" y="0"/>
                  </a:lnTo>
                  <a:lnTo>
                    <a:pt x="0" y="3683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 273">
              <a:extLst>
                <a:ext uri="{FF2B5EF4-FFF2-40B4-BE49-F238E27FC236}">
                  <a16:creationId xmlns:a16="http://schemas.microsoft.com/office/drawing/2014/main" id="{4C2A0EE0-94AE-F1B7-A5F1-8FBF9C855D18}"/>
                </a:ext>
              </a:extLst>
            </p:cNvPr>
            <p:cNvSpPr/>
            <p:nvPr/>
          </p:nvSpPr>
          <p:spPr>
            <a:xfrm>
              <a:off x="3776979" y="5233670"/>
              <a:ext cx="3872229" cy="632459"/>
            </a:xfrm>
            <a:custGeom>
              <a:avLst/>
              <a:gdLst>
                <a:gd name="connsiteX0" fmla="*/ 3869690 w 3872229"/>
                <a:gd name="connsiteY0" fmla="*/ 283210 h 632459"/>
                <a:gd name="connsiteX1" fmla="*/ 3869690 w 3872229"/>
                <a:gd name="connsiteY1" fmla="*/ 307340 h 632459"/>
                <a:gd name="connsiteX2" fmla="*/ 566420 w 3872229"/>
                <a:gd name="connsiteY2" fmla="*/ 307340 h 632459"/>
                <a:gd name="connsiteX3" fmla="*/ 566420 w 3872229"/>
                <a:gd name="connsiteY3" fmla="*/ 622300 h 632459"/>
                <a:gd name="connsiteX4" fmla="*/ 542290 w 3872229"/>
                <a:gd name="connsiteY4" fmla="*/ 632460 h 632459"/>
                <a:gd name="connsiteX5" fmla="*/ 542290 w 3872229"/>
                <a:gd name="connsiteY5" fmla="*/ 336550 h 632459"/>
                <a:gd name="connsiteX6" fmla="*/ 542290 w 3872229"/>
                <a:gd name="connsiteY6" fmla="*/ 307340 h 632459"/>
                <a:gd name="connsiteX7" fmla="*/ 542290 w 3872229"/>
                <a:gd name="connsiteY7" fmla="*/ 307340 h 632459"/>
                <a:gd name="connsiteX8" fmla="*/ 377190 w 3872229"/>
                <a:gd name="connsiteY8" fmla="*/ 307340 h 632459"/>
                <a:gd name="connsiteX9" fmla="*/ 377190 w 3872229"/>
                <a:gd name="connsiteY9" fmla="*/ 55880 h 632459"/>
                <a:gd name="connsiteX10" fmla="*/ 344170 w 3872229"/>
                <a:gd name="connsiteY10" fmla="*/ 86360 h 632459"/>
                <a:gd name="connsiteX11" fmla="*/ 170180 w 3872229"/>
                <a:gd name="connsiteY11" fmla="*/ 247650 h 632459"/>
                <a:gd name="connsiteX12" fmla="*/ 132080 w 3872229"/>
                <a:gd name="connsiteY12" fmla="*/ 283210 h 632459"/>
                <a:gd name="connsiteX13" fmla="*/ 105410 w 3872229"/>
                <a:gd name="connsiteY13" fmla="*/ 307340 h 632459"/>
                <a:gd name="connsiteX14" fmla="*/ 0 w 3872229"/>
                <a:gd name="connsiteY14" fmla="*/ 307340 h 632459"/>
                <a:gd name="connsiteX15" fmla="*/ 0 w 3872229"/>
                <a:gd name="connsiteY15" fmla="*/ 299720 h 632459"/>
                <a:gd name="connsiteX16" fmla="*/ 0 w 3872229"/>
                <a:gd name="connsiteY16" fmla="*/ 283210 h 632459"/>
                <a:gd name="connsiteX17" fmla="*/ 97790 w 3872229"/>
                <a:gd name="connsiteY17" fmla="*/ 283210 h 632459"/>
                <a:gd name="connsiteX18" fmla="*/ 135890 w 3872229"/>
                <a:gd name="connsiteY18" fmla="*/ 247650 h 632459"/>
                <a:gd name="connsiteX19" fmla="*/ 345440 w 3872229"/>
                <a:gd name="connsiteY19" fmla="*/ 53340 h 632459"/>
                <a:gd name="connsiteX20" fmla="*/ 345440 w 3872229"/>
                <a:gd name="connsiteY20" fmla="*/ 53340 h 632459"/>
                <a:gd name="connsiteX21" fmla="*/ 378460 w 3872229"/>
                <a:gd name="connsiteY21" fmla="*/ 22860 h 632459"/>
                <a:gd name="connsiteX22" fmla="*/ 378460 w 3872229"/>
                <a:gd name="connsiteY22" fmla="*/ 22860 h 632459"/>
                <a:gd name="connsiteX23" fmla="*/ 402590 w 3872229"/>
                <a:gd name="connsiteY23" fmla="*/ 0 h 632459"/>
                <a:gd name="connsiteX24" fmla="*/ 402590 w 3872229"/>
                <a:gd name="connsiteY24" fmla="*/ 283210 h 632459"/>
                <a:gd name="connsiteX25" fmla="*/ 3872230 w 3872229"/>
                <a:gd name="connsiteY25" fmla="*/ 283210 h 63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872229" h="632459">
                  <a:moveTo>
                    <a:pt x="3869690" y="283210"/>
                  </a:moveTo>
                  <a:lnTo>
                    <a:pt x="3869690" y="307340"/>
                  </a:lnTo>
                  <a:lnTo>
                    <a:pt x="566420" y="307340"/>
                  </a:lnTo>
                  <a:lnTo>
                    <a:pt x="566420" y="622300"/>
                  </a:lnTo>
                  <a:cubicBezTo>
                    <a:pt x="558800" y="626110"/>
                    <a:pt x="549910" y="629920"/>
                    <a:pt x="542290" y="632460"/>
                  </a:cubicBezTo>
                  <a:lnTo>
                    <a:pt x="542290" y="336550"/>
                  </a:lnTo>
                  <a:cubicBezTo>
                    <a:pt x="542290" y="336550"/>
                    <a:pt x="542290" y="307340"/>
                    <a:pt x="542290" y="307340"/>
                  </a:cubicBezTo>
                  <a:lnTo>
                    <a:pt x="542290" y="307340"/>
                  </a:lnTo>
                  <a:cubicBezTo>
                    <a:pt x="542290" y="307340"/>
                    <a:pt x="377190" y="307340"/>
                    <a:pt x="377190" y="307340"/>
                  </a:cubicBezTo>
                  <a:lnTo>
                    <a:pt x="377190" y="55880"/>
                  </a:lnTo>
                  <a:lnTo>
                    <a:pt x="344170" y="86360"/>
                  </a:lnTo>
                  <a:lnTo>
                    <a:pt x="170180" y="247650"/>
                  </a:lnTo>
                  <a:lnTo>
                    <a:pt x="132080" y="283210"/>
                  </a:lnTo>
                  <a:lnTo>
                    <a:pt x="105410" y="307340"/>
                  </a:lnTo>
                  <a:lnTo>
                    <a:pt x="0" y="307340"/>
                  </a:lnTo>
                  <a:cubicBezTo>
                    <a:pt x="0" y="304800"/>
                    <a:pt x="0" y="302260"/>
                    <a:pt x="0" y="299720"/>
                  </a:cubicBezTo>
                  <a:cubicBezTo>
                    <a:pt x="0" y="294640"/>
                    <a:pt x="0" y="288290"/>
                    <a:pt x="0" y="283210"/>
                  </a:cubicBezTo>
                  <a:lnTo>
                    <a:pt x="97790" y="283210"/>
                  </a:lnTo>
                  <a:lnTo>
                    <a:pt x="135890" y="247650"/>
                  </a:lnTo>
                  <a:lnTo>
                    <a:pt x="345440" y="53340"/>
                  </a:lnTo>
                  <a:lnTo>
                    <a:pt x="345440" y="53340"/>
                  </a:lnTo>
                  <a:cubicBezTo>
                    <a:pt x="345440" y="53340"/>
                    <a:pt x="378460" y="22860"/>
                    <a:pt x="378460" y="22860"/>
                  </a:cubicBezTo>
                  <a:lnTo>
                    <a:pt x="378460" y="22860"/>
                  </a:lnTo>
                  <a:cubicBezTo>
                    <a:pt x="378460" y="22860"/>
                    <a:pt x="402590" y="0"/>
                    <a:pt x="402590" y="0"/>
                  </a:cubicBezTo>
                  <a:lnTo>
                    <a:pt x="402590" y="283210"/>
                  </a:lnTo>
                  <a:lnTo>
                    <a:pt x="3872230" y="28321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 274">
              <a:extLst>
                <a:ext uri="{FF2B5EF4-FFF2-40B4-BE49-F238E27FC236}">
                  <a16:creationId xmlns:a16="http://schemas.microsoft.com/office/drawing/2014/main" id="{15E1F8A3-DBBA-96D6-C366-58D7A4CB8FBA}"/>
                </a:ext>
              </a:extLst>
            </p:cNvPr>
            <p:cNvSpPr/>
            <p:nvPr/>
          </p:nvSpPr>
          <p:spPr>
            <a:xfrm>
              <a:off x="3773170" y="5097779"/>
              <a:ext cx="797559" cy="384810"/>
            </a:xfrm>
            <a:custGeom>
              <a:avLst/>
              <a:gdLst>
                <a:gd name="connsiteX0" fmla="*/ 797560 w 797559"/>
                <a:gd name="connsiteY0" fmla="*/ 383540 h 384810"/>
                <a:gd name="connsiteX1" fmla="*/ 797560 w 797559"/>
                <a:gd name="connsiteY1" fmla="*/ 383540 h 384810"/>
                <a:gd name="connsiteX2" fmla="*/ 435610 w 797559"/>
                <a:gd name="connsiteY2" fmla="*/ 383540 h 384810"/>
                <a:gd name="connsiteX3" fmla="*/ 435610 w 797559"/>
                <a:gd name="connsiteY3" fmla="*/ 64770 h 384810"/>
                <a:gd name="connsiteX4" fmla="*/ 403860 w 797559"/>
                <a:gd name="connsiteY4" fmla="*/ 93980 h 384810"/>
                <a:gd name="connsiteX5" fmla="*/ 379730 w 797559"/>
                <a:gd name="connsiteY5" fmla="*/ 115570 h 384810"/>
                <a:gd name="connsiteX6" fmla="*/ 346710 w 797559"/>
                <a:gd name="connsiteY6" fmla="*/ 146050 h 384810"/>
                <a:gd name="connsiteX7" fmla="*/ 83820 w 797559"/>
                <a:gd name="connsiteY7" fmla="*/ 384810 h 384810"/>
                <a:gd name="connsiteX8" fmla="*/ 0 w 797559"/>
                <a:gd name="connsiteY8" fmla="*/ 384810 h 384810"/>
                <a:gd name="connsiteX9" fmla="*/ 2540 w 797559"/>
                <a:gd name="connsiteY9" fmla="*/ 355600 h 384810"/>
                <a:gd name="connsiteX10" fmla="*/ 6350 w 797559"/>
                <a:gd name="connsiteY10" fmla="*/ 326390 h 384810"/>
                <a:gd name="connsiteX11" fmla="*/ 62230 w 797559"/>
                <a:gd name="connsiteY11" fmla="*/ 185420 h 384810"/>
                <a:gd name="connsiteX12" fmla="*/ 78740 w 797559"/>
                <a:gd name="connsiteY12" fmla="*/ 162560 h 384810"/>
                <a:gd name="connsiteX13" fmla="*/ 83820 w 797559"/>
                <a:gd name="connsiteY13" fmla="*/ 154940 h 384810"/>
                <a:gd name="connsiteX14" fmla="*/ 88900 w 797559"/>
                <a:gd name="connsiteY14" fmla="*/ 148590 h 384810"/>
                <a:gd name="connsiteX15" fmla="*/ 95250 w 797559"/>
                <a:gd name="connsiteY15" fmla="*/ 139700 h 384810"/>
                <a:gd name="connsiteX16" fmla="*/ 107950 w 797559"/>
                <a:gd name="connsiteY16" fmla="*/ 125730 h 384810"/>
                <a:gd name="connsiteX17" fmla="*/ 128270 w 797559"/>
                <a:gd name="connsiteY17" fmla="*/ 105410 h 384810"/>
                <a:gd name="connsiteX18" fmla="*/ 134620 w 797559"/>
                <a:gd name="connsiteY18" fmla="*/ 99060 h 384810"/>
                <a:gd name="connsiteX19" fmla="*/ 140970 w 797559"/>
                <a:gd name="connsiteY19" fmla="*/ 93980 h 384810"/>
                <a:gd name="connsiteX20" fmla="*/ 187960 w 797559"/>
                <a:gd name="connsiteY20" fmla="*/ 59690 h 384810"/>
                <a:gd name="connsiteX21" fmla="*/ 195580 w 797559"/>
                <a:gd name="connsiteY21" fmla="*/ 54610 h 384810"/>
                <a:gd name="connsiteX22" fmla="*/ 203200 w 797559"/>
                <a:gd name="connsiteY22" fmla="*/ 49530 h 384810"/>
                <a:gd name="connsiteX23" fmla="*/ 210820 w 797559"/>
                <a:gd name="connsiteY23" fmla="*/ 45720 h 384810"/>
                <a:gd name="connsiteX24" fmla="*/ 217170 w 797559"/>
                <a:gd name="connsiteY24" fmla="*/ 41910 h 384810"/>
                <a:gd name="connsiteX25" fmla="*/ 224790 w 797559"/>
                <a:gd name="connsiteY25" fmla="*/ 38100 h 384810"/>
                <a:gd name="connsiteX26" fmla="*/ 232410 w 797559"/>
                <a:gd name="connsiteY26" fmla="*/ 34290 h 384810"/>
                <a:gd name="connsiteX27" fmla="*/ 237490 w 797559"/>
                <a:gd name="connsiteY27" fmla="*/ 31750 h 384810"/>
                <a:gd name="connsiteX28" fmla="*/ 245110 w 797559"/>
                <a:gd name="connsiteY28" fmla="*/ 27940 h 384810"/>
                <a:gd name="connsiteX29" fmla="*/ 262890 w 797559"/>
                <a:gd name="connsiteY29" fmla="*/ 21590 h 384810"/>
                <a:gd name="connsiteX30" fmla="*/ 271780 w 797559"/>
                <a:gd name="connsiteY30" fmla="*/ 19050 h 384810"/>
                <a:gd name="connsiteX31" fmla="*/ 281940 w 797559"/>
                <a:gd name="connsiteY31" fmla="*/ 16510 h 384810"/>
                <a:gd name="connsiteX32" fmla="*/ 290830 w 797559"/>
                <a:gd name="connsiteY32" fmla="*/ 13970 h 384810"/>
                <a:gd name="connsiteX33" fmla="*/ 299720 w 797559"/>
                <a:gd name="connsiteY33" fmla="*/ 11430 h 384810"/>
                <a:gd name="connsiteX34" fmla="*/ 317500 w 797559"/>
                <a:gd name="connsiteY34" fmla="*/ 7620 h 384810"/>
                <a:gd name="connsiteX35" fmla="*/ 323850 w 797559"/>
                <a:gd name="connsiteY35" fmla="*/ 6350 h 384810"/>
                <a:gd name="connsiteX36" fmla="*/ 345440 w 797559"/>
                <a:gd name="connsiteY36" fmla="*/ 2540 h 384810"/>
                <a:gd name="connsiteX37" fmla="*/ 347980 w 797559"/>
                <a:gd name="connsiteY37" fmla="*/ 2540 h 384810"/>
                <a:gd name="connsiteX38" fmla="*/ 368300 w 797559"/>
                <a:gd name="connsiteY38" fmla="*/ 0 h 384810"/>
                <a:gd name="connsiteX39" fmla="*/ 379730 w 797559"/>
                <a:gd name="connsiteY39" fmla="*/ 0 h 384810"/>
                <a:gd name="connsiteX40" fmla="*/ 398780 w 797559"/>
                <a:gd name="connsiteY40" fmla="*/ 0 h 384810"/>
                <a:gd name="connsiteX41" fmla="*/ 403860 w 797559"/>
                <a:gd name="connsiteY41" fmla="*/ 0 h 384810"/>
                <a:gd name="connsiteX42" fmla="*/ 410210 w 797559"/>
                <a:gd name="connsiteY42" fmla="*/ 0 h 384810"/>
                <a:gd name="connsiteX43" fmla="*/ 426720 w 797559"/>
                <a:gd name="connsiteY43" fmla="*/ 0 h 384810"/>
                <a:gd name="connsiteX44" fmla="*/ 436880 w 797559"/>
                <a:gd name="connsiteY44" fmla="*/ 0 h 384810"/>
                <a:gd name="connsiteX45" fmla="*/ 469900 w 797559"/>
                <a:gd name="connsiteY45" fmla="*/ 3810 h 384810"/>
                <a:gd name="connsiteX46" fmla="*/ 476250 w 797559"/>
                <a:gd name="connsiteY46" fmla="*/ 3810 h 384810"/>
                <a:gd name="connsiteX47" fmla="*/ 481330 w 797559"/>
                <a:gd name="connsiteY47" fmla="*/ 3810 h 384810"/>
                <a:gd name="connsiteX48" fmla="*/ 497840 w 797559"/>
                <a:gd name="connsiteY48" fmla="*/ 7620 h 384810"/>
                <a:gd name="connsiteX49" fmla="*/ 515620 w 797559"/>
                <a:gd name="connsiteY49" fmla="*/ 12700 h 384810"/>
                <a:gd name="connsiteX50" fmla="*/ 532130 w 797559"/>
                <a:gd name="connsiteY50" fmla="*/ 17780 h 384810"/>
                <a:gd name="connsiteX51" fmla="*/ 547370 w 797559"/>
                <a:gd name="connsiteY51" fmla="*/ 24130 h 384810"/>
                <a:gd name="connsiteX52" fmla="*/ 547370 w 797559"/>
                <a:gd name="connsiteY52" fmla="*/ 24130 h 384810"/>
                <a:gd name="connsiteX53" fmla="*/ 553720 w 797559"/>
                <a:gd name="connsiteY53" fmla="*/ 26670 h 384810"/>
                <a:gd name="connsiteX54" fmla="*/ 556260 w 797559"/>
                <a:gd name="connsiteY54" fmla="*/ 27940 h 384810"/>
                <a:gd name="connsiteX55" fmla="*/ 558800 w 797559"/>
                <a:gd name="connsiteY55" fmla="*/ 27940 h 384810"/>
                <a:gd name="connsiteX56" fmla="*/ 565150 w 797559"/>
                <a:gd name="connsiteY56" fmla="*/ 30480 h 384810"/>
                <a:gd name="connsiteX57" fmla="*/ 571500 w 797559"/>
                <a:gd name="connsiteY57" fmla="*/ 33020 h 384810"/>
                <a:gd name="connsiteX58" fmla="*/ 581660 w 797559"/>
                <a:gd name="connsiteY58" fmla="*/ 38100 h 384810"/>
                <a:gd name="connsiteX59" fmla="*/ 590550 w 797559"/>
                <a:gd name="connsiteY59" fmla="*/ 43180 h 384810"/>
                <a:gd name="connsiteX60" fmla="*/ 590550 w 797559"/>
                <a:gd name="connsiteY60" fmla="*/ 43180 h 384810"/>
                <a:gd name="connsiteX61" fmla="*/ 599440 w 797559"/>
                <a:gd name="connsiteY61" fmla="*/ 48260 h 384810"/>
                <a:gd name="connsiteX62" fmla="*/ 604520 w 797559"/>
                <a:gd name="connsiteY62" fmla="*/ 52070 h 384810"/>
                <a:gd name="connsiteX63" fmla="*/ 607060 w 797559"/>
                <a:gd name="connsiteY63" fmla="*/ 53340 h 384810"/>
                <a:gd name="connsiteX64" fmla="*/ 797560 w 797559"/>
                <a:gd name="connsiteY64" fmla="*/ 364490 h 384810"/>
                <a:gd name="connsiteX65" fmla="*/ 797560 w 797559"/>
                <a:gd name="connsiteY65" fmla="*/ 381000 h 384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797559" h="384810">
                  <a:moveTo>
                    <a:pt x="797560" y="383540"/>
                  </a:moveTo>
                  <a:lnTo>
                    <a:pt x="797560" y="383540"/>
                  </a:lnTo>
                  <a:cubicBezTo>
                    <a:pt x="797560" y="383540"/>
                    <a:pt x="435610" y="383540"/>
                    <a:pt x="435610" y="383540"/>
                  </a:cubicBezTo>
                  <a:lnTo>
                    <a:pt x="435610" y="64770"/>
                  </a:lnTo>
                  <a:lnTo>
                    <a:pt x="403860" y="93980"/>
                  </a:lnTo>
                  <a:lnTo>
                    <a:pt x="379730" y="115570"/>
                  </a:lnTo>
                  <a:lnTo>
                    <a:pt x="346710" y="146050"/>
                  </a:lnTo>
                  <a:lnTo>
                    <a:pt x="83820" y="384810"/>
                  </a:lnTo>
                  <a:lnTo>
                    <a:pt x="0" y="384810"/>
                  </a:lnTo>
                  <a:cubicBezTo>
                    <a:pt x="0" y="374650"/>
                    <a:pt x="0" y="364490"/>
                    <a:pt x="2540" y="355600"/>
                  </a:cubicBezTo>
                  <a:cubicBezTo>
                    <a:pt x="2540" y="345440"/>
                    <a:pt x="5080" y="336550"/>
                    <a:pt x="6350" y="326390"/>
                  </a:cubicBezTo>
                  <a:cubicBezTo>
                    <a:pt x="15240" y="275590"/>
                    <a:pt x="35560" y="227330"/>
                    <a:pt x="62230" y="185420"/>
                  </a:cubicBezTo>
                  <a:cubicBezTo>
                    <a:pt x="67310" y="177800"/>
                    <a:pt x="72390" y="170180"/>
                    <a:pt x="78740" y="162560"/>
                  </a:cubicBezTo>
                  <a:cubicBezTo>
                    <a:pt x="80010" y="160020"/>
                    <a:pt x="82550" y="157480"/>
                    <a:pt x="83820" y="154940"/>
                  </a:cubicBezTo>
                  <a:cubicBezTo>
                    <a:pt x="85090" y="152400"/>
                    <a:pt x="87630" y="151130"/>
                    <a:pt x="88900" y="148590"/>
                  </a:cubicBezTo>
                  <a:cubicBezTo>
                    <a:pt x="91440" y="146050"/>
                    <a:pt x="93980" y="143510"/>
                    <a:pt x="95250" y="139700"/>
                  </a:cubicBezTo>
                  <a:cubicBezTo>
                    <a:pt x="99060" y="134620"/>
                    <a:pt x="102870" y="130810"/>
                    <a:pt x="107950" y="125730"/>
                  </a:cubicBezTo>
                  <a:cubicBezTo>
                    <a:pt x="114300" y="119380"/>
                    <a:pt x="120650" y="111760"/>
                    <a:pt x="128270" y="105410"/>
                  </a:cubicBezTo>
                  <a:cubicBezTo>
                    <a:pt x="130810" y="102870"/>
                    <a:pt x="133350" y="101600"/>
                    <a:pt x="134620" y="99060"/>
                  </a:cubicBezTo>
                  <a:cubicBezTo>
                    <a:pt x="137160" y="97790"/>
                    <a:pt x="138430" y="95250"/>
                    <a:pt x="140970" y="93980"/>
                  </a:cubicBezTo>
                  <a:cubicBezTo>
                    <a:pt x="156210" y="81280"/>
                    <a:pt x="171450" y="69850"/>
                    <a:pt x="187960" y="59690"/>
                  </a:cubicBezTo>
                  <a:cubicBezTo>
                    <a:pt x="190500" y="58420"/>
                    <a:pt x="193040" y="57150"/>
                    <a:pt x="195580" y="54610"/>
                  </a:cubicBezTo>
                  <a:cubicBezTo>
                    <a:pt x="198120" y="53340"/>
                    <a:pt x="200660" y="50800"/>
                    <a:pt x="203200" y="49530"/>
                  </a:cubicBezTo>
                  <a:cubicBezTo>
                    <a:pt x="205740" y="48260"/>
                    <a:pt x="208280" y="46990"/>
                    <a:pt x="210820" y="45720"/>
                  </a:cubicBezTo>
                  <a:cubicBezTo>
                    <a:pt x="213360" y="45720"/>
                    <a:pt x="214630" y="43180"/>
                    <a:pt x="217170" y="41910"/>
                  </a:cubicBezTo>
                  <a:cubicBezTo>
                    <a:pt x="219710" y="40640"/>
                    <a:pt x="222250" y="39370"/>
                    <a:pt x="224790" y="38100"/>
                  </a:cubicBezTo>
                  <a:cubicBezTo>
                    <a:pt x="227330" y="38100"/>
                    <a:pt x="229870" y="35560"/>
                    <a:pt x="232410" y="34290"/>
                  </a:cubicBezTo>
                  <a:cubicBezTo>
                    <a:pt x="233680" y="34290"/>
                    <a:pt x="236220" y="33020"/>
                    <a:pt x="237490" y="31750"/>
                  </a:cubicBezTo>
                  <a:cubicBezTo>
                    <a:pt x="240030" y="31750"/>
                    <a:pt x="242570" y="29210"/>
                    <a:pt x="245110" y="27940"/>
                  </a:cubicBezTo>
                  <a:cubicBezTo>
                    <a:pt x="251460" y="25400"/>
                    <a:pt x="256540" y="22860"/>
                    <a:pt x="262890" y="21590"/>
                  </a:cubicBezTo>
                  <a:cubicBezTo>
                    <a:pt x="265430" y="21590"/>
                    <a:pt x="269240" y="19050"/>
                    <a:pt x="271780" y="19050"/>
                  </a:cubicBezTo>
                  <a:cubicBezTo>
                    <a:pt x="275590" y="19050"/>
                    <a:pt x="278130" y="16510"/>
                    <a:pt x="281940" y="16510"/>
                  </a:cubicBezTo>
                  <a:cubicBezTo>
                    <a:pt x="284480" y="16510"/>
                    <a:pt x="288290" y="15240"/>
                    <a:pt x="290830" y="13970"/>
                  </a:cubicBezTo>
                  <a:cubicBezTo>
                    <a:pt x="293370" y="13970"/>
                    <a:pt x="297180" y="12700"/>
                    <a:pt x="299720" y="11430"/>
                  </a:cubicBezTo>
                  <a:cubicBezTo>
                    <a:pt x="306070" y="10160"/>
                    <a:pt x="311150" y="8890"/>
                    <a:pt x="317500" y="7620"/>
                  </a:cubicBezTo>
                  <a:cubicBezTo>
                    <a:pt x="320040" y="7620"/>
                    <a:pt x="321310" y="7620"/>
                    <a:pt x="323850" y="6350"/>
                  </a:cubicBezTo>
                  <a:cubicBezTo>
                    <a:pt x="331470" y="5080"/>
                    <a:pt x="337820" y="3810"/>
                    <a:pt x="345440" y="2540"/>
                  </a:cubicBezTo>
                  <a:cubicBezTo>
                    <a:pt x="345440" y="2540"/>
                    <a:pt x="346710" y="2540"/>
                    <a:pt x="347980" y="2540"/>
                  </a:cubicBezTo>
                  <a:cubicBezTo>
                    <a:pt x="354330" y="2540"/>
                    <a:pt x="360680" y="1270"/>
                    <a:pt x="368300" y="0"/>
                  </a:cubicBezTo>
                  <a:cubicBezTo>
                    <a:pt x="372110" y="0"/>
                    <a:pt x="375920" y="0"/>
                    <a:pt x="379730" y="0"/>
                  </a:cubicBezTo>
                  <a:cubicBezTo>
                    <a:pt x="386080" y="0"/>
                    <a:pt x="392430" y="0"/>
                    <a:pt x="398780" y="0"/>
                  </a:cubicBezTo>
                  <a:cubicBezTo>
                    <a:pt x="405130" y="0"/>
                    <a:pt x="402590" y="0"/>
                    <a:pt x="403860" y="0"/>
                  </a:cubicBezTo>
                  <a:cubicBezTo>
                    <a:pt x="406400" y="0"/>
                    <a:pt x="407670" y="0"/>
                    <a:pt x="410210" y="0"/>
                  </a:cubicBezTo>
                  <a:cubicBezTo>
                    <a:pt x="415290" y="0"/>
                    <a:pt x="420370" y="0"/>
                    <a:pt x="426720" y="0"/>
                  </a:cubicBezTo>
                  <a:cubicBezTo>
                    <a:pt x="430530" y="0"/>
                    <a:pt x="433070" y="0"/>
                    <a:pt x="436880" y="0"/>
                  </a:cubicBezTo>
                  <a:cubicBezTo>
                    <a:pt x="448310" y="0"/>
                    <a:pt x="458470" y="2540"/>
                    <a:pt x="469900" y="3810"/>
                  </a:cubicBezTo>
                  <a:cubicBezTo>
                    <a:pt x="472440" y="3810"/>
                    <a:pt x="473710" y="3810"/>
                    <a:pt x="476250" y="3810"/>
                  </a:cubicBezTo>
                  <a:cubicBezTo>
                    <a:pt x="477520" y="3810"/>
                    <a:pt x="480060" y="3810"/>
                    <a:pt x="481330" y="3810"/>
                  </a:cubicBezTo>
                  <a:cubicBezTo>
                    <a:pt x="486410" y="3810"/>
                    <a:pt x="492760" y="6350"/>
                    <a:pt x="497840" y="7620"/>
                  </a:cubicBezTo>
                  <a:cubicBezTo>
                    <a:pt x="504190" y="8890"/>
                    <a:pt x="509270" y="10160"/>
                    <a:pt x="515620" y="12700"/>
                  </a:cubicBezTo>
                  <a:cubicBezTo>
                    <a:pt x="520700" y="13970"/>
                    <a:pt x="525780" y="16510"/>
                    <a:pt x="532130" y="17780"/>
                  </a:cubicBezTo>
                  <a:cubicBezTo>
                    <a:pt x="537210" y="19050"/>
                    <a:pt x="542290" y="21590"/>
                    <a:pt x="547370" y="24130"/>
                  </a:cubicBezTo>
                  <a:lnTo>
                    <a:pt x="547370" y="24130"/>
                  </a:lnTo>
                  <a:cubicBezTo>
                    <a:pt x="549910" y="24130"/>
                    <a:pt x="552450" y="25400"/>
                    <a:pt x="553720" y="26670"/>
                  </a:cubicBezTo>
                  <a:cubicBezTo>
                    <a:pt x="553720" y="26670"/>
                    <a:pt x="556260" y="26670"/>
                    <a:pt x="556260" y="27940"/>
                  </a:cubicBezTo>
                  <a:cubicBezTo>
                    <a:pt x="556260" y="27940"/>
                    <a:pt x="557530" y="27940"/>
                    <a:pt x="558800" y="27940"/>
                  </a:cubicBezTo>
                  <a:cubicBezTo>
                    <a:pt x="561340" y="27940"/>
                    <a:pt x="562610" y="29210"/>
                    <a:pt x="565150" y="30480"/>
                  </a:cubicBezTo>
                  <a:cubicBezTo>
                    <a:pt x="567690" y="30480"/>
                    <a:pt x="570230" y="33020"/>
                    <a:pt x="571500" y="33020"/>
                  </a:cubicBezTo>
                  <a:cubicBezTo>
                    <a:pt x="575310" y="34290"/>
                    <a:pt x="579120" y="36830"/>
                    <a:pt x="581660" y="38100"/>
                  </a:cubicBezTo>
                  <a:cubicBezTo>
                    <a:pt x="584200" y="39370"/>
                    <a:pt x="588010" y="40640"/>
                    <a:pt x="590550" y="43180"/>
                  </a:cubicBezTo>
                  <a:lnTo>
                    <a:pt x="590550" y="43180"/>
                  </a:lnTo>
                  <a:cubicBezTo>
                    <a:pt x="593090" y="44450"/>
                    <a:pt x="595630" y="46990"/>
                    <a:pt x="599440" y="48260"/>
                  </a:cubicBezTo>
                  <a:cubicBezTo>
                    <a:pt x="600710" y="48260"/>
                    <a:pt x="603250" y="50800"/>
                    <a:pt x="604520" y="52070"/>
                  </a:cubicBezTo>
                  <a:cubicBezTo>
                    <a:pt x="604520" y="52070"/>
                    <a:pt x="605790" y="52070"/>
                    <a:pt x="607060" y="53340"/>
                  </a:cubicBezTo>
                  <a:cubicBezTo>
                    <a:pt x="713740" y="118110"/>
                    <a:pt x="788670" y="232410"/>
                    <a:pt x="797560" y="364490"/>
                  </a:cubicBezTo>
                  <a:cubicBezTo>
                    <a:pt x="797560" y="369570"/>
                    <a:pt x="797560" y="374650"/>
                    <a:pt x="797560" y="38100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 275">
              <a:extLst>
                <a:ext uri="{FF2B5EF4-FFF2-40B4-BE49-F238E27FC236}">
                  <a16:creationId xmlns:a16="http://schemas.microsoft.com/office/drawing/2014/main" id="{EED04CA4-3000-60F5-A5BA-863953CB0ED6}"/>
                </a:ext>
              </a:extLst>
            </p:cNvPr>
            <p:cNvSpPr/>
            <p:nvPr/>
          </p:nvSpPr>
          <p:spPr>
            <a:xfrm>
              <a:off x="3784600" y="5363209"/>
              <a:ext cx="508000" cy="528320"/>
            </a:xfrm>
            <a:custGeom>
              <a:avLst/>
              <a:gdLst>
                <a:gd name="connsiteX0" fmla="*/ 501650 w 508000"/>
                <a:gd name="connsiteY0" fmla="*/ 208280 h 528320"/>
                <a:gd name="connsiteX1" fmla="*/ 501650 w 508000"/>
                <a:gd name="connsiteY1" fmla="*/ 514350 h 528320"/>
                <a:gd name="connsiteX2" fmla="*/ 487680 w 508000"/>
                <a:gd name="connsiteY2" fmla="*/ 518160 h 528320"/>
                <a:gd name="connsiteX3" fmla="*/ 459740 w 508000"/>
                <a:gd name="connsiteY3" fmla="*/ 524510 h 528320"/>
                <a:gd name="connsiteX4" fmla="*/ 433070 w 508000"/>
                <a:gd name="connsiteY4" fmla="*/ 528320 h 528320"/>
                <a:gd name="connsiteX5" fmla="*/ 433070 w 508000"/>
                <a:gd name="connsiteY5" fmla="*/ 528320 h 528320"/>
                <a:gd name="connsiteX6" fmla="*/ 427990 w 508000"/>
                <a:gd name="connsiteY6" fmla="*/ 528320 h 528320"/>
                <a:gd name="connsiteX7" fmla="*/ 427990 w 508000"/>
                <a:gd name="connsiteY7" fmla="*/ 528320 h 528320"/>
                <a:gd name="connsiteX8" fmla="*/ 425450 w 508000"/>
                <a:gd name="connsiteY8" fmla="*/ 528320 h 528320"/>
                <a:gd name="connsiteX9" fmla="*/ 425450 w 508000"/>
                <a:gd name="connsiteY9" fmla="*/ 528320 h 528320"/>
                <a:gd name="connsiteX10" fmla="*/ 420370 w 508000"/>
                <a:gd name="connsiteY10" fmla="*/ 528320 h 528320"/>
                <a:gd name="connsiteX11" fmla="*/ 416560 w 508000"/>
                <a:gd name="connsiteY11" fmla="*/ 528320 h 528320"/>
                <a:gd name="connsiteX12" fmla="*/ 415290 w 508000"/>
                <a:gd name="connsiteY12" fmla="*/ 528320 h 528320"/>
                <a:gd name="connsiteX13" fmla="*/ 415290 w 508000"/>
                <a:gd name="connsiteY13" fmla="*/ 528320 h 528320"/>
                <a:gd name="connsiteX14" fmla="*/ 407670 w 508000"/>
                <a:gd name="connsiteY14" fmla="*/ 528320 h 528320"/>
                <a:gd name="connsiteX15" fmla="*/ 407670 w 508000"/>
                <a:gd name="connsiteY15" fmla="*/ 528320 h 528320"/>
                <a:gd name="connsiteX16" fmla="*/ 405130 w 508000"/>
                <a:gd name="connsiteY16" fmla="*/ 528320 h 528320"/>
                <a:gd name="connsiteX17" fmla="*/ 396240 w 508000"/>
                <a:gd name="connsiteY17" fmla="*/ 528320 h 528320"/>
                <a:gd name="connsiteX18" fmla="*/ 391160 w 508000"/>
                <a:gd name="connsiteY18" fmla="*/ 528320 h 528320"/>
                <a:gd name="connsiteX19" fmla="*/ 381000 w 508000"/>
                <a:gd name="connsiteY19" fmla="*/ 528320 h 528320"/>
                <a:gd name="connsiteX20" fmla="*/ 372110 w 508000"/>
                <a:gd name="connsiteY20" fmla="*/ 528320 h 528320"/>
                <a:gd name="connsiteX21" fmla="*/ 363220 w 508000"/>
                <a:gd name="connsiteY21" fmla="*/ 528320 h 528320"/>
                <a:gd name="connsiteX22" fmla="*/ 356870 w 508000"/>
                <a:gd name="connsiteY22" fmla="*/ 528320 h 528320"/>
                <a:gd name="connsiteX23" fmla="*/ 350520 w 508000"/>
                <a:gd name="connsiteY23" fmla="*/ 528320 h 528320"/>
                <a:gd name="connsiteX24" fmla="*/ 341630 w 508000"/>
                <a:gd name="connsiteY24" fmla="*/ 528320 h 528320"/>
                <a:gd name="connsiteX25" fmla="*/ 337820 w 508000"/>
                <a:gd name="connsiteY25" fmla="*/ 528320 h 528320"/>
                <a:gd name="connsiteX26" fmla="*/ 327660 w 508000"/>
                <a:gd name="connsiteY26" fmla="*/ 527050 h 528320"/>
                <a:gd name="connsiteX27" fmla="*/ 313690 w 508000"/>
                <a:gd name="connsiteY27" fmla="*/ 524510 h 528320"/>
                <a:gd name="connsiteX28" fmla="*/ 304800 w 508000"/>
                <a:gd name="connsiteY28" fmla="*/ 521970 h 528320"/>
                <a:gd name="connsiteX29" fmla="*/ 290830 w 508000"/>
                <a:gd name="connsiteY29" fmla="*/ 518160 h 528320"/>
                <a:gd name="connsiteX30" fmla="*/ 284480 w 508000"/>
                <a:gd name="connsiteY30" fmla="*/ 516890 h 528320"/>
                <a:gd name="connsiteX31" fmla="*/ 278130 w 508000"/>
                <a:gd name="connsiteY31" fmla="*/ 514350 h 528320"/>
                <a:gd name="connsiteX32" fmla="*/ 269240 w 508000"/>
                <a:gd name="connsiteY32" fmla="*/ 511810 h 528320"/>
                <a:gd name="connsiteX33" fmla="*/ 259080 w 508000"/>
                <a:gd name="connsiteY33" fmla="*/ 508000 h 528320"/>
                <a:gd name="connsiteX34" fmla="*/ 252730 w 508000"/>
                <a:gd name="connsiteY34" fmla="*/ 505460 h 528320"/>
                <a:gd name="connsiteX35" fmla="*/ 242570 w 508000"/>
                <a:gd name="connsiteY35" fmla="*/ 501650 h 528320"/>
                <a:gd name="connsiteX36" fmla="*/ 232410 w 508000"/>
                <a:gd name="connsiteY36" fmla="*/ 497840 h 528320"/>
                <a:gd name="connsiteX37" fmla="*/ 213360 w 508000"/>
                <a:gd name="connsiteY37" fmla="*/ 488950 h 528320"/>
                <a:gd name="connsiteX38" fmla="*/ 205740 w 508000"/>
                <a:gd name="connsiteY38" fmla="*/ 485140 h 528320"/>
                <a:gd name="connsiteX39" fmla="*/ 198120 w 508000"/>
                <a:gd name="connsiteY39" fmla="*/ 481330 h 528320"/>
                <a:gd name="connsiteX40" fmla="*/ 182880 w 508000"/>
                <a:gd name="connsiteY40" fmla="*/ 472440 h 528320"/>
                <a:gd name="connsiteX41" fmla="*/ 168910 w 508000"/>
                <a:gd name="connsiteY41" fmla="*/ 463550 h 528320"/>
                <a:gd name="connsiteX42" fmla="*/ 162560 w 508000"/>
                <a:gd name="connsiteY42" fmla="*/ 458470 h 528320"/>
                <a:gd name="connsiteX43" fmla="*/ 156210 w 508000"/>
                <a:gd name="connsiteY43" fmla="*/ 454660 h 528320"/>
                <a:gd name="connsiteX44" fmla="*/ 156210 w 508000"/>
                <a:gd name="connsiteY44" fmla="*/ 454660 h 528320"/>
                <a:gd name="connsiteX45" fmla="*/ 144780 w 508000"/>
                <a:gd name="connsiteY45" fmla="*/ 445770 h 528320"/>
                <a:gd name="connsiteX46" fmla="*/ 139700 w 508000"/>
                <a:gd name="connsiteY46" fmla="*/ 441960 h 528320"/>
                <a:gd name="connsiteX47" fmla="*/ 134620 w 508000"/>
                <a:gd name="connsiteY47" fmla="*/ 438150 h 528320"/>
                <a:gd name="connsiteX48" fmla="*/ 132080 w 508000"/>
                <a:gd name="connsiteY48" fmla="*/ 435610 h 528320"/>
                <a:gd name="connsiteX49" fmla="*/ 123190 w 508000"/>
                <a:gd name="connsiteY49" fmla="*/ 426720 h 528320"/>
                <a:gd name="connsiteX50" fmla="*/ 116840 w 508000"/>
                <a:gd name="connsiteY50" fmla="*/ 420370 h 528320"/>
                <a:gd name="connsiteX51" fmla="*/ 111760 w 508000"/>
                <a:gd name="connsiteY51" fmla="*/ 415290 h 528320"/>
                <a:gd name="connsiteX52" fmla="*/ 104140 w 508000"/>
                <a:gd name="connsiteY52" fmla="*/ 407670 h 528320"/>
                <a:gd name="connsiteX53" fmla="*/ 99060 w 508000"/>
                <a:gd name="connsiteY53" fmla="*/ 402590 h 528320"/>
                <a:gd name="connsiteX54" fmla="*/ 92710 w 508000"/>
                <a:gd name="connsiteY54" fmla="*/ 396240 h 528320"/>
                <a:gd name="connsiteX55" fmla="*/ 87630 w 508000"/>
                <a:gd name="connsiteY55" fmla="*/ 389890 h 528320"/>
                <a:gd name="connsiteX56" fmla="*/ 82550 w 508000"/>
                <a:gd name="connsiteY56" fmla="*/ 383540 h 528320"/>
                <a:gd name="connsiteX57" fmla="*/ 77470 w 508000"/>
                <a:gd name="connsiteY57" fmla="*/ 377190 h 528320"/>
                <a:gd name="connsiteX58" fmla="*/ 71120 w 508000"/>
                <a:gd name="connsiteY58" fmla="*/ 369570 h 528320"/>
                <a:gd name="connsiteX59" fmla="*/ 66040 w 508000"/>
                <a:gd name="connsiteY59" fmla="*/ 361950 h 528320"/>
                <a:gd name="connsiteX60" fmla="*/ 62230 w 508000"/>
                <a:gd name="connsiteY60" fmla="*/ 356870 h 528320"/>
                <a:gd name="connsiteX61" fmla="*/ 57150 w 508000"/>
                <a:gd name="connsiteY61" fmla="*/ 349250 h 528320"/>
                <a:gd name="connsiteX62" fmla="*/ 52070 w 508000"/>
                <a:gd name="connsiteY62" fmla="*/ 341630 h 528320"/>
                <a:gd name="connsiteX63" fmla="*/ 48260 w 508000"/>
                <a:gd name="connsiteY63" fmla="*/ 334010 h 528320"/>
                <a:gd name="connsiteX64" fmla="*/ 31750 w 508000"/>
                <a:gd name="connsiteY64" fmla="*/ 303530 h 528320"/>
                <a:gd name="connsiteX65" fmla="*/ 27940 w 508000"/>
                <a:gd name="connsiteY65" fmla="*/ 295910 h 528320"/>
                <a:gd name="connsiteX66" fmla="*/ 22860 w 508000"/>
                <a:gd name="connsiteY66" fmla="*/ 284480 h 528320"/>
                <a:gd name="connsiteX67" fmla="*/ 21590 w 508000"/>
                <a:gd name="connsiteY67" fmla="*/ 280670 h 528320"/>
                <a:gd name="connsiteX68" fmla="*/ 17780 w 508000"/>
                <a:gd name="connsiteY68" fmla="*/ 273050 h 528320"/>
                <a:gd name="connsiteX69" fmla="*/ 12700 w 508000"/>
                <a:gd name="connsiteY69" fmla="*/ 257810 h 528320"/>
                <a:gd name="connsiteX70" fmla="*/ 12700 w 508000"/>
                <a:gd name="connsiteY70" fmla="*/ 257810 h 528320"/>
                <a:gd name="connsiteX71" fmla="*/ 7620 w 508000"/>
                <a:gd name="connsiteY71" fmla="*/ 241300 h 528320"/>
                <a:gd name="connsiteX72" fmla="*/ 5080 w 508000"/>
                <a:gd name="connsiteY72" fmla="*/ 232410 h 528320"/>
                <a:gd name="connsiteX73" fmla="*/ 5080 w 508000"/>
                <a:gd name="connsiteY73" fmla="*/ 232410 h 528320"/>
                <a:gd name="connsiteX74" fmla="*/ 5080 w 508000"/>
                <a:gd name="connsiteY74" fmla="*/ 232410 h 528320"/>
                <a:gd name="connsiteX75" fmla="*/ 1270 w 508000"/>
                <a:gd name="connsiteY75" fmla="*/ 215900 h 528320"/>
                <a:gd name="connsiteX76" fmla="*/ 0 w 508000"/>
                <a:gd name="connsiteY76" fmla="*/ 207010 h 528320"/>
                <a:gd name="connsiteX77" fmla="*/ 111760 w 508000"/>
                <a:gd name="connsiteY77" fmla="*/ 207010 h 528320"/>
                <a:gd name="connsiteX78" fmla="*/ 144780 w 508000"/>
                <a:gd name="connsiteY78" fmla="*/ 176530 h 528320"/>
                <a:gd name="connsiteX79" fmla="*/ 144780 w 508000"/>
                <a:gd name="connsiteY79" fmla="*/ 176530 h 528320"/>
                <a:gd name="connsiteX80" fmla="*/ 171450 w 508000"/>
                <a:gd name="connsiteY80" fmla="*/ 152400 h 528320"/>
                <a:gd name="connsiteX81" fmla="*/ 210820 w 508000"/>
                <a:gd name="connsiteY81" fmla="*/ 116840 h 528320"/>
                <a:gd name="connsiteX82" fmla="*/ 340360 w 508000"/>
                <a:gd name="connsiteY82" fmla="*/ 0 h 528320"/>
                <a:gd name="connsiteX83" fmla="*/ 340360 w 508000"/>
                <a:gd name="connsiteY83" fmla="*/ 207010 h 528320"/>
                <a:gd name="connsiteX84" fmla="*/ 508000 w 508000"/>
                <a:gd name="connsiteY84" fmla="*/ 207010 h 528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508000" h="528320">
                  <a:moveTo>
                    <a:pt x="501650" y="208280"/>
                  </a:moveTo>
                  <a:lnTo>
                    <a:pt x="501650" y="514350"/>
                  </a:lnTo>
                  <a:cubicBezTo>
                    <a:pt x="496570" y="515620"/>
                    <a:pt x="492760" y="516890"/>
                    <a:pt x="487680" y="518160"/>
                  </a:cubicBezTo>
                  <a:cubicBezTo>
                    <a:pt x="478790" y="520700"/>
                    <a:pt x="468630" y="523240"/>
                    <a:pt x="459740" y="524510"/>
                  </a:cubicBezTo>
                  <a:cubicBezTo>
                    <a:pt x="450850" y="525780"/>
                    <a:pt x="441960" y="527050"/>
                    <a:pt x="433070" y="528320"/>
                  </a:cubicBezTo>
                  <a:cubicBezTo>
                    <a:pt x="433070" y="528320"/>
                    <a:pt x="433070" y="528320"/>
                    <a:pt x="433070" y="528320"/>
                  </a:cubicBezTo>
                  <a:cubicBezTo>
                    <a:pt x="431800" y="528320"/>
                    <a:pt x="429260" y="528320"/>
                    <a:pt x="427990" y="528320"/>
                  </a:cubicBezTo>
                  <a:lnTo>
                    <a:pt x="427990" y="528320"/>
                  </a:lnTo>
                  <a:cubicBezTo>
                    <a:pt x="427990" y="528320"/>
                    <a:pt x="425450" y="528320"/>
                    <a:pt x="425450" y="528320"/>
                  </a:cubicBezTo>
                  <a:lnTo>
                    <a:pt x="425450" y="528320"/>
                  </a:lnTo>
                  <a:cubicBezTo>
                    <a:pt x="424180" y="528320"/>
                    <a:pt x="421640" y="528320"/>
                    <a:pt x="420370" y="528320"/>
                  </a:cubicBezTo>
                  <a:cubicBezTo>
                    <a:pt x="420370" y="528320"/>
                    <a:pt x="417830" y="528320"/>
                    <a:pt x="416560" y="528320"/>
                  </a:cubicBezTo>
                  <a:cubicBezTo>
                    <a:pt x="416560" y="528320"/>
                    <a:pt x="416560" y="528320"/>
                    <a:pt x="415290" y="528320"/>
                  </a:cubicBezTo>
                  <a:cubicBezTo>
                    <a:pt x="414020" y="528320"/>
                    <a:pt x="415290" y="528320"/>
                    <a:pt x="415290" y="528320"/>
                  </a:cubicBezTo>
                  <a:cubicBezTo>
                    <a:pt x="412750" y="528320"/>
                    <a:pt x="410210" y="528320"/>
                    <a:pt x="407670" y="528320"/>
                  </a:cubicBezTo>
                  <a:lnTo>
                    <a:pt x="407670" y="528320"/>
                  </a:lnTo>
                  <a:cubicBezTo>
                    <a:pt x="407670" y="528320"/>
                    <a:pt x="406400" y="528320"/>
                    <a:pt x="405130" y="528320"/>
                  </a:cubicBezTo>
                  <a:cubicBezTo>
                    <a:pt x="402590" y="528320"/>
                    <a:pt x="398780" y="528320"/>
                    <a:pt x="396240" y="528320"/>
                  </a:cubicBezTo>
                  <a:cubicBezTo>
                    <a:pt x="394970" y="528320"/>
                    <a:pt x="392430" y="528320"/>
                    <a:pt x="391160" y="528320"/>
                  </a:cubicBezTo>
                  <a:cubicBezTo>
                    <a:pt x="387350" y="528320"/>
                    <a:pt x="384810" y="528320"/>
                    <a:pt x="381000" y="528320"/>
                  </a:cubicBezTo>
                  <a:cubicBezTo>
                    <a:pt x="378460" y="528320"/>
                    <a:pt x="374650" y="528320"/>
                    <a:pt x="372110" y="528320"/>
                  </a:cubicBezTo>
                  <a:cubicBezTo>
                    <a:pt x="369570" y="528320"/>
                    <a:pt x="365760" y="528320"/>
                    <a:pt x="363220" y="528320"/>
                  </a:cubicBezTo>
                  <a:cubicBezTo>
                    <a:pt x="360680" y="528320"/>
                    <a:pt x="359410" y="528320"/>
                    <a:pt x="356870" y="528320"/>
                  </a:cubicBezTo>
                  <a:cubicBezTo>
                    <a:pt x="354330" y="528320"/>
                    <a:pt x="351790" y="528320"/>
                    <a:pt x="350520" y="528320"/>
                  </a:cubicBezTo>
                  <a:cubicBezTo>
                    <a:pt x="347980" y="528320"/>
                    <a:pt x="345440" y="528320"/>
                    <a:pt x="341630" y="528320"/>
                  </a:cubicBezTo>
                  <a:cubicBezTo>
                    <a:pt x="341630" y="528320"/>
                    <a:pt x="339090" y="528320"/>
                    <a:pt x="337820" y="528320"/>
                  </a:cubicBezTo>
                  <a:cubicBezTo>
                    <a:pt x="334010" y="528320"/>
                    <a:pt x="331470" y="528320"/>
                    <a:pt x="327660" y="527050"/>
                  </a:cubicBezTo>
                  <a:cubicBezTo>
                    <a:pt x="322580" y="527050"/>
                    <a:pt x="318770" y="525780"/>
                    <a:pt x="313690" y="524510"/>
                  </a:cubicBezTo>
                  <a:cubicBezTo>
                    <a:pt x="309880" y="524510"/>
                    <a:pt x="307340" y="524510"/>
                    <a:pt x="304800" y="521970"/>
                  </a:cubicBezTo>
                  <a:cubicBezTo>
                    <a:pt x="299720" y="521970"/>
                    <a:pt x="295910" y="519430"/>
                    <a:pt x="290830" y="518160"/>
                  </a:cubicBezTo>
                  <a:cubicBezTo>
                    <a:pt x="288290" y="518160"/>
                    <a:pt x="285750" y="518160"/>
                    <a:pt x="284480" y="516890"/>
                  </a:cubicBezTo>
                  <a:cubicBezTo>
                    <a:pt x="281940" y="516890"/>
                    <a:pt x="279400" y="516890"/>
                    <a:pt x="278130" y="514350"/>
                  </a:cubicBezTo>
                  <a:cubicBezTo>
                    <a:pt x="275590" y="514350"/>
                    <a:pt x="273050" y="513080"/>
                    <a:pt x="269240" y="511810"/>
                  </a:cubicBezTo>
                  <a:cubicBezTo>
                    <a:pt x="265430" y="511810"/>
                    <a:pt x="262890" y="509270"/>
                    <a:pt x="259080" y="508000"/>
                  </a:cubicBezTo>
                  <a:cubicBezTo>
                    <a:pt x="256540" y="508000"/>
                    <a:pt x="255270" y="506730"/>
                    <a:pt x="252730" y="505460"/>
                  </a:cubicBezTo>
                  <a:cubicBezTo>
                    <a:pt x="248920" y="505460"/>
                    <a:pt x="246380" y="502920"/>
                    <a:pt x="242570" y="501650"/>
                  </a:cubicBezTo>
                  <a:cubicBezTo>
                    <a:pt x="238760" y="500380"/>
                    <a:pt x="236220" y="499110"/>
                    <a:pt x="232410" y="497840"/>
                  </a:cubicBezTo>
                  <a:cubicBezTo>
                    <a:pt x="226060" y="495300"/>
                    <a:pt x="219710" y="491490"/>
                    <a:pt x="213360" y="488950"/>
                  </a:cubicBezTo>
                  <a:cubicBezTo>
                    <a:pt x="210820" y="488950"/>
                    <a:pt x="208280" y="486410"/>
                    <a:pt x="205740" y="485140"/>
                  </a:cubicBezTo>
                  <a:cubicBezTo>
                    <a:pt x="203200" y="483870"/>
                    <a:pt x="200660" y="482600"/>
                    <a:pt x="198120" y="481330"/>
                  </a:cubicBezTo>
                  <a:cubicBezTo>
                    <a:pt x="193040" y="478790"/>
                    <a:pt x="187960" y="476250"/>
                    <a:pt x="182880" y="472440"/>
                  </a:cubicBezTo>
                  <a:cubicBezTo>
                    <a:pt x="177800" y="468630"/>
                    <a:pt x="172720" y="466090"/>
                    <a:pt x="168910" y="463550"/>
                  </a:cubicBezTo>
                  <a:cubicBezTo>
                    <a:pt x="166370" y="462280"/>
                    <a:pt x="163830" y="459740"/>
                    <a:pt x="162560" y="458470"/>
                  </a:cubicBezTo>
                  <a:cubicBezTo>
                    <a:pt x="160020" y="457200"/>
                    <a:pt x="158750" y="455930"/>
                    <a:pt x="156210" y="454660"/>
                  </a:cubicBezTo>
                  <a:cubicBezTo>
                    <a:pt x="156210" y="454660"/>
                    <a:pt x="156210" y="454660"/>
                    <a:pt x="156210" y="454660"/>
                  </a:cubicBezTo>
                  <a:cubicBezTo>
                    <a:pt x="152400" y="452120"/>
                    <a:pt x="148590" y="448310"/>
                    <a:pt x="144780" y="445770"/>
                  </a:cubicBezTo>
                  <a:cubicBezTo>
                    <a:pt x="143510" y="444500"/>
                    <a:pt x="140970" y="443230"/>
                    <a:pt x="139700" y="441960"/>
                  </a:cubicBezTo>
                  <a:cubicBezTo>
                    <a:pt x="138430" y="440690"/>
                    <a:pt x="135890" y="439420"/>
                    <a:pt x="134620" y="438150"/>
                  </a:cubicBezTo>
                  <a:cubicBezTo>
                    <a:pt x="134620" y="438150"/>
                    <a:pt x="133350" y="438150"/>
                    <a:pt x="132080" y="435610"/>
                  </a:cubicBezTo>
                  <a:cubicBezTo>
                    <a:pt x="128270" y="433070"/>
                    <a:pt x="125730" y="430530"/>
                    <a:pt x="123190" y="426720"/>
                  </a:cubicBezTo>
                  <a:cubicBezTo>
                    <a:pt x="120650" y="425450"/>
                    <a:pt x="119380" y="422910"/>
                    <a:pt x="116840" y="420370"/>
                  </a:cubicBezTo>
                  <a:cubicBezTo>
                    <a:pt x="115570" y="419100"/>
                    <a:pt x="113030" y="416560"/>
                    <a:pt x="111760" y="415290"/>
                  </a:cubicBezTo>
                  <a:cubicBezTo>
                    <a:pt x="109220" y="412750"/>
                    <a:pt x="106680" y="410210"/>
                    <a:pt x="104140" y="407670"/>
                  </a:cubicBezTo>
                  <a:cubicBezTo>
                    <a:pt x="102870" y="406400"/>
                    <a:pt x="100330" y="403860"/>
                    <a:pt x="99060" y="402590"/>
                  </a:cubicBezTo>
                  <a:cubicBezTo>
                    <a:pt x="96520" y="400050"/>
                    <a:pt x="95250" y="398780"/>
                    <a:pt x="92710" y="396240"/>
                  </a:cubicBezTo>
                  <a:cubicBezTo>
                    <a:pt x="91440" y="393700"/>
                    <a:pt x="88900" y="392430"/>
                    <a:pt x="87630" y="389890"/>
                  </a:cubicBezTo>
                  <a:cubicBezTo>
                    <a:pt x="86360" y="387350"/>
                    <a:pt x="83820" y="386080"/>
                    <a:pt x="82550" y="383540"/>
                  </a:cubicBezTo>
                  <a:cubicBezTo>
                    <a:pt x="81280" y="381000"/>
                    <a:pt x="78740" y="379730"/>
                    <a:pt x="77470" y="377190"/>
                  </a:cubicBezTo>
                  <a:cubicBezTo>
                    <a:pt x="74930" y="374650"/>
                    <a:pt x="73660" y="372110"/>
                    <a:pt x="71120" y="369570"/>
                  </a:cubicBezTo>
                  <a:cubicBezTo>
                    <a:pt x="68580" y="367030"/>
                    <a:pt x="67310" y="364490"/>
                    <a:pt x="66040" y="361950"/>
                  </a:cubicBezTo>
                  <a:cubicBezTo>
                    <a:pt x="64770" y="360680"/>
                    <a:pt x="63500" y="358140"/>
                    <a:pt x="62230" y="356870"/>
                  </a:cubicBezTo>
                  <a:cubicBezTo>
                    <a:pt x="60960" y="354330"/>
                    <a:pt x="58420" y="351790"/>
                    <a:pt x="57150" y="349250"/>
                  </a:cubicBezTo>
                  <a:cubicBezTo>
                    <a:pt x="55880" y="346710"/>
                    <a:pt x="54610" y="344170"/>
                    <a:pt x="52070" y="341630"/>
                  </a:cubicBezTo>
                  <a:cubicBezTo>
                    <a:pt x="50800" y="339090"/>
                    <a:pt x="49530" y="336550"/>
                    <a:pt x="48260" y="334010"/>
                  </a:cubicBezTo>
                  <a:cubicBezTo>
                    <a:pt x="41910" y="323850"/>
                    <a:pt x="36830" y="313690"/>
                    <a:pt x="31750" y="303530"/>
                  </a:cubicBezTo>
                  <a:cubicBezTo>
                    <a:pt x="31750" y="300990"/>
                    <a:pt x="29210" y="298450"/>
                    <a:pt x="27940" y="295910"/>
                  </a:cubicBezTo>
                  <a:cubicBezTo>
                    <a:pt x="26670" y="292100"/>
                    <a:pt x="24130" y="288290"/>
                    <a:pt x="22860" y="284480"/>
                  </a:cubicBezTo>
                  <a:cubicBezTo>
                    <a:pt x="22860" y="283210"/>
                    <a:pt x="22860" y="281940"/>
                    <a:pt x="21590" y="280670"/>
                  </a:cubicBezTo>
                  <a:cubicBezTo>
                    <a:pt x="21590" y="278130"/>
                    <a:pt x="19050" y="275590"/>
                    <a:pt x="17780" y="273050"/>
                  </a:cubicBezTo>
                  <a:cubicBezTo>
                    <a:pt x="15240" y="267970"/>
                    <a:pt x="13970" y="262890"/>
                    <a:pt x="12700" y="257810"/>
                  </a:cubicBezTo>
                  <a:cubicBezTo>
                    <a:pt x="12700" y="257810"/>
                    <a:pt x="12700" y="257810"/>
                    <a:pt x="12700" y="257810"/>
                  </a:cubicBezTo>
                  <a:cubicBezTo>
                    <a:pt x="11430" y="252730"/>
                    <a:pt x="8890" y="246380"/>
                    <a:pt x="7620" y="241300"/>
                  </a:cubicBezTo>
                  <a:cubicBezTo>
                    <a:pt x="7620" y="238760"/>
                    <a:pt x="6350" y="236220"/>
                    <a:pt x="5080" y="232410"/>
                  </a:cubicBezTo>
                  <a:cubicBezTo>
                    <a:pt x="5080" y="232410"/>
                    <a:pt x="5080" y="232410"/>
                    <a:pt x="5080" y="232410"/>
                  </a:cubicBezTo>
                  <a:lnTo>
                    <a:pt x="5080" y="232410"/>
                  </a:lnTo>
                  <a:cubicBezTo>
                    <a:pt x="3810" y="227330"/>
                    <a:pt x="2540" y="220980"/>
                    <a:pt x="1270" y="215900"/>
                  </a:cubicBezTo>
                  <a:cubicBezTo>
                    <a:pt x="1270" y="213360"/>
                    <a:pt x="1270" y="209550"/>
                    <a:pt x="0" y="207010"/>
                  </a:cubicBezTo>
                  <a:lnTo>
                    <a:pt x="111760" y="207010"/>
                  </a:lnTo>
                  <a:lnTo>
                    <a:pt x="144780" y="176530"/>
                  </a:lnTo>
                  <a:lnTo>
                    <a:pt x="144780" y="176530"/>
                  </a:lnTo>
                  <a:lnTo>
                    <a:pt x="171450" y="152400"/>
                  </a:lnTo>
                  <a:lnTo>
                    <a:pt x="210820" y="116840"/>
                  </a:lnTo>
                  <a:lnTo>
                    <a:pt x="340360" y="0"/>
                  </a:lnTo>
                  <a:lnTo>
                    <a:pt x="340360" y="207010"/>
                  </a:lnTo>
                  <a:lnTo>
                    <a:pt x="508000" y="2070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 276">
              <a:extLst>
                <a:ext uri="{FF2B5EF4-FFF2-40B4-BE49-F238E27FC236}">
                  <a16:creationId xmlns:a16="http://schemas.microsoft.com/office/drawing/2014/main" id="{6E1E709E-4958-4366-9DD5-D93D2CC74662}"/>
                </a:ext>
              </a:extLst>
            </p:cNvPr>
            <p:cNvSpPr/>
            <p:nvPr/>
          </p:nvSpPr>
          <p:spPr>
            <a:xfrm>
              <a:off x="4380229" y="5568950"/>
              <a:ext cx="187960" cy="266700"/>
            </a:xfrm>
            <a:custGeom>
              <a:avLst/>
              <a:gdLst>
                <a:gd name="connsiteX0" fmla="*/ 184150 w 187960"/>
                <a:gd name="connsiteY0" fmla="*/ 2540 h 266700"/>
                <a:gd name="connsiteX1" fmla="*/ 184150 w 187960"/>
                <a:gd name="connsiteY1" fmla="*/ 2540 h 266700"/>
                <a:gd name="connsiteX2" fmla="*/ 184150 w 187960"/>
                <a:gd name="connsiteY2" fmla="*/ 5080 h 266700"/>
                <a:gd name="connsiteX3" fmla="*/ 184150 w 187960"/>
                <a:gd name="connsiteY3" fmla="*/ 5080 h 266700"/>
                <a:gd name="connsiteX4" fmla="*/ 184150 w 187960"/>
                <a:gd name="connsiteY4" fmla="*/ 5080 h 266700"/>
                <a:gd name="connsiteX5" fmla="*/ 184150 w 187960"/>
                <a:gd name="connsiteY5" fmla="*/ 5080 h 266700"/>
                <a:gd name="connsiteX6" fmla="*/ 182880 w 187960"/>
                <a:gd name="connsiteY6" fmla="*/ 12700 h 266700"/>
                <a:gd name="connsiteX7" fmla="*/ 177800 w 187960"/>
                <a:gd name="connsiteY7" fmla="*/ 33020 h 266700"/>
                <a:gd name="connsiteX8" fmla="*/ 175260 w 187960"/>
                <a:gd name="connsiteY8" fmla="*/ 43180 h 266700"/>
                <a:gd name="connsiteX9" fmla="*/ 175260 w 187960"/>
                <a:gd name="connsiteY9" fmla="*/ 43180 h 266700"/>
                <a:gd name="connsiteX10" fmla="*/ 171450 w 187960"/>
                <a:gd name="connsiteY10" fmla="*/ 53340 h 266700"/>
                <a:gd name="connsiteX11" fmla="*/ 167640 w 187960"/>
                <a:gd name="connsiteY11" fmla="*/ 63500 h 266700"/>
                <a:gd name="connsiteX12" fmla="*/ 160020 w 187960"/>
                <a:gd name="connsiteY12" fmla="*/ 83820 h 266700"/>
                <a:gd name="connsiteX13" fmla="*/ 156210 w 187960"/>
                <a:gd name="connsiteY13" fmla="*/ 93980 h 266700"/>
                <a:gd name="connsiteX14" fmla="*/ 151130 w 187960"/>
                <a:gd name="connsiteY14" fmla="*/ 102870 h 266700"/>
                <a:gd name="connsiteX15" fmla="*/ 146050 w 187960"/>
                <a:gd name="connsiteY15" fmla="*/ 111760 h 266700"/>
                <a:gd name="connsiteX16" fmla="*/ 140970 w 187960"/>
                <a:gd name="connsiteY16" fmla="*/ 120650 h 266700"/>
                <a:gd name="connsiteX17" fmla="*/ 135890 w 187960"/>
                <a:gd name="connsiteY17" fmla="*/ 129540 h 266700"/>
                <a:gd name="connsiteX18" fmla="*/ 125730 w 187960"/>
                <a:gd name="connsiteY18" fmla="*/ 146050 h 266700"/>
                <a:gd name="connsiteX19" fmla="*/ 124460 w 187960"/>
                <a:gd name="connsiteY19" fmla="*/ 148590 h 266700"/>
                <a:gd name="connsiteX20" fmla="*/ 120650 w 187960"/>
                <a:gd name="connsiteY20" fmla="*/ 154940 h 266700"/>
                <a:gd name="connsiteX21" fmla="*/ 113030 w 187960"/>
                <a:gd name="connsiteY21" fmla="*/ 165100 h 266700"/>
                <a:gd name="connsiteX22" fmla="*/ 106680 w 187960"/>
                <a:gd name="connsiteY22" fmla="*/ 173990 h 266700"/>
                <a:gd name="connsiteX23" fmla="*/ 100330 w 187960"/>
                <a:gd name="connsiteY23" fmla="*/ 181610 h 266700"/>
                <a:gd name="connsiteX24" fmla="*/ 93980 w 187960"/>
                <a:gd name="connsiteY24" fmla="*/ 189230 h 266700"/>
                <a:gd name="connsiteX25" fmla="*/ 87630 w 187960"/>
                <a:gd name="connsiteY25" fmla="*/ 196850 h 266700"/>
                <a:gd name="connsiteX26" fmla="*/ 80010 w 187960"/>
                <a:gd name="connsiteY26" fmla="*/ 204470 h 266700"/>
                <a:gd name="connsiteX27" fmla="*/ 72390 w 187960"/>
                <a:gd name="connsiteY27" fmla="*/ 212090 h 266700"/>
                <a:gd name="connsiteX28" fmla="*/ 64770 w 187960"/>
                <a:gd name="connsiteY28" fmla="*/ 219710 h 266700"/>
                <a:gd name="connsiteX29" fmla="*/ 49530 w 187960"/>
                <a:gd name="connsiteY29" fmla="*/ 233680 h 266700"/>
                <a:gd name="connsiteX30" fmla="*/ 49530 w 187960"/>
                <a:gd name="connsiteY30" fmla="*/ 233680 h 266700"/>
                <a:gd name="connsiteX31" fmla="*/ 43180 w 187960"/>
                <a:gd name="connsiteY31" fmla="*/ 238760 h 266700"/>
                <a:gd name="connsiteX32" fmla="*/ 17780 w 187960"/>
                <a:gd name="connsiteY32" fmla="*/ 256540 h 266700"/>
                <a:gd name="connsiteX33" fmla="*/ 8890 w 187960"/>
                <a:gd name="connsiteY33" fmla="*/ 261620 h 266700"/>
                <a:gd name="connsiteX34" fmla="*/ 0 w 187960"/>
                <a:gd name="connsiteY34" fmla="*/ 266700 h 266700"/>
                <a:gd name="connsiteX35" fmla="*/ 0 w 187960"/>
                <a:gd name="connsiteY35" fmla="*/ 0 h 266700"/>
                <a:gd name="connsiteX36" fmla="*/ 187960 w 187960"/>
                <a:gd name="connsiteY36" fmla="*/ 0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7960" h="266700">
                  <a:moveTo>
                    <a:pt x="184150" y="2540"/>
                  </a:moveTo>
                  <a:lnTo>
                    <a:pt x="184150" y="2540"/>
                  </a:lnTo>
                  <a:cubicBezTo>
                    <a:pt x="184150" y="3810"/>
                    <a:pt x="184150" y="3810"/>
                    <a:pt x="184150" y="5080"/>
                  </a:cubicBezTo>
                  <a:cubicBezTo>
                    <a:pt x="184150" y="5080"/>
                    <a:pt x="184150" y="5080"/>
                    <a:pt x="184150" y="5080"/>
                  </a:cubicBezTo>
                  <a:cubicBezTo>
                    <a:pt x="184150" y="5080"/>
                    <a:pt x="184150" y="5080"/>
                    <a:pt x="184150" y="5080"/>
                  </a:cubicBezTo>
                  <a:cubicBezTo>
                    <a:pt x="184150" y="5080"/>
                    <a:pt x="184150" y="5080"/>
                    <a:pt x="184150" y="5080"/>
                  </a:cubicBezTo>
                  <a:cubicBezTo>
                    <a:pt x="184150" y="7620"/>
                    <a:pt x="184150" y="10160"/>
                    <a:pt x="182880" y="12700"/>
                  </a:cubicBezTo>
                  <a:cubicBezTo>
                    <a:pt x="181610" y="19050"/>
                    <a:pt x="179070" y="26670"/>
                    <a:pt x="177800" y="33020"/>
                  </a:cubicBezTo>
                  <a:cubicBezTo>
                    <a:pt x="177800" y="36830"/>
                    <a:pt x="175260" y="39370"/>
                    <a:pt x="175260" y="43180"/>
                  </a:cubicBezTo>
                  <a:cubicBezTo>
                    <a:pt x="175260" y="43180"/>
                    <a:pt x="175260" y="43180"/>
                    <a:pt x="175260" y="43180"/>
                  </a:cubicBezTo>
                  <a:cubicBezTo>
                    <a:pt x="175260" y="46990"/>
                    <a:pt x="172720" y="49530"/>
                    <a:pt x="171450" y="53340"/>
                  </a:cubicBezTo>
                  <a:cubicBezTo>
                    <a:pt x="171450" y="57150"/>
                    <a:pt x="168910" y="59690"/>
                    <a:pt x="167640" y="63500"/>
                  </a:cubicBezTo>
                  <a:cubicBezTo>
                    <a:pt x="165100" y="69850"/>
                    <a:pt x="162560" y="76200"/>
                    <a:pt x="160020" y="83820"/>
                  </a:cubicBezTo>
                  <a:cubicBezTo>
                    <a:pt x="158750" y="87630"/>
                    <a:pt x="157480" y="90170"/>
                    <a:pt x="156210" y="93980"/>
                  </a:cubicBezTo>
                  <a:cubicBezTo>
                    <a:pt x="154940" y="97790"/>
                    <a:pt x="153670" y="100330"/>
                    <a:pt x="151130" y="102870"/>
                  </a:cubicBezTo>
                  <a:cubicBezTo>
                    <a:pt x="149860" y="106680"/>
                    <a:pt x="147320" y="109220"/>
                    <a:pt x="146050" y="111760"/>
                  </a:cubicBezTo>
                  <a:cubicBezTo>
                    <a:pt x="144780" y="114300"/>
                    <a:pt x="142240" y="118110"/>
                    <a:pt x="140970" y="120650"/>
                  </a:cubicBezTo>
                  <a:cubicBezTo>
                    <a:pt x="139700" y="123190"/>
                    <a:pt x="137160" y="127000"/>
                    <a:pt x="135890" y="129540"/>
                  </a:cubicBezTo>
                  <a:cubicBezTo>
                    <a:pt x="132080" y="134620"/>
                    <a:pt x="129540" y="139700"/>
                    <a:pt x="125730" y="146050"/>
                  </a:cubicBezTo>
                  <a:cubicBezTo>
                    <a:pt x="125730" y="146050"/>
                    <a:pt x="125730" y="147320"/>
                    <a:pt x="124460" y="148590"/>
                  </a:cubicBezTo>
                  <a:cubicBezTo>
                    <a:pt x="123190" y="151130"/>
                    <a:pt x="121920" y="152400"/>
                    <a:pt x="120650" y="154940"/>
                  </a:cubicBezTo>
                  <a:cubicBezTo>
                    <a:pt x="118110" y="158750"/>
                    <a:pt x="115570" y="161290"/>
                    <a:pt x="113030" y="165100"/>
                  </a:cubicBezTo>
                  <a:cubicBezTo>
                    <a:pt x="110490" y="167640"/>
                    <a:pt x="109220" y="170180"/>
                    <a:pt x="106680" y="173990"/>
                  </a:cubicBezTo>
                  <a:cubicBezTo>
                    <a:pt x="104140" y="176530"/>
                    <a:pt x="102870" y="179070"/>
                    <a:pt x="100330" y="181610"/>
                  </a:cubicBezTo>
                  <a:cubicBezTo>
                    <a:pt x="97790" y="184150"/>
                    <a:pt x="96520" y="186690"/>
                    <a:pt x="93980" y="189230"/>
                  </a:cubicBezTo>
                  <a:cubicBezTo>
                    <a:pt x="91440" y="191770"/>
                    <a:pt x="88900" y="194310"/>
                    <a:pt x="87630" y="196850"/>
                  </a:cubicBezTo>
                  <a:cubicBezTo>
                    <a:pt x="85090" y="199390"/>
                    <a:pt x="82550" y="201930"/>
                    <a:pt x="80010" y="204470"/>
                  </a:cubicBezTo>
                  <a:cubicBezTo>
                    <a:pt x="77470" y="207010"/>
                    <a:pt x="74930" y="209550"/>
                    <a:pt x="72390" y="212090"/>
                  </a:cubicBezTo>
                  <a:cubicBezTo>
                    <a:pt x="69850" y="214630"/>
                    <a:pt x="67310" y="217170"/>
                    <a:pt x="64770" y="219710"/>
                  </a:cubicBezTo>
                  <a:cubicBezTo>
                    <a:pt x="59690" y="224790"/>
                    <a:pt x="54610" y="228600"/>
                    <a:pt x="49530" y="233680"/>
                  </a:cubicBezTo>
                  <a:cubicBezTo>
                    <a:pt x="49530" y="233680"/>
                    <a:pt x="49530" y="233680"/>
                    <a:pt x="49530" y="233680"/>
                  </a:cubicBezTo>
                  <a:cubicBezTo>
                    <a:pt x="46990" y="234950"/>
                    <a:pt x="44450" y="237490"/>
                    <a:pt x="43180" y="238760"/>
                  </a:cubicBezTo>
                  <a:cubicBezTo>
                    <a:pt x="35560" y="245110"/>
                    <a:pt x="26670" y="251460"/>
                    <a:pt x="17780" y="256540"/>
                  </a:cubicBezTo>
                  <a:cubicBezTo>
                    <a:pt x="8890" y="261620"/>
                    <a:pt x="11430" y="260350"/>
                    <a:pt x="8890" y="261620"/>
                  </a:cubicBezTo>
                  <a:cubicBezTo>
                    <a:pt x="6350" y="262890"/>
                    <a:pt x="2540" y="265430"/>
                    <a:pt x="0" y="266700"/>
                  </a:cubicBezTo>
                  <a:lnTo>
                    <a:pt x="0" y="0"/>
                  </a:lnTo>
                  <a:lnTo>
                    <a:pt x="18796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78" name="Graphic 4">
              <a:extLst>
                <a:ext uri="{FF2B5EF4-FFF2-40B4-BE49-F238E27FC236}">
                  <a16:creationId xmlns:a16="http://schemas.microsoft.com/office/drawing/2014/main" id="{F751963E-0040-508E-72B4-F3767362FADE}"/>
                </a:ext>
              </a:extLst>
            </p:cNvPr>
            <p:cNvGrpSpPr/>
            <p:nvPr/>
          </p:nvGrpSpPr>
          <p:grpSpPr>
            <a:xfrm>
              <a:off x="6692900" y="6082029"/>
              <a:ext cx="935990" cy="212090"/>
              <a:chOff x="6692900" y="6082029"/>
              <a:chExt cx="935990" cy="212090"/>
            </a:xfrm>
            <a:solidFill>
              <a:srgbClr val="717073"/>
            </a:solidFill>
          </p:grpSpPr>
          <p:sp>
            <p:nvSpPr>
              <p:cNvPr id="279" name="Freeform 278">
                <a:extLst>
                  <a:ext uri="{FF2B5EF4-FFF2-40B4-BE49-F238E27FC236}">
                    <a16:creationId xmlns:a16="http://schemas.microsoft.com/office/drawing/2014/main" id="{111CADE5-79AF-3B95-E637-6BF6FBEC0B73}"/>
                  </a:ext>
                </a:extLst>
              </p:cNvPr>
              <p:cNvSpPr/>
              <p:nvPr/>
            </p:nvSpPr>
            <p:spPr>
              <a:xfrm>
                <a:off x="6692900" y="6082029"/>
                <a:ext cx="173990" cy="209550"/>
              </a:xfrm>
              <a:custGeom>
                <a:avLst/>
                <a:gdLst>
                  <a:gd name="connsiteX0" fmla="*/ 21590 w 173990"/>
                  <a:gd name="connsiteY0" fmla="*/ 0 h 209550"/>
                  <a:gd name="connsiteX1" fmla="*/ 85090 w 173990"/>
                  <a:gd name="connsiteY1" fmla="*/ 104140 h 209550"/>
                  <a:gd name="connsiteX2" fmla="*/ 148590 w 173990"/>
                  <a:gd name="connsiteY2" fmla="*/ 0 h 209550"/>
                  <a:gd name="connsiteX3" fmla="*/ 173990 w 173990"/>
                  <a:gd name="connsiteY3" fmla="*/ 0 h 209550"/>
                  <a:gd name="connsiteX4" fmla="*/ 97790 w 173990"/>
                  <a:gd name="connsiteY4" fmla="*/ 125730 h 209550"/>
                  <a:gd name="connsiteX5" fmla="*/ 97790 w 173990"/>
                  <a:gd name="connsiteY5" fmla="*/ 209550 h 209550"/>
                  <a:gd name="connsiteX6" fmla="*/ 76200 w 173990"/>
                  <a:gd name="connsiteY6" fmla="*/ 209550 h 209550"/>
                  <a:gd name="connsiteX7" fmla="*/ 76200 w 173990"/>
                  <a:gd name="connsiteY7" fmla="*/ 125730 h 209550"/>
                  <a:gd name="connsiteX8" fmla="*/ 0 w 173990"/>
                  <a:gd name="connsiteY8" fmla="*/ 0 h 209550"/>
                  <a:gd name="connsiteX9" fmla="*/ 25400 w 173990"/>
                  <a:gd name="connsiteY9" fmla="*/ 0 h 20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3990" h="209550">
                    <a:moveTo>
                      <a:pt x="21590" y="0"/>
                    </a:moveTo>
                    <a:lnTo>
                      <a:pt x="85090" y="104140"/>
                    </a:lnTo>
                    <a:lnTo>
                      <a:pt x="148590" y="0"/>
                    </a:lnTo>
                    <a:lnTo>
                      <a:pt x="173990" y="0"/>
                    </a:lnTo>
                    <a:lnTo>
                      <a:pt x="97790" y="125730"/>
                    </a:lnTo>
                    <a:lnTo>
                      <a:pt x="97790" y="209550"/>
                    </a:lnTo>
                    <a:lnTo>
                      <a:pt x="76200" y="209550"/>
                    </a:lnTo>
                    <a:lnTo>
                      <a:pt x="76200" y="125730"/>
                    </a:lnTo>
                    <a:lnTo>
                      <a:pt x="0" y="0"/>
                    </a:lnTo>
                    <a:lnTo>
                      <a:pt x="2540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" name="Freeform 279">
                <a:extLst>
                  <a:ext uri="{FF2B5EF4-FFF2-40B4-BE49-F238E27FC236}">
                    <a16:creationId xmlns:a16="http://schemas.microsoft.com/office/drawing/2014/main" id="{745A1B51-82EF-D156-0806-9B279B09836A}"/>
                  </a:ext>
                </a:extLst>
              </p:cNvPr>
              <p:cNvSpPr/>
              <p:nvPr/>
            </p:nvSpPr>
            <p:spPr>
              <a:xfrm>
                <a:off x="6845300" y="6192520"/>
                <a:ext cx="101600" cy="101600"/>
              </a:xfrm>
              <a:custGeom>
                <a:avLst/>
                <a:gdLst>
                  <a:gd name="connsiteX0" fmla="*/ 101600 w 101600"/>
                  <a:gd name="connsiteY0" fmla="*/ 50800 h 101600"/>
                  <a:gd name="connsiteX1" fmla="*/ 50800 w 101600"/>
                  <a:gd name="connsiteY1" fmla="*/ 101600 h 101600"/>
                  <a:gd name="connsiteX2" fmla="*/ 0 w 101600"/>
                  <a:gd name="connsiteY2" fmla="*/ 50800 h 101600"/>
                  <a:gd name="connsiteX3" fmla="*/ 50800 w 101600"/>
                  <a:gd name="connsiteY3" fmla="*/ 0 h 101600"/>
                  <a:gd name="connsiteX4" fmla="*/ 101600 w 101600"/>
                  <a:gd name="connsiteY4" fmla="*/ 50800 h 101600"/>
                  <a:gd name="connsiteX5" fmla="*/ 78740 w 101600"/>
                  <a:gd name="connsiteY5" fmla="*/ 50800 h 101600"/>
                  <a:gd name="connsiteX6" fmla="*/ 50800 w 101600"/>
                  <a:gd name="connsiteY6" fmla="*/ 20320 h 101600"/>
                  <a:gd name="connsiteX7" fmla="*/ 22860 w 101600"/>
                  <a:gd name="connsiteY7" fmla="*/ 50800 h 101600"/>
                  <a:gd name="connsiteX8" fmla="*/ 50800 w 101600"/>
                  <a:gd name="connsiteY8" fmla="*/ 81280 h 101600"/>
                  <a:gd name="connsiteX9" fmla="*/ 78740 w 101600"/>
                  <a:gd name="connsiteY9" fmla="*/ 5080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1600" h="101600">
                    <a:moveTo>
                      <a:pt x="101600" y="50800"/>
                    </a:moveTo>
                    <a:cubicBezTo>
                      <a:pt x="101600" y="80010"/>
                      <a:pt x="80010" y="101600"/>
                      <a:pt x="50800" y="101600"/>
                    </a:cubicBezTo>
                    <a:cubicBezTo>
                      <a:pt x="21590" y="101600"/>
                      <a:pt x="0" y="80010"/>
                      <a:pt x="0" y="50800"/>
                    </a:cubicBezTo>
                    <a:cubicBezTo>
                      <a:pt x="0" y="21590"/>
                      <a:pt x="21590" y="0"/>
                      <a:pt x="50800" y="0"/>
                    </a:cubicBezTo>
                    <a:cubicBezTo>
                      <a:pt x="80010" y="0"/>
                      <a:pt x="101600" y="21590"/>
                      <a:pt x="101600" y="50800"/>
                    </a:cubicBezTo>
                    <a:close/>
                    <a:moveTo>
                      <a:pt x="78740" y="50800"/>
                    </a:moveTo>
                    <a:cubicBezTo>
                      <a:pt x="78740" y="33020"/>
                      <a:pt x="67310" y="20320"/>
                      <a:pt x="50800" y="20320"/>
                    </a:cubicBezTo>
                    <a:cubicBezTo>
                      <a:pt x="34290" y="20320"/>
                      <a:pt x="22860" y="33020"/>
                      <a:pt x="22860" y="50800"/>
                    </a:cubicBezTo>
                    <a:cubicBezTo>
                      <a:pt x="22860" y="68580"/>
                      <a:pt x="35560" y="81280"/>
                      <a:pt x="50800" y="81280"/>
                    </a:cubicBezTo>
                    <a:cubicBezTo>
                      <a:pt x="66040" y="81280"/>
                      <a:pt x="78740" y="68580"/>
                      <a:pt x="7874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" name="Freeform 280">
                <a:extLst>
                  <a:ext uri="{FF2B5EF4-FFF2-40B4-BE49-F238E27FC236}">
                    <a16:creationId xmlns:a16="http://schemas.microsoft.com/office/drawing/2014/main" id="{9640E122-F502-B203-3B14-5B907CE4BC0E}"/>
                  </a:ext>
                </a:extLst>
              </p:cNvPr>
              <p:cNvSpPr/>
              <p:nvPr/>
            </p:nvSpPr>
            <p:spPr>
              <a:xfrm>
                <a:off x="6965950" y="6192520"/>
                <a:ext cx="88900" cy="100329"/>
              </a:xfrm>
              <a:custGeom>
                <a:avLst/>
                <a:gdLst>
                  <a:gd name="connsiteX0" fmla="*/ 67310 w 88900"/>
                  <a:gd name="connsiteY0" fmla="*/ 99060 h 100329"/>
                  <a:gd name="connsiteX1" fmla="*/ 67310 w 88900"/>
                  <a:gd name="connsiteY1" fmla="*/ 86360 h 100329"/>
                  <a:gd name="connsiteX2" fmla="*/ 67310 w 88900"/>
                  <a:gd name="connsiteY2" fmla="*/ 78740 h 100329"/>
                  <a:gd name="connsiteX3" fmla="*/ 67310 w 88900"/>
                  <a:gd name="connsiteY3" fmla="*/ 78740 h 100329"/>
                  <a:gd name="connsiteX4" fmla="*/ 33020 w 88900"/>
                  <a:gd name="connsiteY4" fmla="*/ 100330 h 100329"/>
                  <a:gd name="connsiteX5" fmla="*/ 0 w 88900"/>
                  <a:gd name="connsiteY5" fmla="*/ 60960 h 100329"/>
                  <a:gd name="connsiteX6" fmla="*/ 0 w 88900"/>
                  <a:gd name="connsiteY6" fmla="*/ 0 h 100329"/>
                  <a:gd name="connsiteX7" fmla="*/ 24130 w 88900"/>
                  <a:gd name="connsiteY7" fmla="*/ 0 h 100329"/>
                  <a:gd name="connsiteX8" fmla="*/ 24130 w 88900"/>
                  <a:gd name="connsiteY8" fmla="*/ 57150 h 100329"/>
                  <a:gd name="connsiteX9" fmla="*/ 39370 w 88900"/>
                  <a:gd name="connsiteY9" fmla="*/ 78740 h 100329"/>
                  <a:gd name="connsiteX10" fmla="*/ 66040 w 88900"/>
                  <a:gd name="connsiteY10" fmla="*/ 49530 h 100329"/>
                  <a:gd name="connsiteX11" fmla="*/ 66040 w 88900"/>
                  <a:gd name="connsiteY11" fmla="*/ 1270 h 100329"/>
                  <a:gd name="connsiteX12" fmla="*/ 88900 w 88900"/>
                  <a:gd name="connsiteY12" fmla="*/ 1270 h 100329"/>
                  <a:gd name="connsiteX13" fmla="*/ 88900 w 88900"/>
                  <a:gd name="connsiteY13" fmla="*/ 97790 h 100329"/>
                  <a:gd name="connsiteX14" fmla="*/ 67310 w 88900"/>
                  <a:gd name="connsiteY14" fmla="*/ 97790 h 100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8900" h="100329">
                    <a:moveTo>
                      <a:pt x="67310" y="99060"/>
                    </a:moveTo>
                    <a:lnTo>
                      <a:pt x="67310" y="86360"/>
                    </a:lnTo>
                    <a:cubicBezTo>
                      <a:pt x="67310" y="82550"/>
                      <a:pt x="67310" y="80010"/>
                      <a:pt x="67310" y="78740"/>
                    </a:cubicBezTo>
                    <a:lnTo>
                      <a:pt x="67310" y="78740"/>
                    </a:lnTo>
                    <a:cubicBezTo>
                      <a:pt x="63500" y="87630"/>
                      <a:pt x="50800" y="100330"/>
                      <a:pt x="33020" y="100330"/>
                    </a:cubicBezTo>
                    <a:cubicBezTo>
                      <a:pt x="15240" y="100330"/>
                      <a:pt x="0" y="86360"/>
                      <a:pt x="0" y="60960"/>
                    </a:cubicBezTo>
                    <a:lnTo>
                      <a:pt x="0" y="0"/>
                    </a:lnTo>
                    <a:lnTo>
                      <a:pt x="24130" y="0"/>
                    </a:lnTo>
                    <a:lnTo>
                      <a:pt x="24130" y="57150"/>
                    </a:lnTo>
                    <a:cubicBezTo>
                      <a:pt x="24130" y="68580"/>
                      <a:pt x="26670" y="78740"/>
                      <a:pt x="39370" y="78740"/>
                    </a:cubicBezTo>
                    <a:cubicBezTo>
                      <a:pt x="52070" y="78740"/>
                      <a:pt x="66040" y="66040"/>
                      <a:pt x="66040" y="49530"/>
                    </a:cubicBezTo>
                    <a:lnTo>
                      <a:pt x="66040" y="1270"/>
                    </a:lnTo>
                    <a:lnTo>
                      <a:pt x="88900" y="1270"/>
                    </a:lnTo>
                    <a:lnTo>
                      <a:pt x="88900" y="97790"/>
                    </a:lnTo>
                    <a:lnTo>
                      <a:pt x="67310" y="9779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2" name="Freeform 281">
                <a:extLst>
                  <a:ext uri="{FF2B5EF4-FFF2-40B4-BE49-F238E27FC236}">
                    <a16:creationId xmlns:a16="http://schemas.microsoft.com/office/drawing/2014/main" id="{654FB474-2913-FC18-1CA8-50DB379E68FA}"/>
                  </a:ext>
                </a:extLst>
              </p:cNvPr>
              <p:cNvSpPr/>
              <p:nvPr/>
            </p:nvSpPr>
            <p:spPr>
              <a:xfrm>
                <a:off x="7082790" y="6192520"/>
                <a:ext cx="59543" cy="100329"/>
              </a:xfrm>
              <a:custGeom>
                <a:avLst/>
                <a:gdLst>
                  <a:gd name="connsiteX0" fmla="*/ 1270 w 59543"/>
                  <a:gd name="connsiteY0" fmla="*/ 2540 h 100329"/>
                  <a:gd name="connsiteX1" fmla="*/ 22860 w 59543"/>
                  <a:gd name="connsiteY1" fmla="*/ 2540 h 100329"/>
                  <a:gd name="connsiteX2" fmla="*/ 22860 w 59543"/>
                  <a:gd name="connsiteY2" fmla="*/ 13970 h 100329"/>
                  <a:gd name="connsiteX3" fmla="*/ 22860 w 59543"/>
                  <a:gd name="connsiteY3" fmla="*/ 20320 h 100329"/>
                  <a:gd name="connsiteX4" fmla="*/ 52070 w 59543"/>
                  <a:gd name="connsiteY4" fmla="*/ 0 h 100329"/>
                  <a:gd name="connsiteX5" fmla="*/ 58420 w 59543"/>
                  <a:gd name="connsiteY5" fmla="*/ 0 h 100329"/>
                  <a:gd name="connsiteX6" fmla="*/ 58420 w 59543"/>
                  <a:gd name="connsiteY6" fmla="*/ 22860 h 100329"/>
                  <a:gd name="connsiteX7" fmla="*/ 52070 w 59543"/>
                  <a:gd name="connsiteY7" fmla="*/ 22860 h 100329"/>
                  <a:gd name="connsiteX8" fmla="*/ 24130 w 59543"/>
                  <a:gd name="connsiteY8" fmla="*/ 58420 h 100329"/>
                  <a:gd name="connsiteX9" fmla="*/ 24130 w 59543"/>
                  <a:gd name="connsiteY9" fmla="*/ 100330 h 100329"/>
                  <a:gd name="connsiteX10" fmla="*/ 0 w 59543"/>
                  <a:gd name="connsiteY10" fmla="*/ 100330 h 100329"/>
                  <a:gd name="connsiteX11" fmla="*/ 0 w 59543"/>
                  <a:gd name="connsiteY11" fmla="*/ 3810 h 100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9543" h="100329">
                    <a:moveTo>
                      <a:pt x="1270" y="2540"/>
                    </a:moveTo>
                    <a:lnTo>
                      <a:pt x="22860" y="2540"/>
                    </a:lnTo>
                    <a:cubicBezTo>
                      <a:pt x="22860" y="6350"/>
                      <a:pt x="22860" y="10160"/>
                      <a:pt x="22860" y="13970"/>
                    </a:cubicBezTo>
                    <a:cubicBezTo>
                      <a:pt x="22860" y="17780"/>
                      <a:pt x="22860" y="20320"/>
                      <a:pt x="22860" y="20320"/>
                    </a:cubicBezTo>
                    <a:cubicBezTo>
                      <a:pt x="29210" y="8890"/>
                      <a:pt x="39370" y="0"/>
                      <a:pt x="52070" y="0"/>
                    </a:cubicBezTo>
                    <a:cubicBezTo>
                      <a:pt x="64770" y="0"/>
                      <a:pt x="57150" y="0"/>
                      <a:pt x="58420" y="0"/>
                    </a:cubicBezTo>
                    <a:lnTo>
                      <a:pt x="58420" y="22860"/>
                    </a:lnTo>
                    <a:cubicBezTo>
                      <a:pt x="58420" y="22860"/>
                      <a:pt x="55880" y="22860"/>
                      <a:pt x="52070" y="22860"/>
                    </a:cubicBezTo>
                    <a:cubicBezTo>
                      <a:pt x="35560" y="22860"/>
                      <a:pt x="24130" y="39370"/>
                      <a:pt x="24130" y="58420"/>
                    </a:cubicBezTo>
                    <a:lnTo>
                      <a:pt x="24130" y="100330"/>
                    </a:lnTo>
                    <a:lnTo>
                      <a:pt x="0" y="10033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3" name="Freeform 282">
                <a:extLst>
                  <a:ext uri="{FF2B5EF4-FFF2-40B4-BE49-F238E27FC236}">
                    <a16:creationId xmlns:a16="http://schemas.microsoft.com/office/drawing/2014/main" id="{53A7A65C-9E5D-C20D-4F2B-0F47D8B6B6BA}"/>
                  </a:ext>
                </a:extLst>
              </p:cNvPr>
              <p:cNvSpPr/>
              <p:nvPr/>
            </p:nvSpPr>
            <p:spPr>
              <a:xfrm>
                <a:off x="7218680" y="6192520"/>
                <a:ext cx="59543" cy="100329"/>
              </a:xfrm>
              <a:custGeom>
                <a:avLst/>
                <a:gdLst>
                  <a:gd name="connsiteX0" fmla="*/ 1270 w 59543"/>
                  <a:gd name="connsiteY0" fmla="*/ 2540 h 100329"/>
                  <a:gd name="connsiteX1" fmla="*/ 22860 w 59543"/>
                  <a:gd name="connsiteY1" fmla="*/ 2540 h 100329"/>
                  <a:gd name="connsiteX2" fmla="*/ 22860 w 59543"/>
                  <a:gd name="connsiteY2" fmla="*/ 13970 h 100329"/>
                  <a:gd name="connsiteX3" fmla="*/ 22860 w 59543"/>
                  <a:gd name="connsiteY3" fmla="*/ 20320 h 100329"/>
                  <a:gd name="connsiteX4" fmla="*/ 52070 w 59543"/>
                  <a:gd name="connsiteY4" fmla="*/ 0 h 100329"/>
                  <a:gd name="connsiteX5" fmla="*/ 58420 w 59543"/>
                  <a:gd name="connsiteY5" fmla="*/ 0 h 100329"/>
                  <a:gd name="connsiteX6" fmla="*/ 58420 w 59543"/>
                  <a:gd name="connsiteY6" fmla="*/ 22860 h 100329"/>
                  <a:gd name="connsiteX7" fmla="*/ 52070 w 59543"/>
                  <a:gd name="connsiteY7" fmla="*/ 22860 h 100329"/>
                  <a:gd name="connsiteX8" fmla="*/ 24130 w 59543"/>
                  <a:gd name="connsiteY8" fmla="*/ 58420 h 100329"/>
                  <a:gd name="connsiteX9" fmla="*/ 24130 w 59543"/>
                  <a:gd name="connsiteY9" fmla="*/ 100330 h 100329"/>
                  <a:gd name="connsiteX10" fmla="*/ 0 w 59543"/>
                  <a:gd name="connsiteY10" fmla="*/ 100330 h 100329"/>
                  <a:gd name="connsiteX11" fmla="*/ 0 w 59543"/>
                  <a:gd name="connsiteY11" fmla="*/ 3810 h 100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9543" h="100329">
                    <a:moveTo>
                      <a:pt x="1270" y="2540"/>
                    </a:moveTo>
                    <a:lnTo>
                      <a:pt x="22860" y="2540"/>
                    </a:lnTo>
                    <a:cubicBezTo>
                      <a:pt x="22860" y="6350"/>
                      <a:pt x="22860" y="10160"/>
                      <a:pt x="22860" y="13970"/>
                    </a:cubicBezTo>
                    <a:cubicBezTo>
                      <a:pt x="22860" y="17780"/>
                      <a:pt x="22860" y="20320"/>
                      <a:pt x="22860" y="20320"/>
                    </a:cubicBezTo>
                    <a:cubicBezTo>
                      <a:pt x="29210" y="8890"/>
                      <a:pt x="39370" y="0"/>
                      <a:pt x="52070" y="0"/>
                    </a:cubicBezTo>
                    <a:cubicBezTo>
                      <a:pt x="64770" y="0"/>
                      <a:pt x="57150" y="0"/>
                      <a:pt x="58420" y="0"/>
                    </a:cubicBezTo>
                    <a:lnTo>
                      <a:pt x="58420" y="22860"/>
                    </a:lnTo>
                    <a:cubicBezTo>
                      <a:pt x="58420" y="22860"/>
                      <a:pt x="55880" y="22860"/>
                      <a:pt x="52070" y="22860"/>
                    </a:cubicBezTo>
                    <a:cubicBezTo>
                      <a:pt x="35560" y="22860"/>
                      <a:pt x="24130" y="39370"/>
                      <a:pt x="24130" y="58420"/>
                    </a:cubicBezTo>
                    <a:lnTo>
                      <a:pt x="24130" y="100330"/>
                    </a:lnTo>
                    <a:lnTo>
                      <a:pt x="0" y="10033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4" name="Freeform 283">
                <a:extLst>
                  <a:ext uri="{FF2B5EF4-FFF2-40B4-BE49-F238E27FC236}">
                    <a16:creationId xmlns:a16="http://schemas.microsoft.com/office/drawing/2014/main" id="{B17A1DB3-2A50-6F7A-068F-7F2B85DCDE2F}"/>
                  </a:ext>
                </a:extLst>
              </p:cNvPr>
              <p:cNvSpPr/>
              <p:nvPr/>
            </p:nvSpPr>
            <p:spPr>
              <a:xfrm>
                <a:off x="7299959" y="6140450"/>
                <a:ext cx="27940" cy="151129"/>
              </a:xfrm>
              <a:custGeom>
                <a:avLst/>
                <a:gdLst>
                  <a:gd name="connsiteX0" fmla="*/ 13970 w 27940"/>
                  <a:gd name="connsiteY0" fmla="*/ 0 h 151129"/>
                  <a:gd name="connsiteX1" fmla="*/ 27940 w 27940"/>
                  <a:gd name="connsiteY1" fmla="*/ 13970 h 151129"/>
                  <a:gd name="connsiteX2" fmla="*/ 13970 w 27940"/>
                  <a:gd name="connsiteY2" fmla="*/ 26670 h 151129"/>
                  <a:gd name="connsiteX3" fmla="*/ 0 w 27940"/>
                  <a:gd name="connsiteY3" fmla="*/ 13970 h 151129"/>
                  <a:gd name="connsiteX4" fmla="*/ 13970 w 27940"/>
                  <a:gd name="connsiteY4" fmla="*/ 0 h 151129"/>
                  <a:gd name="connsiteX5" fmla="*/ 25400 w 27940"/>
                  <a:gd name="connsiteY5" fmla="*/ 54610 h 151129"/>
                  <a:gd name="connsiteX6" fmla="*/ 25400 w 27940"/>
                  <a:gd name="connsiteY6" fmla="*/ 151130 h 151129"/>
                  <a:gd name="connsiteX7" fmla="*/ 1270 w 27940"/>
                  <a:gd name="connsiteY7" fmla="*/ 151130 h 151129"/>
                  <a:gd name="connsiteX8" fmla="*/ 1270 w 27940"/>
                  <a:gd name="connsiteY8" fmla="*/ 54610 h 151129"/>
                  <a:gd name="connsiteX9" fmla="*/ 25400 w 27940"/>
                  <a:gd name="connsiteY9" fmla="*/ 54610 h 151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940" h="151129">
                    <a:moveTo>
                      <a:pt x="13970" y="0"/>
                    </a:moveTo>
                    <a:cubicBezTo>
                      <a:pt x="21590" y="0"/>
                      <a:pt x="27940" y="5080"/>
                      <a:pt x="27940" y="13970"/>
                    </a:cubicBezTo>
                    <a:cubicBezTo>
                      <a:pt x="27940" y="22860"/>
                      <a:pt x="22860" y="26670"/>
                      <a:pt x="13970" y="26670"/>
                    </a:cubicBezTo>
                    <a:cubicBezTo>
                      <a:pt x="5080" y="26670"/>
                      <a:pt x="0" y="21590"/>
                      <a:pt x="0" y="13970"/>
                    </a:cubicBezTo>
                    <a:cubicBezTo>
                      <a:pt x="0" y="6350"/>
                      <a:pt x="5080" y="0"/>
                      <a:pt x="13970" y="0"/>
                    </a:cubicBezTo>
                    <a:close/>
                    <a:moveTo>
                      <a:pt x="25400" y="54610"/>
                    </a:moveTo>
                    <a:lnTo>
                      <a:pt x="25400" y="151130"/>
                    </a:lnTo>
                    <a:lnTo>
                      <a:pt x="1270" y="151130"/>
                    </a:lnTo>
                    <a:lnTo>
                      <a:pt x="1270" y="54610"/>
                    </a:lnTo>
                    <a:lnTo>
                      <a:pt x="25400" y="546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5" name="Freeform 284">
                <a:extLst>
                  <a:ext uri="{FF2B5EF4-FFF2-40B4-BE49-F238E27FC236}">
                    <a16:creationId xmlns:a16="http://schemas.microsoft.com/office/drawing/2014/main" id="{6AE1E16A-DDF3-35A7-2D2F-AF5FDF7949A2}"/>
                  </a:ext>
                </a:extLst>
              </p:cNvPr>
              <p:cNvSpPr/>
              <p:nvPr/>
            </p:nvSpPr>
            <p:spPr>
              <a:xfrm>
                <a:off x="7353300" y="6083300"/>
                <a:ext cx="100330" cy="210820"/>
              </a:xfrm>
              <a:custGeom>
                <a:avLst/>
                <a:gdLst>
                  <a:gd name="connsiteX0" fmla="*/ 100330 w 100330"/>
                  <a:gd name="connsiteY0" fmla="*/ 208280 h 210820"/>
                  <a:gd name="connsiteX1" fmla="*/ 78740 w 100330"/>
                  <a:gd name="connsiteY1" fmla="*/ 208280 h 210820"/>
                  <a:gd name="connsiteX2" fmla="*/ 78740 w 100330"/>
                  <a:gd name="connsiteY2" fmla="*/ 198120 h 210820"/>
                  <a:gd name="connsiteX3" fmla="*/ 78740 w 100330"/>
                  <a:gd name="connsiteY3" fmla="*/ 191770 h 210820"/>
                  <a:gd name="connsiteX4" fmla="*/ 78740 w 100330"/>
                  <a:gd name="connsiteY4" fmla="*/ 191770 h 210820"/>
                  <a:gd name="connsiteX5" fmla="*/ 45720 w 100330"/>
                  <a:gd name="connsiteY5" fmla="*/ 210820 h 210820"/>
                  <a:gd name="connsiteX6" fmla="*/ 0 w 100330"/>
                  <a:gd name="connsiteY6" fmla="*/ 160020 h 210820"/>
                  <a:gd name="connsiteX7" fmla="*/ 44450 w 100330"/>
                  <a:gd name="connsiteY7" fmla="*/ 109220 h 210820"/>
                  <a:gd name="connsiteX8" fmla="*/ 76200 w 100330"/>
                  <a:gd name="connsiteY8" fmla="*/ 125730 h 210820"/>
                  <a:gd name="connsiteX9" fmla="*/ 76200 w 100330"/>
                  <a:gd name="connsiteY9" fmla="*/ 125730 h 210820"/>
                  <a:gd name="connsiteX10" fmla="*/ 76200 w 100330"/>
                  <a:gd name="connsiteY10" fmla="*/ 118110 h 210820"/>
                  <a:gd name="connsiteX11" fmla="*/ 76200 w 100330"/>
                  <a:gd name="connsiteY11" fmla="*/ 0 h 210820"/>
                  <a:gd name="connsiteX12" fmla="*/ 100330 w 100330"/>
                  <a:gd name="connsiteY12" fmla="*/ 0 h 210820"/>
                  <a:gd name="connsiteX13" fmla="*/ 100330 w 100330"/>
                  <a:gd name="connsiteY13" fmla="*/ 209550 h 210820"/>
                  <a:gd name="connsiteX14" fmla="*/ 22860 w 100330"/>
                  <a:gd name="connsiteY14" fmla="*/ 160020 h 210820"/>
                  <a:gd name="connsiteX15" fmla="*/ 49530 w 100330"/>
                  <a:gd name="connsiteY15" fmla="*/ 190500 h 210820"/>
                  <a:gd name="connsiteX16" fmla="*/ 76200 w 100330"/>
                  <a:gd name="connsiteY16" fmla="*/ 160020 h 210820"/>
                  <a:gd name="connsiteX17" fmla="*/ 49530 w 100330"/>
                  <a:gd name="connsiteY17" fmla="*/ 129540 h 210820"/>
                  <a:gd name="connsiteX18" fmla="*/ 22860 w 100330"/>
                  <a:gd name="connsiteY18" fmla="*/ 160020 h 210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330" h="210820">
                    <a:moveTo>
                      <a:pt x="100330" y="208280"/>
                    </a:moveTo>
                    <a:lnTo>
                      <a:pt x="78740" y="208280"/>
                    </a:lnTo>
                    <a:lnTo>
                      <a:pt x="78740" y="198120"/>
                    </a:lnTo>
                    <a:cubicBezTo>
                      <a:pt x="78740" y="194310"/>
                      <a:pt x="78740" y="191770"/>
                      <a:pt x="78740" y="191770"/>
                    </a:cubicBezTo>
                    <a:lnTo>
                      <a:pt x="78740" y="191770"/>
                    </a:lnTo>
                    <a:cubicBezTo>
                      <a:pt x="73660" y="201930"/>
                      <a:pt x="60960" y="210820"/>
                      <a:pt x="45720" y="210820"/>
                    </a:cubicBezTo>
                    <a:cubicBezTo>
                      <a:pt x="20320" y="210820"/>
                      <a:pt x="0" y="190500"/>
                      <a:pt x="0" y="160020"/>
                    </a:cubicBezTo>
                    <a:cubicBezTo>
                      <a:pt x="0" y="129540"/>
                      <a:pt x="20320" y="109220"/>
                      <a:pt x="44450" y="109220"/>
                    </a:cubicBezTo>
                    <a:cubicBezTo>
                      <a:pt x="68580" y="109220"/>
                      <a:pt x="71120" y="116840"/>
                      <a:pt x="76200" y="125730"/>
                    </a:cubicBezTo>
                    <a:lnTo>
                      <a:pt x="76200" y="125730"/>
                    </a:lnTo>
                    <a:cubicBezTo>
                      <a:pt x="76200" y="125730"/>
                      <a:pt x="76200" y="123190"/>
                      <a:pt x="76200" y="118110"/>
                    </a:cubicBezTo>
                    <a:lnTo>
                      <a:pt x="76200" y="0"/>
                    </a:lnTo>
                    <a:lnTo>
                      <a:pt x="100330" y="0"/>
                    </a:lnTo>
                    <a:lnTo>
                      <a:pt x="100330" y="209550"/>
                    </a:lnTo>
                    <a:close/>
                    <a:moveTo>
                      <a:pt x="22860" y="160020"/>
                    </a:moveTo>
                    <a:cubicBezTo>
                      <a:pt x="22860" y="177800"/>
                      <a:pt x="34290" y="190500"/>
                      <a:pt x="49530" y="190500"/>
                    </a:cubicBezTo>
                    <a:cubicBezTo>
                      <a:pt x="64770" y="190500"/>
                      <a:pt x="76200" y="180340"/>
                      <a:pt x="76200" y="160020"/>
                    </a:cubicBezTo>
                    <a:cubicBezTo>
                      <a:pt x="76200" y="139700"/>
                      <a:pt x="62230" y="129540"/>
                      <a:pt x="49530" y="129540"/>
                    </a:cubicBezTo>
                    <a:cubicBezTo>
                      <a:pt x="36830" y="129540"/>
                      <a:pt x="22860" y="142240"/>
                      <a:pt x="22860" y="16002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6" name="Freeform 285">
                <a:extLst>
                  <a:ext uri="{FF2B5EF4-FFF2-40B4-BE49-F238E27FC236}">
                    <a16:creationId xmlns:a16="http://schemas.microsoft.com/office/drawing/2014/main" id="{59505C31-EFAF-1463-57A5-30D0D15DC56B}"/>
                  </a:ext>
                </a:extLst>
              </p:cNvPr>
              <p:cNvSpPr/>
              <p:nvPr/>
            </p:nvSpPr>
            <p:spPr>
              <a:xfrm>
                <a:off x="7485380" y="6191250"/>
                <a:ext cx="92709" cy="101600"/>
              </a:xfrm>
              <a:custGeom>
                <a:avLst/>
                <a:gdLst>
                  <a:gd name="connsiteX0" fmla="*/ 91439 w 92709"/>
                  <a:gd name="connsiteY0" fmla="*/ 45720 h 101600"/>
                  <a:gd name="connsiteX1" fmla="*/ 91439 w 92709"/>
                  <a:gd name="connsiteY1" fmla="*/ 55880 h 101600"/>
                  <a:gd name="connsiteX2" fmla="*/ 24130 w 92709"/>
                  <a:gd name="connsiteY2" fmla="*/ 55880 h 101600"/>
                  <a:gd name="connsiteX3" fmla="*/ 54610 w 92709"/>
                  <a:gd name="connsiteY3" fmla="*/ 81280 h 101600"/>
                  <a:gd name="connsiteX4" fmla="*/ 88900 w 92709"/>
                  <a:gd name="connsiteY4" fmla="*/ 73660 h 101600"/>
                  <a:gd name="connsiteX5" fmla="*/ 88900 w 92709"/>
                  <a:gd name="connsiteY5" fmla="*/ 93980 h 101600"/>
                  <a:gd name="connsiteX6" fmla="*/ 53339 w 92709"/>
                  <a:gd name="connsiteY6" fmla="*/ 101600 h 101600"/>
                  <a:gd name="connsiteX7" fmla="*/ 0 w 92709"/>
                  <a:gd name="connsiteY7" fmla="*/ 50800 h 101600"/>
                  <a:gd name="connsiteX8" fmla="*/ 48260 w 92709"/>
                  <a:gd name="connsiteY8" fmla="*/ 0 h 101600"/>
                  <a:gd name="connsiteX9" fmla="*/ 92710 w 92709"/>
                  <a:gd name="connsiteY9" fmla="*/ 45720 h 101600"/>
                  <a:gd name="connsiteX10" fmla="*/ 45720 w 92709"/>
                  <a:gd name="connsiteY10" fmla="*/ 20320 h 101600"/>
                  <a:gd name="connsiteX11" fmla="*/ 22860 w 92709"/>
                  <a:gd name="connsiteY11" fmla="*/ 43180 h 101600"/>
                  <a:gd name="connsiteX12" fmla="*/ 68580 w 92709"/>
                  <a:gd name="connsiteY12" fmla="*/ 43180 h 101600"/>
                  <a:gd name="connsiteX13" fmla="*/ 46989 w 92709"/>
                  <a:gd name="connsiteY13" fmla="*/ 2032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2709" h="101600">
                    <a:moveTo>
                      <a:pt x="91439" y="45720"/>
                    </a:moveTo>
                    <a:cubicBezTo>
                      <a:pt x="91439" y="50800"/>
                      <a:pt x="91439" y="54610"/>
                      <a:pt x="91439" y="55880"/>
                    </a:cubicBezTo>
                    <a:lnTo>
                      <a:pt x="24130" y="55880"/>
                    </a:lnTo>
                    <a:cubicBezTo>
                      <a:pt x="24130" y="72390"/>
                      <a:pt x="36830" y="81280"/>
                      <a:pt x="54610" y="81280"/>
                    </a:cubicBezTo>
                    <a:cubicBezTo>
                      <a:pt x="72389" y="81280"/>
                      <a:pt x="82550" y="77470"/>
                      <a:pt x="88900" y="73660"/>
                    </a:cubicBezTo>
                    <a:lnTo>
                      <a:pt x="88900" y="93980"/>
                    </a:lnTo>
                    <a:cubicBezTo>
                      <a:pt x="82550" y="97790"/>
                      <a:pt x="68580" y="101600"/>
                      <a:pt x="53339" y="101600"/>
                    </a:cubicBezTo>
                    <a:cubicBezTo>
                      <a:pt x="21589" y="101600"/>
                      <a:pt x="0" y="80010"/>
                      <a:pt x="0" y="50800"/>
                    </a:cubicBezTo>
                    <a:cubicBezTo>
                      <a:pt x="0" y="21590"/>
                      <a:pt x="21589" y="0"/>
                      <a:pt x="48260" y="0"/>
                    </a:cubicBezTo>
                    <a:cubicBezTo>
                      <a:pt x="74930" y="0"/>
                      <a:pt x="92710" y="21590"/>
                      <a:pt x="92710" y="45720"/>
                    </a:cubicBezTo>
                    <a:close/>
                    <a:moveTo>
                      <a:pt x="45720" y="20320"/>
                    </a:moveTo>
                    <a:cubicBezTo>
                      <a:pt x="31750" y="20320"/>
                      <a:pt x="22860" y="31750"/>
                      <a:pt x="22860" y="43180"/>
                    </a:cubicBezTo>
                    <a:lnTo>
                      <a:pt x="68580" y="43180"/>
                    </a:lnTo>
                    <a:cubicBezTo>
                      <a:pt x="68580" y="30480"/>
                      <a:pt x="60960" y="20320"/>
                      <a:pt x="46989" y="2032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7" name="Freeform 286">
                <a:extLst>
                  <a:ext uri="{FF2B5EF4-FFF2-40B4-BE49-F238E27FC236}">
                    <a16:creationId xmlns:a16="http://schemas.microsoft.com/office/drawing/2014/main" id="{DC1CB287-916B-627A-7501-EA2BFE22CFF3}"/>
                  </a:ext>
                </a:extLst>
              </p:cNvPr>
              <p:cNvSpPr/>
              <p:nvPr/>
            </p:nvSpPr>
            <p:spPr>
              <a:xfrm>
                <a:off x="7600950" y="6267450"/>
                <a:ext cx="27940" cy="26670"/>
              </a:xfrm>
              <a:custGeom>
                <a:avLst/>
                <a:gdLst>
                  <a:gd name="connsiteX0" fmla="*/ 13970 w 27940"/>
                  <a:gd name="connsiteY0" fmla="*/ 0 h 26670"/>
                  <a:gd name="connsiteX1" fmla="*/ 27940 w 27940"/>
                  <a:gd name="connsiteY1" fmla="*/ 13970 h 26670"/>
                  <a:gd name="connsiteX2" fmla="*/ 13970 w 27940"/>
                  <a:gd name="connsiteY2" fmla="*/ 26670 h 26670"/>
                  <a:gd name="connsiteX3" fmla="*/ 0 w 27940"/>
                  <a:gd name="connsiteY3" fmla="*/ 13970 h 26670"/>
                  <a:gd name="connsiteX4" fmla="*/ 13970 w 27940"/>
                  <a:gd name="connsiteY4" fmla="*/ 0 h 2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940" h="26670">
                    <a:moveTo>
                      <a:pt x="13970" y="0"/>
                    </a:moveTo>
                    <a:cubicBezTo>
                      <a:pt x="21590" y="0"/>
                      <a:pt x="27940" y="5080"/>
                      <a:pt x="27940" y="13970"/>
                    </a:cubicBezTo>
                    <a:cubicBezTo>
                      <a:pt x="27940" y="22860"/>
                      <a:pt x="22860" y="26670"/>
                      <a:pt x="13970" y="26670"/>
                    </a:cubicBezTo>
                    <a:cubicBezTo>
                      <a:pt x="5080" y="26670"/>
                      <a:pt x="0" y="21590"/>
                      <a:pt x="0" y="13970"/>
                    </a:cubicBezTo>
                    <a:cubicBezTo>
                      <a:pt x="0" y="6350"/>
                      <a:pt x="5080" y="0"/>
                      <a:pt x="13970" y="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88" name="Graphic 4">
            <a:extLst>
              <a:ext uri="{FF2B5EF4-FFF2-40B4-BE49-F238E27FC236}">
                <a16:creationId xmlns:a16="http://schemas.microsoft.com/office/drawing/2014/main" id="{4AB67FA4-13EC-9EDC-F5F6-08246BAC2442}"/>
              </a:ext>
            </a:extLst>
          </p:cNvPr>
          <p:cNvGrpSpPr/>
          <p:nvPr/>
        </p:nvGrpSpPr>
        <p:grpSpPr>
          <a:xfrm>
            <a:off x="897889" y="5657850"/>
            <a:ext cx="2132330" cy="129540"/>
            <a:chOff x="897889" y="5657850"/>
            <a:chExt cx="2132330" cy="129540"/>
          </a:xfrm>
          <a:solidFill>
            <a:srgbClr val="717073"/>
          </a:solidFill>
        </p:grpSpPr>
        <p:sp>
          <p:nvSpPr>
            <p:cNvPr id="289" name="Freeform 288">
              <a:extLst>
                <a:ext uri="{FF2B5EF4-FFF2-40B4-BE49-F238E27FC236}">
                  <a16:creationId xmlns:a16="http://schemas.microsoft.com/office/drawing/2014/main" id="{F65A2A5F-3482-090D-768F-18F98B1582BE}"/>
                </a:ext>
              </a:extLst>
            </p:cNvPr>
            <p:cNvSpPr/>
            <p:nvPr/>
          </p:nvSpPr>
          <p:spPr>
            <a:xfrm>
              <a:off x="897889" y="5666740"/>
              <a:ext cx="81280" cy="110489"/>
            </a:xfrm>
            <a:custGeom>
              <a:avLst/>
              <a:gdLst>
                <a:gd name="connsiteX0" fmla="*/ 52070 w 81280"/>
                <a:gd name="connsiteY0" fmla="*/ 110490 h 110489"/>
                <a:gd name="connsiteX1" fmla="*/ 52070 w 81280"/>
                <a:gd name="connsiteY1" fmla="*/ 83820 h 110489"/>
                <a:gd name="connsiteX2" fmla="*/ 0 w 81280"/>
                <a:gd name="connsiteY2" fmla="*/ 83820 h 110489"/>
                <a:gd name="connsiteX3" fmla="*/ 38100 w 81280"/>
                <a:gd name="connsiteY3" fmla="*/ 0 h 110489"/>
                <a:gd name="connsiteX4" fmla="*/ 53340 w 81280"/>
                <a:gd name="connsiteY4" fmla="*/ 0 h 110489"/>
                <a:gd name="connsiteX5" fmla="*/ 21590 w 81280"/>
                <a:gd name="connsiteY5" fmla="*/ 71120 h 110489"/>
                <a:gd name="connsiteX6" fmla="*/ 53340 w 81280"/>
                <a:gd name="connsiteY6" fmla="*/ 71120 h 110489"/>
                <a:gd name="connsiteX7" fmla="*/ 53340 w 81280"/>
                <a:gd name="connsiteY7" fmla="*/ 41910 h 110489"/>
                <a:gd name="connsiteX8" fmla="*/ 66040 w 81280"/>
                <a:gd name="connsiteY8" fmla="*/ 41910 h 110489"/>
                <a:gd name="connsiteX9" fmla="*/ 66040 w 81280"/>
                <a:gd name="connsiteY9" fmla="*/ 71120 h 110489"/>
                <a:gd name="connsiteX10" fmla="*/ 81280 w 81280"/>
                <a:gd name="connsiteY10" fmla="*/ 71120 h 110489"/>
                <a:gd name="connsiteX11" fmla="*/ 81280 w 81280"/>
                <a:gd name="connsiteY11" fmla="*/ 83820 h 110489"/>
                <a:gd name="connsiteX12" fmla="*/ 66040 w 81280"/>
                <a:gd name="connsiteY12" fmla="*/ 83820 h 110489"/>
                <a:gd name="connsiteX13" fmla="*/ 66040 w 81280"/>
                <a:gd name="connsiteY13" fmla="*/ 110490 h 110489"/>
                <a:gd name="connsiteX14" fmla="*/ 53340 w 81280"/>
                <a:gd name="connsiteY14" fmla="*/ 110490 h 110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1280" h="110489">
                  <a:moveTo>
                    <a:pt x="52070" y="110490"/>
                  </a:moveTo>
                  <a:lnTo>
                    <a:pt x="52070" y="83820"/>
                  </a:lnTo>
                  <a:lnTo>
                    <a:pt x="0" y="83820"/>
                  </a:lnTo>
                  <a:lnTo>
                    <a:pt x="38100" y="0"/>
                  </a:lnTo>
                  <a:lnTo>
                    <a:pt x="53340" y="0"/>
                  </a:lnTo>
                  <a:lnTo>
                    <a:pt x="21590" y="71120"/>
                  </a:lnTo>
                  <a:lnTo>
                    <a:pt x="53340" y="71120"/>
                  </a:lnTo>
                  <a:lnTo>
                    <a:pt x="53340" y="41910"/>
                  </a:lnTo>
                  <a:lnTo>
                    <a:pt x="66040" y="41910"/>
                  </a:lnTo>
                  <a:lnTo>
                    <a:pt x="66040" y="71120"/>
                  </a:lnTo>
                  <a:lnTo>
                    <a:pt x="81280" y="71120"/>
                  </a:lnTo>
                  <a:lnTo>
                    <a:pt x="81280" y="83820"/>
                  </a:lnTo>
                  <a:lnTo>
                    <a:pt x="66040" y="83820"/>
                  </a:lnTo>
                  <a:lnTo>
                    <a:pt x="66040" y="110490"/>
                  </a:lnTo>
                  <a:lnTo>
                    <a:pt x="53340" y="1104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 289">
              <a:extLst>
                <a:ext uri="{FF2B5EF4-FFF2-40B4-BE49-F238E27FC236}">
                  <a16:creationId xmlns:a16="http://schemas.microsoft.com/office/drawing/2014/main" id="{299D7118-1D51-B04E-63AA-FE336F8B3ED5}"/>
                </a:ext>
              </a:extLst>
            </p:cNvPr>
            <p:cNvSpPr/>
            <p:nvPr/>
          </p:nvSpPr>
          <p:spPr>
            <a:xfrm>
              <a:off x="991869" y="5761990"/>
              <a:ext cx="17780" cy="17779"/>
            </a:xfrm>
            <a:custGeom>
              <a:avLst/>
              <a:gdLst>
                <a:gd name="connsiteX0" fmla="*/ 8890 w 17780"/>
                <a:gd name="connsiteY0" fmla="*/ 0 h 17779"/>
                <a:gd name="connsiteX1" fmla="*/ 17780 w 17780"/>
                <a:gd name="connsiteY1" fmla="*/ 8890 h 17779"/>
                <a:gd name="connsiteX2" fmla="*/ 8890 w 17780"/>
                <a:gd name="connsiteY2" fmla="*/ 17780 h 17779"/>
                <a:gd name="connsiteX3" fmla="*/ 0 w 17780"/>
                <a:gd name="connsiteY3" fmla="*/ 8890 h 17779"/>
                <a:gd name="connsiteX4" fmla="*/ 8890 w 17780"/>
                <a:gd name="connsiteY4" fmla="*/ 0 h 17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80" h="17779">
                  <a:moveTo>
                    <a:pt x="8890" y="0"/>
                  </a:moveTo>
                  <a:cubicBezTo>
                    <a:pt x="13970" y="0"/>
                    <a:pt x="17780" y="3810"/>
                    <a:pt x="17780" y="8890"/>
                  </a:cubicBezTo>
                  <a:cubicBezTo>
                    <a:pt x="17780" y="13970"/>
                    <a:pt x="13970" y="17780"/>
                    <a:pt x="889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0"/>
                    <a:pt x="3810" y="0"/>
                    <a:pt x="889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 290">
              <a:extLst>
                <a:ext uri="{FF2B5EF4-FFF2-40B4-BE49-F238E27FC236}">
                  <a16:creationId xmlns:a16="http://schemas.microsoft.com/office/drawing/2014/main" id="{0FC15658-6C98-DC5B-EB61-CB7741673FC3}"/>
                </a:ext>
              </a:extLst>
            </p:cNvPr>
            <p:cNvSpPr/>
            <p:nvPr/>
          </p:nvSpPr>
          <p:spPr>
            <a:xfrm>
              <a:off x="1029969" y="5665470"/>
              <a:ext cx="83819" cy="114300"/>
            </a:xfrm>
            <a:custGeom>
              <a:avLst/>
              <a:gdLst>
                <a:gd name="connsiteX0" fmla="*/ 41910 w 83819"/>
                <a:gd name="connsiteY0" fmla="*/ 0 h 114300"/>
                <a:gd name="connsiteX1" fmla="*/ 83820 w 83819"/>
                <a:gd name="connsiteY1" fmla="*/ 57150 h 114300"/>
                <a:gd name="connsiteX2" fmla="*/ 41910 w 83819"/>
                <a:gd name="connsiteY2" fmla="*/ 114300 h 114300"/>
                <a:gd name="connsiteX3" fmla="*/ 0 w 83819"/>
                <a:gd name="connsiteY3" fmla="*/ 57150 h 114300"/>
                <a:gd name="connsiteX4" fmla="*/ 41910 w 83819"/>
                <a:gd name="connsiteY4" fmla="*/ 0 h 114300"/>
                <a:gd name="connsiteX5" fmla="*/ 41910 w 83819"/>
                <a:gd name="connsiteY5" fmla="*/ 100330 h 114300"/>
                <a:gd name="connsiteX6" fmla="*/ 68580 w 83819"/>
                <a:gd name="connsiteY6" fmla="*/ 57150 h 114300"/>
                <a:gd name="connsiteX7" fmla="*/ 41910 w 83819"/>
                <a:gd name="connsiteY7" fmla="*/ 13970 h 114300"/>
                <a:gd name="connsiteX8" fmla="*/ 15240 w 83819"/>
                <a:gd name="connsiteY8" fmla="*/ 57150 h 114300"/>
                <a:gd name="connsiteX9" fmla="*/ 41910 w 83819"/>
                <a:gd name="connsiteY9" fmla="*/ 10033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819" h="114300">
                  <a:moveTo>
                    <a:pt x="41910" y="0"/>
                  </a:moveTo>
                  <a:cubicBezTo>
                    <a:pt x="67310" y="0"/>
                    <a:pt x="83820" y="24130"/>
                    <a:pt x="83820" y="57150"/>
                  </a:cubicBezTo>
                  <a:cubicBezTo>
                    <a:pt x="83820" y="90170"/>
                    <a:pt x="67310" y="114300"/>
                    <a:pt x="41910" y="114300"/>
                  </a:cubicBezTo>
                  <a:cubicBezTo>
                    <a:pt x="16510" y="114300"/>
                    <a:pt x="0" y="90170"/>
                    <a:pt x="0" y="57150"/>
                  </a:cubicBezTo>
                  <a:cubicBezTo>
                    <a:pt x="0" y="24130"/>
                    <a:pt x="16510" y="0"/>
                    <a:pt x="41910" y="0"/>
                  </a:cubicBezTo>
                  <a:close/>
                  <a:moveTo>
                    <a:pt x="41910" y="100330"/>
                  </a:moveTo>
                  <a:cubicBezTo>
                    <a:pt x="58420" y="100330"/>
                    <a:pt x="68580" y="82550"/>
                    <a:pt x="68580" y="57150"/>
                  </a:cubicBezTo>
                  <a:cubicBezTo>
                    <a:pt x="68580" y="31750"/>
                    <a:pt x="58420" y="13970"/>
                    <a:pt x="41910" y="13970"/>
                  </a:cubicBezTo>
                  <a:cubicBezTo>
                    <a:pt x="25400" y="13970"/>
                    <a:pt x="15240" y="31750"/>
                    <a:pt x="15240" y="57150"/>
                  </a:cubicBezTo>
                  <a:cubicBezTo>
                    <a:pt x="15240" y="82550"/>
                    <a:pt x="25400" y="100330"/>
                    <a:pt x="4191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 291">
              <a:extLst>
                <a:ext uri="{FF2B5EF4-FFF2-40B4-BE49-F238E27FC236}">
                  <a16:creationId xmlns:a16="http://schemas.microsoft.com/office/drawing/2014/main" id="{C7BB274D-C976-6E7C-E0A4-B2AC35C982ED}"/>
                </a:ext>
              </a:extLst>
            </p:cNvPr>
            <p:cNvSpPr/>
            <p:nvPr/>
          </p:nvSpPr>
          <p:spPr>
            <a:xfrm>
              <a:off x="1125219" y="5665470"/>
              <a:ext cx="71119" cy="110489"/>
            </a:xfrm>
            <a:custGeom>
              <a:avLst/>
              <a:gdLst>
                <a:gd name="connsiteX0" fmla="*/ 6350 w 71119"/>
                <a:gd name="connsiteY0" fmla="*/ 7620 h 110489"/>
                <a:gd name="connsiteX1" fmla="*/ 30480 w 71119"/>
                <a:gd name="connsiteY1" fmla="*/ 0 h 110489"/>
                <a:gd name="connsiteX2" fmla="*/ 66040 w 71119"/>
                <a:gd name="connsiteY2" fmla="*/ 34290 h 110489"/>
                <a:gd name="connsiteX3" fmla="*/ 27940 w 71119"/>
                <a:gd name="connsiteY3" fmla="*/ 97790 h 110489"/>
                <a:gd name="connsiteX4" fmla="*/ 71120 w 71119"/>
                <a:gd name="connsiteY4" fmla="*/ 97790 h 110489"/>
                <a:gd name="connsiteX5" fmla="*/ 71120 w 71119"/>
                <a:gd name="connsiteY5" fmla="*/ 110490 h 110489"/>
                <a:gd name="connsiteX6" fmla="*/ 0 w 71119"/>
                <a:gd name="connsiteY6" fmla="*/ 110490 h 110489"/>
                <a:gd name="connsiteX7" fmla="*/ 50800 w 71119"/>
                <a:gd name="connsiteY7" fmla="*/ 34290 h 110489"/>
                <a:gd name="connsiteX8" fmla="*/ 29210 w 71119"/>
                <a:gd name="connsiteY8" fmla="*/ 12700 h 110489"/>
                <a:gd name="connsiteX9" fmla="*/ 6350 w 71119"/>
                <a:gd name="connsiteY9" fmla="*/ 20320 h 110489"/>
                <a:gd name="connsiteX10" fmla="*/ 6350 w 71119"/>
                <a:gd name="connsiteY10" fmla="*/ 6350 h 110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19" h="110489">
                  <a:moveTo>
                    <a:pt x="6350" y="7620"/>
                  </a:moveTo>
                  <a:cubicBezTo>
                    <a:pt x="12700" y="3810"/>
                    <a:pt x="21590" y="0"/>
                    <a:pt x="30480" y="0"/>
                  </a:cubicBezTo>
                  <a:cubicBezTo>
                    <a:pt x="52070" y="0"/>
                    <a:pt x="66040" y="13970"/>
                    <a:pt x="66040" y="34290"/>
                  </a:cubicBezTo>
                  <a:cubicBezTo>
                    <a:pt x="66040" y="54610"/>
                    <a:pt x="48260" y="74930"/>
                    <a:pt x="27940" y="97790"/>
                  </a:cubicBezTo>
                  <a:lnTo>
                    <a:pt x="71120" y="97790"/>
                  </a:lnTo>
                  <a:lnTo>
                    <a:pt x="71120" y="110490"/>
                  </a:lnTo>
                  <a:lnTo>
                    <a:pt x="0" y="110490"/>
                  </a:lnTo>
                  <a:cubicBezTo>
                    <a:pt x="33020" y="73660"/>
                    <a:pt x="50800" y="54610"/>
                    <a:pt x="50800" y="34290"/>
                  </a:cubicBezTo>
                  <a:cubicBezTo>
                    <a:pt x="50800" y="13970"/>
                    <a:pt x="43180" y="12700"/>
                    <a:pt x="29210" y="12700"/>
                  </a:cubicBezTo>
                  <a:cubicBezTo>
                    <a:pt x="15240" y="12700"/>
                    <a:pt x="11430" y="16510"/>
                    <a:pt x="6350" y="20320"/>
                  </a:cubicBezTo>
                  <a:lnTo>
                    <a:pt x="635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 292">
              <a:extLst>
                <a:ext uri="{FF2B5EF4-FFF2-40B4-BE49-F238E27FC236}">
                  <a16:creationId xmlns:a16="http://schemas.microsoft.com/office/drawing/2014/main" id="{6BAB4405-09FB-BA51-91DC-6530FB4DDED5}"/>
                </a:ext>
              </a:extLst>
            </p:cNvPr>
            <p:cNvSpPr/>
            <p:nvPr/>
          </p:nvSpPr>
          <p:spPr>
            <a:xfrm>
              <a:off x="1210310" y="5657850"/>
              <a:ext cx="53339" cy="41909"/>
            </a:xfrm>
            <a:custGeom>
              <a:avLst/>
              <a:gdLst>
                <a:gd name="connsiteX0" fmla="*/ 11430 w 53339"/>
                <a:gd name="connsiteY0" fmla="*/ 41910 h 41909"/>
                <a:gd name="connsiteX1" fmla="*/ 0 w 53339"/>
                <a:gd name="connsiteY1" fmla="*/ 41910 h 41909"/>
                <a:gd name="connsiteX2" fmla="*/ 11430 w 53339"/>
                <a:gd name="connsiteY2" fmla="*/ 0 h 41909"/>
                <a:gd name="connsiteX3" fmla="*/ 26670 w 53339"/>
                <a:gd name="connsiteY3" fmla="*/ 0 h 41909"/>
                <a:gd name="connsiteX4" fmla="*/ 11430 w 53339"/>
                <a:gd name="connsiteY4" fmla="*/ 41910 h 41909"/>
                <a:gd name="connsiteX5" fmla="*/ 38100 w 53339"/>
                <a:gd name="connsiteY5" fmla="*/ 41910 h 41909"/>
                <a:gd name="connsiteX6" fmla="*/ 26670 w 53339"/>
                <a:gd name="connsiteY6" fmla="*/ 41910 h 41909"/>
                <a:gd name="connsiteX7" fmla="*/ 38100 w 53339"/>
                <a:gd name="connsiteY7" fmla="*/ 0 h 41909"/>
                <a:gd name="connsiteX8" fmla="*/ 53340 w 53339"/>
                <a:gd name="connsiteY8" fmla="*/ 0 h 41909"/>
                <a:gd name="connsiteX9" fmla="*/ 38100 w 53339"/>
                <a:gd name="connsiteY9" fmla="*/ 41910 h 4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339" h="41909">
                  <a:moveTo>
                    <a:pt x="11430" y="41910"/>
                  </a:moveTo>
                  <a:lnTo>
                    <a:pt x="0" y="41910"/>
                  </a:lnTo>
                  <a:lnTo>
                    <a:pt x="11430" y="0"/>
                  </a:lnTo>
                  <a:lnTo>
                    <a:pt x="26670" y="0"/>
                  </a:lnTo>
                  <a:lnTo>
                    <a:pt x="11430" y="41910"/>
                  </a:lnTo>
                  <a:close/>
                  <a:moveTo>
                    <a:pt x="38100" y="41910"/>
                  </a:moveTo>
                  <a:lnTo>
                    <a:pt x="26670" y="41910"/>
                  </a:lnTo>
                  <a:lnTo>
                    <a:pt x="38100" y="0"/>
                  </a:lnTo>
                  <a:lnTo>
                    <a:pt x="53340" y="0"/>
                  </a:lnTo>
                  <a:lnTo>
                    <a:pt x="38100" y="419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 293">
              <a:extLst>
                <a:ext uri="{FF2B5EF4-FFF2-40B4-BE49-F238E27FC236}">
                  <a16:creationId xmlns:a16="http://schemas.microsoft.com/office/drawing/2014/main" id="{D67E5466-F9CA-6F39-7EF3-FDBA67559C11}"/>
                </a:ext>
              </a:extLst>
            </p:cNvPr>
            <p:cNvSpPr/>
            <p:nvPr/>
          </p:nvSpPr>
          <p:spPr>
            <a:xfrm>
              <a:off x="1266189" y="5701029"/>
              <a:ext cx="116840" cy="77470"/>
            </a:xfrm>
            <a:custGeom>
              <a:avLst/>
              <a:gdLst>
                <a:gd name="connsiteX0" fmla="*/ 81280 w 116840"/>
                <a:gd name="connsiteY0" fmla="*/ 55880 h 77470"/>
                <a:gd name="connsiteX1" fmla="*/ 101600 w 116840"/>
                <a:gd name="connsiteY1" fmla="*/ 0 h 77470"/>
                <a:gd name="connsiteX2" fmla="*/ 116840 w 116840"/>
                <a:gd name="connsiteY2" fmla="*/ 0 h 77470"/>
                <a:gd name="connsiteX3" fmla="*/ 85090 w 116840"/>
                <a:gd name="connsiteY3" fmla="*/ 77470 h 77470"/>
                <a:gd name="connsiteX4" fmla="*/ 77470 w 116840"/>
                <a:gd name="connsiteY4" fmla="*/ 77470 h 77470"/>
                <a:gd name="connsiteX5" fmla="*/ 58420 w 116840"/>
                <a:gd name="connsiteY5" fmla="*/ 25400 h 77470"/>
                <a:gd name="connsiteX6" fmla="*/ 39370 w 116840"/>
                <a:gd name="connsiteY6" fmla="*/ 77470 h 77470"/>
                <a:gd name="connsiteX7" fmla="*/ 31750 w 116840"/>
                <a:gd name="connsiteY7" fmla="*/ 77470 h 77470"/>
                <a:gd name="connsiteX8" fmla="*/ 0 w 116840"/>
                <a:gd name="connsiteY8" fmla="*/ 0 h 77470"/>
                <a:gd name="connsiteX9" fmla="*/ 15240 w 116840"/>
                <a:gd name="connsiteY9" fmla="*/ 0 h 77470"/>
                <a:gd name="connsiteX10" fmla="*/ 35560 w 116840"/>
                <a:gd name="connsiteY10" fmla="*/ 55880 h 77470"/>
                <a:gd name="connsiteX11" fmla="*/ 54610 w 116840"/>
                <a:gd name="connsiteY11" fmla="*/ 1270 h 77470"/>
                <a:gd name="connsiteX12" fmla="*/ 62230 w 116840"/>
                <a:gd name="connsiteY12" fmla="*/ 1270 h 77470"/>
                <a:gd name="connsiteX13" fmla="*/ 81280 w 116840"/>
                <a:gd name="connsiteY13" fmla="*/ 55880 h 77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840" h="77470">
                  <a:moveTo>
                    <a:pt x="81280" y="55880"/>
                  </a:moveTo>
                  <a:lnTo>
                    <a:pt x="101600" y="0"/>
                  </a:lnTo>
                  <a:lnTo>
                    <a:pt x="116840" y="0"/>
                  </a:lnTo>
                  <a:lnTo>
                    <a:pt x="85090" y="77470"/>
                  </a:lnTo>
                  <a:lnTo>
                    <a:pt x="77470" y="77470"/>
                  </a:lnTo>
                  <a:lnTo>
                    <a:pt x="58420" y="25400"/>
                  </a:lnTo>
                  <a:lnTo>
                    <a:pt x="39370" y="77470"/>
                  </a:lnTo>
                  <a:lnTo>
                    <a:pt x="31750" y="77470"/>
                  </a:lnTo>
                  <a:lnTo>
                    <a:pt x="0" y="0"/>
                  </a:lnTo>
                  <a:lnTo>
                    <a:pt x="15240" y="0"/>
                  </a:lnTo>
                  <a:lnTo>
                    <a:pt x="35560" y="55880"/>
                  </a:lnTo>
                  <a:lnTo>
                    <a:pt x="54610" y="1270"/>
                  </a:lnTo>
                  <a:lnTo>
                    <a:pt x="62230" y="1270"/>
                  </a:lnTo>
                  <a:lnTo>
                    <a:pt x="81280" y="558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 294">
              <a:extLst>
                <a:ext uri="{FF2B5EF4-FFF2-40B4-BE49-F238E27FC236}">
                  <a16:creationId xmlns:a16="http://schemas.microsoft.com/office/drawing/2014/main" id="{B8FC0125-65D0-EA9A-278F-4933C722497F}"/>
                </a:ext>
              </a:extLst>
            </p:cNvPr>
            <p:cNvSpPr/>
            <p:nvPr/>
          </p:nvSpPr>
          <p:spPr>
            <a:xfrm>
              <a:off x="1426210" y="5668009"/>
              <a:ext cx="93979" cy="110490"/>
            </a:xfrm>
            <a:custGeom>
              <a:avLst/>
              <a:gdLst>
                <a:gd name="connsiteX0" fmla="*/ 93980 w 93979"/>
                <a:gd name="connsiteY0" fmla="*/ 0 h 110490"/>
                <a:gd name="connsiteX1" fmla="*/ 55880 w 93979"/>
                <a:gd name="connsiteY1" fmla="*/ 54610 h 110490"/>
                <a:gd name="connsiteX2" fmla="*/ 93980 w 93979"/>
                <a:gd name="connsiteY2" fmla="*/ 110490 h 110490"/>
                <a:gd name="connsiteX3" fmla="*/ 77470 w 93979"/>
                <a:gd name="connsiteY3" fmla="*/ 110490 h 110490"/>
                <a:gd name="connsiteX4" fmla="*/ 46990 w 93979"/>
                <a:gd name="connsiteY4" fmla="*/ 66040 h 110490"/>
                <a:gd name="connsiteX5" fmla="*/ 16510 w 93979"/>
                <a:gd name="connsiteY5" fmla="*/ 110490 h 110490"/>
                <a:gd name="connsiteX6" fmla="*/ 0 w 93979"/>
                <a:gd name="connsiteY6" fmla="*/ 110490 h 110490"/>
                <a:gd name="connsiteX7" fmla="*/ 38100 w 93979"/>
                <a:gd name="connsiteY7" fmla="*/ 54610 h 110490"/>
                <a:gd name="connsiteX8" fmla="*/ 0 w 93979"/>
                <a:gd name="connsiteY8" fmla="*/ 0 h 110490"/>
                <a:gd name="connsiteX9" fmla="*/ 16510 w 93979"/>
                <a:gd name="connsiteY9" fmla="*/ 0 h 110490"/>
                <a:gd name="connsiteX10" fmla="*/ 45720 w 93979"/>
                <a:gd name="connsiteY10" fmla="*/ 43180 h 110490"/>
                <a:gd name="connsiteX11" fmla="*/ 74930 w 93979"/>
                <a:gd name="connsiteY11" fmla="*/ 0 h 110490"/>
                <a:gd name="connsiteX12" fmla="*/ 91440 w 93979"/>
                <a:gd name="connsiteY12" fmla="*/ 0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979" h="110490">
                  <a:moveTo>
                    <a:pt x="93980" y="0"/>
                  </a:moveTo>
                  <a:lnTo>
                    <a:pt x="55880" y="54610"/>
                  </a:lnTo>
                  <a:lnTo>
                    <a:pt x="93980" y="110490"/>
                  </a:lnTo>
                  <a:lnTo>
                    <a:pt x="77470" y="110490"/>
                  </a:lnTo>
                  <a:lnTo>
                    <a:pt x="46990" y="66040"/>
                  </a:lnTo>
                  <a:lnTo>
                    <a:pt x="16510" y="110490"/>
                  </a:lnTo>
                  <a:lnTo>
                    <a:pt x="0" y="110490"/>
                  </a:lnTo>
                  <a:lnTo>
                    <a:pt x="38100" y="54610"/>
                  </a:lnTo>
                  <a:lnTo>
                    <a:pt x="0" y="0"/>
                  </a:lnTo>
                  <a:lnTo>
                    <a:pt x="16510" y="0"/>
                  </a:lnTo>
                  <a:lnTo>
                    <a:pt x="45720" y="43180"/>
                  </a:lnTo>
                  <a:lnTo>
                    <a:pt x="74930" y="0"/>
                  </a:lnTo>
                  <a:lnTo>
                    <a:pt x="9144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 295">
              <a:extLst>
                <a:ext uri="{FF2B5EF4-FFF2-40B4-BE49-F238E27FC236}">
                  <a16:creationId xmlns:a16="http://schemas.microsoft.com/office/drawing/2014/main" id="{3419A1D3-E1E7-4601-5A20-F6BABE54DD32}"/>
                </a:ext>
              </a:extLst>
            </p:cNvPr>
            <p:cNvSpPr/>
            <p:nvPr/>
          </p:nvSpPr>
          <p:spPr>
            <a:xfrm>
              <a:off x="1572260" y="5668009"/>
              <a:ext cx="29209" cy="109220"/>
            </a:xfrm>
            <a:custGeom>
              <a:avLst/>
              <a:gdLst>
                <a:gd name="connsiteX0" fmla="*/ 29210 w 29209"/>
                <a:gd name="connsiteY0" fmla="*/ 0 h 109220"/>
                <a:gd name="connsiteX1" fmla="*/ 29210 w 29209"/>
                <a:gd name="connsiteY1" fmla="*/ 109220 h 109220"/>
                <a:gd name="connsiteX2" fmla="*/ 13970 w 29209"/>
                <a:gd name="connsiteY2" fmla="*/ 109220 h 109220"/>
                <a:gd name="connsiteX3" fmla="*/ 13970 w 29209"/>
                <a:gd name="connsiteY3" fmla="*/ 12700 h 109220"/>
                <a:gd name="connsiteX4" fmla="*/ 0 w 29209"/>
                <a:gd name="connsiteY4" fmla="*/ 12700 h 109220"/>
                <a:gd name="connsiteX5" fmla="*/ 0 w 29209"/>
                <a:gd name="connsiteY5" fmla="*/ 0 h 109220"/>
                <a:gd name="connsiteX6" fmla="*/ 27940 w 29209"/>
                <a:gd name="connsiteY6" fmla="*/ 0 h 109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209" h="109220">
                  <a:moveTo>
                    <a:pt x="29210" y="0"/>
                  </a:moveTo>
                  <a:lnTo>
                    <a:pt x="29210" y="109220"/>
                  </a:lnTo>
                  <a:lnTo>
                    <a:pt x="13970" y="109220"/>
                  </a:lnTo>
                  <a:lnTo>
                    <a:pt x="13970" y="12700"/>
                  </a:lnTo>
                  <a:lnTo>
                    <a:pt x="0" y="12700"/>
                  </a:lnTo>
                  <a:lnTo>
                    <a:pt x="0" y="0"/>
                  </a:lnTo>
                  <a:lnTo>
                    <a:pt x="2794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 296">
              <a:extLst>
                <a:ext uri="{FF2B5EF4-FFF2-40B4-BE49-F238E27FC236}">
                  <a16:creationId xmlns:a16="http://schemas.microsoft.com/office/drawing/2014/main" id="{DECEBB08-A6AD-61F0-891D-4C1A8FFB70D2}"/>
                </a:ext>
              </a:extLst>
            </p:cNvPr>
            <p:cNvSpPr/>
            <p:nvPr/>
          </p:nvSpPr>
          <p:spPr>
            <a:xfrm>
              <a:off x="1631950" y="5761990"/>
              <a:ext cx="17779" cy="17779"/>
            </a:xfrm>
            <a:custGeom>
              <a:avLst/>
              <a:gdLst>
                <a:gd name="connsiteX0" fmla="*/ 8890 w 17779"/>
                <a:gd name="connsiteY0" fmla="*/ 0 h 17779"/>
                <a:gd name="connsiteX1" fmla="*/ 17780 w 17779"/>
                <a:gd name="connsiteY1" fmla="*/ 8890 h 17779"/>
                <a:gd name="connsiteX2" fmla="*/ 8890 w 17779"/>
                <a:gd name="connsiteY2" fmla="*/ 17780 h 17779"/>
                <a:gd name="connsiteX3" fmla="*/ 0 w 17779"/>
                <a:gd name="connsiteY3" fmla="*/ 8890 h 17779"/>
                <a:gd name="connsiteX4" fmla="*/ 8890 w 17779"/>
                <a:gd name="connsiteY4" fmla="*/ 0 h 17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79" h="17779">
                  <a:moveTo>
                    <a:pt x="8890" y="0"/>
                  </a:moveTo>
                  <a:cubicBezTo>
                    <a:pt x="13970" y="0"/>
                    <a:pt x="17780" y="3810"/>
                    <a:pt x="17780" y="8890"/>
                  </a:cubicBezTo>
                  <a:cubicBezTo>
                    <a:pt x="17780" y="13970"/>
                    <a:pt x="13970" y="17780"/>
                    <a:pt x="889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0"/>
                    <a:pt x="3810" y="0"/>
                    <a:pt x="889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 297">
              <a:extLst>
                <a:ext uri="{FF2B5EF4-FFF2-40B4-BE49-F238E27FC236}">
                  <a16:creationId xmlns:a16="http://schemas.microsoft.com/office/drawing/2014/main" id="{7A6619E3-5793-D647-FE0E-B55C61593208}"/>
                </a:ext>
              </a:extLst>
            </p:cNvPr>
            <p:cNvSpPr/>
            <p:nvPr/>
          </p:nvSpPr>
          <p:spPr>
            <a:xfrm>
              <a:off x="1662429" y="5665470"/>
              <a:ext cx="71120" cy="110489"/>
            </a:xfrm>
            <a:custGeom>
              <a:avLst/>
              <a:gdLst>
                <a:gd name="connsiteX0" fmla="*/ 6350 w 71120"/>
                <a:gd name="connsiteY0" fmla="*/ 7620 h 110489"/>
                <a:gd name="connsiteX1" fmla="*/ 30480 w 71120"/>
                <a:gd name="connsiteY1" fmla="*/ 0 h 110489"/>
                <a:gd name="connsiteX2" fmla="*/ 66040 w 71120"/>
                <a:gd name="connsiteY2" fmla="*/ 34290 h 110489"/>
                <a:gd name="connsiteX3" fmla="*/ 27940 w 71120"/>
                <a:gd name="connsiteY3" fmla="*/ 97790 h 110489"/>
                <a:gd name="connsiteX4" fmla="*/ 71120 w 71120"/>
                <a:gd name="connsiteY4" fmla="*/ 97790 h 110489"/>
                <a:gd name="connsiteX5" fmla="*/ 71120 w 71120"/>
                <a:gd name="connsiteY5" fmla="*/ 110490 h 110489"/>
                <a:gd name="connsiteX6" fmla="*/ 0 w 71120"/>
                <a:gd name="connsiteY6" fmla="*/ 110490 h 110489"/>
                <a:gd name="connsiteX7" fmla="*/ 50800 w 71120"/>
                <a:gd name="connsiteY7" fmla="*/ 34290 h 110489"/>
                <a:gd name="connsiteX8" fmla="*/ 29210 w 71120"/>
                <a:gd name="connsiteY8" fmla="*/ 12700 h 110489"/>
                <a:gd name="connsiteX9" fmla="*/ 6350 w 71120"/>
                <a:gd name="connsiteY9" fmla="*/ 20320 h 110489"/>
                <a:gd name="connsiteX10" fmla="*/ 6350 w 71120"/>
                <a:gd name="connsiteY10" fmla="*/ 6350 h 110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20" h="110489">
                  <a:moveTo>
                    <a:pt x="6350" y="7620"/>
                  </a:moveTo>
                  <a:cubicBezTo>
                    <a:pt x="12700" y="3810"/>
                    <a:pt x="21590" y="0"/>
                    <a:pt x="30480" y="0"/>
                  </a:cubicBezTo>
                  <a:cubicBezTo>
                    <a:pt x="52070" y="0"/>
                    <a:pt x="66040" y="13970"/>
                    <a:pt x="66040" y="34290"/>
                  </a:cubicBezTo>
                  <a:cubicBezTo>
                    <a:pt x="66040" y="54610"/>
                    <a:pt x="48260" y="74930"/>
                    <a:pt x="27940" y="97790"/>
                  </a:cubicBezTo>
                  <a:lnTo>
                    <a:pt x="71120" y="97790"/>
                  </a:lnTo>
                  <a:lnTo>
                    <a:pt x="71120" y="110490"/>
                  </a:lnTo>
                  <a:lnTo>
                    <a:pt x="0" y="110490"/>
                  </a:lnTo>
                  <a:cubicBezTo>
                    <a:pt x="33020" y="73660"/>
                    <a:pt x="50800" y="54610"/>
                    <a:pt x="50800" y="34290"/>
                  </a:cubicBezTo>
                  <a:cubicBezTo>
                    <a:pt x="50800" y="13970"/>
                    <a:pt x="43180" y="12700"/>
                    <a:pt x="29210" y="12700"/>
                  </a:cubicBezTo>
                  <a:cubicBezTo>
                    <a:pt x="15240" y="12700"/>
                    <a:pt x="11430" y="16510"/>
                    <a:pt x="6350" y="20320"/>
                  </a:cubicBezTo>
                  <a:lnTo>
                    <a:pt x="635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 298">
              <a:extLst>
                <a:ext uri="{FF2B5EF4-FFF2-40B4-BE49-F238E27FC236}">
                  <a16:creationId xmlns:a16="http://schemas.microsoft.com/office/drawing/2014/main" id="{5F98CA01-F025-55F2-4310-29F3BF921A2B}"/>
                </a:ext>
              </a:extLst>
            </p:cNvPr>
            <p:cNvSpPr/>
            <p:nvPr/>
          </p:nvSpPr>
          <p:spPr>
            <a:xfrm>
              <a:off x="1753870" y="5668009"/>
              <a:ext cx="74929" cy="111760"/>
            </a:xfrm>
            <a:custGeom>
              <a:avLst/>
              <a:gdLst>
                <a:gd name="connsiteX0" fmla="*/ 74930 w 74929"/>
                <a:gd name="connsiteY0" fmla="*/ 74930 h 111760"/>
                <a:gd name="connsiteX1" fmla="*/ 36830 w 74929"/>
                <a:gd name="connsiteY1" fmla="*/ 111760 h 111760"/>
                <a:gd name="connsiteX2" fmla="*/ 0 w 74929"/>
                <a:gd name="connsiteY2" fmla="*/ 74930 h 111760"/>
                <a:gd name="connsiteX3" fmla="*/ 44450 w 74929"/>
                <a:gd name="connsiteY3" fmla="*/ 0 h 111760"/>
                <a:gd name="connsiteX4" fmla="*/ 63500 w 74929"/>
                <a:gd name="connsiteY4" fmla="*/ 0 h 111760"/>
                <a:gd name="connsiteX5" fmla="*/ 22860 w 74929"/>
                <a:gd name="connsiteY5" fmla="*/ 44450 h 111760"/>
                <a:gd name="connsiteX6" fmla="*/ 39370 w 74929"/>
                <a:gd name="connsiteY6" fmla="*/ 38100 h 111760"/>
                <a:gd name="connsiteX7" fmla="*/ 74930 w 74929"/>
                <a:gd name="connsiteY7" fmla="*/ 73660 h 111760"/>
                <a:gd name="connsiteX8" fmla="*/ 62230 w 74929"/>
                <a:gd name="connsiteY8" fmla="*/ 74930 h 111760"/>
                <a:gd name="connsiteX9" fmla="*/ 38100 w 74929"/>
                <a:gd name="connsiteY9" fmla="*/ 50800 h 111760"/>
                <a:gd name="connsiteX10" fmla="*/ 13970 w 74929"/>
                <a:gd name="connsiteY10" fmla="*/ 74930 h 111760"/>
                <a:gd name="connsiteX11" fmla="*/ 38100 w 74929"/>
                <a:gd name="connsiteY11" fmla="*/ 99060 h 111760"/>
                <a:gd name="connsiteX12" fmla="*/ 62230 w 74929"/>
                <a:gd name="connsiteY12" fmla="*/ 74930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4929" h="111760">
                  <a:moveTo>
                    <a:pt x="74930" y="74930"/>
                  </a:moveTo>
                  <a:cubicBezTo>
                    <a:pt x="74930" y="96520"/>
                    <a:pt x="58420" y="111760"/>
                    <a:pt x="36830" y="111760"/>
                  </a:cubicBezTo>
                  <a:cubicBezTo>
                    <a:pt x="15240" y="111760"/>
                    <a:pt x="0" y="96520"/>
                    <a:pt x="0" y="74930"/>
                  </a:cubicBezTo>
                  <a:cubicBezTo>
                    <a:pt x="0" y="53340"/>
                    <a:pt x="25400" y="15240"/>
                    <a:pt x="44450" y="0"/>
                  </a:cubicBezTo>
                  <a:lnTo>
                    <a:pt x="63500" y="0"/>
                  </a:lnTo>
                  <a:cubicBezTo>
                    <a:pt x="44450" y="13970"/>
                    <a:pt x="29210" y="31750"/>
                    <a:pt x="22860" y="44450"/>
                  </a:cubicBezTo>
                  <a:cubicBezTo>
                    <a:pt x="25400" y="41910"/>
                    <a:pt x="30480" y="38100"/>
                    <a:pt x="39370" y="38100"/>
                  </a:cubicBezTo>
                  <a:cubicBezTo>
                    <a:pt x="60960" y="38100"/>
                    <a:pt x="74930" y="54610"/>
                    <a:pt x="74930" y="73660"/>
                  </a:cubicBezTo>
                  <a:close/>
                  <a:moveTo>
                    <a:pt x="62230" y="74930"/>
                  </a:moveTo>
                  <a:cubicBezTo>
                    <a:pt x="62230" y="60960"/>
                    <a:pt x="52070" y="50800"/>
                    <a:pt x="38100" y="50800"/>
                  </a:cubicBezTo>
                  <a:cubicBezTo>
                    <a:pt x="24130" y="50800"/>
                    <a:pt x="13970" y="60960"/>
                    <a:pt x="13970" y="74930"/>
                  </a:cubicBezTo>
                  <a:cubicBezTo>
                    <a:pt x="13970" y="88900"/>
                    <a:pt x="24130" y="99060"/>
                    <a:pt x="38100" y="99060"/>
                  </a:cubicBezTo>
                  <a:cubicBezTo>
                    <a:pt x="52070" y="99060"/>
                    <a:pt x="62230" y="88900"/>
                    <a:pt x="62230" y="749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 299">
              <a:extLst>
                <a:ext uri="{FF2B5EF4-FFF2-40B4-BE49-F238E27FC236}">
                  <a16:creationId xmlns:a16="http://schemas.microsoft.com/office/drawing/2014/main" id="{15390E42-1834-3F60-79B2-00351B230FAD}"/>
                </a:ext>
              </a:extLst>
            </p:cNvPr>
            <p:cNvSpPr/>
            <p:nvPr/>
          </p:nvSpPr>
          <p:spPr>
            <a:xfrm>
              <a:off x="1842770" y="5657850"/>
              <a:ext cx="52069" cy="41909"/>
            </a:xfrm>
            <a:custGeom>
              <a:avLst/>
              <a:gdLst>
                <a:gd name="connsiteX0" fmla="*/ 11430 w 52069"/>
                <a:gd name="connsiteY0" fmla="*/ 41910 h 41909"/>
                <a:gd name="connsiteX1" fmla="*/ 0 w 52069"/>
                <a:gd name="connsiteY1" fmla="*/ 41910 h 41909"/>
                <a:gd name="connsiteX2" fmla="*/ 11430 w 52069"/>
                <a:gd name="connsiteY2" fmla="*/ 0 h 41909"/>
                <a:gd name="connsiteX3" fmla="*/ 26670 w 52069"/>
                <a:gd name="connsiteY3" fmla="*/ 0 h 41909"/>
                <a:gd name="connsiteX4" fmla="*/ 11430 w 52069"/>
                <a:gd name="connsiteY4" fmla="*/ 41910 h 41909"/>
                <a:gd name="connsiteX5" fmla="*/ 36830 w 52069"/>
                <a:gd name="connsiteY5" fmla="*/ 41910 h 41909"/>
                <a:gd name="connsiteX6" fmla="*/ 25400 w 52069"/>
                <a:gd name="connsiteY6" fmla="*/ 41910 h 41909"/>
                <a:gd name="connsiteX7" fmla="*/ 36830 w 52069"/>
                <a:gd name="connsiteY7" fmla="*/ 0 h 41909"/>
                <a:gd name="connsiteX8" fmla="*/ 52070 w 52069"/>
                <a:gd name="connsiteY8" fmla="*/ 0 h 41909"/>
                <a:gd name="connsiteX9" fmla="*/ 36830 w 52069"/>
                <a:gd name="connsiteY9" fmla="*/ 41910 h 4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069" h="41909">
                  <a:moveTo>
                    <a:pt x="11430" y="41910"/>
                  </a:moveTo>
                  <a:lnTo>
                    <a:pt x="0" y="41910"/>
                  </a:lnTo>
                  <a:lnTo>
                    <a:pt x="11430" y="0"/>
                  </a:lnTo>
                  <a:lnTo>
                    <a:pt x="26670" y="0"/>
                  </a:lnTo>
                  <a:lnTo>
                    <a:pt x="11430" y="41910"/>
                  </a:lnTo>
                  <a:close/>
                  <a:moveTo>
                    <a:pt x="36830" y="41910"/>
                  </a:moveTo>
                  <a:lnTo>
                    <a:pt x="25400" y="41910"/>
                  </a:lnTo>
                  <a:lnTo>
                    <a:pt x="36830" y="0"/>
                  </a:lnTo>
                  <a:lnTo>
                    <a:pt x="52070" y="0"/>
                  </a:lnTo>
                  <a:lnTo>
                    <a:pt x="36830" y="419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 300">
              <a:extLst>
                <a:ext uri="{FF2B5EF4-FFF2-40B4-BE49-F238E27FC236}">
                  <a16:creationId xmlns:a16="http://schemas.microsoft.com/office/drawing/2014/main" id="{A5E5B294-1BC0-56B8-0310-34B60A4EB02A}"/>
                </a:ext>
              </a:extLst>
            </p:cNvPr>
            <p:cNvSpPr/>
            <p:nvPr/>
          </p:nvSpPr>
          <p:spPr>
            <a:xfrm>
              <a:off x="1911350" y="5668009"/>
              <a:ext cx="69850" cy="111760"/>
            </a:xfrm>
            <a:custGeom>
              <a:avLst/>
              <a:gdLst>
                <a:gd name="connsiteX0" fmla="*/ 0 w 69850"/>
                <a:gd name="connsiteY0" fmla="*/ 0 h 111760"/>
                <a:gd name="connsiteX1" fmla="*/ 13970 w 69850"/>
                <a:gd name="connsiteY1" fmla="*/ 0 h 111760"/>
                <a:gd name="connsiteX2" fmla="*/ 13970 w 69850"/>
                <a:gd name="connsiteY2" fmla="*/ 41910 h 111760"/>
                <a:gd name="connsiteX3" fmla="*/ 13970 w 69850"/>
                <a:gd name="connsiteY3" fmla="*/ 49530 h 111760"/>
                <a:gd name="connsiteX4" fmla="*/ 13970 w 69850"/>
                <a:gd name="connsiteY4" fmla="*/ 49530 h 111760"/>
                <a:gd name="connsiteX5" fmla="*/ 43180 w 69850"/>
                <a:gd name="connsiteY5" fmla="*/ 31750 h 111760"/>
                <a:gd name="connsiteX6" fmla="*/ 69850 w 69850"/>
                <a:gd name="connsiteY6" fmla="*/ 62230 h 111760"/>
                <a:gd name="connsiteX7" fmla="*/ 69850 w 69850"/>
                <a:gd name="connsiteY7" fmla="*/ 110490 h 111760"/>
                <a:gd name="connsiteX8" fmla="*/ 55880 w 69850"/>
                <a:gd name="connsiteY8" fmla="*/ 110490 h 111760"/>
                <a:gd name="connsiteX9" fmla="*/ 55880 w 69850"/>
                <a:gd name="connsiteY9" fmla="*/ 66040 h 111760"/>
                <a:gd name="connsiteX10" fmla="*/ 41910 w 69850"/>
                <a:gd name="connsiteY10" fmla="*/ 45720 h 111760"/>
                <a:gd name="connsiteX11" fmla="*/ 16510 w 69850"/>
                <a:gd name="connsiteY11" fmla="*/ 73660 h 111760"/>
                <a:gd name="connsiteX12" fmla="*/ 16510 w 69850"/>
                <a:gd name="connsiteY12" fmla="*/ 111760 h 111760"/>
                <a:gd name="connsiteX13" fmla="*/ 2540 w 69850"/>
                <a:gd name="connsiteY13" fmla="*/ 111760 h 111760"/>
                <a:gd name="connsiteX14" fmla="*/ 2540 w 69850"/>
                <a:gd name="connsiteY14" fmla="*/ 2540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9850" h="111760">
                  <a:moveTo>
                    <a:pt x="0" y="0"/>
                  </a:moveTo>
                  <a:lnTo>
                    <a:pt x="13970" y="0"/>
                  </a:lnTo>
                  <a:lnTo>
                    <a:pt x="13970" y="41910"/>
                  </a:lnTo>
                  <a:cubicBezTo>
                    <a:pt x="13970" y="45720"/>
                    <a:pt x="13970" y="48260"/>
                    <a:pt x="13970" y="49530"/>
                  </a:cubicBezTo>
                  <a:lnTo>
                    <a:pt x="13970" y="49530"/>
                  </a:lnTo>
                  <a:cubicBezTo>
                    <a:pt x="17780" y="43180"/>
                    <a:pt x="26670" y="31750"/>
                    <a:pt x="43180" y="31750"/>
                  </a:cubicBezTo>
                  <a:cubicBezTo>
                    <a:pt x="59690" y="31750"/>
                    <a:pt x="69850" y="43180"/>
                    <a:pt x="69850" y="62230"/>
                  </a:cubicBezTo>
                  <a:lnTo>
                    <a:pt x="69850" y="110490"/>
                  </a:lnTo>
                  <a:lnTo>
                    <a:pt x="55880" y="110490"/>
                  </a:lnTo>
                  <a:lnTo>
                    <a:pt x="55880" y="66040"/>
                  </a:lnTo>
                  <a:cubicBezTo>
                    <a:pt x="55880" y="55880"/>
                    <a:pt x="54610" y="45720"/>
                    <a:pt x="41910" y="45720"/>
                  </a:cubicBezTo>
                  <a:cubicBezTo>
                    <a:pt x="29210" y="45720"/>
                    <a:pt x="16510" y="57150"/>
                    <a:pt x="16510" y="73660"/>
                  </a:cubicBezTo>
                  <a:lnTo>
                    <a:pt x="16510" y="111760"/>
                  </a:lnTo>
                  <a:lnTo>
                    <a:pt x="2540" y="111760"/>
                  </a:lnTo>
                  <a:lnTo>
                    <a:pt x="25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 301">
              <a:extLst>
                <a:ext uri="{FF2B5EF4-FFF2-40B4-BE49-F238E27FC236}">
                  <a16:creationId xmlns:a16="http://schemas.microsoft.com/office/drawing/2014/main" id="{74010A48-4372-DA22-621F-7E017F295892}"/>
                </a:ext>
              </a:extLst>
            </p:cNvPr>
            <p:cNvSpPr/>
            <p:nvPr/>
          </p:nvSpPr>
          <p:spPr>
            <a:xfrm>
              <a:off x="2042160" y="5657850"/>
              <a:ext cx="31750" cy="129540"/>
            </a:xfrm>
            <a:custGeom>
              <a:avLst/>
              <a:gdLst>
                <a:gd name="connsiteX0" fmla="*/ 0 w 31750"/>
                <a:gd name="connsiteY0" fmla="*/ 64770 h 129540"/>
                <a:gd name="connsiteX1" fmla="*/ 16510 w 31750"/>
                <a:gd name="connsiteY1" fmla="*/ 0 h 129540"/>
                <a:gd name="connsiteX2" fmla="*/ 31750 w 31750"/>
                <a:gd name="connsiteY2" fmla="*/ 0 h 129540"/>
                <a:gd name="connsiteX3" fmla="*/ 13970 w 31750"/>
                <a:gd name="connsiteY3" fmla="*/ 64770 h 129540"/>
                <a:gd name="connsiteX4" fmla="*/ 31750 w 31750"/>
                <a:gd name="connsiteY4" fmla="*/ 129540 h 129540"/>
                <a:gd name="connsiteX5" fmla="*/ 16510 w 31750"/>
                <a:gd name="connsiteY5" fmla="*/ 129540 h 129540"/>
                <a:gd name="connsiteX6" fmla="*/ 0 w 31750"/>
                <a:gd name="connsiteY6" fmla="*/ 64770 h 12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50" h="129540">
                  <a:moveTo>
                    <a:pt x="0" y="64770"/>
                  </a:moveTo>
                  <a:cubicBezTo>
                    <a:pt x="0" y="40640"/>
                    <a:pt x="6350" y="17780"/>
                    <a:pt x="16510" y="0"/>
                  </a:cubicBezTo>
                  <a:lnTo>
                    <a:pt x="31750" y="0"/>
                  </a:lnTo>
                  <a:cubicBezTo>
                    <a:pt x="20320" y="19050"/>
                    <a:pt x="13970" y="41910"/>
                    <a:pt x="13970" y="64770"/>
                  </a:cubicBezTo>
                  <a:cubicBezTo>
                    <a:pt x="13970" y="87630"/>
                    <a:pt x="20320" y="111760"/>
                    <a:pt x="31750" y="129540"/>
                  </a:cubicBezTo>
                  <a:lnTo>
                    <a:pt x="16510" y="129540"/>
                  </a:lnTo>
                  <a:cubicBezTo>
                    <a:pt x="6350" y="111760"/>
                    <a:pt x="0" y="88900"/>
                    <a:pt x="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 302">
              <a:extLst>
                <a:ext uri="{FF2B5EF4-FFF2-40B4-BE49-F238E27FC236}">
                  <a16:creationId xmlns:a16="http://schemas.microsoft.com/office/drawing/2014/main" id="{317F5CA5-6BF9-296B-5ECC-EABA4F11881E}"/>
                </a:ext>
              </a:extLst>
            </p:cNvPr>
            <p:cNvSpPr/>
            <p:nvPr/>
          </p:nvSpPr>
          <p:spPr>
            <a:xfrm>
              <a:off x="2089150" y="5666740"/>
              <a:ext cx="66039" cy="110489"/>
            </a:xfrm>
            <a:custGeom>
              <a:avLst/>
              <a:gdLst>
                <a:gd name="connsiteX0" fmla="*/ 1270 w 66039"/>
                <a:gd name="connsiteY0" fmla="*/ 91440 h 110489"/>
                <a:gd name="connsiteX1" fmla="*/ 25400 w 66039"/>
                <a:gd name="connsiteY1" fmla="*/ 99060 h 110489"/>
                <a:gd name="connsiteX2" fmla="*/ 50800 w 66039"/>
                <a:gd name="connsiteY2" fmla="*/ 76200 h 110489"/>
                <a:gd name="connsiteX3" fmla="*/ 25400 w 66039"/>
                <a:gd name="connsiteY3" fmla="*/ 53340 h 110489"/>
                <a:gd name="connsiteX4" fmla="*/ 3810 w 66039"/>
                <a:gd name="connsiteY4" fmla="*/ 57150 h 110489"/>
                <a:gd name="connsiteX5" fmla="*/ 6350 w 66039"/>
                <a:gd name="connsiteY5" fmla="*/ 0 h 110489"/>
                <a:gd name="connsiteX6" fmla="*/ 59690 w 66039"/>
                <a:gd name="connsiteY6" fmla="*/ 0 h 110489"/>
                <a:gd name="connsiteX7" fmla="*/ 59690 w 66039"/>
                <a:gd name="connsiteY7" fmla="*/ 12700 h 110489"/>
                <a:gd name="connsiteX8" fmla="*/ 19050 w 66039"/>
                <a:gd name="connsiteY8" fmla="*/ 12700 h 110489"/>
                <a:gd name="connsiteX9" fmla="*/ 19050 w 66039"/>
                <a:gd name="connsiteY9" fmla="*/ 43180 h 110489"/>
                <a:gd name="connsiteX10" fmla="*/ 30480 w 66039"/>
                <a:gd name="connsiteY10" fmla="*/ 40640 h 110489"/>
                <a:gd name="connsiteX11" fmla="*/ 66040 w 66039"/>
                <a:gd name="connsiteY11" fmla="*/ 76200 h 110489"/>
                <a:gd name="connsiteX12" fmla="*/ 26670 w 66039"/>
                <a:gd name="connsiteY12" fmla="*/ 110490 h 110489"/>
                <a:gd name="connsiteX13" fmla="*/ 0 w 66039"/>
                <a:gd name="connsiteY13" fmla="*/ 102870 h 110489"/>
                <a:gd name="connsiteX14" fmla="*/ 0 w 66039"/>
                <a:gd name="connsiteY14" fmla="*/ 88900 h 110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039" h="110489">
                  <a:moveTo>
                    <a:pt x="1270" y="91440"/>
                  </a:moveTo>
                  <a:cubicBezTo>
                    <a:pt x="7620" y="95250"/>
                    <a:pt x="15240" y="99060"/>
                    <a:pt x="25400" y="99060"/>
                  </a:cubicBezTo>
                  <a:cubicBezTo>
                    <a:pt x="40640" y="99060"/>
                    <a:pt x="50800" y="90170"/>
                    <a:pt x="50800" y="76200"/>
                  </a:cubicBezTo>
                  <a:cubicBezTo>
                    <a:pt x="50800" y="62230"/>
                    <a:pt x="39370" y="53340"/>
                    <a:pt x="25400" y="53340"/>
                  </a:cubicBezTo>
                  <a:cubicBezTo>
                    <a:pt x="11430" y="53340"/>
                    <a:pt x="6350" y="57150"/>
                    <a:pt x="3810" y="57150"/>
                  </a:cubicBezTo>
                  <a:lnTo>
                    <a:pt x="6350" y="0"/>
                  </a:lnTo>
                  <a:lnTo>
                    <a:pt x="59690" y="0"/>
                  </a:lnTo>
                  <a:lnTo>
                    <a:pt x="59690" y="12700"/>
                  </a:lnTo>
                  <a:lnTo>
                    <a:pt x="19050" y="12700"/>
                  </a:lnTo>
                  <a:lnTo>
                    <a:pt x="19050" y="43180"/>
                  </a:lnTo>
                  <a:cubicBezTo>
                    <a:pt x="19050" y="43180"/>
                    <a:pt x="24130" y="40640"/>
                    <a:pt x="30480" y="40640"/>
                  </a:cubicBezTo>
                  <a:cubicBezTo>
                    <a:pt x="50800" y="40640"/>
                    <a:pt x="66040" y="54610"/>
                    <a:pt x="66040" y="76200"/>
                  </a:cubicBezTo>
                  <a:cubicBezTo>
                    <a:pt x="66040" y="97790"/>
                    <a:pt x="49530" y="110490"/>
                    <a:pt x="26670" y="110490"/>
                  </a:cubicBezTo>
                  <a:cubicBezTo>
                    <a:pt x="3810" y="110490"/>
                    <a:pt x="6350" y="107950"/>
                    <a:pt x="0" y="102870"/>
                  </a:cubicBezTo>
                  <a:lnTo>
                    <a:pt x="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 303">
              <a:extLst>
                <a:ext uri="{FF2B5EF4-FFF2-40B4-BE49-F238E27FC236}">
                  <a16:creationId xmlns:a16="http://schemas.microsoft.com/office/drawing/2014/main" id="{616E3EA2-94D7-E17A-47BF-75DAC89CFF08}"/>
                </a:ext>
              </a:extLst>
            </p:cNvPr>
            <p:cNvSpPr/>
            <p:nvPr/>
          </p:nvSpPr>
          <p:spPr>
            <a:xfrm>
              <a:off x="2172970" y="5665470"/>
              <a:ext cx="83819" cy="114300"/>
            </a:xfrm>
            <a:custGeom>
              <a:avLst/>
              <a:gdLst>
                <a:gd name="connsiteX0" fmla="*/ 41910 w 83819"/>
                <a:gd name="connsiteY0" fmla="*/ 0 h 114300"/>
                <a:gd name="connsiteX1" fmla="*/ 83820 w 83819"/>
                <a:gd name="connsiteY1" fmla="*/ 57150 h 114300"/>
                <a:gd name="connsiteX2" fmla="*/ 41910 w 83819"/>
                <a:gd name="connsiteY2" fmla="*/ 114300 h 114300"/>
                <a:gd name="connsiteX3" fmla="*/ 0 w 83819"/>
                <a:gd name="connsiteY3" fmla="*/ 57150 h 114300"/>
                <a:gd name="connsiteX4" fmla="*/ 41910 w 83819"/>
                <a:gd name="connsiteY4" fmla="*/ 0 h 114300"/>
                <a:gd name="connsiteX5" fmla="*/ 41910 w 83819"/>
                <a:gd name="connsiteY5" fmla="*/ 100330 h 114300"/>
                <a:gd name="connsiteX6" fmla="*/ 68580 w 83819"/>
                <a:gd name="connsiteY6" fmla="*/ 57150 h 114300"/>
                <a:gd name="connsiteX7" fmla="*/ 41910 w 83819"/>
                <a:gd name="connsiteY7" fmla="*/ 13970 h 114300"/>
                <a:gd name="connsiteX8" fmla="*/ 15240 w 83819"/>
                <a:gd name="connsiteY8" fmla="*/ 57150 h 114300"/>
                <a:gd name="connsiteX9" fmla="*/ 41910 w 83819"/>
                <a:gd name="connsiteY9" fmla="*/ 10033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819" h="114300">
                  <a:moveTo>
                    <a:pt x="41910" y="0"/>
                  </a:moveTo>
                  <a:cubicBezTo>
                    <a:pt x="67310" y="0"/>
                    <a:pt x="83820" y="24130"/>
                    <a:pt x="83820" y="57150"/>
                  </a:cubicBezTo>
                  <a:cubicBezTo>
                    <a:pt x="83820" y="90170"/>
                    <a:pt x="67310" y="114300"/>
                    <a:pt x="41910" y="114300"/>
                  </a:cubicBezTo>
                  <a:cubicBezTo>
                    <a:pt x="16510" y="114300"/>
                    <a:pt x="0" y="90170"/>
                    <a:pt x="0" y="57150"/>
                  </a:cubicBezTo>
                  <a:cubicBezTo>
                    <a:pt x="0" y="24130"/>
                    <a:pt x="16510" y="0"/>
                    <a:pt x="41910" y="0"/>
                  </a:cubicBezTo>
                  <a:close/>
                  <a:moveTo>
                    <a:pt x="41910" y="100330"/>
                  </a:moveTo>
                  <a:cubicBezTo>
                    <a:pt x="58420" y="100330"/>
                    <a:pt x="68580" y="82550"/>
                    <a:pt x="68580" y="57150"/>
                  </a:cubicBezTo>
                  <a:cubicBezTo>
                    <a:pt x="68580" y="31750"/>
                    <a:pt x="58420" y="13970"/>
                    <a:pt x="41910" y="13970"/>
                  </a:cubicBezTo>
                  <a:cubicBezTo>
                    <a:pt x="25400" y="13970"/>
                    <a:pt x="15240" y="31750"/>
                    <a:pt x="15240" y="57150"/>
                  </a:cubicBezTo>
                  <a:cubicBezTo>
                    <a:pt x="15240" y="82550"/>
                    <a:pt x="25400" y="100330"/>
                    <a:pt x="4191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 304">
              <a:extLst>
                <a:ext uri="{FF2B5EF4-FFF2-40B4-BE49-F238E27FC236}">
                  <a16:creationId xmlns:a16="http://schemas.microsoft.com/office/drawing/2014/main" id="{4224C687-7A0C-9961-F15D-34FA6C2DDA2E}"/>
                </a:ext>
              </a:extLst>
            </p:cNvPr>
            <p:cNvSpPr/>
            <p:nvPr/>
          </p:nvSpPr>
          <p:spPr>
            <a:xfrm>
              <a:off x="2277110" y="5665470"/>
              <a:ext cx="83819" cy="114300"/>
            </a:xfrm>
            <a:custGeom>
              <a:avLst/>
              <a:gdLst>
                <a:gd name="connsiteX0" fmla="*/ 41910 w 83819"/>
                <a:gd name="connsiteY0" fmla="*/ 0 h 114300"/>
                <a:gd name="connsiteX1" fmla="*/ 83820 w 83819"/>
                <a:gd name="connsiteY1" fmla="*/ 57150 h 114300"/>
                <a:gd name="connsiteX2" fmla="*/ 41910 w 83819"/>
                <a:gd name="connsiteY2" fmla="*/ 114300 h 114300"/>
                <a:gd name="connsiteX3" fmla="*/ 0 w 83819"/>
                <a:gd name="connsiteY3" fmla="*/ 57150 h 114300"/>
                <a:gd name="connsiteX4" fmla="*/ 41910 w 83819"/>
                <a:gd name="connsiteY4" fmla="*/ 0 h 114300"/>
                <a:gd name="connsiteX5" fmla="*/ 41910 w 83819"/>
                <a:gd name="connsiteY5" fmla="*/ 100330 h 114300"/>
                <a:gd name="connsiteX6" fmla="*/ 68580 w 83819"/>
                <a:gd name="connsiteY6" fmla="*/ 57150 h 114300"/>
                <a:gd name="connsiteX7" fmla="*/ 41910 w 83819"/>
                <a:gd name="connsiteY7" fmla="*/ 13970 h 114300"/>
                <a:gd name="connsiteX8" fmla="*/ 15240 w 83819"/>
                <a:gd name="connsiteY8" fmla="*/ 57150 h 114300"/>
                <a:gd name="connsiteX9" fmla="*/ 41910 w 83819"/>
                <a:gd name="connsiteY9" fmla="*/ 10033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819" h="114300">
                  <a:moveTo>
                    <a:pt x="41910" y="0"/>
                  </a:moveTo>
                  <a:cubicBezTo>
                    <a:pt x="67310" y="0"/>
                    <a:pt x="83820" y="24130"/>
                    <a:pt x="83820" y="57150"/>
                  </a:cubicBezTo>
                  <a:cubicBezTo>
                    <a:pt x="83820" y="90170"/>
                    <a:pt x="67310" y="114300"/>
                    <a:pt x="41910" y="114300"/>
                  </a:cubicBezTo>
                  <a:cubicBezTo>
                    <a:pt x="16510" y="114300"/>
                    <a:pt x="0" y="90170"/>
                    <a:pt x="0" y="57150"/>
                  </a:cubicBezTo>
                  <a:cubicBezTo>
                    <a:pt x="0" y="24130"/>
                    <a:pt x="16510" y="0"/>
                    <a:pt x="41910" y="0"/>
                  </a:cubicBezTo>
                  <a:close/>
                  <a:moveTo>
                    <a:pt x="41910" y="100330"/>
                  </a:moveTo>
                  <a:cubicBezTo>
                    <a:pt x="58420" y="100330"/>
                    <a:pt x="68580" y="82550"/>
                    <a:pt x="68580" y="57150"/>
                  </a:cubicBezTo>
                  <a:cubicBezTo>
                    <a:pt x="68580" y="31750"/>
                    <a:pt x="58420" y="13970"/>
                    <a:pt x="41910" y="13970"/>
                  </a:cubicBezTo>
                  <a:cubicBezTo>
                    <a:pt x="25400" y="13970"/>
                    <a:pt x="15240" y="31750"/>
                    <a:pt x="15240" y="57150"/>
                  </a:cubicBezTo>
                  <a:cubicBezTo>
                    <a:pt x="15240" y="82550"/>
                    <a:pt x="25400" y="100330"/>
                    <a:pt x="4191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 305">
              <a:extLst>
                <a:ext uri="{FF2B5EF4-FFF2-40B4-BE49-F238E27FC236}">
                  <a16:creationId xmlns:a16="http://schemas.microsoft.com/office/drawing/2014/main" id="{9F5DFAB2-B5C0-DEBE-3F4D-70BBA58C8317}"/>
                </a:ext>
              </a:extLst>
            </p:cNvPr>
            <p:cNvSpPr/>
            <p:nvPr/>
          </p:nvSpPr>
          <p:spPr>
            <a:xfrm>
              <a:off x="2382520" y="5668009"/>
              <a:ext cx="74929" cy="111760"/>
            </a:xfrm>
            <a:custGeom>
              <a:avLst/>
              <a:gdLst>
                <a:gd name="connsiteX0" fmla="*/ 74930 w 74929"/>
                <a:gd name="connsiteY0" fmla="*/ 74930 h 111760"/>
                <a:gd name="connsiteX1" fmla="*/ 36830 w 74929"/>
                <a:gd name="connsiteY1" fmla="*/ 111760 h 111760"/>
                <a:gd name="connsiteX2" fmla="*/ 0 w 74929"/>
                <a:gd name="connsiteY2" fmla="*/ 74930 h 111760"/>
                <a:gd name="connsiteX3" fmla="*/ 44450 w 74929"/>
                <a:gd name="connsiteY3" fmla="*/ 0 h 111760"/>
                <a:gd name="connsiteX4" fmla="*/ 63500 w 74929"/>
                <a:gd name="connsiteY4" fmla="*/ 0 h 111760"/>
                <a:gd name="connsiteX5" fmla="*/ 22860 w 74929"/>
                <a:gd name="connsiteY5" fmla="*/ 44450 h 111760"/>
                <a:gd name="connsiteX6" fmla="*/ 39370 w 74929"/>
                <a:gd name="connsiteY6" fmla="*/ 38100 h 111760"/>
                <a:gd name="connsiteX7" fmla="*/ 74930 w 74929"/>
                <a:gd name="connsiteY7" fmla="*/ 73660 h 111760"/>
                <a:gd name="connsiteX8" fmla="*/ 60960 w 74929"/>
                <a:gd name="connsiteY8" fmla="*/ 74930 h 111760"/>
                <a:gd name="connsiteX9" fmla="*/ 36830 w 74929"/>
                <a:gd name="connsiteY9" fmla="*/ 50800 h 111760"/>
                <a:gd name="connsiteX10" fmla="*/ 12700 w 74929"/>
                <a:gd name="connsiteY10" fmla="*/ 74930 h 111760"/>
                <a:gd name="connsiteX11" fmla="*/ 36830 w 74929"/>
                <a:gd name="connsiteY11" fmla="*/ 99060 h 111760"/>
                <a:gd name="connsiteX12" fmla="*/ 60960 w 74929"/>
                <a:gd name="connsiteY12" fmla="*/ 74930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4929" h="111760">
                  <a:moveTo>
                    <a:pt x="74930" y="74930"/>
                  </a:moveTo>
                  <a:cubicBezTo>
                    <a:pt x="74930" y="96520"/>
                    <a:pt x="58420" y="111760"/>
                    <a:pt x="36830" y="111760"/>
                  </a:cubicBezTo>
                  <a:cubicBezTo>
                    <a:pt x="15240" y="111760"/>
                    <a:pt x="0" y="96520"/>
                    <a:pt x="0" y="74930"/>
                  </a:cubicBezTo>
                  <a:cubicBezTo>
                    <a:pt x="0" y="53340"/>
                    <a:pt x="25400" y="15240"/>
                    <a:pt x="44450" y="0"/>
                  </a:cubicBezTo>
                  <a:lnTo>
                    <a:pt x="63500" y="0"/>
                  </a:lnTo>
                  <a:cubicBezTo>
                    <a:pt x="44450" y="13970"/>
                    <a:pt x="29210" y="31750"/>
                    <a:pt x="22860" y="44450"/>
                  </a:cubicBezTo>
                  <a:cubicBezTo>
                    <a:pt x="25400" y="41910"/>
                    <a:pt x="30480" y="38100"/>
                    <a:pt x="39370" y="38100"/>
                  </a:cubicBezTo>
                  <a:cubicBezTo>
                    <a:pt x="60960" y="38100"/>
                    <a:pt x="74930" y="54610"/>
                    <a:pt x="74930" y="73660"/>
                  </a:cubicBezTo>
                  <a:close/>
                  <a:moveTo>
                    <a:pt x="60960" y="74930"/>
                  </a:moveTo>
                  <a:cubicBezTo>
                    <a:pt x="60960" y="60960"/>
                    <a:pt x="50800" y="50800"/>
                    <a:pt x="36830" y="50800"/>
                  </a:cubicBezTo>
                  <a:cubicBezTo>
                    <a:pt x="22860" y="50800"/>
                    <a:pt x="12700" y="60960"/>
                    <a:pt x="12700" y="74930"/>
                  </a:cubicBezTo>
                  <a:cubicBezTo>
                    <a:pt x="12700" y="88900"/>
                    <a:pt x="22860" y="99060"/>
                    <a:pt x="36830" y="99060"/>
                  </a:cubicBezTo>
                  <a:cubicBezTo>
                    <a:pt x="50800" y="99060"/>
                    <a:pt x="60960" y="88900"/>
                    <a:pt x="60960" y="749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 306">
              <a:extLst>
                <a:ext uri="{FF2B5EF4-FFF2-40B4-BE49-F238E27FC236}">
                  <a16:creationId xmlns:a16="http://schemas.microsoft.com/office/drawing/2014/main" id="{88F2105C-1931-B3DC-600B-5D5C5957D517}"/>
                </a:ext>
              </a:extLst>
            </p:cNvPr>
            <p:cNvSpPr/>
            <p:nvPr/>
          </p:nvSpPr>
          <p:spPr>
            <a:xfrm>
              <a:off x="2510789" y="5698490"/>
              <a:ext cx="53339" cy="81279"/>
            </a:xfrm>
            <a:custGeom>
              <a:avLst/>
              <a:gdLst>
                <a:gd name="connsiteX0" fmla="*/ 24130 w 53339"/>
                <a:gd name="connsiteY0" fmla="*/ 45720 h 81279"/>
                <a:gd name="connsiteX1" fmla="*/ 1270 w 53339"/>
                <a:gd name="connsiteY1" fmla="*/ 21590 h 81279"/>
                <a:gd name="connsiteX2" fmla="*/ 27940 w 53339"/>
                <a:gd name="connsiteY2" fmla="*/ 0 h 81279"/>
                <a:gd name="connsiteX3" fmla="*/ 49530 w 53339"/>
                <a:gd name="connsiteY3" fmla="*/ 5080 h 81279"/>
                <a:gd name="connsiteX4" fmla="*/ 49530 w 53339"/>
                <a:gd name="connsiteY4" fmla="*/ 17780 h 81279"/>
                <a:gd name="connsiteX5" fmla="*/ 29210 w 53339"/>
                <a:gd name="connsiteY5" fmla="*/ 12700 h 81279"/>
                <a:gd name="connsiteX6" fmla="*/ 13970 w 53339"/>
                <a:gd name="connsiteY6" fmla="*/ 22860 h 81279"/>
                <a:gd name="connsiteX7" fmla="*/ 29210 w 53339"/>
                <a:gd name="connsiteY7" fmla="*/ 35560 h 81279"/>
                <a:gd name="connsiteX8" fmla="*/ 53340 w 53339"/>
                <a:gd name="connsiteY8" fmla="*/ 59690 h 81279"/>
                <a:gd name="connsiteX9" fmla="*/ 25400 w 53339"/>
                <a:gd name="connsiteY9" fmla="*/ 81280 h 81279"/>
                <a:gd name="connsiteX10" fmla="*/ 0 w 53339"/>
                <a:gd name="connsiteY10" fmla="*/ 76200 h 81279"/>
                <a:gd name="connsiteX11" fmla="*/ 0 w 53339"/>
                <a:gd name="connsiteY11" fmla="*/ 63500 h 81279"/>
                <a:gd name="connsiteX12" fmla="*/ 24130 w 53339"/>
                <a:gd name="connsiteY12" fmla="*/ 69850 h 81279"/>
                <a:gd name="connsiteX13" fmla="*/ 39370 w 53339"/>
                <a:gd name="connsiteY13" fmla="*/ 59690 h 81279"/>
                <a:gd name="connsiteX14" fmla="*/ 22860 w 53339"/>
                <a:gd name="connsiteY14" fmla="*/ 46990 h 8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39" h="81279">
                  <a:moveTo>
                    <a:pt x="24130" y="45720"/>
                  </a:moveTo>
                  <a:cubicBezTo>
                    <a:pt x="10160" y="41910"/>
                    <a:pt x="1270" y="35560"/>
                    <a:pt x="1270" y="21590"/>
                  </a:cubicBezTo>
                  <a:cubicBezTo>
                    <a:pt x="1270" y="7620"/>
                    <a:pt x="12700" y="0"/>
                    <a:pt x="27940" y="0"/>
                  </a:cubicBezTo>
                  <a:cubicBezTo>
                    <a:pt x="43180" y="0"/>
                    <a:pt x="44450" y="2540"/>
                    <a:pt x="49530" y="5080"/>
                  </a:cubicBezTo>
                  <a:lnTo>
                    <a:pt x="49530" y="17780"/>
                  </a:lnTo>
                  <a:cubicBezTo>
                    <a:pt x="44450" y="15240"/>
                    <a:pt x="36830" y="12700"/>
                    <a:pt x="29210" y="12700"/>
                  </a:cubicBezTo>
                  <a:cubicBezTo>
                    <a:pt x="21590" y="12700"/>
                    <a:pt x="13970" y="15240"/>
                    <a:pt x="13970" y="22860"/>
                  </a:cubicBezTo>
                  <a:cubicBezTo>
                    <a:pt x="13970" y="30480"/>
                    <a:pt x="19050" y="31750"/>
                    <a:pt x="29210" y="35560"/>
                  </a:cubicBezTo>
                  <a:cubicBezTo>
                    <a:pt x="45720" y="40640"/>
                    <a:pt x="53340" y="46990"/>
                    <a:pt x="53340" y="59690"/>
                  </a:cubicBezTo>
                  <a:cubicBezTo>
                    <a:pt x="53340" y="72390"/>
                    <a:pt x="41910" y="81280"/>
                    <a:pt x="25400" y="81280"/>
                  </a:cubicBezTo>
                  <a:cubicBezTo>
                    <a:pt x="8890" y="81280"/>
                    <a:pt x="6350" y="78740"/>
                    <a:pt x="0" y="76200"/>
                  </a:cubicBezTo>
                  <a:lnTo>
                    <a:pt x="0" y="63500"/>
                  </a:lnTo>
                  <a:cubicBezTo>
                    <a:pt x="7620" y="67310"/>
                    <a:pt x="17780" y="69850"/>
                    <a:pt x="24130" y="69850"/>
                  </a:cubicBezTo>
                  <a:cubicBezTo>
                    <a:pt x="30480" y="69850"/>
                    <a:pt x="39370" y="67310"/>
                    <a:pt x="39370" y="59690"/>
                  </a:cubicBezTo>
                  <a:cubicBezTo>
                    <a:pt x="39370" y="52070"/>
                    <a:pt x="34290" y="50800"/>
                    <a:pt x="2286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 307">
              <a:extLst>
                <a:ext uri="{FF2B5EF4-FFF2-40B4-BE49-F238E27FC236}">
                  <a16:creationId xmlns:a16="http://schemas.microsoft.com/office/drawing/2014/main" id="{6C568170-6833-23F6-6A0F-BF0DA6F8EFB3}"/>
                </a:ext>
              </a:extLst>
            </p:cNvPr>
            <p:cNvSpPr/>
            <p:nvPr/>
          </p:nvSpPr>
          <p:spPr>
            <a:xfrm>
              <a:off x="2575560" y="5678170"/>
              <a:ext cx="52069" cy="100329"/>
            </a:xfrm>
            <a:custGeom>
              <a:avLst/>
              <a:gdLst>
                <a:gd name="connsiteX0" fmla="*/ 12700 w 52069"/>
                <a:gd name="connsiteY0" fmla="*/ 22860 h 100329"/>
                <a:gd name="connsiteX1" fmla="*/ 12700 w 52069"/>
                <a:gd name="connsiteY1" fmla="*/ 0 h 100329"/>
                <a:gd name="connsiteX2" fmla="*/ 26670 w 52069"/>
                <a:gd name="connsiteY2" fmla="*/ 0 h 100329"/>
                <a:gd name="connsiteX3" fmla="*/ 26670 w 52069"/>
                <a:gd name="connsiteY3" fmla="*/ 22860 h 100329"/>
                <a:gd name="connsiteX4" fmla="*/ 49530 w 52069"/>
                <a:gd name="connsiteY4" fmla="*/ 22860 h 100329"/>
                <a:gd name="connsiteX5" fmla="*/ 49530 w 52069"/>
                <a:gd name="connsiteY5" fmla="*/ 34290 h 100329"/>
                <a:gd name="connsiteX6" fmla="*/ 26670 w 52069"/>
                <a:gd name="connsiteY6" fmla="*/ 34290 h 100329"/>
                <a:gd name="connsiteX7" fmla="*/ 26670 w 52069"/>
                <a:gd name="connsiteY7" fmla="*/ 73660 h 100329"/>
                <a:gd name="connsiteX8" fmla="*/ 38100 w 52069"/>
                <a:gd name="connsiteY8" fmla="*/ 87630 h 100329"/>
                <a:gd name="connsiteX9" fmla="*/ 52070 w 52069"/>
                <a:gd name="connsiteY9" fmla="*/ 83820 h 100329"/>
                <a:gd name="connsiteX10" fmla="*/ 52070 w 52069"/>
                <a:gd name="connsiteY10" fmla="*/ 96520 h 100329"/>
                <a:gd name="connsiteX11" fmla="*/ 35560 w 52069"/>
                <a:gd name="connsiteY11" fmla="*/ 100330 h 100329"/>
                <a:gd name="connsiteX12" fmla="*/ 12700 w 52069"/>
                <a:gd name="connsiteY12" fmla="*/ 77470 h 100329"/>
                <a:gd name="connsiteX13" fmla="*/ 12700 w 52069"/>
                <a:gd name="connsiteY13" fmla="*/ 34290 h 100329"/>
                <a:gd name="connsiteX14" fmla="*/ 0 w 52069"/>
                <a:gd name="connsiteY14" fmla="*/ 34290 h 100329"/>
                <a:gd name="connsiteX15" fmla="*/ 0 w 52069"/>
                <a:gd name="connsiteY15" fmla="*/ 22860 h 100329"/>
                <a:gd name="connsiteX16" fmla="*/ 12700 w 52069"/>
                <a:gd name="connsiteY16" fmla="*/ 22860 h 100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069" h="100329">
                  <a:moveTo>
                    <a:pt x="12700" y="22860"/>
                  </a:moveTo>
                  <a:lnTo>
                    <a:pt x="12700" y="0"/>
                  </a:lnTo>
                  <a:lnTo>
                    <a:pt x="26670" y="0"/>
                  </a:lnTo>
                  <a:lnTo>
                    <a:pt x="26670" y="22860"/>
                  </a:lnTo>
                  <a:lnTo>
                    <a:pt x="49530" y="22860"/>
                  </a:lnTo>
                  <a:lnTo>
                    <a:pt x="49530" y="34290"/>
                  </a:lnTo>
                  <a:lnTo>
                    <a:pt x="26670" y="34290"/>
                  </a:lnTo>
                  <a:lnTo>
                    <a:pt x="26670" y="73660"/>
                  </a:lnTo>
                  <a:cubicBezTo>
                    <a:pt x="26670" y="85090"/>
                    <a:pt x="31750" y="87630"/>
                    <a:pt x="38100" y="87630"/>
                  </a:cubicBezTo>
                  <a:cubicBezTo>
                    <a:pt x="44450" y="87630"/>
                    <a:pt x="48260" y="86360"/>
                    <a:pt x="52070" y="83820"/>
                  </a:cubicBezTo>
                  <a:lnTo>
                    <a:pt x="52070" y="96520"/>
                  </a:lnTo>
                  <a:cubicBezTo>
                    <a:pt x="48260" y="97790"/>
                    <a:pt x="41910" y="100330"/>
                    <a:pt x="35560" y="100330"/>
                  </a:cubicBezTo>
                  <a:cubicBezTo>
                    <a:pt x="24130" y="100330"/>
                    <a:pt x="12700" y="95250"/>
                    <a:pt x="12700" y="77470"/>
                  </a:cubicBezTo>
                  <a:lnTo>
                    <a:pt x="12700" y="34290"/>
                  </a:lnTo>
                  <a:lnTo>
                    <a:pt x="0" y="34290"/>
                  </a:lnTo>
                  <a:lnTo>
                    <a:pt x="0" y="22860"/>
                  </a:lnTo>
                  <a:lnTo>
                    <a:pt x="12700" y="228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 308">
              <a:extLst>
                <a:ext uri="{FF2B5EF4-FFF2-40B4-BE49-F238E27FC236}">
                  <a16:creationId xmlns:a16="http://schemas.microsoft.com/office/drawing/2014/main" id="{BC9F0435-F66D-9FBA-C47D-37E03D28FFAD}"/>
                </a:ext>
              </a:extLst>
            </p:cNvPr>
            <p:cNvSpPr/>
            <p:nvPr/>
          </p:nvSpPr>
          <p:spPr>
            <a:xfrm>
              <a:off x="2641600" y="5670550"/>
              <a:ext cx="17779" cy="106679"/>
            </a:xfrm>
            <a:custGeom>
              <a:avLst/>
              <a:gdLst>
                <a:gd name="connsiteX0" fmla="*/ 8890 w 17779"/>
                <a:gd name="connsiteY0" fmla="*/ 0 h 106679"/>
                <a:gd name="connsiteX1" fmla="*/ 17780 w 17779"/>
                <a:gd name="connsiteY1" fmla="*/ 8890 h 106679"/>
                <a:gd name="connsiteX2" fmla="*/ 8890 w 17779"/>
                <a:gd name="connsiteY2" fmla="*/ 17780 h 106679"/>
                <a:gd name="connsiteX3" fmla="*/ 0 w 17779"/>
                <a:gd name="connsiteY3" fmla="*/ 8890 h 106679"/>
                <a:gd name="connsiteX4" fmla="*/ 8890 w 17779"/>
                <a:gd name="connsiteY4" fmla="*/ 0 h 106679"/>
                <a:gd name="connsiteX5" fmla="*/ 15240 w 17779"/>
                <a:gd name="connsiteY5" fmla="*/ 30480 h 106679"/>
                <a:gd name="connsiteX6" fmla="*/ 15240 w 17779"/>
                <a:gd name="connsiteY6" fmla="*/ 106680 h 106679"/>
                <a:gd name="connsiteX7" fmla="*/ 1270 w 17779"/>
                <a:gd name="connsiteY7" fmla="*/ 106680 h 106679"/>
                <a:gd name="connsiteX8" fmla="*/ 1270 w 17779"/>
                <a:gd name="connsiteY8" fmla="*/ 30480 h 106679"/>
                <a:gd name="connsiteX9" fmla="*/ 15240 w 17779"/>
                <a:gd name="connsiteY9" fmla="*/ 30480 h 106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79" h="106679">
                  <a:moveTo>
                    <a:pt x="8890" y="0"/>
                  </a:moveTo>
                  <a:cubicBezTo>
                    <a:pt x="13970" y="0"/>
                    <a:pt x="17780" y="3810"/>
                    <a:pt x="17780" y="8890"/>
                  </a:cubicBezTo>
                  <a:cubicBezTo>
                    <a:pt x="17780" y="13970"/>
                    <a:pt x="13970" y="17780"/>
                    <a:pt x="889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0"/>
                    <a:pt x="3810" y="0"/>
                    <a:pt x="8890" y="0"/>
                  </a:cubicBezTo>
                  <a:close/>
                  <a:moveTo>
                    <a:pt x="15240" y="30480"/>
                  </a:moveTo>
                  <a:lnTo>
                    <a:pt x="15240" y="106680"/>
                  </a:lnTo>
                  <a:lnTo>
                    <a:pt x="1270" y="106680"/>
                  </a:lnTo>
                  <a:lnTo>
                    <a:pt x="1270" y="30480"/>
                  </a:lnTo>
                  <a:lnTo>
                    <a:pt x="15240" y="304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 309">
              <a:extLst>
                <a:ext uri="{FF2B5EF4-FFF2-40B4-BE49-F238E27FC236}">
                  <a16:creationId xmlns:a16="http://schemas.microsoft.com/office/drawing/2014/main" id="{0800D090-6569-6A29-5A71-6827C8389F60}"/>
                </a:ext>
              </a:extLst>
            </p:cNvPr>
            <p:cNvSpPr/>
            <p:nvPr/>
          </p:nvSpPr>
          <p:spPr>
            <a:xfrm>
              <a:off x="2677160" y="5701029"/>
              <a:ext cx="63500" cy="78740"/>
            </a:xfrm>
            <a:custGeom>
              <a:avLst/>
              <a:gdLst>
                <a:gd name="connsiteX0" fmla="*/ 40640 w 63500"/>
                <a:gd name="connsiteY0" fmla="*/ 66040 h 78740"/>
                <a:gd name="connsiteX1" fmla="*/ 63500 w 63500"/>
                <a:gd name="connsiteY1" fmla="*/ 59690 h 78740"/>
                <a:gd name="connsiteX2" fmla="*/ 63500 w 63500"/>
                <a:gd name="connsiteY2" fmla="*/ 72390 h 78740"/>
                <a:gd name="connsiteX3" fmla="*/ 39370 w 63500"/>
                <a:gd name="connsiteY3" fmla="*/ 78740 h 78740"/>
                <a:gd name="connsiteX4" fmla="*/ 0 w 63500"/>
                <a:gd name="connsiteY4" fmla="*/ 39370 h 78740"/>
                <a:gd name="connsiteX5" fmla="*/ 39370 w 63500"/>
                <a:gd name="connsiteY5" fmla="*/ 0 h 78740"/>
                <a:gd name="connsiteX6" fmla="*/ 62230 w 63500"/>
                <a:gd name="connsiteY6" fmla="*/ 6350 h 78740"/>
                <a:gd name="connsiteX7" fmla="*/ 62230 w 63500"/>
                <a:gd name="connsiteY7" fmla="*/ 20320 h 78740"/>
                <a:gd name="connsiteX8" fmla="*/ 39370 w 63500"/>
                <a:gd name="connsiteY8" fmla="*/ 13970 h 78740"/>
                <a:gd name="connsiteX9" fmla="*/ 12700 w 63500"/>
                <a:gd name="connsiteY9" fmla="*/ 40640 h 78740"/>
                <a:gd name="connsiteX10" fmla="*/ 39370 w 63500"/>
                <a:gd name="connsiteY10" fmla="*/ 6731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500" h="78740">
                  <a:moveTo>
                    <a:pt x="40640" y="66040"/>
                  </a:moveTo>
                  <a:cubicBezTo>
                    <a:pt x="50800" y="66040"/>
                    <a:pt x="59690" y="62230"/>
                    <a:pt x="63500" y="59690"/>
                  </a:cubicBezTo>
                  <a:lnTo>
                    <a:pt x="63500" y="72390"/>
                  </a:lnTo>
                  <a:cubicBezTo>
                    <a:pt x="58420" y="74930"/>
                    <a:pt x="52070" y="78740"/>
                    <a:pt x="3937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9370" y="0"/>
                  </a:cubicBezTo>
                  <a:cubicBezTo>
                    <a:pt x="62230" y="0"/>
                    <a:pt x="58420" y="3810"/>
                    <a:pt x="62230" y="6350"/>
                  </a:cubicBezTo>
                  <a:lnTo>
                    <a:pt x="62230" y="20320"/>
                  </a:lnTo>
                  <a:cubicBezTo>
                    <a:pt x="57150" y="16510"/>
                    <a:pt x="49530" y="13970"/>
                    <a:pt x="39370" y="13970"/>
                  </a:cubicBezTo>
                  <a:cubicBezTo>
                    <a:pt x="24130" y="13970"/>
                    <a:pt x="12700" y="25400"/>
                    <a:pt x="12700" y="40640"/>
                  </a:cubicBezTo>
                  <a:cubicBezTo>
                    <a:pt x="12700" y="55880"/>
                    <a:pt x="22860" y="67310"/>
                    <a:pt x="3937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 310">
              <a:extLst>
                <a:ext uri="{FF2B5EF4-FFF2-40B4-BE49-F238E27FC236}">
                  <a16:creationId xmlns:a16="http://schemas.microsoft.com/office/drawing/2014/main" id="{FEB408A5-88F8-E8D5-79B7-029021AD755D}"/>
                </a:ext>
              </a:extLst>
            </p:cNvPr>
            <p:cNvSpPr/>
            <p:nvPr/>
          </p:nvSpPr>
          <p:spPr>
            <a:xfrm>
              <a:off x="2762250" y="5668009"/>
              <a:ext cx="69850" cy="111760"/>
            </a:xfrm>
            <a:custGeom>
              <a:avLst/>
              <a:gdLst>
                <a:gd name="connsiteX0" fmla="*/ 0 w 69850"/>
                <a:gd name="connsiteY0" fmla="*/ 0 h 111760"/>
                <a:gd name="connsiteX1" fmla="*/ 13970 w 69850"/>
                <a:gd name="connsiteY1" fmla="*/ 0 h 111760"/>
                <a:gd name="connsiteX2" fmla="*/ 13970 w 69850"/>
                <a:gd name="connsiteY2" fmla="*/ 41910 h 111760"/>
                <a:gd name="connsiteX3" fmla="*/ 13970 w 69850"/>
                <a:gd name="connsiteY3" fmla="*/ 49530 h 111760"/>
                <a:gd name="connsiteX4" fmla="*/ 13970 w 69850"/>
                <a:gd name="connsiteY4" fmla="*/ 49530 h 111760"/>
                <a:gd name="connsiteX5" fmla="*/ 43180 w 69850"/>
                <a:gd name="connsiteY5" fmla="*/ 31750 h 111760"/>
                <a:gd name="connsiteX6" fmla="*/ 69850 w 69850"/>
                <a:gd name="connsiteY6" fmla="*/ 62230 h 111760"/>
                <a:gd name="connsiteX7" fmla="*/ 69850 w 69850"/>
                <a:gd name="connsiteY7" fmla="*/ 110490 h 111760"/>
                <a:gd name="connsiteX8" fmla="*/ 55880 w 69850"/>
                <a:gd name="connsiteY8" fmla="*/ 110490 h 111760"/>
                <a:gd name="connsiteX9" fmla="*/ 55880 w 69850"/>
                <a:gd name="connsiteY9" fmla="*/ 66040 h 111760"/>
                <a:gd name="connsiteX10" fmla="*/ 41910 w 69850"/>
                <a:gd name="connsiteY10" fmla="*/ 45720 h 111760"/>
                <a:gd name="connsiteX11" fmla="*/ 16510 w 69850"/>
                <a:gd name="connsiteY11" fmla="*/ 73660 h 111760"/>
                <a:gd name="connsiteX12" fmla="*/ 16510 w 69850"/>
                <a:gd name="connsiteY12" fmla="*/ 111760 h 111760"/>
                <a:gd name="connsiteX13" fmla="*/ 2540 w 69850"/>
                <a:gd name="connsiteY13" fmla="*/ 111760 h 111760"/>
                <a:gd name="connsiteX14" fmla="*/ 2540 w 69850"/>
                <a:gd name="connsiteY14" fmla="*/ 2540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9850" h="111760">
                  <a:moveTo>
                    <a:pt x="0" y="0"/>
                  </a:moveTo>
                  <a:lnTo>
                    <a:pt x="13970" y="0"/>
                  </a:lnTo>
                  <a:lnTo>
                    <a:pt x="13970" y="41910"/>
                  </a:lnTo>
                  <a:cubicBezTo>
                    <a:pt x="13970" y="45720"/>
                    <a:pt x="13970" y="48260"/>
                    <a:pt x="13970" y="49530"/>
                  </a:cubicBezTo>
                  <a:lnTo>
                    <a:pt x="13970" y="49530"/>
                  </a:lnTo>
                  <a:cubicBezTo>
                    <a:pt x="17780" y="43180"/>
                    <a:pt x="26670" y="31750"/>
                    <a:pt x="43180" y="31750"/>
                  </a:cubicBezTo>
                  <a:cubicBezTo>
                    <a:pt x="59690" y="31750"/>
                    <a:pt x="69850" y="43180"/>
                    <a:pt x="69850" y="62230"/>
                  </a:cubicBezTo>
                  <a:lnTo>
                    <a:pt x="69850" y="110490"/>
                  </a:lnTo>
                  <a:lnTo>
                    <a:pt x="55880" y="110490"/>
                  </a:lnTo>
                  <a:lnTo>
                    <a:pt x="55880" y="66040"/>
                  </a:lnTo>
                  <a:cubicBezTo>
                    <a:pt x="55880" y="55880"/>
                    <a:pt x="54610" y="45720"/>
                    <a:pt x="41910" y="45720"/>
                  </a:cubicBezTo>
                  <a:cubicBezTo>
                    <a:pt x="29210" y="45720"/>
                    <a:pt x="16510" y="57150"/>
                    <a:pt x="16510" y="73660"/>
                  </a:cubicBezTo>
                  <a:lnTo>
                    <a:pt x="16510" y="111760"/>
                  </a:lnTo>
                  <a:lnTo>
                    <a:pt x="2540" y="111760"/>
                  </a:lnTo>
                  <a:lnTo>
                    <a:pt x="25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 311">
              <a:extLst>
                <a:ext uri="{FF2B5EF4-FFF2-40B4-BE49-F238E27FC236}">
                  <a16:creationId xmlns:a16="http://schemas.microsoft.com/office/drawing/2014/main" id="{CDC4B6AE-CAA0-16DE-89CB-CE1549AEAAB6}"/>
                </a:ext>
              </a:extLst>
            </p:cNvPr>
            <p:cNvSpPr/>
            <p:nvPr/>
          </p:nvSpPr>
          <p:spPr>
            <a:xfrm>
              <a:off x="2849879" y="5699759"/>
              <a:ext cx="71120" cy="78740"/>
            </a:xfrm>
            <a:custGeom>
              <a:avLst/>
              <a:gdLst>
                <a:gd name="connsiteX0" fmla="*/ 71120 w 71120"/>
                <a:gd name="connsiteY0" fmla="*/ 35560 h 78740"/>
                <a:gd name="connsiteX1" fmla="*/ 71120 w 71120"/>
                <a:gd name="connsiteY1" fmla="*/ 43180 h 78740"/>
                <a:gd name="connsiteX2" fmla="*/ 13970 w 71120"/>
                <a:gd name="connsiteY2" fmla="*/ 43180 h 78740"/>
                <a:gd name="connsiteX3" fmla="*/ 40640 w 71120"/>
                <a:gd name="connsiteY3" fmla="*/ 67310 h 78740"/>
                <a:gd name="connsiteX4" fmla="*/ 68580 w 71120"/>
                <a:gd name="connsiteY4" fmla="*/ 59690 h 78740"/>
                <a:gd name="connsiteX5" fmla="*/ 68580 w 71120"/>
                <a:gd name="connsiteY5" fmla="*/ 72390 h 78740"/>
                <a:gd name="connsiteX6" fmla="*/ 40640 w 71120"/>
                <a:gd name="connsiteY6" fmla="*/ 78740 h 78740"/>
                <a:gd name="connsiteX7" fmla="*/ 0 w 71120"/>
                <a:gd name="connsiteY7" fmla="*/ 39370 h 78740"/>
                <a:gd name="connsiteX8" fmla="*/ 36830 w 71120"/>
                <a:gd name="connsiteY8" fmla="*/ 0 h 78740"/>
                <a:gd name="connsiteX9" fmla="*/ 71120 w 71120"/>
                <a:gd name="connsiteY9" fmla="*/ 35560 h 78740"/>
                <a:gd name="connsiteX10" fmla="*/ 36830 w 71120"/>
                <a:gd name="connsiteY10" fmla="*/ 11430 h 78740"/>
                <a:gd name="connsiteX11" fmla="*/ 13970 w 71120"/>
                <a:gd name="connsiteY11" fmla="*/ 33020 h 78740"/>
                <a:gd name="connsiteX12" fmla="*/ 57150 w 71120"/>
                <a:gd name="connsiteY12" fmla="*/ 33020 h 78740"/>
                <a:gd name="connsiteX13" fmla="*/ 36830 w 71120"/>
                <a:gd name="connsiteY13" fmla="*/ 1143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120" h="78740">
                  <a:moveTo>
                    <a:pt x="71120" y="35560"/>
                  </a:moveTo>
                  <a:cubicBezTo>
                    <a:pt x="71120" y="38100"/>
                    <a:pt x="71120" y="41910"/>
                    <a:pt x="71120" y="43180"/>
                  </a:cubicBezTo>
                  <a:lnTo>
                    <a:pt x="13970" y="43180"/>
                  </a:lnTo>
                  <a:cubicBezTo>
                    <a:pt x="13970" y="58420"/>
                    <a:pt x="24130" y="67310"/>
                    <a:pt x="40640" y="67310"/>
                  </a:cubicBezTo>
                  <a:cubicBezTo>
                    <a:pt x="57150" y="67310"/>
                    <a:pt x="62230" y="64770"/>
                    <a:pt x="68580" y="59690"/>
                  </a:cubicBezTo>
                  <a:lnTo>
                    <a:pt x="68580" y="72390"/>
                  </a:lnTo>
                  <a:cubicBezTo>
                    <a:pt x="62230" y="76200"/>
                    <a:pt x="52070" y="78740"/>
                    <a:pt x="4064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6830" y="0"/>
                  </a:cubicBezTo>
                  <a:cubicBezTo>
                    <a:pt x="57150" y="0"/>
                    <a:pt x="71120" y="16510"/>
                    <a:pt x="71120" y="35560"/>
                  </a:cubicBezTo>
                  <a:close/>
                  <a:moveTo>
                    <a:pt x="36830" y="11430"/>
                  </a:moveTo>
                  <a:cubicBezTo>
                    <a:pt x="24130" y="11430"/>
                    <a:pt x="15240" y="21590"/>
                    <a:pt x="13970" y="33020"/>
                  </a:cubicBezTo>
                  <a:lnTo>
                    <a:pt x="57150" y="33020"/>
                  </a:lnTo>
                  <a:cubicBezTo>
                    <a:pt x="57150" y="21590"/>
                    <a:pt x="49530" y="11430"/>
                    <a:pt x="3683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 312">
              <a:extLst>
                <a:ext uri="{FF2B5EF4-FFF2-40B4-BE49-F238E27FC236}">
                  <a16:creationId xmlns:a16="http://schemas.microsoft.com/office/drawing/2014/main" id="{79FB45CD-AB53-31F0-9D46-82BCD6A97259}"/>
                </a:ext>
              </a:extLst>
            </p:cNvPr>
            <p:cNvSpPr/>
            <p:nvPr/>
          </p:nvSpPr>
          <p:spPr>
            <a:xfrm>
              <a:off x="2934970" y="5698490"/>
              <a:ext cx="53339" cy="81279"/>
            </a:xfrm>
            <a:custGeom>
              <a:avLst/>
              <a:gdLst>
                <a:gd name="connsiteX0" fmla="*/ 24130 w 53339"/>
                <a:gd name="connsiteY0" fmla="*/ 45720 h 81279"/>
                <a:gd name="connsiteX1" fmla="*/ 1270 w 53339"/>
                <a:gd name="connsiteY1" fmla="*/ 21590 h 81279"/>
                <a:gd name="connsiteX2" fmla="*/ 27940 w 53339"/>
                <a:gd name="connsiteY2" fmla="*/ 0 h 81279"/>
                <a:gd name="connsiteX3" fmla="*/ 49530 w 53339"/>
                <a:gd name="connsiteY3" fmla="*/ 5080 h 81279"/>
                <a:gd name="connsiteX4" fmla="*/ 49530 w 53339"/>
                <a:gd name="connsiteY4" fmla="*/ 17780 h 81279"/>
                <a:gd name="connsiteX5" fmla="*/ 29210 w 53339"/>
                <a:gd name="connsiteY5" fmla="*/ 12700 h 81279"/>
                <a:gd name="connsiteX6" fmla="*/ 13970 w 53339"/>
                <a:gd name="connsiteY6" fmla="*/ 22860 h 81279"/>
                <a:gd name="connsiteX7" fmla="*/ 29210 w 53339"/>
                <a:gd name="connsiteY7" fmla="*/ 35560 h 81279"/>
                <a:gd name="connsiteX8" fmla="*/ 53340 w 53339"/>
                <a:gd name="connsiteY8" fmla="*/ 59690 h 81279"/>
                <a:gd name="connsiteX9" fmla="*/ 25400 w 53339"/>
                <a:gd name="connsiteY9" fmla="*/ 81280 h 81279"/>
                <a:gd name="connsiteX10" fmla="*/ 0 w 53339"/>
                <a:gd name="connsiteY10" fmla="*/ 76200 h 81279"/>
                <a:gd name="connsiteX11" fmla="*/ 0 w 53339"/>
                <a:gd name="connsiteY11" fmla="*/ 63500 h 81279"/>
                <a:gd name="connsiteX12" fmla="*/ 24130 w 53339"/>
                <a:gd name="connsiteY12" fmla="*/ 69850 h 81279"/>
                <a:gd name="connsiteX13" fmla="*/ 39370 w 53339"/>
                <a:gd name="connsiteY13" fmla="*/ 59690 h 81279"/>
                <a:gd name="connsiteX14" fmla="*/ 22860 w 53339"/>
                <a:gd name="connsiteY14" fmla="*/ 46990 h 8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39" h="81279">
                  <a:moveTo>
                    <a:pt x="24130" y="45720"/>
                  </a:moveTo>
                  <a:cubicBezTo>
                    <a:pt x="10160" y="41910"/>
                    <a:pt x="1270" y="35560"/>
                    <a:pt x="1270" y="21590"/>
                  </a:cubicBezTo>
                  <a:cubicBezTo>
                    <a:pt x="1270" y="7620"/>
                    <a:pt x="12700" y="0"/>
                    <a:pt x="27940" y="0"/>
                  </a:cubicBezTo>
                  <a:cubicBezTo>
                    <a:pt x="43180" y="0"/>
                    <a:pt x="44450" y="2540"/>
                    <a:pt x="49530" y="5080"/>
                  </a:cubicBezTo>
                  <a:lnTo>
                    <a:pt x="49530" y="17780"/>
                  </a:lnTo>
                  <a:cubicBezTo>
                    <a:pt x="44450" y="15240"/>
                    <a:pt x="36830" y="12700"/>
                    <a:pt x="29210" y="12700"/>
                  </a:cubicBezTo>
                  <a:cubicBezTo>
                    <a:pt x="21590" y="12700"/>
                    <a:pt x="13970" y="15240"/>
                    <a:pt x="13970" y="22860"/>
                  </a:cubicBezTo>
                  <a:cubicBezTo>
                    <a:pt x="13970" y="30480"/>
                    <a:pt x="19050" y="31750"/>
                    <a:pt x="29210" y="35560"/>
                  </a:cubicBezTo>
                  <a:cubicBezTo>
                    <a:pt x="45720" y="40640"/>
                    <a:pt x="53340" y="46990"/>
                    <a:pt x="53340" y="59690"/>
                  </a:cubicBezTo>
                  <a:cubicBezTo>
                    <a:pt x="53340" y="72390"/>
                    <a:pt x="41910" y="81280"/>
                    <a:pt x="25400" y="81280"/>
                  </a:cubicBezTo>
                  <a:cubicBezTo>
                    <a:pt x="8890" y="81280"/>
                    <a:pt x="6350" y="78740"/>
                    <a:pt x="0" y="76200"/>
                  </a:cubicBezTo>
                  <a:lnTo>
                    <a:pt x="0" y="63500"/>
                  </a:lnTo>
                  <a:cubicBezTo>
                    <a:pt x="7620" y="67310"/>
                    <a:pt x="17780" y="69850"/>
                    <a:pt x="24130" y="69850"/>
                  </a:cubicBezTo>
                  <a:cubicBezTo>
                    <a:pt x="30480" y="69850"/>
                    <a:pt x="39370" y="67310"/>
                    <a:pt x="39370" y="59690"/>
                  </a:cubicBezTo>
                  <a:cubicBezTo>
                    <a:pt x="39370" y="52070"/>
                    <a:pt x="34290" y="50800"/>
                    <a:pt x="2286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 313">
              <a:extLst>
                <a:ext uri="{FF2B5EF4-FFF2-40B4-BE49-F238E27FC236}">
                  <a16:creationId xmlns:a16="http://schemas.microsoft.com/office/drawing/2014/main" id="{A6729004-29C9-C6F4-2412-476A80632157}"/>
                </a:ext>
              </a:extLst>
            </p:cNvPr>
            <p:cNvSpPr/>
            <p:nvPr/>
          </p:nvSpPr>
          <p:spPr>
            <a:xfrm>
              <a:off x="2998470" y="5657850"/>
              <a:ext cx="31750" cy="129540"/>
            </a:xfrm>
            <a:custGeom>
              <a:avLst/>
              <a:gdLst>
                <a:gd name="connsiteX0" fmla="*/ 31750 w 31750"/>
                <a:gd name="connsiteY0" fmla="*/ 64770 h 129540"/>
                <a:gd name="connsiteX1" fmla="*/ 15240 w 31750"/>
                <a:gd name="connsiteY1" fmla="*/ 129540 h 129540"/>
                <a:gd name="connsiteX2" fmla="*/ 0 w 31750"/>
                <a:gd name="connsiteY2" fmla="*/ 129540 h 129540"/>
                <a:gd name="connsiteX3" fmla="*/ 17780 w 31750"/>
                <a:gd name="connsiteY3" fmla="*/ 64770 h 129540"/>
                <a:gd name="connsiteX4" fmla="*/ 0 w 31750"/>
                <a:gd name="connsiteY4" fmla="*/ 0 h 129540"/>
                <a:gd name="connsiteX5" fmla="*/ 15240 w 31750"/>
                <a:gd name="connsiteY5" fmla="*/ 0 h 129540"/>
                <a:gd name="connsiteX6" fmla="*/ 31750 w 31750"/>
                <a:gd name="connsiteY6" fmla="*/ 64770 h 12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50" h="129540">
                  <a:moveTo>
                    <a:pt x="31750" y="64770"/>
                  </a:moveTo>
                  <a:cubicBezTo>
                    <a:pt x="31750" y="88900"/>
                    <a:pt x="25400" y="111760"/>
                    <a:pt x="15240" y="129540"/>
                  </a:cubicBezTo>
                  <a:lnTo>
                    <a:pt x="0" y="129540"/>
                  </a:lnTo>
                  <a:cubicBezTo>
                    <a:pt x="11430" y="110490"/>
                    <a:pt x="17780" y="87630"/>
                    <a:pt x="17780" y="64770"/>
                  </a:cubicBezTo>
                  <a:cubicBezTo>
                    <a:pt x="17780" y="41910"/>
                    <a:pt x="11430" y="17780"/>
                    <a:pt x="0" y="0"/>
                  </a:cubicBezTo>
                  <a:lnTo>
                    <a:pt x="15240" y="0"/>
                  </a:lnTo>
                  <a:cubicBezTo>
                    <a:pt x="25400" y="17780"/>
                    <a:pt x="31750" y="40640"/>
                    <a:pt x="3175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15" name="Graphic 4">
            <a:extLst>
              <a:ext uri="{FF2B5EF4-FFF2-40B4-BE49-F238E27FC236}">
                <a16:creationId xmlns:a16="http://schemas.microsoft.com/office/drawing/2014/main" id="{3457771B-9089-BEFA-468A-43569BF01C6D}"/>
              </a:ext>
            </a:extLst>
          </p:cNvPr>
          <p:cNvGrpSpPr/>
          <p:nvPr/>
        </p:nvGrpSpPr>
        <p:grpSpPr>
          <a:xfrm>
            <a:off x="897889" y="3773170"/>
            <a:ext cx="1873250" cy="129539"/>
            <a:chOff x="897889" y="3773170"/>
            <a:chExt cx="1873250" cy="129539"/>
          </a:xfrm>
          <a:solidFill>
            <a:srgbClr val="717073"/>
          </a:solidFill>
        </p:grpSpPr>
        <p:sp>
          <p:nvSpPr>
            <p:cNvPr id="316" name="Freeform 315">
              <a:extLst>
                <a:ext uri="{FF2B5EF4-FFF2-40B4-BE49-F238E27FC236}">
                  <a16:creationId xmlns:a16="http://schemas.microsoft.com/office/drawing/2014/main" id="{4782C2A5-7542-1777-519C-5086595DA16D}"/>
                </a:ext>
              </a:extLst>
            </p:cNvPr>
            <p:cNvSpPr/>
            <p:nvPr/>
          </p:nvSpPr>
          <p:spPr>
            <a:xfrm>
              <a:off x="897889" y="3783329"/>
              <a:ext cx="81280" cy="110490"/>
            </a:xfrm>
            <a:custGeom>
              <a:avLst/>
              <a:gdLst>
                <a:gd name="connsiteX0" fmla="*/ 52070 w 81280"/>
                <a:gd name="connsiteY0" fmla="*/ 110490 h 110490"/>
                <a:gd name="connsiteX1" fmla="*/ 52070 w 81280"/>
                <a:gd name="connsiteY1" fmla="*/ 83820 h 110490"/>
                <a:gd name="connsiteX2" fmla="*/ 0 w 81280"/>
                <a:gd name="connsiteY2" fmla="*/ 83820 h 110490"/>
                <a:gd name="connsiteX3" fmla="*/ 38100 w 81280"/>
                <a:gd name="connsiteY3" fmla="*/ 0 h 110490"/>
                <a:gd name="connsiteX4" fmla="*/ 53340 w 81280"/>
                <a:gd name="connsiteY4" fmla="*/ 0 h 110490"/>
                <a:gd name="connsiteX5" fmla="*/ 21590 w 81280"/>
                <a:gd name="connsiteY5" fmla="*/ 71120 h 110490"/>
                <a:gd name="connsiteX6" fmla="*/ 53340 w 81280"/>
                <a:gd name="connsiteY6" fmla="*/ 71120 h 110490"/>
                <a:gd name="connsiteX7" fmla="*/ 53340 w 81280"/>
                <a:gd name="connsiteY7" fmla="*/ 41910 h 110490"/>
                <a:gd name="connsiteX8" fmla="*/ 66040 w 81280"/>
                <a:gd name="connsiteY8" fmla="*/ 41910 h 110490"/>
                <a:gd name="connsiteX9" fmla="*/ 66040 w 81280"/>
                <a:gd name="connsiteY9" fmla="*/ 71120 h 110490"/>
                <a:gd name="connsiteX10" fmla="*/ 81280 w 81280"/>
                <a:gd name="connsiteY10" fmla="*/ 71120 h 110490"/>
                <a:gd name="connsiteX11" fmla="*/ 81280 w 81280"/>
                <a:gd name="connsiteY11" fmla="*/ 83820 h 110490"/>
                <a:gd name="connsiteX12" fmla="*/ 66040 w 81280"/>
                <a:gd name="connsiteY12" fmla="*/ 83820 h 110490"/>
                <a:gd name="connsiteX13" fmla="*/ 66040 w 81280"/>
                <a:gd name="connsiteY13" fmla="*/ 110490 h 110490"/>
                <a:gd name="connsiteX14" fmla="*/ 53340 w 81280"/>
                <a:gd name="connsiteY14" fmla="*/ 110490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1280" h="110490">
                  <a:moveTo>
                    <a:pt x="52070" y="110490"/>
                  </a:moveTo>
                  <a:lnTo>
                    <a:pt x="52070" y="83820"/>
                  </a:lnTo>
                  <a:lnTo>
                    <a:pt x="0" y="83820"/>
                  </a:lnTo>
                  <a:lnTo>
                    <a:pt x="38100" y="0"/>
                  </a:lnTo>
                  <a:lnTo>
                    <a:pt x="53340" y="0"/>
                  </a:lnTo>
                  <a:lnTo>
                    <a:pt x="21590" y="71120"/>
                  </a:lnTo>
                  <a:lnTo>
                    <a:pt x="53340" y="71120"/>
                  </a:lnTo>
                  <a:lnTo>
                    <a:pt x="53340" y="41910"/>
                  </a:lnTo>
                  <a:lnTo>
                    <a:pt x="66040" y="41910"/>
                  </a:lnTo>
                  <a:lnTo>
                    <a:pt x="66040" y="71120"/>
                  </a:lnTo>
                  <a:lnTo>
                    <a:pt x="81280" y="71120"/>
                  </a:lnTo>
                  <a:lnTo>
                    <a:pt x="81280" y="83820"/>
                  </a:lnTo>
                  <a:lnTo>
                    <a:pt x="66040" y="83820"/>
                  </a:lnTo>
                  <a:lnTo>
                    <a:pt x="66040" y="110490"/>
                  </a:lnTo>
                  <a:lnTo>
                    <a:pt x="53340" y="1104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 316">
              <a:extLst>
                <a:ext uri="{FF2B5EF4-FFF2-40B4-BE49-F238E27FC236}">
                  <a16:creationId xmlns:a16="http://schemas.microsoft.com/office/drawing/2014/main" id="{EF94EDB2-0C1E-9EA0-3592-112A47BB9030}"/>
                </a:ext>
              </a:extLst>
            </p:cNvPr>
            <p:cNvSpPr/>
            <p:nvPr/>
          </p:nvSpPr>
          <p:spPr>
            <a:xfrm>
              <a:off x="991869" y="3878579"/>
              <a:ext cx="17780" cy="17779"/>
            </a:xfrm>
            <a:custGeom>
              <a:avLst/>
              <a:gdLst>
                <a:gd name="connsiteX0" fmla="*/ 8890 w 17780"/>
                <a:gd name="connsiteY0" fmla="*/ 0 h 17779"/>
                <a:gd name="connsiteX1" fmla="*/ 17780 w 17780"/>
                <a:gd name="connsiteY1" fmla="*/ 8890 h 17779"/>
                <a:gd name="connsiteX2" fmla="*/ 8890 w 17780"/>
                <a:gd name="connsiteY2" fmla="*/ 17780 h 17779"/>
                <a:gd name="connsiteX3" fmla="*/ 0 w 17780"/>
                <a:gd name="connsiteY3" fmla="*/ 8890 h 17779"/>
                <a:gd name="connsiteX4" fmla="*/ 8890 w 17780"/>
                <a:gd name="connsiteY4" fmla="*/ 0 h 17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80" h="17779">
                  <a:moveTo>
                    <a:pt x="8890" y="0"/>
                  </a:moveTo>
                  <a:cubicBezTo>
                    <a:pt x="13970" y="0"/>
                    <a:pt x="17780" y="3810"/>
                    <a:pt x="17780" y="8890"/>
                  </a:cubicBezTo>
                  <a:cubicBezTo>
                    <a:pt x="17780" y="13970"/>
                    <a:pt x="13970" y="17780"/>
                    <a:pt x="889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0"/>
                    <a:pt x="3810" y="0"/>
                    <a:pt x="889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 317">
              <a:extLst>
                <a:ext uri="{FF2B5EF4-FFF2-40B4-BE49-F238E27FC236}">
                  <a16:creationId xmlns:a16="http://schemas.microsoft.com/office/drawing/2014/main" id="{BFB8AB90-86A4-D5B0-6BC7-868D59E75CA3}"/>
                </a:ext>
              </a:extLst>
            </p:cNvPr>
            <p:cNvSpPr/>
            <p:nvPr/>
          </p:nvSpPr>
          <p:spPr>
            <a:xfrm>
              <a:off x="1029969" y="3782059"/>
              <a:ext cx="83819" cy="114300"/>
            </a:xfrm>
            <a:custGeom>
              <a:avLst/>
              <a:gdLst>
                <a:gd name="connsiteX0" fmla="*/ 41910 w 83819"/>
                <a:gd name="connsiteY0" fmla="*/ 0 h 114300"/>
                <a:gd name="connsiteX1" fmla="*/ 83820 w 83819"/>
                <a:gd name="connsiteY1" fmla="*/ 57150 h 114300"/>
                <a:gd name="connsiteX2" fmla="*/ 41910 w 83819"/>
                <a:gd name="connsiteY2" fmla="*/ 114300 h 114300"/>
                <a:gd name="connsiteX3" fmla="*/ 0 w 83819"/>
                <a:gd name="connsiteY3" fmla="*/ 57150 h 114300"/>
                <a:gd name="connsiteX4" fmla="*/ 41910 w 83819"/>
                <a:gd name="connsiteY4" fmla="*/ 0 h 114300"/>
                <a:gd name="connsiteX5" fmla="*/ 41910 w 83819"/>
                <a:gd name="connsiteY5" fmla="*/ 99060 h 114300"/>
                <a:gd name="connsiteX6" fmla="*/ 68580 w 83819"/>
                <a:gd name="connsiteY6" fmla="*/ 55880 h 114300"/>
                <a:gd name="connsiteX7" fmla="*/ 41910 w 83819"/>
                <a:gd name="connsiteY7" fmla="*/ 12700 h 114300"/>
                <a:gd name="connsiteX8" fmla="*/ 15240 w 83819"/>
                <a:gd name="connsiteY8" fmla="*/ 55880 h 114300"/>
                <a:gd name="connsiteX9" fmla="*/ 41910 w 83819"/>
                <a:gd name="connsiteY9" fmla="*/ 9906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819" h="114300">
                  <a:moveTo>
                    <a:pt x="41910" y="0"/>
                  </a:moveTo>
                  <a:cubicBezTo>
                    <a:pt x="67310" y="0"/>
                    <a:pt x="83820" y="24130"/>
                    <a:pt x="83820" y="57150"/>
                  </a:cubicBezTo>
                  <a:cubicBezTo>
                    <a:pt x="83820" y="90170"/>
                    <a:pt x="67310" y="114300"/>
                    <a:pt x="41910" y="114300"/>
                  </a:cubicBezTo>
                  <a:cubicBezTo>
                    <a:pt x="16510" y="114300"/>
                    <a:pt x="0" y="90170"/>
                    <a:pt x="0" y="57150"/>
                  </a:cubicBezTo>
                  <a:cubicBezTo>
                    <a:pt x="0" y="24130"/>
                    <a:pt x="16510" y="0"/>
                    <a:pt x="41910" y="0"/>
                  </a:cubicBezTo>
                  <a:close/>
                  <a:moveTo>
                    <a:pt x="41910" y="99060"/>
                  </a:moveTo>
                  <a:cubicBezTo>
                    <a:pt x="58420" y="99060"/>
                    <a:pt x="68580" y="81280"/>
                    <a:pt x="68580" y="55880"/>
                  </a:cubicBezTo>
                  <a:cubicBezTo>
                    <a:pt x="68580" y="30480"/>
                    <a:pt x="58420" y="12700"/>
                    <a:pt x="41910" y="12700"/>
                  </a:cubicBezTo>
                  <a:cubicBezTo>
                    <a:pt x="25400" y="12700"/>
                    <a:pt x="15240" y="30480"/>
                    <a:pt x="15240" y="55880"/>
                  </a:cubicBezTo>
                  <a:cubicBezTo>
                    <a:pt x="15240" y="81280"/>
                    <a:pt x="25400" y="99060"/>
                    <a:pt x="41910" y="990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 318">
              <a:extLst>
                <a:ext uri="{FF2B5EF4-FFF2-40B4-BE49-F238E27FC236}">
                  <a16:creationId xmlns:a16="http://schemas.microsoft.com/office/drawing/2014/main" id="{F11DE59D-7870-4D5E-4405-85C1E89291EA}"/>
                </a:ext>
              </a:extLst>
            </p:cNvPr>
            <p:cNvSpPr/>
            <p:nvPr/>
          </p:nvSpPr>
          <p:spPr>
            <a:xfrm>
              <a:off x="1125219" y="3780790"/>
              <a:ext cx="71119" cy="110489"/>
            </a:xfrm>
            <a:custGeom>
              <a:avLst/>
              <a:gdLst>
                <a:gd name="connsiteX0" fmla="*/ 6350 w 71119"/>
                <a:gd name="connsiteY0" fmla="*/ 7620 h 110489"/>
                <a:gd name="connsiteX1" fmla="*/ 30480 w 71119"/>
                <a:gd name="connsiteY1" fmla="*/ 0 h 110489"/>
                <a:gd name="connsiteX2" fmla="*/ 66040 w 71119"/>
                <a:gd name="connsiteY2" fmla="*/ 34290 h 110489"/>
                <a:gd name="connsiteX3" fmla="*/ 27940 w 71119"/>
                <a:gd name="connsiteY3" fmla="*/ 97790 h 110489"/>
                <a:gd name="connsiteX4" fmla="*/ 71120 w 71119"/>
                <a:gd name="connsiteY4" fmla="*/ 97790 h 110489"/>
                <a:gd name="connsiteX5" fmla="*/ 71120 w 71119"/>
                <a:gd name="connsiteY5" fmla="*/ 110490 h 110489"/>
                <a:gd name="connsiteX6" fmla="*/ 0 w 71119"/>
                <a:gd name="connsiteY6" fmla="*/ 110490 h 110489"/>
                <a:gd name="connsiteX7" fmla="*/ 50800 w 71119"/>
                <a:gd name="connsiteY7" fmla="*/ 34290 h 110489"/>
                <a:gd name="connsiteX8" fmla="*/ 29210 w 71119"/>
                <a:gd name="connsiteY8" fmla="*/ 12700 h 110489"/>
                <a:gd name="connsiteX9" fmla="*/ 6350 w 71119"/>
                <a:gd name="connsiteY9" fmla="*/ 20320 h 110489"/>
                <a:gd name="connsiteX10" fmla="*/ 6350 w 71119"/>
                <a:gd name="connsiteY10" fmla="*/ 6350 h 110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19" h="110489">
                  <a:moveTo>
                    <a:pt x="6350" y="7620"/>
                  </a:moveTo>
                  <a:cubicBezTo>
                    <a:pt x="12700" y="3810"/>
                    <a:pt x="21590" y="0"/>
                    <a:pt x="30480" y="0"/>
                  </a:cubicBezTo>
                  <a:cubicBezTo>
                    <a:pt x="52070" y="0"/>
                    <a:pt x="66040" y="13970"/>
                    <a:pt x="66040" y="34290"/>
                  </a:cubicBezTo>
                  <a:cubicBezTo>
                    <a:pt x="66040" y="54610"/>
                    <a:pt x="48260" y="74930"/>
                    <a:pt x="27940" y="97790"/>
                  </a:cubicBezTo>
                  <a:lnTo>
                    <a:pt x="71120" y="97790"/>
                  </a:lnTo>
                  <a:lnTo>
                    <a:pt x="71120" y="110490"/>
                  </a:lnTo>
                  <a:lnTo>
                    <a:pt x="0" y="110490"/>
                  </a:lnTo>
                  <a:cubicBezTo>
                    <a:pt x="33020" y="73660"/>
                    <a:pt x="50800" y="54610"/>
                    <a:pt x="50800" y="34290"/>
                  </a:cubicBezTo>
                  <a:cubicBezTo>
                    <a:pt x="50800" y="13970"/>
                    <a:pt x="43180" y="12700"/>
                    <a:pt x="29210" y="12700"/>
                  </a:cubicBezTo>
                  <a:cubicBezTo>
                    <a:pt x="15240" y="12700"/>
                    <a:pt x="11430" y="16510"/>
                    <a:pt x="6350" y="20320"/>
                  </a:cubicBezTo>
                  <a:lnTo>
                    <a:pt x="635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 319">
              <a:extLst>
                <a:ext uri="{FF2B5EF4-FFF2-40B4-BE49-F238E27FC236}">
                  <a16:creationId xmlns:a16="http://schemas.microsoft.com/office/drawing/2014/main" id="{3161CAF1-7DA0-CBC6-80D5-902558506140}"/>
                </a:ext>
              </a:extLst>
            </p:cNvPr>
            <p:cNvSpPr/>
            <p:nvPr/>
          </p:nvSpPr>
          <p:spPr>
            <a:xfrm>
              <a:off x="1210310" y="3773170"/>
              <a:ext cx="53339" cy="41909"/>
            </a:xfrm>
            <a:custGeom>
              <a:avLst/>
              <a:gdLst>
                <a:gd name="connsiteX0" fmla="*/ 11430 w 53339"/>
                <a:gd name="connsiteY0" fmla="*/ 41910 h 41909"/>
                <a:gd name="connsiteX1" fmla="*/ 0 w 53339"/>
                <a:gd name="connsiteY1" fmla="*/ 41910 h 41909"/>
                <a:gd name="connsiteX2" fmla="*/ 11430 w 53339"/>
                <a:gd name="connsiteY2" fmla="*/ 0 h 41909"/>
                <a:gd name="connsiteX3" fmla="*/ 26670 w 53339"/>
                <a:gd name="connsiteY3" fmla="*/ 0 h 41909"/>
                <a:gd name="connsiteX4" fmla="*/ 11430 w 53339"/>
                <a:gd name="connsiteY4" fmla="*/ 41910 h 41909"/>
                <a:gd name="connsiteX5" fmla="*/ 38100 w 53339"/>
                <a:gd name="connsiteY5" fmla="*/ 41910 h 41909"/>
                <a:gd name="connsiteX6" fmla="*/ 26670 w 53339"/>
                <a:gd name="connsiteY6" fmla="*/ 41910 h 41909"/>
                <a:gd name="connsiteX7" fmla="*/ 38100 w 53339"/>
                <a:gd name="connsiteY7" fmla="*/ 0 h 41909"/>
                <a:gd name="connsiteX8" fmla="*/ 53340 w 53339"/>
                <a:gd name="connsiteY8" fmla="*/ 0 h 41909"/>
                <a:gd name="connsiteX9" fmla="*/ 38100 w 53339"/>
                <a:gd name="connsiteY9" fmla="*/ 41910 h 4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339" h="41909">
                  <a:moveTo>
                    <a:pt x="11430" y="41910"/>
                  </a:moveTo>
                  <a:lnTo>
                    <a:pt x="0" y="41910"/>
                  </a:lnTo>
                  <a:lnTo>
                    <a:pt x="11430" y="0"/>
                  </a:lnTo>
                  <a:lnTo>
                    <a:pt x="26670" y="0"/>
                  </a:lnTo>
                  <a:lnTo>
                    <a:pt x="11430" y="41910"/>
                  </a:lnTo>
                  <a:close/>
                  <a:moveTo>
                    <a:pt x="38100" y="41910"/>
                  </a:moveTo>
                  <a:lnTo>
                    <a:pt x="26670" y="41910"/>
                  </a:lnTo>
                  <a:lnTo>
                    <a:pt x="38100" y="0"/>
                  </a:lnTo>
                  <a:lnTo>
                    <a:pt x="53340" y="0"/>
                  </a:lnTo>
                  <a:lnTo>
                    <a:pt x="38100" y="419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 320">
              <a:extLst>
                <a:ext uri="{FF2B5EF4-FFF2-40B4-BE49-F238E27FC236}">
                  <a16:creationId xmlns:a16="http://schemas.microsoft.com/office/drawing/2014/main" id="{B64C88E7-B27B-C1CC-56A2-07178A46C0AF}"/>
                </a:ext>
              </a:extLst>
            </p:cNvPr>
            <p:cNvSpPr/>
            <p:nvPr/>
          </p:nvSpPr>
          <p:spPr>
            <a:xfrm>
              <a:off x="1266189" y="3816350"/>
              <a:ext cx="116840" cy="77470"/>
            </a:xfrm>
            <a:custGeom>
              <a:avLst/>
              <a:gdLst>
                <a:gd name="connsiteX0" fmla="*/ 81280 w 116840"/>
                <a:gd name="connsiteY0" fmla="*/ 55880 h 77470"/>
                <a:gd name="connsiteX1" fmla="*/ 101600 w 116840"/>
                <a:gd name="connsiteY1" fmla="*/ 0 h 77470"/>
                <a:gd name="connsiteX2" fmla="*/ 116840 w 116840"/>
                <a:gd name="connsiteY2" fmla="*/ 0 h 77470"/>
                <a:gd name="connsiteX3" fmla="*/ 85090 w 116840"/>
                <a:gd name="connsiteY3" fmla="*/ 77470 h 77470"/>
                <a:gd name="connsiteX4" fmla="*/ 77470 w 116840"/>
                <a:gd name="connsiteY4" fmla="*/ 77470 h 77470"/>
                <a:gd name="connsiteX5" fmla="*/ 58420 w 116840"/>
                <a:gd name="connsiteY5" fmla="*/ 25400 h 77470"/>
                <a:gd name="connsiteX6" fmla="*/ 39370 w 116840"/>
                <a:gd name="connsiteY6" fmla="*/ 77470 h 77470"/>
                <a:gd name="connsiteX7" fmla="*/ 31750 w 116840"/>
                <a:gd name="connsiteY7" fmla="*/ 77470 h 77470"/>
                <a:gd name="connsiteX8" fmla="*/ 0 w 116840"/>
                <a:gd name="connsiteY8" fmla="*/ 0 h 77470"/>
                <a:gd name="connsiteX9" fmla="*/ 15240 w 116840"/>
                <a:gd name="connsiteY9" fmla="*/ 0 h 77470"/>
                <a:gd name="connsiteX10" fmla="*/ 35560 w 116840"/>
                <a:gd name="connsiteY10" fmla="*/ 55880 h 77470"/>
                <a:gd name="connsiteX11" fmla="*/ 54610 w 116840"/>
                <a:gd name="connsiteY11" fmla="*/ 1270 h 77470"/>
                <a:gd name="connsiteX12" fmla="*/ 62230 w 116840"/>
                <a:gd name="connsiteY12" fmla="*/ 1270 h 77470"/>
                <a:gd name="connsiteX13" fmla="*/ 81280 w 116840"/>
                <a:gd name="connsiteY13" fmla="*/ 55880 h 77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840" h="77470">
                  <a:moveTo>
                    <a:pt x="81280" y="55880"/>
                  </a:moveTo>
                  <a:lnTo>
                    <a:pt x="101600" y="0"/>
                  </a:lnTo>
                  <a:lnTo>
                    <a:pt x="116840" y="0"/>
                  </a:lnTo>
                  <a:lnTo>
                    <a:pt x="85090" y="77470"/>
                  </a:lnTo>
                  <a:lnTo>
                    <a:pt x="77470" y="77470"/>
                  </a:lnTo>
                  <a:lnTo>
                    <a:pt x="58420" y="25400"/>
                  </a:lnTo>
                  <a:lnTo>
                    <a:pt x="39370" y="77470"/>
                  </a:lnTo>
                  <a:lnTo>
                    <a:pt x="31750" y="77470"/>
                  </a:lnTo>
                  <a:lnTo>
                    <a:pt x="0" y="0"/>
                  </a:lnTo>
                  <a:lnTo>
                    <a:pt x="15240" y="0"/>
                  </a:lnTo>
                  <a:lnTo>
                    <a:pt x="35560" y="55880"/>
                  </a:lnTo>
                  <a:lnTo>
                    <a:pt x="54610" y="1270"/>
                  </a:lnTo>
                  <a:lnTo>
                    <a:pt x="62230" y="1270"/>
                  </a:lnTo>
                  <a:lnTo>
                    <a:pt x="81280" y="558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 321">
              <a:extLst>
                <a:ext uri="{FF2B5EF4-FFF2-40B4-BE49-F238E27FC236}">
                  <a16:creationId xmlns:a16="http://schemas.microsoft.com/office/drawing/2014/main" id="{E41D6CB4-3B77-F817-CF7C-E62B64C3AAF1}"/>
                </a:ext>
              </a:extLst>
            </p:cNvPr>
            <p:cNvSpPr/>
            <p:nvPr/>
          </p:nvSpPr>
          <p:spPr>
            <a:xfrm>
              <a:off x="1426210" y="3783329"/>
              <a:ext cx="93979" cy="110490"/>
            </a:xfrm>
            <a:custGeom>
              <a:avLst/>
              <a:gdLst>
                <a:gd name="connsiteX0" fmla="*/ 93980 w 93979"/>
                <a:gd name="connsiteY0" fmla="*/ 0 h 110490"/>
                <a:gd name="connsiteX1" fmla="*/ 55880 w 93979"/>
                <a:gd name="connsiteY1" fmla="*/ 54610 h 110490"/>
                <a:gd name="connsiteX2" fmla="*/ 93980 w 93979"/>
                <a:gd name="connsiteY2" fmla="*/ 110490 h 110490"/>
                <a:gd name="connsiteX3" fmla="*/ 77470 w 93979"/>
                <a:gd name="connsiteY3" fmla="*/ 110490 h 110490"/>
                <a:gd name="connsiteX4" fmla="*/ 46990 w 93979"/>
                <a:gd name="connsiteY4" fmla="*/ 66040 h 110490"/>
                <a:gd name="connsiteX5" fmla="*/ 16510 w 93979"/>
                <a:gd name="connsiteY5" fmla="*/ 110490 h 110490"/>
                <a:gd name="connsiteX6" fmla="*/ 0 w 93979"/>
                <a:gd name="connsiteY6" fmla="*/ 110490 h 110490"/>
                <a:gd name="connsiteX7" fmla="*/ 38100 w 93979"/>
                <a:gd name="connsiteY7" fmla="*/ 54610 h 110490"/>
                <a:gd name="connsiteX8" fmla="*/ 0 w 93979"/>
                <a:gd name="connsiteY8" fmla="*/ 0 h 110490"/>
                <a:gd name="connsiteX9" fmla="*/ 16510 w 93979"/>
                <a:gd name="connsiteY9" fmla="*/ 0 h 110490"/>
                <a:gd name="connsiteX10" fmla="*/ 45720 w 93979"/>
                <a:gd name="connsiteY10" fmla="*/ 43180 h 110490"/>
                <a:gd name="connsiteX11" fmla="*/ 74930 w 93979"/>
                <a:gd name="connsiteY11" fmla="*/ 0 h 110490"/>
                <a:gd name="connsiteX12" fmla="*/ 91440 w 93979"/>
                <a:gd name="connsiteY12" fmla="*/ 0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979" h="110490">
                  <a:moveTo>
                    <a:pt x="93980" y="0"/>
                  </a:moveTo>
                  <a:lnTo>
                    <a:pt x="55880" y="54610"/>
                  </a:lnTo>
                  <a:lnTo>
                    <a:pt x="93980" y="110490"/>
                  </a:lnTo>
                  <a:lnTo>
                    <a:pt x="77470" y="110490"/>
                  </a:lnTo>
                  <a:lnTo>
                    <a:pt x="46990" y="66040"/>
                  </a:lnTo>
                  <a:lnTo>
                    <a:pt x="16510" y="110490"/>
                  </a:lnTo>
                  <a:lnTo>
                    <a:pt x="0" y="110490"/>
                  </a:lnTo>
                  <a:lnTo>
                    <a:pt x="38100" y="54610"/>
                  </a:lnTo>
                  <a:lnTo>
                    <a:pt x="0" y="0"/>
                  </a:lnTo>
                  <a:lnTo>
                    <a:pt x="16510" y="0"/>
                  </a:lnTo>
                  <a:lnTo>
                    <a:pt x="45720" y="43180"/>
                  </a:lnTo>
                  <a:lnTo>
                    <a:pt x="74930" y="0"/>
                  </a:lnTo>
                  <a:lnTo>
                    <a:pt x="9144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 322">
              <a:extLst>
                <a:ext uri="{FF2B5EF4-FFF2-40B4-BE49-F238E27FC236}">
                  <a16:creationId xmlns:a16="http://schemas.microsoft.com/office/drawing/2014/main" id="{64C4D42C-E143-E827-D9F4-E655124B5119}"/>
                </a:ext>
              </a:extLst>
            </p:cNvPr>
            <p:cNvSpPr/>
            <p:nvPr/>
          </p:nvSpPr>
          <p:spPr>
            <a:xfrm>
              <a:off x="1572260" y="3783329"/>
              <a:ext cx="29209" cy="109220"/>
            </a:xfrm>
            <a:custGeom>
              <a:avLst/>
              <a:gdLst>
                <a:gd name="connsiteX0" fmla="*/ 29210 w 29209"/>
                <a:gd name="connsiteY0" fmla="*/ 0 h 109220"/>
                <a:gd name="connsiteX1" fmla="*/ 29210 w 29209"/>
                <a:gd name="connsiteY1" fmla="*/ 109220 h 109220"/>
                <a:gd name="connsiteX2" fmla="*/ 13970 w 29209"/>
                <a:gd name="connsiteY2" fmla="*/ 109220 h 109220"/>
                <a:gd name="connsiteX3" fmla="*/ 13970 w 29209"/>
                <a:gd name="connsiteY3" fmla="*/ 12700 h 109220"/>
                <a:gd name="connsiteX4" fmla="*/ 0 w 29209"/>
                <a:gd name="connsiteY4" fmla="*/ 12700 h 109220"/>
                <a:gd name="connsiteX5" fmla="*/ 0 w 29209"/>
                <a:gd name="connsiteY5" fmla="*/ 0 h 109220"/>
                <a:gd name="connsiteX6" fmla="*/ 27940 w 29209"/>
                <a:gd name="connsiteY6" fmla="*/ 0 h 109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209" h="109220">
                  <a:moveTo>
                    <a:pt x="29210" y="0"/>
                  </a:moveTo>
                  <a:lnTo>
                    <a:pt x="29210" y="109220"/>
                  </a:lnTo>
                  <a:lnTo>
                    <a:pt x="13970" y="109220"/>
                  </a:lnTo>
                  <a:lnTo>
                    <a:pt x="13970" y="12700"/>
                  </a:lnTo>
                  <a:lnTo>
                    <a:pt x="0" y="12700"/>
                  </a:lnTo>
                  <a:lnTo>
                    <a:pt x="0" y="0"/>
                  </a:lnTo>
                  <a:lnTo>
                    <a:pt x="2794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 323">
              <a:extLst>
                <a:ext uri="{FF2B5EF4-FFF2-40B4-BE49-F238E27FC236}">
                  <a16:creationId xmlns:a16="http://schemas.microsoft.com/office/drawing/2014/main" id="{840B24DB-5F63-8C9D-6832-CB78CDA01B1E}"/>
                </a:ext>
              </a:extLst>
            </p:cNvPr>
            <p:cNvSpPr/>
            <p:nvPr/>
          </p:nvSpPr>
          <p:spPr>
            <a:xfrm>
              <a:off x="1625600" y="3773170"/>
              <a:ext cx="53339" cy="41909"/>
            </a:xfrm>
            <a:custGeom>
              <a:avLst/>
              <a:gdLst>
                <a:gd name="connsiteX0" fmla="*/ 11430 w 53339"/>
                <a:gd name="connsiteY0" fmla="*/ 41910 h 41909"/>
                <a:gd name="connsiteX1" fmla="*/ 0 w 53339"/>
                <a:gd name="connsiteY1" fmla="*/ 41910 h 41909"/>
                <a:gd name="connsiteX2" fmla="*/ 11430 w 53339"/>
                <a:gd name="connsiteY2" fmla="*/ 0 h 41909"/>
                <a:gd name="connsiteX3" fmla="*/ 26670 w 53339"/>
                <a:gd name="connsiteY3" fmla="*/ 0 h 41909"/>
                <a:gd name="connsiteX4" fmla="*/ 11430 w 53339"/>
                <a:gd name="connsiteY4" fmla="*/ 41910 h 41909"/>
                <a:gd name="connsiteX5" fmla="*/ 38100 w 53339"/>
                <a:gd name="connsiteY5" fmla="*/ 41910 h 41909"/>
                <a:gd name="connsiteX6" fmla="*/ 26670 w 53339"/>
                <a:gd name="connsiteY6" fmla="*/ 41910 h 41909"/>
                <a:gd name="connsiteX7" fmla="*/ 38100 w 53339"/>
                <a:gd name="connsiteY7" fmla="*/ 0 h 41909"/>
                <a:gd name="connsiteX8" fmla="*/ 53340 w 53339"/>
                <a:gd name="connsiteY8" fmla="*/ 0 h 41909"/>
                <a:gd name="connsiteX9" fmla="*/ 38100 w 53339"/>
                <a:gd name="connsiteY9" fmla="*/ 41910 h 4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339" h="41909">
                  <a:moveTo>
                    <a:pt x="11430" y="41910"/>
                  </a:moveTo>
                  <a:lnTo>
                    <a:pt x="0" y="41910"/>
                  </a:lnTo>
                  <a:lnTo>
                    <a:pt x="11430" y="0"/>
                  </a:lnTo>
                  <a:lnTo>
                    <a:pt x="26670" y="0"/>
                  </a:lnTo>
                  <a:lnTo>
                    <a:pt x="11430" y="41910"/>
                  </a:lnTo>
                  <a:close/>
                  <a:moveTo>
                    <a:pt x="38100" y="41910"/>
                  </a:moveTo>
                  <a:lnTo>
                    <a:pt x="26670" y="41910"/>
                  </a:lnTo>
                  <a:lnTo>
                    <a:pt x="38100" y="0"/>
                  </a:lnTo>
                  <a:lnTo>
                    <a:pt x="53340" y="0"/>
                  </a:lnTo>
                  <a:lnTo>
                    <a:pt x="38100" y="419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 324">
              <a:extLst>
                <a:ext uri="{FF2B5EF4-FFF2-40B4-BE49-F238E27FC236}">
                  <a16:creationId xmlns:a16="http://schemas.microsoft.com/office/drawing/2014/main" id="{48E1D427-5A56-D1C2-2783-7C3B8C9407E9}"/>
                </a:ext>
              </a:extLst>
            </p:cNvPr>
            <p:cNvSpPr/>
            <p:nvPr/>
          </p:nvSpPr>
          <p:spPr>
            <a:xfrm>
              <a:off x="1694179" y="3783329"/>
              <a:ext cx="69850" cy="111760"/>
            </a:xfrm>
            <a:custGeom>
              <a:avLst/>
              <a:gdLst>
                <a:gd name="connsiteX0" fmla="*/ 0 w 69850"/>
                <a:gd name="connsiteY0" fmla="*/ 0 h 111760"/>
                <a:gd name="connsiteX1" fmla="*/ 13970 w 69850"/>
                <a:gd name="connsiteY1" fmla="*/ 0 h 111760"/>
                <a:gd name="connsiteX2" fmla="*/ 13970 w 69850"/>
                <a:gd name="connsiteY2" fmla="*/ 41910 h 111760"/>
                <a:gd name="connsiteX3" fmla="*/ 13970 w 69850"/>
                <a:gd name="connsiteY3" fmla="*/ 49530 h 111760"/>
                <a:gd name="connsiteX4" fmla="*/ 13970 w 69850"/>
                <a:gd name="connsiteY4" fmla="*/ 49530 h 111760"/>
                <a:gd name="connsiteX5" fmla="*/ 43180 w 69850"/>
                <a:gd name="connsiteY5" fmla="*/ 31750 h 111760"/>
                <a:gd name="connsiteX6" fmla="*/ 69850 w 69850"/>
                <a:gd name="connsiteY6" fmla="*/ 62230 h 111760"/>
                <a:gd name="connsiteX7" fmla="*/ 69850 w 69850"/>
                <a:gd name="connsiteY7" fmla="*/ 110490 h 111760"/>
                <a:gd name="connsiteX8" fmla="*/ 55880 w 69850"/>
                <a:gd name="connsiteY8" fmla="*/ 110490 h 111760"/>
                <a:gd name="connsiteX9" fmla="*/ 55880 w 69850"/>
                <a:gd name="connsiteY9" fmla="*/ 66040 h 111760"/>
                <a:gd name="connsiteX10" fmla="*/ 41910 w 69850"/>
                <a:gd name="connsiteY10" fmla="*/ 45720 h 111760"/>
                <a:gd name="connsiteX11" fmla="*/ 16510 w 69850"/>
                <a:gd name="connsiteY11" fmla="*/ 73660 h 111760"/>
                <a:gd name="connsiteX12" fmla="*/ 16510 w 69850"/>
                <a:gd name="connsiteY12" fmla="*/ 111760 h 111760"/>
                <a:gd name="connsiteX13" fmla="*/ 2540 w 69850"/>
                <a:gd name="connsiteY13" fmla="*/ 111760 h 111760"/>
                <a:gd name="connsiteX14" fmla="*/ 2540 w 69850"/>
                <a:gd name="connsiteY14" fmla="*/ 2540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9850" h="111760">
                  <a:moveTo>
                    <a:pt x="0" y="0"/>
                  </a:moveTo>
                  <a:lnTo>
                    <a:pt x="13970" y="0"/>
                  </a:lnTo>
                  <a:lnTo>
                    <a:pt x="13970" y="41910"/>
                  </a:lnTo>
                  <a:cubicBezTo>
                    <a:pt x="13970" y="45720"/>
                    <a:pt x="13970" y="48260"/>
                    <a:pt x="13970" y="49530"/>
                  </a:cubicBezTo>
                  <a:lnTo>
                    <a:pt x="13970" y="49530"/>
                  </a:lnTo>
                  <a:cubicBezTo>
                    <a:pt x="17780" y="43180"/>
                    <a:pt x="26670" y="31750"/>
                    <a:pt x="43180" y="31750"/>
                  </a:cubicBezTo>
                  <a:cubicBezTo>
                    <a:pt x="59690" y="31750"/>
                    <a:pt x="69850" y="43180"/>
                    <a:pt x="69850" y="62230"/>
                  </a:cubicBezTo>
                  <a:lnTo>
                    <a:pt x="69850" y="110490"/>
                  </a:lnTo>
                  <a:lnTo>
                    <a:pt x="55880" y="110490"/>
                  </a:lnTo>
                  <a:lnTo>
                    <a:pt x="55880" y="66040"/>
                  </a:lnTo>
                  <a:cubicBezTo>
                    <a:pt x="55880" y="55880"/>
                    <a:pt x="54610" y="45720"/>
                    <a:pt x="41910" y="45720"/>
                  </a:cubicBezTo>
                  <a:cubicBezTo>
                    <a:pt x="29210" y="45720"/>
                    <a:pt x="16510" y="57150"/>
                    <a:pt x="16510" y="73660"/>
                  </a:cubicBezTo>
                  <a:lnTo>
                    <a:pt x="16510" y="111760"/>
                  </a:lnTo>
                  <a:lnTo>
                    <a:pt x="2540" y="111760"/>
                  </a:lnTo>
                  <a:lnTo>
                    <a:pt x="25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 325">
              <a:extLst>
                <a:ext uri="{FF2B5EF4-FFF2-40B4-BE49-F238E27FC236}">
                  <a16:creationId xmlns:a16="http://schemas.microsoft.com/office/drawing/2014/main" id="{592A76A1-51A2-E64D-5BB9-222CFDB685AC}"/>
                </a:ext>
              </a:extLst>
            </p:cNvPr>
            <p:cNvSpPr/>
            <p:nvPr/>
          </p:nvSpPr>
          <p:spPr>
            <a:xfrm>
              <a:off x="1824989" y="3773170"/>
              <a:ext cx="31750" cy="129539"/>
            </a:xfrm>
            <a:custGeom>
              <a:avLst/>
              <a:gdLst>
                <a:gd name="connsiteX0" fmla="*/ 0 w 31750"/>
                <a:gd name="connsiteY0" fmla="*/ 64770 h 129539"/>
                <a:gd name="connsiteX1" fmla="*/ 16510 w 31750"/>
                <a:gd name="connsiteY1" fmla="*/ 0 h 129539"/>
                <a:gd name="connsiteX2" fmla="*/ 31750 w 31750"/>
                <a:gd name="connsiteY2" fmla="*/ 0 h 129539"/>
                <a:gd name="connsiteX3" fmla="*/ 13970 w 31750"/>
                <a:gd name="connsiteY3" fmla="*/ 64770 h 129539"/>
                <a:gd name="connsiteX4" fmla="*/ 31750 w 31750"/>
                <a:gd name="connsiteY4" fmla="*/ 129540 h 129539"/>
                <a:gd name="connsiteX5" fmla="*/ 16510 w 31750"/>
                <a:gd name="connsiteY5" fmla="*/ 129540 h 129539"/>
                <a:gd name="connsiteX6" fmla="*/ 0 w 31750"/>
                <a:gd name="connsiteY6" fmla="*/ 64770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50" h="129539">
                  <a:moveTo>
                    <a:pt x="0" y="64770"/>
                  </a:moveTo>
                  <a:cubicBezTo>
                    <a:pt x="0" y="40640"/>
                    <a:pt x="6350" y="17780"/>
                    <a:pt x="16510" y="0"/>
                  </a:cubicBezTo>
                  <a:lnTo>
                    <a:pt x="31750" y="0"/>
                  </a:lnTo>
                  <a:cubicBezTo>
                    <a:pt x="20320" y="19050"/>
                    <a:pt x="13970" y="41910"/>
                    <a:pt x="13970" y="64770"/>
                  </a:cubicBezTo>
                  <a:cubicBezTo>
                    <a:pt x="13970" y="87630"/>
                    <a:pt x="20320" y="111760"/>
                    <a:pt x="31750" y="129540"/>
                  </a:cubicBezTo>
                  <a:lnTo>
                    <a:pt x="16510" y="129540"/>
                  </a:lnTo>
                  <a:cubicBezTo>
                    <a:pt x="6350" y="111760"/>
                    <a:pt x="0" y="88900"/>
                    <a:pt x="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 326">
              <a:extLst>
                <a:ext uri="{FF2B5EF4-FFF2-40B4-BE49-F238E27FC236}">
                  <a16:creationId xmlns:a16="http://schemas.microsoft.com/office/drawing/2014/main" id="{0EABC51C-9068-4753-591A-B892538A85D2}"/>
                </a:ext>
              </a:extLst>
            </p:cNvPr>
            <p:cNvSpPr/>
            <p:nvPr/>
          </p:nvSpPr>
          <p:spPr>
            <a:xfrm>
              <a:off x="1869439" y="3783329"/>
              <a:ext cx="81280" cy="110490"/>
            </a:xfrm>
            <a:custGeom>
              <a:avLst/>
              <a:gdLst>
                <a:gd name="connsiteX0" fmla="*/ 52070 w 81280"/>
                <a:gd name="connsiteY0" fmla="*/ 110490 h 110490"/>
                <a:gd name="connsiteX1" fmla="*/ 52070 w 81280"/>
                <a:gd name="connsiteY1" fmla="*/ 83820 h 110490"/>
                <a:gd name="connsiteX2" fmla="*/ 0 w 81280"/>
                <a:gd name="connsiteY2" fmla="*/ 83820 h 110490"/>
                <a:gd name="connsiteX3" fmla="*/ 38100 w 81280"/>
                <a:gd name="connsiteY3" fmla="*/ 0 h 110490"/>
                <a:gd name="connsiteX4" fmla="*/ 53340 w 81280"/>
                <a:gd name="connsiteY4" fmla="*/ 0 h 110490"/>
                <a:gd name="connsiteX5" fmla="*/ 21590 w 81280"/>
                <a:gd name="connsiteY5" fmla="*/ 71120 h 110490"/>
                <a:gd name="connsiteX6" fmla="*/ 53340 w 81280"/>
                <a:gd name="connsiteY6" fmla="*/ 71120 h 110490"/>
                <a:gd name="connsiteX7" fmla="*/ 53340 w 81280"/>
                <a:gd name="connsiteY7" fmla="*/ 41910 h 110490"/>
                <a:gd name="connsiteX8" fmla="*/ 66040 w 81280"/>
                <a:gd name="connsiteY8" fmla="*/ 41910 h 110490"/>
                <a:gd name="connsiteX9" fmla="*/ 66040 w 81280"/>
                <a:gd name="connsiteY9" fmla="*/ 71120 h 110490"/>
                <a:gd name="connsiteX10" fmla="*/ 81280 w 81280"/>
                <a:gd name="connsiteY10" fmla="*/ 71120 h 110490"/>
                <a:gd name="connsiteX11" fmla="*/ 81280 w 81280"/>
                <a:gd name="connsiteY11" fmla="*/ 83820 h 110490"/>
                <a:gd name="connsiteX12" fmla="*/ 66040 w 81280"/>
                <a:gd name="connsiteY12" fmla="*/ 83820 h 110490"/>
                <a:gd name="connsiteX13" fmla="*/ 66040 w 81280"/>
                <a:gd name="connsiteY13" fmla="*/ 110490 h 110490"/>
                <a:gd name="connsiteX14" fmla="*/ 53340 w 81280"/>
                <a:gd name="connsiteY14" fmla="*/ 110490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1280" h="110490">
                  <a:moveTo>
                    <a:pt x="52070" y="110490"/>
                  </a:moveTo>
                  <a:lnTo>
                    <a:pt x="52070" y="83820"/>
                  </a:lnTo>
                  <a:lnTo>
                    <a:pt x="0" y="83820"/>
                  </a:lnTo>
                  <a:lnTo>
                    <a:pt x="38100" y="0"/>
                  </a:lnTo>
                  <a:lnTo>
                    <a:pt x="53340" y="0"/>
                  </a:lnTo>
                  <a:lnTo>
                    <a:pt x="21590" y="71120"/>
                  </a:lnTo>
                  <a:lnTo>
                    <a:pt x="53340" y="71120"/>
                  </a:lnTo>
                  <a:lnTo>
                    <a:pt x="53340" y="41910"/>
                  </a:lnTo>
                  <a:lnTo>
                    <a:pt x="66040" y="41910"/>
                  </a:lnTo>
                  <a:lnTo>
                    <a:pt x="66040" y="71120"/>
                  </a:lnTo>
                  <a:lnTo>
                    <a:pt x="81280" y="71120"/>
                  </a:lnTo>
                  <a:lnTo>
                    <a:pt x="81280" y="83820"/>
                  </a:lnTo>
                  <a:lnTo>
                    <a:pt x="66040" y="83820"/>
                  </a:lnTo>
                  <a:lnTo>
                    <a:pt x="66040" y="110490"/>
                  </a:lnTo>
                  <a:lnTo>
                    <a:pt x="53340" y="1104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 327">
              <a:extLst>
                <a:ext uri="{FF2B5EF4-FFF2-40B4-BE49-F238E27FC236}">
                  <a16:creationId xmlns:a16="http://schemas.microsoft.com/office/drawing/2014/main" id="{D6A3FE9F-C41F-FFBF-02B0-D9CE9B557326}"/>
                </a:ext>
              </a:extLst>
            </p:cNvPr>
            <p:cNvSpPr/>
            <p:nvPr/>
          </p:nvSpPr>
          <p:spPr>
            <a:xfrm>
              <a:off x="1957070" y="3780790"/>
              <a:ext cx="63500" cy="113029"/>
            </a:xfrm>
            <a:custGeom>
              <a:avLst/>
              <a:gdLst>
                <a:gd name="connsiteX0" fmla="*/ 24130 w 63500"/>
                <a:gd name="connsiteY0" fmla="*/ 13970 h 113029"/>
                <a:gd name="connsiteX1" fmla="*/ 1270 w 63500"/>
                <a:gd name="connsiteY1" fmla="*/ 19050 h 113029"/>
                <a:gd name="connsiteX2" fmla="*/ 1270 w 63500"/>
                <a:gd name="connsiteY2" fmla="*/ 5080 h 113029"/>
                <a:gd name="connsiteX3" fmla="*/ 26670 w 63500"/>
                <a:gd name="connsiteY3" fmla="*/ 0 h 113029"/>
                <a:gd name="connsiteX4" fmla="*/ 62230 w 63500"/>
                <a:gd name="connsiteY4" fmla="*/ 29210 h 113029"/>
                <a:gd name="connsiteX5" fmla="*/ 41910 w 63500"/>
                <a:gd name="connsiteY5" fmla="*/ 54610 h 113029"/>
                <a:gd name="connsiteX6" fmla="*/ 63500 w 63500"/>
                <a:gd name="connsiteY6" fmla="*/ 82550 h 113029"/>
                <a:gd name="connsiteX7" fmla="*/ 26670 w 63500"/>
                <a:gd name="connsiteY7" fmla="*/ 113030 h 113029"/>
                <a:gd name="connsiteX8" fmla="*/ 0 w 63500"/>
                <a:gd name="connsiteY8" fmla="*/ 106680 h 113029"/>
                <a:gd name="connsiteX9" fmla="*/ 0 w 63500"/>
                <a:gd name="connsiteY9" fmla="*/ 92710 h 113029"/>
                <a:gd name="connsiteX10" fmla="*/ 26670 w 63500"/>
                <a:gd name="connsiteY10" fmla="*/ 99060 h 113029"/>
                <a:gd name="connsiteX11" fmla="*/ 49530 w 63500"/>
                <a:gd name="connsiteY11" fmla="*/ 80010 h 113029"/>
                <a:gd name="connsiteX12" fmla="*/ 20320 w 63500"/>
                <a:gd name="connsiteY12" fmla="*/ 59690 h 113029"/>
                <a:gd name="connsiteX13" fmla="*/ 16510 w 63500"/>
                <a:gd name="connsiteY13" fmla="*/ 59690 h 113029"/>
                <a:gd name="connsiteX14" fmla="*/ 16510 w 63500"/>
                <a:gd name="connsiteY14" fmla="*/ 48260 h 113029"/>
                <a:gd name="connsiteX15" fmla="*/ 20320 w 63500"/>
                <a:gd name="connsiteY15" fmla="*/ 48260 h 113029"/>
                <a:gd name="connsiteX16" fmla="*/ 45720 w 63500"/>
                <a:gd name="connsiteY16" fmla="*/ 29210 h 113029"/>
                <a:gd name="connsiteX17" fmla="*/ 24130 w 63500"/>
                <a:gd name="connsiteY17" fmla="*/ 11430 h 11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500" h="113029">
                  <a:moveTo>
                    <a:pt x="24130" y="13970"/>
                  </a:moveTo>
                  <a:cubicBezTo>
                    <a:pt x="15240" y="13970"/>
                    <a:pt x="6350" y="16510"/>
                    <a:pt x="1270" y="19050"/>
                  </a:cubicBezTo>
                  <a:lnTo>
                    <a:pt x="1270" y="5080"/>
                  </a:lnTo>
                  <a:cubicBezTo>
                    <a:pt x="6350" y="2540"/>
                    <a:pt x="16510" y="0"/>
                    <a:pt x="26670" y="0"/>
                  </a:cubicBezTo>
                  <a:cubicBezTo>
                    <a:pt x="48260" y="0"/>
                    <a:pt x="62230" y="11430"/>
                    <a:pt x="62230" y="29210"/>
                  </a:cubicBezTo>
                  <a:cubicBezTo>
                    <a:pt x="62230" y="46990"/>
                    <a:pt x="53340" y="50800"/>
                    <a:pt x="41910" y="54610"/>
                  </a:cubicBezTo>
                  <a:cubicBezTo>
                    <a:pt x="53340" y="58420"/>
                    <a:pt x="63500" y="68580"/>
                    <a:pt x="63500" y="82550"/>
                  </a:cubicBezTo>
                  <a:cubicBezTo>
                    <a:pt x="63500" y="96520"/>
                    <a:pt x="48260" y="113030"/>
                    <a:pt x="26670" y="113030"/>
                  </a:cubicBezTo>
                  <a:cubicBezTo>
                    <a:pt x="5080" y="113030"/>
                    <a:pt x="5080" y="110490"/>
                    <a:pt x="0" y="106680"/>
                  </a:cubicBezTo>
                  <a:lnTo>
                    <a:pt x="0" y="92710"/>
                  </a:lnTo>
                  <a:cubicBezTo>
                    <a:pt x="5080" y="95250"/>
                    <a:pt x="12700" y="99060"/>
                    <a:pt x="26670" y="99060"/>
                  </a:cubicBezTo>
                  <a:cubicBezTo>
                    <a:pt x="40640" y="99060"/>
                    <a:pt x="49530" y="91440"/>
                    <a:pt x="49530" y="80010"/>
                  </a:cubicBezTo>
                  <a:cubicBezTo>
                    <a:pt x="49530" y="68580"/>
                    <a:pt x="39370" y="59690"/>
                    <a:pt x="20320" y="59690"/>
                  </a:cubicBezTo>
                  <a:lnTo>
                    <a:pt x="16510" y="59690"/>
                  </a:lnTo>
                  <a:lnTo>
                    <a:pt x="16510" y="48260"/>
                  </a:lnTo>
                  <a:lnTo>
                    <a:pt x="20320" y="48260"/>
                  </a:lnTo>
                  <a:cubicBezTo>
                    <a:pt x="34290" y="48260"/>
                    <a:pt x="45720" y="40640"/>
                    <a:pt x="45720" y="29210"/>
                  </a:cubicBezTo>
                  <a:cubicBezTo>
                    <a:pt x="45720" y="17780"/>
                    <a:pt x="36830" y="11430"/>
                    <a:pt x="2413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 328">
              <a:extLst>
                <a:ext uri="{FF2B5EF4-FFF2-40B4-BE49-F238E27FC236}">
                  <a16:creationId xmlns:a16="http://schemas.microsoft.com/office/drawing/2014/main" id="{E56249B6-5F6A-1EFB-4D99-DDD3F37AB9EC}"/>
                </a:ext>
              </a:extLst>
            </p:cNvPr>
            <p:cNvSpPr/>
            <p:nvPr/>
          </p:nvSpPr>
          <p:spPr>
            <a:xfrm>
              <a:off x="2038350" y="3782059"/>
              <a:ext cx="74929" cy="111760"/>
            </a:xfrm>
            <a:custGeom>
              <a:avLst/>
              <a:gdLst>
                <a:gd name="connsiteX0" fmla="*/ 0 w 74929"/>
                <a:gd name="connsiteY0" fmla="*/ 36830 h 111760"/>
                <a:gd name="connsiteX1" fmla="*/ 38100 w 74929"/>
                <a:gd name="connsiteY1" fmla="*/ 0 h 111760"/>
                <a:gd name="connsiteX2" fmla="*/ 74930 w 74929"/>
                <a:gd name="connsiteY2" fmla="*/ 36830 h 111760"/>
                <a:gd name="connsiteX3" fmla="*/ 30480 w 74929"/>
                <a:gd name="connsiteY3" fmla="*/ 111760 h 111760"/>
                <a:gd name="connsiteX4" fmla="*/ 11430 w 74929"/>
                <a:gd name="connsiteY4" fmla="*/ 111760 h 111760"/>
                <a:gd name="connsiteX5" fmla="*/ 52070 w 74929"/>
                <a:gd name="connsiteY5" fmla="*/ 67310 h 111760"/>
                <a:gd name="connsiteX6" fmla="*/ 35560 w 74929"/>
                <a:gd name="connsiteY6" fmla="*/ 73660 h 111760"/>
                <a:gd name="connsiteX7" fmla="*/ 0 w 74929"/>
                <a:gd name="connsiteY7" fmla="*/ 38100 h 111760"/>
                <a:gd name="connsiteX8" fmla="*/ 13970 w 74929"/>
                <a:gd name="connsiteY8" fmla="*/ 36830 h 111760"/>
                <a:gd name="connsiteX9" fmla="*/ 38100 w 74929"/>
                <a:gd name="connsiteY9" fmla="*/ 60960 h 111760"/>
                <a:gd name="connsiteX10" fmla="*/ 62230 w 74929"/>
                <a:gd name="connsiteY10" fmla="*/ 36830 h 111760"/>
                <a:gd name="connsiteX11" fmla="*/ 38100 w 74929"/>
                <a:gd name="connsiteY11" fmla="*/ 11430 h 111760"/>
                <a:gd name="connsiteX12" fmla="*/ 13970 w 74929"/>
                <a:gd name="connsiteY12" fmla="*/ 35560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4929" h="111760">
                  <a:moveTo>
                    <a:pt x="0" y="36830"/>
                  </a:moveTo>
                  <a:cubicBezTo>
                    <a:pt x="0" y="15240"/>
                    <a:pt x="16510" y="0"/>
                    <a:pt x="38100" y="0"/>
                  </a:cubicBezTo>
                  <a:cubicBezTo>
                    <a:pt x="59690" y="0"/>
                    <a:pt x="74930" y="15240"/>
                    <a:pt x="74930" y="36830"/>
                  </a:cubicBezTo>
                  <a:cubicBezTo>
                    <a:pt x="74930" y="58420"/>
                    <a:pt x="49530" y="96520"/>
                    <a:pt x="30480" y="111760"/>
                  </a:cubicBezTo>
                  <a:lnTo>
                    <a:pt x="11430" y="111760"/>
                  </a:lnTo>
                  <a:cubicBezTo>
                    <a:pt x="30480" y="97790"/>
                    <a:pt x="45720" y="80010"/>
                    <a:pt x="52070" y="67310"/>
                  </a:cubicBezTo>
                  <a:cubicBezTo>
                    <a:pt x="49530" y="69850"/>
                    <a:pt x="44450" y="73660"/>
                    <a:pt x="35560" y="73660"/>
                  </a:cubicBezTo>
                  <a:cubicBezTo>
                    <a:pt x="13970" y="73660"/>
                    <a:pt x="0" y="57150"/>
                    <a:pt x="0" y="38100"/>
                  </a:cubicBezTo>
                  <a:close/>
                  <a:moveTo>
                    <a:pt x="13970" y="36830"/>
                  </a:moveTo>
                  <a:cubicBezTo>
                    <a:pt x="13970" y="50800"/>
                    <a:pt x="24130" y="60960"/>
                    <a:pt x="38100" y="60960"/>
                  </a:cubicBezTo>
                  <a:cubicBezTo>
                    <a:pt x="52070" y="60960"/>
                    <a:pt x="62230" y="50800"/>
                    <a:pt x="62230" y="36830"/>
                  </a:cubicBezTo>
                  <a:cubicBezTo>
                    <a:pt x="62230" y="22860"/>
                    <a:pt x="52070" y="11430"/>
                    <a:pt x="38100" y="11430"/>
                  </a:cubicBezTo>
                  <a:cubicBezTo>
                    <a:pt x="24130" y="11430"/>
                    <a:pt x="13970" y="21590"/>
                    <a:pt x="13970" y="355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 329">
              <a:extLst>
                <a:ext uri="{FF2B5EF4-FFF2-40B4-BE49-F238E27FC236}">
                  <a16:creationId xmlns:a16="http://schemas.microsoft.com/office/drawing/2014/main" id="{F2535D50-A6B4-6965-A38F-417A1D893649}"/>
                </a:ext>
              </a:extLst>
            </p:cNvPr>
            <p:cNvSpPr/>
            <p:nvPr/>
          </p:nvSpPr>
          <p:spPr>
            <a:xfrm>
              <a:off x="2122170" y="3783329"/>
              <a:ext cx="81279" cy="110490"/>
            </a:xfrm>
            <a:custGeom>
              <a:avLst/>
              <a:gdLst>
                <a:gd name="connsiteX0" fmla="*/ 52070 w 81279"/>
                <a:gd name="connsiteY0" fmla="*/ 110490 h 110490"/>
                <a:gd name="connsiteX1" fmla="*/ 52070 w 81279"/>
                <a:gd name="connsiteY1" fmla="*/ 83820 h 110490"/>
                <a:gd name="connsiteX2" fmla="*/ 0 w 81279"/>
                <a:gd name="connsiteY2" fmla="*/ 83820 h 110490"/>
                <a:gd name="connsiteX3" fmla="*/ 38100 w 81279"/>
                <a:gd name="connsiteY3" fmla="*/ 0 h 110490"/>
                <a:gd name="connsiteX4" fmla="*/ 53340 w 81279"/>
                <a:gd name="connsiteY4" fmla="*/ 0 h 110490"/>
                <a:gd name="connsiteX5" fmla="*/ 21590 w 81279"/>
                <a:gd name="connsiteY5" fmla="*/ 71120 h 110490"/>
                <a:gd name="connsiteX6" fmla="*/ 53340 w 81279"/>
                <a:gd name="connsiteY6" fmla="*/ 71120 h 110490"/>
                <a:gd name="connsiteX7" fmla="*/ 53340 w 81279"/>
                <a:gd name="connsiteY7" fmla="*/ 41910 h 110490"/>
                <a:gd name="connsiteX8" fmla="*/ 66040 w 81279"/>
                <a:gd name="connsiteY8" fmla="*/ 41910 h 110490"/>
                <a:gd name="connsiteX9" fmla="*/ 66040 w 81279"/>
                <a:gd name="connsiteY9" fmla="*/ 71120 h 110490"/>
                <a:gd name="connsiteX10" fmla="*/ 81280 w 81279"/>
                <a:gd name="connsiteY10" fmla="*/ 71120 h 110490"/>
                <a:gd name="connsiteX11" fmla="*/ 81280 w 81279"/>
                <a:gd name="connsiteY11" fmla="*/ 83820 h 110490"/>
                <a:gd name="connsiteX12" fmla="*/ 66040 w 81279"/>
                <a:gd name="connsiteY12" fmla="*/ 83820 h 110490"/>
                <a:gd name="connsiteX13" fmla="*/ 66040 w 81279"/>
                <a:gd name="connsiteY13" fmla="*/ 110490 h 110490"/>
                <a:gd name="connsiteX14" fmla="*/ 53340 w 81279"/>
                <a:gd name="connsiteY14" fmla="*/ 110490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1279" h="110490">
                  <a:moveTo>
                    <a:pt x="52070" y="110490"/>
                  </a:moveTo>
                  <a:lnTo>
                    <a:pt x="52070" y="83820"/>
                  </a:lnTo>
                  <a:lnTo>
                    <a:pt x="0" y="83820"/>
                  </a:lnTo>
                  <a:lnTo>
                    <a:pt x="38100" y="0"/>
                  </a:lnTo>
                  <a:lnTo>
                    <a:pt x="53340" y="0"/>
                  </a:lnTo>
                  <a:lnTo>
                    <a:pt x="21590" y="71120"/>
                  </a:lnTo>
                  <a:lnTo>
                    <a:pt x="53340" y="71120"/>
                  </a:lnTo>
                  <a:lnTo>
                    <a:pt x="53340" y="41910"/>
                  </a:lnTo>
                  <a:lnTo>
                    <a:pt x="66040" y="41910"/>
                  </a:lnTo>
                  <a:lnTo>
                    <a:pt x="66040" y="71120"/>
                  </a:lnTo>
                  <a:lnTo>
                    <a:pt x="81280" y="71120"/>
                  </a:lnTo>
                  <a:lnTo>
                    <a:pt x="81280" y="83820"/>
                  </a:lnTo>
                  <a:lnTo>
                    <a:pt x="66040" y="83820"/>
                  </a:lnTo>
                  <a:lnTo>
                    <a:pt x="66040" y="110490"/>
                  </a:lnTo>
                  <a:lnTo>
                    <a:pt x="53340" y="1104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 330">
              <a:extLst>
                <a:ext uri="{FF2B5EF4-FFF2-40B4-BE49-F238E27FC236}">
                  <a16:creationId xmlns:a16="http://schemas.microsoft.com/office/drawing/2014/main" id="{6C40B9A4-0E1D-5DF8-EBA5-72A330008170}"/>
                </a:ext>
              </a:extLst>
            </p:cNvPr>
            <p:cNvSpPr/>
            <p:nvPr/>
          </p:nvSpPr>
          <p:spPr>
            <a:xfrm>
              <a:off x="2250439" y="3815079"/>
              <a:ext cx="53339" cy="81279"/>
            </a:xfrm>
            <a:custGeom>
              <a:avLst/>
              <a:gdLst>
                <a:gd name="connsiteX0" fmla="*/ 24130 w 53339"/>
                <a:gd name="connsiteY0" fmla="*/ 45720 h 81279"/>
                <a:gd name="connsiteX1" fmla="*/ 1270 w 53339"/>
                <a:gd name="connsiteY1" fmla="*/ 21590 h 81279"/>
                <a:gd name="connsiteX2" fmla="*/ 27940 w 53339"/>
                <a:gd name="connsiteY2" fmla="*/ 0 h 81279"/>
                <a:gd name="connsiteX3" fmla="*/ 49530 w 53339"/>
                <a:gd name="connsiteY3" fmla="*/ 5080 h 81279"/>
                <a:gd name="connsiteX4" fmla="*/ 49530 w 53339"/>
                <a:gd name="connsiteY4" fmla="*/ 17780 h 81279"/>
                <a:gd name="connsiteX5" fmla="*/ 29210 w 53339"/>
                <a:gd name="connsiteY5" fmla="*/ 12700 h 81279"/>
                <a:gd name="connsiteX6" fmla="*/ 13970 w 53339"/>
                <a:gd name="connsiteY6" fmla="*/ 22860 h 81279"/>
                <a:gd name="connsiteX7" fmla="*/ 29210 w 53339"/>
                <a:gd name="connsiteY7" fmla="*/ 35560 h 81279"/>
                <a:gd name="connsiteX8" fmla="*/ 53340 w 53339"/>
                <a:gd name="connsiteY8" fmla="*/ 59690 h 81279"/>
                <a:gd name="connsiteX9" fmla="*/ 25400 w 53339"/>
                <a:gd name="connsiteY9" fmla="*/ 81280 h 81279"/>
                <a:gd name="connsiteX10" fmla="*/ 0 w 53339"/>
                <a:gd name="connsiteY10" fmla="*/ 76200 h 81279"/>
                <a:gd name="connsiteX11" fmla="*/ 0 w 53339"/>
                <a:gd name="connsiteY11" fmla="*/ 63500 h 81279"/>
                <a:gd name="connsiteX12" fmla="*/ 24130 w 53339"/>
                <a:gd name="connsiteY12" fmla="*/ 69850 h 81279"/>
                <a:gd name="connsiteX13" fmla="*/ 39370 w 53339"/>
                <a:gd name="connsiteY13" fmla="*/ 59690 h 81279"/>
                <a:gd name="connsiteX14" fmla="*/ 22860 w 53339"/>
                <a:gd name="connsiteY14" fmla="*/ 46990 h 8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39" h="81279">
                  <a:moveTo>
                    <a:pt x="24130" y="45720"/>
                  </a:moveTo>
                  <a:cubicBezTo>
                    <a:pt x="10160" y="41910"/>
                    <a:pt x="1270" y="35560"/>
                    <a:pt x="1270" y="21590"/>
                  </a:cubicBezTo>
                  <a:cubicBezTo>
                    <a:pt x="1270" y="7620"/>
                    <a:pt x="12700" y="0"/>
                    <a:pt x="27940" y="0"/>
                  </a:cubicBezTo>
                  <a:cubicBezTo>
                    <a:pt x="43180" y="0"/>
                    <a:pt x="44450" y="2540"/>
                    <a:pt x="49530" y="5080"/>
                  </a:cubicBezTo>
                  <a:lnTo>
                    <a:pt x="49530" y="17780"/>
                  </a:lnTo>
                  <a:cubicBezTo>
                    <a:pt x="44450" y="15240"/>
                    <a:pt x="36830" y="12700"/>
                    <a:pt x="29210" y="12700"/>
                  </a:cubicBezTo>
                  <a:cubicBezTo>
                    <a:pt x="21590" y="12700"/>
                    <a:pt x="13970" y="15240"/>
                    <a:pt x="13970" y="22860"/>
                  </a:cubicBezTo>
                  <a:cubicBezTo>
                    <a:pt x="13970" y="30480"/>
                    <a:pt x="19050" y="31750"/>
                    <a:pt x="29210" y="35560"/>
                  </a:cubicBezTo>
                  <a:cubicBezTo>
                    <a:pt x="45720" y="40640"/>
                    <a:pt x="53340" y="46990"/>
                    <a:pt x="53340" y="59690"/>
                  </a:cubicBezTo>
                  <a:cubicBezTo>
                    <a:pt x="53340" y="72390"/>
                    <a:pt x="41910" y="81280"/>
                    <a:pt x="25400" y="81280"/>
                  </a:cubicBezTo>
                  <a:cubicBezTo>
                    <a:pt x="8890" y="81280"/>
                    <a:pt x="6350" y="78740"/>
                    <a:pt x="0" y="76200"/>
                  </a:cubicBezTo>
                  <a:lnTo>
                    <a:pt x="0" y="63500"/>
                  </a:lnTo>
                  <a:cubicBezTo>
                    <a:pt x="7620" y="67310"/>
                    <a:pt x="17780" y="69850"/>
                    <a:pt x="24130" y="69850"/>
                  </a:cubicBezTo>
                  <a:cubicBezTo>
                    <a:pt x="30480" y="69850"/>
                    <a:pt x="39370" y="67310"/>
                    <a:pt x="39370" y="59690"/>
                  </a:cubicBezTo>
                  <a:cubicBezTo>
                    <a:pt x="39370" y="52070"/>
                    <a:pt x="34290" y="50800"/>
                    <a:pt x="2286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 331">
              <a:extLst>
                <a:ext uri="{FF2B5EF4-FFF2-40B4-BE49-F238E27FC236}">
                  <a16:creationId xmlns:a16="http://schemas.microsoft.com/office/drawing/2014/main" id="{01A0A4B1-0694-38CD-239F-F2A9B48F506C}"/>
                </a:ext>
              </a:extLst>
            </p:cNvPr>
            <p:cNvSpPr/>
            <p:nvPr/>
          </p:nvSpPr>
          <p:spPr>
            <a:xfrm>
              <a:off x="2315210" y="3794759"/>
              <a:ext cx="52069" cy="100330"/>
            </a:xfrm>
            <a:custGeom>
              <a:avLst/>
              <a:gdLst>
                <a:gd name="connsiteX0" fmla="*/ 12700 w 52069"/>
                <a:gd name="connsiteY0" fmla="*/ 22860 h 100330"/>
                <a:gd name="connsiteX1" fmla="*/ 12700 w 52069"/>
                <a:gd name="connsiteY1" fmla="*/ 0 h 100330"/>
                <a:gd name="connsiteX2" fmla="*/ 26670 w 52069"/>
                <a:gd name="connsiteY2" fmla="*/ 0 h 100330"/>
                <a:gd name="connsiteX3" fmla="*/ 26670 w 52069"/>
                <a:gd name="connsiteY3" fmla="*/ 22860 h 100330"/>
                <a:gd name="connsiteX4" fmla="*/ 49530 w 52069"/>
                <a:gd name="connsiteY4" fmla="*/ 22860 h 100330"/>
                <a:gd name="connsiteX5" fmla="*/ 49530 w 52069"/>
                <a:gd name="connsiteY5" fmla="*/ 34290 h 100330"/>
                <a:gd name="connsiteX6" fmla="*/ 26670 w 52069"/>
                <a:gd name="connsiteY6" fmla="*/ 34290 h 100330"/>
                <a:gd name="connsiteX7" fmla="*/ 26670 w 52069"/>
                <a:gd name="connsiteY7" fmla="*/ 73660 h 100330"/>
                <a:gd name="connsiteX8" fmla="*/ 38100 w 52069"/>
                <a:gd name="connsiteY8" fmla="*/ 87630 h 100330"/>
                <a:gd name="connsiteX9" fmla="*/ 52070 w 52069"/>
                <a:gd name="connsiteY9" fmla="*/ 83820 h 100330"/>
                <a:gd name="connsiteX10" fmla="*/ 52070 w 52069"/>
                <a:gd name="connsiteY10" fmla="*/ 96520 h 100330"/>
                <a:gd name="connsiteX11" fmla="*/ 35560 w 52069"/>
                <a:gd name="connsiteY11" fmla="*/ 100330 h 100330"/>
                <a:gd name="connsiteX12" fmla="*/ 12700 w 52069"/>
                <a:gd name="connsiteY12" fmla="*/ 77470 h 100330"/>
                <a:gd name="connsiteX13" fmla="*/ 12700 w 52069"/>
                <a:gd name="connsiteY13" fmla="*/ 34290 h 100330"/>
                <a:gd name="connsiteX14" fmla="*/ 0 w 52069"/>
                <a:gd name="connsiteY14" fmla="*/ 34290 h 100330"/>
                <a:gd name="connsiteX15" fmla="*/ 0 w 52069"/>
                <a:gd name="connsiteY15" fmla="*/ 22860 h 100330"/>
                <a:gd name="connsiteX16" fmla="*/ 12700 w 52069"/>
                <a:gd name="connsiteY16" fmla="*/ 22860 h 100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069" h="100330">
                  <a:moveTo>
                    <a:pt x="12700" y="22860"/>
                  </a:moveTo>
                  <a:lnTo>
                    <a:pt x="12700" y="0"/>
                  </a:lnTo>
                  <a:lnTo>
                    <a:pt x="26670" y="0"/>
                  </a:lnTo>
                  <a:lnTo>
                    <a:pt x="26670" y="22860"/>
                  </a:lnTo>
                  <a:lnTo>
                    <a:pt x="49530" y="22860"/>
                  </a:lnTo>
                  <a:lnTo>
                    <a:pt x="49530" y="34290"/>
                  </a:lnTo>
                  <a:lnTo>
                    <a:pt x="26670" y="34290"/>
                  </a:lnTo>
                  <a:lnTo>
                    <a:pt x="26670" y="73660"/>
                  </a:lnTo>
                  <a:cubicBezTo>
                    <a:pt x="26670" y="85090"/>
                    <a:pt x="31750" y="87630"/>
                    <a:pt x="38100" y="87630"/>
                  </a:cubicBezTo>
                  <a:cubicBezTo>
                    <a:pt x="44450" y="87630"/>
                    <a:pt x="48260" y="86360"/>
                    <a:pt x="52070" y="83820"/>
                  </a:cubicBezTo>
                  <a:lnTo>
                    <a:pt x="52070" y="96520"/>
                  </a:lnTo>
                  <a:cubicBezTo>
                    <a:pt x="48260" y="97790"/>
                    <a:pt x="41910" y="100330"/>
                    <a:pt x="35560" y="100330"/>
                  </a:cubicBezTo>
                  <a:cubicBezTo>
                    <a:pt x="24130" y="100330"/>
                    <a:pt x="12700" y="95250"/>
                    <a:pt x="12700" y="77470"/>
                  </a:cubicBezTo>
                  <a:lnTo>
                    <a:pt x="12700" y="34290"/>
                  </a:lnTo>
                  <a:lnTo>
                    <a:pt x="0" y="34290"/>
                  </a:lnTo>
                  <a:lnTo>
                    <a:pt x="0" y="22860"/>
                  </a:lnTo>
                  <a:lnTo>
                    <a:pt x="12700" y="228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 332">
              <a:extLst>
                <a:ext uri="{FF2B5EF4-FFF2-40B4-BE49-F238E27FC236}">
                  <a16:creationId xmlns:a16="http://schemas.microsoft.com/office/drawing/2014/main" id="{E499E507-F28B-8386-9C42-25293E32EC75}"/>
                </a:ext>
              </a:extLst>
            </p:cNvPr>
            <p:cNvSpPr/>
            <p:nvPr/>
          </p:nvSpPr>
          <p:spPr>
            <a:xfrm>
              <a:off x="2381250" y="3785870"/>
              <a:ext cx="17779" cy="107950"/>
            </a:xfrm>
            <a:custGeom>
              <a:avLst/>
              <a:gdLst>
                <a:gd name="connsiteX0" fmla="*/ 8890 w 17779"/>
                <a:gd name="connsiteY0" fmla="*/ 0 h 107950"/>
                <a:gd name="connsiteX1" fmla="*/ 17780 w 17779"/>
                <a:gd name="connsiteY1" fmla="*/ 8890 h 107950"/>
                <a:gd name="connsiteX2" fmla="*/ 8890 w 17779"/>
                <a:gd name="connsiteY2" fmla="*/ 17780 h 107950"/>
                <a:gd name="connsiteX3" fmla="*/ 0 w 17779"/>
                <a:gd name="connsiteY3" fmla="*/ 8890 h 107950"/>
                <a:gd name="connsiteX4" fmla="*/ 8890 w 17779"/>
                <a:gd name="connsiteY4" fmla="*/ 0 h 107950"/>
                <a:gd name="connsiteX5" fmla="*/ 16510 w 17779"/>
                <a:gd name="connsiteY5" fmla="*/ 31750 h 107950"/>
                <a:gd name="connsiteX6" fmla="*/ 16510 w 17779"/>
                <a:gd name="connsiteY6" fmla="*/ 107950 h 107950"/>
                <a:gd name="connsiteX7" fmla="*/ 2540 w 17779"/>
                <a:gd name="connsiteY7" fmla="*/ 107950 h 107950"/>
                <a:gd name="connsiteX8" fmla="*/ 2540 w 17779"/>
                <a:gd name="connsiteY8" fmla="*/ 31750 h 107950"/>
                <a:gd name="connsiteX9" fmla="*/ 16510 w 17779"/>
                <a:gd name="connsiteY9" fmla="*/ 31750 h 10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79" h="107950">
                  <a:moveTo>
                    <a:pt x="8890" y="0"/>
                  </a:moveTo>
                  <a:cubicBezTo>
                    <a:pt x="13970" y="0"/>
                    <a:pt x="17780" y="3810"/>
                    <a:pt x="17780" y="8890"/>
                  </a:cubicBezTo>
                  <a:cubicBezTo>
                    <a:pt x="17780" y="13970"/>
                    <a:pt x="13970" y="17780"/>
                    <a:pt x="889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0"/>
                    <a:pt x="3810" y="0"/>
                    <a:pt x="8890" y="0"/>
                  </a:cubicBezTo>
                  <a:close/>
                  <a:moveTo>
                    <a:pt x="16510" y="31750"/>
                  </a:moveTo>
                  <a:lnTo>
                    <a:pt x="16510" y="107950"/>
                  </a:lnTo>
                  <a:lnTo>
                    <a:pt x="2540" y="107950"/>
                  </a:lnTo>
                  <a:lnTo>
                    <a:pt x="2540" y="31750"/>
                  </a:lnTo>
                  <a:lnTo>
                    <a:pt x="16510" y="317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 333">
              <a:extLst>
                <a:ext uri="{FF2B5EF4-FFF2-40B4-BE49-F238E27FC236}">
                  <a16:creationId xmlns:a16="http://schemas.microsoft.com/office/drawing/2014/main" id="{2F947294-A1C2-C17C-3304-1E7A6A4CA6C8}"/>
                </a:ext>
              </a:extLst>
            </p:cNvPr>
            <p:cNvSpPr/>
            <p:nvPr/>
          </p:nvSpPr>
          <p:spPr>
            <a:xfrm>
              <a:off x="2418079" y="3816350"/>
              <a:ext cx="63500" cy="78740"/>
            </a:xfrm>
            <a:custGeom>
              <a:avLst/>
              <a:gdLst>
                <a:gd name="connsiteX0" fmla="*/ 40640 w 63500"/>
                <a:gd name="connsiteY0" fmla="*/ 66040 h 78740"/>
                <a:gd name="connsiteX1" fmla="*/ 63500 w 63500"/>
                <a:gd name="connsiteY1" fmla="*/ 59690 h 78740"/>
                <a:gd name="connsiteX2" fmla="*/ 63500 w 63500"/>
                <a:gd name="connsiteY2" fmla="*/ 72390 h 78740"/>
                <a:gd name="connsiteX3" fmla="*/ 39370 w 63500"/>
                <a:gd name="connsiteY3" fmla="*/ 78740 h 78740"/>
                <a:gd name="connsiteX4" fmla="*/ 0 w 63500"/>
                <a:gd name="connsiteY4" fmla="*/ 39370 h 78740"/>
                <a:gd name="connsiteX5" fmla="*/ 39370 w 63500"/>
                <a:gd name="connsiteY5" fmla="*/ 0 h 78740"/>
                <a:gd name="connsiteX6" fmla="*/ 62230 w 63500"/>
                <a:gd name="connsiteY6" fmla="*/ 6350 h 78740"/>
                <a:gd name="connsiteX7" fmla="*/ 62230 w 63500"/>
                <a:gd name="connsiteY7" fmla="*/ 20320 h 78740"/>
                <a:gd name="connsiteX8" fmla="*/ 39370 w 63500"/>
                <a:gd name="connsiteY8" fmla="*/ 13970 h 78740"/>
                <a:gd name="connsiteX9" fmla="*/ 12700 w 63500"/>
                <a:gd name="connsiteY9" fmla="*/ 40640 h 78740"/>
                <a:gd name="connsiteX10" fmla="*/ 39370 w 63500"/>
                <a:gd name="connsiteY10" fmla="*/ 6731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500" h="78740">
                  <a:moveTo>
                    <a:pt x="40640" y="66040"/>
                  </a:moveTo>
                  <a:cubicBezTo>
                    <a:pt x="50800" y="66040"/>
                    <a:pt x="59690" y="62230"/>
                    <a:pt x="63500" y="59690"/>
                  </a:cubicBezTo>
                  <a:lnTo>
                    <a:pt x="63500" y="72390"/>
                  </a:lnTo>
                  <a:cubicBezTo>
                    <a:pt x="58420" y="74930"/>
                    <a:pt x="52070" y="78740"/>
                    <a:pt x="3937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9370" y="0"/>
                  </a:cubicBezTo>
                  <a:cubicBezTo>
                    <a:pt x="62230" y="0"/>
                    <a:pt x="58420" y="3810"/>
                    <a:pt x="62230" y="6350"/>
                  </a:cubicBezTo>
                  <a:lnTo>
                    <a:pt x="62230" y="20320"/>
                  </a:lnTo>
                  <a:cubicBezTo>
                    <a:pt x="57150" y="16510"/>
                    <a:pt x="49530" y="13970"/>
                    <a:pt x="39370" y="13970"/>
                  </a:cubicBezTo>
                  <a:cubicBezTo>
                    <a:pt x="24130" y="13970"/>
                    <a:pt x="12700" y="25400"/>
                    <a:pt x="12700" y="40640"/>
                  </a:cubicBezTo>
                  <a:cubicBezTo>
                    <a:pt x="12700" y="55880"/>
                    <a:pt x="22860" y="67310"/>
                    <a:pt x="3937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 334">
              <a:extLst>
                <a:ext uri="{FF2B5EF4-FFF2-40B4-BE49-F238E27FC236}">
                  <a16:creationId xmlns:a16="http://schemas.microsoft.com/office/drawing/2014/main" id="{A1C3350E-09B4-9D1D-887E-DACCFDA341AC}"/>
                </a:ext>
              </a:extLst>
            </p:cNvPr>
            <p:cNvSpPr/>
            <p:nvPr/>
          </p:nvSpPr>
          <p:spPr>
            <a:xfrm>
              <a:off x="2501900" y="3783329"/>
              <a:ext cx="69850" cy="111760"/>
            </a:xfrm>
            <a:custGeom>
              <a:avLst/>
              <a:gdLst>
                <a:gd name="connsiteX0" fmla="*/ 0 w 69850"/>
                <a:gd name="connsiteY0" fmla="*/ 0 h 111760"/>
                <a:gd name="connsiteX1" fmla="*/ 13970 w 69850"/>
                <a:gd name="connsiteY1" fmla="*/ 0 h 111760"/>
                <a:gd name="connsiteX2" fmla="*/ 13970 w 69850"/>
                <a:gd name="connsiteY2" fmla="*/ 41910 h 111760"/>
                <a:gd name="connsiteX3" fmla="*/ 13970 w 69850"/>
                <a:gd name="connsiteY3" fmla="*/ 49530 h 111760"/>
                <a:gd name="connsiteX4" fmla="*/ 13970 w 69850"/>
                <a:gd name="connsiteY4" fmla="*/ 49530 h 111760"/>
                <a:gd name="connsiteX5" fmla="*/ 43180 w 69850"/>
                <a:gd name="connsiteY5" fmla="*/ 31750 h 111760"/>
                <a:gd name="connsiteX6" fmla="*/ 69850 w 69850"/>
                <a:gd name="connsiteY6" fmla="*/ 62230 h 111760"/>
                <a:gd name="connsiteX7" fmla="*/ 69850 w 69850"/>
                <a:gd name="connsiteY7" fmla="*/ 110490 h 111760"/>
                <a:gd name="connsiteX8" fmla="*/ 55880 w 69850"/>
                <a:gd name="connsiteY8" fmla="*/ 110490 h 111760"/>
                <a:gd name="connsiteX9" fmla="*/ 55880 w 69850"/>
                <a:gd name="connsiteY9" fmla="*/ 66040 h 111760"/>
                <a:gd name="connsiteX10" fmla="*/ 41910 w 69850"/>
                <a:gd name="connsiteY10" fmla="*/ 45720 h 111760"/>
                <a:gd name="connsiteX11" fmla="*/ 16510 w 69850"/>
                <a:gd name="connsiteY11" fmla="*/ 73660 h 111760"/>
                <a:gd name="connsiteX12" fmla="*/ 16510 w 69850"/>
                <a:gd name="connsiteY12" fmla="*/ 111760 h 111760"/>
                <a:gd name="connsiteX13" fmla="*/ 2540 w 69850"/>
                <a:gd name="connsiteY13" fmla="*/ 111760 h 111760"/>
                <a:gd name="connsiteX14" fmla="*/ 2540 w 69850"/>
                <a:gd name="connsiteY14" fmla="*/ 2540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9850" h="111760">
                  <a:moveTo>
                    <a:pt x="0" y="0"/>
                  </a:moveTo>
                  <a:lnTo>
                    <a:pt x="13970" y="0"/>
                  </a:lnTo>
                  <a:lnTo>
                    <a:pt x="13970" y="41910"/>
                  </a:lnTo>
                  <a:cubicBezTo>
                    <a:pt x="13970" y="45720"/>
                    <a:pt x="13970" y="48260"/>
                    <a:pt x="13970" y="49530"/>
                  </a:cubicBezTo>
                  <a:lnTo>
                    <a:pt x="13970" y="49530"/>
                  </a:lnTo>
                  <a:cubicBezTo>
                    <a:pt x="17780" y="43180"/>
                    <a:pt x="26670" y="31750"/>
                    <a:pt x="43180" y="31750"/>
                  </a:cubicBezTo>
                  <a:cubicBezTo>
                    <a:pt x="59690" y="31750"/>
                    <a:pt x="69850" y="43180"/>
                    <a:pt x="69850" y="62230"/>
                  </a:cubicBezTo>
                  <a:lnTo>
                    <a:pt x="69850" y="110490"/>
                  </a:lnTo>
                  <a:lnTo>
                    <a:pt x="55880" y="110490"/>
                  </a:lnTo>
                  <a:lnTo>
                    <a:pt x="55880" y="66040"/>
                  </a:lnTo>
                  <a:cubicBezTo>
                    <a:pt x="55880" y="55880"/>
                    <a:pt x="54610" y="45720"/>
                    <a:pt x="41910" y="45720"/>
                  </a:cubicBezTo>
                  <a:cubicBezTo>
                    <a:pt x="29210" y="45720"/>
                    <a:pt x="16510" y="57150"/>
                    <a:pt x="16510" y="73660"/>
                  </a:cubicBezTo>
                  <a:lnTo>
                    <a:pt x="16510" y="111760"/>
                  </a:lnTo>
                  <a:lnTo>
                    <a:pt x="2540" y="111760"/>
                  </a:lnTo>
                  <a:lnTo>
                    <a:pt x="25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 335">
              <a:extLst>
                <a:ext uri="{FF2B5EF4-FFF2-40B4-BE49-F238E27FC236}">
                  <a16:creationId xmlns:a16="http://schemas.microsoft.com/office/drawing/2014/main" id="{93D281AA-C9AB-1729-E3D9-E9EECF9D8333}"/>
                </a:ext>
              </a:extLst>
            </p:cNvPr>
            <p:cNvSpPr/>
            <p:nvPr/>
          </p:nvSpPr>
          <p:spPr>
            <a:xfrm>
              <a:off x="2590800" y="3815079"/>
              <a:ext cx="71120" cy="78740"/>
            </a:xfrm>
            <a:custGeom>
              <a:avLst/>
              <a:gdLst>
                <a:gd name="connsiteX0" fmla="*/ 71120 w 71120"/>
                <a:gd name="connsiteY0" fmla="*/ 35560 h 78740"/>
                <a:gd name="connsiteX1" fmla="*/ 71120 w 71120"/>
                <a:gd name="connsiteY1" fmla="*/ 43180 h 78740"/>
                <a:gd name="connsiteX2" fmla="*/ 13970 w 71120"/>
                <a:gd name="connsiteY2" fmla="*/ 43180 h 78740"/>
                <a:gd name="connsiteX3" fmla="*/ 40640 w 71120"/>
                <a:gd name="connsiteY3" fmla="*/ 67310 h 78740"/>
                <a:gd name="connsiteX4" fmla="*/ 68580 w 71120"/>
                <a:gd name="connsiteY4" fmla="*/ 59690 h 78740"/>
                <a:gd name="connsiteX5" fmla="*/ 68580 w 71120"/>
                <a:gd name="connsiteY5" fmla="*/ 72390 h 78740"/>
                <a:gd name="connsiteX6" fmla="*/ 40640 w 71120"/>
                <a:gd name="connsiteY6" fmla="*/ 78740 h 78740"/>
                <a:gd name="connsiteX7" fmla="*/ 0 w 71120"/>
                <a:gd name="connsiteY7" fmla="*/ 39370 h 78740"/>
                <a:gd name="connsiteX8" fmla="*/ 36830 w 71120"/>
                <a:gd name="connsiteY8" fmla="*/ 0 h 78740"/>
                <a:gd name="connsiteX9" fmla="*/ 71120 w 71120"/>
                <a:gd name="connsiteY9" fmla="*/ 35560 h 78740"/>
                <a:gd name="connsiteX10" fmla="*/ 35560 w 71120"/>
                <a:gd name="connsiteY10" fmla="*/ 12700 h 78740"/>
                <a:gd name="connsiteX11" fmla="*/ 12700 w 71120"/>
                <a:gd name="connsiteY11" fmla="*/ 34290 h 78740"/>
                <a:gd name="connsiteX12" fmla="*/ 55880 w 71120"/>
                <a:gd name="connsiteY12" fmla="*/ 34290 h 78740"/>
                <a:gd name="connsiteX13" fmla="*/ 35560 w 71120"/>
                <a:gd name="connsiteY13" fmla="*/ 1270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120" h="78740">
                  <a:moveTo>
                    <a:pt x="71120" y="35560"/>
                  </a:moveTo>
                  <a:cubicBezTo>
                    <a:pt x="71120" y="38100"/>
                    <a:pt x="71120" y="41910"/>
                    <a:pt x="71120" y="43180"/>
                  </a:cubicBezTo>
                  <a:lnTo>
                    <a:pt x="13970" y="43180"/>
                  </a:lnTo>
                  <a:cubicBezTo>
                    <a:pt x="13970" y="58420"/>
                    <a:pt x="24130" y="67310"/>
                    <a:pt x="40640" y="67310"/>
                  </a:cubicBezTo>
                  <a:cubicBezTo>
                    <a:pt x="57150" y="67310"/>
                    <a:pt x="62230" y="64770"/>
                    <a:pt x="68580" y="59690"/>
                  </a:cubicBezTo>
                  <a:lnTo>
                    <a:pt x="68580" y="72390"/>
                  </a:lnTo>
                  <a:cubicBezTo>
                    <a:pt x="62230" y="76200"/>
                    <a:pt x="52070" y="78740"/>
                    <a:pt x="4064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6830" y="0"/>
                  </a:cubicBezTo>
                  <a:cubicBezTo>
                    <a:pt x="57150" y="0"/>
                    <a:pt x="71120" y="16510"/>
                    <a:pt x="71120" y="35560"/>
                  </a:cubicBezTo>
                  <a:close/>
                  <a:moveTo>
                    <a:pt x="35560" y="12700"/>
                  </a:moveTo>
                  <a:cubicBezTo>
                    <a:pt x="22860" y="12700"/>
                    <a:pt x="13970" y="22860"/>
                    <a:pt x="12700" y="34290"/>
                  </a:cubicBezTo>
                  <a:lnTo>
                    <a:pt x="55880" y="34290"/>
                  </a:lnTo>
                  <a:cubicBezTo>
                    <a:pt x="55880" y="22860"/>
                    <a:pt x="48260" y="12700"/>
                    <a:pt x="35560" y="127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 336">
              <a:extLst>
                <a:ext uri="{FF2B5EF4-FFF2-40B4-BE49-F238E27FC236}">
                  <a16:creationId xmlns:a16="http://schemas.microsoft.com/office/drawing/2014/main" id="{A155322E-7F96-8ED1-7559-8D7B71B288F8}"/>
                </a:ext>
              </a:extLst>
            </p:cNvPr>
            <p:cNvSpPr/>
            <p:nvPr/>
          </p:nvSpPr>
          <p:spPr>
            <a:xfrm>
              <a:off x="2674620" y="3815079"/>
              <a:ext cx="53339" cy="81279"/>
            </a:xfrm>
            <a:custGeom>
              <a:avLst/>
              <a:gdLst>
                <a:gd name="connsiteX0" fmla="*/ 24130 w 53339"/>
                <a:gd name="connsiteY0" fmla="*/ 45720 h 81279"/>
                <a:gd name="connsiteX1" fmla="*/ 1270 w 53339"/>
                <a:gd name="connsiteY1" fmla="*/ 21590 h 81279"/>
                <a:gd name="connsiteX2" fmla="*/ 27940 w 53339"/>
                <a:gd name="connsiteY2" fmla="*/ 0 h 81279"/>
                <a:gd name="connsiteX3" fmla="*/ 49530 w 53339"/>
                <a:gd name="connsiteY3" fmla="*/ 5080 h 81279"/>
                <a:gd name="connsiteX4" fmla="*/ 49530 w 53339"/>
                <a:gd name="connsiteY4" fmla="*/ 17780 h 81279"/>
                <a:gd name="connsiteX5" fmla="*/ 29210 w 53339"/>
                <a:gd name="connsiteY5" fmla="*/ 12700 h 81279"/>
                <a:gd name="connsiteX6" fmla="*/ 13970 w 53339"/>
                <a:gd name="connsiteY6" fmla="*/ 22860 h 81279"/>
                <a:gd name="connsiteX7" fmla="*/ 29210 w 53339"/>
                <a:gd name="connsiteY7" fmla="*/ 35560 h 81279"/>
                <a:gd name="connsiteX8" fmla="*/ 53340 w 53339"/>
                <a:gd name="connsiteY8" fmla="*/ 59690 h 81279"/>
                <a:gd name="connsiteX9" fmla="*/ 25400 w 53339"/>
                <a:gd name="connsiteY9" fmla="*/ 81280 h 81279"/>
                <a:gd name="connsiteX10" fmla="*/ 0 w 53339"/>
                <a:gd name="connsiteY10" fmla="*/ 76200 h 81279"/>
                <a:gd name="connsiteX11" fmla="*/ 0 w 53339"/>
                <a:gd name="connsiteY11" fmla="*/ 63500 h 81279"/>
                <a:gd name="connsiteX12" fmla="*/ 24130 w 53339"/>
                <a:gd name="connsiteY12" fmla="*/ 69850 h 81279"/>
                <a:gd name="connsiteX13" fmla="*/ 39370 w 53339"/>
                <a:gd name="connsiteY13" fmla="*/ 59690 h 81279"/>
                <a:gd name="connsiteX14" fmla="*/ 22860 w 53339"/>
                <a:gd name="connsiteY14" fmla="*/ 46990 h 8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39" h="81279">
                  <a:moveTo>
                    <a:pt x="24130" y="45720"/>
                  </a:moveTo>
                  <a:cubicBezTo>
                    <a:pt x="10160" y="41910"/>
                    <a:pt x="1270" y="35560"/>
                    <a:pt x="1270" y="21590"/>
                  </a:cubicBezTo>
                  <a:cubicBezTo>
                    <a:pt x="1270" y="7620"/>
                    <a:pt x="12700" y="0"/>
                    <a:pt x="27940" y="0"/>
                  </a:cubicBezTo>
                  <a:cubicBezTo>
                    <a:pt x="43180" y="0"/>
                    <a:pt x="44450" y="2540"/>
                    <a:pt x="49530" y="5080"/>
                  </a:cubicBezTo>
                  <a:lnTo>
                    <a:pt x="49530" y="17780"/>
                  </a:lnTo>
                  <a:cubicBezTo>
                    <a:pt x="44450" y="15240"/>
                    <a:pt x="36830" y="12700"/>
                    <a:pt x="29210" y="12700"/>
                  </a:cubicBezTo>
                  <a:cubicBezTo>
                    <a:pt x="21590" y="12700"/>
                    <a:pt x="13970" y="15240"/>
                    <a:pt x="13970" y="22860"/>
                  </a:cubicBezTo>
                  <a:cubicBezTo>
                    <a:pt x="13970" y="30480"/>
                    <a:pt x="19050" y="31750"/>
                    <a:pt x="29210" y="35560"/>
                  </a:cubicBezTo>
                  <a:cubicBezTo>
                    <a:pt x="45720" y="40640"/>
                    <a:pt x="53340" y="46990"/>
                    <a:pt x="53340" y="59690"/>
                  </a:cubicBezTo>
                  <a:cubicBezTo>
                    <a:pt x="53340" y="72390"/>
                    <a:pt x="41910" y="81280"/>
                    <a:pt x="25400" y="81280"/>
                  </a:cubicBezTo>
                  <a:cubicBezTo>
                    <a:pt x="8890" y="81280"/>
                    <a:pt x="6350" y="78740"/>
                    <a:pt x="0" y="76200"/>
                  </a:cubicBezTo>
                  <a:lnTo>
                    <a:pt x="0" y="63500"/>
                  </a:lnTo>
                  <a:cubicBezTo>
                    <a:pt x="7620" y="67310"/>
                    <a:pt x="17780" y="69850"/>
                    <a:pt x="24130" y="69850"/>
                  </a:cubicBezTo>
                  <a:cubicBezTo>
                    <a:pt x="30480" y="69850"/>
                    <a:pt x="39370" y="67310"/>
                    <a:pt x="39370" y="59690"/>
                  </a:cubicBezTo>
                  <a:cubicBezTo>
                    <a:pt x="39370" y="52070"/>
                    <a:pt x="34290" y="50800"/>
                    <a:pt x="2286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 337">
              <a:extLst>
                <a:ext uri="{FF2B5EF4-FFF2-40B4-BE49-F238E27FC236}">
                  <a16:creationId xmlns:a16="http://schemas.microsoft.com/office/drawing/2014/main" id="{6BA8A127-F777-70A6-79D9-302182781008}"/>
                </a:ext>
              </a:extLst>
            </p:cNvPr>
            <p:cNvSpPr/>
            <p:nvPr/>
          </p:nvSpPr>
          <p:spPr>
            <a:xfrm>
              <a:off x="2739389" y="3773170"/>
              <a:ext cx="31750" cy="129539"/>
            </a:xfrm>
            <a:custGeom>
              <a:avLst/>
              <a:gdLst>
                <a:gd name="connsiteX0" fmla="*/ 31750 w 31750"/>
                <a:gd name="connsiteY0" fmla="*/ 64770 h 129539"/>
                <a:gd name="connsiteX1" fmla="*/ 15240 w 31750"/>
                <a:gd name="connsiteY1" fmla="*/ 129540 h 129539"/>
                <a:gd name="connsiteX2" fmla="*/ 0 w 31750"/>
                <a:gd name="connsiteY2" fmla="*/ 129540 h 129539"/>
                <a:gd name="connsiteX3" fmla="*/ 17780 w 31750"/>
                <a:gd name="connsiteY3" fmla="*/ 64770 h 129539"/>
                <a:gd name="connsiteX4" fmla="*/ 0 w 31750"/>
                <a:gd name="connsiteY4" fmla="*/ 0 h 129539"/>
                <a:gd name="connsiteX5" fmla="*/ 15240 w 31750"/>
                <a:gd name="connsiteY5" fmla="*/ 0 h 129539"/>
                <a:gd name="connsiteX6" fmla="*/ 31750 w 31750"/>
                <a:gd name="connsiteY6" fmla="*/ 64770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50" h="129539">
                  <a:moveTo>
                    <a:pt x="31750" y="64770"/>
                  </a:moveTo>
                  <a:cubicBezTo>
                    <a:pt x="31750" y="88900"/>
                    <a:pt x="25400" y="111760"/>
                    <a:pt x="15240" y="129540"/>
                  </a:cubicBezTo>
                  <a:lnTo>
                    <a:pt x="0" y="129540"/>
                  </a:lnTo>
                  <a:cubicBezTo>
                    <a:pt x="11430" y="110490"/>
                    <a:pt x="17780" y="87630"/>
                    <a:pt x="17780" y="64770"/>
                  </a:cubicBezTo>
                  <a:cubicBezTo>
                    <a:pt x="17780" y="41910"/>
                    <a:pt x="11430" y="17780"/>
                    <a:pt x="0" y="0"/>
                  </a:cubicBezTo>
                  <a:lnTo>
                    <a:pt x="15240" y="0"/>
                  </a:lnTo>
                  <a:cubicBezTo>
                    <a:pt x="25400" y="17780"/>
                    <a:pt x="31750" y="40640"/>
                    <a:pt x="3175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2040009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>
            <a:extLst>
              <a:ext uri="{FF2B5EF4-FFF2-40B4-BE49-F238E27FC236}">
                <a16:creationId xmlns:a16="http://schemas.microsoft.com/office/drawing/2014/main" id="{833BCC30-6685-8CE8-D4F4-8608AD5785E8}"/>
              </a:ext>
            </a:extLst>
          </p:cNvPr>
          <p:cNvSpPr/>
          <p:nvPr/>
        </p:nvSpPr>
        <p:spPr>
          <a:xfrm>
            <a:off x="408939" y="7235190"/>
            <a:ext cx="9240519" cy="12700"/>
          </a:xfrm>
          <a:custGeom>
            <a:avLst/>
            <a:gdLst>
              <a:gd name="connsiteX0" fmla="*/ 0 w 9240519"/>
              <a:gd name="connsiteY0" fmla="*/ 0 h 12700"/>
              <a:gd name="connsiteX1" fmla="*/ 9240520 w 9240519"/>
              <a:gd name="connsiteY1" fmla="*/ 0 h 1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240519" h="12700">
                <a:moveTo>
                  <a:pt x="0" y="0"/>
                </a:moveTo>
                <a:lnTo>
                  <a:pt x="9240520" y="0"/>
                </a:lnTo>
              </a:path>
            </a:pathLst>
          </a:custGeom>
          <a:ln w="25400" cap="flat">
            <a:solidFill>
              <a:srgbClr val="717073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8" name="Graphic 4">
            <a:extLst>
              <a:ext uri="{FF2B5EF4-FFF2-40B4-BE49-F238E27FC236}">
                <a16:creationId xmlns:a16="http://schemas.microsoft.com/office/drawing/2014/main" id="{1D89C7B8-99AE-2F91-06C7-733FA9B1562E}"/>
              </a:ext>
            </a:extLst>
          </p:cNvPr>
          <p:cNvGrpSpPr/>
          <p:nvPr/>
        </p:nvGrpSpPr>
        <p:grpSpPr>
          <a:xfrm>
            <a:off x="420369" y="7372350"/>
            <a:ext cx="422910" cy="118109"/>
            <a:chOff x="420369" y="7372350"/>
            <a:chExt cx="422910" cy="118109"/>
          </a:xfrm>
          <a:solidFill>
            <a:srgbClr val="717073"/>
          </a:solidFill>
        </p:grpSpPr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075032A5-AF20-DEAE-82D5-910E1A9C3FD5}"/>
                </a:ext>
              </a:extLst>
            </p:cNvPr>
            <p:cNvSpPr/>
            <p:nvPr/>
          </p:nvSpPr>
          <p:spPr>
            <a:xfrm>
              <a:off x="420369" y="7372350"/>
              <a:ext cx="58420" cy="91440"/>
            </a:xfrm>
            <a:custGeom>
              <a:avLst/>
              <a:gdLst>
                <a:gd name="connsiteX0" fmla="*/ 12700 w 58420"/>
                <a:gd name="connsiteY0" fmla="*/ 55880 h 91440"/>
                <a:gd name="connsiteX1" fmla="*/ 12700 w 58420"/>
                <a:gd name="connsiteY1" fmla="*/ 91440 h 91440"/>
                <a:gd name="connsiteX2" fmla="*/ 0 w 58420"/>
                <a:gd name="connsiteY2" fmla="*/ 91440 h 91440"/>
                <a:gd name="connsiteX3" fmla="*/ 0 w 58420"/>
                <a:gd name="connsiteY3" fmla="*/ 0 h 91440"/>
                <a:gd name="connsiteX4" fmla="*/ 27940 w 58420"/>
                <a:gd name="connsiteY4" fmla="*/ 0 h 91440"/>
                <a:gd name="connsiteX5" fmla="*/ 58420 w 58420"/>
                <a:gd name="connsiteY5" fmla="*/ 27940 h 91440"/>
                <a:gd name="connsiteX6" fmla="*/ 27940 w 58420"/>
                <a:gd name="connsiteY6" fmla="*/ 55880 h 91440"/>
                <a:gd name="connsiteX7" fmla="*/ 12700 w 58420"/>
                <a:gd name="connsiteY7" fmla="*/ 55880 h 91440"/>
                <a:gd name="connsiteX8" fmla="*/ 12700 w 58420"/>
                <a:gd name="connsiteY8" fmla="*/ 10160 h 91440"/>
                <a:gd name="connsiteX9" fmla="*/ 12700 w 58420"/>
                <a:gd name="connsiteY9" fmla="*/ 45720 h 91440"/>
                <a:gd name="connsiteX10" fmla="*/ 29210 w 58420"/>
                <a:gd name="connsiteY10" fmla="*/ 45720 h 91440"/>
                <a:gd name="connsiteX11" fmla="*/ 46990 w 58420"/>
                <a:gd name="connsiteY11" fmla="*/ 27940 h 91440"/>
                <a:gd name="connsiteX12" fmla="*/ 27940 w 58420"/>
                <a:gd name="connsiteY12" fmla="*/ 10160 h 91440"/>
                <a:gd name="connsiteX13" fmla="*/ 12700 w 58420"/>
                <a:gd name="connsiteY13" fmla="*/ 1016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420" h="91440">
                  <a:moveTo>
                    <a:pt x="12700" y="55880"/>
                  </a:moveTo>
                  <a:lnTo>
                    <a:pt x="12700" y="91440"/>
                  </a:lnTo>
                  <a:lnTo>
                    <a:pt x="0" y="91440"/>
                  </a:lnTo>
                  <a:lnTo>
                    <a:pt x="0" y="0"/>
                  </a:lnTo>
                  <a:lnTo>
                    <a:pt x="27940" y="0"/>
                  </a:lnTo>
                  <a:cubicBezTo>
                    <a:pt x="46990" y="0"/>
                    <a:pt x="58420" y="10160"/>
                    <a:pt x="58420" y="27940"/>
                  </a:cubicBezTo>
                  <a:cubicBezTo>
                    <a:pt x="58420" y="45720"/>
                    <a:pt x="46990" y="55880"/>
                    <a:pt x="27940" y="55880"/>
                  </a:cubicBezTo>
                  <a:lnTo>
                    <a:pt x="12700" y="55880"/>
                  </a:lnTo>
                  <a:close/>
                  <a:moveTo>
                    <a:pt x="12700" y="10160"/>
                  </a:moveTo>
                  <a:lnTo>
                    <a:pt x="12700" y="45720"/>
                  </a:lnTo>
                  <a:lnTo>
                    <a:pt x="29210" y="45720"/>
                  </a:lnTo>
                  <a:cubicBezTo>
                    <a:pt x="40640" y="45720"/>
                    <a:pt x="46990" y="39370"/>
                    <a:pt x="46990" y="27940"/>
                  </a:cubicBezTo>
                  <a:cubicBezTo>
                    <a:pt x="46990" y="16510"/>
                    <a:pt x="39370" y="10160"/>
                    <a:pt x="27940" y="10160"/>
                  </a:cubicBezTo>
                  <a:lnTo>
                    <a:pt x="12700" y="10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FFEBD409-0692-269E-06D0-4D6A5F226373}"/>
                </a:ext>
              </a:extLst>
            </p:cNvPr>
            <p:cNvSpPr/>
            <p:nvPr/>
          </p:nvSpPr>
          <p:spPr>
            <a:xfrm>
              <a:off x="488950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9690 h 66040"/>
                <a:gd name="connsiteX18" fmla="*/ 40640 w 53340"/>
                <a:gd name="connsiteY18" fmla="*/ 3937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254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9690"/>
                    <a:pt x="21590" y="59690"/>
                  </a:cubicBezTo>
                  <a:cubicBezTo>
                    <a:pt x="31750" y="59690"/>
                    <a:pt x="40640" y="49530"/>
                    <a:pt x="4064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BFDA578E-1592-8628-BA30-931AF769FAF1}"/>
                </a:ext>
              </a:extLst>
            </p:cNvPr>
            <p:cNvSpPr/>
            <p:nvPr/>
          </p:nvSpPr>
          <p:spPr>
            <a:xfrm>
              <a:off x="556259" y="7399019"/>
              <a:ext cx="59690" cy="91440"/>
            </a:xfrm>
            <a:custGeom>
              <a:avLst/>
              <a:gdLst>
                <a:gd name="connsiteX0" fmla="*/ 34290 w 59690"/>
                <a:gd name="connsiteY0" fmla="*/ 54611 h 91440"/>
                <a:gd name="connsiteX1" fmla="*/ 59690 w 59690"/>
                <a:gd name="connsiteY1" fmla="*/ 72390 h 91440"/>
                <a:gd name="connsiteX2" fmla="*/ 29210 w 59690"/>
                <a:gd name="connsiteY2" fmla="*/ 91440 h 91440"/>
                <a:gd name="connsiteX3" fmla="*/ 0 w 59690"/>
                <a:gd name="connsiteY3" fmla="*/ 74930 h 91440"/>
                <a:gd name="connsiteX4" fmla="*/ 17780 w 59690"/>
                <a:gd name="connsiteY4" fmla="*/ 59690 h 91440"/>
                <a:gd name="connsiteX5" fmla="*/ 7620 w 59690"/>
                <a:gd name="connsiteY5" fmla="*/ 52070 h 91440"/>
                <a:gd name="connsiteX6" fmla="*/ 16510 w 59690"/>
                <a:gd name="connsiteY6" fmla="*/ 43180 h 91440"/>
                <a:gd name="connsiteX7" fmla="*/ 1270 w 59690"/>
                <a:gd name="connsiteY7" fmla="*/ 22861 h 91440"/>
                <a:gd name="connsiteX8" fmla="*/ 26670 w 59690"/>
                <a:gd name="connsiteY8" fmla="*/ 0 h 91440"/>
                <a:gd name="connsiteX9" fmla="*/ 36830 w 59690"/>
                <a:gd name="connsiteY9" fmla="*/ 1270 h 91440"/>
                <a:gd name="connsiteX10" fmla="*/ 59690 w 59690"/>
                <a:gd name="connsiteY10" fmla="*/ 1270 h 91440"/>
                <a:gd name="connsiteX11" fmla="*/ 59690 w 59690"/>
                <a:gd name="connsiteY11" fmla="*/ 10161 h 91440"/>
                <a:gd name="connsiteX12" fmla="*/ 50800 w 59690"/>
                <a:gd name="connsiteY12" fmla="*/ 10161 h 91440"/>
                <a:gd name="connsiteX13" fmla="*/ 46990 w 59690"/>
                <a:gd name="connsiteY13" fmla="*/ 10161 h 91440"/>
                <a:gd name="connsiteX14" fmla="*/ 46990 w 59690"/>
                <a:gd name="connsiteY14" fmla="*/ 10161 h 91440"/>
                <a:gd name="connsiteX15" fmla="*/ 52070 w 59690"/>
                <a:gd name="connsiteY15" fmla="*/ 22861 h 91440"/>
                <a:gd name="connsiteX16" fmla="*/ 29210 w 59690"/>
                <a:gd name="connsiteY16" fmla="*/ 44450 h 91440"/>
                <a:gd name="connsiteX17" fmla="*/ 29210 w 59690"/>
                <a:gd name="connsiteY17" fmla="*/ 44450 h 91440"/>
                <a:gd name="connsiteX18" fmla="*/ 19050 w 59690"/>
                <a:gd name="connsiteY18" fmla="*/ 49530 h 91440"/>
                <a:gd name="connsiteX19" fmla="*/ 34290 w 59690"/>
                <a:gd name="connsiteY19" fmla="*/ 54611 h 91440"/>
                <a:gd name="connsiteX20" fmla="*/ 46990 w 59690"/>
                <a:gd name="connsiteY20" fmla="*/ 73661 h 91440"/>
                <a:gd name="connsiteX21" fmla="*/ 27940 w 59690"/>
                <a:gd name="connsiteY21" fmla="*/ 63500 h 91440"/>
                <a:gd name="connsiteX22" fmla="*/ 11430 w 59690"/>
                <a:gd name="connsiteY22" fmla="*/ 73661 h 91440"/>
                <a:gd name="connsiteX23" fmla="*/ 29210 w 59690"/>
                <a:gd name="connsiteY23" fmla="*/ 83820 h 91440"/>
                <a:gd name="connsiteX24" fmla="*/ 48260 w 59690"/>
                <a:gd name="connsiteY24" fmla="*/ 73661 h 91440"/>
                <a:gd name="connsiteX25" fmla="*/ 41910 w 59690"/>
                <a:gd name="connsiteY25" fmla="*/ 22861 h 91440"/>
                <a:gd name="connsiteX26" fmla="*/ 26670 w 59690"/>
                <a:gd name="connsiteY26" fmla="*/ 8890 h 91440"/>
                <a:gd name="connsiteX27" fmla="*/ 11430 w 59690"/>
                <a:gd name="connsiteY27" fmla="*/ 22861 h 91440"/>
                <a:gd name="connsiteX28" fmla="*/ 26670 w 59690"/>
                <a:gd name="connsiteY28" fmla="*/ 36830 h 91440"/>
                <a:gd name="connsiteX29" fmla="*/ 41910 w 59690"/>
                <a:gd name="connsiteY29" fmla="*/ 22861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9690" h="91440">
                  <a:moveTo>
                    <a:pt x="34290" y="54611"/>
                  </a:moveTo>
                  <a:cubicBezTo>
                    <a:pt x="50800" y="55880"/>
                    <a:pt x="59690" y="60961"/>
                    <a:pt x="59690" y="72390"/>
                  </a:cubicBezTo>
                  <a:cubicBezTo>
                    <a:pt x="59690" y="83820"/>
                    <a:pt x="46990" y="91440"/>
                    <a:pt x="29210" y="91440"/>
                  </a:cubicBezTo>
                  <a:cubicBezTo>
                    <a:pt x="11430" y="91440"/>
                    <a:pt x="0" y="85090"/>
                    <a:pt x="0" y="74930"/>
                  </a:cubicBezTo>
                  <a:cubicBezTo>
                    <a:pt x="0" y="64770"/>
                    <a:pt x="7620" y="60961"/>
                    <a:pt x="17780" y="59690"/>
                  </a:cubicBezTo>
                  <a:cubicBezTo>
                    <a:pt x="11430" y="59690"/>
                    <a:pt x="7620" y="55880"/>
                    <a:pt x="7620" y="52070"/>
                  </a:cubicBezTo>
                  <a:cubicBezTo>
                    <a:pt x="7620" y="48261"/>
                    <a:pt x="11430" y="44450"/>
                    <a:pt x="16510" y="43180"/>
                  </a:cubicBezTo>
                  <a:cubicBezTo>
                    <a:pt x="7620" y="39370"/>
                    <a:pt x="1270" y="31750"/>
                    <a:pt x="1270" y="22861"/>
                  </a:cubicBezTo>
                  <a:cubicBezTo>
                    <a:pt x="1270" y="13970"/>
                    <a:pt x="12700" y="0"/>
                    <a:pt x="26670" y="0"/>
                  </a:cubicBezTo>
                  <a:cubicBezTo>
                    <a:pt x="40640" y="0"/>
                    <a:pt x="34290" y="0"/>
                    <a:pt x="36830" y="1270"/>
                  </a:cubicBezTo>
                  <a:lnTo>
                    <a:pt x="59690" y="1270"/>
                  </a:lnTo>
                  <a:lnTo>
                    <a:pt x="59690" y="10161"/>
                  </a:lnTo>
                  <a:lnTo>
                    <a:pt x="50800" y="10161"/>
                  </a:lnTo>
                  <a:cubicBezTo>
                    <a:pt x="49530" y="10161"/>
                    <a:pt x="46990" y="10161"/>
                    <a:pt x="46990" y="10161"/>
                  </a:cubicBezTo>
                  <a:lnTo>
                    <a:pt x="46990" y="10161"/>
                  </a:lnTo>
                  <a:cubicBezTo>
                    <a:pt x="50800" y="12700"/>
                    <a:pt x="52070" y="17780"/>
                    <a:pt x="52070" y="22861"/>
                  </a:cubicBezTo>
                  <a:cubicBezTo>
                    <a:pt x="52070" y="35561"/>
                    <a:pt x="41910" y="44450"/>
                    <a:pt x="29210" y="44450"/>
                  </a:cubicBezTo>
                  <a:lnTo>
                    <a:pt x="29210" y="44450"/>
                  </a:lnTo>
                  <a:cubicBezTo>
                    <a:pt x="22860" y="44450"/>
                    <a:pt x="19050" y="46990"/>
                    <a:pt x="19050" y="49530"/>
                  </a:cubicBezTo>
                  <a:cubicBezTo>
                    <a:pt x="19050" y="52070"/>
                    <a:pt x="22860" y="53340"/>
                    <a:pt x="34290" y="54611"/>
                  </a:cubicBezTo>
                  <a:close/>
                  <a:moveTo>
                    <a:pt x="46990" y="73661"/>
                  </a:moveTo>
                  <a:cubicBezTo>
                    <a:pt x="46990" y="67311"/>
                    <a:pt x="41910" y="63500"/>
                    <a:pt x="27940" y="63500"/>
                  </a:cubicBezTo>
                  <a:cubicBezTo>
                    <a:pt x="13970" y="63500"/>
                    <a:pt x="11430" y="68580"/>
                    <a:pt x="11430" y="73661"/>
                  </a:cubicBezTo>
                  <a:cubicBezTo>
                    <a:pt x="11430" y="78740"/>
                    <a:pt x="19050" y="83820"/>
                    <a:pt x="29210" y="83820"/>
                  </a:cubicBezTo>
                  <a:cubicBezTo>
                    <a:pt x="39370" y="83820"/>
                    <a:pt x="48260" y="80011"/>
                    <a:pt x="48260" y="73661"/>
                  </a:cubicBezTo>
                  <a:close/>
                  <a:moveTo>
                    <a:pt x="41910" y="22861"/>
                  </a:moveTo>
                  <a:cubicBezTo>
                    <a:pt x="41910" y="15240"/>
                    <a:pt x="35560" y="8890"/>
                    <a:pt x="26670" y="8890"/>
                  </a:cubicBezTo>
                  <a:cubicBezTo>
                    <a:pt x="17780" y="8890"/>
                    <a:pt x="11430" y="15240"/>
                    <a:pt x="11430" y="22861"/>
                  </a:cubicBezTo>
                  <a:cubicBezTo>
                    <a:pt x="11430" y="30480"/>
                    <a:pt x="17780" y="36830"/>
                    <a:pt x="26670" y="36830"/>
                  </a:cubicBezTo>
                  <a:cubicBezTo>
                    <a:pt x="35560" y="36830"/>
                    <a:pt x="41910" y="31750"/>
                    <a:pt x="41910" y="22861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B24C0810-5D49-B5C0-B902-624F4721D058}"/>
                </a:ext>
              </a:extLst>
            </p:cNvPr>
            <p:cNvSpPr/>
            <p:nvPr/>
          </p:nvSpPr>
          <p:spPr>
            <a:xfrm>
              <a:off x="624840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1750 w 59690"/>
                <a:gd name="connsiteY10" fmla="*/ 11430 h 66040"/>
                <a:gd name="connsiteX11" fmla="*/ 12700 w 59690"/>
                <a:gd name="connsiteY11" fmla="*/ 29210 h 66040"/>
                <a:gd name="connsiteX12" fmla="*/ 48260 w 59690"/>
                <a:gd name="connsiteY12" fmla="*/ 29210 h 66040"/>
                <a:gd name="connsiteX13" fmla="*/ 3175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1750" y="11430"/>
                  </a:moveTo>
                  <a:cubicBezTo>
                    <a:pt x="20320" y="11430"/>
                    <a:pt x="13970" y="20320"/>
                    <a:pt x="12700" y="29210"/>
                  </a:cubicBezTo>
                  <a:lnTo>
                    <a:pt x="48260" y="29210"/>
                  </a:lnTo>
                  <a:cubicBezTo>
                    <a:pt x="48260" y="20320"/>
                    <a:pt x="41910" y="11430"/>
                    <a:pt x="3175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5913F473-CD96-F9C4-EEC4-ED5ED051F95C}"/>
                </a:ext>
              </a:extLst>
            </p:cNvPr>
            <p:cNvSpPr/>
            <p:nvPr/>
          </p:nvSpPr>
          <p:spPr>
            <a:xfrm>
              <a:off x="728980" y="7372350"/>
              <a:ext cx="24129" cy="91440"/>
            </a:xfrm>
            <a:custGeom>
              <a:avLst/>
              <a:gdLst>
                <a:gd name="connsiteX0" fmla="*/ 24130 w 24129"/>
                <a:gd name="connsiteY0" fmla="*/ 0 h 91440"/>
                <a:gd name="connsiteX1" fmla="*/ 24130 w 24129"/>
                <a:gd name="connsiteY1" fmla="*/ 91440 h 91440"/>
                <a:gd name="connsiteX2" fmla="*/ 11430 w 24129"/>
                <a:gd name="connsiteY2" fmla="*/ 91440 h 91440"/>
                <a:gd name="connsiteX3" fmla="*/ 11430 w 24129"/>
                <a:gd name="connsiteY3" fmla="*/ 10160 h 91440"/>
                <a:gd name="connsiteX4" fmla="*/ 0 w 24129"/>
                <a:gd name="connsiteY4" fmla="*/ 10160 h 91440"/>
                <a:gd name="connsiteX5" fmla="*/ 0 w 24129"/>
                <a:gd name="connsiteY5" fmla="*/ 0 h 91440"/>
                <a:gd name="connsiteX6" fmla="*/ 24130 w 24129"/>
                <a:gd name="connsiteY6" fmla="*/ 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9" h="91440">
                  <a:moveTo>
                    <a:pt x="24130" y="0"/>
                  </a:moveTo>
                  <a:lnTo>
                    <a:pt x="24130" y="91440"/>
                  </a:lnTo>
                  <a:lnTo>
                    <a:pt x="11430" y="91440"/>
                  </a:lnTo>
                  <a:lnTo>
                    <a:pt x="11430" y="10160"/>
                  </a:lnTo>
                  <a:lnTo>
                    <a:pt x="0" y="10160"/>
                  </a:lnTo>
                  <a:lnTo>
                    <a:pt x="0" y="0"/>
                  </a:lnTo>
                  <a:lnTo>
                    <a:pt x="2413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D22BC342-D600-086E-56B8-4827C880EC31}"/>
                </a:ext>
              </a:extLst>
            </p:cNvPr>
            <p:cNvSpPr/>
            <p:nvPr/>
          </p:nvSpPr>
          <p:spPr>
            <a:xfrm>
              <a:off x="779780" y="7372350"/>
              <a:ext cx="63500" cy="92709"/>
            </a:xfrm>
            <a:custGeom>
              <a:avLst/>
              <a:gdLst>
                <a:gd name="connsiteX0" fmla="*/ 62230 w 63500"/>
                <a:gd name="connsiteY0" fmla="*/ 62230 h 92709"/>
                <a:gd name="connsiteX1" fmla="*/ 30480 w 63500"/>
                <a:gd name="connsiteY1" fmla="*/ 92710 h 92709"/>
                <a:gd name="connsiteX2" fmla="*/ 0 w 63500"/>
                <a:gd name="connsiteY2" fmla="*/ 62230 h 92709"/>
                <a:gd name="connsiteX3" fmla="*/ 36830 w 63500"/>
                <a:gd name="connsiteY3" fmla="*/ 0 h 92709"/>
                <a:gd name="connsiteX4" fmla="*/ 53340 w 63500"/>
                <a:gd name="connsiteY4" fmla="*/ 0 h 92709"/>
                <a:gd name="connsiteX5" fmla="*/ 19050 w 63500"/>
                <a:gd name="connsiteY5" fmla="*/ 36830 h 92709"/>
                <a:gd name="connsiteX6" fmla="*/ 33020 w 63500"/>
                <a:gd name="connsiteY6" fmla="*/ 31750 h 92709"/>
                <a:gd name="connsiteX7" fmla="*/ 63500 w 63500"/>
                <a:gd name="connsiteY7" fmla="*/ 62230 h 92709"/>
                <a:gd name="connsiteX8" fmla="*/ 50800 w 63500"/>
                <a:gd name="connsiteY8" fmla="*/ 62230 h 92709"/>
                <a:gd name="connsiteX9" fmla="*/ 30480 w 63500"/>
                <a:gd name="connsiteY9" fmla="*/ 41910 h 92709"/>
                <a:gd name="connsiteX10" fmla="*/ 10160 w 63500"/>
                <a:gd name="connsiteY10" fmla="*/ 62230 h 92709"/>
                <a:gd name="connsiteX11" fmla="*/ 30480 w 63500"/>
                <a:gd name="connsiteY11" fmla="*/ 82550 h 92709"/>
                <a:gd name="connsiteX12" fmla="*/ 50800 w 63500"/>
                <a:gd name="connsiteY12" fmla="*/ 6223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500" h="92709">
                  <a:moveTo>
                    <a:pt x="62230" y="62230"/>
                  </a:moveTo>
                  <a:cubicBezTo>
                    <a:pt x="62230" y="80010"/>
                    <a:pt x="48260" y="92710"/>
                    <a:pt x="30480" y="92710"/>
                  </a:cubicBezTo>
                  <a:cubicBezTo>
                    <a:pt x="12700" y="92710"/>
                    <a:pt x="0" y="80010"/>
                    <a:pt x="0" y="62230"/>
                  </a:cubicBezTo>
                  <a:cubicBezTo>
                    <a:pt x="0" y="44450"/>
                    <a:pt x="21590" y="12700"/>
                    <a:pt x="36830" y="0"/>
                  </a:cubicBezTo>
                  <a:lnTo>
                    <a:pt x="53340" y="0"/>
                  </a:lnTo>
                  <a:cubicBezTo>
                    <a:pt x="36830" y="11430"/>
                    <a:pt x="25400" y="26670"/>
                    <a:pt x="19050" y="36830"/>
                  </a:cubicBezTo>
                  <a:cubicBezTo>
                    <a:pt x="21590" y="34290"/>
                    <a:pt x="25400" y="31750"/>
                    <a:pt x="33020" y="31750"/>
                  </a:cubicBezTo>
                  <a:cubicBezTo>
                    <a:pt x="50800" y="31750"/>
                    <a:pt x="63500" y="45720"/>
                    <a:pt x="63500" y="62230"/>
                  </a:cubicBezTo>
                  <a:close/>
                  <a:moveTo>
                    <a:pt x="50800" y="62230"/>
                  </a:moveTo>
                  <a:cubicBezTo>
                    <a:pt x="50800" y="50800"/>
                    <a:pt x="43180" y="41910"/>
                    <a:pt x="30480" y="41910"/>
                  </a:cubicBezTo>
                  <a:cubicBezTo>
                    <a:pt x="17780" y="41910"/>
                    <a:pt x="10160" y="50800"/>
                    <a:pt x="10160" y="62230"/>
                  </a:cubicBezTo>
                  <a:cubicBezTo>
                    <a:pt x="10160" y="73660"/>
                    <a:pt x="19050" y="82550"/>
                    <a:pt x="30480" y="82550"/>
                  </a:cubicBezTo>
                  <a:cubicBezTo>
                    <a:pt x="41910" y="82550"/>
                    <a:pt x="50800" y="73660"/>
                    <a:pt x="50800" y="622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" name="Graphic 4">
            <a:extLst>
              <a:ext uri="{FF2B5EF4-FFF2-40B4-BE49-F238E27FC236}">
                <a16:creationId xmlns:a16="http://schemas.microsoft.com/office/drawing/2014/main" id="{9B18433C-60DA-6862-2548-8B0551B9161D}"/>
              </a:ext>
            </a:extLst>
          </p:cNvPr>
          <p:cNvGrpSpPr/>
          <p:nvPr/>
        </p:nvGrpSpPr>
        <p:grpSpPr>
          <a:xfrm>
            <a:off x="7508240" y="7371080"/>
            <a:ext cx="2136140" cy="93979"/>
            <a:chOff x="7508240" y="7371080"/>
            <a:chExt cx="2136140" cy="93979"/>
          </a:xfrm>
          <a:solidFill>
            <a:srgbClr val="717073"/>
          </a:solidFill>
        </p:grpSpPr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A1E5CBB4-4B9D-9E69-8E2F-AE5AB768A706}"/>
                </a:ext>
              </a:extLst>
            </p:cNvPr>
            <p:cNvSpPr/>
            <p:nvPr/>
          </p:nvSpPr>
          <p:spPr>
            <a:xfrm>
              <a:off x="7508240" y="7371080"/>
              <a:ext cx="83819" cy="92709"/>
            </a:xfrm>
            <a:custGeom>
              <a:avLst/>
              <a:gdLst>
                <a:gd name="connsiteX0" fmla="*/ 41910 w 83819"/>
                <a:gd name="connsiteY0" fmla="*/ 0 h 92709"/>
                <a:gd name="connsiteX1" fmla="*/ 41910 w 83819"/>
                <a:gd name="connsiteY1" fmla="*/ 0 h 92709"/>
                <a:gd name="connsiteX2" fmla="*/ 83820 w 83819"/>
                <a:gd name="connsiteY2" fmla="*/ 92710 h 92709"/>
                <a:gd name="connsiteX3" fmla="*/ 71120 w 83819"/>
                <a:gd name="connsiteY3" fmla="*/ 92710 h 92709"/>
                <a:gd name="connsiteX4" fmla="*/ 62230 w 83819"/>
                <a:gd name="connsiteY4" fmla="*/ 72389 h 92709"/>
                <a:gd name="connsiteX5" fmla="*/ 21590 w 83819"/>
                <a:gd name="connsiteY5" fmla="*/ 72389 h 92709"/>
                <a:gd name="connsiteX6" fmla="*/ 12700 w 83819"/>
                <a:gd name="connsiteY6" fmla="*/ 92710 h 92709"/>
                <a:gd name="connsiteX7" fmla="*/ 0 w 83819"/>
                <a:gd name="connsiteY7" fmla="*/ 92710 h 92709"/>
                <a:gd name="connsiteX8" fmla="*/ 41910 w 83819"/>
                <a:gd name="connsiteY8" fmla="*/ 0 h 92709"/>
                <a:gd name="connsiteX9" fmla="*/ 57150 w 83819"/>
                <a:gd name="connsiteY9" fmla="*/ 62230 h 92709"/>
                <a:gd name="connsiteX10" fmla="*/ 41910 w 83819"/>
                <a:gd name="connsiteY10" fmla="*/ 24130 h 92709"/>
                <a:gd name="connsiteX11" fmla="*/ 25400 w 83819"/>
                <a:gd name="connsiteY11" fmla="*/ 62230 h 92709"/>
                <a:gd name="connsiteX12" fmla="*/ 57150 w 83819"/>
                <a:gd name="connsiteY12" fmla="*/ 6223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3819" h="92709">
                  <a:moveTo>
                    <a:pt x="41910" y="0"/>
                  </a:moveTo>
                  <a:lnTo>
                    <a:pt x="41910" y="0"/>
                  </a:lnTo>
                  <a:lnTo>
                    <a:pt x="83820" y="92710"/>
                  </a:lnTo>
                  <a:lnTo>
                    <a:pt x="71120" y="92710"/>
                  </a:lnTo>
                  <a:lnTo>
                    <a:pt x="62230" y="72389"/>
                  </a:lnTo>
                  <a:lnTo>
                    <a:pt x="21590" y="72389"/>
                  </a:lnTo>
                  <a:lnTo>
                    <a:pt x="12700" y="92710"/>
                  </a:lnTo>
                  <a:lnTo>
                    <a:pt x="0" y="92710"/>
                  </a:lnTo>
                  <a:lnTo>
                    <a:pt x="41910" y="0"/>
                  </a:lnTo>
                  <a:close/>
                  <a:moveTo>
                    <a:pt x="57150" y="62230"/>
                  </a:moveTo>
                  <a:cubicBezTo>
                    <a:pt x="50800" y="48260"/>
                    <a:pt x="45720" y="36830"/>
                    <a:pt x="41910" y="24130"/>
                  </a:cubicBezTo>
                  <a:cubicBezTo>
                    <a:pt x="36830" y="36830"/>
                    <a:pt x="31750" y="48260"/>
                    <a:pt x="25400" y="62230"/>
                  </a:cubicBezTo>
                  <a:lnTo>
                    <a:pt x="57150" y="622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E0AA2AA2-921E-76DA-C264-AC6F1C13C7A8}"/>
                </a:ext>
              </a:extLst>
            </p:cNvPr>
            <p:cNvSpPr/>
            <p:nvPr/>
          </p:nvSpPr>
          <p:spPr>
            <a:xfrm>
              <a:off x="7602219" y="7399019"/>
              <a:ext cx="35735" cy="64770"/>
            </a:xfrm>
            <a:custGeom>
              <a:avLst/>
              <a:gdLst>
                <a:gd name="connsiteX0" fmla="*/ 0 w 35735"/>
                <a:gd name="connsiteY0" fmla="*/ 1270 h 64770"/>
                <a:gd name="connsiteX1" fmla="*/ 11430 w 35735"/>
                <a:gd name="connsiteY1" fmla="*/ 1270 h 64770"/>
                <a:gd name="connsiteX2" fmla="*/ 11430 w 35735"/>
                <a:gd name="connsiteY2" fmla="*/ 10161 h 64770"/>
                <a:gd name="connsiteX3" fmla="*/ 11430 w 35735"/>
                <a:gd name="connsiteY3" fmla="*/ 15240 h 64770"/>
                <a:gd name="connsiteX4" fmla="*/ 11430 w 35735"/>
                <a:gd name="connsiteY4" fmla="*/ 15240 h 64770"/>
                <a:gd name="connsiteX5" fmla="*/ 30480 w 35735"/>
                <a:gd name="connsiteY5" fmla="*/ 0 h 64770"/>
                <a:gd name="connsiteX6" fmla="*/ 34290 w 35735"/>
                <a:gd name="connsiteY6" fmla="*/ 0 h 64770"/>
                <a:gd name="connsiteX7" fmla="*/ 34290 w 35735"/>
                <a:gd name="connsiteY7" fmla="*/ 11430 h 64770"/>
                <a:gd name="connsiteX8" fmla="*/ 30480 w 35735"/>
                <a:gd name="connsiteY8" fmla="*/ 11430 h 64770"/>
                <a:gd name="connsiteX9" fmla="*/ 11430 w 35735"/>
                <a:gd name="connsiteY9" fmla="*/ 36830 h 64770"/>
                <a:gd name="connsiteX10" fmla="*/ 11430 w 35735"/>
                <a:gd name="connsiteY10" fmla="*/ 64770 h 64770"/>
                <a:gd name="connsiteX11" fmla="*/ 0 w 35735"/>
                <a:gd name="connsiteY11" fmla="*/ 64770 h 64770"/>
                <a:gd name="connsiteX12" fmla="*/ 0 w 35735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5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40" y="6350"/>
                    <a:pt x="21590" y="0"/>
                    <a:pt x="30480" y="0"/>
                  </a:cubicBezTo>
                  <a:cubicBezTo>
                    <a:pt x="39370" y="0"/>
                    <a:pt x="34290" y="0"/>
                    <a:pt x="34290" y="0"/>
                  </a:cubicBezTo>
                  <a:lnTo>
                    <a:pt x="34290" y="11430"/>
                  </a:lnTo>
                  <a:cubicBezTo>
                    <a:pt x="34290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0F3A1656-BDE7-40F2-4139-96DB07EB6176}"/>
                </a:ext>
              </a:extLst>
            </p:cNvPr>
            <p:cNvSpPr/>
            <p:nvPr/>
          </p:nvSpPr>
          <p:spPr>
            <a:xfrm>
              <a:off x="76504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F4DA514C-049D-966C-5E74-5567C73CB3CC}"/>
                </a:ext>
              </a:extLst>
            </p:cNvPr>
            <p:cNvSpPr/>
            <p:nvPr/>
          </p:nvSpPr>
          <p:spPr>
            <a:xfrm>
              <a:off x="7693659" y="7399019"/>
              <a:ext cx="66040" cy="66040"/>
            </a:xfrm>
            <a:custGeom>
              <a:avLst/>
              <a:gdLst>
                <a:gd name="connsiteX0" fmla="*/ 66040 w 66040"/>
                <a:gd name="connsiteY0" fmla="*/ 33020 h 66040"/>
                <a:gd name="connsiteX1" fmla="*/ 33020 w 66040"/>
                <a:gd name="connsiteY1" fmla="*/ 66040 h 66040"/>
                <a:gd name="connsiteX2" fmla="*/ 0 w 66040"/>
                <a:gd name="connsiteY2" fmla="*/ 33020 h 66040"/>
                <a:gd name="connsiteX3" fmla="*/ 33020 w 66040"/>
                <a:gd name="connsiteY3" fmla="*/ 0 h 66040"/>
                <a:gd name="connsiteX4" fmla="*/ 66040 w 66040"/>
                <a:gd name="connsiteY4" fmla="*/ 33020 h 66040"/>
                <a:gd name="connsiteX5" fmla="*/ 54610 w 66040"/>
                <a:gd name="connsiteY5" fmla="*/ 33020 h 66040"/>
                <a:gd name="connsiteX6" fmla="*/ 33020 w 66040"/>
                <a:gd name="connsiteY6" fmla="*/ 10161 h 66040"/>
                <a:gd name="connsiteX7" fmla="*/ 11430 w 66040"/>
                <a:gd name="connsiteY7" fmla="*/ 33020 h 66040"/>
                <a:gd name="connsiteX8" fmla="*/ 33020 w 66040"/>
                <a:gd name="connsiteY8" fmla="*/ 55880 h 66040"/>
                <a:gd name="connsiteX9" fmla="*/ 54610 w 66040"/>
                <a:gd name="connsiteY9" fmla="*/ 3302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040" h="66040">
                  <a:moveTo>
                    <a:pt x="66040" y="33020"/>
                  </a:moveTo>
                  <a:cubicBezTo>
                    <a:pt x="66040" y="52070"/>
                    <a:pt x="52070" y="66040"/>
                    <a:pt x="33020" y="66040"/>
                  </a:cubicBezTo>
                  <a:cubicBezTo>
                    <a:pt x="1397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3020" y="0"/>
                  </a:cubicBezTo>
                  <a:cubicBezTo>
                    <a:pt x="52070" y="0"/>
                    <a:pt x="66040" y="13970"/>
                    <a:pt x="66040" y="33020"/>
                  </a:cubicBezTo>
                  <a:close/>
                  <a:moveTo>
                    <a:pt x="54610" y="33020"/>
                  </a:moveTo>
                  <a:cubicBezTo>
                    <a:pt x="54610" y="19050"/>
                    <a:pt x="45720" y="10161"/>
                    <a:pt x="33020" y="10161"/>
                  </a:cubicBezTo>
                  <a:cubicBezTo>
                    <a:pt x="20320" y="10161"/>
                    <a:pt x="11430" y="20320"/>
                    <a:pt x="11430" y="33020"/>
                  </a:cubicBezTo>
                  <a:cubicBezTo>
                    <a:pt x="11430" y="45720"/>
                    <a:pt x="20320" y="55880"/>
                    <a:pt x="33020" y="55880"/>
                  </a:cubicBezTo>
                  <a:cubicBezTo>
                    <a:pt x="45720" y="55880"/>
                    <a:pt x="54610" y="46990"/>
                    <a:pt x="54610" y="330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C7BFE2A1-8882-C5B7-3819-3F6220BB827F}"/>
                </a:ext>
              </a:extLst>
            </p:cNvPr>
            <p:cNvSpPr/>
            <p:nvPr/>
          </p:nvSpPr>
          <p:spPr>
            <a:xfrm>
              <a:off x="7766050" y="7400290"/>
              <a:ext cx="99059" cy="64769"/>
            </a:xfrm>
            <a:custGeom>
              <a:avLst/>
              <a:gdLst>
                <a:gd name="connsiteX0" fmla="*/ 68580 w 99059"/>
                <a:gd name="connsiteY0" fmla="*/ 45720 h 64769"/>
                <a:gd name="connsiteX1" fmla="*/ 86360 w 99059"/>
                <a:gd name="connsiteY1" fmla="*/ 0 h 64769"/>
                <a:gd name="connsiteX2" fmla="*/ 99060 w 99059"/>
                <a:gd name="connsiteY2" fmla="*/ 0 h 64769"/>
                <a:gd name="connsiteX3" fmla="*/ 72390 w 99059"/>
                <a:gd name="connsiteY3" fmla="*/ 64770 h 64769"/>
                <a:gd name="connsiteX4" fmla="*/ 66040 w 99059"/>
                <a:gd name="connsiteY4" fmla="*/ 64770 h 64769"/>
                <a:gd name="connsiteX5" fmla="*/ 49530 w 99059"/>
                <a:gd name="connsiteY5" fmla="*/ 21590 h 64769"/>
                <a:gd name="connsiteX6" fmla="*/ 33020 w 99059"/>
                <a:gd name="connsiteY6" fmla="*/ 64770 h 64769"/>
                <a:gd name="connsiteX7" fmla="*/ 26670 w 99059"/>
                <a:gd name="connsiteY7" fmla="*/ 64770 h 64769"/>
                <a:gd name="connsiteX8" fmla="*/ 0 w 99059"/>
                <a:gd name="connsiteY8" fmla="*/ 0 h 64769"/>
                <a:gd name="connsiteX9" fmla="*/ 12700 w 99059"/>
                <a:gd name="connsiteY9" fmla="*/ 0 h 64769"/>
                <a:gd name="connsiteX10" fmla="*/ 30480 w 99059"/>
                <a:gd name="connsiteY10" fmla="*/ 45720 h 64769"/>
                <a:gd name="connsiteX11" fmla="*/ 46990 w 99059"/>
                <a:gd name="connsiteY11" fmla="*/ 0 h 64769"/>
                <a:gd name="connsiteX12" fmla="*/ 53340 w 99059"/>
                <a:gd name="connsiteY12" fmla="*/ 0 h 64769"/>
                <a:gd name="connsiteX13" fmla="*/ 69850 w 99059"/>
                <a:gd name="connsiteY13" fmla="*/ 45720 h 6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059" h="64769">
                  <a:moveTo>
                    <a:pt x="68580" y="45720"/>
                  </a:moveTo>
                  <a:lnTo>
                    <a:pt x="86360" y="0"/>
                  </a:lnTo>
                  <a:lnTo>
                    <a:pt x="99060" y="0"/>
                  </a:lnTo>
                  <a:lnTo>
                    <a:pt x="72390" y="64770"/>
                  </a:lnTo>
                  <a:lnTo>
                    <a:pt x="66040" y="64770"/>
                  </a:lnTo>
                  <a:lnTo>
                    <a:pt x="49530" y="21590"/>
                  </a:lnTo>
                  <a:lnTo>
                    <a:pt x="33020" y="64770"/>
                  </a:lnTo>
                  <a:lnTo>
                    <a:pt x="26670" y="64770"/>
                  </a:lnTo>
                  <a:lnTo>
                    <a:pt x="0" y="0"/>
                  </a:lnTo>
                  <a:lnTo>
                    <a:pt x="12700" y="0"/>
                  </a:lnTo>
                  <a:lnTo>
                    <a:pt x="30480" y="45720"/>
                  </a:lnTo>
                  <a:lnTo>
                    <a:pt x="46990" y="0"/>
                  </a:lnTo>
                  <a:lnTo>
                    <a:pt x="53340" y="0"/>
                  </a:lnTo>
                  <a:lnTo>
                    <a:pt x="6985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A1F94FC6-FD2B-F679-0821-28EA9329327E}"/>
                </a:ext>
              </a:extLst>
            </p:cNvPr>
            <p:cNvSpPr/>
            <p:nvPr/>
          </p:nvSpPr>
          <p:spPr>
            <a:xfrm>
              <a:off x="7876540" y="7372350"/>
              <a:ext cx="57150" cy="92709"/>
            </a:xfrm>
            <a:custGeom>
              <a:avLst/>
              <a:gdLst>
                <a:gd name="connsiteX0" fmla="*/ 0 w 57150"/>
                <a:gd name="connsiteY0" fmla="*/ 0 h 92709"/>
                <a:gd name="connsiteX1" fmla="*/ 11430 w 57150"/>
                <a:gd name="connsiteY1" fmla="*/ 0 h 92709"/>
                <a:gd name="connsiteX2" fmla="*/ 11430 w 57150"/>
                <a:gd name="connsiteY2" fmla="*/ 35560 h 92709"/>
                <a:gd name="connsiteX3" fmla="*/ 11430 w 57150"/>
                <a:gd name="connsiteY3" fmla="*/ 41910 h 92709"/>
                <a:gd name="connsiteX4" fmla="*/ 11430 w 57150"/>
                <a:gd name="connsiteY4" fmla="*/ 41910 h 92709"/>
                <a:gd name="connsiteX5" fmla="*/ 35560 w 57150"/>
                <a:gd name="connsiteY5" fmla="*/ 26670 h 92709"/>
                <a:gd name="connsiteX6" fmla="*/ 57150 w 57150"/>
                <a:gd name="connsiteY6" fmla="*/ 52070 h 92709"/>
                <a:gd name="connsiteX7" fmla="*/ 57150 w 57150"/>
                <a:gd name="connsiteY7" fmla="*/ 91440 h 92709"/>
                <a:gd name="connsiteX8" fmla="*/ 45720 w 57150"/>
                <a:gd name="connsiteY8" fmla="*/ 91440 h 92709"/>
                <a:gd name="connsiteX9" fmla="*/ 45720 w 57150"/>
                <a:gd name="connsiteY9" fmla="*/ 54610 h 92709"/>
                <a:gd name="connsiteX10" fmla="*/ 34290 w 57150"/>
                <a:gd name="connsiteY10" fmla="*/ 38100 h 92709"/>
                <a:gd name="connsiteX11" fmla="*/ 12700 w 57150"/>
                <a:gd name="connsiteY11" fmla="*/ 60960 h 92709"/>
                <a:gd name="connsiteX12" fmla="*/ 12700 w 57150"/>
                <a:gd name="connsiteY12" fmla="*/ 92710 h 92709"/>
                <a:gd name="connsiteX13" fmla="*/ 1270 w 57150"/>
                <a:gd name="connsiteY13" fmla="*/ 92710 h 92709"/>
                <a:gd name="connsiteX14" fmla="*/ 1270 w 57150"/>
                <a:gd name="connsiteY14" fmla="*/ 12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" h="92709">
                  <a:moveTo>
                    <a:pt x="0" y="0"/>
                  </a:moveTo>
                  <a:lnTo>
                    <a:pt x="11430" y="0"/>
                  </a:lnTo>
                  <a:lnTo>
                    <a:pt x="11430" y="35560"/>
                  </a:lnTo>
                  <a:cubicBezTo>
                    <a:pt x="11430" y="38100"/>
                    <a:pt x="11430" y="40640"/>
                    <a:pt x="11430" y="41910"/>
                  </a:cubicBezTo>
                  <a:lnTo>
                    <a:pt x="11430" y="41910"/>
                  </a:lnTo>
                  <a:cubicBezTo>
                    <a:pt x="13970" y="35560"/>
                    <a:pt x="21590" y="26670"/>
                    <a:pt x="35560" y="26670"/>
                  </a:cubicBezTo>
                  <a:cubicBezTo>
                    <a:pt x="49530" y="26670"/>
                    <a:pt x="57150" y="35560"/>
                    <a:pt x="57150" y="52070"/>
                  </a:cubicBezTo>
                  <a:lnTo>
                    <a:pt x="57150" y="91440"/>
                  </a:lnTo>
                  <a:lnTo>
                    <a:pt x="45720" y="91440"/>
                  </a:lnTo>
                  <a:lnTo>
                    <a:pt x="45720" y="54610"/>
                  </a:lnTo>
                  <a:cubicBezTo>
                    <a:pt x="45720" y="45720"/>
                    <a:pt x="44450" y="38100"/>
                    <a:pt x="34290" y="38100"/>
                  </a:cubicBezTo>
                  <a:cubicBezTo>
                    <a:pt x="24130" y="38100"/>
                    <a:pt x="12700" y="48260"/>
                    <a:pt x="12700" y="60960"/>
                  </a:cubicBezTo>
                  <a:lnTo>
                    <a:pt x="12700" y="92710"/>
                  </a:lnTo>
                  <a:lnTo>
                    <a:pt x="1270" y="9271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C4B37424-1C46-3D3A-DB4B-8523C098B65C}"/>
                </a:ext>
              </a:extLst>
            </p:cNvPr>
            <p:cNvSpPr/>
            <p:nvPr/>
          </p:nvSpPr>
          <p:spPr>
            <a:xfrm>
              <a:off x="7948930" y="7397750"/>
              <a:ext cx="59689" cy="66040"/>
            </a:xfrm>
            <a:custGeom>
              <a:avLst/>
              <a:gdLst>
                <a:gd name="connsiteX0" fmla="*/ 59689 w 59689"/>
                <a:gd name="connsiteY0" fmla="*/ 30480 h 66040"/>
                <a:gd name="connsiteX1" fmla="*/ 59689 w 59689"/>
                <a:gd name="connsiteY1" fmla="*/ 36830 h 66040"/>
                <a:gd name="connsiteX2" fmla="*/ 12700 w 59689"/>
                <a:gd name="connsiteY2" fmla="*/ 36830 h 66040"/>
                <a:gd name="connsiteX3" fmla="*/ 34289 w 59689"/>
                <a:gd name="connsiteY3" fmla="*/ 57150 h 66040"/>
                <a:gd name="connsiteX4" fmla="*/ 57150 w 59689"/>
                <a:gd name="connsiteY4" fmla="*/ 50800 h 66040"/>
                <a:gd name="connsiteX5" fmla="*/ 57150 w 59689"/>
                <a:gd name="connsiteY5" fmla="*/ 60960 h 66040"/>
                <a:gd name="connsiteX6" fmla="*/ 33020 w 59689"/>
                <a:gd name="connsiteY6" fmla="*/ 66040 h 66040"/>
                <a:gd name="connsiteX7" fmla="*/ 0 w 59689"/>
                <a:gd name="connsiteY7" fmla="*/ 33020 h 66040"/>
                <a:gd name="connsiteX8" fmla="*/ 30480 w 59689"/>
                <a:gd name="connsiteY8" fmla="*/ 0 h 66040"/>
                <a:gd name="connsiteX9" fmla="*/ 59689 w 59689"/>
                <a:gd name="connsiteY9" fmla="*/ 29210 h 66040"/>
                <a:gd name="connsiteX10" fmla="*/ 30480 w 59689"/>
                <a:gd name="connsiteY10" fmla="*/ 11430 h 66040"/>
                <a:gd name="connsiteX11" fmla="*/ 11430 w 59689"/>
                <a:gd name="connsiteY11" fmla="*/ 29210 h 66040"/>
                <a:gd name="connsiteX12" fmla="*/ 46989 w 59689"/>
                <a:gd name="connsiteY12" fmla="*/ 29210 h 66040"/>
                <a:gd name="connsiteX13" fmla="*/ 30480 w 59689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89" h="66040">
                  <a:moveTo>
                    <a:pt x="59689" y="30480"/>
                  </a:moveTo>
                  <a:cubicBezTo>
                    <a:pt x="59689" y="33020"/>
                    <a:pt x="59689" y="35560"/>
                    <a:pt x="59689" y="36830"/>
                  </a:cubicBezTo>
                  <a:lnTo>
                    <a:pt x="12700" y="36830"/>
                  </a:lnTo>
                  <a:cubicBezTo>
                    <a:pt x="12700" y="49530"/>
                    <a:pt x="21589" y="57150"/>
                    <a:pt x="34289" y="57150"/>
                  </a:cubicBezTo>
                  <a:cubicBezTo>
                    <a:pt x="46989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89" y="0"/>
                    <a:pt x="59689" y="13970"/>
                    <a:pt x="59689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89" y="29210"/>
                  </a:lnTo>
                  <a:cubicBezTo>
                    <a:pt x="46989" y="20320"/>
                    <a:pt x="40639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4F11C01E-EBA7-B489-049C-2741920D7DED}"/>
                </a:ext>
              </a:extLst>
            </p:cNvPr>
            <p:cNvSpPr/>
            <p:nvPr/>
          </p:nvSpPr>
          <p:spPr>
            <a:xfrm>
              <a:off x="8021319" y="7397750"/>
              <a:ext cx="53340" cy="66040"/>
            </a:xfrm>
            <a:custGeom>
              <a:avLst/>
              <a:gdLst>
                <a:gd name="connsiteX0" fmla="*/ 3811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1 w 53340"/>
                <a:gd name="connsiteY4" fmla="*/ 64770 h 66040"/>
                <a:gd name="connsiteX5" fmla="*/ 41911 w 53340"/>
                <a:gd name="connsiteY5" fmla="*/ 57150 h 66040"/>
                <a:gd name="connsiteX6" fmla="*/ 41911 w 53340"/>
                <a:gd name="connsiteY6" fmla="*/ 52070 h 66040"/>
                <a:gd name="connsiteX7" fmla="*/ 41911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1 w 53340"/>
                <a:gd name="connsiteY10" fmla="*/ 27940 h 66040"/>
                <a:gd name="connsiteX11" fmla="*/ 41911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9690 h 66040"/>
                <a:gd name="connsiteX18" fmla="*/ 40640 w 53340"/>
                <a:gd name="connsiteY18" fmla="*/ 3937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1" y="5080"/>
                  </a:moveTo>
                  <a:cubicBezTo>
                    <a:pt x="7620" y="254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1" y="64770"/>
                  </a:lnTo>
                  <a:lnTo>
                    <a:pt x="41911" y="57150"/>
                  </a:lnTo>
                  <a:cubicBezTo>
                    <a:pt x="41911" y="54610"/>
                    <a:pt x="41911" y="52070"/>
                    <a:pt x="41911" y="52070"/>
                  </a:cubicBezTo>
                  <a:lnTo>
                    <a:pt x="41911" y="52070"/>
                  </a:lnTo>
                  <a:cubicBezTo>
                    <a:pt x="41911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1" y="27940"/>
                  </a:cubicBezTo>
                  <a:lnTo>
                    <a:pt x="41911" y="25400"/>
                  </a:lnTo>
                  <a:cubicBezTo>
                    <a:pt x="41911" y="13970"/>
                    <a:pt x="35561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9690"/>
                    <a:pt x="21590" y="59690"/>
                  </a:cubicBezTo>
                  <a:cubicBezTo>
                    <a:pt x="31750" y="59690"/>
                    <a:pt x="40640" y="49530"/>
                    <a:pt x="4064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263373E8-492F-3046-4978-A09E28F03D8C}"/>
                </a:ext>
              </a:extLst>
            </p:cNvPr>
            <p:cNvSpPr/>
            <p:nvPr/>
          </p:nvSpPr>
          <p:spPr>
            <a:xfrm>
              <a:off x="8089900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683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699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3FC56EAD-4497-E581-5F4C-FFC23E02C21D}"/>
                </a:ext>
              </a:extLst>
            </p:cNvPr>
            <p:cNvSpPr/>
            <p:nvPr/>
          </p:nvSpPr>
          <p:spPr>
            <a:xfrm>
              <a:off x="8199119" y="7372350"/>
              <a:ext cx="67310" cy="91440"/>
            </a:xfrm>
            <a:custGeom>
              <a:avLst/>
              <a:gdLst>
                <a:gd name="connsiteX0" fmla="*/ 40640 w 67310"/>
                <a:gd name="connsiteY0" fmla="*/ 10160 h 91440"/>
                <a:gd name="connsiteX1" fmla="*/ 40640 w 67310"/>
                <a:gd name="connsiteY1" fmla="*/ 91440 h 91440"/>
                <a:gd name="connsiteX2" fmla="*/ 27940 w 67310"/>
                <a:gd name="connsiteY2" fmla="*/ 91440 h 91440"/>
                <a:gd name="connsiteX3" fmla="*/ 27940 w 67310"/>
                <a:gd name="connsiteY3" fmla="*/ 10160 h 91440"/>
                <a:gd name="connsiteX4" fmla="*/ 0 w 67310"/>
                <a:gd name="connsiteY4" fmla="*/ 10160 h 91440"/>
                <a:gd name="connsiteX5" fmla="*/ 0 w 67310"/>
                <a:gd name="connsiteY5" fmla="*/ 0 h 91440"/>
                <a:gd name="connsiteX6" fmla="*/ 67311 w 67310"/>
                <a:gd name="connsiteY6" fmla="*/ 0 h 91440"/>
                <a:gd name="connsiteX7" fmla="*/ 67311 w 67310"/>
                <a:gd name="connsiteY7" fmla="*/ 10160 h 91440"/>
                <a:gd name="connsiteX8" fmla="*/ 39370 w 67310"/>
                <a:gd name="connsiteY8" fmla="*/ 1016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310" h="91440">
                  <a:moveTo>
                    <a:pt x="40640" y="10160"/>
                  </a:moveTo>
                  <a:lnTo>
                    <a:pt x="40640" y="91440"/>
                  </a:lnTo>
                  <a:lnTo>
                    <a:pt x="27940" y="91440"/>
                  </a:lnTo>
                  <a:lnTo>
                    <a:pt x="27940" y="10160"/>
                  </a:lnTo>
                  <a:lnTo>
                    <a:pt x="0" y="10160"/>
                  </a:lnTo>
                  <a:lnTo>
                    <a:pt x="0" y="0"/>
                  </a:lnTo>
                  <a:lnTo>
                    <a:pt x="67311" y="0"/>
                  </a:lnTo>
                  <a:lnTo>
                    <a:pt x="67311" y="10160"/>
                  </a:lnTo>
                  <a:lnTo>
                    <a:pt x="39370" y="10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F16CC0A1-8103-6A7F-56C6-FFC7AC326F54}"/>
                </a:ext>
              </a:extLst>
            </p:cNvPr>
            <p:cNvSpPr/>
            <p:nvPr/>
          </p:nvSpPr>
          <p:spPr>
            <a:xfrm>
              <a:off x="82727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2C86FE29-CD62-8785-97BA-DB9ACEAE7C27}"/>
                </a:ext>
              </a:extLst>
            </p:cNvPr>
            <p:cNvSpPr/>
            <p:nvPr/>
          </p:nvSpPr>
          <p:spPr>
            <a:xfrm>
              <a:off x="8314690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1910 w 53340"/>
                <a:gd name="connsiteY15" fmla="*/ 38100 h 66040"/>
                <a:gd name="connsiteX16" fmla="*/ 12700 w 53340"/>
                <a:gd name="connsiteY16" fmla="*/ 49530 h 66040"/>
                <a:gd name="connsiteX17" fmla="*/ 22860 w 53340"/>
                <a:gd name="connsiteY17" fmla="*/ 59690 h 66040"/>
                <a:gd name="connsiteX18" fmla="*/ 41910 w 53340"/>
                <a:gd name="connsiteY18" fmla="*/ 3937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254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1910" y="38100"/>
                  </a:moveTo>
                  <a:cubicBezTo>
                    <a:pt x="21590" y="34290"/>
                    <a:pt x="12700" y="40640"/>
                    <a:pt x="12700" y="49530"/>
                  </a:cubicBezTo>
                  <a:cubicBezTo>
                    <a:pt x="12700" y="58420"/>
                    <a:pt x="16510" y="59690"/>
                    <a:pt x="22860" y="59690"/>
                  </a:cubicBezTo>
                  <a:cubicBezTo>
                    <a:pt x="33020" y="59690"/>
                    <a:pt x="41910" y="49530"/>
                    <a:pt x="4191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A7DA399D-3E10-33FF-81BD-A7F62E83974D}"/>
                </a:ext>
              </a:extLst>
            </p:cNvPr>
            <p:cNvSpPr/>
            <p:nvPr/>
          </p:nvSpPr>
          <p:spPr>
            <a:xfrm>
              <a:off x="8389619" y="7399019"/>
              <a:ext cx="55880" cy="66040"/>
            </a:xfrm>
            <a:custGeom>
              <a:avLst/>
              <a:gdLst>
                <a:gd name="connsiteX0" fmla="*/ 10161 w 55880"/>
                <a:gd name="connsiteY0" fmla="*/ 1270 h 66040"/>
                <a:gd name="connsiteX1" fmla="*/ 10161 w 55880"/>
                <a:gd name="connsiteY1" fmla="*/ 10161 h 66040"/>
                <a:gd name="connsiteX2" fmla="*/ 10161 w 55880"/>
                <a:gd name="connsiteY2" fmla="*/ 15240 h 66040"/>
                <a:gd name="connsiteX3" fmla="*/ 10161 w 55880"/>
                <a:gd name="connsiteY3" fmla="*/ 15240 h 66040"/>
                <a:gd name="connsiteX4" fmla="*/ 34290 w 55880"/>
                <a:gd name="connsiteY4" fmla="*/ 0 h 66040"/>
                <a:gd name="connsiteX5" fmla="*/ 55880 w 55880"/>
                <a:gd name="connsiteY5" fmla="*/ 25400 h 66040"/>
                <a:gd name="connsiteX6" fmla="*/ 55880 w 55880"/>
                <a:gd name="connsiteY6" fmla="*/ 64770 h 66040"/>
                <a:gd name="connsiteX7" fmla="*/ 44450 w 55880"/>
                <a:gd name="connsiteY7" fmla="*/ 64770 h 66040"/>
                <a:gd name="connsiteX8" fmla="*/ 44450 w 55880"/>
                <a:gd name="connsiteY8" fmla="*/ 27940 h 66040"/>
                <a:gd name="connsiteX9" fmla="*/ 33020 w 55880"/>
                <a:gd name="connsiteY9" fmla="*/ 11430 h 66040"/>
                <a:gd name="connsiteX10" fmla="*/ 11430 w 55880"/>
                <a:gd name="connsiteY10" fmla="*/ 34290 h 66040"/>
                <a:gd name="connsiteX11" fmla="*/ 11430 w 55880"/>
                <a:gd name="connsiteY11" fmla="*/ 66040 h 66040"/>
                <a:gd name="connsiteX12" fmla="*/ 0 w 55880"/>
                <a:gd name="connsiteY12" fmla="*/ 66040 h 66040"/>
                <a:gd name="connsiteX13" fmla="*/ 0 w 55880"/>
                <a:gd name="connsiteY13" fmla="*/ 2540 h 66040"/>
                <a:gd name="connsiteX14" fmla="*/ 11430 w 5588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880" h="66040">
                  <a:moveTo>
                    <a:pt x="10161" y="1270"/>
                  </a:moveTo>
                  <a:lnTo>
                    <a:pt x="10161" y="10161"/>
                  </a:lnTo>
                  <a:cubicBezTo>
                    <a:pt x="10161" y="12700"/>
                    <a:pt x="10161" y="15240"/>
                    <a:pt x="10161" y="15240"/>
                  </a:cubicBezTo>
                  <a:lnTo>
                    <a:pt x="10161" y="15240"/>
                  </a:lnTo>
                  <a:cubicBezTo>
                    <a:pt x="12700" y="8890"/>
                    <a:pt x="20320" y="0"/>
                    <a:pt x="34290" y="0"/>
                  </a:cubicBezTo>
                  <a:cubicBezTo>
                    <a:pt x="48261" y="0"/>
                    <a:pt x="55880" y="8890"/>
                    <a:pt x="55880" y="25400"/>
                  </a:cubicBezTo>
                  <a:lnTo>
                    <a:pt x="55880" y="64770"/>
                  </a:lnTo>
                  <a:lnTo>
                    <a:pt x="44450" y="64770"/>
                  </a:lnTo>
                  <a:lnTo>
                    <a:pt x="44450" y="27940"/>
                  </a:lnTo>
                  <a:cubicBezTo>
                    <a:pt x="44450" y="19050"/>
                    <a:pt x="43180" y="11430"/>
                    <a:pt x="33020" y="11430"/>
                  </a:cubicBezTo>
                  <a:cubicBezTo>
                    <a:pt x="22861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966C3E1-76E1-418E-B3C7-0D8A708A3081}"/>
                </a:ext>
              </a:extLst>
            </p:cNvPr>
            <p:cNvSpPr/>
            <p:nvPr/>
          </p:nvSpPr>
          <p:spPr>
            <a:xfrm>
              <a:off x="8462009" y="7399019"/>
              <a:ext cx="44450" cy="66040"/>
            </a:xfrm>
            <a:custGeom>
              <a:avLst/>
              <a:gdLst>
                <a:gd name="connsiteX0" fmla="*/ 19050 w 44450"/>
                <a:gd name="connsiteY0" fmla="*/ 38100 h 66040"/>
                <a:gd name="connsiteX1" fmla="*/ 0 w 44450"/>
                <a:gd name="connsiteY1" fmla="*/ 17780 h 66040"/>
                <a:gd name="connsiteX2" fmla="*/ 22860 w 44450"/>
                <a:gd name="connsiteY2" fmla="*/ 0 h 66040"/>
                <a:gd name="connsiteX3" fmla="*/ 40640 w 44450"/>
                <a:gd name="connsiteY3" fmla="*/ 3811 h 66040"/>
                <a:gd name="connsiteX4" fmla="*/ 40640 w 44450"/>
                <a:gd name="connsiteY4" fmla="*/ 13970 h 66040"/>
                <a:gd name="connsiteX5" fmla="*/ 24130 w 44450"/>
                <a:gd name="connsiteY5" fmla="*/ 10161 h 66040"/>
                <a:gd name="connsiteX6" fmla="*/ 11430 w 44450"/>
                <a:gd name="connsiteY6" fmla="*/ 17780 h 66040"/>
                <a:gd name="connsiteX7" fmla="*/ 24130 w 44450"/>
                <a:gd name="connsiteY7" fmla="*/ 27940 h 66040"/>
                <a:gd name="connsiteX8" fmla="*/ 44450 w 44450"/>
                <a:gd name="connsiteY8" fmla="*/ 48261 h 66040"/>
                <a:gd name="connsiteX9" fmla="*/ 21590 w 44450"/>
                <a:gd name="connsiteY9" fmla="*/ 66040 h 66040"/>
                <a:gd name="connsiteX10" fmla="*/ 1270 w 44450"/>
                <a:gd name="connsiteY10" fmla="*/ 62230 h 66040"/>
                <a:gd name="connsiteX11" fmla="*/ 1270 w 44450"/>
                <a:gd name="connsiteY11" fmla="*/ 52070 h 66040"/>
                <a:gd name="connsiteX12" fmla="*/ 21590 w 44450"/>
                <a:gd name="connsiteY12" fmla="*/ 57150 h 66040"/>
                <a:gd name="connsiteX13" fmla="*/ 34290 w 44450"/>
                <a:gd name="connsiteY13" fmla="*/ 48261 h 66040"/>
                <a:gd name="connsiteX14" fmla="*/ 20320 w 44450"/>
                <a:gd name="connsiteY14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450" h="66040">
                  <a:moveTo>
                    <a:pt x="19050" y="38100"/>
                  </a:moveTo>
                  <a:cubicBezTo>
                    <a:pt x="7620" y="34290"/>
                    <a:pt x="0" y="29211"/>
                    <a:pt x="0" y="17780"/>
                  </a:cubicBezTo>
                  <a:cubicBezTo>
                    <a:pt x="0" y="6350"/>
                    <a:pt x="8890" y="0"/>
                    <a:pt x="22860" y="0"/>
                  </a:cubicBezTo>
                  <a:cubicBezTo>
                    <a:pt x="36830" y="0"/>
                    <a:pt x="36830" y="1270"/>
                    <a:pt x="40640" y="3811"/>
                  </a:cubicBezTo>
                  <a:lnTo>
                    <a:pt x="40640" y="13970"/>
                  </a:lnTo>
                  <a:cubicBezTo>
                    <a:pt x="35560" y="11430"/>
                    <a:pt x="29210" y="10161"/>
                    <a:pt x="24130" y="10161"/>
                  </a:cubicBezTo>
                  <a:cubicBezTo>
                    <a:pt x="19050" y="10161"/>
                    <a:pt x="11430" y="12700"/>
                    <a:pt x="11430" y="17780"/>
                  </a:cubicBezTo>
                  <a:cubicBezTo>
                    <a:pt x="11430" y="22861"/>
                    <a:pt x="15240" y="25400"/>
                    <a:pt x="24130" y="27940"/>
                  </a:cubicBezTo>
                  <a:cubicBezTo>
                    <a:pt x="38100" y="31750"/>
                    <a:pt x="44450" y="36830"/>
                    <a:pt x="44450" y="48261"/>
                  </a:cubicBezTo>
                  <a:cubicBezTo>
                    <a:pt x="44450" y="59690"/>
                    <a:pt x="35560" y="66040"/>
                    <a:pt x="21590" y="66040"/>
                  </a:cubicBezTo>
                  <a:cubicBezTo>
                    <a:pt x="7620" y="66040"/>
                    <a:pt x="6350" y="64770"/>
                    <a:pt x="1270" y="62230"/>
                  </a:cubicBezTo>
                  <a:lnTo>
                    <a:pt x="1270" y="52070"/>
                  </a:lnTo>
                  <a:cubicBezTo>
                    <a:pt x="7620" y="54611"/>
                    <a:pt x="15240" y="57150"/>
                    <a:pt x="21590" y="57150"/>
                  </a:cubicBezTo>
                  <a:cubicBezTo>
                    <a:pt x="27940" y="57150"/>
                    <a:pt x="34290" y="54611"/>
                    <a:pt x="34290" y="48261"/>
                  </a:cubicBezTo>
                  <a:cubicBezTo>
                    <a:pt x="34290" y="41911"/>
                    <a:pt x="29210" y="40640"/>
                    <a:pt x="2032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EC23061F-5FB5-9E69-9F4B-5B1F448E8FFF}"/>
                </a:ext>
              </a:extLst>
            </p:cNvPr>
            <p:cNvSpPr/>
            <p:nvPr/>
          </p:nvSpPr>
          <p:spPr>
            <a:xfrm>
              <a:off x="8521700" y="7374890"/>
              <a:ext cx="15240" cy="88900"/>
            </a:xfrm>
            <a:custGeom>
              <a:avLst/>
              <a:gdLst>
                <a:gd name="connsiteX0" fmla="*/ 7620 w 15240"/>
                <a:gd name="connsiteY0" fmla="*/ 0 h 88900"/>
                <a:gd name="connsiteX1" fmla="*/ 15240 w 15240"/>
                <a:gd name="connsiteY1" fmla="*/ 7620 h 88900"/>
                <a:gd name="connsiteX2" fmla="*/ 7620 w 15240"/>
                <a:gd name="connsiteY2" fmla="*/ 15240 h 88900"/>
                <a:gd name="connsiteX3" fmla="*/ 0 w 15240"/>
                <a:gd name="connsiteY3" fmla="*/ 7620 h 88900"/>
                <a:gd name="connsiteX4" fmla="*/ 7620 w 15240"/>
                <a:gd name="connsiteY4" fmla="*/ 0 h 88900"/>
                <a:gd name="connsiteX5" fmla="*/ 12700 w 15240"/>
                <a:gd name="connsiteY5" fmla="*/ 25400 h 88900"/>
                <a:gd name="connsiteX6" fmla="*/ 12700 w 15240"/>
                <a:gd name="connsiteY6" fmla="*/ 88900 h 88900"/>
                <a:gd name="connsiteX7" fmla="*/ 1270 w 15240"/>
                <a:gd name="connsiteY7" fmla="*/ 88900 h 88900"/>
                <a:gd name="connsiteX8" fmla="*/ 1270 w 15240"/>
                <a:gd name="connsiteY8" fmla="*/ 25400 h 88900"/>
                <a:gd name="connsiteX9" fmla="*/ 12700 w 15240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0" h="88900">
                  <a:moveTo>
                    <a:pt x="7620" y="0"/>
                  </a:moveTo>
                  <a:cubicBezTo>
                    <a:pt x="11430" y="0"/>
                    <a:pt x="15240" y="2540"/>
                    <a:pt x="15240" y="7620"/>
                  </a:cubicBezTo>
                  <a:cubicBezTo>
                    <a:pt x="15240" y="12700"/>
                    <a:pt x="12700" y="15240"/>
                    <a:pt x="7620" y="15240"/>
                  </a:cubicBezTo>
                  <a:cubicBezTo>
                    <a:pt x="2540" y="15240"/>
                    <a:pt x="0" y="12700"/>
                    <a:pt x="0" y="7620"/>
                  </a:cubicBezTo>
                  <a:cubicBezTo>
                    <a:pt x="0" y="2540"/>
                    <a:pt x="2540" y="0"/>
                    <a:pt x="7620" y="0"/>
                  </a:cubicBezTo>
                  <a:close/>
                  <a:moveTo>
                    <a:pt x="12700" y="25400"/>
                  </a:moveTo>
                  <a:lnTo>
                    <a:pt x="12700" y="88900"/>
                  </a:lnTo>
                  <a:lnTo>
                    <a:pt x="1270" y="88900"/>
                  </a:lnTo>
                  <a:lnTo>
                    <a:pt x="1270" y="25400"/>
                  </a:lnTo>
                  <a:lnTo>
                    <a:pt x="1270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AB3E5A10-3040-9F0E-148D-B2906A8E39A8}"/>
                </a:ext>
              </a:extLst>
            </p:cNvPr>
            <p:cNvSpPr/>
            <p:nvPr/>
          </p:nvSpPr>
          <p:spPr>
            <a:xfrm>
              <a:off x="8547100" y="7381240"/>
              <a:ext cx="43180" cy="83819"/>
            </a:xfrm>
            <a:custGeom>
              <a:avLst/>
              <a:gdLst>
                <a:gd name="connsiteX0" fmla="*/ 11430 w 43180"/>
                <a:gd name="connsiteY0" fmla="*/ 19050 h 83819"/>
                <a:gd name="connsiteX1" fmla="*/ 11430 w 43180"/>
                <a:gd name="connsiteY1" fmla="*/ 0 h 83819"/>
                <a:gd name="connsiteX2" fmla="*/ 22860 w 43180"/>
                <a:gd name="connsiteY2" fmla="*/ 0 h 83819"/>
                <a:gd name="connsiteX3" fmla="*/ 22860 w 43180"/>
                <a:gd name="connsiteY3" fmla="*/ 19050 h 83819"/>
                <a:gd name="connsiteX4" fmla="*/ 41910 w 43180"/>
                <a:gd name="connsiteY4" fmla="*/ 19050 h 83819"/>
                <a:gd name="connsiteX5" fmla="*/ 41910 w 43180"/>
                <a:gd name="connsiteY5" fmla="*/ 29210 h 83819"/>
                <a:gd name="connsiteX6" fmla="*/ 22860 w 43180"/>
                <a:gd name="connsiteY6" fmla="*/ 29210 h 83819"/>
                <a:gd name="connsiteX7" fmla="*/ 22860 w 43180"/>
                <a:gd name="connsiteY7" fmla="*/ 62230 h 83819"/>
                <a:gd name="connsiteX8" fmla="*/ 31750 w 43180"/>
                <a:gd name="connsiteY8" fmla="*/ 73660 h 83819"/>
                <a:gd name="connsiteX9" fmla="*/ 43180 w 43180"/>
                <a:gd name="connsiteY9" fmla="*/ 71120 h 83819"/>
                <a:gd name="connsiteX10" fmla="*/ 43180 w 43180"/>
                <a:gd name="connsiteY10" fmla="*/ 81280 h 83819"/>
                <a:gd name="connsiteX11" fmla="*/ 29210 w 43180"/>
                <a:gd name="connsiteY11" fmla="*/ 83820 h 83819"/>
                <a:gd name="connsiteX12" fmla="*/ 10160 w 43180"/>
                <a:gd name="connsiteY12" fmla="*/ 64770 h 83819"/>
                <a:gd name="connsiteX13" fmla="*/ 10160 w 43180"/>
                <a:gd name="connsiteY13" fmla="*/ 27940 h 83819"/>
                <a:gd name="connsiteX14" fmla="*/ 0 w 43180"/>
                <a:gd name="connsiteY14" fmla="*/ 27940 h 83819"/>
                <a:gd name="connsiteX15" fmla="*/ 0 w 43180"/>
                <a:gd name="connsiteY15" fmla="*/ 17780 h 83819"/>
                <a:gd name="connsiteX16" fmla="*/ 10160 w 43180"/>
                <a:gd name="connsiteY16" fmla="*/ 17780 h 83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3180" h="83819">
                  <a:moveTo>
                    <a:pt x="11430" y="19050"/>
                  </a:moveTo>
                  <a:lnTo>
                    <a:pt x="11430" y="0"/>
                  </a:lnTo>
                  <a:lnTo>
                    <a:pt x="22860" y="0"/>
                  </a:lnTo>
                  <a:lnTo>
                    <a:pt x="22860" y="19050"/>
                  </a:lnTo>
                  <a:lnTo>
                    <a:pt x="41910" y="19050"/>
                  </a:lnTo>
                  <a:lnTo>
                    <a:pt x="41910" y="29210"/>
                  </a:lnTo>
                  <a:lnTo>
                    <a:pt x="22860" y="29210"/>
                  </a:lnTo>
                  <a:lnTo>
                    <a:pt x="22860" y="62230"/>
                  </a:lnTo>
                  <a:cubicBezTo>
                    <a:pt x="22860" y="71120"/>
                    <a:pt x="26670" y="73660"/>
                    <a:pt x="31750" y="73660"/>
                  </a:cubicBezTo>
                  <a:cubicBezTo>
                    <a:pt x="36830" y="73660"/>
                    <a:pt x="40640" y="73660"/>
                    <a:pt x="43180" y="71120"/>
                  </a:cubicBezTo>
                  <a:lnTo>
                    <a:pt x="43180" y="81280"/>
                  </a:lnTo>
                  <a:cubicBezTo>
                    <a:pt x="40640" y="82550"/>
                    <a:pt x="35560" y="83820"/>
                    <a:pt x="29210" y="83820"/>
                  </a:cubicBezTo>
                  <a:cubicBezTo>
                    <a:pt x="20320" y="83820"/>
                    <a:pt x="10160" y="78740"/>
                    <a:pt x="10160" y="64770"/>
                  </a:cubicBezTo>
                  <a:lnTo>
                    <a:pt x="10160" y="27940"/>
                  </a:lnTo>
                  <a:lnTo>
                    <a:pt x="0" y="27940"/>
                  </a:lnTo>
                  <a:lnTo>
                    <a:pt x="0" y="17780"/>
                  </a:lnTo>
                  <a:lnTo>
                    <a:pt x="10160" y="177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17B3009A-2F08-BB59-04DC-269E39AE4008}"/>
                </a:ext>
              </a:extLst>
            </p:cNvPr>
            <p:cNvSpPr/>
            <p:nvPr/>
          </p:nvSpPr>
          <p:spPr>
            <a:xfrm>
              <a:off x="8638540" y="7372350"/>
              <a:ext cx="62229" cy="91440"/>
            </a:xfrm>
            <a:custGeom>
              <a:avLst/>
              <a:gdLst>
                <a:gd name="connsiteX0" fmla="*/ 62230 w 62229"/>
                <a:gd name="connsiteY0" fmla="*/ 66040 h 91440"/>
                <a:gd name="connsiteX1" fmla="*/ 31750 w 62229"/>
                <a:gd name="connsiteY1" fmla="*/ 91440 h 91440"/>
                <a:gd name="connsiteX2" fmla="*/ 0 w 62229"/>
                <a:gd name="connsiteY2" fmla="*/ 91440 h 91440"/>
                <a:gd name="connsiteX3" fmla="*/ 0 w 62229"/>
                <a:gd name="connsiteY3" fmla="*/ 0 h 91440"/>
                <a:gd name="connsiteX4" fmla="*/ 27940 w 62229"/>
                <a:gd name="connsiteY4" fmla="*/ 0 h 91440"/>
                <a:gd name="connsiteX5" fmla="*/ 58420 w 62229"/>
                <a:gd name="connsiteY5" fmla="*/ 25400 h 91440"/>
                <a:gd name="connsiteX6" fmla="*/ 46990 w 62229"/>
                <a:gd name="connsiteY6" fmla="*/ 43180 h 91440"/>
                <a:gd name="connsiteX7" fmla="*/ 62230 w 62229"/>
                <a:gd name="connsiteY7" fmla="*/ 66040 h 91440"/>
                <a:gd name="connsiteX8" fmla="*/ 36830 w 62229"/>
                <a:gd name="connsiteY8" fmla="*/ 39370 h 91440"/>
                <a:gd name="connsiteX9" fmla="*/ 45720 w 62229"/>
                <a:gd name="connsiteY9" fmla="*/ 25400 h 91440"/>
                <a:gd name="connsiteX10" fmla="*/ 29210 w 62229"/>
                <a:gd name="connsiteY10" fmla="*/ 10160 h 91440"/>
                <a:gd name="connsiteX11" fmla="*/ 12700 w 62229"/>
                <a:gd name="connsiteY11" fmla="*/ 10160 h 91440"/>
                <a:gd name="connsiteX12" fmla="*/ 12700 w 62229"/>
                <a:gd name="connsiteY12" fmla="*/ 39370 h 91440"/>
                <a:gd name="connsiteX13" fmla="*/ 36830 w 62229"/>
                <a:gd name="connsiteY13" fmla="*/ 39370 h 91440"/>
                <a:gd name="connsiteX14" fmla="*/ 12700 w 62229"/>
                <a:gd name="connsiteY14" fmla="*/ 81280 h 91440"/>
                <a:gd name="connsiteX15" fmla="*/ 33020 w 62229"/>
                <a:gd name="connsiteY15" fmla="*/ 81280 h 91440"/>
                <a:gd name="connsiteX16" fmla="*/ 50800 w 62229"/>
                <a:gd name="connsiteY16" fmla="*/ 64770 h 91440"/>
                <a:gd name="connsiteX17" fmla="*/ 35560 w 62229"/>
                <a:gd name="connsiteY17" fmla="*/ 48260 h 91440"/>
                <a:gd name="connsiteX18" fmla="*/ 12700 w 62229"/>
                <a:gd name="connsiteY18" fmla="*/ 48260 h 91440"/>
                <a:gd name="connsiteX19" fmla="*/ 12700 w 62229"/>
                <a:gd name="connsiteY19" fmla="*/ 8001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2229" h="91440">
                  <a:moveTo>
                    <a:pt x="62230" y="66040"/>
                  </a:moveTo>
                  <a:cubicBezTo>
                    <a:pt x="62230" y="81280"/>
                    <a:pt x="49530" y="91440"/>
                    <a:pt x="31750" y="91440"/>
                  </a:cubicBezTo>
                  <a:lnTo>
                    <a:pt x="0" y="91440"/>
                  </a:lnTo>
                  <a:lnTo>
                    <a:pt x="0" y="0"/>
                  </a:lnTo>
                  <a:lnTo>
                    <a:pt x="27940" y="0"/>
                  </a:lnTo>
                  <a:cubicBezTo>
                    <a:pt x="45720" y="0"/>
                    <a:pt x="58420" y="8890"/>
                    <a:pt x="58420" y="25400"/>
                  </a:cubicBezTo>
                  <a:cubicBezTo>
                    <a:pt x="58420" y="41910"/>
                    <a:pt x="54610" y="40640"/>
                    <a:pt x="46990" y="43180"/>
                  </a:cubicBezTo>
                  <a:cubicBezTo>
                    <a:pt x="55880" y="46990"/>
                    <a:pt x="62230" y="55880"/>
                    <a:pt x="62230" y="66040"/>
                  </a:cubicBezTo>
                  <a:close/>
                  <a:moveTo>
                    <a:pt x="36830" y="39370"/>
                  </a:moveTo>
                  <a:cubicBezTo>
                    <a:pt x="41910" y="38100"/>
                    <a:pt x="45720" y="33020"/>
                    <a:pt x="45720" y="25400"/>
                  </a:cubicBezTo>
                  <a:cubicBezTo>
                    <a:pt x="45720" y="17780"/>
                    <a:pt x="39370" y="10160"/>
                    <a:pt x="29210" y="10160"/>
                  </a:cubicBezTo>
                  <a:lnTo>
                    <a:pt x="12700" y="10160"/>
                  </a:lnTo>
                  <a:lnTo>
                    <a:pt x="12700" y="39370"/>
                  </a:lnTo>
                  <a:lnTo>
                    <a:pt x="36830" y="39370"/>
                  </a:lnTo>
                  <a:close/>
                  <a:moveTo>
                    <a:pt x="12700" y="81280"/>
                  </a:moveTo>
                  <a:lnTo>
                    <a:pt x="33020" y="81280"/>
                  </a:lnTo>
                  <a:cubicBezTo>
                    <a:pt x="43180" y="81280"/>
                    <a:pt x="50800" y="74930"/>
                    <a:pt x="50800" y="64770"/>
                  </a:cubicBezTo>
                  <a:cubicBezTo>
                    <a:pt x="50800" y="54610"/>
                    <a:pt x="44450" y="48260"/>
                    <a:pt x="35560" y="48260"/>
                  </a:cubicBezTo>
                  <a:lnTo>
                    <a:pt x="12700" y="48260"/>
                  </a:lnTo>
                  <a:lnTo>
                    <a:pt x="12700" y="800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5135DD89-ADEB-5899-912F-33B2470AF914}"/>
                </a:ext>
              </a:extLst>
            </p:cNvPr>
            <p:cNvSpPr/>
            <p:nvPr/>
          </p:nvSpPr>
          <p:spPr>
            <a:xfrm>
              <a:off x="87172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ABB9B014-52E9-80E3-DE82-B2C8EA4D61A4}"/>
                </a:ext>
              </a:extLst>
            </p:cNvPr>
            <p:cNvSpPr/>
            <p:nvPr/>
          </p:nvSpPr>
          <p:spPr>
            <a:xfrm>
              <a:off x="8760459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9690 h 66040"/>
                <a:gd name="connsiteX18" fmla="*/ 40640 w 53340"/>
                <a:gd name="connsiteY18" fmla="*/ 3937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254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9690"/>
                    <a:pt x="21590" y="59690"/>
                  </a:cubicBezTo>
                  <a:cubicBezTo>
                    <a:pt x="31750" y="59690"/>
                    <a:pt x="40640" y="49530"/>
                    <a:pt x="4064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4953DAF5-BAB3-FA4A-3A32-39B70FECA8D7}"/>
                </a:ext>
              </a:extLst>
            </p:cNvPr>
            <p:cNvSpPr/>
            <p:nvPr/>
          </p:nvSpPr>
          <p:spPr>
            <a:xfrm>
              <a:off x="8834119" y="7399019"/>
              <a:ext cx="55880" cy="66040"/>
            </a:xfrm>
            <a:custGeom>
              <a:avLst/>
              <a:gdLst>
                <a:gd name="connsiteX0" fmla="*/ 10161 w 55880"/>
                <a:gd name="connsiteY0" fmla="*/ 1270 h 66040"/>
                <a:gd name="connsiteX1" fmla="*/ 10161 w 55880"/>
                <a:gd name="connsiteY1" fmla="*/ 10161 h 66040"/>
                <a:gd name="connsiteX2" fmla="*/ 10161 w 55880"/>
                <a:gd name="connsiteY2" fmla="*/ 15240 h 66040"/>
                <a:gd name="connsiteX3" fmla="*/ 10161 w 55880"/>
                <a:gd name="connsiteY3" fmla="*/ 15240 h 66040"/>
                <a:gd name="connsiteX4" fmla="*/ 34290 w 55880"/>
                <a:gd name="connsiteY4" fmla="*/ 0 h 66040"/>
                <a:gd name="connsiteX5" fmla="*/ 55880 w 55880"/>
                <a:gd name="connsiteY5" fmla="*/ 25400 h 66040"/>
                <a:gd name="connsiteX6" fmla="*/ 55880 w 55880"/>
                <a:gd name="connsiteY6" fmla="*/ 64770 h 66040"/>
                <a:gd name="connsiteX7" fmla="*/ 44450 w 55880"/>
                <a:gd name="connsiteY7" fmla="*/ 64770 h 66040"/>
                <a:gd name="connsiteX8" fmla="*/ 44450 w 55880"/>
                <a:gd name="connsiteY8" fmla="*/ 27940 h 66040"/>
                <a:gd name="connsiteX9" fmla="*/ 33020 w 55880"/>
                <a:gd name="connsiteY9" fmla="*/ 11430 h 66040"/>
                <a:gd name="connsiteX10" fmla="*/ 11430 w 55880"/>
                <a:gd name="connsiteY10" fmla="*/ 34290 h 66040"/>
                <a:gd name="connsiteX11" fmla="*/ 11430 w 55880"/>
                <a:gd name="connsiteY11" fmla="*/ 66040 h 66040"/>
                <a:gd name="connsiteX12" fmla="*/ 0 w 55880"/>
                <a:gd name="connsiteY12" fmla="*/ 66040 h 66040"/>
                <a:gd name="connsiteX13" fmla="*/ 0 w 55880"/>
                <a:gd name="connsiteY13" fmla="*/ 2540 h 66040"/>
                <a:gd name="connsiteX14" fmla="*/ 11430 w 5588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880" h="66040">
                  <a:moveTo>
                    <a:pt x="10161" y="1270"/>
                  </a:moveTo>
                  <a:lnTo>
                    <a:pt x="10161" y="10161"/>
                  </a:lnTo>
                  <a:cubicBezTo>
                    <a:pt x="10161" y="12700"/>
                    <a:pt x="10161" y="15240"/>
                    <a:pt x="10161" y="15240"/>
                  </a:cubicBezTo>
                  <a:lnTo>
                    <a:pt x="10161" y="15240"/>
                  </a:lnTo>
                  <a:cubicBezTo>
                    <a:pt x="12700" y="8890"/>
                    <a:pt x="20320" y="0"/>
                    <a:pt x="34290" y="0"/>
                  </a:cubicBezTo>
                  <a:cubicBezTo>
                    <a:pt x="48261" y="0"/>
                    <a:pt x="55880" y="8890"/>
                    <a:pt x="55880" y="25400"/>
                  </a:cubicBezTo>
                  <a:lnTo>
                    <a:pt x="55880" y="64770"/>
                  </a:lnTo>
                  <a:lnTo>
                    <a:pt x="44450" y="64770"/>
                  </a:lnTo>
                  <a:lnTo>
                    <a:pt x="44450" y="27940"/>
                  </a:lnTo>
                  <a:cubicBezTo>
                    <a:pt x="44450" y="19050"/>
                    <a:pt x="43180" y="11430"/>
                    <a:pt x="33020" y="11430"/>
                  </a:cubicBezTo>
                  <a:cubicBezTo>
                    <a:pt x="22861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847C69B5-5935-3E6A-5E8B-AA9CC532502B}"/>
                </a:ext>
              </a:extLst>
            </p:cNvPr>
            <p:cNvSpPr/>
            <p:nvPr/>
          </p:nvSpPr>
          <p:spPr>
            <a:xfrm>
              <a:off x="8906509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683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699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96197947-CEA7-D82F-4E1F-DD0A2A72D77D}"/>
                </a:ext>
              </a:extLst>
            </p:cNvPr>
            <p:cNvSpPr/>
            <p:nvPr/>
          </p:nvSpPr>
          <p:spPr>
            <a:xfrm>
              <a:off x="9019540" y="7371080"/>
              <a:ext cx="76200" cy="93979"/>
            </a:xfrm>
            <a:custGeom>
              <a:avLst/>
              <a:gdLst>
                <a:gd name="connsiteX0" fmla="*/ 48260 w 76200"/>
                <a:gd name="connsiteY0" fmla="*/ 93980 h 93979"/>
                <a:gd name="connsiteX1" fmla="*/ 0 w 76200"/>
                <a:gd name="connsiteY1" fmla="*/ 46989 h 93979"/>
                <a:gd name="connsiteX2" fmla="*/ 48260 w 76200"/>
                <a:gd name="connsiteY2" fmla="*/ 0 h 93979"/>
                <a:gd name="connsiteX3" fmla="*/ 74930 w 76200"/>
                <a:gd name="connsiteY3" fmla="*/ 6350 h 93979"/>
                <a:gd name="connsiteX4" fmla="*/ 74930 w 76200"/>
                <a:gd name="connsiteY4" fmla="*/ 17780 h 93979"/>
                <a:gd name="connsiteX5" fmla="*/ 46990 w 76200"/>
                <a:gd name="connsiteY5" fmla="*/ 11430 h 93979"/>
                <a:gd name="connsiteX6" fmla="*/ 11430 w 76200"/>
                <a:gd name="connsiteY6" fmla="*/ 46989 h 93979"/>
                <a:gd name="connsiteX7" fmla="*/ 46990 w 76200"/>
                <a:gd name="connsiteY7" fmla="*/ 82550 h 93979"/>
                <a:gd name="connsiteX8" fmla="*/ 64770 w 76200"/>
                <a:gd name="connsiteY8" fmla="*/ 78739 h 93979"/>
                <a:gd name="connsiteX9" fmla="*/ 64770 w 76200"/>
                <a:gd name="connsiteY9" fmla="*/ 50800 h 93979"/>
                <a:gd name="connsiteX10" fmla="*/ 76200 w 76200"/>
                <a:gd name="connsiteY10" fmla="*/ 50800 h 93979"/>
                <a:gd name="connsiteX11" fmla="*/ 76200 w 76200"/>
                <a:gd name="connsiteY11" fmla="*/ 86360 h 93979"/>
                <a:gd name="connsiteX12" fmla="*/ 45720 w 76200"/>
                <a:gd name="connsiteY12" fmla="*/ 9271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200" h="93979">
                  <a:moveTo>
                    <a:pt x="48260" y="93980"/>
                  </a:moveTo>
                  <a:cubicBezTo>
                    <a:pt x="20320" y="93980"/>
                    <a:pt x="0" y="73660"/>
                    <a:pt x="0" y="46989"/>
                  </a:cubicBezTo>
                  <a:cubicBezTo>
                    <a:pt x="0" y="20320"/>
                    <a:pt x="20320" y="0"/>
                    <a:pt x="48260" y="0"/>
                  </a:cubicBezTo>
                  <a:cubicBezTo>
                    <a:pt x="76200" y="0"/>
                    <a:pt x="72390" y="5080"/>
                    <a:pt x="74930" y="6350"/>
                  </a:cubicBezTo>
                  <a:lnTo>
                    <a:pt x="74930" y="17780"/>
                  </a:lnTo>
                  <a:cubicBezTo>
                    <a:pt x="68580" y="15239"/>
                    <a:pt x="59690" y="11430"/>
                    <a:pt x="46990" y="11430"/>
                  </a:cubicBezTo>
                  <a:cubicBezTo>
                    <a:pt x="25400" y="11430"/>
                    <a:pt x="11430" y="26670"/>
                    <a:pt x="11430" y="46989"/>
                  </a:cubicBezTo>
                  <a:cubicBezTo>
                    <a:pt x="11430" y="67310"/>
                    <a:pt x="26670" y="82550"/>
                    <a:pt x="46990" y="82550"/>
                  </a:cubicBezTo>
                  <a:cubicBezTo>
                    <a:pt x="67310" y="82550"/>
                    <a:pt x="60960" y="81280"/>
                    <a:pt x="64770" y="78739"/>
                  </a:cubicBezTo>
                  <a:lnTo>
                    <a:pt x="64770" y="50800"/>
                  </a:lnTo>
                  <a:lnTo>
                    <a:pt x="76200" y="50800"/>
                  </a:lnTo>
                  <a:lnTo>
                    <a:pt x="76200" y="86360"/>
                  </a:lnTo>
                  <a:cubicBezTo>
                    <a:pt x="68580" y="90170"/>
                    <a:pt x="57150" y="92710"/>
                    <a:pt x="45720" y="927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05945E41-9F73-A2A6-0EF6-EE56CC6B173F}"/>
                </a:ext>
              </a:extLst>
            </p:cNvPr>
            <p:cNvSpPr/>
            <p:nvPr/>
          </p:nvSpPr>
          <p:spPr>
            <a:xfrm>
              <a:off x="9113519" y="7399019"/>
              <a:ext cx="54610" cy="66040"/>
            </a:xfrm>
            <a:custGeom>
              <a:avLst/>
              <a:gdLst>
                <a:gd name="connsiteX0" fmla="*/ 45720 w 54610"/>
                <a:gd name="connsiteY0" fmla="*/ 64770 h 66040"/>
                <a:gd name="connsiteX1" fmla="*/ 45720 w 54610"/>
                <a:gd name="connsiteY1" fmla="*/ 55880 h 66040"/>
                <a:gd name="connsiteX2" fmla="*/ 45720 w 54610"/>
                <a:gd name="connsiteY2" fmla="*/ 50800 h 66040"/>
                <a:gd name="connsiteX3" fmla="*/ 45720 w 54610"/>
                <a:gd name="connsiteY3" fmla="*/ 50800 h 66040"/>
                <a:gd name="connsiteX4" fmla="*/ 21590 w 54610"/>
                <a:gd name="connsiteY4" fmla="*/ 66040 h 66040"/>
                <a:gd name="connsiteX5" fmla="*/ 0 w 54610"/>
                <a:gd name="connsiteY5" fmla="*/ 40640 h 66040"/>
                <a:gd name="connsiteX6" fmla="*/ 0 w 54610"/>
                <a:gd name="connsiteY6" fmla="*/ 1270 h 66040"/>
                <a:gd name="connsiteX7" fmla="*/ 11430 w 54610"/>
                <a:gd name="connsiteY7" fmla="*/ 1270 h 66040"/>
                <a:gd name="connsiteX8" fmla="*/ 11430 w 54610"/>
                <a:gd name="connsiteY8" fmla="*/ 38100 h 66040"/>
                <a:gd name="connsiteX9" fmla="*/ 22861 w 54610"/>
                <a:gd name="connsiteY9" fmla="*/ 54611 h 66040"/>
                <a:gd name="connsiteX10" fmla="*/ 43180 w 54610"/>
                <a:gd name="connsiteY10" fmla="*/ 31750 h 66040"/>
                <a:gd name="connsiteX11" fmla="*/ 43180 w 54610"/>
                <a:gd name="connsiteY11" fmla="*/ 0 h 66040"/>
                <a:gd name="connsiteX12" fmla="*/ 54611 w 54610"/>
                <a:gd name="connsiteY12" fmla="*/ 0 h 66040"/>
                <a:gd name="connsiteX13" fmla="*/ 54611 w 54610"/>
                <a:gd name="connsiteY13" fmla="*/ 63500 h 66040"/>
                <a:gd name="connsiteX14" fmla="*/ 43180 w 54610"/>
                <a:gd name="connsiteY14" fmla="*/ 635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610" h="66040">
                  <a:moveTo>
                    <a:pt x="45720" y="64770"/>
                  </a:moveTo>
                  <a:lnTo>
                    <a:pt x="45720" y="55880"/>
                  </a:lnTo>
                  <a:cubicBezTo>
                    <a:pt x="45720" y="53340"/>
                    <a:pt x="45720" y="50800"/>
                    <a:pt x="45720" y="50800"/>
                  </a:cubicBezTo>
                  <a:lnTo>
                    <a:pt x="45720" y="50800"/>
                  </a:lnTo>
                  <a:cubicBezTo>
                    <a:pt x="43180" y="55880"/>
                    <a:pt x="35561" y="66040"/>
                    <a:pt x="21590" y="66040"/>
                  </a:cubicBezTo>
                  <a:cubicBezTo>
                    <a:pt x="7620" y="66040"/>
                    <a:pt x="0" y="57150"/>
                    <a:pt x="0" y="40640"/>
                  </a:cubicBezTo>
                  <a:lnTo>
                    <a:pt x="0" y="1270"/>
                  </a:lnTo>
                  <a:lnTo>
                    <a:pt x="11430" y="1270"/>
                  </a:lnTo>
                  <a:lnTo>
                    <a:pt x="11430" y="38100"/>
                  </a:lnTo>
                  <a:cubicBezTo>
                    <a:pt x="11430" y="46990"/>
                    <a:pt x="12700" y="54611"/>
                    <a:pt x="22861" y="54611"/>
                  </a:cubicBezTo>
                  <a:cubicBezTo>
                    <a:pt x="33020" y="54611"/>
                    <a:pt x="43180" y="44450"/>
                    <a:pt x="43180" y="31750"/>
                  </a:cubicBezTo>
                  <a:lnTo>
                    <a:pt x="43180" y="0"/>
                  </a:lnTo>
                  <a:lnTo>
                    <a:pt x="54611" y="0"/>
                  </a:lnTo>
                  <a:lnTo>
                    <a:pt x="54611" y="63500"/>
                  </a:lnTo>
                  <a:lnTo>
                    <a:pt x="43180" y="635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DAE1D715-D9F2-7A33-F0C2-BEEC180C786F}"/>
                </a:ext>
              </a:extLst>
            </p:cNvPr>
            <p:cNvSpPr/>
            <p:nvPr/>
          </p:nvSpPr>
          <p:spPr>
            <a:xfrm>
              <a:off x="9192259" y="7374890"/>
              <a:ext cx="15240" cy="88900"/>
            </a:xfrm>
            <a:custGeom>
              <a:avLst/>
              <a:gdLst>
                <a:gd name="connsiteX0" fmla="*/ 7620 w 15240"/>
                <a:gd name="connsiteY0" fmla="*/ 0 h 88900"/>
                <a:gd name="connsiteX1" fmla="*/ 15240 w 15240"/>
                <a:gd name="connsiteY1" fmla="*/ 7620 h 88900"/>
                <a:gd name="connsiteX2" fmla="*/ 7620 w 15240"/>
                <a:gd name="connsiteY2" fmla="*/ 15240 h 88900"/>
                <a:gd name="connsiteX3" fmla="*/ 0 w 15240"/>
                <a:gd name="connsiteY3" fmla="*/ 7620 h 88900"/>
                <a:gd name="connsiteX4" fmla="*/ 7620 w 15240"/>
                <a:gd name="connsiteY4" fmla="*/ 0 h 88900"/>
                <a:gd name="connsiteX5" fmla="*/ 12700 w 15240"/>
                <a:gd name="connsiteY5" fmla="*/ 25400 h 88900"/>
                <a:gd name="connsiteX6" fmla="*/ 12700 w 15240"/>
                <a:gd name="connsiteY6" fmla="*/ 88900 h 88900"/>
                <a:gd name="connsiteX7" fmla="*/ 1270 w 15240"/>
                <a:gd name="connsiteY7" fmla="*/ 88900 h 88900"/>
                <a:gd name="connsiteX8" fmla="*/ 1270 w 15240"/>
                <a:gd name="connsiteY8" fmla="*/ 25400 h 88900"/>
                <a:gd name="connsiteX9" fmla="*/ 12700 w 15240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0" h="88900">
                  <a:moveTo>
                    <a:pt x="7620" y="0"/>
                  </a:moveTo>
                  <a:cubicBezTo>
                    <a:pt x="11430" y="0"/>
                    <a:pt x="15240" y="2540"/>
                    <a:pt x="15240" y="7620"/>
                  </a:cubicBezTo>
                  <a:cubicBezTo>
                    <a:pt x="15240" y="12700"/>
                    <a:pt x="12700" y="15240"/>
                    <a:pt x="7620" y="15240"/>
                  </a:cubicBezTo>
                  <a:cubicBezTo>
                    <a:pt x="2540" y="15240"/>
                    <a:pt x="0" y="12700"/>
                    <a:pt x="0" y="7620"/>
                  </a:cubicBezTo>
                  <a:cubicBezTo>
                    <a:pt x="0" y="2540"/>
                    <a:pt x="2540" y="0"/>
                    <a:pt x="7620" y="0"/>
                  </a:cubicBezTo>
                  <a:close/>
                  <a:moveTo>
                    <a:pt x="12700" y="25400"/>
                  </a:moveTo>
                  <a:lnTo>
                    <a:pt x="12700" y="88900"/>
                  </a:lnTo>
                  <a:lnTo>
                    <a:pt x="1270" y="88900"/>
                  </a:lnTo>
                  <a:lnTo>
                    <a:pt x="1270" y="25400"/>
                  </a:lnTo>
                  <a:lnTo>
                    <a:pt x="1270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5799C95C-667A-B89B-964E-944331FBDA1B}"/>
                </a:ext>
              </a:extLst>
            </p:cNvPr>
            <p:cNvSpPr/>
            <p:nvPr/>
          </p:nvSpPr>
          <p:spPr>
            <a:xfrm>
              <a:off x="9222740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683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699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8AAD085-8AC4-32DC-5DD3-6E49FD83E534}"/>
                </a:ext>
              </a:extLst>
            </p:cNvPr>
            <p:cNvSpPr/>
            <p:nvPr/>
          </p:nvSpPr>
          <p:spPr>
            <a:xfrm>
              <a:off x="9304019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0480 w 59690"/>
                <a:gd name="connsiteY10" fmla="*/ 11430 h 66040"/>
                <a:gd name="connsiteX11" fmla="*/ 11430 w 59690"/>
                <a:gd name="connsiteY11" fmla="*/ 29210 h 66040"/>
                <a:gd name="connsiteX12" fmla="*/ 46990 w 59690"/>
                <a:gd name="connsiteY12" fmla="*/ 29210 h 66040"/>
                <a:gd name="connsiteX13" fmla="*/ 3048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90" y="29210"/>
                  </a:lnTo>
                  <a:cubicBezTo>
                    <a:pt x="46990" y="20320"/>
                    <a:pt x="40640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F50C68C1-DEB7-F499-8077-900F4D18488E}"/>
                </a:ext>
              </a:extLst>
            </p:cNvPr>
            <p:cNvSpPr/>
            <p:nvPr/>
          </p:nvSpPr>
          <p:spPr>
            <a:xfrm>
              <a:off x="9380219" y="7372350"/>
              <a:ext cx="25400" cy="92709"/>
            </a:xfrm>
            <a:custGeom>
              <a:avLst/>
              <a:gdLst>
                <a:gd name="connsiteX0" fmla="*/ 1270 w 25400"/>
                <a:gd name="connsiteY0" fmla="*/ 0 h 92709"/>
                <a:gd name="connsiteX1" fmla="*/ 12700 w 25400"/>
                <a:gd name="connsiteY1" fmla="*/ 0 h 92709"/>
                <a:gd name="connsiteX2" fmla="*/ 12700 w 25400"/>
                <a:gd name="connsiteY2" fmla="*/ 72390 h 92709"/>
                <a:gd name="connsiteX3" fmla="*/ 20320 w 25400"/>
                <a:gd name="connsiteY3" fmla="*/ 82550 h 92709"/>
                <a:gd name="connsiteX4" fmla="*/ 25400 w 25400"/>
                <a:gd name="connsiteY4" fmla="*/ 82550 h 92709"/>
                <a:gd name="connsiteX5" fmla="*/ 25400 w 25400"/>
                <a:gd name="connsiteY5" fmla="*/ 92710 h 92709"/>
                <a:gd name="connsiteX6" fmla="*/ 16511 w 25400"/>
                <a:gd name="connsiteY6" fmla="*/ 92710 h 92709"/>
                <a:gd name="connsiteX7" fmla="*/ 0 w 25400"/>
                <a:gd name="connsiteY7" fmla="*/ 74930 h 92709"/>
                <a:gd name="connsiteX8" fmla="*/ 0 w 25400"/>
                <a:gd name="connsiteY8" fmla="*/ 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400" h="92709">
                  <a:moveTo>
                    <a:pt x="1270" y="0"/>
                  </a:moveTo>
                  <a:lnTo>
                    <a:pt x="12700" y="0"/>
                  </a:lnTo>
                  <a:lnTo>
                    <a:pt x="12700" y="72390"/>
                  </a:lnTo>
                  <a:cubicBezTo>
                    <a:pt x="12700" y="78740"/>
                    <a:pt x="15240" y="82550"/>
                    <a:pt x="20320" y="82550"/>
                  </a:cubicBezTo>
                  <a:cubicBezTo>
                    <a:pt x="25400" y="82550"/>
                    <a:pt x="25400" y="82550"/>
                    <a:pt x="25400" y="82550"/>
                  </a:cubicBezTo>
                  <a:lnTo>
                    <a:pt x="25400" y="92710"/>
                  </a:lnTo>
                  <a:cubicBezTo>
                    <a:pt x="25400" y="92710"/>
                    <a:pt x="21590" y="92710"/>
                    <a:pt x="16511" y="92710"/>
                  </a:cubicBezTo>
                  <a:cubicBezTo>
                    <a:pt x="7620" y="92710"/>
                    <a:pt x="0" y="87630"/>
                    <a:pt x="0" y="7493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D534F71F-38BB-1580-7FE1-3ABC00324743}"/>
                </a:ext>
              </a:extLst>
            </p:cNvPr>
            <p:cNvSpPr/>
            <p:nvPr/>
          </p:nvSpPr>
          <p:spPr>
            <a:xfrm>
              <a:off x="9418319" y="7374890"/>
              <a:ext cx="15240" cy="88900"/>
            </a:xfrm>
            <a:custGeom>
              <a:avLst/>
              <a:gdLst>
                <a:gd name="connsiteX0" fmla="*/ 7620 w 15240"/>
                <a:gd name="connsiteY0" fmla="*/ 0 h 88900"/>
                <a:gd name="connsiteX1" fmla="*/ 15240 w 15240"/>
                <a:gd name="connsiteY1" fmla="*/ 7620 h 88900"/>
                <a:gd name="connsiteX2" fmla="*/ 7620 w 15240"/>
                <a:gd name="connsiteY2" fmla="*/ 15240 h 88900"/>
                <a:gd name="connsiteX3" fmla="*/ 0 w 15240"/>
                <a:gd name="connsiteY3" fmla="*/ 7620 h 88900"/>
                <a:gd name="connsiteX4" fmla="*/ 7620 w 15240"/>
                <a:gd name="connsiteY4" fmla="*/ 0 h 88900"/>
                <a:gd name="connsiteX5" fmla="*/ 13970 w 15240"/>
                <a:gd name="connsiteY5" fmla="*/ 25400 h 88900"/>
                <a:gd name="connsiteX6" fmla="*/ 13970 w 15240"/>
                <a:gd name="connsiteY6" fmla="*/ 88900 h 88900"/>
                <a:gd name="connsiteX7" fmla="*/ 2540 w 15240"/>
                <a:gd name="connsiteY7" fmla="*/ 88900 h 88900"/>
                <a:gd name="connsiteX8" fmla="*/ 2540 w 15240"/>
                <a:gd name="connsiteY8" fmla="*/ 25400 h 88900"/>
                <a:gd name="connsiteX9" fmla="*/ 13970 w 15240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0" h="88900">
                  <a:moveTo>
                    <a:pt x="7620" y="0"/>
                  </a:moveTo>
                  <a:cubicBezTo>
                    <a:pt x="11430" y="0"/>
                    <a:pt x="15240" y="2540"/>
                    <a:pt x="15240" y="7620"/>
                  </a:cubicBezTo>
                  <a:cubicBezTo>
                    <a:pt x="15240" y="12700"/>
                    <a:pt x="12700" y="15240"/>
                    <a:pt x="7620" y="15240"/>
                  </a:cubicBezTo>
                  <a:cubicBezTo>
                    <a:pt x="2540" y="15240"/>
                    <a:pt x="0" y="12700"/>
                    <a:pt x="0" y="7620"/>
                  </a:cubicBezTo>
                  <a:cubicBezTo>
                    <a:pt x="0" y="2540"/>
                    <a:pt x="2540" y="0"/>
                    <a:pt x="7620" y="0"/>
                  </a:cubicBezTo>
                  <a:close/>
                  <a:moveTo>
                    <a:pt x="13970" y="25400"/>
                  </a:moveTo>
                  <a:lnTo>
                    <a:pt x="13970" y="88900"/>
                  </a:lnTo>
                  <a:lnTo>
                    <a:pt x="2540" y="88900"/>
                  </a:lnTo>
                  <a:lnTo>
                    <a:pt x="2540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6D294E63-E690-3913-74B0-BA2356C09FF7}"/>
                </a:ext>
              </a:extLst>
            </p:cNvPr>
            <p:cNvSpPr/>
            <p:nvPr/>
          </p:nvSpPr>
          <p:spPr>
            <a:xfrm>
              <a:off x="9456419" y="7399019"/>
              <a:ext cx="55880" cy="66040"/>
            </a:xfrm>
            <a:custGeom>
              <a:avLst/>
              <a:gdLst>
                <a:gd name="connsiteX0" fmla="*/ 10161 w 55880"/>
                <a:gd name="connsiteY0" fmla="*/ 1270 h 66040"/>
                <a:gd name="connsiteX1" fmla="*/ 10161 w 55880"/>
                <a:gd name="connsiteY1" fmla="*/ 10161 h 66040"/>
                <a:gd name="connsiteX2" fmla="*/ 10161 w 55880"/>
                <a:gd name="connsiteY2" fmla="*/ 15240 h 66040"/>
                <a:gd name="connsiteX3" fmla="*/ 10161 w 55880"/>
                <a:gd name="connsiteY3" fmla="*/ 15240 h 66040"/>
                <a:gd name="connsiteX4" fmla="*/ 34290 w 55880"/>
                <a:gd name="connsiteY4" fmla="*/ 0 h 66040"/>
                <a:gd name="connsiteX5" fmla="*/ 55880 w 55880"/>
                <a:gd name="connsiteY5" fmla="*/ 25400 h 66040"/>
                <a:gd name="connsiteX6" fmla="*/ 55880 w 55880"/>
                <a:gd name="connsiteY6" fmla="*/ 64770 h 66040"/>
                <a:gd name="connsiteX7" fmla="*/ 44450 w 55880"/>
                <a:gd name="connsiteY7" fmla="*/ 64770 h 66040"/>
                <a:gd name="connsiteX8" fmla="*/ 44450 w 55880"/>
                <a:gd name="connsiteY8" fmla="*/ 27940 h 66040"/>
                <a:gd name="connsiteX9" fmla="*/ 33020 w 55880"/>
                <a:gd name="connsiteY9" fmla="*/ 11430 h 66040"/>
                <a:gd name="connsiteX10" fmla="*/ 11430 w 55880"/>
                <a:gd name="connsiteY10" fmla="*/ 34290 h 66040"/>
                <a:gd name="connsiteX11" fmla="*/ 11430 w 55880"/>
                <a:gd name="connsiteY11" fmla="*/ 66040 h 66040"/>
                <a:gd name="connsiteX12" fmla="*/ 0 w 55880"/>
                <a:gd name="connsiteY12" fmla="*/ 66040 h 66040"/>
                <a:gd name="connsiteX13" fmla="*/ 0 w 55880"/>
                <a:gd name="connsiteY13" fmla="*/ 2540 h 66040"/>
                <a:gd name="connsiteX14" fmla="*/ 11430 w 5588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880" h="66040">
                  <a:moveTo>
                    <a:pt x="10161" y="1270"/>
                  </a:moveTo>
                  <a:lnTo>
                    <a:pt x="10161" y="10161"/>
                  </a:lnTo>
                  <a:cubicBezTo>
                    <a:pt x="10161" y="12700"/>
                    <a:pt x="10161" y="15240"/>
                    <a:pt x="10161" y="15240"/>
                  </a:cubicBezTo>
                  <a:lnTo>
                    <a:pt x="10161" y="15240"/>
                  </a:lnTo>
                  <a:cubicBezTo>
                    <a:pt x="12700" y="8890"/>
                    <a:pt x="20320" y="0"/>
                    <a:pt x="34290" y="0"/>
                  </a:cubicBezTo>
                  <a:cubicBezTo>
                    <a:pt x="48261" y="0"/>
                    <a:pt x="55880" y="8890"/>
                    <a:pt x="55880" y="25400"/>
                  </a:cubicBezTo>
                  <a:lnTo>
                    <a:pt x="55880" y="64770"/>
                  </a:lnTo>
                  <a:lnTo>
                    <a:pt x="44450" y="64770"/>
                  </a:lnTo>
                  <a:lnTo>
                    <a:pt x="44450" y="27940"/>
                  </a:lnTo>
                  <a:cubicBezTo>
                    <a:pt x="44450" y="19050"/>
                    <a:pt x="43180" y="11430"/>
                    <a:pt x="33020" y="11430"/>
                  </a:cubicBezTo>
                  <a:cubicBezTo>
                    <a:pt x="22861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6BA41ADD-BF2B-E213-C23A-29C4668D3D14}"/>
                </a:ext>
              </a:extLst>
            </p:cNvPr>
            <p:cNvSpPr/>
            <p:nvPr/>
          </p:nvSpPr>
          <p:spPr>
            <a:xfrm>
              <a:off x="9528809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0480 w 59690"/>
                <a:gd name="connsiteY10" fmla="*/ 11430 h 66040"/>
                <a:gd name="connsiteX11" fmla="*/ 11430 w 59690"/>
                <a:gd name="connsiteY11" fmla="*/ 29210 h 66040"/>
                <a:gd name="connsiteX12" fmla="*/ 46990 w 59690"/>
                <a:gd name="connsiteY12" fmla="*/ 29210 h 66040"/>
                <a:gd name="connsiteX13" fmla="*/ 3048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90" y="29210"/>
                  </a:lnTo>
                  <a:cubicBezTo>
                    <a:pt x="46990" y="20320"/>
                    <a:pt x="40640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B41A0A25-F85F-789C-036A-424677F5F9E3}"/>
                </a:ext>
              </a:extLst>
            </p:cNvPr>
            <p:cNvSpPr/>
            <p:nvPr/>
          </p:nvSpPr>
          <p:spPr>
            <a:xfrm>
              <a:off x="9599930" y="7399019"/>
              <a:ext cx="44450" cy="66040"/>
            </a:xfrm>
            <a:custGeom>
              <a:avLst/>
              <a:gdLst>
                <a:gd name="connsiteX0" fmla="*/ 19050 w 44450"/>
                <a:gd name="connsiteY0" fmla="*/ 38100 h 66040"/>
                <a:gd name="connsiteX1" fmla="*/ 0 w 44450"/>
                <a:gd name="connsiteY1" fmla="*/ 17780 h 66040"/>
                <a:gd name="connsiteX2" fmla="*/ 22860 w 44450"/>
                <a:gd name="connsiteY2" fmla="*/ 0 h 66040"/>
                <a:gd name="connsiteX3" fmla="*/ 40639 w 44450"/>
                <a:gd name="connsiteY3" fmla="*/ 3811 h 66040"/>
                <a:gd name="connsiteX4" fmla="*/ 40639 w 44450"/>
                <a:gd name="connsiteY4" fmla="*/ 13970 h 66040"/>
                <a:gd name="connsiteX5" fmla="*/ 24130 w 44450"/>
                <a:gd name="connsiteY5" fmla="*/ 10161 h 66040"/>
                <a:gd name="connsiteX6" fmla="*/ 11430 w 44450"/>
                <a:gd name="connsiteY6" fmla="*/ 17780 h 66040"/>
                <a:gd name="connsiteX7" fmla="*/ 24130 w 44450"/>
                <a:gd name="connsiteY7" fmla="*/ 27940 h 66040"/>
                <a:gd name="connsiteX8" fmla="*/ 44450 w 44450"/>
                <a:gd name="connsiteY8" fmla="*/ 48261 h 66040"/>
                <a:gd name="connsiteX9" fmla="*/ 21589 w 44450"/>
                <a:gd name="connsiteY9" fmla="*/ 66040 h 66040"/>
                <a:gd name="connsiteX10" fmla="*/ 1270 w 44450"/>
                <a:gd name="connsiteY10" fmla="*/ 62230 h 66040"/>
                <a:gd name="connsiteX11" fmla="*/ 1270 w 44450"/>
                <a:gd name="connsiteY11" fmla="*/ 52070 h 66040"/>
                <a:gd name="connsiteX12" fmla="*/ 21589 w 44450"/>
                <a:gd name="connsiteY12" fmla="*/ 57150 h 66040"/>
                <a:gd name="connsiteX13" fmla="*/ 34289 w 44450"/>
                <a:gd name="connsiteY13" fmla="*/ 48261 h 66040"/>
                <a:gd name="connsiteX14" fmla="*/ 20320 w 44450"/>
                <a:gd name="connsiteY14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450" h="66040">
                  <a:moveTo>
                    <a:pt x="19050" y="38100"/>
                  </a:moveTo>
                  <a:cubicBezTo>
                    <a:pt x="7620" y="34290"/>
                    <a:pt x="0" y="29211"/>
                    <a:pt x="0" y="17780"/>
                  </a:cubicBezTo>
                  <a:cubicBezTo>
                    <a:pt x="0" y="6350"/>
                    <a:pt x="8889" y="0"/>
                    <a:pt x="22860" y="0"/>
                  </a:cubicBezTo>
                  <a:cubicBezTo>
                    <a:pt x="36830" y="0"/>
                    <a:pt x="36830" y="1270"/>
                    <a:pt x="40639" y="3811"/>
                  </a:cubicBezTo>
                  <a:lnTo>
                    <a:pt x="40639" y="13970"/>
                  </a:lnTo>
                  <a:cubicBezTo>
                    <a:pt x="35560" y="11430"/>
                    <a:pt x="29210" y="10161"/>
                    <a:pt x="24130" y="10161"/>
                  </a:cubicBezTo>
                  <a:cubicBezTo>
                    <a:pt x="19050" y="10161"/>
                    <a:pt x="11430" y="12700"/>
                    <a:pt x="11430" y="17780"/>
                  </a:cubicBezTo>
                  <a:cubicBezTo>
                    <a:pt x="11430" y="22861"/>
                    <a:pt x="15239" y="25400"/>
                    <a:pt x="24130" y="27940"/>
                  </a:cubicBezTo>
                  <a:cubicBezTo>
                    <a:pt x="38100" y="31750"/>
                    <a:pt x="44450" y="36830"/>
                    <a:pt x="44450" y="48261"/>
                  </a:cubicBezTo>
                  <a:cubicBezTo>
                    <a:pt x="44450" y="59690"/>
                    <a:pt x="35560" y="66040"/>
                    <a:pt x="21589" y="66040"/>
                  </a:cubicBezTo>
                  <a:cubicBezTo>
                    <a:pt x="7620" y="66040"/>
                    <a:pt x="6350" y="64770"/>
                    <a:pt x="1270" y="62230"/>
                  </a:cubicBezTo>
                  <a:lnTo>
                    <a:pt x="1270" y="52070"/>
                  </a:lnTo>
                  <a:cubicBezTo>
                    <a:pt x="7620" y="54611"/>
                    <a:pt x="15239" y="57150"/>
                    <a:pt x="21589" y="57150"/>
                  </a:cubicBezTo>
                  <a:cubicBezTo>
                    <a:pt x="27939" y="57150"/>
                    <a:pt x="34289" y="54611"/>
                    <a:pt x="34289" y="48261"/>
                  </a:cubicBezTo>
                  <a:cubicBezTo>
                    <a:pt x="34289" y="41911"/>
                    <a:pt x="29210" y="40640"/>
                    <a:pt x="2032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7" name="Freeform 46">
            <a:extLst>
              <a:ext uri="{FF2B5EF4-FFF2-40B4-BE49-F238E27FC236}">
                <a16:creationId xmlns:a16="http://schemas.microsoft.com/office/drawing/2014/main" id="{86A32D24-9899-AE73-D29C-C85B785D0013}"/>
              </a:ext>
            </a:extLst>
          </p:cNvPr>
          <p:cNvSpPr/>
          <p:nvPr/>
        </p:nvSpPr>
        <p:spPr>
          <a:xfrm>
            <a:off x="408939" y="1257300"/>
            <a:ext cx="9240519" cy="12700"/>
          </a:xfrm>
          <a:custGeom>
            <a:avLst/>
            <a:gdLst>
              <a:gd name="connsiteX0" fmla="*/ 0 w 9240519"/>
              <a:gd name="connsiteY0" fmla="*/ 0 h 12700"/>
              <a:gd name="connsiteX1" fmla="*/ 9240520 w 9240519"/>
              <a:gd name="connsiteY1" fmla="*/ 0 h 1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240519" h="12700">
                <a:moveTo>
                  <a:pt x="0" y="0"/>
                </a:moveTo>
                <a:lnTo>
                  <a:pt x="9240520" y="0"/>
                </a:lnTo>
              </a:path>
            </a:pathLst>
          </a:custGeom>
          <a:ln w="25400" cap="flat">
            <a:solidFill>
              <a:srgbClr val="717073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05" name="Group 304">
            <a:extLst>
              <a:ext uri="{FF2B5EF4-FFF2-40B4-BE49-F238E27FC236}">
                <a16:creationId xmlns:a16="http://schemas.microsoft.com/office/drawing/2014/main" id="{38EE25AB-9025-5D61-E15F-4B6718570432}"/>
              </a:ext>
            </a:extLst>
          </p:cNvPr>
          <p:cNvGrpSpPr/>
          <p:nvPr/>
        </p:nvGrpSpPr>
        <p:grpSpPr>
          <a:xfrm>
            <a:off x="416559" y="594359"/>
            <a:ext cx="5039361" cy="474979"/>
            <a:chOff x="416559" y="594359"/>
            <a:chExt cx="5039361" cy="474979"/>
          </a:xfrm>
        </p:grpSpPr>
        <p:grpSp>
          <p:nvGrpSpPr>
            <p:cNvPr id="48" name="Graphic 4">
              <a:extLst>
                <a:ext uri="{FF2B5EF4-FFF2-40B4-BE49-F238E27FC236}">
                  <a16:creationId xmlns:a16="http://schemas.microsoft.com/office/drawing/2014/main" id="{37CAF05D-E92F-6109-8D29-362DAF0A7ECB}"/>
                </a:ext>
              </a:extLst>
            </p:cNvPr>
            <p:cNvGrpSpPr/>
            <p:nvPr/>
          </p:nvGrpSpPr>
          <p:grpSpPr>
            <a:xfrm>
              <a:off x="1084580" y="671830"/>
              <a:ext cx="4371340" cy="287019"/>
              <a:chOff x="1084580" y="671830"/>
              <a:chExt cx="4371340" cy="287019"/>
            </a:xfrm>
            <a:solidFill>
              <a:srgbClr val="8B0E04"/>
            </a:solidFill>
          </p:grpSpPr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D58A2FF8-1B8A-5DBB-F0CA-3F973BC8367B}"/>
                  </a:ext>
                </a:extLst>
              </p:cNvPr>
              <p:cNvSpPr/>
              <p:nvPr/>
            </p:nvSpPr>
            <p:spPr>
              <a:xfrm>
                <a:off x="1084580" y="673100"/>
                <a:ext cx="201930" cy="285750"/>
              </a:xfrm>
              <a:custGeom>
                <a:avLst/>
                <a:gdLst>
                  <a:gd name="connsiteX0" fmla="*/ 199390 w 201930"/>
                  <a:gd name="connsiteY0" fmla="*/ 201930 h 285750"/>
                  <a:gd name="connsiteX1" fmla="*/ 88900 w 201930"/>
                  <a:gd name="connsiteY1" fmla="*/ 285750 h 285750"/>
                  <a:gd name="connsiteX2" fmla="*/ 5080 w 201930"/>
                  <a:gd name="connsiteY2" fmla="*/ 270510 h 285750"/>
                  <a:gd name="connsiteX3" fmla="*/ 5080 w 201930"/>
                  <a:gd name="connsiteY3" fmla="*/ 194310 h 285750"/>
                  <a:gd name="connsiteX4" fmla="*/ 85090 w 201930"/>
                  <a:gd name="connsiteY4" fmla="*/ 215900 h 285750"/>
                  <a:gd name="connsiteX5" fmla="*/ 121920 w 201930"/>
                  <a:gd name="connsiteY5" fmla="*/ 201930 h 285750"/>
                  <a:gd name="connsiteX6" fmla="*/ 74930 w 201930"/>
                  <a:gd name="connsiteY6" fmla="*/ 173990 h 285750"/>
                  <a:gd name="connsiteX7" fmla="*/ 0 w 201930"/>
                  <a:gd name="connsiteY7" fmla="*/ 86360 h 285750"/>
                  <a:gd name="connsiteX8" fmla="*/ 107950 w 201930"/>
                  <a:gd name="connsiteY8" fmla="*/ 0 h 285750"/>
                  <a:gd name="connsiteX9" fmla="*/ 182880 w 201930"/>
                  <a:gd name="connsiteY9" fmla="*/ 12700 h 285750"/>
                  <a:gd name="connsiteX10" fmla="*/ 182880 w 201930"/>
                  <a:gd name="connsiteY10" fmla="*/ 86360 h 285750"/>
                  <a:gd name="connsiteX11" fmla="*/ 115570 w 201930"/>
                  <a:gd name="connsiteY11" fmla="*/ 68580 h 285750"/>
                  <a:gd name="connsiteX12" fmla="*/ 80010 w 201930"/>
                  <a:gd name="connsiteY12" fmla="*/ 86360 h 285750"/>
                  <a:gd name="connsiteX13" fmla="*/ 124460 w 201930"/>
                  <a:gd name="connsiteY13" fmla="*/ 114300 h 285750"/>
                  <a:gd name="connsiteX14" fmla="*/ 201930 w 201930"/>
                  <a:gd name="connsiteY14" fmla="*/ 20193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1930" h="285750">
                    <a:moveTo>
                      <a:pt x="199390" y="201930"/>
                    </a:moveTo>
                    <a:cubicBezTo>
                      <a:pt x="199390" y="254000"/>
                      <a:pt x="160020" y="285750"/>
                      <a:pt x="88900" y="285750"/>
                    </a:cubicBezTo>
                    <a:cubicBezTo>
                      <a:pt x="17780" y="285750"/>
                      <a:pt x="26670" y="279400"/>
                      <a:pt x="5080" y="270510"/>
                    </a:cubicBezTo>
                    <a:lnTo>
                      <a:pt x="5080" y="194310"/>
                    </a:lnTo>
                    <a:cubicBezTo>
                      <a:pt x="30480" y="208280"/>
                      <a:pt x="60960" y="215900"/>
                      <a:pt x="85090" y="215900"/>
                    </a:cubicBezTo>
                    <a:cubicBezTo>
                      <a:pt x="109220" y="215900"/>
                      <a:pt x="121920" y="212090"/>
                      <a:pt x="121920" y="201930"/>
                    </a:cubicBezTo>
                    <a:cubicBezTo>
                      <a:pt x="121920" y="191770"/>
                      <a:pt x="104140" y="185420"/>
                      <a:pt x="74930" y="173990"/>
                    </a:cubicBezTo>
                    <a:cubicBezTo>
                      <a:pt x="30480" y="157480"/>
                      <a:pt x="0" y="138430"/>
                      <a:pt x="0" y="86360"/>
                    </a:cubicBezTo>
                    <a:cubicBezTo>
                      <a:pt x="0" y="34290"/>
                      <a:pt x="41910" y="0"/>
                      <a:pt x="107950" y="0"/>
                    </a:cubicBezTo>
                    <a:cubicBezTo>
                      <a:pt x="173990" y="0"/>
                      <a:pt x="163830" y="5080"/>
                      <a:pt x="182880" y="12700"/>
                    </a:cubicBezTo>
                    <a:lnTo>
                      <a:pt x="182880" y="86360"/>
                    </a:lnTo>
                    <a:cubicBezTo>
                      <a:pt x="166370" y="74930"/>
                      <a:pt x="140970" y="68580"/>
                      <a:pt x="115570" y="68580"/>
                    </a:cubicBezTo>
                    <a:cubicBezTo>
                      <a:pt x="90170" y="68580"/>
                      <a:pt x="80010" y="74930"/>
                      <a:pt x="80010" y="86360"/>
                    </a:cubicBezTo>
                    <a:cubicBezTo>
                      <a:pt x="80010" y="97790"/>
                      <a:pt x="96520" y="102870"/>
                      <a:pt x="124460" y="114300"/>
                    </a:cubicBezTo>
                    <a:cubicBezTo>
                      <a:pt x="168910" y="132080"/>
                      <a:pt x="201930" y="151130"/>
                      <a:pt x="201930" y="20193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C0258800-9747-B842-DBEB-BFF9A80368CE}"/>
                  </a:ext>
                </a:extLst>
              </p:cNvPr>
              <p:cNvSpPr/>
              <p:nvPr/>
            </p:nvSpPr>
            <p:spPr>
              <a:xfrm>
                <a:off x="1330960" y="678180"/>
                <a:ext cx="189229" cy="274319"/>
              </a:xfrm>
              <a:custGeom>
                <a:avLst/>
                <a:gdLst>
                  <a:gd name="connsiteX0" fmla="*/ 0 w 189229"/>
                  <a:gd name="connsiteY0" fmla="*/ 0 h 274319"/>
                  <a:gd name="connsiteX1" fmla="*/ 184150 w 189229"/>
                  <a:gd name="connsiteY1" fmla="*/ 0 h 274319"/>
                  <a:gd name="connsiteX2" fmla="*/ 184150 w 189229"/>
                  <a:gd name="connsiteY2" fmla="*/ 67310 h 274319"/>
                  <a:gd name="connsiteX3" fmla="*/ 80010 w 189229"/>
                  <a:gd name="connsiteY3" fmla="*/ 67310 h 274319"/>
                  <a:gd name="connsiteX4" fmla="*/ 80010 w 189229"/>
                  <a:gd name="connsiteY4" fmla="*/ 104140 h 274319"/>
                  <a:gd name="connsiteX5" fmla="*/ 168910 w 189229"/>
                  <a:gd name="connsiteY5" fmla="*/ 104140 h 274319"/>
                  <a:gd name="connsiteX6" fmla="*/ 168910 w 189229"/>
                  <a:gd name="connsiteY6" fmla="*/ 166370 h 274319"/>
                  <a:gd name="connsiteX7" fmla="*/ 80010 w 189229"/>
                  <a:gd name="connsiteY7" fmla="*/ 166370 h 274319"/>
                  <a:gd name="connsiteX8" fmla="*/ 80010 w 189229"/>
                  <a:gd name="connsiteY8" fmla="*/ 207010 h 274319"/>
                  <a:gd name="connsiteX9" fmla="*/ 189230 w 189229"/>
                  <a:gd name="connsiteY9" fmla="*/ 207010 h 274319"/>
                  <a:gd name="connsiteX10" fmla="*/ 189230 w 189229"/>
                  <a:gd name="connsiteY10" fmla="*/ 274320 h 274319"/>
                  <a:gd name="connsiteX11" fmla="*/ 0 w 189229"/>
                  <a:gd name="connsiteY11" fmla="*/ 274320 h 274319"/>
                  <a:gd name="connsiteX12" fmla="*/ 0 w 189229"/>
                  <a:gd name="connsiteY12" fmla="*/ 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9229" h="274319">
                    <a:moveTo>
                      <a:pt x="0" y="0"/>
                    </a:moveTo>
                    <a:lnTo>
                      <a:pt x="184150" y="0"/>
                    </a:lnTo>
                    <a:lnTo>
                      <a:pt x="184150" y="67310"/>
                    </a:lnTo>
                    <a:lnTo>
                      <a:pt x="80010" y="67310"/>
                    </a:lnTo>
                    <a:lnTo>
                      <a:pt x="80010" y="104140"/>
                    </a:lnTo>
                    <a:lnTo>
                      <a:pt x="168910" y="104140"/>
                    </a:lnTo>
                    <a:lnTo>
                      <a:pt x="168910" y="166370"/>
                    </a:lnTo>
                    <a:lnTo>
                      <a:pt x="80010" y="166370"/>
                    </a:lnTo>
                    <a:lnTo>
                      <a:pt x="80010" y="207010"/>
                    </a:lnTo>
                    <a:lnTo>
                      <a:pt x="189230" y="207010"/>
                    </a:lnTo>
                    <a:lnTo>
                      <a:pt x="189230" y="274320"/>
                    </a:lnTo>
                    <a:lnTo>
                      <a:pt x="0" y="2743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313DCD4A-0272-DDB2-AF33-122F0FAD8533}"/>
                  </a:ext>
                </a:extLst>
              </p:cNvPr>
              <p:cNvSpPr/>
              <p:nvPr/>
            </p:nvSpPr>
            <p:spPr>
              <a:xfrm>
                <a:off x="1546860" y="673100"/>
                <a:ext cx="226060" cy="285750"/>
              </a:xfrm>
              <a:custGeom>
                <a:avLst/>
                <a:gdLst>
                  <a:gd name="connsiteX0" fmla="*/ 146050 w 226060"/>
                  <a:gd name="connsiteY0" fmla="*/ 0 h 285750"/>
                  <a:gd name="connsiteX1" fmla="*/ 223520 w 226060"/>
                  <a:gd name="connsiteY1" fmla="*/ 17780 h 285750"/>
                  <a:gd name="connsiteX2" fmla="*/ 223520 w 226060"/>
                  <a:gd name="connsiteY2" fmla="*/ 90170 h 285750"/>
                  <a:gd name="connsiteX3" fmla="*/ 153670 w 226060"/>
                  <a:gd name="connsiteY3" fmla="*/ 72390 h 285750"/>
                  <a:gd name="connsiteX4" fmla="*/ 80010 w 226060"/>
                  <a:gd name="connsiteY4" fmla="*/ 142240 h 285750"/>
                  <a:gd name="connsiteX5" fmla="*/ 149860 w 226060"/>
                  <a:gd name="connsiteY5" fmla="*/ 212090 h 285750"/>
                  <a:gd name="connsiteX6" fmla="*/ 226060 w 226060"/>
                  <a:gd name="connsiteY6" fmla="*/ 194310 h 285750"/>
                  <a:gd name="connsiteX7" fmla="*/ 226060 w 226060"/>
                  <a:gd name="connsiteY7" fmla="*/ 267970 h 285750"/>
                  <a:gd name="connsiteX8" fmla="*/ 142240 w 226060"/>
                  <a:gd name="connsiteY8" fmla="*/ 285750 h 285750"/>
                  <a:gd name="connsiteX9" fmla="*/ 0 w 226060"/>
                  <a:gd name="connsiteY9" fmla="*/ 143510 h 285750"/>
                  <a:gd name="connsiteX10" fmla="*/ 146050 w 226060"/>
                  <a:gd name="connsiteY10" fmla="*/ 127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6060" h="285750">
                    <a:moveTo>
                      <a:pt x="146050" y="0"/>
                    </a:moveTo>
                    <a:cubicBezTo>
                      <a:pt x="181610" y="0"/>
                      <a:pt x="204470" y="7620"/>
                      <a:pt x="223520" y="17780"/>
                    </a:cubicBezTo>
                    <a:lnTo>
                      <a:pt x="223520" y="90170"/>
                    </a:lnTo>
                    <a:cubicBezTo>
                      <a:pt x="208280" y="82550"/>
                      <a:pt x="185420" y="72390"/>
                      <a:pt x="153670" y="72390"/>
                    </a:cubicBezTo>
                    <a:cubicBezTo>
                      <a:pt x="105410" y="72390"/>
                      <a:pt x="80010" y="106680"/>
                      <a:pt x="80010" y="142240"/>
                    </a:cubicBezTo>
                    <a:cubicBezTo>
                      <a:pt x="80010" y="177800"/>
                      <a:pt x="105410" y="212090"/>
                      <a:pt x="149860" y="212090"/>
                    </a:cubicBezTo>
                    <a:cubicBezTo>
                      <a:pt x="194310" y="212090"/>
                      <a:pt x="209550" y="201930"/>
                      <a:pt x="226060" y="194310"/>
                    </a:cubicBezTo>
                    <a:lnTo>
                      <a:pt x="226060" y="267970"/>
                    </a:lnTo>
                    <a:cubicBezTo>
                      <a:pt x="207010" y="278130"/>
                      <a:pt x="175260" y="285750"/>
                      <a:pt x="142240" y="285750"/>
                    </a:cubicBezTo>
                    <a:cubicBezTo>
                      <a:pt x="59690" y="285750"/>
                      <a:pt x="0" y="222250"/>
                      <a:pt x="0" y="143510"/>
                    </a:cubicBezTo>
                    <a:cubicBezTo>
                      <a:pt x="0" y="64770"/>
                      <a:pt x="59690" y="1270"/>
                      <a:pt x="146050" y="127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F714ADBC-8980-ECE2-8BFA-7CCE6B9DB5DD}"/>
                  </a:ext>
                </a:extLst>
              </p:cNvPr>
              <p:cNvSpPr/>
              <p:nvPr/>
            </p:nvSpPr>
            <p:spPr>
              <a:xfrm>
                <a:off x="1812289" y="678180"/>
                <a:ext cx="219710" cy="274319"/>
              </a:xfrm>
              <a:custGeom>
                <a:avLst/>
                <a:gdLst>
                  <a:gd name="connsiteX0" fmla="*/ 219710 w 219710"/>
                  <a:gd name="connsiteY0" fmla="*/ 0 h 274319"/>
                  <a:gd name="connsiteX1" fmla="*/ 219710 w 219710"/>
                  <a:gd name="connsiteY1" fmla="*/ 67310 h 274319"/>
                  <a:gd name="connsiteX2" fmla="*/ 149860 w 219710"/>
                  <a:gd name="connsiteY2" fmla="*/ 67310 h 274319"/>
                  <a:gd name="connsiteX3" fmla="*/ 149860 w 219710"/>
                  <a:gd name="connsiteY3" fmla="*/ 274320 h 274319"/>
                  <a:gd name="connsiteX4" fmla="*/ 69850 w 219710"/>
                  <a:gd name="connsiteY4" fmla="*/ 274320 h 274319"/>
                  <a:gd name="connsiteX5" fmla="*/ 69850 w 219710"/>
                  <a:gd name="connsiteY5" fmla="*/ 67310 h 274319"/>
                  <a:gd name="connsiteX6" fmla="*/ 0 w 219710"/>
                  <a:gd name="connsiteY6" fmla="*/ 67310 h 274319"/>
                  <a:gd name="connsiteX7" fmla="*/ 0 w 219710"/>
                  <a:gd name="connsiteY7" fmla="*/ 0 h 274319"/>
                  <a:gd name="connsiteX8" fmla="*/ 219710 w 219710"/>
                  <a:gd name="connsiteY8" fmla="*/ 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9710" h="274319">
                    <a:moveTo>
                      <a:pt x="219710" y="0"/>
                    </a:moveTo>
                    <a:lnTo>
                      <a:pt x="219710" y="67310"/>
                    </a:lnTo>
                    <a:lnTo>
                      <a:pt x="149860" y="67310"/>
                    </a:lnTo>
                    <a:lnTo>
                      <a:pt x="149860" y="274320"/>
                    </a:lnTo>
                    <a:lnTo>
                      <a:pt x="69850" y="274320"/>
                    </a:lnTo>
                    <a:lnTo>
                      <a:pt x="69850" y="67310"/>
                    </a:lnTo>
                    <a:lnTo>
                      <a:pt x="0" y="67310"/>
                    </a:lnTo>
                    <a:lnTo>
                      <a:pt x="0" y="0"/>
                    </a:lnTo>
                    <a:lnTo>
                      <a:pt x="21971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D77E21F8-B7CB-6349-B892-EF1D7E602ED1}"/>
                  </a:ext>
                </a:extLst>
              </p:cNvPr>
              <p:cNvSpPr/>
              <p:nvPr/>
            </p:nvSpPr>
            <p:spPr>
              <a:xfrm>
                <a:off x="2073910" y="678180"/>
                <a:ext cx="80010" cy="274319"/>
              </a:xfrm>
              <a:custGeom>
                <a:avLst/>
                <a:gdLst>
                  <a:gd name="connsiteX0" fmla="*/ 80010 w 80010"/>
                  <a:gd name="connsiteY0" fmla="*/ 274320 h 274319"/>
                  <a:gd name="connsiteX1" fmla="*/ 0 w 80010"/>
                  <a:gd name="connsiteY1" fmla="*/ 274320 h 274319"/>
                  <a:gd name="connsiteX2" fmla="*/ 0 w 80010"/>
                  <a:gd name="connsiteY2" fmla="*/ 0 h 274319"/>
                  <a:gd name="connsiteX3" fmla="*/ 80010 w 80010"/>
                  <a:gd name="connsiteY3" fmla="*/ 0 h 274319"/>
                  <a:gd name="connsiteX4" fmla="*/ 80010 w 80010"/>
                  <a:gd name="connsiteY4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10" h="274319">
                    <a:moveTo>
                      <a:pt x="80010" y="274320"/>
                    </a:moveTo>
                    <a:lnTo>
                      <a:pt x="0" y="274320"/>
                    </a:lnTo>
                    <a:lnTo>
                      <a:pt x="0" y="0"/>
                    </a:lnTo>
                    <a:lnTo>
                      <a:pt x="80010" y="0"/>
                    </a:lnTo>
                    <a:lnTo>
                      <a:pt x="80010" y="27432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628EECEB-F4C1-B844-CA45-338129D5995F}"/>
                  </a:ext>
                </a:extLst>
              </p:cNvPr>
              <p:cNvSpPr/>
              <p:nvPr/>
            </p:nvSpPr>
            <p:spPr>
              <a:xfrm>
                <a:off x="2203450" y="673100"/>
                <a:ext cx="292100" cy="284480"/>
              </a:xfrm>
              <a:custGeom>
                <a:avLst/>
                <a:gdLst>
                  <a:gd name="connsiteX0" fmla="*/ 146050 w 292100"/>
                  <a:gd name="connsiteY0" fmla="*/ 0 h 284480"/>
                  <a:gd name="connsiteX1" fmla="*/ 292100 w 292100"/>
                  <a:gd name="connsiteY1" fmla="*/ 142240 h 284480"/>
                  <a:gd name="connsiteX2" fmla="*/ 146050 w 292100"/>
                  <a:gd name="connsiteY2" fmla="*/ 284480 h 284480"/>
                  <a:gd name="connsiteX3" fmla="*/ 0 w 292100"/>
                  <a:gd name="connsiteY3" fmla="*/ 142240 h 284480"/>
                  <a:gd name="connsiteX4" fmla="*/ 146050 w 292100"/>
                  <a:gd name="connsiteY4" fmla="*/ 0 h 284480"/>
                  <a:gd name="connsiteX5" fmla="*/ 146050 w 292100"/>
                  <a:gd name="connsiteY5" fmla="*/ 213360 h 284480"/>
                  <a:gd name="connsiteX6" fmla="*/ 212090 w 292100"/>
                  <a:gd name="connsiteY6" fmla="*/ 143510 h 284480"/>
                  <a:gd name="connsiteX7" fmla="*/ 146050 w 292100"/>
                  <a:gd name="connsiteY7" fmla="*/ 73660 h 284480"/>
                  <a:gd name="connsiteX8" fmla="*/ 80010 w 292100"/>
                  <a:gd name="connsiteY8" fmla="*/ 143510 h 284480"/>
                  <a:gd name="connsiteX9" fmla="*/ 146050 w 292100"/>
                  <a:gd name="connsiteY9" fmla="*/ 21336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2100" h="284480">
                    <a:moveTo>
                      <a:pt x="146050" y="0"/>
                    </a:moveTo>
                    <a:cubicBezTo>
                      <a:pt x="232410" y="0"/>
                      <a:pt x="292100" y="64770"/>
                      <a:pt x="292100" y="142240"/>
                    </a:cubicBezTo>
                    <a:cubicBezTo>
                      <a:pt x="292100" y="219710"/>
                      <a:pt x="232410" y="284480"/>
                      <a:pt x="14605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lose/>
                    <a:moveTo>
                      <a:pt x="146050" y="213360"/>
                    </a:moveTo>
                    <a:cubicBezTo>
                      <a:pt x="186690" y="213360"/>
                      <a:pt x="212090" y="180340"/>
                      <a:pt x="212090" y="143510"/>
                    </a:cubicBezTo>
                    <a:cubicBezTo>
                      <a:pt x="212090" y="106680"/>
                      <a:pt x="186690" y="73660"/>
                      <a:pt x="146050" y="73660"/>
                    </a:cubicBezTo>
                    <a:cubicBezTo>
                      <a:pt x="105410" y="73660"/>
                      <a:pt x="80010" y="107950"/>
                      <a:pt x="80010" y="143510"/>
                    </a:cubicBezTo>
                    <a:cubicBezTo>
                      <a:pt x="80010" y="179070"/>
                      <a:pt x="106680" y="213360"/>
                      <a:pt x="146050" y="21336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5747965E-B0AB-54C1-B443-C75119E5E387}"/>
                  </a:ext>
                </a:extLst>
              </p:cNvPr>
              <p:cNvSpPr/>
              <p:nvPr/>
            </p:nvSpPr>
            <p:spPr>
              <a:xfrm>
                <a:off x="2545079" y="675640"/>
                <a:ext cx="238760" cy="281940"/>
              </a:xfrm>
              <a:custGeom>
                <a:avLst/>
                <a:gdLst>
                  <a:gd name="connsiteX0" fmla="*/ 77470 w 238760"/>
                  <a:gd name="connsiteY0" fmla="*/ 154940 h 281940"/>
                  <a:gd name="connsiteX1" fmla="*/ 77470 w 238760"/>
                  <a:gd name="connsiteY1" fmla="*/ 278130 h 281940"/>
                  <a:gd name="connsiteX2" fmla="*/ 0 w 238760"/>
                  <a:gd name="connsiteY2" fmla="*/ 278130 h 281940"/>
                  <a:gd name="connsiteX3" fmla="*/ 0 w 238760"/>
                  <a:gd name="connsiteY3" fmla="*/ 0 h 281940"/>
                  <a:gd name="connsiteX4" fmla="*/ 3810 w 238760"/>
                  <a:gd name="connsiteY4" fmla="*/ 0 h 281940"/>
                  <a:gd name="connsiteX5" fmla="*/ 161290 w 238760"/>
                  <a:gd name="connsiteY5" fmla="*/ 127000 h 281940"/>
                  <a:gd name="connsiteX6" fmla="*/ 161290 w 238760"/>
                  <a:gd name="connsiteY6" fmla="*/ 3810 h 281940"/>
                  <a:gd name="connsiteX7" fmla="*/ 238760 w 238760"/>
                  <a:gd name="connsiteY7" fmla="*/ 3810 h 281940"/>
                  <a:gd name="connsiteX8" fmla="*/ 238760 w 238760"/>
                  <a:gd name="connsiteY8" fmla="*/ 281940 h 281940"/>
                  <a:gd name="connsiteX9" fmla="*/ 234950 w 238760"/>
                  <a:gd name="connsiteY9" fmla="*/ 281940 h 281940"/>
                  <a:gd name="connsiteX10" fmla="*/ 77470 w 238760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760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38760" y="3810"/>
                    </a:lnTo>
                    <a:lnTo>
                      <a:pt x="238760" y="281940"/>
                    </a:lnTo>
                    <a:lnTo>
                      <a:pt x="234950" y="281940"/>
                    </a:lnTo>
                    <a:lnTo>
                      <a:pt x="77470" y="1549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8854B1FD-BAB9-3DCB-4A71-78C748070998}"/>
                  </a:ext>
                </a:extLst>
              </p:cNvPr>
              <p:cNvSpPr/>
              <p:nvPr/>
            </p:nvSpPr>
            <p:spPr>
              <a:xfrm>
                <a:off x="2896870" y="671830"/>
                <a:ext cx="201929" cy="280669"/>
              </a:xfrm>
              <a:custGeom>
                <a:avLst/>
                <a:gdLst>
                  <a:gd name="connsiteX0" fmla="*/ 1270 w 201929"/>
                  <a:gd name="connsiteY0" fmla="*/ 280670 h 280669"/>
                  <a:gd name="connsiteX1" fmla="*/ 60960 w 201929"/>
                  <a:gd name="connsiteY1" fmla="*/ 204470 h 280669"/>
                  <a:gd name="connsiteX2" fmla="*/ 111760 w 201929"/>
                  <a:gd name="connsiteY2" fmla="*/ 109220 h 280669"/>
                  <a:gd name="connsiteX3" fmla="*/ 67310 w 201929"/>
                  <a:gd name="connsiteY3" fmla="*/ 73660 h 280669"/>
                  <a:gd name="connsiteX4" fmla="*/ 16510 w 201929"/>
                  <a:gd name="connsiteY4" fmla="*/ 86360 h 280669"/>
                  <a:gd name="connsiteX5" fmla="*/ 16510 w 201929"/>
                  <a:gd name="connsiteY5" fmla="*/ 12700 h 280669"/>
                  <a:gd name="connsiteX6" fmla="*/ 78740 w 201929"/>
                  <a:gd name="connsiteY6" fmla="*/ 0 h 280669"/>
                  <a:gd name="connsiteX7" fmla="*/ 190500 w 201929"/>
                  <a:gd name="connsiteY7" fmla="*/ 102870 h 280669"/>
                  <a:gd name="connsiteX8" fmla="*/ 138430 w 201929"/>
                  <a:gd name="connsiteY8" fmla="*/ 213360 h 280669"/>
                  <a:gd name="connsiteX9" fmla="*/ 201930 w 201929"/>
                  <a:gd name="connsiteY9" fmla="*/ 213360 h 280669"/>
                  <a:gd name="connsiteX10" fmla="*/ 201930 w 201929"/>
                  <a:gd name="connsiteY10" fmla="*/ 279400 h 280669"/>
                  <a:gd name="connsiteX11" fmla="*/ 0 w 201929"/>
                  <a:gd name="connsiteY11" fmla="*/ 279400 h 280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29" h="280669">
                    <a:moveTo>
                      <a:pt x="1270" y="280670"/>
                    </a:moveTo>
                    <a:lnTo>
                      <a:pt x="60960" y="204470"/>
                    </a:lnTo>
                    <a:cubicBezTo>
                      <a:pt x="88900" y="168910"/>
                      <a:pt x="111760" y="135890"/>
                      <a:pt x="111760" y="109220"/>
                    </a:cubicBezTo>
                    <a:cubicBezTo>
                      <a:pt x="111760" y="82550"/>
                      <a:pt x="95250" y="73660"/>
                      <a:pt x="67310" y="73660"/>
                    </a:cubicBezTo>
                    <a:cubicBezTo>
                      <a:pt x="39370" y="73660"/>
                      <a:pt x="25400" y="82550"/>
                      <a:pt x="16510" y="86360"/>
                    </a:cubicBezTo>
                    <a:lnTo>
                      <a:pt x="16510" y="12700"/>
                    </a:lnTo>
                    <a:cubicBezTo>
                      <a:pt x="25400" y="7620"/>
                      <a:pt x="48260" y="0"/>
                      <a:pt x="78740" y="0"/>
                    </a:cubicBezTo>
                    <a:cubicBezTo>
                      <a:pt x="148590" y="0"/>
                      <a:pt x="190500" y="41910"/>
                      <a:pt x="190500" y="102870"/>
                    </a:cubicBezTo>
                    <a:cubicBezTo>
                      <a:pt x="190500" y="163830"/>
                      <a:pt x="162560" y="181610"/>
                      <a:pt x="138430" y="213360"/>
                    </a:cubicBezTo>
                    <a:lnTo>
                      <a:pt x="201930" y="213360"/>
                    </a:lnTo>
                    <a:lnTo>
                      <a:pt x="201930" y="279400"/>
                    </a:lnTo>
                    <a:lnTo>
                      <a:pt x="0" y="27940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639E083E-7FE2-11BF-82E7-95F524BE24D1}"/>
                  </a:ext>
                </a:extLst>
              </p:cNvPr>
              <p:cNvSpPr/>
              <p:nvPr/>
            </p:nvSpPr>
            <p:spPr>
              <a:xfrm>
                <a:off x="3135629" y="756919"/>
                <a:ext cx="81280" cy="201930"/>
              </a:xfrm>
              <a:custGeom>
                <a:avLst/>
                <a:gdLst>
                  <a:gd name="connsiteX0" fmla="*/ 40640 w 81280"/>
                  <a:gd name="connsiteY0" fmla="*/ 0 h 201930"/>
                  <a:gd name="connsiteX1" fmla="*/ 81280 w 81280"/>
                  <a:gd name="connsiteY1" fmla="*/ 39370 h 201930"/>
                  <a:gd name="connsiteX2" fmla="*/ 40640 w 81280"/>
                  <a:gd name="connsiteY2" fmla="*/ 78740 h 201930"/>
                  <a:gd name="connsiteX3" fmla="*/ 0 w 81280"/>
                  <a:gd name="connsiteY3" fmla="*/ 39370 h 201930"/>
                  <a:gd name="connsiteX4" fmla="*/ 40640 w 81280"/>
                  <a:gd name="connsiteY4" fmla="*/ 0 h 201930"/>
                  <a:gd name="connsiteX5" fmla="*/ 40640 w 81280"/>
                  <a:gd name="connsiteY5" fmla="*/ 123190 h 201930"/>
                  <a:gd name="connsiteX6" fmla="*/ 81280 w 81280"/>
                  <a:gd name="connsiteY6" fmla="*/ 162560 h 201930"/>
                  <a:gd name="connsiteX7" fmla="*/ 40640 w 81280"/>
                  <a:gd name="connsiteY7" fmla="*/ 201930 h 201930"/>
                  <a:gd name="connsiteX8" fmla="*/ 0 w 81280"/>
                  <a:gd name="connsiteY8" fmla="*/ 162560 h 201930"/>
                  <a:gd name="connsiteX9" fmla="*/ 40640 w 81280"/>
                  <a:gd name="connsiteY9" fmla="*/ 123190 h 20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280" h="201930">
                    <a:moveTo>
                      <a:pt x="40640" y="0"/>
                    </a:moveTo>
                    <a:cubicBezTo>
                      <a:pt x="66040" y="0"/>
                      <a:pt x="81280" y="15240"/>
                      <a:pt x="81280" y="39370"/>
                    </a:cubicBezTo>
                    <a:cubicBezTo>
                      <a:pt x="81280" y="63500"/>
                      <a:pt x="66040" y="78740"/>
                      <a:pt x="40640" y="78740"/>
                    </a:cubicBezTo>
                    <a:cubicBezTo>
                      <a:pt x="15240" y="78740"/>
                      <a:pt x="0" y="63500"/>
                      <a:pt x="0" y="39370"/>
                    </a:cubicBezTo>
                    <a:cubicBezTo>
                      <a:pt x="0" y="15240"/>
                      <a:pt x="15240" y="0"/>
                      <a:pt x="40640" y="0"/>
                    </a:cubicBezTo>
                    <a:close/>
                    <a:moveTo>
                      <a:pt x="40640" y="123190"/>
                    </a:moveTo>
                    <a:cubicBezTo>
                      <a:pt x="66040" y="123190"/>
                      <a:pt x="81280" y="138430"/>
                      <a:pt x="81280" y="162560"/>
                    </a:cubicBezTo>
                    <a:cubicBezTo>
                      <a:pt x="81280" y="186690"/>
                      <a:pt x="66040" y="201930"/>
                      <a:pt x="40640" y="201930"/>
                    </a:cubicBezTo>
                    <a:cubicBezTo>
                      <a:pt x="15240" y="201930"/>
                      <a:pt x="0" y="186690"/>
                      <a:pt x="0" y="162560"/>
                    </a:cubicBezTo>
                    <a:cubicBezTo>
                      <a:pt x="0" y="138430"/>
                      <a:pt x="15240" y="123190"/>
                      <a:pt x="40640" y="12319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68BA641B-71E2-EA16-C295-22598406C09B}"/>
                  </a:ext>
                </a:extLst>
              </p:cNvPr>
              <p:cNvSpPr/>
              <p:nvPr/>
            </p:nvSpPr>
            <p:spPr>
              <a:xfrm>
                <a:off x="3348990" y="676909"/>
                <a:ext cx="215900" cy="274320"/>
              </a:xfrm>
              <a:custGeom>
                <a:avLst/>
                <a:gdLst>
                  <a:gd name="connsiteX0" fmla="*/ 0 w 215900"/>
                  <a:gd name="connsiteY0" fmla="*/ 1270 h 274320"/>
                  <a:gd name="connsiteX1" fmla="*/ 92710 w 215900"/>
                  <a:gd name="connsiteY1" fmla="*/ 1270 h 274320"/>
                  <a:gd name="connsiteX2" fmla="*/ 205740 w 215900"/>
                  <a:gd name="connsiteY2" fmla="*/ 80010 h 274320"/>
                  <a:gd name="connsiteX3" fmla="*/ 170180 w 215900"/>
                  <a:gd name="connsiteY3" fmla="*/ 130810 h 274320"/>
                  <a:gd name="connsiteX4" fmla="*/ 215900 w 215900"/>
                  <a:gd name="connsiteY4" fmla="*/ 191770 h 274320"/>
                  <a:gd name="connsiteX5" fmla="*/ 99060 w 215900"/>
                  <a:gd name="connsiteY5" fmla="*/ 274320 h 274320"/>
                  <a:gd name="connsiteX6" fmla="*/ 0 w 215900"/>
                  <a:gd name="connsiteY6" fmla="*/ 274320 h 274320"/>
                  <a:gd name="connsiteX7" fmla="*/ 0 w 215900"/>
                  <a:gd name="connsiteY7" fmla="*/ 0 h 274320"/>
                  <a:gd name="connsiteX8" fmla="*/ 76200 w 215900"/>
                  <a:gd name="connsiteY8" fmla="*/ 64770 h 274320"/>
                  <a:gd name="connsiteX9" fmla="*/ 76200 w 215900"/>
                  <a:gd name="connsiteY9" fmla="*/ 111760 h 274320"/>
                  <a:gd name="connsiteX10" fmla="*/ 97790 w 215900"/>
                  <a:gd name="connsiteY10" fmla="*/ 111760 h 274320"/>
                  <a:gd name="connsiteX11" fmla="*/ 125730 w 215900"/>
                  <a:gd name="connsiteY11" fmla="*/ 88900 h 274320"/>
                  <a:gd name="connsiteX12" fmla="*/ 97790 w 215900"/>
                  <a:gd name="connsiteY12" fmla="*/ 64770 h 274320"/>
                  <a:gd name="connsiteX13" fmla="*/ 76200 w 215900"/>
                  <a:gd name="connsiteY13" fmla="*/ 64770 h 274320"/>
                  <a:gd name="connsiteX14" fmla="*/ 76200 w 215900"/>
                  <a:gd name="connsiteY14" fmla="*/ 162560 h 274320"/>
                  <a:gd name="connsiteX15" fmla="*/ 76200 w 215900"/>
                  <a:gd name="connsiteY15" fmla="*/ 213360 h 274320"/>
                  <a:gd name="connsiteX16" fmla="*/ 104140 w 215900"/>
                  <a:gd name="connsiteY16" fmla="*/ 213360 h 274320"/>
                  <a:gd name="connsiteX17" fmla="*/ 134620 w 215900"/>
                  <a:gd name="connsiteY17" fmla="*/ 187960 h 274320"/>
                  <a:gd name="connsiteX18" fmla="*/ 104140 w 215900"/>
                  <a:gd name="connsiteY18" fmla="*/ 162560 h 274320"/>
                  <a:gd name="connsiteX19" fmla="*/ 76200 w 215900"/>
                  <a:gd name="connsiteY19" fmla="*/ 162560 h 27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5900" h="274320">
                    <a:moveTo>
                      <a:pt x="0" y="1270"/>
                    </a:moveTo>
                    <a:lnTo>
                      <a:pt x="92710" y="1270"/>
                    </a:lnTo>
                    <a:cubicBezTo>
                      <a:pt x="154940" y="1270"/>
                      <a:pt x="205740" y="24130"/>
                      <a:pt x="205740" y="80010"/>
                    </a:cubicBezTo>
                    <a:cubicBezTo>
                      <a:pt x="205740" y="135890"/>
                      <a:pt x="187960" y="124460"/>
                      <a:pt x="170180" y="130810"/>
                    </a:cubicBezTo>
                    <a:cubicBezTo>
                      <a:pt x="191770" y="137160"/>
                      <a:pt x="215900" y="160020"/>
                      <a:pt x="215900" y="191770"/>
                    </a:cubicBezTo>
                    <a:cubicBezTo>
                      <a:pt x="215900" y="250190"/>
                      <a:pt x="167640" y="274320"/>
                      <a:pt x="99060" y="274320"/>
                    </a:cubicBezTo>
                    <a:lnTo>
                      <a:pt x="0" y="274320"/>
                    </a:lnTo>
                    <a:lnTo>
                      <a:pt x="0" y="0"/>
                    </a:lnTo>
                    <a:close/>
                    <a:moveTo>
                      <a:pt x="76200" y="64770"/>
                    </a:moveTo>
                    <a:lnTo>
                      <a:pt x="76200" y="111760"/>
                    </a:lnTo>
                    <a:lnTo>
                      <a:pt x="97790" y="111760"/>
                    </a:lnTo>
                    <a:cubicBezTo>
                      <a:pt x="113030" y="111760"/>
                      <a:pt x="125730" y="106680"/>
                      <a:pt x="125730" y="88900"/>
                    </a:cubicBezTo>
                    <a:cubicBezTo>
                      <a:pt x="125730" y="71120"/>
                      <a:pt x="113030" y="64770"/>
                      <a:pt x="97790" y="64770"/>
                    </a:cubicBezTo>
                    <a:lnTo>
                      <a:pt x="76200" y="64770"/>
                    </a:lnTo>
                    <a:close/>
                    <a:moveTo>
                      <a:pt x="76200" y="162560"/>
                    </a:moveTo>
                    <a:lnTo>
                      <a:pt x="76200" y="213360"/>
                    </a:lnTo>
                    <a:lnTo>
                      <a:pt x="104140" y="213360"/>
                    </a:lnTo>
                    <a:cubicBezTo>
                      <a:pt x="119380" y="213360"/>
                      <a:pt x="134620" y="207010"/>
                      <a:pt x="134620" y="187960"/>
                    </a:cubicBezTo>
                    <a:cubicBezTo>
                      <a:pt x="134620" y="168910"/>
                      <a:pt x="119380" y="162560"/>
                      <a:pt x="104140" y="162560"/>
                    </a:cubicBezTo>
                    <a:lnTo>
                      <a:pt x="76200" y="16256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499415C8-EB5A-AF53-F7A4-F0D8CCBAE24E}"/>
                  </a:ext>
                </a:extLst>
              </p:cNvPr>
              <p:cNvSpPr/>
              <p:nvPr/>
            </p:nvSpPr>
            <p:spPr>
              <a:xfrm>
                <a:off x="3614420" y="678180"/>
                <a:ext cx="223520" cy="274319"/>
              </a:xfrm>
              <a:custGeom>
                <a:avLst/>
                <a:gdLst>
                  <a:gd name="connsiteX0" fmla="*/ 140970 w 223520"/>
                  <a:gd name="connsiteY0" fmla="*/ 274320 h 274319"/>
                  <a:gd name="connsiteX1" fmla="*/ 100330 w 223520"/>
                  <a:gd name="connsiteY1" fmla="*/ 189230 h 274319"/>
                  <a:gd name="connsiteX2" fmla="*/ 77470 w 223520"/>
                  <a:gd name="connsiteY2" fmla="*/ 189230 h 274319"/>
                  <a:gd name="connsiteX3" fmla="*/ 77470 w 223520"/>
                  <a:gd name="connsiteY3" fmla="*/ 274320 h 274319"/>
                  <a:gd name="connsiteX4" fmla="*/ 0 w 223520"/>
                  <a:gd name="connsiteY4" fmla="*/ 274320 h 274319"/>
                  <a:gd name="connsiteX5" fmla="*/ 0 w 223520"/>
                  <a:gd name="connsiteY5" fmla="*/ 0 h 274319"/>
                  <a:gd name="connsiteX6" fmla="*/ 102870 w 223520"/>
                  <a:gd name="connsiteY6" fmla="*/ 0 h 274319"/>
                  <a:gd name="connsiteX7" fmla="*/ 218440 w 223520"/>
                  <a:gd name="connsiteY7" fmla="*/ 96520 h 274319"/>
                  <a:gd name="connsiteX8" fmla="*/ 170180 w 223520"/>
                  <a:gd name="connsiteY8" fmla="*/ 176530 h 274319"/>
                  <a:gd name="connsiteX9" fmla="*/ 223520 w 223520"/>
                  <a:gd name="connsiteY9" fmla="*/ 274320 h 274319"/>
                  <a:gd name="connsiteX10" fmla="*/ 140970 w 223520"/>
                  <a:gd name="connsiteY10" fmla="*/ 274320 h 274319"/>
                  <a:gd name="connsiteX11" fmla="*/ 77470 w 223520"/>
                  <a:gd name="connsiteY11" fmla="*/ 67310 h 274319"/>
                  <a:gd name="connsiteX12" fmla="*/ 77470 w 223520"/>
                  <a:gd name="connsiteY12" fmla="*/ 125730 h 274319"/>
                  <a:gd name="connsiteX13" fmla="*/ 106680 w 223520"/>
                  <a:gd name="connsiteY13" fmla="*/ 125730 h 274319"/>
                  <a:gd name="connsiteX14" fmla="*/ 137160 w 223520"/>
                  <a:gd name="connsiteY14" fmla="*/ 96520 h 274319"/>
                  <a:gd name="connsiteX15" fmla="*/ 106680 w 223520"/>
                  <a:gd name="connsiteY15" fmla="*/ 67310 h 274319"/>
                  <a:gd name="connsiteX16" fmla="*/ 77470 w 223520"/>
                  <a:gd name="connsiteY16" fmla="*/ 6731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3520" h="274319">
                    <a:moveTo>
                      <a:pt x="140970" y="274320"/>
                    </a:moveTo>
                    <a:lnTo>
                      <a:pt x="100330" y="189230"/>
                    </a:lnTo>
                    <a:lnTo>
                      <a:pt x="77470" y="189230"/>
                    </a:lnTo>
                    <a:lnTo>
                      <a:pt x="77470" y="274320"/>
                    </a:lnTo>
                    <a:lnTo>
                      <a:pt x="0" y="274320"/>
                    </a:lnTo>
                    <a:lnTo>
                      <a:pt x="0" y="0"/>
                    </a:lnTo>
                    <a:lnTo>
                      <a:pt x="102870" y="0"/>
                    </a:lnTo>
                    <a:cubicBezTo>
                      <a:pt x="170180" y="0"/>
                      <a:pt x="218440" y="31750"/>
                      <a:pt x="218440" y="96520"/>
                    </a:cubicBezTo>
                    <a:cubicBezTo>
                      <a:pt x="218440" y="161290"/>
                      <a:pt x="200660" y="161290"/>
                      <a:pt x="170180" y="176530"/>
                    </a:cubicBezTo>
                    <a:lnTo>
                      <a:pt x="223520" y="274320"/>
                    </a:lnTo>
                    <a:lnTo>
                      <a:pt x="140970" y="274320"/>
                    </a:lnTo>
                    <a:close/>
                    <a:moveTo>
                      <a:pt x="77470" y="67310"/>
                    </a:moveTo>
                    <a:lnTo>
                      <a:pt x="77470" y="125730"/>
                    </a:lnTo>
                    <a:lnTo>
                      <a:pt x="106680" y="125730"/>
                    </a:lnTo>
                    <a:cubicBezTo>
                      <a:pt x="123190" y="125730"/>
                      <a:pt x="137160" y="119380"/>
                      <a:pt x="137160" y="96520"/>
                    </a:cubicBezTo>
                    <a:cubicBezTo>
                      <a:pt x="137160" y="73660"/>
                      <a:pt x="123190" y="67310"/>
                      <a:pt x="106680" y="67310"/>
                    </a:cubicBezTo>
                    <a:lnTo>
                      <a:pt x="77470" y="6731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317A7203-52D8-FF83-688B-44DAD1E96D8B}"/>
                  </a:ext>
                </a:extLst>
              </p:cNvPr>
              <p:cNvSpPr/>
              <p:nvPr/>
            </p:nvSpPr>
            <p:spPr>
              <a:xfrm>
                <a:off x="3856990" y="674369"/>
                <a:ext cx="283209" cy="278130"/>
              </a:xfrm>
              <a:custGeom>
                <a:avLst/>
                <a:gdLst>
                  <a:gd name="connsiteX0" fmla="*/ 182880 w 283209"/>
                  <a:gd name="connsiteY0" fmla="*/ 242570 h 278130"/>
                  <a:gd name="connsiteX1" fmla="*/ 99060 w 283209"/>
                  <a:gd name="connsiteY1" fmla="*/ 242570 h 278130"/>
                  <a:gd name="connsiteX2" fmla="*/ 82550 w 283209"/>
                  <a:gd name="connsiteY2" fmla="*/ 278130 h 278130"/>
                  <a:gd name="connsiteX3" fmla="*/ 0 w 283209"/>
                  <a:gd name="connsiteY3" fmla="*/ 278130 h 278130"/>
                  <a:gd name="connsiteX4" fmla="*/ 139700 w 283209"/>
                  <a:gd name="connsiteY4" fmla="*/ 0 h 278130"/>
                  <a:gd name="connsiteX5" fmla="*/ 143510 w 283209"/>
                  <a:gd name="connsiteY5" fmla="*/ 0 h 278130"/>
                  <a:gd name="connsiteX6" fmla="*/ 283210 w 283209"/>
                  <a:gd name="connsiteY6" fmla="*/ 278130 h 278130"/>
                  <a:gd name="connsiteX7" fmla="*/ 200660 w 283209"/>
                  <a:gd name="connsiteY7" fmla="*/ 278130 h 278130"/>
                  <a:gd name="connsiteX8" fmla="*/ 184150 w 283209"/>
                  <a:gd name="connsiteY8" fmla="*/ 242570 h 278130"/>
                  <a:gd name="connsiteX9" fmla="*/ 120650 w 283209"/>
                  <a:gd name="connsiteY9" fmla="*/ 190500 h 278130"/>
                  <a:gd name="connsiteX10" fmla="*/ 160020 w 283209"/>
                  <a:gd name="connsiteY10" fmla="*/ 190500 h 278130"/>
                  <a:gd name="connsiteX11" fmla="*/ 140970 w 283209"/>
                  <a:gd name="connsiteY11" fmla="*/ 139700 h 278130"/>
                  <a:gd name="connsiteX12" fmla="*/ 140970 w 283209"/>
                  <a:gd name="connsiteY12" fmla="*/ 139700 h 278130"/>
                  <a:gd name="connsiteX13" fmla="*/ 121920 w 283209"/>
                  <a:gd name="connsiteY13" fmla="*/ 190500 h 278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3209" h="278130">
                    <a:moveTo>
                      <a:pt x="182880" y="242570"/>
                    </a:moveTo>
                    <a:lnTo>
                      <a:pt x="99060" y="242570"/>
                    </a:lnTo>
                    <a:lnTo>
                      <a:pt x="82550" y="278130"/>
                    </a:lnTo>
                    <a:lnTo>
                      <a:pt x="0" y="278130"/>
                    </a:lnTo>
                    <a:lnTo>
                      <a:pt x="139700" y="0"/>
                    </a:lnTo>
                    <a:lnTo>
                      <a:pt x="143510" y="0"/>
                    </a:lnTo>
                    <a:lnTo>
                      <a:pt x="283210" y="278130"/>
                    </a:lnTo>
                    <a:lnTo>
                      <a:pt x="200660" y="278130"/>
                    </a:lnTo>
                    <a:lnTo>
                      <a:pt x="184150" y="242570"/>
                    </a:lnTo>
                    <a:close/>
                    <a:moveTo>
                      <a:pt x="120650" y="190500"/>
                    </a:moveTo>
                    <a:lnTo>
                      <a:pt x="160020" y="190500"/>
                    </a:lnTo>
                    <a:cubicBezTo>
                      <a:pt x="153670" y="173990"/>
                      <a:pt x="142240" y="149860"/>
                      <a:pt x="140970" y="139700"/>
                    </a:cubicBezTo>
                    <a:lnTo>
                      <a:pt x="140970" y="139700"/>
                    </a:lnTo>
                    <a:cubicBezTo>
                      <a:pt x="138430" y="149860"/>
                      <a:pt x="128270" y="175260"/>
                      <a:pt x="121920" y="19050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33594C04-7E1C-7397-07C8-CAF1841FECC0}"/>
                  </a:ext>
                </a:extLst>
              </p:cNvPr>
              <p:cNvSpPr/>
              <p:nvPr/>
            </p:nvSpPr>
            <p:spPr>
              <a:xfrm>
                <a:off x="4174490" y="675640"/>
                <a:ext cx="238759" cy="281940"/>
              </a:xfrm>
              <a:custGeom>
                <a:avLst/>
                <a:gdLst>
                  <a:gd name="connsiteX0" fmla="*/ 77470 w 238759"/>
                  <a:gd name="connsiteY0" fmla="*/ 154940 h 281940"/>
                  <a:gd name="connsiteX1" fmla="*/ 77470 w 238759"/>
                  <a:gd name="connsiteY1" fmla="*/ 278130 h 281940"/>
                  <a:gd name="connsiteX2" fmla="*/ 0 w 238759"/>
                  <a:gd name="connsiteY2" fmla="*/ 278130 h 281940"/>
                  <a:gd name="connsiteX3" fmla="*/ 0 w 238759"/>
                  <a:gd name="connsiteY3" fmla="*/ 0 h 281940"/>
                  <a:gd name="connsiteX4" fmla="*/ 3810 w 238759"/>
                  <a:gd name="connsiteY4" fmla="*/ 0 h 281940"/>
                  <a:gd name="connsiteX5" fmla="*/ 161290 w 238759"/>
                  <a:gd name="connsiteY5" fmla="*/ 127000 h 281940"/>
                  <a:gd name="connsiteX6" fmla="*/ 161290 w 238759"/>
                  <a:gd name="connsiteY6" fmla="*/ 3810 h 281940"/>
                  <a:gd name="connsiteX7" fmla="*/ 238760 w 238759"/>
                  <a:gd name="connsiteY7" fmla="*/ 3810 h 281940"/>
                  <a:gd name="connsiteX8" fmla="*/ 238760 w 238759"/>
                  <a:gd name="connsiteY8" fmla="*/ 281940 h 281940"/>
                  <a:gd name="connsiteX9" fmla="*/ 234950 w 238759"/>
                  <a:gd name="connsiteY9" fmla="*/ 281940 h 281940"/>
                  <a:gd name="connsiteX10" fmla="*/ 77470 w 238759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759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38760" y="3810"/>
                    </a:lnTo>
                    <a:lnTo>
                      <a:pt x="238760" y="281940"/>
                    </a:lnTo>
                    <a:lnTo>
                      <a:pt x="234950" y="281940"/>
                    </a:lnTo>
                    <a:lnTo>
                      <a:pt x="77470" y="1549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56B871A3-25DB-37A2-2747-9327013B9B7D}"/>
                  </a:ext>
                </a:extLst>
              </p:cNvPr>
              <p:cNvSpPr/>
              <p:nvPr/>
            </p:nvSpPr>
            <p:spPr>
              <a:xfrm>
                <a:off x="4475479" y="678180"/>
                <a:ext cx="255270" cy="274319"/>
              </a:xfrm>
              <a:custGeom>
                <a:avLst/>
                <a:gdLst>
                  <a:gd name="connsiteX0" fmla="*/ 0 w 255270"/>
                  <a:gd name="connsiteY0" fmla="*/ 274320 h 274319"/>
                  <a:gd name="connsiteX1" fmla="*/ 0 w 255270"/>
                  <a:gd name="connsiteY1" fmla="*/ 0 h 274319"/>
                  <a:gd name="connsiteX2" fmla="*/ 96520 w 255270"/>
                  <a:gd name="connsiteY2" fmla="*/ 0 h 274319"/>
                  <a:gd name="connsiteX3" fmla="*/ 255270 w 255270"/>
                  <a:gd name="connsiteY3" fmla="*/ 137160 h 274319"/>
                  <a:gd name="connsiteX4" fmla="*/ 96520 w 255270"/>
                  <a:gd name="connsiteY4" fmla="*/ 274320 h 274319"/>
                  <a:gd name="connsiteX5" fmla="*/ 0 w 255270"/>
                  <a:gd name="connsiteY5" fmla="*/ 274320 h 274319"/>
                  <a:gd name="connsiteX6" fmla="*/ 80010 w 255270"/>
                  <a:gd name="connsiteY6" fmla="*/ 67310 h 274319"/>
                  <a:gd name="connsiteX7" fmla="*/ 80010 w 255270"/>
                  <a:gd name="connsiteY7" fmla="*/ 207010 h 274319"/>
                  <a:gd name="connsiteX8" fmla="*/ 95250 w 255270"/>
                  <a:gd name="connsiteY8" fmla="*/ 207010 h 274319"/>
                  <a:gd name="connsiteX9" fmla="*/ 173990 w 255270"/>
                  <a:gd name="connsiteY9" fmla="*/ 137160 h 274319"/>
                  <a:gd name="connsiteX10" fmla="*/ 95250 w 255270"/>
                  <a:gd name="connsiteY10" fmla="*/ 67310 h 274319"/>
                  <a:gd name="connsiteX11" fmla="*/ 80010 w 255270"/>
                  <a:gd name="connsiteY11" fmla="*/ 6731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5270" h="274319">
                    <a:moveTo>
                      <a:pt x="0" y="274320"/>
                    </a:moveTo>
                    <a:lnTo>
                      <a:pt x="0" y="0"/>
                    </a:lnTo>
                    <a:lnTo>
                      <a:pt x="96520" y="0"/>
                    </a:lnTo>
                    <a:cubicBezTo>
                      <a:pt x="194310" y="0"/>
                      <a:pt x="255270" y="58420"/>
                      <a:pt x="255270" y="137160"/>
                    </a:cubicBezTo>
                    <a:cubicBezTo>
                      <a:pt x="255270" y="215900"/>
                      <a:pt x="195580" y="274320"/>
                      <a:pt x="96520" y="274320"/>
                    </a:cubicBezTo>
                    <a:lnTo>
                      <a:pt x="0" y="274320"/>
                    </a:lnTo>
                    <a:close/>
                    <a:moveTo>
                      <a:pt x="80010" y="67310"/>
                    </a:moveTo>
                    <a:lnTo>
                      <a:pt x="80010" y="207010"/>
                    </a:lnTo>
                    <a:lnTo>
                      <a:pt x="95250" y="207010"/>
                    </a:lnTo>
                    <a:cubicBezTo>
                      <a:pt x="148590" y="207010"/>
                      <a:pt x="173990" y="173990"/>
                      <a:pt x="173990" y="137160"/>
                    </a:cubicBezTo>
                    <a:cubicBezTo>
                      <a:pt x="173990" y="100330"/>
                      <a:pt x="148590" y="67310"/>
                      <a:pt x="95250" y="67310"/>
                    </a:cubicBezTo>
                    <a:lnTo>
                      <a:pt x="80010" y="6731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77F69D67-2826-2455-B1F8-07666197A731}"/>
                  </a:ext>
                </a:extLst>
              </p:cNvPr>
              <p:cNvSpPr/>
              <p:nvPr/>
            </p:nvSpPr>
            <p:spPr>
              <a:xfrm>
                <a:off x="4777740" y="678180"/>
                <a:ext cx="80009" cy="274319"/>
              </a:xfrm>
              <a:custGeom>
                <a:avLst/>
                <a:gdLst>
                  <a:gd name="connsiteX0" fmla="*/ 80010 w 80009"/>
                  <a:gd name="connsiteY0" fmla="*/ 274320 h 274319"/>
                  <a:gd name="connsiteX1" fmla="*/ 0 w 80009"/>
                  <a:gd name="connsiteY1" fmla="*/ 274320 h 274319"/>
                  <a:gd name="connsiteX2" fmla="*/ 0 w 80009"/>
                  <a:gd name="connsiteY2" fmla="*/ 0 h 274319"/>
                  <a:gd name="connsiteX3" fmla="*/ 80010 w 80009"/>
                  <a:gd name="connsiteY3" fmla="*/ 0 h 274319"/>
                  <a:gd name="connsiteX4" fmla="*/ 80010 w 80009"/>
                  <a:gd name="connsiteY4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09" h="274319">
                    <a:moveTo>
                      <a:pt x="80010" y="274320"/>
                    </a:moveTo>
                    <a:lnTo>
                      <a:pt x="0" y="274320"/>
                    </a:lnTo>
                    <a:lnTo>
                      <a:pt x="0" y="0"/>
                    </a:lnTo>
                    <a:lnTo>
                      <a:pt x="80010" y="0"/>
                    </a:lnTo>
                    <a:lnTo>
                      <a:pt x="80010" y="27432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7B463B4F-461B-2377-9C15-9019324E8E42}"/>
                  </a:ext>
                </a:extLst>
              </p:cNvPr>
              <p:cNvSpPr/>
              <p:nvPr/>
            </p:nvSpPr>
            <p:spPr>
              <a:xfrm>
                <a:off x="4921250" y="675640"/>
                <a:ext cx="238759" cy="281940"/>
              </a:xfrm>
              <a:custGeom>
                <a:avLst/>
                <a:gdLst>
                  <a:gd name="connsiteX0" fmla="*/ 77470 w 238759"/>
                  <a:gd name="connsiteY0" fmla="*/ 154940 h 281940"/>
                  <a:gd name="connsiteX1" fmla="*/ 77470 w 238759"/>
                  <a:gd name="connsiteY1" fmla="*/ 278130 h 281940"/>
                  <a:gd name="connsiteX2" fmla="*/ 0 w 238759"/>
                  <a:gd name="connsiteY2" fmla="*/ 278130 h 281940"/>
                  <a:gd name="connsiteX3" fmla="*/ 0 w 238759"/>
                  <a:gd name="connsiteY3" fmla="*/ 0 h 281940"/>
                  <a:gd name="connsiteX4" fmla="*/ 3810 w 238759"/>
                  <a:gd name="connsiteY4" fmla="*/ 0 h 281940"/>
                  <a:gd name="connsiteX5" fmla="*/ 161290 w 238759"/>
                  <a:gd name="connsiteY5" fmla="*/ 127000 h 281940"/>
                  <a:gd name="connsiteX6" fmla="*/ 161290 w 238759"/>
                  <a:gd name="connsiteY6" fmla="*/ 3810 h 281940"/>
                  <a:gd name="connsiteX7" fmla="*/ 238760 w 238759"/>
                  <a:gd name="connsiteY7" fmla="*/ 3810 h 281940"/>
                  <a:gd name="connsiteX8" fmla="*/ 238760 w 238759"/>
                  <a:gd name="connsiteY8" fmla="*/ 281940 h 281940"/>
                  <a:gd name="connsiteX9" fmla="*/ 234950 w 238759"/>
                  <a:gd name="connsiteY9" fmla="*/ 281940 h 281940"/>
                  <a:gd name="connsiteX10" fmla="*/ 77470 w 238759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759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38760" y="3810"/>
                    </a:lnTo>
                    <a:lnTo>
                      <a:pt x="238760" y="281940"/>
                    </a:lnTo>
                    <a:lnTo>
                      <a:pt x="234950" y="281940"/>
                    </a:lnTo>
                    <a:lnTo>
                      <a:pt x="77470" y="1549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617DB8D9-6C7D-72B9-F78C-DF884945D971}"/>
                  </a:ext>
                </a:extLst>
              </p:cNvPr>
              <p:cNvSpPr/>
              <p:nvPr/>
            </p:nvSpPr>
            <p:spPr>
              <a:xfrm>
                <a:off x="5208270" y="674369"/>
                <a:ext cx="247650" cy="284480"/>
              </a:xfrm>
              <a:custGeom>
                <a:avLst/>
                <a:gdLst>
                  <a:gd name="connsiteX0" fmla="*/ 246380 w 247650"/>
                  <a:gd name="connsiteY0" fmla="*/ 264160 h 284480"/>
                  <a:gd name="connsiteX1" fmla="*/ 149860 w 247650"/>
                  <a:gd name="connsiteY1" fmla="*/ 284480 h 284480"/>
                  <a:gd name="connsiteX2" fmla="*/ 0 w 247650"/>
                  <a:gd name="connsiteY2" fmla="*/ 142240 h 284480"/>
                  <a:gd name="connsiteX3" fmla="*/ 146050 w 247650"/>
                  <a:gd name="connsiteY3" fmla="*/ 0 h 284480"/>
                  <a:gd name="connsiteX4" fmla="*/ 236220 w 247650"/>
                  <a:gd name="connsiteY4" fmla="*/ 17780 h 284480"/>
                  <a:gd name="connsiteX5" fmla="*/ 236220 w 247650"/>
                  <a:gd name="connsiteY5" fmla="*/ 90170 h 284480"/>
                  <a:gd name="connsiteX6" fmla="*/ 154940 w 247650"/>
                  <a:gd name="connsiteY6" fmla="*/ 72390 h 284480"/>
                  <a:gd name="connsiteX7" fmla="*/ 81280 w 247650"/>
                  <a:gd name="connsiteY7" fmla="*/ 142240 h 284480"/>
                  <a:gd name="connsiteX8" fmla="*/ 151130 w 247650"/>
                  <a:gd name="connsiteY8" fmla="*/ 213360 h 284480"/>
                  <a:gd name="connsiteX9" fmla="*/ 171450 w 247650"/>
                  <a:gd name="connsiteY9" fmla="*/ 213360 h 284480"/>
                  <a:gd name="connsiteX10" fmla="*/ 171450 w 247650"/>
                  <a:gd name="connsiteY10" fmla="*/ 149860 h 284480"/>
                  <a:gd name="connsiteX11" fmla="*/ 247650 w 247650"/>
                  <a:gd name="connsiteY11" fmla="*/ 149860 h 284480"/>
                  <a:gd name="connsiteX12" fmla="*/ 247650 w 247650"/>
                  <a:gd name="connsiteY12" fmla="*/ 26543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7650" h="284480">
                    <a:moveTo>
                      <a:pt x="246380" y="264160"/>
                    </a:moveTo>
                    <a:cubicBezTo>
                      <a:pt x="219710" y="276860"/>
                      <a:pt x="184150" y="284480"/>
                      <a:pt x="14986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ubicBezTo>
                      <a:pt x="232410" y="0"/>
                      <a:pt x="214630" y="7620"/>
                      <a:pt x="236220" y="17780"/>
                    </a:cubicBezTo>
                    <a:lnTo>
                      <a:pt x="236220" y="90170"/>
                    </a:lnTo>
                    <a:cubicBezTo>
                      <a:pt x="218440" y="82550"/>
                      <a:pt x="191770" y="72390"/>
                      <a:pt x="154940" y="72390"/>
                    </a:cubicBezTo>
                    <a:cubicBezTo>
                      <a:pt x="118110" y="72390"/>
                      <a:pt x="81280" y="106680"/>
                      <a:pt x="81280" y="142240"/>
                    </a:cubicBezTo>
                    <a:cubicBezTo>
                      <a:pt x="81280" y="177800"/>
                      <a:pt x="105410" y="213360"/>
                      <a:pt x="151130" y="213360"/>
                    </a:cubicBezTo>
                    <a:cubicBezTo>
                      <a:pt x="196850" y="213360"/>
                      <a:pt x="165100" y="213360"/>
                      <a:pt x="171450" y="213360"/>
                    </a:cubicBezTo>
                    <a:lnTo>
                      <a:pt x="171450" y="149860"/>
                    </a:lnTo>
                    <a:lnTo>
                      <a:pt x="247650" y="149860"/>
                    </a:lnTo>
                    <a:lnTo>
                      <a:pt x="247650" y="26543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6" name="Graphic 4">
              <a:extLst>
                <a:ext uri="{FF2B5EF4-FFF2-40B4-BE49-F238E27FC236}">
                  <a16:creationId xmlns:a16="http://schemas.microsoft.com/office/drawing/2014/main" id="{11E4F114-214C-6894-6BD9-0D3D8099C4D5}"/>
                </a:ext>
              </a:extLst>
            </p:cNvPr>
            <p:cNvGrpSpPr/>
            <p:nvPr/>
          </p:nvGrpSpPr>
          <p:grpSpPr>
            <a:xfrm>
              <a:off x="416559" y="594359"/>
              <a:ext cx="474979" cy="474979"/>
              <a:chOff x="416559" y="594359"/>
              <a:chExt cx="474979" cy="474979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DD0FB394-CF36-FEA2-A7C7-CC22E5FCF6AF}"/>
                  </a:ext>
                </a:extLst>
              </p:cNvPr>
              <p:cNvSpPr/>
              <p:nvPr/>
            </p:nvSpPr>
            <p:spPr>
              <a:xfrm>
                <a:off x="416559" y="594359"/>
                <a:ext cx="472440" cy="228600"/>
              </a:xfrm>
              <a:custGeom>
                <a:avLst/>
                <a:gdLst>
                  <a:gd name="connsiteX0" fmla="*/ 257810 w 472440"/>
                  <a:gd name="connsiteY0" fmla="*/ 39370 h 228600"/>
                  <a:gd name="connsiteX1" fmla="*/ 257810 w 472440"/>
                  <a:gd name="connsiteY1" fmla="*/ 228600 h 228600"/>
                  <a:gd name="connsiteX2" fmla="*/ 472440 w 472440"/>
                  <a:gd name="connsiteY2" fmla="*/ 228600 h 228600"/>
                  <a:gd name="connsiteX3" fmla="*/ 236220 w 472440"/>
                  <a:gd name="connsiteY3" fmla="*/ 0 h 228600"/>
                  <a:gd name="connsiteX4" fmla="*/ 0 w 472440"/>
                  <a:gd name="connsiteY4" fmla="*/ 228600 h 228600"/>
                  <a:gd name="connsiteX5" fmla="*/ 49530 w 472440"/>
                  <a:gd name="connsiteY5" fmla="*/ 228600 h 228600"/>
                  <a:gd name="connsiteX6" fmla="*/ 259080 w 472440"/>
                  <a:gd name="connsiteY6" fmla="*/ 3937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2440" h="228600">
                    <a:moveTo>
                      <a:pt x="257810" y="39370"/>
                    </a:moveTo>
                    <a:lnTo>
                      <a:pt x="257810" y="228600"/>
                    </a:lnTo>
                    <a:lnTo>
                      <a:pt x="472440" y="228600"/>
                    </a:lnTo>
                    <a:cubicBezTo>
                      <a:pt x="468630" y="102870"/>
                      <a:pt x="364490" y="0"/>
                      <a:pt x="236220" y="0"/>
                    </a:cubicBezTo>
                    <a:cubicBezTo>
                      <a:pt x="107950" y="0"/>
                      <a:pt x="3810" y="101600"/>
                      <a:pt x="0" y="228600"/>
                    </a:cubicBezTo>
                    <a:lnTo>
                      <a:pt x="49530" y="228600"/>
                    </a:lnTo>
                    <a:lnTo>
                      <a:pt x="259080" y="3937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66D7C0D-1C42-CCF9-ABAB-D944A02AF3DC}"/>
                  </a:ext>
                </a:extLst>
              </p:cNvPr>
              <p:cNvSpPr/>
              <p:nvPr/>
            </p:nvSpPr>
            <p:spPr>
              <a:xfrm>
                <a:off x="419100" y="754380"/>
                <a:ext cx="301942" cy="314959"/>
              </a:xfrm>
              <a:custGeom>
                <a:avLst/>
                <a:gdLst>
                  <a:gd name="connsiteX0" fmla="*/ 201930 w 301942"/>
                  <a:gd name="connsiteY0" fmla="*/ 0 h 314959"/>
                  <a:gd name="connsiteX1" fmla="*/ 66040 w 301942"/>
                  <a:gd name="connsiteY1" fmla="*/ 123190 h 314959"/>
                  <a:gd name="connsiteX2" fmla="*/ 0 w 301942"/>
                  <a:gd name="connsiteY2" fmla="*/ 123190 h 314959"/>
                  <a:gd name="connsiteX3" fmla="*/ 232410 w 301942"/>
                  <a:gd name="connsiteY3" fmla="*/ 314960 h 314959"/>
                  <a:gd name="connsiteX4" fmla="*/ 300990 w 301942"/>
                  <a:gd name="connsiteY4" fmla="*/ 304800 h 314959"/>
                  <a:gd name="connsiteX5" fmla="*/ 300990 w 301942"/>
                  <a:gd name="connsiteY5" fmla="*/ 123190 h 314959"/>
                  <a:gd name="connsiteX6" fmla="*/ 201930 w 301942"/>
                  <a:gd name="connsiteY6" fmla="*/ 123190 h 314959"/>
                  <a:gd name="connsiteX7" fmla="*/ 201930 w 301942"/>
                  <a:gd name="connsiteY7" fmla="*/ 0 h 314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1942" h="314959">
                    <a:moveTo>
                      <a:pt x="201930" y="0"/>
                    </a:moveTo>
                    <a:lnTo>
                      <a:pt x="66040" y="123190"/>
                    </a:lnTo>
                    <a:lnTo>
                      <a:pt x="0" y="123190"/>
                    </a:lnTo>
                    <a:cubicBezTo>
                      <a:pt x="21590" y="232410"/>
                      <a:pt x="116840" y="314960"/>
                      <a:pt x="232410" y="314960"/>
                    </a:cubicBezTo>
                    <a:cubicBezTo>
                      <a:pt x="347980" y="314960"/>
                      <a:pt x="279400" y="311150"/>
                      <a:pt x="300990" y="304800"/>
                    </a:cubicBezTo>
                    <a:lnTo>
                      <a:pt x="300990" y="123190"/>
                    </a:lnTo>
                    <a:lnTo>
                      <a:pt x="201930" y="123190"/>
                    </a:lnTo>
                    <a:lnTo>
                      <a:pt x="20193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A6EA437F-3C8E-D99D-0817-BEB9A01E22F2}"/>
                  </a:ext>
                </a:extLst>
              </p:cNvPr>
              <p:cNvSpPr/>
              <p:nvPr/>
            </p:nvSpPr>
            <p:spPr>
              <a:xfrm>
                <a:off x="773430" y="876300"/>
                <a:ext cx="111759" cy="158750"/>
              </a:xfrm>
              <a:custGeom>
                <a:avLst/>
                <a:gdLst>
                  <a:gd name="connsiteX0" fmla="*/ 0 w 111759"/>
                  <a:gd name="connsiteY0" fmla="*/ 158750 h 158750"/>
                  <a:gd name="connsiteX1" fmla="*/ 111760 w 111759"/>
                  <a:gd name="connsiteY1" fmla="*/ 0 h 158750"/>
                  <a:gd name="connsiteX2" fmla="*/ 0 w 111759"/>
                  <a:gd name="connsiteY2" fmla="*/ 0 h 158750"/>
                  <a:gd name="connsiteX3" fmla="*/ 0 w 111759"/>
                  <a:gd name="connsiteY3" fmla="*/ 158750 h 158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1759" h="158750">
                    <a:moveTo>
                      <a:pt x="0" y="158750"/>
                    </a:moveTo>
                    <a:cubicBezTo>
                      <a:pt x="55880" y="124460"/>
                      <a:pt x="97790" y="68580"/>
                      <a:pt x="111760" y="0"/>
                    </a:cubicBezTo>
                    <a:lnTo>
                      <a:pt x="0" y="0"/>
                    </a:lnTo>
                    <a:lnTo>
                      <a:pt x="0" y="15875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5B7F7510-EA62-2040-F842-4CF2EA1F7B2D}"/>
                  </a:ext>
                </a:extLst>
              </p:cNvPr>
              <p:cNvSpPr/>
              <p:nvPr/>
            </p:nvSpPr>
            <p:spPr>
              <a:xfrm>
                <a:off x="419100" y="678180"/>
                <a:ext cx="472439" cy="373380"/>
              </a:xfrm>
              <a:custGeom>
                <a:avLst/>
                <a:gdLst>
                  <a:gd name="connsiteX0" fmla="*/ 469900 w 472439"/>
                  <a:gd name="connsiteY0" fmla="*/ 166370 h 373380"/>
                  <a:gd name="connsiteX1" fmla="*/ 469900 w 472439"/>
                  <a:gd name="connsiteY1" fmla="*/ 180340 h 373380"/>
                  <a:gd name="connsiteX2" fmla="*/ 336550 w 472439"/>
                  <a:gd name="connsiteY2" fmla="*/ 180340 h 373380"/>
                  <a:gd name="connsiteX3" fmla="*/ 336550 w 472439"/>
                  <a:gd name="connsiteY3" fmla="*/ 367030 h 373380"/>
                  <a:gd name="connsiteX4" fmla="*/ 336550 w 472439"/>
                  <a:gd name="connsiteY4" fmla="*/ 367030 h 373380"/>
                  <a:gd name="connsiteX5" fmla="*/ 322580 w 472439"/>
                  <a:gd name="connsiteY5" fmla="*/ 373380 h 373380"/>
                  <a:gd name="connsiteX6" fmla="*/ 322580 w 472439"/>
                  <a:gd name="connsiteY6" fmla="*/ 373380 h 373380"/>
                  <a:gd name="connsiteX7" fmla="*/ 322580 w 472439"/>
                  <a:gd name="connsiteY7" fmla="*/ 180340 h 373380"/>
                  <a:gd name="connsiteX8" fmla="*/ 322580 w 472439"/>
                  <a:gd name="connsiteY8" fmla="*/ 180340 h 373380"/>
                  <a:gd name="connsiteX9" fmla="*/ 231140 w 472439"/>
                  <a:gd name="connsiteY9" fmla="*/ 180340 h 373380"/>
                  <a:gd name="connsiteX10" fmla="*/ 231140 w 472439"/>
                  <a:gd name="connsiteY10" fmla="*/ 180340 h 373380"/>
                  <a:gd name="connsiteX11" fmla="*/ 224790 w 472439"/>
                  <a:gd name="connsiteY11" fmla="*/ 180340 h 373380"/>
                  <a:gd name="connsiteX12" fmla="*/ 224790 w 472439"/>
                  <a:gd name="connsiteY12" fmla="*/ 31750 h 373380"/>
                  <a:gd name="connsiteX13" fmla="*/ 63500 w 472439"/>
                  <a:gd name="connsiteY13" fmla="*/ 181610 h 373380"/>
                  <a:gd name="connsiteX14" fmla="*/ 63500 w 472439"/>
                  <a:gd name="connsiteY14" fmla="*/ 181610 h 373380"/>
                  <a:gd name="connsiteX15" fmla="*/ 63500 w 472439"/>
                  <a:gd name="connsiteY15" fmla="*/ 181610 h 373380"/>
                  <a:gd name="connsiteX16" fmla="*/ 0 w 472439"/>
                  <a:gd name="connsiteY16" fmla="*/ 181610 h 373380"/>
                  <a:gd name="connsiteX17" fmla="*/ 0 w 472439"/>
                  <a:gd name="connsiteY17" fmla="*/ 167640 h 373380"/>
                  <a:gd name="connsiteX18" fmla="*/ 57150 w 472439"/>
                  <a:gd name="connsiteY18" fmla="*/ 167640 h 373380"/>
                  <a:gd name="connsiteX19" fmla="*/ 238760 w 472439"/>
                  <a:gd name="connsiteY19" fmla="*/ 0 h 373380"/>
                  <a:gd name="connsiteX20" fmla="*/ 238760 w 472439"/>
                  <a:gd name="connsiteY20" fmla="*/ 167640 h 373380"/>
                  <a:gd name="connsiteX21" fmla="*/ 472440 w 472439"/>
                  <a:gd name="connsiteY21" fmla="*/ 167640 h 37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2439" h="373380">
                    <a:moveTo>
                      <a:pt x="469900" y="166370"/>
                    </a:moveTo>
                    <a:cubicBezTo>
                      <a:pt x="469900" y="171450"/>
                      <a:pt x="469900" y="176530"/>
                      <a:pt x="469900" y="180340"/>
                    </a:cubicBezTo>
                    <a:lnTo>
                      <a:pt x="336550" y="180340"/>
                    </a:lnTo>
                    <a:lnTo>
                      <a:pt x="336550" y="367030"/>
                    </a:lnTo>
                    <a:cubicBezTo>
                      <a:pt x="336550" y="367030"/>
                      <a:pt x="336550" y="367030"/>
                      <a:pt x="336550" y="367030"/>
                    </a:cubicBezTo>
                    <a:cubicBezTo>
                      <a:pt x="331470" y="369570"/>
                      <a:pt x="326390" y="370840"/>
                      <a:pt x="322580" y="373380"/>
                    </a:cubicBezTo>
                    <a:lnTo>
                      <a:pt x="322580" y="373380"/>
                    </a:lnTo>
                    <a:cubicBezTo>
                      <a:pt x="322580" y="373380"/>
                      <a:pt x="322580" y="180340"/>
                      <a:pt x="322580" y="180340"/>
                    </a:cubicBezTo>
                    <a:lnTo>
                      <a:pt x="322580" y="180340"/>
                    </a:lnTo>
                    <a:cubicBezTo>
                      <a:pt x="322580" y="180340"/>
                      <a:pt x="231140" y="180340"/>
                      <a:pt x="231140" y="180340"/>
                    </a:cubicBezTo>
                    <a:lnTo>
                      <a:pt x="231140" y="180340"/>
                    </a:lnTo>
                    <a:cubicBezTo>
                      <a:pt x="231140" y="180340"/>
                      <a:pt x="224790" y="180340"/>
                      <a:pt x="224790" y="180340"/>
                    </a:cubicBezTo>
                    <a:lnTo>
                      <a:pt x="224790" y="31750"/>
                    </a:lnTo>
                    <a:lnTo>
                      <a:pt x="63500" y="181610"/>
                    </a:lnTo>
                    <a:lnTo>
                      <a:pt x="63500" y="181610"/>
                    </a:lnTo>
                    <a:cubicBezTo>
                      <a:pt x="63500" y="181610"/>
                      <a:pt x="63500" y="181610"/>
                      <a:pt x="63500" y="181610"/>
                    </a:cubicBezTo>
                    <a:lnTo>
                      <a:pt x="0" y="181610"/>
                    </a:lnTo>
                    <a:lnTo>
                      <a:pt x="0" y="167640"/>
                    </a:lnTo>
                    <a:lnTo>
                      <a:pt x="57150" y="167640"/>
                    </a:lnTo>
                    <a:lnTo>
                      <a:pt x="238760" y="0"/>
                    </a:lnTo>
                    <a:lnTo>
                      <a:pt x="238760" y="167640"/>
                    </a:lnTo>
                    <a:lnTo>
                      <a:pt x="472440" y="1676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71" name="Graphic 4">
            <a:extLst>
              <a:ext uri="{FF2B5EF4-FFF2-40B4-BE49-F238E27FC236}">
                <a16:creationId xmlns:a16="http://schemas.microsoft.com/office/drawing/2014/main" id="{BD432E84-65E7-1AE7-2E1B-B8B0AD239306}"/>
              </a:ext>
            </a:extLst>
          </p:cNvPr>
          <p:cNvGrpSpPr/>
          <p:nvPr/>
        </p:nvGrpSpPr>
        <p:grpSpPr>
          <a:xfrm>
            <a:off x="753109" y="1748789"/>
            <a:ext cx="1118869" cy="284480"/>
            <a:chOff x="753109" y="1748789"/>
            <a:chExt cx="1118869" cy="284480"/>
          </a:xfrm>
          <a:solidFill>
            <a:srgbClr val="8B0E04"/>
          </a:solidFill>
        </p:grpSpPr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FADAC46F-5717-AD2D-9FE5-4A2F77813039}"/>
                </a:ext>
              </a:extLst>
            </p:cNvPr>
            <p:cNvSpPr/>
            <p:nvPr/>
          </p:nvSpPr>
          <p:spPr>
            <a:xfrm>
              <a:off x="753109" y="1751329"/>
              <a:ext cx="283209" cy="278130"/>
            </a:xfrm>
            <a:custGeom>
              <a:avLst/>
              <a:gdLst>
                <a:gd name="connsiteX0" fmla="*/ 182880 w 283209"/>
                <a:gd name="connsiteY0" fmla="*/ 241300 h 278130"/>
                <a:gd name="connsiteX1" fmla="*/ 99060 w 283209"/>
                <a:gd name="connsiteY1" fmla="*/ 241300 h 278130"/>
                <a:gd name="connsiteX2" fmla="*/ 82550 w 283209"/>
                <a:gd name="connsiteY2" fmla="*/ 278130 h 278130"/>
                <a:gd name="connsiteX3" fmla="*/ 0 w 283209"/>
                <a:gd name="connsiteY3" fmla="*/ 278130 h 278130"/>
                <a:gd name="connsiteX4" fmla="*/ 139700 w 283209"/>
                <a:gd name="connsiteY4" fmla="*/ 0 h 278130"/>
                <a:gd name="connsiteX5" fmla="*/ 143510 w 283209"/>
                <a:gd name="connsiteY5" fmla="*/ 0 h 278130"/>
                <a:gd name="connsiteX6" fmla="*/ 283210 w 283209"/>
                <a:gd name="connsiteY6" fmla="*/ 278130 h 278130"/>
                <a:gd name="connsiteX7" fmla="*/ 200660 w 283209"/>
                <a:gd name="connsiteY7" fmla="*/ 278130 h 278130"/>
                <a:gd name="connsiteX8" fmla="*/ 184150 w 283209"/>
                <a:gd name="connsiteY8" fmla="*/ 241300 h 278130"/>
                <a:gd name="connsiteX9" fmla="*/ 121920 w 283209"/>
                <a:gd name="connsiteY9" fmla="*/ 190500 h 278130"/>
                <a:gd name="connsiteX10" fmla="*/ 161290 w 283209"/>
                <a:gd name="connsiteY10" fmla="*/ 190500 h 278130"/>
                <a:gd name="connsiteX11" fmla="*/ 142240 w 283209"/>
                <a:gd name="connsiteY11" fmla="*/ 139700 h 278130"/>
                <a:gd name="connsiteX12" fmla="*/ 142240 w 283209"/>
                <a:gd name="connsiteY12" fmla="*/ 139700 h 278130"/>
                <a:gd name="connsiteX13" fmla="*/ 123190 w 283209"/>
                <a:gd name="connsiteY13" fmla="*/ 190500 h 278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3209" h="278130">
                  <a:moveTo>
                    <a:pt x="182880" y="241300"/>
                  </a:moveTo>
                  <a:lnTo>
                    <a:pt x="99060" y="241300"/>
                  </a:lnTo>
                  <a:lnTo>
                    <a:pt x="82550" y="278130"/>
                  </a:lnTo>
                  <a:lnTo>
                    <a:pt x="0" y="278130"/>
                  </a:lnTo>
                  <a:lnTo>
                    <a:pt x="139700" y="0"/>
                  </a:lnTo>
                  <a:lnTo>
                    <a:pt x="143510" y="0"/>
                  </a:lnTo>
                  <a:lnTo>
                    <a:pt x="283210" y="278130"/>
                  </a:lnTo>
                  <a:lnTo>
                    <a:pt x="200660" y="278130"/>
                  </a:lnTo>
                  <a:lnTo>
                    <a:pt x="184150" y="241300"/>
                  </a:lnTo>
                  <a:close/>
                  <a:moveTo>
                    <a:pt x="121920" y="190500"/>
                  </a:moveTo>
                  <a:lnTo>
                    <a:pt x="161290" y="190500"/>
                  </a:lnTo>
                  <a:cubicBezTo>
                    <a:pt x="154940" y="173990"/>
                    <a:pt x="143510" y="149860"/>
                    <a:pt x="142240" y="139700"/>
                  </a:cubicBezTo>
                  <a:lnTo>
                    <a:pt x="142240" y="139700"/>
                  </a:lnTo>
                  <a:cubicBezTo>
                    <a:pt x="139700" y="149860"/>
                    <a:pt x="129540" y="175260"/>
                    <a:pt x="123190" y="19050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FA0C9D75-0BAF-6D9E-0F8E-1ED6F2B377E4}"/>
                </a:ext>
              </a:extLst>
            </p:cNvPr>
            <p:cNvSpPr/>
            <p:nvPr/>
          </p:nvSpPr>
          <p:spPr>
            <a:xfrm>
              <a:off x="1070610" y="1755139"/>
              <a:ext cx="189229" cy="274320"/>
            </a:xfrm>
            <a:custGeom>
              <a:avLst/>
              <a:gdLst>
                <a:gd name="connsiteX0" fmla="*/ 0 w 189229"/>
                <a:gd name="connsiteY0" fmla="*/ 0 h 274320"/>
                <a:gd name="connsiteX1" fmla="*/ 184150 w 189229"/>
                <a:gd name="connsiteY1" fmla="*/ 0 h 274320"/>
                <a:gd name="connsiteX2" fmla="*/ 184150 w 189229"/>
                <a:gd name="connsiteY2" fmla="*/ 67310 h 274320"/>
                <a:gd name="connsiteX3" fmla="*/ 80010 w 189229"/>
                <a:gd name="connsiteY3" fmla="*/ 67310 h 274320"/>
                <a:gd name="connsiteX4" fmla="*/ 80010 w 189229"/>
                <a:gd name="connsiteY4" fmla="*/ 104140 h 274320"/>
                <a:gd name="connsiteX5" fmla="*/ 168910 w 189229"/>
                <a:gd name="connsiteY5" fmla="*/ 104140 h 274320"/>
                <a:gd name="connsiteX6" fmla="*/ 168910 w 189229"/>
                <a:gd name="connsiteY6" fmla="*/ 166370 h 274320"/>
                <a:gd name="connsiteX7" fmla="*/ 80010 w 189229"/>
                <a:gd name="connsiteY7" fmla="*/ 166370 h 274320"/>
                <a:gd name="connsiteX8" fmla="*/ 80010 w 189229"/>
                <a:gd name="connsiteY8" fmla="*/ 207010 h 274320"/>
                <a:gd name="connsiteX9" fmla="*/ 189230 w 189229"/>
                <a:gd name="connsiteY9" fmla="*/ 207010 h 274320"/>
                <a:gd name="connsiteX10" fmla="*/ 189230 w 189229"/>
                <a:gd name="connsiteY10" fmla="*/ 274320 h 274320"/>
                <a:gd name="connsiteX11" fmla="*/ 0 w 189229"/>
                <a:gd name="connsiteY11" fmla="*/ 274320 h 274320"/>
                <a:gd name="connsiteX12" fmla="*/ 0 w 189229"/>
                <a:gd name="connsiteY12" fmla="*/ 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229" h="274320">
                  <a:moveTo>
                    <a:pt x="0" y="0"/>
                  </a:moveTo>
                  <a:lnTo>
                    <a:pt x="184150" y="0"/>
                  </a:lnTo>
                  <a:lnTo>
                    <a:pt x="184150" y="67310"/>
                  </a:lnTo>
                  <a:lnTo>
                    <a:pt x="80010" y="67310"/>
                  </a:lnTo>
                  <a:lnTo>
                    <a:pt x="80010" y="104140"/>
                  </a:lnTo>
                  <a:lnTo>
                    <a:pt x="168910" y="104140"/>
                  </a:lnTo>
                  <a:lnTo>
                    <a:pt x="168910" y="166370"/>
                  </a:lnTo>
                  <a:lnTo>
                    <a:pt x="80010" y="166370"/>
                  </a:lnTo>
                  <a:lnTo>
                    <a:pt x="80010" y="207010"/>
                  </a:lnTo>
                  <a:lnTo>
                    <a:pt x="189230" y="207010"/>
                  </a:lnTo>
                  <a:lnTo>
                    <a:pt x="189230" y="274320"/>
                  </a:lnTo>
                  <a:lnTo>
                    <a:pt x="0" y="2743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462CC479-D78C-7474-9B12-E7127A6BC510}"/>
                </a:ext>
              </a:extLst>
            </p:cNvPr>
            <p:cNvSpPr/>
            <p:nvPr/>
          </p:nvSpPr>
          <p:spPr>
            <a:xfrm>
              <a:off x="1286510" y="1748789"/>
              <a:ext cx="292100" cy="284480"/>
            </a:xfrm>
            <a:custGeom>
              <a:avLst/>
              <a:gdLst>
                <a:gd name="connsiteX0" fmla="*/ 146050 w 292100"/>
                <a:gd name="connsiteY0" fmla="*/ 0 h 284480"/>
                <a:gd name="connsiteX1" fmla="*/ 292100 w 292100"/>
                <a:gd name="connsiteY1" fmla="*/ 142240 h 284480"/>
                <a:gd name="connsiteX2" fmla="*/ 146050 w 292100"/>
                <a:gd name="connsiteY2" fmla="*/ 284480 h 284480"/>
                <a:gd name="connsiteX3" fmla="*/ 0 w 292100"/>
                <a:gd name="connsiteY3" fmla="*/ 142240 h 284480"/>
                <a:gd name="connsiteX4" fmla="*/ 146050 w 292100"/>
                <a:gd name="connsiteY4" fmla="*/ 0 h 284480"/>
                <a:gd name="connsiteX5" fmla="*/ 146050 w 292100"/>
                <a:gd name="connsiteY5" fmla="*/ 213360 h 284480"/>
                <a:gd name="connsiteX6" fmla="*/ 212090 w 292100"/>
                <a:gd name="connsiteY6" fmla="*/ 143510 h 284480"/>
                <a:gd name="connsiteX7" fmla="*/ 146050 w 292100"/>
                <a:gd name="connsiteY7" fmla="*/ 73660 h 284480"/>
                <a:gd name="connsiteX8" fmla="*/ 80010 w 292100"/>
                <a:gd name="connsiteY8" fmla="*/ 143510 h 284480"/>
                <a:gd name="connsiteX9" fmla="*/ 146050 w 292100"/>
                <a:gd name="connsiteY9" fmla="*/ 213360 h 284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00" h="284480">
                  <a:moveTo>
                    <a:pt x="146050" y="0"/>
                  </a:moveTo>
                  <a:cubicBezTo>
                    <a:pt x="232410" y="0"/>
                    <a:pt x="292100" y="64770"/>
                    <a:pt x="292100" y="142240"/>
                  </a:cubicBezTo>
                  <a:cubicBezTo>
                    <a:pt x="292100" y="219710"/>
                    <a:pt x="232410" y="284480"/>
                    <a:pt x="146050" y="284480"/>
                  </a:cubicBezTo>
                  <a:cubicBezTo>
                    <a:pt x="59690" y="284480"/>
                    <a:pt x="0" y="220980"/>
                    <a:pt x="0" y="142240"/>
                  </a:cubicBezTo>
                  <a:cubicBezTo>
                    <a:pt x="0" y="63500"/>
                    <a:pt x="59690" y="0"/>
                    <a:pt x="146050" y="0"/>
                  </a:cubicBezTo>
                  <a:close/>
                  <a:moveTo>
                    <a:pt x="146050" y="213360"/>
                  </a:moveTo>
                  <a:cubicBezTo>
                    <a:pt x="186690" y="213360"/>
                    <a:pt x="212090" y="180340"/>
                    <a:pt x="212090" y="143510"/>
                  </a:cubicBezTo>
                  <a:cubicBezTo>
                    <a:pt x="212090" y="106680"/>
                    <a:pt x="186690" y="73660"/>
                    <a:pt x="146050" y="73660"/>
                  </a:cubicBezTo>
                  <a:cubicBezTo>
                    <a:pt x="105410" y="73660"/>
                    <a:pt x="80010" y="107950"/>
                    <a:pt x="80010" y="143510"/>
                  </a:cubicBezTo>
                  <a:cubicBezTo>
                    <a:pt x="80010" y="179070"/>
                    <a:pt x="106680" y="213360"/>
                    <a:pt x="146050" y="21336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5BB10C39-CB36-C3C6-8D59-58731FFCDC8F}"/>
                </a:ext>
              </a:extLst>
            </p:cNvPr>
            <p:cNvSpPr/>
            <p:nvPr/>
          </p:nvSpPr>
          <p:spPr>
            <a:xfrm>
              <a:off x="1588769" y="1751329"/>
              <a:ext cx="283209" cy="278130"/>
            </a:xfrm>
            <a:custGeom>
              <a:avLst/>
              <a:gdLst>
                <a:gd name="connsiteX0" fmla="*/ 182880 w 283209"/>
                <a:gd name="connsiteY0" fmla="*/ 241300 h 278130"/>
                <a:gd name="connsiteX1" fmla="*/ 99060 w 283209"/>
                <a:gd name="connsiteY1" fmla="*/ 241300 h 278130"/>
                <a:gd name="connsiteX2" fmla="*/ 82550 w 283209"/>
                <a:gd name="connsiteY2" fmla="*/ 278130 h 278130"/>
                <a:gd name="connsiteX3" fmla="*/ 0 w 283209"/>
                <a:gd name="connsiteY3" fmla="*/ 278130 h 278130"/>
                <a:gd name="connsiteX4" fmla="*/ 139700 w 283209"/>
                <a:gd name="connsiteY4" fmla="*/ 0 h 278130"/>
                <a:gd name="connsiteX5" fmla="*/ 143510 w 283209"/>
                <a:gd name="connsiteY5" fmla="*/ 0 h 278130"/>
                <a:gd name="connsiteX6" fmla="*/ 283210 w 283209"/>
                <a:gd name="connsiteY6" fmla="*/ 278130 h 278130"/>
                <a:gd name="connsiteX7" fmla="*/ 200660 w 283209"/>
                <a:gd name="connsiteY7" fmla="*/ 278130 h 278130"/>
                <a:gd name="connsiteX8" fmla="*/ 184150 w 283209"/>
                <a:gd name="connsiteY8" fmla="*/ 241300 h 278130"/>
                <a:gd name="connsiteX9" fmla="*/ 121920 w 283209"/>
                <a:gd name="connsiteY9" fmla="*/ 190500 h 278130"/>
                <a:gd name="connsiteX10" fmla="*/ 161290 w 283209"/>
                <a:gd name="connsiteY10" fmla="*/ 190500 h 278130"/>
                <a:gd name="connsiteX11" fmla="*/ 142240 w 283209"/>
                <a:gd name="connsiteY11" fmla="*/ 139700 h 278130"/>
                <a:gd name="connsiteX12" fmla="*/ 142240 w 283209"/>
                <a:gd name="connsiteY12" fmla="*/ 139700 h 278130"/>
                <a:gd name="connsiteX13" fmla="*/ 123190 w 283209"/>
                <a:gd name="connsiteY13" fmla="*/ 190500 h 278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3209" h="278130">
                  <a:moveTo>
                    <a:pt x="182880" y="241300"/>
                  </a:moveTo>
                  <a:lnTo>
                    <a:pt x="99060" y="241300"/>
                  </a:lnTo>
                  <a:lnTo>
                    <a:pt x="82550" y="278130"/>
                  </a:lnTo>
                  <a:lnTo>
                    <a:pt x="0" y="278130"/>
                  </a:lnTo>
                  <a:lnTo>
                    <a:pt x="139700" y="0"/>
                  </a:lnTo>
                  <a:lnTo>
                    <a:pt x="143510" y="0"/>
                  </a:lnTo>
                  <a:lnTo>
                    <a:pt x="283210" y="278130"/>
                  </a:lnTo>
                  <a:lnTo>
                    <a:pt x="200660" y="278130"/>
                  </a:lnTo>
                  <a:lnTo>
                    <a:pt x="184150" y="241300"/>
                  </a:lnTo>
                  <a:close/>
                  <a:moveTo>
                    <a:pt x="121920" y="190500"/>
                  </a:moveTo>
                  <a:lnTo>
                    <a:pt x="161290" y="190500"/>
                  </a:lnTo>
                  <a:cubicBezTo>
                    <a:pt x="154940" y="173990"/>
                    <a:pt x="143510" y="149860"/>
                    <a:pt x="142240" y="139700"/>
                  </a:cubicBezTo>
                  <a:lnTo>
                    <a:pt x="142240" y="139700"/>
                  </a:lnTo>
                  <a:cubicBezTo>
                    <a:pt x="139700" y="149860"/>
                    <a:pt x="129540" y="175260"/>
                    <a:pt x="123190" y="19050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6" name="Graphic 4">
            <a:extLst>
              <a:ext uri="{FF2B5EF4-FFF2-40B4-BE49-F238E27FC236}">
                <a16:creationId xmlns:a16="http://schemas.microsoft.com/office/drawing/2014/main" id="{691CBD51-FAEC-1283-3844-099CD7A79C6B}"/>
              </a:ext>
            </a:extLst>
          </p:cNvPr>
          <p:cNvGrpSpPr/>
          <p:nvPr/>
        </p:nvGrpSpPr>
        <p:grpSpPr>
          <a:xfrm>
            <a:off x="787400" y="2562860"/>
            <a:ext cx="6115050" cy="495300"/>
            <a:chOff x="787400" y="2562860"/>
            <a:chExt cx="6115050" cy="495300"/>
          </a:xfrm>
          <a:solidFill>
            <a:srgbClr val="717073"/>
          </a:solidFill>
        </p:grpSpPr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CA3944D3-DF54-564B-C823-F9D97A90C738}"/>
                </a:ext>
              </a:extLst>
            </p:cNvPr>
            <p:cNvSpPr/>
            <p:nvPr/>
          </p:nvSpPr>
          <p:spPr>
            <a:xfrm>
              <a:off x="787400" y="2562860"/>
              <a:ext cx="152400" cy="167639"/>
            </a:xfrm>
            <a:custGeom>
              <a:avLst/>
              <a:gdLst>
                <a:gd name="connsiteX0" fmla="*/ 76200 w 152400"/>
                <a:gd name="connsiteY0" fmla="*/ 0 h 167639"/>
                <a:gd name="connsiteX1" fmla="*/ 76200 w 152400"/>
                <a:gd name="connsiteY1" fmla="*/ 0 h 167639"/>
                <a:gd name="connsiteX2" fmla="*/ 152400 w 152400"/>
                <a:gd name="connsiteY2" fmla="*/ 167640 h 167639"/>
                <a:gd name="connsiteX3" fmla="*/ 129540 w 152400"/>
                <a:gd name="connsiteY3" fmla="*/ 167640 h 167639"/>
                <a:gd name="connsiteX4" fmla="*/ 113030 w 152400"/>
                <a:gd name="connsiteY4" fmla="*/ 130810 h 167639"/>
                <a:gd name="connsiteX5" fmla="*/ 39370 w 152400"/>
                <a:gd name="connsiteY5" fmla="*/ 130810 h 167639"/>
                <a:gd name="connsiteX6" fmla="*/ 22860 w 152400"/>
                <a:gd name="connsiteY6" fmla="*/ 167640 h 167639"/>
                <a:gd name="connsiteX7" fmla="*/ 0 w 152400"/>
                <a:gd name="connsiteY7" fmla="*/ 167640 h 167639"/>
                <a:gd name="connsiteX8" fmla="*/ 76200 w 152400"/>
                <a:gd name="connsiteY8" fmla="*/ 0 h 167639"/>
                <a:gd name="connsiteX9" fmla="*/ 105410 w 152400"/>
                <a:gd name="connsiteY9" fmla="*/ 113030 h 167639"/>
                <a:gd name="connsiteX10" fmla="*/ 76200 w 152400"/>
                <a:gd name="connsiteY10" fmla="*/ 44450 h 167639"/>
                <a:gd name="connsiteX11" fmla="*/ 46990 w 152400"/>
                <a:gd name="connsiteY11" fmla="*/ 113030 h 167639"/>
                <a:gd name="connsiteX12" fmla="*/ 104140 w 152400"/>
                <a:gd name="connsiteY12" fmla="*/ 11303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2400" h="167639">
                  <a:moveTo>
                    <a:pt x="76200" y="0"/>
                  </a:moveTo>
                  <a:lnTo>
                    <a:pt x="76200" y="0"/>
                  </a:lnTo>
                  <a:lnTo>
                    <a:pt x="152400" y="167640"/>
                  </a:lnTo>
                  <a:lnTo>
                    <a:pt x="129540" y="167640"/>
                  </a:lnTo>
                  <a:lnTo>
                    <a:pt x="113030" y="130810"/>
                  </a:lnTo>
                  <a:lnTo>
                    <a:pt x="39370" y="130810"/>
                  </a:lnTo>
                  <a:lnTo>
                    <a:pt x="22860" y="167640"/>
                  </a:lnTo>
                  <a:lnTo>
                    <a:pt x="0" y="167640"/>
                  </a:lnTo>
                  <a:lnTo>
                    <a:pt x="76200" y="0"/>
                  </a:lnTo>
                  <a:close/>
                  <a:moveTo>
                    <a:pt x="105410" y="113030"/>
                  </a:moveTo>
                  <a:cubicBezTo>
                    <a:pt x="93980" y="87630"/>
                    <a:pt x="86360" y="68580"/>
                    <a:pt x="76200" y="44450"/>
                  </a:cubicBezTo>
                  <a:cubicBezTo>
                    <a:pt x="67310" y="67310"/>
                    <a:pt x="58420" y="87630"/>
                    <a:pt x="46990" y="113030"/>
                  </a:cubicBezTo>
                  <a:lnTo>
                    <a:pt x="104140" y="1130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3F8D198A-D382-1BF7-B5E1-6A91578C18D6}"/>
                </a:ext>
              </a:extLst>
            </p:cNvPr>
            <p:cNvSpPr/>
            <p:nvPr/>
          </p:nvSpPr>
          <p:spPr>
            <a:xfrm>
              <a:off x="956310" y="2614929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0D981F50-25AF-9D24-F34D-E6A24B32FA09}"/>
                </a:ext>
              </a:extLst>
            </p:cNvPr>
            <p:cNvSpPr/>
            <p:nvPr/>
          </p:nvSpPr>
          <p:spPr>
            <a:xfrm>
              <a:off x="1041400" y="2614929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AF2D7BF6-6863-903F-8C6A-F2F7895D7558}"/>
                </a:ext>
              </a:extLst>
            </p:cNvPr>
            <p:cNvSpPr/>
            <p:nvPr/>
          </p:nvSpPr>
          <p:spPr>
            <a:xfrm>
              <a:off x="1120139" y="2613660"/>
              <a:ext cx="116840" cy="119379"/>
            </a:xfrm>
            <a:custGeom>
              <a:avLst/>
              <a:gdLst>
                <a:gd name="connsiteX0" fmla="*/ 116840 w 116840"/>
                <a:gd name="connsiteY0" fmla="*/ 59690 h 119379"/>
                <a:gd name="connsiteX1" fmla="*/ 58420 w 116840"/>
                <a:gd name="connsiteY1" fmla="*/ 119380 h 119379"/>
                <a:gd name="connsiteX2" fmla="*/ 0 w 116840"/>
                <a:gd name="connsiteY2" fmla="*/ 59690 h 119379"/>
                <a:gd name="connsiteX3" fmla="*/ 58420 w 116840"/>
                <a:gd name="connsiteY3" fmla="*/ 0 h 119379"/>
                <a:gd name="connsiteX4" fmla="*/ 116840 w 116840"/>
                <a:gd name="connsiteY4" fmla="*/ 59690 h 119379"/>
                <a:gd name="connsiteX5" fmla="*/ 96520 w 116840"/>
                <a:gd name="connsiteY5" fmla="*/ 59690 h 119379"/>
                <a:gd name="connsiteX6" fmla="*/ 58420 w 116840"/>
                <a:gd name="connsiteY6" fmla="*/ 17780 h 119379"/>
                <a:gd name="connsiteX7" fmla="*/ 20320 w 116840"/>
                <a:gd name="connsiteY7" fmla="*/ 59690 h 119379"/>
                <a:gd name="connsiteX8" fmla="*/ 58420 w 116840"/>
                <a:gd name="connsiteY8" fmla="*/ 101600 h 119379"/>
                <a:gd name="connsiteX9" fmla="*/ 96520 w 116840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4290"/>
                    <a:pt x="20320" y="59690"/>
                  </a:cubicBezTo>
                  <a:cubicBezTo>
                    <a:pt x="20320" y="8509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FD572AA9-978F-43BA-A777-96ACA24C416B}"/>
                </a:ext>
              </a:extLst>
            </p:cNvPr>
            <p:cNvSpPr/>
            <p:nvPr/>
          </p:nvSpPr>
          <p:spPr>
            <a:xfrm>
              <a:off x="1247139" y="2616200"/>
              <a:ext cx="177800" cy="116839"/>
            </a:xfrm>
            <a:custGeom>
              <a:avLst/>
              <a:gdLst>
                <a:gd name="connsiteX0" fmla="*/ 123190 w 177800"/>
                <a:gd name="connsiteY0" fmla="*/ 82550 h 116839"/>
                <a:gd name="connsiteX1" fmla="*/ 154940 w 177800"/>
                <a:gd name="connsiteY1" fmla="*/ 0 h 116839"/>
                <a:gd name="connsiteX2" fmla="*/ 177800 w 177800"/>
                <a:gd name="connsiteY2" fmla="*/ 0 h 116839"/>
                <a:gd name="connsiteX3" fmla="*/ 129540 w 177800"/>
                <a:gd name="connsiteY3" fmla="*/ 116840 h 116839"/>
                <a:gd name="connsiteX4" fmla="*/ 118110 w 177800"/>
                <a:gd name="connsiteY4" fmla="*/ 116840 h 116839"/>
                <a:gd name="connsiteX5" fmla="*/ 88900 w 177800"/>
                <a:gd name="connsiteY5" fmla="*/ 39370 h 116839"/>
                <a:gd name="connsiteX6" fmla="*/ 59690 w 177800"/>
                <a:gd name="connsiteY6" fmla="*/ 116840 h 116839"/>
                <a:gd name="connsiteX7" fmla="*/ 48260 w 177800"/>
                <a:gd name="connsiteY7" fmla="*/ 116840 h 116839"/>
                <a:gd name="connsiteX8" fmla="*/ 0 w 177800"/>
                <a:gd name="connsiteY8" fmla="*/ 0 h 116839"/>
                <a:gd name="connsiteX9" fmla="*/ 22860 w 177800"/>
                <a:gd name="connsiteY9" fmla="*/ 0 h 116839"/>
                <a:gd name="connsiteX10" fmla="*/ 53340 w 177800"/>
                <a:gd name="connsiteY10" fmla="*/ 82550 h 116839"/>
                <a:gd name="connsiteX11" fmla="*/ 82550 w 177800"/>
                <a:gd name="connsiteY11" fmla="*/ 1270 h 116839"/>
                <a:gd name="connsiteX12" fmla="*/ 93980 w 177800"/>
                <a:gd name="connsiteY12" fmla="*/ 1270 h 116839"/>
                <a:gd name="connsiteX13" fmla="*/ 123190 w 177800"/>
                <a:gd name="connsiteY13" fmla="*/ 8255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800" h="116839">
                  <a:moveTo>
                    <a:pt x="123190" y="82550"/>
                  </a:moveTo>
                  <a:lnTo>
                    <a:pt x="154940" y="0"/>
                  </a:lnTo>
                  <a:lnTo>
                    <a:pt x="177800" y="0"/>
                  </a:lnTo>
                  <a:lnTo>
                    <a:pt x="129540" y="116840"/>
                  </a:lnTo>
                  <a:lnTo>
                    <a:pt x="118110" y="116840"/>
                  </a:lnTo>
                  <a:lnTo>
                    <a:pt x="88900" y="39370"/>
                  </a:lnTo>
                  <a:lnTo>
                    <a:pt x="59690" y="116840"/>
                  </a:lnTo>
                  <a:lnTo>
                    <a:pt x="48260" y="116840"/>
                  </a:lnTo>
                  <a:lnTo>
                    <a:pt x="0" y="0"/>
                  </a:lnTo>
                  <a:lnTo>
                    <a:pt x="22860" y="0"/>
                  </a:lnTo>
                  <a:lnTo>
                    <a:pt x="53340" y="82550"/>
                  </a:lnTo>
                  <a:lnTo>
                    <a:pt x="82550" y="1270"/>
                  </a:lnTo>
                  <a:lnTo>
                    <a:pt x="93980" y="1270"/>
                  </a:lnTo>
                  <a:lnTo>
                    <a:pt x="123190" y="825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57BD582A-58C8-2C75-6398-E71EABF62D81}"/>
                </a:ext>
              </a:extLst>
            </p:cNvPr>
            <p:cNvSpPr/>
            <p:nvPr/>
          </p:nvSpPr>
          <p:spPr>
            <a:xfrm>
              <a:off x="1442719" y="2564129"/>
              <a:ext cx="104140" cy="166370"/>
            </a:xfrm>
            <a:custGeom>
              <a:avLst/>
              <a:gdLst>
                <a:gd name="connsiteX0" fmla="*/ 0 w 104140"/>
                <a:gd name="connsiteY0" fmla="*/ 1270 h 166370"/>
                <a:gd name="connsiteX1" fmla="*/ 21590 w 104140"/>
                <a:gd name="connsiteY1" fmla="*/ 1270 h 166370"/>
                <a:gd name="connsiteX2" fmla="*/ 21590 w 104140"/>
                <a:gd name="connsiteY2" fmla="*/ 64770 h 166370"/>
                <a:gd name="connsiteX3" fmla="*/ 21590 w 104140"/>
                <a:gd name="connsiteY3" fmla="*/ 76200 h 166370"/>
                <a:gd name="connsiteX4" fmla="*/ 21590 w 104140"/>
                <a:gd name="connsiteY4" fmla="*/ 76200 h 166370"/>
                <a:gd name="connsiteX5" fmla="*/ 64770 w 104140"/>
                <a:gd name="connsiteY5" fmla="*/ 48260 h 166370"/>
                <a:gd name="connsiteX6" fmla="*/ 104140 w 104140"/>
                <a:gd name="connsiteY6" fmla="*/ 93980 h 166370"/>
                <a:gd name="connsiteX7" fmla="*/ 104140 w 104140"/>
                <a:gd name="connsiteY7" fmla="*/ 166370 h 166370"/>
                <a:gd name="connsiteX8" fmla="*/ 82550 w 104140"/>
                <a:gd name="connsiteY8" fmla="*/ 166370 h 166370"/>
                <a:gd name="connsiteX9" fmla="*/ 82550 w 104140"/>
                <a:gd name="connsiteY9" fmla="*/ 99060 h 166370"/>
                <a:gd name="connsiteX10" fmla="*/ 60960 w 104140"/>
                <a:gd name="connsiteY10" fmla="*/ 68580 h 166370"/>
                <a:gd name="connsiteX11" fmla="*/ 22860 w 104140"/>
                <a:gd name="connsiteY11" fmla="*/ 109220 h 166370"/>
                <a:gd name="connsiteX12" fmla="*/ 22860 w 104140"/>
                <a:gd name="connsiteY12" fmla="*/ 165100 h 166370"/>
                <a:gd name="connsiteX13" fmla="*/ 1270 w 104140"/>
                <a:gd name="connsiteY13" fmla="*/ 165100 h 166370"/>
                <a:gd name="connsiteX14" fmla="*/ 1270 w 104140"/>
                <a:gd name="connsiteY14" fmla="*/ 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40" h="166370">
                  <a:moveTo>
                    <a:pt x="0" y="1270"/>
                  </a:moveTo>
                  <a:lnTo>
                    <a:pt x="21590" y="1270"/>
                  </a:lnTo>
                  <a:lnTo>
                    <a:pt x="21590" y="64770"/>
                  </a:lnTo>
                  <a:cubicBezTo>
                    <a:pt x="21590" y="69850"/>
                    <a:pt x="21590" y="74930"/>
                    <a:pt x="21590" y="76200"/>
                  </a:cubicBezTo>
                  <a:lnTo>
                    <a:pt x="21590" y="76200"/>
                  </a:lnTo>
                  <a:cubicBezTo>
                    <a:pt x="26670" y="66040"/>
                    <a:pt x="40640" y="48260"/>
                    <a:pt x="64770" y="48260"/>
                  </a:cubicBezTo>
                  <a:cubicBezTo>
                    <a:pt x="88900" y="48260"/>
                    <a:pt x="104140" y="64770"/>
                    <a:pt x="104140" y="93980"/>
                  </a:cubicBezTo>
                  <a:lnTo>
                    <a:pt x="104140" y="166370"/>
                  </a:lnTo>
                  <a:lnTo>
                    <a:pt x="82550" y="166370"/>
                  </a:lnTo>
                  <a:lnTo>
                    <a:pt x="82550" y="99060"/>
                  </a:lnTo>
                  <a:cubicBezTo>
                    <a:pt x="82550" y="83820"/>
                    <a:pt x="80010" y="68580"/>
                    <a:pt x="60960" y="68580"/>
                  </a:cubicBezTo>
                  <a:cubicBezTo>
                    <a:pt x="41910" y="68580"/>
                    <a:pt x="22860" y="86360"/>
                    <a:pt x="22860" y="109220"/>
                  </a:cubicBezTo>
                  <a:lnTo>
                    <a:pt x="22860" y="165100"/>
                  </a:lnTo>
                  <a:lnTo>
                    <a:pt x="1270" y="16510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5763F08B-4188-7BF2-24F2-A8EE94DDBFFA}"/>
                </a:ext>
              </a:extLst>
            </p:cNvPr>
            <p:cNvSpPr/>
            <p:nvPr/>
          </p:nvSpPr>
          <p:spPr>
            <a:xfrm>
              <a:off x="1570989" y="261492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5880 w 107950"/>
                <a:gd name="connsiteY10" fmla="*/ 16510 h 119380"/>
                <a:gd name="connsiteX11" fmla="*/ 22860 w 107950"/>
                <a:gd name="connsiteY11" fmla="*/ 48260 h 119380"/>
                <a:gd name="connsiteX12" fmla="*/ 87630 w 107950"/>
                <a:gd name="connsiteY12" fmla="*/ 48260 h 119380"/>
                <a:gd name="connsiteX13" fmla="*/ 5715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97342713-7359-3A31-33D8-14FD81C9DE1D}"/>
                </a:ext>
              </a:extLst>
            </p:cNvPr>
            <p:cNvSpPr/>
            <p:nvPr/>
          </p:nvSpPr>
          <p:spPr>
            <a:xfrm>
              <a:off x="1703070" y="2612389"/>
              <a:ext cx="93979" cy="119380"/>
            </a:xfrm>
            <a:custGeom>
              <a:avLst/>
              <a:gdLst>
                <a:gd name="connsiteX0" fmla="*/ 5080 w 93979"/>
                <a:gd name="connsiteY0" fmla="*/ 8890 h 119380"/>
                <a:gd name="connsiteX1" fmla="*/ 45720 w 93979"/>
                <a:gd name="connsiteY1" fmla="*/ 0 h 119380"/>
                <a:gd name="connsiteX2" fmla="*/ 93980 w 93979"/>
                <a:gd name="connsiteY2" fmla="*/ 44450 h 119380"/>
                <a:gd name="connsiteX3" fmla="*/ 93980 w 93979"/>
                <a:gd name="connsiteY3" fmla="*/ 116840 h 119380"/>
                <a:gd name="connsiteX4" fmla="*/ 74930 w 93979"/>
                <a:gd name="connsiteY4" fmla="*/ 116840 h 119380"/>
                <a:gd name="connsiteX5" fmla="*/ 74930 w 93979"/>
                <a:gd name="connsiteY5" fmla="*/ 102870 h 119380"/>
                <a:gd name="connsiteX6" fmla="*/ 74930 w 93979"/>
                <a:gd name="connsiteY6" fmla="*/ 93980 h 119380"/>
                <a:gd name="connsiteX7" fmla="*/ 74930 w 93979"/>
                <a:gd name="connsiteY7" fmla="*/ 93980 h 119380"/>
                <a:gd name="connsiteX8" fmla="*/ 35560 w 93979"/>
                <a:gd name="connsiteY8" fmla="*/ 119380 h 119380"/>
                <a:gd name="connsiteX9" fmla="*/ 0 w 93979"/>
                <a:gd name="connsiteY9" fmla="*/ 86360 h 119380"/>
                <a:gd name="connsiteX10" fmla="*/ 74930 w 93979"/>
                <a:gd name="connsiteY10" fmla="*/ 50800 h 119380"/>
                <a:gd name="connsiteX11" fmla="*/ 74930 w 93979"/>
                <a:gd name="connsiteY11" fmla="*/ 44450 h 119380"/>
                <a:gd name="connsiteX12" fmla="*/ 44450 w 93979"/>
                <a:gd name="connsiteY12" fmla="*/ 17780 h 119380"/>
                <a:gd name="connsiteX13" fmla="*/ 7620 w 93979"/>
                <a:gd name="connsiteY13" fmla="*/ 27940 h 119380"/>
                <a:gd name="connsiteX14" fmla="*/ 7620 w 93979"/>
                <a:gd name="connsiteY14" fmla="*/ 8890 h 119380"/>
                <a:gd name="connsiteX15" fmla="*/ 71120 w 93979"/>
                <a:gd name="connsiteY15" fmla="*/ 67310 h 119380"/>
                <a:gd name="connsiteX16" fmla="*/ 17780 w 93979"/>
                <a:gd name="connsiteY16" fmla="*/ 86360 h 119380"/>
                <a:gd name="connsiteX17" fmla="*/ 36830 w 93979"/>
                <a:gd name="connsiteY17" fmla="*/ 104140 h 119380"/>
                <a:gd name="connsiteX18" fmla="*/ 71120 w 93979"/>
                <a:gd name="connsiteY18" fmla="*/ 673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80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1120" y="67310"/>
                  </a:moveTo>
                  <a:cubicBezTo>
                    <a:pt x="34290" y="60960"/>
                    <a:pt x="17780" y="71120"/>
                    <a:pt x="17780" y="86360"/>
                  </a:cubicBezTo>
                  <a:cubicBezTo>
                    <a:pt x="17780" y="101600"/>
                    <a:pt x="25400" y="104140"/>
                    <a:pt x="36830" y="104140"/>
                  </a:cubicBezTo>
                  <a:cubicBezTo>
                    <a:pt x="55880" y="104140"/>
                    <a:pt x="71120" y="85090"/>
                    <a:pt x="7112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F5C088DE-3F3D-C58E-52CA-7F77EC6BC02F}"/>
                </a:ext>
              </a:extLst>
            </p:cNvPr>
            <p:cNvSpPr/>
            <p:nvPr/>
          </p:nvSpPr>
          <p:spPr>
            <a:xfrm>
              <a:off x="1822450" y="2565400"/>
              <a:ext cx="113029" cy="166370"/>
            </a:xfrm>
            <a:custGeom>
              <a:avLst/>
              <a:gdLst>
                <a:gd name="connsiteX0" fmla="*/ 113030 w 113029"/>
                <a:gd name="connsiteY0" fmla="*/ 165100 h 166370"/>
                <a:gd name="connsiteX1" fmla="*/ 93980 w 113029"/>
                <a:gd name="connsiteY1" fmla="*/ 165100 h 166370"/>
                <a:gd name="connsiteX2" fmla="*/ 93980 w 113029"/>
                <a:gd name="connsiteY2" fmla="*/ 151130 h 166370"/>
                <a:gd name="connsiteX3" fmla="*/ 93980 w 113029"/>
                <a:gd name="connsiteY3" fmla="*/ 142240 h 166370"/>
                <a:gd name="connsiteX4" fmla="*/ 93980 w 113029"/>
                <a:gd name="connsiteY4" fmla="*/ 142240 h 166370"/>
                <a:gd name="connsiteX5" fmla="*/ 53340 w 113029"/>
                <a:gd name="connsiteY5" fmla="*/ 166370 h 166370"/>
                <a:gd name="connsiteX6" fmla="*/ 0 w 113029"/>
                <a:gd name="connsiteY6" fmla="*/ 106680 h 166370"/>
                <a:gd name="connsiteX7" fmla="*/ 52070 w 113029"/>
                <a:gd name="connsiteY7" fmla="*/ 46990 h 166370"/>
                <a:gd name="connsiteX8" fmla="*/ 91440 w 113029"/>
                <a:gd name="connsiteY8" fmla="*/ 67310 h 166370"/>
                <a:gd name="connsiteX9" fmla="*/ 91440 w 113029"/>
                <a:gd name="connsiteY9" fmla="*/ 67310 h 166370"/>
                <a:gd name="connsiteX10" fmla="*/ 91440 w 113029"/>
                <a:gd name="connsiteY10" fmla="*/ 58420 h 166370"/>
                <a:gd name="connsiteX11" fmla="*/ 91440 w 113029"/>
                <a:gd name="connsiteY11" fmla="*/ 0 h 166370"/>
                <a:gd name="connsiteX12" fmla="*/ 113030 w 113029"/>
                <a:gd name="connsiteY12" fmla="*/ 0 h 166370"/>
                <a:gd name="connsiteX13" fmla="*/ 113030 w 113029"/>
                <a:gd name="connsiteY13" fmla="*/ 165100 h 166370"/>
                <a:gd name="connsiteX14" fmla="*/ 20320 w 113029"/>
                <a:gd name="connsiteY14" fmla="*/ 107950 h 166370"/>
                <a:gd name="connsiteX15" fmla="*/ 55880 w 113029"/>
                <a:gd name="connsiteY15" fmla="*/ 149860 h 166370"/>
                <a:gd name="connsiteX16" fmla="*/ 91440 w 113029"/>
                <a:gd name="connsiteY16" fmla="*/ 107950 h 166370"/>
                <a:gd name="connsiteX17" fmla="*/ 55880 w 113029"/>
                <a:gd name="connsiteY17" fmla="*/ 66040 h 166370"/>
                <a:gd name="connsiteX18" fmla="*/ 20320 w 113029"/>
                <a:gd name="connsiteY18" fmla="*/ 10795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29" h="166370">
                  <a:moveTo>
                    <a:pt x="113030" y="165100"/>
                  </a:moveTo>
                  <a:lnTo>
                    <a:pt x="93980" y="165100"/>
                  </a:lnTo>
                  <a:lnTo>
                    <a:pt x="93980" y="151130"/>
                  </a:lnTo>
                  <a:cubicBezTo>
                    <a:pt x="93980" y="146050"/>
                    <a:pt x="93980" y="142240"/>
                    <a:pt x="93980" y="142240"/>
                  </a:cubicBezTo>
                  <a:lnTo>
                    <a:pt x="93980" y="142240"/>
                  </a:lnTo>
                  <a:cubicBezTo>
                    <a:pt x="87630" y="154940"/>
                    <a:pt x="72390" y="166370"/>
                    <a:pt x="53340" y="166370"/>
                  </a:cubicBezTo>
                  <a:cubicBezTo>
                    <a:pt x="22860" y="166370"/>
                    <a:pt x="0" y="142240"/>
                    <a:pt x="0" y="106680"/>
                  </a:cubicBezTo>
                  <a:cubicBezTo>
                    <a:pt x="0" y="71120"/>
                    <a:pt x="22860" y="46990"/>
                    <a:pt x="52070" y="46990"/>
                  </a:cubicBezTo>
                  <a:cubicBezTo>
                    <a:pt x="81280" y="46990"/>
                    <a:pt x="85090" y="57150"/>
                    <a:pt x="91440" y="67310"/>
                  </a:cubicBezTo>
                  <a:lnTo>
                    <a:pt x="91440" y="67310"/>
                  </a:lnTo>
                  <a:cubicBezTo>
                    <a:pt x="91440" y="67310"/>
                    <a:pt x="91440" y="63500"/>
                    <a:pt x="91440" y="58420"/>
                  </a:cubicBezTo>
                  <a:lnTo>
                    <a:pt x="91440" y="0"/>
                  </a:lnTo>
                  <a:lnTo>
                    <a:pt x="113030" y="0"/>
                  </a:lnTo>
                  <a:lnTo>
                    <a:pt x="113030" y="165100"/>
                  </a:lnTo>
                  <a:close/>
                  <a:moveTo>
                    <a:pt x="20320" y="107950"/>
                  </a:moveTo>
                  <a:cubicBezTo>
                    <a:pt x="20320" y="132080"/>
                    <a:pt x="34290" y="149860"/>
                    <a:pt x="55880" y="149860"/>
                  </a:cubicBezTo>
                  <a:cubicBezTo>
                    <a:pt x="77470" y="149860"/>
                    <a:pt x="91440" y="137160"/>
                    <a:pt x="91440" y="107950"/>
                  </a:cubicBezTo>
                  <a:cubicBezTo>
                    <a:pt x="91440" y="78740"/>
                    <a:pt x="72390" y="66040"/>
                    <a:pt x="55880" y="66040"/>
                  </a:cubicBezTo>
                  <a:cubicBezTo>
                    <a:pt x="39370" y="66040"/>
                    <a:pt x="20320" y="82550"/>
                    <a:pt x="2032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7D48D673-A504-02C5-5A0B-F2A773E4D606}"/>
                </a:ext>
              </a:extLst>
            </p:cNvPr>
            <p:cNvSpPr/>
            <p:nvPr/>
          </p:nvSpPr>
          <p:spPr>
            <a:xfrm>
              <a:off x="2019300" y="2565400"/>
              <a:ext cx="121920" cy="165100"/>
            </a:xfrm>
            <a:custGeom>
              <a:avLst/>
              <a:gdLst>
                <a:gd name="connsiteX0" fmla="*/ 71120 w 121920"/>
                <a:gd name="connsiteY0" fmla="*/ 19050 h 165100"/>
                <a:gd name="connsiteX1" fmla="*/ 71120 w 121920"/>
                <a:gd name="connsiteY1" fmla="*/ 165100 h 165100"/>
                <a:gd name="connsiteX2" fmla="*/ 49530 w 121920"/>
                <a:gd name="connsiteY2" fmla="*/ 165100 h 165100"/>
                <a:gd name="connsiteX3" fmla="*/ 49530 w 121920"/>
                <a:gd name="connsiteY3" fmla="*/ 19050 h 165100"/>
                <a:gd name="connsiteX4" fmla="*/ 0 w 121920"/>
                <a:gd name="connsiteY4" fmla="*/ 19050 h 165100"/>
                <a:gd name="connsiteX5" fmla="*/ 0 w 121920"/>
                <a:gd name="connsiteY5" fmla="*/ 0 h 165100"/>
                <a:gd name="connsiteX6" fmla="*/ 121920 w 121920"/>
                <a:gd name="connsiteY6" fmla="*/ 0 h 165100"/>
                <a:gd name="connsiteX7" fmla="*/ 121920 w 121920"/>
                <a:gd name="connsiteY7" fmla="*/ 19050 h 165100"/>
                <a:gd name="connsiteX8" fmla="*/ 71120 w 121920"/>
                <a:gd name="connsiteY8" fmla="*/ 1905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920" h="165100">
                  <a:moveTo>
                    <a:pt x="71120" y="19050"/>
                  </a:moveTo>
                  <a:lnTo>
                    <a:pt x="71120" y="165100"/>
                  </a:lnTo>
                  <a:lnTo>
                    <a:pt x="49530" y="165100"/>
                  </a:lnTo>
                  <a:lnTo>
                    <a:pt x="49530" y="19050"/>
                  </a:lnTo>
                  <a:lnTo>
                    <a:pt x="0" y="19050"/>
                  </a:lnTo>
                  <a:lnTo>
                    <a:pt x="0" y="0"/>
                  </a:lnTo>
                  <a:lnTo>
                    <a:pt x="121920" y="0"/>
                  </a:lnTo>
                  <a:lnTo>
                    <a:pt x="121920" y="19050"/>
                  </a:lnTo>
                  <a:lnTo>
                    <a:pt x="71120" y="190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E0B82F80-7298-8106-F233-E380225368C2}"/>
                </a:ext>
              </a:extLst>
            </p:cNvPr>
            <p:cNvSpPr/>
            <p:nvPr/>
          </p:nvSpPr>
          <p:spPr>
            <a:xfrm>
              <a:off x="2147570" y="2614929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C3F94058-9210-9210-AB63-26BC286EAE63}"/>
                </a:ext>
              </a:extLst>
            </p:cNvPr>
            <p:cNvSpPr/>
            <p:nvPr/>
          </p:nvSpPr>
          <p:spPr>
            <a:xfrm>
              <a:off x="2225039" y="2612389"/>
              <a:ext cx="93980" cy="119380"/>
            </a:xfrm>
            <a:custGeom>
              <a:avLst/>
              <a:gdLst>
                <a:gd name="connsiteX0" fmla="*/ 5080 w 93980"/>
                <a:gd name="connsiteY0" fmla="*/ 8890 h 119380"/>
                <a:gd name="connsiteX1" fmla="*/ 45720 w 93980"/>
                <a:gd name="connsiteY1" fmla="*/ 0 h 119380"/>
                <a:gd name="connsiteX2" fmla="*/ 93980 w 93980"/>
                <a:gd name="connsiteY2" fmla="*/ 44450 h 119380"/>
                <a:gd name="connsiteX3" fmla="*/ 93980 w 93980"/>
                <a:gd name="connsiteY3" fmla="*/ 116840 h 119380"/>
                <a:gd name="connsiteX4" fmla="*/ 74930 w 93980"/>
                <a:gd name="connsiteY4" fmla="*/ 116840 h 119380"/>
                <a:gd name="connsiteX5" fmla="*/ 74930 w 93980"/>
                <a:gd name="connsiteY5" fmla="*/ 102870 h 119380"/>
                <a:gd name="connsiteX6" fmla="*/ 74930 w 93980"/>
                <a:gd name="connsiteY6" fmla="*/ 93980 h 119380"/>
                <a:gd name="connsiteX7" fmla="*/ 74930 w 93980"/>
                <a:gd name="connsiteY7" fmla="*/ 93980 h 119380"/>
                <a:gd name="connsiteX8" fmla="*/ 35560 w 93980"/>
                <a:gd name="connsiteY8" fmla="*/ 119380 h 119380"/>
                <a:gd name="connsiteX9" fmla="*/ 0 w 93980"/>
                <a:gd name="connsiteY9" fmla="*/ 86360 h 119380"/>
                <a:gd name="connsiteX10" fmla="*/ 74930 w 93980"/>
                <a:gd name="connsiteY10" fmla="*/ 50800 h 119380"/>
                <a:gd name="connsiteX11" fmla="*/ 74930 w 93980"/>
                <a:gd name="connsiteY11" fmla="*/ 44450 h 119380"/>
                <a:gd name="connsiteX12" fmla="*/ 44450 w 93980"/>
                <a:gd name="connsiteY12" fmla="*/ 17780 h 119380"/>
                <a:gd name="connsiteX13" fmla="*/ 7620 w 93980"/>
                <a:gd name="connsiteY13" fmla="*/ 27940 h 119380"/>
                <a:gd name="connsiteX14" fmla="*/ 7620 w 93980"/>
                <a:gd name="connsiteY14" fmla="*/ 8890 h 119380"/>
                <a:gd name="connsiteX15" fmla="*/ 72390 w 93980"/>
                <a:gd name="connsiteY15" fmla="*/ 67310 h 119380"/>
                <a:gd name="connsiteX16" fmla="*/ 19050 w 93980"/>
                <a:gd name="connsiteY16" fmla="*/ 86360 h 119380"/>
                <a:gd name="connsiteX17" fmla="*/ 38100 w 93980"/>
                <a:gd name="connsiteY17" fmla="*/ 104140 h 119380"/>
                <a:gd name="connsiteX18" fmla="*/ 72390 w 93980"/>
                <a:gd name="connsiteY18" fmla="*/ 673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80" h="119380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7310"/>
                  </a:moveTo>
                  <a:cubicBezTo>
                    <a:pt x="35560" y="60960"/>
                    <a:pt x="19050" y="71120"/>
                    <a:pt x="19050" y="86360"/>
                  </a:cubicBezTo>
                  <a:cubicBezTo>
                    <a:pt x="19050" y="101600"/>
                    <a:pt x="26670" y="104140"/>
                    <a:pt x="38100" y="104140"/>
                  </a:cubicBezTo>
                  <a:cubicBezTo>
                    <a:pt x="57150" y="104140"/>
                    <a:pt x="72390" y="85090"/>
                    <a:pt x="723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9270B8C8-25A7-09A1-8BA2-EE0848870D4E}"/>
                </a:ext>
              </a:extLst>
            </p:cNvPr>
            <p:cNvSpPr/>
            <p:nvPr/>
          </p:nvSpPr>
          <p:spPr>
            <a:xfrm>
              <a:off x="2353310" y="2613660"/>
              <a:ext cx="102869" cy="118110"/>
            </a:xfrm>
            <a:custGeom>
              <a:avLst/>
              <a:gdLst>
                <a:gd name="connsiteX0" fmla="*/ 20320 w 102869"/>
                <a:gd name="connsiteY0" fmla="*/ 2540 h 118110"/>
                <a:gd name="connsiteX1" fmla="*/ 20320 w 102869"/>
                <a:gd name="connsiteY1" fmla="*/ 19050 h 118110"/>
                <a:gd name="connsiteX2" fmla="*/ 20320 w 102869"/>
                <a:gd name="connsiteY2" fmla="*/ 27940 h 118110"/>
                <a:gd name="connsiteX3" fmla="*/ 20320 w 102869"/>
                <a:gd name="connsiteY3" fmla="*/ 27940 h 118110"/>
                <a:gd name="connsiteX4" fmla="*/ 63500 w 102869"/>
                <a:gd name="connsiteY4" fmla="*/ 0 h 118110"/>
                <a:gd name="connsiteX5" fmla="*/ 102870 w 102869"/>
                <a:gd name="connsiteY5" fmla="*/ 45720 h 118110"/>
                <a:gd name="connsiteX6" fmla="*/ 102870 w 102869"/>
                <a:gd name="connsiteY6" fmla="*/ 118110 h 118110"/>
                <a:gd name="connsiteX7" fmla="*/ 81280 w 102869"/>
                <a:gd name="connsiteY7" fmla="*/ 118110 h 118110"/>
                <a:gd name="connsiteX8" fmla="*/ 81280 w 102869"/>
                <a:gd name="connsiteY8" fmla="*/ 50800 h 118110"/>
                <a:gd name="connsiteX9" fmla="*/ 59690 w 102869"/>
                <a:gd name="connsiteY9" fmla="*/ 20320 h 118110"/>
                <a:gd name="connsiteX10" fmla="*/ 21590 w 102869"/>
                <a:gd name="connsiteY10" fmla="*/ 60960 h 118110"/>
                <a:gd name="connsiteX11" fmla="*/ 21590 w 102869"/>
                <a:gd name="connsiteY11" fmla="*/ 116840 h 118110"/>
                <a:gd name="connsiteX12" fmla="*/ 0 w 102869"/>
                <a:gd name="connsiteY12" fmla="*/ 116840 h 118110"/>
                <a:gd name="connsiteX13" fmla="*/ 0 w 102869"/>
                <a:gd name="connsiteY13" fmla="*/ 2540 h 118110"/>
                <a:gd name="connsiteX14" fmla="*/ 20320 w 102869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B71ADB66-9B2D-7FBE-9F22-F033CCBF8FE3}"/>
                </a:ext>
              </a:extLst>
            </p:cNvPr>
            <p:cNvSpPr/>
            <p:nvPr/>
          </p:nvSpPr>
          <p:spPr>
            <a:xfrm>
              <a:off x="2484120" y="2613660"/>
              <a:ext cx="78739" cy="119379"/>
            </a:xfrm>
            <a:custGeom>
              <a:avLst/>
              <a:gdLst>
                <a:gd name="connsiteX0" fmla="*/ 34290 w 78739"/>
                <a:gd name="connsiteY0" fmla="*/ 67310 h 119379"/>
                <a:gd name="connsiteX1" fmla="*/ 0 w 78739"/>
                <a:gd name="connsiteY1" fmla="*/ 31750 h 119379"/>
                <a:gd name="connsiteX2" fmla="*/ 40640 w 78739"/>
                <a:gd name="connsiteY2" fmla="*/ 0 h 119379"/>
                <a:gd name="connsiteX3" fmla="*/ 72390 w 78739"/>
                <a:gd name="connsiteY3" fmla="*/ 6350 h 119379"/>
                <a:gd name="connsiteX4" fmla="*/ 72390 w 78739"/>
                <a:gd name="connsiteY4" fmla="*/ 25400 h 119379"/>
                <a:gd name="connsiteX5" fmla="*/ 41910 w 78739"/>
                <a:gd name="connsiteY5" fmla="*/ 17780 h 119379"/>
                <a:gd name="connsiteX6" fmla="*/ 19050 w 78739"/>
                <a:gd name="connsiteY6" fmla="*/ 33020 h 119379"/>
                <a:gd name="connsiteX7" fmla="*/ 43180 w 78739"/>
                <a:gd name="connsiteY7" fmla="*/ 52070 h 119379"/>
                <a:gd name="connsiteX8" fmla="*/ 78740 w 78739"/>
                <a:gd name="connsiteY8" fmla="*/ 87630 h 119379"/>
                <a:gd name="connsiteX9" fmla="*/ 36830 w 78739"/>
                <a:gd name="connsiteY9" fmla="*/ 119380 h 119379"/>
                <a:gd name="connsiteX10" fmla="*/ 0 w 78739"/>
                <a:gd name="connsiteY10" fmla="*/ 111760 h 119379"/>
                <a:gd name="connsiteX11" fmla="*/ 0 w 78739"/>
                <a:gd name="connsiteY11" fmla="*/ 92710 h 119379"/>
                <a:gd name="connsiteX12" fmla="*/ 36830 w 78739"/>
                <a:gd name="connsiteY12" fmla="*/ 101600 h 119379"/>
                <a:gd name="connsiteX13" fmla="*/ 59690 w 78739"/>
                <a:gd name="connsiteY13" fmla="*/ 86360 h 119379"/>
                <a:gd name="connsiteX14" fmla="*/ 34290 w 78739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FB1DCD2D-31A4-C1F0-A568-FFD77DF163F6}"/>
                </a:ext>
              </a:extLst>
            </p:cNvPr>
            <p:cNvSpPr/>
            <p:nvPr/>
          </p:nvSpPr>
          <p:spPr>
            <a:xfrm>
              <a:off x="2589529" y="257047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4130 w 25400"/>
                <a:gd name="connsiteY5" fmla="*/ 45720 h 160020"/>
                <a:gd name="connsiteX6" fmla="*/ 24130 w 25400"/>
                <a:gd name="connsiteY6" fmla="*/ 160020 h 160020"/>
                <a:gd name="connsiteX7" fmla="*/ 2540 w 25400"/>
                <a:gd name="connsiteY7" fmla="*/ 160020 h 160020"/>
                <a:gd name="connsiteX8" fmla="*/ 2540 w 25400"/>
                <a:gd name="connsiteY8" fmla="*/ 45720 h 160020"/>
                <a:gd name="connsiteX9" fmla="*/ 2413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63A89AFB-977C-F6CE-0DE4-FAD8E7D5BEF9}"/>
                </a:ext>
              </a:extLst>
            </p:cNvPr>
            <p:cNvSpPr/>
            <p:nvPr/>
          </p:nvSpPr>
          <p:spPr>
            <a:xfrm>
              <a:off x="2635250" y="2581910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4E2924DF-B6CE-A3CB-8962-410E71A25590}"/>
                </a:ext>
              </a:extLst>
            </p:cNvPr>
            <p:cNvSpPr/>
            <p:nvPr/>
          </p:nvSpPr>
          <p:spPr>
            <a:xfrm>
              <a:off x="2795270" y="257047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4130 w 25400"/>
                <a:gd name="connsiteY5" fmla="*/ 45720 h 160020"/>
                <a:gd name="connsiteX6" fmla="*/ 24130 w 25400"/>
                <a:gd name="connsiteY6" fmla="*/ 160020 h 160020"/>
                <a:gd name="connsiteX7" fmla="*/ 2540 w 25400"/>
                <a:gd name="connsiteY7" fmla="*/ 160020 h 160020"/>
                <a:gd name="connsiteX8" fmla="*/ 2540 w 25400"/>
                <a:gd name="connsiteY8" fmla="*/ 45720 h 160020"/>
                <a:gd name="connsiteX9" fmla="*/ 2413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D84EC4C3-4AAE-E175-6D4A-6F01131FD1C7}"/>
                </a:ext>
              </a:extLst>
            </p:cNvPr>
            <p:cNvSpPr/>
            <p:nvPr/>
          </p:nvSpPr>
          <p:spPr>
            <a:xfrm>
              <a:off x="2849879" y="2613660"/>
              <a:ext cx="78740" cy="119379"/>
            </a:xfrm>
            <a:custGeom>
              <a:avLst/>
              <a:gdLst>
                <a:gd name="connsiteX0" fmla="*/ 34290 w 78740"/>
                <a:gd name="connsiteY0" fmla="*/ 67310 h 119379"/>
                <a:gd name="connsiteX1" fmla="*/ 0 w 78740"/>
                <a:gd name="connsiteY1" fmla="*/ 31750 h 119379"/>
                <a:gd name="connsiteX2" fmla="*/ 40640 w 78740"/>
                <a:gd name="connsiteY2" fmla="*/ 0 h 119379"/>
                <a:gd name="connsiteX3" fmla="*/ 72390 w 78740"/>
                <a:gd name="connsiteY3" fmla="*/ 6350 h 119379"/>
                <a:gd name="connsiteX4" fmla="*/ 72390 w 78740"/>
                <a:gd name="connsiteY4" fmla="*/ 25400 h 119379"/>
                <a:gd name="connsiteX5" fmla="*/ 41910 w 78740"/>
                <a:gd name="connsiteY5" fmla="*/ 17780 h 119379"/>
                <a:gd name="connsiteX6" fmla="*/ 19050 w 78740"/>
                <a:gd name="connsiteY6" fmla="*/ 33020 h 119379"/>
                <a:gd name="connsiteX7" fmla="*/ 43180 w 78740"/>
                <a:gd name="connsiteY7" fmla="*/ 52070 h 119379"/>
                <a:gd name="connsiteX8" fmla="*/ 78740 w 78740"/>
                <a:gd name="connsiteY8" fmla="*/ 87630 h 119379"/>
                <a:gd name="connsiteX9" fmla="*/ 36830 w 78740"/>
                <a:gd name="connsiteY9" fmla="*/ 119380 h 119379"/>
                <a:gd name="connsiteX10" fmla="*/ 0 w 78740"/>
                <a:gd name="connsiteY10" fmla="*/ 111760 h 119379"/>
                <a:gd name="connsiteX11" fmla="*/ 0 w 78740"/>
                <a:gd name="connsiteY11" fmla="*/ 92710 h 119379"/>
                <a:gd name="connsiteX12" fmla="*/ 36830 w 78740"/>
                <a:gd name="connsiteY12" fmla="*/ 101600 h 119379"/>
                <a:gd name="connsiteX13" fmla="*/ 59690 w 78740"/>
                <a:gd name="connsiteY13" fmla="*/ 86360 h 119379"/>
                <a:gd name="connsiteX14" fmla="*/ 34290 w 78740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F0B3FEFB-C47E-095F-F78E-591872C14950}"/>
                </a:ext>
              </a:extLst>
            </p:cNvPr>
            <p:cNvSpPr/>
            <p:nvPr/>
          </p:nvSpPr>
          <p:spPr>
            <a:xfrm>
              <a:off x="3011170" y="2612389"/>
              <a:ext cx="93979" cy="119380"/>
            </a:xfrm>
            <a:custGeom>
              <a:avLst/>
              <a:gdLst>
                <a:gd name="connsiteX0" fmla="*/ 5080 w 93979"/>
                <a:gd name="connsiteY0" fmla="*/ 8890 h 119380"/>
                <a:gd name="connsiteX1" fmla="*/ 45720 w 93979"/>
                <a:gd name="connsiteY1" fmla="*/ 0 h 119380"/>
                <a:gd name="connsiteX2" fmla="*/ 93980 w 93979"/>
                <a:gd name="connsiteY2" fmla="*/ 44450 h 119380"/>
                <a:gd name="connsiteX3" fmla="*/ 93980 w 93979"/>
                <a:gd name="connsiteY3" fmla="*/ 116840 h 119380"/>
                <a:gd name="connsiteX4" fmla="*/ 74930 w 93979"/>
                <a:gd name="connsiteY4" fmla="*/ 116840 h 119380"/>
                <a:gd name="connsiteX5" fmla="*/ 74930 w 93979"/>
                <a:gd name="connsiteY5" fmla="*/ 102870 h 119380"/>
                <a:gd name="connsiteX6" fmla="*/ 74930 w 93979"/>
                <a:gd name="connsiteY6" fmla="*/ 93980 h 119380"/>
                <a:gd name="connsiteX7" fmla="*/ 74930 w 93979"/>
                <a:gd name="connsiteY7" fmla="*/ 93980 h 119380"/>
                <a:gd name="connsiteX8" fmla="*/ 35560 w 93979"/>
                <a:gd name="connsiteY8" fmla="*/ 119380 h 119380"/>
                <a:gd name="connsiteX9" fmla="*/ 0 w 93979"/>
                <a:gd name="connsiteY9" fmla="*/ 86360 h 119380"/>
                <a:gd name="connsiteX10" fmla="*/ 74930 w 93979"/>
                <a:gd name="connsiteY10" fmla="*/ 50800 h 119380"/>
                <a:gd name="connsiteX11" fmla="*/ 74930 w 93979"/>
                <a:gd name="connsiteY11" fmla="*/ 44450 h 119380"/>
                <a:gd name="connsiteX12" fmla="*/ 44450 w 93979"/>
                <a:gd name="connsiteY12" fmla="*/ 17780 h 119380"/>
                <a:gd name="connsiteX13" fmla="*/ 7620 w 93979"/>
                <a:gd name="connsiteY13" fmla="*/ 27940 h 119380"/>
                <a:gd name="connsiteX14" fmla="*/ 7620 w 93979"/>
                <a:gd name="connsiteY14" fmla="*/ 8890 h 119380"/>
                <a:gd name="connsiteX15" fmla="*/ 72390 w 93979"/>
                <a:gd name="connsiteY15" fmla="*/ 67310 h 119380"/>
                <a:gd name="connsiteX16" fmla="*/ 19050 w 93979"/>
                <a:gd name="connsiteY16" fmla="*/ 86360 h 119380"/>
                <a:gd name="connsiteX17" fmla="*/ 38100 w 93979"/>
                <a:gd name="connsiteY17" fmla="*/ 104140 h 119380"/>
                <a:gd name="connsiteX18" fmla="*/ 72390 w 93979"/>
                <a:gd name="connsiteY18" fmla="*/ 673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80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7310"/>
                  </a:moveTo>
                  <a:cubicBezTo>
                    <a:pt x="35560" y="60960"/>
                    <a:pt x="19050" y="71120"/>
                    <a:pt x="19050" y="86360"/>
                  </a:cubicBezTo>
                  <a:cubicBezTo>
                    <a:pt x="19050" y="101600"/>
                    <a:pt x="26670" y="104140"/>
                    <a:pt x="38100" y="104140"/>
                  </a:cubicBezTo>
                  <a:cubicBezTo>
                    <a:pt x="57150" y="104140"/>
                    <a:pt x="72390" y="85090"/>
                    <a:pt x="723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B8E2B3DA-9DD9-91F0-E7A4-8CED59D55C64}"/>
                </a:ext>
              </a:extLst>
            </p:cNvPr>
            <p:cNvSpPr/>
            <p:nvPr/>
          </p:nvSpPr>
          <p:spPr>
            <a:xfrm>
              <a:off x="3201670" y="2613660"/>
              <a:ext cx="113029" cy="166369"/>
            </a:xfrm>
            <a:custGeom>
              <a:avLst/>
              <a:gdLst>
                <a:gd name="connsiteX0" fmla="*/ 0 w 113029"/>
                <a:gd name="connsiteY0" fmla="*/ 2540 h 166369"/>
                <a:gd name="connsiteX1" fmla="*/ 19050 w 113029"/>
                <a:gd name="connsiteY1" fmla="*/ 2540 h 166369"/>
                <a:gd name="connsiteX2" fmla="*/ 19050 w 113029"/>
                <a:gd name="connsiteY2" fmla="*/ 13970 h 166369"/>
                <a:gd name="connsiteX3" fmla="*/ 19050 w 113029"/>
                <a:gd name="connsiteY3" fmla="*/ 22860 h 166369"/>
                <a:gd name="connsiteX4" fmla="*/ 19050 w 113029"/>
                <a:gd name="connsiteY4" fmla="*/ 22860 h 166369"/>
                <a:gd name="connsiteX5" fmla="*/ 59690 w 113029"/>
                <a:gd name="connsiteY5" fmla="*/ 0 h 166369"/>
                <a:gd name="connsiteX6" fmla="*/ 113030 w 113029"/>
                <a:gd name="connsiteY6" fmla="*/ 59690 h 166369"/>
                <a:gd name="connsiteX7" fmla="*/ 60960 w 113029"/>
                <a:gd name="connsiteY7" fmla="*/ 119380 h 166369"/>
                <a:gd name="connsiteX8" fmla="*/ 21590 w 113029"/>
                <a:gd name="connsiteY8" fmla="*/ 96520 h 166369"/>
                <a:gd name="connsiteX9" fmla="*/ 21590 w 113029"/>
                <a:gd name="connsiteY9" fmla="*/ 96520 h 166369"/>
                <a:gd name="connsiteX10" fmla="*/ 21590 w 113029"/>
                <a:gd name="connsiteY10" fmla="*/ 105410 h 166369"/>
                <a:gd name="connsiteX11" fmla="*/ 21590 w 113029"/>
                <a:gd name="connsiteY11" fmla="*/ 166370 h 166369"/>
                <a:gd name="connsiteX12" fmla="*/ 0 w 113029"/>
                <a:gd name="connsiteY12" fmla="*/ 166370 h 166369"/>
                <a:gd name="connsiteX13" fmla="*/ 0 w 113029"/>
                <a:gd name="connsiteY13" fmla="*/ 1270 h 166369"/>
                <a:gd name="connsiteX14" fmla="*/ 93980 w 113029"/>
                <a:gd name="connsiteY14" fmla="*/ 59690 h 166369"/>
                <a:gd name="connsiteX15" fmla="*/ 58420 w 113029"/>
                <a:gd name="connsiteY15" fmla="*/ 17780 h 166369"/>
                <a:gd name="connsiteX16" fmla="*/ 22860 w 113029"/>
                <a:gd name="connsiteY16" fmla="*/ 59690 h 166369"/>
                <a:gd name="connsiteX17" fmla="*/ 58420 w 113029"/>
                <a:gd name="connsiteY17" fmla="*/ 101600 h 166369"/>
                <a:gd name="connsiteX18" fmla="*/ 93980 w 113029"/>
                <a:gd name="connsiteY18" fmla="*/ 5969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29" h="166369">
                  <a:moveTo>
                    <a:pt x="0" y="2540"/>
                  </a:moveTo>
                  <a:lnTo>
                    <a:pt x="19050" y="2540"/>
                  </a:lnTo>
                  <a:lnTo>
                    <a:pt x="19050" y="13970"/>
                  </a:lnTo>
                  <a:cubicBezTo>
                    <a:pt x="19050" y="19050"/>
                    <a:pt x="19050" y="22860"/>
                    <a:pt x="19050" y="22860"/>
                  </a:cubicBezTo>
                  <a:lnTo>
                    <a:pt x="19050" y="22860"/>
                  </a:lnTo>
                  <a:cubicBezTo>
                    <a:pt x="25400" y="11430"/>
                    <a:pt x="40640" y="0"/>
                    <a:pt x="59690" y="0"/>
                  </a:cubicBezTo>
                  <a:cubicBezTo>
                    <a:pt x="90170" y="0"/>
                    <a:pt x="113030" y="24130"/>
                    <a:pt x="113030" y="59690"/>
                  </a:cubicBezTo>
                  <a:cubicBezTo>
                    <a:pt x="113030" y="95250"/>
                    <a:pt x="90170" y="119380"/>
                    <a:pt x="60960" y="119380"/>
                  </a:cubicBezTo>
                  <a:cubicBezTo>
                    <a:pt x="31750" y="119380"/>
                    <a:pt x="27940" y="109220"/>
                    <a:pt x="21590" y="96520"/>
                  </a:cubicBezTo>
                  <a:lnTo>
                    <a:pt x="21590" y="96520"/>
                  </a:lnTo>
                  <a:cubicBezTo>
                    <a:pt x="21590" y="96520"/>
                    <a:pt x="21590" y="100330"/>
                    <a:pt x="21590" y="105410"/>
                  </a:cubicBezTo>
                  <a:lnTo>
                    <a:pt x="21590" y="166370"/>
                  </a:lnTo>
                  <a:lnTo>
                    <a:pt x="0" y="166370"/>
                  </a:lnTo>
                  <a:lnTo>
                    <a:pt x="0" y="1270"/>
                  </a:lnTo>
                  <a:close/>
                  <a:moveTo>
                    <a:pt x="93980" y="59690"/>
                  </a:moveTo>
                  <a:cubicBezTo>
                    <a:pt x="93980" y="35560"/>
                    <a:pt x="80010" y="17780"/>
                    <a:pt x="58420" y="17780"/>
                  </a:cubicBezTo>
                  <a:cubicBezTo>
                    <a:pt x="36830" y="17780"/>
                    <a:pt x="22860" y="30480"/>
                    <a:pt x="22860" y="59690"/>
                  </a:cubicBezTo>
                  <a:cubicBezTo>
                    <a:pt x="22860" y="88900"/>
                    <a:pt x="41910" y="101600"/>
                    <a:pt x="58420" y="101600"/>
                  </a:cubicBezTo>
                  <a:cubicBezTo>
                    <a:pt x="74930" y="101600"/>
                    <a:pt x="93980" y="83820"/>
                    <a:pt x="9398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B7EFE802-65B6-880E-AE56-D391EEA0A02B}"/>
                </a:ext>
              </a:extLst>
            </p:cNvPr>
            <p:cNvSpPr/>
            <p:nvPr/>
          </p:nvSpPr>
          <p:spPr>
            <a:xfrm>
              <a:off x="3342640" y="2614929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D3B56C21-A994-847C-66AC-C370A28C4091}"/>
                </a:ext>
              </a:extLst>
            </p:cNvPr>
            <p:cNvSpPr/>
            <p:nvPr/>
          </p:nvSpPr>
          <p:spPr>
            <a:xfrm>
              <a:off x="3422650" y="2613660"/>
              <a:ext cx="116840" cy="119379"/>
            </a:xfrm>
            <a:custGeom>
              <a:avLst/>
              <a:gdLst>
                <a:gd name="connsiteX0" fmla="*/ 116840 w 116840"/>
                <a:gd name="connsiteY0" fmla="*/ 59690 h 119379"/>
                <a:gd name="connsiteX1" fmla="*/ 58420 w 116840"/>
                <a:gd name="connsiteY1" fmla="*/ 119380 h 119379"/>
                <a:gd name="connsiteX2" fmla="*/ 0 w 116840"/>
                <a:gd name="connsiteY2" fmla="*/ 59690 h 119379"/>
                <a:gd name="connsiteX3" fmla="*/ 58420 w 116840"/>
                <a:gd name="connsiteY3" fmla="*/ 0 h 119379"/>
                <a:gd name="connsiteX4" fmla="*/ 116840 w 116840"/>
                <a:gd name="connsiteY4" fmla="*/ 59690 h 119379"/>
                <a:gd name="connsiteX5" fmla="*/ 95250 w 116840"/>
                <a:gd name="connsiteY5" fmla="*/ 59690 h 119379"/>
                <a:gd name="connsiteX6" fmla="*/ 57150 w 116840"/>
                <a:gd name="connsiteY6" fmla="*/ 17780 h 119379"/>
                <a:gd name="connsiteX7" fmla="*/ 19050 w 116840"/>
                <a:gd name="connsiteY7" fmla="*/ 59690 h 119379"/>
                <a:gd name="connsiteX8" fmla="*/ 57150 w 116840"/>
                <a:gd name="connsiteY8" fmla="*/ 101600 h 119379"/>
                <a:gd name="connsiteX9" fmla="*/ 95250 w 116840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5250" y="59690"/>
                  </a:moveTo>
                  <a:cubicBezTo>
                    <a:pt x="95250" y="35560"/>
                    <a:pt x="78740" y="17780"/>
                    <a:pt x="57150" y="17780"/>
                  </a:cubicBezTo>
                  <a:cubicBezTo>
                    <a:pt x="35560" y="17780"/>
                    <a:pt x="19050" y="34290"/>
                    <a:pt x="19050" y="59690"/>
                  </a:cubicBezTo>
                  <a:cubicBezTo>
                    <a:pt x="19050" y="85090"/>
                    <a:pt x="35560" y="101600"/>
                    <a:pt x="57150" y="101600"/>
                  </a:cubicBezTo>
                  <a:cubicBezTo>
                    <a:pt x="78740" y="101600"/>
                    <a:pt x="95250" y="83820"/>
                    <a:pt x="9525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5CE69837-3E5E-ECFF-7492-720A55EB4BD1}"/>
                </a:ext>
              </a:extLst>
            </p:cNvPr>
            <p:cNvSpPr/>
            <p:nvPr/>
          </p:nvSpPr>
          <p:spPr>
            <a:xfrm>
              <a:off x="3558540" y="2613660"/>
              <a:ext cx="109219" cy="167639"/>
            </a:xfrm>
            <a:custGeom>
              <a:avLst/>
              <a:gdLst>
                <a:gd name="connsiteX0" fmla="*/ 60960 w 109219"/>
                <a:gd name="connsiteY0" fmla="*/ 99060 h 167639"/>
                <a:gd name="connsiteX1" fmla="*/ 106680 w 109219"/>
                <a:gd name="connsiteY1" fmla="*/ 132080 h 167639"/>
                <a:gd name="connsiteX2" fmla="*/ 52070 w 109219"/>
                <a:gd name="connsiteY2" fmla="*/ 167640 h 167639"/>
                <a:gd name="connsiteX3" fmla="*/ 0 w 109219"/>
                <a:gd name="connsiteY3" fmla="*/ 137160 h 167639"/>
                <a:gd name="connsiteX4" fmla="*/ 31750 w 109219"/>
                <a:gd name="connsiteY4" fmla="*/ 109220 h 167639"/>
                <a:gd name="connsiteX5" fmla="*/ 13970 w 109219"/>
                <a:gd name="connsiteY5" fmla="*/ 93980 h 167639"/>
                <a:gd name="connsiteX6" fmla="*/ 29210 w 109219"/>
                <a:gd name="connsiteY6" fmla="*/ 77470 h 167639"/>
                <a:gd name="connsiteX7" fmla="*/ 2540 w 109219"/>
                <a:gd name="connsiteY7" fmla="*/ 40640 h 167639"/>
                <a:gd name="connsiteX8" fmla="*/ 49530 w 109219"/>
                <a:gd name="connsiteY8" fmla="*/ 0 h 167639"/>
                <a:gd name="connsiteX9" fmla="*/ 67310 w 109219"/>
                <a:gd name="connsiteY9" fmla="*/ 2540 h 167639"/>
                <a:gd name="connsiteX10" fmla="*/ 109220 w 109219"/>
                <a:gd name="connsiteY10" fmla="*/ 2540 h 167639"/>
                <a:gd name="connsiteX11" fmla="*/ 109220 w 109219"/>
                <a:gd name="connsiteY11" fmla="*/ 19050 h 167639"/>
                <a:gd name="connsiteX12" fmla="*/ 93980 w 109219"/>
                <a:gd name="connsiteY12" fmla="*/ 19050 h 167639"/>
                <a:gd name="connsiteX13" fmla="*/ 87630 w 109219"/>
                <a:gd name="connsiteY13" fmla="*/ 19050 h 167639"/>
                <a:gd name="connsiteX14" fmla="*/ 86360 w 109219"/>
                <a:gd name="connsiteY14" fmla="*/ 19050 h 167639"/>
                <a:gd name="connsiteX15" fmla="*/ 96520 w 109219"/>
                <a:gd name="connsiteY15" fmla="*/ 41910 h 167639"/>
                <a:gd name="connsiteX16" fmla="*/ 54610 w 109219"/>
                <a:gd name="connsiteY16" fmla="*/ 81280 h 167639"/>
                <a:gd name="connsiteX17" fmla="*/ 54610 w 109219"/>
                <a:gd name="connsiteY17" fmla="*/ 81280 h 167639"/>
                <a:gd name="connsiteX18" fmla="*/ 35560 w 109219"/>
                <a:gd name="connsiteY18" fmla="*/ 90170 h 167639"/>
                <a:gd name="connsiteX19" fmla="*/ 62230 w 109219"/>
                <a:gd name="connsiteY19" fmla="*/ 100330 h 167639"/>
                <a:gd name="connsiteX20" fmla="*/ 85090 w 109219"/>
                <a:gd name="connsiteY20" fmla="*/ 133350 h 167639"/>
                <a:gd name="connsiteX21" fmla="*/ 49530 w 109219"/>
                <a:gd name="connsiteY21" fmla="*/ 114300 h 167639"/>
                <a:gd name="connsiteX22" fmla="*/ 19050 w 109219"/>
                <a:gd name="connsiteY22" fmla="*/ 133350 h 167639"/>
                <a:gd name="connsiteX23" fmla="*/ 50800 w 109219"/>
                <a:gd name="connsiteY23" fmla="*/ 151130 h 167639"/>
                <a:gd name="connsiteX24" fmla="*/ 83820 w 109219"/>
                <a:gd name="connsiteY24" fmla="*/ 132080 h 167639"/>
                <a:gd name="connsiteX25" fmla="*/ 74930 w 109219"/>
                <a:gd name="connsiteY25" fmla="*/ 40640 h 167639"/>
                <a:gd name="connsiteX26" fmla="*/ 48260 w 109219"/>
                <a:gd name="connsiteY26" fmla="*/ 16510 h 167639"/>
                <a:gd name="connsiteX27" fmla="*/ 21590 w 109219"/>
                <a:gd name="connsiteY27" fmla="*/ 40640 h 167639"/>
                <a:gd name="connsiteX28" fmla="*/ 48260 w 109219"/>
                <a:gd name="connsiteY28" fmla="*/ 64770 h 167639"/>
                <a:gd name="connsiteX29" fmla="*/ 74930 w 109219"/>
                <a:gd name="connsiteY29" fmla="*/ 4064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9219" h="167639">
                  <a:moveTo>
                    <a:pt x="60960" y="99060"/>
                  </a:moveTo>
                  <a:cubicBezTo>
                    <a:pt x="90170" y="102870"/>
                    <a:pt x="106680" y="110490"/>
                    <a:pt x="106680" y="132080"/>
                  </a:cubicBezTo>
                  <a:cubicBezTo>
                    <a:pt x="106680" y="153670"/>
                    <a:pt x="83820" y="167640"/>
                    <a:pt x="52070" y="167640"/>
                  </a:cubicBezTo>
                  <a:cubicBezTo>
                    <a:pt x="20320" y="167640"/>
                    <a:pt x="0" y="157480"/>
                    <a:pt x="0" y="137160"/>
                  </a:cubicBezTo>
                  <a:cubicBezTo>
                    <a:pt x="0" y="116840"/>
                    <a:pt x="13970" y="113030"/>
                    <a:pt x="31750" y="109220"/>
                  </a:cubicBezTo>
                  <a:cubicBezTo>
                    <a:pt x="20320" y="107950"/>
                    <a:pt x="13970" y="102870"/>
                    <a:pt x="13970" y="93980"/>
                  </a:cubicBezTo>
                  <a:cubicBezTo>
                    <a:pt x="13970" y="85090"/>
                    <a:pt x="20320" y="81280"/>
                    <a:pt x="29210" y="77470"/>
                  </a:cubicBezTo>
                  <a:cubicBezTo>
                    <a:pt x="12700" y="71120"/>
                    <a:pt x="2540" y="58420"/>
                    <a:pt x="2540" y="40640"/>
                  </a:cubicBezTo>
                  <a:cubicBezTo>
                    <a:pt x="2540" y="22860"/>
                    <a:pt x="22860" y="0"/>
                    <a:pt x="49530" y="0"/>
                  </a:cubicBezTo>
                  <a:cubicBezTo>
                    <a:pt x="76200" y="0"/>
                    <a:pt x="62230" y="0"/>
                    <a:pt x="67310" y="2540"/>
                  </a:cubicBezTo>
                  <a:lnTo>
                    <a:pt x="109220" y="2540"/>
                  </a:lnTo>
                  <a:lnTo>
                    <a:pt x="109220" y="19050"/>
                  </a:lnTo>
                  <a:lnTo>
                    <a:pt x="93980" y="19050"/>
                  </a:lnTo>
                  <a:cubicBezTo>
                    <a:pt x="91440" y="19050"/>
                    <a:pt x="87630" y="19050"/>
                    <a:pt x="87630" y="19050"/>
                  </a:cubicBezTo>
                  <a:lnTo>
                    <a:pt x="86360" y="19050"/>
                  </a:lnTo>
                  <a:cubicBezTo>
                    <a:pt x="92710" y="24130"/>
                    <a:pt x="96520" y="33020"/>
                    <a:pt x="96520" y="41910"/>
                  </a:cubicBezTo>
                  <a:cubicBezTo>
                    <a:pt x="96520" y="64770"/>
                    <a:pt x="78740" y="80010"/>
                    <a:pt x="54610" y="81280"/>
                  </a:cubicBezTo>
                  <a:lnTo>
                    <a:pt x="54610" y="81280"/>
                  </a:lnTo>
                  <a:cubicBezTo>
                    <a:pt x="44450" y="81280"/>
                    <a:pt x="35560" y="86360"/>
                    <a:pt x="35560" y="90170"/>
                  </a:cubicBezTo>
                  <a:cubicBezTo>
                    <a:pt x="35560" y="93980"/>
                    <a:pt x="43180" y="97790"/>
                    <a:pt x="62230" y="100330"/>
                  </a:cubicBezTo>
                  <a:close/>
                  <a:moveTo>
                    <a:pt x="85090" y="133350"/>
                  </a:moveTo>
                  <a:cubicBezTo>
                    <a:pt x="85090" y="123190"/>
                    <a:pt x="76200" y="114300"/>
                    <a:pt x="49530" y="114300"/>
                  </a:cubicBezTo>
                  <a:cubicBezTo>
                    <a:pt x="22860" y="114300"/>
                    <a:pt x="19050" y="123190"/>
                    <a:pt x="19050" y="133350"/>
                  </a:cubicBezTo>
                  <a:cubicBezTo>
                    <a:pt x="19050" y="143510"/>
                    <a:pt x="31750" y="151130"/>
                    <a:pt x="50800" y="151130"/>
                  </a:cubicBezTo>
                  <a:cubicBezTo>
                    <a:pt x="69850" y="151130"/>
                    <a:pt x="83820" y="143510"/>
                    <a:pt x="83820" y="132080"/>
                  </a:cubicBezTo>
                  <a:close/>
                  <a:moveTo>
                    <a:pt x="74930" y="40640"/>
                  </a:moveTo>
                  <a:cubicBezTo>
                    <a:pt x="74930" y="26670"/>
                    <a:pt x="64770" y="16510"/>
                    <a:pt x="48260" y="16510"/>
                  </a:cubicBezTo>
                  <a:cubicBezTo>
                    <a:pt x="31750" y="16510"/>
                    <a:pt x="21590" y="26670"/>
                    <a:pt x="21590" y="40640"/>
                  </a:cubicBezTo>
                  <a:cubicBezTo>
                    <a:pt x="21590" y="54610"/>
                    <a:pt x="33020" y="64770"/>
                    <a:pt x="48260" y="64770"/>
                  </a:cubicBezTo>
                  <a:cubicBezTo>
                    <a:pt x="63500" y="64770"/>
                    <a:pt x="74930" y="54610"/>
                    <a:pt x="74930" y="406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A48A2BCA-43BB-1405-7FB5-15BBA6BA9C31}"/>
                </a:ext>
              </a:extLst>
            </p:cNvPr>
            <p:cNvSpPr/>
            <p:nvPr/>
          </p:nvSpPr>
          <p:spPr>
            <a:xfrm>
              <a:off x="3686809" y="2614929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D63BB68C-B1C1-B279-09EC-611632E80BA7}"/>
                </a:ext>
              </a:extLst>
            </p:cNvPr>
            <p:cNvSpPr/>
            <p:nvPr/>
          </p:nvSpPr>
          <p:spPr>
            <a:xfrm>
              <a:off x="3764279" y="2612389"/>
              <a:ext cx="93979" cy="119380"/>
            </a:xfrm>
            <a:custGeom>
              <a:avLst/>
              <a:gdLst>
                <a:gd name="connsiteX0" fmla="*/ 5080 w 93979"/>
                <a:gd name="connsiteY0" fmla="*/ 8890 h 119380"/>
                <a:gd name="connsiteX1" fmla="*/ 45720 w 93979"/>
                <a:gd name="connsiteY1" fmla="*/ 0 h 119380"/>
                <a:gd name="connsiteX2" fmla="*/ 93980 w 93979"/>
                <a:gd name="connsiteY2" fmla="*/ 44450 h 119380"/>
                <a:gd name="connsiteX3" fmla="*/ 93980 w 93979"/>
                <a:gd name="connsiteY3" fmla="*/ 116840 h 119380"/>
                <a:gd name="connsiteX4" fmla="*/ 74930 w 93979"/>
                <a:gd name="connsiteY4" fmla="*/ 116840 h 119380"/>
                <a:gd name="connsiteX5" fmla="*/ 74930 w 93979"/>
                <a:gd name="connsiteY5" fmla="*/ 102870 h 119380"/>
                <a:gd name="connsiteX6" fmla="*/ 74930 w 93979"/>
                <a:gd name="connsiteY6" fmla="*/ 93980 h 119380"/>
                <a:gd name="connsiteX7" fmla="*/ 74930 w 93979"/>
                <a:gd name="connsiteY7" fmla="*/ 93980 h 119380"/>
                <a:gd name="connsiteX8" fmla="*/ 35560 w 93979"/>
                <a:gd name="connsiteY8" fmla="*/ 119380 h 119380"/>
                <a:gd name="connsiteX9" fmla="*/ 0 w 93979"/>
                <a:gd name="connsiteY9" fmla="*/ 86360 h 119380"/>
                <a:gd name="connsiteX10" fmla="*/ 74930 w 93979"/>
                <a:gd name="connsiteY10" fmla="*/ 50800 h 119380"/>
                <a:gd name="connsiteX11" fmla="*/ 74930 w 93979"/>
                <a:gd name="connsiteY11" fmla="*/ 44450 h 119380"/>
                <a:gd name="connsiteX12" fmla="*/ 44450 w 93979"/>
                <a:gd name="connsiteY12" fmla="*/ 17780 h 119380"/>
                <a:gd name="connsiteX13" fmla="*/ 7620 w 93979"/>
                <a:gd name="connsiteY13" fmla="*/ 27940 h 119380"/>
                <a:gd name="connsiteX14" fmla="*/ 7620 w 93979"/>
                <a:gd name="connsiteY14" fmla="*/ 8890 h 119380"/>
                <a:gd name="connsiteX15" fmla="*/ 71120 w 93979"/>
                <a:gd name="connsiteY15" fmla="*/ 67310 h 119380"/>
                <a:gd name="connsiteX16" fmla="*/ 17780 w 93979"/>
                <a:gd name="connsiteY16" fmla="*/ 86360 h 119380"/>
                <a:gd name="connsiteX17" fmla="*/ 36830 w 93979"/>
                <a:gd name="connsiteY17" fmla="*/ 104140 h 119380"/>
                <a:gd name="connsiteX18" fmla="*/ 71120 w 93979"/>
                <a:gd name="connsiteY18" fmla="*/ 673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80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1120" y="67310"/>
                  </a:moveTo>
                  <a:cubicBezTo>
                    <a:pt x="34290" y="60960"/>
                    <a:pt x="17780" y="71120"/>
                    <a:pt x="17780" y="86360"/>
                  </a:cubicBezTo>
                  <a:cubicBezTo>
                    <a:pt x="17780" y="101600"/>
                    <a:pt x="25400" y="104140"/>
                    <a:pt x="36830" y="104140"/>
                  </a:cubicBezTo>
                  <a:cubicBezTo>
                    <a:pt x="55880" y="104140"/>
                    <a:pt x="71120" y="85090"/>
                    <a:pt x="7112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E85EC56F-A4EE-E856-E148-2FC773A17CBE}"/>
                </a:ext>
              </a:extLst>
            </p:cNvPr>
            <p:cNvSpPr/>
            <p:nvPr/>
          </p:nvSpPr>
          <p:spPr>
            <a:xfrm>
              <a:off x="3891279" y="2613660"/>
              <a:ext cx="177800" cy="120650"/>
            </a:xfrm>
            <a:custGeom>
              <a:avLst/>
              <a:gdLst>
                <a:gd name="connsiteX0" fmla="*/ 21590 w 177800"/>
                <a:gd name="connsiteY0" fmla="*/ 2540 h 120650"/>
                <a:gd name="connsiteX1" fmla="*/ 21590 w 177800"/>
                <a:gd name="connsiteY1" fmla="*/ 19050 h 120650"/>
                <a:gd name="connsiteX2" fmla="*/ 21590 w 177800"/>
                <a:gd name="connsiteY2" fmla="*/ 27940 h 120650"/>
                <a:gd name="connsiteX3" fmla="*/ 21590 w 177800"/>
                <a:gd name="connsiteY3" fmla="*/ 27940 h 120650"/>
                <a:gd name="connsiteX4" fmla="*/ 63500 w 177800"/>
                <a:gd name="connsiteY4" fmla="*/ 0 h 120650"/>
                <a:gd name="connsiteX5" fmla="*/ 97790 w 177800"/>
                <a:gd name="connsiteY5" fmla="*/ 26670 h 120650"/>
                <a:gd name="connsiteX6" fmla="*/ 97790 w 177800"/>
                <a:gd name="connsiteY6" fmla="*/ 26670 h 120650"/>
                <a:gd name="connsiteX7" fmla="*/ 137160 w 177800"/>
                <a:gd name="connsiteY7" fmla="*/ 0 h 120650"/>
                <a:gd name="connsiteX8" fmla="*/ 177800 w 177800"/>
                <a:gd name="connsiteY8" fmla="*/ 45720 h 120650"/>
                <a:gd name="connsiteX9" fmla="*/ 177800 w 177800"/>
                <a:gd name="connsiteY9" fmla="*/ 118110 h 120650"/>
                <a:gd name="connsiteX10" fmla="*/ 156210 w 177800"/>
                <a:gd name="connsiteY10" fmla="*/ 118110 h 120650"/>
                <a:gd name="connsiteX11" fmla="*/ 156210 w 177800"/>
                <a:gd name="connsiteY11" fmla="*/ 50800 h 120650"/>
                <a:gd name="connsiteX12" fmla="*/ 134620 w 177800"/>
                <a:gd name="connsiteY12" fmla="*/ 21590 h 120650"/>
                <a:gd name="connsiteX13" fmla="*/ 100330 w 177800"/>
                <a:gd name="connsiteY13" fmla="*/ 66040 h 120650"/>
                <a:gd name="connsiteX14" fmla="*/ 100330 w 177800"/>
                <a:gd name="connsiteY14" fmla="*/ 119380 h 120650"/>
                <a:gd name="connsiteX15" fmla="*/ 78740 w 177800"/>
                <a:gd name="connsiteY15" fmla="*/ 119380 h 120650"/>
                <a:gd name="connsiteX16" fmla="*/ 78740 w 177800"/>
                <a:gd name="connsiteY16" fmla="*/ 52070 h 120650"/>
                <a:gd name="connsiteX17" fmla="*/ 57150 w 177800"/>
                <a:gd name="connsiteY17" fmla="*/ 22860 h 120650"/>
                <a:gd name="connsiteX18" fmla="*/ 21590 w 177800"/>
                <a:gd name="connsiteY18" fmla="*/ 67310 h 120650"/>
                <a:gd name="connsiteX19" fmla="*/ 21590 w 177800"/>
                <a:gd name="connsiteY19" fmla="*/ 120650 h 120650"/>
                <a:gd name="connsiteX20" fmla="*/ 0 w 177800"/>
                <a:gd name="connsiteY20" fmla="*/ 120650 h 120650"/>
                <a:gd name="connsiteX21" fmla="*/ 0 w 177800"/>
                <a:gd name="connsiteY21" fmla="*/ 6350 h 120650"/>
                <a:gd name="connsiteX22" fmla="*/ 20320 w 177800"/>
                <a:gd name="connsiteY22" fmla="*/ 635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800" h="120650">
                  <a:moveTo>
                    <a:pt x="21590" y="2540"/>
                  </a:moveTo>
                  <a:lnTo>
                    <a:pt x="21590" y="19050"/>
                  </a:lnTo>
                  <a:cubicBezTo>
                    <a:pt x="21590" y="24130"/>
                    <a:pt x="21590" y="26670"/>
                    <a:pt x="21590" y="27940"/>
                  </a:cubicBezTo>
                  <a:lnTo>
                    <a:pt x="21590" y="27940"/>
                  </a:lnTo>
                  <a:cubicBezTo>
                    <a:pt x="27940" y="12700"/>
                    <a:pt x="44450" y="0"/>
                    <a:pt x="63500" y="0"/>
                  </a:cubicBezTo>
                  <a:cubicBezTo>
                    <a:pt x="82550" y="0"/>
                    <a:pt x="93980" y="8890"/>
                    <a:pt x="97790" y="26670"/>
                  </a:cubicBezTo>
                  <a:lnTo>
                    <a:pt x="97790" y="26670"/>
                  </a:lnTo>
                  <a:cubicBezTo>
                    <a:pt x="105410" y="12700"/>
                    <a:pt x="119380" y="0"/>
                    <a:pt x="137160" y="0"/>
                  </a:cubicBezTo>
                  <a:cubicBezTo>
                    <a:pt x="165100" y="0"/>
                    <a:pt x="177800" y="16510"/>
                    <a:pt x="177800" y="45720"/>
                  </a:cubicBezTo>
                  <a:lnTo>
                    <a:pt x="177800" y="118110"/>
                  </a:lnTo>
                  <a:lnTo>
                    <a:pt x="156210" y="118110"/>
                  </a:lnTo>
                  <a:lnTo>
                    <a:pt x="156210" y="50800"/>
                  </a:lnTo>
                  <a:cubicBezTo>
                    <a:pt x="156210" y="34290"/>
                    <a:pt x="152400" y="21590"/>
                    <a:pt x="134620" y="21590"/>
                  </a:cubicBezTo>
                  <a:cubicBezTo>
                    <a:pt x="116840" y="21590"/>
                    <a:pt x="100330" y="44450"/>
                    <a:pt x="100330" y="66040"/>
                  </a:cubicBezTo>
                  <a:lnTo>
                    <a:pt x="100330" y="119380"/>
                  </a:lnTo>
                  <a:lnTo>
                    <a:pt x="78740" y="119380"/>
                  </a:lnTo>
                  <a:lnTo>
                    <a:pt x="78740" y="52070"/>
                  </a:lnTo>
                  <a:cubicBezTo>
                    <a:pt x="78740" y="36830"/>
                    <a:pt x="76200" y="22860"/>
                    <a:pt x="57150" y="22860"/>
                  </a:cubicBezTo>
                  <a:cubicBezTo>
                    <a:pt x="38100" y="22860"/>
                    <a:pt x="21590" y="45720"/>
                    <a:pt x="21590" y="67310"/>
                  </a:cubicBezTo>
                  <a:lnTo>
                    <a:pt x="21590" y="120650"/>
                  </a:lnTo>
                  <a:lnTo>
                    <a:pt x="0" y="120650"/>
                  </a:lnTo>
                  <a:lnTo>
                    <a:pt x="0" y="635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28207A28-05BB-F6C6-7AB1-7EE7256E6AEE}"/>
                </a:ext>
              </a:extLst>
            </p:cNvPr>
            <p:cNvSpPr/>
            <p:nvPr/>
          </p:nvSpPr>
          <p:spPr>
            <a:xfrm>
              <a:off x="4157979" y="2612389"/>
              <a:ext cx="93979" cy="119380"/>
            </a:xfrm>
            <a:custGeom>
              <a:avLst/>
              <a:gdLst>
                <a:gd name="connsiteX0" fmla="*/ 5080 w 93979"/>
                <a:gd name="connsiteY0" fmla="*/ 8890 h 119380"/>
                <a:gd name="connsiteX1" fmla="*/ 45720 w 93979"/>
                <a:gd name="connsiteY1" fmla="*/ 0 h 119380"/>
                <a:gd name="connsiteX2" fmla="*/ 93980 w 93979"/>
                <a:gd name="connsiteY2" fmla="*/ 44450 h 119380"/>
                <a:gd name="connsiteX3" fmla="*/ 93980 w 93979"/>
                <a:gd name="connsiteY3" fmla="*/ 116840 h 119380"/>
                <a:gd name="connsiteX4" fmla="*/ 74930 w 93979"/>
                <a:gd name="connsiteY4" fmla="*/ 116840 h 119380"/>
                <a:gd name="connsiteX5" fmla="*/ 74930 w 93979"/>
                <a:gd name="connsiteY5" fmla="*/ 102870 h 119380"/>
                <a:gd name="connsiteX6" fmla="*/ 74930 w 93979"/>
                <a:gd name="connsiteY6" fmla="*/ 93980 h 119380"/>
                <a:gd name="connsiteX7" fmla="*/ 74930 w 93979"/>
                <a:gd name="connsiteY7" fmla="*/ 93980 h 119380"/>
                <a:gd name="connsiteX8" fmla="*/ 35560 w 93979"/>
                <a:gd name="connsiteY8" fmla="*/ 119380 h 119380"/>
                <a:gd name="connsiteX9" fmla="*/ 0 w 93979"/>
                <a:gd name="connsiteY9" fmla="*/ 86360 h 119380"/>
                <a:gd name="connsiteX10" fmla="*/ 74930 w 93979"/>
                <a:gd name="connsiteY10" fmla="*/ 50800 h 119380"/>
                <a:gd name="connsiteX11" fmla="*/ 74930 w 93979"/>
                <a:gd name="connsiteY11" fmla="*/ 44450 h 119380"/>
                <a:gd name="connsiteX12" fmla="*/ 44450 w 93979"/>
                <a:gd name="connsiteY12" fmla="*/ 17780 h 119380"/>
                <a:gd name="connsiteX13" fmla="*/ 7620 w 93979"/>
                <a:gd name="connsiteY13" fmla="*/ 27940 h 119380"/>
                <a:gd name="connsiteX14" fmla="*/ 7620 w 93979"/>
                <a:gd name="connsiteY14" fmla="*/ 8890 h 119380"/>
                <a:gd name="connsiteX15" fmla="*/ 72390 w 93979"/>
                <a:gd name="connsiteY15" fmla="*/ 67310 h 119380"/>
                <a:gd name="connsiteX16" fmla="*/ 19050 w 93979"/>
                <a:gd name="connsiteY16" fmla="*/ 86360 h 119380"/>
                <a:gd name="connsiteX17" fmla="*/ 38100 w 93979"/>
                <a:gd name="connsiteY17" fmla="*/ 104140 h 119380"/>
                <a:gd name="connsiteX18" fmla="*/ 72390 w 93979"/>
                <a:gd name="connsiteY18" fmla="*/ 673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80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7310"/>
                  </a:moveTo>
                  <a:cubicBezTo>
                    <a:pt x="35560" y="60960"/>
                    <a:pt x="19050" y="71120"/>
                    <a:pt x="19050" y="86360"/>
                  </a:cubicBezTo>
                  <a:cubicBezTo>
                    <a:pt x="19050" y="101600"/>
                    <a:pt x="26670" y="104140"/>
                    <a:pt x="38100" y="104140"/>
                  </a:cubicBezTo>
                  <a:cubicBezTo>
                    <a:pt x="57150" y="104140"/>
                    <a:pt x="72390" y="85090"/>
                    <a:pt x="723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34E98278-CEC5-D3AA-221C-C5E4086FEE2F}"/>
                </a:ext>
              </a:extLst>
            </p:cNvPr>
            <p:cNvSpPr/>
            <p:nvPr/>
          </p:nvSpPr>
          <p:spPr>
            <a:xfrm>
              <a:off x="4287520" y="2613660"/>
              <a:ext cx="102870" cy="118110"/>
            </a:xfrm>
            <a:custGeom>
              <a:avLst/>
              <a:gdLst>
                <a:gd name="connsiteX0" fmla="*/ 20320 w 102870"/>
                <a:gd name="connsiteY0" fmla="*/ 2540 h 118110"/>
                <a:gd name="connsiteX1" fmla="*/ 20320 w 102870"/>
                <a:gd name="connsiteY1" fmla="*/ 19050 h 118110"/>
                <a:gd name="connsiteX2" fmla="*/ 20320 w 102870"/>
                <a:gd name="connsiteY2" fmla="*/ 27940 h 118110"/>
                <a:gd name="connsiteX3" fmla="*/ 20320 w 102870"/>
                <a:gd name="connsiteY3" fmla="*/ 27940 h 118110"/>
                <a:gd name="connsiteX4" fmla="*/ 63500 w 102870"/>
                <a:gd name="connsiteY4" fmla="*/ 0 h 118110"/>
                <a:gd name="connsiteX5" fmla="*/ 102870 w 102870"/>
                <a:gd name="connsiteY5" fmla="*/ 45720 h 118110"/>
                <a:gd name="connsiteX6" fmla="*/ 102870 w 102870"/>
                <a:gd name="connsiteY6" fmla="*/ 118110 h 118110"/>
                <a:gd name="connsiteX7" fmla="*/ 81280 w 102870"/>
                <a:gd name="connsiteY7" fmla="*/ 118110 h 118110"/>
                <a:gd name="connsiteX8" fmla="*/ 81280 w 102870"/>
                <a:gd name="connsiteY8" fmla="*/ 50800 h 118110"/>
                <a:gd name="connsiteX9" fmla="*/ 59690 w 102870"/>
                <a:gd name="connsiteY9" fmla="*/ 20320 h 118110"/>
                <a:gd name="connsiteX10" fmla="*/ 21590 w 102870"/>
                <a:gd name="connsiteY10" fmla="*/ 60960 h 118110"/>
                <a:gd name="connsiteX11" fmla="*/ 21590 w 102870"/>
                <a:gd name="connsiteY11" fmla="*/ 116840 h 118110"/>
                <a:gd name="connsiteX12" fmla="*/ 0 w 102870"/>
                <a:gd name="connsiteY12" fmla="*/ 116840 h 118110"/>
                <a:gd name="connsiteX13" fmla="*/ 0 w 102870"/>
                <a:gd name="connsiteY13" fmla="*/ 2540 h 118110"/>
                <a:gd name="connsiteX14" fmla="*/ 20320 w 102870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677E9705-63DA-C7F2-7941-CC0DF4E37D71}"/>
                </a:ext>
              </a:extLst>
            </p:cNvPr>
            <p:cNvSpPr/>
            <p:nvPr/>
          </p:nvSpPr>
          <p:spPr>
            <a:xfrm>
              <a:off x="4417059" y="2565400"/>
              <a:ext cx="113030" cy="166370"/>
            </a:xfrm>
            <a:custGeom>
              <a:avLst/>
              <a:gdLst>
                <a:gd name="connsiteX0" fmla="*/ 113030 w 113030"/>
                <a:gd name="connsiteY0" fmla="*/ 165100 h 166370"/>
                <a:gd name="connsiteX1" fmla="*/ 93980 w 113030"/>
                <a:gd name="connsiteY1" fmla="*/ 165100 h 166370"/>
                <a:gd name="connsiteX2" fmla="*/ 93980 w 113030"/>
                <a:gd name="connsiteY2" fmla="*/ 151130 h 166370"/>
                <a:gd name="connsiteX3" fmla="*/ 93980 w 113030"/>
                <a:gd name="connsiteY3" fmla="*/ 142240 h 166370"/>
                <a:gd name="connsiteX4" fmla="*/ 93980 w 113030"/>
                <a:gd name="connsiteY4" fmla="*/ 142240 h 166370"/>
                <a:gd name="connsiteX5" fmla="*/ 53340 w 113030"/>
                <a:gd name="connsiteY5" fmla="*/ 166370 h 166370"/>
                <a:gd name="connsiteX6" fmla="*/ 0 w 113030"/>
                <a:gd name="connsiteY6" fmla="*/ 106680 h 166370"/>
                <a:gd name="connsiteX7" fmla="*/ 52070 w 113030"/>
                <a:gd name="connsiteY7" fmla="*/ 46990 h 166370"/>
                <a:gd name="connsiteX8" fmla="*/ 91440 w 113030"/>
                <a:gd name="connsiteY8" fmla="*/ 67310 h 166370"/>
                <a:gd name="connsiteX9" fmla="*/ 91440 w 113030"/>
                <a:gd name="connsiteY9" fmla="*/ 67310 h 166370"/>
                <a:gd name="connsiteX10" fmla="*/ 91440 w 113030"/>
                <a:gd name="connsiteY10" fmla="*/ 58420 h 166370"/>
                <a:gd name="connsiteX11" fmla="*/ 91440 w 113030"/>
                <a:gd name="connsiteY11" fmla="*/ 0 h 166370"/>
                <a:gd name="connsiteX12" fmla="*/ 113030 w 113030"/>
                <a:gd name="connsiteY12" fmla="*/ 0 h 166370"/>
                <a:gd name="connsiteX13" fmla="*/ 113030 w 113030"/>
                <a:gd name="connsiteY13" fmla="*/ 165100 h 166370"/>
                <a:gd name="connsiteX14" fmla="*/ 20320 w 113030"/>
                <a:gd name="connsiteY14" fmla="*/ 107950 h 166370"/>
                <a:gd name="connsiteX15" fmla="*/ 55880 w 113030"/>
                <a:gd name="connsiteY15" fmla="*/ 149860 h 166370"/>
                <a:gd name="connsiteX16" fmla="*/ 91440 w 113030"/>
                <a:gd name="connsiteY16" fmla="*/ 107950 h 166370"/>
                <a:gd name="connsiteX17" fmla="*/ 55880 w 113030"/>
                <a:gd name="connsiteY17" fmla="*/ 66040 h 166370"/>
                <a:gd name="connsiteX18" fmla="*/ 20320 w 113030"/>
                <a:gd name="connsiteY18" fmla="*/ 10795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30" h="166370">
                  <a:moveTo>
                    <a:pt x="113030" y="165100"/>
                  </a:moveTo>
                  <a:lnTo>
                    <a:pt x="93980" y="165100"/>
                  </a:lnTo>
                  <a:lnTo>
                    <a:pt x="93980" y="151130"/>
                  </a:lnTo>
                  <a:cubicBezTo>
                    <a:pt x="93980" y="146050"/>
                    <a:pt x="93980" y="142240"/>
                    <a:pt x="93980" y="142240"/>
                  </a:cubicBezTo>
                  <a:lnTo>
                    <a:pt x="93980" y="142240"/>
                  </a:lnTo>
                  <a:cubicBezTo>
                    <a:pt x="87630" y="154940"/>
                    <a:pt x="72390" y="166370"/>
                    <a:pt x="53340" y="166370"/>
                  </a:cubicBezTo>
                  <a:cubicBezTo>
                    <a:pt x="22860" y="166370"/>
                    <a:pt x="0" y="142240"/>
                    <a:pt x="0" y="106680"/>
                  </a:cubicBezTo>
                  <a:cubicBezTo>
                    <a:pt x="0" y="71120"/>
                    <a:pt x="22860" y="46990"/>
                    <a:pt x="52070" y="46990"/>
                  </a:cubicBezTo>
                  <a:cubicBezTo>
                    <a:pt x="81280" y="46990"/>
                    <a:pt x="85090" y="57150"/>
                    <a:pt x="91440" y="67310"/>
                  </a:cubicBezTo>
                  <a:lnTo>
                    <a:pt x="91440" y="67310"/>
                  </a:lnTo>
                  <a:cubicBezTo>
                    <a:pt x="91440" y="67310"/>
                    <a:pt x="91440" y="63500"/>
                    <a:pt x="91440" y="58420"/>
                  </a:cubicBezTo>
                  <a:lnTo>
                    <a:pt x="91440" y="0"/>
                  </a:lnTo>
                  <a:lnTo>
                    <a:pt x="113030" y="0"/>
                  </a:lnTo>
                  <a:lnTo>
                    <a:pt x="113030" y="165100"/>
                  </a:lnTo>
                  <a:close/>
                  <a:moveTo>
                    <a:pt x="20320" y="107950"/>
                  </a:moveTo>
                  <a:cubicBezTo>
                    <a:pt x="20320" y="132080"/>
                    <a:pt x="34290" y="149860"/>
                    <a:pt x="55880" y="149860"/>
                  </a:cubicBezTo>
                  <a:cubicBezTo>
                    <a:pt x="77470" y="149860"/>
                    <a:pt x="91440" y="137160"/>
                    <a:pt x="91440" y="107950"/>
                  </a:cubicBezTo>
                  <a:cubicBezTo>
                    <a:pt x="91440" y="78740"/>
                    <a:pt x="72390" y="66040"/>
                    <a:pt x="55880" y="66040"/>
                  </a:cubicBezTo>
                  <a:cubicBezTo>
                    <a:pt x="39370" y="66040"/>
                    <a:pt x="20320" y="82550"/>
                    <a:pt x="2032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44D4BCDB-769B-0899-0A58-CA66EEDCCF77}"/>
                </a:ext>
              </a:extLst>
            </p:cNvPr>
            <p:cNvSpPr/>
            <p:nvPr/>
          </p:nvSpPr>
          <p:spPr>
            <a:xfrm>
              <a:off x="4622800" y="2613660"/>
              <a:ext cx="78740" cy="119379"/>
            </a:xfrm>
            <a:custGeom>
              <a:avLst/>
              <a:gdLst>
                <a:gd name="connsiteX0" fmla="*/ 34290 w 78740"/>
                <a:gd name="connsiteY0" fmla="*/ 67310 h 119379"/>
                <a:gd name="connsiteX1" fmla="*/ 0 w 78740"/>
                <a:gd name="connsiteY1" fmla="*/ 31750 h 119379"/>
                <a:gd name="connsiteX2" fmla="*/ 40640 w 78740"/>
                <a:gd name="connsiteY2" fmla="*/ 0 h 119379"/>
                <a:gd name="connsiteX3" fmla="*/ 72390 w 78740"/>
                <a:gd name="connsiteY3" fmla="*/ 6350 h 119379"/>
                <a:gd name="connsiteX4" fmla="*/ 72390 w 78740"/>
                <a:gd name="connsiteY4" fmla="*/ 25400 h 119379"/>
                <a:gd name="connsiteX5" fmla="*/ 41910 w 78740"/>
                <a:gd name="connsiteY5" fmla="*/ 17780 h 119379"/>
                <a:gd name="connsiteX6" fmla="*/ 19050 w 78740"/>
                <a:gd name="connsiteY6" fmla="*/ 33020 h 119379"/>
                <a:gd name="connsiteX7" fmla="*/ 43180 w 78740"/>
                <a:gd name="connsiteY7" fmla="*/ 52070 h 119379"/>
                <a:gd name="connsiteX8" fmla="*/ 78740 w 78740"/>
                <a:gd name="connsiteY8" fmla="*/ 87630 h 119379"/>
                <a:gd name="connsiteX9" fmla="*/ 36830 w 78740"/>
                <a:gd name="connsiteY9" fmla="*/ 119380 h 119379"/>
                <a:gd name="connsiteX10" fmla="*/ 0 w 78740"/>
                <a:gd name="connsiteY10" fmla="*/ 111760 h 119379"/>
                <a:gd name="connsiteX11" fmla="*/ 0 w 78740"/>
                <a:gd name="connsiteY11" fmla="*/ 92710 h 119379"/>
                <a:gd name="connsiteX12" fmla="*/ 36830 w 78740"/>
                <a:gd name="connsiteY12" fmla="*/ 101600 h 119379"/>
                <a:gd name="connsiteX13" fmla="*/ 59690 w 78740"/>
                <a:gd name="connsiteY13" fmla="*/ 86360 h 119379"/>
                <a:gd name="connsiteX14" fmla="*/ 34290 w 78740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67969EFD-33D1-203B-F069-24AC447AA4BE}"/>
                </a:ext>
              </a:extLst>
            </p:cNvPr>
            <p:cNvSpPr/>
            <p:nvPr/>
          </p:nvSpPr>
          <p:spPr>
            <a:xfrm>
              <a:off x="4720590" y="261492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5880 w 107950"/>
                <a:gd name="connsiteY10" fmla="*/ 16510 h 119380"/>
                <a:gd name="connsiteX11" fmla="*/ 22860 w 107950"/>
                <a:gd name="connsiteY11" fmla="*/ 48260 h 119380"/>
                <a:gd name="connsiteX12" fmla="*/ 87630 w 107950"/>
                <a:gd name="connsiteY12" fmla="*/ 48260 h 119380"/>
                <a:gd name="connsiteX13" fmla="*/ 5715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56CABEF1-5039-F743-A7E4-5780ED8AFFEB}"/>
                </a:ext>
              </a:extLst>
            </p:cNvPr>
            <p:cNvSpPr/>
            <p:nvPr/>
          </p:nvSpPr>
          <p:spPr>
            <a:xfrm>
              <a:off x="4855209" y="2614929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4A0133B2-2503-3662-CCB2-A03F8BAEE1B2}"/>
                </a:ext>
              </a:extLst>
            </p:cNvPr>
            <p:cNvSpPr/>
            <p:nvPr/>
          </p:nvSpPr>
          <p:spPr>
            <a:xfrm>
              <a:off x="4927600" y="2616200"/>
              <a:ext cx="114300" cy="116839"/>
            </a:xfrm>
            <a:custGeom>
              <a:avLst/>
              <a:gdLst>
                <a:gd name="connsiteX0" fmla="*/ 113030 w 114300"/>
                <a:gd name="connsiteY0" fmla="*/ 0 h 116839"/>
                <a:gd name="connsiteX1" fmla="*/ 62230 w 114300"/>
                <a:gd name="connsiteY1" fmla="*/ 116840 h 116839"/>
                <a:gd name="connsiteX2" fmla="*/ 50800 w 114300"/>
                <a:gd name="connsiteY2" fmla="*/ 116840 h 116839"/>
                <a:gd name="connsiteX3" fmla="*/ 0 w 114300"/>
                <a:gd name="connsiteY3" fmla="*/ 0 h 116839"/>
                <a:gd name="connsiteX4" fmla="*/ 22860 w 114300"/>
                <a:gd name="connsiteY4" fmla="*/ 0 h 116839"/>
                <a:gd name="connsiteX5" fmla="*/ 57150 w 114300"/>
                <a:gd name="connsiteY5" fmla="*/ 83820 h 116839"/>
                <a:gd name="connsiteX6" fmla="*/ 91440 w 114300"/>
                <a:gd name="connsiteY6" fmla="*/ 0 h 116839"/>
                <a:gd name="connsiteX7" fmla="*/ 114300 w 114300"/>
                <a:gd name="connsiteY7" fmla="*/ 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300" h="116839">
                  <a:moveTo>
                    <a:pt x="113030" y="0"/>
                  </a:moveTo>
                  <a:lnTo>
                    <a:pt x="62230" y="116840"/>
                  </a:lnTo>
                  <a:lnTo>
                    <a:pt x="50800" y="116840"/>
                  </a:lnTo>
                  <a:lnTo>
                    <a:pt x="0" y="0"/>
                  </a:lnTo>
                  <a:lnTo>
                    <a:pt x="22860" y="0"/>
                  </a:lnTo>
                  <a:cubicBezTo>
                    <a:pt x="34290" y="27940"/>
                    <a:pt x="46990" y="58420"/>
                    <a:pt x="57150" y="83820"/>
                  </a:cubicBezTo>
                  <a:cubicBezTo>
                    <a:pt x="67310" y="58420"/>
                    <a:pt x="80010" y="27940"/>
                    <a:pt x="91440" y="0"/>
                  </a:cubicBezTo>
                  <a:lnTo>
                    <a:pt x="1143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104F36B7-4BA8-DB11-940E-11E6B53CFBF0}"/>
                </a:ext>
              </a:extLst>
            </p:cNvPr>
            <p:cNvSpPr/>
            <p:nvPr/>
          </p:nvSpPr>
          <p:spPr>
            <a:xfrm>
              <a:off x="5057140" y="257047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9E34D917-B268-55A0-D55C-BAAE6E8874F0}"/>
                </a:ext>
              </a:extLst>
            </p:cNvPr>
            <p:cNvSpPr/>
            <p:nvPr/>
          </p:nvSpPr>
          <p:spPr>
            <a:xfrm>
              <a:off x="5109209" y="2613660"/>
              <a:ext cx="95250" cy="119379"/>
            </a:xfrm>
            <a:custGeom>
              <a:avLst/>
              <a:gdLst>
                <a:gd name="connsiteX0" fmla="*/ 60960 w 95250"/>
                <a:gd name="connsiteY0" fmla="*/ 100330 h 119379"/>
                <a:gd name="connsiteX1" fmla="*/ 95250 w 95250"/>
                <a:gd name="connsiteY1" fmla="*/ 90170 h 119379"/>
                <a:gd name="connsiteX2" fmla="*/ 95250 w 95250"/>
                <a:gd name="connsiteY2" fmla="*/ 110490 h 119379"/>
                <a:gd name="connsiteX3" fmla="*/ 59690 w 95250"/>
                <a:gd name="connsiteY3" fmla="*/ 119380 h 119379"/>
                <a:gd name="connsiteX4" fmla="*/ 0 w 95250"/>
                <a:gd name="connsiteY4" fmla="*/ 59690 h 119379"/>
                <a:gd name="connsiteX5" fmla="*/ 59690 w 95250"/>
                <a:gd name="connsiteY5" fmla="*/ 0 h 119379"/>
                <a:gd name="connsiteX6" fmla="*/ 95250 w 95250"/>
                <a:gd name="connsiteY6" fmla="*/ 8890 h 119379"/>
                <a:gd name="connsiteX7" fmla="*/ 95250 w 95250"/>
                <a:gd name="connsiteY7" fmla="*/ 29210 h 119379"/>
                <a:gd name="connsiteX8" fmla="*/ 60960 w 95250"/>
                <a:gd name="connsiteY8" fmla="*/ 19050 h 119379"/>
                <a:gd name="connsiteX9" fmla="*/ 21590 w 95250"/>
                <a:gd name="connsiteY9" fmla="*/ 59690 h 119379"/>
                <a:gd name="connsiteX10" fmla="*/ 60960 w 95250"/>
                <a:gd name="connsiteY10" fmla="*/ 10033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79">
                  <a:moveTo>
                    <a:pt x="60960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9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90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0" y="19050"/>
                  </a:cubicBezTo>
                  <a:cubicBezTo>
                    <a:pt x="38100" y="19050"/>
                    <a:pt x="21590" y="35560"/>
                    <a:pt x="21590" y="59690"/>
                  </a:cubicBezTo>
                  <a:cubicBezTo>
                    <a:pt x="21590" y="83820"/>
                    <a:pt x="38100" y="100330"/>
                    <a:pt x="6096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C2109C43-13FD-AB06-D975-F57FF85F61CE}"/>
                </a:ext>
              </a:extLst>
            </p:cNvPr>
            <p:cNvSpPr/>
            <p:nvPr/>
          </p:nvSpPr>
          <p:spPr>
            <a:xfrm>
              <a:off x="5223509" y="261492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5880 w 107950"/>
                <a:gd name="connsiteY10" fmla="*/ 16510 h 119380"/>
                <a:gd name="connsiteX11" fmla="*/ 22860 w 107950"/>
                <a:gd name="connsiteY11" fmla="*/ 48260 h 119380"/>
                <a:gd name="connsiteX12" fmla="*/ 87630 w 107950"/>
                <a:gd name="connsiteY12" fmla="*/ 48260 h 119380"/>
                <a:gd name="connsiteX13" fmla="*/ 5715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68A32085-59BE-408D-B802-24335F1D8648}"/>
                </a:ext>
              </a:extLst>
            </p:cNvPr>
            <p:cNvSpPr/>
            <p:nvPr/>
          </p:nvSpPr>
          <p:spPr>
            <a:xfrm>
              <a:off x="5414009" y="2613660"/>
              <a:ext cx="116840" cy="119379"/>
            </a:xfrm>
            <a:custGeom>
              <a:avLst/>
              <a:gdLst>
                <a:gd name="connsiteX0" fmla="*/ 116840 w 116840"/>
                <a:gd name="connsiteY0" fmla="*/ 59690 h 119379"/>
                <a:gd name="connsiteX1" fmla="*/ 58420 w 116840"/>
                <a:gd name="connsiteY1" fmla="*/ 119380 h 119379"/>
                <a:gd name="connsiteX2" fmla="*/ 0 w 116840"/>
                <a:gd name="connsiteY2" fmla="*/ 59690 h 119379"/>
                <a:gd name="connsiteX3" fmla="*/ 58420 w 116840"/>
                <a:gd name="connsiteY3" fmla="*/ 0 h 119379"/>
                <a:gd name="connsiteX4" fmla="*/ 116840 w 116840"/>
                <a:gd name="connsiteY4" fmla="*/ 59690 h 119379"/>
                <a:gd name="connsiteX5" fmla="*/ 96520 w 116840"/>
                <a:gd name="connsiteY5" fmla="*/ 59690 h 119379"/>
                <a:gd name="connsiteX6" fmla="*/ 58420 w 116840"/>
                <a:gd name="connsiteY6" fmla="*/ 17780 h 119379"/>
                <a:gd name="connsiteX7" fmla="*/ 20320 w 116840"/>
                <a:gd name="connsiteY7" fmla="*/ 59690 h 119379"/>
                <a:gd name="connsiteX8" fmla="*/ 58420 w 116840"/>
                <a:gd name="connsiteY8" fmla="*/ 101600 h 119379"/>
                <a:gd name="connsiteX9" fmla="*/ 96520 w 116840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4290"/>
                    <a:pt x="20320" y="59690"/>
                  </a:cubicBezTo>
                  <a:cubicBezTo>
                    <a:pt x="20320" y="8509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031A6210-0ABD-BFAC-69DF-6F0581E21C39}"/>
                </a:ext>
              </a:extLst>
            </p:cNvPr>
            <p:cNvSpPr/>
            <p:nvPr/>
          </p:nvSpPr>
          <p:spPr>
            <a:xfrm>
              <a:off x="5548629" y="2562860"/>
              <a:ext cx="74930" cy="168910"/>
            </a:xfrm>
            <a:custGeom>
              <a:avLst/>
              <a:gdLst>
                <a:gd name="connsiteX0" fmla="*/ 16510 w 74930"/>
                <a:gd name="connsiteY0" fmla="*/ 53340 h 168910"/>
                <a:gd name="connsiteX1" fmla="*/ 16510 w 74930"/>
                <a:gd name="connsiteY1" fmla="*/ 40640 h 168910"/>
                <a:gd name="connsiteX2" fmla="*/ 58420 w 74930"/>
                <a:gd name="connsiteY2" fmla="*/ 0 h 168910"/>
                <a:gd name="connsiteX3" fmla="*/ 72390 w 74930"/>
                <a:gd name="connsiteY3" fmla="*/ 1270 h 168910"/>
                <a:gd name="connsiteX4" fmla="*/ 72390 w 74930"/>
                <a:gd name="connsiteY4" fmla="*/ 20320 h 168910"/>
                <a:gd name="connsiteX5" fmla="*/ 60960 w 74930"/>
                <a:gd name="connsiteY5" fmla="*/ 19050 h 168910"/>
                <a:gd name="connsiteX6" fmla="*/ 36830 w 74930"/>
                <a:gd name="connsiteY6" fmla="*/ 43180 h 168910"/>
                <a:gd name="connsiteX7" fmla="*/ 36830 w 74930"/>
                <a:gd name="connsiteY7" fmla="*/ 54610 h 168910"/>
                <a:gd name="connsiteX8" fmla="*/ 67310 w 74930"/>
                <a:gd name="connsiteY8" fmla="*/ 54610 h 168910"/>
                <a:gd name="connsiteX9" fmla="*/ 67310 w 74930"/>
                <a:gd name="connsiteY9" fmla="*/ 72390 h 168910"/>
                <a:gd name="connsiteX10" fmla="*/ 38100 w 74930"/>
                <a:gd name="connsiteY10" fmla="*/ 72390 h 168910"/>
                <a:gd name="connsiteX11" fmla="*/ 38100 w 74930"/>
                <a:gd name="connsiteY11" fmla="*/ 168910 h 168910"/>
                <a:gd name="connsiteX12" fmla="*/ 16510 w 74930"/>
                <a:gd name="connsiteY12" fmla="*/ 168910 h 168910"/>
                <a:gd name="connsiteX13" fmla="*/ 16510 w 74930"/>
                <a:gd name="connsiteY13" fmla="*/ 72390 h 168910"/>
                <a:gd name="connsiteX14" fmla="*/ 0 w 74930"/>
                <a:gd name="connsiteY14" fmla="*/ 72390 h 168910"/>
                <a:gd name="connsiteX15" fmla="*/ 0 w 74930"/>
                <a:gd name="connsiteY15" fmla="*/ 54610 h 168910"/>
                <a:gd name="connsiteX16" fmla="*/ 17780 w 74930"/>
                <a:gd name="connsiteY16" fmla="*/ 54610 h 168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930" h="168910">
                  <a:moveTo>
                    <a:pt x="16510" y="53340"/>
                  </a:moveTo>
                  <a:lnTo>
                    <a:pt x="16510" y="40640"/>
                  </a:lnTo>
                  <a:cubicBezTo>
                    <a:pt x="16510" y="16510"/>
                    <a:pt x="31750" y="0"/>
                    <a:pt x="58420" y="0"/>
                  </a:cubicBezTo>
                  <a:cubicBezTo>
                    <a:pt x="85090" y="0"/>
                    <a:pt x="71120" y="0"/>
                    <a:pt x="72390" y="1270"/>
                  </a:cubicBezTo>
                  <a:lnTo>
                    <a:pt x="72390" y="20320"/>
                  </a:lnTo>
                  <a:cubicBezTo>
                    <a:pt x="71120" y="20320"/>
                    <a:pt x="66040" y="19050"/>
                    <a:pt x="60960" y="19050"/>
                  </a:cubicBezTo>
                  <a:cubicBezTo>
                    <a:pt x="45720" y="19050"/>
                    <a:pt x="36830" y="26670"/>
                    <a:pt x="36830" y="43180"/>
                  </a:cubicBezTo>
                  <a:lnTo>
                    <a:pt x="36830" y="54610"/>
                  </a:lnTo>
                  <a:lnTo>
                    <a:pt x="67310" y="54610"/>
                  </a:lnTo>
                  <a:lnTo>
                    <a:pt x="67310" y="72390"/>
                  </a:lnTo>
                  <a:lnTo>
                    <a:pt x="38100" y="72390"/>
                  </a:lnTo>
                  <a:lnTo>
                    <a:pt x="38100" y="168910"/>
                  </a:lnTo>
                  <a:lnTo>
                    <a:pt x="16510" y="168910"/>
                  </a:lnTo>
                  <a:lnTo>
                    <a:pt x="16510" y="72390"/>
                  </a:lnTo>
                  <a:lnTo>
                    <a:pt x="0" y="72390"/>
                  </a:lnTo>
                  <a:lnTo>
                    <a:pt x="0" y="54610"/>
                  </a:lnTo>
                  <a:lnTo>
                    <a:pt x="17780" y="546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FF4CFF16-9526-A39F-B6F8-71E8AF7D2CA8}"/>
                </a:ext>
              </a:extLst>
            </p:cNvPr>
            <p:cNvSpPr/>
            <p:nvPr/>
          </p:nvSpPr>
          <p:spPr>
            <a:xfrm>
              <a:off x="5624829" y="2562860"/>
              <a:ext cx="74930" cy="168910"/>
            </a:xfrm>
            <a:custGeom>
              <a:avLst/>
              <a:gdLst>
                <a:gd name="connsiteX0" fmla="*/ 16510 w 74930"/>
                <a:gd name="connsiteY0" fmla="*/ 53340 h 168910"/>
                <a:gd name="connsiteX1" fmla="*/ 16510 w 74930"/>
                <a:gd name="connsiteY1" fmla="*/ 40640 h 168910"/>
                <a:gd name="connsiteX2" fmla="*/ 58420 w 74930"/>
                <a:gd name="connsiteY2" fmla="*/ 0 h 168910"/>
                <a:gd name="connsiteX3" fmla="*/ 72390 w 74930"/>
                <a:gd name="connsiteY3" fmla="*/ 1270 h 168910"/>
                <a:gd name="connsiteX4" fmla="*/ 72390 w 74930"/>
                <a:gd name="connsiteY4" fmla="*/ 20320 h 168910"/>
                <a:gd name="connsiteX5" fmla="*/ 60960 w 74930"/>
                <a:gd name="connsiteY5" fmla="*/ 19050 h 168910"/>
                <a:gd name="connsiteX6" fmla="*/ 36830 w 74930"/>
                <a:gd name="connsiteY6" fmla="*/ 43180 h 168910"/>
                <a:gd name="connsiteX7" fmla="*/ 36830 w 74930"/>
                <a:gd name="connsiteY7" fmla="*/ 54610 h 168910"/>
                <a:gd name="connsiteX8" fmla="*/ 67310 w 74930"/>
                <a:gd name="connsiteY8" fmla="*/ 54610 h 168910"/>
                <a:gd name="connsiteX9" fmla="*/ 67310 w 74930"/>
                <a:gd name="connsiteY9" fmla="*/ 72390 h 168910"/>
                <a:gd name="connsiteX10" fmla="*/ 38100 w 74930"/>
                <a:gd name="connsiteY10" fmla="*/ 72390 h 168910"/>
                <a:gd name="connsiteX11" fmla="*/ 38100 w 74930"/>
                <a:gd name="connsiteY11" fmla="*/ 168910 h 168910"/>
                <a:gd name="connsiteX12" fmla="*/ 16510 w 74930"/>
                <a:gd name="connsiteY12" fmla="*/ 168910 h 168910"/>
                <a:gd name="connsiteX13" fmla="*/ 16510 w 74930"/>
                <a:gd name="connsiteY13" fmla="*/ 72390 h 168910"/>
                <a:gd name="connsiteX14" fmla="*/ 0 w 74930"/>
                <a:gd name="connsiteY14" fmla="*/ 72390 h 168910"/>
                <a:gd name="connsiteX15" fmla="*/ 0 w 74930"/>
                <a:gd name="connsiteY15" fmla="*/ 54610 h 168910"/>
                <a:gd name="connsiteX16" fmla="*/ 17780 w 74930"/>
                <a:gd name="connsiteY16" fmla="*/ 54610 h 168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930" h="168910">
                  <a:moveTo>
                    <a:pt x="16510" y="53340"/>
                  </a:moveTo>
                  <a:lnTo>
                    <a:pt x="16510" y="40640"/>
                  </a:lnTo>
                  <a:cubicBezTo>
                    <a:pt x="16510" y="16510"/>
                    <a:pt x="31750" y="0"/>
                    <a:pt x="58420" y="0"/>
                  </a:cubicBezTo>
                  <a:cubicBezTo>
                    <a:pt x="85090" y="0"/>
                    <a:pt x="71120" y="0"/>
                    <a:pt x="72390" y="1270"/>
                  </a:cubicBezTo>
                  <a:lnTo>
                    <a:pt x="72390" y="20320"/>
                  </a:lnTo>
                  <a:cubicBezTo>
                    <a:pt x="71120" y="20320"/>
                    <a:pt x="66040" y="19050"/>
                    <a:pt x="60960" y="19050"/>
                  </a:cubicBezTo>
                  <a:cubicBezTo>
                    <a:pt x="45720" y="19050"/>
                    <a:pt x="36830" y="26670"/>
                    <a:pt x="36830" y="43180"/>
                  </a:cubicBezTo>
                  <a:lnTo>
                    <a:pt x="36830" y="54610"/>
                  </a:lnTo>
                  <a:lnTo>
                    <a:pt x="67310" y="54610"/>
                  </a:lnTo>
                  <a:lnTo>
                    <a:pt x="67310" y="72390"/>
                  </a:lnTo>
                  <a:lnTo>
                    <a:pt x="38100" y="72390"/>
                  </a:lnTo>
                  <a:lnTo>
                    <a:pt x="38100" y="168910"/>
                  </a:lnTo>
                  <a:lnTo>
                    <a:pt x="16510" y="168910"/>
                  </a:lnTo>
                  <a:lnTo>
                    <a:pt x="16510" y="72390"/>
                  </a:lnTo>
                  <a:lnTo>
                    <a:pt x="0" y="72390"/>
                  </a:lnTo>
                  <a:lnTo>
                    <a:pt x="0" y="54610"/>
                  </a:lnTo>
                  <a:lnTo>
                    <a:pt x="17780" y="546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64623F82-ABA3-3DB4-37D2-01686DE2DAA5}"/>
                </a:ext>
              </a:extLst>
            </p:cNvPr>
            <p:cNvSpPr/>
            <p:nvPr/>
          </p:nvSpPr>
          <p:spPr>
            <a:xfrm>
              <a:off x="5703570" y="261492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5880 w 107950"/>
                <a:gd name="connsiteY10" fmla="*/ 16510 h 119380"/>
                <a:gd name="connsiteX11" fmla="*/ 22860 w 107950"/>
                <a:gd name="connsiteY11" fmla="*/ 48260 h 119380"/>
                <a:gd name="connsiteX12" fmla="*/ 87630 w 107950"/>
                <a:gd name="connsiteY12" fmla="*/ 48260 h 119380"/>
                <a:gd name="connsiteX13" fmla="*/ 5715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2E344FC1-697D-961E-CD08-5A8F33373359}"/>
                </a:ext>
              </a:extLst>
            </p:cNvPr>
            <p:cNvSpPr/>
            <p:nvPr/>
          </p:nvSpPr>
          <p:spPr>
            <a:xfrm>
              <a:off x="5838190" y="2614929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DB5403ED-7E65-EB02-1675-5C776E556005}"/>
                </a:ext>
              </a:extLst>
            </p:cNvPr>
            <p:cNvSpPr/>
            <p:nvPr/>
          </p:nvSpPr>
          <p:spPr>
            <a:xfrm>
              <a:off x="5915659" y="261492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5880 w 107950"/>
                <a:gd name="connsiteY10" fmla="*/ 16510 h 119380"/>
                <a:gd name="connsiteX11" fmla="*/ 22860 w 107950"/>
                <a:gd name="connsiteY11" fmla="*/ 48260 h 119380"/>
                <a:gd name="connsiteX12" fmla="*/ 87630 w 107950"/>
                <a:gd name="connsiteY12" fmla="*/ 48260 h 119380"/>
                <a:gd name="connsiteX13" fmla="*/ 5715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C549F6BC-6F88-D280-DBAA-4DCF8146CC73}"/>
                </a:ext>
              </a:extLst>
            </p:cNvPr>
            <p:cNvSpPr/>
            <p:nvPr/>
          </p:nvSpPr>
          <p:spPr>
            <a:xfrm>
              <a:off x="6045200" y="2565400"/>
              <a:ext cx="113029" cy="166370"/>
            </a:xfrm>
            <a:custGeom>
              <a:avLst/>
              <a:gdLst>
                <a:gd name="connsiteX0" fmla="*/ 113030 w 113029"/>
                <a:gd name="connsiteY0" fmla="*/ 165100 h 166370"/>
                <a:gd name="connsiteX1" fmla="*/ 93980 w 113029"/>
                <a:gd name="connsiteY1" fmla="*/ 165100 h 166370"/>
                <a:gd name="connsiteX2" fmla="*/ 93980 w 113029"/>
                <a:gd name="connsiteY2" fmla="*/ 151130 h 166370"/>
                <a:gd name="connsiteX3" fmla="*/ 93980 w 113029"/>
                <a:gd name="connsiteY3" fmla="*/ 142240 h 166370"/>
                <a:gd name="connsiteX4" fmla="*/ 93980 w 113029"/>
                <a:gd name="connsiteY4" fmla="*/ 142240 h 166370"/>
                <a:gd name="connsiteX5" fmla="*/ 53340 w 113029"/>
                <a:gd name="connsiteY5" fmla="*/ 166370 h 166370"/>
                <a:gd name="connsiteX6" fmla="*/ 0 w 113029"/>
                <a:gd name="connsiteY6" fmla="*/ 106680 h 166370"/>
                <a:gd name="connsiteX7" fmla="*/ 52070 w 113029"/>
                <a:gd name="connsiteY7" fmla="*/ 46990 h 166370"/>
                <a:gd name="connsiteX8" fmla="*/ 91440 w 113029"/>
                <a:gd name="connsiteY8" fmla="*/ 67310 h 166370"/>
                <a:gd name="connsiteX9" fmla="*/ 91440 w 113029"/>
                <a:gd name="connsiteY9" fmla="*/ 67310 h 166370"/>
                <a:gd name="connsiteX10" fmla="*/ 91440 w 113029"/>
                <a:gd name="connsiteY10" fmla="*/ 58420 h 166370"/>
                <a:gd name="connsiteX11" fmla="*/ 91440 w 113029"/>
                <a:gd name="connsiteY11" fmla="*/ 0 h 166370"/>
                <a:gd name="connsiteX12" fmla="*/ 113030 w 113029"/>
                <a:gd name="connsiteY12" fmla="*/ 0 h 166370"/>
                <a:gd name="connsiteX13" fmla="*/ 113030 w 113029"/>
                <a:gd name="connsiteY13" fmla="*/ 165100 h 166370"/>
                <a:gd name="connsiteX14" fmla="*/ 20320 w 113029"/>
                <a:gd name="connsiteY14" fmla="*/ 107950 h 166370"/>
                <a:gd name="connsiteX15" fmla="*/ 55880 w 113029"/>
                <a:gd name="connsiteY15" fmla="*/ 149860 h 166370"/>
                <a:gd name="connsiteX16" fmla="*/ 91440 w 113029"/>
                <a:gd name="connsiteY16" fmla="*/ 107950 h 166370"/>
                <a:gd name="connsiteX17" fmla="*/ 55880 w 113029"/>
                <a:gd name="connsiteY17" fmla="*/ 66040 h 166370"/>
                <a:gd name="connsiteX18" fmla="*/ 20320 w 113029"/>
                <a:gd name="connsiteY18" fmla="*/ 10795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29" h="166370">
                  <a:moveTo>
                    <a:pt x="113030" y="165100"/>
                  </a:moveTo>
                  <a:lnTo>
                    <a:pt x="93980" y="165100"/>
                  </a:lnTo>
                  <a:lnTo>
                    <a:pt x="93980" y="151130"/>
                  </a:lnTo>
                  <a:cubicBezTo>
                    <a:pt x="93980" y="146050"/>
                    <a:pt x="93980" y="142240"/>
                    <a:pt x="93980" y="142240"/>
                  </a:cubicBezTo>
                  <a:lnTo>
                    <a:pt x="93980" y="142240"/>
                  </a:lnTo>
                  <a:cubicBezTo>
                    <a:pt x="87630" y="154940"/>
                    <a:pt x="72390" y="166370"/>
                    <a:pt x="53340" y="166370"/>
                  </a:cubicBezTo>
                  <a:cubicBezTo>
                    <a:pt x="22860" y="166370"/>
                    <a:pt x="0" y="142240"/>
                    <a:pt x="0" y="106680"/>
                  </a:cubicBezTo>
                  <a:cubicBezTo>
                    <a:pt x="0" y="71120"/>
                    <a:pt x="22860" y="46990"/>
                    <a:pt x="52070" y="46990"/>
                  </a:cubicBezTo>
                  <a:cubicBezTo>
                    <a:pt x="81280" y="46990"/>
                    <a:pt x="85090" y="57150"/>
                    <a:pt x="91440" y="67310"/>
                  </a:cubicBezTo>
                  <a:lnTo>
                    <a:pt x="91440" y="67310"/>
                  </a:lnTo>
                  <a:cubicBezTo>
                    <a:pt x="91440" y="67310"/>
                    <a:pt x="91440" y="63500"/>
                    <a:pt x="91440" y="58420"/>
                  </a:cubicBezTo>
                  <a:lnTo>
                    <a:pt x="91440" y="0"/>
                  </a:lnTo>
                  <a:lnTo>
                    <a:pt x="113030" y="0"/>
                  </a:lnTo>
                  <a:lnTo>
                    <a:pt x="113030" y="165100"/>
                  </a:lnTo>
                  <a:close/>
                  <a:moveTo>
                    <a:pt x="20320" y="107950"/>
                  </a:moveTo>
                  <a:cubicBezTo>
                    <a:pt x="20320" y="132080"/>
                    <a:pt x="34290" y="149860"/>
                    <a:pt x="55880" y="149860"/>
                  </a:cubicBezTo>
                  <a:cubicBezTo>
                    <a:pt x="77470" y="149860"/>
                    <a:pt x="91440" y="137160"/>
                    <a:pt x="91440" y="107950"/>
                  </a:cubicBezTo>
                  <a:cubicBezTo>
                    <a:pt x="91440" y="78740"/>
                    <a:pt x="72390" y="66040"/>
                    <a:pt x="55880" y="66040"/>
                  </a:cubicBezTo>
                  <a:cubicBezTo>
                    <a:pt x="39370" y="66040"/>
                    <a:pt x="20320" y="82550"/>
                    <a:pt x="2032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F627CE84-5144-42D1-7964-12A73AB658A2}"/>
                </a:ext>
              </a:extLst>
            </p:cNvPr>
            <p:cNvSpPr/>
            <p:nvPr/>
          </p:nvSpPr>
          <p:spPr>
            <a:xfrm>
              <a:off x="6258559" y="2565400"/>
              <a:ext cx="114300" cy="166370"/>
            </a:xfrm>
            <a:custGeom>
              <a:avLst/>
              <a:gdLst>
                <a:gd name="connsiteX0" fmla="*/ 1270 w 114300"/>
                <a:gd name="connsiteY0" fmla="*/ 0 h 166370"/>
                <a:gd name="connsiteX1" fmla="*/ 22860 w 114300"/>
                <a:gd name="connsiteY1" fmla="*/ 0 h 166370"/>
                <a:gd name="connsiteX2" fmla="*/ 22860 w 114300"/>
                <a:gd name="connsiteY2" fmla="*/ 58420 h 166370"/>
                <a:gd name="connsiteX3" fmla="*/ 22860 w 114300"/>
                <a:gd name="connsiteY3" fmla="*/ 67310 h 166370"/>
                <a:gd name="connsiteX4" fmla="*/ 22860 w 114300"/>
                <a:gd name="connsiteY4" fmla="*/ 67310 h 166370"/>
                <a:gd name="connsiteX5" fmla="*/ 62230 w 114300"/>
                <a:gd name="connsiteY5" fmla="*/ 46990 h 166370"/>
                <a:gd name="connsiteX6" fmla="*/ 114300 w 114300"/>
                <a:gd name="connsiteY6" fmla="*/ 106680 h 166370"/>
                <a:gd name="connsiteX7" fmla="*/ 60960 w 114300"/>
                <a:gd name="connsiteY7" fmla="*/ 166370 h 166370"/>
                <a:gd name="connsiteX8" fmla="*/ 20320 w 114300"/>
                <a:gd name="connsiteY8" fmla="*/ 142240 h 166370"/>
                <a:gd name="connsiteX9" fmla="*/ 20320 w 114300"/>
                <a:gd name="connsiteY9" fmla="*/ 142240 h 166370"/>
                <a:gd name="connsiteX10" fmla="*/ 20320 w 114300"/>
                <a:gd name="connsiteY10" fmla="*/ 151130 h 166370"/>
                <a:gd name="connsiteX11" fmla="*/ 20320 w 114300"/>
                <a:gd name="connsiteY11" fmla="*/ 165100 h 166370"/>
                <a:gd name="connsiteX12" fmla="*/ 0 w 114300"/>
                <a:gd name="connsiteY12" fmla="*/ 165100 h 166370"/>
                <a:gd name="connsiteX13" fmla="*/ 0 w 114300"/>
                <a:gd name="connsiteY13" fmla="*/ 0 h 166370"/>
                <a:gd name="connsiteX14" fmla="*/ 22860 w 114300"/>
                <a:gd name="connsiteY14" fmla="*/ 107950 h 166370"/>
                <a:gd name="connsiteX15" fmla="*/ 58420 w 114300"/>
                <a:gd name="connsiteY15" fmla="*/ 149860 h 166370"/>
                <a:gd name="connsiteX16" fmla="*/ 93980 w 114300"/>
                <a:gd name="connsiteY16" fmla="*/ 107950 h 166370"/>
                <a:gd name="connsiteX17" fmla="*/ 58420 w 114300"/>
                <a:gd name="connsiteY17" fmla="*/ 66040 h 166370"/>
                <a:gd name="connsiteX18" fmla="*/ 22860 w 114300"/>
                <a:gd name="connsiteY18" fmla="*/ 10795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4300" h="166370">
                  <a:moveTo>
                    <a:pt x="1270" y="0"/>
                  </a:moveTo>
                  <a:lnTo>
                    <a:pt x="22860" y="0"/>
                  </a:lnTo>
                  <a:lnTo>
                    <a:pt x="22860" y="58420"/>
                  </a:lnTo>
                  <a:cubicBezTo>
                    <a:pt x="22860" y="64770"/>
                    <a:pt x="22860" y="67310"/>
                    <a:pt x="22860" y="67310"/>
                  </a:cubicBezTo>
                  <a:lnTo>
                    <a:pt x="22860" y="67310"/>
                  </a:lnTo>
                  <a:cubicBezTo>
                    <a:pt x="29210" y="57150"/>
                    <a:pt x="44450" y="46990"/>
                    <a:pt x="62230" y="46990"/>
                  </a:cubicBezTo>
                  <a:cubicBezTo>
                    <a:pt x="91440" y="46990"/>
                    <a:pt x="114300" y="71120"/>
                    <a:pt x="114300" y="106680"/>
                  </a:cubicBezTo>
                  <a:cubicBezTo>
                    <a:pt x="114300" y="142240"/>
                    <a:pt x="91440" y="166370"/>
                    <a:pt x="60960" y="166370"/>
                  </a:cubicBezTo>
                  <a:cubicBezTo>
                    <a:pt x="30480" y="166370"/>
                    <a:pt x="26670" y="154940"/>
                    <a:pt x="20320" y="142240"/>
                  </a:cubicBezTo>
                  <a:lnTo>
                    <a:pt x="20320" y="142240"/>
                  </a:lnTo>
                  <a:cubicBezTo>
                    <a:pt x="20320" y="142240"/>
                    <a:pt x="20320" y="146050"/>
                    <a:pt x="20320" y="151130"/>
                  </a:cubicBezTo>
                  <a:lnTo>
                    <a:pt x="20320" y="165100"/>
                  </a:lnTo>
                  <a:lnTo>
                    <a:pt x="0" y="165100"/>
                  </a:lnTo>
                  <a:lnTo>
                    <a:pt x="0" y="0"/>
                  </a:lnTo>
                  <a:close/>
                  <a:moveTo>
                    <a:pt x="22860" y="107950"/>
                  </a:moveTo>
                  <a:cubicBezTo>
                    <a:pt x="22860" y="137160"/>
                    <a:pt x="41910" y="149860"/>
                    <a:pt x="58420" y="149860"/>
                  </a:cubicBezTo>
                  <a:cubicBezTo>
                    <a:pt x="74930" y="149860"/>
                    <a:pt x="93980" y="132080"/>
                    <a:pt x="93980" y="107950"/>
                  </a:cubicBezTo>
                  <a:cubicBezTo>
                    <a:pt x="93980" y="83820"/>
                    <a:pt x="80010" y="66040"/>
                    <a:pt x="58420" y="66040"/>
                  </a:cubicBezTo>
                  <a:cubicBezTo>
                    <a:pt x="36830" y="66040"/>
                    <a:pt x="22860" y="78740"/>
                    <a:pt x="2286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C84829EA-7713-5830-BB8F-E7A9444A9974}"/>
                </a:ext>
              </a:extLst>
            </p:cNvPr>
            <p:cNvSpPr/>
            <p:nvPr/>
          </p:nvSpPr>
          <p:spPr>
            <a:xfrm>
              <a:off x="6380141" y="2616200"/>
              <a:ext cx="120988" cy="167639"/>
            </a:xfrm>
            <a:custGeom>
              <a:avLst/>
              <a:gdLst>
                <a:gd name="connsiteX0" fmla="*/ 2879 w 120988"/>
                <a:gd name="connsiteY0" fmla="*/ 147320 h 167639"/>
                <a:gd name="connsiteX1" fmla="*/ 15579 w 120988"/>
                <a:gd name="connsiteY1" fmla="*/ 148590 h 167639"/>
                <a:gd name="connsiteX2" fmla="*/ 51138 w 120988"/>
                <a:gd name="connsiteY2" fmla="*/ 113030 h 167639"/>
                <a:gd name="connsiteX3" fmla="*/ 2879 w 120988"/>
                <a:gd name="connsiteY3" fmla="*/ 0 h 167639"/>
                <a:gd name="connsiteX4" fmla="*/ 27009 w 120988"/>
                <a:gd name="connsiteY4" fmla="*/ 0 h 167639"/>
                <a:gd name="connsiteX5" fmla="*/ 43518 w 120988"/>
                <a:gd name="connsiteY5" fmla="*/ 41910 h 167639"/>
                <a:gd name="connsiteX6" fmla="*/ 62568 w 120988"/>
                <a:gd name="connsiteY6" fmla="*/ 91440 h 167639"/>
                <a:gd name="connsiteX7" fmla="*/ 81618 w 120988"/>
                <a:gd name="connsiteY7" fmla="*/ 41910 h 167639"/>
                <a:gd name="connsiteX8" fmla="*/ 96859 w 120988"/>
                <a:gd name="connsiteY8" fmla="*/ 0 h 167639"/>
                <a:gd name="connsiteX9" fmla="*/ 120988 w 120988"/>
                <a:gd name="connsiteY9" fmla="*/ 0 h 167639"/>
                <a:gd name="connsiteX10" fmla="*/ 76538 w 120988"/>
                <a:gd name="connsiteY10" fmla="*/ 109220 h 167639"/>
                <a:gd name="connsiteX11" fmla="*/ 18118 w 120988"/>
                <a:gd name="connsiteY11" fmla="*/ 167640 h 167639"/>
                <a:gd name="connsiteX12" fmla="*/ 2879 w 120988"/>
                <a:gd name="connsiteY12" fmla="*/ 165100 h 167639"/>
                <a:gd name="connsiteX13" fmla="*/ 2879 w 120988"/>
                <a:gd name="connsiteY13" fmla="*/ 14732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988" h="167639">
                  <a:moveTo>
                    <a:pt x="2879" y="147320"/>
                  </a:moveTo>
                  <a:cubicBezTo>
                    <a:pt x="5418" y="147320"/>
                    <a:pt x="9229" y="148590"/>
                    <a:pt x="15579" y="148590"/>
                  </a:cubicBezTo>
                  <a:cubicBezTo>
                    <a:pt x="33359" y="148590"/>
                    <a:pt x="43518" y="133350"/>
                    <a:pt x="51138" y="113030"/>
                  </a:cubicBezTo>
                  <a:lnTo>
                    <a:pt x="2879" y="0"/>
                  </a:lnTo>
                  <a:lnTo>
                    <a:pt x="27009" y="0"/>
                  </a:lnTo>
                  <a:lnTo>
                    <a:pt x="43518" y="41910"/>
                  </a:lnTo>
                  <a:cubicBezTo>
                    <a:pt x="49868" y="58420"/>
                    <a:pt x="56218" y="74930"/>
                    <a:pt x="62568" y="91440"/>
                  </a:cubicBezTo>
                  <a:cubicBezTo>
                    <a:pt x="67649" y="78740"/>
                    <a:pt x="76538" y="55880"/>
                    <a:pt x="81618" y="41910"/>
                  </a:cubicBezTo>
                  <a:lnTo>
                    <a:pt x="96859" y="0"/>
                  </a:lnTo>
                  <a:lnTo>
                    <a:pt x="120988" y="0"/>
                  </a:lnTo>
                  <a:lnTo>
                    <a:pt x="76538" y="109220"/>
                  </a:lnTo>
                  <a:cubicBezTo>
                    <a:pt x="61299" y="147320"/>
                    <a:pt x="48599" y="167640"/>
                    <a:pt x="18118" y="167640"/>
                  </a:cubicBezTo>
                  <a:cubicBezTo>
                    <a:pt x="-12362" y="167640"/>
                    <a:pt x="5418" y="167640"/>
                    <a:pt x="2879" y="165100"/>
                  </a:cubicBezTo>
                  <a:lnTo>
                    <a:pt x="2879" y="1473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DE7BFEC0-1035-5E29-D9C7-90964DB0750C}"/>
                </a:ext>
              </a:extLst>
            </p:cNvPr>
            <p:cNvSpPr/>
            <p:nvPr/>
          </p:nvSpPr>
          <p:spPr>
            <a:xfrm>
              <a:off x="6564630" y="2581910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39 w 78739"/>
                <a:gd name="connsiteY2" fmla="*/ 0 h 152400"/>
                <a:gd name="connsiteX3" fmla="*/ 40639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39 w 78739"/>
                <a:gd name="connsiteY6" fmla="*/ 52070 h 152400"/>
                <a:gd name="connsiteX7" fmla="*/ 40639 w 78739"/>
                <a:gd name="connsiteY7" fmla="*/ 111760 h 152400"/>
                <a:gd name="connsiteX8" fmla="*/ 57150 w 78739"/>
                <a:gd name="connsiteY8" fmla="*/ 133350 h 152400"/>
                <a:gd name="connsiteX9" fmla="*/ 78739 w 78739"/>
                <a:gd name="connsiteY9" fmla="*/ 128270 h 152400"/>
                <a:gd name="connsiteX10" fmla="*/ 78739 w 78739"/>
                <a:gd name="connsiteY10" fmla="*/ 147320 h 152400"/>
                <a:gd name="connsiteX11" fmla="*/ 53339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39" y="0"/>
                  </a:lnTo>
                  <a:lnTo>
                    <a:pt x="40639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39" y="52070"/>
                  </a:lnTo>
                  <a:lnTo>
                    <a:pt x="40639" y="111760"/>
                  </a:lnTo>
                  <a:cubicBezTo>
                    <a:pt x="40639" y="128270"/>
                    <a:pt x="48260" y="133350"/>
                    <a:pt x="57150" y="133350"/>
                  </a:cubicBezTo>
                  <a:cubicBezTo>
                    <a:pt x="66039" y="133350"/>
                    <a:pt x="72389" y="130810"/>
                    <a:pt x="78739" y="128270"/>
                  </a:cubicBezTo>
                  <a:lnTo>
                    <a:pt x="78739" y="147320"/>
                  </a:lnTo>
                  <a:cubicBezTo>
                    <a:pt x="73660" y="149860"/>
                    <a:pt x="64770" y="152400"/>
                    <a:pt x="53339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2BDF5D68-9399-40D3-174A-B96064B1DB7C}"/>
                </a:ext>
              </a:extLst>
            </p:cNvPr>
            <p:cNvSpPr/>
            <p:nvPr/>
          </p:nvSpPr>
          <p:spPr>
            <a:xfrm>
              <a:off x="6664959" y="2564129"/>
              <a:ext cx="104140" cy="166370"/>
            </a:xfrm>
            <a:custGeom>
              <a:avLst/>
              <a:gdLst>
                <a:gd name="connsiteX0" fmla="*/ 0 w 104140"/>
                <a:gd name="connsiteY0" fmla="*/ 1270 h 166370"/>
                <a:gd name="connsiteX1" fmla="*/ 21590 w 104140"/>
                <a:gd name="connsiteY1" fmla="*/ 1270 h 166370"/>
                <a:gd name="connsiteX2" fmla="*/ 21590 w 104140"/>
                <a:gd name="connsiteY2" fmla="*/ 64770 h 166370"/>
                <a:gd name="connsiteX3" fmla="*/ 21590 w 104140"/>
                <a:gd name="connsiteY3" fmla="*/ 76200 h 166370"/>
                <a:gd name="connsiteX4" fmla="*/ 21590 w 104140"/>
                <a:gd name="connsiteY4" fmla="*/ 76200 h 166370"/>
                <a:gd name="connsiteX5" fmla="*/ 64770 w 104140"/>
                <a:gd name="connsiteY5" fmla="*/ 48260 h 166370"/>
                <a:gd name="connsiteX6" fmla="*/ 104140 w 104140"/>
                <a:gd name="connsiteY6" fmla="*/ 93980 h 166370"/>
                <a:gd name="connsiteX7" fmla="*/ 104140 w 104140"/>
                <a:gd name="connsiteY7" fmla="*/ 166370 h 166370"/>
                <a:gd name="connsiteX8" fmla="*/ 82550 w 104140"/>
                <a:gd name="connsiteY8" fmla="*/ 166370 h 166370"/>
                <a:gd name="connsiteX9" fmla="*/ 82550 w 104140"/>
                <a:gd name="connsiteY9" fmla="*/ 99060 h 166370"/>
                <a:gd name="connsiteX10" fmla="*/ 60960 w 104140"/>
                <a:gd name="connsiteY10" fmla="*/ 68580 h 166370"/>
                <a:gd name="connsiteX11" fmla="*/ 22860 w 104140"/>
                <a:gd name="connsiteY11" fmla="*/ 109220 h 166370"/>
                <a:gd name="connsiteX12" fmla="*/ 22860 w 104140"/>
                <a:gd name="connsiteY12" fmla="*/ 165100 h 166370"/>
                <a:gd name="connsiteX13" fmla="*/ 1270 w 104140"/>
                <a:gd name="connsiteY13" fmla="*/ 165100 h 166370"/>
                <a:gd name="connsiteX14" fmla="*/ 1270 w 104140"/>
                <a:gd name="connsiteY14" fmla="*/ 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40" h="166370">
                  <a:moveTo>
                    <a:pt x="0" y="1270"/>
                  </a:moveTo>
                  <a:lnTo>
                    <a:pt x="21590" y="1270"/>
                  </a:lnTo>
                  <a:lnTo>
                    <a:pt x="21590" y="64770"/>
                  </a:lnTo>
                  <a:cubicBezTo>
                    <a:pt x="21590" y="69850"/>
                    <a:pt x="21590" y="74930"/>
                    <a:pt x="21590" y="76200"/>
                  </a:cubicBezTo>
                  <a:lnTo>
                    <a:pt x="21590" y="76200"/>
                  </a:lnTo>
                  <a:cubicBezTo>
                    <a:pt x="26670" y="66040"/>
                    <a:pt x="40640" y="48260"/>
                    <a:pt x="64770" y="48260"/>
                  </a:cubicBezTo>
                  <a:cubicBezTo>
                    <a:pt x="88900" y="48260"/>
                    <a:pt x="104140" y="64770"/>
                    <a:pt x="104140" y="93980"/>
                  </a:cubicBezTo>
                  <a:lnTo>
                    <a:pt x="104140" y="166370"/>
                  </a:lnTo>
                  <a:lnTo>
                    <a:pt x="82550" y="166370"/>
                  </a:lnTo>
                  <a:lnTo>
                    <a:pt x="82550" y="99060"/>
                  </a:lnTo>
                  <a:cubicBezTo>
                    <a:pt x="82550" y="83820"/>
                    <a:pt x="80010" y="68580"/>
                    <a:pt x="60960" y="68580"/>
                  </a:cubicBezTo>
                  <a:cubicBezTo>
                    <a:pt x="41910" y="68580"/>
                    <a:pt x="22860" y="86360"/>
                    <a:pt x="22860" y="109220"/>
                  </a:cubicBezTo>
                  <a:lnTo>
                    <a:pt x="22860" y="165100"/>
                  </a:lnTo>
                  <a:lnTo>
                    <a:pt x="1270" y="16510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D02445AE-961D-A298-80E7-9D267D0C59E8}"/>
                </a:ext>
              </a:extLst>
            </p:cNvPr>
            <p:cNvSpPr/>
            <p:nvPr/>
          </p:nvSpPr>
          <p:spPr>
            <a:xfrm>
              <a:off x="6794500" y="261492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5880 w 107950"/>
                <a:gd name="connsiteY10" fmla="*/ 16510 h 119380"/>
                <a:gd name="connsiteX11" fmla="*/ 22860 w 107950"/>
                <a:gd name="connsiteY11" fmla="*/ 48260 h 119380"/>
                <a:gd name="connsiteX12" fmla="*/ 87630 w 107950"/>
                <a:gd name="connsiteY12" fmla="*/ 48260 h 119380"/>
                <a:gd name="connsiteX13" fmla="*/ 5715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218CBFAE-5E24-7AAA-FC33-61F44AB61936}"/>
                </a:ext>
              </a:extLst>
            </p:cNvPr>
            <p:cNvSpPr/>
            <p:nvPr/>
          </p:nvSpPr>
          <p:spPr>
            <a:xfrm>
              <a:off x="787400" y="2837179"/>
              <a:ext cx="152400" cy="167640"/>
            </a:xfrm>
            <a:custGeom>
              <a:avLst/>
              <a:gdLst>
                <a:gd name="connsiteX0" fmla="*/ 76200 w 152400"/>
                <a:gd name="connsiteY0" fmla="*/ 0 h 167640"/>
                <a:gd name="connsiteX1" fmla="*/ 76200 w 152400"/>
                <a:gd name="connsiteY1" fmla="*/ 0 h 167640"/>
                <a:gd name="connsiteX2" fmla="*/ 152400 w 152400"/>
                <a:gd name="connsiteY2" fmla="*/ 167640 h 167640"/>
                <a:gd name="connsiteX3" fmla="*/ 129540 w 152400"/>
                <a:gd name="connsiteY3" fmla="*/ 167640 h 167640"/>
                <a:gd name="connsiteX4" fmla="*/ 113030 w 152400"/>
                <a:gd name="connsiteY4" fmla="*/ 130810 h 167640"/>
                <a:gd name="connsiteX5" fmla="*/ 39370 w 152400"/>
                <a:gd name="connsiteY5" fmla="*/ 130810 h 167640"/>
                <a:gd name="connsiteX6" fmla="*/ 22860 w 152400"/>
                <a:gd name="connsiteY6" fmla="*/ 167640 h 167640"/>
                <a:gd name="connsiteX7" fmla="*/ 0 w 152400"/>
                <a:gd name="connsiteY7" fmla="*/ 167640 h 167640"/>
                <a:gd name="connsiteX8" fmla="*/ 76200 w 152400"/>
                <a:gd name="connsiteY8" fmla="*/ 0 h 167640"/>
                <a:gd name="connsiteX9" fmla="*/ 105410 w 152400"/>
                <a:gd name="connsiteY9" fmla="*/ 113030 h 167640"/>
                <a:gd name="connsiteX10" fmla="*/ 76200 w 152400"/>
                <a:gd name="connsiteY10" fmla="*/ 44450 h 167640"/>
                <a:gd name="connsiteX11" fmla="*/ 46990 w 152400"/>
                <a:gd name="connsiteY11" fmla="*/ 113030 h 167640"/>
                <a:gd name="connsiteX12" fmla="*/ 104140 w 152400"/>
                <a:gd name="connsiteY12" fmla="*/ 11303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2400" h="167640">
                  <a:moveTo>
                    <a:pt x="76200" y="0"/>
                  </a:moveTo>
                  <a:lnTo>
                    <a:pt x="76200" y="0"/>
                  </a:lnTo>
                  <a:lnTo>
                    <a:pt x="152400" y="167640"/>
                  </a:lnTo>
                  <a:lnTo>
                    <a:pt x="129540" y="167640"/>
                  </a:lnTo>
                  <a:lnTo>
                    <a:pt x="113030" y="130810"/>
                  </a:lnTo>
                  <a:lnTo>
                    <a:pt x="39370" y="130810"/>
                  </a:lnTo>
                  <a:lnTo>
                    <a:pt x="22860" y="167640"/>
                  </a:lnTo>
                  <a:lnTo>
                    <a:pt x="0" y="167640"/>
                  </a:lnTo>
                  <a:lnTo>
                    <a:pt x="76200" y="0"/>
                  </a:lnTo>
                  <a:close/>
                  <a:moveTo>
                    <a:pt x="105410" y="113030"/>
                  </a:moveTo>
                  <a:cubicBezTo>
                    <a:pt x="93980" y="87630"/>
                    <a:pt x="86360" y="68580"/>
                    <a:pt x="76200" y="44450"/>
                  </a:cubicBezTo>
                  <a:cubicBezTo>
                    <a:pt x="67310" y="67310"/>
                    <a:pt x="58420" y="87630"/>
                    <a:pt x="46990" y="113030"/>
                  </a:cubicBezTo>
                  <a:lnTo>
                    <a:pt x="104140" y="1130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D7A9576F-7BC4-BE6B-8C8E-C62F9AD97389}"/>
                </a:ext>
              </a:extLst>
            </p:cNvPr>
            <p:cNvSpPr/>
            <p:nvPr/>
          </p:nvSpPr>
          <p:spPr>
            <a:xfrm>
              <a:off x="956310" y="2889250"/>
              <a:ext cx="66592" cy="116839"/>
            </a:xfrm>
            <a:custGeom>
              <a:avLst/>
              <a:gdLst>
                <a:gd name="connsiteX0" fmla="*/ 1270 w 66592"/>
                <a:gd name="connsiteY0" fmla="*/ 1270 h 116839"/>
                <a:gd name="connsiteX1" fmla="*/ 21590 w 66592"/>
                <a:gd name="connsiteY1" fmla="*/ 1270 h 116839"/>
                <a:gd name="connsiteX2" fmla="*/ 21590 w 66592"/>
                <a:gd name="connsiteY2" fmla="*/ 17780 h 116839"/>
                <a:gd name="connsiteX3" fmla="*/ 21590 w 66592"/>
                <a:gd name="connsiteY3" fmla="*/ 26670 h 116839"/>
                <a:gd name="connsiteX4" fmla="*/ 21590 w 66592"/>
                <a:gd name="connsiteY4" fmla="*/ 26670 h 116839"/>
                <a:gd name="connsiteX5" fmla="*/ 57150 w 66592"/>
                <a:gd name="connsiteY5" fmla="*/ 0 h 116839"/>
                <a:gd name="connsiteX6" fmla="*/ 63500 w 66592"/>
                <a:gd name="connsiteY6" fmla="*/ 0 h 116839"/>
                <a:gd name="connsiteX7" fmla="*/ 63500 w 66592"/>
                <a:gd name="connsiteY7" fmla="*/ 20320 h 116839"/>
                <a:gd name="connsiteX8" fmla="*/ 57150 w 66592"/>
                <a:gd name="connsiteY8" fmla="*/ 20320 h 116839"/>
                <a:gd name="connsiteX9" fmla="*/ 21590 w 66592"/>
                <a:gd name="connsiteY9" fmla="*/ 67310 h 116839"/>
                <a:gd name="connsiteX10" fmla="*/ 21590 w 66592"/>
                <a:gd name="connsiteY10" fmla="*/ 116840 h 116839"/>
                <a:gd name="connsiteX11" fmla="*/ 0 w 66592"/>
                <a:gd name="connsiteY11" fmla="*/ 116840 h 116839"/>
                <a:gd name="connsiteX12" fmla="*/ 0 w 66592"/>
                <a:gd name="connsiteY12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39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86FDD6E0-2E55-CDB1-4D65-5E5B0F2B62F4}"/>
                </a:ext>
              </a:extLst>
            </p:cNvPr>
            <p:cNvSpPr/>
            <p:nvPr/>
          </p:nvSpPr>
          <p:spPr>
            <a:xfrm>
              <a:off x="1041400" y="2889250"/>
              <a:ext cx="66592" cy="116839"/>
            </a:xfrm>
            <a:custGeom>
              <a:avLst/>
              <a:gdLst>
                <a:gd name="connsiteX0" fmla="*/ 1270 w 66592"/>
                <a:gd name="connsiteY0" fmla="*/ 1270 h 116839"/>
                <a:gd name="connsiteX1" fmla="*/ 21590 w 66592"/>
                <a:gd name="connsiteY1" fmla="*/ 1270 h 116839"/>
                <a:gd name="connsiteX2" fmla="*/ 21590 w 66592"/>
                <a:gd name="connsiteY2" fmla="*/ 17780 h 116839"/>
                <a:gd name="connsiteX3" fmla="*/ 21590 w 66592"/>
                <a:gd name="connsiteY3" fmla="*/ 26670 h 116839"/>
                <a:gd name="connsiteX4" fmla="*/ 21590 w 66592"/>
                <a:gd name="connsiteY4" fmla="*/ 26670 h 116839"/>
                <a:gd name="connsiteX5" fmla="*/ 57150 w 66592"/>
                <a:gd name="connsiteY5" fmla="*/ 0 h 116839"/>
                <a:gd name="connsiteX6" fmla="*/ 63500 w 66592"/>
                <a:gd name="connsiteY6" fmla="*/ 0 h 116839"/>
                <a:gd name="connsiteX7" fmla="*/ 63500 w 66592"/>
                <a:gd name="connsiteY7" fmla="*/ 20320 h 116839"/>
                <a:gd name="connsiteX8" fmla="*/ 57150 w 66592"/>
                <a:gd name="connsiteY8" fmla="*/ 20320 h 116839"/>
                <a:gd name="connsiteX9" fmla="*/ 21590 w 66592"/>
                <a:gd name="connsiteY9" fmla="*/ 67310 h 116839"/>
                <a:gd name="connsiteX10" fmla="*/ 21590 w 66592"/>
                <a:gd name="connsiteY10" fmla="*/ 116840 h 116839"/>
                <a:gd name="connsiteX11" fmla="*/ 0 w 66592"/>
                <a:gd name="connsiteY11" fmla="*/ 116840 h 116839"/>
                <a:gd name="connsiteX12" fmla="*/ 0 w 66592"/>
                <a:gd name="connsiteY12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39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D79478F5-167B-7B42-EC7E-05D0553EBF48}"/>
                </a:ext>
              </a:extLst>
            </p:cNvPr>
            <p:cNvSpPr/>
            <p:nvPr/>
          </p:nvSpPr>
          <p:spPr>
            <a:xfrm>
              <a:off x="1120139" y="2887979"/>
              <a:ext cx="116840" cy="119380"/>
            </a:xfrm>
            <a:custGeom>
              <a:avLst/>
              <a:gdLst>
                <a:gd name="connsiteX0" fmla="*/ 116840 w 116840"/>
                <a:gd name="connsiteY0" fmla="*/ 59690 h 119380"/>
                <a:gd name="connsiteX1" fmla="*/ 58420 w 116840"/>
                <a:gd name="connsiteY1" fmla="*/ 119380 h 119380"/>
                <a:gd name="connsiteX2" fmla="*/ 0 w 116840"/>
                <a:gd name="connsiteY2" fmla="*/ 59690 h 119380"/>
                <a:gd name="connsiteX3" fmla="*/ 58420 w 116840"/>
                <a:gd name="connsiteY3" fmla="*/ 0 h 119380"/>
                <a:gd name="connsiteX4" fmla="*/ 116840 w 116840"/>
                <a:gd name="connsiteY4" fmla="*/ 59690 h 119380"/>
                <a:gd name="connsiteX5" fmla="*/ 96520 w 116840"/>
                <a:gd name="connsiteY5" fmla="*/ 59690 h 119380"/>
                <a:gd name="connsiteX6" fmla="*/ 58420 w 116840"/>
                <a:gd name="connsiteY6" fmla="*/ 17780 h 119380"/>
                <a:gd name="connsiteX7" fmla="*/ 20320 w 116840"/>
                <a:gd name="connsiteY7" fmla="*/ 59690 h 119380"/>
                <a:gd name="connsiteX8" fmla="*/ 58420 w 116840"/>
                <a:gd name="connsiteY8" fmla="*/ 101600 h 119380"/>
                <a:gd name="connsiteX9" fmla="*/ 96520 w 116840"/>
                <a:gd name="connsiteY9" fmla="*/ 5969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80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665FC8AC-447B-1E38-40E5-F25A6C3AD935}"/>
                </a:ext>
              </a:extLst>
            </p:cNvPr>
            <p:cNvSpPr/>
            <p:nvPr/>
          </p:nvSpPr>
          <p:spPr>
            <a:xfrm>
              <a:off x="1247139" y="2890520"/>
              <a:ext cx="177800" cy="116839"/>
            </a:xfrm>
            <a:custGeom>
              <a:avLst/>
              <a:gdLst>
                <a:gd name="connsiteX0" fmla="*/ 123190 w 177800"/>
                <a:gd name="connsiteY0" fmla="*/ 82550 h 116839"/>
                <a:gd name="connsiteX1" fmla="*/ 154940 w 177800"/>
                <a:gd name="connsiteY1" fmla="*/ 0 h 116839"/>
                <a:gd name="connsiteX2" fmla="*/ 177800 w 177800"/>
                <a:gd name="connsiteY2" fmla="*/ 0 h 116839"/>
                <a:gd name="connsiteX3" fmla="*/ 129540 w 177800"/>
                <a:gd name="connsiteY3" fmla="*/ 116840 h 116839"/>
                <a:gd name="connsiteX4" fmla="*/ 118110 w 177800"/>
                <a:gd name="connsiteY4" fmla="*/ 116840 h 116839"/>
                <a:gd name="connsiteX5" fmla="*/ 88900 w 177800"/>
                <a:gd name="connsiteY5" fmla="*/ 39370 h 116839"/>
                <a:gd name="connsiteX6" fmla="*/ 59690 w 177800"/>
                <a:gd name="connsiteY6" fmla="*/ 116840 h 116839"/>
                <a:gd name="connsiteX7" fmla="*/ 48260 w 177800"/>
                <a:gd name="connsiteY7" fmla="*/ 116840 h 116839"/>
                <a:gd name="connsiteX8" fmla="*/ 0 w 177800"/>
                <a:gd name="connsiteY8" fmla="*/ 0 h 116839"/>
                <a:gd name="connsiteX9" fmla="*/ 22860 w 177800"/>
                <a:gd name="connsiteY9" fmla="*/ 0 h 116839"/>
                <a:gd name="connsiteX10" fmla="*/ 53340 w 177800"/>
                <a:gd name="connsiteY10" fmla="*/ 82550 h 116839"/>
                <a:gd name="connsiteX11" fmla="*/ 82550 w 177800"/>
                <a:gd name="connsiteY11" fmla="*/ 1270 h 116839"/>
                <a:gd name="connsiteX12" fmla="*/ 93980 w 177800"/>
                <a:gd name="connsiteY12" fmla="*/ 1270 h 116839"/>
                <a:gd name="connsiteX13" fmla="*/ 123190 w 177800"/>
                <a:gd name="connsiteY13" fmla="*/ 8255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800" h="116839">
                  <a:moveTo>
                    <a:pt x="123190" y="82550"/>
                  </a:moveTo>
                  <a:lnTo>
                    <a:pt x="154940" y="0"/>
                  </a:lnTo>
                  <a:lnTo>
                    <a:pt x="177800" y="0"/>
                  </a:lnTo>
                  <a:lnTo>
                    <a:pt x="129540" y="116840"/>
                  </a:lnTo>
                  <a:lnTo>
                    <a:pt x="118110" y="116840"/>
                  </a:lnTo>
                  <a:lnTo>
                    <a:pt x="88900" y="39370"/>
                  </a:lnTo>
                  <a:lnTo>
                    <a:pt x="59690" y="116840"/>
                  </a:lnTo>
                  <a:lnTo>
                    <a:pt x="48260" y="116840"/>
                  </a:lnTo>
                  <a:lnTo>
                    <a:pt x="0" y="0"/>
                  </a:lnTo>
                  <a:lnTo>
                    <a:pt x="22860" y="0"/>
                  </a:lnTo>
                  <a:lnTo>
                    <a:pt x="53340" y="82550"/>
                  </a:lnTo>
                  <a:lnTo>
                    <a:pt x="82550" y="1270"/>
                  </a:lnTo>
                  <a:lnTo>
                    <a:pt x="93980" y="1270"/>
                  </a:lnTo>
                  <a:lnTo>
                    <a:pt x="123190" y="825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4E4B15E4-02B8-A5F3-1861-7F73E2925BB8}"/>
                </a:ext>
              </a:extLst>
            </p:cNvPr>
            <p:cNvSpPr/>
            <p:nvPr/>
          </p:nvSpPr>
          <p:spPr>
            <a:xfrm>
              <a:off x="1442719" y="2838450"/>
              <a:ext cx="104140" cy="166370"/>
            </a:xfrm>
            <a:custGeom>
              <a:avLst/>
              <a:gdLst>
                <a:gd name="connsiteX0" fmla="*/ 0 w 104140"/>
                <a:gd name="connsiteY0" fmla="*/ 1270 h 166370"/>
                <a:gd name="connsiteX1" fmla="*/ 21590 w 104140"/>
                <a:gd name="connsiteY1" fmla="*/ 1270 h 166370"/>
                <a:gd name="connsiteX2" fmla="*/ 21590 w 104140"/>
                <a:gd name="connsiteY2" fmla="*/ 64770 h 166370"/>
                <a:gd name="connsiteX3" fmla="*/ 21590 w 104140"/>
                <a:gd name="connsiteY3" fmla="*/ 76200 h 166370"/>
                <a:gd name="connsiteX4" fmla="*/ 21590 w 104140"/>
                <a:gd name="connsiteY4" fmla="*/ 76200 h 166370"/>
                <a:gd name="connsiteX5" fmla="*/ 64770 w 104140"/>
                <a:gd name="connsiteY5" fmla="*/ 48260 h 166370"/>
                <a:gd name="connsiteX6" fmla="*/ 104140 w 104140"/>
                <a:gd name="connsiteY6" fmla="*/ 93980 h 166370"/>
                <a:gd name="connsiteX7" fmla="*/ 104140 w 104140"/>
                <a:gd name="connsiteY7" fmla="*/ 166370 h 166370"/>
                <a:gd name="connsiteX8" fmla="*/ 82550 w 104140"/>
                <a:gd name="connsiteY8" fmla="*/ 166370 h 166370"/>
                <a:gd name="connsiteX9" fmla="*/ 82550 w 104140"/>
                <a:gd name="connsiteY9" fmla="*/ 99060 h 166370"/>
                <a:gd name="connsiteX10" fmla="*/ 60960 w 104140"/>
                <a:gd name="connsiteY10" fmla="*/ 68580 h 166370"/>
                <a:gd name="connsiteX11" fmla="*/ 22860 w 104140"/>
                <a:gd name="connsiteY11" fmla="*/ 109220 h 166370"/>
                <a:gd name="connsiteX12" fmla="*/ 22860 w 104140"/>
                <a:gd name="connsiteY12" fmla="*/ 165100 h 166370"/>
                <a:gd name="connsiteX13" fmla="*/ 1270 w 104140"/>
                <a:gd name="connsiteY13" fmla="*/ 165100 h 166370"/>
                <a:gd name="connsiteX14" fmla="*/ 1270 w 104140"/>
                <a:gd name="connsiteY14" fmla="*/ 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40" h="166370">
                  <a:moveTo>
                    <a:pt x="0" y="1270"/>
                  </a:moveTo>
                  <a:lnTo>
                    <a:pt x="21590" y="1270"/>
                  </a:lnTo>
                  <a:lnTo>
                    <a:pt x="21590" y="64770"/>
                  </a:lnTo>
                  <a:cubicBezTo>
                    <a:pt x="21590" y="69850"/>
                    <a:pt x="21590" y="74930"/>
                    <a:pt x="21590" y="76200"/>
                  </a:cubicBezTo>
                  <a:lnTo>
                    <a:pt x="21590" y="76200"/>
                  </a:lnTo>
                  <a:cubicBezTo>
                    <a:pt x="26670" y="66040"/>
                    <a:pt x="40640" y="48260"/>
                    <a:pt x="64770" y="48260"/>
                  </a:cubicBezTo>
                  <a:cubicBezTo>
                    <a:pt x="88900" y="48260"/>
                    <a:pt x="104140" y="64770"/>
                    <a:pt x="104140" y="93980"/>
                  </a:cubicBezTo>
                  <a:lnTo>
                    <a:pt x="104140" y="166370"/>
                  </a:lnTo>
                  <a:lnTo>
                    <a:pt x="82550" y="166370"/>
                  </a:lnTo>
                  <a:lnTo>
                    <a:pt x="82550" y="99060"/>
                  </a:lnTo>
                  <a:cubicBezTo>
                    <a:pt x="82550" y="83820"/>
                    <a:pt x="80010" y="68580"/>
                    <a:pt x="60960" y="68580"/>
                  </a:cubicBezTo>
                  <a:cubicBezTo>
                    <a:pt x="41910" y="68580"/>
                    <a:pt x="22860" y="86360"/>
                    <a:pt x="22860" y="109220"/>
                  </a:cubicBezTo>
                  <a:lnTo>
                    <a:pt x="22860" y="165100"/>
                  </a:lnTo>
                  <a:lnTo>
                    <a:pt x="1270" y="16510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60F36362-8745-6DD1-2A8F-4EBCECB94802}"/>
                </a:ext>
              </a:extLst>
            </p:cNvPr>
            <p:cNvSpPr/>
            <p:nvPr/>
          </p:nvSpPr>
          <p:spPr>
            <a:xfrm>
              <a:off x="1570989" y="288925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F369D239-9723-A6D4-C45F-04C72963ACE6}"/>
                </a:ext>
              </a:extLst>
            </p:cNvPr>
            <p:cNvSpPr/>
            <p:nvPr/>
          </p:nvSpPr>
          <p:spPr>
            <a:xfrm>
              <a:off x="1703070" y="2886710"/>
              <a:ext cx="93979" cy="119379"/>
            </a:xfrm>
            <a:custGeom>
              <a:avLst/>
              <a:gdLst>
                <a:gd name="connsiteX0" fmla="*/ 5080 w 93979"/>
                <a:gd name="connsiteY0" fmla="*/ 8890 h 119379"/>
                <a:gd name="connsiteX1" fmla="*/ 45720 w 93979"/>
                <a:gd name="connsiteY1" fmla="*/ 0 h 119379"/>
                <a:gd name="connsiteX2" fmla="*/ 93980 w 93979"/>
                <a:gd name="connsiteY2" fmla="*/ 44450 h 119379"/>
                <a:gd name="connsiteX3" fmla="*/ 93980 w 93979"/>
                <a:gd name="connsiteY3" fmla="*/ 116840 h 119379"/>
                <a:gd name="connsiteX4" fmla="*/ 74930 w 93979"/>
                <a:gd name="connsiteY4" fmla="*/ 116840 h 119379"/>
                <a:gd name="connsiteX5" fmla="*/ 74930 w 93979"/>
                <a:gd name="connsiteY5" fmla="*/ 102870 h 119379"/>
                <a:gd name="connsiteX6" fmla="*/ 74930 w 93979"/>
                <a:gd name="connsiteY6" fmla="*/ 93980 h 119379"/>
                <a:gd name="connsiteX7" fmla="*/ 74930 w 93979"/>
                <a:gd name="connsiteY7" fmla="*/ 93980 h 119379"/>
                <a:gd name="connsiteX8" fmla="*/ 35560 w 93979"/>
                <a:gd name="connsiteY8" fmla="*/ 119380 h 119379"/>
                <a:gd name="connsiteX9" fmla="*/ 0 w 93979"/>
                <a:gd name="connsiteY9" fmla="*/ 86360 h 119379"/>
                <a:gd name="connsiteX10" fmla="*/ 74930 w 93979"/>
                <a:gd name="connsiteY10" fmla="*/ 50800 h 119379"/>
                <a:gd name="connsiteX11" fmla="*/ 74930 w 93979"/>
                <a:gd name="connsiteY11" fmla="*/ 44450 h 119379"/>
                <a:gd name="connsiteX12" fmla="*/ 44450 w 93979"/>
                <a:gd name="connsiteY12" fmla="*/ 17780 h 119379"/>
                <a:gd name="connsiteX13" fmla="*/ 7620 w 93979"/>
                <a:gd name="connsiteY13" fmla="*/ 27940 h 119379"/>
                <a:gd name="connsiteX14" fmla="*/ 7620 w 93979"/>
                <a:gd name="connsiteY14" fmla="*/ 8890 h 119379"/>
                <a:gd name="connsiteX15" fmla="*/ 71120 w 93979"/>
                <a:gd name="connsiteY15" fmla="*/ 67310 h 119379"/>
                <a:gd name="connsiteX16" fmla="*/ 17780 w 93979"/>
                <a:gd name="connsiteY16" fmla="*/ 86360 h 119379"/>
                <a:gd name="connsiteX17" fmla="*/ 36830 w 93979"/>
                <a:gd name="connsiteY17" fmla="*/ 104140 h 119379"/>
                <a:gd name="connsiteX18" fmla="*/ 71120 w 93979"/>
                <a:gd name="connsiteY18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1120" y="67310"/>
                  </a:moveTo>
                  <a:cubicBezTo>
                    <a:pt x="34290" y="60960"/>
                    <a:pt x="17780" y="71120"/>
                    <a:pt x="17780" y="86360"/>
                  </a:cubicBezTo>
                  <a:cubicBezTo>
                    <a:pt x="17780" y="101600"/>
                    <a:pt x="25400" y="104140"/>
                    <a:pt x="36830" y="104140"/>
                  </a:cubicBezTo>
                  <a:cubicBezTo>
                    <a:pt x="55880" y="104140"/>
                    <a:pt x="71120" y="85090"/>
                    <a:pt x="7112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10453D00-2FED-7B24-9479-F999B4B6E21B}"/>
                </a:ext>
              </a:extLst>
            </p:cNvPr>
            <p:cNvSpPr/>
            <p:nvPr/>
          </p:nvSpPr>
          <p:spPr>
            <a:xfrm>
              <a:off x="1822450" y="2839720"/>
              <a:ext cx="113029" cy="166369"/>
            </a:xfrm>
            <a:custGeom>
              <a:avLst/>
              <a:gdLst>
                <a:gd name="connsiteX0" fmla="*/ 113030 w 113029"/>
                <a:gd name="connsiteY0" fmla="*/ 165100 h 166369"/>
                <a:gd name="connsiteX1" fmla="*/ 93980 w 113029"/>
                <a:gd name="connsiteY1" fmla="*/ 165100 h 166369"/>
                <a:gd name="connsiteX2" fmla="*/ 93980 w 113029"/>
                <a:gd name="connsiteY2" fmla="*/ 151130 h 166369"/>
                <a:gd name="connsiteX3" fmla="*/ 93980 w 113029"/>
                <a:gd name="connsiteY3" fmla="*/ 142240 h 166369"/>
                <a:gd name="connsiteX4" fmla="*/ 93980 w 113029"/>
                <a:gd name="connsiteY4" fmla="*/ 142240 h 166369"/>
                <a:gd name="connsiteX5" fmla="*/ 53340 w 113029"/>
                <a:gd name="connsiteY5" fmla="*/ 166370 h 166369"/>
                <a:gd name="connsiteX6" fmla="*/ 0 w 113029"/>
                <a:gd name="connsiteY6" fmla="*/ 106680 h 166369"/>
                <a:gd name="connsiteX7" fmla="*/ 52070 w 113029"/>
                <a:gd name="connsiteY7" fmla="*/ 46990 h 166369"/>
                <a:gd name="connsiteX8" fmla="*/ 91440 w 113029"/>
                <a:gd name="connsiteY8" fmla="*/ 67310 h 166369"/>
                <a:gd name="connsiteX9" fmla="*/ 91440 w 113029"/>
                <a:gd name="connsiteY9" fmla="*/ 67310 h 166369"/>
                <a:gd name="connsiteX10" fmla="*/ 91440 w 113029"/>
                <a:gd name="connsiteY10" fmla="*/ 58420 h 166369"/>
                <a:gd name="connsiteX11" fmla="*/ 91440 w 113029"/>
                <a:gd name="connsiteY11" fmla="*/ 0 h 166369"/>
                <a:gd name="connsiteX12" fmla="*/ 113030 w 113029"/>
                <a:gd name="connsiteY12" fmla="*/ 0 h 166369"/>
                <a:gd name="connsiteX13" fmla="*/ 113030 w 113029"/>
                <a:gd name="connsiteY13" fmla="*/ 165100 h 166369"/>
                <a:gd name="connsiteX14" fmla="*/ 20320 w 113029"/>
                <a:gd name="connsiteY14" fmla="*/ 107950 h 166369"/>
                <a:gd name="connsiteX15" fmla="*/ 55880 w 113029"/>
                <a:gd name="connsiteY15" fmla="*/ 149860 h 166369"/>
                <a:gd name="connsiteX16" fmla="*/ 91440 w 113029"/>
                <a:gd name="connsiteY16" fmla="*/ 107950 h 166369"/>
                <a:gd name="connsiteX17" fmla="*/ 55880 w 113029"/>
                <a:gd name="connsiteY17" fmla="*/ 66040 h 166369"/>
                <a:gd name="connsiteX18" fmla="*/ 20320 w 113029"/>
                <a:gd name="connsiteY18" fmla="*/ 10795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29" h="166369">
                  <a:moveTo>
                    <a:pt x="113030" y="165100"/>
                  </a:moveTo>
                  <a:lnTo>
                    <a:pt x="93980" y="165100"/>
                  </a:lnTo>
                  <a:lnTo>
                    <a:pt x="93980" y="151130"/>
                  </a:lnTo>
                  <a:cubicBezTo>
                    <a:pt x="93980" y="146050"/>
                    <a:pt x="93980" y="142240"/>
                    <a:pt x="93980" y="142240"/>
                  </a:cubicBezTo>
                  <a:lnTo>
                    <a:pt x="93980" y="142240"/>
                  </a:lnTo>
                  <a:cubicBezTo>
                    <a:pt x="87630" y="154940"/>
                    <a:pt x="72390" y="166370"/>
                    <a:pt x="53340" y="166370"/>
                  </a:cubicBezTo>
                  <a:cubicBezTo>
                    <a:pt x="22860" y="166370"/>
                    <a:pt x="0" y="142240"/>
                    <a:pt x="0" y="106680"/>
                  </a:cubicBezTo>
                  <a:cubicBezTo>
                    <a:pt x="0" y="71120"/>
                    <a:pt x="22860" y="46990"/>
                    <a:pt x="52070" y="46990"/>
                  </a:cubicBezTo>
                  <a:cubicBezTo>
                    <a:pt x="81280" y="46990"/>
                    <a:pt x="85090" y="57150"/>
                    <a:pt x="91440" y="67310"/>
                  </a:cubicBezTo>
                  <a:lnTo>
                    <a:pt x="91440" y="67310"/>
                  </a:lnTo>
                  <a:cubicBezTo>
                    <a:pt x="91440" y="67310"/>
                    <a:pt x="91440" y="63500"/>
                    <a:pt x="91440" y="58420"/>
                  </a:cubicBezTo>
                  <a:lnTo>
                    <a:pt x="91440" y="0"/>
                  </a:lnTo>
                  <a:lnTo>
                    <a:pt x="113030" y="0"/>
                  </a:lnTo>
                  <a:lnTo>
                    <a:pt x="113030" y="165100"/>
                  </a:lnTo>
                  <a:close/>
                  <a:moveTo>
                    <a:pt x="20320" y="107950"/>
                  </a:moveTo>
                  <a:cubicBezTo>
                    <a:pt x="20320" y="132080"/>
                    <a:pt x="34290" y="149860"/>
                    <a:pt x="55880" y="149860"/>
                  </a:cubicBezTo>
                  <a:cubicBezTo>
                    <a:pt x="77470" y="149860"/>
                    <a:pt x="91440" y="137160"/>
                    <a:pt x="91440" y="107950"/>
                  </a:cubicBezTo>
                  <a:cubicBezTo>
                    <a:pt x="91440" y="78740"/>
                    <a:pt x="72390" y="66040"/>
                    <a:pt x="55880" y="66040"/>
                  </a:cubicBezTo>
                  <a:cubicBezTo>
                    <a:pt x="39370" y="66040"/>
                    <a:pt x="20320" y="83820"/>
                    <a:pt x="2032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161D520C-CDCC-BBC8-5341-14799608905C}"/>
                </a:ext>
              </a:extLst>
            </p:cNvPr>
            <p:cNvSpPr/>
            <p:nvPr/>
          </p:nvSpPr>
          <p:spPr>
            <a:xfrm>
              <a:off x="2038350" y="2839720"/>
              <a:ext cx="105410" cy="166369"/>
            </a:xfrm>
            <a:custGeom>
              <a:avLst/>
              <a:gdLst>
                <a:gd name="connsiteX0" fmla="*/ 0 w 105410"/>
                <a:gd name="connsiteY0" fmla="*/ 165100 h 166369"/>
                <a:gd name="connsiteX1" fmla="*/ 0 w 105410"/>
                <a:gd name="connsiteY1" fmla="*/ 0 h 166369"/>
                <a:gd name="connsiteX2" fmla="*/ 101600 w 105410"/>
                <a:gd name="connsiteY2" fmla="*/ 0 h 166369"/>
                <a:gd name="connsiteX3" fmla="*/ 101600 w 105410"/>
                <a:gd name="connsiteY3" fmla="*/ 19050 h 166369"/>
                <a:gd name="connsiteX4" fmla="*/ 22860 w 105410"/>
                <a:gd name="connsiteY4" fmla="*/ 19050 h 166369"/>
                <a:gd name="connsiteX5" fmla="*/ 22860 w 105410"/>
                <a:gd name="connsiteY5" fmla="*/ 72390 h 166369"/>
                <a:gd name="connsiteX6" fmla="*/ 90170 w 105410"/>
                <a:gd name="connsiteY6" fmla="*/ 72390 h 166369"/>
                <a:gd name="connsiteX7" fmla="*/ 90170 w 105410"/>
                <a:gd name="connsiteY7" fmla="*/ 91440 h 166369"/>
                <a:gd name="connsiteX8" fmla="*/ 22860 w 105410"/>
                <a:gd name="connsiteY8" fmla="*/ 91440 h 166369"/>
                <a:gd name="connsiteX9" fmla="*/ 22860 w 105410"/>
                <a:gd name="connsiteY9" fmla="*/ 147320 h 166369"/>
                <a:gd name="connsiteX10" fmla="*/ 105410 w 105410"/>
                <a:gd name="connsiteY10" fmla="*/ 147320 h 166369"/>
                <a:gd name="connsiteX11" fmla="*/ 105410 w 105410"/>
                <a:gd name="connsiteY11" fmla="*/ 166370 h 166369"/>
                <a:gd name="connsiteX12" fmla="*/ 1270 w 105410"/>
                <a:gd name="connsiteY12" fmla="*/ 16637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410" h="166369">
                  <a:moveTo>
                    <a:pt x="0" y="165100"/>
                  </a:moveTo>
                  <a:lnTo>
                    <a:pt x="0" y="0"/>
                  </a:lnTo>
                  <a:lnTo>
                    <a:pt x="101600" y="0"/>
                  </a:lnTo>
                  <a:lnTo>
                    <a:pt x="101600" y="19050"/>
                  </a:lnTo>
                  <a:lnTo>
                    <a:pt x="22860" y="19050"/>
                  </a:lnTo>
                  <a:lnTo>
                    <a:pt x="22860" y="72390"/>
                  </a:lnTo>
                  <a:lnTo>
                    <a:pt x="90170" y="72390"/>
                  </a:lnTo>
                  <a:lnTo>
                    <a:pt x="90170" y="91440"/>
                  </a:lnTo>
                  <a:lnTo>
                    <a:pt x="22860" y="91440"/>
                  </a:lnTo>
                  <a:lnTo>
                    <a:pt x="22860" y="147320"/>
                  </a:lnTo>
                  <a:lnTo>
                    <a:pt x="105410" y="147320"/>
                  </a:lnTo>
                  <a:lnTo>
                    <a:pt x="105410" y="166370"/>
                  </a:lnTo>
                  <a:lnTo>
                    <a:pt x="1270" y="1663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7AE6F485-F04B-302E-B606-81E558624886}"/>
                </a:ext>
              </a:extLst>
            </p:cNvPr>
            <p:cNvSpPr/>
            <p:nvPr/>
          </p:nvSpPr>
          <p:spPr>
            <a:xfrm>
              <a:off x="2157729" y="2887979"/>
              <a:ext cx="95250" cy="119380"/>
            </a:xfrm>
            <a:custGeom>
              <a:avLst/>
              <a:gdLst>
                <a:gd name="connsiteX0" fmla="*/ 60960 w 95250"/>
                <a:gd name="connsiteY0" fmla="*/ 100330 h 119380"/>
                <a:gd name="connsiteX1" fmla="*/ 95250 w 95250"/>
                <a:gd name="connsiteY1" fmla="*/ 90170 h 119380"/>
                <a:gd name="connsiteX2" fmla="*/ 95250 w 95250"/>
                <a:gd name="connsiteY2" fmla="*/ 110490 h 119380"/>
                <a:gd name="connsiteX3" fmla="*/ 59690 w 95250"/>
                <a:gd name="connsiteY3" fmla="*/ 119380 h 119380"/>
                <a:gd name="connsiteX4" fmla="*/ 0 w 95250"/>
                <a:gd name="connsiteY4" fmla="*/ 59690 h 119380"/>
                <a:gd name="connsiteX5" fmla="*/ 59690 w 95250"/>
                <a:gd name="connsiteY5" fmla="*/ 0 h 119380"/>
                <a:gd name="connsiteX6" fmla="*/ 95250 w 95250"/>
                <a:gd name="connsiteY6" fmla="*/ 8890 h 119380"/>
                <a:gd name="connsiteX7" fmla="*/ 95250 w 95250"/>
                <a:gd name="connsiteY7" fmla="*/ 29210 h 119380"/>
                <a:gd name="connsiteX8" fmla="*/ 60960 w 95250"/>
                <a:gd name="connsiteY8" fmla="*/ 19050 h 119380"/>
                <a:gd name="connsiteX9" fmla="*/ 21590 w 95250"/>
                <a:gd name="connsiteY9" fmla="*/ 59690 h 119380"/>
                <a:gd name="connsiteX10" fmla="*/ 60960 w 95250"/>
                <a:gd name="connsiteY10" fmla="*/ 10033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80">
                  <a:moveTo>
                    <a:pt x="60960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9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90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0" y="19050"/>
                  </a:cubicBezTo>
                  <a:cubicBezTo>
                    <a:pt x="38100" y="19050"/>
                    <a:pt x="21590" y="35560"/>
                    <a:pt x="21590" y="59690"/>
                  </a:cubicBezTo>
                  <a:cubicBezTo>
                    <a:pt x="21590" y="83820"/>
                    <a:pt x="38100" y="100330"/>
                    <a:pt x="6096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F1BDD0EC-21A3-AF6E-6BA8-B2E1427F2822}"/>
                </a:ext>
              </a:extLst>
            </p:cNvPr>
            <p:cNvSpPr/>
            <p:nvPr/>
          </p:nvSpPr>
          <p:spPr>
            <a:xfrm>
              <a:off x="2273300" y="2887979"/>
              <a:ext cx="116839" cy="119380"/>
            </a:xfrm>
            <a:custGeom>
              <a:avLst/>
              <a:gdLst>
                <a:gd name="connsiteX0" fmla="*/ 116840 w 116839"/>
                <a:gd name="connsiteY0" fmla="*/ 59690 h 119380"/>
                <a:gd name="connsiteX1" fmla="*/ 58420 w 116839"/>
                <a:gd name="connsiteY1" fmla="*/ 119380 h 119380"/>
                <a:gd name="connsiteX2" fmla="*/ 0 w 116839"/>
                <a:gd name="connsiteY2" fmla="*/ 59690 h 119380"/>
                <a:gd name="connsiteX3" fmla="*/ 58420 w 116839"/>
                <a:gd name="connsiteY3" fmla="*/ 0 h 119380"/>
                <a:gd name="connsiteX4" fmla="*/ 116840 w 116839"/>
                <a:gd name="connsiteY4" fmla="*/ 59690 h 119380"/>
                <a:gd name="connsiteX5" fmla="*/ 96520 w 116839"/>
                <a:gd name="connsiteY5" fmla="*/ 59690 h 119380"/>
                <a:gd name="connsiteX6" fmla="*/ 58420 w 116839"/>
                <a:gd name="connsiteY6" fmla="*/ 17780 h 119380"/>
                <a:gd name="connsiteX7" fmla="*/ 20320 w 116839"/>
                <a:gd name="connsiteY7" fmla="*/ 59690 h 119380"/>
                <a:gd name="connsiteX8" fmla="*/ 58420 w 116839"/>
                <a:gd name="connsiteY8" fmla="*/ 101600 h 119380"/>
                <a:gd name="connsiteX9" fmla="*/ 96520 w 116839"/>
                <a:gd name="connsiteY9" fmla="*/ 5969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39" h="119380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AC1AD565-2305-C06D-D859-E6870552944E}"/>
                </a:ext>
              </a:extLst>
            </p:cNvPr>
            <p:cNvSpPr/>
            <p:nvPr/>
          </p:nvSpPr>
          <p:spPr>
            <a:xfrm>
              <a:off x="2420620" y="2887979"/>
              <a:ext cx="102869" cy="118110"/>
            </a:xfrm>
            <a:custGeom>
              <a:avLst/>
              <a:gdLst>
                <a:gd name="connsiteX0" fmla="*/ 20320 w 102869"/>
                <a:gd name="connsiteY0" fmla="*/ 2540 h 118110"/>
                <a:gd name="connsiteX1" fmla="*/ 20320 w 102869"/>
                <a:gd name="connsiteY1" fmla="*/ 19050 h 118110"/>
                <a:gd name="connsiteX2" fmla="*/ 20320 w 102869"/>
                <a:gd name="connsiteY2" fmla="*/ 27940 h 118110"/>
                <a:gd name="connsiteX3" fmla="*/ 20320 w 102869"/>
                <a:gd name="connsiteY3" fmla="*/ 27940 h 118110"/>
                <a:gd name="connsiteX4" fmla="*/ 63500 w 102869"/>
                <a:gd name="connsiteY4" fmla="*/ 0 h 118110"/>
                <a:gd name="connsiteX5" fmla="*/ 102870 w 102869"/>
                <a:gd name="connsiteY5" fmla="*/ 45720 h 118110"/>
                <a:gd name="connsiteX6" fmla="*/ 102870 w 102869"/>
                <a:gd name="connsiteY6" fmla="*/ 118110 h 118110"/>
                <a:gd name="connsiteX7" fmla="*/ 81280 w 102869"/>
                <a:gd name="connsiteY7" fmla="*/ 118110 h 118110"/>
                <a:gd name="connsiteX8" fmla="*/ 81280 w 102869"/>
                <a:gd name="connsiteY8" fmla="*/ 50800 h 118110"/>
                <a:gd name="connsiteX9" fmla="*/ 59690 w 102869"/>
                <a:gd name="connsiteY9" fmla="*/ 20320 h 118110"/>
                <a:gd name="connsiteX10" fmla="*/ 21590 w 102869"/>
                <a:gd name="connsiteY10" fmla="*/ 60960 h 118110"/>
                <a:gd name="connsiteX11" fmla="*/ 21590 w 102869"/>
                <a:gd name="connsiteY11" fmla="*/ 116840 h 118110"/>
                <a:gd name="connsiteX12" fmla="*/ 0 w 102869"/>
                <a:gd name="connsiteY12" fmla="*/ 116840 h 118110"/>
                <a:gd name="connsiteX13" fmla="*/ 0 w 102869"/>
                <a:gd name="connsiteY13" fmla="*/ 2540 h 118110"/>
                <a:gd name="connsiteX14" fmla="*/ 20320 w 102869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D2054A2C-D99F-0EC4-40FD-69F7A548E470}"/>
                </a:ext>
              </a:extLst>
            </p:cNvPr>
            <p:cNvSpPr/>
            <p:nvPr/>
          </p:nvSpPr>
          <p:spPr>
            <a:xfrm>
              <a:off x="2551429" y="2887979"/>
              <a:ext cx="116840" cy="119380"/>
            </a:xfrm>
            <a:custGeom>
              <a:avLst/>
              <a:gdLst>
                <a:gd name="connsiteX0" fmla="*/ 116840 w 116840"/>
                <a:gd name="connsiteY0" fmla="*/ 59690 h 119380"/>
                <a:gd name="connsiteX1" fmla="*/ 58420 w 116840"/>
                <a:gd name="connsiteY1" fmla="*/ 119380 h 119380"/>
                <a:gd name="connsiteX2" fmla="*/ 0 w 116840"/>
                <a:gd name="connsiteY2" fmla="*/ 59690 h 119380"/>
                <a:gd name="connsiteX3" fmla="*/ 58420 w 116840"/>
                <a:gd name="connsiteY3" fmla="*/ 0 h 119380"/>
                <a:gd name="connsiteX4" fmla="*/ 116840 w 116840"/>
                <a:gd name="connsiteY4" fmla="*/ 59690 h 119380"/>
                <a:gd name="connsiteX5" fmla="*/ 95250 w 116840"/>
                <a:gd name="connsiteY5" fmla="*/ 59690 h 119380"/>
                <a:gd name="connsiteX6" fmla="*/ 57150 w 116840"/>
                <a:gd name="connsiteY6" fmla="*/ 17780 h 119380"/>
                <a:gd name="connsiteX7" fmla="*/ 19050 w 116840"/>
                <a:gd name="connsiteY7" fmla="*/ 59690 h 119380"/>
                <a:gd name="connsiteX8" fmla="*/ 57150 w 116840"/>
                <a:gd name="connsiteY8" fmla="*/ 101600 h 119380"/>
                <a:gd name="connsiteX9" fmla="*/ 95250 w 116840"/>
                <a:gd name="connsiteY9" fmla="*/ 5969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80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5250" y="59690"/>
                  </a:moveTo>
                  <a:cubicBezTo>
                    <a:pt x="95250" y="35560"/>
                    <a:pt x="78740" y="17780"/>
                    <a:pt x="57150" y="17780"/>
                  </a:cubicBezTo>
                  <a:cubicBezTo>
                    <a:pt x="35560" y="17780"/>
                    <a:pt x="19050" y="35560"/>
                    <a:pt x="19050" y="59690"/>
                  </a:cubicBezTo>
                  <a:cubicBezTo>
                    <a:pt x="19050" y="83820"/>
                    <a:pt x="35560" y="101600"/>
                    <a:pt x="57150" y="101600"/>
                  </a:cubicBezTo>
                  <a:cubicBezTo>
                    <a:pt x="78740" y="101600"/>
                    <a:pt x="95250" y="83820"/>
                    <a:pt x="9525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9AFFA2C6-D863-3865-1C2D-92049E9EF310}"/>
                </a:ext>
              </a:extLst>
            </p:cNvPr>
            <p:cNvSpPr/>
            <p:nvPr/>
          </p:nvSpPr>
          <p:spPr>
            <a:xfrm>
              <a:off x="2696210" y="2887979"/>
              <a:ext cx="177800" cy="120650"/>
            </a:xfrm>
            <a:custGeom>
              <a:avLst/>
              <a:gdLst>
                <a:gd name="connsiteX0" fmla="*/ 21590 w 177800"/>
                <a:gd name="connsiteY0" fmla="*/ 2540 h 120650"/>
                <a:gd name="connsiteX1" fmla="*/ 21590 w 177800"/>
                <a:gd name="connsiteY1" fmla="*/ 19050 h 120650"/>
                <a:gd name="connsiteX2" fmla="*/ 21590 w 177800"/>
                <a:gd name="connsiteY2" fmla="*/ 27940 h 120650"/>
                <a:gd name="connsiteX3" fmla="*/ 21590 w 177800"/>
                <a:gd name="connsiteY3" fmla="*/ 27940 h 120650"/>
                <a:gd name="connsiteX4" fmla="*/ 63500 w 177800"/>
                <a:gd name="connsiteY4" fmla="*/ 0 h 120650"/>
                <a:gd name="connsiteX5" fmla="*/ 97790 w 177800"/>
                <a:gd name="connsiteY5" fmla="*/ 26670 h 120650"/>
                <a:gd name="connsiteX6" fmla="*/ 97790 w 177800"/>
                <a:gd name="connsiteY6" fmla="*/ 26670 h 120650"/>
                <a:gd name="connsiteX7" fmla="*/ 137160 w 177800"/>
                <a:gd name="connsiteY7" fmla="*/ 0 h 120650"/>
                <a:gd name="connsiteX8" fmla="*/ 177800 w 177800"/>
                <a:gd name="connsiteY8" fmla="*/ 45720 h 120650"/>
                <a:gd name="connsiteX9" fmla="*/ 177800 w 177800"/>
                <a:gd name="connsiteY9" fmla="*/ 118110 h 120650"/>
                <a:gd name="connsiteX10" fmla="*/ 156210 w 177800"/>
                <a:gd name="connsiteY10" fmla="*/ 118110 h 120650"/>
                <a:gd name="connsiteX11" fmla="*/ 156210 w 177800"/>
                <a:gd name="connsiteY11" fmla="*/ 50800 h 120650"/>
                <a:gd name="connsiteX12" fmla="*/ 134620 w 177800"/>
                <a:gd name="connsiteY12" fmla="*/ 21590 h 120650"/>
                <a:gd name="connsiteX13" fmla="*/ 100330 w 177800"/>
                <a:gd name="connsiteY13" fmla="*/ 66040 h 120650"/>
                <a:gd name="connsiteX14" fmla="*/ 100330 w 177800"/>
                <a:gd name="connsiteY14" fmla="*/ 119380 h 120650"/>
                <a:gd name="connsiteX15" fmla="*/ 78740 w 177800"/>
                <a:gd name="connsiteY15" fmla="*/ 119380 h 120650"/>
                <a:gd name="connsiteX16" fmla="*/ 78740 w 177800"/>
                <a:gd name="connsiteY16" fmla="*/ 52070 h 120650"/>
                <a:gd name="connsiteX17" fmla="*/ 57150 w 177800"/>
                <a:gd name="connsiteY17" fmla="*/ 22860 h 120650"/>
                <a:gd name="connsiteX18" fmla="*/ 21590 w 177800"/>
                <a:gd name="connsiteY18" fmla="*/ 67310 h 120650"/>
                <a:gd name="connsiteX19" fmla="*/ 21590 w 177800"/>
                <a:gd name="connsiteY19" fmla="*/ 120650 h 120650"/>
                <a:gd name="connsiteX20" fmla="*/ 0 w 177800"/>
                <a:gd name="connsiteY20" fmla="*/ 120650 h 120650"/>
                <a:gd name="connsiteX21" fmla="*/ 0 w 177800"/>
                <a:gd name="connsiteY21" fmla="*/ 6350 h 120650"/>
                <a:gd name="connsiteX22" fmla="*/ 20320 w 177800"/>
                <a:gd name="connsiteY22" fmla="*/ 635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800" h="120650">
                  <a:moveTo>
                    <a:pt x="21590" y="2540"/>
                  </a:moveTo>
                  <a:lnTo>
                    <a:pt x="21590" y="19050"/>
                  </a:lnTo>
                  <a:cubicBezTo>
                    <a:pt x="21590" y="24130"/>
                    <a:pt x="21590" y="26670"/>
                    <a:pt x="21590" y="27940"/>
                  </a:cubicBezTo>
                  <a:lnTo>
                    <a:pt x="21590" y="27940"/>
                  </a:lnTo>
                  <a:cubicBezTo>
                    <a:pt x="27940" y="12700"/>
                    <a:pt x="44450" y="0"/>
                    <a:pt x="63500" y="0"/>
                  </a:cubicBezTo>
                  <a:cubicBezTo>
                    <a:pt x="82550" y="0"/>
                    <a:pt x="93980" y="8890"/>
                    <a:pt x="97790" y="26670"/>
                  </a:cubicBezTo>
                  <a:lnTo>
                    <a:pt x="97790" y="26670"/>
                  </a:lnTo>
                  <a:cubicBezTo>
                    <a:pt x="105410" y="12700"/>
                    <a:pt x="119380" y="0"/>
                    <a:pt x="137160" y="0"/>
                  </a:cubicBezTo>
                  <a:cubicBezTo>
                    <a:pt x="165100" y="0"/>
                    <a:pt x="177800" y="16510"/>
                    <a:pt x="177800" y="45720"/>
                  </a:cubicBezTo>
                  <a:lnTo>
                    <a:pt x="177800" y="118110"/>
                  </a:lnTo>
                  <a:lnTo>
                    <a:pt x="156210" y="118110"/>
                  </a:lnTo>
                  <a:lnTo>
                    <a:pt x="156210" y="50800"/>
                  </a:lnTo>
                  <a:cubicBezTo>
                    <a:pt x="156210" y="34290"/>
                    <a:pt x="152400" y="21590"/>
                    <a:pt x="134620" y="21590"/>
                  </a:cubicBezTo>
                  <a:cubicBezTo>
                    <a:pt x="116840" y="21590"/>
                    <a:pt x="100330" y="44450"/>
                    <a:pt x="100330" y="66040"/>
                  </a:cubicBezTo>
                  <a:lnTo>
                    <a:pt x="100330" y="119380"/>
                  </a:lnTo>
                  <a:lnTo>
                    <a:pt x="78740" y="119380"/>
                  </a:lnTo>
                  <a:lnTo>
                    <a:pt x="78740" y="52070"/>
                  </a:lnTo>
                  <a:cubicBezTo>
                    <a:pt x="78740" y="36830"/>
                    <a:pt x="76200" y="22860"/>
                    <a:pt x="57150" y="22860"/>
                  </a:cubicBezTo>
                  <a:cubicBezTo>
                    <a:pt x="38100" y="22860"/>
                    <a:pt x="21590" y="45720"/>
                    <a:pt x="21590" y="67310"/>
                  </a:cubicBezTo>
                  <a:lnTo>
                    <a:pt x="21590" y="120650"/>
                  </a:lnTo>
                  <a:lnTo>
                    <a:pt x="0" y="120650"/>
                  </a:lnTo>
                  <a:lnTo>
                    <a:pt x="0" y="635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D70396D1-55A9-9E27-D65E-982AF2FC40AC}"/>
                </a:ext>
              </a:extLst>
            </p:cNvPr>
            <p:cNvSpPr/>
            <p:nvPr/>
          </p:nvSpPr>
          <p:spPr>
            <a:xfrm>
              <a:off x="2908300" y="2844800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8857CE5E-C200-55B2-CD9C-C595A8BEED35}"/>
                </a:ext>
              </a:extLst>
            </p:cNvPr>
            <p:cNvSpPr/>
            <p:nvPr/>
          </p:nvSpPr>
          <p:spPr>
            <a:xfrm>
              <a:off x="2960370" y="2887979"/>
              <a:ext cx="95250" cy="119380"/>
            </a:xfrm>
            <a:custGeom>
              <a:avLst/>
              <a:gdLst>
                <a:gd name="connsiteX0" fmla="*/ 60960 w 95250"/>
                <a:gd name="connsiteY0" fmla="*/ 100330 h 119380"/>
                <a:gd name="connsiteX1" fmla="*/ 95250 w 95250"/>
                <a:gd name="connsiteY1" fmla="*/ 90170 h 119380"/>
                <a:gd name="connsiteX2" fmla="*/ 95250 w 95250"/>
                <a:gd name="connsiteY2" fmla="*/ 110490 h 119380"/>
                <a:gd name="connsiteX3" fmla="*/ 59690 w 95250"/>
                <a:gd name="connsiteY3" fmla="*/ 119380 h 119380"/>
                <a:gd name="connsiteX4" fmla="*/ 0 w 95250"/>
                <a:gd name="connsiteY4" fmla="*/ 59690 h 119380"/>
                <a:gd name="connsiteX5" fmla="*/ 59690 w 95250"/>
                <a:gd name="connsiteY5" fmla="*/ 0 h 119380"/>
                <a:gd name="connsiteX6" fmla="*/ 95250 w 95250"/>
                <a:gd name="connsiteY6" fmla="*/ 8890 h 119380"/>
                <a:gd name="connsiteX7" fmla="*/ 95250 w 95250"/>
                <a:gd name="connsiteY7" fmla="*/ 29210 h 119380"/>
                <a:gd name="connsiteX8" fmla="*/ 60960 w 95250"/>
                <a:gd name="connsiteY8" fmla="*/ 19050 h 119380"/>
                <a:gd name="connsiteX9" fmla="*/ 21590 w 95250"/>
                <a:gd name="connsiteY9" fmla="*/ 59690 h 119380"/>
                <a:gd name="connsiteX10" fmla="*/ 60960 w 95250"/>
                <a:gd name="connsiteY10" fmla="*/ 10033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80">
                  <a:moveTo>
                    <a:pt x="60960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9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90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0" y="19050"/>
                  </a:cubicBezTo>
                  <a:cubicBezTo>
                    <a:pt x="38100" y="19050"/>
                    <a:pt x="21590" y="35560"/>
                    <a:pt x="21590" y="59690"/>
                  </a:cubicBezTo>
                  <a:cubicBezTo>
                    <a:pt x="21590" y="83820"/>
                    <a:pt x="38100" y="100330"/>
                    <a:pt x="6096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E98AE6EB-D6D0-4FC5-9C76-2A579523F56A}"/>
                </a:ext>
              </a:extLst>
            </p:cNvPr>
            <p:cNvSpPr/>
            <p:nvPr/>
          </p:nvSpPr>
          <p:spPr>
            <a:xfrm>
              <a:off x="3135629" y="2837179"/>
              <a:ext cx="167640" cy="170180"/>
            </a:xfrm>
            <a:custGeom>
              <a:avLst/>
              <a:gdLst>
                <a:gd name="connsiteX0" fmla="*/ 83820 w 167640"/>
                <a:gd name="connsiteY0" fmla="*/ 0 h 170180"/>
                <a:gd name="connsiteX1" fmla="*/ 167640 w 167640"/>
                <a:gd name="connsiteY1" fmla="*/ 85090 h 170180"/>
                <a:gd name="connsiteX2" fmla="*/ 83820 w 167640"/>
                <a:gd name="connsiteY2" fmla="*/ 170180 h 170180"/>
                <a:gd name="connsiteX3" fmla="*/ 0 w 167640"/>
                <a:gd name="connsiteY3" fmla="*/ 85090 h 170180"/>
                <a:gd name="connsiteX4" fmla="*/ 83820 w 167640"/>
                <a:gd name="connsiteY4" fmla="*/ 0 h 170180"/>
                <a:gd name="connsiteX5" fmla="*/ 83820 w 167640"/>
                <a:gd name="connsiteY5" fmla="*/ 149860 h 170180"/>
                <a:gd name="connsiteX6" fmla="*/ 146050 w 167640"/>
                <a:gd name="connsiteY6" fmla="*/ 85090 h 170180"/>
                <a:gd name="connsiteX7" fmla="*/ 83820 w 167640"/>
                <a:gd name="connsiteY7" fmla="*/ 20320 h 170180"/>
                <a:gd name="connsiteX8" fmla="*/ 21590 w 167640"/>
                <a:gd name="connsiteY8" fmla="*/ 85090 h 170180"/>
                <a:gd name="connsiteX9" fmla="*/ 83820 w 167640"/>
                <a:gd name="connsiteY9" fmla="*/ 149860 h 17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640" h="170180">
                  <a:moveTo>
                    <a:pt x="83820" y="0"/>
                  </a:moveTo>
                  <a:cubicBezTo>
                    <a:pt x="130810" y="0"/>
                    <a:pt x="167640" y="36830"/>
                    <a:pt x="167640" y="85090"/>
                  </a:cubicBezTo>
                  <a:cubicBezTo>
                    <a:pt x="167640" y="133350"/>
                    <a:pt x="130810" y="170180"/>
                    <a:pt x="83820" y="170180"/>
                  </a:cubicBezTo>
                  <a:cubicBezTo>
                    <a:pt x="36830" y="170180"/>
                    <a:pt x="0" y="133350"/>
                    <a:pt x="0" y="85090"/>
                  </a:cubicBezTo>
                  <a:cubicBezTo>
                    <a:pt x="0" y="36830"/>
                    <a:pt x="36830" y="0"/>
                    <a:pt x="83820" y="0"/>
                  </a:cubicBezTo>
                  <a:close/>
                  <a:moveTo>
                    <a:pt x="83820" y="149860"/>
                  </a:moveTo>
                  <a:cubicBezTo>
                    <a:pt x="119380" y="149860"/>
                    <a:pt x="146050" y="121920"/>
                    <a:pt x="146050" y="85090"/>
                  </a:cubicBezTo>
                  <a:cubicBezTo>
                    <a:pt x="146050" y="48260"/>
                    <a:pt x="119380" y="20320"/>
                    <a:pt x="83820" y="20320"/>
                  </a:cubicBezTo>
                  <a:cubicBezTo>
                    <a:pt x="48260" y="20320"/>
                    <a:pt x="21590" y="48260"/>
                    <a:pt x="21590" y="85090"/>
                  </a:cubicBezTo>
                  <a:cubicBezTo>
                    <a:pt x="21590" y="121920"/>
                    <a:pt x="48260" y="149860"/>
                    <a:pt x="83820" y="1498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3EDF78E5-BF2B-A963-76CA-A953CB93B928}"/>
                </a:ext>
              </a:extLst>
            </p:cNvPr>
            <p:cNvSpPr/>
            <p:nvPr/>
          </p:nvSpPr>
          <p:spPr>
            <a:xfrm>
              <a:off x="3332479" y="2887979"/>
              <a:ext cx="113029" cy="166370"/>
            </a:xfrm>
            <a:custGeom>
              <a:avLst/>
              <a:gdLst>
                <a:gd name="connsiteX0" fmla="*/ 0 w 113029"/>
                <a:gd name="connsiteY0" fmla="*/ 2540 h 166370"/>
                <a:gd name="connsiteX1" fmla="*/ 19050 w 113029"/>
                <a:gd name="connsiteY1" fmla="*/ 2540 h 166370"/>
                <a:gd name="connsiteX2" fmla="*/ 19050 w 113029"/>
                <a:gd name="connsiteY2" fmla="*/ 13970 h 166370"/>
                <a:gd name="connsiteX3" fmla="*/ 19050 w 113029"/>
                <a:gd name="connsiteY3" fmla="*/ 22860 h 166370"/>
                <a:gd name="connsiteX4" fmla="*/ 19050 w 113029"/>
                <a:gd name="connsiteY4" fmla="*/ 22860 h 166370"/>
                <a:gd name="connsiteX5" fmla="*/ 59690 w 113029"/>
                <a:gd name="connsiteY5" fmla="*/ 0 h 166370"/>
                <a:gd name="connsiteX6" fmla="*/ 113030 w 113029"/>
                <a:gd name="connsiteY6" fmla="*/ 59690 h 166370"/>
                <a:gd name="connsiteX7" fmla="*/ 60960 w 113029"/>
                <a:gd name="connsiteY7" fmla="*/ 119380 h 166370"/>
                <a:gd name="connsiteX8" fmla="*/ 21590 w 113029"/>
                <a:gd name="connsiteY8" fmla="*/ 96520 h 166370"/>
                <a:gd name="connsiteX9" fmla="*/ 21590 w 113029"/>
                <a:gd name="connsiteY9" fmla="*/ 96520 h 166370"/>
                <a:gd name="connsiteX10" fmla="*/ 21590 w 113029"/>
                <a:gd name="connsiteY10" fmla="*/ 105410 h 166370"/>
                <a:gd name="connsiteX11" fmla="*/ 21590 w 113029"/>
                <a:gd name="connsiteY11" fmla="*/ 166370 h 166370"/>
                <a:gd name="connsiteX12" fmla="*/ 0 w 113029"/>
                <a:gd name="connsiteY12" fmla="*/ 166370 h 166370"/>
                <a:gd name="connsiteX13" fmla="*/ 0 w 113029"/>
                <a:gd name="connsiteY13" fmla="*/ 1270 h 166370"/>
                <a:gd name="connsiteX14" fmla="*/ 92710 w 113029"/>
                <a:gd name="connsiteY14" fmla="*/ 59690 h 166370"/>
                <a:gd name="connsiteX15" fmla="*/ 57150 w 113029"/>
                <a:gd name="connsiteY15" fmla="*/ 17780 h 166370"/>
                <a:gd name="connsiteX16" fmla="*/ 21590 w 113029"/>
                <a:gd name="connsiteY16" fmla="*/ 59690 h 166370"/>
                <a:gd name="connsiteX17" fmla="*/ 57150 w 113029"/>
                <a:gd name="connsiteY17" fmla="*/ 101600 h 166370"/>
                <a:gd name="connsiteX18" fmla="*/ 92710 w 113029"/>
                <a:gd name="connsiteY18" fmla="*/ 5969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29" h="166370">
                  <a:moveTo>
                    <a:pt x="0" y="2540"/>
                  </a:moveTo>
                  <a:lnTo>
                    <a:pt x="19050" y="2540"/>
                  </a:lnTo>
                  <a:lnTo>
                    <a:pt x="19050" y="13970"/>
                  </a:lnTo>
                  <a:cubicBezTo>
                    <a:pt x="19050" y="19050"/>
                    <a:pt x="19050" y="22860"/>
                    <a:pt x="19050" y="22860"/>
                  </a:cubicBezTo>
                  <a:lnTo>
                    <a:pt x="19050" y="22860"/>
                  </a:lnTo>
                  <a:cubicBezTo>
                    <a:pt x="25400" y="11430"/>
                    <a:pt x="40640" y="0"/>
                    <a:pt x="59690" y="0"/>
                  </a:cubicBezTo>
                  <a:cubicBezTo>
                    <a:pt x="90170" y="0"/>
                    <a:pt x="113030" y="24130"/>
                    <a:pt x="113030" y="59690"/>
                  </a:cubicBezTo>
                  <a:cubicBezTo>
                    <a:pt x="113030" y="95250"/>
                    <a:pt x="90170" y="119380"/>
                    <a:pt x="60960" y="119380"/>
                  </a:cubicBezTo>
                  <a:cubicBezTo>
                    <a:pt x="31750" y="119380"/>
                    <a:pt x="27940" y="109220"/>
                    <a:pt x="21590" y="96520"/>
                  </a:cubicBezTo>
                  <a:lnTo>
                    <a:pt x="21590" y="96520"/>
                  </a:lnTo>
                  <a:cubicBezTo>
                    <a:pt x="21590" y="96520"/>
                    <a:pt x="21590" y="100330"/>
                    <a:pt x="21590" y="105410"/>
                  </a:cubicBezTo>
                  <a:lnTo>
                    <a:pt x="21590" y="166370"/>
                  </a:lnTo>
                  <a:lnTo>
                    <a:pt x="0" y="166370"/>
                  </a:lnTo>
                  <a:lnTo>
                    <a:pt x="0" y="1270"/>
                  </a:lnTo>
                  <a:close/>
                  <a:moveTo>
                    <a:pt x="92710" y="59690"/>
                  </a:moveTo>
                  <a:cubicBezTo>
                    <a:pt x="92710" y="35560"/>
                    <a:pt x="78740" y="17780"/>
                    <a:pt x="57150" y="17780"/>
                  </a:cubicBezTo>
                  <a:cubicBezTo>
                    <a:pt x="35560" y="17780"/>
                    <a:pt x="21590" y="30480"/>
                    <a:pt x="21590" y="59690"/>
                  </a:cubicBezTo>
                  <a:cubicBezTo>
                    <a:pt x="21590" y="88900"/>
                    <a:pt x="40640" y="101600"/>
                    <a:pt x="57150" y="101600"/>
                  </a:cubicBezTo>
                  <a:cubicBezTo>
                    <a:pt x="73660" y="101600"/>
                    <a:pt x="92710" y="83820"/>
                    <a:pt x="9271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FAA3B08E-A3CE-0DF2-C37F-EAC85B1E5827}"/>
                </a:ext>
              </a:extLst>
            </p:cNvPr>
            <p:cNvSpPr/>
            <p:nvPr/>
          </p:nvSpPr>
          <p:spPr>
            <a:xfrm>
              <a:off x="3475990" y="2887979"/>
              <a:ext cx="113029" cy="166370"/>
            </a:xfrm>
            <a:custGeom>
              <a:avLst/>
              <a:gdLst>
                <a:gd name="connsiteX0" fmla="*/ 0 w 113029"/>
                <a:gd name="connsiteY0" fmla="*/ 2540 h 166370"/>
                <a:gd name="connsiteX1" fmla="*/ 19050 w 113029"/>
                <a:gd name="connsiteY1" fmla="*/ 2540 h 166370"/>
                <a:gd name="connsiteX2" fmla="*/ 19050 w 113029"/>
                <a:gd name="connsiteY2" fmla="*/ 13970 h 166370"/>
                <a:gd name="connsiteX3" fmla="*/ 19050 w 113029"/>
                <a:gd name="connsiteY3" fmla="*/ 22860 h 166370"/>
                <a:gd name="connsiteX4" fmla="*/ 19050 w 113029"/>
                <a:gd name="connsiteY4" fmla="*/ 22860 h 166370"/>
                <a:gd name="connsiteX5" fmla="*/ 59690 w 113029"/>
                <a:gd name="connsiteY5" fmla="*/ 0 h 166370"/>
                <a:gd name="connsiteX6" fmla="*/ 113030 w 113029"/>
                <a:gd name="connsiteY6" fmla="*/ 59690 h 166370"/>
                <a:gd name="connsiteX7" fmla="*/ 60960 w 113029"/>
                <a:gd name="connsiteY7" fmla="*/ 119380 h 166370"/>
                <a:gd name="connsiteX8" fmla="*/ 21590 w 113029"/>
                <a:gd name="connsiteY8" fmla="*/ 96520 h 166370"/>
                <a:gd name="connsiteX9" fmla="*/ 21590 w 113029"/>
                <a:gd name="connsiteY9" fmla="*/ 96520 h 166370"/>
                <a:gd name="connsiteX10" fmla="*/ 21590 w 113029"/>
                <a:gd name="connsiteY10" fmla="*/ 105410 h 166370"/>
                <a:gd name="connsiteX11" fmla="*/ 21590 w 113029"/>
                <a:gd name="connsiteY11" fmla="*/ 166370 h 166370"/>
                <a:gd name="connsiteX12" fmla="*/ 0 w 113029"/>
                <a:gd name="connsiteY12" fmla="*/ 166370 h 166370"/>
                <a:gd name="connsiteX13" fmla="*/ 0 w 113029"/>
                <a:gd name="connsiteY13" fmla="*/ 1270 h 166370"/>
                <a:gd name="connsiteX14" fmla="*/ 92710 w 113029"/>
                <a:gd name="connsiteY14" fmla="*/ 59690 h 166370"/>
                <a:gd name="connsiteX15" fmla="*/ 57150 w 113029"/>
                <a:gd name="connsiteY15" fmla="*/ 17780 h 166370"/>
                <a:gd name="connsiteX16" fmla="*/ 21590 w 113029"/>
                <a:gd name="connsiteY16" fmla="*/ 59690 h 166370"/>
                <a:gd name="connsiteX17" fmla="*/ 57150 w 113029"/>
                <a:gd name="connsiteY17" fmla="*/ 101600 h 166370"/>
                <a:gd name="connsiteX18" fmla="*/ 92710 w 113029"/>
                <a:gd name="connsiteY18" fmla="*/ 5969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29" h="166370">
                  <a:moveTo>
                    <a:pt x="0" y="2540"/>
                  </a:moveTo>
                  <a:lnTo>
                    <a:pt x="19050" y="2540"/>
                  </a:lnTo>
                  <a:lnTo>
                    <a:pt x="19050" y="13970"/>
                  </a:lnTo>
                  <a:cubicBezTo>
                    <a:pt x="19050" y="19050"/>
                    <a:pt x="19050" y="22860"/>
                    <a:pt x="19050" y="22860"/>
                  </a:cubicBezTo>
                  <a:lnTo>
                    <a:pt x="19050" y="22860"/>
                  </a:lnTo>
                  <a:cubicBezTo>
                    <a:pt x="25400" y="11430"/>
                    <a:pt x="40640" y="0"/>
                    <a:pt x="59690" y="0"/>
                  </a:cubicBezTo>
                  <a:cubicBezTo>
                    <a:pt x="90170" y="0"/>
                    <a:pt x="113030" y="24130"/>
                    <a:pt x="113030" y="59690"/>
                  </a:cubicBezTo>
                  <a:cubicBezTo>
                    <a:pt x="113030" y="95250"/>
                    <a:pt x="90170" y="119380"/>
                    <a:pt x="60960" y="119380"/>
                  </a:cubicBezTo>
                  <a:cubicBezTo>
                    <a:pt x="31750" y="119380"/>
                    <a:pt x="27940" y="109220"/>
                    <a:pt x="21590" y="96520"/>
                  </a:cubicBezTo>
                  <a:lnTo>
                    <a:pt x="21590" y="96520"/>
                  </a:lnTo>
                  <a:cubicBezTo>
                    <a:pt x="21590" y="96520"/>
                    <a:pt x="21590" y="100330"/>
                    <a:pt x="21590" y="105410"/>
                  </a:cubicBezTo>
                  <a:lnTo>
                    <a:pt x="21590" y="166370"/>
                  </a:lnTo>
                  <a:lnTo>
                    <a:pt x="0" y="166370"/>
                  </a:lnTo>
                  <a:lnTo>
                    <a:pt x="0" y="1270"/>
                  </a:lnTo>
                  <a:close/>
                  <a:moveTo>
                    <a:pt x="92710" y="59690"/>
                  </a:moveTo>
                  <a:cubicBezTo>
                    <a:pt x="92710" y="35560"/>
                    <a:pt x="78740" y="17780"/>
                    <a:pt x="57150" y="17780"/>
                  </a:cubicBezTo>
                  <a:cubicBezTo>
                    <a:pt x="35560" y="17780"/>
                    <a:pt x="21590" y="30480"/>
                    <a:pt x="21590" y="59690"/>
                  </a:cubicBezTo>
                  <a:cubicBezTo>
                    <a:pt x="21590" y="88900"/>
                    <a:pt x="40640" y="101600"/>
                    <a:pt x="57150" y="101600"/>
                  </a:cubicBezTo>
                  <a:cubicBezTo>
                    <a:pt x="73660" y="101600"/>
                    <a:pt x="92710" y="83820"/>
                    <a:pt x="9271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 144">
              <a:extLst>
                <a:ext uri="{FF2B5EF4-FFF2-40B4-BE49-F238E27FC236}">
                  <a16:creationId xmlns:a16="http://schemas.microsoft.com/office/drawing/2014/main" id="{B3B45F59-20B5-A7B1-1280-7C0DA46130BB}"/>
                </a:ext>
              </a:extLst>
            </p:cNvPr>
            <p:cNvSpPr/>
            <p:nvPr/>
          </p:nvSpPr>
          <p:spPr>
            <a:xfrm>
              <a:off x="3611879" y="2887979"/>
              <a:ext cx="116840" cy="119380"/>
            </a:xfrm>
            <a:custGeom>
              <a:avLst/>
              <a:gdLst>
                <a:gd name="connsiteX0" fmla="*/ 116840 w 116840"/>
                <a:gd name="connsiteY0" fmla="*/ 59690 h 119380"/>
                <a:gd name="connsiteX1" fmla="*/ 58420 w 116840"/>
                <a:gd name="connsiteY1" fmla="*/ 119380 h 119380"/>
                <a:gd name="connsiteX2" fmla="*/ 0 w 116840"/>
                <a:gd name="connsiteY2" fmla="*/ 59690 h 119380"/>
                <a:gd name="connsiteX3" fmla="*/ 58420 w 116840"/>
                <a:gd name="connsiteY3" fmla="*/ 0 h 119380"/>
                <a:gd name="connsiteX4" fmla="*/ 116840 w 116840"/>
                <a:gd name="connsiteY4" fmla="*/ 59690 h 119380"/>
                <a:gd name="connsiteX5" fmla="*/ 96520 w 116840"/>
                <a:gd name="connsiteY5" fmla="*/ 59690 h 119380"/>
                <a:gd name="connsiteX6" fmla="*/ 58420 w 116840"/>
                <a:gd name="connsiteY6" fmla="*/ 17780 h 119380"/>
                <a:gd name="connsiteX7" fmla="*/ 20320 w 116840"/>
                <a:gd name="connsiteY7" fmla="*/ 59690 h 119380"/>
                <a:gd name="connsiteX8" fmla="*/ 58420 w 116840"/>
                <a:gd name="connsiteY8" fmla="*/ 101600 h 119380"/>
                <a:gd name="connsiteX9" fmla="*/ 96520 w 116840"/>
                <a:gd name="connsiteY9" fmla="*/ 5969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80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2FBE6C88-A4C0-51C5-401A-BB120BFDDB00}"/>
                </a:ext>
              </a:extLst>
            </p:cNvPr>
            <p:cNvSpPr/>
            <p:nvPr/>
          </p:nvSpPr>
          <p:spPr>
            <a:xfrm>
              <a:off x="3755390" y="2889250"/>
              <a:ext cx="66592" cy="116839"/>
            </a:xfrm>
            <a:custGeom>
              <a:avLst/>
              <a:gdLst>
                <a:gd name="connsiteX0" fmla="*/ 1270 w 66592"/>
                <a:gd name="connsiteY0" fmla="*/ 1270 h 116839"/>
                <a:gd name="connsiteX1" fmla="*/ 21590 w 66592"/>
                <a:gd name="connsiteY1" fmla="*/ 1270 h 116839"/>
                <a:gd name="connsiteX2" fmla="*/ 21590 w 66592"/>
                <a:gd name="connsiteY2" fmla="*/ 17780 h 116839"/>
                <a:gd name="connsiteX3" fmla="*/ 21590 w 66592"/>
                <a:gd name="connsiteY3" fmla="*/ 26670 h 116839"/>
                <a:gd name="connsiteX4" fmla="*/ 21590 w 66592"/>
                <a:gd name="connsiteY4" fmla="*/ 26670 h 116839"/>
                <a:gd name="connsiteX5" fmla="*/ 57150 w 66592"/>
                <a:gd name="connsiteY5" fmla="*/ 0 h 116839"/>
                <a:gd name="connsiteX6" fmla="*/ 63500 w 66592"/>
                <a:gd name="connsiteY6" fmla="*/ 0 h 116839"/>
                <a:gd name="connsiteX7" fmla="*/ 63500 w 66592"/>
                <a:gd name="connsiteY7" fmla="*/ 20320 h 116839"/>
                <a:gd name="connsiteX8" fmla="*/ 57150 w 66592"/>
                <a:gd name="connsiteY8" fmla="*/ 20320 h 116839"/>
                <a:gd name="connsiteX9" fmla="*/ 21590 w 66592"/>
                <a:gd name="connsiteY9" fmla="*/ 67310 h 116839"/>
                <a:gd name="connsiteX10" fmla="*/ 21590 w 66592"/>
                <a:gd name="connsiteY10" fmla="*/ 116840 h 116839"/>
                <a:gd name="connsiteX11" fmla="*/ 0 w 66592"/>
                <a:gd name="connsiteY11" fmla="*/ 116840 h 116839"/>
                <a:gd name="connsiteX12" fmla="*/ 0 w 66592"/>
                <a:gd name="connsiteY12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39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 146">
              <a:extLst>
                <a:ext uri="{FF2B5EF4-FFF2-40B4-BE49-F238E27FC236}">
                  <a16:creationId xmlns:a16="http://schemas.microsoft.com/office/drawing/2014/main" id="{03F50E18-6647-7DFA-3B1D-EB79EAAAC32A}"/>
                </a:ext>
              </a:extLst>
            </p:cNvPr>
            <p:cNvSpPr/>
            <p:nvPr/>
          </p:nvSpPr>
          <p:spPr>
            <a:xfrm>
              <a:off x="3831590" y="2856229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392BCF75-3428-8DA3-58A5-EDEAD7C32693}"/>
                </a:ext>
              </a:extLst>
            </p:cNvPr>
            <p:cNvSpPr/>
            <p:nvPr/>
          </p:nvSpPr>
          <p:spPr>
            <a:xfrm>
              <a:off x="3929379" y="2889250"/>
              <a:ext cx="101600" cy="118110"/>
            </a:xfrm>
            <a:custGeom>
              <a:avLst/>
              <a:gdLst>
                <a:gd name="connsiteX0" fmla="*/ 81280 w 101600"/>
                <a:gd name="connsiteY0" fmla="*/ 115570 h 118110"/>
                <a:gd name="connsiteX1" fmla="*/ 81280 w 101600"/>
                <a:gd name="connsiteY1" fmla="*/ 99060 h 118110"/>
                <a:gd name="connsiteX2" fmla="*/ 81280 w 101600"/>
                <a:gd name="connsiteY2" fmla="*/ 90170 h 118110"/>
                <a:gd name="connsiteX3" fmla="*/ 81280 w 101600"/>
                <a:gd name="connsiteY3" fmla="*/ 90170 h 118110"/>
                <a:gd name="connsiteX4" fmla="*/ 39370 w 101600"/>
                <a:gd name="connsiteY4" fmla="*/ 118110 h 118110"/>
                <a:gd name="connsiteX5" fmla="*/ 0 w 101600"/>
                <a:gd name="connsiteY5" fmla="*/ 72390 h 118110"/>
                <a:gd name="connsiteX6" fmla="*/ 0 w 101600"/>
                <a:gd name="connsiteY6" fmla="*/ 0 h 118110"/>
                <a:gd name="connsiteX7" fmla="*/ 21590 w 101600"/>
                <a:gd name="connsiteY7" fmla="*/ 0 h 118110"/>
                <a:gd name="connsiteX8" fmla="*/ 21590 w 101600"/>
                <a:gd name="connsiteY8" fmla="*/ 67310 h 118110"/>
                <a:gd name="connsiteX9" fmla="*/ 43180 w 101600"/>
                <a:gd name="connsiteY9" fmla="*/ 97790 h 118110"/>
                <a:gd name="connsiteX10" fmla="*/ 80010 w 101600"/>
                <a:gd name="connsiteY10" fmla="*/ 57150 h 118110"/>
                <a:gd name="connsiteX11" fmla="*/ 80010 w 101600"/>
                <a:gd name="connsiteY11" fmla="*/ 1270 h 118110"/>
                <a:gd name="connsiteX12" fmla="*/ 101600 w 101600"/>
                <a:gd name="connsiteY12" fmla="*/ 1270 h 118110"/>
                <a:gd name="connsiteX13" fmla="*/ 101600 w 101600"/>
                <a:gd name="connsiteY13" fmla="*/ 115570 h 118110"/>
                <a:gd name="connsiteX14" fmla="*/ 81280 w 101600"/>
                <a:gd name="connsiteY14" fmla="*/ 11557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00" h="118110">
                  <a:moveTo>
                    <a:pt x="81280" y="115570"/>
                  </a:moveTo>
                  <a:lnTo>
                    <a:pt x="81280" y="99060"/>
                  </a:lnTo>
                  <a:cubicBezTo>
                    <a:pt x="81280" y="93980"/>
                    <a:pt x="81280" y="91440"/>
                    <a:pt x="81280" y="90170"/>
                  </a:cubicBezTo>
                  <a:lnTo>
                    <a:pt x="81280" y="90170"/>
                  </a:lnTo>
                  <a:cubicBezTo>
                    <a:pt x="77470" y="100330"/>
                    <a:pt x="62230" y="118110"/>
                    <a:pt x="39370" y="118110"/>
                  </a:cubicBezTo>
                  <a:cubicBezTo>
                    <a:pt x="16510" y="118110"/>
                    <a:pt x="0" y="101600"/>
                    <a:pt x="0" y="72390"/>
                  </a:cubicBezTo>
                  <a:lnTo>
                    <a:pt x="0" y="0"/>
                  </a:lnTo>
                  <a:lnTo>
                    <a:pt x="21590" y="0"/>
                  </a:lnTo>
                  <a:lnTo>
                    <a:pt x="21590" y="67310"/>
                  </a:lnTo>
                  <a:cubicBezTo>
                    <a:pt x="21590" y="82550"/>
                    <a:pt x="24130" y="97790"/>
                    <a:pt x="43180" y="97790"/>
                  </a:cubicBezTo>
                  <a:cubicBezTo>
                    <a:pt x="62230" y="97790"/>
                    <a:pt x="80010" y="80010"/>
                    <a:pt x="80010" y="57150"/>
                  </a:cubicBezTo>
                  <a:lnTo>
                    <a:pt x="80010" y="1270"/>
                  </a:lnTo>
                  <a:lnTo>
                    <a:pt x="101600" y="1270"/>
                  </a:lnTo>
                  <a:lnTo>
                    <a:pt x="101600" y="115570"/>
                  </a:lnTo>
                  <a:lnTo>
                    <a:pt x="8128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 148">
              <a:extLst>
                <a:ext uri="{FF2B5EF4-FFF2-40B4-BE49-F238E27FC236}">
                  <a16:creationId xmlns:a16="http://schemas.microsoft.com/office/drawing/2014/main" id="{9F5E2633-4DA3-74BA-533C-7BE92A9C74AA}"/>
                </a:ext>
              </a:extLst>
            </p:cNvPr>
            <p:cNvSpPr/>
            <p:nvPr/>
          </p:nvSpPr>
          <p:spPr>
            <a:xfrm>
              <a:off x="4070350" y="2887979"/>
              <a:ext cx="102870" cy="118110"/>
            </a:xfrm>
            <a:custGeom>
              <a:avLst/>
              <a:gdLst>
                <a:gd name="connsiteX0" fmla="*/ 20320 w 102870"/>
                <a:gd name="connsiteY0" fmla="*/ 2540 h 118110"/>
                <a:gd name="connsiteX1" fmla="*/ 20320 w 102870"/>
                <a:gd name="connsiteY1" fmla="*/ 19050 h 118110"/>
                <a:gd name="connsiteX2" fmla="*/ 20320 w 102870"/>
                <a:gd name="connsiteY2" fmla="*/ 27940 h 118110"/>
                <a:gd name="connsiteX3" fmla="*/ 20320 w 102870"/>
                <a:gd name="connsiteY3" fmla="*/ 27940 h 118110"/>
                <a:gd name="connsiteX4" fmla="*/ 63500 w 102870"/>
                <a:gd name="connsiteY4" fmla="*/ 0 h 118110"/>
                <a:gd name="connsiteX5" fmla="*/ 102870 w 102870"/>
                <a:gd name="connsiteY5" fmla="*/ 45720 h 118110"/>
                <a:gd name="connsiteX6" fmla="*/ 102870 w 102870"/>
                <a:gd name="connsiteY6" fmla="*/ 118110 h 118110"/>
                <a:gd name="connsiteX7" fmla="*/ 81280 w 102870"/>
                <a:gd name="connsiteY7" fmla="*/ 118110 h 118110"/>
                <a:gd name="connsiteX8" fmla="*/ 81280 w 102870"/>
                <a:gd name="connsiteY8" fmla="*/ 50800 h 118110"/>
                <a:gd name="connsiteX9" fmla="*/ 59690 w 102870"/>
                <a:gd name="connsiteY9" fmla="*/ 20320 h 118110"/>
                <a:gd name="connsiteX10" fmla="*/ 21590 w 102870"/>
                <a:gd name="connsiteY10" fmla="*/ 60960 h 118110"/>
                <a:gd name="connsiteX11" fmla="*/ 21590 w 102870"/>
                <a:gd name="connsiteY11" fmla="*/ 116840 h 118110"/>
                <a:gd name="connsiteX12" fmla="*/ 0 w 102870"/>
                <a:gd name="connsiteY12" fmla="*/ 116840 h 118110"/>
                <a:gd name="connsiteX13" fmla="*/ 0 w 102870"/>
                <a:gd name="connsiteY13" fmla="*/ 2540 h 118110"/>
                <a:gd name="connsiteX14" fmla="*/ 20320 w 102870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 149">
              <a:extLst>
                <a:ext uri="{FF2B5EF4-FFF2-40B4-BE49-F238E27FC236}">
                  <a16:creationId xmlns:a16="http://schemas.microsoft.com/office/drawing/2014/main" id="{FC4BC69A-F702-29EF-91D1-3ACEF639CCC2}"/>
                </a:ext>
              </a:extLst>
            </p:cNvPr>
            <p:cNvSpPr/>
            <p:nvPr/>
          </p:nvSpPr>
          <p:spPr>
            <a:xfrm>
              <a:off x="4207509" y="2844800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 150">
              <a:extLst>
                <a:ext uri="{FF2B5EF4-FFF2-40B4-BE49-F238E27FC236}">
                  <a16:creationId xmlns:a16="http://schemas.microsoft.com/office/drawing/2014/main" id="{F2326383-7D4C-A5FE-DB0F-7EF2697887C3}"/>
                </a:ext>
              </a:extLst>
            </p:cNvPr>
            <p:cNvSpPr/>
            <p:nvPr/>
          </p:nvSpPr>
          <p:spPr>
            <a:xfrm>
              <a:off x="4253229" y="2856229"/>
              <a:ext cx="78740" cy="152400"/>
            </a:xfrm>
            <a:custGeom>
              <a:avLst/>
              <a:gdLst>
                <a:gd name="connsiteX0" fmla="*/ 20320 w 78740"/>
                <a:gd name="connsiteY0" fmla="*/ 34290 h 152400"/>
                <a:gd name="connsiteX1" fmla="*/ 20320 w 78740"/>
                <a:gd name="connsiteY1" fmla="*/ 0 h 152400"/>
                <a:gd name="connsiteX2" fmla="*/ 40640 w 78740"/>
                <a:gd name="connsiteY2" fmla="*/ 0 h 152400"/>
                <a:gd name="connsiteX3" fmla="*/ 40640 w 78740"/>
                <a:gd name="connsiteY3" fmla="*/ 34290 h 152400"/>
                <a:gd name="connsiteX4" fmla="*/ 74930 w 78740"/>
                <a:gd name="connsiteY4" fmla="*/ 34290 h 152400"/>
                <a:gd name="connsiteX5" fmla="*/ 74930 w 78740"/>
                <a:gd name="connsiteY5" fmla="*/ 52070 h 152400"/>
                <a:gd name="connsiteX6" fmla="*/ 40640 w 78740"/>
                <a:gd name="connsiteY6" fmla="*/ 52070 h 152400"/>
                <a:gd name="connsiteX7" fmla="*/ 40640 w 78740"/>
                <a:gd name="connsiteY7" fmla="*/ 111760 h 152400"/>
                <a:gd name="connsiteX8" fmla="*/ 57150 w 78740"/>
                <a:gd name="connsiteY8" fmla="*/ 133350 h 152400"/>
                <a:gd name="connsiteX9" fmla="*/ 78740 w 78740"/>
                <a:gd name="connsiteY9" fmla="*/ 128270 h 152400"/>
                <a:gd name="connsiteX10" fmla="*/ 78740 w 78740"/>
                <a:gd name="connsiteY10" fmla="*/ 147320 h 152400"/>
                <a:gd name="connsiteX11" fmla="*/ 53340 w 78740"/>
                <a:gd name="connsiteY11" fmla="*/ 152400 h 152400"/>
                <a:gd name="connsiteX12" fmla="*/ 19050 w 78740"/>
                <a:gd name="connsiteY12" fmla="*/ 118110 h 152400"/>
                <a:gd name="connsiteX13" fmla="*/ 19050 w 78740"/>
                <a:gd name="connsiteY13" fmla="*/ 52070 h 152400"/>
                <a:gd name="connsiteX14" fmla="*/ 0 w 78740"/>
                <a:gd name="connsiteY14" fmla="*/ 52070 h 152400"/>
                <a:gd name="connsiteX15" fmla="*/ 0 w 78740"/>
                <a:gd name="connsiteY15" fmla="*/ 34290 h 152400"/>
                <a:gd name="connsiteX16" fmla="*/ 19050 w 78740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40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 151">
              <a:extLst>
                <a:ext uri="{FF2B5EF4-FFF2-40B4-BE49-F238E27FC236}">
                  <a16:creationId xmlns:a16="http://schemas.microsoft.com/office/drawing/2014/main" id="{3D4E02D7-2B1A-6CBD-066C-CE55E2FB8463}"/>
                </a:ext>
              </a:extLst>
            </p:cNvPr>
            <p:cNvSpPr/>
            <p:nvPr/>
          </p:nvSpPr>
          <p:spPr>
            <a:xfrm>
              <a:off x="4331631" y="2890520"/>
              <a:ext cx="120988" cy="167639"/>
            </a:xfrm>
            <a:custGeom>
              <a:avLst/>
              <a:gdLst>
                <a:gd name="connsiteX0" fmla="*/ 2878 w 120988"/>
                <a:gd name="connsiteY0" fmla="*/ 147320 h 167639"/>
                <a:gd name="connsiteX1" fmla="*/ 15578 w 120988"/>
                <a:gd name="connsiteY1" fmla="*/ 148590 h 167639"/>
                <a:gd name="connsiteX2" fmla="*/ 51138 w 120988"/>
                <a:gd name="connsiteY2" fmla="*/ 113030 h 167639"/>
                <a:gd name="connsiteX3" fmla="*/ 2878 w 120988"/>
                <a:gd name="connsiteY3" fmla="*/ 0 h 167639"/>
                <a:gd name="connsiteX4" fmla="*/ 27009 w 120988"/>
                <a:gd name="connsiteY4" fmla="*/ 0 h 167639"/>
                <a:gd name="connsiteX5" fmla="*/ 43518 w 120988"/>
                <a:gd name="connsiteY5" fmla="*/ 41910 h 167639"/>
                <a:gd name="connsiteX6" fmla="*/ 62568 w 120988"/>
                <a:gd name="connsiteY6" fmla="*/ 91440 h 167639"/>
                <a:gd name="connsiteX7" fmla="*/ 81618 w 120988"/>
                <a:gd name="connsiteY7" fmla="*/ 41910 h 167639"/>
                <a:gd name="connsiteX8" fmla="*/ 96859 w 120988"/>
                <a:gd name="connsiteY8" fmla="*/ 0 h 167639"/>
                <a:gd name="connsiteX9" fmla="*/ 120988 w 120988"/>
                <a:gd name="connsiteY9" fmla="*/ 0 h 167639"/>
                <a:gd name="connsiteX10" fmla="*/ 76538 w 120988"/>
                <a:gd name="connsiteY10" fmla="*/ 109220 h 167639"/>
                <a:gd name="connsiteX11" fmla="*/ 18118 w 120988"/>
                <a:gd name="connsiteY11" fmla="*/ 167640 h 167639"/>
                <a:gd name="connsiteX12" fmla="*/ 2878 w 120988"/>
                <a:gd name="connsiteY12" fmla="*/ 165100 h 167639"/>
                <a:gd name="connsiteX13" fmla="*/ 2878 w 120988"/>
                <a:gd name="connsiteY13" fmla="*/ 14732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988" h="167639">
                  <a:moveTo>
                    <a:pt x="2878" y="147320"/>
                  </a:moveTo>
                  <a:cubicBezTo>
                    <a:pt x="5418" y="147320"/>
                    <a:pt x="9228" y="148590"/>
                    <a:pt x="15578" y="148590"/>
                  </a:cubicBezTo>
                  <a:cubicBezTo>
                    <a:pt x="33359" y="148590"/>
                    <a:pt x="43518" y="133350"/>
                    <a:pt x="51138" y="113030"/>
                  </a:cubicBezTo>
                  <a:lnTo>
                    <a:pt x="2878" y="0"/>
                  </a:lnTo>
                  <a:lnTo>
                    <a:pt x="27009" y="0"/>
                  </a:lnTo>
                  <a:lnTo>
                    <a:pt x="43518" y="41910"/>
                  </a:lnTo>
                  <a:cubicBezTo>
                    <a:pt x="49868" y="58420"/>
                    <a:pt x="56218" y="74930"/>
                    <a:pt x="62568" y="91440"/>
                  </a:cubicBezTo>
                  <a:cubicBezTo>
                    <a:pt x="67648" y="78740"/>
                    <a:pt x="76538" y="55880"/>
                    <a:pt x="81618" y="41910"/>
                  </a:cubicBezTo>
                  <a:lnTo>
                    <a:pt x="96859" y="0"/>
                  </a:lnTo>
                  <a:lnTo>
                    <a:pt x="120988" y="0"/>
                  </a:lnTo>
                  <a:lnTo>
                    <a:pt x="76538" y="109220"/>
                  </a:lnTo>
                  <a:cubicBezTo>
                    <a:pt x="61298" y="147320"/>
                    <a:pt x="48598" y="167640"/>
                    <a:pt x="18118" y="167640"/>
                  </a:cubicBezTo>
                  <a:cubicBezTo>
                    <a:pt x="-12362" y="167640"/>
                    <a:pt x="5418" y="167640"/>
                    <a:pt x="2878" y="165100"/>
                  </a:cubicBezTo>
                  <a:lnTo>
                    <a:pt x="2878" y="1473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 152">
              <a:extLst>
                <a:ext uri="{FF2B5EF4-FFF2-40B4-BE49-F238E27FC236}">
                  <a16:creationId xmlns:a16="http://schemas.microsoft.com/office/drawing/2014/main" id="{7DB6DCFC-9479-A8FB-D656-C16A8E2F1F60}"/>
                </a:ext>
              </a:extLst>
            </p:cNvPr>
            <p:cNvSpPr/>
            <p:nvPr/>
          </p:nvSpPr>
          <p:spPr>
            <a:xfrm>
              <a:off x="4512309" y="2837179"/>
              <a:ext cx="152400" cy="167640"/>
            </a:xfrm>
            <a:custGeom>
              <a:avLst/>
              <a:gdLst>
                <a:gd name="connsiteX0" fmla="*/ 76200 w 152400"/>
                <a:gd name="connsiteY0" fmla="*/ 0 h 167640"/>
                <a:gd name="connsiteX1" fmla="*/ 76200 w 152400"/>
                <a:gd name="connsiteY1" fmla="*/ 0 h 167640"/>
                <a:gd name="connsiteX2" fmla="*/ 152400 w 152400"/>
                <a:gd name="connsiteY2" fmla="*/ 167640 h 167640"/>
                <a:gd name="connsiteX3" fmla="*/ 129540 w 152400"/>
                <a:gd name="connsiteY3" fmla="*/ 167640 h 167640"/>
                <a:gd name="connsiteX4" fmla="*/ 113030 w 152400"/>
                <a:gd name="connsiteY4" fmla="*/ 130810 h 167640"/>
                <a:gd name="connsiteX5" fmla="*/ 39370 w 152400"/>
                <a:gd name="connsiteY5" fmla="*/ 130810 h 167640"/>
                <a:gd name="connsiteX6" fmla="*/ 22860 w 152400"/>
                <a:gd name="connsiteY6" fmla="*/ 167640 h 167640"/>
                <a:gd name="connsiteX7" fmla="*/ 0 w 152400"/>
                <a:gd name="connsiteY7" fmla="*/ 167640 h 167640"/>
                <a:gd name="connsiteX8" fmla="*/ 76200 w 152400"/>
                <a:gd name="connsiteY8" fmla="*/ 0 h 167640"/>
                <a:gd name="connsiteX9" fmla="*/ 105410 w 152400"/>
                <a:gd name="connsiteY9" fmla="*/ 113030 h 167640"/>
                <a:gd name="connsiteX10" fmla="*/ 76200 w 152400"/>
                <a:gd name="connsiteY10" fmla="*/ 44450 h 167640"/>
                <a:gd name="connsiteX11" fmla="*/ 46990 w 152400"/>
                <a:gd name="connsiteY11" fmla="*/ 113030 h 167640"/>
                <a:gd name="connsiteX12" fmla="*/ 104140 w 152400"/>
                <a:gd name="connsiteY12" fmla="*/ 11303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2400" h="167640">
                  <a:moveTo>
                    <a:pt x="76200" y="0"/>
                  </a:moveTo>
                  <a:lnTo>
                    <a:pt x="76200" y="0"/>
                  </a:lnTo>
                  <a:lnTo>
                    <a:pt x="152400" y="167640"/>
                  </a:lnTo>
                  <a:lnTo>
                    <a:pt x="129540" y="167640"/>
                  </a:lnTo>
                  <a:lnTo>
                    <a:pt x="113030" y="130810"/>
                  </a:lnTo>
                  <a:lnTo>
                    <a:pt x="39370" y="130810"/>
                  </a:lnTo>
                  <a:lnTo>
                    <a:pt x="22860" y="167640"/>
                  </a:lnTo>
                  <a:lnTo>
                    <a:pt x="0" y="167640"/>
                  </a:lnTo>
                  <a:lnTo>
                    <a:pt x="76200" y="0"/>
                  </a:lnTo>
                  <a:close/>
                  <a:moveTo>
                    <a:pt x="105410" y="113030"/>
                  </a:moveTo>
                  <a:cubicBezTo>
                    <a:pt x="93980" y="87630"/>
                    <a:pt x="86360" y="68580"/>
                    <a:pt x="76200" y="44450"/>
                  </a:cubicBezTo>
                  <a:cubicBezTo>
                    <a:pt x="67310" y="67310"/>
                    <a:pt x="58420" y="87630"/>
                    <a:pt x="46990" y="113030"/>
                  </a:cubicBezTo>
                  <a:lnTo>
                    <a:pt x="104140" y="1130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 153">
              <a:extLst>
                <a:ext uri="{FF2B5EF4-FFF2-40B4-BE49-F238E27FC236}">
                  <a16:creationId xmlns:a16="http://schemas.microsoft.com/office/drawing/2014/main" id="{2434CCC5-A1AC-DFA1-184F-E10A12B090B8}"/>
                </a:ext>
              </a:extLst>
            </p:cNvPr>
            <p:cNvSpPr/>
            <p:nvPr/>
          </p:nvSpPr>
          <p:spPr>
            <a:xfrm>
              <a:off x="4668520" y="2887979"/>
              <a:ext cx="109220" cy="167640"/>
            </a:xfrm>
            <a:custGeom>
              <a:avLst/>
              <a:gdLst>
                <a:gd name="connsiteX0" fmla="*/ 60960 w 109220"/>
                <a:gd name="connsiteY0" fmla="*/ 99060 h 167640"/>
                <a:gd name="connsiteX1" fmla="*/ 106680 w 109220"/>
                <a:gd name="connsiteY1" fmla="*/ 132080 h 167640"/>
                <a:gd name="connsiteX2" fmla="*/ 52070 w 109220"/>
                <a:gd name="connsiteY2" fmla="*/ 167640 h 167640"/>
                <a:gd name="connsiteX3" fmla="*/ 0 w 109220"/>
                <a:gd name="connsiteY3" fmla="*/ 137160 h 167640"/>
                <a:gd name="connsiteX4" fmla="*/ 31750 w 109220"/>
                <a:gd name="connsiteY4" fmla="*/ 109220 h 167640"/>
                <a:gd name="connsiteX5" fmla="*/ 13970 w 109220"/>
                <a:gd name="connsiteY5" fmla="*/ 93980 h 167640"/>
                <a:gd name="connsiteX6" fmla="*/ 29210 w 109220"/>
                <a:gd name="connsiteY6" fmla="*/ 77470 h 167640"/>
                <a:gd name="connsiteX7" fmla="*/ 2540 w 109220"/>
                <a:gd name="connsiteY7" fmla="*/ 40640 h 167640"/>
                <a:gd name="connsiteX8" fmla="*/ 49530 w 109220"/>
                <a:gd name="connsiteY8" fmla="*/ 0 h 167640"/>
                <a:gd name="connsiteX9" fmla="*/ 67310 w 109220"/>
                <a:gd name="connsiteY9" fmla="*/ 2540 h 167640"/>
                <a:gd name="connsiteX10" fmla="*/ 109220 w 109220"/>
                <a:gd name="connsiteY10" fmla="*/ 2540 h 167640"/>
                <a:gd name="connsiteX11" fmla="*/ 109220 w 109220"/>
                <a:gd name="connsiteY11" fmla="*/ 19050 h 167640"/>
                <a:gd name="connsiteX12" fmla="*/ 93980 w 109220"/>
                <a:gd name="connsiteY12" fmla="*/ 19050 h 167640"/>
                <a:gd name="connsiteX13" fmla="*/ 87630 w 109220"/>
                <a:gd name="connsiteY13" fmla="*/ 19050 h 167640"/>
                <a:gd name="connsiteX14" fmla="*/ 86360 w 109220"/>
                <a:gd name="connsiteY14" fmla="*/ 19050 h 167640"/>
                <a:gd name="connsiteX15" fmla="*/ 96520 w 109220"/>
                <a:gd name="connsiteY15" fmla="*/ 41910 h 167640"/>
                <a:gd name="connsiteX16" fmla="*/ 54610 w 109220"/>
                <a:gd name="connsiteY16" fmla="*/ 81280 h 167640"/>
                <a:gd name="connsiteX17" fmla="*/ 54610 w 109220"/>
                <a:gd name="connsiteY17" fmla="*/ 81280 h 167640"/>
                <a:gd name="connsiteX18" fmla="*/ 35560 w 109220"/>
                <a:gd name="connsiteY18" fmla="*/ 90170 h 167640"/>
                <a:gd name="connsiteX19" fmla="*/ 62230 w 109220"/>
                <a:gd name="connsiteY19" fmla="*/ 100330 h 167640"/>
                <a:gd name="connsiteX20" fmla="*/ 85090 w 109220"/>
                <a:gd name="connsiteY20" fmla="*/ 133350 h 167640"/>
                <a:gd name="connsiteX21" fmla="*/ 49530 w 109220"/>
                <a:gd name="connsiteY21" fmla="*/ 114300 h 167640"/>
                <a:gd name="connsiteX22" fmla="*/ 19050 w 109220"/>
                <a:gd name="connsiteY22" fmla="*/ 133350 h 167640"/>
                <a:gd name="connsiteX23" fmla="*/ 50800 w 109220"/>
                <a:gd name="connsiteY23" fmla="*/ 151130 h 167640"/>
                <a:gd name="connsiteX24" fmla="*/ 83820 w 109220"/>
                <a:gd name="connsiteY24" fmla="*/ 132080 h 167640"/>
                <a:gd name="connsiteX25" fmla="*/ 74930 w 109220"/>
                <a:gd name="connsiteY25" fmla="*/ 40640 h 167640"/>
                <a:gd name="connsiteX26" fmla="*/ 48260 w 109220"/>
                <a:gd name="connsiteY26" fmla="*/ 16510 h 167640"/>
                <a:gd name="connsiteX27" fmla="*/ 21590 w 109220"/>
                <a:gd name="connsiteY27" fmla="*/ 40640 h 167640"/>
                <a:gd name="connsiteX28" fmla="*/ 48260 w 109220"/>
                <a:gd name="connsiteY28" fmla="*/ 64770 h 167640"/>
                <a:gd name="connsiteX29" fmla="*/ 74930 w 109220"/>
                <a:gd name="connsiteY29" fmla="*/ 4064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9220" h="167640">
                  <a:moveTo>
                    <a:pt x="60960" y="99060"/>
                  </a:moveTo>
                  <a:cubicBezTo>
                    <a:pt x="90170" y="102870"/>
                    <a:pt x="106680" y="110490"/>
                    <a:pt x="106680" y="132080"/>
                  </a:cubicBezTo>
                  <a:cubicBezTo>
                    <a:pt x="106680" y="153670"/>
                    <a:pt x="83820" y="167640"/>
                    <a:pt x="52070" y="167640"/>
                  </a:cubicBezTo>
                  <a:cubicBezTo>
                    <a:pt x="20320" y="167640"/>
                    <a:pt x="0" y="157480"/>
                    <a:pt x="0" y="137160"/>
                  </a:cubicBezTo>
                  <a:cubicBezTo>
                    <a:pt x="0" y="116840"/>
                    <a:pt x="13970" y="113030"/>
                    <a:pt x="31750" y="109220"/>
                  </a:cubicBezTo>
                  <a:cubicBezTo>
                    <a:pt x="20320" y="107950"/>
                    <a:pt x="13970" y="102870"/>
                    <a:pt x="13970" y="93980"/>
                  </a:cubicBezTo>
                  <a:cubicBezTo>
                    <a:pt x="13970" y="85090"/>
                    <a:pt x="20320" y="81280"/>
                    <a:pt x="29210" y="77470"/>
                  </a:cubicBezTo>
                  <a:cubicBezTo>
                    <a:pt x="12700" y="71120"/>
                    <a:pt x="2540" y="58420"/>
                    <a:pt x="2540" y="40640"/>
                  </a:cubicBezTo>
                  <a:cubicBezTo>
                    <a:pt x="2540" y="22860"/>
                    <a:pt x="22860" y="0"/>
                    <a:pt x="49530" y="0"/>
                  </a:cubicBezTo>
                  <a:cubicBezTo>
                    <a:pt x="76200" y="0"/>
                    <a:pt x="62230" y="0"/>
                    <a:pt x="67310" y="2540"/>
                  </a:cubicBezTo>
                  <a:lnTo>
                    <a:pt x="109220" y="2540"/>
                  </a:lnTo>
                  <a:lnTo>
                    <a:pt x="109220" y="19050"/>
                  </a:lnTo>
                  <a:lnTo>
                    <a:pt x="93980" y="19050"/>
                  </a:lnTo>
                  <a:cubicBezTo>
                    <a:pt x="91440" y="19050"/>
                    <a:pt x="87630" y="19050"/>
                    <a:pt x="87630" y="19050"/>
                  </a:cubicBezTo>
                  <a:lnTo>
                    <a:pt x="86360" y="19050"/>
                  </a:lnTo>
                  <a:cubicBezTo>
                    <a:pt x="92710" y="24130"/>
                    <a:pt x="96520" y="33020"/>
                    <a:pt x="96520" y="41910"/>
                  </a:cubicBezTo>
                  <a:cubicBezTo>
                    <a:pt x="96520" y="64770"/>
                    <a:pt x="78740" y="80010"/>
                    <a:pt x="54610" y="81280"/>
                  </a:cubicBezTo>
                  <a:lnTo>
                    <a:pt x="54610" y="81280"/>
                  </a:lnTo>
                  <a:cubicBezTo>
                    <a:pt x="44450" y="81280"/>
                    <a:pt x="35560" y="86360"/>
                    <a:pt x="35560" y="90170"/>
                  </a:cubicBezTo>
                  <a:cubicBezTo>
                    <a:pt x="35560" y="93980"/>
                    <a:pt x="43180" y="97790"/>
                    <a:pt x="62230" y="100330"/>
                  </a:cubicBezTo>
                  <a:close/>
                  <a:moveTo>
                    <a:pt x="85090" y="133350"/>
                  </a:moveTo>
                  <a:cubicBezTo>
                    <a:pt x="85090" y="123190"/>
                    <a:pt x="76200" y="114300"/>
                    <a:pt x="49530" y="114300"/>
                  </a:cubicBezTo>
                  <a:cubicBezTo>
                    <a:pt x="22860" y="114300"/>
                    <a:pt x="19050" y="123190"/>
                    <a:pt x="19050" y="133350"/>
                  </a:cubicBezTo>
                  <a:cubicBezTo>
                    <a:pt x="19050" y="143510"/>
                    <a:pt x="31750" y="151130"/>
                    <a:pt x="50800" y="151130"/>
                  </a:cubicBezTo>
                  <a:cubicBezTo>
                    <a:pt x="69850" y="151130"/>
                    <a:pt x="83820" y="143510"/>
                    <a:pt x="83820" y="132080"/>
                  </a:cubicBezTo>
                  <a:close/>
                  <a:moveTo>
                    <a:pt x="74930" y="40640"/>
                  </a:moveTo>
                  <a:cubicBezTo>
                    <a:pt x="74930" y="26670"/>
                    <a:pt x="64770" y="16510"/>
                    <a:pt x="48260" y="16510"/>
                  </a:cubicBezTo>
                  <a:cubicBezTo>
                    <a:pt x="31750" y="16510"/>
                    <a:pt x="21590" y="26670"/>
                    <a:pt x="21590" y="40640"/>
                  </a:cubicBezTo>
                  <a:cubicBezTo>
                    <a:pt x="21590" y="54610"/>
                    <a:pt x="33020" y="64770"/>
                    <a:pt x="48260" y="64770"/>
                  </a:cubicBezTo>
                  <a:cubicBezTo>
                    <a:pt x="63500" y="64770"/>
                    <a:pt x="74930" y="54610"/>
                    <a:pt x="74930" y="406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 154">
              <a:extLst>
                <a:ext uri="{FF2B5EF4-FFF2-40B4-BE49-F238E27FC236}">
                  <a16:creationId xmlns:a16="http://schemas.microsoft.com/office/drawing/2014/main" id="{3EDE7EA6-321C-113D-B710-8D969D3158E8}"/>
                </a:ext>
              </a:extLst>
            </p:cNvPr>
            <p:cNvSpPr/>
            <p:nvPr/>
          </p:nvSpPr>
          <p:spPr>
            <a:xfrm>
              <a:off x="4790440" y="288925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 155">
              <a:extLst>
                <a:ext uri="{FF2B5EF4-FFF2-40B4-BE49-F238E27FC236}">
                  <a16:creationId xmlns:a16="http://schemas.microsoft.com/office/drawing/2014/main" id="{BD267615-4A1E-17BF-6EEB-EBE864614E0D}"/>
                </a:ext>
              </a:extLst>
            </p:cNvPr>
            <p:cNvSpPr/>
            <p:nvPr/>
          </p:nvSpPr>
          <p:spPr>
            <a:xfrm>
              <a:off x="4927600" y="2887979"/>
              <a:ext cx="102870" cy="118110"/>
            </a:xfrm>
            <a:custGeom>
              <a:avLst/>
              <a:gdLst>
                <a:gd name="connsiteX0" fmla="*/ 20320 w 102870"/>
                <a:gd name="connsiteY0" fmla="*/ 2540 h 118110"/>
                <a:gd name="connsiteX1" fmla="*/ 20320 w 102870"/>
                <a:gd name="connsiteY1" fmla="*/ 19050 h 118110"/>
                <a:gd name="connsiteX2" fmla="*/ 20320 w 102870"/>
                <a:gd name="connsiteY2" fmla="*/ 27940 h 118110"/>
                <a:gd name="connsiteX3" fmla="*/ 20320 w 102870"/>
                <a:gd name="connsiteY3" fmla="*/ 27940 h 118110"/>
                <a:gd name="connsiteX4" fmla="*/ 63500 w 102870"/>
                <a:gd name="connsiteY4" fmla="*/ 0 h 118110"/>
                <a:gd name="connsiteX5" fmla="*/ 102870 w 102870"/>
                <a:gd name="connsiteY5" fmla="*/ 45720 h 118110"/>
                <a:gd name="connsiteX6" fmla="*/ 102870 w 102870"/>
                <a:gd name="connsiteY6" fmla="*/ 118110 h 118110"/>
                <a:gd name="connsiteX7" fmla="*/ 81280 w 102870"/>
                <a:gd name="connsiteY7" fmla="*/ 118110 h 118110"/>
                <a:gd name="connsiteX8" fmla="*/ 81280 w 102870"/>
                <a:gd name="connsiteY8" fmla="*/ 50800 h 118110"/>
                <a:gd name="connsiteX9" fmla="*/ 59690 w 102870"/>
                <a:gd name="connsiteY9" fmla="*/ 20320 h 118110"/>
                <a:gd name="connsiteX10" fmla="*/ 21590 w 102870"/>
                <a:gd name="connsiteY10" fmla="*/ 60960 h 118110"/>
                <a:gd name="connsiteX11" fmla="*/ 21590 w 102870"/>
                <a:gd name="connsiteY11" fmla="*/ 116840 h 118110"/>
                <a:gd name="connsiteX12" fmla="*/ 0 w 102870"/>
                <a:gd name="connsiteY12" fmla="*/ 116840 h 118110"/>
                <a:gd name="connsiteX13" fmla="*/ 0 w 102870"/>
                <a:gd name="connsiteY13" fmla="*/ 2540 h 118110"/>
                <a:gd name="connsiteX14" fmla="*/ 20320 w 102870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 156">
              <a:extLst>
                <a:ext uri="{FF2B5EF4-FFF2-40B4-BE49-F238E27FC236}">
                  <a16:creationId xmlns:a16="http://schemas.microsoft.com/office/drawing/2014/main" id="{E29727E2-B2DA-781C-61EF-2C8F494C0DAD}"/>
                </a:ext>
              </a:extLst>
            </p:cNvPr>
            <p:cNvSpPr/>
            <p:nvPr/>
          </p:nvSpPr>
          <p:spPr>
            <a:xfrm>
              <a:off x="5057140" y="2887979"/>
              <a:ext cx="95250" cy="119380"/>
            </a:xfrm>
            <a:custGeom>
              <a:avLst/>
              <a:gdLst>
                <a:gd name="connsiteX0" fmla="*/ 60960 w 95250"/>
                <a:gd name="connsiteY0" fmla="*/ 100330 h 119380"/>
                <a:gd name="connsiteX1" fmla="*/ 95250 w 95250"/>
                <a:gd name="connsiteY1" fmla="*/ 90170 h 119380"/>
                <a:gd name="connsiteX2" fmla="*/ 95250 w 95250"/>
                <a:gd name="connsiteY2" fmla="*/ 110490 h 119380"/>
                <a:gd name="connsiteX3" fmla="*/ 59690 w 95250"/>
                <a:gd name="connsiteY3" fmla="*/ 119380 h 119380"/>
                <a:gd name="connsiteX4" fmla="*/ 0 w 95250"/>
                <a:gd name="connsiteY4" fmla="*/ 59690 h 119380"/>
                <a:gd name="connsiteX5" fmla="*/ 59690 w 95250"/>
                <a:gd name="connsiteY5" fmla="*/ 0 h 119380"/>
                <a:gd name="connsiteX6" fmla="*/ 95250 w 95250"/>
                <a:gd name="connsiteY6" fmla="*/ 8890 h 119380"/>
                <a:gd name="connsiteX7" fmla="*/ 95250 w 95250"/>
                <a:gd name="connsiteY7" fmla="*/ 29210 h 119380"/>
                <a:gd name="connsiteX8" fmla="*/ 60960 w 95250"/>
                <a:gd name="connsiteY8" fmla="*/ 19050 h 119380"/>
                <a:gd name="connsiteX9" fmla="*/ 21590 w 95250"/>
                <a:gd name="connsiteY9" fmla="*/ 59690 h 119380"/>
                <a:gd name="connsiteX10" fmla="*/ 60960 w 95250"/>
                <a:gd name="connsiteY10" fmla="*/ 10033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80">
                  <a:moveTo>
                    <a:pt x="60960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9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90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0" y="19050"/>
                  </a:cubicBezTo>
                  <a:cubicBezTo>
                    <a:pt x="38100" y="19050"/>
                    <a:pt x="21590" y="35560"/>
                    <a:pt x="21590" y="59690"/>
                  </a:cubicBezTo>
                  <a:cubicBezTo>
                    <a:pt x="21590" y="83820"/>
                    <a:pt x="38100" y="100330"/>
                    <a:pt x="6096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 157">
              <a:extLst>
                <a:ext uri="{FF2B5EF4-FFF2-40B4-BE49-F238E27FC236}">
                  <a16:creationId xmlns:a16="http://schemas.microsoft.com/office/drawing/2014/main" id="{39F1BC91-58B0-BDD9-9A9D-FC9FF84B3487}"/>
                </a:ext>
              </a:extLst>
            </p:cNvPr>
            <p:cNvSpPr/>
            <p:nvPr/>
          </p:nvSpPr>
          <p:spPr>
            <a:xfrm>
              <a:off x="5157131" y="2890520"/>
              <a:ext cx="120988" cy="167639"/>
            </a:xfrm>
            <a:custGeom>
              <a:avLst/>
              <a:gdLst>
                <a:gd name="connsiteX0" fmla="*/ 2878 w 120988"/>
                <a:gd name="connsiteY0" fmla="*/ 147320 h 167639"/>
                <a:gd name="connsiteX1" fmla="*/ 15578 w 120988"/>
                <a:gd name="connsiteY1" fmla="*/ 148590 h 167639"/>
                <a:gd name="connsiteX2" fmla="*/ 51138 w 120988"/>
                <a:gd name="connsiteY2" fmla="*/ 113030 h 167639"/>
                <a:gd name="connsiteX3" fmla="*/ 2878 w 120988"/>
                <a:gd name="connsiteY3" fmla="*/ 0 h 167639"/>
                <a:gd name="connsiteX4" fmla="*/ 27009 w 120988"/>
                <a:gd name="connsiteY4" fmla="*/ 0 h 167639"/>
                <a:gd name="connsiteX5" fmla="*/ 43518 w 120988"/>
                <a:gd name="connsiteY5" fmla="*/ 41910 h 167639"/>
                <a:gd name="connsiteX6" fmla="*/ 62568 w 120988"/>
                <a:gd name="connsiteY6" fmla="*/ 91440 h 167639"/>
                <a:gd name="connsiteX7" fmla="*/ 81618 w 120988"/>
                <a:gd name="connsiteY7" fmla="*/ 41910 h 167639"/>
                <a:gd name="connsiteX8" fmla="*/ 96859 w 120988"/>
                <a:gd name="connsiteY8" fmla="*/ 0 h 167639"/>
                <a:gd name="connsiteX9" fmla="*/ 120988 w 120988"/>
                <a:gd name="connsiteY9" fmla="*/ 0 h 167639"/>
                <a:gd name="connsiteX10" fmla="*/ 76538 w 120988"/>
                <a:gd name="connsiteY10" fmla="*/ 109220 h 167639"/>
                <a:gd name="connsiteX11" fmla="*/ 18118 w 120988"/>
                <a:gd name="connsiteY11" fmla="*/ 167640 h 167639"/>
                <a:gd name="connsiteX12" fmla="*/ 2878 w 120988"/>
                <a:gd name="connsiteY12" fmla="*/ 165100 h 167639"/>
                <a:gd name="connsiteX13" fmla="*/ 2878 w 120988"/>
                <a:gd name="connsiteY13" fmla="*/ 14732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988" h="167639">
                  <a:moveTo>
                    <a:pt x="2878" y="147320"/>
                  </a:moveTo>
                  <a:cubicBezTo>
                    <a:pt x="5418" y="147320"/>
                    <a:pt x="9228" y="148590"/>
                    <a:pt x="15578" y="148590"/>
                  </a:cubicBezTo>
                  <a:cubicBezTo>
                    <a:pt x="33359" y="148590"/>
                    <a:pt x="43518" y="133350"/>
                    <a:pt x="51138" y="113030"/>
                  </a:cubicBezTo>
                  <a:lnTo>
                    <a:pt x="2878" y="0"/>
                  </a:lnTo>
                  <a:lnTo>
                    <a:pt x="27009" y="0"/>
                  </a:lnTo>
                  <a:lnTo>
                    <a:pt x="43518" y="41910"/>
                  </a:lnTo>
                  <a:cubicBezTo>
                    <a:pt x="49868" y="58420"/>
                    <a:pt x="56218" y="74930"/>
                    <a:pt x="62568" y="91440"/>
                  </a:cubicBezTo>
                  <a:cubicBezTo>
                    <a:pt x="68918" y="78740"/>
                    <a:pt x="76538" y="55880"/>
                    <a:pt x="81618" y="41910"/>
                  </a:cubicBezTo>
                  <a:lnTo>
                    <a:pt x="96859" y="0"/>
                  </a:lnTo>
                  <a:lnTo>
                    <a:pt x="120988" y="0"/>
                  </a:lnTo>
                  <a:lnTo>
                    <a:pt x="76538" y="109220"/>
                  </a:lnTo>
                  <a:cubicBezTo>
                    <a:pt x="61298" y="147320"/>
                    <a:pt x="48598" y="167640"/>
                    <a:pt x="18118" y="167640"/>
                  </a:cubicBezTo>
                  <a:cubicBezTo>
                    <a:pt x="-12362" y="167640"/>
                    <a:pt x="5418" y="167640"/>
                    <a:pt x="2878" y="165100"/>
                  </a:cubicBezTo>
                  <a:lnTo>
                    <a:pt x="2878" y="1473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 158">
              <a:extLst>
                <a:ext uri="{FF2B5EF4-FFF2-40B4-BE49-F238E27FC236}">
                  <a16:creationId xmlns:a16="http://schemas.microsoft.com/office/drawing/2014/main" id="{DC8AD587-00AF-45C8-01B7-0B40FACB641E}"/>
                </a:ext>
              </a:extLst>
            </p:cNvPr>
            <p:cNvSpPr/>
            <p:nvPr/>
          </p:nvSpPr>
          <p:spPr>
            <a:xfrm>
              <a:off x="5349240" y="2931160"/>
              <a:ext cx="68579" cy="17779"/>
            </a:xfrm>
            <a:custGeom>
              <a:avLst/>
              <a:gdLst>
                <a:gd name="connsiteX0" fmla="*/ 0 w 68579"/>
                <a:gd name="connsiteY0" fmla="*/ 0 h 17779"/>
                <a:gd name="connsiteX1" fmla="*/ 68580 w 68579"/>
                <a:gd name="connsiteY1" fmla="*/ 0 h 17779"/>
                <a:gd name="connsiteX2" fmla="*/ 68580 w 68579"/>
                <a:gd name="connsiteY2" fmla="*/ 17780 h 17779"/>
                <a:gd name="connsiteX3" fmla="*/ 0 w 68579"/>
                <a:gd name="connsiteY3" fmla="*/ 17780 h 17779"/>
                <a:gd name="connsiteX4" fmla="*/ 0 w 68579"/>
                <a:gd name="connsiteY4" fmla="*/ 0 h 17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579" h="17779">
                  <a:moveTo>
                    <a:pt x="0" y="0"/>
                  </a:moveTo>
                  <a:lnTo>
                    <a:pt x="68580" y="0"/>
                  </a:lnTo>
                  <a:lnTo>
                    <a:pt x="68580" y="17780"/>
                  </a:lnTo>
                  <a:lnTo>
                    <a:pt x="0" y="177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 159">
              <a:extLst>
                <a:ext uri="{FF2B5EF4-FFF2-40B4-BE49-F238E27FC236}">
                  <a16:creationId xmlns:a16="http://schemas.microsoft.com/office/drawing/2014/main" id="{A41A82C9-3FED-5A31-56C2-4A7DD8E55F4E}"/>
                </a:ext>
              </a:extLst>
            </p:cNvPr>
            <p:cNvSpPr/>
            <p:nvPr/>
          </p:nvSpPr>
          <p:spPr>
            <a:xfrm>
              <a:off x="5487670" y="2839720"/>
              <a:ext cx="154939" cy="167639"/>
            </a:xfrm>
            <a:custGeom>
              <a:avLst/>
              <a:gdLst>
                <a:gd name="connsiteX0" fmla="*/ 76200 w 154939"/>
                <a:gd name="connsiteY0" fmla="*/ 167640 h 167639"/>
                <a:gd name="connsiteX1" fmla="*/ 76200 w 154939"/>
                <a:gd name="connsiteY1" fmla="*/ 167640 h 167639"/>
                <a:gd name="connsiteX2" fmla="*/ 0 w 154939"/>
                <a:gd name="connsiteY2" fmla="*/ 0 h 167639"/>
                <a:gd name="connsiteX3" fmla="*/ 24130 w 154939"/>
                <a:gd name="connsiteY3" fmla="*/ 0 h 167639"/>
                <a:gd name="connsiteX4" fmla="*/ 46990 w 154939"/>
                <a:gd name="connsiteY4" fmla="*/ 52070 h 167639"/>
                <a:gd name="connsiteX5" fmla="*/ 77470 w 154939"/>
                <a:gd name="connsiteY5" fmla="*/ 120650 h 167639"/>
                <a:gd name="connsiteX6" fmla="*/ 107950 w 154939"/>
                <a:gd name="connsiteY6" fmla="*/ 52070 h 167639"/>
                <a:gd name="connsiteX7" fmla="*/ 130810 w 154939"/>
                <a:gd name="connsiteY7" fmla="*/ 0 h 167639"/>
                <a:gd name="connsiteX8" fmla="*/ 154940 w 154939"/>
                <a:gd name="connsiteY8" fmla="*/ 0 h 167639"/>
                <a:gd name="connsiteX9" fmla="*/ 78740 w 154939"/>
                <a:gd name="connsiteY9" fmla="*/ 16764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939" h="167639">
                  <a:moveTo>
                    <a:pt x="76200" y="167640"/>
                  </a:moveTo>
                  <a:lnTo>
                    <a:pt x="76200" y="167640"/>
                  </a:lnTo>
                  <a:lnTo>
                    <a:pt x="0" y="0"/>
                  </a:lnTo>
                  <a:lnTo>
                    <a:pt x="24130" y="0"/>
                  </a:lnTo>
                  <a:lnTo>
                    <a:pt x="46990" y="52070"/>
                  </a:lnTo>
                  <a:cubicBezTo>
                    <a:pt x="58420" y="78740"/>
                    <a:pt x="67310" y="97790"/>
                    <a:pt x="77470" y="120650"/>
                  </a:cubicBezTo>
                  <a:cubicBezTo>
                    <a:pt x="86360" y="96520"/>
                    <a:pt x="96520" y="77470"/>
                    <a:pt x="107950" y="52070"/>
                  </a:cubicBezTo>
                  <a:lnTo>
                    <a:pt x="130810" y="0"/>
                  </a:lnTo>
                  <a:lnTo>
                    <a:pt x="154940" y="0"/>
                  </a:lnTo>
                  <a:lnTo>
                    <a:pt x="78740" y="167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 160">
              <a:extLst>
                <a:ext uri="{FF2B5EF4-FFF2-40B4-BE49-F238E27FC236}">
                  <a16:creationId xmlns:a16="http://schemas.microsoft.com/office/drawing/2014/main" id="{5D31E73D-61C9-C5FD-84CB-39CAAED9D9D7}"/>
                </a:ext>
              </a:extLst>
            </p:cNvPr>
            <p:cNvSpPr/>
            <p:nvPr/>
          </p:nvSpPr>
          <p:spPr>
            <a:xfrm>
              <a:off x="5655309" y="2844800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 161">
              <a:extLst>
                <a:ext uri="{FF2B5EF4-FFF2-40B4-BE49-F238E27FC236}">
                  <a16:creationId xmlns:a16="http://schemas.microsoft.com/office/drawing/2014/main" id="{B112CE87-D57C-D714-E62D-4D40C0E0B9D0}"/>
                </a:ext>
              </a:extLst>
            </p:cNvPr>
            <p:cNvSpPr/>
            <p:nvPr/>
          </p:nvSpPr>
          <p:spPr>
            <a:xfrm>
              <a:off x="5715000" y="2889250"/>
              <a:ext cx="66592" cy="116839"/>
            </a:xfrm>
            <a:custGeom>
              <a:avLst/>
              <a:gdLst>
                <a:gd name="connsiteX0" fmla="*/ 1270 w 66592"/>
                <a:gd name="connsiteY0" fmla="*/ 1270 h 116839"/>
                <a:gd name="connsiteX1" fmla="*/ 21590 w 66592"/>
                <a:gd name="connsiteY1" fmla="*/ 1270 h 116839"/>
                <a:gd name="connsiteX2" fmla="*/ 21590 w 66592"/>
                <a:gd name="connsiteY2" fmla="*/ 17780 h 116839"/>
                <a:gd name="connsiteX3" fmla="*/ 21590 w 66592"/>
                <a:gd name="connsiteY3" fmla="*/ 26670 h 116839"/>
                <a:gd name="connsiteX4" fmla="*/ 21590 w 66592"/>
                <a:gd name="connsiteY4" fmla="*/ 26670 h 116839"/>
                <a:gd name="connsiteX5" fmla="*/ 57150 w 66592"/>
                <a:gd name="connsiteY5" fmla="*/ 0 h 116839"/>
                <a:gd name="connsiteX6" fmla="*/ 63500 w 66592"/>
                <a:gd name="connsiteY6" fmla="*/ 0 h 116839"/>
                <a:gd name="connsiteX7" fmla="*/ 63500 w 66592"/>
                <a:gd name="connsiteY7" fmla="*/ 20320 h 116839"/>
                <a:gd name="connsiteX8" fmla="*/ 57150 w 66592"/>
                <a:gd name="connsiteY8" fmla="*/ 20320 h 116839"/>
                <a:gd name="connsiteX9" fmla="*/ 21590 w 66592"/>
                <a:gd name="connsiteY9" fmla="*/ 67310 h 116839"/>
                <a:gd name="connsiteX10" fmla="*/ 21590 w 66592"/>
                <a:gd name="connsiteY10" fmla="*/ 116840 h 116839"/>
                <a:gd name="connsiteX11" fmla="*/ 0 w 66592"/>
                <a:gd name="connsiteY11" fmla="*/ 116840 h 116839"/>
                <a:gd name="connsiteX12" fmla="*/ 0 w 66592"/>
                <a:gd name="connsiteY12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39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 162">
              <a:extLst>
                <a:ext uri="{FF2B5EF4-FFF2-40B4-BE49-F238E27FC236}">
                  <a16:creationId xmlns:a16="http://schemas.microsoft.com/office/drawing/2014/main" id="{72BD903B-B125-704E-4003-128454899D96}"/>
                </a:ext>
              </a:extLst>
            </p:cNvPr>
            <p:cNvSpPr/>
            <p:nvPr/>
          </p:nvSpPr>
          <p:spPr>
            <a:xfrm>
              <a:off x="5797550" y="2887979"/>
              <a:ext cx="109220" cy="167640"/>
            </a:xfrm>
            <a:custGeom>
              <a:avLst/>
              <a:gdLst>
                <a:gd name="connsiteX0" fmla="*/ 60960 w 109220"/>
                <a:gd name="connsiteY0" fmla="*/ 99060 h 167640"/>
                <a:gd name="connsiteX1" fmla="*/ 106680 w 109220"/>
                <a:gd name="connsiteY1" fmla="*/ 132080 h 167640"/>
                <a:gd name="connsiteX2" fmla="*/ 52070 w 109220"/>
                <a:gd name="connsiteY2" fmla="*/ 167640 h 167640"/>
                <a:gd name="connsiteX3" fmla="*/ 0 w 109220"/>
                <a:gd name="connsiteY3" fmla="*/ 137160 h 167640"/>
                <a:gd name="connsiteX4" fmla="*/ 31750 w 109220"/>
                <a:gd name="connsiteY4" fmla="*/ 109220 h 167640"/>
                <a:gd name="connsiteX5" fmla="*/ 13970 w 109220"/>
                <a:gd name="connsiteY5" fmla="*/ 93980 h 167640"/>
                <a:gd name="connsiteX6" fmla="*/ 29210 w 109220"/>
                <a:gd name="connsiteY6" fmla="*/ 77470 h 167640"/>
                <a:gd name="connsiteX7" fmla="*/ 2540 w 109220"/>
                <a:gd name="connsiteY7" fmla="*/ 40640 h 167640"/>
                <a:gd name="connsiteX8" fmla="*/ 49530 w 109220"/>
                <a:gd name="connsiteY8" fmla="*/ 0 h 167640"/>
                <a:gd name="connsiteX9" fmla="*/ 67310 w 109220"/>
                <a:gd name="connsiteY9" fmla="*/ 2540 h 167640"/>
                <a:gd name="connsiteX10" fmla="*/ 109220 w 109220"/>
                <a:gd name="connsiteY10" fmla="*/ 2540 h 167640"/>
                <a:gd name="connsiteX11" fmla="*/ 109220 w 109220"/>
                <a:gd name="connsiteY11" fmla="*/ 19050 h 167640"/>
                <a:gd name="connsiteX12" fmla="*/ 93980 w 109220"/>
                <a:gd name="connsiteY12" fmla="*/ 19050 h 167640"/>
                <a:gd name="connsiteX13" fmla="*/ 87630 w 109220"/>
                <a:gd name="connsiteY13" fmla="*/ 19050 h 167640"/>
                <a:gd name="connsiteX14" fmla="*/ 86360 w 109220"/>
                <a:gd name="connsiteY14" fmla="*/ 19050 h 167640"/>
                <a:gd name="connsiteX15" fmla="*/ 96520 w 109220"/>
                <a:gd name="connsiteY15" fmla="*/ 41910 h 167640"/>
                <a:gd name="connsiteX16" fmla="*/ 54610 w 109220"/>
                <a:gd name="connsiteY16" fmla="*/ 81280 h 167640"/>
                <a:gd name="connsiteX17" fmla="*/ 54610 w 109220"/>
                <a:gd name="connsiteY17" fmla="*/ 81280 h 167640"/>
                <a:gd name="connsiteX18" fmla="*/ 35560 w 109220"/>
                <a:gd name="connsiteY18" fmla="*/ 90170 h 167640"/>
                <a:gd name="connsiteX19" fmla="*/ 62230 w 109220"/>
                <a:gd name="connsiteY19" fmla="*/ 100330 h 167640"/>
                <a:gd name="connsiteX20" fmla="*/ 85090 w 109220"/>
                <a:gd name="connsiteY20" fmla="*/ 133350 h 167640"/>
                <a:gd name="connsiteX21" fmla="*/ 49530 w 109220"/>
                <a:gd name="connsiteY21" fmla="*/ 114300 h 167640"/>
                <a:gd name="connsiteX22" fmla="*/ 19050 w 109220"/>
                <a:gd name="connsiteY22" fmla="*/ 133350 h 167640"/>
                <a:gd name="connsiteX23" fmla="*/ 50800 w 109220"/>
                <a:gd name="connsiteY23" fmla="*/ 151130 h 167640"/>
                <a:gd name="connsiteX24" fmla="*/ 83820 w 109220"/>
                <a:gd name="connsiteY24" fmla="*/ 132080 h 167640"/>
                <a:gd name="connsiteX25" fmla="*/ 74930 w 109220"/>
                <a:gd name="connsiteY25" fmla="*/ 40640 h 167640"/>
                <a:gd name="connsiteX26" fmla="*/ 48260 w 109220"/>
                <a:gd name="connsiteY26" fmla="*/ 16510 h 167640"/>
                <a:gd name="connsiteX27" fmla="*/ 21590 w 109220"/>
                <a:gd name="connsiteY27" fmla="*/ 40640 h 167640"/>
                <a:gd name="connsiteX28" fmla="*/ 48260 w 109220"/>
                <a:gd name="connsiteY28" fmla="*/ 64770 h 167640"/>
                <a:gd name="connsiteX29" fmla="*/ 74930 w 109220"/>
                <a:gd name="connsiteY29" fmla="*/ 4064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9220" h="167640">
                  <a:moveTo>
                    <a:pt x="60960" y="99060"/>
                  </a:moveTo>
                  <a:cubicBezTo>
                    <a:pt x="90170" y="102870"/>
                    <a:pt x="106680" y="110490"/>
                    <a:pt x="106680" y="132080"/>
                  </a:cubicBezTo>
                  <a:cubicBezTo>
                    <a:pt x="106680" y="153670"/>
                    <a:pt x="83820" y="167640"/>
                    <a:pt x="52070" y="167640"/>
                  </a:cubicBezTo>
                  <a:cubicBezTo>
                    <a:pt x="20320" y="167640"/>
                    <a:pt x="0" y="157480"/>
                    <a:pt x="0" y="137160"/>
                  </a:cubicBezTo>
                  <a:cubicBezTo>
                    <a:pt x="0" y="116840"/>
                    <a:pt x="13970" y="113030"/>
                    <a:pt x="31750" y="109220"/>
                  </a:cubicBezTo>
                  <a:cubicBezTo>
                    <a:pt x="20320" y="107950"/>
                    <a:pt x="13970" y="102870"/>
                    <a:pt x="13970" y="93980"/>
                  </a:cubicBezTo>
                  <a:cubicBezTo>
                    <a:pt x="13970" y="85090"/>
                    <a:pt x="20320" y="81280"/>
                    <a:pt x="29210" y="77470"/>
                  </a:cubicBezTo>
                  <a:cubicBezTo>
                    <a:pt x="12700" y="71120"/>
                    <a:pt x="2540" y="58420"/>
                    <a:pt x="2540" y="40640"/>
                  </a:cubicBezTo>
                  <a:cubicBezTo>
                    <a:pt x="2540" y="22860"/>
                    <a:pt x="22860" y="0"/>
                    <a:pt x="49530" y="0"/>
                  </a:cubicBezTo>
                  <a:cubicBezTo>
                    <a:pt x="76200" y="0"/>
                    <a:pt x="62230" y="0"/>
                    <a:pt x="67310" y="2540"/>
                  </a:cubicBezTo>
                  <a:lnTo>
                    <a:pt x="109220" y="2540"/>
                  </a:lnTo>
                  <a:lnTo>
                    <a:pt x="109220" y="19050"/>
                  </a:lnTo>
                  <a:lnTo>
                    <a:pt x="93980" y="19050"/>
                  </a:lnTo>
                  <a:cubicBezTo>
                    <a:pt x="91440" y="19050"/>
                    <a:pt x="87630" y="19050"/>
                    <a:pt x="87630" y="19050"/>
                  </a:cubicBezTo>
                  <a:lnTo>
                    <a:pt x="86360" y="19050"/>
                  </a:lnTo>
                  <a:cubicBezTo>
                    <a:pt x="92710" y="24130"/>
                    <a:pt x="96520" y="33020"/>
                    <a:pt x="96520" y="41910"/>
                  </a:cubicBezTo>
                  <a:cubicBezTo>
                    <a:pt x="96520" y="64770"/>
                    <a:pt x="78740" y="80010"/>
                    <a:pt x="54610" y="81280"/>
                  </a:cubicBezTo>
                  <a:lnTo>
                    <a:pt x="54610" y="81280"/>
                  </a:lnTo>
                  <a:cubicBezTo>
                    <a:pt x="44450" y="81280"/>
                    <a:pt x="35560" y="86360"/>
                    <a:pt x="35560" y="90170"/>
                  </a:cubicBezTo>
                  <a:cubicBezTo>
                    <a:pt x="35560" y="93980"/>
                    <a:pt x="43180" y="97790"/>
                    <a:pt x="62230" y="100330"/>
                  </a:cubicBezTo>
                  <a:close/>
                  <a:moveTo>
                    <a:pt x="85090" y="133350"/>
                  </a:moveTo>
                  <a:cubicBezTo>
                    <a:pt x="85090" y="123190"/>
                    <a:pt x="76200" y="114300"/>
                    <a:pt x="49530" y="114300"/>
                  </a:cubicBezTo>
                  <a:cubicBezTo>
                    <a:pt x="22860" y="114300"/>
                    <a:pt x="19050" y="123190"/>
                    <a:pt x="19050" y="133350"/>
                  </a:cubicBezTo>
                  <a:cubicBezTo>
                    <a:pt x="19050" y="143510"/>
                    <a:pt x="31750" y="151130"/>
                    <a:pt x="50800" y="151130"/>
                  </a:cubicBezTo>
                  <a:cubicBezTo>
                    <a:pt x="69850" y="151130"/>
                    <a:pt x="83820" y="143510"/>
                    <a:pt x="83820" y="132080"/>
                  </a:cubicBezTo>
                  <a:close/>
                  <a:moveTo>
                    <a:pt x="74930" y="40640"/>
                  </a:moveTo>
                  <a:cubicBezTo>
                    <a:pt x="74930" y="26670"/>
                    <a:pt x="64770" y="16510"/>
                    <a:pt x="48260" y="16510"/>
                  </a:cubicBezTo>
                  <a:cubicBezTo>
                    <a:pt x="31750" y="16510"/>
                    <a:pt x="21590" y="26670"/>
                    <a:pt x="21590" y="40640"/>
                  </a:cubicBezTo>
                  <a:cubicBezTo>
                    <a:pt x="21590" y="54610"/>
                    <a:pt x="33020" y="64770"/>
                    <a:pt x="48260" y="64770"/>
                  </a:cubicBezTo>
                  <a:cubicBezTo>
                    <a:pt x="63500" y="64770"/>
                    <a:pt x="74930" y="54610"/>
                    <a:pt x="74930" y="406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 163">
              <a:extLst>
                <a:ext uri="{FF2B5EF4-FFF2-40B4-BE49-F238E27FC236}">
                  <a16:creationId xmlns:a16="http://schemas.microsoft.com/office/drawing/2014/main" id="{DFAC3844-F512-58A4-9215-93584C942E51}"/>
                </a:ext>
              </a:extLst>
            </p:cNvPr>
            <p:cNvSpPr/>
            <p:nvPr/>
          </p:nvSpPr>
          <p:spPr>
            <a:xfrm>
              <a:off x="5925820" y="2844800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4130 w 25400"/>
                <a:gd name="connsiteY5" fmla="*/ 45720 h 160020"/>
                <a:gd name="connsiteX6" fmla="*/ 24130 w 25400"/>
                <a:gd name="connsiteY6" fmla="*/ 160020 h 160020"/>
                <a:gd name="connsiteX7" fmla="*/ 2540 w 25400"/>
                <a:gd name="connsiteY7" fmla="*/ 160020 h 160020"/>
                <a:gd name="connsiteX8" fmla="*/ 2540 w 25400"/>
                <a:gd name="connsiteY8" fmla="*/ 45720 h 160020"/>
                <a:gd name="connsiteX9" fmla="*/ 2413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49538581-80C5-085C-F3E0-AA340F06E59F}"/>
                </a:ext>
              </a:extLst>
            </p:cNvPr>
            <p:cNvSpPr/>
            <p:nvPr/>
          </p:nvSpPr>
          <p:spPr>
            <a:xfrm>
              <a:off x="5989320" y="2887979"/>
              <a:ext cx="102870" cy="118110"/>
            </a:xfrm>
            <a:custGeom>
              <a:avLst/>
              <a:gdLst>
                <a:gd name="connsiteX0" fmla="*/ 20320 w 102870"/>
                <a:gd name="connsiteY0" fmla="*/ 2540 h 118110"/>
                <a:gd name="connsiteX1" fmla="*/ 20320 w 102870"/>
                <a:gd name="connsiteY1" fmla="*/ 19050 h 118110"/>
                <a:gd name="connsiteX2" fmla="*/ 20320 w 102870"/>
                <a:gd name="connsiteY2" fmla="*/ 27940 h 118110"/>
                <a:gd name="connsiteX3" fmla="*/ 20320 w 102870"/>
                <a:gd name="connsiteY3" fmla="*/ 27940 h 118110"/>
                <a:gd name="connsiteX4" fmla="*/ 63500 w 102870"/>
                <a:gd name="connsiteY4" fmla="*/ 0 h 118110"/>
                <a:gd name="connsiteX5" fmla="*/ 102870 w 102870"/>
                <a:gd name="connsiteY5" fmla="*/ 45720 h 118110"/>
                <a:gd name="connsiteX6" fmla="*/ 102870 w 102870"/>
                <a:gd name="connsiteY6" fmla="*/ 118110 h 118110"/>
                <a:gd name="connsiteX7" fmla="*/ 81280 w 102870"/>
                <a:gd name="connsiteY7" fmla="*/ 118110 h 118110"/>
                <a:gd name="connsiteX8" fmla="*/ 81280 w 102870"/>
                <a:gd name="connsiteY8" fmla="*/ 50800 h 118110"/>
                <a:gd name="connsiteX9" fmla="*/ 59690 w 102870"/>
                <a:gd name="connsiteY9" fmla="*/ 20320 h 118110"/>
                <a:gd name="connsiteX10" fmla="*/ 21590 w 102870"/>
                <a:gd name="connsiteY10" fmla="*/ 60960 h 118110"/>
                <a:gd name="connsiteX11" fmla="*/ 21590 w 102870"/>
                <a:gd name="connsiteY11" fmla="*/ 116840 h 118110"/>
                <a:gd name="connsiteX12" fmla="*/ 0 w 102870"/>
                <a:gd name="connsiteY12" fmla="*/ 116840 h 118110"/>
                <a:gd name="connsiteX13" fmla="*/ 0 w 102870"/>
                <a:gd name="connsiteY13" fmla="*/ 2540 h 118110"/>
                <a:gd name="connsiteX14" fmla="*/ 20320 w 102870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 165">
              <a:extLst>
                <a:ext uri="{FF2B5EF4-FFF2-40B4-BE49-F238E27FC236}">
                  <a16:creationId xmlns:a16="http://schemas.microsoft.com/office/drawing/2014/main" id="{C1859610-E700-6B00-D041-80F1E1941C57}"/>
                </a:ext>
              </a:extLst>
            </p:cNvPr>
            <p:cNvSpPr/>
            <p:nvPr/>
          </p:nvSpPr>
          <p:spPr>
            <a:xfrm>
              <a:off x="6126479" y="2844800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 166">
              <a:extLst>
                <a:ext uri="{FF2B5EF4-FFF2-40B4-BE49-F238E27FC236}">
                  <a16:creationId xmlns:a16="http://schemas.microsoft.com/office/drawing/2014/main" id="{326CB53F-CB31-B372-F091-542650ADD697}"/>
                </a:ext>
              </a:extLst>
            </p:cNvPr>
            <p:cNvSpPr/>
            <p:nvPr/>
          </p:nvSpPr>
          <p:spPr>
            <a:xfrm>
              <a:off x="6181090" y="2886710"/>
              <a:ext cx="93979" cy="119379"/>
            </a:xfrm>
            <a:custGeom>
              <a:avLst/>
              <a:gdLst>
                <a:gd name="connsiteX0" fmla="*/ 5080 w 93979"/>
                <a:gd name="connsiteY0" fmla="*/ 8890 h 119379"/>
                <a:gd name="connsiteX1" fmla="*/ 45720 w 93979"/>
                <a:gd name="connsiteY1" fmla="*/ 0 h 119379"/>
                <a:gd name="connsiteX2" fmla="*/ 93980 w 93979"/>
                <a:gd name="connsiteY2" fmla="*/ 44450 h 119379"/>
                <a:gd name="connsiteX3" fmla="*/ 93980 w 93979"/>
                <a:gd name="connsiteY3" fmla="*/ 116840 h 119379"/>
                <a:gd name="connsiteX4" fmla="*/ 74930 w 93979"/>
                <a:gd name="connsiteY4" fmla="*/ 116840 h 119379"/>
                <a:gd name="connsiteX5" fmla="*/ 74930 w 93979"/>
                <a:gd name="connsiteY5" fmla="*/ 102870 h 119379"/>
                <a:gd name="connsiteX6" fmla="*/ 74930 w 93979"/>
                <a:gd name="connsiteY6" fmla="*/ 93980 h 119379"/>
                <a:gd name="connsiteX7" fmla="*/ 74930 w 93979"/>
                <a:gd name="connsiteY7" fmla="*/ 93980 h 119379"/>
                <a:gd name="connsiteX8" fmla="*/ 35560 w 93979"/>
                <a:gd name="connsiteY8" fmla="*/ 119380 h 119379"/>
                <a:gd name="connsiteX9" fmla="*/ 0 w 93979"/>
                <a:gd name="connsiteY9" fmla="*/ 86360 h 119379"/>
                <a:gd name="connsiteX10" fmla="*/ 74930 w 93979"/>
                <a:gd name="connsiteY10" fmla="*/ 50800 h 119379"/>
                <a:gd name="connsiteX11" fmla="*/ 74930 w 93979"/>
                <a:gd name="connsiteY11" fmla="*/ 44450 h 119379"/>
                <a:gd name="connsiteX12" fmla="*/ 44450 w 93979"/>
                <a:gd name="connsiteY12" fmla="*/ 17780 h 119379"/>
                <a:gd name="connsiteX13" fmla="*/ 7620 w 93979"/>
                <a:gd name="connsiteY13" fmla="*/ 27940 h 119379"/>
                <a:gd name="connsiteX14" fmla="*/ 7620 w 93979"/>
                <a:gd name="connsiteY14" fmla="*/ 8890 h 119379"/>
                <a:gd name="connsiteX15" fmla="*/ 72390 w 93979"/>
                <a:gd name="connsiteY15" fmla="*/ 67310 h 119379"/>
                <a:gd name="connsiteX16" fmla="*/ 19050 w 93979"/>
                <a:gd name="connsiteY16" fmla="*/ 86360 h 119379"/>
                <a:gd name="connsiteX17" fmla="*/ 38100 w 93979"/>
                <a:gd name="connsiteY17" fmla="*/ 104140 h 119379"/>
                <a:gd name="connsiteX18" fmla="*/ 72390 w 93979"/>
                <a:gd name="connsiteY18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7310"/>
                  </a:moveTo>
                  <a:cubicBezTo>
                    <a:pt x="35560" y="60960"/>
                    <a:pt x="19050" y="71120"/>
                    <a:pt x="19050" y="86360"/>
                  </a:cubicBezTo>
                  <a:cubicBezTo>
                    <a:pt x="19050" y="101600"/>
                    <a:pt x="26670" y="104140"/>
                    <a:pt x="38100" y="104140"/>
                  </a:cubicBezTo>
                  <a:cubicBezTo>
                    <a:pt x="57150" y="104140"/>
                    <a:pt x="72390" y="85090"/>
                    <a:pt x="723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 167">
              <a:extLst>
                <a:ext uri="{FF2B5EF4-FFF2-40B4-BE49-F238E27FC236}">
                  <a16:creationId xmlns:a16="http://schemas.microsoft.com/office/drawing/2014/main" id="{9038683E-FCCD-337D-34B5-BEEEAAF2C1C9}"/>
                </a:ext>
              </a:extLst>
            </p:cNvPr>
            <p:cNvSpPr/>
            <p:nvPr/>
          </p:nvSpPr>
          <p:spPr>
            <a:xfrm>
              <a:off x="6290309" y="2992120"/>
              <a:ext cx="35560" cy="46989"/>
            </a:xfrm>
            <a:custGeom>
              <a:avLst/>
              <a:gdLst>
                <a:gd name="connsiteX0" fmla="*/ 16510 w 35560"/>
                <a:gd name="connsiteY0" fmla="*/ 46990 h 46989"/>
                <a:gd name="connsiteX1" fmla="*/ 0 w 35560"/>
                <a:gd name="connsiteY1" fmla="*/ 46990 h 46989"/>
                <a:gd name="connsiteX2" fmla="*/ 13970 w 35560"/>
                <a:gd name="connsiteY2" fmla="*/ 0 h 46989"/>
                <a:gd name="connsiteX3" fmla="*/ 35560 w 35560"/>
                <a:gd name="connsiteY3" fmla="*/ 0 h 46989"/>
                <a:gd name="connsiteX4" fmla="*/ 16510 w 35560"/>
                <a:gd name="connsiteY4" fmla="*/ 46990 h 46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60" h="46989">
                  <a:moveTo>
                    <a:pt x="16510" y="46990"/>
                  </a:moveTo>
                  <a:lnTo>
                    <a:pt x="0" y="46990"/>
                  </a:lnTo>
                  <a:lnTo>
                    <a:pt x="13970" y="0"/>
                  </a:lnTo>
                  <a:lnTo>
                    <a:pt x="35560" y="0"/>
                  </a:lnTo>
                  <a:lnTo>
                    <a:pt x="16510" y="469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 168">
              <a:extLst>
                <a:ext uri="{FF2B5EF4-FFF2-40B4-BE49-F238E27FC236}">
                  <a16:creationId xmlns:a16="http://schemas.microsoft.com/office/drawing/2014/main" id="{FCDD36E1-B64B-9B1A-F8BE-D0304C5B04BA}"/>
                </a:ext>
              </a:extLst>
            </p:cNvPr>
            <p:cNvSpPr/>
            <p:nvPr/>
          </p:nvSpPr>
          <p:spPr>
            <a:xfrm>
              <a:off x="6418579" y="2837179"/>
              <a:ext cx="149860" cy="167640"/>
            </a:xfrm>
            <a:custGeom>
              <a:avLst/>
              <a:gdLst>
                <a:gd name="connsiteX0" fmla="*/ 25400 w 149860"/>
                <a:gd name="connsiteY0" fmla="*/ 62230 h 167640"/>
                <a:gd name="connsiteX1" fmla="*/ 21590 w 149860"/>
                <a:gd name="connsiteY1" fmla="*/ 57150 h 167640"/>
                <a:gd name="connsiteX2" fmla="*/ 21590 w 149860"/>
                <a:gd name="connsiteY2" fmla="*/ 167640 h 167640"/>
                <a:gd name="connsiteX3" fmla="*/ 0 w 149860"/>
                <a:gd name="connsiteY3" fmla="*/ 167640 h 167640"/>
                <a:gd name="connsiteX4" fmla="*/ 0 w 149860"/>
                <a:gd name="connsiteY4" fmla="*/ 0 h 167640"/>
                <a:gd name="connsiteX5" fmla="*/ 0 w 149860"/>
                <a:gd name="connsiteY5" fmla="*/ 0 h 167640"/>
                <a:gd name="connsiteX6" fmla="*/ 74930 w 149860"/>
                <a:gd name="connsiteY6" fmla="*/ 91440 h 167640"/>
                <a:gd name="connsiteX7" fmla="*/ 149860 w 149860"/>
                <a:gd name="connsiteY7" fmla="*/ 0 h 167640"/>
                <a:gd name="connsiteX8" fmla="*/ 149860 w 149860"/>
                <a:gd name="connsiteY8" fmla="*/ 0 h 167640"/>
                <a:gd name="connsiteX9" fmla="*/ 149860 w 149860"/>
                <a:gd name="connsiteY9" fmla="*/ 167640 h 167640"/>
                <a:gd name="connsiteX10" fmla="*/ 128270 w 149860"/>
                <a:gd name="connsiteY10" fmla="*/ 167640 h 167640"/>
                <a:gd name="connsiteX11" fmla="*/ 128270 w 149860"/>
                <a:gd name="connsiteY11" fmla="*/ 57150 h 167640"/>
                <a:gd name="connsiteX12" fmla="*/ 124460 w 149860"/>
                <a:gd name="connsiteY12" fmla="*/ 62230 h 167640"/>
                <a:gd name="connsiteX13" fmla="*/ 74930 w 149860"/>
                <a:gd name="connsiteY13" fmla="*/ 121920 h 167640"/>
                <a:gd name="connsiteX14" fmla="*/ 25400 w 149860"/>
                <a:gd name="connsiteY14" fmla="*/ 6223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9860" h="167640">
                  <a:moveTo>
                    <a:pt x="25400" y="62230"/>
                  </a:moveTo>
                  <a:lnTo>
                    <a:pt x="21590" y="57150"/>
                  </a:lnTo>
                  <a:lnTo>
                    <a:pt x="21590" y="167640"/>
                  </a:lnTo>
                  <a:lnTo>
                    <a:pt x="0" y="167640"/>
                  </a:lnTo>
                  <a:lnTo>
                    <a:pt x="0" y="0"/>
                  </a:lnTo>
                  <a:lnTo>
                    <a:pt x="0" y="0"/>
                  </a:lnTo>
                  <a:lnTo>
                    <a:pt x="74930" y="91440"/>
                  </a:lnTo>
                  <a:lnTo>
                    <a:pt x="149860" y="0"/>
                  </a:lnTo>
                  <a:lnTo>
                    <a:pt x="149860" y="0"/>
                  </a:lnTo>
                  <a:lnTo>
                    <a:pt x="149860" y="167640"/>
                  </a:lnTo>
                  <a:lnTo>
                    <a:pt x="128270" y="167640"/>
                  </a:lnTo>
                  <a:lnTo>
                    <a:pt x="128270" y="57150"/>
                  </a:lnTo>
                  <a:lnTo>
                    <a:pt x="124460" y="62230"/>
                  </a:lnTo>
                  <a:lnTo>
                    <a:pt x="74930" y="121920"/>
                  </a:lnTo>
                  <a:lnTo>
                    <a:pt x="25400" y="622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 169">
              <a:extLst>
                <a:ext uri="{FF2B5EF4-FFF2-40B4-BE49-F238E27FC236}">
                  <a16:creationId xmlns:a16="http://schemas.microsoft.com/office/drawing/2014/main" id="{6A42DB13-F500-1201-170F-EAC30798C28E}"/>
                </a:ext>
              </a:extLst>
            </p:cNvPr>
            <p:cNvSpPr/>
            <p:nvPr/>
          </p:nvSpPr>
          <p:spPr>
            <a:xfrm>
              <a:off x="6619240" y="2837179"/>
              <a:ext cx="128269" cy="170180"/>
            </a:xfrm>
            <a:custGeom>
              <a:avLst/>
              <a:gdLst>
                <a:gd name="connsiteX0" fmla="*/ 128270 w 128269"/>
                <a:gd name="connsiteY0" fmla="*/ 170180 h 170180"/>
                <a:gd name="connsiteX1" fmla="*/ 26670 w 128269"/>
                <a:gd name="connsiteY1" fmla="*/ 59690 h 170180"/>
                <a:gd name="connsiteX2" fmla="*/ 21590 w 128269"/>
                <a:gd name="connsiteY2" fmla="*/ 53340 h 170180"/>
                <a:gd name="connsiteX3" fmla="*/ 21590 w 128269"/>
                <a:gd name="connsiteY3" fmla="*/ 167640 h 170180"/>
                <a:gd name="connsiteX4" fmla="*/ 0 w 128269"/>
                <a:gd name="connsiteY4" fmla="*/ 167640 h 170180"/>
                <a:gd name="connsiteX5" fmla="*/ 0 w 128269"/>
                <a:gd name="connsiteY5" fmla="*/ 0 h 170180"/>
                <a:gd name="connsiteX6" fmla="*/ 0 w 128269"/>
                <a:gd name="connsiteY6" fmla="*/ 0 h 170180"/>
                <a:gd name="connsiteX7" fmla="*/ 101600 w 128269"/>
                <a:gd name="connsiteY7" fmla="*/ 110490 h 170180"/>
                <a:gd name="connsiteX8" fmla="*/ 106680 w 128269"/>
                <a:gd name="connsiteY8" fmla="*/ 116840 h 170180"/>
                <a:gd name="connsiteX9" fmla="*/ 106680 w 128269"/>
                <a:gd name="connsiteY9" fmla="*/ 2540 h 170180"/>
                <a:gd name="connsiteX10" fmla="*/ 128270 w 128269"/>
                <a:gd name="connsiteY10" fmla="*/ 2540 h 170180"/>
                <a:gd name="connsiteX11" fmla="*/ 128270 w 128269"/>
                <a:gd name="connsiteY11" fmla="*/ 170180 h 170180"/>
                <a:gd name="connsiteX12" fmla="*/ 128270 w 128269"/>
                <a:gd name="connsiteY12" fmla="*/ 170180 h 17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269" h="170180">
                  <a:moveTo>
                    <a:pt x="128270" y="170180"/>
                  </a:moveTo>
                  <a:lnTo>
                    <a:pt x="26670" y="59690"/>
                  </a:lnTo>
                  <a:lnTo>
                    <a:pt x="21590" y="53340"/>
                  </a:lnTo>
                  <a:lnTo>
                    <a:pt x="21590" y="167640"/>
                  </a:lnTo>
                  <a:lnTo>
                    <a:pt x="0" y="16764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1600" y="110490"/>
                  </a:lnTo>
                  <a:lnTo>
                    <a:pt x="106680" y="116840"/>
                  </a:lnTo>
                  <a:lnTo>
                    <a:pt x="106680" y="2540"/>
                  </a:lnTo>
                  <a:lnTo>
                    <a:pt x="128270" y="2540"/>
                  </a:lnTo>
                  <a:lnTo>
                    <a:pt x="128270" y="170180"/>
                  </a:lnTo>
                  <a:lnTo>
                    <a:pt x="128270" y="1701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1" name="Graphic 4">
            <a:extLst>
              <a:ext uri="{FF2B5EF4-FFF2-40B4-BE49-F238E27FC236}">
                <a16:creationId xmlns:a16="http://schemas.microsoft.com/office/drawing/2014/main" id="{DF2D16D9-AFC0-FC9A-B324-9D739A0A8C5E}"/>
              </a:ext>
            </a:extLst>
          </p:cNvPr>
          <p:cNvGrpSpPr/>
          <p:nvPr/>
        </p:nvGrpSpPr>
        <p:grpSpPr>
          <a:xfrm>
            <a:off x="2091689" y="3942792"/>
            <a:ext cx="5875019" cy="1570277"/>
            <a:chOff x="2091689" y="3942792"/>
            <a:chExt cx="5875019" cy="1570277"/>
          </a:xfrm>
        </p:grpSpPr>
        <p:grpSp>
          <p:nvGrpSpPr>
            <p:cNvPr id="172" name="Graphic 4">
              <a:extLst>
                <a:ext uri="{FF2B5EF4-FFF2-40B4-BE49-F238E27FC236}">
                  <a16:creationId xmlns:a16="http://schemas.microsoft.com/office/drawing/2014/main" id="{1908E681-272C-D270-F6F3-903509AB166C}"/>
                </a:ext>
              </a:extLst>
            </p:cNvPr>
            <p:cNvGrpSpPr/>
            <p:nvPr/>
          </p:nvGrpSpPr>
          <p:grpSpPr>
            <a:xfrm>
              <a:off x="2091689" y="5367020"/>
              <a:ext cx="5875019" cy="146050"/>
              <a:chOff x="2091689" y="5367020"/>
              <a:chExt cx="5875019" cy="146050"/>
            </a:xfrm>
            <a:solidFill>
              <a:srgbClr val="7F2629"/>
            </a:solidFill>
          </p:grpSpPr>
          <p:sp>
            <p:nvSpPr>
              <p:cNvPr id="173" name="Freeform 172">
                <a:extLst>
                  <a:ext uri="{FF2B5EF4-FFF2-40B4-BE49-F238E27FC236}">
                    <a16:creationId xmlns:a16="http://schemas.microsoft.com/office/drawing/2014/main" id="{A8EB463A-CD24-878B-B6E6-70732FB494B1}"/>
                  </a:ext>
                </a:extLst>
              </p:cNvPr>
              <p:cNvSpPr/>
              <p:nvPr/>
            </p:nvSpPr>
            <p:spPr>
              <a:xfrm>
                <a:off x="2091689" y="5370829"/>
                <a:ext cx="123189" cy="138429"/>
              </a:xfrm>
              <a:custGeom>
                <a:avLst/>
                <a:gdLst>
                  <a:gd name="connsiteX0" fmla="*/ 86360 w 123189"/>
                  <a:gd name="connsiteY0" fmla="*/ 105410 h 138429"/>
                  <a:gd name="connsiteX1" fmla="*/ 35560 w 123189"/>
                  <a:gd name="connsiteY1" fmla="*/ 105410 h 138429"/>
                  <a:gd name="connsiteX2" fmla="*/ 24130 w 123189"/>
                  <a:gd name="connsiteY2" fmla="*/ 138430 h 138429"/>
                  <a:gd name="connsiteX3" fmla="*/ 0 w 123189"/>
                  <a:gd name="connsiteY3" fmla="*/ 138430 h 138429"/>
                  <a:gd name="connsiteX4" fmla="*/ 49530 w 123189"/>
                  <a:gd name="connsiteY4" fmla="*/ 0 h 138429"/>
                  <a:gd name="connsiteX5" fmla="*/ 73660 w 123189"/>
                  <a:gd name="connsiteY5" fmla="*/ 0 h 138429"/>
                  <a:gd name="connsiteX6" fmla="*/ 123190 w 123189"/>
                  <a:gd name="connsiteY6" fmla="*/ 138430 h 138429"/>
                  <a:gd name="connsiteX7" fmla="*/ 99060 w 123189"/>
                  <a:gd name="connsiteY7" fmla="*/ 138430 h 138429"/>
                  <a:gd name="connsiteX8" fmla="*/ 87630 w 123189"/>
                  <a:gd name="connsiteY8" fmla="*/ 105410 h 138429"/>
                  <a:gd name="connsiteX9" fmla="*/ 77470 w 123189"/>
                  <a:gd name="connsiteY9" fmla="*/ 82550 h 138429"/>
                  <a:gd name="connsiteX10" fmla="*/ 59690 w 123189"/>
                  <a:gd name="connsiteY10" fmla="*/ 33020 h 138429"/>
                  <a:gd name="connsiteX11" fmla="*/ 41910 w 123189"/>
                  <a:gd name="connsiteY11" fmla="*/ 82550 h 138429"/>
                  <a:gd name="connsiteX12" fmla="*/ 76200 w 123189"/>
                  <a:gd name="connsiteY12" fmla="*/ 82550 h 138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3189" h="138429">
                    <a:moveTo>
                      <a:pt x="86360" y="105410"/>
                    </a:moveTo>
                    <a:lnTo>
                      <a:pt x="35560" y="105410"/>
                    </a:lnTo>
                    <a:lnTo>
                      <a:pt x="24130" y="138430"/>
                    </a:lnTo>
                    <a:lnTo>
                      <a:pt x="0" y="138430"/>
                    </a:lnTo>
                    <a:lnTo>
                      <a:pt x="49530" y="0"/>
                    </a:lnTo>
                    <a:lnTo>
                      <a:pt x="73660" y="0"/>
                    </a:lnTo>
                    <a:lnTo>
                      <a:pt x="123190" y="138430"/>
                    </a:lnTo>
                    <a:lnTo>
                      <a:pt x="99060" y="138430"/>
                    </a:lnTo>
                    <a:lnTo>
                      <a:pt x="87630" y="105410"/>
                    </a:lnTo>
                    <a:close/>
                    <a:moveTo>
                      <a:pt x="77470" y="82550"/>
                    </a:moveTo>
                    <a:lnTo>
                      <a:pt x="59690" y="33020"/>
                    </a:lnTo>
                    <a:lnTo>
                      <a:pt x="41910" y="82550"/>
                    </a:lnTo>
                    <a:lnTo>
                      <a:pt x="76200" y="82550"/>
                    </a:lnTo>
                    <a:close/>
                  </a:path>
                </a:pathLst>
              </a:custGeom>
              <a:solidFill>
                <a:srgbClr val="7F2629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" name="Freeform 173">
                <a:extLst>
                  <a:ext uri="{FF2B5EF4-FFF2-40B4-BE49-F238E27FC236}">
                    <a16:creationId xmlns:a16="http://schemas.microsoft.com/office/drawing/2014/main" id="{6B176BBD-5535-1483-B2CA-A86E101C6FE1}"/>
                  </a:ext>
                </a:extLst>
              </p:cNvPr>
              <p:cNvSpPr/>
              <p:nvPr/>
            </p:nvSpPr>
            <p:spPr>
              <a:xfrm>
                <a:off x="2268220" y="5369559"/>
                <a:ext cx="105409" cy="139700"/>
              </a:xfrm>
              <a:custGeom>
                <a:avLst/>
                <a:gdLst>
                  <a:gd name="connsiteX0" fmla="*/ 0 w 105409"/>
                  <a:gd name="connsiteY0" fmla="*/ 0 h 139700"/>
                  <a:gd name="connsiteX1" fmla="*/ 50800 w 105409"/>
                  <a:gd name="connsiteY1" fmla="*/ 0 h 139700"/>
                  <a:gd name="connsiteX2" fmla="*/ 85090 w 105409"/>
                  <a:gd name="connsiteY2" fmla="*/ 10160 h 139700"/>
                  <a:gd name="connsiteX3" fmla="*/ 97790 w 105409"/>
                  <a:gd name="connsiteY3" fmla="*/ 41910 h 139700"/>
                  <a:gd name="connsiteX4" fmla="*/ 91440 w 105409"/>
                  <a:gd name="connsiteY4" fmla="*/ 66040 h 139700"/>
                  <a:gd name="connsiteX5" fmla="*/ 73660 w 105409"/>
                  <a:gd name="connsiteY5" fmla="*/ 81280 h 139700"/>
                  <a:gd name="connsiteX6" fmla="*/ 105410 w 105409"/>
                  <a:gd name="connsiteY6" fmla="*/ 139700 h 139700"/>
                  <a:gd name="connsiteX7" fmla="*/ 77470 w 105409"/>
                  <a:gd name="connsiteY7" fmla="*/ 139700 h 139700"/>
                  <a:gd name="connsiteX8" fmla="*/ 50800 w 105409"/>
                  <a:gd name="connsiteY8" fmla="*/ 88900 h 139700"/>
                  <a:gd name="connsiteX9" fmla="*/ 25400 w 105409"/>
                  <a:gd name="connsiteY9" fmla="*/ 88900 h 139700"/>
                  <a:gd name="connsiteX10" fmla="*/ 25400 w 105409"/>
                  <a:gd name="connsiteY10" fmla="*/ 139700 h 139700"/>
                  <a:gd name="connsiteX11" fmla="*/ 0 w 105409"/>
                  <a:gd name="connsiteY11" fmla="*/ 139700 h 139700"/>
                  <a:gd name="connsiteX12" fmla="*/ 0 w 105409"/>
                  <a:gd name="connsiteY12" fmla="*/ 1270 h 139700"/>
                  <a:gd name="connsiteX13" fmla="*/ 44450 w 105409"/>
                  <a:gd name="connsiteY13" fmla="*/ 66040 h 139700"/>
                  <a:gd name="connsiteX14" fmla="*/ 72390 w 105409"/>
                  <a:gd name="connsiteY14" fmla="*/ 43180 h 139700"/>
                  <a:gd name="connsiteX15" fmla="*/ 66040 w 105409"/>
                  <a:gd name="connsiteY15" fmla="*/ 26670 h 139700"/>
                  <a:gd name="connsiteX16" fmla="*/ 45720 w 105409"/>
                  <a:gd name="connsiteY16" fmla="*/ 21590 h 139700"/>
                  <a:gd name="connsiteX17" fmla="*/ 26670 w 105409"/>
                  <a:gd name="connsiteY17" fmla="*/ 21590 h 139700"/>
                  <a:gd name="connsiteX18" fmla="*/ 26670 w 105409"/>
                  <a:gd name="connsiteY18" fmla="*/ 66040 h 139700"/>
                  <a:gd name="connsiteX19" fmla="*/ 45720 w 105409"/>
                  <a:gd name="connsiteY19" fmla="*/ 66040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05409" h="139700">
                    <a:moveTo>
                      <a:pt x="0" y="0"/>
                    </a:moveTo>
                    <a:lnTo>
                      <a:pt x="50800" y="0"/>
                    </a:lnTo>
                    <a:cubicBezTo>
                      <a:pt x="66040" y="0"/>
                      <a:pt x="77470" y="3810"/>
                      <a:pt x="85090" y="10160"/>
                    </a:cubicBezTo>
                    <a:cubicBezTo>
                      <a:pt x="93980" y="17780"/>
                      <a:pt x="97790" y="27940"/>
                      <a:pt x="97790" y="41910"/>
                    </a:cubicBezTo>
                    <a:cubicBezTo>
                      <a:pt x="97790" y="55880"/>
                      <a:pt x="95250" y="59690"/>
                      <a:pt x="91440" y="66040"/>
                    </a:cubicBezTo>
                    <a:cubicBezTo>
                      <a:pt x="87630" y="72390"/>
                      <a:pt x="81280" y="77470"/>
                      <a:pt x="73660" y="81280"/>
                    </a:cubicBezTo>
                    <a:lnTo>
                      <a:pt x="105410" y="139700"/>
                    </a:lnTo>
                    <a:lnTo>
                      <a:pt x="77470" y="139700"/>
                    </a:lnTo>
                    <a:lnTo>
                      <a:pt x="50800" y="88900"/>
                    </a:lnTo>
                    <a:lnTo>
                      <a:pt x="25400" y="88900"/>
                    </a:lnTo>
                    <a:lnTo>
                      <a:pt x="25400" y="139700"/>
                    </a:lnTo>
                    <a:lnTo>
                      <a:pt x="0" y="139700"/>
                    </a:lnTo>
                    <a:lnTo>
                      <a:pt x="0" y="1270"/>
                    </a:lnTo>
                    <a:close/>
                    <a:moveTo>
                      <a:pt x="44450" y="66040"/>
                    </a:moveTo>
                    <a:cubicBezTo>
                      <a:pt x="63500" y="66040"/>
                      <a:pt x="72390" y="58420"/>
                      <a:pt x="72390" y="43180"/>
                    </a:cubicBezTo>
                    <a:cubicBezTo>
                      <a:pt x="72390" y="27940"/>
                      <a:pt x="69850" y="30480"/>
                      <a:pt x="66040" y="26670"/>
                    </a:cubicBezTo>
                    <a:cubicBezTo>
                      <a:pt x="62230" y="22860"/>
                      <a:pt x="54610" y="21590"/>
                      <a:pt x="45720" y="21590"/>
                    </a:cubicBezTo>
                    <a:lnTo>
                      <a:pt x="26670" y="21590"/>
                    </a:lnTo>
                    <a:lnTo>
                      <a:pt x="26670" y="66040"/>
                    </a:lnTo>
                    <a:lnTo>
                      <a:pt x="45720" y="66040"/>
                    </a:lnTo>
                    <a:close/>
                  </a:path>
                </a:pathLst>
              </a:custGeom>
              <a:solidFill>
                <a:srgbClr val="7F2629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" name="Freeform 174">
                <a:extLst>
                  <a:ext uri="{FF2B5EF4-FFF2-40B4-BE49-F238E27FC236}">
                    <a16:creationId xmlns:a16="http://schemas.microsoft.com/office/drawing/2014/main" id="{76D0B607-1191-49EF-FA58-9D700F293C18}"/>
                  </a:ext>
                </a:extLst>
              </p:cNvPr>
              <p:cNvSpPr/>
              <p:nvPr/>
            </p:nvSpPr>
            <p:spPr>
              <a:xfrm>
                <a:off x="2432050" y="5369559"/>
                <a:ext cx="105410" cy="139700"/>
              </a:xfrm>
              <a:custGeom>
                <a:avLst/>
                <a:gdLst>
                  <a:gd name="connsiteX0" fmla="*/ 0 w 105410"/>
                  <a:gd name="connsiteY0" fmla="*/ 0 h 139700"/>
                  <a:gd name="connsiteX1" fmla="*/ 50800 w 105410"/>
                  <a:gd name="connsiteY1" fmla="*/ 0 h 139700"/>
                  <a:gd name="connsiteX2" fmla="*/ 85090 w 105410"/>
                  <a:gd name="connsiteY2" fmla="*/ 10160 h 139700"/>
                  <a:gd name="connsiteX3" fmla="*/ 97790 w 105410"/>
                  <a:gd name="connsiteY3" fmla="*/ 41910 h 139700"/>
                  <a:gd name="connsiteX4" fmla="*/ 91440 w 105410"/>
                  <a:gd name="connsiteY4" fmla="*/ 66040 h 139700"/>
                  <a:gd name="connsiteX5" fmla="*/ 73660 w 105410"/>
                  <a:gd name="connsiteY5" fmla="*/ 81280 h 139700"/>
                  <a:gd name="connsiteX6" fmla="*/ 105410 w 105410"/>
                  <a:gd name="connsiteY6" fmla="*/ 139700 h 139700"/>
                  <a:gd name="connsiteX7" fmla="*/ 77470 w 105410"/>
                  <a:gd name="connsiteY7" fmla="*/ 139700 h 139700"/>
                  <a:gd name="connsiteX8" fmla="*/ 50800 w 105410"/>
                  <a:gd name="connsiteY8" fmla="*/ 88900 h 139700"/>
                  <a:gd name="connsiteX9" fmla="*/ 25400 w 105410"/>
                  <a:gd name="connsiteY9" fmla="*/ 88900 h 139700"/>
                  <a:gd name="connsiteX10" fmla="*/ 25400 w 105410"/>
                  <a:gd name="connsiteY10" fmla="*/ 139700 h 139700"/>
                  <a:gd name="connsiteX11" fmla="*/ 0 w 105410"/>
                  <a:gd name="connsiteY11" fmla="*/ 139700 h 139700"/>
                  <a:gd name="connsiteX12" fmla="*/ 0 w 105410"/>
                  <a:gd name="connsiteY12" fmla="*/ 1270 h 139700"/>
                  <a:gd name="connsiteX13" fmla="*/ 44450 w 105410"/>
                  <a:gd name="connsiteY13" fmla="*/ 66040 h 139700"/>
                  <a:gd name="connsiteX14" fmla="*/ 72390 w 105410"/>
                  <a:gd name="connsiteY14" fmla="*/ 43180 h 139700"/>
                  <a:gd name="connsiteX15" fmla="*/ 66040 w 105410"/>
                  <a:gd name="connsiteY15" fmla="*/ 26670 h 139700"/>
                  <a:gd name="connsiteX16" fmla="*/ 45720 w 105410"/>
                  <a:gd name="connsiteY16" fmla="*/ 21590 h 139700"/>
                  <a:gd name="connsiteX17" fmla="*/ 26670 w 105410"/>
                  <a:gd name="connsiteY17" fmla="*/ 21590 h 139700"/>
                  <a:gd name="connsiteX18" fmla="*/ 26670 w 105410"/>
                  <a:gd name="connsiteY18" fmla="*/ 66040 h 139700"/>
                  <a:gd name="connsiteX19" fmla="*/ 45720 w 105410"/>
                  <a:gd name="connsiteY19" fmla="*/ 66040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05410" h="139700">
                    <a:moveTo>
                      <a:pt x="0" y="0"/>
                    </a:moveTo>
                    <a:lnTo>
                      <a:pt x="50800" y="0"/>
                    </a:lnTo>
                    <a:cubicBezTo>
                      <a:pt x="66040" y="0"/>
                      <a:pt x="77470" y="3810"/>
                      <a:pt x="85090" y="10160"/>
                    </a:cubicBezTo>
                    <a:cubicBezTo>
                      <a:pt x="93980" y="17780"/>
                      <a:pt x="97790" y="27940"/>
                      <a:pt x="97790" y="41910"/>
                    </a:cubicBezTo>
                    <a:cubicBezTo>
                      <a:pt x="97790" y="55880"/>
                      <a:pt x="95250" y="59690"/>
                      <a:pt x="91440" y="66040"/>
                    </a:cubicBezTo>
                    <a:cubicBezTo>
                      <a:pt x="87630" y="72390"/>
                      <a:pt x="81280" y="77470"/>
                      <a:pt x="73660" y="81280"/>
                    </a:cubicBezTo>
                    <a:lnTo>
                      <a:pt x="105410" y="139700"/>
                    </a:lnTo>
                    <a:lnTo>
                      <a:pt x="77470" y="139700"/>
                    </a:lnTo>
                    <a:lnTo>
                      <a:pt x="50800" y="88900"/>
                    </a:lnTo>
                    <a:lnTo>
                      <a:pt x="25400" y="88900"/>
                    </a:lnTo>
                    <a:lnTo>
                      <a:pt x="25400" y="139700"/>
                    </a:lnTo>
                    <a:lnTo>
                      <a:pt x="0" y="139700"/>
                    </a:lnTo>
                    <a:lnTo>
                      <a:pt x="0" y="1270"/>
                    </a:lnTo>
                    <a:close/>
                    <a:moveTo>
                      <a:pt x="44450" y="66040"/>
                    </a:moveTo>
                    <a:cubicBezTo>
                      <a:pt x="63500" y="66040"/>
                      <a:pt x="72390" y="58420"/>
                      <a:pt x="72390" y="43180"/>
                    </a:cubicBezTo>
                    <a:cubicBezTo>
                      <a:pt x="72390" y="27940"/>
                      <a:pt x="69850" y="30480"/>
                      <a:pt x="66040" y="26670"/>
                    </a:cubicBezTo>
                    <a:cubicBezTo>
                      <a:pt x="62230" y="22860"/>
                      <a:pt x="54610" y="21590"/>
                      <a:pt x="45720" y="21590"/>
                    </a:cubicBezTo>
                    <a:lnTo>
                      <a:pt x="26670" y="21590"/>
                    </a:lnTo>
                    <a:lnTo>
                      <a:pt x="26670" y="66040"/>
                    </a:lnTo>
                    <a:lnTo>
                      <a:pt x="45720" y="66040"/>
                    </a:lnTo>
                    <a:close/>
                  </a:path>
                </a:pathLst>
              </a:custGeom>
              <a:solidFill>
                <a:srgbClr val="7F2629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 175">
                <a:extLst>
                  <a:ext uri="{FF2B5EF4-FFF2-40B4-BE49-F238E27FC236}">
                    <a16:creationId xmlns:a16="http://schemas.microsoft.com/office/drawing/2014/main" id="{1C395E39-561F-7029-2EF9-66F90EB18965}"/>
                  </a:ext>
                </a:extLst>
              </p:cNvPr>
              <p:cNvSpPr/>
              <p:nvPr/>
            </p:nvSpPr>
            <p:spPr>
              <a:xfrm>
                <a:off x="2586989" y="5367020"/>
                <a:ext cx="137160" cy="144779"/>
              </a:xfrm>
              <a:custGeom>
                <a:avLst/>
                <a:gdLst>
                  <a:gd name="connsiteX0" fmla="*/ 33020 w 137160"/>
                  <a:gd name="connsiteY0" fmla="*/ 135890 h 144779"/>
                  <a:gd name="connsiteX1" fmla="*/ 8890 w 137160"/>
                  <a:gd name="connsiteY1" fmla="*/ 110490 h 144779"/>
                  <a:gd name="connsiteX2" fmla="*/ 0 w 137160"/>
                  <a:gd name="connsiteY2" fmla="*/ 72390 h 144779"/>
                  <a:gd name="connsiteX3" fmla="*/ 8890 w 137160"/>
                  <a:gd name="connsiteY3" fmla="*/ 34290 h 144779"/>
                  <a:gd name="connsiteX4" fmla="*/ 33020 w 137160"/>
                  <a:gd name="connsiteY4" fmla="*/ 8890 h 144779"/>
                  <a:gd name="connsiteX5" fmla="*/ 68580 w 137160"/>
                  <a:gd name="connsiteY5" fmla="*/ 0 h 144779"/>
                  <a:gd name="connsiteX6" fmla="*/ 104140 w 137160"/>
                  <a:gd name="connsiteY6" fmla="*/ 8890 h 144779"/>
                  <a:gd name="connsiteX7" fmla="*/ 128270 w 137160"/>
                  <a:gd name="connsiteY7" fmla="*/ 34290 h 144779"/>
                  <a:gd name="connsiteX8" fmla="*/ 137160 w 137160"/>
                  <a:gd name="connsiteY8" fmla="*/ 72390 h 144779"/>
                  <a:gd name="connsiteX9" fmla="*/ 128270 w 137160"/>
                  <a:gd name="connsiteY9" fmla="*/ 110490 h 144779"/>
                  <a:gd name="connsiteX10" fmla="*/ 104140 w 137160"/>
                  <a:gd name="connsiteY10" fmla="*/ 135890 h 144779"/>
                  <a:gd name="connsiteX11" fmla="*/ 68580 w 137160"/>
                  <a:gd name="connsiteY11" fmla="*/ 144780 h 144779"/>
                  <a:gd name="connsiteX12" fmla="*/ 33020 w 137160"/>
                  <a:gd name="connsiteY12" fmla="*/ 135890 h 144779"/>
                  <a:gd name="connsiteX13" fmla="*/ 99060 w 137160"/>
                  <a:gd name="connsiteY13" fmla="*/ 106680 h 144779"/>
                  <a:gd name="connsiteX14" fmla="*/ 109220 w 137160"/>
                  <a:gd name="connsiteY14" fmla="*/ 72390 h 144779"/>
                  <a:gd name="connsiteX15" fmla="*/ 99060 w 137160"/>
                  <a:gd name="connsiteY15" fmla="*/ 38100 h 144779"/>
                  <a:gd name="connsiteX16" fmla="*/ 68580 w 137160"/>
                  <a:gd name="connsiteY16" fmla="*/ 25400 h 144779"/>
                  <a:gd name="connsiteX17" fmla="*/ 38100 w 137160"/>
                  <a:gd name="connsiteY17" fmla="*/ 38100 h 144779"/>
                  <a:gd name="connsiteX18" fmla="*/ 27940 w 137160"/>
                  <a:gd name="connsiteY18" fmla="*/ 72390 h 144779"/>
                  <a:gd name="connsiteX19" fmla="*/ 38100 w 137160"/>
                  <a:gd name="connsiteY19" fmla="*/ 106680 h 144779"/>
                  <a:gd name="connsiteX20" fmla="*/ 68580 w 137160"/>
                  <a:gd name="connsiteY20" fmla="*/ 119380 h 144779"/>
                  <a:gd name="connsiteX21" fmla="*/ 99060 w 137160"/>
                  <a:gd name="connsiteY21" fmla="*/ 106680 h 144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37160" h="144779">
                    <a:moveTo>
                      <a:pt x="33020" y="135890"/>
                    </a:moveTo>
                    <a:cubicBezTo>
                      <a:pt x="22860" y="129540"/>
                      <a:pt x="13970" y="121920"/>
                      <a:pt x="8890" y="110490"/>
                    </a:cubicBezTo>
                    <a:cubicBezTo>
                      <a:pt x="3810" y="99060"/>
                      <a:pt x="0" y="87630"/>
                      <a:pt x="0" y="72390"/>
                    </a:cubicBezTo>
                    <a:cubicBezTo>
                      <a:pt x="0" y="57150"/>
                      <a:pt x="2540" y="45720"/>
                      <a:pt x="8890" y="34290"/>
                    </a:cubicBezTo>
                    <a:cubicBezTo>
                      <a:pt x="15240" y="22860"/>
                      <a:pt x="22860" y="15240"/>
                      <a:pt x="33020" y="8890"/>
                    </a:cubicBezTo>
                    <a:cubicBezTo>
                      <a:pt x="43180" y="2540"/>
                      <a:pt x="54610" y="0"/>
                      <a:pt x="68580" y="0"/>
                    </a:cubicBezTo>
                    <a:cubicBezTo>
                      <a:pt x="82550" y="0"/>
                      <a:pt x="92710" y="2540"/>
                      <a:pt x="104140" y="8890"/>
                    </a:cubicBezTo>
                    <a:cubicBezTo>
                      <a:pt x="114300" y="15240"/>
                      <a:pt x="123190" y="22860"/>
                      <a:pt x="128270" y="34290"/>
                    </a:cubicBezTo>
                    <a:cubicBezTo>
                      <a:pt x="133350" y="45720"/>
                      <a:pt x="137160" y="57150"/>
                      <a:pt x="137160" y="72390"/>
                    </a:cubicBezTo>
                    <a:cubicBezTo>
                      <a:pt x="137160" y="87630"/>
                      <a:pt x="134620" y="99060"/>
                      <a:pt x="128270" y="110490"/>
                    </a:cubicBezTo>
                    <a:cubicBezTo>
                      <a:pt x="121920" y="121920"/>
                      <a:pt x="114300" y="129540"/>
                      <a:pt x="104140" y="135890"/>
                    </a:cubicBezTo>
                    <a:cubicBezTo>
                      <a:pt x="93980" y="142240"/>
                      <a:pt x="82550" y="144780"/>
                      <a:pt x="68580" y="144780"/>
                    </a:cubicBezTo>
                    <a:cubicBezTo>
                      <a:pt x="54610" y="144780"/>
                      <a:pt x="44450" y="142240"/>
                      <a:pt x="33020" y="135890"/>
                    </a:cubicBezTo>
                    <a:close/>
                    <a:moveTo>
                      <a:pt x="99060" y="106680"/>
                    </a:moveTo>
                    <a:cubicBezTo>
                      <a:pt x="106680" y="97790"/>
                      <a:pt x="109220" y="86360"/>
                      <a:pt x="109220" y="72390"/>
                    </a:cubicBezTo>
                    <a:cubicBezTo>
                      <a:pt x="109220" y="58420"/>
                      <a:pt x="105410" y="46990"/>
                      <a:pt x="99060" y="38100"/>
                    </a:cubicBezTo>
                    <a:cubicBezTo>
                      <a:pt x="91440" y="29210"/>
                      <a:pt x="81280" y="25400"/>
                      <a:pt x="68580" y="25400"/>
                    </a:cubicBezTo>
                    <a:cubicBezTo>
                      <a:pt x="55880" y="25400"/>
                      <a:pt x="44450" y="29210"/>
                      <a:pt x="38100" y="38100"/>
                    </a:cubicBezTo>
                    <a:cubicBezTo>
                      <a:pt x="30480" y="46990"/>
                      <a:pt x="27940" y="58420"/>
                      <a:pt x="27940" y="72390"/>
                    </a:cubicBezTo>
                    <a:cubicBezTo>
                      <a:pt x="27940" y="86360"/>
                      <a:pt x="31750" y="97790"/>
                      <a:pt x="38100" y="106680"/>
                    </a:cubicBezTo>
                    <a:cubicBezTo>
                      <a:pt x="45720" y="115570"/>
                      <a:pt x="55880" y="119380"/>
                      <a:pt x="68580" y="119380"/>
                    </a:cubicBezTo>
                    <a:cubicBezTo>
                      <a:pt x="81280" y="119380"/>
                      <a:pt x="92710" y="115570"/>
                      <a:pt x="99060" y="106680"/>
                    </a:cubicBezTo>
                    <a:close/>
                  </a:path>
                </a:pathLst>
              </a:custGeom>
              <a:solidFill>
                <a:srgbClr val="7F2629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08E9286B-FDDF-FDBB-D6DC-F7DFE163020B}"/>
                  </a:ext>
                </a:extLst>
              </p:cNvPr>
              <p:cNvSpPr/>
              <p:nvPr/>
            </p:nvSpPr>
            <p:spPr>
              <a:xfrm>
                <a:off x="2769870" y="5369559"/>
                <a:ext cx="187959" cy="138430"/>
              </a:xfrm>
              <a:custGeom>
                <a:avLst/>
                <a:gdLst>
                  <a:gd name="connsiteX0" fmla="*/ 0 w 187959"/>
                  <a:gd name="connsiteY0" fmla="*/ 0 h 138430"/>
                  <a:gd name="connsiteX1" fmla="*/ 26670 w 187959"/>
                  <a:gd name="connsiteY1" fmla="*/ 0 h 138430"/>
                  <a:gd name="connsiteX2" fmla="*/ 54610 w 187959"/>
                  <a:gd name="connsiteY2" fmla="*/ 97790 h 138430"/>
                  <a:gd name="connsiteX3" fmla="*/ 85090 w 187959"/>
                  <a:gd name="connsiteY3" fmla="*/ 0 h 138430"/>
                  <a:gd name="connsiteX4" fmla="*/ 102870 w 187959"/>
                  <a:gd name="connsiteY4" fmla="*/ 0 h 138430"/>
                  <a:gd name="connsiteX5" fmla="*/ 134620 w 187959"/>
                  <a:gd name="connsiteY5" fmla="*/ 95250 h 138430"/>
                  <a:gd name="connsiteX6" fmla="*/ 161290 w 187959"/>
                  <a:gd name="connsiteY6" fmla="*/ 0 h 138430"/>
                  <a:gd name="connsiteX7" fmla="*/ 187960 w 187959"/>
                  <a:gd name="connsiteY7" fmla="*/ 0 h 138430"/>
                  <a:gd name="connsiteX8" fmla="*/ 147320 w 187959"/>
                  <a:gd name="connsiteY8" fmla="*/ 138430 h 138430"/>
                  <a:gd name="connsiteX9" fmla="*/ 124460 w 187959"/>
                  <a:gd name="connsiteY9" fmla="*/ 138430 h 138430"/>
                  <a:gd name="connsiteX10" fmla="*/ 93980 w 187959"/>
                  <a:gd name="connsiteY10" fmla="*/ 45720 h 138430"/>
                  <a:gd name="connsiteX11" fmla="*/ 63500 w 187959"/>
                  <a:gd name="connsiteY11" fmla="*/ 138430 h 138430"/>
                  <a:gd name="connsiteX12" fmla="*/ 39370 w 187959"/>
                  <a:gd name="connsiteY12" fmla="*/ 138430 h 138430"/>
                  <a:gd name="connsiteX13" fmla="*/ 0 w 187959"/>
                  <a:gd name="connsiteY13" fmla="*/ 0 h 13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7959" h="138430">
                    <a:moveTo>
                      <a:pt x="0" y="0"/>
                    </a:moveTo>
                    <a:lnTo>
                      <a:pt x="26670" y="0"/>
                    </a:lnTo>
                    <a:lnTo>
                      <a:pt x="54610" y="97790"/>
                    </a:lnTo>
                    <a:lnTo>
                      <a:pt x="85090" y="0"/>
                    </a:lnTo>
                    <a:lnTo>
                      <a:pt x="102870" y="0"/>
                    </a:lnTo>
                    <a:lnTo>
                      <a:pt x="134620" y="95250"/>
                    </a:lnTo>
                    <a:lnTo>
                      <a:pt x="161290" y="0"/>
                    </a:lnTo>
                    <a:lnTo>
                      <a:pt x="187960" y="0"/>
                    </a:lnTo>
                    <a:lnTo>
                      <a:pt x="147320" y="138430"/>
                    </a:lnTo>
                    <a:lnTo>
                      <a:pt x="124460" y="138430"/>
                    </a:lnTo>
                    <a:lnTo>
                      <a:pt x="93980" y="45720"/>
                    </a:lnTo>
                    <a:lnTo>
                      <a:pt x="63500" y="138430"/>
                    </a:lnTo>
                    <a:lnTo>
                      <a:pt x="39370" y="1384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F2629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01FE2DB5-5009-0CDA-4B63-91E5419C7878}"/>
                  </a:ext>
                </a:extLst>
              </p:cNvPr>
              <p:cNvSpPr/>
              <p:nvPr/>
            </p:nvSpPr>
            <p:spPr>
              <a:xfrm>
                <a:off x="3013710" y="5369559"/>
                <a:ext cx="114300" cy="138430"/>
              </a:xfrm>
              <a:custGeom>
                <a:avLst/>
                <a:gdLst>
                  <a:gd name="connsiteX0" fmla="*/ 0 w 114300"/>
                  <a:gd name="connsiteY0" fmla="*/ 0 h 138430"/>
                  <a:gd name="connsiteX1" fmla="*/ 25400 w 114300"/>
                  <a:gd name="connsiteY1" fmla="*/ 0 h 138430"/>
                  <a:gd name="connsiteX2" fmla="*/ 25400 w 114300"/>
                  <a:gd name="connsiteY2" fmla="*/ 54610 h 138430"/>
                  <a:gd name="connsiteX3" fmla="*/ 88900 w 114300"/>
                  <a:gd name="connsiteY3" fmla="*/ 54610 h 138430"/>
                  <a:gd name="connsiteX4" fmla="*/ 88900 w 114300"/>
                  <a:gd name="connsiteY4" fmla="*/ 0 h 138430"/>
                  <a:gd name="connsiteX5" fmla="*/ 114300 w 114300"/>
                  <a:gd name="connsiteY5" fmla="*/ 0 h 138430"/>
                  <a:gd name="connsiteX6" fmla="*/ 114300 w 114300"/>
                  <a:gd name="connsiteY6" fmla="*/ 138430 h 138430"/>
                  <a:gd name="connsiteX7" fmla="*/ 88900 w 114300"/>
                  <a:gd name="connsiteY7" fmla="*/ 138430 h 138430"/>
                  <a:gd name="connsiteX8" fmla="*/ 88900 w 114300"/>
                  <a:gd name="connsiteY8" fmla="*/ 78740 h 138430"/>
                  <a:gd name="connsiteX9" fmla="*/ 25400 w 114300"/>
                  <a:gd name="connsiteY9" fmla="*/ 78740 h 138430"/>
                  <a:gd name="connsiteX10" fmla="*/ 25400 w 114300"/>
                  <a:gd name="connsiteY10" fmla="*/ 138430 h 138430"/>
                  <a:gd name="connsiteX11" fmla="*/ 0 w 114300"/>
                  <a:gd name="connsiteY11" fmla="*/ 138430 h 138430"/>
                  <a:gd name="connsiteX12" fmla="*/ 0 w 114300"/>
                  <a:gd name="connsiteY12" fmla="*/ 0 h 13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4300" h="138430">
                    <a:moveTo>
                      <a:pt x="0" y="0"/>
                    </a:moveTo>
                    <a:lnTo>
                      <a:pt x="25400" y="0"/>
                    </a:lnTo>
                    <a:lnTo>
                      <a:pt x="25400" y="54610"/>
                    </a:lnTo>
                    <a:lnTo>
                      <a:pt x="88900" y="54610"/>
                    </a:lnTo>
                    <a:lnTo>
                      <a:pt x="88900" y="0"/>
                    </a:lnTo>
                    <a:lnTo>
                      <a:pt x="114300" y="0"/>
                    </a:lnTo>
                    <a:lnTo>
                      <a:pt x="114300" y="138430"/>
                    </a:lnTo>
                    <a:lnTo>
                      <a:pt x="88900" y="138430"/>
                    </a:lnTo>
                    <a:lnTo>
                      <a:pt x="88900" y="78740"/>
                    </a:lnTo>
                    <a:lnTo>
                      <a:pt x="25400" y="78740"/>
                    </a:lnTo>
                    <a:lnTo>
                      <a:pt x="25400" y="138430"/>
                    </a:lnTo>
                    <a:lnTo>
                      <a:pt x="0" y="1384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F2629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 178">
                <a:extLst>
                  <a:ext uri="{FF2B5EF4-FFF2-40B4-BE49-F238E27FC236}">
                    <a16:creationId xmlns:a16="http://schemas.microsoft.com/office/drawing/2014/main" id="{C588C10D-ADF8-3ABE-2688-20AAEE03B87D}"/>
                  </a:ext>
                </a:extLst>
              </p:cNvPr>
              <p:cNvSpPr/>
              <p:nvPr/>
            </p:nvSpPr>
            <p:spPr>
              <a:xfrm>
                <a:off x="3196589" y="5368290"/>
                <a:ext cx="91439" cy="138429"/>
              </a:xfrm>
              <a:custGeom>
                <a:avLst/>
                <a:gdLst>
                  <a:gd name="connsiteX0" fmla="*/ 0 w 91439"/>
                  <a:gd name="connsiteY0" fmla="*/ 1270 h 138429"/>
                  <a:gd name="connsiteX1" fmla="*/ 88900 w 91439"/>
                  <a:gd name="connsiteY1" fmla="*/ 1270 h 138429"/>
                  <a:gd name="connsiteX2" fmla="*/ 88900 w 91439"/>
                  <a:gd name="connsiteY2" fmla="*/ 25400 h 138429"/>
                  <a:gd name="connsiteX3" fmla="*/ 26670 w 91439"/>
                  <a:gd name="connsiteY3" fmla="*/ 25400 h 138429"/>
                  <a:gd name="connsiteX4" fmla="*/ 26670 w 91439"/>
                  <a:gd name="connsiteY4" fmla="*/ 54610 h 138429"/>
                  <a:gd name="connsiteX5" fmla="*/ 74930 w 91439"/>
                  <a:gd name="connsiteY5" fmla="*/ 54610 h 138429"/>
                  <a:gd name="connsiteX6" fmla="*/ 74930 w 91439"/>
                  <a:gd name="connsiteY6" fmla="*/ 78740 h 138429"/>
                  <a:gd name="connsiteX7" fmla="*/ 26670 w 91439"/>
                  <a:gd name="connsiteY7" fmla="*/ 78740 h 138429"/>
                  <a:gd name="connsiteX8" fmla="*/ 26670 w 91439"/>
                  <a:gd name="connsiteY8" fmla="*/ 114300 h 138429"/>
                  <a:gd name="connsiteX9" fmla="*/ 91440 w 91439"/>
                  <a:gd name="connsiteY9" fmla="*/ 114300 h 138429"/>
                  <a:gd name="connsiteX10" fmla="*/ 91440 w 91439"/>
                  <a:gd name="connsiteY10" fmla="*/ 138430 h 138429"/>
                  <a:gd name="connsiteX11" fmla="*/ 1270 w 91439"/>
                  <a:gd name="connsiteY11" fmla="*/ 138430 h 138429"/>
                  <a:gd name="connsiteX12" fmla="*/ 1270 w 91439"/>
                  <a:gd name="connsiteY12" fmla="*/ 0 h 138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439" h="138429">
                    <a:moveTo>
                      <a:pt x="0" y="1270"/>
                    </a:moveTo>
                    <a:lnTo>
                      <a:pt x="88900" y="1270"/>
                    </a:lnTo>
                    <a:lnTo>
                      <a:pt x="88900" y="25400"/>
                    </a:lnTo>
                    <a:lnTo>
                      <a:pt x="26670" y="25400"/>
                    </a:lnTo>
                    <a:lnTo>
                      <a:pt x="26670" y="54610"/>
                    </a:lnTo>
                    <a:lnTo>
                      <a:pt x="74930" y="54610"/>
                    </a:lnTo>
                    <a:lnTo>
                      <a:pt x="74930" y="78740"/>
                    </a:lnTo>
                    <a:lnTo>
                      <a:pt x="26670" y="78740"/>
                    </a:lnTo>
                    <a:lnTo>
                      <a:pt x="26670" y="114300"/>
                    </a:lnTo>
                    <a:lnTo>
                      <a:pt x="91440" y="114300"/>
                    </a:lnTo>
                    <a:lnTo>
                      <a:pt x="91440" y="138430"/>
                    </a:lnTo>
                    <a:lnTo>
                      <a:pt x="1270" y="138430"/>
                    </a:lnTo>
                    <a:lnTo>
                      <a:pt x="1270" y="0"/>
                    </a:lnTo>
                    <a:close/>
                  </a:path>
                </a:pathLst>
              </a:custGeom>
              <a:solidFill>
                <a:srgbClr val="7F2629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" name="Freeform 179">
                <a:extLst>
                  <a:ext uri="{FF2B5EF4-FFF2-40B4-BE49-F238E27FC236}">
                    <a16:creationId xmlns:a16="http://schemas.microsoft.com/office/drawing/2014/main" id="{D3325142-2F8F-D1D1-C98D-7E2D0EE8681D}"/>
                  </a:ext>
                </a:extLst>
              </p:cNvPr>
              <p:cNvSpPr/>
              <p:nvPr/>
            </p:nvSpPr>
            <p:spPr>
              <a:xfrm>
                <a:off x="3335020" y="5370829"/>
                <a:ext cx="123189" cy="138429"/>
              </a:xfrm>
              <a:custGeom>
                <a:avLst/>
                <a:gdLst>
                  <a:gd name="connsiteX0" fmla="*/ 86360 w 123189"/>
                  <a:gd name="connsiteY0" fmla="*/ 105410 h 138429"/>
                  <a:gd name="connsiteX1" fmla="*/ 35560 w 123189"/>
                  <a:gd name="connsiteY1" fmla="*/ 105410 h 138429"/>
                  <a:gd name="connsiteX2" fmla="*/ 24130 w 123189"/>
                  <a:gd name="connsiteY2" fmla="*/ 138430 h 138429"/>
                  <a:gd name="connsiteX3" fmla="*/ 0 w 123189"/>
                  <a:gd name="connsiteY3" fmla="*/ 138430 h 138429"/>
                  <a:gd name="connsiteX4" fmla="*/ 49530 w 123189"/>
                  <a:gd name="connsiteY4" fmla="*/ 0 h 138429"/>
                  <a:gd name="connsiteX5" fmla="*/ 73660 w 123189"/>
                  <a:gd name="connsiteY5" fmla="*/ 0 h 138429"/>
                  <a:gd name="connsiteX6" fmla="*/ 123190 w 123189"/>
                  <a:gd name="connsiteY6" fmla="*/ 138430 h 138429"/>
                  <a:gd name="connsiteX7" fmla="*/ 99060 w 123189"/>
                  <a:gd name="connsiteY7" fmla="*/ 138430 h 138429"/>
                  <a:gd name="connsiteX8" fmla="*/ 87630 w 123189"/>
                  <a:gd name="connsiteY8" fmla="*/ 105410 h 138429"/>
                  <a:gd name="connsiteX9" fmla="*/ 77470 w 123189"/>
                  <a:gd name="connsiteY9" fmla="*/ 82550 h 138429"/>
                  <a:gd name="connsiteX10" fmla="*/ 59690 w 123189"/>
                  <a:gd name="connsiteY10" fmla="*/ 33020 h 138429"/>
                  <a:gd name="connsiteX11" fmla="*/ 41910 w 123189"/>
                  <a:gd name="connsiteY11" fmla="*/ 82550 h 138429"/>
                  <a:gd name="connsiteX12" fmla="*/ 76200 w 123189"/>
                  <a:gd name="connsiteY12" fmla="*/ 82550 h 138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3189" h="138429">
                    <a:moveTo>
                      <a:pt x="86360" y="105410"/>
                    </a:moveTo>
                    <a:lnTo>
                      <a:pt x="35560" y="105410"/>
                    </a:lnTo>
                    <a:lnTo>
                      <a:pt x="24130" y="138430"/>
                    </a:lnTo>
                    <a:lnTo>
                      <a:pt x="0" y="138430"/>
                    </a:lnTo>
                    <a:lnTo>
                      <a:pt x="49530" y="0"/>
                    </a:lnTo>
                    <a:lnTo>
                      <a:pt x="73660" y="0"/>
                    </a:lnTo>
                    <a:lnTo>
                      <a:pt x="123190" y="138430"/>
                    </a:lnTo>
                    <a:lnTo>
                      <a:pt x="99060" y="138430"/>
                    </a:lnTo>
                    <a:lnTo>
                      <a:pt x="87630" y="105410"/>
                    </a:lnTo>
                    <a:close/>
                    <a:moveTo>
                      <a:pt x="77470" y="82550"/>
                    </a:moveTo>
                    <a:lnTo>
                      <a:pt x="59690" y="33020"/>
                    </a:lnTo>
                    <a:lnTo>
                      <a:pt x="41910" y="82550"/>
                    </a:lnTo>
                    <a:lnTo>
                      <a:pt x="76200" y="82550"/>
                    </a:lnTo>
                    <a:close/>
                  </a:path>
                </a:pathLst>
              </a:custGeom>
              <a:solidFill>
                <a:srgbClr val="7F2629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1" name="Freeform 180">
                <a:extLst>
                  <a:ext uri="{FF2B5EF4-FFF2-40B4-BE49-F238E27FC236}">
                    <a16:creationId xmlns:a16="http://schemas.microsoft.com/office/drawing/2014/main" id="{27EF78A4-7F40-68E4-6210-867252BC93B5}"/>
                  </a:ext>
                </a:extLst>
              </p:cNvPr>
              <p:cNvSpPr/>
              <p:nvPr/>
            </p:nvSpPr>
            <p:spPr>
              <a:xfrm>
                <a:off x="3511550" y="5369559"/>
                <a:ext cx="120650" cy="139700"/>
              </a:xfrm>
              <a:custGeom>
                <a:avLst/>
                <a:gdLst>
                  <a:gd name="connsiteX0" fmla="*/ 0 w 120650"/>
                  <a:gd name="connsiteY0" fmla="*/ 0 h 139700"/>
                  <a:gd name="connsiteX1" fmla="*/ 52070 w 120650"/>
                  <a:gd name="connsiteY1" fmla="*/ 0 h 139700"/>
                  <a:gd name="connsiteX2" fmla="*/ 87630 w 120650"/>
                  <a:gd name="connsiteY2" fmla="*/ 8890 h 139700"/>
                  <a:gd name="connsiteX3" fmla="*/ 111760 w 120650"/>
                  <a:gd name="connsiteY3" fmla="*/ 33020 h 139700"/>
                  <a:gd name="connsiteX4" fmla="*/ 120650 w 120650"/>
                  <a:gd name="connsiteY4" fmla="*/ 69850 h 139700"/>
                  <a:gd name="connsiteX5" fmla="*/ 111760 w 120650"/>
                  <a:gd name="connsiteY5" fmla="*/ 106680 h 139700"/>
                  <a:gd name="connsiteX6" fmla="*/ 87630 w 120650"/>
                  <a:gd name="connsiteY6" fmla="*/ 130810 h 139700"/>
                  <a:gd name="connsiteX7" fmla="*/ 52070 w 120650"/>
                  <a:gd name="connsiteY7" fmla="*/ 139700 h 139700"/>
                  <a:gd name="connsiteX8" fmla="*/ 0 w 120650"/>
                  <a:gd name="connsiteY8" fmla="*/ 139700 h 139700"/>
                  <a:gd name="connsiteX9" fmla="*/ 0 w 120650"/>
                  <a:gd name="connsiteY9" fmla="*/ 1270 h 139700"/>
                  <a:gd name="connsiteX10" fmla="*/ 52070 w 120650"/>
                  <a:gd name="connsiteY10" fmla="*/ 116840 h 139700"/>
                  <a:gd name="connsiteX11" fmla="*/ 82550 w 120650"/>
                  <a:gd name="connsiteY11" fmla="*/ 104140 h 139700"/>
                  <a:gd name="connsiteX12" fmla="*/ 92710 w 120650"/>
                  <a:gd name="connsiteY12" fmla="*/ 69850 h 139700"/>
                  <a:gd name="connsiteX13" fmla="*/ 82550 w 120650"/>
                  <a:gd name="connsiteY13" fmla="*/ 35560 h 139700"/>
                  <a:gd name="connsiteX14" fmla="*/ 52070 w 120650"/>
                  <a:gd name="connsiteY14" fmla="*/ 22860 h 139700"/>
                  <a:gd name="connsiteX15" fmla="*/ 25400 w 120650"/>
                  <a:gd name="connsiteY15" fmla="*/ 22860 h 139700"/>
                  <a:gd name="connsiteX16" fmla="*/ 25400 w 120650"/>
                  <a:gd name="connsiteY16" fmla="*/ 115570 h 139700"/>
                  <a:gd name="connsiteX17" fmla="*/ 52070 w 120650"/>
                  <a:gd name="connsiteY17" fmla="*/ 115570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0650" h="139700">
                    <a:moveTo>
                      <a:pt x="0" y="0"/>
                    </a:moveTo>
                    <a:lnTo>
                      <a:pt x="52070" y="0"/>
                    </a:lnTo>
                    <a:cubicBezTo>
                      <a:pt x="64770" y="0"/>
                      <a:pt x="77470" y="2540"/>
                      <a:pt x="87630" y="8890"/>
                    </a:cubicBezTo>
                    <a:cubicBezTo>
                      <a:pt x="97790" y="13970"/>
                      <a:pt x="105410" y="22860"/>
                      <a:pt x="111760" y="33020"/>
                    </a:cubicBezTo>
                    <a:cubicBezTo>
                      <a:pt x="118110" y="43180"/>
                      <a:pt x="120650" y="55880"/>
                      <a:pt x="120650" y="69850"/>
                    </a:cubicBezTo>
                    <a:cubicBezTo>
                      <a:pt x="120650" y="83820"/>
                      <a:pt x="118110" y="96520"/>
                      <a:pt x="111760" y="106680"/>
                    </a:cubicBezTo>
                    <a:cubicBezTo>
                      <a:pt x="105410" y="116840"/>
                      <a:pt x="97790" y="124460"/>
                      <a:pt x="87630" y="130810"/>
                    </a:cubicBezTo>
                    <a:cubicBezTo>
                      <a:pt x="77470" y="135890"/>
                      <a:pt x="66040" y="139700"/>
                      <a:pt x="52070" y="139700"/>
                    </a:cubicBezTo>
                    <a:lnTo>
                      <a:pt x="0" y="139700"/>
                    </a:lnTo>
                    <a:lnTo>
                      <a:pt x="0" y="1270"/>
                    </a:lnTo>
                    <a:close/>
                    <a:moveTo>
                      <a:pt x="52070" y="116840"/>
                    </a:moveTo>
                    <a:cubicBezTo>
                      <a:pt x="64770" y="116840"/>
                      <a:pt x="74930" y="113030"/>
                      <a:pt x="82550" y="104140"/>
                    </a:cubicBezTo>
                    <a:cubicBezTo>
                      <a:pt x="88900" y="96520"/>
                      <a:pt x="92710" y="85090"/>
                      <a:pt x="92710" y="69850"/>
                    </a:cubicBezTo>
                    <a:cubicBezTo>
                      <a:pt x="92710" y="54610"/>
                      <a:pt x="88900" y="43180"/>
                      <a:pt x="82550" y="35560"/>
                    </a:cubicBezTo>
                    <a:cubicBezTo>
                      <a:pt x="76200" y="27940"/>
                      <a:pt x="66040" y="22860"/>
                      <a:pt x="52070" y="22860"/>
                    </a:cubicBezTo>
                    <a:lnTo>
                      <a:pt x="25400" y="22860"/>
                    </a:lnTo>
                    <a:lnTo>
                      <a:pt x="25400" y="115570"/>
                    </a:lnTo>
                    <a:lnTo>
                      <a:pt x="52070" y="115570"/>
                    </a:lnTo>
                    <a:close/>
                  </a:path>
                </a:pathLst>
              </a:custGeom>
              <a:solidFill>
                <a:srgbClr val="7F2629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" name="Freeform 181">
                <a:extLst>
                  <a:ext uri="{FF2B5EF4-FFF2-40B4-BE49-F238E27FC236}">
                    <a16:creationId xmlns:a16="http://schemas.microsoft.com/office/drawing/2014/main" id="{0F7F916A-759D-0424-725F-75A75635C1F6}"/>
                  </a:ext>
                </a:extLst>
              </p:cNvPr>
              <p:cNvSpPr/>
              <p:nvPr/>
            </p:nvSpPr>
            <p:spPr>
              <a:xfrm>
                <a:off x="3778250" y="5368290"/>
                <a:ext cx="91440" cy="138429"/>
              </a:xfrm>
              <a:custGeom>
                <a:avLst/>
                <a:gdLst>
                  <a:gd name="connsiteX0" fmla="*/ 0 w 91440"/>
                  <a:gd name="connsiteY0" fmla="*/ 1270 h 138429"/>
                  <a:gd name="connsiteX1" fmla="*/ 88900 w 91440"/>
                  <a:gd name="connsiteY1" fmla="*/ 1270 h 138429"/>
                  <a:gd name="connsiteX2" fmla="*/ 88900 w 91440"/>
                  <a:gd name="connsiteY2" fmla="*/ 25400 h 138429"/>
                  <a:gd name="connsiteX3" fmla="*/ 26670 w 91440"/>
                  <a:gd name="connsiteY3" fmla="*/ 25400 h 138429"/>
                  <a:gd name="connsiteX4" fmla="*/ 26670 w 91440"/>
                  <a:gd name="connsiteY4" fmla="*/ 54610 h 138429"/>
                  <a:gd name="connsiteX5" fmla="*/ 74930 w 91440"/>
                  <a:gd name="connsiteY5" fmla="*/ 54610 h 138429"/>
                  <a:gd name="connsiteX6" fmla="*/ 74930 w 91440"/>
                  <a:gd name="connsiteY6" fmla="*/ 78740 h 138429"/>
                  <a:gd name="connsiteX7" fmla="*/ 26670 w 91440"/>
                  <a:gd name="connsiteY7" fmla="*/ 78740 h 138429"/>
                  <a:gd name="connsiteX8" fmla="*/ 26670 w 91440"/>
                  <a:gd name="connsiteY8" fmla="*/ 114300 h 138429"/>
                  <a:gd name="connsiteX9" fmla="*/ 91440 w 91440"/>
                  <a:gd name="connsiteY9" fmla="*/ 114300 h 138429"/>
                  <a:gd name="connsiteX10" fmla="*/ 91440 w 91440"/>
                  <a:gd name="connsiteY10" fmla="*/ 138430 h 138429"/>
                  <a:gd name="connsiteX11" fmla="*/ 1270 w 91440"/>
                  <a:gd name="connsiteY11" fmla="*/ 138430 h 138429"/>
                  <a:gd name="connsiteX12" fmla="*/ 1270 w 91440"/>
                  <a:gd name="connsiteY12" fmla="*/ 0 h 138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440" h="138429">
                    <a:moveTo>
                      <a:pt x="0" y="1270"/>
                    </a:moveTo>
                    <a:lnTo>
                      <a:pt x="88900" y="1270"/>
                    </a:lnTo>
                    <a:lnTo>
                      <a:pt x="88900" y="25400"/>
                    </a:lnTo>
                    <a:lnTo>
                      <a:pt x="26670" y="25400"/>
                    </a:lnTo>
                    <a:lnTo>
                      <a:pt x="26670" y="54610"/>
                    </a:lnTo>
                    <a:lnTo>
                      <a:pt x="74930" y="54610"/>
                    </a:lnTo>
                    <a:lnTo>
                      <a:pt x="74930" y="78740"/>
                    </a:lnTo>
                    <a:lnTo>
                      <a:pt x="26670" y="78740"/>
                    </a:lnTo>
                    <a:lnTo>
                      <a:pt x="26670" y="114300"/>
                    </a:lnTo>
                    <a:lnTo>
                      <a:pt x="91440" y="114300"/>
                    </a:lnTo>
                    <a:lnTo>
                      <a:pt x="91440" y="138430"/>
                    </a:lnTo>
                    <a:lnTo>
                      <a:pt x="1270" y="138430"/>
                    </a:lnTo>
                    <a:lnTo>
                      <a:pt x="1270" y="0"/>
                    </a:lnTo>
                    <a:close/>
                  </a:path>
                </a:pathLst>
              </a:custGeom>
              <a:solidFill>
                <a:srgbClr val="7F2629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01FEBF79-8109-D502-445A-8F6270F0F043}"/>
                  </a:ext>
                </a:extLst>
              </p:cNvPr>
              <p:cNvSpPr/>
              <p:nvPr/>
            </p:nvSpPr>
            <p:spPr>
              <a:xfrm>
                <a:off x="3919220" y="5367020"/>
                <a:ext cx="106679" cy="139700"/>
              </a:xfrm>
              <a:custGeom>
                <a:avLst/>
                <a:gdLst>
                  <a:gd name="connsiteX0" fmla="*/ 34290 w 106679"/>
                  <a:gd name="connsiteY0" fmla="*/ 135890 h 139700"/>
                  <a:gd name="connsiteX1" fmla="*/ 8890 w 106679"/>
                  <a:gd name="connsiteY1" fmla="*/ 110490 h 139700"/>
                  <a:gd name="connsiteX2" fmla="*/ 0 w 106679"/>
                  <a:gd name="connsiteY2" fmla="*/ 72390 h 139700"/>
                  <a:gd name="connsiteX3" fmla="*/ 8890 w 106679"/>
                  <a:gd name="connsiteY3" fmla="*/ 34290 h 139700"/>
                  <a:gd name="connsiteX4" fmla="*/ 34290 w 106679"/>
                  <a:gd name="connsiteY4" fmla="*/ 8890 h 139700"/>
                  <a:gd name="connsiteX5" fmla="*/ 71120 w 106679"/>
                  <a:gd name="connsiteY5" fmla="*/ 0 h 139700"/>
                  <a:gd name="connsiteX6" fmla="*/ 106680 w 106679"/>
                  <a:gd name="connsiteY6" fmla="*/ 7620 h 139700"/>
                  <a:gd name="connsiteX7" fmla="*/ 104140 w 106679"/>
                  <a:gd name="connsiteY7" fmla="*/ 31750 h 139700"/>
                  <a:gd name="connsiteX8" fmla="*/ 87630 w 106679"/>
                  <a:gd name="connsiteY8" fmla="*/ 25400 h 139700"/>
                  <a:gd name="connsiteX9" fmla="*/ 71120 w 106679"/>
                  <a:gd name="connsiteY9" fmla="*/ 22860 h 139700"/>
                  <a:gd name="connsiteX10" fmla="*/ 38100 w 106679"/>
                  <a:gd name="connsiteY10" fmla="*/ 35560 h 139700"/>
                  <a:gd name="connsiteX11" fmla="*/ 26670 w 106679"/>
                  <a:gd name="connsiteY11" fmla="*/ 69850 h 139700"/>
                  <a:gd name="connsiteX12" fmla="*/ 38100 w 106679"/>
                  <a:gd name="connsiteY12" fmla="*/ 104140 h 139700"/>
                  <a:gd name="connsiteX13" fmla="*/ 69850 w 106679"/>
                  <a:gd name="connsiteY13" fmla="*/ 116840 h 139700"/>
                  <a:gd name="connsiteX14" fmla="*/ 86360 w 106679"/>
                  <a:gd name="connsiteY14" fmla="*/ 114300 h 139700"/>
                  <a:gd name="connsiteX15" fmla="*/ 102870 w 106679"/>
                  <a:gd name="connsiteY15" fmla="*/ 107950 h 139700"/>
                  <a:gd name="connsiteX16" fmla="*/ 105410 w 106679"/>
                  <a:gd name="connsiteY16" fmla="*/ 132080 h 139700"/>
                  <a:gd name="connsiteX17" fmla="*/ 68580 w 106679"/>
                  <a:gd name="connsiteY17" fmla="*/ 139700 h 139700"/>
                  <a:gd name="connsiteX18" fmla="*/ 31750 w 106679"/>
                  <a:gd name="connsiteY18" fmla="*/ 130810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679" h="139700">
                    <a:moveTo>
                      <a:pt x="34290" y="135890"/>
                    </a:moveTo>
                    <a:cubicBezTo>
                      <a:pt x="24130" y="129540"/>
                      <a:pt x="15240" y="121920"/>
                      <a:pt x="8890" y="110490"/>
                    </a:cubicBezTo>
                    <a:cubicBezTo>
                      <a:pt x="2540" y="99060"/>
                      <a:pt x="0" y="87630"/>
                      <a:pt x="0" y="72390"/>
                    </a:cubicBezTo>
                    <a:cubicBezTo>
                      <a:pt x="0" y="57150"/>
                      <a:pt x="2540" y="45720"/>
                      <a:pt x="8890" y="34290"/>
                    </a:cubicBezTo>
                    <a:cubicBezTo>
                      <a:pt x="15240" y="22860"/>
                      <a:pt x="24130" y="15240"/>
                      <a:pt x="34290" y="8890"/>
                    </a:cubicBezTo>
                    <a:cubicBezTo>
                      <a:pt x="45720" y="2540"/>
                      <a:pt x="57150" y="0"/>
                      <a:pt x="71120" y="0"/>
                    </a:cubicBezTo>
                    <a:cubicBezTo>
                      <a:pt x="85090" y="0"/>
                      <a:pt x="96520" y="2540"/>
                      <a:pt x="106680" y="7620"/>
                    </a:cubicBezTo>
                    <a:lnTo>
                      <a:pt x="104140" y="31750"/>
                    </a:lnTo>
                    <a:cubicBezTo>
                      <a:pt x="99060" y="29210"/>
                      <a:pt x="92710" y="26670"/>
                      <a:pt x="87630" y="25400"/>
                    </a:cubicBezTo>
                    <a:cubicBezTo>
                      <a:pt x="82550" y="24130"/>
                      <a:pt x="76200" y="22860"/>
                      <a:pt x="71120" y="22860"/>
                    </a:cubicBezTo>
                    <a:cubicBezTo>
                      <a:pt x="57150" y="22860"/>
                      <a:pt x="45720" y="26670"/>
                      <a:pt x="38100" y="35560"/>
                    </a:cubicBezTo>
                    <a:cubicBezTo>
                      <a:pt x="30480" y="44450"/>
                      <a:pt x="26670" y="55880"/>
                      <a:pt x="26670" y="69850"/>
                    </a:cubicBezTo>
                    <a:cubicBezTo>
                      <a:pt x="26670" y="83820"/>
                      <a:pt x="30480" y="95250"/>
                      <a:pt x="38100" y="104140"/>
                    </a:cubicBezTo>
                    <a:cubicBezTo>
                      <a:pt x="45720" y="113030"/>
                      <a:pt x="55880" y="116840"/>
                      <a:pt x="69850" y="116840"/>
                    </a:cubicBezTo>
                    <a:cubicBezTo>
                      <a:pt x="83820" y="116840"/>
                      <a:pt x="81280" y="116840"/>
                      <a:pt x="86360" y="114300"/>
                    </a:cubicBezTo>
                    <a:cubicBezTo>
                      <a:pt x="91440" y="111760"/>
                      <a:pt x="96520" y="110490"/>
                      <a:pt x="102870" y="107950"/>
                    </a:cubicBezTo>
                    <a:lnTo>
                      <a:pt x="105410" y="132080"/>
                    </a:lnTo>
                    <a:cubicBezTo>
                      <a:pt x="93980" y="137160"/>
                      <a:pt x="81280" y="139700"/>
                      <a:pt x="68580" y="139700"/>
                    </a:cubicBezTo>
                    <a:cubicBezTo>
                      <a:pt x="55880" y="139700"/>
                      <a:pt x="41910" y="137160"/>
                      <a:pt x="31750" y="130810"/>
                    </a:cubicBezTo>
                    <a:close/>
                  </a:path>
                </a:pathLst>
              </a:custGeom>
              <a:solidFill>
                <a:srgbClr val="7F2629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52FE73A8-7E0C-06DF-7A40-45D6D8F356F5}"/>
                  </a:ext>
                </a:extLst>
              </p:cNvPr>
              <p:cNvSpPr/>
              <p:nvPr/>
            </p:nvSpPr>
            <p:spPr>
              <a:xfrm>
                <a:off x="4077970" y="5367020"/>
                <a:ext cx="137159" cy="144779"/>
              </a:xfrm>
              <a:custGeom>
                <a:avLst/>
                <a:gdLst>
                  <a:gd name="connsiteX0" fmla="*/ 33020 w 137159"/>
                  <a:gd name="connsiteY0" fmla="*/ 135890 h 144779"/>
                  <a:gd name="connsiteX1" fmla="*/ 8890 w 137159"/>
                  <a:gd name="connsiteY1" fmla="*/ 110490 h 144779"/>
                  <a:gd name="connsiteX2" fmla="*/ 0 w 137159"/>
                  <a:gd name="connsiteY2" fmla="*/ 72390 h 144779"/>
                  <a:gd name="connsiteX3" fmla="*/ 8890 w 137159"/>
                  <a:gd name="connsiteY3" fmla="*/ 34290 h 144779"/>
                  <a:gd name="connsiteX4" fmla="*/ 33020 w 137159"/>
                  <a:gd name="connsiteY4" fmla="*/ 8890 h 144779"/>
                  <a:gd name="connsiteX5" fmla="*/ 68580 w 137159"/>
                  <a:gd name="connsiteY5" fmla="*/ 0 h 144779"/>
                  <a:gd name="connsiteX6" fmla="*/ 104140 w 137159"/>
                  <a:gd name="connsiteY6" fmla="*/ 8890 h 144779"/>
                  <a:gd name="connsiteX7" fmla="*/ 128270 w 137159"/>
                  <a:gd name="connsiteY7" fmla="*/ 34290 h 144779"/>
                  <a:gd name="connsiteX8" fmla="*/ 137160 w 137159"/>
                  <a:gd name="connsiteY8" fmla="*/ 72390 h 144779"/>
                  <a:gd name="connsiteX9" fmla="*/ 128270 w 137159"/>
                  <a:gd name="connsiteY9" fmla="*/ 110490 h 144779"/>
                  <a:gd name="connsiteX10" fmla="*/ 104140 w 137159"/>
                  <a:gd name="connsiteY10" fmla="*/ 135890 h 144779"/>
                  <a:gd name="connsiteX11" fmla="*/ 68580 w 137159"/>
                  <a:gd name="connsiteY11" fmla="*/ 144780 h 144779"/>
                  <a:gd name="connsiteX12" fmla="*/ 33020 w 137159"/>
                  <a:gd name="connsiteY12" fmla="*/ 135890 h 144779"/>
                  <a:gd name="connsiteX13" fmla="*/ 99060 w 137159"/>
                  <a:gd name="connsiteY13" fmla="*/ 106680 h 144779"/>
                  <a:gd name="connsiteX14" fmla="*/ 109220 w 137159"/>
                  <a:gd name="connsiteY14" fmla="*/ 72390 h 144779"/>
                  <a:gd name="connsiteX15" fmla="*/ 99060 w 137159"/>
                  <a:gd name="connsiteY15" fmla="*/ 38100 h 144779"/>
                  <a:gd name="connsiteX16" fmla="*/ 68580 w 137159"/>
                  <a:gd name="connsiteY16" fmla="*/ 25400 h 144779"/>
                  <a:gd name="connsiteX17" fmla="*/ 38100 w 137159"/>
                  <a:gd name="connsiteY17" fmla="*/ 38100 h 144779"/>
                  <a:gd name="connsiteX18" fmla="*/ 27940 w 137159"/>
                  <a:gd name="connsiteY18" fmla="*/ 72390 h 144779"/>
                  <a:gd name="connsiteX19" fmla="*/ 38100 w 137159"/>
                  <a:gd name="connsiteY19" fmla="*/ 106680 h 144779"/>
                  <a:gd name="connsiteX20" fmla="*/ 68580 w 137159"/>
                  <a:gd name="connsiteY20" fmla="*/ 119380 h 144779"/>
                  <a:gd name="connsiteX21" fmla="*/ 99060 w 137159"/>
                  <a:gd name="connsiteY21" fmla="*/ 106680 h 144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37159" h="144779">
                    <a:moveTo>
                      <a:pt x="33020" y="135890"/>
                    </a:moveTo>
                    <a:cubicBezTo>
                      <a:pt x="22860" y="129540"/>
                      <a:pt x="13970" y="121920"/>
                      <a:pt x="8890" y="110490"/>
                    </a:cubicBezTo>
                    <a:cubicBezTo>
                      <a:pt x="3810" y="99060"/>
                      <a:pt x="0" y="87630"/>
                      <a:pt x="0" y="72390"/>
                    </a:cubicBezTo>
                    <a:cubicBezTo>
                      <a:pt x="0" y="57150"/>
                      <a:pt x="2540" y="45720"/>
                      <a:pt x="8890" y="34290"/>
                    </a:cubicBezTo>
                    <a:cubicBezTo>
                      <a:pt x="15240" y="22860"/>
                      <a:pt x="22860" y="15240"/>
                      <a:pt x="33020" y="8890"/>
                    </a:cubicBezTo>
                    <a:cubicBezTo>
                      <a:pt x="43180" y="2540"/>
                      <a:pt x="54610" y="0"/>
                      <a:pt x="68580" y="0"/>
                    </a:cubicBezTo>
                    <a:cubicBezTo>
                      <a:pt x="82550" y="0"/>
                      <a:pt x="92710" y="2540"/>
                      <a:pt x="104140" y="8890"/>
                    </a:cubicBezTo>
                    <a:cubicBezTo>
                      <a:pt x="114300" y="15240"/>
                      <a:pt x="123190" y="22860"/>
                      <a:pt x="128270" y="34290"/>
                    </a:cubicBezTo>
                    <a:cubicBezTo>
                      <a:pt x="133350" y="45720"/>
                      <a:pt x="137160" y="57150"/>
                      <a:pt x="137160" y="72390"/>
                    </a:cubicBezTo>
                    <a:cubicBezTo>
                      <a:pt x="137160" y="87630"/>
                      <a:pt x="134620" y="99060"/>
                      <a:pt x="128270" y="110490"/>
                    </a:cubicBezTo>
                    <a:cubicBezTo>
                      <a:pt x="121920" y="121920"/>
                      <a:pt x="114300" y="129540"/>
                      <a:pt x="104140" y="135890"/>
                    </a:cubicBezTo>
                    <a:cubicBezTo>
                      <a:pt x="93980" y="142240"/>
                      <a:pt x="82550" y="144780"/>
                      <a:pt x="68580" y="144780"/>
                    </a:cubicBezTo>
                    <a:cubicBezTo>
                      <a:pt x="54610" y="144780"/>
                      <a:pt x="44450" y="142240"/>
                      <a:pt x="33020" y="135890"/>
                    </a:cubicBezTo>
                    <a:close/>
                    <a:moveTo>
                      <a:pt x="99060" y="106680"/>
                    </a:moveTo>
                    <a:cubicBezTo>
                      <a:pt x="106680" y="97790"/>
                      <a:pt x="109220" y="86360"/>
                      <a:pt x="109220" y="72390"/>
                    </a:cubicBezTo>
                    <a:cubicBezTo>
                      <a:pt x="109220" y="58420"/>
                      <a:pt x="105410" y="46990"/>
                      <a:pt x="99060" y="38100"/>
                    </a:cubicBezTo>
                    <a:cubicBezTo>
                      <a:pt x="91440" y="29210"/>
                      <a:pt x="81280" y="25400"/>
                      <a:pt x="68580" y="25400"/>
                    </a:cubicBezTo>
                    <a:cubicBezTo>
                      <a:pt x="55880" y="25400"/>
                      <a:pt x="44450" y="29210"/>
                      <a:pt x="38100" y="38100"/>
                    </a:cubicBezTo>
                    <a:cubicBezTo>
                      <a:pt x="30480" y="46990"/>
                      <a:pt x="27940" y="58420"/>
                      <a:pt x="27940" y="72390"/>
                    </a:cubicBezTo>
                    <a:cubicBezTo>
                      <a:pt x="27940" y="86360"/>
                      <a:pt x="31750" y="97790"/>
                      <a:pt x="38100" y="106680"/>
                    </a:cubicBezTo>
                    <a:cubicBezTo>
                      <a:pt x="45720" y="115570"/>
                      <a:pt x="55880" y="119380"/>
                      <a:pt x="68580" y="119380"/>
                    </a:cubicBezTo>
                    <a:cubicBezTo>
                      <a:pt x="81280" y="119380"/>
                      <a:pt x="92710" y="115570"/>
                      <a:pt x="99060" y="106680"/>
                    </a:cubicBezTo>
                    <a:close/>
                  </a:path>
                </a:pathLst>
              </a:custGeom>
              <a:solidFill>
                <a:srgbClr val="7F2629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DD1AEC86-0844-1ECB-AD33-77CE72185DAD}"/>
                  </a:ext>
                </a:extLst>
              </p:cNvPr>
              <p:cNvSpPr/>
              <p:nvPr/>
            </p:nvSpPr>
            <p:spPr>
              <a:xfrm>
                <a:off x="4276090" y="5369559"/>
                <a:ext cx="110489" cy="138430"/>
              </a:xfrm>
              <a:custGeom>
                <a:avLst/>
                <a:gdLst>
                  <a:gd name="connsiteX0" fmla="*/ 0 w 110489"/>
                  <a:gd name="connsiteY0" fmla="*/ 0 h 138430"/>
                  <a:gd name="connsiteX1" fmla="*/ 25400 w 110489"/>
                  <a:gd name="connsiteY1" fmla="*/ 0 h 138430"/>
                  <a:gd name="connsiteX2" fmla="*/ 85090 w 110489"/>
                  <a:gd name="connsiteY2" fmla="*/ 88900 h 138430"/>
                  <a:gd name="connsiteX3" fmla="*/ 85090 w 110489"/>
                  <a:gd name="connsiteY3" fmla="*/ 0 h 138430"/>
                  <a:gd name="connsiteX4" fmla="*/ 110490 w 110489"/>
                  <a:gd name="connsiteY4" fmla="*/ 0 h 138430"/>
                  <a:gd name="connsiteX5" fmla="*/ 110490 w 110489"/>
                  <a:gd name="connsiteY5" fmla="*/ 138430 h 138430"/>
                  <a:gd name="connsiteX6" fmla="*/ 90170 w 110489"/>
                  <a:gd name="connsiteY6" fmla="*/ 138430 h 138430"/>
                  <a:gd name="connsiteX7" fmla="*/ 26670 w 110489"/>
                  <a:gd name="connsiteY7" fmla="*/ 43180 h 138430"/>
                  <a:gd name="connsiteX8" fmla="*/ 26670 w 110489"/>
                  <a:gd name="connsiteY8" fmla="*/ 138430 h 138430"/>
                  <a:gd name="connsiteX9" fmla="*/ 1270 w 110489"/>
                  <a:gd name="connsiteY9" fmla="*/ 138430 h 138430"/>
                  <a:gd name="connsiteX10" fmla="*/ 1270 w 110489"/>
                  <a:gd name="connsiteY10" fmla="*/ 0 h 13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0489" h="138430">
                    <a:moveTo>
                      <a:pt x="0" y="0"/>
                    </a:moveTo>
                    <a:lnTo>
                      <a:pt x="25400" y="0"/>
                    </a:lnTo>
                    <a:lnTo>
                      <a:pt x="85090" y="88900"/>
                    </a:lnTo>
                    <a:lnTo>
                      <a:pt x="85090" y="0"/>
                    </a:lnTo>
                    <a:lnTo>
                      <a:pt x="110490" y="0"/>
                    </a:lnTo>
                    <a:lnTo>
                      <a:pt x="110490" y="138430"/>
                    </a:lnTo>
                    <a:lnTo>
                      <a:pt x="90170" y="138430"/>
                    </a:lnTo>
                    <a:lnTo>
                      <a:pt x="26670" y="43180"/>
                    </a:lnTo>
                    <a:lnTo>
                      <a:pt x="26670" y="138430"/>
                    </a:lnTo>
                    <a:lnTo>
                      <a:pt x="1270" y="138430"/>
                    </a:lnTo>
                    <a:lnTo>
                      <a:pt x="1270" y="0"/>
                    </a:lnTo>
                    <a:close/>
                  </a:path>
                </a:pathLst>
              </a:custGeom>
              <a:solidFill>
                <a:srgbClr val="7F2629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2446455F-6E43-D08D-25E9-06F56CAC37AF}"/>
                  </a:ext>
                </a:extLst>
              </p:cNvPr>
              <p:cNvSpPr/>
              <p:nvPr/>
            </p:nvSpPr>
            <p:spPr>
              <a:xfrm>
                <a:off x="4446270" y="5367020"/>
                <a:ext cx="137159" cy="144779"/>
              </a:xfrm>
              <a:custGeom>
                <a:avLst/>
                <a:gdLst>
                  <a:gd name="connsiteX0" fmla="*/ 33020 w 137159"/>
                  <a:gd name="connsiteY0" fmla="*/ 135890 h 144779"/>
                  <a:gd name="connsiteX1" fmla="*/ 8890 w 137159"/>
                  <a:gd name="connsiteY1" fmla="*/ 110490 h 144779"/>
                  <a:gd name="connsiteX2" fmla="*/ 0 w 137159"/>
                  <a:gd name="connsiteY2" fmla="*/ 72390 h 144779"/>
                  <a:gd name="connsiteX3" fmla="*/ 8890 w 137159"/>
                  <a:gd name="connsiteY3" fmla="*/ 34290 h 144779"/>
                  <a:gd name="connsiteX4" fmla="*/ 33020 w 137159"/>
                  <a:gd name="connsiteY4" fmla="*/ 8890 h 144779"/>
                  <a:gd name="connsiteX5" fmla="*/ 68580 w 137159"/>
                  <a:gd name="connsiteY5" fmla="*/ 0 h 144779"/>
                  <a:gd name="connsiteX6" fmla="*/ 104140 w 137159"/>
                  <a:gd name="connsiteY6" fmla="*/ 8890 h 144779"/>
                  <a:gd name="connsiteX7" fmla="*/ 128270 w 137159"/>
                  <a:gd name="connsiteY7" fmla="*/ 34290 h 144779"/>
                  <a:gd name="connsiteX8" fmla="*/ 137160 w 137159"/>
                  <a:gd name="connsiteY8" fmla="*/ 72390 h 144779"/>
                  <a:gd name="connsiteX9" fmla="*/ 128270 w 137159"/>
                  <a:gd name="connsiteY9" fmla="*/ 110490 h 144779"/>
                  <a:gd name="connsiteX10" fmla="*/ 104140 w 137159"/>
                  <a:gd name="connsiteY10" fmla="*/ 135890 h 144779"/>
                  <a:gd name="connsiteX11" fmla="*/ 68580 w 137159"/>
                  <a:gd name="connsiteY11" fmla="*/ 144780 h 144779"/>
                  <a:gd name="connsiteX12" fmla="*/ 33020 w 137159"/>
                  <a:gd name="connsiteY12" fmla="*/ 135890 h 144779"/>
                  <a:gd name="connsiteX13" fmla="*/ 99060 w 137159"/>
                  <a:gd name="connsiteY13" fmla="*/ 106680 h 144779"/>
                  <a:gd name="connsiteX14" fmla="*/ 109220 w 137159"/>
                  <a:gd name="connsiteY14" fmla="*/ 72390 h 144779"/>
                  <a:gd name="connsiteX15" fmla="*/ 99060 w 137159"/>
                  <a:gd name="connsiteY15" fmla="*/ 38100 h 144779"/>
                  <a:gd name="connsiteX16" fmla="*/ 68580 w 137159"/>
                  <a:gd name="connsiteY16" fmla="*/ 25400 h 144779"/>
                  <a:gd name="connsiteX17" fmla="*/ 38100 w 137159"/>
                  <a:gd name="connsiteY17" fmla="*/ 38100 h 144779"/>
                  <a:gd name="connsiteX18" fmla="*/ 27940 w 137159"/>
                  <a:gd name="connsiteY18" fmla="*/ 72390 h 144779"/>
                  <a:gd name="connsiteX19" fmla="*/ 38100 w 137159"/>
                  <a:gd name="connsiteY19" fmla="*/ 106680 h 144779"/>
                  <a:gd name="connsiteX20" fmla="*/ 68580 w 137159"/>
                  <a:gd name="connsiteY20" fmla="*/ 119380 h 144779"/>
                  <a:gd name="connsiteX21" fmla="*/ 99060 w 137159"/>
                  <a:gd name="connsiteY21" fmla="*/ 106680 h 144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37159" h="144779">
                    <a:moveTo>
                      <a:pt x="33020" y="135890"/>
                    </a:moveTo>
                    <a:cubicBezTo>
                      <a:pt x="22860" y="129540"/>
                      <a:pt x="13970" y="121920"/>
                      <a:pt x="8890" y="110490"/>
                    </a:cubicBezTo>
                    <a:cubicBezTo>
                      <a:pt x="3810" y="99060"/>
                      <a:pt x="0" y="87630"/>
                      <a:pt x="0" y="72390"/>
                    </a:cubicBezTo>
                    <a:cubicBezTo>
                      <a:pt x="0" y="57150"/>
                      <a:pt x="2540" y="45720"/>
                      <a:pt x="8890" y="34290"/>
                    </a:cubicBezTo>
                    <a:cubicBezTo>
                      <a:pt x="15240" y="22860"/>
                      <a:pt x="22860" y="15240"/>
                      <a:pt x="33020" y="8890"/>
                    </a:cubicBezTo>
                    <a:cubicBezTo>
                      <a:pt x="43180" y="2540"/>
                      <a:pt x="54610" y="0"/>
                      <a:pt x="68580" y="0"/>
                    </a:cubicBezTo>
                    <a:cubicBezTo>
                      <a:pt x="82550" y="0"/>
                      <a:pt x="92710" y="2540"/>
                      <a:pt x="104140" y="8890"/>
                    </a:cubicBezTo>
                    <a:cubicBezTo>
                      <a:pt x="114300" y="15240"/>
                      <a:pt x="123190" y="22860"/>
                      <a:pt x="128270" y="34290"/>
                    </a:cubicBezTo>
                    <a:cubicBezTo>
                      <a:pt x="133350" y="45720"/>
                      <a:pt x="137160" y="57150"/>
                      <a:pt x="137160" y="72390"/>
                    </a:cubicBezTo>
                    <a:cubicBezTo>
                      <a:pt x="137160" y="87630"/>
                      <a:pt x="134620" y="99060"/>
                      <a:pt x="128270" y="110490"/>
                    </a:cubicBezTo>
                    <a:cubicBezTo>
                      <a:pt x="121920" y="121920"/>
                      <a:pt x="114300" y="129540"/>
                      <a:pt x="104140" y="135890"/>
                    </a:cubicBezTo>
                    <a:cubicBezTo>
                      <a:pt x="93980" y="142240"/>
                      <a:pt x="82550" y="144780"/>
                      <a:pt x="68580" y="144780"/>
                    </a:cubicBezTo>
                    <a:cubicBezTo>
                      <a:pt x="54610" y="144780"/>
                      <a:pt x="44450" y="142240"/>
                      <a:pt x="33020" y="135890"/>
                    </a:cubicBezTo>
                    <a:close/>
                    <a:moveTo>
                      <a:pt x="99060" y="106680"/>
                    </a:moveTo>
                    <a:cubicBezTo>
                      <a:pt x="106680" y="97790"/>
                      <a:pt x="109220" y="86360"/>
                      <a:pt x="109220" y="72390"/>
                    </a:cubicBezTo>
                    <a:cubicBezTo>
                      <a:pt x="109220" y="58420"/>
                      <a:pt x="105410" y="46990"/>
                      <a:pt x="99060" y="38100"/>
                    </a:cubicBezTo>
                    <a:cubicBezTo>
                      <a:pt x="91440" y="29210"/>
                      <a:pt x="81280" y="25400"/>
                      <a:pt x="68580" y="25400"/>
                    </a:cubicBezTo>
                    <a:cubicBezTo>
                      <a:pt x="55880" y="25400"/>
                      <a:pt x="44450" y="29210"/>
                      <a:pt x="38100" y="38100"/>
                    </a:cubicBezTo>
                    <a:cubicBezTo>
                      <a:pt x="30480" y="46990"/>
                      <a:pt x="27940" y="58420"/>
                      <a:pt x="27940" y="72390"/>
                    </a:cubicBezTo>
                    <a:cubicBezTo>
                      <a:pt x="27940" y="86360"/>
                      <a:pt x="31750" y="97790"/>
                      <a:pt x="38100" y="106680"/>
                    </a:cubicBezTo>
                    <a:cubicBezTo>
                      <a:pt x="45720" y="115570"/>
                      <a:pt x="55880" y="119380"/>
                      <a:pt x="68580" y="119380"/>
                    </a:cubicBezTo>
                    <a:cubicBezTo>
                      <a:pt x="81280" y="119380"/>
                      <a:pt x="92710" y="115570"/>
                      <a:pt x="99060" y="106680"/>
                    </a:cubicBezTo>
                    <a:close/>
                  </a:path>
                </a:pathLst>
              </a:custGeom>
              <a:solidFill>
                <a:srgbClr val="7F2629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F714F65D-4470-AA88-9044-68715A11A5B7}"/>
                  </a:ext>
                </a:extLst>
              </p:cNvPr>
              <p:cNvSpPr/>
              <p:nvPr/>
            </p:nvSpPr>
            <p:spPr>
              <a:xfrm>
                <a:off x="4636770" y="5369559"/>
                <a:ext cx="146050" cy="138430"/>
              </a:xfrm>
              <a:custGeom>
                <a:avLst/>
                <a:gdLst>
                  <a:gd name="connsiteX0" fmla="*/ 120650 w 146050"/>
                  <a:gd name="connsiteY0" fmla="*/ 138430 h 138430"/>
                  <a:gd name="connsiteX1" fmla="*/ 109220 w 146050"/>
                  <a:gd name="connsiteY1" fmla="*/ 45720 h 138430"/>
                  <a:gd name="connsiteX2" fmla="*/ 73660 w 146050"/>
                  <a:gd name="connsiteY2" fmla="*/ 109220 h 138430"/>
                  <a:gd name="connsiteX3" fmla="*/ 38100 w 146050"/>
                  <a:gd name="connsiteY3" fmla="*/ 45720 h 138430"/>
                  <a:gd name="connsiteX4" fmla="*/ 26670 w 146050"/>
                  <a:gd name="connsiteY4" fmla="*/ 138430 h 138430"/>
                  <a:gd name="connsiteX5" fmla="*/ 0 w 146050"/>
                  <a:gd name="connsiteY5" fmla="*/ 138430 h 138430"/>
                  <a:gd name="connsiteX6" fmla="*/ 19050 w 146050"/>
                  <a:gd name="connsiteY6" fmla="*/ 0 h 138430"/>
                  <a:gd name="connsiteX7" fmla="*/ 39370 w 146050"/>
                  <a:gd name="connsiteY7" fmla="*/ 0 h 138430"/>
                  <a:gd name="connsiteX8" fmla="*/ 73660 w 146050"/>
                  <a:gd name="connsiteY8" fmla="*/ 63500 h 138430"/>
                  <a:gd name="connsiteX9" fmla="*/ 106680 w 146050"/>
                  <a:gd name="connsiteY9" fmla="*/ 0 h 138430"/>
                  <a:gd name="connsiteX10" fmla="*/ 127000 w 146050"/>
                  <a:gd name="connsiteY10" fmla="*/ 0 h 138430"/>
                  <a:gd name="connsiteX11" fmla="*/ 146050 w 146050"/>
                  <a:gd name="connsiteY11" fmla="*/ 138430 h 138430"/>
                  <a:gd name="connsiteX12" fmla="*/ 119380 w 146050"/>
                  <a:gd name="connsiteY12" fmla="*/ 138430 h 13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6050" h="138430">
                    <a:moveTo>
                      <a:pt x="120650" y="138430"/>
                    </a:moveTo>
                    <a:lnTo>
                      <a:pt x="109220" y="45720"/>
                    </a:lnTo>
                    <a:lnTo>
                      <a:pt x="73660" y="109220"/>
                    </a:lnTo>
                    <a:lnTo>
                      <a:pt x="38100" y="45720"/>
                    </a:lnTo>
                    <a:lnTo>
                      <a:pt x="26670" y="138430"/>
                    </a:lnTo>
                    <a:lnTo>
                      <a:pt x="0" y="138430"/>
                    </a:lnTo>
                    <a:lnTo>
                      <a:pt x="19050" y="0"/>
                    </a:lnTo>
                    <a:lnTo>
                      <a:pt x="39370" y="0"/>
                    </a:lnTo>
                    <a:lnTo>
                      <a:pt x="73660" y="63500"/>
                    </a:lnTo>
                    <a:lnTo>
                      <a:pt x="106680" y="0"/>
                    </a:lnTo>
                    <a:lnTo>
                      <a:pt x="127000" y="0"/>
                    </a:lnTo>
                    <a:lnTo>
                      <a:pt x="146050" y="138430"/>
                    </a:lnTo>
                    <a:lnTo>
                      <a:pt x="119380" y="138430"/>
                    </a:lnTo>
                    <a:close/>
                  </a:path>
                </a:pathLst>
              </a:custGeom>
              <a:solidFill>
                <a:srgbClr val="7F2629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8" name="Freeform 187">
                <a:extLst>
                  <a:ext uri="{FF2B5EF4-FFF2-40B4-BE49-F238E27FC236}">
                    <a16:creationId xmlns:a16="http://schemas.microsoft.com/office/drawing/2014/main" id="{2F24A7F0-EE2F-1093-9B15-14626A152534}"/>
                  </a:ext>
                </a:extLst>
              </p:cNvPr>
              <p:cNvSpPr/>
              <p:nvPr/>
            </p:nvSpPr>
            <p:spPr>
              <a:xfrm>
                <a:off x="4846320" y="5369559"/>
                <a:ext cx="25400" cy="138430"/>
              </a:xfrm>
              <a:custGeom>
                <a:avLst/>
                <a:gdLst>
                  <a:gd name="connsiteX0" fmla="*/ 0 w 25400"/>
                  <a:gd name="connsiteY0" fmla="*/ 0 h 138430"/>
                  <a:gd name="connsiteX1" fmla="*/ 25400 w 25400"/>
                  <a:gd name="connsiteY1" fmla="*/ 0 h 138430"/>
                  <a:gd name="connsiteX2" fmla="*/ 25400 w 25400"/>
                  <a:gd name="connsiteY2" fmla="*/ 138430 h 138430"/>
                  <a:gd name="connsiteX3" fmla="*/ 0 w 25400"/>
                  <a:gd name="connsiteY3" fmla="*/ 138430 h 138430"/>
                  <a:gd name="connsiteX4" fmla="*/ 0 w 25400"/>
                  <a:gd name="connsiteY4" fmla="*/ 0 h 13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400" h="138430">
                    <a:moveTo>
                      <a:pt x="0" y="0"/>
                    </a:moveTo>
                    <a:lnTo>
                      <a:pt x="25400" y="0"/>
                    </a:lnTo>
                    <a:lnTo>
                      <a:pt x="25400" y="138430"/>
                    </a:lnTo>
                    <a:lnTo>
                      <a:pt x="0" y="1384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F2629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9" name="Freeform 188">
                <a:extLst>
                  <a:ext uri="{FF2B5EF4-FFF2-40B4-BE49-F238E27FC236}">
                    <a16:creationId xmlns:a16="http://schemas.microsoft.com/office/drawing/2014/main" id="{50D5E1EA-23E4-F51D-67B6-4E36103EC5E7}"/>
                  </a:ext>
                </a:extLst>
              </p:cNvPr>
              <p:cNvSpPr/>
              <p:nvPr/>
            </p:nvSpPr>
            <p:spPr>
              <a:xfrm>
                <a:off x="4933950" y="5367020"/>
                <a:ext cx="106679" cy="139700"/>
              </a:xfrm>
              <a:custGeom>
                <a:avLst/>
                <a:gdLst>
                  <a:gd name="connsiteX0" fmla="*/ 34290 w 106679"/>
                  <a:gd name="connsiteY0" fmla="*/ 135890 h 139700"/>
                  <a:gd name="connsiteX1" fmla="*/ 8890 w 106679"/>
                  <a:gd name="connsiteY1" fmla="*/ 110490 h 139700"/>
                  <a:gd name="connsiteX2" fmla="*/ 0 w 106679"/>
                  <a:gd name="connsiteY2" fmla="*/ 72390 h 139700"/>
                  <a:gd name="connsiteX3" fmla="*/ 8890 w 106679"/>
                  <a:gd name="connsiteY3" fmla="*/ 34290 h 139700"/>
                  <a:gd name="connsiteX4" fmla="*/ 34290 w 106679"/>
                  <a:gd name="connsiteY4" fmla="*/ 8890 h 139700"/>
                  <a:gd name="connsiteX5" fmla="*/ 71120 w 106679"/>
                  <a:gd name="connsiteY5" fmla="*/ 0 h 139700"/>
                  <a:gd name="connsiteX6" fmla="*/ 106680 w 106679"/>
                  <a:gd name="connsiteY6" fmla="*/ 7620 h 139700"/>
                  <a:gd name="connsiteX7" fmla="*/ 104140 w 106679"/>
                  <a:gd name="connsiteY7" fmla="*/ 31750 h 139700"/>
                  <a:gd name="connsiteX8" fmla="*/ 87630 w 106679"/>
                  <a:gd name="connsiteY8" fmla="*/ 25400 h 139700"/>
                  <a:gd name="connsiteX9" fmla="*/ 71120 w 106679"/>
                  <a:gd name="connsiteY9" fmla="*/ 22860 h 139700"/>
                  <a:gd name="connsiteX10" fmla="*/ 38100 w 106679"/>
                  <a:gd name="connsiteY10" fmla="*/ 35560 h 139700"/>
                  <a:gd name="connsiteX11" fmla="*/ 26670 w 106679"/>
                  <a:gd name="connsiteY11" fmla="*/ 69850 h 139700"/>
                  <a:gd name="connsiteX12" fmla="*/ 38100 w 106679"/>
                  <a:gd name="connsiteY12" fmla="*/ 104140 h 139700"/>
                  <a:gd name="connsiteX13" fmla="*/ 69850 w 106679"/>
                  <a:gd name="connsiteY13" fmla="*/ 116840 h 139700"/>
                  <a:gd name="connsiteX14" fmla="*/ 86360 w 106679"/>
                  <a:gd name="connsiteY14" fmla="*/ 114300 h 139700"/>
                  <a:gd name="connsiteX15" fmla="*/ 102870 w 106679"/>
                  <a:gd name="connsiteY15" fmla="*/ 107950 h 139700"/>
                  <a:gd name="connsiteX16" fmla="*/ 105410 w 106679"/>
                  <a:gd name="connsiteY16" fmla="*/ 132080 h 139700"/>
                  <a:gd name="connsiteX17" fmla="*/ 68580 w 106679"/>
                  <a:gd name="connsiteY17" fmla="*/ 139700 h 139700"/>
                  <a:gd name="connsiteX18" fmla="*/ 31750 w 106679"/>
                  <a:gd name="connsiteY18" fmla="*/ 130810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679" h="139700">
                    <a:moveTo>
                      <a:pt x="34290" y="135890"/>
                    </a:moveTo>
                    <a:cubicBezTo>
                      <a:pt x="24130" y="129540"/>
                      <a:pt x="15240" y="121920"/>
                      <a:pt x="8890" y="110490"/>
                    </a:cubicBezTo>
                    <a:cubicBezTo>
                      <a:pt x="2540" y="99060"/>
                      <a:pt x="0" y="87630"/>
                      <a:pt x="0" y="72390"/>
                    </a:cubicBezTo>
                    <a:cubicBezTo>
                      <a:pt x="0" y="57150"/>
                      <a:pt x="2540" y="45720"/>
                      <a:pt x="8890" y="34290"/>
                    </a:cubicBezTo>
                    <a:cubicBezTo>
                      <a:pt x="15240" y="22860"/>
                      <a:pt x="24130" y="15240"/>
                      <a:pt x="34290" y="8890"/>
                    </a:cubicBezTo>
                    <a:cubicBezTo>
                      <a:pt x="45720" y="2540"/>
                      <a:pt x="57150" y="0"/>
                      <a:pt x="71120" y="0"/>
                    </a:cubicBezTo>
                    <a:cubicBezTo>
                      <a:pt x="85090" y="0"/>
                      <a:pt x="96520" y="2540"/>
                      <a:pt x="106680" y="7620"/>
                    </a:cubicBezTo>
                    <a:lnTo>
                      <a:pt x="104140" y="31750"/>
                    </a:lnTo>
                    <a:cubicBezTo>
                      <a:pt x="99060" y="29210"/>
                      <a:pt x="92710" y="26670"/>
                      <a:pt x="87630" y="25400"/>
                    </a:cubicBezTo>
                    <a:cubicBezTo>
                      <a:pt x="82550" y="24130"/>
                      <a:pt x="76200" y="22860"/>
                      <a:pt x="71120" y="22860"/>
                    </a:cubicBezTo>
                    <a:cubicBezTo>
                      <a:pt x="57150" y="22860"/>
                      <a:pt x="45720" y="26670"/>
                      <a:pt x="38100" y="35560"/>
                    </a:cubicBezTo>
                    <a:cubicBezTo>
                      <a:pt x="30480" y="44450"/>
                      <a:pt x="26670" y="55880"/>
                      <a:pt x="26670" y="69850"/>
                    </a:cubicBezTo>
                    <a:cubicBezTo>
                      <a:pt x="26670" y="83820"/>
                      <a:pt x="30480" y="95250"/>
                      <a:pt x="38100" y="104140"/>
                    </a:cubicBezTo>
                    <a:cubicBezTo>
                      <a:pt x="45720" y="113030"/>
                      <a:pt x="55880" y="116840"/>
                      <a:pt x="69850" y="116840"/>
                    </a:cubicBezTo>
                    <a:cubicBezTo>
                      <a:pt x="83820" y="116840"/>
                      <a:pt x="81280" y="116840"/>
                      <a:pt x="86360" y="114300"/>
                    </a:cubicBezTo>
                    <a:cubicBezTo>
                      <a:pt x="91440" y="111760"/>
                      <a:pt x="96520" y="110490"/>
                      <a:pt x="102870" y="107950"/>
                    </a:cubicBezTo>
                    <a:lnTo>
                      <a:pt x="105410" y="132080"/>
                    </a:lnTo>
                    <a:cubicBezTo>
                      <a:pt x="93980" y="137160"/>
                      <a:pt x="81280" y="139700"/>
                      <a:pt x="68580" y="139700"/>
                    </a:cubicBezTo>
                    <a:cubicBezTo>
                      <a:pt x="55880" y="139700"/>
                      <a:pt x="41910" y="137160"/>
                      <a:pt x="31750" y="130810"/>
                    </a:cubicBezTo>
                    <a:close/>
                  </a:path>
                </a:pathLst>
              </a:custGeom>
              <a:solidFill>
                <a:srgbClr val="7F2629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0" name="Freeform 189">
                <a:extLst>
                  <a:ext uri="{FF2B5EF4-FFF2-40B4-BE49-F238E27FC236}">
                    <a16:creationId xmlns:a16="http://schemas.microsoft.com/office/drawing/2014/main" id="{49359FB8-03D4-695C-D9E3-68E7B378C968}"/>
                  </a:ext>
                </a:extLst>
              </p:cNvPr>
              <p:cNvSpPr/>
              <p:nvPr/>
            </p:nvSpPr>
            <p:spPr>
              <a:xfrm>
                <a:off x="5177790" y="5367020"/>
                <a:ext cx="137159" cy="144779"/>
              </a:xfrm>
              <a:custGeom>
                <a:avLst/>
                <a:gdLst>
                  <a:gd name="connsiteX0" fmla="*/ 33020 w 137159"/>
                  <a:gd name="connsiteY0" fmla="*/ 135890 h 144779"/>
                  <a:gd name="connsiteX1" fmla="*/ 8890 w 137159"/>
                  <a:gd name="connsiteY1" fmla="*/ 110490 h 144779"/>
                  <a:gd name="connsiteX2" fmla="*/ 0 w 137159"/>
                  <a:gd name="connsiteY2" fmla="*/ 72390 h 144779"/>
                  <a:gd name="connsiteX3" fmla="*/ 8890 w 137159"/>
                  <a:gd name="connsiteY3" fmla="*/ 34290 h 144779"/>
                  <a:gd name="connsiteX4" fmla="*/ 33020 w 137159"/>
                  <a:gd name="connsiteY4" fmla="*/ 8890 h 144779"/>
                  <a:gd name="connsiteX5" fmla="*/ 68580 w 137159"/>
                  <a:gd name="connsiteY5" fmla="*/ 0 h 144779"/>
                  <a:gd name="connsiteX6" fmla="*/ 104140 w 137159"/>
                  <a:gd name="connsiteY6" fmla="*/ 8890 h 144779"/>
                  <a:gd name="connsiteX7" fmla="*/ 128270 w 137159"/>
                  <a:gd name="connsiteY7" fmla="*/ 34290 h 144779"/>
                  <a:gd name="connsiteX8" fmla="*/ 137160 w 137159"/>
                  <a:gd name="connsiteY8" fmla="*/ 72390 h 144779"/>
                  <a:gd name="connsiteX9" fmla="*/ 128270 w 137159"/>
                  <a:gd name="connsiteY9" fmla="*/ 110490 h 144779"/>
                  <a:gd name="connsiteX10" fmla="*/ 104140 w 137159"/>
                  <a:gd name="connsiteY10" fmla="*/ 135890 h 144779"/>
                  <a:gd name="connsiteX11" fmla="*/ 68580 w 137159"/>
                  <a:gd name="connsiteY11" fmla="*/ 144780 h 144779"/>
                  <a:gd name="connsiteX12" fmla="*/ 33020 w 137159"/>
                  <a:gd name="connsiteY12" fmla="*/ 135890 h 144779"/>
                  <a:gd name="connsiteX13" fmla="*/ 99060 w 137159"/>
                  <a:gd name="connsiteY13" fmla="*/ 106680 h 144779"/>
                  <a:gd name="connsiteX14" fmla="*/ 109220 w 137159"/>
                  <a:gd name="connsiteY14" fmla="*/ 72390 h 144779"/>
                  <a:gd name="connsiteX15" fmla="*/ 99060 w 137159"/>
                  <a:gd name="connsiteY15" fmla="*/ 38100 h 144779"/>
                  <a:gd name="connsiteX16" fmla="*/ 68580 w 137159"/>
                  <a:gd name="connsiteY16" fmla="*/ 25400 h 144779"/>
                  <a:gd name="connsiteX17" fmla="*/ 38100 w 137159"/>
                  <a:gd name="connsiteY17" fmla="*/ 38100 h 144779"/>
                  <a:gd name="connsiteX18" fmla="*/ 27940 w 137159"/>
                  <a:gd name="connsiteY18" fmla="*/ 72390 h 144779"/>
                  <a:gd name="connsiteX19" fmla="*/ 38100 w 137159"/>
                  <a:gd name="connsiteY19" fmla="*/ 106680 h 144779"/>
                  <a:gd name="connsiteX20" fmla="*/ 68580 w 137159"/>
                  <a:gd name="connsiteY20" fmla="*/ 119380 h 144779"/>
                  <a:gd name="connsiteX21" fmla="*/ 99060 w 137159"/>
                  <a:gd name="connsiteY21" fmla="*/ 106680 h 144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37159" h="144779">
                    <a:moveTo>
                      <a:pt x="33020" y="135890"/>
                    </a:moveTo>
                    <a:cubicBezTo>
                      <a:pt x="22860" y="129540"/>
                      <a:pt x="13970" y="121920"/>
                      <a:pt x="8890" y="110490"/>
                    </a:cubicBezTo>
                    <a:cubicBezTo>
                      <a:pt x="3810" y="99060"/>
                      <a:pt x="0" y="87630"/>
                      <a:pt x="0" y="72390"/>
                    </a:cubicBezTo>
                    <a:cubicBezTo>
                      <a:pt x="0" y="57150"/>
                      <a:pt x="2540" y="45720"/>
                      <a:pt x="8890" y="34290"/>
                    </a:cubicBezTo>
                    <a:cubicBezTo>
                      <a:pt x="15240" y="22860"/>
                      <a:pt x="22860" y="15240"/>
                      <a:pt x="33020" y="8890"/>
                    </a:cubicBezTo>
                    <a:cubicBezTo>
                      <a:pt x="43180" y="2540"/>
                      <a:pt x="54610" y="0"/>
                      <a:pt x="68580" y="0"/>
                    </a:cubicBezTo>
                    <a:cubicBezTo>
                      <a:pt x="82550" y="0"/>
                      <a:pt x="92710" y="2540"/>
                      <a:pt x="104140" y="8890"/>
                    </a:cubicBezTo>
                    <a:cubicBezTo>
                      <a:pt x="114300" y="15240"/>
                      <a:pt x="123190" y="22860"/>
                      <a:pt x="128270" y="34290"/>
                    </a:cubicBezTo>
                    <a:cubicBezTo>
                      <a:pt x="133350" y="45720"/>
                      <a:pt x="137160" y="57150"/>
                      <a:pt x="137160" y="72390"/>
                    </a:cubicBezTo>
                    <a:cubicBezTo>
                      <a:pt x="137160" y="87630"/>
                      <a:pt x="134620" y="99060"/>
                      <a:pt x="128270" y="110490"/>
                    </a:cubicBezTo>
                    <a:cubicBezTo>
                      <a:pt x="121920" y="121920"/>
                      <a:pt x="114300" y="129540"/>
                      <a:pt x="104140" y="135890"/>
                    </a:cubicBezTo>
                    <a:cubicBezTo>
                      <a:pt x="93980" y="142240"/>
                      <a:pt x="82550" y="144780"/>
                      <a:pt x="68580" y="144780"/>
                    </a:cubicBezTo>
                    <a:cubicBezTo>
                      <a:pt x="54610" y="144780"/>
                      <a:pt x="44450" y="142240"/>
                      <a:pt x="33020" y="135890"/>
                    </a:cubicBezTo>
                    <a:close/>
                    <a:moveTo>
                      <a:pt x="99060" y="106680"/>
                    </a:moveTo>
                    <a:cubicBezTo>
                      <a:pt x="106680" y="97790"/>
                      <a:pt x="109220" y="86360"/>
                      <a:pt x="109220" y="72390"/>
                    </a:cubicBezTo>
                    <a:cubicBezTo>
                      <a:pt x="109220" y="58420"/>
                      <a:pt x="105410" y="46990"/>
                      <a:pt x="99060" y="38100"/>
                    </a:cubicBezTo>
                    <a:cubicBezTo>
                      <a:pt x="91440" y="29210"/>
                      <a:pt x="81280" y="25400"/>
                      <a:pt x="68580" y="25400"/>
                    </a:cubicBezTo>
                    <a:cubicBezTo>
                      <a:pt x="55880" y="25400"/>
                      <a:pt x="44450" y="29210"/>
                      <a:pt x="38100" y="38100"/>
                    </a:cubicBezTo>
                    <a:cubicBezTo>
                      <a:pt x="30480" y="46990"/>
                      <a:pt x="27940" y="58420"/>
                      <a:pt x="27940" y="72390"/>
                    </a:cubicBezTo>
                    <a:cubicBezTo>
                      <a:pt x="27940" y="86360"/>
                      <a:pt x="31750" y="97790"/>
                      <a:pt x="38100" y="106680"/>
                    </a:cubicBezTo>
                    <a:cubicBezTo>
                      <a:pt x="45720" y="115570"/>
                      <a:pt x="55880" y="119380"/>
                      <a:pt x="68580" y="119380"/>
                    </a:cubicBezTo>
                    <a:cubicBezTo>
                      <a:pt x="81280" y="119380"/>
                      <a:pt x="92710" y="115570"/>
                      <a:pt x="99060" y="106680"/>
                    </a:cubicBezTo>
                    <a:close/>
                  </a:path>
                </a:pathLst>
              </a:custGeom>
              <a:solidFill>
                <a:srgbClr val="7F2629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" name="Freeform 190">
                <a:extLst>
                  <a:ext uri="{FF2B5EF4-FFF2-40B4-BE49-F238E27FC236}">
                    <a16:creationId xmlns:a16="http://schemas.microsoft.com/office/drawing/2014/main" id="{D2AD58FD-827A-AD9A-7664-524DD5443F19}"/>
                  </a:ext>
                </a:extLst>
              </p:cNvPr>
              <p:cNvSpPr/>
              <p:nvPr/>
            </p:nvSpPr>
            <p:spPr>
              <a:xfrm>
                <a:off x="5375909" y="5369559"/>
                <a:ext cx="99060" cy="138430"/>
              </a:xfrm>
              <a:custGeom>
                <a:avLst/>
                <a:gdLst>
                  <a:gd name="connsiteX0" fmla="*/ 0 w 99060"/>
                  <a:gd name="connsiteY0" fmla="*/ 0 h 138430"/>
                  <a:gd name="connsiteX1" fmla="*/ 49530 w 99060"/>
                  <a:gd name="connsiteY1" fmla="*/ 0 h 138430"/>
                  <a:gd name="connsiteX2" fmla="*/ 99060 w 99060"/>
                  <a:gd name="connsiteY2" fmla="*/ 44450 h 138430"/>
                  <a:gd name="connsiteX3" fmla="*/ 86360 w 99060"/>
                  <a:gd name="connsiteY3" fmla="*/ 78740 h 138430"/>
                  <a:gd name="connsiteX4" fmla="*/ 50800 w 99060"/>
                  <a:gd name="connsiteY4" fmla="*/ 90170 h 138430"/>
                  <a:gd name="connsiteX5" fmla="*/ 26670 w 99060"/>
                  <a:gd name="connsiteY5" fmla="*/ 90170 h 138430"/>
                  <a:gd name="connsiteX6" fmla="*/ 26670 w 99060"/>
                  <a:gd name="connsiteY6" fmla="*/ 138430 h 138430"/>
                  <a:gd name="connsiteX7" fmla="*/ 1270 w 99060"/>
                  <a:gd name="connsiteY7" fmla="*/ 138430 h 138430"/>
                  <a:gd name="connsiteX8" fmla="*/ 1270 w 99060"/>
                  <a:gd name="connsiteY8" fmla="*/ 0 h 138430"/>
                  <a:gd name="connsiteX9" fmla="*/ 46990 w 99060"/>
                  <a:gd name="connsiteY9" fmla="*/ 69850 h 138430"/>
                  <a:gd name="connsiteX10" fmla="*/ 66040 w 99060"/>
                  <a:gd name="connsiteY10" fmla="*/ 63500 h 138430"/>
                  <a:gd name="connsiteX11" fmla="*/ 72390 w 99060"/>
                  <a:gd name="connsiteY11" fmla="*/ 45720 h 138430"/>
                  <a:gd name="connsiteX12" fmla="*/ 66040 w 99060"/>
                  <a:gd name="connsiteY12" fmla="*/ 27940 h 138430"/>
                  <a:gd name="connsiteX13" fmla="*/ 45720 w 99060"/>
                  <a:gd name="connsiteY13" fmla="*/ 21590 h 138430"/>
                  <a:gd name="connsiteX14" fmla="*/ 25400 w 99060"/>
                  <a:gd name="connsiteY14" fmla="*/ 21590 h 138430"/>
                  <a:gd name="connsiteX15" fmla="*/ 25400 w 99060"/>
                  <a:gd name="connsiteY15" fmla="*/ 69850 h 138430"/>
                  <a:gd name="connsiteX16" fmla="*/ 46990 w 99060"/>
                  <a:gd name="connsiteY16" fmla="*/ 69850 h 13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9060" h="138430">
                    <a:moveTo>
                      <a:pt x="0" y="0"/>
                    </a:moveTo>
                    <a:lnTo>
                      <a:pt x="49530" y="0"/>
                    </a:lnTo>
                    <a:cubicBezTo>
                      <a:pt x="82550" y="0"/>
                      <a:pt x="99060" y="15240"/>
                      <a:pt x="99060" y="44450"/>
                    </a:cubicBezTo>
                    <a:cubicBezTo>
                      <a:pt x="99060" y="73660"/>
                      <a:pt x="95250" y="71120"/>
                      <a:pt x="86360" y="78740"/>
                    </a:cubicBezTo>
                    <a:cubicBezTo>
                      <a:pt x="77470" y="86360"/>
                      <a:pt x="66040" y="90170"/>
                      <a:pt x="50800" y="90170"/>
                    </a:cubicBezTo>
                    <a:lnTo>
                      <a:pt x="26670" y="90170"/>
                    </a:lnTo>
                    <a:lnTo>
                      <a:pt x="26670" y="138430"/>
                    </a:lnTo>
                    <a:lnTo>
                      <a:pt x="1270" y="138430"/>
                    </a:lnTo>
                    <a:lnTo>
                      <a:pt x="1270" y="0"/>
                    </a:lnTo>
                    <a:close/>
                    <a:moveTo>
                      <a:pt x="46990" y="69850"/>
                    </a:moveTo>
                    <a:cubicBezTo>
                      <a:pt x="55880" y="69850"/>
                      <a:pt x="62230" y="67310"/>
                      <a:pt x="66040" y="63500"/>
                    </a:cubicBezTo>
                    <a:cubicBezTo>
                      <a:pt x="69850" y="59690"/>
                      <a:pt x="72390" y="53340"/>
                      <a:pt x="72390" y="45720"/>
                    </a:cubicBezTo>
                    <a:cubicBezTo>
                      <a:pt x="72390" y="38100"/>
                      <a:pt x="69850" y="31750"/>
                      <a:pt x="66040" y="27940"/>
                    </a:cubicBezTo>
                    <a:cubicBezTo>
                      <a:pt x="62230" y="24130"/>
                      <a:pt x="54610" y="21590"/>
                      <a:pt x="45720" y="21590"/>
                    </a:cubicBezTo>
                    <a:lnTo>
                      <a:pt x="25400" y="21590"/>
                    </a:lnTo>
                    <a:lnTo>
                      <a:pt x="25400" y="69850"/>
                    </a:lnTo>
                    <a:lnTo>
                      <a:pt x="46990" y="69850"/>
                    </a:lnTo>
                    <a:close/>
                  </a:path>
                </a:pathLst>
              </a:custGeom>
              <a:solidFill>
                <a:srgbClr val="7F2629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22ADBEE8-CF1E-CDC5-B3FE-E313C3E25093}"/>
                  </a:ext>
                </a:extLst>
              </p:cNvPr>
              <p:cNvSpPr/>
              <p:nvPr/>
            </p:nvSpPr>
            <p:spPr>
              <a:xfrm>
                <a:off x="5533390" y="5369559"/>
                <a:ext cx="99059" cy="138430"/>
              </a:xfrm>
              <a:custGeom>
                <a:avLst/>
                <a:gdLst>
                  <a:gd name="connsiteX0" fmla="*/ 0 w 99059"/>
                  <a:gd name="connsiteY0" fmla="*/ 0 h 138430"/>
                  <a:gd name="connsiteX1" fmla="*/ 49530 w 99059"/>
                  <a:gd name="connsiteY1" fmla="*/ 0 h 138430"/>
                  <a:gd name="connsiteX2" fmla="*/ 99060 w 99059"/>
                  <a:gd name="connsiteY2" fmla="*/ 44450 h 138430"/>
                  <a:gd name="connsiteX3" fmla="*/ 86360 w 99059"/>
                  <a:gd name="connsiteY3" fmla="*/ 78740 h 138430"/>
                  <a:gd name="connsiteX4" fmla="*/ 50800 w 99059"/>
                  <a:gd name="connsiteY4" fmla="*/ 90170 h 138430"/>
                  <a:gd name="connsiteX5" fmla="*/ 26670 w 99059"/>
                  <a:gd name="connsiteY5" fmla="*/ 90170 h 138430"/>
                  <a:gd name="connsiteX6" fmla="*/ 26670 w 99059"/>
                  <a:gd name="connsiteY6" fmla="*/ 138430 h 138430"/>
                  <a:gd name="connsiteX7" fmla="*/ 1270 w 99059"/>
                  <a:gd name="connsiteY7" fmla="*/ 138430 h 138430"/>
                  <a:gd name="connsiteX8" fmla="*/ 1270 w 99059"/>
                  <a:gd name="connsiteY8" fmla="*/ 0 h 138430"/>
                  <a:gd name="connsiteX9" fmla="*/ 46990 w 99059"/>
                  <a:gd name="connsiteY9" fmla="*/ 69850 h 138430"/>
                  <a:gd name="connsiteX10" fmla="*/ 66040 w 99059"/>
                  <a:gd name="connsiteY10" fmla="*/ 63500 h 138430"/>
                  <a:gd name="connsiteX11" fmla="*/ 72390 w 99059"/>
                  <a:gd name="connsiteY11" fmla="*/ 45720 h 138430"/>
                  <a:gd name="connsiteX12" fmla="*/ 66040 w 99059"/>
                  <a:gd name="connsiteY12" fmla="*/ 27940 h 138430"/>
                  <a:gd name="connsiteX13" fmla="*/ 45720 w 99059"/>
                  <a:gd name="connsiteY13" fmla="*/ 21590 h 138430"/>
                  <a:gd name="connsiteX14" fmla="*/ 25400 w 99059"/>
                  <a:gd name="connsiteY14" fmla="*/ 21590 h 138430"/>
                  <a:gd name="connsiteX15" fmla="*/ 25400 w 99059"/>
                  <a:gd name="connsiteY15" fmla="*/ 69850 h 138430"/>
                  <a:gd name="connsiteX16" fmla="*/ 46990 w 99059"/>
                  <a:gd name="connsiteY16" fmla="*/ 69850 h 13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9059" h="138430">
                    <a:moveTo>
                      <a:pt x="0" y="0"/>
                    </a:moveTo>
                    <a:lnTo>
                      <a:pt x="49530" y="0"/>
                    </a:lnTo>
                    <a:cubicBezTo>
                      <a:pt x="82550" y="0"/>
                      <a:pt x="99060" y="15240"/>
                      <a:pt x="99060" y="44450"/>
                    </a:cubicBezTo>
                    <a:cubicBezTo>
                      <a:pt x="99060" y="73660"/>
                      <a:pt x="95250" y="71120"/>
                      <a:pt x="86360" y="78740"/>
                    </a:cubicBezTo>
                    <a:cubicBezTo>
                      <a:pt x="77470" y="86360"/>
                      <a:pt x="66040" y="90170"/>
                      <a:pt x="50800" y="90170"/>
                    </a:cubicBezTo>
                    <a:lnTo>
                      <a:pt x="26670" y="90170"/>
                    </a:lnTo>
                    <a:lnTo>
                      <a:pt x="26670" y="138430"/>
                    </a:lnTo>
                    <a:lnTo>
                      <a:pt x="1270" y="138430"/>
                    </a:lnTo>
                    <a:lnTo>
                      <a:pt x="1270" y="0"/>
                    </a:lnTo>
                    <a:close/>
                    <a:moveTo>
                      <a:pt x="46990" y="69850"/>
                    </a:moveTo>
                    <a:cubicBezTo>
                      <a:pt x="55880" y="69850"/>
                      <a:pt x="62230" y="67310"/>
                      <a:pt x="66040" y="63500"/>
                    </a:cubicBezTo>
                    <a:cubicBezTo>
                      <a:pt x="69850" y="59690"/>
                      <a:pt x="72390" y="53340"/>
                      <a:pt x="72390" y="45720"/>
                    </a:cubicBezTo>
                    <a:cubicBezTo>
                      <a:pt x="72390" y="38100"/>
                      <a:pt x="69850" y="31750"/>
                      <a:pt x="66040" y="27940"/>
                    </a:cubicBezTo>
                    <a:cubicBezTo>
                      <a:pt x="62230" y="24130"/>
                      <a:pt x="54610" y="21590"/>
                      <a:pt x="45720" y="21590"/>
                    </a:cubicBezTo>
                    <a:lnTo>
                      <a:pt x="25400" y="21590"/>
                    </a:lnTo>
                    <a:lnTo>
                      <a:pt x="25400" y="69850"/>
                    </a:lnTo>
                    <a:lnTo>
                      <a:pt x="46990" y="69850"/>
                    </a:lnTo>
                    <a:close/>
                  </a:path>
                </a:pathLst>
              </a:custGeom>
              <a:solidFill>
                <a:srgbClr val="7F2629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3" name="Freeform 192">
                <a:extLst>
                  <a:ext uri="{FF2B5EF4-FFF2-40B4-BE49-F238E27FC236}">
                    <a16:creationId xmlns:a16="http://schemas.microsoft.com/office/drawing/2014/main" id="{C178885E-F147-2054-A51E-415986A038E0}"/>
                  </a:ext>
                </a:extLst>
              </p:cNvPr>
              <p:cNvSpPr/>
              <p:nvPr/>
            </p:nvSpPr>
            <p:spPr>
              <a:xfrm>
                <a:off x="5681979" y="5367020"/>
                <a:ext cx="137160" cy="144779"/>
              </a:xfrm>
              <a:custGeom>
                <a:avLst/>
                <a:gdLst>
                  <a:gd name="connsiteX0" fmla="*/ 33020 w 137160"/>
                  <a:gd name="connsiteY0" fmla="*/ 135890 h 144779"/>
                  <a:gd name="connsiteX1" fmla="*/ 8890 w 137160"/>
                  <a:gd name="connsiteY1" fmla="*/ 110490 h 144779"/>
                  <a:gd name="connsiteX2" fmla="*/ 0 w 137160"/>
                  <a:gd name="connsiteY2" fmla="*/ 72390 h 144779"/>
                  <a:gd name="connsiteX3" fmla="*/ 8890 w 137160"/>
                  <a:gd name="connsiteY3" fmla="*/ 34290 h 144779"/>
                  <a:gd name="connsiteX4" fmla="*/ 33020 w 137160"/>
                  <a:gd name="connsiteY4" fmla="*/ 8890 h 144779"/>
                  <a:gd name="connsiteX5" fmla="*/ 68580 w 137160"/>
                  <a:gd name="connsiteY5" fmla="*/ 0 h 144779"/>
                  <a:gd name="connsiteX6" fmla="*/ 104140 w 137160"/>
                  <a:gd name="connsiteY6" fmla="*/ 8890 h 144779"/>
                  <a:gd name="connsiteX7" fmla="*/ 128270 w 137160"/>
                  <a:gd name="connsiteY7" fmla="*/ 34290 h 144779"/>
                  <a:gd name="connsiteX8" fmla="*/ 137160 w 137160"/>
                  <a:gd name="connsiteY8" fmla="*/ 72390 h 144779"/>
                  <a:gd name="connsiteX9" fmla="*/ 128270 w 137160"/>
                  <a:gd name="connsiteY9" fmla="*/ 110490 h 144779"/>
                  <a:gd name="connsiteX10" fmla="*/ 104140 w 137160"/>
                  <a:gd name="connsiteY10" fmla="*/ 135890 h 144779"/>
                  <a:gd name="connsiteX11" fmla="*/ 68580 w 137160"/>
                  <a:gd name="connsiteY11" fmla="*/ 144780 h 144779"/>
                  <a:gd name="connsiteX12" fmla="*/ 33020 w 137160"/>
                  <a:gd name="connsiteY12" fmla="*/ 135890 h 144779"/>
                  <a:gd name="connsiteX13" fmla="*/ 99060 w 137160"/>
                  <a:gd name="connsiteY13" fmla="*/ 106680 h 144779"/>
                  <a:gd name="connsiteX14" fmla="*/ 109220 w 137160"/>
                  <a:gd name="connsiteY14" fmla="*/ 72390 h 144779"/>
                  <a:gd name="connsiteX15" fmla="*/ 99060 w 137160"/>
                  <a:gd name="connsiteY15" fmla="*/ 38100 h 144779"/>
                  <a:gd name="connsiteX16" fmla="*/ 68580 w 137160"/>
                  <a:gd name="connsiteY16" fmla="*/ 25400 h 144779"/>
                  <a:gd name="connsiteX17" fmla="*/ 38100 w 137160"/>
                  <a:gd name="connsiteY17" fmla="*/ 38100 h 144779"/>
                  <a:gd name="connsiteX18" fmla="*/ 27940 w 137160"/>
                  <a:gd name="connsiteY18" fmla="*/ 72390 h 144779"/>
                  <a:gd name="connsiteX19" fmla="*/ 38100 w 137160"/>
                  <a:gd name="connsiteY19" fmla="*/ 106680 h 144779"/>
                  <a:gd name="connsiteX20" fmla="*/ 68580 w 137160"/>
                  <a:gd name="connsiteY20" fmla="*/ 119380 h 144779"/>
                  <a:gd name="connsiteX21" fmla="*/ 99060 w 137160"/>
                  <a:gd name="connsiteY21" fmla="*/ 106680 h 144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37160" h="144779">
                    <a:moveTo>
                      <a:pt x="33020" y="135890"/>
                    </a:moveTo>
                    <a:cubicBezTo>
                      <a:pt x="22860" y="129540"/>
                      <a:pt x="13970" y="121920"/>
                      <a:pt x="8890" y="110490"/>
                    </a:cubicBezTo>
                    <a:cubicBezTo>
                      <a:pt x="3810" y="99060"/>
                      <a:pt x="0" y="87630"/>
                      <a:pt x="0" y="72390"/>
                    </a:cubicBezTo>
                    <a:cubicBezTo>
                      <a:pt x="0" y="57150"/>
                      <a:pt x="2540" y="45720"/>
                      <a:pt x="8890" y="34290"/>
                    </a:cubicBezTo>
                    <a:cubicBezTo>
                      <a:pt x="15240" y="22860"/>
                      <a:pt x="22860" y="15240"/>
                      <a:pt x="33020" y="8890"/>
                    </a:cubicBezTo>
                    <a:cubicBezTo>
                      <a:pt x="43180" y="2540"/>
                      <a:pt x="54610" y="0"/>
                      <a:pt x="68580" y="0"/>
                    </a:cubicBezTo>
                    <a:cubicBezTo>
                      <a:pt x="82550" y="0"/>
                      <a:pt x="92710" y="2540"/>
                      <a:pt x="104140" y="8890"/>
                    </a:cubicBezTo>
                    <a:cubicBezTo>
                      <a:pt x="114300" y="15240"/>
                      <a:pt x="123190" y="22860"/>
                      <a:pt x="128270" y="34290"/>
                    </a:cubicBezTo>
                    <a:cubicBezTo>
                      <a:pt x="133350" y="45720"/>
                      <a:pt x="137160" y="57150"/>
                      <a:pt x="137160" y="72390"/>
                    </a:cubicBezTo>
                    <a:cubicBezTo>
                      <a:pt x="137160" y="87630"/>
                      <a:pt x="134620" y="99060"/>
                      <a:pt x="128270" y="110490"/>
                    </a:cubicBezTo>
                    <a:cubicBezTo>
                      <a:pt x="121920" y="121920"/>
                      <a:pt x="114300" y="129540"/>
                      <a:pt x="104140" y="135890"/>
                    </a:cubicBezTo>
                    <a:cubicBezTo>
                      <a:pt x="93980" y="142240"/>
                      <a:pt x="82550" y="144780"/>
                      <a:pt x="68580" y="144780"/>
                    </a:cubicBezTo>
                    <a:cubicBezTo>
                      <a:pt x="54610" y="144780"/>
                      <a:pt x="44450" y="142240"/>
                      <a:pt x="33020" y="135890"/>
                    </a:cubicBezTo>
                    <a:close/>
                    <a:moveTo>
                      <a:pt x="99060" y="106680"/>
                    </a:moveTo>
                    <a:cubicBezTo>
                      <a:pt x="106680" y="97790"/>
                      <a:pt x="109220" y="86360"/>
                      <a:pt x="109220" y="72390"/>
                    </a:cubicBezTo>
                    <a:cubicBezTo>
                      <a:pt x="109220" y="58420"/>
                      <a:pt x="105410" y="46990"/>
                      <a:pt x="99060" y="38100"/>
                    </a:cubicBezTo>
                    <a:cubicBezTo>
                      <a:pt x="91440" y="29210"/>
                      <a:pt x="81280" y="25400"/>
                      <a:pt x="68580" y="25400"/>
                    </a:cubicBezTo>
                    <a:cubicBezTo>
                      <a:pt x="55880" y="25400"/>
                      <a:pt x="44450" y="29210"/>
                      <a:pt x="38100" y="38100"/>
                    </a:cubicBezTo>
                    <a:cubicBezTo>
                      <a:pt x="30480" y="46990"/>
                      <a:pt x="27940" y="58420"/>
                      <a:pt x="27940" y="72390"/>
                    </a:cubicBezTo>
                    <a:cubicBezTo>
                      <a:pt x="27940" y="86360"/>
                      <a:pt x="31750" y="97790"/>
                      <a:pt x="38100" y="106680"/>
                    </a:cubicBezTo>
                    <a:cubicBezTo>
                      <a:pt x="45720" y="115570"/>
                      <a:pt x="55880" y="119380"/>
                      <a:pt x="68580" y="119380"/>
                    </a:cubicBezTo>
                    <a:cubicBezTo>
                      <a:pt x="81280" y="119380"/>
                      <a:pt x="92710" y="115570"/>
                      <a:pt x="99060" y="106680"/>
                    </a:cubicBezTo>
                    <a:close/>
                  </a:path>
                </a:pathLst>
              </a:custGeom>
              <a:solidFill>
                <a:srgbClr val="7F2629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4" name="Freeform 193">
                <a:extLst>
                  <a:ext uri="{FF2B5EF4-FFF2-40B4-BE49-F238E27FC236}">
                    <a16:creationId xmlns:a16="http://schemas.microsoft.com/office/drawing/2014/main" id="{683A7A26-7A3A-004F-F437-90EF1DB777E5}"/>
                  </a:ext>
                </a:extLst>
              </p:cNvPr>
              <p:cNvSpPr/>
              <p:nvPr/>
            </p:nvSpPr>
            <p:spPr>
              <a:xfrm>
                <a:off x="5880100" y="5369559"/>
                <a:ext cx="105409" cy="139700"/>
              </a:xfrm>
              <a:custGeom>
                <a:avLst/>
                <a:gdLst>
                  <a:gd name="connsiteX0" fmla="*/ 0 w 105409"/>
                  <a:gd name="connsiteY0" fmla="*/ 0 h 139700"/>
                  <a:gd name="connsiteX1" fmla="*/ 50800 w 105409"/>
                  <a:gd name="connsiteY1" fmla="*/ 0 h 139700"/>
                  <a:gd name="connsiteX2" fmla="*/ 85090 w 105409"/>
                  <a:gd name="connsiteY2" fmla="*/ 10160 h 139700"/>
                  <a:gd name="connsiteX3" fmla="*/ 97790 w 105409"/>
                  <a:gd name="connsiteY3" fmla="*/ 41910 h 139700"/>
                  <a:gd name="connsiteX4" fmla="*/ 91440 w 105409"/>
                  <a:gd name="connsiteY4" fmla="*/ 66040 h 139700"/>
                  <a:gd name="connsiteX5" fmla="*/ 73660 w 105409"/>
                  <a:gd name="connsiteY5" fmla="*/ 81280 h 139700"/>
                  <a:gd name="connsiteX6" fmla="*/ 105410 w 105409"/>
                  <a:gd name="connsiteY6" fmla="*/ 139700 h 139700"/>
                  <a:gd name="connsiteX7" fmla="*/ 77470 w 105409"/>
                  <a:gd name="connsiteY7" fmla="*/ 139700 h 139700"/>
                  <a:gd name="connsiteX8" fmla="*/ 50800 w 105409"/>
                  <a:gd name="connsiteY8" fmla="*/ 88900 h 139700"/>
                  <a:gd name="connsiteX9" fmla="*/ 25400 w 105409"/>
                  <a:gd name="connsiteY9" fmla="*/ 88900 h 139700"/>
                  <a:gd name="connsiteX10" fmla="*/ 25400 w 105409"/>
                  <a:gd name="connsiteY10" fmla="*/ 139700 h 139700"/>
                  <a:gd name="connsiteX11" fmla="*/ 0 w 105409"/>
                  <a:gd name="connsiteY11" fmla="*/ 139700 h 139700"/>
                  <a:gd name="connsiteX12" fmla="*/ 0 w 105409"/>
                  <a:gd name="connsiteY12" fmla="*/ 1270 h 139700"/>
                  <a:gd name="connsiteX13" fmla="*/ 44450 w 105409"/>
                  <a:gd name="connsiteY13" fmla="*/ 66040 h 139700"/>
                  <a:gd name="connsiteX14" fmla="*/ 72390 w 105409"/>
                  <a:gd name="connsiteY14" fmla="*/ 43180 h 139700"/>
                  <a:gd name="connsiteX15" fmla="*/ 66040 w 105409"/>
                  <a:gd name="connsiteY15" fmla="*/ 26670 h 139700"/>
                  <a:gd name="connsiteX16" fmla="*/ 45720 w 105409"/>
                  <a:gd name="connsiteY16" fmla="*/ 21590 h 139700"/>
                  <a:gd name="connsiteX17" fmla="*/ 26670 w 105409"/>
                  <a:gd name="connsiteY17" fmla="*/ 21590 h 139700"/>
                  <a:gd name="connsiteX18" fmla="*/ 26670 w 105409"/>
                  <a:gd name="connsiteY18" fmla="*/ 66040 h 139700"/>
                  <a:gd name="connsiteX19" fmla="*/ 45720 w 105409"/>
                  <a:gd name="connsiteY19" fmla="*/ 66040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05409" h="139700">
                    <a:moveTo>
                      <a:pt x="0" y="0"/>
                    </a:moveTo>
                    <a:lnTo>
                      <a:pt x="50800" y="0"/>
                    </a:lnTo>
                    <a:cubicBezTo>
                      <a:pt x="66040" y="0"/>
                      <a:pt x="77470" y="3810"/>
                      <a:pt x="85090" y="10160"/>
                    </a:cubicBezTo>
                    <a:cubicBezTo>
                      <a:pt x="93980" y="17780"/>
                      <a:pt x="97790" y="27940"/>
                      <a:pt x="97790" y="41910"/>
                    </a:cubicBezTo>
                    <a:cubicBezTo>
                      <a:pt x="97790" y="55880"/>
                      <a:pt x="95250" y="59690"/>
                      <a:pt x="91440" y="66040"/>
                    </a:cubicBezTo>
                    <a:cubicBezTo>
                      <a:pt x="87630" y="72390"/>
                      <a:pt x="81280" y="77470"/>
                      <a:pt x="73660" y="81280"/>
                    </a:cubicBezTo>
                    <a:lnTo>
                      <a:pt x="105410" y="139700"/>
                    </a:lnTo>
                    <a:lnTo>
                      <a:pt x="77470" y="139700"/>
                    </a:lnTo>
                    <a:lnTo>
                      <a:pt x="50800" y="88900"/>
                    </a:lnTo>
                    <a:lnTo>
                      <a:pt x="25400" y="88900"/>
                    </a:lnTo>
                    <a:lnTo>
                      <a:pt x="25400" y="139700"/>
                    </a:lnTo>
                    <a:lnTo>
                      <a:pt x="0" y="139700"/>
                    </a:lnTo>
                    <a:lnTo>
                      <a:pt x="0" y="1270"/>
                    </a:lnTo>
                    <a:close/>
                    <a:moveTo>
                      <a:pt x="44450" y="66040"/>
                    </a:moveTo>
                    <a:cubicBezTo>
                      <a:pt x="63500" y="66040"/>
                      <a:pt x="72390" y="58420"/>
                      <a:pt x="72390" y="43180"/>
                    </a:cubicBezTo>
                    <a:cubicBezTo>
                      <a:pt x="72390" y="27940"/>
                      <a:pt x="69850" y="30480"/>
                      <a:pt x="66040" y="26670"/>
                    </a:cubicBezTo>
                    <a:cubicBezTo>
                      <a:pt x="62230" y="22860"/>
                      <a:pt x="54610" y="21590"/>
                      <a:pt x="45720" y="21590"/>
                    </a:cubicBezTo>
                    <a:lnTo>
                      <a:pt x="26670" y="21590"/>
                    </a:lnTo>
                    <a:lnTo>
                      <a:pt x="26670" y="66040"/>
                    </a:lnTo>
                    <a:lnTo>
                      <a:pt x="45720" y="66040"/>
                    </a:lnTo>
                    <a:close/>
                  </a:path>
                </a:pathLst>
              </a:custGeom>
              <a:solidFill>
                <a:srgbClr val="7F2629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5" name="Freeform 194">
                <a:extLst>
                  <a:ext uri="{FF2B5EF4-FFF2-40B4-BE49-F238E27FC236}">
                    <a16:creationId xmlns:a16="http://schemas.microsoft.com/office/drawing/2014/main" id="{F4D81542-4117-3BFF-22D2-3CD9CB7A0795}"/>
                  </a:ext>
                </a:extLst>
              </p:cNvPr>
              <p:cNvSpPr/>
              <p:nvPr/>
            </p:nvSpPr>
            <p:spPr>
              <a:xfrm>
                <a:off x="6029959" y="5370829"/>
                <a:ext cx="104140" cy="138429"/>
              </a:xfrm>
              <a:custGeom>
                <a:avLst/>
                <a:gdLst>
                  <a:gd name="connsiteX0" fmla="*/ 39370 w 104140"/>
                  <a:gd name="connsiteY0" fmla="*/ 24130 h 138429"/>
                  <a:gd name="connsiteX1" fmla="*/ 0 w 104140"/>
                  <a:gd name="connsiteY1" fmla="*/ 24130 h 138429"/>
                  <a:gd name="connsiteX2" fmla="*/ 0 w 104140"/>
                  <a:gd name="connsiteY2" fmla="*/ 0 h 138429"/>
                  <a:gd name="connsiteX3" fmla="*/ 104140 w 104140"/>
                  <a:gd name="connsiteY3" fmla="*/ 0 h 138429"/>
                  <a:gd name="connsiteX4" fmla="*/ 104140 w 104140"/>
                  <a:gd name="connsiteY4" fmla="*/ 24130 h 138429"/>
                  <a:gd name="connsiteX5" fmla="*/ 64770 w 104140"/>
                  <a:gd name="connsiteY5" fmla="*/ 24130 h 138429"/>
                  <a:gd name="connsiteX6" fmla="*/ 64770 w 104140"/>
                  <a:gd name="connsiteY6" fmla="*/ 138430 h 138429"/>
                  <a:gd name="connsiteX7" fmla="*/ 39370 w 104140"/>
                  <a:gd name="connsiteY7" fmla="*/ 138430 h 138429"/>
                  <a:gd name="connsiteX8" fmla="*/ 39370 w 104140"/>
                  <a:gd name="connsiteY8" fmla="*/ 24130 h 138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4140" h="138429">
                    <a:moveTo>
                      <a:pt x="39370" y="24130"/>
                    </a:moveTo>
                    <a:lnTo>
                      <a:pt x="0" y="24130"/>
                    </a:lnTo>
                    <a:lnTo>
                      <a:pt x="0" y="0"/>
                    </a:lnTo>
                    <a:lnTo>
                      <a:pt x="104140" y="0"/>
                    </a:lnTo>
                    <a:lnTo>
                      <a:pt x="104140" y="24130"/>
                    </a:lnTo>
                    <a:lnTo>
                      <a:pt x="64770" y="24130"/>
                    </a:lnTo>
                    <a:lnTo>
                      <a:pt x="64770" y="138430"/>
                    </a:lnTo>
                    <a:lnTo>
                      <a:pt x="39370" y="138430"/>
                    </a:lnTo>
                    <a:lnTo>
                      <a:pt x="39370" y="24130"/>
                    </a:lnTo>
                    <a:close/>
                  </a:path>
                </a:pathLst>
              </a:custGeom>
              <a:solidFill>
                <a:srgbClr val="7F2629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4FE88D09-CD13-ECDC-AFAA-440C507FCFAC}"/>
                  </a:ext>
                </a:extLst>
              </p:cNvPr>
              <p:cNvSpPr/>
              <p:nvPr/>
            </p:nvSpPr>
            <p:spPr>
              <a:xfrm>
                <a:off x="6189979" y="5370829"/>
                <a:ext cx="116840" cy="140970"/>
              </a:xfrm>
              <a:custGeom>
                <a:avLst/>
                <a:gdLst>
                  <a:gd name="connsiteX0" fmla="*/ 13970 w 116840"/>
                  <a:gd name="connsiteY0" fmla="*/ 124460 h 140970"/>
                  <a:gd name="connsiteX1" fmla="*/ 0 w 116840"/>
                  <a:gd name="connsiteY1" fmla="*/ 78740 h 140970"/>
                  <a:gd name="connsiteX2" fmla="*/ 0 w 116840"/>
                  <a:gd name="connsiteY2" fmla="*/ 0 h 140970"/>
                  <a:gd name="connsiteX3" fmla="*/ 25400 w 116840"/>
                  <a:gd name="connsiteY3" fmla="*/ 0 h 140970"/>
                  <a:gd name="connsiteX4" fmla="*/ 25400 w 116840"/>
                  <a:gd name="connsiteY4" fmla="*/ 72390 h 140970"/>
                  <a:gd name="connsiteX5" fmla="*/ 27940 w 116840"/>
                  <a:gd name="connsiteY5" fmla="*/ 96520 h 140970"/>
                  <a:gd name="connsiteX6" fmla="*/ 38100 w 116840"/>
                  <a:gd name="connsiteY6" fmla="*/ 111760 h 140970"/>
                  <a:gd name="connsiteX7" fmla="*/ 58420 w 116840"/>
                  <a:gd name="connsiteY7" fmla="*/ 116840 h 140970"/>
                  <a:gd name="connsiteX8" fmla="*/ 78740 w 116840"/>
                  <a:gd name="connsiteY8" fmla="*/ 111760 h 140970"/>
                  <a:gd name="connsiteX9" fmla="*/ 88900 w 116840"/>
                  <a:gd name="connsiteY9" fmla="*/ 96520 h 140970"/>
                  <a:gd name="connsiteX10" fmla="*/ 91440 w 116840"/>
                  <a:gd name="connsiteY10" fmla="*/ 72390 h 140970"/>
                  <a:gd name="connsiteX11" fmla="*/ 91440 w 116840"/>
                  <a:gd name="connsiteY11" fmla="*/ 0 h 140970"/>
                  <a:gd name="connsiteX12" fmla="*/ 116840 w 116840"/>
                  <a:gd name="connsiteY12" fmla="*/ 0 h 140970"/>
                  <a:gd name="connsiteX13" fmla="*/ 116840 w 116840"/>
                  <a:gd name="connsiteY13" fmla="*/ 78740 h 140970"/>
                  <a:gd name="connsiteX14" fmla="*/ 102870 w 116840"/>
                  <a:gd name="connsiteY14" fmla="*/ 124460 h 140970"/>
                  <a:gd name="connsiteX15" fmla="*/ 59690 w 116840"/>
                  <a:gd name="connsiteY15" fmla="*/ 140970 h 140970"/>
                  <a:gd name="connsiteX16" fmla="*/ 16510 w 116840"/>
                  <a:gd name="connsiteY16" fmla="*/ 124460 h 140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6840" h="140970">
                    <a:moveTo>
                      <a:pt x="13970" y="124460"/>
                    </a:moveTo>
                    <a:cubicBezTo>
                      <a:pt x="3810" y="113030"/>
                      <a:pt x="0" y="97790"/>
                      <a:pt x="0" y="78740"/>
                    </a:cubicBezTo>
                    <a:lnTo>
                      <a:pt x="0" y="0"/>
                    </a:lnTo>
                    <a:lnTo>
                      <a:pt x="25400" y="0"/>
                    </a:lnTo>
                    <a:lnTo>
                      <a:pt x="25400" y="72390"/>
                    </a:lnTo>
                    <a:cubicBezTo>
                      <a:pt x="25400" y="82550"/>
                      <a:pt x="25400" y="90170"/>
                      <a:pt x="27940" y="96520"/>
                    </a:cubicBezTo>
                    <a:cubicBezTo>
                      <a:pt x="29210" y="102870"/>
                      <a:pt x="33020" y="107950"/>
                      <a:pt x="38100" y="111760"/>
                    </a:cubicBezTo>
                    <a:cubicBezTo>
                      <a:pt x="43180" y="115570"/>
                      <a:pt x="49530" y="116840"/>
                      <a:pt x="58420" y="116840"/>
                    </a:cubicBezTo>
                    <a:cubicBezTo>
                      <a:pt x="67310" y="116840"/>
                      <a:pt x="73660" y="115570"/>
                      <a:pt x="78740" y="111760"/>
                    </a:cubicBezTo>
                    <a:cubicBezTo>
                      <a:pt x="83820" y="107950"/>
                      <a:pt x="86360" y="102870"/>
                      <a:pt x="88900" y="96520"/>
                    </a:cubicBezTo>
                    <a:cubicBezTo>
                      <a:pt x="90170" y="90170"/>
                      <a:pt x="91440" y="82550"/>
                      <a:pt x="91440" y="72390"/>
                    </a:cubicBezTo>
                    <a:lnTo>
                      <a:pt x="91440" y="0"/>
                    </a:lnTo>
                    <a:lnTo>
                      <a:pt x="116840" y="0"/>
                    </a:lnTo>
                    <a:lnTo>
                      <a:pt x="116840" y="78740"/>
                    </a:lnTo>
                    <a:cubicBezTo>
                      <a:pt x="116840" y="97790"/>
                      <a:pt x="111760" y="113030"/>
                      <a:pt x="102870" y="124460"/>
                    </a:cubicBezTo>
                    <a:cubicBezTo>
                      <a:pt x="92710" y="135890"/>
                      <a:pt x="78740" y="140970"/>
                      <a:pt x="59690" y="140970"/>
                    </a:cubicBezTo>
                    <a:cubicBezTo>
                      <a:pt x="40640" y="140970"/>
                      <a:pt x="26670" y="135890"/>
                      <a:pt x="16510" y="124460"/>
                    </a:cubicBezTo>
                    <a:close/>
                  </a:path>
                </a:pathLst>
              </a:custGeom>
              <a:solidFill>
                <a:srgbClr val="7F2629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7" name="Freeform 196">
                <a:extLst>
                  <a:ext uri="{FF2B5EF4-FFF2-40B4-BE49-F238E27FC236}">
                    <a16:creationId xmlns:a16="http://schemas.microsoft.com/office/drawing/2014/main" id="{10069944-AED0-1EED-231F-B09BFCB930FB}"/>
                  </a:ext>
                </a:extLst>
              </p:cNvPr>
              <p:cNvSpPr/>
              <p:nvPr/>
            </p:nvSpPr>
            <p:spPr>
              <a:xfrm>
                <a:off x="6372859" y="5369559"/>
                <a:ext cx="110490" cy="138430"/>
              </a:xfrm>
              <a:custGeom>
                <a:avLst/>
                <a:gdLst>
                  <a:gd name="connsiteX0" fmla="*/ 0 w 110490"/>
                  <a:gd name="connsiteY0" fmla="*/ 0 h 138430"/>
                  <a:gd name="connsiteX1" fmla="*/ 25400 w 110490"/>
                  <a:gd name="connsiteY1" fmla="*/ 0 h 138430"/>
                  <a:gd name="connsiteX2" fmla="*/ 85090 w 110490"/>
                  <a:gd name="connsiteY2" fmla="*/ 88900 h 138430"/>
                  <a:gd name="connsiteX3" fmla="*/ 85090 w 110490"/>
                  <a:gd name="connsiteY3" fmla="*/ 0 h 138430"/>
                  <a:gd name="connsiteX4" fmla="*/ 110490 w 110490"/>
                  <a:gd name="connsiteY4" fmla="*/ 0 h 138430"/>
                  <a:gd name="connsiteX5" fmla="*/ 110490 w 110490"/>
                  <a:gd name="connsiteY5" fmla="*/ 138430 h 138430"/>
                  <a:gd name="connsiteX6" fmla="*/ 90170 w 110490"/>
                  <a:gd name="connsiteY6" fmla="*/ 138430 h 138430"/>
                  <a:gd name="connsiteX7" fmla="*/ 26670 w 110490"/>
                  <a:gd name="connsiteY7" fmla="*/ 43180 h 138430"/>
                  <a:gd name="connsiteX8" fmla="*/ 26670 w 110490"/>
                  <a:gd name="connsiteY8" fmla="*/ 138430 h 138430"/>
                  <a:gd name="connsiteX9" fmla="*/ 1270 w 110490"/>
                  <a:gd name="connsiteY9" fmla="*/ 138430 h 138430"/>
                  <a:gd name="connsiteX10" fmla="*/ 1270 w 110490"/>
                  <a:gd name="connsiteY10" fmla="*/ 0 h 13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0490" h="138430">
                    <a:moveTo>
                      <a:pt x="0" y="0"/>
                    </a:moveTo>
                    <a:lnTo>
                      <a:pt x="25400" y="0"/>
                    </a:lnTo>
                    <a:lnTo>
                      <a:pt x="85090" y="88900"/>
                    </a:lnTo>
                    <a:lnTo>
                      <a:pt x="85090" y="0"/>
                    </a:lnTo>
                    <a:lnTo>
                      <a:pt x="110490" y="0"/>
                    </a:lnTo>
                    <a:lnTo>
                      <a:pt x="110490" y="138430"/>
                    </a:lnTo>
                    <a:lnTo>
                      <a:pt x="90170" y="138430"/>
                    </a:lnTo>
                    <a:lnTo>
                      <a:pt x="26670" y="43180"/>
                    </a:lnTo>
                    <a:lnTo>
                      <a:pt x="26670" y="138430"/>
                    </a:lnTo>
                    <a:lnTo>
                      <a:pt x="1270" y="138430"/>
                    </a:lnTo>
                    <a:lnTo>
                      <a:pt x="1270" y="0"/>
                    </a:lnTo>
                    <a:close/>
                  </a:path>
                </a:pathLst>
              </a:custGeom>
              <a:solidFill>
                <a:srgbClr val="7F2629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8" name="Freeform 197">
                <a:extLst>
                  <a:ext uri="{FF2B5EF4-FFF2-40B4-BE49-F238E27FC236}">
                    <a16:creationId xmlns:a16="http://schemas.microsoft.com/office/drawing/2014/main" id="{CE5E2777-D1F4-E5DE-0003-35352765BCBE}"/>
                  </a:ext>
                </a:extLst>
              </p:cNvPr>
              <p:cNvSpPr/>
              <p:nvPr/>
            </p:nvSpPr>
            <p:spPr>
              <a:xfrm>
                <a:off x="6551930" y="5369559"/>
                <a:ext cx="25400" cy="138430"/>
              </a:xfrm>
              <a:custGeom>
                <a:avLst/>
                <a:gdLst>
                  <a:gd name="connsiteX0" fmla="*/ 0 w 25400"/>
                  <a:gd name="connsiteY0" fmla="*/ 0 h 138430"/>
                  <a:gd name="connsiteX1" fmla="*/ 25400 w 25400"/>
                  <a:gd name="connsiteY1" fmla="*/ 0 h 138430"/>
                  <a:gd name="connsiteX2" fmla="*/ 25400 w 25400"/>
                  <a:gd name="connsiteY2" fmla="*/ 138430 h 138430"/>
                  <a:gd name="connsiteX3" fmla="*/ 0 w 25400"/>
                  <a:gd name="connsiteY3" fmla="*/ 138430 h 138430"/>
                  <a:gd name="connsiteX4" fmla="*/ 0 w 25400"/>
                  <a:gd name="connsiteY4" fmla="*/ 0 h 13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400" h="138430">
                    <a:moveTo>
                      <a:pt x="0" y="0"/>
                    </a:moveTo>
                    <a:lnTo>
                      <a:pt x="25400" y="0"/>
                    </a:lnTo>
                    <a:lnTo>
                      <a:pt x="25400" y="138430"/>
                    </a:lnTo>
                    <a:lnTo>
                      <a:pt x="0" y="1384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F2629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9" name="Freeform 198">
                <a:extLst>
                  <a:ext uri="{FF2B5EF4-FFF2-40B4-BE49-F238E27FC236}">
                    <a16:creationId xmlns:a16="http://schemas.microsoft.com/office/drawing/2014/main" id="{D5C02A94-D5CA-3938-BFF4-824AA595958F}"/>
                  </a:ext>
                </a:extLst>
              </p:cNvPr>
              <p:cNvSpPr/>
              <p:nvPr/>
            </p:nvSpPr>
            <p:spPr>
              <a:xfrm>
                <a:off x="6634480" y="5370829"/>
                <a:ext cx="104139" cy="138429"/>
              </a:xfrm>
              <a:custGeom>
                <a:avLst/>
                <a:gdLst>
                  <a:gd name="connsiteX0" fmla="*/ 39370 w 104139"/>
                  <a:gd name="connsiteY0" fmla="*/ 24130 h 138429"/>
                  <a:gd name="connsiteX1" fmla="*/ 0 w 104139"/>
                  <a:gd name="connsiteY1" fmla="*/ 24130 h 138429"/>
                  <a:gd name="connsiteX2" fmla="*/ 0 w 104139"/>
                  <a:gd name="connsiteY2" fmla="*/ 0 h 138429"/>
                  <a:gd name="connsiteX3" fmla="*/ 104139 w 104139"/>
                  <a:gd name="connsiteY3" fmla="*/ 0 h 138429"/>
                  <a:gd name="connsiteX4" fmla="*/ 104139 w 104139"/>
                  <a:gd name="connsiteY4" fmla="*/ 24130 h 138429"/>
                  <a:gd name="connsiteX5" fmla="*/ 64770 w 104139"/>
                  <a:gd name="connsiteY5" fmla="*/ 24130 h 138429"/>
                  <a:gd name="connsiteX6" fmla="*/ 64770 w 104139"/>
                  <a:gd name="connsiteY6" fmla="*/ 138430 h 138429"/>
                  <a:gd name="connsiteX7" fmla="*/ 39370 w 104139"/>
                  <a:gd name="connsiteY7" fmla="*/ 138430 h 138429"/>
                  <a:gd name="connsiteX8" fmla="*/ 39370 w 104139"/>
                  <a:gd name="connsiteY8" fmla="*/ 24130 h 138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4139" h="138429">
                    <a:moveTo>
                      <a:pt x="39370" y="24130"/>
                    </a:moveTo>
                    <a:lnTo>
                      <a:pt x="0" y="24130"/>
                    </a:lnTo>
                    <a:lnTo>
                      <a:pt x="0" y="0"/>
                    </a:lnTo>
                    <a:lnTo>
                      <a:pt x="104139" y="0"/>
                    </a:lnTo>
                    <a:lnTo>
                      <a:pt x="104139" y="24130"/>
                    </a:lnTo>
                    <a:lnTo>
                      <a:pt x="64770" y="24130"/>
                    </a:lnTo>
                    <a:lnTo>
                      <a:pt x="64770" y="138430"/>
                    </a:lnTo>
                    <a:lnTo>
                      <a:pt x="39370" y="138430"/>
                    </a:lnTo>
                    <a:lnTo>
                      <a:pt x="39370" y="24130"/>
                    </a:lnTo>
                    <a:close/>
                  </a:path>
                </a:pathLst>
              </a:custGeom>
              <a:solidFill>
                <a:srgbClr val="7F2629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" name="Freeform 199">
                <a:extLst>
                  <a:ext uri="{FF2B5EF4-FFF2-40B4-BE49-F238E27FC236}">
                    <a16:creationId xmlns:a16="http://schemas.microsoft.com/office/drawing/2014/main" id="{74E0F2A7-E139-E3D8-93AF-FF139B6EBD00}"/>
                  </a:ext>
                </a:extLst>
              </p:cNvPr>
              <p:cNvSpPr/>
              <p:nvPr/>
            </p:nvSpPr>
            <p:spPr>
              <a:xfrm>
                <a:off x="6779259" y="5369559"/>
                <a:ext cx="121920" cy="138430"/>
              </a:xfrm>
              <a:custGeom>
                <a:avLst/>
                <a:gdLst>
                  <a:gd name="connsiteX0" fmla="*/ 121920 w 121920"/>
                  <a:gd name="connsiteY0" fmla="*/ 0 h 138430"/>
                  <a:gd name="connsiteX1" fmla="*/ 73660 w 121920"/>
                  <a:gd name="connsiteY1" fmla="*/ 82550 h 138430"/>
                  <a:gd name="connsiteX2" fmla="*/ 73660 w 121920"/>
                  <a:gd name="connsiteY2" fmla="*/ 138430 h 138430"/>
                  <a:gd name="connsiteX3" fmla="*/ 48260 w 121920"/>
                  <a:gd name="connsiteY3" fmla="*/ 138430 h 138430"/>
                  <a:gd name="connsiteX4" fmla="*/ 48260 w 121920"/>
                  <a:gd name="connsiteY4" fmla="*/ 82550 h 138430"/>
                  <a:gd name="connsiteX5" fmla="*/ 0 w 121920"/>
                  <a:gd name="connsiteY5" fmla="*/ 0 h 138430"/>
                  <a:gd name="connsiteX6" fmla="*/ 27940 w 121920"/>
                  <a:gd name="connsiteY6" fmla="*/ 0 h 138430"/>
                  <a:gd name="connsiteX7" fmla="*/ 60960 w 121920"/>
                  <a:gd name="connsiteY7" fmla="*/ 59690 h 138430"/>
                  <a:gd name="connsiteX8" fmla="*/ 93980 w 121920"/>
                  <a:gd name="connsiteY8" fmla="*/ 0 h 138430"/>
                  <a:gd name="connsiteX9" fmla="*/ 121920 w 121920"/>
                  <a:gd name="connsiteY9" fmla="*/ 0 h 13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1920" h="138430">
                    <a:moveTo>
                      <a:pt x="121920" y="0"/>
                    </a:moveTo>
                    <a:lnTo>
                      <a:pt x="73660" y="82550"/>
                    </a:lnTo>
                    <a:lnTo>
                      <a:pt x="73660" y="138430"/>
                    </a:lnTo>
                    <a:lnTo>
                      <a:pt x="48260" y="138430"/>
                    </a:lnTo>
                    <a:lnTo>
                      <a:pt x="48260" y="82550"/>
                    </a:lnTo>
                    <a:lnTo>
                      <a:pt x="0" y="0"/>
                    </a:lnTo>
                    <a:lnTo>
                      <a:pt x="27940" y="0"/>
                    </a:lnTo>
                    <a:lnTo>
                      <a:pt x="60960" y="59690"/>
                    </a:lnTo>
                    <a:lnTo>
                      <a:pt x="93980" y="0"/>
                    </a:lnTo>
                    <a:lnTo>
                      <a:pt x="121920" y="0"/>
                    </a:lnTo>
                    <a:close/>
                  </a:path>
                </a:pathLst>
              </a:custGeom>
              <a:solidFill>
                <a:srgbClr val="7F2629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" name="Freeform 200">
                <a:extLst>
                  <a:ext uri="{FF2B5EF4-FFF2-40B4-BE49-F238E27FC236}">
                    <a16:creationId xmlns:a16="http://schemas.microsoft.com/office/drawing/2014/main" id="{B2F85FF6-92E7-E6E2-7D45-CDE19EDCB593}"/>
                  </a:ext>
                </a:extLst>
              </p:cNvPr>
              <p:cNvSpPr/>
              <p:nvPr/>
            </p:nvSpPr>
            <p:spPr>
              <a:xfrm>
                <a:off x="7024369" y="5370829"/>
                <a:ext cx="123190" cy="138429"/>
              </a:xfrm>
              <a:custGeom>
                <a:avLst/>
                <a:gdLst>
                  <a:gd name="connsiteX0" fmla="*/ 86361 w 123190"/>
                  <a:gd name="connsiteY0" fmla="*/ 105410 h 138429"/>
                  <a:gd name="connsiteX1" fmla="*/ 35561 w 123190"/>
                  <a:gd name="connsiteY1" fmla="*/ 105410 h 138429"/>
                  <a:gd name="connsiteX2" fmla="*/ 24130 w 123190"/>
                  <a:gd name="connsiteY2" fmla="*/ 138430 h 138429"/>
                  <a:gd name="connsiteX3" fmla="*/ 0 w 123190"/>
                  <a:gd name="connsiteY3" fmla="*/ 138430 h 138429"/>
                  <a:gd name="connsiteX4" fmla="*/ 49530 w 123190"/>
                  <a:gd name="connsiteY4" fmla="*/ 0 h 138429"/>
                  <a:gd name="connsiteX5" fmla="*/ 73661 w 123190"/>
                  <a:gd name="connsiteY5" fmla="*/ 0 h 138429"/>
                  <a:gd name="connsiteX6" fmla="*/ 123190 w 123190"/>
                  <a:gd name="connsiteY6" fmla="*/ 138430 h 138429"/>
                  <a:gd name="connsiteX7" fmla="*/ 99061 w 123190"/>
                  <a:gd name="connsiteY7" fmla="*/ 138430 h 138429"/>
                  <a:gd name="connsiteX8" fmla="*/ 87630 w 123190"/>
                  <a:gd name="connsiteY8" fmla="*/ 105410 h 138429"/>
                  <a:gd name="connsiteX9" fmla="*/ 78740 w 123190"/>
                  <a:gd name="connsiteY9" fmla="*/ 82550 h 138429"/>
                  <a:gd name="connsiteX10" fmla="*/ 60961 w 123190"/>
                  <a:gd name="connsiteY10" fmla="*/ 33020 h 138429"/>
                  <a:gd name="connsiteX11" fmla="*/ 43180 w 123190"/>
                  <a:gd name="connsiteY11" fmla="*/ 82550 h 138429"/>
                  <a:gd name="connsiteX12" fmla="*/ 77470 w 123190"/>
                  <a:gd name="connsiteY12" fmla="*/ 82550 h 138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3190" h="138429">
                    <a:moveTo>
                      <a:pt x="86361" y="105410"/>
                    </a:moveTo>
                    <a:lnTo>
                      <a:pt x="35561" y="105410"/>
                    </a:lnTo>
                    <a:lnTo>
                      <a:pt x="24130" y="138430"/>
                    </a:lnTo>
                    <a:lnTo>
                      <a:pt x="0" y="138430"/>
                    </a:lnTo>
                    <a:lnTo>
                      <a:pt x="49530" y="0"/>
                    </a:lnTo>
                    <a:lnTo>
                      <a:pt x="73661" y="0"/>
                    </a:lnTo>
                    <a:lnTo>
                      <a:pt x="123190" y="138430"/>
                    </a:lnTo>
                    <a:lnTo>
                      <a:pt x="99061" y="138430"/>
                    </a:lnTo>
                    <a:lnTo>
                      <a:pt x="87630" y="105410"/>
                    </a:lnTo>
                    <a:close/>
                    <a:moveTo>
                      <a:pt x="78740" y="82550"/>
                    </a:moveTo>
                    <a:lnTo>
                      <a:pt x="60961" y="33020"/>
                    </a:lnTo>
                    <a:lnTo>
                      <a:pt x="43180" y="82550"/>
                    </a:lnTo>
                    <a:lnTo>
                      <a:pt x="77470" y="82550"/>
                    </a:lnTo>
                    <a:close/>
                  </a:path>
                </a:pathLst>
              </a:custGeom>
              <a:solidFill>
                <a:srgbClr val="7F2629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DE6B2EAC-F486-B790-C274-BA65C345C7AF}"/>
                  </a:ext>
                </a:extLst>
              </p:cNvPr>
              <p:cNvSpPr/>
              <p:nvPr/>
            </p:nvSpPr>
            <p:spPr>
              <a:xfrm>
                <a:off x="7190740" y="5367020"/>
                <a:ext cx="115569" cy="146050"/>
              </a:xfrm>
              <a:custGeom>
                <a:avLst/>
                <a:gdLst>
                  <a:gd name="connsiteX0" fmla="*/ 33020 w 115569"/>
                  <a:gd name="connsiteY0" fmla="*/ 135890 h 146050"/>
                  <a:gd name="connsiteX1" fmla="*/ 8890 w 115569"/>
                  <a:gd name="connsiteY1" fmla="*/ 110490 h 146050"/>
                  <a:gd name="connsiteX2" fmla="*/ 0 w 115569"/>
                  <a:gd name="connsiteY2" fmla="*/ 72390 h 146050"/>
                  <a:gd name="connsiteX3" fmla="*/ 8890 w 115569"/>
                  <a:gd name="connsiteY3" fmla="*/ 34290 h 146050"/>
                  <a:gd name="connsiteX4" fmla="*/ 34290 w 115569"/>
                  <a:gd name="connsiteY4" fmla="*/ 8890 h 146050"/>
                  <a:gd name="connsiteX5" fmla="*/ 72390 w 115569"/>
                  <a:gd name="connsiteY5" fmla="*/ 0 h 146050"/>
                  <a:gd name="connsiteX6" fmla="*/ 92710 w 115569"/>
                  <a:gd name="connsiteY6" fmla="*/ 2540 h 146050"/>
                  <a:gd name="connsiteX7" fmla="*/ 110490 w 115569"/>
                  <a:gd name="connsiteY7" fmla="*/ 8890 h 146050"/>
                  <a:gd name="connsiteX8" fmla="*/ 107950 w 115569"/>
                  <a:gd name="connsiteY8" fmla="*/ 33020 h 146050"/>
                  <a:gd name="connsiteX9" fmla="*/ 72390 w 115569"/>
                  <a:gd name="connsiteY9" fmla="*/ 25400 h 146050"/>
                  <a:gd name="connsiteX10" fmla="*/ 39370 w 115569"/>
                  <a:gd name="connsiteY10" fmla="*/ 38100 h 146050"/>
                  <a:gd name="connsiteX11" fmla="*/ 27940 w 115569"/>
                  <a:gd name="connsiteY11" fmla="*/ 72390 h 146050"/>
                  <a:gd name="connsiteX12" fmla="*/ 39370 w 115569"/>
                  <a:gd name="connsiteY12" fmla="*/ 107950 h 146050"/>
                  <a:gd name="connsiteX13" fmla="*/ 71120 w 115569"/>
                  <a:gd name="connsiteY13" fmla="*/ 120650 h 146050"/>
                  <a:gd name="connsiteX14" fmla="*/ 90170 w 115569"/>
                  <a:gd name="connsiteY14" fmla="*/ 118110 h 146050"/>
                  <a:gd name="connsiteX15" fmla="*/ 90170 w 115569"/>
                  <a:gd name="connsiteY15" fmla="*/ 93980 h 146050"/>
                  <a:gd name="connsiteX16" fmla="*/ 71120 w 115569"/>
                  <a:gd name="connsiteY16" fmla="*/ 93980 h 146050"/>
                  <a:gd name="connsiteX17" fmla="*/ 71120 w 115569"/>
                  <a:gd name="connsiteY17" fmla="*/ 73660 h 146050"/>
                  <a:gd name="connsiteX18" fmla="*/ 115570 w 115569"/>
                  <a:gd name="connsiteY18" fmla="*/ 73660 h 146050"/>
                  <a:gd name="connsiteX19" fmla="*/ 115570 w 115569"/>
                  <a:gd name="connsiteY19" fmla="*/ 135890 h 146050"/>
                  <a:gd name="connsiteX20" fmla="*/ 96520 w 115569"/>
                  <a:gd name="connsiteY20" fmla="*/ 143510 h 146050"/>
                  <a:gd name="connsiteX21" fmla="*/ 71120 w 115569"/>
                  <a:gd name="connsiteY21" fmla="*/ 146050 h 146050"/>
                  <a:gd name="connsiteX22" fmla="*/ 34290 w 115569"/>
                  <a:gd name="connsiteY22" fmla="*/ 137160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15569" h="146050">
                    <a:moveTo>
                      <a:pt x="33020" y="135890"/>
                    </a:moveTo>
                    <a:cubicBezTo>
                      <a:pt x="22860" y="129540"/>
                      <a:pt x="13970" y="121920"/>
                      <a:pt x="8890" y="110490"/>
                    </a:cubicBezTo>
                    <a:cubicBezTo>
                      <a:pt x="3810" y="99060"/>
                      <a:pt x="0" y="86360"/>
                      <a:pt x="0" y="72390"/>
                    </a:cubicBezTo>
                    <a:cubicBezTo>
                      <a:pt x="0" y="58420"/>
                      <a:pt x="2540" y="45720"/>
                      <a:pt x="8890" y="34290"/>
                    </a:cubicBezTo>
                    <a:cubicBezTo>
                      <a:pt x="15240" y="22860"/>
                      <a:pt x="24130" y="15240"/>
                      <a:pt x="34290" y="8890"/>
                    </a:cubicBezTo>
                    <a:cubicBezTo>
                      <a:pt x="45720" y="2540"/>
                      <a:pt x="57150" y="0"/>
                      <a:pt x="72390" y="0"/>
                    </a:cubicBezTo>
                    <a:cubicBezTo>
                      <a:pt x="87630" y="0"/>
                      <a:pt x="86360" y="0"/>
                      <a:pt x="92710" y="2540"/>
                    </a:cubicBezTo>
                    <a:cubicBezTo>
                      <a:pt x="99060" y="3810"/>
                      <a:pt x="105410" y="6350"/>
                      <a:pt x="110490" y="8890"/>
                    </a:cubicBezTo>
                    <a:lnTo>
                      <a:pt x="107950" y="33020"/>
                    </a:lnTo>
                    <a:cubicBezTo>
                      <a:pt x="96520" y="27940"/>
                      <a:pt x="85090" y="25400"/>
                      <a:pt x="72390" y="25400"/>
                    </a:cubicBezTo>
                    <a:cubicBezTo>
                      <a:pt x="59690" y="25400"/>
                      <a:pt x="46990" y="29210"/>
                      <a:pt x="39370" y="38100"/>
                    </a:cubicBezTo>
                    <a:cubicBezTo>
                      <a:pt x="31750" y="46990"/>
                      <a:pt x="27940" y="58420"/>
                      <a:pt x="27940" y="72390"/>
                    </a:cubicBezTo>
                    <a:cubicBezTo>
                      <a:pt x="27940" y="86360"/>
                      <a:pt x="31750" y="99060"/>
                      <a:pt x="39370" y="107950"/>
                    </a:cubicBezTo>
                    <a:cubicBezTo>
                      <a:pt x="46990" y="116840"/>
                      <a:pt x="57150" y="120650"/>
                      <a:pt x="71120" y="120650"/>
                    </a:cubicBezTo>
                    <a:cubicBezTo>
                      <a:pt x="85090" y="120650"/>
                      <a:pt x="82550" y="120650"/>
                      <a:pt x="90170" y="118110"/>
                    </a:cubicBezTo>
                    <a:lnTo>
                      <a:pt x="90170" y="93980"/>
                    </a:lnTo>
                    <a:lnTo>
                      <a:pt x="71120" y="93980"/>
                    </a:lnTo>
                    <a:lnTo>
                      <a:pt x="71120" y="73660"/>
                    </a:lnTo>
                    <a:lnTo>
                      <a:pt x="115570" y="73660"/>
                    </a:lnTo>
                    <a:lnTo>
                      <a:pt x="115570" y="135890"/>
                    </a:lnTo>
                    <a:cubicBezTo>
                      <a:pt x="110490" y="138430"/>
                      <a:pt x="104140" y="140970"/>
                      <a:pt x="96520" y="143510"/>
                    </a:cubicBezTo>
                    <a:cubicBezTo>
                      <a:pt x="88900" y="146050"/>
                      <a:pt x="80010" y="146050"/>
                      <a:pt x="71120" y="146050"/>
                    </a:cubicBezTo>
                    <a:cubicBezTo>
                      <a:pt x="57150" y="146050"/>
                      <a:pt x="44450" y="143510"/>
                      <a:pt x="34290" y="137160"/>
                    </a:cubicBezTo>
                    <a:close/>
                  </a:path>
                </a:pathLst>
              </a:custGeom>
              <a:solidFill>
                <a:srgbClr val="7F2629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126B4B2E-4CA6-E67A-9467-7852D4F3F96C}"/>
                  </a:ext>
                </a:extLst>
              </p:cNvPr>
              <p:cNvSpPr/>
              <p:nvPr/>
            </p:nvSpPr>
            <p:spPr>
              <a:xfrm>
                <a:off x="7371080" y="5368290"/>
                <a:ext cx="91439" cy="138429"/>
              </a:xfrm>
              <a:custGeom>
                <a:avLst/>
                <a:gdLst>
                  <a:gd name="connsiteX0" fmla="*/ 0 w 91439"/>
                  <a:gd name="connsiteY0" fmla="*/ 1270 h 138429"/>
                  <a:gd name="connsiteX1" fmla="*/ 88900 w 91439"/>
                  <a:gd name="connsiteY1" fmla="*/ 1270 h 138429"/>
                  <a:gd name="connsiteX2" fmla="*/ 88900 w 91439"/>
                  <a:gd name="connsiteY2" fmla="*/ 25400 h 138429"/>
                  <a:gd name="connsiteX3" fmla="*/ 26670 w 91439"/>
                  <a:gd name="connsiteY3" fmla="*/ 25400 h 138429"/>
                  <a:gd name="connsiteX4" fmla="*/ 26670 w 91439"/>
                  <a:gd name="connsiteY4" fmla="*/ 54610 h 138429"/>
                  <a:gd name="connsiteX5" fmla="*/ 74930 w 91439"/>
                  <a:gd name="connsiteY5" fmla="*/ 54610 h 138429"/>
                  <a:gd name="connsiteX6" fmla="*/ 74930 w 91439"/>
                  <a:gd name="connsiteY6" fmla="*/ 78740 h 138429"/>
                  <a:gd name="connsiteX7" fmla="*/ 26670 w 91439"/>
                  <a:gd name="connsiteY7" fmla="*/ 78740 h 138429"/>
                  <a:gd name="connsiteX8" fmla="*/ 26670 w 91439"/>
                  <a:gd name="connsiteY8" fmla="*/ 114300 h 138429"/>
                  <a:gd name="connsiteX9" fmla="*/ 91439 w 91439"/>
                  <a:gd name="connsiteY9" fmla="*/ 114300 h 138429"/>
                  <a:gd name="connsiteX10" fmla="*/ 91439 w 91439"/>
                  <a:gd name="connsiteY10" fmla="*/ 138430 h 138429"/>
                  <a:gd name="connsiteX11" fmla="*/ 1270 w 91439"/>
                  <a:gd name="connsiteY11" fmla="*/ 138430 h 138429"/>
                  <a:gd name="connsiteX12" fmla="*/ 1270 w 91439"/>
                  <a:gd name="connsiteY12" fmla="*/ 0 h 138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439" h="138429">
                    <a:moveTo>
                      <a:pt x="0" y="1270"/>
                    </a:moveTo>
                    <a:lnTo>
                      <a:pt x="88900" y="1270"/>
                    </a:lnTo>
                    <a:lnTo>
                      <a:pt x="88900" y="25400"/>
                    </a:lnTo>
                    <a:lnTo>
                      <a:pt x="26670" y="25400"/>
                    </a:lnTo>
                    <a:lnTo>
                      <a:pt x="26670" y="54610"/>
                    </a:lnTo>
                    <a:lnTo>
                      <a:pt x="74930" y="54610"/>
                    </a:lnTo>
                    <a:lnTo>
                      <a:pt x="74930" y="78740"/>
                    </a:lnTo>
                    <a:lnTo>
                      <a:pt x="26670" y="78740"/>
                    </a:lnTo>
                    <a:lnTo>
                      <a:pt x="26670" y="114300"/>
                    </a:lnTo>
                    <a:lnTo>
                      <a:pt x="91439" y="114300"/>
                    </a:lnTo>
                    <a:lnTo>
                      <a:pt x="91439" y="138430"/>
                    </a:lnTo>
                    <a:lnTo>
                      <a:pt x="1270" y="138430"/>
                    </a:lnTo>
                    <a:lnTo>
                      <a:pt x="1270" y="0"/>
                    </a:lnTo>
                    <a:close/>
                  </a:path>
                </a:pathLst>
              </a:custGeom>
              <a:solidFill>
                <a:srgbClr val="7F2629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" name="Freeform 203">
                <a:extLst>
                  <a:ext uri="{FF2B5EF4-FFF2-40B4-BE49-F238E27FC236}">
                    <a16:creationId xmlns:a16="http://schemas.microsoft.com/office/drawing/2014/main" id="{CB253228-CB39-C071-E578-46E39267546B}"/>
                  </a:ext>
                </a:extLst>
              </p:cNvPr>
              <p:cNvSpPr/>
              <p:nvPr/>
            </p:nvSpPr>
            <p:spPr>
              <a:xfrm>
                <a:off x="7522209" y="5369559"/>
                <a:ext cx="110490" cy="138430"/>
              </a:xfrm>
              <a:custGeom>
                <a:avLst/>
                <a:gdLst>
                  <a:gd name="connsiteX0" fmla="*/ 0 w 110490"/>
                  <a:gd name="connsiteY0" fmla="*/ 0 h 138430"/>
                  <a:gd name="connsiteX1" fmla="*/ 25400 w 110490"/>
                  <a:gd name="connsiteY1" fmla="*/ 0 h 138430"/>
                  <a:gd name="connsiteX2" fmla="*/ 85090 w 110490"/>
                  <a:gd name="connsiteY2" fmla="*/ 88900 h 138430"/>
                  <a:gd name="connsiteX3" fmla="*/ 85090 w 110490"/>
                  <a:gd name="connsiteY3" fmla="*/ 0 h 138430"/>
                  <a:gd name="connsiteX4" fmla="*/ 110490 w 110490"/>
                  <a:gd name="connsiteY4" fmla="*/ 0 h 138430"/>
                  <a:gd name="connsiteX5" fmla="*/ 110490 w 110490"/>
                  <a:gd name="connsiteY5" fmla="*/ 138430 h 138430"/>
                  <a:gd name="connsiteX6" fmla="*/ 90170 w 110490"/>
                  <a:gd name="connsiteY6" fmla="*/ 138430 h 138430"/>
                  <a:gd name="connsiteX7" fmla="*/ 26670 w 110490"/>
                  <a:gd name="connsiteY7" fmla="*/ 43180 h 138430"/>
                  <a:gd name="connsiteX8" fmla="*/ 26670 w 110490"/>
                  <a:gd name="connsiteY8" fmla="*/ 138430 h 138430"/>
                  <a:gd name="connsiteX9" fmla="*/ 1270 w 110490"/>
                  <a:gd name="connsiteY9" fmla="*/ 138430 h 138430"/>
                  <a:gd name="connsiteX10" fmla="*/ 1270 w 110490"/>
                  <a:gd name="connsiteY10" fmla="*/ 0 h 13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0490" h="138430">
                    <a:moveTo>
                      <a:pt x="0" y="0"/>
                    </a:moveTo>
                    <a:lnTo>
                      <a:pt x="25400" y="0"/>
                    </a:lnTo>
                    <a:lnTo>
                      <a:pt x="85090" y="88900"/>
                    </a:lnTo>
                    <a:lnTo>
                      <a:pt x="85090" y="0"/>
                    </a:lnTo>
                    <a:lnTo>
                      <a:pt x="110490" y="0"/>
                    </a:lnTo>
                    <a:lnTo>
                      <a:pt x="110490" y="138430"/>
                    </a:lnTo>
                    <a:lnTo>
                      <a:pt x="90170" y="138430"/>
                    </a:lnTo>
                    <a:lnTo>
                      <a:pt x="26670" y="43180"/>
                    </a:lnTo>
                    <a:lnTo>
                      <a:pt x="26670" y="138430"/>
                    </a:lnTo>
                    <a:lnTo>
                      <a:pt x="1270" y="138430"/>
                    </a:lnTo>
                    <a:lnTo>
                      <a:pt x="1270" y="0"/>
                    </a:lnTo>
                    <a:close/>
                  </a:path>
                </a:pathLst>
              </a:custGeom>
              <a:solidFill>
                <a:srgbClr val="7F2629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5" name="Freeform 204">
                <a:extLst>
                  <a:ext uri="{FF2B5EF4-FFF2-40B4-BE49-F238E27FC236}">
                    <a16:creationId xmlns:a16="http://schemas.microsoft.com/office/drawing/2014/main" id="{F6419CD1-A9EB-5FFA-B5EE-D84B1F3FA7D6}"/>
                  </a:ext>
                </a:extLst>
              </p:cNvPr>
              <p:cNvSpPr/>
              <p:nvPr/>
            </p:nvSpPr>
            <p:spPr>
              <a:xfrm>
                <a:off x="7692390" y="5367020"/>
                <a:ext cx="106679" cy="139700"/>
              </a:xfrm>
              <a:custGeom>
                <a:avLst/>
                <a:gdLst>
                  <a:gd name="connsiteX0" fmla="*/ 34290 w 106679"/>
                  <a:gd name="connsiteY0" fmla="*/ 135890 h 139700"/>
                  <a:gd name="connsiteX1" fmla="*/ 8890 w 106679"/>
                  <a:gd name="connsiteY1" fmla="*/ 110490 h 139700"/>
                  <a:gd name="connsiteX2" fmla="*/ 0 w 106679"/>
                  <a:gd name="connsiteY2" fmla="*/ 72390 h 139700"/>
                  <a:gd name="connsiteX3" fmla="*/ 8890 w 106679"/>
                  <a:gd name="connsiteY3" fmla="*/ 34290 h 139700"/>
                  <a:gd name="connsiteX4" fmla="*/ 34290 w 106679"/>
                  <a:gd name="connsiteY4" fmla="*/ 8890 h 139700"/>
                  <a:gd name="connsiteX5" fmla="*/ 71120 w 106679"/>
                  <a:gd name="connsiteY5" fmla="*/ 0 h 139700"/>
                  <a:gd name="connsiteX6" fmla="*/ 106680 w 106679"/>
                  <a:gd name="connsiteY6" fmla="*/ 7620 h 139700"/>
                  <a:gd name="connsiteX7" fmla="*/ 104140 w 106679"/>
                  <a:gd name="connsiteY7" fmla="*/ 31750 h 139700"/>
                  <a:gd name="connsiteX8" fmla="*/ 87630 w 106679"/>
                  <a:gd name="connsiteY8" fmla="*/ 25400 h 139700"/>
                  <a:gd name="connsiteX9" fmla="*/ 71120 w 106679"/>
                  <a:gd name="connsiteY9" fmla="*/ 22860 h 139700"/>
                  <a:gd name="connsiteX10" fmla="*/ 38100 w 106679"/>
                  <a:gd name="connsiteY10" fmla="*/ 35560 h 139700"/>
                  <a:gd name="connsiteX11" fmla="*/ 26670 w 106679"/>
                  <a:gd name="connsiteY11" fmla="*/ 69850 h 139700"/>
                  <a:gd name="connsiteX12" fmla="*/ 38100 w 106679"/>
                  <a:gd name="connsiteY12" fmla="*/ 104140 h 139700"/>
                  <a:gd name="connsiteX13" fmla="*/ 69850 w 106679"/>
                  <a:gd name="connsiteY13" fmla="*/ 116840 h 139700"/>
                  <a:gd name="connsiteX14" fmla="*/ 86360 w 106679"/>
                  <a:gd name="connsiteY14" fmla="*/ 114300 h 139700"/>
                  <a:gd name="connsiteX15" fmla="*/ 102870 w 106679"/>
                  <a:gd name="connsiteY15" fmla="*/ 107950 h 139700"/>
                  <a:gd name="connsiteX16" fmla="*/ 105410 w 106679"/>
                  <a:gd name="connsiteY16" fmla="*/ 132080 h 139700"/>
                  <a:gd name="connsiteX17" fmla="*/ 68580 w 106679"/>
                  <a:gd name="connsiteY17" fmla="*/ 139700 h 139700"/>
                  <a:gd name="connsiteX18" fmla="*/ 31750 w 106679"/>
                  <a:gd name="connsiteY18" fmla="*/ 130810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6679" h="139700">
                    <a:moveTo>
                      <a:pt x="34290" y="135890"/>
                    </a:moveTo>
                    <a:cubicBezTo>
                      <a:pt x="24130" y="129540"/>
                      <a:pt x="15240" y="121920"/>
                      <a:pt x="8890" y="110490"/>
                    </a:cubicBezTo>
                    <a:cubicBezTo>
                      <a:pt x="2540" y="99060"/>
                      <a:pt x="0" y="87630"/>
                      <a:pt x="0" y="72390"/>
                    </a:cubicBezTo>
                    <a:cubicBezTo>
                      <a:pt x="0" y="57150"/>
                      <a:pt x="2540" y="45720"/>
                      <a:pt x="8890" y="34290"/>
                    </a:cubicBezTo>
                    <a:cubicBezTo>
                      <a:pt x="15240" y="22860"/>
                      <a:pt x="24130" y="15240"/>
                      <a:pt x="34290" y="8890"/>
                    </a:cubicBezTo>
                    <a:cubicBezTo>
                      <a:pt x="45720" y="2540"/>
                      <a:pt x="57150" y="0"/>
                      <a:pt x="71120" y="0"/>
                    </a:cubicBezTo>
                    <a:cubicBezTo>
                      <a:pt x="85090" y="0"/>
                      <a:pt x="96520" y="2540"/>
                      <a:pt x="106680" y="7620"/>
                    </a:cubicBezTo>
                    <a:lnTo>
                      <a:pt x="104140" y="31750"/>
                    </a:lnTo>
                    <a:cubicBezTo>
                      <a:pt x="99060" y="29210"/>
                      <a:pt x="92710" y="26670"/>
                      <a:pt x="87630" y="25400"/>
                    </a:cubicBezTo>
                    <a:cubicBezTo>
                      <a:pt x="82550" y="24130"/>
                      <a:pt x="76200" y="22860"/>
                      <a:pt x="71120" y="22860"/>
                    </a:cubicBezTo>
                    <a:cubicBezTo>
                      <a:pt x="57150" y="22860"/>
                      <a:pt x="45720" y="26670"/>
                      <a:pt x="38100" y="35560"/>
                    </a:cubicBezTo>
                    <a:cubicBezTo>
                      <a:pt x="30480" y="44450"/>
                      <a:pt x="26670" y="55880"/>
                      <a:pt x="26670" y="69850"/>
                    </a:cubicBezTo>
                    <a:cubicBezTo>
                      <a:pt x="26670" y="83820"/>
                      <a:pt x="30480" y="95250"/>
                      <a:pt x="38100" y="104140"/>
                    </a:cubicBezTo>
                    <a:cubicBezTo>
                      <a:pt x="45720" y="113030"/>
                      <a:pt x="55880" y="116840"/>
                      <a:pt x="69850" y="116840"/>
                    </a:cubicBezTo>
                    <a:cubicBezTo>
                      <a:pt x="83820" y="116840"/>
                      <a:pt x="81280" y="116840"/>
                      <a:pt x="86360" y="114300"/>
                    </a:cubicBezTo>
                    <a:cubicBezTo>
                      <a:pt x="91440" y="111760"/>
                      <a:pt x="96520" y="110490"/>
                      <a:pt x="102870" y="107950"/>
                    </a:cubicBezTo>
                    <a:lnTo>
                      <a:pt x="105410" y="132080"/>
                    </a:lnTo>
                    <a:cubicBezTo>
                      <a:pt x="93980" y="137160"/>
                      <a:pt x="81280" y="139700"/>
                      <a:pt x="68580" y="139700"/>
                    </a:cubicBezTo>
                    <a:cubicBezTo>
                      <a:pt x="55880" y="139700"/>
                      <a:pt x="41910" y="137160"/>
                      <a:pt x="31750" y="130810"/>
                    </a:cubicBezTo>
                    <a:close/>
                  </a:path>
                </a:pathLst>
              </a:custGeom>
              <a:solidFill>
                <a:srgbClr val="7F2629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6" name="Freeform 205">
                <a:extLst>
                  <a:ext uri="{FF2B5EF4-FFF2-40B4-BE49-F238E27FC236}">
                    <a16:creationId xmlns:a16="http://schemas.microsoft.com/office/drawing/2014/main" id="{640BDA00-B381-2B97-51F5-B7FF821FB44F}"/>
                  </a:ext>
                </a:extLst>
              </p:cNvPr>
              <p:cNvSpPr/>
              <p:nvPr/>
            </p:nvSpPr>
            <p:spPr>
              <a:xfrm>
                <a:off x="7844790" y="5369559"/>
                <a:ext cx="121919" cy="138430"/>
              </a:xfrm>
              <a:custGeom>
                <a:avLst/>
                <a:gdLst>
                  <a:gd name="connsiteX0" fmla="*/ 121920 w 121919"/>
                  <a:gd name="connsiteY0" fmla="*/ 0 h 138430"/>
                  <a:gd name="connsiteX1" fmla="*/ 73660 w 121919"/>
                  <a:gd name="connsiteY1" fmla="*/ 82550 h 138430"/>
                  <a:gd name="connsiteX2" fmla="*/ 73660 w 121919"/>
                  <a:gd name="connsiteY2" fmla="*/ 138430 h 138430"/>
                  <a:gd name="connsiteX3" fmla="*/ 48260 w 121919"/>
                  <a:gd name="connsiteY3" fmla="*/ 138430 h 138430"/>
                  <a:gd name="connsiteX4" fmla="*/ 48260 w 121919"/>
                  <a:gd name="connsiteY4" fmla="*/ 82550 h 138430"/>
                  <a:gd name="connsiteX5" fmla="*/ 0 w 121919"/>
                  <a:gd name="connsiteY5" fmla="*/ 0 h 138430"/>
                  <a:gd name="connsiteX6" fmla="*/ 27940 w 121919"/>
                  <a:gd name="connsiteY6" fmla="*/ 0 h 138430"/>
                  <a:gd name="connsiteX7" fmla="*/ 60960 w 121919"/>
                  <a:gd name="connsiteY7" fmla="*/ 59690 h 138430"/>
                  <a:gd name="connsiteX8" fmla="*/ 93980 w 121919"/>
                  <a:gd name="connsiteY8" fmla="*/ 0 h 138430"/>
                  <a:gd name="connsiteX9" fmla="*/ 121920 w 121919"/>
                  <a:gd name="connsiteY9" fmla="*/ 0 h 13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1919" h="138430">
                    <a:moveTo>
                      <a:pt x="121920" y="0"/>
                    </a:moveTo>
                    <a:lnTo>
                      <a:pt x="73660" y="82550"/>
                    </a:lnTo>
                    <a:lnTo>
                      <a:pt x="73660" y="138430"/>
                    </a:lnTo>
                    <a:lnTo>
                      <a:pt x="48260" y="138430"/>
                    </a:lnTo>
                    <a:lnTo>
                      <a:pt x="48260" y="82550"/>
                    </a:lnTo>
                    <a:lnTo>
                      <a:pt x="0" y="0"/>
                    </a:lnTo>
                    <a:lnTo>
                      <a:pt x="27940" y="0"/>
                    </a:lnTo>
                    <a:lnTo>
                      <a:pt x="60960" y="59690"/>
                    </a:lnTo>
                    <a:lnTo>
                      <a:pt x="93980" y="0"/>
                    </a:lnTo>
                    <a:lnTo>
                      <a:pt x="121920" y="0"/>
                    </a:lnTo>
                    <a:close/>
                  </a:path>
                </a:pathLst>
              </a:custGeom>
              <a:solidFill>
                <a:srgbClr val="7F2629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07" name="Graphic 4">
              <a:extLst>
                <a:ext uri="{FF2B5EF4-FFF2-40B4-BE49-F238E27FC236}">
                  <a16:creationId xmlns:a16="http://schemas.microsoft.com/office/drawing/2014/main" id="{1A2BC025-7EC7-7395-52DD-2F4DF6EC5109}"/>
                </a:ext>
              </a:extLst>
            </p:cNvPr>
            <p:cNvGrpSpPr/>
            <p:nvPr/>
          </p:nvGrpSpPr>
          <p:grpSpPr>
            <a:xfrm>
              <a:off x="2218689" y="3942792"/>
              <a:ext cx="5660390" cy="1196897"/>
              <a:chOff x="2218689" y="3942792"/>
              <a:chExt cx="5660390" cy="1196897"/>
            </a:xfrm>
          </p:grpSpPr>
          <p:grpSp>
            <p:nvGrpSpPr>
              <p:cNvPr id="208" name="Graphic 4">
                <a:extLst>
                  <a:ext uri="{FF2B5EF4-FFF2-40B4-BE49-F238E27FC236}">
                    <a16:creationId xmlns:a16="http://schemas.microsoft.com/office/drawing/2014/main" id="{B4C1BF0D-71C5-DE70-6DF4-AC0AE3179A2B}"/>
                  </a:ext>
                </a:extLst>
              </p:cNvPr>
              <p:cNvGrpSpPr/>
              <p:nvPr/>
            </p:nvGrpSpPr>
            <p:grpSpPr>
              <a:xfrm>
                <a:off x="3369309" y="3943350"/>
                <a:ext cx="4509770" cy="1196340"/>
                <a:chOff x="3369309" y="3943350"/>
                <a:chExt cx="4509770" cy="1196340"/>
              </a:xfrm>
              <a:solidFill>
                <a:srgbClr val="004D71"/>
              </a:solidFill>
            </p:grpSpPr>
            <p:sp>
              <p:nvSpPr>
                <p:cNvPr id="209" name="Freeform 208">
                  <a:extLst>
                    <a:ext uri="{FF2B5EF4-FFF2-40B4-BE49-F238E27FC236}">
                      <a16:creationId xmlns:a16="http://schemas.microsoft.com/office/drawing/2014/main" id="{9BA1FC96-1A5F-E282-85FC-FE901A9721C7}"/>
                    </a:ext>
                  </a:extLst>
                </p:cNvPr>
                <p:cNvSpPr/>
                <p:nvPr/>
              </p:nvSpPr>
              <p:spPr>
                <a:xfrm>
                  <a:off x="3369309" y="3966209"/>
                  <a:ext cx="989330" cy="1150620"/>
                </a:xfrm>
                <a:custGeom>
                  <a:avLst/>
                  <a:gdLst>
                    <a:gd name="connsiteX0" fmla="*/ 715010 w 989330"/>
                    <a:gd name="connsiteY0" fmla="*/ 839470 h 1150620"/>
                    <a:gd name="connsiteX1" fmla="*/ 274320 w 989330"/>
                    <a:gd name="connsiteY1" fmla="*/ 839470 h 1150620"/>
                    <a:gd name="connsiteX2" fmla="*/ 163830 w 989330"/>
                    <a:gd name="connsiteY2" fmla="*/ 1150620 h 1150620"/>
                    <a:gd name="connsiteX3" fmla="*/ 0 w 989330"/>
                    <a:gd name="connsiteY3" fmla="*/ 1150620 h 1150620"/>
                    <a:gd name="connsiteX4" fmla="*/ 412750 w 989330"/>
                    <a:gd name="connsiteY4" fmla="*/ 0 h 1150620"/>
                    <a:gd name="connsiteX5" fmla="*/ 576580 w 989330"/>
                    <a:gd name="connsiteY5" fmla="*/ 0 h 1150620"/>
                    <a:gd name="connsiteX6" fmla="*/ 989330 w 989330"/>
                    <a:gd name="connsiteY6" fmla="*/ 1150620 h 1150620"/>
                    <a:gd name="connsiteX7" fmla="*/ 825500 w 989330"/>
                    <a:gd name="connsiteY7" fmla="*/ 1150620 h 1150620"/>
                    <a:gd name="connsiteX8" fmla="*/ 715010 w 989330"/>
                    <a:gd name="connsiteY8" fmla="*/ 839470 h 1150620"/>
                    <a:gd name="connsiteX9" fmla="*/ 665480 w 989330"/>
                    <a:gd name="connsiteY9" fmla="*/ 698500 h 1150620"/>
                    <a:gd name="connsiteX10" fmla="*/ 494030 w 989330"/>
                    <a:gd name="connsiteY10" fmla="*/ 218440 h 1150620"/>
                    <a:gd name="connsiteX11" fmla="*/ 322580 w 989330"/>
                    <a:gd name="connsiteY11" fmla="*/ 698500 h 1150620"/>
                    <a:gd name="connsiteX12" fmla="*/ 664210 w 989330"/>
                    <a:gd name="connsiteY12" fmla="*/ 698500 h 1150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89330" h="1150620">
                      <a:moveTo>
                        <a:pt x="715010" y="839470"/>
                      </a:moveTo>
                      <a:lnTo>
                        <a:pt x="274320" y="839470"/>
                      </a:lnTo>
                      <a:lnTo>
                        <a:pt x="163830" y="1150620"/>
                      </a:lnTo>
                      <a:lnTo>
                        <a:pt x="0" y="1150620"/>
                      </a:lnTo>
                      <a:lnTo>
                        <a:pt x="412750" y="0"/>
                      </a:lnTo>
                      <a:lnTo>
                        <a:pt x="576580" y="0"/>
                      </a:lnTo>
                      <a:lnTo>
                        <a:pt x="989330" y="1150620"/>
                      </a:lnTo>
                      <a:lnTo>
                        <a:pt x="825500" y="1150620"/>
                      </a:lnTo>
                      <a:lnTo>
                        <a:pt x="715010" y="839470"/>
                      </a:lnTo>
                      <a:close/>
                      <a:moveTo>
                        <a:pt x="665480" y="698500"/>
                      </a:moveTo>
                      <a:lnTo>
                        <a:pt x="494030" y="218440"/>
                      </a:lnTo>
                      <a:lnTo>
                        <a:pt x="322580" y="698500"/>
                      </a:lnTo>
                      <a:lnTo>
                        <a:pt x="664210" y="698500"/>
                      </a:lnTo>
                      <a:close/>
                    </a:path>
                  </a:pathLst>
                </a:custGeom>
                <a:solidFill>
                  <a:srgbClr val="004D71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0" name="Freeform 209">
                  <a:extLst>
                    <a:ext uri="{FF2B5EF4-FFF2-40B4-BE49-F238E27FC236}">
                      <a16:creationId xmlns:a16="http://schemas.microsoft.com/office/drawing/2014/main" id="{C75A302A-BF04-024B-1706-BF14455E5C74}"/>
                    </a:ext>
                  </a:extLst>
                </p:cNvPr>
                <p:cNvSpPr/>
                <p:nvPr/>
              </p:nvSpPr>
              <p:spPr>
                <a:xfrm>
                  <a:off x="4622800" y="3964940"/>
                  <a:ext cx="716279" cy="1150619"/>
                </a:xfrm>
                <a:custGeom>
                  <a:avLst/>
                  <a:gdLst>
                    <a:gd name="connsiteX0" fmla="*/ 1270 w 716279"/>
                    <a:gd name="connsiteY0" fmla="*/ 1270 h 1150619"/>
                    <a:gd name="connsiteX1" fmla="*/ 702310 w 716279"/>
                    <a:gd name="connsiteY1" fmla="*/ 1270 h 1150619"/>
                    <a:gd name="connsiteX2" fmla="*/ 702310 w 716279"/>
                    <a:gd name="connsiteY2" fmla="*/ 142240 h 1150619"/>
                    <a:gd name="connsiteX3" fmla="*/ 156210 w 716279"/>
                    <a:gd name="connsiteY3" fmla="*/ 142240 h 1150619"/>
                    <a:gd name="connsiteX4" fmla="*/ 156210 w 716279"/>
                    <a:gd name="connsiteY4" fmla="*/ 478790 h 1150619"/>
                    <a:gd name="connsiteX5" fmla="*/ 590550 w 716279"/>
                    <a:gd name="connsiteY5" fmla="*/ 478790 h 1150619"/>
                    <a:gd name="connsiteX6" fmla="*/ 590550 w 716279"/>
                    <a:gd name="connsiteY6" fmla="*/ 619760 h 1150619"/>
                    <a:gd name="connsiteX7" fmla="*/ 156210 w 716279"/>
                    <a:gd name="connsiteY7" fmla="*/ 619760 h 1150619"/>
                    <a:gd name="connsiteX8" fmla="*/ 156210 w 716279"/>
                    <a:gd name="connsiteY8" fmla="*/ 1009650 h 1150619"/>
                    <a:gd name="connsiteX9" fmla="*/ 716280 w 716279"/>
                    <a:gd name="connsiteY9" fmla="*/ 1009650 h 1150619"/>
                    <a:gd name="connsiteX10" fmla="*/ 716280 w 716279"/>
                    <a:gd name="connsiteY10" fmla="*/ 1150620 h 1150619"/>
                    <a:gd name="connsiteX11" fmla="*/ 0 w 716279"/>
                    <a:gd name="connsiteY11" fmla="*/ 1150620 h 1150619"/>
                    <a:gd name="connsiteX12" fmla="*/ 0 w 716279"/>
                    <a:gd name="connsiteY12" fmla="*/ 0 h 1150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16279" h="1150619">
                      <a:moveTo>
                        <a:pt x="1270" y="1270"/>
                      </a:moveTo>
                      <a:lnTo>
                        <a:pt x="702310" y="1270"/>
                      </a:lnTo>
                      <a:lnTo>
                        <a:pt x="702310" y="142240"/>
                      </a:lnTo>
                      <a:lnTo>
                        <a:pt x="156210" y="142240"/>
                      </a:lnTo>
                      <a:lnTo>
                        <a:pt x="156210" y="478790"/>
                      </a:lnTo>
                      <a:lnTo>
                        <a:pt x="590550" y="478790"/>
                      </a:lnTo>
                      <a:lnTo>
                        <a:pt x="590550" y="619760"/>
                      </a:lnTo>
                      <a:lnTo>
                        <a:pt x="156210" y="619760"/>
                      </a:lnTo>
                      <a:lnTo>
                        <a:pt x="156210" y="1009650"/>
                      </a:lnTo>
                      <a:lnTo>
                        <a:pt x="716280" y="1009650"/>
                      </a:lnTo>
                      <a:lnTo>
                        <a:pt x="716280" y="1150620"/>
                      </a:lnTo>
                      <a:lnTo>
                        <a:pt x="0" y="115062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4D71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1" name="Freeform 210">
                  <a:extLst>
                    <a:ext uri="{FF2B5EF4-FFF2-40B4-BE49-F238E27FC236}">
                      <a16:creationId xmlns:a16="http://schemas.microsoft.com/office/drawing/2014/main" id="{6AEAF400-4443-040F-6AD6-9F816D64A29F}"/>
                    </a:ext>
                  </a:extLst>
                </p:cNvPr>
                <p:cNvSpPr/>
                <p:nvPr/>
              </p:nvSpPr>
              <p:spPr>
                <a:xfrm>
                  <a:off x="5574029" y="3943350"/>
                  <a:ext cx="1132839" cy="1196340"/>
                </a:xfrm>
                <a:custGeom>
                  <a:avLst/>
                  <a:gdLst>
                    <a:gd name="connsiteX0" fmla="*/ 273050 w 1132839"/>
                    <a:gd name="connsiteY0" fmla="*/ 1122680 h 1196340"/>
                    <a:gd name="connsiteX1" fmla="*/ 72390 w 1132839"/>
                    <a:gd name="connsiteY1" fmla="*/ 913130 h 1196340"/>
                    <a:gd name="connsiteX2" fmla="*/ 0 w 1132839"/>
                    <a:gd name="connsiteY2" fmla="*/ 598170 h 1196340"/>
                    <a:gd name="connsiteX3" fmla="*/ 72390 w 1132839"/>
                    <a:gd name="connsiteY3" fmla="*/ 283210 h 1196340"/>
                    <a:gd name="connsiteX4" fmla="*/ 273050 w 1132839"/>
                    <a:gd name="connsiteY4" fmla="*/ 73660 h 1196340"/>
                    <a:gd name="connsiteX5" fmla="*/ 566420 w 1132839"/>
                    <a:gd name="connsiteY5" fmla="*/ 0 h 1196340"/>
                    <a:gd name="connsiteX6" fmla="*/ 859790 w 1132839"/>
                    <a:gd name="connsiteY6" fmla="*/ 73660 h 1196340"/>
                    <a:gd name="connsiteX7" fmla="*/ 1060450 w 1132839"/>
                    <a:gd name="connsiteY7" fmla="*/ 283210 h 1196340"/>
                    <a:gd name="connsiteX8" fmla="*/ 1132840 w 1132839"/>
                    <a:gd name="connsiteY8" fmla="*/ 598170 h 1196340"/>
                    <a:gd name="connsiteX9" fmla="*/ 1060450 w 1132839"/>
                    <a:gd name="connsiteY9" fmla="*/ 913130 h 1196340"/>
                    <a:gd name="connsiteX10" fmla="*/ 859790 w 1132839"/>
                    <a:gd name="connsiteY10" fmla="*/ 1122680 h 1196340"/>
                    <a:gd name="connsiteX11" fmla="*/ 566420 w 1132839"/>
                    <a:gd name="connsiteY11" fmla="*/ 1196340 h 1196340"/>
                    <a:gd name="connsiteX12" fmla="*/ 273050 w 1132839"/>
                    <a:gd name="connsiteY12" fmla="*/ 1122680 h 1196340"/>
                    <a:gd name="connsiteX13" fmla="*/ 784860 w 1132839"/>
                    <a:gd name="connsiteY13" fmla="*/ 986790 h 1196340"/>
                    <a:gd name="connsiteX14" fmla="*/ 920750 w 1132839"/>
                    <a:gd name="connsiteY14" fmla="*/ 828040 h 1196340"/>
                    <a:gd name="connsiteX15" fmla="*/ 966470 w 1132839"/>
                    <a:gd name="connsiteY15" fmla="*/ 599440 h 1196340"/>
                    <a:gd name="connsiteX16" fmla="*/ 920750 w 1132839"/>
                    <a:gd name="connsiteY16" fmla="*/ 370840 h 1196340"/>
                    <a:gd name="connsiteX17" fmla="*/ 784860 w 1132839"/>
                    <a:gd name="connsiteY17" fmla="*/ 212090 h 1196340"/>
                    <a:gd name="connsiteX18" fmla="*/ 566420 w 1132839"/>
                    <a:gd name="connsiteY18" fmla="*/ 153670 h 1196340"/>
                    <a:gd name="connsiteX19" fmla="*/ 347980 w 1132839"/>
                    <a:gd name="connsiteY19" fmla="*/ 212090 h 1196340"/>
                    <a:gd name="connsiteX20" fmla="*/ 212090 w 1132839"/>
                    <a:gd name="connsiteY20" fmla="*/ 370840 h 1196340"/>
                    <a:gd name="connsiteX21" fmla="*/ 166370 w 1132839"/>
                    <a:gd name="connsiteY21" fmla="*/ 599440 h 1196340"/>
                    <a:gd name="connsiteX22" fmla="*/ 212090 w 1132839"/>
                    <a:gd name="connsiteY22" fmla="*/ 828040 h 1196340"/>
                    <a:gd name="connsiteX23" fmla="*/ 347980 w 1132839"/>
                    <a:gd name="connsiteY23" fmla="*/ 986790 h 1196340"/>
                    <a:gd name="connsiteX24" fmla="*/ 566420 w 1132839"/>
                    <a:gd name="connsiteY24" fmla="*/ 1045210 h 1196340"/>
                    <a:gd name="connsiteX25" fmla="*/ 784860 w 1132839"/>
                    <a:gd name="connsiteY25" fmla="*/ 986790 h 1196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132839" h="1196340">
                      <a:moveTo>
                        <a:pt x="273050" y="1122680"/>
                      </a:moveTo>
                      <a:cubicBezTo>
                        <a:pt x="186690" y="1073150"/>
                        <a:pt x="119380" y="1003300"/>
                        <a:pt x="72390" y="913130"/>
                      </a:cubicBezTo>
                      <a:cubicBezTo>
                        <a:pt x="24130" y="822960"/>
                        <a:pt x="0" y="717550"/>
                        <a:pt x="0" y="598170"/>
                      </a:cubicBezTo>
                      <a:cubicBezTo>
                        <a:pt x="0" y="478790"/>
                        <a:pt x="24130" y="373380"/>
                        <a:pt x="72390" y="283210"/>
                      </a:cubicBezTo>
                      <a:cubicBezTo>
                        <a:pt x="120650" y="193040"/>
                        <a:pt x="187960" y="123190"/>
                        <a:pt x="273050" y="73660"/>
                      </a:cubicBezTo>
                      <a:cubicBezTo>
                        <a:pt x="359410" y="24130"/>
                        <a:pt x="457200" y="0"/>
                        <a:pt x="566420" y="0"/>
                      </a:cubicBezTo>
                      <a:cubicBezTo>
                        <a:pt x="675640" y="0"/>
                        <a:pt x="773430" y="24130"/>
                        <a:pt x="859790" y="73660"/>
                      </a:cubicBezTo>
                      <a:cubicBezTo>
                        <a:pt x="946150" y="123190"/>
                        <a:pt x="1013460" y="193040"/>
                        <a:pt x="1060450" y="283210"/>
                      </a:cubicBezTo>
                      <a:cubicBezTo>
                        <a:pt x="1108710" y="373380"/>
                        <a:pt x="1132840" y="478790"/>
                        <a:pt x="1132840" y="598170"/>
                      </a:cubicBezTo>
                      <a:cubicBezTo>
                        <a:pt x="1132840" y="717550"/>
                        <a:pt x="1108710" y="822960"/>
                        <a:pt x="1060450" y="913130"/>
                      </a:cubicBezTo>
                      <a:cubicBezTo>
                        <a:pt x="1012190" y="1003300"/>
                        <a:pt x="944880" y="1073150"/>
                        <a:pt x="859790" y="1122680"/>
                      </a:cubicBezTo>
                      <a:cubicBezTo>
                        <a:pt x="773430" y="1172210"/>
                        <a:pt x="675640" y="1196340"/>
                        <a:pt x="566420" y="1196340"/>
                      </a:cubicBezTo>
                      <a:cubicBezTo>
                        <a:pt x="457200" y="1196340"/>
                        <a:pt x="359410" y="1172210"/>
                        <a:pt x="273050" y="1122680"/>
                      </a:cubicBezTo>
                      <a:close/>
                      <a:moveTo>
                        <a:pt x="784860" y="986790"/>
                      </a:moveTo>
                      <a:cubicBezTo>
                        <a:pt x="844550" y="947420"/>
                        <a:pt x="890270" y="895350"/>
                        <a:pt x="920750" y="828040"/>
                      </a:cubicBezTo>
                      <a:cubicBezTo>
                        <a:pt x="951230" y="760730"/>
                        <a:pt x="966470" y="684530"/>
                        <a:pt x="966470" y="599440"/>
                      </a:cubicBezTo>
                      <a:cubicBezTo>
                        <a:pt x="966470" y="514350"/>
                        <a:pt x="951230" y="438150"/>
                        <a:pt x="920750" y="370840"/>
                      </a:cubicBezTo>
                      <a:cubicBezTo>
                        <a:pt x="890270" y="303530"/>
                        <a:pt x="845820" y="250190"/>
                        <a:pt x="784860" y="212090"/>
                      </a:cubicBezTo>
                      <a:cubicBezTo>
                        <a:pt x="725170" y="172720"/>
                        <a:pt x="651510" y="153670"/>
                        <a:pt x="566420" y="153670"/>
                      </a:cubicBezTo>
                      <a:cubicBezTo>
                        <a:pt x="481330" y="153670"/>
                        <a:pt x="407670" y="172720"/>
                        <a:pt x="347980" y="212090"/>
                      </a:cubicBezTo>
                      <a:cubicBezTo>
                        <a:pt x="288290" y="251460"/>
                        <a:pt x="242570" y="303530"/>
                        <a:pt x="212090" y="370840"/>
                      </a:cubicBezTo>
                      <a:cubicBezTo>
                        <a:pt x="181610" y="438150"/>
                        <a:pt x="166370" y="514350"/>
                        <a:pt x="166370" y="599440"/>
                      </a:cubicBezTo>
                      <a:cubicBezTo>
                        <a:pt x="166370" y="684530"/>
                        <a:pt x="181610" y="760730"/>
                        <a:pt x="212090" y="828040"/>
                      </a:cubicBezTo>
                      <a:cubicBezTo>
                        <a:pt x="242570" y="895350"/>
                        <a:pt x="287020" y="948690"/>
                        <a:pt x="347980" y="986790"/>
                      </a:cubicBezTo>
                      <a:cubicBezTo>
                        <a:pt x="407670" y="1026160"/>
                        <a:pt x="481330" y="1045210"/>
                        <a:pt x="566420" y="1045210"/>
                      </a:cubicBezTo>
                      <a:cubicBezTo>
                        <a:pt x="651510" y="1045210"/>
                        <a:pt x="725170" y="1026160"/>
                        <a:pt x="784860" y="986790"/>
                      </a:cubicBezTo>
                      <a:close/>
                    </a:path>
                  </a:pathLst>
                </a:custGeom>
                <a:solidFill>
                  <a:srgbClr val="004D71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2" name="Freeform 211">
                  <a:extLst>
                    <a:ext uri="{FF2B5EF4-FFF2-40B4-BE49-F238E27FC236}">
                      <a16:creationId xmlns:a16="http://schemas.microsoft.com/office/drawing/2014/main" id="{F893134D-965B-248C-6A2C-A4D82A32B52C}"/>
                    </a:ext>
                  </a:extLst>
                </p:cNvPr>
                <p:cNvSpPr/>
                <p:nvPr/>
              </p:nvSpPr>
              <p:spPr>
                <a:xfrm>
                  <a:off x="6889750" y="3966209"/>
                  <a:ext cx="989330" cy="1150620"/>
                </a:xfrm>
                <a:custGeom>
                  <a:avLst/>
                  <a:gdLst>
                    <a:gd name="connsiteX0" fmla="*/ 715010 w 989330"/>
                    <a:gd name="connsiteY0" fmla="*/ 839470 h 1150620"/>
                    <a:gd name="connsiteX1" fmla="*/ 274320 w 989330"/>
                    <a:gd name="connsiteY1" fmla="*/ 839470 h 1150620"/>
                    <a:gd name="connsiteX2" fmla="*/ 163830 w 989330"/>
                    <a:gd name="connsiteY2" fmla="*/ 1150620 h 1150620"/>
                    <a:gd name="connsiteX3" fmla="*/ 0 w 989330"/>
                    <a:gd name="connsiteY3" fmla="*/ 1150620 h 1150620"/>
                    <a:gd name="connsiteX4" fmla="*/ 412750 w 989330"/>
                    <a:gd name="connsiteY4" fmla="*/ 0 h 1150620"/>
                    <a:gd name="connsiteX5" fmla="*/ 576580 w 989330"/>
                    <a:gd name="connsiteY5" fmla="*/ 0 h 1150620"/>
                    <a:gd name="connsiteX6" fmla="*/ 989330 w 989330"/>
                    <a:gd name="connsiteY6" fmla="*/ 1150620 h 1150620"/>
                    <a:gd name="connsiteX7" fmla="*/ 825500 w 989330"/>
                    <a:gd name="connsiteY7" fmla="*/ 1150620 h 1150620"/>
                    <a:gd name="connsiteX8" fmla="*/ 715010 w 989330"/>
                    <a:gd name="connsiteY8" fmla="*/ 839470 h 1150620"/>
                    <a:gd name="connsiteX9" fmla="*/ 665480 w 989330"/>
                    <a:gd name="connsiteY9" fmla="*/ 698500 h 1150620"/>
                    <a:gd name="connsiteX10" fmla="*/ 494030 w 989330"/>
                    <a:gd name="connsiteY10" fmla="*/ 218440 h 1150620"/>
                    <a:gd name="connsiteX11" fmla="*/ 322580 w 989330"/>
                    <a:gd name="connsiteY11" fmla="*/ 698500 h 1150620"/>
                    <a:gd name="connsiteX12" fmla="*/ 664210 w 989330"/>
                    <a:gd name="connsiteY12" fmla="*/ 698500 h 1150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89330" h="1150620">
                      <a:moveTo>
                        <a:pt x="715010" y="839470"/>
                      </a:moveTo>
                      <a:lnTo>
                        <a:pt x="274320" y="839470"/>
                      </a:lnTo>
                      <a:lnTo>
                        <a:pt x="163830" y="1150620"/>
                      </a:lnTo>
                      <a:lnTo>
                        <a:pt x="0" y="1150620"/>
                      </a:lnTo>
                      <a:lnTo>
                        <a:pt x="412750" y="0"/>
                      </a:lnTo>
                      <a:lnTo>
                        <a:pt x="576580" y="0"/>
                      </a:lnTo>
                      <a:lnTo>
                        <a:pt x="989330" y="1150620"/>
                      </a:lnTo>
                      <a:lnTo>
                        <a:pt x="825500" y="1150620"/>
                      </a:lnTo>
                      <a:lnTo>
                        <a:pt x="715010" y="839470"/>
                      </a:lnTo>
                      <a:close/>
                      <a:moveTo>
                        <a:pt x="665480" y="698500"/>
                      </a:moveTo>
                      <a:lnTo>
                        <a:pt x="494030" y="218440"/>
                      </a:lnTo>
                      <a:lnTo>
                        <a:pt x="322580" y="698500"/>
                      </a:lnTo>
                      <a:lnTo>
                        <a:pt x="664210" y="698500"/>
                      </a:lnTo>
                      <a:close/>
                    </a:path>
                  </a:pathLst>
                </a:custGeom>
                <a:solidFill>
                  <a:srgbClr val="004D71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13" name="Freeform 212">
                <a:extLst>
                  <a:ext uri="{FF2B5EF4-FFF2-40B4-BE49-F238E27FC236}">
                    <a16:creationId xmlns:a16="http://schemas.microsoft.com/office/drawing/2014/main" id="{60817C71-5E14-EE44-6966-801CF3EE82EB}"/>
                  </a:ext>
                </a:extLst>
              </p:cNvPr>
              <p:cNvSpPr/>
              <p:nvPr/>
            </p:nvSpPr>
            <p:spPr>
              <a:xfrm>
                <a:off x="2218689" y="3942792"/>
                <a:ext cx="1146970" cy="1195627"/>
              </a:xfrm>
              <a:custGeom>
                <a:avLst/>
                <a:gdLst>
                  <a:gd name="connsiteX0" fmla="*/ 1023620 w 1146970"/>
                  <a:gd name="connsiteY0" fmla="*/ 47547 h 1195627"/>
                  <a:gd name="connsiteX1" fmla="*/ 919480 w 1146970"/>
                  <a:gd name="connsiteY1" fmla="*/ 108507 h 1195627"/>
                  <a:gd name="connsiteX2" fmla="*/ 854710 w 1146970"/>
                  <a:gd name="connsiteY2" fmla="*/ 150417 h 1195627"/>
                  <a:gd name="connsiteX3" fmla="*/ 791210 w 1146970"/>
                  <a:gd name="connsiteY3" fmla="*/ 207567 h 1195627"/>
                  <a:gd name="connsiteX4" fmla="*/ 670560 w 1146970"/>
                  <a:gd name="connsiteY4" fmla="*/ 222807 h 1195627"/>
                  <a:gd name="connsiteX5" fmla="*/ 521970 w 1146970"/>
                  <a:gd name="connsiteY5" fmla="*/ 301547 h 1195627"/>
                  <a:gd name="connsiteX6" fmla="*/ 459740 w 1146970"/>
                  <a:gd name="connsiteY6" fmla="*/ 351077 h 1195627"/>
                  <a:gd name="connsiteX7" fmla="*/ 345440 w 1146970"/>
                  <a:gd name="connsiteY7" fmla="*/ 392987 h 1195627"/>
                  <a:gd name="connsiteX8" fmla="*/ 302260 w 1146970"/>
                  <a:gd name="connsiteY8" fmla="*/ 439977 h 1195627"/>
                  <a:gd name="connsiteX9" fmla="*/ 274320 w 1146970"/>
                  <a:gd name="connsiteY9" fmla="*/ 434897 h 1195627"/>
                  <a:gd name="connsiteX10" fmla="*/ 241300 w 1146970"/>
                  <a:gd name="connsiteY10" fmla="*/ 470457 h 1195627"/>
                  <a:gd name="connsiteX11" fmla="*/ 171450 w 1146970"/>
                  <a:gd name="connsiteY11" fmla="*/ 502207 h 1195627"/>
                  <a:gd name="connsiteX12" fmla="*/ 147320 w 1146970"/>
                  <a:gd name="connsiteY12" fmla="*/ 492047 h 1195627"/>
                  <a:gd name="connsiteX13" fmla="*/ 0 w 1146970"/>
                  <a:gd name="connsiteY13" fmla="*/ 566977 h 1195627"/>
                  <a:gd name="connsiteX14" fmla="*/ 58420 w 1146970"/>
                  <a:gd name="connsiteY14" fmla="*/ 606347 h 1195627"/>
                  <a:gd name="connsiteX15" fmla="*/ 162560 w 1146970"/>
                  <a:gd name="connsiteY15" fmla="*/ 663497 h 1195627"/>
                  <a:gd name="connsiteX16" fmla="*/ 165100 w 1146970"/>
                  <a:gd name="connsiteY16" fmla="*/ 663497 h 1195627"/>
                  <a:gd name="connsiteX17" fmla="*/ 181610 w 1146970"/>
                  <a:gd name="connsiteY17" fmla="*/ 728267 h 1195627"/>
                  <a:gd name="connsiteX18" fmla="*/ 58420 w 1146970"/>
                  <a:gd name="connsiteY18" fmla="*/ 785417 h 1195627"/>
                  <a:gd name="connsiteX19" fmla="*/ 256540 w 1146970"/>
                  <a:gd name="connsiteY19" fmla="*/ 963217 h 1195627"/>
                  <a:gd name="connsiteX20" fmla="*/ 471170 w 1146970"/>
                  <a:gd name="connsiteY20" fmla="*/ 1157527 h 1195627"/>
                  <a:gd name="connsiteX21" fmla="*/ 518160 w 1146970"/>
                  <a:gd name="connsiteY21" fmla="*/ 1034337 h 1195627"/>
                  <a:gd name="connsiteX22" fmla="*/ 591820 w 1146970"/>
                  <a:gd name="connsiteY22" fmla="*/ 1050847 h 1195627"/>
                  <a:gd name="connsiteX23" fmla="*/ 608330 w 1146970"/>
                  <a:gd name="connsiteY23" fmla="*/ 1071167 h 1195627"/>
                  <a:gd name="connsiteX24" fmla="*/ 657860 w 1146970"/>
                  <a:gd name="connsiteY24" fmla="*/ 1151177 h 1195627"/>
                  <a:gd name="connsiteX25" fmla="*/ 683260 w 1146970"/>
                  <a:gd name="connsiteY25" fmla="*/ 1195627 h 1195627"/>
                  <a:gd name="connsiteX26" fmla="*/ 871220 w 1146970"/>
                  <a:gd name="connsiteY26" fmla="*/ 743507 h 1195627"/>
                  <a:gd name="connsiteX27" fmla="*/ 947420 w 1146970"/>
                  <a:gd name="connsiteY27" fmla="*/ 558087 h 1195627"/>
                  <a:gd name="connsiteX28" fmla="*/ 1049020 w 1146970"/>
                  <a:gd name="connsiteY28" fmla="*/ 255827 h 1195627"/>
                  <a:gd name="connsiteX29" fmla="*/ 1146810 w 1146970"/>
                  <a:gd name="connsiteY29" fmla="*/ 6907 h 1195627"/>
                  <a:gd name="connsiteX30" fmla="*/ 1023620 w 1146970"/>
                  <a:gd name="connsiteY30" fmla="*/ 46277 h 1195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146970" h="1195627">
                    <a:moveTo>
                      <a:pt x="1023620" y="47547"/>
                    </a:moveTo>
                    <a:cubicBezTo>
                      <a:pt x="974090" y="74217"/>
                      <a:pt x="925830" y="102157"/>
                      <a:pt x="919480" y="108507"/>
                    </a:cubicBezTo>
                    <a:cubicBezTo>
                      <a:pt x="906780" y="123747"/>
                      <a:pt x="872490" y="154227"/>
                      <a:pt x="854710" y="150417"/>
                    </a:cubicBezTo>
                    <a:cubicBezTo>
                      <a:pt x="836930" y="146607"/>
                      <a:pt x="791210" y="207567"/>
                      <a:pt x="791210" y="207567"/>
                    </a:cubicBezTo>
                    <a:cubicBezTo>
                      <a:pt x="791210" y="207567"/>
                      <a:pt x="709930" y="196137"/>
                      <a:pt x="670560" y="222807"/>
                    </a:cubicBezTo>
                    <a:cubicBezTo>
                      <a:pt x="631190" y="249477"/>
                      <a:pt x="542290" y="302817"/>
                      <a:pt x="521970" y="301547"/>
                    </a:cubicBezTo>
                    <a:lnTo>
                      <a:pt x="459740" y="351077"/>
                    </a:lnTo>
                    <a:lnTo>
                      <a:pt x="345440" y="392987"/>
                    </a:lnTo>
                    <a:lnTo>
                      <a:pt x="302260" y="439977"/>
                    </a:lnTo>
                    <a:lnTo>
                      <a:pt x="274320" y="434897"/>
                    </a:lnTo>
                    <a:lnTo>
                      <a:pt x="241300" y="470457"/>
                    </a:lnTo>
                    <a:cubicBezTo>
                      <a:pt x="241300" y="470457"/>
                      <a:pt x="177800" y="495857"/>
                      <a:pt x="171450" y="502207"/>
                    </a:cubicBezTo>
                    <a:lnTo>
                      <a:pt x="147320" y="492047"/>
                    </a:lnTo>
                    <a:cubicBezTo>
                      <a:pt x="147320" y="492047"/>
                      <a:pt x="1270" y="555547"/>
                      <a:pt x="0" y="566977"/>
                    </a:cubicBezTo>
                    <a:cubicBezTo>
                      <a:pt x="0" y="574597"/>
                      <a:pt x="30480" y="593647"/>
                      <a:pt x="58420" y="606347"/>
                    </a:cubicBezTo>
                    <a:cubicBezTo>
                      <a:pt x="93980" y="622857"/>
                      <a:pt x="129540" y="641907"/>
                      <a:pt x="162560" y="663497"/>
                    </a:cubicBezTo>
                    <a:lnTo>
                      <a:pt x="165100" y="663497"/>
                    </a:lnTo>
                    <a:cubicBezTo>
                      <a:pt x="165100" y="664767"/>
                      <a:pt x="181610" y="728267"/>
                      <a:pt x="181610" y="728267"/>
                    </a:cubicBezTo>
                    <a:lnTo>
                      <a:pt x="58420" y="785417"/>
                    </a:lnTo>
                    <a:lnTo>
                      <a:pt x="256540" y="963217"/>
                    </a:lnTo>
                    <a:lnTo>
                      <a:pt x="471170" y="1157527"/>
                    </a:lnTo>
                    <a:cubicBezTo>
                      <a:pt x="471170" y="1157527"/>
                      <a:pt x="505460" y="1047037"/>
                      <a:pt x="518160" y="1034337"/>
                    </a:cubicBezTo>
                    <a:cubicBezTo>
                      <a:pt x="529590" y="1021637"/>
                      <a:pt x="539750" y="1059737"/>
                      <a:pt x="591820" y="1050847"/>
                    </a:cubicBezTo>
                    <a:lnTo>
                      <a:pt x="608330" y="1071167"/>
                    </a:lnTo>
                    <a:cubicBezTo>
                      <a:pt x="627380" y="1096567"/>
                      <a:pt x="643890" y="1123237"/>
                      <a:pt x="657860" y="1151177"/>
                    </a:cubicBezTo>
                    <a:cubicBezTo>
                      <a:pt x="668020" y="1172767"/>
                      <a:pt x="680720" y="1195627"/>
                      <a:pt x="683260" y="1195627"/>
                    </a:cubicBezTo>
                    <a:cubicBezTo>
                      <a:pt x="689610" y="1195627"/>
                      <a:pt x="871220" y="743507"/>
                      <a:pt x="871220" y="743507"/>
                    </a:cubicBezTo>
                    <a:cubicBezTo>
                      <a:pt x="871220" y="743507"/>
                      <a:pt x="830580" y="680007"/>
                      <a:pt x="947420" y="558087"/>
                    </a:cubicBezTo>
                    <a:cubicBezTo>
                      <a:pt x="947420" y="558087"/>
                      <a:pt x="1021080" y="299007"/>
                      <a:pt x="1049020" y="255827"/>
                    </a:cubicBezTo>
                    <a:cubicBezTo>
                      <a:pt x="1076960" y="212647"/>
                      <a:pt x="1139190" y="43737"/>
                      <a:pt x="1146810" y="6907"/>
                    </a:cubicBezTo>
                    <a:cubicBezTo>
                      <a:pt x="1150620" y="-13413"/>
                      <a:pt x="1085850" y="14527"/>
                      <a:pt x="1023620" y="46277"/>
                    </a:cubicBezTo>
                    <a:close/>
                  </a:path>
                </a:pathLst>
              </a:custGeom>
              <a:solidFill>
                <a:srgbClr val="9C524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4" name="Freeform 213">
                <a:extLst>
                  <a:ext uri="{FF2B5EF4-FFF2-40B4-BE49-F238E27FC236}">
                    <a16:creationId xmlns:a16="http://schemas.microsoft.com/office/drawing/2014/main" id="{982CAA69-A494-FFCF-B79E-16334AA871A4}"/>
                  </a:ext>
                </a:extLst>
              </p:cNvPr>
              <p:cNvSpPr/>
              <p:nvPr/>
            </p:nvSpPr>
            <p:spPr>
              <a:xfrm>
                <a:off x="2475229" y="3942792"/>
                <a:ext cx="890270" cy="1196897"/>
              </a:xfrm>
              <a:custGeom>
                <a:avLst/>
                <a:gdLst>
                  <a:gd name="connsiteX0" fmla="*/ 890270 w 890270"/>
                  <a:gd name="connsiteY0" fmla="*/ 8177 h 1196897"/>
                  <a:gd name="connsiteX1" fmla="*/ 792480 w 890270"/>
                  <a:gd name="connsiteY1" fmla="*/ 257097 h 1196897"/>
                  <a:gd name="connsiteX2" fmla="*/ 690880 w 890270"/>
                  <a:gd name="connsiteY2" fmla="*/ 559357 h 1196897"/>
                  <a:gd name="connsiteX3" fmla="*/ 614680 w 890270"/>
                  <a:gd name="connsiteY3" fmla="*/ 744777 h 1196897"/>
                  <a:gd name="connsiteX4" fmla="*/ 426720 w 890270"/>
                  <a:gd name="connsiteY4" fmla="*/ 1196897 h 1196897"/>
                  <a:gd name="connsiteX5" fmla="*/ 401320 w 890270"/>
                  <a:gd name="connsiteY5" fmla="*/ 1152447 h 1196897"/>
                  <a:gd name="connsiteX6" fmla="*/ 351790 w 890270"/>
                  <a:gd name="connsiteY6" fmla="*/ 1072437 h 1196897"/>
                  <a:gd name="connsiteX7" fmla="*/ 335280 w 890270"/>
                  <a:gd name="connsiteY7" fmla="*/ 1052117 h 1196897"/>
                  <a:gd name="connsiteX8" fmla="*/ 261620 w 890270"/>
                  <a:gd name="connsiteY8" fmla="*/ 1035607 h 1196897"/>
                  <a:gd name="connsiteX9" fmla="*/ 214630 w 890270"/>
                  <a:gd name="connsiteY9" fmla="*/ 1158797 h 1196897"/>
                  <a:gd name="connsiteX10" fmla="*/ 0 w 890270"/>
                  <a:gd name="connsiteY10" fmla="*/ 964487 h 1196897"/>
                  <a:gd name="connsiteX11" fmla="*/ 0 w 890270"/>
                  <a:gd name="connsiteY11" fmla="*/ 961947 h 1196897"/>
                  <a:gd name="connsiteX12" fmla="*/ 29210 w 890270"/>
                  <a:gd name="connsiteY12" fmla="*/ 912417 h 1196897"/>
                  <a:gd name="connsiteX13" fmla="*/ 68580 w 890270"/>
                  <a:gd name="connsiteY13" fmla="*/ 899717 h 1196897"/>
                  <a:gd name="connsiteX14" fmla="*/ 223520 w 890270"/>
                  <a:gd name="connsiteY14" fmla="*/ 718107 h 1196897"/>
                  <a:gd name="connsiteX15" fmla="*/ 232410 w 890270"/>
                  <a:gd name="connsiteY15" fmla="*/ 673657 h 1196897"/>
                  <a:gd name="connsiteX16" fmla="*/ 267970 w 890270"/>
                  <a:gd name="connsiteY16" fmla="*/ 655877 h 1196897"/>
                  <a:gd name="connsiteX17" fmla="*/ 412750 w 890270"/>
                  <a:gd name="connsiteY17" fmla="*/ 620317 h 1196897"/>
                  <a:gd name="connsiteX18" fmla="*/ 433070 w 890270"/>
                  <a:gd name="connsiteY18" fmla="*/ 450137 h 1196897"/>
                  <a:gd name="connsiteX19" fmla="*/ 568960 w 890270"/>
                  <a:gd name="connsiteY19" fmla="*/ 376477 h 1196897"/>
                  <a:gd name="connsiteX20" fmla="*/ 612140 w 890270"/>
                  <a:gd name="connsiteY20" fmla="*/ 321867 h 1196897"/>
                  <a:gd name="connsiteX21" fmla="*/ 659130 w 890270"/>
                  <a:gd name="connsiteY21" fmla="*/ 302817 h 1196897"/>
                  <a:gd name="connsiteX22" fmla="*/ 698500 w 890270"/>
                  <a:gd name="connsiteY22" fmla="*/ 212647 h 1196897"/>
                  <a:gd name="connsiteX23" fmla="*/ 764540 w 890270"/>
                  <a:gd name="connsiteY23" fmla="*/ 154227 h 1196897"/>
                  <a:gd name="connsiteX24" fmla="*/ 764540 w 890270"/>
                  <a:gd name="connsiteY24" fmla="*/ 46277 h 1196897"/>
                  <a:gd name="connsiteX25" fmla="*/ 887730 w 890270"/>
                  <a:gd name="connsiteY25" fmla="*/ 6907 h 1196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890270" h="1196897">
                    <a:moveTo>
                      <a:pt x="890270" y="8177"/>
                    </a:moveTo>
                    <a:cubicBezTo>
                      <a:pt x="882650" y="46277"/>
                      <a:pt x="820420" y="213917"/>
                      <a:pt x="792480" y="257097"/>
                    </a:cubicBezTo>
                    <a:cubicBezTo>
                      <a:pt x="764540" y="300277"/>
                      <a:pt x="690880" y="559357"/>
                      <a:pt x="690880" y="559357"/>
                    </a:cubicBezTo>
                    <a:cubicBezTo>
                      <a:pt x="574040" y="682547"/>
                      <a:pt x="614680" y="744777"/>
                      <a:pt x="614680" y="744777"/>
                    </a:cubicBezTo>
                    <a:cubicBezTo>
                      <a:pt x="614680" y="744777"/>
                      <a:pt x="433070" y="1195627"/>
                      <a:pt x="426720" y="1196897"/>
                    </a:cubicBezTo>
                    <a:cubicBezTo>
                      <a:pt x="422910" y="1196897"/>
                      <a:pt x="411480" y="1174037"/>
                      <a:pt x="401320" y="1152447"/>
                    </a:cubicBezTo>
                    <a:cubicBezTo>
                      <a:pt x="387350" y="1124507"/>
                      <a:pt x="370840" y="1097837"/>
                      <a:pt x="351790" y="1072437"/>
                    </a:cubicBezTo>
                    <a:lnTo>
                      <a:pt x="335280" y="1052117"/>
                    </a:lnTo>
                    <a:cubicBezTo>
                      <a:pt x="283210" y="1061007"/>
                      <a:pt x="273050" y="1022907"/>
                      <a:pt x="261620" y="1035607"/>
                    </a:cubicBezTo>
                    <a:cubicBezTo>
                      <a:pt x="250190" y="1048307"/>
                      <a:pt x="214630" y="1158797"/>
                      <a:pt x="214630" y="1158797"/>
                    </a:cubicBezTo>
                    <a:lnTo>
                      <a:pt x="0" y="964487"/>
                    </a:lnTo>
                    <a:cubicBezTo>
                      <a:pt x="0" y="964487"/>
                      <a:pt x="0" y="963217"/>
                      <a:pt x="0" y="961947"/>
                    </a:cubicBezTo>
                    <a:cubicBezTo>
                      <a:pt x="5080" y="942897"/>
                      <a:pt x="12700" y="923847"/>
                      <a:pt x="29210" y="912417"/>
                    </a:cubicBezTo>
                    <a:cubicBezTo>
                      <a:pt x="40640" y="904797"/>
                      <a:pt x="54610" y="902257"/>
                      <a:pt x="68580" y="899717"/>
                    </a:cubicBezTo>
                    <a:cubicBezTo>
                      <a:pt x="151130" y="879397"/>
                      <a:pt x="220980" y="803197"/>
                      <a:pt x="223520" y="718107"/>
                    </a:cubicBezTo>
                    <a:cubicBezTo>
                      <a:pt x="223520" y="702867"/>
                      <a:pt x="223520" y="685087"/>
                      <a:pt x="232410" y="673657"/>
                    </a:cubicBezTo>
                    <a:cubicBezTo>
                      <a:pt x="241300" y="663497"/>
                      <a:pt x="255270" y="659687"/>
                      <a:pt x="267970" y="655877"/>
                    </a:cubicBezTo>
                    <a:cubicBezTo>
                      <a:pt x="316230" y="644447"/>
                      <a:pt x="364490" y="633017"/>
                      <a:pt x="412750" y="620317"/>
                    </a:cubicBezTo>
                    <a:cubicBezTo>
                      <a:pt x="400050" y="561897"/>
                      <a:pt x="389890" y="492047"/>
                      <a:pt x="433070" y="450137"/>
                    </a:cubicBezTo>
                    <a:cubicBezTo>
                      <a:pt x="471170" y="414577"/>
                      <a:pt x="534670" y="414577"/>
                      <a:pt x="568960" y="376477"/>
                    </a:cubicBezTo>
                    <a:cubicBezTo>
                      <a:pt x="584200" y="358697"/>
                      <a:pt x="593090" y="333297"/>
                      <a:pt x="612140" y="321867"/>
                    </a:cubicBezTo>
                    <a:cubicBezTo>
                      <a:pt x="626110" y="312977"/>
                      <a:pt x="645160" y="311707"/>
                      <a:pt x="659130" y="302817"/>
                    </a:cubicBezTo>
                    <a:cubicBezTo>
                      <a:pt x="688340" y="285037"/>
                      <a:pt x="690880" y="245667"/>
                      <a:pt x="698500" y="212647"/>
                    </a:cubicBezTo>
                    <a:cubicBezTo>
                      <a:pt x="706120" y="179627"/>
                      <a:pt x="734060" y="141527"/>
                      <a:pt x="764540" y="154227"/>
                    </a:cubicBezTo>
                    <a:cubicBezTo>
                      <a:pt x="764540" y="118667"/>
                      <a:pt x="764540" y="81837"/>
                      <a:pt x="764540" y="46277"/>
                    </a:cubicBezTo>
                    <a:cubicBezTo>
                      <a:pt x="826770" y="14527"/>
                      <a:pt x="891540" y="-13413"/>
                      <a:pt x="887730" y="6907"/>
                    </a:cubicBezTo>
                    <a:close/>
                  </a:path>
                </a:pathLst>
              </a:custGeom>
              <a:solidFill>
                <a:srgbClr val="7F2629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15" name="Graphic 4">
            <a:extLst>
              <a:ext uri="{FF2B5EF4-FFF2-40B4-BE49-F238E27FC236}">
                <a16:creationId xmlns:a16="http://schemas.microsoft.com/office/drawing/2014/main" id="{DBC1E34B-611A-5D04-2F0A-E25FCB9970BB}"/>
              </a:ext>
            </a:extLst>
          </p:cNvPr>
          <p:cNvGrpSpPr/>
          <p:nvPr/>
        </p:nvGrpSpPr>
        <p:grpSpPr>
          <a:xfrm>
            <a:off x="1125219" y="6574790"/>
            <a:ext cx="7802880" cy="147319"/>
            <a:chOff x="1125219" y="6574790"/>
            <a:chExt cx="7802880" cy="147319"/>
          </a:xfrm>
          <a:solidFill>
            <a:srgbClr val="717073"/>
          </a:solidFill>
        </p:grpSpPr>
        <p:sp>
          <p:nvSpPr>
            <p:cNvPr id="216" name="Freeform 215">
              <a:extLst>
                <a:ext uri="{FF2B5EF4-FFF2-40B4-BE49-F238E27FC236}">
                  <a16:creationId xmlns:a16="http://schemas.microsoft.com/office/drawing/2014/main" id="{DAE44586-7579-C3E8-9283-3B94541F1BD1}"/>
                </a:ext>
              </a:extLst>
            </p:cNvPr>
            <p:cNvSpPr/>
            <p:nvPr/>
          </p:nvSpPr>
          <p:spPr>
            <a:xfrm>
              <a:off x="1125219" y="6574790"/>
              <a:ext cx="100330" cy="111759"/>
            </a:xfrm>
            <a:custGeom>
              <a:avLst/>
              <a:gdLst>
                <a:gd name="connsiteX0" fmla="*/ 49530 w 100330"/>
                <a:gd name="connsiteY0" fmla="*/ 0 h 111759"/>
                <a:gd name="connsiteX1" fmla="*/ 49530 w 100330"/>
                <a:gd name="connsiteY1" fmla="*/ 0 h 111759"/>
                <a:gd name="connsiteX2" fmla="*/ 100330 w 100330"/>
                <a:gd name="connsiteY2" fmla="*/ 111760 h 111759"/>
                <a:gd name="connsiteX3" fmla="*/ 85090 w 100330"/>
                <a:gd name="connsiteY3" fmla="*/ 111760 h 111759"/>
                <a:gd name="connsiteX4" fmla="*/ 73660 w 100330"/>
                <a:gd name="connsiteY4" fmla="*/ 87630 h 111759"/>
                <a:gd name="connsiteX5" fmla="*/ 25400 w 100330"/>
                <a:gd name="connsiteY5" fmla="*/ 87630 h 111759"/>
                <a:gd name="connsiteX6" fmla="*/ 15240 w 100330"/>
                <a:gd name="connsiteY6" fmla="*/ 111760 h 111759"/>
                <a:gd name="connsiteX7" fmla="*/ 0 w 100330"/>
                <a:gd name="connsiteY7" fmla="*/ 111760 h 111759"/>
                <a:gd name="connsiteX8" fmla="*/ 50800 w 100330"/>
                <a:gd name="connsiteY8" fmla="*/ 0 h 111759"/>
                <a:gd name="connsiteX9" fmla="*/ 68580 w 100330"/>
                <a:gd name="connsiteY9" fmla="*/ 74930 h 111759"/>
                <a:gd name="connsiteX10" fmla="*/ 49530 w 100330"/>
                <a:gd name="connsiteY10" fmla="*/ 29210 h 111759"/>
                <a:gd name="connsiteX11" fmla="*/ 30480 w 100330"/>
                <a:gd name="connsiteY11" fmla="*/ 74930 h 111759"/>
                <a:gd name="connsiteX12" fmla="*/ 68580 w 100330"/>
                <a:gd name="connsiteY12" fmla="*/ 74930 h 11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30" h="111759">
                  <a:moveTo>
                    <a:pt x="49530" y="0"/>
                  </a:moveTo>
                  <a:lnTo>
                    <a:pt x="49530" y="0"/>
                  </a:lnTo>
                  <a:lnTo>
                    <a:pt x="100330" y="111760"/>
                  </a:lnTo>
                  <a:lnTo>
                    <a:pt x="85090" y="111760"/>
                  </a:lnTo>
                  <a:lnTo>
                    <a:pt x="73660" y="87630"/>
                  </a:lnTo>
                  <a:lnTo>
                    <a:pt x="25400" y="87630"/>
                  </a:lnTo>
                  <a:lnTo>
                    <a:pt x="15240" y="111760"/>
                  </a:lnTo>
                  <a:lnTo>
                    <a:pt x="0" y="111760"/>
                  </a:lnTo>
                  <a:lnTo>
                    <a:pt x="50800" y="0"/>
                  </a:lnTo>
                  <a:close/>
                  <a:moveTo>
                    <a:pt x="68580" y="74930"/>
                  </a:moveTo>
                  <a:cubicBezTo>
                    <a:pt x="60960" y="58420"/>
                    <a:pt x="55880" y="44450"/>
                    <a:pt x="49530" y="29210"/>
                  </a:cubicBezTo>
                  <a:cubicBezTo>
                    <a:pt x="43180" y="44450"/>
                    <a:pt x="38100" y="58420"/>
                    <a:pt x="30480" y="74930"/>
                  </a:cubicBezTo>
                  <a:lnTo>
                    <a:pt x="68580" y="749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 216">
              <a:extLst>
                <a:ext uri="{FF2B5EF4-FFF2-40B4-BE49-F238E27FC236}">
                  <a16:creationId xmlns:a16="http://schemas.microsoft.com/office/drawing/2014/main" id="{BDE41881-08FA-AEDD-B649-F58DBCD54538}"/>
                </a:ext>
              </a:extLst>
            </p:cNvPr>
            <p:cNvSpPr/>
            <p:nvPr/>
          </p:nvSpPr>
          <p:spPr>
            <a:xfrm>
              <a:off x="1240789" y="6609080"/>
              <a:ext cx="67310" cy="80009"/>
            </a:xfrm>
            <a:custGeom>
              <a:avLst/>
              <a:gdLst>
                <a:gd name="connsiteX0" fmla="*/ 11430 w 67310"/>
                <a:gd name="connsiteY0" fmla="*/ 1270 h 80009"/>
                <a:gd name="connsiteX1" fmla="*/ 11430 w 67310"/>
                <a:gd name="connsiteY1" fmla="*/ 11430 h 80009"/>
                <a:gd name="connsiteX2" fmla="*/ 11430 w 67310"/>
                <a:gd name="connsiteY2" fmla="*/ 17780 h 80009"/>
                <a:gd name="connsiteX3" fmla="*/ 11430 w 67310"/>
                <a:gd name="connsiteY3" fmla="*/ 17780 h 80009"/>
                <a:gd name="connsiteX4" fmla="*/ 40640 w 67310"/>
                <a:gd name="connsiteY4" fmla="*/ 0 h 80009"/>
                <a:gd name="connsiteX5" fmla="*/ 67310 w 67310"/>
                <a:gd name="connsiteY5" fmla="*/ 30480 h 80009"/>
                <a:gd name="connsiteX6" fmla="*/ 67310 w 67310"/>
                <a:gd name="connsiteY6" fmla="*/ 78739 h 80009"/>
                <a:gd name="connsiteX7" fmla="*/ 53340 w 67310"/>
                <a:gd name="connsiteY7" fmla="*/ 78739 h 80009"/>
                <a:gd name="connsiteX8" fmla="*/ 53340 w 67310"/>
                <a:gd name="connsiteY8" fmla="*/ 34289 h 80009"/>
                <a:gd name="connsiteX9" fmla="*/ 39370 w 67310"/>
                <a:gd name="connsiteY9" fmla="*/ 13970 h 80009"/>
                <a:gd name="connsiteX10" fmla="*/ 13970 w 67310"/>
                <a:gd name="connsiteY10" fmla="*/ 41910 h 80009"/>
                <a:gd name="connsiteX11" fmla="*/ 13970 w 67310"/>
                <a:gd name="connsiteY11" fmla="*/ 80010 h 80009"/>
                <a:gd name="connsiteX12" fmla="*/ 0 w 67310"/>
                <a:gd name="connsiteY12" fmla="*/ 80010 h 80009"/>
                <a:gd name="connsiteX13" fmla="*/ 0 w 67310"/>
                <a:gd name="connsiteY13" fmla="*/ 3810 h 80009"/>
                <a:gd name="connsiteX14" fmla="*/ 12700 w 67310"/>
                <a:gd name="connsiteY14" fmla="*/ 3810 h 8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10" h="80009">
                  <a:moveTo>
                    <a:pt x="11430" y="1270"/>
                  </a:moveTo>
                  <a:lnTo>
                    <a:pt x="11430" y="11430"/>
                  </a:lnTo>
                  <a:cubicBezTo>
                    <a:pt x="11430" y="15239"/>
                    <a:pt x="11430" y="16510"/>
                    <a:pt x="11430" y="17780"/>
                  </a:cubicBezTo>
                  <a:lnTo>
                    <a:pt x="11430" y="17780"/>
                  </a:lnTo>
                  <a:cubicBezTo>
                    <a:pt x="13970" y="11430"/>
                    <a:pt x="24130" y="0"/>
                    <a:pt x="40640" y="0"/>
                  </a:cubicBezTo>
                  <a:cubicBezTo>
                    <a:pt x="57150" y="0"/>
                    <a:pt x="67310" y="11430"/>
                    <a:pt x="67310" y="30480"/>
                  </a:cubicBezTo>
                  <a:lnTo>
                    <a:pt x="67310" y="78739"/>
                  </a:lnTo>
                  <a:lnTo>
                    <a:pt x="53340" y="78739"/>
                  </a:lnTo>
                  <a:lnTo>
                    <a:pt x="53340" y="34289"/>
                  </a:lnTo>
                  <a:cubicBezTo>
                    <a:pt x="53340" y="24130"/>
                    <a:pt x="52070" y="13970"/>
                    <a:pt x="39370" y="13970"/>
                  </a:cubicBezTo>
                  <a:cubicBezTo>
                    <a:pt x="26670" y="13970"/>
                    <a:pt x="13970" y="25400"/>
                    <a:pt x="13970" y="41910"/>
                  </a:cubicBezTo>
                  <a:lnTo>
                    <a:pt x="13970" y="80010"/>
                  </a:lnTo>
                  <a:lnTo>
                    <a:pt x="0" y="80010"/>
                  </a:lnTo>
                  <a:lnTo>
                    <a:pt x="0" y="3810"/>
                  </a:lnTo>
                  <a:lnTo>
                    <a:pt x="1270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 217">
              <a:extLst>
                <a:ext uri="{FF2B5EF4-FFF2-40B4-BE49-F238E27FC236}">
                  <a16:creationId xmlns:a16="http://schemas.microsoft.com/office/drawing/2014/main" id="{2EBD67A4-BEA3-17ED-DD9B-A50FFB39E50C}"/>
                </a:ext>
              </a:extLst>
            </p:cNvPr>
            <p:cNvSpPr/>
            <p:nvPr/>
          </p:nvSpPr>
          <p:spPr>
            <a:xfrm>
              <a:off x="1312830" y="6610350"/>
              <a:ext cx="81629" cy="111759"/>
            </a:xfrm>
            <a:custGeom>
              <a:avLst/>
              <a:gdLst>
                <a:gd name="connsiteX0" fmla="*/ 5430 w 81629"/>
                <a:gd name="connsiteY0" fmla="*/ 99060 h 111759"/>
                <a:gd name="connsiteX1" fmla="*/ 13050 w 81629"/>
                <a:gd name="connsiteY1" fmla="*/ 99060 h 111759"/>
                <a:gd name="connsiteX2" fmla="*/ 37180 w 81629"/>
                <a:gd name="connsiteY2" fmla="*/ 74930 h 111759"/>
                <a:gd name="connsiteX3" fmla="*/ 5430 w 81629"/>
                <a:gd name="connsiteY3" fmla="*/ 0 h 111759"/>
                <a:gd name="connsiteX4" fmla="*/ 20670 w 81629"/>
                <a:gd name="connsiteY4" fmla="*/ 0 h 111759"/>
                <a:gd name="connsiteX5" fmla="*/ 30830 w 81629"/>
                <a:gd name="connsiteY5" fmla="*/ 27940 h 111759"/>
                <a:gd name="connsiteX6" fmla="*/ 43530 w 81629"/>
                <a:gd name="connsiteY6" fmla="*/ 60960 h 111759"/>
                <a:gd name="connsiteX7" fmla="*/ 56230 w 81629"/>
                <a:gd name="connsiteY7" fmla="*/ 27940 h 111759"/>
                <a:gd name="connsiteX8" fmla="*/ 66390 w 81629"/>
                <a:gd name="connsiteY8" fmla="*/ 0 h 111759"/>
                <a:gd name="connsiteX9" fmla="*/ 81630 w 81629"/>
                <a:gd name="connsiteY9" fmla="*/ 0 h 111759"/>
                <a:gd name="connsiteX10" fmla="*/ 51150 w 81629"/>
                <a:gd name="connsiteY10" fmla="*/ 72390 h 111759"/>
                <a:gd name="connsiteX11" fmla="*/ 11780 w 81629"/>
                <a:gd name="connsiteY11" fmla="*/ 111760 h 111759"/>
                <a:gd name="connsiteX12" fmla="*/ 1620 w 81629"/>
                <a:gd name="connsiteY12" fmla="*/ 110490 h 111759"/>
                <a:gd name="connsiteX13" fmla="*/ 1620 w 81629"/>
                <a:gd name="connsiteY13" fmla="*/ 99060 h 11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1629" h="111759">
                  <a:moveTo>
                    <a:pt x="5430" y="99060"/>
                  </a:moveTo>
                  <a:cubicBezTo>
                    <a:pt x="6700" y="99060"/>
                    <a:pt x="9240" y="99060"/>
                    <a:pt x="13050" y="99060"/>
                  </a:cubicBezTo>
                  <a:cubicBezTo>
                    <a:pt x="25750" y="99060"/>
                    <a:pt x="30830" y="88900"/>
                    <a:pt x="37180" y="74930"/>
                  </a:cubicBezTo>
                  <a:lnTo>
                    <a:pt x="5430" y="0"/>
                  </a:lnTo>
                  <a:lnTo>
                    <a:pt x="20670" y="0"/>
                  </a:lnTo>
                  <a:lnTo>
                    <a:pt x="30830" y="27940"/>
                  </a:lnTo>
                  <a:cubicBezTo>
                    <a:pt x="34640" y="39370"/>
                    <a:pt x="39720" y="50800"/>
                    <a:pt x="43530" y="60960"/>
                  </a:cubicBezTo>
                  <a:cubicBezTo>
                    <a:pt x="47340" y="52070"/>
                    <a:pt x="52420" y="36830"/>
                    <a:pt x="56230" y="27940"/>
                  </a:cubicBezTo>
                  <a:lnTo>
                    <a:pt x="66390" y="0"/>
                  </a:lnTo>
                  <a:lnTo>
                    <a:pt x="81630" y="0"/>
                  </a:lnTo>
                  <a:lnTo>
                    <a:pt x="51150" y="72390"/>
                  </a:lnTo>
                  <a:cubicBezTo>
                    <a:pt x="40990" y="97790"/>
                    <a:pt x="32100" y="111760"/>
                    <a:pt x="11780" y="111760"/>
                  </a:cubicBezTo>
                  <a:cubicBezTo>
                    <a:pt x="-8540" y="111760"/>
                    <a:pt x="4160" y="111760"/>
                    <a:pt x="1620" y="110490"/>
                  </a:cubicBezTo>
                  <a:lnTo>
                    <a:pt x="1620" y="990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 218">
              <a:extLst>
                <a:ext uri="{FF2B5EF4-FFF2-40B4-BE49-F238E27FC236}">
                  <a16:creationId xmlns:a16="http://schemas.microsoft.com/office/drawing/2014/main" id="{5961A2E0-7302-FD16-C0AB-BA9A9C206599}"/>
                </a:ext>
              </a:extLst>
            </p:cNvPr>
            <p:cNvSpPr/>
            <p:nvPr/>
          </p:nvSpPr>
          <p:spPr>
            <a:xfrm>
              <a:off x="1403350" y="6587490"/>
              <a:ext cx="52069" cy="100329"/>
            </a:xfrm>
            <a:custGeom>
              <a:avLst/>
              <a:gdLst>
                <a:gd name="connsiteX0" fmla="*/ 12700 w 52069"/>
                <a:gd name="connsiteY0" fmla="*/ 22860 h 100329"/>
                <a:gd name="connsiteX1" fmla="*/ 12700 w 52069"/>
                <a:gd name="connsiteY1" fmla="*/ 0 h 100329"/>
                <a:gd name="connsiteX2" fmla="*/ 26670 w 52069"/>
                <a:gd name="connsiteY2" fmla="*/ 0 h 100329"/>
                <a:gd name="connsiteX3" fmla="*/ 26670 w 52069"/>
                <a:gd name="connsiteY3" fmla="*/ 22860 h 100329"/>
                <a:gd name="connsiteX4" fmla="*/ 49530 w 52069"/>
                <a:gd name="connsiteY4" fmla="*/ 22860 h 100329"/>
                <a:gd name="connsiteX5" fmla="*/ 49530 w 52069"/>
                <a:gd name="connsiteY5" fmla="*/ 34290 h 100329"/>
                <a:gd name="connsiteX6" fmla="*/ 26670 w 52069"/>
                <a:gd name="connsiteY6" fmla="*/ 34290 h 100329"/>
                <a:gd name="connsiteX7" fmla="*/ 26670 w 52069"/>
                <a:gd name="connsiteY7" fmla="*/ 73660 h 100329"/>
                <a:gd name="connsiteX8" fmla="*/ 38100 w 52069"/>
                <a:gd name="connsiteY8" fmla="*/ 87630 h 100329"/>
                <a:gd name="connsiteX9" fmla="*/ 52070 w 52069"/>
                <a:gd name="connsiteY9" fmla="*/ 83820 h 100329"/>
                <a:gd name="connsiteX10" fmla="*/ 52070 w 52069"/>
                <a:gd name="connsiteY10" fmla="*/ 96520 h 100329"/>
                <a:gd name="connsiteX11" fmla="*/ 35560 w 52069"/>
                <a:gd name="connsiteY11" fmla="*/ 100330 h 100329"/>
                <a:gd name="connsiteX12" fmla="*/ 12700 w 52069"/>
                <a:gd name="connsiteY12" fmla="*/ 77470 h 100329"/>
                <a:gd name="connsiteX13" fmla="*/ 12700 w 52069"/>
                <a:gd name="connsiteY13" fmla="*/ 34290 h 100329"/>
                <a:gd name="connsiteX14" fmla="*/ 0 w 52069"/>
                <a:gd name="connsiteY14" fmla="*/ 34290 h 100329"/>
                <a:gd name="connsiteX15" fmla="*/ 0 w 52069"/>
                <a:gd name="connsiteY15" fmla="*/ 22860 h 100329"/>
                <a:gd name="connsiteX16" fmla="*/ 12700 w 52069"/>
                <a:gd name="connsiteY16" fmla="*/ 22860 h 100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069" h="100329">
                  <a:moveTo>
                    <a:pt x="12700" y="22860"/>
                  </a:moveTo>
                  <a:lnTo>
                    <a:pt x="12700" y="0"/>
                  </a:lnTo>
                  <a:lnTo>
                    <a:pt x="26670" y="0"/>
                  </a:lnTo>
                  <a:lnTo>
                    <a:pt x="26670" y="22860"/>
                  </a:lnTo>
                  <a:lnTo>
                    <a:pt x="49530" y="22860"/>
                  </a:lnTo>
                  <a:lnTo>
                    <a:pt x="49530" y="34290"/>
                  </a:lnTo>
                  <a:lnTo>
                    <a:pt x="26670" y="34290"/>
                  </a:lnTo>
                  <a:lnTo>
                    <a:pt x="26670" y="73660"/>
                  </a:lnTo>
                  <a:cubicBezTo>
                    <a:pt x="26670" y="85090"/>
                    <a:pt x="31750" y="87630"/>
                    <a:pt x="38100" y="87630"/>
                  </a:cubicBezTo>
                  <a:cubicBezTo>
                    <a:pt x="44450" y="87630"/>
                    <a:pt x="48260" y="86360"/>
                    <a:pt x="52070" y="83820"/>
                  </a:cubicBezTo>
                  <a:lnTo>
                    <a:pt x="52070" y="96520"/>
                  </a:lnTo>
                  <a:cubicBezTo>
                    <a:pt x="48260" y="97790"/>
                    <a:pt x="41910" y="100330"/>
                    <a:pt x="35560" y="100330"/>
                  </a:cubicBezTo>
                  <a:cubicBezTo>
                    <a:pt x="24130" y="100330"/>
                    <a:pt x="12700" y="95250"/>
                    <a:pt x="12700" y="77470"/>
                  </a:cubicBezTo>
                  <a:lnTo>
                    <a:pt x="12700" y="34290"/>
                  </a:lnTo>
                  <a:lnTo>
                    <a:pt x="0" y="34290"/>
                  </a:lnTo>
                  <a:lnTo>
                    <a:pt x="0" y="22860"/>
                  </a:lnTo>
                  <a:lnTo>
                    <a:pt x="12700" y="228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 219">
              <a:extLst>
                <a:ext uri="{FF2B5EF4-FFF2-40B4-BE49-F238E27FC236}">
                  <a16:creationId xmlns:a16="http://schemas.microsoft.com/office/drawing/2014/main" id="{F54BAD67-2A90-E3F3-FB4C-AB9AEC11C066}"/>
                </a:ext>
              </a:extLst>
            </p:cNvPr>
            <p:cNvSpPr/>
            <p:nvPr/>
          </p:nvSpPr>
          <p:spPr>
            <a:xfrm>
              <a:off x="1469389" y="6579869"/>
              <a:ext cx="17780" cy="106680"/>
            </a:xfrm>
            <a:custGeom>
              <a:avLst/>
              <a:gdLst>
                <a:gd name="connsiteX0" fmla="*/ 8890 w 17780"/>
                <a:gd name="connsiteY0" fmla="*/ 0 h 106680"/>
                <a:gd name="connsiteX1" fmla="*/ 17780 w 17780"/>
                <a:gd name="connsiteY1" fmla="*/ 8890 h 106680"/>
                <a:gd name="connsiteX2" fmla="*/ 8890 w 17780"/>
                <a:gd name="connsiteY2" fmla="*/ 17780 h 106680"/>
                <a:gd name="connsiteX3" fmla="*/ 0 w 17780"/>
                <a:gd name="connsiteY3" fmla="*/ 8890 h 106680"/>
                <a:gd name="connsiteX4" fmla="*/ 8890 w 17780"/>
                <a:gd name="connsiteY4" fmla="*/ 0 h 106680"/>
                <a:gd name="connsiteX5" fmla="*/ 16510 w 17780"/>
                <a:gd name="connsiteY5" fmla="*/ 30480 h 106680"/>
                <a:gd name="connsiteX6" fmla="*/ 16510 w 17780"/>
                <a:gd name="connsiteY6" fmla="*/ 106680 h 106680"/>
                <a:gd name="connsiteX7" fmla="*/ 2540 w 17780"/>
                <a:gd name="connsiteY7" fmla="*/ 106680 h 106680"/>
                <a:gd name="connsiteX8" fmla="*/ 2540 w 17780"/>
                <a:gd name="connsiteY8" fmla="*/ 30480 h 106680"/>
                <a:gd name="connsiteX9" fmla="*/ 16510 w 17780"/>
                <a:gd name="connsiteY9" fmla="*/ 30480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0" h="106680">
                  <a:moveTo>
                    <a:pt x="8890" y="0"/>
                  </a:moveTo>
                  <a:cubicBezTo>
                    <a:pt x="13970" y="0"/>
                    <a:pt x="17780" y="3811"/>
                    <a:pt x="17780" y="8890"/>
                  </a:cubicBezTo>
                  <a:cubicBezTo>
                    <a:pt x="17780" y="13970"/>
                    <a:pt x="13970" y="17780"/>
                    <a:pt x="889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1"/>
                    <a:pt x="3810" y="0"/>
                    <a:pt x="8890" y="0"/>
                  </a:cubicBezTo>
                  <a:close/>
                  <a:moveTo>
                    <a:pt x="16510" y="30480"/>
                  </a:moveTo>
                  <a:lnTo>
                    <a:pt x="16510" y="106680"/>
                  </a:lnTo>
                  <a:lnTo>
                    <a:pt x="2540" y="106680"/>
                  </a:lnTo>
                  <a:lnTo>
                    <a:pt x="2540" y="30480"/>
                  </a:lnTo>
                  <a:lnTo>
                    <a:pt x="16510" y="304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 220">
              <a:extLst>
                <a:ext uri="{FF2B5EF4-FFF2-40B4-BE49-F238E27FC236}">
                  <a16:creationId xmlns:a16="http://schemas.microsoft.com/office/drawing/2014/main" id="{7B0942F0-0FF6-6891-6154-9379B94E51EF}"/>
                </a:ext>
              </a:extLst>
            </p:cNvPr>
            <p:cNvSpPr/>
            <p:nvPr/>
          </p:nvSpPr>
          <p:spPr>
            <a:xfrm>
              <a:off x="1515110" y="6609080"/>
              <a:ext cx="115569" cy="78739"/>
            </a:xfrm>
            <a:custGeom>
              <a:avLst/>
              <a:gdLst>
                <a:gd name="connsiteX0" fmla="*/ 11430 w 115569"/>
                <a:gd name="connsiteY0" fmla="*/ 1270 h 78739"/>
                <a:gd name="connsiteX1" fmla="*/ 11430 w 115569"/>
                <a:gd name="connsiteY1" fmla="*/ 11430 h 78739"/>
                <a:gd name="connsiteX2" fmla="*/ 11430 w 115569"/>
                <a:gd name="connsiteY2" fmla="*/ 17780 h 78739"/>
                <a:gd name="connsiteX3" fmla="*/ 11430 w 115569"/>
                <a:gd name="connsiteY3" fmla="*/ 17780 h 78739"/>
                <a:gd name="connsiteX4" fmla="*/ 39370 w 115569"/>
                <a:gd name="connsiteY4" fmla="*/ 0 h 78739"/>
                <a:gd name="connsiteX5" fmla="*/ 62230 w 115569"/>
                <a:gd name="connsiteY5" fmla="*/ 17780 h 78739"/>
                <a:gd name="connsiteX6" fmla="*/ 62230 w 115569"/>
                <a:gd name="connsiteY6" fmla="*/ 17780 h 78739"/>
                <a:gd name="connsiteX7" fmla="*/ 88900 w 115569"/>
                <a:gd name="connsiteY7" fmla="*/ 0 h 78739"/>
                <a:gd name="connsiteX8" fmla="*/ 115570 w 115569"/>
                <a:gd name="connsiteY8" fmla="*/ 30480 h 78739"/>
                <a:gd name="connsiteX9" fmla="*/ 115570 w 115569"/>
                <a:gd name="connsiteY9" fmla="*/ 78739 h 78739"/>
                <a:gd name="connsiteX10" fmla="*/ 101600 w 115569"/>
                <a:gd name="connsiteY10" fmla="*/ 78739 h 78739"/>
                <a:gd name="connsiteX11" fmla="*/ 101600 w 115569"/>
                <a:gd name="connsiteY11" fmla="*/ 33020 h 78739"/>
                <a:gd name="connsiteX12" fmla="*/ 87630 w 115569"/>
                <a:gd name="connsiteY12" fmla="*/ 12700 h 78739"/>
                <a:gd name="connsiteX13" fmla="*/ 64770 w 115569"/>
                <a:gd name="connsiteY13" fmla="*/ 41910 h 78739"/>
                <a:gd name="connsiteX14" fmla="*/ 64770 w 115569"/>
                <a:gd name="connsiteY14" fmla="*/ 77470 h 78739"/>
                <a:gd name="connsiteX15" fmla="*/ 50800 w 115569"/>
                <a:gd name="connsiteY15" fmla="*/ 77470 h 78739"/>
                <a:gd name="connsiteX16" fmla="*/ 50800 w 115569"/>
                <a:gd name="connsiteY16" fmla="*/ 31750 h 78739"/>
                <a:gd name="connsiteX17" fmla="*/ 36830 w 115569"/>
                <a:gd name="connsiteY17" fmla="*/ 12700 h 78739"/>
                <a:gd name="connsiteX18" fmla="*/ 13970 w 115569"/>
                <a:gd name="connsiteY18" fmla="*/ 41910 h 78739"/>
                <a:gd name="connsiteX19" fmla="*/ 13970 w 115569"/>
                <a:gd name="connsiteY19" fmla="*/ 77470 h 78739"/>
                <a:gd name="connsiteX20" fmla="*/ 0 w 115569"/>
                <a:gd name="connsiteY20" fmla="*/ 77470 h 78739"/>
                <a:gd name="connsiteX21" fmla="*/ 0 w 115569"/>
                <a:gd name="connsiteY21" fmla="*/ 1270 h 78739"/>
                <a:gd name="connsiteX22" fmla="*/ 12700 w 115569"/>
                <a:gd name="connsiteY22" fmla="*/ 127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5569" h="78739">
                  <a:moveTo>
                    <a:pt x="11430" y="1270"/>
                  </a:moveTo>
                  <a:lnTo>
                    <a:pt x="11430" y="11430"/>
                  </a:lnTo>
                  <a:cubicBezTo>
                    <a:pt x="11430" y="15239"/>
                    <a:pt x="11430" y="16510"/>
                    <a:pt x="11430" y="17780"/>
                  </a:cubicBezTo>
                  <a:lnTo>
                    <a:pt x="11430" y="17780"/>
                  </a:lnTo>
                  <a:cubicBezTo>
                    <a:pt x="15240" y="7620"/>
                    <a:pt x="26670" y="0"/>
                    <a:pt x="39370" y="0"/>
                  </a:cubicBezTo>
                  <a:cubicBezTo>
                    <a:pt x="52070" y="0"/>
                    <a:pt x="59690" y="6350"/>
                    <a:pt x="62230" y="17780"/>
                  </a:cubicBezTo>
                  <a:lnTo>
                    <a:pt x="62230" y="17780"/>
                  </a:lnTo>
                  <a:cubicBezTo>
                    <a:pt x="67310" y="8889"/>
                    <a:pt x="77470" y="0"/>
                    <a:pt x="88900" y="0"/>
                  </a:cubicBezTo>
                  <a:cubicBezTo>
                    <a:pt x="107950" y="0"/>
                    <a:pt x="115570" y="11430"/>
                    <a:pt x="115570" y="30480"/>
                  </a:cubicBezTo>
                  <a:lnTo>
                    <a:pt x="115570" y="78739"/>
                  </a:lnTo>
                  <a:lnTo>
                    <a:pt x="101600" y="78739"/>
                  </a:lnTo>
                  <a:lnTo>
                    <a:pt x="101600" y="33020"/>
                  </a:lnTo>
                  <a:cubicBezTo>
                    <a:pt x="101600" y="21589"/>
                    <a:pt x="99060" y="12700"/>
                    <a:pt x="87630" y="12700"/>
                  </a:cubicBezTo>
                  <a:cubicBezTo>
                    <a:pt x="76200" y="12700"/>
                    <a:pt x="64770" y="27939"/>
                    <a:pt x="64770" y="41910"/>
                  </a:cubicBezTo>
                  <a:lnTo>
                    <a:pt x="64770" y="77470"/>
                  </a:lnTo>
                  <a:lnTo>
                    <a:pt x="50800" y="77470"/>
                  </a:lnTo>
                  <a:lnTo>
                    <a:pt x="50800" y="31750"/>
                  </a:lnTo>
                  <a:cubicBezTo>
                    <a:pt x="50800" y="21589"/>
                    <a:pt x="48260" y="12700"/>
                    <a:pt x="36830" y="12700"/>
                  </a:cubicBezTo>
                  <a:cubicBezTo>
                    <a:pt x="25400" y="12700"/>
                    <a:pt x="13970" y="27939"/>
                    <a:pt x="13970" y="41910"/>
                  </a:cubicBezTo>
                  <a:lnTo>
                    <a:pt x="13970" y="77470"/>
                  </a:lnTo>
                  <a:lnTo>
                    <a:pt x="0" y="77470"/>
                  </a:lnTo>
                  <a:lnTo>
                    <a:pt x="0" y="1270"/>
                  </a:lnTo>
                  <a:lnTo>
                    <a:pt x="1270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 221">
              <a:extLst>
                <a:ext uri="{FF2B5EF4-FFF2-40B4-BE49-F238E27FC236}">
                  <a16:creationId xmlns:a16="http://schemas.microsoft.com/office/drawing/2014/main" id="{320890C4-D8E6-7E78-8514-10A559474562}"/>
                </a:ext>
              </a:extLst>
            </p:cNvPr>
            <p:cNvSpPr/>
            <p:nvPr/>
          </p:nvSpPr>
          <p:spPr>
            <a:xfrm>
              <a:off x="1648460" y="6609080"/>
              <a:ext cx="71119" cy="78739"/>
            </a:xfrm>
            <a:custGeom>
              <a:avLst/>
              <a:gdLst>
                <a:gd name="connsiteX0" fmla="*/ 71120 w 71119"/>
                <a:gd name="connsiteY0" fmla="*/ 35560 h 78739"/>
                <a:gd name="connsiteX1" fmla="*/ 71120 w 71119"/>
                <a:gd name="connsiteY1" fmla="*/ 43180 h 78739"/>
                <a:gd name="connsiteX2" fmla="*/ 13970 w 71119"/>
                <a:gd name="connsiteY2" fmla="*/ 43180 h 78739"/>
                <a:gd name="connsiteX3" fmla="*/ 40640 w 71119"/>
                <a:gd name="connsiteY3" fmla="*/ 67310 h 78739"/>
                <a:gd name="connsiteX4" fmla="*/ 68580 w 71119"/>
                <a:gd name="connsiteY4" fmla="*/ 59689 h 78739"/>
                <a:gd name="connsiteX5" fmla="*/ 68580 w 71119"/>
                <a:gd name="connsiteY5" fmla="*/ 72389 h 78739"/>
                <a:gd name="connsiteX6" fmla="*/ 40640 w 71119"/>
                <a:gd name="connsiteY6" fmla="*/ 78739 h 78739"/>
                <a:gd name="connsiteX7" fmla="*/ 0 w 71119"/>
                <a:gd name="connsiteY7" fmla="*/ 39370 h 78739"/>
                <a:gd name="connsiteX8" fmla="*/ 36830 w 71119"/>
                <a:gd name="connsiteY8" fmla="*/ 0 h 78739"/>
                <a:gd name="connsiteX9" fmla="*/ 71120 w 71119"/>
                <a:gd name="connsiteY9" fmla="*/ 35560 h 78739"/>
                <a:gd name="connsiteX10" fmla="*/ 36830 w 71119"/>
                <a:gd name="connsiteY10" fmla="*/ 11430 h 78739"/>
                <a:gd name="connsiteX11" fmla="*/ 13970 w 71119"/>
                <a:gd name="connsiteY11" fmla="*/ 33020 h 78739"/>
                <a:gd name="connsiteX12" fmla="*/ 57150 w 71119"/>
                <a:gd name="connsiteY12" fmla="*/ 33020 h 78739"/>
                <a:gd name="connsiteX13" fmla="*/ 36830 w 71119"/>
                <a:gd name="connsiteY13" fmla="*/ 1143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119" h="78739">
                  <a:moveTo>
                    <a:pt x="71120" y="35560"/>
                  </a:moveTo>
                  <a:cubicBezTo>
                    <a:pt x="71120" y="38100"/>
                    <a:pt x="71120" y="41910"/>
                    <a:pt x="71120" y="43180"/>
                  </a:cubicBezTo>
                  <a:lnTo>
                    <a:pt x="13970" y="43180"/>
                  </a:lnTo>
                  <a:cubicBezTo>
                    <a:pt x="13970" y="58420"/>
                    <a:pt x="24130" y="67310"/>
                    <a:pt x="40640" y="67310"/>
                  </a:cubicBezTo>
                  <a:cubicBezTo>
                    <a:pt x="57150" y="67310"/>
                    <a:pt x="62230" y="64770"/>
                    <a:pt x="68580" y="59689"/>
                  </a:cubicBezTo>
                  <a:lnTo>
                    <a:pt x="68580" y="72389"/>
                  </a:lnTo>
                  <a:cubicBezTo>
                    <a:pt x="62230" y="76200"/>
                    <a:pt x="52070" y="78739"/>
                    <a:pt x="40640" y="78739"/>
                  </a:cubicBezTo>
                  <a:cubicBezTo>
                    <a:pt x="16510" y="78739"/>
                    <a:pt x="0" y="62230"/>
                    <a:pt x="0" y="39370"/>
                  </a:cubicBezTo>
                  <a:cubicBezTo>
                    <a:pt x="0" y="16510"/>
                    <a:pt x="16510" y="0"/>
                    <a:pt x="36830" y="0"/>
                  </a:cubicBezTo>
                  <a:cubicBezTo>
                    <a:pt x="57150" y="0"/>
                    <a:pt x="71120" y="16510"/>
                    <a:pt x="71120" y="35560"/>
                  </a:cubicBezTo>
                  <a:close/>
                  <a:moveTo>
                    <a:pt x="36830" y="11430"/>
                  </a:moveTo>
                  <a:cubicBezTo>
                    <a:pt x="24130" y="11430"/>
                    <a:pt x="15240" y="21589"/>
                    <a:pt x="13970" y="33020"/>
                  </a:cubicBezTo>
                  <a:lnTo>
                    <a:pt x="57150" y="33020"/>
                  </a:lnTo>
                  <a:cubicBezTo>
                    <a:pt x="57150" y="21589"/>
                    <a:pt x="49530" y="11430"/>
                    <a:pt x="3683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 222">
              <a:extLst>
                <a:ext uri="{FF2B5EF4-FFF2-40B4-BE49-F238E27FC236}">
                  <a16:creationId xmlns:a16="http://schemas.microsoft.com/office/drawing/2014/main" id="{4991B215-D60D-F357-ED66-87D34D7E2D57}"/>
                </a:ext>
              </a:extLst>
            </p:cNvPr>
            <p:cNvSpPr/>
            <p:nvPr/>
          </p:nvSpPr>
          <p:spPr>
            <a:xfrm>
              <a:off x="1774189" y="6609080"/>
              <a:ext cx="78739" cy="78739"/>
            </a:xfrm>
            <a:custGeom>
              <a:avLst/>
              <a:gdLst>
                <a:gd name="connsiteX0" fmla="*/ 78740 w 78739"/>
                <a:gd name="connsiteY0" fmla="*/ 39370 h 78739"/>
                <a:gd name="connsiteX1" fmla="*/ 39370 w 78739"/>
                <a:gd name="connsiteY1" fmla="*/ 78739 h 78739"/>
                <a:gd name="connsiteX2" fmla="*/ 0 w 78739"/>
                <a:gd name="connsiteY2" fmla="*/ 39370 h 78739"/>
                <a:gd name="connsiteX3" fmla="*/ 39370 w 78739"/>
                <a:gd name="connsiteY3" fmla="*/ 0 h 78739"/>
                <a:gd name="connsiteX4" fmla="*/ 78740 w 78739"/>
                <a:gd name="connsiteY4" fmla="*/ 39370 h 78739"/>
                <a:gd name="connsiteX5" fmla="*/ 64770 w 78739"/>
                <a:gd name="connsiteY5" fmla="*/ 39370 h 78739"/>
                <a:gd name="connsiteX6" fmla="*/ 39370 w 78739"/>
                <a:gd name="connsiteY6" fmla="*/ 11430 h 78739"/>
                <a:gd name="connsiteX7" fmla="*/ 13970 w 78739"/>
                <a:gd name="connsiteY7" fmla="*/ 39370 h 78739"/>
                <a:gd name="connsiteX8" fmla="*/ 39370 w 78739"/>
                <a:gd name="connsiteY8" fmla="*/ 67310 h 78739"/>
                <a:gd name="connsiteX9" fmla="*/ 64770 w 78739"/>
                <a:gd name="connsiteY9" fmla="*/ 3937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739" h="78739">
                  <a:moveTo>
                    <a:pt x="78740" y="39370"/>
                  </a:moveTo>
                  <a:cubicBezTo>
                    <a:pt x="78740" y="62230"/>
                    <a:pt x="62230" y="78739"/>
                    <a:pt x="39370" y="78739"/>
                  </a:cubicBezTo>
                  <a:cubicBezTo>
                    <a:pt x="16510" y="78739"/>
                    <a:pt x="0" y="62230"/>
                    <a:pt x="0" y="39370"/>
                  </a:cubicBezTo>
                  <a:cubicBezTo>
                    <a:pt x="0" y="16510"/>
                    <a:pt x="16510" y="0"/>
                    <a:pt x="39370" y="0"/>
                  </a:cubicBezTo>
                  <a:cubicBezTo>
                    <a:pt x="62230" y="0"/>
                    <a:pt x="78740" y="16510"/>
                    <a:pt x="78740" y="39370"/>
                  </a:cubicBezTo>
                  <a:close/>
                  <a:moveTo>
                    <a:pt x="64770" y="39370"/>
                  </a:moveTo>
                  <a:cubicBezTo>
                    <a:pt x="64770" y="22860"/>
                    <a:pt x="53340" y="11430"/>
                    <a:pt x="39370" y="11430"/>
                  </a:cubicBezTo>
                  <a:cubicBezTo>
                    <a:pt x="25400" y="11430"/>
                    <a:pt x="13970" y="22860"/>
                    <a:pt x="13970" y="39370"/>
                  </a:cubicBezTo>
                  <a:cubicBezTo>
                    <a:pt x="13970" y="55880"/>
                    <a:pt x="25400" y="67310"/>
                    <a:pt x="39370" y="67310"/>
                  </a:cubicBezTo>
                  <a:cubicBezTo>
                    <a:pt x="53340" y="67310"/>
                    <a:pt x="64770" y="55880"/>
                    <a:pt x="6477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 223">
              <a:extLst>
                <a:ext uri="{FF2B5EF4-FFF2-40B4-BE49-F238E27FC236}">
                  <a16:creationId xmlns:a16="http://schemas.microsoft.com/office/drawing/2014/main" id="{5CC1243F-80BB-1F32-2DE0-D631C5781B3B}"/>
                </a:ext>
              </a:extLst>
            </p:cNvPr>
            <p:cNvSpPr/>
            <p:nvPr/>
          </p:nvSpPr>
          <p:spPr>
            <a:xfrm>
              <a:off x="1871979" y="6607809"/>
              <a:ext cx="67310" cy="80009"/>
            </a:xfrm>
            <a:custGeom>
              <a:avLst/>
              <a:gdLst>
                <a:gd name="connsiteX0" fmla="*/ 54610 w 67310"/>
                <a:gd name="connsiteY0" fmla="*/ 78740 h 80009"/>
                <a:gd name="connsiteX1" fmla="*/ 54610 w 67310"/>
                <a:gd name="connsiteY1" fmla="*/ 68580 h 80009"/>
                <a:gd name="connsiteX2" fmla="*/ 54610 w 67310"/>
                <a:gd name="connsiteY2" fmla="*/ 62230 h 80009"/>
                <a:gd name="connsiteX3" fmla="*/ 54610 w 67310"/>
                <a:gd name="connsiteY3" fmla="*/ 62230 h 80009"/>
                <a:gd name="connsiteX4" fmla="*/ 26670 w 67310"/>
                <a:gd name="connsiteY4" fmla="*/ 80010 h 80009"/>
                <a:gd name="connsiteX5" fmla="*/ 0 w 67310"/>
                <a:gd name="connsiteY5" fmla="*/ 49530 h 80009"/>
                <a:gd name="connsiteX6" fmla="*/ 0 w 67310"/>
                <a:gd name="connsiteY6" fmla="*/ 1270 h 80009"/>
                <a:gd name="connsiteX7" fmla="*/ 13970 w 67310"/>
                <a:gd name="connsiteY7" fmla="*/ 1270 h 80009"/>
                <a:gd name="connsiteX8" fmla="*/ 13970 w 67310"/>
                <a:gd name="connsiteY8" fmla="*/ 45720 h 80009"/>
                <a:gd name="connsiteX9" fmla="*/ 27940 w 67310"/>
                <a:gd name="connsiteY9" fmla="*/ 66040 h 80009"/>
                <a:gd name="connsiteX10" fmla="*/ 53340 w 67310"/>
                <a:gd name="connsiteY10" fmla="*/ 38100 h 80009"/>
                <a:gd name="connsiteX11" fmla="*/ 53340 w 67310"/>
                <a:gd name="connsiteY11" fmla="*/ 0 h 80009"/>
                <a:gd name="connsiteX12" fmla="*/ 67310 w 67310"/>
                <a:gd name="connsiteY12" fmla="*/ 0 h 80009"/>
                <a:gd name="connsiteX13" fmla="*/ 67310 w 67310"/>
                <a:gd name="connsiteY13" fmla="*/ 76200 h 80009"/>
                <a:gd name="connsiteX14" fmla="*/ 54610 w 67310"/>
                <a:gd name="connsiteY14" fmla="*/ 76200 h 8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10" h="80009">
                  <a:moveTo>
                    <a:pt x="54610" y="78740"/>
                  </a:moveTo>
                  <a:lnTo>
                    <a:pt x="54610" y="68580"/>
                  </a:lnTo>
                  <a:cubicBezTo>
                    <a:pt x="54610" y="64770"/>
                    <a:pt x="54610" y="63500"/>
                    <a:pt x="54610" y="62230"/>
                  </a:cubicBezTo>
                  <a:lnTo>
                    <a:pt x="54610" y="62230"/>
                  </a:lnTo>
                  <a:cubicBezTo>
                    <a:pt x="52070" y="68580"/>
                    <a:pt x="41910" y="80010"/>
                    <a:pt x="26670" y="80010"/>
                  </a:cubicBezTo>
                  <a:cubicBezTo>
                    <a:pt x="11430" y="80010"/>
                    <a:pt x="0" y="68580"/>
                    <a:pt x="0" y="49530"/>
                  </a:cubicBezTo>
                  <a:lnTo>
                    <a:pt x="0" y="1270"/>
                  </a:lnTo>
                  <a:lnTo>
                    <a:pt x="13970" y="1270"/>
                  </a:lnTo>
                  <a:lnTo>
                    <a:pt x="13970" y="45720"/>
                  </a:lnTo>
                  <a:cubicBezTo>
                    <a:pt x="13970" y="55880"/>
                    <a:pt x="15240" y="66040"/>
                    <a:pt x="27940" y="66040"/>
                  </a:cubicBezTo>
                  <a:cubicBezTo>
                    <a:pt x="40640" y="66040"/>
                    <a:pt x="53340" y="54610"/>
                    <a:pt x="53340" y="38100"/>
                  </a:cubicBezTo>
                  <a:lnTo>
                    <a:pt x="53340" y="0"/>
                  </a:lnTo>
                  <a:lnTo>
                    <a:pt x="67310" y="0"/>
                  </a:lnTo>
                  <a:lnTo>
                    <a:pt x="67310" y="76200"/>
                  </a:lnTo>
                  <a:lnTo>
                    <a:pt x="54610" y="762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 224">
              <a:extLst>
                <a:ext uri="{FF2B5EF4-FFF2-40B4-BE49-F238E27FC236}">
                  <a16:creationId xmlns:a16="http://schemas.microsoft.com/office/drawing/2014/main" id="{1774859D-CB99-D3CE-8778-45F9FAB9BB21}"/>
                </a:ext>
              </a:extLst>
            </p:cNvPr>
            <p:cNvSpPr/>
            <p:nvPr/>
          </p:nvSpPr>
          <p:spPr>
            <a:xfrm>
              <a:off x="1965960" y="6607809"/>
              <a:ext cx="41449" cy="77470"/>
            </a:xfrm>
            <a:custGeom>
              <a:avLst/>
              <a:gdLst>
                <a:gd name="connsiteX0" fmla="*/ 0 w 41449"/>
                <a:gd name="connsiteY0" fmla="*/ 2540 h 77470"/>
                <a:gd name="connsiteX1" fmla="*/ 12700 w 41449"/>
                <a:gd name="connsiteY1" fmla="*/ 2540 h 77470"/>
                <a:gd name="connsiteX2" fmla="*/ 12700 w 41449"/>
                <a:gd name="connsiteY2" fmla="*/ 12700 h 77470"/>
                <a:gd name="connsiteX3" fmla="*/ 12700 w 41449"/>
                <a:gd name="connsiteY3" fmla="*/ 17780 h 77470"/>
                <a:gd name="connsiteX4" fmla="*/ 12700 w 41449"/>
                <a:gd name="connsiteY4" fmla="*/ 17780 h 77470"/>
                <a:gd name="connsiteX5" fmla="*/ 35560 w 41449"/>
                <a:gd name="connsiteY5" fmla="*/ 0 h 77470"/>
                <a:gd name="connsiteX6" fmla="*/ 40640 w 41449"/>
                <a:gd name="connsiteY6" fmla="*/ 0 h 77470"/>
                <a:gd name="connsiteX7" fmla="*/ 40640 w 41449"/>
                <a:gd name="connsiteY7" fmla="*/ 13970 h 77470"/>
                <a:gd name="connsiteX8" fmla="*/ 36830 w 41449"/>
                <a:gd name="connsiteY8" fmla="*/ 13970 h 77470"/>
                <a:gd name="connsiteX9" fmla="*/ 13970 w 41449"/>
                <a:gd name="connsiteY9" fmla="*/ 44450 h 77470"/>
                <a:gd name="connsiteX10" fmla="*/ 13970 w 41449"/>
                <a:gd name="connsiteY10" fmla="*/ 77470 h 77470"/>
                <a:gd name="connsiteX11" fmla="*/ 0 w 41449"/>
                <a:gd name="connsiteY11" fmla="*/ 77470 h 77470"/>
                <a:gd name="connsiteX12" fmla="*/ 0 w 41449"/>
                <a:gd name="connsiteY12" fmla="*/ 1270 h 77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449" h="77470">
                  <a:moveTo>
                    <a:pt x="0" y="2540"/>
                  </a:moveTo>
                  <a:lnTo>
                    <a:pt x="12700" y="2540"/>
                  </a:lnTo>
                  <a:lnTo>
                    <a:pt x="12700" y="12700"/>
                  </a:lnTo>
                  <a:cubicBezTo>
                    <a:pt x="12700" y="15240"/>
                    <a:pt x="12700" y="17780"/>
                    <a:pt x="12700" y="17780"/>
                  </a:cubicBezTo>
                  <a:lnTo>
                    <a:pt x="12700" y="17780"/>
                  </a:lnTo>
                  <a:cubicBezTo>
                    <a:pt x="16510" y="6350"/>
                    <a:pt x="25400" y="0"/>
                    <a:pt x="35560" y="0"/>
                  </a:cubicBezTo>
                  <a:cubicBezTo>
                    <a:pt x="45720" y="0"/>
                    <a:pt x="39370" y="0"/>
                    <a:pt x="40640" y="0"/>
                  </a:cubicBezTo>
                  <a:lnTo>
                    <a:pt x="40640" y="13970"/>
                  </a:lnTo>
                  <a:cubicBezTo>
                    <a:pt x="40640" y="13970"/>
                    <a:pt x="38100" y="13970"/>
                    <a:pt x="36830" y="13970"/>
                  </a:cubicBezTo>
                  <a:cubicBezTo>
                    <a:pt x="21590" y="13970"/>
                    <a:pt x="13970" y="30480"/>
                    <a:pt x="13970" y="44450"/>
                  </a:cubicBezTo>
                  <a:lnTo>
                    <a:pt x="13970" y="77470"/>
                  </a:lnTo>
                  <a:lnTo>
                    <a:pt x="0" y="774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 225">
              <a:extLst>
                <a:ext uri="{FF2B5EF4-FFF2-40B4-BE49-F238E27FC236}">
                  <a16:creationId xmlns:a16="http://schemas.microsoft.com/office/drawing/2014/main" id="{B786161E-9718-ECA8-BDCE-B1E44C62839C}"/>
                </a:ext>
              </a:extLst>
            </p:cNvPr>
            <p:cNvSpPr/>
            <p:nvPr/>
          </p:nvSpPr>
          <p:spPr>
            <a:xfrm>
              <a:off x="2066289" y="6576059"/>
              <a:ext cx="76200" cy="111759"/>
            </a:xfrm>
            <a:custGeom>
              <a:avLst/>
              <a:gdLst>
                <a:gd name="connsiteX0" fmla="*/ 0 w 76200"/>
                <a:gd name="connsiteY0" fmla="*/ 1270 h 111759"/>
                <a:gd name="connsiteX1" fmla="*/ 13970 w 76200"/>
                <a:gd name="connsiteY1" fmla="*/ 1270 h 111759"/>
                <a:gd name="connsiteX2" fmla="*/ 13970 w 76200"/>
                <a:gd name="connsiteY2" fmla="*/ 40640 h 111759"/>
                <a:gd name="connsiteX3" fmla="*/ 13970 w 76200"/>
                <a:gd name="connsiteY3" fmla="*/ 46990 h 111759"/>
                <a:gd name="connsiteX4" fmla="*/ 13970 w 76200"/>
                <a:gd name="connsiteY4" fmla="*/ 46990 h 111759"/>
                <a:gd name="connsiteX5" fmla="*/ 40640 w 76200"/>
                <a:gd name="connsiteY5" fmla="*/ 33020 h 111759"/>
                <a:gd name="connsiteX6" fmla="*/ 76200 w 76200"/>
                <a:gd name="connsiteY6" fmla="*/ 72390 h 111759"/>
                <a:gd name="connsiteX7" fmla="*/ 40640 w 76200"/>
                <a:gd name="connsiteY7" fmla="*/ 111760 h 111759"/>
                <a:gd name="connsiteX8" fmla="*/ 13970 w 76200"/>
                <a:gd name="connsiteY8" fmla="*/ 95250 h 111759"/>
                <a:gd name="connsiteX9" fmla="*/ 13970 w 76200"/>
                <a:gd name="connsiteY9" fmla="*/ 95250 h 111759"/>
                <a:gd name="connsiteX10" fmla="*/ 13970 w 76200"/>
                <a:gd name="connsiteY10" fmla="*/ 100330 h 111759"/>
                <a:gd name="connsiteX11" fmla="*/ 13970 w 76200"/>
                <a:gd name="connsiteY11" fmla="*/ 109220 h 111759"/>
                <a:gd name="connsiteX12" fmla="*/ 0 w 76200"/>
                <a:gd name="connsiteY12" fmla="*/ 109220 h 111759"/>
                <a:gd name="connsiteX13" fmla="*/ 0 w 76200"/>
                <a:gd name="connsiteY13" fmla="*/ 0 h 111759"/>
                <a:gd name="connsiteX14" fmla="*/ 13970 w 76200"/>
                <a:gd name="connsiteY14" fmla="*/ 72390 h 111759"/>
                <a:gd name="connsiteX15" fmla="*/ 38100 w 76200"/>
                <a:gd name="connsiteY15" fmla="*/ 100330 h 111759"/>
                <a:gd name="connsiteX16" fmla="*/ 62230 w 76200"/>
                <a:gd name="connsiteY16" fmla="*/ 72390 h 111759"/>
                <a:gd name="connsiteX17" fmla="*/ 38100 w 76200"/>
                <a:gd name="connsiteY17" fmla="*/ 44450 h 111759"/>
                <a:gd name="connsiteX18" fmla="*/ 13970 w 76200"/>
                <a:gd name="connsiteY18" fmla="*/ 72390 h 11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200" h="111759">
                  <a:moveTo>
                    <a:pt x="0" y="1270"/>
                  </a:moveTo>
                  <a:lnTo>
                    <a:pt x="13970" y="1270"/>
                  </a:lnTo>
                  <a:lnTo>
                    <a:pt x="13970" y="40640"/>
                  </a:lnTo>
                  <a:cubicBezTo>
                    <a:pt x="13970" y="44450"/>
                    <a:pt x="13970" y="46990"/>
                    <a:pt x="13970" y="46990"/>
                  </a:cubicBezTo>
                  <a:lnTo>
                    <a:pt x="13970" y="46990"/>
                  </a:lnTo>
                  <a:cubicBezTo>
                    <a:pt x="17780" y="39370"/>
                    <a:pt x="27940" y="33020"/>
                    <a:pt x="40640" y="33020"/>
                  </a:cubicBezTo>
                  <a:cubicBezTo>
                    <a:pt x="60960" y="33020"/>
                    <a:pt x="76200" y="49530"/>
                    <a:pt x="76200" y="72390"/>
                  </a:cubicBezTo>
                  <a:cubicBezTo>
                    <a:pt x="76200" y="95250"/>
                    <a:pt x="60960" y="111760"/>
                    <a:pt x="40640" y="111760"/>
                  </a:cubicBezTo>
                  <a:cubicBezTo>
                    <a:pt x="20320" y="111760"/>
                    <a:pt x="17780" y="104140"/>
                    <a:pt x="13970" y="95250"/>
                  </a:cubicBezTo>
                  <a:lnTo>
                    <a:pt x="13970" y="95250"/>
                  </a:lnTo>
                  <a:cubicBezTo>
                    <a:pt x="13970" y="95250"/>
                    <a:pt x="13970" y="97790"/>
                    <a:pt x="13970" y="100330"/>
                  </a:cubicBezTo>
                  <a:lnTo>
                    <a:pt x="13970" y="109220"/>
                  </a:lnTo>
                  <a:lnTo>
                    <a:pt x="0" y="109220"/>
                  </a:lnTo>
                  <a:lnTo>
                    <a:pt x="0" y="0"/>
                  </a:lnTo>
                  <a:close/>
                  <a:moveTo>
                    <a:pt x="13970" y="72390"/>
                  </a:moveTo>
                  <a:cubicBezTo>
                    <a:pt x="13970" y="91440"/>
                    <a:pt x="26670" y="100330"/>
                    <a:pt x="38100" y="100330"/>
                  </a:cubicBezTo>
                  <a:cubicBezTo>
                    <a:pt x="49530" y="100330"/>
                    <a:pt x="62230" y="88900"/>
                    <a:pt x="62230" y="72390"/>
                  </a:cubicBezTo>
                  <a:cubicBezTo>
                    <a:pt x="62230" y="55880"/>
                    <a:pt x="53340" y="44450"/>
                    <a:pt x="38100" y="44450"/>
                  </a:cubicBezTo>
                  <a:cubicBezTo>
                    <a:pt x="22860" y="44450"/>
                    <a:pt x="13970" y="53340"/>
                    <a:pt x="13970" y="723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 226">
              <a:extLst>
                <a:ext uri="{FF2B5EF4-FFF2-40B4-BE49-F238E27FC236}">
                  <a16:creationId xmlns:a16="http://schemas.microsoft.com/office/drawing/2014/main" id="{912BA3AB-FC77-9407-1DAA-2FD54264D65C}"/>
                </a:ext>
              </a:extLst>
            </p:cNvPr>
            <p:cNvSpPr/>
            <p:nvPr/>
          </p:nvSpPr>
          <p:spPr>
            <a:xfrm>
              <a:off x="2161539" y="6607809"/>
              <a:ext cx="41449" cy="77470"/>
            </a:xfrm>
            <a:custGeom>
              <a:avLst/>
              <a:gdLst>
                <a:gd name="connsiteX0" fmla="*/ 0 w 41449"/>
                <a:gd name="connsiteY0" fmla="*/ 2540 h 77470"/>
                <a:gd name="connsiteX1" fmla="*/ 12700 w 41449"/>
                <a:gd name="connsiteY1" fmla="*/ 2540 h 77470"/>
                <a:gd name="connsiteX2" fmla="*/ 12700 w 41449"/>
                <a:gd name="connsiteY2" fmla="*/ 12700 h 77470"/>
                <a:gd name="connsiteX3" fmla="*/ 12700 w 41449"/>
                <a:gd name="connsiteY3" fmla="*/ 17780 h 77470"/>
                <a:gd name="connsiteX4" fmla="*/ 12700 w 41449"/>
                <a:gd name="connsiteY4" fmla="*/ 17780 h 77470"/>
                <a:gd name="connsiteX5" fmla="*/ 35560 w 41449"/>
                <a:gd name="connsiteY5" fmla="*/ 0 h 77470"/>
                <a:gd name="connsiteX6" fmla="*/ 40640 w 41449"/>
                <a:gd name="connsiteY6" fmla="*/ 0 h 77470"/>
                <a:gd name="connsiteX7" fmla="*/ 40640 w 41449"/>
                <a:gd name="connsiteY7" fmla="*/ 13970 h 77470"/>
                <a:gd name="connsiteX8" fmla="*/ 36830 w 41449"/>
                <a:gd name="connsiteY8" fmla="*/ 13970 h 77470"/>
                <a:gd name="connsiteX9" fmla="*/ 13970 w 41449"/>
                <a:gd name="connsiteY9" fmla="*/ 44450 h 77470"/>
                <a:gd name="connsiteX10" fmla="*/ 13970 w 41449"/>
                <a:gd name="connsiteY10" fmla="*/ 77470 h 77470"/>
                <a:gd name="connsiteX11" fmla="*/ 0 w 41449"/>
                <a:gd name="connsiteY11" fmla="*/ 77470 h 77470"/>
                <a:gd name="connsiteX12" fmla="*/ 0 w 41449"/>
                <a:gd name="connsiteY12" fmla="*/ 1270 h 77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449" h="77470">
                  <a:moveTo>
                    <a:pt x="0" y="2540"/>
                  </a:moveTo>
                  <a:lnTo>
                    <a:pt x="12700" y="2540"/>
                  </a:lnTo>
                  <a:lnTo>
                    <a:pt x="12700" y="12700"/>
                  </a:lnTo>
                  <a:cubicBezTo>
                    <a:pt x="12700" y="15240"/>
                    <a:pt x="12700" y="17780"/>
                    <a:pt x="12700" y="17780"/>
                  </a:cubicBezTo>
                  <a:lnTo>
                    <a:pt x="12700" y="17780"/>
                  </a:lnTo>
                  <a:cubicBezTo>
                    <a:pt x="16510" y="6350"/>
                    <a:pt x="25400" y="0"/>
                    <a:pt x="35560" y="0"/>
                  </a:cubicBezTo>
                  <a:cubicBezTo>
                    <a:pt x="45720" y="0"/>
                    <a:pt x="39370" y="0"/>
                    <a:pt x="40640" y="0"/>
                  </a:cubicBezTo>
                  <a:lnTo>
                    <a:pt x="40640" y="13970"/>
                  </a:lnTo>
                  <a:cubicBezTo>
                    <a:pt x="40640" y="13970"/>
                    <a:pt x="38100" y="13970"/>
                    <a:pt x="36830" y="13970"/>
                  </a:cubicBezTo>
                  <a:cubicBezTo>
                    <a:pt x="21590" y="13970"/>
                    <a:pt x="13970" y="30480"/>
                    <a:pt x="13970" y="44450"/>
                  </a:cubicBezTo>
                  <a:lnTo>
                    <a:pt x="13970" y="77470"/>
                  </a:lnTo>
                  <a:lnTo>
                    <a:pt x="0" y="774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 227">
              <a:extLst>
                <a:ext uri="{FF2B5EF4-FFF2-40B4-BE49-F238E27FC236}">
                  <a16:creationId xmlns:a16="http://schemas.microsoft.com/office/drawing/2014/main" id="{AD61B576-BC3E-1F6B-5CC8-1AD88FAD4B77}"/>
                </a:ext>
              </a:extLst>
            </p:cNvPr>
            <p:cNvSpPr/>
            <p:nvPr/>
          </p:nvSpPr>
          <p:spPr>
            <a:xfrm>
              <a:off x="2211070" y="6609080"/>
              <a:ext cx="63500" cy="78739"/>
            </a:xfrm>
            <a:custGeom>
              <a:avLst/>
              <a:gdLst>
                <a:gd name="connsiteX0" fmla="*/ 5080 w 63500"/>
                <a:gd name="connsiteY0" fmla="*/ 5080 h 78739"/>
                <a:gd name="connsiteX1" fmla="*/ 31750 w 63500"/>
                <a:gd name="connsiteY1" fmla="*/ 0 h 78739"/>
                <a:gd name="connsiteX2" fmla="*/ 63500 w 63500"/>
                <a:gd name="connsiteY2" fmla="*/ 29210 h 78739"/>
                <a:gd name="connsiteX3" fmla="*/ 63500 w 63500"/>
                <a:gd name="connsiteY3" fmla="*/ 77470 h 78739"/>
                <a:gd name="connsiteX4" fmla="*/ 50800 w 63500"/>
                <a:gd name="connsiteY4" fmla="*/ 77470 h 78739"/>
                <a:gd name="connsiteX5" fmla="*/ 50800 w 63500"/>
                <a:gd name="connsiteY5" fmla="*/ 68580 h 78739"/>
                <a:gd name="connsiteX6" fmla="*/ 50800 w 63500"/>
                <a:gd name="connsiteY6" fmla="*/ 62230 h 78739"/>
                <a:gd name="connsiteX7" fmla="*/ 50800 w 63500"/>
                <a:gd name="connsiteY7" fmla="*/ 62230 h 78739"/>
                <a:gd name="connsiteX8" fmla="*/ 24130 w 63500"/>
                <a:gd name="connsiteY8" fmla="*/ 78739 h 78739"/>
                <a:gd name="connsiteX9" fmla="*/ 0 w 63500"/>
                <a:gd name="connsiteY9" fmla="*/ 55880 h 78739"/>
                <a:gd name="connsiteX10" fmla="*/ 49530 w 63500"/>
                <a:gd name="connsiteY10" fmla="*/ 33020 h 78739"/>
                <a:gd name="connsiteX11" fmla="*/ 49530 w 63500"/>
                <a:gd name="connsiteY11" fmla="*/ 29210 h 78739"/>
                <a:gd name="connsiteX12" fmla="*/ 29210 w 63500"/>
                <a:gd name="connsiteY12" fmla="*/ 11430 h 78739"/>
                <a:gd name="connsiteX13" fmla="*/ 3810 w 63500"/>
                <a:gd name="connsiteY13" fmla="*/ 17780 h 78739"/>
                <a:gd name="connsiteX14" fmla="*/ 3810 w 63500"/>
                <a:gd name="connsiteY14" fmla="*/ 5080 h 78739"/>
                <a:gd name="connsiteX15" fmla="*/ 49530 w 63500"/>
                <a:gd name="connsiteY15" fmla="*/ 43180 h 78739"/>
                <a:gd name="connsiteX16" fmla="*/ 13970 w 63500"/>
                <a:gd name="connsiteY16" fmla="*/ 55880 h 78739"/>
                <a:gd name="connsiteX17" fmla="*/ 26670 w 63500"/>
                <a:gd name="connsiteY17" fmla="*/ 67310 h 78739"/>
                <a:gd name="connsiteX18" fmla="*/ 49530 w 63500"/>
                <a:gd name="connsiteY18" fmla="*/ 4318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78739">
                  <a:moveTo>
                    <a:pt x="5080" y="5080"/>
                  </a:moveTo>
                  <a:cubicBezTo>
                    <a:pt x="8890" y="2539"/>
                    <a:pt x="19050" y="0"/>
                    <a:pt x="31750" y="0"/>
                  </a:cubicBezTo>
                  <a:cubicBezTo>
                    <a:pt x="53340" y="0"/>
                    <a:pt x="63500" y="10160"/>
                    <a:pt x="63500" y="29210"/>
                  </a:cubicBezTo>
                  <a:lnTo>
                    <a:pt x="63500" y="77470"/>
                  </a:lnTo>
                  <a:lnTo>
                    <a:pt x="50800" y="77470"/>
                  </a:lnTo>
                  <a:lnTo>
                    <a:pt x="50800" y="68580"/>
                  </a:lnTo>
                  <a:cubicBezTo>
                    <a:pt x="50800" y="64770"/>
                    <a:pt x="50800" y="62230"/>
                    <a:pt x="50800" y="62230"/>
                  </a:cubicBezTo>
                  <a:lnTo>
                    <a:pt x="50800" y="62230"/>
                  </a:lnTo>
                  <a:cubicBezTo>
                    <a:pt x="50800" y="64770"/>
                    <a:pt x="41910" y="78739"/>
                    <a:pt x="24130" y="78739"/>
                  </a:cubicBezTo>
                  <a:cubicBezTo>
                    <a:pt x="6350" y="78739"/>
                    <a:pt x="0" y="69850"/>
                    <a:pt x="0" y="55880"/>
                  </a:cubicBezTo>
                  <a:cubicBezTo>
                    <a:pt x="0" y="41910"/>
                    <a:pt x="17780" y="27939"/>
                    <a:pt x="49530" y="33020"/>
                  </a:cubicBezTo>
                  <a:lnTo>
                    <a:pt x="49530" y="29210"/>
                  </a:lnTo>
                  <a:cubicBezTo>
                    <a:pt x="49530" y="16510"/>
                    <a:pt x="41910" y="11430"/>
                    <a:pt x="29210" y="11430"/>
                  </a:cubicBezTo>
                  <a:cubicBezTo>
                    <a:pt x="16510" y="11430"/>
                    <a:pt x="8890" y="15239"/>
                    <a:pt x="3810" y="17780"/>
                  </a:cubicBezTo>
                  <a:lnTo>
                    <a:pt x="3810" y="5080"/>
                  </a:lnTo>
                  <a:close/>
                  <a:moveTo>
                    <a:pt x="49530" y="43180"/>
                  </a:moveTo>
                  <a:cubicBezTo>
                    <a:pt x="24130" y="39370"/>
                    <a:pt x="13970" y="45720"/>
                    <a:pt x="13970" y="55880"/>
                  </a:cubicBezTo>
                  <a:cubicBezTo>
                    <a:pt x="13970" y="66039"/>
                    <a:pt x="19050" y="67310"/>
                    <a:pt x="26670" y="67310"/>
                  </a:cubicBezTo>
                  <a:cubicBezTo>
                    <a:pt x="39370" y="67310"/>
                    <a:pt x="49530" y="54610"/>
                    <a:pt x="4953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 228">
              <a:extLst>
                <a:ext uri="{FF2B5EF4-FFF2-40B4-BE49-F238E27FC236}">
                  <a16:creationId xmlns:a16="http://schemas.microsoft.com/office/drawing/2014/main" id="{94233D68-2EA4-17B1-A069-72ECEBAFCCDB}"/>
                </a:ext>
              </a:extLst>
            </p:cNvPr>
            <p:cNvSpPr/>
            <p:nvPr/>
          </p:nvSpPr>
          <p:spPr>
            <a:xfrm>
              <a:off x="2302510" y="6609080"/>
              <a:ext cx="67310" cy="80009"/>
            </a:xfrm>
            <a:custGeom>
              <a:avLst/>
              <a:gdLst>
                <a:gd name="connsiteX0" fmla="*/ 11430 w 67310"/>
                <a:gd name="connsiteY0" fmla="*/ 1270 h 80009"/>
                <a:gd name="connsiteX1" fmla="*/ 11430 w 67310"/>
                <a:gd name="connsiteY1" fmla="*/ 11430 h 80009"/>
                <a:gd name="connsiteX2" fmla="*/ 11430 w 67310"/>
                <a:gd name="connsiteY2" fmla="*/ 17780 h 80009"/>
                <a:gd name="connsiteX3" fmla="*/ 11430 w 67310"/>
                <a:gd name="connsiteY3" fmla="*/ 17780 h 80009"/>
                <a:gd name="connsiteX4" fmla="*/ 40640 w 67310"/>
                <a:gd name="connsiteY4" fmla="*/ 0 h 80009"/>
                <a:gd name="connsiteX5" fmla="*/ 67310 w 67310"/>
                <a:gd name="connsiteY5" fmla="*/ 30480 h 80009"/>
                <a:gd name="connsiteX6" fmla="*/ 67310 w 67310"/>
                <a:gd name="connsiteY6" fmla="*/ 78739 h 80009"/>
                <a:gd name="connsiteX7" fmla="*/ 53340 w 67310"/>
                <a:gd name="connsiteY7" fmla="*/ 78739 h 80009"/>
                <a:gd name="connsiteX8" fmla="*/ 53340 w 67310"/>
                <a:gd name="connsiteY8" fmla="*/ 34289 h 80009"/>
                <a:gd name="connsiteX9" fmla="*/ 39370 w 67310"/>
                <a:gd name="connsiteY9" fmla="*/ 13970 h 80009"/>
                <a:gd name="connsiteX10" fmla="*/ 13970 w 67310"/>
                <a:gd name="connsiteY10" fmla="*/ 41910 h 80009"/>
                <a:gd name="connsiteX11" fmla="*/ 13970 w 67310"/>
                <a:gd name="connsiteY11" fmla="*/ 80010 h 80009"/>
                <a:gd name="connsiteX12" fmla="*/ 0 w 67310"/>
                <a:gd name="connsiteY12" fmla="*/ 80010 h 80009"/>
                <a:gd name="connsiteX13" fmla="*/ 0 w 67310"/>
                <a:gd name="connsiteY13" fmla="*/ 3810 h 80009"/>
                <a:gd name="connsiteX14" fmla="*/ 12700 w 67310"/>
                <a:gd name="connsiteY14" fmla="*/ 3810 h 8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10" h="80009">
                  <a:moveTo>
                    <a:pt x="11430" y="1270"/>
                  </a:moveTo>
                  <a:lnTo>
                    <a:pt x="11430" y="11430"/>
                  </a:lnTo>
                  <a:cubicBezTo>
                    <a:pt x="11430" y="15239"/>
                    <a:pt x="11430" y="16510"/>
                    <a:pt x="11430" y="17780"/>
                  </a:cubicBezTo>
                  <a:lnTo>
                    <a:pt x="11430" y="17780"/>
                  </a:lnTo>
                  <a:cubicBezTo>
                    <a:pt x="13970" y="11430"/>
                    <a:pt x="24130" y="0"/>
                    <a:pt x="40640" y="0"/>
                  </a:cubicBezTo>
                  <a:cubicBezTo>
                    <a:pt x="57150" y="0"/>
                    <a:pt x="67310" y="11430"/>
                    <a:pt x="67310" y="30480"/>
                  </a:cubicBezTo>
                  <a:lnTo>
                    <a:pt x="67310" y="78739"/>
                  </a:lnTo>
                  <a:lnTo>
                    <a:pt x="53340" y="78739"/>
                  </a:lnTo>
                  <a:lnTo>
                    <a:pt x="53340" y="34289"/>
                  </a:lnTo>
                  <a:cubicBezTo>
                    <a:pt x="53340" y="24130"/>
                    <a:pt x="52070" y="13970"/>
                    <a:pt x="39370" y="13970"/>
                  </a:cubicBezTo>
                  <a:cubicBezTo>
                    <a:pt x="26670" y="13970"/>
                    <a:pt x="13970" y="25400"/>
                    <a:pt x="13970" y="41910"/>
                  </a:cubicBezTo>
                  <a:lnTo>
                    <a:pt x="13970" y="80010"/>
                  </a:lnTo>
                  <a:lnTo>
                    <a:pt x="0" y="80010"/>
                  </a:lnTo>
                  <a:lnTo>
                    <a:pt x="0" y="3810"/>
                  </a:lnTo>
                  <a:lnTo>
                    <a:pt x="1270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 229">
              <a:extLst>
                <a:ext uri="{FF2B5EF4-FFF2-40B4-BE49-F238E27FC236}">
                  <a16:creationId xmlns:a16="http://schemas.microsoft.com/office/drawing/2014/main" id="{56CF67DE-C6C6-A8BD-04DC-7928F0D9FB62}"/>
                </a:ext>
              </a:extLst>
            </p:cNvPr>
            <p:cNvSpPr/>
            <p:nvPr/>
          </p:nvSpPr>
          <p:spPr>
            <a:xfrm>
              <a:off x="2388870" y="6578600"/>
              <a:ext cx="76200" cy="110490"/>
            </a:xfrm>
            <a:custGeom>
              <a:avLst/>
              <a:gdLst>
                <a:gd name="connsiteX0" fmla="*/ 74930 w 76200"/>
                <a:gd name="connsiteY0" fmla="*/ 107950 h 110490"/>
                <a:gd name="connsiteX1" fmla="*/ 62230 w 76200"/>
                <a:gd name="connsiteY1" fmla="*/ 107950 h 110490"/>
                <a:gd name="connsiteX2" fmla="*/ 62230 w 76200"/>
                <a:gd name="connsiteY2" fmla="*/ 99060 h 110490"/>
                <a:gd name="connsiteX3" fmla="*/ 62230 w 76200"/>
                <a:gd name="connsiteY3" fmla="*/ 93980 h 110490"/>
                <a:gd name="connsiteX4" fmla="*/ 62230 w 76200"/>
                <a:gd name="connsiteY4" fmla="*/ 93980 h 110490"/>
                <a:gd name="connsiteX5" fmla="*/ 35560 w 76200"/>
                <a:gd name="connsiteY5" fmla="*/ 110490 h 110490"/>
                <a:gd name="connsiteX6" fmla="*/ 0 w 76200"/>
                <a:gd name="connsiteY6" fmla="*/ 71120 h 110490"/>
                <a:gd name="connsiteX7" fmla="*/ 35560 w 76200"/>
                <a:gd name="connsiteY7" fmla="*/ 31750 h 110490"/>
                <a:gd name="connsiteX8" fmla="*/ 62230 w 76200"/>
                <a:gd name="connsiteY8" fmla="*/ 45720 h 110490"/>
                <a:gd name="connsiteX9" fmla="*/ 62230 w 76200"/>
                <a:gd name="connsiteY9" fmla="*/ 45720 h 110490"/>
                <a:gd name="connsiteX10" fmla="*/ 62230 w 76200"/>
                <a:gd name="connsiteY10" fmla="*/ 39370 h 110490"/>
                <a:gd name="connsiteX11" fmla="*/ 62230 w 76200"/>
                <a:gd name="connsiteY11" fmla="*/ 0 h 110490"/>
                <a:gd name="connsiteX12" fmla="*/ 76200 w 76200"/>
                <a:gd name="connsiteY12" fmla="*/ 0 h 110490"/>
                <a:gd name="connsiteX13" fmla="*/ 76200 w 76200"/>
                <a:gd name="connsiteY13" fmla="*/ 109220 h 110490"/>
                <a:gd name="connsiteX14" fmla="*/ 12700 w 76200"/>
                <a:gd name="connsiteY14" fmla="*/ 69850 h 110490"/>
                <a:gd name="connsiteX15" fmla="*/ 36830 w 76200"/>
                <a:gd name="connsiteY15" fmla="*/ 97790 h 110490"/>
                <a:gd name="connsiteX16" fmla="*/ 60960 w 76200"/>
                <a:gd name="connsiteY16" fmla="*/ 69850 h 110490"/>
                <a:gd name="connsiteX17" fmla="*/ 36830 w 76200"/>
                <a:gd name="connsiteY17" fmla="*/ 41910 h 110490"/>
                <a:gd name="connsiteX18" fmla="*/ 12700 w 76200"/>
                <a:gd name="connsiteY18" fmla="*/ 69850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200" h="110490">
                  <a:moveTo>
                    <a:pt x="74930" y="107950"/>
                  </a:moveTo>
                  <a:lnTo>
                    <a:pt x="62230" y="107950"/>
                  </a:lnTo>
                  <a:lnTo>
                    <a:pt x="62230" y="99060"/>
                  </a:lnTo>
                  <a:cubicBezTo>
                    <a:pt x="62230" y="95250"/>
                    <a:pt x="62230" y="93980"/>
                    <a:pt x="62230" y="93980"/>
                  </a:cubicBezTo>
                  <a:lnTo>
                    <a:pt x="62230" y="93980"/>
                  </a:lnTo>
                  <a:cubicBezTo>
                    <a:pt x="58420" y="102870"/>
                    <a:pt x="46990" y="110490"/>
                    <a:pt x="35560" y="110490"/>
                  </a:cubicBezTo>
                  <a:cubicBezTo>
                    <a:pt x="15240" y="110490"/>
                    <a:pt x="0" y="93980"/>
                    <a:pt x="0" y="71120"/>
                  </a:cubicBezTo>
                  <a:cubicBezTo>
                    <a:pt x="0" y="48260"/>
                    <a:pt x="15240" y="31750"/>
                    <a:pt x="35560" y="31750"/>
                  </a:cubicBezTo>
                  <a:cubicBezTo>
                    <a:pt x="55880" y="31750"/>
                    <a:pt x="58420" y="38100"/>
                    <a:pt x="62230" y="45720"/>
                  </a:cubicBezTo>
                  <a:lnTo>
                    <a:pt x="62230" y="45720"/>
                  </a:lnTo>
                  <a:cubicBezTo>
                    <a:pt x="62230" y="45720"/>
                    <a:pt x="62230" y="43180"/>
                    <a:pt x="62230" y="39370"/>
                  </a:cubicBezTo>
                  <a:lnTo>
                    <a:pt x="62230" y="0"/>
                  </a:lnTo>
                  <a:lnTo>
                    <a:pt x="76200" y="0"/>
                  </a:lnTo>
                  <a:lnTo>
                    <a:pt x="76200" y="109220"/>
                  </a:lnTo>
                  <a:close/>
                  <a:moveTo>
                    <a:pt x="12700" y="69850"/>
                  </a:moveTo>
                  <a:cubicBezTo>
                    <a:pt x="12700" y="85090"/>
                    <a:pt x="21590" y="97790"/>
                    <a:pt x="36830" y="97790"/>
                  </a:cubicBezTo>
                  <a:cubicBezTo>
                    <a:pt x="52070" y="97790"/>
                    <a:pt x="60960" y="88900"/>
                    <a:pt x="60960" y="69850"/>
                  </a:cubicBezTo>
                  <a:cubicBezTo>
                    <a:pt x="60960" y="50800"/>
                    <a:pt x="48260" y="41910"/>
                    <a:pt x="36830" y="41910"/>
                  </a:cubicBezTo>
                  <a:cubicBezTo>
                    <a:pt x="25400" y="41910"/>
                    <a:pt x="12700" y="53340"/>
                    <a:pt x="12700" y="698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 230">
              <a:extLst>
                <a:ext uri="{FF2B5EF4-FFF2-40B4-BE49-F238E27FC236}">
                  <a16:creationId xmlns:a16="http://schemas.microsoft.com/office/drawing/2014/main" id="{99B35642-9D2B-9387-82B7-ECCBE66021EA}"/>
                </a:ext>
              </a:extLst>
            </p:cNvPr>
            <p:cNvSpPr/>
            <p:nvPr/>
          </p:nvSpPr>
          <p:spPr>
            <a:xfrm>
              <a:off x="2529839" y="6579869"/>
              <a:ext cx="17780" cy="106680"/>
            </a:xfrm>
            <a:custGeom>
              <a:avLst/>
              <a:gdLst>
                <a:gd name="connsiteX0" fmla="*/ 8890 w 17780"/>
                <a:gd name="connsiteY0" fmla="*/ 0 h 106680"/>
                <a:gd name="connsiteX1" fmla="*/ 17780 w 17780"/>
                <a:gd name="connsiteY1" fmla="*/ 8890 h 106680"/>
                <a:gd name="connsiteX2" fmla="*/ 8890 w 17780"/>
                <a:gd name="connsiteY2" fmla="*/ 17780 h 106680"/>
                <a:gd name="connsiteX3" fmla="*/ 0 w 17780"/>
                <a:gd name="connsiteY3" fmla="*/ 8890 h 106680"/>
                <a:gd name="connsiteX4" fmla="*/ 8890 w 17780"/>
                <a:gd name="connsiteY4" fmla="*/ 0 h 106680"/>
                <a:gd name="connsiteX5" fmla="*/ 16510 w 17780"/>
                <a:gd name="connsiteY5" fmla="*/ 30480 h 106680"/>
                <a:gd name="connsiteX6" fmla="*/ 16510 w 17780"/>
                <a:gd name="connsiteY6" fmla="*/ 106680 h 106680"/>
                <a:gd name="connsiteX7" fmla="*/ 2540 w 17780"/>
                <a:gd name="connsiteY7" fmla="*/ 106680 h 106680"/>
                <a:gd name="connsiteX8" fmla="*/ 2540 w 17780"/>
                <a:gd name="connsiteY8" fmla="*/ 30480 h 106680"/>
                <a:gd name="connsiteX9" fmla="*/ 16510 w 17780"/>
                <a:gd name="connsiteY9" fmla="*/ 30480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0" h="106680">
                  <a:moveTo>
                    <a:pt x="8890" y="0"/>
                  </a:moveTo>
                  <a:cubicBezTo>
                    <a:pt x="13970" y="0"/>
                    <a:pt x="17780" y="3811"/>
                    <a:pt x="17780" y="8890"/>
                  </a:cubicBezTo>
                  <a:cubicBezTo>
                    <a:pt x="17780" y="13970"/>
                    <a:pt x="13970" y="17780"/>
                    <a:pt x="889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1"/>
                    <a:pt x="3810" y="0"/>
                    <a:pt x="8890" y="0"/>
                  </a:cubicBezTo>
                  <a:close/>
                  <a:moveTo>
                    <a:pt x="16510" y="30480"/>
                  </a:moveTo>
                  <a:lnTo>
                    <a:pt x="16510" y="106680"/>
                  </a:lnTo>
                  <a:lnTo>
                    <a:pt x="2540" y="106680"/>
                  </a:lnTo>
                  <a:lnTo>
                    <a:pt x="2540" y="30480"/>
                  </a:lnTo>
                  <a:lnTo>
                    <a:pt x="16510" y="304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 231">
              <a:extLst>
                <a:ext uri="{FF2B5EF4-FFF2-40B4-BE49-F238E27FC236}">
                  <a16:creationId xmlns:a16="http://schemas.microsoft.com/office/drawing/2014/main" id="{136E8F42-9FE1-7267-6FDD-C9B495C58140}"/>
                </a:ext>
              </a:extLst>
            </p:cNvPr>
            <p:cNvSpPr/>
            <p:nvPr/>
          </p:nvSpPr>
          <p:spPr>
            <a:xfrm>
              <a:off x="2566670" y="6607809"/>
              <a:ext cx="53339" cy="81280"/>
            </a:xfrm>
            <a:custGeom>
              <a:avLst/>
              <a:gdLst>
                <a:gd name="connsiteX0" fmla="*/ 24130 w 53339"/>
                <a:gd name="connsiteY0" fmla="*/ 45720 h 81280"/>
                <a:gd name="connsiteX1" fmla="*/ 1270 w 53339"/>
                <a:gd name="connsiteY1" fmla="*/ 21590 h 81280"/>
                <a:gd name="connsiteX2" fmla="*/ 27940 w 53339"/>
                <a:gd name="connsiteY2" fmla="*/ 0 h 81280"/>
                <a:gd name="connsiteX3" fmla="*/ 49530 w 53339"/>
                <a:gd name="connsiteY3" fmla="*/ 5080 h 81280"/>
                <a:gd name="connsiteX4" fmla="*/ 49530 w 53339"/>
                <a:gd name="connsiteY4" fmla="*/ 17780 h 81280"/>
                <a:gd name="connsiteX5" fmla="*/ 29210 w 53339"/>
                <a:gd name="connsiteY5" fmla="*/ 12700 h 81280"/>
                <a:gd name="connsiteX6" fmla="*/ 13970 w 53339"/>
                <a:gd name="connsiteY6" fmla="*/ 22860 h 81280"/>
                <a:gd name="connsiteX7" fmla="*/ 29210 w 53339"/>
                <a:gd name="connsiteY7" fmla="*/ 35560 h 81280"/>
                <a:gd name="connsiteX8" fmla="*/ 53340 w 53339"/>
                <a:gd name="connsiteY8" fmla="*/ 59690 h 81280"/>
                <a:gd name="connsiteX9" fmla="*/ 25400 w 53339"/>
                <a:gd name="connsiteY9" fmla="*/ 81280 h 81280"/>
                <a:gd name="connsiteX10" fmla="*/ 0 w 53339"/>
                <a:gd name="connsiteY10" fmla="*/ 76200 h 81280"/>
                <a:gd name="connsiteX11" fmla="*/ 0 w 53339"/>
                <a:gd name="connsiteY11" fmla="*/ 63500 h 81280"/>
                <a:gd name="connsiteX12" fmla="*/ 24130 w 53339"/>
                <a:gd name="connsiteY12" fmla="*/ 69850 h 81280"/>
                <a:gd name="connsiteX13" fmla="*/ 39370 w 53339"/>
                <a:gd name="connsiteY13" fmla="*/ 59690 h 81280"/>
                <a:gd name="connsiteX14" fmla="*/ 22860 w 53339"/>
                <a:gd name="connsiteY14" fmla="*/ 46990 h 8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39" h="81280">
                  <a:moveTo>
                    <a:pt x="24130" y="45720"/>
                  </a:moveTo>
                  <a:cubicBezTo>
                    <a:pt x="10160" y="41910"/>
                    <a:pt x="1270" y="35560"/>
                    <a:pt x="1270" y="21590"/>
                  </a:cubicBezTo>
                  <a:cubicBezTo>
                    <a:pt x="1270" y="7620"/>
                    <a:pt x="12700" y="0"/>
                    <a:pt x="27940" y="0"/>
                  </a:cubicBezTo>
                  <a:cubicBezTo>
                    <a:pt x="43180" y="0"/>
                    <a:pt x="44450" y="2540"/>
                    <a:pt x="49530" y="5080"/>
                  </a:cubicBezTo>
                  <a:lnTo>
                    <a:pt x="49530" y="17780"/>
                  </a:lnTo>
                  <a:cubicBezTo>
                    <a:pt x="44450" y="15240"/>
                    <a:pt x="36830" y="12700"/>
                    <a:pt x="29210" y="12700"/>
                  </a:cubicBezTo>
                  <a:cubicBezTo>
                    <a:pt x="21590" y="12700"/>
                    <a:pt x="13970" y="15240"/>
                    <a:pt x="13970" y="22860"/>
                  </a:cubicBezTo>
                  <a:cubicBezTo>
                    <a:pt x="13970" y="30480"/>
                    <a:pt x="19050" y="31750"/>
                    <a:pt x="29210" y="35560"/>
                  </a:cubicBezTo>
                  <a:cubicBezTo>
                    <a:pt x="45720" y="40640"/>
                    <a:pt x="53340" y="46990"/>
                    <a:pt x="53340" y="59690"/>
                  </a:cubicBezTo>
                  <a:cubicBezTo>
                    <a:pt x="53340" y="72390"/>
                    <a:pt x="41910" y="81280"/>
                    <a:pt x="25400" y="81280"/>
                  </a:cubicBezTo>
                  <a:cubicBezTo>
                    <a:pt x="8890" y="81280"/>
                    <a:pt x="6350" y="78740"/>
                    <a:pt x="0" y="76200"/>
                  </a:cubicBezTo>
                  <a:lnTo>
                    <a:pt x="0" y="63500"/>
                  </a:lnTo>
                  <a:cubicBezTo>
                    <a:pt x="7620" y="67310"/>
                    <a:pt x="17780" y="69850"/>
                    <a:pt x="24130" y="69850"/>
                  </a:cubicBezTo>
                  <a:cubicBezTo>
                    <a:pt x="30480" y="69850"/>
                    <a:pt x="39370" y="67310"/>
                    <a:pt x="39370" y="59690"/>
                  </a:cubicBezTo>
                  <a:cubicBezTo>
                    <a:pt x="39370" y="52070"/>
                    <a:pt x="34290" y="50800"/>
                    <a:pt x="2286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 232">
              <a:extLst>
                <a:ext uri="{FF2B5EF4-FFF2-40B4-BE49-F238E27FC236}">
                  <a16:creationId xmlns:a16="http://schemas.microsoft.com/office/drawing/2014/main" id="{A945ACD8-7F16-944C-EEAD-8A56E6447F58}"/>
                </a:ext>
              </a:extLst>
            </p:cNvPr>
            <p:cNvSpPr/>
            <p:nvPr/>
          </p:nvSpPr>
          <p:spPr>
            <a:xfrm>
              <a:off x="2673350" y="6609080"/>
              <a:ext cx="63500" cy="78739"/>
            </a:xfrm>
            <a:custGeom>
              <a:avLst/>
              <a:gdLst>
                <a:gd name="connsiteX0" fmla="*/ 5080 w 63500"/>
                <a:gd name="connsiteY0" fmla="*/ 5080 h 78739"/>
                <a:gd name="connsiteX1" fmla="*/ 31750 w 63500"/>
                <a:gd name="connsiteY1" fmla="*/ 0 h 78739"/>
                <a:gd name="connsiteX2" fmla="*/ 63500 w 63500"/>
                <a:gd name="connsiteY2" fmla="*/ 29210 h 78739"/>
                <a:gd name="connsiteX3" fmla="*/ 63500 w 63500"/>
                <a:gd name="connsiteY3" fmla="*/ 77470 h 78739"/>
                <a:gd name="connsiteX4" fmla="*/ 50800 w 63500"/>
                <a:gd name="connsiteY4" fmla="*/ 77470 h 78739"/>
                <a:gd name="connsiteX5" fmla="*/ 50800 w 63500"/>
                <a:gd name="connsiteY5" fmla="*/ 68580 h 78739"/>
                <a:gd name="connsiteX6" fmla="*/ 50800 w 63500"/>
                <a:gd name="connsiteY6" fmla="*/ 62230 h 78739"/>
                <a:gd name="connsiteX7" fmla="*/ 50800 w 63500"/>
                <a:gd name="connsiteY7" fmla="*/ 62230 h 78739"/>
                <a:gd name="connsiteX8" fmla="*/ 24130 w 63500"/>
                <a:gd name="connsiteY8" fmla="*/ 78739 h 78739"/>
                <a:gd name="connsiteX9" fmla="*/ 0 w 63500"/>
                <a:gd name="connsiteY9" fmla="*/ 55880 h 78739"/>
                <a:gd name="connsiteX10" fmla="*/ 49530 w 63500"/>
                <a:gd name="connsiteY10" fmla="*/ 33020 h 78739"/>
                <a:gd name="connsiteX11" fmla="*/ 49530 w 63500"/>
                <a:gd name="connsiteY11" fmla="*/ 29210 h 78739"/>
                <a:gd name="connsiteX12" fmla="*/ 29210 w 63500"/>
                <a:gd name="connsiteY12" fmla="*/ 11430 h 78739"/>
                <a:gd name="connsiteX13" fmla="*/ 3810 w 63500"/>
                <a:gd name="connsiteY13" fmla="*/ 17780 h 78739"/>
                <a:gd name="connsiteX14" fmla="*/ 3810 w 63500"/>
                <a:gd name="connsiteY14" fmla="*/ 5080 h 78739"/>
                <a:gd name="connsiteX15" fmla="*/ 49530 w 63500"/>
                <a:gd name="connsiteY15" fmla="*/ 43180 h 78739"/>
                <a:gd name="connsiteX16" fmla="*/ 13970 w 63500"/>
                <a:gd name="connsiteY16" fmla="*/ 55880 h 78739"/>
                <a:gd name="connsiteX17" fmla="*/ 26670 w 63500"/>
                <a:gd name="connsiteY17" fmla="*/ 67310 h 78739"/>
                <a:gd name="connsiteX18" fmla="*/ 49530 w 63500"/>
                <a:gd name="connsiteY18" fmla="*/ 4318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78739">
                  <a:moveTo>
                    <a:pt x="5080" y="5080"/>
                  </a:moveTo>
                  <a:cubicBezTo>
                    <a:pt x="8890" y="2539"/>
                    <a:pt x="19050" y="0"/>
                    <a:pt x="31750" y="0"/>
                  </a:cubicBezTo>
                  <a:cubicBezTo>
                    <a:pt x="53340" y="0"/>
                    <a:pt x="63500" y="10160"/>
                    <a:pt x="63500" y="29210"/>
                  </a:cubicBezTo>
                  <a:lnTo>
                    <a:pt x="63500" y="77470"/>
                  </a:lnTo>
                  <a:lnTo>
                    <a:pt x="50800" y="77470"/>
                  </a:lnTo>
                  <a:lnTo>
                    <a:pt x="50800" y="68580"/>
                  </a:lnTo>
                  <a:cubicBezTo>
                    <a:pt x="50800" y="64770"/>
                    <a:pt x="50800" y="62230"/>
                    <a:pt x="50800" y="62230"/>
                  </a:cubicBezTo>
                  <a:lnTo>
                    <a:pt x="50800" y="62230"/>
                  </a:lnTo>
                  <a:cubicBezTo>
                    <a:pt x="50800" y="64770"/>
                    <a:pt x="41910" y="78739"/>
                    <a:pt x="24130" y="78739"/>
                  </a:cubicBezTo>
                  <a:cubicBezTo>
                    <a:pt x="6350" y="78739"/>
                    <a:pt x="0" y="69850"/>
                    <a:pt x="0" y="55880"/>
                  </a:cubicBezTo>
                  <a:cubicBezTo>
                    <a:pt x="0" y="41910"/>
                    <a:pt x="17780" y="27939"/>
                    <a:pt x="49530" y="33020"/>
                  </a:cubicBezTo>
                  <a:lnTo>
                    <a:pt x="49530" y="29210"/>
                  </a:lnTo>
                  <a:cubicBezTo>
                    <a:pt x="49530" y="16510"/>
                    <a:pt x="41910" y="11430"/>
                    <a:pt x="29210" y="11430"/>
                  </a:cubicBezTo>
                  <a:cubicBezTo>
                    <a:pt x="16510" y="11430"/>
                    <a:pt x="8890" y="15239"/>
                    <a:pt x="3810" y="17780"/>
                  </a:cubicBezTo>
                  <a:lnTo>
                    <a:pt x="3810" y="5080"/>
                  </a:lnTo>
                  <a:close/>
                  <a:moveTo>
                    <a:pt x="49530" y="43180"/>
                  </a:moveTo>
                  <a:cubicBezTo>
                    <a:pt x="24130" y="39370"/>
                    <a:pt x="13970" y="45720"/>
                    <a:pt x="13970" y="55880"/>
                  </a:cubicBezTo>
                  <a:cubicBezTo>
                    <a:pt x="13970" y="66039"/>
                    <a:pt x="19050" y="67310"/>
                    <a:pt x="26670" y="67310"/>
                  </a:cubicBezTo>
                  <a:cubicBezTo>
                    <a:pt x="39370" y="67310"/>
                    <a:pt x="49530" y="54610"/>
                    <a:pt x="4953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B9BDC6B7-46F9-21E7-0D73-34F66D57E4C4}"/>
                </a:ext>
              </a:extLst>
            </p:cNvPr>
            <p:cNvSpPr/>
            <p:nvPr/>
          </p:nvSpPr>
          <p:spPr>
            <a:xfrm>
              <a:off x="2754629" y="6607809"/>
              <a:ext cx="53340" cy="81280"/>
            </a:xfrm>
            <a:custGeom>
              <a:avLst/>
              <a:gdLst>
                <a:gd name="connsiteX0" fmla="*/ 24130 w 53340"/>
                <a:gd name="connsiteY0" fmla="*/ 45720 h 81280"/>
                <a:gd name="connsiteX1" fmla="*/ 1270 w 53340"/>
                <a:gd name="connsiteY1" fmla="*/ 21590 h 81280"/>
                <a:gd name="connsiteX2" fmla="*/ 27940 w 53340"/>
                <a:gd name="connsiteY2" fmla="*/ 0 h 81280"/>
                <a:gd name="connsiteX3" fmla="*/ 49530 w 53340"/>
                <a:gd name="connsiteY3" fmla="*/ 5080 h 81280"/>
                <a:gd name="connsiteX4" fmla="*/ 49530 w 53340"/>
                <a:gd name="connsiteY4" fmla="*/ 17780 h 81280"/>
                <a:gd name="connsiteX5" fmla="*/ 29210 w 53340"/>
                <a:gd name="connsiteY5" fmla="*/ 12700 h 81280"/>
                <a:gd name="connsiteX6" fmla="*/ 13970 w 53340"/>
                <a:gd name="connsiteY6" fmla="*/ 22860 h 81280"/>
                <a:gd name="connsiteX7" fmla="*/ 29210 w 53340"/>
                <a:gd name="connsiteY7" fmla="*/ 35560 h 81280"/>
                <a:gd name="connsiteX8" fmla="*/ 53340 w 53340"/>
                <a:gd name="connsiteY8" fmla="*/ 59690 h 81280"/>
                <a:gd name="connsiteX9" fmla="*/ 25400 w 53340"/>
                <a:gd name="connsiteY9" fmla="*/ 81280 h 81280"/>
                <a:gd name="connsiteX10" fmla="*/ 0 w 53340"/>
                <a:gd name="connsiteY10" fmla="*/ 76200 h 81280"/>
                <a:gd name="connsiteX11" fmla="*/ 0 w 53340"/>
                <a:gd name="connsiteY11" fmla="*/ 63500 h 81280"/>
                <a:gd name="connsiteX12" fmla="*/ 24130 w 53340"/>
                <a:gd name="connsiteY12" fmla="*/ 69850 h 81280"/>
                <a:gd name="connsiteX13" fmla="*/ 39370 w 53340"/>
                <a:gd name="connsiteY13" fmla="*/ 59690 h 81280"/>
                <a:gd name="connsiteX14" fmla="*/ 22860 w 53340"/>
                <a:gd name="connsiteY14" fmla="*/ 46990 h 8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40" h="81280">
                  <a:moveTo>
                    <a:pt x="24130" y="45720"/>
                  </a:moveTo>
                  <a:cubicBezTo>
                    <a:pt x="10160" y="41910"/>
                    <a:pt x="1270" y="35560"/>
                    <a:pt x="1270" y="21590"/>
                  </a:cubicBezTo>
                  <a:cubicBezTo>
                    <a:pt x="1270" y="7620"/>
                    <a:pt x="12700" y="0"/>
                    <a:pt x="27940" y="0"/>
                  </a:cubicBezTo>
                  <a:cubicBezTo>
                    <a:pt x="43180" y="0"/>
                    <a:pt x="44450" y="2540"/>
                    <a:pt x="49530" y="5080"/>
                  </a:cubicBezTo>
                  <a:lnTo>
                    <a:pt x="49530" y="17780"/>
                  </a:lnTo>
                  <a:cubicBezTo>
                    <a:pt x="44450" y="15240"/>
                    <a:pt x="36830" y="12700"/>
                    <a:pt x="29210" y="12700"/>
                  </a:cubicBezTo>
                  <a:cubicBezTo>
                    <a:pt x="21590" y="12700"/>
                    <a:pt x="13970" y="15240"/>
                    <a:pt x="13970" y="22860"/>
                  </a:cubicBezTo>
                  <a:cubicBezTo>
                    <a:pt x="13970" y="30480"/>
                    <a:pt x="19050" y="31750"/>
                    <a:pt x="29210" y="35560"/>
                  </a:cubicBezTo>
                  <a:cubicBezTo>
                    <a:pt x="45720" y="40640"/>
                    <a:pt x="53340" y="46990"/>
                    <a:pt x="53340" y="59690"/>
                  </a:cubicBezTo>
                  <a:cubicBezTo>
                    <a:pt x="53340" y="72390"/>
                    <a:pt x="41910" y="81280"/>
                    <a:pt x="25400" y="81280"/>
                  </a:cubicBezTo>
                  <a:cubicBezTo>
                    <a:pt x="8890" y="81280"/>
                    <a:pt x="6350" y="78740"/>
                    <a:pt x="0" y="76200"/>
                  </a:cubicBezTo>
                  <a:lnTo>
                    <a:pt x="0" y="63500"/>
                  </a:lnTo>
                  <a:cubicBezTo>
                    <a:pt x="7620" y="67310"/>
                    <a:pt x="17780" y="69850"/>
                    <a:pt x="24130" y="69850"/>
                  </a:cubicBezTo>
                  <a:cubicBezTo>
                    <a:pt x="30480" y="69850"/>
                    <a:pt x="39370" y="67310"/>
                    <a:pt x="39370" y="59690"/>
                  </a:cubicBezTo>
                  <a:cubicBezTo>
                    <a:pt x="39370" y="52070"/>
                    <a:pt x="34290" y="50800"/>
                    <a:pt x="2286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 234">
              <a:extLst>
                <a:ext uri="{FF2B5EF4-FFF2-40B4-BE49-F238E27FC236}">
                  <a16:creationId xmlns:a16="http://schemas.microsoft.com/office/drawing/2014/main" id="{3B6EAF0C-E591-4C85-5C5F-8AC5043DD830}"/>
                </a:ext>
              </a:extLst>
            </p:cNvPr>
            <p:cNvSpPr/>
            <p:nvPr/>
          </p:nvSpPr>
          <p:spPr>
            <a:xfrm>
              <a:off x="2821939" y="6607809"/>
              <a:ext cx="53339" cy="81280"/>
            </a:xfrm>
            <a:custGeom>
              <a:avLst/>
              <a:gdLst>
                <a:gd name="connsiteX0" fmla="*/ 24130 w 53339"/>
                <a:gd name="connsiteY0" fmla="*/ 45720 h 81280"/>
                <a:gd name="connsiteX1" fmla="*/ 1270 w 53339"/>
                <a:gd name="connsiteY1" fmla="*/ 21590 h 81280"/>
                <a:gd name="connsiteX2" fmla="*/ 27940 w 53339"/>
                <a:gd name="connsiteY2" fmla="*/ 0 h 81280"/>
                <a:gd name="connsiteX3" fmla="*/ 49530 w 53339"/>
                <a:gd name="connsiteY3" fmla="*/ 5080 h 81280"/>
                <a:gd name="connsiteX4" fmla="*/ 49530 w 53339"/>
                <a:gd name="connsiteY4" fmla="*/ 17780 h 81280"/>
                <a:gd name="connsiteX5" fmla="*/ 29210 w 53339"/>
                <a:gd name="connsiteY5" fmla="*/ 12700 h 81280"/>
                <a:gd name="connsiteX6" fmla="*/ 13970 w 53339"/>
                <a:gd name="connsiteY6" fmla="*/ 22860 h 81280"/>
                <a:gd name="connsiteX7" fmla="*/ 29210 w 53339"/>
                <a:gd name="connsiteY7" fmla="*/ 35560 h 81280"/>
                <a:gd name="connsiteX8" fmla="*/ 53340 w 53339"/>
                <a:gd name="connsiteY8" fmla="*/ 59690 h 81280"/>
                <a:gd name="connsiteX9" fmla="*/ 25400 w 53339"/>
                <a:gd name="connsiteY9" fmla="*/ 81280 h 81280"/>
                <a:gd name="connsiteX10" fmla="*/ 0 w 53339"/>
                <a:gd name="connsiteY10" fmla="*/ 76200 h 81280"/>
                <a:gd name="connsiteX11" fmla="*/ 0 w 53339"/>
                <a:gd name="connsiteY11" fmla="*/ 63500 h 81280"/>
                <a:gd name="connsiteX12" fmla="*/ 24130 w 53339"/>
                <a:gd name="connsiteY12" fmla="*/ 69850 h 81280"/>
                <a:gd name="connsiteX13" fmla="*/ 39370 w 53339"/>
                <a:gd name="connsiteY13" fmla="*/ 59690 h 81280"/>
                <a:gd name="connsiteX14" fmla="*/ 22860 w 53339"/>
                <a:gd name="connsiteY14" fmla="*/ 46990 h 8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39" h="81280">
                  <a:moveTo>
                    <a:pt x="24130" y="45720"/>
                  </a:moveTo>
                  <a:cubicBezTo>
                    <a:pt x="10160" y="41910"/>
                    <a:pt x="1270" y="35560"/>
                    <a:pt x="1270" y="21590"/>
                  </a:cubicBezTo>
                  <a:cubicBezTo>
                    <a:pt x="1270" y="7620"/>
                    <a:pt x="12700" y="0"/>
                    <a:pt x="27940" y="0"/>
                  </a:cubicBezTo>
                  <a:cubicBezTo>
                    <a:pt x="43180" y="0"/>
                    <a:pt x="44450" y="2540"/>
                    <a:pt x="49530" y="5080"/>
                  </a:cubicBezTo>
                  <a:lnTo>
                    <a:pt x="49530" y="17780"/>
                  </a:lnTo>
                  <a:cubicBezTo>
                    <a:pt x="44450" y="15240"/>
                    <a:pt x="36830" y="12700"/>
                    <a:pt x="29210" y="12700"/>
                  </a:cubicBezTo>
                  <a:cubicBezTo>
                    <a:pt x="21590" y="12700"/>
                    <a:pt x="13970" y="15240"/>
                    <a:pt x="13970" y="22860"/>
                  </a:cubicBezTo>
                  <a:cubicBezTo>
                    <a:pt x="13970" y="30480"/>
                    <a:pt x="19050" y="31750"/>
                    <a:pt x="29210" y="35560"/>
                  </a:cubicBezTo>
                  <a:cubicBezTo>
                    <a:pt x="45720" y="40640"/>
                    <a:pt x="53340" y="46990"/>
                    <a:pt x="53340" y="59690"/>
                  </a:cubicBezTo>
                  <a:cubicBezTo>
                    <a:pt x="53340" y="72390"/>
                    <a:pt x="41910" y="81280"/>
                    <a:pt x="25400" y="81280"/>
                  </a:cubicBezTo>
                  <a:cubicBezTo>
                    <a:pt x="8890" y="81280"/>
                    <a:pt x="6350" y="78740"/>
                    <a:pt x="0" y="76200"/>
                  </a:cubicBezTo>
                  <a:lnTo>
                    <a:pt x="0" y="63500"/>
                  </a:lnTo>
                  <a:cubicBezTo>
                    <a:pt x="7620" y="67310"/>
                    <a:pt x="17780" y="69850"/>
                    <a:pt x="24130" y="69850"/>
                  </a:cubicBezTo>
                  <a:cubicBezTo>
                    <a:pt x="30480" y="69850"/>
                    <a:pt x="39370" y="67310"/>
                    <a:pt x="39370" y="59690"/>
                  </a:cubicBezTo>
                  <a:cubicBezTo>
                    <a:pt x="39370" y="52070"/>
                    <a:pt x="34290" y="50800"/>
                    <a:pt x="2286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 235">
              <a:extLst>
                <a:ext uri="{FF2B5EF4-FFF2-40B4-BE49-F238E27FC236}">
                  <a16:creationId xmlns:a16="http://schemas.microsoft.com/office/drawing/2014/main" id="{F4A70889-8D69-7E1E-91EA-F0784D07B313}"/>
                </a:ext>
              </a:extLst>
            </p:cNvPr>
            <p:cNvSpPr/>
            <p:nvPr/>
          </p:nvSpPr>
          <p:spPr>
            <a:xfrm>
              <a:off x="2889250" y="6609080"/>
              <a:ext cx="78739" cy="78739"/>
            </a:xfrm>
            <a:custGeom>
              <a:avLst/>
              <a:gdLst>
                <a:gd name="connsiteX0" fmla="*/ 78740 w 78739"/>
                <a:gd name="connsiteY0" fmla="*/ 39370 h 78739"/>
                <a:gd name="connsiteX1" fmla="*/ 39370 w 78739"/>
                <a:gd name="connsiteY1" fmla="*/ 78739 h 78739"/>
                <a:gd name="connsiteX2" fmla="*/ 0 w 78739"/>
                <a:gd name="connsiteY2" fmla="*/ 39370 h 78739"/>
                <a:gd name="connsiteX3" fmla="*/ 39370 w 78739"/>
                <a:gd name="connsiteY3" fmla="*/ 0 h 78739"/>
                <a:gd name="connsiteX4" fmla="*/ 78740 w 78739"/>
                <a:gd name="connsiteY4" fmla="*/ 39370 h 78739"/>
                <a:gd name="connsiteX5" fmla="*/ 66040 w 78739"/>
                <a:gd name="connsiteY5" fmla="*/ 39370 h 78739"/>
                <a:gd name="connsiteX6" fmla="*/ 40640 w 78739"/>
                <a:gd name="connsiteY6" fmla="*/ 11430 h 78739"/>
                <a:gd name="connsiteX7" fmla="*/ 15240 w 78739"/>
                <a:gd name="connsiteY7" fmla="*/ 39370 h 78739"/>
                <a:gd name="connsiteX8" fmla="*/ 40640 w 78739"/>
                <a:gd name="connsiteY8" fmla="*/ 67310 h 78739"/>
                <a:gd name="connsiteX9" fmla="*/ 66040 w 78739"/>
                <a:gd name="connsiteY9" fmla="*/ 3937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739" h="78739">
                  <a:moveTo>
                    <a:pt x="78740" y="39370"/>
                  </a:moveTo>
                  <a:cubicBezTo>
                    <a:pt x="78740" y="62230"/>
                    <a:pt x="62230" y="78739"/>
                    <a:pt x="39370" y="78739"/>
                  </a:cubicBezTo>
                  <a:cubicBezTo>
                    <a:pt x="16510" y="78739"/>
                    <a:pt x="0" y="62230"/>
                    <a:pt x="0" y="39370"/>
                  </a:cubicBezTo>
                  <a:cubicBezTo>
                    <a:pt x="0" y="16510"/>
                    <a:pt x="16510" y="0"/>
                    <a:pt x="39370" y="0"/>
                  </a:cubicBezTo>
                  <a:cubicBezTo>
                    <a:pt x="62230" y="0"/>
                    <a:pt x="78740" y="16510"/>
                    <a:pt x="78740" y="39370"/>
                  </a:cubicBezTo>
                  <a:close/>
                  <a:moveTo>
                    <a:pt x="66040" y="39370"/>
                  </a:moveTo>
                  <a:cubicBezTo>
                    <a:pt x="66040" y="22860"/>
                    <a:pt x="54610" y="11430"/>
                    <a:pt x="40640" y="11430"/>
                  </a:cubicBezTo>
                  <a:cubicBezTo>
                    <a:pt x="26670" y="11430"/>
                    <a:pt x="15240" y="22860"/>
                    <a:pt x="15240" y="39370"/>
                  </a:cubicBezTo>
                  <a:cubicBezTo>
                    <a:pt x="15240" y="55880"/>
                    <a:pt x="26670" y="67310"/>
                    <a:pt x="40640" y="67310"/>
                  </a:cubicBezTo>
                  <a:cubicBezTo>
                    <a:pt x="54610" y="67310"/>
                    <a:pt x="66040" y="55880"/>
                    <a:pt x="6604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 236">
              <a:extLst>
                <a:ext uri="{FF2B5EF4-FFF2-40B4-BE49-F238E27FC236}">
                  <a16:creationId xmlns:a16="http://schemas.microsoft.com/office/drawing/2014/main" id="{6DFE0FE2-B6CB-6CEA-7909-F53ACE0756A4}"/>
                </a:ext>
              </a:extLst>
            </p:cNvPr>
            <p:cNvSpPr/>
            <p:nvPr/>
          </p:nvSpPr>
          <p:spPr>
            <a:xfrm>
              <a:off x="2985770" y="6610350"/>
              <a:ext cx="63500" cy="78740"/>
            </a:xfrm>
            <a:custGeom>
              <a:avLst/>
              <a:gdLst>
                <a:gd name="connsiteX0" fmla="*/ 40640 w 63500"/>
                <a:gd name="connsiteY0" fmla="*/ 66040 h 78740"/>
                <a:gd name="connsiteX1" fmla="*/ 63500 w 63500"/>
                <a:gd name="connsiteY1" fmla="*/ 59690 h 78740"/>
                <a:gd name="connsiteX2" fmla="*/ 63500 w 63500"/>
                <a:gd name="connsiteY2" fmla="*/ 72390 h 78740"/>
                <a:gd name="connsiteX3" fmla="*/ 39370 w 63500"/>
                <a:gd name="connsiteY3" fmla="*/ 78740 h 78740"/>
                <a:gd name="connsiteX4" fmla="*/ 0 w 63500"/>
                <a:gd name="connsiteY4" fmla="*/ 39370 h 78740"/>
                <a:gd name="connsiteX5" fmla="*/ 39370 w 63500"/>
                <a:gd name="connsiteY5" fmla="*/ 0 h 78740"/>
                <a:gd name="connsiteX6" fmla="*/ 62230 w 63500"/>
                <a:gd name="connsiteY6" fmla="*/ 6350 h 78740"/>
                <a:gd name="connsiteX7" fmla="*/ 62230 w 63500"/>
                <a:gd name="connsiteY7" fmla="*/ 20320 h 78740"/>
                <a:gd name="connsiteX8" fmla="*/ 39370 w 63500"/>
                <a:gd name="connsiteY8" fmla="*/ 13970 h 78740"/>
                <a:gd name="connsiteX9" fmla="*/ 12700 w 63500"/>
                <a:gd name="connsiteY9" fmla="*/ 40640 h 78740"/>
                <a:gd name="connsiteX10" fmla="*/ 39370 w 63500"/>
                <a:gd name="connsiteY10" fmla="*/ 6731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500" h="78740">
                  <a:moveTo>
                    <a:pt x="40640" y="66040"/>
                  </a:moveTo>
                  <a:cubicBezTo>
                    <a:pt x="50800" y="66040"/>
                    <a:pt x="59690" y="62230"/>
                    <a:pt x="63500" y="59690"/>
                  </a:cubicBezTo>
                  <a:lnTo>
                    <a:pt x="63500" y="72390"/>
                  </a:lnTo>
                  <a:cubicBezTo>
                    <a:pt x="58420" y="74930"/>
                    <a:pt x="52070" y="78740"/>
                    <a:pt x="3937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9370" y="0"/>
                  </a:cubicBezTo>
                  <a:cubicBezTo>
                    <a:pt x="62230" y="0"/>
                    <a:pt x="58420" y="3810"/>
                    <a:pt x="62230" y="6350"/>
                  </a:cubicBezTo>
                  <a:lnTo>
                    <a:pt x="62230" y="20320"/>
                  </a:lnTo>
                  <a:cubicBezTo>
                    <a:pt x="57150" y="16510"/>
                    <a:pt x="49530" y="13970"/>
                    <a:pt x="39370" y="13970"/>
                  </a:cubicBezTo>
                  <a:cubicBezTo>
                    <a:pt x="24130" y="13970"/>
                    <a:pt x="12700" y="25400"/>
                    <a:pt x="12700" y="40640"/>
                  </a:cubicBezTo>
                  <a:cubicBezTo>
                    <a:pt x="12700" y="55880"/>
                    <a:pt x="22860" y="67310"/>
                    <a:pt x="3937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 237">
              <a:extLst>
                <a:ext uri="{FF2B5EF4-FFF2-40B4-BE49-F238E27FC236}">
                  <a16:creationId xmlns:a16="http://schemas.microsoft.com/office/drawing/2014/main" id="{571E5952-7257-7136-E3BC-E3F9C8E07260}"/>
                </a:ext>
              </a:extLst>
            </p:cNvPr>
            <p:cNvSpPr/>
            <p:nvPr/>
          </p:nvSpPr>
          <p:spPr>
            <a:xfrm>
              <a:off x="3068320" y="6579869"/>
              <a:ext cx="17779" cy="106680"/>
            </a:xfrm>
            <a:custGeom>
              <a:avLst/>
              <a:gdLst>
                <a:gd name="connsiteX0" fmla="*/ 8890 w 17779"/>
                <a:gd name="connsiteY0" fmla="*/ 0 h 106680"/>
                <a:gd name="connsiteX1" fmla="*/ 17780 w 17779"/>
                <a:gd name="connsiteY1" fmla="*/ 8890 h 106680"/>
                <a:gd name="connsiteX2" fmla="*/ 8890 w 17779"/>
                <a:gd name="connsiteY2" fmla="*/ 17780 h 106680"/>
                <a:gd name="connsiteX3" fmla="*/ 0 w 17779"/>
                <a:gd name="connsiteY3" fmla="*/ 8890 h 106680"/>
                <a:gd name="connsiteX4" fmla="*/ 8890 w 17779"/>
                <a:gd name="connsiteY4" fmla="*/ 0 h 106680"/>
                <a:gd name="connsiteX5" fmla="*/ 15240 w 17779"/>
                <a:gd name="connsiteY5" fmla="*/ 30480 h 106680"/>
                <a:gd name="connsiteX6" fmla="*/ 15240 w 17779"/>
                <a:gd name="connsiteY6" fmla="*/ 106680 h 106680"/>
                <a:gd name="connsiteX7" fmla="*/ 1270 w 17779"/>
                <a:gd name="connsiteY7" fmla="*/ 106680 h 106680"/>
                <a:gd name="connsiteX8" fmla="*/ 1270 w 17779"/>
                <a:gd name="connsiteY8" fmla="*/ 30480 h 106680"/>
                <a:gd name="connsiteX9" fmla="*/ 15240 w 17779"/>
                <a:gd name="connsiteY9" fmla="*/ 30480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79" h="106680">
                  <a:moveTo>
                    <a:pt x="8890" y="0"/>
                  </a:moveTo>
                  <a:cubicBezTo>
                    <a:pt x="13970" y="0"/>
                    <a:pt x="17780" y="3811"/>
                    <a:pt x="17780" y="8890"/>
                  </a:cubicBezTo>
                  <a:cubicBezTo>
                    <a:pt x="17780" y="13970"/>
                    <a:pt x="13970" y="17780"/>
                    <a:pt x="889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1"/>
                    <a:pt x="3810" y="0"/>
                    <a:pt x="8890" y="0"/>
                  </a:cubicBezTo>
                  <a:close/>
                  <a:moveTo>
                    <a:pt x="15240" y="30480"/>
                  </a:moveTo>
                  <a:lnTo>
                    <a:pt x="15240" y="106680"/>
                  </a:lnTo>
                  <a:lnTo>
                    <a:pt x="1270" y="106680"/>
                  </a:lnTo>
                  <a:lnTo>
                    <a:pt x="1270" y="30480"/>
                  </a:lnTo>
                  <a:lnTo>
                    <a:pt x="15240" y="304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 238">
              <a:extLst>
                <a:ext uri="{FF2B5EF4-FFF2-40B4-BE49-F238E27FC236}">
                  <a16:creationId xmlns:a16="http://schemas.microsoft.com/office/drawing/2014/main" id="{7F61AFEB-2066-0D54-2D20-624447C0E0C1}"/>
                </a:ext>
              </a:extLst>
            </p:cNvPr>
            <p:cNvSpPr/>
            <p:nvPr/>
          </p:nvSpPr>
          <p:spPr>
            <a:xfrm>
              <a:off x="3103879" y="6609080"/>
              <a:ext cx="63500" cy="78739"/>
            </a:xfrm>
            <a:custGeom>
              <a:avLst/>
              <a:gdLst>
                <a:gd name="connsiteX0" fmla="*/ 5080 w 63500"/>
                <a:gd name="connsiteY0" fmla="*/ 5080 h 78739"/>
                <a:gd name="connsiteX1" fmla="*/ 31750 w 63500"/>
                <a:gd name="connsiteY1" fmla="*/ 0 h 78739"/>
                <a:gd name="connsiteX2" fmla="*/ 63500 w 63500"/>
                <a:gd name="connsiteY2" fmla="*/ 29210 h 78739"/>
                <a:gd name="connsiteX3" fmla="*/ 63500 w 63500"/>
                <a:gd name="connsiteY3" fmla="*/ 77470 h 78739"/>
                <a:gd name="connsiteX4" fmla="*/ 50800 w 63500"/>
                <a:gd name="connsiteY4" fmla="*/ 77470 h 78739"/>
                <a:gd name="connsiteX5" fmla="*/ 50800 w 63500"/>
                <a:gd name="connsiteY5" fmla="*/ 68580 h 78739"/>
                <a:gd name="connsiteX6" fmla="*/ 50800 w 63500"/>
                <a:gd name="connsiteY6" fmla="*/ 62230 h 78739"/>
                <a:gd name="connsiteX7" fmla="*/ 50800 w 63500"/>
                <a:gd name="connsiteY7" fmla="*/ 62230 h 78739"/>
                <a:gd name="connsiteX8" fmla="*/ 24130 w 63500"/>
                <a:gd name="connsiteY8" fmla="*/ 78739 h 78739"/>
                <a:gd name="connsiteX9" fmla="*/ 0 w 63500"/>
                <a:gd name="connsiteY9" fmla="*/ 55880 h 78739"/>
                <a:gd name="connsiteX10" fmla="*/ 49530 w 63500"/>
                <a:gd name="connsiteY10" fmla="*/ 33020 h 78739"/>
                <a:gd name="connsiteX11" fmla="*/ 49530 w 63500"/>
                <a:gd name="connsiteY11" fmla="*/ 29210 h 78739"/>
                <a:gd name="connsiteX12" fmla="*/ 29210 w 63500"/>
                <a:gd name="connsiteY12" fmla="*/ 11430 h 78739"/>
                <a:gd name="connsiteX13" fmla="*/ 3810 w 63500"/>
                <a:gd name="connsiteY13" fmla="*/ 17780 h 78739"/>
                <a:gd name="connsiteX14" fmla="*/ 3810 w 63500"/>
                <a:gd name="connsiteY14" fmla="*/ 5080 h 78739"/>
                <a:gd name="connsiteX15" fmla="*/ 49530 w 63500"/>
                <a:gd name="connsiteY15" fmla="*/ 43180 h 78739"/>
                <a:gd name="connsiteX16" fmla="*/ 13970 w 63500"/>
                <a:gd name="connsiteY16" fmla="*/ 55880 h 78739"/>
                <a:gd name="connsiteX17" fmla="*/ 26670 w 63500"/>
                <a:gd name="connsiteY17" fmla="*/ 67310 h 78739"/>
                <a:gd name="connsiteX18" fmla="*/ 49530 w 63500"/>
                <a:gd name="connsiteY18" fmla="*/ 4318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78739">
                  <a:moveTo>
                    <a:pt x="5080" y="5080"/>
                  </a:moveTo>
                  <a:cubicBezTo>
                    <a:pt x="8890" y="2539"/>
                    <a:pt x="19050" y="0"/>
                    <a:pt x="31750" y="0"/>
                  </a:cubicBezTo>
                  <a:cubicBezTo>
                    <a:pt x="53340" y="0"/>
                    <a:pt x="63500" y="10160"/>
                    <a:pt x="63500" y="29210"/>
                  </a:cubicBezTo>
                  <a:lnTo>
                    <a:pt x="63500" y="77470"/>
                  </a:lnTo>
                  <a:lnTo>
                    <a:pt x="50800" y="77470"/>
                  </a:lnTo>
                  <a:lnTo>
                    <a:pt x="50800" y="68580"/>
                  </a:lnTo>
                  <a:cubicBezTo>
                    <a:pt x="50800" y="64770"/>
                    <a:pt x="50800" y="62230"/>
                    <a:pt x="50800" y="62230"/>
                  </a:cubicBezTo>
                  <a:lnTo>
                    <a:pt x="50800" y="62230"/>
                  </a:lnTo>
                  <a:cubicBezTo>
                    <a:pt x="50800" y="64770"/>
                    <a:pt x="41910" y="78739"/>
                    <a:pt x="24130" y="78739"/>
                  </a:cubicBezTo>
                  <a:cubicBezTo>
                    <a:pt x="6350" y="78739"/>
                    <a:pt x="0" y="69850"/>
                    <a:pt x="0" y="55880"/>
                  </a:cubicBezTo>
                  <a:cubicBezTo>
                    <a:pt x="0" y="41910"/>
                    <a:pt x="17780" y="27939"/>
                    <a:pt x="49530" y="33020"/>
                  </a:cubicBezTo>
                  <a:lnTo>
                    <a:pt x="49530" y="29210"/>
                  </a:lnTo>
                  <a:cubicBezTo>
                    <a:pt x="49530" y="16510"/>
                    <a:pt x="41910" y="11430"/>
                    <a:pt x="29210" y="11430"/>
                  </a:cubicBezTo>
                  <a:cubicBezTo>
                    <a:pt x="16510" y="11430"/>
                    <a:pt x="8890" y="15239"/>
                    <a:pt x="3810" y="17780"/>
                  </a:cubicBezTo>
                  <a:lnTo>
                    <a:pt x="3810" y="5080"/>
                  </a:lnTo>
                  <a:close/>
                  <a:moveTo>
                    <a:pt x="49530" y="43180"/>
                  </a:moveTo>
                  <a:cubicBezTo>
                    <a:pt x="24130" y="39370"/>
                    <a:pt x="13970" y="45720"/>
                    <a:pt x="13970" y="55880"/>
                  </a:cubicBezTo>
                  <a:cubicBezTo>
                    <a:pt x="13970" y="66039"/>
                    <a:pt x="19050" y="67310"/>
                    <a:pt x="26670" y="67310"/>
                  </a:cubicBezTo>
                  <a:cubicBezTo>
                    <a:pt x="39370" y="67310"/>
                    <a:pt x="49530" y="54610"/>
                    <a:pt x="4953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 239">
              <a:extLst>
                <a:ext uri="{FF2B5EF4-FFF2-40B4-BE49-F238E27FC236}">
                  <a16:creationId xmlns:a16="http://schemas.microsoft.com/office/drawing/2014/main" id="{47B5F92E-5797-FAC8-2731-76B694481AE2}"/>
                </a:ext>
              </a:extLst>
            </p:cNvPr>
            <p:cNvSpPr/>
            <p:nvPr/>
          </p:nvSpPr>
          <p:spPr>
            <a:xfrm>
              <a:off x="3182620" y="6587490"/>
              <a:ext cx="52069" cy="100329"/>
            </a:xfrm>
            <a:custGeom>
              <a:avLst/>
              <a:gdLst>
                <a:gd name="connsiteX0" fmla="*/ 12700 w 52069"/>
                <a:gd name="connsiteY0" fmla="*/ 22860 h 100329"/>
                <a:gd name="connsiteX1" fmla="*/ 12700 w 52069"/>
                <a:gd name="connsiteY1" fmla="*/ 0 h 100329"/>
                <a:gd name="connsiteX2" fmla="*/ 26670 w 52069"/>
                <a:gd name="connsiteY2" fmla="*/ 0 h 100329"/>
                <a:gd name="connsiteX3" fmla="*/ 26670 w 52069"/>
                <a:gd name="connsiteY3" fmla="*/ 22860 h 100329"/>
                <a:gd name="connsiteX4" fmla="*/ 49530 w 52069"/>
                <a:gd name="connsiteY4" fmla="*/ 22860 h 100329"/>
                <a:gd name="connsiteX5" fmla="*/ 49530 w 52069"/>
                <a:gd name="connsiteY5" fmla="*/ 34290 h 100329"/>
                <a:gd name="connsiteX6" fmla="*/ 26670 w 52069"/>
                <a:gd name="connsiteY6" fmla="*/ 34290 h 100329"/>
                <a:gd name="connsiteX7" fmla="*/ 26670 w 52069"/>
                <a:gd name="connsiteY7" fmla="*/ 73660 h 100329"/>
                <a:gd name="connsiteX8" fmla="*/ 38100 w 52069"/>
                <a:gd name="connsiteY8" fmla="*/ 87630 h 100329"/>
                <a:gd name="connsiteX9" fmla="*/ 52070 w 52069"/>
                <a:gd name="connsiteY9" fmla="*/ 83820 h 100329"/>
                <a:gd name="connsiteX10" fmla="*/ 52070 w 52069"/>
                <a:gd name="connsiteY10" fmla="*/ 96520 h 100329"/>
                <a:gd name="connsiteX11" fmla="*/ 35560 w 52069"/>
                <a:gd name="connsiteY11" fmla="*/ 100330 h 100329"/>
                <a:gd name="connsiteX12" fmla="*/ 12700 w 52069"/>
                <a:gd name="connsiteY12" fmla="*/ 77470 h 100329"/>
                <a:gd name="connsiteX13" fmla="*/ 12700 w 52069"/>
                <a:gd name="connsiteY13" fmla="*/ 34290 h 100329"/>
                <a:gd name="connsiteX14" fmla="*/ 0 w 52069"/>
                <a:gd name="connsiteY14" fmla="*/ 34290 h 100329"/>
                <a:gd name="connsiteX15" fmla="*/ 0 w 52069"/>
                <a:gd name="connsiteY15" fmla="*/ 22860 h 100329"/>
                <a:gd name="connsiteX16" fmla="*/ 12700 w 52069"/>
                <a:gd name="connsiteY16" fmla="*/ 22860 h 100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069" h="100329">
                  <a:moveTo>
                    <a:pt x="12700" y="22860"/>
                  </a:moveTo>
                  <a:lnTo>
                    <a:pt x="12700" y="0"/>
                  </a:lnTo>
                  <a:lnTo>
                    <a:pt x="26670" y="0"/>
                  </a:lnTo>
                  <a:lnTo>
                    <a:pt x="26670" y="22860"/>
                  </a:lnTo>
                  <a:lnTo>
                    <a:pt x="49530" y="22860"/>
                  </a:lnTo>
                  <a:lnTo>
                    <a:pt x="49530" y="34290"/>
                  </a:lnTo>
                  <a:lnTo>
                    <a:pt x="26670" y="34290"/>
                  </a:lnTo>
                  <a:lnTo>
                    <a:pt x="26670" y="73660"/>
                  </a:lnTo>
                  <a:cubicBezTo>
                    <a:pt x="26670" y="85090"/>
                    <a:pt x="31750" y="87630"/>
                    <a:pt x="38100" y="87630"/>
                  </a:cubicBezTo>
                  <a:cubicBezTo>
                    <a:pt x="44450" y="87630"/>
                    <a:pt x="48260" y="86360"/>
                    <a:pt x="52070" y="83820"/>
                  </a:cubicBezTo>
                  <a:lnTo>
                    <a:pt x="52070" y="96520"/>
                  </a:lnTo>
                  <a:cubicBezTo>
                    <a:pt x="48260" y="97790"/>
                    <a:pt x="41910" y="100330"/>
                    <a:pt x="35560" y="100330"/>
                  </a:cubicBezTo>
                  <a:cubicBezTo>
                    <a:pt x="24130" y="100330"/>
                    <a:pt x="12700" y="95250"/>
                    <a:pt x="12700" y="77470"/>
                  </a:cubicBezTo>
                  <a:lnTo>
                    <a:pt x="12700" y="34290"/>
                  </a:lnTo>
                  <a:lnTo>
                    <a:pt x="0" y="34290"/>
                  </a:lnTo>
                  <a:lnTo>
                    <a:pt x="0" y="22860"/>
                  </a:lnTo>
                  <a:lnTo>
                    <a:pt x="12700" y="228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 240">
              <a:extLst>
                <a:ext uri="{FF2B5EF4-FFF2-40B4-BE49-F238E27FC236}">
                  <a16:creationId xmlns:a16="http://schemas.microsoft.com/office/drawing/2014/main" id="{123D13B1-28BF-77C0-D9A2-BC44E75E6FBC}"/>
                </a:ext>
              </a:extLst>
            </p:cNvPr>
            <p:cNvSpPr/>
            <p:nvPr/>
          </p:nvSpPr>
          <p:spPr>
            <a:xfrm>
              <a:off x="3244850" y="6609080"/>
              <a:ext cx="71120" cy="78739"/>
            </a:xfrm>
            <a:custGeom>
              <a:avLst/>
              <a:gdLst>
                <a:gd name="connsiteX0" fmla="*/ 71120 w 71120"/>
                <a:gd name="connsiteY0" fmla="*/ 35560 h 78739"/>
                <a:gd name="connsiteX1" fmla="*/ 71120 w 71120"/>
                <a:gd name="connsiteY1" fmla="*/ 43180 h 78739"/>
                <a:gd name="connsiteX2" fmla="*/ 13970 w 71120"/>
                <a:gd name="connsiteY2" fmla="*/ 43180 h 78739"/>
                <a:gd name="connsiteX3" fmla="*/ 40640 w 71120"/>
                <a:gd name="connsiteY3" fmla="*/ 67310 h 78739"/>
                <a:gd name="connsiteX4" fmla="*/ 68580 w 71120"/>
                <a:gd name="connsiteY4" fmla="*/ 59689 h 78739"/>
                <a:gd name="connsiteX5" fmla="*/ 68580 w 71120"/>
                <a:gd name="connsiteY5" fmla="*/ 72389 h 78739"/>
                <a:gd name="connsiteX6" fmla="*/ 40640 w 71120"/>
                <a:gd name="connsiteY6" fmla="*/ 78739 h 78739"/>
                <a:gd name="connsiteX7" fmla="*/ 0 w 71120"/>
                <a:gd name="connsiteY7" fmla="*/ 39370 h 78739"/>
                <a:gd name="connsiteX8" fmla="*/ 36830 w 71120"/>
                <a:gd name="connsiteY8" fmla="*/ 0 h 78739"/>
                <a:gd name="connsiteX9" fmla="*/ 71120 w 71120"/>
                <a:gd name="connsiteY9" fmla="*/ 35560 h 78739"/>
                <a:gd name="connsiteX10" fmla="*/ 36830 w 71120"/>
                <a:gd name="connsiteY10" fmla="*/ 11430 h 78739"/>
                <a:gd name="connsiteX11" fmla="*/ 13970 w 71120"/>
                <a:gd name="connsiteY11" fmla="*/ 33020 h 78739"/>
                <a:gd name="connsiteX12" fmla="*/ 57150 w 71120"/>
                <a:gd name="connsiteY12" fmla="*/ 33020 h 78739"/>
                <a:gd name="connsiteX13" fmla="*/ 36830 w 71120"/>
                <a:gd name="connsiteY13" fmla="*/ 1143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120" h="78739">
                  <a:moveTo>
                    <a:pt x="71120" y="35560"/>
                  </a:moveTo>
                  <a:cubicBezTo>
                    <a:pt x="71120" y="38100"/>
                    <a:pt x="71120" y="41910"/>
                    <a:pt x="71120" y="43180"/>
                  </a:cubicBezTo>
                  <a:lnTo>
                    <a:pt x="13970" y="43180"/>
                  </a:lnTo>
                  <a:cubicBezTo>
                    <a:pt x="13970" y="58420"/>
                    <a:pt x="24130" y="67310"/>
                    <a:pt x="40640" y="67310"/>
                  </a:cubicBezTo>
                  <a:cubicBezTo>
                    <a:pt x="57150" y="67310"/>
                    <a:pt x="62230" y="64770"/>
                    <a:pt x="68580" y="59689"/>
                  </a:cubicBezTo>
                  <a:lnTo>
                    <a:pt x="68580" y="72389"/>
                  </a:lnTo>
                  <a:cubicBezTo>
                    <a:pt x="62230" y="76200"/>
                    <a:pt x="52070" y="78739"/>
                    <a:pt x="40640" y="78739"/>
                  </a:cubicBezTo>
                  <a:cubicBezTo>
                    <a:pt x="16510" y="78739"/>
                    <a:pt x="0" y="62230"/>
                    <a:pt x="0" y="39370"/>
                  </a:cubicBezTo>
                  <a:cubicBezTo>
                    <a:pt x="0" y="16510"/>
                    <a:pt x="16510" y="0"/>
                    <a:pt x="36830" y="0"/>
                  </a:cubicBezTo>
                  <a:cubicBezTo>
                    <a:pt x="57150" y="0"/>
                    <a:pt x="71120" y="16510"/>
                    <a:pt x="71120" y="35560"/>
                  </a:cubicBezTo>
                  <a:close/>
                  <a:moveTo>
                    <a:pt x="36830" y="11430"/>
                  </a:moveTo>
                  <a:cubicBezTo>
                    <a:pt x="24130" y="11430"/>
                    <a:pt x="15240" y="21589"/>
                    <a:pt x="13970" y="33020"/>
                  </a:cubicBezTo>
                  <a:lnTo>
                    <a:pt x="57150" y="33020"/>
                  </a:lnTo>
                  <a:cubicBezTo>
                    <a:pt x="57150" y="21589"/>
                    <a:pt x="49530" y="11430"/>
                    <a:pt x="3683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CB7D3A05-500B-2B62-2ADA-6DB497356165}"/>
                </a:ext>
              </a:extLst>
            </p:cNvPr>
            <p:cNvSpPr/>
            <p:nvPr/>
          </p:nvSpPr>
          <p:spPr>
            <a:xfrm>
              <a:off x="3332479" y="6578600"/>
              <a:ext cx="76200" cy="110490"/>
            </a:xfrm>
            <a:custGeom>
              <a:avLst/>
              <a:gdLst>
                <a:gd name="connsiteX0" fmla="*/ 74930 w 76200"/>
                <a:gd name="connsiteY0" fmla="*/ 107950 h 110490"/>
                <a:gd name="connsiteX1" fmla="*/ 62230 w 76200"/>
                <a:gd name="connsiteY1" fmla="*/ 107950 h 110490"/>
                <a:gd name="connsiteX2" fmla="*/ 62230 w 76200"/>
                <a:gd name="connsiteY2" fmla="*/ 99060 h 110490"/>
                <a:gd name="connsiteX3" fmla="*/ 62230 w 76200"/>
                <a:gd name="connsiteY3" fmla="*/ 93980 h 110490"/>
                <a:gd name="connsiteX4" fmla="*/ 62230 w 76200"/>
                <a:gd name="connsiteY4" fmla="*/ 93980 h 110490"/>
                <a:gd name="connsiteX5" fmla="*/ 35560 w 76200"/>
                <a:gd name="connsiteY5" fmla="*/ 110490 h 110490"/>
                <a:gd name="connsiteX6" fmla="*/ 0 w 76200"/>
                <a:gd name="connsiteY6" fmla="*/ 71120 h 110490"/>
                <a:gd name="connsiteX7" fmla="*/ 35560 w 76200"/>
                <a:gd name="connsiteY7" fmla="*/ 31750 h 110490"/>
                <a:gd name="connsiteX8" fmla="*/ 62230 w 76200"/>
                <a:gd name="connsiteY8" fmla="*/ 45720 h 110490"/>
                <a:gd name="connsiteX9" fmla="*/ 62230 w 76200"/>
                <a:gd name="connsiteY9" fmla="*/ 45720 h 110490"/>
                <a:gd name="connsiteX10" fmla="*/ 62230 w 76200"/>
                <a:gd name="connsiteY10" fmla="*/ 39370 h 110490"/>
                <a:gd name="connsiteX11" fmla="*/ 62230 w 76200"/>
                <a:gd name="connsiteY11" fmla="*/ 0 h 110490"/>
                <a:gd name="connsiteX12" fmla="*/ 76200 w 76200"/>
                <a:gd name="connsiteY12" fmla="*/ 0 h 110490"/>
                <a:gd name="connsiteX13" fmla="*/ 76200 w 76200"/>
                <a:gd name="connsiteY13" fmla="*/ 109220 h 110490"/>
                <a:gd name="connsiteX14" fmla="*/ 12700 w 76200"/>
                <a:gd name="connsiteY14" fmla="*/ 69850 h 110490"/>
                <a:gd name="connsiteX15" fmla="*/ 36830 w 76200"/>
                <a:gd name="connsiteY15" fmla="*/ 97790 h 110490"/>
                <a:gd name="connsiteX16" fmla="*/ 60960 w 76200"/>
                <a:gd name="connsiteY16" fmla="*/ 69850 h 110490"/>
                <a:gd name="connsiteX17" fmla="*/ 36830 w 76200"/>
                <a:gd name="connsiteY17" fmla="*/ 41910 h 110490"/>
                <a:gd name="connsiteX18" fmla="*/ 12700 w 76200"/>
                <a:gd name="connsiteY18" fmla="*/ 69850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200" h="110490">
                  <a:moveTo>
                    <a:pt x="74930" y="107950"/>
                  </a:moveTo>
                  <a:lnTo>
                    <a:pt x="62230" y="107950"/>
                  </a:lnTo>
                  <a:lnTo>
                    <a:pt x="62230" y="99060"/>
                  </a:lnTo>
                  <a:cubicBezTo>
                    <a:pt x="62230" y="95250"/>
                    <a:pt x="62230" y="93980"/>
                    <a:pt x="62230" y="93980"/>
                  </a:cubicBezTo>
                  <a:lnTo>
                    <a:pt x="62230" y="93980"/>
                  </a:lnTo>
                  <a:cubicBezTo>
                    <a:pt x="58420" y="102870"/>
                    <a:pt x="46990" y="110490"/>
                    <a:pt x="35560" y="110490"/>
                  </a:cubicBezTo>
                  <a:cubicBezTo>
                    <a:pt x="15240" y="110490"/>
                    <a:pt x="0" y="93980"/>
                    <a:pt x="0" y="71120"/>
                  </a:cubicBezTo>
                  <a:cubicBezTo>
                    <a:pt x="0" y="48260"/>
                    <a:pt x="15240" y="31750"/>
                    <a:pt x="35560" y="31750"/>
                  </a:cubicBezTo>
                  <a:cubicBezTo>
                    <a:pt x="55880" y="31750"/>
                    <a:pt x="58420" y="38100"/>
                    <a:pt x="62230" y="45720"/>
                  </a:cubicBezTo>
                  <a:lnTo>
                    <a:pt x="62230" y="45720"/>
                  </a:lnTo>
                  <a:cubicBezTo>
                    <a:pt x="62230" y="45720"/>
                    <a:pt x="62230" y="43180"/>
                    <a:pt x="62230" y="39370"/>
                  </a:cubicBezTo>
                  <a:lnTo>
                    <a:pt x="62230" y="0"/>
                  </a:lnTo>
                  <a:lnTo>
                    <a:pt x="76200" y="0"/>
                  </a:lnTo>
                  <a:lnTo>
                    <a:pt x="76200" y="109220"/>
                  </a:lnTo>
                  <a:close/>
                  <a:moveTo>
                    <a:pt x="12700" y="69850"/>
                  </a:moveTo>
                  <a:cubicBezTo>
                    <a:pt x="12700" y="85090"/>
                    <a:pt x="21590" y="97790"/>
                    <a:pt x="36830" y="97790"/>
                  </a:cubicBezTo>
                  <a:cubicBezTo>
                    <a:pt x="52070" y="97790"/>
                    <a:pt x="60960" y="88900"/>
                    <a:pt x="60960" y="69850"/>
                  </a:cubicBezTo>
                  <a:cubicBezTo>
                    <a:pt x="60960" y="50800"/>
                    <a:pt x="48260" y="41910"/>
                    <a:pt x="36830" y="41910"/>
                  </a:cubicBezTo>
                  <a:cubicBezTo>
                    <a:pt x="25400" y="41910"/>
                    <a:pt x="12700" y="53340"/>
                    <a:pt x="12700" y="698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 242">
              <a:extLst>
                <a:ext uri="{FF2B5EF4-FFF2-40B4-BE49-F238E27FC236}">
                  <a16:creationId xmlns:a16="http://schemas.microsoft.com/office/drawing/2014/main" id="{C0BD6645-11AE-BF13-6103-DA0CCCE731BC}"/>
                </a:ext>
              </a:extLst>
            </p:cNvPr>
            <p:cNvSpPr/>
            <p:nvPr/>
          </p:nvSpPr>
          <p:spPr>
            <a:xfrm>
              <a:off x="3468370" y="6609080"/>
              <a:ext cx="78739" cy="78739"/>
            </a:xfrm>
            <a:custGeom>
              <a:avLst/>
              <a:gdLst>
                <a:gd name="connsiteX0" fmla="*/ 78740 w 78739"/>
                <a:gd name="connsiteY0" fmla="*/ 39370 h 78739"/>
                <a:gd name="connsiteX1" fmla="*/ 39370 w 78739"/>
                <a:gd name="connsiteY1" fmla="*/ 78739 h 78739"/>
                <a:gd name="connsiteX2" fmla="*/ 0 w 78739"/>
                <a:gd name="connsiteY2" fmla="*/ 39370 h 78739"/>
                <a:gd name="connsiteX3" fmla="*/ 39370 w 78739"/>
                <a:gd name="connsiteY3" fmla="*/ 0 h 78739"/>
                <a:gd name="connsiteX4" fmla="*/ 78740 w 78739"/>
                <a:gd name="connsiteY4" fmla="*/ 39370 h 78739"/>
                <a:gd name="connsiteX5" fmla="*/ 64770 w 78739"/>
                <a:gd name="connsiteY5" fmla="*/ 39370 h 78739"/>
                <a:gd name="connsiteX6" fmla="*/ 39370 w 78739"/>
                <a:gd name="connsiteY6" fmla="*/ 11430 h 78739"/>
                <a:gd name="connsiteX7" fmla="*/ 13970 w 78739"/>
                <a:gd name="connsiteY7" fmla="*/ 39370 h 78739"/>
                <a:gd name="connsiteX8" fmla="*/ 39370 w 78739"/>
                <a:gd name="connsiteY8" fmla="*/ 67310 h 78739"/>
                <a:gd name="connsiteX9" fmla="*/ 64770 w 78739"/>
                <a:gd name="connsiteY9" fmla="*/ 3937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739" h="78739">
                  <a:moveTo>
                    <a:pt x="78740" y="39370"/>
                  </a:moveTo>
                  <a:cubicBezTo>
                    <a:pt x="78740" y="62230"/>
                    <a:pt x="62230" y="78739"/>
                    <a:pt x="39370" y="78739"/>
                  </a:cubicBezTo>
                  <a:cubicBezTo>
                    <a:pt x="16510" y="78739"/>
                    <a:pt x="0" y="62230"/>
                    <a:pt x="0" y="39370"/>
                  </a:cubicBezTo>
                  <a:cubicBezTo>
                    <a:pt x="0" y="16510"/>
                    <a:pt x="16510" y="0"/>
                    <a:pt x="39370" y="0"/>
                  </a:cubicBezTo>
                  <a:cubicBezTo>
                    <a:pt x="62230" y="0"/>
                    <a:pt x="78740" y="16510"/>
                    <a:pt x="78740" y="39370"/>
                  </a:cubicBezTo>
                  <a:close/>
                  <a:moveTo>
                    <a:pt x="64770" y="39370"/>
                  </a:moveTo>
                  <a:cubicBezTo>
                    <a:pt x="64770" y="22860"/>
                    <a:pt x="53340" y="11430"/>
                    <a:pt x="39370" y="11430"/>
                  </a:cubicBezTo>
                  <a:cubicBezTo>
                    <a:pt x="25400" y="11430"/>
                    <a:pt x="13970" y="22860"/>
                    <a:pt x="13970" y="39370"/>
                  </a:cubicBezTo>
                  <a:cubicBezTo>
                    <a:pt x="13970" y="55880"/>
                    <a:pt x="25400" y="67310"/>
                    <a:pt x="39370" y="67310"/>
                  </a:cubicBezTo>
                  <a:cubicBezTo>
                    <a:pt x="53340" y="67310"/>
                    <a:pt x="64770" y="55880"/>
                    <a:pt x="6477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 243">
              <a:extLst>
                <a:ext uri="{FF2B5EF4-FFF2-40B4-BE49-F238E27FC236}">
                  <a16:creationId xmlns:a16="http://schemas.microsoft.com/office/drawing/2014/main" id="{2BBC66AF-39EF-1046-4BA1-CDEB462B2467}"/>
                </a:ext>
              </a:extLst>
            </p:cNvPr>
            <p:cNvSpPr/>
            <p:nvPr/>
          </p:nvSpPr>
          <p:spPr>
            <a:xfrm>
              <a:off x="3567429" y="6607809"/>
              <a:ext cx="41449" cy="77470"/>
            </a:xfrm>
            <a:custGeom>
              <a:avLst/>
              <a:gdLst>
                <a:gd name="connsiteX0" fmla="*/ 0 w 41449"/>
                <a:gd name="connsiteY0" fmla="*/ 2540 h 77470"/>
                <a:gd name="connsiteX1" fmla="*/ 12700 w 41449"/>
                <a:gd name="connsiteY1" fmla="*/ 2540 h 77470"/>
                <a:gd name="connsiteX2" fmla="*/ 12700 w 41449"/>
                <a:gd name="connsiteY2" fmla="*/ 12700 h 77470"/>
                <a:gd name="connsiteX3" fmla="*/ 12700 w 41449"/>
                <a:gd name="connsiteY3" fmla="*/ 17780 h 77470"/>
                <a:gd name="connsiteX4" fmla="*/ 12700 w 41449"/>
                <a:gd name="connsiteY4" fmla="*/ 17780 h 77470"/>
                <a:gd name="connsiteX5" fmla="*/ 35560 w 41449"/>
                <a:gd name="connsiteY5" fmla="*/ 0 h 77470"/>
                <a:gd name="connsiteX6" fmla="*/ 40640 w 41449"/>
                <a:gd name="connsiteY6" fmla="*/ 0 h 77470"/>
                <a:gd name="connsiteX7" fmla="*/ 40640 w 41449"/>
                <a:gd name="connsiteY7" fmla="*/ 13970 h 77470"/>
                <a:gd name="connsiteX8" fmla="*/ 36830 w 41449"/>
                <a:gd name="connsiteY8" fmla="*/ 13970 h 77470"/>
                <a:gd name="connsiteX9" fmla="*/ 13970 w 41449"/>
                <a:gd name="connsiteY9" fmla="*/ 44450 h 77470"/>
                <a:gd name="connsiteX10" fmla="*/ 13970 w 41449"/>
                <a:gd name="connsiteY10" fmla="*/ 77470 h 77470"/>
                <a:gd name="connsiteX11" fmla="*/ 0 w 41449"/>
                <a:gd name="connsiteY11" fmla="*/ 77470 h 77470"/>
                <a:gd name="connsiteX12" fmla="*/ 0 w 41449"/>
                <a:gd name="connsiteY12" fmla="*/ 1270 h 77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449" h="77470">
                  <a:moveTo>
                    <a:pt x="0" y="2540"/>
                  </a:moveTo>
                  <a:lnTo>
                    <a:pt x="12700" y="2540"/>
                  </a:lnTo>
                  <a:lnTo>
                    <a:pt x="12700" y="12700"/>
                  </a:lnTo>
                  <a:cubicBezTo>
                    <a:pt x="12700" y="15240"/>
                    <a:pt x="12700" y="17780"/>
                    <a:pt x="12700" y="17780"/>
                  </a:cubicBezTo>
                  <a:lnTo>
                    <a:pt x="12700" y="17780"/>
                  </a:lnTo>
                  <a:cubicBezTo>
                    <a:pt x="16510" y="6350"/>
                    <a:pt x="25400" y="0"/>
                    <a:pt x="35560" y="0"/>
                  </a:cubicBezTo>
                  <a:cubicBezTo>
                    <a:pt x="45720" y="0"/>
                    <a:pt x="39370" y="0"/>
                    <a:pt x="40640" y="0"/>
                  </a:cubicBezTo>
                  <a:lnTo>
                    <a:pt x="40640" y="13970"/>
                  </a:lnTo>
                  <a:cubicBezTo>
                    <a:pt x="40640" y="13970"/>
                    <a:pt x="38100" y="13970"/>
                    <a:pt x="36830" y="13970"/>
                  </a:cubicBezTo>
                  <a:cubicBezTo>
                    <a:pt x="21590" y="13970"/>
                    <a:pt x="13970" y="30480"/>
                    <a:pt x="13970" y="44450"/>
                  </a:cubicBezTo>
                  <a:lnTo>
                    <a:pt x="13970" y="77470"/>
                  </a:lnTo>
                  <a:lnTo>
                    <a:pt x="0" y="774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 244">
              <a:extLst>
                <a:ext uri="{FF2B5EF4-FFF2-40B4-BE49-F238E27FC236}">
                  <a16:creationId xmlns:a16="http://schemas.microsoft.com/office/drawing/2014/main" id="{795FAD0C-4163-7F11-AD77-09F8AF231A3C}"/>
                </a:ext>
              </a:extLst>
            </p:cNvPr>
            <p:cNvSpPr/>
            <p:nvPr/>
          </p:nvSpPr>
          <p:spPr>
            <a:xfrm>
              <a:off x="3665220" y="6579869"/>
              <a:ext cx="17779" cy="106680"/>
            </a:xfrm>
            <a:custGeom>
              <a:avLst/>
              <a:gdLst>
                <a:gd name="connsiteX0" fmla="*/ 8890 w 17779"/>
                <a:gd name="connsiteY0" fmla="*/ 0 h 106680"/>
                <a:gd name="connsiteX1" fmla="*/ 17780 w 17779"/>
                <a:gd name="connsiteY1" fmla="*/ 8890 h 106680"/>
                <a:gd name="connsiteX2" fmla="*/ 8890 w 17779"/>
                <a:gd name="connsiteY2" fmla="*/ 17780 h 106680"/>
                <a:gd name="connsiteX3" fmla="*/ 0 w 17779"/>
                <a:gd name="connsiteY3" fmla="*/ 8890 h 106680"/>
                <a:gd name="connsiteX4" fmla="*/ 8890 w 17779"/>
                <a:gd name="connsiteY4" fmla="*/ 0 h 106680"/>
                <a:gd name="connsiteX5" fmla="*/ 15240 w 17779"/>
                <a:gd name="connsiteY5" fmla="*/ 30480 h 106680"/>
                <a:gd name="connsiteX6" fmla="*/ 15240 w 17779"/>
                <a:gd name="connsiteY6" fmla="*/ 106680 h 106680"/>
                <a:gd name="connsiteX7" fmla="*/ 1270 w 17779"/>
                <a:gd name="connsiteY7" fmla="*/ 106680 h 106680"/>
                <a:gd name="connsiteX8" fmla="*/ 1270 w 17779"/>
                <a:gd name="connsiteY8" fmla="*/ 30480 h 106680"/>
                <a:gd name="connsiteX9" fmla="*/ 15240 w 17779"/>
                <a:gd name="connsiteY9" fmla="*/ 30480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79" h="106680">
                  <a:moveTo>
                    <a:pt x="8890" y="0"/>
                  </a:moveTo>
                  <a:cubicBezTo>
                    <a:pt x="13970" y="0"/>
                    <a:pt x="17780" y="3811"/>
                    <a:pt x="17780" y="8890"/>
                  </a:cubicBezTo>
                  <a:cubicBezTo>
                    <a:pt x="17780" y="13970"/>
                    <a:pt x="13970" y="17780"/>
                    <a:pt x="889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1"/>
                    <a:pt x="3810" y="0"/>
                    <a:pt x="8890" y="0"/>
                  </a:cubicBezTo>
                  <a:close/>
                  <a:moveTo>
                    <a:pt x="15240" y="30480"/>
                  </a:moveTo>
                  <a:lnTo>
                    <a:pt x="15240" y="106680"/>
                  </a:lnTo>
                  <a:lnTo>
                    <a:pt x="1270" y="106680"/>
                  </a:lnTo>
                  <a:lnTo>
                    <a:pt x="1270" y="30480"/>
                  </a:lnTo>
                  <a:lnTo>
                    <a:pt x="15240" y="304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 245">
              <a:extLst>
                <a:ext uri="{FF2B5EF4-FFF2-40B4-BE49-F238E27FC236}">
                  <a16:creationId xmlns:a16="http://schemas.microsoft.com/office/drawing/2014/main" id="{D074BDA0-7C56-F6FA-CA28-7EED78EA0525}"/>
                </a:ext>
              </a:extLst>
            </p:cNvPr>
            <p:cNvSpPr/>
            <p:nvPr/>
          </p:nvSpPr>
          <p:spPr>
            <a:xfrm>
              <a:off x="3703320" y="6578600"/>
              <a:ext cx="76200" cy="110490"/>
            </a:xfrm>
            <a:custGeom>
              <a:avLst/>
              <a:gdLst>
                <a:gd name="connsiteX0" fmla="*/ 74930 w 76200"/>
                <a:gd name="connsiteY0" fmla="*/ 107950 h 110490"/>
                <a:gd name="connsiteX1" fmla="*/ 62230 w 76200"/>
                <a:gd name="connsiteY1" fmla="*/ 107950 h 110490"/>
                <a:gd name="connsiteX2" fmla="*/ 62230 w 76200"/>
                <a:gd name="connsiteY2" fmla="*/ 99060 h 110490"/>
                <a:gd name="connsiteX3" fmla="*/ 62230 w 76200"/>
                <a:gd name="connsiteY3" fmla="*/ 93980 h 110490"/>
                <a:gd name="connsiteX4" fmla="*/ 62230 w 76200"/>
                <a:gd name="connsiteY4" fmla="*/ 93980 h 110490"/>
                <a:gd name="connsiteX5" fmla="*/ 35560 w 76200"/>
                <a:gd name="connsiteY5" fmla="*/ 110490 h 110490"/>
                <a:gd name="connsiteX6" fmla="*/ 0 w 76200"/>
                <a:gd name="connsiteY6" fmla="*/ 71120 h 110490"/>
                <a:gd name="connsiteX7" fmla="*/ 35560 w 76200"/>
                <a:gd name="connsiteY7" fmla="*/ 31750 h 110490"/>
                <a:gd name="connsiteX8" fmla="*/ 62230 w 76200"/>
                <a:gd name="connsiteY8" fmla="*/ 45720 h 110490"/>
                <a:gd name="connsiteX9" fmla="*/ 62230 w 76200"/>
                <a:gd name="connsiteY9" fmla="*/ 45720 h 110490"/>
                <a:gd name="connsiteX10" fmla="*/ 62230 w 76200"/>
                <a:gd name="connsiteY10" fmla="*/ 39370 h 110490"/>
                <a:gd name="connsiteX11" fmla="*/ 62230 w 76200"/>
                <a:gd name="connsiteY11" fmla="*/ 0 h 110490"/>
                <a:gd name="connsiteX12" fmla="*/ 76200 w 76200"/>
                <a:gd name="connsiteY12" fmla="*/ 0 h 110490"/>
                <a:gd name="connsiteX13" fmla="*/ 76200 w 76200"/>
                <a:gd name="connsiteY13" fmla="*/ 109220 h 110490"/>
                <a:gd name="connsiteX14" fmla="*/ 12700 w 76200"/>
                <a:gd name="connsiteY14" fmla="*/ 69850 h 110490"/>
                <a:gd name="connsiteX15" fmla="*/ 36830 w 76200"/>
                <a:gd name="connsiteY15" fmla="*/ 97790 h 110490"/>
                <a:gd name="connsiteX16" fmla="*/ 60960 w 76200"/>
                <a:gd name="connsiteY16" fmla="*/ 69850 h 110490"/>
                <a:gd name="connsiteX17" fmla="*/ 36830 w 76200"/>
                <a:gd name="connsiteY17" fmla="*/ 41910 h 110490"/>
                <a:gd name="connsiteX18" fmla="*/ 12700 w 76200"/>
                <a:gd name="connsiteY18" fmla="*/ 69850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200" h="110490">
                  <a:moveTo>
                    <a:pt x="74930" y="107950"/>
                  </a:moveTo>
                  <a:lnTo>
                    <a:pt x="62230" y="107950"/>
                  </a:lnTo>
                  <a:lnTo>
                    <a:pt x="62230" y="99060"/>
                  </a:lnTo>
                  <a:cubicBezTo>
                    <a:pt x="62230" y="95250"/>
                    <a:pt x="62230" y="93980"/>
                    <a:pt x="62230" y="93980"/>
                  </a:cubicBezTo>
                  <a:lnTo>
                    <a:pt x="62230" y="93980"/>
                  </a:lnTo>
                  <a:cubicBezTo>
                    <a:pt x="58420" y="102870"/>
                    <a:pt x="46990" y="110490"/>
                    <a:pt x="35560" y="110490"/>
                  </a:cubicBezTo>
                  <a:cubicBezTo>
                    <a:pt x="15240" y="110490"/>
                    <a:pt x="0" y="93980"/>
                    <a:pt x="0" y="71120"/>
                  </a:cubicBezTo>
                  <a:cubicBezTo>
                    <a:pt x="0" y="48260"/>
                    <a:pt x="15240" y="31750"/>
                    <a:pt x="35560" y="31750"/>
                  </a:cubicBezTo>
                  <a:cubicBezTo>
                    <a:pt x="55880" y="31750"/>
                    <a:pt x="58420" y="38100"/>
                    <a:pt x="62230" y="45720"/>
                  </a:cubicBezTo>
                  <a:lnTo>
                    <a:pt x="62230" y="45720"/>
                  </a:lnTo>
                  <a:cubicBezTo>
                    <a:pt x="62230" y="45720"/>
                    <a:pt x="62230" y="43180"/>
                    <a:pt x="62230" y="39370"/>
                  </a:cubicBezTo>
                  <a:lnTo>
                    <a:pt x="62230" y="0"/>
                  </a:lnTo>
                  <a:lnTo>
                    <a:pt x="76200" y="0"/>
                  </a:lnTo>
                  <a:lnTo>
                    <a:pt x="76200" y="109220"/>
                  </a:lnTo>
                  <a:close/>
                  <a:moveTo>
                    <a:pt x="12700" y="69850"/>
                  </a:moveTo>
                  <a:cubicBezTo>
                    <a:pt x="12700" y="85090"/>
                    <a:pt x="21590" y="97790"/>
                    <a:pt x="36830" y="97790"/>
                  </a:cubicBezTo>
                  <a:cubicBezTo>
                    <a:pt x="52070" y="97790"/>
                    <a:pt x="60960" y="88900"/>
                    <a:pt x="60960" y="69850"/>
                  </a:cubicBezTo>
                  <a:cubicBezTo>
                    <a:pt x="60960" y="50800"/>
                    <a:pt x="48260" y="41910"/>
                    <a:pt x="36830" y="41910"/>
                  </a:cubicBezTo>
                  <a:cubicBezTo>
                    <a:pt x="25400" y="41910"/>
                    <a:pt x="12700" y="53340"/>
                    <a:pt x="12700" y="698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 246">
              <a:extLst>
                <a:ext uri="{FF2B5EF4-FFF2-40B4-BE49-F238E27FC236}">
                  <a16:creationId xmlns:a16="http://schemas.microsoft.com/office/drawing/2014/main" id="{2C2173F3-DCF5-6347-92E4-CCD0DB7AEA9A}"/>
                </a:ext>
              </a:extLst>
            </p:cNvPr>
            <p:cNvSpPr/>
            <p:nvPr/>
          </p:nvSpPr>
          <p:spPr>
            <a:xfrm>
              <a:off x="3799840" y="6609080"/>
              <a:ext cx="71119" cy="78739"/>
            </a:xfrm>
            <a:custGeom>
              <a:avLst/>
              <a:gdLst>
                <a:gd name="connsiteX0" fmla="*/ 71120 w 71119"/>
                <a:gd name="connsiteY0" fmla="*/ 35560 h 78739"/>
                <a:gd name="connsiteX1" fmla="*/ 71120 w 71119"/>
                <a:gd name="connsiteY1" fmla="*/ 43180 h 78739"/>
                <a:gd name="connsiteX2" fmla="*/ 13970 w 71119"/>
                <a:gd name="connsiteY2" fmla="*/ 43180 h 78739"/>
                <a:gd name="connsiteX3" fmla="*/ 40640 w 71119"/>
                <a:gd name="connsiteY3" fmla="*/ 67310 h 78739"/>
                <a:gd name="connsiteX4" fmla="*/ 68580 w 71119"/>
                <a:gd name="connsiteY4" fmla="*/ 59689 h 78739"/>
                <a:gd name="connsiteX5" fmla="*/ 68580 w 71119"/>
                <a:gd name="connsiteY5" fmla="*/ 72389 h 78739"/>
                <a:gd name="connsiteX6" fmla="*/ 40640 w 71119"/>
                <a:gd name="connsiteY6" fmla="*/ 78739 h 78739"/>
                <a:gd name="connsiteX7" fmla="*/ 0 w 71119"/>
                <a:gd name="connsiteY7" fmla="*/ 39370 h 78739"/>
                <a:gd name="connsiteX8" fmla="*/ 36830 w 71119"/>
                <a:gd name="connsiteY8" fmla="*/ 0 h 78739"/>
                <a:gd name="connsiteX9" fmla="*/ 71120 w 71119"/>
                <a:gd name="connsiteY9" fmla="*/ 35560 h 78739"/>
                <a:gd name="connsiteX10" fmla="*/ 36830 w 71119"/>
                <a:gd name="connsiteY10" fmla="*/ 11430 h 78739"/>
                <a:gd name="connsiteX11" fmla="*/ 13970 w 71119"/>
                <a:gd name="connsiteY11" fmla="*/ 33020 h 78739"/>
                <a:gd name="connsiteX12" fmla="*/ 57150 w 71119"/>
                <a:gd name="connsiteY12" fmla="*/ 33020 h 78739"/>
                <a:gd name="connsiteX13" fmla="*/ 36830 w 71119"/>
                <a:gd name="connsiteY13" fmla="*/ 1143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119" h="78739">
                  <a:moveTo>
                    <a:pt x="71120" y="35560"/>
                  </a:moveTo>
                  <a:cubicBezTo>
                    <a:pt x="71120" y="38100"/>
                    <a:pt x="71120" y="41910"/>
                    <a:pt x="71120" y="43180"/>
                  </a:cubicBezTo>
                  <a:lnTo>
                    <a:pt x="13970" y="43180"/>
                  </a:lnTo>
                  <a:cubicBezTo>
                    <a:pt x="13970" y="58420"/>
                    <a:pt x="24130" y="67310"/>
                    <a:pt x="40640" y="67310"/>
                  </a:cubicBezTo>
                  <a:cubicBezTo>
                    <a:pt x="57150" y="67310"/>
                    <a:pt x="62230" y="64770"/>
                    <a:pt x="68580" y="59689"/>
                  </a:cubicBezTo>
                  <a:lnTo>
                    <a:pt x="68580" y="72389"/>
                  </a:lnTo>
                  <a:cubicBezTo>
                    <a:pt x="62230" y="76200"/>
                    <a:pt x="52070" y="78739"/>
                    <a:pt x="40640" y="78739"/>
                  </a:cubicBezTo>
                  <a:cubicBezTo>
                    <a:pt x="16510" y="78739"/>
                    <a:pt x="0" y="62230"/>
                    <a:pt x="0" y="39370"/>
                  </a:cubicBezTo>
                  <a:cubicBezTo>
                    <a:pt x="0" y="16510"/>
                    <a:pt x="16510" y="0"/>
                    <a:pt x="36830" y="0"/>
                  </a:cubicBezTo>
                  <a:cubicBezTo>
                    <a:pt x="57150" y="0"/>
                    <a:pt x="71120" y="16510"/>
                    <a:pt x="71120" y="35560"/>
                  </a:cubicBezTo>
                  <a:close/>
                  <a:moveTo>
                    <a:pt x="36830" y="11430"/>
                  </a:moveTo>
                  <a:cubicBezTo>
                    <a:pt x="24130" y="11430"/>
                    <a:pt x="15240" y="21589"/>
                    <a:pt x="13970" y="33020"/>
                  </a:cubicBezTo>
                  <a:lnTo>
                    <a:pt x="57150" y="33020"/>
                  </a:lnTo>
                  <a:cubicBezTo>
                    <a:pt x="57150" y="21589"/>
                    <a:pt x="49530" y="11430"/>
                    <a:pt x="3683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 247">
              <a:extLst>
                <a:ext uri="{FF2B5EF4-FFF2-40B4-BE49-F238E27FC236}">
                  <a16:creationId xmlns:a16="http://schemas.microsoft.com/office/drawing/2014/main" id="{CF7515A7-D653-B276-9941-A56AAF030D6A}"/>
                </a:ext>
              </a:extLst>
            </p:cNvPr>
            <p:cNvSpPr/>
            <p:nvPr/>
          </p:nvSpPr>
          <p:spPr>
            <a:xfrm>
              <a:off x="3893820" y="6609080"/>
              <a:ext cx="67309" cy="80009"/>
            </a:xfrm>
            <a:custGeom>
              <a:avLst/>
              <a:gdLst>
                <a:gd name="connsiteX0" fmla="*/ 11430 w 67309"/>
                <a:gd name="connsiteY0" fmla="*/ 1270 h 80009"/>
                <a:gd name="connsiteX1" fmla="*/ 11430 w 67309"/>
                <a:gd name="connsiteY1" fmla="*/ 11430 h 80009"/>
                <a:gd name="connsiteX2" fmla="*/ 11430 w 67309"/>
                <a:gd name="connsiteY2" fmla="*/ 17780 h 80009"/>
                <a:gd name="connsiteX3" fmla="*/ 11430 w 67309"/>
                <a:gd name="connsiteY3" fmla="*/ 17780 h 80009"/>
                <a:gd name="connsiteX4" fmla="*/ 40640 w 67309"/>
                <a:gd name="connsiteY4" fmla="*/ 0 h 80009"/>
                <a:gd name="connsiteX5" fmla="*/ 67310 w 67309"/>
                <a:gd name="connsiteY5" fmla="*/ 30480 h 80009"/>
                <a:gd name="connsiteX6" fmla="*/ 67310 w 67309"/>
                <a:gd name="connsiteY6" fmla="*/ 78739 h 80009"/>
                <a:gd name="connsiteX7" fmla="*/ 53340 w 67309"/>
                <a:gd name="connsiteY7" fmla="*/ 78739 h 80009"/>
                <a:gd name="connsiteX8" fmla="*/ 53340 w 67309"/>
                <a:gd name="connsiteY8" fmla="*/ 34289 h 80009"/>
                <a:gd name="connsiteX9" fmla="*/ 39370 w 67309"/>
                <a:gd name="connsiteY9" fmla="*/ 13970 h 80009"/>
                <a:gd name="connsiteX10" fmla="*/ 13970 w 67309"/>
                <a:gd name="connsiteY10" fmla="*/ 41910 h 80009"/>
                <a:gd name="connsiteX11" fmla="*/ 13970 w 67309"/>
                <a:gd name="connsiteY11" fmla="*/ 80010 h 80009"/>
                <a:gd name="connsiteX12" fmla="*/ 0 w 67309"/>
                <a:gd name="connsiteY12" fmla="*/ 80010 h 80009"/>
                <a:gd name="connsiteX13" fmla="*/ 0 w 67309"/>
                <a:gd name="connsiteY13" fmla="*/ 3810 h 80009"/>
                <a:gd name="connsiteX14" fmla="*/ 12700 w 67309"/>
                <a:gd name="connsiteY14" fmla="*/ 3810 h 8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09" h="80009">
                  <a:moveTo>
                    <a:pt x="11430" y="1270"/>
                  </a:moveTo>
                  <a:lnTo>
                    <a:pt x="11430" y="11430"/>
                  </a:lnTo>
                  <a:cubicBezTo>
                    <a:pt x="11430" y="15239"/>
                    <a:pt x="11430" y="16510"/>
                    <a:pt x="11430" y="17780"/>
                  </a:cubicBezTo>
                  <a:lnTo>
                    <a:pt x="11430" y="17780"/>
                  </a:lnTo>
                  <a:cubicBezTo>
                    <a:pt x="13970" y="11430"/>
                    <a:pt x="24130" y="0"/>
                    <a:pt x="40640" y="0"/>
                  </a:cubicBezTo>
                  <a:cubicBezTo>
                    <a:pt x="57150" y="0"/>
                    <a:pt x="67310" y="11430"/>
                    <a:pt x="67310" y="30480"/>
                  </a:cubicBezTo>
                  <a:lnTo>
                    <a:pt x="67310" y="78739"/>
                  </a:lnTo>
                  <a:lnTo>
                    <a:pt x="53340" y="78739"/>
                  </a:lnTo>
                  <a:lnTo>
                    <a:pt x="53340" y="34289"/>
                  </a:lnTo>
                  <a:cubicBezTo>
                    <a:pt x="53340" y="24130"/>
                    <a:pt x="52070" y="13970"/>
                    <a:pt x="39370" y="13970"/>
                  </a:cubicBezTo>
                  <a:cubicBezTo>
                    <a:pt x="26670" y="13970"/>
                    <a:pt x="13970" y="25400"/>
                    <a:pt x="13970" y="41910"/>
                  </a:cubicBezTo>
                  <a:lnTo>
                    <a:pt x="13970" y="80010"/>
                  </a:lnTo>
                  <a:lnTo>
                    <a:pt x="0" y="80010"/>
                  </a:lnTo>
                  <a:lnTo>
                    <a:pt x="0" y="3810"/>
                  </a:lnTo>
                  <a:lnTo>
                    <a:pt x="1270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 248">
              <a:extLst>
                <a:ext uri="{FF2B5EF4-FFF2-40B4-BE49-F238E27FC236}">
                  <a16:creationId xmlns:a16="http://schemas.microsoft.com/office/drawing/2014/main" id="{3A99D7B7-775C-5369-0D9A-43C15CC1141E}"/>
                </a:ext>
              </a:extLst>
            </p:cNvPr>
            <p:cNvSpPr/>
            <p:nvPr/>
          </p:nvSpPr>
          <p:spPr>
            <a:xfrm>
              <a:off x="3975100" y="6587490"/>
              <a:ext cx="52070" cy="100329"/>
            </a:xfrm>
            <a:custGeom>
              <a:avLst/>
              <a:gdLst>
                <a:gd name="connsiteX0" fmla="*/ 12700 w 52070"/>
                <a:gd name="connsiteY0" fmla="*/ 22860 h 100329"/>
                <a:gd name="connsiteX1" fmla="*/ 12700 w 52070"/>
                <a:gd name="connsiteY1" fmla="*/ 0 h 100329"/>
                <a:gd name="connsiteX2" fmla="*/ 26670 w 52070"/>
                <a:gd name="connsiteY2" fmla="*/ 0 h 100329"/>
                <a:gd name="connsiteX3" fmla="*/ 26670 w 52070"/>
                <a:gd name="connsiteY3" fmla="*/ 22860 h 100329"/>
                <a:gd name="connsiteX4" fmla="*/ 49530 w 52070"/>
                <a:gd name="connsiteY4" fmla="*/ 22860 h 100329"/>
                <a:gd name="connsiteX5" fmla="*/ 49530 w 52070"/>
                <a:gd name="connsiteY5" fmla="*/ 34290 h 100329"/>
                <a:gd name="connsiteX6" fmla="*/ 26670 w 52070"/>
                <a:gd name="connsiteY6" fmla="*/ 34290 h 100329"/>
                <a:gd name="connsiteX7" fmla="*/ 26670 w 52070"/>
                <a:gd name="connsiteY7" fmla="*/ 73660 h 100329"/>
                <a:gd name="connsiteX8" fmla="*/ 38100 w 52070"/>
                <a:gd name="connsiteY8" fmla="*/ 87630 h 100329"/>
                <a:gd name="connsiteX9" fmla="*/ 52070 w 52070"/>
                <a:gd name="connsiteY9" fmla="*/ 83820 h 100329"/>
                <a:gd name="connsiteX10" fmla="*/ 52070 w 52070"/>
                <a:gd name="connsiteY10" fmla="*/ 96520 h 100329"/>
                <a:gd name="connsiteX11" fmla="*/ 35560 w 52070"/>
                <a:gd name="connsiteY11" fmla="*/ 100330 h 100329"/>
                <a:gd name="connsiteX12" fmla="*/ 12700 w 52070"/>
                <a:gd name="connsiteY12" fmla="*/ 77470 h 100329"/>
                <a:gd name="connsiteX13" fmla="*/ 12700 w 52070"/>
                <a:gd name="connsiteY13" fmla="*/ 34290 h 100329"/>
                <a:gd name="connsiteX14" fmla="*/ 0 w 52070"/>
                <a:gd name="connsiteY14" fmla="*/ 34290 h 100329"/>
                <a:gd name="connsiteX15" fmla="*/ 0 w 52070"/>
                <a:gd name="connsiteY15" fmla="*/ 22860 h 100329"/>
                <a:gd name="connsiteX16" fmla="*/ 12700 w 52070"/>
                <a:gd name="connsiteY16" fmla="*/ 22860 h 100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070" h="100329">
                  <a:moveTo>
                    <a:pt x="12700" y="22860"/>
                  </a:moveTo>
                  <a:lnTo>
                    <a:pt x="12700" y="0"/>
                  </a:lnTo>
                  <a:lnTo>
                    <a:pt x="26670" y="0"/>
                  </a:lnTo>
                  <a:lnTo>
                    <a:pt x="26670" y="22860"/>
                  </a:lnTo>
                  <a:lnTo>
                    <a:pt x="49530" y="22860"/>
                  </a:lnTo>
                  <a:lnTo>
                    <a:pt x="49530" y="34290"/>
                  </a:lnTo>
                  <a:lnTo>
                    <a:pt x="26670" y="34290"/>
                  </a:lnTo>
                  <a:lnTo>
                    <a:pt x="26670" y="73660"/>
                  </a:lnTo>
                  <a:cubicBezTo>
                    <a:pt x="26670" y="85090"/>
                    <a:pt x="31750" y="87630"/>
                    <a:pt x="38100" y="87630"/>
                  </a:cubicBezTo>
                  <a:cubicBezTo>
                    <a:pt x="44450" y="87630"/>
                    <a:pt x="48260" y="86360"/>
                    <a:pt x="52070" y="83820"/>
                  </a:cubicBezTo>
                  <a:lnTo>
                    <a:pt x="52070" y="96520"/>
                  </a:lnTo>
                  <a:cubicBezTo>
                    <a:pt x="48260" y="97790"/>
                    <a:pt x="41910" y="100330"/>
                    <a:pt x="35560" y="100330"/>
                  </a:cubicBezTo>
                  <a:cubicBezTo>
                    <a:pt x="24130" y="100330"/>
                    <a:pt x="12700" y="95250"/>
                    <a:pt x="12700" y="77470"/>
                  </a:cubicBezTo>
                  <a:lnTo>
                    <a:pt x="12700" y="34290"/>
                  </a:lnTo>
                  <a:lnTo>
                    <a:pt x="0" y="34290"/>
                  </a:lnTo>
                  <a:lnTo>
                    <a:pt x="0" y="22860"/>
                  </a:lnTo>
                  <a:lnTo>
                    <a:pt x="12700" y="228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 249">
              <a:extLst>
                <a:ext uri="{FF2B5EF4-FFF2-40B4-BE49-F238E27FC236}">
                  <a16:creationId xmlns:a16="http://schemas.microsoft.com/office/drawing/2014/main" id="{422A3F20-82E7-D747-DDE2-4C31518112E1}"/>
                </a:ext>
              </a:extLst>
            </p:cNvPr>
            <p:cNvSpPr/>
            <p:nvPr/>
          </p:nvSpPr>
          <p:spPr>
            <a:xfrm>
              <a:off x="4041140" y="6579869"/>
              <a:ext cx="17779" cy="106680"/>
            </a:xfrm>
            <a:custGeom>
              <a:avLst/>
              <a:gdLst>
                <a:gd name="connsiteX0" fmla="*/ 8890 w 17779"/>
                <a:gd name="connsiteY0" fmla="*/ 0 h 106680"/>
                <a:gd name="connsiteX1" fmla="*/ 17780 w 17779"/>
                <a:gd name="connsiteY1" fmla="*/ 8890 h 106680"/>
                <a:gd name="connsiteX2" fmla="*/ 8890 w 17779"/>
                <a:gd name="connsiteY2" fmla="*/ 17780 h 106680"/>
                <a:gd name="connsiteX3" fmla="*/ 0 w 17779"/>
                <a:gd name="connsiteY3" fmla="*/ 8890 h 106680"/>
                <a:gd name="connsiteX4" fmla="*/ 8890 w 17779"/>
                <a:gd name="connsiteY4" fmla="*/ 0 h 106680"/>
                <a:gd name="connsiteX5" fmla="*/ 15240 w 17779"/>
                <a:gd name="connsiteY5" fmla="*/ 30480 h 106680"/>
                <a:gd name="connsiteX6" fmla="*/ 15240 w 17779"/>
                <a:gd name="connsiteY6" fmla="*/ 106680 h 106680"/>
                <a:gd name="connsiteX7" fmla="*/ 1270 w 17779"/>
                <a:gd name="connsiteY7" fmla="*/ 106680 h 106680"/>
                <a:gd name="connsiteX8" fmla="*/ 1270 w 17779"/>
                <a:gd name="connsiteY8" fmla="*/ 30480 h 106680"/>
                <a:gd name="connsiteX9" fmla="*/ 15240 w 17779"/>
                <a:gd name="connsiteY9" fmla="*/ 30480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79" h="106680">
                  <a:moveTo>
                    <a:pt x="8890" y="0"/>
                  </a:moveTo>
                  <a:cubicBezTo>
                    <a:pt x="13970" y="0"/>
                    <a:pt x="17780" y="3811"/>
                    <a:pt x="17780" y="8890"/>
                  </a:cubicBezTo>
                  <a:cubicBezTo>
                    <a:pt x="17780" y="13970"/>
                    <a:pt x="13970" y="17780"/>
                    <a:pt x="889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1"/>
                    <a:pt x="3810" y="0"/>
                    <a:pt x="8890" y="0"/>
                  </a:cubicBezTo>
                  <a:close/>
                  <a:moveTo>
                    <a:pt x="15240" y="30480"/>
                  </a:moveTo>
                  <a:lnTo>
                    <a:pt x="15240" y="106680"/>
                  </a:lnTo>
                  <a:lnTo>
                    <a:pt x="1270" y="106680"/>
                  </a:lnTo>
                  <a:lnTo>
                    <a:pt x="1270" y="30480"/>
                  </a:lnTo>
                  <a:lnTo>
                    <a:pt x="15240" y="304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 250">
              <a:extLst>
                <a:ext uri="{FF2B5EF4-FFF2-40B4-BE49-F238E27FC236}">
                  <a16:creationId xmlns:a16="http://schemas.microsoft.com/office/drawing/2014/main" id="{1EFF0CE9-A52E-172B-E5B2-B2897C4F544A}"/>
                </a:ext>
              </a:extLst>
            </p:cNvPr>
            <p:cNvSpPr/>
            <p:nvPr/>
          </p:nvSpPr>
          <p:spPr>
            <a:xfrm>
              <a:off x="4075429" y="6574790"/>
              <a:ext cx="50015" cy="111759"/>
            </a:xfrm>
            <a:custGeom>
              <a:avLst/>
              <a:gdLst>
                <a:gd name="connsiteX0" fmla="*/ 11430 w 50015"/>
                <a:gd name="connsiteY0" fmla="*/ 35560 h 111759"/>
                <a:gd name="connsiteX1" fmla="*/ 11430 w 50015"/>
                <a:gd name="connsiteY1" fmla="*/ 26670 h 111759"/>
                <a:gd name="connsiteX2" fmla="*/ 39370 w 50015"/>
                <a:gd name="connsiteY2" fmla="*/ 0 h 111759"/>
                <a:gd name="connsiteX3" fmla="*/ 48260 w 50015"/>
                <a:gd name="connsiteY3" fmla="*/ 0 h 111759"/>
                <a:gd name="connsiteX4" fmla="*/ 48260 w 50015"/>
                <a:gd name="connsiteY4" fmla="*/ 12700 h 111759"/>
                <a:gd name="connsiteX5" fmla="*/ 40640 w 50015"/>
                <a:gd name="connsiteY5" fmla="*/ 12700 h 111759"/>
                <a:gd name="connsiteX6" fmla="*/ 25400 w 50015"/>
                <a:gd name="connsiteY6" fmla="*/ 27940 h 111759"/>
                <a:gd name="connsiteX7" fmla="*/ 25400 w 50015"/>
                <a:gd name="connsiteY7" fmla="*/ 35560 h 111759"/>
                <a:gd name="connsiteX8" fmla="*/ 45720 w 50015"/>
                <a:gd name="connsiteY8" fmla="*/ 35560 h 111759"/>
                <a:gd name="connsiteX9" fmla="*/ 45720 w 50015"/>
                <a:gd name="connsiteY9" fmla="*/ 46990 h 111759"/>
                <a:gd name="connsiteX10" fmla="*/ 25400 w 50015"/>
                <a:gd name="connsiteY10" fmla="*/ 46990 h 111759"/>
                <a:gd name="connsiteX11" fmla="*/ 25400 w 50015"/>
                <a:gd name="connsiteY11" fmla="*/ 111760 h 111759"/>
                <a:gd name="connsiteX12" fmla="*/ 11430 w 50015"/>
                <a:gd name="connsiteY12" fmla="*/ 111760 h 111759"/>
                <a:gd name="connsiteX13" fmla="*/ 11430 w 50015"/>
                <a:gd name="connsiteY13" fmla="*/ 46990 h 111759"/>
                <a:gd name="connsiteX14" fmla="*/ 0 w 50015"/>
                <a:gd name="connsiteY14" fmla="*/ 46990 h 111759"/>
                <a:gd name="connsiteX15" fmla="*/ 0 w 50015"/>
                <a:gd name="connsiteY15" fmla="*/ 35560 h 111759"/>
                <a:gd name="connsiteX16" fmla="*/ 11430 w 50015"/>
                <a:gd name="connsiteY16" fmla="*/ 35560 h 11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0015" h="111759">
                  <a:moveTo>
                    <a:pt x="11430" y="35560"/>
                  </a:moveTo>
                  <a:lnTo>
                    <a:pt x="11430" y="26670"/>
                  </a:lnTo>
                  <a:cubicBezTo>
                    <a:pt x="11430" y="10160"/>
                    <a:pt x="21590" y="0"/>
                    <a:pt x="39370" y="0"/>
                  </a:cubicBezTo>
                  <a:cubicBezTo>
                    <a:pt x="57150" y="0"/>
                    <a:pt x="46990" y="0"/>
                    <a:pt x="48260" y="0"/>
                  </a:cubicBezTo>
                  <a:lnTo>
                    <a:pt x="48260" y="12700"/>
                  </a:lnTo>
                  <a:cubicBezTo>
                    <a:pt x="48260" y="12700"/>
                    <a:pt x="44450" y="12700"/>
                    <a:pt x="40640" y="12700"/>
                  </a:cubicBezTo>
                  <a:cubicBezTo>
                    <a:pt x="30480" y="12700"/>
                    <a:pt x="25400" y="17780"/>
                    <a:pt x="25400" y="27940"/>
                  </a:cubicBezTo>
                  <a:lnTo>
                    <a:pt x="25400" y="35560"/>
                  </a:lnTo>
                  <a:lnTo>
                    <a:pt x="45720" y="35560"/>
                  </a:lnTo>
                  <a:lnTo>
                    <a:pt x="45720" y="46990"/>
                  </a:lnTo>
                  <a:lnTo>
                    <a:pt x="25400" y="46990"/>
                  </a:lnTo>
                  <a:lnTo>
                    <a:pt x="25400" y="111760"/>
                  </a:lnTo>
                  <a:lnTo>
                    <a:pt x="11430" y="111760"/>
                  </a:lnTo>
                  <a:lnTo>
                    <a:pt x="11430" y="46990"/>
                  </a:lnTo>
                  <a:lnTo>
                    <a:pt x="0" y="46990"/>
                  </a:lnTo>
                  <a:lnTo>
                    <a:pt x="0" y="35560"/>
                  </a:lnTo>
                  <a:lnTo>
                    <a:pt x="1143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 251">
              <a:extLst>
                <a:ext uri="{FF2B5EF4-FFF2-40B4-BE49-F238E27FC236}">
                  <a16:creationId xmlns:a16="http://schemas.microsoft.com/office/drawing/2014/main" id="{2619CA6D-A77F-F051-5D14-956CC37E9F3D}"/>
                </a:ext>
              </a:extLst>
            </p:cNvPr>
            <p:cNvSpPr/>
            <p:nvPr/>
          </p:nvSpPr>
          <p:spPr>
            <a:xfrm>
              <a:off x="4133850" y="6579869"/>
              <a:ext cx="17779" cy="106680"/>
            </a:xfrm>
            <a:custGeom>
              <a:avLst/>
              <a:gdLst>
                <a:gd name="connsiteX0" fmla="*/ 8890 w 17779"/>
                <a:gd name="connsiteY0" fmla="*/ 0 h 106680"/>
                <a:gd name="connsiteX1" fmla="*/ 17780 w 17779"/>
                <a:gd name="connsiteY1" fmla="*/ 8890 h 106680"/>
                <a:gd name="connsiteX2" fmla="*/ 8890 w 17779"/>
                <a:gd name="connsiteY2" fmla="*/ 17780 h 106680"/>
                <a:gd name="connsiteX3" fmla="*/ 0 w 17779"/>
                <a:gd name="connsiteY3" fmla="*/ 8890 h 106680"/>
                <a:gd name="connsiteX4" fmla="*/ 8890 w 17779"/>
                <a:gd name="connsiteY4" fmla="*/ 0 h 106680"/>
                <a:gd name="connsiteX5" fmla="*/ 16510 w 17779"/>
                <a:gd name="connsiteY5" fmla="*/ 30480 h 106680"/>
                <a:gd name="connsiteX6" fmla="*/ 16510 w 17779"/>
                <a:gd name="connsiteY6" fmla="*/ 106680 h 106680"/>
                <a:gd name="connsiteX7" fmla="*/ 2540 w 17779"/>
                <a:gd name="connsiteY7" fmla="*/ 106680 h 106680"/>
                <a:gd name="connsiteX8" fmla="*/ 2540 w 17779"/>
                <a:gd name="connsiteY8" fmla="*/ 30480 h 106680"/>
                <a:gd name="connsiteX9" fmla="*/ 16510 w 17779"/>
                <a:gd name="connsiteY9" fmla="*/ 30480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79" h="106680">
                  <a:moveTo>
                    <a:pt x="8890" y="0"/>
                  </a:moveTo>
                  <a:cubicBezTo>
                    <a:pt x="13970" y="0"/>
                    <a:pt x="17780" y="3811"/>
                    <a:pt x="17780" y="8890"/>
                  </a:cubicBezTo>
                  <a:cubicBezTo>
                    <a:pt x="17780" y="13970"/>
                    <a:pt x="13970" y="17780"/>
                    <a:pt x="889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1"/>
                    <a:pt x="3810" y="0"/>
                    <a:pt x="8890" y="0"/>
                  </a:cubicBezTo>
                  <a:close/>
                  <a:moveTo>
                    <a:pt x="16510" y="30480"/>
                  </a:moveTo>
                  <a:lnTo>
                    <a:pt x="16510" y="106680"/>
                  </a:lnTo>
                  <a:lnTo>
                    <a:pt x="2540" y="106680"/>
                  </a:lnTo>
                  <a:lnTo>
                    <a:pt x="2540" y="30480"/>
                  </a:lnTo>
                  <a:lnTo>
                    <a:pt x="16510" y="304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 252">
              <a:extLst>
                <a:ext uri="{FF2B5EF4-FFF2-40B4-BE49-F238E27FC236}">
                  <a16:creationId xmlns:a16="http://schemas.microsoft.com/office/drawing/2014/main" id="{C68F62E4-8C4E-4690-E53C-0A3AF5B173CA}"/>
                </a:ext>
              </a:extLst>
            </p:cNvPr>
            <p:cNvSpPr/>
            <p:nvPr/>
          </p:nvSpPr>
          <p:spPr>
            <a:xfrm>
              <a:off x="4171950" y="6609080"/>
              <a:ext cx="71120" cy="78739"/>
            </a:xfrm>
            <a:custGeom>
              <a:avLst/>
              <a:gdLst>
                <a:gd name="connsiteX0" fmla="*/ 71120 w 71120"/>
                <a:gd name="connsiteY0" fmla="*/ 35560 h 78739"/>
                <a:gd name="connsiteX1" fmla="*/ 71120 w 71120"/>
                <a:gd name="connsiteY1" fmla="*/ 43180 h 78739"/>
                <a:gd name="connsiteX2" fmla="*/ 13970 w 71120"/>
                <a:gd name="connsiteY2" fmla="*/ 43180 h 78739"/>
                <a:gd name="connsiteX3" fmla="*/ 40640 w 71120"/>
                <a:gd name="connsiteY3" fmla="*/ 67310 h 78739"/>
                <a:gd name="connsiteX4" fmla="*/ 68580 w 71120"/>
                <a:gd name="connsiteY4" fmla="*/ 59689 h 78739"/>
                <a:gd name="connsiteX5" fmla="*/ 68580 w 71120"/>
                <a:gd name="connsiteY5" fmla="*/ 72389 h 78739"/>
                <a:gd name="connsiteX6" fmla="*/ 40640 w 71120"/>
                <a:gd name="connsiteY6" fmla="*/ 78739 h 78739"/>
                <a:gd name="connsiteX7" fmla="*/ 0 w 71120"/>
                <a:gd name="connsiteY7" fmla="*/ 39370 h 78739"/>
                <a:gd name="connsiteX8" fmla="*/ 36830 w 71120"/>
                <a:gd name="connsiteY8" fmla="*/ 0 h 78739"/>
                <a:gd name="connsiteX9" fmla="*/ 71120 w 71120"/>
                <a:gd name="connsiteY9" fmla="*/ 35560 h 78739"/>
                <a:gd name="connsiteX10" fmla="*/ 36830 w 71120"/>
                <a:gd name="connsiteY10" fmla="*/ 11430 h 78739"/>
                <a:gd name="connsiteX11" fmla="*/ 13970 w 71120"/>
                <a:gd name="connsiteY11" fmla="*/ 33020 h 78739"/>
                <a:gd name="connsiteX12" fmla="*/ 57150 w 71120"/>
                <a:gd name="connsiteY12" fmla="*/ 33020 h 78739"/>
                <a:gd name="connsiteX13" fmla="*/ 36830 w 71120"/>
                <a:gd name="connsiteY13" fmla="*/ 1143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120" h="78739">
                  <a:moveTo>
                    <a:pt x="71120" y="35560"/>
                  </a:moveTo>
                  <a:cubicBezTo>
                    <a:pt x="71120" y="38100"/>
                    <a:pt x="71120" y="41910"/>
                    <a:pt x="71120" y="43180"/>
                  </a:cubicBezTo>
                  <a:lnTo>
                    <a:pt x="13970" y="43180"/>
                  </a:lnTo>
                  <a:cubicBezTo>
                    <a:pt x="13970" y="58420"/>
                    <a:pt x="24130" y="67310"/>
                    <a:pt x="40640" y="67310"/>
                  </a:cubicBezTo>
                  <a:cubicBezTo>
                    <a:pt x="57150" y="67310"/>
                    <a:pt x="62230" y="64770"/>
                    <a:pt x="68580" y="59689"/>
                  </a:cubicBezTo>
                  <a:lnTo>
                    <a:pt x="68580" y="72389"/>
                  </a:lnTo>
                  <a:cubicBezTo>
                    <a:pt x="62230" y="76200"/>
                    <a:pt x="52070" y="78739"/>
                    <a:pt x="40640" y="78739"/>
                  </a:cubicBezTo>
                  <a:cubicBezTo>
                    <a:pt x="16510" y="78739"/>
                    <a:pt x="0" y="62230"/>
                    <a:pt x="0" y="39370"/>
                  </a:cubicBezTo>
                  <a:cubicBezTo>
                    <a:pt x="0" y="16510"/>
                    <a:pt x="16510" y="0"/>
                    <a:pt x="36830" y="0"/>
                  </a:cubicBezTo>
                  <a:cubicBezTo>
                    <a:pt x="57150" y="0"/>
                    <a:pt x="71120" y="16510"/>
                    <a:pt x="71120" y="35560"/>
                  </a:cubicBezTo>
                  <a:close/>
                  <a:moveTo>
                    <a:pt x="36830" y="11430"/>
                  </a:moveTo>
                  <a:cubicBezTo>
                    <a:pt x="24130" y="11430"/>
                    <a:pt x="15240" y="21589"/>
                    <a:pt x="13970" y="33020"/>
                  </a:cubicBezTo>
                  <a:lnTo>
                    <a:pt x="57150" y="33020"/>
                  </a:lnTo>
                  <a:cubicBezTo>
                    <a:pt x="57150" y="21589"/>
                    <a:pt x="49530" y="11430"/>
                    <a:pt x="3683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EF427ACF-E187-AAB4-28B6-4B1D71B91BF1}"/>
                </a:ext>
              </a:extLst>
            </p:cNvPr>
            <p:cNvSpPr/>
            <p:nvPr/>
          </p:nvSpPr>
          <p:spPr>
            <a:xfrm>
              <a:off x="4259579" y="6578600"/>
              <a:ext cx="76200" cy="110490"/>
            </a:xfrm>
            <a:custGeom>
              <a:avLst/>
              <a:gdLst>
                <a:gd name="connsiteX0" fmla="*/ 74930 w 76200"/>
                <a:gd name="connsiteY0" fmla="*/ 107950 h 110490"/>
                <a:gd name="connsiteX1" fmla="*/ 62230 w 76200"/>
                <a:gd name="connsiteY1" fmla="*/ 107950 h 110490"/>
                <a:gd name="connsiteX2" fmla="*/ 62230 w 76200"/>
                <a:gd name="connsiteY2" fmla="*/ 99060 h 110490"/>
                <a:gd name="connsiteX3" fmla="*/ 62230 w 76200"/>
                <a:gd name="connsiteY3" fmla="*/ 93980 h 110490"/>
                <a:gd name="connsiteX4" fmla="*/ 62230 w 76200"/>
                <a:gd name="connsiteY4" fmla="*/ 93980 h 110490"/>
                <a:gd name="connsiteX5" fmla="*/ 35560 w 76200"/>
                <a:gd name="connsiteY5" fmla="*/ 110490 h 110490"/>
                <a:gd name="connsiteX6" fmla="*/ 0 w 76200"/>
                <a:gd name="connsiteY6" fmla="*/ 71120 h 110490"/>
                <a:gd name="connsiteX7" fmla="*/ 35560 w 76200"/>
                <a:gd name="connsiteY7" fmla="*/ 31750 h 110490"/>
                <a:gd name="connsiteX8" fmla="*/ 62230 w 76200"/>
                <a:gd name="connsiteY8" fmla="*/ 45720 h 110490"/>
                <a:gd name="connsiteX9" fmla="*/ 62230 w 76200"/>
                <a:gd name="connsiteY9" fmla="*/ 45720 h 110490"/>
                <a:gd name="connsiteX10" fmla="*/ 62230 w 76200"/>
                <a:gd name="connsiteY10" fmla="*/ 39370 h 110490"/>
                <a:gd name="connsiteX11" fmla="*/ 62230 w 76200"/>
                <a:gd name="connsiteY11" fmla="*/ 0 h 110490"/>
                <a:gd name="connsiteX12" fmla="*/ 76200 w 76200"/>
                <a:gd name="connsiteY12" fmla="*/ 0 h 110490"/>
                <a:gd name="connsiteX13" fmla="*/ 76200 w 76200"/>
                <a:gd name="connsiteY13" fmla="*/ 109220 h 110490"/>
                <a:gd name="connsiteX14" fmla="*/ 12700 w 76200"/>
                <a:gd name="connsiteY14" fmla="*/ 69850 h 110490"/>
                <a:gd name="connsiteX15" fmla="*/ 36830 w 76200"/>
                <a:gd name="connsiteY15" fmla="*/ 97790 h 110490"/>
                <a:gd name="connsiteX16" fmla="*/ 60960 w 76200"/>
                <a:gd name="connsiteY16" fmla="*/ 69850 h 110490"/>
                <a:gd name="connsiteX17" fmla="*/ 36830 w 76200"/>
                <a:gd name="connsiteY17" fmla="*/ 41910 h 110490"/>
                <a:gd name="connsiteX18" fmla="*/ 12700 w 76200"/>
                <a:gd name="connsiteY18" fmla="*/ 69850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200" h="110490">
                  <a:moveTo>
                    <a:pt x="74930" y="107950"/>
                  </a:moveTo>
                  <a:lnTo>
                    <a:pt x="62230" y="107950"/>
                  </a:lnTo>
                  <a:lnTo>
                    <a:pt x="62230" y="99060"/>
                  </a:lnTo>
                  <a:cubicBezTo>
                    <a:pt x="62230" y="95250"/>
                    <a:pt x="62230" y="93980"/>
                    <a:pt x="62230" y="93980"/>
                  </a:cubicBezTo>
                  <a:lnTo>
                    <a:pt x="62230" y="93980"/>
                  </a:lnTo>
                  <a:cubicBezTo>
                    <a:pt x="58420" y="102870"/>
                    <a:pt x="46990" y="110490"/>
                    <a:pt x="35560" y="110490"/>
                  </a:cubicBezTo>
                  <a:cubicBezTo>
                    <a:pt x="15240" y="110490"/>
                    <a:pt x="0" y="93980"/>
                    <a:pt x="0" y="71120"/>
                  </a:cubicBezTo>
                  <a:cubicBezTo>
                    <a:pt x="0" y="48260"/>
                    <a:pt x="15240" y="31750"/>
                    <a:pt x="35560" y="31750"/>
                  </a:cubicBezTo>
                  <a:cubicBezTo>
                    <a:pt x="55880" y="31750"/>
                    <a:pt x="58420" y="38100"/>
                    <a:pt x="62230" y="45720"/>
                  </a:cubicBezTo>
                  <a:lnTo>
                    <a:pt x="62230" y="45720"/>
                  </a:lnTo>
                  <a:cubicBezTo>
                    <a:pt x="62230" y="45720"/>
                    <a:pt x="62230" y="43180"/>
                    <a:pt x="62230" y="39370"/>
                  </a:cubicBezTo>
                  <a:lnTo>
                    <a:pt x="62230" y="0"/>
                  </a:lnTo>
                  <a:lnTo>
                    <a:pt x="76200" y="0"/>
                  </a:lnTo>
                  <a:lnTo>
                    <a:pt x="76200" y="109220"/>
                  </a:lnTo>
                  <a:close/>
                  <a:moveTo>
                    <a:pt x="12700" y="69850"/>
                  </a:moveTo>
                  <a:cubicBezTo>
                    <a:pt x="12700" y="85090"/>
                    <a:pt x="21590" y="97790"/>
                    <a:pt x="36830" y="97790"/>
                  </a:cubicBezTo>
                  <a:cubicBezTo>
                    <a:pt x="52070" y="97790"/>
                    <a:pt x="60960" y="88900"/>
                    <a:pt x="60960" y="69850"/>
                  </a:cubicBezTo>
                  <a:cubicBezTo>
                    <a:pt x="60960" y="50800"/>
                    <a:pt x="48260" y="41910"/>
                    <a:pt x="36830" y="41910"/>
                  </a:cubicBezTo>
                  <a:cubicBezTo>
                    <a:pt x="25400" y="41910"/>
                    <a:pt x="12700" y="53340"/>
                    <a:pt x="12700" y="698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 254">
              <a:extLst>
                <a:ext uri="{FF2B5EF4-FFF2-40B4-BE49-F238E27FC236}">
                  <a16:creationId xmlns:a16="http://schemas.microsoft.com/office/drawing/2014/main" id="{EFE3A1FF-554D-FF46-CFEA-D570FA214B07}"/>
                </a:ext>
              </a:extLst>
            </p:cNvPr>
            <p:cNvSpPr/>
            <p:nvPr/>
          </p:nvSpPr>
          <p:spPr>
            <a:xfrm>
              <a:off x="4389120" y="6610350"/>
              <a:ext cx="116839" cy="77469"/>
            </a:xfrm>
            <a:custGeom>
              <a:avLst/>
              <a:gdLst>
                <a:gd name="connsiteX0" fmla="*/ 81280 w 116839"/>
                <a:gd name="connsiteY0" fmla="*/ 55880 h 77469"/>
                <a:gd name="connsiteX1" fmla="*/ 101600 w 116839"/>
                <a:gd name="connsiteY1" fmla="*/ 0 h 77469"/>
                <a:gd name="connsiteX2" fmla="*/ 116840 w 116839"/>
                <a:gd name="connsiteY2" fmla="*/ 0 h 77469"/>
                <a:gd name="connsiteX3" fmla="*/ 85090 w 116839"/>
                <a:gd name="connsiteY3" fmla="*/ 77470 h 77469"/>
                <a:gd name="connsiteX4" fmla="*/ 77470 w 116839"/>
                <a:gd name="connsiteY4" fmla="*/ 77470 h 77469"/>
                <a:gd name="connsiteX5" fmla="*/ 58420 w 116839"/>
                <a:gd name="connsiteY5" fmla="*/ 25400 h 77469"/>
                <a:gd name="connsiteX6" fmla="*/ 39370 w 116839"/>
                <a:gd name="connsiteY6" fmla="*/ 77470 h 77469"/>
                <a:gd name="connsiteX7" fmla="*/ 31750 w 116839"/>
                <a:gd name="connsiteY7" fmla="*/ 77470 h 77469"/>
                <a:gd name="connsiteX8" fmla="*/ 0 w 116839"/>
                <a:gd name="connsiteY8" fmla="*/ 0 h 77469"/>
                <a:gd name="connsiteX9" fmla="*/ 15240 w 116839"/>
                <a:gd name="connsiteY9" fmla="*/ 0 h 77469"/>
                <a:gd name="connsiteX10" fmla="*/ 35560 w 116839"/>
                <a:gd name="connsiteY10" fmla="*/ 55880 h 77469"/>
                <a:gd name="connsiteX11" fmla="*/ 54610 w 116839"/>
                <a:gd name="connsiteY11" fmla="*/ 1270 h 77469"/>
                <a:gd name="connsiteX12" fmla="*/ 62230 w 116839"/>
                <a:gd name="connsiteY12" fmla="*/ 1270 h 77469"/>
                <a:gd name="connsiteX13" fmla="*/ 81280 w 116839"/>
                <a:gd name="connsiteY13" fmla="*/ 55880 h 77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839" h="77469">
                  <a:moveTo>
                    <a:pt x="81280" y="55880"/>
                  </a:moveTo>
                  <a:lnTo>
                    <a:pt x="101600" y="0"/>
                  </a:lnTo>
                  <a:lnTo>
                    <a:pt x="116840" y="0"/>
                  </a:lnTo>
                  <a:lnTo>
                    <a:pt x="85090" y="77470"/>
                  </a:lnTo>
                  <a:lnTo>
                    <a:pt x="77470" y="77470"/>
                  </a:lnTo>
                  <a:lnTo>
                    <a:pt x="58420" y="25400"/>
                  </a:lnTo>
                  <a:lnTo>
                    <a:pt x="39370" y="77470"/>
                  </a:lnTo>
                  <a:lnTo>
                    <a:pt x="31750" y="77470"/>
                  </a:lnTo>
                  <a:lnTo>
                    <a:pt x="0" y="0"/>
                  </a:lnTo>
                  <a:lnTo>
                    <a:pt x="15240" y="0"/>
                  </a:lnTo>
                  <a:lnTo>
                    <a:pt x="35560" y="55880"/>
                  </a:lnTo>
                  <a:lnTo>
                    <a:pt x="54610" y="1270"/>
                  </a:lnTo>
                  <a:lnTo>
                    <a:pt x="62230" y="1270"/>
                  </a:lnTo>
                  <a:lnTo>
                    <a:pt x="81280" y="558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 255">
              <a:extLst>
                <a:ext uri="{FF2B5EF4-FFF2-40B4-BE49-F238E27FC236}">
                  <a16:creationId xmlns:a16="http://schemas.microsoft.com/office/drawing/2014/main" id="{11F72C59-BCCB-1AD5-9024-50674BFC3AC2}"/>
                </a:ext>
              </a:extLst>
            </p:cNvPr>
            <p:cNvSpPr/>
            <p:nvPr/>
          </p:nvSpPr>
          <p:spPr>
            <a:xfrm>
              <a:off x="4518659" y="6579869"/>
              <a:ext cx="17780" cy="106680"/>
            </a:xfrm>
            <a:custGeom>
              <a:avLst/>
              <a:gdLst>
                <a:gd name="connsiteX0" fmla="*/ 8890 w 17780"/>
                <a:gd name="connsiteY0" fmla="*/ 0 h 106680"/>
                <a:gd name="connsiteX1" fmla="*/ 17780 w 17780"/>
                <a:gd name="connsiteY1" fmla="*/ 8890 h 106680"/>
                <a:gd name="connsiteX2" fmla="*/ 8890 w 17780"/>
                <a:gd name="connsiteY2" fmla="*/ 17780 h 106680"/>
                <a:gd name="connsiteX3" fmla="*/ 0 w 17780"/>
                <a:gd name="connsiteY3" fmla="*/ 8890 h 106680"/>
                <a:gd name="connsiteX4" fmla="*/ 8890 w 17780"/>
                <a:gd name="connsiteY4" fmla="*/ 0 h 106680"/>
                <a:gd name="connsiteX5" fmla="*/ 15240 w 17780"/>
                <a:gd name="connsiteY5" fmla="*/ 30480 h 106680"/>
                <a:gd name="connsiteX6" fmla="*/ 15240 w 17780"/>
                <a:gd name="connsiteY6" fmla="*/ 106680 h 106680"/>
                <a:gd name="connsiteX7" fmla="*/ 1270 w 17780"/>
                <a:gd name="connsiteY7" fmla="*/ 106680 h 106680"/>
                <a:gd name="connsiteX8" fmla="*/ 1270 w 17780"/>
                <a:gd name="connsiteY8" fmla="*/ 30480 h 106680"/>
                <a:gd name="connsiteX9" fmla="*/ 15240 w 17780"/>
                <a:gd name="connsiteY9" fmla="*/ 30480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0" h="106680">
                  <a:moveTo>
                    <a:pt x="8890" y="0"/>
                  </a:moveTo>
                  <a:cubicBezTo>
                    <a:pt x="13970" y="0"/>
                    <a:pt x="17780" y="3811"/>
                    <a:pt x="17780" y="8890"/>
                  </a:cubicBezTo>
                  <a:cubicBezTo>
                    <a:pt x="17780" y="13970"/>
                    <a:pt x="13970" y="17780"/>
                    <a:pt x="889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1"/>
                    <a:pt x="3810" y="0"/>
                    <a:pt x="8890" y="0"/>
                  </a:cubicBezTo>
                  <a:close/>
                  <a:moveTo>
                    <a:pt x="15240" y="30480"/>
                  </a:moveTo>
                  <a:lnTo>
                    <a:pt x="15240" y="106680"/>
                  </a:lnTo>
                  <a:lnTo>
                    <a:pt x="1270" y="106680"/>
                  </a:lnTo>
                  <a:lnTo>
                    <a:pt x="1270" y="30480"/>
                  </a:lnTo>
                  <a:lnTo>
                    <a:pt x="15240" y="304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 256">
              <a:extLst>
                <a:ext uri="{FF2B5EF4-FFF2-40B4-BE49-F238E27FC236}">
                  <a16:creationId xmlns:a16="http://schemas.microsoft.com/office/drawing/2014/main" id="{EF2C1773-3199-D327-660B-9D474DC5B33B}"/>
                </a:ext>
              </a:extLst>
            </p:cNvPr>
            <p:cNvSpPr/>
            <p:nvPr/>
          </p:nvSpPr>
          <p:spPr>
            <a:xfrm>
              <a:off x="4550409" y="6587490"/>
              <a:ext cx="52070" cy="100329"/>
            </a:xfrm>
            <a:custGeom>
              <a:avLst/>
              <a:gdLst>
                <a:gd name="connsiteX0" fmla="*/ 12700 w 52070"/>
                <a:gd name="connsiteY0" fmla="*/ 22860 h 100329"/>
                <a:gd name="connsiteX1" fmla="*/ 12700 w 52070"/>
                <a:gd name="connsiteY1" fmla="*/ 0 h 100329"/>
                <a:gd name="connsiteX2" fmla="*/ 26670 w 52070"/>
                <a:gd name="connsiteY2" fmla="*/ 0 h 100329"/>
                <a:gd name="connsiteX3" fmla="*/ 26670 w 52070"/>
                <a:gd name="connsiteY3" fmla="*/ 22860 h 100329"/>
                <a:gd name="connsiteX4" fmla="*/ 49530 w 52070"/>
                <a:gd name="connsiteY4" fmla="*/ 22860 h 100329"/>
                <a:gd name="connsiteX5" fmla="*/ 49530 w 52070"/>
                <a:gd name="connsiteY5" fmla="*/ 34290 h 100329"/>
                <a:gd name="connsiteX6" fmla="*/ 26670 w 52070"/>
                <a:gd name="connsiteY6" fmla="*/ 34290 h 100329"/>
                <a:gd name="connsiteX7" fmla="*/ 26670 w 52070"/>
                <a:gd name="connsiteY7" fmla="*/ 73660 h 100329"/>
                <a:gd name="connsiteX8" fmla="*/ 38100 w 52070"/>
                <a:gd name="connsiteY8" fmla="*/ 87630 h 100329"/>
                <a:gd name="connsiteX9" fmla="*/ 52070 w 52070"/>
                <a:gd name="connsiteY9" fmla="*/ 83820 h 100329"/>
                <a:gd name="connsiteX10" fmla="*/ 52070 w 52070"/>
                <a:gd name="connsiteY10" fmla="*/ 96520 h 100329"/>
                <a:gd name="connsiteX11" fmla="*/ 35560 w 52070"/>
                <a:gd name="connsiteY11" fmla="*/ 100330 h 100329"/>
                <a:gd name="connsiteX12" fmla="*/ 12700 w 52070"/>
                <a:gd name="connsiteY12" fmla="*/ 77470 h 100329"/>
                <a:gd name="connsiteX13" fmla="*/ 12700 w 52070"/>
                <a:gd name="connsiteY13" fmla="*/ 34290 h 100329"/>
                <a:gd name="connsiteX14" fmla="*/ 0 w 52070"/>
                <a:gd name="connsiteY14" fmla="*/ 34290 h 100329"/>
                <a:gd name="connsiteX15" fmla="*/ 0 w 52070"/>
                <a:gd name="connsiteY15" fmla="*/ 22860 h 100329"/>
                <a:gd name="connsiteX16" fmla="*/ 12700 w 52070"/>
                <a:gd name="connsiteY16" fmla="*/ 22860 h 100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070" h="100329">
                  <a:moveTo>
                    <a:pt x="12700" y="22860"/>
                  </a:moveTo>
                  <a:lnTo>
                    <a:pt x="12700" y="0"/>
                  </a:lnTo>
                  <a:lnTo>
                    <a:pt x="26670" y="0"/>
                  </a:lnTo>
                  <a:lnTo>
                    <a:pt x="26670" y="22860"/>
                  </a:lnTo>
                  <a:lnTo>
                    <a:pt x="49530" y="22860"/>
                  </a:lnTo>
                  <a:lnTo>
                    <a:pt x="49530" y="34290"/>
                  </a:lnTo>
                  <a:lnTo>
                    <a:pt x="26670" y="34290"/>
                  </a:lnTo>
                  <a:lnTo>
                    <a:pt x="26670" y="73660"/>
                  </a:lnTo>
                  <a:cubicBezTo>
                    <a:pt x="26670" y="85090"/>
                    <a:pt x="31750" y="87630"/>
                    <a:pt x="38100" y="87630"/>
                  </a:cubicBezTo>
                  <a:cubicBezTo>
                    <a:pt x="44450" y="87630"/>
                    <a:pt x="48260" y="86360"/>
                    <a:pt x="52070" y="83820"/>
                  </a:cubicBezTo>
                  <a:lnTo>
                    <a:pt x="52070" y="96520"/>
                  </a:lnTo>
                  <a:cubicBezTo>
                    <a:pt x="48260" y="97790"/>
                    <a:pt x="41910" y="100330"/>
                    <a:pt x="35560" y="100330"/>
                  </a:cubicBezTo>
                  <a:cubicBezTo>
                    <a:pt x="24130" y="100330"/>
                    <a:pt x="12700" y="95250"/>
                    <a:pt x="12700" y="77470"/>
                  </a:cubicBezTo>
                  <a:lnTo>
                    <a:pt x="12700" y="34290"/>
                  </a:lnTo>
                  <a:lnTo>
                    <a:pt x="0" y="34290"/>
                  </a:lnTo>
                  <a:lnTo>
                    <a:pt x="0" y="22860"/>
                  </a:lnTo>
                  <a:lnTo>
                    <a:pt x="12700" y="228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 257">
              <a:extLst>
                <a:ext uri="{FF2B5EF4-FFF2-40B4-BE49-F238E27FC236}">
                  <a16:creationId xmlns:a16="http://schemas.microsoft.com/office/drawing/2014/main" id="{805314CA-04DC-83A2-EE3D-0D6E751F8303}"/>
                </a:ext>
              </a:extLst>
            </p:cNvPr>
            <p:cNvSpPr/>
            <p:nvPr/>
          </p:nvSpPr>
          <p:spPr>
            <a:xfrm>
              <a:off x="4618990" y="6577330"/>
              <a:ext cx="69850" cy="111759"/>
            </a:xfrm>
            <a:custGeom>
              <a:avLst/>
              <a:gdLst>
                <a:gd name="connsiteX0" fmla="*/ 0 w 69850"/>
                <a:gd name="connsiteY0" fmla="*/ 0 h 111759"/>
                <a:gd name="connsiteX1" fmla="*/ 13970 w 69850"/>
                <a:gd name="connsiteY1" fmla="*/ 0 h 111759"/>
                <a:gd name="connsiteX2" fmla="*/ 13970 w 69850"/>
                <a:gd name="connsiteY2" fmla="*/ 41910 h 111759"/>
                <a:gd name="connsiteX3" fmla="*/ 13970 w 69850"/>
                <a:gd name="connsiteY3" fmla="*/ 49530 h 111759"/>
                <a:gd name="connsiteX4" fmla="*/ 13970 w 69850"/>
                <a:gd name="connsiteY4" fmla="*/ 49530 h 111759"/>
                <a:gd name="connsiteX5" fmla="*/ 43180 w 69850"/>
                <a:gd name="connsiteY5" fmla="*/ 31750 h 111759"/>
                <a:gd name="connsiteX6" fmla="*/ 69850 w 69850"/>
                <a:gd name="connsiteY6" fmla="*/ 62230 h 111759"/>
                <a:gd name="connsiteX7" fmla="*/ 69850 w 69850"/>
                <a:gd name="connsiteY7" fmla="*/ 110489 h 111759"/>
                <a:gd name="connsiteX8" fmla="*/ 55880 w 69850"/>
                <a:gd name="connsiteY8" fmla="*/ 110489 h 111759"/>
                <a:gd name="connsiteX9" fmla="*/ 55880 w 69850"/>
                <a:gd name="connsiteY9" fmla="*/ 66039 h 111759"/>
                <a:gd name="connsiteX10" fmla="*/ 41910 w 69850"/>
                <a:gd name="connsiteY10" fmla="*/ 45720 h 111759"/>
                <a:gd name="connsiteX11" fmla="*/ 16510 w 69850"/>
                <a:gd name="connsiteY11" fmla="*/ 73660 h 111759"/>
                <a:gd name="connsiteX12" fmla="*/ 16510 w 69850"/>
                <a:gd name="connsiteY12" fmla="*/ 111760 h 111759"/>
                <a:gd name="connsiteX13" fmla="*/ 2540 w 69850"/>
                <a:gd name="connsiteY13" fmla="*/ 111760 h 111759"/>
                <a:gd name="connsiteX14" fmla="*/ 2540 w 69850"/>
                <a:gd name="connsiteY14" fmla="*/ 2539 h 11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9850" h="111759">
                  <a:moveTo>
                    <a:pt x="0" y="0"/>
                  </a:moveTo>
                  <a:lnTo>
                    <a:pt x="13970" y="0"/>
                  </a:lnTo>
                  <a:lnTo>
                    <a:pt x="13970" y="41910"/>
                  </a:lnTo>
                  <a:cubicBezTo>
                    <a:pt x="13970" y="45720"/>
                    <a:pt x="13970" y="48260"/>
                    <a:pt x="13970" y="49530"/>
                  </a:cubicBezTo>
                  <a:lnTo>
                    <a:pt x="13970" y="49530"/>
                  </a:lnTo>
                  <a:cubicBezTo>
                    <a:pt x="17780" y="43180"/>
                    <a:pt x="26670" y="31750"/>
                    <a:pt x="43180" y="31750"/>
                  </a:cubicBezTo>
                  <a:cubicBezTo>
                    <a:pt x="59690" y="31750"/>
                    <a:pt x="69850" y="43180"/>
                    <a:pt x="69850" y="62230"/>
                  </a:cubicBezTo>
                  <a:lnTo>
                    <a:pt x="69850" y="110489"/>
                  </a:lnTo>
                  <a:lnTo>
                    <a:pt x="55880" y="110489"/>
                  </a:lnTo>
                  <a:lnTo>
                    <a:pt x="55880" y="66039"/>
                  </a:lnTo>
                  <a:cubicBezTo>
                    <a:pt x="55880" y="55880"/>
                    <a:pt x="54610" y="45720"/>
                    <a:pt x="41910" y="45720"/>
                  </a:cubicBezTo>
                  <a:cubicBezTo>
                    <a:pt x="29210" y="45720"/>
                    <a:pt x="16510" y="57150"/>
                    <a:pt x="16510" y="73660"/>
                  </a:cubicBezTo>
                  <a:lnTo>
                    <a:pt x="16510" y="111760"/>
                  </a:lnTo>
                  <a:lnTo>
                    <a:pt x="2540" y="111760"/>
                  </a:lnTo>
                  <a:lnTo>
                    <a:pt x="2540" y="2539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 258">
              <a:extLst>
                <a:ext uri="{FF2B5EF4-FFF2-40B4-BE49-F238E27FC236}">
                  <a16:creationId xmlns:a16="http://schemas.microsoft.com/office/drawing/2014/main" id="{BDBF15B2-7CD7-A0D8-CEB7-93D0C78360A2}"/>
                </a:ext>
              </a:extLst>
            </p:cNvPr>
            <p:cNvSpPr/>
            <p:nvPr/>
          </p:nvSpPr>
          <p:spPr>
            <a:xfrm>
              <a:off x="4739640" y="6574790"/>
              <a:ext cx="100329" cy="111759"/>
            </a:xfrm>
            <a:custGeom>
              <a:avLst/>
              <a:gdLst>
                <a:gd name="connsiteX0" fmla="*/ 49530 w 100329"/>
                <a:gd name="connsiteY0" fmla="*/ 0 h 111759"/>
                <a:gd name="connsiteX1" fmla="*/ 49530 w 100329"/>
                <a:gd name="connsiteY1" fmla="*/ 0 h 111759"/>
                <a:gd name="connsiteX2" fmla="*/ 100330 w 100329"/>
                <a:gd name="connsiteY2" fmla="*/ 111760 h 111759"/>
                <a:gd name="connsiteX3" fmla="*/ 85090 w 100329"/>
                <a:gd name="connsiteY3" fmla="*/ 111760 h 111759"/>
                <a:gd name="connsiteX4" fmla="*/ 73660 w 100329"/>
                <a:gd name="connsiteY4" fmla="*/ 87630 h 111759"/>
                <a:gd name="connsiteX5" fmla="*/ 25400 w 100329"/>
                <a:gd name="connsiteY5" fmla="*/ 87630 h 111759"/>
                <a:gd name="connsiteX6" fmla="*/ 15240 w 100329"/>
                <a:gd name="connsiteY6" fmla="*/ 111760 h 111759"/>
                <a:gd name="connsiteX7" fmla="*/ 0 w 100329"/>
                <a:gd name="connsiteY7" fmla="*/ 111760 h 111759"/>
                <a:gd name="connsiteX8" fmla="*/ 50800 w 100329"/>
                <a:gd name="connsiteY8" fmla="*/ 0 h 111759"/>
                <a:gd name="connsiteX9" fmla="*/ 68580 w 100329"/>
                <a:gd name="connsiteY9" fmla="*/ 74930 h 111759"/>
                <a:gd name="connsiteX10" fmla="*/ 49530 w 100329"/>
                <a:gd name="connsiteY10" fmla="*/ 29210 h 111759"/>
                <a:gd name="connsiteX11" fmla="*/ 30480 w 100329"/>
                <a:gd name="connsiteY11" fmla="*/ 74930 h 111759"/>
                <a:gd name="connsiteX12" fmla="*/ 68580 w 100329"/>
                <a:gd name="connsiteY12" fmla="*/ 74930 h 11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29" h="111759">
                  <a:moveTo>
                    <a:pt x="49530" y="0"/>
                  </a:moveTo>
                  <a:lnTo>
                    <a:pt x="49530" y="0"/>
                  </a:lnTo>
                  <a:lnTo>
                    <a:pt x="100330" y="111760"/>
                  </a:lnTo>
                  <a:lnTo>
                    <a:pt x="85090" y="111760"/>
                  </a:lnTo>
                  <a:lnTo>
                    <a:pt x="73660" y="87630"/>
                  </a:lnTo>
                  <a:lnTo>
                    <a:pt x="25400" y="87630"/>
                  </a:lnTo>
                  <a:lnTo>
                    <a:pt x="15240" y="111760"/>
                  </a:lnTo>
                  <a:lnTo>
                    <a:pt x="0" y="111760"/>
                  </a:lnTo>
                  <a:lnTo>
                    <a:pt x="50800" y="0"/>
                  </a:lnTo>
                  <a:close/>
                  <a:moveTo>
                    <a:pt x="68580" y="74930"/>
                  </a:moveTo>
                  <a:cubicBezTo>
                    <a:pt x="60960" y="58420"/>
                    <a:pt x="55880" y="44450"/>
                    <a:pt x="49530" y="29210"/>
                  </a:cubicBezTo>
                  <a:cubicBezTo>
                    <a:pt x="43180" y="44450"/>
                    <a:pt x="38100" y="58420"/>
                    <a:pt x="30480" y="74930"/>
                  </a:cubicBezTo>
                  <a:lnTo>
                    <a:pt x="68580" y="749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 259">
              <a:extLst>
                <a:ext uri="{FF2B5EF4-FFF2-40B4-BE49-F238E27FC236}">
                  <a16:creationId xmlns:a16="http://schemas.microsoft.com/office/drawing/2014/main" id="{D3DA7892-3DA9-E24F-8276-EE3B3A900EF3}"/>
                </a:ext>
              </a:extLst>
            </p:cNvPr>
            <p:cNvSpPr/>
            <p:nvPr/>
          </p:nvSpPr>
          <p:spPr>
            <a:xfrm>
              <a:off x="4861559" y="6577330"/>
              <a:ext cx="69850" cy="110489"/>
            </a:xfrm>
            <a:custGeom>
              <a:avLst/>
              <a:gdLst>
                <a:gd name="connsiteX0" fmla="*/ 0 w 69850"/>
                <a:gd name="connsiteY0" fmla="*/ 109220 h 110489"/>
                <a:gd name="connsiteX1" fmla="*/ 0 w 69850"/>
                <a:gd name="connsiteY1" fmla="*/ 0 h 110489"/>
                <a:gd name="connsiteX2" fmla="*/ 67310 w 69850"/>
                <a:gd name="connsiteY2" fmla="*/ 0 h 110489"/>
                <a:gd name="connsiteX3" fmla="*/ 67310 w 69850"/>
                <a:gd name="connsiteY3" fmla="*/ 12700 h 110489"/>
                <a:gd name="connsiteX4" fmla="*/ 15240 w 69850"/>
                <a:gd name="connsiteY4" fmla="*/ 12700 h 110489"/>
                <a:gd name="connsiteX5" fmla="*/ 15240 w 69850"/>
                <a:gd name="connsiteY5" fmla="*/ 48260 h 110489"/>
                <a:gd name="connsiteX6" fmla="*/ 59690 w 69850"/>
                <a:gd name="connsiteY6" fmla="*/ 48260 h 110489"/>
                <a:gd name="connsiteX7" fmla="*/ 59690 w 69850"/>
                <a:gd name="connsiteY7" fmla="*/ 60960 h 110489"/>
                <a:gd name="connsiteX8" fmla="*/ 15240 w 69850"/>
                <a:gd name="connsiteY8" fmla="*/ 60960 h 110489"/>
                <a:gd name="connsiteX9" fmla="*/ 15240 w 69850"/>
                <a:gd name="connsiteY9" fmla="*/ 97789 h 110489"/>
                <a:gd name="connsiteX10" fmla="*/ 69850 w 69850"/>
                <a:gd name="connsiteY10" fmla="*/ 97789 h 110489"/>
                <a:gd name="connsiteX11" fmla="*/ 69850 w 69850"/>
                <a:gd name="connsiteY11" fmla="*/ 110489 h 110489"/>
                <a:gd name="connsiteX12" fmla="*/ 0 w 69850"/>
                <a:gd name="connsiteY12" fmla="*/ 110489 h 110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9850" h="110489">
                  <a:moveTo>
                    <a:pt x="0" y="109220"/>
                  </a:moveTo>
                  <a:lnTo>
                    <a:pt x="0" y="0"/>
                  </a:lnTo>
                  <a:lnTo>
                    <a:pt x="67310" y="0"/>
                  </a:lnTo>
                  <a:lnTo>
                    <a:pt x="67310" y="12700"/>
                  </a:lnTo>
                  <a:lnTo>
                    <a:pt x="15240" y="12700"/>
                  </a:lnTo>
                  <a:lnTo>
                    <a:pt x="15240" y="48260"/>
                  </a:lnTo>
                  <a:lnTo>
                    <a:pt x="59690" y="48260"/>
                  </a:lnTo>
                  <a:lnTo>
                    <a:pt x="59690" y="60960"/>
                  </a:lnTo>
                  <a:lnTo>
                    <a:pt x="15240" y="60960"/>
                  </a:lnTo>
                  <a:lnTo>
                    <a:pt x="15240" y="97789"/>
                  </a:lnTo>
                  <a:lnTo>
                    <a:pt x="69850" y="97789"/>
                  </a:lnTo>
                  <a:lnTo>
                    <a:pt x="69850" y="110489"/>
                  </a:lnTo>
                  <a:lnTo>
                    <a:pt x="0" y="110489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B81C268F-6A02-2EE5-9066-5224EC9AEAFB}"/>
                </a:ext>
              </a:extLst>
            </p:cNvPr>
            <p:cNvSpPr/>
            <p:nvPr/>
          </p:nvSpPr>
          <p:spPr>
            <a:xfrm>
              <a:off x="4946650" y="6574790"/>
              <a:ext cx="111759" cy="114300"/>
            </a:xfrm>
            <a:custGeom>
              <a:avLst/>
              <a:gdLst>
                <a:gd name="connsiteX0" fmla="*/ 55880 w 111759"/>
                <a:gd name="connsiteY0" fmla="*/ 0 h 114300"/>
                <a:gd name="connsiteX1" fmla="*/ 111760 w 111759"/>
                <a:gd name="connsiteY1" fmla="*/ 57150 h 114300"/>
                <a:gd name="connsiteX2" fmla="*/ 55880 w 111759"/>
                <a:gd name="connsiteY2" fmla="*/ 114300 h 114300"/>
                <a:gd name="connsiteX3" fmla="*/ 0 w 111759"/>
                <a:gd name="connsiteY3" fmla="*/ 57150 h 114300"/>
                <a:gd name="connsiteX4" fmla="*/ 55880 w 111759"/>
                <a:gd name="connsiteY4" fmla="*/ 0 h 114300"/>
                <a:gd name="connsiteX5" fmla="*/ 55880 w 111759"/>
                <a:gd name="connsiteY5" fmla="*/ 100330 h 114300"/>
                <a:gd name="connsiteX6" fmla="*/ 96520 w 111759"/>
                <a:gd name="connsiteY6" fmla="*/ 57150 h 114300"/>
                <a:gd name="connsiteX7" fmla="*/ 55880 w 111759"/>
                <a:gd name="connsiteY7" fmla="*/ 13970 h 114300"/>
                <a:gd name="connsiteX8" fmla="*/ 13970 w 111759"/>
                <a:gd name="connsiteY8" fmla="*/ 57150 h 114300"/>
                <a:gd name="connsiteX9" fmla="*/ 55880 w 111759"/>
                <a:gd name="connsiteY9" fmla="*/ 10033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759" h="114300">
                  <a:moveTo>
                    <a:pt x="55880" y="0"/>
                  </a:moveTo>
                  <a:cubicBezTo>
                    <a:pt x="87630" y="0"/>
                    <a:pt x="111760" y="24130"/>
                    <a:pt x="111760" y="57150"/>
                  </a:cubicBezTo>
                  <a:cubicBezTo>
                    <a:pt x="111760" y="90170"/>
                    <a:pt x="87630" y="114300"/>
                    <a:pt x="55880" y="114300"/>
                  </a:cubicBezTo>
                  <a:cubicBezTo>
                    <a:pt x="24130" y="114300"/>
                    <a:pt x="0" y="90170"/>
                    <a:pt x="0" y="57150"/>
                  </a:cubicBezTo>
                  <a:cubicBezTo>
                    <a:pt x="0" y="24130"/>
                    <a:pt x="24130" y="0"/>
                    <a:pt x="55880" y="0"/>
                  </a:cubicBezTo>
                  <a:close/>
                  <a:moveTo>
                    <a:pt x="55880" y="100330"/>
                  </a:moveTo>
                  <a:cubicBezTo>
                    <a:pt x="80010" y="100330"/>
                    <a:pt x="96520" y="82550"/>
                    <a:pt x="96520" y="57150"/>
                  </a:cubicBezTo>
                  <a:cubicBezTo>
                    <a:pt x="96520" y="31750"/>
                    <a:pt x="78740" y="13970"/>
                    <a:pt x="55880" y="13970"/>
                  </a:cubicBezTo>
                  <a:cubicBezTo>
                    <a:pt x="33020" y="13970"/>
                    <a:pt x="13970" y="31750"/>
                    <a:pt x="13970" y="57150"/>
                  </a:cubicBezTo>
                  <a:cubicBezTo>
                    <a:pt x="13970" y="82550"/>
                    <a:pt x="31750" y="100330"/>
                    <a:pt x="5588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 261">
              <a:extLst>
                <a:ext uri="{FF2B5EF4-FFF2-40B4-BE49-F238E27FC236}">
                  <a16:creationId xmlns:a16="http://schemas.microsoft.com/office/drawing/2014/main" id="{209BC7B0-7F5F-07CC-6008-141F4D299417}"/>
                </a:ext>
              </a:extLst>
            </p:cNvPr>
            <p:cNvSpPr/>
            <p:nvPr/>
          </p:nvSpPr>
          <p:spPr>
            <a:xfrm>
              <a:off x="5067300" y="6574790"/>
              <a:ext cx="100329" cy="111759"/>
            </a:xfrm>
            <a:custGeom>
              <a:avLst/>
              <a:gdLst>
                <a:gd name="connsiteX0" fmla="*/ 49530 w 100329"/>
                <a:gd name="connsiteY0" fmla="*/ 0 h 111759"/>
                <a:gd name="connsiteX1" fmla="*/ 49530 w 100329"/>
                <a:gd name="connsiteY1" fmla="*/ 0 h 111759"/>
                <a:gd name="connsiteX2" fmla="*/ 100330 w 100329"/>
                <a:gd name="connsiteY2" fmla="*/ 111760 h 111759"/>
                <a:gd name="connsiteX3" fmla="*/ 85090 w 100329"/>
                <a:gd name="connsiteY3" fmla="*/ 111760 h 111759"/>
                <a:gd name="connsiteX4" fmla="*/ 73660 w 100329"/>
                <a:gd name="connsiteY4" fmla="*/ 87630 h 111759"/>
                <a:gd name="connsiteX5" fmla="*/ 25400 w 100329"/>
                <a:gd name="connsiteY5" fmla="*/ 87630 h 111759"/>
                <a:gd name="connsiteX6" fmla="*/ 15240 w 100329"/>
                <a:gd name="connsiteY6" fmla="*/ 111760 h 111759"/>
                <a:gd name="connsiteX7" fmla="*/ 0 w 100329"/>
                <a:gd name="connsiteY7" fmla="*/ 111760 h 111759"/>
                <a:gd name="connsiteX8" fmla="*/ 50800 w 100329"/>
                <a:gd name="connsiteY8" fmla="*/ 0 h 111759"/>
                <a:gd name="connsiteX9" fmla="*/ 68580 w 100329"/>
                <a:gd name="connsiteY9" fmla="*/ 74930 h 111759"/>
                <a:gd name="connsiteX10" fmla="*/ 49530 w 100329"/>
                <a:gd name="connsiteY10" fmla="*/ 29210 h 111759"/>
                <a:gd name="connsiteX11" fmla="*/ 30480 w 100329"/>
                <a:gd name="connsiteY11" fmla="*/ 74930 h 111759"/>
                <a:gd name="connsiteX12" fmla="*/ 68580 w 100329"/>
                <a:gd name="connsiteY12" fmla="*/ 74930 h 11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29" h="111759">
                  <a:moveTo>
                    <a:pt x="49530" y="0"/>
                  </a:moveTo>
                  <a:lnTo>
                    <a:pt x="49530" y="0"/>
                  </a:lnTo>
                  <a:lnTo>
                    <a:pt x="100330" y="111760"/>
                  </a:lnTo>
                  <a:lnTo>
                    <a:pt x="85090" y="111760"/>
                  </a:lnTo>
                  <a:lnTo>
                    <a:pt x="73660" y="87630"/>
                  </a:lnTo>
                  <a:lnTo>
                    <a:pt x="25400" y="87630"/>
                  </a:lnTo>
                  <a:lnTo>
                    <a:pt x="15240" y="111760"/>
                  </a:lnTo>
                  <a:lnTo>
                    <a:pt x="0" y="111760"/>
                  </a:lnTo>
                  <a:lnTo>
                    <a:pt x="50800" y="0"/>
                  </a:lnTo>
                  <a:close/>
                  <a:moveTo>
                    <a:pt x="68580" y="74930"/>
                  </a:moveTo>
                  <a:cubicBezTo>
                    <a:pt x="60960" y="58420"/>
                    <a:pt x="55880" y="44450"/>
                    <a:pt x="49530" y="29210"/>
                  </a:cubicBezTo>
                  <a:cubicBezTo>
                    <a:pt x="43180" y="44450"/>
                    <a:pt x="38100" y="58420"/>
                    <a:pt x="30480" y="74930"/>
                  </a:cubicBezTo>
                  <a:lnTo>
                    <a:pt x="68580" y="749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 262">
              <a:extLst>
                <a:ext uri="{FF2B5EF4-FFF2-40B4-BE49-F238E27FC236}">
                  <a16:creationId xmlns:a16="http://schemas.microsoft.com/office/drawing/2014/main" id="{6415C0C9-065D-4072-5E5D-A41E64F36908}"/>
                </a:ext>
              </a:extLst>
            </p:cNvPr>
            <p:cNvSpPr/>
            <p:nvPr/>
          </p:nvSpPr>
          <p:spPr>
            <a:xfrm>
              <a:off x="5180329" y="6677659"/>
              <a:ext cx="22860" cy="31750"/>
            </a:xfrm>
            <a:custGeom>
              <a:avLst/>
              <a:gdLst>
                <a:gd name="connsiteX0" fmla="*/ 11430 w 22860"/>
                <a:gd name="connsiteY0" fmla="*/ 31750 h 31750"/>
                <a:gd name="connsiteX1" fmla="*/ 0 w 22860"/>
                <a:gd name="connsiteY1" fmla="*/ 31750 h 31750"/>
                <a:gd name="connsiteX2" fmla="*/ 8890 w 22860"/>
                <a:gd name="connsiteY2" fmla="*/ 0 h 31750"/>
                <a:gd name="connsiteX3" fmla="*/ 22860 w 22860"/>
                <a:gd name="connsiteY3" fmla="*/ 0 h 31750"/>
                <a:gd name="connsiteX4" fmla="*/ 10160 w 22860"/>
                <a:gd name="connsiteY4" fmla="*/ 31750 h 3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" h="31750">
                  <a:moveTo>
                    <a:pt x="11430" y="31750"/>
                  </a:moveTo>
                  <a:lnTo>
                    <a:pt x="0" y="31750"/>
                  </a:lnTo>
                  <a:lnTo>
                    <a:pt x="8890" y="0"/>
                  </a:lnTo>
                  <a:lnTo>
                    <a:pt x="22860" y="0"/>
                  </a:lnTo>
                  <a:lnTo>
                    <a:pt x="10160" y="317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 263">
              <a:extLst>
                <a:ext uri="{FF2B5EF4-FFF2-40B4-BE49-F238E27FC236}">
                  <a16:creationId xmlns:a16="http://schemas.microsoft.com/office/drawing/2014/main" id="{B686F9D4-B4E1-A8A3-52F6-7A1ADEC68C81}"/>
                </a:ext>
              </a:extLst>
            </p:cNvPr>
            <p:cNvSpPr/>
            <p:nvPr/>
          </p:nvSpPr>
          <p:spPr>
            <a:xfrm>
              <a:off x="5253990" y="6587490"/>
              <a:ext cx="52069" cy="100329"/>
            </a:xfrm>
            <a:custGeom>
              <a:avLst/>
              <a:gdLst>
                <a:gd name="connsiteX0" fmla="*/ 12700 w 52069"/>
                <a:gd name="connsiteY0" fmla="*/ 22860 h 100329"/>
                <a:gd name="connsiteX1" fmla="*/ 12700 w 52069"/>
                <a:gd name="connsiteY1" fmla="*/ 0 h 100329"/>
                <a:gd name="connsiteX2" fmla="*/ 26670 w 52069"/>
                <a:gd name="connsiteY2" fmla="*/ 0 h 100329"/>
                <a:gd name="connsiteX3" fmla="*/ 26670 w 52069"/>
                <a:gd name="connsiteY3" fmla="*/ 22860 h 100329"/>
                <a:gd name="connsiteX4" fmla="*/ 49530 w 52069"/>
                <a:gd name="connsiteY4" fmla="*/ 22860 h 100329"/>
                <a:gd name="connsiteX5" fmla="*/ 49530 w 52069"/>
                <a:gd name="connsiteY5" fmla="*/ 34290 h 100329"/>
                <a:gd name="connsiteX6" fmla="*/ 26670 w 52069"/>
                <a:gd name="connsiteY6" fmla="*/ 34290 h 100329"/>
                <a:gd name="connsiteX7" fmla="*/ 26670 w 52069"/>
                <a:gd name="connsiteY7" fmla="*/ 73660 h 100329"/>
                <a:gd name="connsiteX8" fmla="*/ 38100 w 52069"/>
                <a:gd name="connsiteY8" fmla="*/ 87630 h 100329"/>
                <a:gd name="connsiteX9" fmla="*/ 52070 w 52069"/>
                <a:gd name="connsiteY9" fmla="*/ 83820 h 100329"/>
                <a:gd name="connsiteX10" fmla="*/ 52070 w 52069"/>
                <a:gd name="connsiteY10" fmla="*/ 96520 h 100329"/>
                <a:gd name="connsiteX11" fmla="*/ 35560 w 52069"/>
                <a:gd name="connsiteY11" fmla="*/ 100330 h 100329"/>
                <a:gd name="connsiteX12" fmla="*/ 12700 w 52069"/>
                <a:gd name="connsiteY12" fmla="*/ 77470 h 100329"/>
                <a:gd name="connsiteX13" fmla="*/ 12700 w 52069"/>
                <a:gd name="connsiteY13" fmla="*/ 34290 h 100329"/>
                <a:gd name="connsiteX14" fmla="*/ 0 w 52069"/>
                <a:gd name="connsiteY14" fmla="*/ 34290 h 100329"/>
                <a:gd name="connsiteX15" fmla="*/ 0 w 52069"/>
                <a:gd name="connsiteY15" fmla="*/ 22860 h 100329"/>
                <a:gd name="connsiteX16" fmla="*/ 12700 w 52069"/>
                <a:gd name="connsiteY16" fmla="*/ 22860 h 100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069" h="100329">
                  <a:moveTo>
                    <a:pt x="12700" y="22860"/>
                  </a:moveTo>
                  <a:lnTo>
                    <a:pt x="12700" y="0"/>
                  </a:lnTo>
                  <a:lnTo>
                    <a:pt x="26670" y="0"/>
                  </a:lnTo>
                  <a:lnTo>
                    <a:pt x="26670" y="22860"/>
                  </a:lnTo>
                  <a:lnTo>
                    <a:pt x="49530" y="22860"/>
                  </a:lnTo>
                  <a:lnTo>
                    <a:pt x="49530" y="34290"/>
                  </a:lnTo>
                  <a:lnTo>
                    <a:pt x="26670" y="34290"/>
                  </a:lnTo>
                  <a:lnTo>
                    <a:pt x="26670" y="73660"/>
                  </a:lnTo>
                  <a:cubicBezTo>
                    <a:pt x="26670" y="85090"/>
                    <a:pt x="31750" y="87630"/>
                    <a:pt x="38100" y="87630"/>
                  </a:cubicBezTo>
                  <a:cubicBezTo>
                    <a:pt x="44450" y="87630"/>
                    <a:pt x="48260" y="86360"/>
                    <a:pt x="52070" y="83820"/>
                  </a:cubicBezTo>
                  <a:lnTo>
                    <a:pt x="52070" y="96520"/>
                  </a:lnTo>
                  <a:cubicBezTo>
                    <a:pt x="48260" y="97790"/>
                    <a:pt x="41910" y="100330"/>
                    <a:pt x="35560" y="100330"/>
                  </a:cubicBezTo>
                  <a:cubicBezTo>
                    <a:pt x="24130" y="100330"/>
                    <a:pt x="12700" y="95250"/>
                    <a:pt x="12700" y="77470"/>
                  </a:cubicBezTo>
                  <a:lnTo>
                    <a:pt x="12700" y="34290"/>
                  </a:lnTo>
                  <a:lnTo>
                    <a:pt x="0" y="34290"/>
                  </a:lnTo>
                  <a:lnTo>
                    <a:pt x="0" y="22860"/>
                  </a:lnTo>
                  <a:lnTo>
                    <a:pt x="12700" y="228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 264">
              <a:extLst>
                <a:ext uri="{FF2B5EF4-FFF2-40B4-BE49-F238E27FC236}">
                  <a16:creationId xmlns:a16="http://schemas.microsoft.com/office/drawing/2014/main" id="{5A43E126-C6DB-06FE-201B-72FC53DE9D4A}"/>
                </a:ext>
              </a:extLst>
            </p:cNvPr>
            <p:cNvSpPr/>
            <p:nvPr/>
          </p:nvSpPr>
          <p:spPr>
            <a:xfrm>
              <a:off x="5321300" y="6577330"/>
              <a:ext cx="69850" cy="111759"/>
            </a:xfrm>
            <a:custGeom>
              <a:avLst/>
              <a:gdLst>
                <a:gd name="connsiteX0" fmla="*/ 0 w 69850"/>
                <a:gd name="connsiteY0" fmla="*/ 0 h 111759"/>
                <a:gd name="connsiteX1" fmla="*/ 13970 w 69850"/>
                <a:gd name="connsiteY1" fmla="*/ 0 h 111759"/>
                <a:gd name="connsiteX2" fmla="*/ 13970 w 69850"/>
                <a:gd name="connsiteY2" fmla="*/ 41910 h 111759"/>
                <a:gd name="connsiteX3" fmla="*/ 13970 w 69850"/>
                <a:gd name="connsiteY3" fmla="*/ 49530 h 111759"/>
                <a:gd name="connsiteX4" fmla="*/ 13970 w 69850"/>
                <a:gd name="connsiteY4" fmla="*/ 49530 h 111759"/>
                <a:gd name="connsiteX5" fmla="*/ 43180 w 69850"/>
                <a:gd name="connsiteY5" fmla="*/ 31750 h 111759"/>
                <a:gd name="connsiteX6" fmla="*/ 69850 w 69850"/>
                <a:gd name="connsiteY6" fmla="*/ 62230 h 111759"/>
                <a:gd name="connsiteX7" fmla="*/ 69850 w 69850"/>
                <a:gd name="connsiteY7" fmla="*/ 110489 h 111759"/>
                <a:gd name="connsiteX8" fmla="*/ 55880 w 69850"/>
                <a:gd name="connsiteY8" fmla="*/ 110489 h 111759"/>
                <a:gd name="connsiteX9" fmla="*/ 55880 w 69850"/>
                <a:gd name="connsiteY9" fmla="*/ 66039 h 111759"/>
                <a:gd name="connsiteX10" fmla="*/ 41910 w 69850"/>
                <a:gd name="connsiteY10" fmla="*/ 45720 h 111759"/>
                <a:gd name="connsiteX11" fmla="*/ 16510 w 69850"/>
                <a:gd name="connsiteY11" fmla="*/ 73660 h 111759"/>
                <a:gd name="connsiteX12" fmla="*/ 16510 w 69850"/>
                <a:gd name="connsiteY12" fmla="*/ 111760 h 111759"/>
                <a:gd name="connsiteX13" fmla="*/ 2540 w 69850"/>
                <a:gd name="connsiteY13" fmla="*/ 111760 h 111759"/>
                <a:gd name="connsiteX14" fmla="*/ 2540 w 69850"/>
                <a:gd name="connsiteY14" fmla="*/ 2539 h 11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9850" h="111759">
                  <a:moveTo>
                    <a:pt x="0" y="0"/>
                  </a:moveTo>
                  <a:lnTo>
                    <a:pt x="13970" y="0"/>
                  </a:lnTo>
                  <a:lnTo>
                    <a:pt x="13970" y="41910"/>
                  </a:lnTo>
                  <a:cubicBezTo>
                    <a:pt x="13970" y="45720"/>
                    <a:pt x="13970" y="48260"/>
                    <a:pt x="13970" y="49530"/>
                  </a:cubicBezTo>
                  <a:lnTo>
                    <a:pt x="13970" y="49530"/>
                  </a:lnTo>
                  <a:cubicBezTo>
                    <a:pt x="17780" y="43180"/>
                    <a:pt x="26670" y="31750"/>
                    <a:pt x="43180" y="31750"/>
                  </a:cubicBezTo>
                  <a:cubicBezTo>
                    <a:pt x="59690" y="31750"/>
                    <a:pt x="69850" y="43180"/>
                    <a:pt x="69850" y="62230"/>
                  </a:cubicBezTo>
                  <a:lnTo>
                    <a:pt x="69850" y="110489"/>
                  </a:lnTo>
                  <a:lnTo>
                    <a:pt x="55880" y="110489"/>
                  </a:lnTo>
                  <a:lnTo>
                    <a:pt x="55880" y="66039"/>
                  </a:lnTo>
                  <a:cubicBezTo>
                    <a:pt x="55880" y="55880"/>
                    <a:pt x="54610" y="45720"/>
                    <a:pt x="41910" y="45720"/>
                  </a:cubicBezTo>
                  <a:cubicBezTo>
                    <a:pt x="29210" y="45720"/>
                    <a:pt x="16510" y="57150"/>
                    <a:pt x="16510" y="73660"/>
                  </a:cubicBezTo>
                  <a:lnTo>
                    <a:pt x="16510" y="111760"/>
                  </a:lnTo>
                  <a:lnTo>
                    <a:pt x="2540" y="111760"/>
                  </a:lnTo>
                  <a:lnTo>
                    <a:pt x="2540" y="2539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 265">
              <a:extLst>
                <a:ext uri="{FF2B5EF4-FFF2-40B4-BE49-F238E27FC236}">
                  <a16:creationId xmlns:a16="http://schemas.microsoft.com/office/drawing/2014/main" id="{FE3F6FF3-BE85-5C83-C521-17C243D5BBB8}"/>
                </a:ext>
              </a:extLst>
            </p:cNvPr>
            <p:cNvSpPr/>
            <p:nvPr/>
          </p:nvSpPr>
          <p:spPr>
            <a:xfrm>
              <a:off x="5410200" y="6609080"/>
              <a:ext cx="71120" cy="78739"/>
            </a:xfrm>
            <a:custGeom>
              <a:avLst/>
              <a:gdLst>
                <a:gd name="connsiteX0" fmla="*/ 71120 w 71120"/>
                <a:gd name="connsiteY0" fmla="*/ 35560 h 78739"/>
                <a:gd name="connsiteX1" fmla="*/ 71120 w 71120"/>
                <a:gd name="connsiteY1" fmla="*/ 43180 h 78739"/>
                <a:gd name="connsiteX2" fmla="*/ 13970 w 71120"/>
                <a:gd name="connsiteY2" fmla="*/ 43180 h 78739"/>
                <a:gd name="connsiteX3" fmla="*/ 40640 w 71120"/>
                <a:gd name="connsiteY3" fmla="*/ 67310 h 78739"/>
                <a:gd name="connsiteX4" fmla="*/ 68580 w 71120"/>
                <a:gd name="connsiteY4" fmla="*/ 59689 h 78739"/>
                <a:gd name="connsiteX5" fmla="*/ 68580 w 71120"/>
                <a:gd name="connsiteY5" fmla="*/ 72389 h 78739"/>
                <a:gd name="connsiteX6" fmla="*/ 40640 w 71120"/>
                <a:gd name="connsiteY6" fmla="*/ 78739 h 78739"/>
                <a:gd name="connsiteX7" fmla="*/ 0 w 71120"/>
                <a:gd name="connsiteY7" fmla="*/ 39370 h 78739"/>
                <a:gd name="connsiteX8" fmla="*/ 36830 w 71120"/>
                <a:gd name="connsiteY8" fmla="*/ 0 h 78739"/>
                <a:gd name="connsiteX9" fmla="*/ 71120 w 71120"/>
                <a:gd name="connsiteY9" fmla="*/ 35560 h 78739"/>
                <a:gd name="connsiteX10" fmla="*/ 35560 w 71120"/>
                <a:gd name="connsiteY10" fmla="*/ 11430 h 78739"/>
                <a:gd name="connsiteX11" fmla="*/ 12700 w 71120"/>
                <a:gd name="connsiteY11" fmla="*/ 33020 h 78739"/>
                <a:gd name="connsiteX12" fmla="*/ 55880 w 71120"/>
                <a:gd name="connsiteY12" fmla="*/ 33020 h 78739"/>
                <a:gd name="connsiteX13" fmla="*/ 35560 w 71120"/>
                <a:gd name="connsiteY13" fmla="*/ 1143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120" h="78739">
                  <a:moveTo>
                    <a:pt x="71120" y="35560"/>
                  </a:moveTo>
                  <a:cubicBezTo>
                    <a:pt x="71120" y="38100"/>
                    <a:pt x="71120" y="41910"/>
                    <a:pt x="71120" y="43180"/>
                  </a:cubicBezTo>
                  <a:lnTo>
                    <a:pt x="13970" y="43180"/>
                  </a:lnTo>
                  <a:cubicBezTo>
                    <a:pt x="13970" y="58420"/>
                    <a:pt x="24130" y="67310"/>
                    <a:pt x="40640" y="67310"/>
                  </a:cubicBezTo>
                  <a:cubicBezTo>
                    <a:pt x="57150" y="67310"/>
                    <a:pt x="62230" y="64770"/>
                    <a:pt x="68580" y="59689"/>
                  </a:cubicBezTo>
                  <a:lnTo>
                    <a:pt x="68580" y="72389"/>
                  </a:lnTo>
                  <a:cubicBezTo>
                    <a:pt x="62230" y="76200"/>
                    <a:pt x="52070" y="78739"/>
                    <a:pt x="40640" y="78739"/>
                  </a:cubicBezTo>
                  <a:cubicBezTo>
                    <a:pt x="16510" y="78739"/>
                    <a:pt x="0" y="62230"/>
                    <a:pt x="0" y="39370"/>
                  </a:cubicBezTo>
                  <a:cubicBezTo>
                    <a:pt x="0" y="16510"/>
                    <a:pt x="16510" y="0"/>
                    <a:pt x="36830" y="0"/>
                  </a:cubicBezTo>
                  <a:cubicBezTo>
                    <a:pt x="57150" y="0"/>
                    <a:pt x="71120" y="16510"/>
                    <a:pt x="71120" y="35560"/>
                  </a:cubicBezTo>
                  <a:close/>
                  <a:moveTo>
                    <a:pt x="35560" y="11430"/>
                  </a:moveTo>
                  <a:cubicBezTo>
                    <a:pt x="22860" y="11430"/>
                    <a:pt x="13970" y="21589"/>
                    <a:pt x="12700" y="33020"/>
                  </a:cubicBezTo>
                  <a:lnTo>
                    <a:pt x="55880" y="33020"/>
                  </a:lnTo>
                  <a:cubicBezTo>
                    <a:pt x="55880" y="21589"/>
                    <a:pt x="48260" y="11430"/>
                    <a:pt x="3556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 266">
              <a:extLst>
                <a:ext uri="{FF2B5EF4-FFF2-40B4-BE49-F238E27FC236}">
                  <a16:creationId xmlns:a16="http://schemas.microsoft.com/office/drawing/2014/main" id="{AC3B72FE-A8D9-894A-FF4D-7B1FE48A8580}"/>
                </a:ext>
              </a:extLst>
            </p:cNvPr>
            <p:cNvSpPr/>
            <p:nvPr/>
          </p:nvSpPr>
          <p:spPr>
            <a:xfrm>
              <a:off x="5502909" y="6609080"/>
              <a:ext cx="67310" cy="80009"/>
            </a:xfrm>
            <a:custGeom>
              <a:avLst/>
              <a:gdLst>
                <a:gd name="connsiteX0" fmla="*/ 11430 w 67310"/>
                <a:gd name="connsiteY0" fmla="*/ 1270 h 80009"/>
                <a:gd name="connsiteX1" fmla="*/ 11430 w 67310"/>
                <a:gd name="connsiteY1" fmla="*/ 11430 h 80009"/>
                <a:gd name="connsiteX2" fmla="*/ 11430 w 67310"/>
                <a:gd name="connsiteY2" fmla="*/ 17780 h 80009"/>
                <a:gd name="connsiteX3" fmla="*/ 11430 w 67310"/>
                <a:gd name="connsiteY3" fmla="*/ 17780 h 80009"/>
                <a:gd name="connsiteX4" fmla="*/ 40640 w 67310"/>
                <a:gd name="connsiteY4" fmla="*/ 0 h 80009"/>
                <a:gd name="connsiteX5" fmla="*/ 67310 w 67310"/>
                <a:gd name="connsiteY5" fmla="*/ 30480 h 80009"/>
                <a:gd name="connsiteX6" fmla="*/ 67310 w 67310"/>
                <a:gd name="connsiteY6" fmla="*/ 78739 h 80009"/>
                <a:gd name="connsiteX7" fmla="*/ 53340 w 67310"/>
                <a:gd name="connsiteY7" fmla="*/ 78739 h 80009"/>
                <a:gd name="connsiteX8" fmla="*/ 53340 w 67310"/>
                <a:gd name="connsiteY8" fmla="*/ 34289 h 80009"/>
                <a:gd name="connsiteX9" fmla="*/ 39370 w 67310"/>
                <a:gd name="connsiteY9" fmla="*/ 13970 h 80009"/>
                <a:gd name="connsiteX10" fmla="*/ 13970 w 67310"/>
                <a:gd name="connsiteY10" fmla="*/ 41910 h 80009"/>
                <a:gd name="connsiteX11" fmla="*/ 13970 w 67310"/>
                <a:gd name="connsiteY11" fmla="*/ 80010 h 80009"/>
                <a:gd name="connsiteX12" fmla="*/ 0 w 67310"/>
                <a:gd name="connsiteY12" fmla="*/ 80010 h 80009"/>
                <a:gd name="connsiteX13" fmla="*/ 0 w 67310"/>
                <a:gd name="connsiteY13" fmla="*/ 3810 h 80009"/>
                <a:gd name="connsiteX14" fmla="*/ 12700 w 67310"/>
                <a:gd name="connsiteY14" fmla="*/ 3810 h 8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10" h="80009">
                  <a:moveTo>
                    <a:pt x="11430" y="1270"/>
                  </a:moveTo>
                  <a:lnTo>
                    <a:pt x="11430" y="11430"/>
                  </a:lnTo>
                  <a:cubicBezTo>
                    <a:pt x="11430" y="15239"/>
                    <a:pt x="11430" y="16510"/>
                    <a:pt x="11430" y="17780"/>
                  </a:cubicBezTo>
                  <a:lnTo>
                    <a:pt x="11430" y="17780"/>
                  </a:lnTo>
                  <a:cubicBezTo>
                    <a:pt x="13970" y="11430"/>
                    <a:pt x="24130" y="0"/>
                    <a:pt x="40640" y="0"/>
                  </a:cubicBezTo>
                  <a:cubicBezTo>
                    <a:pt x="57150" y="0"/>
                    <a:pt x="67310" y="11430"/>
                    <a:pt x="67310" y="30480"/>
                  </a:cubicBezTo>
                  <a:lnTo>
                    <a:pt x="67310" y="78739"/>
                  </a:lnTo>
                  <a:lnTo>
                    <a:pt x="53340" y="78739"/>
                  </a:lnTo>
                  <a:lnTo>
                    <a:pt x="53340" y="34289"/>
                  </a:lnTo>
                  <a:cubicBezTo>
                    <a:pt x="53340" y="24130"/>
                    <a:pt x="52070" y="13970"/>
                    <a:pt x="39370" y="13970"/>
                  </a:cubicBezTo>
                  <a:cubicBezTo>
                    <a:pt x="26670" y="13970"/>
                    <a:pt x="13970" y="25400"/>
                    <a:pt x="13970" y="41910"/>
                  </a:cubicBezTo>
                  <a:lnTo>
                    <a:pt x="13970" y="80010"/>
                  </a:lnTo>
                  <a:lnTo>
                    <a:pt x="0" y="80010"/>
                  </a:lnTo>
                  <a:lnTo>
                    <a:pt x="0" y="3810"/>
                  </a:lnTo>
                  <a:lnTo>
                    <a:pt x="1270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 267">
              <a:extLst>
                <a:ext uri="{FF2B5EF4-FFF2-40B4-BE49-F238E27FC236}">
                  <a16:creationId xmlns:a16="http://schemas.microsoft.com/office/drawing/2014/main" id="{5059A7CD-0043-72FE-964B-C2F3E0BCA41B}"/>
                </a:ext>
              </a:extLst>
            </p:cNvPr>
            <p:cNvSpPr/>
            <p:nvPr/>
          </p:nvSpPr>
          <p:spPr>
            <a:xfrm>
              <a:off x="5616860" y="6610350"/>
              <a:ext cx="81629" cy="111759"/>
            </a:xfrm>
            <a:custGeom>
              <a:avLst/>
              <a:gdLst>
                <a:gd name="connsiteX0" fmla="*/ 5430 w 81629"/>
                <a:gd name="connsiteY0" fmla="*/ 99060 h 111759"/>
                <a:gd name="connsiteX1" fmla="*/ 13049 w 81629"/>
                <a:gd name="connsiteY1" fmla="*/ 99060 h 111759"/>
                <a:gd name="connsiteX2" fmla="*/ 37180 w 81629"/>
                <a:gd name="connsiteY2" fmla="*/ 74930 h 111759"/>
                <a:gd name="connsiteX3" fmla="*/ 5430 w 81629"/>
                <a:gd name="connsiteY3" fmla="*/ 0 h 111759"/>
                <a:gd name="connsiteX4" fmla="*/ 20669 w 81629"/>
                <a:gd name="connsiteY4" fmla="*/ 0 h 111759"/>
                <a:gd name="connsiteX5" fmla="*/ 30830 w 81629"/>
                <a:gd name="connsiteY5" fmla="*/ 27940 h 111759"/>
                <a:gd name="connsiteX6" fmla="*/ 43530 w 81629"/>
                <a:gd name="connsiteY6" fmla="*/ 60960 h 111759"/>
                <a:gd name="connsiteX7" fmla="*/ 56230 w 81629"/>
                <a:gd name="connsiteY7" fmla="*/ 27940 h 111759"/>
                <a:gd name="connsiteX8" fmla="*/ 66390 w 81629"/>
                <a:gd name="connsiteY8" fmla="*/ 0 h 111759"/>
                <a:gd name="connsiteX9" fmla="*/ 81630 w 81629"/>
                <a:gd name="connsiteY9" fmla="*/ 0 h 111759"/>
                <a:gd name="connsiteX10" fmla="*/ 51149 w 81629"/>
                <a:gd name="connsiteY10" fmla="*/ 72390 h 111759"/>
                <a:gd name="connsiteX11" fmla="*/ 11780 w 81629"/>
                <a:gd name="connsiteY11" fmla="*/ 111760 h 111759"/>
                <a:gd name="connsiteX12" fmla="*/ 1619 w 81629"/>
                <a:gd name="connsiteY12" fmla="*/ 110490 h 111759"/>
                <a:gd name="connsiteX13" fmla="*/ 1619 w 81629"/>
                <a:gd name="connsiteY13" fmla="*/ 99060 h 11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1629" h="111759">
                  <a:moveTo>
                    <a:pt x="5430" y="99060"/>
                  </a:moveTo>
                  <a:cubicBezTo>
                    <a:pt x="6699" y="99060"/>
                    <a:pt x="9240" y="99060"/>
                    <a:pt x="13049" y="99060"/>
                  </a:cubicBezTo>
                  <a:cubicBezTo>
                    <a:pt x="25749" y="99060"/>
                    <a:pt x="30830" y="88900"/>
                    <a:pt x="37180" y="74930"/>
                  </a:cubicBezTo>
                  <a:lnTo>
                    <a:pt x="5430" y="0"/>
                  </a:lnTo>
                  <a:lnTo>
                    <a:pt x="20669" y="0"/>
                  </a:lnTo>
                  <a:lnTo>
                    <a:pt x="30830" y="27940"/>
                  </a:lnTo>
                  <a:cubicBezTo>
                    <a:pt x="34640" y="39370"/>
                    <a:pt x="39719" y="50800"/>
                    <a:pt x="43530" y="60960"/>
                  </a:cubicBezTo>
                  <a:cubicBezTo>
                    <a:pt x="47340" y="52070"/>
                    <a:pt x="52419" y="36830"/>
                    <a:pt x="56230" y="27940"/>
                  </a:cubicBezTo>
                  <a:lnTo>
                    <a:pt x="66390" y="0"/>
                  </a:lnTo>
                  <a:lnTo>
                    <a:pt x="81630" y="0"/>
                  </a:lnTo>
                  <a:lnTo>
                    <a:pt x="51149" y="72390"/>
                  </a:lnTo>
                  <a:cubicBezTo>
                    <a:pt x="40990" y="97790"/>
                    <a:pt x="32099" y="111760"/>
                    <a:pt x="11780" y="111760"/>
                  </a:cubicBezTo>
                  <a:cubicBezTo>
                    <a:pt x="-8540" y="111760"/>
                    <a:pt x="4160" y="111760"/>
                    <a:pt x="1619" y="110490"/>
                  </a:cubicBezTo>
                  <a:lnTo>
                    <a:pt x="1619" y="990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 268">
              <a:extLst>
                <a:ext uri="{FF2B5EF4-FFF2-40B4-BE49-F238E27FC236}">
                  <a16:creationId xmlns:a16="http://schemas.microsoft.com/office/drawing/2014/main" id="{7AF587F6-4B9B-4768-5C75-0776AD45D351}"/>
                </a:ext>
              </a:extLst>
            </p:cNvPr>
            <p:cNvSpPr/>
            <p:nvPr/>
          </p:nvSpPr>
          <p:spPr>
            <a:xfrm>
              <a:off x="5706109" y="6609080"/>
              <a:ext cx="78740" cy="78739"/>
            </a:xfrm>
            <a:custGeom>
              <a:avLst/>
              <a:gdLst>
                <a:gd name="connsiteX0" fmla="*/ 78740 w 78740"/>
                <a:gd name="connsiteY0" fmla="*/ 39370 h 78739"/>
                <a:gd name="connsiteX1" fmla="*/ 39370 w 78740"/>
                <a:gd name="connsiteY1" fmla="*/ 78739 h 78739"/>
                <a:gd name="connsiteX2" fmla="*/ 0 w 78740"/>
                <a:gd name="connsiteY2" fmla="*/ 39370 h 78739"/>
                <a:gd name="connsiteX3" fmla="*/ 39370 w 78740"/>
                <a:gd name="connsiteY3" fmla="*/ 0 h 78739"/>
                <a:gd name="connsiteX4" fmla="*/ 78740 w 78740"/>
                <a:gd name="connsiteY4" fmla="*/ 39370 h 78739"/>
                <a:gd name="connsiteX5" fmla="*/ 64770 w 78740"/>
                <a:gd name="connsiteY5" fmla="*/ 39370 h 78739"/>
                <a:gd name="connsiteX6" fmla="*/ 39370 w 78740"/>
                <a:gd name="connsiteY6" fmla="*/ 11430 h 78739"/>
                <a:gd name="connsiteX7" fmla="*/ 13970 w 78740"/>
                <a:gd name="connsiteY7" fmla="*/ 39370 h 78739"/>
                <a:gd name="connsiteX8" fmla="*/ 39370 w 78740"/>
                <a:gd name="connsiteY8" fmla="*/ 67310 h 78739"/>
                <a:gd name="connsiteX9" fmla="*/ 64770 w 78740"/>
                <a:gd name="connsiteY9" fmla="*/ 3937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740" h="78739">
                  <a:moveTo>
                    <a:pt x="78740" y="39370"/>
                  </a:moveTo>
                  <a:cubicBezTo>
                    <a:pt x="78740" y="62230"/>
                    <a:pt x="62230" y="78739"/>
                    <a:pt x="39370" y="78739"/>
                  </a:cubicBezTo>
                  <a:cubicBezTo>
                    <a:pt x="16510" y="78739"/>
                    <a:pt x="0" y="62230"/>
                    <a:pt x="0" y="39370"/>
                  </a:cubicBezTo>
                  <a:cubicBezTo>
                    <a:pt x="0" y="16510"/>
                    <a:pt x="16510" y="0"/>
                    <a:pt x="39370" y="0"/>
                  </a:cubicBezTo>
                  <a:cubicBezTo>
                    <a:pt x="62230" y="0"/>
                    <a:pt x="78740" y="16510"/>
                    <a:pt x="78740" y="39370"/>
                  </a:cubicBezTo>
                  <a:close/>
                  <a:moveTo>
                    <a:pt x="64770" y="39370"/>
                  </a:moveTo>
                  <a:cubicBezTo>
                    <a:pt x="64770" y="22860"/>
                    <a:pt x="53340" y="11430"/>
                    <a:pt x="39370" y="11430"/>
                  </a:cubicBezTo>
                  <a:cubicBezTo>
                    <a:pt x="25400" y="11430"/>
                    <a:pt x="13970" y="22860"/>
                    <a:pt x="13970" y="39370"/>
                  </a:cubicBezTo>
                  <a:cubicBezTo>
                    <a:pt x="13970" y="55880"/>
                    <a:pt x="25400" y="67310"/>
                    <a:pt x="39370" y="67310"/>
                  </a:cubicBezTo>
                  <a:cubicBezTo>
                    <a:pt x="53340" y="67310"/>
                    <a:pt x="64770" y="55880"/>
                    <a:pt x="6477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 269">
              <a:extLst>
                <a:ext uri="{FF2B5EF4-FFF2-40B4-BE49-F238E27FC236}">
                  <a16:creationId xmlns:a16="http://schemas.microsoft.com/office/drawing/2014/main" id="{19A24786-DE06-8106-E538-EC07EAF653F4}"/>
                </a:ext>
              </a:extLst>
            </p:cNvPr>
            <p:cNvSpPr/>
            <p:nvPr/>
          </p:nvSpPr>
          <p:spPr>
            <a:xfrm>
              <a:off x="5803900" y="6607809"/>
              <a:ext cx="67309" cy="80009"/>
            </a:xfrm>
            <a:custGeom>
              <a:avLst/>
              <a:gdLst>
                <a:gd name="connsiteX0" fmla="*/ 54610 w 67309"/>
                <a:gd name="connsiteY0" fmla="*/ 78740 h 80009"/>
                <a:gd name="connsiteX1" fmla="*/ 54610 w 67309"/>
                <a:gd name="connsiteY1" fmla="*/ 68580 h 80009"/>
                <a:gd name="connsiteX2" fmla="*/ 54610 w 67309"/>
                <a:gd name="connsiteY2" fmla="*/ 62230 h 80009"/>
                <a:gd name="connsiteX3" fmla="*/ 54610 w 67309"/>
                <a:gd name="connsiteY3" fmla="*/ 62230 h 80009"/>
                <a:gd name="connsiteX4" fmla="*/ 26670 w 67309"/>
                <a:gd name="connsiteY4" fmla="*/ 80010 h 80009"/>
                <a:gd name="connsiteX5" fmla="*/ 0 w 67309"/>
                <a:gd name="connsiteY5" fmla="*/ 49530 h 80009"/>
                <a:gd name="connsiteX6" fmla="*/ 0 w 67309"/>
                <a:gd name="connsiteY6" fmla="*/ 1270 h 80009"/>
                <a:gd name="connsiteX7" fmla="*/ 13970 w 67309"/>
                <a:gd name="connsiteY7" fmla="*/ 1270 h 80009"/>
                <a:gd name="connsiteX8" fmla="*/ 13970 w 67309"/>
                <a:gd name="connsiteY8" fmla="*/ 45720 h 80009"/>
                <a:gd name="connsiteX9" fmla="*/ 27940 w 67309"/>
                <a:gd name="connsiteY9" fmla="*/ 66040 h 80009"/>
                <a:gd name="connsiteX10" fmla="*/ 53340 w 67309"/>
                <a:gd name="connsiteY10" fmla="*/ 38100 h 80009"/>
                <a:gd name="connsiteX11" fmla="*/ 53340 w 67309"/>
                <a:gd name="connsiteY11" fmla="*/ 0 h 80009"/>
                <a:gd name="connsiteX12" fmla="*/ 67310 w 67309"/>
                <a:gd name="connsiteY12" fmla="*/ 0 h 80009"/>
                <a:gd name="connsiteX13" fmla="*/ 67310 w 67309"/>
                <a:gd name="connsiteY13" fmla="*/ 76200 h 80009"/>
                <a:gd name="connsiteX14" fmla="*/ 54610 w 67309"/>
                <a:gd name="connsiteY14" fmla="*/ 76200 h 8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09" h="80009">
                  <a:moveTo>
                    <a:pt x="54610" y="78740"/>
                  </a:moveTo>
                  <a:lnTo>
                    <a:pt x="54610" y="68580"/>
                  </a:lnTo>
                  <a:cubicBezTo>
                    <a:pt x="54610" y="64770"/>
                    <a:pt x="54610" y="63500"/>
                    <a:pt x="54610" y="62230"/>
                  </a:cubicBezTo>
                  <a:lnTo>
                    <a:pt x="54610" y="62230"/>
                  </a:lnTo>
                  <a:cubicBezTo>
                    <a:pt x="52070" y="68580"/>
                    <a:pt x="41910" y="80010"/>
                    <a:pt x="26670" y="80010"/>
                  </a:cubicBezTo>
                  <a:cubicBezTo>
                    <a:pt x="11430" y="80010"/>
                    <a:pt x="0" y="68580"/>
                    <a:pt x="0" y="49530"/>
                  </a:cubicBezTo>
                  <a:lnTo>
                    <a:pt x="0" y="1270"/>
                  </a:lnTo>
                  <a:lnTo>
                    <a:pt x="13970" y="1270"/>
                  </a:lnTo>
                  <a:lnTo>
                    <a:pt x="13970" y="45720"/>
                  </a:lnTo>
                  <a:cubicBezTo>
                    <a:pt x="13970" y="55880"/>
                    <a:pt x="15240" y="66040"/>
                    <a:pt x="27940" y="66040"/>
                  </a:cubicBezTo>
                  <a:cubicBezTo>
                    <a:pt x="40640" y="66040"/>
                    <a:pt x="53340" y="54610"/>
                    <a:pt x="53340" y="38100"/>
                  </a:cubicBezTo>
                  <a:lnTo>
                    <a:pt x="53340" y="0"/>
                  </a:lnTo>
                  <a:lnTo>
                    <a:pt x="67310" y="0"/>
                  </a:lnTo>
                  <a:lnTo>
                    <a:pt x="67310" y="76200"/>
                  </a:lnTo>
                  <a:lnTo>
                    <a:pt x="54610" y="762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 270">
              <a:extLst>
                <a:ext uri="{FF2B5EF4-FFF2-40B4-BE49-F238E27FC236}">
                  <a16:creationId xmlns:a16="http://schemas.microsoft.com/office/drawing/2014/main" id="{78F526B9-17D8-E922-7086-BBAC5207D56D}"/>
                </a:ext>
              </a:extLst>
            </p:cNvPr>
            <p:cNvSpPr/>
            <p:nvPr/>
          </p:nvSpPr>
          <p:spPr>
            <a:xfrm>
              <a:off x="5941059" y="6609080"/>
              <a:ext cx="115570" cy="78739"/>
            </a:xfrm>
            <a:custGeom>
              <a:avLst/>
              <a:gdLst>
                <a:gd name="connsiteX0" fmla="*/ 11430 w 115570"/>
                <a:gd name="connsiteY0" fmla="*/ 1270 h 78739"/>
                <a:gd name="connsiteX1" fmla="*/ 11430 w 115570"/>
                <a:gd name="connsiteY1" fmla="*/ 11430 h 78739"/>
                <a:gd name="connsiteX2" fmla="*/ 11430 w 115570"/>
                <a:gd name="connsiteY2" fmla="*/ 17780 h 78739"/>
                <a:gd name="connsiteX3" fmla="*/ 11430 w 115570"/>
                <a:gd name="connsiteY3" fmla="*/ 17780 h 78739"/>
                <a:gd name="connsiteX4" fmla="*/ 39370 w 115570"/>
                <a:gd name="connsiteY4" fmla="*/ 0 h 78739"/>
                <a:gd name="connsiteX5" fmla="*/ 62230 w 115570"/>
                <a:gd name="connsiteY5" fmla="*/ 17780 h 78739"/>
                <a:gd name="connsiteX6" fmla="*/ 62230 w 115570"/>
                <a:gd name="connsiteY6" fmla="*/ 17780 h 78739"/>
                <a:gd name="connsiteX7" fmla="*/ 88900 w 115570"/>
                <a:gd name="connsiteY7" fmla="*/ 0 h 78739"/>
                <a:gd name="connsiteX8" fmla="*/ 115570 w 115570"/>
                <a:gd name="connsiteY8" fmla="*/ 30480 h 78739"/>
                <a:gd name="connsiteX9" fmla="*/ 115570 w 115570"/>
                <a:gd name="connsiteY9" fmla="*/ 78739 h 78739"/>
                <a:gd name="connsiteX10" fmla="*/ 101600 w 115570"/>
                <a:gd name="connsiteY10" fmla="*/ 78739 h 78739"/>
                <a:gd name="connsiteX11" fmla="*/ 101600 w 115570"/>
                <a:gd name="connsiteY11" fmla="*/ 33020 h 78739"/>
                <a:gd name="connsiteX12" fmla="*/ 87630 w 115570"/>
                <a:gd name="connsiteY12" fmla="*/ 12700 h 78739"/>
                <a:gd name="connsiteX13" fmla="*/ 64770 w 115570"/>
                <a:gd name="connsiteY13" fmla="*/ 41910 h 78739"/>
                <a:gd name="connsiteX14" fmla="*/ 64770 w 115570"/>
                <a:gd name="connsiteY14" fmla="*/ 77470 h 78739"/>
                <a:gd name="connsiteX15" fmla="*/ 50800 w 115570"/>
                <a:gd name="connsiteY15" fmla="*/ 77470 h 78739"/>
                <a:gd name="connsiteX16" fmla="*/ 50800 w 115570"/>
                <a:gd name="connsiteY16" fmla="*/ 31750 h 78739"/>
                <a:gd name="connsiteX17" fmla="*/ 36830 w 115570"/>
                <a:gd name="connsiteY17" fmla="*/ 12700 h 78739"/>
                <a:gd name="connsiteX18" fmla="*/ 13970 w 115570"/>
                <a:gd name="connsiteY18" fmla="*/ 41910 h 78739"/>
                <a:gd name="connsiteX19" fmla="*/ 13970 w 115570"/>
                <a:gd name="connsiteY19" fmla="*/ 77470 h 78739"/>
                <a:gd name="connsiteX20" fmla="*/ 0 w 115570"/>
                <a:gd name="connsiteY20" fmla="*/ 77470 h 78739"/>
                <a:gd name="connsiteX21" fmla="*/ 0 w 115570"/>
                <a:gd name="connsiteY21" fmla="*/ 1270 h 78739"/>
                <a:gd name="connsiteX22" fmla="*/ 12700 w 115570"/>
                <a:gd name="connsiteY22" fmla="*/ 127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5570" h="78739">
                  <a:moveTo>
                    <a:pt x="11430" y="1270"/>
                  </a:moveTo>
                  <a:lnTo>
                    <a:pt x="11430" y="11430"/>
                  </a:lnTo>
                  <a:cubicBezTo>
                    <a:pt x="11430" y="15239"/>
                    <a:pt x="11430" y="16510"/>
                    <a:pt x="11430" y="17780"/>
                  </a:cubicBezTo>
                  <a:lnTo>
                    <a:pt x="11430" y="17780"/>
                  </a:lnTo>
                  <a:cubicBezTo>
                    <a:pt x="15240" y="7620"/>
                    <a:pt x="26670" y="0"/>
                    <a:pt x="39370" y="0"/>
                  </a:cubicBezTo>
                  <a:cubicBezTo>
                    <a:pt x="52070" y="0"/>
                    <a:pt x="59690" y="6350"/>
                    <a:pt x="62230" y="17780"/>
                  </a:cubicBezTo>
                  <a:lnTo>
                    <a:pt x="62230" y="17780"/>
                  </a:lnTo>
                  <a:cubicBezTo>
                    <a:pt x="67310" y="8889"/>
                    <a:pt x="77470" y="0"/>
                    <a:pt x="88900" y="0"/>
                  </a:cubicBezTo>
                  <a:cubicBezTo>
                    <a:pt x="107950" y="0"/>
                    <a:pt x="115570" y="11430"/>
                    <a:pt x="115570" y="30480"/>
                  </a:cubicBezTo>
                  <a:lnTo>
                    <a:pt x="115570" y="78739"/>
                  </a:lnTo>
                  <a:lnTo>
                    <a:pt x="101600" y="78739"/>
                  </a:lnTo>
                  <a:lnTo>
                    <a:pt x="101600" y="33020"/>
                  </a:lnTo>
                  <a:cubicBezTo>
                    <a:pt x="101600" y="21589"/>
                    <a:pt x="99060" y="12700"/>
                    <a:pt x="87630" y="12700"/>
                  </a:cubicBezTo>
                  <a:cubicBezTo>
                    <a:pt x="76200" y="12700"/>
                    <a:pt x="64770" y="27939"/>
                    <a:pt x="64770" y="41910"/>
                  </a:cubicBezTo>
                  <a:lnTo>
                    <a:pt x="64770" y="77470"/>
                  </a:lnTo>
                  <a:lnTo>
                    <a:pt x="50800" y="77470"/>
                  </a:lnTo>
                  <a:lnTo>
                    <a:pt x="50800" y="31750"/>
                  </a:lnTo>
                  <a:cubicBezTo>
                    <a:pt x="50800" y="21589"/>
                    <a:pt x="48260" y="12700"/>
                    <a:pt x="36830" y="12700"/>
                  </a:cubicBezTo>
                  <a:cubicBezTo>
                    <a:pt x="25400" y="12700"/>
                    <a:pt x="13970" y="27939"/>
                    <a:pt x="13970" y="41910"/>
                  </a:cubicBezTo>
                  <a:lnTo>
                    <a:pt x="13970" y="77470"/>
                  </a:lnTo>
                  <a:lnTo>
                    <a:pt x="0" y="77470"/>
                  </a:lnTo>
                  <a:lnTo>
                    <a:pt x="0" y="1270"/>
                  </a:lnTo>
                  <a:lnTo>
                    <a:pt x="1270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 271">
              <a:extLst>
                <a:ext uri="{FF2B5EF4-FFF2-40B4-BE49-F238E27FC236}">
                  <a16:creationId xmlns:a16="http://schemas.microsoft.com/office/drawing/2014/main" id="{9E9452C2-09DF-D1FC-B443-F98FC8769F0D}"/>
                </a:ext>
              </a:extLst>
            </p:cNvPr>
            <p:cNvSpPr/>
            <p:nvPr/>
          </p:nvSpPr>
          <p:spPr>
            <a:xfrm>
              <a:off x="6079490" y="6607809"/>
              <a:ext cx="67309" cy="80009"/>
            </a:xfrm>
            <a:custGeom>
              <a:avLst/>
              <a:gdLst>
                <a:gd name="connsiteX0" fmla="*/ 54610 w 67309"/>
                <a:gd name="connsiteY0" fmla="*/ 78740 h 80009"/>
                <a:gd name="connsiteX1" fmla="*/ 54610 w 67309"/>
                <a:gd name="connsiteY1" fmla="*/ 68580 h 80009"/>
                <a:gd name="connsiteX2" fmla="*/ 54610 w 67309"/>
                <a:gd name="connsiteY2" fmla="*/ 62230 h 80009"/>
                <a:gd name="connsiteX3" fmla="*/ 54610 w 67309"/>
                <a:gd name="connsiteY3" fmla="*/ 62230 h 80009"/>
                <a:gd name="connsiteX4" fmla="*/ 26670 w 67309"/>
                <a:gd name="connsiteY4" fmla="*/ 80010 h 80009"/>
                <a:gd name="connsiteX5" fmla="*/ 0 w 67309"/>
                <a:gd name="connsiteY5" fmla="*/ 49530 h 80009"/>
                <a:gd name="connsiteX6" fmla="*/ 0 w 67309"/>
                <a:gd name="connsiteY6" fmla="*/ 1270 h 80009"/>
                <a:gd name="connsiteX7" fmla="*/ 13970 w 67309"/>
                <a:gd name="connsiteY7" fmla="*/ 1270 h 80009"/>
                <a:gd name="connsiteX8" fmla="*/ 13970 w 67309"/>
                <a:gd name="connsiteY8" fmla="*/ 45720 h 80009"/>
                <a:gd name="connsiteX9" fmla="*/ 27940 w 67309"/>
                <a:gd name="connsiteY9" fmla="*/ 66040 h 80009"/>
                <a:gd name="connsiteX10" fmla="*/ 53340 w 67309"/>
                <a:gd name="connsiteY10" fmla="*/ 38100 h 80009"/>
                <a:gd name="connsiteX11" fmla="*/ 53340 w 67309"/>
                <a:gd name="connsiteY11" fmla="*/ 0 h 80009"/>
                <a:gd name="connsiteX12" fmla="*/ 67310 w 67309"/>
                <a:gd name="connsiteY12" fmla="*/ 0 h 80009"/>
                <a:gd name="connsiteX13" fmla="*/ 67310 w 67309"/>
                <a:gd name="connsiteY13" fmla="*/ 76200 h 80009"/>
                <a:gd name="connsiteX14" fmla="*/ 54610 w 67309"/>
                <a:gd name="connsiteY14" fmla="*/ 76200 h 8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09" h="80009">
                  <a:moveTo>
                    <a:pt x="54610" y="78740"/>
                  </a:moveTo>
                  <a:lnTo>
                    <a:pt x="54610" y="68580"/>
                  </a:lnTo>
                  <a:cubicBezTo>
                    <a:pt x="54610" y="64770"/>
                    <a:pt x="54610" y="63500"/>
                    <a:pt x="54610" y="62230"/>
                  </a:cubicBezTo>
                  <a:lnTo>
                    <a:pt x="54610" y="62230"/>
                  </a:lnTo>
                  <a:cubicBezTo>
                    <a:pt x="52070" y="68580"/>
                    <a:pt x="41910" y="80010"/>
                    <a:pt x="26670" y="80010"/>
                  </a:cubicBezTo>
                  <a:cubicBezTo>
                    <a:pt x="11430" y="80010"/>
                    <a:pt x="0" y="68580"/>
                    <a:pt x="0" y="49530"/>
                  </a:cubicBezTo>
                  <a:lnTo>
                    <a:pt x="0" y="1270"/>
                  </a:lnTo>
                  <a:lnTo>
                    <a:pt x="13970" y="1270"/>
                  </a:lnTo>
                  <a:lnTo>
                    <a:pt x="13970" y="45720"/>
                  </a:lnTo>
                  <a:cubicBezTo>
                    <a:pt x="13970" y="55880"/>
                    <a:pt x="15240" y="66040"/>
                    <a:pt x="27940" y="66040"/>
                  </a:cubicBezTo>
                  <a:cubicBezTo>
                    <a:pt x="40640" y="66040"/>
                    <a:pt x="53340" y="54610"/>
                    <a:pt x="53340" y="38100"/>
                  </a:cubicBezTo>
                  <a:lnTo>
                    <a:pt x="53340" y="0"/>
                  </a:lnTo>
                  <a:lnTo>
                    <a:pt x="67310" y="0"/>
                  </a:lnTo>
                  <a:lnTo>
                    <a:pt x="67310" y="76200"/>
                  </a:lnTo>
                  <a:lnTo>
                    <a:pt x="54610" y="762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 272">
              <a:extLst>
                <a:ext uri="{FF2B5EF4-FFF2-40B4-BE49-F238E27FC236}">
                  <a16:creationId xmlns:a16="http://schemas.microsoft.com/office/drawing/2014/main" id="{841AE7AB-962B-6ED8-29D7-0DF151CC1145}"/>
                </a:ext>
              </a:extLst>
            </p:cNvPr>
            <p:cNvSpPr/>
            <p:nvPr/>
          </p:nvSpPr>
          <p:spPr>
            <a:xfrm>
              <a:off x="6167120" y="6607809"/>
              <a:ext cx="53339" cy="81280"/>
            </a:xfrm>
            <a:custGeom>
              <a:avLst/>
              <a:gdLst>
                <a:gd name="connsiteX0" fmla="*/ 24130 w 53339"/>
                <a:gd name="connsiteY0" fmla="*/ 45720 h 81280"/>
                <a:gd name="connsiteX1" fmla="*/ 1270 w 53339"/>
                <a:gd name="connsiteY1" fmla="*/ 21590 h 81280"/>
                <a:gd name="connsiteX2" fmla="*/ 27940 w 53339"/>
                <a:gd name="connsiteY2" fmla="*/ 0 h 81280"/>
                <a:gd name="connsiteX3" fmla="*/ 49530 w 53339"/>
                <a:gd name="connsiteY3" fmla="*/ 5080 h 81280"/>
                <a:gd name="connsiteX4" fmla="*/ 49530 w 53339"/>
                <a:gd name="connsiteY4" fmla="*/ 17780 h 81280"/>
                <a:gd name="connsiteX5" fmla="*/ 29210 w 53339"/>
                <a:gd name="connsiteY5" fmla="*/ 12700 h 81280"/>
                <a:gd name="connsiteX6" fmla="*/ 13970 w 53339"/>
                <a:gd name="connsiteY6" fmla="*/ 22860 h 81280"/>
                <a:gd name="connsiteX7" fmla="*/ 29210 w 53339"/>
                <a:gd name="connsiteY7" fmla="*/ 35560 h 81280"/>
                <a:gd name="connsiteX8" fmla="*/ 53340 w 53339"/>
                <a:gd name="connsiteY8" fmla="*/ 59690 h 81280"/>
                <a:gd name="connsiteX9" fmla="*/ 25400 w 53339"/>
                <a:gd name="connsiteY9" fmla="*/ 81280 h 81280"/>
                <a:gd name="connsiteX10" fmla="*/ 0 w 53339"/>
                <a:gd name="connsiteY10" fmla="*/ 76200 h 81280"/>
                <a:gd name="connsiteX11" fmla="*/ 0 w 53339"/>
                <a:gd name="connsiteY11" fmla="*/ 63500 h 81280"/>
                <a:gd name="connsiteX12" fmla="*/ 24130 w 53339"/>
                <a:gd name="connsiteY12" fmla="*/ 69850 h 81280"/>
                <a:gd name="connsiteX13" fmla="*/ 39370 w 53339"/>
                <a:gd name="connsiteY13" fmla="*/ 59690 h 81280"/>
                <a:gd name="connsiteX14" fmla="*/ 22860 w 53339"/>
                <a:gd name="connsiteY14" fmla="*/ 46990 h 8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39" h="81280">
                  <a:moveTo>
                    <a:pt x="24130" y="45720"/>
                  </a:moveTo>
                  <a:cubicBezTo>
                    <a:pt x="10160" y="41910"/>
                    <a:pt x="1270" y="35560"/>
                    <a:pt x="1270" y="21590"/>
                  </a:cubicBezTo>
                  <a:cubicBezTo>
                    <a:pt x="1270" y="7620"/>
                    <a:pt x="12700" y="0"/>
                    <a:pt x="27940" y="0"/>
                  </a:cubicBezTo>
                  <a:cubicBezTo>
                    <a:pt x="43180" y="0"/>
                    <a:pt x="44450" y="2540"/>
                    <a:pt x="49530" y="5080"/>
                  </a:cubicBezTo>
                  <a:lnTo>
                    <a:pt x="49530" y="17780"/>
                  </a:lnTo>
                  <a:cubicBezTo>
                    <a:pt x="44450" y="15240"/>
                    <a:pt x="36830" y="12700"/>
                    <a:pt x="29210" y="12700"/>
                  </a:cubicBezTo>
                  <a:cubicBezTo>
                    <a:pt x="21590" y="12700"/>
                    <a:pt x="13970" y="15240"/>
                    <a:pt x="13970" y="22860"/>
                  </a:cubicBezTo>
                  <a:cubicBezTo>
                    <a:pt x="13970" y="30480"/>
                    <a:pt x="19050" y="31750"/>
                    <a:pt x="29210" y="35560"/>
                  </a:cubicBezTo>
                  <a:cubicBezTo>
                    <a:pt x="45720" y="40640"/>
                    <a:pt x="53340" y="46990"/>
                    <a:pt x="53340" y="59690"/>
                  </a:cubicBezTo>
                  <a:cubicBezTo>
                    <a:pt x="53340" y="72390"/>
                    <a:pt x="41910" y="81280"/>
                    <a:pt x="25400" y="81280"/>
                  </a:cubicBezTo>
                  <a:cubicBezTo>
                    <a:pt x="8890" y="81280"/>
                    <a:pt x="6350" y="78740"/>
                    <a:pt x="0" y="76200"/>
                  </a:cubicBezTo>
                  <a:lnTo>
                    <a:pt x="0" y="63500"/>
                  </a:lnTo>
                  <a:cubicBezTo>
                    <a:pt x="7620" y="67310"/>
                    <a:pt x="17780" y="69850"/>
                    <a:pt x="24130" y="69850"/>
                  </a:cubicBezTo>
                  <a:cubicBezTo>
                    <a:pt x="30480" y="69850"/>
                    <a:pt x="39370" y="67310"/>
                    <a:pt x="39370" y="59690"/>
                  </a:cubicBezTo>
                  <a:cubicBezTo>
                    <a:pt x="39370" y="52070"/>
                    <a:pt x="34290" y="50800"/>
                    <a:pt x="2286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 273">
              <a:extLst>
                <a:ext uri="{FF2B5EF4-FFF2-40B4-BE49-F238E27FC236}">
                  <a16:creationId xmlns:a16="http://schemas.microsoft.com/office/drawing/2014/main" id="{EA41D7FC-285A-56AB-D9CE-F49BBEF7C068}"/>
                </a:ext>
              </a:extLst>
            </p:cNvPr>
            <p:cNvSpPr/>
            <p:nvPr/>
          </p:nvSpPr>
          <p:spPr>
            <a:xfrm>
              <a:off x="6231890" y="6587490"/>
              <a:ext cx="52069" cy="100329"/>
            </a:xfrm>
            <a:custGeom>
              <a:avLst/>
              <a:gdLst>
                <a:gd name="connsiteX0" fmla="*/ 12700 w 52069"/>
                <a:gd name="connsiteY0" fmla="*/ 22860 h 100329"/>
                <a:gd name="connsiteX1" fmla="*/ 12700 w 52069"/>
                <a:gd name="connsiteY1" fmla="*/ 0 h 100329"/>
                <a:gd name="connsiteX2" fmla="*/ 26670 w 52069"/>
                <a:gd name="connsiteY2" fmla="*/ 0 h 100329"/>
                <a:gd name="connsiteX3" fmla="*/ 26670 w 52069"/>
                <a:gd name="connsiteY3" fmla="*/ 22860 h 100329"/>
                <a:gd name="connsiteX4" fmla="*/ 49530 w 52069"/>
                <a:gd name="connsiteY4" fmla="*/ 22860 h 100329"/>
                <a:gd name="connsiteX5" fmla="*/ 49530 w 52069"/>
                <a:gd name="connsiteY5" fmla="*/ 34290 h 100329"/>
                <a:gd name="connsiteX6" fmla="*/ 26670 w 52069"/>
                <a:gd name="connsiteY6" fmla="*/ 34290 h 100329"/>
                <a:gd name="connsiteX7" fmla="*/ 26670 w 52069"/>
                <a:gd name="connsiteY7" fmla="*/ 73660 h 100329"/>
                <a:gd name="connsiteX8" fmla="*/ 38100 w 52069"/>
                <a:gd name="connsiteY8" fmla="*/ 87630 h 100329"/>
                <a:gd name="connsiteX9" fmla="*/ 52070 w 52069"/>
                <a:gd name="connsiteY9" fmla="*/ 83820 h 100329"/>
                <a:gd name="connsiteX10" fmla="*/ 52070 w 52069"/>
                <a:gd name="connsiteY10" fmla="*/ 96520 h 100329"/>
                <a:gd name="connsiteX11" fmla="*/ 35560 w 52069"/>
                <a:gd name="connsiteY11" fmla="*/ 100330 h 100329"/>
                <a:gd name="connsiteX12" fmla="*/ 12700 w 52069"/>
                <a:gd name="connsiteY12" fmla="*/ 77470 h 100329"/>
                <a:gd name="connsiteX13" fmla="*/ 12700 w 52069"/>
                <a:gd name="connsiteY13" fmla="*/ 34290 h 100329"/>
                <a:gd name="connsiteX14" fmla="*/ 0 w 52069"/>
                <a:gd name="connsiteY14" fmla="*/ 34290 h 100329"/>
                <a:gd name="connsiteX15" fmla="*/ 0 w 52069"/>
                <a:gd name="connsiteY15" fmla="*/ 22860 h 100329"/>
                <a:gd name="connsiteX16" fmla="*/ 12700 w 52069"/>
                <a:gd name="connsiteY16" fmla="*/ 22860 h 100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069" h="100329">
                  <a:moveTo>
                    <a:pt x="12700" y="22860"/>
                  </a:moveTo>
                  <a:lnTo>
                    <a:pt x="12700" y="0"/>
                  </a:lnTo>
                  <a:lnTo>
                    <a:pt x="26670" y="0"/>
                  </a:lnTo>
                  <a:lnTo>
                    <a:pt x="26670" y="22860"/>
                  </a:lnTo>
                  <a:lnTo>
                    <a:pt x="49530" y="22860"/>
                  </a:lnTo>
                  <a:lnTo>
                    <a:pt x="49530" y="34290"/>
                  </a:lnTo>
                  <a:lnTo>
                    <a:pt x="26670" y="34290"/>
                  </a:lnTo>
                  <a:lnTo>
                    <a:pt x="26670" y="73660"/>
                  </a:lnTo>
                  <a:cubicBezTo>
                    <a:pt x="26670" y="85090"/>
                    <a:pt x="31750" y="87630"/>
                    <a:pt x="38100" y="87630"/>
                  </a:cubicBezTo>
                  <a:cubicBezTo>
                    <a:pt x="44450" y="87630"/>
                    <a:pt x="48260" y="86360"/>
                    <a:pt x="52070" y="83820"/>
                  </a:cubicBezTo>
                  <a:lnTo>
                    <a:pt x="52070" y="96520"/>
                  </a:lnTo>
                  <a:cubicBezTo>
                    <a:pt x="48260" y="97790"/>
                    <a:pt x="41910" y="100330"/>
                    <a:pt x="35560" y="100330"/>
                  </a:cubicBezTo>
                  <a:cubicBezTo>
                    <a:pt x="24130" y="100330"/>
                    <a:pt x="12700" y="95250"/>
                    <a:pt x="12700" y="77470"/>
                  </a:cubicBezTo>
                  <a:lnTo>
                    <a:pt x="12700" y="34290"/>
                  </a:lnTo>
                  <a:lnTo>
                    <a:pt x="0" y="34290"/>
                  </a:lnTo>
                  <a:lnTo>
                    <a:pt x="0" y="22860"/>
                  </a:lnTo>
                  <a:lnTo>
                    <a:pt x="12700" y="228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 274">
              <a:extLst>
                <a:ext uri="{FF2B5EF4-FFF2-40B4-BE49-F238E27FC236}">
                  <a16:creationId xmlns:a16="http://schemas.microsoft.com/office/drawing/2014/main" id="{8A05976E-46D3-95A4-8A70-C216B8EF4299}"/>
                </a:ext>
              </a:extLst>
            </p:cNvPr>
            <p:cNvSpPr/>
            <p:nvPr/>
          </p:nvSpPr>
          <p:spPr>
            <a:xfrm>
              <a:off x="6338570" y="6607809"/>
              <a:ext cx="67309" cy="80009"/>
            </a:xfrm>
            <a:custGeom>
              <a:avLst/>
              <a:gdLst>
                <a:gd name="connsiteX0" fmla="*/ 54610 w 67309"/>
                <a:gd name="connsiteY0" fmla="*/ 78740 h 80009"/>
                <a:gd name="connsiteX1" fmla="*/ 54610 w 67309"/>
                <a:gd name="connsiteY1" fmla="*/ 68580 h 80009"/>
                <a:gd name="connsiteX2" fmla="*/ 54610 w 67309"/>
                <a:gd name="connsiteY2" fmla="*/ 62230 h 80009"/>
                <a:gd name="connsiteX3" fmla="*/ 54610 w 67309"/>
                <a:gd name="connsiteY3" fmla="*/ 62230 h 80009"/>
                <a:gd name="connsiteX4" fmla="*/ 26670 w 67309"/>
                <a:gd name="connsiteY4" fmla="*/ 80010 h 80009"/>
                <a:gd name="connsiteX5" fmla="*/ 0 w 67309"/>
                <a:gd name="connsiteY5" fmla="*/ 49530 h 80009"/>
                <a:gd name="connsiteX6" fmla="*/ 0 w 67309"/>
                <a:gd name="connsiteY6" fmla="*/ 1270 h 80009"/>
                <a:gd name="connsiteX7" fmla="*/ 13970 w 67309"/>
                <a:gd name="connsiteY7" fmla="*/ 1270 h 80009"/>
                <a:gd name="connsiteX8" fmla="*/ 13970 w 67309"/>
                <a:gd name="connsiteY8" fmla="*/ 45720 h 80009"/>
                <a:gd name="connsiteX9" fmla="*/ 27940 w 67309"/>
                <a:gd name="connsiteY9" fmla="*/ 66040 h 80009"/>
                <a:gd name="connsiteX10" fmla="*/ 53340 w 67309"/>
                <a:gd name="connsiteY10" fmla="*/ 38100 h 80009"/>
                <a:gd name="connsiteX11" fmla="*/ 53340 w 67309"/>
                <a:gd name="connsiteY11" fmla="*/ 0 h 80009"/>
                <a:gd name="connsiteX12" fmla="*/ 67310 w 67309"/>
                <a:gd name="connsiteY12" fmla="*/ 0 h 80009"/>
                <a:gd name="connsiteX13" fmla="*/ 67310 w 67309"/>
                <a:gd name="connsiteY13" fmla="*/ 76200 h 80009"/>
                <a:gd name="connsiteX14" fmla="*/ 54610 w 67309"/>
                <a:gd name="connsiteY14" fmla="*/ 76200 h 8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09" h="80009">
                  <a:moveTo>
                    <a:pt x="54610" y="78740"/>
                  </a:moveTo>
                  <a:lnTo>
                    <a:pt x="54610" y="68580"/>
                  </a:lnTo>
                  <a:cubicBezTo>
                    <a:pt x="54610" y="64770"/>
                    <a:pt x="54610" y="63500"/>
                    <a:pt x="54610" y="62230"/>
                  </a:cubicBezTo>
                  <a:lnTo>
                    <a:pt x="54610" y="62230"/>
                  </a:lnTo>
                  <a:cubicBezTo>
                    <a:pt x="52070" y="68580"/>
                    <a:pt x="41910" y="80010"/>
                    <a:pt x="26670" y="80010"/>
                  </a:cubicBezTo>
                  <a:cubicBezTo>
                    <a:pt x="11430" y="80010"/>
                    <a:pt x="0" y="68580"/>
                    <a:pt x="0" y="49530"/>
                  </a:cubicBezTo>
                  <a:lnTo>
                    <a:pt x="0" y="1270"/>
                  </a:lnTo>
                  <a:lnTo>
                    <a:pt x="13970" y="1270"/>
                  </a:lnTo>
                  <a:lnTo>
                    <a:pt x="13970" y="45720"/>
                  </a:lnTo>
                  <a:cubicBezTo>
                    <a:pt x="13970" y="55880"/>
                    <a:pt x="15240" y="66040"/>
                    <a:pt x="27940" y="66040"/>
                  </a:cubicBezTo>
                  <a:cubicBezTo>
                    <a:pt x="40640" y="66040"/>
                    <a:pt x="53340" y="54610"/>
                    <a:pt x="53340" y="38100"/>
                  </a:cubicBezTo>
                  <a:lnTo>
                    <a:pt x="53340" y="0"/>
                  </a:lnTo>
                  <a:lnTo>
                    <a:pt x="67310" y="0"/>
                  </a:lnTo>
                  <a:lnTo>
                    <a:pt x="67310" y="76200"/>
                  </a:lnTo>
                  <a:lnTo>
                    <a:pt x="54610" y="762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 275">
              <a:extLst>
                <a:ext uri="{FF2B5EF4-FFF2-40B4-BE49-F238E27FC236}">
                  <a16:creationId xmlns:a16="http://schemas.microsoft.com/office/drawing/2014/main" id="{0DFB4E7C-D583-3072-737E-4DC0C0614AED}"/>
                </a:ext>
              </a:extLst>
            </p:cNvPr>
            <p:cNvSpPr/>
            <p:nvPr/>
          </p:nvSpPr>
          <p:spPr>
            <a:xfrm>
              <a:off x="6426200" y="6607809"/>
              <a:ext cx="53340" cy="81280"/>
            </a:xfrm>
            <a:custGeom>
              <a:avLst/>
              <a:gdLst>
                <a:gd name="connsiteX0" fmla="*/ 24130 w 53340"/>
                <a:gd name="connsiteY0" fmla="*/ 45720 h 81280"/>
                <a:gd name="connsiteX1" fmla="*/ 1270 w 53340"/>
                <a:gd name="connsiteY1" fmla="*/ 21590 h 81280"/>
                <a:gd name="connsiteX2" fmla="*/ 27940 w 53340"/>
                <a:gd name="connsiteY2" fmla="*/ 0 h 81280"/>
                <a:gd name="connsiteX3" fmla="*/ 49530 w 53340"/>
                <a:gd name="connsiteY3" fmla="*/ 5080 h 81280"/>
                <a:gd name="connsiteX4" fmla="*/ 49530 w 53340"/>
                <a:gd name="connsiteY4" fmla="*/ 17780 h 81280"/>
                <a:gd name="connsiteX5" fmla="*/ 29210 w 53340"/>
                <a:gd name="connsiteY5" fmla="*/ 12700 h 81280"/>
                <a:gd name="connsiteX6" fmla="*/ 13970 w 53340"/>
                <a:gd name="connsiteY6" fmla="*/ 22860 h 81280"/>
                <a:gd name="connsiteX7" fmla="*/ 29210 w 53340"/>
                <a:gd name="connsiteY7" fmla="*/ 35560 h 81280"/>
                <a:gd name="connsiteX8" fmla="*/ 53340 w 53340"/>
                <a:gd name="connsiteY8" fmla="*/ 59690 h 81280"/>
                <a:gd name="connsiteX9" fmla="*/ 25400 w 53340"/>
                <a:gd name="connsiteY9" fmla="*/ 81280 h 81280"/>
                <a:gd name="connsiteX10" fmla="*/ 0 w 53340"/>
                <a:gd name="connsiteY10" fmla="*/ 76200 h 81280"/>
                <a:gd name="connsiteX11" fmla="*/ 0 w 53340"/>
                <a:gd name="connsiteY11" fmla="*/ 63500 h 81280"/>
                <a:gd name="connsiteX12" fmla="*/ 24130 w 53340"/>
                <a:gd name="connsiteY12" fmla="*/ 69850 h 81280"/>
                <a:gd name="connsiteX13" fmla="*/ 39370 w 53340"/>
                <a:gd name="connsiteY13" fmla="*/ 59690 h 81280"/>
                <a:gd name="connsiteX14" fmla="*/ 22860 w 53340"/>
                <a:gd name="connsiteY14" fmla="*/ 46990 h 8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40" h="81280">
                  <a:moveTo>
                    <a:pt x="24130" y="45720"/>
                  </a:moveTo>
                  <a:cubicBezTo>
                    <a:pt x="10160" y="41910"/>
                    <a:pt x="1270" y="35560"/>
                    <a:pt x="1270" y="21590"/>
                  </a:cubicBezTo>
                  <a:cubicBezTo>
                    <a:pt x="1270" y="7620"/>
                    <a:pt x="12700" y="0"/>
                    <a:pt x="27940" y="0"/>
                  </a:cubicBezTo>
                  <a:cubicBezTo>
                    <a:pt x="43180" y="0"/>
                    <a:pt x="44450" y="2540"/>
                    <a:pt x="49530" y="5080"/>
                  </a:cubicBezTo>
                  <a:lnTo>
                    <a:pt x="49530" y="17780"/>
                  </a:lnTo>
                  <a:cubicBezTo>
                    <a:pt x="44450" y="15240"/>
                    <a:pt x="36830" y="12700"/>
                    <a:pt x="29210" y="12700"/>
                  </a:cubicBezTo>
                  <a:cubicBezTo>
                    <a:pt x="21590" y="12700"/>
                    <a:pt x="13970" y="15240"/>
                    <a:pt x="13970" y="22860"/>
                  </a:cubicBezTo>
                  <a:cubicBezTo>
                    <a:pt x="13970" y="30480"/>
                    <a:pt x="19050" y="31750"/>
                    <a:pt x="29210" y="35560"/>
                  </a:cubicBezTo>
                  <a:cubicBezTo>
                    <a:pt x="45720" y="40640"/>
                    <a:pt x="53340" y="46990"/>
                    <a:pt x="53340" y="59690"/>
                  </a:cubicBezTo>
                  <a:cubicBezTo>
                    <a:pt x="53340" y="72390"/>
                    <a:pt x="41910" y="81280"/>
                    <a:pt x="25400" y="81280"/>
                  </a:cubicBezTo>
                  <a:cubicBezTo>
                    <a:pt x="8890" y="81280"/>
                    <a:pt x="6350" y="78740"/>
                    <a:pt x="0" y="76200"/>
                  </a:cubicBezTo>
                  <a:lnTo>
                    <a:pt x="0" y="63500"/>
                  </a:lnTo>
                  <a:cubicBezTo>
                    <a:pt x="7620" y="67310"/>
                    <a:pt x="17780" y="69850"/>
                    <a:pt x="24130" y="69850"/>
                  </a:cubicBezTo>
                  <a:cubicBezTo>
                    <a:pt x="30480" y="69850"/>
                    <a:pt x="39370" y="67310"/>
                    <a:pt x="39370" y="59690"/>
                  </a:cubicBezTo>
                  <a:cubicBezTo>
                    <a:pt x="39370" y="52070"/>
                    <a:pt x="34290" y="50800"/>
                    <a:pt x="2286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 276">
              <a:extLst>
                <a:ext uri="{FF2B5EF4-FFF2-40B4-BE49-F238E27FC236}">
                  <a16:creationId xmlns:a16="http://schemas.microsoft.com/office/drawing/2014/main" id="{11F9B034-F218-B774-5031-9A9DCD29B76B}"/>
                </a:ext>
              </a:extLst>
            </p:cNvPr>
            <p:cNvSpPr/>
            <p:nvPr/>
          </p:nvSpPr>
          <p:spPr>
            <a:xfrm>
              <a:off x="6494779" y="6609080"/>
              <a:ext cx="71120" cy="78739"/>
            </a:xfrm>
            <a:custGeom>
              <a:avLst/>
              <a:gdLst>
                <a:gd name="connsiteX0" fmla="*/ 71120 w 71120"/>
                <a:gd name="connsiteY0" fmla="*/ 35560 h 78739"/>
                <a:gd name="connsiteX1" fmla="*/ 71120 w 71120"/>
                <a:gd name="connsiteY1" fmla="*/ 43180 h 78739"/>
                <a:gd name="connsiteX2" fmla="*/ 13970 w 71120"/>
                <a:gd name="connsiteY2" fmla="*/ 43180 h 78739"/>
                <a:gd name="connsiteX3" fmla="*/ 40640 w 71120"/>
                <a:gd name="connsiteY3" fmla="*/ 67310 h 78739"/>
                <a:gd name="connsiteX4" fmla="*/ 68580 w 71120"/>
                <a:gd name="connsiteY4" fmla="*/ 59689 h 78739"/>
                <a:gd name="connsiteX5" fmla="*/ 68580 w 71120"/>
                <a:gd name="connsiteY5" fmla="*/ 72389 h 78739"/>
                <a:gd name="connsiteX6" fmla="*/ 40640 w 71120"/>
                <a:gd name="connsiteY6" fmla="*/ 78739 h 78739"/>
                <a:gd name="connsiteX7" fmla="*/ 0 w 71120"/>
                <a:gd name="connsiteY7" fmla="*/ 39370 h 78739"/>
                <a:gd name="connsiteX8" fmla="*/ 36830 w 71120"/>
                <a:gd name="connsiteY8" fmla="*/ 0 h 78739"/>
                <a:gd name="connsiteX9" fmla="*/ 71120 w 71120"/>
                <a:gd name="connsiteY9" fmla="*/ 35560 h 78739"/>
                <a:gd name="connsiteX10" fmla="*/ 36830 w 71120"/>
                <a:gd name="connsiteY10" fmla="*/ 11430 h 78739"/>
                <a:gd name="connsiteX11" fmla="*/ 13970 w 71120"/>
                <a:gd name="connsiteY11" fmla="*/ 33020 h 78739"/>
                <a:gd name="connsiteX12" fmla="*/ 57150 w 71120"/>
                <a:gd name="connsiteY12" fmla="*/ 33020 h 78739"/>
                <a:gd name="connsiteX13" fmla="*/ 36830 w 71120"/>
                <a:gd name="connsiteY13" fmla="*/ 1143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120" h="78739">
                  <a:moveTo>
                    <a:pt x="71120" y="35560"/>
                  </a:moveTo>
                  <a:cubicBezTo>
                    <a:pt x="71120" y="38100"/>
                    <a:pt x="71120" y="41910"/>
                    <a:pt x="71120" y="43180"/>
                  </a:cubicBezTo>
                  <a:lnTo>
                    <a:pt x="13970" y="43180"/>
                  </a:lnTo>
                  <a:cubicBezTo>
                    <a:pt x="13970" y="58420"/>
                    <a:pt x="24130" y="67310"/>
                    <a:pt x="40640" y="67310"/>
                  </a:cubicBezTo>
                  <a:cubicBezTo>
                    <a:pt x="57150" y="67310"/>
                    <a:pt x="62230" y="64770"/>
                    <a:pt x="68580" y="59689"/>
                  </a:cubicBezTo>
                  <a:lnTo>
                    <a:pt x="68580" y="72389"/>
                  </a:lnTo>
                  <a:cubicBezTo>
                    <a:pt x="62230" y="76200"/>
                    <a:pt x="52070" y="78739"/>
                    <a:pt x="40640" y="78739"/>
                  </a:cubicBezTo>
                  <a:cubicBezTo>
                    <a:pt x="16510" y="78739"/>
                    <a:pt x="0" y="62230"/>
                    <a:pt x="0" y="39370"/>
                  </a:cubicBezTo>
                  <a:cubicBezTo>
                    <a:pt x="0" y="16510"/>
                    <a:pt x="16510" y="0"/>
                    <a:pt x="36830" y="0"/>
                  </a:cubicBezTo>
                  <a:cubicBezTo>
                    <a:pt x="57150" y="0"/>
                    <a:pt x="71120" y="16510"/>
                    <a:pt x="71120" y="35560"/>
                  </a:cubicBezTo>
                  <a:close/>
                  <a:moveTo>
                    <a:pt x="36830" y="11430"/>
                  </a:moveTo>
                  <a:cubicBezTo>
                    <a:pt x="24130" y="11430"/>
                    <a:pt x="15240" y="21589"/>
                    <a:pt x="13970" y="33020"/>
                  </a:cubicBezTo>
                  <a:lnTo>
                    <a:pt x="57150" y="33020"/>
                  </a:lnTo>
                  <a:cubicBezTo>
                    <a:pt x="57150" y="21589"/>
                    <a:pt x="49530" y="11430"/>
                    <a:pt x="3683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 277">
              <a:extLst>
                <a:ext uri="{FF2B5EF4-FFF2-40B4-BE49-F238E27FC236}">
                  <a16:creationId xmlns:a16="http://schemas.microsoft.com/office/drawing/2014/main" id="{E6B4BD43-E37A-A097-D3A0-1B8853FD5F97}"/>
                </a:ext>
              </a:extLst>
            </p:cNvPr>
            <p:cNvSpPr/>
            <p:nvPr/>
          </p:nvSpPr>
          <p:spPr>
            <a:xfrm>
              <a:off x="6615430" y="6587490"/>
              <a:ext cx="52069" cy="100329"/>
            </a:xfrm>
            <a:custGeom>
              <a:avLst/>
              <a:gdLst>
                <a:gd name="connsiteX0" fmla="*/ 12700 w 52069"/>
                <a:gd name="connsiteY0" fmla="*/ 22860 h 100329"/>
                <a:gd name="connsiteX1" fmla="*/ 12700 w 52069"/>
                <a:gd name="connsiteY1" fmla="*/ 0 h 100329"/>
                <a:gd name="connsiteX2" fmla="*/ 26670 w 52069"/>
                <a:gd name="connsiteY2" fmla="*/ 0 h 100329"/>
                <a:gd name="connsiteX3" fmla="*/ 26670 w 52069"/>
                <a:gd name="connsiteY3" fmla="*/ 22860 h 100329"/>
                <a:gd name="connsiteX4" fmla="*/ 49530 w 52069"/>
                <a:gd name="connsiteY4" fmla="*/ 22860 h 100329"/>
                <a:gd name="connsiteX5" fmla="*/ 49530 w 52069"/>
                <a:gd name="connsiteY5" fmla="*/ 34290 h 100329"/>
                <a:gd name="connsiteX6" fmla="*/ 26670 w 52069"/>
                <a:gd name="connsiteY6" fmla="*/ 34290 h 100329"/>
                <a:gd name="connsiteX7" fmla="*/ 26670 w 52069"/>
                <a:gd name="connsiteY7" fmla="*/ 73660 h 100329"/>
                <a:gd name="connsiteX8" fmla="*/ 38100 w 52069"/>
                <a:gd name="connsiteY8" fmla="*/ 87630 h 100329"/>
                <a:gd name="connsiteX9" fmla="*/ 52070 w 52069"/>
                <a:gd name="connsiteY9" fmla="*/ 83820 h 100329"/>
                <a:gd name="connsiteX10" fmla="*/ 52070 w 52069"/>
                <a:gd name="connsiteY10" fmla="*/ 96520 h 100329"/>
                <a:gd name="connsiteX11" fmla="*/ 35560 w 52069"/>
                <a:gd name="connsiteY11" fmla="*/ 100330 h 100329"/>
                <a:gd name="connsiteX12" fmla="*/ 12700 w 52069"/>
                <a:gd name="connsiteY12" fmla="*/ 77470 h 100329"/>
                <a:gd name="connsiteX13" fmla="*/ 12700 w 52069"/>
                <a:gd name="connsiteY13" fmla="*/ 34290 h 100329"/>
                <a:gd name="connsiteX14" fmla="*/ 0 w 52069"/>
                <a:gd name="connsiteY14" fmla="*/ 34290 h 100329"/>
                <a:gd name="connsiteX15" fmla="*/ 0 w 52069"/>
                <a:gd name="connsiteY15" fmla="*/ 22860 h 100329"/>
                <a:gd name="connsiteX16" fmla="*/ 12700 w 52069"/>
                <a:gd name="connsiteY16" fmla="*/ 22860 h 100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069" h="100329">
                  <a:moveTo>
                    <a:pt x="12700" y="22860"/>
                  </a:moveTo>
                  <a:lnTo>
                    <a:pt x="12700" y="0"/>
                  </a:lnTo>
                  <a:lnTo>
                    <a:pt x="26670" y="0"/>
                  </a:lnTo>
                  <a:lnTo>
                    <a:pt x="26670" y="22860"/>
                  </a:lnTo>
                  <a:lnTo>
                    <a:pt x="49530" y="22860"/>
                  </a:lnTo>
                  <a:lnTo>
                    <a:pt x="49530" y="34290"/>
                  </a:lnTo>
                  <a:lnTo>
                    <a:pt x="26670" y="34290"/>
                  </a:lnTo>
                  <a:lnTo>
                    <a:pt x="26670" y="73660"/>
                  </a:lnTo>
                  <a:cubicBezTo>
                    <a:pt x="26670" y="85090"/>
                    <a:pt x="31750" y="87630"/>
                    <a:pt x="38100" y="87630"/>
                  </a:cubicBezTo>
                  <a:cubicBezTo>
                    <a:pt x="44450" y="87630"/>
                    <a:pt x="48260" y="86360"/>
                    <a:pt x="52070" y="83820"/>
                  </a:cubicBezTo>
                  <a:lnTo>
                    <a:pt x="52070" y="96520"/>
                  </a:lnTo>
                  <a:cubicBezTo>
                    <a:pt x="48260" y="97790"/>
                    <a:pt x="41910" y="100330"/>
                    <a:pt x="35560" y="100330"/>
                  </a:cubicBezTo>
                  <a:cubicBezTo>
                    <a:pt x="24130" y="100330"/>
                    <a:pt x="12700" y="95250"/>
                    <a:pt x="12700" y="77470"/>
                  </a:cubicBezTo>
                  <a:lnTo>
                    <a:pt x="12700" y="34290"/>
                  </a:lnTo>
                  <a:lnTo>
                    <a:pt x="0" y="34290"/>
                  </a:lnTo>
                  <a:lnTo>
                    <a:pt x="0" y="22860"/>
                  </a:lnTo>
                  <a:lnTo>
                    <a:pt x="12700" y="228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 278">
              <a:extLst>
                <a:ext uri="{FF2B5EF4-FFF2-40B4-BE49-F238E27FC236}">
                  <a16:creationId xmlns:a16="http://schemas.microsoft.com/office/drawing/2014/main" id="{E1628DC9-024D-DC28-B683-BAA3A0FC48D5}"/>
                </a:ext>
              </a:extLst>
            </p:cNvPr>
            <p:cNvSpPr/>
            <p:nvPr/>
          </p:nvSpPr>
          <p:spPr>
            <a:xfrm>
              <a:off x="6684009" y="6577330"/>
              <a:ext cx="69850" cy="111759"/>
            </a:xfrm>
            <a:custGeom>
              <a:avLst/>
              <a:gdLst>
                <a:gd name="connsiteX0" fmla="*/ 0 w 69850"/>
                <a:gd name="connsiteY0" fmla="*/ 0 h 111759"/>
                <a:gd name="connsiteX1" fmla="*/ 13970 w 69850"/>
                <a:gd name="connsiteY1" fmla="*/ 0 h 111759"/>
                <a:gd name="connsiteX2" fmla="*/ 13970 w 69850"/>
                <a:gd name="connsiteY2" fmla="*/ 41910 h 111759"/>
                <a:gd name="connsiteX3" fmla="*/ 13970 w 69850"/>
                <a:gd name="connsiteY3" fmla="*/ 49530 h 111759"/>
                <a:gd name="connsiteX4" fmla="*/ 13970 w 69850"/>
                <a:gd name="connsiteY4" fmla="*/ 49530 h 111759"/>
                <a:gd name="connsiteX5" fmla="*/ 43180 w 69850"/>
                <a:gd name="connsiteY5" fmla="*/ 31750 h 111759"/>
                <a:gd name="connsiteX6" fmla="*/ 69850 w 69850"/>
                <a:gd name="connsiteY6" fmla="*/ 62230 h 111759"/>
                <a:gd name="connsiteX7" fmla="*/ 69850 w 69850"/>
                <a:gd name="connsiteY7" fmla="*/ 110489 h 111759"/>
                <a:gd name="connsiteX8" fmla="*/ 55880 w 69850"/>
                <a:gd name="connsiteY8" fmla="*/ 110489 h 111759"/>
                <a:gd name="connsiteX9" fmla="*/ 55880 w 69850"/>
                <a:gd name="connsiteY9" fmla="*/ 66039 h 111759"/>
                <a:gd name="connsiteX10" fmla="*/ 41910 w 69850"/>
                <a:gd name="connsiteY10" fmla="*/ 45720 h 111759"/>
                <a:gd name="connsiteX11" fmla="*/ 16510 w 69850"/>
                <a:gd name="connsiteY11" fmla="*/ 73660 h 111759"/>
                <a:gd name="connsiteX12" fmla="*/ 16510 w 69850"/>
                <a:gd name="connsiteY12" fmla="*/ 111760 h 111759"/>
                <a:gd name="connsiteX13" fmla="*/ 2540 w 69850"/>
                <a:gd name="connsiteY13" fmla="*/ 111760 h 111759"/>
                <a:gd name="connsiteX14" fmla="*/ 2540 w 69850"/>
                <a:gd name="connsiteY14" fmla="*/ 2539 h 11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9850" h="111759">
                  <a:moveTo>
                    <a:pt x="0" y="0"/>
                  </a:moveTo>
                  <a:lnTo>
                    <a:pt x="13970" y="0"/>
                  </a:lnTo>
                  <a:lnTo>
                    <a:pt x="13970" y="41910"/>
                  </a:lnTo>
                  <a:cubicBezTo>
                    <a:pt x="13970" y="45720"/>
                    <a:pt x="13970" y="48260"/>
                    <a:pt x="13970" y="49530"/>
                  </a:cubicBezTo>
                  <a:lnTo>
                    <a:pt x="13970" y="49530"/>
                  </a:lnTo>
                  <a:cubicBezTo>
                    <a:pt x="17780" y="43180"/>
                    <a:pt x="26670" y="31750"/>
                    <a:pt x="43180" y="31750"/>
                  </a:cubicBezTo>
                  <a:cubicBezTo>
                    <a:pt x="59690" y="31750"/>
                    <a:pt x="69850" y="43180"/>
                    <a:pt x="69850" y="62230"/>
                  </a:cubicBezTo>
                  <a:lnTo>
                    <a:pt x="69850" y="110489"/>
                  </a:lnTo>
                  <a:lnTo>
                    <a:pt x="55880" y="110489"/>
                  </a:lnTo>
                  <a:lnTo>
                    <a:pt x="55880" y="66039"/>
                  </a:lnTo>
                  <a:cubicBezTo>
                    <a:pt x="55880" y="55880"/>
                    <a:pt x="54610" y="45720"/>
                    <a:pt x="41910" y="45720"/>
                  </a:cubicBezTo>
                  <a:cubicBezTo>
                    <a:pt x="29210" y="45720"/>
                    <a:pt x="16510" y="57150"/>
                    <a:pt x="16510" y="73660"/>
                  </a:cubicBezTo>
                  <a:lnTo>
                    <a:pt x="16510" y="111760"/>
                  </a:lnTo>
                  <a:lnTo>
                    <a:pt x="2540" y="111760"/>
                  </a:lnTo>
                  <a:lnTo>
                    <a:pt x="2540" y="2539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 279">
              <a:extLst>
                <a:ext uri="{FF2B5EF4-FFF2-40B4-BE49-F238E27FC236}">
                  <a16:creationId xmlns:a16="http://schemas.microsoft.com/office/drawing/2014/main" id="{282FF680-92A8-1FCC-D856-F990E3F8F764}"/>
                </a:ext>
              </a:extLst>
            </p:cNvPr>
            <p:cNvSpPr/>
            <p:nvPr/>
          </p:nvSpPr>
          <p:spPr>
            <a:xfrm>
              <a:off x="6771640" y="6609080"/>
              <a:ext cx="71119" cy="78739"/>
            </a:xfrm>
            <a:custGeom>
              <a:avLst/>
              <a:gdLst>
                <a:gd name="connsiteX0" fmla="*/ 71120 w 71119"/>
                <a:gd name="connsiteY0" fmla="*/ 35560 h 78739"/>
                <a:gd name="connsiteX1" fmla="*/ 71120 w 71119"/>
                <a:gd name="connsiteY1" fmla="*/ 43180 h 78739"/>
                <a:gd name="connsiteX2" fmla="*/ 13970 w 71119"/>
                <a:gd name="connsiteY2" fmla="*/ 43180 h 78739"/>
                <a:gd name="connsiteX3" fmla="*/ 40640 w 71119"/>
                <a:gd name="connsiteY3" fmla="*/ 67310 h 78739"/>
                <a:gd name="connsiteX4" fmla="*/ 68580 w 71119"/>
                <a:gd name="connsiteY4" fmla="*/ 59689 h 78739"/>
                <a:gd name="connsiteX5" fmla="*/ 68580 w 71119"/>
                <a:gd name="connsiteY5" fmla="*/ 72389 h 78739"/>
                <a:gd name="connsiteX6" fmla="*/ 40640 w 71119"/>
                <a:gd name="connsiteY6" fmla="*/ 78739 h 78739"/>
                <a:gd name="connsiteX7" fmla="*/ 0 w 71119"/>
                <a:gd name="connsiteY7" fmla="*/ 39370 h 78739"/>
                <a:gd name="connsiteX8" fmla="*/ 36830 w 71119"/>
                <a:gd name="connsiteY8" fmla="*/ 0 h 78739"/>
                <a:gd name="connsiteX9" fmla="*/ 71120 w 71119"/>
                <a:gd name="connsiteY9" fmla="*/ 35560 h 78739"/>
                <a:gd name="connsiteX10" fmla="*/ 36830 w 71119"/>
                <a:gd name="connsiteY10" fmla="*/ 11430 h 78739"/>
                <a:gd name="connsiteX11" fmla="*/ 13970 w 71119"/>
                <a:gd name="connsiteY11" fmla="*/ 33020 h 78739"/>
                <a:gd name="connsiteX12" fmla="*/ 57150 w 71119"/>
                <a:gd name="connsiteY12" fmla="*/ 33020 h 78739"/>
                <a:gd name="connsiteX13" fmla="*/ 36830 w 71119"/>
                <a:gd name="connsiteY13" fmla="*/ 1143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119" h="78739">
                  <a:moveTo>
                    <a:pt x="71120" y="35560"/>
                  </a:moveTo>
                  <a:cubicBezTo>
                    <a:pt x="71120" y="38100"/>
                    <a:pt x="71120" y="41910"/>
                    <a:pt x="71120" y="43180"/>
                  </a:cubicBezTo>
                  <a:lnTo>
                    <a:pt x="13970" y="43180"/>
                  </a:lnTo>
                  <a:cubicBezTo>
                    <a:pt x="13970" y="58420"/>
                    <a:pt x="24130" y="67310"/>
                    <a:pt x="40640" y="67310"/>
                  </a:cubicBezTo>
                  <a:cubicBezTo>
                    <a:pt x="57150" y="67310"/>
                    <a:pt x="62230" y="64770"/>
                    <a:pt x="68580" y="59689"/>
                  </a:cubicBezTo>
                  <a:lnTo>
                    <a:pt x="68580" y="72389"/>
                  </a:lnTo>
                  <a:cubicBezTo>
                    <a:pt x="62230" y="76200"/>
                    <a:pt x="52070" y="78739"/>
                    <a:pt x="40640" y="78739"/>
                  </a:cubicBezTo>
                  <a:cubicBezTo>
                    <a:pt x="16510" y="78739"/>
                    <a:pt x="0" y="62230"/>
                    <a:pt x="0" y="39370"/>
                  </a:cubicBezTo>
                  <a:cubicBezTo>
                    <a:pt x="0" y="16510"/>
                    <a:pt x="16510" y="0"/>
                    <a:pt x="36830" y="0"/>
                  </a:cubicBezTo>
                  <a:cubicBezTo>
                    <a:pt x="57150" y="0"/>
                    <a:pt x="71120" y="16510"/>
                    <a:pt x="71120" y="35560"/>
                  </a:cubicBezTo>
                  <a:close/>
                  <a:moveTo>
                    <a:pt x="36830" y="11430"/>
                  </a:moveTo>
                  <a:cubicBezTo>
                    <a:pt x="24130" y="11430"/>
                    <a:pt x="15240" y="21589"/>
                    <a:pt x="13970" y="33020"/>
                  </a:cubicBezTo>
                  <a:lnTo>
                    <a:pt x="57150" y="33020"/>
                  </a:lnTo>
                  <a:cubicBezTo>
                    <a:pt x="57150" y="21589"/>
                    <a:pt x="49530" y="11430"/>
                    <a:pt x="3683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 280">
              <a:extLst>
                <a:ext uri="{FF2B5EF4-FFF2-40B4-BE49-F238E27FC236}">
                  <a16:creationId xmlns:a16="http://schemas.microsoft.com/office/drawing/2014/main" id="{2EA24271-F29D-B447-D058-B725C95F065C}"/>
                </a:ext>
              </a:extLst>
            </p:cNvPr>
            <p:cNvSpPr/>
            <p:nvPr/>
          </p:nvSpPr>
          <p:spPr>
            <a:xfrm>
              <a:off x="6897369" y="6609080"/>
              <a:ext cx="63500" cy="78739"/>
            </a:xfrm>
            <a:custGeom>
              <a:avLst/>
              <a:gdLst>
                <a:gd name="connsiteX0" fmla="*/ 5080 w 63500"/>
                <a:gd name="connsiteY0" fmla="*/ 5080 h 78739"/>
                <a:gd name="connsiteX1" fmla="*/ 31750 w 63500"/>
                <a:gd name="connsiteY1" fmla="*/ 0 h 78739"/>
                <a:gd name="connsiteX2" fmla="*/ 63500 w 63500"/>
                <a:gd name="connsiteY2" fmla="*/ 29210 h 78739"/>
                <a:gd name="connsiteX3" fmla="*/ 63500 w 63500"/>
                <a:gd name="connsiteY3" fmla="*/ 77470 h 78739"/>
                <a:gd name="connsiteX4" fmla="*/ 50800 w 63500"/>
                <a:gd name="connsiteY4" fmla="*/ 77470 h 78739"/>
                <a:gd name="connsiteX5" fmla="*/ 50800 w 63500"/>
                <a:gd name="connsiteY5" fmla="*/ 68580 h 78739"/>
                <a:gd name="connsiteX6" fmla="*/ 50800 w 63500"/>
                <a:gd name="connsiteY6" fmla="*/ 62230 h 78739"/>
                <a:gd name="connsiteX7" fmla="*/ 50800 w 63500"/>
                <a:gd name="connsiteY7" fmla="*/ 62230 h 78739"/>
                <a:gd name="connsiteX8" fmla="*/ 24130 w 63500"/>
                <a:gd name="connsiteY8" fmla="*/ 78739 h 78739"/>
                <a:gd name="connsiteX9" fmla="*/ 0 w 63500"/>
                <a:gd name="connsiteY9" fmla="*/ 55880 h 78739"/>
                <a:gd name="connsiteX10" fmla="*/ 49530 w 63500"/>
                <a:gd name="connsiteY10" fmla="*/ 33020 h 78739"/>
                <a:gd name="connsiteX11" fmla="*/ 49530 w 63500"/>
                <a:gd name="connsiteY11" fmla="*/ 29210 h 78739"/>
                <a:gd name="connsiteX12" fmla="*/ 29211 w 63500"/>
                <a:gd name="connsiteY12" fmla="*/ 11430 h 78739"/>
                <a:gd name="connsiteX13" fmla="*/ 3811 w 63500"/>
                <a:gd name="connsiteY13" fmla="*/ 17780 h 78739"/>
                <a:gd name="connsiteX14" fmla="*/ 3811 w 63500"/>
                <a:gd name="connsiteY14" fmla="*/ 5080 h 78739"/>
                <a:gd name="connsiteX15" fmla="*/ 49530 w 63500"/>
                <a:gd name="connsiteY15" fmla="*/ 43180 h 78739"/>
                <a:gd name="connsiteX16" fmla="*/ 13970 w 63500"/>
                <a:gd name="connsiteY16" fmla="*/ 55880 h 78739"/>
                <a:gd name="connsiteX17" fmla="*/ 26670 w 63500"/>
                <a:gd name="connsiteY17" fmla="*/ 67310 h 78739"/>
                <a:gd name="connsiteX18" fmla="*/ 49530 w 63500"/>
                <a:gd name="connsiteY18" fmla="*/ 4318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78739">
                  <a:moveTo>
                    <a:pt x="5080" y="5080"/>
                  </a:moveTo>
                  <a:cubicBezTo>
                    <a:pt x="8890" y="2539"/>
                    <a:pt x="19050" y="0"/>
                    <a:pt x="31750" y="0"/>
                  </a:cubicBezTo>
                  <a:cubicBezTo>
                    <a:pt x="53340" y="0"/>
                    <a:pt x="63500" y="10160"/>
                    <a:pt x="63500" y="29210"/>
                  </a:cubicBezTo>
                  <a:lnTo>
                    <a:pt x="63500" y="77470"/>
                  </a:lnTo>
                  <a:lnTo>
                    <a:pt x="50800" y="77470"/>
                  </a:lnTo>
                  <a:lnTo>
                    <a:pt x="50800" y="68580"/>
                  </a:lnTo>
                  <a:cubicBezTo>
                    <a:pt x="50800" y="64770"/>
                    <a:pt x="50800" y="62230"/>
                    <a:pt x="50800" y="62230"/>
                  </a:cubicBezTo>
                  <a:lnTo>
                    <a:pt x="50800" y="62230"/>
                  </a:lnTo>
                  <a:cubicBezTo>
                    <a:pt x="50800" y="64770"/>
                    <a:pt x="41911" y="78739"/>
                    <a:pt x="24130" y="78739"/>
                  </a:cubicBezTo>
                  <a:cubicBezTo>
                    <a:pt x="6350" y="78739"/>
                    <a:pt x="0" y="69850"/>
                    <a:pt x="0" y="55880"/>
                  </a:cubicBezTo>
                  <a:cubicBezTo>
                    <a:pt x="0" y="41910"/>
                    <a:pt x="17780" y="27939"/>
                    <a:pt x="49530" y="33020"/>
                  </a:cubicBezTo>
                  <a:lnTo>
                    <a:pt x="49530" y="29210"/>
                  </a:lnTo>
                  <a:cubicBezTo>
                    <a:pt x="49530" y="16510"/>
                    <a:pt x="41911" y="11430"/>
                    <a:pt x="29211" y="11430"/>
                  </a:cubicBezTo>
                  <a:cubicBezTo>
                    <a:pt x="16511" y="11430"/>
                    <a:pt x="8890" y="15239"/>
                    <a:pt x="3811" y="17780"/>
                  </a:cubicBezTo>
                  <a:lnTo>
                    <a:pt x="3811" y="5080"/>
                  </a:lnTo>
                  <a:close/>
                  <a:moveTo>
                    <a:pt x="49530" y="43180"/>
                  </a:moveTo>
                  <a:cubicBezTo>
                    <a:pt x="24130" y="39370"/>
                    <a:pt x="13970" y="45720"/>
                    <a:pt x="13970" y="55880"/>
                  </a:cubicBezTo>
                  <a:cubicBezTo>
                    <a:pt x="13970" y="66039"/>
                    <a:pt x="19050" y="67310"/>
                    <a:pt x="26670" y="67310"/>
                  </a:cubicBezTo>
                  <a:cubicBezTo>
                    <a:pt x="39370" y="67310"/>
                    <a:pt x="49530" y="54610"/>
                    <a:pt x="4953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85EA5331-095D-244D-E6E4-10F0E9C95317}"/>
                </a:ext>
              </a:extLst>
            </p:cNvPr>
            <p:cNvSpPr/>
            <p:nvPr/>
          </p:nvSpPr>
          <p:spPr>
            <a:xfrm>
              <a:off x="6986269" y="6576059"/>
              <a:ext cx="76200" cy="111759"/>
            </a:xfrm>
            <a:custGeom>
              <a:avLst/>
              <a:gdLst>
                <a:gd name="connsiteX0" fmla="*/ 0 w 76200"/>
                <a:gd name="connsiteY0" fmla="*/ 1270 h 111759"/>
                <a:gd name="connsiteX1" fmla="*/ 13970 w 76200"/>
                <a:gd name="connsiteY1" fmla="*/ 1270 h 111759"/>
                <a:gd name="connsiteX2" fmla="*/ 13970 w 76200"/>
                <a:gd name="connsiteY2" fmla="*/ 40640 h 111759"/>
                <a:gd name="connsiteX3" fmla="*/ 13970 w 76200"/>
                <a:gd name="connsiteY3" fmla="*/ 46990 h 111759"/>
                <a:gd name="connsiteX4" fmla="*/ 13970 w 76200"/>
                <a:gd name="connsiteY4" fmla="*/ 46990 h 111759"/>
                <a:gd name="connsiteX5" fmla="*/ 40640 w 76200"/>
                <a:gd name="connsiteY5" fmla="*/ 33020 h 111759"/>
                <a:gd name="connsiteX6" fmla="*/ 76200 w 76200"/>
                <a:gd name="connsiteY6" fmla="*/ 72390 h 111759"/>
                <a:gd name="connsiteX7" fmla="*/ 40640 w 76200"/>
                <a:gd name="connsiteY7" fmla="*/ 111760 h 111759"/>
                <a:gd name="connsiteX8" fmla="*/ 13970 w 76200"/>
                <a:gd name="connsiteY8" fmla="*/ 95250 h 111759"/>
                <a:gd name="connsiteX9" fmla="*/ 13970 w 76200"/>
                <a:gd name="connsiteY9" fmla="*/ 95250 h 111759"/>
                <a:gd name="connsiteX10" fmla="*/ 13970 w 76200"/>
                <a:gd name="connsiteY10" fmla="*/ 100330 h 111759"/>
                <a:gd name="connsiteX11" fmla="*/ 13970 w 76200"/>
                <a:gd name="connsiteY11" fmla="*/ 109220 h 111759"/>
                <a:gd name="connsiteX12" fmla="*/ 0 w 76200"/>
                <a:gd name="connsiteY12" fmla="*/ 109220 h 111759"/>
                <a:gd name="connsiteX13" fmla="*/ 0 w 76200"/>
                <a:gd name="connsiteY13" fmla="*/ 0 h 111759"/>
                <a:gd name="connsiteX14" fmla="*/ 13970 w 76200"/>
                <a:gd name="connsiteY14" fmla="*/ 72390 h 111759"/>
                <a:gd name="connsiteX15" fmla="*/ 38100 w 76200"/>
                <a:gd name="connsiteY15" fmla="*/ 100330 h 111759"/>
                <a:gd name="connsiteX16" fmla="*/ 62230 w 76200"/>
                <a:gd name="connsiteY16" fmla="*/ 72390 h 111759"/>
                <a:gd name="connsiteX17" fmla="*/ 38100 w 76200"/>
                <a:gd name="connsiteY17" fmla="*/ 44450 h 111759"/>
                <a:gd name="connsiteX18" fmla="*/ 13970 w 76200"/>
                <a:gd name="connsiteY18" fmla="*/ 72390 h 11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200" h="111759">
                  <a:moveTo>
                    <a:pt x="0" y="1270"/>
                  </a:moveTo>
                  <a:lnTo>
                    <a:pt x="13970" y="1270"/>
                  </a:lnTo>
                  <a:lnTo>
                    <a:pt x="13970" y="40640"/>
                  </a:lnTo>
                  <a:cubicBezTo>
                    <a:pt x="13970" y="44450"/>
                    <a:pt x="13970" y="46990"/>
                    <a:pt x="13970" y="46990"/>
                  </a:cubicBezTo>
                  <a:lnTo>
                    <a:pt x="13970" y="46990"/>
                  </a:lnTo>
                  <a:cubicBezTo>
                    <a:pt x="17780" y="39370"/>
                    <a:pt x="27940" y="33020"/>
                    <a:pt x="40640" y="33020"/>
                  </a:cubicBezTo>
                  <a:cubicBezTo>
                    <a:pt x="60961" y="33020"/>
                    <a:pt x="76200" y="49530"/>
                    <a:pt x="76200" y="72390"/>
                  </a:cubicBezTo>
                  <a:cubicBezTo>
                    <a:pt x="76200" y="95250"/>
                    <a:pt x="60961" y="111760"/>
                    <a:pt x="40640" y="111760"/>
                  </a:cubicBezTo>
                  <a:cubicBezTo>
                    <a:pt x="20320" y="111760"/>
                    <a:pt x="17780" y="104140"/>
                    <a:pt x="13970" y="95250"/>
                  </a:cubicBezTo>
                  <a:lnTo>
                    <a:pt x="13970" y="95250"/>
                  </a:lnTo>
                  <a:cubicBezTo>
                    <a:pt x="13970" y="95250"/>
                    <a:pt x="13970" y="97790"/>
                    <a:pt x="13970" y="100330"/>
                  </a:cubicBezTo>
                  <a:lnTo>
                    <a:pt x="13970" y="109220"/>
                  </a:lnTo>
                  <a:lnTo>
                    <a:pt x="0" y="109220"/>
                  </a:lnTo>
                  <a:lnTo>
                    <a:pt x="0" y="0"/>
                  </a:lnTo>
                  <a:close/>
                  <a:moveTo>
                    <a:pt x="13970" y="72390"/>
                  </a:moveTo>
                  <a:cubicBezTo>
                    <a:pt x="13970" y="91440"/>
                    <a:pt x="26670" y="100330"/>
                    <a:pt x="38100" y="100330"/>
                  </a:cubicBezTo>
                  <a:cubicBezTo>
                    <a:pt x="49530" y="100330"/>
                    <a:pt x="62230" y="88900"/>
                    <a:pt x="62230" y="72390"/>
                  </a:cubicBezTo>
                  <a:cubicBezTo>
                    <a:pt x="62230" y="55880"/>
                    <a:pt x="53340" y="44450"/>
                    <a:pt x="38100" y="44450"/>
                  </a:cubicBezTo>
                  <a:cubicBezTo>
                    <a:pt x="22861" y="44450"/>
                    <a:pt x="13970" y="53340"/>
                    <a:pt x="13970" y="723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 282">
              <a:extLst>
                <a:ext uri="{FF2B5EF4-FFF2-40B4-BE49-F238E27FC236}">
                  <a16:creationId xmlns:a16="http://schemas.microsoft.com/office/drawing/2014/main" id="{C0D4831A-7D2E-C1B3-07CF-957EDD753C63}"/>
                </a:ext>
              </a:extLst>
            </p:cNvPr>
            <p:cNvSpPr/>
            <p:nvPr/>
          </p:nvSpPr>
          <p:spPr>
            <a:xfrm>
              <a:off x="7076440" y="6609080"/>
              <a:ext cx="78740" cy="78739"/>
            </a:xfrm>
            <a:custGeom>
              <a:avLst/>
              <a:gdLst>
                <a:gd name="connsiteX0" fmla="*/ 78740 w 78740"/>
                <a:gd name="connsiteY0" fmla="*/ 39370 h 78739"/>
                <a:gd name="connsiteX1" fmla="*/ 39370 w 78740"/>
                <a:gd name="connsiteY1" fmla="*/ 78739 h 78739"/>
                <a:gd name="connsiteX2" fmla="*/ 0 w 78740"/>
                <a:gd name="connsiteY2" fmla="*/ 39370 h 78739"/>
                <a:gd name="connsiteX3" fmla="*/ 39370 w 78740"/>
                <a:gd name="connsiteY3" fmla="*/ 0 h 78739"/>
                <a:gd name="connsiteX4" fmla="*/ 78740 w 78740"/>
                <a:gd name="connsiteY4" fmla="*/ 39370 h 78739"/>
                <a:gd name="connsiteX5" fmla="*/ 64770 w 78740"/>
                <a:gd name="connsiteY5" fmla="*/ 39370 h 78739"/>
                <a:gd name="connsiteX6" fmla="*/ 39370 w 78740"/>
                <a:gd name="connsiteY6" fmla="*/ 11430 h 78739"/>
                <a:gd name="connsiteX7" fmla="*/ 13970 w 78740"/>
                <a:gd name="connsiteY7" fmla="*/ 39370 h 78739"/>
                <a:gd name="connsiteX8" fmla="*/ 39370 w 78740"/>
                <a:gd name="connsiteY8" fmla="*/ 67310 h 78739"/>
                <a:gd name="connsiteX9" fmla="*/ 64770 w 78740"/>
                <a:gd name="connsiteY9" fmla="*/ 3937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740" h="78739">
                  <a:moveTo>
                    <a:pt x="78740" y="39370"/>
                  </a:moveTo>
                  <a:cubicBezTo>
                    <a:pt x="78740" y="62230"/>
                    <a:pt x="62230" y="78739"/>
                    <a:pt x="39370" y="78739"/>
                  </a:cubicBezTo>
                  <a:cubicBezTo>
                    <a:pt x="16510" y="78739"/>
                    <a:pt x="0" y="62230"/>
                    <a:pt x="0" y="39370"/>
                  </a:cubicBezTo>
                  <a:cubicBezTo>
                    <a:pt x="0" y="16510"/>
                    <a:pt x="16510" y="0"/>
                    <a:pt x="39370" y="0"/>
                  </a:cubicBezTo>
                  <a:cubicBezTo>
                    <a:pt x="62230" y="0"/>
                    <a:pt x="78740" y="16510"/>
                    <a:pt x="78740" y="39370"/>
                  </a:cubicBezTo>
                  <a:close/>
                  <a:moveTo>
                    <a:pt x="64770" y="39370"/>
                  </a:moveTo>
                  <a:cubicBezTo>
                    <a:pt x="64770" y="22860"/>
                    <a:pt x="53340" y="11430"/>
                    <a:pt x="39370" y="11430"/>
                  </a:cubicBezTo>
                  <a:cubicBezTo>
                    <a:pt x="25400" y="11430"/>
                    <a:pt x="13970" y="22860"/>
                    <a:pt x="13970" y="39370"/>
                  </a:cubicBezTo>
                  <a:cubicBezTo>
                    <a:pt x="13970" y="55880"/>
                    <a:pt x="25400" y="67310"/>
                    <a:pt x="39370" y="67310"/>
                  </a:cubicBezTo>
                  <a:cubicBezTo>
                    <a:pt x="53340" y="67310"/>
                    <a:pt x="64770" y="55880"/>
                    <a:pt x="6477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 283">
              <a:extLst>
                <a:ext uri="{FF2B5EF4-FFF2-40B4-BE49-F238E27FC236}">
                  <a16:creationId xmlns:a16="http://schemas.microsoft.com/office/drawing/2014/main" id="{371121D5-5812-852A-C220-C9CA1E29FF70}"/>
                </a:ext>
              </a:extLst>
            </p:cNvPr>
            <p:cNvSpPr/>
            <p:nvPr/>
          </p:nvSpPr>
          <p:spPr>
            <a:xfrm>
              <a:off x="7162800" y="6610350"/>
              <a:ext cx="76200" cy="77469"/>
            </a:xfrm>
            <a:custGeom>
              <a:avLst/>
              <a:gdLst>
                <a:gd name="connsiteX0" fmla="*/ 76200 w 76200"/>
                <a:gd name="connsiteY0" fmla="*/ 0 h 77469"/>
                <a:gd name="connsiteX1" fmla="*/ 41910 w 76200"/>
                <a:gd name="connsiteY1" fmla="*/ 77470 h 77469"/>
                <a:gd name="connsiteX2" fmla="*/ 34290 w 76200"/>
                <a:gd name="connsiteY2" fmla="*/ 77470 h 77469"/>
                <a:gd name="connsiteX3" fmla="*/ 0 w 76200"/>
                <a:gd name="connsiteY3" fmla="*/ 0 h 77469"/>
                <a:gd name="connsiteX4" fmla="*/ 15240 w 76200"/>
                <a:gd name="connsiteY4" fmla="*/ 0 h 77469"/>
                <a:gd name="connsiteX5" fmla="*/ 38100 w 76200"/>
                <a:gd name="connsiteY5" fmla="*/ 55880 h 77469"/>
                <a:gd name="connsiteX6" fmla="*/ 60960 w 76200"/>
                <a:gd name="connsiteY6" fmla="*/ 0 h 77469"/>
                <a:gd name="connsiteX7" fmla="*/ 76200 w 76200"/>
                <a:gd name="connsiteY7" fmla="*/ 0 h 77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00" h="77469">
                  <a:moveTo>
                    <a:pt x="76200" y="0"/>
                  </a:moveTo>
                  <a:lnTo>
                    <a:pt x="41910" y="77470"/>
                  </a:lnTo>
                  <a:lnTo>
                    <a:pt x="34290" y="77470"/>
                  </a:lnTo>
                  <a:lnTo>
                    <a:pt x="0" y="0"/>
                  </a:lnTo>
                  <a:lnTo>
                    <a:pt x="15240" y="0"/>
                  </a:lnTo>
                  <a:cubicBezTo>
                    <a:pt x="22860" y="19050"/>
                    <a:pt x="31750" y="38100"/>
                    <a:pt x="38100" y="55880"/>
                  </a:cubicBezTo>
                  <a:cubicBezTo>
                    <a:pt x="44450" y="39370"/>
                    <a:pt x="53340" y="19050"/>
                    <a:pt x="60960" y="0"/>
                  </a:cubicBezTo>
                  <a:lnTo>
                    <a:pt x="762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 284">
              <a:extLst>
                <a:ext uri="{FF2B5EF4-FFF2-40B4-BE49-F238E27FC236}">
                  <a16:creationId xmlns:a16="http://schemas.microsoft.com/office/drawing/2014/main" id="{148D8AD8-C33A-4442-05CB-D2AAAE6AC142}"/>
                </a:ext>
              </a:extLst>
            </p:cNvPr>
            <p:cNvSpPr/>
            <p:nvPr/>
          </p:nvSpPr>
          <p:spPr>
            <a:xfrm>
              <a:off x="7246619" y="6609080"/>
              <a:ext cx="71120" cy="78739"/>
            </a:xfrm>
            <a:custGeom>
              <a:avLst/>
              <a:gdLst>
                <a:gd name="connsiteX0" fmla="*/ 71120 w 71120"/>
                <a:gd name="connsiteY0" fmla="*/ 35560 h 78739"/>
                <a:gd name="connsiteX1" fmla="*/ 71120 w 71120"/>
                <a:gd name="connsiteY1" fmla="*/ 43180 h 78739"/>
                <a:gd name="connsiteX2" fmla="*/ 13970 w 71120"/>
                <a:gd name="connsiteY2" fmla="*/ 43180 h 78739"/>
                <a:gd name="connsiteX3" fmla="*/ 40640 w 71120"/>
                <a:gd name="connsiteY3" fmla="*/ 67310 h 78739"/>
                <a:gd name="connsiteX4" fmla="*/ 68580 w 71120"/>
                <a:gd name="connsiteY4" fmla="*/ 59689 h 78739"/>
                <a:gd name="connsiteX5" fmla="*/ 68580 w 71120"/>
                <a:gd name="connsiteY5" fmla="*/ 72389 h 78739"/>
                <a:gd name="connsiteX6" fmla="*/ 40640 w 71120"/>
                <a:gd name="connsiteY6" fmla="*/ 78739 h 78739"/>
                <a:gd name="connsiteX7" fmla="*/ 0 w 71120"/>
                <a:gd name="connsiteY7" fmla="*/ 39370 h 78739"/>
                <a:gd name="connsiteX8" fmla="*/ 36830 w 71120"/>
                <a:gd name="connsiteY8" fmla="*/ 0 h 78739"/>
                <a:gd name="connsiteX9" fmla="*/ 71120 w 71120"/>
                <a:gd name="connsiteY9" fmla="*/ 35560 h 78739"/>
                <a:gd name="connsiteX10" fmla="*/ 36830 w 71120"/>
                <a:gd name="connsiteY10" fmla="*/ 11430 h 78739"/>
                <a:gd name="connsiteX11" fmla="*/ 13970 w 71120"/>
                <a:gd name="connsiteY11" fmla="*/ 33020 h 78739"/>
                <a:gd name="connsiteX12" fmla="*/ 57150 w 71120"/>
                <a:gd name="connsiteY12" fmla="*/ 33020 h 78739"/>
                <a:gd name="connsiteX13" fmla="*/ 36830 w 71120"/>
                <a:gd name="connsiteY13" fmla="*/ 1143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120" h="78739">
                  <a:moveTo>
                    <a:pt x="71120" y="35560"/>
                  </a:moveTo>
                  <a:cubicBezTo>
                    <a:pt x="71120" y="38100"/>
                    <a:pt x="71120" y="41910"/>
                    <a:pt x="71120" y="43180"/>
                  </a:cubicBezTo>
                  <a:lnTo>
                    <a:pt x="13970" y="43180"/>
                  </a:lnTo>
                  <a:cubicBezTo>
                    <a:pt x="13970" y="58420"/>
                    <a:pt x="24130" y="67310"/>
                    <a:pt x="40640" y="67310"/>
                  </a:cubicBezTo>
                  <a:cubicBezTo>
                    <a:pt x="57150" y="67310"/>
                    <a:pt x="62230" y="64770"/>
                    <a:pt x="68580" y="59689"/>
                  </a:cubicBezTo>
                  <a:lnTo>
                    <a:pt x="68580" y="72389"/>
                  </a:lnTo>
                  <a:cubicBezTo>
                    <a:pt x="62230" y="76200"/>
                    <a:pt x="52070" y="78739"/>
                    <a:pt x="40640" y="78739"/>
                  </a:cubicBezTo>
                  <a:cubicBezTo>
                    <a:pt x="16511" y="78739"/>
                    <a:pt x="0" y="62230"/>
                    <a:pt x="0" y="39370"/>
                  </a:cubicBezTo>
                  <a:cubicBezTo>
                    <a:pt x="0" y="16510"/>
                    <a:pt x="16511" y="0"/>
                    <a:pt x="36830" y="0"/>
                  </a:cubicBezTo>
                  <a:cubicBezTo>
                    <a:pt x="57150" y="0"/>
                    <a:pt x="71120" y="16510"/>
                    <a:pt x="71120" y="35560"/>
                  </a:cubicBezTo>
                  <a:close/>
                  <a:moveTo>
                    <a:pt x="36830" y="11430"/>
                  </a:moveTo>
                  <a:cubicBezTo>
                    <a:pt x="24130" y="11430"/>
                    <a:pt x="15240" y="21589"/>
                    <a:pt x="13970" y="33020"/>
                  </a:cubicBezTo>
                  <a:lnTo>
                    <a:pt x="57150" y="33020"/>
                  </a:lnTo>
                  <a:cubicBezTo>
                    <a:pt x="57150" y="21589"/>
                    <a:pt x="49530" y="11430"/>
                    <a:pt x="3683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 285">
              <a:extLst>
                <a:ext uri="{FF2B5EF4-FFF2-40B4-BE49-F238E27FC236}">
                  <a16:creationId xmlns:a16="http://schemas.microsoft.com/office/drawing/2014/main" id="{3EB97633-3355-8D29-1F89-8A89543F383F}"/>
                </a:ext>
              </a:extLst>
            </p:cNvPr>
            <p:cNvSpPr/>
            <p:nvPr/>
          </p:nvSpPr>
          <p:spPr>
            <a:xfrm>
              <a:off x="7371080" y="6577330"/>
              <a:ext cx="39369" cy="43179"/>
            </a:xfrm>
            <a:custGeom>
              <a:avLst/>
              <a:gdLst>
                <a:gd name="connsiteX0" fmla="*/ 0 w 39369"/>
                <a:gd name="connsiteY0" fmla="*/ 0 h 43179"/>
                <a:gd name="connsiteX1" fmla="*/ 12700 w 39369"/>
                <a:gd name="connsiteY1" fmla="*/ 0 h 43179"/>
                <a:gd name="connsiteX2" fmla="*/ 12700 w 39369"/>
                <a:gd name="connsiteY2" fmla="*/ 43180 h 43179"/>
                <a:gd name="connsiteX3" fmla="*/ 0 w 39369"/>
                <a:gd name="connsiteY3" fmla="*/ 43180 h 43179"/>
                <a:gd name="connsiteX4" fmla="*/ 0 w 39369"/>
                <a:gd name="connsiteY4" fmla="*/ 0 h 43179"/>
                <a:gd name="connsiteX5" fmla="*/ 26670 w 39369"/>
                <a:gd name="connsiteY5" fmla="*/ 0 h 43179"/>
                <a:gd name="connsiteX6" fmla="*/ 39370 w 39369"/>
                <a:gd name="connsiteY6" fmla="*/ 0 h 43179"/>
                <a:gd name="connsiteX7" fmla="*/ 39370 w 39369"/>
                <a:gd name="connsiteY7" fmla="*/ 43180 h 43179"/>
                <a:gd name="connsiteX8" fmla="*/ 26670 w 39369"/>
                <a:gd name="connsiteY8" fmla="*/ 43180 h 43179"/>
                <a:gd name="connsiteX9" fmla="*/ 26670 w 39369"/>
                <a:gd name="connsiteY9" fmla="*/ 0 h 4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369" h="43179">
                  <a:moveTo>
                    <a:pt x="0" y="0"/>
                  </a:moveTo>
                  <a:lnTo>
                    <a:pt x="12700" y="0"/>
                  </a:lnTo>
                  <a:lnTo>
                    <a:pt x="12700" y="43180"/>
                  </a:lnTo>
                  <a:lnTo>
                    <a:pt x="0" y="43180"/>
                  </a:lnTo>
                  <a:lnTo>
                    <a:pt x="0" y="0"/>
                  </a:lnTo>
                  <a:close/>
                  <a:moveTo>
                    <a:pt x="26670" y="0"/>
                  </a:moveTo>
                  <a:lnTo>
                    <a:pt x="39370" y="0"/>
                  </a:lnTo>
                  <a:lnTo>
                    <a:pt x="39370" y="43180"/>
                  </a:lnTo>
                  <a:lnTo>
                    <a:pt x="26670" y="43180"/>
                  </a:lnTo>
                  <a:lnTo>
                    <a:pt x="2667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 286">
              <a:extLst>
                <a:ext uri="{FF2B5EF4-FFF2-40B4-BE49-F238E27FC236}">
                  <a16:creationId xmlns:a16="http://schemas.microsoft.com/office/drawing/2014/main" id="{C6F3DD7F-E6E3-C2A8-2270-3502C8EBA99E}"/>
                </a:ext>
              </a:extLst>
            </p:cNvPr>
            <p:cNvSpPr/>
            <p:nvPr/>
          </p:nvSpPr>
          <p:spPr>
            <a:xfrm>
              <a:off x="7425690" y="6574790"/>
              <a:ext cx="100329" cy="111759"/>
            </a:xfrm>
            <a:custGeom>
              <a:avLst/>
              <a:gdLst>
                <a:gd name="connsiteX0" fmla="*/ 49530 w 100329"/>
                <a:gd name="connsiteY0" fmla="*/ 0 h 111759"/>
                <a:gd name="connsiteX1" fmla="*/ 49530 w 100329"/>
                <a:gd name="connsiteY1" fmla="*/ 0 h 111759"/>
                <a:gd name="connsiteX2" fmla="*/ 100330 w 100329"/>
                <a:gd name="connsiteY2" fmla="*/ 111760 h 111759"/>
                <a:gd name="connsiteX3" fmla="*/ 85090 w 100329"/>
                <a:gd name="connsiteY3" fmla="*/ 111760 h 111759"/>
                <a:gd name="connsiteX4" fmla="*/ 73660 w 100329"/>
                <a:gd name="connsiteY4" fmla="*/ 87630 h 111759"/>
                <a:gd name="connsiteX5" fmla="*/ 25400 w 100329"/>
                <a:gd name="connsiteY5" fmla="*/ 87630 h 111759"/>
                <a:gd name="connsiteX6" fmla="*/ 15240 w 100329"/>
                <a:gd name="connsiteY6" fmla="*/ 111760 h 111759"/>
                <a:gd name="connsiteX7" fmla="*/ 0 w 100329"/>
                <a:gd name="connsiteY7" fmla="*/ 111760 h 111759"/>
                <a:gd name="connsiteX8" fmla="*/ 50800 w 100329"/>
                <a:gd name="connsiteY8" fmla="*/ 0 h 111759"/>
                <a:gd name="connsiteX9" fmla="*/ 68580 w 100329"/>
                <a:gd name="connsiteY9" fmla="*/ 74930 h 111759"/>
                <a:gd name="connsiteX10" fmla="*/ 49530 w 100329"/>
                <a:gd name="connsiteY10" fmla="*/ 29210 h 111759"/>
                <a:gd name="connsiteX11" fmla="*/ 30480 w 100329"/>
                <a:gd name="connsiteY11" fmla="*/ 74930 h 111759"/>
                <a:gd name="connsiteX12" fmla="*/ 68580 w 100329"/>
                <a:gd name="connsiteY12" fmla="*/ 74930 h 11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29" h="111759">
                  <a:moveTo>
                    <a:pt x="49530" y="0"/>
                  </a:moveTo>
                  <a:lnTo>
                    <a:pt x="49530" y="0"/>
                  </a:lnTo>
                  <a:lnTo>
                    <a:pt x="100330" y="111760"/>
                  </a:lnTo>
                  <a:lnTo>
                    <a:pt x="85090" y="111760"/>
                  </a:lnTo>
                  <a:lnTo>
                    <a:pt x="73660" y="87630"/>
                  </a:lnTo>
                  <a:lnTo>
                    <a:pt x="25400" y="87630"/>
                  </a:lnTo>
                  <a:lnTo>
                    <a:pt x="15240" y="111760"/>
                  </a:lnTo>
                  <a:lnTo>
                    <a:pt x="0" y="111760"/>
                  </a:lnTo>
                  <a:lnTo>
                    <a:pt x="50800" y="0"/>
                  </a:lnTo>
                  <a:close/>
                  <a:moveTo>
                    <a:pt x="68580" y="74930"/>
                  </a:moveTo>
                  <a:cubicBezTo>
                    <a:pt x="60960" y="58420"/>
                    <a:pt x="55880" y="44450"/>
                    <a:pt x="49530" y="29210"/>
                  </a:cubicBezTo>
                  <a:cubicBezTo>
                    <a:pt x="43180" y="44450"/>
                    <a:pt x="38100" y="58420"/>
                    <a:pt x="30480" y="74930"/>
                  </a:cubicBezTo>
                  <a:lnTo>
                    <a:pt x="68580" y="749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82290419-7C88-7404-5529-AB4C3E4F0BC9}"/>
                </a:ext>
              </a:extLst>
            </p:cNvPr>
            <p:cNvSpPr/>
            <p:nvPr/>
          </p:nvSpPr>
          <p:spPr>
            <a:xfrm>
              <a:off x="7538719" y="6607809"/>
              <a:ext cx="76200" cy="110490"/>
            </a:xfrm>
            <a:custGeom>
              <a:avLst/>
              <a:gdLst>
                <a:gd name="connsiteX0" fmla="*/ 1270 w 76200"/>
                <a:gd name="connsiteY0" fmla="*/ 2540 h 110490"/>
                <a:gd name="connsiteX1" fmla="*/ 13970 w 76200"/>
                <a:gd name="connsiteY1" fmla="*/ 2540 h 110490"/>
                <a:gd name="connsiteX2" fmla="*/ 13970 w 76200"/>
                <a:gd name="connsiteY2" fmla="*/ 10160 h 110490"/>
                <a:gd name="connsiteX3" fmla="*/ 13970 w 76200"/>
                <a:gd name="connsiteY3" fmla="*/ 15240 h 110490"/>
                <a:gd name="connsiteX4" fmla="*/ 13970 w 76200"/>
                <a:gd name="connsiteY4" fmla="*/ 15240 h 110490"/>
                <a:gd name="connsiteX5" fmla="*/ 40640 w 76200"/>
                <a:gd name="connsiteY5" fmla="*/ 0 h 110490"/>
                <a:gd name="connsiteX6" fmla="*/ 76200 w 76200"/>
                <a:gd name="connsiteY6" fmla="*/ 39370 h 110490"/>
                <a:gd name="connsiteX7" fmla="*/ 40640 w 76200"/>
                <a:gd name="connsiteY7" fmla="*/ 78740 h 110490"/>
                <a:gd name="connsiteX8" fmla="*/ 13970 w 76200"/>
                <a:gd name="connsiteY8" fmla="*/ 63500 h 110490"/>
                <a:gd name="connsiteX9" fmla="*/ 13970 w 76200"/>
                <a:gd name="connsiteY9" fmla="*/ 63500 h 110490"/>
                <a:gd name="connsiteX10" fmla="*/ 13970 w 76200"/>
                <a:gd name="connsiteY10" fmla="*/ 69850 h 110490"/>
                <a:gd name="connsiteX11" fmla="*/ 13970 w 76200"/>
                <a:gd name="connsiteY11" fmla="*/ 110490 h 110490"/>
                <a:gd name="connsiteX12" fmla="*/ 0 w 76200"/>
                <a:gd name="connsiteY12" fmla="*/ 110490 h 110490"/>
                <a:gd name="connsiteX13" fmla="*/ 0 w 76200"/>
                <a:gd name="connsiteY13" fmla="*/ 1270 h 110490"/>
                <a:gd name="connsiteX14" fmla="*/ 63500 w 76200"/>
                <a:gd name="connsiteY14" fmla="*/ 40640 h 110490"/>
                <a:gd name="connsiteX15" fmla="*/ 39370 w 76200"/>
                <a:gd name="connsiteY15" fmla="*/ 12700 h 110490"/>
                <a:gd name="connsiteX16" fmla="*/ 15240 w 76200"/>
                <a:gd name="connsiteY16" fmla="*/ 40640 h 110490"/>
                <a:gd name="connsiteX17" fmla="*/ 39370 w 76200"/>
                <a:gd name="connsiteY17" fmla="*/ 68580 h 110490"/>
                <a:gd name="connsiteX18" fmla="*/ 63500 w 76200"/>
                <a:gd name="connsiteY18" fmla="*/ 40640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200" h="110490">
                  <a:moveTo>
                    <a:pt x="1270" y="2540"/>
                  </a:moveTo>
                  <a:lnTo>
                    <a:pt x="13970" y="2540"/>
                  </a:lnTo>
                  <a:lnTo>
                    <a:pt x="13970" y="10160"/>
                  </a:lnTo>
                  <a:cubicBezTo>
                    <a:pt x="13970" y="13970"/>
                    <a:pt x="13970" y="15240"/>
                    <a:pt x="13970" y="15240"/>
                  </a:cubicBezTo>
                  <a:lnTo>
                    <a:pt x="13970" y="15240"/>
                  </a:lnTo>
                  <a:cubicBezTo>
                    <a:pt x="17780" y="7620"/>
                    <a:pt x="29211" y="0"/>
                    <a:pt x="40640" y="0"/>
                  </a:cubicBezTo>
                  <a:cubicBezTo>
                    <a:pt x="60961" y="0"/>
                    <a:pt x="76200" y="16510"/>
                    <a:pt x="76200" y="39370"/>
                  </a:cubicBezTo>
                  <a:cubicBezTo>
                    <a:pt x="76200" y="62230"/>
                    <a:pt x="60961" y="78740"/>
                    <a:pt x="40640" y="78740"/>
                  </a:cubicBezTo>
                  <a:cubicBezTo>
                    <a:pt x="20320" y="78740"/>
                    <a:pt x="17780" y="71120"/>
                    <a:pt x="13970" y="63500"/>
                  </a:cubicBezTo>
                  <a:lnTo>
                    <a:pt x="13970" y="63500"/>
                  </a:lnTo>
                  <a:cubicBezTo>
                    <a:pt x="13970" y="63500"/>
                    <a:pt x="13970" y="66040"/>
                    <a:pt x="13970" y="69850"/>
                  </a:cubicBezTo>
                  <a:lnTo>
                    <a:pt x="13970" y="110490"/>
                  </a:lnTo>
                  <a:lnTo>
                    <a:pt x="0" y="110490"/>
                  </a:lnTo>
                  <a:lnTo>
                    <a:pt x="0" y="1270"/>
                  </a:lnTo>
                  <a:close/>
                  <a:moveTo>
                    <a:pt x="63500" y="40640"/>
                  </a:moveTo>
                  <a:cubicBezTo>
                    <a:pt x="63500" y="25400"/>
                    <a:pt x="54611" y="12700"/>
                    <a:pt x="39370" y="12700"/>
                  </a:cubicBezTo>
                  <a:cubicBezTo>
                    <a:pt x="24130" y="12700"/>
                    <a:pt x="15240" y="21590"/>
                    <a:pt x="15240" y="40640"/>
                  </a:cubicBezTo>
                  <a:cubicBezTo>
                    <a:pt x="15240" y="59690"/>
                    <a:pt x="27940" y="68580"/>
                    <a:pt x="39370" y="68580"/>
                  </a:cubicBezTo>
                  <a:cubicBezTo>
                    <a:pt x="50800" y="68580"/>
                    <a:pt x="63500" y="57150"/>
                    <a:pt x="63500" y="406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 288">
              <a:extLst>
                <a:ext uri="{FF2B5EF4-FFF2-40B4-BE49-F238E27FC236}">
                  <a16:creationId xmlns:a16="http://schemas.microsoft.com/office/drawing/2014/main" id="{0DC76948-D4D1-9CED-2B9A-6414242143FA}"/>
                </a:ext>
              </a:extLst>
            </p:cNvPr>
            <p:cNvSpPr/>
            <p:nvPr/>
          </p:nvSpPr>
          <p:spPr>
            <a:xfrm>
              <a:off x="7635240" y="6607809"/>
              <a:ext cx="76200" cy="110490"/>
            </a:xfrm>
            <a:custGeom>
              <a:avLst/>
              <a:gdLst>
                <a:gd name="connsiteX0" fmla="*/ 1270 w 76200"/>
                <a:gd name="connsiteY0" fmla="*/ 2540 h 110490"/>
                <a:gd name="connsiteX1" fmla="*/ 13970 w 76200"/>
                <a:gd name="connsiteY1" fmla="*/ 2540 h 110490"/>
                <a:gd name="connsiteX2" fmla="*/ 13970 w 76200"/>
                <a:gd name="connsiteY2" fmla="*/ 10160 h 110490"/>
                <a:gd name="connsiteX3" fmla="*/ 13970 w 76200"/>
                <a:gd name="connsiteY3" fmla="*/ 15240 h 110490"/>
                <a:gd name="connsiteX4" fmla="*/ 13970 w 76200"/>
                <a:gd name="connsiteY4" fmla="*/ 15240 h 110490"/>
                <a:gd name="connsiteX5" fmla="*/ 40640 w 76200"/>
                <a:gd name="connsiteY5" fmla="*/ 0 h 110490"/>
                <a:gd name="connsiteX6" fmla="*/ 76200 w 76200"/>
                <a:gd name="connsiteY6" fmla="*/ 39370 h 110490"/>
                <a:gd name="connsiteX7" fmla="*/ 40640 w 76200"/>
                <a:gd name="connsiteY7" fmla="*/ 78740 h 110490"/>
                <a:gd name="connsiteX8" fmla="*/ 13970 w 76200"/>
                <a:gd name="connsiteY8" fmla="*/ 63500 h 110490"/>
                <a:gd name="connsiteX9" fmla="*/ 13970 w 76200"/>
                <a:gd name="connsiteY9" fmla="*/ 63500 h 110490"/>
                <a:gd name="connsiteX10" fmla="*/ 13970 w 76200"/>
                <a:gd name="connsiteY10" fmla="*/ 69850 h 110490"/>
                <a:gd name="connsiteX11" fmla="*/ 13970 w 76200"/>
                <a:gd name="connsiteY11" fmla="*/ 110490 h 110490"/>
                <a:gd name="connsiteX12" fmla="*/ 0 w 76200"/>
                <a:gd name="connsiteY12" fmla="*/ 110490 h 110490"/>
                <a:gd name="connsiteX13" fmla="*/ 0 w 76200"/>
                <a:gd name="connsiteY13" fmla="*/ 1270 h 110490"/>
                <a:gd name="connsiteX14" fmla="*/ 63500 w 76200"/>
                <a:gd name="connsiteY14" fmla="*/ 40640 h 110490"/>
                <a:gd name="connsiteX15" fmla="*/ 39370 w 76200"/>
                <a:gd name="connsiteY15" fmla="*/ 12700 h 110490"/>
                <a:gd name="connsiteX16" fmla="*/ 15240 w 76200"/>
                <a:gd name="connsiteY16" fmla="*/ 40640 h 110490"/>
                <a:gd name="connsiteX17" fmla="*/ 39370 w 76200"/>
                <a:gd name="connsiteY17" fmla="*/ 68580 h 110490"/>
                <a:gd name="connsiteX18" fmla="*/ 63500 w 76200"/>
                <a:gd name="connsiteY18" fmla="*/ 40640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200" h="110490">
                  <a:moveTo>
                    <a:pt x="1270" y="2540"/>
                  </a:moveTo>
                  <a:lnTo>
                    <a:pt x="13970" y="2540"/>
                  </a:lnTo>
                  <a:lnTo>
                    <a:pt x="13970" y="10160"/>
                  </a:lnTo>
                  <a:cubicBezTo>
                    <a:pt x="13970" y="13970"/>
                    <a:pt x="13970" y="15240"/>
                    <a:pt x="13970" y="15240"/>
                  </a:cubicBezTo>
                  <a:lnTo>
                    <a:pt x="13970" y="15240"/>
                  </a:lnTo>
                  <a:cubicBezTo>
                    <a:pt x="17780" y="7620"/>
                    <a:pt x="29210" y="0"/>
                    <a:pt x="40640" y="0"/>
                  </a:cubicBezTo>
                  <a:cubicBezTo>
                    <a:pt x="60960" y="0"/>
                    <a:pt x="76200" y="16510"/>
                    <a:pt x="76200" y="39370"/>
                  </a:cubicBezTo>
                  <a:cubicBezTo>
                    <a:pt x="76200" y="62230"/>
                    <a:pt x="60960" y="78740"/>
                    <a:pt x="40640" y="78740"/>
                  </a:cubicBezTo>
                  <a:cubicBezTo>
                    <a:pt x="20320" y="78740"/>
                    <a:pt x="17780" y="71120"/>
                    <a:pt x="13970" y="63500"/>
                  </a:cubicBezTo>
                  <a:lnTo>
                    <a:pt x="13970" y="63500"/>
                  </a:lnTo>
                  <a:cubicBezTo>
                    <a:pt x="13970" y="63500"/>
                    <a:pt x="13970" y="66040"/>
                    <a:pt x="13970" y="69850"/>
                  </a:cubicBezTo>
                  <a:lnTo>
                    <a:pt x="13970" y="110490"/>
                  </a:lnTo>
                  <a:lnTo>
                    <a:pt x="0" y="110490"/>
                  </a:lnTo>
                  <a:lnTo>
                    <a:pt x="0" y="1270"/>
                  </a:lnTo>
                  <a:close/>
                  <a:moveTo>
                    <a:pt x="63500" y="40640"/>
                  </a:moveTo>
                  <a:cubicBezTo>
                    <a:pt x="63500" y="25400"/>
                    <a:pt x="54610" y="12700"/>
                    <a:pt x="39370" y="12700"/>
                  </a:cubicBezTo>
                  <a:cubicBezTo>
                    <a:pt x="24130" y="12700"/>
                    <a:pt x="15240" y="21590"/>
                    <a:pt x="15240" y="40640"/>
                  </a:cubicBezTo>
                  <a:cubicBezTo>
                    <a:pt x="15240" y="59690"/>
                    <a:pt x="27940" y="68580"/>
                    <a:pt x="39370" y="68580"/>
                  </a:cubicBezTo>
                  <a:cubicBezTo>
                    <a:pt x="50800" y="68580"/>
                    <a:pt x="63500" y="57150"/>
                    <a:pt x="63500" y="406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 289">
              <a:extLst>
                <a:ext uri="{FF2B5EF4-FFF2-40B4-BE49-F238E27FC236}">
                  <a16:creationId xmlns:a16="http://schemas.microsoft.com/office/drawing/2014/main" id="{60CD98C0-ED04-9392-85AC-1146001AFA9D}"/>
                </a:ext>
              </a:extLst>
            </p:cNvPr>
            <p:cNvSpPr/>
            <p:nvPr/>
          </p:nvSpPr>
          <p:spPr>
            <a:xfrm>
              <a:off x="7733030" y="6607809"/>
              <a:ext cx="41449" cy="77470"/>
            </a:xfrm>
            <a:custGeom>
              <a:avLst/>
              <a:gdLst>
                <a:gd name="connsiteX0" fmla="*/ 0 w 41449"/>
                <a:gd name="connsiteY0" fmla="*/ 2540 h 77470"/>
                <a:gd name="connsiteX1" fmla="*/ 12700 w 41449"/>
                <a:gd name="connsiteY1" fmla="*/ 2540 h 77470"/>
                <a:gd name="connsiteX2" fmla="*/ 12700 w 41449"/>
                <a:gd name="connsiteY2" fmla="*/ 12700 h 77470"/>
                <a:gd name="connsiteX3" fmla="*/ 12700 w 41449"/>
                <a:gd name="connsiteY3" fmla="*/ 17780 h 77470"/>
                <a:gd name="connsiteX4" fmla="*/ 12700 w 41449"/>
                <a:gd name="connsiteY4" fmla="*/ 17780 h 77470"/>
                <a:gd name="connsiteX5" fmla="*/ 35560 w 41449"/>
                <a:gd name="connsiteY5" fmla="*/ 0 h 77470"/>
                <a:gd name="connsiteX6" fmla="*/ 40639 w 41449"/>
                <a:gd name="connsiteY6" fmla="*/ 0 h 77470"/>
                <a:gd name="connsiteX7" fmla="*/ 40639 w 41449"/>
                <a:gd name="connsiteY7" fmla="*/ 13970 h 77470"/>
                <a:gd name="connsiteX8" fmla="*/ 36830 w 41449"/>
                <a:gd name="connsiteY8" fmla="*/ 13970 h 77470"/>
                <a:gd name="connsiteX9" fmla="*/ 13970 w 41449"/>
                <a:gd name="connsiteY9" fmla="*/ 44450 h 77470"/>
                <a:gd name="connsiteX10" fmla="*/ 13970 w 41449"/>
                <a:gd name="connsiteY10" fmla="*/ 77470 h 77470"/>
                <a:gd name="connsiteX11" fmla="*/ 0 w 41449"/>
                <a:gd name="connsiteY11" fmla="*/ 77470 h 77470"/>
                <a:gd name="connsiteX12" fmla="*/ 0 w 41449"/>
                <a:gd name="connsiteY12" fmla="*/ 1270 h 77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449" h="77470">
                  <a:moveTo>
                    <a:pt x="0" y="2540"/>
                  </a:moveTo>
                  <a:lnTo>
                    <a:pt x="12700" y="2540"/>
                  </a:lnTo>
                  <a:lnTo>
                    <a:pt x="12700" y="12700"/>
                  </a:lnTo>
                  <a:cubicBezTo>
                    <a:pt x="12700" y="15240"/>
                    <a:pt x="12700" y="17780"/>
                    <a:pt x="12700" y="17780"/>
                  </a:cubicBezTo>
                  <a:lnTo>
                    <a:pt x="12700" y="17780"/>
                  </a:lnTo>
                  <a:cubicBezTo>
                    <a:pt x="16510" y="6350"/>
                    <a:pt x="25400" y="0"/>
                    <a:pt x="35560" y="0"/>
                  </a:cubicBezTo>
                  <a:cubicBezTo>
                    <a:pt x="45720" y="0"/>
                    <a:pt x="39370" y="0"/>
                    <a:pt x="40639" y="0"/>
                  </a:cubicBezTo>
                  <a:lnTo>
                    <a:pt x="40639" y="13970"/>
                  </a:lnTo>
                  <a:cubicBezTo>
                    <a:pt x="40639" y="13970"/>
                    <a:pt x="38100" y="13970"/>
                    <a:pt x="36830" y="13970"/>
                  </a:cubicBezTo>
                  <a:cubicBezTo>
                    <a:pt x="21589" y="13970"/>
                    <a:pt x="13970" y="30480"/>
                    <a:pt x="13970" y="44450"/>
                  </a:cubicBezTo>
                  <a:lnTo>
                    <a:pt x="13970" y="77470"/>
                  </a:lnTo>
                  <a:lnTo>
                    <a:pt x="0" y="774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 290">
              <a:extLst>
                <a:ext uri="{FF2B5EF4-FFF2-40B4-BE49-F238E27FC236}">
                  <a16:creationId xmlns:a16="http://schemas.microsoft.com/office/drawing/2014/main" id="{A706BE81-AB1B-09EF-A1B8-34BF6E0F8544}"/>
                </a:ext>
              </a:extLst>
            </p:cNvPr>
            <p:cNvSpPr/>
            <p:nvPr/>
          </p:nvSpPr>
          <p:spPr>
            <a:xfrm>
              <a:off x="7785100" y="6609080"/>
              <a:ext cx="78740" cy="78739"/>
            </a:xfrm>
            <a:custGeom>
              <a:avLst/>
              <a:gdLst>
                <a:gd name="connsiteX0" fmla="*/ 78740 w 78740"/>
                <a:gd name="connsiteY0" fmla="*/ 39370 h 78739"/>
                <a:gd name="connsiteX1" fmla="*/ 39370 w 78740"/>
                <a:gd name="connsiteY1" fmla="*/ 78739 h 78739"/>
                <a:gd name="connsiteX2" fmla="*/ 0 w 78740"/>
                <a:gd name="connsiteY2" fmla="*/ 39370 h 78739"/>
                <a:gd name="connsiteX3" fmla="*/ 39370 w 78740"/>
                <a:gd name="connsiteY3" fmla="*/ 0 h 78739"/>
                <a:gd name="connsiteX4" fmla="*/ 78740 w 78740"/>
                <a:gd name="connsiteY4" fmla="*/ 39370 h 78739"/>
                <a:gd name="connsiteX5" fmla="*/ 64770 w 78740"/>
                <a:gd name="connsiteY5" fmla="*/ 39370 h 78739"/>
                <a:gd name="connsiteX6" fmla="*/ 39370 w 78740"/>
                <a:gd name="connsiteY6" fmla="*/ 11430 h 78739"/>
                <a:gd name="connsiteX7" fmla="*/ 13970 w 78740"/>
                <a:gd name="connsiteY7" fmla="*/ 39370 h 78739"/>
                <a:gd name="connsiteX8" fmla="*/ 39370 w 78740"/>
                <a:gd name="connsiteY8" fmla="*/ 67310 h 78739"/>
                <a:gd name="connsiteX9" fmla="*/ 64770 w 78740"/>
                <a:gd name="connsiteY9" fmla="*/ 3937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740" h="78739">
                  <a:moveTo>
                    <a:pt x="78740" y="39370"/>
                  </a:moveTo>
                  <a:cubicBezTo>
                    <a:pt x="78740" y="62230"/>
                    <a:pt x="62230" y="78739"/>
                    <a:pt x="39370" y="78739"/>
                  </a:cubicBezTo>
                  <a:cubicBezTo>
                    <a:pt x="16510" y="78739"/>
                    <a:pt x="0" y="62230"/>
                    <a:pt x="0" y="39370"/>
                  </a:cubicBezTo>
                  <a:cubicBezTo>
                    <a:pt x="0" y="16510"/>
                    <a:pt x="16510" y="0"/>
                    <a:pt x="39370" y="0"/>
                  </a:cubicBezTo>
                  <a:cubicBezTo>
                    <a:pt x="62230" y="0"/>
                    <a:pt x="78740" y="16510"/>
                    <a:pt x="78740" y="39370"/>
                  </a:cubicBezTo>
                  <a:close/>
                  <a:moveTo>
                    <a:pt x="64770" y="39370"/>
                  </a:moveTo>
                  <a:cubicBezTo>
                    <a:pt x="64770" y="22860"/>
                    <a:pt x="53340" y="11430"/>
                    <a:pt x="39370" y="11430"/>
                  </a:cubicBezTo>
                  <a:cubicBezTo>
                    <a:pt x="25400" y="11430"/>
                    <a:pt x="13970" y="22860"/>
                    <a:pt x="13970" y="39370"/>
                  </a:cubicBezTo>
                  <a:cubicBezTo>
                    <a:pt x="13970" y="55880"/>
                    <a:pt x="25400" y="67310"/>
                    <a:pt x="39370" y="67310"/>
                  </a:cubicBezTo>
                  <a:cubicBezTo>
                    <a:pt x="53340" y="67310"/>
                    <a:pt x="64770" y="55880"/>
                    <a:pt x="6477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 291">
              <a:extLst>
                <a:ext uri="{FF2B5EF4-FFF2-40B4-BE49-F238E27FC236}">
                  <a16:creationId xmlns:a16="http://schemas.microsoft.com/office/drawing/2014/main" id="{E7CBBDC2-D72C-01CF-DC76-468AE6C54270}"/>
                </a:ext>
              </a:extLst>
            </p:cNvPr>
            <p:cNvSpPr/>
            <p:nvPr/>
          </p:nvSpPr>
          <p:spPr>
            <a:xfrm>
              <a:off x="7870190" y="6610350"/>
              <a:ext cx="76200" cy="77469"/>
            </a:xfrm>
            <a:custGeom>
              <a:avLst/>
              <a:gdLst>
                <a:gd name="connsiteX0" fmla="*/ 76200 w 76200"/>
                <a:gd name="connsiteY0" fmla="*/ 0 h 77469"/>
                <a:gd name="connsiteX1" fmla="*/ 41910 w 76200"/>
                <a:gd name="connsiteY1" fmla="*/ 77470 h 77469"/>
                <a:gd name="connsiteX2" fmla="*/ 34290 w 76200"/>
                <a:gd name="connsiteY2" fmla="*/ 77470 h 77469"/>
                <a:gd name="connsiteX3" fmla="*/ 0 w 76200"/>
                <a:gd name="connsiteY3" fmla="*/ 0 h 77469"/>
                <a:gd name="connsiteX4" fmla="*/ 15240 w 76200"/>
                <a:gd name="connsiteY4" fmla="*/ 0 h 77469"/>
                <a:gd name="connsiteX5" fmla="*/ 38100 w 76200"/>
                <a:gd name="connsiteY5" fmla="*/ 55880 h 77469"/>
                <a:gd name="connsiteX6" fmla="*/ 60960 w 76200"/>
                <a:gd name="connsiteY6" fmla="*/ 0 h 77469"/>
                <a:gd name="connsiteX7" fmla="*/ 76200 w 76200"/>
                <a:gd name="connsiteY7" fmla="*/ 0 h 77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00" h="77469">
                  <a:moveTo>
                    <a:pt x="76200" y="0"/>
                  </a:moveTo>
                  <a:lnTo>
                    <a:pt x="41910" y="77470"/>
                  </a:lnTo>
                  <a:lnTo>
                    <a:pt x="34290" y="77470"/>
                  </a:lnTo>
                  <a:lnTo>
                    <a:pt x="0" y="0"/>
                  </a:lnTo>
                  <a:lnTo>
                    <a:pt x="15240" y="0"/>
                  </a:lnTo>
                  <a:cubicBezTo>
                    <a:pt x="22860" y="19050"/>
                    <a:pt x="31750" y="38100"/>
                    <a:pt x="38100" y="55880"/>
                  </a:cubicBezTo>
                  <a:cubicBezTo>
                    <a:pt x="44450" y="39370"/>
                    <a:pt x="53340" y="19050"/>
                    <a:pt x="60960" y="0"/>
                  </a:cubicBezTo>
                  <a:lnTo>
                    <a:pt x="762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 292">
              <a:extLst>
                <a:ext uri="{FF2B5EF4-FFF2-40B4-BE49-F238E27FC236}">
                  <a16:creationId xmlns:a16="http://schemas.microsoft.com/office/drawing/2014/main" id="{3BD94E17-775B-87A7-2D4C-A01AE75448BD}"/>
                </a:ext>
              </a:extLst>
            </p:cNvPr>
            <p:cNvSpPr/>
            <p:nvPr/>
          </p:nvSpPr>
          <p:spPr>
            <a:xfrm>
              <a:off x="7955280" y="6609080"/>
              <a:ext cx="71119" cy="78739"/>
            </a:xfrm>
            <a:custGeom>
              <a:avLst/>
              <a:gdLst>
                <a:gd name="connsiteX0" fmla="*/ 71120 w 71119"/>
                <a:gd name="connsiteY0" fmla="*/ 35560 h 78739"/>
                <a:gd name="connsiteX1" fmla="*/ 71120 w 71119"/>
                <a:gd name="connsiteY1" fmla="*/ 43180 h 78739"/>
                <a:gd name="connsiteX2" fmla="*/ 13970 w 71119"/>
                <a:gd name="connsiteY2" fmla="*/ 43180 h 78739"/>
                <a:gd name="connsiteX3" fmla="*/ 40639 w 71119"/>
                <a:gd name="connsiteY3" fmla="*/ 67310 h 78739"/>
                <a:gd name="connsiteX4" fmla="*/ 68580 w 71119"/>
                <a:gd name="connsiteY4" fmla="*/ 59689 h 78739"/>
                <a:gd name="connsiteX5" fmla="*/ 68580 w 71119"/>
                <a:gd name="connsiteY5" fmla="*/ 72389 h 78739"/>
                <a:gd name="connsiteX6" fmla="*/ 40639 w 71119"/>
                <a:gd name="connsiteY6" fmla="*/ 78739 h 78739"/>
                <a:gd name="connsiteX7" fmla="*/ 0 w 71119"/>
                <a:gd name="connsiteY7" fmla="*/ 39370 h 78739"/>
                <a:gd name="connsiteX8" fmla="*/ 36830 w 71119"/>
                <a:gd name="connsiteY8" fmla="*/ 0 h 78739"/>
                <a:gd name="connsiteX9" fmla="*/ 71120 w 71119"/>
                <a:gd name="connsiteY9" fmla="*/ 35560 h 78739"/>
                <a:gd name="connsiteX10" fmla="*/ 35560 w 71119"/>
                <a:gd name="connsiteY10" fmla="*/ 11430 h 78739"/>
                <a:gd name="connsiteX11" fmla="*/ 12700 w 71119"/>
                <a:gd name="connsiteY11" fmla="*/ 33020 h 78739"/>
                <a:gd name="connsiteX12" fmla="*/ 55880 w 71119"/>
                <a:gd name="connsiteY12" fmla="*/ 33020 h 78739"/>
                <a:gd name="connsiteX13" fmla="*/ 35560 w 71119"/>
                <a:gd name="connsiteY13" fmla="*/ 1143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119" h="78739">
                  <a:moveTo>
                    <a:pt x="71120" y="35560"/>
                  </a:moveTo>
                  <a:cubicBezTo>
                    <a:pt x="71120" y="38100"/>
                    <a:pt x="71120" y="41910"/>
                    <a:pt x="71120" y="43180"/>
                  </a:cubicBezTo>
                  <a:lnTo>
                    <a:pt x="13970" y="43180"/>
                  </a:lnTo>
                  <a:cubicBezTo>
                    <a:pt x="13970" y="58420"/>
                    <a:pt x="24130" y="67310"/>
                    <a:pt x="40639" y="67310"/>
                  </a:cubicBezTo>
                  <a:cubicBezTo>
                    <a:pt x="57150" y="67310"/>
                    <a:pt x="62230" y="64770"/>
                    <a:pt x="68580" y="59689"/>
                  </a:cubicBezTo>
                  <a:lnTo>
                    <a:pt x="68580" y="72389"/>
                  </a:lnTo>
                  <a:cubicBezTo>
                    <a:pt x="62230" y="76200"/>
                    <a:pt x="52070" y="78739"/>
                    <a:pt x="40639" y="78739"/>
                  </a:cubicBezTo>
                  <a:cubicBezTo>
                    <a:pt x="16510" y="78739"/>
                    <a:pt x="0" y="62230"/>
                    <a:pt x="0" y="39370"/>
                  </a:cubicBezTo>
                  <a:cubicBezTo>
                    <a:pt x="0" y="16510"/>
                    <a:pt x="16510" y="0"/>
                    <a:pt x="36830" y="0"/>
                  </a:cubicBezTo>
                  <a:cubicBezTo>
                    <a:pt x="57150" y="0"/>
                    <a:pt x="71120" y="16510"/>
                    <a:pt x="71120" y="35560"/>
                  </a:cubicBezTo>
                  <a:close/>
                  <a:moveTo>
                    <a:pt x="35560" y="11430"/>
                  </a:moveTo>
                  <a:cubicBezTo>
                    <a:pt x="22860" y="11430"/>
                    <a:pt x="13970" y="21589"/>
                    <a:pt x="12700" y="33020"/>
                  </a:cubicBezTo>
                  <a:lnTo>
                    <a:pt x="55880" y="33020"/>
                  </a:lnTo>
                  <a:cubicBezTo>
                    <a:pt x="55880" y="21589"/>
                    <a:pt x="48260" y="11430"/>
                    <a:pt x="3556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 293">
              <a:extLst>
                <a:ext uri="{FF2B5EF4-FFF2-40B4-BE49-F238E27FC236}">
                  <a16:creationId xmlns:a16="http://schemas.microsoft.com/office/drawing/2014/main" id="{921DB0E6-2A9F-3757-3BA9-6DF9F4303EDE}"/>
                </a:ext>
              </a:extLst>
            </p:cNvPr>
            <p:cNvSpPr/>
            <p:nvPr/>
          </p:nvSpPr>
          <p:spPr>
            <a:xfrm>
              <a:off x="8041640" y="6578600"/>
              <a:ext cx="76200" cy="110490"/>
            </a:xfrm>
            <a:custGeom>
              <a:avLst/>
              <a:gdLst>
                <a:gd name="connsiteX0" fmla="*/ 74930 w 76200"/>
                <a:gd name="connsiteY0" fmla="*/ 107950 h 110490"/>
                <a:gd name="connsiteX1" fmla="*/ 62230 w 76200"/>
                <a:gd name="connsiteY1" fmla="*/ 107950 h 110490"/>
                <a:gd name="connsiteX2" fmla="*/ 62230 w 76200"/>
                <a:gd name="connsiteY2" fmla="*/ 99060 h 110490"/>
                <a:gd name="connsiteX3" fmla="*/ 62230 w 76200"/>
                <a:gd name="connsiteY3" fmla="*/ 93980 h 110490"/>
                <a:gd name="connsiteX4" fmla="*/ 62230 w 76200"/>
                <a:gd name="connsiteY4" fmla="*/ 93980 h 110490"/>
                <a:gd name="connsiteX5" fmla="*/ 35560 w 76200"/>
                <a:gd name="connsiteY5" fmla="*/ 110490 h 110490"/>
                <a:gd name="connsiteX6" fmla="*/ 0 w 76200"/>
                <a:gd name="connsiteY6" fmla="*/ 71120 h 110490"/>
                <a:gd name="connsiteX7" fmla="*/ 35560 w 76200"/>
                <a:gd name="connsiteY7" fmla="*/ 31750 h 110490"/>
                <a:gd name="connsiteX8" fmla="*/ 62230 w 76200"/>
                <a:gd name="connsiteY8" fmla="*/ 45720 h 110490"/>
                <a:gd name="connsiteX9" fmla="*/ 62230 w 76200"/>
                <a:gd name="connsiteY9" fmla="*/ 45720 h 110490"/>
                <a:gd name="connsiteX10" fmla="*/ 62230 w 76200"/>
                <a:gd name="connsiteY10" fmla="*/ 39370 h 110490"/>
                <a:gd name="connsiteX11" fmla="*/ 62230 w 76200"/>
                <a:gd name="connsiteY11" fmla="*/ 0 h 110490"/>
                <a:gd name="connsiteX12" fmla="*/ 76200 w 76200"/>
                <a:gd name="connsiteY12" fmla="*/ 0 h 110490"/>
                <a:gd name="connsiteX13" fmla="*/ 76200 w 76200"/>
                <a:gd name="connsiteY13" fmla="*/ 109220 h 110490"/>
                <a:gd name="connsiteX14" fmla="*/ 12700 w 76200"/>
                <a:gd name="connsiteY14" fmla="*/ 69850 h 110490"/>
                <a:gd name="connsiteX15" fmla="*/ 36830 w 76200"/>
                <a:gd name="connsiteY15" fmla="*/ 97790 h 110490"/>
                <a:gd name="connsiteX16" fmla="*/ 60960 w 76200"/>
                <a:gd name="connsiteY16" fmla="*/ 69850 h 110490"/>
                <a:gd name="connsiteX17" fmla="*/ 36830 w 76200"/>
                <a:gd name="connsiteY17" fmla="*/ 41910 h 110490"/>
                <a:gd name="connsiteX18" fmla="*/ 12700 w 76200"/>
                <a:gd name="connsiteY18" fmla="*/ 69850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200" h="110490">
                  <a:moveTo>
                    <a:pt x="74930" y="107950"/>
                  </a:moveTo>
                  <a:lnTo>
                    <a:pt x="62230" y="107950"/>
                  </a:lnTo>
                  <a:lnTo>
                    <a:pt x="62230" y="99060"/>
                  </a:lnTo>
                  <a:cubicBezTo>
                    <a:pt x="62230" y="95250"/>
                    <a:pt x="62230" y="93980"/>
                    <a:pt x="62230" y="93980"/>
                  </a:cubicBezTo>
                  <a:lnTo>
                    <a:pt x="62230" y="93980"/>
                  </a:lnTo>
                  <a:cubicBezTo>
                    <a:pt x="58420" y="102870"/>
                    <a:pt x="46990" y="110490"/>
                    <a:pt x="35560" y="110490"/>
                  </a:cubicBezTo>
                  <a:cubicBezTo>
                    <a:pt x="15240" y="110490"/>
                    <a:pt x="0" y="93980"/>
                    <a:pt x="0" y="71120"/>
                  </a:cubicBezTo>
                  <a:cubicBezTo>
                    <a:pt x="0" y="48260"/>
                    <a:pt x="15240" y="31750"/>
                    <a:pt x="35560" y="31750"/>
                  </a:cubicBezTo>
                  <a:cubicBezTo>
                    <a:pt x="55880" y="31750"/>
                    <a:pt x="58420" y="38100"/>
                    <a:pt x="62230" y="45720"/>
                  </a:cubicBezTo>
                  <a:lnTo>
                    <a:pt x="62230" y="45720"/>
                  </a:lnTo>
                  <a:cubicBezTo>
                    <a:pt x="62230" y="45720"/>
                    <a:pt x="62230" y="43180"/>
                    <a:pt x="62230" y="39370"/>
                  </a:cubicBezTo>
                  <a:lnTo>
                    <a:pt x="62230" y="0"/>
                  </a:lnTo>
                  <a:lnTo>
                    <a:pt x="76200" y="0"/>
                  </a:lnTo>
                  <a:lnTo>
                    <a:pt x="76200" y="109220"/>
                  </a:lnTo>
                  <a:close/>
                  <a:moveTo>
                    <a:pt x="12700" y="69850"/>
                  </a:moveTo>
                  <a:cubicBezTo>
                    <a:pt x="12700" y="85090"/>
                    <a:pt x="21590" y="97790"/>
                    <a:pt x="36830" y="97790"/>
                  </a:cubicBezTo>
                  <a:cubicBezTo>
                    <a:pt x="52070" y="97790"/>
                    <a:pt x="60960" y="88900"/>
                    <a:pt x="60960" y="69850"/>
                  </a:cubicBezTo>
                  <a:cubicBezTo>
                    <a:pt x="60960" y="50800"/>
                    <a:pt x="48260" y="41910"/>
                    <a:pt x="36830" y="41910"/>
                  </a:cubicBezTo>
                  <a:cubicBezTo>
                    <a:pt x="25400" y="41910"/>
                    <a:pt x="12700" y="53340"/>
                    <a:pt x="12700" y="698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 294">
              <a:extLst>
                <a:ext uri="{FF2B5EF4-FFF2-40B4-BE49-F238E27FC236}">
                  <a16:creationId xmlns:a16="http://schemas.microsoft.com/office/drawing/2014/main" id="{9E365CD6-4DA7-AD3F-E417-A1E6977CD432}"/>
                </a:ext>
              </a:extLst>
            </p:cNvPr>
            <p:cNvSpPr/>
            <p:nvPr/>
          </p:nvSpPr>
          <p:spPr>
            <a:xfrm>
              <a:off x="8138159" y="6577330"/>
              <a:ext cx="39370" cy="43179"/>
            </a:xfrm>
            <a:custGeom>
              <a:avLst/>
              <a:gdLst>
                <a:gd name="connsiteX0" fmla="*/ 0 w 39370"/>
                <a:gd name="connsiteY0" fmla="*/ 0 h 43179"/>
                <a:gd name="connsiteX1" fmla="*/ 12700 w 39370"/>
                <a:gd name="connsiteY1" fmla="*/ 0 h 43179"/>
                <a:gd name="connsiteX2" fmla="*/ 12700 w 39370"/>
                <a:gd name="connsiteY2" fmla="*/ 43180 h 43179"/>
                <a:gd name="connsiteX3" fmla="*/ 0 w 39370"/>
                <a:gd name="connsiteY3" fmla="*/ 43180 h 43179"/>
                <a:gd name="connsiteX4" fmla="*/ 0 w 39370"/>
                <a:gd name="connsiteY4" fmla="*/ 0 h 43179"/>
                <a:gd name="connsiteX5" fmla="*/ 26670 w 39370"/>
                <a:gd name="connsiteY5" fmla="*/ 0 h 43179"/>
                <a:gd name="connsiteX6" fmla="*/ 39370 w 39370"/>
                <a:gd name="connsiteY6" fmla="*/ 0 h 43179"/>
                <a:gd name="connsiteX7" fmla="*/ 39370 w 39370"/>
                <a:gd name="connsiteY7" fmla="*/ 43180 h 43179"/>
                <a:gd name="connsiteX8" fmla="*/ 26670 w 39370"/>
                <a:gd name="connsiteY8" fmla="*/ 43180 h 43179"/>
                <a:gd name="connsiteX9" fmla="*/ 26670 w 39370"/>
                <a:gd name="connsiteY9" fmla="*/ 0 h 4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370" h="43179">
                  <a:moveTo>
                    <a:pt x="0" y="0"/>
                  </a:moveTo>
                  <a:lnTo>
                    <a:pt x="12700" y="0"/>
                  </a:lnTo>
                  <a:lnTo>
                    <a:pt x="12700" y="43180"/>
                  </a:lnTo>
                  <a:lnTo>
                    <a:pt x="0" y="43180"/>
                  </a:lnTo>
                  <a:lnTo>
                    <a:pt x="0" y="0"/>
                  </a:lnTo>
                  <a:close/>
                  <a:moveTo>
                    <a:pt x="26670" y="0"/>
                  </a:moveTo>
                  <a:lnTo>
                    <a:pt x="39370" y="0"/>
                  </a:lnTo>
                  <a:lnTo>
                    <a:pt x="39370" y="43180"/>
                  </a:lnTo>
                  <a:lnTo>
                    <a:pt x="26670" y="43180"/>
                  </a:lnTo>
                  <a:lnTo>
                    <a:pt x="2667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 295">
              <a:extLst>
                <a:ext uri="{FF2B5EF4-FFF2-40B4-BE49-F238E27FC236}">
                  <a16:creationId xmlns:a16="http://schemas.microsoft.com/office/drawing/2014/main" id="{86DDB007-8BD0-4D65-30F0-A52B4E7FB14B}"/>
                </a:ext>
              </a:extLst>
            </p:cNvPr>
            <p:cNvSpPr/>
            <p:nvPr/>
          </p:nvSpPr>
          <p:spPr>
            <a:xfrm>
              <a:off x="8239759" y="6577330"/>
              <a:ext cx="62230" cy="110489"/>
            </a:xfrm>
            <a:custGeom>
              <a:avLst/>
              <a:gdLst>
                <a:gd name="connsiteX0" fmla="*/ 0 w 62230"/>
                <a:gd name="connsiteY0" fmla="*/ 109220 h 110489"/>
                <a:gd name="connsiteX1" fmla="*/ 0 w 62230"/>
                <a:gd name="connsiteY1" fmla="*/ 0 h 110489"/>
                <a:gd name="connsiteX2" fmla="*/ 15240 w 62230"/>
                <a:gd name="connsiteY2" fmla="*/ 0 h 110489"/>
                <a:gd name="connsiteX3" fmla="*/ 15240 w 62230"/>
                <a:gd name="connsiteY3" fmla="*/ 97789 h 110489"/>
                <a:gd name="connsiteX4" fmla="*/ 62230 w 62230"/>
                <a:gd name="connsiteY4" fmla="*/ 97789 h 110489"/>
                <a:gd name="connsiteX5" fmla="*/ 62230 w 62230"/>
                <a:gd name="connsiteY5" fmla="*/ 110489 h 110489"/>
                <a:gd name="connsiteX6" fmla="*/ 0 w 62230"/>
                <a:gd name="connsiteY6" fmla="*/ 110489 h 110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230" h="110489">
                  <a:moveTo>
                    <a:pt x="0" y="109220"/>
                  </a:moveTo>
                  <a:lnTo>
                    <a:pt x="0" y="0"/>
                  </a:lnTo>
                  <a:lnTo>
                    <a:pt x="15240" y="0"/>
                  </a:lnTo>
                  <a:lnTo>
                    <a:pt x="15240" y="97789"/>
                  </a:lnTo>
                  <a:lnTo>
                    <a:pt x="62230" y="97789"/>
                  </a:lnTo>
                  <a:lnTo>
                    <a:pt x="62230" y="110489"/>
                  </a:lnTo>
                  <a:lnTo>
                    <a:pt x="0" y="110489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 296">
              <a:extLst>
                <a:ext uri="{FF2B5EF4-FFF2-40B4-BE49-F238E27FC236}">
                  <a16:creationId xmlns:a16="http://schemas.microsoft.com/office/drawing/2014/main" id="{E20C79E9-880B-6AB7-0D2B-E308FF4F66C0}"/>
                </a:ext>
              </a:extLst>
            </p:cNvPr>
            <p:cNvSpPr/>
            <p:nvPr/>
          </p:nvSpPr>
          <p:spPr>
            <a:xfrm>
              <a:off x="8310880" y="6609080"/>
              <a:ext cx="63500" cy="78739"/>
            </a:xfrm>
            <a:custGeom>
              <a:avLst/>
              <a:gdLst>
                <a:gd name="connsiteX0" fmla="*/ 5080 w 63500"/>
                <a:gd name="connsiteY0" fmla="*/ 5080 h 78739"/>
                <a:gd name="connsiteX1" fmla="*/ 31750 w 63500"/>
                <a:gd name="connsiteY1" fmla="*/ 0 h 78739"/>
                <a:gd name="connsiteX2" fmla="*/ 63500 w 63500"/>
                <a:gd name="connsiteY2" fmla="*/ 29210 h 78739"/>
                <a:gd name="connsiteX3" fmla="*/ 63500 w 63500"/>
                <a:gd name="connsiteY3" fmla="*/ 77470 h 78739"/>
                <a:gd name="connsiteX4" fmla="*/ 50800 w 63500"/>
                <a:gd name="connsiteY4" fmla="*/ 77470 h 78739"/>
                <a:gd name="connsiteX5" fmla="*/ 50800 w 63500"/>
                <a:gd name="connsiteY5" fmla="*/ 68580 h 78739"/>
                <a:gd name="connsiteX6" fmla="*/ 50800 w 63500"/>
                <a:gd name="connsiteY6" fmla="*/ 62230 h 78739"/>
                <a:gd name="connsiteX7" fmla="*/ 50800 w 63500"/>
                <a:gd name="connsiteY7" fmla="*/ 62230 h 78739"/>
                <a:gd name="connsiteX8" fmla="*/ 24130 w 63500"/>
                <a:gd name="connsiteY8" fmla="*/ 78739 h 78739"/>
                <a:gd name="connsiteX9" fmla="*/ 0 w 63500"/>
                <a:gd name="connsiteY9" fmla="*/ 55880 h 78739"/>
                <a:gd name="connsiteX10" fmla="*/ 49530 w 63500"/>
                <a:gd name="connsiteY10" fmla="*/ 33020 h 78739"/>
                <a:gd name="connsiteX11" fmla="*/ 49530 w 63500"/>
                <a:gd name="connsiteY11" fmla="*/ 29210 h 78739"/>
                <a:gd name="connsiteX12" fmla="*/ 29210 w 63500"/>
                <a:gd name="connsiteY12" fmla="*/ 11430 h 78739"/>
                <a:gd name="connsiteX13" fmla="*/ 3810 w 63500"/>
                <a:gd name="connsiteY13" fmla="*/ 17780 h 78739"/>
                <a:gd name="connsiteX14" fmla="*/ 3810 w 63500"/>
                <a:gd name="connsiteY14" fmla="*/ 5080 h 78739"/>
                <a:gd name="connsiteX15" fmla="*/ 49530 w 63500"/>
                <a:gd name="connsiteY15" fmla="*/ 43180 h 78739"/>
                <a:gd name="connsiteX16" fmla="*/ 13970 w 63500"/>
                <a:gd name="connsiteY16" fmla="*/ 55880 h 78739"/>
                <a:gd name="connsiteX17" fmla="*/ 26670 w 63500"/>
                <a:gd name="connsiteY17" fmla="*/ 67310 h 78739"/>
                <a:gd name="connsiteX18" fmla="*/ 49530 w 63500"/>
                <a:gd name="connsiteY18" fmla="*/ 4318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78739">
                  <a:moveTo>
                    <a:pt x="5080" y="5080"/>
                  </a:moveTo>
                  <a:cubicBezTo>
                    <a:pt x="8889" y="2539"/>
                    <a:pt x="19050" y="0"/>
                    <a:pt x="31750" y="0"/>
                  </a:cubicBezTo>
                  <a:cubicBezTo>
                    <a:pt x="53339" y="0"/>
                    <a:pt x="63500" y="10160"/>
                    <a:pt x="63500" y="29210"/>
                  </a:cubicBezTo>
                  <a:lnTo>
                    <a:pt x="63500" y="77470"/>
                  </a:lnTo>
                  <a:lnTo>
                    <a:pt x="50800" y="77470"/>
                  </a:lnTo>
                  <a:lnTo>
                    <a:pt x="50800" y="68580"/>
                  </a:lnTo>
                  <a:cubicBezTo>
                    <a:pt x="50800" y="64770"/>
                    <a:pt x="50800" y="62230"/>
                    <a:pt x="50800" y="62230"/>
                  </a:cubicBezTo>
                  <a:lnTo>
                    <a:pt x="50800" y="62230"/>
                  </a:lnTo>
                  <a:cubicBezTo>
                    <a:pt x="50800" y="64770"/>
                    <a:pt x="41910" y="78739"/>
                    <a:pt x="24130" y="78739"/>
                  </a:cubicBezTo>
                  <a:cubicBezTo>
                    <a:pt x="6350" y="78739"/>
                    <a:pt x="0" y="69850"/>
                    <a:pt x="0" y="55880"/>
                  </a:cubicBezTo>
                  <a:cubicBezTo>
                    <a:pt x="0" y="41910"/>
                    <a:pt x="17780" y="27939"/>
                    <a:pt x="49530" y="33020"/>
                  </a:cubicBezTo>
                  <a:lnTo>
                    <a:pt x="49530" y="29210"/>
                  </a:lnTo>
                  <a:cubicBezTo>
                    <a:pt x="49530" y="16510"/>
                    <a:pt x="41910" y="11430"/>
                    <a:pt x="29210" y="11430"/>
                  </a:cubicBezTo>
                  <a:cubicBezTo>
                    <a:pt x="16510" y="11430"/>
                    <a:pt x="8889" y="15239"/>
                    <a:pt x="3810" y="17780"/>
                  </a:cubicBezTo>
                  <a:lnTo>
                    <a:pt x="3810" y="5080"/>
                  </a:lnTo>
                  <a:close/>
                  <a:moveTo>
                    <a:pt x="49530" y="43180"/>
                  </a:moveTo>
                  <a:cubicBezTo>
                    <a:pt x="24130" y="39370"/>
                    <a:pt x="13970" y="45720"/>
                    <a:pt x="13970" y="55880"/>
                  </a:cubicBezTo>
                  <a:cubicBezTo>
                    <a:pt x="13970" y="66039"/>
                    <a:pt x="19050" y="67310"/>
                    <a:pt x="26670" y="67310"/>
                  </a:cubicBezTo>
                  <a:cubicBezTo>
                    <a:pt x="39370" y="67310"/>
                    <a:pt x="49530" y="54610"/>
                    <a:pt x="4953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 297">
              <a:extLst>
                <a:ext uri="{FF2B5EF4-FFF2-40B4-BE49-F238E27FC236}">
                  <a16:creationId xmlns:a16="http://schemas.microsoft.com/office/drawing/2014/main" id="{C7FD3EF2-A101-1344-03E4-E1CB535F8C11}"/>
                </a:ext>
              </a:extLst>
            </p:cNvPr>
            <p:cNvSpPr/>
            <p:nvPr/>
          </p:nvSpPr>
          <p:spPr>
            <a:xfrm>
              <a:off x="8401050" y="6609080"/>
              <a:ext cx="67309" cy="80009"/>
            </a:xfrm>
            <a:custGeom>
              <a:avLst/>
              <a:gdLst>
                <a:gd name="connsiteX0" fmla="*/ 11430 w 67309"/>
                <a:gd name="connsiteY0" fmla="*/ 1270 h 80009"/>
                <a:gd name="connsiteX1" fmla="*/ 11430 w 67309"/>
                <a:gd name="connsiteY1" fmla="*/ 11430 h 80009"/>
                <a:gd name="connsiteX2" fmla="*/ 11430 w 67309"/>
                <a:gd name="connsiteY2" fmla="*/ 17780 h 80009"/>
                <a:gd name="connsiteX3" fmla="*/ 11430 w 67309"/>
                <a:gd name="connsiteY3" fmla="*/ 17780 h 80009"/>
                <a:gd name="connsiteX4" fmla="*/ 40640 w 67309"/>
                <a:gd name="connsiteY4" fmla="*/ 0 h 80009"/>
                <a:gd name="connsiteX5" fmla="*/ 67310 w 67309"/>
                <a:gd name="connsiteY5" fmla="*/ 30480 h 80009"/>
                <a:gd name="connsiteX6" fmla="*/ 67310 w 67309"/>
                <a:gd name="connsiteY6" fmla="*/ 78739 h 80009"/>
                <a:gd name="connsiteX7" fmla="*/ 53340 w 67309"/>
                <a:gd name="connsiteY7" fmla="*/ 78739 h 80009"/>
                <a:gd name="connsiteX8" fmla="*/ 53340 w 67309"/>
                <a:gd name="connsiteY8" fmla="*/ 34289 h 80009"/>
                <a:gd name="connsiteX9" fmla="*/ 39370 w 67309"/>
                <a:gd name="connsiteY9" fmla="*/ 13970 h 80009"/>
                <a:gd name="connsiteX10" fmla="*/ 13970 w 67309"/>
                <a:gd name="connsiteY10" fmla="*/ 41910 h 80009"/>
                <a:gd name="connsiteX11" fmla="*/ 13970 w 67309"/>
                <a:gd name="connsiteY11" fmla="*/ 80010 h 80009"/>
                <a:gd name="connsiteX12" fmla="*/ 0 w 67309"/>
                <a:gd name="connsiteY12" fmla="*/ 80010 h 80009"/>
                <a:gd name="connsiteX13" fmla="*/ 0 w 67309"/>
                <a:gd name="connsiteY13" fmla="*/ 3810 h 80009"/>
                <a:gd name="connsiteX14" fmla="*/ 12700 w 67309"/>
                <a:gd name="connsiteY14" fmla="*/ 3810 h 8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09" h="80009">
                  <a:moveTo>
                    <a:pt x="11430" y="1270"/>
                  </a:moveTo>
                  <a:lnTo>
                    <a:pt x="11430" y="11430"/>
                  </a:lnTo>
                  <a:cubicBezTo>
                    <a:pt x="11430" y="15239"/>
                    <a:pt x="11430" y="16510"/>
                    <a:pt x="11430" y="17780"/>
                  </a:cubicBezTo>
                  <a:lnTo>
                    <a:pt x="11430" y="17780"/>
                  </a:lnTo>
                  <a:cubicBezTo>
                    <a:pt x="13970" y="11430"/>
                    <a:pt x="24130" y="0"/>
                    <a:pt x="40640" y="0"/>
                  </a:cubicBezTo>
                  <a:cubicBezTo>
                    <a:pt x="57150" y="0"/>
                    <a:pt x="67310" y="11430"/>
                    <a:pt x="67310" y="30480"/>
                  </a:cubicBezTo>
                  <a:lnTo>
                    <a:pt x="67310" y="78739"/>
                  </a:lnTo>
                  <a:lnTo>
                    <a:pt x="53340" y="78739"/>
                  </a:lnTo>
                  <a:lnTo>
                    <a:pt x="53340" y="34289"/>
                  </a:lnTo>
                  <a:cubicBezTo>
                    <a:pt x="53340" y="24130"/>
                    <a:pt x="52070" y="13970"/>
                    <a:pt x="39370" y="13970"/>
                  </a:cubicBezTo>
                  <a:cubicBezTo>
                    <a:pt x="26670" y="13970"/>
                    <a:pt x="13970" y="25400"/>
                    <a:pt x="13970" y="41910"/>
                  </a:cubicBezTo>
                  <a:lnTo>
                    <a:pt x="13970" y="80010"/>
                  </a:lnTo>
                  <a:lnTo>
                    <a:pt x="0" y="80010"/>
                  </a:lnTo>
                  <a:lnTo>
                    <a:pt x="0" y="3810"/>
                  </a:lnTo>
                  <a:lnTo>
                    <a:pt x="1270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 298">
              <a:extLst>
                <a:ext uri="{FF2B5EF4-FFF2-40B4-BE49-F238E27FC236}">
                  <a16:creationId xmlns:a16="http://schemas.microsoft.com/office/drawing/2014/main" id="{9BC9DCFB-3FCF-7704-4F84-FA0A35EAF5A9}"/>
                </a:ext>
              </a:extLst>
            </p:cNvPr>
            <p:cNvSpPr/>
            <p:nvPr/>
          </p:nvSpPr>
          <p:spPr>
            <a:xfrm>
              <a:off x="8486140" y="6609080"/>
              <a:ext cx="72390" cy="110489"/>
            </a:xfrm>
            <a:custGeom>
              <a:avLst/>
              <a:gdLst>
                <a:gd name="connsiteX0" fmla="*/ 40640 w 72390"/>
                <a:gd name="connsiteY0" fmla="*/ 66039 h 110489"/>
                <a:gd name="connsiteX1" fmla="*/ 71120 w 72390"/>
                <a:gd name="connsiteY1" fmla="*/ 87630 h 110489"/>
                <a:gd name="connsiteX2" fmla="*/ 34290 w 72390"/>
                <a:gd name="connsiteY2" fmla="*/ 110489 h 110489"/>
                <a:gd name="connsiteX3" fmla="*/ 0 w 72390"/>
                <a:gd name="connsiteY3" fmla="*/ 90170 h 110489"/>
                <a:gd name="connsiteX4" fmla="*/ 21590 w 72390"/>
                <a:gd name="connsiteY4" fmla="*/ 71120 h 110489"/>
                <a:gd name="connsiteX5" fmla="*/ 10160 w 72390"/>
                <a:gd name="connsiteY5" fmla="*/ 60960 h 110489"/>
                <a:gd name="connsiteX6" fmla="*/ 20320 w 72390"/>
                <a:gd name="connsiteY6" fmla="*/ 50800 h 110489"/>
                <a:gd name="connsiteX7" fmla="*/ 2540 w 72390"/>
                <a:gd name="connsiteY7" fmla="*/ 26670 h 110489"/>
                <a:gd name="connsiteX8" fmla="*/ 33020 w 72390"/>
                <a:gd name="connsiteY8" fmla="*/ 0 h 110489"/>
                <a:gd name="connsiteX9" fmla="*/ 44450 w 72390"/>
                <a:gd name="connsiteY9" fmla="*/ 1270 h 110489"/>
                <a:gd name="connsiteX10" fmla="*/ 72390 w 72390"/>
                <a:gd name="connsiteY10" fmla="*/ 1270 h 110489"/>
                <a:gd name="connsiteX11" fmla="*/ 72390 w 72390"/>
                <a:gd name="connsiteY11" fmla="*/ 11430 h 110489"/>
                <a:gd name="connsiteX12" fmla="*/ 62230 w 72390"/>
                <a:gd name="connsiteY12" fmla="*/ 11430 h 110489"/>
                <a:gd name="connsiteX13" fmla="*/ 58420 w 72390"/>
                <a:gd name="connsiteY13" fmla="*/ 11430 h 110489"/>
                <a:gd name="connsiteX14" fmla="*/ 58420 w 72390"/>
                <a:gd name="connsiteY14" fmla="*/ 11430 h 110489"/>
                <a:gd name="connsiteX15" fmla="*/ 64770 w 72390"/>
                <a:gd name="connsiteY15" fmla="*/ 26670 h 110489"/>
                <a:gd name="connsiteX16" fmla="*/ 36830 w 72390"/>
                <a:gd name="connsiteY16" fmla="*/ 53339 h 110489"/>
                <a:gd name="connsiteX17" fmla="*/ 36830 w 72390"/>
                <a:gd name="connsiteY17" fmla="*/ 53339 h 110489"/>
                <a:gd name="connsiteX18" fmla="*/ 24130 w 72390"/>
                <a:gd name="connsiteY18" fmla="*/ 59689 h 110489"/>
                <a:gd name="connsiteX19" fmla="*/ 41910 w 72390"/>
                <a:gd name="connsiteY19" fmla="*/ 66039 h 110489"/>
                <a:gd name="connsiteX20" fmla="*/ 57150 w 72390"/>
                <a:gd name="connsiteY20" fmla="*/ 88900 h 110489"/>
                <a:gd name="connsiteX21" fmla="*/ 34290 w 72390"/>
                <a:gd name="connsiteY21" fmla="*/ 76200 h 110489"/>
                <a:gd name="connsiteX22" fmla="*/ 13970 w 72390"/>
                <a:gd name="connsiteY22" fmla="*/ 88900 h 110489"/>
                <a:gd name="connsiteX23" fmla="*/ 35560 w 72390"/>
                <a:gd name="connsiteY23" fmla="*/ 101600 h 110489"/>
                <a:gd name="connsiteX24" fmla="*/ 58420 w 72390"/>
                <a:gd name="connsiteY24" fmla="*/ 88900 h 110489"/>
                <a:gd name="connsiteX25" fmla="*/ 49530 w 72390"/>
                <a:gd name="connsiteY25" fmla="*/ 26670 h 110489"/>
                <a:gd name="connsiteX26" fmla="*/ 31750 w 72390"/>
                <a:gd name="connsiteY26" fmla="*/ 10160 h 110489"/>
                <a:gd name="connsiteX27" fmla="*/ 13970 w 72390"/>
                <a:gd name="connsiteY27" fmla="*/ 26670 h 110489"/>
                <a:gd name="connsiteX28" fmla="*/ 31750 w 72390"/>
                <a:gd name="connsiteY28" fmla="*/ 43180 h 110489"/>
                <a:gd name="connsiteX29" fmla="*/ 49530 w 72390"/>
                <a:gd name="connsiteY29" fmla="*/ 26670 h 110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2390" h="110489">
                  <a:moveTo>
                    <a:pt x="40640" y="66039"/>
                  </a:moveTo>
                  <a:cubicBezTo>
                    <a:pt x="59690" y="68580"/>
                    <a:pt x="71120" y="73660"/>
                    <a:pt x="71120" y="87630"/>
                  </a:cubicBezTo>
                  <a:cubicBezTo>
                    <a:pt x="71120" y="101600"/>
                    <a:pt x="55880" y="110489"/>
                    <a:pt x="34290" y="110489"/>
                  </a:cubicBezTo>
                  <a:cubicBezTo>
                    <a:pt x="12700" y="110489"/>
                    <a:pt x="0" y="102870"/>
                    <a:pt x="0" y="90170"/>
                  </a:cubicBezTo>
                  <a:cubicBezTo>
                    <a:pt x="0" y="77470"/>
                    <a:pt x="8890" y="73660"/>
                    <a:pt x="21590" y="71120"/>
                  </a:cubicBezTo>
                  <a:cubicBezTo>
                    <a:pt x="13970" y="71120"/>
                    <a:pt x="10160" y="66039"/>
                    <a:pt x="10160" y="60960"/>
                  </a:cubicBezTo>
                  <a:cubicBezTo>
                    <a:pt x="10160" y="55880"/>
                    <a:pt x="13970" y="52070"/>
                    <a:pt x="20320" y="50800"/>
                  </a:cubicBezTo>
                  <a:cubicBezTo>
                    <a:pt x="8890" y="46989"/>
                    <a:pt x="2540" y="38100"/>
                    <a:pt x="2540" y="26670"/>
                  </a:cubicBezTo>
                  <a:cubicBezTo>
                    <a:pt x="2540" y="15239"/>
                    <a:pt x="16510" y="0"/>
                    <a:pt x="33020" y="0"/>
                  </a:cubicBezTo>
                  <a:cubicBezTo>
                    <a:pt x="49530" y="0"/>
                    <a:pt x="41910" y="0"/>
                    <a:pt x="44450" y="1270"/>
                  </a:cubicBezTo>
                  <a:lnTo>
                    <a:pt x="72390" y="1270"/>
                  </a:lnTo>
                  <a:lnTo>
                    <a:pt x="72390" y="11430"/>
                  </a:lnTo>
                  <a:lnTo>
                    <a:pt x="62230" y="11430"/>
                  </a:lnTo>
                  <a:cubicBezTo>
                    <a:pt x="59690" y="11430"/>
                    <a:pt x="58420" y="11430"/>
                    <a:pt x="58420" y="11430"/>
                  </a:cubicBezTo>
                  <a:lnTo>
                    <a:pt x="58420" y="11430"/>
                  </a:lnTo>
                  <a:cubicBezTo>
                    <a:pt x="62230" y="15239"/>
                    <a:pt x="64770" y="20320"/>
                    <a:pt x="64770" y="26670"/>
                  </a:cubicBezTo>
                  <a:cubicBezTo>
                    <a:pt x="64770" y="41910"/>
                    <a:pt x="53340" y="52070"/>
                    <a:pt x="36830" y="53339"/>
                  </a:cubicBezTo>
                  <a:lnTo>
                    <a:pt x="36830" y="53339"/>
                  </a:lnTo>
                  <a:cubicBezTo>
                    <a:pt x="30480" y="53339"/>
                    <a:pt x="24130" y="57150"/>
                    <a:pt x="24130" y="59689"/>
                  </a:cubicBezTo>
                  <a:cubicBezTo>
                    <a:pt x="24130" y="62230"/>
                    <a:pt x="29210" y="64770"/>
                    <a:pt x="41910" y="66039"/>
                  </a:cubicBezTo>
                  <a:close/>
                  <a:moveTo>
                    <a:pt x="57150" y="88900"/>
                  </a:moveTo>
                  <a:cubicBezTo>
                    <a:pt x="57150" y="81280"/>
                    <a:pt x="50800" y="76200"/>
                    <a:pt x="34290" y="76200"/>
                  </a:cubicBezTo>
                  <a:cubicBezTo>
                    <a:pt x="17780" y="76200"/>
                    <a:pt x="13970" y="82550"/>
                    <a:pt x="13970" y="88900"/>
                  </a:cubicBezTo>
                  <a:cubicBezTo>
                    <a:pt x="13970" y="95250"/>
                    <a:pt x="22860" y="101600"/>
                    <a:pt x="35560" y="101600"/>
                  </a:cubicBezTo>
                  <a:cubicBezTo>
                    <a:pt x="48260" y="101600"/>
                    <a:pt x="58420" y="96520"/>
                    <a:pt x="58420" y="88900"/>
                  </a:cubicBezTo>
                  <a:close/>
                  <a:moveTo>
                    <a:pt x="49530" y="26670"/>
                  </a:moveTo>
                  <a:cubicBezTo>
                    <a:pt x="49530" y="17780"/>
                    <a:pt x="41910" y="10160"/>
                    <a:pt x="31750" y="10160"/>
                  </a:cubicBezTo>
                  <a:cubicBezTo>
                    <a:pt x="21590" y="10160"/>
                    <a:pt x="13970" y="17780"/>
                    <a:pt x="13970" y="26670"/>
                  </a:cubicBezTo>
                  <a:cubicBezTo>
                    <a:pt x="13970" y="35560"/>
                    <a:pt x="21590" y="43180"/>
                    <a:pt x="31750" y="43180"/>
                  </a:cubicBezTo>
                  <a:cubicBezTo>
                    <a:pt x="41910" y="43180"/>
                    <a:pt x="49530" y="36830"/>
                    <a:pt x="49530" y="266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 299">
              <a:extLst>
                <a:ext uri="{FF2B5EF4-FFF2-40B4-BE49-F238E27FC236}">
                  <a16:creationId xmlns:a16="http://schemas.microsoft.com/office/drawing/2014/main" id="{406EC6FC-342B-4A49-9351-5F3D9761E6C5}"/>
                </a:ext>
              </a:extLst>
            </p:cNvPr>
            <p:cNvSpPr/>
            <p:nvPr/>
          </p:nvSpPr>
          <p:spPr>
            <a:xfrm>
              <a:off x="8572500" y="6607809"/>
              <a:ext cx="67309" cy="80009"/>
            </a:xfrm>
            <a:custGeom>
              <a:avLst/>
              <a:gdLst>
                <a:gd name="connsiteX0" fmla="*/ 54610 w 67309"/>
                <a:gd name="connsiteY0" fmla="*/ 78740 h 80009"/>
                <a:gd name="connsiteX1" fmla="*/ 54610 w 67309"/>
                <a:gd name="connsiteY1" fmla="*/ 68580 h 80009"/>
                <a:gd name="connsiteX2" fmla="*/ 54610 w 67309"/>
                <a:gd name="connsiteY2" fmla="*/ 62230 h 80009"/>
                <a:gd name="connsiteX3" fmla="*/ 54610 w 67309"/>
                <a:gd name="connsiteY3" fmla="*/ 62230 h 80009"/>
                <a:gd name="connsiteX4" fmla="*/ 26670 w 67309"/>
                <a:gd name="connsiteY4" fmla="*/ 80010 h 80009"/>
                <a:gd name="connsiteX5" fmla="*/ 0 w 67309"/>
                <a:gd name="connsiteY5" fmla="*/ 49530 h 80009"/>
                <a:gd name="connsiteX6" fmla="*/ 0 w 67309"/>
                <a:gd name="connsiteY6" fmla="*/ 1270 h 80009"/>
                <a:gd name="connsiteX7" fmla="*/ 13970 w 67309"/>
                <a:gd name="connsiteY7" fmla="*/ 1270 h 80009"/>
                <a:gd name="connsiteX8" fmla="*/ 13970 w 67309"/>
                <a:gd name="connsiteY8" fmla="*/ 45720 h 80009"/>
                <a:gd name="connsiteX9" fmla="*/ 27940 w 67309"/>
                <a:gd name="connsiteY9" fmla="*/ 66040 h 80009"/>
                <a:gd name="connsiteX10" fmla="*/ 53340 w 67309"/>
                <a:gd name="connsiteY10" fmla="*/ 38100 h 80009"/>
                <a:gd name="connsiteX11" fmla="*/ 53340 w 67309"/>
                <a:gd name="connsiteY11" fmla="*/ 0 h 80009"/>
                <a:gd name="connsiteX12" fmla="*/ 67310 w 67309"/>
                <a:gd name="connsiteY12" fmla="*/ 0 h 80009"/>
                <a:gd name="connsiteX13" fmla="*/ 67310 w 67309"/>
                <a:gd name="connsiteY13" fmla="*/ 76200 h 80009"/>
                <a:gd name="connsiteX14" fmla="*/ 54610 w 67309"/>
                <a:gd name="connsiteY14" fmla="*/ 76200 h 8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09" h="80009">
                  <a:moveTo>
                    <a:pt x="54610" y="78740"/>
                  </a:moveTo>
                  <a:lnTo>
                    <a:pt x="54610" y="68580"/>
                  </a:lnTo>
                  <a:cubicBezTo>
                    <a:pt x="54610" y="64770"/>
                    <a:pt x="54610" y="63500"/>
                    <a:pt x="54610" y="62230"/>
                  </a:cubicBezTo>
                  <a:lnTo>
                    <a:pt x="54610" y="62230"/>
                  </a:lnTo>
                  <a:cubicBezTo>
                    <a:pt x="52070" y="68580"/>
                    <a:pt x="41910" y="80010"/>
                    <a:pt x="26670" y="80010"/>
                  </a:cubicBezTo>
                  <a:cubicBezTo>
                    <a:pt x="11430" y="80010"/>
                    <a:pt x="0" y="68580"/>
                    <a:pt x="0" y="49530"/>
                  </a:cubicBezTo>
                  <a:lnTo>
                    <a:pt x="0" y="1270"/>
                  </a:lnTo>
                  <a:lnTo>
                    <a:pt x="13970" y="1270"/>
                  </a:lnTo>
                  <a:lnTo>
                    <a:pt x="13970" y="45720"/>
                  </a:lnTo>
                  <a:cubicBezTo>
                    <a:pt x="13970" y="55880"/>
                    <a:pt x="15240" y="66040"/>
                    <a:pt x="27940" y="66040"/>
                  </a:cubicBezTo>
                  <a:cubicBezTo>
                    <a:pt x="40640" y="66040"/>
                    <a:pt x="53340" y="54610"/>
                    <a:pt x="53340" y="38100"/>
                  </a:cubicBezTo>
                  <a:lnTo>
                    <a:pt x="53340" y="0"/>
                  </a:lnTo>
                  <a:lnTo>
                    <a:pt x="67310" y="0"/>
                  </a:lnTo>
                  <a:lnTo>
                    <a:pt x="67310" y="76200"/>
                  </a:lnTo>
                  <a:lnTo>
                    <a:pt x="54610" y="762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 300">
              <a:extLst>
                <a:ext uri="{FF2B5EF4-FFF2-40B4-BE49-F238E27FC236}">
                  <a16:creationId xmlns:a16="http://schemas.microsoft.com/office/drawing/2014/main" id="{6934E4BA-C646-4BF2-C146-3621B877B5CF}"/>
                </a:ext>
              </a:extLst>
            </p:cNvPr>
            <p:cNvSpPr/>
            <p:nvPr/>
          </p:nvSpPr>
          <p:spPr>
            <a:xfrm>
              <a:off x="8660130" y="6609080"/>
              <a:ext cx="63500" cy="78739"/>
            </a:xfrm>
            <a:custGeom>
              <a:avLst/>
              <a:gdLst>
                <a:gd name="connsiteX0" fmla="*/ 5080 w 63500"/>
                <a:gd name="connsiteY0" fmla="*/ 5080 h 78739"/>
                <a:gd name="connsiteX1" fmla="*/ 31750 w 63500"/>
                <a:gd name="connsiteY1" fmla="*/ 0 h 78739"/>
                <a:gd name="connsiteX2" fmla="*/ 63500 w 63500"/>
                <a:gd name="connsiteY2" fmla="*/ 29210 h 78739"/>
                <a:gd name="connsiteX3" fmla="*/ 63500 w 63500"/>
                <a:gd name="connsiteY3" fmla="*/ 77470 h 78739"/>
                <a:gd name="connsiteX4" fmla="*/ 50800 w 63500"/>
                <a:gd name="connsiteY4" fmla="*/ 77470 h 78739"/>
                <a:gd name="connsiteX5" fmla="*/ 50800 w 63500"/>
                <a:gd name="connsiteY5" fmla="*/ 68580 h 78739"/>
                <a:gd name="connsiteX6" fmla="*/ 50800 w 63500"/>
                <a:gd name="connsiteY6" fmla="*/ 62230 h 78739"/>
                <a:gd name="connsiteX7" fmla="*/ 50800 w 63500"/>
                <a:gd name="connsiteY7" fmla="*/ 62230 h 78739"/>
                <a:gd name="connsiteX8" fmla="*/ 24130 w 63500"/>
                <a:gd name="connsiteY8" fmla="*/ 78739 h 78739"/>
                <a:gd name="connsiteX9" fmla="*/ 0 w 63500"/>
                <a:gd name="connsiteY9" fmla="*/ 55880 h 78739"/>
                <a:gd name="connsiteX10" fmla="*/ 49530 w 63500"/>
                <a:gd name="connsiteY10" fmla="*/ 33020 h 78739"/>
                <a:gd name="connsiteX11" fmla="*/ 49530 w 63500"/>
                <a:gd name="connsiteY11" fmla="*/ 29210 h 78739"/>
                <a:gd name="connsiteX12" fmla="*/ 29210 w 63500"/>
                <a:gd name="connsiteY12" fmla="*/ 11430 h 78739"/>
                <a:gd name="connsiteX13" fmla="*/ 3810 w 63500"/>
                <a:gd name="connsiteY13" fmla="*/ 17780 h 78739"/>
                <a:gd name="connsiteX14" fmla="*/ 3810 w 63500"/>
                <a:gd name="connsiteY14" fmla="*/ 5080 h 78739"/>
                <a:gd name="connsiteX15" fmla="*/ 49530 w 63500"/>
                <a:gd name="connsiteY15" fmla="*/ 43180 h 78739"/>
                <a:gd name="connsiteX16" fmla="*/ 13970 w 63500"/>
                <a:gd name="connsiteY16" fmla="*/ 55880 h 78739"/>
                <a:gd name="connsiteX17" fmla="*/ 26670 w 63500"/>
                <a:gd name="connsiteY17" fmla="*/ 67310 h 78739"/>
                <a:gd name="connsiteX18" fmla="*/ 49530 w 63500"/>
                <a:gd name="connsiteY18" fmla="*/ 4318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78739">
                  <a:moveTo>
                    <a:pt x="5080" y="5080"/>
                  </a:moveTo>
                  <a:cubicBezTo>
                    <a:pt x="8889" y="2539"/>
                    <a:pt x="19050" y="0"/>
                    <a:pt x="31750" y="0"/>
                  </a:cubicBezTo>
                  <a:cubicBezTo>
                    <a:pt x="53339" y="0"/>
                    <a:pt x="63500" y="10160"/>
                    <a:pt x="63500" y="29210"/>
                  </a:cubicBezTo>
                  <a:lnTo>
                    <a:pt x="63500" y="77470"/>
                  </a:lnTo>
                  <a:lnTo>
                    <a:pt x="50800" y="77470"/>
                  </a:lnTo>
                  <a:lnTo>
                    <a:pt x="50800" y="68580"/>
                  </a:lnTo>
                  <a:cubicBezTo>
                    <a:pt x="50800" y="64770"/>
                    <a:pt x="50800" y="62230"/>
                    <a:pt x="50800" y="62230"/>
                  </a:cubicBezTo>
                  <a:lnTo>
                    <a:pt x="50800" y="62230"/>
                  </a:lnTo>
                  <a:cubicBezTo>
                    <a:pt x="50800" y="64770"/>
                    <a:pt x="41910" y="78739"/>
                    <a:pt x="24130" y="78739"/>
                  </a:cubicBezTo>
                  <a:cubicBezTo>
                    <a:pt x="6350" y="78739"/>
                    <a:pt x="0" y="69850"/>
                    <a:pt x="0" y="55880"/>
                  </a:cubicBezTo>
                  <a:cubicBezTo>
                    <a:pt x="0" y="41910"/>
                    <a:pt x="17780" y="27939"/>
                    <a:pt x="49530" y="33020"/>
                  </a:cubicBezTo>
                  <a:lnTo>
                    <a:pt x="49530" y="29210"/>
                  </a:lnTo>
                  <a:cubicBezTo>
                    <a:pt x="49530" y="16510"/>
                    <a:pt x="41910" y="11430"/>
                    <a:pt x="29210" y="11430"/>
                  </a:cubicBezTo>
                  <a:cubicBezTo>
                    <a:pt x="16510" y="11430"/>
                    <a:pt x="8889" y="15239"/>
                    <a:pt x="3810" y="17780"/>
                  </a:cubicBezTo>
                  <a:lnTo>
                    <a:pt x="3810" y="5080"/>
                  </a:lnTo>
                  <a:close/>
                  <a:moveTo>
                    <a:pt x="49530" y="43180"/>
                  </a:moveTo>
                  <a:cubicBezTo>
                    <a:pt x="24130" y="39370"/>
                    <a:pt x="13970" y="45720"/>
                    <a:pt x="13970" y="55880"/>
                  </a:cubicBezTo>
                  <a:cubicBezTo>
                    <a:pt x="13970" y="66039"/>
                    <a:pt x="19050" y="67310"/>
                    <a:pt x="26670" y="67310"/>
                  </a:cubicBezTo>
                  <a:cubicBezTo>
                    <a:pt x="39370" y="67310"/>
                    <a:pt x="49530" y="54610"/>
                    <a:pt x="4953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 301">
              <a:extLst>
                <a:ext uri="{FF2B5EF4-FFF2-40B4-BE49-F238E27FC236}">
                  <a16:creationId xmlns:a16="http://schemas.microsoft.com/office/drawing/2014/main" id="{02941144-4F2A-E4C3-FE59-3F236167E4F2}"/>
                </a:ext>
              </a:extLst>
            </p:cNvPr>
            <p:cNvSpPr/>
            <p:nvPr/>
          </p:nvSpPr>
          <p:spPr>
            <a:xfrm>
              <a:off x="8742680" y="6609080"/>
              <a:ext cx="72389" cy="110489"/>
            </a:xfrm>
            <a:custGeom>
              <a:avLst/>
              <a:gdLst>
                <a:gd name="connsiteX0" fmla="*/ 40639 w 72389"/>
                <a:gd name="connsiteY0" fmla="*/ 66039 h 110489"/>
                <a:gd name="connsiteX1" fmla="*/ 71120 w 72389"/>
                <a:gd name="connsiteY1" fmla="*/ 87630 h 110489"/>
                <a:gd name="connsiteX2" fmla="*/ 34289 w 72389"/>
                <a:gd name="connsiteY2" fmla="*/ 110489 h 110489"/>
                <a:gd name="connsiteX3" fmla="*/ 0 w 72389"/>
                <a:gd name="connsiteY3" fmla="*/ 90170 h 110489"/>
                <a:gd name="connsiteX4" fmla="*/ 21589 w 72389"/>
                <a:gd name="connsiteY4" fmla="*/ 71120 h 110489"/>
                <a:gd name="connsiteX5" fmla="*/ 10160 w 72389"/>
                <a:gd name="connsiteY5" fmla="*/ 60960 h 110489"/>
                <a:gd name="connsiteX6" fmla="*/ 20320 w 72389"/>
                <a:gd name="connsiteY6" fmla="*/ 50800 h 110489"/>
                <a:gd name="connsiteX7" fmla="*/ 2539 w 72389"/>
                <a:gd name="connsiteY7" fmla="*/ 26670 h 110489"/>
                <a:gd name="connsiteX8" fmla="*/ 33020 w 72389"/>
                <a:gd name="connsiteY8" fmla="*/ 0 h 110489"/>
                <a:gd name="connsiteX9" fmla="*/ 44450 w 72389"/>
                <a:gd name="connsiteY9" fmla="*/ 1270 h 110489"/>
                <a:gd name="connsiteX10" fmla="*/ 72389 w 72389"/>
                <a:gd name="connsiteY10" fmla="*/ 1270 h 110489"/>
                <a:gd name="connsiteX11" fmla="*/ 72389 w 72389"/>
                <a:gd name="connsiteY11" fmla="*/ 11430 h 110489"/>
                <a:gd name="connsiteX12" fmla="*/ 62230 w 72389"/>
                <a:gd name="connsiteY12" fmla="*/ 11430 h 110489"/>
                <a:gd name="connsiteX13" fmla="*/ 58420 w 72389"/>
                <a:gd name="connsiteY13" fmla="*/ 11430 h 110489"/>
                <a:gd name="connsiteX14" fmla="*/ 58420 w 72389"/>
                <a:gd name="connsiteY14" fmla="*/ 11430 h 110489"/>
                <a:gd name="connsiteX15" fmla="*/ 64770 w 72389"/>
                <a:gd name="connsiteY15" fmla="*/ 26670 h 110489"/>
                <a:gd name="connsiteX16" fmla="*/ 36830 w 72389"/>
                <a:gd name="connsiteY16" fmla="*/ 53339 h 110489"/>
                <a:gd name="connsiteX17" fmla="*/ 36830 w 72389"/>
                <a:gd name="connsiteY17" fmla="*/ 53339 h 110489"/>
                <a:gd name="connsiteX18" fmla="*/ 24130 w 72389"/>
                <a:gd name="connsiteY18" fmla="*/ 59689 h 110489"/>
                <a:gd name="connsiteX19" fmla="*/ 41910 w 72389"/>
                <a:gd name="connsiteY19" fmla="*/ 66039 h 110489"/>
                <a:gd name="connsiteX20" fmla="*/ 55880 w 72389"/>
                <a:gd name="connsiteY20" fmla="*/ 88900 h 110489"/>
                <a:gd name="connsiteX21" fmla="*/ 33020 w 72389"/>
                <a:gd name="connsiteY21" fmla="*/ 76200 h 110489"/>
                <a:gd name="connsiteX22" fmla="*/ 12700 w 72389"/>
                <a:gd name="connsiteY22" fmla="*/ 88900 h 110489"/>
                <a:gd name="connsiteX23" fmla="*/ 34289 w 72389"/>
                <a:gd name="connsiteY23" fmla="*/ 101600 h 110489"/>
                <a:gd name="connsiteX24" fmla="*/ 57150 w 72389"/>
                <a:gd name="connsiteY24" fmla="*/ 88900 h 110489"/>
                <a:gd name="connsiteX25" fmla="*/ 49530 w 72389"/>
                <a:gd name="connsiteY25" fmla="*/ 26670 h 110489"/>
                <a:gd name="connsiteX26" fmla="*/ 31750 w 72389"/>
                <a:gd name="connsiteY26" fmla="*/ 10160 h 110489"/>
                <a:gd name="connsiteX27" fmla="*/ 13970 w 72389"/>
                <a:gd name="connsiteY27" fmla="*/ 26670 h 110489"/>
                <a:gd name="connsiteX28" fmla="*/ 31750 w 72389"/>
                <a:gd name="connsiteY28" fmla="*/ 43180 h 110489"/>
                <a:gd name="connsiteX29" fmla="*/ 49530 w 72389"/>
                <a:gd name="connsiteY29" fmla="*/ 26670 h 110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2389" h="110489">
                  <a:moveTo>
                    <a:pt x="40639" y="66039"/>
                  </a:moveTo>
                  <a:cubicBezTo>
                    <a:pt x="59689" y="68580"/>
                    <a:pt x="71120" y="73660"/>
                    <a:pt x="71120" y="87630"/>
                  </a:cubicBezTo>
                  <a:cubicBezTo>
                    <a:pt x="71120" y="101600"/>
                    <a:pt x="55880" y="110489"/>
                    <a:pt x="34289" y="110489"/>
                  </a:cubicBezTo>
                  <a:cubicBezTo>
                    <a:pt x="12700" y="110489"/>
                    <a:pt x="0" y="102870"/>
                    <a:pt x="0" y="90170"/>
                  </a:cubicBezTo>
                  <a:cubicBezTo>
                    <a:pt x="0" y="77470"/>
                    <a:pt x="8889" y="73660"/>
                    <a:pt x="21589" y="71120"/>
                  </a:cubicBezTo>
                  <a:cubicBezTo>
                    <a:pt x="13970" y="71120"/>
                    <a:pt x="10160" y="66039"/>
                    <a:pt x="10160" y="60960"/>
                  </a:cubicBezTo>
                  <a:cubicBezTo>
                    <a:pt x="10160" y="55880"/>
                    <a:pt x="13970" y="52070"/>
                    <a:pt x="20320" y="50800"/>
                  </a:cubicBezTo>
                  <a:cubicBezTo>
                    <a:pt x="8889" y="46989"/>
                    <a:pt x="2539" y="38100"/>
                    <a:pt x="2539" y="26670"/>
                  </a:cubicBezTo>
                  <a:cubicBezTo>
                    <a:pt x="2539" y="15239"/>
                    <a:pt x="16510" y="0"/>
                    <a:pt x="33020" y="0"/>
                  </a:cubicBezTo>
                  <a:cubicBezTo>
                    <a:pt x="49530" y="0"/>
                    <a:pt x="41910" y="0"/>
                    <a:pt x="44450" y="1270"/>
                  </a:cubicBezTo>
                  <a:lnTo>
                    <a:pt x="72389" y="1270"/>
                  </a:lnTo>
                  <a:lnTo>
                    <a:pt x="72389" y="11430"/>
                  </a:lnTo>
                  <a:lnTo>
                    <a:pt x="62230" y="11430"/>
                  </a:lnTo>
                  <a:cubicBezTo>
                    <a:pt x="59689" y="11430"/>
                    <a:pt x="58420" y="11430"/>
                    <a:pt x="58420" y="11430"/>
                  </a:cubicBezTo>
                  <a:lnTo>
                    <a:pt x="58420" y="11430"/>
                  </a:lnTo>
                  <a:cubicBezTo>
                    <a:pt x="62230" y="15239"/>
                    <a:pt x="64770" y="20320"/>
                    <a:pt x="64770" y="26670"/>
                  </a:cubicBezTo>
                  <a:cubicBezTo>
                    <a:pt x="64770" y="41910"/>
                    <a:pt x="53339" y="52070"/>
                    <a:pt x="36830" y="53339"/>
                  </a:cubicBezTo>
                  <a:lnTo>
                    <a:pt x="36830" y="53339"/>
                  </a:lnTo>
                  <a:cubicBezTo>
                    <a:pt x="30480" y="53339"/>
                    <a:pt x="24130" y="57150"/>
                    <a:pt x="24130" y="59689"/>
                  </a:cubicBezTo>
                  <a:cubicBezTo>
                    <a:pt x="24130" y="62230"/>
                    <a:pt x="29210" y="64770"/>
                    <a:pt x="41910" y="66039"/>
                  </a:cubicBezTo>
                  <a:close/>
                  <a:moveTo>
                    <a:pt x="55880" y="88900"/>
                  </a:moveTo>
                  <a:cubicBezTo>
                    <a:pt x="55880" y="81280"/>
                    <a:pt x="49530" y="76200"/>
                    <a:pt x="33020" y="76200"/>
                  </a:cubicBezTo>
                  <a:cubicBezTo>
                    <a:pt x="16510" y="76200"/>
                    <a:pt x="12700" y="82550"/>
                    <a:pt x="12700" y="88900"/>
                  </a:cubicBezTo>
                  <a:cubicBezTo>
                    <a:pt x="12700" y="95250"/>
                    <a:pt x="21589" y="101600"/>
                    <a:pt x="34289" y="101600"/>
                  </a:cubicBezTo>
                  <a:cubicBezTo>
                    <a:pt x="46989" y="101600"/>
                    <a:pt x="57150" y="96520"/>
                    <a:pt x="57150" y="88900"/>
                  </a:cubicBezTo>
                  <a:close/>
                  <a:moveTo>
                    <a:pt x="49530" y="26670"/>
                  </a:moveTo>
                  <a:cubicBezTo>
                    <a:pt x="49530" y="17780"/>
                    <a:pt x="41910" y="10160"/>
                    <a:pt x="31750" y="10160"/>
                  </a:cubicBezTo>
                  <a:cubicBezTo>
                    <a:pt x="21589" y="10160"/>
                    <a:pt x="13970" y="17780"/>
                    <a:pt x="13970" y="26670"/>
                  </a:cubicBezTo>
                  <a:cubicBezTo>
                    <a:pt x="13970" y="35560"/>
                    <a:pt x="21589" y="43180"/>
                    <a:pt x="31750" y="43180"/>
                  </a:cubicBezTo>
                  <a:cubicBezTo>
                    <a:pt x="41910" y="43180"/>
                    <a:pt x="49530" y="36830"/>
                    <a:pt x="49530" y="266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 302">
              <a:extLst>
                <a:ext uri="{FF2B5EF4-FFF2-40B4-BE49-F238E27FC236}">
                  <a16:creationId xmlns:a16="http://schemas.microsoft.com/office/drawing/2014/main" id="{4040265C-6A53-4BDA-0371-D9A3D955CB16}"/>
                </a:ext>
              </a:extLst>
            </p:cNvPr>
            <p:cNvSpPr/>
            <p:nvPr/>
          </p:nvSpPr>
          <p:spPr>
            <a:xfrm>
              <a:off x="8825230" y="6609080"/>
              <a:ext cx="71119" cy="78739"/>
            </a:xfrm>
            <a:custGeom>
              <a:avLst/>
              <a:gdLst>
                <a:gd name="connsiteX0" fmla="*/ 71120 w 71119"/>
                <a:gd name="connsiteY0" fmla="*/ 35560 h 78739"/>
                <a:gd name="connsiteX1" fmla="*/ 71120 w 71119"/>
                <a:gd name="connsiteY1" fmla="*/ 43180 h 78739"/>
                <a:gd name="connsiteX2" fmla="*/ 13970 w 71119"/>
                <a:gd name="connsiteY2" fmla="*/ 43180 h 78739"/>
                <a:gd name="connsiteX3" fmla="*/ 40639 w 71119"/>
                <a:gd name="connsiteY3" fmla="*/ 67310 h 78739"/>
                <a:gd name="connsiteX4" fmla="*/ 68580 w 71119"/>
                <a:gd name="connsiteY4" fmla="*/ 59689 h 78739"/>
                <a:gd name="connsiteX5" fmla="*/ 68580 w 71119"/>
                <a:gd name="connsiteY5" fmla="*/ 72389 h 78739"/>
                <a:gd name="connsiteX6" fmla="*/ 40639 w 71119"/>
                <a:gd name="connsiteY6" fmla="*/ 78739 h 78739"/>
                <a:gd name="connsiteX7" fmla="*/ 0 w 71119"/>
                <a:gd name="connsiteY7" fmla="*/ 39370 h 78739"/>
                <a:gd name="connsiteX8" fmla="*/ 36830 w 71119"/>
                <a:gd name="connsiteY8" fmla="*/ 0 h 78739"/>
                <a:gd name="connsiteX9" fmla="*/ 71120 w 71119"/>
                <a:gd name="connsiteY9" fmla="*/ 35560 h 78739"/>
                <a:gd name="connsiteX10" fmla="*/ 36830 w 71119"/>
                <a:gd name="connsiteY10" fmla="*/ 11430 h 78739"/>
                <a:gd name="connsiteX11" fmla="*/ 13970 w 71119"/>
                <a:gd name="connsiteY11" fmla="*/ 33020 h 78739"/>
                <a:gd name="connsiteX12" fmla="*/ 57150 w 71119"/>
                <a:gd name="connsiteY12" fmla="*/ 33020 h 78739"/>
                <a:gd name="connsiteX13" fmla="*/ 36830 w 71119"/>
                <a:gd name="connsiteY13" fmla="*/ 1143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119" h="78739">
                  <a:moveTo>
                    <a:pt x="71120" y="35560"/>
                  </a:moveTo>
                  <a:cubicBezTo>
                    <a:pt x="71120" y="38100"/>
                    <a:pt x="71120" y="41910"/>
                    <a:pt x="71120" y="43180"/>
                  </a:cubicBezTo>
                  <a:lnTo>
                    <a:pt x="13970" y="43180"/>
                  </a:lnTo>
                  <a:cubicBezTo>
                    <a:pt x="13970" y="58420"/>
                    <a:pt x="24130" y="67310"/>
                    <a:pt x="40639" y="67310"/>
                  </a:cubicBezTo>
                  <a:cubicBezTo>
                    <a:pt x="57150" y="67310"/>
                    <a:pt x="62230" y="64770"/>
                    <a:pt x="68580" y="59689"/>
                  </a:cubicBezTo>
                  <a:lnTo>
                    <a:pt x="68580" y="72389"/>
                  </a:lnTo>
                  <a:cubicBezTo>
                    <a:pt x="62230" y="76200"/>
                    <a:pt x="52070" y="78739"/>
                    <a:pt x="40639" y="78739"/>
                  </a:cubicBezTo>
                  <a:cubicBezTo>
                    <a:pt x="16510" y="78739"/>
                    <a:pt x="0" y="62230"/>
                    <a:pt x="0" y="39370"/>
                  </a:cubicBezTo>
                  <a:cubicBezTo>
                    <a:pt x="0" y="16510"/>
                    <a:pt x="16510" y="0"/>
                    <a:pt x="36830" y="0"/>
                  </a:cubicBezTo>
                  <a:cubicBezTo>
                    <a:pt x="57150" y="0"/>
                    <a:pt x="71120" y="16510"/>
                    <a:pt x="71120" y="35560"/>
                  </a:cubicBezTo>
                  <a:close/>
                  <a:moveTo>
                    <a:pt x="36830" y="11430"/>
                  </a:moveTo>
                  <a:cubicBezTo>
                    <a:pt x="24130" y="11430"/>
                    <a:pt x="15239" y="21589"/>
                    <a:pt x="13970" y="33020"/>
                  </a:cubicBezTo>
                  <a:lnTo>
                    <a:pt x="57150" y="33020"/>
                  </a:lnTo>
                  <a:cubicBezTo>
                    <a:pt x="57150" y="21589"/>
                    <a:pt x="49530" y="11430"/>
                    <a:pt x="3683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 303">
              <a:extLst>
                <a:ext uri="{FF2B5EF4-FFF2-40B4-BE49-F238E27FC236}">
                  <a16:creationId xmlns:a16="http://schemas.microsoft.com/office/drawing/2014/main" id="{943E4F43-7A68-C40C-7088-B6573E59160F}"/>
                </a:ext>
              </a:extLst>
            </p:cNvPr>
            <p:cNvSpPr/>
            <p:nvPr/>
          </p:nvSpPr>
          <p:spPr>
            <a:xfrm>
              <a:off x="8910319" y="6671309"/>
              <a:ext cx="17780" cy="17780"/>
            </a:xfrm>
            <a:custGeom>
              <a:avLst/>
              <a:gdLst>
                <a:gd name="connsiteX0" fmla="*/ 8890 w 17780"/>
                <a:gd name="connsiteY0" fmla="*/ 0 h 17780"/>
                <a:gd name="connsiteX1" fmla="*/ 17780 w 17780"/>
                <a:gd name="connsiteY1" fmla="*/ 8890 h 17780"/>
                <a:gd name="connsiteX2" fmla="*/ 8890 w 17780"/>
                <a:gd name="connsiteY2" fmla="*/ 17780 h 17780"/>
                <a:gd name="connsiteX3" fmla="*/ 0 w 17780"/>
                <a:gd name="connsiteY3" fmla="*/ 8890 h 17780"/>
                <a:gd name="connsiteX4" fmla="*/ 8890 w 17780"/>
                <a:gd name="connsiteY4" fmla="*/ 0 h 17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80" h="17780">
                  <a:moveTo>
                    <a:pt x="8890" y="0"/>
                  </a:moveTo>
                  <a:cubicBezTo>
                    <a:pt x="13970" y="0"/>
                    <a:pt x="17780" y="3810"/>
                    <a:pt x="17780" y="8890"/>
                  </a:cubicBezTo>
                  <a:cubicBezTo>
                    <a:pt x="17780" y="13970"/>
                    <a:pt x="13970" y="17780"/>
                    <a:pt x="8890" y="17780"/>
                  </a:cubicBezTo>
                  <a:cubicBezTo>
                    <a:pt x="3811" y="17780"/>
                    <a:pt x="0" y="13970"/>
                    <a:pt x="0" y="8890"/>
                  </a:cubicBezTo>
                  <a:cubicBezTo>
                    <a:pt x="0" y="3810"/>
                    <a:pt x="3811" y="0"/>
                    <a:pt x="889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7722572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>
            <a:extLst>
              <a:ext uri="{FF2B5EF4-FFF2-40B4-BE49-F238E27FC236}">
                <a16:creationId xmlns:a16="http://schemas.microsoft.com/office/drawing/2014/main" id="{BB6895E4-2FD2-BC27-A428-A7CA1DD7376C}"/>
              </a:ext>
            </a:extLst>
          </p:cNvPr>
          <p:cNvSpPr/>
          <p:nvPr/>
        </p:nvSpPr>
        <p:spPr>
          <a:xfrm>
            <a:off x="408939" y="1257300"/>
            <a:ext cx="9240519" cy="12700"/>
          </a:xfrm>
          <a:custGeom>
            <a:avLst/>
            <a:gdLst>
              <a:gd name="connsiteX0" fmla="*/ 0 w 9240519"/>
              <a:gd name="connsiteY0" fmla="*/ 0 h 12700"/>
              <a:gd name="connsiteX1" fmla="*/ 9240520 w 9240519"/>
              <a:gd name="connsiteY1" fmla="*/ 0 h 1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240519" h="12700">
                <a:moveTo>
                  <a:pt x="0" y="0"/>
                </a:moveTo>
                <a:lnTo>
                  <a:pt x="9240520" y="0"/>
                </a:lnTo>
              </a:path>
            </a:pathLst>
          </a:custGeom>
          <a:ln w="25400" cap="flat">
            <a:solidFill>
              <a:srgbClr val="717073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264" name="Group 263">
            <a:extLst>
              <a:ext uri="{FF2B5EF4-FFF2-40B4-BE49-F238E27FC236}">
                <a16:creationId xmlns:a16="http://schemas.microsoft.com/office/drawing/2014/main" id="{503BF375-0673-9624-C2C4-14C7C93BF080}"/>
              </a:ext>
            </a:extLst>
          </p:cNvPr>
          <p:cNvGrpSpPr/>
          <p:nvPr/>
        </p:nvGrpSpPr>
        <p:grpSpPr>
          <a:xfrm>
            <a:off x="416559" y="594359"/>
            <a:ext cx="5039361" cy="474979"/>
            <a:chOff x="416559" y="594359"/>
            <a:chExt cx="5039361" cy="474979"/>
          </a:xfrm>
        </p:grpSpPr>
        <p:grpSp>
          <p:nvGrpSpPr>
            <p:cNvPr id="8" name="Graphic 4">
              <a:extLst>
                <a:ext uri="{FF2B5EF4-FFF2-40B4-BE49-F238E27FC236}">
                  <a16:creationId xmlns:a16="http://schemas.microsoft.com/office/drawing/2014/main" id="{1224D4DD-7E7D-07B4-1B18-A4848587947E}"/>
                </a:ext>
              </a:extLst>
            </p:cNvPr>
            <p:cNvGrpSpPr/>
            <p:nvPr/>
          </p:nvGrpSpPr>
          <p:grpSpPr>
            <a:xfrm>
              <a:off x="1084580" y="671830"/>
              <a:ext cx="4371340" cy="287019"/>
              <a:chOff x="1084580" y="671830"/>
              <a:chExt cx="4371340" cy="287019"/>
            </a:xfrm>
            <a:solidFill>
              <a:srgbClr val="8B0E04"/>
            </a:solidFill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CC9CDBFF-D592-EA83-2F0E-2C5A367649AB}"/>
                  </a:ext>
                </a:extLst>
              </p:cNvPr>
              <p:cNvSpPr/>
              <p:nvPr/>
            </p:nvSpPr>
            <p:spPr>
              <a:xfrm>
                <a:off x="1084580" y="673100"/>
                <a:ext cx="201930" cy="285750"/>
              </a:xfrm>
              <a:custGeom>
                <a:avLst/>
                <a:gdLst>
                  <a:gd name="connsiteX0" fmla="*/ 199390 w 201930"/>
                  <a:gd name="connsiteY0" fmla="*/ 201930 h 285750"/>
                  <a:gd name="connsiteX1" fmla="*/ 88900 w 201930"/>
                  <a:gd name="connsiteY1" fmla="*/ 285750 h 285750"/>
                  <a:gd name="connsiteX2" fmla="*/ 5080 w 201930"/>
                  <a:gd name="connsiteY2" fmla="*/ 270510 h 285750"/>
                  <a:gd name="connsiteX3" fmla="*/ 5080 w 201930"/>
                  <a:gd name="connsiteY3" fmla="*/ 194310 h 285750"/>
                  <a:gd name="connsiteX4" fmla="*/ 85090 w 201930"/>
                  <a:gd name="connsiteY4" fmla="*/ 215900 h 285750"/>
                  <a:gd name="connsiteX5" fmla="*/ 121920 w 201930"/>
                  <a:gd name="connsiteY5" fmla="*/ 201930 h 285750"/>
                  <a:gd name="connsiteX6" fmla="*/ 74930 w 201930"/>
                  <a:gd name="connsiteY6" fmla="*/ 173990 h 285750"/>
                  <a:gd name="connsiteX7" fmla="*/ 0 w 201930"/>
                  <a:gd name="connsiteY7" fmla="*/ 86360 h 285750"/>
                  <a:gd name="connsiteX8" fmla="*/ 107950 w 201930"/>
                  <a:gd name="connsiteY8" fmla="*/ 0 h 285750"/>
                  <a:gd name="connsiteX9" fmla="*/ 182880 w 201930"/>
                  <a:gd name="connsiteY9" fmla="*/ 12700 h 285750"/>
                  <a:gd name="connsiteX10" fmla="*/ 182880 w 201930"/>
                  <a:gd name="connsiteY10" fmla="*/ 86360 h 285750"/>
                  <a:gd name="connsiteX11" fmla="*/ 115570 w 201930"/>
                  <a:gd name="connsiteY11" fmla="*/ 68580 h 285750"/>
                  <a:gd name="connsiteX12" fmla="*/ 80010 w 201930"/>
                  <a:gd name="connsiteY12" fmla="*/ 86360 h 285750"/>
                  <a:gd name="connsiteX13" fmla="*/ 124460 w 201930"/>
                  <a:gd name="connsiteY13" fmla="*/ 114300 h 285750"/>
                  <a:gd name="connsiteX14" fmla="*/ 201930 w 201930"/>
                  <a:gd name="connsiteY14" fmla="*/ 20193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1930" h="285750">
                    <a:moveTo>
                      <a:pt x="199390" y="201930"/>
                    </a:moveTo>
                    <a:cubicBezTo>
                      <a:pt x="199390" y="254000"/>
                      <a:pt x="160020" y="285750"/>
                      <a:pt x="88900" y="285750"/>
                    </a:cubicBezTo>
                    <a:cubicBezTo>
                      <a:pt x="17780" y="285750"/>
                      <a:pt x="26670" y="279400"/>
                      <a:pt x="5080" y="270510"/>
                    </a:cubicBezTo>
                    <a:lnTo>
                      <a:pt x="5080" y="194310"/>
                    </a:lnTo>
                    <a:cubicBezTo>
                      <a:pt x="30480" y="208280"/>
                      <a:pt x="60960" y="215900"/>
                      <a:pt x="85090" y="215900"/>
                    </a:cubicBezTo>
                    <a:cubicBezTo>
                      <a:pt x="109220" y="215900"/>
                      <a:pt x="121920" y="212090"/>
                      <a:pt x="121920" y="201930"/>
                    </a:cubicBezTo>
                    <a:cubicBezTo>
                      <a:pt x="121920" y="191770"/>
                      <a:pt x="104140" y="185420"/>
                      <a:pt x="74930" y="173990"/>
                    </a:cubicBezTo>
                    <a:cubicBezTo>
                      <a:pt x="30480" y="157480"/>
                      <a:pt x="0" y="138430"/>
                      <a:pt x="0" y="86360"/>
                    </a:cubicBezTo>
                    <a:cubicBezTo>
                      <a:pt x="0" y="34290"/>
                      <a:pt x="41910" y="0"/>
                      <a:pt x="107950" y="0"/>
                    </a:cubicBezTo>
                    <a:cubicBezTo>
                      <a:pt x="173990" y="0"/>
                      <a:pt x="163830" y="5080"/>
                      <a:pt x="182880" y="12700"/>
                    </a:cubicBezTo>
                    <a:lnTo>
                      <a:pt x="182880" y="86360"/>
                    </a:lnTo>
                    <a:cubicBezTo>
                      <a:pt x="166370" y="74930"/>
                      <a:pt x="140970" y="68580"/>
                      <a:pt x="115570" y="68580"/>
                    </a:cubicBezTo>
                    <a:cubicBezTo>
                      <a:pt x="90170" y="68580"/>
                      <a:pt x="80010" y="74930"/>
                      <a:pt x="80010" y="86360"/>
                    </a:cubicBezTo>
                    <a:cubicBezTo>
                      <a:pt x="80010" y="97790"/>
                      <a:pt x="96520" y="102870"/>
                      <a:pt x="124460" y="114300"/>
                    </a:cubicBezTo>
                    <a:cubicBezTo>
                      <a:pt x="168910" y="132080"/>
                      <a:pt x="201930" y="151130"/>
                      <a:pt x="201930" y="20193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9946A48C-8616-DDFB-0E04-2453874790FE}"/>
                  </a:ext>
                </a:extLst>
              </p:cNvPr>
              <p:cNvSpPr/>
              <p:nvPr/>
            </p:nvSpPr>
            <p:spPr>
              <a:xfrm>
                <a:off x="1330960" y="678180"/>
                <a:ext cx="189229" cy="274319"/>
              </a:xfrm>
              <a:custGeom>
                <a:avLst/>
                <a:gdLst>
                  <a:gd name="connsiteX0" fmla="*/ 0 w 189229"/>
                  <a:gd name="connsiteY0" fmla="*/ 0 h 274319"/>
                  <a:gd name="connsiteX1" fmla="*/ 184150 w 189229"/>
                  <a:gd name="connsiteY1" fmla="*/ 0 h 274319"/>
                  <a:gd name="connsiteX2" fmla="*/ 184150 w 189229"/>
                  <a:gd name="connsiteY2" fmla="*/ 67310 h 274319"/>
                  <a:gd name="connsiteX3" fmla="*/ 80010 w 189229"/>
                  <a:gd name="connsiteY3" fmla="*/ 67310 h 274319"/>
                  <a:gd name="connsiteX4" fmla="*/ 80010 w 189229"/>
                  <a:gd name="connsiteY4" fmla="*/ 104140 h 274319"/>
                  <a:gd name="connsiteX5" fmla="*/ 168910 w 189229"/>
                  <a:gd name="connsiteY5" fmla="*/ 104140 h 274319"/>
                  <a:gd name="connsiteX6" fmla="*/ 168910 w 189229"/>
                  <a:gd name="connsiteY6" fmla="*/ 166370 h 274319"/>
                  <a:gd name="connsiteX7" fmla="*/ 80010 w 189229"/>
                  <a:gd name="connsiteY7" fmla="*/ 166370 h 274319"/>
                  <a:gd name="connsiteX8" fmla="*/ 80010 w 189229"/>
                  <a:gd name="connsiteY8" fmla="*/ 207010 h 274319"/>
                  <a:gd name="connsiteX9" fmla="*/ 189230 w 189229"/>
                  <a:gd name="connsiteY9" fmla="*/ 207010 h 274319"/>
                  <a:gd name="connsiteX10" fmla="*/ 189230 w 189229"/>
                  <a:gd name="connsiteY10" fmla="*/ 274320 h 274319"/>
                  <a:gd name="connsiteX11" fmla="*/ 0 w 189229"/>
                  <a:gd name="connsiteY11" fmla="*/ 274320 h 274319"/>
                  <a:gd name="connsiteX12" fmla="*/ 0 w 189229"/>
                  <a:gd name="connsiteY12" fmla="*/ 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9229" h="274319">
                    <a:moveTo>
                      <a:pt x="0" y="0"/>
                    </a:moveTo>
                    <a:lnTo>
                      <a:pt x="184150" y="0"/>
                    </a:lnTo>
                    <a:lnTo>
                      <a:pt x="184150" y="67310"/>
                    </a:lnTo>
                    <a:lnTo>
                      <a:pt x="80010" y="67310"/>
                    </a:lnTo>
                    <a:lnTo>
                      <a:pt x="80010" y="104140"/>
                    </a:lnTo>
                    <a:lnTo>
                      <a:pt x="168910" y="104140"/>
                    </a:lnTo>
                    <a:lnTo>
                      <a:pt x="168910" y="166370"/>
                    </a:lnTo>
                    <a:lnTo>
                      <a:pt x="80010" y="166370"/>
                    </a:lnTo>
                    <a:lnTo>
                      <a:pt x="80010" y="207010"/>
                    </a:lnTo>
                    <a:lnTo>
                      <a:pt x="189230" y="207010"/>
                    </a:lnTo>
                    <a:lnTo>
                      <a:pt x="189230" y="274320"/>
                    </a:lnTo>
                    <a:lnTo>
                      <a:pt x="0" y="2743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1F179138-2A54-60C0-E2C9-1764A26D20D6}"/>
                  </a:ext>
                </a:extLst>
              </p:cNvPr>
              <p:cNvSpPr/>
              <p:nvPr/>
            </p:nvSpPr>
            <p:spPr>
              <a:xfrm>
                <a:off x="1545589" y="673100"/>
                <a:ext cx="226060" cy="285750"/>
              </a:xfrm>
              <a:custGeom>
                <a:avLst/>
                <a:gdLst>
                  <a:gd name="connsiteX0" fmla="*/ 147320 w 226060"/>
                  <a:gd name="connsiteY0" fmla="*/ 0 h 285750"/>
                  <a:gd name="connsiteX1" fmla="*/ 224790 w 226060"/>
                  <a:gd name="connsiteY1" fmla="*/ 17780 h 285750"/>
                  <a:gd name="connsiteX2" fmla="*/ 224790 w 226060"/>
                  <a:gd name="connsiteY2" fmla="*/ 90170 h 285750"/>
                  <a:gd name="connsiteX3" fmla="*/ 154940 w 226060"/>
                  <a:gd name="connsiteY3" fmla="*/ 72390 h 285750"/>
                  <a:gd name="connsiteX4" fmla="*/ 80010 w 226060"/>
                  <a:gd name="connsiteY4" fmla="*/ 142240 h 285750"/>
                  <a:gd name="connsiteX5" fmla="*/ 149860 w 226060"/>
                  <a:gd name="connsiteY5" fmla="*/ 212090 h 285750"/>
                  <a:gd name="connsiteX6" fmla="*/ 226060 w 226060"/>
                  <a:gd name="connsiteY6" fmla="*/ 194310 h 285750"/>
                  <a:gd name="connsiteX7" fmla="*/ 226060 w 226060"/>
                  <a:gd name="connsiteY7" fmla="*/ 267970 h 285750"/>
                  <a:gd name="connsiteX8" fmla="*/ 142240 w 226060"/>
                  <a:gd name="connsiteY8" fmla="*/ 285750 h 285750"/>
                  <a:gd name="connsiteX9" fmla="*/ 0 w 226060"/>
                  <a:gd name="connsiteY9" fmla="*/ 143510 h 285750"/>
                  <a:gd name="connsiteX10" fmla="*/ 146050 w 226060"/>
                  <a:gd name="connsiteY10" fmla="*/ 127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6060" h="285750">
                    <a:moveTo>
                      <a:pt x="147320" y="0"/>
                    </a:moveTo>
                    <a:cubicBezTo>
                      <a:pt x="182880" y="0"/>
                      <a:pt x="205740" y="7620"/>
                      <a:pt x="224790" y="17780"/>
                    </a:cubicBezTo>
                    <a:lnTo>
                      <a:pt x="224790" y="90170"/>
                    </a:lnTo>
                    <a:cubicBezTo>
                      <a:pt x="209550" y="82550"/>
                      <a:pt x="186690" y="72390"/>
                      <a:pt x="154940" y="72390"/>
                    </a:cubicBezTo>
                    <a:cubicBezTo>
                      <a:pt x="106680" y="72390"/>
                      <a:pt x="80010" y="106680"/>
                      <a:pt x="80010" y="142240"/>
                    </a:cubicBezTo>
                    <a:cubicBezTo>
                      <a:pt x="80010" y="177800"/>
                      <a:pt x="105410" y="212090"/>
                      <a:pt x="149860" y="212090"/>
                    </a:cubicBezTo>
                    <a:cubicBezTo>
                      <a:pt x="194310" y="212090"/>
                      <a:pt x="209550" y="201930"/>
                      <a:pt x="226060" y="194310"/>
                    </a:cubicBezTo>
                    <a:lnTo>
                      <a:pt x="226060" y="267970"/>
                    </a:lnTo>
                    <a:cubicBezTo>
                      <a:pt x="207010" y="278130"/>
                      <a:pt x="175260" y="285750"/>
                      <a:pt x="142240" y="285750"/>
                    </a:cubicBezTo>
                    <a:cubicBezTo>
                      <a:pt x="59690" y="285750"/>
                      <a:pt x="0" y="222250"/>
                      <a:pt x="0" y="143510"/>
                    </a:cubicBezTo>
                    <a:cubicBezTo>
                      <a:pt x="0" y="64770"/>
                      <a:pt x="59690" y="1270"/>
                      <a:pt x="146050" y="127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9F4BC988-3742-EF45-7EF5-1265A2BCB49F}"/>
                  </a:ext>
                </a:extLst>
              </p:cNvPr>
              <p:cNvSpPr/>
              <p:nvPr/>
            </p:nvSpPr>
            <p:spPr>
              <a:xfrm>
                <a:off x="1812289" y="678180"/>
                <a:ext cx="219710" cy="274319"/>
              </a:xfrm>
              <a:custGeom>
                <a:avLst/>
                <a:gdLst>
                  <a:gd name="connsiteX0" fmla="*/ 219710 w 219710"/>
                  <a:gd name="connsiteY0" fmla="*/ 0 h 274319"/>
                  <a:gd name="connsiteX1" fmla="*/ 219710 w 219710"/>
                  <a:gd name="connsiteY1" fmla="*/ 67310 h 274319"/>
                  <a:gd name="connsiteX2" fmla="*/ 149860 w 219710"/>
                  <a:gd name="connsiteY2" fmla="*/ 67310 h 274319"/>
                  <a:gd name="connsiteX3" fmla="*/ 149860 w 219710"/>
                  <a:gd name="connsiteY3" fmla="*/ 274320 h 274319"/>
                  <a:gd name="connsiteX4" fmla="*/ 69850 w 219710"/>
                  <a:gd name="connsiteY4" fmla="*/ 274320 h 274319"/>
                  <a:gd name="connsiteX5" fmla="*/ 69850 w 219710"/>
                  <a:gd name="connsiteY5" fmla="*/ 67310 h 274319"/>
                  <a:gd name="connsiteX6" fmla="*/ 0 w 219710"/>
                  <a:gd name="connsiteY6" fmla="*/ 67310 h 274319"/>
                  <a:gd name="connsiteX7" fmla="*/ 0 w 219710"/>
                  <a:gd name="connsiteY7" fmla="*/ 0 h 274319"/>
                  <a:gd name="connsiteX8" fmla="*/ 219710 w 219710"/>
                  <a:gd name="connsiteY8" fmla="*/ 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9710" h="274319">
                    <a:moveTo>
                      <a:pt x="219710" y="0"/>
                    </a:moveTo>
                    <a:lnTo>
                      <a:pt x="219710" y="67310"/>
                    </a:lnTo>
                    <a:lnTo>
                      <a:pt x="149860" y="67310"/>
                    </a:lnTo>
                    <a:lnTo>
                      <a:pt x="149860" y="274320"/>
                    </a:lnTo>
                    <a:lnTo>
                      <a:pt x="69850" y="274320"/>
                    </a:lnTo>
                    <a:lnTo>
                      <a:pt x="69850" y="67310"/>
                    </a:lnTo>
                    <a:lnTo>
                      <a:pt x="0" y="67310"/>
                    </a:lnTo>
                    <a:lnTo>
                      <a:pt x="0" y="0"/>
                    </a:lnTo>
                    <a:lnTo>
                      <a:pt x="21971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1B680DC7-7933-C980-37E1-76874EDC44A6}"/>
                  </a:ext>
                </a:extLst>
              </p:cNvPr>
              <p:cNvSpPr/>
              <p:nvPr/>
            </p:nvSpPr>
            <p:spPr>
              <a:xfrm>
                <a:off x="2073910" y="678180"/>
                <a:ext cx="80010" cy="274319"/>
              </a:xfrm>
              <a:custGeom>
                <a:avLst/>
                <a:gdLst>
                  <a:gd name="connsiteX0" fmla="*/ 80010 w 80010"/>
                  <a:gd name="connsiteY0" fmla="*/ 274320 h 274319"/>
                  <a:gd name="connsiteX1" fmla="*/ 0 w 80010"/>
                  <a:gd name="connsiteY1" fmla="*/ 274320 h 274319"/>
                  <a:gd name="connsiteX2" fmla="*/ 0 w 80010"/>
                  <a:gd name="connsiteY2" fmla="*/ 0 h 274319"/>
                  <a:gd name="connsiteX3" fmla="*/ 80010 w 80010"/>
                  <a:gd name="connsiteY3" fmla="*/ 0 h 274319"/>
                  <a:gd name="connsiteX4" fmla="*/ 80010 w 80010"/>
                  <a:gd name="connsiteY4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10" h="274319">
                    <a:moveTo>
                      <a:pt x="80010" y="274320"/>
                    </a:moveTo>
                    <a:lnTo>
                      <a:pt x="0" y="274320"/>
                    </a:lnTo>
                    <a:lnTo>
                      <a:pt x="0" y="0"/>
                    </a:lnTo>
                    <a:lnTo>
                      <a:pt x="80010" y="0"/>
                    </a:lnTo>
                    <a:lnTo>
                      <a:pt x="80010" y="27432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32994F13-1245-2186-7C38-5C8184D83079}"/>
                  </a:ext>
                </a:extLst>
              </p:cNvPr>
              <p:cNvSpPr/>
              <p:nvPr/>
            </p:nvSpPr>
            <p:spPr>
              <a:xfrm>
                <a:off x="2203450" y="673100"/>
                <a:ext cx="292100" cy="284480"/>
              </a:xfrm>
              <a:custGeom>
                <a:avLst/>
                <a:gdLst>
                  <a:gd name="connsiteX0" fmla="*/ 146050 w 292100"/>
                  <a:gd name="connsiteY0" fmla="*/ 0 h 284480"/>
                  <a:gd name="connsiteX1" fmla="*/ 292100 w 292100"/>
                  <a:gd name="connsiteY1" fmla="*/ 142240 h 284480"/>
                  <a:gd name="connsiteX2" fmla="*/ 146050 w 292100"/>
                  <a:gd name="connsiteY2" fmla="*/ 284480 h 284480"/>
                  <a:gd name="connsiteX3" fmla="*/ 0 w 292100"/>
                  <a:gd name="connsiteY3" fmla="*/ 142240 h 284480"/>
                  <a:gd name="connsiteX4" fmla="*/ 146050 w 292100"/>
                  <a:gd name="connsiteY4" fmla="*/ 0 h 284480"/>
                  <a:gd name="connsiteX5" fmla="*/ 146050 w 292100"/>
                  <a:gd name="connsiteY5" fmla="*/ 213360 h 284480"/>
                  <a:gd name="connsiteX6" fmla="*/ 212090 w 292100"/>
                  <a:gd name="connsiteY6" fmla="*/ 143510 h 284480"/>
                  <a:gd name="connsiteX7" fmla="*/ 146050 w 292100"/>
                  <a:gd name="connsiteY7" fmla="*/ 73660 h 284480"/>
                  <a:gd name="connsiteX8" fmla="*/ 80010 w 292100"/>
                  <a:gd name="connsiteY8" fmla="*/ 143510 h 284480"/>
                  <a:gd name="connsiteX9" fmla="*/ 146050 w 292100"/>
                  <a:gd name="connsiteY9" fmla="*/ 21336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2100" h="284480">
                    <a:moveTo>
                      <a:pt x="146050" y="0"/>
                    </a:moveTo>
                    <a:cubicBezTo>
                      <a:pt x="232410" y="0"/>
                      <a:pt x="292100" y="64770"/>
                      <a:pt x="292100" y="142240"/>
                    </a:cubicBezTo>
                    <a:cubicBezTo>
                      <a:pt x="292100" y="219710"/>
                      <a:pt x="232410" y="284480"/>
                      <a:pt x="14605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lose/>
                    <a:moveTo>
                      <a:pt x="146050" y="213360"/>
                    </a:moveTo>
                    <a:cubicBezTo>
                      <a:pt x="186690" y="213360"/>
                      <a:pt x="212090" y="180340"/>
                      <a:pt x="212090" y="143510"/>
                    </a:cubicBezTo>
                    <a:cubicBezTo>
                      <a:pt x="212090" y="106680"/>
                      <a:pt x="186690" y="73660"/>
                      <a:pt x="146050" y="73660"/>
                    </a:cubicBezTo>
                    <a:cubicBezTo>
                      <a:pt x="105410" y="73660"/>
                      <a:pt x="80010" y="107950"/>
                      <a:pt x="80010" y="143510"/>
                    </a:cubicBezTo>
                    <a:cubicBezTo>
                      <a:pt x="80010" y="179070"/>
                      <a:pt x="106680" y="213360"/>
                      <a:pt x="146050" y="21336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 14">
                <a:extLst>
                  <a:ext uri="{FF2B5EF4-FFF2-40B4-BE49-F238E27FC236}">
                    <a16:creationId xmlns:a16="http://schemas.microsoft.com/office/drawing/2014/main" id="{4452F930-6D18-2F18-1975-B2CFCBE6E521}"/>
                  </a:ext>
                </a:extLst>
              </p:cNvPr>
              <p:cNvSpPr/>
              <p:nvPr/>
            </p:nvSpPr>
            <p:spPr>
              <a:xfrm>
                <a:off x="2543810" y="675640"/>
                <a:ext cx="238760" cy="281940"/>
              </a:xfrm>
              <a:custGeom>
                <a:avLst/>
                <a:gdLst>
                  <a:gd name="connsiteX0" fmla="*/ 77470 w 238760"/>
                  <a:gd name="connsiteY0" fmla="*/ 154940 h 281940"/>
                  <a:gd name="connsiteX1" fmla="*/ 77470 w 238760"/>
                  <a:gd name="connsiteY1" fmla="*/ 278130 h 281940"/>
                  <a:gd name="connsiteX2" fmla="*/ 0 w 238760"/>
                  <a:gd name="connsiteY2" fmla="*/ 278130 h 281940"/>
                  <a:gd name="connsiteX3" fmla="*/ 0 w 238760"/>
                  <a:gd name="connsiteY3" fmla="*/ 0 h 281940"/>
                  <a:gd name="connsiteX4" fmla="*/ 3810 w 238760"/>
                  <a:gd name="connsiteY4" fmla="*/ 0 h 281940"/>
                  <a:gd name="connsiteX5" fmla="*/ 161290 w 238760"/>
                  <a:gd name="connsiteY5" fmla="*/ 127000 h 281940"/>
                  <a:gd name="connsiteX6" fmla="*/ 161290 w 238760"/>
                  <a:gd name="connsiteY6" fmla="*/ 3810 h 281940"/>
                  <a:gd name="connsiteX7" fmla="*/ 238760 w 238760"/>
                  <a:gd name="connsiteY7" fmla="*/ 3810 h 281940"/>
                  <a:gd name="connsiteX8" fmla="*/ 238760 w 238760"/>
                  <a:gd name="connsiteY8" fmla="*/ 281940 h 281940"/>
                  <a:gd name="connsiteX9" fmla="*/ 234950 w 238760"/>
                  <a:gd name="connsiteY9" fmla="*/ 281940 h 281940"/>
                  <a:gd name="connsiteX10" fmla="*/ 77470 w 238760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760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38760" y="3810"/>
                    </a:lnTo>
                    <a:lnTo>
                      <a:pt x="238760" y="281940"/>
                    </a:lnTo>
                    <a:lnTo>
                      <a:pt x="234950" y="281940"/>
                    </a:lnTo>
                    <a:lnTo>
                      <a:pt x="77470" y="1549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AFE4C7BB-6430-6455-7147-0FED3E7021E9}"/>
                  </a:ext>
                </a:extLst>
              </p:cNvPr>
              <p:cNvSpPr/>
              <p:nvPr/>
            </p:nvSpPr>
            <p:spPr>
              <a:xfrm>
                <a:off x="2896870" y="671830"/>
                <a:ext cx="201929" cy="280669"/>
              </a:xfrm>
              <a:custGeom>
                <a:avLst/>
                <a:gdLst>
                  <a:gd name="connsiteX0" fmla="*/ 1270 w 201929"/>
                  <a:gd name="connsiteY0" fmla="*/ 280670 h 280669"/>
                  <a:gd name="connsiteX1" fmla="*/ 60960 w 201929"/>
                  <a:gd name="connsiteY1" fmla="*/ 204470 h 280669"/>
                  <a:gd name="connsiteX2" fmla="*/ 111760 w 201929"/>
                  <a:gd name="connsiteY2" fmla="*/ 109220 h 280669"/>
                  <a:gd name="connsiteX3" fmla="*/ 67310 w 201929"/>
                  <a:gd name="connsiteY3" fmla="*/ 73660 h 280669"/>
                  <a:gd name="connsiteX4" fmla="*/ 16510 w 201929"/>
                  <a:gd name="connsiteY4" fmla="*/ 86360 h 280669"/>
                  <a:gd name="connsiteX5" fmla="*/ 16510 w 201929"/>
                  <a:gd name="connsiteY5" fmla="*/ 12700 h 280669"/>
                  <a:gd name="connsiteX6" fmla="*/ 78740 w 201929"/>
                  <a:gd name="connsiteY6" fmla="*/ 0 h 280669"/>
                  <a:gd name="connsiteX7" fmla="*/ 190500 w 201929"/>
                  <a:gd name="connsiteY7" fmla="*/ 102870 h 280669"/>
                  <a:gd name="connsiteX8" fmla="*/ 138430 w 201929"/>
                  <a:gd name="connsiteY8" fmla="*/ 213360 h 280669"/>
                  <a:gd name="connsiteX9" fmla="*/ 201930 w 201929"/>
                  <a:gd name="connsiteY9" fmla="*/ 213360 h 280669"/>
                  <a:gd name="connsiteX10" fmla="*/ 201930 w 201929"/>
                  <a:gd name="connsiteY10" fmla="*/ 279400 h 280669"/>
                  <a:gd name="connsiteX11" fmla="*/ 0 w 201929"/>
                  <a:gd name="connsiteY11" fmla="*/ 279400 h 280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29" h="280669">
                    <a:moveTo>
                      <a:pt x="1270" y="280670"/>
                    </a:moveTo>
                    <a:lnTo>
                      <a:pt x="60960" y="204470"/>
                    </a:lnTo>
                    <a:cubicBezTo>
                      <a:pt x="88900" y="168910"/>
                      <a:pt x="111760" y="135890"/>
                      <a:pt x="111760" y="109220"/>
                    </a:cubicBezTo>
                    <a:cubicBezTo>
                      <a:pt x="111760" y="82550"/>
                      <a:pt x="95250" y="73660"/>
                      <a:pt x="67310" y="73660"/>
                    </a:cubicBezTo>
                    <a:cubicBezTo>
                      <a:pt x="39370" y="73660"/>
                      <a:pt x="25400" y="82550"/>
                      <a:pt x="16510" y="86360"/>
                    </a:cubicBezTo>
                    <a:lnTo>
                      <a:pt x="16510" y="12700"/>
                    </a:lnTo>
                    <a:cubicBezTo>
                      <a:pt x="25400" y="7620"/>
                      <a:pt x="48260" y="0"/>
                      <a:pt x="78740" y="0"/>
                    </a:cubicBezTo>
                    <a:cubicBezTo>
                      <a:pt x="148590" y="0"/>
                      <a:pt x="190500" y="41910"/>
                      <a:pt x="190500" y="102870"/>
                    </a:cubicBezTo>
                    <a:cubicBezTo>
                      <a:pt x="190500" y="163830"/>
                      <a:pt x="162560" y="181610"/>
                      <a:pt x="138430" y="213360"/>
                    </a:cubicBezTo>
                    <a:lnTo>
                      <a:pt x="201930" y="213360"/>
                    </a:lnTo>
                    <a:lnTo>
                      <a:pt x="201930" y="279400"/>
                    </a:lnTo>
                    <a:lnTo>
                      <a:pt x="0" y="27940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CF498486-A973-0D1E-4AF2-ED82C5412706}"/>
                  </a:ext>
                </a:extLst>
              </p:cNvPr>
              <p:cNvSpPr/>
              <p:nvPr/>
            </p:nvSpPr>
            <p:spPr>
              <a:xfrm>
                <a:off x="3135629" y="756919"/>
                <a:ext cx="81280" cy="201930"/>
              </a:xfrm>
              <a:custGeom>
                <a:avLst/>
                <a:gdLst>
                  <a:gd name="connsiteX0" fmla="*/ 40640 w 81280"/>
                  <a:gd name="connsiteY0" fmla="*/ 0 h 201930"/>
                  <a:gd name="connsiteX1" fmla="*/ 81280 w 81280"/>
                  <a:gd name="connsiteY1" fmla="*/ 39370 h 201930"/>
                  <a:gd name="connsiteX2" fmla="*/ 40640 w 81280"/>
                  <a:gd name="connsiteY2" fmla="*/ 78740 h 201930"/>
                  <a:gd name="connsiteX3" fmla="*/ 0 w 81280"/>
                  <a:gd name="connsiteY3" fmla="*/ 39370 h 201930"/>
                  <a:gd name="connsiteX4" fmla="*/ 40640 w 81280"/>
                  <a:gd name="connsiteY4" fmla="*/ 0 h 201930"/>
                  <a:gd name="connsiteX5" fmla="*/ 40640 w 81280"/>
                  <a:gd name="connsiteY5" fmla="*/ 123190 h 201930"/>
                  <a:gd name="connsiteX6" fmla="*/ 81280 w 81280"/>
                  <a:gd name="connsiteY6" fmla="*/ 162560 h 201930"/>
                  <a:gd name="connsiteX7" fmla="*/ 40640 w 81280"/>
                  <a:gd name="connsiteY7" fmla="*/ 201930 h 201930"/>
                  <a:gd name="connsiteX8" fmla="*/ 0 w 81280"/>
                  <a:gd name="connsiteY8" fmla="*/ 162560 h 201930"/>
                  <a:gd name="connsiteX9" fmla="*/ 40640 w 81280"/>
                  <a:gd name="connsiteY9" fmla="*/ 123190 h 20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280" h="201930">
                    <a:moveTo>
                      <a:pt x="40640" y="0"/>
                    </a:moveTo>
                    <a:cubicBezTo>
                      <a:pt x="66040" y="0"/>
                      <a:pt x="81280" y="15240"/>
                      <a:pt x="81280" y="39370"/>
                    </a:cubicBezTo>
                    <a:cubicBezTo>
                      <a:pt x="81280" y="63500"/>
                      <a:pt x="66040" y="78740"/>
                      <a:pt x="40640" y="78740"/>
                    </a:cubicBezTo>
                    <a:cubicBezTo>
                      <a:pt x="15240" y="78740"/>
                      <a:pt x="0" y="63500"/>
                      <a:pt x="0" y="39370"/>
                    </a:cubicBezTo>
                    <a:cubicBezTo>
                      <a:pt x="0" y="15240"/>
                      <a:pt x="15240" y="0"/>
                      <a:pt x="40640" y="0"/>
                    </a:cubicBezTo>
                    <a:close/>
                    <a:moveTo>
                      <a:pt x="40640" y="123190"/>
                    </a:moveTo>
                    <a:cubicBezTo>
                      <a:pt x="66040" y="123190"/>
                      <a:pt x="81280" y="138430"/>
                      <a:pt x="81280" y="162560"/>
                    </a:cubicBezTo>
                    <a:cubicBezTo>
                      <a:pt x="81280" y="186690"/>
                      <a:pt x="66040" y="201930"/>
                      <a:pt x="40640" y="201930"/>
                    </a:cubicBezTo>
                    <a:cubicBezTo>
                      <a:pt x="15240" y="201930"/>
                      <a:pt x="0" y="186690"/>
                      <a:pt x="0" y="162560"/>
                    </a:cubicBezTo>
                    <a:cubicBezTo>
                      <a:pt x="0" y="138430"/>
                      <a:pt x="15240" y="123190"/>
                      <a:pt x="40640" y="12319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111C5606-16D9-5B15-951E-611246858DD1}"/>
                  </a:ext>
                </a:extLst>
              </p:cNvPr>
              <p:cNvSpPr/>
              <p:nvPr/>
            </p:nvSpPr>
            <p:spPr>
              <a:xfrm>
                <a:off x="3348990" y="676909"/>
                <a:ext cx="215900" cy="274320"/>
              </a:xfrm>
              <a:custGeom>
                <a:avLst/>
                <a:gdLst>
                  <a:gd name="connsiteX0" fmla="*/ 0 w 215900"/>
                  <a:gd name="connsiteY0" fmla="*/ 1270 h 274320"/>
                  <a:gd name="connsiteX1" fmla="*/ 92710 w 215900"/>
                  <a:gd name="connsiteY1" fmla="*/ 1270 h 274320"/>
                  <a:gd name="connsiteX2" fmla="*/ 205740 w 215900"/>
                  <a:gd name="connsiteY2" fmla="*/ 80010 h 274320"/>
                  <a:gd name="connsiteX3" fmla="*/ 170180 w 215900"/>
                  <a:gd name="connsiteY3" fmla="*/ 130810 h 274320"/>
                  <a:gd name="connsiteX4" fmla="*/ 215900 w 215900"/>
                  <a:gd name="connsiteY4" fmla="*/ 191770 h 274320"/>
                  <a:gd name="connsiteX5" fmla="*/ 99060 w 215900"/>
                  <a:gd name="connsiteY5" fmla="*/ 274320 h 274320"/>
                  <a:gd name="connsiteX6" fmla="*/ 0 w 215900"/>
                  <a:gd name="connsiteY6" fmla="*/ 274320 h 274320"/>
                  <a:gd name="connsiteX7" fmla="*/ 0 w 215900"/>
                  <a:gd name="connsiteY7" fmla="*/ 0 h 274320"/>
                  <a:gd name="connsiteX8" fmla="*/ 76200 w 215900"/>
                  <a:gd name="connsiteY8" fmla="*/ 64770 h 274320"/>
                  <a:gd name="connsiteX9" fmla="*/ 76200 w 215900"/>
                  <a:gd name="connsiteY9" fmla="*/ 111760 h 274320"/>
                  <a:gd name="connsiteX10" fmla="*/ 97790 w 215900"/>
                  <a:gd name="connsiteY10" fmla="*/ 111760 h 274320"/>
                  <a:gd name="connsiteX11" fmla="*/ 125730 w 215900"/>
                  <a:gd name="connsiteY11" fmla="*/ 88900 h 274320"/>
                  <a:gd name="connsiteX12" fmla="*/ 97790 w 215900"/>
                  <a:gd name="connsiteY12" fmla="*/ 64770 h 274320"/>
                  <a:gd name="connsiteX13" fmla="*/ 76200 w 215900"/>
                  <a:gd name="connsiteY13" fmla="*/ 64770 h 274320"/>
                  <a:gd name="connsiteX14" fmla="*/ 76200 w 215900"/>
                  <a:gd name="connsiteY14" fmla="*/ 162560 h 274320"/>
                  <a:gd name="connsiteX15" fmla="*/ 76200 w 215900"/>
                  <a:gd name="connsiteY15" fmla="*/ 213360 h 274320"/>
                  <a:gd name="connsiteX16" fmla="*/ 104140 w 215900"/>
                  <a:gd name="connsiteY16" fmla="*/ 213360 h 274320"/>
                  <a:gd name="connsiteX17" fmla="*/ 134620 w 215900"/>
                  <a:gd name="connsiteY17" fmla="*/ 187960 h 274320"/>
                  <a:gd name="connsiteX18" fmla="*/ 104140 w 215900"/>
                  <a:gd name="connsiteY18" fmla="*/ 162560 h 274320"/>
                  <a:gd name="connsiteX19" fmla="*/ 76200 w 215900"/>
                  <a:gd name="connsiteY19" fmla="*/ 162560 h 27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5900" h="274320">
                    <a:moveTo>
                      <a:pt x="0" y="1270"/>
                    </a:moveTo>
                    <a:lnTo>
                      <a:pt x="92710" y="1270"/>
                    </a:lnTo>
                    <a:cubicBezTo>
                      <a:pt x="154940" y="1270"/>
                      <a:pt x="205740" y="24130"/>
                      <a:pt x="205740" y="80010"/>
                    </a:cubicBezTo>
                    <a:cubicBezTo>
                      <a:pt x="205740" y="135890"/>
                      <a:pt x="187960" y="124460"/>
                      <a:pt x="170180" y="130810"/>
                    </a:cubicBezTo>
                    <a:cubicBezTo>
                      <a:pt x="191770" y="137160"/>
                      <a:pt x="215900" y="160020"/>
                      <a:pt x="215900" y="191770"/>
                    </a:cubicBezTo>
                    <a:cubicBezTo>
                      <a:pt x="215900" y="250190"/>
                      <a:pt x="167640" y="274320"/>
                      <a:pt x="99060" y="274320"/>
                    </a:cubicBezTo>
                    <a:lnTo>
                      <a:pt x="0" y="274320"/>
                    </a:lnTo>
                    <a:lnTo>
                      <a:pt x="0" y="0"/>
                    </a:lnTo>
                    <a:close/>
                    <a:moveTo>
                      <a:pt x="76200" y="64770"/>
                    </a:moveTo>
                    <a:lnTo>
                      <a:pt x="76200" y="111760"/>
                    </a:lnTo>
                    <a:lnTo>
                      <a:pt x="97790" y="111760"/>
                    </a:lnTo>
                    <a:cubicBezTo>
                      <a:pt x="113030" y="111760"/>
                      <a:pt x="125730" y="106680"/>
                      <a:pt x="125730" y="88900"/>
                    </a:cubicBezTo>
                    <a:cubicBezTo>
                      <a:pt x="125730" y="71120"/>
                      <a:pt x="113030" y="64770"/>
                      <a:pt x="97790" y="64770"/>
                    </a:cubicBezTo>
                    <a:lnTo>
                      <a:pt x="76200" y="64770"/>
                    </a:lnTo>
                    <a:close/>
                    <a:moveTo>
                      <a:pt x="76200" y="162560"/>
                    </a:moveTo>
                    <a:lnTo>
                      <a:pt x="76200" y="213360"/>
                    </a:lnTo>
                    <a:lnTo>
                      <a:pt x="104140" y="213360"/>
                    </a:lnTo>
                    <a:cubicBezTo>
                      <a:pt x="119380" y="213360"/>
                      <a:pt x="134620" y="207010"/>
                      <a:pt x="134620" y="187960"/>
                    </a:cubicBezTo>
                    <a:cubicBezTo>
                      <a:pt x="134620" y="168910"/>
                      <a:pt x="119380" y="162560"/>
                      <a:pt x="104140" y="162560"/>
                    </a:cubicBezTo>
                    <a:lnTo>
                      <a:pt x="76200" y="16256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 18">
                <a:extLst>
                  <a:ext uri="{FF2B5EF4-FFF2-40B4-BE49-F238E27FC236}">
                    <a16:creationId xmlns:a16="http://schemas.microsoft.com/office/drawing/2014/main" id="{F47E258D-A204-D983-7E21-E084124A3DDB}"/>
                  </a:ext>
                </a:extLst>
              </p:cNvPr>
              <p:cNvSpPr/>
              <p:nvPr/>
            </p:nvSpPr>
            <p:spPr>
              <a:xfrm>
                <a:off x="3614420" y="678180"/>
                <a:ext cx="223520" cy="274319"/>
              </a:xfrm>
              <a:custGeom>
                <a:avLst/>
                <a:gdLst>
                  <a:gd name="connsiteX0" fmla="*/ 140970 w 223520"/>
                  <a:gd name="connsiteY0" fmla="*/ 274320 h 274319"/>
                  <a:gd name="connsiteX1" fmla="*/ 100330 w 223520"/>
                  <a:gd name="connsiteY1" fmla="*/ 189230 h 274319"/>
                  <a:gd name="connsiteX2" fmla="*/ 77470 w 223520"/>
                  <a:gd name="connsiteY2" fmla="*/ 189230 h 274319"/>
                  <a:gd name="connsiteX3" fmla="*/ 77470 w 223520"/>
                  <a:gd name="connsiteY3" fmla="*/ 274320 h 274319"/>
                  <a:gd name="connsiteX4" fmla="*/ 0 w 223520"/>
                  <a:gd name="connsiteY4" fmla="*/ 274320 h 274319"/>
                  <a:gd name="connsiteX5" fmla="*/ 0 w 223520"/>
                  <a:gd name="connsiteY5" fmla="*/ 0 h 274319"/>
                  <a:gd name="connsiteX6" fmla="*/ 102870 w 223520"/>
                  <a:gd name="connsiteY6" fmla="*/ 0 h 274319"/>
                  <a:gd name="connsiteX7" fmla="*/ 218440 w 223520"/>
                  <a:gd name="connsiteY7" fmla="*/ 96520 h 274319"/>
                  <a:gd name="connsiteX8" fmla="*/ 170180 w 223520"/>
                  <a:gd name="connsiteY8" fmla="*/ 176530 h 274319"/>
                  <a:gd name="connsiteX9" fmla="*/ 223520 w 223520"/>
                  <a:gd name="connsiteY9" fmla="*/ 274320 h 274319"/>
                  <a:gd name="connsiteX10" fmla="*/ 140970 w 223520"/>
                  <a:gd name="connsiteY10" fmla="*/ 274320 h 274319"/>
                  <a:gd name="connsiteX11" fmla="*/ 77470 w 223520"/>
                  <a:gd name="connsiteY11" fmla="*/ 67310 h 274319"/>
                  <a:gd name="connsiteX12" fmla="*/ 77470 w 223520"/>
                  <a:gd name="connsiteY12" fmla="*/ 125730 h 274319"/>
                  <a:gd name="connsiteX13" fmla="*/ 106680 w 223520"/>
                  <a:gd name="connsiteY13" fmla="*/ 125730 h 274319"/>
                  <a:gd name="connsiteX14" fmla="*/ 137160 w 223520"/>
                  <a:gd name="connsiteY14" fmla="*/ 96520 h 274319"/>
                  <a:gd name="connsiteX15" fmla="*/ 106680 w 223520"/>
                  <a:gd name="connsiteY15" fmla="*/ 67310 h 274319"/>
                  <a:gd name="connsiteX16" fmla="*/ 77470 w 223520"/>
                  <a:gd name="connsiteY16" fmla="*/ 6731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3520" h="274319">
                    <a:moveTo>
                      <a:pt x="140970" y="274320"/>
                    </a:moveTo>
                    <a:lnTo>
                      <a:pt x="100330" y="189230"/>
                    </a:lnTo>
                    <a:lnTo>
                      <a:pt x="77470" y="189230"/>
                    </a:lnTo>
                    <a:lnTo>
                      <a:pt x="77470" y="274320"/>
                    </a:lnTo>
                    <a:lnTo>
                      <a:pt x="0" y="274320"/>
                    </a:lnTo>
                    <a:lnTo>
                      <a:pt x="0" y="0"/>
                    </a:lnTo>
                    <a:lnTo>
                      <a:pt x="102870" y="0"/>
                    </a:lnTo>
                    <a:cubicBezTo>
                      <a:pt x="170180" y="0"/>
                      <a:pt x="218440" y="31750"/>
                      <a:pt x="218440" y="96520"/>
                    </a:cubicBezTo>
                    <a:cubicBezTo>
                      <a:pt x="218440" y="161290"/>
                      <a:pt x="200660" y="161290"/>
                      <a:pt x="170180" y="176530"/>
                    </a:cubicBezTo>
                    <a:lnTo>
                      <a:pt x="223520" y="274320"/>
                    </a:lnTo>
                    <a:lnTo>
                      <a:pt x="140970" y="274320"/>
                    </a:lnTo>
                    <a:close/>
                    <a:moveTo>
                      <a:pt x="77470" y="67310"/>
                    </a:moveTo>
                    <a:lnTo>
                      <a:pt x="77470" y="125730"/>
                    </a:lnTo>
                    <a:lnTo>
                      <a:pt x="106680" y="125730"/>
                    </a:lnTo>
                    <a:cubicBezTo>
                      <a:pt x="123190" y="125730"/>
                      <a:pt x="137160" y="119380"/>
                      <a:pt x="137160" y="96520"/>
                    </a:cubicBezTo>
                    <a:cubicBezTo>
                      <a:pt x="137160" y="73660"/>
                      <a:pt x="123190" y="67310"/>
                      <a:pt x="106680" y="67310"/>
                    </a:cubicBezTo>
                    <a:lnTo>
                      <a:pt x="77470" y="6731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 19">
                <a:extLst>
                  <a:ext uri="{FF2B5EF4-FFF2-40B4-BE49-F238E27FC236}">
                    <a16:creationId xmlns:a16="http://schemas.microsoft.com/office/drawing/2014/main" id="{8116A419-EB37-1953-9BE7-EE0C4E4B1DB8}"/>
                  </a:ext>
                </a:extLst>
              </p:cNvPr>
              <p:cNvSpPr/>
              <p:nvPr/>
            </p:nvSpPr>
            <p:spPr>
              <a:xfrm>
                <a:off x="3856990" y="674369"/>
                <a:ext cx="283209" cy="278130"/>
              </a:xfrm>
              <a:custGeom>
                <a:avLst/>
                <a:gdLst>
                  <a:gd name="connsiteX0" fmla="*/ 182880 w 283209"/>
                  <a:gd name="connsiteY0" fmla="*/ 242570 h 278130"/>
                  <a:gd name="connsiteX1" fmla="*/ 99060 w 283209"/>
                  <a:gd name="connsiteY1" fmla="*/ 242570 h 278130"/>
                  <a:gd name="connsiteX2" fmla="*/ 82550 w 283209"/>
                  <a:gd name="connsiteY2" fmla="*/ 278130 h 278130"/>
                  <a:gd name="connsiteX3" fmla="*/ 0 w 283209"/>
                  <a:gd name="connsiteY3" fmla="*/ 278130 h 278130"/>
                  <a:gd name="connsiteX4" fmla="*/ 139700 w 283209"/>
                  <a:gd name="connsiteY4" fmla="*/ 0 h 278130"/>
                  <a:gd name="connsiteX5" fmla="*/ 143510 w 283209"/>
                  <a:gd name="connsiteY5" fmla="*/ 0 h 278130"/>
                  <a:gd name="connsiteX6" fmla="*/ 283210 w 283209"/>
                  <a:gd name="connsiteY6" fmla="*/ 278130 h 278130"/>
                  <a:gd name="connsiteX7" fmla="*/ 200660 w 283209"/>
                  <a:gd name="connsiteY7" fmla="*/ 278130 h 278130"/>
                  <a:gd name="connsiteX8" fmla="*/ 184150 w 283209"/>
                  <a:gd name="connsiteY8" fmla="*/ 242570 h 278130"/>
                  <a:gd name="connsiteX9" fmla="*/ 120650 w 283209"/>
                  <a:gd name="connsiteY9" fmla="*/ 190500 h 278130"/>
                  <a:gd name="connsiteX10" fmla="*/ 160020 w 283209"/>
                  <a:gd name="connsiteY10" fmla="*/ 190500 h 278130"/>
                  <a:gd name="connsiteX11" fmla="*/ 140970 w 283209"/>
                  <a:gd name="connsiteY11" fmla="*/ 139700 h 278130"/>
                  <a:gd name="connsiteX12" fmla="*/ 140970 w 283209"/>
                  <a:gd name="connsiteY12" fmla="*/ 139700 h 278130"/>
                  <a:gd name="connsiteX13" fmla="*/ 121920 w 283209"/>
                  <a:gd name="connsiteY13" fmla="*/ 190500 h 278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3209" h="278130">
                    <a:moveTo>
                      <a:pt x="182880" y="242570"/>
                    </a:moveTo>
                    <a:lnTo>
                      <a:pt x="99060" y="242570"/>
                    </a:lnTo>
                    <a:lnTo>
                      <a:pt x="82550" y="278130"/>
                    </a:lnTo>
                    <a:lnTo>
                      <a:pt x="0" y="278130"/>
                    </a:lnTo>
                    <a:lnTo>
                      <a:pt x="139700" y="0"/>
                    </a:lnTo>
                    <a:lnTo>
                      <a:pt x="143510" y="0"/>
                    </a:lnTo>
                    <a:lnTo>
                      <a:pt x="283210" y="278130"/>
                    </a:lnTo>
                    <a:lnTo>
                      <a:pt x="200660" y="278130"/>
                    </a:lnTo>
                    <a:lnTo>
                      <a:pt x="184150" y="242570"/>
                    </a:lnTo>
                    <a:close/>
                    <a:moveTo>
                      <a:pt x="120650" y="190500"/>
                    </a:moveTo>
                    <a:lnTo>
                      <a:pt x="160020" y="190500"/>
                    </a:lnTo>
                    <a:cubicBezTo>
                      <a:pt x="153670" y="173990"/>
                      <a:pt x="142240" y="149860"/>
                      <a:pt x="140970" y="139700"/>
                    </a:cubicBezTo>
                    <a:lnTo>
                      <a:pt x="140970" y="139700"/>
                    </a:lnTo>
                    <a:cubicBezTo>
                      <a:pt x="138430" y="149860"/>
                      <a:pt x="128270" y="175260"/>
                      <a:pt x="121920" y="19050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 20">
                <a:extLst>
                  <a:ext uri="{FF2B5EF4-FFF2-40B4-BE49-F238E27FC236}">
                    <a16:creationId xmlns:a16="http://schemas.microsoft.com/office/drawing/2014/main" id="{A9A864AD-8484-0AB8-6ECF-C22969EF6653}"/>
                  </a:ext>
                </a:extLst>
              </p:cNvPr>
              <p:cNvSpPr/>
              <p:nvPr/>
            </p:nvSpPr>
            <p:spPr>
              <a:xfrm>
                <a:off x="4174490" y="675640"/>
                <a:ext cx="238759" cy="281940"/>
              </a:xfrm>
              <a:custGeom>
                <a:avLst/>
                <a:gdLst>
                  <a:gd name="connsiteX0" fmla="*/ 77470 w 238759"/>
                  <a:gd name="connsiteY0" fmla="*/ 154940 h 281940"/>
                  <a:gd name="connsiteX1" fmla="*/ 77470 w 238759"/>
                  <a:gd name="connsiteY1" fmla="*/ 278130 h 281940"/>
                  <a:gd name="connsiteX2" fmla="*/ 0 w 238759"/>
                  <a:gd name="connsiteY2" fmla="*/ 278130 h 281940"/>
                  <a:gd name="connsiteX3" fmla="*/ 0 w 238759"/>
                  <a:gd name="connsiteY3" fmla="*/ 0 h 281940"/>
                  <a:gd name="connsiteX4" fmla="*/ 3810 w 238759"/>
                  <a:gd name="connsiteY4" fmla="*/ 0 h 281940"/>
                  <a:gd name="connsiteX5" fmla="*/ 161290 w 238759"/>
                  <a:gd name="connsiteY5" fmla="*/ 127000 h 281940"/>
                  <a:gd name="connsiteX6" fmla="*/ 161290 w 238759"/>
                  <a:gd name="connsiteY6" fmla="*/ 3810 h 281940"/>
                  <a:gd name="connsiteX7" fmla="*/ 238760 w 238759"/>
                  <a:gd name="connsiteY7" fmla="*/ 3810 h 281940"/>
                  <a:gd name="connsiteX8" fmla="*/ 238760 w 238759"/>
                  <a:gd name="connsiteY8" fmla="*/ 281940 h 281940"/>
                  <a:gd name="connsiteX9" fmla="*/ 234950 w 238759"/>
                  <a:gd name="connsiteY9" fmla="*/ 281940 h 281940"/>
                  <a:gd name="connsiteX10" fmla="*/ 77470 w 238759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759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38760" y="3810"/>
                    </a:lnTo>
                    <a:lnTo>
                      <a:pt x="238760" y="281940"/>
                    </a:lnTo>
                    <a:lnTo>
                      <a:pt x="234950" y="281940"/>
                    </a:lnTo>
                    <a:lnTo>
                      <a:pt x="77470" y="1549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 21">
                <a:extLst>
                  <a:ext uri="{FF2B5EF4-FFF2-40B4-BE49-F238E27FC236}">
                    <a16:creationId xmlns:a16="http://schemas.microsoft.com/office/drawing/2014/main" id="{481AEF4E-AA3B-A993-1E06-C0DFF57A3A4F}"/>
                  </a:ext>
                </a:extLst>
              </p:cNvPr>
              <p:cNvSpPr/>
              <p:nvPr/>
            </p:nvSpPr>
            <p:spPr>
              <a:xfrm>
                <a:off x="4475479" y="678180"/>
                <a:ext cx="254000" cy="274319"/>
              </a:xfrm>
              <a:custGeom>
                <a:avLst/>
                <a:gdLst>
                  <a:gd name="connsiteX0" fmla="*/ 0 w 254000"/>
                  <a:gd name="connsiteY0" fmla="*/ 274320 h 274319"/>
                  <a:gd name="connsiteX1" fmla="*/ 0 w 254000"/>
                  <a:gd name="connsiteY1" fmla="*/ 0 h 274319"/>
                  <a:gd name="connsiteX2" fmla="*/ 96520 w 254000"/>
                  <a:gd name="connsiteY2" fmla="*/ 0 h 274319"/>
                  <a:gd name="connsiteX3" fmla="*/ 254000 w 254000"/>
                  <a:gd name="connsiteY3" fmla="*/ 137160 h 274319"/>
                  <a:gd name="connsiteX4" fmla="*/ 96520 w 254000"/>
                  <a:gd name="connsiteY4" fmla="*/ 274320 h 274319"/>
                  <a:gd name="connsiteX5" fmla="*/ 0 w 254000"/>
                  <a:gd name="connsiteY5" fmla="*/ 274320 h 274319"/>
                  <a:gd name="connsiteX6" fmla="*/ 80010 w 254000"/>
                  <a:gd name="connsiteY6" fmla="*/ 67310 h 274319"/>
                  <a:gd name="connsiteX7" fmla="*/ 80010 w 254000"/>
                  <a:gd name="connsiteY7" fmla="*/ 207010 h 274319"/>
                  <a:gd name="connsiteX8" fmla="*/ 95250 w 254000"/>
                  <a:gd name="connsiteY8" fmla="*/ 207010 h 274319"/>
                  <a:gd name="connsiteX9" fmla="*/ 173990 w 254000"/>
                  <a:gd name="connsiteY9" fmla="*/ 137160 h 274319"/>
                  <a:gd name="connsiteX10" fmla="*/ 95250 w 254000"/>
                  <a:gd name="connsiteY10" fmla="*/ 67310 h 274319"/>
                  <a:gd name="connsiteX11" fmla="*/ 80010 w 254000"/>
                  <a:gd name="connsiteY11" fmla="*/ 6731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4000" h="274319">
                    <a:moveTo>
                      <a:pt x="0" y="274320"/>
                    </a:moveTo>
                    <a:lnTo>
                      <a:pt x="0" y="0"/>
                    </a:lnTo>
                    <a:lnTo>
                      <a:pt x="96520" y="0"/>
                    </a:lnTo>
                    <a:cubicBezTo>
                      <a:pt x="194310" y="0"/>
                      <a:pt x="254000" y="58420"/>
                      <a:pt x="254000" y="137160"/>
                    </a:cubicBezTo>
                    <a:cubicBezTo>
                      <a:pt x="254000" y="215900"/>
                      <a:pt x="194310" y="274320"/>
                      <a:pt x="96520" y="274320"/>
                    </a:cubicBezTo>
                    <a:lnTo>
                      <a:pt x="0" y="274320"/>
                    </a:lnTo>
                    <a:close/>
                    <a:moveTo>
                      <a:pt x="80010" y="67310"/>
                    </a:moveTo>
                    <a:lnTo>
                      <a:pt x="80010" y="207010"/>
                    </a:lnTo>
                    <a:lnTo>
                      <a:pt x="95250" y="207010"/>
                    </a:lnTo>
                    <a:cubicBezTo>
                      <a:pt x="148590" y="207010"/>
                      <a:pt x="173990" y="173990"/>
                      <a:pt x="173990" y="137160"/>
                    </a:cubicBezTo>
                    <a:cubicBezTo>
                      <a:pt x="173990" y="100330"/>
                      <a:pt x="148590" y="67310"/>
                      <a:pt x="95250" y="67310"/>
                    </a:cubicBezTo>
                    <a:lnTo>
                      <a:pt x="80010" y="6731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 22">
                <a:extLst>
                  <a:ext uri="{FF2B5EF4-FFF2-40B4-BE49-F238E27FC236}">
                    <a16:creationId xmlns:a16="http://schemas.microsoft.com/office/drawing/2014/main" id="{7FF4ECA6-2C25-158C-B858-6508B38B789A}"/>
                  </a:ext>
                </a:extLst>
              </p:cNvPr>
              <p:cNvSpPr/>
              <p:nvPr/>
            </p:nvSpPr>
            <p:spPr>
              <a:xfrm>
                <a:off x="4777740" y="678180"/>
                <a:ext cx="80009" cy="274319"/>
              </a:xfrm>
              <a:custGeom>
                <a:avLst/>
                <a:gdLst>
                  <a:gd name="connsiteX0" fmla="*/ 80010 w 80009"/>
                  <a:gd name="connsiteY0" fmla="*/ 274320 h 274319"/>
                  <a:gd name="connsiteX1" fmla="*/ 0 w 80009"/>
                  <a:gd name="connsiteY1" fmla="*/ 274320 h 274319"/>
                  <a:gd name="connsiteX2" fmla="*/ 0 w 80009"/>
                  <a:gd name="connsiteY2" fmla="*/ 0 h 274319"/>
                  <a:gd name="connsiteX3" fmla="*/ 80010 w 80009"/>
                  <a:gd name="connsiteY3" fmla="*/ 0 h 274319"/>
                  <a:gd name="connsiteX4" fmla="*/ 80010 w 80009"/>
                  <a:gd name="connsiteY4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09" h="274319">
                    <a:moveTo>
                      <a:pt x="80010" y="274320"/>
                    </a:moveTo>
                    <a:lnTo>
                      <a:pt x="0" y="274320"/>
                    </a:lnTo>
                    <a:lnTo>
                      <a:pt x="0" y="0"/>
                    </a:lnTo>
                    <a:lnTo>
                      <a:pt x="80010" y="0"/>
                    </a:lnTo>
                    <a:lnTo>
                      <a:pt x="80010" y="27432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id="{D92B79F8-A865-5AB0-6C46-7FEA54BE23EB}"/>
                  </a:ext>
                </a:extLst>
              </p:cNvPr>
              <p:cNvSpPr/>
              <p:nvPr/>
            </p:nvSpPr>
            <p:spPr>
              <a:xfrm>
                <a:off x="4921250" y="675640"/>
                <a:ext cx="238759" cy="281940"/>
              </a:xfrm>
              <a:custGeom>
                <a:avLst/>
                <a:gdLst>
                  <a:gd name="connsiteX0" fmla="*/ 77470 w 238759"/>
                  <a:gd name="connsiteY0" fmla="*/ 154940 h 281940"/>
                  <a:gd name="connsiteX1" fmla="*/ 77470 w 238759"/>
                  <a:gd name="connsiteY1" fmla="*/ 278130 h 281940"/>
                  <a:gd name="connsiteX2" fmla="*/ 0 w 238759"/>
                  <a:gd name="connsiteY2" fmla="*/ 278130 h 281940"/>
                  <a:gd name="connsiteX3" fmla="*/ 0 w 238759"/>
                  <a:gd name="connsiteY3" fmla="*/ 0 h 281940"/>
                  <a:gd name="connsiteX4" fmla="*/ 3810 w 238759"/>
                  <a:gd name="connsiteY4" fmla="*/ 0 h 281940"/>
                  <a:gd name="connsiteX5" fmla="*/ 161290 w 238759"/>
                  <a:gd name="connsiteY5" fmla="*/ 127000 h 281940"/>
                  <a:gd name="connsiteX6" fmla="*/ 161290 w 238759"/>
                  <a:gd name="connsiteY6" fmla="*/ 3810 h 281940"/>
                  <a:gd name="connsiteX7" fmla="*/ 238760 w 238759"/>
                  <a:gd name="connsiteY7" fmla="*/ 3810 h 281940"/>
                  <a:gd name="connsiteX8" fmla="*/ 238760 w 238759"/>
                  <a:gd name="connsiteY8" fmla="*/ 281940 h 281940"/>
                  <a:gd name="connsiteX9" fmla="*/ 234950 w 238759"/>
                  <a:gd name="connsiteY9" fmla="*/ 281940 h 281940"/>
                  <a:gd name="connsiteX10" fmla="*/ 77470 w 238759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759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38760" y="3810"/>
                    </a:lnTo>
                    <a:lnTo>
                      <a:pt x="238760" y="281940"/>
                    </a:lnTo>
                    <a:lnTo>
                      <a:pt x="234950" y="281940"/>
                    </a:lnTo>
                    <a:lnTo>
                      <a:pt x="77470" y="1549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DF7ABA3A-7475-AA87-FCF7-986F471F5D51}"/>
                  </a:ext>
                </a:extLst>
              </p:cNvPr>
              <p:cNvSpPr/>
              <p:nvPr/>
            </p:nvSpPr>
            <p:spPr>
              <a:xfrm>
                <a:off x="5208270" y="674369"/>
                <a:ext cx="247650" cy="284480"/>
              </a:xfrm>
              <a:custGeom>
                <a:avLst/>
                <a:gdLst>
                  <a:gd name="connsiteX0" fmla="*/ 246380 w 247650"/>
                  <a:gd name="connsiteY0" fmla="*/ 264160 h 284480"/>
                  <a:gd name="connsiteX1" fmla="*/ 149860 w 247650"/>
                  <a:gd name="connsiteY1" fmla="*/ 284480 h 284480"/>
                  <a:gd name="connsiteX2" fmla="*/ 0 w 247650"/>
                  <a:gd name="connsiteY2" fmla="*/ 142240 h 284480"/>
                  <a:gd name="connsiteX3" fmla="*/ 146050 w 247650"/>
                  <a:gd name="connsiteY3" fmla="*/ 0 h 284480"/>
                  <a:gd name="connsiteX4" fmla="*/ 236220 w 247650"/>
                  <a:gd name="connsiteY4" fmla="*/ 17780 h 284480"/>
                  <a:gd name="connsiteX5" fmla="*/ 236220 w 247650"/>
                  <a:gd name="connsiteY5" fmla="*/ 90170 h 284480"/>
                  <a:gd name="connsiteX6" fmla="*/ 154940 w 247650"/>
                  <a:gd name="connsiteY6" fmla="*/ 72390 h 284480"/>
                  <a:gd name="connsiteX7" fmla="*/ 81280 w 247650"/>
                  <a:gd name="connsiteY7" fmla="*/ 142240 h 284480"/>
                  <a:gd name="connsiteX8" fmla="*/ 151130 w 247650"/>
                  <a:gd name="connsiteY8" fmla="*/ 213360 h 284480"/>
                  <a:gd name="connsiteX9" fmla="*/ 171450 w 247650"/>
                  <a:gd name="connsiteY9" fmla="*/ 213360 h 284480"/>
                  <a:gd name="connsiteX10" fmla="*/ 171450 w 247650"/>
                  <a:gd name="connsiteY10" fmla="*/ 149860 h 284480"/>
                  <a:gd name="connsiteX11" fmla="*/ 247650 w 247650"/>
                  <a:gd name="connsiteY11" fmla="*/ 149860 h 284480"/>
                  <a:gd name="connsiteX12" fmla="*/ 247650 w 247650"/>
                  <a:gd name="connsiteY12" fmla="*/ 26543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7650" h="284480">
                    <a:moveTo>
                      <a:pt x="246380" y="264160"/>
                    </a:moveTo>
                    <a:cubicBezTo>
                      <a:pt x="219710" y="276860"/>
                      <a:pt x="184150" y="284480"/>
                      <a:pt x="14986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ubicBezTo>
                      <a:pt x="232410" y="0"/>
                      <a:pt x="214630" y="7620"/>
                      <a:pt x="236220" y="17780"/>
                    </a:cubicBezTo>
                    <a:lnTo>
                      <a:pt x="236220" y="90170"/>
                    </a:lnTo>
                    <a:cubicBezTo>
                      <a:pt x="218440" y="82550"/>
                      <a:pt x="191770" y="72390"/>
                      <a:pt x="154940" y="72390"/>
                    </a:cubicBezTo>
                    <a:cubicBezTo>
                      <a:pt x="118110" y="72390"/>
                      <a:pt x="81280" y="106680"/>
                      <a:pt x="81280" y="142240"/>
                    </a:cubicBezTo>
                    <a:cubicBezTo>
                      <a:pt x="81280" y="177800"/>
                      <a:pt x="105410" y="213360"/>
                      <a:pt x="151130" y="213360"/>
                    </a:cubicBezTo>
                    <a:cubicBezTo>
                      <a:pt x="196850" y="213360"/>
                      <a:pt x="165100" y="213360"/>
                      <a:pt x="171450" y="213360"/>
                    </a:cubicBezTo>
                    <a:lnTo>
                      <a:pt x="171450" y="149860"/>
                    </a:lnTo>
                    <a:lnTo>
                      <a:pt x="247650" y="149860"/>
                    </a:lnTo>
                    <a:lnTo>
                      <a:pt x="247650" y="26543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6" name="Graphic 4">
              <a:extLst>
                <a:ext uri="{FF2B5EF4-FFF2-40B4-BE49-F238E27FC236}">
                  <a16:creationId xmlns:a16="http://schemas.microsoft.com/office/drawing/2014/main" id="{EFAB2B73-8BB8-1093-AF9B-D6E28B3FF189}"/>
                </a:ext>
              </a:extLst>
            </p:cNvPr>
            <p:cNvGrpSpPr/>
            <p:nvPr/>
          </p:nvGrpSpPr>
          <p:grpSpPr>
            <a:xfrm>
              <a:off x="416559" y="594359"/>
              <a:ext cx="474979" cy="474979"/>
              <a:chOff x="416559" y="594359"/>
              <a:chExt cx="474979" cy="474979"/>
            </a:xfrm>
          </p:grpSpPr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094D4F3E-334B-9576-F542-FDD501C6A090}"/>
                  </a:ext>
                </a:extLst>
              </p:cNvPr>
              <p:cNvSpPr/>
              <p:nvPr/>
            </p:nvSpPr>
            <p:spPr>
              <a:xfrm>
                <a:off x="416559" y="594359"/>
                <a:ext cx="472440" cy="228600"/>
              </a:xfrm>
              <a:custGeom>
                <a:avLst/>
                <a:gdLst>
                  <a:gd name="connsiteX0" fmla="*/ 257810 w 472440"/>
                  <a:gd name="connsiteY0" fmla="*/ 39370 h 228600"/>
                  <a:gd name="connsiteX1" fmla="*/ 257810 w 472440"/>
                  <a:gd name="connsiteY1" fmla="*/ 228600 h 228600"/>
                  <a:gd name="connsiteX2" fmla="*/ 472440 w 472440"/>
                  <a:gd name="connsiteY2" fmla="*/ 228600 h 228600"/>
                  <a:gd name="connsiteX3" fmla="*/ 236220 w 472440"/>
                  <a:gd name="connsiteY3" fmla="*/ 0 h 228600"/>
                  <a:gd name="connsiteX4" fmla="*/ 0 w 472440"/>
                  <a:gd name="connsiteY4" fmla="*/ 228600 h 228600"/>
                  <a:gd name="connsiteX5" fmla="*/ 49530 w 472440"/>
                  <a:gd name="connsiteY5" fmla="*/ 228600 h 228600"/>
                  <a:gd name="connsiteX6" fmla="*/ 259080 w 472440"/>
                  <a:gd name="connsiteY6" fmla="*/ 3937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2440" h="228600">
                    <a:moveTo>
                      <a:pt x="257810" y="39370"/>
                    </a:moveTo>
                    <a:lnTo>
                      <a:pt x="257810" y="228600"/>
                    </a:lnTo>
                    <a:lnTo>
                      <a:pt x="472440" y="228600"/>
                    </a:lnTo>
                    <a:cubicBezTo>
                      <a:pt x="468630" y="102870"/>
                      <a:pt x="364490" y="0"/>
                      <a:pt x="236220" y="0"/>
                    </a:cubicBezTo>
                    <a:cubicBezTo>
                      <a:pt x="107950" y="0"/>
                      <a:pt x="3810" y="101600"/>
                      <a:pt x="0" y="228600"/>
                    </a:cubicBezTo>
                    <a:lnTo>
                      <a:pt x="49530" y="228600"/>
                    </a:lnTo>
                    <a:lnTo>
                      <a:pt x="259080" y="3937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E93723BF-156F-16E9-6BC3-DF535955EA7A}"/>
                  </a:ext>
                </a:extLst>
              </p:cNvPr>
              <p:cNvSpPr/>
              <p:nvPr/>
            </p:nvSpPr>
            <p:spPr>
              <a:xfrm>
                <a:off x="419100" y="754380"/>
                <a:ext cx="301942" cy="314959"/>
              </a:xfrm>
              <a:custGeom>
                <a:avLst/>
                <a:gdLst>
                  <a:gd name="connsiteX0" fmla="*/ 201930 w 301942"/>
                  <a:gd name="connsiteY0" fmla="*/ 0 h 314959"/>
                  <a:gd name="connsiteX1" fmla="*/ 66040 w 301942"/>
                  <a:gd name="connsiteY1" fmla="*/ 123190 h 314959"/>
                  <a:gd name="connsiteX2" fmla="*/ 0 w 301942"/>
                  <a:gd name="connsiteY2" fmla="*/ 123190 h 314959"/>
                  <a:gd name="connsiteX3" fmla="*/ 232410 w 301942"/>
                  <a:gd name="connsiteY3" fmla="*/ 314960 h 314959"/>
                  <a:gd name="connsiteX4" fmla="*/ 300990 w 301942"/>
                  <a:gd name="connsiteY4" fmla="*/ 304800 h 314959"/>
                  <a:gd name="connsiteX5" fmla="*/ 300990 w 301942"/>
                  <a:gd name="connsiteY5" fmla="*/ 123190 h 314959"/>
                  <a:gd name="connsiteX6" fmla="*/ 201930 w 301942"/>
                  <a:gd name="connsiteY6" fmla="*/ 123190 h 314959"/>
                  <a:gd name="connsiteX7" fmla="*/ 201930 w 301942"/>
                  <a:gd name="connsiteY7" fmla="*/ 0 h 314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1942" h="314959">
                    <a:moveTo>
                      <a:pt x="201930" y="0"/>
                    </a:moveTo>
                    <a:lnTo>
                      <a:pt x="66040" y="123190"/>
                    </a:lnTo>
                    <a:lnTo>
                      <a:pt x="0" y="123190"/>
                    </a:lnTo>
                    <a:cubicBezTo>
                      <a:pt x="21590" y="232410"/>
                      <a:pt x="116840" y="314960"/>
                      <a:pt x="232410" y="314960"/>
                    </a:cubicBezTo>
                    <a:cubicBezTo>
                      <a:pt x="347980" y="314960"/>
                      <a:pt x="279400" y="311150"/>
                      <a:pt x="300990" y="304800"/>
                    </a:cubicBezTo>
                    <a:lnTo>
                      <a:pt x="300990" y="123190"/>
                    </a:lnTo>
                    <a:lnTo>
                      <a:pt x="201930" y="123190"/>
                    </a:lnTo>
                    <a:lnTo>
                      <a:pt x="20193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F29D0B9B-53C2-3DF3-B16F-EDA4E50CBC8B}"/>
                  </a:ext>
                </a:extLst>
              </p:cNvPr>
              <p:cNvSpPr/>
              <p:nvPr/>
            </p:nvSpPr>
            <p:spPr>
              <a:xfrm>
                <a:off x="773430" y="876300"/>
                <a:ext cx="111759" cy="158750"/>
              </a:xfrm>
              <a:custGeom>
                <a:avLst/>
                <a:gdLst>
                  <a:gd name="connsiteX0" fmla="*/ 0 w 111759"/>
                  <a:gd name="connsiteY0" fmla="*/ 158750 h 158750"/>
                  <a:gd name="connsiteX1" fmla="*/ 111760 w 111759"/>
                  <a:gd name="connsiteY1" fmla="*/ 0 h 158750"/>
                  <a:gd name="connsiteX2" fmla="*/ 0 w 111759"/>
                  <a:gd name="connsiteY2" fmla="*/ 0 h 158750"/>
                  <a:gd name="connsiteX3" fmla="*/ 0 w 111759"/>
                  <a:gd name="connsiteY3" fmla="*/ 158750 h 158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1759" h="158750">
                    <a:moveTo>
                      <a:pt x="0" y="158750"/>
                    </a:moveTo>
                    <a:cubicBezTo>
                      <a:pt x="55880" y="124460"/>
                      <a:pt x="97790" y="68580"/>
                      <a:pt x="111760" y="0"/>
                    </a:cubicBezTo>
                    <a:lnTo>
                      <a:pt x="0" y="0"/>
                    </a:lnTo>
                    <a:lnTo>
                      <a:pt x="0" y="15875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 29">
                <a:extLst>
                  <a:ext uri="{FF2B5EF4-FFF2-40B4-BE49-F238E27FC236}">
                    <a16:creationId xmlns:a16="http://schemas.microsoft.com/office/drawing/2014/main" id="{1BD64F4E-5088-1265-3C73-58E8037B905C}"/>
                  </a:ext>
                </a:extLst>
              </p:cNvPr>
              <p:cNvSpPr/>
              <p:nvPr/>
            </p:nvSpPr>
            <p:spPr>
              <a:xfrm>
                <a:off x="419100" y="678180"/>
                <a:ext cx="472439" cy="373380"/>
              </a:xfrm>
              <a:custGeom>
                <a:avLst/>
                <a:gdLst>
                  <a:gd name="connsiteX0" fmla="*/ 469900 w 472439"/>
                  <a:gd name="connsiteY0" fmla="*/ 166370 h 373380"/>
                  <a:gd name="connsiteX1" fmla="*/ 469900 w 472439"/>
                  <a:gd name="connsiteY1" fmla="*/ 180340 h 373380"/>
                  <a:gd name="connsiteX2" fmla="*/ 336550 w 472439"/>
                  <a:gd name="connsiteY2" fmla="*/ 180340 h 373380"/>
                  <a:gd name="connsiteX3" fmla="*/ 336550 w 472439"/>
                  <a:gd name="connsiteY3" fmla="*/ 367030 h 373380"/>
                  <a:gd name="connsiteX4" fmla="*/ 336550 w 472439"/>
                  <a:gd name="connsiteY4" fmla="*/ 367030 h 373380"/>
                  <a:gd name="connsiteX5" fmla="*/ 322580 w 472439"/>
                  <a:gd name="connsiteY5" fmla="*/ 373380 h 373380"/>
                  <a:gd name="connsiteX6" fmla="*/ 322580 w 472439"/>
                  <a:gd name="connsiteY6" fmla="*/ 373380 h 373380"/>
                  <a:gd name="connsiteX7" fmla="*/ 322580 w 472439"/>
                  <a:gd name="connsiteY7" fmla="*/ 180340 h 373380"/>
                  <a:gd name="connsiteX8" fmla="*/ 322580 w 472439"/>
                  <a:gd name="connsiteY8" fmla="*/ 180340 h 373380"/>
                  <a:gd name="connsiteX9" fmla="*/ 231140 w 472439"/>
                  <a:gd name="connsiteY9" fmla="*/ 180340 h 373380"/>
                  <a:gd name="connsiteX10" fmla="*/ 231140 w 472439"/>
                  <a:gd name="connsiteY10" fmla="*/ 180340 h 373380"/>
                  <a:gd name="connsiteX11" fmla="*/ 224790 w 472439"/>
                  <a:gd name="connsiteY11" fmla="*/ 180340 h 373380"/>
                  <a:gd name="connsiteX12" fmla="*/ 224790 w 472439"/>
                  <a:gd name="connsiteY12" fmla="*/ 31750 h 373380"/>
                  <a:gd name="connsiteX13" fmla="*/ 63500 w 472439"/>
                  <a:gd name="connsiteY13" fmla="*/ 181610 h 373380"/>
                  <a:gd name="connsiteX14" fmla="*/ 63500 w 472439"/>
                  <a:gd name="connsiteY14" fmla="*/ 181610 h 373380"/>
                  <a:gd name="connsiteX15" fmla="*/ 63500 w 472439"/>
                  <a:gd name="connsiteY15" fmla="*/ 181610 h 373380"/>
                  <a:gd name="connsiteX16" fmla="*/ 0 w 472439"/>
                  <a:gd name="connsiteY16" fmla="*/ 181610 h 373380"/>
                  <a:gd name="connsiteX17" fmla="*/ 0 w 472439"/>
                  <a:gd name="connsiteY17" fmla="*/ 167640 h 373380"/>
                  <a:gd name="connsiteX18" fmla="*/ 57150 w 472439"/>
                  <a:gd name="connsiteY18" fmla="*/ 167640 h 373380"/>
                  <a:gd name="connsiteX19" fmla="*/ 238760 w 472439"/>
                  <a:gd name="connsiteY19" fmla="*/ 0 h 373380"/>
                  <a:gd name="connsiteX20" fmla="*/ 238760 w 472439"/>
                  <a:gd name="connsiteY20" fmla="*/ 167640 h 373380"/>
                  <a:gd name="connsiteX21" fmla="*/ 472440 w 472439"/>
                  <a:gd name="connsiteY21" fmla="*/ 167640 h 37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2439" h="373380">
                    <a:moveTo>
                      <a:pt x="469900" y="166370"/>
                    </a:moveTo>
                    <a:cubicBezTo>
                      <a:pt x="469900" y="171450"/>
                      <a:pt x="469900" y="176530"/>
                      <a:pt x="469900" y="180340"/>
                    </a:cubicBezTo>
                    <a:lnTo>
                      <a:pt x="336550" y="180340"/>
                    </a:lnTo>
                    <a:lnTo>
                      <a:pt x="336550" y="367030"/>
                    </a:lnTo>
                    <a:cubicBezTo>
                      <a:pt x="336550" y="367030"/>
                      <a:pt x="336550" y="367030"/>
                      <a:pt x="336550" y="367030"/>
                    </a:cubicBezTo>
                    <a:cubicBezTo>
                      <a:pt x="331470" y="369570"/>
                      <a:pt x="326390" y="370840"/>
                      <a:pt x="322580" y="373380"/>
                    </a:cubicBezTo>
                    <a:lnTo>
                      <a:pt x="322580" y="373380"/>
                    </a:lnTo>
                    <a:cubicBezTo>
                      <a:pt x="322580" y="373380"/>
                      <a:pt x="322580" y="180340"/>
                      <a:pt x="322580" y="180340"/>
                    </a:cubicBezTo>
                    <a:lnTo>
                      <a:pt x="322580" y="180340"/>
                    </a:lnTo>
                    <a:cubicBezTo>
                      <a:pt x="322580" y="180340"/>
                      <a:pt x="231140" y="180340"/>
                      <a:pt x="231140" y="180340"/>
                    </a:cubicBezTo>
                    <a:lnTo>
                      <a:pt x="231140" y="180340"/>
                    </a:lnTo>
                    <a:cubicBezTo>
                      <a:pt x="231140" y="180340"/>
                      <a:pt x="224790" y="180340"/>
                      <a:pt x="224790" y="180340"/>
                    </a:cubicBezTo>
                    <a:lnTo>
                      <a:pt x="224790" y="31750"/>
                    </a:lnTo>
                    <a:lnTo>
                      <a:pt x="63500" y="181610"/>
                    </a:lnTo>
                    <a:lnTo>
                      <a:pt x="63500" y="181610"/>
                    </a:lnTo>
                    <a:cubicBezTo>
                      <a:pt x="63500" y="181610"/>
                      <a:pt x="63500" y="181610"/>
                      <a:pt x="63500" y="181610"/>
                    </a:cubicBezTo>
                    <a:lnTo>
                      <a:pt x="0" y="181610"/>
                    </a:lnTo>
                    <a:lnTo>
                      <a:pt x="0" y="167640"/>
                    </a:lnTo>
                    <a:lnTo>
                      <a:pt x="57150" y="167640"/>
                    </a:lnTo>
                    <a:lnTo>
                      <a:pt x="238760" y="0"/>
                    </a:lnTo>
                    <a:lnTo>
                      <a:pt x="238760" y="167640"/>
                    </a:lnTo>
                    <a:lnTo>
                      <a:pt x="472440" y="1676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31" name="Freeform 30">
            <a:extLst>
              <a:ext uri="{FF2B5EF4-FFF2-40B4-BE49-F238E27FC236}">
                <a16:creationId xmlns:a16="http://schemas.microsoft.com/office/drawing/2014/main" id="{644DC283-BEB9-3BED-0C0A-D5E9AC75B3BF}"/>
              </a:ext>
            </a:extLst>
          </p:cNvPr>
          <p:cNvSpPr/>
          <p:nvPr/>
        </p:nvSpPr>
        <p:spPr>
          <a:xfrm>
            <a:off x="408939" y="7235190"/>
            <a:ext cx="9240519" cy="12700"/>
          </a:xfrm>
          <a:custGeom>
            <a:avLst/>
            <a:gdLst>
              <a:gd name="connsiteX0" fmla="*/ 0 w 9240519"/>
              <a:gd name="connsiteY0" fmla="*/ 0 h 12700"/>
              <a:gd name="connsiteX1" fmla="*/ 9240520 w 9240519"/>
              <a:gd name="connsiteY1" fmla="*/ 0 h 1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240519" h="12700">
                <a:moveTo>
                  <a:pt x="0" y="0"/>
                </a:moveTo>
                <a:lnTo>
                  <a:pt x="9240520" y="0"/>
                </a:lnTo>
              </a:path>
            </a:pathLst>
          </a:custGeom>
          <a:ln w="25400" cap="flat">
            <a:solidFill>
              <a:srgbClr val="717073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2" name="Graphic 4">
            <a:extLst>
              <a:ext uri="{FF2B5EF4-FFF2-40B4-BE49-F238E27FC236}">
                <a16:creationId xmlns:a16="http://schemas.microsoft.com/office/drawing/2014/main" id="{98B0BFE7-DBE7-433F-A642-44BC461F3713}"/>
              </a:ext>
            </a:extLst>
          </p:cNvPr>
          <p:cNvGrpSpPr/>
          <p:nvPr/>
        </p:nvGrpSpPr>
        <p:grpSpPr>
          <a:xfrm>
            <a:off x="420369" y="7372350"/>
            <a:ext cx="411480" cy="118109"/>
            <a:chOff x="420369" y="7372350"/>
            <a:chExt cx="411480" cy="118109"/>
          </a:xfrm>
          <a:solidFill>
            <a:srgbClr val="717073"/>
          </a:solidFill>
        </p:grpSpPr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BB21A568-49DB-FF60-69A4-4F9253C1AFE4}"/>
                </a:ext>
              </a:extLst>
            </p:cNvPr>
            <p:cNvSpPr/>
            <p:nvPr/>
          </p:nvSpPr>
          <p:spPr>
            <a:xfrm>
              <a:off x="420369" y="7372350"/>
              <a:ext cx="58420" cy="91440"/>
            </a:xfrm>
            <a:custGeom>
              <a:avLst/>
              <a:gdLst>
                <a:gd name="connsiteX0" fmla="*/ 12700 w 58420"/>
                <a:gd name="connsiteY0" fmla="*/ 55880 h 91440"/>
                <a:gd name="connsiteX1" fmla="*/ 12700 w 58420"/>
                <a:gd name="connsiteY1" fmla="*/ 91440 h 91440"/>
                <a:gd name="connsiteX2" fmla="*/ 0 w 58420"/>
                <a:gd name="connsiteY2" fmla="*/ 91440 h 91440"/>
                <a:gd name="connsiteX3" fmla="*/ 0 w 58420"/>
                <a:gd name="connsiteY3" fmla="*/ 0 h 91440"/>
                <a:gd name="connsiteX4" fmla="*/ 27940 w 58420"/>
                <a:gd name="connsiteY4" fmla="*/ 0 h 91440"/>
                <a:gd name="connsiteX5" fmla="*/ 58420 w 58420"/>
                <a:gd name="connsiteY5" fmla="*/ 27940 h 91440"/>
                <a:gd name="connsiteX6" fmla="*/ 27940 w 58420"/>
                <a:gd name="connsiteY6" fmla="*/ 55880 h 91440"/>
                <a:gd name="connsiteX7" fmla="*/ 12700 w 58420"/>
                <a:gd name="connsiteY7" fmla="*/ 55880 h 91440"/>
                <a:gd name="connsiteX8" fmla="*/ 12700 w 58420"/>
                <a:gd name="connsiteY8" fmla="*/ 10160 h 91440"/>
                <a:gd name="connsiteX9" fmla="*/ 12700 w 58420"/>
                <a:gd name="connsiteY9" fmla="*/ 45720 h 91440"/>
                <a:gd name="connsiteX10" fmla="*/ 29210 w 58420"/>
                <a:gd name="connsiteY10" fmla="*/ 45720 h 91440"/>
                <a:gd name="connsiteX11" fmla="*/ 46990 w 58420"/>
                <a:gd name="connsiteY11" fmla="*/ 27940 h 91440"/>
                <a:gd name="connsiteX12" fmla="*/ 27940 w 58420"/>
                <a:gd name="connsiteY12" fmla="*/ 10160 h 91440"/>
                <a:gd name="connsiteX13" fmla="*/ 12700 w 58420"/>
                <a:gd name="connsiteY13" fmla="*/ 1016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420" h="91440">
                  <a:moveTo>
                    <a:pt x="12700" y="55880"/>
                  </a:moveTo>
                  <a:lnTo>
                    <a:pt x="12700" y="91440"/>
                  </a:lnTo>
                  <a:lnTo>
                    <a:pt x="0" y="91440"/>
                  </a:lnTo>
                  <a:lnTo>
                    <a:pt x="0" y="0"/>
                  </a:lnTo>
                  <a:lnTo>
                    <a:pt x="27940" y="0"/>
                  </a:lnTo>
                  <a:cubicBezTo>
                    <a:pt x="46990" y="0"/>
                    <a:pt x="58420" y="10160"/>
                    <a:pt x="58420" y="27940"/>
                  </a:cubicBezTo>
                  <a:cubicBezTo>
                    <a:pt x="58420" y="45720"/>
                    <a:pt x="46990" y="55880"/>
                    <a:pt x="27940" y="55880"/>
                  </a:cubicBezTo>
                  <a:lnTo>
                    <a:pt x="12700" y="55880"/>
                  </a:lnTo>
                  <a:close/>
                  <a:moveTo>
                    <a:pt x="12700" y="10160"/>
                  </a:moveTo>
                  <a:lnTo>
                    <a:pt x="12700" y="45720"/>
                  </a:lnTo>
                  <a:lnTo>
                    <a:pt x="29210" y="45720"/>
                  </a:lnTo>
                  <a:cubicBezTo>
                    <a:pt x="40640" y="45720"/>
                    <a:pt x="46990" y="39370"/>
                    <a:pt x="46990" y="27940"/>
                  </a:cubicBezTo>
                  <a:cubicBezTo>
                    <a:pt x="46990" y="16510"/>
                    <a:pt x="39370" y="10160"/>
                    <a:pt x="27940" y="10160"/>
                  </a:cubicBezTo>
                  <a:lnTo>
                    <a:pt x="12700" y="10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4F95AF82-5771-89A7-B4F6-08CF83B486B8}"/>
                </a:ext>
              </a:extLst>
            </p:cNvPr>
            <p:cNvSpPr/>
            <p:nvPr/>
          </p:nvSpPr>
          <p:spPr>
            <a:xfrm>
              <a:off x="488950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9690 h 66040"/>
                <a:gd name="connsiteX18" fmla="*/ 40640 w 53340"/>
                <a:gd name="connsiteY18" fmla="*/ 3937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254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9690"/>
                    <a:pt x="21590" y="59690"/>
                  </a:cubicBezTo>
                  <a:cubicBezTo>
                    <a:pt x="31750" y="59690"/>
                    <a:pt x="40640" y="49530"/>
                    <a:pt x="4064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EB5ABF66-2C3C-FF0C-A6B6-99BA18A5A424}"/>
                </a:ext>
              </a:extLst>
            </p:cNvPr>
            <p:cNvSpPr/>
            <p:nvPr/>
          </p:nvSpPr>
          <p:spPr>
            <a:xfrm>
              <a:off x="556259" y="7399019"/>
              <a:ext cx="59690" cy="91440"/>
            </a:xfrm>
            <a:custGeom>
              <a:avLst/>
              <a:gdLst>
                <a:gd name="connsiteX0" fmla="*/ 34290 w 59690"/>
                <a:gd name="connsiteY0" fmla="*/ 54611 h 91440"/>
                <a:gd name="connsiteX1" fmla="*/ 59690 w 59690"/>
                <a:gd name="connsiteY1" fmla="*/ 72390 h 91440"/>
                <a:gd name="connsiteX2" fmla="*/ 29210 w 59690"/>
                <a:gd name="connsiteY2" fmla="*/ 91440 h 91440"/>
                <a:gd name="connsiteX3" fmla="*/ 0 w 59690"/>
                <a:gd name="connsiteY3" fmla="*/ 74930 h 91440"/>
                <a:gd name="connsiteX4" fmla="*/ 17780 w 59690"/>
                <a:gd name="connsiteY4" fmla="*/ 59690 h 91440"/>
                <a:gd name="connsiteX5" fmla="*/ 7620 w 59690"/>
                <a:gd name="connsiteY5" fmla="*/ 52070 h 91440"/>
                <a:gd name="connsiteX6" fmla="*/ 16510 w 59690"/>
                <a:gd name="connsiteY6" fmla="*/ 43180 h 91440"/>
                <a:gd name="connsiteX7" fmla="*/ 1270 w 59690"/>
                <a:gd name="connsiteY7" fmla="*/ 22861 h 91440"/>
                <a:gd name="connsiteX8" fmla="*/ 26670 w 59690"/>
                <a:gd name="connsiteY8" fmla="*/ 0 h 91440"/>
                <a:gd name="connsiteX9" fmla="*/ 36830 w 59690"/>
                <a:gd name="connsiteY9" fmla="*/ 1270 h 91440"/>
                <a:gd name="connsiteX10" fmla="*/ 59690 w 59690"/>
                <a:gd name="connsiteY10" fmla="*/ 1270 h 91440"/>
                <a:gd name="connsiteX11" fmla="*/ 59690 w 59690"/>
                <a:gd name="connsiteY11" fmla="*/ 10161 h 91440"/>
                <a:gd name="connsiteX12" fmla="*/ 50800 w 59690"/>
                <a:gd name="connsiteY12" fmla="*/ 10161 h 91440"/>
                <a:gd name="connsiteX13" fmla="*/ 46990 w 59690"/>
                <a:gd name="connsiteY13" fmla="*/ 10161 h 91440"/>
                <a:gd name="connsiteX14" fmla="*/ 46990 w 59690"/>
                <a:gd name="connsiteY14" fmla="*/ 10161 h 91440"/>
                <a:gd name="connsiteX15" fmla="*/ 52070 w 59690"/>
                <a:gd name="connsiteY15" fmla="*/ 22861 h 91440"/>
                <a:gd name="connsiteX16" fmla="*/ 29210 w 59690"/>
                <a:gd name="connsiteY16" fmla="*/ 44450 h 91440"/>
                <a:gd name="connsiteX17" fmla="*/ 29210 w 59690"/>
                <a:gd name="connsiteY17" fmla="*/ 44450 h 91440"/>
                <a:gd name="connsiteX18" fmla="*/ 19050 w 59690"/>
                <a:gd name="connsiteY18" fmla="*/ 49530 h 91440"/>
                <a:gd name="connsiteX19" fmla="*/ 34290 w 59690"/>
                <a:gd name="connsiteY19" fmla="*/ 54611 h 91440"/>
                <a:gd name="connsiteX20" fmla="*/ 46990 w 59690"/>
                <a:gd name="connsiteY20" fmla="*/ 73661 h 91440"/>
                <a:gd name="connsiteX21" fmla="*/ 27940 w 59690"/>
                <a:gd name="connsiteY21" fmla="*/ 63500 h 91440"/>
                <a:gd name="connsiteX22" fmla="*/ 11430 w 59690"/>
                <a:gd name="connsiteY22" fmla="*/ 73661 h 91440"/>
                <a:gd name="connsiteX23" fmla="*/ 29210 w 59690"/>
                <a:gd name="connsiteY23" fmla="*/ 83820 h 91440"/>
                <a:gd name="connsiteX24" fmla="*/ 48260 w 59690"/>
                <a:gd name="connsiteY24" fmla="*/ 73661 h 91440"/>
                <a:gd name="connsiteX25" fmla="*/ 41910 w 59690"/>
                <a:gd name="connsiteY25" fmla="*/ 22861 h 91440"/>
                <a:gd name="connsiteX26" fmla="*/ 26670 w 59690"/>
                <a:gd name="connsiteY26" fmla="*/ 8890 h 91440"/>
                <a:gd name="connsiteX27" fmla="*/ 11430 w 59690"/>
                <a:gd name="connsiteY27" fmla="*/ 22861 h 91440"/>
                <a:gd name="connsiteX28" fmla="*/ 26670 w 59690"/>
                <a:gd name="connsiteY28" fmla="*/ 36830 h 91440"/>
                <a:gd name="connsiteX29" fmla="*/ 41910 w 59690"/>
                <a:gd name="connsiteY29" fmla="*/ 22861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9690" h="91440">
                  <a:moveTo>
                    <a:pt x="34290" y="54611"/>
                  </a:moveTo>
                  <a:cubicBezTo>
                    <a:pt x="50800" y="55880"/>
                    <a:pt x="59690" y="60961"/>
                    <a:pt x="59690" y="72390"/>
                  </a:cubicBezTo>
                  <a:cubicBezTo>
                    <a:pt x="59690" y="83820"/>
                    <a:pt x="46990" y="91440"/>
                    <a:pt x="29210" y="91440"/>
                  </a:cubicBezTo>
                  <a:cubicBezTo>
                    <a:pt x="11430" y="91440"/>
                    <a:pt x="0" y="85090"/>
                    <a:pt x="0" y="74930"/>
                  </a:cubicBezTo>
                  <a:cubicBezTo>
                    <a:pt x="0" y="64770"/>
                    <a:pt x="7620" y="60961"/>
                    <a:pt x="17780" y="59690"/>
                  </a:cubicBezTo>
                  <a:cubicBezTo>
                    <a:pt x="11430" y="59690"/>
                    <a:pt x="7620" y="55880"/>
                    <a:pt x="7620" y="52070"/>
                  </a:cubicBezTo>
                  <a:cubicBezTo>
                    <a:pt x="7620" y="48261"/>
                    <a:pt x="11430" y="44450"/>
                    <a:pt x="16510" y="43180"/>
                  </a:cubicBezTo>
                  <a:cubicBezTo>
                    <a:pt x="7620" y="39370"/>
                    <a:pt x="1270" y="31750"/>
                    <a:pt x="1270" y="22861"/>
                  </a:cubicBezTo>
                  <a:cubicBezTo>
                    <a:pt x="1270" y="13970"/>
                    <a:pt x="12700" y="0"/>
                    <a:pt x="26670" y="0"/>
                  </a:cubicBezTo>
                  <a:cubicBezTo>
                    <a:pt x="40640" y="0"/>
                    <a:pt x="34290" y="0"/>
                    <a:pt x="36830" y="1270"/>
                  </a:cubicBezTo>
                  <a:lnTo>
                    <a:pt x="59690" y="1270"/>
                  </a:lnTo>
                  <a:lnTo>
                    <a:pt x="59690" y="10161"/>
                  </a:lnTo>
                  <a:lnTo>
                    <a:pt x="50800" y="10161"/>
                  </a:lnTo>
                  <a:cubicBezTo>
                    <a:pt x="49530" y="10161"/>
                    <a:pt x="46990" y="10161"/>
                    <a:pt x="46990" y="10161"/>
                  </a:cubicBezTo>
                  <a:lnTo>
                    <a:pt x="46990" y="10161"/>
                  </a:lnTo>
                  <a:cubicBezTo>
                    <a:pt x="50800" y="12700"/>
                    <a:pt x="52070" y="17780"/>
                    <a:pt x="52070" y="22861"/>
                  </a:cubicBezTo>
                  <a:cubicBezTo>
                    <a:pt x="52070" y="35561"/>
                    <a:pt x="41910" y="44450"/>
                    <a:pt x="29210" y="44450"/>
                  </a:cubicBezTo>
                  <a:lnTo>
                    <a:pt x="29210" y="44450"/>
                  </a:lnTo>
                  <a:cubicBezTo>
                    <a:pt x="24130" y="44450"/>
                    <a:pt x="19050" y="46990"/>
                    <a:pt x="19050" y="49530"/>
                  </a:cubicBezTo>
                  <a:cubicBezTo>
                    <a:pt x="19050" y="52070"/>
                    <a:pt x="22860" y="53340"/>
                    <a:pt x="34290" y="54611"/>
                  </a:cubicBezTo>
                  <a:close/>
                  <a:moveTo>
                    <a:pt x="46990" y="73661"/>
                  </a:moveTo>
                  <a:cubicBezTo>
                    <a:pt x="46990" y="67311"/>
                    <a:pt x="41910" y="63500"/>
                    <a:pt x="27940" y="63500"/>
                  </a:cubicBezTo>
                  <a:cubicBezTo>
                    <a:pt x="13970" y="63500"/>
                    <a:pt x="11430" y="68580"/>
                    <a:pt x="11430" y="73661"/>
                  </a:cubicBezTo>
                  <a:cubicBezTo>
                    <a:pt x="11430" y="78740"/>
                    <a:pt x="19050" y="83820"/>
                    <a:pt x="29210" y="83820"/>
                  </a:cubicBezTo>
                  <a:cubicBezTo>
                    <a:pt x="39370" y="83820"/>
                    <a:pt x="48260" y="80011"/>
                    <a:pt x="48260" y="73661"/>
                  </a:cubicBezTo>
                  <a:close/>
                  <a:moveTo>
                    <a:pt x="41910" y="22861"/>
                  </a:moveTo>
                  <a:cubicBezTo>
                    <a:pt x="41910" y="15240"/>
                    <a:pt x="35560" y="8890"/>
                    <a:pt x="26670" y="8890"/>
                  </a:cubicBezTo>
                  <a:cubicBezTo>
                    <a:pt x="17780" y="8890"/>
                    <a:pt x="11430" y="15240"/>
                    <a:pt x="11430" y="22861"/>
                  </a:cubicBezTo>
                  <a:cubicBezTo>
                    <a:pt x="11430" y="30480"/>
                    <a:pt x="17780" y="36830"/>
                    <a:pt x="26670" y="36830"/>
                  </a:cubicBezTo>
                  <a:cubicBezTo>
                    <a:pt x="35560" y="36830"/>
                    <a:pt x="41910" y="31750"/>
                    <a:pt x="41910" y="22861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C3B8B121-B492-0834-88CA-18A2B0A1D13D}"/>
                </a:ext>
              </a:extLst>
            </p:cNvPr>
            <p:cNvSpPr/>
            <p:nvPr/>
          </p:nvSpPr>
          <p:spPr>
            <a:xfrm>
              <a:off x="624840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1750 w 59690"/>
                <a:gd name="connsiteY10" fmla="*/ 11430 h 66040"/>
                <a:gd name="connsiteX11" fmla="*/ 12700 w 59690"/>
                <a:gd name="connsiteY11" fmla="*/ 29210 h 66040"/>
                <a:gd name="connsiteX12" fmla="*/ 48260 w 59690"/>
                <a:gd name="connsiteY12" fmla="*/ 29210 h 66040"/>
                <a:gd name="connsiteX13" fmla="*/ 3175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1750" y="11430"/>
                  </a:moveTo>
                  <a:cubicBezTo>
                    <a:pt x="20320" y="11430"/>
                    <a:pt x="13970" y="20320"/>
                    <a:pt x="12700" y="29210"/>
                  </a:cubicBezTo>
                  <a:lnTo>
                    <a:pt x="48260" y="29210"/>
                  </a:lnTo>
                  <a:cubicBezTo>
                    <a:pt x="48260" y="20320"/>
                    <a:pt x="41910" y="11430"/>
                    <a:pt x="3175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D7F54B3F-EDD9-13D3-D9E8-87A643FD9C66}"/>
                </a:ext>
              </a:extLst>
            </p:cNvPr>
            <p:cNvSpPr/>
            <p:nvPr/>
          </p:nvSpPr>
          <p:spPr>
            <a:xfrm>
              <a:off x="728980" y="7372350"/>
              <a:ext cx="24129" cy="91440"/>
            </a:xfrm>
            <a:custGeom>
              <a:avLst/>
              <a:gdLst>
                <a:gd name="connsiteX0" fmla="*/ 24130 w 24129"/>
                <a:gd name="connsiteY0" fmla="*/ 0 h 91440"/>
                <a:gd name="connsiteX1" fmla="*/ 24130 w 24129"/>
                <a:gd name="connsiteY1" fmla="*/ 91440 h 91440"/>
                <a:gd name="connsiteX2" fmla="*/ 11430 w 24129"/>
                <a:gd name="connsiteY2" fmla="*/ 91440 h 91440"/>
                <a:gd name="connsiteX3" fmla="*/ 11430 w 24129"/>
                <a:gd name="connsiteY3" fmla="*/ 10160 h 91440"/>
                <a:gd name="connsiteX4" fmla="*/ 0 w 24129"/>
                <a:gd name="connsiteY4" fmla="*/ 10160 h 91440"/>
                <a:gd name="connsiteX5" fmla="*/ 0 w 24129"/>
                <a:gd name="connsiteY5" fmla="*/ 0 h 91440"/>
                <a:gd name="connsiteX6" fmla="*/ 24130 w 24129"/>
                <a:gd name="connsiteY6" fmla="*/ 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9" h="91440">
                  <a:moveTo>
                    <a:pt x="24130" y="0"/>
                  </a:moveTo>
                  <a:lnTo>
                    <a:pt x="24130" y="91440"/>
                  </a:lnTo>
                  <a:lnTo>
                    <a:pt x="11430" y="91440"/>
                  </a:lnTo>
                  <a:lnTo>
                    <a:pt x="11430" y="10160"/>
                  </a:lnTo>
                  <a:lnTo>
                    <a:pt x="0" y="10160"/>
                  </a:lnTo>
                  <a:lnTo>
                    <a:pt x="0" y="0"/>
                  </a:lnTo>
                  <a:lnTo>
                    <a:pt x="2413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E12899C2-896F-3418-E184-7B086A9EBA0B}"/>
                </a:ext>
              </a:extLst>
            </p:cNvPr>
            <p:cNvSpPr/>
            <p:nvPr/>
          </p:nvSpPr>
          <p:spPr>
            <a:xfrm>
              <a:off x="773430" y="7372350"/>
              <a:ext cx="58419" cy="91440"/>
            </a:xfrm>
            <a:custGeom>
              <a:avLst/>
              <a:gdLst>
                <a:gd name="connsiteX0" fmla="*/ 6350 w 58419"/>
                <a:gd name="connsiteY0" fmla="*/ 91440 h 91440"/>
                <a:gd name="connsiteX1" fmla="*/ 41910 w 58419"/>
                <a:gd name="connsiteY1" fmla="*/ 10160 h 91440"/>
                <a:gd name="connsiteX2" fmla="*/ 0 w 58419"/>
                <a:gd name="connsiteY2" fmla="*/ 10160 h 91440"/>
                <a:gd name="connsiteX3" fmla="*/ 0 w 58419"/>
                <a:gd name="connsiteY3" fmla="*/ 0 h 91440"/>
                <a:gd name="connsiteX4" fmla="*/ 58420 w 58419"/>
                <a:gd name="connsiteY4" fmla="*/ 0 h 91440"/>
                <a:gd name="connsiteX5" fmla="*/ 19050 w 58419"/>
                <a:gd name="connsiteY5" fmla="*/ 91440 h 91440"/>
                <a:gd name="connsiteX6" fmla="*/ 6350 w 58419"/>
                <a:gd name="connsiteY6" fmla="*/ 914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19" h="91440">
                  <a:moveTo>
                    <a:pt x="6350" y="91440"/>
                  </a:moveTo>
                  <a:lnTo>
                    <a:pt x="41910" y="10160"/>
                  </a:lnTo>
                  <a:lnTo>
                    <a:pt x="0" y="10160"/>
                  </a:lnTo>
                  <a:lnTo>
                    <a:pt x="0" y="0"/>
                  </a:lnTo>
                  <a:lnTo>
                    <a:pt x="58420" y="0"/>
                  </a:lnTo>
                  <a:lnTo>
                    <a:pt x="19050" y="91440"/>
                  </a:lnTo>
                  <a:lnTo>
                    <a:pt x="6350" y="914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9" name="Graphic 4">
            <a:extLst>
              <a:ext uri="{FF2B5EF4-FFF2-40B4-BE49-F238E27FC236}">
                <a16:creationId xmlns:a16="http://schemas.microsoft.com/office/drawing/2014/main" id="{7716A53E-0A2F-2F7E-0C56-4524D017E8AE}"/>
              </a:ext>
            </a:extLst>
          </p:cNvPr>
          <p:cNvGrpSpPr/>
          <p:nvPr/>
        </p:nvGrpSpPr>
        <p:grpSpPr>
          <a:xfrm>
            <a:off x="7508240" y="7371080"/>
            <a:ext cx="2136140" cy="93979"/>
            <a:chOff x="7508240" y="7371080"/>
            <a:chExt cx="2136140" cy="93979"/>
          </a:xfrm>
          <a:solidFill>
            <a:srgbClr val="717073"/>
          </a:solidFill>
        </p:grpSpPr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F42C0F40-64F9-B496-EFE4-73166DD157D5}"/>
                </a:ext>
              </a:extLst>
            </p:cNvPr>
            <p:cNvSpPr/>
            <p:nvPr/>
          </p:nvSpPr>
          <p:spPr>
            <a:xfrm>
              <a:off x="7508240" y="7371080"/>
              <a:ext cx="83819" cy="92709"/>
            </a:xfrm>
            <a:custGeom>
              <a:avLst/>
              <a:gdLst>
                <a:gd name="connsiteX0" fmla="*/ 41910 w 83819"/>
                <a:gd name="connsiteY0" fmla="*/ 0 h 92709"/>
                <a:gd name="connsiteX1" fmla="*/ 41910 w 83819"/>
                <a:gd name="connsiteY1" fmla="*/ 0 h 92709"/>
                <a:gd name="connsiteX2" fmla="*/ 83820 w 83819"/>
                <a:gd name="connsiteY2" fmla="*/ 92710 h 92709"/>
                <a:gd name="connsiteX3" fmla="*/ 71120 w 83819"/>
                <a:gd name="connsiteY3" fmla="*/ 92710 h 92709"/>
                <a:gd name="connsiteX4" fmla="*/ 62230 w 83819"/>
                <a:gd name="connsiteY4" fmla="*/ 72389 h 92709"/>
                <a:gd name="connsiteX5" fmla="*/ 21590 w 83819"/>
                <a:gd name="connsiteY5" fmla="*/ 72389 h 92709"/>
                <a:gd name="connsiteX6" fmla="*/ 12700 w 83819"/>
                <a:gd name="connsiteY6" fmla="*/ 92710 h 92709"/>
                <a:gd name="connsiteX7" fmla="*/ 0 w 83819"/>
                <a:gd name="connsiteY7" fmla="*/ 92710 h 92709"/>
                <a:gd name="connsiteX8" fmla="*/ 41910 w 83819"/>
                <a:gd name="connsiteY8" fmla="*/ 0 h 92709"/>
                <a:gd name="connsiteX9" fmla="*/ 57150 w 83819"/>
                <a:gd name="connsiteY9" fmla="*/ 62230 h 92709"/>
                <a:gd name="connsiteX10" fmla="*/ 41910 w 83819"/>
                <a:gd name="connsiteY10" fmla="*/ 24130 h 92709"/>
                <a:gd name="connsiteX11" fmla="*/ 25400 w 83819"/>
                <a:gd name="connsiteY11" fmla="*/ 62230 h 92709"/>
                <a:gd name="connsiteX12" fmla="*/ 57150 w 83819"/>
                <a:gd name="connsiteY12" fmla="*/ 6223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3819" h="92709">
                  <a:moveTo>
                    <a:pt x="41910" y="0"/>
                  </a:moveTo>
                  <a:lnTo>
                    <a:pt x="41910" y="0"/>
                  </a:lnTo>
                  <a:lnTo>
                    <a:pt x="83820" y="92710"/>
                  </a:lnTo>
                  <a:lnTo>
                    <a:pt x="71120" y="92710"/>
                  </a:lnTo>
                  <a:lnTo>
                    <a:pt x="62230" y="72389"/>
                  </a:lnTo>
                  <a:lnTo>
                    <a:pt x="21590" y="72389"/>
                  </a:lnTo>
                  <a:lnTo>
                    <a:pt x="12700" y="92710"/>
                  </a:lnTo>
                  <a:lnTo>
                    <a:pt x="0" y="92710"/>
                  </a:lnTo>
                  <a:lnTo>
                    <a:pt x="41910" y="0"/>
                  </a:lnTo>
                  <a:close/>
                  <a:moveTo>
                    <a:pt x="57150" y="62230"/>
                  </a:moveTo>
                  <a:cubicBezTo>
                    <a:pt x="50800" y="48260"/>
                    <a:pt x="45720" y="36830"/>
                    <a:pt x="41910" y="24130"/>
                  </a:cubicBezTo>
                  <a:cubicBezTo>
                    <a:pt x="36830" y="36830"/>
                    <a:pt x="31750" y="48260"/>
                    <a:pt x="25400" y="62230"/>
                  </a:cubicBezTo>
                  <a:lnTo>
                    <a:pt x="57150" y="622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C5BBFDE-6594-CD88-AEA9-397FA7DCEA74}"/>
                </a:ext>
              </a:extLst>
            </p:cNvPr>
            <p:cNvSpPr/>
            <p:nvPr/>
          </p:nvSpPr>
          <p:spPr>
            <a:xfrm>
              <a:off x="7602219" y="7399019"/>
              <a:ext cx="35735" cy="64770"/>
            </a:xfrm>
            <a:custGeom>
              <a:avLst/>
              <a:gdLst>
                <a:gd name="connsiteX0" fmla="*/ 0 w 35735"/>
                <a:gd name="connsiteY0" fmla="*/ 1270 h 64770"/>
                <a:gd name="connsiteX1" fmla="*/ 11430 w 35735"/>
                <a:gd name="connsiteY1" fmla="*/ 1270 h 64770"/>
                <a:gd name="connsiteX2" fmla="*/ 11430 w 35735"/>
                <a:gd name="connsiteY2" fmla="*/ 10161 h 64770"/>
                <a:gd name="connsiteX3" fmla="*/ 11430 w 35735"/>
                <a:gd name="connsiteY3" fmla="*/ 15240 h 64770"/>
                <a:gd name="connsiteX4" fmla="*/ 11430 w 35735"/>
                <a:gd name="connsiteY4" fmla="*/ 15240 h 64770"/>
                <a:gd name="connsiteX5" fmla="*/ 30480 w 35735"/>
                <a:gd name="connsiteY5" fmla="*/ 0 h 64770"/>
                <a:gd name="connsiteX6" fmla="*/ 34290 w 35735"/>
                <a:gd name="connsiteY6" fmla="*/ 0 h 64770"/>
                <a:gd name="connsiteX7" fmla="*/ 34290 w 35735"/>
                <a:gd name="connsiteY7" fmla="*/ 11430 h 64770"/>
                <a:gd name="connsiteX8" fmla="*/ 30480 w 35735"/>
                <a:gd name="connsiteY8" fmla="*/ 11430 h 64770"/>
                <a:gd name="connsiteX9" fmla="*/ 11430 w 35735"/>
                <a:gd name="connsiteY9" fmla="*/ 36830 h 64770"/>
                <a:gd name="connsiteX10" fmla="*/ 11430 w 35735"/>
                <a:gd name="connsiteY10" fmla="*/ 64770 h 64770"/>
                <a:gd name="connsiteX11" fmla="*/ 0 w 35735"/>
                <a:gd name="connsiteY11" fmla="*/ 64770 h 64770"/>
                <a:gd name="connsiteX12" fmla="*/ 0 w 35735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5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40" y="6350"/>
                    <a:pt x="21590" y="0"/>
                    <a:pt x="30480" y="0"/>
                  </a:cubicBezTo>
                  <a:cubicBezTo>
                    <a:pt x="39370" y="0"/>
                    <a:pt x="34290" y="0"/>
                    <a:pt x="34290" y="0"/>
                  </a:cubicBezTo>
                  <a:lnTo>
                    <a:pt x="34290" y="11430"/>
                  </a:lnTo>
                  <a:cubicBezTo>
                    <a:pt x="34290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4C1027C3-0732-55BC-600A-E965F83FFE93}"/>
                </a:ext>
              </a:extLst>
            </p:cNvPr>
            <p:cNvSpPr/>
            <p:nvPr/>
          </p:nvSpPr>
          <p:spPr>
            <a:xfrm>
              <a:off x="76504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7D468AE0-A75D-5674-C01D-696B56517414}"/>
                </a:ext>
              </a:extLst>
            </p:cNvPr>
            <p:cNvSpPr/>
            <p:nvPr/>
          </p:nvSpPr>
          <p:spPr>
            <a:xfrm>
              <a:off x="7693659" y="7399019"/>
              <a:ext cx="66040" cy="66040"/>
            </a:xfrm>
            <a:custGeom>
              <a:avLst/>
              <a:gdLst>
                <a:gd name="connsiteX0" fmla="*/ 66040 w 66040"/>
                <a:gd name="connsiteY0" fmla="*/ 33020 h 66040"/>
                <a:gd name="connsiteX1" fmla="*/ 33020 w 66040"/>
                <a:gd name="connsiteY1" fmla="*/ 66040 h 66040"/>
                <a:gd name="connsiteX2" fmla="*/ 0 w 66040"/>
                <a:gd name="connsiteY2" fmla="*/ 33020 h 66040"/>
                <a:gd name="connsiteX3" fmla="*/ 33020 w 66040"/>
                <a:gd name="connsiteY3" fmla="*/ 0 h 66040"/>
                <a:gd name="connsiteX4" fmla="*/ 66040 w 66040"/>
                <a:gd name="connsiteY4" fmla="*/ 33020 h 66040"/>
                <a:gd name="connsiteX5" fmla="*/ 54610 w 66040"/>
                <a:gd name="connsiteY5" fmla="*/ 33020 h 66040"/>
                <a:gd name="connsiteX6" fmla="*/ 33020 w 66040"/>
                <a:gd name="connsiteY6" fmla="*/ 10161 h 66040"/>
                <a:gd name="connsiteX7" fmla="*/ 11430 w 66040"/>
                <a:gd name="connsiteY7" fmla="*/ 33020 h 66040"/>
                <a:gd name="connsiteX8" fmla="*/ 33020 w 66040"/>
                <a:gd name="connsiteY8" fmla="*/ 55880 h 66040"/>
                <a:gd name="connsiteX9" fmla="*/ 54610 w 66040"/>
                <a:gd name="connsiteY9" fmla="*/ 3302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040" h="66040">
                  <a:moveTo>
                    <a:pt x="66040" y="33020"/>
                  </a:moveTo>
                  <a:cubicBezTo>
                    <a:pt x="66040" y="52070"/>
                    <a:pt x="52070" y="66040"/>
                    <a:pt x="33020" y="66040"/>
                  </a:cubicBezTo>
                  <a:cubicBezTo>
                    <a:pt x="1397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3020" y="0"/>
                  </a:cubicBezTo>
                  <a:cubicBezTo>
                    <a:pt x="52070" y="0"/>
                    <a:pt x="66040" y="13970"/>
                    <a:pt x="66040" y="33020"/>
                  </a:cubicBezTo>
                  <a:close/>
                  <a:moveTo>
                    <a:pt x="54610" y="33020"/>
                  </a:moveTo>
                  <a:cubicBezTo>
                    <a:pt x="54610" y="19050"/>
                    <a:pt x="45720" y="10161"/>
                    <a:pt x="33020" y="10161"/>
                  </a:cubicBezTo>
                  <a:cubicBezTo>
                    <a:pt x="20320" y="10161"/>
                    <a:pt x="11430" y="20320"/>
                    <a:pt x="11430" y="33020"/>
                  </a:cubicBezTo>
                  <a:cubicBezTo>
                    <a:pt x="11430" y="45720"/>
                    <a:pt x="20320" y="55880"/>
                    <a:pt x="33020" y="55880"/>
                  </a:cubicBezTo>
                  <a:cubicBezTo>
                    <a:pt x="45720" y="55880"/>
                    <a:pt x="54610" y="46990"/>
                    <a:pt x="54610" y="330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08653BC8-417F-4157-41FE-7540D8C31DFE}"/>
                </a:ext>
              </a:extLst>
            </p:cNvPr>
            <p:cNvSpPr/>
            <p:nvPr/>
          </p:nvSpPr>
          <p:spPr>
            <a:xfrm>
              <a:off x="7766050" y="7400290"/>
              <a:ext cx="99059" cy="64769"/>
            </a:xfrm>
            <a:custGeom>
              <a:avLst/>
              <a:gdLst>
                <a:gd name="connsiteX0" fmla="*/ 68580 w 99059"/>
                <a:gd name="connsiteY0" fmla="*/ 45720 h 64769"/>
                <a:gd name="connsiteX1" fmla="*/ 86360 w 99059"/>
                <a:gd name="connsiteY1" fmla="*/ 0 h 64769"/>
                <a:gd name="connsiteX2" fmla="*/ 99060 w 99059"/>
                <a:gd name="connsiteY2" fmla="*/ 0 h 64769"/>
                <a:gd name="connsiteX3" fmla="*/ 72390 w 99059"/>
                <a:gd name="connsiteY3" fmla="*/ 64770 h 64769"/>
                <a:gd name="connsiteX4" fmla="*/ 66040 w 99059"/>
                <a:gd name="connsiteY4" fmla="*/ 64770 h 64769"/>
                <a:gd name="connsiteX5" fmla="*/ 49530 w 99059"/>
                <a:gd name="connsiteY5" fmla="*/ 21590 h 64769"/>
                <a:gd name="connsiteX6" fmla="*/ 33020 w 99059"/>
                <a:gd name="connsiteY6" fmla="*/ 64770 h 64769"/>
                <a:gd name="connsiteX7" fmla="*/ 26670 w 99059"/>
                <a:gd name="connsiteY7" fmla="*/ 64770 h 64769"/>
                <a:gd name="connsiteX8" fmla="*/ 0 w 99059"/>
                <a:gd name="connsiteY8" fmla="*/ 0 h 64769"/>
                <a:gd name="connsiteX9" fmla="*/ 12700 w 99059"/>
                <a:gd name="connsiteY9" fmla="*/ 0 h 64769"/>
                <a:gd name="connsiteX10" fmla="*/ 30480 w 99059"/>
                <a:gd name="connsiteY10" fmla="*/ 45720 h 64769"/>
                <a:gd name="connsiteX11" fmla="*/ 46990 w 99059"/>
                <a:gd name="connsiteY11" fmla="*/ 0 h 64769"/>
                <a:gd name="connsiteX12" fmla="*/ 53340 w 99059"/>
                <a:gd name="connsiteY12" fmla="*/ 0 h 64769"/>
                <a:gd name="connsiteX13" fmla="*/ 69850 w 99059"/>
                <a:gd name="connsiteY13" fmla="*/ 45720 h 6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059" h="64769">
                  <a:moveTo>
                    <a:pt x="68580" y="45720"/>
                  </a:moveTo>
                  <a:lnTo>
                    <a:pt x="86360" y="0"/>
                  </a:lnTo>
                  <a:lnTo>
                    <a:pt x="99060" y="0"/>
                  </a:lnTo>
                  <a:lnTo>
                    <a:pt x="72390" y="64770"/>
                  </a:lnTo>
                  <a:lnTo>
                    <a:pt x="66040" y="64770"/>
                  </a:lnTo>
                  <a:lnTo>
                    <a:pt x="49530" y="21590"/>
                  </a:lnTo>
                  <a:lnTo>
                    <a:pt x="33020" y="64770"/>
                  </a:lnTo>
                  <a:lnTo>
                    <a:pt x="26670" y="64770"/>
                  </a:lnTo>
                  <a:lnTo>
                    <a:pt x="0" y="0"/>
                  </a:lnTo>
                  <a:lnTo>
                    <a:pt x="12700" y="0"/>
                  </a:lnTo>
                  <a:lnTo>
                    <a:pt x="30480" y="45720"/>
                  </a:lnTo>
                  <a:lnTo>
                    <a:pt x="46990" y="0"/>
                  </a:lnTo>
                  <a:lnTo>
                    <a:pt x="53340" y="0"/>
                  </a:lnTo>
                  <a:lnTo>
                    <a:pt x="6985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CF3BBC85-7CB0-5EFA-021C-E1B105C39F42}"/>
                </a:ext>
              </a:extLst>
            </p:cNvPr>
            <p:cNvSpPr/>
            <p:nvPr/>
          </p:nvSpPr>
          <p:spPr>
            <a:xfrm>
              <a:off x="7876540" y="7372350"/>
              <a:ext cx="57150" cy="92709"/>
            </a:xfrm>
            <a:custGeom>
              <a:avLst/>
              <a:gdLst>
                <a:gd name="connsiteX0" fmla="*/ 0 w 57150"/>
                <a:gd name="connsiteY0" fmla="*/ 0 h 92709"/>
                <a:gd name="connsiteX1" fmla="*/ 11430 w 57150"/>
                <a:gd name="connsiteY1" fmla="*/ 0 h 92709"/>
                <a:gd name="connsiteX2" fmla="*/ 11430 w 57150"/>
                <a:gd name="connsiteY2" fmla="*/ 35560 h 92709"/>
                <a:gd name="connsiteX3" fmla="*/ 11430 w 57150"/>
                <a:gd name="connsiteY3" fmla="*/ 41910 h 92709"/>
                <a:gd name="connsiteX4" fmla="*/ 11430 w 57150"/>
                <a:gd name="connsiteY4" fmla="*/ 41910 h 92709"/>
                <a:gd name="connsiteX5" fmla="*/ 35560 w 57150"/>
                <a:gd name="connsiteY5" fmla="*/ 26670 h 92709"/>
                <a:gd name="connsiteX6" fmla="*/ 57150 w 57150"/>
                <a:gd name="connsiteY6" fmla="*/ 52070 h 92709"/>
                <a:gd name="connsiteX7" fmla="*/ 57150 w 57150"/>
                <a:gd name="connsiteY7" fmla="*/ 91440 h 92709"/>
                <a:gd name="connsiteX8" fmla="*/ 45720 w 57150"/>
                <a:gd name="connsiteY8" fmla="*/ 91440 h 92709"/>
                <a:gd name="connsiteX9" fmla="*/ 45720 w 57150"/>
                <a:gd name="connsiteY9" fmla="*/ 54610 h 92709"/>
                <a:gd name="connsiteX10" fmla="*/ 34290 w 57150"/>
                <a:gd name="connsiteY10" fmla="*/ 38100 h 92709"/>
                <a:gd name="connsiteX11" fmla="*/ 12700 w 57150"/>
                <a:gd name="connsiteY11" fmla="*/ 60960 h 92709"/>
                <a:gd name="connsiteX12" fmla="*/ 12700 w 57150"/>
                <a:gd name="connsiteY12" fmla="*/ 92710 h 92709"/>
                <a:gd name="connsiteX13" fmla="*/ 1270 w 57150"/>
                <a:gd name="connsiteY13" fmla="*/ 92710 h 92709"/>
                <a:gd name="connsiteX14" fmla="*/ 1270 w 57150"/>
                <a:gd name="connsiteY14" fmla="*/ 12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" h="92709">
                  <a:moveTo>
                    <a:pt x="0" y="0"/>
                  </a:moveTo>
                  <a:lnTo>
                    <a:pt x="11430" y="0"/>
                  </a:lnTo>
                  <a:lnTo>
                    <a:pt x="11430" y="35560"/>
                  </a:lnTo>
                  <a:cubicBezTo>
                    <a:pt x="11430" y="38100"/>
                    <a:pt x="11430" y="40640"/>
                    <a:pt x="11430" y="41910"/>
                  </a:cubicBezTo>
                  <a:lnTo>
                    <a:pt x="11430" y="41910"/>
                  </a:lnTo>
                  <a:cubicBezTo>
                    <a:pt x="13970" y="35560"/>
                    <a:pt x="21590" y="26670"/>
                    <a:pt x="35560" y="26670"/>
                  </a:cubicBezTo>
                  <a:cubicBezTo>
                    <a:pt x="49530" y="26670"/>
                    <a:pt x="57150" y="35560"/>
                    <a:pt x="57150" y="52070"/>
                  </a:cubicBezTo>
                  <a:lnTo>
                    <a:pt x="57150" y="91440"/>
                  </a:lnTo>
                  <a:lnTo>
                    <a:pt x="45720" y="91440"/>
                  </a:lnTo>
                  <a:lnTo>
                    <a:pt x="45720" y="54610"/>
                  </a:lnTo>
                  <a:cubicBezTo>
                    <a:pt x="45720" y="45720"/>
                    <a:pt x="44450" y="38100"/>
                    <a:pt x="34290" y="38100"/>
                  </a:cubicBezTo>
                  <a:cubicBezTo>
                    <a:pt x="24130" y="38100"/>
                    <a:pt x="12700" y="48260"/>
                    <a:pt x="12700" y="60960"/>
                  </a:cubicBezTo>
                  <a:lnTo>
                    <a:pt x="12700" y="92710"/>
                  </a:lnTo>
                  <a:lnTo>
                    <a:pt x="1270" y="9271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5F8DD038-1403-546B-A016-9E6DB2FD8ADF}"/>
                </a:ext>
              </a:extLst>
            </p:cNvPr>
            <p:cNvSpPr/>
            <p:nvPr/>
          </p:nvSpPr>
          <p:spPr>
            <a:xfrm>
              <a:off x="7948930" y="7397750"/>
              <a:ext cx="59689" cy="66040"/>
            </a:xfrm>
            <a:custGeom>
              <a:avLst/>
              <a:gdLst>
                <a:gd name="connsiteX0" fmla="*/ 59689 w 59689"/>
                <a:gd name="connsiteY0" fmla="*/ 30480 h 66040"/>
                <a:gd name="connsiteX1" fmla="*/ 59689 w 59689"/>
                <a:gd name="connsiteY1" fmla="*/ 36830 h 66040"/>
                <a:gd name="connsiteX2" fmla="*/ 12700 w 59689"/>
                <a:gd name="connsiteY2" fmla="*/ 36830 h 66040"/>
                <a:gd name="connsiteX3" fmla="*/ 34289 w 59689"/>
                <a:gd name="connsiteY3" fmla="*/ 57150 h 66040"/>
                <a:gd name="connsiteX4" fmla="*/ 57150 w 59689"/>
                <a:gd name="connsiteY4" fmla="*/ 50800 h 66040"/>
                <a:gd name="connsiteX5" fmla="*/ 57150 w 59689"/>
                <a:gd name="connsiteY5" fmla="*/ 60960 h 66040"/>
                <a:gd name="connsiteX6" fmla="*/ 33020 w 59689"/>
                <a:gd name="connsiteY6" fmla="*/ 66040 h 66040"/>
                <a:gd name="connsiteX7" fmla="*/ 0 w 59689"/>
                <a:gd name="connsiteY7" fmla="*/ 33020 h 66040"/>
                <a:gd name="connsiteX8" fmla="*/ 30480 w 59689"/>
                <a:gd name="connsiteY8" fmla="*/ 0 h 66040"/>
                <a:gd name="connsiteX9" fmla="*/ 59689 w 59689"/>
                <a:gd name="connsiteY9" fmla="*/ 29210 h 66040"/>
                <a:gd name="connsiteX10" fmla="*/ 30480 w 59689"/>
                <a:gd name="connsiteY10" fmla="*/ 11430 h 66040"/>
                <a:gd name="connsiteX11" fmla="*/ 11430 w 59689"/>
                <a:gd name="connsiteY11" fmla="*/ 29210 h 66040"/>
                <a:gd name="connsiteX12" fmla="*/ 46989 w 59689"/>
                <a:gd name="connsiteY12" fmla="*/ 29210 h 66040"/>
                <a:gd name="connsiteX13" fmla="*/ 30480 w 59689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89" h="66040">
                  <a:moveTo>
                    <a:pt x="59689" y="30480"/>
                  </a:moveTo>
                  <a:cubicBezTo>
                    <a:pt x="59689" y="33020"/>
                    <a:pt x="59689" y="35560"/>
                    <a:pt x="59689" y="36830"/>
                  </a:cubicBezTo>
                  <a:lnTo>
                    <a:pt x="12700" y="36830"/>
                  </a:lnTo>
                  <a:cubicBezTo>
                    <a:pt x="12700" y="49530"/>
                    <a:pt x="21589" y="57150"/>
                    <a:pt x="34289" y="57150"/>
                  </a:cubicBezTo>
                  <a:cubicBezTo>
                    <a:pt x="46989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89" y="0"/>
                    <a:pt x="59689" y="13970"/>
                    <a:pt x="59689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89" y="29210"/>
                  </a:lnTo>
                  <a:cubicBezTo>
                    <a:pt x="46989" y="20320"/>
                    <a:pt x="40639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B0FCA078-C3E1-CB25-ED6E-16D74310FBD7}"/>
                </a:ext>
              </a:extLst>
            </p:cNvPr>
            <p:cNvSpPr/>
            <p:nvPr/>
          </p:nvSpPr>
          <p:spPr>
            <a:xfrm>
              <a:off x="8021319" y="7397750"/>
              <a:ext cx="53340" cy="66040"/>
            </a:xfrm>
            <a:custGeom>
              <a:avLst/>
              <a:gdLst>
                <a:gd name="connsiteX0" fmla="*/ 3811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1 w 53340"/>
                <a:gd name="connsiteY4" fmla="*/ 64770 h 66040"/>
                <a:gd name="connsiteX5" fmla="*/ 41911 w 53340"/>
                <a:gd name="connsiteY5" fmla="*/ 57150 h 66040"/>
                <a:gd name="connsiteX6" fmla="*/ 41911 w 53340"/>
                <a:gd name="connsiteY6" fmla="*/ 52070 h 66040"/>
                <a:gd name="connsiteX7" fmla="*/ 41911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1 w 53340"/>
                <a:gd name="connsiteY10" fmla="*/ 27940 h 66040"/>
                <a:gd name="connsiteX11" fmla="*/ 41911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9690 h 66040"/>
                <a:gd name="connsiteX18" fmla="*/ 40640 w 53340"/>
                <a:gd name="connsiteY18" fmla="*/ 3937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1" y="5080"/>
                  </a:moveTo>
                  <a:cubicBezTo>
                    <a:pt x="7620" y="254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1" y="64770"/>
                  </a:lnTo>
                  <a:lnTo>
                    <a:pt x="41911" y="57150"/>
                  </a:lnTo>
                  <a:cubicBezTo>
                    <a:pt x="41911" y="54610"/>
                    <a:pt x="41911" y="52070"/>
                    <a:pt x="41911" y="52070"/>
                  </a:cubicBezTo>
                  <a:lnTo>
                    <a:pt x="41911" y="52070"/>
                  </a:lnTo>
                  <a:cubicBezTo>
                    <a:pt x="41911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1" y="27940"/>
                  </a:cubicBezTo>
                  <a:lnTo>
                    <a:pt x="41911" y="25400"/>
                  </a:lnTo>
                  <a:cubicBezTo>
                    <a:pt x="41911" y="13970"/>
                    <a:pt x="35561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9690"/>
                    <a:pt x="21590" y="59690"/>
                  </a:cubicBezTo>
                  <a:cubicBezTo>
                    <a:pt x="31750" y="59690"/>
                    <a:pt x="40640" y="49530"/>
                    <a:pt x="4064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5CA6C180-89E9-5474-FF5B-7A9F539CB3E9}"/>
                </a:ext>
              </a:extLst>
            </p:cNvPr>
            <p:cNvSpPr/>
            <p:nvPr/>
          </p:nvSpPr>
          <p:spPr>
            <a:xfrm>
              <a:off x="8089900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683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699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198CBA53-E8E5-8B6E-A2C2-BD8372E6FF13}"/>
                </a:ext>
              </a:extLst>
            </p:cNvPr>
            <p:cNvSpPr/>
            <p:nvPr/>
          </p:nvSpPr>
          <p:spPr>
            <a:xfrm>
              <a:off x="8199119" y="7372350"/>
              <a:ext cx="67310" cy="91440"/>
            </a:xfrm>
            <a:custGeom>
              <a:avLst/>
              <a:gdLst>
                <a:gd name="connsiteX0" fmla="*/ 40640 w 67310"/>
                <a:gd name="connsiteY0" fmla="*/ 10160 h 91440"/>
                <a:gd name="connsiteX1" fmla="*/ 40640 w 67310"/>
                <a:gd name="connsiteY1" fmla="*/ 91440 h 91440"/>
                <a:gd name="connsiteX2" fmla="*/ 27940 w 67310"/>
                <a:gd name="connsiteY2" fmla="*/ 91440 h 91440"/>
                <a:gd name="connsiteX3" fmla="*/ 27940 w 67310"/>
                <a:gd name="connsiteY3" fmla="*/ 10160 h 91440"/>
                <a:gd name="connsiteX4" fmla="*/ 0 w 67310"/>
                <a:gd name="connsiteY4" fmla="*/ 10160 h 91440"/>
                <a:gd name="connsiteX5" fmla="*/ 0 w 67310"/>
                <a:gd name="connsiteY5" fmla="*/ 0 h 91440"/>
                <a:gd name="connsiteX6" fmla="*/ 67311 w 67310"/>
                <a:gd name="connsiteY6" fmla="*/ 0 h 91440"/>
                <a:gd name="connsiteX7" fmla="*/ 67311 w 67310"/>
                <a:gd name="connsiteY7" fmla="*/ 10160 h 91440"/>
                <a:gd name="connsiteX8" fmla="*/ 39370 w 67310"/>
                <a:gd name="connsiteY8" fmla="*/ 1016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310" h="91440">
                  <a:moveTo>
                    <a:pt x="40640" y="10160"/>
                  </a:moveTo>
                  <a:lnTo>
                    <a:pt x="40640" y="91440"/>
                  </a:lnTo>
                  <a:lnTo>
                    <a:pt x="27940" y="91440"/>
                  </a:lnTo>
                  <a:lnTo>
                    <a:pt x="27940" y="10160"/>
                  </a:lnTo>
                  <a:lnTo>
                    <a:pt x="0" y="10160"/>
                  </a:lnTo>
                  <a:lnTo>
                    <a:pt x="0" y="0"/>
                  </a:lnTo>
                  <a:lnTo>
                    <a:pt x="67311" y="0"/>
                  </a:lnTo>
                  <a:lnTo>
                    <a:pt x="67311" y="10160"/>
                  </a:lnTo>
                  <a:lnTo>
                    <a:pt x="39370" y="10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553ECDDB-863A-36DB-006A-2FB7B121A378}"/>
                </a:ext>
              </a:extLst>
            </p:cNvPr>
            <p:cNvSpPr/>
            <p:nvPr/>
          </p:nvSpPr>
          <p:spPr>
            <a:xfrm>
              <a:off x="82727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6050DA9B-8449-E49E-78B3-6366C3D4EA96}"/>
                </a:ext>
              </a:extLst>
            </p:cNvPr>
            <p:cNvSpPr/>
            <p:nvPr/>
          </p:nvSpPr>
          <p:spPr>
            <a:xfrm>
              <a:off x="8314690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9690 h 66040"/>
                <a:gd name="connsiteX18" fmla="*/ 40640 w 53340"/>
                <a:gd name="connsiteY18" fmla="*/ 3937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254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9690"/>
                    <a:pt x="21590" y="59690"/>
                  </a:cubicBezTo>
                  <a:cubicBezTo>
                    <a:pt x="31750" y="59690"/>
                    <a:pt x="40640" y="49530"/>
                    <a:pt x="4064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FCEC7C0D-90AA-D7EB-CFEE-EA5E929A2059}"/>
                </a:ext>
              </a:extLst>
            </p:cNvPr>
            <p:cNvSpPr/>
            <p:nvPr/>
          </p:nvSpPr>
          <p:spPr>
            <a:xfrm>
              <a:off x="8389619" y="7399019"/>
              <a:ext cx="55880" cy="66040"/>
            </a:xfrm>
            <a:custGeom>
              <a:avLst/>
              <a:gdLst>
                <a:gd name="connsiteX0" fmla="*/ 10161 w 55880"/>
                <a:gd name="connsiteY0" fmla="*/ 1270 h 66040"/>
                <a:gd name="connsiteX1" fmla="*/ 10161 w 55880"/>
                <a:gd name="connsiteY1" fmla="*/ 10161 h 66040"/>
                <a:gd name="connsiteX2" fmla="*/ 10161 w 55880"/>
                <a:gd name="connsiteY2" fmla="*/ 15240 h 66040"/>
                <a:gd name="connsiteX3" fmla="*/ 10161 w 55880"/>
                <a:gd name="connsiteY3" fmla="*/ 15240 h 66040"/>
                <a:gd name="connsiteX4" fmla="*/ 34290 w 55880"/>
                <a:gd name="connsiteY4" fmla="*/ 0 h 66040"/>
                <a:gd name="connsiteX5" fmla="*/ 55880 w 55880"/>
                <a:gd name="connsiteY5" fmla="*/ 25400 h 66040"/>
                <a:gd name="connsiteX6" fmla="*/ 55880 w 55880"/>
                <a:gd name="connsiteY6" fmla="*/ 64770 h 66040"/>
                <a:gd name="connsiteX7" fmla="*/ 44450 w 55880"/>
                <a:gd name="connsiteY7" fmla="*/ 64770 h 66040"/>
                <a:gd name="connsiteX8" fmla="*/ 44450 w 55880"/>
                <a:gd name="connsiteY8" fmla="*/ 27940 h 66040"/>
                <a:gd name="connsiteX9" fmla="*/ 33020 w 55880"/>
                <a:gd name="connsiteY9" fmla="*/ 11430 h 66040"/>
                <a:gd name="connsiteX10" fmla="*/ 11430 w 55880"/>
                <a:gd name="connsiteY10" fmla="*/ 34290 h 66040"/>
                <a:gd name="connsiteX11" fmla="*/ 11430 w 55880"/>
                <a:gd name="connsiteY11" fmla="*/ 66040 h 66040"/>
                <a:gd name="connsiteX12" fmla="*/ 0 w 55880"/>
                <a:gd name="connsiteY12" fmla="*/ 66040 h 66040"/>
                <a:gd name="connsiteX13" fmla="*/ 0 w 55880"/>
                <a:gd name="connsiteY13" fmla="*/ 2540 h 66040"/>
                <a:gd name="connsiteX14" fmla="*/ 11430 w 5588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880" h="66040">
                  <a:moveTo>
                    <a:pt x="10161" y="1270"/>
                  </a:moveTo>
                  <a:lnTo>
                    <a:pt x="10161" y="10161"/>
                  </a:lnTo>
                  <a:cubicBezTo>
                    <a:pt x="10161" y="12700"/>
                    <a:pt x="10161" y="15240"/>
                    <a:pt x="10161" y="15240"/>
                  </a:cubicBezTo>
                  <a:lnTo>
                    <a:pt x="10161" y="15240"/>
                  </a:lnTo>
                  <a:cubicBezTo>
                    <a:pt x="12700" y="8890"/>
                    <a:pt x="20320" y="0"/>
                    <a:pt x="34290" y="0"/>
                  </a:cubicBezTo>
                  <a:cubicBezTo>
                    <a:pt x="48261" y="0"/>
                    <a:pt x="55880" y="8890"/>
                    <a:pt x="55880" y="25400"/>
                  </a:cubicBezTo>
                  <a:lnTo>
                    <a:pt x="55880" y="64770"/>
                  </a:lnTo>
                  <a:lnTo>
                    <a:pt x="44450" y="64770"/>
                  </a:lnTo>
                  <a:lnTo>
                    <a:pt x="44450" y="27940"/>
                  </a:lnTo>
                  <a:cubicBezTo>
                    <a:pt x="44450" y="19050"/>
                    <a:pt x="43180" y="11430"/>
                    <a:pt x="33020" y="11430"/>
                  </a:cubicBezTo>
                  <a:cubicBezTo>
                    <a:pt x="22861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CA93E5FE-44B1-7344-C900-AD45D6CA8869}"/>
                </a:ext>
              </a:extLst>
            </p:cNvPr>
            <p:cNvSpPr/>
            <p:nvPr/>
          </p:nvSpPr>
          <p:spPr>
            <a:xfrm>
              <a:off x="8462009" y="7399019"/>
              <a:ext cx="44450" cy="66040"/>
            </a:xfrm>
            <a:custGeom>
              <a:avLst/>
              <a:gdLst>
                <a:gd name="connsiteX0" fmla="*/ 19050 w 44450"/>
                <a:gd name="connsiteY0" fmla="*/ 38100 h 66040"/>
                <a:gd name="connsiteX1" fmla="*/ 0 w 44450"/>
                <a:gd name="connsiteY1" fmla="*/ 17780 h 66040"/>
                <a:gd name="connsiteX2" fmla="*/ 22860 w 44450"/>
                <a:gd name="connsiteY2" fmla="*/ 0 h 66040"/>
                <a:gd name="connsiteX3" fmla="*/ 40640 w 44450"/>
                <a:gd name="connsiteY3" fmla="*/ 3811 h 66040"/>
                <a:gd name="connsiteX4" fmla="*/ 40640 w 44450"/>
                <a:gd name="connsiteY4" fmla="*/ 13970 h 66040"/>
                <a:gd name="connsiteX5" fmla="*/ 24130 w 44450"/>
                <a:gd name="connsiteY5" fmla="*/ 10161 h 66040"/>
                <a:gd name="connsiteX6" fmla="*/ 11430 w 44450"/>
                <a:gd name="connsiteY6" fmla="*/ 17780 h 66040"/>
                <a:gd name="connsiteX7" fmla="*/ 24130 w 44450"/>
                <a:gd name="connsiteY7" fmla="*/ 27940 h 66040"/>
                <a:gd name="connsiteX8" fmla="*/ 44450 w 44450"/>
                <a:gd name="connsiteY8" fmla="*/ 48261 h 66040"/>
                <a:gd name="connsiteX9" fmla="*/ 21590 w 44450"/>
                <a:gd name="connsiteY9" fmla="*/ 66040 h 66040"/>
                <a:gd name="connsiteX10" fmla="*/ 1270 w 44450"/>
                <a:gd name="connsiteY10" fmla="*/ 62230 h 66040"/>
                <a:gd name="connsiteX11" fmla="*/ 1270 w 44450"/>
                <a:gd name="connsiteY11" fmla="*/ 52070 h 66040"/>
                <a:gd name="connsiteX12" fmla="*/ 21590 w 44450"/>
                <a:gd name="connsiteY12" fmla="*/ 57150 h 66040"/>
                <a:gd name="connsiteX13" fmla="*/ 34290 w 44450"/>
                <a:gd name="connsiteY13" fmla="*/ 48261 h 66040"/>
                <a:gd name="connsiteX14" fmla="*/ 20320 w 44450"/>
                <a:gd name="connsiteY14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450" h="66040">
                  <a:moveTo>
                    <a:pt x="19050" y="38100"/>
                  </a:moveTo>
                  <a:cubicBezTo>
                    <a:pt x="7620" y="34290"/>
                    <a:pt x="0" y="29211"/>
                    <a:pt x="0" y="17780"/>
                  </a:cubicBezTo>
                  <a:cubicBezTo>
                    <a:pt x="0" y="6350"/>
                    <a:pt x="8890" y="0"/>
                    <a:pt x="22860" y="0"/>
                  </a:cubicBezTo>
                  <a:cubicBezTo>
                    <a:pt x="36830" y="0"/>
                    <a:pt x="36830" y="1270"/>
                    <a:pt x="40640" y="3811"/>
                  </a:cubicBezTo>
                  <a:lnTo>
                    <a:pt x="40640" y="13970"/>
                  </a:lnTo>
                  <a:cubicBezTo>
                    <a:pt x="35560" y="11430"/>
                    <a:pt x="29210" y="10161"/>
                    <a:pt x="24130" y="10161"/>
                  </a:cubicBezTo>
                  <a:cubicBezTo>
                    <a:pt x="19050" y="10161"/>
                    <a:pt x="11430" y="12700"/>
                    <a:pt x="11430" y="17780"/>
                  </a:cubicBezTo>
                  <a:cubicBezTo>
                    <a:pt x="11430" y="22861"/>
                    <a:pt x="15240" y="25400"/>
                    <a:pt x="24130" y="27940"/>
                  </a:cubicBezTo>
                  <a:cubicBezTo>
                    <a:pt x="38100" y="31750"/>
                    <a:pt x="44450" y="36830"/>
                    <a:pt x="44450" y="48261"/>
                  </a:cubicBezTo>
                  <a:cubicBezTo>
                    <a:pt x="44450" y="59690"/>
                    <a:pt x="35560" y="66040"/>
                    <a:pt x="21590" y="66040"/>
                  </a:cubicBezTo>
                  <a:cubicBezTo>
                    <a:pt x="7620" y="66040"/>
                    <a:pt x="6350" y="64770"/>
                    <a:pt x="1270" y="62230"/>
                  </a:cubicBezTo>
                  <a:lnTo>
                    <a:pt x="1270" y="52070"/>
                  </a:lnTo>
                  <a:cubicBezTo>
                    <a:pt x="7620" y="54611"/>
                    <a:pt x="15240" y="57150"/>
                    <a:pt x="21590" y="57150"/>
                  </a:cubicBezTo>
                  <a:cubicBezTo>
                    <a:pt x="27940" y="57150"/>
                    <a:pt x="34290" y="54611"/>
                    <a:pt x="34290" y="48261"/>
                  </a:cubicBezTo>
                  <a:cubicBezTo>
                    <a:pt x="34290" y="41911"/>
                    <a:pt x="29210" y="40640"/>
                    <a:pt x="2032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2957AB15-0058-0C27-6CE4-D4F2CF542434}"/>
                </a:ext>
              </a:extLst>
            </p:cNvPr>
            <p:cNvSpPr/>
            <p:nvPr/>
          </p:nvSpPr>
          <p:spPr>
            <a:xfrm>
              <a:off x="8521700" y="7374890"/>
              <a:ext cx="15240" cy="88900"/>
            </a:xfrm>
            <a:custGeom>
              <a:avLst/>
              <a:gdLst>
                <a:gd name="connsiteX0" fmla="*/ 7620 w 15240"/>
                <a:gd name="connsiteY0" fmla="*/ 0 h 88900"/>
                <a:gd name="connsiteX1" fmla="*/ 15240 w 15240"/>
                <a:gd name="connsiteY1" fmla="*/ 7620 h 88900"/>
                <a:gd name="connsiteX2" fmla="*/ 7620 w 15240"/>
                <a:gd name="connsiteY2" fmla="*/ 15240 h 88900"/>
                <a:gd name="connsiteX3" fmla="*/ 0 w 15240"/>
                <a:gd name="connsiteY3" fmla="*/ 7620 h 88900"/>
                <a:gd name="connsiteX4" fmla="*/ 7620 w 15240"/>
                <a:gd name="connsiteY4" fmla="*/ 0 h 88900"/>
                <a:gd name="connsiteX5" fmla="*/ 12700 w 15240"/>
                <a:gd name="connsiteY5" fmla="*/ 25400 h 88900"/>
                <a:gd name="connsiteX6" fmla="*/ 12700 w 15240"/>
                <a:gd name="connsiteY6" fmla="*/ 88900 h 88900"/>
                <a:gd name="connsiteX7" fmla="*/ 1270 w 15240"/>
                <a:gd name="connsiteY7" fmla="*/ 88900 h 88900"/>
                <a:gd name="connsiteX8" fmla="*/ 1270 w 15240"/>
                <a:gd name="connsiteY8" fmla="*/ 25400 h 88900"/>
                <a:gd name="connsiteX9" fmla="*/ 12700 w 15240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0" h="88900">
                  <a:moveTo>
                    <a:pt x="7620" y="0"/>
                  </a:moveTo>
                  <a:cubicBezTo>
                    <a:pt x="11430" y="0"/>
                    <a:pt x="15240" y="2540"/>
                    <a:pt x="15240" y="7620"/>
                  </a:cubicBezTo>
                  <a:cubicBezTo>
                    <a:pt x="15240" y="12700"/>
                    <a:pt x="12700" y="15240"/>
                    <a:pt x="7620" y="15240"/>
                  </a:cubicBezTo>
                  <a:cubicBezTo>
                    <a:pt x="2540" y="15240"/>
                    <a:pt x="0" y="12700"/>
                    <a:pt x="0" y="7620"/>
                  </a:cubicBezTo>
                  <a:cubicBezTo>
                    <a:pt x="0" y="2540"/>
                    <a:pt x="2540" y="0"/>
                    <a:pt x="7620" y="0"/>
                  </a:cubicBezTo>
                  <a:close/>
                  <a:moveTo>
                    <a:pt x="12700" y="25400"/>
                  </a:moveTo>
                  <a:lnTo>
                    <a:pt x="12700" y="88900"/>
                  </a:lnTo>
                  <a:lnTo>
                    <a:pt x="1270" y="88900"/>
                  </a:lnTo>
                  <a:lnTo>
                    <a:pt x="1270" y="25400"/>
                  </a:lnTo>
                  <a:lnTo>
                    <a:pt x="1270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F5A1C81A-E854-080E-6848-9126FD2987DD}"/>
                </a:ext>
              </a:extLst>
            </p:cNvPr>
            <p:cNvSpPr/>
            <p:nvPr/>
          </p:nvSpPr>
          <p:spPr>
            <a:xfrm>
              <a:off x="8547100" y="7381240"/>
              <a:ext cx="43180" cy="83819"/>
            </a:xfrm>
            <a:custGeom>
              <a:avLst/>
              <a:gdLst>
                <a:gd name="connsiteX0" fmla="*/ 11430 w 43180"/>
                <a:gd name="connsiteY0" fmla="*/ 19050 h 83819"/>
                <a:gd name="connsiteX1" fmla="*/ 11430 w 43180"/>
                <a:gd name="connsiteY1" fmla="*/ 0 h 83819"/>
                <a:gd name="connsiteX2" fmla="*/ 22860 w 43180"/>
                <a:gd name="connsiteY2" fmla="*/ 0 h 83819"/>
                <a:gd name="connsiteX3" fmla="*/ 22860 w 43180"/>
                <a:gd name="connsiteY3" fmla="*/ 19050 h 83819"/>
                <a:gd name="connsiteX4" fmla="*/ 41910 w 43180"/>
                <a:gd name="connsiteY4" fmla="*/ 19050 h 83819"/>
                <a:gd name="connsiteX5" fmla="*/ 41910 w 43180"/>
                <a:gd name="connsiteY5" fmla="*/ 29210 h 83819"/>
                <a:gd name="connsiteX6" fmla="*/ 22860 w 43180"/>
                <a:gd name="connsiteY6" fmla="*/ 29210 h 83819"/>
                <a:gd name="connsiteX7" fmla="*/ 22860 w 43180"/>
                <a:gd name="connsiteY7" fmla="*/ 62230 h 83819"/>
                <a:gd name="connsiteX8" fmla="*/ 31750 w 43180"/>
                <a:gd name="connsiteY8" fmla="*/ 73660 h 83819"/>
                <a:gd name="connsiteX9" fmla="*/ 43180 w 43180"/>
                <a:gd name="connsiteY9" fmla="*/ 71120 h 83819"/>
                <a:gd name="connsiteX10" fmla="*/ 43180 w 43180"/>
                <a:gd name="connsiteY10" fmla="*/ 81280 h 83819"/>
                <a:gd name="connsiteX11" fmla="*/ 29210 w 43180"/>
                <a:gd name="connsiteY11" fmla="*/ 83820 h 83819"/>
                <a:gd name="connsiteX12" fmla="*/ 10160 w 43180"/>
                <a:gd name="connsiteY12" fmla="*/ 64770 h 83819"/>
                <a:gd name="connsiteX13" fmla="*/ 10160 w 43180"/>
                <a:gd name="connsiteY13" fmla="*/ 27940 h 83819"/>
                <a:gd name="connsiteX14" fmla="*/ 0 w 43180"/>
                <a:gd name="connsiteY14" fmla="*/ 27940 h 83819"/>
                <a:gd name="connsiteX15" fmla="*/ 0 w 43180"/>
                <a:gd name="connsiteY15" fmla="*/ 17780 h 83819"/>
                <a:gd name="connsiteX16" fmla="*/ 10160 w 43180"/>
                <a:gd name="connsiteY16" fmla="*/ 17780 h 83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3180" h="83819">
                  <a:moveTo>
                    <a:pt x="11430" y="19050"/>
                  </a:moveTo>
                  <a:lnTo>
                    <a:pt x="11430" y="0"/>
                  </a:lnTo>
                  <a:lnTo>
                    <a:pt x="22860" y="0"/>
                  </a:lnTo>
                  <a:lnTo>
                    <a:pt x="22860" y="19050"/>
                  </a:lnTo>
                  <a:lnTo>
                    <a:pt x="41910" y="19050"/>
                  </a:lnTo>
                  <a:lnTo>
                    <a:pt x="41910" y="29210"/>
                  </a:lnTo>
                  <a:lnTo>
                    <a:pt x="22860" y="29210"/>
                  </a:lnTo>
                  <a:lnTo>
                    <a:pt x="22860" y="62230"/>
                  </a:lnTo>
                  <a:cubicBezTo>
                    <a:pt x="22860" y="71120"/>
                    <a:pt x="26670" y="73660"/>
                    <a:pt x="31750" y="73660"/>
                  </a:cubicBezTo>
                  <a:cubicBezTo>
                    <a:pt x="36830" y="73660"/>
                    <a:pt x="40640" y="73660"/>
                    <a:pt x="43180" y="71120"/>
                  </a:cubicBezTo>
                  <a:lnTo>
                    <a:pt x="43180" y="81280"/>
                  </a:lnTo>
                  <a:cubicBezTo>
                    <a:pt x="40640" y="82550"/>
                    <a:pt x="35560" y="83820"/>
                    <a:pt x="29210" y="83820"/>
                  </a:cubicBezTo>
                  <a:cubicBezTo>
                    <a:pt x="20320" y="83820"/>
                    <a:pt x="10160" y="78740"/>
                    <a:pt x="10160" y="64770"/>
                  </a:cubicBezTo>
                  <a:lnTo>
                    <a:pt x="10160" y="27940"/>
                  </a:lnTo>
                  <a:lnTo>
                    <a:pt x="0" y="27940"/>
                  </a:lnTo>
                  <a:lnTo>
                    <a:pt x="0" y="17780"/>
                  </a:lnTo>
                  <a:lnTo>
                    <a:pt x="10160" y="177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70244ADF-F4BC-B159-198E-5B318DFE9875}"/>
                </a:ext>
              </a:extLst>
            </p:cNvPr>
            <p:cNvSpPr/>
            <p:nvPr/>
          </p:nvSpPr>
          <p:spPr>
            <a:xfrm>
              <a:off x="8638540" y="7372350"/>
              <a:ext cx="62229" cy="91440"/>
            </a:xfrm>
            <a:custGeom>
              <a:avLst/>
              <a:gdLst>
                <a:gd name="connsiteX0" fmla="*/ 62230 w 62229"/>
                <a:gd name="connsiteY0" fmla="*/ 66040 h 91440"/>
                <a:gd name="connsiteX1" fmla="*/ 31750 w 62229"/>
                <a:gd name="connsiteY1" fmla="*/ 91440 h 91440"/>
                <a:gd name="connsiteX2" fmla="*/ 0 w 62229"/>
                <a:gd name="connsiteY2" fmla="*/ 91440 h 91440"/>
                <a:gd name="connsiteX3" fmla="*/ 0 w 62229"/>
                <a:gd name="connsiteY3" fmla="*/ 0 h 91440"/>
                <a:gd name="connsiteX4" fmla="*/ 27940 w 62229"/>
                <a:gd name="connsiteY4" fmla="*/ 0 h 91440"/>
                <a:gd name="connsiteX5" fmla="*/ 58420 w 62229"/>
                <a:gd name="connsiteY5" fmla="*/ 25400 h 91440"/>
                <a:gd name="connsiteX6" fmla="*/ 46990 w 62229"/>
                <a:gd name="connsiteY6" fmla="*/ 43180 h 91440"/>
                <a:gd name="connsiteX7" fmla="*/ 62230 w 62229"/>
                <a:gd name="connsiteY7" fmla="*/ 66040 h 91440"/>
                <a:gd name="connsiteX8" fmla="*/ 36830 w 62229"/>
                <a:gd name="connsiteY8" fmla="*/ 39370 h 91440"/>
                <a:gd name="connsiteX9" fmla="*/ 45720 w 62229"/>
                <a:gd name="connsiteY9" fmla="*/ 25400 h 91440"/>
                <a:gd name="connsiteX10" fmla="*/ 29210 w 62229"/>
                <a:gd name="connsiteY10" fmla="*/ 10160 h 91440"/>
                <a:gd name="connsiteX11" fmla="*/ 12700 w 62229"/>
                <a:gd name="connsiteY11" fmla="*/ 10160 h 91440"/>
                <a:gd name="connsiteX12" fmla="*/ 12700 w 62229"/>
                <a:gd name="connsiteY12" fmla="*/ 39370 h 91440"/>
                <a:gd name="connsiteX13" fmla="*/ 36830 w 62229"/>
                <a:gd name="connsiteY13" fmla="*/ 39370 h 91440"/>
                <a:gd name="connsiteX14" fmla="*/ 12700 w 62229"/>
                <a:gd name="connsiteY14" fmla="*/ 81280 h 91440"/>
                <a:gd name="connsiteX15" fmla="*/ 33020 w 62229"/>
                <a:gd name="connsiteY15" fmla="*/ 81280 h 91440"/>
                <a:gd name="connsiteX16" fmla="*/ 50800 w 62229"/>
                <a:gd name="connsiteY16" fmla="*/ 64770 h 91440"/>
                <a:gd name="connsiteX17" fmla="*/ 35560 w 62229"/>
                <a:gd name="connsiteY17" fmla="*/ 48260 h 91440"/>
                <a:gd name="connsiteX18" fmla="*/ 12700 w 62229"/>
                <a:gd name="connsiteY18" fmla="*/ 48260 h 91440"/>
                <a:gd name="connsiteX19" fmla="*/ 12700 w 62229"/>
                <a:gd name="connsiteY19" fmla="*/ 8001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2229" h="91440">
                  <a:moveTo>
                    <a:pt x="62230" y="66040"/>
                  </a:moveTo>
                  <a:cubicBezTo>
                    <a:pt x="62230" y="81280"/>
                    <a:pt x="49530" y="91440"/>
                    <a:pt x="31750" y="91440"/>
                  </a:cubicBezTo>
                  <a:lnTo>
                    <a:pt x="0" y="91440"/>
                  </a:lnTo>
                  <a:lnTo>
                    <a:pt x="0" y="0"/>
                  </a:lnTo>
                  <a:lnTo>
                    <a:pt x="27940" y="0"/>
                  </a:lnTo>
                  <a:cubicBezTo>
                    <a:pt x="45720" y="0"/>
                    <a:pt x="58420" y="8890"/>
                    <a:pt x="58420" y="25400"/>
                  </a:cubicBezTo>
                  <a:cubicBezTo>
                    <a:pt x="58420" y="41910"/>
                    <a:pt x="54610" y="40640"/>
                    <a:pt x="46990" y="43180"/>
                  </a:cubicBezTo>
                  <a:cubicBezTo>
                    <a:pt x="55880" y="46990"/>
                    <a:pt x="62230" y="55880"/>
                    <a:pt x="62230" y="66040"/>
                  </a:cubicBezTo>
                  <a:close/>
                  <a:moveTo>
                    <a:pt x="36830" y="39370"/>
                  </a:moveTo>
                  <a:cubicBezTo>
                    <a:pt x="41910" y="38100"/>
                    <a:pt x="45720" y="33020"/>
                    <a:pt x="45720" y="25400"/>
                  </a:cubicBezTo>
                  <a:cubicBezTo>
                    <a:pt x="45720" y="17780"/>
                    <a:pt x="39370" y="10160"/>
                    <a:pt x="29210" y="10160"/>
                  </a:cubicBezTo>
                  <a:lnTo>
                    <a:pt x="12700" y="10160"/>
                  </a:lnTo>
                  <a:lnTo>
                    <a:pt x="12700" y="39370"/>
                  </a:lnTo>
                  <a:lnTo>
                    <a:pt x="36830" y="39370"/>
                  </a:lnTo>
                  <a:close/>
                  <a:moveTo>
                    <a:pt x="12700" y="81280"/>
                  </a:moveTo>
                  <a:lnTo>
                    <a:pt x="33020" y="81280"/>
                  </a:lnTo>
                  <a:cubicBezTo>
                    <a:pt x="43180" y="81280"/>
                    <a:pt x="50800" y="74930"/>
                    <a:pt x="50800" y="64770"/>
                  </a:cubicBezTo>
                  <a:cubicBezTo>
                    <a:pt x="50800" y="54610"/>
                    <a:pt x="44450" y="48260"/>
                    <a:pt x="35560" y="48260"/>
                  </a:cubicBezTo>
                  <a:lnTo>
                    <a:pt x="12700" y="48260"/>
                  </a:lnTo>
                  <a:lnTo>
                    <a:pt x="12700" y="800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5F908BA3-BB42-C39F-2CDF-87A847D0DA69}"/>
                </a:ext>
              </a:extLst>
            </p:cNvPr>
            <p:cNvSpPr/>
            <p:nvPr/>
          </p:nvSpPr>
          <p:spPr>
            <a:xfrm>
              <a:off x="87172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FF212DC7-B3E6-E3AB-DE22-B203B76860E6}"/>
                </a:ext>
              </a:extLst>
            </p:cNvPr>
            <p:cNvSpPr/>
            <p:nvPr/>
          </p:nvSpPr>
          <p:spPr>
            <a:xfrm>
              <a:off x="8760459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9690 h 66040"/>
                <a:gd name="connsiteX18" fmla="*/ 40640 w 53340"/>
                <a:gd name="connsiteY18" fmla="*/ 3937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254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9690"/>
                    <a:pt x="21590" y="59690"/>
                  </a:cubicBezTo>
                  <a:cubicBezTo>
                    <a:pt x="31750" y="59690"/>
                    <a:pt x="40640" y="49530"/>
                    <a:pt x="4064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807D14C0-A556-9008-C8E7-6EE398E054C2}"/>
                </a:ext>
              </a:extLst>
            </p:cNvPr>
            <p:cNvSpPr/>
            <p:nvPr/>
          </p:nvSpPr>
          <p:spPr>
            <a:xfrm>
              <a:off x="8834119" y="7399019"/>
              <a:ext cx="55880" cy="66040"/>
            </a:xfrm>
            <a:custGeom>
              <a:avLst/>
              <a:gdLst>
                <a:gd name="connsiteX0" fmla="*/ 10161 w 55880"/>
                <a:gd name="connsiteY0" fmla="*/ 1270 h 66040"/>
                <a:gd name="connsiteX1" fmla="*/ 10161 w 55880"/>
                <a:gd name="connsiteY1" fmla="*/ 10161 h 66040"/>
                <a:gd name="connsiteX2" fmla="*/ 10161 w 55880"/>
                <a:gd name="connsiteY2" fmla="*/ 15240 h 66040"/>
                <a:gd name="connsiteX3" fmla="*/ 10161 w 55880"/>
                <a:gd name="connsiteY3" fmla="*/ 15240 h 66040"/>
                <a:gd name="connsiteX4" fmla="*/ 34290 w 55880"/>
                <a:gd name="connsiteY4" fmla="*/ 0 h 66040"/>
                <a:gd name="connsiteX5" fmla="*/ 55880 w 55880"/>
                <a:gd name="connsiteY5" fmla="*/ 25400 h 66040"/>
                <a:gd name="connsiteX6" fmla="*/ 55880 w 55880"/>
                <a:gd name="connsiteY6" fmla="*/ 64770 h 66040"/>
                <a:gd name="connsiteX7" fmla="*/ 44450 w 55880"/>
                <a:gd name="connsiteY7" fmla="*/ 64770 h 66040"/>
                <a:gd name="connsiteX8" fmla="*/ 44450 w 55880"/>
                <a:gd name="connsiteY8" fmla="*/ 27940 h 66040"/>
                <a:gd name="connsiteX9" fmla="*/ 33020 w 55880"/>
                <a:gd name="connsiteY9" fmla="*/ 11430 h 66040"/>
                <a:gd name="connsiteX10" fmla="*/ 11430 w 55880"/>
                <a:gd name="connsiteY10" fmla="*/ 34290 h 66040"/>
                <a:gd name="connsiteX11" fmla="*/ 11430 w 55880"/>
                <a:gd name="connsiteY11" fmla="*/ 66040 h 66040"/>
                <a:gd name="connsiteX12" fmla="*/ 0 w 55880"/>
                <a:gd name="connsiteY12" fmla="*/ 66040 h 66040"/>
                <a:gd name="connsiteX13" fmla="*/ 0 w 55880"/>
                <a:gd name="connsiteY13" fmla="*/ 2540 h 66040"/>
                <a:gd name="connsiteX14" fmla="*/ 11430 w 5588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880" h="66040">
                  <a:moveTo>
                    <a:pt x="10161" y="1270"/>
                  </a:moveTo>
                  <a:lnTo>
                    <a:pt x="10161" y="10161"/>
                  </a:lnTo>
                  <a:cubicBezTo>
                    <a:pt x="10161" y="12700"/>
                    <a:pt x="10161" y="15240"/>
                    <a:pt x="10161" y="15240"/>
                  </a:cubicBezTo>
                  <a:lnTo>
                    <a:pt x="10161" y="15240"/>
                  </a:lnTo>
                  <a:cubicBezTo>
                    <a:pt x="12700" y="8890"/>
                    <a:pt x="20320" y="0"/>
                    <a:pt x="34290" y="0"/>
                  </a:cubicBezTo>
                  <a:cubicBezTo>
                    <a:pt x="48261" y="0"/>
                    <a:pt x="55880" y="8890"/>
                    <a:pt x="55880" y="25400"/>
                  </a:cubicBezTo>
                  <a:lnTo>
                    <a:pt x="55880" y="64770"/>
                  </a:lnTo>
                  <a:lnTo>
                    <a:pt x="44450" y="64770"/>
                  </a:lnTo>
                  <a:lnTo>
                    <a:pt x="44450" y="27940"/>
                  </a:lnTo>
                  <a:cubicBezTo>
                    <a:pt x="44450" y="19050"/>
                    <a:pt x="43180" y="11430"/>
                    <a:pt x="33020" y="11430"/>
                  </a:cubicBezTo>
                  <a:cubicBezTo>
                    <a:pt x="22861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2EA38048-FF36-A501-F610-30B4BE15E17C}"/>
                </a:ext>
              </a:extLst>
            </p:cNvPr>
            <p:cNvSpPr/>
            <p:nvPr/>
          </p:nvSpPr>
          <p:spPr>
            <a:xfrm>
              <a:off x="8906509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683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699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C6EE4AFE-E855-1A9D-CAE9-EAA2D5EDE904}"/>
                </a:ext>
              </a:extLst>
            </p:cNvPr>
            <p:cNvSpPr/>
            <p:nvPr/>
          </p:nvSpPr>
          <p:spPr>
            <a:xfrm>
              <a:off x="9019540" y="7371080"/>
              <a:ext cx="76200" cy="93979"/>
            </a:xfrm>
            <a:custGeom>
              <a:avLst/>
              <a:gdLst>
                <a:gd name="connsiteX0" fmla="*/ 48260 w 76200"/>
                <a:gd name="connsiteY0" fmla="*/ 93980 h 93979"/>
                <a:gd name="connsiteX1" fmla="*/ 0 w 76200"/>
                <a:gd name="connsiteY1" fmla="*/ 46989 h 93979"/>
                <a:gd name="connsiteX2" fmla="*/ 48260 w 76200"/>
                <a:gd name="connsiteY2" fmla="*/ 0 h 93979"/>
                <a:gd name="connsiteX3" fmla="*/ 74930 w 76200"/>
                <a:gd name="connsiteY3" fmla="*/ 6350 h 93979"/>
                <a:gd name="connsiteX4" fmla="*/ 74930 w 76200"/>
                <a:gd name="connsiteY4" fmla="*/ 17780 h 93979"/>
                <a:gd name="connsiteX5" fmla="*/ 46990 w 76200"/>
                <a:gd name="connsiteY5" fmla="*/ 11430 h 93979"/>
                <a:gd name="connsiteX6" fmla="*/ 11430 w 76200"/>
                <a:gd name="connsiteY6" fmla="*/ 46989 h 93979"/>
                <a:gd name="connsiteX7" fmla="*/ 46990 w 76200"/>
                <a:gd name="connsiteY7" fmla="*/ 82550 h 93979"/>
                <a:gd name="connsiteX8" fmla="*/ 64770 w 76200"/>
                <a:gd name="connsiteY8" fmla="*/ 78739 h 93979"/>
                <a:gd name="connsiteX9" fmla="*/ 64770 w 76200"/>
                <a:gd name="connsiteY9" fmla="*/ 50800 h 93979"/>
                <a:gd name="connsiteX10" fmla="*/ 76200 w 76200"/>
                <a:gd name="connsiteY10" fmla="*/ 50800 h 93979"/>
                <a:gd name="connsiteX11" fmla="*/ 76200 w 76200"/>
                <a:gd name="connsiteY11" fmla="*/ 86360 h 93979"/>
                <a:gd name="connsiteX12" fmla="*/ 45720 w 76200"/>
                <a:gd name="connsiteY12" fmla="*/ 9271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200" h="93979">
                  <a:moveTo>
                    <a:pt x="48260" y="93980"/>
                  </a:moveTo>
                  <a:cubicBezTo>
                    <a:pt x="20320" y="93980"/>
                    <a:pt x="0" y="73660"/>
                    <a:pt x="0" y="46989"/>
                  </a:cubicBezTo>
                  <a:cubicBezTo>
                    <a:pt x="0" y="20320"/>
                    <a:pt x="20320" y="0"/>
                    <a:pt x="48260" y="0"/>
                  </a:cubicBezTo>
                  <a:cubicBezTo>
                    <a:pt x="76200" y="0"/>
                    <a:pt x="72390" y="5080"/>
                    <a:pt x="74930" y="6350"/>
                  </a:cubicBezTo>
                  <a:lnTo>
                    <a:pt x="74930" y="17780"/>
                  </a:lnTo>
                  <a:cubicBezTo>
                    <a:pt x="68580" y="15239"/>
                    <a:pt x="59690" y="11430"/>
                    <a:pt x="46990" y="11430"/>
                  </a:cubicBezTo>
                  <a:cubicBezTo>
                    <a:pt x="25400" y="11430"/>
                    <a:pt x="11430" y="26670"/>
                    <a:pt x="11430" y="46989"/>
                  </a:cubicBezTo>
                  <a:cubicBezTo>
                    <a:pt x="11430" y="67310"/>
                    <a:pt x="26670" y="82550"/>
                    <a:pt x="46990" y="82550"/>
                  </a:cubicBezTo>
                  <a:cubicBezTo>
                    <a:pt x="67310" y="82550"/>
                    <a:pt x="60960" y="81280"/>
                    <a:pt x="64770" y="78739"/>
                  </a:cubicBezTo>
                  <a:lnTo>
                    <a:pt x="64770" y="50800"/>
                  </a:lnTo>
                  <a:lnTo>
                    <a:pt x="76200" y="50800"/>
                  </a:lnTo>
                  <a:lnTo>
                    <a:pt x="76200" y="86360"/>
                  </a:lnTo>
                  <a:cubicBezTo>
                    <a:pt x="68580" y="90170"/>
                    <a:pt x="57150" y="92710"/>
                    <a:pt x="45720" y="927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CC10155D-999B-E464-1C05-65C06531FAEF}"/>
                </a:ext>
              </a:extLst>
            </p:cNvPr>
            <p:cNvSpPr/>
            <p:nvPr/>
          </p:nvSpPr>
          <p:spPr>
            <a:xfrm>
              <a:off x="9113519" y="7399019"/>
              <a:ext cx="54610" cy="66040"/>
            </a:xfrm>
            <a:custGeom>
              <a:avLst/>
              <a:gdLst>
                <a:gd name="connsiteX0" fmla="*/ 45720 w 54610"/>
                <a:gd name="connsiteY0" fmla="*/ 64770 h 66040"/>
                <a:gd name="connsiteX1" fmla="*/ 45720 w 54610"/>
                <a:gd name="connsiteY1" fmla="*/ 55880 h 66040"/>
                <a:gd name="connsiteX2" fmla="*/ 45720 w 54610"/>
                <a:gd name="connsiteY2" fmla="*/ 50800 h 66040"/>
                <a:gd name="connsiteX3" fmla="*/ 45720 w 54610"/>
                <a:gd name="connsiteY3" fmla="*/ 50800 h 66040"/>
                <a:gd name="connsiteX4" fmla="*/ 21590 w 54610"/>
                <a:gd name="connsiteY4" fmla="*/ 66040 h 66040"/>
                <a:gd name="connsiteX5" fmla="*/ 0 w 54610"/>
                <a:gd name="connsiteY5" fmla="*/ 40640 h 66040"/>
                <a:gd name="connsiteX6" fmla="*/ 0 w 54610"/>
                <a:gd name="connsiteY6" fmla="*/ 1270 h 66040"/>
                <a:gd name="connsiteX7" fmla="*/ 11430 w 54610"/>
                <a:gd name="connsiteY7" fmla="*/ 1270 h 66040"/>
                <a:gd name="connsiteX8" fmla="*/ 11430 w 54610"/>
                <a:gd name="connsiteY8" fmla="*/ 38100 h 66040"/>
                <a:gd name="connsiteX9" fmla="*/ 22861 w 54610"/>
                <a:gd name="connsiteY9" fmla="*/ 54611 h 66040"/>
                <a:gd name="connsiteX10" fmla="*/ 43180 w 54610"/>
                <a:gd name="connsiteY10" fmla="*/ 31750 h 66040"/>
                <a:gd name="connsiteX11" fmla="*/ 43180 w 54610"/>
                <a:gd name="connsiteY11" fmla="*/ 0 h 66040"/>
                <a:gd name="connsiteX12" fmla="*/ 54611 w 54610"/>
                <a:gd name="connsiteY12" fmla="*/ 0 h 66040"/>
                <a:gd name="connsiteX13" fmla="*/ 54611 w 54610"/>
                <a:gd name="connsiteY13" fmla="*/ 63500 h 66040"/>
                <a:gd name="connsiteX14" fmla="*/ 43180 w 54610"/>
                <a:gd name="connsiteY14" fmla="*/ 635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610" h="66040">
                  <a:moveTo>
                    <a:pt x="45720" y="64770"/>
                  </a:moveTo>
                  <a:lnTo>
                    <a:pt x="45720" y="55880"/>
                  </a:lnTo>
                  <a:cubicBezTo>
                    <a:pt x="45720" y="53340"/>
                    <a:pt x="45720" y="50800"/>
                    <a:pt x="45720" y="50800"/>
                  </a:cubicBezTo>
                  <a:lnTo>
                    <a:pt x="45720" y="50800"/>
                  </a:lnTo>
                  <a:cubicBezTo>
                    <a:pt x="43180" y="55880"/>
                    <a:pt x="35561" y="66040"/>
                    <a:pt x="21590" y="66040"/>
                  </a:cubicBezTo>
                  <a:cubicBezTo>
                    <a:pt x="7620" y="66040"/>
                    <a:pt x="0" y="57150"/>
                    <a:pt x="0" y="40640"/>
                  </a:cubicBezTo>
                  <a:lnTo>
                    <a:pt x="0" y="1270"/>
                  </a:lnTo>
                  <a:lnTo>
                    <a:pt x="11430" y="1270"/>
                  </a:lnTo>
                  <a:lnTo>
                    <a:pt x="11430" y="38100"/>
                  </a:lnTo>
                  <a:cubicBezTo>
                    <a:pt x="11430" y="46990"/>
                    <a:pt x="12700" y="54611"/>
                    <a:pt x="22861" y="54611"/>
                  </a:cubicBezTo>
                  <a:cubicBezTo>
                    <a:pt x="33020" y="54611"/>
                    <a:pt x="43180" y="44450"/>
                    <a:pt x="43180" y="31750"/>
                  </a:cubicBezTo>
                  <a:lnTo>
                    <a:pt x="43180" y="0"/>
                  </a:lnTo>
                  <a:lnTo>
                    <a:pt x="54611" y="0"/>
                  </a:lnTo>
                  <a:lnTo>
                    <a:pt x="54611" y="63500"/>
                  </a:lnTo>
                  <a:lnTo>
                    <a:pt x="43180" y="635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C83961CC-2B0E-29D3-DD3B-02EC10B7B10C}"/>
                </a:ext>
              </a:extLst>
            </p:cNvPr>
            <p:cNvSpPr/>
            <p:nvPr/>
          </p:nvSpPr>
          <p:spPr>
            <a:xfrm>
              <a:off x="9190990" y="7374890"/>
              <a:ext cx="15240" cy="88900"/>
            </a:xfrm>
            <a:custGeom>
              <a:avLst/>
              <a:gdLst>
                <a:gd name="connsiteX0" fmla="*/ 7620 w 15240"/>
                <a:gd name="connsiteY0" fmla="*/ 0 h 88900"/>
                <a:gd name="connsiteX1" fmla="*/ 15240 w 15240"/>
                <a:gd name="connsiteY1" fmla="*/ 7620 h 88900"/>
                <a:gd name="connsiteX2" fmla="*/ 7620 w 15240"/>
                <a:gd name="connsiteY2" fmla="*/ 15240 h 88900"/>
                <a:gd name="connsiteX3" fmla="*/ 0 w 15240"/>
                <a:gd name="connsiteY3" fmla="*/ 7620 h 88900"/>
                <a:gd name="connsiteX4" fmla="*/ 7620 w 15240"/>
                <a:gd name="connsiteY4" fmla="*/ 0 h 88900"/>
                <a:gd name="connsiteX5" fmla="*/ 13970 w 15240"/>
                <a:gd name="connsiteY5" fmla="*/ 25400 h 88900"/>
                <a:gd name="connsiteX6" fmla="*/ 13970 w 15240"/>
                <a:gd name="connsiteY6" fmla="*/ 88900 h 88900"/>
                <a:gd name="connsiteX7" fmla="*/ 2540 w 15240"/>
                <a:gd name="connsiteY7" fmla="*/ 88900 h 88900"/>
                <a:gd name="connsiteX8" fmla="*/ 2540 w 15240"/>
                <a:gd name="connsiteY8" fmla="*/ 25400 h 88900"/>
                <a:gd name="connsiteX9" fmla="*/ 13970 w 15240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0" h="88900">
                  <a:moveTo>
                    <a:pt x="7620" y="0"/>
                  </a:moveTo>
                  <a:cubicBezTo>
                    <a:pt x="11430" y="0"/>
                    <a:pt x="15240" y="2540"/>
                    <a:pt x="15240" y="7620"/>
                  </a:cubicBezTo>
                  <a:cubicBezTo>
                    <a:pt x="15240" y="12700"/>
                    <a:pt x="12700" y="15240"/>
                    <a:pt x="7620" y="15240"/>
                  </a:cubicBezTo>
                  <a:cubicBezTo>
                    <a:pt x="2540" y="15240"/>
                    <a:pt x="0" y="12700"/>
                    <a:pt x="0" y="7620"/>
                  </a:cubicBezTo>
                  <a:cubicBezTo>
                    <a:pt x="0" y="2540"/>
                    <a:pt x="2540" y="0"/>
                    <a:pt x="7620" y="0"/>
                  </a:cubicBezTo>
                  <a:close/>
                  <a:moveTo>
                    <a:pt x="13970" y="25400"/>
                  </a:moveTo>
                  <a:lnTo>
                    <a:pt x="13970" y="88900"/>
                  </a:lnTo>
                  <a:lnTo>
                    <a:pt x="2540" y="88900"/>
                  </a:lnTo>
                  <a:lnTo>
                    <a:pt x="2540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BB900EF9-25F2-47BE-8754-AA2F6EB30C26}"/>
                </a:ext>
              </a:extLst>
            </p:cNvPr>
            <p:cNvSpPr/>
            <p:nvPr/>
          </p:nvSpPr>
          <p:spPr>
            <a:xfrm>
              <a:off x="9222740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683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699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4EB84B3B-F80A-AA92-3BAC-1D43B1D323DD}"/>
                </a:ext>
              </a:extLst>
            </p:cNvPr>
            <p:cNvSpPr/>
            <p:nvPr/>
          </p:nvSpPr>
          <p:spPr>
            <a:xfrm>
              <a:off x="9304019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0480 w 59690"/>
                <a:gd name="connsiteY10" fmla="*/ 11430 h 66040"/>
                <a:gd name="connsiteX11" fmla="*/ 11430 w 59690"/>
                <a:gd name="connsiteY11" fmla="*/ 29210 h 66040"/>
                <a:gd name="connsiteX12" fmla="*/ 46990 w 59690"/>
                <a:gd name="connsiteY12" fmla="*/ 29210 h 66040"/>
                <a:gd name="connsiteX13" fmla="*/ 3048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90" y="29210"/>
                  </a:lnTo>
                  <a:cubicBezTo>
                    <a:pt x="46990" y="20320"/>
                    <a:pt x="40640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0A2CC2F2-E8C6-BDB8-D371-A2AEE9A433EC}"/>
                </a:ext>
              </a:extLst>
            </p:cNvPr>
            <p:cNvSpPr/>
            <p:nvPr/>
          </p:nvSpPr>
          <p:spPr>
            <a:xfrm>
              <a:off x="9380219" y="7372350"/>
              <a:ext cx="25400" cy="92709"/>
            </a:xfrm>
            <a:custGeom>
              <a:avLst/>
              <a:gdLst>
                <a:gd name="connsiteX0" fmla="*/ 1270 w 25400"/>
                <a:gd name="connsiteY0" fmla="*/ 0 h 92709"/>
                <a:gd name="connsiteX1" fmla="*/ 12700 w 25400"/>
                <a:gd name="connsiteY1" fmla="*/ 0 h 92709"/>
                <a:gd name="connsiteX2" fmla="*/ 12700 w 25400"/>
                <a:gd name="connsiteY2" fmla="*/ 72390 h 92709"/>
                <a:gd name="connsiteX3" fmla="*/ 20320 w 25400"/>
                <a:gd name="connsiteY3" fmla="*/ 82550 h 92709"/>
                <a:gd name="connsiteX4" fmla="*/ 25400 w 25400"/>
                <a:gd name="connsiteY4" fmla="*/ 82550 h 92709"/>
                <a:gd name="connsiteX5" fmla="*/ 25400 w 25400"/>
                <a:gd name="connsiteY5" fmla="*/ 92710 h 92709"/>
                <a:gd name="connsiteX6" fmla="*/ 16511 w 25400"/>
                <a:gd name="connsiteY6" fmla="*/ 92710 h 92709"/>
                <a:gd name="connsiteX7" fmla="*/ 0 w 25400"/>
                <a:gd name="connsiteY7" fmla="*/ 74930 h 92709"/>
                <a:gd name="connsiteX8" fmla="*/ 0 w 25400"/>
                <a:gd name="connsiteY8" fmla="*/ 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400" h="92709">
                  <a:moveTo>
                    <a:pt x="1270" y="0"/>
                  </a:moveTo>
                  <a:lnTo>
                    <a:pt x="12700" y="0"/>
                  </a:lnTo>
                  <a:lnTo>
                    <a:pt x="12700" y="72390"/>
                  </a:lnTo>
                  <a:cubicBezTo>
                    <a:pt x="12700" y="78740"/>
                    <a:pt x="15240" y="82550"/>
                    <a:pt x="20320" y="82550"/>
                  </a:cubicBezTo>
                  <a:cubicBezTo>
                    <a:pt x="25400" y="82550"/>
                    <a:pt x="25400" y="82550"/>
                    <a:pt x="25400" y="82550"/>
                  </a:cubicBezTo>
                  <a:lnTo>
                    <a:pt x="25400" y="92710"/>
                  </a:lnTo>
                  <a:cubicBezTo>
                    <a:pt x="25400" y="92710"/>
                    <a:pt x="21590" y="92710"/>
                    <a:pt x="16511" y="92710"/>
                  </a:cubicBezTo>
                  <a:cubicBezTo>
                    <a:pt x="7620" y="92710"/>
                    <a:pt x="0" y="87630"/>
                    <a:pt x="0" y="7493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41FD0CD7-B060-2878-3238-339196D54466}"/>
                </a:ext>
              </a:extLst>
            </p:cNvPr>
            <p:cNvSpPr/>
            <p:nvPr/>
          </p:nvSpPr>
          <p:spPr>
            <a:xfrm>
              <a:off x="9418319" y="7374890"/>
              <a:ext cx="15240" cy="88900"/>
            </a:xfrm>
            <a:custGeom>
              <a:avLst/>
              <a:gdLst>
                <a:gd name="connsiteX0" fmla="*/ 7620 w 15240"/>
                <a:gd name="connsiteY0" fmla="*/ 0 h 88900"/>
                <a:gd name="connsiteX1" fmla="*/ 15240 w 15240"/>
                <a:gd name="connsiteY1" fmla="*/ 7620 h 88900"/>
                <a:gd name="connsiteX2" fmla="*/ 7620 w 15240"/>
                <a:gd name="connsiteY2" fmla="*/ 15240 h 88900"/>
                <a:gd name="connsiteX3" fmla="*/ 0 w 15240"/>
                <a:gd name="connsiteY3" fmla="*/ 7620 h 88900"/>
                <a:gd name="connsiteX4" fmla="*/ 7620 w 15240"/>
                <a:gd name="connsiteY4" fmla="*/ 0 h 88900"/>
                <a:gd name="connsiteX5" fmla="*/ 13970 w 15240"/>
                <a:gd name="connsiteY5" fmla="*/ 25400 h 88900"/>
                <a:gd name="connsiteX6" fmla="*/ 13970 w 15240"/>
                <a:gd name="connsiteY6" fmla="*/ 88900 h 88900"/>
                <a:gd name="connsiteX7" fmla="*/ 2540 w 15240"/>
                <a:gd name="connsiteY7" fmla="*/ 88900 h 88900"/>
                <a:gd name="connsiteX8" fmla="*/ 2540 w 15240"/>
                <a:gd name="connsiteY8" fmla="*/ 25400 h 88900"/>
                <a:gd name="connsiteX9" fmla="*/ 13970 w 15240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0" h="88900">
                  <a:moveTo>
                    <a:pt x="7620" y="0"/>
                  </a:moveTo>
                  <a:cubicBezTo>
                    <a:pt x="11430" y="0"/>
                    <a:pt x="15240" y="2540"/>
                    <a:pt x="15240" y="7620"/>
                  </a:cubicBezTo>
                  <a:cubicBezTo>
                    <a:pt x="15240" y="12700"/>
                    <a:pt x="12700" y="15240"/>
                    <a:pt x="7620" y="15240"/>
                  </a:cubicBezTo>
                  <a:cubicBezTo>
                    <a:pt x="2540" y="15240"/>
                    <a:pt x="0" y="12700"/>
                    <a:pt x="0" y="7620"/>
                  </a:cubicBezTo>
                  <a:cubicBezTo>
                    <a:pt x="0" y="2540"/>
                    <a:pt x="2540" y="0"/>
                    <a:pt x="7620" y="0"/>
                  </a:cubicBezTo>
                  <a:close/>
                  <a:moveTo>
                    <a:pt x="13970" y="25400"/>
                  </a:moveTo>
                  <a:lnTo>
                    <a:pt x="13970" y="88900"/>
                  </a:lnTo>
                  <a:lnTo>
                    <a:pt x="2540" y="88900"/>
                  </a:lnTo>
                  <a:lnTo>
                    <a:pt x="2540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52DA3AA2-6D7A-1612-D0D3-B957EEEEBDDB}"/>
                </a:ext>
              </a:extLst>
            </p:cNvPr>
            <p:cNvSpPr/>
            <p:nvPr/>
          </p:nvSpPr>
          <p:spPr>
            <a:xfrm>
              <a:off x="9456419" y="7399019"/>
              <a:ext cx="55880" cy="66040"/>
            </a:xfrm>
            <a:custGeom>
              <a:avLst/>
              <a:gdLst>
                <a:gd name="connsiteX0" fmla="*/ 10161 w 55880"/>
                <a:gd name="connsiteY0" fmla="*/ 1270 h 66040"/>
                <a:gd name="connsiteX1" fmla="*/ 10161 w 55880"/>
                <a:gd name="connsiteY1" fmla="*/ 10161 h 66040"/>
                <a:gd name="connsiteX2" fmla="*/ 10161 w 55880"/>
                <a:gd name="connsiteY2" fmla="*/ 15240 h 66040"/>
                <a:gd name="connsiteX3" fmla="*/ 10161 w 55880"/>
                <a:gd name="connsiteY3" fmla="*/ 15240 h 66040"/>
                <a:gd name="connsiteX4" fmla="*/ 34290 w 55880"/>
                <a:gd name="connsiteY4" fmla="*/ 0 h 66040"/>
                <a:gd name="connsiteX5" fmla="*/ 55880 w 55880"/>
                <a:gd name="connsiteY5" fmla="*/ 25400 h 66040"/>
                <a:gd name="connsiteX6" fmla="*/ 55880 w 55880"/>
                <a:gd name="connsiteY6" fmla="*/ 64770 h 66040"/>
                <a:gd name="connsiteX7" fmla="*/ 44450 w 55880"/>
                <a:gd name="connsiteY7" fmla="*/ 64770 h 66040"/>
                <a:gd name="connsiteX8" fmla="*/ 44450 w 55880"/>
                <a:gd name="connsiteY8" fmla="*/ 27940 h 66040"/>
                <a:gd name="connsiteX9" fmla="*/ 33020 w 55880"/>
                <a:gd name="connsiteY9" fmla="*/ 11430 h 66040"/>
                <a:gd name="connsiteX10" fmla="*/ 11430 w 55880"/>
                <a:gd name="connsiteY10" fmla="*/ 34290 h 66040"/>
                <a:gd name="connsiteX11" fmla="*/ 11430 w 55880"/>
                <a:gd name="connsiteY11" fmla="*/ 66040 h 66040"/>
                <a:gd name="connsiteX12" fmla="*/ 0 w 55880"/>
                <a:gd name="connsiteY12" fmla="*/ 66040 h 66040"/>
                <a:gd name="connsiteX13" fmla="*/ 0 w 55880"/>
                <a:gd name="connsiteY13" fmla="*/ 2540 h 66040"/>
                <a:gd name="connsiteX14" fmla="*/ 11430 w 5588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880" h="66040">
                  <a:moveTo>
                    <a:pt x="10161" y="1270"/>
                  </a:moveTo>
                  <a:lnTo>
                    <a:pt x="10161" y="10161"/>
                  </a:lnTo>
                  <a:cubicBezTo>
                    <a:pt x="10161" y="12700"/>
                    <a:pt x="10161" y="15240"/>
                    <a:pt x="10161" y="15240"/>
                  </a:cubicBezTo>
                  <a:lnTo>
                    <a:pt x="10161" y="15240"/>
                  </a:lnTo>
                  <a:cubicBezTo>
                    <a:pt x="12700" y="8890"/>
                    <a:pt x="20320" y="0"/>
                    <a:pt x="34290" y="0"/>
                  </a:cubicBezTo>
                  <a:cubicBezTo>
                    <a:pt x="48261" y="0"/>
                    <a:pt x="55880" y="8890"/>
                    <a:pt x="55880" y="25400"/>
                  </a:cubicBezTo>
                  <a:lnTo>
                    <a:pt x="55880" y="64770"/>
                  </a:lnTo>
                  <a:lnTo>
                    <a:pt x="44450" y="64770"/>
                  </a:lnTo>
                  <a:lnTo>
                    <a:pt x="44450" y="27940"/>
                  </a:lnTo>
                  <a:cubicBezTo>
                    <a:pt x="44450" y="19050"/>
                    <a:pt x="43180" y="11430"/>
                    <a:pt x="33020" y="11430"/>
                  </a:cubicBezTo>
                  <a:cubicBezTo>
                    <a:pt x="22861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DAAA6256-D95C-6F51-5AC7-C50EA95BD771}"/>
                </a:ext>
              </a:extLst>
            </p:cNvPr>
            <p:cNvSpPr/>
            <p:nvPr/>
          </p:nvSpPr>
          <p:spPr>
            <a:xfrm>
              <a:off x="9528809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0480 w 59690"/>
                <a:gd name="connsiteY10" fmla="*/ 11430 h 66040"/>
                <a:gd name="connsiteX11" fmla="*/ 11430 w 59690"/>
                <a:gd name="connsiteY11" fmla="*/ 29210 h 66040"/>
                <a:gd name="connsiteX12" fmla="*/ 46990 w 59690"/>
                <a:gd name="connsiteY12" fmla="*/ 29210 h 66040"/>
                <a:gd name="connsiteX13" fmla="*/ 3048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90" y="29210"/>
                  </a:lnTo>
                  <a:cubicBezTo>
                    <a:pt x="46990" y="20320"/>
                    <a:pt x="40640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AE008EEC-D315-58EB-FE2A-3964B69ADF26}"/>
                </a:ext>
              </a:extLst>
            </p:cNvPr>
            <p:cNvSpPr/>
            <p:nvPr/>
          </p:nvSpPr>
          <p:spPr>
            <a:xfrm>
              <a:off x="9599930" y="7399019"/>
              <a:ext cx="44450" cy="66040"/>
            </a:xfrm>
            <a:custGeom>
              <a:avLst/>
              <a:gdLst>
                <a:gd name="connsiteX0" fmla="*/ 19050 w 44450"/>
                <a:gd name="connsiteY0" fmla="*/ 38100 h 66040"/>
                <a:gd name="connsiteX1" fmla="*/ 0 w 44450"/>
                <a:gd name="connsiteY1" fmla="*/ 17780 h 66040"/>
                <a:gd name="connsiteX2" fmla="*/ 22860 w 44450"/>
                <a:gd name="connsiteY2" fmla="*/ 0 h 66040"/>
                <a:gd name="connsiteX3" fmla="*/ 40639 w 44450"/>
                <a:gd name="connsiteY3" fmla="*/ 3811 h 66040"/>
                <a:gd name="connsiteX4" fmla="*/ 40639 w 44450"/>
                <a:gd name="connsiteY4" fmla="*/ 13970 h 66040"/>
                <a:gd name="connsiteX5" fmla="*/ 24130 w 44450"/>
                <a:gd name="connsiteY5" fmla="*/ 10161 h 66040"/>
                <a:gd name="connsiteX6" fmla="*/ 11430 w 44450"/>
                <a:gd name="connsiteY6" fmla="*/ 17780 h 66040"/>
                <a:gd name="connsiteX7" fmla="*/ 24130 w 44450"/>
                <a:gd name="connsiteY7" fmla="*/ 27940 h 66040"/>
                <a:gd name="connsiteX8" fmla="*/ 44450 w 44450"/>
                <a:gd name="connsiteY8" fmla="*/ 48261 h 66040"/>
                <a:gd name="connsiteX9" fmla="*/ 21589 w 44450"/>
                <a:gd name="connsiteY9" fmla="*/ 66040 h 66040"/>
                <a:gd name="connsiteX10" fmla="*/ 1270 w 44450"/>
                <a:gd name="connsiteY10" fmla="*/ 62230 h 66040"/>
                <a:gd name="connsiteX11" fmla="*/ 1270 w 44450"/>
                <a:gd name="connsiteY11" fmla="*/ 52070 h 66040"/>
                <a:gd name="connsiteX12" fmla="*/ 21589 w 44450"/>
                <a:gd name="connsiteY12" fmla="*/ 57150 h 66040"/>
                <a:gd name="connsiteX13" fmla="*/ 34289 w 44450"/>
                <a:gd name="connsiteY13" fmla="*/ 48261 h 66040"/>
                <a:gd name="connsiteX14" fmla="*/ 20320 w 44450"/>
                <a:gd name="connsiteY14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450" h="66040">
                  <a:moveTo>
                    <a:pt x="19050" y="38100"/>
                  </a:moveTo>
                  <a:cubicBezTo>
                    <a:pt x="7620" y="34290"/>
                    <a:pt x="0" y="29211"/>
                    <a:pt x="0" y="17780"/>
                  </a:cubicBezTo>
                  <a:cubicBezTo>
                    <a:pt x="0" y="6350"/>
                    <a:pt x="8889" y="0"/>
                    <a:pt x="22860" y="0"/>
                  </a:cubicBezTo>
                  <a:cubicBezTo>
                    <a:pt x="36830" y="0"/>
                    <a:pt x="36830" y="1270"/>
                    <a:pt x="40639" y="3811"/>
                  </a:cubicBezTo>
                  <a:lnTo>
                    <a:pt x="40639" y="13970"/>
                  </a:lnTo>
                  <a:cubicBezTo>
                    <a:pt x="35560" y="11430"/>
                    <a:pt x="29210" y="10161"/>
                    <a:pt x="24130" y="10161"/>
                  </a:cubicBezTo>
                  <a:cubicBezTo>
                    <a:pt x="19050" y="10161"/>
                    <a:pt x="11430" y="12700"/>
                    <a:pt x="11430" y="17780"/>
                  </a:cubicBezTo>
                  <a:cubicBezTo>
                    <a:pt x="11430" y="22861"/>
                    <a:pt x="15239" y="25400"/>
                    <a:pt x="24130" y="27940"/>
                  </a:cubicBezTo>
                  <a:cubicBezTo>
                    <a:pt x="38100" y="31750"/>
                    <a:pt x="44450" y="36830"/>
                    <a:pt x="44450" y="48261"/>
                  </a:cubicBezTo>
                  <a:cubicBezTo>
                    <a:pt x="44450" y="59690"/>
                    <a:pt x="35560" y="66040"/>
                    <a:pt x="21589" y="66040"/>
                  </a:cubicBezTo>
                  <a:cubicBezTo>
                    <a:pt x="7620" y="66040"/>
                    <a:pt x="6350" y="64770"/>
                    <a:pt x="1270" y="62230"/>
                  </a:cubicBezTo>
                  <a:lnTo>
                    <a:pt x="1270" y="52070"/>
                  </a:lnTo>
                  <a:cubicBezTo>
                    <a:pt x="7620" y="54611"/>
                    <a:pt x="15239" y="57150"/>
                    <a:pt x="21589" y="57150"/>
                  </a:cubicBezTo>
                  <a:cubicBezTo>
                    <a:pt x="27939" y="57150"/>
                    <a:pt x="34289" y="54611"/>
                    <a:pt x="34289" y="48261"/>
                  </a:cubicBezTo>
                  <a:cubicBezTo>
                    <a:pt x="34289" y="41911"/>
                    <a:pt x="29210" y="40640"/>
                    <a:pt x="2032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1" name="Graphic 4">
            <a:extLst>
              <a:ext uri="{FF2B5EF4-FFF2-40B4-BE49-F238E27FC236}">
                <a16:creationId xmlns:a16="http://schemas.microsoft.com/office/drawing/2014/main" id="{DA84D138-702D-3D6F-11B7-F2E06ED4AB76}"/>
              </a:ext>
            </a:extLst>
          </p:cNvPr>
          <p:cNvGrpSpPr/>
          <p:nvPr/>
        </p:nvGrpSpPr>
        <p:grpSpPr>
          <a:xfrm>
            <a:off x="779780" y="1748789"/>
            <a:ext cx="1470659" cy="284480"/>
            <a:chOff x="779780" y="1748789"/>
            <a:chExt cx="1470659" cy="284480"/>
          </a:xfrm>
          <a:solidFill>
            <a:srgbClr val="8B0E04"/>
          </a:solidFill>
        </p:grpSpPr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5A638594-0FA0-48C9-9997-5FD6E3B4F5F7}"/>
                </a:ext>
              </a:extLst>
            </p:cNvPr>
            <p:cNvSpPr/>
            <p:nvPr/>
          </p:nvSpPr>
          <p:spPr>
            <a:xfrm>
              <a:off x="779780" y="1751329"/>
              <a:ext cx="276859" cy="278130"/>
            </a:xfrm>
            <a:custGeom>
              <a:avLst/>
              <a:gdLst>
                <a:gd name="connsiteX0" fmla="*/ 76200 w 276859"/>
                <a:gd name="connsiteY0" fmla="*/ 151130 h 278130"/>
                <a:gd name="connsiteX1" fmla="*/ 76200 w 276859"/>
                <a:gd name="connsiteY1" fmla="*/ 278130 h 278130"/>
                <a:gd name="connsiteX2" fmla="*/ 0 w 276859"/>
                <a:gd name="connsiteY2" fmla="*/ 278130 h 278130"/>
                <a:gd name="connsiteX3" fmla="*/ 0 w 276859"/>
                <a:gd name="connsiteY3" fmla="*/ 0 h 278130"/>
                <a:gd name="connsiteX4" fmla="*/ 1270 w 276859"/>
                <a:gd name="connsiteY4" fmla="*/ 0 h 278130"/>
                <a:gd name="connsiteX5" fmla="*/ 138430 w 276859"/>
                <a:gd name="connsiteY5" fmla="*/ 113030 h 278130"/>
                <a:gd name="connsiteX6" fmla="*/ 274320 w 276859"/>
                <a:gd name="connsiteY6" fmla="*/ 0 h 278130"/>
                <a:gd name="connsiteX7" fmla="*/ 276860 w 276859"/>
                <a:gd name="connsiteY7" fmla="*/ 0 h 278130"/>
                <a:gd name="connsiteX8" fmla="*/ 276860 w 276859"/>
                <a:gd name="connsiteY8" fmla="*/ 278130 h 278130"/>
                <a:gd name="connsiteX9" fmla="*/ 200660 w 276859"/>
                <a:gd name="connsiteY9" fmla="*/ 278130 h 278130"/>
                <a:gd name="connsiteX10" fmla="*/ 200660 w 276859"/>
                <a:gd name="connsiteY10" fmla="*/ 151130 h 278130"/>
                <a:gd name="connsiteX11" fmla="*/ 138430 w 276859"/>
                <a:gd name="connsiteY11" fmla="*/ 201930 h 278130"/>
                <a:gd name="connsiteX12" fmla="*/ 76200 w 276859"/>
                <a:gd name="connsiteY12" fmla="*/ 151130 h 278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6859" h="278130">
                  <a:moveTo>
                    <a:pt x="76200" y="151130"/>
                  </a:moveTo>
                  <a:lnTo>
                    <a:pt x="76200" y="278130"/>
                  </a:lnTo>
                  <a:lnTo>
                    <a:pt x="0" y="27813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138430" y="113030"/>
                  </a:lnTo>
                  <a:lnTo>
                    <a:pt x="274320" y="0"/>
                  </a:lnTo>
                  <a:lnTo>
                    <a:pt x="276860" y="0"/>
                  </a:lnTo>
                  <a:lnTo>
                    <a:pt x="276860" y="278130"/>
                  </a:lnTo>
                  <a:lnTo>
                    <a:pt x="200660" y="278130"/>
                  </a:lnTo>
                  <a:lnTo>
                    <a:pt x="200660" y="151130"/>
                  </a:lnTo>
                  <a:lnTo>
                    <a:pt x="138430" y="201930"/>
                  </a:lnTo>
                  <a:lnTo>
                    <a:pt x="76200" y="15113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6CAD22E5-F84A-03B0-1FA2-2C2B1FF887F0}"/>
                </a:ext>
              </a:extLst>
            </p:cNvPr>
            <p:cNvSpPr/>
            <p:nvPr/>
          </p:nvSpPr>
          <p:spPr>
            <a:xfrm>
              <a:off x="1120139" y="1751329"/>
              <a:ext cx="238760" cy="281940"/>
            </a:xfrm>
            <a:custGeom>
              <a:avLst/>
              <a:gdLst>
                <a:gd name="connsiteX0" fmla="*/ 77470 w 238760"/>
                <a:gd name="connsiteY0" fmla="*/ 154940 h 281940"/>
                <a:gd name="connsiteX1" fmla="*/ 77470 w 238760"/>
                <a:gd name="connsiteY1" fmla="*/ 278130 h 281940"/>
                <a:gd name="connsiteX2" fmla="*/ 0 w 238760"/>
                <a:gd name="connsiteY2" fmla="*/ 278130 h 281940"/>
                <a:gd name="connsiteX3" fmla="*/ 0 w 238760"/>
                <a:gd name="connsiteY3" fmla="*/ 0 h 281940"/>
                <a:gd name="connsiteX4" fmla="*/ 3810 w 238760"/>
                <a:gd name="connsiteY4" fmla="*/ 0 h 281940"/>
                <a:gd name="connsiteX5" fmla="*/ 161290 w 238760"/>
                <a:gd name="connsiteY5" fmla="*/ 127000 h 281940"/>
                <a:gd name="connsiteX6" fmla="*/ 161290 w 238760"/>
                <a:gd name="connsiteY6" fmla="*/ 3810 h 281940"/>
                <a:gd name="connsiteX7" fmla="*/ 238760 w 238760"/>
                <a:gd name="connsiteY7" fmla="*/ 3810 h 281940"/>
                <a:gd name="connsiteX8" fmla="*/ 238760 w 238760"/>
                <a:gd name="connsiteY8" fmla="*/ 281940 h 281940"/>
                <a:gd name="connsiteX9" fmla="*/ 234950 w 238760"/>
                <a:gd name="connsiteY9" fmla="*/ 281940 h 281940"/>
                <a:gd name="connsiteX10" fmla="*/ 77470 w 238760"/>
                <a:gd name="connsiteY10" fmla="*/ 154940 h 281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760" h="281940">
                  <a:moveTo>
                    <a:pt x="77470" y="154940"/>
                  </a:moveTo>
                  <a:lnTo>
                    <a:pt x="77470" y="278130"/>
                  </a:lnTo>
                  <a:lnTo>
                    <a:pt x="0" y="278130"/>
                  </a:lnTo>
                  <a:lnTo>
                    <a:pt x="0" y="0"/>
                  </a:lnTo>
                  <a:lnTo>
                    <a:pt x="3810" y="0"/>
                  </a:lnTo>
                  <a:lnTo>
                    <a:pt x="161290" y="127000"/>
                  </a:lnTo>
                  <a:lnTo>
                    <a:pt x="161290" y="3810"/>
                  </a:lnTo>
                  <a:lnTo>
                    <a:pt x="238760" y="3810"/>
                  </a:lnTo>
                  <a:lnTo>
                    <a:pt x="238760" y="281940"/>
                  </a:lnTo>
                  <a:lnTo>
                    <a:pt x="234950" y="281940"/>
                  </a:lnTo>
                  <a:lnTo>
                    <a:pt x="77470" y="15494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145C88CC-A447-C0E4-EE9E-39E979353E07}"/>
                </a:ext>
              </a:extLst>
            </p:cNvPr>
            <p:cNvSpPr/>
            <p:nvPr/>
          </p:nvSpPr>
          <p:spPr>
            <a:xfrm>
              <a:off x="1421130" y="1755139"/>
              <a:ext cx="253999" cy="274320"/>
            </a:xfrm>
            <a:custGeom>
              <a:avLst/>
              <a:gdLst>
                <a:gd name="connsiteX0" fmla="*/ 0 w 253999"/>
                <a:gd name="connsiteY0" fmla="*/ 274320 h 274320"/>
                <a:gd name="connsiteX1" fmla="*/ 0 w 253999"/>
                <a:gd name="connsiteY1" fmla="*/ 0 h 274320"/>
                <a:gd name="connsiteX2" fmla="*/ 96520 w 253999"/>
                <a:gd name="connsiteY2" fmla="*/ 0 h 274320"/>
                <a:gd name="connsiteX3" fmla="*/ 254000 w 253999"/>
                <a:gd name="connsiteY3" fmla="*/ 137160 h 274320"/>
                <a:gd name="connsiteX4" fmla="*/ 96520 w 253999"/>
                <a:gd name="connsiteY4" fmla="*/ 274320 h 274320"/>
                <a:gd name="connsiteX5" fmla="*/ 0 w 253999"/>
                <a:gd name="connsiteY5" fmla="*/ 274320 h 274320"/>
                <a:gd name="connsiteX6" fmla="*/ 80010 w 253999"/>
                <a:gd name="connsiteY6" fmla="*/ 67310 h 274320"/>
                <a:gd name="connsiteX7" fmla="*/ 80010 w 253999"/>
                <a:gd name="connsiteY7" fmla="*/ 207010 h 274320"/>
                <a:gd name="connsiteX8" fmla="*/ 95250 w 253999"/>
                <a:gd name="connsiteY8" fmla="*/ 207010 h 274320"/>
                <a:gd name="connsiteX9" fmla="*/ 173990 w 253999"/>
                <a:gd name="connsiteY9" fmla="*/ 137160 h 274320"/>
                <a:gd name="connsiteX10" fmla="*/ 95250 w 253999"/>
                <a:gd name="connsiteY10" fmla="*/ 67310 h 274320"/>
                <a:gd name="connsiteX11" fmla="*/ 80010 w 253999"/>
                <a:gd name="connsiteY11" fmla="*/ 6731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3999" h="274320">
                  <a:moveTo>
                    <a:pt x="0" y="274320"/>
                  </a:moveTo>
                  <a:lnTo>
                    <a:pt x="0" y="0"/>
                  </a:lnTo>
                  <a:lnTo>
                    <a:pt x="96520" y="0"/>
                  </a:lnTo>
                  <a:cubicBezTo>
                    <a:pt x="194310" y="0"/>
                    <a:pt x="254000" y="58420"/>
                    <a:pt x="254000" y="137160"/>
                  </a:cubicBezTo>
                  <a:cubicBezTo>
                    <a:pt x="254000" y="215900"/>
                    <a:pt x="194310" y="274320"/>
                    <a:pt x="96520" y="274320"/>
                  </a:cubicBezTo>
                  <a:lnTo>
                    <a:pt x="0" y="274320"/>
                  </a:lnTo>
                  <a:close/>
                  <a:moveTo>
                    <a:pt x="80010" y="67310"/>
                  </a:moveTo>
                  <a:lnTo>
                    <a:pt x="80010" y="207010"/>
                  </a:lnTo>
                  <a:lnTo>
                    <a:pt x="95250" y="207010"/>
                  </a:lnTo>
                  <a:cubicBezTo>
                    <a:pt x="148590" y="207010"/>
                    <a:pt x="173990" y="173990"/>
                    <a:pt x="173990" y="137160"/>
                  </a:cubicBezTo>
                  <a:cubicBezTo>
                    <a:pt x="173990" y="100330"/>
                    <a:pt x="148590" y="67310"/>
                    <a:pt x="95250" y="67310"/>
                  </a:cubicBezTo>
                  <a:lnTo>
                    <a:pt x="80010" y="6731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E5354C66-DB4D-7CA7-29B5-E6E27580C944}"/>
                </a:ext>
              </a:extLst>
            </p:cNvPr>
            <p:cNvSpPr/>
            <p:nvPr/>
          </p:nvSpPr>
          <p:spPr>
            <a:xfrm>
              <a:off x="1711960" y="1748789"/>
              <a:ext cx="292100" cy="284480"/>
            </a:xfrm>
            <a:custGeom>
              <a:avLst/>
              <a:gdLst>
                <a:gd name="connsiteX0" fmla="*/ 146050 w 292100"/>
                <a:gd name="connsiteY0" fmla="*/ 0 h 284480"/>
                <a:gd name="connsiteX1" fmla="*/ 292100 w 292100"/>
                <a:gd name="connsiteY1" fmla="*/ 142240 h 284480"/>
                <a:gd name="connsiteX2" fmla="*/ 146050 w 292100"/>
                <a:gd name="connsiteY2" fmla="*/ 284480 h 284480"/>
                <a:gd name="connsiteX3" fmla="*/ 0 w 292100"/>
                <a:gd name="connsiteY3" fmla="*/ 142240 h 284480"/>
                <a:gd name="connsiteX4" fmla="*/ 146050 w 292100"/>
                <a:gd name="connsiteY4" fmla="*/ 0 h 284480"/>
                <a:gd name="connsiteX5" fmla="*/ 146050 w 292100"/>
                <a:gd name="connsiteY5" fmla="*/ 213360 h 284480"/>
                <a:gd name="connsiteX6" fmla="*/ 212090 w 292100"/>
                <a:gd name="connsiteY6" fmla="*/ 143510 h 284480"/>
                <a:gd name="connsiteX7" fmla="*/ 146050 w 292100"/>
                <a:gd name="connsiteY7" fmla="*/ 73660 h 284480"/>
                <a:gd name="connsiteX8" fmla="*/ 80010 w 292100"/>
                <a:gd name="connsiteY8" fmla="*/ 143510 h 284480"/>
                <a:gd name="connsiteX9" fmla="*/ 146050 w 292100"/>
                <a:gd name="connsiteY9" fmla="*/ 213360 h 284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00" h="284480">
                  <a:moveTo>
                    <a:pt x="146050" y="0"/>
                  </a:moveTo>
                  <a:cubicBezTo>
                    <a:pt x="232410" y="0"/>
                    <a:pt x="292100" y="64770"/>
                    <a:pt x="292100" y="142240"/>
                  </a:cubicBezTo>
                  <a:cubicBezTo>
                    <a:pt x="292100" y="219710"/>
                    <a:pt x="232410" y="284480"/>
                    <a:pt x="146050" y="284480"/>
                  </a:cubicBezTo>
                  <a:cubicBezTo>
                    <a:pt x="59690" y="284480"/>
                    <a:pt x="0" y="220980"/>
                    <a:pt x="0" y="142240"/>
                  </a:cubicBezTo>
                  <a:cubicBezTo>
                    <a:pt x="0" y="63500"/>
                    <a:pt x="59690" y="0"/>
                    <a:pt x="146050" y="0"/>
                  </a:cubicBezTo>
                  <a:close/>
                  <a:moveTo>
                    <a:pt x="146050" y="213360"/>
                  </a:moveTo>
                  <a:cubicBezTo>
                    <a:pt x="186690" y="213360"/>
                    <a:pt x="212090" y="180340"/>
                    <a:pt x="212090" y="143510"/>
                  </a:cubicBezTo>
                  <a:cubicBezTo>
                    <a:pt x="212090" y="106680"/>
                    <a:pt x="186690" y="73660"/>
                    <a:pt x="146050" y="73660"/>
                  </a:cubicBezTo>
                  <a:cubicBezTo>
                    <a:pt x="105410" y="73660"/>
                    <a:pt x="80010" y="107950"/>
                    <a:pt x="80010" y="143510"/>
                  </a:cubicBezTo>
                  <a:cubicBezTo>
                    <a:pt x="80010" y="179070"/>
                    <a:pt x="106680" y="213360"/>
                    <a:pt x="146050" y="21336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CCA8A97D-374B-C69A-03CD-49333BD1F3AC}"/>
                </a:ext>
              </a:extLst>
            </p:cNvPr>
            <p:cNvSpPr/>
            <p:nvPr/>
          </p:nvSpPr>
          <p:spPr>
            <a:xfrm>
              <a:off x="2030729" y="1755139"/>
              <a:ext cx="219710" cy="274320"/>
            </a:xfrm>
            <a:custGeom>
              <a:avLst/>
              <a:gdLst>
                <a:gd name="connsiteX0" fmla="*/ 219710 w 219710"/>
                <a:gd name="connsiteY0" fmla="*/ 0 h 274320"/>
                <a:gd name="connsiteX1" fmla="*/ 219710 w 219710"/>
                <a:gd name="connsiteY1" fmla="*/ 67310 h 274320"/>
                <a:gd name="connsiteX2" fmla="*/ 149860 w 219710"/>
                <a:gd name="connsiteY2" fmla="*/ 67310 h 274320"/>
                <a:gd name="connsiteX3" fmla="*/ 149860 w 219710"/>
                <a:gd name="connsiteY3" fmla="*/ 274320 h 274320"/>
                <a:gd name="connsiteX4" fmla="*/ 69850 w 219710"/>
                <a:gd name="connsiteY4" fmla="*/ 274320 h 274320"/>
                <a:gd name="connsiteX5" fmla="*/ 69850 w 219710"/>
                <a:gd name="connsiteY5" fmla="*/ 67310 h 274320"/>
                <a:gd name="connsiteX6" fmla="*/ 0 w 219710"/>
                <a:gd name="connsiteY6" fmla="*/ 67310 h 274320"/>
                <a:gd name="connsiteX7" fmla="*/ 0 w 219710"/>
                <a:gd name="connsiteY7" fmla="*/ 0 h 274320"/>
                <a:gd name="connsiteX8" fmla="*/ 219710 w 219710"/>
                <a:gd name="connsiteY8" fmla="*/ 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710" h="274320">
                  <a:moveTo>
                    <a:pt x="219710" y="0"/>
                  </a:moveTo>
                  <a:lnTo>
                    <a:pt x="219710" y="67310"/>
                  </a:lnTo>
                  <a:lnTo>
                    <a:pt x="149860" y="67310"/>
                  </a:lnTo>
                  <a:lnTo>
                    <a:pt x="149860" y="274320"/>
                  </a:lnTo>
                  <a:lnTo>
                    <a:pt x="69850" y="274320"/>
                  </a:lnTo>
                  <a:lnTo>
                    <a:pt x="69850" y="67310"/>
                  </a:lnTo>
                  <a:lnTo>
                    <a:pt x="0" y="67310"/>
                  </a:lnTo>
                  <a:lnTo>
                    <a:pt x="0" y="0"/>
                  </a:lnTo>
                  <a:lnTo>
                    <a:pt x="219710" y="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7" name="Graphic 4">
            <a:extLst>
              <a:ext uri="{FF2B5EF4-FFF2-40B4-BE49-F238E27FC236}">
                <a16:creationId xmlns:a16="http://schemas.microsoft.com/office/drawing/2014/main" id="{6591E0B6-8B3C-7768-B7C7-8EDF5BB9B475}"/>
              </a:ext>
            </a:extLst>
          </p:cNvPr>
          <p:cNvGrpSpPr/>
          <p:nvPr/>
        </p:nvGrpSpPr>
        <p:grpSpPr>
          <a:xfrm>
            <a:off x="787400" y="2562860"/>
            <a:ext cx="8082280" cy="220979"/>
            <a:chOff x="787400" y="2562860"/>
            <a:chExt cx="8082280" cy="220979"/>
          </a:xfrm>
          <a:solidFill>
            <a:srgbClr val="717073"/>
          </a:solidFill>
        </p:grpSpPr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4C8F8B71-6884-7C88-16E9-59F870DA1B4D}"/>
                </a:ext>
              </a:extLst>
            </p:cNvPr>
            <p:cNvSpPr/>
            <p:nvPr/>
          </p:nvSpPr>
          <p:spPr>
            <a:xfrm>
              <a:off x="787400" y="2562860"/>
              <a:ext cx="152400" cy="167639"/>
            </a:xfrm>
            <a:custGeom>
              <a:avLst/>
              <a:gdLst>
                <a:gd name="connsiteX0" fmla="*/ 76200 w 152400"/>
                <a:gd name="connsiteY0" fmla="*/ 0 h 167639"/>
                <a:gd name="connsiteX1" fmla="*/ 76200 w 152400"/>
                <a:gd name="connsiteY1" fmla="*/ 0 h 167639"/>
                <a:gd name="connsiteX2" fmla="*/ 152400 w 152400"/>
                <a:gd name="connsiteY2" fmla="*/ 167640 h 167639"/>
                <a:gd name="connsiteX3" fmla="*/ 129540 w 152400"/>
                <a:gd name="connsiteY3" fmla="*/ 167640 h 167639"/>
                <a:gd name="connsiteX4" fmla="*/ 113030 w 152400"/>
                <a:gd name="connsiteY4" fmla="*/ 130810 h 167639"/>
                <a:gd name="connsiteX5" fmla="*/ 39370 w 152400"/>
                <a:gd name="connsiteY5" fmla="*/ 130810 h 167639"/>
                <a:gd name="connsiteX6" fmla="*/ 22860 w 152400"/>
                <a:gd name="connsiteY6" fmla="*/ 167640 h 167639"/>
                <a:gd name="connsiteX7" fmla="*/ 0 w 152400"/>
                <a:gd name="connsiteY7" fmla="*/ 167640 h 167639"/>
                <a:gd name="connsiteX8" fmla="*/ 76200 w 152400"/>
                <a:gd name="connsiteY8" fmla="*/ 0 h 167639"/>
                <a:gd name="connsiteX9" fmla="*/ 105410 w 152400"/>
                <a:gd name="connsiteY9" fmla="*/ 113030 h 167639"/>
                <a:gd name="connsiteX10" fmla="*/ 76200 w 152400"/>
                <a:gd name="connsiteY10" fmla="*/ 44450 h 167639"/>
                <a:gd name="connsiteX11" fmla="*/ 46990 w 152400"/>
                <a:gd name="connsiteY11" fmla="*/ 113030 h 167639"/>
                <a:gd name="connsiteX12" fmla="*/ 104140 w 152400"/>
                <a:gd name="connsiteY12" fmla="*/ 11303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2400" h="167639">
                  <a:moveTo>
                    <a:pt x="76200" y="0"/>
                  </a:moveTo>
                  <a:lnTo>
                    <a:pt x="76200" y="0"/>
                  </a:lnTo>
                  <a:lnTo>
                    <a:pt x="152400" y="167640"/>
                  </a:lnTo>
                  <a:lnTo>
                    <a:pt x="129540" y="167640"/>
                  </a:lnTo>
                  <a:lnTo>
                    <a:pt x="113030" y="130810"/>
                  </a:lnTo>
                  <a:lnTo>
                    <a:pt x="39370" y="130810"/>
                  </a:lnTo>
                  <a:lnTo>
                    <a:pt x="22860" y="167640"/>
                  </a:lnTo>
                  <a:lnTo>
                    <a:pt x="0" y="167640"/>
                  </a:lnTo>
                  <a:lnTo>
                    <a:pt x="76200" y="0"/>
                  </a:lnTo>
                  <a:close/>
                  <a:moveTo>
                    <a:pt x="105410" y="113030"/>
                  </a:moveTo>
                  <a:cubicBezTo>
                    <a:pt x="93980" y="87630"/>
                    <a:pt x="86360" y="68580"/>
                    <a:pt x="76200" y="44450"/>
                  </a:cubicBezTo>
                  <a:cubicBezTo>
                    <a:pt x="67310" y="67310"/>
                    <a:pt x="58420" y="87630"/>
                    <a:pt x="46990" y="113030"/>
                  </a:cubicBezTo>
                  <a:lnTo>
                    <a:pt x="104140" y="1130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EB151779-8F10-E4AC-C5FA-26EAEAB72280}"/>
                </a:ext>
              </a:extLst>
            </p:cNvPr>
            <p:cNvSpPr/>
            <p:nvPr/>
          </p:nvSpPr>
          <p:spPr>
            <a:xfrm>
              <a:off x="955039" y="2614929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E25A3C0A-3708-34EF-AD08-0789A687C510}"/>
                </a:ext>
              </a:extLst>
            </p:cNvPr>
            <p:cNvSpPr/>
            <p:nvPr/>
          </p:nvSpPr>
          <p:spPr>
            <a:xfrm>
              <a:off x="1040130" y="2614929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0CADD08E-458E-248E-6715-BF5CA14CD589}"/>
                </a:ext>
              </a:extLst>
            </p:cNvPr>
            <p:cNvSpPr/>
            <p:nvPr/>
          </p:nvSpPr>
          <p:spPr>
            <a:xfrm>
              <a:off x="1118869" y="2613660"/>
              <a:ext cx="116840" cy="119379"/>
            </a:xfrm>
            <a:custGeom>
              <a:avLst/>
              <a:gdLst>
                <a:gd name="connsiteX0" fmla="*/ 116840 w 116840"/>
                <a:gd name="connsiteY0" fmla="*/ 59690 h 119379"/>
                <a:gd name="connsiteX1" fmla="*/ 58420 w 116840"/>
                <a:gd name="connsiteY1" fmla="*/ 119380 h 119379"/>
                <a:gd name="connsiteX2" fmla="*/ 0 w 116840"/>
                <a:gd name="connsiteY2" fmla="*/ 59690 h 119379"/>
                <a:gd name="connsiteX3" fmla="*/ 58420 w 116840"/>
                <a:gd name="connsiteY3" fmla="*/ 0 h 119379"/>
                <a:gd name="connsiteX4" fmla="*/ 116840 w 116840"/>
                <a:gd name="connsiteY4" fmla="*/ 59690 h 119379"/>
                <a:gd name="connsiteX5" fmla="*/ 96520 w 116840"/>
                <a:gd name="connsiteY5" fmla="*/ 59690 h 119379"/>
                <a:gd name="connsiteX6" fmla="*/ 58420 w 116840"/>
                <a:gd name="connsiteY6" fmla="*/ 17780 h 119379"/>
                <a:gd name="connsiteX7" fmla="*/ 20320 w 116840"/>
                <a:gd name="connsiteY7" fmla="*/ 59690 h 119379"/>
                <a:gd name="connsiteX8" fmla="*/ 58420 w 116840"/>
                <a:gd name="connsiteY8" fmla="*/ 101600 h 119379"/>
                <a:gd name="connsiteX9" fmla="*/ 96520 w 116840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4290"/>
                    <a:pt x="20320" y="59690"/>
                  </a:cubicBezTo>
                  <a:cubicBezTo>
                    <a:pt x="20320" y="8509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E0C52C07-4DE1-5D9D-BA19-13B55180D7EC}"/>
                </a:ext>
              </a:extLst>
            </p:cNvPr>
            <p:cNvSpPr/>
            <p:nvPr/>
          </p:nvSpPr>
          <p:spPr>
            <a:xfrm>
              <a:off x="1244600" y="2616200"/>
              <a:ext cx="177800" cy="116839"/>
            </a:xfrm>
            <a:custGeom>
              <a:avLst/>
              <a:gdLst>
                <a:gd name="connsiteX0" fmla="*/ 123190 w 177800"/>
                <a:gd name="connsiteY0" fmla="*/ 82550 h 116839"/>
                <a:gd name="connsiteX1" fmla="*/ 154940 w 177800"/>
                <a:gd name="connsiteY1" fmla="*/ 0 h 116839"/>
                <a:gd name="connsiteX2" fmla="*/ 177800 w 177800"/>
                <a:gd name="connsiteY2" fmla="*/ 0 h 116839"/>
                <a:gd name="connsiteX3" fmla="*/ 129540 w 177800"/>
                <a:gd name="connsiteY3" fmla="*/ 116840 h 116839"/>
                <a:gd name="connsiteX4" fmla="*/ 118110 w 177800"/>
                <a:gd name="connsiteY4" fmla="*/ 116840 h 116839"/>
                <a:gd name="connsiteX5" fmla="*/ 88900 w 177800"/>
                <a:gd name="connsiteY5" fmla="*/ 39370 h 116839"/>
                <a:gd name="connsiteX6" fmla="*/ 59690 w 177800"/>
                <a:gd name="connsiteY6" fmla="*/ 116840 h 116839"/>
                <a:gd name="connsiteX7" fmla="*/ 48260 w 177800"/>
                <a:gd name="connsiteY7" fmla="*/ 116840 h 116839"/>
                <a:gd name="connsiteX8" fmla="*/ 0 w 177800"/>
                <a:gd name="connsiteY8" fmla="*/ 0 h 116839"/>
                <a:gd name="connsiteX9" fmla="*/ 22860 w 177800"/>
                <a:gd name="connsiteY9" fmla="*/ 0 h 116839"/>
                <a:gd name="connsiteX10" fmla="*/ 53340 w 177800"/>
                <a:gd name="connsiteY10" fmla="*/ 82550 h 116839"/>
                <a:gd name="connsiteX11" fmla="*/ 82550 w 177800"/>
                <a:gd name="connsiteY11" fmla="*/ 1270 h 116839"/>
                <a:gd name="connsiteX12" fmla="*/ 93980 w 177800"/>
                <a:gd name="connsiteY12" fmla="*/ 1270 h 116839"/>
                <a:gd name="connsiteX13" fmla="*/ 123190 w 177800"/>
                <a:gd name="connsiteY13" fmla="*/ 8255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800" h="116839">
                  <a:moveTo>
                    <a:pt x="123190" y="82550"/>
                  </a:moveTo>
                  <a:lnTo>
                    <a:pt x="154940" y="0"/>
                  </a:lnTo>
                  <a:lnTo>
                    <a:pt x="177800" y="0"/>
                  </a:lnTo>
                  <a:lnTo>
                    <a:pt x="129540" y="116840"/>
                  </a:lnTo>
                  <a:lnTo>
                    <a:pt x="118110" y="116840"/>
                  </a:lnTo>
                  <a:lnTo>
                    <a:pt x="88900" y="39370"/>
                  </a:lnTo>
                  <a:lnTo>
                    <a:pt x="59690" y="116840"/>
                  </a:lnTo>
                  <a:lnTo>
                    <a:pt x="48260" y="116840"/>
                  </a:lnTo>
                  <a:lnTo>
                    <a:pt x="0" y="0"/>
                  </a:lnTo>
                  <a:lnTo>
                    <a:pt x="22860" y="0"/>
                  </a:lnTo>
                  <a:lnTo>
                    <a:pt x="53340" y="82550"/>
                  </a:lnTo>
                  <a:lnTo>
                    <a:pt x="82550" y="1270"/>
                  </a:lnTo>
                  <a:lnTo>
                    <a:pt x="93980" y="1270"/>
                  </a:lnTo>
                  <a:lnTo>
                    <a:pt x="123190" y="825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DD21C791-0280-2868-9683-55DE581A3F38}"/>
                </a:ext>
              </a:extLst>
            </p:cNvPr>
            <p:cNvSpPr/>
            <p:nvPr/>
          </p:nvSpPr>
          <p:spPr>
            <a:xfrm>
              <a:off x="1438910" y="2564129"/>
              <a:ext cx="104139" cy="166370"/>
            </a:xfrm>
            <a:custGeom>
              <a:avLst/>
              <a:gdLst>
                <a:gd name="connsiteX0" fmla="*/ 0 w 104139"/>
                <a:gd name="connsiteY0" fmla="*/ 1270 h 166370"/>
                <a:gd name="connsiteX1" fmla="*/ 21590 w 104139"/>
                <a:gd name="connsiteY1" fmla="*/ 1270 h 166370"/>
                <a:gd name="connsiteX2" fmla="*/ 21590 w 104139"/>
                <a:gd name="connsiteY2" fmla="*/ 64770 h 166370"/>
                <a:gd name="connsiteX3" fmla="*/ 21590 w 104139"/>
                <a:gd name="connsiteY3" fmla="*/ 76200 h 166370"/>
                <a:gd name="connsiteX4" fmla="*/ 21590 w 104139"/>
                <a:gd name="connsiteY4" fmla="*/ 76200 h 166370"/>
                <a:gd name="connsiteX5" fmla="*/ 64770 w 104139"/>
                <a:gd name="connsiteY5" fmla="*/ 48260 h 166370"/>
                <a:gd name="connsiteX6" fmla="*/ 104140 w 104139"/>
                <a:gd name="connsiteY6" fmla="*/ 93980 h 166370"/>
                <a:gd name="connsiteX7" fmla="*/ 104140 w 104139"/>
                <a:gd name="connsiteY7" fmla="*/ 166370 h 166370"/>
                <a:gd name="connsiteX8" fmla="*/ 82550 w 104139"/>
                <a:gd name="connsiteY8" fmla="*/ 166370 h 166370"/>
                <a:gd name="connsiteX9" fmla="*/ 82550 w 104139"/>
                <a:gd name="connsiteY9" fmla="*/ 99060 h 166370"/>
                <a:gd name="connsiteX10" fmla="*/ 60960 w 104139"/>
                <a:gd name="connsiteY10" fmla="*/ 68580 h 166370"/>
                <a:gd name="connsiteX11" fmla="*/ 22860 w 104139"/>
                <a:gd name="connsiteY11" fmla="*/ 109220 h 166370"/>
                <a:gd name="connsiteX12" fmla="*/ 22860 w 104139"/>
                <a:gd name="connsiteY12" fmla="*/ 165100 h 166370"/>
                <a:gd name="connsiteX13" fmla="*/ 1270 w 104139"/>
                <a:gd name="connsiteY13" fmla="*/ 165100 h 166370"/>
                <a:gd name="connsiteX14" fmla="*/ 1270 w 104139"/>
                <a:gd name="connsiteY14" fmla="*/ 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39" h="166370">
                  <a:moveTo>
                    <a:pt x="0" y="1270"/>
                  </a:moveTo>
                  <a:lnTo>
                    <a:pt x="21590" y="1270"/>
                  </a:lnTo>
                  <a:lnTo>
                    <a:pt x="21590" y="64770"/>
                  </a:lnTo>
                  <a:cubicBezTo>
                    <a:pt x="21590" y="69850"/>
                    <a:pt x="21590" y="74930"/>
                    <a:pt x="21590" y="76200"/>
                  </a:cubicBezTo>
                  <a:lnTo>
                    <a:pt x="21590" y="76200"/>
                  </a:lnTo>
                  <a:cubicBezTo>
                    <a:pt x="26670" y="66040"/>
                    <a:pt x="40640" y="48260"/>
                    <a:pt x="64770" y="48260"/>
                  </a:cubicBezTo>
                  <a:cubicBezTo>
                    <a:pt x="88900" y="48260"/>
                    <a:pt x="104140" y="64770"/>
                    <a:pt x="104140" y="93980"/>
                  </a:cubicBezTo>
                  <a:lnTo>
                    <a:pt x="104140" y="166370"/>
                  </a:lnTo>
                  <a:lnTo>
                    <a:pt x="82550" y="166370"/>
                  </a:lnTo>
                  <a:lnTo>
                    <a:pt x="82550" y="99060"/>
                  </a:lnTo>
                  <a:cubicBezTo>
                    <a:pt x="82550" y="83820"/>
                    <a:pt x="80010" y="68580"/>
                    <a:pt x="60960" y="68580"/>
                  </a:cubicBezTo>
                  <a:cubicBezTo>
                    <a:pt x="41910" y="68580"/>
                    <a:pt x="22860" y="86360"/>
                    <a:pt x="22860" y="109220"/>
                  </a:cubicBezTo>
                  <a:lnTo>
                    <a:pt x="22860" y="165100"/>
                  </a:lnTo>
                  <a:lnTo>
                    <a:pt x="1270" y="16510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092A9860-7E86-6304-FBD1-93E9FF11B24B}"/>
                </a:ext>
              </a:extLst>
            </p:cNvPr>
            <p:cNvSpPr/>
            <p:nvPr/>
          </p:nvSpPr>
          <p:spPr>
            <a:xfrm>
              <a:off x="1567180" y="2614929"/>
              <a:ext cx="107949" cy="119380"/>
            </a:xfrm>
            <a:custGeom>
              <a:avLst/>
              <a:gdLst>
                <a:gd name="connsiteX0" fmla="*/ 107950 w 107949"/>
                <a:gd name="connsiteY0" fmla="*/ 52070 h 119380"/>
                <a:gd name="connsiteX1" fmla="*/ 107950 w 107949"/>
                <a:gd name="connsiteY1" fmla="*/ 63500 h 119380"/>
                <a:gd name="connsiteX2" fmla="*/ 22860 w 107949"/>
                <a:gd name="connsiteY2" fmla="*/ 63500 h 119380"/>
                <a:gd name="connsiteX3" fmla="*/ 62230 w 107949"/>
                <a:gd name="connsiteY3" fmla="*/ 100330 h 119380"/>
                <a:gd name="connsiteX4" fmla="*/ 104140 w 107949"/>
                <a:gd name="connsiteY4" fmla="*/ 90170 h 119380"/>
                <a:gd name="connsiteX5" fmla="*/ 104140 w 107949"/>
                <a:gd name="connsiteY5" fmla="*/ 109220 h 119380"/>
                <a:gd name="connsiteX6" fmla="*/ 60960 w 107949"/>
                <a:gd name="connsiteY6" fmla="*/ 119380 h 119380"/>
                <a:gd name="connsiteX7" fmla="*/ 0 w 107949"/>
                <a:gd name="connsiteY7" fmla="*/ 59690 h 119380"/>
                <a:gd name="connsiteX8" fmla="*/ 55880 w 107949"/>
                <a:gd name="connsiteY8" fmla="*/ 0 h 119380"/>
                <a:gd name="connsiteX9" fmla="*/ 107950 w 107949"/>
                <a:gd name="connsiteY9" fmla="*/ 53340 h 119380"/>
                <a:gd name="connsiteX10" fmla="*/ 57150 w 107949"/>
                <a:gd name="connsiteY10" fmla="*/ 16510 h 119380"/>
                <a:gd name="connsiteX11" fmla="*/ 24130 w 107949"/>
                <a:gd name="connsiteY11" fmla="*/ 48260 h 119380"/>
                <a:gd name="connsiteX12" fmla="*/ 88900 w 107949"/>
                <a:gd name="connsiteY12" fmla="*/ 48260 h 119380"/>
                <a:gd name="connsiteX13" fmla="*/ 58420 w 107949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49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7150" y="16510"/>
                  </a:moveTo>
                  <a:cubicBezTo>
                    <a:pt x="38100" y="16510"/>
                    <a:pt x="25400" y="31750"/>
                    <a:pt x="24130" y="48260"/>
                  </a:cubicBezTo>
                  <a:lnTo>
                    <a:pt x="88900" y="48260"/>
                  </a:lnTo>
                  <a:cubicBezTo>
                    <a:pt x="88900" y="31750"/>
                    <a:pt x="78740" y="16510"/>
                    <a:pt x="5842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06B84849-61EB-A648-31C2-51101B68C23C}"/>
                </a:ext>
              </a:extLst>
            </p:cNvPr>
            <p:cNvSpPr/>
            <p:nvPr/>
          </p:nvSpPr>
          <p:spPr>
            <a:xfrm>
              <a:off x="1697989" y="2612389"/>
              <a:ext cx="93980" cy="119380"/>
            </a:xfrm>
            <a:custGeom>
              <a:avLst/>
              <a:gdLst>
                <a:gd name="connsiteX0" fmla="*/ 5080 w 93980"/>
                <a:gd name="connsiteY0" fmla="*/ 8890 h 119380"/>
                <a:gd name="connsiteX1" fmla="*/ 45720 w 93980"/>
                <a:gd name="connsiteY1" fmla="*/ 0 h 119380"/>
                <a:gd name="connsiteX2" fmla="*/ 93980 w 93980"/>
                <a:gd name="connsiteY2" fmla="*/ 44450 h 119380"/>
                <a:gd name="connsiteX3" fmla="*/ 93980 w 93980"/>
                <a:gd name="connsiteY3" fmla="*/ 116840 h 119380"/>
                <a:gd name="connsiteX4" fmla="*/ 74930 w 93980"/>
                <a:gd name="connsiteY4" fmla="*/ 116840 h 119380"/>
                <a:gd name="connsiteX5" fmla="*/ 74930 w 93980"/>
                <a:gd name="connsiteY5" fmla="*/ 102870 h 119380"/>
                <a:gd name="connsiteX6" fmla="*/ 74930 w 93980"/>
                <a:gd name="connsiteY6" fmla="*/ 93980 h 119380"/>
                <a:gd name="connsiteX7" fmla="*/ 74930 w 93980"/>
                <a:gd name="connsiteY7" fmla="*/ 93980 h 119380"/>
                <a:gd name="connsiteX8" fmla="*/ 35560 w 93980"/>
                <a:gd name="connsiteY8" fmla="*/ 119380 h 119380"/>
                <a:gd name="connsiteX9" fmla="*/ 0 w 93980"/>
                <a:gd name="connsiteY9" fmla="*/ 86360 h 119380"/>
                <a:gd name="connsiteX10" fmla="*/ 74930 w 93980"/>
                <a:gd name="connsiteY10" fmla="*/ 50800 h 119380"/>
                <a:gd name="connsiteX11" fmla="*/ 74930 w 93980"/>
                <a:gd name="connsiteY11" fmla="*/ 44450 h 119380"/>
                <a:gd name="connsiteX12" fmla="*/ 44450 w 93980"/>
                <a:gd name="connsiteY12" fmla="*/ 17780 h 119380"/>
                <a:gd name="connsiteX13" fmla="*/ 7620 w 93980"/>
                <a:gd name="connsiteY13" fmla="*/ 27940 h 119380"/>
                <a:gd name="connsiteX14" fmla="*/ 7620 w 93980"/>
                <a:gd name="connsiteY14" fmla="*/ 8890 h 119380"/>
                <a:gd name="connsiteX15" fmla="*/ 72390 w 93980"/>
                <a:gd name="connsiteY15" fmla="*/ 67310 h 119380"/>
                <a:gd name="connsiteX16" fmla="*/ 19050 w 93980"/>
                <a:gd name="connsiteY16" fmla="*/ 86360 h 119380"/>
                <a:gd name="connsiteX17" fmla="*/ 38100 w 93980"/>
                <a:gd name="connsiteY17" fmla="*/ 104140 h 119380"/>
                <a:gd name="connsiteX18" fmla="*/ 72390 w 93980"/>
                <a:gd name="connsiteY18" fmla="*/ 673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80" h="119380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7310"/>
                  </a:moveTo>
                  <a:cubicBezTo>
                    <a:pt x="35560" y="60960"/>
                    <a:pt x="19050" y="71120"/>
                    <a:pt x="19050" y="86360"/>
                  </a:cubicBezTo>
                  <a:cubicBezTo>
                    <a:pt x="19050" y="101600"/>
                    <a:pt x="26670" y="104140"/>
                    <a:pt x="38100" y="104140"/>
                  </a:cubicBezTo>
                  <a:cubicBezTo>
                    <a:pt x="57150" y="104140"/>
                    <a:pt x="72390" y="85090"/>
                    <a:pt x="723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8CBCE079-E9C7-90E6-3CE9-7A322AB30EA8}"/>
                </a:ext>
              </a:extLst>
            </p:cNvPr>
            <p:cNvSpPr/>
            <p:nvPr/>
          </p:nvSpPr>
          <p:spPr>
            <a:xfrm>
              <a:off x="1817370" y="2565400"/>
              <a:ext cx="113029" cy="166370"/>
            </a:xfrm>
            <a:custGeom>
              <a:avLst/>
              <a:gdLst>
                <a:gd name="connsiteX0" fmla="*/ 113030 w 113029"/>
                <a:gd name="connsiteY0" fmla="*/ 165100 h 166370"/>
                <a:gd name="connsiteX1" fmla="*/ 93980 w 113029"/>
                <a:gd name="connsiteY1" fmla="*/ 165100 h 166370"/>
                <a:gd name="connsiteX2" fmla="*/ 93980 w 113029"/>
                <a:gd name="connsiteY2" fmla="*/ 151130 h 166370"/>
                <a:gd name="connsiteX3" fmla="*/ 93980 w 113029"/>
                <a:gd name="connsiteY3" fmla="*/ 142240 h 166370"/>
                <a:gd name="connsiteX4" fmla="*/ 93980 w 113029"/>
                <a:gd name="connsiteY4" fmla="*/ 142240 h 166370"/>
                <a:gd name="connsiteX5" fmla="*/ 53340 w 113029"/>
                <a:gd name="connsiteY5" fmla="*/ 166370 h 166370"/>
                <a:gd name="connsiteX6" fmla="*/ 0 w 113029"/>
                <a:gd name="connsiteY6" fmla="*/ 106680 h 166370"/>
                <a:gd name="connsiteX7" fmla="*/ 52070 w 113029"/>
                <a:gd name="connsiteY7" fmla="*/ 46990 h 166370"/>
                <a:gd name="connsiteX8" fmla="*/ 91440 w 113029"/>
                <a:gd name="connsiteY8" fmla="*/ 67310 h 166370"/>
                <a:gd name="connsiteX9" fmla="*/ 91440 w 113029"/>
                <a:gd name="connsiteY9" fmla="*/ 67310 h 166370"/>
                <a:gd name="connsiteX10" fmla="*/ 91440 w 113029"/>
                <a:gd name="connsiteY10" fmla="*/ 58420 h 166370"/>
                <a:gd name="connsiteX11" fmla="*/ 91440 w 113029"/>
                <a:gd name="connsiteY11" fmla="*/ 0 h 166370"/>
                <a:gd name="connsiteX12" fmla="*/ 113030 w 113029"/>
                <a:gd name="connsiteY12" fmla="*/ 0 h 166370"/>
                <a:gd name="connsiteX13" fmla="*/ 113030 w 113029"/>
                <a:gd name="connsiteY13" fmla="*/ 165100 h 166370"/>
                <a:gd name="connsiteX14" fmla="*/ 20320 w 113029"/>
                <a:gd name="connsiteY14" fmla="*/ 107950 h 166370"/>
                <a:gd name="connsiteX15" fmla="*/ 55880 w 113029"/>
                <a:gd name="connsiteY15" fmla="*/ 149860 h 166370"/>
                <a:gd name="connsiteX16" fmla="*/ 91440 w 113029"/>
                <a:gd name="connsiteY16" fmla="*/ 107950 h 166370"/>
                <a:gd name="connsiteX17" fmla="*/ 55880 w 113029"/>
                <a:gd name="connsiteY17" fmla="*/ 66040 h 166370"/>
                <a:gd name="connsiteX18" fmla="*/ 20320 w 113029"/>
                <a:gd name="connsiteY18" fmla="*/ 10795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29" h="166370">
                  <a:moveTo>
                    <a:pt x="113030" y="165100"/>
                  </a:moveTo>
                  <a:lnTo>
                    <a:pt x="93980" y="165100"/>
                  </a:lnTo>
                  <a:lnTo>
                    <a:pt x="93980" y="151130"/>
                  </a:lnTo>
                  <a:cubicBezTo>
                    <a:pt x="93980" y="146050"/>
                    <a:pt x="93980" y="142240"/>
                    <a:pt x="93980" y="142240"/>
                  </a:cubicBezTo>
                  <a:lnTo>
                    <a:pt x="93980" y="142240"/>
                  </a:lnTo>
                  <a:cubicBezTo>
                    <a:pt x="87630" y="154940"/>
                    <a:pt x="72390" y="166370"/>
                    <a:pt x="53340" y="166370"/>
                  </a:cubicBezTo>
                  <a:cubicBezTo>
                    <a:pt x="22860" y="166370"/>
                    <a:pt x="0" y="142240"/>
                    <a:pt x="0" y="106680"/>
                  </a:cubicBezTo>
                  <a:cubicBezTo>
                    <a:pt x="0" y="71120"/>
                    <a:pt x="22860" y="46990"/>
                    <a:pt x="52070" y="46990"/>
                  </a:cubicBezTo>
                  <a:cubicBezTo>
                    <a:pt x="81280" y="46990"/>
                    <a:pt x="85090" y="57150"/>
                    <a:pt x="91440" y="67310"/>
                  </a:cubicBezTo>
                  <a:lnTo>
                    <a:pt x="91440" y="67310"/>
                  </a:lnTo>
                  <a:cubicBezTo>
                    <a:pt x="91440" y="67310"/>
                    <a:pt x="91440" y="63500"/>
                    <a:pt x="91440" y="58420"/>
                  </a:cubicBezTo>
                  <a:lnTo>
                    <a:pt x="91440" y="0"/>
                  </a:lnTo>
                  <a:lnTo>
                    <a:pt x="113030" y="0"/>
                  </a:lnTo>
                  <a:lnTo>
                    <a:pt x="113030" y="165100"/>
                  </a:lnTo>
                  <a:close/>
                  <a:moveTo>
                    <a:pt x="20320" y="107950"/>
                  </a:moveTo>
                  <a:cubicBezTo>
                    <a:pt x="20320" y="132080"/>
                    <a:pt x="34290" y="149860"/>
                    <a:pt x="55880" y="149860"/>
                  </a:cubicBezTo>
                  <a:cubicBezTo>
                    <a:pt x="77470" y="149860"/>
                    <a:pt x="91440" y="137160"/>
                    <a:pt x="91440" y="107950"/>
                  </a:cubicBezTo>
                  <a:cubicBezTo>
                    <a:pt x="91440" y="78740"/>
                    <a:pt x="72390" y="66040"/>
                    <a:pt x="55880" y="66040"/>
                  </a:cubicBezTo>
                  <a:cubicBezTo>
                    <a:pt x="39370" y="66040"/>
                    <a:pt x="20320" y="82550"/>
                    <a:pt x="2032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BD49B3E4-F51D-C72A-CD82-ADF33F479263}"/>
                </a:ext>
              </a:extLst>
            </p:cNvPr>
            <p:cNvSpPr/>
            <p:nvPr/>
          </p:nvSpPr>
          <p:spPr>
            <a:xfrm>
              <a:off x="2015489" y="2565400"/>
              <a:ext cx="121920" cy="165100"/>
            </a:xfrm>
            <a:custGeom>
              <a:avLst/>
              <a:gdLst>
                <a:gd name="connsiteX0" fmla="*/ 71120 w 121920"/>
                <a:gd name="connsiteY0" fmla="*/ 19050 h 165100"/>
                <a:gd name="connsiteX1" fmla="*/ 71120 w 121920"/>
                <a:gd name="connsiteY1" fmla="*/ 165100 h 165100"/>
                <a:gd name="connsiteX2" fmla="*/ 49530 w 121920"/>
                <a:gd name="connsiteY2" fmla="*/ 165100 h 165100"/>
                <a:gd name="connsiteX3" fmla="*/ 49530 w 121920"/>
                <a:gd name="connsiteY3" fmla="*/ 19050 h 165100"/>
                <a:gd name="connsiteX4" fmla="*/ 0 w 121920"/>
                <a:gd name="connsiteY4" fmla="*/ 19050 h 165100"/>
                <a:gd name="connsiteX5" fmla="*/ 0 w 121920"/>
                <a:gd name="connsiteY5" fmla="*/ 0 h 165100"/>
                <a:gd name="connsiteX6" fmla="*/ 121920 w 121920"/>
                <a:gd name="connsiteY6" fmla="*/ 0 h 165100"/>
                <a:gd name="connsiteX7" fmla="*/ 121920 w 121920"/>
                <a:gd name="connsiteY7" fmla="*/ 19050 h 165100"/>
                <a:gd name="connsiteX8" fmla="*/ 71120 w 121920"/>
                <a:gd name="connsiteY8" fmla="*/ 1905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920" h="165100">
                  <a:moveTo>
                    <a:pt x="71120" y="19050"/>
                  </a:moveTo>
                  <a:lnTo>
                    <a:pt x="71120" y="165100"/>
                  </a:lnTo>
                  <a:lnTo>
                    <a:pt x="49530" y="165100"/>
                  </a:lnTo>
                  <a:lnTo>
                    <a:pt x="49530" y="19050"/>
                  </a:lnTo>
                  <a:lnTo>
                    <a:pt x="0" y="19050"/>
                  </a:lnTo>
                  <a:lnTo>
                    <a:pt x="0" y="0"/>
                  </a:lnTo>
                  <a:lnTo>
                    <a:pt x="121920" y="0"/>
                  </a:lnTo>
                  <a:lnTo>
                    <a:pt x="121920" y="19050"/>
                  </a:lnTo>
                  <a:lnTo>
                    <a:pt x="71120" y="190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CD472726-2ECA-51B0-35F4-56A6602C139A}"/>
                </a:ext>
              </a:extLst>
            </p:cNvPr>
            <p:cNvSpPr/>
            <p:nvPr/>
          </p:nvSpPr>
          <p:spPr>
            <a:xfrm>
              <a:off x="2142489" y="2614929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22C3A9FF-CE20-42DB-8F17-16446AB4F7EC}"/>
                </a:ext>
              </a:extLst>
            </p:cNvPr>
            <p:cNvSpPr/>
            <p:nvPr/>
          </p:nvSpPr>
          <p:spPr>
            <a:xfrm>
              <a:off x="2219960" y="2612389"/>
              <a:ext cx="93979" cy="119380"/>
            </a:xfrm>
            <a:custGeom>
              <a:avLst/>
              <a:gdLst>
                <a:gd name="connsiteX0" fmla="*/ 5080 w 93979"/>
                <a:gd name="connsiteY0" fmla="*/ 8890 h 119380"/>
                <a:gd name="connsiteX1" fmla="*/ 45720 w 93979"/>
                <a:gd name="connsiteY1" fmla="*/ 0 h 119380"/>
                <a:gd name="connsiteX2" fmla="*/ 93980 w 93979"/>
                <a:gd name="connsiteY2" fmla="*/ 44450 h 119380"/>
                <a:gd name="connsiteX3" fmla="*/ 93980 w 93979"/>
                <a:gd name="connsiteY3" fmla="*/ 116840 h 119380"/>
                <a:gd name="connsiteX4" fmla="*/ 74930 w 93979"/>
                <a:gd name="connsiteY4" fmla="*/ 116840 h 119380"/>
                <a:gd name="connsiteX5" fmla="*/ 74930 w 93979"/>
                <a:gd name="connsiteY5" fmla="*/ 102870 h 119380"/>
                <a:gd name="connsiteX6" fmla="*/ 74930 w 93979"/>
                <a:gd name="connsiteY6" fmla="*/ 93980 h 119380"/>
                <a:gd name="connsiteX7" fmla="*/ 74930 w 93979"/>
                <a:gd name="connsiteY7" fmla="*/ 93980 h 119380"/>
                <a:gd name="connsiteX8" fmla="*/ 35560 w 93979"/>
                <a:gd name="connsiteY8" fmla="*/ 119380 h 119380"/>
                <a:gd name="connsiteX9" fmla="*/ 0 w 93979"/>
                <a:gd name="connsiteY9" fmla="*/ 86360 h 119380"/>
                <a:gd name="connsiteX10" fmla="*/ 74930 w 93979"/>
                <a:gd name="connsiteY10" fmla="*/ 50800 h 119380"/>
                <a:gd name="connsiteX11" fmla="*/ 74930 w 93979"/>
                <a:gd name="connsiteY11" fmla="*/ 44450 h 119380"/>
                <a:gd name="connsiteX12" fmla="*/ 44450 w 93979"/>
                <a:gd name="connsiteY12" fmla="*/ 17780 h 119380"/>
                <a:gd name="connsiteX13" fmla="*/ 7620 w 93979"/>
                <a:gd name="connsiteY13" fmla="*/ 27940 h 119380"/>
                <a:gd name="connsiteX14" fmla="*/ 7620 w 93979"/>
                <a:gd name="connsiteY14" fmla="*/ 8890 h 119380"/>
                <a:gd name="connsiteX15" fmla="*/ 71120 w 93979"/>
                <a:gd name="connsiteY15" fmla="*/ 67310 h 119380"/>
                <a:gd name="connsiteX16" fmla="*/ 17780 w 93979"/>
                <a:gd name="connsiteY16" fmla="*/ 86360 h 119380"/>
                <a:gd name="connsiteX17" fmla="*/ 36830 w 93979"/>
                <a:gd name="connsiteY17" fmla="*/ 104140 h 119380"/>
                <a:gd name="connsiteX18" fmla="*/ 71120 w 93979"/>
                <a:gd name="connsiteY18" fmla="*/ 673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80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1120" y="67310"/>
                  </a:moveTo>
                  <a:cubicBezTo>
                    <a:pt x="34290" y="60960"/>
                    <a:pt x="17780" y="71120"/>
                    <a:pt x="17780" y="86360"/>
                  </a:cubicBezTo>
                  <a:cubicBezTo>
                    <a:pt x="17780" y="101600"/>
                    <a:pt x="25400" y="104140"/>
                    <a:pt x="36830" y="104140"/>
                  </a:cubicBezTo>
                  <a:cubicBezTo>
                    <a:pt x="55880" y="104140"/>
                    <a:pt x="71120" y="85090"/>
                    <a:pt x="7112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34306DB3-D9DB-180A-7053-B74BB96AFB74}"/>
                </a:ext>
              </a:extLst>
            </p:cNvPr>
            <p:cNvSpPr/>
            <p:nvPr/>
          </p:nvSpPr>
          <p:spPr>
            <a:xfrm>
              <a:off x="2346960" y="2613660"/>
              <a:ext cx="102869" cy="118110"/>
            </a:xfrm>
            <a:custGeom>
              <a:avLst/>
              <a:gdLst>
                <a:gd name="connsiteX0" fmla="*/ 20320 w 102869"/>
                <a:gd name="connsiteY0" fmla="*/ 2540 h 118110"/>
                <a:gd name="connsiteX1" fmla="*/ 20320 w 102869"/>
                <a:gd name="connsiteY1" fmla="*/ 19050 h 118110"/>
                <a:gd name="connsiteX2" fmla="*/ 20320 w 102869"/>
                <a:gd name="connsiteY2" fmla="*/ 27940 h 118110"/>
                <a:gd name="connsiteX3" fmla="*/ 20320 w 102869"/>
                <a:gd name="connsiteY3" fmla="*/ 27940 h 118110"/>
                <a:gd name="connsiteX4" fmla="*/ 63500 w 102869"/>
                <a:gd name="connsiteY4" fmla="*/ 0 h 118110"/>
                <a:gd name="connsiteX5" fmla="*/ 102870 w 102869"/>
                <a:gd name="connsiteY5" fmla="*/ 45720 h 118110"/>
                <a:gd name="connsiteX6" fmla="*/ 102870 w 102869"/>
                <a:gd name="connsiteY6" fmla="*/ 118110 h 118110"/>
                <a:gd name="connsiteX7" fmla="*/ 81280 w 102869"/>
                <a:gd name="connsiteY7" fmla="*/ 118110 h 118110"/>
                <a:gd name="connsiteX8" fmla="*/ 81280 w 102869"/>
                <a:gd name="connsiteY8" fmla="*/ 50800 h 118110"/>
                <a:gd name="connsiteX9" fmla="*/ 59690 w 102869"/>
                <a:gd name="connsiteY9" fmla="*/ 20320 h 118110"/>
                <a:gd name="connsiteX10" fmla="*/ 21590 w 102869"/>
                <a:gd name="connsiteY10" fmla="*/ 60960 h 118110"/>
                <a:gd name="connsiteX11" fmla="*/ 21590 w 102869"/>
                <a:gd name="connsiteY11" fmla="*/ 116840 h 118110"/>
                <a:gd name="connsiteX12" fmla="*/ 0 w 102869"/>
                <a:gd name="connsiteY12" fmla="*/ 116840 h 118110"/>
                <a:gd name="connsiteX13" fmla="*/ 0 w 102869"/>
                <a:gd name="connsiteY13" fmla="*/ 2540 h 118110"/>
                <a:gd name="connsiteX14" fmla="*/ 20320 w 102869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44E7E266-453E-62C9-8606-83DB9D215279}"/>
                </a:ext>
              </a:extLst>
            </p:cNvPr>
            <p:cNvSpPr/>
            <p:nvPr/>
          </p:nvSpPr>
          <p:spPr>
            <a:xfrm>
              <a:off x="2476500" y="2613660"/>
              <a:ext cx="78739" cy="119379"/>
            </a:xfrm>
            <a:custGeom>
              <a:avLst/>
              <a:gdLst>
                <a:gd name="connsiteX0" fmla="*/ 34290 w 78739"/>
                <a:gd name="connsiteY0" fmla="*/ 67310 h 119379"/>
                <a:gd name="connsiteX1" fmla="*/ 0 w 78739"/>
                <a:gd name="connsiteY1" fmla="*/ 31750 h 119379"/>
                <a:gd name="connsiteX2" fmla="*/ 40640 w 78739"/>
                <a:gd name="connsiteY2" fmla="*/ 0 h 119379"/>
                <a:gd name="connsiteX3" fmla="*/ 72390 w 78739"/>
                <a:gd name="connsiteY3" fmla="*/ 6350 h 119379"/>
                <a:gd name="connsiteX4" fmla="*/ 72390 w 78739"/>
                <a:gd name="connsiteY4" fmla="*/ 25400 h 119379"/>
                <a:gd name="connsiteX5" fmla="*/ 41910 w 78739"/>
                <a:gd name="connsiteY5" fmla="*/ 17780 h 119379"/>
                <a:gd name="connsiteX6" fmla="*/ 19050 w 78739"/>
                <a:gd name="connsiteY6" fmla="*/ 33020 h 119379"/>
                <a:gd name="connsiteX7" fmla="*/ 43180 w 78739"/>
                <a:gd name="connsiteY7" fmla="*/ 52070 h 119379"/>
                <a:gd name="connsiteX8" fmla="*/ 78740 w 78739"/>
                <a:gd name="connsiteY8" fmla="*/ 87630 h 119379"/>
                <a:gd name="connsiteX9" fmla="*/ 36830 w 78739"/>
                <a:gd name="connsiteY9" fmla="*/ 119380 h 119379"/>
                <a:gd name="connsiteX10" fmla="*/ 0 w 78739"/>
                <a:gd name="connsiteY10" fmla="*/ 111760 h 119379"/>
                <a:gd name="connsiteX11" fmla="*/ 0 w 78739"/>
                <a:gd name="connsiteY11" fmla="*/ 92710 h 119379"/>
                <a:gd name="connsiteX12" fmla="*/ 36830 w 78739"/>
                <a:gd name="connsiteY12" fmla="*/ 101600 h 119379"/>
                <a:gd name="connsiteX13" fmla="*/ 59690 w 78739"/>
                <a:gd name="connsiteY13" fmla="*/ 86360 h 119379"/>
                <a:gd name="connsiteX14" fmla="*/ 34290 w 78739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6AE7FF5F-8370-DA82-BE53-1DA822302BDE}"/>
                </a:ext>
              </a:extLst>
            </p:cNvPr>
            <p:cNvSpPr/>
            <p:nvPr/>
          </p:nvSpPr>
          <p:spPr>
            <a:xfrm>
              <a:off x="2581910" y="257047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4130 w 25400"/>
                <a:gd name="connsiteY5" fmla="*/ 45720 h 160020"/>
                <a:gd name="connsiteX6" fmla="*/ 24130 w 25400"/>
                <a:gd name="connsiteY6" fmla="*/ 160020 h 160020"/>
                <a:gd name="connsiteX7" fmla="*/ 2540 w 25400"/>
                <a:gd name="connsiteY7" fmla="*/ 160020 h 160020"/>
                <a:gd name="connsiteX8" fmla="*/ 2540 w 25400"/>
                <a:gd name="connsiteY8" fmla="*/ 45720 h 160020"/>
                <a:gd name="connsiteX9" fmla="*/ 2413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E421BE08-6A92-6B99-C052-7A68F45C2AA4}"/>
                </a:ext>
              </a:extLst>
            </p:cNvPr>
            <p:cNvSpPr/>
            <p:nvPr/>
          </p:nvSpPr>
          <p:spPr>
            <a:xfrm>
              <a:off x="2626360" y="2581910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3991EA57-BF29-FCD5-70FC-8F96B2D48CDE}"/>
                </a:ext>
              </a:extLst>
            </p:cNvPr>
            <p:cNvSpPr/>
            <p:nvPr/>
          </p:nvSpPr>
          <p:spPr>
            <a:xfrm>
              <a:off x="2787650" y="257047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4130 w 25400"/>
                <a:gd name="connsiteY5" fmla="*/ 45720 h 160020"/>
                <a:gd name="connsiteX6" fmla="*/ 24130 w 25400"/>
                <a:gd name="connsiteY6" fmla="*/ 160020 h 160020"/>
                <a:gd name="connsiteX7" fmla="*/ 2540 w 25400"/>
                <a:gd name="connsiteY7" fmla="*/ 160020 h 160020"/>
                <a:gd name="connsiteX8" fmla="*/ 2540 w 25400"/>
                <a:gd name="connsiteY8" fmla="*/ 45720 h 160020"/>
                <a:gd name="connsiteX9" fmla="*/ 2413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1D3D822C-D375-C7B7-67FD-9643393C4D6D}"/>
                </a:ext>
              </a:extLst>
            </p:cNvPr>
            <p:cNvSpPr/>
            <p:nvPr/>
          </p:nvSpPr>
          <p:spPr>
            <a:xfrm>
              <a:off x="2840989" y="2613660"/>
              <a:ext cx="78739" cy="119379"/>
            </a:xfrm>
            <a:custGeom>
              <a:avLst/>
              <a:gdLst>
                <a:gd name="connsiteX0" fmla="*/ 34290 w 78739"/>
                <a:gd name="connsiteY0" fmla="*/ 67310 h 119379"/>
                <a:gd name="connsiteX1" fmla="*/ 0 w 78739"/>
                <a:gd name="connsiteY1" fmla="*/ 31750 h 119379"/>
                <a:gd name="connsiteX2" fmla="*/ 40640 w 78739"/>
                <a:gd name="connsiteY2" fmla="*/ 0 h 119379"/>
                <a:gd name="connsiteX3" fmla="*/ 72390 w 78739"/>
                <a:gd name="connsiteY3" fmla="*/ 6350 h 119379"/>
                <a:gd name="connsiteX4" fmla="*/ 72390 w 78739"/>
                <a:gd name="connsiteY4" fmla="*/ 25400 h 119379"/>
                <a:gd name="connsiteX5" fmla="*/ 41910 w 78739"/>
                <a:gd name="connsiteY5" fmla="*/ 17780 h 119379"/>
                <a:gd name="connsiteX6" fmla="*/ 19050 w 78739"/>
                <a:gd name="connsiteY6" fmla="*/ 33020 h 119379"/>
                <a:gd name="connsiteX7" fmla="*/ 43180 w 78739"/>
                <a:gd name="connsiteY7" fmla="*/ 52070 h 119379"/>
                <a:gd name="connsiteX8" fmla="*/ 78740 w 78739"/>
                <a:gd name="connsiteY8" fmla="*/ 87630 h 119379"/>
                <a:gd name="connsiteX9" fmla="*/ 36830 w 78739"/>
                <a:gd name="connsiteY9" fmla="*/ 119380 h 119379"/>
                <a:gd name="connsiteX10" fmla="*/ 0 w 78739"/>
                <a:gd name="connsiteY10" fmla="*/ 111760 h 119379"/>
                <a:gd name="connsiteX11" fmla="*/ 0 w 78739"/>
                <a:gd name="connsiteY11" fmla="*/ 92710 h 119379"/>
                <a:gd name="connsiteX12" fmla="*/ 36830 w 78739"/>
                <a:gd name="connsiteY12" fmla="*/ 101600 h 119379"/>
                <a:gd name="connsiteX13" fmla="*/ 59690 w 78739"/>
                <a:gd name="connsiteY13" fmla="*/ 86360 h 119379"/>
                <a:gd name="connsiteX14" fmla="*/ 34290 w 78739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76E38D01-F558-08C2-EC3D-8960B7B45001}"/>
                </a:ext>
              </a:extLst>
            </p:cNvPr>
            <p:cNvSpPr/>
            <p:nvPr/>
          </p:nvSpPr>
          <p:spPr>
            <a:xfrm>
              <a:off x="2998470" y="2562860"/>
              <a:ext cx="74929" cy="168910"/>
            </a:xfrm>
            <a:custGeom>
              <a:avLst/>
              <a:gdLst>
                <a:gd name="connsiteX0" fmla="*/ 16510 w 74929"/>
                <a:gd name="connsiteY0" fmla="*/ 53340 h 168910"/>
                <a:gd name="connsiteX1" fmla="*/ 16510 w 74929"/>
                <a:gd name="connsiteY1" fmla="*/ 40640 h 168910"/>
                <a:gd name="connsiteX2" fmla="*/ 58420 w 74929"/>
                <a:gd name="connsiteY2" fmla="*/ 0 h 168910"/>
                <a:gd name="connsiteX3" fmla="*/ 72390 w 74929"/>
                <a:gd name="connsiteY3" fmla="*/ 1270 h 168910"/>
                <a:gd name="connsiteX4" fmla="*/ 72390 w 74929"/>
                <a:gd name="connsiteY4" fmla="*/ 20320 h 168910"/>
                <a:gd name="connsiteX5" fmla="*/ 60960 w 74929"/>
                <a:gd name="connsiteY5" fmla="*/ 19050 h 168910"/>
                <a:gd name="connsiteX6" fmla="*/ 36830 w 74929"/>
                <a:gd name="connsiteY6" fmla="*/ 43180 h 168910"/>
                <a:gd name="connsiteX7" fmla="*/ 36830 w 74929"/>
                <a:gd name="connsiteY7" fmla="*/ 54610 h 168910"/>
                <a:gd name="connsiteX8" fmla="*/ 67310 w 74929"/>
                <a:gd name="connsiteY8" fmla="*/ 54610 h 168910"/>
                <a:gd name="connsiteX9" fmla="*/ 67310 w 74929"/>
                <a:gd name="connsiteY9" fmla="*/ 72390 h 168910"/>
                <a:gd name="connsiteX10" fmla="*/ 38100 w 74929"/>
                <a:gd name="connsiteY10" fmla="*/ 72390 h 168910"/>
                <a:gd name="connsiteX11" fmla="*/ 38100 w 74929"/>
                <a:gd name="connsiteY11" fmla="*/ 168910 h 168910"/>
                <a:gd name="connsiteX12" fmla="*/ 16510 w 74929"/>
                <a:gd name="connsiteY12" fmla="*/ 168910 h 168910"/>
                <a:gd name="connsiteX13" fmla="*/ 16510 w 74929"/>
                <a:gd name="connsiteY13" fmla="*/ 72390 h 168910"/>
                <a:gd name="connsiteX14" fmla="*/ 0 w 74929"/>
                <a:gd name="connsiteY14" fmla="*/ 72390 h 168910"/>
                <a:gd name="connsiteX15" fmla="*/ 0 w 74929"/>
                <a:gd name="connsiteY15" fmla="*/ 54610 h 168910"/>
                <a:gd name="connsiteX16" fmla="*/ 17780 w 74929"/>
                <a:gd name="connsiteY16" fmla="*/ 54610 h 168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929" h="168910">
                  <a:moveTo>
                    <a:pt x="16510" y="53340"/>
                  </a:moveTo>
                  <a:lnTo>
                    <a:pt x="16510" y="40640"/>
                  </a:lnTo>
                  <a:cubicBezTo>
                    <a:pt x="16510" y="16510"/>
                    <a:pt x="31750" y="0"/>
                    <a:pt x="58420" y="0"/>
                  </a:cubicBezTo>
                  <a:cubicBezTo>
                    <a:pt x="85090" y="0"/>
                    <a:pt x="71120" y="0"/>
                    <a:pt x="72390" y="1270"/>
                  </a:cubicBezTo>
                  <a:lnTo>
                    <a:pt x="72390" y="20320"/>
                  </a:lnTo>
                  <a:cubicBezTo>
                    <a:pt x="71120" y="20320"/>
                    <a:pt x="66040" y="19050"/>
                    <a:pt x="60960" y="19050"/>
                  </a:cubicBezTo>
                  <a:cubicBezTo>
                    <a:pt x="45720" y="19050"/>
                    <a:pt x="36830" y="26670"/>
                    <a:pt x="36830" y="43180"/>
                  </a:cubicBezTo>
                  <a:lnTo>
                    <a:pt x="36830" y="54610"/>
                  </a:lnTo>
                  <a:lnTo>
                    <a:pt x="67310" y="54610"/>
                  </a:lnTo>
                  <a:lnTo>
                    <a:pt x="67310" y="72390"/>
                  </a:lnTo>
                  <a:lnTo>
                    <a:pt x="38100" y="72390"/>
                  </a:lnTo>
                  <a:lnTo>
                    <a:pt x="38100" y="168910"/>
                  </a:lnTo>
                  <a:lnTo>
                    <a:pt x="16510" y="168910"/>
                  </a:lnTo>
                  <a:lnTo>
                    <a:pt x="16510" y="72390"/>
                  </a:lnTo>
                  <a:lnTo>
                    <a:pt x="0" y="72390"/>
                  </a:lnTo>
                  <a:lnTo>
                    <a:pt x="0" y="54610"/>
                  </a:lnTo>
                  <a:lnTo>
                    <a:pt x="17780" y="546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1E5C5D46-7923-1CF4-A5E5-4228B48A8CF3}"/>
                </a:ext>
              </a:extLst>
            </p:cNvPr>
            <p:cNvSpPr/>
            <p:nvPr/>
          </p:nvSpPr>
          <p:spPr>
            <a:xfrm>
              <a:off x="3083560" y="2614929"/>
              <a:ext cx="101600" cy="118110"/>
            </a:xfrm>
            <a:custGeom>
              <a:avLst/>
              <a:gdLst>
                <a:gd name="connsiteX0" fmla="*/ 81280 w 101600"/>
                <a:gd name="connsiteY0" fmla="*/ 115570 h 118110"/>
                <a:gd name="connsiteX1" fmla="*/ 81280 w 101600"/>
                <a:gd name="connsiteY1" fmla="*/ 99060 h 118110"/>
                <a:gd name="connsiteX2" fmla="*/ 81280 w 101600"/>
                <a:gd name="connsiteY2" fmla="*/ 90170 h 118110"/>
                <a:gd name="connsiteX3" fmla="*/ 81280 w 101600"/>
                <a:gd name="connsiteY3" fmla="*/ 90170 h 118110"/>
                <a:gd name="connsiteX4" fmla="*/ 39370 w 101600"/>
                <a:gd name="connsiteY4" fmla="*/ 118110 h 118110"/>
                <a:gd name="connsiteX5" fmla="*/ 0 w 101600"/>
                <a:gd name="connsiteY5" fmla="*/ 72390 h 118110"/>
                <a:gd name="connsiteX6" fmla="*/ 0 w 101600"/>
                <a:gd name="connsiteY6" fmla="*/ 0 h 118110"/>
                <a:gd name="connsiteX7" fmla="*/ 21590 w 101600"/>
                <a:gd name="connsiteY7" fmla="*/ 0 h 118110"/>
                <a:gd name="connsiteX8" fmla="*/ 21590 w 101600"/>
                <a:gd name="connsiteY8" fmla="*/ 67310 h 118110"/>
                <a:gd name="connsiteX9" fmla="*/ 43180 w 101600"/>
                <a:gd name="connsiteY9" fmla="*/ 97790 h 118110"/>
                <a:gd name="connsiteX10" fmla="*/ 80010 w 101600"/>
                <a:gd name="connsiteY10" fmla="*/ 57150 h 118110"/>
                <a:gd name="connsiteX11" fmla="*/ 80010 w 101600"/>
                <a:gd name="connsiteY11" fmla="*/ 1270 h 118110"/>
                <a:gd name="connsiteX12" fmla="*/ 101600 w 101600"/>
                <a:gd name="connsiteY12" fmla="*/ 1270 h 118110"/>
                <a:gd name="connsiteX13" fmla="*/ 101600 w 101600"/>
                <a:gd name="connsiteY13" fmla="*/ 115570 h 118110"/>
                <a:gd name="connsiteX14" fmla="*/ 81280 w 101600"/>
                <a:gd name="connsiteY14" fmla="*/ 11557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00" h="118110">
                  <a:moveTo>
                    <a:pt x="81280" y="115570"/>
                  </a:moveTo>
                  <a:lnTo>
                    <a:pt x="81280" y="99060"/>
                  </a:lnTo>
                  <a:cubicBezTo>
                    <a:pt x="81280" y="93980"/>
                    <a:pt x="81280" y="91440"/>
                    <a:pt x="81280" y="90170"/>
                  </a:cubicBezTo>
                  <a:lnTo>
                    <a:pt x="81280" y="90170"/>
                  </a:lnTo>
                  <a:cubicBezTo>
                    <a:pt x="77470" y="100330"/>
                    <a:pt x="62230" y="118110"/>
                    <a:pt x="39370" y="118110"/>
                  </a:cubicBezTo>
                  <a:cubicBezTo>
                    <a:pt x="16510" y="118110"/>
                    <a:pt x="0" y="101600"/>
                    <a:pt x="0" y="72390"/>
                  </a:cubicBezTo>
                  <a:lnTo>
                    <a:pt x="0" y="0"/>
                  </a:lnTo>
                  <a:lnTo>
                    <a:pt x="21590" y="0"/>
                  </a:lnTo>
                  <a:lnTo>
                    <a:pt x="21590" y="67310"/>
                  </a:lnTo>
                  <a:cubicBezTo>
                    <a:pt x="21590" y="82550"/>
                    <a:pt x="24130" y="97790"/>
                    <a:pt x="43180" y="97790"/>
                  </a:cubicBezTo>
                  <a:cubicBezTo>
                    <a:pt x="62230" y="97790"/>
                    <a:pt x="80010" y="80010"/>
                    <a:pt x="80010" y="57150"/>
                  </a:cubicBezTo>
                  <a:lnTo>
                    <a:pt x="80010" y="1270"/>
                  </a:lnTo>
                  <a:lnTo>
                    <a:pt x="101600" y="1270"/>
                  </a:lnTo>
                  <a:lnTo>
                    <a:pt x="101600" y="115570"/>
                  </a:lnTo>
                  <a:lnTo>
                    <a:pt x="8128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4BA030B7-C354-E879-F7DF-6189E087EDFC}"/>
                </a:ext>
              </a:extLst>
            </p:cNvPr>
            <p:cNvSpPr/>
            <p:nvPr/>
          </p:nvSpPr>
          <p:spPr>
            <a:xfrm>
              <a:off x="3223260" y="2613660"/>
              <a:ext cx="102869" cy="118110"/>
            </a:xfrm>
            <a:custGeom>
              <a:avLst/>
              <a:gdLst>
                <a:gd name="connsiteX0" fmla="*/ 20320 w 102869"/>
                <a:gd name="connsiteY0" fmla="*/ 2540 h 118110"/>
                <a:gd name="connsiteX1" fmla="*/ 20320 w 102869"/>
                <a:gd name="connsiteY1" fmla="*/ 19050 h 118110"/>
                <a:gd name="connsiteX2" fmla="*/ 20320 w 102869"/>
                <a:gd name="connsiteY2" fmla="*/ 27940 h 118110"/>
                <a:gd name="connsiteX3" fmla="*/ 20320 w 102869"/>
                <a:gd name="connsiteY3" fmla="*/ 27940 h 118110"/>
                <a:gd name="connsiteX4" fmla="*/ 63500 w 102869"/>
                <a:gd name="connsiteY4" fmla="*/ 0 h 118110"/>
                <a:gd name="connsiteX5" fmla="*/ 102870 w 102869"/>
                <a:gd name="connsiteY5" fmla="*/ 45720 h 118110"/>
                <a:gd name="connsiteX6" fmla="*/ 102870 w 102869"/>
                <a:gd name="connsiteY6" fmla="*/ 118110 h 118110"/>
                <a:gd name="connsiteX7" fmla="*/ 81280 w 102869"/>
                <a:gd name="connsiteY7" fmla="*/ 118110 h 118110"/>
                <a:gd name="connsiteX8" fmla="*/ 81280 w 102869"/>
                <a:gd name="connsiteY8" fmla="*/ 50800 h 118110"/>
                <a:gd name="connsiteX9" fmla="*/ 59690 w 102869"/>
                <a:gd name="connsiteY9" fmla="*/ 20320 h 118110"/>
                <a:gd name="connsiteX10" fmla="*/ 21590 w 102869"/>
                <a:gd name="connsiteY10" fmla="*/ 60960 h 118110"/>
                <a:gd name="connsiteX11" fmla="*/ 21590 w 102869"/>
                <a:gd name="connsiteY11" fmla="*/ 116840 h 118110"/>
                <a:gd name="connsiteX12" fmla="*/ 0 w 102869"/>
                <a:gd name="connsiteY12" fmla="*/ 116840 h 118110"/>
                <a:gd name="connsiteX13" fmla="*/ 0 w 102869"/>
                <a:gd name="connsiteY13" fmla="*/ 2540 h 118110"/>
                <a:gd name="connsiteX14" fmla="*/ 20320 w 102869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12F84701-AB90-9FD7-09F6-B50B147581DD}"/>
                </a:ext>
              </a:extLst>
            </p:cNvPr>
            <p:cNvSpPr/>
            <p:nvPr/>
          </p:nvSpPr>
          <p:spPr>
            <a:xfrm>
              <a:off x="3352800" y="2565400"/>
              <a:ext cx="113029" cy="166370"/>
            </a:xfrm>
            <a:custGeom>
              <a:avLst/>
              <a:gdLst>
                <a:gd name="connsiteX0" fmla="*/ 113030 w 113029"/>
                <a:gd name="connsiteY0" fmla="*/ 165100 h 166370"/>
                <a:gd name="connsiteX1" fmla="*/ 93980 w 113029"/>
                <a:gd name="connsiteY1" fmla="*/ 165100 h 166370"/>
                <a:gd name="connsiteX2" fmla="*/ 93980 w 113029"/>
                <a:gd name="connsiteY2" fmla="*/ 151130 h 166370"/>
                <a:gd name="connsiteX3" fmla="*/ 93980 w 113029"/>
                <a:gd name="connsiteY3" fmla="*/ 142240 h 166370"/>
                <a:gd name="connsiteX4" fmla="*/ 93980 w 113029"/>
                <a:gd name="connsiteY4" fmla="*/ 142240 h 166370"/>
                <a:gd name="connsiteX5" fmla="*/ 53340 w 113029"/>
                <a:gd name="connsiteY5" fmla="*/ 166370 h 166370"/>
                <a:gd name="connsiteX6" fmla="*/ 0 w 113029"/>
                <a:gd name="connsiteY6" fmla="*/ 106680 h 166370"/>
                <a:gd name="connsiteX7" fmla="*/ 52070 w 113029"/>
                <a:gd name="connsiteY7" fmla="*/ 46990 h 166370"/>
                <a:gd name="connsiteX8" fmla="*/ 91440 w 113029"/>
                <a:gd name="connsiteY8" fmla="*/ 67310 h 166370"/>
                <a:gd name="connsiteX9" fmla="*/ 91440 w 113029"/>
                <a:gd name="connsiteY9" fmla="*/ 67310 h 166370"/>
                <a:gd name="connsiteX10" fmla="*/ 91440 w 113029"/>
                <a:gd name="connsiteY10" fmla="*/ 58420 h 166370"/>
                <a:gd name="connsiteX11" fmla="*/ 91440 w 113029"/>
                <a:gd name="connsiteY11" fmla="*/ 0 h 166370"/>
                <a:gd name="connsiteX12" fmla="*/ 113030 w 113029"/>
                <a:gd name="connsiteY12" fmla="*/ 0 h 166370"/>
                <a:gd name="connsiteX13" fmla="*/ 113030 w 113029"/>
                <a:gd name="connsiteY13" fmla="*/ 165100 h 166370"/>
                <a:gd name="connsiteX14" fmla="*/ 20320 w 113029"/>
                <a:gd name="connsiteY14" fmla="*/ 107950 h 166370"/>
                <a:gd name="connsiteX15" fmla="*/ 55880 w 113029"/>
                <a:gd name="connsiteY15" fmla="*/ 149860 h 166370"/>
                <a:gd name="connsiteX16" fmla="*/ 91440 w 113029"/>
                <a:gd name="connsiteY16" fmla="*/ 107950 h 166370"/>
                <a:gd name="connsiteX17" fmla="*/ 55880 w 113029"/>
                <a:gd name="connsiteY17" fmla="*/ 66040 h 166370"/>
                <a:gd name="connsiteX18" fmla="*/ 20320 w 113029"/>
                <a:gd name="connsiteY18" fmla="*/ 10795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29" h="166370">
                  <a:moveTo>
                    <a:pt x="113030" y="165100"/>
                  </a:moveTo>
                  <a:lnTo>
                    <a:pt x="93980" y="165100"/>
                  </a:lnTo>
                  <a:lnTo>
                    <a:pt x="93980" y="151130"/>
                  </a:lnTo>
                  <a:cubicBezTo>
                    <a:pt x="93980" y="146050"/>
                    <a:pt x="93980" y="142240"/>
                    <a:pt x="93980" y="142240"/>
                  </a:cubicBezTo>
                  <a:lnTo>
                    <a:pt x="93980" y="142240"/>
                  </a:lnTo>
                  <a:cubicBezTo>
                    <a:pt x="87630" y="154940"/>
                    <a:pt x="72390" y="166370"/>
                    <a:pt x="53340" y="166370"/>
                  </a:cubicBezTo>
                  <a:cubicBezTo>
                    <a:pt x="22860" y="166370"/>
                    <a:pt x="0" y="142240"/>
                    <a:pt x="0" y="106680"/>
                  </a:cubicBezTo>
                  <a:cubicBezTo>
                    <a:pt x="0" y="71120"/>
                    <a:pt x="22860" y="46990"/>
                    <a:pt x="52070" y="46990"/>
                  </a:cubicBezTo>
                  <a:cubicBezTo>
                    <a:pt x="81280" y="46990"/>
                    <a:pt x="85090" y="57150"/>
                    <a:pt x="91440" y="67310"/>
                  </a:cubicBezTo>
                  <a:lnTo>
                    <a:pt x="91440" y="67310"/>
                  </a:lnTo>
                  <a:cubicBezTo>
                    <a:pt x="91440" y="67310"/>
                    <a:pt x="91440" y="63500"/>
                    <a:pt x="91440" y="58420"/>
                  </a:cubicBezTo>
                  <a:lnTo>
                    <a:pt x="91440" y="0"/>
                  </a:lnTo>
                  <a:lnTo>
                    <a:pt x="113030" y="0"/>
                  </a:lnTo>
                  <a:lnTo>
                    <a:pt x="113030" y="165100"/>
                  </a:lnTo>
                  <a:close/>
                  <a:moveTo>
                    <a:pt x="20320" y="107950"/>
                  </a:moveTo>
                  <a:cubicBezTo>
                    <a:pt x="20320" y="132080"/>
                    <a:pt x="34290" y="149860"/>
                    <a:pt x="55880" y="149860"/>
                  </a:cubicBezTo>
                  <a:cubicBezTo>
                    <a:pt x="77470" y="149860"/>
                    <a:pt x="91440" y="137160"/>
                    <a:pt x="91440" y="107950"/>
                  </a:cubicBezTo>
                  <a:cubicBezTo>
                    <a:pt x="91440" y="78740"/>
                    <a:pt x="72390" y="66040"/>
                    <a:pt x="55880" y="66040"/>
                  </a:cubicBezTo>
                  <a:cubicBezTo>
                    <a:pt x="39370" y="66040"/>
                    <a:pt x="20320" y="82550"/>
                    <a:pt x="2032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1BEEC5A5-5130-968A-290E-43F5CFF14A90}"/>
                </a:ext>
              </a:extLst>
            </p:cNvPr>
            <p:cNvSpPr/>
            <p:nvPr/>
          </p:nvSpPr>
          <p:spPr>
            <a:xfrm>
              <a:off x="3496309" y="261492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5880 w 107950"/>
                <a:gd name="connsiteY10" fmla="*/ 16510 h 119380"/>
                <a:gd name="connsiteX11" fmla="*/ 22860 w 107950"/>
                <a:gd name="connsiteY11" fmla="*/ 48260 h 119380"/>
                <a:gd name="connsiteX12" fmla="*/ 87630 w 107950"/>
                <a:gd name="connsiteY12" fmla="*/ 48260 h 119380"/>
                <a:gd name="connsiteX13" fmla="*/ 5715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E1E6D07F-B7B8-00A7-500D-FCE903C4B944}"/>
                </a:ext>
              </a:extLst>
            </p:cNvPr>
            <p:cNvSpPr/>
            <p:nvPr/>
          </p:nvSpPr>
          <p:spPr>
            <a:xfrm>
              <a:off x="3624579" y="2565400"/>
              <a:ext cx="113029" cy="166370"/>
            </a:xfrm>
            <a:custGeom>
              <a:avLst/>
              <a:gdLst>
                <a:gd name="connsiteX0" fmla="*/ 113030 w 113029"/>
                <a:gd name="connsiteY0" fmla="*/ 165100 h 166370"/>
                <a:gd name="connsiteX1" fmla="*/ 93980 w 113029"/>
                <a:gd name="connsiteY1" fmla="*/ 165100 h 166370"/>
                <a:gd name="connsiteX2" fmla="*/ 93980 w 113029"/>
                <a:gd name="connsiteY2" fmla="*/ 151130 h 166370"/>
                <a:gd name="connsiteX3" fmla="*/ 93980 w 113029"/>
                <a:gd name="connsiteY3" fmla="*/ 142240 h 166370"/>
                <a:gd name="connsiteX4" fmla="*/ 93980 w 113029"/>
                <a:gd name="connsiteY4" fmla="*/ 142240 h 166370"/>
                <a:gd name="connsiteX5" fmla="*/ 53340 w 113029"/>
                <a:gd name="connsiteY5" fmla="*/ 166370 h 166370"/>
                <a:gd name="connsiteX6" fmla="*/ 0 w 113029"/>
                <a:gd name="connsiteY6" fmla="*/ 106680 h 166370"/>
                <a:gd name="connsiteX7" fmla="*/ 52070 w 113029"/>
                <a:gd name="connsiteY7" fmla="*/ 46990 h 166370"/>
                <a:gd name="connsiteX8" fmla="*/ 91440 w 113029"/>
                <a:gd name="connsiteY8" fmla="*/ 67310 h 166370"/>
                <a:gd name="connsiteX9" fmla="*/ 91440 w 113029"/>
                <a:gd name="connsiteY9" fmla="*/ 67310 h 166370"/>
                <a:gd name="connsiteX10" fmla="*/ 91440 w 113029"/>
                <a:gd name="connsiteY10" fmla="*/ 58420 h 166370"/>
                <a:gd name="connsiteX11" fmla="*/ 91440 w 113029"/>
                <a:gd name="connsiteY11" fmla="*/ 0 h 166370"/>
                <a:gd name="connsiteX12" fmla="*/ 113030 w 113029"/>
                <a:gd name="connsiteY12" fmla="*/ 0 h 166370"/>
                <a:gd name="connsiteX13" fmla="*/ 113030 w 113029"/>
                <a:gd name="connsiteY13" fmla="*/ 165100 h 166370"/>
                <a:gd name="connsiteX14" fmla="*/ 20320 w 113029"/>
                <a:gd name="connsiteY14" fmla="*/ 107950 h 166370"/>
                <a:gd name="connsiteX15" fmla="*/ 55880 w 113029"/>
                <a:gd name="connsiteY15" fmla="*/ 149860 h 166370"/>
                <a:gd name="connsiteX16" fmla="*/ 91440 w 113029"/>
                <a:gd name="connsiteY16" fmla="*/ 107950 h 166370"/>
                <a:gd name="connsiteX17" fmla="*/ 55880 w 113029"/>
                <a:gd name="connsiteY17" fmla="*/ 66040 h 166370"/>
                <a:gd name="connsiteX18" fmla="*/ 20320 w 113029"/>
                <a:gd name="connsiteY18" fmla="*/ 10795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29" h="166370">
                  <a:moveTo>
                    <a:pt x="113030" y="165100"/>
                  </a:moveTo>
                  <a:lnTo>
                    <a:pt x="93980" y="165100"/>
                  </a:lnTo>
                  <a:lnTo>
                    <a:pt x="93980" y="151130"/>
                  </a:lnTo>
                  <a:cubicBezTo>
                    <a:pt x="93980" y="146050"/>
                    <a:pt x="93980" y="142240"/>
                    <a:pt x="93980" y="142240"/>
                  </a:cubicBezTo>
                  <a:lnTo>
                    <a:pt x="93980" y="142240"/>
                  </a:lnTo>
                  <a:cubicBezTo>
                    <a:pt x="87630" y="154940"/>
                    <a:pt x="72390" y="166370"/>
                    <a:pt x="53340" y="166370"/>
                  </a:cubicBezTo>
                  <a:cubicBezTo>
                    <a:pt x="22860" y="166370"/>
                    <a:pt x="0" y="142240"/>
                    <a:pt x="0" y="106680"/>
                  </a:cubicBezTo>
                  <a:cubicBezTo>
                    <a:pt x="0" y="71120"/>
                    <a:pt x="22860" y="46990"/>
                    <a:pt x="52070" y="46990"/>
                  </a:cubicBezTo>
                  <a:cubicBezTo>
                    <a:pt x="81280" y="46990"/>
                    <a:pt x="85090" y="57150"/>
                    <a:pt x="91440" y="67310"/>
                  </a:cubicBezTo>
                  <a:lnTo>
                    <a:pt x="91440" y="67310"/>
                  </a:lnTo>
                  <a:cubicBezTo>
                    <a:pt x="91440" y="67310"/>
                    <a:pt x="91440" y="63500"/>
                    <a:pt x="91440" y="58420"/>
                  </a:cubicBezTo>
                  <a:lnTo>
                    <a:pt x="91440" y="0"/>
                  </a:lnTo>
                  <a:lnTo>
                    <a:pt x="113030" y="0"/>
                  </a:lnTo>
                  <a:lnTo>
                    <a:pt x="113030" y="165100"/>
                  </a:lnTo>
                  <a:close/>
                  <a:moveTo>
                    <a:pt x="20320" y="107950"/>
                  </a:moveTo>
                  <a:cubicBezTo>
                    <a:pt x="20320" y="132080"/>
                    <a:pt x="34290" y="149860"/>
                    <a:pt x="55880" y="149860"/>
                  </a:cubicBezTo>
                  <a:cubicBezTo>
                    <a:pt x="77470" y="149860"/>
                    <a:pt x="91440" y="137160"/>
                    <a:pt x="91440" y="107950"/>
                  </a:cubicBezTo>
                  <a:cubicBezTo>
                    <a:pt x="91440" y="78740"/>
                    <a:pt x="72390" y="66040"/>
                    <a:pt x="55880" y="66040"/>
                  </a:cubicBezTo>
                  <a:cubicBezTo>
                    <a:pt x="39370" y="66040"/>
                    <a:pt x="20320" y="82550"/>
                    <a:pt x="2032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463CD7B2-D355-9ED7-2C9B-E594A317F9F6}"/>
                </a:ext>
              </a:extLst>
            </p:cNvPr>
            <p:cNvSpPr/>
            <p:nvPr/>
          </p:nvSpPr>
          <p:spPr>
            <a:xfrm>
              <a:off x="3839209" y="2565400"/>
              <a:ext cx="114300" cy="166370"/>
            </a:xfrm>
            <a:custGeom>
              <a:avLst/>
              <a:gdLst>
                <a:gd name="connsiteX0" fmla="*/ 1270 w 114300"/>
                <a:gd name="connsiteY0" fmla="*/ 0 h 166370"/>
                <a:gd name="connsiteX1" fmla="*/ 22860 w 114300"/>
                <a:gd name="connsiteY1" fmla="*/ 0 h 166370"/>
                <a:gd name="connsiteX2" fmla="*/ 22860 w 114300"/>
                <a:gd name="connsiteY2" fmla="*/ 58420 h 166370"/>
                <a:gd name="connsiteX3" fmla="*/ 22860 w 114300"/>
                <a:gd name="connsiteY3" fmla="*/ 67310 h 166370"/>
                <a:gd name="connsiteX4" fmla="*/ 22860 w 114300"/>
                <a:gd name="connsiteY4" fmla="*/ 67310 h 166370"/>
                <a:gd name="connsiteX5" fmla="*/ 62230 w 114300"/>
                <a:gd name="connsiteY5" fmla="*/ 46990 h 166370"/>
                <a:gd name="connsiteX6" fmla="*/ 114300 w 114300"/>
                <a:gd name="connsiteY6" fmla="*/ 106680 h 166370"/>
                <a:gd name="connsiteX7" fmla="*/ 60960 w 114300"/>
                <a:gd name="connsiteY7" fmla="*/ 166370 h 166370"/>
                <a:gd name="connsiteX8" fmla="*/ 20320 w 114300"/>
                <a:gd name="connsiteY8" fmla="*/ 142240 h 166370"/>
                <a:gd name="connsiteX9" fmla="*/ 20320 w 114300"/>
                <a:gd name="connsiteY9" fmla="*/ 142240 h 166370"/>
                <a:gd name="connsiteX10" fmla="*/ 20320 w 114300"/>
                <a:gd name="connsiteY10" fmla="*/ 151130 h 166370"/>
                <a:gd name="connsiteX11" fmla="*/ 20320 w 114300"/>
                <a:gd name="connsiteY11" fmla="*/ 165100 h 166370"/>
                <a:gd name="connsiteX12" fmla="*/ 0 w 114300"/>
                <a:gd name="connsiteY12" fmla="*/ 165100 h 166370"/>
                <a:gd name="connsiteX13" fmla="*/ 0 w 114300"/>
                <a:gd name="connsiteY13" fmla="*/ 0 h 166370"/>
                <a:gd name="connsiteX14" fmla="*/ 21590 w 114300"/>
                <a:gd name="connsiteY14" fmla="*/ 107950 h 166370"/>
                <a:gd name="connsiteX15" fmla="*/ 57150 w 114300"/>
                <a:gd name="connsiteY15" fmla="*/ 149860 h 166370"/>
                <a:gd name="connsiteX16" fmla="*/ 92710 w 114300"/>
                <a:gd name="connsiteY16" fmla="*/ 107950 h 166370"/>
                <a:gd name="connsiteX17" fmla="*/ 57150 w 114300"/>
                <a:gd name="connsiteY17" fmla="*/ 66040 h 166370"/>
                <a:gd name="connsiteX18" fmla="*/ 21590 w 114300"/>
                <a:gd name="connsiteY18" fmla="*/ 10795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4300" h="166370">
                  <a:moveTo>
                    <a:pt x="1270" y="0"/>
                  </a:moveTo>
                  <a:lnTo>
                    <a:pt x="22860" y="0"/>
                  </a:lnTo>
                  <a:lnTo>
                    <a:pt x="22860" y="58420"/>
                  </a:lnTo>
                  <a:cubicBezTo>
                    <a:pt x="22860" y="64770"/>
                    <a:pt x="22860" y="67310"/>
                    <a:pt x="22860" y="67310"/>
                  </a:cubicBezTo>
                  <a:lnTo>
                    <a:pt x="22860" y="67310"/>
                  </a:lnTo>
                  <a:cubicBezTo>
                    <a:pt x="29210" y="57150"/>
                    <a:pt x="44450" y="46990"/>
                    <a:pt x="62230" y="46990"/>
                  </a:cubicBezTo>
                  <a:cubicBezTo>
                    <a:pt x="91440" y="46990"/>
                    <a:pt x="114300" y="71120"/>
                    <a:pt x="114300" y="106680"/>
                  </a:cubicBezTo>
                  <a:cubicBezTo>
                    <a:pt x="114300" y="142240"/>
                    <a:pt x="91440" y="166370"/>
                    <a:pt x="60960" y="166370"/>
                  </a:cubicBezTo>
                  <a:cubicBezTo>
                    <a:pt x="30480" y="166370"/>
                    <a:pt x="26670" y="154940"/>
                    <a:pt x="20320" y="142240"/>
                  </a:cubicBezTo>
                  <a:lnTo>
                    <a:pt x="20320" y="142240"/>
                  </a:lnTo>
                  <a:cubicBezTo>
                    <a:pt x="20320" y="142240"/>
                    <a:pt x="20320" y="146050"/>
                    <a:pt x="20320" y="151130"/>
                  </a:cubicBezTo>
                  <a:lnTo>
                    <a:pt x="20320" y="165100"/>
                  </a:lnTo>
                  <a:lnTo>
                    <a:pt x="0" y="165100"/>
                  </a:lnTo>
                  <a:lnTo>
                    <a:pt x="0" y="0"/>
                  </a:lnTo>
                  <a:close/>
                  <a:moveTo>
                    <a:pt x="21590" y="107950"/>
                  </a:moveTo>
                  <a:cubicBezTo>
                    <a:pt x="21590" y="137160"/>
                    <a:pt x="40640" y="149860"/>
                    <a:pt x="57150" y="149860"/>
                  </a:cubicBezTo>
                  <a:cubicBezTo>
                    <a:pt x="73660" y="149860"/>
                    <a:pt x="92710" y="132080"/>
                    <a:pt x="92710" y="107950"/>
                  </a:cubicBezTo>
                  <a:cubicBezTo>
                    <a:pt x="92710" y="83820"/>
                    <a:pt x="78740" y="66040"/>
                    <a:pt x="57150" y="66040"/>
                  </a:cubicBezTo>
                  <a:cubicBezTo>
                    <a:pt x="35560" y="66040"/>
                    <a:pt x="21590" y="78740"/>
                    <a:pt x="2159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0D9108E0-BE8A-9552-EBD0-7C6DC9A7EE47}"/>
                </a:ext>
              </a:extLst>
            </p:cNvPr>
            <p:cNvSpPr/>
            <p:nvPr/>
          </p:nvSpPr>
          <p:spPr>
            <a:xfrm>
              <a:off x="3959521" y="2616200"/>
              <a:ext cx="120988" cy="167639"/>
            </a:xfrm>
            <a:custGeom>
              <a:avLst/>
              <a:gdLst>
                <a:gd name="connsiteX0" fmla="*/ 2878 w 120988"/>
                <a:gd name="connsiteY0" fmla="*/ 147320 h 167639"/>
                <a:gd name="connsiteX1" fmla="*/ 15578 w 120988"/>
                <a:gd name="connsiteY1" fmla="*/ 148590 h 167639"/>
                <a:gd name="connsiteX2" fmla="*/ 51138 w 120988"/>
                <a:gd name="connsiteY2" fmla="*/ 113030 h 167639"/>
                <a:gd name="connsiteX3" fmla="*/ 2878 w 120988"/>
                <a:gd name="connsiteY3" fmla="*/ 0 h 167639"/>
                <a:gd name="connsiteX4" fmla="*/ 27008 w 120988"/>
                <a:gd name="connsiteY4" fmla="*/ 0 h 167639"/>
                <a:gd name="connsiteX5" fmla="*/ 43519 w 120988"/>
                <a:gd name="connsiteY5" fmla="*/ 41910 h 167639"/>
                <a:gd name="connsiteX6" fmla="*/ 62569 w 120988"/>
                <a:gd name="connsiteY6" fmla="*/ 91440 h 167639"/>
                <a:gd name="connsiteX7" fmla="*/ 81619 w 120988"/>
                <a:gd name="connsiteY7" fmla="*/ 41910 h 167639"/>
                <a:gd name="connsiteX8" fmla="*/ 96858 w 120988"/>
                <a:gd name="connsiteY8" fmla="*/ 0 h 167639"/>
                <a:gd name="connsiteX9" fmla="*/ 120988 w 120988"/>
                <a:gd name="connsiteY9" fmla="*/ 0 h 167639"/>
                <a:gd name="connsiteX10" fmla="*/ 76538 w 120988"/>
                <a:gd name="connsiteY10" fmla="*/ 109220 h 167639"/>
                <a:gd name="connsiteX11" fmla="*/ 18119 w 120988"/>
                <a:gd name="connsiteY11" fmla="*/ 167640 h 167639"/>
                <a:gd name="connsiteX12" fmla="*/ 2878 w 120988"/>
                <a:gd name="connsiteY12" fmla="*/ 165100 h 167639"/>
                <a:gd name="connsiteX13" fmla="*/ 2878 w 120988"/>
                <a:gd name="connsiteY13" fmla="*/ 14732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988" h="167639">
                  <a:moveTo>
                    <a:pt x="2878" y="147320"/>
                  </a:moveTo>
                  <a:cubicBezTo>
                    <a:pt x="5419" y="147320"/>
                    <a:pt x="9228" y="148590"/>
                    <a:pt x="15578" y="148590"/>
                  </a:cubicBezTo>
                  <a:cubicBezTo>
                    <a:pt x="33358" y="148590"/>
                    <a:pt x="43519" y="133350"/>
                    <a:pt x="51138" y="113030"/>
                  </a:cubicBezTo>
                  <a:lnTo>
                    <a:pt x="2878" y="0"/>
                  </a:lnTo>
                  <a:lnTo>
                    <a:pt x="27008" y="0"/>
                  </a:lnTo>
                  <a:lnTo>
                    <a:pt x="43519" y="41910"/>
                  </a:lnTo>
                  <a:cubicBezTo>
                    <a:pt x="49869" y="58420"/>
                    <a:pt x="56219" y="74930"/>
                    <a:pt x="62569" y="91440"/>
                  </a:cubicBezTo>
                  <a:cubicBezTo>
                    <a:pt x="67648" y="78740"/>
                    <a:pt x="76538" y="55880"/>
                    <a:pt x="81619" y="41910"/>
                  </a:cubicBezTo>
                  <a:lnTo>
                    <a:pt x="96858" y="0"/>
                  </a:lnTo>
                  <a:lnTo>
                    <a:pt x="120988" y="0"/>
                  </a:lnTo>
                  <a:lnTo>
                    <a:pt x="76538" y="109220"/>
                  </a:lnTo>
                  <a:cubicBezTo>
                    <a:pt x="61298" y="147320"/>
                    <a:pt x="48598" y="167640"/>
                    <a:pt x="18119" y="167640"/>
                  </a:cubicBezTo>
                  <a:cubicBezTo>
                    <a:pt x="-12362" y="167640"/>
                    <a:pt x="5419" y="167640"/>
                    <a:pt x="2878" y="165100"/>
                  </a:cubicBezTo>
                  <a:lnTo>
                    <a:pt x="2878" y="1473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178EBB02-69BC-D053-FFD1-ED4A671CDBA7}"/>
                </a:ext>
              </a:extLst>
            </p:cNvPr>
            <p:cNvSpPr/>
            <p:nvPr/>
          </p:nvSpPr>
          <p:spPr>
            <a:xfrm>
              <a:off x="4144009" y="2581910"/>
              <a:ext cx="78740" cy="152400"/>
            </a:xfrm>
            <a:custGeom>
              <a:avLst/>
              <a:gdLst>
                <a:gd name="connsiteX0" fmla="*/ 20320 w 78740"/>
                <a:gd name="connsiteY0" fmla="*/ 34290 h 152400"/>
                <a:gd name="connsiteX1" fmla="*/ 20320 w 78740"/>
                <a:gd name="connsiteY1" fmla="*/ 0 h 152400"/>
                <a:gd name="connsiteX2" fmla="*/ 40640 w 78740"/>
                <a:gd name="connsiteY2" fmla="*/ 0 h 152400"/>
                <a:gd name="connsiteX3" fmla="*/ 40640 w 78740"/>
                <a:gd name="connsiteY3" fmla="*/ 34290 h 152400"/>
                <a:gd name="connsiteX4" fmla="*/ 74930 w 78740"/>
                <a:gd name="connsiteY4" fmla="*/ 34290 h 152400"/>
                <a:gd name="connsiteX5" fmla="*/ 74930 w 78740"/>
                <a:gd name="connsiteY5" fmla="*/ 52070 h 152400"/>
                <a:gd name="connsiteX6" fmla="*/ 40640 w 78740"/>
                <a:gd name="connsiteY6" fmla="*/ 52070 h 152400"/>
                <a:gd name="connsiteX7" fmla="*/ 40640 w 78740"/>
                <a:gd name="connsiteY7" fmla="*/ 111760 h 152400"/>
                <a:gd name="connsiteX8" fmla="*/ 57150 w 78740"/>
                <a:gd name="connsiteY8" fmla="*/ 133350 h 152400"/>
                <a:gd name="connsiteX9" fmla="*/ 78740 w 78740"/>
                <a:gd name="connsiteY9" fmla="*/ 128270 h 152400"/>
                <a:gd name="connsiteX10" fmla="*/ 78740 w 78740"/>
                <a:gd name="connsiteY10" fmla="*/ 147320 h 152400"/>
                <a:gd name="connsiteX11" fmla="*/ 53340 w 78740"/>
                <a:gd name="connsiteY11" fmla="*/ 152400 h 152400"/>
                <a:gd name="connsiteX12" fmla="*/ 19050 w 78740"/>
                <a:gd name="connsiteY12" fmla="*/ 118110 h 152400"/>
                <a:gd name="connsiteX13" fmla="*/ 19050 w 78740"/>
                <a:gd name="connsiteY13" fmla="*/ 52070 h 152400"/>
                <a:gd name="connsiteX14" fmla="*/ 0 w 78740"/>
                <a:gd name="connsiteY14" fmla="*/ 52070 h 152400"/>
                <a:gd name="connsiteX15" fmla="*/ 0 w 78740"/>
                <a:gd name="connsiteY15" fmla="*/ 34290 h 152400"/>
                <a:gd name="connsiteX16" fmla="*/ 19050 w 78740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40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010F586C-CD78-F297-A935-59C5F64B857A}"/>
                </a:ext>
              </a:extLst>
            </p:cNvPr>
            <p:cNvSpPr/>
            <p:nvPr/>
          </p:nvSpPr>
          <p:spPr>
            <a:xfrm>
              <a:off x="4244340" y="2564129"/>
              <a:ext cx="104139" cy="166370"/>
            </a:xfrm>
            <a:custGeom>
              <a:avLst/>
              <a:gdLst>
                <a:gd name="connsiteX0" fmla="*/ 0 w 104139"/>
                <a:gd name="connsiteY0" fmla="*/ 1270 h 166370"/>
                <a:gd name="connsiteX1" fmla="*/ 21590 w 104139"/>
                <a:gd name="connsiteY1" fmla="*/ 1270 h 166370"/>
                <a:gd name="connsiteX2" fmla="*/ 21590 w 104139"/>
                <a:gd name="connsiteY2" fmla="*/ 64770 h 166370"/>
                <a:gd name="connsiteX3" fmla="*/ 21590 w 104139"/>
                <a:gd name="connsiteY3" fmla="*/ 76200 h 166370"/>
                <a:gd name="connsiteX4" fmla="*/ 21590 w 104139"/>
                <a:gd name="connsiteY4" fmla="*/ 76200 h 166370"/>
                <a:gd name="connsiteX5" fmla="*/ 64770 w 104139"/>
                <a:gd name="connsiteY5" fmla="*/ 48260 h 166370"/>
                <a:gd name="connsiteX6" fmla="*/ 104140 w 104139"/>
                <a:gd name="connsiteY6" fmla="*/ 93980 h 166370"/>
                <a:gd name="connsiteX7" fmla="*/ 104140 w 104139"/>
                <a:gd name="connsiteY7" fmla="*/ 166370 h 166370"/>
                <a:gd name="connsiteX8" fmla="*/ 82550 w 104139"/>
                <a:gd name="connsiteY8" fmla="*/ 166370 h 166370"/>
                <a:gd name="connsiteX9" fmla="*/ 82550 w 104139"/>
                <a:gd name="connsiteY9" fmla="*/ 99060 h 166370"/>
                <a:gd name="connsiteX10" fmla="*/ 60960 w 104139"/>
                <a:gd name="connsiteY10" fmla="*/ 68580 h 166370"/>
                <a:gd name="connsiteX11" fmla="*/ 22860 w 104139"/>
                <a:gd name="connsiteY11" fmla="*/ 109220 h 166370"/>
                <a:gd name="connsiteX12" fmla="*/ 22860 w 104139"/>
                <a:gd name="connsiteY12" fmla="*/ 165100 h 166370"/>
                <a:gd name="connsiteX13" fmla="*/ 1270 w 104139"/>
                <a:gd name="connsiteY13" fmla="*/ 165100 h 166370"/>
                <a:gd name="connsiteX14" fmla="*/ 1270 w 104139"/>
                <a:gd name="connsiteY14" fmla="*/ 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39" h="166370">
                  <a:moveTo>
                    <a:pt x="0" y="1270"/>
                  </a:moveTo>
                  <a:lnTo>
                    <a:pt x="21590" y="1270"/>
                  </a:lnTo>
                  <a:lnTo>
                    <a:pt x="21590" y="64770"/>
                  </a:lnTo>
                  <a:cubicBezTo>
                    <a:pt x="21590" y="69850"/>
                    <a:pt x="21590" y="74930"/>
                    <a:pt x="21590" y="76200"/>
                  </a:cubicBezTo>
                  <a:lnTo>
                    <a:pt x="21590" y="76200"/>
                  </a:lnTo>
                  <a:cubicBezTo>
                    <a:pt x="26670" y="66040"/>
                    <a:pt x="40640" y="48260"/>
                    <a:pt x="64770" y="48260"/>
                  </a:cubicBezTo>
                  <a:cubicBezTo>
                    <a:pt x="88900" y="48260"/>
                    <a:pt x="104140" y="64770"/>
                    <a:pt x="104140" y="93980"/>
                  </a:cubicBezTo>
                  <a:lnTo>
                    <a:pt x="104140" y="166370"/>
                  </a:lnTo>
                  <a:lnTo>
                    <a:pt x="82550" y="166370"/>
                  </a:lnTo>
                  <a:lnTo>
                    <a:pt x="82550" y="99060"/>
                  </a:lnTo>
                  <a:cubicBezTo>
                    <a:pt x="82550" y="83820"/>
                    <a:pt x="80010" y="68580"/>
                    <a:pt x="60960" y="68580"/>
                  </a:cubicBezTo>
                  <a:cubicBezTo>
                    <a:pt x="41910" y="68580"/>
                    <a:pt x="22860" y="86360"/>
                    <a:pt x="22860" y="109220"/>
                  </a:cubicBezTo>
                  <a:lnTo>
                    <a:pt x="22860" y="165100"/>
                  </a:lnTo>
                  <a:lnTo>
                    <a:pt x="1270" y="16510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3FF9EC89-8B28-51BC-DC62-D781233B2428}"/>
                </a:ext>
              </a:extLst>
            </p:cNvPr>
            <p:cNvSpPr/>
            <p:nvPr/>
          </p:nvSpPr>
          <p:spPr>
            <a:xfrm>
              <a:off x="4372609" y="261492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5880 w 107950"/>
                <a:gd name="connsiteY10" fmla="*/ 16510 h 119380"/>
                <a:gd name="connsiteX11" fmla="*/ 22860 w 107950"/>
                <a:gd name="connsiteY11" fmla="*/ 48260 h 119380"/>
                <a:gd name="connsiteX12" fmla="*/ 87630 w 107950"/>
                <a:gd name="connsiteY12" fmla="*/ 48260 h 119380"/>
                <a:gd name="connsiteX13" fmla="*/ 5715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3483127B-66E3-FD1A-C481-F25B63EC5677}"/>
                </a:ext>
              </a:extLst>
            </p:cNvPr>
            <p:cNvSpPr/>
            <p:nvPr/>
          </p:nvSpPr>
          <p:spPr>
            <a:xfrm>
              <a:off x="4573270" y="2562860"/>
              <a:ext cx="149859" cy="167639"/>
            </a:xfrm>
            <a:custGeom>
              <a:avLst/>
              <a:gdLst>
                <a:gd name="connsiteX0" fmla="*/ 25400 w 149859"/>
                <a:gd name="connsiteY0" fmla="*/ 62230 h 167639"/>
                <a:gd name="connsiteX1" fmla="*/ 21590 w 149859"/>
                <a:gd name="connsiteY1" fmla="*/ 57150 h 167639"/>
                <a:gd name="connsiteX2" fmla="*/ 21590 w 149859"/>
                <a:gd name="connsiteY2" fmla="*/ 167640 h 167639"/>
                <a:gd name="connsiteX3" fmla="*/ 0 w 149859"/>
                <a:gd name="connsiteY3" fmla="*/ 167640 h 167639"/>
                <a:gd name="connsiteX4" fmla="*/ 0 w 149859"/>
                <a:gd name="connsiteY4" fmla="*/ 0 h 167639"/>
                <a:gd name="connsiteX5" fmla="*/ 0 w 149859"/>
                <a:gd name="connsiteY5" fmla="*/ 0 h 167639"/>
                <a:gd name="connsiteX6" fmla="*/ 74930 w 149859"/>
                <a:gd name="connsiteY6" fmla="*/ 91440 h 167639"/>
                <a:gd name="connsiteX7" fmla="*/ 149860 w 149859"/>
                <a:gd name="connsiteY7" fmla="*/ 0 h 167639"/>
                <a:gd name="connsiteX8" fmla="*/ 149860 w 149859"/>
                <a:gd name="connsiteY8" fmla="*/ 0 h 167639"/>
                <a:gd name="connsiteX9" fmla="*/ 149860 w 149859"/>
                <a:gd name="connsiteY9" fmla="*/ 167640 h 167639"/>
                <a:gd name="connsiteX10" fmla="*/ 128270 w 149859"/>
                <a:gd name="connsiteY10" fmla="*/ 167640 h 167639"/>
                <a:gd name="connsiteX11" fmla="*/ 128270 w 149859"/>
                <a:gd name="connsiteY11" fmla="*/ 57150 h 167639"/>
                <a:gd name="connsiteX12" fmla="*/ 124460 w 149859"/>
                <a:gd name="connsiteY12" fmla="*/ 62230 h 167639"/>
                <a:gd name="connsiteX13" fmla="*/ 74930 w 149859"/>
                <a:gd name="connsiteY13" fmla="*/ 121920 h 167639"/>
                <a:gd name="connsiteX14" fmla="*/ 25400 w 149859"/>
                <a:gd name="connsiteY14" fmla="*/ 6223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9859" h="167639">
                  <a:moveTo>
                    <a:pt x="25400" y="62230"/>
                  </a:moveTo>
                  <a:lnTo>
                    <a:pt x="21590" y="57150"/>
                  </a:lnTo>
                  <a:lnTo>
                    <a:pt x="21590" y="167640"/>
                  </a:lnTo>
                  <a:lnTo>
                    <a:pt x="0" y="167640"/>
                  </a:lnTo>
                  <a:lnTo>
                    <a:pt x="0" y="0"/>
                  </a:lnTo>
                  <a:lnTo>
                    <a:pt x="0" y="0"/>
                  </a:lnTo>
                  <a:lnTo>
                    <a:pt x="74930" y="91440"/>
                  </a:lnTo>
                  <a:lnTo>
                    <a:pt x="149860" y="0"/>
                  </a:lnTo>
                  <a:lnTo>
                    <a:pt x="149860" y="0"/>
                  </a:lnTo>
                  <a:lnTo>
                    <a:pt x="149860" y="167640"/>
                  </a:lnTo>
                  <a:lnTo>
                    <a:pt x="128270" y="167640"/>
                  </a:lnTo>
                  <a:lnTo>
                    <a:pt x="128270" y="57150"/>
                  </a:lnTo>
                  <a:lnTo>
                    <a:pt x="124460" y="62230"/>
                  </a:lnTo>
                  <a:lnTo>
                    <a:pt x="74930" y="121920"/>
                  </a:lnTo>
                  <a:lnTo>
                    <a:pt x="25400" y="622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BD32CEE6-AACE-ED14-8E7C-E52567F85377}"/>
                </a:ext>
              </a:extLst>
            </p:cNvPr>
            <p:cNvSpPr/>
            <p:nvPr/>
          </p:nvSpPr>
          <p:spPr>
            <a:xfrm>
              <a:off x="4761229" y="257047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381040A9-7187-C7C7-CB15-677299E04E43}"/>
                </a:ext>
              </a:extLst>
            </p:cNvPr>
            <p:cNvSpPr/>
            <p:nvPr/>
          </p:nvSpPr>
          <p:spPr>
            <a:xfrm>
              <a:off x="4823459" y="2613660"/>
              <a:ext cx="102870" cy="118110"/>
            </a:xfrm>
            <a:custGeom>
              <a:avLst/>
              <a:gdLst>
                <a:gd name="connsiteX0" fmla="*/ 20320 w 102870"/>
                <a:gd name="connsiteY0" fmla="*/ 2540 h 118110"/>
                <a:gd name="connsiteX1" fmla="*/ 20320 w 102870"/>
                <a:gd name="connsiteY1" fmla="*/ 19050 h 118110"/>
                <a:gd name="connsiteX2" fmla="*/ 20320 w 102870"/>
                <a:gd name="connsiteY2" fmla="*/ 27940 h 118110"/>
                <a:gd name="connsiteX3" fmla="*/ 20320 w 102870"/>
                <a:gd name="connsiteY3" fmla="*/ 27940 h 118110"/>
                <a:gd name="connsiteX4" fmla="*/ 63500 w 102870"/>
                <a:gd name="connsiteY4" fmla="*/ 0 h 118110"/>
                <a:gd name="connsiteX5" fmla="*/ 102870 w 102870"/>
                <a:gd name="connsiteY5" fmla="*/ 45720 h 118110"/>
                <a:gd name="connsiteX6" fmla="*/ 102870 w 102870"/>
                <a:gd name="connsiteY6" fmla="*/ 118110 h 118110"/>
                <a:gd name="connsiteX7" fmla="*/ 81280 w 102870"/>
                <a:gd name="connsiteY7" fmla="*/ 118110 h 118110"/>
                <a:gd name="connsiteX8" fmla="*/ 81280 w 102870"/>
                <a:gd name="connsiteY8" fmla="*/ 50800 h 118110"/>
                <a:gd name="connsiteX9" fmla="*/ 59690 w 102870"/>
                <a:gd name="connsiteY9" fmla="*/ 20320 h 118110"/>
                <a:gd name="connsiteX10" fmla="*/ 21590 w 102870"/>
                <a:gd name="connsiteY10" fmla="*/ 60960 h 118110"/>
                <a:gd name="connsiteX11" fmla="*/ 21590 w 102870"/>
                <a:gd name="connsiteY11" fmla="*/ 116840 h 118110"/>
                <a:gd name="connsiteX12" fmla="*/ 0 w 102870"/>
                <a:gd name="connsiteY12" fmla="*/ 116840 h 118110"/>
                <a:gd name="connsiteX13" fmla="*/ 0 w 102870"/>
                <a:gd name="connsiteY13" fmla="*/ 2540 h 118110"/>
                <a:gd name="connsiteX14" fmla="*/ 20320 w 102870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2A0F2FF5-8493-798C-8C0C-6B99546D5B8E}"/>
                </a:ext>
              </a:extLst>
            </p:cNvPr>
            <p:cNvSpPr/>
            <p:nvPr/>
          </p:nvSpPr>
          <p:spPr>
            <a:xfrm>
              <a:off x="4961890" y="2613660"/>
              <a:ext cx="102869" cy="118110"/>
            </a:xfrm>
            <a:custGeom>
              <a:avLst/>
              <a:gdLst>
                <a:gd name="connsiteX0" fmla="*/ 20320 w 102869"/>
                <a:gd name="connsiteY0" fmla="*/ 2540 h 118110"/>
                <a:gd name="connsiteX1" fmla="*/ 20320 w 102869"/>
                <a:gd name="connsiteY1" fmla="*/ 19050 h 118110"/>
                <a:gd name="connsiteX2" fmla="*/ 20320 w 102869"/>
                <a:gd name="connsiteY2" fmla="*/ 27940 h 118110"/>
                <a:gd name="connsiteX3" fmla="*/ 20320 w 102869"/>
                <a:gd name="connsiteY3" fmla="*/ 27940 h 118110"/>
                <a:gd name="connsiteX4" fmla="*/ 63500 w 102869"/>
                <a:gd name="connsiteY4" fmla="*/ 0 h 118110"/>
                <a:gd name="connsiteX5" fmla="*/ 102870 w 102869"/>
                <a:gd name="connsiteY5" fmla="*/ 45720 h 118110"/>
                <a:gd name="connsiteX6" fmla="*/ 102870 w 102869"/>
                <a:gd name="connsiteY6" fmla="*/ 118110 h 118110"/>
                <a:gd name="connsiteX7" fmla="*/ 81280 w 102869"/>
                <a:gd name="connsiteY7" fmla="*/ 118110 h 118110"/>
                <a:gd name="connsiteX8" fmla="*/ 81280 w 102869"/>
                <a:gd name="connsiteY8" fmla="*/ 50800 h 118110"/>
                <a:gd name="connsiteX9" fmla="*/ 59690 w 102869"/>
                <a:gd name="connsiteY9" fmla="*/ 20320 h 118110"/>
                <a:gd name="connsiteX10" fmla="*/ 21590 w 102869"/>
                <a:gd name="connsiteY10" fmla="*/ 60960 h 118110"/>
                <a:gd name="connsiteX11" fmla="*/ 21590 w 102869"/>
                <a:gd name="connsiteY11" fmla="*/ 116840 h 118110"/>
                <a:gd name="connsiteX12" fmla="*/ 0 w 102869"/>
                <a:gd name="connsiteY12" fmla="*/ 116840 h 118110"/>
                <a:gd name="connsiteX13" fmla="*/ 0 w 102869"/>
                <a:gd name="connsiteY13" fmla="*/ 2540 h 118110"/>
                <a:gd name="connsiteX14" fmla="*/ 20320 w 102869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66178A4B-5F42-9361-BA7D-CE8059A43253}"/>
                </a:ext>
              </a:extLst>
            </p:cNvPr>
            <p:cNvSpPr/>
            <p:nvPr/>
          </p:nvSpPr>
          <p:spPr>
            <a:xfrm>
              <a:off x="5090159" y="261492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5880 w 107950"/>
                <a:gd name="connsiteY10" fmla="*/ 16510 h 119380"/>
                <a:gd name="connsiteX11" fmla="*/ 22860 w 107950"/>
                <a:gd name="connsiteY11" fmla="*/ 48260 h 119380"/>
                <a:gd name="connsiteX12" fmla="*/ 87630 w 107950"/>
                <a:gd name="connsiteY12" fmla="*/ 48260 h 119380"/>
                <a:gd name="connsiteX13" fmla="*/ 5715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375F8062-E18C-24A8-0370-70A6DDEA6A4B}"/>
                </a:ext>
              </a:extLst>
            </p:cNvPr>
            <p:cNvSpPr/>
            <p:nvPr/>
          </p:nvSpPr>
          <p:spPr>
            <a:xfrm>
              <a:off x="5218429" y="2613660"/>
              <a:ext cx="78740" cy="119379"/>
            </a:xfrm>
            <a:custGeom>
              <a:avLst/>
              <a:gdLst>
                <a:gd name="connsiteX0" fmla="*/ 34290 w 78740"/>
                <a:gd name="connsiteY0" fmla="*/ 67310 h 119379"/>
                <a:gd name="connsiteX1" fmla="*/ 0 w 78740"/>
                <a:gd name="connsiteY1" fmla="*/ 31750 h 119379"/>
                <a:gd name="connsiteX2" fmla="*/ 40640 w 78740"/>
                <a:gd name="connsiteY2" fmla="*/ 0 h 119379"/>
                <a:gd name="connsiteX3" fmla="*/ 72390 w 78740"/>
                <a:gd name="connsiteY3" fmla="*/ 6350 h 119379"/>
                <a:gd name="connsiteX4" fmla="*/ 72390 w 78740"/>
                <a:gd name="connsiteY4" fmla="*/ 25400 h 119379"/>
                <a:gd name="connsiteX5" fmla="*/ 41910 w 78740"/>
                <a:gd name="connsiteY5" fmla="*/ 17780 h 119379"/>
                <a:gd name="connsiteX6" fmla="*/ 19050 w 78740"/>
                <a:gd name="connsiteY6" fmla="*/ 33020 h 119379"/>
                <a:gd name="connsiteX7" fmla="*/ 43180 w 78740"/>
                <a:gd name="connsiteY7" fmla="*/ 52070 h 119379"/>
                <a:gd name="connsiteX8" fmla="*/ 78740 w 78740"/>
                <a:gd name="connsiteY8" fmla="*/ 87630 h 119379"/>
                <a:gd name="connsiteX9" fmla="*/ 36830 w 78740"/>
                <a:gd name="connsiteY9" fmla="*/ 119380 h 119379"/>
                <a:gd name="connsiteX10" fmla="*/ 0 w 78740"/>
                <a:gd name="connsiteY10" fmla="*/ 111760 h 119379"/>
                <a:gd name="connsiteX11" fmla="*/ 0 w 78740"/>
                <a:gd name="connsiteY11" fmla="*/ 92710 h 119379"/>
                <a:gd name="connsiteX12" fmla="*/ 36830 w 78740"/>
                <a:gd name="connsiteY12" fmla="*/ 101600 h 119379"/>
                <a:gd name="connsiteX13" fmla="*/ 59690 w 78740"/>
                <a:gd name="connsiteY13" fmla="*/ 86360 h 119379"/>
                <a:gd name="connsiteX14" fmla="*/ 34290 w 78740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55D159F5-F5AE-8225-7500-C20C9929D119}"/>
                </a:ext>
              </a:extLst>
            </p:cNvPr>
            <p:cNvSpPr/>
            <p:nvPr/>
          </p:nvSpPr>
          <p:spPr>
            <a:xfrm>
              <a:off x="5316220" y="2613660"/>
              <a:ext cx="116839" cy="119379"/>
            </a:xfrm>
            <a:custGeom>
              <a:avLst/>
              <a:gdLst>
                <a:gd name="connsiteX0" fmla="*/ 116840 w 116839"/>
                <a:gd name="connsiteY0" fmla="*/ 59690 h 119379"/>
                <a:gd name="connsiteX1" fmla="*/ 58420 w 116839"/>
                <a:gd name="connsiteY1" fmla="*/ 119380 h 119379"/>
                <a:gd name="connsiteX2" fmla="*/ 0 w 116839"/>
                <a:gd name="connsiteY2" fmla="*/ 59690 h 119379"/>
                <a:gd name="connsiteX3" fmla="*/ 58420 w 116839"/>
                <a:gd name="connsiteY3" fmla="*/ 0 h 119379"/>
                <a:gd name="connsiteX4" fmla="*/ 116840 w 116839"/>
                <a:gd name="connsiteY4" fmla="*/ 59690 h 119379"/>
                <a:gd name="connsiteX5" fmla="*/ 96520 w 116839"/>
                <a:gd name="connsiteY5" fmla="*/ 59690 h 119379"/>
                <a:gd name="connsiteX6" fmla="*/ 58420 w 116839"/>
                <a:gd name="connsiteY6" fmla="*/ 17780 h 119379"/>
                <a:gd name="connsiteX7" fmla="*/ 20320 w 116839"/>
                <a:gd name="connsiteY7" fmla="*/ 59690 h 119379"/>
                <a:gd name="connsiteX8" fmla="*/ 58420 w 116839"/>
                <a:gd name="connsiteY8" fmla="*/ 101600 h 119379"/>
                <a:gd name="connsiteX9" fmla="*/ 96520 w 116839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39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4290"/>
                    <a:pt x="20320" y="59690"/>
                  </a:cubicBezTo>
                  <a:cubicBezTo>
                    <a:pt x="20320" y="8509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A7127E29-1F61-A75A-F6FC-4EE4FF645A33}"/>
                </a:ext>
              </a:extLst>
            </p:cNvPr>
            <p:cNvSpPr/>
            <p:nvPr/>
          </p:nvSpPr>
          <p:spPr>
            <a:xfrm>
              <a:off x="5445759" y="2581910"/>
              <a:ext cx="78740" cy="152400"/>
            </a:xfrm>
            <a:custGeom>
              <a:avLst/>
              <a:gdLst>
                <a:gd name="connsiteX0" fmla="*/ 20320 w 78740"/>
                <a:gd name="connsiteY0" fmla="*/ 34290 h 152400"/>
                <a:gd name="connsiteX1" fmla="*/ 20320 w 78740"/>
                <a:gd name="connsiteY1" fmla="*/ 0 h 152400"/>
                <a:gd name="connsiteX2" fmla="*/ 40640 w 78740"/>
                <a:gd name="connsiteY2" fmla="*/ 0 h 152400"/>
                <a:gd name="connsiteX3" fmla="*/ 40640 w 78740"/>
                <a:gd name="connsiteY3" fmla="*/ 34290 h 152400"/>
                <a:gd name="connsiteX4" fmla="*/ 74930 w 78740"/>
                <a:gd name="connsiteY4" fmla="*/ 34290 h 152400"/>
                <a:gd name="connsiteX5" fmla="*/ 74930 w 78740"/>
                <a:gd name="connsiteY5" fmla="*/ 52070 h 152400"/>
                <a:gd name="connsiteX6" fmla="*/ 40640 w 78740"/>
                <a:gd name="connsiteY6" fmla="*/ 52070 h 152400"/>
                <a:gd name="connsiteX7" fmla="*/ 40640 w 78740"/>
                <a:gd name="connsiteY7" fmla="*/ 111760 h 152400"/>
                <a:gd name="connsiteX8" fmla="*/ 57150 w 78740"/>
                <a:gd name="connsiteY8" fmla="*/ 133350 h 152400"/>
                <a:gd name="connsiteX9" fmla="*/ 78740 w 78740"/>
                <a:gd name="connsiteY9" fmla="*/ 128270 h 152400"/>
                <a:gd name="connsiteX10" fmla="*/ 78740 w 78740"/>
                <a:gd name="connsiteY10" fmla="*/ 147320 h 152400"/>
                <a:gd name="connsiteX11" fmla="*/ 53340 w 78740"/>
                <a:gd name="connsiteY11" fmla="*/ 152400 h 152400"/>
                <a:gd name="connsiteX12" fmla="*/ 19050 w 78740"/>
                <a:gd name="connsiteY12" fmla="*/ 118110 h 152400"/>
                <a:gd name="connsiteX13" fmla="*/ 19050 w 78740"/>
                <a:gd name="connsiteY13" fmla="*/ 52070 h 152400"/>
                <a:gd name="connsiteX14" fmla="*/ 0 w 78740"/>
                <a:gd name="connsiteY14" fmla="*/ 52070 h 152400"/>
                <a:gd name="connsiteX15" fmla="*/ 0 w 78740"/>
                <a:gd name="connsiteY15" fmla="*/ 34290 h 152400"/>
                <a:gd name="connsiteX16" fmla="*/ 19050 w 78740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40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7B4DD5A0-7B39-D7D2-C78A-BBD75B4D2AD7}"/>
                </a:ext>
              </a:extLst>
            </p:cNvPr>
            <p:cNvSpPr/>
            <p:nvPr/>
          </p:nvSpPr>
          <p:spPr>
            <a:xfrm>
              <a:off x="5541009" y="2612389"/>
              <a:ext cx="93980" cy="119380"/>
            </a:xfrm>
            <a:custGeom>
              <a:avLst/>
              <a:gdLst>
                <a:gd name="connsiteX0" fmla="*/ 5080 w 93980"/>
                <a:gd name="connsiteY0" fmla="*/ 8890 h 119380"/>
                <a:gd name="connsiteX1" fmla="*/ 45720 w 93980"/>
                <a:gd name="connsiteY1" fmla="*/ 0 h 119380"/>
                <a:gd name="connsiteX2" fmla="*/ 93980 w 93980"/>
                <a:gd name="connsiteY2" fmla="*/ 44450 h 119380"/>
                <a:gd name="connsiteX3" fmla="*/ 93980 w 93980"/>
                <a:gd name="connsiteY3" fmla="*/ 116840 h 119380"/>
                <a:gd name="connsiteX4" fmla="*/ 74930 w 93980"/>
                <a:gd name="connsiteY4" fmla="*/ 116840 h 119380"/>
                <a:gd name="connsiteX5" fmla="*/ 74930 w 93980"/>
                <a:gd name="connsiteY5" fmla="*/ 102870 h 119380"/>
                <a:gd name="connsiteX6" fmla="*/ 74930 w 93980"/>
                <a:gd name="connsiteY6" fmla="*/ 93980 h 119380"/>
                <a:gd name="connsiteX7" fmla="*/ 74930 w 93980"/>
                <a:gd name="connsiteY7" fmla="*/ 93980 h 119380"/>
                <a:gd name="connsiteX8" fmla="*/ 35560 w 93980"/>
                <a:gd name="connsiteY8" fmla="*/ 119380 h 119380"/>
                <a:gd name="connsiteX9" fmla="*/ 0 w 93980"/>
                <a:gd name="connsiteY9" fmla="*/ 86360 h 119380"/>
                <a:gd name="connsiteX10" fmla="*/ 74930 w 93980"/>
                <a:gd name="connsiteY10" fmla="*/ 50800 h 119380"/>
                <a:gd name="connsiteX11" fmla="*/ 74930 w 93980"/>
                <a:gd name="connsiteY11" fmla="*/ 44450 h 119380"/>
                <a:gd name="connsiteX12" fmla="*/ 44450 w 93980"/>
                <a:gd name="connsiteY12" fmla="*/ 17780 h 119380"/>
                <a:gd name="connsiteX13" fmla="*/ 7620 w 93980"/>
                <a:gd name="connsiteY13" fmla="*/ 27940 h 119380"/>
                <a:gd name="connsiteX14" fmla="*/ 7620 w 93980"/>
                <a:gd name="connsiteY14" fmla="*/ 8890 h 119380"/>
                <a:gd name="connsiteX15" fmla="*/ 71120 w 93980"/>
                <a:gd name="connsiteY15" fmla="*/ 67310 h 119380"/>
                <a:gd name="connsiteX16" fmla="*/ 17780 w 93980"/>
                <a:gd name="connsiteY16" fmla="*/ 86360 h 119380"/>
                <a:gd name="connsiteX17" fmla="*/ 36830 w 93980"/>
                <a:gd name="connsiteY17" fmla="*/ 104140 h 119380"/>
                <a:gd name="connsiteX18" fmla="*/ 71120 w 93980"/>
                <a:gd name="connsiteY18" fmla="*/ 673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80" h="119380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1120" y="67310"/>
                  </a:moveTo>
                  <a:cubicBezTo>
                    <a:pt x="34290" y="60960"/>
                    <a:pt x="17780" y="71120"/>
                    <a:pt x="17780" y="86360"/>
                  </a:cubicBezTo>
                  <a:cubicBezTo>
                    <a:pt x="17780" y="101600"/>
                    <a:pt x="25400" y="104140"/>
                    <a:pt x="36830" y="104140"/>
                  </a:cubicBezTo>
                  <a:cubicBezTo>
                    <a:pt x="55880" y="104140"/>
                    <a:pt x="71120" y="85090"/>
                    <a:pt x="7112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ECCCE6D5-FE32-DC7F-EE05-72FB8C3540F4}"/>
                </a:ext>
              </a:extLst>
            </p:cNvPr>
            <p:cNvSpPr/>
            <p:nvPr/>
          </p:nvSpPr>
          <p:spPr>
            <a:xfrm>
              <a:off x="5731509" y="2565400"/>
              <a:ext cx="135890" cy="165100"/>
            </a:xfrm>
            <a:custGeom>
              <a:avLst/>
              <a:gdLst>
                <a:gd name="connsiteX0" fmla="*/ 1270 w 135890"/>
                <a:gd name="connsiteY0" fmla="*/ 165100 h 165100"/>
                <a:gd name="connsiteX1" fmla="*/ 1270 w 135890"/>
                <a:gd name="connsiteY1" fmla="*/ 0 h 165100"/>
                <a:gd name="connsiteX2" fmla="*/ 48260 w 135890"/>
                <a:gd name="connsiteY2" fmla="*/ 0 h 165100"/>
                <a:gd name="connsiteX3" fmla="*/ 135890 w 135890"/>
                <a:gd name="connsiteY3" fmla="*/ 82550 h 165100"/>
                <a:gd name="connsiteX4" fmla="*/ 48260 w 135890"/>
                <a:gd name="connsiteY4" fmla="*/ 165100 h 165100"/>
                <a:gd name="connsiteX5" fmla="*/ 0 w 135890"/>
                <a:gd name="connsiteY5" fmla="*/ 165100 h 165100"/>
                <a:gd name="connsiteX6" fmla="*/ 22860 w 135890"/>
                <a:gd name="connsiteY6" fmla="*/ 19050 h 165100"/>
                <a:gd name="connsiteX7" fmla="*/ 22860 w 135890"/>
                <a:gd name="connsiteY7" fmla="*/ 146050 h 165100"/>
                <a:gd name="connsiteX8" fmla="*/ 49530 w 135890"/>
                <a:gd name="connsiteY8" fmla="*/ 146050 h 165100"/>
                <a:gd name="connsiteX9" fmla="*/ 114300 w 135890"/>
                <a:gd name="connsiteY9" fmla="*/ 82550 h 165100"/>
                <a:gd name="connsiteX10" fmla="*/ 48260 w 135890"/>
                <a:gd name="connsiteY10" fmla="*/ 19050 h 165100"/>
                <a:gd name="connsiteX11" fmla="*/ 22860 w 135890"/>
                <a:gd name="connsiteY11" fmla="*/ 1905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890" h="165100">
                  <a:moveTo>
                    <a:pt x="1270" y="165100"/>
                  </a:moveTo>
                  <a:lnTo>
                    <a:pt x="1270" y="0"/>
                  </a:lnTo>
                  <a:lnTo>
                    <a:pt x="48260" y="0"/>
                  </a:lnTo>
                  <a:cubicBezTo>
                    <a:pt x="101600" y="0"/>
                    <a:pt x="135890" y="33020"/>
                    <a:pt x="135890" y="82550"/>
                  </a:cubicBezTo>
                  <a:cubicBezTo>
                    <a:pt x="135890" y="132080"/>
                    <a:pt x="101600" y="165100"/>
                    <a:pt x="48260" y="165100"/>
                  </a:cubicBezTo>
                  <a:lnTo>
                    <a:pt x="0" y="165100"/>
                  </a:lnTo>
                  <a:close/>
                  <a:moveTo>
                    <a:pt x="22860" y="19050"/>
                  </a:moveTo>
                  <a:lnTo>
                    <a:pt x="22860" y="146050"/>
                  </a:lnTo>
                  <a:lnTo>
                    <a:pt x="49530" y="146050"/>
                  </a:lnTo>
                  <a:cubicBezTo>
                    <a:pt x="88900" y="146050"/>
                    <a:pt x="114300" y="120650"/>
                    <a:pt x="114300" y="82550"/>
                  </a:cubicBezTo>
                  <a:cubicBezTo>
                    <a:pt x="114300" y="44450"/>
                    <a:pt x="87630" y="19050"/>
                    <a:pt x="48260" y="19050"/>
                  </a:cubicBezTo>
                  <a:lnTo>
                    <a:pt x="22860" y="190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DF24FC1C-82BB-3671-1D29-8E0A259AFAA8}"/>
                </a:ext>
              </a:extLst>
            </p:cNvPr>
            <p:cNvSpPr/>
            <p:nvPr/>
          </p:nvSpPr>
          <p:spPr>
            <a:xfrm>
              <a:off x="5886450" y="261492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7150 w 107950"/>
                <a:gd name="connsiteY10" fmla="*/ 16510 h 119380"/>
                <a:gd name="connsiteX11" fmla="*/ 24130 w 107950"/>
                <a:gd name="connsiteY11" fmla="*/ 48260 h 119380"/>
                <a:gd name="connsiteX12" fmla="*/ 88900 w 107950"/>
                <a:gd name="connsiteY12" fmla="*/ 48260 h 119380"/>
                <a:gd name="connsiteX13" fmla="*/ 5842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7150" y="16510"/>
                  </a:moveTo>
                  <a:cubicBezTo>
                    <a:pt x="38100" y="16510"/>
                    <a:pt x="25400" y="31750"/>
                    <a:pt x="24130" y="48260"/>
                  </a:cubicBezTo>
                  <a:lnTo>
                    <a:pt x="88900" y="48260"/>
                  </a:lnTo>
                  <a:cubicBezTo>
                    <a:pt x="88900" y="31750"/>
                    <a:pt x="78740" y="16510"/>
                    <a:pt x="5842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5D381F63-CA10-DBA6-D659-572F5F4AF968}"/>
                </a:ext>
              </a:extLst>
            </p:cNvPr>
            <p:cNvSpPr/>
            <p:nvPr/>
          </p:nvSpPr>
          <p:spPr>
            <a:xfrm>
              <a:off x="6023609" y="2613660"/>
              <a:ext cx="113030" cy="166369"/>
            </a:xfrm>
            <a:custGeom>
              <a:avLst/>
              <a:gdLst>
                <a:gd name="connsiteX0" fmla="*/ 0 w 113030"/>
                <a:gd name="connsiteY0" fmla="*/ 2540 h 166369"/>
                <a:gd name="connsiteX1" fmla="*/ 19050 w 113030"/>
                <a:gd name="connsiteY1" fmla="*/ 2540 h 166369"/>
                <a:gd name="connsiteX2" fmla="*/ 19050 w 113030"/>
                <a:gd name="connsiteY2" fmla="*/ 13970 h 166369"/>
                <a:gd name="connsiteX3" fmla="*/ 19050 w 113030"/>
                <a:gd name="connsiteY3" fmla="*/ 22860 h 166369"/>
                <a:gd name="connsiteX4" fmla="*/ 19050 w 113030"/>
                <a:gd name="connsiteY4" fmla="*/ 22860 h 166369"/>
                <a:gd name="connsiteX5" fmla="*/ 59690 w 113030"/>
                <a:gd name="connsiteY5" fmla="*/ 0 h 166369"/>
                <a:gd name="connsiteX6" fmla="*/ 113030 w 113030"/>
                <a:gd name="connsiteY6" fmla="*/ 59690 h 166369"/>
                <a:gd name="connsiteX7" fmla="*/ 60960 w 113030"/>
                <a:gd name="connsiteY7" fmla="*/ 119380 h 166369"/>
                <a:gd name="connsiteX8" fmla="*/ 21590 w 113030"/>
                <a:gd name="connsiteY8" fmla="*/ 96520 h 166369"/>
                <a:gd name="connsiteX9" fmla="*/ 21590 w 113030"/>
                <a:gd name="connsiteY9" fmla="*/ 96520 h 166369"/>
                <a:gd name="connsiteX10" fmla="*/ 21590 w 113030"/>
                <a:gd name="connsiteY10" fmla="*/ 105410 h 166369"/>
                <a:gd name="connsiteX11" fmla="*/ 21590 w 113030"/>
                <a:gd name="connsiteY11" fmla="*/ 166370 h 166369"/>
                <a:gd name="connsiteX12" fmla="*/ 0 w 113030"/>
                <a:gd name="connsiteY12" fmla="*/ 166370 h 166369"/>
                <a:gd name="connsiteX13" fmla="*/ 0 w 113030"/>
                <a:gd name="connsiteY13" fmla="*/ 1270 h 166369"/>
                <a:gd name="connsiteX14" fmla="*/ 92710 w 113030"/>
                <a:gd name="connsiteY14" fmla="*/ 59690 h 166369"/>
                <a:gd name="connsiteX15" fmla="*/ 57150 w 113030"/>
                <a:gd name="connsiteY15" fmla="*/ 17780 h 166369"/>
                <a:gd name="connsiteX16" fmla="*/ 21590 w 113030"/>
                <a:gd name="connsiteY16" fmla="*/ 59690 h 166369"/>
                <a:gd name="connsiteX17" fmla="*/ 57150 w 113030"/>
                <a:gd name="connsiteY17" fmla="*/ 101600 h 166369"/>
                <a:gd name="connsiteX18" fmla="*/ 92710 w 113030"/>
                <a:gd name="connsiteY18" fmla="*/ 5969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30" h="166369">
                  <a:moveTo>
                    <a:pt x="0" y="2540"/>
                  </a:moveTo>
                  <a:lnTo>
                    <a:pt x="19050" y="2540"/>
                  </a:lnTo>
                  <a:lnTo>
                    <a:pt x="19050" y="13970"/>
                  </a:lnTo>
                  <a:cubicBezTo>
                    <a:pt x="19050" y="19050"/>
                    <a:pt x="19050" y="22860"/>
                    <a:pt x="19050" y="22860"/>
                  </a:cubicBezTo>
                  <a:lnTo>
                    <a:pt x="19050" y="22860"/>
                  </a:lnTo>
                  <a:cubicBezTo>
                    <a:pt x="25400" y="11430"/>
                    <a:pt x="40640" y="0"/>
                    <a:pt x="59690" y="0"/>
                  </a:cubicBezTo>
                  <a:cubicBezTo>
                    <a:pt x="90170" y="0"/>
                    <a:pt x="113030" y="24130"/>
                    <a:pt x="113030" y="59690"/>
                  </a:cubicBezTo>
                  <a:cubicBezTo>
                    <a:pt x="113030" y="95250"/>
                    <a:pt x="90170" y="119380"/>
                    <a:pt x="60960" y="119380"/>
                  </a:cubicBezTo>
                  <a:cubicBezTo>
                    <a:pt x="31750" y="119380"/>
                    <a:pt x="27940" y="109220"/>
                    <a:pt x="21590" y="96520"/>
                  </a:cubicBezTo>
                  <a:lnTo>
                    <a:pt x="21590" y="96520"/>
                  </a:lnTo>
                  <a:cubicBezTo>
                    <a:pt x="21590" y="96520"/>
                    <a:pt x="21590" y="100330"/>
                    <a:pt x="21590" y="105410"/>
                  </a:cubicBezTo>
                  <a:lnTo>
                    <a:pt x="21590" y="166370"/>
                  </a:lnTo>
                  <a:lnTo>
                    <a:pt x="0" y="166370"/>
                  </a:lnTo>
                  <a:lnTo>
                    <a:pt x="0" y="1270"/>
                  </a:lnTo>
                  <a:close/>
                  <a:moveTo>
                    <a:pt x="92710" y="59690"/>
                  </a:moveTo>
                  <a:cubicBezTo>
                    <a:pt x="92710" y="35560"/>
                    <a:pt x="78740" y="17780"/>
                    <a:pt x="57150" y="17780"/>
                  </a:cubicBezTo>
                  <a:cubicBezTo>
                    <a:pt x="35560" y="17780"/>
                    <a:pt x="21590" y="30480"/>
                    <a:pt x="21590" y="59690"/>
                  </a:cubicBezTo>
                  <a:cubicBezTo>
                    <a:pt x="21590" y="88900"/>
                    <a:pt x="40640" y="101600"/>
                    <a:pt x="57150" y="101600"/>
                  </a:cubicBezTo>
                  <a:cubicBezTo>
                    <a:pt x="73660" y="101600"/>
                    <a:pt x="92710" y="83820"/>
                    <a:pt x="9271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1428E2EE-9B30-0209-7EF0-FF1811ECFDEE}"/>
                </a:ext>
              </a:extLst>
            </p:cNvPr>
            <p:cNvSpPr/>
            <p:nvPr/>
          </p:nvSpPr>
          <p:spPr>
            <a:xfrm>
              <a:off x="6158229" y="2612389"/>
              <a:ext cx="93979" cy="119380"/>
            </a:xfrm>
            <a:custGeom>
              <a:avLst/>
              <a:gdLst>
                <a:gd name="connsiteX0" fmla="*/ 5080 w 93979"/>
                <a:gd name="connsiteY0" fmla="*/ 8890 h 119380"/>
                <a:gd name="connsiteX1" fmla="*/ 45720 w 93979"/>
                <a:gd name="connsiteY1" fmla="*/ 0 h 119380"/>
                <a:gd name="connsiteX2" fmla="*/ 93980 w 93979"/>
                <a:gd name="connsiteY2" fmla="*/ 44450 h 119380"/>
                <a:gd name="connsiteX3" fmla="*/ 93980 w 93979"/>
                <a:gd name="connsiteY3" fmla="*/ 116840 h 119380"/>
                <a:gd name="connsiteX4" fmla="*/ 74930 w 93979"/>
                <a:gd name="connsiteY4" fmla="*/ 116840 h 119380"/>
                <a:gd name="connsiteX5" fmla="*/ 74930 w 93979"/>
                <a:gd name="connsiteY5" fmla="*/ 102870 h 119380"/>
                <a:gd name="connsiteX6" fmla="*/ 74930 w 93979"/>
                <a:gd name="connsiteY6" fmla="*/ 93980 h 119380"/>
                <a:gd name="connsiteX7" fmla="*/ 74930 w 93979"/>
                <a:gd name="connsiteY7" fmla="*/ 93980 h 119380"/>
                <a:gd name="connsiteX8" fmla="*/ 35560 w 93979"/>
                <a:gd name="connsiteY8" fmla="*/ 119380 h 119380"/>
                <a:gd name="connsiteX9" fmla="*/ 0 w 93979"/>
                <a:gd name="connsiteY9" fmla="*/ 86360 h 119380"/>
                <a:gd name="connsiteX10" fmla="*/ 74930 w 93979"/>
                <a:gd name="connsiteY10" fmla="*/ 50800 h 119380"/>
                <a:gd name="connsiteX11" fmla="*/ 74930 w 93979"/>
                <a:gd name="connsiteY11" fmla="*/ 44450 h 119380"/>
                <a:gd name="connsiteX12" fmla="*/ 44450 w 93979"/>
                <a:gd name="connsiteY12" fmla="*/ 17780 h 119380"/>
                <a:gd name="connsiteX13" fmla="*/ 7620 w 93979"/>
                <a:gd name="connsiteY13" fmla="*/ 27940 h 119380"/>
                <a:gd name="connsiteX14" fmla="*/ 7620 w 93979"/>
                <a:gd name="connsiteY14" fmla="*/ 8890 h 119380"/>
                <a:gd name="connsiteX15" fmla="*/ 72390 w 93979"/>
                <a:gd name="connsiteY15" fmla="*/ 67310 h 119380"/>
                <a:gd name="connsiteX16" fmla="*/ 19050 w 93979"/>
                <a:gd name="connsiteY16" fmla="*/ 86360 h 119380"/>
                <a:gd name="connsiteX17" fmla="*/ 38100 w 93979"/>
                <a:gd name="connsiteY17" fmla="*/ 104140 h 119380"/>
                <a:gd name="connsiteX18" fmla="*/ 72390 w 93979"/>
                <a:gd name="connsiteY18" fmla="*/ 673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80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7310"/>
                  </a:moveTo>
                  <a:cubicBezTo>
                    <a:pt x="35560" y="60960"/>
                    <a:pt x="19050" y="71120"/>
                    <a:pt x="19050" y="86360"/>
                  </a:cubicBezTo>
                  <a:cubicBezTo>
                    <a:pt x="19050" y="101600"/>
                    <a:pt x="26670" y="104140"/>
                    <a:pt x="38100" y="104140"/>
                  </a:cubicBezTo>
                  <a:cubicBezTo>
                    <a:pt x="57150" y="104140"/>
                    <a:pt x="72390" y="85090"/>
                    <a:pt x="723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DA5E7FA9-8BF4-2803-905C-586BE0B3B2A2}"/>
                </a:ext>
              </a:extLst>
            </p:cNvPr>
            <p:cNvSpPr/>
            <p:nvPr/>
          </p:nvSpPr>
          <p:spPr>
            <a:xfrm>
              <a:off x="6283959" y="2614929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C4939FB4-43E2-04AB-46B5-DB33A44995BE}"/>
                </a:ext>
              </a:extLst>
            </p:cNvPr>
            <p:cNvSpPr/>
            <p:nvPr/>
          </p:nvSpPr>
          <p:spPr>
            <a:xfrm>
              <a:off x="6358890" y="2581910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5EAFB744-602A-1C80-CDC2-FF33AC778588}"/>
                </a:ext>
              </a:extLst>
            </p:cNvPr>
            <p:cNvSpPr/>
            <p:nvPr/>
          </p:nvSpPr>
          <p:spPr>
            <a:xfrm>
              <a:off x="6457950" y="2613660"/>
              <a:ext cx="177800" cy="120650"/>
            </a:xfrm>
            <a:custGeom>
              <a:avLst/>
              <a:gdLst>
                <a:gd name="connsiteX0" fmla="*/ 21590 w 177800"/>
                <a:gd name="connsiteY0" fmla="*/ 2540 h 120650"/>
                <a:gd name="connsiteX1" fmla="*/ 21590 w 177800"/>
                <a:gd name="connsiteY1" fmla="*/ 19050 h 120650"/>
                <a:gd name="connsiteX2" fmla="*/ 21590 w 177800"/>
                <a:gd name="connsiteY2" fmla="*/ 27940 h 120650"/>
                <a:gd name="connsiteX3" fmla="*/ 21590 w 177800"/>
                <a:gd name="connsiteY3" fmla="*/ 27940 h 120650"/>
                <a:gd name="connsiteX4" fmla="*/ 63500 w 177800"/>
                <a:gd name="connsiteY4" fmla="*/ 0 h 120650"/>
                <a:gd name="connsiteX5" fmla="*/ 97790 w 177800"/>
                <a:gd name="connsiteY5" fmla="*/ 26670 h 120650"/>
                <a:gd name="connsiteX6" fmla="*/ 97790 w 177800"/>
                <a:gd name="connsiteY6" fmla="*/ 26670 h 120650"/>
                <a:gd name="connsiteX7" fmla="*/ 137160 w 177800"/>
                <a:gd name="connsiteY7" fmla="*/ 0 h 120650"/>
                <a:gd name="connsiteX8" fmla="*/ 177800 w 177800"/>
                <a:gd name="connsiteY8" fmla="*/ 45720 h 120650"/>
                <a:gd name="connsiteX9" fmla="*/ 177800 w 177800"/>
                <a:gd name="connsiteY9" fmla="*/ 118110 h 120650"/>
                <a:gd name="connsiteX10" fmla="*/ 156210 w 177800"/>
                <a:gd name="connsiteY10" fmla="*/ 118110 h 120650"/>
                <a:gd name="connsiteX11" fmla="*/ 156210 w 177800"/>
                <a:gd name="connsiteY11" fmla="*/ 50800 h 120650"/>
                <a:gd name="connsiteX12" fmla="*/ 134620 w 177800"/>
                <a:gd name="connsiteY12" fmla="*/ 21590 h 120650"/>
                <a:gd name="connsiteX13" fmla="*/ 100330 w 177800"/>
                <a:gd name="connsiteY13" fmla="*/ 66040 h 120650"/>
                <a:gd name="connsiteX14" fmla="*/ 100330 w 177800"/>
                <a:gd name="connsiteY14" fmla="*/ 119380 h 120650"/>
                <a:gd name="connsiteX15" fmla="*/ 78740 w 177800"/>
                <a:gd name="connsiteY15" fmla="*/ 119380 h 120650"/>
                <a:gd name="connsiteX16" fmla="*/ 78740 w 177800"/>
                <a:gd name="connsiteY16" fmla="*/ 52070 h 120650"/>
                <a:gd name="connsiteX17" fmla="*/ 57150 w 177800"/>
                <a:gd name="connsiteY17" fmla="*/ 22860 h 120650"/>
                <a:gd name="connsiteX18" fmla="*/ 21590 w 177800"/>
                <a:gd name="connsiteY18" fmla="*/ 67310 h 120650"/>
                <a:gd name="connsiteX19" fmla="*/ 21590 w 177800"/>
                <a:gd name="connsiteY19" fmla="*/ 120650 h 120650"/>
                <a:gd name="connsiteX20" fmla="*/ 0 w 177800"/>
                <a:gd name="connsiteY20" fmla="*/ 120650 h 120650"/>
                <a:gd name="connsiteX21" fmla="*/ 0 w 177800"/>
                <a:gd name="connsiteY21" fmla="*/ 6350 h 120650"/>
                <a:gd name="connsiteX22" fmla="*/ 20320 w 177800"/>
                <a:gd name="connsiteY22" fmla="*/ 635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800" h="120650">
                  <a:moveTo>
                    <a:pt x="21590" y="2540"/>
                  </a:moveTo>
                  <a:lnTo>
                    <a:pt x="21590" y="19050"/>
                  </a:lnTo>
                  <a:cubicBezTo>
                    <a:pt x="21590" y="24130"/>
                    <a:pt x="21590" y="26670"/>
                    <a:pt x="21590" y="27940"/>
                  </a:cubicBezTo>
                  <a:lnTo>
                    <a:pt x="21590" y="27940"/>
                  </a:lnTo>
                  <a:cubicBezTo>
                    <a:pt x="27940" y="12700"/>
                    <a:pt x="44450" y="0"/>
                    <a:pt x="63500" y="0"/>
                  </a:cubicBezTo>
                  <a:cubicBezTo>
                    <a:pt x="82550" y="0"/>
                    <a:pt x="93980" y="8890"/>
                    <a:pt x="97790" y="26670"/>
                  </a:cubicBezTo>
                  <a:lnTo>
                    <a:pt x="97790" y="26670"/>
                  </a:lnTo>
                  <a:cubicBezTo>
                    <a:pt x="105410" y="12700"/>
                    <a:pt x="119380" y="0"/>
                    <a:pt x="137160" y="0"/>
                  </a:cubicBezTo>
                  <a:cubicBezTo>
                    <a:pt x="165100" y="0"/>
                    <a:pt x="177800" y="16510"/>
                    <a:pt x="177800" y="45720"/>
                  </a:cubicBezTo>
                  <a:lnTo>
                    <a:pt x="177800" y="118110"/>
                  </a:lnTo>
                  <a:lnTo>
                    <a:pt x="156210" y="118110"/>
                  </a:lnTo>
                  <a:lnTo>
                    <a:pt x="156210" y="50800"/>
                  </a:lnTo>
                  <a:cubicBezTo>
                    <a:pt x="156210" y="34290"/>
                    <a:pt x="152400" y="21590"/>
                    <a:pt x="134620" y="21590"/>
                  </a:cubicBezTo>
                  <a:cubicBezTo>
                    <a:pt x="116840" y="21590"/>
                    <a:pt x="100330" y="44450"/>
                    <a:pt x="100330" y="66040"/>
                  </a:cubicBezTo>
                  <a:lnTo>
                    <a:pt x="100330" y="119380"/>
                  </a:lnTo>
                  <a:lnTo>
                    <a:pt x="78740" y="119380"/>
                  </a:lnTo>
                  <a:lnTo>
                    <a:pt x="78740" y="52070"/>
                  </a:lnTo>
                  <a:cubicBezTo>
                    <a:pt x="78740" y="36830"/>
                    <a:pt x="76200" y="22860"/>
                    <a:pt x="57150" y="22860"/>
                  </a:cubicBezTo>
                  <a:cubicBezTo>
                    <a:pt x="38100" y="22860"/>
                    <a:pt x="21590" y="45720"/>
                    <a:pt x="21590" y="67310"/>
                  </a:cubicBezTo>
                  <a:lnTo>
                    <a:pt x="21590" y="120650"/>
                  </a:lnTo>
                  <a:lnTo>
                    <a:pt x="0" y="120650"/>
                  </a:lnTo>
                  <a:lnTo>
                    <a:pt x="0" y="635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0FF5C956-6C62-F4B5-DCA6-3BE1AECE7249}"/>
                </a:ext>
              </a:extLst>
            </p:cNvPr>
            <p:cNvSpPr/>
            <p:nvPr/>
          </p:nvSpPr>
          <p:spPr>
            <a:xfrm>
              <a:off x="6658609" y="261492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7150 w 107950"/>
                <a:gd name="connsiteY10" fmla="*/ 16510 h 119380"/>
                <a:gd name="connsiteX11" fmla="*/ 24130 w 107950"/>
                <a:gd name="connsiteY11" fmla="*/ 48260 h 119380"/>
                <a:gd name="connsiteX12" fmla="*/ 88900 w 107950"/>
                <a:gd name="connsiteY12" fmla="*/ 48260 h 119380"/>
                <a:gd name="connsiteX13" fmla="*/ 5842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7150" y="16510"/>
                  </a:moveTo>
                  <a:cubicBezTo>
                    <a:pt x="38100" y="16510"/>
                    <a:pt x="25400" y="31750"/>
                    <a:pt x="24130" y="48260"/>
                  </a:cubicBezTo>
                  <a:lnTo>
                    <a:pt x="88900" y="48260"/>
                  </a:lnTo>
                  <a:cubicBezTo>
                    <a:pt x="88900" y="31750"/>
                    <a:pt x="78740" y="16510"/>
                    <a:pt x="5842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EFB95681-7458-FA90-37C4-A4DB15320E38}"/>
                </a:ext>
              </a:extLst>
            </p:cNvPr>
            <p:cNvSpPr/>
            <p:nvPr/>
          </p:nvSpPr>
          <p:spPr>
            <a:xfrm>
              <a:off x="6795769" y="2613660"/>
              <a:ext cx="102870" cy="118110"/>
            </a:xfrm>
            <a:custGeom>
              <a:avLst/>
              <a:gdLst>
                <a:gd name="connsiteX0" fmla="*/ 20320 w 102870"/>
                <a:gd name="connsiteY0" fmla="*/ 2540 h 118110"/>
                <a:gd name="connsiteX1" fmla="*/ 20320 w 102870"/>
                <a:gd name="connsiteY1" fmla="*/ 19050 h 118110"/>
                <a:gd name="connsiteX2" fmla="*/ 20320 w 102870"/>
                <a:gd name="connsiteY2" fmla="*/ 27940 h 118110"/>
                <a:gd name="connsiteX3" fmla="*/ 20320 w 102870"/>
                <a:gd name="connsiteY3" fmla="*/ 27940 h 118110"/>
                <a:gd name="connsiteX4" fmla="*/ 63500 w 102870"/>
                <a:gd name="connsiteY4" fmla="*/ 0 h 118110"/>
                <a:gd name="connsiteX5" fmla="*/ 102870 w 102870"/>
                <a:gd name="connsiteY5" fmla="*/ 45720 h 118110"/>
                <a:gd name="connsiteX6" fmla="*/ 102870 w 102870"/>
                <a:gd name="connsiteY6" fmla="*/ 118110 h 118110"/>
                <a:gd name="connsiteX7" fmla="*/ 81280 w 102870"/>
                <a:gd name="connsiteY7" fmla="*/ 118110 h 118110"/>
                <a:gd name="connsiteX8" fmla="*/ 81280 w 102870"/>
                <a:gd name="connsiteY8" fmla="*/ 50800 h 118110"/>
                <a:gd name="connsiteX9" fmla="*/ 59690 w 102870"/>
                <a:gd name="connsiteY9" fmla="*/ 20320 h 118110"/>
                <a:gd name="connsiteX10" fmla="*/ 21590 w 102870"/>
                <a:gd name="connsiteY10" fmla="*/ 60960 h 118110"/>
                <a:gd name="connsiteX11" fmla="*/ 21590 w 102870"/>
                <a:gd name="connsiteY11" fmla="*/ 116840 h 118110"/>
                <a:gd name="connsiteX12" fmla="*/ 0 w 102870"/>
                <a:gd name="connsiteY12" fmla="*/ 116840 h 118110"/>
                <a:gd name="connsiteX13" fmla="*/ 0 w 102870"/>
                <a:gd name="connsiteY13" fmla="*/ 2540 h 118110"/>
                <a:gd name="connsiteX14" fmla="*/ 20320 w 102870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085EDE96-E242-36A5-034D-4CD0112341E8}"/>
                </a:ext>
              </a:extLst>
            </p:cNvPr>
            <p:cNvSpPr/>
            <p:nvPr/>
          </p:nvSpPr>
          <p:spPr>
            <a:xfrm>
              <a:off x="6916419" y="2581910"/>
              <a:ext cx="78740" cy="152400"/>
            </a:xfrm>
            <a:custGeom>
              <a:avLst/>
              <a:gdLst>
                <a:gd name="connsiteX0" fmla="*/ 20320 w 78740"/>
                <a:gd name="connsiteY0" fmla="*/ 34290 h 152400"/>
                <a:gd name="connsiteX1" fmla="*/ 20320 w 78740"/>
                <a:gd name="connsiteY1" fmla="*/ 0 h 152400"/>
                <a:gd name="connsiteX2" fmla="*/ 40640 w 78740"/>
                <a:gd name="connsiteY2" fmla="*/ 0 h 152400"/>
                <a:gd name="connsiteX3" fmla="*/ 40640 w 78740"/>
                <a:gd name="connsiteY3" fmla="*/ 34290 h 152400"/>
                <a:gd name="connsiteX4" fmla="*/ 74930 w 78740"/>
                <a:gd name="connsiteY4" fmla="*/ 34290 h 152400"/>
                <a:gd name="connsiteX5" fmla="*/ 74930 w 78740"/>
                <a:gd name="connsiteY5" fmla="*/ 52070 h 152400"/>
                <a:gd name="connsiteX6" fmla="*/ 40640 w 78740"/>
                <a:gd name="connsiteY6" fmla="*/ 52070 h 152400"/>
                <a:gd name="connsiteX7" fmla="*/ 40640 w 78740"/>
                <a:gd name="connsiteY7" fmla="*/ 111760 h 152400"/>
                <a:gd name="connsiteX8" fmla="*/ 57150 w 78740"/>
                <a:gd name="connsiteY8" fmla="*/ 133350 h 152400"/>
                <a:gd name="connsiteX9" fmla="*/ 78740 w 78740"/>
                <a:gd name="connsiteY9" fmla="*/ 128270 h 152400"/>
                <a:gd name="connsiteX10" fmla="*/ 78740 w 78740"/>
                <a:gd name="connsiteY10" fmla="*/ 147320 h 152400"/>
                <a:gd name="connsiteX11" fmla="*/ 53340 w 78740"/>
                <a:gd name="connsiteY11" fmla="*/ 152400 h 152400"/>
                <a:gd name="connsiteX12" fmla="*/ 19050 w 78740"/>
                <a:gd name="connsiteY12" fmla="*/ 118110 h 152400"/>
                <a:gd name="connsiteX13" fmla="*/ 19050 w 78740"/>
                <a:gd name="connsiteY13" fmla="*/ 52070 h 152400"/>
                <a:gd name="connsiteX14" fmla="*/ 0 w 78740"/>
                <a:gd name="connsiteY14" fmla="*/ 52070 h 152400"/>
                <a:gd name="connsiteX15" fmla="*/ 0 w 78740"/>
                <a:gd name="connsiteY15" fmla="*/ 34290 h 152400"/>
                <a:gd name="connsiteX16" fmla="*/ 19050 w 78740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40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1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1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79112327-E141-79F4-05E6-5002BE08C2B5}"/>
                </a:ext>
              </a:extLst>
            </p:cNvPr>
            <p:cNvSpPr/>
            <p:nvPr/>
          </p:nvSpPr>
          <p:spPr>
            <a:xfrm>
              <a:off x="7071359" y="2613660"/>
              <a:ext cx="116840" cy="119379"/>
            </a:xfrm>
            <a:custGeom>
              <a:avLst/>
              <a:gdLst>
                <a:gd name="connsiteX0" fmla="*/ 116840 w 116840"/>
                <a:gd name="connsiteY0" fmla="*/ 59690 h 119379"/>
                <a:gd name="connsiteX1" fmla="*/ 58420 w 116840"/>
                <a:gd name="connsiteY1" fmla="*/ 119380 h 119379"/>
                <a:gd name="connsiteX2" fmla="*/ 0 w 116840"/>
                <a:gd name="connsiteY2" fmla="*/ 59690 h 119379"/>
                <a:gd name="connsiteX3" fmla="*/ 58420 w 116840"/>
                <a:gd name="connsiteY3" fmla="*/ 0 h 119379"/>
                <a:gd name="connsiteX4" fmla="*/ 116840 w 116840"/>
                <a:gd name="connsiteY4" fmla="*/ 59690 h 119379"/>
                <a:gd name="connsiteX5" fmla="*/ 96520 w 116840"/>
                <a:gd name="connsiteY5" fmla="*/ 59690 h 119379"/>
                <a:gd name="connsiteX6" fmla="*/ 58420 w 116840"/>
                <a:gd name="connsiteY6" fmla="*/ 17780 h 119379"/>
                <a:gd name="connsiteX7" fmla="*/ 20320 w 116840"/>
                <a:gd name="connsiteY7" fmla="*/ 59690 h 119379"/>
                <a:gd name="connsiteX8" fmla="*/ 58420 w 116840"/>
                <a:gd name="connsiteY8" fmla="*/ 101600 h 119379"/>
                <a:gd name="connsiteX9" fmla="*/ 96520 w 116840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4290"/>
                    <a:pt x="20320" y="59690"/>
                  </a:cubicBezTo>
                  <a:cubicBezTo>
                    <a:pt x="20320" y="8509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E7EAE4CF-938D-1C69-C1BD-14D93A4A2953}"/>
                </a:ext>
              </a:extLst>
            </p:cNvPr>
            <p:cNvSpPr/>
            <p:nvPr/>
          </p:nvSpPr>
          <p:spPr>
            <a:xfrm>
              <a:off x="7204709" y="2562860"/>
              <a:ext cx="74930" cy="168910"/>
            </a:xfrm>
            <a:custGeom>
              <a:avLst/>
              <a:gdLst>
                <a:gd name="connsiteX0" fmla="*/ 16510 w 74930"/>
                <a:gd name="connsiteY0" fmla="*/ 53340 h 168910"/>
                <a:gd name="connsiteX1" fmla="*/ 16510 w 74930"/>
                <a:gd name="connsiteY1" fmla="*/ 40640 h 168910"/>
                <a:gd name="connsiteX2" fmla="*/ 58420 w 74930"/>
                <a:gd name="connsiteY2" fmla="*/ 0 h 168910"/>
                <a:gd name="connsiteX3" fmla="*/ 72390 w 74930"/>
                <a:gd name="connsiteY3" fmla="*/ 1270 h 168910"/>
                <a:gd name="connsiteX4" fmla="*/ 72390 w 74930"/>
                <a:gd name="connsiteY4" fmla="*/ 20320 h 168910"/>
                <a:gd name="connsiteX5" fmla="*/ 60960 w 74930"/>
                <a:gd name="connsiteY5" fmla="*/ 19050 h 168910"/>
                <a:gd name="connsiteX6" fmla="*/ 36830 w 74930"/>
                <a:gd name="connsiteY6" fmla="*/ 43180 h 168910"/>
                <a:gd name="connsiteX7" fmla="*/ 36830 w 74930"/>
                <a:gd name="connsiteY7" fmla="*/ 54610 h 168910"/>
                <a:gd name="connsiteX8" fmla="*/ 67310 w 74930"/>
                <a:gd name="connsiteY8" fmla="*/ 54610 h 168910"/>
                <a:gd name="connsiteX9" fmla="*/ 67310 w 74930"/>
                <a:gd name="connsiteY9" fmla="*/ 72390 h 168910"/>
                <a:gd name="connsiteX10" fmla="*/ 38100 w 74930"/>
                <a:gd name="connsiteY10" fmla="*/ 72390 h 168910"/>
                <a:gd name="connsiteX11" fmla="*/ 38100 w 74930"/>
                <a:gd name="connsiteY11" fmla="*/ 168910 h 168910"/>
                <a:gd name="connsiteX12" fmla="*/ 16510 w 74930"/>
                <a:gd name="connsiteY12" fmla="*/ 168910 h 168910"/>
                <a:gd name="connsiteX13" fmla="*/ 16510 w 74930"/>
                <a:gd name="connsiteY13" fmla="*/ 72390 h 168910"/>
                <a:gd name="connsiteX14" fmla="*/ 0 w 74930"/>
                <a:gd name="connsiteY14" fmla="*/ 72390 h 168910"/>
                <a:gd name="connsiteX15" fmla="*/ 0 w 74930"/>
                <a:gd name="connsiteY15" fmla="*/ 54610 h 168910"/>
                <a:gd name="connsiteX16" fmla="*/ 17780 w 74930"/>
                <a:gd name="connsiteY16" fmla="*/ 54610 h 168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930" h="168910">
                  <a:moveTo>
                    <a:pt x="16510" y="53340"/>
                  </a:moveTo>
                  <a:lnTo>
                    <a:pt x="16510" y="40640"/>
                  </a:lnTo>
                  <a:cubicBezTo>
                    <a:pt x="16510" y="16510"/>
                    <a:pt x="31750" y="0"/>
                    <a:pt x="58420" y="0"/>
                  </a:cubicBezTo>
                  <a:cubicBezTo>
                    <a:pt x="85090" y="0"/>
                    <a:pt x="71120" y="0"/>
                    <a:pt x="72390" y="1270"/>
                  </a:cubicBezTo>
                  <a:lnTo>
                    <a:pt x="72390" y="20320"/>
                  </a:lnTo>
                  <a:cubicBezTo>
                    <a:pt x="71120" y="20320"/>
                    <a:pt x="66040" y="19050"/>
                    <a:pt x="60960" y="19050"/>
                  </a:cubicBezTo>
                  <a:cubicBezTo>
                    <a:pt x="45720" y="19050"/>
                    <a:pt x="36830" y="26670"/>
                    <a:pt x="36830" y="43180"/>
                  </a:cubicBezTo>
                  <a:lnTo>
                    <a:pt x="36830" y="54610"/>
                  </a:lnTo>
                  <a:lnTo>
                    <a:pt x="67310" y="54610"/>
                  </a:lnTo>
                  <a:lnTo>
                    <a:pt x="67310" y="72390"/>
                  </a:lnTo>
                  <a:lnTo>
                    <a:pt x="38100" y="72390"/>
                  </a:lnTo>
                  <a:lnTo>
                    <a:pt x="38100" y="168910"/>
                  </a:lnTo>
                  <a:lnTo>
                    <a:pt x="16510" y="168910"/>
                  </a:lnTo>
                  <a:lnTo>
                    <a:pt x="16510" y="72390"/>
                  </a:lnTo>
                  <a:lnTo>
                    <a:pt x="0" y="72390"/>
                  </a:lnTo>
                  <a:lnTo>
                    <a:pt x="0" y="54610"/>
                  </a:lnTo>
                  <a:lnTo>
                    <a:pt x="17780" y="546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182EBA02-0136-1175-DA8A-02AC6D8BB247}"/>
                </a:ext>
              </a:extLst>
            </p:cNvPr>
            <p:cNvSpPr/>
            <p:nvPr/>
          </p:nvSpPr>
          <p:spPr>
            <a:xfrm>
              <a:off x="7338059" y="2565400"/>
              <a:ext cx="121920" cy="165100"/>
            </a:xfrm>
            <a:custGeom>
              <a:avLst/>
              <a:gdLst>
                <a:gd name="connsiteX0" fmla="*/ 71120 w 121920"/>
                <a:gd name="connsiteY0" fmla="*/ 19050 h 165100"/>
                <a:gd name="connsiteX1" fmla="*/ 71120 w 121920"/>
                <a:gd name="connsiteY1" fmla="*/ 165100 h 165100"/>
                <a:gd name="connsiteX2" fmla="*/ 49530 w 121920"/>
                <a:gd name="connsiteY2" fmla="*/ 165100 h 165100"/>
                <a:gd name="connsiteX3" fmla="*/ 49530 w 121920"/>
                <a:gd name="connsiteY3" fmla="*/ 19050 h 165100"/>
                <a:gd name="connsiteX4" fmla="*/ 0 w 121920"/>
                <a:gd name="connsiteY4" fmla="*/ 19050 h 165100"/>
                <a:gd name="connsiteX5" fmla="*/ 0 w 121920"/>
                <a:gd name="connsiteY5" fmla="*/ 0 h 165100"/>
                <a:gd name="connsiteX6" fmla="*/ 121920 w 121920"/>
                <a:gd name="connsiteY6" fmla="*/ 0 h 165100"/>
                <a:gd name="connsiteX7" fmla="*/ 121920 w 121920"/>
                <a:gd name="connsiteY7" fmla="*/ 19050 h 165100"/>
                <a:gd name="connsiteX8" fmla="*/ 71120 w 121920"/>
                <a:gd name="connsiteY8" fmla="*/ 1905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920" h="165100">
                  <a:moveTo>
                    <a:pt x="71120" y="19050"/>
                  </a:moveTo>
                  <a:lnTo>
                    <a:pt x="71120" y="165100"/>
                  </a:lnTo>
                  <a:lnTo>
                    <a:pt x="49530" y="165100"/>
                  </a:lnTo>
                  <a:lnTo>
                    <a:pt x="49530" y="19050"/>
                  </a:lnTo>
                  <a:lnTo>
                    <a:pt x="0" y="19050"/>
                  </a:lnTo>
                  <a:lnTo>
                    <a:pt x="0" y="0"/>
                  </a:lnTo>
                  <a:lnTo>
                    <a:pt x="121920" y="0"/>
                  </a:lnTo>
                  <a:lnTo>
                    <a:pt x="121920" y="19050"/>
                  </a:lnTo>
                  <a:lnTo>
                    <a:pt x="71120" y="190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6A7A2594-08F4-310C-DC78-ABD649D60F64}"/>
                </a:ext>
              </a:extLst>
            </p:cNvPr>
            <p:cNvSpPr/>
            <p:nvPr/>
          </p:nvSpPr>
          <p:spPr>
            <a:xfrm>
              <a:off x="7465059" y="2614929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C81438CF-2CB7-A783-16D6-F8F1E319432E}"/>
                </a:ext>
              </a:extLst>
            </p:cNvPr>
            <p:cNvSpPr/>
            <p:nvPr/>
          </p:nvSpPr>
          <p:spPr>
            <a:xfrm>
              <a:off x="7542530" y="2612389"/>
              <a:ext cx="93979" cy="119380"/>
            </a:xfrm>
            <a:custGeom>
              <a:avLst/>
              <a:gdLst>
                <a:gd name="connsiteX0" fmla="*/ 5080 w 93979"/>
                <a:gd name="connsiteY0" fmla="*/ 8890 h 119380"/>
                <a:gd name="connsiteX1" fmla="*/ 45720 w 93979"/>
                <a:gd name="connsiteY1" fmla="*/ 0 h 119380"/>
                <a:gd name="connsiteX2" fmla="*/ 93980 w 93979"/>
                <a:gd name="connsiteY2" fmla="*/ 44450 h 119380"/>
                <a:gd name="connsiteX3" fmla="*/ 93980 w 93979"/>
                <a:gd name="connsiteY3" fmla="*/ 116840 h 119380"/>
                <a:gd name="connsiteX4" fmla="*/ 74930 w 93979"/>
                <a:gd name="connsiteY4" fmla="*/ 116840 h 119380"/>
                <a:gd name="connsiteX5" fmla="*/ 74930 w 93979"/>
                <a:gd name="connsiteY5" fmla="*/ 102870 h 119380"/>
                <a:gd name="connsiteX6" fmla="*/ 74930 w 93979"/>
                <a:gd name="connsiteY6" fmla="*/ 93980 h 119380"/>
                <a:gd name="connsiteX7" fmla="*/ 74930 w 93979"/>
                <a:gd name="connsiteY7" fmla="*/ 93980 h 119380"/>
                <a:gd name="connsiteX8" fmla="*/ 35560 w 93979"/>
                <a:gd name="connsiteY8" fmla="*/ 119380 h 119380"/>
                <a:gd name="connsiteX9" fmla="*/ 0 w 93979"/>
                <a:gd name="connsiteY9" fmla="*/ 86360 h 119380"/>
                <a:gd name="connsiteX10" fmla="*/ 74930 w 93979"/>
                <a:gd name="connsiteY10" fmla="*/ 50800 h 119380"/>
                <a:gd name="connsiteX11" fmla="*/ 74930 w 93979"/>
                <a:gd name="connsiteY11" fmla="*/ 44450 h 119380"/>
                <a:gd name="connsiteX12" fmla="*/ 44450 w 93979"/>
                <a:gd name="connsiteY12" fmla="*/ 17780 h 119380"/>
                <a:gd name="connsiteX13" fmla="*/ 7620 w 93979"/>
                <a:gd name="connsiteY13" fmla="*/ 27940 h 119380"/>
                <a:gd name="connsiteX14" fmla="*/ 7620 w 93979"/>
                <a:gd name="connsiteY14" fmla="*/ 8890 h 119380"/>
                <a:gd name="connsiteX15" fmla="*/ 71120 w 93979"/>
                <a:gd name="connsiteY15" fmla="*/ 67310 h 119380"/>
                <a:gd name="connsiteX16" fmla="*/ 17780 w 93979"/>
                <a:gd name="connsiteY16" fmla="*/ 86360 h 119380"/>
                <a:gd name="connsiteX17" fmla="*/ 36830 w 93979"/>
                <a:gd name="connsiteY17" fmla="*/ 104140 h 119380"/>
                <a:gd name="connsiteX18" fmla="*/ 71120 w 93979"/>
                <a:gd name="connsiteY18" fmla="*/ 673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80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1120" y="67310"/>
                  </a:moveTo>
                  <a:cubicBezTo>
                    <a:pt x="34289" y="60960"/>
                    <a:pt x="17780" y="71120"/>
                    <a:pt x="17780" y="86360"/>
                  </a:cubicBezTo>
                  <a:cubicBezTo>
                    <a:pt x="17780" y="101600"/>
                    <a:pt x="25400" y="104140"/>
                    <a:pt x="36830" y="104140"/>
                  </a:cubicBezTo>
                  <a:cubicBezTo>
                    <a:pt x="55880" y="104140"/>
                    <a:pt x="71120" y="85090"/>
                    <a:pt x="7112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129A7B61-98DE-C22F-4146-D529C5F4DEC0}"/>
                </a:ext>
              </a:extLst>
            </p:cNvPr>
            <p:cNvSpPr/>
            <p:nvPr/>
          </p:nvSpPr>
          <p:spPr>
            <a:xfrm>
              <a:off x="7669530" y="2613660"/>
              <a:ext cx="102869" cy="118110"/>
            </a:xfrm>
            <a:custGeom>
              <a:avLst/>
              <a:gdLst>
                <a:gd name="connsiteX0" fmla="*/ 20320 w 102869"/>
                <a:gd name="connsiteY0" fmla="*/ 2540 h 118110"/>
                <a:gd name="connsiteX1" fmla="*/ 20320 w 102869"/>
                <a:gd name="connsiteY1" fmla="*/ 19050 h 118110"/>
                <a:gd name="connsiteX2" fmla="*/ 20320 w 102869"/>
                <a:gd name="connsiteY2" fmla="*/ 27940 h 118110"/>
                <a:gd name="connsiteX3" fmla="*/ 20320 w 102869"/>
                <a:gd name="connsiteY3" fmla="*/ 27940 h 118110"/>
                <a:gd name="connsiteX4" fmla="*/ 63500 w 102869"/>
                <a:gd name="connsiteY4" fmla="*/ 0 h 118110"/>
                <a:gd name="connsiteX5" fmla="*/ 102870 w 102869"/>
                <a:gd name="connsiteY5" fmla="*/ 45720 h 118110"/>
                <a:gd name="connsiteX6" fmla="*/ 102870 w 102869"/>
                <a:gd name="connsiteY6" fmla="*/ 118110 h 118110"/>
                <a:gd name="connsiteX7" fmla="*/ 81280 w 102869"/>
                <a:gd name="connsiteY7" fmla="*/ 118110 h 118110"/>
                <a:gd name="connsiteX8" fmla="*/ 81280 w 102869"/>
                <a:gd name="connsiteY8" fmla="*/ 50800 h 118110"/>
                <a:gd name="connsiteX9" fmla="*/ 59689 w 102869"/>
                <a:gd name="connsiteY9" fmla="*/ 20320 h 118110"/>
                <a:gd name="connsiteX10" fmla="*/ 21589 w 102869"/>
                <a:gd name="connsiteY10" fmla="*/ 60960 h 118110"/>
                <a:gd name="connsiteX11" fmla="*/ 21589 w 102869"/>
                <a:gd name="connsiteY11" fmla="*/ 116840 h 118110"/>
                <a:gd name="connsiteX12" fmla="*/ 0 w 102869"/>
                <a:gd name="connsiteY12" fmla="*/ 116840 h 118110"/>
                <a:gd name="connsiteX13" fmla="*/ 0 w 102869"/>
                <a:gd name="connsiteY13" fmla="*/ 2540 h 118110"/>
                <a:gd name="connsiteX14" fmla="*/ 20320 w 102869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39" y="20320"/>
                    <a:pt x="59689" y="20320"/>
                  </a:cubicBezTo>
                  <a:cubicBezTo>
                    <a:pt x="40639" y="20320"/>
                    <a:pt x="21589" y="38100"/>
                    <a:pt x="21589" y="60960"/>
                  </a:cubicBezTo>
                  <a:lnTo>
                    <a:pt x="21589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897AE3AB-52DF-7287-7D9D-862CB169CE34}"/>
                </a:ext>
              </a:extLst>
            </p:cNvPr>
            <p:cNvSpPr/>
            <p:nvPr/>
          </p:nvSpPr>
          <p:spPr>
            <a:xfrm>
              <a:off x="7799069" y="2613660"/>
              <a:ext cx="78740" cy="119379"/>
            </a:xfrm>
            <a:custGeom>
              <a:avLst/>
              <a:gdLst>
                <a:gd name="connsiteX0" fmla="*/ 34290 w 78740"/>
                <a:gd name="connsiteY0" fmla="*/ 67310 h 119379"/>
                <a:gd name="connsiteX1" fmla="*/ 0 w 78740"/>
                <a:gd name="connsiteY1" fmla="*/ 31750 h 119379"/>
                <a:gd name="connsiteX2" fmla="*/ 40640 w 78740"/>
                <a:gd name="connsiteY2" fmla="*/ 0 h 119379"/>
                <a:gd name="connsiteX3" fmla="*/ 72390 w 78740"/>
                <a:gd name="connsiteY3" fmla="*/ 6350 h 119379"/>
                <a:gd name="connsiteX4" fmla="*/ 72390 w 78740"/>
                <a:gd name="connsiteY4" fmla="*/ 25400 h 119379"/>
                <a:gd name="connsiteX5" fmla="*/ 41911 w 78740"/>
                <a:gd name="connsiteY5" fmla="*/ 17780 h 119379"/>
                <a:gd name="connsiteX6" fmla="*/ 19050 w 78740"/>
                <a:gd name="connsiteY6" fmla="*/ 33020 h 119379"/>
                <a:gd name="connsiteX7" fmla="*/ 43180 w 78740"/>
                <a:gd name="connsiteY7" fmla="*/ 52070 h 119379"/>
                <a:gd name="connsiteX8" fmla="*/ 78740 w 78740"/>
                <a:gd name="connsiteY8" fmla="*/ 87630 h 119379"/>
                <a:gd name="connsiteX9" fmla="*/ 36830 w 78740"/>
                <a:gd name="connsiteY9" fmla="*/ 119380 h 119379"/>
                <a:gd name="connsiteX10" fmla="*/ 0 w 78740"/>
                <a:gd name="connsiteY10" fmla="*/ 111760 h 119379"/>
                <a:gd name="connsiteX11" fmla="*/ 0 w 78740"/>
                <a:gd name="connsiteY11" fmla="*/ 92710 h 119379"/>
                <a:gd name="connsiteX12" fmla="*/ 36830 w 78740"/>
                <a:gd name="connsiteY12" fmla="*/ 101600 h 119379"/>
                <a:gd name="connsiteX13" fmla="*/ 59690 w 78740"/>
                <a:gd name="connsiteY13" fmla="*/ 86360 h 119379"/>
                <a:gd name="connsiteX14" fmla="*/ 34290 w 78740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1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1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1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61D2EF01-5F00-FF0F-7FF0-36F7CF6890BA}"/>
                </a:ext>
              </a:extLst>
            </p:cNvPr>
            <p:cNvSpPr/>
            <p:nvPr/>
          </p:nvSpPr>
          <p:spPr>
            <a:xfrm>
              <a:off x="7907019" y="2613660"/>
              <a:ext cx="113030" cy="166369"/>
            </a:xfrm>
            <a:custGeom>
              <a:avLst/>
              <a:gdLst>
                <a:gd name="connsiteX0" fmla="*/ 0 w 113030"/>
                <a:gd name="connsiteY0" fmla="*/ 2540 h 166369"/>
                <a:gd name="connsiteX1" fmla="*/ 19050 w 113030"/>
                <a:gd name="connsiteY1" fmla="*/ 2540 h 166369"/>
                <a:gd name="connsiteX2" fmla="*/ 19050 w 113030"/>
                <a:gd name="connsiteY2" fmla="*/ 13970 h 166369"/>
                <a:gd name="connsiteX3" fmla="*/ 19050 w 113030"/>
                <a:gd name="connsiteY3" fmla="*/ 22860 h 166369"/>
                <a:gd name="connsiteX4" fmla="*/ 19050 w 113030"/>
                <a:gd name="connsiteY4" fmla="*/ 22860 h 166369"/>
                <a:gd name="connsiteX5" fmla="*/ 59690 w 113030"/>
                <a:gd name="connsiteY5" fmla="*/ 0 h 166369"/>
                <a:gd name="connsiteX6" fmla="*/ 113030 w 113030"/>
                <a:gd name="connsiteY6" fmla="*/ 59690 h 166369"/>
                <a:gd name="connsiteX7" fmla="*/ 60961 w 113030"/>
                <a:gd name="connsiteY7" fmla="*/ 119380 h 166369"/>
                <a:gd name="connsiteX8" fmla="*/ 21590 w 113030"/>
                <a:gd name="connsiteY8" fmla="*/ 96520 h 166369"/>
                <a:gd name="connsiteX9" fmla="*/ 21590 w 113030"/>
                <a:gd name="connsiteY9" fmla="*/ 96520 h 166369"/>
                <a:gd name="connsiteX10" fmla="*/ 21590 w 113030"/>
                <a:gd name="connsiteY10" fmla="*/ 105410 h 166369"/>
                <a:gd name="connsiteX11" fmla="*/ 21590 w 113030"/>
                <a:gd name="connsiteY11" fmla="*/ 166370 h 166369"/>
                <a:gd name="connsiteX12" fmla="*/ 0 w 113030"/>
                <a:gd name="connsiteY12" fmla="*/ 166370 h 166369"/>
                <a:gd name="connsiteX13" fmla="*/ 0 w 113030"/>
                <a:gd name="connsiteY13" fmla="*/ 1270 h 166369"/>
                <a:gd name="connsiteX14" fmla="*/ 92711 w 113030"/>
                <a:gd name="connsiteY14" fmla="*/ 59690 h 166369"/>
                <a:gd name="connsiteX15" fmla="*/ 57150 w 113030"/>
                <a:gd name="connsiteY15" fmla="*/ 17780 h 166369"/>
                <a:gd name="connsiteX16" fmla="*/ 21590 w 113030"/>
                <a:gd name="connsiteY16" fmla="*/ 59690 h 166369"/>
                <a:gd name="connsiteX17" fmla="*/ 57150 w 113030"/>
                <a:gd name="connsiteY17" fmla="*/ 101600 h 166369"/>
                <a:gd name="connsiteX18" fmla="*/ 92711 w 113030"/>
                <a:gd name="connsiteY18" fmla="*/ 5969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30" h="166369">
                  <a:moveTo>
                    <a:pt x="0" y="2540"/>
                  </a:moveTo>
                  <a:lnTo>
                    <a:pt x="19050" y="2540"/>
                  </a:lnTo>
                  <a:lnTo>
                    <a:pt x="19050" y="13970"/>
                  </a:lnTo>
                  <a:cubicBezTo>
                    <a:pt x="19050" y="19050"/>
                    <a:pt x="19050" y="22860"/>
                    <a:pt x="19050" y="22860"/>
                  </a:cubicBezTo>
                  <a:lnTo>
                    <a:pt x="19050" y="22860"/>
                  </a:lnTo>
                  <a:cubicBezTo>
                    <a:pt x="25400" y="11430"/>
                    <a:pt x="40640" y="0"/>
                    <a:pt x="59690" y="0"/>
                  </a:cubicBezTo>
                  <a:cubicBezTo>
                    <a:pt x="90170" y="0"/>
                    <a:pt x="113030" y="24130"/>
                    <a:pt x="113030" y="59690"/>
                  </a:cubicBezTo>
                  <a:cubicBezTo>
                    <a:pt x="113030" y="95250"/>
                    <a:pt x="90170" y="119380"/>
                    <a:pt x="60961" y="119380"/>
                  </a:cubicBezTo>
                  <a:cubicBezTo>
                    <a:pt x="31750" y="119380"/>
                    <a:pt x="27940" y="109220"/>
                    <a:pt x="21590" y="96520"/>
                  </a:cubicBezTo>
                  <a:lnTo>
                    <a:pt x="21590" y="96520"/>
                  </a:lnTo>
                  <a:cubicBezTo>
                    <a:pt x="21590" y="96520"/>
                    <a:pt x="21590" y="100330"/>
                    <a:pt x="21590" y="105410"/>
                  </a:cubicBezTo>
                  <a:lnTo>
                    <a:pt x="21590" y="166370"/>
                  </a:lnTo>
                  <a:lnTo>
                    <a:pt x="0" y="166370"/>
                  </a:lnTo>
                  <a:lnTo>
                    <a:pt x="0" y="1270"/>
                  </a:lnTo>
                  <a:close/>
                  <a:moveTo>
                    <a:pt x="92711" y="59690"/>
                  </a:moveTo>
                  <a:cubicBezTo>
                    <a:pt x="92711" y="35560"/>
                    <a:pt x="78740" y="17780"/>
                    <a:pt x="57150" y="17780"/>
                  </a:cubicBezTo>
                  <a:cubicBezTo>
                    <a:pt x="35561" y="17780"/>
                    <a:pt x="21590" y="30480"/>
                    <a:pt x="21590" y="59690"/>
                  </a:cubicBezTo>
                  <a:cubicBezTo>
                    <a:pt x="21590" y="88900"/>
                    <a:pt x="40640" y="101600"/>
                    <a:pt x="57150" y="101600"/>
                  </a:cubicBezTo>
                  <a:cubicBezTo>
                    <a:pt x="73661" y="101600"/>
                    <a:pt x="92711" y="83820"/>
                    <a:pt x="92711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B0E01E0F-90B8-7A43-E533-08B67BDECBFE}"/>
                </a:ext>
              </a:extLst>
            </p:cNvPr>
            <p:cNvSpPr/>
            <p:nvPr/>
          </p:nvSpPr>
          <p:spPr>
            <a:xfrm>
              <a:off x="8042909" y="2613660"/>
              <a:ext cx="116840" cy="119379"/>
            </a:xfrm>
            <a:custGeom>
              <a:avLst/>
              <a:gdLst>
                <a:gd name="connsiteX0" fmla="*/ 116840 w 116840"/>
                <a:gd name="connsiteY0" fmla="*/ 59690 h 119379"/>
                <a:gd name="connsiteX1" fmla="*/ 58420 w 116840"/>
                <a:gd name="connsiteY1" fmla="*/ 119380 h 119379"/>
                <a:gd name="connsiteX2" fmla="*/ 0 w 116840"/>
                <a:gd name="connsiteY2" fmla="*/ 59690 h 119379"/>
                <a:gd name="connsiteX3" fmla="*/ 58420 w 116840"/>
                <a:gd name="connsiteY3" fmla="*/ 0 h 119379"/>
                <a:gd name="connsiteX4" fmla="*/ 116840 w 116840"/>
                <a:gd name="connsiteY4" fmla="*/ 59690 h 119379"/>
                <a:gd name="connsiteX5" fmla="*/ 96520 w 116840"/>
                <a:gd name="connsiteY5" fmla="*/ 59690 h 119379"/>
                <a:gd name="connsiteX6" fmla="*/ 58420 w 116840"/>
                <a:gd name="connsiteY6" fmla="*/ 17780 h 119379"/>
                <a:gd name="connsiteX7" fmla="*/ 20320 w 116840"/>
                <a:gd name="connsiteY7" fmla="*/ 59690 h 119379"/>
                <a:gd name="connsiteX8" fmla="*/ 58420 w 116840"/>
                <a:gd name="connsiteY8" fmla="*/ 101600 h 119379"/>
                <a:gd name="connsiteX9" fmla="*/ 96520 w 116840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4290"/>
                    <a:pt x="20320" y="59690"/>
                  </a:cubicBezTo>
                  <a:cubicBezTo>
                    <a:pt x="20320" y="8509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7A9BF3C0-34EF-FB71-9BC3-10383C5A98CD}"/>
                </a:ext>
              </a:extLst>
            </p:cNvPr>
            <p:cNvSpPr/>
            <p:nvPr/>
          </p:nvSpPr>
          <p:spPr>
            <a:xfrm>
              <a:off x="8186419" y="2614929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1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1" y="20320"/>
                    <a:pt x="57150" y="20320"/>
                  </a:cubicBezTo>
                  <a:cubicBezTo>
                    <a:pt x="35561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C81C54C2-466C-42FC-E134-57023A2F0D35}"/>
                </a:ext>
              </a:extLst>
            </p:cNvPr>
            <p:cNvSpPr/>
            <p:nvPr/>
          </p:nvSpPr>
          <p:spPr>
            <a:xfrm>
              <a:off x="8261350" y="2581910"/>
              <a:ext cx="78740" cy="152400"/>
            </a:xfrm>
            <a:custGeom>
              <a:avLst/>
              <a:gdLst>
                <a:gd name="connsiteX0" fmla="*/ 20320 w 78740"/>
                <a:gd name="connsiteY0" fmla="*/ 34290 h 152400"/>
                <a:gd name="connsiteX1" fmla="*/ 20320 w 78740"/>
                <a:gd name="connsiteY1" fmla="*/ 0 h 152400"/>
                <a:gd name="connsiteX2" fmla="*/ 40640 w 78740"/>
                <a:gd name="connsiteY2" fmla="*/ 0 h 152400"/>
                <a:gd name="connsiteX3" fmla="*/ 40640 w 78740"/>
                <a:gd name="connsiteY3" fmla="*/ 34290 h 152400"/>
                <a:gd name="connsiteX4" fmla="*/ 74930 w 78740"/>
                <a:gd name="connsiteY4" fmla="*/ 34290 h 152400"/>
                <a:gd name="connsiteX5" fmla="*/ 74930 w 78740"/>
                <a:gd name="connsiteY5" fmla="*/ 52070 h 152400"/>
                <a:gd name="connsiteX6" fmla="*/ 40640 w 78740"/>
                <a:gd name="connsiteY6" fmla="*/ 52070 h 152400"/>
                <a:gd name="connsiteX7" fmla="*/ 40640 w 78740"/>
                <a:gd name="connsiteY7" fmla="*/ 111760 h 152400"/>
                <a:gd name="connsiteX8" fmla="*/ 57150 w 78740"/>
                <a:gd name="connsiteY8" fmla="*/ 133350 h 152400"/>
                <a:gd name="connsiteX9" fmla="*/ 78740 w 78740"/>
                <a:gd name="connsiteY9" fmla="*/ 128270 h 152400"/>
                <a:gd name="connsiteX10" fmla="*/ 78740 w 78740"/>
                <a:gd name="connsiteY10" fmla="*/ 147320 h 152400"/>
                <a:gd name="connsiteX11" fmla="*/ 53340 w 78740"/>
                <a:gd name="connsiteY11" fmla="*/ 152400 h 152400"/>
                <a:gd name="connsiteX12" fmla="*/ 19050 w 78740"/>
                <a:gd name="connsiteY12" fmla="*/ 118110 h 152400"/>
                <a:gd name="connsiteX13" fmla="*/ 19050 w 78740"/>
                <a:gd name="connsiteY13" fmla="*/ 52070 h 152400"/>
                <a:gd name="connsiteX14" fmla="*/ 0 w 78740"/>
                <a:gd name="connsiteY14" fmla="*/ 52070 h 152400"/>
                <a:gd name="connsiteX15" fmla="*/ 0 w 78740"/>
                <a:gd name="connsiteY15" fmla="*/ 34290 h 152400"/>
                <a:gd name="connsiteX16" fmla="*/ 19050 w 78740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40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5B926F6D-324E-66E2-0187-B2257B7CB04A}"/>
                </a:ext>
              </a:extLst>
            </p:cNvPr>
            <p:cNvSpPr/>
            <p:nvPr/>
          </p:nvSpPr>
          <p:spPr>
            <a:xfrm>
              <a:off x="8356600" y="2612389"/>
              <a:ext cx="93980" cy="119380"/>
            </a:xfrm>
            <a:custGeom>
              <a:avLst/>
              <a:gdLst>
                <a:gd name="connsiteX0" fmla="*/ 5080 w 93980"/>
                <a:gd name="connsiteY0" fmla="*/ 8890 h 119380"/>
                <a:gd name="connsiteX1" fmla="*/ 45720 w 93980"/>
                <a:gd name="connsiteY1" fmla="*/ 0 h 119380"/>
                <a:gd name="connsiteX2" fmla="*/ 93980 w 93980"/>
                <a:gd name="connsiteY2" fmla="*/ 44450 h 119380"/>
                <a:gd name="connsiteX3" fmla="*/ 93980 w 93980"/>
                <a:gd name="connsiteY3" fmla="*/ 116840 h 119380"/>
                <a:gd name="connsiteX4" fmla="*/ 74930 w 93980"/>
                <a:gd name="connsiteY4" fmla="*/ 116840 h 119380"/>
                <a:gd name="connsiteX5" fmla="*/ 74930 w 93980"/>
                <a:gd name="connsiteY5" fmla="*/ 102870 h 119380"/>
                <a:gd name="connsiteX6" fmla="*/ 74930 w 93980"/>
                <a:gd name="connsiteY6" fmla="*/ 93980 h 119380"/>
                <a:gd name="connsiteX7" fmla="*/ 74930 w 93980"/>
                <a:gd name="connsiteY7" fmla="*/ 93980 h 119380"/>
                <a:gd name="connsiteX8" fmla="*/ 35560 w 93980"/>
                <a:gd name="connsiteY8" fmla="*/ 119380 h 119380"/>
                <a:gd name="connsiteX9" fmla="*/ 0 w 93980"/>
                <a:gd name="connsiteY9" fmla="*/ 86360 h 119380"/>
                <a:gd name="connsiteX10" fmla="*/ 74930 w 93980"/>
                <a:gd name="connsiteY10" fmla="*/ 50800 h 119380"/>
                <a:gd name="connsiteX11" fmla="*/ 74930 w 93980"/>
                <a:gd name="connsiteY11" fmla="*/ 44450 h 119380"/>
                <a:gd name="connsiteX12" fmla="*/ 44450 w 93980"/>
                <a:gd name="connsiteY12" fmla="*/ 17780 h 119380"/>
                <a:gd name="connsiteX13" fmla="*/ 7620 w 93980"/>
                <a:gd name="connsiteY13" fmla="*/ 27940 h 119380"/>
                <a:gd name="connsiteX14" fmla="*/ 7620 w 93980"/>
                <a:gd name="connsiteY14" fmla="*/ 8890 h 119380"/>
                <a:gd name="connsiteX15" fmla="*/ 72390 w 93980"/>
                <a:gd name="connsiteY15" fmla="*/ 67310 h 119380"/>
                <a:gd name="connsiteX16" fmla="*/ 19050 w 93980"/>
                <a:gd name="connsiteY16" fmla="*/ 86360 h 119380"/>
                <a:gd name="connsiteX17" fmla="*/ 38100 w 93980"/>
                <a:gd name="connsiteY17" fmla="*/ 104140 h 119380"/>
                <a:gd name="connsiteX18" fmla="*/ 72390 w 93980"/>
                <a:gd name="connsiteY18" fmla="*/ 673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80" h="119380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7310"/>
                  </a:moveTo>
                  <a:cubicBezTo>
                    <a:pt x="35560" y="60960"/>
                    <a:pt x="19050" y="71120"/>
                    <a:pt x="19050" y="86360"/>
                  </a:cubicBezTo>
                  <a:cubicBezTo>
                    <a:pt x="19050" y="101600"/>
                    <a:pt x="26670" y="104140"/>
                    <a:pt x="38100" y="104140"/>
                  </a:cubicBezTo>
                  <a:cubicBezTo>
                    <a:pt x="57150" y="104140"/>
                    <a:pt x="72390" y="85090"/>
                    <a:pt x="723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6124AD72-7AB2-C96A-220E-D48FFFDF95E6}"/>
                </a:ext>
              </a:extLst>
            </p:cNvPr>
            <p:cNvSpPr/>
            <p:nvPr/>
          </p:nvSpPr>
          <p:spPr>
            <a:xfrm>
              <a:off x="8468359" y="2581910"/>
              <a:ext cx="78740" cy="152400"/>
            </a:xfrm>
            <a:custGeom>
              <a:avLst/>
              <a:gdLst>
                <a:gd name="connsiteX0" fmla="*/ 20320 w 78740"/>
                <a:gd name="connsiteY0" fmla="*/ 34290 h 152400"/>
                <a:gd name="connsiteX1" fmla="*/ 20320 w 78740"/>
                <a:gd name="connsiteY1" fmla="*/ 0 h 152400"/>
                <a:gd name="connsiteX2" fmla="*/ 40640 w 78740"/>
                <a:gd name="connsiteY2" fmla="*/ 0 h 152400"/>
                <a:gd name="connsiteX3" fmla="*/ 40640 w 78740"/>
                <a:gd name="connsiteY3" fmla="*/ 34290 h 152400"/>
                <a:gd name="connsiteX4" fmla="*/ 74930 w 78740"/>
                <a:gd name="connsiteY4" fmla="*/ 34290 h 152400"/>
                <a:gd name="connsiteX5" fmla="*/ 74930 w 78740"/>
                <a:gd name="connsiteY5" fmla="*/ 52070 h 152400"/>
                <a:gd name="connsiteX6" fmla="*/ 40640 w 78740"/>
                <a:gd name="connsiteY6" fmla="*/ 52070 h 152400"/>
                <a:gd name="connsiteX7" fmla="*/ 40640 w 78740"/>
                <a:gd name="connsiteY7" fmla="*/ 111760 h 152400"/>
                <a:gd name="connsiteX8" fmla="*/ 57150 w 78740"/>
                <a:gd name="connsiteY8" fmla="*/ 133350 h 152400"/>
                <a:gd name="connsiteX9" fmla="*/ 78740 w 78740"/>
                <a:gd name="connsiteY9" fmla="*/ 128270 h 152400"/>
                <a:gd name="connsiteX10" fmla="*/ 78740 w 78740"/>
                <a:gd name="connsiteY10" fmla="*/ 147320 h 152400"/>
                <a:gd name="connsiteX11" fmla="*/ 53340 w 78740"/>
                <a:gd name="connsiteY11" fmla="*/ 152400 h 152400"/>
                <a:gd name="connsiteX12" fmla="*/ 19050 w 78740"/>
                <a:gd name="connsiteY12" fmla="*/ 118110 h 152400"/>
                <a:gd name="connsiteX13" fmla="*/ 19050 w 78740"/>
                <a:gd name="connsiteY13" fmla="*/ 52070 h 152400"/>
                <a:gd name="connsiteX14" fmla="*/ 0 w 78740"/>
                <a:gd name="connsiteY14" fmla="*/ 52070 h 152400"/>
                <a:gd name="connsiteX15" fmla="*/ 0 w 78740"/>
                <a:gd name="connsiteY15" fmla="*/ 34290 h 152400"/>
                <a:gd name="connsiteX16" fmla="*/ 19050 w 78740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40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55C3DCE0-5CF1-36FA-8D40-E2BB0C1691A8}"/>
                </a:ext>
              </a:extLst>
            </p:cNvPr>
            <p:cNvSpPr/>
            <p:nvPr/>
          </p:nvSpPr>
          <p:spPr>
            <a:xfrm>
              <a:off x="8567419" y="257047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1 w 25400"/>
                <a:gd name="connsiteY5" fmla="*/ 45720 h 160020"/>
                <a:gd name="connsiteX6" fmla="*/ 22861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1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1" y="45720"/>
                  </a:moveTo>
                  <a:lnTo>
                    <a:pt x="22861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1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C2BBCA27-36D7-FBCC-9714-F8E97E70CCB3}"/>
                </a:ext>
              </a:extLst>
            </p:cNvPr>
            <p:cNvSpPr/>
            <p:nvPr/>
          </p:nvSpPr>
          <p:spPr>
            <a:xfrm>
              <a:off x="8620759" y="2613660"/>
              <a:ext cx="116840" cy="119379"/>
            </a:xfrm>
            <a:custGeom>
              <a:avLst/>
              <a:gdLst>
                <a:gd name="connsiteX0" fmla="*/ 116840 w 116840"/>
                <a:gd name="connsiteY0" fmla="*/ 59690 h 119379"/>
                <a:gd name="connsiteX1" fmla="*/ 58420 w 116840"/>
                <a:gd name="connsiteY1" fmla="*/ 119380 h 119379"/>
                <a:gd name="connsiteX2" fmla="*/ 0 w 116840"/>
                <a:gd name="connsiteY2" fmla="*/ 59690 h 119379"/>
                <a:gd name="connsiteX3" fmla="*/ 58420 w 116840"/>
                <a:gd name="connsiteY3" fmla="*/ 0 h 119379"/>
                <a:gd name="connsiteX4" fmla="*/ 116840 w 116840"/>
                <a:gd name="connsiteY4" fmla="*/ 59690 h 119379"/>
                <a:gd name="connsiteX5" fmla="*/ 96520 w 116840"/>
                <a:gd name="connsiteY5" fmla="*/ 59690 h 119379"/>
                <a:gd name="connsiteX6" fmla="*/ 58420 w 116840"/>
                <a:gd name="connsiteY6" fmla="*/ 17780 h 119379"/>
                <a:gd name="connsiteX7" fmla="*/ 20320 w 116840"/>
                <a:gd name="connsiteY7" fmla="*/ 59690 h 119379"/>
                <a:gd name="connsiteX8" fmla="*/ 58420 w 116840"/>
                <a:gd name="connsiteY8" fmla="*/ 101600 h 119379"/>
                <a:gd name="connsiteX9" fmla="*/ 96520 w 116840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4290"/>
                    <a:pt x="20320" y="59690"/>
                  </a:cubicBezTo>
                  <a:cubicBezTo>
                    <a:pt x="20320" y="8509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EC0A1F01-EA07-661D-AE1C-D1D9A68F04B6}"/>
                </a:ext>
              </a:extLst>
            </p:cNvPr>
            <p:cNvSpPr/>
            <p:nvPr/>
          </p:nvSpPr>
          <p:spPr>
            <a:xfrm>
              <a:off x="8766809" y="2613660"/>
              <a:ext cx="102870" cy="118110"/>
            </a:xfrm>
            <a:custGeom>
              <a:avLst/>
              <a:gdLst>
                <a:gd name="connsiteX0" fmla="*/ 20320 w 102870"/>
                <a:gd name="connsiteY0" fmla="*/ 2540 h 118110"/>
                <a:gd name="connsiteX1" fmla="*/ 20320 w 102870"/>
                <a:gd name="connsiteY1" fmla="*/ 19050 h 118110"/>
                <a:gd name="connsiteX2" fmla="*/ 20320 w 102870"/>
                <a:gd name="connsiteY2" fmla="*/ 27940 h 118110"/>
                <a:gd name="connsiteX3" fmla="*/ 20320 w 102870"/>
                <a:gd name="connsiteY3" fmla="*/ 27940 h 118110"/>
                <a:gd name="connsiteX4" fmla="*/ 63500 w 102870"/>
                <a:gd name="connsiteY4" fmla="*/ 0 h 118110"/>
                <a:gd name="connsiteX5" fmla="*/ 102870 w 102870"/>
                <a:gd name="connsiteY5" fmla="*/ 45720 h 118110"/>
                <a:gd name="connsiteX6" fmla="*/ 102870 w 102870"/>
                <a:gd name="connsiteY6" fmla="*/ 118110 h 118110"/>
                <a:gd name="connsiteX7" fmla="*/ 81280 w 102870"/>
                <a:gd name="connsiteY7" fmla="*/ 118110 h 118110"/>
                <a:gd name="connsiteX8" fmla="*/ 81280 w 102870"/>
                <a:gd name="connsiteY8" fmla="*/ 50800 h 118110"/>
                <a:gd name="connsiteX9" fmla="*/ 59690 w 102870"/>
                <a:gd name="connsiteY9" fmla="*/ 20320 h 118110"/>
                <a:gd name="connsiteX10" fmla="*/ 21590 w 102870"/>
                <a:gd name="connsiteY10" fmla="*/ 60960 h 118110"/>
                <a:gd name="connsiteX11" fmla="*/ 21590 w 102870"/>
                <a:gd name="connsiteY11" fmla="*/ 116840 h 118110"/>
                <a:gd name="connsiteX12" fmla="*/ 0 w 102870"/>
                <a:gd name="connsiteY12" fmla="*/ 116840 h 118110"/>
                <a:gd name="connsiteX13" fmla="*/ 0 w 102870"/>
                <a:gd name="connsiteY13" fmla="*/ 2540 h 118110"/>
                <a:gd name="connsiteX14" fmla="*/ 20320 w 102870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2" name="Graphic 4">
            <a:extLst>
              <a:ext uri="{FF2B5EF4-FFF2-40B4-BE49-F238E27FC236}">
                <a16:creationId xmlns:a16="http://schemas.microsoft.com/office/drawing/2014/main" id="{B3E04B1E-213E-BD84-E57E-CDD2DD11301D}"/>
              </a:ext>
            </a:extLst>
          </p:cNvPr>
          <p:cNvGrpSpPr/>
          <p:nvPr/>
        </p:nvGrpSpPr>
        <p:grpSpPr>
          <a:xfrm>
            <a:off x="1243330" y="4099559"/>
            <a:ext cx="7567929" cy="885190"/>
            <a:chOff x="1243330" y="4099559"/>
            <a:chExt cx="7567929" cy="885190"/>
          </a:xfrm>
        </p:grpSpPr>
        <p:grpSp>
          <p:nvGrpSpPr>
            <p:cNvPr id="143" name="Graphic 4">
              <a:extLst>
                <a:ext uri="{FF2B5EF4-FFF2-40B4-BE49-F238E27FC236}">
                  <a16:creationId xmlns:a16="http://schemas.microsoft.com/office/drawing/2014/main" id="{17DE504B-49D3-5A75-EC12-6040AE6D098C}"/>
                </a:ext>
              </a:extLst>
            </p:cNvPr>
            <p:cNvGrpSpPr/>
            <p:nvPr/>
          </p:nvGrpSpPr>
          <p:grpSpPr>
            <a:xfrm>
              <a:off x="1243330" y="4102100"/>
              <a:ext cx="2068829" cy="878840"/>
              <a:chOff x="1243330" y="4102100"/>
              <a:chExt cx="2068829" cy="878840"/>
            </a:xfrm>
          </p:grpSpPr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968382ED-AF5D-EA96-E23F-72263044966E}"/>
                  </a:ext>
                </a:extLst>
              </p:cNvPr>
              <p:cNvSpPr/>
              <p:nvPr/>
            </p:nvSpPr>
            <p:spPr>
              <a:xfrm>
                <a:off x="2670810" y="4102100"/>
                <a:ext cx="641349" cy="876300"/>
              </a:xfrm>
              <a:custGeom>
                <a:avLst/>
                <a:gdLst>
                  <a:gd name="connsiteX0" fmla="*/ 245110 w 641349"/>
                  <a:gd name="connsiteY0" fmla="*/ 0 h 876300"/>
                  <a:gd name="connsiteX1" fmla="*/ 0 w 641349"/>
                  <a:gd name="connsiteY1" fmla="*/ 86360 h 876300"/>
                  <a:gd name="connsiteX2" fmla="*/ 101600 w 641349"/>
                  <a:gd name="connsiteY2" fmla="*/ 307340 h 876300"/>
                  <a:gd name="connsiteX3" fmla="*/ 189230 w 641349"/>
                  <a:gd name="connsiteY3" fmla="*/ 276860 h 876300"/>
                  <a:gd name="connsiteX4" fmla="*/ 332740 w 641349"/>
                  <a:gd name="connsiteY4" fmla="*/ 436880 h 876300"/>
                  <a:gd name="connsiteX5" fmla="*/ 332740 w 641349"/>
                  <a:gd name="connsiteY5" fmla="*/ 835660 h 876300"/>
                  <a:gd name="connsiteX6" fmla="*/ 373380 w 641349"/>
                  <a:gd name="connsiteY6" fmla="*/ 876300 h 876300"/>
                  <a:gd name="connsiteX7" fmla="*/ 600710 w 641349"/>
                  <a:gd name="connsiteY7" fmla="*/ 876300 h 876300"/>
                  <a:gd name="connsiteX8" fmla="*/ 641350 w 641349"/>
                  <a:gd name="connsiteY8" fmla="*/ 835660 h 876300"/>
                  <a:gd name="connsiteX9" fmla="*/ 641350 w 641349"/>
                  <a:gd name="connsiteY9" fmla="*/ 449580 h 876300"/>
                  <a:gd name="connsiteX10" fmla="*/ 245110 w 641349"/>
                  <a:gd name="connsiteY10" fmla="*/ 0 h 876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41349" h="876300">
                    <a:moveTo>
                      <a:pt x="245110" y="0"/>
                    </a:moveTo>
                    <a:cubicBezTo>
                      <a:pt x="138430" y="0"/>
                      <a:pt x="55880" y="43180"/>
                      <a:pt x="0" y="86360"/>
                    </a:cubicBezTo>
                    <a:cubicBezTo>
                      <a:pt x="49530" y="146050"/>
                      <a:pt x="83820" y="220980"/>
                      <a:pt x="101600" y="307340"/>
                    </a:cubicBezTo>
                    <a:cubicBezTo>
                      <a:pt x="127000" y="288290"/>
                      <a:pt x="156210" y="276860"/>
                      <a:pt x="189230" y="276860"/>
                    </a:cubicBezTo>
                    <a:cubicBezTo>
                      <a:pt x="287020" y="276860"/>
                      <a:pt x="332740" y="351790"/>
                      <a:pt x="332740" y="436880"/>
                    </a:cubicBezTo>
                    <a:lnTo>
                      <a:pt x="332740" y="835660"/>
                    </a:lnTo>
                    <a:cubicBezTo>
                      <a:pt x="332740" y="857250"/>
                      <a:pt x="350520" y="876300"/>
                      <a:pt x="373380" y="876300"/>
                    </a:cubicBezTo>
                    <a:lnTo>
                      <a:pt x="600710" y="876300"/>
                    </a:lnTo>
                    <a:cubicBezTo>
                      <a:pt x="623570" y="876300"/>
                      <a:pt x="641350" y="857250"/>
                      <a:pt x="641350" y="835660"/>
                    </a:cubicBezTo>
                    <a:lnTo>
                      <a:pt x="641350" y="449580"/>
                    </a:lnTo>
                    <a:cubicBezTo>
                      <a:pt x="641350" y="205740"/>
                      <a:pt x="510540" y="0"/>
                      <a:pt x="245110" y="0"/>
                    </a:cubicBezTo>
                  </a:path>
                </a:pathLst>
              </a:custGeom>
              <a:solidFill>
                <a:srgbClr val="62BB46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id="{EF38943F-84D2-CBFD-2752-F04DED5BB202}"/>
                  </a:ext>
                </a:extLst>
              </p:cNvPr>
              <p:cNvSpPr/>
              <p:nvPr/>
            </p:nvSpPr>
            <p:spPr>
              <a:xfrm>
                <a:off x="1243330" y="4102100"/>
                <a:ext cx="1473199" cy="878840"/>
              </a:xfrm>
              <a:custGeom>
                <a:avLst/>
                <a:gdLst>
                  <a:gd name="connsiteX0" fmla="*/ 1270 w 1473199"/>
                  <a:gd name="connsiteY0" fmla="*/ 60960 h 878840"/>
                  <a:gd name="connsiteX1" fmla="*/ 41910 w 1473199"/>
                  <a:gd name="connsiteY1" fmla="*/ 20320 h 878840"/>
                  <a:gd name="connsiteX2" fmla="*/ 139700 w 1473199"/>
                  <a:gd name="connsiteY2" fmla="*/ 20320 h 878840"/>
                  <a:gd name="connsiteX3" fmla="*/ 176530 w 1473199"/>
                  <a:gd name="connsiteY3" fmla="*/ 44450 h 878840"/>
                  <a:gd name="connsiteX4" fmla="*/ 213360 w 1473199"/>
                  <a:gd name="connsiteY4" fmla="*/ 132080 h 878840"/>
                  <a:gd name="connsiteX5" fmla="*/ 501650 w 1473199"/>
                  <a:gd name="connsiteY5" fmla="*/ 0 h 878840"/>
                  <a:gd name="connsiteX6" fmla="*/ 782320 w 1473199"/>
                  <a:gd name="connsiteY6" fmla="*/ 130810 h 878840"/>
                  <a:gd name="connsiteX7" fmla="*/ 1078230 w 1473199"/>
                  <a:gd name="connsiteY7" fmla="*/ 0 h 878840"/>
                  <a:gd name="connsiteX8" fmla="*/ 1473200 w 1473199"/>
                  <a:gd name="connsiteY8" fmla="*/ 449580 h 878840"/>
                  <a:gd name="connsiteX9" fmla="*/ 1473200 w 1473199"/>
                  <a:gd name="connsiteY9" fmla="*/ 836930 h 878840"/>
                  <a:gd name="connsiteX10" fmla="*/ 1432560 w 1473199"/>
                  <a:gd name="connsiteY10" fmla="*/ 877570 h 878840"/>
                  <a:gd name="connsiteX11" fmla="*/ 1205230 w 1473199"/>
                  <a:gd name="connsiteY11" fmla="*/ 877570 h 878840"/>
                  <a:gd name="connsiteX12" fmla="*/ 1164590 w 1473199"/>
                  <a:gd name="connsiteY12" fmla="*/ 836930 h 878840"/>
                  <a:gd name="connsiteX13" fmla="*/ 1164590 w 1473199"/>
                  <a:gd name="connsiteY13" fmla="*/ 436880 h 878840"/>
                  <a:gd name="connsiteX14" fmla="*/ 1021080 w 1473199"/>
                  <a:gd name="connsiteY14" fmla="*/ 276860 h 878840"/>
                  <a:gd name="connsiteX15" fmla="*/ 877570 w 1473199"/>
                  <a:gd name="connsiteY15" fmla="*/ 422910 h 878840"/>
                  <a:gd name="connsiteX16" fmla="*/ 877570 w 1473199"/>
                  <a:gd name="connsiteY16" fmla="*/ 838200 h 878840"/>
                  <a:gd name="connsiteX17" fmla="*/ 836930 w 1473199"/>
                  <a:gd name="connsiteY17" fmla="*/ 878840 h 878840"/>
                  <a:gd name="connsiteX18" fmla="*/ 631190 w 1473199"/>
                  <a:gd name="connsiteY18" fmla="*/ 878840 h 878840"/>
                  <a:gd name="connsiteX19" fmla="*/ 590550 w 1473199"/>
                  <a:gd name="connsiteY19" fmla="*/ 838200 h 878840"/>
                  <a:gd name="connsiteX20" fmla="*/ 590550 w 1473199"/>
                  <a:gd name="connsiteY20" fmla="*/ 438150 h 878840"/>
                  <a:gd name="connsiteX21" fmla="*/ 455930 w 1473199"/>
                  <a:gd name="connsiteY21" fmla="*/ 278130 h 878840"/>
                  <a:gd name="connsiteX22" fmla="*/ 306070 w 1473199"/>
                  <a:gd name="connsiteY22" fmla="*/ 427990 h 878840"/>
                  <a:gd name="connsiteX23" fmla="*/ 306070 w 1473199"/>
                  <a:gd name="connsiteY23" fmla="*/ 838200 h 878840"/>
                  <a:gd name="connsiteX24" fmla="*/ 265430 w 1473199"/>
                  <a:gd name="connsiteY24" fmla="*/ 878840 h 878840"/>
                  <a:gd name="connsiteX25" fmla="*/ 40640 w 1473199"/>
                  <a:gd name="connsiteY25" fmla="*/ 878840 h 878840"/>
                  <a:gd name="connsiteX26" fmla="*/ 0 w 1473199"/>
                  <a:gd name="connsiteY26" fmla="*/ 838200 h 878840"/>
                  <a:gd name="connsiteX27" fmla="*/ 0 w 1473199"/>
                  <a:gd name="connsiteY27" fmla="*/ 63500 h 878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473199" h="878840">
                    <a:moveTo>
                      <a:pt x="1270" y="60960"/>
                    </a:moveTo>
                    <a:cubicBezTo>
                      <a:pt x="1270" y="38100"/>
                      <a:pt x="19050" y="20320"/>
                      <a:pt x="41910" y="20320"/>
                    </a:cubicBezTo>
                    <a:lnTo>
                      <a:pt x="139700" y="20320"/>
                    </a:lnTo>
                    <a:cubicBezTo>
                      <a:pt x="154940" y="20320"/>
                      <a:pt x="170180" y="30480"/>
                      <a:pt x="176530" y="44450"/>
                    </a:cubicBezTo>
                    <a:lnTo>
                      <a:pt x="213360" y="132080"/>
                    </a:lnTo>
                    <a:cubicBezTo>
                      <a:pt x="266700" y="76200"/>
                      <a:pt x="365760" y="0"/>
                      <a:pt x="501650" y="0"/>
                    </a:cubicBezTo>
                    <a:cubicBezTo>
                      <a:pt x="637540" y="0"/>
                      <a:pt x="704850" y="44450"/>
                      <a:pt x="782320" y="130810"/>
                    </a:cubicBezTo>
                    <a:cubicBezTo>
                      <a:pt x="831850" y="81280"/>
                      <a:pt x="932180" y="0"/>
                      <a:pt x="1078230" y="0"/>
                    </a:cubicBezTo>
                    <a:cubicBezTo>
                      <a:pt x="1343660" y="0"/>
                      <a:pt x="1473200" y="205740"/>
                      <a:pt x="1473200" y="449580"/>
                    </a:cubicBezTo>
                    <a:lnTo>
                      <a:pt x="1473200" y="836930"/>
                    </a:lnTo>
                    <a:cubicBezTo>
                      <a:pt x="1473200" y="858520"/>
                      <a:pt x="1456690" y="877570"/>
                      <a:pt x="1432560" y="877570"/>
                    </a:cubicBezTo>
                    <a:lnTo>
                      <a:pt x="1205230" y="877570"/>
                    </a:lnTo>
                    <a:cubicBezTo>
                      <a:pt x="1181100" y="877570"/>
                      <a:pt x="1164590" y="858520"/>
                      <a:pt x="1164590" y="836930"/>
                    </a:cubicBezTo>
                    <a:lnTo>
                      <a:pt x="1164590" y="436880"/>
                    </a:lnTo>
                    <a:cubicBezTo>
                      <a:pt x="1164590" y="351790"/>
                      <a:pt x="1120140" y="276860"/>
                      <a:pt x="1021080" y="276860"/>
                    </a:cubicBezTo>
                    <a:cubicBezTo>
                      <a:pt x="922020" y="276860"/>
                      <a:pt x="877570" y="339090"/>
                      <a:pt x="877570" y="422910"/>
                    </a:cubicBezTo>
                    <a:lnTo>
                      <a:pt x="877570" y="838200"/>
                    </a:lnTo>
                    <a:cubicBezTo>
                      <a:pt x="877570" y="859790"/>
                      <a:pt x="861060" y="878840"/>
                      <a:pt x="836930" y="878840"/>
                    </a:cubicBezTo>
                    <a:lnTo>
                      <a:pt x="631190" y="878840"/>
                    </a:lnTo>
                    <a:cubicBezTo>
                      <a:pt x="608330" y="878840"/>
                      <a:pt x="590550" y="859790"/>
                      <a:pt x="590550" y="838200"/>
                    </a:cubicBezTo>
                    <a:lnTo>
                      <a:pt x="590550" y="438150"/>
                    </a:lnTo>
                    <a:cubicBezTo>
                      <a:pt x="590550" y="353060"/>
                      <a:pt x="552450" y="278130"/>
                      <a:pt x="455930" y="278130"/>
                    </a:cubicBezTo>
                    <a:cubicBezTo>
                      <a:pt x="359410" y="278130"/>
                      <a:pt x="306070" y="340360"/>
                      <a:pt x="306070" y="427990"/>
                    </a:cubicBezTo>
                    <a:lnTo>
                      <a:pt x="306070" y="838200"/>
                    </a:lnTo>
                    <a:cubicBezTo>
                      <a:pt x="306070" y="859790"/>
                      <a:pt x="287020" y="878840"/>
                      <a:pt x="265430" y="878840"/>
                    </a:cubicBezTo>
                    <a:lnTo>
                      <a:pt x="40640" y="878840"/>
                    </a:lnTo>
                    <a:cubicBezTo>
                      <a:pt x="16510" y="878840"/>
                      <a:pt x="0" y="859790"/>
                      <a:pt x="0" y="838200"/>
                    </a:cubicBezTo>
                    <a:lnTo>
                      <a:pt x="0" y="63500"/>
                    </a:lnTo>
                    <a:close/>
                  </a:path>
                </a:pathLst>
              </a:custGeom>
              <a:solidFill>
                <a:srgbClr val="003660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46" name="Graphic 4">
              <a:extLst>
                <a:ext uri="{FF2B5EF4-FFF2-40B4-BE49-F238E27FC236}">
                  <a16:creationId xmlns:a16="http://schemas.microsoft.com/office/drawing/2014/main" id="{1AF72F60-FDB6-F9C9-2BFA-79C2219AFAE7}"/>
                </a:ext>
              </a:extLst>
            </p:cNvPr>
            <p:cNvGrpSpPr/>
            <p:nvPr/>
          </p:nvGrpSpPr>
          <p:grpSpPr>
            <a:xfrm>
              <a:off x="3629659" y="4099559"/>
              <a:ext cx="5181600" cy="885190"/>
              <a:chOff x="3629659" y="4099559"/>
              <a:chExt cx="5181600" cy="885190"/>
            </a:xfrm>
            <a:solidFill>
              <a:srgbClr val="003660"/>
            </a:solidFill>
          </p:grpSpPr>
          <p:sp>
            <p:nvSpPr>
              <p:cNvPr id="147" name="Freeform 146">
                <a:extLst>
                  <a:ext uri="{FF2B5EF4-FFF2-40B4-BE49-F238E27FC236}">
                    <a16:creationId xmlns:a16="http://schemas.microsoft.com/office/drawing/2014/main" id="{D94FE989-8B10-2E9B-31FF-59226F16F789}"/>
                  </a:ext>
                </a:extLst>
              </p:cNvPr>
              <p:cNvSpPr/>
              <p:nvPr/>
            </p:nvSpPr>
            <p:spPr>
              <a:xfrm>
                <a:off x="3665220" y="4104640"/>
                <a:ext cx="306070" cy="349250"/>
              </a:xfrm>
              <a:custGeom>
                <a:avLst/>
                <a:gdLst>
                  <a:gd name="connsiteX0" fmla="*/ 0 w 306070"/>
                  <a:gd name="connsiteY0" fmla="*/ 8890 h 349250"/>
                  <a:gd name="connsiteX1" fmla="*/ 8890 w 306070"/>
                  <a:gd name="connsiteY1" fmla="*/ 0 h 349250"/>
                  <a:gd name="connsiteX2" fmla="*/ 130810 w 306070"/>
                  <a:gd name="connsiteY2" fmla="*/ 0 h 349250"/>
                  <a:gd name="connsiteX3" fmla="*/ 306070 w 306070"/>
                  <a:gd name="connsiteY3" fmla="*/ 173990 h 349250"/>
                  <a:gd name="connsiteX4" fmla="*/ 130810 w 306070"/>
                  <a:gd name="connsiteY4" fmla="*/ 349250 h 349250"/>
                  <a:gd name="connsiteX5" fmla="*/ 8890 w 306070"/>
                  <a:gd name="connsiteY5" fmla="*/ 349250 h 349250"/>
                  <a:gd name="connsiteX6" fmla="*/ 0 w 306070"/>
                  <a:gd name="connsiteY6" fmla="*/ 340360 h 349250"/>
                  <a:gd name="connsiteX7" fmla="*/ 0 w 306070"/>
                  <a:gd name="connsiteY7" fmla="*/ 10160 h 349250"/>
                  <a:gd name="connsiteX8" fmla="*/ 125730 w 306070"/>
                  <a:gd name="connsiteY8" fmla="*/ 275590 h 349250"/>
                  <a:gd name="connsiteX9" fmla="*/ 223520 w 306070"/>
                  <a:gd name="connsiteY9" fmla="*/ 173990 h 349250"/>
                  <a:gd name="connsiteX10" fmla="*/ 125730 w 306070"/>
                  <a:gd name="connsiteY10" fmla="*/ 73660 h 349250"/>
                  <a:gd name="connsiteX11" fmla="*/ 77470 w 306070"/>
                  <a:gd name="connsiteY11" fmla="*/ 73660 h 349250"/>
                  <a:gd name="connsiteX12" fmla="*/ 77470 w 306070"/>
                  <a:gd name="connsiteY12" fmla="*/ 275590 h 349250"/>
                  <a:gd name="connsiteX13" fmla="*/ 125730 w 306070"/>
                  <a:gd name="connsiteY13" fmla="*/ 275590 h 349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6070" h="349250">
                    <a:moveTo>
                      <a:pt x="0" y="8890"/>
                    </a:moveTo>
                    <a:cubicBezTo>
                      <a:pt x="0" y="3810"/>
                      <a:pt x="3810" y="0"/>
                      <a:pt x="8890" y="0"/>
                    </a:cubicBezTo>
                    <a:lnTo>
                      <a:pt x="130810" y="0"/>
                    </a:lnTo>
                    <a:cubicBezTo>
                      <a:pt x="227330" y="0"/>
                      <a:pt x="306070" y="78740"/>
                      <a:pt x="306070" y="173990"/>
                    </a:cubicBezTo>
                    <a:cubicBezTo>
                      <a:pt x="306070" y="269240"/>
                      <a:pt x="227330" y="349250"/>
                      <a:pt x="130810" y="349250"/>
                    </a:cubicBezTo>
                    <a:lnTo>
                      <a:pt x="8890" y="349250"/>
                    </a:lnTo>
                    <a:cubicBezTo>
                      <a:pt x="3810" y="349250"/>
                      <a:pt x="0" y="344170"/>
                      <a:pt x="0" y="340360"/>
                    </a:cubicBezTo>
                    <a:lnTo>
                      <a:pt x="0" y="10160"/>
                    </a:lnTo>
                    <a:close/>
                    <a:moveTo>
                      <a:pt x="125730" y="275590"/>
                    </a:moveTo>
                    <a:cubicBezTo>
                      <a:pt x="181610" y="275590"/>
                      <a:pt x="223520" y="231140"/>
                      <a:pt x="223520" y="173990"/>
                    </a:cubicBezTo>
                    <a:cubicBezTo>
                      <a:pt x="223520" y="116840"/>
                      <a:pt x="182880" y="73660"/>
                      <a:pt x="125730" y="73660"/>
                    </a:cubicBezTo>
                    <a:lnTo>
                      <a:pt x="77470" y="73660"/>
                    </a:lnTo>
                    <a:lnTo>
                      <a:pt x="77470" y="275590"/>
                    </a:lnTo>
                    <a:lnTo>
                      <a:pt x="125730" y="275590"/>
                    </a:lnTo>
                    <a:close/>
                  </a:path>
                </a:pathLst>
              </a:custGeom>
              <a:solidFill>
                <a:srgbClr val="003660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" name="Freeform 147">
                <a:extLst>
                  <a:ext uri="{FF2B5EF4-FFF2-40B4-BE49-F238E27FC236}">
                    <a16:creationId xmlns:a16="http://schemas.microsoft.com/office/drawing/2014/main" id="{D6232E6C-D474-99C0-F58A-D89875893C15}"/>
                  </a:ext>
                </a:extLst>
              </p:cNvPr>
              <p:cNvSpPr/>
              <p:nvPr/>
            </p:nvSpPr>
            <p:spPr>
              <a:xfrm>
                <a:off x="4086859" y="4104640"/>
                <a:ext cx="224790" cy="346709"/>
              </a:xfrm>
              <a:custGeom>
                <a:avLst/>
                <a:gdLst>
                  <a:gd name="connsiteX0" fmla="*/ 0 w 224790"/>
                  <a:gd name="connsiteY0" fmla="*/ 8890 h 346709"/>
                  <a:gd name="connsiteX1" fmla="*/ 8890 w 224790"/>
                  <a:gd name="connsiteY1" fmla="*/ 0 h 346709"/>
                  <a:gd name="connsiteX2" fmla="*/ 215900 w 224790"/>
                  <a:gd name="connsiteY2" fmla="*/ 0 h 346709"/>
                  <a:gd name="connsiteX3" fmla="*/ 224790 w 224790"/>
                  <a:gd name="connsiteY3" fmla="*/ 8890 h 346709"/>
                  <a:gd name="connsiteX4" fmla="*/ 224790 w 224790"/>
                  <a:gd name="connsiteY4" fmla="*/ 63500 h 346709"/>
                  <a:gd name="connsiteX5" fmla="*/ 215900 w 224790"/>
                  <a:gd name="connsiteY5" fmla="*/ 72390 h 346709"/>
                  <a:gd name="connsiteX6" fmla="*/ 77470 w 224790"/>
                  <a:gd name="connsiteY6" fmla="*/ 72390 h 346709"/>
                  <a:gd name="connsiteX7" fmla="*/ 77470 w 224790"/>
                  <a:gd name="connsiteY7" fmla="*/ 134620 h 346709"/>
                  <a:gd name="connsiteX8" fmla="*/ 191770 w 224790"/>
                  <a:gd name="connsiteY8" fmla="*/ 134620 h 346709"/>
                  <a:gd name="connsiteX9" fmla="*/ 200660 w 224790"/>
                  <a:gd name="connsiteY9" fmla="*/ 143510 h 346709"/>
                  <a:gd name="connsiteX10" fmla="*/ 200660 w 224790"/>
                  <a:gd name="connsiteY10" fmla="*/ 198120 h 346709"/>
                  <a:gd name="connsiteX11" fmla="*/ 191770 w 224790"/>
                  <a:gd name="connsiteY11" fmla="*/ 207010 h 346709"/>
                  <a:gd name="connsiteX12" fmla="*/ 77470 w 224790"/>
                  <a:gd name="connsiteY12" fmla="*/ 207010 h 346709"/>
                  <a:gd name="connsiteX13" fmla="*/ 77470 w 224790"/>
                  <a:gd name="connsiteY13" fmla="*/ 274320 h 346709"/>
                  <a:gd name="connsiteX14" fmla="*/ 215900 w 224790"/>
                  <a:gd name="connsiteY14" fmla="*/ 274320 h 346709"/>
                  <a:gd name="connsiteX15" fmla="*/ 224790 w 224790"/>
                  <a:gd name="connsiteY15" fmla="*/ 283210 h 346709"/>
                  <a:gd name="connsiteX16" fmla="*/ 224790 w 224790"/>
                  <a:gd name="connsiteY16" fmla="*/ 337820 h 346709"/>
                  <a:gd name="connsiteX17" fmla="*/ 215900 w 224790"/>
                  <a:gd name="connsiteY17" fmla="*/ 346710 h 346709"/>
                  <a:gd name="connsiteX18" fmla="*/ 8890 w 224790"/>
                  <a:gd name="connsiteY18" fmla="*/ 346710 h 346709"/>
                  <a:gd name="connsiteX19" fmla="*/ 0 w 224790"/>
                  <a:gd name="connsiteY19" fmla="*/ 337820 h 346709"/>
                  <a:gd name="connsiteX20" fmla="*/ 0 w 224790"/>
                  <a:gd name="connsiteY20" fmla="*/ 7620 h 346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4790" h="346709">
                    <a:moveTo>
                      <a:pt x="0" y="8890"/>
                    </a:moveTo>
                    <a:cubicBezTo>
                      <a:pt x="0" y="3810"/>
                      <a:pt x="3810" y="0"/>
                      <a:pt x="8890" y="0"/>
                    </a:cubicBezTo>
                    <a:lnTo>
                      <a:pt x="215900" y="0"/>
                    </a:lnTo>
                    <a:cubicBezTo>
                      <a:pt x="220980" y="0"/>
                      <a:pt x="224790" y="5080"/>
                      <a:pt x="224790" y="8890"/>
                    </a:cubicBezTo>
                    <a:lnTo>
                      <a:pt x="224790" y="63500"/>
                    </a:lnTo>
                    <a:cubicBezTo>
                      <a:pt x="224790" y="68580"/>
                      <a:pt x="220980" y="72390"/>
                      <a:pt x="215900" y="72390"/>
                    </a:cubicBezTo>
                    <a:lnTo>
                      <a:pt x="77470" y="72390"/>
                    </a:lnTo>
                    <a:lnTo>
                      <a:pt x="77470" y="134620"/>
                    </a:lnTo>
                    <a:lnTo>
                      <a:pt x="191770" y="134620"/>
                    </a:lnTo>
                    <a:cubicBezTo>
                      <a:pt x="196850" y="134620"/>
                      <a:pt x="200660" y="139700"/>
                      <a:pt x="200660" y="143510"/>
                    </a:cubicBezTo>
                    <a:lnTo>
                      <a:pt x="200660" y="198120"/>
                    </a:lnTo>
                    <a:cubicBezTo>
                      <a:pt x="200660" y="203200"/>
                      <a:pt x="195580" y="207010"/>
                      <a:pt x="191770" y="207010"/>
                    </a:cubicBezTo>
                    <a:lnTo>
                      <a:pt x="77470" y="207010"/>
                    </a:lnTo>
                    <a:lnTo>
                      <a:pt x="77470" y="274320"/>
                    </a:lnTo>
                    <a:lnTo>
                      <a:pt x="215900" y="274320"/>
                    </a:lnTo>
                    <a:cubicBezTo>
                      <a:pt x="220980" y="274320"/>
                      <a:pt x="224790" y="279400"/>
                      <a:pt x="224790" y="283210"/>
                    </a:cubicBezTo>
                    <a:lnTo>
                      <a:pt x="224790" y="337820"/>
                    </a:lnTo>
                    <a:cubicBezTo>
                      <a:pt x="224790" y="342900"/>
                      <a:pt x="220980" y="346710"/>
                      <a:pt x="215900" y="346710"/>
                    </a:cubicBezTo>
                    <a:lnTo>
                      <a:pt x="8890" y="346710"/>
                    </a:lnTo>
                    <a:cubicBezTo>
                      <a:pt x="3810" y="346710"/>
                      <a:pt x="0" y="341630"/>
                      <a:pt x="0" y="337820"/>
                    </a:cubicBez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003660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 148">
                <a:extLst>
                  <a:ext uri="{FF2B5EF4-FFF2-40B4-BE49-F238E27FC236}">
                    <a16:creationId xmlns:a16="http://schemas.microsoft.com/office/drawing/2014/main" id="{BC216D39-9DA5-27AE-EB97-CD84C16F8124}"/>
                  </a:ext>
                </a:extLst>
              </p:cNvPr>
              <p:cNvSpPr/>
              <p:nvPr/>
            </p:nvSpPr>
            <p:spPr>
              <a:xfrm>
                <a:off x="4447540" y="4104640"/>
                <a:ext cx="241300" cy="347979"/>
              </a:xfrm>
              <a:custGeom>
                <a:avLst/>
                <a:gdLst>
                  <a:gd name="connsiteX0" fmla="*/ 0 w 241300"/>
                  <a:gd name="connsiteY0" fmla="*/ 8890 h 347979"/>
                  <a:gd name="connsiteX1" fmla="*/ 8890 w 241300"/>
                  <a:gd name="connsiteY1" fmla="*/ 0 h 347979"/>
                  <a:gd name="connsiteX2" fmla="*/ 129540 w 241300"/>
                  <a:gd name="connsiteY2" fmla="*/ 0 h 347979"/>
                  <a:gd name="connsiteX3" fmla="*/ 241300 w 241300"/>
                  <a:gd name="connsiteY3" fmla="*/ 110490 h 347979"/>
                  <a:gd name="connsiteX4" fmla="*/ 129540 w 241300"/>
                  <a:gd name="connsiteY4" fmla="*/ 222250 h 347979"/>
                  <a:gd name="connsiteX5" fmla="*/ 77470 w 241300"/>
                  <a:gd name="connsiteY5" fmla="*/ 222250 h 347979"/>
                  <a:gd name="connsiteX6" fmla="*/ 77470 w 241300"/>
                  <a:gd name="connsiteY6" fmla="*/ 339090 h 347979"/>
                  <a:gd name="connsiteX7" fmla="*/ 68580 w 241300"/>
                  <a:gd name="connsiteY7" fmla="*/ 347980 h 347979"/>
                  <a:gd name="connsiteX8" fmla="*/ 10160 w 241300"/>
                  <a:gd name="connsiteY8" fmla="*/ 347980 h 347979"/>
                  <a:gd name="connsiteX9" fmla="*/ 1270 w 241300"/>
                  <a:gd name="connsiteY9" fmla="*/ 339090 h 347979"/>
                  <a:gd name="connsiteX10" fmla="*/ 1270 w 241300"/>
                  <a:gd name="connsiteY10" fmla="*/ 8890 h 347979"/>
                  <a:gd name="connsiteX11" fmla="*/ 125730 w 241300"/>
                  <a:gd name="connsiteY11" fmla="*/ 149860 h 347979"/>
                  <a:gd name="connsiteX12" fmla="*/ 165100 w 241300"/>
                  <a:gd name="connsiteY12" fmla="*/ 110490 h 347979"/>
                  <a:gd name="connsiteX13" fmla="*/ 125730 w 241300"/>
                  <a:gd name="connsiteY13" fmla="*/ 73660 h 347979"/>
                  <a:gd name="connsiteX14" fmla="*/ 78740 w 241300"/>
                  <a:gd name="connsiteY14" fmla="*/ 73660 h 347979"/>
                  <a:gd name="connsiteX15" fmla="*/ 78740 w 241300"/>
                  <a:gd name="connsiteY15" fmla="*/ 149860 h 347979"/>
                  <a:gd name="connsiteX16" fmla="*/ 125730 w 241300"/>
                  <a:gd name="connsiteY16" fmla="*/ 149860 h 347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41300" h="347979">
                    <a:moveTo>
                      <a:pt x="0" y="8890"/>
                    </a:moveTo>
                    <a:cubicBezTo>
                      <a:pt x="0" y="3810"/>
                      <a:pt x="3810" y="0"/>
                      <a:pt x="8890" y="0"/>
                    </a:cubicBezTo>
                    <a:lnTo>
                      <a:pt x="129540" y="0"/>
                    </a:lnTo>
                    <a:cubicBezTo>
                      <a:pt x="190500" y="0"/>
                      <a:pt x="241300" y="49530"/>
                      <a:pt x="241300" y="110490"/>
                    </a:cubicBezTo>
                    <a:cubicBezTo>
                      <a:pt x="241300" y="171450"/>
                      <a:pt x="190500" y="222250"/>
                      <a:pt x="129540" y="222250"/>
                    </a:cubicBezTo>
                    <a:lnTo>
                      <a:pt x="77470" y="222250"/>
                    </a:lnTo>
                    <a:lnTo>
                      <a:pt x="77470" y="339090"/>
                    </a:lnTo>
                    <a:cubicBezTo>
                      <a:pt x="77470" y="344170"/>
                      <a:pt x="72390" y="347980"/>
                      <a:pt x="68580" y="347980"/>
                    </a:cubicBezTo>
                    <a:lnTo>
                      <a:pt x="10160" y="347980"/>
                    </a:lnTo>
                    <a:cubicBezTo>
                      <a:pt x="5080" y="347980"/>
                      <a:pt x="1270" y="342900"/>
                      <a:pt x="1270" y="339090"/>
                    </a:cubicBezTo>
                    <a:lnTo>
                      <a:pt x="1270" y="8890"/>
                    </a:lnTo>
                    <a:close/>
                    <a:moveTo>
                      <a:pt x="125730" y="149860"/>
                    </a:moveTo>
                    <a:cubicBezTo>
                      <a:pt x="147320" y="149860"/>
                      <a:pt x="165100" y="133350"/>
                      <a:pt x="165100" y="110490"/>
                    </a:cubicBezTo>
                    <a:cubicBezTo>
                      <a:pt x="165100" y="87630"/>
                      <a:pt x="147320" y="73660"/>
                      <a:pt x="125730" y="73660"/>
                    </a:cubicBezTo>
                    <a:lnTo>
                      <a:pt x="78740" y="73660"/>
                    </a:lnTo>
                    <a:lnTo>
                      <a:pt x="78740" y="149860"/>
                    </a:lnTo>
                    <a:lnTo>
                      <a:pt x="125730" y="149860"/>
                    </a:lnTo>
                    <a:close/>
                  </a:path>
                </a:pathLst>
              </a:custGeom>
              <a:solidFill>
                <a:srgbClr val="003660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 149">
                <a:extLst>
                  <a:ext uri="{FF2B5EF4-FFF2-40B4-BE49-F238E27FC236}">
                    <a16:creationId xmlns:a16="http://schemas.microsoft.com/office/drawing/2014/main" id="{506D746B-12F7-52A2-52CA-0136082E5515}"/>
                  </a:ext>
                </a:extLst>
              </p:cNvPr>
              <p:cNvSpPr/>
              <p:nvPr/>
            </p:nvSpPr>
            <p:spPr>
              <a:xfrm>
                <a:off x="4718536" y="4099559"/>
                <a:ext cx="336997" cy="354330"/>
              </a:xfrm>
              <a:custGeom>
                <a:avLst/>
                <a:gdLst>
                  <a:gd name="connsiteX0" fmla="*/ 784 w 336997"/>
                  <a:gd name="connsiteY0" fmla="*/ 341630 h 354330"/>
                  <a:gd name="connsiteX1" fmla="*/ 156994 w 336997"/>
                  <a:gd name="connsiteY1" fmla="*/ 5080 h 354330"/>
                  <a:gd name="connsiteX2" fmla="*/ 165884 w 336997"/>
                  <a:gd name="connsiteY2" fmla="*/ 0 h 354330"/>
                  <a:gd name="connsiteX3" fmla="*/ 170964 w 336997"/>
                  <a:gd name="connsiteY3" fmla="*/ 0 h 354330"/>
                  <a:gd name="connsiteX4" fmla="*/ 179854 w 336997"/>
                  <a:gd name="connsiteY4" fmla="*/ 5080 h 354330"/>
                  <a:gd name="connsiteX5" fmla="*/ 336064 w 336997"/>
                  <a:gd name="connsiteY5" fmla="*/ 341630 h 354330"/>
                  <a:gd name="connsiteX6" fmla="*/ 327173 w 336997"/>
                  <a:gd name="connsiteY6" fmla="*/ 354330 h 354330"/>
                  <a:gd name="connsiteX7" fmla="*/ 271294 w 336997"/>
                  <a:gd name="connsiteY7" fmla="*/ 354330 h 354330"/>
                  <a:gd name="connsiteX8" fmla="*/ 253514 w 336997"/>
                  <a:gd name="connsiteY8" fmla="*/ 341630 h 354330"/>
                  <a:gd name="connsiteX9" fmla="*/ 235734 w 336997"/>
                  <a:gd name="connsiteY9" fmla="*/ 302260 h 354330"/>
                  <a:gd name="connsiteX10" fmla="*/ 99844 w 336997"/>
                  <a:gd name="connsiteY10" fmla="*/ 302260 h 354330"/>
                  <a:gd name="connsiteX11" fmla="*/ 82064 w 336997"/>
                  <a:gd name="connsiteY11" fmla="*/ 341630 h 354330"/>
                  <a:gd name="connsiteX12" fmla="*/ 64284 w 336997"/>
                  <a:gd name="connsiteY12" fmla="*/ 353060 h 354330"/>
                  <a:gd name="connsiteX13" fmla="*/ 9673 w 336997"/>
                  <a:gd name="connsiteY13" fmla="*/ 353060 h 354330"/>
                  <a:gd name="connsiteX14" fmla="*/ 784 w 336997"/>
                  <a:gd name="connsiteY14" fmla="*/ 340360 h 354330"/>
                  <a:gd name="connsiteX15" fmla="*/ 205254 w 336997"/>
                  <a:gd name="connsiteY15" fmla="*/ 233680 h 354330"/>
                  <a:gd name="connsiteX16" fmla="*/ 167154 w 336997"/>
                  <a:gd name="connsiteY16" fmla="*/ 151130 h 354330"/>
                  <a:gd name="connsiteX17" fmla="*/ 167154 w 336997"/>
                  <a:gd name="connsiteY17" fmla="*/ 151130 h 354330"/>
                  <a:gd name="connsiteX18" fmla="*/ 130323 w 336997"/>
                  <a:gd name="connsiteY18" fmla="*/ 233680 h 354330"/>
                  <a:gd name="connsiteX19" fmla="*/ 206523 w 336997"/>
                  <a:gd name="connsiteY19" fmla="*/ 233680 h 354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6997" h="354330">
                    <a:moveTo>
                      <a:pt x="784" y="341630"/>
                    </a:moveTo>
                    <a:lnTo>
                      <a:pt x="156994" y="5080"/>
                    </a:lnTo>
                    <a:cubicBezTo>
                      <a:pt x="158264" y="2540"/>
                      <a:pt x="162073" y="0"/>
                      <a:pt x="165884" y="0"/>
                    </a:cubicBezTo>
                    <a:lnTo>
                      <a:pt x="170964" y="0"/>
                    </a:lnTo>
                    <a:cubicBezTo>
                      <a:pt x="174773" y="0"/>
                      <a:pt x="178584" y="2540"/>
                      <a:pt x="179854" y="5080"/>
                    </a:cubicBezTo>
                    <a:lnTo>
                      <a:pt x="336064" y="341630"/>
                    </a:lnTo>
                    <a:cubicBezTo>
                      <a:pt x="338604" y="347980"/>
                      <a:pt x="336064" y="354330"/>
                      <a:pt x="327173" y="354330"/>
                    </a:cubicBezTo>
                    <a:lnTo>
                      <a:pt x="271294" y="354330"/>
                    </a:lnTo>
                    <a:cubicBezTo>
                      <a:pt x="262404" y="354330"/>
                      <a:pt x="258594" y="351790"/>
                      <a:pt x="253514" y="341630"/>
                    </a:cubicBezTo>
                    <a:lnTo>
                      <a:pt x="235734" y="302260"/>
                    </a:lnTo>
                    <a:lnTo>
                      <a:pt x="99844" y="302260"/>
                    </a:lnTo>
                    <a:lnTo>
                      <a:pt x="82064" y="341630"/>
                    </a:lnTo>
                    <a:cubicBezTo>
                      <a:pt x="79523" y="347980"/>
                      <a:pt x="74444" y="353060"/>
                      <a:pt x="64284" y="353060"/>
                    </a:cubicBezTo>
                    <a:lnTo>
                      <a:pt x="9673" y="353060"/>
                    </a:lnTo>
                    <a:cubicBezTo>
                      <a:pt x="2054" y="353060"/>
                      <a:pt x="-1756" y="346710"/>
                      <a:pt x="784" y="340360"/>
                    </a:cubicBezTo>
                    <a:close/>
                    <a:moveTo>
                      <a:pt x="205254" y="233680"/>
                    </a:moveTo>
                    <a:lnTo>
                      <a:pt x="167154" y="151130"/>
                    </a:lnTo>
                    <a:lnTo>
                      <a:pt x="167154" y="151130"/>
                    </a:lnTo>
                    <a:lnTo>
                      <a:pt x="130323" y="233680"/>
                    </a:lnTo>
                    <a:lnTo>
                      <a:pt x="206523" y="233680"/>
                    </a:lnTo>
                    <a:close/>
                  </a:path>
                </a:pathLst>
              </a:custGeom>
              <a:solidFill>
                <a:srgbClr val="003660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 150">
                <a:extLst>
                  <a:ext uri="{FF2B5EF4-FFF2-40B4-BE49-F238E27FC236}">
                    <a16:creationId xmlns:a16="http://schemas.microsoft.com/office/drawing/2014/main" id="{814EAD64-D7B2-5C4F-9DC0-2F38FFC18894}"/>
                  </a:ext>
                </a:extLst>
              </p:cNvPr>
              <p:cNvSpPr/>
              <p:nvPr/>
            </p:nvSpPr>
            <p:spPr>
              <a:xfrm>
                <a:off x="5149850" y="4104640"/>
                <a:ext cx="267970" cy="349250"/>
              </a:xfrm>
              <a:custGeom>
                <a:avLst/>
                <a:gdLst>
                  <a:gd name="connsiteX0" fmla="*/ 0 w 267970"/>
                  <a:gd name="connsiteY0" fmla="*/ 8890 h 349250"/>
                  <a:gd name="connsiteX1" fmla="*/ 8890 w 267970"/>
                  <a:gd name="connsiteY1" fmla="*/ 0 h 349250"/>
                  <a:gd name="connsiteX2" fmla="*/ 158750 w 267970"/>
                  <a:gd name="connsiteY2" fmla="*/ 0 h 349250"/>
                  <a:gd name="connsiteX3" fmla="*/ 267970 w 267970"/>
                  <a:gd name="connsiteY3" fmla="*/ 107950 h 349250"/>
                  <a:gd name="connsiteX4" fmla="*/ 194310 w 267970"/>
                  <a:gd name="connsiteY4" fmla="*/ 208280 h 349250"/>
                  <a:gd name="connsiteX5" fmla="*/ 262890 w 267970"/>
                  <a:gd name="connsiteY5" fmla="*/ 335280 h 349250"/>
                  <a:gd name="connsiteX6" fmla="*/ 254000 w 267970"/>
                  <a:gd name="connsiteY6" fmla="*/ 349250 h 349250"/>
                  <a:gd name="connsiteX7" fmla="*/ 187960 w 267970"/>
                  <a:gd name="connsiteY7" fmla="*/ 349250 h 349250"/>
                  <a:gd name="connsiteX8" fmla="*/ 180340 w 267970"/>
                  <a:gd name="connsiteY8" fmla="*/ 344170 h 349250"/>
                  <a:gd name="connsiteX9" fmla="*/ 114300 w 267970"/>
                  <a:gd name="connsiteY9" fmla="*/ 212090 h 349250"/>
                  <a:gd name="connsiteX10" fmla="*/ 80010 w 267970"/>
                  <a:gd name="connsiteY10" fmla="*/ 212090 h 349250"/>
                  <a:gd name="connsiteX11" fmla="*/ 80010 w 267970"/>
                  <a:gd name="connsiteY11" fmla="*/ 339090 h 349250"/>
                  <a:gd name="connsiteX12" fmla="*/ 71120 w 267970"/>
                  <a:gd name="connsiteY12" fmla="*/ 347980 h 349250"/>
                  <a:gd name="connsiteX13" fmla="*/ 11430 w 267970"/>
                  <a:gd name="connsiteY13" fmla="*/ 347980 h 349250"/>
                  <a:gd name="connsiteX14" fmla="*/ 2540 w 267970"/>
                  <a:gd name="connsiteY14" fmla="*/ 339090 h 349250"/>
                  <a:gd name="connsiteX15" fmla="*/ 2540 w 267970"/>
                  <a:gd name="connsiteY15" fmla="*/ 8890 h 349250"/>
                  <a:gd name="connsiteX16" fmla="*/ 152400 w 267970"/>
                  <a:gd name="connsiteY16" fmla="*/ 148590 h 349250"/>
                  <a:gd name="connsiteX17" fmla="*/ 190500 w 267970"/>
                  <a:gd name="connsiteY17" fmla="*/ 109220 h 349250"/>
                  <a:gd name="connsiteX18" fmla="*/ 152400 w 267970"/>
                  <a:gd name="connsiteY18" fmla="*/ 71120 h 349250"/>
                  <a:gd name="connsiteX19" fmla="*/ 78740 w 267970"/>
                  <a:gd name="connsiteY19" fmla="*/ 71120 h 349250"/>
                  <a:gd name="connsiteX20" fmla="*/ 78740 w 267970"/>
                  <a:gd name="connsiteY20" fmla="*/ 148590 h 349250"/>
                  <a:gd name="connsiteX21" fmla="*/ 152400 w 267970"/>
                  <a:gd name="connsiteY21" fmla="*/ 148590 h 349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67970" h="349250">
                    <a:moveTo>
                      <a:pt x="0" y="8890"/>
                    </a:moveTo>
                    <a:cubicBezTo>
                      <a:pt x="0" y="3810"/>
                      <a:pt x="3810" y="0"/>
                      <a:pt x="8890" y="0"/>
                    </a:cubicBezTo>
                    <a:lnTo>
                      <a:pt x="158750" y="0"/>
                    </a:lnTo>
                    <a:cubicBezTo>
                      <a:pt x="218440" y="0"/>
                      <a:pt x="267970" y="48260"/>
                      <a:pt x="267970" y="107950"/>
                    </a:cubicBezTo>
                    <a:cubicBezTo>
                      <a:pt x="267970" y="167640"/>
                      <a:pt x="237490" y="190500"/>
                      <a:pt x="194310" y="208280"/>
                    </a:cubicBezTo>
                    <a:lnTo>
                      <a:pt x="262890" y="335280"/>
                    </a:lnTo>
                    <a:cubicBezTo>
                      <a:pt x="266700" y="341630"/>
                      <a:pt x="262890" y="349250"/>
                      <a:pt x="254000" y="349250"/>
                    </a:cubicBezTo>
                    <a:lnTo>
                      <a:pt x="187960" y="349250"/>
                    </a:lnTo>
                    <a:cubicBezTo>
                      <a:pt x="184150" y="349250"/>
                      <a:pt x="180340" y="346710"/>
                      <a:pt x="180340" y="344170"/>
                    </a:cubicBezTo>
                    <a:lnTo>
                      <a:pt x="114300" y="212090"/>
                    </a:lnTo>
                    <a:lnTo>
                      <a:pt x="80010" y="212090"/>
                    </a:lnTo>
                    <a:lnTo>
                      <a:pt x="80010" y="339090"/>
                    </a:lnTo>
                    <a:cubicBezTo>
                      <a:pt x="80010" y="344170"/>
                      <a:pt x="74930" y="347980"/>
                      <a:pt x="71120" y="347980"/>
                    </a:cubicBezTo>
                    <a:lnTo>
                      <a:pt x="11430" y="347980"/>
                    </a:lnTo>
                    <a:cubicBezTo>
                      <a:pt x="6350" y="347980"/>
                      <a:pt x="2540" y="342900"/>
                      <a:pt x="2540" y="339090"/>
                    </a:cubicBezTo>
                    <a:lnTo>
                      <a:pt x="2540" y="8890"/>
                    </a:lnTo>
                    <a:close/>
                    <a:moveTo>
                      <a:pt x="152400" y="148590"/>
                    </a:moveTo>
                    <a:cubicBezTo>
                      <a:pt x="172720" y="148590"/>
                      <a:pt x="190500" y="129540"/>
                      <a:pt x="190500" y="109220"/>
                    </a:cubicBezTo>
                    <a:cubicBezTo>
                      <a:pt x="190500" y="88900"/>
                      <a:pt x="172720" y="71120"/>
                      <a:pt x="152400" y="71120"/>
                    </a:cubicBezTo>
                    <a:lnTo>
                      <a:pt x="78740" y="71120"/>
                    </a:lnTo>
                    <a:lnTo>
                      <a:pt x="78740" y="148590"/>
                    </a:lnTo>
                    <a:lnTo>
                      <a:pt x="152400" y="148590"/>
                    </a:lnTo>
                    <a:close/>
                  </a:path>
                </a:pathLst>
              </a:custGeom>
              <a:solidFill>
                <a:srgbClr val="003660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 151">
                <a:extLst>
                  <a:ext uri="{FF2B5EF4-FFF2-40B4-BE49-F238E27FC236}">
                    <a16:creationId xmlns:a16="http://schemas.microsoft.com/office/drawing/2014/main" id="{C915169E-FB9B-B3E9-D945-B7BADB99A448}"/>
                  </a:ext>
                </a:extLst>
              </p:cNvPr>
              <p:cNvSpPr/>
              <p:nvPr/>
            </p:nvSpPr>
            <p:spPr>
              <a:xfrm>
                <a:off x="5516879" y="4104640"/>
                <a:ext cx="240029" cy="347979"/>
              </a:xfrm>
              <a:custGeom>
                <a:avLst/>
                <a:gdLst>
                  <a:gd name="connsiteX0" fmla="*/ 80010 w 240029"/>
                  <a:gd name="connsiteY0" fmla="*/ 72390 h 347979"/>
                  <a:gd name="connsiteX1" fmla="*/ 8890 w 240029"/>
                  <a:gd name="connsiteY1" fmla="*/ 72390 h 347979"/>
                  <a:gd name="connsiteX2" fmla="*/ 0 w 240029"/>
                  <a:gd name="connsiteY2" fmla="*/ 63500 h 347979"/>
                  <a:gd name="connsiteX3" fmla="*/ 0 w 240029"/>
                  <a:gd name="connsiteY3" fmla="*/ 8890 h 347979"/>
                  <a:gd name="connsiteX4" fmla="*/ 8890 w 240029"/>
                  <a:gd name="connsiteY4" fmla="*/ 0 h 347979"/>
                  <a:gd name="connsiteX5" fmla="*/ 231140 w 240029"/>
                  <a:gd name="connsiteY5" fmla="*/ 0 h 347979"/>
                  <a:gd name="connsiteX6" fmla="*/ 240030 w 240029"/>
                  <a:gd name="connsiteY6" fmla="*/ 8890 h 347979"/>
                  <a:gd name="connsiteX7" fmla="*/ 240030 w 240029"/>
                  <a:gd name="connsiteY7" fmla="*/ 63500 h 347979"/>
                  <a:gd name="connsiteX8" fmla="*/ 231140 w 240029"/>
                  <a:gd name="connsiteY8" fmla="*/ 72390 h 347979"/>
                  <a:gd name="connsiteX9" fmla="*/ 160020 w 240029"/>
                  <a:gd name="connsiteY9" fmla="*/ 72390 h 347979"/>
                  <a:gd name="connsiteX10" fmla="*/ 160020 w 240029"/>
                  <a:gd name="connsiteY10" fmla="*/ 339090 h 347979"/>
                  <a:gd name="connsiteX11" fmla="*/ 151130 w 240029"/>
                  <a:gd name="connsiteY11" fmla="*/ 347980 h 347979"/>
                  <a:gd name="connsiteX12" fmla="*/ 91440 w 240029"/>
                  <a:gd name="connsiteY12" fmla="*/ 347980 h 347979"/>
                  <a:gd name="connsiteX13" fmla="*/ 82550 w 240029"/>
                  <a:gd name="connsiteY13" fmla="*/ 339090 h 347979"/>
                  <a:gd name="connsiteX14" fmla="*/ 82550 w 240029"/>
                  <a:gd name="connsiteY14" fmla="*/ 72390 h 347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40029" h="347979">
                    <a:moveTo>
                      <a:pt x="80010" y="72390"/>
                    </a:moveTo>
                    <a:lnTo>
                      <a:pt x="8890" y="72390"/>
                    </a:lnTo>
                    <a:cubicBezTo>
                      <a:pt x="3810" y="72390"/>
                      <a:pt x="0" y="67310"/>
                      <a:pt x="0" y="63500"/>
                    </a:cubicBezTo>
                    <a:lnTo>
                      <a:pt x="0" y="8890"/>
                    </a:lnTo>
                    <a:cubicBezTo>
                      <a:pt x="0" y="3810"/>
                      <a:pt x="3810" y="0"/>
                      <a:pt x="8890" y="0"/>
                    </a:cubicBezTo>
                    <a:lnTo>
                      <a:pt x="231140" y="0"/>
                    </a:lnTo>
                    <a:cubicBezTo>
                      <a:pt x="236220" y="0"/>
                      <a:pt x="240030" y="5080"/>
                      <a:pt x="240030" y="8890"/>
                    </a:cubicBezTo>
                    <a:lnTo>
                      <a:pt x="240030" y="63500"/>
                    </a:lnTo>
                    <a:cubicBezTo>
                      <a:pt x="240030" y="68580"/>
                      <a:pt x="236220" y="72390"/>
                      <a:pt x="231140" y="72390"/>
                    </a:cubicBezTo>
                    <a:lnTo>
                      <a:pt x="160020" y="72390"/>
                    </a:lnTo>
                    <a:lnTo>
                      <a:pt x="160020" y="339090"/>
                    </a:lnTo>
                    <a:cubicBezTo>
                      <a:pt x="160020" y="344170"/>
                      <a:pt x="154940" y="347980"/>
                      <a:pt x="151130" y="347980"/>
                    </a:cubicBezTo>
                    <a:lnTo>
                      <a:pt x="91440" y="347980"/>
                    </a:lnTo>
                    <a:cubicBezTo>
                      <a:pt x="86360" y="347980"/>
                      <a:pt x="82550" y="342900"/>
                      <a:pt x="82550" y="339090"/>
                    </a:cubicBezTo>
                    <a:lnTo>
                      <a:pt x="82550" y="72390"/>
                    </a:lnTo>
                    <a:close/>
                  </a:path>
                </a:pathLst>
              </a:custGeom>
              <a:solidFill>
                <a:srgbClr val="003660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 152">
                <a:extLst>
                  <a:ext uri="{FF2B5EF4-FFF2-40B4-BE49-F238E27FC236}">
                    <a16:creationId xmlns:a16="http://schemas.microsoft.com/office/drawing/2014/main" id="{6240DA18-E73F-1DE3-54CC-27A0874E5469}"/>
                  </a:ext>
                </a:extLst>
              </p:cNvPr>
              <p:cNvSpPr/>
              <p:nvPr/>
            </p:nvSpPr>
            <p:spPr>
              <a:xfrm>
                <a:off x="5850646" y="4099559"/>
                <a:ext cx="391403" cy="359410"/>
              </a:xfrm>
              <a:custGeom>
                <a:avLst/>
                <a:gdLst>
                  <a:gd name="connsiteX0" fmla="*/ 53583 w 391403"/>
                  <a:gd name="connsiteY0" fmla="*/ 7620 h 359410"/>
                  <a:gd name="connsiteX1" fmla="*/ 62473 w 391403"/>
                  <a:gd name="connsiteY1" fmla="*/ 0 h 359410"/>
                  <a:gd name="connsiteX2" fmla="*/ 70093 w 391403"/>
                  <a:gd name="connsiteY2" fmla="*/ 0 h 359410"/>
                  <a:gd name="connsiteX3" fmla="*/ 78983 w 391403"/>
                  <a:gd name="connsiteY3" fmla="*/ 5080 h 359410"/>
                  <a:gd name="connsiteX4" fmla="*/ 194553 w 391403"/>
                  <a:gd name="connsiteY4" fmla="*/ 220980 h 359410"/>
                  <a:gd name="connsiteX5" fmla="*/ 194553 w 391403"/>
                  <a:gd name="connsiteY5" fmla="*/ 220980 h 359410"/>
                  <a:gd name="connsiteX6" fmla="*/ 310123 w 391403"/>
                  <a:gd name="connsiteY6" fmla="*/ 5080 h 359410"/>
                  <a:gd name="connsiteX7" fmla="*/ 319013 w 391403"/>
                  <a:gd name="connsiteY7" fmla="*/ 0 h 359410"/>
                  <a:gd name="connsiteX8" fmla="*/ 326633 w 391403"/>
                  <a:gd name="connsiteY8" fmla="*/ 0 h 359410"/>
                  <a:gd name="connsiteX9" fmla="*/ 335523 w 391403"/>
                  <a:gd name="connsiteY9" fmla="*/ 7620 h 359410"/>
                  <a:gd name="connsiteX10" fmla="*/ 391403 w 391403"/>
                  <a:gd name="connsiteY10" fmla="*/ 342900 h 359410"/>
                  <a:gd name="connsiteX11" fmla="*/ 382513 w 391403"/>
                  <a:gd name="connsiteY11" fmla="*/ 354330 h 359410"/>
                  <a:gd name="connsiteX12" fmla="*/ 324093 w 391403"/>
                  <a:gd name="connsiteY12" fmla="*/ 354330 h 359410"/>
                  <a:gd name="connsiteX13" fmla="*/ 315203 w 391403"/>
                  <a:gd name="connsiteY13" fmla="*/ 346710 h 359410"/>
                  <a:gd name="connsiteX14" fmla="*/ 292343 w 391403"/>
                  <a:gd name="connsiteY14" fmla="*/ 193040 h 359410"/>
                  <a:gd name="connsiteX15" fmla="*/ 292343 w 391403"/>
                  <a:gd name="connsiteY15" fmla="*/ 193040 h 359410"/>
                  <a:gd name="connsiteX16" fmla="*/ 208523 w 391403"/>
                  <a:gd name="connsiteY16" fmla="*/ 354330 h 359410"/>
                  <a:gd name="connsiteX17" fmla="*/ 199633 w 391403"/>
                  <a:gd name="connsiteY17" fmla="*/ 359410 h 359410"/>
                  <a:gd name="connsiteX18" fmla="*/ 190743 w 391403"/>
                  <a:gd name="connsiteY18" fmla="*/ 359410 h 359410"/>
                  <a:gd name="connsiteX19" fmla="*/ 181853 w 391403"/>
                  <a:gd name="connsiteY19" fmla="*/ 354330 h 359410"/>
                  <a:gd name="connsiteX20" fmla="*/ 98033 w 391403"/>
                  <a:gd name="connsiteY20" fmla="*/ 193040 h 359410"/>
                  <a:gd name="connsiteX21" fmla="*/ 98033 w 391403"/>
                  <a:gd name="connsiteY21" fmla="*/ 193040 h 359410"/>
                  <a:gd name="connsiteX22" fmla="*/ 76443 w 391403"/>
                  <a:gd name="connsiteY22" fmla="*/ 346710 h 359410"/>
                  <a:gd name="connsiteX23" fmla="*/ 67553 w 391403"/>
                  <a:gd name="connsiteY23" fmla="*/ 354330 h 359410"/>
                  <a:gd name="connsiteX24" fmla="*/ 9133 w 391403"/>
                  <a:gd name="connsiteY24" fmla="*/ 354330 h 359410"/>
                  <a:gd name="connsiteX25" fmla="*/ 243 w 391403"/>
                  <a:gd name="connsiteY25" fmla="*/ 342900 h 359410"/>
                  <a:gd name="connsiteX26" fmla="*/ 56123 w 391403"/>
                  <a:gd name="connsiteY26" fmla="*/ 7620 h 359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391403" h="359410">
                    <a:moveTo>
                      <a:pt x="53583" y="7620"/>
                    </a:moveTo>
                    <a:cubicBezTo>
                      <a:pt x="53583" y="2540"/>
                      <a:pt x="58663" y="0"/>
                      <a:pt x="62473" y="0"/>
                    </a:cubicBezTo>
                    <a:lnTo>
                      <a:pt x="70093" y="0"/>
                    </a:lnTo>
                    <a:cubicBezTo>
                      <a:pt x="72633" y="0"/>
                      <a:pt x="77713" y="2540"/>
                      <a:pt x="78983" y="5080"/>
                    </a:cubicBezTo>
                    <a:lnTo>
                      <a:pt x="194553" y="220980"/>
                    </a:lnTo>
                    <a:lnTo>
                      <a:pt x="194553" y="220980"/>
                    </a:lnTo>
                    <a:lnTo>
                      <a:pt x="310123" y="5080"/>
                    </a:lnTo>
                    <a:cubicBezTo>
                      <a:pt x="311393" y="2540"/>
                      <a:pt x="316473" y="0"/>
                      <a:pt x="319013" y="0"/>
                    </a:cubicBezTo>
                    <a:lnTo>
                      <a:pt x="326633" y="0"/>
                    </a:lnTo>
                    <a:cubicBezTo>
                      <a:pt x="330443" y="0"/>
                      <a:pt x="335523" y="3810"/>
                      <a:pt x="335523" y="7620"/>
                    </a:cubicBezTo>
                    <a:lnTo>
                      <a:pt x="391403" y="342900"/>
                    </a:lnTo>
                    <a:cubicBezTo>
                      <a:pt x="391403" y="349250"/>
                      <a:pt x="387593" y="354330"/>
                      <a:pt x="382513" y="354330"/>
                    </a:cubicBezTo>
                    <a:lnTo>
                      <a:pt x="324093" y="354330"/>
                    </a:lnTo>
                    <a:cubicBezTo>
                      <a:pt x="319013" y="354330"/>
                      <a:pt x="315203" y="350520"/>
                      <a:pt x="315203" y="346710"/>
                    </a:cubicBezTo>
                    <a:lnTo>
                      <a:pt x="292343" y="193040"/>
                    </a:lnTo>
                    <a:lnTo>
                      <a:pt x="292343" y="193040"/>
                    </a:lnTo>
                    <a:lnTo>
                      <a:pt x="208523" y="354330"/>
                    </a:lnTo>
                    <a:cubicBezTo>
                      <a:pt x="207253" y="356870"/>
                      <a:pt x="202173" y="359410"/>
                      <a:pt x="199633" y="359410"/>
                    </a:cubicBezTo>
                    <a:lnTo>
                      <a:pt x="190743" y="359410"/>
                    </a:lnTo>
                    <a:cubicBezTo>
                      <a:pt x="188203" y="359410"/>
                      <a:pt x="184393" y="356870"/>
                      <a:pt x="181853" y="354330"/>
                    </a:cubicBezTo>
                    <a:lnTo>
                      <a:pt x="98033" y="193040"/>
                    </a:lnTo>
                    <a:lnTo>
                      <a:pt x="98033" y="193040"/>
                    </a:lnTo>
                    <a:lnTo>
                      <a:pt x="76443" y="346710"/>
                    </a:lnTo>
                    <a:cubicBezTo>
                      <a:pt x="76443" y="350520"/>
                      <a:pt x="71363" y="354330"/>
                      <a:pt x="67553" y="354330"/>
                    </a:cubicBezTo>
                    <a:lnTo>
                      <a:pt x="9133" y="354330"/>
                    </a:lnTo>
                    <a:cubicBezTo>
                      <a:pt x="2783" y="354330"/>
                      <a:pt x="-1027" y="349250"/>
                      <a:pt x="243" y="342900"/>
                    </a:cubicBezTo>
                    <a:lnTo>
                      <a:pt x="56123" y="7620"/>
                    </a:lnTo>
                    <a:close/>
                  </a:path>
                </a:pathLst>
              </a:custGeom>
              <a:solidFill>
                <a:srgbClr val="003660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 153">
                <a:extLst>
                  <a:ext uri="{FF2B5EF4-FFF2-40B4-BE49-F238E27FC236}">
                    <a16:creationId xmlns:a16="http://schemas.microsoft.com/office/drawing/2014/main" id="{1E77581F-2F6E-5217-FD83-B59915B5457D}"/>
                  </a:ext>
                </a:extLst>
              </p:cNvPr>
              <p:cNvSpPr/>
              <p:nvPr/>
            </p:nvSpPr>
            <p:spPr>
              <a:xfrm>
                <a:off x="6370320" y="4104640"/>
                <a:ext cx="224789" cy="346709"/>
              </a:xfrm>
              <a:custGeom>
                <a:avLst/>
                <a:gdLst>
                  <a:gd name="connsiteX0" fmla="*/ 0 w 224789"/>
                  <a:gd name="connsiteY0" fmla="*/ 8890 h 346709"/>
                  <a:gd name="connsiteX1" fmla="*/ 8890 w 224789"/>
                  <a:gd name="connsiteY1" fmla="*/ 0 h 346709"/>
                  <a:gd name="connsiteX2" fmla="*/ 215900 w 224789"/>
                  <a:gd name="connsiteY2" fmla="*/ 0 h 346709"/>
                  <a:gd name="connsiteX3" fmla="*/ 224790 w 224789"/>
                  <a:gd name="connsiteY3" fmla="*/ 8890 h 346709"/>
                  <a:gd name="connsiteX4" fmla="*/ 224790 w 224789"/>
                  <a:gd name="connsiteY4" fmla="*/ 63500 h 346709"/>
                  <a:gd name="connsiteX5" fmla="*/ 215900 w 224789"/>
                  <a:gd name="connsiteY5" fmla="*/ 72390 h 346709"/>
                  <a:gd name="connsiteX6" fmla="*/ 77470 w 224789"/>
                  <a:gd name="connsiteY6" fmla="*/ 72390 h 346709"/>
                  <a:gd name="connsiteX7" fmla="*/ 77470 w 224789"/>
                  <a:gd name="connsiteY7" fmla="*/ 134620 h 346709"/>
                  <a:gd name="connsiteX8" fmla="*/ 191770 w 224789"/>
                  <a:gd name="connsiteY8" fmla="*/ 134620 h 346709"/>
                  <a:gd name="connsiteX9" fmla="*/ 200660 w 224789"/>
                  <a:gd name="connsiteY9" fmla="*/ 143510 h 346709"/>
                  <a:gd name="connsiteX10" fmla="*/ 200660 w 224789"/>
                  <a:gd name="connsiteY10" fmla="*/ 198120 h 346709"/>
                  <a:gd name="connsiteX11" fmla="*/ 191770 w 224789"/>
                  <a:gd name="connsiteY11" fmla="*/ 207010 h 346709"/>
                  <a:gd name="connsiteX12" fmla="*/ 77470 w 224789"/>
                  <a:gd name="connsiteY12" fmla="*/ 207010 h 346709"/>
                  <a:gd name="connsiteX13" fmla="*/ 77470 w 224789"/>
                  <a:gd name="connsiteY13" fmla="*/ 274320 h 346709"/>
                  <a:gd name="connsiteX14" fmla="*/ 215900 w 224789"/>
                  <a:gd name="connsiteY14" fmla="*/ 274320 h 346709"/>
                  <a:gd name="connsiteX15" fmla="*/ 224790 w 224789"/>
                  <a:gd name="connsiteY15" fmla="*/ 283210 h 346709"/>
                  <a:gd name="connsiteX16" fmla="*/ 224790 w 224789"/>
                  <a:gd name="connsiteY16" fmla="*/ 337820 h 346709"/>
                  <a:gd name="connsiteX17" fmla="*/ 215900 w 224789"/>
                  <a:gd name="connsiteY17" fmla="*/ 346710 h 346709"/>
                  <a:gd name="connsiteX18" fmla="*/ 8890 w 224789"/>
                  <a:gd name="connsiteY18" fmla="*/ 346710 h 346709"/>
                  <a:gd name="connsiteX19" fmla="*/ 0 w 224789"/>
                  <a:gd name="connsiteY19" fmla="*/ 337820 h 346709"/>
                  <a:gd name="connsiteX20" fmla="*/ 0 w 224789"/>
                  <a:gd name="connsiteY20" fmla="*/ 7620 h 346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4789" h="346709">
                    <a:moveTo>
                      <a:pt x="0" y="8890"/>
                    </a:moveTo>
                    <a:cubicBezTo>
                      <a:pt x="0" y="3810"/>
                      <a:pt x="3810" y="0"/>
                      <a:pt x="8890" y="0"/>
                    </a:cubicBezTo>
                    <a:lnTo>
                      <a:pt x="215900" y="0"/>
                    </a:lnTo>
                    <a:cubicBezTo>
                      <a:pt x="220980" y="0"/>
                      <a:pt x="224790" y="5080"/>
                      <a:pt x="224790" y="8890"/>
                    </a:cubicBezTo>
                    <a:lnTo>
                      <a:pt x="224790" y="63500"/>
                    </a:lnTo>
                    <a:cubicBezTo>
                      <a:pt x="224790" y="68580"/>
                      <a:pt x="220980" y="72390"/>
                      <a:pt x="215900" y="72390"/>
                    </a:cubicBezTo>
                    <a:lnTo>
                      <a:pt x="77470" y="72390"/>
                    </a:lnTo>
                    <a:lnTo>
                      <a:pt x="77470" y="134620"/>
                    </a:lnTo>
                    <a:lnTo>
                      <a:pt x="191770" y="134620"/>
                    </a:lnTo>
                    <a:cubicBezTo>
                      <a:pt x="196850" y="134620"/>
                      <a:pt x="200660" y="139700"/>
                      <a:pt x="200660" y="143510"/>
                    </a:cubicBezTo>
                    <a:lnTo>
                      <a:pt x="200660" y="198120"/>
                    </a:lnTo>
                    <a:cubicBezTo>
                      <a:pt x="200660" y="203200"/>
                      <a:pt x="195580" y="207010"/>
                      <a:pt x="191770" y="207010"/>
                    </a:cubicBezTo>
                    <a:lnTo>
                      <a:pt x="77470" y="207010"/>
                    </a:lnTo>
                    <a:lnTo>
                      <a:pt x="77470" y="274320"/>
                    </a:lnTo>
                    <a:lnTo>
                      <a:pt x="215900" y="274320"/>
                    </a:lnTo>
                    <a:cubicBezTo>
                      <a:pt x="220980" y="274320"/>
                      <a:pt x="224790" y="279400"/>
                      <a:pt x="224790" y="283210"/>
                    </a:cubicBezTo>
                    <a:lnTo>
                      <a:pt x="224790" y="337820"/>
                    </a:lnTo>
                    <a:cubicBezTo>
                      <a:pt x="224790" y="342900"/>
                      <a:pt x="220980" y="346710"/>
                      <a:pt x="215900" y="346710"/>
                    </a:cubicBezTo>
                    <a:lnTo>
                      <a:pt x="8890" y="346710"/>
                    </a:lnTo>
                    <a:cubicBezTo>
                      <a:pt x="3810" y="346710"/>
                      <a:pt x="0" y="341630"/>
                      <a:pt x="0" y="337820"/>
                    </a:cubicBez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003660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 154">
                <a:extLst>
                  <a:ext uri="{FF2B5EF4-FFF2-40B4-BE49-F238E27FC236}">
                    <a16:creationId xmlns:a16="http://schemas.microsoft.com/office/drawing/2014/main" id="{9B5A5F77-D0B8-2536-A74B-62A6CD01D686}"/>
                  </a:ext>
                </a:extLst>
              </p:cNvPr>
              <p:cNvSpPr/>
              <p:nvPr/>
            </p:nvSpPr>
            <p:spPr>
              <a:xfrm>
                <a:off x="6729730" y="4099559"/>
                <a:ext cx="298450" cy="359410"/>
              </a:xfrm>
              <a:custGeom>
                <a:avLst/>
                <a:gdLst>
                  <a:gd name="connsiteX0" fmla="*/ 0 w 298450"/>
                  <a:gd name="connsiteY0" fmla="*/ 8890 h 359410"/>
                  <a:gd name="connsiteX1" fmla="*/ 8889 w 298450"/>
                  <a:gd name="connsiteY1" fmla="*/ 0 h 359410"/>
                  <a:gd name="connsiteX2" fmla="*/ 21589 w 298450"/>
                  <a:gd name="connsiteY2" fmla="*/ 0 h 359410"/>
                  <a:gd name="connsiteX3" fmla="*/ 220980 w 298450"/>
                  <a:gd name="connsiteY3" fmla="*/ 191770 h 359410"/>
                  <a:gd name="connsiteX4" fmla="*/ 220980 w 298450"/>
                  <a:gd name="connsiteY4" fmla="*/ 191770 h 359410"/>
                  <a:gd name="connsiteX5" fmla="*/ 220980 w 298450"/>
                  <a:gd name="connsiteY5" fmla="*/ 13970 h 359410"/>
                  <a:gd name="connsiteX6" fmla="*/ 229870 w 298450"/>
                  <a:gd name="connsiteY6" fmla="*/ 5080 h 359410"/>
                  <a:gd name="connsiteX7" fmla="*/ 289560 w 298450"/>
                  <a:gd name="connsiteY7" fmla="*/ 5080 h 359410"/>
                  <a:gd name="connsiteX8" fmla="*/ 298450 w 298450"/>
                  <a:gd name="connsiteY8" fmla="*/ 13970 h 359410"/>
                  <a:gd name="connsiteX9" fmla="*/ 298450 w 298450"/>
                  <a:gd name="connsiteY9" fmla="*/ 350520 h 359410"/>
                  <a:gd name="connsiteX10" fmla="*/ 289560 w 298450"/>
                  <a:gd name="connsiteY10" fmla="*/ 359410 h 359410"/>
                  <a:gd name="connsiteX11" fmla="*/ 281939 w 298450"/>
                  <a:gd name="connsiteY11" fmla="*/ 359410 h 359410"/>
                  <a:gd name="connsiteX12" fmla="*/ 275589 w 298450"/>
                  <a:gd name="connsiteY12" fmla="*/ 356870 h 359410"/>
                  <a:gd name="connsiteX13" fmla="*/ 78739 w 298450"/>
                  <a:gd name="connsiteY13" fmla="*/ 158750 h 359410"/>
                  <a:gd name="connsiteX14" fmla="*/ 78739 w 298450"/>
                  <a:gd name="connsiteY14" fmla="*/ 158750 h 359410"/>
                  <a:gd name="connsiteX15" fmla="*/ 78739 w 298450"/>
                  <a:gd name="connsiteY15" fmla="*/ 345440 h 359410"/>
                  <a:gd name="connsiteX16" fmla="*/ 69850 w 298450"/>
                  <a:gd name="connsiteY16" fmla="*/ 354330 h 359410"/>
                  <a:gd name="connsiteX17" fmla="*/ 10160 w 298450"/>
                  <a:gd name="connsiteY17" fmla="*/ 354330 h 359410"/>
                  <a:gd name="connsiteX18" fmla="*/ 1270 w 298450"/>
                  <a:gd name="connsiteY18" fmla="*/ 345440 h 359410"/>
                  <a:gd name="connsiteX19" fmla="*/ 1270 w 298450"/>
                  <a:gd name="connsiteY19" fmla="*/ 8890 h 359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8450" h="359410">
                    <a:moveTo>
                      <a:pt x="0" y="8890"/>
                    </a:moveTo>
                    <a:cubicBezTo>
                      <a:pt x="0" y="3810"/>
                      <a:pt x="5080" y="0"/>
                      <a:pt x="8889" y="0"/>
                    </a:cubicBezTo>
                    <a:lnTo>
                      <a:pt x="21589" y="0"/>
                    </a:lnTo>
                    <a:lnTo>
                      <a:pt x="220980" y="191770"/>
                    </a:lnTo>
                    <a:lnTo>
                      <a:pt x="220980" y="191770"/>
                    </a:lnTo>
                    <a:lnTo>
                      <a:pt x="220980" y="13970"/>
                    </a:lnTo>
                    <a:cubicBezTo>
                      <a:pt x="220980" y="8890"/>
                      <a:pt x="224789" y="5080"/>
                      <a:pt x="229870" y="5080"/>
                    </a:cubicBezTo>
                    <a:lnTo>
                      <a:pt x="289560" y="5080"/>
                    </a:lnTo>
                    <a:cubicBezTo>
                      <a:pt x="294639" y="5080"/>
                      <a:pt x="298450" y="10160"/>
                      <a:pt x="298450" y="13970"/>
                    </a:cubicBezTo>
                    <a:lnTo>
                      <a:pt x="298450" y="350520"/>
                    </a:lnTo>
                    <a:cubicBezTo>
                      <a:pt x="298450" y="355600"/>
                      <a:pt x="293370" y="359410"/>
                      <a:pt x="289560" y="359410"/>
                    </a:cubicBezTo>
                    <a:lnTo>
                      <a:pt x="281939" y="359410"/>
                    </a:lnTo>
                    <a:cubicBezTo>
                      <a:pt x="280670" y="359410"/>
                      <a:pt x="276860" y="358140"/>
                      <a:pt x="275589" y="356870"/>
                    </a:cubicBezTo>
                    <a:lnTo>
                      <a:pt x="78739" y="158750"/>
                    </a:lnTo>
                    <a:lnTo>
                      <a:pt x="78739" y="158750"/>
                    </a:lnTo>
                    <a:lnTo>
                      <a:pt x="78739" y="345440"/>
                    </a:lnTo>
                    <a:cubicBezTo>
                      <a:pt x="78739" y="350520"/>
                      <a:pt x="74930" y="354330"/>
                      <a:pt x="69850" y="354330"/>
                    </a:cubicBezTo>
                    <a:lnTo>
                      <a:pt x="10160" y="354330"/>
                    </a:lnTo>
                    <a:cubicBezTo>
                      <a:pt x="5080" y="354330"/>
                      <a:pt x="1270" y="349250"/>
                      <a:pt x="1270" y="345440"/>
                    </a:cubicBezTo>
                    <a:lnTo>
                      <a:pt x="1270" y="8890"/>
                    </a:lnTo>
                    <a:close/>
                  </a:path>
                </a:pathLst>
              </a:custGeom>
              <a:solidFill>
                <a:srgbClr val="003660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 155">
                <a:extLst>
                  <a:ext uri="{FF2B5EF4-FFF2-40B4-BE49-F238E27FC236}">
                    <a16:creationId xmlns:a16="http://schemas.microsoft.com/office/drawing/2014/main" id="{52E86AD6-1E11-E844-236F-1AAFCC489809}"/>
                  </a:ext>
                </a:extLst>
              </p:cNvPr>
              <p:cNvSpPr/>
              <p:nvPr/>
            </p:nvSpPr>
            <p:spPr>
              <a:xfrm>
                <a:off x="7148830" y="4104640"/>
                <a:ext cx="240029" cy="347979"/>
              </a:xfrm>
              <a:custGeom>
                <a:avLst/>
                <a:gdLst>
                  <a:gd name="connsiteX0" fmla="*/ 80010 w 240029"/>
                  <a:gd name="connsiteY0" fmla="*/ 72390 h 347979"/>
                  <a:gd name="connsiteX1" fmla="*/ 8889 w 240029"/>
                  <a:gd name="connsiteY1" fmla="*/ 72390 h 347979"/>
                  <a:gd name="connsiteX2" fmla="*/ 0 w 240029"/>
                  <a:gd name="connsiteY2" fmla="*/ 63500 h 347979"/>
                  <a:gd name="connsiteX3" fmla="*/ 0 w 240029"/>
                  <a:gd name="connsiteY3" fmla="*/ 8890 h 347979"/>
                  <a:gd name="connsiteX4" fmla="*/ 8889 w 240029"/>
                  <a:gd name="connsiteY4" fmla="*/ 0 h 347979"/>
                  <a:gd name="connsiteX5" fmla="*/ 231139 w 240029"/>
                  <a:gd name="connsiteY5" fmla="*/ 0 h 347979"/>
                  <a:gd name="connsiteX6" fmla="*/ 240030 w 240029"/>
                  <a:gd name="connsiteY6" fmla="*/ 8890 h 347979"/>
                  <a:gd name="connsiteX7" fmla="*/ 240030 w 240029"/>
                  <a:gd name="connsiteY7" fmla="*/ 63500 h 347979"/>
                  <a:gd name="connsiteX8" fmla="*/ 231139 w 240029"/>
                  <a:gd name="connsiteY8" fmla="*/ 72390 h 347979"/>
                  <a:gd name="connsiteX9" fmla="*/ 160020 w 240029"/>
                  <a:gd name="connsiteY9" fmla="*/ 72390 h 347979"/>
                  <a:gd name="connsiteX10" fmla="*/ 160020 w 240029"/>
                  <a:gd name="connsiteY10" fmla="*/ 339090 h 347979"/>
                  <a:gd name="connsiteX11" fmla="*/ 151130 w 240029"/>
                  <a:gd name="connsiteY11" fmla="*/ 347980 h 347979"/>
                  <a:gd name="connsiteX12" fmla="*/ 91439 w 240029"/>
                  <a:gd name="connsiteY12" fmla="*/ 347980 h 347979"/>
                  <a:gd name="connsiteX13" fmla="*/ 82550 w 240029"/>
                  <a:gd name="connsiteY13" fmla="*/ 339090 h 347979"/>
                  <a:gd name="connsiteX14" fmla="*/ 82550 w 240029"/>
                  <a:gd name="connsiteY14" fmla="*/ 72390 h 347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40029" h="347979">
                    <a:moveTo>
                      <a:pt x="80010" y="72390"/>
                    </a:moveTo>
                    <a:lnTo>
                      <a:pt x="8889" y="72390"/>
                    </a:lnTo>
                    <a:cubicBezTo>
                      <a:pt x="3810" y="72390"/>
                      <a:pt x="0" y="67310"/>
                      <a:pt x="0" y="63500"/>
                    </a:cubicBezTo>
                    <a:lnTo>
                      <a:pt x="0" y="8890"/>
                    </a:lnTo>
                    <a:cubicBezTo>
                      <a:pt x="0" y="3810"/>
                      <a:pt x="3810" y="0"/>
                      <a:pt x="8889" y="0"/>
                    </a:cubicBezTo>
                    <a:lnTo>
                      <a:pt x="231139" y="0"/>
                    </a:lnTo>
                    <a:cubicBezTo>
                      <a:pt x="236220" y="0"/>
                      <a:pt x="240030" y="5080"/>
                      <a:pt x="240030" y="8890"/>
                    </a:cubicBezTo>
                    <a:lnTo>
                      <a:pt x="240030" y="63500"/>
                    </a:lnTo>
                    <a:cubicBezTo>
                      <a:pt x="240030" y="68580"/>
                      <a:pt x="236220" y="72390"/>
                      <a:pt x="231139" y="72390"/>
                    </a:cubicBezTo>
                    <a:lnTo>
                      <a:pt x="160020" y="72390"/>
                    </a:lnTo>
                    <a:lnTo>
                      <a:pt x="160020" y="339090"/>
                    </a:lnTo>
                    <a:cubicBezTo>
                      <a:pt x="160020" y="344170"/>
                      <a:pt x="154939" y="347980"/>
                      <a:pt x="151130" y="347980"/>
                    </a:cubicBezTo>
                    <a:lnTo>
                      <a:pt x="91439" y="347980"/>
                    </a:lnTo>
                    <a:cubicBezTo>
                      <a:pt x="86360" y="347980"/>
                      <a:pt x="82550" y="342900"/>
                      <a:pt x="82550" y="339090"/>
                    </a:cubicBezTo>
                    <a:lnTo>
                      <a:pt x="82550" y="72390"/>
                    </a:lnTo>
                    <a:close/>
                  </a:path>
                </a:pathLst>
              </a:custGeom>
              <a:solidFill>
                <a:srgbClr val="003660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 156">
                <a:extLst>
                  <a:ext uri="{FF2B5EF4-FFF2-40B4-BE49-F238E27FC236}">
                    <a16:creationId xmlns:a16="http://schemas.microsoft.com/office/drawing/2014/main" id="{1EE747F1-6CEA-25D7-8F48-776997DB4FF2}"/>
                  </a:ext>
                </a:extLst>
              </p:cNvPr>
              <p:cNvSpPr/>
              <p:nvPr/>
            </p:nvSpPr>
            <p:spPr>
              <a:xfrm>
                <a:off x="7658100" y="4099559"/>
                <a:ext cx="359409" cy="359410"/>
              </a:xfrm>
              <a:custGeom>
                <a:avLst/>
                <a:gdLst>
                  <a:gd name="connsiteX0" fmla="*/ 179070 w 359409"/>
                  <a:gd name="connsiteY0" fmla="*/ 0 h 359410"/>
                  <a:gd name="connsiteX1" fmla="*/ 359410 w 359409"/>
                  <a:gd name="connsiteY1" fmla="*/ 180340 h 359410"/>
                  <a:gd name="connsiteX2" fmla="*/ 179070 w 359409"/>
                  <a:gd name="connsiteY2" fmla="*/ 359410 h 359410"/>
                  <a:gd name="connsiteX3" fmla="*/ 0 w 359409"/>
                  <a:gd name="connsiteY3" fmla="*/ 180340 h 359410"/>
                  <a:gd name="connsiteX4" fmla="*/ 179070 w 359409"/>
                  <a:gd name="connsiteY4" fmla="*/ 0 h 359410"/>
                  <a:gd name="connsiteX5" fmla="*/ 179070 w 359409"/>
                  <a:gd name="connsiteY5" fmla="*/ 279400 h 359410"/>
                  <a:gd name="connsiteX6" fmla="*/ 279400 w 359409"/>
                  <a:gd name="connsiteY6" fmla="*/ 180340 h 359410"/>
                  <a:gd name="connsiteX7" fmla="*/ 179070 w 359409"/>
                  <a:gd name="connsiteY7" fmla="*/ 80010 h 359410"/>
                  <a:gd name="connsiteX8" fmla="*/ 80010 w 359409"/>
                  <a:gd name="connsiteY8" fmla="*/ 180340 h 359410"/>
                  <a:gd name="connsiteX9" fmla="*/ 179070 w 359409"/>
                  <a:gd name="connsiteY9" fmla="*/ 279400 h 359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59409" h="359410">
                    <a:moveTo>
                      <a:pt x="179070" y="0"/>
                    </a:moveTo>
                    <a:cubicBezTo>
                      <a:pt x="279400" y="0"/>
                      <a:pt x="359410" y="80010"/>
                      <a:pt x="359410" y="180340"/>
                    </a:cubicBezTo>
                    <a:cubicBezTo>
                      <a:pt x="359410" y="280670"/>
                      <a:pt x="279400" y="359410"/>
                      <a:pt x="179070" y="359410"/>
                    </a:cubicBezTo>
                    <a:cubicBezTo>
                      <a:pt x="78740" y="359410"/>
                      <a:pt x="0" y="279400"/>
                      <a:pt x="0" y="180340"/>
                    </a:cubicBezTo>
                    <a:cubicBezTo>
                      <a:pt x="0" y="81280"/>
                      <a:pt x="80010" y="0"/>
                      <a:pt x="179070" y="0"/>
                    </a:cubicBezTo>
                    <a:close/>
                    <a:moveTo>
                      <a:pt x="179070" y="279400"/>
                    </a:moveTo>
                    <a:cubicBezTo>
                      <a:pt x="233680" y="279400"/>
                      <a:pt x="279400" y="234950"/>
                      <a:pt x="279400" y="180340"/>
                    </a:cubicBezTo>
                    <a:cubicBezTo>
                      <a:pt x="279400" y="125730"/>
                      <a:pt x="234950" y="80010"/>
                      <a:pt x="179070" y="80010"/>
                    </a:cubicBezTo>
                    <a:cubicBezTo>
                      <a:pt x="123190" y="80010"/>
                      <a:pt x="80010" y="125730"/>
                      <a:pt x="80010" y="180340"/>
                    </a:cubicBezTo>
                    <a:cubicBezTo>
                      <a:pt x="80010" y="234950"/>
                      <a:pt x="124460" y="279400"/>
                      <a:pt x="179070" y="279400"/>
                    </a:cubicBezTo>
                    <a:close/>
                  </a:path>
                </a:pathLst>
              </a:custGeom>
              <a:solidFill>
                <a:srgbClr val="003660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 157">
                <a:extLst>
                  <a:ext uri="{FF2B5EF4-FFF2-40B4-BE49-F238E27FC236}">
                    <a16:creationId xmlns:a16="http://schemas.microsoft.com/office/drawing/2014/main" id="{288EF3B8-5DBB-40D6-0118-D9D8E7DBE5F3}"/>
                  </a:ext>
                </a:extLst>
              </p:cNvPr>
              <p:cNvSpPr/>
              <p:nvPr/>
            </p:nvSpPr>
            <p:spPr>
              <a:xfrm>
                <a:off x="8105140" y="4104640"/>
                <a:ext cx="224790" cy="347979"/>
              </a:xfrm>
              <a:custGeom>
                <a:avLst/>
                <a:gdLst>
                  <a:gd name="connsiteX0" fmla="*/ 0 w 224790"/>
                  <a:gd name="connsiteY0" fmla="*/ 8890 h 347979"/>
                  <a:gd name="connsiteX1" fmla="*/ 8890 w 224790"/>
                  <a:gd name="connsiteY1" fmla="*/ 0 h 347979"/>
                  <a:gd name="connsiteX2" fmla="*/ 215900 w 224790"/>
                  <a:gd name="connsiteY2" fmla="*/ 0 h 347979"/>
                  <a:gd name="connsiteX3" fmla="*/ 224790 w 224790"/>
                  <a:gd name="connsiteY3" fmla="*/ 8890 h 347979"/>
                  <a:gd name="connsiteX4" fmla="*/ 224790 w 224790"/>
                  <a:gd name="connsiteY4" fmla="*/ 63500 h 347979"/>
                  <a:gd name="connsiteX5" fmla="*/ 215900 w 224790"/>
                  <a:gd name="connsiteY5" fmla="*/ 72390 h 347979"/>
                  <a:gd name="connsiteX6" fmla="*/ 77470 w 224790"/>
                  <a:gd name="connsiteY6" fmla="*/ 72390 h 347979"/>
                  <a:gd name="connsiteX7" fmla="*/ 77470 w 224790"/>
                  <a:gd name="connsiteY7" fmla="*/ 144780 h 347979"/>
                  <a:gd name="connsiteX8" fmla="*/ 191770 w 224790"/>
                  <a:gd name="connsiteY8" fmla="*/ 144780 h 347979"/>
                  <a:gd name="connsiteX9" fmla="*/ 200660 w 224790"/>
                  <a:gd name="connsiteY9" fmla="*/ 153670 h 347979"/>
                  <a:gd name="connsiteX10" fmla="*/ 200660 w 224790"/>
                  <a:gd name="connsiteY10" fmla="*/ 208280 h 347979"/>
                  <a:gd name="connsiteX11" fmla="*/ 191770 w 224790"/>
                  <a:gd name="connsiteY11" fmla="*/ 217170 h 347979"/>
                  <a:gd name="connsiteX12" fmla="*/ 77470 w 224790"/>
                  <a:gd name="connsiteY12" fmla="*/ 217170 h 347979"/>
                  <a:gd name="connsiteX13" fmla="*/ 77470 w 224790"/>
                  <a:gd name="connsiteY13" fmla="*/ 339090 h 347979"/>
                  <a:gd name="connsiteX14" fmla="*/ 68580 w 224790"/>
                  <a:gd name="connsiteY14" fmla="*/ 347980 h 347979"/>
                  <a:gd name="connsiteX15" fmla="*/ 10160 w 224790"/>
                  <a:gd name="connsiteY15" fmla="*/ 347980 h 347979"/>
                  <a:gd name="connsiteX16" fmla="*/ 1270 w 224790"/>
                  <a:gd name="connsiteY16" fmla="*/ 339090 h 347979"/>
                  <a:gd name="connsiteX17" fmla="*/ 1270 w 224790"/>
                  <a:gd name="connsiteY17" fmla="*/ 8890 h 347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24790" h="347979">
                    <a:moveTo>
                      <a:pt x="0" y="8890"/>
                    </a:moveTo>
                    <a:cubicBezTo>
                      <a:pt x="0" y="3810"/>
                      <a:pt x="3810" y="0"/>
                      <a:pt x="8890" y="0"/>
                    </a:cubicBezTo>
                    <a:lnTo>
                      <a:pt x="215900" y="0"/>
                    </a:lnTo>
                    <a:cubicBezTo>
                      <a:pt x="220980" y="0"/>
                      <a:pt x="224790" y="5080"/>
                      <a:pt x="224790" y="8890"/>
                    </a:cubicBezTo>
                    <a:lnTo>
                      <a:pt x="224790" y="63500"/>
                    </a:lnTo>
                    <a:cubicBezTo>
                      <a:pt x="224790" y="68580"/>
                      <a:pt x="220980" y="72390"/>
                      <a:pt x="215900" y="72390"/>
                    </a:cubicBezTo>
                    <a:lnTo>
                      <a:pt x="77470" y="72390"/>
                    </a:lnTo>
                    <a:lnTo>
                      <a:pt x="77470" y="144780"/>
                    </a:lnTo>
                    <a:lnTo>
                      <a:pt x="191770" y="144780"/>
                    </a:lnTo>
                    <a:cubicBezTo>
                      <a:pt x="196850" y="144780"/>
                      <a:pt x="200660" y="149860"/>
                      <a:pt x="200660" y="153670"/>
                    </a:cubicBezTo>
                    <a:lnTo>
                      <a:pt x="200660" y="208280"/>
                    </a:lnTo>
                    <a:cubicBezTo>
                      <a:pt x="200660" y="213360"/>
                      <a:pt x="195580" y="217170"/>
                      <a:pt x="191770" y="217170"/>
                    </a:cubicBezTo>
                    <a:lnTo>
                      <a:pt x="77470" y="217170"/>
                    </a:lnTo>
                    <a:lnTo>
                      <a:pt x="77470" y="339090"/>
                    </a:lnTo>
                    <a:cubicBezTo>
                      <a:pt x="77470" y="344170"/>
                      <a:pt x="72390" y="347980"/>
                      <a:pt x="68580" y="347980"/>
                    </a:cubicBezTo>
                    <a:lnTo>
                      <a:pt x="10160" y="347980"/>
                    </a:lnTo>
                    <a:cubicBezTo>
                      <a:pt x="5080" y="347980"/>
                      <a:pt x="1270" y="342900"/>
                      <a:pt x="1270" y="339090"/>
                    </a:cubicBezTo>
                    <a:lnTo>
                      <a:pt x="1270" y="8890"/>
                    </a:lnTo>
                    <a:close/>
                  </a:path>
                </a:pathLst>
              </a:custGeom>
              <a:solidFill>
                <a:srgbClr val="003660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 158">
                <a:extLst>
                  <a:ext uri="{FF2B5EF4-FFF2-40B4-BE49-F238E27FC236}">
                    <a16:creationId xmlns:a16="http://schemas.microsoft.com/office/drawing/2014/main" id="{1E2EBF3B-0142-2BE6-4003-B8202BB09019}"/>
                  </a:ext>
                </a:extLst>
              </p:cNvPr>
              <p:cNvSpPr/>
              <p:nvPr/>
            </p:nvSpPr>
            <p:spPr>
              <a:xfrm>
                <a:off x="3629659" y="4630420"/>
                <a:ext cx="240030" cy="347979"/>
              </a:xfrm>
              <a:custGeom>
                <a:avLst/>
                <a:gdLst>
                  <a:gd name="connsiteX0" fmla="*/ 80010 w 240030"/>
                  <a:gd name="connsiteY0" fmla="*/ 72390 h 347979"/>
                  <a:gd name="connsiteX1" fmla="*/ 8890 w 240030"/>
                  <a:gd name="connsiteY1" fmla="*/ 72390 h 347979"/>
                  <a:gd name="connsiteX2" fmla="*/ 0 w 240030"/>
                  <a:gd name="connsiteY2" fmla="*/ 63500 h 347979"/>
                  <a:gd name="connsiteX3" fmla="*/ 0 w 240030"/>
                  <a:gd name="connsiteY3" fmla="*/ 8890 h 347979"/>
                  <a:gd name="connsiteX4" fmla="*/ 8890 w 240030"/>
                  <a:gd name="connsiteY4" fmla="*/ 0 h 347979"/>
                  <a:gd name="connsiteX5" fmla="*/ 231140 w 240030"/>
                  <a:gd name="connsiteY5" fmla="*/ 0 h 347979"/>
                  <a:gd name="connsiteX6" fmla="*/ 240030 w 240030"/>
                  <a:gd name="connsiteY6" fmla="*/ 8890 h 347979"/>
                  <a:gd name="connsiteX7" fmla="*/ 240030 w 240030"/>
                  <a:gd name="connsiteY7" fmla="*/ 63500 h 347979"/>
                  <a:gd name="connsiteX8" fmla="*/ 231140 w 240030"/>
                  <a:gd name="connsiteY8" fmla="*/ 72390 h 347979"/>
                  <a:gd name="connsiteX9" fmla="*/ 160020 w 240030"/>
                  <a:gd name="connsiteY9" fmla="*/ 72390 h 347979"/>
                  <a:gd name="connsiteX10" fmla="*/ 160020 w 240030"/>
                  <a:gd name="connsiteY10" fmla="*/ 339090 h 347979"/>
                  <a:gd name="connsiteX11" fmla="*/ 151130 w 240030"/>
                  <a:gd name="connsiteY11" fmla="*/ 347980 h 347979"/>
                  <a:gd name="connsiteX12" fmla="*/ 91440 w 240030"/>
                  <a:gd name="connsiteY12" fmla="*/ 347980 h 347979"/>
                  <a:gd name="connsiteX13" fmla="*/ 82550 w 240030"/>
                  <a:gd name="connsiteY13" fmla="*/ 339090 h 347979"/>
                  <a:gd name="connsiteX14" fmla="*/ 82550 w 240030"/>
                  <a:gd name="connsiteY14" fmla="*/ 72390 h 347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40030" h="347979">
                    <a:moveTo>
                      <a:pt x="80010" y="72390"/>
                    </a:moveTo>
                    <a:lnTo>
                      <a:pt x="8890" y="72390"/>
                    </a:lnTo>
                    <a:cubicBezTo>
                      <a:pt x="3810" y="72390"/>
                      <a:pt x="0" y="67310"/>
                      <a:pt x="0" y="63500"/>
                    </a:cubicBezTo>
                    <a:lnTo>
                      <a:pt x="0" y="8890"/>
                    </a:lnTo>
                    <a:cubicBezTo>
                      <a:pt x="0" y="3810"/>
                      <a:pt x="3810" y="0"/>
                      <a:pt x="8890" y="0"/>
                    </a:cubicBezTo>
                    <a:lnTo>
                      <a:pt x="231140" y="0"/>
                    </a:lnTo>
                    <a:cubicBezTo>
                      <a:pt x="236220" y="0"/>
                      <a:pt x="240030" y="5080"/>
                      <a:pt x="240030" y="8890"/>
                    </a:cubicBezTo>
                    <a:lnTo>
                      <a:pt x="240030" y="63500"/>
                    </a:lnTo>
                    <a:cubicBezTo>
                      <a:pt x="240030" y="68580"/>
                      <a:pt x="236220" y="72390"/>
                      <a:pt x="231140" y="72390"/>
                    </a:cubicBezTo>
                    <a:lnTo>
                      <a:pt x="160020" y="72390"/>
                    </a:lnTo>
                    <a:lnTo>
                      <a:pt x="160020" y="339090"/>
                    </a:lnTo>
                    <a:cubicBezTo>
                      <a:pt x="160020" y="344170"/>
                      <a:pt x="154940" y="347980"/>
                      <a:pt x="151130" y="347980"/>
                    </a:cubicBezTo>
                    <a:lnTo>
                      <a:pt x="91440" y="347980"/>
                    </a:lnTo>
                    <a:cubicBezTo>
                      <a:pt x="86360" y="347980"/>
                      <a:pt x="82550" y="342900"/>
                      <a:pt x="82550" y="339090"/>
                    </a:cubicBezTo>
                    <a:lnTo>
                      <a:pt x="82550" y="72390"/>
                    </a:lnTo>
                    <a:close/>
                  </a:path>
                </a:pathLst>
              </a:custGeom>
              <a:solidFill>
                <a:srgbClr val="003660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D8E4EC43-A0DC-C9A5-5FBA-307C5DEFFF38}"/>
                  </a:ext>
                </a:extLst>
              </p:cNvPr>
              <p:cNvSpPr/>
              <p:nvPr/>
            </p:nvSpPr>
            <p:spPr>
              <a:xfrm>
                <a:off x="3987800" y="4630420"/>
                <a:ext cx="267970" cy="349250"/>
              </a:xfrm>
              <a:custGeom>
                <a:avLst/>
                <a:gdLst>
                  <a:gd name="connsiteX0" fmla="*/ 0 w 267970"/>
                  <a:gd name="connsiteY0" fmla="*/ 8890 h 349250"/>
                  <a:gd name="connsiteX1" fmla="*/ 8890 w 267970"/>
                  <a:gd name="connsiteY1" fmla="*/ 0 h 349250"/>
                  <a:gd name="connsiteX2" fmla="*/ 158750 w 267970"/>
                  <a:gd name="connsiteY2" fmla="*/ 0 h 349250"/>
                  <a:gd name="connsiteX3" fmla="*/ 267970 w 267970"/>
                  <a:gd name="connsiteY3" fmla="*/ 107950 h 349250"/>
                  <a:gd name="connsiteX4" fmla="*/ 194310 w 267970"/>
                  <a:gd name="connsiteY4" fmla="*/ 208280 h 349250"/>
                  <a:gd name="connsiteX5" fmla="*/ 262890 w 267970"/>
                  <a:gd name="connsiteY5" fmla="*/ 335280 h 349250"/>
                  <a:gd name="connsiteX6" fmla="*/ 254000 w 267970"/>
                  <a:gd name="connsiteY6" fmla="*/ 349250 h 349250"/>
                  <a:gd name="connsiteX7" fmla="*/ 187960 w 267970"/>
                  <a:gd name="connsiteY7" fmla="*/ 349250 h 349250"/>
                  <a:gd name="connsiteX8" fmla="*/ 180340 w 267970"/>
                  <a:gd name="connsiteY8" fmla="*/ 344170 h 349250"/>
                  <a:gd name="connsiteX9" fmla="*/ 114300 w 267970"/>
                  <a:gd name="connsiteY9" fmla="*/ 212090 h 349250"/>
                  <a:gd name="connsiteX10" fmla="*/ 80010 w 267970"/>
                  <a:gd name="connsiteY10" fmla="*/ 212090 h 349250"/>
                  <a:gd name="connsiteX11" fmla="*/ 80010 w 267970"/>
                  <a:gd name="connsiteY11" fmla="*/ 339090 h 349250"/>
                  <a:gd name="connsiteX12" fmla="*/ 71120 w 267970"/>
                  <a:gd name="connsiteY12" fmla="*/ 347980 h 349250"/>
                  <a:gd name="connsiteX13" fmla="*/ 11430 w 267970"/>
                  <a:gd name="connsiteY13" fmla="*/ 347980 h 349250"/>
                  <a:gd name="connsiteX14" fmla="*/ 2540 w 267970"/>
                  <a:gd name="connsiteY14" fmla="*/ 339090 h 349250"/>
                  <a:gd name="connsiteX15" fmla="*/ 2540 w 267970"/>
                  <a:gd name="connsiteY15" fmla="*/ 8890 h 349250"/>
                  <a:gd name="connsiteX16" fmla="*/ 152400 w 267970"/>
                  <a:gd name="connsiteY16" fmla="*/ 148590 h 349250"/>
                  <a:gd name="connsiteX17" fmla="*/ 190500 w 267970"/>
                  <a:gd name="connsiteY17" fmla="*/ 109220 h 349250"/>
                  <a:gd name="connsiteX18" fmla="*/ 152400 w 267970"/>
                  <a:gd name="connsiteY18" fmla="*/ 71120 h 349250"/>
                  <a:gd name="connsiteX19" fmla="*/ 78740 w 267970"/>
                  <a:gd name="connsiteY19" fmla="*/ 71120 h 349250"/>
                  <a:gd name="connsiteX20" fmla="*/ 78740 w 267970"/>
                  <a:gd name="connsiteY20" fmla="*/ 148590 h 349250"/>
                  <a:gd name="connsiteX21" fmla="*/ 152400 w 267970"/>
                  <a:gd name="connsiteY21" fmla="*/ 148590 h 349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67970" h="349250">
                    <a:moveTo>
                      <a:pt x="0" y="8890"/>
                    </a:moveTo>
                    <a:cubicBezTo>
                      <a:pt x="0" y="3810"/>
                      <a:pt x="3810" y="0"/>
                      <a:pt x="8890" y="0"/>
                    </a:cubicBezTo>
                    <a:lnTo>
                      <a:pt x="158750" y="0"/>
                    </a:lnTo>
                    <a:cubicBezTo>
                      <a:pt x="218440" y="0"/>
                      <a:pt x="267970" y="48260"/>
                      <a:pt x="267970" y="107950"/>
                    </a:cubicBezTo>
                    <a:cubicBezTo>
                      <a:pt x="267970" y="167640"/>
                      <a:pt x="237490" y="190500"/>
                      <a:pt x="194310" y="208280"/>
                    </a:cubicBezTo>
                    <a:lnTo>
                      <a:pt x="262890" y="335280"/>
                    </a:lnTo>
                    <a:cubicBezTo>
                      <a:pt x="266700" y="341630"/>
                      <a:pt x="262890" y="349250"/>
                      <a:pt x="254000" y="349250"/>
                    </a:cubicBezTo>
                    <a:lnTo>
                      <a:pt x="187960" y="349250"/>
                    </a:lnTo>
                    <a:cubicBezTo>
                      <a:pt x="184150" y="349250"/>
                      <a:pt x="181610" y="346710"/>
                      <a:pt x="180340" y="344170"/>
                    </a:cubicBezTo>
                    <a:lnTo>
                      <a:pt x="114300" y="212090"/>
                    </a:lnTo>
                    <a:lnTo>
                      <a:pt x="80010" y="212090"/>
                    </a:lnTo>
                    <a:lnTo>
                      <a:pt x="80010" y="339090"/>
                    </a:lnTo>
                    <a:cubicBezTo>
                      <a:pt x="80010" y="344170"/>
                      <a:pt x="74930" y="347980"/>
                      <a:pt x="71120" y="347980"/>
                    </a:cubicBezTo>
                    <a:lnTo>
                      <a:pt x="11430" y="347980"/>
                    </a:lnTo>
                    <a:cubicBezTo>
                      <a:pt x="6350" y="347980"/>
                      <a:pt x="2540" y="342900"/>
                      <a:pt x="2540" y="339090"/>
                    </a:cubicBezTo>
                    <a:lnTo>
                      <a:pt x="2540" y="8890"/>
                    </a:lnTo>
                    <a:close/>
                    <a:moveTo>
                      <a:pt x="152400" y="148590"/>
                    </a:moveTo>
                    <a:cubicBezTo>
                      <a:pt x="172720" y="148590"/>
                      <a:pt x="190500" y="129540"/>
                      <a:pt x="190500" y="109220"/>
                    </a:cubicBezTo>
                    <a:cubicBezTo>
                      <a:pt x="190500" y="88900"/>
                      <a:pt x="172720" y="71120"/>
                      <a:pt x="152400" y="71120"/>
                    </a:cubicBezTo>
                    <a:lnTo>
                      <a:pt x="78740" y="71120"/>
                    </a:lnTo>
                    <a:lnTo>
                      <a:pt x="78740" y="148590"/>
                    </a:lnTo>
                    <a:lnTo>
                      <a:pt x="152400" y="148590"/>
                    </a:lnTo>
                    <a:close/>
                  </a:path>
                </a:pathLst>
              </a:custGeom>
              <a:solidFill>
                <a:srgbClr val="003660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527E750E-6793-C2EC-9705-A4B0F3FCBC10}"/>
                  </a:ext>
                </a:extLst>
              </p:cNvPr>
              <p:cNvSpPr/>
              <p:nvPr/>
            </p:nvSpPr>
            <p:spPr>
              <a:xfrm>
                <a:off x="4343886" y="4625340"/>
                <a:ext cx="336997" cy="354329"/>
              </a:xfrm>
              <a:custGeom>
                <a:avLst/>
                <a:gdLst>
                  <a:gd name="connsiteX0" fmla="*/ 784 w 336997"/>
                  <a:gd name="connsiteY0" fmla="*/ 341630 h 354329"/>
                  <a:gd name="connsiteX1" fmla="*/ 156994 w 336997"/>
                  <a:gd name="connsiteY1" fmla="*/ 5080 h 354329"/>
                  <a:gd name="connsiteX2" fmla="*/ 165884 w 336997"/>
                  <a:gd name="connsiteY2" fmla="*/ 0 h 354329"/>
                  <a:gd name="connsiteX3" fmla="*/ 170964 w 336997"/>
                  <a:gd name="connsiteY3" fmla="*/ 0 h 354329"/>
                  <a:gd name="connsiteX4" fmla="*/ 179854 w 336997"/>
                  <a:gd name="connsiteY4" fmla="*/ 5080 h 354329"/>
                  <a:gd name="connsiteX5" fmla="*/ 336064 w 336997"/>
                  <a:gd name="connsiteY5" fmla="*/ 341630 h 354329"/>
                  <a:gd name="connsiteX6" fmla="*/ 327173 w 336997"/>
                  <a:gd name="connsiteY6" fmla="*/ 354330 h 354329"/>
                  <a:gd name="connsiteX7" fmla="*/ 271294 w 336997"/>
                  <a:gd name="connsiteY7" fmla="*/ 354330 h 354329"/>
                  <a:gd name="connsiteX8" fmla="*/ 253514 w 336997"/>
                  <a:gd name="connsiteY8" fmla="*/ 341630 h 354329"/>
                  <a:gd name="connsiteX9" fmla="*/ 235734 w 336997"/>
                  <a:gd name="connsiteY9" fmla="*/ 302260 h 354329"/>
                  <a:gd name="connsiteX10" fmla="*/ 99844 w 336997"/>
                  <a:gd name="connsiteY10" fmla="*/ 302260 h 354329"/>
                  <a:gd name="connsiteX11" fmla="*/ 82064 w 336997"/>
                  <a:gd name="connsiteY11" fmla="*/ 341630 h 354329"/>
                  <a:gd name="connsiteX12" fmla="*/ 64284 w 336997"/>
                  <a:gd name="connsiteY12" fmla="*/ 353060 h 354329"/>
                  <a:gd name="connsiteX13" fmla="*/ 9673 w 336997"/>
                  <a:gd name="connsiteY13" fmla="*/ 353060 h 354329"/>
                  <a:gd name="connsiteX14" fmla="*/ 784 w 336997"/>
                  <a:gd name="connsiteY14" fmla="*/ 340360 h 354329"/>
                  <a:gd name="connsiteX15" fmla="*/ 205254 w 336997"/>
                  <a:gd name="connsiteY15" fmla="*/ 233680 h 354329"/>
                  <a:gd name="connsiteX16" fmla="*/ 167154 w 336997"/>
                  <a:gd name="connsiteY16" fmla="*/ 151130 h 354329"/>
                  <a:gd name="connsiteX17" fmla="*/ 167154 w 336997"/>
                  <a:gd name="connsiteY17" fmla="*/ 151130 h 354329"/>
                  <a:gd name="connsiteX18" fmla="*/ 130323 w 336997"/>
                  <a:gd name="connsiteY18" fmla="*/ 233680 h 354329"/>
                  <a:gd name="connsiteX19" fmla="*/ 206523 w 336997"/>
                  <a:gd name="connsiteY19" fmla="*/ 233680 h 354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6997" h="354329">
                    <a:moveTo>
                      <a:pt x="784" y="341630"/>
                    </a:moveTo>
                    <a:lnTo>
                      <a:pt x="156994" y="5080"/>
                    </a:lnTo>
                    <a:cubicBezTo>
                      <a:pt x="158264" y="2540"/>
                      <a:pt x="162073" y="0"/>
                      <a:pt x="165884" y="0"/>
                    </a:cubicBezTo>
                    <a:lnTo>
                      <a:pt x="170964" y="0"/>
                    </a:lnTo>
                    <a:cubicBezTo>
                      <a:pt x="174773" y="0"/>
                      <a:pt x="178584" y="2540"/>
                      <a:pt x="179854" y="5080"/>
                    </a:cubicBezTo>
                    <a:lnTo>
                      <a:pt x="336064" y="341630"/>
                    </a:lnTo>
                    <a:cubicBezTo>
                      <a:pt x="338604" y="347980"/>
                      <a:pt x="336064" y="354330"/>
                      <a:pt x="327173" y="354330"/>
                    </a:cubicBezTo>
                    <a:lnTo>
                      <a:pt x="271294" y="354330"/>
                    </a:lnTo>
                    <a:cubicBezTo>
                      <a:pt x="262404" y="354330"/>
                      <a:pt x="258594" y="351790"/>
                      <a:pt x="253514" y="341630"/>
                    </a:cubicBezTo>
                    <a:lnTo>
                      <a:pt x="235734" y="302260"/>
                    </a:lnTo>
                    <a:lnTo>
                      <a:pt x="99844" y="302260"/>
                    </a:lnTo>
                    <a:lnTo>
                      <a:pt x="82064" y="341630"/>
                    </a:lnTo>
                    <a:cubicBezTo>
                      <a:pt x="79523" y="347980"/>
                      <a:pt x="74444" y="353060"/>
                      <a:pt x="64284" y="353060"/>
                    </a:cubicBezTo>
                    <a:lnTo>
                      <a:pt x="9673" y="353060"/>
                    </a:lnTo>
                    <a:cubicBezTo>
                      <a:pt x="2054" y="353060"/>
                      <a:pt x="-1756" y="346710"/>
                      <a:pt x="784" y="340360"/>
                    </a:cubicBezTo>
                    <a:close/>
                    <a:moveTo>
                      <a:pt x="205254" y="233680"/>
                    </a:moveTo>
                    <a:lnTo>
                      <a:pt x="167154" y="151130"/>
                    </a:lnTo>
                    <a:lnTo>
                      <a:pt x="167154" y="151130"/>
                    </a:lnTo>
                    <a:lnTo>
                      <a:pt x="130323" y="233680"/>
                    </a:lnTo>
                    <a:lnTo>
                      <a:pt x="206523" y="233680"/>
                    </a:lnTo>
                    <a:close/>
                  </a:path>
                </a:pathLst>
              </a:custGeom>
              <a:solidFill>
                <a:srgbClr val="003660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CDF14EDC-AA1B-74AC-D0F7-3267E6FA43D7}"/>
                  </a:ext>
                </a:extLst>
              </p:cNvPr>
              <p:cNvSpPr/>
              <p:nvPr/>
            </p:nvSpPr>
            <p:spPr>
              <a:xfrm>
                <a:off x="4786629" y="4625340"/>
                <a:ext cx="298450" cy="359409"/>
              </a:xfrm>
              <a:custGeom>
                <a:avLst/>
                <a:gdLst>
                  <a:gd name="connsiteX0" fmla="*/ 0 w 298450"/>
                  <a:gd name="connsiteY0" fmla="*/ 8890 h 359409"/>
                  <a:gd name="connsiteX1" fmla="*/ 8890 w 298450"/>
                  <a:gd name="connsiteY1" fmla="*/ 0 h 359409"/>
                  <a:gd name="connsiteX2" fmla="*/ 21590 w 298450"/>
                  <a:gd name="connsiteY2" fmla="*/ 0 h 359409"/>
                  <a:gd name="connsiteX3" fmla="*/ 220980 w 298450"/>
                  <a:gd name="connsiteY3" fmla="*/ 191770 h 359409"/>
                  <a:gd name="connsiteX4" fmla="*/ 220980 w 298450"/>
                  <a:gd name="connsiteY4" fmla="*/ 191770 h 359409"/>
                  <a:gd name="connsiteX5" fmla="*/ 220980 w 298450"/>
                  <a:gd name="connsiteY5" fmla="*/ 13970 h 359409"/>
                  <a:gd name="connsiteX6" fmla="*/ 229870 w 298450"/>
                  <a:gd name="connsiteY6" fmla="*/ 5080 h 359409"/>
                  <a:gd name="connsiteX7" fmla="*/ 289560 w 298450"/>
                  <a:gd name="connsiteY7" fmla="*/ 5080 h 359409"/>
                  <a:gd name="connsiteX8" fmla="*/ 298450 w 298450"/>
                  <a:gd name="connsiteY8" fmla="*/ 13970 h 359409"/>
                  <a:gd name="connsiteX9" fmla="*/ 298450 w 298450"/>
                  <a:gd name="connsiteY9" fmla="*/ 350520 h 359409"/>
                  <a:gd name="connsiteX10" fmla="*/ 289560 w 298450"/>
                  <a:gd name="connsiteY10" fmla="*/ 359410 h 359409"/>
                  <a:gd name="connsiteX11" fmla="*/ 281940 w 298450"/>
                  <a:gd name="connsiteY11" fmla="*/ 359410 h 359409"/>
                  <a:gd name="connsiteX12" fmla="*/ 275590 w 298450"/>
                  <a:gd name="connsiteY12" fmla="*/ 356870 h 359409"/>
                  <a:gd name="connsiteX13" fmla="*/ 78740 w 298450"/>
                  <a:gd name="connsiteY13" fmla="*/ 158750 h 359409"/>
                  <a:gd name="connsiteX14" fmla="*/ 78740 w 298450"/>
                  <a:gd name="connsiteY14" fmla="*/ 158750 h 359409"/>
                  <a:gd name="connsiteX15" fmla="*/ 78740 w 298450"/>
                  <a:gd name="connsiteY15" fmla="*/ 345440 h 359409"/>
                  <a:gd name="connsiteX16" fmla="*/ 69850 w 298450"/>
                  <a:gd name="connsiteY16" fmla="*/ 354330 h 359409"/>
                  <a:gd name="connsiteX17" fmla="*/ 10160 w 298450"/>
                  <a:gd name="connsiteY17" fmla="*/ 354330 h 359409"/>
                  <a:gd name="connsiteX18" fmla="*/ 1270 w 298450"/>
                  <a:gd name="connsiteY18" fmla="*/ 345440 h 359409"/>
                  <a:gd name="connsiteX19" fmla="*/ 1270 w 298450"/>
                  <a:gd name="connsiteY19" fmla="*/ 8890 h 359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8450" h="359409">
                    <a:moveTo>
                      <a:pt x="0" y="8890"/>
                    </a:moveTo>
                    <a:cubicBezTo>
                      <a:pt x="0" y="3810"/>
                      <a:pt x="5080" y="0"/>
                      <a:pt x="8890" y="0"/>
                    </a:cubicBezTo>
                    <a:lnTo>
                      <a:pt x="21590" y="0"/>
                    </a:lnTo>
                    <a:lnTo>
                      <a:pt x="220980" y="191770"/>
                    </a:lnTo>
                    <a:lnTo>
                      <a:pt x="220980" y="191770"/>
                    </a:lnTo>
                    <a:lnTo>
                      <a:pt x="220980" y="13970"/>
                    </a:lnTo>
                    <a:cubicBezTo>
                      <a:pt x="220980" y="8890"/>
                      <a:pt x="224790" y="5080"/>
                      <a:pt x="229870" y="5080"/>
                    </a:cubicBezTo>
                    <a:lnTo>
                      <a:pt x="289560" y="5080"/>
                    </a:lnTo>
                    <a:cubicBezTo>
                      <a:pt x="294640" y="5080"/>
                      <a:pt x="298450" y="10160"/>
                      <a:pt x="298450" y="13970"/>
                    </a:cubicBezTo>
                    <a:lnTo>
                      <a:pt x="298450" y="350520"/>
                    </a:lnTo>
                    <a:cubicBezTo>
                      <a:pt x="298450" y="355600"/>
                      <a:pt x="293370" y="359410"/>
                      <a:pt x="289560" y="359410"/>
                    </a:cubicBezTo>
                    <a:lnTo>
                      <a:pt x="281940" y="359410"/>
                    </a:lnTo>
                    <a:cubicBezTo>
                      <a:pt x="280670" y="359410"/>
                      <a:pt x="276860" y="358140"/>
                      <a:pt x="275590" y="356870"/>
                    </a:cubicBezTo>
                    <a:lnTo>
                      <a:pt x="78740" y="158750"/>
                    </a:lnTo>
                    <a:lnTo>
                      <a:pt x="78740" y="158750"/>
                    </a:lnTo>
                    <a:lnTo>
                      <a:pt x="78740" y="345440"/>
                    </a:lnTo>
                    <a:cubicBezTo>
                      <a:pt x="78740" y="350520"/>
                      <a:pt x="74930" y="354330"/>
                      <a:pt x="69850" y="354330"/>
                    </a:cubicBezTo>
                    <a:lnTo>
                      <a:pt x="10160" y="354330"/>
                    </a:lnTo>
                    <a:cubicBezTo>
                      <a:pt x="5080" y="354330"/>
                      <a:pt x="1270" y="349250"/>
                      <a:pt x="1270" y="345440"/>
                    </a:cubicBezTo>
                    <a:lnTo>
                      <a:pt x="1270" y="8890"/>
                    </a:lnTo>
                    <a:close/>
                  </a:path>
                </a:pathLst>
              </a:custGeom>
              <a:solidFill>
                <a:srgbClr val="003660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" name="Freeform 162">
                <a:extLst>
                  <a:ext uri="{FF2B5EF4-FFF2-40B4-BE49-F238E27FC236}">
                    <a16:creationId xmlns:a16="http://schemas.microsoft.com/office/drawing/2014/main" id="{68388B9E-87D7-7C92-89D7-17E14E8E50FA}"/>
                  </a:ext>
                </a:extLst>
              </p:cNvPr>
              <p:cNvSpPr/>
              <p:nvPr/>
            </p:nvSpPr>
            <p:spPr>
              <a:xfrm>
                <a:off x="5215216" y="4624070"/>
                <a:ext cx="236893" cy="358139"/>
              </a:xfrm>
              <a:custGeom>
                <a:avLst/>
                <a:gdLst>
                  <a:gd name="connsiteX0" fmla="*/ 5754 w 236893"/>
                  <a:gd name="connsiteY0" fmla="*/ 307340 h 358139"/>
                  <a:gd name="connsiteX1" fmla="*/ 28613 w 236893"/>
                  <a:gd name="connsiteY1" fmla="*/ 265430 h 358139"/>
                  <a:gd name="connsiteX2" fmla="*/ 45124 w 236893"/>
                  <a:gd name="connsiteY2" fmla="*/ 262890 h 358139"/>
                  <a:gd name="connsiteX3" fmla="*/ 116243 w 236893"/>
                  <a:gd name="connsiteY3" fmla="*/ 290830 h 358139"/>
                  <a:gd name="connsiteX4" fmla="*/ 150533 w 236893"/>
                  <a:gd name="connsiteY4" fmla="*/ 260350 h 358139"/>
                  <a:gd name="connsiteX5" fmla="*/ 98463 w 236893"/>
                  <a:gd name="connsiteY5" fmla="*/ 209550 h 358139"/>
                  <a:gd name="connsiteX6" fmla="*/ 1943 w 236893"/>
                  <a:gd name="connsiteY6" fmla="*/ 99060 h 358139"/>
                  <a:gd name="connsiteX7" fmla="*/ 117513 w 236893"/>
                  <a:gd name="connsiteY7" fmla="*/ 0 h 358139"/>
                  <a:gd name="connsiteX8" fmla="*/ 224193 w 236893"/>
                  <a:gd name="connsiteY8" fmla="*/ 36830 h 358139"/>
                  <a:gd name="connsiteX9" fmla="*/ 226733 w 236893"/>
                  <a:gd name="connsiteY9" fmla="*/ 53340 h 358139"/>
                  <a:gd name="connsiteX10" fmla="*/ 201333 w 236893"/>
                  <a:gd name="connsiteY10" fmla="*/ 91440 h 358139"/>
                  <a:gd name="connsiteX11" fmla="*/ 184824 w 236893"/>
                  <a:gd name="connsiteY11" fmla="*/ 97790 h 358139"/>
                  <a:gd name="connsiteX12" fmla="*/ 113704 w 236893"/>
                  <a:gd name="connsiteY12" fmla="*/ 67310 h 358139"/>
                  <a:gd name="connsiteX13" fmla="*/ 81954 w 236893"/>
                  <a:gd name="connsiteY13" fmla="*/ 92710 h 358139"/>
                  <a:gd name="connsiteX14" fmla="*/ 136563 w 236893"/>
                  <a:gd name="connsiteY14" fmla="*/ 140970 h 358139"/>
                  <a:gd name="connsiteX15" fmla="*/ 236893 w 236893"/>
                  <a:gd name="connsiteY15" fmla="*/ 255270 h 358139"/>
                  <a:gd name="connsiteX16" fmla="*/ 118783 w 236893"/>
                  <a:gd name="connsiteY16" fmla="*/ 358140 h 358139"/>
                  <a:gd name="connsiteX17" fmla="*/ 7024 w 236893"/>
                  <a:gd name="connsiteY17" fmla="*/ 320040 h 358139"/>
                  <a:gd name="connsiteX18" fmla="*/ 4483 w 236893"/>
                  <a:gd name="connsiteY18" fmla="*/ 306070 h 358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36893" h="358139">
                    <a:moveTo>
                      <a:pt x="5754" y="307340"/>
                    </a:moveTo>
                    <a:lnTo>
                      <a:pt x="28613" y="265430"/>
                    </a:lnTo>
                    <a:cubicBezTo>
                      <a:pt x="32424" y="259080"/>
                      <a:pt x="42583" y="260350"/>
                      <a:pt x="45124" y="262890"/>
                    </a:cubicBezTo>
                    <a:cubicBezTo>
                      <a:pt x="47663" y="262890"/>
                      <a:pt x="83224" y="290830"/>
                      <a:pt x="116243" y="290830"/>
                    </a:cubicBezTo>
                    <a:cubicBezTo>
                      <a:pt x="149263" y="290830"/>
                      <a:pt x="150533" y="278130"/>
                      <a:pt x="150533" y="260350"/>
                    </a:cubicBezTo>
                    <a:cubicBezTo>
                      <a:pt x="150533" y="242570"/>
                      <a:pt x="132754" y="223520"/>
                      <a:pt x="98463" y="209550"/>
                    </a:cubicBezTo>
                    <a:cubicBezTo>
                      <a:pt x="55283" y="193040"/>
                      <a:pt x="1943" y="158750"/>
                      <a:pt x="1943" y="99060"/>
                    </a:cubicBezTo>
                    <a:cubicBezTo>
                      <a:pt x="1943" y="39370"/>
                      <a:pt x="40043" y="0"/>
                      <a:pt x="117513" y="0"/>
                    </a:cubicBezTo>
                    <a:cubicBezTo>
                      <a:pt x="194983" y="0"/>
                      <a:pt x="208954" y="26670"/>
                      <a:pt x="224193" y="36830"/>
                    </a:cubicBezTo>
                    <a:cubicBezTo>
                      <a:pt x="230543" y="40640"/>
                      <a:pt x="229274" y="49530"/>
                      <a:pt x="226733" y="53340"/>
                    </a:cubicBezTo>
                    <a:lnTo>
                      <a:pt x="201333" y="91440"/>
                    </a:lnTo>
                    <a:cubicBezTo>
                      <a:pt x="197524" y="96520"/>
                      <a:pt x="188633" y="101600"/>
                      <a:pt x="184824" y="97790"/>
                    </a:cubicBezTo>
                    <a:cubicBezTo>
                      <a:pt x="179743" y="95250"/>
                      <a:pt x="144183" y="67310"/>
                      <a:pt x="113704" y="67310"/>
                    </a:cubicBezTo>
                    <a:cubicBezTo>
                      <a:pt x="83224" y="67310"/>
                      <a:pt x="81954" y="78740"/>
                      <a:pt x="81954" y="92710"/>
                    </a:cubicBezTo>
                    <a:cubicBezTo>
                      <a:pt x="81954" y="106680"/>
                      <a:pt x="97193" y="125730"/>
                      <a:pt x="136563" y="140970"/>
                    </a:cubicBezTo>
                    <a:cubicBezTo>
                      <a:pt x="175933" y="156210"/>
                      <a:pt x="236893" y="186690"/>
                      <a:pt x="236893" y="255270"/>
                    </a:cubicBezTo>
                    <a:cubicBezTo>
                      <a:pt x="236893" y="323850"/>
                      <a:pt x="192443" y="358140"/>
                      <a:pt x="118783" y="358140"/>
                    </a:cubicBezTo>
                    <a:cubicBezTo>
                      <a:pt x="45124" y="358140"/>
                      <a:pt x="18454" y="331470"/>
                      <a:pt x="7024" y="320040"/>
                    </a:cubicBezTo>
                    <a:cubicBezTo>
                      <a:pt x="-4407" y="308610"/>
                      <a:pt x="674" y="312420"/>
                      <a:pt x="4483" y="306070"/>
                    </a:cubicBezTo>
                    <a:close/>
                  </a:path>
                </a:pathLst>
              </a:custGeom>
              <a:solidFill>
                <a:srgbClr val="003660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 163">
                <a:extLst>
                  <a:ext uri="{FF2B5EF4-FFF2-40B4-BE49-F238E27FC236}">
                    <a16:creationId xmlns:a16="http://schemas.microsoft.com/office/drawing/2014/main" id="{1FB097F3-2542-39B3-DC02-B3828176685E}"/>
                  </a:ext>
                </a:extLst>
              </p:cNvPr>
              <p:cNvSpPr/>
              <p:nvPr/>
            </p:nvSpPr>
            <p:spPr>
              <a:xfrm>
                <a:off x="5581650" y="4630420"/>
                <a:ext cx="241300" cy="347979"/>
              </a:xfrm>
              <a:custGeom>
                <a:avLst/>
                <a:gdLst>
                  <a:gd name="connsiteX0" fmla="*/ 0 w 241300"/>
                  <a:gd name="connsiteY0" fmla="*/ 8890 h 347979"/>
                  <a:gd name="connsiteX1" fmla="*/ 8890 w 241300"/>
                  <a:gd name="connsiteY1" fmla="*/ 0 h 347979"/>
                  <a:gd name="connsiteX2" fmla="*/ 129540 w 241300"/>
                  <a:gd name="connsiteY2" fmla="*/ 0 h 347979"/>
                  <a:gd name="connsiteX3" fmla="*/ 241300 w 241300"/>
                  <a:gd name="connsiteY3" fmla="*/ 110490 h 347979"/>
                  <a:gd name="connsiteX4" fmla="*/ 129540 w 241300"/>
                  <a:gd name="connsiteY4" fmla="*/ 222250 h 347979"/>
                  <a:gd name="connsiteX5" fmla="*/ 77470 w 241300"/>
                  <a:gd name="connsiteY5" fmla="*/ 222250 h 347979"/>
                  <a:gd name="connsiteX6" fmla="*/ 77470 w 241300"/>
                  <a:gd name="connsiteY6" fmla="*/ 339090 h 347979"/>
                  <a:gd name="connsiteX7" fmla="*/ 68580 w 241300"/>
                  <a:gd name="connsiteY7" fmla="*/ 347980 h 347979"/>
                  <a:gd name="connsiteX8" fmla="*/ 10160 w 241300"/>
                  <a:gd name="connsiteY8" fmla="*/ 347980 h 347979"/>
                  <a:gd name="connsiteX9" fmla="*/ 1270 w 241300"/>
                  <a:gd name="connsiteY9" fmla="*/ 339090 h 347979"/>
                  <a:gd name="connsiteX10" fmla="*/ 1270 w 241300"/>
                  <a:gd name="connsiteY10" fmla="*/ 8890 h 347979"/>
                  <a:gd name="connsiteX11" fmla="*/ 125730 w 241300"/>
                  <a:gd name="connsiteY11" fmla="*/ 148590 h 347979"/>
                  <a:gd name="connsiteX12" fmla="*/ 165100 w 241300"/>
                  <a:gd name="connsiteY12" fmla="*/ 109220 h 347979"/>
                  <a:gd name="connsiteX13" fmla="*/ 125730 w 241300"/>
                  <a:gd name="connsiteY13" fmla="*/ 72390 h 347979"/>
                  <a:gd name="connsiteX14" fmla="*/ 78740 w 241300"/>
                  <a:gd name="connsiteY14" fmla="*/ 72390 h 347979"/>
                  <a:gd name="connsiteX15" fmla="*/ 78740 w 241300"/>
                  <a:gd name="connsiteY15" fmla="*/ 148590 h 347979"/>
                  <a:gd name="connsiteX16" fmla="*/ 125730 w 241300"/>
                  <a:gd name="connsiteY16" fmla="*/ 148590 h 347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41300" h="347979">
                    <a:moveTo>
                      <a:pt x="0" y="8890"/>
                    </a:moveTo>
                    <a:cubicBezTo>
                      <a:pt x="0" y="3810"/>
                      <a:pt x="3810" y="0"/>
                      <a:pt x="8890" y="0"/>
                    </a:cubicBezTo>
                    <a:lnTo>
                      <a:pt x="129540" y="0"/>
                    </a:lnTo>
                    <a:cubicBezTo>
                      <a:pt x="190500" y="0"/>
                      <a:pt x="241300" y="49530"/>
                      <a:pt x="241300" y="110490"/>
                    </a:cubicBezTo>
                    <a:cubicBezTo>
                      <a:pt x="241300" y="171450"/>
                      <a:pt x="190500" y="222250"/>
                      <a:pt x="129540" y="222250"/>
                    </a:cubicBezTo>
                    <a:lnTo>
                      <a:pt x="77470" y="222250"/>
                    </a:lnTo>
                    <a:lnTo>
                      <a:pt x="77470" y="339090"/>
                    </a:lnTo>
                    <a:cubicBezTo>
                      <a:pt x="77470" y="344170"/>
                      <a:pt x="72390" y="347980"/>
                      <a:pt x="68580" y="347980"/>
                    </a:cubicBezTo>
                    <a:lnTo>
                      <a:pt x="10160" y="347980"/>
                    </a:lnTo>
                    <a:cubicBezTo>
                      <a:pt x="5080" y="347980"/>
                      <a:pt x="1270" y="342900"/>
                      <a:pt x="1270" y="339090"/>
                    </a:cubicBezTo>
                    <a:lnTo>
                      <a:pt x="1270" y="8890"/>
                    </a:lnTo>
                    <a:close/>
                    <a:moveTo>
                      <a:pt x="125730" y="148590"/>
                    </a:moveTo>
                    <a:cubicBezTo>
                      <a:pt x="147320" y="148590"/>
                      <a:pt x="165100" y="132080"/>
                      <a:pt x="165100" y="109220"/>
                    </a:cubicBezTo>
                    <a:cubicBezTo>
                      <a:pt x="165100" y="86360"/>
                      <a:pt x="147320" y="72390"/>
                      <a:pt x="125730" y="72390"/>
                    </a:cubicBezTo>
                    <a:lnTo>
                      <a:pt x="78740" y="72390"/>
                    </a:lnTo>
                    <a:lnTo>
                      <a:pt x="78740" y="148590"/>
                    </a:lnTo>
                    <a:lnTo>
                      <a:pt x="125730" y="148590"/>
                    </a:lnTo>
                    <a:close/>
                  </a:path>
                </a:pathLst>
              </a:custGeom>
              <a:solidFill>
                <a:srgbClr val="003660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 164">
                <a:extLst>
                  <a:ext uri="{FF2B5EF4-FFF2-40B4-BE49-F238E27FC236}">
                    <a16:creationId xmlns:a16="http://schemas.microsoft.com/office/drawing/2014/main" id="{F72663C1-FE0A-38BF-B2FC-14715FB695A8}"/>
                  </a:ext>
                </a:extLst>
              </p:cNvPr>
              <p:cNvSpPr/>
              <p:nvPr/>
            </p:nvSpPr>
            <p:spPr>
              <a:xfrm>
                <a:off x="5918200" y="4625340"/>
                <a:ext cx="359409" cy="359409"/>
              </a:xfrm>
              <a:custGeom>
                <a:avLst/>
                <a:gdLst>
                  <a:gd name="connsiteX0" fmla="*/ 179070 w 359409"/>
                  <a:gd name="connsiteY0" fmla="*/ 0 h 359409"/>
                  <a:gd name="connsiteX1" fmla="*/ 359410 w 359409"/>
                  <a:gd name="connsiteY1" fmla="*/ 180340 h 359409"/>
                  <a:gd name="connsiteX2" fmla="*/ 179070 w 359409"/>
                  <a:gd name="connsiteY2" fmla="*/ 359410 h 359409"/>
                  <a:gd name="connsiteX3" fmla="*/ 0 w 359409"/>
                  <a:gd name="connsiteY3" fmla="*/ 180340 h 359409"/>
                  <a:gd name="connsiteX4" fmla="*/ 179070 w 359409"/>
                  <a:gd name="connsiteY4" fmla="*/ 0 h 359409"/>
                  <a:gd name="connsiteX5" fmla="*/ 179070 w 359409"/>
                  <a:gd name="connsiteY5" fmla="*/ 279400 h 359409"/>
                  <a:gd name="connsiteX6" fmla="*/ 279400 w 359409"/>
                  <a:gd name="connsiteY6" fmla="*/ 180340 h 359409"/>
                  <a:gd name="connsiteX7" fmla="*/ 179070 w 359409"/>
                  <a:gd name="connsiteY7" fmla="*/ 80010 h 359409"/>
                  <a:gd name="connsiteX8" fmla="*/ 80010 w 359409"/>
                  <a:gd name="connsiteY8" fmla="*/ 180340 h 359409"/>
                  <a:gd name="connsiteX9" fmla="*/ 179070 w 359409"/>
                  <a:gd name="connsiteY9" fmla="*/ 279400 h 359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59409" h="359409">
                    <a:moveTo>
                      <a:pt x="179070" y="0"/>
                    </a:moveTo>
                    <a:cubicBezTo>
                      <a:pt x="279400" y="0"/>
                      <a:pt x="359410" y="80010"/>
                      <a:pt x="359410" y="180340"/>
                    </a:cubicBezTo>
                    <a:cubicBezTo>
                      <a:pt x="359410" y="280670"/>
                      <a:pt x="279400" y="359410"/>
                      <a:pt x="179070" y="359410"/>
                    </a:cubicBezTo>
                    <a:cubicBezTo>
                      <a:pt x="78740" y="359410"/>
                      <a:pt x="0" y="279400"/>
                      <a:pt x="0" y="180340"/>
                    </a:cubicBezTo>
                    <a:cubicBezTo>
                      <a:pt x="0" y="81280"/>
                      <a:pt x="80010" y="0"/>
                      <a:pt x="179070" y="0"/>
                    </a:cubicBezTo>
                    <a:close/>
                    <a:moveTo>
                      <a:pt x="179070" y="279400"/>
                    </a:moveTo>
                    <a:cubicBezTo>
                      <a:pt x="233680" y="279400"/>
                      <a:pt x="279400" y="234950"/>
                      <a:pt x="279400" y="180340"/>
                    </a:cubicBezTo>
                    <a:cubicBezTo>
                      <a:pt x="279400" y="125730"/>
                      <a:pt x="234950" y="80010"/>
                      <a:pt x="179070" y="80010"/>
                    </a:cubicBezTo>
                    <a:cubicBezTo>
                      <a:pt x="123190" y="80010"/>
                      <a:pt x="80010" y="125730"/>
                      <a:pt x="80010" y="180340"/>
                    </a:cubicBezTo>
                    <a:cubicBezTo>
                      <a:pt x="80010" y="234950"/>
                      <a:pt x="124460" y="279400"/>
                      <a:pt x="179070" y="279400"/>
                    </a:cubicBezTo>
                    <a:close/>
                  </a:path>
                </a:pathLst>
              </a:custGeom>
              <a:solidFill>
                <a:srgbClr val="003660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" name="Freeform 165">
                <a:extLst>
                  <a:ext uri="{FF2B5EF4-FFF2-40B4-BE49-F238E27FC236}">
                    <a16:creationId xmlns:a16="http://schemas.microsoft.com/office/drawing/2014/main" id="{0392ACFA-59A7-8681-6FE0-514D0A36DA80}"/>
                  </a:ext>
                </a:extLst>
              </p:cNvPr>
              <p:cNvSpPr/>
              <p:nvPr/>
            </p:nvSpPr>
            <p:spPr>
              <a:xfrm>
                <a:off x="6398259" y="4630420"/>
                <a:ext cx="267970" cy="349250"/>
              </a:xfrm>
              <a:custGeom>
                <a:avLst/>
                <a:gdLst>
                  <a:gd name="connsiteX0" fmla="*/ 0 w 267970"/>
                  <a:gd name="connsiteY0" fmla="*/ 8890 h 349250"/>
                  <a:gd name="connsiteX1" fmla="*/ 8890 w 267970"/>
                  <a:gd name="connsiteY1" fmla="*/ 0 h 349250"/>
                  <a:gd name="connsiteX2" fmla="*/ 158750 w 267970"/>
                  <a:gd name="connsiteY2" fmla="*/ 0 h 349250"/>
                  <a:gd name="connsiteX3" fmla="*/ 267970 w 267970"/>
                  <a:gd name="connsiteY3" fmla="*/ 107950 h 349250"/>
                  <a:gd name="connsiteX4" fmla="*/ 194310 w 267970"/>
                  <a:gd name="connsiteY4" fmla="*/ 208280 h 349250"/>
                  <a:gd name="connsiteX5" fmla="*/ 262890 w 267970"/>
                  <a:gd name="connsiteY5" fmla="*/ 335280 h 349250"/>
                  <a:gd name="connsiteX6" fmla="*/ 254000 w 267970"/>
                  <a:gd name="connsiteY6" fmla="*/ 349250 h 349250"/>
                  <a:gd name="connsiteX7" fmla="*/ 187960 w 267970"/>
                  <a:gd name="connsiteY7" fmla="*/ 349250 h 349250"/>
                  <a:gd name="connsiteX8" fmla="*/ 180340 w 267970"/>
                  <a:gd name="connsiteY8" fmla="*/ 344170 h 349250"/>
                  <a:gd name="connsiteX9" fmla="*/ 114300 w 267970"/>
                  <a:gd name="connsiteY9" fmla="*/ 212090 h 349250"/>
                  <a:gd name="connsiteX10" fmla="*/ 80010 w 267970"/>
                  <a:gd name="connsiteY10" fmla="*/ 212090 h 349250"/>
                  <a:gd name="connsiteX11" fmla="*/ 80010 w 267970"/>
                  <a:gd name="connsiteY11" fmla="*/ 339090 h 349250"/>
                  <a:gd name="connsiteX12" fmla="*/ 71120 w 267970"/>
                  <a:gd name="connsiteY12" fmla="*/ 347980 h 349250"/>
                  <a:gd name="connsiteX13" fmla="*/ 11430 w 267970"/>
                  <a:gd name="connsiteY13" fmla="*/ 347980 h 349250"/>
                  <a:gd name="connsiteX14" fmla="*/ 2540 w 267970"/>
                  <a:gd name="connsiteY14" fmla="*/ 339090 h 349250"/>
                  <a:gd name="connsiteX15" fmla="*/ 2540 w 267970"/>
                  <a:gd name="connsiteY15" fmla="*/ 8890 h 349250"/>
                  <a:gd name="connsiteX16" fmla="*/ 151130 w 267970"/>
                  <a:gd name="connsiteY16" fmla="*/ 148590 h 349250"/>
                  <a:gd name="connsiteX17" fmla="*/ 189230 w 267970"/>
                  <a:gd name="connsiteY17" fmla="*/ 109220 h 349250"/>
                  <a:gd name="connsiteX18" fmla="*/ 151130 w 267970"/>
                  <a:gd name="connsiteY18" fmla="*/ 71120 h 349250"/>
                  <a:gd name="connsiteX19" fmla="*/ 77470 w 267970"/>
                  <a:gd name="connsiteY19" fmla="*/ 71120 h 349250"/>
                  <a:gd name="connsiteX20" fmla="*/ 77470 w 267970"/>
                  <a:gd name="connsiteY20" fmla="*/ 148590 h 349250"/>
                  <a:gd name="connsiteX21" fmla="*/ 151130 w 267970"/>
                  <a:gd name="connsiteY21" fmla="*/ 148590 h 349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67970" h="349250">
                    <a:moveTo>
                      <a:pt x="0" y="8890"/>
                    </a:moveTo>
                    <a:cubicBezTo>
                      <a:pt x="0" y="3810"/>
                      <a:pt x="3810" y="0"/>
                      <a:pt x="8890" y="0"/>
                    </a:cubicBezTo>
                    <a:lnTo>
                      <a:pt x="158750" y="0"/>
                    </a:lnTo>
                    <a:cubicBezTo>
                      <a:pt x="218440" y="0"/>
                      <a:pt x="267970" y="48260"/>
                      <a:pt x="267970" y="107950"/>
                    </a:cubicBezTo>
                    <a:cubicBezTo>
                      <a:pt x="267970" y="167640"/>
                      <a:pt x="237490" y="190500"/>
                      <a:pt x="194310" y="208280"/>
                    </a:cubicBezTo>
                    <a:lnTo>
                      <a:pt x="262890" y="335280"/>
                    </a:lnTo>
                    <a:cubicBezTo>
                      <a:pt x="266700" y="341630"/>
                      <a:pt x="262890" y="349250"/>
                      <a:pt x="254000" y="349250"/>
                    </a:cubicBezTo>
                    <a:lnTo>
                      <a:pt x="187960" y="349250"/>
                    </a:lnTo>
                    <a:cubicBezTo>
                      <a:pt x="184150" y="349250"/>
                      <a:pt x="180340" y="346710"/>
                      <a:pt x="180340" y="344170"/>
                    </a:cubicBezTo>
                    <a:lnTo>
                      <a:pt x="114300" y="212090"/>
                    </a:lnTo>
                    <a:lnTo>
                      <a:pt x="80010" y="212090"/>
                    </a:lnTo>
                    <a:lnTo>
                      <a:pt x="80010" y="339090"/>
                    </a:lnTo>
                    <a:cubicBezTo>
                      <a:pt x="80010" y="344170"/>
                      <a:pt x="74930" y="347980"/>
                      <a:pt x="71120" y="347980"/>
                    </a:cubicBezTo>
                    <a:lnTo>
                      <a:pt x="11430" y="347980"/>
                    </a:lnTo>
                    <a:cubicBezTo>
                      <a:pt x="6350" y="347980"/>
                      <a:pt x="2540" y="342900"/>
                      <a:pt x="2540" y="339090"/>
                    </a:cubicBezTo>
                    <a:lnTo>
                      <a:pt x="2540" y="8890"/>
                    </a:lnTo>
                    <a:close/>
                    <a:moveTo>
                      <a:pt x="151130" y="148590"/>
                    </a:moveTo>
                    <a:cubicBezTo>
                      <a:pt x="171450" y="148590"/>
                      <a:pt x="189230" y="129540"/>
                      <a:pt x="189230" y="109220"/>
                    </a:cubicBezTo>
                    <a:cubicBezTo>
                      <a:pt x="189230" y="88900"/>
                      <a:pt x="171450" y="71120"/>
                      <a:pt x="151130" y="71120"/>
                    </a:cubicBezTo>
                    <a:lnTo>
                      <a:pt x="77470" y="71120"/>
                    </a:lnTo>
                    <a:lnTo>
                      <a:pt x="77470" y="148590"/>
                    </a:lnTo>
                    <a:lnTo>
                      <a:pt x="151130" y="148590"/>
                    </a:lnTo>
                    <a:close/>
                  </a:path>
                </a:pathLst>
              </a:custGeom>
              <a:solidFill>
                <a:srgbClr val="003660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 166">
                <a:extLst>
                  <a:ext uri="{FF2B5EF4-FFF2-40B4-BE49-F238E27FC236}">
                    <a16:creationId xmlns:a16="http://schemas.microsoft.com/office/drawing/2014/main" id="{257CE8E1-0F37-0773-6C3E-82ABE8FC5E9C}"/>
                  </a:ext>
                </a:extLst>
              </p:cNvPr>
              <p:cNvSpPr/>
              <p:nvPr/>
            </p:nvSpPr>
            <p:spPr>
              <a:xfrm>
                <a:off x="6765290" y="4630420"/>
                <a:ext cx="240029" cy="347979"/>
              </a:xfrm>
              <a:custGeom>
                <a:avLst/>
                <a:gdLst>
                  <a:gd name="connsiteX0" fmla="*/ 80010 w 240029"/>
                  <a:gd name="connsiteY0" fmla="*/ 72390 h 347979"/>
                  <a:gd name="connsiteX1" fmla="*/ 8890 w 240029"/>
                  <a:gd name="connsiteY1" fmla="*/ 72390 h 347979"/>
                  <a:gd name="connsiteX2" fmla="*/ 0 w 240029"/>
                  <a:gd name="connsiteY2" fmla="*/ 63500 h 347979"/>
                  <a:gd name="connsiteX3" fmla="*/ 0 w 240029"/>
                  <a:gd name="connsiteY3" fmla="*/ 8890 h 347979"/>
                  <a:gd name="connsiteX4" fmla="*/ 8890 w 240029"/>
                  <a:gd name="connsiteY4" fmla="*/ 0 h 347979"/>
                  <a:gd name="connsiteX5" fmla="*/ 231140 w 240029"/>
                  <a:gd name="connsiteY5" fmla="*/ 0 h 347979"/>
                  <a:gd name="connsiteX6" fmla="*/ 240030 w 240029"/>
                  <a:gd name="connsiteY6" fmla="*/ 8890 h 347979"/>
                  <a:gd name="connsiteX7" fmla="*/ 240030 w 240029"/>
                  <a:gd name="connsiteY7" fmla="*/ 63500 h 347979"/>
                  <a:gd name="connsiteX8" fmla="*/ 231140 w 240029"/>
                  <a:gd name="connsiteY8" fmla="*/ 72390 h 347979"/>
                  <a:gd name="connsiteX9" fmla="*/ 160020 w 240029"/>
                  <a:gd name="connsiteY9" fmla="*/ 72390 h 347979"/>
                  <a:gd name="connsiteX10" fmla="*/ 160020 w 240029"/>
                  <a:gd name="connsiteY10" fmla="*/ 339090 h 347979"/>
                  <a:gd name="connsiteX11" fmla="*/ 151130 w 240029"/>
                  <a:gd name="connsiteY11" fmla="*/ 347980 h 347979"/>
                  <a:gd name="connsiteX12" fmla="*/ 91440 w 240029"/>
                  <a:gd name="connsiteY12" fmla="*/ 347980 h 347979"/>
                  <a:gd name="connsiteX13" fmla="*/ 82550 w 240029"/>
                  <a:gd name="connsiteY13" fmla="*/ 339090 h 347979"/>
                  <a:gd name="connsiteX14" fmla="*/ 82550 w 240029"/>
                  <a:gd name="connsiteY14" fmla="*/ 72390 h 347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40029" h="347979">
                    <a:moveTo>
                      <a:pt x="80010" y="72390"/>
                    </a:moveTo>
                    <a:lnTo>
                      <a:pt x="8890" y="72390"/>
                    </a:lnTo>
                    <a:cubicBezTo>
                      <a:pt x="3810" y="72390"/>
                      <a:pt x="0" y="67310"/>
                      <a:pt x="0" y="63500"/>
                    </a:cubicBezTo>
                    <a:lnTo>
                      <a:pt x="0" y="8890"/>
                    </a:lnTo>
                    <a:cubicBezTo>
                      <a:pt x="0" y="3810"/>
                      <a:pt x="3810" y="0"/>
                      <a:pt x="8890" y="0"/>
                    </a:cubicBezTo>
                    <a:lnTo>
                      <a:pt x="231140" y="0"/>
                    </a:lnTo>
                    <a:cubicBezTo>
                      <a:pt x="236220" y="0"/>
                      <a:pt x="240030" y="5080"/>
                      <a:pt x="240030" y="8890"/>
                    </a:cubicBezTo>
                    <a:lnTo>
                      <a:pt x="240030" y="63500"/>
                    </a:lnTo>
                    <a:cubicBezTo>
                      <a:pt x="240030" y="68580"/>
                      <a:pt x="236220" y="72390"/>
                      <a:pt x="231140" y="72390"/>
                    </a:cubicBezTo>
                    <a:lnTo>
                      <a:pt x="160020" y="72390"/>
                    </a:lnTo>
                    <a:lnTo>
                      <a:pt x="160020" y="339090"/>
                    </a:lnTo>
                    <a:cubicBezTo>
                      <a:pt x="160020" y="344170"/>
                      <a:pt x="154940" y="347980"/>
                      <a:pt x="151130" y="347980"/>
                    </a:cubicBezTo>
                    <a:lnTo>
                      <a:pt x="91440" y="347980"/>
                    </a:lnTo>
                    <a:cubicBezTo>
                      <a:pt x="86360" y="347980"/>
                      <a:pt x="82550" y="342900"/>
                      <a:pt x="82550" y="339090"/>
                    </a:cubicBezTo>
                    <a:lnTo>
                      <a:pt x="82550" y="72390"/>
                    </a:lnTo>
                    <a:close/>
                  </a:path>
                </a:pathLst>
              </a:custGeom>
              <a:solidFill>
                <a:srgbClr val="003660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" name="Freeform 167">
                <a:extLst>
                  <a:ext uri="{FF2B5EF4-FFF2-40B4-BE49-F238E27FC236}">
                    <a16:creationId xmlns:a16="http://schemas.microsoft.com/office/drawing/2014/main" id="{75F170ED-8133-FDFC-30A5-F0CFA54D7AF9}"/>
                  </a:ext>
                </a:extLst>
              </p:cNvPr>
              <p:cNvSpPr/>
              <p:nvPr/>
            </p:nvSpPr>
            <p:spPr>
              <a:xfrm>
                <a:off x="7075656" y="4625340"/>
                <a:ext cx="336996" cy="354329"/>
              </a:xfrm>
              <a:custGeom>
                <a:avLst/>
                <a:gdLst>
                  <a:gd name="connsiteX0" fmla="*/ 784 w 336996"/>
                  <a:gd name="connsiteY0" fmla="*/ 341630 h 354329"/>
                  <a:gd name="connsiteX1" fmla="*/ 156994 w 336996"/>
                  <a:gd name="connsiteY1" fmla="*/ 5080 h 354329"/>
                  <a:gd name="connsiteX2" fmla="*/ 165884 w 336996"/>
                  <a:gd name="connsiteY2" fmla="*/ 0 h 354329"/>
                  <a:gd name="connsiteX3" fmla="*/ 170963 w 336996"/>
                  <a:gd name="connsiteY3" fmla="*/ 0 h 354329"/>
                  <a:gd name="connsiteX4" fmla="*/ 179853 w 336996"/>
                  <a:gd name="connsiteY4" fmla="*/ 5080 h 354329"/>
                  <a:gd name="connsiteX5" fmla="*/ 336063 w 336996"/>
                  <a:gd name="connsiteY5" fmla="*/ 341630 h 354329"/>
                  <a:gd name="connsiteX6" fmla="*/ 327174 w 336996"/>
                  <a:gd name="connsiteY6" fmla="*/ 354330 h 354329"/>
                  <a:gd name="connsiteX7" fmla="*/ 271294 w 336996"/>
                  <a:gd name="connsiteY7" fmla="*/ 354330 h 354329"/>
                  <a:gd name="connsiteX8" fmla="*/ 253513 w 336996"/>
                  <a:gd name="connsiteY8" fmla="*/ 341630 h 354329"/>
                  <a:gd name="connsiteX9" fmla="*/ 235734 w 336996"/>
                  <a:gd name="connsiteY9" fmla="*/ 302260 h 354329"/>
                  <a:gd name="connsiteX10" fmla="*/ 99844 w 336996"/>
                  <a:gd name="connsiteY10" fmla="*/ 302260 h 354329"/>
                  <a:gd name="connsiteX11" fmla="*/ 82063 w 336996"/>
                  <a:gd name="connsiteY11" fmla="*/ 341630 h 354329"/>
                  <a:gd name="connsiteX12" fmla="*/ 64284 w 336996"/>
                  <a:gd name="connsiteY12" fmla="*/ 353060 h 354329"/>
                  <a:gd name="connsiteX13" fmla="*/ 9674 w 336996"/>
                  <a:gd name="connsiteY13" fmla="*/ 353060 h 354329"/>
                  <a:gd name="connsiteX14" fmla="*/ 784 w 336996"/>
                  <a:gd name="connsiteY14" fmla="*/ 340360 h 354329"/>
                  <a:gd name="connsiteX15" fmla="*/ 206524 w 336996"/>
                  <a:gd name="connsiteY15" fmla="*/ 233680 h 354329"/>
                  <a:gd name="connsiteX16" fmla="*/ 168424 w 336996"/>
                  <a:gd name="connsiteY16" fmla="*/ 151130 h 354329"/>
                  <a:gd name="connsiteX17" fmla="*/ 168424 w 336996"/>
                  <a:gd name="connsiteY17" fmla="*/ 151130 h 354329"/>
                  <a:gd name="connsiteX18" fmla="*/ 131594 w 336996"/>
                  <a:gd name="connsiteY18" fmla="*/ 233680 h 354329"/>
                  <a:gd name="connsiteX19" fmla="*/ 207794 w 336996"/>
                  <a:gd name="connsiteY19" fmla="*/ 233680 h 354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6996" h="354329">
                    <a:moveTo>
                      <a:pt x="784" y="341630"/>
                    </a:moveTo>
                    <a:lnTo>
                      <a:pt x="156994" y="5080"/>
                    </a:lnTo>
                    <a:cubicBezTo>
                      <a:pt x="158263" y="2540"/>
                      <a:pt x="162074" y="0"/>
                      <a:pt x="165884" y="0"/>
                    </a:cubicBezTo>
                    <a:lnTo>
                      <a:pt x="170963" y="0"/>
                    </a:lnTo>
                    <a:cubicBezTo>
                      <a:pt x="174774" y="0"/>
                      <a:pt x="178584" y="2540"/>
                      <a:pt x="179853" y="5080"/>
                    </a:cubicBezTo>
                    <a:lnTo>
                      <a:pt x="336063" y="341630"/>
                    </a:lnTo>
                    <a:cubicBezTo>
                      <a:pt x="338603" y="347980"/>
                      <a:pt x="336063" y="354330"/>
                      <a:pt x="327174" y="354330"/>
                    </a:cubicBezTo>
                    <a:lnTo>
                      <a:pt x="271294" y="354330"/>
                    </a:lnTo>
                    <a:cubicBezTo>
                      <a:pt x="262403" y="354330"/>
                      <a:pt x="258594" y="351790"/>
                      <a:pt x="253513" y="341630"/>
                    </a:cubicBezTo>
                    <a:lnTo>
                      <a:pt x="235734" y="302260"/>
                    </a:lnTo>
                    <a:lnTo>
                      <a:pt x="99844" y="302260"/>
                    </a:lnTo>
                    <a:lnTo>
                      <a:pt x="82063" y="341630"/>
                    </a:lnTo>
                    <a:cubicBezTo>
                      <a:pt x="79524" y="347980"/>
                      <a:pt x="74444" y="353060"/>
                      <a:pt x="64284" y="353060"/>
                    </a:cubicBezTo>
                    <a:lnTo>
                      <a:pt x="9674" y="353060"/>
                    </a:lnTo>
                    <a:cubicBezTo>
                      <a:pt x="2053" y="353060"/>
                      <a:pt x="-1756" y="346710"/>
                      <a:pt x="784" y="340360"/>
                    </a:cubicBezTo>
                    <a:close/>
                    <a:moveTo>
                      <a:pt x="206524" y="233680"/>
                    </a:moveTo>
                    <a:lnTo>
                      <a:pt x="168424" y="151130"/>
                    </a:lnTo>
                    <a:lnTo>
                      <a:pt x="168424" y="151130"/>
                    </a:lnTo>
                    <a:lnTo>
                      <a:pt x="131594" y="233680"/>
                    </a:lnTo>
                    <a:lnTo>
                      <a:pt x="207794" y="233680"/>
                    </a:lnTo>
                    <a:close/>
                  </a:path>
                </a:pathLst>
              </a:custGeom>
              <a:solidFill>
                <a:srgbClr val="003660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9" name="Freeform 168">
                <a:extLst>
                  <a:ext uri="{FF2B5EF4-FFF2-40B4-BE49-F238E27FC236}">
                    <a16:creationId xmlns:a16="http://schemas.microsoft.com/office/drawing/2014/main" id="{C890F820-E9D5-C5C6-8D14-9300574EA5FC}"/>
                  </a:ext>
                </a:extLst>
              </p:cNvPr>
              <p:cNvSpPr/>
              <p:nvPr/>
            </p:nvSpPr>
            <p:spPr>
              <a:xfrm>
                <a:off x="7475219" y="4630420"/>
                <a:ext cx="240030" cy="347979"/>
              </a:xfrm>
              <a:custGeom>
                <a:avLst/>
                <a:gdLst>
                  <a:gd name="connsiteX0" fmla="*/ 80011 w 240030"/>
                  <a:gd name="connsiteY0" fmla="*/ 72390 h 347979"/>
                  <a:gd name="connsiteX1" fmla="*/ 8890 w 240030"/>
                  <a:gd name="connsiteY1" fmla="*/ 72390 h 347979"/>
                  <a:gd name="connsiteX2" fmla="*/ 0 w 240030"/>
                  <a:gd name="connsiteY2" fmla="*/ 63500 h 347979"/>
                  <a:gd name="connsiteX3" fmla="*/ 0 w 240030"/>
                  <a:gd name="connsiteY3" fmla="*/ 8890 h 347979"/>
                  <a:gd name="connsiteX4" fmla="*/ 8890 w 240030"/>
                  <a:gd name="connsiteY4" fmla="*/ 0 h 347979"/>
                  <a:gd name="connsiteX5" fmla="*/ 231140 w 240030"/>
                  <a:gd name="connsiteY5" fmla="*/ 0 h 347979"/>
                  <a:gd name="connsiteX6" fmla="*/ 240030 w 240030"/>
                  <a:gd name="connsiteY6" fmla="*/ 8890 h 347979"/>
                  <a:gd name="connsiteX7" fmla="*/ 240030 w 240030"/>
                  <a:gd name="connsiteY7" fmla="*/ 63500 h 347979"/>
                  <a:gd name="connsiteX8" fmla="*/ 231140 w 240030"/>
                  <a:gd name="connsiteY8" fmla="*/ 72390 h 347979"/>
                  <a:gd name="connsiteX9" fmla="*/ 160020 w 240030"/>
                  <a:gd name="connsiteY9" fmla="*/ 72390 h 347979"/>
                  <a:gd name="connsiteX10" fmla="*/ 160020 w 240030"/>
                  <a:gd name="connsiteY10" fmla="*/ 339090 h 347979"/>
                  <a:gd name="connsiteX11" fmla="*/ 151130 w 240030"/>
                  <a:gd name="connsiteY11" fmla="*/ 347980 h 347979"/>
                  <a:gd name="connsiteX12" fmla="*/ 91440 w 240030"/>
                  <a:gd name="connsiteY12" fmla="*/ 347980 h 347979"/>
                  <a:gd name="connsiteX13" fmla="*/ 82550 w 240030"/>
                  <a:gd name="connsiteY13" fmla="*/ 339090 h 347979"/>
                  <a:gd name="connsiteX14" fmla="*/ 82550 w 240030"/>
                  <a:gd name="connsiteY14" fmla="*/ 72390 h 347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40030" h="347979">
                    <a:moveTo>
                      <a:pt x="80011" y="72390"/>
                    </a:moveTo>
                    <a:lnTo>
                      <a:pt x="8890" y="72390"/>
                    </a:lnTo>
                    <a:cubicBezTo>
                      <a:pt x="3811" y="72390"/>
                      <a:pt x="0" y="67310"/>
                      <a:pt x="0" y="63500"/>
                    </a:cubicBezTo>
                    <a:lnTo>
                      <a:pt x="0" y="8890"/>
                    </a:lnTo>
                    <a:cubicBezTo>
                      <a:pt x="0" y="3810"/>
                      <a:pt x="3811" y="0"/>
                      <a:pt x="8890" y="0"/>
                    </a:cubicBezTo>
                    <a:lnTo>
                      <a:pt x="231140" y="0"/>
                    </a:lnTo>
                    <a:cubicBezTo>
                      <a:pt x="236220" y="0"/>
                      <a:pt x="240030" y="5080"/>
                      <a:pt x="240030" y="8890"/>
                    </a:cubicBezTo>
                    <a:lnTo>
                      <a:pt x="240030" y="63500"/>
                    </a:lnTo>
                    <a:cubicBezTo>
                      <a:pt x="240030" y="68580"/>
                      <a:pt x="236220" y="72390"/>
                      <a:pt x="231140" y="72390"/>
                    </a:cubicBezTo>
                    <a:lnTo>
                      <a:pt x="160020" y="72390"/>
                    </a:lnTo>
                    <a:lnTo>
                      <a:pt x="160020" y="339090"/>
                    </a:lnTo>
                    <a:cubicBezTo>
                      <a:pt x="160020" y="344170"/>
                      <a:pt x="154940" y="347980"/>
                      <a:pt x="151130" y="347980"/>
                    </a:cubicBezTo>
                    <a:lnTo>
                      <a:pt x="91440" y="347980"/>
                    </a:lnTo>
                    <a:cubicBezTo>
                      <a:pt x="86361" y="347980"/>
                      <a:pt x="82550" y="342900"/>
                      <a:pt x="82550" y="339090"/>
                    </a:cubicBezTo>
                    <a:lnTo>
                      <a:pt x="82550" y="72390"/>
                    </a:lnTo>
                    <a:close/>
                  </a:path>
                </a:pathLst>
              </a:custGeom>
              <a:solidFill>
                <a:srgbClr val="003660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" name="Freeform 169">
                <a:extLst>
                  <a:ext uri="{FF2B5EF4-FFF2-40B4-BE49-F238E27FC236}">
                    <a16:creationId xmlns:a16="http://schemas.microsoft.com/office/drawing/2014/main" id="{17A03353-0D8C-B6B4-0F62-DA629FACF3E6}"/>
                  </a:ext>
                </a:extLst>
              </p:cNvPr>
              <p:cNvSpPr/>
              <p:nvPr/>
            </p:nvSpPr>
            <p:spPr>
              <a:xfrm>
                <a:off x="7837169" y="4630420"/>
                <a:ext cx="77470" cy="347979"/>
              </a:xfrm>
              <a:custGeom>
                <a:avLst/>
                <a:gdLst>
                  <a:gd name="connsiteX0" fmla="*/ 0 w 77470"/>
                  <a:gd name="connsiteY0" fmla="*/ 8890 h 347979"/>
                  <a:gd name="connsiteX1" fmla="*/ 8890 w 77470"/>
                  <a:gd name="connsiteY1" fmla="*/ 0 h 347979"/>
                  <a:gd name="connsiteX2" fmla="*/ 68580 w 77470"/>
                  <a:gd name="connsiteY2" fmla="*/ 0 h 347979"/>
                  <a:gd name="connsiteX3" fmla="*/ 77470 w 77470"/>
                  <a:gd name="connsiteY3" fmla="*/ 8890 h 347979"/>
                  <a:gd name="connsiteX4" fmla="*/ 77470 w 77470"/>
                  <a:gd name="connsiteY4" fmla="*/ 339090 h 347979"/>
                  <a:gd name="connsiteX5" fmla="*/ 68580 w 77470"/>
                  <a:gd name="connsiteY5" fmla="*/ 347980 h 347979"/>
                  <a:gd name="connsiteX6" fmla="*/ 8890 w 77470"/>
                  <a:gd name="connsiteY6" fmla="*/ 347980 h 347979"/>
                  <a:gd name="connsiteX7" fmla="*/ 0 w 77470"/>
                  <a:gd name="connsiteY7" fmla="*/ 339090 h 347979"/>
                  <a:gd name="connsiteX8" fmla="*/ 0 w 77470"/>
                  <a:gd name="connsiteY8" fmla="*/ 8890 h 347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7470" h="347979">
                    <a:moveTo>
                      <a:pt x="0" y="8890"/>
                    </a:moveTo>
                    <a:cubicBezTo>
                      <a:pt x="0" y="3810"/>
                      <a:pt x="5080" y="0"/>
                      <a:pt x="8890" y="0"/>
                    </a:cubicBezTo>
                    <a:lnTo>
                      <a:pt x="68580" y="0"/>
                    </a:lnTo>
                    <a:cubicBezTo>
                      <a:pt x="73661" y="0"/>
                      <a:pt x="77470" y="5080"/>
                      <a:pt x="77470" y="8890"/>
                    </a:cubicBezTo>
                    <a:lnTo>
                      <a:pt x="77470" y="339090"/>
                    </a:lnTo>
                    <a:cubicBezTo>
                      <a:pt x="77470" y="344170"/>
                      <a:pt x="72390" y="347980"/>
                      <a:pt x="68580" y="347980"/>
                    </a:cubicBezTo>
                    <a:lnTo>
                      <a:pt x="8890" y="347980"/>
                    </a:lnTo>
                    <a:cubicBezTo>
                      <a:pt x="3811" y="347980"/>
                      <a:pt x="0" y="342900"/>
                      <a:pt x="0" y="339090"/>
                    </a:cubicBezTo>
                    <a:lnTo>
                      <a:pt x="0" y="8890"/>
                    </a:lnTo>
                    <a:close/>
                  </a:path>
                </a:pathLst>
              </a:custGeom>
              <a:solidFill>
                <a:srgbClr val="003660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DE91CD60-3CF6-68CE-C076-77886B3F8CF1}"/>
                  </a:ext>
                </a:extLst>
              </p:cNvPr>
              <p:cNvSpPr/>
              <p:nvPr/>
            </p:nvSpPr>
            <p:spPr>
              <a:xfrm>
                <a:off x="8044180" y="4625340"/>
                <a:ext cx="359409" cy="359409"/>
              </a:xfrm>
              <a:custGeom>
                <a:avLst/>
                <a:gdLst>
                  <a:gd name="connsiteX0" fmla="*/ 179070 w 359409"/>
                  <a:gd name="connsiteY0" fmla="*/ 0 h 359409"/>
                  <a:gd name="connsiteX1" fmla="*/ 359410 w 359409"/>
                  <a:gd name="connsiteY1" fmla="*/ 180340 h 359409"/>
                  <a:gd name="connsiteX2" fmla="*/ 179070 w 359409"/>
                  <a:gd name="connsiteY2" fmla="*/ 359410 h 359409"/>
                  <a:gd name="connsiteX3" fmla="*/ 0 w 359409"/>
                  <a:gd name="connsiteY3" fmla="*/ 180340 h 359409"/>
                  <a:gd name="connsiteX4" fmla="*/ 179070 w 359409"/>
                  <a:gd name="connsiteY4" fmla="*/ 0 h 359409"/>
                  <a:gd name="connsiteX5" fmla="*/ 179070 w 359409"/>
                  <a:gd name="connsiteY5" fmla="*/ 279400 h 359409"/>
                  <a:gd name="connsiteX6" fmla="*/ 279400 w 359409"/>
                  <a:gd name="connsiteY6" fmla="*/ 180340 h 359409"/>
                  <a:gd name="connsiteX7" fmla="*/ 179070 w 359409"/>
                  <a:gd name="connsiteY7" fmla="*/ 80010 h 359409"/>
                  <a:gd name="connsiteX8" fmla="*/ 80010 w 359409"/>
                  <a:gd name="connsiteY8" fmla="*/ 180340 h 359409"/>
                  <a:gd name="connsiteX9" fmla="*/ 179070 w 359409"/>
                  <a:gd name="connsiteY9" fmla="*/ 279400 h 359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59409" h="359409">
                    <a:moveTo>
                      <a:pt x="179070" y="0"/>
                    </a:moveTo>
                    <a:cubicBezTo>
                      <a:pt x="279400" y="0"/>
                      <a:pt x="359410" y="80010"/>
                      <a:pt x="359410" y="180340"/>
                    </a:cubicBezTo>
                    <a:cubicBezTo>
                      <a:pt x="359410" y="280670"/>
                      <a:pt x="279400" y="359410"/>
                      <a:pt x="179070" y="359410"/>
                    </a:cubicBezTo>
                    <a:cubicBezTo>
                      <a:pt x="78739" y="359410"/>
                      <a:pt x="0" y="279400"/>
                      <a:pt x="0" y="180340"/>
                    </a:cubicBezTo>
                    <a:cubicBezTo>
                      <a:pt x="0" y="81280"/>
                      <a:pt x="80010" y="0"/>
                      <a:pt x="179070" y="0"/>
                    </a:cubicBezTo>
                    <a:close/>
                    <a:moveTo>
                      <a:pt x="179070" y="279400"/>
                    </a:moveTo>
                    <a:cubicBezTo>
                      <a:pt x="233680" y="279400"/>
                      <a:pt x="279400" y="234950"/>
                      <a:pt x="279400" y="180340"/>
                    </a:cubicBezTo>
                    <a:cubicBezTo>
                      <a:pt x="279400" y="125730"/>
                      <a:pt x="234950" y="80010"/>
                      <a:pt x="179070" y="80010"/>
                    </a:cubicBezTo>
                    <a:cubicBezTo>
                      <a:pt x="123189" y="80010"/>
                      <a:pt x="80010" y="125730"/>
                      <a:pt x="80010" y="180340"/>
                    </a:cubicBezTo>
                    <a:cubicBezTo>
                      <a:pt x="80010" y="234950"/>
                      <a:pt x="124460" y="279400"/>
                      <a:pt x="179070" y="279400"/>
                    </a:cubicBezTo>
                    <a:close/>
                  </a:path>
                </a:pathLst>
              </a:custGeom>
              <a:solidFill>
                <a:srgbClr val="003660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2" name="Freeform 171">
                <a:extLst>
                  <a:ext uri="{FF2B5EF4-FFF2-40B4-BE49-F238E27FC236}">
                    <a16:creationId xmlns:a16="http://schemas.microsoft.com/office/drawing/2014/main" id="{B3E353EB-5CD4-1655-4F26-5689481C3AC0}"/>
                  </a:ext>
                </a:extLst>
              </p:cNvPr>
              <p:cNvSpPr/>
              <p:nvPr/>
            </p:nvSpPr>
            <p:spPr>
              <a:xfrm>
                <a:off x="8512809" y="4625340"/>
                <a:ext cx="298450" cy="359409"/>
              </a:xfrm>
              <a:custGeom>
                <a:avLst/>
                <a:gdLst>
                  <a:gd name="connsiteX0" fmla="*/ 0 w 298450"/>
                  <a:gd name="connsiteY0" fmla="*/ 8890 h 359409"/>
                  <a:gd name="connsiteX1" fmla="*/ 8890 w 298450"/>
                  <a:gd name="connsiteY1" fmla="*/ 0 h 359409"/>
                  <a:gd name="connsiteX2" fmla="*/ 21590 w 298450"/>
                  <a:gd name="connsiteY2" fmla="*/ 0 h 359409"/>
                  <a:gd name="connsiteX3" fmla="*/ 220980 w 298450"/>
                  <a:gd name="connsiteY3" fmla="*/ 191770 h 359409"/>
                  <a:gd name="connsiteX4" fmla="*/ 220980 w 298450"/>
                  <a:gd name="connsiteY4" fmla="*/ 191770 h 359409"/>
                  <a:gd name="connsiteX5" fmla="*/ 220980 w 298450"/>
                  <a:gd name="connsiteY5" fmla="*/ 13970 h 359409"/>
                  <a:gd name="connsiteX6" fmla="*/ 229870 w 298450"/>
                  <a:gd name="connsiteY6" fmla="*/ 5080 h 359409"/>
                  <a:gd name="connsiteX7" fmla="*/ 289560 w 298450"/>
                  <a:gd name="connsiteY7" fmla="*/ 5080 h 359409"/>
                  <a:gd name="connsiteX8" fmla="*/ 298450 w 298450"/>
                  <a:gd name="connsiteY8" fmla="*/ 13970 h 359409"/>
                  <a:gd name="connsiteX9" fmla="*/ 298450 w 298450"/>
                  <a:gd name="connsiteY9" fmla="*/ 350520 h 359409"/>
                  <a:gd name="connsiteX10" fmla="*/ 289560 w 298450"/>
                  <a:gd name="connsiteY10" fmla="*/ 359410 h 359409"/>
                  <a:gd name="connsiteX11" fmla="*/ 281940 w 298450"/>
                  <a:gd name="connsiteY11" fmla="*/ 359410 h 359409"/>
                  <a:gd name="connsiteX12" fmla="*/ 275590 w 298450"/>
                  <a:gd name="connsiteY12" fmla="*/ 356870 h 359409"/>
                  <a:gd name="connsiteX13" fmla="*/ 78740 w 298450"/>
                  <a:gd name="connsiteY13" fmla="*/ 158750 h 359409"/>
                  <a:gd name="connsiteX14" fmla="*/ 78740 w 298450"/>
                  <a:gd name="connsiteY14" fmla="*/ 158750 h 359409"/>
                  <a:gd name="connsiteX15" fmla="*/ 78740 w 298450"/>
                  <a:gd name="connsiteY15" fmla="*/ 345440 h 359409"/>
                  <a:gd name="connsiteX16" fmla="*/ 69850 w 298450"/>
                  <a:gd name="connsiteY16" fmla="*/ 354330 h 359409"/>
                  <a:gd name="connsiteX17" fmla="*/ 10160 w 298450"/>
                  <a:gd name="connsiteY17" fmla="*/ 354330 h 359409"/>
                  <a:gd name="connsiteX18" fmla="*/ 1270 w 298450"/>
                  <a:gd name="connsiteY18" fmla="*/ 345440 h 359409"/>
                  <a:gd name="connsiteX19" fmla="*/ 1270 w 298450"/>
                  <a:gd name="connsiteY19" fmla="*/ 8890 h 359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8450" h="359409">
                    <a:moveTo>
                      <a:pt x="0" y="8890"/>
                    </a:moveTo>
                    <a:cubicBezTo>
                      <a:pt x="0" y="3810"/>
                      <a:pt x="5080" y="0"/>
                      <a:pt x="8890" y="0"/>
                    </a:cubicBezTo>
                    <a:lnTo>
                      <a:pt x="21590" y="0"/>
                    </a:lnTo>
                    <a:lnTo>
                      <a:pt x="220980" y="191770"/>
                    </a:lnTo>
                    <a:lnTo>
                      <a:pt x="220980" y="191770"/>
                    </a:lnTo>
                    <a:lnTo>
                      <a:pt x="220980" y="13970"/>
                    </a:lnTo>
                    <a:cubicBezTo>
                      <a:pt x="220980" y="8890"/>
                      <a:pt x="224790" y="5080"/>
                      <a:pt x="229870" y="5080"/>
                    </a:cubicBezTo>
                    <a:lnTo>
                      <a:pt x="289560" y="5080"/>
                    </a:lnTo>
                    <a:cubicBezTo>
                      <a:pt x="294640" y="5080"/>
                      <a:pt x="298450" y="10160"/>
                      <a:pt x="298450" y="13970"/>
                    </a:cubicBezTo>
                    <a:lnTo>
                      <a:pt x="298450" y="350520"/>
                    </a:lnTo>
                    <a:cubicBezTo>
                      <a:pt x="298450" y="355600"/>
                      <a:pt x="293370" y="359410"/>
                      <a:pt x="289560" y="359410"/>
                    </a:cubicBezTo>
                    <a:lnTo>
                      <a:pt x="281940" y="359410"/>
                    </a:lnTo>
                    <a:cubicBezTo>
                      <a:pt x="280670" y="359410"/>
                      <a:pt x="276860" y="358140"/>
                      <a:pt x="275590" y="356870"/>
                    </a:cubicBezTo>
                    <a:lnTo>
                      <a:pt x="78740" y="158750"/>
                    </a:lnTo>
                    <a:lnTo>
                      <a:pt x="78740" y="158750"/>
                    </a:lnTo>
                    <a:lnTo>
                      <a:pt x="78740" y="345440"/>
                    </a:lnTo>
                    <a:cubicBezTo>
                      <a:pt x="78740" y="350520"/>
                      <a:pt x="74930" y="354330"/>
                      <a:pt x="69850" y="354330"/>
                    </a:cubicBezTo>
                    <a:lnTo>
                      <a:pt x="10160" y="354330"/>
                    </a:lnTo>
                    <a:cubicBezTo>
                      <a:pt x="5080" y="354330"/>
                      <a:pt x="1270" y="349250"/>
                      <a:pt x="1270" y="345440"/>
                    </a:cubicBezTo>
                    <a:lnTo>
                      <a:pt x="1270" y="8890"/>
                    </a:lnTo>
                    <a:close/>
                  </a:path>
                </a:pathLst>
              </a:custGeom>
              <a:solidFill>
                <a:srgbClr val="003660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73" name="Graphic 4">
            <a:extLst>
              <a:ext uri="{FF2B5EF4-FFF2-40B4-BE49-F238E27FC236}">
                <a16:creationId xmlns:a16="http://schemas.microsoft.com/office/drawing/2014/main" id="{F89EDCCA-6E23-DE91-7857-A9A8B8F21D17}"/>
              </a:ext>
            </a:extLst>
          </p:cNvPr>
          <p:cNvGrpSpPr/>
          <p:nvPr/>
        </p:nvGrpSpPr>
        <p:grpSpPr>
          <a:xfrm>
            <a:off x="1052830" y="6574790"/>
            <a:ext cx="7947660" cy="147319"/>
            <a:chOff x="1052830" y="6574790"/>
            <a:chExt cx="7947660" cy="147319"/>
          </a:xfrm>
          <a:solidFill>
            <a:srgbClr val="717073"/>
          </a:solidFill>
        </p:grpSpPr>
        <p:sp>
          <p:nvSpPr>
            <p:cNvPr id="174" name="Freeform 173">
              <a:extLst>
                <a:ext uri="{FF2B5EF4-FFF2-40B4-BE49-F238E27FC236}">
                  <a16:creationId xmlns:a16="http://schemas.microsoft.com/office/drawing/2014/main" id="{6FFD133C-72E5-01B6-6503-D5D5A99ECEEE}"/>
                </a:ext>
              </a:extLst>
            </p:cNvPr>
            <p:cNvSpPr/>
            <p:nvPr/>
          </p:nvSpPr>
          <p:spPr>
            <a:xfrm>
              <a:off x="1052830" y="6574790"/>
              <a:ext cx="100330" cy="111759"/>
            </a:xfrm>
            <a:custGeom>
              <a:avLst/>
              <a:gdLst>
                <a:gd name="connsiteX0" fmla="*/ 49530 w 100330"/>
                <a:gd name="connsiteY0" fmla="*/ 0 h 111759"/>
                <a:gd name="connsiteX1" fmla="*/ 49530 w 100330"/>
                <a:gd name="connsiteY1" fmla="*/ 0 h 111759"/>
                <a:gd name="connsiteX2" fmla="*/ 100330 w 100330"/>
                <a:gd name="connsiteY2" fmla="*/ 111760 h 111759"/>
                <a:gd name="connsiteX3" fmla="*/ 85090 w 100330"/>
                <a:gd name="connsiteY3" fmla="*/ 111760 h 111759"/>
                <a:gd name="connsiteX4" fmla="*/ 73660 w 100330"/>
                <a:gd name="connsiteY4" fmla="*/ 87630 h 111759"/>
                <a:gd name="connsiteX5" fmla="*/ 25400 w 100330"/>
                <a:gd name="connsiteY5" fmla="*/ 87630 h 111759"/>
                <a:gd name="connsiteX6" fmla="*/ 15240 w 100330"/>
                <a:gd name="connsiteY6" fmla="*/ 111760 h 111759"/>
                <a:gd name="connsiteX7" fmla="*/ 0 w 100330"/>
                <a:gd name="connsiteY7" fmla="*/ 111760 h 111759"/>
                <a:gd name="connsiteX8" fmla="*/ 50800 w 100330"/>
                <a:gd name="connsiteY8" fmla="*/ 0 h 111759"/>
                <a:gd name="connsiteX9" fmla="*/ 68580 w 100330"/>
                <a:gd name="connsiteY9" fmla="*/ 74930 h 111759"/>
                <a:gd name="connsiteX10" fmla="*/ 49530 w 100330"/>
                <a:gd name="connsiteY10" fmla="*/ 29210 h 111759"/>
                <a:gd name="connsiteX11" fmla="*/ 30480 w 100330"/>
                <a:gd name="connsiteY11" fmla="*/ 74930 h 111759"/>
                <a:gd name="connsiteX12" fmla="*/ 68580 w 100330"/>
                <a:gd name="connsiteY12" fmla="*/ 74930 h 11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30" h="111759">
                  <a:moveTo>
                    <a:pt x="49530" y="0"/>
                  </a:moveTo>
                  <a:lnTo>
                    <a:pt x="49530" y="0"/>
                  </a:lnTo>
                  <a:lnTo>
                    <a:pt x="100330" y="111760"/>
                  </a:lnTo>
                  <a:lnTo>
                    <a:pt x="85090" y="111760"/>
                  </a:lnTo>
                  <a:lnTo>
                    <a:pt x="73660" y="87630"/>
                  </a:lnTo>
                  <a:lnTo>
                    <a:pt x="25400" y="87630"/>
                  </a:lnTo>
                  <a:lnTo>
                    <a:pt x="15240" y="111760"/>
                  </a:lnTo>
                  <a:lnTo>
                    <a:pt x="0" y="111760"/>
                  </a:lnTo>
                  <a:lnTo>
                    <a:pt x="50800" y="0"/>
                  </a:lnTo>
                  <a:close/>
                  <a:moveTo>
                    <a:pt x="68580" y="74930"/>
                  </a:moveTo>
                  <a:cubicBezTo>
                    <a:pt x="60960" y="58420"/>
                    <a:pt x="55880" y="44450"/>
                    <a:pt x="49530" y="29210"/>
                  </a:cubicBezTo>
                  <a:cubicBezTo>
                    <a:pt x="43180" y="44450"/>
                    <a:pt x="38100" y="58420"/>
                    <a:pt x="30480" y="74930"/>
                  </a:cubicBezTo>
                  <a:lnTo>
                    <a:pt x="68580" y="749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 174">
              <a:extLst>
                <a:ext uri="{FF2B5EF4-FFF2-40B4-BE49-F238E27FC236}">
                  <a16:creationId xmlns:a16="http://schemas.microsoft.com/office/drawing/2014/main" id="{CEDED53C-304B-54CA-C2FD-2AD1E791D0B1}"/>
                </a:ext>
              </a:extLst>
            </p:cNvPr>
            <p:cNvSpPr/>
            <p:nvPr/>
          </p:nvSpPr>
          <p:spPr>
            <a:xfrm>
              <a:off x="1168400" y="6609080"/>
              <a:ext cx="67310" cy="80009"/>
            </a:xfrm>
            <a:custGeom>
              <a:avLst/>
              <a:gdLst>
                <a:gd name="connsiteX0" fmla="*/ 11430 w 67310"/>
                <a:gd name="connsiteY0" fmla="*/ 1270 h 80009"/>
                <a:gd name="connsiteX1" fmla="*/ 11430 w 67310"/>
                <a:gd name="connsiteY1" fmla="*/ 11430 h 80009"/>
                <a:gd name="connsiteX2" fmla="*/ 11430 w 67310"/>
                <a:gd name="connsiteY2" fmla="*/ 17780 h 80009"/>
                <a:gd name="connsiteX3" fmla="*/ 11430 w 67310"/>
                <a:gd name="connsiteY3" fmla="*/ 17780 h 80009"/>
                <a:gd name="connsiteX4" fmla="*/ 40640 w 67310"/>
                <a:gd name="connsiteY4" fmla="*/ 0 h 80009"/>
                <a:gd name="connsiteX5" fmla="*/ 67310 w 67310"/>
                <a:gd name="connsiteY5" fmla="*/ 30480 h 80009"/>
                <a:gd name="connsiteX6" fmla="*/ 67310 w 67310"/>
                <a:gd name="connsiteY6" fmla="*/ 78739 h 80009"/>
                <a:gd name="connsiteX7" fmla="*/ 53340 w 67310"/>
                <a:gd name="connsiteY7" fmla="*/ 78739 h 80009"/>
                <a:gd name="connsiteX8" fmla="*/ 53340 w 67310"/>
                <a:gd name="connsiteY8" fmla="*/ 34289 h 80009"/>
                <a:gd name="connsiteX9" fmla="*/ 39370 w 67310"/>
                <a:gd name="connsiteY9" fmla="*/ 13970 h 80009"/>
                <a:gd name="connsiteX10" fmla="*/ 13970 w 67310"/>
                <a:gd name="connsiteY10" fmla="*/ 41910 h 80009"/>
                <a:gd name="connsiteX11" fmla="*/ 13970 w 67310"/>
                <a:gd name="connsiteY11" fmla="*/ 80010 h 80009"/>
                <a:gd name="connsiteX12" fmla="*/ 0 w 67310"/>
                <a:gd name="connsiteY12" fmla="*/ 80010 h 80009"/>
                <a:gd name="connsiteX13" fmla="*/ 0 w 67310"/>
                <a:gd name="connsiteY13" fmla="*/ 3810 h 80009"/>
                <a:gd name="connsiteX14" fmla="*/ 12700 w 67310"/>
                <a:gd name="connsiteY14" fmla="*/ 3810 h 8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10" h="80009">
                  <a:moveTo>
                    <a:pt x="11430" y="1270"/>
                  </a:moveTo>
                  <a:lnTo>
                    <a:pt x="11430" y="11430"/>
                  </a:lnTo>
                  <a:cubicBezTo>
                    <a:pt x="11430" y="15239"/>
                    <a:pt x="11430" y="16510"/>
                    <a:pt x="11430" y="17780"/>
                  </a:cubicBezTo>
                  <a:lnTo>
                    <a:pt x="11430" y="17780"/>
                  </a:lnTo>
                  <a:cubicBezTo>
                    <a:pt x="13970" y="11430"/>
                    <a:pt x="24130" y="0"/>
                    <a:pt x="40640" y="0"/>
                  </a:cubicBezTo>
                  <a:cubicBezTo>
                    <a:pt x="57150" y="0"/>
                    <a:pt x="67310" y="11430"/>
                    <a:pt x="67310" y="30480"/>
                  </a:cubicBezTo>
                  <a:lnTo>
                    <a:pt x="67310" y="78739"/>
                  </a:lnTo>
                  <a:lnTo>
                    <a:pt x="53340" y="78739"/>
                  </a:lnTo>
                  <a:lnTo>
                    <a:pt x="53340" y="34289"/>
                  </a:lnTo>
                  <a:cubicBezTo>
                    <a:pt x="53340" y="24130"/>
                    <a:pt x="52070" y="13970"/>
                    <a:pt x="39370" y="13970"/>
                  </a:cubicBezTo>
                  <a:cubicBezTo>
                    <a:pt x="26670" y="13970"/>
                    <a:pt x="13970" y="25400"/>
                    <a:pt x="13970" y="41910"/>
                  </a:cubicBezTo>
                  <a:lnTo>
                    <a:pt x="13970" y="80010"/>
                  </a:lnTo>
                  <a:lnTo>
                    <a:pt x="0" y="80010"/>
                  </a:lnTo>
                  <a:lnTo>
                    <a:pt x="0" y="3810"/>
                  </a:lnTo>
                  <a:lnTo>
                    <a:pt x="1270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 175">
              <a:extLst>
                <a:ext uri="{FF2B5EF4-FFF2-40B4-BE49-F238E27FC236}">
                  <a16:creationId xmlns:a16="http://schemas.microsoft.com/office/drawing/2014/main" id="{AC614148-0745-3F6D-0D93-BFA858E3DDF1}"/>
                </a:ext>
              </a:extLst>
            </p:cNvPr>
            <p:cNvSpPr/>
            <p:nvPr/>
          </p:nvSpPr>
          <p:spPr>
            <a:xfrm>
              <a:off x="1241710" y="6610350"/>
              <a:ext cx="81629" cy="111759"/>
            </a:xfrm>
            <a:custGeom>
              <a:avLst/>
              <a:gdLst>
                <a:gd name="connsiteX0" fmla="*/ 5430 w 81629"/>
                <a:gd name="connsiteY0" fmla="*/ 99060 h 111759"/>
                <a:gd name="connsiteX1" fmla="*/ 13050 w 81629"/>
                <a:gd name="connsiteY1" fmla="*/ 99060 h 111759"/>
                <a:gd name="connsiteX2" fmla="*/ 37180 w 81629"/>
                <a:gd name="connsiteY2" fmla="*/ 74930 h 111759"/>
                <a:gd name="connsiteX3" fmla="*/ 5430 w 81629"/>
                <a:gd name="connsiteY3" fmla="*/ 0 h 111759"/>
                <a:gd name="connsiteX4" fmla="*/ 20670 w 81629"/>
                <a:gd name="connsiteY4" fmla="*/ 0 h 111759"/>
                <a:gd name="connsiteX5" fmla="*/ 30830 w 81629"/>
                <a:gd name="connsiteY5" fmla="*/ 27940 h 111759"/>
                <a:gd name="connsiteX6" fmla="*/ 43530 w 81629"/>
                <a:gd name="connsiteY6" fmla="*/ 60960 h 111759"/>
                <a:gd name="connsiteX7" fmla="*/ 56230 w 81629"/>
                <a:gd name="connsiteY7" fmla="*/ 27940 h 111759"/>
                <a:gd name="connsiteX8" fmla="*/ 66390 w 81629"/>
                <a:gd name="connsiteY8" fmla="*/ 0 h 111759"/>
                <a:gd name="connsiteX9" fmla="*/ 81630 w 81629"/>
                <a:gd name="connsiteY9" fmla="*/ 0 h 111759"/>
                <a:gd name="connsiteX10" fmla="*/ 51150 w 81629"/>
                <a:gd name="connsiteY10" fmla="*/ 72390 h 111759"/>
                <a:gd name="connsiteX11" fmla="*/ 11780 w 81629"/>
                <a:gd name="connsiteY11" fmla="*/ 111760 h 111759"/>
                <a:gd name="connsiteX12" fmla="*/ 1620 w 81629"/>
                <a:gd name="connsiteY12" fmla="*/ 110490 h 111759"/>
                <a:gd name="connsiteX13" fmla="*/ 1620 w 81629"/>
                <a:gd name="connsiteY13" fmla="*/ 99060 h 11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1629" h="111759">
                  <a:moveTo>
                    <a:pt x="5430" y="99060"/>
                  </a:moveTo>
                  <a:cubicBezTo>
                    <a:pt x="6700" y="99060"/>
                    <a:pt x="9240" y="99060"/>
                    <a:pt x="13050" y="99060"/>
                  </a:cubicBezTo>
                  <a:cubicBezTo>
                    <a:pt x="25750" y="99060"/>
                    <a:pt x="30830" y="88900"/>
                    <a:pt x="37180" y="74930"/>
                  </a:cubicBezTo>
                  <a:lnTo>
                    <a:pt x="5430" y="0"/>
                  </a:lnTo>
                  <a:lnTo>
                    <a:pt x="20670" y="0"/>
                  </a:lnTo>
                  <a:lnTo>
                    <a:pt x="30830" y="27940"/>
                  </a:lnTo>
                  <a:cubicBezTo>
                    <a:pt x="34640" y="39370"/>
                    <a:pt x="39720" y="50800"/>
                    <a:pt x="43530" y="60960"/>
                  </a:cubicBezTo>
                  <a:cubicBezTo>
                    <a:pt x="47340" y="52070"/>
                    <a:pt x="52420" y="36830"/>
                    <a:pt x="56230" y="27940"/>
                  </a:cubicBezTo>
                  <a:lnTo>
                    <a:pt x="66390" y="0"/>
                  </a:lnTo>
                  <a:lnTo>
                    <a:pt x="81630" y="0"/>
                  </a:lnTo>
                  <a:lnTo>
                    <a:pt x="51150" y="72390"/>
                  </a:lnTo>
                  <a:cubicBezTo>
                    <a:pt x="40990" y="97790"/>
                    <a:pt x="32100" y="111760"/>
                    <a:pt x="11780" y="111760"/>
                  </a:cubicBezTo>
                  <a:cubicBezTo>
                    <a:pt x="-8540" y="111760"/>
                    <a:pt x="4160" y="111760"/>
                    <a:pt x="1620" y="110490"/>
                  </a:cubicBezTo>
                  <a:lnTo>
                    <a:pt x="1620" y="990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 176">
              <a:extLst>
                <a:ext uri="{FF2B5EF4-FFF2-40B4-BE49-F238E27FC236}">
                  <a16:creationId xmlns:a16="http://schemas.microsoft.com/office/drawing/2014/main" id="{CF6055A9-F623-B8C2-284E-AC9DFA944E4E}"/>
                </a:ext>
              </a:extLst>
            </p:cNvPr>
            <p:cNvSpPr/>
            <p:nvPr/>
          </p:nvSpPr>
          <p:spPr>
            <a:xfrm>
              <a:off x="1332230" y="6587490"/>
              <a:ext cx="52069" cy="100329"/>
            </a:xfrm>
            <a:custGeom>
              <a:avLst/>
              <a:gdLst>
                <a:gd name="connsiteX0" fmla="*/ 12700 w 52069"/>
                <a:gd name="connsiteY0" fmla="*/ 22860 h 100329"/>
                <a:gd name="connsiteX1" fmla="*/ 12700 w 52069"/>
                <a:gd name="connsiteY1" fmla="*/ 0 h 100329"/>
                <a:gd name="connsiteX2" fmla="*/ 26670 w 52069"/>
                <a:gd name="connsiteY2" fmla="*/ 0 h 100329"/>
                <a:gd name="connsiteX3" fmla="*/ 26670 w 52069"/>
                <a:gd name="connsiteY3" fmla="*/ 22860 h 100329"/>
                <a:gd name="connsiteX4" fmla="*/ 49530 w 52069"/>
                <a:gd name="connsiteY4" fmla="*/ 22860 h 100329"/>
                <a:gd name="connsiteX5" fmla="*/ 49530 w 52069"/>
                <a:gd name="connsiteY5" fmla="*/ 34290 h 100329"/>
                <a:gd name="connsiteX6" fmla="*/ 26670 w 52069"/>
                <a:gd name="connsiteY6" fmla="*/ 34290 h 100329"/>
                <a:gd name="connsiteX7" fmla="*/ 26670 w 52069"/>
                <a:gd name="connsiteY7" fmla="*/ 73660 h 100329"/>
                <a:gd name="connsiteX8" fmla="*/ 38100 w 52069"/>
                <a:gd name="connsiteY8" fmla="*/ 87630 h 100329"/>
                <a:gd name="connsiteX9" fmla="*/ 52070 w 52069"/>
                <a:gd name="connsiteY9" fmla="*/ 83820 h 100329"/>
                <a:gd name="connsiteX10" fmla="*/ 52070 w 52069"/>
                <a:gd name="connsiteY10" fmla="*/ 96520 h 100329"/>
                <a:gd name="connsiteX11" fmla="*/ 35560 w 52069"/>
                <a:gd name="connsiteY11" fmla="*/ 100330 h 100329"/>
                <a:gd name="connsiteX12" fmla="*/ 12700 w 52069"/>
                <a:gd name="connsiteY12" fmla="*/ 77470 h 100329"/>
                <a:gd name="connsiteX13" fmla="*/ 12700 w 52069"/>
                <a:gd name="connsiteY13" fmla="*/ 34290 h 100329"/>
                <a:gd name="connsiteX14" fmla="*/ 0 w 52069"/>
                <a:gd name="connsiteY14" fmla="*/ 34290 h 100329"/>
                <a:gd name="connsiteX15" fmla="*/ 0 w 52069"/>
                <a:gd name="connsiteY15" fmla="*/ 22860 h 100329"/>
                <a:gd name="connsiteX16" fmla="*/ 12700 w 52069"/>
                <a:gd name="connsiteY16" fmla="*/ 22860 h 100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069" h="100329">
                  <a:moveTo>
                    <a:pt x="12700" y="22860"/>
                  </a:moveTo>
                  <a:lnTo>
                    <a:pt x="12700" y="0"/>
                  </a:lnTo>
                  <a:lnTo>
                    <a:pt x="26670" y="0"/>
                  </a:lnTo>
                  <a:lnTo>
                    <a:pt x="26670" y="22860"/>
                  </a:lnTo>
                  <a:lnTo>
                    <a:pt x="49530" y="22860"/>
                  </a:lnTo>
                  <a:lnTo>
                    <a:pt x="49530" y="34290"/>
                  </a:lnTo>
                  <a:lnTo>
                    <a:pt x="26670" y="34290"/>
                  </a:lnTo>
                  <a:lnTo>
                    <a:pt x="26670" y="73660"/>
                  </a:lnTo>
                  <a:cubicBezTo>
                    <a:pt x="26670" y="85090"/>
                    <a:pt x="31750" y="87630"/>
                    <a:pt x="38100" y="87630"/>
                  </a:cubicBezTo>
                  <a:cubicBezTo>
                    <a:pt x="44450" y="87630"/>
                    <a:pt x="48260" y="86360"/>
                    <a:pt x="52070" y="83820"/>
                  </a:cubicBezTo>
                  <a:lnTo>
                    <a:pt x="52070" y="96520"/>
                  </a:lnTo>
                  <a:cubicBezTo>
                    <a:pt x="48260" y="97790"/>
                    <a:pt x="41910" y="100330"/>
                    <a:pt x="35560" y="100330"/>
                  </a:cubicBezTo>
                  <a:cubicBezTo>
                    <a:pt x="24130" y="100330"/>
                    <a:pt x="12700" y="95250"/>
                    <a:pt x="12700" y="77470"/>
                  </a:cubicBezTo>
                  <a:lnTo>
                    <a:pt x="12700" y="34290"/>
                  </a:lnTo>
                  <a:lnTo>
                    <a:pt x="0" y="34290"/>
                  </a:lnTo>
                  <a:lnTo>
                    <a:pt x="0" y="22860"/>
                  </a:lnTo>
                  <a:lnTo>
                    <a:pt x="12700" y="228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 177">
              <a:extLst>
                <a:ext uri="{FF2B5EF4-FFF2-40B4-BE49-F238E27FC236}">
                  <a16:creationId xmlns:a16="http://schemas.microsoft.com/office/drawing/2014/main" id="{B705472C-47D1-A66A-404C-5291B68B702B}"/>
                </a:ext>
              </a:extLst>
            </p:cNvPr>
            <p:cNvSpPr/>
            <p:nvPr/>
          </p:nvSpPr>
          <p:spPr>
            <a:xfrm>
              <a:off x="1397000" y="6579869"/>
              <a:ext cx="17780" cy="106680"/>
            </a:xfrm>
            <a:custGeom>
              <a:avLst/>
              <a:gdLst>
                <a:gd name="connsiteX0" fmla="*/ 8890 w 17780"/>
                <a:gd name="connsiteY0" fmla="*/ 0 h 106680"/>
                <a:gd name="connsiteX1" fmla="*/ 17780 w 17780"/>
                <a:gd name="connsiteY1" fmla="*/ 8890 h 106680"/>
                <a:gd name="connsiteX2" fmla="*/ 8890 w 17780"/>
                <a:gd name="connsiteY2" fmla="*/ 17780 h 106680"/>
                <a:gd name="connsiteX3" fmla="*/ 0 w 17780"/>
                <a:gd name="connsiteY3" fmla="*/ 8890 h 106680"/>
                <a:gd name="connsiteX4" fmla="*/ 8890 w 17780"/>
                <a:gd name="connsiteY4" fmla="*/ 0 h 106680"/>
                <a:gd name="connsiteX5" fmla="*/ 16510 w 17780"/>
                <a:gd name="connsiteY5" fmla="*/ 30480 h 106680"/>
                <a:gd name="connsiteX6" fmla="*/ 16510 w 17780"/>
                <a:gd name="connsiteY6" fmla="*/ 106680 h 106680"/>
                <a:gd name="connsiteX7" fmla="*/ 2540 w 17780"/>
                <a:gd name="connsiteY7" fmla="*/ 106680 h 106680"/>
                <a:gd name="connsiteX8" fmla="*/ 2540 w 17780"/>
                <a:gd name="connsiteY8" fmla="*/ 30480 h 106680"/>
                <a:gd name="connsiteX9" fmla="*/ 16510 w 17780"/>
                <a:gd name="connsiteY9" fmla="*/ 30480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0" h="106680">
                  <a:moveTo>
                    <a:pt x="8890" y="0"/>
                  </a:moveTo>
                  <a:cubicBezTo>
                    <a:pt x="13970" y="0"/>
                    <a:pt x="17780" y="3811"/>
                    <a:pt x="17780" y="8890"/>
                  </a:cubicBezTo>
                  <a:cubicBezTo>
                    <a:pt x="17780" y="13970"/>
                    <a:pt x="13970" y="17780"/>
                    <a:pt x="889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1"/>
                    <a:pt x="3810" y="0"/>
                    <a:pt x="8890" y="0"/>
                  </a:cubicBezTo>
                  <a:close/>
                  <a:moveTo>
                    <a:pt x="16510" y="30480"/>
                  </a:moveTo>
                  <a:lnTo>
                    <a:pt x="16510" y="106680"/>
                  </a:lnTo>
                  <a:lnTo>
                    <a:pt x="2540" y="106680"/>
                  </a:lnTo>
                  <a:lnTo>
                    <a:pt x="2540" y="30480"/>
                  </a:lnTo>
                  <a:lnTo>
                    <a:pt x="16510" y="304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 178">
              <a:extLst>
                <a:ext uri="{FF2B5EF4-FFF2-40B4-BE49-F238E27FC236}">
                  <a16:creationId xmlns:a16="http://schemas.microsoft.com/office/drawing/2014/main" id="{F2DB7746-B5A5-5C9A-E2F2-7C7EDC5F6EE3}"/>
                </a:ext>
              </a:extLst>
            </p:cNvPr>
            <p:cNvSpPr/>
            <p:nvPr/>
          </p:nvSpPr>
          <p:spPr>
            <a:xfrm>
              <a:off x="1442719" y="6609080"/>
              <a:ext cx="115569" cy="78739"/>
            </a:xfrm>
            <a:custGeom>
              <a:avLst/>
              <a:gdLst>
                <a:gd name="connsiteX0" fmla="*/ 11430 w 115569"/>
                <a:gd name="connsiteY0" fmla="*/ 1270 h 78739"/>
                <a:gd name="connsiteX1" fmla="*/ 11430 w 115569"/>
                <a:gd name="connsiteY1" fmla="*/ 11430 h 78739"/>
                <a:gd name="connsiteX2" fmla="*/ 11430 w 115569"/>
                <a:gd name="connsiteY2" fmla="*/ 17780 h 78739"/>
                <a:gd name="connsiteX3" fmla="*/ 11430 w 115569"/>
                <a:gd name="connsiteY3" fmla="*/ 17780 h 78739"/>
                <a:gd name="connsiteX4" fmla="*/ 39370 w 115569"/>
                <a:gd name="connsiteY4" fmla="*/ 0 h 78739"/>
                <a:gd name="connsiteX5" fmla="*/ 62230 w 115569"/>
                <a:gd name="connsiteY5" fmla="*/ 17780 h 78739"/>
                <a:gd name="connsiteX6" fmla="*/ 62230 w 115569"/>
                <a:gd name="connsiteY6" fmla="*/ 17780 h 78739"/>
                <a:gd name="connsiteX7" fmla="*/ 88900 w 115569"/>
                <a:gd name="connsiteY7" fmla="*/ 0 h 78739"/>
                <a:gd name="connsiteX8" fmla="*/ 115570 w 115569"/>
                <a:gd name="connsiteY8" fmla="*/ 30480 h 78739"/>
                <a:gd name="connsiteX9" fmla="*/ 115570 w 115569"/>
                <a:gd name="connsiteY9" fmla="*/ 78739 h 78739"/>
                <a:gd name="connsiteX10" fmla="*/ 101600 w 115569"/>
                <a:gd name="connsiteY10" fmla="*/ 78739 h 78739"/>
                <a:gd name="connsiteX11" fmla="*/ 101600 w 115569"/>
                <a:gd name="connsiteY11" fmla="*/ 33020 h 78739"/>
                <a:gd name="connsiteX12" fmla="*/ 87630 w 115569"/>
                <a:gd name="connsiteY12" fmla="*/ 12700 h 78739"/>
                <a:gd name="connsiteX13" fmla="*/ 64770 w 115569"/>
                <a:gd name="connsiteY13" fmla="*/ 41910 h 78739"/>
                <a:gd name="connsiteX14" fmla="*/ 64770 w 115569"/>
                <a:gd name="connsiteY14" fmla="*/ 77470 h 78739"/>
                <a:gd name="connsiteX15" fmla="*/ 50800 w 115569"/>
                <a:gd name="connsiteY15" fmla="*/ 77470 h 78739"/>
                <a:gd name="connsiteX16" fmla="*/ 50800 w 115569"/>
                <a:gd name="connsiteY16" fmla="*/ 31750 h 78739"/>
                <a:gd name="connsiteX17" fmla="*/ 36830 w 115569"/>
                <a:gd name="connsiteY17" fmla="*/ 12700 h 78739"/>
                <a:gd name="connsiteX18" fmla="*/ 13970 w 115569"/>
                <a:gd name="connsiteY18" fmla="*/ 41910 h 78739"/>
                <a:gd name="connsiteX19" fmla="*/ 13970 w 115569"/>
                <a:gd name="connsiteY19" fmla="*/ 77470 h 78739"/>
                <a:gd name="connsiteX20" fmla="*/ 0 w 115569"/>
                <a:gd name="connsiteY20" fmla="*/ 77470 h 78739"/>
                <a:gd name="connsiteX21" fmla="*/ 0 w 115569"/>
                <a:gd name="connsiteY21" fmla="*/ 1270 h 78739"/>
                <a:gd name="connsiteX22" fmla="*/ 12700 w 115569"/>
                <a:gd name="connsiteY22" fmla="*/ 127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5569" h="78739">
                  <a:moveTo>
                    <a:pt x="11430" y="1270"/>
                  </a:moveTo>
                  <a:lnTo>
                    <a:pt x="11430" y="11430"/>
                  </a:lnTo>
                  <a:cubicBezTo>
                    <a:pt x="11430" y="15239"/>
                    <a:pt x="11430" y="16510"/>
                    <a:pt x="11430" y="17780"/>
                  </a:cubicBezTo>
                  <a:lnTo>
                    <a:pt x="11430" y="17780"/>
                  </a:lnTo>
                  <a:cubicBezTo>
                    <a:pt x="15240" y="7620"/>
                    <a:pt x="26670" y="0"/>
                    <a:pt x="39370" y="0"/>
                  </a:cubicBezTo>
                  <a:cubicBezTo>
                    <a:pt x="52070" y="0"/>
                    <a:pt x="59690" y="6350"/>
                    <a:pt x="62230" y="17780"/>
                  </a:cubicBezTo>
                  <a:lnTo>
                    <a:pt x="62230" y="17780"/>
                  </a:lnTo>
                  <a:cubicBezTo>
                    <a:pt x="67310" y="8889"/>
                    <a:pt x="77470" y="0"/>
                    <a:pt x="88900" y="0"/>
                  </a:cubicBezTo>
                  <a:cubicBezTo>
                    <a:pt x="107950" y="0"/>
                    <a:pt x="115570" y="11430"/>
                    <a:pt x="115570" y="30480"/>
                  </a:cubicBezTo>
                  <a:lnTo>
                    <a:pt x="115570" y="78739"/>
                  </a:lnTo>
                  <a:lnTo>
                    <a:pt x="101600" y="78739"/>
                  </a:lnTo>
                  <a:lnTo>
                    <a:pt x="101600" y="33020"/>
                  </a:lnTo>
                  <a:cubicBezTo>
                    <a:pt x="101600" y="21589"/>
                    <a:pt x="99060" y="12700"/>
                    <a:pt x="87630" y="12700"/>
                  </a:cubicBezTo>
                  <a:cubicBezTo>
                    <a:pt x="76200" y="12700"/>
                    <a:pt x="64770" y="27939"/>
                    <a:pt x="64770" y="41910"/>
                  </a:cubicBezTo>
                  <a:lnTo>
                    <a:pt x="64770" y="77470"/>
                  </a:lnTo>
                  <a:lnTo>
                    <a:pt x="50800" y="77470"/>
                  </a:lnTo>
                  <a:lnTo>
                    <a:pt x="50800" y="31750"/>
                  </a:lnTo>
                  <a:cubicBezTo>
                    <a:pt x="50800" y="21589"/>
                    <a:pt x="48260" y="12700"/>
                    <a:pt x="36830" y="12700"/>
                  </a:cubicBezTo>
                  <a:cubicBezTo>
                    <a:pt x="25400" y="12700"/>
                    <a:pt x="13970" y="27939"/>
                    <a:pt x="13970" y="41910"/>
                  </a:cubicBezTo>
                  <a:lnTo>
                    <a:pt x="13970" y="77470"/>
                  </a:lnTo>
                  <a:lnTo>
                    <a:pt x="0" y="77470"/>
                  </a:lnTo>
                  <a:lnTo>
                    <a:pt x="0" y="1270"/>
                  </a:lnTo>
                  <a:lnTo>
                    <a:pt x="1270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 179">
              <a:extLst>
                <a:ext uri="{FF2B5EF4-FFF2-40B4-BE49-F238E27FC236}">
                  <a16:creationId xmlns:a16="http://schemas.microsoft.com/office/drawing/2014/main" id="{759F154C-B68D-7881-507E-12EA489B3F5B}"/>
                </a:ext>
              </a:extLst>
            </p:cNvPr>
            <p:cNvSpPr/>
            <p:nvPr/>
          </p:nvSpPr>
          <p:spPr>
            <a:xfrm>
              <a:off x="1577339" y="6609080"/>
              <a:ext cx="71120" cy="78739"/>
            </a:xfrm>
            <a:custGeom>
              <a:avLst/>
              <a:gdLst>
                <a:gd name="connsiteX0" fmla="*/ 71120 w 71120"/>
                <a:gd name="connsiteY0" fmla="*/ 35560 h 78739"/>
                <a:gd name="connsiteX1" fmla="*/ 71120 w 71120"/>
                <a:gd name="connsiteY1" fmla="*/ 43180 h 78739"/>
                <a:gd name="connsiteX2" fmla="*/ 13970 w 71120"/>
                <a:gd name="connsiteY2" fmla="*/ 43180 h 78739"/>
                <a:gd name="connsiteX3" fmla="*/ 40640 w 71120"/>
                <a:gd name="connsiteY3" fmla="*/ 67310 h 78739"/>
                <a:gd name="connsiteX4" fmla="*/ 68580 w 71120"/>
                <a:gd name="connsiteY4" fmla="*/ 59689 h 78739"/>
                <a:gd name="connsiteX5" fmla="*/ 68580 w 71120"/>
                <a:gd name="connsiteY5" fmla="*/ 72389 h 78739"/>
                <a:gd name="connsiteX6" fmla="*/ 40640 w 71120"/>
                <a:gd name="connsiteY6" fmla="*/ 78739 h 78739"/>
                <a:gd name="connsiteX7" fmla="*/ 0 w 71120"/>
                <a:gd name="connsiteY7" fmla="*/ 39370 h 78739"/>
                <a:gd name="connsiteX8" fmla="*/ 36830 w 71120"/>
                <a:gd name="connsiteY8" fmla="*/ 0 h 78739"/>
                <a:gd name="connsiteX9" fmla="*/ 71120 w 71120"/>
                <a:gd name="connsiteY9" fmla="*/ 35560 h 78739"/>
                <a:gd name="connsiteX10" fmla="*/ 35560 w 71120"/>
                <a:gd name="connsiteY10" fmla="*/ 11430 h 78739"/>
                <a:gd name="connsiteX11" fmla="*/ 12700 w 71120"/>
                <a:gd name="connsiteY11" fmla="*/ 33020 h 78739"/>
                <a:gd name="connsiteX12" fmla="*/ 55880 w 71120"/>
                <a:gd name="connsiteY12" fmla="*/ 33020 h 78739"/>
                <a:gd name="connsiteX13" fmla="*/ 35560 w 71120"/>
                <a:gd name="connsiteY13" fmla="*/ 1143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120" h="78739">
                  <a:moveTo>
                    <a:pt x="71120" y="35560"/>
                  </a:moveTo>
                  <a:cubicBezTo>
                    <a:pt x="71120" y="38100"/>
                    <a:pt x="71120" y="41910"/>
                    <a:pt x="71120" y="43180"/>
                  </a:cubicBezTo>
                  <a:lnTo>
                    <a:pt x="13970" y="43180"/>
                  </a:lnTo>
                  <a:cubicBezTo>
                    <a:pt x="13970" y="58420"/>
                    <a:pt x="24130" y="67310"/>
                    <a:pt x="40640" y="67310"/>
                  </a:cubicBezTo>
                  <a:cubicBezTo>
                    <a:pt x="57150" y="67310"/>
                    <a:pt x="62230" y="64770"/>
                    <a:pt x="68580" y="59689"/>
                  </a:cubicBezTo>
                  <a:lnTo>
                    <a:pt x="68580" y="72389"/>
                  </a:lnTo>
                  <a:cubicBezTo>
                    <a:pt x="62230" y="76200"/>
                    <a:pt x="52070" y="78739"/>
                    <a:pt x="40640" y="78739"/>
                  </a:cubicBezTo>
                  <a:cubicBezTo>
                    <a:pt x="16510" y="78739"/>
                    <a:pt x="0" y="62230"/>
                    <a:pt x="0" y="39370"/>
                  </a:cubicBezTo>
                  <a:cubicBezTo>
                    <a:pt x="0" y="16510"/>
                    <a:pt x="16510" y="0"/>
                    <a:pt x="36830" y="0"/>
                  </a:cubicBezTo>
                  <a:cubicBezTo>
                    <a:pt x="57150" y="0"/>
                    <a:pt x="71120" y="16510"/>
                    <a:pt x="71120" y="35560"/>
                  </a:cubicBezTo>
                  <a:close/>
                  <a:moveTo>
                    <a:pt x="35560" y="11430"/>
                  </a:moveTo>
                  <a:cubicBezTo>
                    <a:pt x="22860" y="11430"/>
                    <a:pt x="13970" y="21589"/>
                    <a:pt x="12700" y="33020"/>
                  </a:cubicBezTo>
                  <a:lnTo>
                    <a:pt x="55880" y="33020"/>
                  </a:lnTo>
                  <a:cubicBezTo>
                    <a:pt x="55880" y="21589"/>
                    <a:pt x="48260" y="11430"/>
                    <a:pt x="3556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 180">
              <a:extLst>
                <a:ext uri="{FF2B5EF4-FFF2-40B4-BE49-F238E27FC236}">
                  <a16:creationId xmlns:a16="http://schemas.microsoft.com/office/drawing/2014/main" id="{9AC4894A-51FD-6552-3FDE-0EA0E51518C2}"/>
                </a:ext>
              </a:extLst>
            </p:cNvPr>
            <p:cNvSpPr/>
            <p:nvPr/>
          </p:nvSpPr>
          <p:spPr>
            <a:xfrm>
              <a:off x="1701800" y="6609080"/>
              <a:ext cx="78739" cy="78739"/>
            </a:xfrm>
            <a:custGeom>
              <a:avLst/>
              <a:gdLst>
                <a:gd name="connsiteX0" fmla="*/ 78740 w 78739"/>
                <a:gd name="connsiteY0" fmla="*/ 39370 h 78739"/>
                <a:gd name="connsiteX1" fmla="*/ 39370 w 78739"/>
                <a:gd name="connsiteY1" fmla="*/ 78739 h 78739"/>
                <a:gd name="connsiteX2" fmla="*/ 0 w 78739"/>
                <a:gd name="connsiteY2" fmla="*/ 39370 h 78739"/>
                <a:gd name="connsiteX3" fmla="*/ 39370 w 78739"/>
                <a:gd name="connsiteY3" fmla="*/ 0 h 78739"/>
                <a:gd name="connsiteX4" fmla="*/ 78740 w 78739"/>
                <a:gd name="connsiteY4" fmla="*/ 39370 h 78739"/>
                <a:gd name="connsiteX5" fmla="*/ 66040 w 78739"/>
                <a:gd name="connsiteY5" fmla="*/ 39370 h 78739"/>
                <a:gd name="connsiteX6" fmla="*/ 40640 w 78739"/>
                <a:gd name="connsiteY6" fmla="*/ 11430 h 78739"/>
                <a:gd name="connsiteX7" fmla="*/ 15240 w 78739"/>
                <a:gd name="connsiteY7" fmla="*/ 39370 h 78739"/>
                <a:gd name="connsiteX8" fmla="*/ 40640 w 78739"/>
                <a:gd name="connsiteY8" fmla="*/ 67310 h 78739"/>
                <a:gd name="connsiteX9" fmla="*/ 66040 w 78739"/>
                <a:gd name="connsiteY9" fmla="*/ 3937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739" h="78739">
                  <a:moveTo>
                    <a:pt x="78740" y="39370"/>
                  </a:moveTo>
                  <a:cubicBezTo>
                    <a:pt x="78740" y="62230"/>
                    <a:pt x="62230" y="78739"/>
                    <a:pt x="39370" y="78739"/>
                  </a:cubicBezTo>
                  <a:cubicBezTo>
                    <a:pt x="16510" y="78739"/>
                    <a:pt x="0" y="62230"/>
                    <a:pt x="0" y="39370"/>
                  </a:cubicBezTo>
                  <a:cubicBezTo>
                    <a:pt x="0" y="16510"/>
                    <a:pt x="16510" y="0"/>
                    <a:pt x="39370" y="0"/>
                  </a:cubicBezTo>
                  <a:cubicBezTo>
                    <a:pt x="62230" y="0"/>
                    <a:pt x="78740" y="16510"/>
                    <a:pt x="78740" y="39370"/>
                  </a:cubicBezTo>
                  <a:close/>
                  <a:moveTo>
                    <a:pt x="66040" y="39370"/>
                  </a:moveTo>
                  <a:cubicBezTo>
                    <a:pt x="66040" y="22860"/>
                    <a:pt x="54610" y="11430"/>
                    <a:pt x="40640" y="11430"/>
                  </a:cubicBezTo>
                  <a:cubicBezTo>
                    <a:pt x="26670" y="11430"/>
                    <a:pt x="15240" y="22860"/>
                    <a:pt x="15240" y="39370"/>
                  </a:cubicBezTo>
                  <a:cubicBezTo>
                    <a:pt x="15240" y="55880"/>
                    <a:pt x="26670" y="67310"/>
                    <a:pt x="40640" y="67310"/>
                  </a:cubicBezTo>
                  <a:cubicBezTo>
                    <a:pt x="54610" y="67310"/>
                    <a:pt x="66040" y="55880"/>
                    <a:pt x="6604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id="{3360DD0E-F3F9-EE2B-7139-9065E45C8EEB}"/>
                </a:ext>
              </a:extLst>
            </p:cNvPr>
            <p:cNvSpPr/>
            <p:nvPr/>
          </p:nvSpPr>
          <p:spPr>
            <a:xfrm>
              <a:off x="1799589" y="6607809"/>
              <a:ext cx="67310" cy="80009"/>
            </a:xfrm>
            <a:custGeom>
              <a:avLst/>
              <a:gdLst>
                <a:gd name="connsiteX0" fmla="*/ 54610 w 67310"/>
                <a:gd name="connsiteY0" fmla="*/ 78740 h 80009"/>
                <a:gd name="connsiteX1" fmla="*/ 54610 w 67310"/>
                <a:gd name="connsiteY1" fmla="*/ 68580 h 80009"/>
                <a:gd name="connsiteX2" fmla="*/ 54610 w 67310"/>
                <a:gd name="connsiteY2" fmla="*/ 62230 h 80009"/>
                <a:gd name="connsiteX3" fmla="*/ 54610 w 67310"/>
                <a:gd name="connsiteY3" fmla="*/ 62230 h 80009"/>
                <a:gd name="connsiteX4" fmla="*/ 26670 w 67310"/>
                <a:gd name="connsiteY4" fmla="*/ 80010 h 80009"/>
                <a:gd name="connsiteX5" fmla="*/ 0 w 67310"/>
                <a:gd name="connsiteY5" fmla="*/ 49530 h 80009"/>
                <a:gd name="connsiteX6" fmla="*/ 0 w 67310"/>
                <a:gd name="connsiteY6" fmla="*/ 1270 h 80009"/>
                <a:gd name="connsiteX7" fmla="*/ 13970 w 67310"/>
                <a:gd name="connsiteY7" fmla="*/ 1270 h 80009"/>
                <a:gd name="connsiteX8" fmla="*/ 13970 w 67310"/>
                <a:gd name="connsiteY8" fmla="*/ 45720 h 80009"/>
                <a:gd name="connsiteX9" fmla="*/ 27940 w 67310"/>
                <a:gd name="connsiteY9" fmla="*/ 66040 h 80009"/>
                <a:gd name="connsiteX10" fmla="*/ 53340 w 67310"/>
                <a:gd name="connsiteY10" fmla="*/ 38100 h 80009"/>
                <a:gd name="connsiteX11" fmla="*/ 53340 w 67310"/>
                <a:gd name="connsiteY11" fmla="*/ 0 h 80009"/>
                <a:gd name="connsiteX12" fmla="*/ 67310 w 67310"/>
                <a:gd name="connsiteY12" fmla="*/ 0 h 80009"/>
                <a:gd name="connsiteX13" fmla="*/ 67310 w 67310"/>
                <a:gd name="connsiteY13" fmla="*/ 76200 h 80009"/>
                <a:gd name="connsiteX14" fmla="*/ 54610 w 67310"/>
                <a:gd name="connsiteY14" fmla="*/ 76200 h 8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10" h="80009">
                  <a:moveTo>
                    <a:pt x="54610" y="78740"/>
                  </a:moveTo>
                  <a:lnTo>
                    <a:pt x="54610" y="68580"/>
                  </a:lnTo>
                  <a:cubicBezTo>
                    <a:pt x="54610" y="64770"/>
                    <a:pt x="54610" y="63500"/>
                    <a:pt x="54610" y="62230"/>
                  </a:cubicBezTo>
                  <a:lnTo>
                    <a:pt x="54610" y="62230"/>
                  </a:lnTo>
                  <a:cubicBezTo>
                    <a:pt x="52070" y="68580"/>
                    <a:pt x="41910" y="80010"/>
                    <a:pt x="26670" y="80010"/>
                  </a:cubicBezTo>
                  <a:cubicBezTo>
                    <a:pt x="11430" y="80010"/>
                    <a:pt x="0" y="68580"/>
                    <a:pt x="0" y="49530"/>
                  </a:cubicBezTo>
                  <a:lnTo>
                    <a:pt x="0" y="1270"/>
                  </a:lnTo>
                  <a:lnTo>
                    <a:pt x="13970" y="1270"/>
                  </a:lnTo>
                  <a:lnTo>
                    <a:pt x="13970" y="45720"/>
                  </a:lnTo>
                  <a:cubicBezTo>
                    <a:pt x="13970" y="55880"/>
                    <a:pt x="15240" y="66040"/>
                    <a:pt x="27940" y="66040"/>
                  </a:cubicBezTo>
                  <a:cubicBezTo>
                    <a:pt x="40640" y="66040"/>
                    <a:pt x="53340" y="54610"/>
                    <a:pt x="53340" y="38100"/>
                  </a:cubicBezTo>
                  <a:lnTo>
                    <a:pt x="53340" y="0"/>
                  </a:lnTo>
                  <a:lnTo>
                    <a:pt x="67310" y="0"/>
                  </a:lnTo>
                  <a:lnTo>
                    <a:pt x="67310" y="76200"/>
                  </a:lnTo>
                  <a:lnTo>
                    <a:pt x="54610" y="762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 182">
              <a:extLst>
                <a:ext uri="{FF2B5EF4-FFF2-40B4-BE49-F238E27FC236}">
                  <a16:creationId xmlns:a16="http://schemas.microsoft.com/office/drawing/2014/main" id="{F62E45BC-7960-DE08-451E-798DEB3BD4B6}"/>
                </a:ext>
              </a:extLst>
            </p:cNvPr>
            <p:cNvSpPr/>
            <p:nvPr/>
          </p:nvSpPr>
          <p:spPr>
            <a:xfrm>
              <a:off x="1894839" y="6607809"/>
              <a:ext cx="41449" cy="77470"/>
            </a:xfrm>
            <a:custGeom>
              <a:avLst/>
              <a:gdLst>
                <a:gd name="connsiteX0" fmla="*/ 0 w 41449"/>
                <a:gd name="connsiteY0" fmla="*/ 2540 h 77470"/>
                <a:gd name="connsiteX1" fmla="*/ 12700 w 41449"/>
                <a:gd name="connsiteY1" fmla="*/ 2540 h 77470"/>
                <a:gd name="connsiteX2" fmla="*/ 12700 w 41449"/>
                <a:gd name="connsiteY2" fmla="*/ 12700 h 77470"/>
                <a:gd name="connsiteX3" fmla="*/ 12700 w 41449"/>
                <a:gd name="connsiteY3" fmla="*/ 17780 h 77470"/>
                <a:gd name="connsiteX4" fmla="*/ 12700 w 41449"/>
                <a:gd name="connsiteY4" fmla="*/ 17780 h 77470"/>
                <a:gd name="connsiteX5" fmla="*/ 35560 w 41449"/>
                <a:gd name="connsiteY5" fmla="*/ 0 h 77470"/>
                <a:gd name="connsiteX6" fmla="*/ 40640 w 41449"/>
                <a:gd name="connsiteY6" fmla="*/ 0 h 77470"/>
                <a:gd name="connsiteX7" fmla="*/ 40640 w 41449"/>
                <a:gd name="connsiteY7" fmla="*/ 13970 h 77470"/>
                <a:gd name="connsiteX8" fmla="*/ 36830 w 41449"/>
                <a:gd name="connsiteY8" fmla="*/ 13970 h 77470"/>
                <a:gd name="connsiteX9" fmla="*/ 13970 w 41449"/>
                <a:gd name="connsiteY9" fmla="*/ 44450 h 77470"/>
                <a:gd name="connsiteX10" fmla="*/ 13970 w 41449"/>
                <a:gd name="connsiteY10" fmla="*/ 77470 h 77470"/>
                <a:gd name="connsiteX11" fmla="*/ 0 w 41449"/>
                <a:gd name="connsiteY11" fmla="*/ 77470 h 77470"/>
                <a:gd name="connsiteX12" fmla="*/ 0 w 41449"/>
                <a:gd name="connsiteY12" fmla="*/ 1270 h 77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449" h="77470">
                  <a:moveTo>
                    <a:pt x="0" y="2540"/>
                  </a:moveTo>
                  <a:lnTo>
                    <a:pt x="12700" y="2540"/>
                  </a:lnTo>
                  <a:lnTo>
                    <a:pt x="12700" y="12700"/>
                  </a:lnTo>
                  <a:cubicBezTo>
                    <a:pt x="12700" y="15240"/>
                    <a:pt x="12700" y="17780"/>
                    <a:pt x="12700" y="17780"/>
                  </a:cubicBezTo>
                  <a:lnTo>
                    <a:pt x="12700" y="17780"/>
                  </a:lnTo>
                  <a:cubicBezTo>
                    <a:pt x="16510" y="6350"/>
                    <a:pt x="25400" y="0"/>
                    <a:pt x="35560" y="0"/>
                  </a:cubicBezTo>
                  <a:cubicBezTo>
                    <a:pt x="45720" y="0"/>
                    <a:pt x="39370" y="0"/>
                    <a:pt x="40640" y="0"/>
                  </a:cubicBezTo>
                  <a:lnTo>
                    <a:pt x="40640" y="13970"/>
                  </a:lnTo>
                  <a:cubicBezTo>
                    <a:pt x="40640" y="13970"/>
                    <a:pt x="38100" y="13970"/>
                    <a:pt x="36830" y="13970"/>
                  </a:cubicBezTo>
                  <a:cubicBezTo>
                    <a:pt x="21590" y="13970"/>
                    <a:pt x="13970" y="30480"/>
                    <a:pt x="13970" y="44450"/>
                  </a:cubicBezTo>
                  <a:lnTo>
                    <a:pt x="13970" y="77470"/>
                  </a:lnTo>
                  <a:lnTo>
                    <a:pt x="0" y="774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 183">
              <a:extLst>
                <a:ext uri="{FF2B5EF4-FFF2-40B4-BE49-F238E27FC236}">
                  <a16:creationId xmlns:a16="http://schemas.microsoft.com/office/drawing/2014/main" id="{B27ED3EE-2BA9-AACC-67A4-0ACFEDCD741C}"/>
                </a:ext>
              </a:extLst>
            </p:cNvPr>
            <p:cNvSpPr/>
            <p:nvPr/>
          </p:nvSpPr>
          <p:spPr>
            <a:xfrm>
              <a:off x="1993900" y="6576059"/>
              <a:ext cx="76200" cy="111759"/>
            </a:xfrm>
            <a:custGeom>
              <a:avLst/>
              <a:gdLst>
                <a:gd name="connsiteX0" fmla="*/ 0 w 76200"/>
                <a:gd name="connsiteY0" fmla="*/ 1270 h 111759"/>
                <a:gd name="connsiteX1" fmla="*/ 13970 w 76200"/>
                <a:gd name="connsiteY1" fmla="*/ 1270 h 111759"/>
                <a:gd name="connsiteX2" fmla="*/ 13970 w 76200"/>
                <a:gd name="connsiteY2" fmla="*/ 40640 h 111759"/>
                <a:gd name="connsiteX3" fmla="*/ 13970 w 76200"/>
                <a:gd name="connsiteY3" fmla="*/ 46990 h 111759"/>
                <a:gd name="connsiteX4" fmla="*/ 13970 w 76200"/>
                <a:gd name="connsiteY4" fmla="*/ 46990 h 111759"/>
                <a:gd name="connsiteX5" fmla="*/ 40640 w 76200"/>
                <a:gd name="connsiteY5" fmla="*/ 33020 h 111759"/>
                <a:gd name="connsiteX6" fmla="*/ 76200 w 76200"/>
                <a:gd name="connsiteY6" fmla="*/ 72390 h 111759"/>
                <a:gd name="connsiteX7" fmla="*/ 40640 w 76200"/>
                <a:gd name="connsiteY7" fmla="*/ 111760 h 111759"/>
                <a:gd name="connsiteX8" fmla="*/ 13970 w 76200"/>
                <a:gd name="connsiteY8" fmla="*/ 95250 h 111759"/>
                <a:gd name="connsiteX9" fmla="*/ 13970 w 76200"/>
                <a:gd name="connsiteY9" fmla="*/ 95250 h 111759"/>
                <a:gd name="connsiteX10" fmla="*/ 13970 w 76200"/>
                <a:gd name="connsiteY10" fmla="*/ 100330 h 111759"/>
                <a:gd name="connsiteX11" fmla="*/ 13970 w 76200"/>
                <a:gd name="connsiteY11" fmla="*/ 109220 h 111759"/>
                <a:gd name="connsiteX12" fmla="*/ 0 w 76200"/>
                <a:gd name="connsiteY12" fmla="*/ 109220 h 111759"/>
                <a:gd name="connsiteX13" fmla="*/ 0 w 76200"/>
                <a:gd name="connsiteY13" fmla="*/ 0 h 111759"/>
                <a:gd name="connsiteX14" fmla="*/ 13970 w 76200"/>
                <a:gd name="connsiteY14" fmla="*/ 72390 h 111759"/>
                <a:gd name="connsiteX15" fmla="*/ 38100 w 76200"/>
                <a:gd name="connsiteY15" fmla="*/ 100330 h 111759"/>
                <a:gd name="connsiteX16" fmla="*/ 62230 w 76200"/>
                <a:gd name="connsiteY16" fmla="*/ 72390 h 111759"/>
                <a:gd name="connsiteX17" fmla="*/ 38100 w 76200"/>
                <a:gd name="connsiteY17" fmla="*/ 44450 h 111759"/>
                <a:gd name="connsiteX18" fmla="*/ 13970 w 76200"/>
                <a:gd name="connsiteY18" fmla="*/ 72390 h 11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200" h="111759">
                  <a:moveTo>
                    <a:pt x="0" y="1270"/>
                  </a:moveTo>
                  <a:lnTo>
                    <a:pt x="13970" y="1270"/>
                  </a:lnTo>
                  <a:lnTo>
                    <a:pt x="13970" y="40640"/>
                  </a:lnTo>
                  <a:cubicBezTo>
                    <a:pt x="13970" y="44450"/>
                    <a:pt x="13970" y="46990"/>
                    <a:pt x="13970" y="46990"/>
                  </a:cubicBezTo>
                  <a:lnTo>
                    <a:pt x="13970" y="46990"/>
                  </a:lnTo>
                  <a:cubicBezTo>
                    <a:pt x="17780" y="39370"/>
                    <a:pt x="27940" y="33020"/>
                    <a:pt x="40640" y="33020"/>
                  </a:cubicBezTo>
                  <a:cubicBezTo>
                    <a:pt x="60960" y="33020"/>
                    <a:pt x="76200" y="49530"/>
                    <a:pt x="76200" y="72390"/>
                  </a:cubicBezTo>
                  <a:cubicBezTo>
                    <a:pt x="76200" y="95250"/>
                    <a:pt x="60960" y="111760"/>
                    <a:pt x="40640" y="111760"/>
                  </a:cubicBezTo>
                  <a:cubicBezTo>
                    <a:pt x="20320" y="111760"/>
                    <a:pt x="17780" y="104140"/>
                    <a:pt x="13970" y="95250"/>
                  </a:cubicBezTo>
                  <a:lnTo>
                    <a:pt x="13970" y="95250"/>
                  </a:lnTo>
                  <a:cubicBezTo>
                    <a:pt x="13970" y="95250"/>
                    <a:pt x="13970" y="97790"/>
                    <a:pt x="13970" y="100330"/>
                  </a:cubicBezTo>
                  <a:lnTo>
                    <a:pt x="13970" y="109220"/>
                  </a:lnTo>
                  <a:lnTo>
                    <a:pt x="0" y="109220"/>
                  </a:lnTo>
                  <a:lnTo>
                    <a:pt x="0" y="0"/>
                  </a:lnTo>
                  <a:close/>
                  <a:moveTo>
                    <a:pt x="13970" y="72390"/>
                  </a:moveTo>
                  <a:cubicBezTo>
                    <a:pt x="13970" y="91440"/>
                    <a:pt x="26670" y="100330"/>
                    <a:pt x="38100" y="100330"/>
                  </a:cubicBezTo>
                  <a:cubicBezTo>
                    <a:pt x="49530" y="100330"/>
                    <a:pt x="62230" y="88900"/>
                    <a:pt x="62230" y="72390"/>
                  </a:cubicBezTo>
                  <a:cubicBezTo>
                    <a:pt x="62230" y="55880"/>
                    <a:pt x="53340" y="44450"/>
                    <a:pt x="38100" y="44450"/>
                  </a:cubicBezTo>
                  <a:cubicBezTo>
                    <a:pt x="22860" y="44450"/>
                    <a:pt x="13970" y="53340"/>
                    <a:pt x="13970" y="723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 184">
              <a:extLst>
                <a:ext uri="{FF2B5EF4-FFF2-40B4-BE49-F238E27FC236}">
                  <a16:creationId xmlns:a16="http://schemas.microsoft.com/office/drawing/2014/main" id="{1AF2DDB0-94D8-327E-AE49-1FB943136200}"/>
                </a:ext>
              </a:extLst>
            </p:cNvPr>
            <p:cNvSpPr/>
            <p:nvPr/>
          </p:nvSpPr>
          <p:spPr>
            <a:xfrm>
              <a:off x="2089150" y="6607809"/>
              <a:ext cx="41449" cy="77470"/>
            </a:xfrm>
            <a:custGeom>
              <a:avLst/>
              <a:gdLst>
                <a:gd name="connsiteX0" fmla="*/ 0 w 41449"/>
                <a:gd name="connsiteY0" fmla="*/ 2540 h 77470"/>
                <a:gd name="connsiteX1" fmla="*/ 12700 w 41449"/>
                <a:gd name="connsiteY1" fmla="*/ 2540 h 77470"/>
                <a:gd name="connsiteX2" fmla="*/ 12700 w 41449"/>
                <a:gd name="connsiteY2" fmla="*/ 12700 h 77470"/>
                <a:gd name="connsiteX3" fmla="*/ 12700 w 41449"/>
                <a:gd name="connsiteY3" fmla="*/ 17780 h 77470"/>
                <a:gd name="connsiteX4" fmla="*/ 12700 w 41449"/>
                <a:gd name="connsiteY4" fmla="*/ 17780 h 77470"/>
                <a:gd name="connsiteX5" fmla="*/ 35560 w 41449"/>
                <a:gd name="connsiteY5" fmla="*/ 0 h 77470"/>
                <a:gd name="connsiteX6" fmla="*/ 40640 w 41449"/>
                <a:gd name="connsiteY6" fmla="*/ 0 h 77470"/>
                <a:gd name="connsiteX7" fmla="*/ 40640 w 41449"/>
                <a:gd name="connsiteY7" fmla="*/ 13970 h 77470"/>
                <a:gd name="connsiteX8" fmla="*/ 36830 w 41449"/>
                <a:gd name="connsiteY8" fmla="*/ 13970 h 77470"/>
                <a:gd name="connsiteX9" fmla="*/ 13970 w 41449"/>
                <a:gd name="connsiteY9" fmla="*/ 44450 h 77470"/>
                <a:gd name="connsiteX10" fmla="*/ 13970 w 41449"/>
                <a:gd name="connsiteY10" fmla="*/ 77470 h 77470"/>
                <a:gd name="connsiteX11" fmla="*/ 0 w 41449"/>
                <a:gd name="connsiteY11" fmla="*/ 77470 h 77470"/>
                <a:gd name="connsiteX12" fmla="*/ 0 w 41449"/>
                <a:gd name="connsiteY12" fmla="*/ 1270 h 77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449" h="77470">
                  <a:moveTo>
                    <a:pt x="0" y="2540"/>
                  </a:moveTo>
                  <a:lnTo>
                    <a:pt x="12700" y="2540"/>
                  </a:lnTo>
                  <a:lnTo>
                    <a:pt x="12700" y="12700"/>
                  </a:lnTo>
                  <a:cubicBezTo>
                    <a:pt x="12700" y="15240"/>
                    <a:pt x="12700" y="17780"/>
                    <a:pt x="12700" y="17780"/>
                  </a:cubicBezTo>
                  <a:lnTo>
                    <a:pt x="12700" y="17780"/>
                  </a:lnTo>
                  <a:cubicBezTo>
                    <a:pt x="16510" y="6350"/>
                    <a:pt x="25400" y="0"/>
                    <a:pt x="35560" y="0"/>
                  </a:cubicBezTo>
                  <a:cubicBezTo>
                    <a:pt x="45720" y="0"/>
                    <a:pt x="39370" y="0"/>
                    <a:pt x="40640" y="0"/>
                  </a:cubicBezTo>
                  <a:lnTo>
                    <a:pt x="40640" y="13970"/>
                  </a:lnTo>
                  <a:cubicBezTo>
                    <a:pt x="40640" y="13970"/>
                    <a:pt x="38100" y="13970"/>
                    <a:pt x="36830" y="13970"/>
                  </a:cubicBezTo>
                  <a:cubicBezTo>
                    <a:pt x="21590" y="13970"/>
                    <a:pt x="13970" y="30480"/>
                    <a:pt x="13970" y="44450"/>
                  </a:cubicBezTo>
                  <a:lnTo>
                    <a:pt x="13970" y="77470"/>
                  </a:lnTo>
                  <a:lnTo>
                    <a:pt x="0" y="774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 185">
              <a:extLst>
                <a:ext uri="{FF2B5EF4-FFF2-40B4-BE49-F238E27FC236}">
                  <a16:creationId xmlns:a16="http://schemas.microsoft.com/office/drawing/2014/main" id="{54A9F785-F4EB-4AED-F177-609933AEFBB5}"/>
                </a:ext>
              </a:extLst>
            </p:cNvPr>
            <p:cNvSpPr/>
            <p:nvPr/>
          </p:nvSpPr>
          <p:spPr>
            <a:xfrm>
              <a:off x="2139950" y="6609080"/>
              <a:ext cx="63500" cy="78739"/>
            </a:xfrm>
            <a:custGeom>
              <a:avLst/>
              <a:gdLst>
                <a:gd name="connsiteX0" fmla="*/ 5080 w 63500"/>
                <a:gd name="connsiteY0" fmla="*/ 5080 h 78739"/>
                <a:gd name="connsiteX1" fmla="*/ 31750 w 63500"/>
                <a:gd name="connsiteY1" fmla="*/ 0 h 78739"/>
                <a:gd name="connsiteX2" fmla="*/ 63500 w 63500"/>
                <a:gd name="connsiteY2" fmla="*/ 29210 h 78739"/>
                <a:gd name="connsiteX3" fmla="*/ 63500 w 63500"/>
                <a:gd name="connsiteY3" fmla="*/ 77470 h 78739"/>
                <a:gd name="connsiteX4" fmla="*/ 50800 w 63500"/>
                <a:gd name="connsiteY4" fmla="*/ 77470 h 78739"/>
                <a:gd name="connsiteX5" fmla="*/ 50800 w 63500"/>
                <a:gd name="connsiteY5" fmla="*/ 68580 h 78739"/>
                <a:gd name="connsiteX6" fmla="*/ 50800 w 63500"/>
                <a:gd name="connsiteY6" fmla="*/ 62230 h 78739"/>
                <a:gd name="connsiteX7" fmla="*/ 50800 w 63500"/>
                <a:gd name="connsiteY7" fmla="*/ 62230 h 78739"/>
                <a:gd name="connsiteX8" fmla="*/ 24130 w 63500"/>
                <a:gd name="connsiteY8" fmla="*/ 78739 h 78739"/>
                <a:gd name="connsiteX9" fmla="*/ 0 w 63500"/>
                <a:gd name="connsiteY9" fmla="*/ 55880 h 78739"/>
                <a:gd name="connsiteX10" fmla="*/ 49530 w 63500"/>
                <a:gd name="connsiteY10" fmla="*/ 33020 h 78739"/>
                <a:gd name="connsiteX11" fmla="*/ 49530 w 63500"/>
                <a:gd name="connsiteY11" fmla="*/ 29210 h 78739"/>
                <a:gd name="connsiteX12" fmla="*/ 29210 w 63500"/>
                <a:gd name="connsiteY12" fmla="*/ 11430 h 78739"/>
                <a:gd name="connsiteX13" fmla="*/ 3810 w 63500"/>
                <a:gd name="connsiteY13" fmla="*/ 17780 h 78739"/>
                <a:gd name="connsiteX14" fmla="*/ 3810 w 63500"/>
                <a:gd name="connsiteY14" fmla="*/ 5080 h 78739"/>
                <a:gd name="connsiteX15" fmla="*/ 49530 w 63500"/>
                <a:gd name="connsiteY15" fmla="*/ 43180 h 78739"/>
                <a:gd name="connsiteX16" fmla="*/ 13970 w 63500"/>
                <a:gd name="connsiteY16" fmla="*/ 55880 h 78739"/>
                <a:gd name="connsiteX17" fmla="*/ 26670 w 63500"/>
                <a:gd name="connsiteY17" fmla="*/ 67310 h 78739"/>
                <a:gd name="connsiteX18" fmla="*/ 49530 w 63500"/>
                <a:gd name="connsiteY18" fmla="*/ 4318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78739">
                  <a:moveTo>
                    <a:pt x="5080" y="5080"/>
                  </a:moveTo>
                  <a:cubicBezTo>
                    <a:pt x="8890" y="2539"/>
                    <a:pt x="19050" y="0"/>
                    <a:pt x="31750" y="0"/>
                  </a:cubicBezTo>
                  <a:cubicBezTo>
                    <a:pt x="53340" y="0"/>
                    <a:pt x="63500" y="10160"/>
                    <a:pt x="63500" y="29210"/>
                  </a:cubicBezTo>
                  <a:lnTo>
                    <a:pt x="63500" y="77470"/>
                  </a:lnTo>
                  <a:lnTo>
                    <a:pt x="50800" y="77470"/>
                  </a:lnTo>
                  <a:lnTo>
                    <a:pt x="50800" y="68580"/>
                  </a:lnTo>
                  <a:cubicBezTo>
                    <a:pt x="50800" y="64770"/>
                    <a:pt x="50800" y="62230"/>
                    <a:pt x="50800" y="62230"/>
                  </a:cubicBezTo>
                  <a:lnTo>
                    <a:pt x="50800" y="62230"/>
                  </a:lnTo>
                  <a:cubicBezTo>
                    <a:pt x="50800" y="64770"/>
                    <a:pt x="41910" y="78739"/>
                    <a:pt x="24130" y="78739"/>
                  </a:cubicBezTo>
                  <a:cubicBezTo>
                    <a:pt x="6350" y="78739"/>
                    <a:pt x="0" y="69850"/>
                    <a:pt x="0" y="55880"/>
                  </a:cubicBezTo>
                  <a:cubicBezTo>
                    <a:pt x="0" y="41910"/>
                    <a:pt x="17780" y="27939"/>
                    <a:pt x="49530" y="33020"/>
                  </a:cubicBezTo>
                  <a:lnTo>
                    <a:pt x="49530" y="29210"/>
                  </a:lnTo>
                  <a:cubicBezTo>
                    <a:pt x="49530" y="16510"/>
                    <a:pt x="41910" y="11430"/>
                    <a:pt x="29210" y="11430"/>
                  </a:cubicBezTo>
                  <a:cubicBezTo>
                    <a:pt x="16510" y="11430"/>
                    <a:pt x="8890" y="15239"/>
                    <a:pt x="3810" y="17780"/>
                  </a:cubicBezTo>
                  <a:lnTo>
                    <a:pt x="3810" y="5080"/>
                  </a:lnTo>
                  <a:close/>
                  <a:moveTo>
                    <a:pt x="49530" y="43180"/>
                  </a:moveTo>
                  <a:cubicBezTo>
                    <a:pt x="24130" y="39370"/>
                    <a:pt x="13970" y="45720"/>
                    <a:pt x="13970" y="55880"/>
                  </a:cubicBezTo>
                  <a:cubicBezTo>
                    <a:pt x="13970" y="66039"/>
                    <a:pt x="19050" y="67310"/>
                    <a:pt x="26670" y="67310"/>
                  </a:cubicBezTo>
                  <a:cubicBezTo>
                    <a:pt x="39370" y="67310"/>
                    <a:pt x="49530" y="54610"/>
                    <a:pt x="4953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 186">
              <a:extLst>
                <a:ext uri="{FF2B5EF4-FFF2-40B4-BE49-F238E27FC236}">
                  <a16:creationId xmlns:a16="http://schemas.microsoft.com/office/drawing/2014/main" id="{E782C086-D12A-D1BC-E6EF-65F1D6C2A8CB}"/>
                </a:ext>
              </a:extLst>
            </p:cNvPr>
            <p:cNvSpPr/>
            <p:nvPr/>
          </p:nvSpPr>
          <p:spPr>
            <a:xfrm>
              <a:off x="2230120" y="6609080"/>
              <a:ext cx="67309" cy="80009"/>
            </a:xfrm>
            <a:custGeom>
              <a:avLst/>
              <a:gdLst>
                <a:gd name="connsiteX0" fmla="*/ 11430 w 67309"/>
                <a:gd name="connsiteY0" fmla="*/ 1270 h 80009"/>
                <a:gd name="connsiteX1" fmla="*/ 11430 w 67309"/>
                <a:gd name="connsiteY1" fmla="*/ 11430 h 80009"/>
                <a:gd name="connsiteX2" fmla="*/ 11430 w 67309"/>
                <a:gd name="connsiteY2" fmla="*/ 17780 h 80009"/>
                <a:gd name="connsiteX3" fmla="*/ 11430 w 67309"/>
                <a:gd name="connsiteY3" fmla="*/ 17780 h 80009"/>
                <a:gd name="connsiteX4" fmla="*/ 40640 w 67309"/>
                <a:gd name="connsiteY4" fmla="*/ 0 h 80009"/>
                <a:gd name="connsiteX5" fmla="*/ 67310 w 67309"/>
                <a:gd name="connsiteY5" fmla="*/ 30480 h 80009"/>
                <a:gd name="connsiteX6" fmla="*/ 67310 w 67309"/>
                <a:gd name="connsiteY6" fmla="*/ 78739 h 80009"/>
                <a:gd name="connsiteX7" fmla="*/ 53340 w 67309"/>
                <a:gd name="connsiteY7" fmla="*/ 78739 h 80009"/>
                <a:gd name="connsiteX8" fmla="*/ 53340 w 67309"/>
                <a:gd name="connsiteY8" fmla="*/ 34289 h 80009"/>
                <a:gd name="connsiteX9" fmla="*/ 39370 w 67309"/>
                <a:gd name="connsiteY9" fmla="*/ 13970 h 80009"/>
                <a:gd name="connsiteX10" fmla="*/ 13970 w 67309"/>
                <a:gd name="connsiteY10" fmla="*/ 41910 h 80009"/>
                <a:gd name="connsiteX11" fmla="*/ 13970 w 67309"/>
                <a:gd name="connsiteY11" fmla="*/ 80010 h 80009"/>
                <a:gd name="connsiteX12" fmla="*/ 0 w 67309"/>
                <a:gd name="connsiteY12" fmla="*/ 80010 h 80009"/>
                <a:gd name="connsiteX13" fmla="*/ 0 w 67309"/>
                <a:gd name="connsiteY13" fmla="*/ 3810 h 80009"/>
                <a:gd name="connsiteX14" fmla="*/ 12700 w 67309"/>
                <a:gd name="connsiteY14" fmla="*/ 3810 h 8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09" h="80009">
                  <a:moveTo>
                    <a:pt x="11430" y="1270"/>
                  </a:moveTo>
                  <a:lnTo>
                    <a:pt x="11430" y="11430"/>
                  </a:lnTo>
                  <a:cubicBezTo>
                    <a:pt x="11430" y="15239"/>
                    <a:pt x="11430" y="16510"/>
                    <a:pt x="11430" y="17780"/>
                  </a:cubicBezTo>
                  <a:lnTo>
                    <a:pt x="11430" y="17780"/>
                  </a:lnTo>
                  <a:cubicBezTo>
                    <a:pt x="13970" y="11430"/>
                    <a:pt x="24130" y="0"/>
                    <a:pt x="40640" y="0"/>
                  </a:cubicBezTo>
                  <a:cubicBezTo>
                    <a:pt x="57150" y="0"/>
                    <a:pt x="67310" y="11430"/>
                    <a:pt x="67310" y="30480"/>
                  </a:cubicBezTo>
                  <a:lnTo>
                    <a:pt x="67310" y="78739"/>
                  </a:lnTo>
                  <a:lnTo>
                    <a:pt x="53340" y="78739"/>
                  </a:lnTo>
                  <a:lnTo>
                    <a:pt x="53340" y="34289"/>
                  </a:lnTo>
                  <a:cubicBezTo>
                    <a:pt x="53340" y="24130"/>
                    <a:pt x="52070" y="13970"/>
                    <a:pt x="39370" y="13970"/>
                  </a:cubicBezTo>
                  <a:cubicBezTo>
                    <a:pt x="26670" y="13970"/>
                    <a:pt x="13970" y="25400"/>
                    <a:pt x="13970" y="41910"/>
                  </a:cubicBezTo>
                  <a:lnTo>
                    <a:pt x="13970" y="80010"/>
                  </a:lnTo>
                  <a:lnTo>
                    <a:pt x="0" y="80010"/>
                  </a:lnTo>
                  <a:lnTo>
                    <a:pt x="0" y="3810"/>
                  </a:lnTo>
                  <a:lnTo>
                    <a:pt x="1270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 187">
              <a:extLst>
                <a:ext uri="{FF2B5EF4-FFF2-40B4-BE49-F238E27FC236}">
                  <a16:creationId xmlns:a16="http://schemas.microsoft.com/office/drawing/2014/main" id="{96DAAB0C-878F-2D54-0E12-315C2587AB16}"/>
                </a:ext>
              </a:extLst>
            </p:cNvPr>
            <p:cNvSpPr/>
            <p:nvPr/>
          </p:nvSpPr>
          <p:spPr>
            <a:xfrm>
              <a:off x="2316479" y="6578600"/>
              <a:ext cx="76200" cy="110490"/>
            </a:xfrm>
            <a:custGeom>
              <a:avLst/>
              <a:gdLst>
                <a:gd name="connsiteX0" fmla="*/ 74930 w 76200"/>
                <a:gd name="connsiteY0" fmla="*/ 107950 h 110490"/>
                <a:gd name="connsiteX1" fmla="*/ 62230 w 76200"/>
                <a:gd name="connsiteY1" fmla="*/ 107950 h 110490"/>
                <a:gd name="connsiteX2" fmla="*/ 62230 w 76200"/>
                <a:gd name="connsiteY2" fmla="*/ 99060 h 110490"/>
                <a:gd name="connsiteX3" fmla="*/ 62230 w 76200"/>
                <a:gd name="connsiteY3" fmla="*/ 93980 h 110490"/>
                <a:gd name="connsiteX4" fmla="*/ 62230 w 76200"/>
                <a:gd name="connsiteY4" fmla="*/ 93980 h 110490"/>
                <a:gd name="connsiteX5" fmla="*/ 35560 w 76200"/>
                <a:gd name="connsiteY5" fmla="*/ 110490 h 110490"/>
                <a:gd name="connsiteX6" fmla="*/ 0 w 76200"/>
                <a:gd name="connsiteY6" fmla="*/ 71120 h 110490"/>
                <a:gd name="connsiteX7" fmla="*/ 35560 w 76200"/>
                <a:gd name="connsiteY7" fmla="*/ 31750 h 110490"/>
                <a:gd name="connsiteX8" fmla="*/ 62230 w 76200"/>
                <a:gd name="connsiteY8" fmla="*/ 45720 h 110490"/>
                <a:gd name="connsiteX9" fmla="*/ 62230 w 76200"/>
                <a:gd name="connsiteY9" fmla="*/ 45720 h 110490"/>
                <a:gd name="connsiteX10" fmla="*/ 62230 w 76200"/>
                <a:gd name="connsiteY10" fmla="*/ 39370 h 110490"/>
                <a:gd name="connsiteX11" fmla="*/ 62230 w 76200"/>
                <a:gd name="connsiteY11" fmla="*/ 0 h 110490"/>
                <a:gd name="connsiteX12" fmla="*/ 76200 w 76200"/>
                <a:gd name="connsiteY12" fmla="*/ 0 h 110490"/>
                <a:gd name="connsiteX13" fmla="*/ 76200 w 76200"/>
                <a:gd name="connsiteY13" fmla="*/ 109220 h 110490"/>
                <a:gd name="connsiteX14" fmla="*/ 12700 w 76200"/>
                <a:gd name="connsiteY14" fmla="*/ 69850 h 110490"/>
                <a:gd name="connsiteX15" fmla="*/ 36830 w 76200"/>
                <a:gd name="connsiteY15" fmla="*/ 97790 h 110490"/>
                <a:gd name="connsiteX16" fmla="*/ 60960 w 76200"/>
                <a:gd name="connsiteY16" fmla="*/ 69850 h 110490"/>
                <a:gd name="connsiteX17" fmla="*/ 36830 w 76200"/>
                <a:gd name="connsiteY17" fmla="*/ 41910 h 110490"/>
                <a:gd name="connsiteX18" fmla="*/ 12700 w 76200"/>
                <a:gd name="connsiteY18" fmla="*/ 69850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200" h="110490">
                  <a:moveTo>
                    <a:pt x="74930" y="107950"/>
                  </a:moveTo>
                  <a:lnTo>
                    <a:pt x="62230" y="107950"/>
                  </a:lnTo>
                  <a:lnTo>
                    <a:pt x="62230" y="99060"/>
                  </a:lnTo>
                  <a:cubicBezTo>
                    <a:pt x="62230" y="95250"/>
                    <a:pt x="62230" y="93980"/>
                    <a:pt x="62230" y="93980"/>
                  </a:cubicBezTo>
                  <a:lnTo>
                    <a:pt x="62230" y="93980"/>
                  </a:lnTo>
                  <a:cubicBezTo>
                    <a:pt x="58420" y="102870"/>
                    <a:pt x="46990" y="110490"/>
                    <a:pt x="35560" y="110490"/>
                  </a:cubicBezTo>
                  <a:cubicBezTo>
                    <a:pt x="15240" y="110490"/>
                    <a:pt x="0" y="93980"/>
                    <a:pt x="0" y="71120"/>
                  </a:cubicBezTo>
                  <a:cubicBezTo>
                    <a:pt x="0" y="48260"/>
                    <a:pt x="15240" y="31750"/>
                    <a:pt x="35560" y="31750"/>
                  </a:cubicBezTo>
                  <a:cubicBezTo>
                    <a:pt x="55880" y="31750"/>
                    <a:pt x="58420" y="38100"/>
                    <a:pt x="62230" y="45720"/>
                  </a:cubicBezTo>
                  <a:lnTo>
                    <a:pt x="62230" y="45720"/>
                  </a:lnTo>
                  <a:cubicBezTo>
                    <a:pt x="62230" y="45720"/>
                    <a:pt x="62230" y="43180"/>
                    <a:pt x="62230" y="39370"/>
                  </a:cubicBezTo>
                  <a:lnTo>
                    <a:pt x="62230" y="0"/>
                  </a:lnTo>
                  <a:lnTo>
                    <a:pt x="76200" y="0"/>
                  </a:lnTo>
                  <a:lnTo>
                    <a:pt x="76200" y="109220"/>
                  </a:lnTo>
                  <a:close/>
                  <a:moveTo>
                    <a:pt x="12700" y="69850"/>
                  </a:moveTo>
                  <a:cubicBezTo>
                    <a:pt x="12700" y="85090"/>
                    <a:pt x="21590" y="97790"/>
                    <a:pt x="36830" y="97790"/>
                  </a:cubicBezTo>
                  <a:cubicBezTo>
                    <a:pt x="52070" y="97790"/>
                    <a:pt x="60960" y="88900"/>
                    <a:pt x="60960" y="69850"/>
                  </a:cubicBezTo>
                  <a:cubicBezTo>
                    <a:pt x="60960" y="50800"/>
                    <a:pt x="48260" y="41910"/>
                    <a:pt x="36830" y="41910"/>
                  </a:cubicBezTo>
                  <a:cubicBezTo>
                    <a:pt x="25400" y="41910"/>
                    <a:pt x="12700" y="53340"/>
                    <a:pt x="12700" y="698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 188">
              <a:extLst>
                <a:ext uri="{FF2B5EF4-FFF2-40B4-BE49-F238E27FC236}">
                  <a16:creationId xmlns:a16="http://schemas.microsoft.com/office/drawing/2014/main" id="{09E8E8AA-9812-7799-7A19-90AFA55E6B62}"/>
                </a:ext>
              </a:extLst>
            </p:cNvPr>
            <p:cNvSpPr/>
            <p:nvPr/>
          </p:nvSpPr>
          <p:spPr>
            <a:xfrm>
              <a:off x="2457450" y="6579869"/>
              <a:ext cx="17779" cy="106680"/>
            </a:xfrm>
            <a:custGeom>
              <a:avLst/>
              <a:gdLst>
                <a:gd name="connsiteX0" fmla="*/ 8890 w 17779"/>
                <a:gd name="connsiteY0" fmla="*/ 0 h 106680"/>
                <a:gd name="connsiteX1" fmla="*/ 17780 w 17779"/>
                <a:gd name="connsiteY1" fmla="*/ 8890 h 106680"/>
                <a:gd name="connsiteX2" fmla="*/ 8890 w 17779"/>
                <a:gd name="connsiteY2" fmla="*/ 17780 h 106680"/>
                <a:gd name="connsiteX3" fmla="*/ 0 w 17779"/>
                <a:gd name="connsiteY3" fmla="*/ 8890 h 106680"/>
                <a:gd name="connsiteX4" fmla="*/ 8890 w 17779"/>
                <a:gd name="connsiteY4" fmla="*/ 0 h 106680"/>
                <a:gd name="connsiteX5" fmla="*/ 16510 w 17779"/>
                <a:gd name="connsiteY5" fmla="*/ 30480 h 106680"/>
                <a:gd name="connsiteX6" fmla="*/ 16510 w 17779"/>
                <a:gd name="connsiteY6" fmla="*/ 106680 h 106680"/>
                <a:gd name="connsiteX7" fmla="*/ 2540 w 17779"/>
                <a:gd name="connsiteY7" fmla="*/ 106680 h 106680"/>
                <a:gd name="connsiteX8" fmla="*/ 2540 w 17779"/>
                <a:gd name="connsiteY8" fmla="*/ 30480 h 106680"/>
                <a:gd name="connsiteX9" fmla="*/ 16510 w 17779"/>
                <a:gd name="connsiteY9" fmla="*/ 30480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79" h="106680">
                  <a:moveTo>
                    <a:pt x="8890" y="0"/>
                  </a:moveTo>
                  <a:cubicBezTo>
                    <a:pt x="13970" y="0"/>
                    <a:pt x="17780" y="3811"/>
                    <a:pt x="17780" y="8890"/>
                  </a:cubicBezTo>
                  <a:cubicBezTo>
                    <a:pt x="17780" y="13970"/>
                    <a:pt x="13970" y="17780"/>
                    <a:pt x="889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1"/>
                    <a:pt x="3810" y="0"/>
                    <a:pt x="8890" y="0"/>
                  </a:cubicBezTo>
                  <a:close/>
                  <a:moveTo>
                    <a:pt x="16510" y="30480"/>
                  </a:moveTo>
                  <a:lnTo>
                    <a:pt x="16510" y="106680"/>
                  </a:lnTo>
                  <a:lnTo>
                    <a:pt x="2540" y="106680"/>
                  </a:lnTo>
                  <a:lnTo>
                    <a:pt x="2540" y="30480"/>
                  </a:lnTo>
                  <a:lnTo>
                    <a:pt x="16510" y="304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 189">
              <a:extLst>
                <a:ext uri="{FF2B5EF4-FFF2-40B4-BE49-F238E27FC236}">
                  <a16:creationId xmlns:a16="http://schemas.microsoft.com/office/drawing/2014/main" id="{AFA8973B-12CA-268A-9EDA-DCF60323BCE8}"/>
                </a:ext>
              </a:extLst>
            </p:cNvPr>
            <p:cNvSpPr/>
            <p:nvPr/>
          </p:nvSpPr>
          <p:spPr>
            <a:xfrm>
              <a:off x="2494279" y="6607809"/>
              <a:ext cx="53340" cy="81280"/>
            </a:xfrm>
            <a:custGeom>
              <a:avLst/>
              <a:gdLst>
                <a:gd name="connsiteX0" fmla="*/ 24130 w 53340"/>
                <a:gd name="connsiteY0" fmla="*/ 45720 h 81280"/>
                <a:gd name="connsiteX1" fmla="*/ 1270 w 53340"/>
                <a:gd name="connsiteY1" fmla="*/ 21590 h 81280"/>
                <a:gd name="connsiteX2" fmla="*/ 27940 w 53340"/>
                <a:gd name="connsiteY2" fmla="*/ 0 h 81280"/>
                <a:gd name="connsiteX3" fmla="*/ 49530 w 53340"/>
                <a:gd name="connsiteY3" fmla="*/ 5080 h 81280"/>
                <a:gd name="connsiteX4" fmla="*/ 49530 w 53340"/>
                <a:gd name="connsiteY4" fmla="*/ 17780 h 81280"/>
                <a:gd name="connsiteX5" fmla="*/ 29210 w 53340"/>
                <a:gd name="connsiteY5" fmla="*/ 12700 h 81280"/>
                <a:gd name="connsiteX6" fmla="*/ 13970 w 53340"/>
                <a:gd name="connsiteY6" fmla="*/ 22860 h 81280"/>
                <a:gd name="connsiteX7" fmla="*/ 29210 w 53340"/>
                <a:gd name="connsiteY7" fmla="*/ 35560 h 81280"/>
                <a:gd name="connsiteX8" fmla="*/ 53340 w 53340"/>
                <a:gd name="connsiteY8" fmla="*/ 59690 h 81280"/>
                <a:gd name="connsiteX9" fmla="*/ 25400 w 53340"/>
                <a:gd name="connsiteY9" fmla="*/ 81280 h 81280"/>
                <a:gd name="connsiteX10" fmla="*/ 0 w 53340"/>
                <a:gd name="connsiteY10" fmla="*/ 76200 h 81280"/>
                <a:gd name="connsiteX11" fmla="*/ 0 w 53340"/>
                <a:gd name="connsiteY11" fmla="*/ 63500 h 81280"/>
                <a:gd name="connsiteX12" fmla="*/ 24130 w 53340"/>
                <a:gd name="connsiteY12" fmla="*/ 69850 h 81280"/>
                <a:gd name="connsiteX13" fmla="*/ 39370 w 53340"/>
                <a:gd name="connsiteY13" fmla="*/ 59690 h 81280"/>
                <a:gd name="connsiteX14" fmla="*/ 22860 w 53340"/>
                <a:gd name="connsiteY14" fmla="*/ 46990 h 8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40" h="81280">
                  <a:moveTo>
                    <a:pt x="24130" y="45720"/>
                  </a:moveTo>
                  <a:cubicBezTo>
                    <a:pt x="10160" y="41910"/>
                    <a:pt x="1270" y="35560"/>
                    <a:pt x="1270" y="21590"/>
                  </a:cubicBezTo>
                  <a:cubicBezTo>
                    <a:pt x="1270" y="7620"/>
                    <a:pt x="12700" y="0"/>
                    <a:pt x="27940" y="0"/>
                  </a:cubicBezTo>
                  <a:cubicBezTo>
                    <a:pt x="43180" y="0"/>
                    <a:pt x="44450" y="2540"/>
                    <a:pt x="49530" y="5080"/>
                  </a:cubicBezTo>
                  <a:lnTo>
                    <a:pt x="49530" y="17780"/>
                  </a:lnTo>
                  <a:cubicBezTo>
                    <a:pt x="44450" y="15240"/>
                    <a:pt x="36830" y="12700"/>
                    <a:pt x="29210" y="12700"/>
                  </a:cubicBezTo>
                  <a:cubicBezTo>
                    <a:pt x="21590" y="12700"/>
                    <a:pt x="13970" y="15240"/>
                    <a:pt x="13970" y="22860"/>
                  </a:cubicBezTo>
                  <a:cubicBezTo>
                    <a:pt x="13970" y="30480"/>
                    <a:pt x="19050" y="31750"/>
                    <a:pt x="29210" y="35560"/>
                  </a:cubicBezTo>
                  <a:cubicBezTo>
                    <a:pt x="45720" y="40640"/>
                    <a:pt x="53340" y="46990"/>
                    <a:pt x="53340" y="59690"/>
                  </a:cubicBezTo>
                  <a:cubicBezTo>
                    <a:pt x="53340" y="72390"/>
                    <a:pt x="41910" y="81280"/>
                    <a:pt x="25400" y="81280"/>
                  </a:cubicBezTo>
                  <a:cubicBezTo>
                    <a:pt x="8890" y="81280"/>
                    <a:pt x="6350" y="78740"/>
                    <a:pt x="0" y="76200"/>
                  </a:cubicBezTo>
                  <a:lnTo>
                    <a:pt x="0" y="63500"/>
                  </a:lnTo>
                  <a:cubicBezTo>
                    <a:pt x="7620" y="67310"/>
                    <a:pt x="17780" y="69850"/>
                    <a:pt x="24130" y="69850"/>
                  </a:cubicBezTo>
                  <a:cubicBezTo>
                    <a:pt x="30480" y="69850"/>
                    <a:pt x="39370" y="67310"/>
                    <a:pt x="39370" y="59690"/>
                  </a:cubicBezTo>
                  <a:cubicBezTo>
                    <a:pt x="39370" y="52070"/>
                    <a:pt x="34290" y="50800"/>
                    <a:pt x="2286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 190">
              <a:extLst>
                <a:ext uri="{FF2B5EF4-FFF2-40B4-BE49-F238E27FC236}">
                  <a16:creationId xmlns:a16="http://schemas.microsoft.com/office/drawing/2014/main" id="{2ECED913-37AB-CE8D-31B6-3C227C1AA69D}"/>
                </a:ext>
              </a:extLst>
            </p:cNvPr>
            <p:cNvSpPr/>
            <p:nvPr/>
          </p:nvSpPr>
          <p:spPr>
            <a:xfrm>
              <a:off x="2600960" y="6609080"/>
              <a:ext cx="63500" cy="78739"/>
            </a:xfrm>
            <a:custGeom>
              <a:avLst/>
              <a:gdLst>
                <a:gd name="connsiteX0" fmla="*/ 5080 w 63500"/>
                <a:gd name="connsiteY0" fmla="*/ 5080 h 78739"/>
                <a:gd name="connsiteX1" fmla="*/ 31750 w 63500"/>
                <a:gd name="connsiteY1" fmla="*/ 0 h 78739"/>
                <a:gd name="connsiteX2" fmla="*/ 63500 w 63500"/>
                <a:gd name="connsiteY2" fmla="*/ 29210 h 78739"/>
                <a:gd name="connsiteX3" fmla="*/ 63500 w 63500"/>
                <a:gd name="connsiteY3" fmla="*/ 77470 h 78739"/>
                <a:gd name="connsiteX4" fmla="*/ 50800 w 63500"/>
                <a:gd name="connsiteY4" fmla="*/ 77470 h 78739"/>
                <a:gd name="connsiteX5" fmla="*/ 50800 w 63500"/>
                <a:gd name="connsiteY5" fmla="*/ 68580 h 78739"/>
                <a:gd name="connsiteX6" fmla="*/ 50800 w 63500"/>
                <a:gd name="connsiteY6" fmla="*/ 62230 h 78739"/>
                <a:gd name="connsiteX7" fmla="*/ 50800 w 63500"/>
                <a:gd name="connsiteY7" fmla="*/ 62230 h 78739"/>
                <a:gd name="connsiteX8" fmla="*/ 24130 w 63500"/>
                <a:gd name="connsiteY8" fmla="*/ 78739 h 78739"/>
                <a:gd name="connsiteX9" fmla="*/ 0 w 63500"/>
                <a:gd name="connsiteY9" fmla="*/ 55880 h 78739"/>
                <a:gd name="connsiteX10" fmla="*/ 49530 w 63500"/>
                <a:gd name="connsiteY10" fmla="*/ 33020 h 78739"/>
                <a:gd name="connsiteX11" fmla="*/ 49530 w 63500"/>
                <a:gd name="connsiteY11" fmla="*/ 29210 h 78739"/>
                <a:gd name="connsiteX12" fmla="*/ 29210 w 63500"/>
                <a:gd name="connsiteY12" fmla="*/ 11430 h 78739"/>
                <a:gd name="connsiteX13" fmla="*/ 3810 w 63500"/>
                <a:gd name="connsiteY13" fmla="*/ 17780 h 78739"/>
                <a:gd name="connsiteX14" fmla="*/ 3810 w 63500"/>
                <a:gd name="connsiteY14" fmla="*/ 5080 h 78739"/>
                <a:gd name="connsiteX15" fmla="*/ 49530 w 63500"/>
                <a:gd name="connsiteY15" fmla="*/ 43180 h 78739"/>
                <a:gd name="connsiteX16" fmla="*/ 13970 w 63500"/>
                <a:gd name="connsiteY16" fmla="*/ 55880 h 78739"/>
                <a:gd name="connsiteX17" fmla="*/ 26670 w 63500"/>
                <a:gd name="connsiteY17" fmla="*/ 67310 h 78739"/>
                <a:gd name="connsiteX18" fmla="*/ 49530 w 63500"/>
                <a:gd name="connsiteY18" fmla="*/ 4318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78739">
                  <a:moveTo>
                    <a:pt x="5080" y="5080"/>
                  </a:moveTo>
                  <a:cubicBezTo>
                    <a:pt x="8890" y="2539"/>
                    <a:pt x="19050" y="0"/>
                    <a:pt x="31750" y="0"/>
                  </a:cubicBezTo>
                  <a:cubicBezTo>
                    <a:pt x="53340" y="0"/>
                    <a:pt x="63500" y="10160"/>
                    <a:pt x="63500" y="29210"/>
                  </a:cubicBezTo>
                  <a:lnTo>
                    <a:pt x="63500" y="77470"/>
                  </a:lnTo>
                  <a:lnTo>
                    <a:pt x="50800" y="77470"/>
                  </a:lnTo>
                  <a:lnTo>
                    <a:pt x="50800" y="68580"/>
                  </a:lnTo>
                  <a:cubicBezTo>
                    <a:pt x="50800" y="64770"/>
                    <a:pt x="50800" y="62230"/>
                    <a:pt x="50800" y="62230"/>
                  </a:cubicBezTo>
                  <a:lnTo>
                    <a:pt x="50800" y="62230"/>
                  </a:lnTo>
                  <a:cubicBezTo>
                    <a:pt x="50800" y="64770"/>
                    <a:pt x="41910" y="78739"/>
                    <a:pt x="24130" y="78739"/>
                  </a:cubicBezTo>
                  <a:cubicBezTo>
                    <a:pt x="6350" y="78739"/>
                    <a:pt x="0" y="69850"/>
                    <a:pt x="0" y="55880"/>
                  </a:cubicBezTo>
                  <a:cubicBezTo>
                    <a:pt x="0" y="41910"/>
                    <a:pt x="17780" y="27939"/>
                    <a:pt x="49530" y="33020"/>
                  </a:cubicBezTo>
                  <a:lnTo>
                    <a:pt x="49530" y="29210"/>
                  </a:lnTo>
                  <a:cubicBezTo>
                    <a:pt x="49530" y="16510"/>
                    <a:pt x="41910" y="11430"/>
                    <a:pt x="29210" y="11430"/>
                  </a:cubicBezTo>
                  <a:cubicBezTo>
                    <a:pt x="16510" y="11430"/>
                    <a:pt x="8890" y="15239"/>
                    <a:pt x="3810" y="17780"/>
                  </a:cubicBezTo>
                  <a:lnTo>
                    <a:pt x="3810" y="5080"/>
                  </a:lnTo>
                  <a:close/>
                  <a:moveTo>
                    <a:pt x="49530" y="43180"/>
                  </a:moveTo>
                  <a:cubicBezTo>
                    <a:pt x="24130" y="39370"/>
                    <a:pt x="13970" y="45720"/>
                    <a:pt x="13970" y="55880"/>
                  </a:cubicBezTo>
                  <a:cubicBezTo>
                    <a:pt x="13970" y="66039"/>
                    <a:pt x="19050" y="67310"/>
                    <a:pt x="26670" y="67310"/>
                  </a:cubicBezTo>
                  <a:cubicBezTo>
                    <a:pt x="39370" y="67310"/>
                    <a:pt x="49530" y="54610"/>
                    <a:pt x="4953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 191">
              <a:extLst>
                <a:ext uri="{FF2B5EF4-FFF2-40B4-BE49-F238E27FC236}">
                  <a16:creationId xmlns:a16="http://schemas.microsoft.com/office/drawing/2014/main" id="{6EA9D7D8-A7C2-F96E-AB1F-D6800024400D}"/>
                </a:ext>
              </a:extLst>
            </p:cNvPr>
            <p:cNvSpPr/>
            <p:nvPr/>
          </p:nvSpPr>
          <p:spPr>
            <a:xfrm>
              <a:off x="2683510" y="6607809"/>
              <a:ext cx="53339" cy="81280"/>
            </a:xfrm>
            <a:custGeom>
              <a:avLst/>
              <a:gdLst>
                <a:gd name="connsiteX0" fmla="*/ 24130 w 53339"/>
                <a:gd name="connsiteY0" fmla="*/ 45720 h 81280"/>
                <a:gd name="connsiteX1" fmla="*/ 1270 w 53339"/>
                <a:gd name="connsiteY1" fmla="*/ 21590 h 81280"/>
                <a:gd name="connsiteX2" fmla="*/ 27940 w 53339"/>
                <a:gd name="connsiteY2" fmla="*/ 0 h 81280"/>
                <a:gd name="connsiteX3" fmla="*/ 49530 w 53339"/>
                <a:gd name="connsiteY3" fmla="*/ 5080 h 81280"/>
                <a:gd name="connsiteX4" fmla="*/ 49530 w 53339"/>
                <a:gd name="connsiteY4" fmla="*/ 17780 h 81280"/>
                <a:gd name="connsiteX5" fmla="*/ 29210 w 53339"/>
                <a:gd name="connsiteY5" fmla="*/ 12700 h 81280"/>
                <a:gd name="connsiteX6" fmla="*/ 13970 w 53339"/>
                <a:gd name="connsiteY6" fmla="*/ 22860 h 81280"/>
                <a:gd name="connsiteX7" fmla="*/ 29210 w 53339"/>
                <a:gd name="connsiteY7" fmla="*/ 35560 h 81280"/>
                <a:gd name="connsiteX8" fmla="*/ 53340 w 53339"/>
                <a:gd name="connsiteY8" fmla="*/ 59690 h 81280"/>
                <a:gd name="connsiteX9" fmla="*/ 25400 w 53339"/>
                <a:gd name="connsiteY9" fmla="*/ 81280 h 81280"/>
                <a:gd name="connsiteX10" fmla="*/ 0 w 53339"/>
                <a:gd name="connsiteY10" fmla="*/ 76200 h 81280"/>
                <a:gd name="connsiteX11" fmla="*/ 0 w 53339"/>
                <a:gd name="connsiteY11" fmla="*/ 63500 h 81280"/>
                <a:gd name="connsiteX12" fmla="*/ 24130 w 53339"/>
                <a:gd name="connsiteY12" fmla="*/ 69850 h 81280"/>
                <a:gd name="connsiteX13" fmla="*/ 39370 w 53339"/>
                <a:gd name="connsiteY13" fmla="*/ 59690 h 81280"/>
                <a:gd name="connsiteX14" fmla="*/ 22860 w 53339"/>
                <a:gd name="connsiteY14" fmla="*/ 46990 h 8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39" h="81280">
                  <a:moveTo>
                    <a:pt x="24130" y="45720"/>
                  </a:moveTo>
                  <a:cubicBezTo>
                    <a:pt x="10160" y="41910"/>
                    <a:pt x="1270" y="35560"/>
                    <a:pt x="1270" y="21590"/>
                  </a:cubicBezTo>
                  <a:cubicBezTo>
                    <a:pt x="1270" y="7620"/>
                    <a:pt x="12700" y="0"/>
                    <a:pt x="27940" y="0"/>
                  </a:cubicBezTo>
                  <a:cubicBezTo>
                    <a:pt x="43180" y="0"/>
                    <a:pt x="44450" y="2540"/>
                    <a:pt x="49530" y="5080"/>
                  </a:cubicBezTo>
                  <a:lnTo>
                    <a:pt x="49530" y="17780"/>
                  </a:lnTo>
                  <a:cubicBezTo>
                    <a:pt x="44450" y="15240"/>
                    <a:pt x="36830" y="12700"/>
                    <a:pt x="29210" y="12700"/>
                  </a:cubicBezTo>
                  <a:cubicBezTo>
                    <a:pt x="21590" y="12700"/>
                    <a:pt x="13970" y="15240"/>
                    <a:pt x="13970" y="22860"/>
                  </a:cubicBezTo>
                  <a:cubicBezTo>
                    <a:pt x="13970" y="30480"/>
                    <a:pt x="19050" y="31750"/>
                    <a:pt x="29210" y="35560"/>
                  </a:cubicBezTo>
                  <a:cubicBezTo>
                    <a:pt x="45720" y="40640"/>
                    <a:pt x="53340" y="46990"/>
                    <a:pt x="53340" y="59690"/>
                  </a:cubicBezTo>
                  <a:cubicBezTo>
                    <a:pt x="53340" y="72390"/>
                    <a:pt x="41910" y="81280"/>
                    <a:pt x="25400" y="81280"/>
                  </a:cubicBezTo>
                  <a:cubicBezTo>
                    <a:pt x="8890" y="81280"/>
                    <a:pt x="6350" y="78740"/>
                    <a:pt x="0" y="76200"/>
                  </a:cubicBezTo>
                  <a:lnTo>
                    <a:pt x="0" y="63500"/>
                  </a:lnTo>
                  <a:cubicBezTo>
                    <a:pt x="7620" y="67310"/>
                    <a:pt x="17780" y="69850"/>
                    <a:pt x="24130" y="69850"/>
                  </a:cubicBezTo>
                  <a:cubicBezTo>
                    <a:pt x="30480" y="69850"/>
                    <a:pt x="39370" y="67310"/>
                    <a:pt x="39370" y="59690"/>
                  </a:cubicBezTo>
                  <a:cubicBezTo>
                    <a:pt x="39370" y="52070"/>
                    <a:pt x="34290" y="50800"/>
                    <a:pt x="2286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 192">
              <a:extLst>
                <a:ext uri="{FF2B5EF4-FFF2-40B4-BE49-F238E27FC236}">
                  <a16:creationId xmlns:a16="http://schemas.microsoft.com/office/drawing/2014/main" id="{7542AAD7-2CF9-B03D-EB8A-B89CCA873E7A}"/>
                </a:ext>
              </a:extLst>
            </p:cNvPr>
            <p:cNvSpPr/>
            <p:nvPr/>
          </p:nvSpPr>
          <p:spPr>
            <a:xfrm>
              <a:off x="2749550" y="6607809"/>
              <a:ext cx="53339" cy="81280"/>
            </a:xfrm>
            <a:custGeom>
              <a:avLst/>
              <a:gdLst>
                <a:gd name="connsiteX0" fmla="*/ 24130 w 53339"/>
                <a:gd name="connsiteY0" fmla="*/ 45720 h 81280"/>
                <a:gd name="connsiteX1" fmla="*/ 1270 w 53339"/>
                <a:gd name="connsiteY1" fmla="*/ 21590 h 81280"/>
                <a:gd name="connsiteX2" fmla="*/ 27940 w 53339"/>
                <a:gd name="connsiteY2" fmla="*/ 0 h 81280"/>
                <a:gd name="connsiteX3" fmla="*/ 49530 w 53339"/>
                <a:gd name="connsiteY3" fmla="*/ 5080 h 81280"/>
                <a:gd name="connsiteX4" fmla="*/ 49530 w 53339"/>
                <a:gd name="connsiteY4" fmla="*/ 17780 h 81280"/>
                <a:gd name="connsiteX5" fmla="*/ 29210 w 53339"/>
                <a:gd name="connsiteY5" fmla="*/ 12700 h 81280"/>
                <a:gd name="connsiteX6" fmla="*/ 13970 w 53339"/>
                <a:gd name="connsiteY6" fmla="*/ 22860 h 81280"/>
                <a:gd name="connsiteX7" fmla="*/ 29210 w 53339"/>
                <a:gd name="connsiteY7" fmla="*/ 35560 h 81280"/>
                <a:gd name="connsiteX8" fmla="*/ 53340 w 53339"/>
                <a:gd name="connsiteY8" fmla="*/ 59690 h 81280"/>
                <a:gd name="connsiteX9" fmla="*/ 25400 w 53339"/>
                <a:gd name="connsiteY9" fmla="*/ 81280 h 81280"/>
                <a:gd name="connsiteX10" fmla="*/ 0 w 53339"/>
                <a:gd name="connsiteY10" fmla="*/ 76200 h 81280"/>
                <a:gd name="connsiteX11" fmla="*/ 0 w 53339"/>
                <a:gd name="connsiteY11" fmla="*/ 63500 h 81280"/>
                <a:gd name="connsiteX12" fmla="*/ 24130 w 53339"/>
                <a:gd name="connsiteY12" fmla="*/ 69850 h 81280"/>
                <a:gd name="connsiteX13" fmla="*/ 39370 w 53339"/>
                <a:gd name="connsiteY13" fmla="*/ 59690 h 81280"/>
                <a:gd name="connsiteX14" fmla="*/ 22860 w 53339"/>
                <a:gd name="connsiteY14" fmla="*/ 46990 h 8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39" h="81280">
                  <a:moveTo>
                    <a:pt x="24130" y="45720"/>
                  </a:moveTo>
                  <a:cubicBezTo>
                    <a:pt x="10160" y="41910"/>
                    <a:pt x="1270" y="35560"/>
                    <a:pt x="1270" y="21590"/>
                  </a:cubicBezTo>
                  <a:cubicBezTo>
                    <a:pt x="1270" y="7620"/>
                    <a:pt x="12700" y="0"/>
                    <a:pt x="27940" y="0"/>
                  </a:cubicBezTo>
                  <a:cubicBezTo>
                    <a:pt x="43180" y="0"/>
                    <a:pt x="44450" y="2540"/>
                    <a:pt x="49530" y="5080"/>
                  </a:cubicBezTo>
                  <a:lnTo>
                    <a:pt x="49530" y="17780"/>
                  </a:lnTo>
                  <a:cubicBezTo>
                    <a:pt x="44450" y="15240"/>
                    <a:pt x="36830" y="12700"/>
                    <a:pt x="29210" y="12700"/>
                  </a:cubicBezTo>
                  <a:cubicBezTo>
                    <a:pt x="21590" y="12700"/>
                    <a:pt x="13970" y="15240"/>
                    <a:pt x="13970" y="22860"/>
                  </a:cubicBezTo>
                  <a:cubicBezTo>
                    <a:pt x="13970" y="30480"/>
                    <a:pt x="19050" y="31750"/>
                    <a:pt x="29210" y="35560"/>
                  </a:cubicBezTo>
                  <a:cubicBezTo>
                    <a:pt x="45720" y="40640"/>
                    <a:pt x="53340" y="46990"/>
                    <a:pt x="53340" y="59690"/>
                  </a:cubicBezTo>
                  <a:cubicBezTo>
                    <a:pt x="53340" y="72390"/>
                    <a:pt x="41910" y="81280"/>
                    <a:pt x="25400" y="81280"/>
                  </a:cubicBezTo>
                  <a:cubicBezTo>
                    <a:pt x="8890" y="81280"/>
                    <a:pt x="6350" y="78740"/>
                    <a:pt x="0" y="76200"/>
                  </a:cubicBezTo>
                  <a:lnTo>
                    <a:pt x="0" y="63500"/>
                  </a:lnTo>
                  <a:cubicBezTo>
                    <a:pt x="7620" y="67310"/>
                    <a:pt x="17780" y="69850"/>
                    <a:pt x="24130" y="69850"/>
                  </a:cubicBezTo>
                  <a:cubicBezTo>
                    <a:pt x="30480" y="69850"/>
                    <a:pt x="39370" y="67310"/>
                    <a:pt x="39370" y="59690"/>
                  </a:cubicBezTo>
                  <a:cubicBezTo>
                    <a:pt x="39370" y="52070"/>
                    <a:pt x="34290" y="50800"/>
                    <a:pt x="2286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 193">
              <a:extLst>
                <a:ext uri="{FF2B5EF4-FFF2-40B4-BE49-F238E27FC236}">
                  <a16:creationId xmlns:a16="http://schemas.microsoft.com/office/drawing/2014/main" id="{2A6D4EED-A224-2081-C1C6-F66E9D792F1A}"/>
                </a:ext>
              </a:extLst>
            </p:cNvPr>
            <p:cNvSpPr/>
            <p:nvPr/>
          </p:nvSpPr>
          <p:spPr>
            <a:xfrm>
              <a:off x="2818129" y="6609080"/>
              <a:ext cx="78740" cy="78739"/>
            </a:xfrm>
            <a:custGeom>
              <a:avLst/>
              <a:gdLst>
                <a:gd name="connsiteX0" fmla="*/ 78740 w 78740"/>
                <a:gd name="connsiteY0" fmla="*/ 39370 h 78739"/>
                <a:gd name="connsiteX1" fmla="*/ 39370 w 78740"/>
                <a:gd name="connsiteY1" fmla="*/ 78739 h 78739"/>
                <a:gd name="connsiteX2" fmla="*/ 0 w 78740"/>
                <a:gd name="connsiteY2" fmla="*/ 39370 h 78739"/>
                <a:gd name="connsiteX3" fmla="*/ 39370 w 78740"/>
                <a:gd name="connsiteY3" fmla="*/ 0 h 78739"/>
                <a:gd name="connsiteX4" fmla="*/ 78740 w 78740"/>
                <a:gd name="connsiteY4" fmla="*/ 39370 h 78739"/>
                <a:gd name="connsiteX5" fmla="*/ 64770 w 78740"/>
                <a:gd name="connsiteY5" fmla="*/ 39370 h 78739"/>
                <a:gd name="connsiteX6" fmla="*/ 39370 w 78740"/>
                <a:gd name="connsiteY6" fmla="*/ 11430 h 78739"/>
                <a:gd name="connsiteX7" fmla="*/ 13970 w 78740"/>
                <a:gd name="connsiteY7" fmla="*/ 39370 h 78739"/>
                <a:gd name="connsiteX8" fmla="*/ 39370 w 78740"/>
                <a:gd name="connsiteY8" fmla="*/ 67310 h 78739"/>
                <a:gd name="connsiteX9" fmla="*/ 64770 w 78740"/>
                <a:gd name="connsiteY9" fmla="*/ 3937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740" h="78739">
                  <a:moveTo>
                    <a:pt x="78740" y="39370"/>
                  </a:moveTo>
                  <a:cubicBezTo>
                    <a:pt x="78740" y="62230"/>
                    <a:pt x="62230" y="78739"/>
                    <a:pt x="39370" y="78739"/>
                  </a:cubicBezTo>
                  <a:cubicBezTo>
                    <a:pt x="16510" y="78739"/>
                    <a:pt x="0" y="62230"/>
                    <a:pt x="0" y="39370"/>
                  </a:cubicBezTo>
                  <a:cubicBezTo>
                    <a:pt x="0" y="16510"/>
                    <a:pt x="16510" y="0"/>
                    <a:pt x="39370" y="0"/>
                  </a:cubicBezTo>
                  <a:cubicBezTo>
                    <a:pt x="62230" y="0"/>
                    <a:pt x="78740" y="16510"/>
                    <a:pt x="78740" y="39370"/>
                  </a:cubicBezTo>
                  <a:close/>
                  <a:moveTo>
                    <a:pt x="64770" y="39370"/>
                  </a:moveTo>
                  <a:cubicBezTo>
                    <a:pt x="64770" y="22860"/>
                    <a:pt x="53340" y="11430"/>
                    <a:pt x="39370" y="11430"/>
                  </a:cubicBezTo>
                  <a:cubicBezTo>
                    <a:pt x="25400" y="11430"/>
                    <a:pt x="13970" y="22860"/>
                    <a:pt x="13970" y="39370"/>
                  </a:cubicBezTo>
                  <a:cubicBezTo>
                    <a:pt x="13970" y="55880"/>
                    <a:pt x="25400" y="67310"/>
                    <a:pt x="39370" y="67310"/>
                  </a:cubicBezTo>
                  <a:cubicBezTo>
                    <a:pt x="53340" y="67310"/>
                    <a:pt x="64770" y="55880"/>
                    <a:pt x="6477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 194">
              <a:extLst>
                <a:ext uri="{FF2B5EF4-FFF2-40B4-BE49-F238E27FC236}">
                  <a16:creationId xmlns:a16="http://schemas.microsoft.com/office/drawing/2014/main" id="{5D286AB6-EC9B-CB8D-00FD-C0B3416DE98A}"/>
                </a:ext>
              </a:extLst>
            </p:cNvPr>
            <p:cNvSpPr/>
            <p:nvPr/>
          </p:nvSpPr>
          <p:spPr>
            <a:xfrm>
              <a:off x="2913379" y="6610350"/>
              <a:ext cx="63500" cy="78740"/>
            </a:xfrm>
            <a:custGeom>
              <a:avLst/>
              <a:gdLst>
                <a:gd name="connsiteX0" fmla="*/ 40640 w 63500"/>
                <a:gd name="connsiteY0" fmla="*/ 66040 h 78740"/>
                <a:gd name="connsiteX1" fmla="*/ 63500 w 63500"/>
                <a:gd name="connsiteY1" fmla="*/ 59690 h 78740"/>
                <a:gd name="connsiteX2" fmla="*/ 63500 w 63500"/>
                <a:gd name="connsiteY2" fmla="*/ 72390 h 78740"/>
                <a:gd name="connsiteX3" fmla="*/ 39370 w 63500"/>
                <a:gd name="connsiteY3" fmla="*/ 78740 h 78740"/>
                <a:gd name="connsiteX4" fmla="*/ 0 w 63500"/>
                <a:gd name="connsiteY4" fmla="*/ 39370 h 78740"/>
                <a:gd name="connsiteX5" fmla="*/ 39370 w 63500"/>
                <a:gd name="connsiteY5" fmla="*/ 0 h 78740"/>
                <a:gd name="connsiteX6" fmla="*/ 62230 w 63500"/>
                <a:gd name="connsiteY6" fmla="*/ 6350 h 78740"/>
                <a:gd name="connsiteX7" fmla="*/ 62230 w 63500"/>
                <a:gd name="connsiteY7" fmla="*/ 20320 h 78740"/>
                <a:gd name="connsiteX8" fmla="*/ 39370 w 63500"/>
                <a:gd name="connsiteY8" fmla="*/ 13970 h 78740"/>
                <a:gd name="connsiteX9" fmla="*/ 12700 w 63500"/>
                <a:gd name="connsiteY9" fmla="*/ 40640 h 78740"/>
                <a:gd name="connsiteX10" fmla="*/ 39370 w 63500"/>
                <a:gd name="connsiteY10" fmla="*/ 6731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500" h="78740">
                  <a:moveTo>
                    <a:pt x="40640" y="66040"/>
                  </a:moveTo>
                  <a:cubicBezTo>
                    <a:pt x="50800" y="66040"/>
                    <a:pt x="59690" y="62230"/>
                    <a:pt x="63500" y="59690"/>
                  </a:cubicBezTo>
                  <a:lnTo>
                    <a:pt x="63500" y="72390"/>
                  </a:lnTo>
                  <a:cubicBezTo>
                    <a:pt x="58420" y="74930"/>
                    <a:pt x="52070" y="78740"/>
                    <a:pt x="3937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9370" y="0"/>
                  </a:cubicBezTo>
                  <a:cubicBezTo>
                    <a:pt x="62230" y="0"/>
                    <a:pt x="58420" y="3810"/>
                    <a:pt x="62230" y="6350"/>
                  </a:cubicBezTo>
                  <a:lnTo>
                    <a:pt x="62230" y="20320"/>
                  </a:lnTo>
                  <a:cubicBezTo>
                    <a:pt x="57150" y="16510"/>
                    <a:pt x="49530" y="13970"/>
                    <a:pt x="39370" y="13970"/>
                  </a:cubicBezTo>
                  <a:cubicBezTo>
                    <a:pt x="24130" y="13970"/>
                    <a:pt x="12700" y="25400"/>
                    <a:pt x="12700" y="40640"/>
                  </a:cubicBezTo>
                  <a:cubicBezTo>
                    <a:pt x="12700" y="55880"/>
                    <a:pt x="22860" y="67310"/>
                    <a:pt x="3937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 195">
              <a:extLst>
                <a:ext uri="{FF2B5EF4-FFF2-40B4-BE49-F238E27FC236}">
                  <a16:creationId xmlns:a16="http://schemas.microsoft.com/office/drawing/2014/main" id="{2B56B549-852E-B597-7013-7F8F1A51E5E9}"/>
                </a:ext>
              </a:extLst>
            </p:cNvPr>
            <p:cNvSpPr/>
            <p:nvPr/>
          </p:nvSpPr>
          <p:spPr>
            <a:xfrm>
              <a:off x="2995929" y="6579869"/>
              <a:ext cx="17780" cy="106680"/>
            </a:xfrm>
            <a:custGeom>
              <a:avLst/>
              <a:gdLst>
                <a:gd name="connsiteX0" fmla="*/ 8890 w 17780"/>
                <a:gd name="connsiteY0" fmla="*/ 0 h 106680"/>
                <a:gd name="connsiteX1" fmla="*/ 17780 w 17780"/>
                <a:gd name="connsiteY1" fmla="*/ 8890 h 106680"/>
                <a:gd name="connsiteX2" fmla="*/ 8890 w 17780"/>
                <a:gd name="connsiteY2" fmla="*/ 17780 h 106680"/>
                <a:gd name="connsiteX3" fmla="*/ 0 w 17780"/>
                <a:gd name="connsiteY3" fmla="*/ 8890 h 106680"/>
                <a:gd name="connsiteX4" fmla="*/ 8890 w 17780"/>
                <a:gd name="connsiteY4" fmla="*/ 0 h 106680"/>
                <a:gd name="connsiteX5" fmla="*/ 16510 w 17780"/>
                <a:gd name="connsiteY5" fmla="*/ 30480 h 106680"/>
                <a:gd name="connsiteX6" fmla="*/ 16510 w 17780"/>
                <a:gd name="connsiteY6" fmla="*/ 106680 h 106680"/>
                <a:gd name="connsiteX7" fmla="*/ 2540 w 17780"/>
                <a:gd name="connsiteY7" fmla="*/ 106680 h 106680"/>
                <a:gd name="connsiteX8" fmla="*/ 2540 w 17780"/>
                <a:gd name="connsiteY8" fmla="*/ 30480 h 106680"/>
                <a:gd name="connsiteX9" fmla="*/ 16510 w 17780"/>
                <a:gd name="connsiteY9" fmla="*/ 30480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0" h="106680">
                  <a:moveTo>
                    <a:pt x="8890" y="0"/>
                  </a:moveTo>
                  <a:cubicBezTo>
                    <a:pt x="13970" y="0"/>
                    <a:pt x="17780" y="3811"/>
                    <a:pt x="17780" y="8890"/>
                  </a:cubicBezTo>
                  <a:cubicBezTo>
                    <a:pt x="17780" y="13970"/>
                    <a:pt x="13970" y="17780"/>
                    <a:pt x="889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1"/>
                    <a:pt x="3810" y="0"/>
                    <a:pt x="8890" y="0"/>
                  </a:cubicBezTo>
                  <a:close/>
                  <a:moveTo>
                    <a:pt x="16510" y="30480"/>
                  </a:moveTo>
                  <a:lnTo>
                    <a:pt x="16510" y="106680"/>
                  </a:lnTo>
                  <a:lnTo>
                    <a:pt x="2540" y="106680"/>
                  </a:lnTo>
                  <a:lnTo>
                    <a:pt x="2540" y="30480"/>
                  </a:lnTo>
                  <a:lnTo>
                    <a:pt x="16510" y="304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 196">
              <a:extLst>
                <a:ext uri="{FF2B5EF4-FFF2-40B4-BE49-F238E27FC236}">
                  <a16:creationId xmlns:a16="http://schemas.microsoft.com/office/drawing/2014/main" id="{D6706650-7482-5D41-2CFA-D48B83CA3035}"/>
                </a:ext>
              </a:extLst>
            </p:cNvPr>
            <p:cNvSpPr/>
            <p:nvPr/>
          </p:nvSpPr>
          <p:spPr>
            <a:xfrm>
              <a:off x="3032760" y="6609080"/>
              <a:ext cx="63500" cy="78739"/>
            </a:xfrm>
            <a:custGeom>
              <a:avLst/>
              <a:gdLst>
                <a:gd name="connsiteX0" fmla="*/ 5080 w 63500"/>
                <a:gd name="connsiteY0" fmla="*/ 5080 h 78739"/>
                <a:gd name="connsiteX1" fmla="*/ 31750 w 63500"/>
                <a:gd name="connsiteY1" fmla="*/ 0 h 78739"/>
                <a:gd name="connsiteX2" fmla="*/ 63500 w 63500"/>
                <a:gd name="connsiteY2" fmla="*/ 29210 h 78739"/>
                <a:gd name="connsiteX3" fmla="*/ 63500 w 63500"/>
                <a:gd name="connsiteY3" fmla="*/ 77470 h 78739"/>
                <a:gd name="connsiteX4" fmla="*/ 50800 w 63500"/>
                <a:gd name="connsiteY4" fmla="*/ 77470 h 78739"/>
                <a:gd name="connsiteX5" fmla="*/ 50800 w 63500"/>
                <a:gd name="connsiteY5" fmla="*/ 68580 h 78739"/>
                <a:gd name="connsiteX6" fmla="*/ 50800 w 63500"/>
                <a:gd name="connsiteY6" fmla="*/ 62230 h 78739"/>
                <a:gd name="connsiteX7" fmla="*/ 50800 w 63500"/>
                <a:gd name="connsiteY7" fmla="*/ 62230 h 78739"/>
                <a:gd name="connsiteX8" fmla="*/ 24130 w 63500"/>
                <a:gd name="connsiteY8" fmla="*/ 78739 h 78739"/>
                <a:gd name="connsiteX9" fmla="*/ 0 w 63500"/>
                <a:gd name="connsiteY9" fmla="*/ 55880 h 78739"/>
                <a:gd name="connsiteX10" fmla="*/ 49530 w 63500"/>
                <a:gd name="connsiteY10" fmla="*/ 33020 h 78739"/>
                <a:gd name="connsiteX11" fmla="*/ 49530 w 63500"/>
                <a:gd name="connsiteY11" fmla="*/ 29210 h 78739"/>
                <a:gd name="connsiteX12" fmla="*/ 29210 w 63500"/>
                <a:gd name="connsiteY12" fmla="*/ 11430 h 78739"/>
                <a:gd name="connsiteX13" fmla="*/ 3810 w 63500"/>
                <a:gd name="connsiteY13" fmla="*/ 17780 h 78739"/>
                <a:gd name="connsiteX14" fmla="*/ 3810 w 63500"/>
                <a:gd name="connsiteY14" fmla="*/ 5080 h 78739"/>
                <a:gd name="connsiteX15" fmla="*/ 49530 w 63500"/>
                <a:gd name="connsiteY15" fmla="*/ 43180 h 78739"/>
                <a:gd name="connsiteX16" fmla="*/ 13970 w 63500"/>
                <a:gd name="connsiteY16" fmla="*/ 55880 h 78739"/>
                <a:gd name="connsiteX17" fmla="*/ 26670 w 63500"/>
                <a:gd name="connsiteY17" fmla="*/ 67310 h 78739"/>
                <a:gd name="connsiteX18" fmla="*/ 49530 w 63500"/>
                <a:gd name="connsiteY18" fmla="*/ 4318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78739">
                  <a:moveTo>
                    <a:pt x="5080" y="5080"/>
                  </a:moveTo>
                  <a:cubicBezTo>
                    <a:pt x="8890" y="2539"/>
                    <a:pt x="19050" y="0"/>
                    <a:pt x="31750" y="0"/>
                  </a:cubicBezTo>
                  <a:cubicBezTo>
                    <a:pt x="53340" y="0"/>
                    <a:pt x="63500" y="10160"/>
                    <a:pt x="63500" y="29210"/>
                  </a:cubicBezTo>
                  <a:lnTo>
                    <a:pt x="63500" y="77470"/>
                  </a:lnTo>
                  <a:lnTo>
                    <a:pt x="50800" y="77470"/>
                  </a:lnTo>
                  <a:lnTo>
                    <a:pt x="50800" y="68580"/>
                  </a:lnTo>
                  <a:cubicBezTo>
                    <a:pt x="50800" y="64770"/>
                    <a:pt x="50800" y="62230"/>
                    <a:pt x="50800" y="62230"/>
                  </a:cubicBezTo>
                  <a:lnTo>
                    <a:pt x="50800" y="62230"/>
                  </a:lnTo>
                  <a:cubicBezTo>
                    <a:pt x="50800" y="64770"/>
                    <a:pt x="41910" y="78739"/>
                    <a:pt x="24130" y="78739"/>
                  </a:cubicBezTo>
                  <a:cubicBezTo>
                    <a:pt x="6350" y="78739"/>
                    <a:pt x="0" y="69850"/>
                    <a:pt x="0" y="55880"/>
                  </a:cubicBezTo>
                  <a:cubicBezTo>
                    <a:pt x="0" y="41910"/>
                    <a:pt x="17780" y="27939"/>
                    <a:pt x="49530" y="33020"/>
                  </a:cubicBezTo>
                  <a:lnTo>
                    <a:pt x="49530" y="29210"/>
                  </a:lnTo>
                  <a:cubicBezTo>
                    <a:pt x="49530" y="16510"/>
                    <a:pt x="41910" y="11430"/>
                    <a:pt x="29210" y="11430"/>
                  </a:cubicBezTo>
                  <a:cubicBezTo>
                    <a:pt x="16510" y="11430"/>
                    <a:pt x="8890" y="15239"/>
                    <a:pt x="3810" y="17780"/>
                  </a:cubicBezTo>
                  <a:lnTo>
                    <a:pt x="3810" y="5080"/>
                  </a:lnTo>
                  <a:close/>
                  <a:moveTo>
                    <a:pt x="49530" y="43180"/>
                  </a:moveTo>
                  <a:cubicBezTo>
                    <a:pt x="24130" y="39370"/>
                    <a:pt x="13970" y="45720"/>
                    <a:pt x="13970" y="55880"/>
                  </a:cubicBezTo>
                  <a:cubicBezTo>
                    <a:pt x="13970" y="66039"/>
                    <a:pt x="19050" y="67310"/>
                    <a:pt x="26670" y="67310"/>
                  </a:cubicBezTo>
                  <a:cubicBezTo>
                    <a:pt x="39370" y="67310"/>
                    <a:pt x="49530" y="54610"/>
                    <a:pt x="4953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 197">
              <a:extLst>
                <a:ext uri="{FF2B5EF4-FFF2-40B4-BE49-F238E27FC236}">
                  <a16:creationId xmlns:a16="http://schemas.microsoft.com/office/drawing/2014/main" id="{670D516A-93F5-1DD8-96D5-761C3E2B754F}"/>
                </a:ext>
              </a:extLst>
            </p:cNvPr>
            <p:cNvSpPr/>
            <p:nvPr/>
          </p:nvSpPr>
          <p:spPr>
            <a:xfrm>
              <a:off x="3110229" y="6587490"/>
              <a:ext cx="52070" cy="100329"/>
            </a:xfrm>
            <a:custGeom>
              <a:avLst/>
              <a:gdLst>
                <a:gd name="connsiteX0" fmla="*/ 12700 w 52070"/>
                <a:gd name="connsiteY0" fmla="*/ 22860 h 100329"/>
                <a:gd name="connsiteX1" fmla="*/ 12700 w 52070"/>
                <a:gd name="connsiteY1" fmla="*/ 0 h 100329"/>
                <a:gd name="connsiteX2" fmla="*/ 26670 w 52070"/>
                <a:gd name="connsiteY2" fmla="*/ 0 h 100329"/>
                <a:gd name="connsiteX3" fmla="*/ 26670 w 52070"/>
                <a:gd name="connsiteY3" fmla="*/ 22860 h 100329"/>
                <a:gd name="connsiteX4" fmla="*/ 49530 w 52070"/>
                <a:gd name="connsiteY4" fmla="*/ 22860 h 100329"/>
                <a:gd name="connsiteX5" fmla="*/ 49530 w 52070"/>
                <a:gd name="connsiteY5" fmla="*/ 34290 h 100329"/>
                <a:gd name="connsiteX6" fmla="*/ 26670 w 52070"/>
                <a:gd name="connsiteY6" fmla="*/ 34290 h 100329"/>
                <a:gd name="connsiteX7" fmla="*/ 26670 w 52070"/>
                <a:gd name="connsiteY7" fmla="*/ 73660 h 100329"/>
                <a:gd name="connsiteX8" fmla="*/ 38100 w 52070"/>
                <a:gd name="connsiteY8" fmla="*/ 87630 h 100329"/>
                <a:gd name="connsiteX9" fmla="*/ 52070 w 52070"/>
                <a:gd name="connsiteY9" fmla="*/ 83820 h 100329"/>
                <a:gd name="connsiteX10" fmla="*/ 52070 w 52070"/>
                <a:gd name="connsiteY10" fmla="*/ 96520 h 100329"/>
                <a:gd name="connsiteX11" fmla="*/ 35560 w 52070"/>
                <a:gd name="connsiteY11" fmla="*/ 100330 h 100329"/>
                <a:gd name="connsiteX12" fmla="*/ 12700 w 52070"/>
                <a:gd name="connsiteY12" fmla="*/ 77470 h 100329"/>
                <a:gd name="connsiteX13" fmla="*/ 12700 w 52070"/>
                <a:gd name="connsiteY13" fmla="*/ 34290 h 100329"/>
                <a:gd name="connsiteX14" fmla="*/ 0 w 52070"/>
                <a:gd name="connsiteY14" fmla="*/ 34290 h 100329"/>
                <a:gd name="connsiteX15" fmla="*/ 0 w 52070"/>
                <a:gd name="connsiteY15" fmla="*/ 22860 h 100329"/>
                <a:gd name="connsiteX16" fmla="*/ 12700 w 52070"/>
                <a:gd name="connsiteY16" fmla="*/ 22860 h 100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070" h="100329">
                  <a:moveTo>
                    <a:pt x="12700" y="22860"/>
                  </a:moveTo>
                  <a:lnTo>
                    <a:pt x="12700" y="0"/>
                  </a:lnTo>
                  <a:lnTo>
                    <a:pt x="26670" y="0"/>
                  </a:lnTo>
                  <a:lnTo>
                    <a:pt x="26670" y="22860"/>
                  </a:lnTo>
                  <a:lnTo>
                    <a:pt x="49530" y="22860"/>
                  </a:lnTo>
                  <a:lnTo>
                    <a:pt x="49530" y="34290"/>
                  </a:lnTo>
                  <a:lnTo>
                    <a:pt x="26670" y="34290"/>
                  </a:lnTo>
                  <a:lnTo>
                    <a:pt x="26670" y="73660"/>
                  </a:lnTo>
                  <a:cubicBezTo>
                    <a:pt x="26670" y="85090"/>
                    <a:pt x="31750" y="87630"/>
                    <a:pt x="38100" y="87630"/>
                  </a:cubicBezTo>
                  <a:cubicBezTo>
                    <a:pt x="44450" y="87630"/>
                    <a:pt x="48260" y="86360"/>
                    <a:pt x="52070" y="83820"/>
                  </a:cubicBezTo>
                  <a:lnTo>
                    <a:pt x="52070" y="96520"/>
                  </a:lnTo>
                  <a:cubicBezTo>
                    <a:pt x="48260" y="97790"/>
                    <a:pt x="41910" y="100330"/>
                    <a:pt x="35560" y="100330"/>
                  </a:cubicBezTo>
                  <a:cubicBezTo>
                    <a:pt x="24130" y="100330"/>
                    <a:pt x="12700" y="95250"/>
                    <a:pt x="12700" y="77470"/>
                  </a:cubicBezTo>
                  <a:lnTo>
                    <a:pt x="12700" y="34290"/>
                  </a:lnTo>
                  <a:lnTo>
                    <a:pt x="0" y="34290"/>
                  </a:lnTo>
                  <a:lnTo>
                    <a:pt x="0" y="22860"/>
                  </a:lnTo>
                  <a:lnTo>
                    <a:pt x="12700" y="228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 198">
              <a:extLst>
                <a:ext uri="{FF2B5EF4-FFF2-40B4-BE49-F238E27FC236}">
                  <a16:creationId xmlns:a16="http://schemas.microsoft.com/office/drawing/2014/main" id="{A178E0BB-3B98-49C0-D9FD-E7CABE2DAC17}"/>
                </a:ext>
              </a:extLst>
            </p:cNvPr>
            <p:cNvSpPr/>
            <p:nvPr/>
          </p:nvSpPr>
          <p:spPr>
            <a:xfrm>
              <a:off x="3172460" y="6609080"/>
              <a:ext cx="71119" cy="78739"/>
            </a:xfrm>
            <a:custGeom>
              <a:avLst/>
              <a:gdLst>
                <a:gd name="connsiteX0" fmla="*/ 71120 w 71119"/>
                <a:gd name="connsiteY0" fmla="*/ 35560 h 78739"/>
                <a:gd name="connsiteX1" fmla="*/ 71120 w 71119"/>
                <a:gd name="connsiteY1" fmla="*/ 43180 h 78739"/>
                <a:gd name="connsiteX2" fmla="*/ 13970 w 71119"/>
                <a:gd name="connsiteY2" fmla="*/ 43180 h 78739"/>
                <a:gd name="connsiteX3" fmla="*/ 40640 w 71119"/>
                <a:gd name="connsiteY3" fmla="*/ 67310 h 78739"/>
                <a:gd name="connsiteX4" fmla="*/ 68580 w 71119"/>
                <a:gd name="connsiteY4" fmla="*/ 59689 h 78739"/>
                <a:gd name="connsiteX5" fmla="*/ 68580 w 71119"/>
                <a:gd name="connsiteY5" fmla="*/ 72389 h 78739"/>
                <a:gd name="connsiteX6" fmla="*/ 40640 w 71119"/>
                <a:gd name="connsiteY6" fmla="*/ 78739 h 78739"/>
                <a:gd name="connsiteX7" fmla="*/ 0 w 71119"/>
                <a:gd name="connsiteY7" fmla="*/ 39370 h 78739"/>
                <a:gd name="connsiteX8" fmla="*/ 36830 w 71119"/>
                <a:gd name="connsiteY8" fmla="*/ 0 h 78739"/>
                <a:gd name="connsiteX9" fmla="*/ 71120 w 71119"/>
                <a:gd name="connsiteY9" fmla="*/ 35560 h 78739"/>
                <a:gd name="connsiteX10" fmla="*/ 36830 w 71119"/>
                <a:gd name="connsiteY10" fmla="*/ 11430 h 78739"/>
                <a:gd name="connsiteX11" fmla="*/ 13970 w 71119"/>
                <a:gd name="connsiteY11" fmla="*/ 33020 h 78739"/>
                <a:gd name="connsiteX12" fmla="*/ 57150 w 71119"/>
                <a:gd name="connsiteY12" fmla="*/ 33020 h 78739"/>
                <a:gd name="connsiteX13" fmla="*/ 36830 w 71119"/>
                <a:gd name="connsiteY13" fmla="*/ 1143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119" h="78739">
                  <a:moveTo>
                    <a:pt x="71120" y="35560"/>
                  </a:moveTo>
                  <a:cubicBezTo>
                    <a:pt x="71120" y="38100"/>
                    <a:pt x="71120" y="41910"/>
                    <a:pt x="71120" y="43180"/>
                  </a:cubicBezTo>
                  <a:lnTo>
                    <a:pt x="13970" y="43180"/>
                  </a:lnTo>
                  <a:cubicBezTo>
                    <a:pt x="13970" y="58420"/>
                    <a:pt x="24130" y="67310"/>
                    <a:pt x="40640" y="67310"/>
                  </a:cubicBezTo>
                  <a:cubicBezTo>
                    <a:pt x="57150" y="67310"/>
                    <a:pt x="62230" y="64770"/>
                    <a:pt x="68580" y="59689"/>
                  </a:cubicBezTo>
                  <a:lnTo>
                    <a:pt x="68580" y="72389"/>
                  </a:lnTo>
                  <a:cubicBezTo>
                    <a:pt x="62230" y="76200"/>
                    <a:pt x="52070" y="78739"/>
                    <a:pt x="40640" y="78739"/>
                  </a:cubicBezTo>
                  <a:cubicBezTo>
                    <a:pt x="16510" y="78739"/>
                    <a:pt x="0" y="62230"/>
                    <a:pt x="0" y="39370"/>
                  </a:cubicBezTo>
                  <a:cubicBezTo>
                    <a:pt x="0" y="16510"/>
                    <a:pt x="16510" y="0"/>
                    <a:pt x="36830" y="0"/>
                  </a:cubicBezTo>
                  <a:cubicBezTo>
                    <a:pt x="57150" y="0"/>
                    <a:pt x="71120" y="16510"/>
                    <a:pt x="71120" y="35560"/>
                  </a:cubicBezTo>
                  <a:close/>
                  <a:moveTo>
                    <a:pt x="36830" y="11430"/>
                  </a:moveTo>
                  <a:cubicBezTo>
                    <a:pt x="24130" y="11430"/>
                    <a:pt x="15240" y="21589"/>
                    <a:pt x="13970" y="33020"/>
                  </a:cubicBezTo>
                  <a:lnTo>
                    <a:pt x="57150" y="33020"/>
                  </a:lnTo>
                  <a:cubicBezTo>
                    <a:pt x="57150" y="21589"/>
                    <a:pt x="49530" y="11430"/>
                    <a:pt x="3683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 199">
              <a:extLst>
                <a:ext uri="{FF2B5EF4-FFF2-40B4-BE49-F238E27FC236}">
                  <a16:creationId xmlns:a16="http://schemas.microsoft.com/office/drawing/2014/main" id="{FFF588D6-A847-742D-9107-66F569889FC4}"/>
                </a:ext>
              </a:extLst>
            </p:cNvPr>
            <p:cNvSpPr/>
            <p:nvPr/>
          </p:nvSpPr>
          <p:spPr>
            <a:xfrm>
              <a:off x="3260090" y="6578600"/>
              <a:ext cx="76200" cy="110490"/>
            </a:xfrm>
            <a:custGeom>
              <a:avLst/>
              <a:gdLst>
                <a:gd name="connsiteX0" fmla="*/ 74930 w 76200"/>
                <a:gd name="connsiteY0" fmla="*/ 107950 h 110490"/>
                <a:gd name="connsiteX1" fmla="*/ 62230 w 76200"/>
                <a:gd name="connsiteY1" fmla="*/ 107950 h 110490"/>
                <a:gd name="connsiteX2" fmla="*/ 62230 w 76200"/>
                <a:gd name="connsiteY2" fmla="*/ 99060 h 110490"/>
                <a:gd name="connsiteX3" fmla="*/ 62230 w 76200"/>
                <a:gd name="connsiteY3" fmla="*/ 93980 h 110490"/>
                <a:gd name="connsiteX4" fmla="*/ 62230 w 76200"/>
                <a:gd name="connsiteY4" fmla="*/ 93980 h 110490"/>
                <a:gd name="connsiteX5" fmla="*/ 35560 w 76200"/>
                <a:gd name="connsiteY5" fmla="*/ 110490 h 110490"/>
                <a:gd name="connsiteX6" fmla="*/ 0 w 76200"/>
                <a:gd name="connsiteY6" fmla="*/ 71120 h 110490"/>
                <a:gd name="connsiteX7" fmla="*/ 35560 w 76200"/>
                <a:gd name="connsiteY7" fmla="*/ 31750 h 110490"/>
                <a:gd name="connsiteX8" fmla="*/ 62230 w 76200"/>
                <a:gd name="connsiteY8" fmla="*/ 45720 h 110490"/>
                <a:gd name="connsiteX9" fmla="*/ 62230 w 76200"/>
                <a:gd name="connsiteY9" fmla="*/ 45720 h 110490"/>
                <a:gd name="connsiteX10" fmla="*/ 62230 w 76200"/>
                <a:gd name="connsiteY10" fmla="*/ 39370 h 110490"/>
                <a:gd name="connsiteX11" fmla="*/ 62230 w 76200"/>
                <a:gd name="connsiteY11" fmla="*/ 0 h 110490"/>
                <a:gd name="connsiteX12" fmla="*/ 76200 w 76200"/>
                <a:gd name="connsiteY12" fmla="*/ 0 h 110490"/>
                <a:gd name="connsiteX13" fmla="*/ 76200 w 76200"/>
                <a:gd name="connsiteY13" fmla="*/ 109220 h 110490"/>
                <a:gd name="connsiteX14" fmla="*/ 12700 w 76200"/>
                <a:gd name="connsiteY14" fmla="*/ 69850 h 110490"/>
                <a:gd name="connsiteX15" fmla="*/ 36830 w 76200"/>
                <a:gd name="connsiteY15" fmla="*/ 97790 h 110490"/>
                <a:gd name="connsiteX16" fmla="*/ 60960 w 76200"/>
                <a:gd name="connsiteY16" fmla="*/ 69850 h 110490"/>
                <a:gd name="connsiteX17" fmla="*/ 36830 w 76200"/>
                <a:gd name="connsiteY17" fmla="*/ 41910 h 110490"/>
                <a:gd name="connsiteX18" fmla="*/ 12700 w 76200"/>
                <a:gd name="connsiteY18" fmla="*/ 69850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200" h="110490">
                  <a:moveTo>
                    <a:pt x="74930" y="107950"/>
                  </a:moveTo>
                  <a:lnTo>
                    <a:pt x="62230" y="107950"/>
                  </a:lnTo>
                  <a:lnTo>
                    <a:pt x="62230" y="99060"/>
                  </a:lnTo>
                  <a:cubicBezTo>
                    <a:pt x="62230" y="95250"/>
                    <a:pt x="62230" y="93980"/>
                    <a:pt x="62230" y="93980"/>
                  </a:cubicBezTo>
                  <a:lnTo>
                    <a:pt x="62230" y="93980"/>
                  </a:lnTo>
                  <a:cubicBezTo>
                    <a:pt x="58420" y="102870"/>
                    <a:pt x="46990" y="110490"/>
                    <a:pt x="35560" y="110490"/>
                  </a:cubicBezTo>
                  <a:cubicBezTo>
                    <a:pt x="15240" y="110490"/>
                    <a:pt x="0" y="93980"/>
                    <a:pt x="0" y="71120"/>
                  </a:cubicBezTo>
                  <a:cubicBezTo>
                    <a:pt x="0" y="48260"/>
                    <a:pt x="15240" y="31750"/>
                    <a:pt x="35560" y="31750"/>
                  </a:cubicBezTo>
                  <a:cubicBezTo>
                    <a:pt x="55880" y="31750"/>
                    <a:pt x="58420" y="38100"/>
                    <a:pt x="62230" y="45720"/>
                  </a:cubicBezTo>
                  <a:lnTo>
                    <a:pt x="62230" y="45720"/>
                  </a:lnTo>
                  <a:cubicBezTo>
                    <a:pt x="62230" y="45720"/>
                    <a:pt x="62230" y="43180"/>
                    <a:pt x="62230" y="39370"/>
                  </a:cubicBezTo>
                  <a:lnTo>
                    <a:pt x="62230" y="0"/>
                  </a:lnTo>
                  <a:lnTo>
                    <a:pt x="76200" y="0"/>
                  </a:lnTo>
                  <a:lnTo>
                    <a:pt x="76200" y="109220"/>
                  </a:lnTo>
                  <a:close/>
                  <a:moveTo>
                    <a:pt x="12700" y="69850"/>
                  </a:moveTo>
                  <a:cubicBezTo>
                    <a:pt x="12700" y="85090"/>
                    <a:pt x="21590" y="97790"/>
                    <a:pt x="36830" y="97790"/>
                  </a:cubicBezTo>
                  <a:cubicBezTo>
                    <a:pt x="52070" y="97790"/>
                    <a:pt x="60960" y="88900"/>
                    <a:pt x="60960" y="69850"/>
                  </a:cubicBezTo>
                  <a:cubicBezTo>
                    <a:pt x="60960" y="50800"/>
                    <a:pt x="48260" y="41910"/>
                    <a:pt x="36830" y="41910"/>
                  </a:cubicBezTo>
                  <a:cubicBezTo>
                    <a:pt x="25400" y="41910"/>
                    <a:pt x="12700" y="53340"/>
                    <a:pt x="12700" y="698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 200">
              <a:extLst>
                <a:ext uri="{FF2B5EF4-FFF2-40B4-BE49-F238E27FC236}">
                  <a16:creationId xmlns:a16="http://schemas.microsoft.com/office/drawing/2014/main" id="{BBD6CBC0-A825-5B62-96E5-E358AF096253}"/>
                </a:ext>
              </a:extLst>
            </p:cNvPr>
            <p:cNvSpPr/>
            <p:nvPr/>
          </p:nvSpPr>
          <p:spPr>
            <a:xfrm>
              <a:off x="3395979" y="6609080"/>
              <a:ext cx="78740" cy="78739"/>
            </a:xfrm>
            <a:custGeom>
              <a:avLst/>
              <a:gdLst>
                <a:gd name="connsiteX0" fmla="*/ 78740 w 78740"/>
                <a:gd name="connsiteY0" fmla="*/ 39370 h 78739"/>
                <a:gd name="connsiteX1" fmla="*/ 39370 w 78740"/>
                <a:gd name="connsiteY1" fmla="*/ 78739 h 78739"/>
                <a:gd name="connsiteX2" fmla="*/ 0 w 78740"/>
                <a:gd name="connsiteY2" fmla="*/ 39370 h 78739"/>
                <a:gd name="connsiteX3" fmla="*/ 39370 w 78740"/>
                <a:gd name="connsiteY3" fmla="*/ 0 h 78739"/>
                <a:gd name="connsiteX4" fmla="*/ 78740 w 78740"/>
                <a:gd name="connsiteY4" fmla="*/ 39370 h 78739"/>
                <a:gd name="connsiteX5" fmla="*/ 66040 w 78740"/>
                <a:gd name="connsiteY5" fmla="*/ 39370 h 78739"/>
                <a:gd name="connsiteX6" fmla="*/ 40640 w 78740"/>
                <a:gd name="connsiteY6" fmla="*/ 11430 h 78739"/>
                <a:gd name="connsiteX7" fmla="*/ 15240 w 78740"/>
                <a:gd name="connsiteY7" fmla="*/ 39370 h 78739"/>
                <a:gd name="connsiteX8" fmla="*/ 40640 w 78740"/>
                <a:gd name="connsiteY8" fmla="*/ 67310 h 78739"/>
                <a:gd name="connsiteX9" fmla="*/ 66040 w 78740"/>
                <a:gd name="connsiteY9" fmla="*/ 3937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740" h="78739">
                  <a:moveTo>
                    <a:pt x="78740" y="39370"/>
                  </a:moveTo>
                  <a:cubicBezTo>
                    <a:pt x="78740" y="62230"/>
                    <a:pt x="62230" y="78739"/>
                    <a:pt x="39370" y="78739"/>
                  </a:cubicBezTo>
                  <a:cubicBezTo>
                    <a:pt x="16510" y="78739"/>
                    <a:pt x="0" y="62230"/>
                    <a:pt x="0" y="39370"/>
                  </a:cubicBezTo>
                  <a:cubicBezTo>
                    <a:pt x="0" y="16510"/>
                    <a:pt x="16510" y="0"/>
                    <a:pt x="39370" y="0"/>
                  </a:cubicBezTo>
                  <a:cubicBezTo>
                    <a:pt x="62230" y="0"/>
                    <a:pt x="78740" y="16510"/>
                    <a:pt x="78740" y="39370"/>
                  </a:cubicBezTo>
                  <a:close/>
                  <a:moveTo>
                    <a:pt x="66040" y="39370"/>
                  </a:moveTo>
                  <a:cubicBezTo>
                    <a:pt x="66040" y="22860"/>
                    <a:pt x="54610" y="11430"/>
                    <a:pt x="40640" y="11430"/>
                  </a:cubicBezTo>
                  <a:cubicBezTo>
                    <a:pt x="26670" y="11430"/>
                    <a:pt x="15240" y="22860"/>
                    <a:pt x="15240" y="39370"/>
                  </a:cubicBezTo>
                  <a:cubicBezTo>
                    <a:pt x="15240" y="55880"/>
                    <a:pt x="26670" y="67310"/>
                    <a:pt x="40640" y="67310"/>
                  </a:cubicBezTo>
                  <a:cubicBezTo>
                    <a:pt x="54610" y="67310"/>
                    <a:pt x="66040" y="55880"/>
                    <a:pt x="6604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 201">
              <a:extLst>
                <a:ext uri="{FF2B5EF4-FFF2-40B4-BE49-F238E27FC236}">
                  <a16:creationId xmlns:a16="http://schemas.microsoft.com/office/drawing/2014/main" id="{3F951D73-2F78-79C1-EBFA-CDFD49F00635}"/>
                </a:ext>
              </a:extLst>
            </p:cNvPr>
            <p:cNvSpPr/>
            <p:nvPr/>
          </p:nvSpPr>
          <p:spPr>
            <a:xfrm>
              <a:off x="3495040" y="6607809"/>
              <a:ext cx="41449" cy="77470"/>
            </a:xfrm>
            <a:custGeom>
              <a:avLst/>
              <a:gdLst>
                <a:gd name="connsiteX0" fmla="*/ 0 w 41449"/>
                <a:gd name="connsiteY0" fmla="*/ 2540 h 77470"/>
                <a:gd name="connsiteX1" fmla="*/ 12700 w 41449"/>
                <a:gd name="connsiteY1" fmla="*/ 2540 h 77470"/>
                <a:gd name="connsiteX2" fmla="*/ 12700 w 41449"/>
                <a:gd name="connsiteY2" fmla="*/ 12700 h 77470"/>
                <a:gd name="connsiteX3" fmla="*/ 12700 w 41449"/>
                <a:gd name="connsiteY3" fmla="*/ 17780 h 77470"/>
                <a:gd name="connsiteX4" fmla="*/ 12700 w 41449"/>
                <a:gd name="connsiteY4" fmla="*/ 17780 h 77470"/>
                <a:gd name="connsiteX5" fmla="*/ 35560 w 41449"/>
                <a:gd name="connsiteY5" fmla="*/ 0 h 77470"/>
                <a:gd name="connsiteX6" fmla="*/ 40640 w 41449"/>
                <a:gd name="connsiteY6" fmla="*/ 0 h 77470"/>
                <a:gd name="connsiteX7" fmla="*/ 40640 w 41449"/>
                <a:gd name="connsiteY7" fmla="*/ 13970 h 77470"/>
                <a:gd name="connsiteX8" fmla="*/ 36830 w 41449"/>
                <a:gd name="connsiteY8" fmla="*/ 13970 h 77470"/>
                <a:gd name="connsiteX9" fmla="*/ 13970 w 41449"/>
                <a:gd name="connsiteY9" fmla="*/ 44450 h 77470"/>
                <a:gd name="connsiteX10" fmla="*/ 13970 w 41449"/>
                <a:gd name="connsiteY10" fmla="*/ 77470 h 77470"/>
                <a:gd name="connsiteX11" fmla="*/ 0 w 41449"/>
                <a:gd name="connsiteY11" fmla="*/ 77470 h 77470"/>
                <a:gd name="connsiteX12" fmla="*/ 0 w 41449"/>
                <a:gd name="connsiteY12" fmla="*/ 1270 h 77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449" h="77470">
                  <a:moveTo>
                    <a:pt x="0" y="2540"/>
                  </a:moveTo>
                  <a:lnTo>
                    <a:pt x="12700" y="2540"/>
                  </a:lnTo>
                  <a:lnTo>
                    <a:pt x="12700" y="12700"/>
                  </a:lnTo>
                  <a:cubicBezTo>
                    <a:pt x="12700" y="15240"/>
                    <a:pt x="12700" y="17780"/>
                    <a:pt x="12700" y="17780"/>
                  </a:cubicBezTo>
                  <a:lnTo>
                    <a:pt x="12700" y="17780"/>
                  </a:lnTo>
                  <a:cubicBezTo>
                    <a:pt x="16510" y="6350"/>
                    <a:pt x="25400" y="0"/>
                    <a:pt x="35560" y="0"/>
                  </a:cubicBezTo>
                  <a:cubicBezTo>
                    <a:pt x="45720" y="0"/>
                    <a:pt x="39370" y="0"/>
                    <a:pt x="40640" y="0"/>
                  </a:cubicBezTo>
                  <a:lnTo>
                    <a:pt x="40640" y="13970"/>
                  </a:lnTo>
                  <a:cubicBezTo>
                    <a:pt x="40640" y="13970"/>
                    <a:pt x="38100" y="13970"/>
                    <a:pt x="36830" y="13970"/>
                  </a:cubicBezTo>
                  <a:cubicBezTo>
                    <a:pt x="21590" y="13970"/>
                    <a:pt x="13970" y="30480"/>
                    <a:pt x="13970" y="44450"/>
                  </a:cubicBezTo>
                  <a:lnTo>
                    <a:pt x="13970" y="77470"/>
                  </a:lnTo>
                  <a:lnTo>
                    <a:pt x="0" y="774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 202">
              <a:extLst>
                <a:ext uri="{FF2B5EF4-FFF2-40B4-BE49-F238E27FC236}">
                  <a16:creationId xmlns:a16="http://schemas.microsoft.com/office/drawing/2014/main" id="{8BE6674E-9141-81A7-6455-9D71F73E08A1}"/>
                </a:ext>
              </a:extLst>
            </p:cNvPr>
            <p:cNvSpPr/>
            <p:nvPr/>
          </p:nvSpPr>
          <p:spPr>
            <a:xfrm>
              <a:off x="3592829" y="6579869"/>
              <a:ext cx="17779" cy="106680"/>
            </a:xfrm>
            <a:custGeom>
              <a:avLst/>
              <a:gdLst>
                <a:gd name="connsiteX0" fmla="*/ 8890 w 17779"/>
                <a:gd name="connsiteY0" fmla="*/ 0 h 106680"/>
                <a:gd name="connsiteX1" fmla="*/ 17780 w 17779"/>
                <a:gd name="connsiteY1" fmla="*/ 8890 h 106680"/>
                <a:gd name="connsiteX2" fmla="*/ 8890 w 17779"/>
                <a:gd name="connsiteY2" fmla="*/ 17780 h 106680"/>
                <a:gd name="connsiteX3" fmla="*/ 0 w 17779"/>
                <a:gd name="connsiteY3" fmla="*/ 8890 h 106680"/>
                <a:gd name="connsiteX4" fmla="*/ 8890 w 17779"/>
                <a:gd name="connsiteY4" fmla="*/ 0 h 106680"/>
                <a:gd name="connsiteX5" fmla="*/ 16510 w 17779"/>
                <a:gd name="connsiteY5" fmla="*/ 30480 h 106680"/>
                <a:gd name="connsiteX6" fmla="*/ 16510 w 17779"/>
                <a:gd name="connsiteY6" fmla="*/ 106680 h 106680"/>
                <a:gd name="connsiteX7" fmla="*/ 2540 w 17779"/>
                <a:gd name="connsiteY7" fmla="*/ 106680 h 106680"/>
                <a:gd name="connsiteX8" fmla="*/ 2540 w 17779"/>
                <a:gd name="connsiteY8" fmla="*/ 30480 h 106680"/>
                <a:gd name="connsiteX9" fmla="*/ 16510 w 17779"/>
                <a:gd name="connsiteY9" fmla="*/ 30480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79" h="106680">
                  <a:moveTo>
                    <a:pt x="8890" y="0"/>
                  </a:moveTo>
                  <a:cubicBezTo>
                    <a:pt x="13970" y="0"/>
                    <a:pt x="17780" y="3811"/>
                    <a:pt x="17780" y="8890"/>
                  </a:cubicBezTo>
                  <a:cubicBezTo>
                    <a:pt x="17780" y="13970"/>
                    <a:pt x="13970" y="17780"/>
                    <a:pt x="889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1"/>
                    <a:pt x="3810" y="0"/>
                    <a:pt x="8890" y="0"/>
                  </a:cubicBezTo>
                  <a:close/>
                  <a:moveTo>
                    <a:pt x="16510" y="30480"/>
                  </a:moveTo>
                  <a:lnTo>
                    <a:pt x="16510" y="106680"/>
                  </a:lnTo>
                  <a:lnTo>
                    <a:pt x="2540" y="106680"/>
                  </a:lnTo>
                  <a:lnTo>
                    <a:pt x="2540" y="30480"/>
                  </a:lnTo>
                  <a:lnTo>
                    <a:pt x="16510" y="304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 203">
              <a:extLst>
                <a:ext uri="{FF2B5EF4-FFF2-40B4-BE49-F238E27FC236}">
                  <a16:creationId xmlns:a16="http://schemas.microsoft.com/office/drawing/2014/main" id="{2ED77805-DD80-F322-2368-EC9A341BB3AA}"/>
                </a:ext>
              </a:extLst>
            </p:cNvPr>
            <p:cNvSpPr/>
            <p:nvPr/>
          </p:nvSpPr>
          <p:spPr>
            <a:xfrm>
              <a:off x="3630929" y="6578600"/>
              <a:ext cx="76200" cy="110490"/>
            </a:xfrm>
            <a:custGeom>
              <a:avLst/>
              <a:gdLst>
                <a:gd name="connsiteX0" fmla="*/ 74930 w 76200"/>
                <a:gd name="connsiteY0" fmla="*/ 107950 h 110490"/>
                <a:gd name="connsiteX1" fmla="*/ 62230 w 76200"/>
                <a:gd name="connsiteY1" fmla="*/ 107950 h 110490"/>
                <a:gd name="connsiteX2" fmla="*/ 62230 w 76200"/>
                <a:gd name="connsiteY2" fmla="*/ 99060 h 110490"/>
                <a:gd name="connsiteX3" fmla="*/ 62230 w 76200"/>
                <a:gd name="connsiteY3" fmla="*/ 93980 h 110490"/>
                <a:gd name="connsiteX4" fmla="*/ 62230 w 76200"/>
                <a:gd name="connsiteY4" fmla="*/ 93980 h 110490"/>
                <a:gd name="connsiteX5" fmla="*/ 35560 w 76200"/>
                <a:gd name="connsiteY5" fmla="*/ 110490 h 110490"/>
                <a:gd name="connsiteX6" fmla="*/ 0 w 76200"/>
                <a:gd name="connsiteY6" fmla="*/ 71120 h 110490"/>
                <a:gd name="connsiteX7" fmla="*/ 35560 w 76200"/>
                <a:gd name="connsiteY7" fmla="*/ 31750 h 110490"/>
                <a:gd name="connsiteX8" fmla="*/ 62230 w 76200"/>
                <a:gd name="connsiteY8" fmla="*/ 45720 h 110490"/>
                <a:gd name="connsiteX9" fmla="*/ 62230 w 76200"/>
                <a:gd name="connsiteY9" fmla="*/ 45720 h 110490"/>
                <a:gd name="connsiteX10" fmla="*/ 62230 w 76200"/>
                <a:gd name="connsiteY10" fmla="*/ 39370 h 110490"/>
                <a:gd name="connsiteX11" fmla="*/ 62230 w 76200"/>
                <a:gd name="connsiteY11" fmla="*/ 0 h 110490"/>
                <a:gd name="connsiteX12" fmla="*/ 76200 w 76200"/>
                <a:gd name="connsiteY12" fmla="*/ 0 h 110490"/>
                <a:gd name="connsiteX13" fmla="*/ 76200 w 76200"/>
                <a:gd name="connsiteY13" fmla="*/ 109220 h 110490"/>
                <a:gd name="connsiteX14" fmla="*/ 12700 w 76200"/>
                <a:gd name="connsiteY14" fmla="*/ 69850 h 110490"/>
                <a:gd name="connsiteX15" fmla="*/ 36830 w 76200"/>
                <a:gd name="connsiteY15" fmla="*/ 97790 h 110490"/>
                <a:gd name="connsiteX16" fmla="*/ 60960 w 76200"/>
                <a:gd name="connsiteY16" fmla="*/ 69850 h 110490"/>
                <a:gd name="connsiteX17" fmla="*/ 36830 w 76200"/>
                <a:gd name="connsiteY17" fmla="*/ 41910 h 110490"/>
                <a:gd name="connsiteX18" fmla="*/ 12700 w 76200"/>
                <a:gd name="connsiteY18" fmla="*/ 69850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200" h="110490">
                  <a:moveTo>
                    <a:pt x="74930" y="107950"/>
                  </a:moveTo>
                  <a:lnTo>
                    <a:pt x="62230" y="107950"/>
                  </a:lnTo>
                  <a:lnTo>
                    <a:pt x="62230" y="99060"/>
                  </a:lnTo>
                  <a:cubicBezTo>
                    <a:pt x="62230" y="95250"/>
                    <a:pt x="62230" y="93980"/>
                    <a:pt x="62230" y="93980"/>
                  </a:cubicBezTo>
                  <a:lnTo>
                    <a:pt x="62230" y="93980"/>
                  </a:lnTo>
                  <a:cubicBezTo>
                    <a:pt x="58420" y="102870"/>
                    <a:pt x="46990" y="110490"/>
                    <a:pt x="35560" y="110490"/>
                  </a:cubicBezTo>
                  <a:cubicBezTo>
                    <a:pt x="15240" y="110490"/>
                    <a:pt x="0" y="93980"/>
                    <a:pt x="0" y="71120"/>
                  </a:cubicBezTo>
                  <a:cubicBezTo>
                    <a:pt x="0" y="48260"/>
                    <a:pt x="15240" y="31750"/>
                    <a:pt x="35560" y="31750"/>
                  </a:cubicBezTo>
                  <a:cubicBezTo>
                    <a:pt x="55880" y="31750"/>
                    <a:pt x="58420" y="38100"/>
                    <a:pt x="62230" y="45720"/>
                  </a:cubicBezTo>
                  <a:lnTo>
                    <a:pt x="62230" y="45720"/>
                  </a:lnTo>
                  <a:cubicBezTo>
                    <a:pt x="62230" y="45720"/>
                    <a:pt x="62230" y="43180"/>
                    <a:pt x="62230" y="39370"/>
                  </a:cubicBezTo>
                  <a:lnTo>
                    <a:pt x="62230" y="0"/>
                  </a:lnTo>
                  <a:lnTo>
                    <a:pt x="76200" y="0"/>
                  </a:lnTo>
                  <a:lnTo>
                    <a:pt x="76200" y="109220"/>
                  </a:lnTo>
                  <a:close/>
                  <a:moveTo>
                    <a:pt x="12700" y="69850"/>
                  </a:moveTo>
                  <a:cubicBezTo>
                    <a:pt x="12700" y="85090"/>
                    <a:pt x="21590" y="97790"/>
                    <a:pt x="36830" y="97790"/>
                  </a:cubicBezTo>
                  <a:cubicBezTo>
                    <a:pt x="52070" y="97790"/>
                    <a:pt x="60960" y="88900"/>
                    <a:pt x="60960" y="69850"/>
                  </a:cubicBezTo>
                  <a:cubicBezTo>
                    <a:pt x="60960" y="50800"/>
                    <a:pt x="48260" y="41910"/>
                    <a:pt x="36830" y="41910"/>
                  </a:cubicBezTo>
                  <a:cubicBezTo>
                    <a:pt x="25400" y="41910"/>
                    <a:pt x="12700" y="53340"/>
                    <a:pt x="12700" y="698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 204">
              <a:extLst>
                <a:ext uri="{FF2B5EF4-FFF2-40B4-BE49-F238E27FC236}">
                  <a16:creationId xmlns:a16="http://schemas.microsoft.com/office/drawing/2014/main" id="{C32DFF77-570F-0A59-6807-6DD068E972E6}"/>
                </a:ext>
              </a:extLst>
            </p:cNvPr>
            <p:cNvSpPr/>
            <p:nvPr/>
          </p:nvSpPr>
          <p:spPr>
            <a:xfrm>
              <a:off x="3727450" y="6609080"/>
              <a:ext cx="71120" cy="78739"/>
            </a:xfrm>
            <a:custGeom>
              <a:avLst/>
              <a:gdLst>
                <a:gd name="connsiteX0" fmla="*/ 71120 w 71120"/>
                <a:gd name="connsiteY0" fmla="*/ 35560 h 78739"/>
                <a:gd name="connsiteX1" fmla="*/ 71120 w 71120"/>
                <a:gd name="connsiteY1" fmla="*/ 43180 h 78739"/>
                <a:gd name="connsiteX2" fmla="*/ 13970 w 71120"/>
                <a:gd name="connsiteY2" fmla="*/ 43180 h 78739"/>
                <a:gd name="connsiteX3" fmla="*/ 40640 w 71120"/>
                <a:gd name="connsiteY3" fmla="*/ 67310 h 78739"/>
                <a:gd name="connsiteX4" fmla="*/ 68580 w 71120"/>
                <a:gd name="connsiteY4" fmla="*/ 59689 h 78739"/>
                <a:gd name="connsiteX5" fmla="*/ 68580 w 71120"/>
                <a:gd name="connsiteY5" fmla="*/ 72389 h 78739"/>
                <a:gd name="connsiteX6" fmla="*/ 40640 w 71120"/>
                <a:gd name="connsiteY6" fmla="*/ 78739 h 78739"/>
                <a:gd name="connsiteX7" fmla="*/ 0 w 71120"/>
                <a:gd name="connsiteY7" fmla="*/ 39370 h 78739"/>
                <a:gd name="connsiteX8" fmla="*/ 36830 w 71120"/>
                <a:gd name="connsiteY8" fmla="*/ 0 h 78739"/>
                <a:gd name="connsiteX9" fmla="*/ 71120 w 71120"/>
                <a:gd name="connsiteY9" fmla="*/ 35560 h 78739"/>
                <a:gd name="connsiteX10" fmla="*/ 36830 w 71120"/>
                <a:gd name="connsiteY10" fmla="*/ 11430 h 78739"/>
                <a:gd name="connsiteX11" fmla="*/ 13970 w 71120"/>
                <a:gd name="connsiteY11" fmla="*/ 33020 h 78739"/>
                <a:gd name="connsiteX12" fmla="*/ 57150 w 71120"/>
                <a:gd name="connsiteY12" fmla="*/ 33020 h 78739"/>
                <a:gd name="connsiteX13" fmla="*/ 36830 w 71120"/>
                <a:gd name="connsiteY13" fmla="*/ 1143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120" h="78739">
                  <a:moveTo>
                    <a:pt x="71120" y="35560"/>
                  </a:moveTo>
                  <a:cubicBezTo>
                    <a:pt x="71120" y="38100"/>
                    <a:pt x="71120" y="41910"/>
                    <a:pt x="71120" y="43180"/>
                  </a:cubicBezTo>
                  <a:lnTo>
                    <a:pt x="13970" y="43180"/>
                  </a:lnTo>
                  <a:cubicBezTo>
                    <a:pt x="13970" y="58420"/>
                    <a:pt x="24130" y="67310"/>
                    <a:pt x="40640" y="67310"/>
                  </a:cubicBezTo>
                  <a:cubicBezTo>
                    <a:pt x="57150" y="67310"/>
                    <a:pt x="62230" y="64770"/>
                    <a:pt x="68580" y="59689"/>
                  </a:cubicBezTo>
                  <a:lnTo>
                    <a:pt x="68580" y="72389"/>
                  </a:lnTo>
                  <a:cubicBezTo>
                    <a:pt x="62230" y="76200"/>
                    <a:pt x="52070" y="78739"/>
                    <a:pt x="40640" y="78739"/>
                  </a:cubicBezTo>
                  <a:cubicBezTo>
                    <a:pt x="16510" y="78739"/>
                    <a:pt x="0" y="62230"/>
                    <a:pt x="0" y="39370"/>
                  </a:cubicBezTo>
                  <a:cubicBezTo>
                    <a:pt x="0" y="16510"/>
                    <a:pt x="16510" y="0"/>
                    <a:pt x="36830" y="0"/>
                  </a:cubicBezTo>
                  <a:cubicBezTo>
                    <a:pt x="57150" y="0"/>
                    <a:pt x="71120" y="16510"/>
                    <a:pt x="71120" y="35560"/>
                  </a:cubicBezTo>
                  <a:close/>
                  <a:moveTo>
                    <a:pt x="36830" y="11430"/>
                  </a:moveTo>
                  <a:cubicBezTo>
                    <a:pt x="24130" y="11430"/>
                    <a:pt x="15240" y="21589"/>
                    <a:pt x="13970" y="33020"/>
                  </a:cubicBezTo>
                  <a:lnTo>
                    <a:pt x="57150" y="33020"/>
                  </a:lnTo>
                  <a:cubicBezTo>
                    <a:pt x="57150" y="21589"/>
                    <a:pt x="49530" y="11430"/>
                    <a:pt x="3683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 205">
              <a:extLst>
                <a:ext uri="{FF2B5EF4-FFF2-40B4-BE49-F238E27FC236}">
                  <a16:creationId xmlns:a16="http://schemas.microsoft.com/office/drawing/2014/main" id="{05261C82-9DD5-2E50-0EAB-24674E7A48B6}"/>
                </a:ext>
              </a:extLst>
            </p:cNvPr>
            <p:cNvSpPr/>
            <p:nvPr/>
          </p:nvSpPr>
          <p:spPr>
            <a:xfrm>
              <a:off x="3821429" y="6609080"/>
              <a:ext cx="67310" cy="80009"/>
            </a:xfrm>
            <a:custGeom>
              <a:avLst/>
              <a:gdLst>
                <a:gd name="connsiteX0" fmla="*/ 11430 w 67310"/>
                <a:gd name="connsiteY0" fmla="*/ 1270 h 80009"/>
                <a:gd name="connsiteX1" fmla="*/ 11430 w 67310"/>
                <a:gd name="connsiteY1" fmla="*/ 11430 h 80009"/>
                <a:gd name="connsiteX2" fmla="*/ 11430 w 67310"/>
                <a:gd name="connsiteY2" fmla="*/ 17780 h 80009"/>
                <a:gd name="connsiteX3" fmla="*/ 11430 w 67310"/>
                <a:gd name="connsiteY3" fmla="*/ 17780 h 80009"/>
                <a:gd name="connsiteX4" fmla="*/ 40640 w 67310"/>
                <a:gd name="connsiteY4" fmla="*/ 0 h 80009"/>
                <a:gd name="connsiteX5" fmla="*/ 67310 w 67310"/>
                <a:gd name="connsiteY5" fmla="*/ 30480 h 80009"/>
                <a:gd name="connsiteX6" fmla="*/ 67310 w 67310"/>
                <a:gd name="connsiteY6" fmla="*/ 78739 h 80009"/>
                <a:gd name="connsiteX7" fmla="*/ 53340 w 67310"/>
                <a:gd name="connsiteY7" fmla="*/ 78739 h 80009"/>
                <a:gd name="connsiteX8" fmla="*/ 53340 w 67310"/>
                <a:gd name="connsiteY8" fmla="*/ 34289 h 80009"/>
                <a:gd name="connsiteX9" fmla="*/ 39370 w 67310"/>
                <a:gd name="connsiteY9" fmla="*/ 13970 h 80009"/>
                <a:gd name="connsiteX10" fmla="*/ 13970 w 67310"/>
                <a:gd name="connsiteY10" fmla="*/ 41910 h 80009"/>
                <a:gd name="connsiteX11" fmla="*/ 13970 w 67310"/>
                <a:gd name="connsiteY11" fmla="*/ 80010 h 80009"/>
                <a:gd name="connsiteX12" fmla="*/ 0 w 67310"/>
                <a:gd name="connsiteY12" fmla="*/ 80010 h 80009"/>
                <a:gd name="connsiteX13" fmla="*/ 0 w 67310"/>
                <a:gd name="connsiteY13" fmla="*/ 3810 h 80009"/>
                <a:gd name="connsiteX14" fmla="*/ 12700 w 67310"/>
                <a:gd name="connsiteY14" fmla="*/ 3810 h 8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10" h="80009">
                  <a:moveTo>
                    <a:pt x="11430" y="1270"/>
                  </a:moveTo>
                  <a:lnTo>
                    <a:pt x="11430" y="11430"/>
                  </a:lnTo>
                  <a:cubicBezTo>
                    <a:pt x="11430" y="15239"/>
                    <a:pt x="11430" y="16510"/>
                    <a:pt x="11430" y="17780"/>
                  </a:cubicBezTo>
                  <a:lnTo>
                    <a:pt x="11430" y="17780"/>
                  </a:lnTo>
                  <a:cubicBezTo>
                    <a:pt x="13970" y="11430"/>
                    <a:pt x="24130" y="0"/>
                    <a:pt x="40640" y="0"/>
                  </a:cubicBezTo>
                  <a:cubicBezTo>
                    <a:pt x="57150" y="0"/>
                    <a:pt x="67310" y="11430"/>
                    <a:pt x="67310" y="30480"/>
                  </a:cubicBezTo>
                  <a:lnTo>
                    <a:pt x="67310" y="78739"/>
                  </a:lnTo>
                  <a:lnTo>
                    <a:pt x="53340" y="78739"/>
                  </a:lnTo>
                  <a:lnTo>
                    <a:pt x="53340" y="34289"/>
                  </a:lnTo>
                  <a:cubicBezTo>
                    <a:pt x="53340" y="24130"/>
                    <a:pt x="52070" y="13970"/>
                    <a:pt x="39370" y="13970"/>
                  </a:cubicBezTo>
                  <a:cubicBezTo>
                    <a:pt x="26670" y="13970"/>
                    <a:pt x="13970" y="25400"/>
                    <a:pt x="13970" y="41910"/>
                  </a:cubicBezTo>
                  <a:lnTo>
                    <a:pt x="13970" y="80010"/>
                  </a:lnTo>
                  <a:lnTo>
                    <a:pt x="0" y="80010"/>
                  </a:lnTo>
                  <a:lnTo>
                    <a:pt x="0" y="3810"/>
                  </a:lnTo>
                  <a:lnTo>
                    <a:pt x="1270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 206">
              <a:extLst>
                <a:ext uri="{FF2B5EF4-FFF2-40B4-BE49-F238E27FC236}">
                  <a16:creationId xmlns:a16="http://schemas.microsoft.com/office/drawing/2014/main" id="{38BE0B5F-2862-B937-8B76-4AF50E636CA4}"/>
                </a:ext>
              </a:extLst>
            </p:cNvPr>
            <p:cNvSpPr/>
            <p:nvPr/>
          </p:nvSpPr>
          <p:spPr>
            <a:xfrm>
              <a:off x="3902709" y="6587490"/>
              <a:ext cx="52070" cy="100329"/>
            </a:xfrm>
            <a:custGeom>
              <a:avLst/>
              <a:gdLst>
                <a:gd name="connsiteX0" fmla="*/ 12700 w 52070"/>
                <a:gd name="connsiteY0" fmla="*/ 22860 h 100329"/>
                <a:gd name="connsiteX1" fmla="*/ 12700 w 52070"/>
                <a:gd name="connsiteY1" fmla="*/ 0 h 100329"/>
                <a:gd name="connsiteX2" fmla="*/ 26670 w 52070"/>
                <a:gd name="connsiteY2" fmla="*/ 0 h 100329"/>
                <a:gd name="connsiteX3" fmla="*/ 26670 w 52070"/>
                <a:gd name="connsiteY3" fmla="*/ 22860 h 100329"/>
                <a:gd name="connsiteX4" fmla="*/ 49530 w 52070"/>
                <a:gd name="connsiteY4" fmla="*/ 22860 h 100329"/>
                <a:gd name="connsiteX5" fmla="*/ 49530 w 52070"/>
                <a:gd name="connsiteY5" fmla="*/ 34290 h 100329"/>
                <a:gd name="connsiteX6" fmla="*/ 26670 w 52070"/>
                <a:gd name="connsiteY6" fmla="*/ 34290 h 100329"/>
                <a:gd name="connsiteX7" fmla="*/ 26670 w 52070"/>
                <a:gd name="connsiteY7" fmla="*/ 73660 h 100329"/>
                <a:gd name="connsiteX8" fmla="*/ 38100 w 52070"/>
                <a:gd name="connsiteY8" fmla="*/ 87630 h 100329"/>
                <a:gd name="connsiteX9" fmla="*/ 52070 w 52070"/>
                <a:gd name="connsiteY9" fmla="*/ 83820 h 100329"/>
                <a:gd name="connsiteX10" fmla="*/ 52070 w 52070"/>
                <a:gd name="connsiteY10" fmla="*/ 96520 h 100329"/>
                <a:gd name="connsiteX11" fmla="*/ 35560 w 52070"/>
                <a:gd name="connsiteY11" fmla="*/ 100330 h 100329"/>
                <a:gd name="connsiteX12" fmla="*/ 12700 w 52070"/>
                <a:gd name="connsiteY12" fmla="*/ 77470 h 100329"/>
                <a:gd name="connsiteX13" fmla="*/ 12700 w 52070"/>
                <a:gd name="connsiteY13" fmla="*/ 34290 h 100329"/>
                <a:gd name="connsiteX14" fmla="*/ 0 w 52070"/>
                <a:gd name="connsiteY14" fmla="*/ 34290 h 100329"/>
                <a:gd name="connsiteX15" fmla="*/ 0 w 52070"/>
                <a:gd name="connsiteY15" fmla="*/ 22860 h 100329"/>
                <a:gd name="connsiteX16" fmla="*/ 12700 w 52070"/>
                <a:gd name="connsiteY16" fmla="*/ 22860 h 100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070" h="100329">
                  <a:moveTo>
                    <a:pt x="12700" y="22860"/>
                  </a:moveTo>
                  <a:lnTo>
                    <a:pt x="12700" y="0"/>
                  </a:lnTo>
                  <a:lnTo>
                    <a:pt x="26670" y="0"/>
                  </a:lnTo>
                  <a:lnTo>
                    <a:pt x="26670" y="22860"/>
                  </a:lnTo>
                  <a:lnTo>
                    <a:pt x="49530" y="22860"/>
                  </a:lnTo>
                  <a:lnTo>
                    <a:pt x="49530" y="34290"/>
                  </a:lnTo>
                  <a:lnTo>
                    <a:pt x="26670" y="34290"/>
                  </a:lnTo>
                  <a:lnTo>
                    <a:pt x="26670" y="73660"/>
                  </a:lnTo>
                  <a:cubicBezTo>
                    <a:pt x="26670" y="85090"/>
                    <a:pt x="31750" y="87630"/>
                    <a:pt x="38100" y="87630"/>
                  </a:cubicBezTo>
                  <a:cubicBezTo>
                    <a:pt x="44450" y="87630"/>
                    <a:pt x="48260" y="86360"/>
                    <a:pt x="52070" y="83820"/>
                  </a:cubicBezTo>
                  <a:lnTo>
                    <a:pt x="52070" y="96520"/>
                  </a:lnTo>
                  <a:cubicBezTo>
                    <a:pt x="48260" y="97790"/>
                    <a:pt x="41910" y="100330"/>
                    <a:pt x="35560" y="100330"/>
                  </a:cubicBezTo>
                  <a:cubicBezTo>
                    <a:pt x="24130" y="100330"/>
                    <a:pt x="12700" y="95250"/>
                    <a:pt x="12700" y="77470"/>
                  </a:cubicBezTo>
                  <a:lnTo>
                    <a:pt x="12700" y="34290"/>
                  </a:lnTo>
                  <a:lnTo>
                    <a:pt x="0" y="34290"/>
                  </a:lnTo>
                  <a:lnTo>
                    <a:pt x="0" y="22860"/>
                  </a:lnTo>
                  <a:lnTo>
                    <a:pt x="12700" y="228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 207">
              <a:extLst>
                <a:ext uri="{FF2B5EF4-FFF2-40B4-BE49-F238E27FC236}">
                  <a16:creationId xmlns:a16="http://schemas.microsoft.com/office/drawing/2014/main" id="{8012C4C9-3E04-8C55-AD69-84C6E5E9FA58}"/>
                </a:ext>
              </a:extLst>
            </p:cNvPr>
            <p:cNvSpPr/>
            <p:nvPr/>
          </p:nvSpPr>
          <p:spPr>
            <a:xfrm>
              <a:off x="3968750" y="6579869"/>
              <a:ext cx="17779" cy="106680"/>
            </a:xfrm>
            <a:custGeom>
              <a:avLst/>
              <a:gdLst>
                <a:gd name="connsiteX0" fmla="*/ 8890 w 17779"/>
                <a:gd name="connsiteY0" fmla="*/ 0 h 106680"/>
                <a:gd name="connsiteX1" fmla="*/ 17780 w 17779"/>
                <a:gd name="connsiteY1" fmla="*/ 8890 h 106680"/>
                <a:gd name="connsiteX2" fmla="*/ 8890 w 17779"/>
                <a:gd name="connsiteY2" fmla="*/ 17780 h 106680"/>
                <a:gd name="connsiteX3" fmla="*/ 0 w 17779"/>
                <a:gd name="connsiteY3" fmla="*/ 8890 h 106680"/>
                <a:gd name="connsiteX4" fmla="*/ 8890 w 17779"/>
                <a:gd name="connsiteY4" fmla="*/ 0 h 106680"/>
                <a:gd name="connsiteX5" fmla="*/ 15240 w 17779"/>
                <a:gd name="connsiteY5" fmla="*/ 30480 h 106680"/>
                <a:gd name="connsiteX6" fmla="*/ 15240 w 17779"/>
                <a:gd name="connsiteY6" fmla="*/ 106680 h 106680"/>
                <a:gd name="connsiteX7" fmla="*/ 1270 w 17779"/>
                <a:gd name="connsiteY7" fmla="*/ 106680 h 106680"/>
                <a:gd name="connsiteX8" fmla="*/ 1270 w 17779"/>
                <a:gd name="connsiteY8" fmla="*/ 30480 h 106680"/>
                <a:gd name="connsiteX9" fmla="*/ 15240 w 17779"/>
                <a:gd name="connsiteY9" fmla="*/ 30480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79" h="106680">
                  <a:moveTo>
                    <a:pt x="8890" y="0"/>
                  </a:moveTo>
                  <a:cubicBezTo>
                    <a:pt x="13970" y="0"/>
                    <a:pt x="17780" y="3811"/>
                    <a:pt x="17780" y="8890"/>
                  </a:cubicBezTo>
                  <a:cubicBezTo>
                    <a:pt x="17780" y="13970"/>
                    <a:pt x="13970" y="17780"/>
                    <a:pt x="889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1"/>
                    <a:pt x="3810" y="0"/>
                    <a:pt x="8890" y="0"/>
                  </a:cubicBezTo>
                  <a:close/>
                  <a:moveTo>
                    <a:pt x="15240" y="30480"/>
                  </a:moveTo>
                  <a:lnTo>
                    <a:pt x="15240" y="106680"/>
                  </a:lnTo>
                  <a:lnTo>
                    <a:pt x="1270" y="106680"/>
                  </a:lnTo>
                  <a:lnTo>
                    <a:pt x="1270" y="30480"/>
                  </a:lnTo>
                  <a:lnTo>
                    <a:pt x="15240" y="304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 208">
              <a:extLst>
                <a:ext uri="{FF2B5EF4-FFF2-40B4-BE49-F238E27FC236}">
                  <a16:creationId xmlns:a16="http://schemas.microsoft.com/office/drawing/2014/main" id="{681B19BE-4F80-C32C-D9E6-E5A8F2F8FD66}"/>
                </a:ext>
              </a:extLst>
            </p:cNvPr>
            <p:cNvSpPr/>
            <p:nvPr/>
          </p:nvSpPr>
          <p:spPr>
            <a:xfrm>
              <a:off x="4003040" y="6574790"/>
              <a:ext cx="50015" cy="111759"/>
            </a:xfrm>
            <a:custGeom>
              <a:avLst/>
              <a:gdLst>
                <a:gd name="connsiteX0" fmla="*/ 11430 w 50015"/>
                <a:gd name="connsiteY0" fmla="*/ 35560 h 111759"/>
                <a:gd name="connsiteX1" fmla="*/ 11430 w 50015"/>
                <a:gd name="connsiteY1" fmla="*/ 26670 h 111759"/>
                <a:gd name="connsiteX2" fmla="*/ 39370 w 50015"/>
                <a:gd name="connsiteY2" fmla="*/ 0 h 111759"/>
                <a:gd name="connsiteX3" fmla="*/ 48260 w 50015"/>
                <a:gd name="connsiteY3" fmla="*/ 0 h 111759"/>
                <a:gd name="connsiteX4" fmla="*/ 48260 w 50015"/>
                <a:gd name="connsiteY4" fmla="*/ 12700 h 111759"/>
                <a:gd name="connsiteX5" fmla="*/ 40640 w 50015"/>
                <a:gd name="connsiteY5" fmla="*/ 12700 h 111759"/>
                <a:gd name="connsiteX6" fmla="*/ 25400 w 50015"/>
                <a:gd name="connsiteY6" fmla="*/ 27940 h 111759"/>
                <a:gd name="connsiteX7" fmla="*/ 25400 w 50015"/>
                <a:gd name="connsiteY7" fmla="*/ 35560 h 111759"/>
                <a:gd name="connsiteX8" fmla="*/ 45720 w 50015"/>
                <a:gd name="connsiteY8" fmla="*/ 35560 h 111759"/>
                <a:gd name="connsiteX9" fmla="*/ 45720 w 50015"/>
                <a:gd name="connsiteY9" fmla="*/ 46990 h 111759"/>
                <a:gd name="connsiteX10" fmla="*/ 25400 w 50015"/>
                <a:gd name="connsiteY10" fmla="*/ 46990 h 111759"/>
                <a:gd name="connsiteX11" fmla="*/ 25400 w 50015"/>
                <a:gd name="connsiteY11" fmla="*/ 111760 h 111759"/>
                <a:gd name="connsiteX12" fmla="*/ 11430 w 50015"/>
                <a:gd name="connsiteY12" fmla="*/ 111760 h 111759"/>
                <a:gd name="connsiteX13" fmla="*/ 11430 w 50015"/>
                <a:gd name="connsiteY13" fmla="*/ 46990 h 111759"/>
                <a:gd name="connsiteX14" fmla="*/ 0 w 50015"/>
                <a:gd name="connsiteY14" fmla="*/ 46990 h 111759"/>
                <a:gd name="connsiteX15" fmla="*/ 0 w 50015"/>
                <a:gd name="connsiteY15" fmla="*/ 35560 h 111759"/>
                <a:gd name="connsiteX16" fmla="*/ 11430 w 50015"/>
                <a:gd name="connsiteY16" fmla="*/ 35560 h 11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0015" h="111759">
                  <a:moveTo>
                    <a:pt x="11430" y="35560"/>
                  </a:moveTo>
                  <a:lnTo>
                    <a:pt x="11430" y="26670"/>
                  </a:lnTo>
                  <a:cubicBezTo>
                    <a:pt x="11430" y="10160"/>
                    <a:pt x="21590" y="0"/>
                    <a:pt x="39370" y="0"/>
                  </a:cubicBezTo>
                  <a:cubicBezTo>
                    <a:pt x="57150" y="0"/>
                    <a:pt x="46990" y="0"/>
                    <a:pt x="48260" y="0"/>
                  </a:cubicBezTo>
                  <a:lnTo>
                    <a:pt x="48260" y="12700"/>
                  </a:lnTo>
                  <a:cubicBezTo>
                    <a:pt x="48260" y="12700"/>
                    <a:pt x="44450" y="12700"/>
                    <a:pt x="40640" y="12700"/>
                  </a:cubicBezTo>
                  <a:cubicBezTo>
                    <a:pt x="30480" y="12700"/>
                    <a:pt x="25400" y="17780"/>
                    <a:pt x="25400" y="27940"/>
                  </a:cubicBezTo>
                  <a:lnTo>
                    <a:pt x="25400" y="35560"/>
                  </a:lnTo>
                  <a:lnTo>
                    <a:pt x="45720" y="35560"/>
                  </a:lnTo>
                  <a:lnTo>
                    <a:pt x="45720" y="46990"/>
                  </a:lnTo>
                  <a:lnTo>
                    <a:pt x="25400" y="46990"/>
                  </a:lnTo>
                  <a:lnTo>
                    <a:pt x="25400" y="111760"/>
                  </a:lnTo>
                  <a:lnTo>
                    <a:pt x="11430" y="111760"/>
                  </a:lnTo>
                  <a:lnTo>
                    <a:pt x="11430" y="46990"/>
                  </a:lnTo>
                  <a:lnTo>
                    <a:pt x="0" y="46990"/>
                  </a:lnTo>
                  <a:lnTo>
                    <a:pt x="0" y="35560"/>
                  </a:lnTo>
                  <a:lnTo>
                    <a:pt x="1143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 209">
              <a:extLst>
                <a:ext uri="{FF2B5EF4-FFF2-40B4-BE49-F238E27FC236}">
                  <a16:creationId xmlns:a16="http://schemas.microsoft.com/office/drawing/2014/main" id="{02E4450A-05B0-1CCA-D97E-B13E956EA62E}"/>
                </a:ext>
              </a:extLst>
            </p:cNvPr>
            <p:cNvSpPr/>
            <p:nvPr/>
          </p:nvSpPr>
          <p:spPr>
            <a:xfrm>
              <a:off x="4062729" y="6579869"/>
              <a:ext cx="17779" cy="106680"/>
            </a:xfrm>
            <a:custGeom>
              <a:avLst/>
              <a:gdLst>
                <a:gd name="connsiteX0" fmla="*/ 8890 w 17779"/>
                <a:gd name="connsiteY0" fmla="*/ 0 h 106680"/>
                <a:gd name="connsiteX1" fmla="*/ 17780 w 17779"/>
                <a:gd name="connsiteY1" fmla="*/ 8890 h 106680"/>
                <a:gd name="connsiteX2" fmla="*/ 8890 w 17779"/>
                <a:gd name="connsiteY2" fmla="*/ 17780 h 106680"/>
                <a:gd name="connsiteX3" fmla="*/ 0 w 17779"/>
                <a:gd name="connsiteY3" fmla="*/ 8890 h 106680"/>
                <a:gd name="connsiteX4" fmla="*/ 8890 w 17779"/>
                <a:gd name="connsiteY4" fmla="*/ 0 h 106680"/>
                <a:gd name="connsiteX5" fmla="*/ 15240 w 17779"/>
                <a:gd name="connsiteY5" fmla="*/ 30480 h 106680"/>
                <a:gd name="connsiteX6" fmla="*/ 15240 w 17779"/>
                <a:gd name="connsiteY6" fmla="*/ 106680 h 106680"/>
                <a:gd name="connsiteX7" fmla="*/ 1270 w 17779"/>
                <a:gd name="connsiteY7" fmla="*/ 106680 h 106680"/>
                <a:gd name="connsiteX8" fmla="*/ 1270 w 17779"/>
                <a:gd name="connsiteY8" fmla="*/ 30480 h 106680"/>
                <a:gd name="connsiteX9" fmla="*/ 15240 w 17779"/>
                <a:gd name="connsiteY9" fmla="*/ 30480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79" h="106680">
                  <a:moveTo>
                    <a:pt x="8890" y="0"/>
                  </a:moveTo>
                  <a:cubicBezTo>
                    <a:pt x="13970" y="0"/>
                    <a:pt x="17780" y="3811"/>
                    <a:pt x="17780" y="8890"/>
                  </a:cubicBezTo>
                  <a:cubicBezTo>
                    <a:pt x="17780" y="13970"/>
                    <a:pt x="13970" y="17780"/>
                    <a:pt x="889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1"/>
                    <a:pt x="3810" y="0"/>
                    <a:pt x="8890" y="0"/>
                  </a:cubicBezTo>
                  <a:close/>
                  <a:moveTo>
                    <a:pt x="15240" y="30480"/>
                  </a:moveTo>
                  <a:lnTo>
                    <a:pt x="15240" y="106680"/>
                  </a:lnTo>
                  <a:lnTo>
                    <a:pt x="1270" y="106680"/>
                  </a:lnTo>
                  <a:lnTo>
                    <a:pt x="1270" y="30480"/>
                  </a:lnTo>
                  <a:lnTo>
                    <a:pt x="15240" y="304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 210">
              <a:extLst>
                <a:ext uri="{FF2B5EF4-FFF2-40B4-BE49-F238E27FC236}">
                  <a16:creationId xmlns:a16="http://schemas.microsoft.com/office/drawing/2014/main" id="{26FA837F-E7F1-5285-A36C-63D73EFB5541}"/>
                </a:ext>
              </a:extLst>
            </p:cNvPr>
            <p:cNvSpPr/>
            <p:nvPr/>
          </p:nvSpPr>
          <p:spPr>
            <a:xfrm>
              <a:off x="4100829" y="6609080"/>
              <a:ext cx="71120" cy="78739"/>
            </a:xfrm>
            <a:custGeom>
              <a:avLst/>
              <a:gdLst>
                <a:gd name="connsiteX0" fmla="*/ 71120 w 71120"/>
                <a:gd name="connsiteY0" fmla="*/ 35560 h 78739"/>
                <a:gd name="connsiteX1" fmla="*/ 71120 w 71120"/>
                <a:gd name="connsiteY1" fmla="*/ 43180 h 78739"/>
                <a:gd name="connsiteX2" fmla="*/ 13970 w 71120"/>
                <a:gd name="connsiteY2" fmla="*/ 43180 h 78739"/>
                <a:gd name="connsiteX3" fmla="*/ 40640 w 71120"/>
                <a:gd name="connsiteY3" fmla="*/ 67310 h 78739"/>
                <a:gd name="connsiteX4" fmla="*/ 68580 w 71120"/>
                <a:gd name="connsiteY4" fmla="*/ 59689 h 78739"/>
                <a:gd name="connsiteX5" fmla="*/ 68580 w 71120"/>
                <a:gd name="connsiteY5" fmla="*/ 72389 h 78739"/>
                <a:gd name="connsiteX6" fmla="*/ 40640 w 71120"/>
                <a:gd name="connsiteY6" fmla="*/ 78739 h 78739"/>
                <a:gd name="connsiteX7" fmla="*/ 0 w 71120"/>
                <a:gd name="connsiteY7" fmla="*/ 39370 h 78739"/>
                <a:gd name="connsiteX8" fmla="*/ 36830 w 71120"/>
                <a:gd name="connsiteY8" fmla="*/ 0 h 78739"/>
                <a:gd name="connsiteX9" fmla="*/ 71120 w 71120"/>
                <a:gd name="connsiteY9" fmla="*/ 35560 h 78739"/>
                <a:gd name="connsiteX10" fmla="*/ 35560 w 71120"/>
                <a:gd name="connsiteY10" fmla="*/ 11430 h 78739"/>
                <a:gd name="connsiteX11" fmla="*/ 12700 w 71120"/>
                <a:gd name="connsiteY11" fmla="*/ 33020 h 78739"/>
                <a:gd name="connsiteX12" fmla="*/ 55880 w 71120"/>
                <a:gd name="connsiteY12" fmla="*/ 33020 h 78739"/>
                <a:gd name="connsiteX13" fmla="*/ 35560 w 71120"/>
                <a:gd name="connsiteY13" fmla="*/ 1143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120" h="78739">
                  <a:moveTo>
                    <a:pt x="71120" y="35560"/>
                  </a:moveTo>
                  <a:cubicBezTo>
                    <a:pt x="71120" y="38100"/>
                    <a:pt x="71120" y="41910"/>
                    <a:pt x="71120" y="43180"/>
                  </a:cubicBezTo>
                  <a:lnTo>
                    <a:pt x="13970" y="43180"/>
                  </a:lnTo>
                  <a:cubicBezTo>
                    <a:pt x="13970" y="58420"/>
                    <a:pt x="24130" y="67310"/>
                    <a:pt x="40640" y="67310"/>
                  </a:cubicBezTo>
                  <a:cubicBezTo>
                    <a:pt x="57150" y="67310"/>
                    <a:pt x="62230" y="64770"/>
                    <a:pt x="68580" y="59689"/>
                  </a:cubicBezTo>
                  <a:lnTo>
                    <a:pt x="68580" y="72389"/>
                  </a:lnTo>
                  <a:cubicBezTo>
                    <a:pt x="62230" y="76200"/>
                    <a:pt x="52070" y="78739"/>
                    <a:pt x="40640" y="78739"/>
                  </a:cubicBezTo>
                  <a:cubicBezTo>
                    <a:pt x="16510" y="78739"/>
                    <a:pt x="0" y="62230"/>
                    <a:pt x="0" y="39370"/>
                  </a:cubicBezTo>
                  <a:cubicBezTo>
                    <a:pt x="0" y="16510"/>
                    <a:pt x="16510" y="0"/>
                    <a:pt x="36830" y="0"/>
                  </a:cubicBezTo>
                  <a:cubicBezTo>
                    <a:pt x="57150" y="0"/>
                    <a:pt x="71120" y="16510"/>
                    <a:pt x="71120" y="35560"/>
                  </a:cubicBezTo>
                  <a:close/>
                  <a:moveTo>
                    <a:pt x="35560" y="11430"/>
                  </a:moveTo>
                  <a:cubicBezTo>
                    <a:pt x="22860" y="11430"/>
                    <a:pt x="13970" y="21589"/>
                    <a:pt x="12700" y="33020"/>
                  </a:cubicBezTo>
                  <a:lnTo>
                    <a:pt x="55880" y="33020"/>
                  </a:lnTo>
                  <a:cubicBezTo>
                    <a:pt x="55880" y="21589"/>
                    <a:pt x="48260" y="11430"/>
                    <a:pt x="3556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 211">
              <a:extLst>
                <a:ext uri="{FF2B5EF4-FFF2-40B4-BE49-F238E27FC236}">
                  <a16:creationId xmlns:a16="http://schemas.microsoft.com/office/drawing/2014/main" id="{6BAEA027-96D6-28A0-4B0E-3E761BCCB044}"/>
                </a:ext>
              </a:extLst>
            </p:cNvPr>
            <p:cNvSpPr/>
            <p:nvPr/>
          </p:nvSpPr>
          <p:spPr>
            <a:xfrm>
              <a:off x="4187190" y="6578600"/>
              <a:ext cx="76200" cy="110490"/>
            </a:xfrm>
            <a:custGeom>
              <a:avLst/>
              <a:gdLst>
                <a:gd name="connsiteX0" fmla="*/ 74930 w 76200"/>
                <a:gd name="connsiteY0" fmla="*/ 107950 h 110490"/>
                <a:gd name="connsiteX1" fmla="*/ 62230 w 76200"/>
                <a:gd name="connsiteY1" fmla="*/ 107950 h 110490"/>
                <a:gd name="connsiteX2" fmla="*/ 62230 w 76200"/>
                <a:gd name="connsiteY2" fmla="*/ 99060 h 110490"/>
                <a:gd name="connsiteX3" fmla="*/ 62230 w 76200"/>
                <a:gd name="connsiteY3" fmla="*/ 93980 h 110490"/>
                <a:gd name="connsiteX4" fmla="*/ 62230 w 76200"/>
                <a:gd name="connsiteY4" fmla="*/ 93980 h 110490"/>
                <a:gd name="connsiteX5" fmla="*/ 35560 w 76200"/>
                <a:gd name="connsiteY5" fmla="*/ 110490 h 110490"/>
                <a:gd name="connsiteX6" fmla="*/ 0 w 76200"/>
                <a:gd name="connsiteY6" fmla="*/ 71120 h 110490"/>
                <a:gd name="connsiteX7" fmla="*/ 35560 w 76200"/>
                <a:gd name="connsiteY7" fmla="*/ 31750 h 110490"/>
                <a:gd name="connsiteX8" fmla="*/ 62230 w 76200"/>
                <a:gd name="connsiteY8" fmla="*/ 45720 h 110490"/>
                <a:gd name="connsiteX9" fmla="*/ 62230 w 76200"/>
                <a:gd name="connsiteY9" fmla="*/ 45720 h 110490"/>
                <a:gd name="connsiteX10" fmla="*/ 62230 w 76200"/>
                <a:gd name="connsiteY10" fmla="*/ 39370 h 110490"/>
                <a:gd name="connsiteX11" fmla="*/ 62230 w 76200"/>
                <a:gd name="connsiteY11" fmla="*/ 0 h 110490"/>
                <a:gd name="connsiteX12" fmla="*/ 76200 w 76200"/>
                <a:gd name="connsiteY12" fmla="*/ 0 h 110490"/>
                <a:gd name="connsiteX13" fmla="*/ 76200 w 76200"/>
                <a:gd name="connsiteY13" fmla="*/ 109220 h 110490"/>
                <a:gd name="connsiteX14" fmla="*/ 12700 w 76200"/>
                <a:gd name="connsiteY14" fmla="*/ 69850 h 110490"/>
                <a:gd name="connsiteX15" fmla="*/ 36830 w 76200"/>
                <a:gd name="connsiteY15" fmla="*/ 97790 h 110490"/>
                <a:gd name="connsiteX16" fmla="*/ 60960 w 76200"/>
                <a:gd name="connsiteY16" fmla="*/ 69850 h 110490"/>
                <a:gd name="connsiteX17" fmla="*/ 36830 w 76200"/>
                <a:gd name="connsiteY17" fmla="*/ 41910 h 110490"/>
                <a:gd name="connsiteX18" fmla="*/ 12700 w 76200"/>
                <a:gd name="connsiteY18" fmla="*/ 69850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200" h="110490">
                  <a:moveTo>
                    <a:pt x="74930" y="107950"/>
                  </a:moveTo>
                  <a:lnTo>
                    <a:pt x="62230" y="107950"/>
                  </a:lnTo>
                  <a:lnTo>
                    <a:pt x="62230" y="99060"/>
                  </a:lnTo>
                  <a:cubicBezTo>
                    <a:pt x="62230" y="95250"/>
                    <a:pt x="62230" y="93980"/>
                    <a:pt x="62230" y="93980"/>
                  </a:cubicBezTo>
                  <a:lnTo>
                    <a:pt x="62230" y="93980"/>
                  </a:lnTo>
                  <a:cubicBezTo>
                    <a:pt x="58420" y="102870"/>
                    <a:pt x="46990" y="110490"/>
                    <a:pt x="35560" y="110490"/>
                  </a:cubicBezTo>
                  <a:cubicBezTo>
                    <a:pt x="15240" y="110490"/>
                    <a:pt x="0" y="93980"/>
                    <a:pt x="0" y="71120"/>
                  </a:cubicBezTo>
                  <a:cubicBezTo>
                    <a:pt x="0" y="48260"/>
                    <a:pt x="15240" y="31750"/>
                    <a:pt x="35560" y="31750"/>
                  </a:cubicBezTo>
                  <a:cubicBezTo>
                    <a:pt x="55880" y="31750"/>
                    <a:pt x="58420" y="38100"/>
                    <a:pt x="62230" y="45720"/>
                  </a:cubicBezTo>
                  <a:lnTo>
                    <a:pt x="62230" y="45720"/>
                  </a:lnTo>
                  <a:cubicBezTo>
                    <a:pt x="62230" y="45720"/>
                    <a:pt x="62230" y="43180"/>
                    <a:pt x="62230" y="39370"/>
                  </a:cubicBezTo>
                  <a:lnTo>
                    <a:pt x="62230" y="0"/>
                  </a:lnTo>
                  <a:lnTo>
                    <a:pt x="76200" y="0"/>
                  </a:lnTo>
                  <a:lnTo>
                    <a:pt x="76200" y="109220"/>
                  </a:lnTo>
                  <a:close/>
                  <a:moveTo>
                    <a:pt x="12700" y="69850"/>
                  </a:moveTo>
                  <a:cubicBezTo>
                    <a:pt x="12700" y="85090"/>
                    <a:pt x="21590" y="97790"/>
                    <a:pt x="36830" y="97790"/>
                  </a:cubicBezTo>
                  <a:cubicBezTo>
                    <a:pt x="52070" y="97790"/>
                    <a:pt x="60960" y="88900"/>
                    <a:pt x="60960" y="69850"/>
                  </a:cubicBezTo>
                  <a:cubicBezTo>
                    <a:pt x="60960" y="50800"/>
                    <a:pt x="48260" y="41910"/>
                    <a:pt x="36830" y="41910"/>
                  </a:cubicBezTo>
                  <a:cubicBezTo>
                    <a:pt x="25400" y="41910"/>
                    <a:pt x="12700" y="53340"/>
                    <a:pt x="12700" y="698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 212">
              <a:extLst>
                <a:ext uri="{FF2B5EF4-FFF2-40B4-BE49-F238E27FC236}">
                  <a16:creationId xmlns:a16="http://schemas.microsoft.com/office/drawing/2014/main" id="{0785D42C-19B8-BAC8-F26D-D3E6287497C7}"/>
                </a:ext>
              </a:extLst>
            </p:cNvPr>
            <p:cNvSpPr/>
            <p:nvPr/>
          </p:nvSpPr>
          <p:spPr>
            <a:xfrm>
              <a:off x="4316729" y="6610350"/>
              <a:ext cx="116840" cy="77469"/>
            </a:xfrm>
            <a:custGeom>
              <a:avLst/>
              <a:gdLst>
                <a:gd name="connsiteX0" fmla="*/ 81280 w 116840"/>
                <a:gd name="connsiteY0" fmla="*/ 55880 h 77469"/>
                <a:gd name="connsiteX1" fmla="*/ 101600 w 116840"/>
                <a:gd name="connsiteY1" fmla="*/ 0 h 77469"/>
                <a:gd name="connsiteX2" fmla="*/ 116840 w 116840"/>
                <a:gd name="connsiteY2" fmla="*/ 0 h 77469"/>
                <a:gd name="connsiteX3" fmla="*/ 85090 w 116840"/>
                <a:gd name="connsiteY3" fmla="*/ 77470 h 77469"/>
                <a:gd name="connsiteX4" fmla="*/ 77470 w 116840"/>
                <a:gd name="connsiteY4" fmla="*/ 77470 h 77469"/>
                <a:gd name="connsiteX5" fmla="*/ 58420 w 116840"/>
                <a:gd name="connsiteY5" fmla="*/ 25400 h 77469"/>
                <a:gd name="connsiteX6" fmla="*/ 39370 w 116840"/>
                <a:gd name="connsiteY6" fmla="*/ 77470 h 77469"/>
                <a:gd name="connsiteX7" fmla="*/ 31750 w 116840"/>
                <a:gd name="connsiteY7" fmla="*/ 77470 h 77469"/>
                <a:gd name="connsiteX8" fmla="*/ 0 w 116840"/>
                <a:gd name="connsiteY8" fmla="*/ 0 h 77469"/>
                <a:gd name="connsiteX9" fmla="*/ 15240 w 116840"/>
                <a:gd name="connsiteY9" fmla="*/ 0 h 77469"/>
                <a:gd name="connsiteX10" fmla="*/ 35560 w 116840"/>
                <a:gd name="connsiteY10" fmla="*/ 55880 h 77469"/>
                <a:gd name="connsiteX11" fmla="*/ 54610 w 116840"/>
                <a:gd name="connsiteY11" fmla="*/ 1270 h 77469"/>
                <a:gd name="connsiteX12" fmla="*/ 62230 w 116840"/>
                <a:gd name="connsiteY12" fmla="*/ 1270 h 77469"/>
                <a:gd name="connsiteX13" fmla="*/ 81280 w 116840"/>
                <a:gd name="connsiteY13" fmla="*/ 55880 h 77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840" h="77469">
                  <a:moveTo>
                    <a:pt x="81280" y="55880"/>
                  </a:moveTo>
                  <a:lnTo>
                    <a:pt x="101600" y="0"/>
                  </a:lnTo>
                  <a:lnTo>
                    <a:pt x="116840" y="0"/>
                  </a:lnTo>
                  <a:lnTo>
                    <a:pt x="85090" y="77470"/>
                  </a:lnTo>
                  <a:lnTo>
                    <a:pt x="77470" y="77470"/>
                  </a:lnTo>
                  <a:lnTo>
                    <a:pt x="58420" y="25400"/>
                  </a:lnTo>
                  <a:lnTo>
                    <a:pt x="39370" y="77470"/>
                  </a:lnTo>
                  <a:lnTo>
                    <a:pt x="31750" y="77470"/>
                  </a:lnTo>
                  <a:lnTo>
                    <a:pt x="0" y="0"/>
                  </a:lnTo>
                  <a:lnTo>
                    <a:pt x="15240" y="0"/>
                  </a:lnTo>
                  <a:lnTo>
                    <a:pt x="35560" y="55880"/>
                  </a:lnTo>
                  <a:lnTo>
                    <a:pt x="54610" y="1270"/>
                  </a:lnTo>
                  <a:lnTo>
                    <a:pt x="62230" y="1270"/>
                  </a:lnTo>
                  <a:lnTo>
                    <a:pt x="81280" y="558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 213">
              <a:extLst>
                <a:ext uri="{FF2B5EF4-FFF2-40B4-BE49-F238E27FC236}">
                  <a16:creationId xmlns:a16="http://schemas.microsoft.com/office/drawing/2014/main" id="{256B92E1-F251-88CD-4E8B-7B6B1A2AC0F0}"/>
                </a:ext>
              </a:extLst>
            </p:cNvPr>
            <p:cNvSpPr/>
            <p:nvPr/>
          </p:nvSpPr>
          <p:spPr>
            <a:xfrm>
              <a:off x="4446270" y="6579869"/>
              <a:ext cx="17779" cy="106680"/>
            </a:xfrm>
            <a:custGeom>
              <a:avLst/>
              <a:gdLst>
                <a:gd name="connsiteX0" fmla="*/ 8890 w 17779"/>
                <a:gd name="connsiteY0" fmla="*/ 0 h 106680"/>
                <a:gd name="connsiteX1" fmla="*/ 17780 w 17779"/>
                <a:gd name="connsiteY1" fmla="*/ 8890 h 106680"/>
                <a:gd name="connsiteX2" fmla="*/ 8890 w 17779"/>
                <a:gd name="connsiteY2" fmla="*/ 17780 h 106680"/>
                <a:gd name="connsiteX3" fmla="*/ 0 w 17779"/>
                <a:gd name="connsiteY3" fmla="*/ 8890 h 106680"/>
                <a:gd name="connsiteX4" fmla="*/ 8890 w 17779"/>
                <a:gd name="connsiteY4" fmla="*/ 0 h 106680"/>
                <a:gd name="connsiteX5" fmla="*/ 16510 w 17779"/>
                <a:gd name="connsiteY5" fmla="*/ 30480 h 106680"/>
                <a:gd name="connsiteX6" fmla="*/ 16510 w 17779"/>
                <a:gd name="connsiteY6" fmla="*/ 106680 h 106680"/>
                <a:gd name="connsiteX7" fmla="*/ 2540 w 17779"/>
                <a:gd name="connsiteY7" fmla="*/ 106680 h 106680"/>
                <a:gd name="connsiteX8" fmla="*/ 2540 w 17779"/>
                <a:gd name="connsiteY8" fmla="*/ 30480 h 106680"/>
                <a:gd name="connsiteX9" fmla="*/ 16510 w 17779"/>
                <a:gd name="connsiteY9" fmla="*/ 30480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79" h="106680">
                  <a:moveTo>
                    <a:pt x="8890" y="0"/>
                  </a:moveTo>
                  <a:cubicBezTo>
                    <a:pt x="13970" y="0"/>
                    <a:pt x="17780" y="3811"/>
                    <a:pt x="17780" y="8890"/>
                  </a:cubicBezTo>
                  <a:cubicBezTo>
                    <a:pt x="17780" y="13970"/>
                    <a:pt x="13970" y="17780"/>
                    <a:pt x="889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1"/>
                    <a:pt x="3810" y="0"/>
                    <a:pt x="8890" y="0"/>
                  </a:cubicBezTo>
                  <a:close/>
                  <a:moveTo>
                    <a:pt x="16510" y="30480"/>
                  </a:moveTo>
                  <a:lnTo>
                    <a:pt x="16510" y="106680"/>
                  </a:lnTo>
                  <a:lnTo>
                    <a:pt x="2540" y="106680"/>
                  </a:lnTo>
                  <a:lnTo>
                    <a:pt x="2540" y="30480"/>
                  </a:lnTo>
                  <a:lnTo>
                    <a:pt x="16510" y="304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 214">
              <a:extLst>
                <a:ext uri="{FF2B5EF4-FFF2-40B4-BE49-F238E27FC236}">
                  <a16:creationId xmlns:a16="http://schemas.microsoft.com/office/drawing/2014/main" id="{2E9C5349-9568-536A-28FC-4A1F8927830F}"/>
                </a:ext>
              </a:extLst>
            </p:cNvPr>
            <p:cNvSpPr/>
            <p:nvPr/>
          </p:nvSpPr>
          <p:spPr>
            <a:xfrm>
              <a:off x="4479290" y="6587490"/>
              <a:ext cx="52069" cy="100329"/>
            </a:xfrm>
            <a:custGeom>
              <a:avLst/>
              <a:gdLst>
                <a:gd name="connsiteX0" fmla="*/ 12700 w 52069"/>
                <a:gd name="connsiteY0" fmla="*/ 22860 h 100329"/>
                <a:gd name="connsiteX1" fmla="*/ 12700 w 52069"/>
                <a:gd name="connsiteY1" fmla="*/ 0 h 100329"/>
                <a:gd name="connsiteX2" fmla="*/ 26670 w 52069"/>
                <a:gd name="connsiteY2" fmla="*/ 0 h 100329"/>
                <a:gd name="connsiteX3" fmla="*/ 26670 w 52069"/>
                <a:gd name="connsiteY3" fmla="*/ 22860 h 100329"/>
                <a:gd name="connsiteX4" fmla="*/ 49530 w 52069"/>
                <a:gd name="connsiteY4" fmla="*/ 22860 h 100329"/>
                <a:gd name="connsiteX5" fmla="*/ 49530 w 52069"/>
                <a:gd name="connsiteY5" fmla="*/ 34290 h 100329"/>
                <a:gd name="connsiteX6" fmla="*/ 26670 w 52069"/>
                <a:gd name="connsiteY6" fmla="*/ 34290 h 100329"/>
                <a:gd name="connsiteX7" fmla="*/ 26670 w 52069"/>
                <a:gd name="connsiteY7" fmla="*/ 73660 h 100329"/>
                <a:gd name="connsiteX8" fmla="*/ 38100 w 52069"/>
                <a:gd name="connsiteY8" fmla="*/ 87630 h 100329"/>
                <a:gd name="connsiteX9" fmla="*/ 52070 w 52069"/>
                <a:gd name="connsiteY9" fmla="*/ 83820 h 100329"/>
                <a:gd name="connsiteX10" fmla="*/ 52070 w 52069"/>
                <a:gd name="connsiteY10" fmla="*/ 96520 h 100329"/>
                <a:gd name="connsiteX11" fmla="*/ 35560 w 52069"/>
                <a:gd name="connsiteY11" fmla="*/ 100330 h 100329"/>
                <a:gd name="connsiteX12" fmla="*/ 12700 w 52069"/>
                <a:gd name="connsiteY12" fmla="*/ 77470 h 100329"/>
                <a:gd name="connsiteX13" fmla="*/ 12700 w 52069"/>
                <a:gd name="connsiteY13" fmla="*/ 34290 h 100329"/>
                <a:gd name="connsiteX14" fmla="*/ 0 w 52069"/>
                <a:gd name="connsiteY14" fmla="*/ 34290 h 100329"/>
                <a:gd name="connsiteX15" fmla="*/ 0 w 52069"/>
                <a:gd name="connsiteY15" fmla="*/ 22860 h 100329"/>
                <a:gd name="connsiteX16" fmla="*/ 12700 w 52069"/>
                <a:gd name="connsiteY16" fmla="*/ 22860 h 100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069" h="100329">
                  <a:moveTo>
                    <a:pt x="12700" y="22860"/>
                  </a:moveTo>
                  <a:lnTo>
                    <a:pt x="12700" y="0"/>
                  </a:lnTo>
                  <a:lnTo>
                    <a:pt x="26670" y="0"/>
                  </a:lnTo>
                  <a:lnTo>
                    <a:pt x="26670" y="22860"/>
                  </a:lnTo>
                  <a:lnTo>
                    <a:pt x="49530" y="22860"/>
                  </a:lnTo>
                  <a:lnTo>
                    <a:pt x="49530" y="34290"/>
                  </a:lnTo>
                  <a:lnTo>
                    <a:pt x="26670" y="34290"/>
                  </a:lnTo>
                  <a:lnTo>
                    <a:pt x="26670" y="73660"/>
                  </a:lnTo>
                  <a:cubicBezTo>
                    <a:pt x="26670" y="85090"/>
                    <a:pt x="31750" y="87630"/>
                    <a:pt x="38100" y="87630"/>
                  </a:cubicBezTo>
                  <a:cubicBezTo>
                    <a:pt x="44450" y="87630"/>
                    <a:pt x="48260" y="86360"/>
                    <a:pt x="52070" y="83820"/>
                  </a:cubicBezTo>
                  <a:lnTo>
                    <a:pt x="52070" y="96520"/>
                  </a:lnTo>
                  <a:cubicBezTo>
                    <a:pt x="48260" y="97790"/>
                    <a:pt x="41910" y="100330"/>
                    <a:pt x="35560" y="100330"/>
                  </a:cubicBezTo>
                  <a:cubicBezTo>
                    <a:pt x="24130" y="100330"/>
                    <a:pt x="12700" y="95250"/>
                    <a:pt x="12700" y="77470"/>
                  </a:cubicBezTo>
                  <a:lnTo>
                    <a:pt x="12700" y="34290"/>
                  </a:lnTo>
                  <a:lnTo>
                    <a:pt x="0" y="34290"/>
                  </a:lnTo>
                  <a:lnTo>
                    <a:pt x="0" y="22860"/>
                  </a:lnTo>
                  <a:lnTo>
                    <a:pt x="12700" y="228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 215">
              <a:extLst>
                <a:ext uri="{FF2B5EF4-FFF2-40B4-BE49-F238E27FC236}">
                  <a16:creationId xmlns:a16="http://schemas.microsoft.com/office/drawing/2014/main" id="{A35B2512-465A-1EBE-7CA7-74B2C3AF179C}"/>
                </a:ext>
              </a:extLst>
            </p:cNvPr>
            <p:cNvSpPr/>
            <p:nvPr/>
          </p:nvSpPr>
          <p:spPr>
            <a:xfrm>
              <a:off x="4546600" y="6577330"/>
              <a:ext cx="69850" cy="111759"/>
            </a:xfrm>
            <a:custGeom>
              <a:avLst/>
              <a:gdLst>
                <a:gd name="connsiteX0" fmla="*/ 0 w 69850"/>
                <a:gd name="connsiteY0" fmla="*/ 0 h 111759"/>
                <a:gd name="connsiteX1" fmla="*/ 13970 w 69850"/>
                <a:gd name="connsiteY1" fmla="*/ 0 h 111759"/>
                <a:gd name="connsiteX2" fmla="*/ 13970 w 69850"/>
                <a:gd name="connsiteY2" fmla="*/ 41910 h 111759"/>
                <a:gd name="connsiteX3" fmla="*/ 13970 w 69850"/>
                <a:gd name="connsiteY3" fmla="*/ 49530 h 111759"/>
                <a:gd name="connsiteX4" fmla="*/ 13970 w 69850"/>
                <a:gd name="connsiteY4" fmla="*/ 49530 h 111759"/>
                <a:gd name="connsiteX5" fmla="*/ 43180 w 69850"/>
                <a:gd name="connsiteY5" fmla="*/ 31750 h 111759"/>
                <a:gd name="connsiteX6" fmla="*/ 69850 w 69850"/>
                <a:gd name="connsiteY6" fmla="*/ 62230 h 111759"/>
                <a:gd name="connsiteX7" fmla="*/ 69850 w 69850"/>
                <a:gd name="connsiteY7" fmla="*/ 110489 h 111759"/>
                <a:gd name="connsiteX8" fmla="*/ 55880 w 69850"/>
                <a:gd name="connsiteY8" fmla="*/ 110489 h 111759"/>
                <a:gd name="connsiteX9" fmla="*/ 55880 w 69850"/>
                <a:gd name="connsiteY9" fmla="*/ 66039 h 111759"/>
                <a:gd name="connsiteX10" fmla="*/ 41910 w 69850"/>
                <a:gd name="connsiteY10" fmla="*/ 45720 h 111759"/>
                <a:gd name="connsiteX11" fmla="*/ 16510 w 69850"/>
                <a:gd name="connsiteY11" fmla="*/ 73660 h 111759"/>
                <a:gd name="connsiteX12" fmla="*/ 16510 w 69850"/>
                <a:gd name="connsiteY12" fmla="*/ 111760 h 111759"/>
                <a:gd name="connsiteX13" fmla="*/ 2540 w 69850"/>
                <a:gd name="connsiteY13" fmla="*/ 111760 h 111759"/>
                <a:gd name="connsiteX14" fmla="*/ 2540 w 69850"/>
                <a:gd name="connsiteY14" fmla="*/ 2539 h 11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9850" h="111759">
                  <a:moveTo>
                    <a:pt x="0" y="0"/>
                  </a:moveTo>
                  <a:lnTo>
                    <a:pt x="13970" y="0"/>
                  </a:lnTo>
                  <a:lnTo>
                    <a:pt x="13970" y="41910"/>
                  </a:lnTo>
                  <a:cubicBezTo>
                    <a:pt x="13970" y="45720"/>
                    <a:pt x="13970" y="48260"/>
                    <a:pt x="13970" y="49530"/>
                  </a:cubicBezTo>
                  <a:lnTo>
                    <a:pt x="13970" y="49530"/>
                  </a:lnTo>
                  <a:cubicBezTo>
                    <a:pt x="17780" y="43180"/>
                    <a:pt x="26670" y="31750"/>
                    <a:pt x="43180" y="31750"/>
                  </a:cubicBezTo>
                  <a:cubicBezTo>
                    <a:pt x="59690" y="31750"/>
                    <a:pt x="69850" y="43180"/>
                    <a:pt x="69850" y="62230"/>
                  </a:cubicBezTo>
                  <a:lnTo>
                    <a:pt x="69850" y="110489"/>
                  </a:lnTo>
                  <a:lnTo>
                    <a:pt x="55880" y="110489"/>
                  </a:lnTo>
                  <a:lnTo>
                    <a:pt x="55880" y="66039"/>
                  </a:lnTo>
                  <a:cubicBezTo>
                    <a:pt x="55880" y="55880"/>
                    <a:pt x="54610" y="45720"/>
                    <a:pt x="41910" y="45720"/>
                  </a:cubicBezTo>
                  <a:cubicBezTo>
                    <a:pt x="29210" y="45720"/>
                    <a:pt x="16510" y="57150"/>
                    <a:pt x="16510" y="73660"/>
                  </a:cubicBezTo>
                  <a:lnTo>
                    <a:pt x="16510" y="111760"/>
                  </a:lnTo>
                  <a:lnTo>
                    <a:pt x="2540" y="111760"/>
                  </a:lnTo>
                  <a:lnTo>
                    <a:pt x="2540" y="2539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 216">
              <a:extLst>
                <a:ext uri="{FF2B5EF4-FFF2-40B4-BE49-F238E27FC236}">
                  <a16:creationId xmlns:a16="http://schemas.microsoft.com/office/drawing/2014/main" id="{D9F62542-6847-345B-ACCB-18BA1D95FB5E}"/>
                </a:ext>
              </a:extLst>
            </p:cNvPr>
            <p:cNvSpPr/>
            <p:nvPr/>
          </p:nvSpPr>
          <p:spPr>
            <a:xfrm>
              <a:off x="4682490" y="6574790"/>
              <a:ext cx="99059" cy="111759"/>
            </a:xfrm>
            <a:custGeom>
              <a:avLst/>
              <a:gdLst>
                <a:gd name="connsiteX0" fmla="*/ 16510 w 99059"/>
                <a:gd name="connsiteY0" fmla="*/ 41910 h 111759"/>
                <a:gd name="connsiteX1" fmla="*/ 13970 w 99059"/>
                <a:gd name="connsiteY1" fmla="*/ 38100 h 111759"/>
                <a:gd name="connsiteX2" fmla="*/ 13970 w 99059"/>
                <a:gd name="connsiteY2" fmla="*/ 111760 h 111759"/>
                <a:gd name="connsiteX3" fmla="*/ 0 w 99059"/>
                <a:gd name="connsiteY3" fmla="*/ 111760 h 111759"/>
                <a:gd name="connsiteX4" fmla="*/ 0 w 99059"/>
                <a:gd name="connsiteY4" fmla="*/ 0 h 111759"/>
                <a:gd name="connsiteX5" fmla="*/ 0 w 99059"/>
                <a:gd name="connsiteY5" fmla="*/ 0 h 111759"/>
                <a:gd name="connsiteX6" fmla="*/ 49530 w 99059"/>
                <a:gd name="connsiteY6" fmla="*/ 60960 h 111759"/>
                <a:gd name="connsiteX7" fmla="*/ 99060 w 99059"/>
                <a:gd name="connsiteY7" fmla="*/ 0 h 111759"/>
                <a:gd name="connsiteX8" fmla="*/ 99060 w 99059"/>
                <a:gd name="connsiteY8" fmla="*/ 0 h 111759"/>
                <a:gd name="connsiteX9" fmla="*/ 99060 w 99059"/>
                <a:gd name="connsiteY9" fmla="*/ 111760 h 111759"/>
                <a:gd name="connsiteX10" fmla="*/ 85090 w 99059"/>
                <a:gd name="connsiteY10" fmla="*/ 111760 h 111759"/>
                <a:gd name="connsiteX11" fmla="*/ 85090 w 99059"/>
                <a:gd name="connsiteY11" fmla="*/ 38100 h 111759"/>
                <a:gd name="connsiteX12" fmla="*/ 82550 w 99059"/>
                <a:gd name="connsiteY12" fmla="*/ 41910 h 111759"/>
                <a:gd name="connsiteX13" fmla="*/ 49530 w 99059"/>
                <a:gd name="connsiteY13" fmla="*/ 81280 h 111759"/>
                <a:gd name="connsiteX14" fmla="*/ 16510 w 99059"/>
                <a:gd name="connsiteY14" fmla="*/ 41910 h 11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9059" h="111759">
                  <a:moveTo>
                    <a:pt x="16510" y="41910"/>
                  </a:moveTo>
                  <a:lnTo>
                    <a:pt x="13970" y="38100"/>
                  </a:lnTo>
                  <a:lnTo>
                    <a:pt x="13970" y="111760"/>
                  </a:lnTo>
                  <a:lnTo>
                    <a:pt x="0" y="11176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9530" y="60960"/>
                  </a:lnTo>
                  <a:lnTo>
                    <a:pt x="99060" y="0"/>
                  </a:lnTo>
                  <a:lnTo>
                    <a:pt x="99060" y="0"/>
                  </a:lnTo>
                  <a:lnTo>
                    <a:pt x="99060" y="111760"/>
                  </a:lnTo>
                  <a:lnTo>
                    <a:pt x="85090" y="111760"/>
                  </a:lnTo>
                  <a:lnTo>
                    <a:pt x="85090" y="38100"/>
                  </a:lnTo>
                  <a:lnTo>
                    <a:pt x="82550" y="41910"/>
                  </a:lnTo>
                  <a:lnTo>
                    <a:pt x="49530" y="81280"/>
                  </a:lnTo>
                  <a:lnTo>
                    <a:pt x="16510" y="419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 217">
              <a:extLst>
                <a:ext uri="{FF2B5EF4-FFF2-40B4-BE49-F238E27FC236}">
                  <a16:creationId xmlns:a16="http://schemas.microsoft.com/office/drawing/2014/main" id="{F4B30776-1D2C-B0DA-765C-2934EEB16ABC}"/>
                </a:ext>
              </a:extLst>
            </p:cNvPr>
            <p:cNvSpPr/>
            <p:nvPr/>
          </p:nvSpPr>
          <p:spPr>
            <a:xfrm>
              <a:off x="4814570" y="6574790"/>
              <a:ext cx="87629" cy="113029"/>
            </a:xfrm>
            <a:custGeom>
              <a:avLst/>
              <a:gdLst>
                <a:gd name="connsiteX0" fmla="*/ 87630 w 87629"/>
                <a:gd name="connsiteY0" fmla="*/ 113030 h 113029"/>
                <a:gd name="connsiteX1" fmla="*/ 19050 w 87629"/>
                <a:gd name="connsiteY1" fmla="*/ 39370 h 113029"/>
                <a:gd name="connsiteX2" fmla="*/ 15240 w 87629"/>
                <a:gd name="connsiteY2" fmla="*/ 35560 h 113029"/>
                <a:gd name="connsiteX3" fmla="*/ 15240 w 87629"/>
                <a:gd name="connsiteY3" fmla="*/ 111760 h 113029"/>
                <a:gd name="connsiteX4" fmla="*/ 0 w 87629"/>
                <a:gd name="connsiteY4" fmla="*/ 111760 h 113029"/>
                <a:gd name="connsiteX5" fmla="*/ 0 w 87629"/>
                <a:gd name="connsiteY5" fmla="*/ 0 h 113029"/>
                <a:gd name="connsiteX6" fmla="*/ 0 w 87629"/>
                <a:gd name="connsiteY6" fmla="*/ 0 h 113029"/>
                <a:gd name="connsiteX7" fmla="*/ 68580 w 87629"/>
                <a:gd name="connsiteY7" fmla="*/ 73660 h 113029"/>
                <a:gd name="connsiteX8" fmla="*/ 72390 w 87629"/>
                <a:gd name="connsiteY8" fmla="*/ 77470 h 113029"/>
                <a:gd name="connsiteX9" fmla="*/ 72390 w 87629"/>
                <a:gd name="connsiteY9" fmla="*/ 1270 h 113029"/>
                <a:gd name="connsiteX10" fmla="*/ 87630 w 87629"/>
                <a:gd name="connsiteY10" fmla="*/ 1270 h 113029"/>
                <a:gd name="connsiteX11" fmla="*/ 87630 w 87629"/>
                <a:gd name="connsiteY11" fmla="*/ 113030 h 113029"/>
                <a:gd name="connsiteX12" fmla="*/ 87630 w 87629"/>
                <a:gd name="connsiteY12" fmla="*/ 113030 h 11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629" h="113029">
                  <a:moveTo>
                    <a:pt x="87630" y="113030"/>
                  </a:moveTo>
                  <a:lnTo>
                    <a:pt x="19050" y="39370"/>
                  </a:lnTo>
                  <a:lnTo>
                    <a:pt x="15240" y="35560"/>
                  </a:lnTo>
                  <a:lnTo>
                    <a:pt x="15240" y="111760"/>
                  </a:lnTo>
                  <a:lnTo>
                    <a:pt x="0" y="11176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8580" y="73660"/>
                  </a:lnTo>
                  <a:lnTo>
                    <a:pt x="72390" y="77470"/>
                  </a:lnTo>
                  <a:lnTo>
                    <a:pt x="72390" y="1270"/>
                  </a:lnTo>
                  <a:lnTo>
                    <a:pt x="87630" y="1270"/>
                  </a:lnTo>
                  <a:lnTo>
                    <a:pt x="87630" y="113030"/>
                  </a:lnTo>
                  <a:lnTo>
                    <a:pt x="87630" y="1130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 218">
              <a:extLst>
                <a:ext uri="{FF2B5EF4-FFF2-40B4-BE49-F238E27FC236}">
                  <a16:creationId xmlns:a16="http://schemas.microsoft.com/office/drawing/2014/main" id="{8805E0B0-B22D-410B-3F83-1CE4B67F36AF}"/>
                </a:ext>
              </a:extLst>
            </p:cNvPr>
            <p:cNvSpPr/>
            <p:nvPr/>
          </p:nvSpPr>
          <p:spPr>
            <a:xfrm>
              <a:off x="4937759" y="6577330"/>
              <a:ext cx="90170" cy="109219"/>
            </a:xfrm>
            <a:custGeom>
              <a:avLst/>
              <a:gdLst>
                <a:gd name="connsiteX0" fmla="*/ 0 w 90170"/>
                <a:gd name="connsiteY0" fmla="*/ 109220 h 109219"/>
                <a:gd name="connsiteX1" fmla="*/ 0 w 90170"/>
                <a:gd name="connsiteY1" fmla="*/ 0 h 109219"/>
                <a:gd name="connsiteX2" fmla="*/ 31750 w 90170"/>
                <a:gd name="connsiteY2" fmla="*/ 0 h 109219"/>
                <a:gd name="connsiteX3" fmla="*/ 90170 w 90170"/>
                <a:gd name="connsiteY3" fmla="*/ 54610 h 109219"/>
                <a:gd name="connsiteX4" fmla="*/ 31750 w 90170"/>
                <a:gd name="connsiteY4" fmla="*/ 109220 h 109219"/>
                <a:gd name="connsiteX5" fmla="*/ 0 w 90170"/>
                <a:gd name="connsiteY5" fmla="*/ 109220 h 109219"/>
                <a:gd name="connsiteX6" fmla="*/ 13970 w 90170"/>
                <a:gd name="connsiteY6" fmla="*/ 11430 h 109219"/>
                <a:gd name="connsiteX7" fmla="*/ 13970 w 90170"/>
                <a:gd name="connsiteY7" fmla="*/ 96520 h 109219"/>
                <a:gd name="connsiteX8" fmla="*/ 31750 w 90170"/>
                <a:gd name="connsiteY8" fmla="*/ 96520 h 109219"/>
                <a:gd name="connsiteX9" fmla="*/ 74930 w 90170"/>
                <a:gd name="connsiteY9" fmla="*/ 54610 h 109219"/>
                <a:gd name="connsiteX10" fmla="*/ 30480 w 90170"/>
                <a:gd name="connsiteY10" fmla="*/ 12700 h 109219"/>
                <a:gd name="connsiteX11" fmla="*/ 13970 w 90170"/>
                <a:gd name="connsiteY11" fmla="*/ 12700 h 109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170" h="109219">
                  <a:moveTo>
                    <a:pt x="0" y="109220"/>
                  </a:moveTo>
                  <a:lnTo>
                    <a:pt x="0" y="0"/>
                  </a:lnTo>
                  <a:lnTo>
                    <a:pt x="31750" y="0"/>
                  </a:lnTo>
                  <a:cubicBezTo>
                    <a:pt x="67310" y="0"/>
                    <a:pt x="90170" y="21589"/>
                    <a:pt x="90170" y="54610"/>
                  </a:cubicBezTo>
                  <a:cubicBezTo>
                    <a:pt x="90170" y="87630"/>
                    <a:pt x="67310" y="109220"/>
                    <a:pt x="31750" y="109220"/>
                  </a:cubicBezTo>
                  <a:lnTo>
                    <a:pt x="0" y="109220"/>
                  </a:lnTo>
                  <a:close/>
                  <a:moveTo>
                    <a:pt x="13970" y="11430"/>
                  </a:moveTo>
                  <a:lnTo>
                    <a:pt x="13970" y="96520"/>
                  </a:lnTo>
                  <a:lnTo>
                    <a:pt x="31750" y="96520"/>
                  </a:lnTo>
                  <a:cubicBezTo>
                    <a:pt x="57150" y="96520"/>
                    <a:pt x="74930" y="80010"/>
                    <a:pt x="74930" y="54610"/>
                  </a:cubicBezTo>
                  <a:cubicBezTo>
                    <a:pt x="74930" y="29210"/>
                    <a:pt x="57150" y="12700"/>
                    <a:pt x="30480" y="12700"/>
                  </a:cubicBezTo>
                  <a:lnTo>
                    <a:pt x="13970" y="127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 219">
              <a:extLst>
                <a:ext uri="{FF2B5EF4-FFF2-40B4-BE49-F238E27FC236}">
                  <a16:creationId xmlns:a16="http://schemas.microsoft.com/office/drawing/2014/main" id="{EFE4331B-1F2C-A959-40B3-4B54E3780F43}"/>
                </a:ext>
              </a:extLst>
            </p:cNvPr>
            <p:cNvSpPr/>
            <p:nvPr/>
          </p:nvSpPr>
          <p:spPr>
            <a:xfrm>
              <a:off x="5046979" y="6574790"/>
              <a:ext cx="111760" cy="114300"/>
            </a:xfrm>
            <a:custGeom>
              <a:avLst/>
              <a:gdLst>
                <a:gd name="connsiteX0" fmla="*/ 55880 w 111760"/>
                <a:gd name="connsiteY0" fmla="*/ 0 h 114300"/>
                <a:gd name="connsiteX1" fmla="*/ 111760 w 111760"/>
                <a:gd name="connsiteY1" fmla="*/ 57150 h 114300"/>
                <a:gd name="connsiteX2" fmla="*/ 55880 w 111760"/>
                <a:gd name="connsiteY2" fmla="*/ 114300 h 114300"/>
                <a:gd name="connsiteX3" fmla="*/ 0 w 111760"/>
                <a:gd name="connsiteY3" fmla="*/ 57150 h 114300"/>
                <a:gd name="connsiteX4" fmla="*/ 55880 w 111760"/>
                <a:gd name="connsiteY4" fmla="*/ 0 h 114300"/>
                <a:gd name="connsiteX5" fmla="*/ 55880 w 111760"/>
                <a:gd name="connsiteY5" fmla="*/ 100330 h 114300"/>
                <a:gd name="connsiteX6" fmla="*/ 97790 w 111760"/>
                <a:gd name="connsiteY6" fmla="*/ 57150 h 114300"/>
                <a:gd name="connsiteX7" fmla="*/ 55880 w 111760"/>
                <a:gd name="connsiteY7" fmla="*/ 13970 h 114300"/>
                <a:gd name="connsiteX8" fmla="*/ 13970 w 111760"/>
                <a:gd name="connsiteY8" fmla="*/ 57150 h 114300"/>
                <a:gd name="connsiteX9" fmla="*/ 55880 w 111760"/>
                <a:gd name="connsiteY9" fmla="*/ 10033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760" h="114300">
                  <a:moveTo>
                    <a:pt x="55880" y="0"/>
                  </a:moveTo>
                  <a:cubicBezTo>
                    <a:pt x="87630" y="0"/>
                    <a:pt x="111760" y="24130"/>
                    <a:pt x="111760" y="57150"/>
                  </a:cubicBezTo>
                  <a:cubicBezTo>
                    <a:pt x="111760" y="90170"/>
                    <a:pt x="87630" y="114300"/>
                    <a:pt x="55880" y="114300"/>
                  </a:cubicBezTo>
                  <a:cubicBezTo>
                    <a:pt x="24130" y="114300"/>
                    <a:pt x="0" y="90170"/>
                    <a:pt x="0" y="57150"/>
                  </a:cubicBezTo>
                  <a:cubicBezTo>
                    <a:pt x="0" y="24130"/>
                    <a:pt x="24130" y="0"/>
                    <a:pt x="55880" y="0"/>
                  </a:cubicBezTo>
                  <a:close/>
                  <a:moveTo>
                    <a:pt x="55880" y="100330"/>
                  </a:moveTo>
                  <a:cubicBezTo>
                    <a:pt x="80010" y="100330"/>
                    <a:pt x="97790" y="82550"/>
                    <a:pt x="97790" y="57150"/>
                  </a:cubicBezTo>
                  <a:cubicBezTo>
                    <a:pt x="97790" y="31750"/>
                    <a:pt x="80010" y="13970"/>
                    <a:pt x="55880" y="13970"/>
                  </a:cubicBezTo>
                  <a:cubicBezTo>
                    <a:pt x="31750" y="13970"/>
                    <a:pt x="13970" y="31750"/>
                    <a:pt x="13970" y="57150"/>
                  </a:cubicBezTo>
                  <a:cubicBezTo>
                    <a:pt x="13970" y="82550"/>
                    <a:pt x="31750" y="100330"/>
                    <a:pt x="5588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 220">
              <a:extLst>
                <a:ext uri="{FF2B5EF4-FFF2-40B4-BE49-F238E27FC236}">
                  <a16:creationId xmlns:a16="http://schemas.microsoft.com/office/drawing/2014/main" id="{43A24397-62F1-E053-F456-9070809E037A}"/>
                </a:ext>
              </a:extLst>
            </p:cNvPr>
            <p:cNvSpPr/>
            <p:nvPr/>
          </p:nvSpPr>
          <p:spPr>
            <a:xfrm>
              <a:off x="5171440" y="6576059"/>
              <a:ext cx="81279" cy="110490"/>
            </a:xfrm>
            <a:custGeom>
              <a:avLst/>
              <a:gdLst>
                <a:gd name="connsiteX0" fmla="*/ 48260 w 81279"/>
                <a:gd name="connsiteY0" fmla="*/ 12700 h 110490"/>
                <a:gd name="connsiteX1" fmla="*/ 48260 w 81279"/>
                <a:gd name="connsiteY1" fmla="*/ 110490 h 110490"/>
                <a:gd name="connsiteX2" fmla="*/ 33020 w 81279"/>
                <a:gd name="connsiteY2" fmla="*/ 110490 h 110490"/>
                <a:gd name="connsiteX3" fmla="*/ 33020 w 81279"/>
                <a:gd name="connsiteY3" fmla="*/ 12700 h 110490"/>
                <a:gd name="connsiteX4" fmla="*/ 0 w 81279"/>
                <a:gd name="connsiteY4" fmla="*/ 12700 h 110490"/>
                <a:gd name="connsiteX5" fmla="*/ 0 w 81279"/>
                <a:gd name="connsiteY5" fmla="*/ 0 h 110490"/>
                <a:gd name="connsiteX6" fmla="*/ 81280 w 81279"/>
                <a:gd name="connsiteY6" fmla="*/ 0 h 110490"/>
                <a:gd name="connsiteX7" fmla="*/ 81280 w 81279"/>
                <a:gd name="connsiteY7" fmla="*/ 12700 h 110490"/>
                <a:gd name="connsiteX8" fmla="*/ 48260 w 81279"/>
                <a:gd name="connsiteY8" fmla="*/ 12700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279" h="110490">
                  <a:moveTo>
                    <a:pt x="48260" y="12700"/>
                  </a:moveTo>
                  <a:lnTo>
                    <a:pt x="48260" y="110490"/>
                  </a:lnTo>
                  <a:lnTo>
                    <a:pt x="33020" y="110490"/>
                  </a:lnTo>
                  <a:lnTo>
                    <a:pt x="33020" y="12700"/>
                  </a:lnTo>
                  <a:lnTo>
                    <a:pt x="0" y="12700"/>
                  </a:lnTo>
                  <a:lnTo>
                    <a:pt x="0" y="0"/>
                  </a:lnTo>
                  <a:lnTo>
                    <a:pt x="81280" y="0"/>
                  </a:lnTo>
                  <a:lnTo>
                    <a:pt x="81280" y="12700"/>
                  </a:lnTo>
                  <a:lnTo>
                    <a:pt x="48260" y="127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 221">
              <a:extLst>
                <a:ext uri="{FF2B5EF4-FFF2-40B4-BE49-F238E27FC236}">
                  <a16:creationId xmlns:a16="http://schemas.microsoft.com/office/drawing/2014/main" id="{EDF5B809-8D13-B3F9-147D-1948C524ABFA}"/>
                </a:ext>
              </a:extLst>
            </p:cNvPr>
            <p:cNvSpPr/>
            <p:nvPr/>
          </p:nvSpPr>
          <p:spPr>
            <a:xfrm>
              <a:off x="5251450" y="6677659"/>
              <a:ext cx="22859" cy="31750"/>
            </a:xfrm>
            <a:custGeom>
              <a:avLst/>
              <a:gdLst>
                <a:gd name="connsiteX0" fmla="*/ 11430 w 22859"/>
                <a:gd name="connsiteY0" fmla="*/ 31750 h 31750"/>
                <a:gd name="connsiteX1" fmla="*/ 0 w 22859"/>
                <a:gd name="connsiteY1" fmla="*/ 31750 h 31750"/>
                <a:gd name="connsiteX2" fmla="*/ 8890 w 22859"/>
                <a:gd name="connsiteY2" fmla="*/ 0 h 31750"/>
                <a:gd name="connsiteX3" fmla="*/ 22860 w 22859"/>
                <a:gd name="connsiteY3" fmla="*/ 0 h 31750"/>
                <a:gd name="connsiteX4" fmla="*/ 10160 w 22859"/>
                <a:gd name="connsiteY4" fmla="*/ 31750 h 3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9" h="31750">
                  <a:moveTo>
                    <a:pt x="11430" y="31750"/>
                  </a:moveTo>
                  <a:lnTo>
                    <a:pt x="0" y="31750"/>
                  </a:lnTo>
                  <a:lnTo>
                    <a:pt x="8890" y="0"/>
                  </a:lnTo>
                  <a:lnTo>
                    <a:pt x="22860" y="0"/>
                  </a:lnTo>
                  <a:lnTo>
                    <a:pt x="10160" y="317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 222">
              <a:extLst>
                <a:ext uri="{FF2B5EF4-FFF2-40B4-BE49-F238E27FC236}">
                  <a16:creationId xmlns:a16="http://schemas.microsoft.com/office/drawing/2014/main" id="{770FEED7-390D-82DC-7DA8-D87A7127E918}"/>
                </a:ext>
              </a:extLst>
            </p:cNvPr>
            <p:cNvSpPr/>
            <p:nvPr/>
          </p:nvSpPr>
          <p:spPr>
            <a:xfrm>
              <a:off x="5325109" y="6587490"/>
              <a:ext cx="52070" cy="100329"/>
            </a:xfrm>
            <a:custGeom>
              <a:avLst/>
              <a:gdLst>
                <a:gd name="connsiteX0" fmla="*/ 12700 w 52070"/>
                <a:gd name="connsiteY0" fmla="*/ 22860 h 100329"/>
                <a:gd name="connsiteX1" fmla="*/ 12700 w 52070"/>
                <a:gd name="connsiteY1" fmla="*/ 0 h 100329"/>
                <a:gd name="connsiteX2" fmla="*/ 26670 w 52070"/>
                <a:gd name="connsiteY2" fmla="*/ 0 h 100329"/>
                <a:gd name="connsiteX3" fmla="*/ 26670 w 52070"/>
                <a:gd name="connsiteY3" fmla="*/ 22860 h 100329"/>
                <a:gd name="connsiteX4" fmla="*/ 49530 w 52070"/>
                <a:gd name="connsiteY4" fmla="*/ 22860 h 100329"/>
                <a:gd name="connsiteX5" fmla="*/ 49530 w 52070"/>
                <a:gd name="connsiteY5" fmla="*/ 34290 h 100329"/>
                <a:gd name="connsiteX6" fmla="*/ 26670 w 52070"/>
                <a:gd name="connsiteY6" fmla="*/ 34290 h 100329"/>
                <a:gd name="connsiteX7" fmla="*/ 26670 w 52070"/>
                <a:gd name="connsiteY7" fmla="*/ 73660 h 100329"/>
                <a:gd name="connsiteX8" fmla="*/ 38100 w 52070"/>
                <a:gd name="connsiteY8" fmla="*/ 87630 h 100329"/>
                <a:gd name="connsiteX9" fmla="*/ 52070 w 52070"/>
                <a:gd name="connsiteY9" fmla="*/ 83820 h 100329"/>
                <a:gd name="connsiteX10" fmla="*/ 52070 w 52070"/>
                <a:gd name="connsiteY10" fmla="*/ 96520 h 100329"/>
                <a:gd name="connsiteX11" fmla="*/ 35560 w 52070"/>
                <a:gd name="connsiteY11" fmla="*/ 100330 h 100329"/>
                <a:gd name="connsiteX12" fmla="*/ 12700 w 52070"/>
                <a:gd name="connsiteY12" fmla="*/ 77470 h 100329"/>
                <a:gd name="connsiteX13" fmla="*/ 12700 w 52070"/>
                <a:gd name="connsiteY13" fmla="*/ 34290 h 100329"/>
                <a:gd name="connsiteX14" fmla="*/ 0 w 52070"/>
                <a:gd name="connsiteY14" fmla="*/ 34290 h 100329"/>
                <a:gd name="connsiteX15" fmla="*/ 0 w 52070"/>
                <a:gd name="connsiteY15" fmla="*/ 22860 h 100329"/>
                <a:gd name="connsiteX16" fmla="*/ 12700 w 52070"/>
                <a:gd name="connsiteY16" fmla="*/ 22860 h 100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070" h="100329">
                  <a:moveTo>
                    <a:pt x="12700" y="22860"/>
                  </a:moveTo>
                  <a:lnTo>
                    <a:pt x="12700" y="0"/>
                  </a:lnTo>
                  <a:lnTo>
                    <a:pt x="26670" y="0"/>
                  </a:lnTo>
                  <a:lnTo>
                    <a:pt x="26670" y="22860"/>
                  </a:lnTo>
                  <a:lnTo>
                    <a:pt x="49530" y="22860"/>
                  </a:lnTo>
                  <a:lnTo>
                    <a:pt x="49530" y="34290"/>
                  </a:lnTo>
                  <a:lnTo>
                    <a:pt x="26670" y="34290"/>
                  </a:lnTo>
                  <a:lnTo>
                    <a:pt x="26670" y="73660"/>
                  </a:lnTo>
                  <a:cubicBezTo>
                    <a:pt x="26670" y="85090"/>
                    <a:pt x="31750" y="87630"/>
                    <a:pt x="38100" y="87630"/>
                  </a:cubicBezTo>
                  <a:cubicBezTo>
                    <a:pt x="44450" y="87630"/>
                    <a:pt x="48260" y="86360"/>
                    <a:pt x="52070" y="83820"/>
                  </a:cubicBezTo>
                  <a:lnTo>
                    <a:pt x="52070" y="96520"/>
                  </a:lnTo>
                  <a:cubicBezTo>
                    <a:pt x="48260" y="97790"/>
                    <a:pt x="41910" y="100330"/>
                    <a:pt x="35560" y="100330"/>
                  </a:cubicBezTo>
                  <a:cubicBezTo>
                    <a:pt x="24130" y="100330"/>
                    <a:pt x="12700" y="95250"/>
                    <a:pt x="12700" y="77470"/>
                  </a:cubicBezTo>
                  <a:lnTo>
                    <a:pt x="12700" y="34290"/>
                  </a:lnTo>
                  <a:lnTo>
                    <a:pt x="0" y="34290"/>
                  </a:lnTo>
                  <a:lnTo>
                    <a:pt x="0" y="22860"/>
                  </a:lnTo>
                  <a:lnTo>
                    <a:pt x="12700" y="228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 223">
              <a:extLst>
                <a:ext uri="{FF2B5EF4-FFF2-40B4-BE49-F238E27FC236}">
                  <a16:creationId xmlns:a16="http://schemas.microsoft.com/office/drawing/2014/main" id="{0FEBED2B-D92C-CF64-76F4-B0A92079B91E}"/>
                </a:ext>
              </a:extLst>
            </p:cNvPr>
            <p:cNvSpPr/>
            <p:nvPr/>
          </p:nvSpPr>
          <p:spPr>
            <a:xfrm>
              <a:off x="5393690" y="6577330"/>
              <a:ext cx="69850" cy="111759"/>
            </a:xfrm>
            <a:custGeom>
              <a:avLst/>
              <a:gdLst>
                <a:gd name="connsiteX0" fmla="*/ 0 w 69850"/>
                <a:gd name="connsiteY0" fmla="*/ 0 h 111759"/>
                <a:gd name="connsiteX1" fmla="*/ 13970 w 69850"/>
                <a:gd name="connsiteY1" fmla="*/ 0 h 111759"/>
                <a:gd name="connsiteX2" fmla="*/ 13970 w 69850"/>
                <a:gd name="connsiteY2" fmla="*/ 41910 h 111759"/>
                <a:gd name="connsiteX3" fmla="*/ 13970 w 69850"/>
                <a:gd name="connsiteY3" fmla="*/ 49530 h 111759"/>
                <a:gd name="connsiteX4" fmla="*/ 13970 w 69850"/>
                <a:gd name="connsiteY4" fmla="*/ 49530 h 111759"/>
                <a:gd name="connsiteX5" fmla="*/ 43180 w 69850"/>
                <a:gd name="connsiteY5" fmla="*/ 31750 h 111759"/>
                <a:gd name="connsiteX6" fmla="*/ 69850 w 69850"/>
                <a:gd name="connsiteY6" fmla="*/ 62230 h 111759"/>
                <a:gd name="connsiteX7" fmla="*/ 69850 w 69850"/>
                <a:gd name="connsiteY7" fmla="*/ 110489 h 111759"/>
                <a:gd name="connsiteX8" fmla="*/ 55880 w 69850"/>
                <a:gd name="connsiteY8" fmla="*/ 110489 h 111759"/>
                <a:gd name="connsiteX9" fmla="*/ 55880 w 69850"/>
                <a:gd name="connsiteY9" fmla="*/ 66039 h 111759"/>
                <a:gd name="connsiteX10" fmla="*/ 41910 w 69850"/>
                <a:gd name="connsiteY10" fmla="*/ 45720 h 111759"/>
                <a:gd name="connsiteX11" fmla="*/ 16510 w 69850"/>
                <a:gd name="connsiteY11" fmla="*/ 73660 h 111759"/>
                <a:gd name="connsiteX12" fmla="*/ 16510 w 69850"/>
                <a:gd name="connsiteY12" fmla="*/ 111760 h 111759"/>
                <a:gd name="connsiteX13" fmla="*/ 2540 w 69850"/>
                <a:gd name="connsiteY13" fmla="*/ 111760 h 111759"/>
                <a:gd name="connsiteX14" fmla="*/ 2540 w 69850"/>
                <a:gd name="connsiteY14" fmla="*/ 2539 h 11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9850" h="111759">
                  <a:moveTo>
                    <a:pt x="0" y="0"/>
                  </a:moveTo>
                  <a:lnTo>
                    <a:pt x="13970" y="0"/>
                  </a:lnTo>
                  <a:lnTo>
                    <a:pt x="13970" y="41910"/>
                  </a:lnTo>
                  <a:cubicBezTo>
                    <a:pt x="13970" y="45720"/>
                    <a:pt x="13970" y="48260"/>
                    <a:pt x="13970" y="49530"/>
                  </a:cubicBezTo>
                  <a:lnTo>
                    <a:pt x="13970" y="49530"/>
                  </a:lnTo>
                  <a:cubicBezTo>
                    <a:pt x="17780" y="43180"/>
                    <a:pt x="26670" y="31750"/>
                    <a:pt x="43180" y="31750"/>
                  </a:cubicBezTo>
                  <a:cubicBezTo>
                    <a:pt x="59690" y="31750"/>
                    <a:pt x="69850" y="43180"/>
                    <a:pt x="69850" y="62230"/>
                  </a:cubicBezTo>
                  <a:lnTo>
                    <a:pt x="69850" y="110489"/>
                  </a:lnTo>
                  <a:lnTo>
                    <a:pt x="55880" y="110489"/>
                  </a:lnTo>
                  <a:lnTo>
                    <a:pt x="55880" y="66039"/>
                  </a:lnTo>
                  <a:cubicBezTo>
                    <a:pt x="55880" y="55880"/>
                    <a:pt x="54610" y="45720"/>
                    <a:pt x="41910" y="45720"/>
                  </a:cubicBezTo>
                  <a:cubicBezTo>
                    <a:pt x="29210" y="45720"/>
                    <a:pt x="16510" y="57150"/>
                    <a:pt x="16510" y="73660"/>
                  </a:cubicBezTo>
                  <a:lnTo>
                    <a:pt x="16510" y="111760"/>
                  </a:lnTo>
                  <a:lnTo>
                    <a:pt x="2540" y="111760"/>
                  </a:lnTo>
                  <a:lnTo>
                    <a:pt x="2540" y="2539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 224">
              <a:extLst>
                <a:ext uri="{FF2B5EF4-FFF2-40B4-BE49-F238E27FC236}">
                  <a16:creationId xmlns:a16="http://schemas.microsoft.com/office/drawing/2014/main" id="{3D85DE22-51CB-C535-0E38-D2F2FB53B4A2}"/>
                </a:ext>
              </a:extLst>
            </p:cNvPr>
            <p:cNvSpPr/>
            <p:nvPr/>
          </p:nvSpPr>
          <p:spPr>
            <a:xfrm>
              <a:off x="5481320" y="6609080"/>
              <a:ext cx="71120" cy="78739"/>
            </a:xfrm>
            <a:custGeom>
              <a:avLst/>
              <a:gdLst>
                <a:gd name="connsiteX0" fmla="*/ 71120 w 71120"/>
                <a:gd name="connsiteY0" fmla="*/ 35560 h 78739"/>
                <a:gd name="connsiteX1" fmla="*/ 71120 w 71120"/>
                <a:gd name="connsiteY1" fmla="*/ 43180 h 78739"/>
                <a:gd name="connsiteX2" fmla="*/ 13970 w 71120"/>
                <a:gd name="connsiteY2" fmla="*/ 43180 h 78739"/>
                <a:gd name="connsiteX3" fmla="*/ 40640 w 71120"/>
                <a:gd name="connsiteY3" fmla="*/ 67310 h 78739"/>
                <a:gd name="connsiteX4" fmla="*/ 68580 w 71120"/>
                <a:gd name="connsiteY4" fmla="*/ 59689 h 78739"/>
                <a:gd name="connsiteX5" fmla="*/ 68580 w 71120"/>
                <a:gd name="connsiteY5" fmla="*/ 72389 h 78739"/>
                <a:gd name="connsiteX6" fmla="*/ 40640 w 71120"/>
                <a:gd name="connsiteY6" fmla="*/ 78739 h 78739"/>
                <a:gd name="connsiteX7" fmla="*/ 0 w 71120"/>
                <a:gd name="connsiteY7" fmla="*/ 39370 h 78739"/>
                <a:gd name="connsiteX8" fmla="*/ 36830 w 71120"/>
                <a:gd name="connsiteY8" fmla="*/ 0 h 78739"/>
                <a:gd name="connsiteX9" fmla="*/ 71120 w 71120"/>
                <a:gd name="connsiteY9" fmla="*/ 35560 h 78739"/>
                <a:gd name="connsiteX10" fmla="*/ 36830 w 71120"/>
                <a:gd name="connsiteY10" fmla="*/ 11430 h 78739"/>
                <a:gd name="connsiteX11" fmla="*/ 13970 w 71120"/>
                <a:gd name="connsiteY11" fmla="*/ 33020 h 78739"/>
                <a:gd name="connsiteX12" fmla="*/ 57150 w 71120"/>
                <a:gd name="connsiteY12" fmla="*/ 33020 h 78739"/>
                <a:gd name="connsiteX13" fmla="*/ 36830 w 71120"/>
                <a:gd name="connsiteY13" fmla="*/ 1143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120" h="78739">
                  <a:moveTo>
                    <a:pt x="71120" y="35560"/>
                  </a:moveTo>
                  <a:cubicBezTo>
                    <a:pt x="71120" y="38100"/>
                    <a:pt x="71120" y="41910"/>
                    <a:pt x="71120" y="43180"/>
                  </a:cubicBezTo>
                  <a:lnTo>
                    <a:pt x="13970" y="43180"/>
                  </a:lnTo>
                  <a:cubicBezTo>
                    <a:pt x="13970" y="58420"/>
                    <a:pt x="24130" y="67310"/>
                    <a:pt x="40640" y="67310"/>
                  </a:cubicBezTo>
                  <a:cubicBezTo>
                    <a:pt x="57150" y="67310"/>
                    <a:pt x="62230" y="64770"/>
                    <a:pt x="68580" y="59689"/>
                  </a:cubicBezTo>
                  <a:lnTo>
                    <a:pt x="68580" y="72389"/>
                  </a:lnTo>
                  <a:cubicBezTo>
                    <a:pt x="62230" y="76200"/>
                    <a:pt x="52070" y="78739"/>
                    <a:pt x="40640" y="78739"/>
                  </a:cubicBezTo>
                  <a:cubicBezTo>
                    <a:pt x="16510" y="78739"/>
                    <a:pt x="0" y="62230"/>
                    <a:pt x="0" y="39370"/>
                  </a:cubicBezTo>
                  <a:cubicBezTo>
                    <a:pt x="0" y="16510"/>
                    <a:pt x="16510" y="0"/>
                    <a:pt x="36830" y="0"/>
                  </a:cubicBezTo>
                  <a:cubicBezTo>
                    <a:pt x="57150" y="0"/>
                    <a:pt x="71120" y="16510"/>
                    <a:pt x="71120" y="35560"/>
                  </a:cubicBezTo>
                  <a:close/>
                  <a:moveTo>
                    <a:pt x="36830" y="11430"/>
                  </a:moveTo>
                  <a:cubicBezTo>
                    <a:pt x="24130" y="11430"/>
                    <a:pt x="15240" y="21589"/>
                    <a:pt x="13970" y="33020"/>
                  </a:cubicBezTo>
                  <a:lnTo>
                    <a:pt x="57150" y="33020"/>
                  </a:lnTo>
                  <a:cubicBezTo>
                    <a:pt x="57150" y="21589"/>
                    <a:pt x="49530" y="11430"/>
                    <a:pt x="3683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 225">
              <a:extLst>
                <a:ext uri="{FF2B5EF4-FFF2-40B4-BE49-F238E27FC236}">
                  <a16:creationId xmlns:a16="http://schemas.microsoft.com/office/drawing/2014/main" id="{6158903F-97AF-4728-2793-814A5D8F5682}"/>
                </a:ext>
              </a:extLst>
            </p:cNvPr>
            <p:cNvSpPr/>
            <p:nvPr/>
          </p:nvSpPr>
          <p:spPr>
            <a:xfrm>
              <a:off x="5575300" y="6609080"/>
              <a:ext cx="67309" cy="80009"/>
            </a:xfrm>
            <a:custGeom>
              <a:avLst/>
              <a:gdLst>
                <a:gd name="connsiteX0" fmla="*/ 11430 w 67309"/>
                <a:gd name="connsiteY0" fmla="*/ 1270 h 80009"/>
                <a:gd name="connsiteX1" fmla="*/ 11430 w 67309"/>
                <a:gd name="connsiteY1" fmla="*/ 11430 h 80009"/>
                <a:gd name="connsiteX2" fmla="*/ 11430 w 67309"/>
                <a:gd name="connsiteY2" fmla="*/ 17780 h 80009"/>
                <a:gd name="connsiteX3" fmla="*/ 11430 w 67309"/>
                <a:gd name="connsiteY3" fmla="*/ 17780 h 80009"/>
                <a:gd name="connsiteX4" fmla="*/ 40640 w 67309"/>
                <a:gd name="connsiteY4" fmla="*/ 0 h 80009"/>
                <a:gd name="connsiteX5" fmla="*/ 67310 w 67309"/>
                <a:gd name="connsiteY5" fmla="*/ 30480 h 80009"/>
                <a:gd name="connsiteX6" fmla="*/ 67310 w 67309"/>
                <a:gd name="connsiteY6" fmla="*/ 78739 h 80009"/>
                <a:gd name="connsiteX7" fmla="*/ 53340 w 67309"/>
                <a:gd name="connsiteY7" fmla="*/ 78739 h 80009"/>
                <a:gd name="connsiteX8" fmla="*/ 53340 w 67309"/>
                <a:gd name="connsiteY8" fmla="*/ 34289 h 80009"/>
                <a:gd name="connsiteX9" fmla="*/ 39370 w 67309"/>
                <a:gd name="connsiteY9" fmla="*/ 13970 h 80009"/>
                <a:gd name="connsiteX10" fmla="*/ 13970 w 67309"/>
                <a:gd name="connsiteY10" fmla="*/ 41910 h 80009"/>
                <a:gd name="connsiteX11" fmla="*/ 13970 w 67309"/>
                <a:gd name="connsiteY11" fmla="*/ 80010 h 80009"/>
                <a:gd name="connsiteX12" fmla="*/ 0 w 67309"/>
                <a:gd name="connsiteY12" fmla="*/ 80010 h 80009"/>
                <a:gd name="connsiteX13" fmla="*/ 0 w 67309"/>
                <a:gd name="connsiteY13" fmla="*/ 3810 h 80009"/>
                <a:gd name="connsiteX14" fmla="*/ 12700 w 67309"/>
                <a:gd name="connsiteY14" fmla="*/ 3810 h 8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09" h="80009">
                  <a:moveTo>
                    <a:pt x="11430" y="1270"/>
                  </a:moveTo>
                  <a:lnTo>
                    <a:pt x="11430" y="11430"/>
                  </a:lnTo>
                  <a:cubicBezTo>
                    <a:pt x="11430" y="15239"/>
                    <a:pt x="11430" y="16510"/>
                    <a:pt x="11430" y="17780"/>
                  </a:cubicBezTo>
                  <a:lnTo>
                    <a:pt x="11430" y="17780"/>
                  </a:lnTo>
                  <a:cubicBezTo>
                    <a:pt x="13970" y="11430"/>
                    <a:pt x="24130" y="0"/>
                    <a:pt x="40640" y="0"/>
                  </a:cubicBezTo>
                  <a:cubicBezTo>
                    <a:pt x="57150" y="0"/>
                    <a:pt x="67310" y="11430"/>
                    <a:pt x="67310" y="30480"/>
                  </a:cubicBezTo>
                  <a:lnTo>
                    <a:pt x="67310" y="78739"/>
                  </a:lnTo>
                  <a:lnTo>
                    <a:pt x="53340" y="78739"/>
                  </a:lnTo>
                  <a:lnTo>
                    <a:pt x="53340" y="34289"/>
                  </a:lnTo>
                  <a:cubicBezTo>
                    <a:pt x="53340" y="24130"/>
                    <a:pt x="52070" y="13970"/>
                    <a:pt x="39370" y="13970"/>
                  </a:cubicBezTo>
                  <a:cubicBezTo>
                    <a:pt x="26670" y="13970"/>
                    <a:pt x="13970" y="25400"/>
                    <a:pt x="13970" y="41910"/>
                  </a:cubicBezTo>
                  <a:lnTo>
                    <a:pt x="13970" y="80010"/>
                  </a:lnTo>
                  <a:lnTo>
                    <a:pt x="0" y="80010"/>
                  </a:lnTo>
                  <a:lnTo>
                    <a:pt x="0" y="3810"/>
                  </a:lnTo>
                  <a:lnTo>
                    <a:pt x="1270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 226">
              <a:extLst>
                <a:ext uri="{FF2B5EF4-FFF2-40B4-BE49-F238E27FC236}">
                  <a16:creationId xmlns:a16="http://schemas.microsoft.com/office/drawing/2014/main" id="{F538AB1A-3B6B-714A-C891-B33C12D44B31}"/>
                </a:ext>
              </a:extLst>
            </p:cNvPr>
            <p:cNvSpPr/>
            <p:nvPr/>
          </p:nvSpPr>
          <p:spPr>
            <a:xfrm>
              <a:off x="5687980" y="6610350"/>
              <a:ext cx="81629" cy="111759"/>
            </a:xfrm>
            <a:custGeom>
              <a:avLst/>
              <a:gdLst>
                <a:gd name="connsiteX0" fmla="*/ 5429 w 81629"/>
                <a:gd name="connsiteY0" fmla="*/ 99060 h 111759"/>
                <a:gd name="connsiteX1" fmla="*/ 13049 w 81629"/>
                <a:gd name="connsiteY1" fmla="*/ 99060 h 111759"/>
                <a:gd name="connsiteX2" fmla="*/ 37179 w 81629"/>
                <a:gd name="connsiteY2" fmla="*/ 74930 h 111759"/>
                <a:gd name="connsiteX3" fmla="*/ 5429 w 81629"/>
                <a:gd name="connsiteY3" fmla="*/ 0 h 111759"/>
                <a:gd name="connsiteX4" fmla="*/ 20669 w 81629"/>
                <a:gd name="connsiteY4" fmla="*/ 0 h 111759"/>
                <a:gd name="connsiteX5" fmla="*/ 30829 w 81629"/>
                <a:gd name="connsiteY5" fmla="*/ 27940 h 111759"/>
                <a:gd name="connsiteX6" fmla="*/ 43529 w 81629"/>
                <a:gd name="connsiteY6" fmla="*/ 60960 h 111759"/>
                <a:gd name="connsiteX7" fmla="*/ 56229 w 81629"/>
                <a:gd name="connsiteY7" fmla="*/ 27940 h 111759"/>
                <a:gd name="connsiteX8" fmla="*/ 66390 w 81629"/>
                <a:gd name="connsiteY8" fmla="*/ 0 h 111759"/>
                <a:gd name="connsiteX9" fmla="*/ 81629 w 81629"/>
                <a:gd name="connsiteY9" fmla="*/ 0 h 111759"/>
                <a:gd name="connsiteX10" fmla="*/ 51149 w 81629"/>
                <a:gd name="connsiteY10" fmla="*/ 72390 h 111759"/>
                <a:gd name="connsiteX11" fmla="*/ 11779 w 81629"/>
                <a:gd name="connsiteY11" fmla="*/ 111760 h 111759"/>
                <a:gd name="connsiteX12" fmla="*/ 1619 w 81629"/>
                <a:gd name="connsiteY12" fmla="*/ 110490 h 111759"/>
                <a:gd name="connsiteX13" fmla="*/ 1619 w 81629"/>
                <a:gd name="connsiteY13" fmla="*/ 99060 h 11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1629" h="111759">
                  <a:moveTo>
                    <a:pt x="5429" y="99060"/>
                  </a:moveTo>
                  <a:cubicBezTo>
                    <a:pt x="6699" y="99060"/>
                    <a:pt x="9240" y="99060"/>
                    <a:pt x="13049" y="99060"/>
                  </a:cubicBezTo>
                  <a:cubicBezTo>
                    <a:pt x="25749" y="99060"/>
                    <a:pt x="30829" y="88900"/>
                    <a:pt x="37179" y="74930"/>
                  </a:cubicBezTo>
                  <a:lnTo>
                    <a:pt x="5429" y="0"/>
                  </a:lnTo>
                  <a:lnTo>
                    <a:pt x="20669" y="0"/>
                  </a:lnTo>
                  <a:lnTo>
                    <a:pt x="30829" y="27940"/>
                  </a:lnTo>
                  <a:cubicBezTo>
                    <a:pt x="34640" y="39370"/>
                    <a:pt x="39719" y="50800"/>
                    <a:pt x="43529" y="60960"/>
                  </a:cubicBezTo>
                  <a:cubicBezTo>
                    <a:pt x="47340" y="52070"/>
                    <a:pt x="52419" y="36830"/>
                    <a:pt x="56229" y="27940"/>
                  </a:cubicBezTo>
                  <a:lnTo>
                    <a:pt x="66390" y="0"/>
                  </a:lnTo>
                  <a:lnTo>
                    <a:pt x="81629" y="0"/>
                  </a:lnTo>
                  <a:lnTo>
                    <a:pt x="51149" y="72390"/>
                  </a:lnTo>
                  <a:cubicBezTo>
                    <a:pt x="40990" y="97790"/>
                    <a:pt x="32099" y="111760"/>
                    <a:pt x="11779" y="111760"/>
                  </a:cubicBezTo>
                  <a:cubicBezTo>
                    <a:pt x="-8540" y="111760"/>
                    <a:pt x="4160" y="111760"/>
                    <a:pt x="1619" y="110490"/>
                  </a:cubicBezTo>
                  <a:lnTo>
                    <a:pt x="1619" y="990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 227">
              <a:extLst>
                <a:ext uri="{FF2B5EF4-FFF2-40B4-BE49-F238E27FC236}">
                  <a16:creationId xmlns:a16="http://schemas.microsoft.com/office/drawing/2014/main" id="{62D5AE2F-C9C8-1148-E93E-023562D89A8F}"/>
                </a:ext>
              </a:extLst>
            </p:cNvPr>
            <p:cNvSpPr/>
            <p:nvPr/>
          </p:nvSpPr>
          <p:spPr>
            <a:xfrm>
              <a:off x="5777229" y="6609080"/>
              <a:ext cx="78740" cy="78739"/>
            </a:xfrm>
            <a:custGeom>
              <a:avLst/>
              <a:gdLst>
                <a:gd name="connsiteX0" fmla="*/ 78740 w 78740"/>
                <a:gd name="connsiteY0" fmla="*/ 39370 h 78739"/>
                <a:gd name="connsiteX1" fmla="*/ 39370 w 78740"/>
                <a:gd name="connsiteY1" fmla="*/ 78739 h 78739"/>
                <a:gd name="connsiteX2" fmla="*/ 0 w 78740"/>
                <a:gd name="connsiteY2" fmla="*/ 39370 h 78739"/>
                <a:gd name="connsiteX3" fmla="*/ 39370 w 78740"/>
                <a:gd name="connsiteY3" fmla="*/ 0 h 78739"/>
                <a:gd name="connsiteX4" fmla="*/ 78740 w 78740"/>
                <a:gd name="connsiteY4" fmla="*/ 39370 h 78739"/>
                <a:gd name="connsiteX5" fmla="*/ 66040 w 78740"/>
                <a:gd name="connsiteY5" fmla="*/ 39370 h 78739"/>
                <a:gd name="connsiteX6" fmla="*/ 40640 w 78740"/>
                <a:gd name="connsiteY6" fmla="*/ 11430 h 78739"/>
                <a:gd name="connsiteX7" fmla="*/ 15240 w 78740"/>
                <a:gd name="connsiteY7" fmla="*/ 39370 h 78739"/>
                <a:gd name="connsiteX8" fmla="*/ 40640 w 78740"/>
                <a:gd name="connsiteY8" fmla="*/ 67310 h 78739"/>
                <a:gd name="connsiteX9" fmla="*/ 66040 w 78740"/>
                <a:gd name="connsiteY9" fmla="*/ 3937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740" h="78739">
                  <a:moveTo>
                    <a:pt x="78740" y="39370"/>
                  </a:moveTo>
                  <a:cubicBezTo>
                    <a:pt x="78740" y="62230"/>
                    <a:pt x="62230" y="78739"/>
                    <a:pt x="39370" y="78739"/>
                  </a:cubicBezTo>
                  <a:cubicBezTo>
                    <a:pt x="16510" y="78739"/>
                    <a:pt x="0" y="62230"/>
                    <a:pt x="0" y="39370"/>
                  </a:cubicBezTo>
                  <a:cubicBezTo>
                    <a:pt x="0" y="16510"/>
                    <a:pt x="16510" y="0"/>
                    <a:pt x="39370" y="0"/>
                  </a:cubicBezTo>
                  <a:cubicBezTo>
                    <a:pt x="62230" y="0"/>
                    <a:pt x="78740" y="16510"/>
                    <a:pt x="78740" y="39370"/>
                  </a:cubicBezTo>
                  <a:close/>
                  <a:moveTo>
                    <a:pt x="66040" y="39370"/>
                  </a:moveTo>
                  <a:cubicBezTo>
                    <a:pt x="66040" y="22860"/>
                    <a:pt x="54610" y="11430"/>
                    <a:pt x="40640" y="11430"/>
                  </a:cubicBezTo>
                  <a:cubicBezTo>
                    <a:pt x="26670" y="11430"/>
                    <a:pt x="15240" y="22860"/>
                    <a:pt x="15240" y="39370"/>
                  </a:cubicBezTo>
                  <a:cubicBezTo>
                    <a:pt x="15240" y="55880"/>
                    <a:pt x="26670" y="67310"/>
                    <a:pt x="40640" y="67310"/>
                  </a:cubicBezTo>
                  <a:cubicBezTo>
                    <a:pt x="54610" y="67310"/>
                    <a:pt x="66040" y="55880"/>
                    <a:pt x="6604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 228">
              <a:extLst>
                <a:ext uri="{FF2B5EF4-FFF2-40B4-BE49-F238E27FC236}">
                  <a16:creationId xmlns:a16="http://schemas.microsoft.com/office/drawing/2014/main" id="{763DB70E-05AB-1F59-8ECC-560F825048AD}"/>
                </a:ext>
              </a:extLst>
            </p:cNvPr>
            <p:cNvSpPr/>
            <p:nvPr/>
          </p:nvSpPr>
          <p:spPr>
            <a:xfrm>
              <a:off x="5875020" y="6607809"/>
              <a:ext cx="67309" cy="80009"/>
            </a:xfrm>
            <a:custGeom>
              <a:avLst/>
              <a:gdLst>
                <a:gd name="connsiteX0" fmla="*/ 54610 w 67309"/>
                <a:gd name="connsiteY0" fmla="*/ 78740 h 80009"/>
                <a:gd name="connsiteX1" fmla="*/ 54610 w 67309"/>
                <a:gd name="connsiteY1" fmla="*/ 68580 h 80009"/>
                <a:gd name="connsiteX2" fmla="*/ 54610 w 67309"/>
                <a:gd name="connsiteY2" fmla="*/ 62230 h 80009"/>
                <a:gd name="connsiteX3" fmla="*/ 54610 w 67309"/>
                <a:gd name="connsiteY3" fmla="*/ 62230 h 80009"/>
                <a:gd name="connsiteX4" fmla="*/ 26670 w 67309"/>
                <a:gd name="connsiteY4" fmla="*/ 80010 h 80009"/>
                <a:gd name="connsiteX5" fmla="*/ 0 w 67309"/>
                <a:gd name="connsiteY5" fmla="*/ 49530 h 80009"/>
                <a:gd name="connsiteX6" fmla="*/ 0 w 67309"/>
                <a:gd name="connsiteY6" fmla="*/ 1270 h 80009"/>
                <a:gd name="connsiteX7" fmla="*/ 13970 w 67309"/>
                <a:gd name="connsiteY7" fmla="*/ 1270 h 80009"/>
                <a:gd name="connsiteX8" fmla="*/ 13970 w 67309"/>
                <a:gd name="connsiteY8" fmla="*/ 45720 h 80009"/>
                <a:gd name="connsiteX9" fmla="*/ 27940 w 67309"/>
                <a:gd name="connsiteY9" fmla="*/ 66040 h 80009"/>
                <a:gd name="connsiteX10" fmla="*/ 53340 w 67309"/>
                <a:gd name="connsiteY10" fmla="*/ 38100 h 80009"/>
                <a:gd name="connsiteX11" fmla="*/ 53340 w 67309"/>
                <a:gd name="connsiteY11" fmla="*/ 0 h 80009"/>
                <a:gd name="connsiteX12" fmla="*/ 67310 w 67309"/>
                <a:gd name="connsiteY12" fmla="*/ 0 h 80009"/>
                <a:gd name="connsiteX13" fmla="*/ 67310 w 67309"/>
                <a:gd name="connsiteY13" fmla="*/ 76200 h 80009"/>
                <a:gd name="connsiteX14" fmla="*/ 54610 w 67309"/>
                <a:gd name="connsiteY14" fmla="*/ 76200 h 8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09" h="80009">
                  <a:moveTo>
                    <a:pt x="54610" y="78740"/>
                  </a:moveTo>
                  <a:lnTo>
                    <a:pt x="54610" y="68580"/>
                  </a:lnTo>
                  <a:cubicBezTo>
                    <a:pt x="54610" y="64770"/>
                    <a:pt x="54610" y="63500"/>
                    <a:pt x="54610" y="62230"/>
                  </a:cubicBezTo>
                  <a:lnTo>
                    <a:pt x="54610" y="62230"/>
                  </a:lnTo>
                  <a:cubicBezTo>
                    <a:pt x="52070" y="68580"/>
                    <a:pt x="41910" y="80010"/>
                    <a:pt x="26670" y="80010"/>
                  </a:cubicBezTo>
                  <a:cubicBezTo>
                    <a:pt x="11430" y="80010"/>
                    <a:pt x="0" y="68580"/>
                    <a:pt x="0" y="49530"/>
                  </a:cubicBezTo>
                  <a:lnTo>
                    <a:pt x="0" y="1270"/>
                  </a:lnTo>
                  <a:lnTo>
                    <a:pt x="13970" y="1270"/>
                  </a:lnTo>
                  <a:lnTo>
                    <a:pt x="13970" y="45720"/>
                  </a:lnTo>
                  <a:cubicBezTo>
                    <a:pt x="13970" y="55880"/>
                    <a:pt x="15240" y="66040"/>
                    <a:pt x="27940" y="66040"/>
                  </a:cubicBezTo>
                  <a:cubicBezTo>
                    <a:pt x="40640" y="66040"/>
                    <a:pt x="53340" y="54610"/>
                    <a:pt x="53340" y="38100"/>
                  </a:cubicBezTo>
                  <a:lnTo>
                    <a:pt x="53340" y="0"/>
                  </a:lnTo>
                  <a:lnTo>
                    <a:pt x="67310" y="0"/>
                  </a:lnTo>
                  <a:lnTo>
                    <a:pt x="67310" y="76200"/>
                  </a:lnTo>
                  <a:lnTo>
                    <a:pt x="54610" y="762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 229">
              <a:extLst>
                <a:ext uri="{FF2B5EF4-FFF2-40B4-BE49-F238E27FC236}">
                  <a16:creationId xmlns:a16="http://schemas.microsoft.com/office/drawing/2014/main" id="{EA98795C-19C3-0CE5-31FE-77A546773686}"/>
                </a:ext>
              </a:extLst>
            </p:cNvPr>
            <p:cNvSpPr/>
            <p:nvPr/>
          </p:nvSpPr>
          <p:spPr>
            <a:xfrm>
              <a:off x="6013450" y="6609080"/>
              <a:ext cx="115570" cy="78739"/>
            </a:xfrm>
            <a:custGeom>
              <a:avLst/>
              <a:gdLst>
                <a:gd name="connsiteX0" fmla="*/ 11430 w 115570"/>
                <a:gd name="connsiteY0" fmla="*/ 1270 h 78739"/>
                <a:gd name="connsiteX1" fmla="*/ 11430 w 115570"/>
                <a:gd name="connsiteY1" fmla="*/ 11430 h 78739"/>
                <a:gd name="connsiteX2" fmla="*/ 11430 w 115570"/>
                <a:gd name="connsiteY2" fmla="*/ 17780 h 78739"/>
                <a:gd name="connsiteX3" fmla="*/ 11430 w 115570"/>
                <a:gd name="connsiteY3" fmla="*/ 17780 h 78739"/>
                <a:gd name="connsiteX4" fmla="*/ 39370 w 115570"/>
                <a:gd name="connsiteY4" fmla="*/ 0 h 78739"/>
                <a:gd name="connsiteX5" fmla="*/ 62230 w 115570"/>
                <a:gd name="connsiteY5" fmla="*/ 17780 h 78739"/>
                <a:gd name="connsiteX6" fmla="*/ 62230 w 115570"/>
                <a:gd name="connsiteY6" fmla="*/ 17780 h 78739"/>
                <a:gd name="connsiteX7" fmla="*/ 88900 w 115570"/>
                <a:gd name="connsiteY7" fmla="*/ 0 h 78739"/>
                <a:gd name="connsiteX8" fmla="*/ 115570 w 115570"/>
                <a:gd name="connsiteY8" fmla="*/ 30480 h 78739"/>
                <a:gd name="connsiteX9" fmla="*/ 115570 w 115570"/>
                <a:gd name="connsiteY9" fmla="*/ 78739 h 78739"/>
                <a:gd name="connsiteX10" fmla="*/ 101600 w 115570"/>
                <a:gd name="connsiteY10" fmla="*/ 78739 h 78739"/>
                <a:gd name="connsiteX11" fmla="*/ 101600 w 115570"/>
                <a:gd name="connsiteY11" fmla="*/ 33020 h 78739"/>
                <a:gd name="connsiteX12" fmla="*/ 87630 w 115570"/>
                <a:gd name="connsiteY12" fmla="*/ 12700 h 78739"/>
                <a:gd name="connsiteX13" fmla="*/ 64770 w 115570"/>
                <a:gd name="connsiteY13" fmla="*/ 41910 h 78739"/>
                <a:gd name="connsiteX14" fmla="*/ 64770 w 115570"/>
                <a:gd name="connsiteY14" fmla="*/ 77470 h 78739"/>
                <a:gd name="connsiteX15" fmla="*/ 50800 w 115570"/>
                <a:gd name="connsiteY15" fmla="*/ 77470 h 78739"/>
                <a:gd name="connsiteX16" fmla="*/ 50800 w 115570"/>
                <a:gd name="connsiteY16" fmla="*/ 31750 h 78739"/>
                <a:gd name="connsiteX17" fmla="*/ 36830 w 115570"/>
                <a:gd name="connsiteY17" fmla="*/ 12700 h 78739"/>
                <a:gd name="connsiteX18" fmla="*/ 13970 w 115570"/>
                <a:gd name="connsiteY18" fmla="*/ 41910 h 78739"/>
                <a:gd name="connsiteX19" fmla="*/ 13970 w 115570"/>
                <a:gd name="connsiteY19" fmla="*/ 77470 h 78739"/>
                <a:gd name="connsiteX20" fmla="*/ 0 w 115570"/>
                <a:gd name="connsiteY20" fmla="*/ 77470 h 78739"/>
                <a:gd name="connsiteX21" fmla="*/ 0 w 115570"/>
                <a:gd name="connsiteY21" fmla="*/ 1270 h 78739"/>
                <a:gd name="connsiteX22" fmla="*/ 12700 w 115570"/>
                <a:gd name="connsiteY22" fmla="*/ 127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5570" h="78739">
                  <a:moveTo>
                    <a:pt x="11430" y="1270"/>
                  </a:moveTo>
                  <a:lnTo>
                    <a:pt x="11430" y="11430"/>
                  </a:lnTo>
                  <a:cubicBezTo>
                    <a:pt x="11430" y="15239"/>
                    <a:pt x="11430" y="16510"/>
                    <a:pt x="11430" y="17780"/>
                  </a:cubicBezTo>
                  <a:lnTo>
                    <a:pt x="11430" y="17780"/>
                  </a:lnTo>
                  <a:cubicBezTo>
                    <a:pt x="15240" y="7620"/>
                    <a:pt x="26670" y="0"/>
                    <a:pt x="39370" y="0"/>
                  </a:cubicBezTo>
                  <a:cubicBezTo>
                    <a:pt x="52070" y="0"/>
                    <a:pt x="59690" y="6350"/>
                    <a:pt x="62230" y="17780"/>
                  </a:cubicBezTo>
                  <a:lnTo>
                    <a:pt x="62230" y="17780"/>
                  </a:lnTo>
                  <a:cubicBezTo>
                    <a:pt x="67310" y="8889"/>
                    <a:pt x="77470" y="0"/>
                    <a:pt x="88900" y="0"/>
                  </a:cubicBezTo>
                  <a:cubicBezTo>
                    <a:pt x="107950" y="0"/>
                    <a:pt x="115570" y="11430"/>
                    <a:pt x="115570" y="30480"/>
                  </a:cubicBezTo>
                  <a:lnTo>
                    <a:pt x="115570" y="78739"/>
                  </a:lnTo>
                  <a:lnTo>
                    <a:pt x="101600" y="78739"/>
                  </a:lnTo>
                  <a:lnTo>
                    <a:pt x="101600" y="33020"/>
                  </a:lnTo>
                  <a:cubicBezTo>
                    <a:pt x="101600" y="21589"/>
                    <a:pt x="99060" y="12700"/>
                    <a:pt x="87630" y="12700"/>
                  </a:cubicBezTo>
                  <a:cubicBezTo>
                    <a:pt x="76200" y="12700"/>
                    <a:pt x="64770" y="27939"/>
                    <a:pt x="64770" y="41910"/>
                  </a:cubicBezTo>
                  <a:lnTo>
                    <a:pt x="64770" y="77470"/>
                  </a:lnTo>
                  <a:lnTo>
                    <a:pt x="50800" y="77470"/>
                  </a:lnTo>
                  <a:lnTo>
                    <a:pt x="50800" y="31750"/>
                  </a:lnTo>
                  <a:cubicBezTo>
                    <a:pt x="50800" y="21589"/>
                    <a:pt x="48260" y="12700"/>
                    <a:pt x="36830" y="12700"/>
                  </a:cubicBezTo>
                  <a:cubicBezTo>
                    <a:pt x="25400" y="12700"/>
                    <a:pt x="13970" y="27939"/>
                    <a:pt x="13970" y="41910"/>
                  </a:cubicBezTo>
                  <a:lnTo>
                    <a:pt x="13970" y="77470"/>
                  </a:lnTo>
                  <a:lnTo>
                    <a:pt x="0" y="77470"/>
                  </a:lnTo>
                  <a:lnTo>
                    <a:pt x="0" y="1270"/>
                  </a:lnTo>
                  <a:lnTo>
                    <a:pt x="1270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 230">
              <a:extLst>
                <a:ext uri="{FF2B5EF4-FFF2-40B4-BE49-F238E27FC236}">
                  <a16:creationId xmlns:a16="http://schemas.microsoft.com/office/drawing/2014/main" id="{533F086D-8A83-D8F4-2F3E-AA4E3A751A30}"/>
                </a:ext>
              </a:extLst>
            </p:cNvPr>
            <p:cNvSpPr/>
            <p:nvPr/>
          </p:nvSpPr>
          <p:spPr>
            <a:xfrm>
              <a:off x="6151879" y="6607809"/>
              <a:ext cx="67310" cy="80009"/>
            </a:xfrm>
            <a:custGeom>
              <a:avLst/>
              <a:gdLst>
                <a:gd name="connsiteX0" fmla="*/ 54610 w 67310"/>
                <a:gd name="connsiteY0" fmla="*/ 78740 h 80009"/>
                <a:gd name="connsiteX1" fmla="*/ 54610 w 67310"/>
                <a:gd name="connsiteY1" fmla="*/ 68580 h 80009"/>
                <a:gd name="connsiteX2" fmla="*/ 54610 w 67310"/>
                <a:gd name="connsiteY2" fmla="*/ 62230 h 80009"/>
                <a:gd name="connsiteX3" fmla="*/ 54610 w 67310"/>
                <a:gd name="connsiteY3" fmla="*/ 62230 h 80009"/>
                <a:gd name="connsiteX4" fmla="*/ 26670 w 67310"/>
                <a:gd name="connsiteY4" fmla="*/ 80010 h 80009"/>
                <a:gd name="connsiteX5" fmla="*/ 0 w 67310"/>
                <a:gd name="connsiteY5" fmla="*/ 49530 h 80009"/>
                <a:gd name="connsiteX6" fmla="*/ 0 w 67310"/>
                <a:gd name="connsiteY6" fmla="*/ 1270 h 80009"/>
                <a:gd name="connsiteX7" fmla="*/ 13970 w 67310"/>
                <a:gd name="connsiteY7" fmla="*/ 1270 h 80009"/>
                <a:gd name="connsiteX8" fmla="*/ 13970 w 67310"/>
                <a:gd name="connsiteY8" fmla="*/ 45720 h 80009"/>
                <a:gd name="connsiteX9" fmla="*/ 27940 w 67310"/>
                <a:gd name="connsiteY9" fmla="*/ 66040 h 80009"/>
                <a:gd name="connsiteX10" fmla="*/ 53340 w 67310"/>
                <a:gd name="connsiteY10" fmla="*/ 38100 h 80009"/>
                <a:gd name="connsiteX11" fmla="*/ 53340 w 67310"/>
                <a:gd name="connsiteY11" fmla="*/ 0 h 80009"/>
                <a:gd name="connsiteX12" fmla="*/ 67310 w 67310"/>
                <a:gd name="connsiteY12" fmla="*/ 0 h 80009"/>
                <a:gd name="connsiteX13" fmla="*/ 67310 w 67310"/>
                <a:gd name="connsiteY13" fmla="*/ 76200 h 80009"/>
                <a:gd name="connsiteX14" fmla="*/ 54610 w 67310"/>
                <a:gd name="connsiteY14" fmla="*/ 76200 h 8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10" h="80009">
                  <a:moveTo>
                    <a:pt x="54610" y="78740"/>
                  </a:moveTo>
                  <a:lnTo>
                    <a:pt x="54610" y="68580"/>
                  </a:lnTo>
                  <a:cubicBezTo>
                    <a:pt x="54610" y="64770"/>
                    <a:pt x="54610" y="63500"/>
                    <a:pt x="54610" y="62230"/>
                  </a:cubicBezTo>
                  <a:lnTo>
                    <a:pt x="54610" y="62230"/>
                  </a:lnTo>
                  <a:cubicBezTo>
                    <a:pt x="52070" y="68580"/>
                    <a:pt x="41910" y="80010"/>
                    <a:pt x="26670" y="80010"/>
                  </a:cubicBezTo>
                  <a:cubicBezTo>
                    <a:pt x="11430" y="80010"/>
                    <a:pt x="0" y="68580"/>
                    <a:pt x="0" y="49530"/>
                  </a:cubicBezTo>
                  <a:lnTo>
                    <a:pt x="0" y="1270"/>
                  </a:lnTo>
                  <a:lnTo>
                    <a:pt x="13970" y="1270"/>
                  </a:lnTo>
                  <a:lnTo>
                    <a:pt x="13970" y="45720"/>
                  </a:lnTo>
                  <a:cubicBezTo>
                    <a:pt x="13970" y="55880"/>
                    <a:pt x="15240" y="66040"/>
                    <a:pt x="27940" y="66040"/>
                  </a:cubicBezTo>
                  <a:cubicBezTo>
                    <a:pt x="40640" y="66040"/>
                    <a:pt x="53340" y="54610"/>
                    <a:pt x="53340" y="38100"/>
                  </a:cubicBezTo>
                  <a:lnTo>
                    <a:pt x="53340" y="0"/>
                  </a:lnTo>
                  <a:lnTo>
                    <a:pt x="67310" y="0"/>
                  </a:lnTo>
                  <a:lnTo>
                    <a:pt x="67310" y="76200"/>
                  </a:lnTo>
                  <a:lnTo>
                    <a:pt x="54610" y="762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 231">
              <a:extLst>
                <a:ext uri="{FF2B5EF4-FFF2-40B4-BE49-F238E27FC236}">
                  <a16:creationId xmlns:a16="http://schemas.microsoft.com/office/drawing/2014/main" id="{E9326C29-71CA-F581-B242-90A1D1F4E708}"/>
                </a:ext>
              </a:extLst>
            </p:cNvPr>
            <p:cNvSpPr/>
            <p:nvPr/>
          </p:nvSpPr>
          <p:spPr>
            <a:xfrm>
              <a:off x="6239509" y="6607809"/>
              <a:ext cx="53340" cy="81280"/>
            </a:xfrm>
            <a:custGeom>
              <a:avLst/>
              <a:gdLst>
                <a:gd name="connsiteX0" fmla="*/ 24130 w 53340"/>
                <a:gd name="connsiteY0" fmla="*/ 45720 h 81280"/>
                <a:gd name="connsiteX1" fmla="*/ 1270 w 53340"/>
                <a:gd name="connsiteY1" fmla="*/ 21590 h 81280"/>
                <a:gd name="connsiteX2" fmla="*/ 27940 w 53340"/>
                <a:gd name="connsiteY2" fmla="*/ 0 h 81280"/>
                <a:gd name="connsiteX3" fmla="*/ 49530 w 53340"/>
                <a:gd name="connsiteY3" fmla="*/ 5080 h 81280"/>
                <a:gd name="connsiteX4" fmla="*/ 49530 w 53340"/>
                <a:gd name="connsiteY4" fmla="*/ 17780 h 81280"/>
                <a:gd name="connsiteX5" fmla="*/ 29210 w 53340"/>
                <a:gd name="connsiteY5" fmla="*/ 12700 h 81280"/>
                <a:gd name="connsiteX6" fmla="*/ 13970 w 53340"/>
                <a:gd name="connsiteY6" fmla="*/ 22860 h 81280"/>
                <a:gd name="connsiteX7" fmla="*/ 29210 w 53340"/>
                <a:gd name="connsiteY7" fmla="*/ 35560 h 81280"/>
                <a:gd name="connsiteX8" fmla="*/ 53340 w 53340"/>
                <a:gd name="connsiteY8" fmla="*/ 59690 h 81280"/>
                <a:gd name="connsiteX9" fmla="*/ 25400 w 53340"/>
                <a:gd name="connsiteY9" fmla="*/ 81280 h 81280"/>
                <a:gd name="connsiteX10" fmla="*/ 0 w 53340"/>
                <a:gd name="connsiteY10" fmla="*/ 76200 h 81280"/>
                <a:gd name="connsiteX11" fmla="*/ 0 w 53340"/>
                <a:gd name="connsiteY11" fmla="*/ 63500 h 81280"/>
                <a:gd name="connsiteX12" fmla="*/ 24130 w 53340"/>
                <a:gd name="connsiteY12" fmla="*/ 69850 h 81280"/>
                <a:gd name="connsiteX13" fmla="*/ 39370 w 53340"/>
                <a:gd name="connsiteY13" fmla="*/ 59690 h 81280"/>
                <a:gd name="connsiteX14" fmla="*/ 22860 w 53340"/>
                <a:gd name="connsiteY14" fmla="*/ 46990 h 8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40" h="81280">
                  <a:moveTo>
                    <a:pt x="24130" y="45720"/>
                  </a:moveTo>
                  <a:cubicBezTo>
                    <a:pt x="10160" y="41910"/>
                    <a:pt x="1270" y="35560"/>
                    <a:pt x="1270" y="21590"/>
                  </a:cubicBezTo>
                  <a:cubicBezTo>
                    <a:pt x="1270" y="7620"/>
                    <a:pt x="12700" y="0"/>
                    <a:pt x="27940" y="0"/>
                  </a:cubicBezTo>
                  <a:cubicBezTo>
                    <a:pt x="43180" y="0"/>
                    <a:pt x="44450" y="2540"/>
                    <a:pt x="49530" y="5080"/>
                  </a:cubicBezTo>
                  <a:lnTo>
                    <a:pt x="49530" y="17780"/>
                  </a:lnTo>
                  <a:cubicBezTo>
                    <a:pt x="44450" y="15240"/>
                    <a:pt x="36830" y="12700"/>
                    <a:pt x="29210" y="12700"/>
                  </a:cubicBezTo>
                  <a:cubicBezTo>
                    <a:pt x="21590" y="12700"/>
                    <a:pt x="13970" y="15240"/>
                    <a:pt x="13970" y="22860"/>
                  </a:cubicBezTo>
                  <a:cubicBezTo>
                    <a:pt x="13970" y="30480"/>
                    <a:pt x="19050" y="31750"/>
                    <a:pt x="29210" y="35560"/>
                  </a:cubicBezTo>
                  <a:cubicBezTo>
                    <a:pt x="45720" y="40640"/>
                    <a:pt x="53340" y="46990"/>
                    <a:pt x="53340" y="59690"/>
                  </a:cubicBezTo>
                  <a:cubicBezTo>
                    <a:pt x="53340" y="72390"/>
                    <a:pt x="41910" y="81280"/>
                    <a:pt x="25400" y="81280"/>
                  </a:cubicBezTo>
                  <a:cubicBezTo>
                    <a:pt x="8890" y="81280"/>
                    <a:pt x="6350" y="78740"/>
                    <a:pt x="0" y="76200"/>
                  </a:cubicBezTo>
                  <a:lnTo>
                    <a:pt x="0" y="63500"/>
                  </a:lnTo>
                  <a:cubicBezTo>
                    <a:pt x="7620" y="67310"/>
                    <a:pt x="17780" y="69850"/>
                    <a:pt x="24130" y="69850"/>
                  </a:cubicBezTo>
                  <a:cubicBezTo>
                    <a:pt x="30480" y="69850"/>
                    <a:pt x="39370" y="67310"/>
                    <a:pt x="39370" y="59690"/>
                  </a:cubicBezTo>
                  <a:cubicBezTo>
                    <a:pt x="39370" y="52070"/>
                    <a:pt x="34290" y="50800"/>
                    <a:pt x="2286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 232">
              <a:extLst>
                <a:ext uri="{FF2B5EF4-FFF2-40B4-BE49-F238E27FC236}">
                  <a16:creationId xmlns:a16="http://schemas.microsoft.com/office/drawing/2014/main" id="{DD8FC819-891F-4889-1D11-8D9A198ADF8E}"/>
                </a:ext>
              </a:extLst>
            </p:cNvPr>
            <p:cNvSpPr/>
            <p:nvPr/>
          </p:nvSpPr>
          <p:spPr>
            <a:xfrm>
              <a:off x="6304279" y="6587490"/>
              <a:ext cx="52070" cy="100329"/>
            </a:xfrm>
            <a:custGeom>
              <a:avLst/>
              <a:gdLst>
                <a:gd name="connsiteX0" fmla="*/ 12700 w 52070"/>
                <a:gd name="connsiteY0" fmla="*/ 22860 h 100329"/>
                <a:gd name="connsiteX1" fmla="*/ 12700 w 52070"/>
                <a:gd name="connsiteY1" fmla="*/ 0 h 100329"/>
                <a:gd name="connsiteX2" fmla="*/ 26670 w 52070"/>
                <a:gd name="connsiteY2" fmla="*/ 0 h 100329"/>
                <a:gd name="connsiteX3" fmla="*/ 26670 w 52070"/>
                <a:gd name="connsiteY3" fmla="*/ 22860 h 100329"/>
                <a:gd name="connsiteX4" fmla="*/ 49530 w 52070"/>
                <a:gd name="connsiteY4" fmla="*/ 22860 h 100329"/>
                <a:gd name="connsiteX5" fmla="*/ 49530 w 52070"/>
                <a:gd name="connsiteY5" fmla="*/ 34290 h 100329"/>
                <a:gd name="connsiteX6" fmla="*/ 26670 w 52070"/>
                <a:gd name="connsiteY6" fmla="*/ 34290 h 100329"/>
                <a:gd name="connsiteX7" fmla="*/ 26670 w 52070"/>
                <a:gd name="connsiteY7" fmla="*/ 73660 h 100329"/>
                <a:gd name="connsiteX8" fmla="*/ 38100 w 52070"/>
                <a:gd name="connsiteY8" fmla="*/ 87630 h 100329"/>
                <a:gd name="connsiteX9" fmla="*/ 52070 w 52070"/>
                <a:gd name="connsiteY9" fmla="*/ 83820 h 100329"/>
                <a:gd name="connsiteX10" fmla="*/ 52070 w 52070"/>
                <a:gd name="connsiteY10" fmla="*/ 96520 h 100329"/>
                <a:gd name="connsiteX11" fmla="*/ 35560 w 52070"/>
                <a:gd name="connsiteY11" fmla="*/ 100330 h 100329"/>
                <a:gd name="connsiteX12" fmla="*/ 12700 w 52070"/>
                <a:gd name="connsiteY12" fmla="*/ 77470 h 100329"/>
                <a:gd name="connsiteX13" fmla="*/ 12700 w 52070"/>
                <a:gd name="connsiteY13" fmla="*/ 34290 h 100329"/>
                <a:gd name="connsiteX14" fmla="*/ 0 w 52070"/>
                <a:gd name="connsiteY14" fmla="*/ 34290 h 100329"/>
                <a:gd name="connsiteX15" fmla="*/ 0 w 52070"/>
                <a:gd name="connsiteY15" fmla="*/ 22860 h 100329"/>
                <a:gd name="connsiteX16" fmla="*/ 12700 w 52070"/>
                <a:gd name="connsiteY16" fmla="*/ 22860 h 100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070" h="100329">
                  <a:moveTo>
                    <a:pt x="12700" y="22860"/>
                  </a:moveTo>
                  <a:lnTo>
                    <a:pt x="12700" y="0"/>
                  </a:lnTo>
                  <a:lnTo>
                    <a:pt x="26670" y="0"/>
                  </a:lnTo>
                  <a:lnTo>
                    <a:pt x="26670" y="22860"/>
                  </a:lnTo>
                  <a:lnTo>
                    <a:pt x="49530" y="22860"/>
                  </a:lnTo>
                  <a:lnTo>
                    <a:pt x="49530" y="34290"/>
                  </a:lnTo>
                  <a:lnTo>
                    <a:pt x="26670" y="34290"/>
                  </a:lnTo>
                  <a:lnTo>
                    <a:pt x="26670" y="73660"/>
                  </a:lnTo>
                  <a:cubicBezTo>
                    <a:pt x="26670" y="85090"/>
                    <a:pt x="31750" y="87630"/>
                    <a:pt x="38100" y="87630"/>
                  </a:cubicBezTo>
                  <a:cubicBezTo>
                    <a:pt x="44450" y="87630"/>
                    <a:pt x="48260" y="86360"/>
                    <a:pt x="52070" y="83820"/>
                  </a:cubicBezTo>
                  <a:lnTo>
                    <a:pt x="52070" y="96520"/>
                  </a:lnTo>
                  <a:cubicBezTo>
                    <a:pt x="48260" y="97790"/>
                    <a:pt x="41910" y="100330"/>
                    <a:pt x="35560" y="100330"/>
                  </a:cubicBezTo>
                  <a:cubicBezTo>
                    <a:pt x="24130" y="100330"/>
                    <a:pt x="12700" y="95250"/>
                    <a:pt x="12700" y="77470"/>
                  </a:cubicBezTo>
                  <a:lnTo>
                    <a:pt x="12700" y="34290"/>
                  </a:lnTo>
                  <a:lnTo>
                    <a:pt x="0" y="34290"/>
                  </a:lnTo>
                  <a:lnTo>
                    <a:pt x="0" y="22860"/>
                  </a:lnTo>
                  <a:lnTo>
                    <a:pt x="12700" y="228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58B9835A-54CE-B29C-1087-6DF19C8F1606}"/>
                </a:ext>
              </a:extLst>
            </p:cNvPr>
            <p:cNvSpPr/>
            <p:nvPr/>
          </p:nvSpPr>
          <p:spPr>
            <a:xfrm>
              <a:off x="6409690" y="6607809"/>
              <a:ext cx="67309" cy="80009"/>
            </a:xfrm>
            <a:custGeom>
              <a:avLst/>
              <a:gdLst>
                <a:gd name="connsiteX0" fmla="*/ 54610 w 67309"/>
                <a:gd name="connsiteY0" fmla="*/ 78740 h 80009"/>
                <a:gd name="connsiteX1" fmla="*/ 54610 w 67309"/>
                <a:gd name="connsiteY1" fmla="*/ 68580 h 80009"/>
                <a:gd name="connsiteX2" fmla="*/ 54610 w 67309"/>
                <a:gd name="connsiteY2" fmla="*/ 62230 h 80009"/>
                <a:gd name="connsiteX3" fmla="*/ 54610 w 67309"/>
                <a:gd name="connsiteY3" fmla="*/ 62230 h 80009"/>
                <a:gd name="connsiteX4" fmla="*/ 26670 w 67309"/>
                <a:gd name="connsiteY4" fmla="*/ 80010 h 80009"/>
                <a:gd name="connsiteX5" fmla="*/ 0 w 67309"/>
                <a:gd name="connsiteY5" fmla="*/ 49530 h 80009"/>
                <a:gd name="connsiteX6" fmla="*/ 0 w 67309"/>
                <a:gd name="connsiteY6" fmla="*/ 1270 h 80009"/>
                <a:gd name="connsiteX7" fmla="*/ 13970 w 67309"/>
                <a:gd name="connsiteY7" fmla="*/ 1270 h 80009"/>
                <a:gd name="connsiteX8" fmla="*/ 13970 w 67309"/>
                <a:gd name="connsiteY8" fmla="*/ 45720 h 80009"/>
                <a:gd name="connsiteX9" fmla="*/ 27940 w 67309"/>
                <a:gd name="connsiteY9" fmla="*/ 66040 h 80009"/>
                <a:gd name="connsiteX10" fmla="*/ 53340 w 67309"/>
                <a:gd name="connsiteY10" fmla="*/ 38100 h 80009"/>
                <a:gd name="connsiteX11" fmla="*/ 53340 w 67309"/>
                <a:gd name="connsiteY11" fmla="*/ 0 h 80009"/>
                <a:gd name="connsiteX12" fmla="*/ 67310 w 67309"/>
                <a:gd name="connsiteY12" fmla="*/ 0 h 80009"/>
                <a:gd name="connsiteX13" fmla="*/ 67310 w 67309"/>
                <a:gd name="connsiteY13" fmla="*/ 76200 h 80009"/>
                <a:gd name="connsiteX14" fmla="*/ 54610 w 67309"/>
                <a:gd name="connsiteY14" fmla="*/ 76200 h 8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09" h="80009">
                  <a:moveTo>
                    <a:pt x="54610" y="78740"/>
                  </a:moveTo>
                  <a:lnTo>
                    <a:pt x="54610" y="68580"/>
                  </a:lnTo>
                  <a:cubicBezTo>
                    <a:pt x="54610" y="64770"/>
                    <a:pt x="54610" y="63500"/>
                    <a:pt x="54610" y="62230"/>
                  </a:cubicBezTo>
                  <a:lnTo>
                    <a:pt x="54610" y="62230"/>
                  </a:lnTo>
                  <a:cubicBezTo>
                    <a:pt x="52070" y="68580"/>
                    <a:pt x="41910" y="80010"/>
                    <a:pt x="26670" y="80010"/>
                  </a:cubicBezTo>
                  <a:cubicBezTo>
                    <a:pt x="11430" y="80010"/>
                    <a:pt x="0" y="68580"/>
                    <a:pt x="0" y="49530"/>
                  </a:cubicBezTo>
                  <a:lnTo>
                    <a:pt x="0" y="1270"/>
                  </a:lnTo>
                  <a:lnTo>
                    <a:pt x="13970" y="1270"/>
                  </a:lnTo>
                  <a:lnTo>
                    <a:pt x="13970" y="45720"/>
                  </a:lnTo>
                  <a:cubicBezTo>
                    <a:pt x="13970" y="55880"/>
                    <a:pt x="15240" y="66040"/>
                    <a:pt x="27940" y="66040"/>
                  </a:cubicBezTo>
                  <a:cubicBezTo>
                    <a:pt x="40640" y="66040"/>
                    <a:pt x="53340" y="54610"/>
                    <a:pt x="53340" y="38100"/>
                  </a:cubicBezTo>
                  <a:lnTo>
                    <a:pt x="53340" y="0"/>
                  </a:lnTo>
                  <a:lnTo>
                    <a:pt x="67310" y="0"/>
                  </a:lnTo>
                  <a:lnTo>
                    <a:pt x="67310" y="76200"/>
                  </a:lnTo>
                  <a:lnTo>
                    <a:pt x="54610" y="762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 234">
              <a:extLst>
                <a:ext uri="{FF2B5EF4-FFF2-40B4-BE49-F238E27FC236}">
                  <a16:creationId xmlns:a16="http://schemas.microsoft.com/office/drawing/2014/main" id="{C48E1085-D4C8-DC42-E18B-D44C09FA7BF9}"/>
                </a:ext>
              </a:extLst>
            </p:cNvPr>
            <p:cNvSpPr/>
            <p:nvPr/>
          </p:nvSpPr>
          <p:spPr>
            <a:xfrm>
              <a:off x="6498590" y="6607809"/>
              <a:ext cx="53340" cy="81280"/>
            </a:xfrm>
            <a:custGeom>
              <a:avLst/>
              <a:gdLst>
                <a:gd name="connsiteX0" fmla="*/ 24130 w 53340"/>
                <a:gd name="connsiteY0" fmla="*/ 45720 h 81280"/>
                <a:gd name="connsiteX1" fmla="*/ 1270 w 53340"/>
                <a:gd name="connsiteY1" fmla="*/ 21590 h 81280"/>
                <a:gd name="connsiteX2" fmla="*/ 27940 w 53340"/>
                <a:gd name="connsiteY2" fmla="*/ 0 h 81280"/>
                <a:gd name="connsiteX3" fmla="*/ 49530 w 53340"/>
                <a:gd name="connsiteY3" fmla="*/ 5080 h 81280"/>
                <a:gd name="connsiteX4" fmla="*/ 49530 w 53340"/>
                <a:gd name="connsiteY4" fmla="*/ 17780 h 81280"/>
                <a:gd name="connsiteX5" fmla="*/ 29210 w 53340"/>
                <a:gd name="connsiteY5" fmla="*/ 12700 h 81280"/>
                <a:gd name="connsiteX6" fmla="*/ 13970 w 53340"/>
                <a:gd name="connsiteY6" fmla="*/ 22860 h 81280"/>
                <a:gd name="connsiteX7" fmla="*/ 29210 w 53340"/>
                <a:gd name="connsiteY7" fmla="*/ 35560 h 81280"/>
                <a:gd name="connsiteX8" fmla="*/ 53340 w 53340"/>
                <a:gd name="connsiteY8" fmla="*/ 59690 h 81280"/>
                <a:gd name="connsiteX9" fmla="*/ 25400 w 53340"/>
                <a:gd name="connsiteY9" fmla="*/ 81280 h 81280"/>
                <a:gd name="connsiteX10" fmla="*/ 0 w 53340"/>
                <a:gd name="connsiteY10" fmla="*/ 76200 h 81280"/>
                <a:gd name="connsiteX11" fmla="*/ 0 w 53340"/>
                <a:gd name="connsiteY11" fmla="*/ 63500 h 81280"/>
                <a:gd name="connsiteX12" fmla="*/ 24130 w 53340"/>
                <a:gd name="connsiteY12" fmla="*/ 69850 h 81280"/>
                <a:gd name="connsiteX13" fmla="*/ 39370 w 53340"/>
                <a:gd name="connsiteY13" fmla="*/ 59690 h 81280"/>
                <a:gd name="connsiteX14" fmla="*/ 22860 w 53340"/>
                <a:gd name="connsiteY14" fmla="*/ 46990 h 8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40" h="81280">
                  <a:moveTo>
                    <a:pt x="24130" y="45720"/>
                  </a:moveTo>
                  <a:cubicBezTo>
                    <a:pt x="10160" y="41910"/>
                    <a:pt x="1270" y="35560"/>
                    <a:pt x="1270" y="21590"/>
                  </a:cubicBezTo>
                  <a:cubicBezTo>
                    <a:pt x="1270" y="7620"/>
                    <a:pt x="12700" y="0"/>
                    <a:pt x="27940" y="0"/>
                  </a:cubicBezTo>
                  <a:cubicBezTo>
                    <a:pt x="43180" y="0"/>
                    <a:pt x="44450" y="2540"/>
                    <a:pt x="49530" y="5080"/>
                  </a:cubicBezTo>
                  <a:lnTo>
                    <a:pt x="49530" y="17780"/>
                  </a:lnTo>
                  <a:cubicBezTo>
                    <a:pt x="44450" y="15240"/>
                    <a:pt x="36830" y="12700"/>
                    <a:pt x="29210" y="12700"/>
                  </a:cubicBezTo>
                  <a:cubicBezTo>
                    <a:pt x="21590" y="12700"/>
                    <a:pt x="13970" y="15240"/>
                    <a:pt x="13970" y="22860"/>
                  </a:cubicBezTo>
                  <a:cubicBezTo>
                    <a:pt x="13970" y="30480"/>
                    <a:pt x="19050" y="31750"/>
                    <a:pt x="29210" y="35560"/>
                  </a:cubicBezTo>
                  <a:cubicBezTo>
                    <a:pt x="45720" y="40640"/>
                    <a:pt x="53340" y="46990"/>
                    <a:pt x="53340" y="59690"/>
                  </a:cubicBezTo>
                  <a:cubicBezTo>
                    <a:pt x="53340" y="72390"/>
                    <a:pt x="41910" y="81280"/>
                    <a:pt x="25400" y="81280"/>
                  </a:cubicBezTo>
                  <a:cubicBezTo>
                    <a:pt x="8890" y="81280"/>
                    <a:pt x="6350" y="78740"/>
                    <a:pt x="0" y="76200"/>
                  </a:cubicBezTo>
                  <a:lnTo>
                    <a:pt x="0" y="63500"/>
                  </a:lnTo>
                  <a:cubicBezTo>
                    <a:pt x="7620" y="67310"/>
                    <a:pt x="17780" y="69850"/>
                    <a:pt x="24130" y="69850"/>
                  </a:cubicBezTo>
                  <a:cubicBezTo>
                    <a:pt x="30480" y="69850"/>
                    <a:pt x="39370" y="67310"/>
                    <a:pt x="39370" y="59690"/>
                  </a:cubicBezTo>
                  <a:cubicBezTo>
                    <a:pt x="39370" y="52070"/>
                    <a:pt x="34290" y="50800"/>
                    <a:pt x="2286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 235">
              <a:extLst>
                <a:ext uri="{FF2B5EF4-FFF2-40B4-BE49-F238E27FC236}">
                  <a16:creationId xmlns:a16="http://schemas.microsoft.com/office/drawing/2014/main" id="{80F1C905-382F-10D6-D13B-9768DA530926}"/>
                </a:ext>
              </a:extLst>
            </p:cNvPr>
            <p:cNvSpPr/>
            <p:nvPr/>
          </p:nvSpPr>
          <p:spPr>
            <a:xfrm>
              <a:off x="6567169" y="6609080"/>
              <a:ext cx="71120" cy="78739"/>
            </a:xfrm>
            <a:custGeom>
              <a:avLst/>
              <a:gdLst>
                <a:gd name="connsiteX0" fmla="*/ 71120 w 71120"/>
                <a:gd name="connsiteY0" fmla="*/ 35560 h 78739"/>
                <a:gd name="connsiteX1" fmla="*/ 71120 w 71120"/>
                <a:gd name="connsiteY1" fmla="*/ 43180 h 78739"/>
                <a:gd name="connsiteX2" fmla="*/ 13970 w 71120"/>
                <a:gd name="connsiteY2" fmla="*/ 43180 h 78739"/>
                <a:gd name="connsiteX3" fmla="*/ 40640 w 71120"/>
                <a:gd name="connsiteY3" fmla="*/ 67310 h 78739"/>
                <a:gd name="connsiteX4" fmla="*/ 68580 w 71120"/>
                <a:gd name="connsiteY4" fmla="*/ 59689 h 78739"/>
                <a:gd name="connsiteX5" fmla="*/ 68580 w 71120"/>
                <a:gd name="connsiteY5" fmla="*/ 72389 h 78739"/>
                <a:gd name="connsiteX6" fmla="*/ 40640 w 71120"/>
                <a:gd name="connsiteY6" fmla="*/ 78739 h 78739"/>
                <a:gd name="connsiteX7" fmla="*/ 0 w 71120"/>
                <a:gd name="connsiteY7" fmla="*/ 39370 h 78739"/>
                <a:gd name="connsiteX8" fmla="*/ 36830 w 71120"/>
                <a:gd name="connsiteY8" fmla="*/ 0 h 78739"/>
                <a:gd name="connsiteX9" fmla="*/ 71120 w 71120"/>
                <a:gd name="connsiteY9" fmla="*/ 35560 h 78739"/>
                <a:gd name="connsiteX10" fmla="*/ 36830 w 71120"/>
                <a:gd name="connsiteY10" fmla="*/ 11430 h 78739"/>
                <a:gd name="connsiteX11" fmla="*/ 13970 w 71120"/>
                <a:gd name="connsiteY11" fmla="*/ 33020 h 78739"/>
                <a:gd name="connsiteX12" fmla="*/ 57150 w 71120"/>
                <a:gd name="connsiteY12" fmla="*/ 33020 h 78739"/>
                <a:gd name="connsiteX13" fmla="*/ 36830 w 71120"/>
                <a:gd name="connsiteY13" fmla="*/ 1143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120" h="78739">
                  <a:moveTo>
                    <a:pt x="71120" y="35560"/>
                  </a:moveTo>
                  <a:cubicBezTo>
                    <a:pt x="71120" y="38100"/>
                    <a:pt x="71120" y="41910"/>
                    <a:pt x="71120" y="43180"/>
                  </a:cubicBezTo>
                  <a:lnTo>
                    <a:pt x="13970" y="43180"/>
                  </a:lnTo>
                  <a:cubicBezTo>
                    <a:pt x="13970" y="58420"/>
                    <a:pt x="24130" y="67310"/>
                    <a:pt x="40640" y="67310"/>
                  </a:cubicBezTo>
                  <a:cubicBezTo>
                    <a:pt x="57150" y="67310"/>
                    <a:pt x="62230" y="64770"/>
                    <a:pt x="68580" y="59689"/>
                  </a:cubicBezTo>
                  <a:lnTo>
                    <a:pt x="68580" y="72389"/>
                  </a:lnTo>
                  <a:cubicBezTo>
                    <a:pt x="62230" y="76200"/>
                    <a:pt x="52070" y="78739"/>
                    <a:pt x="40640" y="78739"/>
                  </a:cubicBezTo>
                  <a:cubicBezTo>
                    <a:pt x="16511" y="78739"/>
                    <a:pt x="0" y="62230"/>
                    <a:pt x="0" y="39370"/>
                  </a:cubicBezTo>
                  <a:cubicBezTo>
                    <a:pt x="0" y="16510"/>
                    <a:pt x="16511" y="0"/>
                    <a:pt x="36830" y="0"/>
                  </a:cubicBezTo>
                  <a:cubicBezTo>
                    <a:pt x="57150" y="0"/>
                    <a:pt x="71120" y="16510"/>
                    <a:pt x="71120" y="35560"/>
                  </a:cubicBezTo>
                  <a:close/>
                  <a:moveTo>
                    <a:pt x="36830" y="11430"/>
                  </a:moveTo>
                  <a:cubicBezTo>
                    <a:pt x="24130" y="11430"/>
                    <a:pt x="15240" y="21589"/>
                    <a:pt x="13970" y="33020"/>
                  </a:cubicBezTo>
                  <a:lnTo>
                    <a:pt x="57150" y="33020"/>
                  </a:lnTo>
                  <a:cubicBezTo>
                    <a:pt x="57150" y="21589"/>
                    <a:pt x="49530" y="11430"/>
                    <a:pt x="3683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 236">
              <a:extLst>
                <a:ext uri="{FF2B5EF4-FFF2-40B4-BE49-F238E27FC236}">
                  <a16:creationId xmlns:a16="http://schemas.microsoft.com/office/drawing/2014/main" id="{5812B6B2-5E18-780B-7BC1-F14FD7D492BB}"/>
                </a:ext>
              </a:extLst>
            </p:cNvPr>
            <p:cNvSpPr/>
            <p:nvPr/>
          </p:nvSpPr>
          <p:spPr>
            <a:xfrm>
              <a:off x="6687819" y="6587490"/>
              <a:ext cx="52070" cy="100329"/>
            </a:xfrm>
            <a:custGeom>
              <a:avLst/>
              <a:gdLst>
                <a:gd name="connsiteX0" fmla="*/ 12700 w 52070"/>
                <a:gd name="connsiteY0" fmla="*/ 22860 h 100329"/>
                <a:gd name="connsiteX1" fmla="*/ 12700 w 52070"/>
                <a:gd name="connsiteY1" fmla="*/ 0 h 100329"/>
                <a:gd name="connsiteX2" fmla="*/ 26670 w 52070"/>
                <a:gd name="connsiteY2" fmla="*/ 0 h 100329"/>
                <a:gd name="connsiteX3" fmla="*/ 26670 w 52070"/>
                <a:gd name="connsiteY3" fmla="*/ 22860 h 100329"/>
                <a:gd name="connsiteX4" fmla="*/ 49530 w 52070"/>
                <a:gd name="connsiteY4" fmla="*/ 22860 h 100329"/>
                <a:gd name="connsiteX5" fmla="*/ 49530 w 52070"/>
                <a:gd name="connsiteY5" fmla="*/ 34290 h 100329"/>
                <a:gd name="connsiteX6" fmla="*/ 26670 w 52070"/>
                <a:gd name="connsiteY6" fmla="*/ 34290 h 100329"/>
                <a:gd name="connsiteX7" fmla="*/ 26670 w 52070"/>
                <a:gd name="connsiteY7" fmla="*/ 73660 h 100329"/>
                <a:gd name="connsiteX8" fmla="*/ 38100 w 52070"/>
                <a:gd name="connsiteY8" fmla="*/ 87630 h 100329"/>
                <a:gd name="connsiteX9" fmla="*/ 52070 w 52070"/>
                <a:gd name="connsiteY9" fmla="*/ 83820 h 100329"/>
                <a:gd name="connsiteX10" fmla="*/ 52070 w 52070"/>
                <a:gd name="connsiteY10" fmla="*/ 96520 h 100329"/>
                <a:gd name="connsiteX11" fmla="*/ 35561 w 52070"/>
                <a:gd name="connsiteY11" fmla="*/ 100330 h 100329"/>
                <a:gd name="connsiteX12" fmla="*/ 12700 w 52070"/>
                <a:gd name="connsiteY12" fmla="*/ 77470 h 100329"/>
                <a:gd name="connsiteX13" fmla="*/ 12700 w 52070"/>
                <a:gd name="connsiteY13" fmla="*/ 34290 h 100329"/>
                <a:gd name="connsiteX14" fmla="*/ 0 w 52070"/>
                <a:gd name="connsiteY14" fmla="*/ 34290 h 100329"/>
                <a:gd name="connsiteX15" fmla="*/ 0 w 52070"/>
                <a:gd name="connsiteY15" fmla="*/ 22860 h 100329"/>
                <a:gd name="connsiteX16" fmla="*/ 12700 w 52070"/>
                <a:gd name="connsiteY16" fmla="*/ 22860 h 100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070" h="100329">
                  <a:moveTo>
                    <a:pt x="12700" y="22860"/>
                  </a:moveTo>
                  <a:lnTo>
                    <a:pt x="12700" y="0"/>
                  </a:lnTo>
                  <a:lnTo>
                    <a:pt x="26670" y="0"/>
                  </a:lnTo>
                  <a:lnTo>
                    <a:pt x="26670" y="22860"/>
                  </a:lnTo>
                  <a:lnTo>
                    <a:pt x="49530" y="22860"/>
                  </a:lnTo>
                  <a:lnTo>
                    <a:pt x="49530" y="34290"/>
                  </a:lnTo>
                  <a:lnTo>
                    <a:pt x="26670" y="34290"/>
                  </a:lnTo>
                  <a:lnTo>
                    <a:pt x="26670" y="73660"/>
                  </a:lnTo>
                  <a:cubicBezTo>
                    <a:pt x="26670" y="85090"/>
                    <a:pt x="31750" y="87630"/>
                    <a:pt x="38100" y="87630"/>
                  </a:cubicBezTo>
                  <a:cubicBezTo>
                    <a:pt x="44450" y="87630"/>
                    <a:pt x="48261" y="86360"/>
                    <a:pt x="52070" y="83820"/>
                  </a:cubicBezTo>
                  <a:lnTo>
                    <a:pt x="52070" y="96520"/>
                  </a:lnTo>
                  <a:cubicBezTo>
                    <a:pt x="48261" y="97790"/>
                    <a:pt x="41911" y="100330"/>
                    <a:pt x="35561" y="100330"/>
                  </a:cubicBezTo>
                  <a:cubicBezTo>
                    <a:pt x="24130" y="100330"/>
                    <a:pt x="12700" y="95250"/>
                    <a:pt x="12700" y="77470"/>
                  </a:cubicBezTo>
                  <a:lnTo>
                    <a:pt x="12700" y="34290"/>
                  </a:lnTo>
                  <a:lnTo>
                    <a:pt x="0" y="34290"/>
                  </a:lnTo>
                  <a:lnTo>
                    <a:pt x="0" y="22860"/>
                  </a:lnTo>
                  <a:lnTo>
                    <a:pt x="12700" y="228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 237">
              <a:extLst>
                <a:ext uri="{FF2B5EF4-FFF2-40B4-BE49-F238E27FC236}">
                  <a16:creationId xmlns:a16="http://schemas.microsoft.com/office/drawing/2014/main" id="{10CF6D95-3CA1-96FD-F170-DDEA65A366AB}"/>
                </a:ext>
              </a:extLst>
            </p:cNvPr>
            <p:cNvSpPr/>
            <p:nvPr/>
          </p:nvSpPr>
          <p:spPr>
            <a:xfrm>
              <a:off x="6756400" y="6577330"/>
              <a:ext cx="69850" cy="111759"/>
            </a:xfrm>
            <a:custGeom>
              <a:avLst/>
              <a:gdLst>
                <a:gd name="connsiteX0" fmla="*/ 0 w 69850"/>
                <a:gd name="connsiteY0" fmla="*/ 0 h 111759"/>
                <a:gd name="connsiteX1" fmla="*/ 13970 w 69850"/>
                <a:gd name="connsiteY1" fmla="*/ 0 h 111759"/>
                <a:gd name="connsiteX2" fmla="*/ 13970 w 69850"/>
                <a:gd name="connsiteY2" fmla="*/ 41910 h 111759"/>
                <a:gd name="connsiteX3" fmla="*/ 13970 w 69850"/>
                <a:gd name="connsiteY3" fmla="*/ 49530 h 111759"/>
                <a:gd name="connsiteX4" fmla="*/ 13970 w 69850"/>
                <a:gd name="connsiteY4" fmla="*/ 49530 h 111759"/>
                <a:gd name="connsiteX5" fmla="*/ 43180 w 69850"/>
                <a:gd name="connsiteY5" fmla="*/ 31750 h 111759"/>
                <a:gd name="connsiteX6" fmla="*/ 69850 w 69850"/>
                <a:gd name="connsiteY6" fmla="*/ 62230 h 111759"/>
                <a:gd name="connsiteX7" fmla="*/ 69850 w 69850"/>
                <a:gd name="connsiteY7" fmla="*/ 110489 h 111759"/>
                <a:gd name="connsiteX8" fmla="*/ 55880 w 69850"/>
                <a:gd name="connsiteY8" fmla="*/ 110489 h 111759"/>
                <a:gd name="connsiteX9" fmla="*/ 55880 w 69850"/>
                <a:gd name="connsiteY9" fmla="*/ 66039 h 111759"/>
                <a:gd name="connsiteX10" fmla="*/ 41910 w 69850"/>
                <a:gd name="connsiteY10" fmla="*/ 45720 h 111759"/>
                <a:gd name="connsiteX11" fmla="*/ 16510 w 69850"/>
                <a:gd name="connsiteY11" fmla="*/ 73660 h 111759"/>
                <a:gd name="connsiteX12" fmla="*/ 16510 w 69850"/>
                <a:gd name="connsiteY12" fmla="*/ 111760 h 111759"/>
                <a:gd name="connsiteX13" fmla="*/ 2540 w 69850"/>
                <a:gd name="connsiteY13" fmla="*/ 111760 h 111759"/>
                <a:gd name="connsiteX14" fmla="*/ 2540 w 69850"/>
                <a:gd name="connsiteY14" fmla="*/ 2539 h 11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9850" h="111759">
                  <a:moveTo>
                    <a:pt x="0" y="0"/>
                  </a:moveTo>
                  <a:lnTo>
                    <a:pt x="13970" y="0"/>
                  </a:lnTo>
                  <a:lnTo>
                    <a:pt x="13970" y="41910"/>
                  </a:lnTo>
                  <a:cubicBezTo>
                    <a:pt x="13970" y="45720"/>
                    <a:pt x="13970" y="48260"/>
                    <a:pt x="13970" y="49530"/>
                  </a:cubicBezTo>
                  <a:lnTo>
                    <a:pt x="13970" y="49530"/>
                  </a:lnTo>
                  <a:cubicBezTo>
                    <a:pt x="17780" y="43180"/>
                    <a:pt x="26670" y="31750"/>
                    <a:pt x="43180" y="31750"/>
                  </a:cubicBezTo>
                  <a:cubicBezTo>
                    <a:pt x="59690" y="31750"/>
                    <a:pt x="69850" y="43180"/>
                    <a:pt x="69850" y="62230"/>
                  </a:cubicBezTo>
                  <a:lnTo>
                    <a:pt x="69850" y="110489"/>
                  </a:lnTo>
                  <a:lnTo>
                    <a:pt x="55880" y="110489"/>
                  </a:lnTo>
                  <a:lnTo>
                    <a:pt x="55880" y="66039"/>
                  </a:lnTo>
                  <a:cubicBezTo>
                    <a:pt x="55880" y="55880"/>
                    <a:pt x="54610" y="45720"/>
                    <a:pt x="41910" y="45720"/>
                  </a:cubicBezTo>
                  <a:cubicBezTo>
                    <a:pt x="29210" y="45720"/>
                    <a:pt x="16510" y="57150"/>
                    <a:pt x="16510" y="73660"/>
                  </a:cubicBezTo>
                  <a:lnTo>
                    <a:pt x="16510" y="111760"/>
                  </a:lnTo>
                  <a:lnTo>
                    <a:pt x="2540" y="111760"/>
                  </a:lnTo>
                  <a:lnTo>
                    <a:pt x="2540" y="2539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 238">
              <a:extLst>
                <a:ext uri="{FF2B5EF4-FFF2-40B4-BE49-F238E27FC236}">
                  <a16:creationId xmlns:a16="http://schemas.microsoft.com/office/drawing/2014/main" id="{AD13B90C-9E7D-A701-8AD9-CF9A686BE8C3}"/>
                </a:ext>
              </a:extLst>
            </p:cNvPr>
            <p:cNvSpPr/>
            <p:nvPr/>
          </p:nvSpPr>
          <p:spPr>
            <a:xfrm>
              <a:off x="6844030" y="6609080"/>
              <a:ext cx="71119" cy="78739"/>
            </a:xfrm>
            <a:custGeom>
              <a:avLst/>
              <a:gdLst>
                <a:gd name="connsiteX0" fmla="*/ 71120 w 71119"/>
                <a:gd name="connsiteY0" fmla="*/ 35560 h 78739"/>
                <a:gd name="connsiteX1" fmla="*/ 71120 w 71119"/>
                <a:gd name="connsiteY1" fmla="*/ 43180 h 78739"/>
                <a:gd name="connsiteX2" fmla="*/ 13970 w 71119"/>
                <a:gd name="connsiteY2" fmla="*/ 43180 h 78739"/>
                <a:gd name="connsiteX3" fmla="*/ 40639 w 71119"/>
                <a:gd name="connsiteY3" fmla="*/ 67310 h 78739"/>
                <a:gd name="connsiteX4" fmla="*/ 68580 w 71119"/>
                <a:gd name="connsiteY4" fmla="*/ 59689 h 78739"/>
                <a:gd name="connsiteX5" fmla="*/ 68580 w 71119"/>
                <a:gd name="connsiteY5" fmla="*/ 72389 h 78739"/>
                <a:gd name="connsiteX6" fmla="*/ 40639 w 71119"/>
                <a:gd name="connsiteY6" fmla="*/ 78739 h 78739"/>
                <a:gd name="connsiteX7" fmla="*/ 0 w 71119"/>
                <a:gd name="connsiteY7" fmla="*/ 39370 h 78739"/>
                <a:gd name="connsiteX8" fmla="*/ 36830 w 71119"/>
                <a:gd name="connsiteY8" fmla="*/ 0 h 78739"/>
                <a:gd name="connsiteX9" fmla="*/ 71120 w 71119"/>
                <a:gd name="connsiteY9" fmla="*/ 35560 h 78739"/>
                <a:gd name="connsiteX10" fmla="*/ 36830 w 71119"/>
                <a:gd name="connsiteY10" fmla="*/ 11430 h 78739"/>
                <a:gd name="connsiteX11" fmla="*/ 13970 w 71119"/>
                <a:gd name="connsiteY11" fmla="*/ 33020 h 78739"/>
                <a:gd name="connsiteX12" fmla="*/ 57150 w 71119"/>
                <a:gd name="connsiteY12" fmla="*/ 33020 h 78739"/>
                <a:gd name="connsiteX13" fmla="*/ 36830 w 71119"/>
                <a:gd name="connsiteY13" fmla="*/ 1143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119" h="78739">
                  <a:moveTo>
                    <a:pt x="71120" y="35560"/>
                  </a:moveTo>
                  <a:cubicBezTo>
                    <a:pt x="71120" y="38100"/>
                    <a:pt x="71120" y="41910"/>
                    <a:pt x="71120" y="43180"/>
                  </a:cubicBezTo>
                  <a:lnTo>
                    <a:pt x="13970" y="43180"/>
                  </a:lnTo>
                  <a:cubicBezTo>
                    <a:pt x="13970" y="58420"/>
                    <a:pt x="24130" y="67310"/>
                    <a:pt x="40639" y="67310"/>
                  </a:cubicBezTo>
                  <a:cubicBezTo>
                    <a:pt x="57150" y="67310"/>
                    <a:pt x="62230" y="64770"/>
                    <a:pt x="68580" y="59689"/>
                  </a:cubicBezTo>
                  <a:lnTo>
                    <a:pt x="68580" y="72389"/>
                  </a:lnTo>
                  <a:cubicBezTo>
                    <a:pt x="62230" y="76200"/>
                    <a:pt x="52070" y="78739"/>
                    <a:pt x="40639" y="78739"/>
                  </a:cubicBezTo>
                  <a:cubicBezTo>
                    <a:pt x="16510" y="78739"/>
                    <a:pt x="0" y="62230"/>
                    <a:pt x="0" y="39370"/>
                  </a:cubicBezTo>
                  <a:cubicBezTo>
                    <a:pt x="0" y="16510"/>
                    <a:pt x="16510" y="0"/>
                    <a:pt x="36830" y="0"/>
                  </a:cubicBezTo>
                  <a:cubicBezTo>
                    <a:pt x="57150" y="0"/>
                    <a:pt x="71120" y="16510"/>
                    <a:pt x="71120" y="35560"/>
                  </a:cubicBezTo>
                  <a:close/>
                  <a:moveTo>
                    <a:pt x="36830" y="11430"/>
                  </a:moveTo>
                  <a:cubicBezTo>
                    <a:pt x="24130" y="11430"/>
                    <a:pt x="15239" y="21589"/>
                    <a:pt x="13970" y="33020"/>
                  </a:cubicBezTo>
                  <a:lnTo>
                    <a:pt x="57150" y="33020"/>
                  </a:lnTo>
                  <a:cubicBezTo>
                    <a:pt x="57150" y="21589"/>
                    <a:pt x="49530" y="11430"/>
                    <a:pt x="3683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 239">
              <a:extLst>
                <a:ext uri="{FF2B5EF4-FFF2-40B4-BE49-F238E27FC236}">
                  <a16:creationId xmlns:a16="http://schemas.microsoft.com/office/drawing/2014/main" id="{0C986808-A037-EB91-7852-403E2DD6A874}"/>
                </a:ext>
              </a:extLst>
            </p:cNvPr>
            <p:cNvSpPr/>
            <p:nvPr/>
          </p:nvSpPr>
          <p:spPr>
            <a:xfrm>
              <a:off x="6968490" y="6609080"/>
              <a:ext cx="63500" cy="78739"/>
            </a:xfrm>
            <a:custGeom>
              <a:avLst/>
              <a:gdLst>
                <a:gd name="connsiteX0" fmla="*/ 5080 w 63500"/>
                <a:gd name="connsiteY0" fmla="*/ 5080 h 78739"/>
                <a:gd name="connsiteX1" fmla="*/ 31750 w 63500"/>
                <a:gd name="connsiteY1" fmla="*/ 0 h 78739"/>
                <a:gd name="connsiteX2" fmla="*/ 63500 w 63500"/>
                <a:gd name="connsiteY2" fmla="*/ 29210 h 78739"/>
                <a:gd name="connsiteX3" fmla="*/ 63500 w 63500"/>
                <a:gd name="connsiteY3" fmla="*/ 77470 h 78739"/>
                <a:gd name="connsiteX4" fmla="*/ 50800 w 63500"/>
                <a:gd name="connsiteY4" fmla="*/ 77470 h 78739"/>
                <a:gd name="connsiteX5" fmla="*/ 50800 w 63500"/>
                <a:gd name="connsiteY5" fmla="*/ 68580 h 78739"/>
                <a:gd name="connsiteX6" fmla="*/ 50800 w 63500"/>
                <a:gd name="connsiteY6" fmla="*/ 62230 h 78739"/>
                <a:gd name="connsiteX7" fmla="*/ 50800 w 63500"/>
                <a:gd name="connsiteY7" fmla="*/ 62230 h 78739"/>
                <a:gd name="connsiteX8" fmla="*/ 24130 w 63500"/>
                <a:gd name="connsiteY8" fmla="*/ 78739 h 78739"/>
                <a:gd name="connsiteX9" fmla="*/ 0 w 63500"/>
                <a:gd name="connsiteY9" fmla="*/ 55880 h 78739"/>
                <a:gd name="connsiteX10" fmla="*/ 49530 w 63500"/>
                <a:gd name="connsiteY10" fmla="*/ 33020 h 78739"/>
                <a:gd name="connsiteX11" fmla="*/ 49530 w 63500"/>
                <a:gd name="connsiteY11" fmla="*/ 29210 h 78739"/>
                <a:gd name="connsiteX12" fmla="*/ 29210 w 63500"/>
                <a:gd name="connsiteY12" fmla="*/ 11430 h 78739"/>
                <a:gd name="connsiteX13" fmla="*/ 3810 w 63500"/>
                <a:gd name="connsiteY13" fmla="*/ 17780 h 78739"/>
                <a:gd name="connsiteX14" fmla="*/ 3810 w 63500"/>
                <a:gd name="connsiteY14" fmla="*/ 5080 h 78739"/>
                <a:gd name="connsiteX15" fmla="*/ 49530 w 63500"/>
                <a:gd name="connsiteY15" fmla="*/ 43180 h 78739"/>
                <a:gd name="connsiteX16" fmla="*/ 13970 w 63500"/>
                <a:gd name="connsiteY16" fmla="*/ 55880 h 78739"/>
                <a:gd name="connsiteX17" fmla="*/ 26670 w 63500"/>
                <a:gd name="connsiteY17" fmla="*/ 67310 h 78739"/>
                <a:gd name="connsiteX18" fmla="*/ 49530 w 63500"/>
                <a:gd name="connsiteY18" fmla="*/ 4318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78739">
                  <a:moveTo>
                    <a:pt x="5080" y="5080"/>
                  </a:moveTo>
                  <a:cubicBezTo>
                    <a:pt x="8890" y="2539"/>
                    <a:pt x="19050" y="0"/>
                    <a:pt x="31750" y="0"/>
                  </a:cubicBezTo>
                  <a:cubicBezTo>
                    <a:pt x="53340" y="0"/>
                    <a:pt x="63500" y="10160"/>
                    <a:pt x="63500" y="29210"/>
                  </a:cubicBezTo>
                  <a:lnTo>
                    <a:pt x="63500" y="77470"/>
                  </a:lnTo>
                  <a:lnTo>
                    <a:pt x="50800" y="77470"/>
                  </a:lnTo>
                  <a:lnTo>
                    <a:pt x="50800" y="68580"/>
                  </a:lnTo>
                  <a:cubicBezTo>
                    <a:pt x="50800" y="64770"/>
                    <a:pt x="50800" y="62230"/>
                    <a:pt x="50800" y="62230"/>
                  </a:cubicBezTo>
                  <a:lnTo>
                    <a:pt x="50800" y="62230"/>
                  </a:lnTo>
                  <a:cubicBezTo>
                    <a:pt x="50800" y="64770"/>
                    <a:pt x="41910" y="78739"/>
                    <a:pt x="24130" y="78739"/>
                  </a:cubicBezTo>
                  <a:cubicBezTo>
                    <a:pt x="6350" y="78739"/>
                    <a:pt x="0" y="69850"/>
                    <a:pt x="0" y="55880"/>
                  </a:cubicBezTo>
                  <a:cubicBezTo>
                    <a:pt x="0" y="41910"/>
                    <a:pt x="17780" y="27939"/>
                    <a:pt x="49530" y="33020"/>
                  </a:cubicBezTo>
                  <a:lnTo>
                    <a:pt x="49530" y="29210"/>
                  </a:lnTo>
                  <a:cubicBezTo>
                    <a:pt x="49530" y="16510"/>
                    <a:pt x="41910" y="11430"/>
                    <a:pt x="29210" y="11430"/>
                  </a:cubicBezTo>
                  <a:cubicBezTo>
                    <a:pt x="16510" y="11430"/>
                    <a:pt x="8890" y="15239"/>
                    <a:pt x="3810" y="17780"/>
                  </a:cubicBezTo>
                  <a:lnTo>
                    <a:pt x="3810" y="5080"/>
                  </a:lnTo>
                  <a:close/>
                  <a:moveTo>
                    <a:pt x="49530" y="43180"/>
                  </a:moveTo>
                  <a:cubicBezTo>
                    <a:pt x="24130" y="39370"/>
                    <a:pt x="13970" y="45720"/>
                    <a:pt x="13970" y="55880"/>
                  </a:cubicBezTo>
                  <a:cubicBezTo>
                    <a:pt x="13970" y="66039"/>
                    <a:pt x="19050" y="67310"/>
                    <a:pt x="26670" y="67310"/>
                  </a:cubicBezTo>
                  <a:cubicBezTo>
                    <a:pt x="39370" y="67310"/>
                    <a:pt x="49530" y="54610"/>
                    <a:pt x="4953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 240">
              <a:extLst>
                <a:ext uri="{FF2B5EF4-FFF2-40B4-BE49-F238E27FC236}">
                  <a16:creationId xmlns:a16="http://schemas.microsoft.com/office/drawing/2014/main" id="{EB07BF12-6C6F-75EF-F942-A25527EBCFCD}"/>
                </a:ext>
              </a:extLst>
            </p:cNvPr>
            <p:cNvSpPr/>
            <p:nvPr/>
          </p:nvSpPr>
          <p:spPr>
            <a:xfrm>
              <a:off x="7057390" y="6576059"/>
              <a:ext cx="76200" cy="111759"/>
            </a:xfrm>
            <a:custGeom>
              <a:avLst/>
              <a:gdLst>
                <a:gd name="connsiteX0" fmla="*/ 0 w 76200"/>
                <a:gd name="connsiteY0" fmla="*/ 1270 h 111759"/>
                <a:gd name="connsiteX1" fmla="*/ 13970 w 76200"/>
                <a:gd name="connsiteY1" fmla="*/ 1270 h 111759"/>
                <a:gd name="connsiteX2" fmla="*/ 13970 w 76200"/>
                <a:gd name="connsiteY2" fmla="*/ 40640 h 111759"/>
                <a:gd name="connsiteX3" fmla="*/ 13970 w 76200"/>
                <a:gd name="connsiteY3" fmla="*/ 46990 h 111759"/>
                <a:gd name="connsiteX4" fmla="*/ 13970 w 76200"/>
                <a:gd name="connsiteY4" fmla="*/ 46990 h 111759"/>
                <a:gd name="connsiteX5" fmla="*/ 40640 w 76200"/>
                <a:gd name="connsiteY5" fmla="*/ 33020 h 111759"/>
                <a:gd name="connsiteX6" fmla="*/ 76200 w 76200"/>
                <a:gd name="connsiteY6" fmla="*/ 72390 h 111759"/>
                <a:gd name="connsiteX7" fmla="*/ 40640 w 76200"/>
                <a:gd name="connsiteY7" fmla="*/ 111760 h 111759"/>
                <a:gd name="connsiteX8" fmla="*/ 13970 w 76200"/>
                <a:gd name="connsiteY8" fmla="*/ 95250 h 111759"/>
                <a:gd name="connsiteX9" fmla="*/ 13970 w 76200"/>
                <a:gd name="connsiteY9" fmla="*/ 95250 h 111759"/>
                <a:gd name="connsiteX10" fmla="*/ 13970 w 76200"/>
                <a:gd name="connsiteY10" fmla="*/ 100330 h 111759"/>
                <a:gd name="connsiteX11" fmla="*/ 13970 w 76200"/>
                <a:gd name="connsiteY11" fmla="*/ 109220 h 111759"/>
                <a:gd name="connsiteX12" fmla="*/ 0 w 76200"/>
                <a:gd name="connsiteY12" fmla="*/ 109220 h 111759"/>
                <a:gd name="connsiteX13" fmla="*/ 0 w 76200"/>
                <a:gd name="connsiteY13" fmla="*/ 0 h 111759"/>
                <a:gd name="connsiteX14" fmla="*/ 15240 w 76200"/>
                <a:gd name="connsiteY14" fmla="*/ 72390 h 111759"/>
                <a:gd name="connsiteX15" fmla="*/ 39370 w 76200"/>
                <a:gd name="connsiteY15" fmla="*/ 100330 h 111759"/>
                <a:gd name="connsiteX16" fmla="*/ 63500 w 76200"/>
                <a:gd name="connsiteY16" fmla="*/ 72390 h 111759"/>
                <a:gd name="connsiteX17" fmla="*/ 39370 w 76200"/>
                <a:gd name="connsiteY17" fmla="*/ 44450 h 111759"/>
                <a:gd name="connsiteX18" fmla="*/ 15240 w 76200"/>
                <a:gd name="connsiteY18" fmla="*/ 72390 h 11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200" h="111759">
                  <a:moveTo>
                    <a:pt x="0" y="1270"/>
                  </a:moveTo>
                  <a:lnTo>
                    <a:pt x="13970" y="1270"/>
                  </a:lnTo>
                  <a:lnTo>
                    <a:pt x="13970" y="40640"/>
                  </a:lnTo>
                  <a:cubicBezTo>
                    <a:pt x="13970" y="44450"/>
                    <a:pt x="13970" y="46990"/>
                    <a:pt x="13970" y="46990"/>
                  </a:cubicBezTo>
                  <a:lnTo>
                    <a:pt x="13970" y="46990"/>
                  </a:lnTo>
                  <a:cubicBezTo>
                    <a:pt x="17780" y="39370"/>
                    <a:pt x="27940" y="33020"/>
                    <a:pt x="40640" y="33020"/>
                  </a:cubicBezTo>
                  <a:cubicBezTo>
                    <a:pt x="60960" y="33020"/>
                    <a:pt x="76200" y="49530"/>
                    <a:pt x="76200" y="72390"/>
                  </a:cubicBezTo>
                  <a:cubicBezTo>
                    <a:pt x="76200" y="95250"/>
                    <a:pt x="60960" y="111760"/>
                    <a:pt x="40640" y="111760"/>
                  </a:cubicBezTo>
                  <a:cubicBezTo>
                    <a:pt x="20320" y="111760"/>
                    <a:pt x="17780" y="104140"/>
                    <a:pt x="13970" y="95250"/>
                  </a:cubicBezTo>
                  <a:lnTo>
                    <a:pt x="13970" y="95250"/>
                  </a:lnTo>
                  <a:cubicBezTo>
                    <a:pt x="13970" y="95250"/>
                    <a:pt x="13970" y="97790"/>
                    <a:pt x="13970" y="100330"/>
                  </a:cubicBezTo>
                  <a:lnTo>
                    <a:pt x="13970" y="109220"/>
                  </a:lnTo>
                  <a:lnTo>
                    <a:pt x="0" y="109220"/>
                  </a:lnTo>
                  <a:lnTo>
                    <a:pt x="0" y="0"/>
                  </a:lnTo>
                  <a:close/>
                  <a:moveTo>
                    <a:pt x="15240" y="72390"/>
                  </a:moveTo>
                  <a:cubicBezTo>
                    <a:pt x="15240" y="91440"/>
                    <a:pt x="27940" y="100330"/>
                    <a:pt x="39370" y="100330"/>
                  </a:cubicBezTo>
                  <a:cubicBezTo>
                    <a:pt x="50800" y="100330"/>
                    <a:pt x="63500" y="88900"/>
                    <a:pt x="63500" y="72390"/>
                  </a:cubicBezTo>
                  <a:cubicBezTo>
                    <a:pt x="63500" y="55880"/>
                    <a:pt x="54610" y="44450"/>
                    <a:pt x="39370" y="44450"/>
                  </a:cubicBezTo>
                  <a:cubicBezTo>
                    <a:pt x="24130" y="44450"/>
                    <a:pt x="15240" y="53340"/>
                    <a:pt x="15240" y="723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80E508F4-E6C8-A3AF-579B-AA8C56150689}"/>
                </a:ext>
              </a:extLst>
            </p:cNvPr>
            <p:cNvSpPr/>
            <p:nvPr/>
          </p:nvSpPr>
          <p:spPr>
            <a:xfrm>
              <a:off x="7148830" y="6609080"/>
              <a:ext cx="78739" cy="78739"/>
            </a:xfrm>
            <a:custGeom>
              <a:avLst/>
              <a:gdLst>
                <a:gd name="connsiteX0" fmla="*/ 78739 w 78739"/>
                <a:gd name="connsiteY0" fmla="*/ 39370 h 78739"/>
                <a:gd name="connsiteX1" fmla="*/ 39370 w 78739"/>
                <a:gd name="connsiteY1" fmla="*/ 78739 h 78739"/>
                <a:gd name="connsiteX2" fmla="*/ 0 w 78739"/>
                <a:gd name="connsiteY2" fmla="*/ 39370 h 78739"/>
                <a:gd name="connsiteX3" fmla="*/ 39370 w 78739"/>
                <a:gd name="connsiteY3" fmla="*/ 0 h 78739"/>
                <a:gd name="connsiteX4" fmla="*/ 78739 w 78739"/>
                <a:gd name="connsiteY4" fmla="*/ 39370 h 78739"/>
                <a:gd name="connsiteX5" fmla="*/ 64770 w 78739"/>
                <a:gd name="connsiteY5" fmla="*/ 39370 h 78739"/>
                <a:gd name="connsiteX6" fmla="*/ 39370 w 78739"/>
                <a:gd name="connsiteY6" fmla="*/ 11430 h 78739"/>
                <a:gd name="connsiteX7" fmla="*/ 13970 w 78739"/>
                <a:gd name="connsiteY7" fmla="*/ 39370 h 78739"/>
                <a:gd name="connsiteX8" fmla="*/ 39370 w 78739"/>
                <a:gd name="connsiteY8" fmla="*/ 67310 h 78739"/>
                <a:gd name="connsiteX9" fmla="*/ 64770 w 78739"/>
                <a:gd name="connsiteY9" fmla="*/ 3937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739" h="78739">
                  <a:moveTo>
                    <a:pt x="78739" y="39370"/>
                  </a:moveTo>
                  <a:cubicBezTo>
                    <a:pt x="78739" y="62230"/>
                    <a:pt x="62230" y="78739"/>
                    <a:pt x="39370" y="78739"/>
                  </a:cubicBezTo>
                  <a:cubicBezTo>
                    <a:pt x="16510" y="78739"/>
                    <a:pt x="0" y="62230"/>
                    <a:pt x="0" y="39370"/>
                  </a:cubicBezTo>
                  <a:cubicBezTo>
                    <a:pt x="0" y="16510"/>
                    <a:pt x="16510" y="0"/>
                    <a:pt x="39370" y="0"/>
                  </a:cubicBezTo>
                  <a:cubicBezTo>
                    <a:pt x="62230" y="0"/>
                    <a:pt x="78739" y="16510"/>
                    <a:pt x="78739" y="39370"/>
                  </a:cubicBezTo>
                  <a:close/>
                  <a:moveTo>
                    <a:pt x="64770" y="39370"/>
                  </a:moveTo>
                  <a:cubicBezTo>
                    <a:pt x="64770" y="22860"/>
                    <a:pt x="53339" y="11430"/>
                    <a:pt x="39370" y="11430"/>
                  </a:cubicBezTo>
                  <a:cubicBezTo>
                    <a:pt x="25400" y="11430"/>
                    <a:pt x="13970" y="22860"/>
                    <a:pt x="13970" y="39370"/>
                  </a:cubicBezTo>
                  <a:cubicBezTo>
                    <a:pt x="13970" y="55880"/>
                    <a:pt x="25400" y="67310"/>
                    <a:pt x="39370" y="67310"/>
                  </a:cubicBezTo>
                  <a:cubicBezTo>
                    <a:pt x="53339" y="67310"/>
                    <a:pt x="64770" y="55880"/>
                    <a:pt x="6477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 242">
              <a:extLst>
                <a:ext uri="{FF2B5EF4-FFF2-40B4-BE49-F238E27FC236}">
                  <a16:creationId xmlns:a16="http://schemas.microsoft.com/office/drawing/2014/main" id="{1C06BF40-1C34-EEEC-D712-C8862BFF6F15}"/>
                </a:ext>
              </a:extLst>
            </p:cNvPr>
            <p:cNvSpPr/>
            <p:nvPr/>
          </p:nvSpPr>
          <p:spPr>
            <a:xfrm>
              <a:off x="7233919" y="6610350"/>
              <a:ext cx="76200" cy="77469"/>
            </a:xfrm>
            <a:custGeom>
              <a:avLst/>
              <a:gdLst>
                <a:gd name="connsiteX0" fmla="*/ 76200 w 76200"/>
                <a:gd name="connsiteY0" fmla="*/ 0 h 77469"/>
                <a:gd name="connsiteX1" fmla="*/ 41911 w 76200"/>
                <a:gd name="connsiteY1" fmla="*/ 77470 h 77469"/>
                <a:gd name="connsiteX2" fmla="*/ 34290 w 76200"/>
                <a:gd name="connsiteY2" fmla="*/ 77470 h 77469"/>
                <a:gd name="connsiteX3" fmla="*/ 0 w 76200"/>
                <a:gd name="connsiteY3" fmla="*/ 0 h 77469"/>
                <a:gd name="connsiteX4" fmla="*/ 15240 w 76200"/>
                <a:gd name="connsiteY4" fmla="*/ 0 h 77469"/>
                <a:gd name="connsiteX5" fmla="*/ 38100 w 76200"/>
                <a:gd name="connsiteY5" fmla="*/ 55880 h 77469"/>
                <a:gd name="connsiteX6" fmla="*/ 60961 w 76200"/>
                <a:gd name="connsiteY6" fmla="*/ 0 h 77469"/>
                <a:gd name="connsiteX7" fmla="*/ 76200 w 76200"/>
                <a:gd name="connsiteY7" fmla="*/ 0 h 77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00" h="77469">
                  <a:moveTo>
                    <a:pt x="76200" y="0"/>
                  </a:moveTo>
                  <a:lnTo>
                    <a:pt x="41911" y="77470"/>
                  </a:lnTo>
                  <a:lnTo>
                    <a:pt x="34290" y="77470"/>
                  </a:lnTo>
                  <a:lnTo>
                    <a:pt x="0" y="0"/>
                  </a:lnTo>
                  <a:lnTo>
                    <a:pt x="15240" y="0"/>
                  </a:lnTo>
                  <a:cubicBezTo>
                    <a:pt x="22861" y="19050"/>
                    <a:pt x="31750" y="38100"/>
                    <a:pt x="38100" y="55880"/>
                  </a:cubicBezTo>
                  <a:cubicBezTo>
                    <a:pt x="44450" y="39370"/>
                    <a:pt x="53340" y="19050"/>
                    <a:pt x="60961" y="0"/>
                  </a:cubicBezTo>
                  <a:lnTo>
                    <a:pt x="762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 243">
              <a:extLst>
                <a:ext uri="{FF2B5EF4-FFF2-40B4-BE49-F238E27FC236}">
                  <a16:creationId xmlns:a16="http://schemas.microsoft.com/office/drawing/2014/main" id="{341DFF2B-B019-D3DC-23FB-B83EF02F8A71}"/>
                </a:ext>
              </a:extLst>
            </p:cNvPr>
            <p:cNvSpPr/>
            <p:nvPr/>
          </p:nvSpPr>
          <p:spPr>
            <a:xfrm>
              <a:off x="7317740" y="6609080"/>
              <a:ext cx="71119" cy="78739"/>
            </a:xfrm>
            <a:custGeom>
              <a:avLst/>
              <a:gdLst>
                <a:gd name="connsiteX0" fmla="*/ 71120 w 71119"/>
                <a:gd name="connsiteY0" fmla="*/ 35560 h 78739"/>
                <a:gd name="connsiteX1" fmla="*/ 71120 w 71119"/>
                <a:gd name="connsiteY1" fmla="*/ 43180 h 78739"/>
                <a:gd name="connsiteX2" fmla="*/ 13970 w 71119"/>
                <a:gd name="connsiteY2" fmla="*/ 43180 h 78739"/>
                <a:gd name="connsiteX3" fmla="*/ 40640 w 71119"/>
                <a:gd name="connsiteY3" fmla="*/ 67310 h 78739"/>
                <a:gd name="connsiteX4" fmla="*/ 68580 w 71119"/>
                <a:gd name="connsiteY4" fmla="*/ 59689 h 78739"/>
                <a:gd name="connsiteX5" fmla="*/ 68580 w 71119"/>
                <a:gd name="connsiteY5" fmla="*/ 72389 h 78739"/>
                <a:gd name="connsiteX6" fmla="*/ 40640 w 71119"/>
                <a:gd name="connsiteY6" fmla="*/ 78739 h 78739"/>
                <a:gd name="connsiteX7" fmla="*/ 0 w 71119"/>
                <a:gd name="connsiteY7" fmla="*/ 39370 h 78739"/>
                <a:gd name="connsiteX8" fmla="*/ 36830 w 71119"/>
                <a:gd name="connsiteY8" fmla="*/ 0 h 78739"/>
                <a:gd name="connsiteX9" fmla="*/ 71120 w 71119"/>
                <a:gd name="connsiteY9" fmla="*/ 35560 h 78739"/>
                <a:gd name="connsiteX10" fmla="*/ 36830 w 71119"/>
                <a:gd name="connsiteY10" fmla="*/ 11430 h 78739"/>
                <a:gd name="connsiteX11" fmla="*/ 13970 w 71119"/>
                <a:gd name="connsiteY11" fmla="*/ 33020 h 78739"/>
                <a:gd name="connsiteX12" fmla="*/ 57150 w 71119"/>
                <a:gd name="connsiteY12" fmla="*/ 33020 h 78739"/>
                <a:gd name="connsiteX13" fmla="*/ 36830 w 71119"/>
                <a:gd name="connsiteY13" fmla="*/ 1143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119" h="78739">
                  <a:moveTo>
                    <a:pt x="71120" y="35560"/>
                  </a:moveTo>
                  <a:cubicBezTo>
                    <a:pt x="71120" y="38100"/>
                    <a:pt x="71120" y="41910"/>
                    <a:pt x="71120" y="43180"/>
                  </a:cubicBezTo>
                  <a:lnTo>
                    <a:pt x="13970" y="43180"/>
                  </a:lnTo>
                  <a:cubicBezTo>
                    <a:pt x="13970" y="58420"/>
                    <a:pt x="24130" y="67310"/>
                    <a:pt x="40640" y="67310"/>
                  </a:cubicBezTo>
                  <a:cubicBezTo>
                    <a:pt x="57150" y="67310"/>
                    <a:pt x="62230" y="64770"/>
                    <a:pt x="68580" y="59689"/>
                  </a:cubicBezTo>
                  <a:lnTo>
                    <a:pt x="68580" y="72389"/>
                  </a:lnTo>
                  <a:cubicBezTo>
                    <a:pt x="62230" y="76200"/>
                    <a:pt x="52070" y="78739"/>
                    <a:pt x="40640" y="78739"/>
                  </a:cubicBezTo>
                  <a:cubicBezTo>
                    <a:pt x="16510" y="78739"/>
                    <a:pt x="0" y="62230"/>
                    <a:pt x="0" y="39370"/>
                  </a:cubicBezTo>
                  <a:cubicBezTo>
                    <a:pt x="0" y="16510"/>
                    <a:pt x="16510" y="0"/>
                    <a:pt x="36830" y="0"/>
                  </a:cubicBezTo>
                  <a:cubicBezTo>
                    <a:pt x="57150" y="0"/>
                    <a:pt x="71120" y="16510"/>
                    <a:pt x="71120" y="35560"/>
                  </a:cubicBezTo>
                  <a:close/>
                  <a:moveTo>
                    <a:pt x="36830" y="11430"/>
                  </a:moveTo>
                  <a:cubicBezTo>
                    <a:pt x="24130" y="11430"/>
                    <a:pt x="15240" y="21589"/>
                    <a:pt x="13970" y="33020"/>
                  </a:cubicBezTo>
                  <a:lnTo>
                    <a:pt x="57150" y="33020"/>
                  </a:lnTo>
                  <a:cubicBezTo>
                    <a:pt x="57150" y="21589"/>
                    <a:pt x="49530" y="11430"/>
                    <a:pt x="3683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 244">
              <a:extLst>
                <a:ext uri="{FF2B5EF4-FFF2-40B4-BE49-F238E27FC236}">
                  <a16:creationId xmlns:a16="http://schemas.microsoft.com/office/drawing/2014/main" id="{B9FB10BE-648D-0802-AB9F-3A19AD9C7E5D}"/>
                </a:ext>
              </a:extLst>
            </p:cNvPr>
            <p:cNvSpPr/>
            <p:nvPr/>
          </p:nvSpPr>
          <p:spPr>
            <a:xfrm>
              <a:off x="7443469" y="6577330"/>
              <a:ext cx="39370" cy="43179"/>
            </a:xfrm>
            <a:custGeom>
              <a:avLst/>
              <a:gdLst>
                <a:gd name="connsiteX0" fmla="*/ 0 w 39370"/>
                <a:gd name="connsiteY0" fmla="*/ 0 h 43179"/>
                <a:gd name="connsiteX1" fmla="*/ 12700 w 39370"/>
                <a:gd name="connsiteY1" fmla="*/ 0 h 43179"/>
                <a:gd name="connsiteX2" fmla="*/ 12700 w 39370"/>
                <a:gd name="connsiteY2" fmla="*/ 43180 h 43179"/>
                <a:gd name="connsiteX3" fmla="*/ 0 w 39370"/>
                <a:gd name="connsiteY3" fmla="*/ 43180 h 43179"/>
                <a:gd name="connsiteX4" fmla="*/ 0 w 39370"/>
                <a:gd name="connsiteY4" fmla="*/ 0 h 43179"/>
                <a:gd name="connsiteX5" fmla="*/ 26670 w 39370"/>
                <a:gd name="connsiteY5" fmla="*/ 0 h 43179"/>
                <a:gd name="connsiteX6" fmla="*/ 39370 w 39370"/>
                <a:gd name="connsiteY6" fmla="*/ 0 h 43179"/>
                <a:gd name="connsiteX7" fmla="*/ 39370 w 39370"/>
                <a:gd name="connsiteY7" fmla="*/ 43180 h 43179"/>
                <a:gd name="connsiteX8" fmla="*/ 26670 w 39370"/>
                <a:gd name="connsiteY8" fmla="*/ 43180 h 43179"/>
                <a:gd name="connsiteX9" fmla="*/ 26670 w 39370"/>
                <a:gd name="connsiteY9" fmla="*/ 0 h 4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370" h="43179">
                  <a:moveTo>
                    <a:pt x="0" y="0"/>
                  </a:moveTo>
                  <a:lnTo>
                    <a:pt x="12700" y="0"/>
                  </a:lnTo>
                  <a:lnTo>
                    <a:pt x="12700" y="43180"/>
                  </a:lnTo>
                  <a:lnTo>
                    <a:pt x="0" y="43180"/>
                  </a:lnTo>
                  <a:lnTo>
                    <a:pt x="0" y="0"/>
                  </a:lnTo>
                  <a:close/>
                  <a:moveTo>
                    <a:pt x="26670" y="0"/>
                  </a:moveTo>
                  <a:lnTo>
                    <a:pt x="39370" y="0"/>
                  </a:lnTo>
                  <a:lnTo>
                    <a:pt x="39370" y="43180"/>
                  </a:lnTo>
                  <a:lnTo>
                    <a:pt x="26670" y="43180"/>
                  </a:lnTo>
                  <a:lnTo>
                    <a:pt x="2667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 245">
              <a:extLst>
                <a:ext uri="{FF2B5EF4-FFF2-40B4-BE49-F238E27FC236}">
                  <a16:creationId xmlns:a16="http://schemas.microsoft.com/office/drawing/2014/main" id="{AFA8CDA4-70D0-E95A-D9FB-5A9BEC47B4E3}"/>
                </a:ext>
              </a:extLst>
            </p:cNvPr>
            <p:cNvSpPr/>
            <p:nvPr/>
          </p:nvSpPr>
          <p:spPr>
            <a:xfrm>
              <a:off x="7498080" y="6574790"/>
              <a:ext cx="100329" cy="111759"/>
            </a:xfrm>
            <a:custGeom>
              <a:avLst/>
              <a:gdLst>
                <a:gd name="connsiteX0" fmla="*/ 49530 w 100329"/>
                <a:gd name="connsiteY0" fmla="*/ 0 h 111759"/>
                <a:gd name="connsiteX1" fmla="*/ 49530 w 100329"/>
                <a:gd name="connsiteY1" fmla="*/ 0 h 111759"/>
                <a:gd name="connsiteX2" fmla="*/ 100330 w 100329"/>
                <a:gd name="connsiteY2" fmla="*/ 111760 h 111759"/>
                <a:gd name="connsiteX3" fmla="*/ 85089 w 100329"/>
                <a:gd name="connsiteY3" fmla="*/ 111760 h 111759"/>
                <a:gd name="connsiteX4" fmla="*/ 73660 w 100329"/>
                <a:gd name="connsiteY4" fmla="*/ 87630 h 111759"/>
                <a:gd name="connsiteX5" fmla="*/ 25400 w 100329"/>
                <a:gd name="connsiteY5" fmla="*/ 87630 h 111759"/>
                <a:gd name="connsiteX6" fmla="*/ 15239 w 100329"/>
                <a:gd name="connsiteY6" fmla="*/ 111760 h 111759"/>
                <a:gd name="connsiteX7" fmla="*/ 0 w 100329"/>
                <a:gd name="connsiteY7" fmla="*/ 111760 h 111759"/>
                <a:gd name="connsiteX8" fmla="*/ 50800 w 100329"/>
                <a:gd name="connsiteY8" fmla="*/ 0 h 111759"/>
                <a:gd name="connsiteX9" fmla="*/ 68580 w 100329"/>
                <a:gd name="connsiteY9" fmla="*/ 74930 h 111759"/>
                <a:gd name="connsiteX10" fmla="*/ 49530 w 100329"/>
                <a:gd name="connsiteY10" fmla="*/ 29210 h 111759"/>
                <a:gd name="connsiteX11" fmla="*/ 30480 w 100329"/>
                <a:gd name="connsiteY11" fmla="*/ 74930 h 111759"/>
                <a:gd name="connsiteX12" fmla="*/ 68580 w 100329"/>
                <a:gd name="connsiteY12" fmla="*/ 74930 h 11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29" h="111759">
                  <a:moveTo>
                    <a:pt x="49530" y="0"/>
                  </a:moveTo>
                  <a:lnTo>
                    <a:pt x="49530" y="0"/>
                  </a:lnTo>
                  <a:lnTo>
                    <a:pt x="100330" y="111760"/>
                  </a:lnTo>
                  <a:lnTo>
                    <a:pt x="85089" y="111760"/>
                  </a:lnTo>
                  <a:lnTo>
                    <a:pt x="73660" y="87630"/>
                  </a:lnTo>
                  <a:lnTo>
                    <a:pt x="25400" y="87630"/>
                  </a:lnTo>
                  <a:lnTo>
                    <a:pt x="15239" y="111760"/>
                  </a:lnTo>
                  <a:lnTo>
                    <a:pt x="0" y="111760"/>
                  </a:lnTo>
                  <a:lnTo>
                    <a:pt x="50800" y="0"/>
                  </a:lnTo>
                  <a:close/>
                  <a:moveTo>
                    <a:pt x="68580" y="74930"/>
                  </a:moveTo>
                  <a:cubicBezTo>
                    <a:pt x="60960" y="58420"/>
                    <a:pt x="55880" y="44450"/>
                    <a:pt x="49530" y="29210"/>
                  </a:cubicBezTo>
                  <a:cubicBezTo>
                    <a:pt x="43180" y="44450"/>
                    <a:pt x="38100" y="58420"/>
                    <a:pt x="30480" y="74930"/>
                  </a:cubicBezTo>
                  <a:lnTo>
                    <a:pt x="68580" y="749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 246">
              <a:extLst>
                <a:ext uri="{FF2B5EF4-FFF2-40B4-BE49-F238E27FC236}">
                  <a16:creationId xmlns:a16="http://schemas.microsoft.com/office/drawing/2014/main" id="{80A167BA-3F58-D413-E738-BB5EFEAFDE9F}"/>
                </a:ext>
              </a:extLst>
            </p:cNvPr>
            <p:cNvSpPr/>
            <p:nvPr/>
          </p:nvSpPr>
          <p:spPr>
            <a:xfrm>
              <a:off x="7611109" y="6607809"/>
              <a:ext cx="76200" cy="110490"/>
            </a:xfrm>
            <a:custGeom>
              <a:avLst/>
              <a:gdLst>
                <a:gd name="connsiteX0" fmla="*/ 1270 w 76200"/>
                <a:gd name="connsiteY0" fmla="*/ 2540 h 110490"/>
                <a:gd name="connsiteX1" fmla="*/ 13970 w 76200"/>
                <a:gd name="connsiteY1" fmla="*/ 2540 h 110490"/>
                <a:gd name="connsiteX2" fmla="*/ 13970 w 76200"/>
                <a:gd name="connsiteY2" fmla="*/ 10160 h 110490"/>
                <a:gd name="connsiteX3" fmla="*/ 13970 w 76200"/>
                <a:gd name="connsiteY3" fmla="*/ 15240 h 110490"/>
                <a:gd name="connsiteX4" fmla="*/ 13970 w 76200"/>
                <a:gd name="connsiteY4" fmla="*/ 15240 h 110490"/>
                <a:gd name="connsiteX5" fmla="*/ 40640 w 76200"/>
                <a:gd name="connsiteY5" fmla="*/ 0 h 110490"/>
                <a:gd name="connsiteX6" fmla="*/ 76200 w 76200"/>
                <a:gd name="connsiteY6" fmla="*/ 39370 h 110490"/>
                <a:gd name="connsiteX7" fmla="*/ 40640 w 76200"/>
                <a:gd name="connsiteY7" fmla="*/ 78740 h 110490"/>
                <a:gd name="connsiteX8" fmla="*/ 13970 w 76200"/>
                <a:gd name="connsiteY8" fmla="*/ 63500 h 110490"/>
                <a:gd name="connsiteX9" fmla="*/ 13970 w 76200"/>
                <a:gd name="connsiteY9" fmla="*/ 63500 h 110490"/>
                <a:gd name="connsiteX10" fmla="*/ 13970 w 76200"/>
                <a:gd name="connsiteY10" fmla="*/ 69850 h 110490"/>
                <a:gd name="connsiteX11" fmla="*/ 13970 w 76200"/>
                <a:gd name="connsiteY11" fmla="*/ 110490 h 110490"/>
                <a:gd name="connsiteX12" fmla="*/ 0 w 76200"/>
                <a:gd name="connsiteY12" fmla="*/ 110490 h 110490"/>
                <a:gd name="connsiteX13" fmla="*/ 0 w 76200"/>
                <a:gd name="connsiteY13" fmla="*/ 1270 h 110490"/>
                <a:gd name="connsiteX14" fmla="*/ 62230 w 76200"/>
                <a:gd name="connsiteY14" fmla="*/ 40640 h 110490"/>
                <a:gd name="connsiteX15" fmla="*/ 38100 w 76200"/>
                <a:gd name="connsiteY15" fmla="*/ 12700 h 110490"/>
                <a:gd name="connsiteX16" fmla="*/ 13970 w 76200"/>
                <a:gd name="connsiteY16" fmla="*/ 40640 h 110490"/>
                <a:gd name="connsiteX17" fmla="*/ 38100 w 76200"/>
                <a:gd name="connsiteY17" fmla="*/ 68580 h 110490"/>
                <a:gd name="connsiteX18" fmla="*/ 62230 w 76200"/>
                <a:gd name="connsiteY18" fmla="*/ 40640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200" h="110490">
                  <a:moveTo>
                    <a:pt x="1270" y="2540"/>
                  </a:moveTo>
                  <a:lnTo>
                    <a:pt x="13970" y="2540"/>
                  </a:lnTo>
                  <a:lnTo>
                    <a:pt x="13970" y="10160"/>
                  </a:lnTo>
                  <a:cubicBezTo>
                    <a:pt x="13970" y="13970"/>
                    <a:pt x="13970" y="15240"/>
                    <a:pt x="13970" y="15240"/>
                  </a:cubicBezTo>
                  <a:lnTo>
                    <a:pt x="13970" y="15240"/>
                  </a:lnTo>
                  <a:cubicBezTo>
                    <a:pt x="17780" y="7620"/>
                    <a:pt x="29210" y="0"/>
                    <a:pt x="40640" y="0"/>
                  </a:cubicBezTo>
                  <a:cubicBezTo>
                    <a:pt x="60960" y="0"/>
                    <a:pt x="76200" y="16510"/>
                    <a:pt x="76200" y="39370"/>
                  </a:cubicBezTo>
                  <a:cubicBezTo>
                    <a:pt x="76200" y="62230"/>
                    <a:pt x="60960" y="78740"/>
                    <a:pt x="40640" y="78740"/>
                  </a:cubicBezTo>
                  <a:cubicBezTo>
                    <a:pt x="20320" y="78740"/>
                    <a:pt x="17780" y="71120"/>
                    <a:pt x="13970" y="63500"/>
                  </a:cubicBezTo>
                  <a:lnTo>
                    <a:pt x="13970" y="63500"/>
                  </a:lnTo>
                  <a:cubicBezTo>
                    <a:pt x="13970" y="63500"/>
                    <a:pt x="13970" y="66040"/>
                    <a:pt x="13970" y="69850"/>
                  </a:cubicBezTo>
                  <a:lnTo>
                    <a:pt x="13970" y="110490"/>
                  </a:lnTo>
                  <a:lnTo>
                    <a:pt x="0" y="110490"/>
                  </a:lnTo>
                  <a:lnTo>
                    <a:pt x="0" y="1270"/>
                  </a:lnTo>
                  <a:close/>
                  <a:moveTo>
                    <a:pt x="62230" y="40640"/>
                  </a:moveTo>
                  <a:cubicBezTo>
                    <a:pt x="62230" y="25400"/>
                    <a:pt x="53340" y="12700"/>
                    <a:pt x="38100" y="12700"/>
                  </a:cubicBezTo>
                  <a:cubicBezTo>
                    <a:pt x="22860" y="12700"/>
                    <a:pt x="13970" y="21590"/>
                    <a:pt x="13970" y="40640"/>
                  </a:cubicBezTo>
                  <a:cubicBezTo>
                    <a:pt x="13970" y="59690"/>
                    <a:pt x="26670" y="68580"/>
                    <a:pt x="38100" y="68580"/>
                  </a:cubicBezTo>
                  <a:cubicBezTo>
                    <a:pt x="49530" y="68580"/>
                    <a:pt x="62230" y="57150"/>
                    <a:pt x="62230" y="406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 247">
              <a:extLst>
                <a:ext uri="{FF2B5EF4-FFF2-40B4-BE49-F238E27FC236}">
                  <a16:creationId xmlns:a16="http://schemas.microsoft.com/office/drawing/2014/main" id="{3736A57B-095F-E0D8-5858-8FB3C48AD3E7}"/>
                </a:ext>
              </a:extLst>
            </p:cNvPr>
            <p:cNvSpPr/>
            <p:nvPr/>
          </p:nvSpPr>
          <p:spPr>
            <a:xfrm>
              <a:off x="7707630" y="6607809"/>
              <a:ext cx="76200" cy="110490"/>
            </a:xfrm>
            <a:custGeom>
              <a:avLst/>
              <a:gdLst>
                <a:gd name="connsiteX0" fmla="*/ 1270 w 76200"/>
                <a:gd name="connsiteY0" fmla="*/ 2540 h 110490"/>
                <a:gd name="connsiteX1" fmla="*/ 13970 w 76200"/>
                <a:gd name="connsiteY1" fmla="*/ 2540 h 110490"/>
                <a:gd name="connsiteX2" fmla="*/ 13970 w 76200"/>
                <a:gd name="connsiteY2" fmla="*/ 10160 h 110490"/>
                <a:gd name="connsiteX3" fmla="*/ 13970 w 76200"/>
                <a:gd name="connsiteY3" fmla="*/ 15240 h 110490"/>
                <a:gd name="connsiteX4" fmla="*/ 13970 w 76200"/>
                <a:gd name="connsiteY4" fmla="*/ 15240 h 110490"/>
                <a:gd name="connsiteX5" fmla="*/ 40639 w 76200"/>
                <a:gd name="connsiteY5" fmla="*/ 0 h 110490"/>
                <a:gd name="connsiteX6" fmla="*/ 76200 w 76200"/>
                <a:gd name="connsiteY6" fmla="*/ 39370 h 110490"/>
                <a:gd name="connsiteX7" fmla="*/ 40639 w 76200"/>
                <a:gd name="connsiteY7" fmla="*/ 78740 h 110490"/>
                <a:gd name="connsiteX8" fmla="*/ 13970 w 76200"/>
                <a:gd name="connsiteY8" fmla="*/ 63500 h 110490"/>
                <a:gd name="connsiteX9" fmla="*/ 13970 w 76200"/>
                <a:gd name="connsiteY9" fmla="*/ 63500 h 110490"/>
                <a:gd name="connsiteX10" fmla="*/ 13970 w 76200"/>
                <a:gd name="connsiteY10" fmla="*/ 69850 h 110490"/>
                <a:gd name="connsiteX11" fmla="*/ 13970 w 76200"/>
                <a:gd name="connsiteY11" fmla="*/ 110490 h 110490"/>
                <a:gd name="connsiteX12" fmla="*/ 0 w 76200"/>
                <a:gd name="connsiteY12" fmla="*/ 110490 h 110490"/>
                <a:gd name="connsiteX13" fmla="*/ 0 w 76200"/>
                <a:gd name="connsiteY13" fmla="*/ 1270 h 110490"/>
                <a:gd name="connsiteX14" fmla="*/ 63500 w 76200"/>
                <a:gd name="connsiteY14" fmla="*/ 40640 h 110490"/>
                <a:gd name="connsiteX15" fmla="*/ 39370 w 76200"/>
                <a:gd name="connsiteY15" fmla="*/ 12700 h 110490"/>
                <a:gd name="connsiteX16" fmla="*/ 15239 w 76200"/>
                <a:gd name="connsiteY16" fmla="*/ 40640 h 110490"/>
                <a:gd name="connsiteX17" fmla="*/ 39370 w 76200"/>
                <a:gd name="connsiteY17" fmla="*/ 68580 h 110490"/>
                <a:gd name="connsiteX18" fmla="*/ 63500 w 76200"/>
                <a:gd name="connsiteY18" fmla="*/ 40640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200" h="110490">
                  <a:moveTo>
                    <a:pt x="1270" y="2540"/>
                  </a:moveTo>
                  <a:lnTo>
                    <a:pt x="13970" y="2540"/>
                  </a:lnTo>
                  <a:lnTo>
                    <a:pt x="13970" y="10160"/>
                  </a:lnTo>
                  <a:cubicBezTo>
                    <a:pt x="13970" y="13970"/>
                    <a:pt x="13970" y="15240"/>
                    <a:pt x="13970" y="15240"/>
                  </a:cubicBezTo>
                  <a:lnTo>
                    <a:pt x="13970" y="15240"/>
                  </a:lnTo>
                  <a:cubicBezTo>
                    <a:pt x="17780" y="7620"/>
                    <a:pt x="29210" y="0"/>
                    <a:pt x="40639" y="0"/>
                  </a:cubicBezTo>
                  <a:cubicBezTo>
                    <a:pt x="60960" y="0"/>
                    <a:pt x="76200" y="16510"/>
                    <a:pt x="76200" y="39370"/>
                  </a:cubicBezTo>
                  <a:cubicBezTo>
                    <a:pt x="76200" y="62230"/>
                    <a:pt x="60960" y="78740"/>
                    <a:pt x="40639" y="78740"/>
                  </a:cubicBezTo>
                  <a:cubicBezTo>
                    <a:pt x="20320" y="78740"/>
                    <a:pt x="17780" y="71120"/>
                    <a:pt x="13970" y="63500"/>
                  </a:cubicBezTo>
                  <a:lnTo>
                    <a:pt x="13970" y="63500"/>
                  </a:lnTo>
                  <a:cubicBezTo>
                    <a:pt x="13970" y="63500"/>
                    <a:pt x="13970" y="66040"/>
                    <a:pt x="13970" y="69850"/>
                  </a:cubicBezTo>
                  <a:lnTo>
                    <a:pt x="13970" y="110490"/>
                  </a:lnTo>
                  <a:lnTo>
                    <a:pt x="0" y="110490"/>
                  </a:lnTo>
                  <a:lnTo>
                    <a:pt x="0" y="1270"/>
                  </a:lnTo>
                  <a:close/>
                  <a:moveTo>
                    <a:pt x="63500" y="40640"/>
                  </a:moveTo>
                  <a:cubicBezTo>
                    <a:pt x="63500" y="25400"/>
                    <a:pt x="54610" y="12700"/>
                    <a:pt x="39370" y="12700"/>
                  </a:cubicBezTo>
                  <a:cubicBezTo>
                    <a:pt x="24130" y="12700"/>
                    <a:pt x="15239" y="21590"/>
                    <a:pt x="15239" y="40640"/>
                  </a:cubicBezTo>
                  <a:cubicBezTo>
                    <a:pt x="15239" y="59690"/>
                    <a:pt x="27939" y="68580"/>
                    <a:pt x="39370" y="68580"/>
                  </a:cubicBezTo>
                  <a:cubicBezTo>
                    <a:pt x="50800" y="68580"/>
                    <a:pt x="63500" y="57150"/>
                    <a:pt x="63500" y="406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 248">
              <a:extLst>
                <a:ext uri="{FF2B5EF4-FFF2-40B4-BE49-F238E27FC236}">
                  <a16:creationId xmlns:a16="http://schemas.microsoft.com/office/drawing/2014/main" id="{F61B9B9A-4D92-A4DF-3E25-95FE4F03927B}"/>
                </a:ext>
              </a:extLst>
            </p:cNvPr>
            <p:cNvSpPr/>
            <p:nvPr/>
          </p:nvSpPr>
          <p:spPr>
            <a:xfrm>
              <a:off x="7805419" y="6607809"/>
              <a:ext cx="41450" cy="77470"/>
            </a:xfrm>
            <a:custGeom>
              <a:avLst/>
              <a:gdLst>
                <a:gd name="connsiteX0" fmla="*/ 0 w 41450"/>
                <a:gd name="connsiteY0" fmla="*/ 2540 h 77470"/>
                <a:gd name="connsiteX1" fmla="*/ 12700 w 41450"/>
                <a:gd name="connsiteY1" fmla="*/ 2540 h 77470"/>
                <a:gd name="connsiteX2" fmla="*/ 12700 w 41450"/>
                <a:gd name="connsiteY2" fmla="*/ 12700 h 77470"/>
                <a:gd name="connsiteX3" fmla="*/ 12700 w 41450"/>
                <a:gd name="connsiteY3" fmla="*/ 17780 h 77470"/>
                <a:gd name="connsiteX4" fmla="*/ 12700 w 41450"/>
                <a:gd name="connsiteY4" fmla="*/ 17780 h 77470"/>
                <a:gd name="connsiteX5" fmla="*/ 35561 w 41450"/>
                <a:gd name="connsiteY5" fmla="*/ 0 h 77470"/>
                <a:gd name="connsiteX6" fmla="*/ 40640 w 41450"/>
                <a:gd name="connsiteY6" fmla="*/ 0 h 77470"/>
                <a:gd name="connsiteX7" fmla="*/ 40640 w 41450"/>
                <a:gd name="connsiteY7" fmla="*/ 13970 h 77470"/>
                <a:gd name="connsiteX8" fmla="*/ 36830 w 41450"/>
                <a:gd name="connsiteY8" fmla="*/ 13970 h 77470"/>
                <a:gd name="connsiteX9" fmla="*/ 13970 w 41450"/>
                <a:gd name="connsiteY9" fmla="*/ 44450 h 77470"/>
                <a:gd name="connsiteX10" fmla="*/ 13970 w 41450"/>
                <a:gd name="connsiteY10" fmla="*/ 77470 h 77470"/>
                <a:gd name="connsiteX11" fmla="*/ 0 w 41450"/>
                <a:gd name="connsiteY11" fmla="*/ 77470 h 77470"/>
                <a:gd name="connsiteX12" fmla="*/ 0 w 41450"/>
                <a:gd name="connsiteY12" fmla="*/ 1270 h 77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450" h="77470">
                  <a:moveTo>
                    <a:pt x="0" y="2540"/>
                  </a:moveTo>
                  <a:lnTo>
                    <a:pt x="12700" y="2540"/>
                  </a:lnTo>
                  <a:lnTo>
                    <a:pt x="12700" y="12700"/>
                  </a:lnTo>
                  <a:cubicBezTo>
                    <a:pt x="12700" y="15240"/>
                    <a:pt x="12700" y="17780"/>
                    <a:pt x="12700" y="17780"/>
                  </a:cubicBezTo>
                  <a:lnTo>
                    <a:pt x="12700" y="17780"/>
                  </a:lnTo>
                  <a:cubicBezTo>
                    <a:pt x="16511" y="6350"/>
                    <a:pt x="25400" y="0"/>
                    <a:pt x="35561" y="0"/>
                  </a:cubicBezTo>
                  <a:cubicBezTo>
                    <a:pt x="45720" y="0"/>
                    <a:pt x="39370" y="0"/>
                    <a:pt x="40640" y="0"/>
                  </a:cubicBezTo>
                  <a:lnTo>
                    <a:pt x="40640" y="13970"/>
                  </a:lnTo>
                  <a:cubicBezTo>
                    <a:pt x="40640" y="13970"/>
                    <a:pt x="38100" y="13970"/>
                    <a:pt x="36830" y="13970"/>
                  </a:cubicBezTo>
                  <a:cubicBezTo>
                    <a:pt x="21590" y="13970"/>
                    <a:pt x="13970" y="30480"/>
                    <a:pt x="13970" y="44450"/>
                  </a:cubicBezTo>
                  <a:lnTo>
                    <a:pt x="13970" y="77470"/>
                  </a:lnTo>
                  <a:lnTo>
                    <a:pt x="0" y="774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 249">
              <a:extLst>
                <a:ext uri="{FF2B5EF4-FFF2-40B4-BE49-F238E27FC236}">
                  <a16:creationId xmlns:a16="http://schemas.microsoft.com/office/drawing/2014/main" id="{4F1F24C5-D1B1-C159-DAA7-A31D8D24E4F4}"/>
                </a:ext>
              </a:extLst>
            </p:cNvPr>
            <p:cNvSpPr/>
            <p:nvPr/>
          </p:nvSpPr>
          <p:spPr>
            <a:xfrm>
              <a:off x="7857490" y="6609080"/>
              <a:ext cx="78740" cy="78739"/>
            </a:xfrm>
            <a:custGeom>
              <a:avLst/>
              <a:gdLst>
                <a:gd name="connsiteX0" fmla="*/ 78740 w 78740"/>
                <a:gd name="connsiteY0" fmla="*/ 39370 h 78739"/>
                <a:gd name="connsiteX1" fmla="*/ 39370 w 78740"/>
                <a:gd name="connsiteY1" fmla="*/ 78739 h 78739"/>
                <a:gd name="connsiteX2" fmla="*/ 0 w 78740"/>
                <a:gd name="connsiteY2" fmla="*/ 39370 h 78739"/>
                <a:gd name="connsiteX3" fmla="*/ 39370 w 78740"/>
                <a:gd name="connsiteY3" fmla="*/ 0 h 78739"/>
                <a:gd name="connsiteX4" fmla="*/ 78740 w 78740"/>
                <a:gd name="connsiteY4" fmla="*/ 39370 h 78739"/>
                <a:gd name="connsiteX5" fmla="*/ 64770 w 78740"/>
                <a:gd name="connsiteY5" fmla="*/ 39370 h 78739"/>
                <a:gd name="connsiteX6" fmla="*/ 39370 w 78740"/>
                <a:gd name="connsiteY6" fmla="*/ 11430 h 78739"/>
                <a:gd name="connsiteX7" fmla="*/ 13970 w 78740"/>
                <a:gd name="connsiteY7" fmla="*/ 39370 h 78739"/>
                <a:gd name="connsiteX8" fmla="*/ 39370 w 78740"/>
                <a:gd name="connsiteY8" fmla="*/ 67310 h 78739"/>
                <a:gd name="connsiteX9" fmla="*/ 64770 w 78740"/>
                <a:gd name="connsiteY9" fmla="*/ 3937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740" h="78739">
                  <a:moveTo>
                    <a:pt x="78740" y="39370"/>
                  </a:moveTo>
                  <a:cubicBezTo>
                    <a:pt x="78740" y="62230"/>
                    <a:pt x="62230" y="78739"/>
                    <a:pt x="39370" y="78739"/>
                  </a:cubicBezTo>
                  <a:cubicBezTo>
                    <a:pt x="16510" y="78739"/>
                    <a:pt x="0" y="62230"/>
                    <a:pt x="0" y="39370"/>
                  </a:cubicBezTo>
                  <a:cubicBezTo>
                    <a:pt x="0" y="16510"/>
                    <a:pt x="16510" y="0"/>
                    <a:pt x="39370" y="0"/>
                  </a:cubicBezTo>
                  <a:cubicBezTo>
                    <a:pt x="62230" y="0"/>
                    <a:pt x="78740" y="16510"/>
                    <a:pt x="78740" y="39370"/>
                  </a:cubicBezTo>
                  <a:close/>
                  <a:moveTo>
                    <a:pt x="64770" y="39370"/>
                  </a:moveTo>
                  <a:cubicBezTo>
                    <a:pt x="64770" y="22860"/>
                    <a:pt x="53340" y="11430"/>
                    <a:pt x="39370" y="11430"/>
                  </a:cubicBezTo>
                  <a:cubicBezTo>
                    <a:pt x="25400" y="11430"/>
                    <a:pt x="13970" y="22860"/>
                    <a:pt x="13970" y="39370"/>
                  </a:cubicBezTo>
                  <a:cubicBezTo>
                    <a:pt x="13970" y="55880"/>
                    <a:pt x="25400" y="67310"/>
                    <a:pt x="39370" y="67310"/>
                  </a:cubicBezTo>
                  <a:cubicBezTo>
                    <a:pt x="53340" y="67310"/>
                    <a:pt x="64770" y="55880"/>
                    <a:pt x="6477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 250">
              <a:extLst>
                <a:ext uri="{FF2B5EF4-FFF2-40B4-BE49-F238E27FC236}">
                  <a16:creationId xmlns:a16="http://schemas.microsoft.com/office/drawing/2014/main" id="{993B1EC9-5926-33F5-E53B-0BC1362619E3}"/>
                </a:ext>
              </a:extLst>
            </p:cNvPr>
            <p:cNvSpPr/>
            <p:nvPr/>
          </p:nvSpPr>
          <p:spPr>
            <a:xfrm>
              <a:off x="7942580" y="6610350"/>
              <a:ext cx="76200" cy="77469"/>
            </a:xfrm>
            <a:custGeom>
              <a:avLst/>
              <a:gdLst>
                <a:gd name="connsiteX0" fmla="*/ 76200 w 76200"/>
                <a:gd name="connsiteY0" fmla="*/ 0 h 77469"/>
                <a:gd name="connsiteX1" fmla="*/ 41910 w 76200"/>
                <a:gd name="connsiteY1" fmla="*/ 77470 h 77469"/>
                <a:gd name="connsiteX2" fmla="*/ 34289 w 76200"/>
                <a:gd name="connsiteY2" fmla="*/ 77470 h 77469"/>
                <a:gd name="connsiteX3" fmla="*/ 0 w 76200"/>
                <a:gd name="connsiteY3" fmla="*/ 0 h 77469"/>
                <a:gd name="connsiteX4" fmla="*/ 15239 w 76200"/>
                <a:gd name="connsiteY4" fmla="*/ 0 h 77469"/>
                <a:gd name="connsiteX5" fmla="*/ 38100 w 76200"/>
                <a:gd name="connsiteY5" fmla="*/ 55880 h 77469"/>
                <a:gd name="connsiteX6" fmla="*/ 60960 w 76200"/>
                <a:gd name="connsiteY6" fmla="*/ 0 h 77469"/>
                <a:gd name="connsiteX7" fmla="*/ 76200 w 76200"/>
                <a:gd name="connsiteY7" fmla="*/ 0 h 77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00" h="77469">
                  <a:moveTo>
                    <a:pt x="76200" y="0"/>
                  </a:moveTo>
                  <a:lnTo>
                    <a:pt x="41910" y="77470"/>
                  </a:lnTo>
                  <a:lnTo>
                    <a:pt x="34289" y="77470"/>
                  </a:lnTo>
                  <a:lnTo>
                    <a:pt x="0" y="0"/>
                  </a:lnTo>
                  <a:lnTo>
                    <a:pt x="15239" y="0"/>
                  </a:lnTo>
                  <a:cubicBezTo>
                    <a:pt x="22860" y="19050"/>
                    <a:pt x="31750" y="38100"/>
                    <a:pt x="38100" y="55880"/>
                  </a:cubicBezTo>
                  <a:cubicBezTo>
                    <a:pt x="44450" y="39370"/>
                    <a:pt x="53339" y="19050"/>
                    <a:pt x="60960" y="0"/>
                  </a:cubicBezTo>
                  <a:lnTo>
                    <a:pt x="762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 251">
              <a:extLst>
                <a:ext uri="{FF2B5EF4-FFF2-40B4-BE49-F238E27FC236}">
                  <a16:creationId xmlns:a16="http://schemas.microsoft.com/office/drawing/2014/main" id="{E5B182CA-2131-16C4-6ED3-B5777BDC5965}"/>
                </a:ext>
              </a:extLst>
            </p:cNvPr>
            <p:cNvSpPr/>
            <p:nvPr/>
          </p:nvSpPr>
          <p:spPr>
            <a:xfrm>
              <a:off x="8026400" y="6609080"/>
              <a:ext cx="71119" cy="78739"/>
            </a:xfrm>
            <a:custGeom>
              <a:avLst/>
              <a:gdLst>
                <a:gd name="connsiteX0" fmla="*/ 71120 w 71119"/>
                <a:gd name="connsiteY0" fmla="*/ 35560 h 78739"/>
                <a:gd name="connsiteX1" fmla="*/ 71120 w 71119"/>
                <a:gd name="connsiteY1" fmla="*/ 43180 h 78739"/>
                <a:gd name="connsiteX2" fmla="*/ 13970 w 71119"/>
                <a:gd name="connsiteY2" fmla="*/ 43180 h 78739"/>
                <a:gd name="connsiteX3" fmla="*/ 40640 w 71119"/>
                <a:gd name="connsiteY3" fmla="*/ 67310 h 78739"/>
                <a:gd name="connsiteX4" fmla="*/ 68580 w 71119"/>
                <a:gd name="connsiteY4" fmla="*/ 59689 h 78739"/>
                <a:gd name="connsiteX5" fmla="*/ 68580 w 71119"/>
                <a:gd name="connsiteY5" fmla="*/ 72389 h 78739"/>
                <a:gd name="connsiteX6" fmla="*/ 40640 w 71119"/>
                <a:gd name="connsiteY6" fmla="*/ 78739 h 78739"/>
                <a:gd name="connsiteX7" fmla="*/ 0 w 71119"/>
                <a:gd name="connsiteY7" fmla="*/ 39370 h 78739"/>
                <a:gd name="connsiteX8" fmla="*/ 36830 w 71119"/>
                <a:gd name="connsiteY8" fmla="*/ 0 h 78739"/>
                <a:gd name="connsiteX9" fmla="*/ 71120 w 71119"/>
                <a:gd name="connsiteY9" fmla="*/ 35560 h 78739"/>
                <a:gd name="connsiteX10" fmla="*/ 36830 w 71119"/>
                <a:gd name="connsiteY10" fmla="*/ 11430 h 78739"/>
                <a:gd name="connsiteX11" fmla="*/ 13970 w 71119"/>
                <a:gd name="connsiteY11" fmla="*/ 33020 h 78739"/>
                <a:gd name="connsiteX12" fmla="*/ 57150 w 71119"/>
                <a:gd name="connsiteY12" fmla="*/ 33020 h 78739"/>
                <a:gd name="connsiteX13" fmla="*/ 36830 w 71119"/>
                <a:gd name="connsiteY13" fmla="*/ 1143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119" h="78739">
                  <a:moveTo>
                    <a:pt x="71120" y="35560"/>
                  </a:moveTo>
                  <a:cubicBezTo>
                    <a:pt x="71120" y="38100"/>
                    <a:pt x="71120" y="41910"/>
                    <a:pt x="71120" y="43180"/>
                  </a:cubicBezTo>
                  <a:lnTo>
                    <a:pt x="13970" y="43180"/>
                  </a:lnTo>
                  <a:cubicBezTo>
                    <a:pt x="13970" y="58420"/>
                    <a:pt x="24130" y="67310"/>
                    <a:pt x="40640" y="67310"/>
                  </a:cubicBezTo>
                  <a:cubicBezTo>
                    <a:pt x="57150" y="67310"/>
                    <a:pt x="62230" y="64770"/>
                    <a:pt x="68580" y="59689"/>
                  </a:cubicBezTo>
                  <a:lnTo>
                    <a:pt x="68580" y="72389"/>
                  </a:lnTo>
                  <a:cubicBezTo>
                    <a:pt x="62230" y="76200"/>
                    <a:pt x="52070" y="78739"/>
                    <a:pt x="40640" y="78739"/>
                  </a:cubicBezTo>
                  <a:cubicBezTo>
                    <a:pt x="16510" y="78739"/>
                    <a:pt x="0" y="62230"/>
                    <a:pt x="0" y="39370"/>
                  </a:cubicBezTo>
                  <a:cubicBezTo>
                    <a:pt x="0" y="16510"/>
                    <a:pt x="16510" y="0"/>
                    <a:pt x="36830" y="0"/>
                  </a:cubicBezTo>
                  <a:cubicBezTo>
                    <a:pt x="57150" y="0"/>
                    <a:pt x="71120" y="16510"/>
                    <a:pt x="71120" y="35560"/>
                  </a:cubicBezTo>
                  <a:close/>
                  <a:moveTo>
                    <a:pt x="36830" y="11430"/>
                  </a:moveTo>
                  <a:cubicBezTo>
                    <a:pt x="24130" y="11430"/>
                    <a:pt x="15240" y="21589"/>
                    <a:pt x="13970" y="33020"/>
                  </a:cubicBezTo>
                  <a:lnTo>
                    <a:pt x="57150" y="33020"/>
                  </a:lnTo>
                  <a:cubicBezTo>
                    <a:pt x="57150" y="21589"/>
                    <a:pt x="49530" y="11430"/>
                    <a:pt x="3683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 252">
              <a:extLst>
                <a:ext uri="{FF2B5EF4-FFF2-40B4-BE49-F238E27FC236}">
                  <a16:creationId xmlns:a16="http://schemas.microsoft.com/office/drawing/2014/main" id="{550118D4-C6EB-6DA5-6E2C-B8AAAD341632}"/>
                </a:ext>
              </a:extLst>
            </p:cNvPr>
            <p:cNvSpPr/>
            <p:nvPr/>
          </p:nvSpPr>
          <p:spPr>
            <a:xfrm>
              <a:off x="8114030" y="6578600"/>
              <a:ext cx="76200" cy="110490"/>
            </a:xfrm>
            <a:custGeom>
              <a:avLst/>
              <a:gdLst>
                <a:gd name="connsiteX0" fmla="*/ 74930 w 76200"/>
                <a:gd name="connsiteY0" fmla="*/ 107950 h 110490"/>
                <a:gd name="connsiteX1" fmla="*/ 62230 w 76200"/>
                <a:gd name="connsiteY1" fmla="*/ 107950 h 110490"/>
                <a:gd name="connsiteX2" fmla="*/ 62230 w 76200"/>
                <a:gd name="connsiteY2" fmla="*/ 99060 h 110490"/>
                <a:gd name="connsiteX3" fmla="*/ 62230 w 76200"/>
                <a:gd name="connsiteY3" fmla="*/ 93980 h 110490"/>
                <a:gd name="connsiteX4" fmla="*/ 62230 w 76200"/>
                <a:gd name="connsiteY4" fmla="*/ 93980 h 110490"/>
                <a:gd name="connsiteX5" fmla="*/ 35560 w 76200"/>
                <a:gd name="connsiteY5" fmla="*/ 110490 h 110490"/>
                <a:gd name="connsiteX6" fmla="*/ 0 w 76200"/>
                <a:gd name="connsiteY6" fmla="*/ 71120 h 110490"/>
                <a:gd name="connsiteX7" fmla="*/ 35560 w 76200"/>
                <a:gd name="connsiteY7" fmla="*/ 31750 h 110490"/>
                <a:gd name="connsiteX8" fmla="*/ 62230 w 76200"/>
                <a:gd name="connsiteY8" fmla="*/ 45720 h 110490"/>
                <a:gd name="connsiteX9" fmla="*/ 62230 w 76200"/>
                <a:gd name="connsiteY9" fmla="*/ 45720 h 110490"/>
                <a:gd name="connsiteX10" fmla="*/ 62230 w 76200"/>
                <a:gd name="connsiteY10" fmla="*/ 39370 h 110490"/>
                <a:gd name="connsiteX11" fmla="*/ 62230 w 76200"/>
                <a:gd name="connsiteY11" fmla="*/ 0 h 110490"/>
                <a:gd name="connsiteX12" fmla="*/ 76200 w 76200"/>
                <a:gd name="connsiteY12" fmla="*/ 0 h 110490"/>
                <a:gd name="connsiteX13" fmla="*/ 76200 w 76200"/>
                <a:gd name="connsiteY13" fmla="*/ 109220 h 110490"/>
                <a:gd name="connsiteX14" fmla="*/ 12700 w 76200"/>
                <a:gd name="connsiteY14" fmla="*/ 69850 h 110490"/>
                <a:gd name="connsiteX15" fmla="*/ 36830 w 76200"/>
                <a:gd name="connsiteY15" fmla="*/ 97790 h 110490"/>
                <a:gd name="connsiteX16" fmla="*/ 60960 w 76200"/>
                <a:gd name="connsiteY16" fmla="*/ 69850 h 110490"/>
                <a:gd name="connsiteX17" fmla="*/ 36830 w 76200"/>
                <a:gd name="connsiteY17" fmla="*/ 41910 h 110490"/>
                <a:gd name="connsiteX18" fmla="*/ 12700 w 76200"/>
                <a:gd name="connsiteY18" fmla="*/ 69850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200" h="110490">
                  <a:moveTo>
                    <a:pt x="74930" y="107950"/>
                  </a:moveTo>
                  <a:lnTo>
                    <a:pt x="62230" y="107950"/>
                  </a:lnTo>
                  <a:lnTo>
                    <a:pt x="62230" y="99060"/>
                  </a:lnTo>
                  <a:cubicBezTo>
                    <a:pt x="62230" y="95250"/>
                    <a:pt x="62230" y="93980"/>
                    <a:pt x="62230" y="93980"/>
                  </a:cubicBezTo>
                  <a:lnTo>
                    <a:pt x="62230" y="93980"/>
                  </a:lnTo>
                  <a:cubicBezTo>
                    <a:pt x="58420" y="102870"/>
                    <a:pt x="46989" y="110490"/>
                    <a:pt x="35560" y="110490"/>
                  </a:cubicBezTo>
                  <a:cubicBezTo>
                    <a:pt x="15239" y="110490"/>
                    <a:pt x="0" y="93980"/>
                    <a:pt x="0" y="71120"/>
                  </a:cubicBezTo>
                  <a:cubicBezTo>
                    <a:pt x="0" y="48260"/>
                    <a:pt x="15239" y="31750"/>
                    <a:pt x="35560" y="31750"/>
                  </a:cubicBezTo>
                  <a:cubicBezTo>
                    <a:pt x="55880" y="31750"/>
                    <a:pt x="58420" y="38100"/>
                    <a:pt x="62230" y="45720"/>
                  </a:cubicBezTo>
                  <a:lnTo>
                    <a:pt x="62230" y="45720"/>
                  </a:lnTo>
                  <a:cubicBezTo>
                    <a:pt x="62230" y="45720"/>
                    <a:pt x="62230" y="43180"/>
                    <a:pt x="62230" y="39370"/>
                  </a:cubicBezTo>
                  <a:lnTo>
                    <a:pt x="62230" y="0"/>
                  </a:lnTo>
                  <a:lnTo>
                    <a:pt x="76200" y="0"/>
                  </a:lnTo>
                  <a:lnTo>
                    <a:pt x="76200" y="109220"/>
                  </a:lnTo>
                  <a:close/>
                  <a:moveTo>
                    <a:pt x="12700" y="69850"/>
                  </a:moveTo>
                  <a:cubicBezTo>
                    <a:pt x="12700" y="85090"/>
                    <a:pt x="21589" y="97790"/>
                    <a:pt x="36830" y="97790"/>
                  </a:cubicBezTo>
                  <a:cubicBezTo>
                    <a:pt x="52070" y="97790"/>
                    <a:pt x="60960" y="88900"/>
                    <a:pt x="60960" y="69850"/>
                  </a:cubicBezTo>
                  <a:cubicBezTo>
                    <a:pt x="60960" y="50800"/>
                    <a:pt x="48260" y="41910"/>
                    <a:pt x="36830" y="41910"/>
                  </a:cubicBezTo>
                  <a:cubicBezTo>
                    <a:pt x="25400" y="41910"/>
                    <a:pt x="12700" y="53340"/>
                    <a:pt x="12700" y="698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9FE39565-885F-5B3A-36E4-C946656879FD}"/>
                </a:ext>
              </a:extLst>
            </p:cNvPr>
            <p:cNvSpPr/>
            <p:nvPr/>
          </p:nvSpPr>
          <p:spPr>
            <a:xfrm>
              <a:off x="8209280" y="6577330"/>
              <a:ext cx="39369" cy="43179"/>
            </a:xfrm>
            <a:custGeom>
              <a:avLst/>
              <a:gdLst>
                <a:gd name="connsiteX0" fmla="*/ 0 w 39369"/>
                <a:gd name="connsiteY0" fmla="*/ 0 h 43179"/>
                <a:gd name="connsiteX1" fmla="*/ 12700 w 39369"/>
                <a:gd name="connsiteY1" fmla="*/ 0 h 43179"/>
                <a:gd name="connsiteX2" fmla="*/ 12700 w 39369"/>
                <a:gd name="connsiteY2" fmla="*/ 43180 h 43179"/>
                <a:gd name="connsiteX3" fmla="*/ 0 w 39369"/>
                <a:gd name="connsiteY3" fmla="*/ 43180 h 43179"/>
                <a:gd name="connsiteX4" fmla="*/ 0 w 39369"/>
                <a:gd name="connsiteY4" fmla="*/ 0 h 43179"/>
                <a:gd name="connsiteX5" fmla="*/ 26670 w 39369"/>
                <a:gd name="connsiteY5" fmla="*/ 0 h 43179"/>
                <a:gd name="connsiteX6" fmla="*/ 39370 w 39369"/>
                <a:gd name="connsiteY6" fmla="*/ 0 h 43179"/>
                <a:gd name="connsiteX7" fmla="*/ 39370 w 39369"/>
                <a:gd name="connsiteY7" fmla="*/ 43180 h 43179"/>
                <a:gd name="connsiteX8" fmla="*/ 26670 w 39369"/>
                <a:gd name="connsiteY8" fmla="*/ 43180 h 43179"/>
                <a:gd name="connsiteX9" fmla="*/ 26670 w 39369"/>
                <a:gd name="connsiteY9" fmla="*/ 0 h 4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369" h="43179">
                  <a:moveTo>
                    <a:pt x="0" y="0"/>
                  </a:moveTo>
                  <a:lnTo>
                    <a:pt x="12700" y="0"/>
                  </a:lnTo>
                  <a:lnTo>
                    <a:pt x="12700" y="43180"/>
                  </a:lnTo>
                  <a:lnTo>
                    <a:pt x="0" y="43180"/>
                  </a:lnTo>
                  <a:lnTo>
                    <a:pt x="0" y="0"/>
                  </a:lnTo>
                  <a:close/>
                  <a:moveTo>
                    <a:pt x="26670" y="0"/>
                  </a:moveTo>
                  <a:lnTo>
                    <a:pt x="39370" y="0"/>
                  </a:lnTo>
                  <a:lnTo>
                    <a:pt x="39370" y="43180"/>
                  </a:lnTo>
                  <a:lnTo>
                    <a:pt x="26670" y="43180"/>
                  </a:lnTo>
                  <a:lnTo>
                    <a:pt x="2667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 254">
              <a:extLst>
                <a:ext uri="{FF2B5EF4-FFF2-40B4-BE49-F238E27FC236}">
                  <a16:creationId xmlns:a16="http://schemas.microsoft.com/office/drawing/2014/main" id="{EC82A004-6EFC-F601-F48C-016B2A4444B7}"/>
                </a:ext>
              </a:extLst>
            </p:cNvPr>
            <p:cNvSpPr/>
            <p:nvPr/>
          </p:nvSpPr>
          <p:spPr>
            <a:xfrm>
              <a:off x="8310880" y="6577330"/>
              <a:ext cx="62229" cy="110489"/>
            </a:xfrm>
            <a:custGeom>
              <a:avLst/>
              <a:gdLst>
                <a:gd name="connsiteX0" fmla="*/ 0 w 62229"/>
                <a:gd name="connsiteY0" fmla="*/ 109220 h 110489"/>
                <a:gd name="connsiteX1" fmla="*/ 0 w 62229"/>
                <a:gd name="connsiteY1" fmla="*/ 0 h 110489"/>
                <a:gd name="connsiteX2" fmla="*/ 15239 w 62229"/>
                <a:gd name="connsiteY2" fmla="*/ 0 h 110489"/>
                <a:gd name="connsiteX3" fmla="*/ 15239 w 62229"/>
                <a:gd name="connsiteY3" fmla="*/ 97789 h 110489"/>
                <a:gd name="connsiteX4" fmla="*/ 62230 w 62229"/>
                <a:gd name="connsiteY4" fmla="*/ 97789 h 110489"/>
                <a:gd name="connsiteX5" fmla="*/ 62230 w 62229"/>
                <a:gd name="connsiteY5" fmla="*/ 110489 h 110489"/>
                <a:gd name="connsiteX6" fmla="*/ 0 w 62229"/>
                <a:gd name="connsiteY6" fmla="*/ 110489 h 110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229" h="110489">
                  <a:moveTo>
                    <a:pt x="0" y="109220"/>
                  </a:moveTo>
                  <a:lnTo>
                    <a:pt x="0" y="0"/>
                  </a:lnTo>
                  <a:lnTo>
                    <a:pt x="15239" y="0"/>
                  </a:lnTo>
                  <a:lnTo>
                    <a:pt x="15239" y="97789"/>
                  </a:lnTo>
                  <a:lnTo>
                    <a:pt x="62230" y="97789"/>
                  </a:lnTo>
                  <a:lnTo>
                    <a:pt x="62230" y="110489"/>
                  </a:lnTo>
                  <a:lnTo>
                    <a:pt x="0" y="110489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 255">
              <a:extLst>
                <a:ext uri="{FF2B5EF4-FFF2-40B4-BE49-F238E27FC236}">
                  <a16:creationId xmlns:a16="http://schemas.microsoft.com/office/drawing/2014/main" id="{0C817FA7-5A89-ABE4-7DC7-36F7093740E7}"/>
                </a:ext>
              </a:extLst>
            </p:cNvPr>
            <p:cNvSpPr/>
            <p:nvPr/>
          </p:nvSpPr>
          <p:spPr>
            <a:xfrm>
              <a:off x="8382000" y="6609080"/>
              <a:ext cx="63500" cy="78739"/>
            </a:xfrm>
            <a:custGeom>
              <a:avLst/>
              <a:gdLst>
                <a:gd name="connsiteX0" fmla="*/ 5080 w 63500"/>
                <a:gd name="connsiteY0" fmla="*/ 5080 h 78739"/>
                <a:gd name="connsiteX1" fmla="*/ 31750 w 63500"/>
                <a:gd name="connsiteY1" fmla="*/ 0 h 78739"/>
                <a:gd name="connsiteX2" fmla="*/ 63500 w 63500"/>
                <a:gd name="connsiteY2" fmla="*/ 29210 h 78739"/>
                <a:gd name="connsiteX3" fmla="*/ 63500 w 63500"/>
                <a:gd name="connsiteY3" fmla="*/ 77470 h 78739"/>
                <a:gd name="connsiteX4" fmla="*/ 50800 w 63500"/>
                <a:gd name="connsiteY4" fmla="*/ 77470 h 78739"/>
                <a:gd name="connsiteX5" fmla="*/ 50800 w 63500"/>
                <a:gd name="connsiteY5" fmla="*/ 68580 h 78739"/>
                <a:gd name="connsiteX6" fmla="*/ 50800 w 63500"/>
                <a:gd name="connsiteY6" fmla="*/ 62230 h 78739"/>
                <a:gd name="connsiteX7" fmla="*/ 50800 w 63500"/>
                <a:gd name="connsiteY7" fmla="*/ 62230 h 78739"/>
                <a:gd name="connsiteX8" fmla="*/ 24130 w 63500"/>
                <a:gd name="connsiteY8" fmla="*/ 78739 h 78739"/>
                <a:gd name="connsiteX9" fmla="*/ 0 w 63500"/>
                <a:gd name="connsiteY9" fmla="*/ 55880 h 78739"/>
                <a:gd name="connsiteX10" fmla="*/ 49530 w 63500"/>
                <a:gd name="connsiteY10" fmla="*/ 33020 h 78739"/>
                <a:gd name="connsiteX11" fmla="*/ 49530 w 63500"/>
                <a:gd name="connsiteY11" fmla="*/ 29210 h 78739"/>
                <a:gd name="connsiteX12" fmla="*/ 29210 w 63500"/>
                <a:gd name="connsiteY12" fmla="*/ 11430 h 78739"/>
                <a:gd name="connsiteX13" fmla="*/ 3810 w 63500"/>
                <a:gd name="connsiteY13" fmla="*/ 17780 h 78739"/>
                <a:gd name="connsiteX14" fmla="*/ 3810 w 63500"/>
                <a:gd name="connsiteY14" fmla="*/ 5080 h 78739"/>
                <a:gd name="connsiteX15" fmla="*/ 49530 w 63500"/>
                <a:gd name="connsiteY15" fmla="*/ 43180 h 78739"/>
                <a:gd name="connsiteX16" fmla="*/ 13970 w 63500"/>
                <a:gd name="connsiteY16" fmla="*/ 55880 h 78739"/>
                <a:gd name="connsiteX17" fmla="*/ 26670 w 63500"/>
                <a:gd name="connsiteY17" fmla="*/ 67310 h 78739"/>
                <a:gd name="connsiteX18" fmla="*/ 49530 w 63500"/>
                <a:gd name="connsiteY18" fmla="*/ 4318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78739">
                  <a:moveTo>
                    <a:pt x="5080" y="5080"/>
                  </a:moveTo>
                  <a:cubicBezTo>
                    <a:pt x="8890" y="2539"/>
                    <a:pt x="19050" y="0"/>
                    <a:pt x="31750" y="0"/>
                  </a:cubicBezTo>
                  <a:cubicBezTo>
                    <a:pt x="53340" y="0"/>
                    <a:pt x="63500" y="10160"/>
                    <a:pt x="63500" y="29210"/>
                  </a:cubicBezTo>
                  <a:lnTo>
                    <a:pt x="63500" y="77470"/>
                  </a:lnTo>
                  <a:lnTo>
                    <a:pt x="50800" y="77470"/>
                  </a:lnTo>
                  <a:lnTo>
                    <a:pt x="50800" y="68580"/>
                  </a:lnTo>
                  <a:cubicBezTo>
                    <a:pt x="50800" y="64770"/>
                    <a:pt x="50800" y="62230"/>
                    <a:pt x="50800" y="62230"/>
                  </a:cubicBezTo>
                  <a:lnTo>
                    <a:pt x="50800" y="62230"/>
                  </a:lnTo>
                  <a:cubicBezTo>
                    <a:pt x="50800" y="64770"/>
                    <a:pt x="41910" y="78739"/>
                    <a:pt x="24130" y="78739"/>
                  </a:cubicBezTo>
                  <a:cubicBezTo>
                    <a:pt x="6350" y="78739"/>
                    <a:pt x="0" y="69850"/>
                    <a:pt x="0" y="55880"/>
                  </a:cubicBezTo>
                  <a:cubicBezTo>
                    <a:pt x="0" y="41910"/>
                    <a:pt x="17780" y="27939"/>
                    <a:pt x="49530" y="33020"/>
                  </a:cubicBezTo>
                  <a:lnTo>
                    <a:pt x="49530" y="29210"/>
                  </a:lnTo>
                  <a:cubicBezTo>
                    <a:pt x="49530" y="16510"/>
                    <a:pt x="41910" y="11430"/>
                    <a:pt x="29210" y="11430"/>
                  </a:cubicBezTo>
                  <a:cubicBezTo>
                    <a:pt x="16510" y="11430"/>
                    <a:pt x="8890" y="15239"/>
                    <a:pt x="3810" y="17780"/>
                  </a:cubicBezTo>
                  <a:lnTo>
                    <a:pt x="3810" y="5080"/>
                  </a:lnTo>
                  <a:close/>
                  <a:moveTo>
                    <a:pt x="49530" y="43180"/>
                  </a:moveTo>
                  <a:cubicBezTo>
                    <a:pt x="24130" y="39370"/>
                    <a:pt x="13970" y="45720"/>
                    <a:pt x="13970" y="55880"/>
                  </a:cubicBezTo>
                  <a:cubicBezTo>
                    <a:pt x="13970" y="66039"/>
                    <a:pt x="19050" y="67310"/>
                    <a:pt x="26670" y="67310"/>
                  </a:cubicBezTo>
                  <a:cubicBezTo>
                    <a:pt x="39370" y="67310"/>
                    <a:pt x="49530" y="54610"/>
                    <a:pt x="4953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 256">
              <a:extLst>
                <a:ext uri="{FF2B5EF4-FFF2-40B4-BE49-F238E27FC236}">
                  <a16:creationId xmlns:a16="http://schemas.microsoft.com/office/drawing/2014/main" id="{1BC639B8-E255-4959-B468-EB1A493D4D88}"/>
                </a:ext>
              </a:extLst>
            </p:cNvPr>
            <p:cNvSpPr/>
            <p:nvPr/>
          </p:nvSpPr>
          <p:spPr>
            <a:xfrm>
              <a:off x="8473440" y="6609080"/>
              <a:ext cx="67309" cy="80009"/>
            </a:xfrm>
            <a:custGeom>
              <a:avLst/>
              <a:gdLst>
                <a:gd name="connsiteX0" fmla="*/ 11430 w 67309"/>
                <a:gd name="connsiteY0" fmla="*/ 1270 h 80009"/>
                <a:gd name="connsiteX1" fmla="*/ 11430 w 67309"/>
                <a:gd name="connsiteY1" fmla="*/ 11430 h 80009"/>
                <a:gd name="connsiteX2" fmla="*/ 11430 w 67309"/>
                <a:gd name="connsiteY2" fmla="*/ 17780 h 80009"/>
                <a:gd name="connsiteX3" fmla="*/ 11430 w 67309"/>
                <a:gd name="connsiteY3" fmla="*/ 17780 h 80009"/>
                <a:gd name="connsiteX4" fmla="*/ 40640 w 67309"/>
                <a:gd name="connsiteY4" fmla="*/ 0 h 80009"/>
                <a:gd name="connsiteX5" fmla="*/ 67310 w 67309"/>
                <a:gd name="connsiteY5" fmla="*/ 30480 h 80009"/>
                <a:gd name="connsiteX6" fmla="*/ 67310 w 67309"/>
                <a:gd name="connsiteY6" fmla="*/ 78739 h 80009"/>
                <a:gd name="connsiteX7" fmla="*/ 53340 w 67309"/>
                <a:gd name="connsiteY7" fmla="*/ 78739 h 80009"/>
                <a:gd name="connsiteX8" fmla="*/ 53340 w 67309"/>
                <a:gd name="connsiteY8" fmla="*/ 34289 h 80009"/>
                <a:gd name="connsiteX9" fmla="*/ 39370 w 67309"/>
                <a:gd name="connsiteY9" fmla="*/ 13970 h 80009"/>
                <a:gd name="connsiteX10" fmla="*/ 13970 w 67309"/>
                <a:gd name="connsiteY10" fmla="*/ 41910 h 80009"/>
                <a:gd name="connsiteX11" fmla="*/ 13970 w 67309"/>
                <a:gd name="connsiteY11" fmla="*/ 80010 h 80009"/>
                <a:gd name="connsiteX12" fmla="*/ 0 w 67309"/>
                <a:gd name="connsiteY12" fmla="*/ 80010 h 80009"/>
                <a:gd name="connsiteX13" fmla="*/ 0 w 67309"/>
                <a:gd name="connsiteY13" fmla="*/ 3810 h 80009"/>
                <a:gd name="connsiteX14" fmla="*/ 12700 w 67309"/>
                <a:gd name="connsiteY14" fmla="*/ 3810 h 8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09" h="80009">
                  <a:moveTo>
                    <a:pt x="11430" y="1270"/>
                  </a:moveTo>
                  <a:lnTo>
                    <a:pt x="11430" y="11430"/>
                  </a:lnTo>
                  <a:cubicBezTo>
                    <a:pt x="11430" y="15239"/>
                    <a:pt x="11430" y="16510"/>
                    <a:pt x="11430" y="17780"/>
                  </a:cubicBezTo>
                  <a:lnTo>
                    <a:pt x="11430" y="17780"/>
                  </a:lnTo>
                  <a:cubicBezTo>
                    <a:pt x="13970" y="11430"/>
                    <a:pt x="24130" y="0"/>
                    <a:pt x="40640" y="0"/>
                  </a:cubicBezTo>
                  <a:cubicBezTo>
                    <a:pt x="57150" y="0"/>
                    <a:pt x="67310" y="11430"/>
                    <a:pt x="67310" y="30480"/>
                  </a:cubicBezTo>
                  <a:lnTo>
                    <a:pt x="67310" y="78739"/>
                  </a:lnTo>
                  <a:lnTo>
                    <a:pt x="53340" y="78739"/>
                  </a:lnTo>
                  <a:lnTo>
                    <a:pt x="53340" y="34289"/>
                  </a:lnTo>
                  <a:cubicBezTo>
                    <a:pt x="53340" y="24130"/>
                    <a:pt x="52070" y="13970"/>
                    <a:pt x="39370" y="13970"/>
                  </a:cubicBezTo>
                  <a:cubicBezTo>
                    <a:pt x="26670" y="13970"/>
                    <a:pt x="13970" y="25400"/>
                    <a:pt x="13970" y="41910"/>
                  </a:cubicBezTo>
                  <a:lnTo>
                    <a:pt x="13970" y="80010"/>
                  </a:lnTo>
                  <a:lnTo>
                    <a:pt x="0" y="80010"/>
                  </a:lnTo>
                  <a:lnTo>
                    <a:pt x="0" y="3810"/>
                  </a:lnTo>
                  <a:lnTo>
                    <a:pt x="1270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 257">
              <a:extLst>
                <a:ext uri="{FF2B5EF4-FFF2-40B4-BE49-F238E27FC236}">
                  <a16:creationId xmlns:a16="http://schemas.microsoft.com/office/drawing/2014/main" id="{4AF84EA3-0D84-0F6E-8B4B-17965DA71F87}"/>
                </a:ext>
              </a:extLst>
            </p:cNvPr>
            <p:cNvSpPr/>
            <p:nvPr/>
          </p:nvSpPr>
          <p:spPr>
            <a:xfrm>
              <a:off x="8558530" y="6609080"/>
              <a:ext cx="72389" cy="110489"/>
            </a:xfrm>
            <a:custGeom>
              <a:avLst/>
              <a:gdLst>
                <a:gd name="connsiteX0" fmla="*/ 40639 w 72389"/>
                <a:gd name="connsiteY0" fmla="*/ 66039 h 110489"/>
                <a:gd name="connsiteX1" fmla="*/ 71120 w 72389"/>
                <a:gd name="connsiteY1" fmla="*/ 87630 h 110489"/>
                <a:gd name="connsiteX2" fmla="*/ 34289 w 72389"/>
                <a:gd name="connsiteY2" fmla="*/ 110489 h 110489"/>
                <a:gd name="connsiteX3" fmla="*/ 0 w 72389"/>
                <a:gd name="connsiteY3" fmla="*/ 90170 h 110489"/>
                <a:gd name="connsiteX4" fmla="*/ 21589 w 72389"/>
                <a:gd name="connsiteY4" fmla="*/ 71120 h 110489"/>
                <a:gd name="connsiteX5" fmla="*/ 10160 w 72389"/>
                <a:gd name="connsiteY5" fmla="*/ 60960 h 110489"/>
                <a:gd name="connsiteX6" fmla="*/ 20320 w 72389"/>
                <a:gd name="connsiteY6" fmla="*/ 50800 h 110489"/>
                <a:gd name="connsiteX7" fmla="*/ 2539 w 72389"/>
                <a:gd name="connsiteY7" fmla="*/ 26670 h 110489"/>
                <a:gd name="connsiteX8" fmla="*/ 33020 w 72389"/>
                <a:gd name="connsiteY8" fmla="*/ 0 h 110489"/>
                <a:gd name="connsiteX9" fmla="*/ 44450 w 72389"/>
                <a:gd name="connsiteY9" fmla="*/ 1270 h 110489"/>
                <a:gd name="connsiteX10" fmla="*/ 72389 w 72389"/>
                <a:gd name="connsiteY10" fmla="*/ 1270 h 110489"/>
                <a:gd name="connsiteX11" fmla="*/ 72389 w 72389"/>
                <a:gd name="connsiteY11" fmla="*/ 11430 h 110489"/>
                <a:gd name="connsiteX12" fmla="*/ 62230 w 72389"/>
                <a:gd name="connsiteY12" fmla="*/ 11430 h 110489"/>
                <a:gd name="connsiteX13" fmla="*/ 58420 w 72389"/>
                <a:gd name="connsiteY13" fmla="*/ 11430 h 110489"/>
                <a:gd name="connsiteX14" fmla="*/ 58420 w 72389"/>
                <a:gd name="connsiteY14" fmla="*/ 11430 h 110489"/>
                <a:gd name="connsiteX15" fmla="*/ 64770 w 72389"/>
                <a:gd name="connsiteY15" fmla="*/ 26670 h 110489"/>
                <a:gd name="connsiteX16" fmla="*/ 36830 w 72389"/>
                <a:gd name="connsiteY16" fmla="*/ 53339 h 110489"/>
                <a:gd name="connsiteX17" fmla="*/ 36830 w 72389"/>
                <a:gd name="connsiteY17" fmla="*/ 53339 h 110489"/>
                <a:gd name="connsiteX18" fmla="*/ 24130 w 72389"/>
                <a:gd name="connsiteY18" fmla="*/ 59689 h 110489"/>
                <a:gd name="connsiteX19" fmla="*/ 41910 w 72389"/>
                <a:gd name="connsiteY19" fmla="*/ 66039 h 110489"/>
                <a:gd name="connsiteX20" fmla="*/ 55880 w 72389"/>
                <a:gd name="connsiteY20" fmla="*/ 88900 h 110489"/>
                <a:gd name="connsiteX21" fmla="*/ 33020 w 72389"/>
                <a:gd name="connsiteY21" fmla="*/ 76200 h 110489"/>
                <a:gd name="connsiteX22" fmla="*/ 12700 w 72389"/>
                <a:gd name="connsiteY22" fmla="*/ 88900 h 110489"/>
                <a:gd name="connsiteX23" fmla="*/ 34289 w 72389"/>
                <a:gd name="connsiteY23" fmla="*/ 101600 h 110489"/>
                <a:gd name="connsiteX24" fmla="*/ 57150 w 72389"/>
                <a:gd name="connsiteY24" fmla="*/ 88900 h 110489"/>
                <a:gd name="connsiteX25" fmla="*/ 49530 w 72389"/>
                <a:gd name="connsiteY25" fmla="*/ 26670 h 110489"/>
                <a:gd name="connsiteX26" fmla="*/ 31750 w 72389"/>
                <a:gd name="connsiteY26" fmla="*/ 10160 h 110489"/>
                <a:gd name="connsiteX27" fmla="*/ 13970 w 72389"/>
                <a:gd name="connsiteY27" fmla="*/ 26670 h 110489"/>
                <a:gd name="connsiteX28" fmla="*/ 31750 w 72389"/>
                <a:gd name="connsiteY28" fmla="*/ 43180 h 110489"/>
                <a:gd name="connsiteX29" fmla="*/ 49530 w 72389"/>
                <a:gd name="connsiteY29" fmla="*/ 26670 h 110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2389" h="110489">
                  <a:moveTo>
                    <a:pt x="40639" y="66039"/>
                  </a:moveTo>
                  <a:cubicBezTo>
                    <a:pt x="59689" y="68580"/>
                    <a:pt x="71120" y="73660"/>
                    <a:pt x="71120" y="87630"/>
                  </a:cubicBezTo>
                  <a:cubicBezTo>
                    <a:pt x="71120" y="101600"/>
                    <a:pt x="55880" y="110489"/>
                    <a:pt x="34289" y="110489"/>
                  </a:cubicBezTo>
                  <a:cubicBezTo>
                    <a:pt x="12700" y="110489"/>
                    <a:pt x="0" y="102870"/>
                    <a:pt x="0" y="90170"/>
                  </a:cubicBezTo>
                  <a:cubicBezTo>
                    <a:pt x="0" y="77470"/>
                    <a:pt x="8889" y="73660"/>
                    <a:pt x="21589" y="71120"/>
                  </a:cubicBezTo>
                  <a:cubicBezTo>
                    <a:pt x="13970" y="71120"/>
                    <a:pt x="10160" y="66039"/>
                    <a:pt x="10160" y="60960"/>
                  </a:cubicBezTo>
                  <a:cubicBezTo>
                    <a:pt x="10160" y="55880"/>
                    <a:pt x="13970" y="52070"/>
                    <a:pt x="20320" y="50800"/>
                  </a:cubicBezTo>
                  <a:cubicBezTo>
                    <a:pt x="8889" y="46989"/>
                    <a:pt x="2539" y="38100"/>
                    <a:pt x="2539" y="26670"/>
                  </a:cubicBezTo>
                  <a:cubicBezTo>
                    <a:pt x="2539" y="15239"/>
                    <a:pt x="16510" y="0"/>
                    <a:pt x="33020" y="0"/>
                  </a:cubicBezTo>
                  <a:cubicBezTo>
                    <a:pt x="49530" y="0"/>
                    <a:pt x="41910" y="0"/>
                    <a:pt x="44450" y="1270"/>
                  </a:cubicBezTo>
                  <a:lnTo>
                    <a:pt x="72389" y="1270"/>
                  </a:lnTo>
                  <a:lnTo>
                    <a:pt x="72389" y="11430"/>
                  </a:lnTo>
                  <a:lnTo>
                    <a:pt x="62230" y="11430"/>
                  </a:lnTo>
                  <a:cubicBezTo>
                    <a:pt x="59689" y="11430"/>
                    <a:pt x="58420" y="11430"/>
                    <a:pt x="58420" y="11430"/>
                  </a:cubicBezTo>
                  <a:lnTo>
                    <a:pt x="58420" y="11430"/>
                  </a:lnTo>
                  <a:cubicBezTo>
                    <a:pt x="62230" y="15239"/>
                    <a:pt x="64770" y="20320"/>
                    <a:pt x="64770" y="26670"/>
                  </a:cubicBezTo>
                  <a:cubicBezTo>
                    <a:pt x="64770" y="41910"/>
                    <a:pt x="53339" y="52070"/>
                    <a:pt x="36830" y="53339"/>
                  </a:cubicBezTo>
                  <a:lnTo>
                    <a:pt x="36830" y="53339"/>
                  </a:lnTo>
                  <a:cubicBezTo>
                    <a:pt x="30480" y="53339"/>
                    <a:pt x="24130" y="57150"/>
                    <a:pt x="24130" y="59689"/>
                  </a:cubicBezTo>
                  <a:cubicBezTo>
                    <a:pt x="24130" y="62230"/>
                    <a:pt x="29210" y="64770"/>
                    <a:pt x="41910" y="66039"/>
                  </a:cubicBezTo>
                  <a:close/>
                  <a:moveTo>
                    <a:pt x="55880" y="88900"/>
                  </a:moveTo>
                  <a:cubicBezTo>
                    <a:pt x="55880" y="81280"/>
                    <a:pt x="49530" y="76200"/>
                    <a:pt x="33020" y="76200"/>
                  </a:cubicBezTo>
                  <a:cubicBezTo>
                    <a:pt x="16510" y="76200"/>
                    <a:pt x="12700" y="82550"/>
                    <a:pt x="12700" y="88900"/>
                  </a:cubicBezTo>
                  <a:cubicBezTo>
                    <a:pt x="12700" y="95250"/>
                    <a:pt x="21589" y="101600"/>
                    <a:pt x="34289" y="101600"/>
                  </a:cubicBezTo>
                  <a:cubicBezTo>
                    <a:pt x="46989" y="101600"/>
                    <a:pt x="57150" y="96520"/>
                    <a:pt x="57150" y="88900"/>
                  </a:cubicBezTo>
                  <a:close/>
                  <a:moveTo>
                    <a:pt x="49530" y="26670"/>
                  </a:moveTo>
                  <a:cubicBezTo>
                    <a:pt x="49530" y="17780"/>
                    <a:pt x="41910" y="10160"/>
                    <a:pt x="31750" y="10160"/>
                  </a:cubicBezTo>
                  <a:cubicBezTo>
                    <a:pt x="21589" y="10160"/>
                    <a:pt x="13970" y="17780"/>
                    <a:pt x="13970" y="26670"/>
                  </a:cubicBezTo>
                  <a:cubicBezTo>
                    <a:pt x="13970" y="35560"/>
                    <a:pt x="21589" y="43180"/>
                    <a:pt x="31750" y="43180"/>
                  </a:cubicBezTo>
                  <a:cubicBezTo>
                    <a:pt x="41910" y="43180"/>
                    <a:pt x="49530" y="36830"/>
                    <a:pt x="49530" y="266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 258">
              <a:extLst>
                <a:ext uri="{FF2B5EF4-FFF2-40B4-BE49-F238E27FC236}">
                  <a16:creationId xmlns:a16="http://schemas.microsoft.com/office/drawing/2014/main" id="{49B69837-DE1C-A0DB-9270-05ECB657F471}"/>
                </a:ext>
              </a:extLst>
            </p:cNvPr>
            <p:cNvSpPr/>
            <p:nvPr/>
          </p:nvSpPr>
          <p:spPr>
            <a:xfrm>
              <a:off x="8644890" y="6607809"/>
              <a:ext cx="67309" cy="80009"/>
            </a:xfrm>
            <a:custGeom>
              <a:avLst/>
              <a:gdLst>
                <a:gd name="connsiteX0" fmla="*/ 54610 w 67309"/>
                <a:gd name="connsiteY0" fmla="*/ 78740 h 80009"/>
                <a:gd name="connsiteX1" fmla="*/ 54610 w 67309"/>
                <a:gd name="connsiteY1" fmla="*/ 68580 h 80009"/>
                <a:gd name="connsiteX2" fmla="*/ 54610 w 67309"/>
                <a:gd name="connsiteY2" fmla="*/ 62230 h 80009"/>
                <a:gd name="connsiteX3" fmla="*/ 54610 w 67309"/>
                <a:gd name="connsiteY3" fmla="*/ 62230 h 80009"/>
                <a:gd name="connsiteX4" fmla="*/ 26670 w 67309"/>
                <a:gd name="connsiteY4" fmla="*/ 80010 h 80009"/>
                <a:gd name="connsiteX5" fmla="*/ 0 w 67309"/>
                <a:gd name="connsiteY5" fmla="*/ 49530 h 80009"/>
                <a:gd name="connsiteX6" fmla="*/ 0 w 67309"/>
                <a:gd name="connsiteY6" fmla="*/ 1270 h 80009"/>
                <a:gd name="connsiteX7" fmla="*/ 13970 w 67309"/>
                <a:gd name="connsiteY7" fmla="*/ 1270 h 80009"/>
                <a:gd name="connsiteX8" fmla="*/ 13970 w 67309"/>
                <a:gd name="connsiteY8" fmla="*/ 45720 h 80009"/>
                <a:gd name="connsiteX9" fmla="*/ 27940 w 67309"/>
                <a:gd name="connsiteY9" fmla="*/ 66040 h 80009"/>
                <a:gd name="connsiteX10" fmla="*/ 53340 w 67309"/>
                <a:gd name="connsiteY10" fmla="*/ 38100 h 80009"/>
                <a:gd name="connsiteX11" fmla="*/ 53340 w 67309"/>
                <a:gd name="connsiteY11" fmla="*/ 0 h 80009"/>
                <a:gd name="connsiteX12" fmla="*/ 67310 w 67309"/>
                <a:gd name="connsiteY12" fmla="*/ 0 h 80009"/>
                <a:gd name="connsiteX13" fmla="*/ 67310 w 67309"/>
                <a:gd name="connsiteY13" fmla="*/ 76200 h 80009"/>
                <a:gd name="connsiteX14" fmla="*/ 54610 w 67309"/>
                <a:gd name="connsiteY14" fmla="*/ 76200 h 8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09" h="80009">
                  <a:moveTo>
                    <a:pt x="54610" y="78740"/>
                  </a:moveTo>
                  <a:lnTo>
                    <a:pt x="54610" y="68580"/>
                  </a:lnTo>
                  <a:cubicBezTo>
                    <a:pt x="54610" y="64770"/>
                    <a:pt x="54610" y="63500"/>
                    <a:pt x="54610" y="62230"/>
                  </a:cubicBezTo>
                  <a:lnTo>
                    <a:pt x="54610" y="62230"/>
                  </a:lnTo>
                  <a:cubicBezTo>
                    <a:pt x="52070" y="68580"/>
                    <a:pt x="41910" y="80010"/>
                    <a:pt x="26670" y="80010"/>
                  </a:cubicBezTo>
                  <a:cubicBezTo>
                    <a:pt x="11430" y="80010"/>
                    <a:pt x="0" y="68580"/>
                    <a:pt x="0" y="49530"/>
                  </a:cubicBezTo>
                  <a:lnTo>
                    <a:pt x="0" y="1270"/>
                  </a:lnTo>
                  <a:lnTo>
                    <a:pt x="13970" y="1270"/>
                  </a:lnTo>
                  <a:lnTo>
                    <a:pt x="13970" y="45720"/>
                  </a:lnTo>
                  <a:cubicBezTo>
                    <a:pt x="13970" y="55880"/>
                    <a:pt x="15240" y="66040"/>
                    <a:pt x="27940" y="66040"/>
                  </a:cubicBezTo>
                  <a:cubicBezTo>
                    <a:pt x="40640" y="66040"/>
                    <a:pt x="53340" y="54610"/>
                    <a:pt x="53340" y="38100"/>
                  </a:cubicBezTo>
                  <a:lnTo>
                    <a:pt x="53340" y="0"/>
                  </a:lnTo>
                  <a:lnTo>
                    <a:pt x="67310" y="0"/>
                  </a:lnTo>
                  <a:lnTo>
                    <a:pt x="67310" y="76200"/>
                  </a:lnTo>
                  <a:lnTo>
                    <a:pt x="54610" y="762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 259">
              <a:extLst>
                <a:ext uri="{FF2B5EF4-FFF2-40B4-BE49-F238E27FC236}">
                  <a16:creationId xmlns:a16="http://schemas.microsoft.com/office/drawing/2014/main" id="{3A77161D-CF2F-8875-564C-2C3473652400}"/>
                </a:ext>
              </a:extLst>
            </p:cNvPr>
            <p:cNvSpPr/>
            <p:nvPr/>
          </p:nvSpPr>
          <p:spPr>
            <a:xfrm>
              <a:off x="8732519" y="6609080"/>
              <a:ext cx="63500" cy="78739"/>
            </a:xfrm>
            <a:custGeom>
              <a:avLst/>
              <a:gdLst>
                <a:gd name="connsiteX0" fmla="*/ 5080 w 63500"/>
                <a:gd name="connsiteY0" fmla="*/ 5080 h 78739"/>
                <a:gd name="connsiteX1" fmla="*/ 31750 w 63500"/>
                <a:gd name="connsiteY1" fmla="*/ 0 h 78739"/>
                <a:gd name="connsiteX2" fmla="*/ 63500 w 63500"/>
                <a:gd name="connsiteY2" fmla="*/ 29210 h 78739"/>
                <a:gd name="connsiteX3" fmla="*/ 63500 w 63500"/>
                <a:gd name="connsiteY3" fmla="*/ 77470 h 78739"/>
                <a:gd name="connsiteX4" fmla="*/ 50800 w 63500"/>
                <a:gd name="connsiteY4" fmla="*/ 77470 h 78739"/>
                <a:gd name="connsiteX5" fmla="*/ 50800 w 63500"/>
                <a:gd name="connsiteY5" fmla="*/ 68580 h 78739"/>
                <a:gd name="connsiteX6" fmla="*/ 50800 w 63500"/>
                <a:gd name="connsiteY6" fmla="*/ 62230 h 78739"/>
                <a:gd name="connsiteX7" fmla="*/ 50800 w 63500"/>
                <a:gd name="connsiteY7" fmla="*/ 62230 h 78739"/>
                <a:gd name="connsiteX8" fmla="*/ 24130 w 63500"/>
                <a:gd name="connsiteY8" fmla="*/ 78739 h 78739"/>
                <a:gd name="connsiteX9" fmla="*/ 0 w 63500"/>
                <a:gd name="connsiteY9" fmla="*/ 55880 h 78739"/>
                <a:gd name="connsiteX10" fmla="*/ 49530 w 63500"/>
                <a:gd name="connsiteY10" fmla="*/ 33020 h 78739"/>
                <a:gd name="connsiteX11" fmla="*/ 49530 w 63500"/>
                <a:gd name="connsiteY11" fmla="*/ 29210 h 78739"/>
                <a:gd name="connsiteX12" fmla="*/ 29211 w 63500"/>
                <a:gd name="connsiteY12" fmla="*/ 11430 h 78739"/>
                <a:gd name="connsiteX13" fmla="*/ 3811 w 63500"/>
                <a:gd name="connsiteY13" fmla="*/ 17780 h 78739"/>
                <a:gd name="connsiteX14" fmla="*/ 3811 w 63500"/>
                <a:gd name="connsiteY14" fmla="*/ 5080 h 78739"/>
                <a:gd name="connsiteX15" fmla="*/ 49530 w 63500"/>
                <a:gd name="connsiteY15" fmla="*/ 43180 h 78739"/>
                <a:gd name="connsiteX16" fmla="*/ 13970 w 63500"/>
                <a:gd name="connsiteY16" fmla="*/ 55880 h 78739"/>
                <a:gd name="connsiteX17" fmla="*/ 26670 w 63500"/>
                <a:gd name="connsiteY17" fmla="*/ 67310 h 78739"/>
                <a:gd name="connsiteX18" fmla="*/ 49530 w 63500"/>
                <a:gd name="connsiteY18" fmla="*/ 4318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78739">
                  <a:moveTo>
                    <a:pt x="5080" y="5080"/>
                  </a:moveTo>
                  <a:cubicBezTo>
                    <a:pt x="8890" y="2539"/>
                    <a:pt x="19050" y="0"/>
                    <a:pt x="31750" y="0"/>
                  </a:cubicBezTo>
                  <a:cubicBezTo>
                    <a:pt x="53340" y="0"/>
                    <a:pt x="63500" y="10160"/>
                    <a:pt x="63500" y="29210"/>
                  </a:cubicBezTo>
                  <a:lnTo>
                    <a:pt x="63500" y="77470"/>
                  </a:lnTo>
                  <a:lnTo>
                    <a:pt x="50800" y="77470"/>
                  </a:lnTo>
                  <a:lnTo>
                    <a:pt x="50800" y="68580"/>
                  </a:lnTo>
                  <a:cubicBezTo>
                    <a:pt x="50800" y="64770"/>
                    <a:pt x="50800" y="62230"/>
                    <a:pt x="50800" y="62230"/>
                  </a:cubicBezTo>
                  <a:lnTo>
                    <a:pt x="50800" y="62230"/>
                  </a:lnTo>
                  <a:cubicBezTo>
                    <a:pt x="50800" y="64770"/>
                    <a:pt x="41911" y="78739"/>
                    <a:pt x="24130" y="78739"/>
                  </a:cubicBezTo>
                  <a:cubicBezTo>
                    <a:pt x="6350" y="78739"/>
                    <a:pt x="0" y="69850"/>
                    <a:pt x="0" y="55880"/>
                  </a:cubicBezTo>
                  <a:cubicBezTo>
                    <a:pt x="0" y="41910"/>
                    <a:pt x="17780" y="27939"/>
                    <a:pt x="49530" y="33020"/>
                  </a:cubicBezTo>
                  <a:lnTo>
                    <a:pt x="49530" y="29210"/>
                  </a:lnTo>
                  <a:cubicBezTo>
                    <a:pt x="49530" y="16510"/>
                    <a:pt x="41911" y="11430"/>
                    <a:pt x="29211" y="11430"/>
                  </a:cubicBezTo>
                  <a:cubicBezTo>
                    <a:pt x="16511" y="11430"/>
                    <a:pt x="8890" y="15239"/>
                    <a:pt x="3811" y="17780"/>
                  </a:cubicBezTo>
                  <a:lnTo>
                    <a:pt x="3811" y="5080"/>
                  </a:lnTo>
                  <a:close/>
                  <a:moveTo>
                    <a:pt x="49530" y="43180"/>
                  </a:moveTo>
                  <a:cubicBezTo>
                    <a:pt x="24130" y="39370"/>
                    <a:pt x="13970" y="45720"/>
                    <a:pt x="13970" y="55880"/>
                  </a:cubicBezTo>
                  <a:cubicBezTo>
                    <a:pt x="13970" y="66039"/>
                    <a:pt x="19050" y="67310"/>
                    <a:pt x="26670" y="67310"/>
                  </a:cubicBezTo>
                  <a:cubicBezTo>
                    <a:pt x="39370" y="67310"/>
                    <a:pt x="49530" y="54610"/>
                    <a:pt x="4953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619EA4F6-1D1B-8F31-3856-352A03119283}"/>
                </a:ext>
              </a:extLst>
            </p:cNvPr>
            <p:cNvSpPr/>
            <p:nvPr/>
          </p:nvSpPr>
          <p:spPr>
            <a:xfrm>
              <a:off x="8813800" y="6609080"/>
              <a:ext cx="72390" cy="110489"/>
            </a:xfrm>
            <a:custGeom>
              <a:avLst/>
              <a:gdLst>
                <a:gd name="connsiteX0" fmla="*/ 40640 w 72390"/>
                <a:gd name="connsiteY0" fmla="*/ 66039 h 110489"/>
                <a:gd name="connsiteX1" fmla="*/ 71120 w 72390"/>
                <a:gd name="connsiteY1" fmla="*/ 87630 h 110489"/>
                <a:gd name="connsiteX2" fmla="*/ 34290 w 72390"/>
                <a:gd name="connsiteY2" fmla="*/ 110489 h 110489"/>
                <a:gd name="connsiteX3" fmla="*/ 0 w 72390"/>
                <a:gd name="connsiteY3" fmla="*/ 90170 h 110489"/>
                <a:gd name="connsiteX4" fmla="*/ 21590 w 72390"/>
                <a:gd name="connsiteY4" fmla="*/ 71120 h 110489"/>
                <a:gd name="connsiteX5" fmla="*/ 10160 w 72390"/>
                <a:gd name="connsiteY5" fmla="*/ 60960 h 110489"/>
                <a:gd name="connsiteX6" fmla="*/ 20320 w 72390"/>
                <a:gd name="connsiteY6" fmla="*/ 50800 h 110489"/>
                <a:gd name="connsiteX7" fmla="*/ 2540 w 72390"/>
                <a:gd name="connsiteY7" fmla="*/ 26670 h 110489"/>
                <a:gd name="connsiteX8" fmla="*/ 33020 w 72390"/>
                <a:gd name="connsiteY8" fmla="*/ 0 h 110489"/>
                <a:gd name="connsiteX9" fmla="*/ 44450 w 72390"/>
                <a:gd name="connsiteY9" fmla="*/ 1270 h 110489"/>
                <a:gd name="connsiteX10" fmla="*/ 72390 w 72390"/>
                <a:gd name="connsiteY10" fmla="*/ 1270 h 110489"/>
                <a:gd name="connsiteX11" fmla="*/ 72390 w 72390"/>
                <a:gd name="connsiteY11" fmla="*/ 11430 h 110489"/>
                <a:gd name="connsiteX12" fmla="*/ 62230 w 72390"/>
                <a:gd name="connsiteY12" fmla="*/ 11430 h 110489"/>
                <a:gd name="connsiteX13" fmla="*/ 58420 w 72390"/>
                <a:gd name="connsiteY13" fmla="*/ 11430 h 110489"/>
                <a:gd name="connsiteX14" fmla="*/ 58420 w 72390"/>
                <a:gd name="connsiteY14" fmla="*/ 11430 h 110489"/>
                <a:gd name="connsiteX15" fmla="*/ 64770 w 72390"/>
                <a:gd name="connsiteY15" fmla="*/ 26670 h 110489"/>
                <a:gd name="connsiteX16" fmla="*/ 36830 w 72390"/>
                <a:gd name="connsiteY16" fmla="*/ 53339 h 110489"/>
                <a:gd name="connsiteX17" fmla="*/ 36830 w 72390"/>
                <a:gd name="connsiteY17" fmla="*/ 53339 h 110489"/>
                <a:gd name="connsiteX18" fmla="*/ 24130 w 72390"/>
                <a:gd name="connsiteY18" fmla="*/ 59689 h 110489"/>
                <a:gd name="connsiteX19" fmla="*/ 41910 w 72390"/>
                <a:gd name="connsiteY19" fmla="*/ 66039 h 110489"/>
                <a:gd name="connsiteX20" fmla="*/ 57150 w 72390"/>
                <a:gd name="connsiteY20" fmla="*/ 88900 h 110489"/>
                <a:gd name="connsiteX21" fmla="*/ 34290 w 72390"/>
                <a:gd name="connsiteY21" fmla="*/ 76200 h 110489"/>
                <a:gd name="connsiteX22" fmla="*/ 13970 w 72390"/>
                <a:gd name="connsiteY22" fmla="*/ 88900 h 110489"/>
                <a:gd name="connsiteX23" fmla="*/ 35560 w 72390"/>
                <a:gd name="connsiteY23" fmla="*/ 101600 h 110489"/>
                <a:gd name="connsiteX24" fmla="*/ 58420 w 72390"/>
                <a:gd name="connsiteY24" fmla="*/ 88900 h 110489"/>
                <a:gd name="connsiteX25" fmla="*/ 50800 w 72390"/>
                <a:gd name="connsiteY25" fmla="*/ 26670 h 110489"/>
                <a:gd name="connsiteX26" fmla="*/ 33020 w 72390"/>
                <a:gd name="connsiteY26" fmla="*/ 10160 h 110489"/>
                <a:gd name="connsiteX27" fmla="*/ 15240 w 72390"/>
                <a:gd name="connsiteY27" fmla="*/ 26670 h 110489"/>
                <a:gd name="connsiteX28" fmla="*/ 33020 w 72390"/>
                <a:gd name="connsiteY28" fmla="*/ 43180 h 110489"/>
                <a:gd name="connsiteX29" fmla="*/ 50800 w 72390"/>
                <a:gd name="connsiteY29" fmla="*/ 26670 h 110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2390" h="110489">
                  <a:moveTo>
                    <a:pt x="40640" y="66039"/>
                  </a:moveTo>
                  <a:cubicBezTo>
                    <a:pt x="59690" y="68580"/>
                    <a:pt x="71120" y="73660"/>
                    <a:pt x="71120" y="87630"/>
                  </a:cubicBezTo>
                  <a:cubicBezTo>
                    <a:pt x="71120" y="101600"/>
                    <a:pt x="55880" y="110489"/>
                    <a:pt x="34290" y="110489"/>
                  </a:cubicBezTo>
                  <a:cubicBezTo>
                    <a:pt x="12700" y="110489"/>
                    <a:pt x="0" y="102870"/>
                    <a:pt x="0" y="90170"/>
                  </a:cubicBezTo>
                  <a:cubicBezTo>
                    <a:pt x="0" y="77470"/>
                    <a:pt x="8890" y="73660"/>
                    <a:pt x="21590" y="71120"/>
                  </a:cubicBezTo>
                  <a:cubicBezTo>
                    <a:pt x="13970" y="71120"/>
                    <a:pt x="10160" y="66039"/>
                    <a:pt x="10160" y="60960"/>
                  </a:cubicBezTo>
                  <a:cubicBezTo>
                    <a:pt x="10160" y="55880"/>
                    <a:pt x="13970" y="52070"/>
                    <a:pt x="20320" y="50800"/>
                  </a:cubicBezTo>
                  <a:cubicBezTo>
                    <a:pt x="8890" y="46989"/>
                    <a:pt x="2540" y="38100"/>
                    <a:pt x="2540" y="26670"/>
                  </a:cubicBezTo>
                  <a:cubicBezTo>
                    <a:pt x="2540" y="15239"/>
                    <a:pt x="16510" y="0"/>
                    <a:pt x="33020" y="0"/>
                  </a:cubicBezTo>
                  <a:cubicBezTo>
                    <a:pt x="49530" y="0"/>
                    <a:pt x="41910" y="0"/>
                    <a:pt x="44450" y="1270"/>
                  </a:cubicBezTo>
                  <a:lnTo>
                    <a:pt x="72390" y="1270"/>
                  </a:lnTo>
                  <a:lnTo>
                    <a:pt x="72390" y="11430"/>
                  </a:lnTo>
                  <a:lnTo>
                    <a:pt x="62230" y="11430"/>
                  </a:lnTo>
                  <a:cubicBezTo>
                    <a:pt x="59690" y="11430"/>
                    <a:pt x="58420" y="11430"/>
                    <a:pt x="58420" y="11430"/>
                  </a:cubicBezTo>
                  <a:lnTo>
                    <a:pt x="58420" y="11430"/>
                  </a:lnTo>
                  <a:cubicBezTo>
                    <a:pt x="62230" y="15239"/>
                    <a:pt x="64770" y="20320"/>
                    <a:pt x="64770" y="26670"/>
                  </a:cubicBezTo>
                  <a:cubicBezTo>
                    <a:pt x="64770" y="41910"/>
                    <a:pt x="53340" y="52070"/>
                    <a:pt x="36830" y="53339"/>
                  </a:cubicBezTo>
                  <a:lnTo>
                    <a:pt x="36830" y="53339"/>
                  </a:lnTo>
                  <a:cubicBezTo>
                    <a:pt x="30480" y="53339"/>
                    <a:pt x="24130" y="57150"/>
                    <a:pt x="24130" y="59689"/>
                  </a:cubicBezTo>
                  <a:cubicBezTo>
                    <a:pt x="24130" y="62230"/>
                    <a:pt x="29210" y="64770"/>
                    <a:pt x="41910" y="66039"/>
                  </a:cubicBezTo>
                  <a:close/>
                  <a:moveTo>
                    <a:pt x="57150" y="88900"/>
                  </a:moveTo>
                  <a:cubicBezTo>
                    <a:pt x="57150" y="81280"/>
                    <a:pt x="50800" y="76200"/>
                    <a:pt x="34290" y="76200"/>
                  </a:cubicBezTo>
                  <a:cubicBezTo>
                    <a:pt x="17780" y="76200"/>
                    <a:pt x="13970" y="82550"/>
                    <a:pt x="13970" y="88900"/>
                  </a:cubicBezTo>
                  <a:cubicBezTo>
                    <a:pt x="13970" y="95250"/>
                    <a:pt x="22860" y="101600"/>
                    <a:pt x="35560" y="101600"/>
                  </a:cubicBezTo>
                  <a:cubicBezTo>
                    <a:pt x="48260" y="101600"/>
                    <a:pt x="58420" y="96520"/>
                    <a:pt x="58420" y="88900"/>
                  </a:cubicBezTo>
                  <a:close/>
                  <a:moveTo>
                    <a:pt x="50800" y="26670"/>
                  </a:moveTo>
                  <a:cubicBezTo>
                    <a:pt x="50800" y="17780"/>
                    <a:pt x="43180" y="10160"/>
                    <a:pt x="33020" y="10160"/>
                  </a:cubicBezTo>
                  <a:cubicBezTo>
                    <a:pt x="22860" y="10160"/>
                    <a:pt x="15240" y="17780"/>
                    <a:pt x="15240" y="26670"/>
                  </a:cubicBezTo>
                  <a:cubicBezTo>
                    <a:pt x="15240" y="35560"/>
                    <a:pt x="22860" y="43180"/>
                    <a:pt x="33020" y="43180"/>
                  </a:cubicBezTo>
                  <a:cubicBezTo>
                    <a:pt x="43180" y="43180"/>
                    <a:pt x="50800" y="36830"/>
                    <a:pt x="50800" y="266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 261">
              <a:extLst>
                <a:ext uri="{FF2B5EF4-FFF2-40B4-BE49-F238E27FC236}">
                  <a16:creationId xmlns:a16="http://schemas.microsoft.com/office/drawing/2014/main" id="{1779EECE-D3AB-BD5C-9CCA-7B316278E948}"/>
                </a:ext>
              </a:extLst>
            </p:cNvPr>
            <p:cNvSpPr/>
            <p:nvPr/>
          </p:nvSpPr>
          <p:spPr>
            <a:xfrm>
              <a:off x="8897619" y="6609080"/>
              <a:ext cx="71120" cy="78739"/>
            </a:xfrm>
            <a:custGeom>
              <a:avLst/>
              <a:gdLst>
                <a:gd name="connsiteX0" fmla="*/ 71120 w 71120"/>
                <a:gd name="connsiteY0" fmla="*/ 35560 h 78739"/>
                <a:gd name="connsiteX1" fmla="*/ 71120 w 71120"/>
                <a:gd name="connsiteY1" fmla="*/ 43180 h 78739"/>
                <a:gd name="connsiteX2" fmla="*/ 13970 w 71120"/>
                <a:gd name="connsiteY2" fmla="*/ 43180 h 78739"/>
                <a:gd name="connsiteX3" fmla="*/ 40640 w 71120"/>
                <a:gd name="connsiteY3" fmla="*/ 67310 h 78739"/>
                <a:gd name="connsiteX4" fmla="*/ 68580 w 71120"/>
                <a:gd name="connsiteY4" fmla="*/ 59689 h 78739"/>
                <a:gd name="connsiteX5" fmla="*/ 68580 w 71120"/>
                <a:gd name="connsiteY5" fmla="*/ 72389 h 78739"/>
                <a:gd name="connsiteX6" fmla="*/ 40640 w 71120"/>
                <a:gd name="connsiteY6" fmla="*/ 78739 h 78739"/>
                <a:gd name="connsiteX7" fmla="*/ 0 w 71120"/>
                <a:gd name="connsiteY7" fmla="*/ 39370 h 78739"/>
                <a:gd name="connsiteX8" fmla="*/ 36830 w 71120"/>
                <a:gd name="connsiteY8" fmla="*/ 0 h 78739"/>
                <a:gd name="connsiteX9" fmla="*/ 71120 w 71120"/>
                <a:gd name="connsiteY9" fmla="*/ 35560 h 78739"/>
                <a:gd name="connsiteX10" fmla="*/ 36830 w 71120"/>
                <a:gd name="connsiteY10" fmla="*/ 11430 h 78739"/>
                <a:gd name="connsiteX11" fmla="*/ 13970 w 71120"/>
                <a:gd name="connsiteY11" fmla="*/ 33020 h 78739"/>
                <a:gd name="connsiteX12" fmla="*/ 57150 w 71120"/>
                <a:gd name="connsiteY12" fmla="*/ 33020 h 78739"/>
                <a:gd name="connsiteX13" fmla="*/ 36830 w 71120"/>
                <a:gd name="connsiteY13" fmla="*/ 1143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120" h="78739">
                  <a:moveTo>
                    <a:pt x="71120" y="35560"/>
                  </a:moveTo>
                  <a:cubicBezTo>
                    <a:pt x="71120" y="38100"/>
                    <a:pt x="71120" y="41910"/>
                    <a:pt x="71120" y="43180"/>
                  </a:cubicBezTo>
                  <a:lnTo>
                    <a:pt x="13970" y="43180"/>
                  </a:lnTo>
                  <a:cubicBezTo>
                    <a:pt x="13970" y="58420"/>
                    <a:pt x="24130" y="67310"/>
                    <a:pt x="40640" y="67310"/>
                  </a:cubicBezTo>
                  <a:cubicBezTo>
                    <a:pt x="57150" y="67310"/>
                    <a:pt x="62230" y="64770"/>
                    <a:pt x="68580" y="59689"/>
                  </a:cubicBezTo>
                  <a:lnTo>
                    <a:pt x="68580" y="72389"/>
                  </a:lnTo>
                  <a:cubicBezTo>
                    <a:pt x="62230" y="76200"/>
                    <a:pt x="52070" y="78739"/>
                    <a:pt x="40640" y="78739"/>
                  </a:cubicBezTo>
                  <a:cubicBezTo>
                    <a:pt x="16511" y="78739"/>
                    <a:pt x="0" y="62230"/>
                    <a:pt x="0" y="39370"/>
                  </a:cubicBezTo>
                  <a:cubicBezTo>
                    <a:pt x="0" y="16510"/>
                    <a:pt x="16511" y="0"/>
                    <a:pt x="36830" y="0"/>
                  </a:cubicBezTo>
                  <a:cubicBezTo>
                    <a:pt x="57150" y="0"/>
                    <a:pt x="71120" y="16510"/>
                    <a:pt x="71120" y="35560"/>
                  </a:cubicBezTo>
                  <a:close/>
                  <a:moveTo>
                    <a:pt x="36830" y="11430"/>
                  </a:moveTo>
                  <a:cubicBezTo>
                    <a:pt x="24130" y="11430"/>
                    <a:pt x="15240" y="21589"/>
                    <a:pt x="13970" y="33020"/>
                  </a:cubicBezTo>
                  <a:lnTo>
                    <a:pt x="57150" y="33020"/>
                  </a:lnTo>
                  <a:cubicBezTo>
                    <a:pt x="57150" y="21589"/>
                    <a:pt x="49530" y="11430"/>
                    <a:pt x="3683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 262">
              <a:extLst>
                <a:ext uri="{FF2B5EF4-FFF2-40B4-BE49-F238E27FC236}">
                  <a16:creationId xmlns:a16="http://schemas.microsoft.com/office/drawing/2014/main" id="{6C70F67D-957B-CF6E-3E15-366C5D6FE21D}"/>
                </a:ext>
              </a:extLst>
            </p:cNvPr>
            <p:cNvSpPr/>
            <p:nvPr/>
          </p:nvSpPr>
          <p:spPr>
            <a:xfrm>
              <a:off x="8982709" y="6671309"/>
              <a:ext cx="17780" cy="17780"/>
            </a:xfrm>
            <a:custGeom>
              <a:avLst/>
              <a:gdLst>
                <a:gd name="connsiteX0" fmla="*/ 8890 w 17780"/>
                <a:gd name="connsiteY0" fmla="*/ 0 h 17780"/>
                <a:gd name="connsiteX1" fmla="*/ 17780 w 17780"/>
                <a:gd name="connsiteY1" fmla="*/ 8890 h 17780"/>
                <a:gd name="connsiteX2" fmla="*/ 8890 w 17780"/>
                <a:gd name="connsiteY2" fmla="*/ 17780 h 17780"/>
                <a:gd name="connsiteX3" fmla="*/ 0 w 17780"/>
                <a:gd name="connsiteY3" fmla="*/ 8890 h 17780"/>
                <a:gd name="connsiteX4" fmla="*/ 8890 w 17780"/>
                <a:gd name="connsiteY4" fmla="*/ 0 h 17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80" h="17780">
                  <a:moveTo>
                    <a:pt x="8890" y="0"/>
                  </a:moveTo>
                  <a:cubicBezTo>
                    <a:pt x="13970" y="0"/>
                    <a:pt x="17780" y="3810"/>
                    <a:pt x="17780" y="8890"/>
                  </a:cubicBezTo>
                  <a:cubicBezTo>
                    <a:pt x="17780" y="13970"/>
                    <a:pt x="13970" y="17780"/>
                    <a:pt x="889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0"/>
                    <a:pt x="3810" y="0"/>
                    <a:pt x="889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8276834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>
            <a:extLst>
              <a:ext uri="{FF2B5EF4-FFF2-40B4-BE49-F238E27FC236}">
                <a16:creationId xmlns:a16="http://schemas.microsoft.com/office/drawing/2014/main" id="{84B9CA46-221A-50CC-E986-87B39EE4F009}"/>
              </a:ext>
            </a:extLst>
          </p:cNvPr>
          <p:cNvSpPr/>
          <p:nvPr/>
        </p:nvSpPr>
        <p:spPr>
          <a:xfrm>
            <a:off x="0" y="0"/>
            <a:ext cx="10058400" cy="7772400"/>
          </a:xfrm>
          <a:custGeom>
            <a:avLst/>
            <a:gdLst>
              <a:gd name="connsiteX0" fmla="*/ 0 w 10058400"/>
              <a:gd name="connsiteY0" fmla="*/ 0 h 7772400"/>
              <a:gd name="connsiteX1" fmla="*/ 10058400 w 10058400"/>
              <a:gd name="connsiteY1" fmla="*/ 0 h 7772400"/>
              <a:gd name="connsiteX2" fmla="*/ 10058400 w 10058400"/>
              <a:gd name="connsiteY2" fmla="*/ 7772400 h 7772400"/>
              <a:gd name="connsiteX3" fmla="*/ 0 w 10058400"/>
              <a:gd name="connsiteY3" fmla="*/ 7772400 h 777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58400" h="7772400">
                <a:moveTo>
                  <a:pt x="0" y="0"/>
                </a:moveTo>
                <a:lnTo>
                  <a:pt x="10058400" y="0"/>
                </a:lnTo>
                <a:lnTo>
                  <a:pt x="10058400" y="7772400"/>
                </a:lnTo>
                <a:lnTo>
                  <a:pt x="0" y="7772400"/>
                </a:lnTo>
                <a:close/>
              </a:path>
            </a:pathLst>
          </a:custGeom>
          <a:solidFill>
            <a:srgbClr val="8B0E0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" name="Freeform 30">
            <a:extLst>
              <a:ext uri="{FF2B5EF4-FFF2-40B4-BE49-F238E27FC236}">
                <a16:creationId xmlns:a16="http://schemas.microsoft.com/office/drawing/2014/main" id="{1E7D6450-3D03-1398-BFE4-E2873C86D2A5}"/>
              </a:ext>
            </a:extLst>
          </p:cNvPr>
          <p:cNvSpPr/>
          <p:nvPr/>
        </p:nvSpPr>
        <p:spPr>
          <a:xfrm>
            <a:off x="408939" y="1257300"/>
            <a:ext cx="9240519" cy="12700"/>
          </a:xfrm>
          <a:custGeom>
            <a:avLst/>
            <a:gdLst>
              <a:gd name="connsiteX0" fmla="*/ 0 w 9240519"/>
              <a:gd name="connsiteY0" fmla="*/ 0 h 12700"/>
              <a:gd name="connsiteX1" fmla="*/ 9240520 w 9240519"/>
              <a:gd name="connsiteY1" fmla="*/ 0 h 1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240519" h="12700">
                <a:moveTo>
                  <a:pt x="0" y="0"/>
                </a:moveTo>
                <a:lnTo>
                  <a:pt x="9240520" y="0"/>
                </a:lnTo>
              </a:path>
            </a:pathLst>
          </a:custGeom>
          <a:ln w="25400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65" name="Group 64">
            <a:extLst>
              <a:ext uri="{FF2B5EF4-FFF2-40B4-BE49-F238E27FC236}">
                <a16:creationId xmlns:a16="http://schemas.microsoft.com/office/drawing/2014/main" id="{BE909418-3B11-8545-E620-DC5B4775C13B}"/>
              </a:ext>
            </a:extLst>
          </p:cNvPr>
          <p:cNvGrpSpPr/>
          <p:nvPr/>
        </p:nvGrpSpPr>
        <p:grpSpPr>
          <a:xfrm>
            <a:off x="416559" y="594359"/>
            <a:ext cx="6616700" cy="474979"/>
            <a:chOff x="416559" y="594359"/>
            <a:chExt cx="6616700" cy="474979"/>
          </a:xfrm>
        </p:grpSpPr>
        <p:grpSp>
          <p:nvGrpSpPr>
            <p:cNvPr id="8" name="Graphic 4">
              <a:extLst>
                <a:ext uri="{FF2B5EF4-FFF2-40B4-BE49-F238E27FC236}">
                  <a16:creationId xmlns:a16="http://schemas.microsoft.com/office/drawing/2014/main" id="{D75BC1D4-4EB5-0503-1B46-606E3B89B4E4}"/>
                </a:ext>
              </a:extLst>
            </p:cNvPr>
            <p:cNvGrpSpPr/>
            <p:nvPr/>
          </p:nvGrpSpPr>
          <p:grpSpPr>
            <a:xfrm>
              <a:off x="1084580" y="673100"/>
              <a:ext cx="5948679" cy="285750"/>
              <a:chOff x="1084580" y="673100"/>
              <a:chExt cx="5948679" cy="285750"/>
            </a:xfrm>
            <a:solidFill>
              <a:srgbClr val="FFFFFF"/>
            </a:solidFill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8684D0FF-C717-7584-391D-218FF48F0F4A}"/>
                  </a:ext>
                </a:extLst>
              </p:cNvPr>
              <p:cNvSpPr/>
              <p:nvPr/>
            </p:nvSpPr>
            <p:spPr>
              <a:xfrm>
                <a:off x="1084580" y="673100"/>
                <a:ext cx="201930" cy="285750"/>
              </a:xfrm>
              <a:custGeom>
                <a:avLst/>
                <a:gdLst>
                  <a:gd name="connsiteX0" fmla="*/ 199390 w 201930"/>
                  <a:gd name="connsiteY0" fmla="*/ 201930 h 285750"/>
                  <a:gd name="connsiteX1" fmla="*/ 88900 w 201930"/>
                  <a:gd name="connsiteY1" fmla="*/ 285750 h 285750"/>
                  <a:gd name="connsiteX2" fmla="*/ 5080 w 201930"/>
                  <a:gd name="connsiteY2" fmla="*/ 270510 h 285750"/>
                  <a:gd name="connsiteX3" fmla="*/ 5080 w 201930"/>
                  <a:gd name="connsiteY3" fmla="*/ 194310 h 285750"/>
                  <a:gd name="connsiteX4" fmla="*/ 85090 w 201930"/>
                  <a:gd name="connsiteY4" fmla="*/ 215900 h 285750"/>
                  <a:gd name="connsiteX5" fmla="*/ 121920 w 201930"/>
                  <a:gd name="connsiteY5" fmla="*/ 201930 h 285750"/>
                  <a:gd name="connsiteX6" fmla="*/ 74930 w 201930"/>
                  <a:gd name="connsiteY6" fmla="*/ 173990 h 285750"/>
                  <a:gd name="connsiteX7" fmla="*/ 0 w 201930"/>
                  <a:gd name="connsiteY7" fmla="*/ 86360 h 285750"/>
                  <a:gd name="connsiteX8" fmla="*/ 107950 w 201930"/>
                  <a:gd name="connsiteY8" fmla="*/ 0 h 285750"/>
                  <a:gd name="connsiteX9" fmla="*/ 182880 w 201930"/>
                  <a:gd name="connsiteY9" fmla="*/ 12700 h 285750"/>
                  <a:gd name="connsiteX10" fmla="*/ 182880 w 201930"/>
                  <a:gd name="connsiteY10" fmla="*/ 86360 h 285750"/>
                  <a:gd name="connsiteX11" fmla="*/ 115570 w 201930"/>
                  <a:gd name="connsiteY11" fmla="*/ 68580 h 285750"/>
                  <a:gd name="connsiteX12" fmla="*/ 80010 w 201930"/>
                  <a:gd name="connsiteY12" fmla="*/ 86360 h 285750"/>
                  <a:gd name="connsiteX13" fmla="*/ 124460 w 201930"/>
                  <a:gd name="connsiteY13" fmla="*/ 114300 h 285750"/>
                  <a:gd name="connsiteX14" fmla="*/ 201930 w 201930"/>
                  <a:gd name="connsiteY14" fmla="*/ 20193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1930" h="285750">
                    <a:moveTo>
                      <a:pt x="199390" y="201930"/>
                    </a:moveTo>
                    <a:cubicBezTo>
                      <a:pt x="199390" y="254000"/>
                      <a:pt x="160020" y="285750"/>
                      <a:pt x="88900" y="285750"/>
                    </a:cubicBezTo>
                    <a:cubicBezTo>
                      <a:pt x="17780" y="285750"/>
                      <a:pt x="26670" y="279400"/>
                      <a:pt x="5080" y="270510"/>
                    </a:cubicBezTo>
                    <a:lnTo>
                      <a:pt x="5080" y="194310"/>
                    </a:lnTo>
                    <a:cubicBezTo>
                      <a:pt x="30480" y="208280"/>
                      <a:pt x="60960" y="215900"/>
                      <a:pt x="85090" y="215900"/>
                    </a:cubicBezTo>
                    <a:cubicBezTo>
                      <a:pt x="109220" y="215900"/>
                      <a:pt x="121920" y="212090"/>
                      <a:pt x="121920" y="201930"/>
                    </a:cubicBezTo>
                    <a:cubicBezTo>
                      <a:pt x="121920" y="191770"/>
                      <a:pt x="104140" y="185420"/>
                      <a:pt x="74930" y="173990"/>
                    </a:cubicBezTo>
                    <a:cubicBezTo>
                      <a:pt x="30480" y="157480"/>
                      <a:pt x="0" y="138430"/>
                      <a:pt x="0" y="86360"/>
                    </a:cubicBezTo>
                    <a:cubicBezTo>
                      <a:pt x="0" y="34290"/>
                      <a:pt x="41910" y="0"/>
                      <a:pt x="107950" y="0"/>
                    </a:cubicBezTo>
                    <a:cubicBezTo>
                      <a:pt x="173990" y="0"/>
                      <a:pt x="163830" y="5080"/>
                      <a:pt x="182880" y="12700"/>
                    </a:cubicBezTo>
                    <a:lnTo>
                      <a:pt x="182880" y="86360"/>
                    </a:lnTo>
                    <a:cubicBezTo>
                      <a:pt x="166370" y="74930"/>
                      <a:pt x="140970" y="68580"/>
                      <a:pt x="115570" y="68580"/>
                    </a:cubicBezTo>
                    <a:cubicBezTo>
                      <a:pt x="90170" y="68580"/>
                      <a:pt x="80010" y="74930"/>
                      <a:pt x="80010" y="86360"/>
                    </a:cubicBezTo>
                    <a:cubicBezTo>
                      <a:pt x="80010" y="97790"/>
                      <a:pt x="96520" y="102870"/>
                      <a:pt x="124460" y="114300"/>
                    </a:cubicBezTo>
                    <a:cubicBezTo>
                      <a:pt x="168910" y="132080"/>
                      <a:pt x="201930" y="151130"/>
                      <a:pt x="201930" y="201930"/>
                    </a:cubicBez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539797BB-31FF-CF70-5F4D-5618B39EEDD1}"/>
                  </a:ext>
                </a:extLst>
              </p:cNvPr>
              <p:cNvSpPr/>
              <p:nvPr/>
            </p:nvSpPr>
            <p:spPr>
              <a:xfrm>
                <a:off x="1330960" y="678180"/>
                <a:ext cx="189229" cy="275589"/>
              </a:xfrm>
              <a:custGeom>
                <a:avLst/>
                <a:gdLst>
                  <a:gd name="connsiteX0" fmla="*/ 0 w 189229"/>
                  <a:gd name="connsiteY0" fmla="*/ 0 h 275589"/>
                  <a:gd name="connsiteX1" fmla="*/ 184150 w 189229"/>
                  <a:gd name="connsiteY1" fmla="*/ 0 h 275589"/>
                  <a:gd name="connsiteX2" fmla="*/ 184150 w 189229"/>
                  <a:gd name="connsiteY2" fmla="*/ 67310 h 275589"/>
                  <a:gd name="connsiteX3" fmla="*/ 80010 w 189229"/>
                  <a:gd name="connsiteY3" fmla="*/ 67310 h 275589"/>
                  <a:gd name="connsiteX4" fmla="*/ 80010 w 189229"/>
                  <a:gd name="connsiteY4" fmla="*/ 104140 h 275589"/>
                  <a:gd name="connsiteX5" fmla="*/ 168910 w 189229"/>
                  <a:gd name="connsiteY5" fmla="*/ 104140 h 275589"/>
                  <a:gd name="connsiteX6" fmla="*/ 168910 w 189229"/>
                  <a:gd name="connsiteY6" fmla="*/ 167640 h 275589"/>
                  <a:gd name="connsiteX7" fmla="*/ 80010 w 189229"/>
                  <a:gd name="connsiteY7" fmla="*/ 167640 h 275589"/>
                  <a:gd name="connsiteX8" fmla="*/ 80010 w 189229"/>
                  <a:gd name="connsiteY8" fmla="*/ 208280 h 275589"/>
                  <a:gd name="connsiteX9" fmla="*/ 189230 w 189229"/>
                  <a:gd name="connsiteY9" fmla="*/ 208280 h 275589"/>
                  <a:gd name="connsiteX10" fmla="*/ 189230 w 189229"/>
                  <a:gd name="connsiteY10" fmla="*/ 275590 h 275589"/>
                  <a:gd name="connsiteX11" fmla="*/ 0 w 189229"/>
                  <a:gd name="connsiteY11" fmla="*/ 275590 h 275589"/>
                  <a:gd name="connsiteX12" fmla="*/ 0 w 189229"/>
                  <a:gd name="connsiteY12" fmla="*/ 1270 h 275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9229" h="275589">
                    <a:moveTo>
                      <a:pt x="0" y="0"/>
                    </a:moveTo>
                    <a:lnTo>
                      <a:pt x="184150" y="0"/>
                    </a:lnTo>
                    <a:lnTo>
                      <a:pt x="184150" y="67310"/>
                    </a:lnTo>
                    <a:lnTo>
                      <a:pt x="80010" y="67310"/>
                    </a:lnTo>
                    <a:lnTo>
                      <a:pt x="80010" y="104140"/>
                    </a:lnTo>
                    <a:lnTo>
                      <a:pt x="168910" y="104140"/>
                    </a:lnTo>
                    <a:lnTo>
                      <a:pt x="168910" y="167640"/>
                    </a:lnTo>
                    <a:lnTo>
                      <a:pt x="80010" y="167640"/>
                    </a:lnTo>
                    <a:lnTo>
                      <a:pt x="80010" y="208280"/>
                    </a:lnTo>
                    <a:lnTo>
                      <a:pt x="189230" y="208280"/>
                    </a:lnTo>
                    <a:lnTo>
                      <a:pt x="189230" y="275590"/>
                    </a:lnTo>
                    <a:lnTo>
                      <a:pt x="0" y="275590"/>
                    </a:lnTo>
                    <a:lnTo>
                      <a:pt x="0" y="127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82C5E9DC-21C5-99C5-565D-34A40EAB51E9}"/>
                  </a:ext>
                </a:extLst>
              </p:cNvPr>
              <p:cNvSpPr/>
              <p:nvPr/>
            </p:nvSpPr>
            <p:spPr>
              <a:xfrm>
                <a:off x="1545589" y="673100"/>
                <a:ext cx="226060" cy="284480"/>
              </a:xfrm>
              <a:custGeom>
                <a:avLst/>
                <a:gdLst>
                  <a:gd name="connsiteX0" fmla="*/ 147320 w 226060"/>
                  <a:gd name="connsiteY0" fmla="*/ 0 h 284480"/>
                  <a:gd name="connsiteX1" fmla="*/ 224790 w 226060"/>
                  <a:gd name="connsiteY1" fmla="*/ 17780 h 284480"/>
                  <a:gd name="connsiteX2" fmla="*/ 224790 w 226060"/>
                  <a:gd name="connsiteY2" fmla="*/ 90170 h 284480"/>
                  <a:gd name="connsiteX3" fmla="*/ 154940 w 226060"/>
                  <a:gd name="connsiteY3" fmla="*/ 72390 h 284480"/>
                  <a:gd name="connsiteX4" fmla="*/ 80010 w 226060"/>
                  <a:gd name="connsiteY4" fmla="*/ 142240 h 284480"/>
                  <a:gd name="connsiteX5" fmla="*/ 149860 w 226060"/>
                  <a:gd name="connsiteY5" fmla="*/ 212090 h 284480"/>
                  <a:gd name="connsiteX6" fmla="*/ 226060 w 226060"/>
                  <a:gd name="connsiteY6" fmla="*/ 194310 h 284480"/>
                  <a:gd name="connsiteX7" fmla="*/ 226060 w 226060"/>
                  <a:gd name="connsiteY7" fmla="*/ 267970 h 284480"/>
                  <a:gd name="connsiteX8" fmla="*/ 142240 w 226060"/>
                  <a:gd name="connsiteY8" fmla="*/ 284480 h 284480"/>
                  <a:gd name="connsiteX9" fmla="*/ 0 w 226060"/>
                  <a:gd name="connsiteY9" fmla="*/ 142240 h 284480"/>
                  <a:gd name="connsiteX10" fmla="*/ 146050 w 226060"/>
                  <a:gd name="connsiteY10" fmla="*/ 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6060" h="284480">
                    <a:moveTo>
                      <a:pt x="147320" y="0"/>
                    </a:moveTo>
                    <a:cubicBezTo>
                      <a:pt x="182880" y="0"/>
                      <a:pt x="205740" y="7620"/>
                      <a:pt x="224790" y="17780"/>
                    </a:cubicBezTo>
                    <a:lnTo>
                      <a:pt x="224790" y="90170"/>
                    </a:lnTo>
                    <a:cubicBezTo>
                      <a:pt x="209550" y="82550"/>
                      <a:pt x="186690" y="72390"/>
                      <a:pt x="154940" y="72390"/>
                    </a:cubicBezTo>
                    <a:cubicBezTo>
                      <a:pt x="106680" y="72390"/>
                      <a:pt x="80010" y="106680"/>
                      <a:pt x="80010" y="142240"/>
                    </a:cubicBezTo>
                    <a:cubicBezTo>
                      <a:pt x="80010" y="177800"/>
                      <a:pt x="105410" y="212090"/>
                      <a:pt x="149860" y="212090"/>
                    </a:cubicBezTo>
                    <a:cubicBezTo>
                      <a:pt x="194310" y="212090"/>
                      <a:pt x="209550" y="201930"/>
                      <a:pt x="226060" y="194310"/>
                    </a:cubicBezTo>
                    <a:lnTo>
                      <a:pt x="226060" y="267970"/>
                    </a:lnTo>
                    <a:cubicBezTo>
                      <a:pt x="207010" y="278130"/>
                      <a:pt x="175260" y="284480"/>
                      <a:pt x="14224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582AD7D6-77C9-83E9-2C5F-2A79F0D76C11}"/>
                  </a:ext>
                </a:extLst>
              </p:cNvPr>
              <p:cNvSpPr/>
              <p:nvPr/>
            </p:nvSpPr>
            <p:spPr>
              <a:xfrm>
                <a:off x="1812289" y="678180"/>
                <a:ext cx="219710" cy="274319"/>
              </a:xfrm>
              <a:custGeom>
                <a:avLst/>
                <a:gdLst>
                  <a:gd name="connsiteX0" fmla="*/ 219710 w 219710"/>
                  <a:gd name="connsiteY0" fmla="*/ 0 h 274319"/>
                  <a:gd name="connsiteX1" fmla="*/ 219710 w 219710"/>
                  <a:gd name="connsiteY1" fmla="*/ 67310 h 274319"/>
                  <a:gd name="connsiteX2" fmla="*/ 149860 w 219710"/>
                  <a:gd name="connsiteY2" fmla="*/ 67310 h 274319"/>
                  <a:gd name="connsiteX3" fmla="*/ 149860 w 219710"/>
                  <a:gd name="connsiteY3" fmla="*/ 274320 h 274319"/>
                  <a:gd name="connsiteX4" fmla="*/ 69850 w 219710"/>
                  <a:gd name="connsiteY4" fmla="*/ 274320 h 274319"/>
                  <a:gd name="connsiteX5" fmla="*/ 69850 w 219710"/>
                  <a:gd name="connsiteY5" fmla="*/ 67310 h 274319"/>
                  <a:gd name="connsiteX6" fmla="*/ 0 w 219710"/>
                  <a:gd name="connsiteY6" fmla="*/ 67310 h 274319"/>
                  <a:gd name="connsiteX7" fmla="*/ 0 w 219710"/>
                  <a:gd name="connsiteY7" fmla="*/ 0 h 274319"/>
                  <a:gd name="connsiteX8" fmla="*/ 219710 w 219710"/>
                  <a:gd name="connsiteY8" fmla="*/ 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9710" h="274319">
                    <a:moveTo>
                      <a:pt x="219710" y="0"/>
                    </a:moveTo>
                    <a:lnTo>
                      <a:pt x="219710" y="67310"/>
                    </a:lnTo>
                    <a:lnTo>
                      <a:pt x="149860" y="67310"/>
                    </a:lnTo>
                    <a:lnTo>
                      <a:pt x="149860" y="274320"/>
                    </a:lnTo>
                    <a:lnTo>
                      <a:pt x="69850" y="274320"/>
                    </a:lnTo>
                    <a:lnTo>
                      <a:pt x="69850" y="67310"/>
                    </a:lnTo>
                    <a:lnTo>
                      <a:pt x="0" y="67310"/>
                    </a:lnTo>
                    <a:lnTo>
                      <a:pt x="0" y="0"/>
                    </a:lnTo>
                    <a:lnTo>
                      <a:pt x="219710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1191A0EC-76C5-EF10-A9CA-EA69022CEB58}"/>
                  </a:ext>
                </a:extLst>
              </p:cNvPr>
              <p:cNvSpPr/>
              <p:nvPr/>
            </p:nvSpPr>
            <p:spPr>
              <a:xfrm>
                <a:off x="2073910" y="678180"/>
                <a:ext cx="80010" cy="274319"/>
              </a:xfrm>
              <a:custGeom>
                <a:avLst/>
                <a:gdLst>
                  <a:gd name="connsiteX0" fmla="*/ 80010 w 80010"/>
                  <a:gd name="connsiteY0" fmla="*/ 274320 h 274319"/>
                  <a:gd name="connsiteX1" fmla="*/ 0 w 80010"/>
                  <a:gd name="connsiteY1" fmla="*/ 274320 h 274319"/>
                  <a:gd name="connsiteX2" fmla="*/ 0 w 80010"/>
                  <a:gd name="connsiteY2" fmla="*/ 0 h 274319"/>
                  <a:gd name="connsiteX3" fmla="*/ 80010 w 80010"/>
                  <a:gd name="connsiteY3" fmla="*/ 0 h 274319"/>
                  <a:gd name="connsiteX4" fmla="*/ 80010 w 80010"/>
                  <a:gd name="connsiteY4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10" h="274319">
                    <a:moveTo>
                      <a:pt x="80010" y="274320"/>
                    </a:moveTo>
                    <a:lnTo>
                      <a:pt x="0" y="274320"/>
                    </a:lnTo>
                    <a:lnTo>
                      <a:pt x="0" y="0"/>
                    </a:lnTo>
                    <a:lnTo>
                      <a:pt x="80010" y="0"/>
                    </a:lnTo>
                    <a:lnTo>
                      <a:pt x="80010" y="27432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4D71DDD0-7BC6-A408-AA16-295B8CB2F824}"/>
                  </a:ext>
                </a:extLst>
              </p:cNvPr>
              <p:cNvSpPr/>
              <p:nvPr/>
            </p:nvSpPr>
            <p:spPr>
              <a:xfrm>
                <a:off x="2203450" y="673100"/>
                <a:ext cx="292100" cy="284480"/>
              </a:xfrm>
              <a:custGeom>
                <a:avLst/>
                <a:gdLst>
                  <a:gd name="connsiteX0" fmla="*/ 146050 w 292100"/>
                  <a:gd name="connsiteY0" fmla="*/ 0 h 284480"/>
                  <a:gd name="connsiteX1" fmla="*/ 292100 w 292100"/>
                  <a:gd name="connsiteY1" fmla="*/ 142240 h 284480"/>
                  <a:gd name="connsiteX2" fmla="*/ 146050 w 292100"/>
                  <a:gd name="connsiteY2" fmla="*/ 284480 h 284480"/>
                  <a:gd name="connsiteX3" fmla="*/ 0 w 292100"/>
                  <a:gd name="connsiteY3" fmla="*/ 142240 h 284480"/>
                  <a:gd name="connsiteX4" fmla="*/ 146050 w 292100"/>
                  <a:gd name="connsiteY4" fmla="*/ 0 h 284480"/>
                  <a:gd name="connsiteX5" fmla="*/ 146050 w 292100"/>
                  <a:gd name="connsiteY5" fmla="*/ 213360 h 284480"/>
                  <a:gd name="connsiteX6" fmla="*/ 212090 w 292100"/>
                  <a:gd name="connsiteY6" fmla="*/ 143510 h 284480"/>
                  <a:gd name="connsiteX7" fmla="*/ 146050 w 292100"/>
                  <a:gd name="connsiteY7" fmla="*/ 73660 h 284480"/>
                  <a:gd name="connsiteX8" fmla="*/ 80010 w 292100"/>
                  <a:gd name="connsiteY8" fmla="*/ 143510 h 284480"/>
                  <a:gd name="connsiteX9" fmla="*/ 146050 w 292100"/>
                  <a:gd name="connsiteY9" fmla="*/ 21336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2100" h="284480">
                    <a:moveTo>
                      <a:pt x="146050" y="0"/>
                    </a:moveTo>
                    <a:cubicBezTo>
                      <a:pt x="232410" y="0"/>
                      <a:pt x="292100" y="64770"/>
                      <a:pt x="292100" y="142240"/>
                    </a:cubicBezTo>
                    <a:cubicBezTo>
                      <a:pt x="292100" y="219710"/>
                      <a:pt x="232410" y="284480"/>
                      <a:pt x="14605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lose/>
                    <a:moveTo>
                      <a:pt x="146050" y="213360"/>
                    </a:moveTo>
                    <a:cubicBezTo>
                      <a:pt x="186690" y="213360"/>
                      <a:pt x="212090" y="180340"/>
                      <a:pt x="212090" y="143510"/>
                    </a:cubicBezTo>
                    <a:cubicBezTo>
                      <a:pt x="212090" y="106680"/>
                      <a:pt x="186690" y="73660"/>
                      <a:pt x="146050" y="73660"/>
                    </a:cubicBezTo>
                    <a:cubicBezTo>
                      <a:pt x="105410" y="73660"/>
                      <a:pt x="80010" y="107950"/>
                      <a:pt x="80010" y="143510"/>
                    </a:cubicBezTo>
                    <a:cubicBezTo>
                      <a:pt x="80010" y="179070"/>
                      <a:pt x="106680" y="213360"/>
                      <a:pt x="146050" y="2133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 14">
                <a:extLst>
                  <a:ext uri="{FF2B5EF4-FFF2-40B4-BE49-F238E27FC236}">
                    <a16:creationId xmlns:a16="http://schemas.microsoft.com/office/drawing/2014/main" id="{7D2B8E9B-058A-DE79-3768-AFB099DB1393}"/>
                  </a:ext>
                </a:extLst>
              </p:cNvPr>
              <p:cNvSpPr/>
              <p:nvPr/>
            </p:nvSpPr>
            <p:spPr>
              <a:xfrm>
                <a:off x="2543810" y="675640"/>
                <a:ext cx="238760" cy="281940"/>
              </a:xfrm>
              <a:custGeom>
                <a:avLst/>
                <a:gdLst>
                  <a:gd name="connsiteX0" fmla="*/ 77470 w 238760"/>
                  <a:gd name="connsiteY0" fmla="*/ 154940 h 281940"/>
                  <a:gd name="connsiteX1" fmla="*/ 77470 w 238760"/>
                  <a:gd name="connsiteY1" fmla="*/ 278130 h 281940"/>
                  <a:gd name="connsiteX2" fmla="*/ 0 w 238760"/>
                  <a:gd name="connsiteY2" fmla="*/ 278130 h 281940"/>
                  <a:gd name="connsiteX3" fmla="*/ 0 w 238760"/>
                  <a:gd name="connsiteY3" fmla="*/ 0 h 281940"/>
                  <a:gd name="connsiteX4" fmla="*/ 3810 w 238760"/>
                  <a:gd name="connsiteY4" fmla="*/ 0 h 281940"/>
                  <a:gd name="connsiteX5" fmla="*/ 161290 w 238760"/>
                  <a:gd name="connsiteY5" fmla="*/ 127000 h 281940"/>
                  <a:gd name="connsiteX6" fmla="*/ 161290 w 238760"/>
                  <a:gd name="connsiteY6" fmla="*/ 3810 h 281940"/>
                  <a:gd name="connsiteX7" fmla="*/ 238760 w 238760"/>
                  <a:gd name="connsiteY7" fmla="*/ 3810 h 281940"/>
                  <a:gd name="connsiteX8" fmla="*/ 238760 w 238760"/>
                  <a:gd name="connsiteY8" fmla="*/ 281940 h 281940"/>
                  <a:gd name="connsiteX9" fmla="*/ 234950 w 238760"/>
                  <a:gd name="connsiteY9" fmla="*/ 281940 h 281940"/>
                  <a:gd name="connsiteX10" fmla="*/ 77470 w 238760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760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38760" y="3810"/>
                    </a:lnTo>
                    <a:lnTo>
                      <a:pt x="238760" y="281940"/>
                    </a:lnTo>
                    <a:lnTo>
                      <a:pt x="234950" y="281940"/>
                    </a:lnTo>
                    <a:lnTo>
                      <a:pt x="77470" y="15494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808F7370-3B7E-2B52-FEF3-3BEBE5449CC0}"/>
                  </a:ext>
                </a:extLst>
              </p:cNvPr>
              <p:cNvSpPr/>
              <p:nvPr/>
            </p:nvSpPr>
            <p:spPr>
              <a:xfrm>
                <a:off x="2909570" y="673100"/>
                <a:ext cx="180339" cy="285750"/>
              </a:xfrm>
              <a:custGeom>
                <a:avLst/>
                <a:gdLst>
                  <a:gd name="connsiteX0" fmla="*/ 55880 w 180339"/>
                  <a:gd name="connsiteY0" fmla="*/ 69850 h 285750"/>
                  <a:gd name="connsiteX1" fmla="*/ 3810 w 180339"/>
                  <a:gd name="connsiteY1" fmla="*/ 80010 h 285750"/>
                  <a:gd name="connsiteX2" fmla="*/ 3810 w 180339"/>
                  <a:gd name="connsiteY2" fmla="*/ 12700 h 285750"/>
                  <a:gd name="connsiteX3" fmla="*/ 71120 w 180339"/>
                  <a:gd name="connsiteY3" fmla="*/ 0 h 285750"/>
                  <a:gd name="connsiteX4" fmla="*/ 175260 w 180339"/>
                  <a:gd name="connsiteY4" fmla="*/ 78740 h 285750"/>
                  <a:gd name="connsiteX5" fmla="*/ 134620 w 180339"/>
                  <a:gd name="connsiteY5" fmla="*/ 139700 h 285750"/>
                  <a:gd name="connsiteX6" fmla="*/ 180340 w 180339"/>
                  <a:gd name="connsiteY6" fmla="*/ 203200 h 285750"/>
                  <a:gd name="connsiteX7" fmla="*/ 71120 w 180339"/>
                  <a:gd name="connsiteY7" fmla="*/ 285750 h 285750"/>
                  <a:gd name="connsiteX8" fmla="*/ 0 w 180339"/>
                  <a:gd name="connsiteY8" fmla="*/ 271780 h 285750"/>
                  <a:gd name="connsiteX9" fmla="*/ 0 w 180339"/>
                  <a:gd name="connsiteY9" fmla="*/ 204470 h 285750"/>
                  <a:gd name="connsiteX10" fmla="*/ 63500 w 180339"/>
                  <a:gd name="connsiteY10" fmla="*/ 217170 h 285750"/>
                  <a:gd name="connsiteX11" fmla="*/ 97790 w 180339"/>
                  <a:gd name="connsiteY11" fmla="*/ 194310 h 285750"/>
                  <a:gd name="connsiteX12" fmla="*/ 49530 w 180339"/>
                  <a:gd name="connsiteY12" fmla="*/ 170180 h 285750"/>
                  <a:gd name="connsiteX13" fmla="*/ 38100 w 180339"/>
                  <a:gd name="connsiteY13" fmla="*/ 170180 h 285750"/>
                  <a:gd name="connsiteX14" fmla="*/ 38100 w 180339"/>
                  <a:gd name="connsiteY14" fmla="*/ 113030 h 285750"/>
                  <a:gd name="connsiteX15" fmla="*/ 52070 w 180339"/>
                  <a:gd name="connsiteY15" fmla="*/ 113030 h 285750"/>
                  <a:gd name="connsiteX16" fmla="*/ 93980 w 180339"/>
                  <a:gd name="connsiteY16" fmla="*/ 91440 h 285750"/>
                  <a:gd name="connsiteX17" fmla="*/ 57150 w 180339"/>
                  <a:gd name="connsiteY17" fmla="*/ 6985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0339" h="285750">
                    <a:moveTo>
                      <a:pt x="55880" y="69850"/>
                    </a:moveTo>
                    <a:cubicBezTo>
                      <a:pt x="31750" y="69850"/>
                      <a:pt x="13970" y="74930"/>
                      <a:pt x="3810" y="80010"/>
                    </a:cubicBezTo>
                    <a:lnTo>
                      <a:pt x="3810" y="12700"/>
                    </a:lnTo>
                    <a:cubicBezTo>
                      <a:pt x="16510" y="7620"/>
                      <a:pt x="41910" y="0"/>
                      <a:pt x="71120" y="0"/>
                    </a:cubicBezTo>
                    <a:cubicBezTo>
                      <a:pt x="137160" y="0"/>
                      <a:pt x="175260" y="34290"/>
                      <a:pt x="175260" y="78740"/>
                    </a:cubicBezTo>
                    <a:cubicBezTo>
                      <a:pt x="175260" y="123190"/>
                      <a:pt x="154940" y="129540"/>
                      <a:pt x="134620" y="139700"/>
                    </a:cubicBezTo>
                    <a:cubicBezTo>
                      <a:pt x="157480" y="148590"/>
                      <a:pt x="180340" y="168910"/>
                      <a:pt x="180340" y="203200"/>
                    </a:cubicBezTo>
                    <a:cubicBezTo>
                      <a:pt x="180340" y="256540"/>
                      <a:pt x="132080" y="285750"/>
                      <a:pt x="71120" y="285750"/>
                    </a:cubicBezTo>
                    <a:cubicBezTo>
                      <a:pt x="10160" y="285750"/>
                      <a:pt x="15240" y="279400"/>
                      <a:pt x="0" y="271780"/>
                    </a:cubicBezTo>
                    <a:lnTo>
                      <a:pt x="0" y="204470"/>
                    </a:lnTo>
                    <a:cubicBezTo>
                      <a:pt x="11430" y="208280"/>
                      <a:pt x="33020" y="217170"/>
                      <a:pt x="63500" y="217170"/>
                    </a:cubicBezTo>
                    <a:cubicBezTo>
                      <a:pt x="93980" y="217170"/>
                      <a:pt x="97790" y="209550"/>
                      <a:pt x="97790" y="194310"/>
                    </a:cubicBezTo>
                    <a:cubicBezTo>
                      <a:pt x="97790" y="179070"/>
                      <a:pt x="81280" y="170180"/>
                      <a:pt x="49530" y="170180"/>
                    </a:cubicBezTo>
                    <a:lnTo>
                      <a:pt x="38100" y="170180"/>
                    </a:lnTo>
                    <a:lnTo>
                      <a:pt x="38100" y="113030"/>
                    </a:lnTo>
                    <a:lnTo>
                      <a:pt x="52070" y="113030"/>
                    </a:lnTo>
                    <a:cubicBezTo>
                      <a:pt x="74930" y="113030"/>
                      <a:pt x="93980" y="106680"/>
                      <a:pt x="93980" y="91440"/>
                    </a:cubicBezTo>
                    <a:cubicBezTo>
                      <a:pt x="93980" y="76200"/>
                      <a:pt x="78740" y="69850"/>
                      <a:pt x="57150" y="698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6CAFDC55-79B3-CF6F-57AB-205ADC2419D2}"/>
                  </a:ext>
                </a:extLst>
              </p:cNvPr>
              <p:cNvSpPr/>
              <p:nvPr/>
            </p:nvSpPr>
            <p:spPr>
              <a:xfrm>
                <a:off x="3125470" y="756919"/>
                <a:ext cx="81279" cy="201930"/>
              </a:xfrm>
              <a:custGeom>
                <a:avLst/>
                <a:gdLst>
                  <a:gd name="connsiteX0" fmla="*/ 40640 w 81279"/>
                  <a:gd name="connsiteY0" fmla="*/ 0 h 201930"/>
                  <a:gd name="connsiteX1" fmla="*/ 81280 w 81279"/>
                  <a:gd name="connsiteY1" fmla="*/ 39370 h 201930"/>
                  <a:gd name="connsiteX2" fmla="*/ 40640 w 81279"/>
                  <a:gd name="connsiteY2" fmla="*/ 78740 h 201930"/>
                  <a:gd name="connsiteX3" fmla="*/ 0 w 81279"/>
                  <a:gd name="connsiteY3" fmla="*/ 39370 h 201930"/>
                  <a:gd name="connsiteX4" fmla="*/ 40640 w 81279"/>
                  <a:gd name="connsiteY4" fmla="*/ 0 h 201930"/>
                  <a:gd name="connsiteX5" fmla="*/ 40640 w 81279"/>
                  <a:gd name="connsiteY5" fmla="*/ 123190 h 201930"/>
                  <a:gd name="connsiteX6" fmla="*/ 81280 w 81279"/>
                  <a:gd name="connsiteY6" fmla="*/ 162560 h 201930"/>
                  <a:gd name="connsiteX7" fmla="*/ 40640 w 81279"/>
                  <a:gd name="connsiteY7" fmla="*/ 201930 h 201930"/>
                  <a:gd name="connsiteX8" fmla="*/ 0 w 81279"/>
                  <a:gd name="connsiteY8" fmla="*/ 162560 h 201930"/>
                  <a:gd name="connsiteX9" fmla="*/ 40640 w 81279"/>
                  <a:gd name="connsiteY9" fmla="*/ 123190 h 20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279" h="201930">
                    <a:moveTo>
                      <a:pt x="40640" y="0"/>
                    </a:moveTo>
                    <a:cubicBezTo>
                      <a:pt x="66040" y="0"/>
                      <a:pt x="81280" y="15240"/>
                      <a:pt x="81280" y="39370"/>
                    </a:cubicBezTo>
                    <a:cubicBezTo>
                      <a:pt x="81280" y="63500"/>
                      <a:pt x="66040" y="78740"/>
                      <a:pt x="40640" y="78740"/>
                    </a:cubicBezTo>
                    <a:cubicBezTo>
                      <a:pt x="15240" y="78740"/>
                      <a:pt x="0" y="63500"/>
                      <a:pt x="0" y="39370"/>
                    </a:cubicBezTo>
                    <a:cubicBezTo>
                      <a:pt x="0" y="15240"/>
                      <a:pt x="15240" y="0"/>
                      <a:pt x="40640" y="0"/>
                    </a:cubicBezTo>
                    <a:close/>
                    <a:moveTo>
                      <a:pt x="40640" y="123190"/>
                    </a:moveTo>
                    <a:cubicBezTo>
                      <a:pt x="66040" y="123190"/>
                      <a:pt x="81280" y="138430"/>
                      <a:pt x="81280" y="162560"/>
                    </a:cubicBezTo>
                    <a:cubicBezTo>
                      <a:pt x="81280" y="186690"/>
                      <a:pt x="66040" y="201930"/>
                      <a:pt x="40640" y="201930"/>
                    </a:cubicBezTo>
                    <a:cubicBezTo>
                      <a:pt x="15240" y="201930"/>
                      <a:pt x="0" y="186690"/>
                      <a:pt x="0" y="162560"/>
                    </a:cubicBezTo>
                    <a:cubicBezTo>
                      <a:pt x="0" y="138430"/>
                      <a:pt x="15240" y="123190"/>
                      <a:pt x="40640" y="123190"/>
                    </a:cubicBez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9349436A-820D-E777-584E-98EC881F38C3}"/>
                  </a:ext>
                </a:extLst>
              </p:cNvPr>
              <p:cNvSpPr/>
              <p:nvPr/>
            </p:nvSpPr>
            <p:spPr>
              <a:xfrm>
                <a:off x="3326129" y="673100"/>
                <a:ext cx="292100" cy="284480"/>
              </a:xfrm>
              <a:custGeom>
                <a:avLst/>
                <a:gdLst>
                  <a:gd name="connsiteX0" fmla="*/ 146050 w 292100"/>
                  <a:gd name="connsiteY0" fmla="*/ 0 h 284480"/>
                  <a:gd name="connsiteX1" fmla="*/ 292100 w 292100"/>
                  <a:gd name="connsiteY1" fmla="*/ 142240 h 284480"/>
                  <a:gd name="connsiteX2" fmla="*/ 146050 w 292100"/>
                  <a:gd name="connsiteY2" fmla="*/ 284480 h 284480"/>
                  <a:gd name="connsiteX3" fmla="*/ 0 w 292100"/>
                  <a:gd name="connsiteY3" fmla="*/ 142240 h 284480"/>
                  <a:gd name="connsiteX4" fmla="*/ 146050 w 292100"/>
                  <a:gd name="connsiteY4" fmla="*/ 0 h 284480"/>
                  <a:gd name="connsiteX5" fmla="*/ 146050 w 292100"/>
                  <a:gd name="connsiteY5" fmla="*/ 213360 h 284480"/>
                  <a:gd name="connsiteX6" fmla="*/ 212090 w 292100"/>
                  <a:gd name="connsiteY6" fmla="*/ 143510 h 284480"/>
                  <a:gd name="connsiteX7" fmla="*/ 146050 w 292100"/>
                  <a:gd name="connsiteY7" fmla="*/ 73660 h 284480"/>
                  <a:gd name="connsiteX8" fmla="*/ 80010 w 292100"/>
                  <a:gd name="connsiteY8" fmla="*/ 143510 h 284480"/>
                  <a:gd name="connsiteX9" fmla="*/ 146050 w 292100"/>
                  <a:gd name="connsiteY9" fmla="*/ 21336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2100" h="284480">
                    <a:moveTo>
                      <a:pt x="146050" y="0"/>
                    </a:moveTo>
                    <a:cubicBezTo>
                      <a:pt x="232410" y="0"/>
                      <a:pt x="292100" y="64770"/>
                      <a:pt x="292100" y="142240"/>
                    </a:cubicBezTo>
                    <a:cubicBezTo>
                      <a:pt x="292100" y="219710"/>
                      <a:pt x="232410" y="284480"/>
                      <a:pt x="14605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lose/>
                    <a:moveTo>
                      <a:pt x="146050" y="213360"/>
                    </a:moveTo>
                    <a:cubicBezTo>
                      <a:pt x="186690" y="213360"/>
                      <a:pt x="212090" y="180340"/>
                      <a:pt x="212090" y="143510"/>
                    </a:cubicBezTo>
                    <a:cubicBezTo>
                      <a:pt x="212090" y="106680"/>
                      <a:pt x="186690" y="73660"/>
                      <a:pt x="146050" y="73660"/>
                    </a:cubicBezTo>
                    <a:cubicBezTo>
                      <a:pt x="105410" y="73660"/>
                      <a:pt x="80010" y="107950"/>
                      <a:pt x="80010" y="143510"/>
                    </a:cubicBezTo>
                    <a:cubicBezTo>
                      <a:pt x="80010" y="179070"/>
                      <a:pt x="106680" y="213360"/>
                      <a:pt x="146050" y="2133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 18">
                <a:extLst>
                  <a:ext uri="{FF2B5EF4-FFF2-40B4-BE49-F238E27FC236}">
                    <a16:creationId xmlns:a16="http://schemas.microsoft.com/office/drawing/2014/main" id="{138EDE95-66F7-87BD-5690-C823DD9CD521}"/>
                  </a:ext>
                </a:extLst>
              </p:cNvPr>
              <p:cNvSpPr/>
              <p:nvPr/>
            </p:nvSpPr>
            <p:spPr>
              <a:xfrm>
                <a:off x="3665220" y="678180"/>
                <a:ext cx="246379" cy="279400"/>
              </a:xfrm>
              <a:custGeom>
                <a:avLst/>
                <a:gdLst>
                  <a:gd name="connsiteX0" fmla="*/ 0 w 246379"/>
                  <a:gd name="connsiteY0" fmla="*/ 0 h 279400"/>
                  <a:gd name="connsiteX1" fmla="*/ 80010 w 246379"/>
                  <a:gd name="connsiteY1" fmla="*/ 0 h 279400"/>
                  <a:gd name="connsiteX2" fmla="*/ 80010 w 246379"/>
                  <a:gd name="connsiteY2" fmla="*/ 161290 h 279400"/>
                  <a:gd name="connsiteX3" fmla="*/ 123190 w 246379"/>
                  <a:gd name="connsiteY3" fmla="*/ 207010 h 279400"/>
                  <a:gd name="connsiteX4" fmla="*/ 166370 w 246379"/>
                  <a:gd name="connsiteY4" fmla="*/ 161290 h 279400"/>
                  <a:gd name="connsiteX5" fmla="*/ 166370 w 246379"/>
                  <a:gd name="connsiteY5" fmla="*/ 0 h 279400"/>
                  <a:gd name="connsiteX6" fmla="*/ 246380 w 246379"/>
                  <a:gd name="connsiteY6" fmla="*/ 0 h 279400"/>
                  <a:gd name="connsiteX7" fmla="*/ 246380 w 246379"/>
                  <a:gd name="connsiteY7" fmla="*/ 170180 h 279400"/>
                  <a:gd name="connsiteX8" fmla="*/ 123190 w 246379"/>
                  <a:gd name="connsiteY8" fmla="*/ 279400 h 279400"/>
                  <a:gd name="connsiteX9" fmla="*/ 0 w 246379"/>
                  <a:gd name="connsiteY9" fmla="*/ 170180 h 279400"/>
                  <a:gd name="connsiteX10" fmla="*/ 0 w 246379"/>
                  <a:gd name="connsiteY10" fmla="*/ 0 h 279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6379" h="279400">
                    <a:moveTo>
                      <a:pt x="0" y="0"/>
                    </a:moveTo>
                    <a:lnTo>
                      <a:pt x="80010" y="0"/>
                    </a:lnTo>
                    <a:lnTo>
                      <a:pt x="80010" y="161290"/>
                    </a:lnTo>
                    <a:cubicBezTo>
                      <a:pt x="80010" y="190500"/>
                      <a:pt x="93980" y="207010"/>
                      <a:pt x="123190" y="207010"/>
                    </a:cubicBezTo>
                    <a:cubicBezTo>
                      <a:pt x="152400" y="207010"/>
                      <a:pt x="166370" y="190500"/>
                      <a:pt x="166370" y="161290"/>
                    </a:cubicBezTo>
                    <a:lnTo>
                      <a:pt x="166370" y="0"/>
                    </a:lnTo>
                    <a:lnTo>
                      <a:pt x="246380" y="0"/>
                    </a:lnTo>
                    <a:lnTo>
                      <a:pt x="246380" y="170180"/>
                    </a:lnTo>
                    <a:cubicBezTo>
                      <a:pt x="246380" y="234950"/>
                      <a:pt x="200660" y="279400"/>
                      <a:pt x="123190" y="279400"/>
                    </a:cubicBezTo>
                    <a:cubicBezTo>
                      <a:pt x="45720" y="279400"/>
                      <a:pt x="0" y="234950"/>
                      <a:pt x="0" y="17018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 19">
                <a:extLst>
                  <a:ext uri="{FF2B5EF4-FFF2-40B4-BE49-F238E27FC236}">
                    <a16:creationId xmlns:a16="http://schemas.microsoft.com/office/drawing/2014/main" id="{F9DF716F-203D-46E7-E934-4C1D2FAF7C06}"/>
                  </a:ext>
                </a:extLst>
              </p:cNvPr>
              <p:cNvSpPr/>
              <p:nvPr/>
            </p:nvSpPr>
            <p:spPr>
              <a:xfrm>
                <a:off x="3971290" y="678180"/>
                <a:ext cx="223519" cy="274319"/>
              </a:xfrm>
              <a:custGeom>
                <a:avLst/>
                <a:gdLst>
                  <a:gd name="connsiteX0" fmla="*/ 140970 w 223519"/>
                  <a:gd name="connsiteY0" fmla="*/ 274320 h 274319"/>
                  <a:gd name="connsiteX1" fmla="*/ 100330 w 223519"/>
                  <a:gd name="connsiteY1" fmla="*/ 189230 h 274319"/>
                  <a:gd name="connsiteX2" fmla="*/ 77470 w 223519"/>
                  <a:gd name="connsiteY2" fmla="*/ 189230 h 274319"/>
                  <a:gd name="connsiteX3" fmla="*/ 77470 w 223519"/>
                  <a:gd name="connsiteY3" fmla="*/ 274320 h 274319"/>
                  <a:gd name="connsiteX4" fmla="*/ 0 w 223519"/>
                  <a:gd name="connsiteY4" fmla="*/ 274320 h 274319"/>
                  <a:gd name="connsiteX5" fmla="*/ 0 w 223519"/>
                  <a:gd name="connsiteY5" fmla="*/ 0 h 274319"/>
                  <a:gd name="connsiteX6" fmla="*/ 102870 w 223519"/>
                  <a:gd name="connsiteY6" fmla="*/ 0 h 274319"/>
                  <a:gd name="connsiteX7" fmla="*/ 218440 w 223519"/>
                  <a:gd name="connsiteY7" fmla="*/ 96520 h 274319"/>
                  <a:gd name="connsiteX8" fmla="*/ 170180 w 223519"/>
                  <a:gd name="connsiteY8" fmla="*/ 176530 h 274319"/>
                  <a:gd name="connsiteX9" fmla="*/ 223520 w 223519"/>
                  <a:gd name="connsiteY9" fmla="*/ 274320 h 274319"/>
                  <a:gd name="connsiteX10" fmla="*/ 140970 w 223519"/>
                  <a:gd name="connsiteY10" fmla="*/ 274320 h 274319"/>
                  <a:gd name="connsiteX11" fmla="*/ 78740 w 223519"/>
                  <a:gd name="connsiteY11" fmla="*/ 67310 h 274319"/>
                  <a:gd name="connsiteX12" fmla="*/ 78740 w 223519"/>
                  <a:gd name="connsiteY12" fmla="*/ 125730 h 274319"/>
                  <a:gd name="connsiteX13" fmla="*/ 107950 w 223519"/>
                  <a:gd name="connsiteY13" fmla="*/ 125730 h 274319"/>
                  <a:gd name="connsiteX14" fmla="*/ 138430 w 223519"/>
                  <a:gd name="connsiteY14" fmla="*/ 96520 h 274319"/>
                  <a:gd name="connsiteX15" fmla="*/ 107950 w 223519"/>
                  <a:gd name="connsiteY15" fmla="*/ 67310 h 274319"/>
                  <a:gd name="connsiteX16" fmla="*/ 78740 w 223519"/>
                  <a:gd name="connsiteY16" fmla="*/ 6731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3519" h="274319">
                    <a:moveTo>
                      <a:pt x="140970" y="274320"/>
                    </a:moveTo>
                    <a:lnTo>
                      <a:pt x="100330" y="189230"/>
                    </a:lnTo>
                    <a:lnTo>
                      <a:pt x="77470" y="189230"/>
                    </a:lnTo>
                    <a:lnTo>
                      <a:pt x="77470" y="274320"/>
                    </a:lnTo>
                    <a:lnTo>
                      <a:pt x="0" y="274320"/>
                    </a:lnTo>
                    <a:lnTo>
                      <a:pt x="0" y="0"/>
                    </a:lnTo>
                    <a:lnTo>
                      <a:pt x="102870" y="0"/>
                    </a:lnTo>
                    <a:cubicBezTo>
                      <a:pt x="170180" y="0"/>
                      <a:pt x="218440" y="31750"/>
                      <a:pt x="218440" y="96520"/>
                    </a:cubicBezTo>
                    <a:cubicBezTo>
                      <a:pt x="218440" y="161290"/>
                      <a:pt x="200660" y="161290"/>
                      <a:pt x="170180" y="176530"/>
                    </a:cubicBezTo>
                    <a:lnTo>
                      <a:pt x="223520" y="274320"/>
                    </a:lnTo>
                    <a:lnTo>
                      <a:pt x="140970" y="274320"/>
                    </a:lnTo>
                    <a:close/>
                    <a:moveTo>
                      <a:pt x="78740" y="67310"/>
                    </a:moveTo>
                    <a:lnTo>
                      <a:pt x="78740" y="125730"/>
                    </a:lnTo>
                    <a:lnTo>
                      <a:pt x="107950" y="125730"/>
                    </a:lnTo>
                    <a:cubicBezTo>
                      <a:pt x="124460" y="125730"/>
                      <a:pt x="138430" y="119380"/>
                      <a:pt x="138430" y="96520"/>
                    </a:cubicBezTo>
                    <a:cubicBezTo>
                      <a:pt x="138430" y="73660"/>
                      <a:pt x="124460" y="67310"/>
                      <a:pt x="107950" y="67310"/>
                    </a:cubicBezTo>
                    <a:lnTo>
                      <a:pt x="78740" y="6731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 20">
                <a:extLst>
                  <a:ext uri="{FF2B5EF4-FFF2-40B4-BE49-F238E27FC236}">
                    <a16:creationId xmlns:a16="http://schemas.microsoft.com/office/drawing/2014/main" id="{1422B44E-E87E-36B8-FDDD-E6489BE56C40}"/>
                  </a:ext>
                </a:extLst>
              </p:cNvPr>
              <p:cNvSpPr/>
              <p:nvPr/>
            </p:nvSpPr>
            <p:spPr>
              <a:xfrm>
                <a:off x="4321809" y="676909"/>
                <a:ext cx="215900" cy="274320"/>
              </a:xfrm>
              <a:custGeom>
                <a:avLst/>
                <a:gdLst>
                  <a:gd name="connsiteX0" fmla="*/ 0 w 215900"/>
                  <a:gd name="connsiteY0" fmla="*/ 1270 h 274320"/>
                  <a:gd name="connsiteX1" fmla="*/ 92710 w 215900"/>
                  <a:gd name="connsiteY1" fmla="*/ 1270 h 274320"/>
                  <a:gd name="connsiteX2" fmla="*/ 205740 w 215900"/>
                  <a:gd name="connsiteY2" fmla="*/ 80010 h 274320"/>
                  <a:gd name="connsiteX3" fmla="*/ 170180 w 215900"/>
                  <a:gd name="connsiteY3" fmla="*/ 130810 h 274320"/>
                  <a:gd name="connsiteX4" fmla="*/ 215900 w 215900"/>
                  <a:gd name="connsiteY4" fmla="*/ 191770 h 274320"/>
                  <a:gd name="connsiteX5" fmla="*/ 99060 w 215900"/>
                  <a:gd name="connsiteY5" fmla="*/ 274320 h 274320"/>
                  <a:gd name="connsiteX6" fmla="*/ 0 w 215900"/>
                  <a:gd name="connsiteY6" fmla="*/ 274320 h 274320"/>
                  <a:gd name="connsiteX7" fmla="*/ 0 w 215900"/>
                  <a:gd name="connsiteY7" fmla="*/ 0 h 274320"/>
                  <a:gd name="connsiteX8" fmla="*/ 76200 w 215900"/>
                  <a:gd name="connsiteY8" fmla="*/ 64770 h 274320"/>
                  <a:gd name="connsiteX9" fmla="*/ 76200 w 215900"/>
                  <a:gd name="connsiteY9" fmla="*/ 111760 h 274320"/>
                  <a:gd name="connsiteX10" fmla="*/ 97790 w 215900"/>
                  <a:gd name="connsiteY10" fmla="*/ 111760 h 274320"/>
                  <a:gd name="connsiteX11" fmla="*/ 125730 w 215900"/>
                  <a:gd name="connsiteY11" fmla="*/ 88900 h 274320"/>
                  <a:gd name="connsiteX12" fmla="*/ 97790 w 215900"/>
                  <a:gd name="connsiteY12" fmla="*/ 64770 h 274320"/>
                  <a:gd name="connsiteX13" fmla="*/ 76200 w 215900"/>
                  <a:gd name="connsiteY13" fmla="*/ 64770 h 274320"/>
                  <a:gd name="connsiteX14" fmla="*/ 76200 w 215900"/>
                  <a:gd name="connsiteY14" fmla="*/ 162560 h 274320"/>
                  <a:gd name="connsiteX15" fmla="*/ 76200 w 215900"/>
                  <a:gd name="connsiteY15" fmla="*/ 213360 h 274320"/>
                  <a:gd name="connsiteX16" fmla="*/ 104140 w 215900"/>
                  <a:gd name="connsiteY16" fmla="*/ 213360 h 274320"/>
                  <a:gd name="connsiteX17" fmla="*/ 134620 w 215900"/>
                  <a:gd name="connsiteY17" fmla="*/ 187960 h 274320"/>
                  <a:gd name="connsiteX18" fmla="*/ 104140 w 215900"/>
                  <a:gd name="connsiteY18" fmla="*/ 162560 h 274320"/>
                  <a:gd name="connsiteX19" fmla="*/ 76200 w 215900"/>
                  <a:gd name="connsiteY19" fmla="*/ 162560 h 27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5900" h="274320">
                    <a:moveTo>
                      <a:pt x="0" y="1270"/>
                    </a:moveTo>
                    <a:lnTo>
                      <a:pt x="92710" y="1270"/>
                    </a:lnTo>
                    <a:cubicBezTo>
                      <a:pt x="154940" y="1270"/>
                      <a:pt x="205740" y="24130"/>
                      <a:pt x="205740" y="80010"/>
                    </a:cubicBezTo>
                    <a:cubicBezTo>
                      <a:pt x="205740" y="135890"/>
                      <a:pt x="187960" y="124460"/>
                      <a:pt x="170180" y="130810"/>
                    </a:cubicBezTo>
                    <a:cubicBezTo>
                      <a:pt x="191770" y="137160"/>
                      <a:pt x="215900" y="160020"/>
                      <a:pt x="215900" y="191770"/>
                    </a:cubicBezTo>
                    <a:cubicBezTo>
                      <a:pt x="215900" y="250190"/>
                      <a:pt x="167640" y="274320"/>
                      <a:pt x="99060" y="274320"/>
                    </a:cubicBezTo>
                    <a:lnTo>
                      <a:pt x="0" y="274320"/>
                    </a:lnTo>
                    <a:lnTo>
                      <a:pt x="0" y="0"/>
                    </a:lnTo>
                    <a:close/>
                    <a:moveTo>
                      <a:pt x="76200" y="64770"/>
                    </a:moveTo>
                    <a:lnTo>
                      <a:pt x="76200" y="111760"/>
                    </a:lnTo>
                    <a:lnTo>
                      <a:pt x="97790" y="111760"/>
                    </a:lnTo>
                    <a:cubicBezTo>
                      <a:pt x="113030" y="111760"/>
                      <a:pt x="125730" y="106680"/>
                      <a:pt x="125730" y="88900"/>
                    </a:cubicBezTo>
                    <a:cubicBezTo>
                      <a:pt x="125730" y="71120"/>
                      <a:pt x="113030" y="64770"/>
                      <a:pt x="97790" y="64770"/>
                    </a:cubicBezTo>
                    <a:lnTo>
                      <a:pt x="76200" y="64770"/>
                    </a:lnTo>
                    <a:close/>
                    <a:moveTo>
                      <a:pt x="76200" y="162560"/>
                    </a:moveTo>
                    <a:lnTo>
                      <a:pt x="76200" y="213360"/>
                    </a:lnTo>
                    <a:lnTo>
                      <a:pt x="104140" y="213360"/>
                    </a:lnTo>
                    <a:cubicBezTo>
                      <a:pt x="119380" y="213360"/>
                      <a:pt x="134620" y="207010"/>
                      <a:pt x="134620" y="187960"/>
                    </a:cubicBezTo>
                    <a:cubicBezTo>
                      <a:pt x="134620" y="168910"/>
                      <a:pt x="119380" y="162560"/>
                      <a:pt x="104140" y="162560"/>
                    </a:cubicBezTo>
                    <a:lnTo>
                      <a:pt x="76200" y="16256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 21">
                <a:extLst>
                  <a:ext uri="{FF2B5EF4-FFF2-40B4-BE49-F238E27FC236}">
                    <a16:creationId xmlns:a16="http://schemas.microsoft.com/office/drawing/2014/main" id="{553AC516-3894-9769-FFE7-4E550CF0E058}"/>
                  </a:ext>
                </a:extLst>
              </p:cNvPr>
              <p:cNvSpPr/>
              <p:nvPr/>
            </p:nvSpPr>
            <p:spPr>
              <a:xfrm>
                <a:off x="4585970" y="678180"/>
                <a:ext cx="223520" cy="274319"/>
              </a:xfrm>
              <a:custGeom>
                <a:avLst/>
                <a:gdLst>
                  <a:gd name="connsiteX0" fmla="*/ 140970 w 223520"/>
                  <a:gd name="connsiteY0" fmla="*/ 274320 h 274319"/>
                  <a:gd name="connsiteX1" fmla="*/ 100330 w 223520"/>
                  <a:gd name="connsiteY1" fmla="*/ 189230 h 274319"/>
                  <a:gd name="connsiteX2" fmla="*/ 77470 w 223520"/>
                  <a:gd name="connsiteY2" fmla="*/ 189230 h 274319"/>
                  <a:gd name="connsiteX3" fmla="*/ 77470 w 223520"/>
                  <a:gd name="connsiteY3" fmla="*/ 274320 h 274319"/>
                  <a:gd name="connsiteX4" fmla="*/ 0 w 223520"/>
                  <a:gd name="connsiteY4" fmla="*/ 274320 h 274319"/>
                  <a:gd name="connsiteX5" fmla="*/ 0 w 223520"/>
                  <a:gd name="connsiteY5" fmla="*/ 0 h 274319"/>
                  <a:gd name="connsiteX6" fmla="*/ 102870 w 223520"/>
                  <a:gd name="connsiteY6" fmla="*/ 0 h 274319"/>
                  <a:gd name="connsiteX7" fmla="*/ 218440 w 223520"/>
                  <a:gd name="connsiteY7" fmla="*/ 96520 h 274319"/>
                  <a:gd name="connsiteX8" fmla="*/ 170180 w 223520"/>
                  <a:gd name="connsiteY8" fmla="*/ 176530 h 274319"/>
                  <a:gd name="connsiteX9" fmla="*/ 223520 w 223520"/>
                  <a:gd name="connsiteY9" fmla="*/ 274320 h 274319"/>
                  <a:gd name="connsiteX10" fmla="*/ 140970 w 223520"/>
                  <a:gd name="connsiteY10" fmla="*/ 274320 h 274319"/>
                  <a:gd name="connsiteX11" fmla="*/ 78740 w 223520"/>
                  <a:gd name="connsiteY11" fmla="*/ 67310 h 274319"/>
                  <a:gd name="connsiteX12" fmla="*/ 78740 w 223520"/>
                  <a:gd name="connsiteY12" fmla="*/ 125730 h 274319"/>
                  <a:gd name="connsiteX13" fmla="*/ 107950 w 223520"/>
                  <a:gd name="connsiteY13" fmla="*/ 125730 h 274319"/>
                  <a:gd name="connsiteX14" fmla="*/ 138430 w 223520"/>
                  <a:gd name="connsiteY14" fmla="*/ 96520 h 274319"/>
                  <a:gd name="connsiteX15" fmla="*/ 107950 w 223520"/>
                  <a:gd name="connsiteY15" fmla="*/ 67310 h 274319"/>
                  <a:gd name="connsiteX16" fmla="*/ 78740 w 223520"/>
                  <a:gd name="connsiteY16" fmla="*/ 6731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3520" h="274319">
                    <a:moveTo>
                      <a:pt x="140970" y="274320"/>
                    </a:moveTo>
                    <a:lnTo>
                      <a:pt x="100330" y="189230"/>
                    </a:lnTo>
                    <a:lnTo>
                      <a:pt x="77470" y="189230"/>
                    </a:lnTo>
                    <a:lnTo>
                      <a:pt x="77470" y="274320"/>
                    </a:lnTo>
                    <a:lnTo>
                      <a:pt x="0" y="274320"/>
                    </a:lnTo>
                    <a:lnTo>
                      <a:pt x="0" y="0"/>
                    </a:lnTo>
                    <a:lnTo>
                      <a:pt x="102870" y="0"/>
                    </a:lnTo>
                    <a:cubicBezTo>
                      <a:pt x="170180" y="0"/>
                      <a:pt x="218440" y="31750"/>
                      <a:pt x="218440" y="96520"/>
                    </a:cubicBezTo>
                    <a:cubicBezTo>
                      <a:pt x="218440" y="161290"/>
                      <a:pt x="200660" y="161290"/>
                      <a:pt x="170180" y="176530"/>
                    </a:cubicBezTo>
                    <a:lnTo>
                      <a:pt x="223520" y="274320"/>
                    </a:lnTo>
                    <a:lnTo>
                      <a:pt x="140970" y="274320"/>
                    </a:lnTo>
                    <a:close/>
                    <a:moveTo>
                      <a:pt x="78740" y="67310"/>
                    </a:moveTo>
                    <a:lnTo>
                      <a:pt x="78740" y="125730"/>
                    </a:lnTo>
                    <a:lnTo>
                      <a:pt x="107950" y="125730"/>
                    </a:lnTo>
                    <a:cubicBezTo>
                      <a:pt x="124460" y="125730"/>
                      <a:pt x="138430" y="119380"/>
                      <a:pt x="138430" y="96520"/>
                    </a:cubicBezTo>
                    <a:cubicBezTo>
                      <a:pt x="138430" y="73660"/>
                      <a:pt x="124460" y="67310"/>
                      <a:pt x="107950" y="67310"/>
                    </a:cubicBezTo>
                    <a:lnTo>
                      <a:pt x="78740" y="6731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 22">
                <a:extLst>
                  <a:ext uri="{FF2B5EF4-FFF2-40B4-BE49-F238E27FC236}">
                    <a16:creationId xmlns:a16="http://schemas.microsoft.com/office/drawing/2014/main" id="{53DEE182-9503-07AB-6AA0-A3656D9DCEE0}"/>
                  </a:ext>
                </a:extLst>
              </p:cNvPr>
              <p:cNvSpPr/>
              <p:nvPr/>
            </p:nvSpPr>
            <p:spPr>
              <a:xfrm>
                <a:off x="4828540" y="674369"/>
                <a:ext cx="283209" cy="278130"/>
              </a:xfrm>
              <a:custGeom>
                <a:avLst/>
                <a:gdLst>
                  <a:gd name="connsiteX0" fmla="*/ 182880 w 283209"/>
                  <a:gd name="connsiteY0" fmla="*/ 242570 h 278130"/>
                  <a:gd name="connsiteX1" fmla="*/ 99060 w 283209"/>
                  <a:gd name="connsiteY1" fmla="*/ 242570 h 278130"/>
                  <a:gd name="connsiteX2" fmla="*/ 82550 w 283209"/>
                  <a:gd name="connsiteY2" fmla="*/ 278130 h 278130"/>
                  <a:gd name="connsiteX3" fmla="*/ 0 w 283209"/>
                  <a:gd name="connsiteY3" fmla="*/ 278130 h 278130"/>
                  <a:gd name="connsiteX4" fmla="*/ 139700 w 283209"/>
                  <a:gd name="connsiteY4" fmla="*/ 0 h 278130"/>
                  <a:gd name="connsiteX5" fmla="*/ 143510 w 283209"/>
                  <a:gd name="connsiteY5" fmla="*/ 0 h 278130"/>
                  <a:gd name="connsiteX6" fmla="*/ 283210 w 283209"/>
                  <a:gd name="connsiteY6" fmla="*/ 278130 h 278130"/>
                  <a:gd name="connsiteX7" fmla="*/ 200660 w 283209"/>
                  <a:gd name="connsiteY7" fmla="*/ 278130 h 278130"/>
                  <a:gd name="connsiteX8" fmla="*/ 184150 w 283209"/>
                  <a:gd name="connsiteY8" fmla="*/ 242570 h 278130"/>
                  <a:gd name="connsiteX9" fmla="*/ 121920 w 283209"/>
                  <a:gd name="connsiteY9" fmla="*/ 190500 h 278130"/>
                  <a:gd name="connsiteX10" fmla="*/ 161290 w 283209"/>
                  <a:gd name="connsiteY10" fmla="*/ 190500 h 278130"/>
                  <a:gd name="connsiteX11" fmla="*/ 142240 w 283209"/>
                  <a:gd name="connsiteY11" fmla="*/ 139700 h 278130"/>
                  <a:gd name="connsiteX12" fmla="*/ 142240 w 283209"/>
                  <a:gd name="connsiteY12" fmla="*/ 139700 h 278130"/>
                  <a:gd name="connsiteX13" fmla="*/ 123190 w 283209"/>
                  <a:gd name="connsiteY13" fmla="*/ 190500 h 278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3209" h="278130">
                    <a:moveTo>
                      <a:pt x="182880" y="242570"/>
                    </a:moveTo>
                    <a:lnTo>
                      <a:pt x="99060" y="242570"/>
                    </a:lnTo>
                    <a:lnTo>
                      <a:pt x="82550" y="278130"/>
                    </a:lnTo>
                    <a:lnTo>
                      <a:pt x="0" y="278130"/>
                    </a:lnTo>
                    <a:lnTo>
                      <a:pt x="139700" y="0"/>
                    </a:lnTo>
                    <a:lnTo>
                      <a:pt x="143510" y="0"/>
                    </a:lnTo>
                    <a:lnTo>
                      <a:pt x="283210" y="278130"/>
                    </a:lnTo>
                    <a:lnTo>
                      <a:pt x="200660" y="278130"/>
                    </a:lnTo>
                    <a:lnTo>
                      <a:pt x="184150" y="242570"/>
                    </a:lnTo>
                    <a:close/>
                    <a:moveTo>
                      <a:pt x="121920" y="190500"/>
                    </a:moveTo>
                    <a:lnTo>
                      <a:pt x="161290" y="190500"/>
                    </a:lnTo>
                    <a:cubicBezTo>
                      <a:pt x="154940" y="173990"/>
                      <a:pt x="143510" y="149860"/>
                      <a:pt x="142240" y="139700"/>
                    </a:cubicBezTo>
                    <a:lnTo>
                      <a:pt x="142240" y="139700"/>
                    </a:lnTo>
                    <a:cubicBezTo>
                      <a:pt x="139700" y="149860"/>
                      <a:pt x="129540" y="175260"/>
                      <a:pt x="123190" y="1905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id="{319A594F-9E8B-5203-21A5-4DF8DA203BE0}"/>
                  </a:ext>
                </a:extLst>
              </p:cNvPr>
              <p:cNvSpPr/>
              <p:nvPr/>
            </p:nvSpPr>
            <p:spPr>
              <a:xfrm>
                <a:off x="5147309" y="675640"/>
                <a:ext cx="238760" cy="281940"/>
              </a:xfrm>
              <a:custGeom>
                <a:avLst/>
                <a:gdLst>
                  <a:gd name="connsiteX0" fmla="*/ 77470 w 238760"/>
                  <a:gd name="connsiteY0" fmla="*/ 154940 h 281940"/>
                  <a:gd name="connsiteX1" fmla="*/ 77470 w 238760"/>
                  <a:gd name="connsiteY1" fmla="*/ 278130 h 281940"/>
                  <a:gd name="connsiteX2" fmla="*/ 0 w 238760"/>
                  <a:gd name="connsiteY2" fmla="*/ 278130 h 281940"/>
                  <a:gd name="connsiteX3" fmla="*/ 0 w 238760"/>
                  <a:gd name="connsiteY3" fmla="*/ 0 h 281940"/>
                  <a:gd name="connsiteX4" fmla="*/ 3810 w 238760"/>
                  <a:gd name="connsiteY4" fmla="*/ 0 h 281940"/>
                  <a:gd name="connsiteX5" fmla="*/ 161290 w 238760"/>
                  <a:gd name="connsiteY5" fmla="*/ 127000 h 281940"/>
                  <a:gd name="connsiteX6" fmla="*/ 161290 w 238760"/>
                  <a:gd name="connsiteY6" fmla="*/ 3810 h 281940"/>
                  <a:gd name="connsiteX7" fmla="*/ 238760 w 238760"/>
                  <a:gd name="connsiteY7" fmla="*/ 3810 h 281940"/>
                  <a:gd name="connsiteX8" fmla="*/ 238760 w 238760"/>
                  <a:gd name="connsiteY8" fmla="*/ 281940 h 281940"/>
                  <a:gd name="connsiteX9" fmla="*/ 234950 w 238760"/>
                  <a:gd name="connsiteY9" fmla="*/ 281940 h 281940"/>
                  <a:gd name="connsiteX10" fmla="*/ 77470 w 238760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760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38760" y="3810"/>
                    </a:lnTo>
                    <a:lnTo>
                      <a:pt x="238760" y="281940"/>
                    </a:lnTo>
                    <a:lnTo>
                      <a:pt x="234950" y="281940"/>
                    </a:lnTo>
                    <a:lnTo>
                      <a:pt x="77470" y="15494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DFF53418-E881-E9D5-A7AF-2621A4299728}"/>
                  </a:ext>
                </a:extLst>
              </p:cNvPr>
              <p:cNvSpPr/>
              <p:nvPr/>
            </p:nvSpPr>
            <p:spPr>
              <a:xfrm>
                <a:off x="5448300" y="678180"/>
                <a:ext cx="254000" cy="274319"/>
              </a:xfrm>
              <a:custGeom>
                <a:avLst/>
                <a:gdLst>
                  <a:gd name="connsiteX0" fmla="*/ 0 w 254000"/>
                  <a:gd name="connsiteY0" fmla="*/ 274320 h 274319"/>
                  <a:gd name="connsiteX1" fmla="*/ 0 w 254000"/>
                  <a:gd name="connsiteY1" fmla="*/ 0 h 274319"/>
                  <a:gd name="connsiteX2" fmla="*/ 96520 w 254000"/>
                  <a:gd name="connsiteY2" fmla="*/ 0 h 274319"/>
                  <a:gd name="connsiteX3" fmla="*/ 254000 w 254000"/>
                  <a:gd name="connsiteY3" fmla="*/ 137160 h 274319"/>
                  <a:gd name="connsiteX4" fmla="*/ 96520 w 254000"/>
                  <a:gd name="connsiteY4" fmla="*/ 274320 h 274319"/>
                  <a:gd name="connsiteX5" fmla="*/ 0 w 254000"/>
                  <a:gd name="connsiteY5" fmla="*/ 274320 h 274319"/>
                  <a:gd name="connsiteX6" fmla="*/ 80010 w 254000"/>
                  <a:gd name="connsiteY6" fmla="*/ 67310 h 274319"/>
                  <a:gd name="connsiteX7" fmla="*/ 80010 w 254000"/>
                  <a:gd name="connsiteY7" fmla="*/ 207010 h 274319"/>
                  <a:gd name="connsiteX8" fmla="*/ 95250 w 254000"/>
                  <a:gd name="connsiteY8" fmla="*/ 207010 h 274319"/>
                  <a:gd name="connsiteX9" fmla="*/ 173990 w 254000"/>
                  <a:gd name="connsiteY9" fmla="*/ 137160 h 274319"/>
                  <a:gd name="connsiteX10" fmla="*/ 95250 w 254000"/>
                  <a:gd name="connsiteY10" fmla="*/ 67310 h 274319"/>
                  <a:gd name="connsiteX11" fmla="*/ 80010 w 254000"/>
                  <a:gd name="connsiteY11" fmla="*/ 6731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4000" h="274319">
                    <a:moveTo>
                      <a:pt x="0" y="274320"/>
                    </a:moveTo>
                    <a:lnTo>
                      <a:pt x="0" y="0"/>
                    </a:lnTo>
                    <a:lnTo>
                      <a:pt x="96520" y="0"/>
                    </a:lnTo>
                    <a:cubicBezTo>
                      <a:pt x="194310" y="0"/>
                      <a:pt x="254000" y="58420"/>
                      <a:pt x="254000" y="137160"/>
                    </a:cubicBezTo>
                    <a:cubicBezTo>
                      <a:pt x="254000" y="215900"/>
                      <a:pt x="194310" y="274320"/>
                      <a:pt x="96520" y="274320"/>
                    </a:cubicBezTo>
                    <a:lnTo>
                      <a:pt x="0" y="274320"/>
                    </a:lnTo>
                    <a:close/>
                    <a:moveTo>
                      <a:pt x="80010" y="67310"/>
                    </a:moveTo>
                    <a:lnTo>
                      <a:pt x="80010" y="207010"/>
                    </a:lnTo>
                    <a:lnTo>
                      <a:pt x="95250" y="207010"/>
                    </a:lnTo>
                    <a:cubicBezTo>
                      <a:pt x="148590" y="207010"/>
                      <a:pt x="173990" y="173990"/>
                      <a:pt x="173990" y="137160"/>
                    </a:cubicBezTo>
                    <a:cubicBezTo>
                      <a:pt x="173990" y="100330"/>
                      <a:pt x="148590" y="67310"/>
                      <a:pt x="95250" y="67310"/>
                    </a:cubicBezTo>
                    <a:lnTo>
                      <a:pt x="80010" y="6731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4DEFAB19-5EAF-4248-103A-1A84B922ACB6}"/>
                  </a:ext>
                </a:extLst>
              </p:cNvPr>
              <p:cNvSpPr/>
              <p:nvPr/>
            </p:nvSpPr>
            <p:spPr>
              <a:xfrm>
                <a:off x="5798820" y="678180"/>
                <a:ext cx="290829" cy="278130"/>
              </a:xfrm>
              <a:custGeom>
                <a:avLst/>
                <a:gdLst>
                  <a:gd name="connsiteX0" fmla="*/ 203200 w 290829"/>
                  <a:gd name="connsiteY0" fmla="*/ 0 h 278130"/>
                  <a:gd name="connsiteX1" fmla="*/ 290830 w 290829"/>
                  <a:gd name="connsiteY1" fmla="*/ 0 h 278130"/>
                  <a:gd name="connsiteX2" fmla="*/ 147320 w 290829"/>
                  <a:gd name="connsiteY2" fmla="*/ 278130 h 278130"/>
                  <a:gd name="connsiteX3" fmla="*/ 143510 w 290829"/>
                  <a:gd name="connsiteY3" fmla="*/ 278130 h 278130"/>
                  <a:gd name="connsiteX4" fmla="*/ 0 w 290829"/>
                  <a:gd name="connsiteY4" fmla="*/ 0 h 278130"/>
                  <a:gd name="connsiteX5" fmla="*/ 87630 w 290829"/>
                  <a:gd name="connsiteY5" fmla="*/ 0 h 278130"/>
                  <a:gd name="connsiteX6" fmla="*/ 121920 w 290829"/>
                  <a:gd name="connsiteY6" fmla="*/ 72390 h 278130"/>
                  <a:gd name="connsiteX7" fmla="*/ 144780 w 290829"/>
                  <a:gd name="connsiteY7" fmla="*/ 129540 h 278130"/>
                  <a:gd name="connsiteX8" fmla="*/ 144780 w 290829"/>
                  <a:gd name="connsiteY8" fmla="*/ 129540 h 278130"/>
                  <a:gd name="connsiteX9" fmla="*/ 167640 w 290829"/>
                  <a:gd name="connsiteY9" fmla="*/ 72390 h 278130"/>
                  <a:gd name="connsiteX10" fmla="*/ 201930 w 290829"/>
                  <a:gd name="connsiteY10" fmla="*/ 0 h 278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0829" h="278130">
                    <a:moveTo>
                      <a:pt x="203200" y="0"/>
                    </a:moveTo>
                    <a:lnTo>
                      <a:pt x="290830" y="0"/>
                    </a:lnTo>
                    <a:lnTo>
                      <a:pt x="147320" y="278130"/>
                    </a:lnTo>
                    <a:lnTo>
                      <a:pt x="143510" y="278130"/>
                    </a:lnTo>
                    <a:lnTo>
                      <a:pt x="0" y="0"/>
                    </a:lnTo>
                    <a:lnTo>
                      <a:pt x="87630" y="0"/>
                    </a:lnTo>
                    <a:lnTo>
                      <a:pt x="121920" y="72390"/>
                    </a:lnTo>
                    <a:cubicBezTo>
                      <a:pt x="132080" y="92710"/>
                      <a:pt x="140970" y="115570"/>
                      <a:pt x="144780" y="129540"/>
                    </a:cubicBezTo>
                    <a:lnTo>
                      <a:pt x="144780" y="129540"/>
                    </a:lnTo>
                    <a:cubicBezTo>
                      <a:pt x="148590" y="115570"/>
                      <a:pt x="158750" y="92710"/>
                      <a:pt x="167640" y="72390"/>
                    </a:cubicBezTo>
                    <a:lnTo>
                      <a:pt x="201930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94B4EDC5-22DD-F7F8-0E00-34879F77B82E}"/>
                  </a:ext>
                </a:extLst>
              </p:cNvPr>
              <p:cNvSpPr/>
              <p:nvPr/>
            </p:nvSpPr>
            <p:spPr>
              <a:xfrm>
                <a:off x="6098540" y="673100"/>
                <a:ext cx="292100" cy="284480"/>
              </a:xfrm>
              <a:custGeom>
                <a:avLst/>
                <a:gdLst>
                  <a:gd name="connsiteX0" fmla="*/ 146050 w 292100"/>
                  <a:gd name="connsiteY0" fmla="*/ 0 h 284480"/>
                  <a:gd name="connsiteX1" fmla="*/ 292100 w 292100"/>
                  <a:gd name="connsiteY1" fmla="*/ 142240 h 284480"/>
                  <a:gd name="connsiteX2" fmla="*/ 146050 w 292100"/>
                  <a:gd name="connsiteY2" fmla="*/ 284480 h 284480"/>
                  <a:gd name="connsiteX3" fmla="*/ 0 w 292100"/>
                  <a:gd name="connsiteY3" fmla="*/ 142240 h 284480"/>
                  <a:gd name="connsiteX4" fmla="*/ 146050 w 292100"/>
                  <a:gd name="connsiteY4" fmla="*/ 0 h 284480"/>
                  <a:gd name="connsiteX5" fmla="*/ 146050 w 292100"/>
                  <a:gd name="connsiteY5" fmla="*/ 213360 h 284480"/>
                  <a:gd name="connsiteX6" fmla="*/ 212090 w 292100"/>
                  <a:gd name="connsiteY6" fmla="*/ 143510 h 284480"/>
                  <a:gd name="connsiteX7" fmla="*/ 146050 w 292100"/>
                  <a:gd name="connsiteY7" fmla="*/ 73660 h 284480"/>
                  <a:gd name="connsiteX8" fmla="*/ 80010 w 292100"/>
                  <a:gd name="connsiteY8" fmla="*/ 143510 h 284480"/>
                  <a:gd name="connsiteX9" fmla="*/ 146050 w 292100"/>
                  <a:gd name="connsiteY9" fmla="*/ 21336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2100" h="284480">
                    <a:moveTo>
                      <a:pt x="146050" y="0"/>
                    </a:moveTo>
                    <a:cubicBezTo>
                      <a:pt x="232410" y="0"/>
                      <a:pt x="292100" y="64770"/>
                      <a:pt x="292100" y="142240"/>
                    </a:cubicBezTo>
                    <a:cubicBezTo>
                      <a:pt x="292100" y="219710"/>
                      <a:pt x="232410" y="284480"/>
                      <a:pt x="14605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lose/>
                    <a:moveTo>
                      <a:pt x="146050" y="213360"/>
                    </a:moveTo>
                    <a:cubicBezTo>
                      <a:pt x="186690" y="213360"/>
                      <a:pt x="212090" y="180340"/>
                      <a:pt x="212090" y="143510"/>
                    </a:cubicBezTo>
                    <a:cubicBezTo>
                      <a:pt x="212090" y="106680"/>
                      <a:pt x="186690" y="73660"/>
                      <a:pt x="146050" y="73660"/>
                    </a:cubicBezTo>
                    <a:cubicBezTo>
                      <a:pt x="105410" y="73660"/>
                      <a:pt x="80010" y="107950"/>
                      <a:pt x="80010" y="143510"/>
                    </a:cubicBezTo>
                    <a:cubicBezTo>
                      <a:pt x="80010" y="179070"/>
                      <a:pt x="106680" y="213360"/>
                      <a:pt x="146050" y="2133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3A3BD052-B3AE-D299-D6A2-2DAE37AC401C}"/>
                  </a:ext>
                </a:extLst>
              </p:cNvPr>
              <p:cNvSpPr/>
              <p:nvPr/>
            </p:nvSpPr>
            <p:spPr>
              <a:xfrm>
                <a:off x="6438900" y="678180"/>
                <a:ext cx="80009" cy="274319"/>
              </a:xfrm>
              <a:custGeom>
                <a:avLst/>
                <a:gdLst>
                  <a:gd name="connsiteX0" fmla="*/ 80010 w 80009"/>
                  <a:gd name="connsiteY0" fmla="*/ 274320 h 274319"/>
                  <a:gd name="connsiteX1" fmla="*/ 0 w 80009"/>
                  <a:gd name="connsiteY1" fmla="*/ 274320 h 274319"/>
                  <a:gd name="connsiteX2" fmla="*/ 0 w 80009"/>
                  <a:gd name="connsiteY2" fmla="*/ 0 h 274319"/>
                  <a:gd name="connsiteX3" fmla="*/ 80010 w 80009"/>
                  <a:gd name="connsiteY3" fmla="*/ 0 h 274319"/>
                  <a:gd name="connsiteX4" fmla="*/ 80010 w 80009"/>
                  <a:gd name="connsiteY4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09" h="274319">
                    <a:moveTo>
                      <a:pt x="80010" y="274320"/>
                    </a:moveTo>
                    <a:lnTo>
                      <a:pt x="0" y="274320"/>
                    </a:lnTo>
                    <a:lnTo>
                      <a:pt x="0" y="0"/>
                    </a:lnTo>
                    <a:lnTo>
                      <a:pt x="80010" y="0"/>
                    </a:lnTo>
                    <a:lnTo>
                      <a:pt x="80010" y="27432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CA4D2E2C-5700-C310-BB3C-3D7FAC0AEE90}"/>
                  </a:ext>
                </a:extLst>
              </p:cNvPr>
              <p:cNvSpPr/>
              <p:nvPr/>
            </p:nvSpPr>
            <p:spPr>
              <a:xfrm>
                <a:off x="6567169" y="673100"/>
                <a:ext cx="226060" cy="284480"/>
              </a:xfrm>
              <a:custGeom>
                <a:avLst/>
                <a:gdLst>
                  <a:gd name="connsiteX0" fmla="*/ 146050 w 226060"/>
                  <a:gd name="connsiteY0" fmla="*/ 0 h 284480"/>
                  <a:gd name="connsiteX1" fmla="*/ 223520 w 226060"/>
                  <a:gd name="connsiteY1" fmla="*/ 17780 h 284480"/>
                  <a:gd name="connsiteX2" fmla="*/ 223520 w 226060"/>
                  <a:gd name="connsiteY2" fmla="*/ 90170 h 284480"/>
                  <a:gd name="connsiteX3" fmla="*/ 153670 w 226060"/>
                  <a:gd name="connsiteY3" fmla="*/ 72390 h 284480"/>
                  <a:gd name="connsiteX4" fmla="*/ 80011 w 226060"/>
                  <a:gd name="connsiteY4" fmla="*/ 142240 h 284480"/>
                  <a:gd name="connsiteX5" fmla="*/ 149861 w 226060"/>
                  <a:gd name="connsiteY5" fmla="*/ 212090 h 284480"/>
                  <a:gd name="connsiteX6" fmla="*/ 226061 w 226060"/>
                  <a:gd name="connsiteY6" fmla="*/ 194310 h 284480"/>
                  <a:gd name="connsiteX7" fmla="*/ 226061 w 226060"/>
                  <a:gd name="connsiteY7" fmla="*/ 267970 h 284480"/>
                  <a:gd name="connsiteX8" fmla="*/ 142240 w 226060"/>
                  <a:gd name="connsiteY8" fmla="*/ 284480 h 284480"/>
                  <a:gd name="connsiteX9" fmla="*/ 0 w 226060"/>
                  <a:gd name="connsiteY9" fmla="*/ 142240 h 284480"/>
                  <a:gd name="connsiteX10" fmla="*/ 146050 w 226060"/>
                  <a:gd name="connsiteY10" fmla="*/ 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6060" h="284480">
                    <a:moveTo>
                      <a:pt x="146050" y="0"/>
                    </a:moveTo>
                    <a:cubicBezTo>
                      <a:pt x="181611" y="0"/>
                      <a:pt x="204470" y="7620"/>
                      <a:pt x="223520" y="17780"/>
                    </a:cubicBezTo>
                    <a:lnTo>
                      <a:pt x="223520" y="90170"/>
                    </a:lnTo>
                    <a:cubicBezTo>
                      <a:pt x="208280" y="82550"/>
                      <a:pt x="185420" y="72390"/>
                      <a:pt x="153670" y="72390"/>
                    </a:cubicBezTo>
                    <a:cubicBezTo>
                      <a:pt x="105411" y="72390"/>
                      <a:pt x="80011" y="106680"/>
                      <a:pt x="80011" y="142240"/>
                    </a:cubicBezTo>
                    <a:cubicBezTo>
                      <a:pt x="80011" y="177800"/>
                      <a:pt x="104140" y="212090"/>
                      <a:pt x="149861" y="212090"/>
                    </a:cubicBezTo>
                    <a:cubicBezTo>
                      <a:pt x="195580" y="212090"/>
                      <a:pt x="209550" y="201930"/>
                      <a:pt x="226061" y="194310"/>
                    </a:cubicBezTo>
                    <a:lnTo>
                      <a:pt x="226061" y="267970"/>
                    </a:lnTo>
                    <a:cubicBezTo>
                      <a:pt x="207011" y="278130"/>
                      <a:pt x="175261" y="284480"/>
                      <a:pt x="14224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 29">
                <a:extLst>
                  <a:ext uri="{FF2B5EF4-FFF2-40B4-BE49-F238E27FC236}">
                    <a16:creationId xmlns:a16="http://schemas.microsoft.com/office/drawing/2014/main" id="{B690000D-A1A8-A31E-9E55-34216A067DDF}"/>
                  </a:ext>
                </a:extLst>
              </p:cNvPr>
              <p:cNvSpPr/>
              <p:nvPr/>
            </p:nvSpPr>
            <p:spPr>
              <a:xfrm>
                <a:off x="6844030" y="678180"/>
                <a:ext cx="189229" cy="275589"/>
              </a:xfrm>
              <a:custGeom>
                <a:avLst/>
                <a:gdLst>
                  <a:gd name="connsiteX0" fmla="*/ 0 w 189229"/>
                  <a:gd name="connsiteY0" fmla="*/ 0 h 275589"/>
                  <a:gd name="connsiteX1" fmla="*/ 184150 w 189229"/>
                  <a:gd name="connsiteY1" fmla="*/ 0 h 275589"/>
                  <a:gd name="connsiteX2" fmla="*/ 184150 w 189229"/>
                  <a:gd name="connsiteY2" fmla="*/ 67310 h 275589"/>
                  <a:gd name="connsiteX3" fmla="*/ 80010 w 189229"/>
                  <a:gd name="connsiteY3" fmla="*/ 67310 h 275589"/>
                  <a:gd name="connsiteX4" fmla="*/ 80010 w 189229"/>
                  <a:gd name="connsiteY4" fmla="*/ 104140 h 275589"/>
                  <a:gd name="connsiteX5" fmla="*/ 168910 w 189229"/>
                  <a:gd name="connsiteY5" fmla="*/ 104140 h 275589"/>
                  <a:gd name="connsiteX6" fmla="*/ 168910 w 189229"/>
                  <a:gd name="connsiteY6" fmla="*/ 167640 h 275589"/>
                  <a:gd name="connsiteX7" fmla="*/ 80010 w 189229"/>
                  <a:gd name="connsiteY7" fmla="*/ 167640 h 275589"/>
                  <a:gd name="connsiteX8" fmla="*/ 80010 w 189229"/>
                  <a:gd name="connsiteY8" fmla="*/ 208280 h 275589"/>
                  <a:gd name="connsiteX9" fmla="*/ 189230 w 189229"/>
                  <a:gd name="connsiteY9" fmla="*/ 208280 h 275589"/>
                  <a:gd name="connsiteX10" fmla="*/ 189230 w 189229"/>
                  <a:gd name="connsiteY10" fmla="*/ 275590 h 275589"/>
                  <a:gd name="connsiteX11" fmla="*/ 0 w 189229"/>
                  <a:gd name="connsiteY11" fmla="*/ 275590 h 275589"/>
                  <a:gd name="connsiteX12" fmla="*/ 0 w 189229"/>
                  <a:gd name="connsiteY12" fmla="*/ 1270 h 275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9229" h="275589">
                    <a:moveTo>
                      <a:pt x="0" y="0"/>
                    </a:moveTo>
                    <a:lnTo>
                      <a:pt x="184150" y="0"/>
                    </a:lnTo>
                    <a:lnTo>
                      <a:pt x="184150" y="67310"/>
                    </a:lnTo>
                    <a:lnTo>
                      <a:pt x="80010" y="67310"/>
                    </a:lnTo>
                    <a:lnTo>
                      <a:pt x="80010" y="104140"/>
                    </a:lnTo>
                    <a:lnTo>
                      <a:pt x="168910" y="104140"/>
                    </a:lnTo>
                    <a:lnTo>
                      <a:pt x="168910" y="167640"/>
                    </a:lnTo>
                    <a:lnTo>
                      <a:pt x="80010" y="167640"/>
                    </a:lnTo>
                    <a:lnTo>
                      <a:pt x="80010" y="208280"/>
                    </a:lnTo>
                    <a:lnTo>
                      <a:pt x="189230" y="208280"/>
                    </a:lnTo>
                    <a:lnTo>
                      <a:pt x="189230" y="275590"/>
                    </a:lnTo>
                    <a:lnTo>
                      <a:pt x="0" y="275590"/>
                    </a:lnTo>
                    <a:lnTo>
                      <a:pt x="0" y="127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2" name="Graphic 4">
              <a:extLst>
                <a:ext uri="{FF2B5EF4-FFF2-40B4-BE49-F238E27FC236}">
                  <a16:creationId xmlns:a16="http://schemas.microsoft.com/office/drawing/2014/main" id="{66D49AF8-C8B8-C33B-20AE-E81DEDA76B91}"/>
                </a:ext>
              </a:extLst>
            </p:cNvPr>
            <p:cNvGrpSpPr/>
            <p:nvPr/>
          </p:nvGrpSpPr>
          <p:grpSpPr>
            <a:xfrm>
              <a:off x="416559" y="594359"/>
              <a:ext cx="474979" cy="474979"/>
              <a:chOff x="416559" y="594359"/>
              <a:chExt cx="474979" cy="474979"/>
            </a:xfrm>
            <a:solidFill>
              <a:srgbClr val="FFFFFF"/>
            </a:solidFill>
          </p:grpSpPr>
          <p:sp>
            <p:nvSpPr>
              <p:cNvPr id="33" name="Freeform 32">
                <a:extLst>
                  <a:ext uri="{FF2B5EF4-FFF2-40B4-BE49-F238E27FC236}">
                    <a16:creationId xmlns:a16="http://schemas.microsoft.com/office/drawing/2014/main" id="{25D25560-7137-48FA-AF67-D72D17D716AE}"/>
                  </a:ext>
                </a:extLst>
              </p:cNvPr>
              <p:cNvSpPr/>
              <p:nvPr/>
            </p:nvSpPr>
            <p:spPr>
              <a:xfrm>
                <a:off x="416559" y="594359"/>
                <a:ext cx="472440" cy="228600"/>
              </a:xfrm>
              <a:custGeom>
                <a:avLst/>
                <a:gdLst>
                  <a:gd name="connsiteX0" fmla="*/ 257810 w 472440"/>
                  <a:gd name="connsiteY0" fmla="*/ 39370 h 228600"/>
                  <a:gd name="connsiteX1" fmla="*/ 257810 w 472440"/>
                  <a:gd name="connsiteY1" fmla="*/ 228600 h 228600"/>
                  <a:gd name="connsiteX2" fmla="*/ 472440 w 472440"/>
                  <a:gd name="connsiteY2" fmla="*/ 228600 h 228600"/>
                  <a:gd name="connsiteX3" fmla="*/ 236220 w 472440"/>
                  <a:gd name="connsiteY3" fmla="*/ 0 h 228600"/>
                  <a:gd name="connsiteX4" fmla="*/ 0 w 472440"/>
                  <a:gd name="connsiteY4" fmla="*/ 228600 h 228600"/>
                  <a:gd name="connsiteX5" fmla="*/ 49530 w 472440"/>
                  <a:gd name="connsiteY5" fmla="*/ 228600 h 228600"/>
                  <a:gd name="connsiteX6" fmla="*/ 259080 w 472440"/>
                  <a:gd name="connsiteY6" fmla="*/ 3937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2440" h="228600">
                    <a:moveTo>
                      <a:pt x="257810" y="39370"/>
                    </a:moveTo>
                    <a:lnTo>
                      <a:pt x="257810" y="228600"/>
                    </a:lnTo>
                    <a:lnTo>
                      <a:pt x="472440" y="228600"/>
                    </a:lnTo>
                    <a:cubicBezTo>
                      <a:pt x="468630" y="102870"/>
                      <a:pt x="364490" y="0"/>
                      <a:pt x="236220" y="0"/>
                    </a:cubicBezTo>
                    <a:cubicBezTo>
                      <a:pt x="107950" y="0"/>
                      <a:pt x="3810" y="101600"/>
                      <a:pt x="0" y="228600"/>
                    </a:cubicBezTo>
                    <a:lnTo>
                      <a:pt x="49530" y="228600"/>
                    </a:lnTo>
                    <a:lnTo>
                      <a:pt x="259080" y="3937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 33">
                <a:extLst>
                  <a:ext uri="{FF2B5EF4-FFF2-40B4-BE49-F238E27FC236}">
                    <a16:creationId xmlns:a16="http://schemas.microsoft.com/office/drawing/2014/main" id="{3E10646A-57AD-C0C9-9C06-F10D877D838F}"/>
                  </a:ext>
                </a:extLst>
              </p:cNvPr>
              <p:cNvSpPr/>
              <p:nvPr/>
            </p:nvSpPr>
            <p:spPr>
              <a:xfrm>
                <a:off x="419100" y="754380"/>
                <a:ext cx="301942" cy="314959"/>
              </a:xfrm>
              <a:custGeom>
                <a:avLst/>
                <a:gdLst>
                  <a:gd name="connsiteX0" fmla="*/ 201930 w 301942"/>
                  <a:gd name="connsiteY0" fmla="*/ 0 h 314959"/>
                  <a:gd name="connsiteX1" fmla="*/ 66040 w 301942"/>
                  <a:gd name="connsiteY1" fmla="*/ 123190 h 314959"/>
                  <a:gd name="connsiteX2" fmla="*/ 0 w 301942"/>
                  <a:gd name="connsiteY2" fmla="*/ 123190 h 314959"/>
                  <a:gd name="connsiteX3" fmla="*/ 232410 w 301942"/>
                  <a:gd name="connsiteY3" fmla="*/ 314960 h 314959"/>
                  <a:gd name="connsiteX4" fmla="*/ 300990 w 301942"/>
                  <a:gd name="connsiteY4" fmla="*/ 304800 h 314959"/>
                  <a:gd name="connsiteX5" fmla="*/ 300990 w 301942"/>
                  <a:gd name="connsiteY5" fmla="*/ 123190 h 314959"/>
                  <a:gd name="connsiteX6" fmla="*/ 201930 w 301942"/>
                  <a:gd name="connsiteY6" fmla="*/ 123190 h 314959"/>
                  <a:gd name="connsiteX7" fmla="*/ 201930 w 301942"/>
                  <a:gd name="connsiteY7" fmla="*/ 0 h 314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1942" h="314959">
                    <a:moveTo>
                      <a:pt x="201930" y="0"/>
                    </a:moveTo>
                    <a:lnTo>
                      <a:pt x="66040" y="123190"/>
                    </a:lnTo>
                    <a:lnTo>
                      <a:pt x="0" y="123190"/>
                    </a:lnTo>
                    <a:cubicBezTo>
                      <a:pt x="21590" y="232410"/>
                      <a:pt x="116840" y="314960"/>
                      <a:pt x="232410" y="314960"/>
                    </a:cubicBezTo>
                    <a:cubicBezTo>
                      <a:pt x="347980" y="314960"/>
                      <a:pt x="279400" y="311150"/>
                      <a:pt x="300990" y="304800"/>
                    </a:cubicBezTo>
                    <a:lnTo>
                      <a:pt x="300990" y="123190"/>
                    </a:lnTo>
                    <a:lnTo>
                      <a:pt x="201930" y="123190"/>
                    </a:lnTo>
                    <a:lnTo>
                      <a:pt x="201930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 34">
                <a:extLst>
                  <a:ext uri="{FF2B5EF4-FFF2-40B4-BE49-F238E27FC236}">
                    <a16:creationId xmlns:a16="http://schemas.microsoft.com/office/drawing/2014/main" id="{0E3102CD-22B5-56CC-C4DC-10B212746D03}"/>
                  </a:ext>
                </a:extLst>
              </p:cNvPr>
              <p:cNvSpPr/>
              <p:nvPr/>
            </p:nvSpPr>
            <p:spPr>
              <a:xfrm>
                <a:off x="773430" y="876300"/>
                <a:ext cx="111759" cy="158750"/>
              </a:xfrm>
              <a:custGeom>
                <a:avLst/>
                <a:gdLst>
                  <a:gd name="connsiteX0" fmla="*/ 0 w 111759"/>
                  <a:gd name="connsiteY0" fmla="*/ 158750 h 158750"/>
                  <a:gd name="connsiteX1" fmla="*/ 111760 w 111759"/>
                  <a:gd name="connsiteY1" fmla="*/ 0 h 158750"/>
                  <a:gd name="connsiteX2" fmla="*/ 0 w 111759"/>
                  <a:gd name="connsiteY2" fmla="*/ 0 h 158750"/>
                  <a:gd name="connsiteX3" fmla="*/ 0 w 111759"/>
                  <a:gd name="connsiteY3" fmla="*/ 158750 h 158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1759" h="158750">
                    <a:moveTo>
                      <a:pt x="0" y="158750"/>
                    </a:moveTo>
                    <a:cubicBezTo>
                      <a:pt x="55880" y="124460"/>
                      <a:pt x="97790" y="68580"/>
                      <a:pt x="111760" y="0"/>
                    </a:cubicBezTo>
                    <a:lnTo>
                      <a:pt x="0" y="0"/>
                    </a:lnTo>
                    <a:lnTo>
                      <a:pt x="0" y="15875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BB60C7F5-56C8-485D-461A-8023B878E391}"/>
                  </a:ext>
                </a:extLst>
              </p:cNvPr>
              <p:cNvSpPr/>
              <p:nvPr/>
            </p:nvSpPr>
            <p:spPr>
              <a:xfrm>
                <a:off x="419100" y="678180"/>
                <a:ext cx="472439" cy="373380"/>
              </a:xfrm>
              <a:custGeom>
                <a:avLst/>
                <a:gdLst>
                  <a:gd name="connsiteX0" fmla="*/ 469900 w 472439"/>
                  <a:gd name="connsiteY0" fmla="*/ 166370 h 373380"/>
                  <a:gd name="connsiteX1" fmla="*/ 469900 w 472439"/>
                  <a:gd name="connsiteY1" fmla="*/ 180340 h 373380"/>
                  <a:gd name="connsiteX2" fmla="*/ 336550 w 472439"/>
                  <a:gd name="connsiteY2" fmla="*/ 180340 h 373380"/>
                  <a:gd name="connsiteX3" fmla="*/ 336550 w 472439"/>
                  <a:gd name="connsiteY3" fmla="*/ 367030 h 373380"/>
                  <a:gd name="connsiteX4" fmla="*/ 336550 w 472439"/>
                  <a:gd name="connsiteY4" fmla="*/ 367030 h 373380"/>
                  <a:gd name="connsiteX5" fmla="*/ 322580 w 472439"/>
                  <a:gd name="connsiteY5" fmla="*/ 373380 h 373380"/>
                  <a:gd name="connsiteX6" fmla="*/ 322580 w 472439"/>
                  <a:gd name="connsiteY6" fmla="*/ 373380 h 373380"/>
                  <a:gd name="connsiteX7" fmla="*/ 322580 w 472439"/>
                  <a:gd name="connsiteY7" fmla="*/ 180340 h 373380"/>
                  <a:gd name="connsiteX8" fmla="*/ 322580 w 472439"/>
                  <a:gd name="connsiteY8" fmla="*/ 180340 h 373380"/>
                  <a:gd name="connsiteX9" fmla="*/ 231140 w 472439"/>
                  <a:gd name="connsiteY9" fmla="*/ 180340 h 373380"/>
                  <a:gd name="connsiteX10" fmla="*/ 231140 w 472439"/>
                  <a:gd name="connsiteY10" fmla="*/ 180340 h 373380"/>
                  <a:gd name="connsiteX11" fmla="*/ 224790 w 472439"/>
                  <a:gd name="connsiteY11" fmla="*/ 180340 h 373380"/>
                  <a:gd name="connsiteX12" fmla="*/ 224790 w 472439"/>
                  <a:gd name="connsiteY12" fmla="*/ 31750 h 373380"/>
                  <a:gd name="connsiteX13" fmla="*/ 63500 w 472439"/>
                  <a:gd name="connsiteY13" fmla="*/ 181610 h 373380"/>
                  <a:gd name="connsiteX14" fmla="*/ 63500 w 472439"/>
                  <a:gd name="connsiteY14" fmla="*/ 181610 h 373380"/>
                  <a:gd name="connsiteX15" fmla="*/ 63500 w 472439"/>
                  <a:gd name="connsiteY15" fmla="*/ 181610 h 373380"/>
                  <a:gd name="connsiteX16" fmla="*/ 0 w 472439"/>
                  <a:gd name="connsiteY16" fmla="*/ 181610 h 373380"/>
                  <a:gd name="connsiteX17" fmla="*/ 0 w 472439"/>
                  <a:gd name="connsiteY17" fmla="*/ 167640 h 373380"/>
                  <a:gd name="connsiteX18" fmla="*/ 57150 w 472439"/>
                  <a:gd name="connsiteY18" fmla="*/ 167640 h 373380"/>
                  <a:gd name="connsiteX19" fmla="*/ 238760 w 472439"/>
                  <a:gd name="connsiteY19" fmla="*/ 0 h 373380"/>
                  <a:gd name="connsiteX20" fmla="*/ 238760 w 472439"/>
                  <a:gd name="connsiteY20" fmla="*/ 167640 h 373380"/>
                  <a:gd name="connsiteX21" fmla="*/ 472440 w 472439"/>
                  <a:gd name="connsiteY21" fmla="*/ 167640 h 37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2439" h="373380">
                    <a:moveTo>
                      <a:pt x="469900" y="166370"/>
                    </a:moveTo>
                    <a:cubicBezTo>
                      <a:pt x="469900" y="171450"/>
                      <a:pt x="469900" y="176530"/>
                      <a:pt x="469900" y="180340"/>
                    </a:cubicBezTo>
                    <a:lnTo>
                      <a:pt x="336550" y="180340"/>
                    </a:lnTo>
                    <a:lnTo>
                      <a:pt x="336550" y="367030"/>
                    </a:lnTo>
                    <a:cubicBezTo>
                      <a:pt x="336550" y="367030"/>
                      <a:pt x="336550" y="367030"/>
                      <a:pt x="336550" y="367030"/>
                    </a:cubicBezTo>
                    <a:cubicBezTo>
                      <a:pt x="331470" y="369570"/>
                      <a:pt x="326390" y="370840"/>
                      <a:pt x="322580" y="373380"/>
                    </a:cubicBezTo>
                    <a:lnTo>
                      <a:pt x="322580" y="373380"/>
                    </a:lnTo>
                    <a:cubicBezTo>
                      <a:pt x="322580" y="373380"/>
                      <a:pt x="322580" y="180340"/>
                      <a:pt x="322580" y="180340"/>
                    </a:cubicBezTo>
                    <a:lnTo>
                      <a:pt x="322580" y="180340"/>
                    </a:lnTo>
                    <a:cubicBezTo>
                      <a:pt x="322580" y="180340"/>
                      <a:pt x="231140" y="180340"/>
                      <a:pt x="231140" y="180340"/>
                    </a:cubicBezTo>
                    <a:lnTo>
                      <a:pt x="231140" y="180340"/>
                    </a:lnTo>
                    <a:cubicBezTo>
                      <a:pt x="231140" y="180340"/>
                      <a:pt x="224790" y="180340"/>
                      <a:pt x="224790" y="180340"/>
                    </a:cubicBezTo>
                    <a:lnTo>
                      <a:pt x="224790" y="31750"/>
                    </a:lnTo>
                    <a:lnTo>
                      <a:pt x="63500" y="181610"/>
                    </a:lnTo>
                    <a:lnTo>
                      <a:pt x="63500" y="181610"/>
                    </a:lnTo>
                    <a:cubicBezTo>
                      <a:pt x="63500" y="181610"/>
                      <a:pt x="63500" y="181610"/>
                      <a:pt x="63500" y="181610"/>
                    </a:cubicBezTo>
                    <a:lnTo>
                      <a:pt x="0" y="181610"/>
                    </a:lnTo>
                    <a:lnTo>
                      <a:pt x="0" y="167640"/>
                    </a:lnTo>
                    <a:lnTo>
                      <a:pt x="57150" y="167640"/>
                    </a:lnTo>
                    <a:lnTo>
                      <a:pt x="238760" y="0"/>
                    </a:lnTo>
                    <a:lnTo>
                      <a:pt x="238760" y="167640"/>
                    </a:lnTo>
                    <a:lnTo>
                      <a:pt x="472440" y="16764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1E268955-C827-4EFB-1B55-61F479E63467}"/>
              </a:ext>
            </a:extLst>
          </p:cNvPr>
          <p:cNvGrpSpPr/>
          <p:nvPr/>
        </p:nvGrpSpPr>
        <p:grpSpPr>
          <a:xfrm>
            <a:off x="882650" y="2921000"/>
            <a:ext cx="9175750" cy="3054350"/>
            <a:chOff x="882650" y="2921000"/>
            <a:chExt cx="9175750" cy="3054350"/>
          </a:xfrm>
        </p:grpSpPr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928EEC03-1F2C-4AB5-F4E4-24FAED89FAE5}"/>
                </a:ext>
              </a:extLst>
            </p:cNvPr>
            <p:cNvSpPr/>
            <p:nvPr/>
          </p:nvSpPr>
          <p:spPr>
            <a:xfrm>
              <a:off x="882650" y="2921000"/>
              <a:ext cx="9175750" cy="3054350"/>
            </a:xfrm>
            <a:custGeom>
              <a:avLst/>
              <a:gdLst>
                <a:gd name="connsiteX0" fmla="*/ 9175750 w 9175750"/>
                <a:gd name="connsiteY0" fmla="*/ 0 h 3054350"/>
                <a:gd name="connsiteX1" fmla="*/ 9175750 w 9175750"/>
                <a:gd name="connsiteY1" fmla="*/ 3054350 h 3054350"/>
                <a:gd name="connsiteX2" fmla="*/ 1526540 w 9175750"/>
                <a:gd name="connsiteY2" fmla="*/ 3054350 h 3054350"/>
                <a:gd name="connsiteX3" fmla="*/ 0 w 9175750"/>
                <a:gd name="connsiteY3" fmla="*/ 1527810 h 3054350"/>
                <a:gd name="connsiteX4" fmla="*/ 1526540 w 9175750"/>
                <a:gd name="connsiteY4" fmla="*/ 1270 h 3054350"/>
                <a:gd name="connsiteX5" fmla="*/ 9175750 w 9175750"/>
                <a:gd name="connsiteY5" fmla="*/ 1270 h 305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5750" h="3054350">
                  <a:moveTo>
                    <a:pt x="9175750" y="0"/>
                  </a:moveTo>
                  <a:lnTo>
                    <a:pt x="9175750" y="3054350"/>
                  </a:lnTo>
                  <a:lnTo>
                    <a:pt x="1526540" y="3054350"/>
                  </a:lnTo>
                  <a:cubicBezTo>
                    <a:pt x="683260" y="3054350"/>
                    <a:pt x="0" y="2371090"/>
                    <a:pt x="0" y="1527810"/>
                  </a:cubicBezTo>
                  <a:cubicBezTo>
                    <a:pt x="0" y="684530"/>
                    <a:pt x="683260" y="1270"/>
                    <a:pt x="1526540" y="1270"/>
                  </a:cubicBezTo>
                  <a:lnTo>
                    <a:pt x="9175750" y="1270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9" name="Graphic 4">
              <a:extLst>
                <a:ext uri="{FF2B5EF4-FFF2-40B4-BE49-F238E27FC236}">
                  <a16:creationId xmlns:a16="http://schemas.microsoft.com/office/drawing/2014/main" id="{ACA1F10E-7D2E-53BF-D2F7-C4FDF14B035A}"/>
                </a:ext>
              </a:extLst>
            </p:cNvPr>
            <p:cNvGrpSpPr/>
            <p:nvPr/>
          </p:nvGrpSpPr>
          <p:grpSpPr>
            <a:xfrm>
              <a:off x="1742439" y="3784600"/>
              <a:ext cx="6385560" cy="1333500"/>
              <a:chOff x="1742439" y="3784600"/>
              <a:chExt cx="6385560" cy="1333500"/>
            </a:xfrm>
          </p:grpSpPr>
          <p:grpSp>
            <p:nvGrpSpPr>
              <p:cNvPr id="40" name="Graphic 4">
                <a:extLst>
                  <a:ext uri="{FF2B5EF4-FFF2-40B4-BE49-F238E27FC236}">
                    <a16:creationId xmlns:a16="http://schemas.microsoft.com/office/drawing/2014/main" id="{CA01F5B9-4FCB-6514-260A-9C99BFA1B5C7}"/>
                  </a:ext>
                </a:extLst>
              </p:cNvPr>
              <p:cNvGrpSpPr/>
              <p:nvPr/>
            </p:nvGrpSpPr>
            <p:grpSpPr>
              <a:xfrm>
                <a:off x="3119120" y="3873500"/>
                <a:ext cx="5008879" cy="563879"/>
                <a:chOff x="3119120" y="3873500"/>
                <a:chExt cx="5008879" cy="563879"/>
              </a:xfrm>
              <a:solidFill>
                <a:srgbClr val="8B0E04"/>
              </a:solidFill>
            </p:grpSpPr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15C3BD13-EB93-31D9-5441-48B51B46971A}"/>
                    </a:ext>
                  </a:extLst>
                </p:cNvPr>
                <p:cNvSpPr/>
                <p:nvPr/>
              </p:nvSpPr>
              <p:spPr>
                <a:xfrm>
                  <a:off x="3119120" y="3877309"/>
                  <a:ext cx="556259" cy="547370"/>
                </a:xfrm>
                <a:custGeom>
                  <a:avLst/>
                  <a:gdLst>
                    <a:gd name="connsiteX0" fmla="*/ 359410 w 556259"/>
                    <a:gd name="connsiteY0" fmla="*/ 476250 h 547370"/>
                    <a:gd name="connsiteX1" fmla="*/ 195580 w 556259"/>
                    <a:gd name="connsiteY1" fmla="*/ 476250 h 547370"/>
                    <a:gd name="connsiteX2" fmla="*/ 162560 w 556259"/>
                    <a:gd name="connsiteY2" fmla="*/ 547370 h 547370"/>
                    <a:gd name="connsiteX3" fmla="*/ 0 w 556259"/>
                    <a:gd name="connsiteY3" fmla="*/ 547370 h 547370"/>
                    <a:gd name="connsiteX4" fmla="*/ 274320 w 556259"/>
                    <a:gd name="connsiteY4" fmla="*/ 0 h 547370"/>
                    <a:gd name="connsiteX5" fmla="*/ 281940 w 556259"/>
                    <a:gd name="connsiteY5" fmla="*/ 0 h 547370"/>
                    <a:gd name="connsiteX6" fmla="*/ 556260 w 556259"/>
                    <a:gd name="connsiteY6" fmla="*/ 547370 h 547370"/>
                    <a:gd name="connsiteX7" fmla="*/ 393700 w 556259"/>
                    <a:gd name="connsiteY7" fmla="*/ 547370 h 547370"/>
                    <a:gd name="connsiteX8" fmla="*/ 359410 w 556259"/>
                    <a:gd name="connsiteY8" fmla="*/ 476250 h 547370"/>
                    <a:gd name="connsiteX9" fmla="*/ 238760 w 556259"/>
                    <a:gd name="connsiteY9" fmla="*/ 374650 h 547370"/>
                    <a:gd name="connsiteX10" fmla="*/ 316230 w 556259"/>
                    <a:gd name="connsiteY10" fmla="*/ 374650 h 547370"/>
                    <a:gd name="connsiteX11" fmla="*/ 278130 w 556259"/>
                    <a:gd name="connsiteY11" fmla="*/ 274320 h 547370"/>
                    <a:gd name="connsiteX12" fmla="*/ 276860 w 556259"/>
                    <a:gd name="connsiteY12" fmla="*/ 274320 h 547370"/>
                    <a:gd name="connsiteX13" fmla="*/ 238760 w 556259"/>
                    <a:gd name="connsiteY13" fmla="*/ 374650 h 547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56259" h="547370">
                      <a:moveTo>
                        <a:pt x="359410" y="476250"/>
                      </a:moveTo>
                      <a:lnTo>
                        <a:pt x="195580" y="476250"/>
                      </a:lnTo>
                      <a:lnTo>
                        <a:pt x="162560" y="547370"/>
                      </a:lnTo>
                      <a:lnTo>
                        <a:pt x="0" y="547370"/>
                      </a:lnTo>
                      <a:lnTo>
                        <a:pt x="274320" y="0"/>
                      </a:lnTo>
                      <a:lnTo>
                        <a:pt x="281940" y="0"/>
                      </a:lnTo>
                      <a:lnTo>
                        <a:pt x="556260" y="547370"/>
                      </a:lnTo>
                      <a:lnTo>
                        <a:pt x="393700" y="547370"/>
                      </a:lnTo>
                      <a:lnTo>
                        <a:pt x="359410" y="476250"/>
                      </a:lnTo>
                      <a:close/>
                      <a:moveTo>
                        <a:pt x="238760" y="374650"/>
                      </a:moveTo>
                      <a:lnTo>
                        <a:pt x="316230" y="374650"/>
                      </a:lnTo>
                      <a:cubicBezTo>
                        <a:pt x="302260" y="342900"/>
                        <a:pt x="281940" y="293370"/>
                        <a:pt x="278130" y="274320"/>
                      </a:cubicBezTo>
                      <a:lnTo>
                        <a:pt x="276860" y="274320"/>
                      </a:lnTo>
                      <a:cubicBezTo>
                        <a:pt x="271780" y="293370"/>
                        <a:pt x="252730" y="342900"/>
                        <a:pt x="238760" y="374650"/>
                      </a:cubicBezTo>
                      <a:close/>
                    </a:path>
                  </a:pathLst>
                </a:custGeom>
                <a:solidFill>
                  <a:srgbClr val="8B0E04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790A6F03-629D-4F52-C369-AD58BEFA25CE}"/>
                    </a:ext>
                  </a:extLst>
                </p:cNvPr>
                <p:cNvSpPr/>
                <p:nvPr/>
              </p:nvSpPr>
              <p:spPr>
                <a:xfrm>
                  <a:off x="3714750" y="3884929"/>
                  <a:ext cx="439420" cy="539750"/>
                </a:xfrm>
                <a:custGeom>
                  <a:avLst/>
                  <a:gdLst>
                    <a:gd name="connsiteX0" fmla="*/ 276860 w 439420"/>
                    <a:gd name="connsiteY0" fmla="*/ 539750 h 539750"/>
                    <a:gd name="connsiteX1" fmla="*/ 196850 w 439420"/>
                    <a:gd name="connsiteY1" fmla="*/ 372110 h 539750"/>
                    <a:gd name="connsiteX2" fmla="*/ 152400 w 439420"/>
                    <a:gd name="connsiteY2" fmla="*/ 372110 h 539750"/>
                    <a:gd name="connsiteX3" fmla="*/ 152400 w 439420"/>
                    <a:gd name="connsiteY3" fmla="*/ 539750 h 539750"/>
                    <a:gd name="connsiteX4" fmla="*/ 0 w 439420"/>
                    <a:gd name="connsiteY4" fmla="*/ 539750 h 539750"/>
                    <a:gd name="connsiteX5" fmla="*/ 0 w 439420"/>
                    <a:gd name="connsiteY5" fmla="*/ 0 h 539750"/>
                    <a:gd name="connsiteX6" fmla="*/ 203200 w 439420"/>
                    <a:gd name="connsiteY6" fmla="*/ 0 h 539750"/>
                    <a:gd name="connsiteX7" fmla="*/ 429260 w 439420"/>
                    <a:gd name="connsiteY7" fmla="*/ 189230 h 539750"/>
                    <a:gd name="connsiteX8" fmla="*/ 334010 w 439420"/>
                    <a:gd name="connsiteY8" fmla="*/ 345440 h 539750"/>
                    <a:gd name="connsiteX9" fmla="*/ 439420 w 439420"/>
                    <a:gd name="connsiteY9" fmla="*/ 538480 h 539750"/>
                    <a:gd name="connsiteX10" fmla="*/ 276860 w 439420"/>
                    <a:gd name="connsiteY10" fmla="*/ 538480 h 539750"/>
                    <a:gd name="connsiteX11" fmla="*/ 153670 w 439420"/>
                    <a:gd name="connsiteY11" fmla="*/ 132080 h 539750"/>
                    <a:gd name="connsiteX12" fmla="*/ 153670 w 439420"/>
                    <a:gd name="connsiteY12" fmla="*/ 247650 h 539750"/>
                    <a:gd name="connsiteX13" fmla="*/ 212090 w 439420"/>
                    <a:gd name="connsiteY13" fmla="*/ 247650 h 539750"/>
                    <a:gd name="connsiteX14" fmla="*/ 271780 w 439420"/>
                    <a:gd name="connsiteY14" fmla="*/ 190500 h 539750"/>
                    <a:gd name="connsiteX15" fmla="*/ 212090 w 439420"/>
                    <a:gd name="connsiteY15" fmla="*/ 133350 h 539750"/>
                    <a:gd name="connsiteX16" fmla="*/ 153670 w 439420"/>
                    <a:gd name="connsiteY16" fmla="*/ 133350 h 539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39420" h="539750">
                      <a:moveTo>
                        <a:pt x="276860" y="539750"/>
                      </a:moveTo>
                      <a:lnTo>
                        <a:pt x="196850" y="372110"/>
                      </a:lnTo>
                      <a:lnTo>
                        <a:pt x="152400" y="372110"/>
                      </a:lnTo>
                      <a:lnTo>
                        <a:pt x="152400" y="539750"/>
                      </a:lnTo>
                      <a:lnTo>
                        <a:pt x="0" y="539750"/>
                      </a:lnTo>
                      <a:lnTo>
                        <a:pt x="0" y="0"/>
                      </a:lnTo>
                      <a:lnTo>
                        <a:pt x="203200" y="0"/>
                      </a:lnTo>
                      <a:cubicBezTo>
                        <a:pt x="336550" y="0"/>
                        <a:pt x="429260" y="62230"/>
                        <a:pt x="429260" y="189230"/>
                      </a:cubicBezTo>
                      <a:cubicBezTo>
                        <a:pt x="429260" y="316230"/>
                        <a:pt x="393700" y="317500"/>
                        <a:pt x="334010" y="345440"/>
                      </a:cubicBezTo>
                      <a:lnTo>
                        <a:pt x="439420" y="538480"/>
                      </a:lnTo>
                      <a:lnTo>
                        <a:pt x="276860" y="538480"/>
                      </a:lnTo>
                      <a:close/>
                      <a:moveTo>
                        <a:pt x="153670" y="132080"/>
                      </a:moveTo>
                      <a:lnTo>
                        <a:pt x="153670" y="247650"/>
                      </a:lnTo>
                      <a:lnTo>
                        <a:pt x="212090" y="247650"/>
                      </a:lnTo>
                      <a:cubicBezTo>
                        <a:pt x="243840" y="247650"/>
                        <a:pt x="271780" y="233680"/>
                        <a:pt x="271780" y="190500"/>
                      </a:cubicBezTo>
                      <a:cubicBezTo>
                        <a:pt x="271780" y="147320"/>
                        <a:pt x="243840" y="133350"/>
                        <a:pt x="212090" y="133350"/>
                      </a:cubicBezTo>
                      <a:lnTo>
                        <a:pt x="153670" y="133350"/>
                      </a:lnTo>
                      <a:close/>
                    </a:path>
                  </a:pathLst>
                </a:custGeom>
                <a:solidFill>
                  <a:srgbClr val="8B0E04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2FDD0F73-409F-B9FB-AD0A-07C274682F23}"/>
                    </a:ext>
                  </a:extLst>
                </p:cNvPr>
                <p:cNvSpPr/>
                <p:nvPr/>
              </p:nvSpPr>
              <p:spPr>
                <a:xfrm>
                  <a:off x="4216400" y="3884929"/>
                  <a:ext cx="439420" cy="539750"/>
                </a:xfrm>
                <a:custGeom>
                  <a:avLst/>
                  <a:gdLst>
                    <a:gd name="connsiteX0" fmla="*/ 276860 w 439420"/>
                    <a:gd name="connsiteY0" fmla="*/ 539750 h 539750"/>
                    <a:gd name="connsiteX1" fmla="*/ 196850 w 439420"/>
                    <a:gd name="connsiteY1" fmla="*/ 372110 h 539750"/>
                    <a:gd name="connsiteX2" fmla="*/ 152400 w 439420"/>
                    <a:gd name="connsiteY2" fmla="*/ 372110 h 539750"/>
                    <a:gd name="connsiteX3" fmla="*/ 152400 w 439420"/>
                    <a:gd name="connsiteY3" fmla="*/ 539750 h 539750"/>
                    <a:gd name="connsiteX4" fmla="*/ 0 w 439420"/>
                    <a:gd name="connsiteY4" fmla="*/ 539750 h 539750"/>
                    <a:gd name="connsiteX5" fmla="*/ 0 w 439420"/>
                    <a:gd name="connsiteY5" fmla="*/ 0 h 539750"/>
                    <a:gd name="connsiteX6" fmla="*/ 203200 w 439420"/>
                    <a:gd name="connsiteY6" fmla="*/ 0 h 539750"/>
                    <a:gd name="connsiteX7" fmla="*/ 429260 w 439420"/>
                    <a:gd name="connsiteY7" fmla="*/ 189230 h 539750"/>
                    <a:gd name="connsiteX8" fmla="*/ 334010 w 439420"/>
                    <a:gd name="connsiteY8" fmla="*/ 345440 h 539750"/>
                    <a:gd name="connsiteX9" fmla="*/ 439420 w 439420"/>
                    <a:gd name="connsiteY9" fmla="*/ 538480 h 539750"/>
                    <a:gd name="connsiteX10" fmla="*/ 276860 w 439420"/>
                    <a:gd name="connsiteY10" fmla="*/ 538480 h 539750"/>
                    <a:gd name="connsiteX11" fmla="*/ 153670 w 439420"/>
                    <a:gd name="connsiteY11" fmla="*/ 132080 h 539750"/>
                    <a:gd name="connsiteX12" fmla="*/ 153670 w 439420"/>
                    <a:gd name="connsiteY12" fmla="*/ 247650 h 539750"/>
                    <a:gd name="connsiteX13" fmla="*/ 212090 w 439420"/>
                    <a:gd name="connsiteY13" fmla="*/ 247650 h 539750"/>
                    <a:gd name="connsiteX14" fmla="*/ 271780 w 439420"/>
                    <a:gd name="connsiteY14" fmla="*/ 190500 h 539750"/>
                    <a:gd name="connsiteX15" fmla="*/ 212090 w 439420"/>
                    <a:gd name="connsiteY15" fmla="*/ 133350 h 539750"/>
                    <a:gd name="connsiteX16" fmla="*/ 153670 w 439420"/>
                    <a:gd name="connsiteY16" fmla="*/ 133350 h 539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39420" h="539750">
                      <a:moveTo>
                        <a:pt x="276860" y="539750"/>
                      </a:moveTo>
                      <a:lnTo>
                        <a:pt x="196850" y="372110"/>
                      </a:lnTo>
                      <a:lnTo>
                        <a:pt x="152400" y="372110"/>
                      </a:lnTo>
                      <a:lnTo>
                        <a:pt x="152400" y="539750"/>
                      </a:lnTo>
                      <a:lnTo>
                        <a:pt x="0" y="539750"/>
                      </a:lnTo>
                      <a:lnTo>
                        <a:pt x="0" y="0"/>
                      </a:lnTo>
                      <a:lnTo>
                        <a:pt x="203200" y="0"/>
                      </a:lnTo>
                      <a:cubicBezTo>
                        <a:pt x="336550" y="0"/>
                        <a:pt x="429260" y="62230"/>
                        <a:pt x="429260" y="189230"/>
                      </a:cubicBezTo>
                      <a:cubicBezTo>
                        <a:pt x="429260" y="316230"/>
                        <a:pt x="393700" y="317500"/>
                        <a:pt x="334010" y="345440"/>
                      </a:cubicBezTo>
                      <a:lnTo>
                        <a:pt x="439420" y="538480"/>
                      </a:lnTo>
                      <a:lnTo>
                        <a:pt x="276860" y="538480"/>
                      </a:lnTo>
                      <a:close/>
                      <a:moveTo>
                        <a:pt x="153670" y="132080"/>
                      </a:moveTo>
                      <a:lnTo>
                        <a:pt x="153670" y="247650"/>
                      </a:lnTo>
                      <a:lnTo>
                        <a:pt x="212090" y="247650"/>
                      </a:lnTo>
                      <a:cubicBezTo>
                        <a:pt x="243840" y="247650"/>
                        <a:pt x="271780" y="233680"/>
                        <a:pt x="271780" y="190500"/>
                      </a:cubicBezTo>
                      <a:cubicBezTo>
                        <a:pt x="271780" y="147320"/>
                        <a:pt x="243840" y="133350"/>
                        <a:pt x="212090" y="133350"/>
                      </a:cubicBezTo>
                      <a:lnTo>
                        <a:pt x="153670" y="133350"/>
                      </a:lnTo>
                      <a:close/>
                    </a:path>
                  </a:pathLst>
                </a:custGeom>
                <a:solidFill>
                  <a:srgbClr val="8B0E04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4B519352-041F-07A1-9E84-4E9E1D29AA29}"/>
                    </a:ext>
                  </a:extLst>
                </p:cNvPr>
                <p:cNvSpPr/>
                <p:nvPr/>
              </p:nvSpPr>
              <p:spPr>
                <a:xfrm>
                  <a:off x="4704079" y="3873500"/>
                  <a:ext cx="576579" cy="563879"/>
                </a:xfrm>
                <a:custGeom>
                  <a:avLst/>
                  <a:gdLst>
                    <a:gd name="connsiteX0" fmla="*/ 288290 w 576579"/>
                    <a:gd name="connsiteY0" fmla="*/ 0 h 563879"/>
                    <a:gd name="connsiteX1" fmla="*/ 576580 w 576579"/>
                    <a:gd name="connsiteY1" fmla="*/ 281940 h 563879"/>
                    <a:gd name="connsiteX2" fmla="*/ 288290 w 576579"/>
                    <a:gd name="connsiteY2" fmla="*/ 563880 h 563879"/>
                    <a:gd name="connsiteX3" fmla="*/ 0 w 576579"/>
                    <a:gd name="connsiteY3" fmla="*/ 281940 h 563879"/>
                    <a:gd name="connsiteX4" fmla="*/ 288290 w 576579"/>
                    <a:gd name="connsiteY4" fmla="*/ 0 h 563879"/>
                    <a:gd name="connsiteX5" fmla="*/ 288290 w 576579"/>
                    <a:gd name="connsiteY5" fmla="*/ 419100 h 563879"/>
                    <a:gd name="connsiteX6" fmla="*/ 419100 w 576579"/>
                    <a:gd name="connsiteY6" fmla="*/ 280670 h 563879"/>
                    <a:gd name="connsiteX7" fmla="*/ 288290 w 576579"/>
                    <a:gd name="connsiteY7" fmla="*/ 142240 h 563879"/>
                    <a:gd name="connsiteX8" fmla="*/ 157480 w 576579"/>
                    <a:gd name="connsiteY8" fmla="*/ 280670 h 563879"/>
                    <a:gd name="connsiteX9" fmla="*/ 288290 w 576579"/>
                    <a:gd name="connsiteY9" fmla="*/ 419100 h 563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76579" h="563879">
                      <a:moveTo>
                        <a:pt x="288290" y="0"/>
                      </a:moveTo>
                      <a:cubicBezTo>
                        <a:pt x="458470" y="0"/>
                        <a:pt x="576580" y="127000"/>
                        <a:pt x="576580" y="281940"/>
                      </a:cubicBezTo>
                      <a:cubicBezTo>
                        <a:pt x="576580" y="436880"/>
                        <a:pt x="458470" y="563880"/>
                        <a:pt x="288290" y="563880"/>
                      </a:cubicBezTo>
                      <a:cubicBezTo>
                        <a:pt x="118110" y="563880"/>
                        <a:pt x="0" y="439420"/>
                        <a:pt x="0" y="281940"/>
                      </a:cubicBezTo>
                      <a:cubicBezTo>
                        <a:pt x="0" y="124460"/>
                        <a:pt x="118110" y="0"/>
                        <a:pt x="288290" y="0"/>
                      </a:cubicBezTo>
                      <a:close/>
                      <a:moveTo>
                        <a:pt x="288290" y="419100"/>
                      </a:moveTo>
                      <a:cubicBezTo>
                        <a:pt x="368300" y="419100"/>
                        <a:pt x="419100" y="354330"/>
                        <a:pt x="419100" y="280670"/>
                      </a:cubicBezTo>
                      <a:cubicBezTo>
                        <a:pt x="419100" y="207010"/>
                        <a:pt x="368300" y="142240"/>
                        <a:pt x="288290" y="142240"/>
                      </a:cubicBezTo>
                      <a:cubicBezTo>
                        <a:pt x="208280" y="142240"/>
                        <a:pt x="157480" y="209550"/>
                        <a:pt x="157480" y="280670"/>
                      </a:cubicBezTo>
                      <a:cubicBezTo>
                        <a:pt x="157480" y="351790"/>
                        <a:pt x="209550" y="419100"/>
                        <a:pt x="288290" y="419100"/>
                      </a:cubicBezTo>
                      <a:close/>
                    </a:path>
                  </a:pathLst>
                </a:custGeom>
                <a:solidFill>
                  <a:srgbClr val="8B0E04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" name="Freeform 44">
                  <a:extLst>
                    <a:ext uri="{FF2B5EF4-FFF2-40B4-BE49-F238E27FC236}">
                      <a16:creationId xmlns:a16="http://schemas.microsoft.com/office/drawing/2014/main" id="{BAFC3451-3CBD-3564-65F4-BF40BF69C675}"/>
                    </a:ext>
                  </a:extLst>
                </p:cNvPr>
                <p:cNvSpPr/>
                <p:nvPr/>
              </p:nvSpPr>
              <p:spPr>
                <a:xfrm>
                  <a:off x="5243829" y="3884929"/>
                  <a:ext cx="789940" cy="547370"/>
                </a:xfrm>
                <a:custGeom>
                  <a:avLst/>
                  <a:gdLst>
                    <a:gd name="connsiteX0" fmla="*/ 789940 w 789940"/>
                    <a:gd name="connsiteY0" fmla="*/ 0 h 547370"/>
                    <a:gd name="connsiteX1" fmla="*/ 523240 w 789940"/>
                    <a:gd name="connsiteY1" fmla="*/ 547370 h 547370"/>
                    <a:gd name="connsiteX2" fmla="*/ 515620 w 789940"/>
                    <a:gd name="connsiteY2" fmla="*/ 547370 h 547370"/>
                    <a:gd name="connsiteX3" fmla="*/ 394970 w 789940"/>
                    <a:gd name="connsiteY3" fmla="*/ 307340 h 547370"/>
                    <a:gd name="connsiteX4" fmla="*/ 274320 w 789940"/>
                    <a:gd name="connsiteY4" fmla="*/ 547370 h 547370"/>
                    <a:gd name="connsiteX5" fmla="*/ 266700 w 789940"/>
                    <a:gd name="connsiteY5" fmla="*/ 547370 h 547370"/>
                    <a:gd name="connsiteX6" fmla="*/ 0 w 789940"/>
                    <a:gd name="connsiteY6" fmla="*/ 0 h 547370"/>
                    <a:gd name="connsiteX7" fmla="*/ 176530 w 789940"/>
                    <a:gd name="connsiteY7" fmla="*/ 0 h 547370"/>
                    <a:gd name="connsiteX8" fmla="*/ 237490 w 789940"/>
                    <a:gd name="connsiteY8" fmla="*/ 143510 h 547370"/>
                    <a:gd name="connsiteX9" fmla="*/ 275590 w 789940"/>
                    <a:gd name="connsiteY9" fmla="*/ 240030 h 547370"/>
                    <a:gd name="connsiteX10" fmla="*/ 276860 w 789940"/>
                    <a:gd name="connsiteY10" fmla="*/ 240030 h 547370"/>
                    <a:gd name="connsiteX11" fmla="*/ 321310 w 789940"/>
                    <a:gd name="connsiteY11" fmla="*/ 143510 h 547370"/>
                    <a:gd name="connsiteX12" fmla="*/ 391160 w 789940"/>
                    <a:gd name="connsiteY12" fmla="*/ 0 h 547370"/>
                    <a:gd name="connsiteX13" fmla="*/ 398780 w 789940"/>
                    <a:gd name="connsiteY13" fmla="*/ 0 h 547370"/>
                    <a:gd name="connsiteX14" fmla="*/ 468630 w 789940"/>
                    <a:gd name="connsiteY14" fmla="*/ 143510 h 547370"/>
                    <a:gd name="connsiteX15" fmla="*/ 513080 w 789940"/>
                    <a:gd name="connsiteY15" fmla="*/ 240030 h 547370"/>
                    <a:gd name="connsiteX16" fmla="*/ 514350 w 789940"/>
                    <a:gd name="connsiteY16" fmla="*/ 240030 h 547370"/>
                    <a:gd name="connsiteX17" fmla="*/ 552450 w 789940"/>
                    <a:gd name="connsiteY17" fmla="*/ 143510 h 547370"/>
                    <a:gd name="connsiteX18" fmla="*/ 613410 w 789940"/>
                    <a:gd name="connsiteY18" fmla="*/ 0 h 547370"/>
                    <a:gd name="connsiteX19" fmla="*/ 789940 w 789940"/>
                    <a:gd name="connsiteY19" fmla="*/ 0 h 547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789940" h="547370">
                      <a:moveTo>
                        <a:pt x="789940" y="0"/>
                      </a:moveTo>
                      <a:lnTo>
                        <a:pt x="523240" y="547370"/>
                      </a:lnTo>
                      <a:lnTo>
                        <a:pt x="515620" y="547370"/>
                      </a:lnTo>
                      <a:lnTo>
                        <a:pt x="394970" y="307340"/>
                      </a:lnTo>
                      <a:lnTo>
                        <a:pt x="274320" y="547370"/>
                      </a:lnTo>
                      <a:lnTo>
                        <a:pt x="266700" y="547370"/>
                      </a:lnTo>
                      <a:lnTo>
                        <a:pt x="0" y="0"/>
                      </a:lnTo>
                      <a:lnTo>
                        <a:pt x="176530" y="0"/>
                      </a:lnTo>
                      <a:lnTo>
                        <a:pt x="237490" y="143510"/>
                      </a:lnTo>
                      <a:cubicBezTo>
                        <a:pt x="252730" y="179070"/>
                        <a:pt x="265430" y="210820"/>
                        <a:pt x="275590" y="240030"/>
                      </a:cubicBezTo>
                      <a:lnTo>
                        <a:pt x="276860" y="240030"/>
                      </a:lnTo>
                      <a:cubicBezTo>
                        <a:pt x="287020" y="212090"/>
                        <a:pt x="308610" y="171450"/>
                        <a:pt x="321310" y="143510"/>
                      </a:cubicBezTo>
                      <a:lnTo>
                        <a:pt x="391160" y="0"/>
                      </a:lnTo>
                      <a:lnTo>
                        <a:pt x="398780" y="0"/>
                      </a:lnTo>
                      <a:lnTo>
                        <a:pt x="468630" y="143510"/>
                      </a:lnTo>
                      <a:cubicBezTo>
                        <a:pt x="487680" y="182880"/>
                        <a:pt x="502920" y="210820"/>
                        <a:pt x="513080" y="240030"/>
                      </a:cubicBezTo>
                      <a:lnTo>
                        <a:pt x="514350" y="240030"/>
                      </a:lnTo>
                      <a:cubicBezTo>
                        <a:pt x="524510" y="212090"/>
                        <a:pt x="537210" y="179070"/>
                        <a:pt x="552450" y="143510"/>
                      </a:cubicBezTo>
                      <a:lnTo>
                        <a:pt x="613410" y="0"/>
                      </a:lnTo>
                      <a:lnTo>
                        <a:pt x="789940" y="0"/>
                      </a:lnTo>
                      <a:close/>
                    </a:path>
                  </a:pathLst>
                </a:custGeom>
                <a:solidFill>
                  <a:srgbClr val="8B0E04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" name="Freeform 45">
                  <a:extLst>
                    <a:ext uri="{FF2B5EF4-FFF2-40B4-BE49-F238E27FC236}">
                      <a16:creationId xmlns:a16="http://schemas.microsoft.com/office/drawing/2014/main" id="{6E405F14-5138-BBC3-7AB4-6F23486CE008}"/>
                    </a:ext>
                  </a:extLst>
                </p:cNvPr>
                <p:cNvSpPr/>
                <p:nvPr/>
              </p:nvSpPr>
              <p:spPr>
                <a:xfrm>
                  <a:off x="6059170" y="3884929"/>
                  <a:ext cx="492760" cy="539750"/>
                </a:xfrm>
                <a:custGeom>
                  <a:avLst/>
                  <a:gdLst>
                    <a:gd name="connsiteX0" fmla="*/ 335280 w 492760"/>
                    <a:gd name="connsiteY0" fmla="*/ 539750 h 539750"/>
                    <a:gd name="connsiteX1" fmla="*/ 335280 w 492760"/>
                    <a:gd name="connsiteY1" fmla="*/ 331470 h 539750"/>
                    <a:gd name="connsiteX2" fmla="*/ 156210 w 492760"/>
                    <a:gd name="connsiteY2" fmla="*/ 331470 h 539750"/>
                    <a:gd name="connsiteX3" fmla="*/ 156210 w 492760"/>
                    <a:gd name="connsiteY3" fmla="*/ 539750 h 539750"/>
                    <a:gd name="connsiteX4" fmla="*/ 0 w 492760"/>
                    <a:gd name="connsiteY4" fmla="*/ 539750 h 539750"/>
                    <a:gd name="connsiteX5" fmla="*/ 0 w 492760"/>
                    <a:gd name="connsiteY5" fmla="*/ 0 h 539750"/>
                    <a:gd name="connsiteX6" fmla="*/ 156210 w 492760"/>
                    <a:gd name="connsiteY6" fmla="*/ 0 h 539750"/>
                    <a:gd name="connsiteX7" fmla="*/ 156210 w 492760"/>
                    <a:gd name="connsiteY7" fmla="*/ 200660 h 539750"/>
                    <a:gd name="connsiteX8" fmla="*/ 335280 w 492760"/>
                    <a:gd name="connsiteY8" fmla="*/ 200660 h 539750"/>
                    <a:gd name="connsiteX9" fmla="*/ 335280 w 492760"/>
                    <a:gd name="connsiteY9" fmla="*/ 0 h 539750"/>
                    <a:gd name="connsiteX10" fmla="*/ 492760 w 492760"/>
                    <a:gd name="connsiteY10" fmla="*/ 0 h 539750"/>
                    <a:gd name="connsiteX11" fmla="*/ 492760 w 492760"/>
                    <a:gd name="connsiteY11" fmla="*/ 539750 h 539750"/>
                    <a:gd name="connsiteX12" fmla="*/ 335280 w 492760"/>
                    <a:gd name="connsiteY12" fmla="*/ 539750 h 539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92760" h="539750">
                      <a:moveTo>
                        <a:pt x="335280" y="539750"/>
                      </a:moveTo>
                      <a:lnTo>
                        <a:pt x="335280" y="331470"/>
                      </a:lnTo>
                      <a:lnTo>
                        <a:pt x="156210" y="331470"/>
                      </a:lnTo>
                      <a:lnTo>
                        <a:pt x="156210" y="539750"/>
                      </a:lnTo>
                      <a:lnTo>
                        <a:pt x="0" y="539750"/>
                      </a:lnTo>
                      <a:lnTo>
                        <a:pt x="0" y="0"/>
                      </a:lnTo>
                      <a:lnTo>
                        <a:pt x="156210" y="0"/>
                      </a:lnTo>
                      <a:lnTo>
                        <a:pt x="156210" y="200660"/>
                      </a:lnTo>
                      <a:lnTo>
                        <a:pt x="335280" y="200660"/>
                      </a:lnTo>
                      <a:lnTo>
                        <a:pt x="335280" y="0"/>
                      </a:lnTo>
                      <a:lnTo>
                        <a:pt x="492760" y="0"/>
                      </a:lnTo>
                      <a:lnTo>
                        <a:pt x="492760" y="539750"/>
                      </a:lnTo>
                      <a:lnTo>
                        <a:pt x="335280" y="539750"/>
                      </a:lnTo>
                      <a:close/>
                    </a:path>
                  </a:pathLst>
                </a:custGeom>
                <a:solidFill>
                  <a:srgbClr val="8B0E04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" name="Freeform 46">
                  <a:extLst>
                    <a:ext uri="{FF2B5EF4-FFF2-40B4-BE49-F238E27FC236}">
                      <a16:creationId xmlns:a16="http://schemas.microsoft.com/office/drawing/2014/main" id="{D40EF21D-FE34-0C3A-3967-3E6A5747D2E8}"/>
                    </a:ext>
                  </a:extLst>
                </p:cNvPr>
                <p:cNvSpPr/>
                <p:nvPr/>
              </p:nvSpPr>
              <p:spPr>
                <a:xfrm>
                  <a:off x="6624319" y="3884929"/>
                  <a:ext cx="373380" cy="539750"/>
                </a:xfrm>
                <a:custGeom>
                  <a:avLst/>
                  <a:gdLst>
                    <a:gd name="connsiteX0" fmla="*/ 0 w 373380"/>
                    <a:gd name="connsiteY0" fmla="*/ 0 h 539750"/>
                    <a:gd name="connsiteX1" fmla="*/ 361950 w 373380"/>
                    <a:gd name="connsiteY1" fmla="*/ 0 h 539750"/>
                    <a:gd name="connsiteX2" fmla="*/ 361950 w 373380"/>
                    <a:gd name="connsiteY2" fmla="*/ 132080 h 539750"/>
                    <a:gd name="connsiteX3" fmla="*/ 157480 w 373380"/>
                    <a:gd name="connsiteY3" fmla="*/ 132080 h 539750"/>
                    <a:gd name="connsiteX4" fmla="*/ 157480 w 373380"/>
                    <a:gd name="connsiteY4" fmla="*/ 204470 h 539750"/>
                    <a:gd name="connsiteX5" fmla="*/ 332740 w 373380"/>
                    <a:gd name="connsiteY5" fmla="*/ 204470 h 539750"/>
                    <a:gd name="connsiteX6" fmla="*/ 332740 w 373380"/>
                    <a:gd name="connsiteY6" fmla="*/ 327660 h 539750"/>
                    <a:gd name="connsiteX7" fmla="*/ 157480 w 373380"/>
                    <a:gd name="connsiteY7" fmla="*/ 327660 h 539750"/>
                    <a:gd name="connsiteX8" fmla="*/ 157480 w 373380"/>
                    <a:gd name="connsiteY8" fmla="*/ 407670 h 539750"/>
                    <a:gd name="connsiteX9" fmla="*/ 373380 w 373380"/>
                    <a:gd name="connsiteY9" fmla="*/ 407670 h 539750"/>
                    <a:gd name="connsiteX10" fmla="*/ 373380 w 373380"/>
                    <a:gd name="connsiteY10" fmla="*/ 539750 h 539750"/>
                    <a:gd name="connsiteX11" fmla="*/ 0 w 373380"/>
                    <a:gd name="connsiteY11" fmla="*/ 539750 h 539750"/>
                    <a:gd name="connsiteX12" fmla="*/ 0 w 373380"/>
                    <a:gd name="connsiteY12" fmla="*/ 0 h 539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73380" h="539750">
                      <a:moveTo>
                        <a:pt x="0" y="0"/>
                      </a:moveTo>
                      <a:lnTo>
                        <a:pt x="361950" y="0"/>
                      </a:lnTo>
                      <a:lnTo>
                        <a:pt x="361950" y="132080"/>
                      </a:lnTo>
                      <a:lnTo>
                        <a:pt x="157480" y="132080"/>
                      </a:lnTo>
                      <a:lnTo>
                        <a:pt x="157480" y="204470"/>
                      </a:lnTo>
                      <a:lnTo>
                        <a:pt x="332740" y="204470"/>
                      </a:lnTo>
                      <a:lnTo>
                        <a:pt x="332740" y="327660"/>
                      </a:lnTo>
                      <a:lnTo>
                        <a:pt x="157480" y="327660"/>
                      </a:lnTo>
                      <a:lnTo>
                        <a:pt x="157480" y="407670"/>
                      </a:lnTo>
                      <a:lnTo>
                        <a:pt x="373380" y="407670"/>
                      </a:lnTo>
                      <a:lnTo>
                        <a:pt x="373380" y="539750"/>
                      </a:lnTo>
                      <a:lnTo>
                        <a:pt x="0" y="53975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B0E04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" name="Freeform 47">
                  <a:extLst>
                    <a:ext uri="{FF2B5EF4-FFF2-40B4-BE49-F238E27FC236}">
                      <a16:creationId xmlns:a16="http://schemas.microsoft.com/office/drawing/2014/main" id="{D2E0FC86-61DB-5C38-FD70-997A6035C47B}"/>
                    </a:ext>
                  </a:extLst>
                </p:cNvPr>
                <p:cNvSpPr/>
                <p:nvPr/>
              </p:nvSpPr>
              <p:spPr>
                <a:xfrm>
                  <a:off x="7031990" y="3877309"/>
                  <a:ext cx="556259" cy="547370"/>
                </a:xfrm>
                <a:custGeom>
                  <a:avLst/>
                  <a:gdLst>
                    <a:gd name="connsiteX0" fmla="*/ 359410 w 556259"/>
                    <a:gd name="connsiteY0" fmla="*/ 476250 h 547370"/>
                    <a:gd name="connsiteX1" fmla="*/ 195580 w 556259"/>
                    <a:gd name="connsiteY1" fmla="*/ 476250 h 547370"/>
                    <a:gd name="connsiteX2" fmla="*/ 162560 w 556259"/>
                    <a:gd name="connsiteY2" fmla="*/ 547370 h 547370"/>
                    <a:gd name="connsiteX3" fmla="*/ 0 w 556259"/>
                    <a:gd name="connsiteY3" fmla="*/ 547370 h 547370"/>
                    <a:gd name="connsiteX4" fmla="*/ 274320 w 556259"/>
                    <a:gd name="connsiteY4" fmla="*/ 0 h 547370"/>
                    <a:gd name="connsiteX5" fmla="*/ 281940 w 556259"/>
                    <a:gd name="connsiteY5" fmla="*/ 0 h 547370"/>
                    <a:gd name="connsiteX6" fmla="*/ 556260 w 556259"/>
                    <a:gd name="connsiteY6" fmla="*/ 547370 h 547370"/>
                    <a:gd name="connsiteX7" fmla="*/ 393700 w 556259"/>
                    <a:gd name="connsiteY7" fmla="*/ 547370 h 547370"/>
                    <a:gd name="connsiteX8" fmla="*/ 359410 w 556259"/>
                    <a:gd name="connsiteY8" fmla="*/ 476250 h 547370"/>
                    <a:gd name="connsiteX9" fmla="*/ 238760 w 556259"/>
                    <a:gd name="connsiteY9" fmla="*/ 374650 h 547370"/>
                    <a:gd name="connsiteX10" fmla="*/ 316230 w 556259"/>
                    <a:gd name="connsiteY10" fmla="*/ 374650 h 547370"/>
                    <a:gd name="connsiteX11" fmla="*/ 278130 w 556259"/>
                    <a:gd name="connsiteY11" fmla="*/ 274320 h 547370"/>
                    <a:gd name="connsiteX12" fmla="*/ 276860 w 556259"/>
                    <a:gd name="connsiteY12" fmla="*/ 274320 h 547370"/>
                    <a:gd name="connsiteX13" fmla="*/ 238760 w 556259"/>
                    <a:gd name="connsiteY13" fmla="*/ 374650 h 547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56259" h="547370">
                      <a:moveTo>
                        <a:pt x="359410" y="476250"/>
                      </a:moveTo>
                      <a:lnTo>
                        <a:pt x="195580" y="476250"/>
                      </a:lnTo>
                      <a:lnTo>
                        <a:pt x="162560" y="547370"/>
                      </a:lnTo>
                      <a:lnTo>
                        <a:pt x="0" y="547370"/>
                      </a:lnTo>
                      <a:lnTo>
                        <a:pt x="274320" y="0"/>
                      </a:lnTo>
                      <a:lnTo>
                        <a:pt x="281940" y="0"/>
                      </a:lnTo>
                      <a:lnTo>
                        <a:pt x="556260" y="547370"/>
                      </a:lnTo>
                      <a:lnTo>
                        <a:pt x="393700" y="547370"/>
                      </a:lnTo>
                      <a:lnTo>
                        <a:pt x="359410" y="476250"/>
                      </a:lnTo>
                      <a:close/>
                      <a:moveTo>
                        <a:pt x="238760" y="374650"/>
                      </a:moveTo>
                      <a:lnTo>
                        <a:pt x="316230" y="374650"/>
                      </a:lnTo>
                      <a:cubicBezTo>
                        <a:pt x="302260" y="342900"/>
                        <a:pt x="281940" y="293370"/>
                        <a:pt x="278130" y="274320"/>
                      </a:cubicBezTo>
                      <a:lnTo>
                        <a:pt x="276860" y="274320"/>
                      </a:lnTo>
                      <a:cubicBezTo>
                        <a:pt x="271780" y="293370"/>
                        <a:pt x="252730" y="342900"/>
                        <a:pt x="238760" y="374650"/>
                      </a:cubicBezTo>
                      <a:close/>
                    </a:path>
                  </a:pathLst>
                </a:custGeom>
                <a:solidFill>
                  <a:srgbClr val="8B0E04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" name="Freeform 48">
                  <a:extLst>
                    <a:ext uri="{FF2B5EF4-FFF2-40B4-BE49-F238E27FC236}">
                      <a16:creationId xmlns:a16="http://schemas.microsoft.com/office/drawing/2014/main" id="{A4738FD7-FACA-DD64-1CE7-CC1C585B6635}"/>
                    </a:ext>
                  </a:extLst>
                </p:cNvPr>
                <p:cNvSpPr/>
                <p:nvPr/>
              </p:nvSpPr>
              <p:spPr>
                <a:xfrm>
                  <a:off x="7627619" y="3884929"/>
                  <a:ext cx="500380" cy="541020"/>
                </a:xfrm>
                <a:custGeom>
                  <a:avLst/>
                  <a:gdLst>
                    <a:gd name="connsiteX0" fmla="*/ 0 w 500380"/>
                    <a:gd name="connsiteY0" fmla="*/ 539750 h 541020"/>
                    <a:gd name="connsiteX1" fmla="*/ 0 w 500380"/>
                    <a:gd name="connsiteY1" fmla="*/ 0 h 541020"/>
                    <a:gd name="connsiteX2" fmla="*/ 189230 w 500380"/>
                    <a:gd name="connsiteY2" fmla="*/ 0 h 541020"/>
                    <a:gd name="connsiteX3" fmla="*/ 500380 w 500380"/>
                    <a:gd name="connsiteY3" fmla="*/ 270510 h 541020"/>
                    <a:gd name="connsiteX4" fmla="*/ 189230 w 500380"/>
                    <a:gd name="connsiteY4" fmla="*/ 541020 h 541020"/>
                    <a:gd name="connsiteX5" fmla="*/ 0 w 500380"/>
                    <a:gd name="connsiteY5" fmla="*/ 541020 h 541020"/>
                    <a:gd name="connsiteX6" fmla="*/ 157480 w 500380"/>
                    <a:gd name="connsiteY6" fmla="*/ 132080 h 541020"/>
                    <a:gd name="connsiteX7" fmla="*/ 157480 w 500380"/>
                    <a:gd name="connsiteY7" fmla="*/ 407670 h 541020"/>
                    <a:gd name="connsiteX8" fmla="*/ 187961 w 500380"/>
                    <a:gd name="connsiteY8" fmla="*/ 407670 h 541020"/>
                    <a:gd name="connsiteX9" fmla="*/ 342900 w 500380"/>
                    <a:gd name="connsiteY9" fmla="*/ 269240 h 541020"/>
                    <a:gd name="connsiteX10" fmla="*/ 187961 w 500380"/>
                    <a:gd name="connsiteY10" fmla="*/ 130810 h 541020"/>
                    <a:gd name="connsiteX11" fmla="*/ 157480 w 500380"/>
                    <a:gd name="connsiteY11" fmla="*/ 130810 h 541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00380" h="541020">
                      <a:moveTo>
                        <a:pt x="0" y="539750"/>
                      </a:moveTo>
                      <a:lnTo>
                        <a:pt x="0" y="0"/>
                      </a:lnTo>
                      <a:lnTo>
                        <a:pt x="189230" y="0"/>
                      </a:lnTo>
                      <a:cubicBezTo>
                        <a:pt x="382270" y="0"/>
                        <a:pt x="500380" y="115570"/>
                        <a:pt x="500380" y="270510"/>
                      </a:cubicBezTo>
                      <a:cubicBezTo>
                        <a:pt x="500380" y="425450"/>
                        <a:pt x="382270" y="541020"/>
                        <a:pt x="189230" y="541020"/>
                      </a:cubicBezTo>
                      <a:lnTo>
                        <a:pt x="0" y="541020"/>
                      </a:lnTo>
                      <a:close/>
                      <a:moveTo>
                        <a:pt x="157480" y="132080"/>
                      </a:moveTo>
                      <a:lnTo>
                        <a:pt x="157480" y="407670"/>
                      </a:lnTo>
                      <a:lnTo>
                        <a:pt x="187961" y="407670"/>
                      </a:lnTo>
                      <a:cubicBezTo>
                        <a:pt x="292100" y="407670"/>
                        <a:pt x="342900" y="341630"/>
                        <a:pt x="342900" y="269240"/>
                      </a:cubicBezTo>
                      <a:cubicBezTo>
                        <a:pt x="342900" y="196850"/>
                        <a:pt x="292100" y="130810"/>
                        <a:pt x="187961" y="130810"/>
                      </a:cubicBezTo>
                      <a:lnTo>
                        <a:pt x="157480" y="130810"/>
                      </a:lnTo>
                      <a:close/>
                    </a:path>
                  </a:pathLst>
                </a:custGeom>
                <a:solidFill>
                  <a:srgbClr val="8B0E04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A8F49080-B858-1BD1-536A-14E1DF6BB8F6}"/>
                  </a:ext>
                </a:extLst>
              </p:cNvPr>
              <p:cNvSpPr/>
              <p:nvPr/>
            </p:nvSpPr>
            <p:spPr>
              <a:xfrm>
                <a:off x="1742439" y="3784600"/>
                <a:ext cx="1315720" cy="640079"/>
              </a:xfrm>
              <a:custGeom>
                <a:avLst/>
                <a:gdLst>
                  <a:gd name="connsiteX0" fmla="*/ 139700 w 1315720"/>
                  <a:gd name="connsiteY0" fmla="*/ 636270 h 640079"/>
                  <a:gd name="connsiteX1" fmla="*/ 720090 w 1315720"/>
                  <a:gd name="connsiteY1" fmla="*/ 109220 h 640079"/>
                  <a:gd name="connsiteX2" fmla="*/ 720090 w 1315720"/>
                  <a:gd name="connsiteY2" fmla="*/ 640080 h 640079"/>
                  <a:gd name="connsiteX3" fmla="*/ 1315720 w 1315720"/>
                  <a:gd name="connsiteY3" fmla="*/ 640080 h 640079"/>
                  <a:gd name="connsiteX4" fmla="*/ 657860 w 1315720"/>
                  <a:gd name="connsiteY4" fmla="*/ 0 h 640079"/>
                  <a:gd name="connsiteX5" fmla="*/ 0 w 1315720"/>
                  <a:gd name="connsiteY5" fmla="*/ 635000 h 640079"/>
                  <a:gd name="connsiteX6" fmla="*/ 137160 w 1315720"/>
                  <a:gd name="connsiteY6" fmla="*/ 635000 h 640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15720" h="640079">
                    <a:moveTo>
                      <a:pt x="139700" y="636270"/>
                    </a:moveTo>
                    <a:lnTo>
                      <a:pt x="720090" y="109220"/>
                    </a:lnTo>
                    <a:lnTo>
                      <a:pt x="720090" y="640080"/>
                    </a:lnTo>
                    <a:lnTo>
                      <a:pt x="1315720" y="640080"/>
                    </a:lnTo>
                    <a:cubicBezTo>
                      <a:pt x="1306830" y="284480"/>
                      <a:pt x="1016000" y="0"/>
                      <a:pt x="657860" y="0"/>
                    </a:cubicBezTo>
                    <a:cubicBezTo>
                      <a:pt x="299720" y="0"/>
                      <a:pt x="12700" y="281940"/>
                      <a:pt x="0" y="635000"/>
                    </a:cubicBezTo>
                    <a:lnTo>
                      <a:pt x="137160" y="63500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47BAAFB7-958B-094A-EB0F-BA4B2881FF90}"/>
                  </a:ext>
                </a:extLst>
              </p:cNvPr>
              <p:cNvSpPr/>
              <p:nvPr/>
            </p:nvSpPr>
            <p:spPr>
              <a:xfrm>
                <a:off x="1756410" y="4226559"/>
                <a:ext cx="837406" cy="873760"/>
              </a:xfrm>
              <a:custGeom>
                <a:avLst/>
                <a:gdLst>
                  <a:gd name="connsiteX0" fmla="*/ 834390 w 837406"/>
                  <a:gd name="connsiteY0" fmla="*/ 345440 h 873760"/>
                  <a:gd name="connsiteX1" fmla="*/ 558800 w 837406"/>
                  <a:gd name="connsiteY1" fmla="*/ 345440 h 873760"/>
                  <a:gd name="connsiteX2" fmla="*/ 558800 w 837406"/>
                  <a:gd name="connsiteY2" fmla="*/ 0 h 873760"/>
                  <a:gd name="connsiteX3" fmla="*/ 182880 w 837406"/>
                  <a:gd name="connsiteY3" fmla="*/ 341630 h 873760"/>
                  <a:gd name="connsiteX4" fmla="*/ 0 w 837406"/>
                  <a:gd name="connsiteY4" fmla="*/ 341630 h 873760"/>
                  <a:gd name="connsiteX5" fmla="*/ 645160 w 837406"/>
                  <a:gd name="connsiteY5" fmla="*/ 873760 h 873760"/>
                  <a:gd name="connsiteX6" fmla="*/ 834390 w 837406"/>
                  <a:gd name="connsiteY6" fmla="*/ 845820 h 873760"/>
                  <a:gd name="connsiteX7" fmla="*/ 834390 w 837406"/>
                  <a:gd name="connsiteY7" fmla="*/ 345440 h 873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7406" h="873760">
                    <a:moveTo>
                      <a:pt x="834390" y="345440"/>
                    </a:moveTo>
                    <a:lnTo>
                      <a:pt x="558800" y="345440"/>
                    </a:lnTo>
                    <a:lnTo>
                      <a:pt x="558800" y="0"/>
                    </a:lnTo>
                    <a:lnTo>
                      <a:pt x="182880" y="341630"/>
                    </a:lnTo>
                    <a:lnTo>
                      <a:pt x="0" y="341630"/>
                    </a:lnTo>
                    <a:cubicBezTo>
                      <a:pt x="58420" y="645160"/>
                      <a:pt x="325120" y="873760"/>
                      <a:pt x="645160" y="873760"/>
                    </a:cubicBezTo>
                    <a:cubicBezTo>
                      <a:pt x="965200" y="873760"/>
                      <a:pt x="774700" y="863600"/>
                      <a:pt x="834390" y="845820"/>
                    </a:cubicBezTo>
                    <a:lnTo>
                      <a:pt x="834390" y="3454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BAF983B2-4CA7-B5C0-1F8D-06FA6017EB6D}"/>
                  </a:ext>
                </a:extLst>
              </p:cNvPr>
              <p:cNvSpPr/>
              <p:nvPr/>
            </p:nvSpPr>
            <p:spPr>
              <a:xfrm>
                <a:off x="2738120" y="4572000"/>
                <a:ext cx="308609" cy="435609"/>
              </a:xfrm>
              <a:custGeom>
                <a:avLst/>
                <a:gdLst>
                  <a:gd name="connsiteX0" fmla="*/ 0 w 308609"/>
                  <a:gd name="connsiteY0" fmla="*/ 0 h 435609"/>
                  <a:gd name="connsiteX1" fmla="*/ 0 w 308609"/>
                  <a:gd name="connsiteY1" fmla="*/ 435610 h 435609"/>
                  <a:gd name="connsiteX2" fmla="*/ 308610 w 308609"/>
                  <a:gd name="connsiteY2" fmla="*/ 0 h 435609"/>
                  <a:gd name="connsiteX3" fmla="*/ 0 w 308609"/>
                  <a:gd name="connsiteY3" fmla="*/ 0 h 435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8609" h="435609">
                    <a:moveTo>
                      <a:pt x="0" y="0"/>
                    </a:moveTo>
                    <a:lnTo>
                      <a:pt x="0" y="435610"/>
                    </a:lnTo>
                    <a:cubicBezTo>
                      <a:pt x="156210" y="341630"/>
                      <a:pt x="271780" y="185420"/>
                      <a:pt x="30861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F0684DCB-039A-816C-D9D2-BCC3AE867917}"/>
                  </a:ext>
                </a:extLst>
              </p:cNvPr>
              <p:cNvSpPr/>
              <p:nvPr/>
            </p:nvSpPr>
            <p:spPr>
              <a:xfrm>
                <a:off x="2369820" y="4052570"/>
                <a:ext cx="5758179" cy="467359"/>
              </a:xfrm>
              <a:custGeom>
                <a:avLst/>
                <a:gdLst>
                  <a:gd name="connsiteX0" fmla="*/ 40640 w 5758179"/>
                  <a:gd name="connsiteY0" fmla="*/ 425450 h 467359"/>
                  <a:gd name="connsiteX1" fmla="*/ 40640 w 5758179"/>
                  <a:gd name="connsiteY1" fmla="*/ 0 h 467359"/>
                  <a:gd name="connsiteX2" fmla="*/ 0 w 5758179"/>
                  <a:gd name="connsiteY2" fmla="*/ 0 h 467359"/>
                  <a:gd name="connsiteX3" fmla="*/ 0 w 5758179"/>
                  <a:gd name="connsiteY3" fmla="*/ 466090 h 467359"/>
                  <a:gd name="connsiteX4" fmla="*/ 19050 w 5758179"/>
                  <a:gd name="connsiteY4" fmla="*/ 466090 h 467359"/>
                  <a:gd name="connsiteX5" fmla="*/ 19050 w 5758179"/>
                  <a:gd name="connsiteY5" fmla="*/ 466090 h 467359"/>
                  <a:gd name="connsiteX6" fmla="*/ 273050 w 5758179"/>
                  <a:gd name="connsiteY6" fmla="*/ 466090 h 467359"/>
                  <a:gd name="connsiteX7" fmla="*/ 273050 w 5758179"/>
                  <a:gd name="connsiteY7" fmla="*/ 467360 h 467359"/>
                  <a:gd name="connsiteX8" fmla="*/ 313690 w 5758179"/>
                  <a:gd name="connsiteY8" fmla="*/ 467360 h 467359"/>
                  <a:gd name="connsiteX9" fmla="*/ 313690 w 5758179"/>
                  <a:gd name="connsiteY9" fmla="*/ 466090 h 467359"/>
                  <a:gd name="connsiteX10" fmla="*/ 5758180 w 5758179"/>
                  <a:gd name="connsiteY10" fmla="*/ 466090 h 467359"/>
                  <a:gd name="connsiteX11" fmla="*/ 5758180 w 5758179"/>
                  <a:gd name="connsiteY11" fmla="*/ 425450 h 467359"/>
                  <a:gd name="connsiteX12" fmla="*/ 40640 w 5758179"/>
                  <a:gd name="connsiteY12" fmla="*/ 425450 h 467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758179" h="467359">
                    <a:moveTo>
                      <a:pt x="40640" y="425450"/>
                    </a:moveTo>
                    <a:lnTo>
                      <a:pt x="40640" y="0"/>
                    </a:lnTo>
                    <a:lnTo>
                      <a:pt x="0" y="0"/>
                    </a:lnTo>
                    <a:lnTo>
                      <a:pt x="0" y="466090"/>
                    </a:lnTo>
                    <a:lnTo>
                      <a:pt x="19050" y="466090"/>
                    </a:lnTo>
                    <a:lnTo>
                      <a:pt x="19050" y="466090"/>
                    </a:lnTo>
                    <a:lnTo>
                      <a:pt x="273050" y="466090"/>
                    </a:lnTo>
                    <a:lnTo>
                      <a:pt x="273050" y="467360"/>
                    </a:lnTo>
                    <a:lnTo>
                      <a:pt x="313690" y="467360"/>
                    </a:lnTo>
                    <a:lnTo>
                      <a:pt x="313690" y="466090"/>
                    </a:lnTo>
                    <a:lnTo>
                      <a:pt x="5758180" y="466090"/>
                    </a:lnTo>
                    <a:lnTo>
                      <a:pt x="5758180" y="425450"/>
                    </a:lnTo>
                    <a:lnTo>
                      <a:pt x="40640" y="42545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64F292A9-717B-9B86-1261-B1A839A99BDB}"/>
                  </a:ext>
                </a:extLst>
              </p:cNvPr>
              <p:cNvSpPr/>
              <p:nvPr/>
            </p:nvSpPr>
            <p:spPr>
              <a:xfrm>
                <a:off x="1894839" y="4008120"/>
                <a:ext cx="520700" cy="510539"/>
              </a:xfrm>
              <a:custGeom>
                <a:avLst/>
                <a:gdLst>
                  <a:gd name="connsiteX0" fmla="*/ 474980 w 520700"/>
                  <a:gd name="connsiteY0" fmla="*/ 95250 h 510539"/>
                  <a:gd name="connsiteX1" fmla="*/ 515620 w 520700"/>
                  <a:gd name="connsiteY1" fmla="*/ 95250 h 510539"/>
                  <a:gd name="connsiteX2" fmla="*/ 520700 w 520700"/>
                  <a:gd name="connsiteY2" fmla="*/ 0 h 510539"/>
                  <a:gd name="connsiteX3" fmla="*/ 0 w 520700"/>
                  <a:gd name="connsiteY3" fmla="*/ 481330 h 510539"/>
                  <a:gd name="connsiteX4" fmla="*/ 27940 w 520700"/>
                  <a:gd name="connsiteY4" fmla="*/ 510540 h 510539"/>
                  <a:gd name="connsiteX5" fmla="*/ 478790 w 520700"/>
                  <a:gd name="connsiteY5" fmla="*/ 93980 h 510539"/>
                  <a:gd name="connsiteX6" fmla="*/ 474980 w 520700"/>
                  <a:gd name="connsiteY6" fmla="*/ 95250 h 510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0700" h="510539">
                    <a:moveTo>
                      <a:pt x="474980" y="95250"/>
                    </a:moveTo>
                    <a:lnTo>
                      <a:pt x="515620" y="95250"/>
                    </a:lnTo>
                    <a:lnTo>
                      <a:pt x="520700" y="0"/>
                    </a:lnTo>
                    <a:lnTo>
                      <a:pt x="0" y="481330"/>
                    </a:lnTo>
                    <a:lnTo>
                      <a:pt x="27940" y="510540"/>
                    </a:lnTo>
                    <a:lnTo>
                      <a:pt x="478790" y="93980"/>
                    </a:lnTo>
                    <a:lnTo>
                      <a:pt x="474980" y="9525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4A117615-39CF-1937-3E9A-E64E0B6D0B32}"/>
                  </a:ext>
                </a:extLst>
              </p:cNvPr>
              <p:cNvSpPr/>
              <p:nvPr/>
            </p:nvSpPr>
            <p:spPr>
              <a:xfrm>
                <a:off x="1747520" y="4478020"/>
                <a:ext cx="175260" cy="40639"/>
              </a:xfrm>
              <a:custGeom>
                <a:avLst/>
                <a:gdLst>
                  <a:gd name="connsiteX0" fmla="*/ 0 w 175260"/>
                  <a:gd name="connsiteY0" fmla="*/ 0 h 40639"/>
                  <a:gd name="connsiteX1" fmla="*/ 175260 w 175260"/>
                  <a:gd name="connsiteY1" fmla="*/ 0 h 40639"/>
                  <a:gd name="connsiteX2" fmla="*/ 175260 w 175260"/>
                  <a:gd name="connsiteY2" fmla="*/ 40640 h 40639"/>
                  <a:gd name="connsiteX3" fmla="*/ 0 w 175260"/>
                  <a:gd name="connsiteY3" fmla="*/ 40640 h 40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5260" h="40639">
                    <a:moveTo>
                      <a:pt x="0" y="0"/>
                    </a:moveTo>
                    <a:lnTo>
                      <a:pt x="175260" y="0"/>
                    </a:lnTo>
                    <a:lnTo>
                      <a:pt x="175260" y="40640"/>
                    </a:lnTo>
                    <a:lnTo>
                      <a:pt x="0" y="406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2F1CABD0-C6C3-82E0-4232-237969947DF1}"/>
                  </a:ext>
                </a:extLst>
              </p:cNvPr>
              <p:cNvSpPr/>
              <p:nvPr/>
            </p:nvSpPr>
            <p:spPr>
              <a:xfrm>
                <a:off x="2642870" y="4504690"/>
                <a:ext cx="40639" cy="549909"/>
              </a:xfrm>
              <a:custGeom>
                <a:avLst/>
                <a:gdLst>
                  <a:gd name="connsiteX0" fmla="*/ 0 w 40639"/>
                  <a:gd name="connsiteY0" fmla="*/ 549910 h 549909"/>
                  <a:gd name="connsiteX1" fmla="*/ 40640 w 40639"/>
                  <a:gd name="connsiteY1" fmla="*/ 532130 h 549909"/>
                  <a:gd name="connsiteX2" fmla="*/ 40640 w 40639"/>
                  <a:gd name="connsiteY2" fmla="*/ 0 h 549909"/>
                  <a:gd name="connsiteX3" fmla="*/ 0 w 40639"/>
                  <a:gd name="connsiteY3" fmla="*/ 0 h 549909"/>
                  <a:gd name="connsiteX4" fmla="*/ 0 w 40639"/>
                  <a:gd name="connsiteY4" fmla="*/ 549910 h 549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639" h="549909">
                    <a:moveTo>
                      <a:pt x="0" y="549910"/>
                    </a:moveTo>
                    <a:cubicBezTo>
                      <a:pt x="13970" y="544830"/>
                      <a:pt x="26670" y="538480"/>
                      <a:pt x="40640" y="532130"/>
                    </a:cubicBezTo>
                    <a:lnTo>
                      <a:pt x="40640" y="0"/>
                    </a:lnTo>
                    <a:cubicBezTo>
                      <a:pt x="40640" y="0"/>
                      <a:pt x="0" y="0"/>
                      <a:pt x="0" y="0"/>
                    </a:cubicBezTo>
                    <a:lnTo>
                      <a:pt x="0" y="54991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57" name="Graphic 4">
                <a:extLst>
                  <a:ext uri="{FF2B5EF4-FFF2-40B4-BE49-F238E27FC236}">
                    <a16:creationId xmlns:a16="http://schemas.microsoft.com/office/drawing/2014/main" id="{8251301D-2D2F-9652-444A-C7A48630C9E8}"/>
                  </a:ext>
                </a:extLst>
              </p:cNvPr>
              <p:cNvGrpSpPr/>
              <p:nvPr/>
            </p:nvGrpSpPr>
            <p:grpSpPr>
              <a:xfrm>
                <a:off x="3125470" y="4563109"/>
                <a:ext cx="3854449" cy="554990"/>
                <a:chOff x="3125470" y="4563109"/>
                <a:chExt cx="3854449" cy="554990"/>
              </a:xfrm>
              <a:solidFill>
                <a:srgbClr val="8B0E04"/>
              </a:solidFill>
            </p:grpSpPr>
            <p:sp>
              <p:nvSpPr>
                <p:cNvPr id="58" name="Freeform 57">
                  <a:extLst>
                    <a:ext uri="{FF2B5EF4-FFF2-40B4-BE49-F238E27FC236}">
                      <a16:creationId xmlns:a16="http://schemas.microsoft.com/office/drawing/2014/main" id="{475D1054-177F-1A8C-5AC0-297F88E9BF1D}"/>
                    </a:ext>
                  </a:extLst>
                </p:cNvPr>
                <p:cNvSpPr/>
                <p:nvPr/>
              </p:nvSpPr>
              <p:spPr>
                <a:xfrm>
                  <a:off x="3125470" y="4572000"/>
                  <a:ext cx="396239" cy="532129"/>
                </a:xfrm>
                <a:custGeom>
                  <a:avLst/>
                  <a:gdLst>
                    <a:gd name="connsiteX0" fmla="*/ 233680 w 396239"/>
                    <a:gd name="connsiteY0" fmla="*/ 59690 h 532129"/>
                    <a:gd name="connsiteX1" fmla="*/ 233680 w 396239"/>
                    <a:gd name="connsiteY1" fmla="*/ 532130 h 532129"/>
                    <a:gd name="connsiteX2" fmla="*/ 162560 w 396239"/>
                    <a:gd name="connsiteY2" fmla="*/ 532130 h 532129"/>
                    <a:gd name="connsiteX3" fmla="*/ 162560 w 396239"/>
                    <a:gd name="connsiteY3" fmla="*/ 59690 h 532129"/>
                    <a:gd name="connsiteX4" fmla="*/ 0 w 396239"/>
                    <a:gd name="connsiteY4" fmla="*/ 59690 h 532129"/>
                    <a:gd name="connsiteX5" fmla="*/ 0 w 396239"/>
                    <a:gd name="connsiteY5" fmla="*/ 0 h 532129"/>
                    <a:gd name="connsiteX6" fmla="*/ 396240 w 396239"/>
                    <a:gd name="connsiteY6" fmla="*/ 0 h 532129"/>
                    <a:gd name="connsiteX7" fmla="*/ 396240 w 396239"/>
                    <a:gd name="connsiteY7" fmla="*/ 59690 h 532129"/>
                    <a:gd name="connsiteX8" fmla="*/ 233680 w 396239"/>
                    <a:gd name="connsiteY8" fmla="*/ 59690 h 5321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6239" h="532129">
                      <a:moveTo>
                        <a:pt x="233680" y="59690"/>
                      </a:moveTo>
                      <a:lnTo>
                        <a:pt x="233680" y="532130"/>
                      </a:lnTo>
                      <a:lnTo>
                        <a:pt x="162560" y="532130"/>
                      </a:lnTo>
                      <a:lnTo>
                        <a:pt x="162560" y="59690"/>
                      </a:lnTo>
                      <a:lnTo>
                        <a:pt x="0" y="59690"/>
                      </a:lnTo>
                      <a:lnTo>
                        <a:pt x="0" y="0"/>
                      </a:lnTo>
                      <a:lnTo>
                        <a:pt x="396240" y="0"/>
                      </a:lnTo>
                      <a:lnTo>
                        <a:pt x="396240" y="59690"/>
                      </a:lnTo>
                      <a:lnTo>
                        <a:pt x="233680" y="59690"/>
                      </a:lnTo>
                      <a:close/>
                    </a:path>
                  </a:pathLst>
                </a:custGeom>
                <a:solidFill>
                  <a:srgbClr val="8B0E04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9" name="Freeform 58">
                  <a:extLst>
                    <a:ext uri="{FF2B5EF4-FFF2-40B4-BE49-F238E27FC236}">
                      <a16:creationId xmlns:a16="http://schemas.microsoft.com/office/drawing/2014/main" id="{E2835BFF-B14A-8301-7D4C-1A6FC6DEB31F}"/>
                    </a:ext>
                  </a:extLst>
                </p:cNvPr>
                <p:cNvSpPr/>
                <p:nvPr/>
              </p:nvSpPr>
              <p:spPr>
                <a:xfrm>
                  <a:off x="3737609" y="4572000"/>
                  <a:ext cx="370840" cy="533400"/>
                </a:xfrm>
                <a:custGeom>
                  <a:avLst/>
                  <a:gdLst>
                    <a:gd name="connsiteX0" fmla="*/ 172720 w 370840"/>
                    <a:gd name="connsiteY0" fmla="*/ 0 h 533400"/>
                    <a:gd name="connsiteX1" fmla="*/ 359410 w 370840"/>
                    <a:gd name="connsiteY1" fmla="*/ 162560 h 533400"/>
                    <a:gd name="connsiteX2" fmla="*/ 250190 w 370840"/>
                    <a:gd name="connsiteY2" fmla="*/ 312420 h 533400"/>
                    <a:gd name="connsiteX3" fmla="*/ 370840 w 370840"/>
                    <a:gd name="connsiteY3" fmla="*/ 533400 h 533400"/>
                    <a:gd name="connsiteX4" fmla="*/ 292100 w 370840"/>
                    <a:gd name="connsiteY4" fmla="*/ 533400 h 533400"/>
                    <a:gd name="connsiteX5" fmla="*/ 181610 w 370840"/>
                    <a:gd name="connsiteY5" fmla="*/ 325120 h 533400"/>
                    <a:gd name="connsiteX6" fmla="*/ 71120 w 370840"/>
                    <a:gd name="connsiteY6" fmla="*/ 325120 h 533400"/>
                    <a:gd name="connsiteX7" fmla="*/ 71120 w 370840"/>
                    <a:gd name="connsiteY7" fmla="*/ 533400 h 533400"/>
                    <a:gd name="connsiteX8" fmla="*/ 0 w 370840"/>
                    <a:gd name="connsiteY8" fmla="*/ 533400 h 533400"/>
                    <a:gd name="connsiteX9" fmla="*/ 0 w 370840"/>
                    <a:gd name="connsiteY9" fmla="*/ 1270 h 533400"/>
                    <a:gd name="connsiteX10" fmla="*/ 172720 w 370840"/>
                    <a:gd name="connsiteY10" fmla="*/ 1270 h 533400"/>
                    <a:gd name="connsiteX11" fmla="*/ 71120 w 370840"/>
                    <a:gd name="connsiteY11" fmla="*/ 59690 h 533400"/>
                    <a:gd name="connsiteX12" fmla="*/ 71120 w 370840"/>
                    <a:gd name="connsiteY12" fmla="*/ 265430 h 533400"/>
                    <a:gd name="connsiteX13" fmla="*/ 176530 w 370840"/>
                    <a:gd name="connsiteY13" fmla="*/ 265430 h 533400"/>
                    <a:gd name="connsiteX14" fmla="*/ 289560 w 370840"/>
                    <a:gd name="connsiteY14" fmla="*/ 162560 h 533400"/>
                    <a:gd name="connsiteX15" fmla="*/ 171450 w 370840"/>
                    <a:gd name="connsiteY15" fmla="*/ 59690 h 533400"/>
                    <a:gd name="connsiteX16" fmla="*/ 72390 w 370840"/>
                    <a:gd name="connsiteY16" fmla="*/ 59690 h 533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70840" h="533400">
                      <a:moveTo>
                        <a:pt x="172720" y="0"/>
                      </a:moveTo>
                      <a:cubicBezTo>
                        <a:pt x="289560" y="0"/>
                        <a:pt x="359410" y="60960"/>
                        <a:pt x="359410" y="162560"/>
                      </a:cubicBezTo>
                      <a:cubicBezTo>
                        <a:pt x="359410" y="264160"/>
                        <a:pt x="307340" y="294640"/>
                        <a:pt x="250190" y="312420"/>
                      </a:cubicBezTo>
                      <a:lnTo>
                        <a:pt x="370840" y="533400"/>
                      </a:lnTo>
                      <a:lnTo>
                        <a:pt x="292100" y="533400"/>
                      </a:lnTo>
                      <a:lnTo>
                        <a:pt x="181610" y="325120"/>
                      </a:lnTo>
                      <a:lnTo>
                        <a:pt x="71120" y="325120"/>
                      </a:lnTo>
                      <a:lnTo>
                        <a:pt x="71120" y="533400"/>
                      </a:lnTo>
                      <a:lnTo>
                        <a:pt x="0" y="533400"/>
                      </a:lnTo>
                      <a:lnTo>
                        <a:pt x="0" y="1270"/>
                      </a:lnTo>
                      <a:lnTo>
                        <a:pt x="172720" y="1270"/>
                      </a:lnTo>
                      <a:close/>
                      <a:moveTo>
                        <a:pt x="71120" y="59690"/>
                      </a:moveTo>
                      <a:lnTo>
                        <a:pt x="71120" y="265430"/>
                      </a:lnTo>
                      <a:lnTo>
                        <a:pt x="176530" y="265430"/>
                      </a:lnTo>
                      <a:cubicBezTo>
                        <a:pt x="246380" y="265430"/>
                        <a:pt x="289560" y="227330"/>
                        <a:pt x="289560" y="162560"/>
                      </a:cubicBezTo>
                      <a:cubicBezTo>
                        <a:pt x="289560" y="97790"/>
                        <a:pt x="245110" y="59690"/>
                        <a:pt x="171450" y="59690"/>
                      </a:cubicBezTo>
                      <a:lnTo>
                        <a:pt x="72390" y="59690"/>
                      </a:lnTo>
                      <a:close/>
                    </a:path>
                  </a:pathLst>
                </a:custGeom>
                <a:solidFill>
                  <a:srgbClr val="8B0E04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id="{415E7C17-1589-22FC-30F6-F64D7ED24EFF}"/>
                    </a:ext>
                  </a:extLst>
                </p:cNvPr>
                <p:cNvSpPr/>
                <p:nvPr/>
              </p:nvSpPr>
              <p:spPr>
                <a:xfrm>
                  <a:off x="4302759" y="4563109"/>
                  <a:ext cx="491490" cy="541020"/>
                </a:xfrm>
                <a:custGeom>
                  <a:avLst/>
                  <a:gdLst>
                    <a:gd name="connsiteX0" fmla="*/ 245110 w 491490"/>
                    <a:gd name="connsiteY0" fmla="*/ 0 h 541020"/>
                    <a:gd name="connsiteX1" fmla="*/ 246380 w 491490"/>
                    <a:gd name="connsiteY1" fmla="*/ 0 h 541020"/>
                    <a:gd name="connsiteX2" fmla="*/ 491490 w 491490"/>
                    <a:gd name="connsiteY2" fmla="*/ 541020 h 541020"/>
                    <a:gd name="connsiteX3" fmla="*/ 416560 w 491490"/>
                    <a:gd name="connsiteY3" fmla="*/ 541020 h 541020"/>
                    <a:gd name="connsiteX4" fmla="*/ 364490 w 491490"/>
                    <a:gd name="connsiteY4" fmla="*/ 422910 h 541020"/>
                    <a:gd name="connsiteX5" fmla="*/ 127000 w 491490"/>
                    <a:gd name="connsiteY5" fmla="*/ 422910 h 541020"/>
                    <a:gd name="connsiteX6" fmla="*/ 74930 w 491490"/>
                    <a:gd name="connsiteY6" fmla="*/ 541020 h 541020"/>
                    <a:gd name="connsiteX7" fmla="*/ 0 w 491490"/>
                    <a:gd name="connsiteY7" fmla="*/ 541020 h 541020"/>
                    <a:gd name="connsiteX8" fmla="*/ 245110 w 491490"/>
                    <a:gd name="connsiteY8" fmla="*/ 0 h 541020"/>
                    <a:gd name="connsiteX9" fmla="*/ 339090 w 491490"/>
                    <a:gd name="connsiteY9" fmla="*/ 364490 h 541020"/>
                    <a:gd name="connsiteX10" fmla="*/ 246380 w 491490"/>
                    <a:gd name="connsiteY10" fmla="*/ 143510 h 541020"/>
                    <a:gd name="connsiteX11" fmla="*/ 153670 w 491490"/>
                    <a:gd name="connsiteY11" fmla="*/ 364490 h 541020"/>
                    <a:gd name="connsiteX12" fmla="*/ 339090 w 491490"/>
                    <a:gd name="connsiteY12" fmla="*/ 364490 h 541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91490" h="541020">
                      <a:moveTo>
                        <a:pt x="245110" y="0"/>
                      </a:moveTo>
                      <a:lnTo>
                        <a:pt x="246380" y="0"/>
                      </a:lnTo>
                      <a:lnTo>
                        <a:pt x="491490" y="541020"/>
                      </a:lnTo>
                      <a:lnTo>
                        <a:pt x="416560" y="541020"/>
                      </a:lnTo>
                      <a:lnTo>
                        <a:pt x="364490" y="422910"/>
                      </a:lnTo>
                      <a:lnTo>
                        <a:pt x="127000" y="422910"/>
                      </a:lnTo>
                      <a:lnTo>
                        <a:pt x="74930" y="541020"/>
                      </a:lnTo>
                      <a:lnTo>
                        <a:pt x="0" y="541020"/>
                      </a:lnTo>
                      <a:lnTo>
                        <a:pt x="245110" y="0"/>
                      </a:lnTo>
                      <a:close/>
                      <a:moveTo>
                        <a:pt x="339090" y="364490"/>
                      </a:moveTo>
                      <a:cubicBezTo>
                        <a:pt x="302260" y="283210"/>
                        <a:pt x="275590" y="219710"/>
                        <a:pt x="246380" y="143510"/>
                      </a:cubicBezTo>
                      <a:cubicBezTo>
                        <a:pt x="217170" y="218440"/>
                        <a:pt x="189230" y="281940"/>
                        <a:pt x="153670" y="364490"/>
                      </a:cubicBezTo>
                      <a:lnTo>
                        <a:pt x="339090" y="364490"/>
                      </a:lnTo>
                      <a:close/>
                    </a:path>
                  </a:pathLst>
                </a:custGeom>
                <a:solidFill>
                  <a:srgbClr val="8B0E04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" name="Freeform 60">
                  <a:extLst>
                    <a:ext uri="{FF2B5EF4-FFF2-40B4-BE49-F238E27FC236}">
                      <a16:creationId xmlns:a16="http://schemas.microsoft.com/office/drawing/2014/main" id="{0312B440-90DB-147D-294D-C1DF88F1A334}"/>
                    </a:ext>
                  </a:extLst>
                </p:cNvPr>
                <p:cNvSpPr/>
                <p:nvPr/>
              </p:nvSpPr>
              <p:spPr>
                <a:xfrm>
                  <a:off x="5008879" y="4564379"/>
                  <a:ext cx="417829" cy="549910"/>
                </a:xfrm>
                <a:custGeom>
                  <a:avLst/>
                  <a:gdLst>
                    <a:gd name="connsiteX0" fmla="*/ 417830 w 417829"/>
                    <a:gd name="connsiteY0" fmla="*/ 549910 h 549910"/>
                    <a:gd name="connsiteX1" fmla="*/ 87630 w 417829"/>
                    <a:gd name="connsiteY1" fmla="*/ 191770 h 549910"/>
                    <a:gd name="connsiteX2" fmla="*/ 71120 w 417829"/>
                    <a:gd name="connsiteY2" fmla="*/ 172720 h 549910"/>
                    <a:gd name="connsiteX3" fmla="*/ 71120 w 417829"/>
                    <a:gd name="connsiteY3" fmla="*/ 541020 h 549910"/>
                    <a:gd name="connsiteX4" fmla="*/ 0 w 417829"/>
                    <a:gd name="connsiteY4" fmla="*/ 541020 h 549910"/>
                    <a:gd name="connsiteX5" fmla="*/ 0 w 417829"/>
                    <a:gd name="connsiteY5" fmla="*/ 0 h 549910"/>
                    <a:gd name="connsiteX6" fmla="*/ 0 w 417829"/>
                    <a:gd name="connsiteY6" fmla="*/ 0 h 549910"/>
                    <a:gd name="connsiteX7" fmla="*/ 330200 w 417829"/>
                    <a:gd name="connsiteY7" fmla="*/ 358140 h 549910"/>
                    <a:gd name="connsiteX8" fmla="*/ 346710 w 417829"/>
                    <a:gd name="connsiteY8" fmla="*/ 377190 h 549910"/>
                    <a:gd name="connsiteX9" fmla="*/ 346710 w 417829"/>
                    <a:gd name="connsiteY9" fmla="*/ 8890 h 549910"/>
                    <a:gd name="connsiteX10" fmla="*/ 417830 w 417829"/>
                    <a:gd name="connsiteY10" fmla="*/ 8890 h 549910"/>
                    <a:gd name="connsiteX11" fmla="*/ 417830 w 417829"/>
                    <a:gd name="connsiteY11" fmla="*/ 549910 h 549910"/>
                    <a:gd name="connsiteX12" fmla="*/ 417830 w 417829"/>
                    <a:gd name="connsiteY12" fmla="*/ 549910 h 549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17829" h="549910">
                      <a:moveTo>
                        <a:pt x="417830" y="549910"/>
                      </a:moveTo>
                      <a:lnTo>
                        <a:pt x="87630" y="191770"/>
                      </a:lnTo>
                      <a:lnTo>
                        <a:pt x="71120" y="172720"/>
                      </a:lnTo>
                      <a:lnTo>
                        <a:pt x="71120" y="541020"/>
                      </a:lnTo>
                      <a:lnTo>
                        <a:pt x="0" y="54102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330200" y="358140"/>
                      </a:lnTo>
                      <a:lnTo>
                        <a:pt x="346710" y="377190"/>
                      </a:lnTo>
                      <a:lnTo>
                        <a:pt x="346710" y="8890"/>
                      </a:lnTo>
                      <a:lnTo>
                        <a:pt x="417830" y="8890"/>
                      </a:lnTo>
                      <a:lnTo>
                        <a:pt x="417830" y="549910"/>
                      </a:lnTo>
                      <a:lnTo>
                        <a:pt x="417830" y="549910"/>
                      </a:lnTo>
                      <a:close/>
                    </a:path>
                  </a:pathLst>
                </a:custGeom>
                <a:solidFill>
                  <a:srgbClr val="8B0E04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" name="Freeform 61">
                  <a:extLst>
                    <a:ext uri="{FF2B5EF4-FFF2-40B4-BE49-F238E27FC236}">
                      <a16:creationId xmlns:a16="http://schemas.microsoft.com/office/drawing/2014/main" id="{452E54A8-99A7-A849-58CA-49EC89B12480}"/>
                    </a:ext>
                  </a:extLst>
                </p:cNvPr>
                <p:cNvSpPr/>
                <p:nvPr/>
              </p:nvSpPr>
              <p:spPr>
                <a:xfrm>
                  <a:off x="5675629" y="4565650"/>
                  <a:ext cx="337820" cy="552450"/>
                </a:xfrm>
                <a:custGeom>
                  <a:avLst/>
                  <a:gdLst>
                    <a:gd name="connsiteX0" fmla="*/ 2540 w 337820"/>
                    <a:gd name="connsiteY0" fmla="*/ 516890 h 552450"/>
                    <a:gd name="connsiteX1" fmla="*/ 2540 w 337820"/>
                    <a:gd name="connsiteY1" fmla="*/ 447040 h 552450"/>
                    <a:gd name="connsiteX2" fmla="*/ 152400 w 337820"/>
                    <a:gd name="connsiteY2" fmla="*/ 485140 h 552450"/>
                    <a:gd name="connsiteX3" fmla="*/ 267970 w 337820"/>
                    <a:gd name="connsiteY3" fmla="*/ 408940 h 552450"/>
                    <a:gd name="connsiteX4" fmla="*/ 149860 w 337820"/>
                    <a:gd name="connsiteY4" fmla="*/ 302260 h 552450"/>
                    <a:gd name="connsiteX5" fmla="*/ 0 w 337820"/>
                    <a:gd name="connsiteY5" fmla="*/ 142240 h 552450"/>
                    <a:gd name="connsiteX6" fmla="*/ 177800 w 337820"/>
                    <a:gd name="connsiteY6" fmla="*/ 0 h 552450"/>
                    <a:gd name="connsiteX7" fmla="*/ 309880 w 337820"/>
                    <a:gd name="connsiteY7" fmla="*/ 27940 h 552450"/>
                    <a:gd name="connsiteX8" fmla="*/ 309880 w 337820"/>
                    <a:gd name="connsiteY8" fmla="*/ 95250 h 552450"/>
                    <a:gd name="connsiteX9" fmla="*/ 181610 w 337820"/>
                    <a:gd name="connsiteY9" fmla="*/ 64770 h 552450"/>
                    <a:gd name="connsiteX10" fmla="*/ 69850 w 337820"/>
                    <a:gd name="connsiteY10" fmla="*/ 142240 h 552450"/>
                    <a:gd name="connsiteX11" fmla="*/ 186690 w 337820"/>
                    <a:gd name="connsiteY11" fmla="*/ 248920 h 552450"/>
                    <a:gd name="connsiteX12" fmla="*/ 337820 w 337820"/>
                    <a:gd name="connsiteY12" fmla="*/ 407670 h 552450"/>
                    <a:gd name="connsiteX13" fmla="*/ 156210 w 337820"/>
                    <a:gd name="connsiteY13" fmla="*/ 552450 h 552450"/>
                    <a:gd name="connsiteX14" fmla="*/ 2540 w 337820"/>
                    <a:gd name="connsiteY14" fmla="*/ 521970 h 552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37820" h="552450">
                      <a:moveTo>
                        <a:pt x="2540" y="516890"/>
                      </a:moveTo>
                      <a:lnTo>
                        <a:pt x="2540" y="447040"/>
                      </a:lnTo>
                      <a:cubicBezTo>
                        <a:pt x="40640" y="466090"/>
                        <a:pt x="95250" y="485140"/>
                        <a:pt x="152400" y="485140"/>
                      </a:cubicBezTo>
                      <a:cubicBezTo>
                        <a:pt x="209550" y="485140"/>
                        <a:pt x="267970" y="457200"/>
                        <a:pt x="267970" y="408940"/>
                      </a:cubicBezTo>
                      <a:cubicBezTo>
                        <a:pt x="267970" y="360680"/>
                        <a:pt x="238760" y="332740"/>
                        <a:pt x="149860" y="302260"/>
                      </a:cubicBezTo>
                      <a:cubicBezTo>
                        <a:pt x="48260" y="266700"/>
                        <a:pt x="0" y="223520"/>
                        <a:pt x="0" y="142240"/>
                      </a:cubicBezTo>
                      <a:cubicBezTo>
                        <a:pt x="0" y="60960"/>
                        <a:pt x="74930" y="0"/>
                        <a:pt x="177800" y="0"/>
                      </a:cubicBezTo>
                      <a:cubicBezTo>
                        <a:pt x="280670" y="0"/>
                        <a:pt x="280670" y="13970"/>
                        <a:pt x="309880" y="27940"/>
                      </a:cubicBezTo>
                      <a:lnTo>
                        <a:pt x="309880" y="95250"/>
                      </a:lnTo>
                      <a:cubicBezTo>
                        <a:pt x="280670" y="80010"/>
                        <a:pt x="229870" y="64770"/>
                        <a:pt x="181610" y="64770"/>
                      </a:cubicBezTo>
                      <a:cubicBezTo>
                        <a:pt x="133350" y="64770"/>
                        <a:pt x="69850" y="93980"/>
                        <a:pt x="69850" y="142240"/>
                      </a:cubicBezTo>
                      <a:cubicBezTo>
                        <a:pt x="69850" y="190500"/>
                        <a:pt x="95250" y="217170"/>
                        <a:pt x="186690" y="248920"/>
                      </a:cubicBezTo>
                      <a:cubicBezTo>
                        <a:pt x="288290" y="285750"/>
                        <a:pt x="337820" y="327660"/>
                        <a:pt x="337820" y="407670"/>
                      </a:cubicBezTo>
                      <a:cubicBezTo>
                        <a:pt x="337820" y="487680"/>
                        <a:pt x="267970" y="552450"/>
                        <a:pt x="156210" y="552450"/>
                      </a:cubicBezTo>
                      <a:cubicBezTo>
                        <a:pt x="44450" y="552450"/>
                        <a:pt x="38100" y="537210"/>
                        <a:pt x="2540" y="521970"/>
                      </a:cubicBezTo>
                      <a:close/>
                    </a:path>
                  </a:pathLst>
                </a:custGeom>
                <a:solidFill>
                  <a:srgbClr val="8B0E04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" name="Freeform 62">
                  <a:extLst>
                    <a:ext uri="{FF2B5EF4-FFF2-40B4-BE49-F238E27FC236}">
                      <a16:creationId xmlns:a16="http://schemas.microsoft.com/office/drawing/2014/main" id="{1D3C653D-52DD-64DE-3382-348B2A456E87}"/>
                    </a:ext>
                  </a:extLst>
                </p:cNvPr>
                <p:cNvSpPr/>
                <p:nvPr/>
              </p:nvSpPr>
              <p:spPr>
                <a:xfrm>
                  <a:off x="6281420" y="4573270"/>
                  <a:ext cx="71120" cy="532129"/>
                </a:xfrm>
                <a:custGeom>
                  <a:avLst/>
                  <a:gdLst>
                    <a:gd name="connsiteX0" fmla="*/ 0 w 71120"/>
                    <a:gd name="connsiteY0" fmla="*/ 532130 h 532129"/>
                    <a:gd name="connsiteX1" fmla="*/ 0 w 71120"/>
                    <a:gd name="connsiteY1" fmla="*/ 0 h 532129"/>
                    <a:gd name="connsiteX2" fmla="*/ 71120 w 71120"/>
                    <a:gd name="connsiteY2" fmla="*/ 0 h 532129"/>
                    <a:gd name="connsiteX3" fmla="*/ 71120 w 71120"/>
                    <a:gd name="connsiteY3" fmla="*/ 532130 h 532129"/>
                    <a:gd name="connsiteX4" fmla="*/ 0 w 71120"/>
                    <a:gd name="connsiteY4" fmla="*/ 532130 h 5321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120" h="532129">
                      <a:moveTo>
                        <a:pt x="0" y="532130"/>
                      </a:moveTo>
                      <a:lnTo>
                        <a:pt x="0" y="0"/>
                      </a:lnTo>
                      <a:lnTo>
                        <a:pt x="71120" y="0"/>
                      </a:lnTo>
                      <a:lnTo>
                        <a:pt x="71120" y="532130"/>
                      </a:lnTo>
                      <a:lnTo>
                        <a:pt x="0" y="532130"/>
                      </a:lnTo>
                      <a:close/>
                    </a:path>
                  </a:pathLst>
                </a:custGeom>
                <a:solidFill>
                  <a:srgbClr val="8B0E04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" name="Freeform 63">
                  <a:extLst>
                    <a:ext uri="{FF2B5EF4-FFF2-40B4-BE49-F238E27FC236}">
                      <a16:creationId xmlns:a16="http://schemas.microsoft.com/office/drawing/2014/main" id="{2DC19EC2-98C5-ED35-098D-50D3DD6B6B36}"/>
                    </a:ext>
                  </a:extLst>
                </p:cNvPr>
                <p:cNvSpPr/>
                <p:nvPr/>
              </p:nvSpPr>
              <p:spPr>
                <a:xfrm>
                  <a:off x="6583680" y="4572000"/>
                  <a:ext cx="396239" cy="532129"/>
                </a:xfrm>
                <a:custGeom>
                  <a:avLst/>
                  <a:gdLst>
                    <a:gd name="connsiteX0" fmla="*/ 233680 w 396239"/>
                    <a:gd name="connsiteY0" fmla="*/ 59690 h 532129"/>
                    <a:gd name="connsiteX1" fmla="*/ 233680 w 396239"/>
                    <a:gd name="connsiteY1" fmla="*/ 532130 h 532129"/>
                    <a:gd name="connsiteX2" fmla="*/ 162560 w 396239"/>
                    <a:gd name="connsiteY2" fmla="*/ 532130 h 532129"/>
                    <a:gd name="connsiteX3" fmla="*/ 162560 w 396239"/>
                    <a:gd name="connsiteY3" fmla="*/ 59690 h 532129"/>
                    <a:gd name="connsiteX4" fmla="*/ 0 w 396239"/>
                    <a:gd name="connsiteY4" fmla="*/ 59690 h 532129"/>
                    <a:gd name="connsiteX5" fmla="*/ 0 w 396239"/>
                    <a:gd name="connsiteY5" fmla="*/ 0 h 532129"/>
                    <a:gd name="connsiteX6" fmla="*/ 396239 w 396239"/>
                    <a:gd name="connsiteY6" fmla="*/ 0 h 532129"/>
                    <a:gd name="connsiteX7" fmla="*/ 396239 w 396239"/>
                    <a:gd name="connsiteY7" fmla="*/ 59690 h 532129"/>
                    <a:gd name="connsiteX8" fmla="*/ 233680 w 396239"/>
                    <a:gd name="connsiteY8" fmla="*/ 59690 h 5321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6239" h="532129">
                      <a:moveTo>
                        <a:pt x="233680" y="59690"/>
                      </a:moveTo>
                      <a:lnTo>
                        <a:pt x="233680" y="532130"/>
                      </a:lnTo>
                      <a:lnTo>
                        <a:pt x="162560" y="532130"/>
                      </a:lnTo>
                      <a:lnTo>
                        <a:pt x="162560" y="59690"/>
                      </a:lnTo>
                      <a:lnTo>
                        <a:pt x="0" y="59690"/>
                      </a:lnTo>
                      <a:lnTo>
                        <a:pt x="0" y="0"/>
                      </a:lnTo>
                      <a:lnTo>
                        <a:pt x="396239" y="0"/>
                      </a:lnTo>
                      <a:lnTo>
                        <a:pt x="396239" y="59690"/>
                      </a:lnTo>
                      <a:lnTo>
                        <a:pt x="233680" y="59690"/>
                      </a:lnTo>
                      <a:close/>
                    </a:path>
                  </a:pathLst>
                </a:custGeom>
                <a:solidFill>
                  <a:srgbClr val="8B0E04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8870355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>
            <a:extLst>
              <a:ext uri="{FF2B5EF4-FFF2-40B4-BE49-F238E27FC236}">
                <a16:creationId xmlns:a16="http://schemas.microsoft.com/office/drawing/2014/main" id="{F1F78BDB-4B7F-3E87-04E5-9F934180CEDB}"/>
              </a:ext>
            </a:extLst>
          </p:cNvPr>
          <p:cNvSpPr/>
          <p:nvPr/>
        </p:nvSpPr>
        <p:spPr>
          <a:xfrm>
            <a:off x="408939" y="7235190"/>
            <a:ext cx="9240519" cy="12700"/>
          </a:xfrm>
          <a:custGeom>
            <a:avLst/>
            <a:gdLst>
              <a:gd name="connsiteX0" fmla="*/ 0 w 9240519"/>
              <a:gd name="connsiteY0" fmla="*/ 0 h 12700"/>
              <a:gd name="connsiteX1" fmla="*/ 9240520 w 9240519"/>
              <a:gd name="connsiteY1" fmla="*/ 0 h 1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240519" h="12700">
                <a:moveTo>
                  <a:pt x="0" y="0"/>
                </a:moveTo>
                <a:lnTo>
                  <a:pt x="9240520" y="0"/>
                </a:lnTo>
              </a:path>
            </a:pathLst>
          </a:custGeom>
          <a:ln w="25400" cap="flat">
            <a:solidFill>
              <a:srgbClr val="717073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8" name="Graphic 4">
            <a:extLst>
              <a:ext uri="{FF2B5EF4-FFF2-40B4-BE49-F238E27FC236}">
                <a16:creationId xmlns:a16="http://schemas.microsoft.com/office/drawing/2014/main" id="{E6531115-8080-4469-946C-AE6B13D1FCD2}"/>
              </a:ext>
            </a:extLst>
          </p:cNvPr>
          <p:cNvGrpSpPr/>
          <p:nvPr/>
        </p:nvGrpSpPr>
        <p:grpSpPr>
          <a:xfrm>
            <a:off x="420369" y="7371080"/>
            <a:ext cx="417830" cy="119379"/>
            <a:chOff x="420369" y="7371080"/>
            <a:chExt cx="417830" cy="119379"/>
          </a:xfrm>
          <a:solidFill>
            <a:srgbClr val="717073"/>
          </a:solidFill>
        </p:grpSpPr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C1169728-9D6A-AFB4-7639-74B75A83DB59}"/>
                </a:ext>
              </a:extLst>
            </p:cNvPr>
            <p:cNvSpPr/>
            <p:nvPr/>
          </p:nvSpPr>
          <p:spPr>
            <a:xfrm>
              <a:off x="420369" y="7372350"/>
              <a:ext cx="58420" cy="91440"/>
            </a:xfrm>
            <a:custGeom>
              <a:avLst/>
              <a:gdLst>
                <a:gd name="connsiteX0" fmla="*/ 12700 w 58420"/>
                <a:gd name="connsiteY0" fmla="*/ 55880 h 91440"/>
                <a:gd name="connsiteX1" fmla="*/ 12700 w 58420"/>
                <a:gd name="connsiteY1" fmla="*/ 91440 h 91440"/>
                <a:gd name="connsiteX2" fmla="*/ 0 w 58420"/>
                <a:gd name="connsiteY2" fmla="*/ 91440 h 91440"/>
                <a:gd name="connsiteX3" fmla="*/ 0 w 58420"/>
                <a:gd name="connsiteY3" fmla="*/ 0 h 91440"/>
                <a:gd name="connsiteX4" fmla="*/ 27940 w 58420"/>
                <a:gd name="connsiteY4" fmla="*/ 0 h 91440"/>
                <a:gd name="connsiteX5" fmla="*/ 58420 w 58420"/>
                <a:gd name="connsiteY5" fmla="*/ 27940 h 91440"/>
                <a:gd name="connsiteX6" fmla="*/ 27940 w 58420"/>
                <a:gd name="connsiteY6" fmla="*/ 55880 h 91440"/>
                <a:gd name="connsiteX7" fmla="*/ 12700 w 58420"/>
                <a:gd name="connsiteY7" fmla="*/ 55880 h 91440"/>
                <a:gd name="connsiteX8" fmla="*/ 12700 w 58420"/>
                <a:gd name="connsiteY8" fmla="*/ 10160 h 91440"/>
                <a:gd name="connsiteX9" fmla="*/ 12700 w 58420"/>
                <a:gd name="connsiteY9" fmla="*/ 45720 h 91440"/>
                <a:gd name="connsiteX10" fmla="*/ 29210 w 58420"/>
                <a:gd name="connsiteY10" fmla="*/ 45720 h 91440"/>
                <a:gd name="connsiteX11" fmla="*/ 46990 w 58420"/>
                <a:gd name="connsiteY11" fmla="*/ 27940 h 91440"/>
                <a:gd name="connsiteX12" fmla="*/ 27940 w 58420"/>
                <a:gd name="connsiteY12" fmla="*/ 10160 h 91440"/>
                <a:gd name="connsiteX13" fmla="*/ 12700 w 58420"/>
                <a:gd name="connsiteY13" fmla="*/ 1016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420" h="91440">
                  <a:moveTo>
                    <a:pt x="12700" y="55880"/>
                  </a:moveTo>
                  <a:lnTo>
                    <a:pt x="12700" y="91440"/>
                  </a:lnTo>
                  <a:lnTo>
                    <a:pt x="0" y="91440"/>
                  </a:lnTo>
                  <a:lnTo>
                    <a:pt x="0" y="0"/>
                  </a:lnTo>
                  <a:lnTo>
                    <a:pt x="27940" y="0"/>
                  </a:lnTo>
                  <a:cubicBezTo>
                    <a:pt x="46990" y="0"/>
                    <a:pt x="58420" y="10160"/>
                    <a:pt x="58420" y="27940"/>
                  </a:cubicBezTo>
                  <a:cubicBezTo>
                    <a:pt x="58420" y="45720"/>
                    <a:pt x="46990" y="55880"/>
                    <a:pt x="27940" y="55880"/>
                  </a:cubicBezTo>
                  <a:lnTo>
                    <a:pt x="12700" y="55880"/>
                  </a:lnTo>
                  <a:close/>
                  <a:moveTo>
                    <a:pt x="12700" y="10160"/>
                  </a:moveTo>
                  <a:lnTo>
                    <a:pt x="12700" y="45720"/>
                  </a:lnTo>
                  <a:lnTo>
                    <a:pt x="29210" y="45720"/>
                  </a:lnTo>
                  <a:cubicBezTo>
                    <a:pt x="40640" y="45720"/>
                    <a:pt x="46990" y="39370"/>
                    <a:pt x="46990" y="27940"/>
                  </a:cubicBezTo>
                  <a:cubicBezTo>
                    <a:pt x="46990" y="16510"/>
                    <a:pt x="39370" y="10160"/>
                    <a:pt x="27940" y="10160"/>
                  </a:cubicBezTo>
                  <a:lnTo>
                    <a:pt x="12700" y="10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695FDAB0-89B6-D455-5604-34A0732A099F}"/>
                </a:ext>
              </a:extLst>
            </p:cNvPr>
            <p:cNvSpPr/>
            <p:nvPr/>
          </p:nvSpPr>
          <p:spPr>
            <a:xfrm>
              <a:off x="488950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8420 h 66040"/>
                <a:gd name="connsiteX18" fmla="*/ 40640 w 53340"/>
                <a:gd name="connsiteY18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254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8420"/>
                    <a:pt x="21590" y="58420"/>
                  </a:cubicBezTo>
                  <a:cubicBezTo>
                    <a:pt x="31750" y="58420"/>
                    <a:pt x="40640" y="48260"/>
                    <a:pt x="4064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6427036C-FFFF-DAE2-B204-6B8539CFFC80}"/>
                </a:ext>
              </a:extLst>
            </p:cNvPr>
            <p:cNvSpPr/>
            <p:nvPr/>
          </p:nvSpPr>
          <p:spPr>
            <a:xfrm>
              <a:off x="556259" y="7399019"/>
              <a:ext cx="59690" cy="91440"/>
            </a:xfrm>
            <a:custGeom>
              <a:avLst/>
              <a:gdLst>
                <a:gd name="connsiteX0" fmla="*/ 34290 w 59690"/>
                <a:gd name="connsiteY0" fmla="*/ 54611 h 91440"/>
                <a:gd name="connsiteX1" fmla="*/ 59690 w 59690"/>
                <a:gd name="connsiteY1" fmla="*/ 72390 h 91440"/>
                <a:gd name="connsiteX2" fmla="*/ 29210 w 59690"/>
                <a:gd name="connsiteY2" fmla="*/ 91440 h 91440"/>
                <a:gd name="connsiteX3" fmla="*/ 0 w 59690"/>
                <a:gd name="connsiteY3" fmla="*/ 74930 h 91440"/>
                <a:gd name="connsiteX4" fmla="*/ 17780 w 59690"/>
                <a:gd name="connsiteY4" fmla="*/ 59690 h 91440"/>
                <a:gd name="connsiteX5" fmla="*/ 7620 w 59690"/>
                <a:gd name="connsiteY5" fmla="*/ 52070 h 91440"/>
                <a:gd name="connsiteX6" fmla="*/ 16510 w 59690"/>
                <a:gd name="connsiteY6" fmla="*/ 43180 h 91440"/>
                <a:gd name="connsiteX7" fmla="*/ 1270 w 59690"/>
                <a:gd name="connsiteY7" fmla="*/ 22861 h 91440"/>
                <a:gd name="connsiteX8" fmla="*/ 26670 w 59690"/>
                <a:gd name="connsiteY8" fmla="*/ 0 h 91440"/>
                <a:gd name="connsiteX9" fmla="*/ 36830 w 59690"/>
                <a:gd name="connsiteY9" fmla="*/ 1270 h 91440"/>
                <a:gd name="connsiteX10" fmla="*/ 59690 w 59690"/>
                <a:gd name="connsiteY10" fmla="*/ 1270 h 91440"/>
                <a:gd name="connsiteX11" fmla="*/ 59690 w 59690"/>
                <a:gd name="connsiteY11" fmla="*/ 10161 h 91440"/>
                <a:gd name="connsiteX12" fmla="*/ 50800 w 59690"/>
                <a:gd name="connsiteY12" fmla="*/ 10161 h 91440"/>
                <a:gd name="connsiteX13" fmla="*/ 46990 w 59690"/>
                <a:gd name="connsiteY13" fmla="*/ 10161 h 91440"/>
                <a:gd name="connsiteX14" fmla="*/ 46990 w 59690"/>
                <a:gd name="connsiteY14" fmla="*/ 10161 h 91440"/>
                <a:gd name="connsiteX15" fmla="*/ 52070 w 59690"/>
                <a:gd name="connsiteY15" fmla="*/ 22861 h 91440"/>
                <a:gd name="connsiteX16" fmla="*/ 29210 w 59690"/>
                <a:gd name="connsiteY16" fmla="*/ 44450 h 91440"/>
                <a:gd name="connsiteX17" fmla="*/ 29210 w 59690"/>
                <a:gd name="connsiteY17" fmla="*/ 44450 h 91440"/>
                <a:gd name="connsiteX18" fmla="*/ 19050 w 59690"/>
                <a:gd name="connsiteY18" fmla="*/ 49530 h 91440"/>
                <a:gd name="connsiteX19" fmla="*/ 34290 w 59690"/>
                <a:gd name="connsiteY19" fmla="*/ 54611 h 91440"/>
                <a:gd name="connsiteX20" fmla="*/ 46990 w 59690"/>
                <a:gd name="connsiteY20" fmla="*/ 73661 h 91440"/>
                <a:gd name="connsiteX21" fmla="*/ 27940 w 59690"/>
                <a:gd name="connsiteY21" fmla="*/ 63500 h 91440"/>
                <a:gd name="connsiteX22" fmla="*/ 11430 w 59690"/>
                <a:gd name="connsiteY22" fmla="*/ 73661 h 91440"/>
                <a:gd name="connsiteX23" fmla="*/ 29210 w 59690"/>
                <a:gd name="connsiteY23" fmla="*/ 83820 h 91440"/>
                <a:gd name="connsiteX24" fmla="*/ 48260 w 59690"/>
                <a:gd name="connsiteY24" fmla="*/ 73661 h 91440"/>
                <a:gd name="connsiteX25" fmla="*/ 41910 w 59690"/>
                <a:gd name="connsiteY25" fmla="*/ 22861 h 91440"/>
                <a:gd name="connsiteX26" fmla="*/ 26670 w 59690"/>
                <a:gd name="connsiteY26" fmla="*/ 8890 h 91440"/>
                <a:gd name="connsiteX27" fmla="*/ 11430 w 59690"/>
                <a:gd name="connsiteY27" fmla="*/ 22861 h 91440"/>
                <a:gd name="connsiteX28" fmla="*/ 26670 w 59690"/>
                <a:gd name="connsiteY28" fmla="*/ 36830 h 91440"/>
                <a:gd name="connsiteX29" fmla="*/ 41910 w 59690"/>
                <a:gd name="connsiteY29" fmla="*/ 22861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9690" h="91440">
                  <a:moveTo>
                    <a:pt x="34290" y="54611"/>
                  </a:moveTo>
                  <a:cubicBezTo>
                    <a:pt x="50800" y="55880"/>
                    <a:pt x="59690" y="60961"/>
                    <a:pt x="59690" y="72390"/>
                  </a:cubicBezTo>
                  <a:cubicBezTo>
                    <a:pt x="59690" y="83820"/>
                    <a:pt x="46990" y="91440"/>
                    <a:pt x="29210" y="91440"/>
                  </a:cubicBezTo>
                  <a:cubicBezTo>
                    <a:pt x="11430" y="91440"/>
                    <a:pt x="0" y="85090"/>
                    <a:pt x="0" y="74930"/>
                  </a:cubicBezTo>
                  <a:cubicBezTo>
                    <a:pt x="0" y="64770"/>
                    <a:pt x="7620" y="60961"/>
                    <a:pt x="17780" y="59690"/>
                  </a:cubicBezTo>
                  <a:cubicBezTo>
                    <a:pt x="11430" y="59690"/>
                    <a:pt x="7620" y="55880"/>
                    <a:pt x="7620" y="52070"/>
                  </a:cubicBezTo>
                  <a:cubicBezTo>
                    <a:pt x="7620" y="48261"/>
                    <a:pt x="11430" y="44450"/>
                    <a:pt x="16510" y="43180"/>
                  </a:cubicBezTo>
                  <a:cubicBezTo>
                    <a:pt x="7620" y="39370"/>
                    <a:pt x="1270" y="31750"/>
                    <a:pt x="1270" y="22861"/>
                  </a:cubicBezTo>
                  <a:cubicBezTo>
                    <a:pt x="1270" y="13970"/>
                    <a:pt x="12700" y="0"/>
                    <a:pt x="26670" y="0"/>
                  </a:cubicBezTo>
                  <a:cubicBezTo>
                    <a:pt x="40640" y="0"/>
                    <a:pt x="34290" y="0"/>
                    <a:pt x="36830" y="1270"/>
                  </a:cubicBezTo>
                  <a:lnTo>
                    <a:pt x="59690" y="1270"/>
                  </a:lnTo>
                  <a:lnTo>
                    <a:pt x="59690" y="10161"/>
                  </a:lnTo>
                  <a:lnTo>
                    <a:pt x="50800" y="10161"/>
                  </a:lnTo>
                  <a:cubicBezTo>
                    <a:pt x="49530" y="10161"/>
                    <a:pt x="46990" y="10161"/>
                    <a:pt x="46990" y="10161"/>
                  </a:cubicBezTo>
                  <a:lnTo>
                    <a:pt x="46990" y="10161"/>
                  </a:lnTo>
                  <a:cubicBezTo>
                    <a:pt x="50800" y="12700"/>
                    <a:pt x="52070" y="17780"/>
                    <a:pt x="52070" y="22861"/>
                  </a:cubicBezTo>
                  <a:cubicBezTo>
                    <a:pt x="52070" y="35561"/>
                    <a:pt x="41910" y="44450"/>
                    <a:pt x="29210" y="44450"/>
                  </a:cubicBezTo>
                  <a:lnTo>
                    <a:pt x="29210" y="44450"/>
                  </a:lnTo>
                  <a:cubicBezTo>
                    <a:pt x="24130" y="44450"/>
                    <a:pt x="19050" y="46990"/>
                    <a:pt x="19050" y="49530"/>
                  </a:cubicBezTo>
                  <a:cubicBezTo>
                    <a:pt x="19050" y="52070"/>
                    <a:pt x="22860" y="53340"/>
                    <a:pt x="34290" y="54611"/>
                  </a:cubicBezTo>
                  <a:close/>
                  <a:moveTo>
                    <a:pt x="46990" y="73661"/>
                  </a:moveTo>
                  <a:cubicBezTo>
                    <a:pt x="46990" y="67311"/>
                    <a:pt x="41910" y="63500"/>
                    <a:pt x="27940" y="63500"/>
                  </a:cubicBezTo>
                  <a:cubicBezTo>
                    <a:pt x="13970" y="63500"/>
                    <a:pt x="11430" y="68580"/>
                    <a:pt x="11430" y="73661"/>
                  </a:cubicBezTo>
                  <a:cubicBezTo>
                    <a:pt x="11430" y="78740"/>
                    <a:pt x="19050" y="83820"/>
                    <a:pt x="29210" y="83820"/>
                  </a:cubicBezTo>
                  <a:cubicBezTo>
                    <a:pt x="39370" y="83820"/>
                    <a:pt x="48260" y="80011"/>
                    <a:pt x="48260" y="73661"/>
                  </a:cubicBezTo>
                  <a:close/>
                  <a:moveTo>
                    <a:pt x="41910" y="22861"/>
                  </a:moveTo>
                  <a:cubicBezTo>
                    <a:pt x="41910" y="15240"/>
                    <a:pt x="35560" y="8890"/>
                    <a:pt x="26670" y="8890"/>
                  </a:cubicBezTo>
                  <a:cubicBezTo>
                    <a:pt x="17780" y="8890"/>
                    <a:pt x="11430" y="15240"/>
                    <a:pt x="11430" y="22861"/>
                  </a:cubicBezTo>
                  <a:cubicBezTo>
                    <a:pt x="11430" y="30480"/>
                    <a:pt x="17780" y="36830"/>
                    <a:pt x="26670" y="36830"/>
                  </a:cubicBezTo>
                  <a:cubicBezTo>
                    <a:pt x="35560" y="36830"/>
                    <a:pt x="41910" y="31750"/>
                    <a:pt x="41910" y="22861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DA49FD8C-B5D2-5808-0CC0-54F97CA23C56}"/>
                </a:ext>
              </a:extLst>
            </p:cNvPr>
            <p:cNvSpPr/>
            <p:nvPr/>
          </p:nvSpPr>
          <p:spPr>
            <a:xfrm>
              <a:off x="624840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1750 w 59690"/>
                <a:gd name="connsiteY10" fmla="*/ 11430 h 66040"/>
                <a:gd name="connsiteX11" fmla="*/ 12700 w 59690"/>
                <a:gd name="connsiteY11" fmla="*/ 29210 h 66040"/>
                <a:gd name="connsiteX12" fmla="*/ 48260 w 59690"/>
                <a:gd name="connsiteY12" fmla="*/ 29210 h 66040"/>
                <a:gd name="connsiteX13" fmla="*/ 3175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1750" y="11430"/>
                  </a:moveTo>
                  <a:cubicBezTo>
                    <a:pt x="20320" y="11430"/>
                    <a:pt x="13970" y="20320"/>
                    <a:pt x="12700" y="29210"/>
                  </a:cubicBezTo>
                  <a:lnTo>
                    <a:pt x="48260" y="29210"/>
                  </a:lnTo>
                  <a:cubicBezTo>
                    <a:pt x="48260" y="20320"/>
                    <a:pt x="41910" y="11430"/>
                    <a:pt x="3175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58EB5992-C669-9BA7-4699-26AC1FD9E061}"/>
                </a:ext>
              </a:extLst>
            </p:cNvPr>
            <p:cNvSpPr/>
            <p:nvPr/>
          </p:nvSpPr>
          <p:spPr>
            <a:xfrm>
              <a:off x="728980" y="7372350"/>
              <a:ext cx="24129" cy="91440"/>
            </a:xfrm>
            <a:custGeom>
              <a:avLst/>
              <a:gdLst>
                <a:gd name="connsiteX0" fmla="*/ 24130 w 24129"/>
                <a:gd name="connsiteY0" fmla="*/ 0 h 91440"/>
                <a:gd name="connsiteX1" fmla="*/ 24130 w 24129"/>
                <a:gd name="connsiteY1" fmla="*/ 91440 h 91440"/>
                <a:gd name="connsiteX2" fmla="*/ 11430 w 24129"/>
                <a:gd name="connsiteY2" fmla="*/ 91440 h 91440"/>
                <a:gd name="connsiteX3" fmla="*/ 11430 w 24129"/>
                <a:gd name="connsiteY3" fmla="*/ 10160 h 91440"/>
                <a:gd name="connsiteX4" fmla="*/ 0 w 24129"/>
                <a:gd name="connsiteY4" fmla="*/ 10160 h 91440"/>
                <a:gd name="connsiteX5" fmla="*/ 0 w 24129"/>
                <a:gd name="connsiteY5" fmla="*/ 0 h 91440"/>
                <a:gd name="connsiteX6" fmla="*/ 24130 w 24129"/>
                <a:gd name="connsiteY6" fmla="*/ 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9" h="91440">
                  <a:moveTo>
                    <a:pt x="24130" y="0"/>
                  </a:moveTo>
                  <a:lnTo>
                    <a:pt x="24130" y="91440"/>
                  </a:lnTo>
                  <a:lnTo>
                    <a:pt x="11430" y="91440"/>
                  </a:lnTo>
                  <a:lnTo>
                    <a:pt x="11430" y="10160"/>
                  </a:lnTo>
                  <a:lnTo>
                    <a:pt x="0" y="10160"/>
                  </a:lnTo>
                  <a:lnTo>
                    <a:pt x="0" y="0"/>
                  </a:lnTo>
                  <a:lnTo>
                    <a:pt x="2413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AC102C2A-A95B-3771-F0BA-B426C09F0EAA}"/>
                </a:ext>
              </a:extLst>
            </p:cNvPr>
            <p:cNvSpPr/>
            <p:nvPr/>
          </p:nvSpPr>
          <p:spPr>
            <a:xfrm>
              <a:off x="774700" y="7371080"/>
              <a:ext cx="63500" cy="92709"/>
            </a:xfrm>
            <a:custGeom>
              <a:avLst/>
              <a:gdLst>
                <a:gd name="connsiteX0" fmla="*/ 1270 w 63500"/>
                <a:gd name="connsiteY0" fmla="*/ 30480 h 92709"/>
                <a:gd name="connsiteX1" fmla="*/ 33020 w 63500"/>
                <a:gd name="connsiteY1" fmla="*/ 0 h 92709"/>
                <a:gd name="connsiteX2" fmla="*/ 63500 w 63500"/>
                <a:gd name="connsiteY2" fmla="*/ 30480 h 92709"/>
                <a:gd name="connsiteX3" fmla="*/ 26670 w 63500"/>
                <a:gd name="connsiteY3" fmla="*/ 92710 h 92709"/>
                <a:gd name="connsiteX4" fmla="*/ 10160 w 63500"/>
                <a:gd name="connsiteY4" fmla="*/ 92710 h 92709"/>
                <a:gd name="connsiteX5" fmla="*/ 44450 w 63500"/>
                <a:gd name="connsiteY5" fmla="*/ 55880 h 92709"/>
                <a:gd name="connsiteX6" fmla="*/ 30480 w 63500"/>
                <a:gd name="connsiteY6" fmla="*/ 60960 h 92709"/>
                <a:gd name="connsiteX7" fmla="*/ 0 w 63500"/>
                <a:gd name="connsiteY7" fmla="*/ 30480 h 92709"/>
                <a:gd name="connsiteX8" fmla="*/ 12700 w 63500"/>
                <a:gd name="connsiteY8" fmla="*/ 30480 h 92709"/>
                <a:gd name="connsiteX9" fmla="*/ 33020 w 63500"/>
                <a:gd name="connsiteY9" fmla="*/ 50800 h 92709"/>
                <a:gd name="connsiteX10" fmla="*/ 53340 w 63500"/>
                <a:gd name="connsiteY10" fmla="*/ 30480 h 92709"/>
                <a:gd name="connsiteX11" fmla="*/ 33020 w 63500"/>
                <a:gd name="connsiteY11" fmla="*/ 10160 h 92709"/>
                <a:gd name="connsiteX12" fmla="*/ 12700 w 63500"/>
                <a:gd name="connsiteY12" fmla="*/ 3048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500" h="92709">
                  <a:moveTo>
                    <a:pt x="1270" y="30480"/>
                  </a:moveTo>
                  <a:cubicBezTo>
                    <a:pt x="1270" y="12700"/>
                    <a:pt x="15240" y="0"/>
                    <a:pt x="33020" y="0"/>
                  </a:cubicBezTo>
                  <a:cubicBezTo>
                    <a:pt x="50800" y="0"/>
                    <a:pt x="63500" y="12700"/>
                    <a:pt x="63500" y="30480"/>
                  </a:cubicBezTo>
                  <a:cubicBezTo>
                    <a:pt x="63500" y="48260"/>
                    <a:pt x="41910" y="80010"/>
                    <a:pt x="26670" y="92710"/>
                  </a:cubicBezTo>
                  <a:lnTo>
                    <a:pt x="10160" y="92710"/>
                  </a:lnTo>
                  <a:cubicBezTo>
                    <a:pt x="26670" y="81280"/>
                    <a:pt x="38100" y="66039"/>
                    <a:pt x="44450" y="55880"/>
                  </a:cubicBezTo>
                  <a:cubicBezTo>
                    <a:pt x="41910" y="58420"/>
                    <a:pt x="38100" y="60960"/>
                    <a:pt x="30480" y="60960"/>
                  </a:cubicBezTo>
                  <a:cubicBezTo>
                    <a:pt x="12700" y="60960"/>
                    <a:pt x="0" y="46989"/>
                    <a:pt x="0" y="30480"/>
                  </a:cubicBezTo>
                  <a:close/>
                  <a:moveTo>
                    <a:pt x="12700" y="30480"/>
                  </a:moveTo>
                  <a:cubicBezTo>
                    <a:pt x="12700" y="41910"/>
                    <a:pt x="20320" y="50800"/>
                    <a:pt x="33020" y="50800"/>
                  </a:cubicBezTo>
                  <a:cubicBezTo>
                    <a:pt x="45720" y="50800"/>
                    <a:pt x="53340" y="41910"/>
                    <a:pt x="53340" y="30480"/>
                  </a:cubicBezTo>
                  <a:cubicBezTo>
                    <a:pt x="53340" y="19050"/>
                    <a:pt x="45720" y="10160"/>
                    <a:pt x="33020" y="10160"/>
                  </a:cubicBezTo>
                  <a:cubicBezTo>
                    <a:pt x="20320" y="10160"/>
                    <a:pt x="12700" y="19050"/>
                    <a:pt x="12700" y="304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" name="Graphic 4">
            <a:extLst>
              <a:ext uri="{FF2B5EF4-FFF2-40B4-BE49-F238E27FC236}">
                <a16:creationId xmlns:a16="http://schemas.microsoft.com/office/drawing/2014/main" id="{F13E8771-0E02-F175-DF7F-0ACDB43D9719}"/>
              </a:ext>
            </a:extLst>
          </p:cNvPr>
          <p:cNvGrpSpPr/>
          <p:nvPr/>
        </p:nvGrpSpPr>
        <p:grpSpPr>
          <a:xfrm>
            <a:off x="7506969" y="7371080"/>
            <a:ext cx="2137410" cy="93979"/>
            <a:chOff x="7506969" y="7371080"/>
            <a:chExt cx="2137410" cy="93979"/>
          </a:xfrm>
          <a:solidFill>
            <a:srgbClr val="717073"/>
          </a:solidFill>
        </p:grpSpPr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022B54C8-E0B0-340B-770E-20EA4FB83AB9}"/>
                </a:ext>
              </a:extLst>
            </p:cNvPr>
            <p:cNvSpPr/>
            <p:nvPr/>
          </p:nvSpPr>
          <p:spPr>
            <a:xfrm>
              <a:off x="7506969" y="7371080"/>
              <a:ext cx="83820" cy="92709"/>
            </a:xfrm>
            <a:custGeom>
              <a:avLst/>
              <a:gdLst>
                <a:gd name="connsiteX0" fmla="*/ 41911 w 83820"/>
                <a:gd name="connsiteY0" fmla="*/ 0 h 92709"/>
                <a:gd name="connsiteX1" fmla="*/ 41911 w 83820"/>
                <a:gd name="connsiteY1" fmla="*/ 0 h 92709"/>
                <a:gd name="connsiteX2" fmla="*/ 83820 w 83820"/>
                <a:gd name="connsiteY2" fmla="*/ 92710 h 92709"/>
                <a:gd name="connsiteX3" fmla="*/ 71120 w 83820"/>
                <a:gd name="connsiteY3" fmla="*/ 92710 h 92709"/>
                <a:gd name="connsiteX4" fmla="*/ 62230 w 83820"/>
                <a:gd name="connsiteY4" fmla="*/ 72389 h 92709"/>
                <a:gd name="connsiteX5" fmla="*/ 21590 w 83820"/>
                <a:gd name="connsiteY5" fmla="*/ 72389 h 92709"/>
                <a:gd name="connsiteX6" fmla="*/ 12700 w 83820"/>
                <a:gd name="connsiteY6" fmla="*/ 92710 h 92709"/>
                <a:gd name="connsiteX7" fmla="*/ 0 w 83820"/>
                <a:gd name="connsiteY7" fmla="*/ 92710 h 92709"/>
                <a:gd name="connsiteX8" fmla="*/ 41911 w 83820"/>
                <a:gd name="connsiteY8" fmla="*/ 0 h 92709"/>
                <a:gd name="connsiteX9" fmla="*/ 58420 w 83820"/>
                <a:gd name="connsiteY9" fmla="*/ 62230 h 92709"/>
                <a:gd name="connsiteX10" fmla="*/ 43180 w 83820"/>
                <a:gd name="connsiteY10" fmla="*/ 24130 h 92709"/>
                <a:gd name="connsiteX11" fmla="*/ 26670 w 83820"/>
                <a:gd name="connsiteY11" fmla="*/ 62230 h 92709"/>
                <a:gd name="connsiteX12" fmla="*/ 58420 w 83820"/>
                <a:gd name="connsiteY12" fmla="*/ 6223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3820" h="92709">
                  <a:moveTo>
                    <a:pt x="41911" y="0"/>
                  </a:moveTo>
                  <a:lnTo>
                    <a:pt x="41911" y="0"/>
                  </a:lnTo>
                  <a:lnTo>
                    <a:pt x="83820" y="92710"/>
                  </a:lnTo>
                  <a:lnTo>
                    <a:pt x="71120" y="92710"/>
                  </a:lnTo>
                  <a:lnTo>
                    <a:pt x="62230" y="72389"/>
                  </a:lnTo>
                  <a:lnTo>
                    <a:pt x="21590" y="72389"/>
                  </a:lnTo>
                  <a:lnTo>
                    <a:pt x="12700" y="92710"/>
                  </a:lnTo>
                  <a:lnTo>
                    <a:pt x="0" y="92710"/>
                  </a:lnTo>
                  <a:lnTo>
                    <a:pt x="41911" y="0"/>
                  </a:lnTo>
                  <a:close/>
                  <a:moveTo>
                    <a:pt x="58420" y="62230"/>
                  </a:moveTo>
                  <a:cubicBezTo>
                    <a:pt x="52070" y="48260"/>
                    <a:pt x="46990" y="36830"/>
                    <a:pt x="43180" y="24130"/>
                  </a:cubicBezTo>
                  <a:cubicBezTo>
                    <a:pt x="38100" y="36830"/>
                    <a:pt x="33020" y="48260"/>
                    <a:pt x="26670" y="62230"/>
                  </a:cubicBezTo>
                  <a:lnTo>
                    <a:pt x="58420" y="622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F3726CB3-0B26-3C49-BC7A-9A0622B5CE38}"/>
                </a:ext>
              </a:extLst>
            </p:cNvPr>
            <p:cNvSpPr/>
            <p:nvPr/>
          </p:nvSpPr>
          <p:spPr>
            <a:xfrm>
              <a:off x="7602219" y="7399019"/>
              <a:ext cx="35735" cy="64770"/>
            </a:xfrm>
            <a:custGeom>
              <a:avLst/>
              <a:gdLst>
                <a:gd name="connsiteX0" fmla="*/ 0 w 35735"/>
                <a:gd name="connsiteY0" fmla="*/ 1270 h 64770"/>
                <a:gd name="connsiteX1" fmla="*/ 11430 w 35735"/>
                <a:gd name="connsiteY1" fmla="*/ 1270 h 64770"/>
                <a:gd name="connsiteX2" fmla="*/ 11430 w 35735"/>
                <a:gd name="connsiteY2" fmla="*/ 10161 h 64770"/>
                <a:gd name="connsiteX3" fmla="*/ 11430 w 35735"/>
                <a:gd name="connsiteY3" fmla="*/ 15240 h 64770"/>
                <a:gd name="connsiteX4" fmla="*/ 11430 w 35735"/>
                <a:gd name="connsiteY4" fmla="*/ 15240 h 64770"/>
                <a:gd name="connsiteX5" fmla="*/ 30480 w 35735"/>
                <a:gd name="connsiteY5" fmla="*/ 0 h 64770"/>
                <a:gd name="connsiteX6" fmla="*/ 34290 w 35735"/>
                <a:gd name="connsiteY6" fmla="*/ 0 h 64770"/>
                <a:gd name="connsiteX7" fmla="*/ 34290 w 35735"/>
                <a:gd name="connsiteY7" fmla="*/ 11430 h 64770"/>
                <a:gd name="connsiteX8" fmla="*/ 30480 w 35735"/>
                <a:gd name="connsiteY8" fmla="*/ 11430 h 64770"/>
                <a:gd name="connsiteX9" fmla="*/ 11430 w 35735"/>
                <a:gd name="connsiteY9" fmla="*/ 36830 h 64770"/>
                <a:gd name="connsiteX10" fmla="*/ 11430 w 35735"/>
                <a:gd name="connsiteY10" fmla="*/ 64770 h 64770"/>
                <a:gd name="connsiteX11" fmla="*/ 0 w 35735"/>
                <a:gd name="connsiteY11" fmla="*/ 64770 h 64770"/>
                <a:gd name="connsiteX12" fmla="*/ 0 w 35735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5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40" y="6350"/>
                    <a:pt x="21590" y="0"/>
                    <a:pt x="30480" y="0"/>
                  </a:cubicBezTo>
                  <a:cubicBezTo>
                    <a:pt x="39370" y="0"/>
                    <a:pt x="34290" y="0"/>
                    <a:pt x="34290" y="0"/>
                  </a:cubicBezTo>
                  <a:lnTo>
                    <a:pt x="34290" y="11430"/>
                  </a:lnTo>
                  <a:cubicBezTo>
                    <a:pt x="34290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5AC2E7D9-EBC9-B2DF-DF5A-D2D8E812B266}"/>
                </a:ext>
              </a:extLst>
            </p:cNvPr>
            <p:cNvSpPr/>
            <p:nvPr/>
          </p:nvSpPr>
          <p:spPr>
            <a:xfrm>
              <a:off x="76504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D452B48B-F660-DD19-514E-6751FD6FCDAD}"/>
                </a:ext>
              </a:extLst>
            </p:cNvPr>
            <p:cNvSpPr/>
            <p:nvPr/>
          </p:nvSpPr>
          <p:spPr>
            <a:xfrm>
              <a:off x="7693659" y="7399019"/>
              <a:ext cx="66040" cy="66040"/>
            </a:xfrm>
            <a:custGeom>
              <a:avLst/>
              <a:gdLst>
                <a:gd name="connsiteX0" fmla="*/ 66040 w 66040"/>
                <a:gd name="connsiteY0" fmla="*/ 33020 h 66040"/>
                <a:gd name="connsiteX1" fmla="*/ 33020 w 66040"/>
                <a:gd name="connsiteY1" fmla="*/ 66040 h 66040"/>
                <a:gd name="connsiteX2" fmla="*/ 0 w 66040"/>
                <a:gd name="connsiteY2" fmla="*/ 33020 h 66040"/>
                <a:gd name="connsiteX3" fmla="*/ 33020 w 66040"/>
                <a:gd name="connsiteY3" fmla="*/ 0 h 66040"/>
                <a:gd name="connsiteX4" fmla="*/ 66040 w 66040"/>
                <a:gd name="connsiteY4" fmla="*/ 33020 h 66040"/>
                <a:gd name="connsiteX5" fmla="*/ 54610 w 66040"/>
                <a:gd name="connsiteY5" fmla="*/ 33020 h 66040"/>
                <a:gd name="connsiteX6" fmla="*/ 33020 w 66040"/>
                <a:gd name="connsiteY6" fmla="*/ 10161 h 66040"/>
                <a:gd name="connsiteX7" fmla="*/ 11430 w 66040"/>
                <a:gd name="connsiteY7" fmla="*/ 33020 h 66040"/>
                <a:gd name="connsiteX8" fmla="*/ 33020 w 66040"/>
                <a:gd name="connsiteY8" fmla="*/ 55880 h 66040"/>
                <a:gd name="connsiteX9" fmla="*/ 54610 w 66040"/>
                <a:gd name="connsiteY9" fmla="*/ 3302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040" h="66040">
                  <a:moveTo>
                    <a:pt x="66040" y="33020"/>
                  </a:moveTo>
                  <a:cubicBezTo>
                    <a:pt x="66040" y="52070"/>
                    <a:pt x="52070" y="66040"/>
                    <a:pt x="33020" y="66040"/>
                  </a:cubicBezTo>
                  <a:cubicBezTo>
                    <a:pt x="1397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3020" y="0"/>
                  </a:cubicBezTo>
                  <a:cubicBezTo>
                    <a:pt x="52070" y="0"/>
                    <a:pt x="66040" y="13970"/>
                    <a:pt x="66040" y="33020"/>
                  </a:cubicBezTo>
                  <a:close/>
                  <a:moveTo>
                    <a:pt x="54610" y="33020"/>
                  </a:moveTo>
                  <a:cubicBezTo>
                    <a:pt x="54610" y="19050"/>
                    <a:pt x="45720" y="10161"/>
                    <a:pt x="33020" y="10161"/>
                  </a:cubicBezTo>
                  <a:cubicBezTo>
                    <a:pt x="20320" y="10161"/>
                    <a:pt x="11430" y="20320"/>
                    <a:pt x="11430" y="33020"/>
                  </a:cubicBezTo>
                  <a:cubicBezTo>
                    <a:pt x="11430" y="45720"/>
                    <a:pt x="20320" y="55880"/>
                    <a:pt x="33020" y="55880"/>
                  </a:cubicBezTo>
                  <a:cubicBezTo>
                    <a:pt x="45720" y="55880"/>
                    <a:pt x="54610" y="46990"/>
                    <a:pt x="54610" y="330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C0419A29-AE54-B93D-6721-872673D06935}"/>
                </a:ext>
              </a:extLst>
            </p:cNvPr>
            <p:cNvSpPr/>
            <p:nvPr/>
          </p:nvSpPr>
          <p:spPr>
            <a:xfrm>
              <a:off x="7766050" y="7400290"/>
              <a:ext cx="99059" cy="64769"/>
            </a:xfrm>
            <a:custGeom>
              <a:avLst/>
              <a:gdLst>
                <a:gd name="connsiteX0" fmla="*/ 68580 w 99059"/>
                <a:gd name="connsiteY0" fmla="*/ 45720 h 64769"/>
                <a:gd name="connsiteX1" fmla="*/ 86360 w 99059"/>
                <a:gd name="connsiteY1" fmla="*/ 0 h 64769"/>
                <a:gd name="connsiteX2" fmla="*/ 99060 w 99059"/>
                <a:gd name="connsiteY2" fmla="*/ 0 h 64769"/>
                <a:gd name="connsiteX3" fmla="*/ 72390 w 99059"/>
                <a:gd name="connsiteY3" fmla="*/ 64770 h 64769"/>
                <a:gd name="connsiteX4" fmla="*/ 66040 w 99059"/>
                <a:gd name="connsiteY4" fmla="*/ 64770 h 64769"/>
                <a:gd name="connsiteX5" fmla="*/ 49530 w 99059"/>
                <a:gd name="connsiteY5" fmla="*/ 21590 h 64769"/>
                <a:gd name="connsiteX6" fmla="*/ 33020 w 99059"/>
                <a:gd name="connsiteY6" fmla="*/ 64770 h 64769"/>
                <a:gd name="connsiteX7" fmla="*/ 26670 w 99059"/>
                <a:gd name="connsiteY7" fmla="*/ 64770 h 64769"/>
                <a:gd name="connsiteX8" fmla="*/ 0 w 99059"/>
                <a:gd name="connsiteY8" fmla="*/ 0 h 64769"/>
                <a:gd name="connsiteX9" fmla="*/ 12700 w 99059"/>
                <a:gd name="connsiteY9" fmla="*/ 0 h 64769"/>
                <a:gd name="connsiteX10" fmla="*/ 30480 w 99059"/>
                <a:gd name="connsiteY10" fmla="*/ 45720 h 64769"/>
                <a:gd name="connsiteX11" fmla="*/ 46990 w 99059"/>
                <a:gd name="connsiteY11" fmla="*/ 0 h 64769"/>
                <a:gd name="connsiteX12" fmla="*/ 53340 w 99059"/>
                <a:gd name="connsiteY12" fmla="*/ 0 h 64769"/>
                <a:gd name="connsiteX13" fmla="*/ 69850 w 99059"/>
                <a:gd name="connsiteY13" fmla="*/ 45720 h 6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059" h="64769">
                  <a:moveTo>
                    <a:pt x="68580" y="45720"/>
                  </a:moveTo>
                  <a:lnTo>
                    <a:pt x="86360" y="0"/>
                  </a:lnTo>
                  <a:lnTo>
                    <a:pt x="99060" y="0"/>
                  </a:lnTo>
                  <a:lnTo>
                    <a:pt x="72390" y="64770"/>
                  </a:lnTo>
                  <a:lnTo>
                    <a:pt x="66040" y="64770"/>
                  </a:lnTo>
                  <a:lnTo>
                    <a:pt x="49530" y="21590"/>
                  </a:lnTo>
                  <a:lnTo>
                    <a:pt x="33020" y="64770"/>
                  </a:lnTo>
                  <a:lnTo>
                    <a:pt x="26670" y="64770"/>
                  </a:lnTo>
                  <a:lnTo>
                    <a:pt x="0" y="0"/>
                  </a:lnTo>
                  <a:lnTo>
                    <a:pt x="12700" y="0"/>
                  </a:lnTo>
                  <a:lnTo>
                    <a:pt x="30480" y="45720"/>
                  </a:lnTo>
                  <a:lnTo>
                    <a:pt x="46990" y="0"/>
                  </a:lnTo>
                  <a:lnTo>
                    <a:pt x="53340" y="0"/>
                  </a:lnTo>
                  <a:lnTo>
                    <a:pt x="6985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FF864820-E066-D07A-071D-DE4336FA89D9}"/>
                </a:ext>
              </a:extLst>
            </p:cNvPr>
            <p:cNvSpPr/>
            <p:nvPr/>
          </p:nvSpPr>
          <p:spPr>
            <a:xfrm>
              <a:off x="7875269" y="7372350"/>
              <a:ext cx="57150" cy="92709"/>
            </a:xfrm>
            <a:custGeom>
              <a:avLst/>
              <a:gdLst>
                <a:gd name="connsiteX0" fmla="*/ 0 w 57150"/>
                <a:gd name="connsiteY0" fmla="*/ 0 h 92709"/>
                <a:gd name="connsiteX1" fmla="*/ 11430 w 57150"/>
                <a:gd name="connsiteY1" fmla="*/ 0 h 92709"/>
                <a:gd name="connsiteX2" fmla="*/ 11430 w 57150"/>
                <a:gd name="connsiteY2" fmla="*/ 35560 h 92709"/>
                <a:gd name="connsiteX3" fmla="*/ 11430 w 57150"/>
                <a:gd name="connsiteY3" fmla="*/ 41910 h 92709"/>
                <a:gd name="connsiteX4" fmla="*/ 11430 w 57150"/>
                <a:gd name="connsiteY4" fmla="*/ 41910 h 92709"/>
                <a:gd name="connsiteX5" fmla="*/ 35561 w 57150"/>
                <a:gd name="connsiteY5" fmla="*/ 26670 h 92709"/>
                <a:gd name="connsiteX6" fmla="*/ 57150 w 57150"/>
                <a:gd name="connsiteY6" fmla="*/ 52070 h 92709"/>
                <a:gd name="connsiteX7" fmla="*/ 57150 w 57150"/>
                <a:gd name="connsiteY7" fmla="*/ 91440 h 92709"/>
                <a:gd name="connsiteX8" fmla="*/ 45720 w 57150"/>
                <a:gd name="connsiteY8" fmla="*/ 91440 h 92709"/>
                <a:gd name="connsiteX9" fmla="*/ 45720 w 57150"/>
                <a:gd name="connsiteY9" fmla="*/ 54610 h 92709"/>
                <a:gd name="connsiteX10" fmla="*/ 34290 w 57150"/>
                <a:gd name="connsiteY10" fmla="*/ 38100 h 92709"/>
                <a:gd name="connsiteX11" fmla="*/ 12700 w 57150"/>
                <a:gd name="connsiteY11" fmla="*/ 60960 h 92709"/>
                <a:gd name="connsiteX12" fmla="*/ 12700 w 57150"/>
                <a:gd name="connsiteY12" fmla="*/ 92710 h 92709"/>
                <a:gd name="connsiteX13" fmla="*/ 1270 w 57150"/>
                <a:gd name="connsiteY13" fmla="*/ 92710 h 92709"/>
                <a:gd name="connsiteX14" fmla="*/ 1270 w 57150"/>
                <a:gd name="connsiteY14" fmla="*/ 12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" h="92709">
                  <a:moveTo>
                    <a:pt x="0" y="0"/>
                  </a:moveTo>
                  <a:lnTo>
                    <a:pt x="11430" y="0"/>
                  </a:lnTo>
                  <a:lnTo>
                    <a:pt x="11430" y="35560"/>
                  </a:lnTo>
                  <a:cubicBezTo>
                    <a:pt x="11430" y="38100"/>
                    <a:pt x="11430" y="40640"/>
                    <a:pt x="11430" y="41910"/>
                  </a:cubicBezTo>
                  <a:lnTo>
                    <a:pt x="11430" y="41910"/>
                  </a:lnTo>
                  <a:cubicBezTo>
                    <a:pt x="13970" y="36830"/>
                    <a:pt x="21590" y="26670"/>
                    <a:pt x="35561" y="26670"/>
                  </a:cubicBezTo>
                  <a:cubicBezTo>
                    <a:pt x="49530" y="26670"/>
                    <a:pt x="57150" y="35560"/>
                    <a:pt x="57150" y="52070"/>
                  </a:cubicBezTo>
                  <a:lnTo>
                    <a:pt x="57150" y="91440"/>
                  </a:lnTo>
                  <a:lnTo>
                    <a:pt x="45720" y="91440"/>
                  </a:lnTo>
                  <a:lnTo>
                    <a:pt x="45720" y="54610"/>
                  </a:lnTo>
                  <a:cubicBezTo>
                    <a:pt x="45720" y="45720"/>
                    <a:pt x="44450" y="38100"/>
                    <a:pt x="34290" y="38100"/>
                  </a:cubicBezTo>
                  <a:cubicBezTo>
                    <a:pt x="24130" y="38100"/>
                    <a:pt x="12700" y="48260"/>
                    <a:pt x="12700" y="60960"/>
                  </a:cubicBezTo>
                  <a:lnTo>
                    <a:pt x="12700" y="92710"/>
                  </a:lnTo>
                  <a:lnTo>
                    <a:pt x="1270" y="9271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7FE1A39C-E2BF-3CE6-6835-20D8352FC1C4}"/>
                </a:ext>
              </a:extLst>
            </p:cNvPr>
            <p:cNvSpPr/>
            <p:nvPr/>
          </p:nvSpPr>
          <p:spPr>
            <a:xfrm>
              <a:off x="7948930" y="7397750"/>
              <a:ext cx="59689" cy="66040"/>
            </a:xfrm>
            <a:custGeom>
              <a:avLst/>
              <a:gdLst>
                <a:gd name="connsiteX0" fmla="*/ 59689 w 59689"/>
                <a:gd name="connsiteY0" fmla="*/ 30480 h 66040"/>
                <a:gd name="connsiteX1" fmla="*/ 59689 w 59689"/>
                <a:gd name="connsiteY1" fmla="*/ 36830 h 66040"/>
                <a:gd name="connsiteX2" fmla="*/ 12700 w 59689"/>
                <a:gd name="connsiteY2" fmla="*/ 36830 h 66040"/>
                <a:gd name="connsiteX3" fmla="*/ 34289 w 59689"/>
                <a:gd name="connsiteY3" fmla="*/ 57150 h 66040"/>
                <a:gd name="connsiteX4" fmla="*/ 57150 w 59689"/>
                <a:gd name="connsiteY4" fmla="*/ 50800 h 66040"/>
                <a:gd name="connsiteX5" fmla="*/ 57150 w 59689"/>
                <a:gd name="connsiteY5" fmla="*/ 60960 h 66040"/>
                <a:gd name="connsiteX6" fmla="*/ 33020 w 59689"/>
                <a:gd name="connsiteY6" fmla="*/ 66040 h 66040"/>
                <a:gd name="connsiteX7" fmla="*/ 0 w 59689"/>
                <a:gd name="connsiteY7" fmla="*/ 33020 h 66040"/>
                <a:gd name="connsiteX8" fmla="*/ 30480 w 59689"/>
                <a:gd name="connsiteY8" fmla="*/ 0 h 66040"/>
                <a:gd name="connsiteX9" fmla="*/ 59689 w 59689"/>
                <a:gd name="connsiteY9" fmla="*/ 29210 h 66040"/>
                <a:gd name="connsiteX10" fmla="*/ 30480 w 59689"/>
                <a:gd name="connsiteY10" fmla="*/ 11430 h 66040"/>
                <a:gd name="connsiteX11" fmla="*/ 11430 w 59689"/>
                <a:gd name="connsiteY11" fmla="*/ 29210 h 66040"/>
                <a:gd name="connsiteX12" fmla="*/ 46989 w 59689"/>
                <a:gd name="connsiteY12" fmla="*/ 29210 h 66040"/>
                <a:gd name="connsiteX13" fmla="*/ 30480 w 59689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89" h="66040">
                  <a:moveTo>
                    <a:pt x="59689" y="30480"/>
                  </a:moveTo>
                  <a:cubicBezTo>
                    <a:pt x="59689" y="33020"/>
                    <a:pt x="59689" y="35560"/>
                    <a:pt x="59689" y="36830"/>
                  </a:cubicBezTo>
                  <a:lnTo>
                    <a:pt x="12700" y="36830"/>
                  </a:lnTo>
                  <a:cubicBezTo>
                    <a:pt x="12700" y="49530"/>
                    <a:pt x="21589" y="57150"/>
                    <a:pt x="34289" y="57150"/>
                  </a:cubicBezTo>
                  <a:cubicBezTo>
                    <a:pt x="46989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89" y="0"/>
                    <a:pt x="59689" y="13970"/>
                    <a:pt x="59689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89" y="29210"/>
                  </a:lnTo>
                  <a:cubicBezTo>
                    <a:pt x="46989" y="20320"/>
                    <a:pt x="40639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80F31C53-DA08-64B0-E977-3561A1CCD360}"/>
                </a:ext>
              </a:extLst>
            </p:cNvPr>
            <p:cNvSpPr/>
            <p:nvPr/>
          </p:nvSpPr>
          <p:spPr>
            <a:xfrm>
              <a:off x="8021319" y="7397750"/>
              <a:ext cx="53340" cy="66040"/>
            </a:xfrm>
            <a:custGeom>
              <a:avLst/>
              <a:gdLst>
                <a:gd name="connsiteX0" fmla="*/ 3811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1 w 53340"/>
                <a:gd name="connsiteY4" fmla="*/ 64770 h 66040"/>
                <a:gd name="connsiteX5" fmla="*/ 41911 w 53340"/>
                <a:gd name="connsiteY5" fmla="*/ 57150 h 66040"/>
                <a:gd name="connsiteX6" fmla="*/ 41911 w 53340"/>
                <a:gd name="connsiteY6" fmla="*/ 52070 h 66040"/>
                <a:gd name="connsiteX7" fmla="*/ 41911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1 w 53340"/>
                <a:gd name="connsiteY10" fmla="*/ 27940 h 66040"/>
                <a:gd name="connsiteX11" fmla="*/ 41911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8420 h 66040"/>
                <a:gd name="connsiteX18" fmla="*/ 40640 w 53340"/>
                <a:gd name="connsiteY18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1" y="5080"/>
                  </a:moveTo>
                  <a:cubicBezTo>
                    <a:pt x="7620" y="254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1" y="64770"/>
                  </a:lnTo>
                  <a:lnTo>
                    <a:pt x="41911" y="57150"/>
                  </a:lnTo>
                  <a:cubicBezTo>
                    <a:pt x="41911" y="54610"/>
                    <a:pt x="41911" y="52070"/>
                    <a:pt x="41911" y="52070"/>
                  </a:cubicBezTo>
                  <a:lnTo>
                    <a:pt x="41911" y="52070"/>
                  </a:lnTo>
                  <a:cubicBezTo>
                    <a:pt x="41911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1" y="27940"/>
                  </a:cubicBezTo>
                  <a:lnTo>
                    <a:pt x="41911" y="25400"/>
                  </a:lnTo>
                  <a:cubicBezTo>
                    <a:pt x="41911" y="13970"/>
                    <a:pt x="35561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8420"/>
                    <a:pt x="21590" y="58420"/>
                  </a:cubicBezTo>
                  <a:cubicBezTo>
                    <a:pt x="31750" y="58420"/>
                    <a:pt x="40640" y="48260"/>
                    <a:pt x="4064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2A2DF007-7913-76B6-A02D-F1CC7BC75C4A}"/>
                </a:ext>
              </a:extLst>
            </p:cNvPr>
            <p:cNvSpPr/>
            <p:nvPr/>
          </p:nvSpPr>
          <p:spPr>
            <a:xfrm>
              <a:off x="8089900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556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699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CE2D798F-C2CF-98A4-21DF-A4714C94D383}"/>
                </a:ext>
              </a:extLst>
            </p:cNvPr>
            <p:cNvSpPr/>
            <p:nvPr/>
          </p:nvSpPr>
          <p:spPr>
            <a:xfrm>
              <a:off x="8199119" y="7372350"/>
              <a:ext cx="67310" cy="91440"/>
            </a:xfrm>
            <a:custGeom>
              <a:avLst/>
              <a:gdLst>
                <a:gd name="connsiteX0" fmla="*/ 40640 w 67310"/>
                <a:gd name="connsiteY0" fmla="*/ 10160 h 91440"/>
                <a:gd name="connsiteX1" fmla="*/ 40640 w 67310"/>
                <a:gd name="connsiteY1" fmla="*/ 91440 h 91440"/>
                <a:gd name="connsiteX2" fmla="*/ 27940 w 67310"/>
                <a:gd name="connsiteY2" fmla="*/ 91440 h 91440"/>
                <a:gd name="connsiteX3" fmla="*/ 27940 w 67310"/>
                <a:gd name="connsiteY3" fmla="*/ 10160 h 91440"/>
                <a:gd name="connsiteX4" fmla="*/ 0 w 67310"/>
                <a:gd name="connsiteY4" fmla="*/ 10160 h 91440"/>
                <a:gd name="connsiteX5" fmla="*/ 0 w 67310"/>
                <a:gd name="connsiteY5" fmla="*/ 0 h 91440"/>
                <a:gd name="connsiteX6" fmla="*/ 67311 w 67310"/>
                <a:gd name="connsiteY6" fmla="*/ 0 h 91440"/>
                <a:gd name="connsiteX7" fmla="*/ 67311 w 67310"/>
                <a:gd name="connsiteY7" fmla="*/ 10160 h 91440"/>
                <a:gd name="connsiteX8" fmla="*/ 39370 w 67310"/>
                <a:gd name="connsiteY8" fmla="*/ 1016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310" h="91440">
                  <a:moveTo>
                    <a:pt x="40640" y="10160"/>
                  </a:moveTo>
                  <a:lnTo>
                    <a:pt x="40640" y="91440"/>
                  </a:lnTo>
                  <a:lnTo>
                    <a:pt x="27940" y="91440"/>
                  </a:lnTo>
                  <a:lnTo>
                    <a:pt x="27940" y="10160"/>
                  </a:lnTo>
                  <a:lnTo>
                    <a:pt x="0" y="10160"/>
                  </a:lnTo>
                  <a:lnTo>
                    <a:pt x="0" y="0"/>
                  </a:lnTo>
                  <a:lnTo>
                    <a:pt x="67311" y="0"/>
                  </a:lnTo>
                  <a:lnTo>
                    <a:pt x="67311" y="10160"/>
                  </a:lnTo>
                  <a:lnTo>
                    <a:pt x="39370" y="10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66865150-E21D-DA92-FF3C-82BD36B85E15}"/>
                </a:ext>
              </a:extLst>
            </p:cNvPr>
            <p:cNvSpPr/>
            <p:nvPr/>
          </p:nvSpPr>
          <p:spPr>
            <a:xfrm>
              <a:off x="82727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D973BCD7-B247-6C0A-2773-FF0B96946660}"/>
                </a:ext>
              </a:extLst>
            </p:cNvPr>
            <p:cNvSpPr/>
            <p:nvPr/>
          </p:nvSpPr>
          <p:spPr>
            <a:xfrm>
              <a:off x="8314690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8420 h 66040"/>
                <a:gd name="connsiteX18" fmla="*/ 40640 w 53340"/>
                <a:gd name="connsiteY18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254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8420"/>
                    <a:pt x="21590" y="58420"/>
                  </a:cubicBezTo>
                  <a:cubicBezTo>
                    <a:pt x="31750" y="58420"/>
                    <a:pt x="40640" y="48260"/>
                    <a:pt x="4064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EAE0CD7B-6BBF-374F-99AB-127985958617}"/>
                </a:ext>
              </a:extLst>
            </p:cNvPr>
            <p:cNvSpPr/>
            <p:nvPr/>
          </p:nvSpPr>
          <p:spPr>
            <a:xfrm>
              <a:off x="8388350" y="7399019"/>
              <a:ext cx="57150" cy="66040"/>
            </a:xfrm>
            <a:custGeom>
              <a:avLst/>
              <a:gdLst>
                <a:gd name="connsiteX0" fmla="*/ 11430 w 57150"/>
                <a:gd name="connsiteY0" fmla="*/ 1270 h 66040"/>
                <a:gd name="connsiteX1" fmla="*/ 11430 w 57150"/>
                <a:gd name="connsiteY1" fmla="*/ 10161 h 66040"/>
                <a:gd name="connsiteX2" fmla="*/ 11430 w 57150"/>
                <a:gd name="connsiteY2" fmla="*/ 15240 h 66040"/>
                <a:gd name="connsiteX3" fmla="*/ 11430 w 57150"/>
                <a:gd name="connsiteY3" fmla="*/ 15240 h 66040"/>
                <a:gd name="connsiteX4" fmla="*/ 35560 w 57150"/>
                <a:gd name="connsiteY4" fmla="*/ 0 h 66040"/>
                <a:gd name="connsiteX5" fmla="*/ 57150 w 57150"/>
                <a:gd name="connsiteY5" fmla="*/ 25400 h 66040"/>
                <a:gd name="connsiteX6" fmla="*/ 57150 w 57150"/>
                <a:gd name="connsiteY6" fmla="*/ 64770 h 66040"/>
                <a:gd name="connsiteX7" fmla="*/ 45720 w 57150"/>
                <a:gd name="connsiteY7" fmla="*/ 64770 h 66040"/>
                <a:gd name="connsiteX8" fmla="*/ 45720 w 57150"/>
                <a:gd name="connsiteY8" fmla="*/ 27940 h 66040"/>
                <a:gd name="connsiteX9" fmla="*/ 33020 w 57150"/>
                <a:gd name="connsiteY9" fmla="*/ 11430 h 66040"/>
                <a:gd name="connsiteX10" fmla="*/ 11430 w 57150"/>
                <a:gd name="connsiteY10" fmla="*/ 34290 h 66040"/>
                <a:gd name="connsiteX11" fmla="*/ 11430 w 57150"/>
                <a:gd name="connsiteY11" fmla="*/ 66040 h 66040"/>
                <a:gd name="connsiteX12" fmla="*/ 0 w 57150"/>
                <a:gd name="connsiteY12" fmla="*/ 66040 h 66040"/>
                <a:gd name="connsiteX13" fmla="*/ 0 w 57150"/>
                <a:gd name="connsiteY13" fmla="*/ 2540 h 66040"/>
                <a:gd name="connsiteX14" fmla="*/ 11430 w 5715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" h="66040">
                  <a:moveTo>
                    <a:pt x="11430" y="1270"/>
                  </a:moveTo>
                  <a:lnTo>
                    <a:pt x="11430" y="10161"/>
                  </a:lnTo>
                  <a:cubicBezTo>
                    <a:pt x="11430" y="12700"/>
                    <a:pt x="11430" y="15240"/>
                    <a:pt x="11430" y="15240"/>
                  </a:cubicBezTo>
                  <a:lnTo>
                    <a:pt x="11430" y="15240"/>
                  </a:lnTo>
                  <a:cubicBezTo>
                    <a:pt x="13970" y="10161"/>
                    <a:pt x="21590" y="0"/>
                    <a:pt x="35560" y="0"/>
                  </a:cubicBezTo>
                  <a:cubicBezTo>
                    <a:pt x="49530" y="0"/>
                    <a:pt x="57150" y="8890"/>
                    <a:pt x="57150" y="25400"/>
                  </a:cubicBezTo>
                  <a:lnTo>
                    <a:pt x="57150" y="64770"/>
                  </a:lnTo>
                  <a:lnTo>
                    <a:pt x="45720" y="64770"/>
                  </a:lnTo>
                  <a:lnTo>
                    <a:pt x="45720" y="27940"/>
                  </a:lnTo>
                  <a:cubicBezTo>
                    <a:pt x="45720" y="19050"/>
                    <a:pt x="44450" y="11430"/>
                    <a:pt x="33020" y="11430"/>
                  </a:cubicBezTo>
                  <a:cubicBezTo>
                    <a:pt x="21590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5B98F673-C3E0-A656-950F-E95FA99B316C}"/>
                </a:ext>
              </a:extLst>
            </p:cNvPr>
            <p:cNvSpPr/>
            <p:nvPr/>
          </p:nvSpPr>
          <p:spPr>
            <a:xfrm>
              <a:off x="8462009" y="7399019"/>
              <a:ext cx="44450" cy="66040"/>
            </a:xfrm>
            <a:custGeom>
              <a:avLst/>
              <a:gdLst>
                <a:gd name="connsiteX0" fmla="*/ 19050 w 44450"/>
                <a:gd name="connsiteY0" fmla="*/ 38100 h 66040"/>
                <a:gd name="connsiteX1" fmla="*/ 0 w 44450"/>
                <a:gd name="connsiteY1" fmla="*/ 17780 h 66040"/>
                <a:gd name="connsiteX2" fmla="*/ 22860 w 44450"/>
                <a:gd name="connsiteY2" fmla="*/ 0 h 66040"/>
                <a:gd name="connsiteX3" fmla="*/ 40640 w 44450"/>
                <a:gd name="connsiteY3" fmla="*/ 3811 h 66040"/>
                <a:gd name="connsiteX4" fmla="*/ 40640 w 44450"/>
                <a:gd name="connsiteY4" fmla="*/ 13970 h 66040"/>
                <a:gd name="connsiteX5" fmla="*/ 24130 w 44450"/>
                <a:gd name="connsiteY5" fmla="*/ 10161 h 66040"/>
                <a:gd name="connsiteX6" fmla="*/ 11430 w 44450"/>
                <a:gd name="connsiteY6" fmla="*/ 17780 h 66040"/>
                <a:gd name="connsiteX7" fmla="*/ 24130 w 44450"/>
                <a:gd name="connsiteY7" fmla="*/ 27940 h 66040"/>
                <a:gd name="connsiteX8" fmla="*/ 44450 w 44450"/>
                <a:gd name="connsiteY8" fmla="*/ 48261 h 66040"/>
                <a:gd name="connsiteX9" fmla="*/ 21590 w 44450"/>
                <a:gd name="connsiteY9" fmla="*/ 66040 h 66040"/>
                <a:gd name="connsiteX10" fmla="*/ 1270 w 44450"/>
                <a:gd name="connsiteY10" fmla="*/ 62230 h 66040"/>
                <a:gd name="connsiteX11" fmla="*/ 1270 w 44450"/>
                <a:gd name="connsiteY11" fmla="*/ 52070 h 66040"/>
                <a:gd name="connsiteX12" fmla="*/ 21590 w 44450"/>
                <a:gd name="connsiteY12" fmla="*/ 57150 h 66040"/>
                <a:gd name="connsiteX13" fmla="*/ 34290 w 44450"/>
                <a:gd name="connsiteY13" fmla="*/ 49530 h 66040"/>
                <a:gd name="connsiteX14" fmla="*/ 20320 w 44450"/>
                <a:gd name="connsiteY14" fmla="*/ 3937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450" h="66040">
                  <a:moveTo>
                    <a:pt x="19050" y="38100"/>
                  </a:moveTo>
                  <a:cubicBezTo>
                    <a:pt x="7620" y="34290"/>
                    <a:pt x="0" y="29211"/>
                    <a:pt x="0" y="17780"/>
                  </a:cubicBezTo>
                  <a:cubicBezTo>
                    <a:pt x="0" y="6350"/>
                    <a:pt x="8890" y="0"/>
                    <a:pt x="22860" y="0"/>
                  </a:cubicBezTo>
                  <a:cubicBezTo>
                    <a:pt x="36830" y="0"/>
                    <a:pt x="36830" y="1270"/>
                    <a:pt x="40640" y="3811"/>
                  </a:cubicBezTo>
                  <a:lnTo>
                    <a:pt x="40640" y="13970"/>
                  </a:lnTo>
                  <a:cubicBezTo>
                    <a:pt x="35560" y="11430"/>
                    <a:pt x="29210" y="10161"/>
                    <a:pt x="24130" y="10161"/>
                  </a:cubicBezTo>
                  <a:cubicBezTo>
                    <a:pt x="19050" y="10161"/>
                    <a:pt x="11430" y="12700"/>
                    <a:pt x="11430" y="17780"/>
                  </a:cubicBezTo>
                  <a:cubicBezTo>
                    <a:pt x="11430" y="22861"/>
                    <a:pt x="15240" y="25400"/>
                    <a:pt x="24130" y="27940"/>
                  </a:cubicBezTo>
                  <a:cubicBezTo>
                    <a:pt x="38100" y="31750"/>
                    <a:pt x="44450" y="36830"/>
                    <a:pt x="44450" y="48261"/>
                  </a:cubicBezTo>
                  <a:cubicBezTo>
                    <a:pt x="44450" y="59690"/>
                    <a:pt x="35560" y="66040"/>
                    <a:pt x="21590" y="66040"/>
                  </a:cubicBezTo>
                  <a:cubicBezTo>
                    <a:pt x="7620" y="66040"/>
                    <a:pt x="6350" y="64770"/>
                    <a:pt x="1270" y="62230"/>
                  </a:cubicBezTo>
                  <a:lnTo>
                    <a:pt x="1270" y="52070"/>
                  </a:lnTo>
                  <a:cubicBezTo>
                    <a:pt x="7620" y="54611"/>
                    <a:pt x="15240" y="57150"/>
                    <a:pt x="21590" y="57150"/>
                  </a:cubicBezTo>
                  <a:cubicBezTo>
                    <a:pt x="27940" y="57150"/>
                    <a:pt x="34290" y="54611"/>
                    <a:pt x="34290" y="49530"/>
                  </a:cubicBezTo>
                  <a:cubicBezTo>
                    <a:pt x="34290" y="44450"/>
                    <a:pt x="29210" y="41911"/>
                    <a:pt x="2032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8C438C8A-ED0E-A7B1-4AD5-33BFA6CCECCE}"/>
                </a:ext>
              </a:extLst>
            </p:cNvPr>
            <p:cNvSpPr/>
            <p:nvPr/>
          </p:nvSpPr>
          <p:spPr>
            <a:xfrm>
              <a:off x="8520430" y="7374890"/>
              <a:ext cx="15239" cy="88900"/>
            </a:xfrm>
            <a:custGeom>
              <a:avLst/>
              <a:gdLst>
                <a:gd name="connsiteX0" fmla="*/ 7620 w 15239"/>
                <a:gd name="connsiteY0" fmla="*/ 0 h 88900"/>
                <a:gd name="connsiteX1" fmla="*/ 15239 w 15239"/>
                <a:gd name="connsiteY1" fmla="*/ 7620 h 88900"/>
                <a:gd name="connsiteX2" fmla="*/ 7620 w 15239"/>
                <a:gd name="connsiteY2" fmla="*/ 15240 h 88900"/>
                <a:gd name="connsiteX3" fmla="*/ 0 w 15239"/>
                <a:gd name="connsiteY3" fmla="*/ 7620 h 88900"/>
                <a:gd name="connsiteX4" fmla="*/ 7620 w 15239"/>
                <a:gd name="connsiteY4" fmla="*/ 0 h 88900"/>
                <a:gd name="connsiteX5" fmla="*/ 13970 w 15239"/>
                <a:gd name="connsiteY5" fmla="*/ 25400 h 88900"/>
                <a:gd name="connsiteX6" fmla="*/ 13970 w 15239"/>
                <a:gd name="connsiteY6" fmla="*/ 88900 h 88900"/>
                <a:gd name="connsiteX7" fmla="*/ 2539 w 15239"/>
                <a:gd name="connsiteY7" fmla="*/ 88900 h 88900"/>
                <a:gd name="connsiteX8" fmla="*/ 2539 w 15239"/>
                <a:gd name="connsiteY8" fmla="*/ 25400 h 88900"/>
                <a:gd name="connsiteX9" fmla="*/ 13970 w 15239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39" h="88900">
                  <a:moveTo>
                    <a:pt x="7620" y="0"/>
                  </a:moveTo>
                  <a:cubicBezTo>
                    <a:pt x="11430" y="0"/>
                    <a:pt x="15239" y="2540"/>
                    <a:pt x="15239" y="7620"/>
                  </a:cubicBezTo>
                  <a:cubicBezTo>
                    <a:pt x="15239" y="12700"/>
                    <a:pt x="12700" y="15240"/>
                    <a:pt x="7620" y="15240"/>
                  </a:cubicBezTo>
                  <a:cubicBezTo>
                    <a:pt x="2539" y="15240"/>
                    <a:pt x="0" y="12700"/>
                    <a:pt x="0" y="7620"/>
                  </a:cubicBezTo>
                  <a:cubicBezTo>
                    <a:pt x="0" y="2540"/>
                    <a:pt x="2539" y="0"/>
                    <a:pt x="7620" y="0"/>
                  </a:cubicBezTo>
                  <a:close/>
                  <a:moveTo>
                    <a:pt x="13970" y="25400"/>
                  </a:moveTo>
                  <a:lnTo>
                    <a:pt x="13970" y="88900"/>
                  </a:lnTo>
                  <a:lnTo>
                    <a:pt x="2539" y="88900"/>
                  </a:lnTo>
                  <a:lnTo>
                    <a:pt x="2539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4E2C3188-E85C-B20C-894A-6F5976E11309}"/>
                </a:ext>
              </a:extLst>
            </p:cNvPr>
            <p:cNvSpPr/>
            <p:nvPr/>
          </p:nvSpPr>
          <p:spPr>
            <a:xfrm>
              <a:off x="8547100" y="7381240"/>
              <a:ext cx="43180" cy="83819"/>
            </a:xfrm>
            <a:custGeom>
              <a:avLst/>
              <a:gdLst>
                <a:gd name="connsiteX0" fmla="*/ 11430 w 43180"/>
                <a:gd name="connsiteY0" fmla="*/ 19050 h 83819"/>
                <a:gd name="connsiteX1" fmla="*/ 11430 w 43180"/>
                <a:gd name="connsiteY1" fmla="*/ 0 h 83819"/>
                <a:gd name="connsiteX2" fmla="*/ 22860 w 43180"/>
                <a:gd name="connsiteY2" fmla="*/ 0 h 83819"/>
                <a:gd name="connsiteX3" fmla="*/ 22860 w 43180"/>
                <a:gd name="connsiteY3" fmla="*/ 19050 h 83819"/>
                <a:gd name="connsiteX4" fmla="*/ 41910 w 43180"/>
                <a:gd name="connsiteY4" fmla="*/ 19050 h 83819"/>
                <a:gd name="connsiteX5" fmla="*/ 41910 w 43180"/>
                <a:gd name="connsiteY5" fmla="*/ 29210 h 83819"/>
                <a:gd name="connsiteX6" fmla="*/ 22860 w 43180"/>
                <a:gd name="connsiteY6" fmla="*/ 29210 h 83819"/>
                <a:gd name="connsiteX7" fmla="*/ 22860 w 43180"/>
                <a:gd name="connsiteY7" fmla="*/ 62230 h 83819"/>
                <a:gd name="connsiteX8" fmla="*/ 31750 w 43180"/>
                <a:gd name="connsiteY8" fmla="*/ 73660 h 83819"/>
                <a:gd name="connsiteX9" fmla="*/ 43180 w 43180"/>
                <a:gd name="connsiteY9" fmla="*/ 71120 h 83819"/>
                <a:gd name="connsiteX10" fmla="*/ 43180 w 43180"/>
                <a:gd name="connsiteY10" fmla="*/ 81280 h 83819"/>
                <a:gd name="connsiteX11" fmla="*/ 29210 w 43180"/>
                <a:gd name="connsiteY11" fmla="*/ 83820 h 83819"/>
                <a:gd name="connsiteX12" fmla="*/ 10160 w 43180"/>
                <a:gd name="connsiteY12" fmla="*/ 64770 h 83819"/>
                <a:gd name="connsiteX13" fmla="*/ 10160 w 43180"/>
                <a:gd name="connsiteY13" fmla="*/ 27940 h 83819"/>
                <a:gd name="connsiteX14" fmla="*/ 0 w 43180"/>
                <a:gd name="connsiteY14" fmla="*/ 27940 h 83819"/>
                <a:gd name="connsiteX15" fmla="*/ 0 w 43180"/>
                <a:gd name="connsiteY15" fmla="*/ 17780 h 83819"/>
                <a:gd name="connsiteX16" fmla="*/ 10160 w 43180"/>
                <a:gd name="connsiteY16" fmla="*/ 17780 h 83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3180" h="83819">
                  <a:moveTo>
                    <a:pt x="11430" y="19050"/>
                  </a:moveTo>
                  <a:lnTo>
                    <a:pt x="11430" y="0"/>
                  </a:lnTo>
                  <a:lnTo>
                    <a:pt x="22860" y="0"/>
                  </a:lnTo>
                  <a:lnTo>
                    <a:pt x="22860" y="19050"/>
                  </a:lnTo>
                  <a:lnTo>
                    <a:pt x="41910" y="19050"/>
                  </a:lnTo>
                  <a:lnTo>
                    <a:pt x="41910" y="29210"/>
                  </a:lnTo>
                  <a:lnTo>
                    <a:pt x="22860" y="29210"/>
                  </a:lnTo>
                  <a:lnTo>
                    <a:pt x="22860" y="62230"/>
                  </a:lnTo>
                  <a:cubicBezTo>
                    <a:pt x="22860" y="71120"/>
                    <a:pt x="26670" y="73660"/>
                    <a:pt x="31750" y="73660"/>
                  </a:cubicBezTo>
                  <a:cubicBezTo>
                    <a:pt x="36830" y="73660"/>
                    <a:pt x="40640" y="73660"/>
                    <a:pt x="43180" y="71120"/>
                  </a:cubicBezTo>
                  <a:lnTo>
                    <a:pt x="43180" y="81280"/>
                  </a:lnTo>
                  <a:cubicBezTo>
                    <a:pt x="40640" y="82550"/>
                    <a:pt x="35560" y="83820"/>
                    <a:pt x="29210" y="83820"/>
                  </a:cubicBezTo>
                  <a:cubicBezTo>
                    <a:pt x="20320" y="83820"/>
                    <a:pt x="10160" y="78740"/>
                    <a:pt x="10160" y="64770"/>
                  </a:cubicBezTo>
                  <a:lnTo>
                    <a:pt x="10160" y="27940"/>
                  </a:lnTo>
                  <a:lnTo>
                    <a:pt x="0" y="27940"/>
                  </a:lnTo>
                  <a:lnTo>
                    <a:pt x="0" y="17780"/>
                  </a:lnTo>
                  <a:lnTo>
                    <a:pt x="10160" y="177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553EB047-19B1-096D-B1EF-462D239E3ADE}"/>
                </a:ext>
              </a:extLst>
            </p:cNvPr>
            <p:cNvSpPr/>
            <p:nvPr/>
          </p:nvSpPr>
          <p:spPr>
            <a:xfrm>
              <a:off x="8638540" y="7372350"/>
              <a:ext cx="62229" cy="91440"/>
            </a:xfrm>
            <a:custGeom>
              <a:avLst/>
              <a:gdLst>
                <a:gd name="connsiteX0" fmla="*/ 62230 w 62229"/>
                <a:gd name="connsiteY0" fmla="*/ 66040 h 91440"/>
                <a:gd name="connsiteX1" fmla="*/ 31750 w 62229"/>
                <a:gd name="connsiteY1" fmla="*/ 91440 h 91440"/>
                <a:gd name="connsiteX2" fmla="*/ 0 w 62229"/>
                <a:gd name="connsiteY2" fmla="*/ 91440 h 91440"/>
                <a:gd name="connsiteX3" fmla="*/ 0 w 62229"/>
                <a:gd name="connsiteY3" fmla="*/ 0 h 91440"/>
                <a:gd name="connsiteX4" fmla="*/ 27940 w 62229"/>
                <a:gd name="connsiteY4" fmla="*/ 0 h 91440"/>
                <a:gd name="connsiteX5" fmla="*/ 58420 w 62229"/>
                <a:gd name="connsiteY5" fmla="*/ 25400 h 91440"/>
                <a:gd name="connsiteX6" fmla="*/ 46990 w 62229"/>
                <a:gd name="connsiteY6" fmla="*/ 43180 h 91440"/>
                <a:gd name="connsiteX7" fmla="*/ 62230 w 62229"/>
                <a:gd name="connsiteY7" fmla="*/ 64770 h 91440"/>
                <a:gd name="connsiteX8" fmla="*/ 36830 w 62229"/>
                <a:gd name="connsiteY8" fmla="*/ 39370 h 91440"/>
                <a:gd name="connsiteX9" fmla="*/ 45720 w 62229"/>
                <a:gd name="connsiteY9" fmla="*/ 25400 h 91440"/>
                <a:gd name="connsiteX10" fmla="*/ 29210 w 62229"/>
                <a:gd name="connsiteY10" fmla="*/ 10160 h 91440"/>
                <a:gd name="connsiteX11" fmla="*/ 12700 w 62229"/>
                <a:gd name="connsiteY11" fmla="*/ 10160 h 91440"/>
                <a:gd name="connsiteX12" fmla="*/ 12700 w 62229"/>
                <a:gd name="connsiteY12" fmla="*/ 39370 h 91440"/>
                <a:gd name="connsiteX13" fmla="*/ 36830 w 62229"/>
                <a:gd name="connsiteY13" fmla="*/ 39370 h 91440"/>
                <a:gd name="connsiteX14" fmla="*/ 12700 w 62229"/>
                <a:gd name="connsiteY14" fmla="*/ 81280 h 91440"/>
                <a:gd name="connsiteX15" fmla="*/ 33020 w 62229"/>
                <a:gd name="connsiteY15" fmla="*/ 81280 h 91440"/>
                <a:gd name="connsiteX16" fmla="*/ 50800 w 62229"/>
                <a:gd name="connsiteY16" fmla="*/ 64770 h 91440"/>
                <a:gd name="connsiteX17" fmla="*/ 35560 w 62229"/>
                <a:gd name="connsiteY17" fmla="*/ 48260 h 91440"/>
                <a:gd name="connsiteX18" fmla="*/ 12700 w 62229"/>
                <a:gd name="connsiteY18" fmla="*/ 48260 h 91440"/>
                <a:gd name="connsiteX19" fmla="*/ 12700 w 62229"/>
                <a:gd name="connsiteY19" fmla="*/ 8001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2229" h="91440">
                  <a:moveTo>
                    <a:pt x="62230" y="66040"/>
                  </a:moveTo>
                  <a:cubicBezTo>
                    <a:pt x="62230" y="81280"/>
                    <a:pt x="49530" y="91440"/>
                    <a:pt x="31750" y="91440"/>
                  </a:cubicBezTo>
                  <a:lnTo>
                    <a:pt x="0" y="91440"/>
                  </a:lnTo>
                  <a:lnTo>
                    <a:pt x="0" y="0"/>
                  </a:lnTo>
                  <a:lnTo>
                    <a:pt x="27940" y="0"/>
                  </a:lnTo>
                  <a:cubicBezTo>
                    <a:pt x="45720" y="0"/>
                    <a:pt x="58420" y="8890"/>
                    <a:pt x="58420" y="25400"/>
                  </a:cubicBezTo>
                  <a:cubicBezTo>
                    <a:pt x="58420" y="41910"/>
                    <a:pt x="54610" y="40640"/>
                    <a:pt x="46990" y="43180"/>
                  </a:cubicBezTo>
                  <a:cubicBezTo>
                    <a:pt x="55880" y="46990"/>
                    <a:pt x="62230" y="55880"/>
                    <a:pt x="62230" y="64770"/>
                  </a:cubicBezTo>
                  <a:close/>
                  <a:moveTo>
                    <a:pt x="36830" y="39370"/>
                  </a:moveTo>
                  <a:cubicBezTo>
                    <a:pt x="43180" y="38100"/>
                    <a:pt x="45720" y="33020"/>
                    <a:pt x="45720" y="25400"/>
                  </a:cubicBezTo>
                  <a:cubicBezTo>
                    <a:pt x="45720" y="17780"/>
                    <a:pt x="39370" y="10160"/>
                    <a:pt x="29210" y="10160"/>
                  </a:cubicBezTo>
                  <a:lnTo>
                    <a:pt x="12700" y="10160"/>
                  </a:lnTo>
                  <a:lnTo>
                    <a:pt x="12700" y="39370"/>
                  </a:lnTo>
                  <a:lnTo>
                    <a:pt x="36830" y="39370"/>
                  </a:lnTo>
                  <a:close/>
                  <a:moveTo>
                    <a:pt x="12700" y="81280"/>
                  </a:moveTo>
                  <a:lnTo>
                    <a:pt x="33020" y="81280"/>
                  </a:lnTo>
                  <a:cubicBezTo>
                    <a:pt x="43180" y="81280"/>
                    <a:pt x="50800" y="74930"/>
                    <a:pt x="50800" y="64770"/>
                  </a:cubicBezTo>
                  <a:cubicBezTo>
                    <a:pt x="50800" y="54610"/>
                    <a:pt x="44450" y="48260"/>
                    <a:pt x="35560" y="48260"/>
                  </a:cubicBezTo>
                  <a:lnTo>
                    <a:pt x="12700" y="48260"/>
                  </a:lnTo>
                  <a:lnTo>
                    <a:pt x="12700" y="800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1342FBD6-281E-B4F6-DBD1-307C8F111911}"/>
                </a:ext>
              </a:extLst>
            </p:cNvPr>
            <p:cNvSpPr/>
            <p:nvPr/>
          </p:nvSpPr>
          <p:spPr>
            <a:xfrm>
              <a:off x="87172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B6012A18-97F9-51FB-D1A9-48C84E262912}"/>
                </a:ext>
              </a:extLst>
            </p:cNvPr>
            <p:cNvSpPr/>
            <p:nvPr/>
          </p:nvSpPr>
          <p:spPr>
            <a:xfrm>
              <a:off x="8760459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8420 h 66040"/>
                <a:gd name="connsiteX18" fmla="*/ 40640 w 53340"/>
                <a:gd name="connsiteY18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254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8420"/>
                    <a:pt x="21590" y="58420"/>
                  </a:cubicBezTo>
                  <a:cubicBezTo>
                    <a:pt x="31750" y="58420"/>
                    <a:pt x="40640" y="48260"/>
                    <a:pt x="4064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2042BBFC-9052-57CD-202B-8BCFA834B970}"/>
                </a:ext>
              </a:extLst>
            </p:cNvPr>
            <p:cNvSpPr/>
            <p:nvPr/>
          </p:nvSpPr>
          <p:spPr>
            <a:xfrm>
              <a:off x="8832850" y="7399019"/>
              <a:ext cx="57150" cy="66040"/>
            </a:xfrm>
            <a:custGeom>
              <a:avLst/>
              <a:gdLst>
                <a:gd name="connsiteX0" fmla="*/ 11430 w 57150"/>
                <a:gd name="connsiteY0" fmla="*/ 1270 h 66040"/>
                <a:gd name="connsiteX1" fmla="*/ 11430 w 57150"/>
                <a:gd name="connsiteY1" fmla="*/ 10161 h 66040"/>
                <a:gd name="connsiteX2" fmla="*/ 11430 w 57150"/>
                <a:gd name="connsiteY2" fmla="*/ 15240 h 66040"/>
                <a:gd name="connsiteX3" fmla="*/ 11430 w 57150"/>
                <a:gd name="connsiteY3" fmla="*/ 15240 h 66040"/>
                <a:gd name="connsiteX4" fmla="*/ 35560 w 57150"/>
                <a:gd name="connsiteY4" fmla="*/ 0 h 66040"/>
                <a:gd name="connsiteX5" fmla="*/ 57150 w 57150"/>
                <a:gd name="connsiteY5" fmla="*/ 25400 h 66040"/>
                <a:gd name="connsiteX6" fmla="*/ 57150 w 57150"/>
                <a:gd name="connsiteY6" fmla="*/ 64770 h 66040"/>
                <a:gd name="connsiteX7" fmla="*/ 45720 w 57150"/>
                <a:gd name="connsiteY7" fmla="*/ 64770 h 66040"/>
                <a:gd name="connsiteX8" fmla="*/ 45720 w 57150"/>
                <a:gd name="connsiteY8" fmla="*/ 27940 h 66040"/>
                <a:gd name="connsiteX9" fmla="*/ 33020 w 57150"/>
                <a:gd name="connsiteY9" fmla="*/ 11430 h 66040"/>
                <a:gd name="connsiteX10" fmla="*/ 11430 w 57150"/>
                <a:gd name="connsiteY10" fmla="*/ 34290 h 66040"/>
                <a:gd name="connsiteX11" fmla="*/ 11430 w 57150"/>
                <a:gd name="connsiteY11" fmla="*/ 66040 h 66040"/>
                <a:gd name="connsiteX12" fmla="*/ 0 w 57150"/>
                <a:gd name="connsiteY12" fmla="*/ 66040 h 66040"/>
                <a:gd name="connsiteX13" fmla="*/ 0 w 57150"/>
                <a:gd name="connsiteY13" fmla="*/ 2540 h 66040"/>
                <a:gd name="connsiteX14" fmla="*/ 11430 w 5715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" h="66040">
                  <a:moveTo>
                    <a:pt x="11430" y="1270"/>
                  </a:moveTo>
                  <a:lnTo>
                    <a:pt x="11430" y="10161"/>
                  </a:lnTo>
                  <a:cubicBezTo>
                    <a:pt x="11430" y="12700"/>
                    <a:pt x="11430" y="15240"/>
                    <a:pt x="11430" y="15240"/>
                  </a:cubicBezTo>
                  <a:lnTo>
                    <a:pt x="11430" y="15240"/>
                  </a:lnTo>
                  <a:cubicBezTo>
                    <a:pt x="13970" y="10161"/>
                    <a:pt x="21590" y="0"/>
                    <a:pt x="35560" y="0"/>
                  </a:cubicBezTo>
                  <a:cubicBezTo>
                    <a:pt x="49530" y="0"/>
                    <a:pt x="57150" y="8890"/>
                    <a:pt x="57150" y="25400"/>
                  </a:cubicBezTo>
                  <a:lnTo>
                    <a:pt x="57150" y="64770"/>
                  </a:lnTo>
                  <a:lnTo>
                    <a:pt x="45720" y="64770"/>
                  </a:lnTo>
                  <a:lnTo>
                    <a:pt x="45720" y="27940"/>
                  </a:lnTo>
                  <a:cubicBezTo>
                    <a:pt x="45720" y="19050"/>
                    <a:pt x="44450" y="11430"/>
                    <a:pt x="33020" y="11430"/>
                  </a:cubicBezTo>
                  <a:cubicBezTo>
                    <a:pt x="21590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08B27DC5-BD99-C578-8E4A-58C4F0C46CD4}"/>
                </a:ext>
              </a:extLst>
            </p:cNvPr>
            <p:cNvSpPr/>
            <p:nvPr/>
          </p:nvSpPr>
          <p:spPr>
            <a:xfrm>
              <a:off x="8906509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556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699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9CDCF5EA-CC46-9D48-60D9-D743650C33ED}"/>
                </a:ext>
              </a:extLst>
            </p:cNvPr>
            <p:cNvSpPr/>
            <p:nvPr/>
          </p:nvSpPr>
          <p:spPr>
            <a:xfrm>
              <a:off x="9019540" y="7371080"/>
              <a:ext cx="76200" cy="93979"/>
            </a:xfrm>
            <a:custGeom>
              <a:avLst/>
              <a:gdLst>
                <a:gd name="connsiteX0" fmla="*/ 48260 w 76200"/>
                <a:gd name="connsiteY0" fmla="*/ 93980 h 93979"/>
                <a:gd name="connsiteX1" fmla="*/ 0 w 76200"/>
                <a:gd name="connsiteY1" fmla="*/ 46989 h 93979"/>
                <a:gd name="connsiteX2" fmla="*/ 48260 w 76200"/>
                <a:gd name="connsiteY2" fmla="*/ 0 h 93979"/>
                <a:gd name="connsiteX3" fmla="*/ 74930 w 76200"/>
                <a:gd name="connsiteY3" fmla="*/ 6350 h 93979"/>
                <a:gd name="connsiteX4" fmla="*/ 74930 w 76200"/>
                <a:gd name="connsiteY4" fmla="*/ 17780 h 93979"/>
                <a:gd name="connsiteX5" fmla="*/ 46990 w 76200"/>
                <a:gd name="connsiteY5" fmla="*/ 11430 h 93979"/>
                <a:gd name="connsiteX6" fmla="*/ 11430 w 76200"/>
                <a:gd name="connsiteY6" fmla="*/ 46989 h 93979"/>
                <a:gd name="connsiteX7" fmla="*/ 46990 w 76200"/>
                <a:gd name="connsiteY7" fmla="*/ 82550 h 93979"/>
                <a:gd name="connsiteX8" fmla="*/ 64770 w 76200"/>
                <a:gd name="connsiteY8" fmla="*/ 78739 h 93979"/>
                <a:gd name="connsiteX9" fmla="*/ 64770 w 76200"/>
                <a:gd name="connsiteY9" fmla="*/ 50800 h 93979"/>
                <a:gd name="connsiteX10" fmla="*/ 76200 w 76200"/>
                <a:gd name="connsiteY10" fmla="*/ 50800 h 93979"/>
                <a:gd name="connsiteX11" fmla="*/ 76200 w 76200"/>
                <a:gd name="connsiteY11" fmla="*/ 86360 h 93979"/>
                <a:gd name="connsiteX12" fmla="*/ 45720 w 76200"/>
                <a:gd name="connsiteY12" fmla="*/ 9271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200" h="93979">
                  <a:moveTo>
                    <a:pt x="48260" y="93980"/>
                  </a:moveTo>
                  <a:cubicBezTo>
                    <a:pt x="20320" y="93980"/>
                    <a:pt x="0" y="73660"/>
                    <a:pt x="0" y="46989"/>
                  </a:cubicBezTo>
                  <a:cubicBezTo>
                    <a:pt x="0" y="20320"/>
                    <a:pt x="20320" y="0"/>
                    <a:pt x="48260" y="0"/>
                  </a:cubicBezTo>
                  <a:cubicBezTo>
                    <a:pt x="76200" y="0"/>
                    <a:pt x="72390" y="5080"/>
                    <a:pt x="74930" y="6350"/>
                  </a:cubicBezTo>
                  <a:lnTo>
                    <a:pt x="74930" y="17780"/>
                  </a:lnTo>
                  <a:cubicBezTo>
                    <a:pt x="68580" y="15239"/>
                    <a:pt x="59690" y="11430"/>
                    <a:pt x="46990" y="11430"/>
                  </a:cubicBezTo>
                  <a:cubicBezTo>
                    <a:pt x="25400" y="11430"/>
                    <a:pt x="11430" y="26670"/>
                    <a:pt x="11430" y="46989"/>
                  </a:cubicBezTo>
                  <a:cubicBezTo>
                    <a:pt x="11430" y="67310"/>
                    <a:pt x="26670" y="82550"/>
                    <a:pt x="46990" y="82550"/>
                  </a:cubicBezTo>
                  <a:cubicBezTo>
                    <a:pt x="67310" y="82550"/>
                    <a:pt x="60960" y="81280"/>
                    <a:pt x="64770" y="78739"/>
                  </a:cubicBezTo>
                  <a:lnTo>
                    <a:pt x="64770" y="50800"/>
                  </a:lnTo>
                  <a:lnTo>
                    <a:pt x="76200" y="50800"/>
                  </a:lnTo>
                  <a:lnTo>
                    <a:pt x="76200" y="86360"/>
                  </a:lnTo>
                  <a:cubicBezTo>
                    <a:pt x="68580" y="90170"/>
                    <a:pt x="57150" y="92710"/>
                    <a:pt x="45720" y="927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3D86EDF9-D451-0C95-6E76-022B657A5CA0}"/>
                </a:ext>
              </a:extLst>
            </p:cNvPr>
            <p:cNvSpPr/>
            <p:nvPr/>
          </p:nvSpPr>
          <p:spPr>
            <a:xfrm>
              <a:off x="9113519" y="7399019"/>
              <a:ext cx="55880" cy="66040"/>
            </a:xfrm>
            <a:custGeom>
              <a:avLst/>
              <a:gdLst>
                <a:gd name="connsiteX0" fmla="*/ 45720 w 55880"/>
                <a:gd name="connsiteY0" fmla="*/ 64770 h 66040"/>
                <a:gd name="connsiteX1" fmla="*/ 45720 w 55880"/>
                <a:gd name="connsiteY1" fmla="*/ 55880 h 66040"/>
                <a:gd name="connsiteX2" fmla="*/ 45720 w 55880"/>
                <a:gd name="connsiteY2" fmla="*/ 50800 h 66040"/>
                <a:gd name="connsiteX3" fmla="*/ 45720 w 55880"/>
                <a:gd name="connsiteY3" fmla="*/ 50800 h 66040"/>
                <a:gd name="connsiteX4" fmla="*/ 21590 w 55880"/>
                <a:gd name="connsiteY4" fmla="*/ 66040 h 66040"/>
                <a:gd name="connsiteX5" fmla="*/ 0 w 55880"/>
                <a:gd name="connsiteY5" fmla="*/ 40640 h 66040"/>
                <a:gd name="connsiteX6" fmla="*/ 0 w 55880"/>
                <a:gd name="connsiteY6" fmla="*/ 1270 h 66040"/>
                <a:gd name="connsiteX7" fmla="*/ 11430 w 55880"/>
                <a:gd name="connsiteY7" fmla="*/ 1270 h 66040"/>
                <a:gd name="connsiteX8" fmla="*/ 11430 w 55880"/>
                <a:gd name="connsiteY8" fmla="*/ 38100 h 66040"/>
                <a:gd name="connsiteX9" fmla="*/ 24130 w 55880"/>
                <a:gd name="connsiteY9" fmla="*/ 54611 h 66040"/>
                <a:gd name="connsiteX10" fmla="*/ 44450 w 55880"/>
                <a:gd name="connsiteY10" fmla="*/ 31750 h 66040"/>
                <a:gd name="connsiteX11" fmla="*/ 44450 w 55880"/>
                <a:gd name="connsiteY11" fmla="*/ 0 h 66040"/>
                <a:gd name="connsiteX12" fmla="*/ 55880 w 55880"/>
                <a:gd name="connsiteY12" fmla="*/ 0 h 66040"/>
                <a:gd name="connsiteX13" fmla="*/ 55880 w 55880"/>
                <a:gd name="connsiteY13" fmla="*/ 63500 h 66040"/>
                <a:gd name="connsiteX14" fmla="*/ 44450 w 55880"/>
                <a:gd name="connsiteY14" fmla="*/ 635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880" h="66040">
                  <a:moveTo>
                    <a:pt x="45720" y="64770"/>
                  </a:moveTo>
                  <a:lnTo>
                    <a:pt x="45720" y="55880"/>
                  </a:lnTo>
                  <a:cubicBezTo>
                    <a:pt x="45720" y="53340"/>
                    <a:pt x="45720" y="50800"/>
                    <a:pt x="45720" y="50800"/>
                  </a:cubicBezTo>
                  <a:lnTo>
                    <a:pt x="45720" y="50800"/>
                  </a:lnTo>
                  <a:cubicBezTo>
                    <a:pt x="43180" y="55880"/>
                    <a:pt x="35561" y="66040"/>
                    <a:pt x="21590" y="66040"/>
                  </a:cubicBezTo>
                  <a:cubicBezTo>
                    <a:pt x="7620" y="66040"/>
                    <a:pt x="0" y="57150"/>
                    <a:pt x="0" y="40640"/>
                  </a:cubicBezTo>
                  <a:lnTo>
                    <a:pt x="0" y="1270"/>
                  </a:lnTo>
                  <a:lnTo>
                    <a:pt x="11430" y="1270"/>
                  </a:lnTo>
                  <a:lnTo>
                    <a:pt x="11430" y="38100"/>
                  </a:lnTo>
                  <a:cubicBezTo>
                    <a:pt x="11430" y="46990"/>
                    <a:pt x="12700" y="54611"/>
                    <a:pt x="24130" y="54611"/>
                  </a:cubicBezTo>
                  <a:cubicBezTo>
                    <a:pt x="35561" y="54611"/>
                    <a:pt x="44450" y="44450"/>
                    <a:pt x="44450" y="31750"/>
                  </a:cubicBezTo>
                  <a:lnTo>
                    <a:pt x="44450" y="0"/>
                  </a:lnTo>
                  <a:lnTo>
                    <a:pt x="55880" y="0"/>
                  </a:lnTo>
                  <a:lnTo>
                    <a:pt x="55880" y="63500"/>
                  </a:lnTo>
                  <a:lnTo>
                    <a:pt x="44450" y="635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DC182EE7-7CE5-FEE9-ABF3-02C432005A4A}"/>
                </a:ext>
              </a:extLst>
            </p:cNvPr>
            <p:cNvSpPr/>
            <p:nvPr/>
          </p:nvSpPr>
          <p:spPr>
            <a:xfrm>
              <a:off x="9190990" y="7374890"/>
              <a:ext cx="15240" cy="88900"/>
            </a:xfrm>
            <a:custGeom>
              <a:avLst/>
              <a:gdLst>
                <a:gd name="connsiteX0" fmla="*/ 7620 w 15240"/>
                <a:gd name="connsiteY0" fmla="*/ 0 h 88900"/>
                <a:gd name="connsiteX1" fmla="*/ 15240 w 15240"/>
                <a:gd name="connsiteY1" fmla="*/ 7620 h 88900"/>
                <a:gd name="connsiteX2" fmla="*/ 7620 w 15240"/>
                <a:gd name="connsiteY2" fmla="*/ 15240 h 88900"/>
                <a:gd name="connsiteX3" fmla="*/ 0 w 15240"/>
                <a:gd name="connsiteY3" fmla="*/ 7620 h 88900"/>
                <a:gd name="connsiteX4" fmla="*/ 7620 w 15240"/>
                <a:gd name="connsiteY4" fmla="*/ 0 h 88900"/>
                <a:gd name="connsiteX5" fmla="*/ 13970 w 15240"/>
                <a:gd name="connsiteY5" fmla="*/ 25400 h 88900"/>
                <a:gd name="connsiteX6" fmla="*/ 13970 w 15240"/>
                <a:gd name="connsiteY6" fmla="*/ 88900 h 88900"/>
                <a:gd name="connsiteX7" fmla="*/ 2540 w 15240"/>
                <a:gd name="connsiteY7" fmla="*/ 88900 h 88900"/>
                <a:gd name="connsiteX8" fmla="*/ 2540 w 15240"/>
                <a:gd name="connsiteY8" fmla="*/ 25400 h 88900"/>
                <a:gd name="connsiteX9" fmla="*/ 13970 w 15240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0" h="88900">
                  <a:moveTo>
                    <a:pt x="7620" y="0"/>
                  </a:moveTo>
                  <a:cubicBezTo>
                    <a:pt x="11430" y="0"/>
                    <a:pt x="15240" y="2540"/>
                    <a:pt x="15240" y="7620"/>
                  </a:cubicBezTo>
                  <a:cubicBezTo>
                    <a:pt x="15240" y="12700"/>
                    <a:pt x="12700" y="15240"/>
                    <a:pt x="7620" y="15240"/>
                  </a:cubicBezTo>
                  <a:cubicBezTo>
                    <a:pt x="2540" y="15240"/>
                    <a:pt x="0" y="12700"/>
                    <a:pt x="0" y="7620"/>
                  </a:cubicBezTo>
                  <a:cubicBezTo>
                    <a:pt x="0" y="2540"/>
                    <a:pt x="2540" y="0"/>
                    <a:pt x="7620" y="0"/>
                  </a:cubicBezTo>
                  <a:close/>
                  <a:moveTo>
                    <a:pt x="13970" y="25400"/>
                  </a:moveTo>
                  <a:lnTo>
                    <a:pt x="13970" y="88900"/>
                  </a:lnTo>
                  <a:lnTo>
                    <a:pt x="2540" y="88900"/>
                  </a:lnTo>
                  <a:lnTo>
                    <a:pt x="2540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CB3D65CA-B01D-C039-6A40-77DF4B71BE01}"/>
                </a:ext>
              </a:extLst>
            </p:cNvPr>
            <p:cNvSpPr/>
            <p:nvPr/>
          </p:nvSpPr>
          <p:spPr>
            <a:xfrm>
              <a:off x="9222740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556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699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8AE81D90-6EF0-9AC3-2B29-BED0DB452683}"/>
                </a:ext>
              </a:extLst>
            </p:cNvPr>
            <p:cNvSpPr/>
            <p:nvPr/>
          </p:nvSpPr>
          <p:spPr>
            <a:xfrm>
              <a:off x="9304019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0480 w 59690"/>
                <a:gd name="connsiteY10" fmla="*/ 11430 h 66040"/>
                <a:gd name="connsiteX11" fmla="*/ 11430 w 59690"/>
                <a:gd name="connsiteY11" fmla="*/ 29210 h 66040"/>
                <a:gd name="connsiteX12" fmla="*/ 46990 w 59690"/>
                <a:gd name="connsiteY12" fmla="*/ 29210 h 66040"/>
                <a:gd name="connsiteX13" fmla="*/ 3048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90" y="29210"/>
                  </a:lnTo>
                  <a:cubicBezTo>
                    <a:pt x="46990" y="20320"/>
                    <a:pt x="40640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A7C0399A-122D-DCE1-332C-B8D34DF19642}"/>
                </a:ext>
              </a:extLst>
            </p:cNvPr>
            <p:cNvSpPr/>
            <p:nvPr/>
          </p:nvSpPr>
          <p:spPr>
            <a:xfrm>
              <a:off x="9380219" y="7372350"/>
              <a:ext cx="25400" cy="92709"/>
            </a:xfrm>
            <a:custGeom>
              <a:avLst/>
              <a:gdLst>
                <a:gd name="connsiteX0" fmla="*/ 1270 w 25400"/>
                <a:gd name="connsiteY0" fmla="*/ 0 h 92709"/>
                <a:gd name="connsiteX1" fmla="*/ 12700 w 25400"/>
                <a:gd name="connsiteY1" fmla="*/ 0 h 92709"/>
                <a:gd name="connsiteX2" fmla="*/ 12700 w 25400"/>
                <a:gd name="connsiteY2" fmla="*/ 72390 h 92709"/>
                <a:gd name="connsiteX3" fmla="*/ 20320 w 25400"/>
                <a:gd name="connsiteY3" fmla="*/ 82550 h 92709"/>
                <a:gd name="connsiteX4" fmla="*/ 25400 w 25400"/>
                <a:gd name="connsiteY4" fmla="*/ 82550 h 92709"/>
                <a:gd name="connsiteX5" fmla="*/ 25400 w 25400"/>
                <a:gd name="connsiteY5" fmla="*/ 92710 h 92709"/>
                <a:gd name="connsiteX6" fmla="*/ 16511 w 25400"/>
                <a:gd name="connsiteY6" fmla="*/ 92710 h 92709"/>
                <a:gd name="connsiteX7" fmla="*/ 0 w 25400"/>
                <a:gd name="connsiteY7" fmla="*/ 74930 h 92709"/>
                <a:gd name="connsiteX8" fmla="*/ 0 w 25400"/>
                <a:gd name="connsiteY8" fmla="*/ 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400" h="92709">
                  <a:moveTo>
                    <a:pt x="1270" y="0"/>
                  </a:moveTo>
                  <a:lnTo>
                    <a:pt x="12700" y="0"/>
                  </a:lnTo>
                  <a:lnTo>
                    <a:pt x="12700" y="72390"/>
                  </a:lnTo>
                  <a:cubicBezTo>
                    <a:pt x="12700" y="78740"/>
                    <a:pt x="15240" y="82550"/>
                    <a:pt x="20320" y="82550"/>
                  </a:cubicBezTo>
                  <a:cubicBezTo>
                    <a:pt x="25400" y="82550"/>
                    <a:pt x="25400" y="82550"/>
                    <a:pt x="25400" y="82550"/>
                  </a:cubicBezTo>
                  <a:lnTo>
                    <a:pt x="25400" y="92710"/>
                  </a:lnTo>
                  <a:cubicBezTo>
                    <a:pt x="25400" y="92710"/>
                    <a:pt x="21590" y="92710"/>
                    <a:pt x="16511" y="92710"/>
                  </a:cubicBezTo>
                  <a:cubicBezTo>
                    <a:pt x="7620" y="92710"/>
                    <a:pt x="0" y="87630"/>
                    <a:pt x="0" y="7493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09058B94-55C7-4F55-B8B4-2FF18B9097EC}"/>
                </a:ext>
              </a:extLst>
            </p:cNvPr>
            <p:cNvSpPr/>
            <p:nvPr/>
          </p:nvSpPr>
          <p:spPr>
            <a:xfrm>
              <a:off x="9418319" y="7374890"/>
              <a:ext cx="15240" cy="88900"/>
            </a:xfrm>
            <a:custGeom>
              <a:avLst/>
              <a:gdLst>
                <a:gd name="connsiteX0" fmla="*/ 7620 w 15240"/>
                <a:gd name="connsiteY0" fmla="*/ 0 h 88900"/>
                <a:gd name="connsiteX1" fmla="*/ 15240 w 15240"/>
                <a:gd name="connsiteY1" fmla="*/ 7620 h 88900"/>
                <a:gd name="connsiteX2" fmla="*/ 7620 w 15240"/>
                <a:gd name="connsiteY2" fmla="*/ 15240 h 88900"/>
                <a:gd name="connsiteX3" fmla="*/ 0 w 15240"/>
                <a:gd name="connsiteY3" fmla="*/ 7620 h 88900"/>
                <a:gd name="connsiteX4" fmla="*/ 7620 w 15240"/>
                <a:gd name="connsiteY4" fmla="*/ 0 h 88900"/>
                <a:gd name="connsiteX5" fmla="*/ 13970 w 15240"/>
                <a:gd name="connsiteY5" fmla="*/ 25400 h 88900"/>
                <a:gd name="connsiteX6" fmla="*/ 13970 w 15240"/>
                <a:gd name="connsiteY6" fmla="*/ 88900 h 88900"/>
                <a:gd name="connsiteX7" fmla="*/ 2540 w 15240"/>
                <a:gd name="connsiteY7" fmla="*/ 88900 h 88900"/>
                <a:gd name="connsiteX8" fmla="*/ 2540 w 15240"/>
                <a:gd name="connsiteY8" fmla="*/ 25400 h 88900"/>
                <a:gd name="connsiteX9" fmla="*/ 13970 w 15240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0" h="88900">
                  <a:moveTo>
                    <a:pt x="7620" y="0"/>
                  </a:moveTo>
                  <a:cubicBezTo>
                    <a:pt x="11430" y="0"/>
                    <a:pt x="15240" y="2540"/>
                    <a:pt x="15240" y="7620"/>
                  </a:cubicBezTo>
                  <a:cubicBezTo>
                    <a:pt x="15240" y="12700"/>
                    <a:pt x="12700" y="15240"/>
                    <a:pt x="7620" y="15240"/>
                  </a:cubicBezTo>
                  <a:cubicBezTo>
                    <a:pt x="2540" y="15240"/>
                    <a:pt x="0" y="12700"/>
                    <a:pt x="0" y="7620"/>
                  </a:cubicBezTo>
                  <a:cubicBezTo>
                    <a:pt x="0" y="2540"/>
                    <a:pt x="2540" y="0"/>
                    <a:pt x="7620" y="0"/>
                  </a:cubicBezTo>
                  <a:close/>
                  <a:moveTo>
                    <a:pt x="13970" y="25400"/>
                  </a:moveTo>
                  <a:lnTo>
                    <a:pt x="13970" y="88900"/>
                  </a:lnTo>
                  <a:lnTo>
                    <a:pt x="2540" y="88900"/>
                  </a:lnTo>
                  <a:lnTo>
                    <a:pt x="2540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1B1CC45B-126D-38A8-FB31-50622AD6FD6C}"/>
                </a:ext>
              </a:extLst>
            </p:cNvPr>
            <p:cNvSpPr/>
            <p:nvPr/>
          </p:nvSpPr>
          <p:spPr>
            <a:xfrm>
              <a:off x="9455150" y="7399019"/>
              <a:ext cx="57150" cy="66040"/>
            </a:xfrm>
            <a:custGeom>
              <a:avLst/>
              <a:gdLst>
                <a:gd name="connsiteX0" fmla="*/ 11430 w 57150"/>
                <a:gd name="connsiteY0" fmla="*/ 1270 h 66040"/>
                <a:gd name="connsiteX1" fmla="*/ 11430 w 57150"/>
                <a:gd name="connsiteY1" fmla="*/ 10161 h 66040"/>
                <a:gd name="connsiteX2" fmla="*/ 11430 w 57150"/>
                <a:gd name="connsiteY2" fmla="*/ 15240 h 66040"/>
                <a:gd name="connsiteX3" fmla="*/ 11430 w 57150"/>
                <a:gd name="connsiteY3" fmla="*/ 15240 h 66040"/>
                <a:gd name="connsiteX4" fmla="*/ 35560 w 57150"/>
                <a:gd name="connsiteY4" fmla="*/ 0 h 66040"/>
                <a:gd name="connsiteX5" fmla="*/ 57150 w 57150"/>
                <a:gd name="connsiteY5" fmla="*/ 25400 h 66040"/>
                <a:gd name="connsiteX6" fmla="*/ 57150 w 57150"/>
                <a:gd name="connsiteY6" fmla="*/ 64770 h 66040"/>
                <a:gd name="connsiteX7" fmla="*/ 45720 w 57150"/>
                <a:gd name="connsiteY7" fmla="*/ 64770 h 66040"/>
                <a:gd name="connsiteX8" fmla="*/ 45720 w 57150"/>
                <a:gd name="connsiteY8" fmla="*/ 27940 h 66040"/>
                <a:gd name="connsiteX9" fmla="*/ 33020 w 57150"/>
                <a:gd name="connsiteY9" fmla="*/ 11430 h 66040"/>
                <a:gd name="connsiteX10" fmla="*/ 11430 w 57150"/>
                <a:gd name="connsiteY10" fmla="*/ 34290 h 66040"/>
                <a:gd name="connsiteX11" fmla="*/ 11430 w 57150"/>
                <a:gd name="connsiteY11" fmla="*/ 66040 h 66040"/>
                <a:gd name="connsiteX12" fmla="*/ 0 w 57150"/>
                <a:gd name="connsiteY12" fmla="*/ 66040 h 66040"/>
                <a:gd name="connsiteX13" fmla="*/ 0 w 57150"/>
                <a:gd name="connsiteY13" fmla="*/ 2540 h 66040"/>
                <a:gd name="connsiteX14" fmla="*/ 11430 w 5715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" h="66040">
                  <a:moveTo>
                    <a:pt x="11430" y="1270"/>
                  </a:moveTo>
                  <a:lnTo>
                    <a:pt x="11430" y="10161"/>
                  </a:lnTo>
                  <a:cubicBezTo>
                    <a:pt x="11430" y="12700"/>
                    <a:pt x="11430" y="15240"/>
                    <a:pt x="11430" y="15240"/>
                  </a:cubicBezTo>
                  <a:lnTo>
                    <a:pt x="11430" y="15240"/>
                  </a:lnTo>
                  <a:cubicBezTo>
                    <a:pt x="13970" y="10161"/>
                    <a:pt x="21590" y="0"/>
                    <a:pt x="35560" y="0"/>
                  </a:cubicBezTo>
                  <a:cubicBezTo>
                    <a:pt x="49530" y="0"/>
                    <a:pt x="57150" y="8890"/>
                    <a:pt x="57150" y="25400"/>
                  </a:cubicBezTo>
                  <a:lnTo>
                    <a:pt x="57150" y="64770"/>
                  </a:lnTo>
                  <a:lnTo>
                    <a:pt x="45720" y="64770"/>
                  </a:lnTo>
                  <a:lnTo>
                    <a:pt x="45720" y="27940"/>
                  </a:lnTo>
                  <a:cubicBezTo>
                    <a:pt x="45720" y="19050"/>
                    <a:pt x="44450" y="11430"/>
                    <a:pt x="33020" y="11430"/>
                  </a:cubicBezTo>
                  <a:cubicBezTo>
                    <a:pt x="21590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05A7613B-060E-4CD3-0CFC-9DAD195B966D}"/>
                </a:ext>
              </a:extLst>
            </p:cNvPr>
            <p:cNvSpPr/>
            <p:nvPr/>
          </p:nvSpPr>
          <p:spPr>
            <a:xfrm>
              <a:off x="9528809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0480 w 59690"/>
                <a:gd name="connsiteY10" fmla="*/ 11430 h 66040"/>
                <a:gd name="connsiteX11" fmla="*/ 11430 w 59690"/>
                <a:gd name="connsiteY11" fmla="*/ 29210 h 66040"/>
                <a:gd name="connsiteX12" fmla="*/ 46990 w 59690"/>
                <a:gd name="connsiteY12" fmla="*/ 29210 h 66040"/>
                <a:gd name="connsiteX13" fmla="*/ 3048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90" y="29210"/>
                  </a:lnTo>
                  <a:cubicBezTo>
                    <a:pt x="46990" y="20320"/>
                    <a:pt x="40640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68FBE82F-7DBD-4FC2-97E4-F1B5FD7E7660}"/>
                </a:ext>
              </a:extLst>
            </p:cNvPr>
            <p:cNvSpPr/>
            <p:nvPr/>
          </p:nvSpPr>
          <p:spPr>
            <a:xfrm>
              <a:off x="9599930" y="7399019"/>
              <a:ext cx="44450" cy="66040"/>
            </a:xfrm>
            <a:custGeom>
              <a:avLst/>
              <a:gdLst>
                <a:gd name="connsiteX0" fmla="*/ 19050 w 44450"/>
                <a:gd name="connsiteY0" fmla="*/ 38100 h 66040"/>
                <a:gd name="connsiteX1" fmla="*/ 0 w 44450"/>
                <a:gd name="connsiteY1" fmla="*/ 17780 h 66040"/>
                <a:gd name="connsiteX2" fmla="*/ 22860 w 44450"/>
                <a:gd name="connsiteY2" fmla="*/ 0 h 66040"/>
                <a:gd name="connsiteX3" fmla="*/ 40639 w 44450"/>
                <a:gd name="connsiteY3" fmla="*/ 3811 h 66040"/>
                <a:gd name="connsiteX4" fmla="*/ 40639 w 44450"/>
                <a:gd name="connsiteY4" fmla="*/ 13970 h 66040"/>
                <a:gd name="connsiteX5" fmla="*/ 24130 w 44450"/>
                <a:gd name="connsiteY5" fmla="*/ 10161 h 66040"/>
                <a:gd name="connsiteX6" fmla="*/ 11430 w 44450"/>
                <a:gd name="connsiteY6" fmla="*/ 17780 h 66040"/>
                <a:gd name="connsiteX7" fmla="*/ 24130 w 44450"/>
                <a:gd name="connsiteY7" fmla="*/ 27940 h 66040"/>
                <a:gd name="connsiteX8" fmla="*/ 44450 w 44450"/>
                <a:gd name="connsiteY8" fmla="*/ 48261 h 66040"/>
                <a:gd name="connsiteX9" fmla="*/ 21589 w 44450"/>
                <a:gd name="connsiteY9" fmla="*/ 66040 h 66040"/>
                <a:gd name="connsiteX10" fmla="*/ 1270 w 44450"/>
                <a:gd name="connsiteY10" fmla="*/ 62230 h 66040"/>
                <a:gd name="connsiteX11" fmla="*/ 1270 w 44450"/>
                <a:gd name="connsiteY11" fmla="*/ 52070 h 66040"/>
                <a:gd name="connsiteX12" fmla="*/ 21589 w 44450"/>
                <a:gd name="connsiteY12" fmla="*/ 57150 h 66040"/>
                <a:gd name="connsiteX13" fmla="*/ 34289 w 44450"/>
                <a:gd name="connsiteY13" fmla="*/ 49530 h 66040"/>
                <a:gd name="connsiteX14" fmla="*/ 20320 w 44450"/>
                <a:gd name="connsiteY14" fmla="*/ 3937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450" h="66040">
                  <a:moveTo>
                    <a:pt x="19050" y="38100"/>
                  </a:moveTo>
                  <a:cubicBezTo>
                    <a:pt x="7620" y="34290"/>
                    <a:pt x="0" y="29211"/>
                    <a:pt x="0" y="17780"/>
                  </a:cubicBezTo>
                  <a:cubicBezTo>
                    <a:pt x="0" y="6350"/>
                    <a:pt x="10160" y="0"/>
                    <a:pt x="22860" y="0"/>
                  </a:cubicBezTo>
                  <a:cubicBezTo>
                    <a:pt x="35560" y="0"/>
                    <a:pt x="36830" y="1270"/>
                    <a:pt x="40639" y="3811"/>
                  </a:cubicBezTo>
                  <a:lnTo>
                    <a:pt x="40639" y="13970"/>
                  </a:lnTo>
                  <a:cubicBezTo>
                    <a:pt x="35560" y="11430"/>
                    <a:pt x="29210" y="10161"/>
                    <a:pt x="24130" y="10161"/>
                  </a:cubicBezTo>
                  <a:cubicBezTo>
                    <a:pt x="19050" y="10161"/>
                    <a:pt x="11430" y="12700"/>
                    <a:pt x="11430" y="17780"/>
                  </a:cubicBezTo>
                  <a:cubicBezTo>
                    <a:pt x="11430" y="22861"/>
                    <a:pt x="15239" y="25400"/>
                    <a:pt x="24130" y="27940"/>
                  </a:cubicBezTo>
                  <a:cubicBezTo>
                    <a:pt x="38100" y="31750"/>
                    <a:pt x="44450" y="36830"/>
                    <a:pt x="44450" y="48261"/>
                  </a:cubicBezTo>
                  <a:cubicBezTo>
                    <a:pt x="44450" y="59690"/>
                    <a:pt x="35560" y="66040"/>
                    <a:pt x="21589" y="66040"/>
                  </a:cubicBezTo>
                  <a:cubicBezTo>
                    <a:pt x="7620" y="66040"/>
                    <a:pt x="6350" y="64770"/>
                    <a:pt x="1270" y="62230"/>
                  </a:cubicBezTo>
                  <a:lnTo>
                    <a:pt x="1270" y="52070"/>
                  </a:lnTo>
                  <a:cubicBezTo>
                    <a:pt x="7620" y="54611"/>
                    <a:pt x="15239" y="57150"/>
                    <a:pt x="21589" y="57150"/>
                  </a:cubicBezTo>
                  <a:cubicBezTo>
                    <a:pt x="27939" y="57150"/>
                    <a:pt x="34289" y="54611"/>
                    <a:pt x="34289" y="49530"/>
                  </a:cubicBezTo>
                  <a:cubicBezTo>
                    <a:pt x="34289" y="44450"/>
                    <a:pt x="29210" y="41911"/>
                    <a:pt x="2032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7" name="Freeform 46">
            <a:extLst>
              <a:ext uri="{FF2B5EF4-FFF2-40B4-BE49-F238E27FC236}">
                <a16:creationId xmlns:a16="http://schemas.microsoft.com/office/drawing/2014/main" id="{AFA3ABBE-A6D2-AD4C-6050-3A5C7512CDD3}"/>
              </a:ext>
            </a:extLst>
          </p:cNvPr>
          <p:cNvSpPr/>
          <p:nvPr/>
        </p:nvSpPr>
        <p:spPr>
          <a:xfrm>
            <a:off x="408939" y="1257300"/>
            <a:ext cx="9240519" cy="12700"/>
          </a:xfrm>
          <a:custGeom>
            <a:avLst/>
            <a:gdLst>
              <a:gd name="connsiteX0" fmla="*/ 0 w 9240519"/>
              <a:gd name="connsiteY0" fmla="*/ 0 h 12700"/>
              <a:gd name="connsiteX1" fmla="*/ 9240520 w 9240519"/>
              <a:gd name="connsiteY1" fmla="*/ 0 h 1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240519" h="12700">
                <a:moveTo>
                  <a:pt x="0" y="0"/>
                </a:moveTo>
                <a:lnTo>
                  <a:pt x="9240520" y="0"/>
                </a:lnTo>
              </a:path>
            </a:pathLst>
          </a:custGeom>
          <a:ln w="25400" cap="flat">
            <a:solidFill>
              <a:srgbClr val="717073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960" name="Group 959">
            <a:extLst>
              <a:ext uri="{FF2B5EF4-FFF2-40B4-BE49-F238E27FC236}">
                <a16:creationId xmlns:a16="http://schemas.microsoft.com/office/drawing/2014/main" id="{53D65DCA-6A7D-5FA4-E2E0-609B112999A1}"/>
              </a:ext>
            </a:extLst>
          </p:cNvPr>
          <p:cNvGrpSpPr/>
          <p:nvPr/>
        </p:nvGrpSpPr>
        <p:grpSpPr>
          <a:xfrm>
            <a:off x="416559" y="594359"/>
            <a:ext cx="6616700" cy="474979"/>
            <a:chOff x="416559" y="594359"/>
            <a:chExt cx="6616700" cy="474979"/>
          </a:xfrm>
        </p:grpSpPr>
        <p:grpSp>
          <p:nvGrpSpPr>
            <p:cNvPr id="48" name="Graphic 4">
              <a:extLst>
                <a:ext uri="{FF2B5EF4-FFF2-40B4-BE49-F238E27FC236}">
                  <a16:creationId xmlns:a16="http://schemas.microsoft.com/office/drawing/2014/main" id="{8ABEFFCE-A458-1C86-684F-239CBB43DA24}"/>
                </a:ext>
              </a:extLst>
            </p:cNvPr>
            <p:cNvGrpSpPr/>
            <p:nvPr/>
          </p:nvGrpSpPr>
          <p:grpSpPr>
            <a:xfrm>
              <a:off x="416559" y="594359"/>
              <a:ext cx="474979" cy="474979"/>
              <a:chOff x="416559" y="594359"/>
              <a:chExt cx="474979" cy="474979"/>
            </a:xfrm>
          </p:grpSpPr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40CDE3B7-DDEF-E859-47F4-994F0C72CFDB}"/>
                  </a:ext>
                </a:extLst>
              </p:cNvPr>
              <p:cNvSpPr/>
              <p:nvPr/>
            </p:nvSpPr>
            <p:spPr>
              <a:xfrm>
                <a:off x="416559" y="594359"/>
                <a:ext cx="472440" cy="228600"/>
              </a:xfrm>
              <a:custGeom>
                <a:avLst/>
                <a:gdLst>
                  <a:gd name="connsiteX0" fmla="*/ 257810 w 472440"/>
                  <a:gd name="connsiteY0" fmla="*/ 39370 h 228600"/>
                  <a:gd name="connsiteX1" fmla="*/ 257810 w 472440"/>
                  <a:gd name="connsiteY1" fmla="*/ 228600 h 228600"/>
                  <a:gd name="connsiteX2" fmla="*/ 472440 w 472440"/>
                  <a:gd name="connsiteY2" fmla="*/ 228600 h 228600"/>
                  <a:gd name="connsiteX3" fmla="*/ 236220 w 472440"/>
                  <a:gd name="connsiteY3" fmla="*/ 0 h 228600"/>
                  <a:gd name="connsiteX4" fmla="*/ 0 w 472440"/>
                  <a:gd name="connsiteY4" fmla="*/ 228600 h 228600"/>
                  <a:gd name="connsiteX5" fmla="*/ 49530 w 472440"/>
                  <a:gd name="connsiteY5" fmla="*/ 228600 h 228600"/>
                  <a:gd name="connsiteX6" fmla="*/ 259080 w 472440"/>
                  <a:gd name="connsiteY6" fmla="*/ 3937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2440" h="228600">
                    <a:moveTo>
                      <a:pt x="257810" y="39370"/>
                    </a:moveTo>
                    <a:lnTo>
                      <a:pt x="257810" y="228600"/>
                    </a:lnTo>
                    <a:lnTo>
                      <a:pt x="472440" y="228600"/>
                    </a:lnTo>
                    <a:cubicBezTo>
                      <a:pt x="468630" y="102870"/>
                      <a:pt x="364490" y="0"/>
                      <a:pt x="236220" y="0"/>
                    </a:cubicBezTo>
                    <a:cubicBezTo>
                      <a:pt x="107950" y="0"/>
                      <a:pt x="3810" y="101600"/>
                      <a:pt x="0" y="228600"/>
                    </a:cubicBezTo>
                    <a:lnTo>
                      <a:pt x="49530" y="228600"/>
                    </a:lnTo>
                    <a:lnTo>
                      <a:pt x="259080" y="3937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9712C545-B1E0-738E-43EB-1ABB4F61F02F}"/>
                  </a:ext>
                </a:extLst>
              </p:cNvPr>
              <p:cNvSpPr/>
              <p:nvPr/>
            </p:nvSpPr>
            <p:spPr>
              <a:xfrm>
                <a:off x="419100" y="754380"/>
                <a:ext cx="301942" cy="314959"/>
              </a:xfrm>
              <a:custGeom>
                <a:avLst/>
                <a:gdLst>
                  <a:gd name="connsiteX0" fmla="*/ 201930 w 301942"/>
                  <a:gd name="connsiteY0" fmla="*/ 0 h 314959"/>
                  <a:gd name="connsiteX1" fmla="*/ 66040 w 301942"/>
                  <a:gd name="connsiteY1" fmla="*/ 123190 h 314959"/>
                  <a:gd name="connsiteX2" fmla="*/ 0 w 301942"/>
                  <a:gd name="connsiteY2" fmla="*/ 123190 h 314959"/>
                  <a:gd name="connsiteX3" fmla="*/ 232410 w 301942"/>
                  <a:gd name="connsiteY3" fmla="*/ 314960 h 314959"/>
                  <a:gd name="connsiteX4" fmla="*/ 300990 w 301942"/>
                  <a:gd name="connsiteY4" fmla="*/ 304800 h 314959"/>
                  <a:gd name="connsiteX5" fmla="*/ 300990 w 301942"/>
                  <a:gd name="connsiteY5" fmla="*/ 123190 h 314959"/>
                  <a:gd name="connsiteX6" fmla="*/ 201930 w 301942"/>
                  <a:gd name="connsiteY6" fmla="*/ 123190 h 314959"/>
                  <a:gd name="connsiteX7" fmla="*/ 201930 w 301942"/>
                  <a:gd name="connsiteY7" fmla="*/ 0 h 314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1942" h="314959">
                    <a:moveTo>
                      <a:pt x="201930" y="0"/>
                    </a:moveTo>
                    <a:lnTo>
                      <a:pt x="66040" y="123190"/>
                    </a:lnTo>
                    <a:lnTo>
                      <a:pt x="0" y="123190"/>
                    </a:lnTo>
                    <a:cubicBezTo>
                      <a:pt x="21590" y="232410"/>
                      <a:pt x="116840" y="314960"/>
                      <a:pt x="232410" y="314960"/>
                    </a:cubicBezTo>
                    <a:cubicBezTo>
                      <a:pt x="347980" y="314960"/>
                      <a:pt x="279400" y="311150"/>
                      <a:pt x="300990" y="304800"/>
                    </a:cubicBezTo>
                    <a:lnTo>
                      <a:pt x="300990" y="123190"/>
                    </a:lnTo>
                    <a:lnTo>
                      <a:pt x="201930" y="123190"/>
                    </a:lnTo>
                    <a:lnTo>
                      <a:pt x="20193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819EE799-4FBE-ED65-1DE7-142E8D06CDC5}"/>
                  </a:ext>
                </a:extLst>
              </p:cNvPr>
              <p:cNvSpPr/>
              <p:nvPr/>
            </p:nvSpPr>
            <p:spPr>
              <a:xfrm>
                <a:off x="773430" y="876300"/>
                <a:ext cx="111759" cy="158750"/>
              </a:xfrm>
              <a:custGeom>
                <a:avLst/>
                <a:gdLst>
                  <a:gd name="connsiteX0" fmla="*/ 0 w 111759"/>
                  <a:gd name="connsiteY0" fmla="*/ 158750 h 158750"/>
                  <a:gd name="connsiteX1" fmla="*/ 111760 w 111759"/>
                  <a:gd name="connsiteY1" fmla="*/ 0 h 158750"/>
                  <a:gd name="connsiteX2" fmla="*/ 0 w 111759"/>
                  <a:gd name="connsiteY2" fmla="*/ 0 h 158750"/>
                  <a:gd name="connsiteX3" fmla="*/ 0 w 111759"/>
                  <a:gd name="connsiteY3" fmla="*/ 158750 h 158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1759" h="158750">
                    <a:moveTo>
                      <a:pt x="0" y="158750"/>
                    </a:moveTo>
                    <a:cubicBezTo>
                      <a:pt x="55880" y="124460"/>
                      <a:pt x="97790" y="68580"/>
                      <a:pt x="111760" y="0"/>
                    </a:cubicBezTo>
                    <a:lnTo>
                      <a:pt x="0" y="0"/>
                    </a:lnTo>
                    <a:lnTo>
                      <a:pt x="0" y="15875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98188710-429C-46CB-A50D-1B39EB573C19}"/>
                  </a:ext>
                </a:extLst>
              </p:cNvPr>
              <p:cNvSpPr/>
              <p:nvPr/>
            </p:nvSpPr>
            <p:spPr>
              <a:xfrm>
                <a:off x="419100" y="678180"/>
                <a:ext cx="472439" cy="373380"/>
              </a:xfrm>
              <a:custGeom>
                <a:avLst/>
                <a:gdLst>
                  <a:gd name="connsiteX0" fmla="*/ 469900 w 472439"/>
                  <a:gd name="connsiteY0" fmla="*/ 166370 h 373380"/>
                  <a:gd name="connsiteX1" fmla="*/ 469900 w 472439"/>
                  <a:gd name="connsiteY1" fmla="*/ 180340 h 373380"/>
                  <a:gd name="connsiteX2" fmla="*/ 336550 w 472439"/>
                  <a:gd name="connsiteY2" fmla="*/ 180340 h 373380"/>
                  <a:gd name="connsiteX3" fmla="*/ 336550 w 472439"/>
                  <a:gd name="connsiteY3" fmla="*/ 367030 h 373380"/>
                  <a:gd name="connsiteX4" fmla="*/ 336550 w 472439"/>
                  <a:gd name="connsiteY4" fmla="*/ 367030 h 373380"/>
                  <a:gd name="connsiteX5" fmla="*/ 322580 w 472439"/>
                  <a:gd name="connsiteY5" fmla="*/ 373380 h 373380"/>
                  <a:gd name="connsiteX6" fmla="*/ 322580 w 472439"/>
                  <a:gd name="connsiteY6" fmla="*/ 373380 h 373380"/>
                  <a:gd name="connsiteX7" fmla="*/ 322580 w 472439"/>
                  <a:gd name="connsiteY7" fmla="*/ 180340 h 373380"/>
                  <a:gd name="connsiteX8" fmla="*/ 322580 w 472439"/>
                  <a:gd name="connsiteY8" fmla="*/ 180340 h 373380"/>
                  <a:gd name="connsiteX9" fmla="*/ 231140 w 472439"/>
                  <a:gd name="connsiteY9" fmla="*/ 180340 h 373380"/>
                  <a:gd name="connsiteX10" fmla="*/ 231140 w 472439"/>
                  <a:gd name="connsiteY10" fmla="*/ 180340 h 373380"/>
                  <a:gd name="connsiteX11" fmla="*/ 224790 w 472439"/>
                  <a:gd name="connsiteY11" fmla="*/ 180340 h 373380"/>
                  <a:gd name="connsiteX12" fmla="*/ 224790 w 472439"/>
                  <a:gd name="connsiteY12" fmla="*/ 31750 h 373380"/>
                  <a:gd name="connsiteX13" fmla="*/ 63500 w 472439"/>
                  <a:gd name="connsiteY13" fmla="*/ 181610 h 373380"/>
                  <a:gd name="connsiteX14" fmla="*/ 63500 w 472439"/>
                  <a:gd name="connsiteY14" fmla="*/ 181610 h 373380"/>
                  <a:gd name="connsiteX15" fmla="*/ 63500 w 472439"/>
                  <a:gd name="connsiteY15" fmla="*/ 181610 h 373380"/>
                  <a:gd name="connsiteX16" fmla="*/ 0 w 472439"/>
                  <a:gd name="connsiteY16" fmla="*/ 181610 h 373380"/>
                  <a:gd name="connsiteX17" fmla="*/ 0 w 472439"/>
                  <a:gd name="connsiteY17" fmla="*/ 167640 h 373380"/>
                  <a:gd name="connsiteX18" fmla="*/ 57150 w 472439"/>
                  <a:gd name="connsiteY18" fmla="*/ 167640 h 373380"/>
                  <a:gd name="connsiteX19" fmla="*/ 238760 w 472439"/>
                  <a:gd name="connsiteY19" fmla="*/ 0 h 373380"/>
                  <a:gd name="connsiteX20" fmla="*/ 238760 w 472439"/>
                  <a:gd name="connsiteY20" fmla="*/ 167640 h 373380"/>
                  <a:gd name="connsiteX21" fmla="*/ 472440 w 472439"/>
                  <a:gd name="connsiteY21" fmla="*/ 167640 h 37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2439" h="373380">
                    <a:moveTo>
                      <a:pt x="469900" y="166370"/>
                    </a:moveTo>
                    <a:cubicBezTo>
                      <a:pt x="469900" y="171450"/>
                      <a:pt x="469900" y="176530"/>
                      <a:pt x="469900" y="180340"/>
                    </a:cubicBezTo>
                    <a:lnTo>
                      <a:pt x="336550" y="180340"/>
                    </a:lnTo>
                    <a:lnTo>
                      <a:pt x="336550" y="367030"/>
                    </a:lnTo>
                    <a:cubicBezTo>
                      <a:pt x="336550" y="367030"/>
                      <a:pt x="336550" y="367030"/>
                      <a:pt x="336550" y="367030"/>
                    </a:cubicBezTo>
                    <a:cubicBezTo>
                      <a:pt x="331470" y="369570"/>
                      <a:pt x="326390" y="370840"/>
                      <a:pt x="322580" y="373380"/>
                    </a:cubicBezTo>
                    <a:lnTo>
                      <a:pt x="322580" y="373380"/>
                    </a:lnTo>
                    <a:cubicBezTo>
                      <a:pt x="322580" y="373380"/>
                      <a:pt x="322580" y="180340"/>
                      <a:pt x="322580" y="180340"/>
                    </a:cubicBezTo>
                    <a:lnTo>
                      <a:pt x="322580" y="180340"/>
                    </a:lnTo>
                    <a:cubicBezTo>
                      <a:pt x="322580" y="180340"/>
                      <a:pt x="231140" y="180340"/>
                      <a:pt x="231140" y="180340"/>
                    </a:cubicBezTo>
                    <a:lnTo>
                      <a:pt x="231140" y="180340"/>
                    </a:lnTo>
                    <a:cubicBezTo>
                      <a:pt x="231140" y="180340"/>
                      <a:pt x="224790" y="180340"/>
                      <a:pt x="224790" y="180340"/>
                    </a:cubicBezTo>
                    <a:lnTo>
                      <a:pt x="224790" y="31750"/>
                    </a:lnTo>
                    <a:lnTo>
                      <a:pt x="63500" y="181610"/>
                    </a:lnTo>
                    <a:lnTo>
                      <a:pt x="63500" y="181610"/>
                    </a:lnTo>
                    <a:cubicBezTo>
                      <a:pt x="63500" y="181610"/>
                      <a:pt x="63500" y="181610"/>
                      <a:pt x="63500" y="181610"/>
                    </a:cubicBezTo>
                    <a:lnTo>
                      <a:pt x="0" y="181610"/>
                    </a:lnTo>
                    <a:lnTo>
                      <a:pt x="0" y="167640"/>
                    </a:lnTo>
                    <a:lnTo>
                      <a:pt x="57150" y="167640"/>
                    </a:lnTo>
                    <a:lnTo>
                      <a:pt x="238760" y="0"/>
                    </a:lnTo>
                    <a:lnTo>
                      <a:pt x="238760" y="167640"/>
                    </a:lnTo>
                    <a:lnTo>
                      <a:pt x="472440" y="1676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" name="Graphic 4">
              <a:extLst>
                <a:ext uri="{FF2B5EF4-FFF2-40B4-BE49-F238E27FC236}">
                  <a16:creationId xmlns:a16="http://schemas.microsoft.com/office/drawing/2014/main" id="{3D4DA2D6-9872-BADC-1E27-61579D7C9071}"/>
                </a:ext>
              </a:extLst>
            </p:cNvPr>
            <p:cNvGrpSpPr/>
            <p:nvPr/>
          </p:nvGrpSpPr>
          <p:grpSpPr>
            <a:xfrm>
              <a:off x="1084580" y="673100"/>
              <a:ext cx="5948679" cy="285750"/>
              <a:chOff x="1084580" y="673100"/>
              <a:chExt cx="5948679" cy="285750"/>
            </a:xfrm>
            <a:solidFill>
              <a:srgbClr val="8B0E04"/>
            </a:solidFill>
          </p:grpSpPr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706C02A4-4495-56C3-A0A7-4354194C72E2}"/>
                  </a:ext>
                </a:extLst>
              </p:cNvPr>
              <p:cNvSpPr/>
              <p:nvPr/>
            </p:nvSpPr>
            <p:spPr>
              <a:xfrm>
                <a:off x="1084580" y="673100"/>
                <a:ext cx="201930" cy="285750"/>
              </a:xfrm>
              <a:custGeom>
                <a:avLst/>
                <a:gdLst>
                  <a:gd name="connsiteX0" fmla="*/ 199390 w 201930"/>
                  <a:gd name="connsiteY0" fmla="*/ 201930 h 285750"/>
                  <a:gd name="connsiteX1" fmla="*/ 88900 w 201930"/>
                  <a:gd name="connsiteY1" fmla="*/ 285750 h 285750"/>
                  <a:gd name="connsiteX2" fmla="*/ 5080 w 201930"/>
                  <a:gd name="connsiteY2" fmla="*/ 270510 h 285750"/>
                  <a:gd name="connsiteX3" fmla="*/ 5080 w 201930"/>
                  <a:gd name="connsiteY3" fmla="*/ 194310 h 285750"/>
                  <a:gd name="connsiteX4" fmla="*/ 85090 w 201930"/>
                  <a:gd name="connsiteY4" fmla="*/ 215900 h 285750"/>
                  <a:gd name="connsiteX5" fmla="*/ 121920 w 201930"/>
                  <a:gd name="connsiteY5" fmla="*/ 201930 h 285750"/>
                  <a:gd name="connsiteX6" fmla="*/ 74930 w 201930"/>
                  <a:gd name="connsiteY6" fmla="*/ 173990 h 285750"/>
                  <a:gd name="connsiteX7" fmla="*/ 0 w 201930"/>
                  <a:gd name="connsiteY7" fmla="*/ 86360 h 285750"/>
                  <a:gd name="connsiteX8" fmla="*/ 107950 w 201930"/>
                  <a:gd name="connsiteY8" fmla="*/ 0 h 285750"/>
                  <a:gd name="connsiteX9" fmla="*/ 182880 w 201930"/>
                  <a:gd name="connsiteY9" fmla="*/ 12700 h 285750"/>
                  <a:gd name="connsiteX10" fmla="*/ 182880 w 201930"/>
                  <a:gd name="connsiteY10" fmla="*/ 86360 h 285750"/>
                  <a:gd name="connsiteX11" fmla="*/ 115570 w 201930"/>
                  <a:gd name="connsiteY11" fmla="*/ 68580 h 285750"/>
                  <a:gd name="connsiteX12" fmla="*/ 80010 w 201930"/>
                  <a:gd name="connsiteY12" fmla="*/ 86360 h 285750"/>
                  <a:gd name="connsiteX13" fmla="*/ 124460 w 201930"/>
                  <a:gd name="connsiteY13" fmla="*/ 114300 h 285750"/>
                  <a:gd name="connsiteX14" fmla="*/ 201930 w 201930"/>
                  <a:gd name="connsiteY14" fmla="*/ 20193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1930" h="285750">
                    <a:moveTo>
                      <a:pt x="199390" y="201930"/>
                    </a:moveTo>
                    <a:cubicBezTo>
                      <a:pt x="199390" y="254000"/>
                      <a:pt x="160020" y="285750"/>
                      <a:pt x="88900" y="285750"/>
                    </a:cubicBezTo>
                    <a:cubicBezTo>
                      <a:pt x="17780" y="285750"/>
                      <a:pt x="26670" y="279400"/>
                      <a:pt x="5080" y="270510"/>
                    </a:cubicBezTo>
                    <a:lnTo>
                      <a:pt x="5080" y="194310"/>
                    </a:lnTo>
                    <a:cubicBezTo>
                      <a:pt x="30480" y="208280"/>
                      <a:pt x="60960" y="215900"/>
                      <a:pt x="85090" y="215900"/>
                    </a:cubicBezTo>
                    <a:cubicBezTo>
                      <a:pt x="109220" y="215900"/>
                      <a:pt x="121920" y="212090"/>
                      <a:pt x="121920" y="201930"/>
                    </a:cubicBezTo>
                    <a:cubicBezTo>
                      <a:pt x="121920" y="191770"/>
                      <a:pt x="104140" y="185420"/>
                      <a:pt x="74930" y="173990"/>
                    </a:cubicBezTo>
                    <a:cubicBezTo>
                      <a:pt x="30480" y="157480"/>
                      <a:pt x="0" y="138430"/>
                      <a:pt x="0" y="86360"/>
                    </a:cubicBezTo>
                    <a:cubicBezTo>
                      <a:pt x="0" y="34290"/>
                      <a:pt x="41910" y="0"/>
                      <a:pt x="107950" y="0"/>
                    </a:cubicBezTo>
                    <a:cubicBezTo>
                      <a:pt x="173990" y="0"/>
                      <a:pt x="163830" y="5080"/>
                      <a:pt x="182880" y="12700"/>
                    </a:cubicBezTo>
                    <a:lnTo>
                      <a:pt x="182880" y="86360"/>
                    </a:lnTo>
                    <a:cubicBezTo>
                      <a:pt x="166370" y="74930"/>
                      <a:pt x="140970" y="68580"/>
                      <a:pt x="115570" y="68580"/>
                    </a:cubicBezTo>
                    <a:cubicBezTo>
                      <a:pt x="90170" y="68580"/>
                      <a:pt x="80010" y="74930"/>
                      <a:pt x="80010" y="86360"/>
                    </a:cubicBezTo>
                    <a:cubicBezTo>
                      <a:pt x="80010" y="97790"/>
                      <a:pt x="96520" y="102870"/>
                      <a:pt x="124460" y="114300"/>
                    </a:cubicBezTo>
                    <a:cubicBezTo>
                      <a:pt x="168910" y="132080"/>
                      <a:pt x="201930" y="151130"/>
                      <a:pt x="201930" y="20193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19137C53-1108-36BB-ABFA-E41B4F3A788F}"/>
                  </a:ext>
                </a:extLst>
              </p:cNvPr>
              <p:cNvSpPr/>
              <p:nvPr/>
            </p:nvSpPr>
            <p:spPr>
              <a:xfrm>
                <a:off x="1330960" y="678180"/>
                <a:ext cx="189229" cy="275589"/>
              </a:xfrm>
              <a:custGeom>
                <a:avLst/>
                <a:gdLst>
                  <a:gd name="connsiteX0" fmla="*/ 0 w 189229"/>
                  <a:gd name="connsiteY0" fmla="*/ 0 h 275589"/>
                  <a:gd name="connsiteX1" fmla="*/ 184150 w 189229"/>
                  <a:gd name="connsiteY1" fmla="*/ 0 h 275589"/>
                  <a:gd name="connsiteX2" fmla="*/ 184150 w 189229"/>
                  <a:gd name="connsiteY2" fmla="*/ 67310 h 275589"/>
                  <a:gd name="connsiteX3" fmla="*/ 80010 w 189229"/>
                  <a:gd name="connsiteY3" fmla="*/ 67310 h 275589"/>
                  <a:gd name="connsiteX4" fmla="*/ 80010 w 189229"/>
                  <a:gd name="connsiteY4" fmla="*/ 104140 h 275589"/>
                  <a:gd name="connsiteX5" fmla="*/ 168910 w 189229"/>
                  <a:gd name="connsiteY5" fmla="*/ 104140 h 275589"/>
                  <a:gd name="connsiteX6" fmla="*/ 168910 w 189229"/>
                  <a:gd name="connsiteY6" fmla="*/ 167640 h 275589"/>
                  <a:gd name="connsiteX7" fmla="*/ 80010 w 189229"/>
                  <a:gd name="connsiteY7" fmla="*/ 167640 h 275589"/>
                  <a:gd name="connsiteX8" fmla="*/ 80010 w 189229"/>
                  <a:gd name="connsiteY8" fmla="*/ 208280 h 275589"/>
                  <a:gd name="connsiteX9" fmla="*/ 189230 w 189229"/>
                  <a:gd name="connsiteY9" fmla="*/ 208280 h 275589"/>
                  <a:gd name="connsiteX10" fmla="*/ 189230 w 189229"/>
                  <a:gd name="connsiteY10" fmla="*/ 275590 h 275589"/>
                  <a:gd name="connsiteX11" fmla="*/ 0 w 189229"/>
                  <a:gd name="connsiteY11" fmla="*/ 275590 h 275589"/>
                  <a:gd name="connsiteX12" fmla="*/ 0 w 189229"/>
                  <a:gd name="connsiteY12" fmla="*/ 1270 h 275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9229" h="275589">
                    <a:moveTo>
                      <a:pt x="0" y="0"/>
                    </a:moveTo>
                    <a:lnTo>
                      <a:pt x="184150" y="0"/>
                    </a:lnTo>
                    <a:lnTo>
                      <a:pt x="184150" y="67310"/>
                    </a:lnTo>
                    <a:lnTo>
                      <a:pt x="80010" y="67310"/>
                    </a:lnTo>
                    <a:lnTo>
                      <a:pt x="80010" y="104140"/>
                    </a:lnTo>
                    <a:lnTo>
                      <a:pt x="168910" y="104140"/>
                    </a:lnTo>
                    <a:lnTo>
                      <a:pt x="168910" y="167640"/>
                    </a:lnTo>
                    <a:lnTo>
                      <a:pt x="80010" y="167640"/>
                    </a:lnTo>
                    <a:lnTo>
                      <a:pt x="80010" y="208280"/>
                    </a:lnTo>
                    <a:lnTo>
                      <a:pt x="189230" y="208280"/>
                    </a:lnTo>
                    <a:lnTo>
                      <a:pt x="189230" y="275590"/>
                    </a:lnTo>
                    <a:lnTo>
                      <a:pt x="0" y="275590"/>
                    </a:lnTo>
                    <a:lnTo>
                      <a:pt x="0" y="127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653BA148-D9C4-56FC-5DA1-EB4D263A3E6E}"/>
                  </a:ext>
                </a:extLst>
              </p:cNvPr>
              <p:cNvSpPr/>
              <p:nvPr/>
            </p:nvSpPr>
            <p:spPr>
              <a:xfrm>
                <a:off x="1545589" y="673100"/>
                <a:ext cx="226060" cy="284480"/>
              </a:xfrm>
              <a:custGeom>
                <a:avLst/>
                <a:gdLst>
                  <a:gd name="connsiteX0" fmla="*/ 147320 w 226060"/>
                  <a:gd name="connsiteY0" fmla="*/ 0 h 284480"/>
                  <a:gd name="connsiteX1" fmla="*/ 224790 w 226060"/>
                  <a:gd name="connsiteY1" fmla="*/ 17780 h 284480"/>
                  <a:gd name="connsiteX2" fmla="*/ 224790 w 226060"/>
                  <a:gd name="connsiteY2" fmla="*/ 90170 h 284480"/>
                  <a:gd name="connsiteX3" fmla="*/ 154940 w 226060"/>
                  <a:gd name="connsiteY3" fmla="*/ 72390 h 284480"/>
                  <a:gd name="connsiteX4" fmla="*/ 80010 w 226060"/>
                  <a:gd name="connsiteY4" fmla="*/ 142240 h 284480"/>
                  <a:gd name="connsiteX5" fmla="*/ 149860 w 226060"/>
                  <a:gd name="connsiteY5" fmla="*/ 212090 h 284480"/>
                  <a:gd name="connsiteX6" fmla="*/ 226060 w 226060"/>
                  <a:gd name="connsiteY6" fmla="*/ 194310 h 284480"/>
                  <a:gd name="connsiteX7" fmla="*/ 226060 w 226060"/>
                  <a:gd name="connsiteY7" fmla="*/ 267970 h 284480"/>
                  <a:gd name="connsiteX8" fmla="*/ 142240 w 226060"/>
                  <a:gd name="connsiteY8" fmla="*/ 284480 h 284480"/>
                  <a:gd name="connsiteX9" fmla="*/ 0 w 226060"/>
                  <a:gd name="connsiteY9" fmla="*/ 142240 h 284480"/>
                  <a:gd name="connsiteX10" fmla="*/ 146050 w 226060"/>
                  <a:gd name="connsiteY10" fmla="*/ 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6060" h="284480">
                    <a:moveTo>
                      <a:pt x="147320" y="0"/>
                    </a:moveTo>
                    <a:cubicBezTo>
                      <a:pt x="182880" y="0"/>
                      <a:pt x="205740" y="7620"/>
                      <a:pt x="224790" y="17780"/>
                    </a:cubicBezTo>
                    <a:lnTo>
                      <a:pt x="224790" y="90170"/>
                    </a:lnTo>
                    <a:cubicBezTo>
                      <a:pt x="209550" y="82550"/>
                      <a:pt x="186690" y="72390"/>
                      <a:pt x="154940" y="72390"/>
                    </a:cubicBezTo>
                    <a:cubicBezTo>
                      <a:pt x="106680" y="72390"/>
                      <a:pt x="80010" y="106680"/>
                      <a:pt x="80010" y="142240"/>
                    </a:cubicBezTo>
                    <a:cubicBezTo>
                      <a:pt x="80010" y="177800"/>
                      <a:pt x="105410" y="212090"/>
                      <a:pt x="149860" y="212090"/>
                    </a:cubicBezTo>
                    <a:cubicBezTo>
                      <a:pt x="194310" y="212090"/>
                      <a:pt x="209550" y="201930"/>
                      <a:pt x="226060" y="194310"/>
                    </a:cubicBezTo>
                    <a:lnTo>
                      <a:pt x="226060" y="267970"/>
                    </a:lnTo>
                    <a:cubicBezTo>
                      <a:pt x="207010" y="278130"/>
                      <a:pt x="175260" y="284480"/>
                      <a:pt x="14224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1C0F02CF-B8ED-EB89-5BEA-8D6B65C6B86B}"/>
                  </a:ext>
                </a:extLst>
              </p:cNvPr>
              <p:cNvSpPr/>
              <p:nvPr/>
            </p:nvSpPr>
            <p:spPr>
              <a:xfrm>
                <a:off x="1812289" y="678180"/>
                <a:ext cx="219710" cy="274319"/>
              </a:xfrm>
              <a:custGeom>
                <a:avLst/>
                <a:gdLst>
                  <a:gd name="connsiteX0" fmla="*/ 219710 w 219710"/>
                  <a:gd name="connsiteY0" fmla="*/ 0 h 274319"/>
                  <a:gd name="connsiteX1" fmla="*/ 219710 w 219710"/>
                  <a:gd name="connsiteY1" fmla="*/ 67310 h 274319"/>
                  <a:gd name="connsiteX2" fmla="*/ 149860 w 219710"/>
                  <a:gd name="connsiteY2" fmla="*/ 67310 h 274319"/>
                  <a:gd name="connsiteX3" fmla="*/ 149860 w 219710"/>
                  <a:gd name="connsiteY3" fmla="*/ 274320 h 274319"/>
                  <a:gd name="connsiteX4" fmla="*/ 69850 w 219710"/>
                  <a:gd name="connsiteY4" fmla="*/ 274320 h 274319"/>
                  <a:gd name="connsiteX5" fmla="*/ 69850 w 219710"/>
                  <a:gd name="connsiteY5" fmla="*/ 67310 h 274319"/>
                  <a:gd name="connsiteX6" fmla="*/ 0 w 219710"/>
                  <a:gd name="connsiteY6" fmla="*/ 67310 h 274319"/>
                  <a:gd name="connsiteX7" fmla="*/ 0 w 219710"/>
                  <a:gd name="connsiteY7" fmla="*/ 0 h 274319"/>
                  <a:gd name="connsiteX8" fmla="*/ 219710 w 219710"/>
                  <a:gd name="connsiteY8" fmla="*/ 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9710" h="274319">
                    <a:moveTo>
                      <a:pt x="219710" y="0"/>
                    </a:moveTo>
                    <a:lnTo>
                      <a:pt x="219710" y="67310"/>
                    </a:lnTo>
                    <a:lnTo>
                      <a:pt x="149860" y="67310"/>
                    </a:lnTo>
                    <a:lnTo>
                      <a:pt x="149860" y="274320"/>
                    </a:lnTo>
                    <a:lnTo>
                      <a:pt x="69850" y="274320"/>
                    </a:lnTo>
                    <a:lnTo>
                      <a:pt x="69850" y="67310"/>
                    </a:lnTo>
                    <a:lnTo>
                      <a:pt x="0" y="67310"/>
                    </a:lnTo>
                    <a:lnTo>
                      <a:pt x="0" y="0"/>
                    </a:lnTo>
                    <a:lnTo>
                      <a:pt x="21971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2ECDB7A9-57DB-1C8F-6C2B-BADA4AB31CD1}"/>
                  </a:ext>
                </a:extLst>
              </p:cNvPr>
              <p:cNvSpPr/>
              <p:nvPr/>
            </p:nvSpPr>
            <p:spPr>
              <a:xfrm>
                <a:off x="2073910" y="678180"/>
                <a:ext cx="80010" cy="274319"/>
              </a:xfrm>
              <a:custGeom>
                <a:avLst/>
                <a:gdLst>
                  <a:gd name="connsiteX0" fmla="*/ 80010 w 80010"/>
                  <a:gd name="connsiteY0" fmla="*/ 274320 h 274319"/>
                  <a:gd name="connsiteX1" fmla="*/ 0 w 80010"/>
                  <a:gd name="connsiteY1" fmla="*/ 274320 h 274319"/>
                  <a:gd name="connsiteX2" fmla="*/ 0 w 80010"/>
                  <a:gd name="connsiteY2" fmla="*/ 0 h 274319"/>
                  <a:gd name="connsiteX3" fmla="*/ 80010 w 80010"/>
                  <a:gd name="connsiteY3" fmla="*/ 0 h 274319"/>
                  <a:gd name="connsiteX4" fmla="*/ 80010 w 80010"/>
                  <a:gd name="connsiteY4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10" h="274319">
                    <a:moveTo>
                      <a:pt x="80010" y="274320"/>
                    </a:moveTo>
                    <a:lnTo>
                      <a:pt x="0" y="274320"/>
                    </a:lnTo>
                    <a:lnTo>
                      <a:pt x="0" y="0"/>
                    </a:lnTo>
                    <a:lnTo>
                      <a:pt x="80010" y="0"/>
                    </a:lnTo>
                    <a:lnTo>
                      <a:pt x="80010" y="27432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8A9CFB08-12A7-792B-5BC1-141E6E79F5D2}"/>
                  </a:ext>
                </a:extLst>
              </p:cNvPr>
              <p:cNvSpPr/>
              <p:nvPr/>
            </p:nvSpPr>
            <p:spPr>
              <a:xfrm>
                <a:off x="2203450" y="673100"/>
                <a:ext cx="292100" cy="284480"/>
              </a:xfrm>
              <a:custGeom>
                <a:avLst/>
                <a:gdLst>
                  <a:gd name="connsiteX0" fmla="*/ 146050 w 292100"/>
                  <a:gd name="connsiteY0" fmla="*/ 0 h 284480"/>
                  <a:gd name="connsiteX1" fmla="*/ 292100 w 292100"/>
                  <a:gd name="connsiteY1" fmla="*/ 142240 h 284480"/>
                  <a:gd name="connsiteX2" fmla="*/ 146050 w 292100"/>
                  <a:gd name="connsiteY2" fmla="*/ 284480 h 284480"/>
                  <a:gd name="connsiteX3" fmla="*/ 0 w 292100"/>
                  <a:gd name="connsiteY3" fmla="*/ 142240 h 284480"/>
                  <a:gd name="connsiteX4" fmla="*/ 146050 w 292100"/>
                  <a:gd name="connsiteY4" fmla="*/ 0 h 284480"/>
                  <a:gd name="connsiteX5" fmla="*/ 146050 w 292100"/>
                  <a:gd name="connsiteY5" fmla="*/ 213360 h 284480"/>
                  <a:gd name="connsiteX6" fmla="*/ 212090 w 292100"/>
                  <a:gd name="connsiteY6" fmla="*/ 143510 h 284480"/>
                  <a:gd name="connsiteX7" fmla="*/ 146050 w 292100"/>
                  <a:gd name="connsiteY7" fmla="*/ 73660 h 284480"/>
                  <a:gd name="connsiteX8" fmla="*/ 80010 w 292100"/>
                  <a:gd name="connsiteY8" fmla="*/ 143510 h 284480"/>
                  <a:gd name="connsiteX9" fmla="*/ 146050 w 292100"/>
                  <a:gd name="connsiteY9" fmla="*/ 21336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2100" h="284480">
                    <a:moveTo>
                      <a:pt x="146050" y="0"/>
                    </a:moveTo>
                    <a:cubicBezTo>
                      <a:pt x="232410" y="0"/>
                      <a:pt x="292100" y="64770"/>
                      <a:pt x="292100" y="142240"/>
                    </a:cubicBezTo>
                    <a:cubicBezTo>
                      <a:pt x="292100" y="219710"/>
                      <a:pt x="232410" y="284480"/>
                      <a:pt x="14605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lose/>
                    <a:moveTo>
                      <a:pt x="146050" y="213360"/>
                    </a:moveTo>
                    <a:cubicBezTo>
                      <a:pt x="186690" y="213360"/>
                      <a:pt x="212090" y="180340"/>
                      <a:pt x="212090" y="143510"/>
                    </a:cubicBezTo>
                    <a:cubicBezTo>
                      <a:pt x="212090" y="106680"/>
                      <a:pt x="186690" y="73660"/>
                      <a:pt x="146050" y="73660"/>
                    </a:cubicBezTo>
                    <a:cubicBezTo>
                      <a:pt x="105410" y="73660"/>
                      <a:pt x="80010" y="107950"/>
                      <a:pt x="80010" y="143510"/>
                    </a:cubicBezTo>
                    <a:cubicBezTo>
                      <a:pt x="80010" y="179070"/>
                      <a:pt x="106680" y="213360"/>
                      <a:pt x="146050" y="21336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407FF509-AAC2-0B66-0AFF-1A636CDFAC74}"/>
                  </a:ext>
                </a:extLst>
              </p:cNvPr>
              <p:cNvSpPr/>
              <p:nvPr/>
            </p:nvSpPr>
            <p:spPr>
              <a:xfrm>
                <a:off x="2545079" y="675640"/>
                <a:ext cx="238760" cy="281940"/>
              </a:xfrm>
              <a:custGeom>
                <a:avLst/>
                <a:gdLst>
                  <a:gd name="connsiteX0" fmla="*/ 77470 w 238760"/>
                  <a:gd name="connsiteY0" fmla="*/ 154940 h 281940"/>
                  <a:gd name="connsiteX1" fmla="*/ 77470 w 238760"/>
                  <a:gd name="connsiteY1" fmla="*/ 278130 h 281940"/>
                  <a:gd name="connsiteX2" fmla="*/ 0 w 238760"/>
                  <a:gd name="connsiteY2" fmla="*/ 278130 h 281940"/>
                  <a:gd name="connsiteX3" fmla="*/ 0 w 238760"/>
                  <a:gd name="connsiteY3" fmla="*/ 0 h 281940"/>
                  <a:gd name="connsiteX4" fmla="*/ 3810 w 238760"/>
                  <a:gd name="connsiteY4" fmla="*/ 0 h 281940"/>
                  <a:gd name="connsiteX5" fmla="*/ 161290 w 238760"/>
                  <a:gd name="connsiteY5" fmla="*/ 127000 h 281940"/>
                  <a:gd name="connsiteX6" fmla="*/ 161290 w 238760"/>
                  <a:gd name="connsiteY6" fmla="*/ 3810 h 281940"/>
                  <a:gd name="connsiteX7" fmla="*/ 238760 w 238760"/>
                  <a:gd name="connsiteY7" fmla="*/ 3810 h 281940"/>
                  <a:gd name="connsiteX8" fmla="*/ 238760 w 238760"/>
                  <a:gd name="connsiteY8" fmla="*/ 281940 h 281940"/>
                  <a:gd name="connsiteX9" fmla="*/ 234950 w 238760"/>
                  <a:gd name="connsiteY9" fmla="*/ 281940 h 281940"/>
                  <a:gd name="connsiteX10" fmla="*/ 77470 w 238760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760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38760" y="3810"/>
                    </a:lnTo>
                    <a:lnTo>
                      <a:pt x="238760" y="281940"/>
                    </a:lnTo>
                    <a:lnTo>
                      <a:pt x="234950" y="281940"/>
                    </a:lnTo>
                    <a:lnTo>
                      <a:pt x="77470" y="1549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A4D9F9AA-BB93-C710-24D4-FEDBF82C7BEB}"/>
                  </a:ext>
                </a:extLst>
              </p:cNvPr>
              <p:cNvSpPr/>
              <p:nvPr/>
            </p:nvSpPr>
            <p:spPr>
              <a:xfrm>
                <a:off x="2909570" y="673100"/>
                <a:ext cx="180339" cy="285750"/>
              </a:xfrm>
              <a:custGeom>
                <a:avLst/>
                <a:gdLst>
                  <a:gd name="connsiteX0" fmla="*/ 55880 w 180339"/>
                  <a:gd name="connsiteY0" fmla="*/ 69850 h 285750"/>
                  <a:gd name="connsiteX1" fmla="*/ 3810 w 180339"/>
                  <a:gd name="connsiteY1" fmla="*/ 80010 h 285750"/>
                  <a:gd name="connsiteX2" fmla="*/ 3810 w 180339"/>
                  <a:gd name="connsiteY2" fmla="*/ 12700 h 285750"/>
                  <a:gd name="connsiteX3" fmla="*/ 71120 w 180339"/>
                  <a:gd name="connsiteY3" fmla="*/ 0 h 285750"/>
                  <a:gd name="connsiteX4" fmla="*/ 175260 w 180339"/>
                  <a:gd name="connsiteY4" fmla="*/ 78740 h 285750"/>
                  <a:gd name="connsiteX5" fmla="*/ 134620 w 180339"/>
                  <a:gd name="connsiteY5" fmla="*/ 139700 h 285750"/>
                  <a:gd name="connsiteX6" fmla="*/ 180340 w 180339"/>
                  <a:gd name="connsiteY6" fmla="*/ 203200 h 285750"/>
                  <a:gd name="connsiteX7" fmla="*/ 71120 w 180339"/>
                  <a:gd name="connsiteY7" fmla="*/ 285750 h 285750"/>
                  <a:gd name="connsiteX8" fmla="*/ 0 w 180339"/>
                  <a:gd name="connsiteY8" fmla="*/ 271780 h 285750"/>
                  <a:gd name="connsiteX9" fmla="*/ 0 w 180339"/>
                  <a:gd name="connsiteY9" fmla="*/ 204470 h 285750"/>
                  <a:gd name="connsiteX10" fmla="*/ 63500 w 180339"/>
                  <a:gd name="connsiteY10" fmla="*/ 217170 h 285750"/>
                  <a:gd name="connsiteX11" fmla="*/ 97790 w 180339"/>
                  <a:gd name="connsiteY11" fmla="*/ 194310 h 285750"/>
                  <a:gd name="connsiteX12" fmla="*/ 49530 w 180339"/>
                  <a:gd name="connsiteY12" fmla="*/ 170180 h 285750"/>
                  <a:gd name="connsiteX13" fmla="*/ 38100 w 180339"/>
                  <a:gd name="connsiteY13" fmla="*/ 170180 h 285750"/>
                  <a:gd name="connsiteX14" fmla="*/ 38100 w 180339"/>
                  <a:gd name="connsiteY14" fmla="*/ 113030 h 285750"/>
                  <a:gd name="connsiteX15" fmla="*/ 52070 w 180339"/>
                  <a:gd name="connsiteY15" fmla="*/ 113030 h 285750"/>
                  <a:gd name="connsiteX16" fmla="*/ 93980 w 180339"/>
                  <a:gd name="connsiteY16" fmla="*/ 91440 h 285750"/>
                  <a:gd name="connsiteX17" fmla="*/ 57150 w 180339"/>
                  <a:gd name="connsiteY17" fmla="*/ 6985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0339" h="285750">
                    <a:moveTo>
                      <a:pt x="55880" y="69850"/>
                    </a:moveTo>
                    <a:cubicBezTo>
                      <a:pt x="31750" y="69850"/>
                      <a:pt x="13970" y="74930"/>
                      <a:pt x="3810" y="80010"/>
                    </a:cubicBezTo>
                    <a:lnTo>
                      <a:pt x="3810" y="12700"/>
                    </a:lnTo>
                    <a:cubicBezTo>
                      <a:pt x="16510" y="7620"/>
                      <a:pt x="41910" y="0"/>
                      <a:pt x="71120" y="0"/>
                    </a:cubicBezTo>
                    <a:cubicBezTo>
                      <a:pt x="137160" y="0"/>
                      <a:pt x="175260" y="34290"/>
                      <a:pt x="175260" y="78740"/>
                    </a:cubicBezTo>
                    <a:cubicBezTo>
                      <a:pt x="175260" y="123190"/>
                      <a:pt x="154940" y="129540"/>
                      <a:pt x="134620" y="139700"/>
                    </a:cubicBezTo>
                    <a:cubicBezTo>
                      <a:pt x="157480" y="148590"/>
                      <a:pt x="180340" y="168910"/>
                      <a:pt x="180340" y="203200"/>
                    </a:cubicBezTo>
                    <a:cubicBezTo>
                      <a:pt x="180340" y="256540"/>
                      <a:pt x="132080" y="285750"/>
                      <a:pt x="71120" y="285750"/>
                    </a:cubicBezTo>
                    <a:cubicBezTo>
                      <a:pt x="10160" y="285750"/>
                      <a:pt x="15240" y="279400"/>
                      <a:pt x="0" y="271780"/>
                    </a:cubicBezTo>
                    <a:lnTo>
                      <a:pt x="0" y="204470"/>
                    </a:lnTo>
                    <a:cubicBezTo>
                      <a:pt x="11430" y="208280"/>
                      <a:pt x="33020" y="217170"/>
                      <a:pt x="63500" y="217170"/>
                    </a:cubicBezTo>
                    <a:cubicBezTo>
                      <a:pt x="93980" y="217170"/>
                      <a:pt x="97790" y="209550"/>
                      <a:pt x="97790" y="194310"/>
                    </a:cubicBezTo>
                    <a:cubicBezTo>
                      <a:pt x="97790" y="179070"/>
                      <a:pt x="81280" y="170180"/>
                      <a:pt x="49530" y="170180"/>
                    </a:cubicBezTo>
                    <a:lnTo>
                      <a:pt x="38100" y="170180"/>
                    </a:lnTo>
                    <a:lnTo>
                      <a:pt x="38100" y="113030"/>
                    </a:lnTo>
                    <a:lnTo>
                      <a:pt x="52070" y="113030"/>
                    </a:lnTo>
                    <a:cubicBezTo>
                      <a:pt x="74930" y="113030"/>
                      <a:pt x="93980" y="106680"/>
                      <a:pt x="93980" y="91440"/>
                    </a:cubicBezTo>
                    <a:cubicBezTo>
                      <a:pt x="93980" y="76200"/>
                      <a:pt x="78740" y="69850"/>
                      <a:pt x="57150" y="6985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BECC5916-F501-3CFB-ED97-D33B9D89C21E}"/>
                  </a:ext>
                </a:extLst>
              </p:cNvPr>
              <p:cNvSpPr/>
              <p:nvPr/>
            </p:nvSpPr>
            <p:spPr>
              <a:xfrm>
                <a:off x="3125470" y="756919"/>
                <a:ext cx="81279" cy="201930"/>
              </a:xfrm>
              <a:custGeom>
                <a:avLst/>
                <a:gdLst>
                  <a:gd name="connsiteX0" fmla="*/ 40640 w 81279"/>
                  <a:gd name="connsiteY0" fmla="*/ 0 h 201930"/>
                  <a:gd name="connsiteX1" fmla="*/ 81280 w 81279"/>
                  <a:gd name="connsiteY1" fmla="*/ 39370 h 201930"/>
                  <a:gd name="connsiteX2" fmla="*/ 40640 w 81279"/>
                  <a:gd name="connsiteY2" fmla="*/ 78740 h 201930"/>
                  <a:gd name="connsiteX3" fmla="*/ 0 w 81279"/>
                  <a:gd name="connsiteY3" fmla="*/ 39370 h 201930"/>
                  <a:gd name="connsiteX4" fmla="*/ 40640 w 81279"/>
                  <a:gd name="connsiteY4" fmla="*/ 0 h 201930"/>
                  <a:gd name="connsiteX5" fmla="*/ 40640 w 81279"/>
                  <a:gd name="connsiteY5" fmla="*/ 123190 h 201930"/>
                  <a:gd name="connsiteX6" fmla="*/ 81280 w 81279"/>
                  <a:gd name="connsiteY6" fmla="*/ 162560 h 201930"/>
                  <a:gd name="connsiteX7" fmla="*/ 40640 w 81279"/>
                  <a:gd name="connsiteY7" fmla="*/ 201930 h 201930"/>
                  <a:gd name="connsiteX8" fmla="*/ 0 w 81279"/>
                  <a:gd name="connsiteY8" fmla="*/ 162560 h 201930"/>
                  <a:gd name="connsiteX9" fmla="*/ 40640 w 81279"/>
                  <a:gd name="connsiteY9" fmla="*/ 123190 h 20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279" h="201930">
                    <a:moveTo>
                      <a:pt x="40640" y="0"/>
                    </a:moveTo>
                    <a:cubicBezTo>
                      <a:pt x="66040" y="0"/>
                      <a:pt x="81280" y="15240"/>
                      <a:pt x="81280" y="39370"/>
                    </a:cubicBezTo>
                    <a:cubicBezTo>
                      <a:pt x="81280" y="63500"/>
                      <a:pt x="66040" y="78740"/>
                      <a:pt x="40640" y="78740"/>
                    </a:cubicBezTo>
                    <a:cubicBezTo>
                      <a:pt x="15240" y="78740"/>
                      <a:pt x="0" y="63500"/>
                      <a:pt x="0" y="39370"/>
                    </a:cubicBezTo>
                    <a:cubicBezTo>
                      <a:pt x="0" y="15240"/>
                      <a:pt x="15240" y="0"/>
                      <a:pt x="40640" y="0"/>
                    </a:cubicBezTo>
                    <a:close/>
                    <a:moveTo>
                      <a:pt x="40640" y="123190"/>
                    </a:moveTo>
                    <a:cubicBezTo>
                      <a:pt x="66040" y="123190"/>
                      <a:pt x="81280" y="138430"/>
                      <a:pt x="81280" y="162560"/>
                    </a:cubicBezTo>
                    <a:cubicBezTo>
                      <a:pt x="81280" y="186690"/>
                      <a:pt x="66040" y="201930"/>
                      <a:pt x="40640" y="201930"/>
                    </a:cubicBezTo>
                    <a:cubicBezTo>
                      <a:pt x="15240" y="201930"/>
                      <a:pt x="0" y="186690"/>
                      <a:pt x="0" y="162560"/>
                    </a:cubicBezTo>
                    <a:cubicBezTo>
                      <a:pt x="0" y="138430"/>
                      <a:pt x="15240" y="123190"/>
                      <a:pt x="40640" y="12319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A535273E-FC1A-70A6-CAE8-988E59D78BC0}"/>
                  </a:ext>
                </a:extLst>
              </p:cNvPr>
              <p:cNvSpPr/>
              <p:nvPr/>
            </p:nvSpPr>
            <p:spPr>
              <a:xfrm>
                <a:off x="3326129" y="673100"/>
                <a:ext cx="292100" cy="284480"/>
              </a:xfrm>
              <a:custGeom>
                <a:avLst/>
                <a:gdLst>
                  <a:gd name="connsiteX0" fmla="*/ 146050 w 292100"/>
                  <a:gd name="connsiteY0" fmla="*/ 0 h 284480"/>
                  <a:gd name="connsiteX1" fmla="*/ 292100 w 292100"/>
                  <a:gd name="connsiteY1" fmla="*/ 142240 h 284480"/>
                  <a:gd name="connsiteX2" fmla="*/ 146050 w 292100"/>
                  <a:gd name="connsiteY2" fmla="*/ 284480 h 284480"/>
                  <a:gd name="connsiteX3" fmla="*/ 0 w 292100"/>
                  <a:gd name="connsiteY3" fmla="*/ 142240 h 284480"/>
                  <a:gd name="connsiteX4" fmla="*/ 146050 w 292100"/>
                  <a:gd name="connsiteY4" fmla="*/ 0 h 284480"/>
                  <a:gd name="connsiteX5" fmla="*/ 146050 w 292100"/>
                  <a:gd name="connsiteY5" fmla="*/ 213360 h 284480"/>
                  <a:gd name="connsiteX6" fmla="*/ 212090 w 292100"/>
                  <a:gd name="connsiteY6" fmla="*/ 143510 h 284480"/>
                  <a:gd name="connsiteX7" fmla="*/ 146050 w 292100"/>
                  <a:gd name="connsiteY7" fmla="*/ 73660 h 284480"/>
                  <a:gd name="connsiteX8" fmla="*/ 80010 w 292100"/>
                  <a:gd name="connsiteY8" fmla="*/ 143510 h 284480"/>
                  <a:gd name="connsiteX9" fmla="*/ 146050 w 292100"/>
                  <a:gd name="connsiteY9" fmla="*/ 21336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2100" h="284480">
                    <a:moveTo>
                      <a:pt x="146050" y="0"/>
                    </a:moveTo>
                    <a:cubicBezTo>
                      <a:pt x="232410" y="0"/>
                      <a:pt x="292100" y="64770"/>
                      <a:pt x="292100" y="142240"/>
                    </a:cubicBezTo>
                    <a:cubicBezTo>
                      <a:pt x="292100" y="219710"/>
                      <a:pt x="232410" y="284480"/>
                      <a:pt x="14605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lose/>
                    <a:moveTo>
                      <a:pt x="146050" y="213360"/>
                    </a:moveTo>
                    <a:cubicBezTo>
                      <a:pt x="186690" y="213360"/>
                      <a:pt x="212090" y="180340"/>
                      <a:pt x="212090" y="143510"/>
                    </a:cubicBezTo>
                    <a:cubicBezTo>
                      <a:pt x="212090" y="106680"/>
                      <a:pt x="186690" y="73660"/>
                      <a:pt x="146050" y="73660"/>
                    </a:cubicBezTo>
                    <a:cubicBezTo>
                      <a:pt x="105410" y="73660"/>
                      <a:pt x="80010" y="107950"/>
                      <a:pt x="80010" y="143510"/>
                    </a:cubicBezTo>
                    <a:cubicBezTo>
                      <a:pt x="80010" y="179070"/>
                      <a:pt x="106680" y="213360"/>
                      <a:pt x="146050" y="21336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43814C8E-C730-1D55-3750-76E6D873168E}"/>
                  </a:ext>
                </a:extLst>
              </p:cNvPr>
              <p:cNvSpPr/>
              <p:nvPr/>
            </p:nvSpPr>
            <p:spPr>
              <a:xfrm>
                <a:off x="3665220" y="678180"/>
                <a:ext cx="246379" cy="279400"/>
              </a:xfrm>
              <a:custGeom>
                <a:avLst/>
                <a:gdLst>
                  <a:gd name="connsiteX0" fmla="*/ 0 w 246379"/>
                  <a:gd name="connsiteY0" fmla="*/ 0 h 279400"/>
                  <a:gd name="connsiteX1" fmla="*/ 80010 w 246379"/>
                  <a:gd name="connsiteY1" fmla="*/ 0 h 279400"/>
                  <a:gd name="connsiteX2" fmla="*/ 80010 w 246379"/>
                  <a:gd name="connsiteY2" fmla="*/ 161290 h 279400"/>
                  <a:gd name="connsiteX3" fmla="*/ 123190 w 246379"/>
                  <a:gd name="connsiteY3" fmla="*/ 207010 h 279400"/>
                  <a:gd name="connsiteX4" fmla="*/ 166370 w 246379"/>
                  <a:gd name="connsiteY4" fmla="*/ 161290 h 279400"/>
                  <a:gd name="connsiteX5" fmla="*/ 166370 w 246379"/>
                  <a:gd name="connsiteY5" fmla="*/ 0 h 279400"/>
                  <a:gd name="connsiteX6" fmla="*/ 246380 w 246379"/>
                  <a:gd name="connsiteY6" fmla="*/ 0 h 279400"/>
                  <a:gd name="connsiteX7" fmla="*/ 246380 w 246379"/>
                  <a:gd name="connsiteY7" fmla="*/ 170180 h 279400"/>
                  <a:gd name="connsiteX8" fmla="*/ 123190 w 246379"/>
                  <a:gd name="connsiteY8" fmla="*/ 279400 h 279400"/>
                  <a:gd name="connsiteX9" fmla="*/ 0 w 246379"/>
                  <a:gd name="connsiteY9" fmla="*/ 170180 h 279400"/>
                  <a:gd name="connsiteX10" fmla="*/ 0 w 246379"/>
                  <a:gd name="connsiteY10" fmla="*/ 0 h 279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6379" h="279400">
                    <a:moveTo>
                      <a:pt x="0" y="0"/>
                    </a:moveTo>
                    <a:lnTo>
                      <a:pt x="80010" y="0"/>
                    </a:lnTo>
                    <a:lnTo>
                      <a:pt x="80010" y="161290"/>
                    </a:lnTo>
                    <a:cubicBezTo>
                      <a:pt x="80010" y="190500"/>
                      <a:pt x="93980" y="207010"/>
                      <a:pt x="123190" y="207010"/>
                    </a:cubicBezTo>
                    <a:cubicBezTo>
                      <a:pt x="152400" y="207010"/>
                      <a:pt x="166370" y="190500"/>
                      <a:pt x="166370" y="161290"/>
                    </a:cubicBezTo>
                    <a:lnTo>
                      <a:pt x="166370" y="0"/>
                    </a:lnTo>
                    <a:lnTo>
                      <a:pt x="246380" y="0"/>
                    </a:lnTo>
                    <a:lnTo>
                      <a:pt x="246380" y="170180"/>
                    </a:lnTo>
                    <a:cubicBezTo>
                      <a:pt x="246380" y="234950"/>
                      <a:pt x="200660" y="279400"/>
                      <a:pt x="123190" y="279400"/>
                    </a:cubicBezTo>
                    <a:cubicBezTo>
                      <a:pt x="45720" y="279400"/>
                      <a:pt x="0" y="234950"/>
                      <a:pt x="0" y="17018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DEDB13F7-4EEF-0EC2-8738-A2C16F4D53E6}"/>
                  </a:ext>
                </a:extLst>
              </p:cNvPr>
              <p:cNvSpPr/>
              <p:nvPr/>
            </p:nvSpPr>
            <p:spPr>
              <a:xfrm>
                <a:off x="3971290" y="678180"/>
                <a:ext cx="223519" cy="274319"/>
              </a:xfrm>
              <a:custGeom>
                <a:avLst/>
                <a:gdLst>
                  <a:gd name="connsiteX0" fmla="*/ 140970 w 223519"/>
                  <a:gd name="connsiteY0" fmla="*/ 274320 h 274319"/>
                  <a:gd name="connsiteX1" fmla="*/ 100330 w 223519"/>
                  <a:gd name="connsiteY1" fmla="*/ 189230 h 274319"/>
                  <a:gd name="connsiteX2" fmla="*/ 77470 w 223519"/>
                  <a:gd name="connsiteY2" fmla="*/ 189230 h 274319"/>
                  <a:gd name="connsiteX3" fmla="*/ 77470 w 223519"/>
                  <a:gd name="connsiteY3" fmla="*/ 274320 h 274319"/>
                  <a:gd name="connsiteX4" fmla="*/ 0 w 223519"/>
                  <a:gd name="connsiteY4" fmla="*/ 274320 h 274319"/>
                  <a:gd name="connsiteX5" fmla="*/ 0 w 223519"/>
                  <a:gd name="connsiteY5" fmla="*/ 0 h 274319"/>
                  <a:gd name="connsiteX6" fmla="*/ 102870 w 223519"/>
                  <a:gd name="connsiteY6" fmla="*/ 0 h 274319"/>
                  <a:gd name="connsiteX7" fmla="*/ 218440 w 223519"/>
                  <a:gd name="connsiteY7" fmla="*/ 96520 h 274319"/>
                  <a:gd name="connsiteX8" fmla="*/ 170180 w 223519"/>
                  <a:gd name="connsiteY8" fmla="*/ 176530 h 274319"/>
                  <a:gd name="connsiteX9" fmla="*/ 223520 w 223519"/>
                  <a:gd name="connsiteY9" fmla="*/ 274320 h 274319"/>
                  <a:gd name="connsiteX10" fmla="*/ 140970 w 223519"/>
                  <a:gd name="connsiteY10" fmla="*/ 274320 h 274319"/>
                  <a:gd name="connsiteX11" fmla="*/ 78740 w 223519"/>
                  <a:gd name="connsiteY11" fmla="*/ 67310 h 274319"/>
                  <a:gd name="connsiteX12" fmla="*/ 78740 w 223519"/>
                  <a:gd name="connsiteY12" fmla="*/ 125730 h 274319"/>
                  <a:gd name="connsiteX13" fmla="*/ 107950 w 223519"/>
                  <a:gd name="connsiteY13" fmla="*/ 125730 h 274319"/>
                  <a:gd name="connsiteX14" fmla="*/ 138430 w 223519"/>
                  <a:gd name="connsiteY14" fmla="*/ 96520 h 274319"/>
                  <a:gd name="connsiteX15" fmla="*/ 107950 w 223519"/>
                  <a:gd name="connsiteY15" fmla="*/ 67310 h 274319"/>
                  <a:gd name="connsiteX16" fmla="*/ 78740 w 223519"/>
                  <a:gd name="connsiteY16" fmla="*/ 6731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3519" h="274319">
                    <a:moveTo>
                      <a:pt x="140970" y="274320"/>
                    </a:moveTo>
                    <a:lnTo>
                      <a:pt x="100330" y="189230"/>
                    </a:lnTo>
                    <a:lnTo>
                      <a:pt x="77470" y="189230"/>
                    </a:lnTo>
                    <a:lnTo>
                      <a:pt x="77470" y="274320"/>
                    </a:lnTo>
                    <a:lnTo>
                      <a:pt x="0" y="274320"/>
                    </a:lnTo>
                    <a:lnTo>
                      <a:pt x="0" y="0"/>
                    </a:lnTo>
                    <a:lnTo>
                      <a:pt x="102870" y="0"/>
                    </a:lnTo>
                    <a:cubicBezTo>
                      <a:pt x="170180" y="0"/>
                      <a:pt x="218440" y="31750"/>
                      <a:pt x="218440" y="96520"/>
                    </a:cubicBezTo>
                    <a:cubicBezTo>
                      <a:pt x="218440" y="161290"/>
                      <a:pt x="200660" y="161290"/>
                      <a:pt x="170180" y="176530"/>
                    </a:cubicBezTo>
                    <a:lnTo>
                      <a:pt x="223520" y="274320"/>
                    </a:lnTo>
                    <a:lnTo>
                      <a:pt x="140970" y="274320"/>
                    </a:lnTo>
                    <a:close/>
                    <a:moveTo>
                      <a:pt x="78740" y="67310"/>
                    </a:moveTo>
                    <a:lnTo>
                      <a:pt x="78740" y="125730"/>
                    </a:lnTo>
                    <a:lnTo>
                      <a:pt x="107950" y="125730"/>
                    </a:lnTo>
                    <a:cubicBezTo>
                      <a:pt x="124460" y="125730"/>
                      <a:pt x="138430" y="119380"/>
                      <a:pt x="138430" y="96520"/>
                    </a:cubicBezTo>
                    <a:cubicBezTo>
                      <a:pt x="138430" y="73660"/>
                      <a:pt x="124460" y="67310"/>
                      <a:pt x="107950" y="67310"/>
                    </a:cubicBezTo>
                    <a:lnTo>
                      <a:pt x="78740" y="6731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0A8A7A6D-4C8C-8F02-0D41-7070916C9D04}"/>
                  </a:ext>
                </a:extLst>
              </p:cNvPr>
              <p:cNvSpPr/>
              <p:nvPr/>
            </p:nvSpPr>
            <p:spPr>
              <a:xfrm>
                <a:off x="4321809" y="676909"/>
                <a:ext cx="215900" cy="274320"/>
              </a:xfrm>
              <a:custGeom>
                <a:avLst/>
                <a:gdLst>
                  <a:gd name="connsiteX0" fmla="*/ 0 w 215900"/>
                  <a:gd name="connsiteY0" fmla="*/ 1270 h 274320"/>
                  <a:gd name="connsiteX1" fmla="*/ 92710 w 215900"/>
                  <a:gd name="connsiteY1" fmla="*/ 1270 h 274320"/>
                  <a:gd name="connsiteX2" fmla="*/ 205740 w 215900"/>
                  <a:gd name="connsiteY2" fmla="*/ 80010 h 274320"/>
                  <a:gd name="connsiteX3" fmla="*/ 170180 w 215900"/>
                  <a:gd name="connsiteY3" fmla="*/ 130810 h 274320"/>
                  <a:gd name="connsiteX4" fmla="*/ 215900 w 215900"/>
                  <a:gd name="connsiteY4" fmla="*/ 191770 h 274320"/>
                  <a:gd name="connsiteX5" fmla="*/ 99060 w 215900"/>
                  <a:gd name="connsiteY5" fmla="*/ 274320 h 274320"/>
                  <a:gd name="connsiteX6" fmla="*/ 0 w 215900"/>
                  <a:gd name="connsiteY6" fmla="*/ 274320 h 274320"/>
                  <a:gd name="connsiteX7" fmla="*/ 0 w 215900"/>
                  <a:gd name="connsiteY7" fmla="*/ 0 h 274320"/>
                  <a:gd name="connsiteX8" fmla="*/ 76200 w 215900"/>
                  <a:gd name="connsiteY8" fmla="*/ 64770 h 274320"/>
                  <a:gd name="connsiteX9" fmla="*/ 76200 w 215900"/>
                  <a:gd name="connsiteY9" fmla="*/ 111760 h 274320"/>
                  <a:gd name="connsiteX10" fmla="*/ 97790 w 215900"/>
                  <a:gd name="connsiteY10" fmla="*/ 111760 h 274320"/>
                  <a:gd name="connsiteX11" fmla="*/ 125730 w 215900"/>
                  <a:gd name="connsiteY11" fmla="*/ 88900 h 274320"/>
                  <a:gd name="connsiteX12" fmla="*/ 97790 w 215900"/>
                  <a:gd name="connsiteY12" fmla="*/ 64770 h 274320"/>
                  <a:gd name="connsiteX13" fmla="*/ 76200 w 215900"/>
                  <a:gd name="connsiteY13" fmla="*/ 64770 h 274320"/>
                  <a:gd name="connsiteX14" fmla="*/ 76200 w 215900"/>
                  <a:gd name="connsiteY14" fmla="*/ 162560 h 274320"/>
                  <a:gd name="connsiteX15" fmla="*/ 76200 w 215900"/>
                  <a:gd name="connsiteY15" fmla="*/ 213360 h 274320"/>
                  <a:gd name="connsiteX16" fmla="*/ 104140 w 215900"/>
                  <a:gd name="connsiteY16" fmla="*/ 213360 h 274320"/>
                  <a:gd name="connsiteX17" fmla="*/ 134620 w 215900"/>
                  <a:gd name="connsiteY17" fmla="*/ 187960 h 274320"/>
                  <a:gd name="connsiteX18" fmla="*/ 104140 w 215900"/>
                  <a:gd name="connsiteY18" fmla="*/ 162560 h 274320"/>
                  <a:gd name="connsiteX19" fmla="*/ 76200 w 215900"/>
                  <a:gd name="connsiteY19" fmla="*/ 162560 h 27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5900" h="274320">
                    <a:moveTo>
                      <a:pt x="0" y="1270"/>
                    </a:moveTo>
                    <a:lnTo>
                      <a:pt x="92710" y="1270"/>
                    </a:lnTo>
                    <a:cubicBezTo>
                      <a:pt x="154940" y="1270"/>
                      <a:pt x="205740" y="24130"/>
                      <a:pt x="205740" y="80010"/>
                    </a:cubicBezTo>
                    <a:cubicBezTo>
                      <a:pt x="205740" y="135890"/>
                      <a:pt x="187960" y="124460"/>
                      <a:pt x="170180" y="130810"/>
                    </a:cubicBezTo>
                    <a:cubicBezTo>
                      <a:pt x="191770" y="137160"/>
                      <a:pt x="215900" y="160020"/>
                      <a:pt x="215900" y="191770"/>
                    </a:cubicBezTo>
                    <a:cubicBezTo>
                      <a:pt x="215900" y="250190"/>
                      <a:pt x="167640" y="274320"/>
                      <a:pt x="99060" y="274320"/>
                    </a:cubicBezTo>
                    <a:lnTo>
                      <a:pt x="0" y="274320"/>
                    </a:lnTo>
                    <a:lnTo>
                      <a:pt x="0" y="0"/>
                    </a:lnTo>
                    <a:close/>
                    <a:moveTo>
                      <a:pt x="76200" y="64770"/>
                    </a:moveTo>
                    <a:lnTo>
                      <a:pt x="76200" y="111760"/>
                    </a:lnTo>
                    <a:lnTo>
                      <a:pt x="97790" y="111760"/>
                    </a:lnTo>
                    <a:cubicBezTo>
                      <a:pt x="113030" y="111760"/>
                      <a:pt x="125730" y="106680"/>
                      <a:pt x="125730" y="88900"/>
                    </a:cubicBezTo>
                    <a:cubicBezTo>
                      <a:pt x="125730" y="71120"/>
                      <a:pt x="113030" y="64770"/>
                      <a:pt x="97790" y="64770"/>
                    </a:cubicBezTo>
                    <a:lnTo>
                      <a:pt x="76200" y="64770"/>
                    </a:lnTo>
                    <a:close/>
                    <a:moveTo>
                      <a:pt x="76200" y="162560"/>
                    </a:moveTo>
                    <a:lnTo>
                      <a:pt x="76200" y="213360"/>
                    </a:lnTo>
                    <a:lnTo>
                      <a:pt x="104140" y="213360"/>
                    </a:lnTo>
                    <a:cubicBezTo>
                      <a:pt x="119380" y="213360"/>
                      <a:pt x="134620" y="207010"/>
                      <a:pt x="134620" y="187960"/>
                    </a:cubicBezTo>
                    <a:cubicBezTo>
                      <a:pt x="134620" y="168910"/>
                      <a:pt x="119380" y="162560"/>
                      <a:pt x="104140" y="162560"/>
                    </a:cubicBezTo>
                    <a:lnTo>
                      <a:pt x="76200" y="16256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0F682CAF-2C98-AFCA-0825-650045C5F2F0}"/>
                  </a:ext>
                </a:extLst>
              </p:cNvPr>
              <p:cNvSpPr/>
              <p:nvPr/>
            </p:nvSpPr>
            <p:spPr>
              <a:xfrm>
                <a:off x="4585970" y="678180"/>
                <a:ext cx="223520" cy="274319"/>
              </a:xfrm>
              <a:custGeom>
                <a:avLst/>
                <a:gdLst>
                  <a:gd name="connsiteX0" fmla="*/ 140970 w 223520"/>
                  <a:gd name="connsiteY0" fmla="*/ 274320 h 274319"/>
                  <a:gd name="connsiteX1" fmla="*/ 100330 w 223520"/>
                  <a:gd name="connsiteY1" fmla="*/ 189230 h 274319"/>
                  <a:gd name="connsiteX2" fmla="*/ 77470 w 223520"/>
                  <a:gd name="connsiteY2" fmla="*/ 189230 h 274319"/>
                  <a:gd name="connsiteX3" fmla="*/ 77470 w 223520"/>
                  <a:gd name="connsiteY3" fmla="*/ 274320 h 274319"/>
                  <a:gd name="connsiteX4" fmla="*/ 0 w 223520"/>
                  <a:gd name="connsiteY4" fmla="*/ 274320 h 274319"/>
                  <a:gd name="connsiteX5" fmla="*/ 0 w 223520"/>
                  <a:gd name="connsiteY5" fmla="*/ 0 h 274319"/>
                  <a:gd name="connsiteX6" fmla="*/ 102870 w 223520"/>
                  <a:gd name="connsiteY6" fmla="*/ 0 h 274319"/>
                  <a:gd name="connsiteX7" fmla="*/ 218440 w 223520"/>
                  <a:gd name="connsiteY7" fmla="*/ 96520 h 274319"/>
                  <a:gd name="connsiteX8" fmla="*/ 170180 w 223520"/>
                  <a:gd name="connsiteY8" fmla="*/ 176530 h 274319"/>
                  <a:gd name="connsiteX9" fmla="*/ 223520 w 223520"/>
                  <a:gd name="connsiteY9" fmla="*/ 274320 h 274319"/>
                  <a:gd name="connsiteX10" fmla="*/ 140970 w 223520"/>
                  <a:gd name="connsiteY10" fmla="*/ 274320 h 274319"/>
                  <a:gd name="connsiteX11" fmla="*/ 78740 w 223520"/>
                  <a:gd name="connsiteY11" fmla="*/ 67310 h 274319"/>
                  <a:gd name="connsiteX12" fmla="*/ 78740 w 223520"/>
                  <a:gd name="connsiteY12" fmla="*/ 125730 h 274319"/>
                  <a:gd name="connsiteX13" fmla="*/ 107950 w 223520"/>
                  <a:gd name="connsiteY13" fmla="*/ 125730 h 274319"/>
                  <a:gd name="connsiteX14" fmla="*/ 138430 w 223520"/>
                  <a:gd name="connsiteY14" fmla="*/ 96520 h 274319"/>
                  <a:gd name="connsiteX15" fmla="*/ 107950 w 223520"/>
                  <a:gd name="connsiteY15" fmla="*/ 67310 h 274319"/>
                  <a:gd name="connsiteX16" fmla="*/ 78740 w 223520"/>
                  <a:gd name="connsiteY16" fmla="*/ 6731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3520" h="274319">
                    <a:moveTo>
                      <a:pt x="140970" y="274320"/>
                    </a:moveTo>
                    <a:lnTo>
                      <a:pt x="100330" y="189230"/>
                    </a:lnTo>
                    <a:lnTo>
                      <a:pt x="77470" y="189230"/>
                    </a:lnTo>
                    <a:lnTo>
                      <a:pt x="77470" y="274320"/>
                    </a:lnTo>
                    <a:lnTo>
                      <a:pt x="0" y="274320"/>
                    </a:lnTo>
                    <a:lnTo>
                      <a:pt x="0" y="0"/>
                    </a:lnTo>
                    <a:lnTo>
                      <a:pt x="102870" y="0"/>
                    </a:lnTo>
                    <a:cubicBezTo>
                      <a:pt x="170180" y="0"/>
                      <a:pt x="218440" y="31750"/>
                      <a:pt x="218440" y="96520"/>
                    </a:cubicBezTo>
                    <a:cubicBezTo>
                      <a:pt x="218440" y="161290"/>
                      <a:pt x="200660" y="161290"/>
                      <a:pt x="170180" y="176530"/>
                    </a:cubicBezTo>
                    <a:lnTo>
                      <a:pt x="223520" y="274320"/>
                    </a:lnTo>
                    <a:lnTo>
                      <a:pt x="140970" y="274320"/>
                    </a:lnTo>
                    <a:close/>
                    <a:moveTo>
                      <a:pt x="78740" y="67310"/>
                    </a:moveTo>
                    <a:lnTo>
                      <a:pt x="78740" y="125730"/>
                    </a:lnTo>
                    <a:lnTo>
                      <a:pt x="107950" y="125730"/>
                    </a:lnTo>
                    <a:cubicBezTo>
                      <a:pt x="124460" y="125730"/>
                      <a:pt x="138430" y="119380"/>
                      <a:pt x="138430" y="96520"/>
                    </a:cubicBezTo>
                    <a:cubicBezTo>
                      <a:pt x="138430" y="73660"/>
                      <a:pt x="124460" y="67310"/>
                      <a:pt x="107950" y="67310"/>
                    </a:cubicBezTo>
                    <a:lnTo>
                      <a:pt x="78740" y="6731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5AAE089-51D4-5C14-43C8-7D584A4EC247}"/>
                  </a:ext>
                </a:extLst>
              </p:cNvPr>
              <p:cNvSpPr/>
              <p:nvPr/>
            </p:nvSpPr>
            <p:spPr>
              <a:xfrm>
                <a:off x="4828540" y="674369"/>
                <a:ext cx="283209" cy="278130"/>
              </a:xfrm>
              <a:custGeom>
                <a:avLst/>
                <a:gdLst>
                  <a:gd name="connsiteX0" fmla="*/ 182880 w 283209"/>
                  <a:gd name="connsiteY0" fmla="*/ 242570 h 278130"/>
                  <a:gd name="connsiteX1" fmla="*/ 99060 w 283209"/>
                  <a:gd name="connsiteY1" fmla="*/ 242570 h 278130"/>
                  <a:gd name="connsiteX2" fmla="*/ 82550 w 283209"/>
                  <a:gd name="connsiteY2" fmla="*/ 278130 h 278130"/>
                  <a:gd name="connsiteX3" fmla="*/ 0 w 283209"/>
                  <a:gd name="connsiteY3" fmla="*/ 278130 h 278130"/>
                  <a:gd name="connsiteX4" fmla="*/ 139700 w 283209"/>
                  <a:gd name="connsiteY4" fmla="*/ 0 h 278130"/>
                  <a:gd name="connsiteX5" fmla="*/ 143510 w 283209"/>
                  <a:gd name="connsiteY5" fmla="*/ 0 h 278130"/>
                  <a:gd name="connsiteX6" fmla="*/ 283210 w 283209"/>
                  <a:gd name="connsiteY6" fmla="*/ 278130 h 278130"/>
                  <a:gd name="connsiteX7" fmla="*/ 200660 w 283209"/>
                  <a:gd name="connsiteY7" fmla="*/ 278130 h 278130"/>
                  <a:gd name="connsiteX8" fmla="*/ 184150 w 283209"/>
                  <a:gd name="connsiteY8" fmla="*/ 242570 h 278130"/>
                  <a:gd name="connsiteX9" fmla="*/ 121920 w 283209"/>
                  <a:gd name="connsiteY9" fmla="*/ 190500 h 278130"/>
                  <a:gd name="connsiteX10" fmla="*/ 161290 w 283209"/>
                  <a:gd name="connsiteY10" fmla="*/ 190500 h 278130"/>
                  <a:gd name="connsiteX11" fmla="*/ 142240 w 283209"/>
                  <a:gd name="connsiteY11" fmla="*/ 139700 h 278130"/>
                  <a:gd name="connsiteX12" fmla="*/ 142240 w 283209"/>
                  <a:gd name="connsiteY12" fmla="*/ 139700 h 278130"/>
                  <a:gd name="connsiteX13" fmla="*/ 123190 w 283209"/>
                  <a:gd name="connsiteY13" fmla="*/ 190500 h 278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3209" h="278130">
                    <a:moveTo>
                      <a:pt x="182880" y="242570"/>
                    </a:moveTo>
                    <a:lnTo>
                      <a:pt x="99060" y="242570"/>
                    </a:lnTo>
                    <a:lnTo>
                      <a:pt x="82550" y="278130"/>
                    </a:lnTo>
                    <a:lnTo>
                      <a:pt x="0" y="278130"/>
                    </a:lnTo>
                    <a:lnTo>
                      <a:pt x="139700" y="0"/>
                    </a:lnTo>
                    <a:lnTo>
                      <a:pt x="143510" y="0"/>
                    </a:lnTo>
                    <a:lnTo>
                      <a:pt x="283210" y="278130"/>
                    </a:lnTo>
                    <a:lnTo>
                      <a:pt x="200660" y="278130"/>
                    </a:lnTo>
                    <a:lnTo>
                      <a:pt x="184150" y="242570"/>
                    </a:lnTo>
                    <a:close/>
                    <a:moveTo>
                      <a:pt x="121920" y="190500"/>
                    </a:moveTo>
                    <a:lnTo>
                      <a:pt x="161290" y="190500"/>
                    </a:lnTo>
                    <a:cubicBezTo>
                      <a:pt x="154940" y="173990"/>
                      <a:pt x="144780" y="149860"/>
                      <a:pt x="142240" y="139700"/>
                    </a:cubicBezTo>
                    <a:lnTo>
                      <a:pt x="142240" y="139700"/>
                    </a:lnTo>
                    <a:cubicBezTo>
                      <a:pt x="139700" y="149860"/>
                      <a:pt x="129540" y="175260"/>
                      <a:pt x="123190" y="19050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16CA0A6E-3785-E0F9-5C65-DAACDEDBFC07}"/>
                  </a:ext>
                </a:extLst>
              </p:cNvPr>
              <p:cNvSpPr/>
              <p:nvPr/>
            </p:nvSpPr>
            <p:spPr>
              <a:xfrm>
                <a:off x="5147309" y="675640"/>
                <a:ext cx="238760" cy="281940"/>
              </a:xfrm>
              <a:custGeom>
                <a:avLst/>
                <a:gdLst>
                  <a:gd name="connsiteX0" fmla="*/ 77470 w 238760"/>
                  <a:gd name="connsiteY0" fmla="*/ 154940 h 281940"/>
                  <a:gd name="connsiteX1" fmla="*/ 77470 w 238760"/>
                  <a:gd name="connsiteY1" fmla="*/ 278130 h 281940"/>
                  <a:gd name="connsiteX2" fmla="*/ 0 w 238760"/>
                  <a:gd name="connsiteY2" fmla="*/ 278130 h 281940"/>
                  <a:gd name="connsiteX3" fmla="*/ 0 w 238760"/>
                  <a:gd name="connsiteY3" fmla="*/ 0 h 281940"/>
                  <a:gd name="connsiteX4" fmla="*/ 3810 w 238760"/>
                  <a:gd name="connsiteY4" fmla="*/ 0 h 281940"/>
                  <a:gd name="connsiteX5" fmla="*/ 161290 w 238760"/>
                  <a:gd name="connsiteY5" fmla="*/ 127000 h 281940"/>
                  <a:gd name="connsiteX6" fmla="*/ 161290 w 238760"/>
                  <a:gd name="connsiteY6" fmla="*/ 3810 h 281940"/>
                  <a:gd name="connsiteX7" fmla="*/ 238760 w 238760"/>
                  <a:gd name="connsiteY7" fmla="*/ 3810 h 281940"/>
                  <a:gd name="connsiteX8" fmla="*/ 238760 w 238760"/>
                  <a:gd name="connsiteY8" fmla="*/ 281940 h 281940"/>
                  <a:gd name="connsiteX9" fmla="*/ 234950 w 238760"/>
                  <a:gd name="connsiteY9" fmla="*/ 281940 h 281940"/>
                  <a:gd name="connsiteX10" fmla="*/ 77470 w 238760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760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38760" y="3810"/>
                    </a:lnTo>
                    <a:lnTo>
                      <a:pt x="238760" y="281940"/>
                    </a:lnTo>
                    <a:lnTo>
                      <a:pt x="234950" y="281940"/>
                    </a:lnTo>
                    <a:lnTo>
                      <a:pt x="77470" y="1549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9B48BE12-08EA-F469-93CC-F2DD41D8A647}"/>
                  </a:ext>
                </a:extLst>
              </p:cNvPr>
              <p:cNvSpPr/>
              <p:nvPr/>
            </p:nvSpPr>
            <p:spPr>
              <a:xfrm>
                <a:off x="5448300" y="678180"/>
                <a:ext cx="254000" cy="274319"/>
              </a:xfrm>
              <a:custGeom>
                <a:avLst/>
                <a:gdLst>
                  <a:gd name="connsiteX0" fmla="*/ 0 w 254000"/>
                  <a:gd name="connsiteY0" fmla="*/ 274320 h 274319"/>
                  <a:gd name="connsiteX1" fmla="*/ 0 w 254000"/>
                  <a:gd name="connsiteY1" fmla="*/ 0 h 274319"/>
                  <a:gd name="connsiteX2" fmla="*/ 96520 w 254000"/>
                  <a:gd name="connsiteY2" fmla="*/ 0 h 274319"/>
                  <a:gd name="connsiteX3" fmla="*/ 254000 w 254000"/>
                  <a:gd name="connsiteY3" fmla="*/ 137160 h 274319"/>
                  <a:gd name="connsiteX4" fmla="*/ 96520 w 254000"/>
                  <a:gd name="connsiteY4" fmla="*/ 274320 h 274319"/>
                  <a:gd name="connsiteX5" fmla="*/ 0 w 254000"/>
                  <a:gd name="connsiteY5" fmla="*/ 274320 h 274319"/>
                  <a:gd name="connsiteX6" fmla="*/ 80010 w 254000"/>
                  <a:gd name="connsiteY6" fmla="*/ 67310 h 274319"/>
                  <a:gd name="connsiteX7" fmla="*/ 80010 w 254000"/>
                  <a:gd name="connsiteY7" fmla="*/ 207010 h 274319"/>
                  <a:gd name="connsiteX8" fmla="*/ 95250 w 254000"/>
                  <a:gd name="connsiteY8" fmla="*/ 207010 h 274319"/>
                  <a:gd name="connsiteX9" fmla="*/ 173990 w 254000"/>
                  <a:gd name="connsiteY9" fmla="*/ 137160 h 274319"/>
                  <a:gd name="connsiteX10" fmla="*/ 95250 w 254000"/>
                  <a:gd name="connsiteY10" fmla="*/ 67310 h 274319"/>
                  <a:gd name="connsiteX11" fmla="*/ 80010 w 254000"/>
                  <a:gd name="connsiteY11" fmla="*/ 6731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4000" h="274319">
                    <a:moveTo>
                      <a:pt x="0" y="274320"/>
                    </a:moveTo>
                    <a:lnTo>
                      <a:pt x="0" y="0"/>
                    </a:lnTo>
                    <a:lnTo>
                      <a:pt x="96520" y="0"/>
                    </a:lnTo>
                    <a:cubicBezTo>
                      <a:pt x="194310" y="0"/>
                      <a:pt x="254000" y="58420"/>
                      <a:pt x="254000" y="137160"/>
                    </a:cubicBezTo>
                    <a:cubicBezTo>
                      <a:pt x="254000" y="215900"/>
                      <a:pt x="194310" y="274320"/>
                      <a:pt x="96520" y="274320"/>
                    </a:cubicBezTo>
                    <a:lnTo>
                      <a:pt x="0" y="274320"/>
                    </a:lnTo>
                    <a:close/>
                    <a:moveTo>
                      <a:pt x="80010" y="67310"/>
                    </a:moveTo>
                    <a:lnTo>
                      <a:pt x="80010" y="207010"/>
                    </a:lnTo>
                    <a:lnTo>
                      <a:pt x="95250" y="207010"/>
                    </a:lnTo>
                    <a:cubicBezTo>
                      <a:pt x="148590" y="207010"/>
                      <a:pt x="173990" y="173990"/>
                      <a:pt x="173990" y="137160"/>
                    </a:cubicBezTo>
                    <a:cubicBezTo>
                      <a:pt x="173990" y="100330"/>
                      <a:pt x="148590" y="67310"/>
                      <a:pt x="95250" y="67310"/>
                    </a:cubicBezTo>
                    <a:lnTo>
                      <a:pt x="80010" y="6731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91B7F0A4-938F-2809-14B6-8AFA3CB643FC}"/>
                  </a:ext>
                </a:extLst>
              </p:cNvPr>
              <p:cNvSpPr/>
              <p:nvPr/>
            </p:nvSpPr>
            <p:spPr>
              <a:xfrm>
                <a:off x="5798820" y="678180"/>
                <a:ext cx="290829" cy="278130"/>
              </a:xfrm>
              <a:custGeom>
                <a:avLst/>
                <a:gdLst>
                  <a:gd name="connsiteX0" fmla="*/ 203200 w 290829"/>
                  <a:gd name="connsiteY0" fmla="*/ 0 h 278130"/>
                  <a:gd name="connsiteX1" fmla="*/ 290830 w 290829"/>
                  <a:gd name="connsiteY1" fmla="*/ 0 h 278130"/>
                  <a:gd name="connsiteX2" fmla="*/ 147320 w 290829"/>
                  <a:gd name="connsiteY2" fmla="*/ 278130 h 278130"/>
                  <a:gd name="connsiteX3" fmla="*/ 143510 w 290829"/>
                  <a:gd name="connsiteY3" fmla="*/ 278130 h 278130"/>
                  <a:gd name="connsiteX4" fmla="*/ 0 w 290829"/>
                  <a:gd name="connsiteY4" fmla="*/ 0 h 278130"/>
                  <a:gd name="connsiteX5" fmla="*/ 87630 w 290829"/>
                  <a:gd name="connsiteY5" fmla="*/ 0 h 278130"/>
                  <a:gd name="connsiteX6" fmla="*/ 121920 w 290829"/>
                  <a:gd name="connsiteY6" fmla="*/ 72390 h 278130"/>
                  <a:gd name="connsiteX7" fmla="*/ 144780 w 290829"/>
                  <a:gd name="connsiteY7" fmla="*/ 129540 h 278130"/>
                  <a:gd name="connsiteX8" fmla="*/ 144780 w 290829"/>
                  <a:gd name="connsiteY8" fmla="*/ 129540 h 278130"/>
                  <a:gd name="connsiteX9" fmla="*/ 167640 w 290829"/>
                  <a:gd name="connsiteY9" fmla="*/ 72390 h 278130"/>
                  <a:gd name="connsiteX10" fmla="*/ 201930 w 290829"/>
                  <a:gd name="connsiteY10" fmla="*/ 0 h 278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0829" h="278130">
                    <a:moveTo>
                      <a:pt x="203200" y="0"/>
                    </a:moveTo>
                    <a:lnTo>
                      <a:pt x="290830" y="0"/>
                    </a:lnTo>
                    <a:lnTo>
                      <a:pt x="147320" y="278130"/>
                    </a:lnTo>
                    <a:lnTo>
                      <a:pt x="143510" y="278130"/>
                    </a:lnTo>
                    <a:lnTo>
                      <a:pt x="0" y="0"/>
                    </a:lnTo>
                    <a:lnTo>
                      <a:pt x="87630" y="0"/>
                    </a:lnTo>
                    <a:lnTo>
                      <a:pt x="121920" y="72390"/>
                    </a:lnTo>
                    <a:cubicBezTo>
                      <a:pt x="132080" y="92710"/>
                      <a:pt x="140970" y="115570"/>
                      <a:pt x="144780" y="129540"/>
                    </a:cubicBezTo>
                    <a:lnTo>
                      <a:pt x="144780" y="129540"/>
                    </a:lnTo>
                    <a:cubicBezTo>
                      <a:pt x="148590" y="115570"/>
                      <a:pt x="158750" y="92710"/>
                      <a:pt x="167640" y="72390"/>
                    </a:cubicBezTo>
                    <a:lnTo>
                      <a:pt x="20193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8047DE4E-A615-0B73-1511-1B49C3E2A6C6}"/>
                  </a:ext>
                </a:extLst>
              </p:cNvPr>
              <p:cNvSpPr/>
              <p:nvPr/>
            </p:nvSpPr>
            <p:spPr>
              <a:xfrm>
                <a:off x="6098540" y="673100"/>
                <a:ext cx="292100" cy="284480"/>
              </a:xfrm>
              <a:custGeom>
                <a:avLst/>
                <a:gdLst>
                  <a:gd name="connsiteX0" fmla="*/ 146050 w 292100"/>
                  <a:gd name="connsiteY0" fmla="*/ 0 h 284480"/>
                  <a:gd name="connsiteX1" fmla="*/ 292100 w 292100"/>
                  <a:gd name="connsiteY1" fmla="*/ 142240 h 284480"/>
                  <a:gd name="connsiteX2" fmla="*/ 146050 w 292100"/>
                  <a:gd name="connsiteY2" fmla="*/ 284480 h 284480"/>
                  <a:gd name="connsiteX3" fmla="*/ 0 w 292100"/>
                  <a:gd name="connsiteY3" fmla="*/ 142240 h 284480"/>
                  <a:gd name="connsiteX4" fmla="*/ 146050 w 292100"/>
                  <a:gd name="connsiteY4" fmla="*/ 0 h 284480"/>
                  <a:gd name="connsiteX5" fmla="*/ 146050 w 292100"/>
                  <a:gd name="connsiteY5" fmla="*/ 213360 h 284480"/>
                  <a:gd name="connsiteX6" fmla="*/ 212090 w 292100"/>
                  <a:gd name="connsiteY6" fmla="*/ 143510 h 284480"/>
                  <a:gd name="connsiteX7" fmla="*/ 146050 w 292100"/>
                  <a:gd name="connsiteY7" fmla="*/ 73660 h 284480"/>
                  <a:gd name="connsiteX8" fmla="*/ 80010 w 292100"/>
                  <a:gd name="connsiteY8" fmla="*/ 143510 h 284480"/>
                  <a:gd name="connsiteX9" fmla="*/ 146050 w 292100"/>
                  <a:gd name="connsiteY9" fmla="*/ 21336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2100" h="284480">
                    <a:moveTo>
                      <a:pt x="146050" y="0"/>
                    </a:moveTo>
                    <a:cubicBezTo>
                      <a:pt x="232410" y="0"/>
                      <a:pt x="292100" y="64770"/>
                      <a:pt x="292100" y="142240"/>
                    </a:cubicBezTo>
                    <a:cubicBezTo>
                      <a:pt x="292100" y="219710"/>
                      <a:pt x="232410" y="284480"/>
                      <a:pt x="14605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lose/>
                    <a:moveTo>
                      <a:pt x="146050" y="213360"/>
                    </a:moveTo>
                    <a:cubicBezTo>
                      <a:pt x="186690" y="213360"/>
                      <a:pt x="212090" y="180340"/>
                      <a:pt x="212090" y="143510"/>
                    </a:cubicBezTo>
                    <a:cubicBezTo>
                      <a:pt x="212090" y="106680"/>
                      <a:pt x="186690" y="73660"/>
                      <a:pt x="146050" y="73660"/>
                    </a:cubicBezTo>
                    <a:cubicBezTo>
                      <a:pt x="105410" y="73660"/>
                      <a:pt x="80010" y="107950"/>
                      <a:pt x="80010" y="143510"/>
                    </a:cubicBezTo>
                    <a:cubicBezTo>
                      <a:pt x="80010" y="179070"/>
                      <a:pt x="106680" y="213360"/>
                      <a:pt x="146050" y="21336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EE45DC22-1611-70B8-B214-3956A78F8956}"/>
                  </a:ext>
                </a:extLst>
              </p:cNvPr>
              <p:cNvSpPr/>
              <p:nvPr/>
            </p:nvSpPr>
            <p:spPr>
              <a:xfrm>
                <a:off x="6438900" y="678180"/>
                <a:ext cx="80009" cy="274319"/>
              </a:xfrm>
              <a:custGeom>
                <a:avLst/>
                <a:gdLst>
                  <a:gd name="connsiteX0" fmla="*/ 80010 w 80009"/>
                  <a:gd name="connsiteY0" fmla="*/ 274320 h 274319"/>
                  <a:gd name="connsiteX1" fmla="*/ 0 w 80009"/>
                  <a:gd name="connsiteY1" fmla="*/ 274320 h 274319"/>
                  <a:gd name="connsiteX2" fmla="*/ 0 w 80009"/>
                  <a:gd name="connsiteY2" fmla="*/ 0 h 274319"/>
                  <a:gd name="connsiteX3" fmla="*/ 80010 w 80009"/>
                  <a:gd name="connsiteY3" fmla="*/ 0 h 274319"/>
                  <a:gd name="connsiteX4" fmla="*/ 80010 w 80009"/>
                  <a:gd name="connsiteY4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09" h="274319">
                    <a:moveTo>
                      <a:pt x="80010" y="274320"/>
                    </a:moveTo>
                    <a:lnTo>
                      <a:pt x="0" y="274320"/>
                    </a:lnTo>
                    <a:lnTo>
                      <a:pt x="0" y="0"/>
                    </a:lnTo>
                    <a:lnTo>
                      <a:pt x="80010" y="0"/>
                    </a:lnTo>
                    <a:lnTo>
                      <a:pt x="80010" y="27432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A1C07ACC-CEE7-BCCC-135A-121D8D2B9075}"/>
                  </a:ext>
                </a:extLst>
              </p:cNvPr>
              <p:cNvSpPr/>
              <p:nvPr/>
            </p:nvSpPr>
            <p:spPr>
              <a:xfrm>
                <a:off x="6567169" y="673100"/>
                <a:ext cx="226060" cy="284480"/>
              </a:xfrm>
              <a:custGeom>
                <a:avLst/>
                <a:gdLst>
                  <a:gd name="connsiteX0" fmla="*/ 146050 w 226060"/>
                  <a:gd name="connsiteY0" fmla="*/ 0 h 284480"/>
                  <a:gd name="connsiteX1" fmla="*/ 223520 w 226060"/>
                  <a:gd name="connsiteY1" fmla="*/ 17780 h 284480"/>
                  <a:gd name="connsiteX2" fmla="*/ 223520 w 226060"/>
                  <a:gd name="connsiteY2" fmla="*/ 90170 h 284480"/>
                  <a:gd name="connsiteX3" fmla="*/ 153670 w 226060"/>
                  <a:gd name="connsiteY3" fmla="*/ 72390 h 284480"/>
                  <a:gd name="connsiteX4" fmla="*/ 80011 w 226060"/>
                  <a:gd name="connsiteY4" fmla="*/ 142240 h 284480"/>
                  <a:gd name="connsiteX5" fmla="*/ 149861 w 226060"/>
                  <a:gd name="connsiteY5" fmla="*/ 212090 h 284480"/>
                  <a:gd name="connsiteX6" fmla="*/ 226061 w 226060"/>
                  <a:gd name="connsiteY6" fmla="*/ 194310 h 284480"/>
                  <a:gd name="connsiteX7" fmla="*/ 226061 w 226060"/>
                  <a:gd name="connsiteY7" fmla="*/ 267970 h 284480"/>
                  <a:gd name="connsiteX8" fmla="*/ 142240 w 226060"/>
                  <a:gd name="connsiteY8" fmla="*/ 284480 h 284480"/>
                  <a:gd name="connsiteX9" fmla="*/ 0 w 226060"/>
                  <a:gd name="connsiteY9" fmla="*/ 142240 h 284480"/>
                  <a:gd name="connsiteX10" fmla="*/ 146050 w 226060"/>
                  <a:gd name="connsiteY10" fmla="*/ 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6060" h="284480">
                    <a:moveTo>
                      <a:pt x="146050" y="0"/>
                    </a:moveTo>
                    <a:cubicBezTo>
                      <a:pt x="181611" y="0"/>
                      <a:pt x="204470" y="7620"/>
                      <a:pt x="223520" y="17780"/>
                    </a:cubicBezTo>
                    <a:lnTo>
                      <a:pt x="223520" y="90170"/>
                    </a:lnTo>
                    <a:cubicBezTo>
                      <a:pt x="208280" y="82550"/>
                      <a:pt x="185420" y="72390"/>
                      <a:pt x="153670" y="72390"/>
                    </a:cubicBezTo>
                    <a:cubicBezTo>
                      <a:pt x="105411" y="72390"/>
                      <a:pt x="80011" y="106680"/>
                      <a:pt x="80011" y="142240"/>
                    </a:cubicBezTo>
                    <a:cubicBezTo>
                      <a:pt x="80011" y="177800"/>
                      <a:pt x="104140" y="212090"/>
                      <a:pt x="149861" y="212090"/>
                    </a:cubicBezTo>
                    <a:cubicBezTo>
                      <a:pt x="195580" y="212090"/>
                      <a:pt x="209550" y="201930"/>
                      <a:pt x="226061" y="194310"/>
                    </a:cubicBezTo>
                    <a:lnTo>
                      <a:pt x="226061" y="267970"/>
                    </a:lnTo>
                    <a:cubicBezTo>
                      <a:pt x="207011" y="278130"/>
                      <a:pt x="175261" y="284480"/>
                      <a:pt x="14224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6AA003C2-C8EB-FAA3-AA21-3368A2F9AC11}"/>
                  </a:ext>
                </a:extLst>
              </p:cNvPr>
              <p:cNvSpPr/>
              <p:nvPr/>
            </p:nvSpPr>
            <p:spPr>
              <a:xfrm>
                <a:off x="6844030" y="678180"/>
                <a:ext cx="189229" cy="275589"/>
              </a:xfrm>
              <a:custGeom>
                <a:avLst/>
                <a:gdLst>
                  <a:gd name="connsiteX0" fmla="*/ 0 w 189229"/>
                  <a:gd name="connsiteY0" fmla="*/ 0 h 275589"/>
                  <a:gd name="connsiteX1" fmla="*/ 184150 w 189229"/>
                  <a:gd name="connsiteY1" fmla="*/ 0 h 275589"/>
                  <a:gd name="connsiteX2" fmla="*/ 184150 w 189229"/>
                  <a:gd name="connsiteY2" fmla="*/ 67310 h 275589"/>
                  <a:gd name="connsiteX3" fmla="*/ 80010 w 189229"/>
                  <a:gd name="connsiteY3" fmla="*/ 67310 h 275589"/>
                  <a:gd name="connsiteX4" fmla="*/ 80010 w 189229"/>
                  <a:gd name="connsiteY4" fmla="*/ 104140 h 275589"/>
                  <a:gd name="connsiteX5" fmla="*/ 168910 w 189229"/>
                  <a:gd name="connsiteY5" fmla="*/ 104140 h 275589"/>
                  <a:gd name="connsiteX6" fmla="*/ 168910 w 189229"/>
                  <a:gd name="connsiteY6" fmla="*/ 167640 h 275589"/>
                  <a:gd name="connsiteX7" fmla="*/ 80010 w 189229"/>
                  <a:gd name="connsiteY7" fmla="*/ 167640 h 275589"/>
                  <a:gd name="connsiteX8" fmla="*/ 80010 w 189229"/>
                  <a:gd name="connsiteY8" fmla="*/ 208280 h 275589"/>
                  <a:gd name="connsiteX9" fmla="*/ 189230 w 189229"/>
                  <a:gd name="connsiteY9" fmla="*/ 208280 h 275589"/>
                  <a:gd name="connsiteX10" fmla="*/ 189230 w 189229"/>
                  <a:gd name="connsiteY10" fmla="*/ 275590 h 275589"/>
                  <a:gd name="connsiteX11" fmla="*/ 0 w 189229"/>
                  <a:gd name="connsiteY11" fmla="*/ 275590 h 275589"/>
                  <a:gd name="connsiteX12" fmla="*/ 0 w 189229"/>
                  <a:gd name="connsiteY12" fmla="*/ 1270 h 275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9229" h="275589">
                    <a:moveTo>
                      <a:pt x="0" y="0"/>
                    </a:moveTo>
                    <a:lnTo>
                      <a:pt x="184150" y="0"/>
                    </a:lnTo>
                    <a:lnTo>
                      <a:pt x="184150" y="67310"/>
                    </a:lnTo>
                    <a:lnTo>
                      <a:pt x="80010" y="67310"/>
                    </a:lnTo>
                    <a:lnTo>
                      <a:pt x="80010" y="104140"/>
                    </a:lnTo>
                    <a:lnTo>
                      <a:pt x="168910" y="104140"/>
                    </a:lnTo>
                    <a:lnTo>
                      <a:pt x="168910" y="167640"/>
                    </a:lnTo>
                    <a:lnTo>
                      <a:pt x="80010" y="167640"/>
                    </a:lnTo>
                    <a:lnTo>
                      <a:pt x="80010" y="208280"/>
                    </a:lnTo>
                    <a:lnTo>
                      <a:pt x="189230" y="208280"/>
                    </a:lnTo>
                    <a:lnTo>
                      <a:pt x="189230" y="275590"/>
                    </a:lnTo>
                    <a:lnTo>
                      <a:pt x="0" y="275590"/>
                    </a:lnTo>
                    <a:lnTo>
                      <a:pt x="0" y="127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962" name="Group 961">
            <a:extLst>
              <a:ext uri="{FF2B5EF4-FFF2-40B4-BE49-F238E27FC236}">
                <a16:creationId xmlns:a16="http://schemas.microsoft.com/office/drawing/2014/main" id="{42DB129D-E98B-40A4-6F5A-642CCC2A6319}"/>
              </a:ext>
            </a:extLst>
          </p:cNvPr>
          <p:cNvGrpSpPr/>
          <p:nvPr/>
        </p:nvGrpSpPr>
        <p:grpSpPr>
          <a:xfrm>
            <a:off x="764540" y="1850389"/>
            <a:ext cx="1259838" cy="191770"/>
            <a:chOff x="764540" y="1850389"/>
            <a:chExt cx="1259838" cy="191770"/>
          </a:xfrm>
        </p:grpSpPr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C0F6DF56-53AC-5CC6-D93F-EA74E6B2DB89}"/>
                </a:ext>
              </a:extLst>
            </p:cNvPr>
            <p:cNvSpPr/>
            <p:nvPr/>
          </p:nvSpPr>
          <p:spPr>
            <a:xfrm>
              <a:off x="764540" y="1854200"/>
              <a:ext cx="266699" cy="185420"/>
            </a:xfrm>
            <a:custGeom>
              <a:avLst/>
              <a:gdLst>
                <a:gd name="connsiteX0" fmla="*/ 266700 w 266699"/>
                <a:gd name="connsiteY0" fmla="*/ 0 h 185420"/>
                <a:gd name="connsiteX1" fmla="*/ 176530 w 266699"/>
                <a:gd name="connsiteY1" fmla="*/ 185420 h 185420"/>
                <a:gd name="connsiteX2" fmla="*/ 173990 w 266699"/>
                <a:gd name="connsiteY2" fmla="*/ 185420 h 185420"/>
                <a:gd name="connsiteX3" fmla="*/ 133350 w 266699"/>
                <a:gd name="connsiteY3" fmla="*/ 104140 h 185420"/>
                <a:gd name="connsiteX4" fmla="*/ 92710 w 266699"/>
                <a:gd name="connsiteY4" fmla="*/ 185420 h 185420"/>
                <a:gd name="connsiteX5" fmla="*/ 90170 w 266699"/>
                <a:gd name="connsiteY5" fmla="*/ 185420 h 185420"/>
                <a:gd name="connsiteX6" fmla="*/ 0 w 266699"/>
                <a:gd name="connsiteY6" fmla="*/ 0 h 185420"/>
                <a:gd name="connsiteX7" fmla="*/ 59690 w 266699"/>
                <a:gd name="connsiteY7" fmla="*/ 0 h 185420"/>
                <a:gd name="connsiteX8" fmla="*/ 80010 w 266699"/>
                <a:gd name="connsiteY8" fmla="*/ 48260 h 185420"/>
                <a:gd name="connsiteX9" fmla="*/ 92710 w 266699"/>
                <a:gd name="connsiteY9" fmla="*/ 81280 h 185420"/>
                <a:gd name="connsiteX10" fmla="*/ 92710 w 266699"/>
                <a:gd name="connsiteY10" fmla="*/ 81280 h 185420"/>
                <a:gd name="connsiteX11" fmla="*/ 107950 w 266699"/>
                <a:gd name="connsiteY11" fmla="*/ 48260 h 185420"/>
                <a:gd name="connsiteX12" fmla="*/ 132080 w 266699"/>
                <a:gd name="connsiteY12" fmla="*/ 0 h 185420"/>
                <a:gd name="connsiteX13" fmla="*/ 134620 w 266699"/>
                <a:gd name="connsiteY13" fmla="*/ 0 h 185420"/>
                <a:gd name="connsiteX14" fmla="*/ 158750 w 266699"/>
                <a:gd name="connsiteY14" fmla="*/ 48260 h 185420"/>
                <a:gd name="connsiteX15" fmla="*/ 173990 w 266699"/>
                <a:gd name="connsiteY15" fmla="*/ 81280 h 185420"/>
                <a:gd name="connsiteX16" fmla="*/ 173990 w 266699"/>
                <a:gd name="connsiteY16" fmla="*/ 81280 h 185420"/>
                <a:gd name="connsiteX17" fmla="*/ 186690 w 266699"/>
                <a:gd name="connsiteY17" fmla="*/ 48260 h 185420"/>
                <a:gd name="connsiteX18" fmla="*/ 207010 w 266699"/>
                <a:gd name="connsiteY18" fmla="*/ 0 h 185420"/>
                <a:gd name="connsiteX19" fmla="*/ 266700 w 266699"/>
                <a:gd name="connsiteY19" fmla="*/ 0 h 18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66699" h="185420">
                  <a:moveTo>
                    <a:pt x="266700" y="0"/>
                  </a:moveTo>
                  <a:lnTo>
                    <a:pt x="176530" y="185420"/>
                  </a:lnTo>
                  <a:lnTo>
                    <a:pt x="173990" y="185420"/>
                  </a:lnTo>
                  <a:lnTo>
                    <a:pt x="133350" y="104140"/>
                  </a:lnTo>
                  <a:lnTo>
                    <a:pt x="92710" y="185420"/>
                  </a:lnTo>
                  <a:lnTo>
                    <a:pt x="90170" y="185420"/>
                  </a:lnTo>
                  <a:lnTo>
                    <a:pt x="0" y="0"/>
                  </a:lnTo>
                  <a:lnTo>
                    <a:pt x="59690" y="0"/>
                  </a:lnTo>
                  <a:lnTo>
                    <a:pt x="80010" y="48260"/>
                  </a:lnTo>
                  <a:cubicBezTo>
                    <a:pt x="85090" y="59690"/>
                    <a:pt x="90170" y="71120"/>
                    <a:pt x="92710" y="81280"/>
                  </a:cubicBezTo>
                  <a:lnTo>
                    <a:pt x="92710" y="81280"/>
                  </a:lnTo>
                  <a:cubicBezTo>
                    <a:pt x="96520" y="71120"/>
                    <a:pt x="102870" y="58420"/>
                    <a:pt x="107950" y="48260"/>
                  </a:cubicBezTo>
                  <a:lnTo>
                    <a:pt x="132080" y="0"/>
                  </a:lnTo>
                  <a:lnTo>
                    <a:pt x="134620" y="0"/>
                  </a:lnTo>
                  <a:lnTo>
                    <a:pt x="158750" y="48260"/>
                  </a:lnTo>
                  <a:cubicBezTo>
                    <a:pt x="165100" y="62230"/>
                    <a:pt x="170180" y="71120"/>
                    <a:pt x="173990" y="81280"/>
                  </a:cubicBezTo>
                  <a:lnTo>
                    <a:pt x="173990" y="81280"/>
                  </a:lnTo>
                  <a:cubicBezTo>
                    <a:pt x="177800" y="71120"/>
                    <a:pt x="181610" y="60960"/>
                    <a:pt x="186690" y="48260"/>
                  </a:cubicBezTo>
                  <a:lnTo>
                    <a:pt x="207010" y="0"/>
                  </a:lnTo>
                  <a:lnTo>
                    <a:pt x="266700" y="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47762DB2-66BD-D614-592C-92A0193A23E8}"/>
                </a:ext>
              </a:extLst>
            </p:cNvPr>
            <p:cNvSpPr/>
            <p:nvPr/>
          </p:nvSpPr>
          <p:spPr>
            <a:xfrm>
              <a:off x="1052830" y="1854200"/>
              <a:ext cx="148589" cy="184150"/>
            </a:xfrm>
            <a:custGeom>
              <a:avLst/>
              <a:gdLst>
                <a:gd name="connsiteX0" fmla="*/ 93980 w 148589"/>
                <a:gd name="connsiteY0" fmla="*/ 182880 h 184150"/>
                <a:gd name="connsiteX1" fmla="*/ 67310 w 148589"/>
                <a:gd name="connsiteY1" fmla="*/ 125730 h 184150"/>
                <a:gd name="connsiteX2" fmla="*/ 52070 w 148589"/>
                <a:gd name="connsiteY2" fmla="*/ 125730 h 184150"/>
                <a:gd name="connsiteX3" fmla="*/ 52070 w 148589"/>
                <a:gd name="connsiteY3" fmla="*/ 182880 h 184150"/>
                <a:gd name="connsiteX4" fmla="*/ 0 w 148589"/>
                <a:gd name="connsiteY4" fmla="*/ 182880 h 184150"/>
                <a:gd name="connsiteX5" fmla="*/ 0 w 148589"/>
                <a:gd name="connsiteY5" fmla="*/ 0 h 184150"/>
                <a:gd name="connsiteX6" fmla="*/ 68580 w 148589"/>
                <a:gd name="connsiteY6" fmla="*/ 0 h 184150"/>
                <a:gd name="connsiteX7" fmla="*/ 144780 w 148589"/>
                <a:gd name="connsiteY7" fmla="*/ 64770 h 184150"/>
                <a:gd name="connsiteX8" fmla="*/ 113030 w 148589"/>
                <a:gd name="connsiteY8" fmla="*/ 118110 h 184150"/>
                <a:gd name="connsiteX9" fmla="*/ 148590 w 148589"/>
                <a:gd name="connsiteY9" fmla="*/ 184150 h 184150"/>
                <a:gd name="connsiteX10" fmla="*/ 93980 w 148589"/>
                <a:gd name="connsiteY10" fmla="*/ 184150 h 184150"/>
                <a:gd name="connsiteX11" fmla="*/ 52070 w 148589"/>
                <a:gd name="connsiteY11" fmla="*/ 44450 h 184150"/>
                <a:gd name="connsiteX12" fmla="*/ 52070 w 148589"/>
                <a:gd name="connsiteY12" fmla="*/ 83820 h 184150"/>
                <a:gd name="connsiteX13" fmla="*/ 72390 w 148589"/>
                <a:gd name="connsiteY13" fmla="*/ 83820 h 184150"/>
                <a:gd name="connsiteX14" fmla="*/ 92710 w 148589"/>
                <a:gd name="connsiteY14" fmla="*/ 64770 h 184150"/>
                <a:gd name="connsiteX15" fmla="*/ 72390 w 148589"/>
                <a:gd name="connsiteY15" fmla="*/ 45720 h 184150"/>
                <a:gd name="connsiteX16" fmla="*/ 52070 w 148589"/>
                <a:gd name="connsiteY16" fmla="*/ 45720 h 184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8589" h="184150">
                  <a:moveTo>
                    <a:pt x="93980" y="182880"/>
                  </a:moveTo>
                  <a:lnTo>
                    <a:pt x="67310" y="125730"/>
                  </a:lnTo>
                  <a:lnTo>
                    <a:pt x="52070" y="125730"/>
                  </a:lnTo>
                  <a:lnTo>
                    <a:pt x="52070" y="182880"/>
                  </a:lnTo>
                  <a:lnTo>
                    <a:pt x="0" y="182880"/>
                  </a:lnTo>
                  <a:lnTo>
                    <a:pt x="0" y="0"/>
                  </a:lnTo>
                  <a:lnTo>
                    <a:pt x="68580" y="0"/>
                  </a:lnTo>
                  <a:cubicBezTo>
                    <a:pt x="113030" y="0"/>
                    <a:pt x="144780" y="21590"/>
                    <a:pt x="144780" y="64770"/>
                  </a:cubicBezTo>
                  <a:cubicBezTo>
                    <a:pt x="144780" y="107950"/>
                    <a:pt x="132080" y="107950"/>
                    <a:pt x="113030" y="118110"/>
                  </a:cubicBezTo>
                  <a:lnTo>
                    <a:pt x="148590" y="184150"/>
                  </a:lnTo>
                  <a:lnTo>
                    <a:pt x="93980" y="184150"/>
                  </a:lnTo>
                  <a:close/>
                  <a:moveTo>
                    <a:pt x="52070" y="44450"/>
                  </a:moveTo>
                  <a:lnTo>
                    <a:pt x="52070" y="83820"/>
                  </a:lnTo>
                  <a:lnTo>
                    <a:pt x="72390" y="83820"/>
                  </a:lnTo>
                  <a:cubicBezTo>
                    <a:pt x="82550" y="83820"/>
                    <a:pt x="92710" y="78740"/>
                    <a:pt x="92710" y="64770"/>
                  </a:cubicBezTo>
                  <a:cubicBezTo>
                    <a:pt x="92710" y="50800"/>
                    <a:pt x="82550" y="45720"/>
                    <a:pt x="72390" y="45720"/>
                  </a:cubicBezTo>
                  <a:lnTo>
                    <a:pt x="52070" y="4572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DC94BE86-7B53-488F-7AC1-C60D0C1995D3}"/>
                </a:ext>
              </a:extLst>
            </p:cNvPr>
            <p:cNvSpPr/>
            <p:nvPr/>
          </p:nvSpPr>
          <p:spPr>
            <a:xfrm>
              <a:off x="1233169" y="1854200"/>
              <a:ext cx="53340" cy="182879"/>
            </a:xfrm>
            <a:custGeom>
              <a:avLst/>
              <a:gdLst>
                <a:gd name="connsiteX0" fmla="*/ 53340 w 53340"/>
                <a:gd name="connsiteY0" fmla="*/ 182880 h 182879"/>
                <a:gd name="connsiteX1" fmla="*/ 0 w 53340"/>
                <a:gd name="connsiteY1" fmla="*/ 182880 h 182879"/>
                <a:gd name="connsiteX2" fmla="*/ 0 w 53340"/>
                <a:gd name="connsiteY2" fmla="*/ 0 h 182879"/>
                <a:gd name="connsiteX3" fmla="*/ 53340 w 53340"/>
                <a:gd name="connsiteY3" fmla="*/ 0 h 182879"/>
                <a:gd name="connsiteX4" fmla="*/ 53340 w 53340"/>
                <a:gd name="connsiteY4" fmla="*/ 18288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0" h="182879">
                  <a:moveTo>
                    <a:pt x="53340" y="182880"/>
                  </a:moveTo>
                  <a:lnTo>
                    <a:pt x="0" y="182880"/>
                  </a:lnTo>
                  <a:lnTo>
                    <a:pt x="0" y="0"/>
                  </a:lnTo>
                  <a:lnTo>
                    <a:pt x="53340" y="0"/>
                  </a:lnTo>
                  <a:lnTo>
                    <a:pt x="53340" y="18288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A45BA69F-EA13-444A-BA23-3DB631E5F8AD}"/>
                </a:ext>
              </a:extLst>
            </p:cNvPr>
            <p:cNvSpPr/>
            <p:nvPr/>
          </p:nvSpPr>
          <p:spPr>
            <a:xfrm>
              <a:off x="1314450" y="1854200"/>
              <a:ext cx="147319" cy="182879"/>
            </a:xfrm>
            <a:custGeom>
              <a:avLst/>
              <a:gdLst>
                <a:gd name="connsiteX0" fmla="*/ 147320 w 147319"/>
                <a:gd name="connsiteY0" fmla="*/ 0 h 182879"/>
                <a:gd name="connsiteX1" fmla="*/ 147320 w 147319"/>
                <a:gd name="connsiteY1" fmla="*/ 44450 h 182879"/>
                <a:gd name="connsiteX2" fmla="*/ 100330 w 147319"/>
                <a:gd name="connsiteY2" fmla="*/ 44450 h 182879"/>
                <a:gd name="connsiteX3" fmla="*/ 100330 w 147319"/>
                <a:gd name="connsiteY3" fmla="*/ 182880 h 182879"/>
                <a:gd name="connsiteX4" fmla="*/ 46990 w 147319"/>
                <a:gd name="connsiteY4" fmla="*/ 182880 h 182879"/>
                <a:gd name="connsiteX5" fmla="*/ 46990 w 147319"/>
                <a:gd name="connsiteY5" fmla="*/ 44450 h 182879"/>
                <a:gd name="connsiteX6" fmla="*/ 0 w 147319"/>
                <a:gd name="connsiteY6" fmla="*/ 44450 h 182879"/>
                <a:gd name="connsiteX7" fmla="*/ 0 w 147319"/>
                <a:gd name="connsiteY7" fmla="*/ 0 h 182879"/>
                <a:gd name="connsiteX8" fmla="*/ 147320 w 147319"/>
                <a:gd name="connsiteY8" fmla="*/ 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19" h="182879">
                  <a:moveTo>
                    <a:pt x="147320" y="0"/>
                  </a:moveTo>
                  <a:lnTo>
                    <a:pt x="147320" y="44450"/>
                  </a:lnTo>
                  <a:lnTo>
                    <a:pt x="100330" y="44450"/>
                  </a:lnTo>
                  <a:lnTo>
                    <a:pt x="100330" y="182880"/>
                  </a:lnTo>
                  <a:lnTo>
                    <a:pt x="46990" y="182880"/>
                  </a:lnTo>
                  <a:lnTo>
                    <a:pt x="46990" y="44450"/>
                  </a:lnTo>
                  <a:lnTo>
                    <a:pt x="0" y="44450"/>
                  </a:lnTo>
                  <a:lnTo>
                    <a:pt x="0" y="0"/>
                  </a:lnTo>
                  <a:lnTo>
                    <a:pt x="147320" y="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BBF29484-7488-3D72-9F86-0A7670D43517}"/>
                </a:ext>
              </a:extLst>
            </p:cNvPr>
            <p:cNvSpPr/>
            <p:nvPr/>
          </p:nvSpPr>
          <p:spPr>
            <a:xfrm>
              <a:off x="1489710" y="1854200"/>
              <a:ext cx="53339" cy="182879"/>
            </a:xfrm>
            <a:custGeom>
              <a:avLst/>
              <a:gdLst>
                <a:gd name="connsiteX0" fmla="*/ 53340 w 53339"/>
                <a:gd name="connsiteY0" fmla="*/ 182880 h 182879"/>
                <a:gd name="connsiteX1" fmla="*/ 0 w 53339"/>
                <a:gd name="connsiteY1" fmla="*/ 182880 h 182879"/>
                <a:gd name="connsiteX2" fmla="*/ 0 w 53339"/>
                <a:gd name="connsiteY2" fmla="*/ 0 h 182879"/>
                <a:gd name="connsiteX3" fmla="*/ 53340 w 53339"/>
                <a:gd name="connsiteY3" fmla="*/ 0 h 182879"/>
                <a:gd name="connsiteX4" fmla="*/ 53340 w 53339"/>
                <a:gd name="connsiteY4" fmla="*/ 18288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39" h="182879">
                  <a:moveTo>
                    <a:pt x="53340" y="182880"/>
                  </a:moveTo>
                  <a:lnTo>
                    <a:pt x="0" y="182880"/>
                  </a:lnTo>
                  <a:lnTo>
                    <a:pt x="0" y="0"/>
                  </a:lnTo>
                  <a:lnTo>
                    <a:pt x="53340" y="0"/>
                  </a:lnTo>
                  <a:lnTo>
                    <a:pt x="53340" y="18288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2DB796B2-5FD8-3ABC-44B6-B0EB6405F32E}"/>
                </a:ext>
              </a:extLst>
            </p:cNvPr>
            <p:cNvSpPr/>
            <p:nvPr/>
          </p:nvSpPr>
          <p:spPr>
            <a:xfrm>
              <a:off x="1584960" y="1852929"/>
              <a:ext cx="158750" cy="187960"/>
            </a:xfrm>
            <a:custGeom>
              <a:avLst/>
              <a:gdLst>
                <a:gd name="connsiteX0" fmla="*/ 52070 w 158750"/>
                <a:gd name="connsiteY0" fmla="*/ 102870 h 187960"/>
                <a:gd name="connsiteX1" fmla="*/ 52070 w 158750"/>
                <a:gd name="connsiteY1" fmla="*/ 185420 h 187960"/>
                <a:gd name="connsiteX2" fmla="*/ 0 w 158750"/>
                <a:gd name="connsiteY2" fmla="*/ 185420 h 187960"/>
                <a:gd name="connsiteX3" fmla="*/ 0 w 158750"/>
                <a:gd name="connsiteY3" fmla="*/ 0 h 187960"/>
                <a:gd name="connsiteX4" fmla="*/ 2540 w 158750"/>
                <a:gd name="connsiteY4" fmla="*/ 0 h 187960"/>
                <a:gd name="connsiteX5" fmla="*/ 106680 w 158750"/>
                <a:gd name="connsiteY5" fmla="*/ 85090 h 187960"/>
                <a:gd name="connsiteX6" fmla="*/ 106680 w 158750"/>
                <a:gd name="connsiteY6" fmla="*/ 2540 h 187960"/>
                <a:gd name="connsiteX7" fmla="*/ 158750 w 158750"/>
                <a:gd name="connsiteY7" fmla="*/ 2540 h 187960"/>
                <a:gd name="connsiteX8" fmla="*/ 158750 w 158750"/>
                <a:gd name="connsiteY8" fmla="*/ 187960 h 187960"/>
                <a:gd name="connsiteX9" fmla="*/ 156210 w 158750"/>
                <a:gd name="connsiteY9" fmla="*/ 187960 h 187960"/>
                <a:gd name="connsiteX10" fmla="*/ 50800 w 158750"/>
                <a:gd name="connsiteY10" fmla="*/ 102870 h 187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8750" h="187960">
                  <a:moveTo>
                    <a:pt x="52070" y="102870"/>
                  </a:moveTo>
                  <a:lnTo>
                    <a:pt x="52070" y="185420"/>
                  </a:lnTo>
                  <a:lnTo>
                    <a:pt x="0" y="185420"/>
                  </a:lnTo>
                  <a:lnTo>
                    <a:pt x="0" y="0"/>
                  </a:lnTo>
                  <a:lnTo>
                    <a:pt x="2540" y="0"/>
                  </a:lnTo>
                  <a:lnTo>
                    <a:pt x="106680" y="85090"/>
                  </a:lnTo>
                  <a:lnTo>
                    <a:pt x="106680" y="2540"/>
                  </a:lnTo>
                  <a:lnTo>
                    <a:pt x="158750" y="2540"/>
                  </a:lnTo>
                  <a:lnTo>
                    <a:pt x="158750" y="187960"/>
                  </a:lnTo>
                  <a:lnTo>
                    <a:pt x="156210" y="187960"/>
                  </a:lnTo>
                  <a:lnTo>
                    <a:pt x="50800" y="10287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4529E20D-F069-4F7A-EBF9-A1FCC5FF97D0}"/>
                </a:ext>
              </a:extLst>
            </p:cNvPr>
            <p:cNvSpPr/>
            <p:nvPr/>
          </p:nvSpPr>
          <p:spPr>
            <a:xfrm>
              <a:off x="1775460" y="1850389"/>
              <a:ext cx="165100" cy="190500"/>
            </a:xfrm>
            <a:custGeom>
              <a:avLst/>
              <a:gdLst>
                <a:gd name="connsiteX0" fmla="*/ 165100 w 165100"/>
                <a:gd name="connsiteY0" fmla="*/ 176530 h 190500"/>
                <a:gd name="connsiteX1" fmla="*/ 100330 w 165100"/>
                <a:gd name="connsiteY1" fmla="*/ 190500 h 190500"/>
                <a:gd name="connsiteX2" fmla="*/ 0 w 165100"/>
                <a:gd name="connsiteY2" fmla="*/ 95250 h 190500"/>
                <a:gd name="connsiteX3" fmla="*/ 97790 w 165100"/>
                <a:gd name="connsiteY3" fmla="*/ 0 h 190500"/>
                <a:gd name="connsiteX4" fmla="*/ 157480 w 165100"/>
                <a:gd name="connsiteY4" fmla="*/ 11430 h 190500"/>
                <a:gd name="connsiteX5" fmla="*/ 157480 w 165100"/>
                <a:gd name="connsiteY5" fmla="*/ 59690 h 190500"/>
                <a:gd name="connsiteX6" fmla="*/ 102870 w 165100"/>
                <a:gd name="connsiteY6" fmla="*/ 48260 h 190500"/>
                <a:gd name="connsiteX7" fmla="*/ 53340 w 165100"/>
                <a:gd name="connsiteY7" fmla="*/ 95250 h 190500"/>
                <a:gd name="connsiteX8" fmla="*/ 100330 w 165100"/>
                <a:gd name="connsiteY8" fmla="*/ 142240 h 190500"/>
                <a:gd name="connsiteX9" fmla="*/ 114300 w 165100"/>
                <a:gd name="connsiteY9" fmla="*/ 142240 h 190500"/>
                <a:gd name="connsiteX10" fmla="*/ 114300 w 165100"/>
                <a:gd name="connsiteY10" fmla="*/ 100330 h 190500"/>
                <a:gd name="connsiteX11" fmla="*/ 165100 w 165100"/>
                <a:gd name="connsiteY11" fmla="*/ 100330 h 190500"/>
                <a:gd name="connsiteX12" fmla="*/ 165100 w 165100"/>
                <a:gd name="connsiteY12" fmla="*/ 17780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5100" h="190500">
                  <a:moveTo>
                    <a:pt x="165100" y="176530"/>
                  </a:moveTo>
                  <a:cubicBezTo>
                    <a:pt x="147320" y="185420"/>
                    <a:pt x="123190" y="190500"/>
                    <a:pt x="100330" y="190500"/>
                  </a:cubicBezTo>
                  <a:cubicBezTo>
                    <a:pt x="39370" y="190500"/>
                    <a:pt x="0" y="148590"/>
                    <a:pt x="0" y="95250"/>
                  </a:cubicBezTo>
                  <a:cubicBezTo>
                    <a:pt x="0" y="41910"/>
                    <a:pt x="40640" y="0"/>
                    <a:pt x="97790" y="0"/>
                  </a:cubicBezTo>
                  <a:cubicBezTo>
                    <a:pt x="154940" y="0"/>
                    <a:pt x="143510" y="5080"/>
                    <a:pt x="157480" y="11430"/>
                  </a:cubicBezTo>
                  <a:lnTo>
                    <a:pt x="157480" y="59690"/>
                  </a:lnTo>
                  <a:cubicBezTo>
                    <a:pt x="146050" y="54610"/>
                    <a:pt x="128270" y="48260"/>
                    <a:pt x="102870" y="48260"/>
                  </a:cubicBezTo>
                  <a:cubicBezTo>
                    <a:pt x="77470" y="48260"/>
                    <a:pt x="53340" y="71120"/>
                    <a:pt x="53340" y="95250"/>
                  </a:cubicBezTo>
                  <a:cubicBezTo>
                    <a:pt x="53340" y="119380"/>
                    <a:pt x="69850" y="142240"/>
                    <a:pt x="100330" y="142240"/>
                  </a:cubicBezTo>
                  <a:cubicBezTo>
                    <a:pt x="130810" y="142240"/>
                    <a:pt x="110490" y="142240"/>
                    <a:pt x="114300" y="142240"/>
                  </a:cubicBezTo>
                  <a:lnTo>
                    <a:pt x="114300" y="100330"/>
                  </a:lnTo>
                  <a:lnTo>
                    <a:pt x="165100" y="100330"/>
                  </a:lnTo>
                  <a:lnTo>
                    <a:pt x="165100" y="17780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6DB99742-6C86-1822-4B24-FD4EFC93DA8F}"/>
                </a:ext>
              </a:extLst>
            </p:cNvPr>
            <p:cNvSpPr/>
            <p:nvPr/>
          </p:nvSpPr>
          <p:spPr>
            <a:xfrm>
              <a:off x="1971039" y="1906270"/>
              <a:ext cx="53339" cy="135889"/>
            </a:xfrm>
            <a:custGeom>
              <a:avLst/>
              <a:gdLst>
                <a:gd name="connsiteX0" fmla="*/ 26670 w 53339"/>
                <a:gd name="connsiteY0" fmla="*/ 0 h 135889"/>
                <a:gd name="connsiteX1" fmla="*/ 53340 w 53339"/>
                <a:gd name="connsiteY1" fmla="*/ 26670 h 135889"/>
                <a:gd name="connsiteX2" fmla="*/ 26670 w 53339"/>
                <a:gd name="connsiteY2" fmla="*/ 53340 h 135889"/>
                <a:gd name="connsiteX3" fmla="*/ 0 w 53339"/>
                <a:gd name="connsiteY3" fmla="*/ 26670 h 135889"/>
                <a:gd name="connsiteX4" fmla="*/ 26670 w 53339"/>
                <a:gd name="connsiteY4" fmla="*/ 0 h 135889"/>
                <a:gd name="connsiteX5" fmla="*/ 26670 w 53339"/>
                <a:gd name="connsiteY5" fmla="*/ 82550 h 135889"/>
                <a:gd name="connsiteX6" fmla="*/ 53340 w 53339"/>
                <a:gd name="connsiteY6" fmla="*/ 109220 h 135889"/>
                <a:gd name="connsiteX7" fmla="*/ 26670 w 53339"/>
                <a:gd name="connsiteY7" fmla="*/ 135890 h 135889"/>
                <a:gd name="connsiteX8" fmla="*/ 0 w 53339"/>
                <a:gd name="connsiteY8" fmla="*/ 109220 h 135889"/>
                <a:gd name="connsiteX9" fmla="*/ 26670 w 53339"/>
                <a:gd name="connsiteY9" fmla="*/ 82550 h 135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339" h="135889">
                  <a:moveTo>
                    <a:pt x="26670" y="0"/>
                  </a:moveTo>
                  <a:cubicBezTo>
                    <a:pt x="43180" y="0"/>
                    <a:pt x="53340" y="10160"/>
                    <a:pt x="53340" y="26670"/>
                  </a:cubicBezTo>
                  <a:cubicBezTo>
                    <a:pt x="53340" y="43180"/>
                    <a:pt x="43180" y="53340"/>
                    <a:pt x="26670" y="53340"/>
                  </a:cubicBezTo>
                  <a:cubicBezTo>
                    <a:pt x="10160" y="53340"/>
                    <a:pt x="0" y="43180"/>
                    <a:pt x="0" y="26670"/>
                  </a:cubicBezTo>
                  <a:cubicBezTo>
                    <a:pt x="0" y="10160"/>
                    <a:pt x="10160" y="0"/>
                    <a:pt x="26670" y="0"/>
                  </a:cubicBezTo>
                  <a:close/>
                  <a:moveTo>
                    <a:pt x="26670" y="82550"/>
                  </a:moveTo>
                  <a:cubicBezTo>
                    <a:pt x="43180" y="82550"/>
                    <a:pt x="53340" y="92710"/>
                    <a:pt x="53340" y="109220"/>
                  </a:cubicBezTo>
                  <a:cubicBezTo>
                    <a:pt x="53340" y="125730"/>
                    <a:pt x="43180" y="135890"/>
                    <a:pt x="26670" y="135890"/>
                  </a:cubicBezTo>
                  <a:cubicBezTo>
                    <a:pt x="10160" y="135890"/>
                    <a:pt x="0" y="125730"/>
                    <a:pt x="0" y="109220"/>
                  </a:cubicBezTo>
                  <a:cubicBezTo>
                    <a:pt x="0" y="92710"/>
                    <a:pt x="10160" y="82550"/>
                    <a:pt x="26670" y="82550"/>
                  </a:cubicBez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63" name="Group 962">
            <a:extLst>
              <a:ext uri="{FF2B5EF4-FFF2-40B4-BE49-F238E27FC236}">
                <a16:creationId xmlns:a16="http://schemas.microsoft.com/office/drawing/2014/main" id="{612249A0-045E-2263-445B-793CD1313C80}"/>
              </a:ext>
            </a:extLst>
          </p:cNvPr>
          <p:cNvGrpSpPr/>
          <p:nvPr/>
        </p:nvGrpSpPr>
        <p:grpSpPr>
          <a:xfrm>
            <a:off x="769619" y="2110739"/>
            <a:ext cx="8549640" cy="392431"/>
            <a:chOff x="769619" y="2110739"/>
            <a:chExt cx="8549640" cy="392431"/>
          </a:xfrm>
        </p:grpSpPr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EE7C4BCB-D441-B8BA-188C-29E7CCA27AAE}"/>
                </a:ext>
              </a:extLst>
            </p:cNvPr>
            <p:cNvSpPr/>
            <p:nvPr/>
          </p:nvSpPr>
          <p:spPr>
            <a:xfrm>
              <a:off x="769619" y="2122170"/>
              <a:ext cx="172719" cy="130809"/>
            </a:xfrm>
            <a:custGeom>
              <a:avLst/>
              <a:gdLst>
                <a:gd name="connsiteX0" fmla="*/ 16510 w 172719"/>
                <a:gd name="connsiteY0" fmla="*/ 0 h 130809"/>
                <a:gd name="connsiteX1" fmla="*/ 36830 w 172719"/>
                <a:gd name="connsiteY1" fmla="*/ 53340 h 130809"/>
                <a:gd name="connsiteX2" fmla="*/ 49530 w 172719"/>
                <a:gd name="connsiteY2" fmla="*/ 88900 h 130809"/>
                <a:gd name="connsiteX3" fmla="*/ 63500 w 172719"/>
                <a:gd name="connsiteY3" fmla="*/ 55880 h 130809"/>
                <a:gd name="connsiteX4" fmla="*/ 85090 w 172719"/>
                <a:gd name="connsiteY4" fmla="*/ 2540 h 130809"/>
                <a:gd name="connsiteX5" fmla="*/ 85090 w 172719"/>
                <a:gd name="connsiteY5" fmla="*/ 2540 h 130809"/>
                <a:gd name="connsiteX6" fmla="*/ 106680 w 172719"/>
                <a:gd name="connsiteY6" fmla="*/ 55880 h 130809"/>
                <a:gd name="connsiteX7" fmla="*/ 120650 w 172719"/>
                <a:gd name="connsiteY7" fmla="*/ 88900 h 130809"/>
                <a:gd name="connsiteX8" fmla="*/ 133350 w 172719"/>
                <a:gd name="connsiteY8" fmla="*/ 53340 h 130809"/>
                <a:gd name="connsiteX9" fmla="*/ 153670 w 172719"/>
                <a:gd name="connsiteY9" fmla="*/ 0 h 130809"/>
                <a:gd name="connsiteX10" fmla="*/ 172720 w 172719"/>
                <a:gd name="connsiteY10" fmla="*/ 0 h 130809"/>
                <a:gd name="connsiteX11" fmla="*/ 121920 w 172719"/>
                <a:gd name="connsiteY11" fmla="*/ 130810 h 130809"/>
                <a:gd name="connsiteX12" fmla="*/ 121920 w 172719"/>
                <a:gd name="connsiteY12" fmla="*/ 130810 h 130809"/>
                <a:gd name="connsiteX13" fmla="*/ 93980 w 172719"/>
                <a:gd name="connsiteY13" fmla="*/ 60960 h 130809"/>
                <a:gd name="connsiteX14" fmla="*/ 86360 w 172719"/>
                <a:gd name="connsiteY14" fmla="*/ 41910 h 130809"/>
                <a:gd name="connsiteX15" fmla="*/ 78740 w 172719"/>
                <a:gd name="connsiteY15" fmla="*/ 60960 h 130809"/>
                <a:gd name="connsiteX16" fmla="*/ 50800 w 172719"/>
                <a:gd name="connsiteY16" fmla="*/ 130810 h 130809"/>
                <a:gd name="connsiteX17" fmla="*/ 50800 w 172719"/>
                <a:gd name="connsiteY17" fmla="*/ 130810 h 130809"/>
                <a:gd name="connsiteX18" fmla="*/ 0 w 172719"/>
                <a:gd name="connsiteY18" fmla="*/ 0 h 130809"/>
                <a:gd name="connsiteX19" fmla="*/ 19050 w 172719"/>
                <a:gd name="connsiteY19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2719" h="130809">
                  <a:moveTo>
                    <a:pt x="16510" y="0"/>
                  </a:moveTo>
                  <a:lnTo>
                    <a:pt x="36830" y="53340"/>
                  </a:lnTo>
                  <a:cubicBezTo>
                    <a:pt x="41910" y="66040"/>
                    <a:pt x="45720" y="78740"/>
                    <a:pt x="49530" y="88900"/>
                  </a:cubicBezTo>
                  <a:cubicBezTo>
                    <a:pt x="53340" y="80010"/>
                    <a:pt x="57150" y="68580"/>
                    <a:pt x="63500" y="55880"/>
                  </a:cubicBezTo>
                  <a:lnTo>
                    <a:pt x="85090" y="2540"/>
                  </a:lnTo>
                  <a:lnTo>
                    <a:pt x="85090" y="2540"/>
                  </a:lnTo>
                  <a:lnTo>
                    <a:pt x="106680" y="55880"/>
                  </a:lnTo>
                  <a:cubicBezTo>
                    <a:pt x="111760" y="68580"/>
                    <a:pt x="116840" y="80010"/>
                    <a:pt x="120650" y="88900"/>
                  </a:cubicBezTo>
                  <a:cubicBezTo>
                    <a:pt x="124460" y="80010"/>
                    <a:pt x="128270" y="66040"/>
                    <a:pt x="133350" y="53340"/>
                  </a:cubicBezTo>
                  <a:lnTo>
                    <a:pt x="153670" y="0"/>
                  </a:lnTo>
                  <a:lnTo>
                    <a:pt x="172720" y="0"/>
                  </a:lnTo>
                  <a:lnTo>
                    <a:pt x="121920" y="130810"/>
                  </a:lnTo>
                  <a:lnTo>
                    <a:pt x="121920" y="130810"/>
                  </a:lnTo>
                  <a:lnTo>
                    <a:pt x="93980" y="60960"/>
                  </a:lnTo>
                  <a:cubicBezTo>
                    <a:pt x="91440" y="54610"/>
                    <a:pt x="88900" y="48260"/>
                    <a:pt x="86360" y="41910"/>
                  </a:cubicBezTo>
                  <a:cubicBezTo>
                    <a:pt x="83820" y="48260"/>
                    <a:pt x="81280" y="54610"/>
                    <a:pt x="78740" y="60960"/>
                  </a:cubicBezTo>
                  <a:lnTo>
                    <a:pt x="50800" y="130810"/>
                  </a:lnTo>
                  <a:lnTo>
                    <a:pt x="50800" y="130810"/>
                  </a:lnTo>
                  <a:lnTo>
                    <a:pt x="0" y="0"/>
                  </a:lnTo>
                  <a:lnTo>
                    <a:pt x="1905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3AE946D8-AFBE-9E7D-DF27-E84438752C17}"/>
                </a:ext>
              </a:extLst>
            </p:cNvPr>
            <p:cNvSpPr/>
            <p:nvPr/>
          </p:nvSpPr>
          <p:spPr>
            <a:xfrm>
              <a:off x="1299210" y="2125979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9050 w 20319"/>
                <a:gd name="connsiteY5" fmla="*/ 35560 h 124460"/>
                <a:gd name="connsiteX6" fmla="*/ 19050 w 20319"/>
                <a:gd name="connsiteY6" fmla="*/ 124460 h 124460"/>
                <a:gd name="connsiteX7" fmla="*/ 2540 w 20319"/>
                <a:gd name="connsiteY7" fmla="*/ 124460 h 124460"/>
                <a:gd name="connsiteX8" fmla="*/ 2540 w 20319"/>
                <a:gd name="connsiteY8" fmla="*/ 35560 h 124460"/>
                <a:gd name="connsiteX9" fmla="*/ 1905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068B5028-4029-6CED-1957-EDBB8EFF6AAE}"/>
                </a:ext>
              </a:extLst>
            </p:cNvPr>
            <p:cNvSpPr/>
            <p:nvPr/>
          </p:nvSpPr>
          <p:spPr>
            <a:xfrm>
              <a:off x="1338580" y="213487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8842BEEE-89F4-189D-48F3-59D89C2EFF6A}"/>
                </a:ext>
              </a:extLst>
            </p:cNvPr>
            <p:cNvSpPr/>
            <p:nvPr/>
          </p:nvSpPr>
          <p:spPr>
            <a:xfrm>
              <a:off x="1553210" y="213487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B778D417-C60D-2540-3F4E-7652D6553CD5}"/>
                </a:ext>
              </a:extLst>
            </p:cNvPr>
            <p:cNvSpPr/>
            <p:nvPr/>
          </p:nvSpPr>
          <p:spPr>
            <a:xfrm>
              <a:off x="2057400" y="2122170"/>
              <a:ext cx="78739" cy="128269"/>
            </a:xfrm>
            <a:custGeom>
              <a:avLst/>
              <a:gdLst>
                <a:gd name="connsiteX0" fmla="*/ 44450 w 78739"/>
                <a:gd name="connsiteY0" fmla="*/ 76200 h 128269"/>
                <a:gd name="connsiteX1" fmla="*/ 78740 w 78739"/>
                <a:gd name="connsiteY1" fmla="*/ 128270 h 128269"/>
                <a:gd name="connsiteX2" fmla="*/ 59690 w 78739"/>
                <a:gd name="connsiteY2" fmla="*/ 128270 h 128269"/>
                <a:gd name="connsiteX3" fmla="*/ 31750 w 78739"/>
                <a:gd name="connsiteY3" fmla="*/ 85090 h 128269"/>
                <a:gd name="connsiteX4" fmla="*/ 16510 w 78739"/>
                <a:gd name="connsiteY4" fmla="*/ 101600 h 128269"/>
                <a:gd name="connsiteX5" fmla="*/ 16510 w 78739"/>
                <a:gd name="connsiteY5" fmla="*/ 128270 h 128269"/>
                <a:gd name="connsiteX6" fmla="*/ 0 w 78739"/>
                <a:gd name="connsiteY6" fmla="*/ 128270 h 128269"/>
                <a:gd name="connsiteX7" fmla="*/ 0 w 78739"/>
                <a:gd name="connsiteY7" fmla="*/ 0 h 128269"/>
                <a:gd name="connsiteX8" fmla="*/ 16510 w 78739"/>
                <a:gd name="connsiteY8" fmla="*/ 0 h 128269"/>
                <a:gd name="connsiteX9" fmla="*/ 16510 w 78739"/>
                <a:gd name="connsiteY9" fmla="*/ 83820 h 128269"/>
                <a:gd name="connsiteX10" fmla="*/ 57150 w 78739"/>
                <a:gd name="connsiteY10" fmla="*/ 39370 h 128269"/>
                <a:gd name="connsiteX11" fmla="*/ 77470 w 78739"/>
                <a:gd name="connsiteY11" fmla="*/ 39370 h 128269"/>
                <a:gd name="connsiteX12" fmla="*/ 45720 w 78739"/>
                <a:gd name="connsiteY12" fmla="*/ 7620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739" h="128269">
                  <a:moveTo>
                    <a:pt x="44450" y="76200"/>
                  </a:moveTo>
                  <a:lnTo>
                    <a:pt x="78740" y="128270"/>
                  </a:lnTo>
                  <a:lnTo>
                    <a:pt x="59690" y="128270"/>
                  </a:lnTo>
                  <a:lnTo>
                    <a:pt x="31750" y="85090"/>
                  </a:lnTo>
                  <a:lnTo>
                    <a:pt x="16510" y="101600"/>
                  </a:ln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lnTo>
                    <a:pt x="16510" y="0"/>
                  </a:lnTo>
                  <a:lnTo>
                    <a:pt x="16510" y="83820"/>
                  </a:lnTo>
                  <a:lnTo>
                    <a:pt x="57150" y="39370"/>
                  </a:lnTo>
                  <a:lnTo>
                    <a:pt x="77470" y="39370"/>
                  </a:lnTo>
                  <a:lnTo>
                    <a:pt x="45720" y="762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6FCFCD02-59AC-AE56-911F-B3A873049900}"/>
                </a:ext>
              </a:extLst>
            </p:cNvPr>
            <p:cNvSpPr/>
            <p:nvPr/>
          </p:nvSpPr>
          <p:spPr>
            <a:xfrm>
              <a:off x="2284729" y="2120900"/>
              <a:ext cx="118110" cy="130810"/>
            </a:xfrm>
            <a:custGeom>
              <a:avLst/>
              <a:gdLst>
                <a:gd name="connsiteX0" fmla="*/ 58420 w 118110"/>
                <a:gd name="connsiteY0" fmla="*/ 0 h 130810"/>
                <a:gd name="connsiteX1" fmla="*/ 58420 w 118110"/>
                <a:gd name="connsiteY1" fmla="*/ 0 h 130810"/>
                <a:gd name="connsiteX2" fmla="*/ 118110 w 118110"/>
                <a:gd name="connsiteY2" fmla="*/ 130810 h 130810"/>
                <a:gd name="connsiteX3" fmla="*/ 100330 w 118110"/>
                <a:gd name="connsiteY3" fmla="*/ 130810 h 130810"/>
                <a:gd name="connsiteX4" fmla="*/ 87630 w 118110"/>
                <a:gd name="connsiteY4" fmla="*/ 102870 h 130810"/>
                <a:gd name="connsiteX5" fmla="*/ 30480 w 118110"/>
                <a:gd name="connsiteY5" fmla="*/ 102870 h 130810"/>
                <a:gd name="connsiteX6" fmla="*/ 17780 w 118110"/>
                <a:gd name="connsiteY6" fmla="*/ 130810 h 130810"/>
                <a:gd name="connsiteX7" fmla="*/ 0 w 118110"/>
                <a:gd name="connsiteY7" fmla="*/ 130810 h 130810"/>
                <a:gd name="connsiteX8" fmla="*/ 59690 w 118110"/>
                <a:gd name="connsiteY8" fmla="*/ 0 h 130810"/>
                <a:gd name="connsiteX9" fmla="*/ 81280 w 118110"/>
                <a:gd name="connsiteY9" fmla="*/ 87630 h 130810"/>
                <a:gd name="connsiteX10" fmla="*/ 58420 w 118110"/>
                <a:gd name="connsiteY10" fmla="*/ 34290 h 130810"/>
                <a:gd name="connsiteX11" fmla="*/ 35560 w 118110"/>
                <a:gd name="connsiteY11" fmla="*/ 87630 h 130810"/>
                <a:gd name="connsiteX12" fmla="*/ 80010 w 118110"/>
                <a:gd name="connsiteY12" fmla="*/ 8763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110" h="130810">
                  <a:moveTo>
                    <a:pt x="58420" y="0"/>
                  </a:moveTo>
                  <a:lnTo>
                    <a:pt x="58420" y="0"/>
                  </a:lnTo>
                  <a:lnTo>
                    <a:pt x="118110" y="130810"/>
                  </a:lnTo>
                  <a:lnTo>
                    <a:pt x="100330" y="130810"/>
                  </a:lnTo>
                  <a:lnTo>
                    <a:pt x="87630" y="102870"/>
                  </a:lnTo>
                  <a:lnTo>
                    <a:pt x="30480" y="102870"/>
                  </a:lnTo>
                  <a:lnTo>
                    <a:pt x="17780" y="130810"/>
                  </a:lnTo>
                  <a:lnTo>
                    <a:pt x="0" y="130810"/>
                  </a:lnTo>
                  <a:lnTo>
                    <a:pt x="59690" y="0"/>
                  </a:lnTo>
                  <a:close/>
                  <a:moveTo>
                    <a:pt x="81280" y="87630"/>
                  </a:moveTo>
                  <a:cubicBezTo>
                    <a:pt x="72390" y="68580"/>
                    <a:pt x="66040" y="53340"/>
                    <a:pt x="58420" y="34290"/>
                  </a:cubicBezTo>
                  <a:cubicBezTo>
                    <a:pt x="50800" y="52070"/>
                    <a:pt x="44450" y="67310"/>
                    <a:pt x="35560" y="87630"/>
                  </a:cubicBezTo>
                  <a:lnTo>
                    <a:pt x="80010" y="876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4FC5EAE4-1900-5133-C585-23A87D7D990A}"/>
                </a:ext>
              </a:extLst>
            </p:cNvPr>
            <p:cNvSpPr/>
            <p:nvPr/>
          </p:nvSpPr>
          <p:spPr>
            <a:xfrm>
              <a:off x="2810510" y="2122170"/>
              <a:ext cx="80010" cy="128269"/>
            </a:xfrm>
            <a:custGeom>
              <a:avLst/>
              <a:gdLst>
                <a:gd name="connsiteX0" fmla="*/ 0 w 80010"/>
                <a:gd name="connsiteY0" fmla="*/ 0 h 128269"/>
                <a:gd name="connsiteX1" fmla="*/ 16510 w 80010"/>
                <a:gd name="connsiteY1" fmla="*/ 0 h 128269"/>
                <a:gd name="connsiteX2" fmla="*/ 16510 w 80010"/>
                <a:gd name="connsiteY2" fmla="*/ 49530 h 128269"/>
                <a:gd name="connsiteX3" fmla="*/ 16510 w 80010"/>
                <a:gd name="connsiteY3" fmla="*/ 58420 h 128269"/>
                <a:gd name="connsiteX4" fmla="*/ 16510 w 80010"/>
                <a:gd name="connsiteY4" fmla="*/ 58420 h 128269"/>
                <a:gd name="connsiteX5" fmla="*/ 49530 w 80010"/>
                <a:gd name="connsiteY5" fmla="*/ 36830 h 128269"/>
                <a:gd name="connsiteX6" fmla="*/ 80010 w 80010"/>
                <a:gd name="connsiteY6" fmla="*/ 72390 h 128269"/>
                <a:gd name="connsiteX7" fmla="*/ 80010 w 80010"/>
                <a:gd name="connsiteY7" fmla="*/ 128270 h 128269"/>
                <a:gd name="connsiteX8" fmla="*/ 63500 w 80010"/>
                <a:gd name="connsiteY8" fmla="*/ 128270 h 128269"/>
                <a:gd name="connsiteX9" fmla="*/ 63500 w 80010"/>
                <a:gd name="connsiteY9" fmla="*/ 76200 h 128269"/>
                <a:gd name="connsiteX10" fmla="*/ 46990 w 80010"/>
                <a:gd name="connsiteY10" fmla="*/ 53340 h 128269"/>
                <a:gd name="connsiteX11" fmla="*/ 16510 w 80010"/>
                <a:gd name="connsiteY11" fmla="*/ 85090 h 128269"/>
                <a:gd name="connsiteX12" fmla="*/ 16510 w 80010"/>
                <a:gd name="connsiteY12" fmla="*/ 128270 h 128269"/>
                <a:gd name="connsiteX13" fmla="*/ 0 w 80010"/>
                <a:gd name="connsiteY13" fmla="*/ 128270 h 128269"/>
                <a:gd name="connsiteX14" fmla="*/ 0 w 80010"/>
                <a:gd name="connsiteY14" fmla="*/ 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69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60B55A5F-1DF5-CB73-CCF9-22A2C97A42C9}"/>
                </a:ext>
              </a:extLst>
            </p:cNvPr>
            <p:cNvSpPr/>
            <p:nvPr/>
          </p:nvSpPr>
          <p:spPr>
            <a:xfrm>
              <a:off x="3115310" y="2122170"/>
              <a:ext cx="87629" cy="130809"/>
            </a:xfrm>
            <a:custGeom>
              <a:avLst/>
              <a:gdLst>
                <a:gd name="connsiteX0" fmla="*/ 87630 w 87629"/>
                <a:gd name="connsiteY0" fmla="*/ 128270 h 130809"/>
                <a:gd name="connsiteX1" fmla="*/ 72390 w 87629"/>
                <a:gd name="connsiteY1" fmla="*/ 128270 h 130809"/>
                <a:gd name="connsiteX2" fmla="*/ 72390 w 87629"/>
                <a:gd name="connsiteY2" fmla="*/ 118110 h 130809"/>
                <a:gd name="connsiteX3" fmla="*/ 72390 w 87629"/>
                <a:gd name="connsiteY3" fmla="*/ 111760 h 130809"/>
                <a:gd name="connsiteX4" fmla="*/ 72390 w 87629"/>
                <a:gd name="connsiteY4" fmla="*/ 111760 h 130809"/>
                <a:gd name="connsiteX5" fmla="*/ 40640 w 87629"/>
                <a:gd name="connsiteY5" fmla="*/ 130810 h 130809"/>
                <a:gd name="connsiteX6" fmla="*/ 0 w 87629"/>
                <a:gd name="connsiteY6" fmla="*/ 83820 h 130809"/>
                <a:gd name="connsiteX7" fmla="*/ 40640 w 87629"/>
                <a:gd name="connsiteY7" fmla="*/ 36830 h 130809"/>
                <a:gd name="connsiteX8" fmla="*/ 71120 w 87629"/>
                <a:gd name="connsiteY8" fmla="*/ 53340 h 130809"/>
                <a:gd name="connsiteX9" fmla="*/ 71120 w 87629"/>
                <a:gd name="connsiteY9" fmla="*/ 53340 h 130809"/>
                <a:gd name="connsiteX10" fmla="*/ 71120 w 87629"/>
                <a:gd name="connsiteY10" fmla="*/ 45720 h 130809"/>
                <a:gd name="connsiteX11" fmla="*/ 71120 w 87629"/>
                <a:gd name="connsiteY11" fmla="*/ 0 h 130809"/>
                <a:gd name="connsiteX12" fmla="*/ 87630 w 87629"/>
                <a:gd name="connsiteY12" fmla="*/ 0 h 130809"/>
                <a:gd name="connsiteX13" fmla="*/ 87630 w 87629"/>
                <a:gd name="connsiteY13" fmla="*/ 128270 h 130809"/>
                <a:gd name="connsiteX14" fmla="*/ 16510 w 87629"/>
                <a:gd name="connsiteY14" fmla="*/ 83820 h 130809"/>
                <a:gd name="connsiteX15" fmla="*/ 44450 w 87629"/>
                <a:gd name="connsiteY15" fmla="*/ 115570 h 130809"/>
                <a:gd name="connsiteX16" fmla="*/ 72390 w 87629"/>
                <a:gd name="connsiteY16" fmla="*/ 83820 h 130809"/>
                <a:gd name="connsiteX17" fmla="*/ 44450 w 87629"/>
                <a:gd name="connsiteY17" fmla="*/ 52070 h 130809"/>
                <a:gd name="connsiteX18" fmla="*/ 1651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6510" y="83820"/>
                  </a:moveTo>
                  <a:cubicBezTo>
                    <a:pt x="16510" y="102870"/>
                    <a:pt x="27940" y="115570"/>
                    <a:pt x="44450" y="115570"/>
                  </a:cubicBezTo>
                  <a:cubicBezTo>
                    <a:pt x="60960" y="115570"/>
                    <a:pt x="72390" y="105410"/>
                    <a:pt x="72390" y="83820"/>
                  </a:cubicBezTo>
                  <a:cubicBezTo>
                    <a:pt x="72390" y="62230"/>
                    <a:pt x="58420" y="52070"/>
                    <a:pt x="44450" y="52070"/>
                  </a:cubicBezTo>
                  <a:cubicBezTo>
                    <a:pt x="30480" y="52070"/>
                    <a:pt x="16510" y="6604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F7C47933-4273-D07C-3072-593DE87BCB5F}"/>
                </a:ext>
              </a:extLst>
            </p:cNvPr>
            <p:cNvSpPr/>
            <p:nvPr/>
          </p:nvSpPr>
          <p:spPr>
            <a:xfrm>
              <a:off x="3268979" y="2123439"/>
              <a:ext cx="95250" cy="128270"/>
            </a:xfrm>
            <a:custGeom>
              <a:avLst/>
              <a:gdLst>
                <a:gd name="connsiteX0" fmla="*/ 55880 w 95250"/>
                <a:gd name="connsiteY0" fmla="*/ 13970 h 128270"/>
                <a:gd name="connsiteX1" fmla="*/ 55880 w 95250"/>
                <a:gd name="connsiteY1" fmla="*/ 128270 h 128270"/>
                <a:gd name="connsiteX2" fmla="*/ 39370 w 95250"/>
                <a:gd name="connsiteY2" fmla="*/ 128270 h 128270"/>
                <a:gd name="connsiteX3" fmla="*/ 39370 w 95250"/>
                <a:gd name="connsiteY3" fmla="*/ 13970 h 128270"/>
                <a:gd name="connsiteX4" fmla="*/ 0 w 95250"/>
                <a:gd name="connsiteY4" fmla="*/ 13970 h 128270"/>
                <a:gd name="connsiteX5" fmla="*/ 0 w 95250"/>
                <a:gd name="connsiteY5" fmla="*/ 0 h 128270"/>
                <a:gd name="connsiteX6" fmla="*/ 95250 w 95250"/>
                <a:gd name="connsiteY6" fmla="*/ 0 h 128270"/>
                <a:gd name="connsiteX7" fmla="*/ 95250 w 95250"/>
                <a:gd name="connsiteY7" fmla="*/ 13970 h 128270"/>
                <a:gd name="connsiteX8" fmla="*/ 55880 w 95250"/>
                <a:gd name="connsiteY8" fmla="*/ 1397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250" h="128270">
                  <a:moveTo>
                    <a:pt x="55880" y="13970"/>
                  </a:moveTo>
                  <a:lnTo>
                    <a:pt x="55880" y="128270"/>
                  </a:lnTo>
                  <a:lnTo>
                    <a:pt x="39370" y="128270"/>
                  </a:lnTo>
                  <a:lnTo>
                    <a:pt x="39370" y="13970"/>
                  </a:lnTo>
                  <a:lnTo>
                    <a:pt x="0" y="13970"/>
                  </a:lnTo>
                  <a:lnTo>
                    <a:pt x="0" y="0"/>
                  </a:lnTo>
                  <a:lnTo>
                    <a:pt x="95250" y="0"/>
                  </a:lnTo>
                  <a:lnTo>
                    <a:pt x="95250" y="13970"/>
                  </a:lnTo>
                  <a:lnTo>
                    <a:pt x="55880" y="139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90B06528-E09E-70E5-31D0-29192B99BCF4}"/>
                </a:ext>
              </a:extLst>
            </p:cNvPr>
            <p:cNvSpPr/>
            <p:nvPr/>
          </p:nvSpPr>
          <p:spPr>
            <a:xfrm>
              <a:off x="3728720" y="2125979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7780 w 20320"/>
                <a:gd name="connsiteY5" fmla="*/ 35560 h 124460"/>
                <a:gd name="connsiteX6" fmla="*/ 17780 w 20320"/>
                <a:gd name="connsiteY6" fmla="*/ 124460 h 124460"/>
                <a:gd name="connsiteX7" fmla="*/ 1270 w 20320"/>
                <a:gd name="connsiteY7" fmla="*/ 124460 h 124460"/>
                <a:gd name="connsiteX8" fmla="*/ 1270 w 20320"/>
                <a:gd name="connsiteY8" fmla="*/ 35560 h 124460"/>
                <a:gd name="connsiteX9" fmla="*/ 1778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F9597315-F321-12B8-4339-3C79AB696AA1}"/>
                </a:ext>
              </a:extLst>
            </p:cNvPr>
            <p:cNvSpPr/>
            <p:nvPr/>
          </p:nvSpPr>
          <p:spPr>
            <a:xfrm>
              <a:off x="3768090" y="213487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99B75CC2-6980-DC08-11B9-030FB2BAB6D4}"/>
                </a:ext>
              </a:extLst>
            </p:cNvPr>
            <p:cNvSpPr/>
            <p:nvPr/>
          </p:nvSpPr>
          <p:spPr>
            <a:xfrm>
              <a:off x="3884929" y="2119629"/>
              <a:ext cx="55095" cy="129540"/>
            </a:xfrm>
            <a:custGeom>
              <a:avLst/>
              <a:gdLst>
                <a:gd name="connsiteX0" fmla="*/ 11430 w 55095"/>
                <a:gd name="connsiteY0" fmla="*/ 41910 h 129540"/>
                <a:gd name="connsiteX1" fmla="*/ 11430 w 55095"/>
                <a:gd name="connsiteY1" fmla="*/ 31750 h 129540"/>
                <a:gd name="connsiteX2" fmla="*/ 43180 w 55095"/>
                <a:gd name="connsiteY2" fmla="*/ 0 h 129540"/>
                <a:gd name="connsiteX3" fmla="*/ 54610 w 55095"/>
                <a:gd name="connsiteY3" fmla="*/ 0 h 129540"/>
                <a:gd name="connsiteX4" fmla="*/ 54610 w 55095"/>
                <a:gd name="connsiteY4" fmla="*/ 13970 h 129540"/>
                <a:gd name="connsiteX5" fmla="*/ 45720 w 55095"/>
                <a:gd name="connsiteY5" fmla="*/ 13970 h 129540"/>
                <a:gd name="connsiteX6" fmla="*/ 27940 w 55095"/>
                <a:gd name="connsiteY6" fmla="*/ 31750 h 129540"/>
                <a:gd name="connsiteX7" fmla="*/ 27940 w 55095"/>
                <a:gd name="connsiteY7" fmla="*/ 40640 h 129540"/>
                <a:gd name="connsiteX8" fmla="*/ 52070 w 55095"/>
                <a:gd name="connsiteY8" fmla="*/ 40640 h 129540"/>
                <a:gd name="connsiteX9" fmla="*/ 52070 w 55095"/>
                <a:gd name="connsiteY9" fmla="*/ 54610 h 129540"/>
                <a:gd name="connsiteX10" fmla="*/ 29210 w 55095"/>
                <a:gd name="connsiteY10" fmla="*/ 54610 h 129540"/>
                <a:gd name="connsiteX11" fmla="*/ 29210 w 55095"/>
                <a:gd name="connsiteY11" fmla="*/ 129540 h 129540"/>
                <a:gd name="connsiteX12" fmla="*/ 12700 w 55095"/>
                <a:gd name="connsiteY12" fmla="*/ 129540 h 129540"/>
                <a:gd name="connsiteX13" fmla="*/ 12700 w 55095"/>
                <a:gd name="connsiteY13" fmla="*/ 54610 h 129540"/>
                <a:gd name="connsiteX14" fmla="*/ 0 w 55095"/>
                <a:gd name="connsiteY14" fmla="*/ 54610 h 129540"/>
                <a:gd name="connsiteX15" fmla="*/ 0 w 55095"/>
                <a:gd name="connsiteY15" fmla="*/ 40640 h 129540"/>
                <a:gd name="connsiteX16" fmla="*/ 13970 w 55095"/>
                <a:gd name="connsiteY16" fmla="*/ 40640 h 12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40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B3B17E0F-0BF9-744D-AEF6-A7C0CB52BC8B}"/>
                </a:ext>
              </a:extLst>
            </p:cNvPr>
            <p:cNvSpPr/>
            <p:nvPr/>
          </p:nvSpPr>
          <p:spPr>
            <a:xfrm>
              <a:off x="4161790" y="2122170"/>
              <a:ext cx="34289" cy="130809"/>
            </a:xfrm>
            <a:custGeom>
              <a:avLst/>
              <a:gdLst>
                <a:gd name="connsiteX0" fmla="*/ 0 w 34289"/>
                <a:gd name="connsiteY0" fmla="*/ 0 h 130809"/>
                <a:gd name="connsiteX1" fmla="*/ 16510 w 34289"/>
                <a:gd name="connsiteY1" fmla="*/ 0 h 130809"/>
                <a:gd name="connsiteX2" fmla="*/ 16510 w 34289"/>
                <a:gd name="connsiteY2" fmla="*/ 101600 h 130809"/>
                <a:gd name="connsiteX3" fmla="*/ 26670 w 34289"/>
                <a:gd name="connsiteY3" fmla="*/ 115570 h 130809"/>
                <a:gd name="connsiteX4" fmla="*/ 34290 w 34289"/>
                <a:gd name="connsiteY4" fmla="*/ 115570 h 130809"/>
                <a:gd name="connsiteX5" fmla="*/ 34290 w 34289"/>
                <a:gd name="connsiteY5" fmla="*/ 129540 h 130809"/>
                <a:gd name="connsiteX6" fmla="*/ 22860 w 34289"/>
                <a:gd name="connsiteY6" fmla="*/ 130810 h 130809"/>
                <a:gd name="connsiteX7" fmla="*/ 0 w 34289"/>
                <a:gd name="connsiteY7" fmla="*/ 105410 h 130809"/>
                <a:gd name="connsiteX8" fmla="*/ 0 w 34289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81AAEB2E-70E4-7789-94F9-2F3E06AE6FDF}"/>
                </a:ext>
              </a:extLst>
            </p:cNvPr>
            <p:cNvSpPr/>
            <p:nvPr/>
          </p:nvSpPr>
          <p:spPr>
            <a:xfrm>
              <a:off x="4657090" y="2125979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7780 w 20319"/>
                <a:gd name="connsiteY5" fmla="*/ 35560 h 124460"/>
                <a:gd name="connsiteX6" fmla="*/ 17780 w 20319"/>
                <a:gd name="connsiteY6" fmla="*/ 124460 h 124460"/>
                <a:gd name="connsiteX7" fmla="*/ 1270 w 20319"/>
                <a:gd name="connsiteY7" fmla="*/ 124460 h 124460"/>
                <a:gd name="connsiteX8" fmla="*/ 1270 w 20319"/>
                <a:gd name="connsiteY8" fmla="*/ 35560 h 124460"/>
                <a:gd name="connsiteX9" fmla="*/ 1778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150B3A26-61EC-8169-C342-E9BC53C2CF5A}"/>
                </a:ext>
              </a:extLst>
            </p:cNvPr>
            <p:cNvSpPr/>
            <p:nvPr/>
          </p:nvSpPr>
          <p:spPr>
            <a:xfrm>
              <a:off x="4702809" y="2122170"/>
              <a:ext cx="87630" cy="130809"/>
            </a:xfrm>
            <a:custGeom>
              <a:avLst/>
              <a:gdLst>
                <a:gd name="connsiteX0" fmla="*/ 87630 w 87630"/>
                <a:gd name="connsiteY0" fmla="*/ 128270 h 130809"/>
                <a:gd name="connsiteX1" fmla="*/ 72390 w 87630"/>
                <a:gd name="connsiteY1" fmla="*/ 128270 h 130809"/>
                <a:gd name="connsiteX2" fmla="*/ 72390 w 87630"/>
                <a:gd name="connsiteY2" fmla="*/ 118110 h 130809"/>
                <a:gd name="connsiteX3" fmla="*/ 72390 w 87630"/>
                <a:gd name="connsiteY3" fmla="*/ 111760 h 130809"/>
                <a:gd name="connsiteX4" fmla="*/ 72390 w 87630"/>
                <a:gd name="connsiteY4" fmla="*/ 111760 h 130809"/>
                <a:gd name="connsiteX5" fmla="*/ 40640 w 87630"/>
                <a:gd name="connsiteY5" fmla="*/ 130810 h 130809"/>
                <a:gd name="connsiteX6" fmla="*/ 0 w 87630"/>
                <a:gd name="connsiteY6" fmla="*/ 83820 h 130809"/>
                <a:gd name="connsiteX7" fmla="*/ 40640 w 87630"/>
                <a:gd name="connsiteY7" fmla="*/ 36830 h 130809"/>
                <a:gd name="connsiteX8" fmla="*/ 71120 w 87630"/>
                <a:gd name="connsiteY8" fmla="*/ 53340 h 130809"/>
                <a:gd name="connsiteX9" fmla="*/ 71120 w 87630"/>
                <a:gd name="connsiteY9" fmla="*/ 53340 h 130809"/>
                <a:gd name="connsiteX10" fmla="*/ 71120 w 87630"/>
                <a:gd name="connsiteY10" fmla="*/ 45720 h 130809"/>
                <a:gd name="connsiteX11" fmla="*/ 71120 w 87630"/>
                <a:gd name="connsiteY11" fmla="*/ 0 h 130809"/>
                <a:gd name="connsiteX12" fmla="*/ 87630 w 87630"/>
                <a:gd name="connsiteY12" fmla="*/ 0 h 130809"/>
                <a:gd name="connsiteX13" fmla="*/ 87630 w 87630"/>
                <a:gd name="connsiteY13" fmla="*/ 128270 h 130809"/>
                <a:gd name="connsiteX14" fmla="*/ 15240 w 87630"/>
                <a:gd name="connsiteY14" fmla="*/ 83820 h 130809"/>
                <a:gd name="connsiteX15" fmla="*/ 43180 w 87630"/>
                <a:gd name="connsiteY15" fmla="*/ 115570 h 130809"/>
                <a:gd name="connsiteX16" fmla="*/ 71120 w 87630"/>
                <a:gd name="connsiteY16" fmla="*/ 83820 h 130809"/>
                <a:gd name="connsiteX17" fmla="*/ 43180 w 87630"/>
                <a:gd name="connsiteY17" fmla="*/ 52070 h 130809"/>
                <a:gd name="connsiteX18" fmla="*/ 15240 w 87630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FB6D4E77-5F74-2716-B9B9-40351BCC45E7}"/>
                </a:ext>
              </a:extLst>
            </p:cNvPr>
            <p:cNvSpPr/>
            <p:nvPr/>
          </p:nvSpPr>
          <p:spPr>
            <a:xfrm>
              <a:off x="5078729" y="213487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87B46C16-606E-8AFC-5BA3-E0BC8F082634}"/>
                </a:ext>
              </a:extLst>
            </p:cNvPr>
            <p:cNvSpPr/>
            <p:nvPr/>
          </p:nvSpPr>
          <p:spPr>
            <a:xfrm>
              <a:off x="5331459" y="2123439"/>
              <a:ext cx="95250" cy="128270"/>
            </a:xfrm>
            <a:custGeom>
              <a:avLst/>
              <a:gdLst>
                <a:gd name="connsiteX0" fmla="*/ 55880 w 95250"/>
                <a:gd name="connsiteY0" fmla="*/ 13970 h 128270"/>
                <a:gd name="connsiteX1" fmla="*/ 55880 w 95250"/>
                <a:gd name="connsiteY1" fmla="*/ 128270 h 128270"/>
                <a:gd name="connsiteX2" fmla="*/ 39370 w 95250"/>
                <a:gd name="connsiteY2" fmla="*/ 128270 h 128270"/>
                <a:gd name="connsiteX3" fmla="*/ 39370 w 95250"/>
                <a:gd name="connsiteY3" fmla="*/ 13970 h 128270"/>
                <a:gd name="connsiteX4" fmla="*/ 0 w 95250"/>
                <a:gd name="connsiteY4" fmla="*/ 13970 h 128270"/>
                <a:gd name="connsiteX5" fmla="*/ 0 w 95250"/>
                <a:gd name="connsiteY5" fmla="*/ 0 h 128270"/>
                <a:gd name="connsiteX6" fmla="*/ 95250 w 95250"/>
                <a:gd name="connsiteY6" fmla="*/ 0 h 128270"/>
                <a:gd name="connsiteX7" fmla="*/ 95250 w 95250"/>
                <a:gd name="connsiteY7" fmla="*/ 13970 h 128270"/>
                <a:gd name="connsiteX8" fmla="*/ 55880 w 95250"/>
                <a:gd name="connsiteY8" fmla="*/ 1397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250" h="128270">
                  <a:moveTo>
                    <a:pt x="55880" y="13970"/>
                  </a:moveTo>
                  <a:lnTo>
                    <a:pt x="55880" y="128270"/>
                  </a:lnTo>
                  <a:lnTo>
                    <a:pt x="39370" y="128270"/>
                  </a:lnTo>
                  <a:lnTo>
                    <a:pt x="39370" y="13970"/>
                  </a:lnTo>
                  <a:lnTo>
                    <a:pt x="0" y="13970"/>
                  </a:lnTo>
                  <a:lnTo>
                    <a:pt x="0" y="0"/>
                  </a:lnTo>
                  <a:lnTo>
                    <a:pt x="95250" y="0"/>
                  </a:lnTo>
                  <a:lnTo>
                    <a:pt x="95250" y="13970"/>
                  </a:lnTo>
                  <a:lnTo>
                    <a:pt x="55880" y="139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48A3346B-F131-6D1B-841E-62EDBF68CD2C}"/>
                </a:ext>
              </a:extLst>
            </p:cNvPr>
            <p:cNvSpPr/>
            <p:nvPr/>
          </p:nvSpPr>
          <p:spPr>
            <a:xfrm>
              <a:off x="5447029" y="2122170"/>
              <a:ext cx="80010" cy="128269"/>
            </a:xfrm>
            <a:custGeom>
              <a:avLst/>
              <a:gdLst>
                <a:gd name="connsiteX0" fmla="*/ 0 w 80010"/>
                <a:gd name="connsiteY0" fmla="*/ 0 h 128269"/>
                <a:gd name="connsiteX1" fmla="*/ 16510 w 80010"/>
                <a:gd name="connsiteY1" fmla="*/ 0 h 128269"/>
                <a:gd name="connsiteX2" fmla="*/ 16510 w 80010"/>
                <a:gd name="connsiteY2" fmla="*/ 49530 h 128269"/>
                <a:gd name="connsiteX3" fmla="*/ 16510 w 80010"/>
                <a:gd name="connsiteY3" fmla="*/ 58420 h 128269"/>
                <a:gd name="connsiteX4" fmla="*/ 16510 w 80010"/>
                <a:gd name="connsiteY4" fmla="*/ 58420 h 128269"/>
                <a:gd name="connsiteX5" fmla="*/ 49530 w 80010"/>
                <a:gd name="connsiteY5" fmla="*/ 36830 h 128269"/>
                <a:gd name="connsiteX6" fmla="*/ 80010 w 80010"/>
                <a:gd name="connsiteY6" fmla="*/ 72390 h 128269"/>
                <a:gd name="connsiteX7" fmla="*/ 80010 w 80010"/>
                <a:gd name="connsiteY7" fmla="*/ 128270 h 128269"/>
                <a:gd name="connsiteX8" fmla="*/ 63500 w 80010"/>
                <a:gd name="connsiteY8" fmla="*/ 128270 h 128269"/>
                <a:gd name="connsiteX9" fmla="*/ 63500 w 80010"/>
                <a:gd name="connsiteY9" fmla="*/ 76200 h 128269"/>
                <a:gd name="connsiteX10" fmla="*/ 46990 w 80010"/>
                <a:gd name="connsiteY10" fmla="*/ 53340 h 128269"/>
                <a:gd name="connsiteX11" fmla="*/ 16510 w 80010"/>
                <a:gd name="connsiteY11" fmla="*/ 85090 h 128269"/>
                <a:gd name="connsiteX12" fmla="*/ 16510 w 80010"/>
                <a:gd name="connsiteY12" fmla="*/ 128270 h 128269"/>
                <a:gd name="connsiteX13" fmla="*/ 0 w 80010"/>
                <a:gd name="connsiteY13" fmla="*/ 128270 h 128269"/>
                <a:gd name="connsiteX14" fmla="*/ 0 w 80010"/>
                <a:gd name="connsiteY14" fmla="*/ 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69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39A4175A-6F11-7575-542B-A4A10F905B3C}"/>
                </a:ext>
              </a:extLst>
            </p:cNvPr>
            <p:cNvSpPr/>
            <p:nvPr/>
          </p:nvSpPr>
          <p:spPr>
            <a:xfrm>
              <a:off x="5642609" y="213487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24EE3B27-BFFB-C87C-C202-85FBD81E5762}"/>
                </a:ext>
              </a:extLst>
            </p:cNvPr>
            <p:cNvSpPr/>
            <p:nvPr/>
          </p:nvSpPr>
          <p:spPr>
            <a:xfrm>
              <a:off x="5708650" y="2110739"/>
              <a:ext cx="31750" cy="48260"/>
            </a:xfrm>
            <a:custGeom>
              <a:avLst/>
              <a:gdLst>
                <a:gd name="connsiteX0" fmla="*/ 13970 w 31750"/>
                <a:gd name="connsiteY0" fmla="*/ 48260 h 48260"/>
                <a:gd name="connsiteX1" fmla="*/ 0 w 31750"/>
                <a:gd name="connsiteY1" fmla="*/ 48260 h 48260"/>
                <a:gd name="connsiteX2" fmla="*/ 13970 w 31750"/>
                <a:gd name="connsiteY2" fmla="*/ 0 h 48260"/>
                <a:gd name="connsiteX3" fmla="*/ 31750 w 31750"/>
                <a:gd name="connsiteY3" fmla="*/ 0 h 48260"/>
                <a:gd name="connsiteX4" fmla="*/ 13970 w 31750"/>
                <a:gd name="connsiteY4" fmla="*/ 48260 h 48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50" h="48260">
                  <a:moveTo>
                    <a:pt x="13970" y="48260"/>
                  </a:moveTo>
                  <a:lnTo>
                    <a:pt x="0" y="48260"/>
                  </a:lnTo>
                  <a:lnTo>
                    <a:pt x="13970" y="0"/>
                  </a:lnTo>
                  <a:lnTo>
                    <a:pt x="31750" y="0"/>
                  </a:lnTo>
                  <a:lnTo>
                    <a:pt x="13970" y="482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DFDE5F2A-B811-132D-4A68-C5DEA6F019BE}"/>
                </a:ext>
              </a:extLst>
            </p:cNvPr>
            <p:cNvSpPr/>
            <p:nvPr/>
          </p:nvSpPr>
          <p:spPr>
            <a:xfrm>
              <a:off x="6207759" y="213487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7292DAB5-81E6-3875-C8F0-898385A798A2}"/>
                </a:ext>
              </a:extLst>
            </p:cNvPr>
            <p:cNvSpPr/>
            <p:nvPr/>
          </p:nvSpPr>
          <p:spPr>
            <a:xfrm>
              <a:off x="6643369" y="2110739"/>
              <a:ext cx="31750" cy="48260"/>
            </a:xfrm>
            <a:custGeom>
              <a:avLst/>
              <a:gdLst>
                <a:gd name="connsiteX0" fmla="*/ 13970 w 31750"/>
                <a:gd name="connsiteY0" fmla="*/ 48260 h 48260"/>
                <a:gd name="connsiteX1" fmla="*/ 0 w 31750"/>
                <a:gd name="connsiteY1" fmla="*/ 48260 h 48260"/>
                <a:gd name="connsiteX2" fmla="*/ 13970 w 31750"/>
                <a:gd name="connsiteY2" fmla="*/ 0 h 48260"/>
                <a:gd name="connsiteX3" fmla="*/ 31750 w 31750"/>
                <a:gd name="connsiteY3" fmla="*/ 0 h 48260"/>
                <a:gd name="connsiteX4" fmla="*/ 13970 w 31750"/>
                <a:gd name="connsiteY4" fmla="*/ 48260 h 48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50" h="48260">
                  <a:moveTo>
                    <a:pt x="13970" y="48260"/>
                  </a:moveTo>
                  <a:lnTo>
                    <a:pt x="0" y="48260"/>
                  </a:lnTo>
                  <a:lnTo>
                    <a:pt x="13970" y="0"/>
                  </a:lnTo>
                  <a:lnTo>
                    <a:pt x="31750" y="0"/>
                  </a:lnTo>
                  <a:lnTo>
                    <a:pt x="13970" y="482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138A5ACC-C77C-88A8-3099-F5602E354FFA}"/>
                </a:ext>
              </a:extLst>
            </p:cNvPr>
            <p:cNvSpPr/>
            <p:nvPr/>
          </p:nvSpPr>
          <p:spPr>
            <a:xfrm>
              <a:off x="6934200" y="2122170"/>
              <a:ext cx="80009" cy="128269"/>
            </a:xfrm>
            <a:custGeom>
              <a:avLst/>
              <a:gdLst>
                <a:gd name="connsiteX0" fmla="*/ 0 w 80009"/>
                <a:gd name="connsiteY0" fmla="*/ 0 h 128269"/>
                <a:gd name="connsiteX1" fmla="*/ 16510 w 80009"/>
                <a:gd name="connsiteY1" fmla="*/ 0 h 128269"/>
                <a:gd name="connsiteX2" fmla="*/ 16510 w 80009"/>
                <a:gd name="connsiteY2" fmla="*/ 49530 h 128269"/>
                <a:gd name="connsiteX3" fmla="*/ 16510 w 80009"/>
                <a:gd name="connsiteY3" fmla="*/ 58420 h 128269"/>
                <a:gd name="connsiteX4" fmla="*/ 16510 w 80009"/>
                <a:gd name="connsiteY4" fmla="*/ 58420 h 128269"/>
                <a:gd name="connsiteX5" fmla="*/ 49530 w 80009"/>
                <a:gd name="connsiteY5" fmla="*/ 36830 h 128269"/>
                <a:gd name="connsiteX6" fmla="*/ 80010 w 80009"/>
                <a:gd name="connsiteY6" fmla="*/ 72390 h 128269"/>
                <a:gd name="connsiteX7" fmla="*/ 80010 w 80009"/>
                <a:gd name="connsiteY7" fmla="*/ 128270 h 128269"/>
                <a:gd name="connsiteX8" fmla="*/ 63500 w 80009"/>
                <a:gd name="connsiteY8" fmla="*/ 128270 h 128269"/>
                <a:gd name="connsiteX9" fmla="*/ 63500 w 80009"/>
                <a:gd name="connsiteY9" fmla="*/ 76200 h 128269"/>
                <a:gd name="connsiteX10" fmla="*/ 46990 w 80009"/>
                <a:gd name="connsiteY10" fmla="*/ 53340 h 128269"/>
                <a:gd name="connsiteX11" fmla="*/ 16510 w 80009"/>
                <a:gd name="connsiteY11" fmla="*/ 85090 h 128269"/>
                <a:gd name="connsiteX12" fmla="*/ 16510 w 80009"/>
                <a:gd name="connsiteY12" fmla="*/ 128270 h 128269"/>
                <a:gd name="connsiteX13" fmla="*/ 0 w 80009"/>
                <a:gd name="connsiteY13" fmla="*/ 128270 h 128269"/>
                <a:gd name="connsiteX14" fmla="*/ 0 w 80009"/>
                <a:gd name="connsiteY14" fmla="*/ 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69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 146">
              <a:extLst>
                <a:ext uri="{FF2B5EF4-FFF2-40B4-BE49-F238E27FC236}">
                  <a16:creationId xmlns:a16="http://schemas.microsoft.com/office/drawing/2014/main" id="{B10B79C5-AEE4-5882-EE1B-5988B5325F90}"/>
                </a:ext>
              </a:extLst>
            </p:cNvPr>
            <p:cNvSpPr/>
            <p:nvPr/>
          </p:nvSpPr>
          <p:spPr>
            <a:xfrm>
              <a:off x="7044690" y="2125979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7780 w 20319"/>
                <a:gd name="connsiteY5" fmla="*/ 35560 h 124460"/>
                <a:gd name="connsiteX6" fmla="*/ 17780 w 20319"/>
                <a:gd name="connsiteY6" fmla="*/ 124460 h 124460"/>
                <a:gd name="connsiteX7" fmla="*/ 1270 w 20319"/>
                <a:gd name="connsiteY7" fmla="*/ 124460 h 124460"/>
                <a:gd name="connsiteX8" fmla="*/ 1270 w 20319"/>
                <a:gd name="connsiteY8" fmla="*/ 35560 h 124460"/>
                <a:gd name="connsiteX9" fmla="*/ 1778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2340B248-A7EE-F4A3-08D7-9FF8FA7F943F}"/>
                </a:ext>
              </a:extLst>
            </p:cNvPr>
            <p:cNvSpPr/>
            <p:nvPr/>
          </p:nvSpPr>
          <p:spPr>
            <a:xfrm>
              <a:off x="7096759" y="2122170"/>
              <a:ext cx="34290" cy="130809"/>
            </a:xfrm>
            <a:custGeom>
              <a:avLst/>
              <a:gdLst>
                <a:gd name="connsiteX0" fmla="*/ 0 w 34290"/>
                <a:gd name="connsiteY0" fmla="*/ 0 h 130809"/>
                <a:gd name="connsiteX1" fmla="*/ 16510 w 34290"/>
                <a:gd name="connsiteY1" fmla="*/ 0 h 130809"/>
                <a:gd name="connsiteX2" fmla="*/ 16510 w 34290"/>
                <a:gd name="connsiteY2" fmla="*/ 101600 h 130809"/>
                <a:gd name="connsiteX3" fmla="*/ 26670 w 34290"/>
                <a:gd name="connsiteY3" fmla="*/ 115570 h 130809"/>
                <a:gd name="connsiteX4" fmla="*/ 34290 w 34290"/>
                <a:gd name="connsiteY4" fmla="*/ 115570 h 130809"/>
                <a:gd name="connsiteX5" fmla="*/ 34290 w 34290"/>
                <a:gd name="connsiteY5" fmla="*/ 129540 h 130809"/>
                <a:gd name="connsiteX6" fmla="*/ 22860 w 34290"/>
                <a:gd name="connsiteY6" fmla="*/ 130810 h 130809"/>
                <a:gd name="connsiteX7" fmla="*/ 0 w 34290"/>
                <a:gd name="connsiteY7" fmla="*/ 105410 h 130809"/>
                <a:gd name="connsiteX8" fmla="*/ 0 w 34290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 152">
              <a:extLst>
                <a:ext uri="{FF2B5EF4-FFF2-40B4-BE49-F238E27FC236}">
                  <a16:creationId xmlns:a16="http://schemas.microsoft.com/office/drawing/2014/main" id="{B46F02D3-0458-73CE-A0CB-88120EBACBEA}"/>
                </a:ext>
              </a:extLst>
            </p:cNvPr>
            <p:cNvSpPr/>
            <p:nvPr/>
          </p:nvSpPr>
          <p:spPr>
            <a:xfrm>
              <a:off x="7570469" y="2122170"/>
              <a:ext cx="80010" cy="128269"/>
            </a:xfrm>
            <a:custGeom>
              <a:avLst/>
              <a:gdLst>
                <a:gd name="connsiteX0" fmla="*/ 0 w 80010"/>
                <a:gd name="connsiteY0" fmla="*/ 0 h 128269"/>
                <a:gd name="connsiteX1" fmla="*/ 16511 w 80010"/>
                <a:gd name="connsiteY1" fmla="*/ 0 h 128269"/>
                <a:gd name="connsiteX2" fmla="*/ 16511 w 80010"/>
                <a:gd name="connsiteY2" fmla="*/ 49530 h 128269"/>
                <a:gd name="connsiteX3" fmla="*/ 16511 w 80010"/>
                <a:gd name="connsiteY3" fmla="*/ 58420 h 128269"/>
                <a:gd name="connsiteX4" fmla="*/ 16511 w 80010"/>
                <a:gd name="connsiteY4" fmla="*/ 58420 h 128269"/>
                <a:gd name="connsiteX5" fmla="*/ 49530 w 80010"/>
                <a:gd name="connsiteY5" fmla="*/ 36830 h 128269"/>
                <a:gd name="connsiteX6" fmla="*/ 80011 w 80010"/>
                <a:gd name="connsiteY6" fmla="*/ 72390 h 128269"/>
                <a:gd name="connsiteX7" fmla="*/ 80011 w 80010"/>
                <a:gd name="connsiteY7" fmla="*/ 128270 h 128269"/>
                <a:gd name="connsiteX8" fmla="*/ 63500 w 80010"/>
                <a:gd name="connsiteY8" fmla="*/ 128270 h 128269"/>
                <a:gd name="connsiteX9" fmla="*/ 63500 w 80010"/>
                <a:gd name="connsiteY9" fmla="*/ 76200 h 128269"/>
                <a:gd name="connsiteX10" fmla="*/ 46990 w 80010"/>
                <a:gd name="connsiteY10" fmla="*/ 53340 h 128269"/>
                <a:gd name="connsiteX11" fmla="*/ 16511 w 80010"/>
                <a:gd name="connsiteY11" fmla="*/ 85090 h 128269"/>
                <a:gd name="connsiteX12" fmla="*/ 16511 w 80010"/>
                <a:gd name="connsiteY12" fmla="*/ 128270 h 128269"/>
                <a:gd name="connsiteX13" fmla="*/ 0 w 80010"/>
                <a:gd name="connsiteY13" fmla="*/ 128270 h 128269"/>
                <a:gd name="connsiteX14" fmla="*/ 0 w 80010"/>
                <a:gd name="connsiteY14" fmla="*/ 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69">
                  <a:moveTo>
                    <a:pt x="0" y="0"/>
                  </a:moveTo>
                  <a:lnTo>
                    <a:pt x="16511" y="0"/>
                  </a:lnTo>
                  <a:lnTo>
                    <a:pt x="16511" y="49530"/>
                  </a:lnTo>
                  <a:cubicBezTo>
                    <a:pt x="16511" y="53340"/>
                    <a:pt x="16511" y="57150"/>
                    <a:pt x="16511" y="58420"/>
                  </a:cubicBezTo>
                  <a:lnTo>
                    <a:pt x="16511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1" y="49530"/>
                    <a:pt x="80011" y="72390"/>
                  </a:cubicBezTo>
                  <a:lnTo>
                    <a:pt x="80011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1" y="53340"/>
                    <a:pt x="46990" y="53340"/>
                  </a:cubicBezTo>
                  <a:cubicBezTo>
                    <a:pt x="33020" y="53340"/>
                    <a:pt x="16511" y="67310"/>
                    <a:pt x="16511" y="85090"/>
                  </a:cubicBezTo>
                  <a:lnTo>
                    <a:pt x="16511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 155">
              <a:extLst>
                <a:ext uri="{FF2B5EF4-FFF2-40B4-BE49-F238E27FC236}">
                  <a16:creationId xmlns:a16="http://schemas.microsoft.com/office/drawing/2014/main" id="{E73D6D0D-52E6-9FB4-0479-04EB19A25317}"/>
                </a:ext>
              </a:extLst>
            </p:cNvPr>
            <p:cNvSpPr/>
            <p:nvPr/>
          </p:nvSpPr>
          <p:spPr>
            <a:xfrm>
              <a:off x="7833359" y="2120900"/>
              <a:ext cx="118109" cy="130810"/>
            </a:xfrm>
            <a:custGeom>
              <a:avLst/>
              <a:gdLst>
                <a:gd name="connsiteX0" fmla="*/ 58420 w 118109"/>
                <a:gd name="connsiteY0" fmla="*/ 0 h 130810"/>
                <a:gd name="connsiteX1" fmla="*/ 58420 w 118109"/>
                <a:gd name="connsiteY1" fmla="*/ 0 h 130810"/>
                <a:gd name="connsiteX2" fmla="*/ 118110 w 118109"/>
                <a:gd name="connsiteY2" fmla="*/ 130810 h 130810"/>
                <a:gd name="connsiteX3" fmla="*/ 100330 w 118109"/>
                <a:gd name="connsiteY3" fmla="*/ 130810 h 130810"/>
                <a:gd name="connsiteX4" fmla="*/ 87630 w 118109"/>
                <a:gd name="connsiteY4" fmla="*/ 102870 h 130810"/>
                <a:gd name="connsiteX5" fmla="*/ 30480 w 118109"/>
                <a:gd name="connsiteY5" fmla="*/ 102870 h 130810"/>
                <a:gd name="connsiteX6" fmla="*/ 17780 w 118109"/>
                <a:gd name="connsiteY6" fmla="*/ 130810 h 130810"/>
                <a:gd name="connsiteX7" fmla="*/ 0 w 118109"/>
                <a:gd name="connsiteY7" fmla="*/ 130810 h 130810"/>
                <a:gd name="connsiteX8" fmla="*/ 59690 w 118109"/>
                <a:gd name="connsiteY8" fmla="*/ 0 h 130810"/>
                <a:gd name="connsiteX9" fmla="*/ 81280 w 118109"/>
                <a:gd name="connsiteY9" fmla="*/ 87630 h 130810"/>
                <a:gd name="connsiteX10" fmla="*/ 58420 w 118109"/>
                <a:gd name="connsiteY10" fmla="*/ 34290 h 130810"/>
                <a:gd name="connsiteX11" fmla="*/ 35560 w 118109"/>
                <a:gd name="connsiteY11" fmla="*/ 87630 h 130810"/>
                <a:gd name="connsiteX12" fmla="*/ 80010 w 118109"/>
                <a:gd name="connsiteY12" fmla="*/ 8763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109" h="130810">
                  <a:moveTo>
                    <a:pt x="58420" y="0"/>
                  </a:moveTo>
                  <a:lnTo>
                    <a:pt x="58420" y="0"/>
                  </a:lnTo>
                  <a:lnTo>
                    <a:pt x="118110" y="130810"/>
                  </a:lnTo>
                  <a:lnTo>
                    <a:pt x="100330" y="130810"/>
                  </a:lnTo>
                  <a:lnTo>
                    <a:pt x="87630" y="102870"/>
                  </a:lnTo>
                  <a:lnTo>
                    <a:pt x="30480" y="102870"/>
                  </a:lnTo>
                  <a:lnTo>
                    <a:pt x="17780" y="130810"/>
                  </a:lnTo>
                  <a:lnTo>
                    <a:pt x="0" y="130810"/>
                  </a:lnTo>
                  <a:lnTo>
                    <a:pt x="59690" y="0"/>
                  </a:lnTo>
                  <a:close/>
                  <a:moveTo>
                    <a:pt x="81280" y="87630"/>
                  </a:moveTo>
                  <a:cubicBezTo>
                    <a:pt x="72390" y="68580"/>
                    <a:pt x="66040" y="53340"/>
                    <a:pt x="58420" y="34290"/>
                  </a:cubicBezTo>
                  <a:cubicBezTo>
                    <a:pt x="50800" y="52070"/>
                    <a:pt x="44450" y="67310"/>
                    <a:pt x="35560" y="87630"/>
                  </a:cubicBezTo>
                  <a:lnTo>
                    <a:pt x="80010" y="876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 157">
              <a:extLst>
                <a:ext uri="{FF2B5EF4-FFF2-40B4-BE49-F238E27FC236}">
                  <a16:creationId xmlns:a16="http://schemas.microsoft.com/office/drawing/2014/main" id="{DC72B488-852D-A6DF-4EFB-3B21C3FB87D5}"/>
                </a:ext>
              </a:extLst>
            </p:cNvPr>
            <p:cNvSpPr/>
            <p:nvPr/>
          </p:nvSpPr>
          <p:spPr>
            <a:xfrm>
              <a:off x="8073390" y="2122170"/>
              <a:ext cx="87629" cy="130809"/>
            </a:xfrm>
            <a:custGeom>
              <a:avLst/>
              <a:gdLst>
                <a:gd name="connsiteX0" fmla="*/ 87630 w 87629"/>
                <a:gd name="connsiteY0" fmla="*/ 128270 h 130809"/>
                <a:gd name="connsiteX1" fmla="*/ 72390 w 87629"/>
                <a:gd name="connsiteY1" fmla="*/ 128270 h 130809"/>
                <a:gd name="connsiteX2" fmla="*/ 72390 w 87629"/>
                <a:gd name="connsiteY2" fmla="*/ 118110 h 130809"/>
                <a:gd name="connsiteX3" fmla="*/ 72390 w 87629"/>
                <a:gd name="connsiteY3" fmla="*/ 111760 h 130809"/>
                <a:gd name="connsiteX4" fmla="*/ 72390 w 87629"/>
                <a:gd name="connsiteY4" fmla="*/ 111760 h 130809"/>
                <a:gd name="connsiteX5" fmla="*/ 40640 w 87629"/>
                <a:gd name="connsiteY5" fmla="*/ 130810 h 130809"/>
                <a:gd name="connsiteX6" fmla="*/ 0 w 87629"/>
                <a:gd name="connsiteY6" fmla="*/ 83820 h 130809"/>
                <a:gd name="connsiteX7" fmla="*/ 40640 w 87629"/>
                <a:gd name="connsiteY7" fmla="*/ 36830 h 130809"/>
                <a:gd name="connsiteX8" fmla="*/ 71120 w 87629"/>
                <a:gd name="connsiteY8" fmla="*/ 53340 h 130809"/>
                <a:gd name="connsiteX9" fmla="*/ 71120 w 87629"/>
                <a:gd name="connsiteY9" fmla="*/ 53340 h 130809"/>
                <a:gd name="connsiteX10" fmla="*/ 71120 w 87629"/>
                <a:gd name="connsiteY10" fmla="*/ 45720 h 130809"/>
                <a:gd name="connsiteX11" fmla="*/ 71120 w 87629"/>
                <a:gd name="connsiteY11" fmla="*/ 0 h 130809"/>
                <a:gd name="connsiteX12" fmla="*/ 87630 w 87629"/>
                <a:gd name="connsiteY12" fmla="*/ 0 h 130809"/>
                <a:gd name="connsiteX13" fmla="*/ 87630 w 87629"/>
                <a:gd name="connsiteY13" fmla="*/ 128270 h 130809"/>
                <a:gd name="connsiteX14" fmla="*/ 15240 w 87629"/>
                <a:gd name="connsiteY14" fmla="*/ 83820 h 130809"/>
                <a:gd name="connsiteX15" fmla="*/ 43180 w 87629"/>
                <a:gd name="connsiteY15" fmla="*/ 115570 h 130809"/>
                <a:gd name="connsiteX16" fmla="*/ 71120 w 87629"/>
                <a:gd name="connsiteY16" fmla="*/ 83820 h 130809"/>
                <a:gd name="connsiteX17" fmla="*/ 43180 w 87629"/>
                <a:gd name="connsiteY17" fmla="*/ 52070 h 130809"/>
                <a:gd name="connsiteX18" fmla="*/ 1524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 158">
              <a:extLst>
                <a:ext uri="{FF2B5EF4-FFF2-40B4-BE49-F238E27FC236}">
                  <a16:creationId xmlns:a16="http://schemas.microsoft.com/office/drawing/2014/main" id="{E4F62762-E25C-C518-DD18-AABABE507BC1}"/>
                </a:ext>
              </a:extLst>
            </p:cNvPr>
            <p:cNvSpPr/>
            <p:nvPr/>
          </p:nvSpPr>
          <p:spPr>
            <a:xfrm>
              <a:off x="8227059" y="213487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 159">
              <a:extLst>
                <a:ext uri="{FF2B5EF4-FFF2-40B4-BE49-F238E27FC236}">
                  <a16:creationId xmlns:a16="http://schemas.microsoft.com/office/drawing/2014/main" id="{29437F64-A49C-07D1-7C1B-C3EC94530D27}"/>
                </a:ext>
              </a:extLst>
            </p:cNvPr>
            <p:cNvSpPr/>
            <p:nvPr/>
          </p:nvSpPr>
          <p:spPr>
            <a:xfrm>
              <a:off x="8308340" y="2122170"/>
              <a:ext cx="80009" cy="128269"/>
            </a:xfrm>
            <a:custGeom>
              <a:avLst/>
              <a:gdLst>
                <a:gd name="connsiteX0" fmla="*/ 0 w 80009"/>
                <a:gd name="connsiteY0" fmla="*/ 0 h 128269"/>
                <a:gd name="connsiteX1" fmla="*/ 16510 w 80009"/>
                <a:gd name="connsiteY1" fmla="*/ 0 h 128269"/>
                <a:gd name="connsiteX2" fmla="*/ 16510 w 80009"/>
                <a:gd name="connsiteY2" fmla="*/ 49530 h 128269"/>
                <a:gd name="connsiteX3" fmla="*/ 16510 w 80009"/>
                <a:gd name="connsiteY3" fmla="*/ 58420 h 128269"/>
                <a:gd name="connsiteX4" fmla="*/ 16510 w 80009"/>
                <a:gd name="connsiteY4" fmla="*/ 58420 h 128269"/>
                <a:gd name="connsiteX5" fmla="*/ 49530 w 80009"/>
                <a:gd name="connsiteY5" fmla="*/ 36830 h 128269"/>
                <a:gd name="connsiteX6" fmla="*/ 80010 w 80009"/>
                <a:gd name="connsiteY6" fmla="*/ 72390 h 128269"/>
                <a:gd name="connsiteX7" fmla="*/ 80010 w 80009"/>
                <a:gd name="connsiteY7" fmla="*/ 128270 h 128269"/>
                <a:gd name="connsiteX8" fmla="*/ 63500 w 80009"/>
                <a:gd name="connsiteY8" fmla="*/ 128270 h 128269"/>
                <a:gd name="connsiteX9" fmla="*/ 63500 w 80009"/>
                <a:gd name="connsiteY9" fmla="*/ 76200 h 128269"/>
                <a:gd name="connsiteX10" fmla="*/ 46990 w 80009"/>
                <a:gd name="connsiteY10" fmla="*/ 53340 h 128269"/>
                <a:gd name="connsiteX11" fmla="*/ 16510 w 80009"/>
                <a:gd name="connsiteY11" fmla="*/ 85090 h 128269"/>
                <a:gd name="connsiteX12" fmla="*/ 16510 w 80009"/>
                <a:gd name="connsiteY12" fmla="*/ 128270 h 128269"/>
                <a:gd name="connsiteX13" fmla="*/ 0 w 80009"/>
                <a:gd name="connsiteY13" fmla="*/ 128270 h 128269"/>
                <a:gd name="connsiteX14" fmla="*/ 0 w 80009"/>
                <a:gd name="connsiteY14" fmla="*/ 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69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 166">
              <a:extLst>
                <a:ext uri="{FF2B5EF4-FFF2-40B4-BE49-F238E27FC236}">
                  <a16:creationId xmlns:a16="http://schemas.microsoft.com/office/drawing/2014/main" id="{AD23FCA1-D8FB-FE5A-FAF4-07C47898D2A2}"/>
                </a:ext>
              </a:extLst>
            </p:cNvPr>
            <p:cNvSpPr/>
            <p:nvPr/>
          </p:nvSpPr>
          <p:spPr>
            <a:xfrm>
              <a:off x="9050019" y="213487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1 w 60960"/>
                <a:gd name="connsiteY9" fmla="*/ 99060 h 116839"/>
                <a:gd name="connsiteX10" fmla="*/ 60961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1" y="99060"/>
                  </a:cubicBezTo>
                  <a:lnTo>
                    <a:pt x="60961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 167">
              <a:extLst>
                <a:ext uri="{FF2B5EF4-FFF2-40B4-BE49-F238E27FC236}">
                  <a16:creationId xmlns:a16="http://schemas.microsoft.com/office/drawing/2014/main" id="{E1D62B8E-4F14-ECDC-EE3D-8E4A06BBF481}"/>
                </a:ext>
              </a:extLst>
            </p:cNvPr>
            <p:cNvSpPr/>
            <p:nvPr/>
          </p:nvSpPr>
          <p:spPr>
            <a:xfrm>
              <a:off x="9131300" y="2122170"/>
              <a:ext cx="80009" cy="128269"/>
            </a:xfrm>
            <a:custGeom>
              <a:avLst/>
              <a:gdLst>
                <a:gd name="connsiteX0" fmla="*/ 0 w 80009"/>
                <a:gd name="connsiteY0" fmla="*/ 0 h 128269"/>
                <a:gd name="connsiteX1" fmla="*/ 16510 w 80009"/>
                <a:gd name="connsiteY1" fmla="*/ 0 h 128269"/>
                <a:gd name="connsiteX2" fmla="*/ 16510 w 80009"/>
                <a:gd name="connsiteY2" fmla="*/ 49530 h 128269"/>
                <a:gd name="connsiteX3" fmla="*/ 16510 w 80009"/>
                <a:gd name="connsiteY3" fmla="*/ 58420 h 128269"/>
                <a:gd name="connsiteX4" fmla="*/ 16510 w 80009"/>
                <a:gd name="connsiteY4" fmla="*/ 58420 h 128269"/>
                <a:gd name="connsiteX5" fmla="*/ 49530 w 80009"/>
                <a:gd name="connsiteY5" fmla="*/ 36830 h 128269"/>
                <a:gd name="connsiteX6" fmla="*/ 80010 w 80009"/>
                <a:gd name="connsiteY6" fmla="*/ 72390 h 128269"/>
                <a:gd name="connsiteX7" fmla="*/ 80010 w 80009"/>
                <a:gd name="connsiteY7" fmla="*/ 128270 h 128269"/>
                <a:gd name="connsiteX8" fmla="*/ 63500 w 80009"/>
                <a:gd name="connsiteY8" fmla="*/ 128270 h 128269"/>
                <a:gd name="connsiteX9" fmla="*/ 63500 w 80009"/>
                <a:gd name="connsiteY9" fmla="*/ 76200 h 128269"/>
                <a:gd name="connsiteX10" fmla="*/ 46990 w 80009"/>
                <a:gd name="connsiteY10" fmla="*/ 53340 h 128269"/>
                <a:gd name="connsiteX11" fmla="*/ 16510 w 80009"/>
                <a:gd name="connsiteY11" fmla="*/ 85090 h 128269"/>
                <a:gd name="connsiteX12" fmla="*/ 16510 w 80009"/>
                <a:gd name="connsiteY12" fmla="*/ 128270 h 128269"/>
                <a:gd name="connsiteX13" fmla="*/ 0 w 80009"/>
                <a:gd name="connsiteY13" fmla="*/ 128270 h 128269"/>
                <a:gd name="connsiteX14" fmla="*/ 0 w 80009"/>
                <a:gd name="connsiteY14" fmla="*/ 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69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961" name="Group 960">
              <a:extLst>
                <a:ext uri="{FF2B5EF4-FFF2-40B4-BE49-F238E27FC236}">
                  <a16:creationId xmlns:a16="http://schemas.microsoft.com/office/drawing/2014/main" id="{A17E03EE-9BE4-700C-518D-032029251489}"/>
                </a:ext>
              </a:extLst>
            </p:cNvPr>
            <p:cNvGrpSpPr/>
            <p:nvPr/>
          </p:nvGrpSpPr>
          <p:grpSpPr>
            <a:xfrm>
              <a:off x="773430" y="2159000"/>
              <a:ext cx="8545829" cy="344170"/>
              <a:chOff x="773430" y="2159000"/>
              <a:chExt cx="8545829" cy="344170"/>
            </a:xfrm>
          </p:grpSpPr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B926AC65-AC0B-3F13-8D3A-E13A01BEEDE1}"/>
                  </a:ext>
                </a:extLst>
              </p:cNvPr>
              <p:cNvSpPr/>
              <p:nvPr/>
            </p:nvSpPr>
            <p:spPr>
              <a:xfrm>
                <a:off x="938530" y="2159000"/>
                <a:ext cx="83819" cy="93979"/>
              </a:xfrm>
              <a:custGeom>
                <a:avLst/>
                <a:gdLst>
                  <a:gd name="connsiteX0" fmla="*/ 83820 w 83819"/>
                  <a:gd name="connsiteY0" fmla="*/ 41910 h 93979"/>
                  <a:gd name="connsiteX1" fmla="*/ 83820 w 83819"/>
                  <a:gd name="connsiteY1" fmla="*/ 50800 h 93979"/>
                  <a:gd name="connsiteX2" fmla="*/ 17780 w 83819"/>
                  <a:gd name="connsiteY2" fmla="*/ 50800 h 93979"/>
                  <a:gd name="connsiteX3" fmla="*/ 48260 w 83819"/>
                  <a:gd name="connsiteY3" fmla="*/ 80010 h 93979"/>
                  <a:gd name="connsiteX4" fmla="*/ 80010 w 83819"/>
                  <a:gd name="connsiteY4" fmla="*/ 71120 h 93979"/>
                  <a:gd name="connsiteX5" fmla="*/ 80010 w 83819"/>
                  <a:gd name="connsiteY5" fmla="*/ 86360 h 93979"/>
                  <a:gd name="connsiteX6" fmla="*/ 46990 w 83819"/>
                  <a:gd name="connsiteY6" fmla="*/ 93980 h 93979"/>
                  <a:gd name="connsiteX7" fmla="*/ 0 w 83819"/>
                  <a:gd name="connsiteY7" fmla="*/ 46990 h 93979"/>
                  <a:gd name="connsiteX8" fmla="*/ 43180 w 83819"/>
                  <a:gd name="connsiteY8" fmla="*/ 0 h 93979"/>
                  <a:gd name="connsiteX9" fmla="*/ 83820 w 83819"/>
                  <a:gd name="connsiteY9" fmla="*/ 41910 h 93979"/>
                  <a:gd name="connsiteX10" fmla="*/ 43180 w 83819"/>
                  <a:gd name="connsiteY10" fmla="*/ 13970 h 93979"/>
                  <a:gd name="connsiteX11" fmla="*/ 17780 w 83819"/>
                  <a:gd name="connsiteY11" fmla="*/ 38100 h 93979"/>
                  <a:gd name="connsiteX12" fmla="*/ 67310 w 83819"/>
                  <a:gd name="connsiteY12" fmla="*/ 38100 h 93979"/>
                  <a:gd name="connsiteX13" fmla="*/ 43180 w 83819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" name="Freeform 86">
                <a:extLst>
                  <a:ext uri="{FF2B5EF4-FFF2-40B4-BE49-F238E27FC236}">
                    <a16:creationId xmlns:a16="http://schemas.microsoft.com/office/drawing/2014/main" id="{0DF398CD-F3D6-12B8-CAD3-A8C24BB159D2}"/>
                  </a:ext>
                </a:extLst>
              </p:cNvPr>
              <p:cNvSpPr/>
              <p:nvPr/>
            </p:nvSpPr>
            <p:spPr>
              <a:xfrm>
                <a:off x="1076960" y="2161539"/>
                <a:ext cx="137159" cy="91439"/>
              </a:xfrm>
              <a:custGeom>
                <a:avLst/>
                <a:gdLst>
                  <a:gd name="connsiteX0" fmla="*/ 95250 w 137159"/>
                  <a:gd name="connsiteY0" fmla="*/ 64770 h 91439"/>
                  <a:gd name="connsiteX1" fmla="*/ 119380 w 137159"/>
                  <a:gd name="connsiteY1" fmla="*/ 0 h 91439"/>
                  <a:gd name="connsiteX2" fmla="*/ 137160 w 137159"/>
                  <a:gd name="connsiteY2" fmla="*/ 0 h 91439"/>
                  <a:gd name="connsiteX3" fmla="*/ 100330 w 137159"/>
                  <a:gd name="connsiteY3" fmla="*/ 91440 h 91439"/>
                  <a:gd name="connsiteX4" fmla="*/ 91440 w 137159"/>
                  <a:gd name="connsiteY4" fmla="*/ 91440 h 91439"/>
                  <a:gd name="connsiteX5" fmla="*/ 68580 w 137159"/>
                  <a:gd name="connsiteY5" fmla="*/ 30480 h 91439"/>
                  <a:gd name="connsiteX6" fmla="*/ 45720 w 137159"/>
                  <a:gd name="connsiteY6" fmla="*/ 91440 h 91439"/>
                  <a:gd name="connsiteX7" fmla="*/ 36830 w 137159"/>
                  <a:gd name="connsiteY7" fmla="*/ 91440 h 91439"/>
                  <a:gd name="connsiteX8" fmla="*/ 0 w 137159"/>
                  <a:gd name="connsiteY8" fmla="*/ 0 h 91439"/>
                  <a:gd name="connsiteX9" fmla="*/ 17780 w 137159"/>
                  <a:gd name="connsiteY9" fmla="*/ 0 h 91439"/>
                  <a:gd name="connsiteX10" fmla="*/ 41910 w 137159"/>
                  <a:gd name="connsiteY10" fmla="*/ 64770 h 91439"/>
                  <a:gd name="connsiteX11" fmla="*/ 64770 w 137159"/>
                  <a:gd name="connsiteY11" fmla="*/ 1270 h 91439"/>
                  <a:gd name="connsiteX12" fmla="*/ 73660 w 137159"/>
                  <a:gd name="connsiteY12" fmla="*/ 1270 h 91439"/>
                  <a:gd name="connsiteX13" fmla="*/ 96520 w 137159"/>
                  <a:gd name="connsiteY13" fmla="*/ 6477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7159" h="91439">
                    <a:moveTo>
                      <a:pt x="95250" y="64770"/>
                    </a:moveTo>
                    <a:lnTo>
                      <a:pt x="119380" y="0"/>
                    </a:lnTo>
                    <a:lnTo>
                      <a:pt x="137160" y="0"/>
                    </a:lnTo>
                    <a:lnTo>
                      <a:pt x="100330" y="91440"/>
                    </a:lnTo>
                    <a:lnTo>
                      <a:pt x="91440" y="91440"/>
                    </a:lnTo>
                    <a:lnTo>
                      <a:pt x="68580" y="30480"/>
                    </a:lnTo>
                    <a:lnTo>
                      <a:pt x="45720" y="91440"/>
                    </a:lnTo>
                    <a:lnTo>
                      <a:pt x="36830" y="91440"/>
                    </a:lnTo>
                    <a:lnTo>
                      <a:pt x="0" y="0"/>
                    </a:lnTo>
                    <a:lnTo>
                      <a:pt x="17780" y="0"/>
                    </a:lnTo>
                    <a:lnTo>
                      <a:pt x="41910" y="64770"/>
                    </a:lnTo>
                    <a:lnTo>
                      <a:pt x="64770" y="1270"/>
                    </a:lnTo>
                    <a:lnTo>
                      <a:pt x="73660" y="1270"/>
                    </a:lnTo>
                    <a:lnTo>
                      <a:pt x="96520" y="647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id="{1E50ABDC-FCDD-DC0F-3938-CE60F7CA07BB}"/>
                  </a:ext>
                </a:extLst>
              </p:cNvPr>
              <p:cNvSpPr/>
              <p:nvPr/>
            </p:nvSpPr>
            <p:spPr>
              <a:xfrm>
                <a:off x="1230630" y="2159000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B7D9A102-D830-BBDA-6FBA-AC4A7225AF04}"/>
                  </a:ext>
                </a:extLst>
              </p:cNvPr>
              <p:cNvSpPr/>
              <p:nvPr/>
            </p:nvSpPr>
            <p:spPr>
              <a:xfrm>
                <a:off x="1412239" y="2159000"/>
                <a:ext cx="83820" cy="93979"/>
              </a:xfrm>
              <a:custGeom>
                <a:avLst/>
                <a:gdLst>
                  <a:gd name="connsiteX0" fmla="*/ 83820 w 83820"/>
                  <a:gd name="connsiteY0" fmla="*/ 41910 h 93979"/>
                  <a:gd name="connsiteX1" fmla="*/ 83820 w 83820"/>
                  <a:gd name="connsiteY1" fmla="*/ 50800 h 93979"/>
                  <a:gd name="connsiteX2" fmla="*/ 17780 w 83820"/>
                  <a:gd name="connsiteY2" fmla="*/ 50800 h 93979"/>
                  <a:gd name="connsiteX3" fmla="*/ 48260 w 83820"/>
                  <a:gd name="connsiteY3" fmla="*/ 80010 h 93979"/>
                  <a:gd name="connsiteX4" fmla="*/ 80010 w 83820"/>
                  <a:gd name="connsiteY4" fmla="*/ 71120 h 93979"/>
                  <a:gd name="connsiteX5" fmla="*/ 80010 w 83820"/>
                  <a:gd name="connsiteY5" fmla="*/ 86360 h 93979"/>
                  <a:gd name="connsiteX6" fmla="*/ 46990 w 83820"/>
                  <a:gd name="connsiteY6" fmla="*/ 93980 h 93979"/>
                  <a:gd name="connsiteX7" fmla="*/ 0 w 83820"/>
                  <a:gd name="connsiteY7" fmla="*/ 46990 h 93979"/>
                  <a:gd name="connsiteX8" fmla="*/ 43180 w 83820"/>
                  <a:gd name="connsiteY8" fmla="*/ 0 h 93979"/>
                  <a:gd name="connsiteX9" fmla="*/ 83820 w 83820"/>
                  <a:gd name="connsiteY9" fmla="*/ 41910 h 93979"/>
                  <a:gd name="connsiteX10" fmla="*/ 43180 w 83820"/>
                  <a:gd name="connsiteY10" fmla="*/ 13970 h 93979"/>
                  <a:gd name="connsiteX11" fmla="*/ 17780 w 83820"/>
                  <a:gd name="connsiteY11" fmla="*/ 38100 h 93979"/>
                  <a:gd name="connsiteX12" fmla="*/ 67310 w 83820"/>
                  <a:gd name="connsiteY12" fmla="*/ 38100 h 93979"/>
                  <a:gd name="connsiteX13" fmla="*/ 43180 w 83820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F97BAB59-EB69-5FF1-3842-4F40518AFBA4}"/>
                  </a:ext>
                </a:extLst>
              </p:cNvPr>
              <p:cNvSpPr/>
              <p:nvPr/>
            </p:nvSpPr>
            <p:spPr>
              <a:xfrm>
                <a:off x="1629410" y="2159000"/>
                <a:ext cx="91439" cy="93979"/>
              </a:xfrm>
              <a:custGeom>
                <a:avLst/>
                <a:gdLst>
                  <a:gd name="connsiteX0" fmla="*/ 91440 w 91439"/>
                  <a:gd name="connsiteY0" fmla="*/ 46990 h 93979"/>
                  <a:gd name="connsiteX1" fmla="*/ 45720 w 91439"/>
                  <a:gd name="connsiteY1" fmla="*/ 93980 h 93979"/>
                  <a:gd name="connsiteX2" fmla="*/ 0 w 91439"/>
                  <a:gd name="connsiteY2" fmla="*/ 46990 h 93979"/>
                  <a:gd name="connsiteX3" fmla="*/ 45720 w 91439"/>
                  <a:gd name="connsiteY3" fmla="*/ 0 h 93979"/>
                  <a:gd name="connsiteX4" fmla="*/ 91440 w 91439"/>
                  <a:gd name="connsiteY4" fmla="*/ 46990 h 93979"/>
                  <a:gd name="connsiteX5" fmla="*/ 74930 w 91439"/>
                  <a:gd name="connsiteY5" fmla="*/ 46990 h 93979"/>
                  <a:gd name="connsiteX6" fmla="*/ 44450 w 91439"/>
                  <a:gd name="connsiteY6" fmla="*/ 15240 h 93979"/>
                  <a:gd name="connsiteX7" fmla="*/ 15240 w 91439"/>
                  <a:gd name="connsiteY7" fmla="*/ 46990 h 93979"/>
                  <a:gd name="connsiteX8" fmla="*/ 44450 w 91439"/>
                  <a:gd name="connsiteY8" fmla="*/ 78740 h 93979"/>
                  <a:gd name="connsiteX9" fmla="*/ 74930 w 91439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39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4930" y="46990"/>
                    </a:moveTo>
                    <a:cubicBezTo>
                      <a:pt x="74930" y="27940"/>
                      <a:pt x="62230" y="15240"/>
                      <a:pt x="44450" y="15240"/>
                    </a:cubicBezTo>
                    <a:cubicBezTo>
                      <a:pt x="26670" y="15240"/>
                      <a:pt x="15240" y="29210"/>
                      <a:pt x="15240" y="46990"/>
                    </a:cubicBezTo>
                    <a:cubicBezTo>
                      <a:pt x="15240" y="64770"/>
                      <a:pt x="27940" y="78740"/>
                      <a:pt x="44450" y="78740"/>
                    </a:cubicBezTo>
                    <a:cubicBezTo>
                      <a:pt x="60960" y="78740"/>
                      <a:pt x="74930" y="64770"/>
                      <a:pt x="7493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C2E9AC70-9ECE-389A-C3C0-D9512FE9E044}"/>
                  </a:ext>
                </a:extLst>
              </p:cNvPr>
              <p:cNvSpPr/>
              <p:nvPr/>
            </p:nvSpPr>
            <p:spPr>
              <a:xfrm>
                <a:off x="1791970" y="2159000"/>
                <a:ext cx="137159" cy="91439"/>
              </a:xfrm>
              <a:custGeom>
                <a:avLst/>
                <a:gdLst>
                  <a:gd name="connsiteX0" fmla="*/ 15240 w 137159"/>
                  <a:gd name="connsiteY0" fmla="*/ 2540 h 91439"/>
                  <a:gd name="connsiteX1" fmla="*/ 15240 w 137159"/>
                  <a:gd name="connsiteY1" fmla="*/ 15240 h 91439"/>
                  <a:gd name="connsiteX2" fmla="*/ 15240 w 137159"/>
                  <a:gd name="connsiteY2" fmla="*/ 21590 h 91439"/>
                  <a:gd name="connsiteX3" fmla="*/ 15240 w 137159"/>
                  <a:gd name="connsiteY3" fmla="*/ 21590 h 91439"/>
                  <a:gd name="connsiteX4" fmla="*/ 48260 w 137159"/>
                  <a:gd name="connsiteY4" fmla="*/ 0 h 91439"/>
                  <a:gd name="connsiteX5" fmla="*/ 74930 w 137159"/>
                  <a:gd name="connsiteY5" fmla="*/ 20320 h 91439"/>
                  <a:gd name="connsiteX6" fmla="*/ 74930 w 137159"/>
                  <a:gd name="connsiteY6" fmla="*/ 20320 h 91439"/>
                  <a:gd name="connsiteX7" fmla="*/ 105410 w 137159"/>
                  <a:gd name="connsiteY7" fmla="*/ 0 h 91439"/>
                  <a:gd name="connsiteX8" fmla="*/ 137160 w 137159"/>
                  <a:gd name="connsiteY8" fmla="*/ 35560 h 91439"/>
                  <a:gd name="connsiteX9" fmla="*/ 137160 w 137159"/>
                  <a:gd name="connsiteY9" fmla="*/ 91440 h 91439"/>
                  <a:gd name="connsiteX10" fmla="*/ 120650 w 137159"/>
                  <a:gd name="connsiteY10" fmla="*/ 91440 h 91439"/>
                  <a:gd name="connsiteX11" fmla="*/ 120650 w 137159"/>
                  <a:gd name="connsiteY11" fmla="*/ 39370 h 91439"/>
                  <a:gd name="connsiteX12" fmla="*/ 104140 w 137159"/>
                  <a:gd name="connsiteY12" fmla="*/ 16510 h 91439"/>
                  <a:gd name="connsiteX13" fmla="*/ 77470 w 137159"/>
                  <a:gd name="connsiteY13" fmla="*/ 50800 h 91439"/>
                  <a:gd name="connsiteX14" fmla="*/ 77470 w 137159"/>
                  <a:gd name="connsiteY14" fmla="*/ 91440 h 91439"/>
                  <a:gd name="connsiteX15" fmla="*/ 60960 w 137159"/>
                  <a:gd name="connsiteY15" fmla="*/ 91440 h 91439"/>
                  <a:gd name="connsiteX16" fmla="*/ 60960 w 137159"/>
                  <a:gd name="connsiteY16" fmla="*/ 38100 h 91439"/>
                  <a:gd name="connsiteX17" fmla="*/ 44450 w 137159"/>
                  <a:gd name="connsiteY17" fmla="*/ 15240 h 91439"/>
                  <a:gd name="connsiteX18" fmla="*/ 16510 w 137159"/>
                  <a:gd name="connsiteY18" fmla="*/ 49530 h 91439"/>
                  <a:gd name="connsiteX19" fmla="*/ 16510 w 137159"/>
                  <a:gd name="connsiteY19" fmla="*/ 90170 h 91439"/>
                  <a:gd name="connsiteX20" fmla="*/ 0 w 137159"/>
                  <a:gd name="connsiteY20" fmla="*/ 90170 h 91439"/>
                  <a:gd name="connsiteX21" fmla="*/ 0 w 137159"/>
                  <a:gd name="connsiteY21" fmla="*/ 1270 h 91439"/>
                  <a:gd name="connsiteX22" fmla="*/ 15240 w 137159"/>
                  <a:gd name="connsiteY22" fmla="*/ 127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37159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33020" y="0"/>
                      <a:pt x="48260" y="0"/>
                    </a:cubicBezTo>
                    <a:cubicBezTo>
                      <a:pt x="63500" y="0"/>
                      <a:pt x="72390" y="7620"/>
                      <a:pt x="74930" y="20320"/>
                    </a:cubicBezTo>
                    <a:lnTo>
                      <a:pt x="74930" y="20320"/>
                    </a:lnTo>
                    <a:cubicBezTo>
                      <a:pt x="80010" y="8890"/>
                      <a:pt x="92710" y="0"/>
                      <a:pt x="105410" y="0"/>
                    </a:cubicBezTo>
                    <a:cubicBezTo>
                      <a:pt x="127000" y="0"/>
                      <a:pt x="137160" y="12700"/>
                      <a:pt x="137160" y="35560"/>
                    </a:cubicBezTo>
                    <a:lnTo>
                      <a:pt x="137160" y="91440"/>
                    </a:lnTo>
                    <a:lnTo>
                      <a:pt x="120650" y="91440"/>
                    </a:lnTo>
                    <a:lnTo>
                      <a:pt x="120650" y="39370"/>
                    </a:lnTo>
                    <a:cubicBezTo>
                      <a:pt x="120650" y="26670"/>
                      <a:pt x="116840" y="16510"/>
                      <a:pt x="104140" y="16510"/>
                    </a:cubicBezTo>
                    <a:cubicBezTo>
                      <a:pt x="91440" y="16510"/>
                      <a:pt x="77470" y="34290"/>
                      <a:pt x="77470" y="50800"/>
                    </a:cubicBezTo>
                    <a:lnTo>
                      <a:pt x="77470" y="91440"/>
                    </a:lnTo>
                    <a:lnTo>
                      <a:pt x="60960" y="91440"/>
                    </a:lnTo>
                    <a:lnTo>
                      <a:pt x="60960" y="38100"/>
                    </a:lnTo>
                    <a:cubicBezTo>
                      <a:pt x="60960" y="26670"/>
                      <a:pt x="58420" y="15240"/>
                      <a:pt x="44450" y="15240"/>
                    </a:cubicBezTo>
                    <a:cubicBezTo>
                      <a:pt x="30480" y="15240"/>
                      <a:pt x="16510" y="33020"/>
                      <a:pt x="16510" y="49530"/>
                    </a:cubicBezTo>
                    <a:lnTo>
                      <a:pt x="16510" y="90170"/>
                    </a:lnTo>
                    <a:lnTo>
                      <a:pt x="0" y="90170"/>
                    </a:lnTo>
                    <a:lnTo>
                      <a:pt x="0" y="1270"/>
                    </a:lnTo>
                    <a:lnTo>
                      <a:pt x="15240" y="12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" name="Freeform 94">
                <a:extLst>
                  <a:ext uri="{FF2B5EF4-FFF2-40B4-BE49-F238E27FC236}">
                    <a16:creationId xmlns:a16="http://schemas.microsoft.com/office/drawing/2014/main" id="{3D445A29-0726-D83A-1D32-961C9ABFBC2D}"/>
                  </a:ext>
                </a:extLst>
              </p:cNvPr>
              <p:cNvSpPr/>
              <p:nvPr/>
            </p:nvSpPr>
            <p:spPr>
              <a:xfrm>
                <a:off x="1951989" y="2160270"/>
                <a:ext cx="73660" cy="93979"/>
              </a:xfrm>
              <a:custGeom>
                <a:avLst/>
                <a:gdLst>
                  <a:gd name="connsiteX0" fmla="*/ 5080 w 73660"/>
                  <a:gd name="connsiteY0" fmla="*/ 6350 h 93979"/>
                  <a:gd name="connsiteX1" fmla="*/ 36830 w 73660"/>
                  <a:gd name="connsiteY1" fmla="*/ 0 h 93979"/>
                  <a:gd name="connsiteX2" fmla="*/ 73660 w 73660"/>
                  <a:gd name="connsiteY2" fmla="*/ 34290 h 93979"/>
                  <a:gd name="connsiteX3" fmla="*/ 73660 w 73660"/>
                  <a:gd name="connsiteY3" fmla="*/ 91440 h 93979"/>
                  <a:gd name="connsiteX4" fmla="*/ 58420 w 73660"/>
                  <a:gd name="connsiteY4" fmla="*/ 91440 h 93979"/>
                  <a:gd name="connsiteX5" fmla="*/ 58420 w 73660"/>
                  <a:gd name="connsiteY5" fmla="*/ 81280 h 93979"/>
                  <a:gd name="connsiteX6" fmla="*/ 58420 w 73660"/>
                  <a:gd name="connsiteY6" fmla="*/ 73660 h 93979"/>
                  <a:gd name="connsiteX7" fmla="*/ 58420 w 73660"/>
                  <a:gd name="connsiteY7" fmla="*/ 73660 h 93979"/>
                  <a:gd name="connsiteX8" fmla="*/ 27940 w 73660"/>
                  <a:gd name="connsiteY8" fmla="*/ 93980 h 93979"/>
                  <a:gd name="connsiteX9" fmla="*/ 0 w 73660"/>
                  <a:gd name="connsiteY9" fmla="*/ 67310 h 93979"/>
                  <a:gd name="connsiteX10" fmla="*/ 58420 w 73660"/>
                  <a:gd name="connsiteY10" fmla="*/ 39370 h 93979"/>
                  <a:gd name="connsiteX11" fmla="*/ 58420 w 73660"/>
                  <a:gd name="connsiteY11" fmla="*/ 34290 h 93979"/>
                  <a:gd name="connsiteX12" fmla="*/ 35560 w 73660"/>
                  <a:gd name="connsiteY12" fmla="*/ 13970 h 93979"/>
                  <a:gd name="connsiteX13" fmla="*/ 6350 w 73660"/>
                  <a:gd name="connsiteY13" fmla="*/ 21590 h 93979"/>
                  <a:gd name="connsiteX14" fmla="*/ 6350 w 73660"/>
                  <a:gd name="connsiteY14" fmla="*/ 6350 h 93979"/>
                  <a:gd name="connsiteX15" fmla="*/ 57150 w 73660"/>
                  <a:gd name="connsiteY15" fmla="*/ 50800 h 93979"/>
                  <a:gd name="connsiteX16" fmla="*/ 16510 w 73660"/>
                  <a:gd name="connsiteY16" fmla="*/ 66040 h 93979"/>
                  <a:gd name="connsiteX17" fmla="*/ 30480 w 73660"/>
                  <a:gd name="connsiteY17" fmla="*/ 80010 h 93979"/>
                  <a:gd name="connsiteX18" fmla="*/ 57150 w 73660"/>
                  <a:gd name="connsiteY18" fmla="*/ 5080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60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80010"/>
                      <a:pt x="30480" y="80010"/>
                    </a:cubicBezTo>
                    <a:cubicBezTo>
                      <a:pt x="45720" y="80010"/>
                      <a:pt x="57150" y="64770"/>
                      <a:pt x="5715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 96">
                <a:extLst>
                  <a:ext uri="{FF2B5EF4-FFF2-40B4-BE49-F238E27FC236}">
                    <a16:creationId xmlns:a16="http://schemas.microsoft.com/office/drawing/2014/main" id="{558EF684-C4FE-6593-766D-4CB7B05F099D}"/>
                  </a:ext>
                </a:extLst>
              </p:cNvPr>
              <p:cNvSpPr/>
              <p:nvPr/>
            </p:nvSpPr>
            <p:spPr>
              <a:xfrm>
                <a:off x="2146300" y="2159000"/>
                <a:ext cx="83820" cy="93979"/>
              </a:xfrm>
              <a:custGeom>
                <a:avLst/>
                <a:gdLst>
                  <a:gd name="connsiteX0" fmla="*/ 83820 w 83820"/>
                  <a:gd name="connsiteY0" fmla="*/ 41910 h 93979"/>
                  <a:gd name="connsiteX1" fmla="*/ 83820 w 83820"/>
                  <a:gd name="connsiteY1" fmla="*/ 50800 h 93979"/>
                  <a:gd name="connsiteX2" fmla="*/ 17780 w 83820"/>
                  <a:gd name="connsiteY2" fmla="*/ 50800 h 93979"/>
                  <a:gd name="connsiteX3" fmla="*/ 48260 w 83820"/>
                  <a:gd name="connsiteY3" fmla="*/ 80010 h 93979"/>
                  <a:gd name="connsiteX4" fmla="*/ 80010 w 83820"/>
                  <a:gd name="connsiteY4" fmla="*/ 71120 h 93979"/>
                  <a:gd name="connsiteX5" fmla="*/ 80010 w 83820"/>
                  <a:gd name="connsiteY5" fmla="*/ 86360 h 93979"/>
                  <a:gd name="connsiteX6" fmla="*/ 46990 w 83820"/>
                  <a:gd name="connsiteY6" fmla="*/ 93980 h 93979"/>
                  <a:gd name="connsiteX7" fmla="*/ 0 w 83820"/>
                  <a:gd name="connsiteY7" fmla="*/ 46990 h 93979"/>
                  <a:gd name="connsiteX8" fmla="*/ 43180 w 83820"/>
                  <a:gd name="connsiteY8" fmla="*/ 0 h 93979"/>
                  <a:gd name="connsiteX9" fmla="*/ 83820 w 83820"/>
                  <a:gd name="connsiteY9" fmla="*/ 41910 h 93979"/>
                  <a:gd name="connsiteX10" fmla="*/ 43180 w 83820"/>
                  <a:gd name="connsiteY10" fmla="*/ 13970 h 93979"/>
                  <a:gd name="connsiteX11" fmla="*/ 17780 w 83820"/>
                  <a:gd name="connsiteY11" fmla="*/ 38100 h 93979"/>
                  <a:gd name="connsiteX12" fmla="*/ 67310 w 83820"/>
                  <a:gd name="connsiteY12" fmla="*/ 38100 h 93979"/>
                  <a:gd name="connsiteX13" fmla="*/ 43180 w 83820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92312568-242A-57A1-9972-220B798D94AD}"/>
                  </a:ext>
                </a:extLst>
              </p:cNvPr>
              <p:cNvSpPr/>
              <p:nvPr/>
            </p:nvSpPr>
            <p:spPr>
              <a:xfrm>
                <a:off x="2419350" y="2159000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A4303D8D-AB6B-FFD1-7861-41D51017123D}"/>
                  </a:ext>
                </a:extLst>
              </p:cNvPr>
              <p:cNvSpPr/>
              <p:nvPr/>
            </p:nvSpPr>
            <p:spPr>
              <a:xfrm>
                <a:off x="2489200" y="2159000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9E3A4E73-2A6A-51DF-5413-DC00A8CBED57}"/>
                  </a:ext>
                </a:extLst>
              </p:cNvPr>
              <p:cNvSpPr/>
              <p:nvPr/>
            </p:nvSpPr>
            <p:spPr>
              <a:xfrm>
                <a:off x="2552700" y="2159000"/>
                <a:ext cx="91439" cy="93979"/>
              </a:xfrm>
              <a:custGeom>
                <a:avLst/>
                <a:gdLst>
                  <a:gd name="connsiteX0" fmla="*/ 91440 w 91439"/>
                  <a:gd name="connsiteY0" fmla="*/ 46990 h 93979"/>
                  <a:gd name="connsiteX1" fmla="*/ 45720 w 91439"/>
                  <a:gd name="connsiteY1" fmla="*/ 93980 h 93979"/>
                  <a:gd name="connsiteX2" fmla="*/ 0 w 91439"/>
                  <a:gd name="connsiteY2" fmla="*/ 46990 h 93979"/>
                  <a:gd name="connsiteX3" fmla="*/ 45720 w 91439"/>
                  <a:gd name="connsiteY3" fmla="*/ 0 h 93979"/>
                  <a:gd name="connsiteX4" fmla="*/ 91440 w 91439"/>
                  <a:gd name="connsiteY4" fmla="*/ 46990 h 93979"/>
                  <a:gd name="connsiteX5" fmla="*/ 74930 w 91439"/>
                  <a:gd name="connsiteY5" fmla="*/ 46990 h 93979"/>
                  <a:gd name="connsiteX6" fmla="*/ 44450 w 91439"/>
                  <a:gd name="connsiteY6" fmla="*/ 15240 h 93979"/>
                  <a:gd name="connsiteX7" fmla="*/ 15240 w 91439"/>
                  <a:gd name="connsiteY7" fmla="*/ 46990 h 93979"/>
                  <a:gd name="connsiteX8" fmla="*/ 44450 w 91439"/>
                  <a:gd name="connsiteY8" fmla="*/ 78740 h 93979"/>
                  <a:gd name="connsiteX9" fmla="*/ 74930 w 91439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39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4930" y="46990"/>
                    </a:moveTo>
                    <a:cubicBezTo>
                      <a:pt x="74930" y="27940"/>
                      <a:pt x="62230" y="15240"/>
                      <a:pt x="44450" y="15240"/>
                    </a:cubicBezTo>
                    <a:cubicBezTo>
                      <a:pt x="26670" y="15240"/>
                      <a:pt x="15240" y="29210"/>
                      <a:pt x="15240" y="46990"/>
                    </a:cubicBezTo>
                    <a:cubicBezTo>
                      <a:pt x="15240" y="64770"/>
                      <a:pt x="27940" y="78740"/>
                      <a:pt x="44450" y="78740"/>
                    </a:cubicBezTo>
                    <a:cubicBezTo>
                      <a:pt x="60960" y="78740"/>
                      <a:pt x="74930" y="64770"/>
                      <a:pt x="7493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84494969-CE3B-D541-B2F7-A816928D4D6B}"/>
                  </a:ext>
                </a:extLst>
              </p:cNvPr>
              <p:cNvSpPr/>
              <p:nvPr/>
            </p:nvSpPr>
            <p:spPr>
              <a:xfrm>
                <a:off x="2655570" y="2161539"/>
                <a:ext cx="137159" cy="91439"/>
              </a:xfrm>
              <a:custGeom>
                <a:avLst/>
                <a:gdLst>
                  <a:gd name="connsiteX0" fmla="*/ 95250 w 137159"/>
                  <a:gd name="connsiteY0" fmla="*/ 64770 h 91439"/>
                  <a:gd name="connsiteX1" fmla="*/ 119380 w 137159"/>
                  <a:gd name="connsiteY1" fmla="*/ 0 h 91439"/>
                  <a:gd name="connsiteX2" fmla="*/ 137160 w 137159"/>
                  <a:gd name="connsiteY2" fmla="*/ 0 h 91439"/>
                  <a:gd name="connsiteX3" fmla="*/ 100330 w 137159"/>
                  <a:gd name="connsiteY3" fmla="*/ 91440 h 91439"/>
                  <a:gd name="connsiteX4" fmla="*/ 91440 w 137159"/>
                  <a:gd name="connsiteY4" fmla="*/ 91440 h 91439"/>
                  <a:gd name="connsiteX5" fmla="*/ 68580 w 137159"/>
                  <a:gd name="connsiteY5" fmla="*/ 30480 h 91439"/>
                  <a:gd name="connsiteX6" fmla="*/ 45720 w 137159"/>
                  <a:gd name="connsiteY6" fmla="*/ 91440 h 91439"/>
                  <a:gd name="connsiteX7" fmla="*/ 36830 w 137159"/>
                  <a:gd name="connsiteY7" fmla="*/ 91440 h 91439"/>
                  <a:gd name="connsiteX8" fmla="*/ 0 w 137159"/>
                  <a:gd name="connsiteY8" fmla="*/ 0 h 91439"/>
                  <a:gd name="connsiteX9" fmla="*/ 17780 w 137159"/>
                  <a:gd name="connsiteY9" fmla="*/ 0 h 91439"/>
                  <a:gd name="connsiteX10" fmla="*/ 41910 w 137159"/>
                  <a:gd name="connsiteY10" fmla="*/ 64770 h 91439"/>
                  <a:gd name="connsiteX11" fmla="*/ 64770 w 137159"/>
                  <a:gd name="connsiteY11" fmla="*/ 1270 h 91439"/>
                  <a:gd name="connsiteX12" fmla="*/ 73660 w 137159"/>
                  <a:gd name="connsiteY12" fmla="*/ 1270 h 91439"/>
                  <a:gd name="connsiteX13" fmla="*/ 96520 w 137159"/>
                  <a:gd name="connsiteY13" fmla="*/ 6477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7159" h="91439">
                    <a:moveTo>
                      <a:pt x="95250" y="64770"/>
                    </a:moveTo>
                    <a:lnTo>
                      <a:pt x="119380" y="0"/>
                    </a:lnTo>
                    <a:lnTo>
                      <a:pt x="137160" y="0"/>
                    </a:lnTo>
                    <a:lnTo>
                      <a:pt x="100330" y="91440"/>
                    </a:lnTo>
                    <a:lnTo>
                      <a:pt x="91440" y="91440"/>
                    </a:lnTo>
                    <a:lnTo>
                      <a:pt x="68580" y="30480"/>
                    </a:lnTo>
                    <a:lnTo>
                      <a:pt x="45720" y="91440"/>
                    </a:lnTo>
                    <a:lnTo>
                      <a:pt x="36830" y="91440"/>
                    </a:lnTo>
                    <a:lnTo>
                      <a:pt x="0" y="0"/>
                    </a:lnTo>
                    <a:lnTo>
                      <a:pt x="17780" y="0"/>
                    </a:lnTo>
                    <a:lnTo>
                      <a:pt x="41910" y="64770"/>
                    </a:lnTo>
                    <a:lnTo>
                      <a:pt x="64770" y="1270"/>
                    </a:lnTo>
                    <a:lnTo>
                      <a:pt x="73660" y="1270"/>
                    </a:lnTo>
                    <a:lnTo>
                      <a:pt x="96520" y="647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" name="Freeform 103">
                <a:extLst>
                  <a:ext uri="{FF2B5EF4-FFF2-40B4-BE49-F238E27FC236}">
                    <a16:creationId xmlns:a16="http://schemas.microsoft.com/office/drawing/2014/main" id="{86AB4D15-9966-7CCF-DDE4-9B36E2A9E109}"/>
                  </a:ext>
                </a:extLst>
              </p:cNvPr>
              <p:cNvSpPr/>
              <p:nvPr/>
            </p:nvSpPr>
            <p:spPr>
              <a:xfrm>
                <a:off x="2913379" y="2159000"/>
                <a:ext cx="83820" cy="93979"/>
              </a:xfrm>
              <a:custGeom>
                <a:avLst/>
                <a:gdLst>
                  <a:gd name="connsiteX0" fmla="*/ 83820 w 83820"/>
                  <a:gd name="connsiteY0" fmla="*/ 41910 h 93979"/>
                  <a:gd name="connsiteX1" fmla="*/ 83820 w 83820"/>
                  <a:gd name="connsiteY1" fmla="*/ 50800 h 93979"/>
                  <a:gd name="connsiteX2" fmla="*/ 17780 w 83820"/>
                  <a:gd name="connsiteY2" fmla="*/ 50800 h 93979"/>
                  <a:gd name="connsiteX3" fmla="*/ 48260 w 83820"/>
                  <a:gd name="connsiteY3" fmla="*/ 80010 h 93979"/>
                  <a:gd name="connsiteX4" fmla="*/ 80010 w 83820"/>
                  <a:gd name="connsiteY4" fmla="*/ 71120 h 93979"/>
                  <a:gd name="connsiteX5" fmla="*/ 80010 w 83820"/>
                  <a:gd name="connsiteY5" fmla="*/ 86360 h 93979"/>
                  <a:gd name="connsiteX6" fmla="*/ 46990 w 83820"/>
                  <a:gd name="connsiteY6" fmla="*/ 93980 h 93979"/>
                  <a:gd name="connsiteX7" fmla="*/ 0 w 83820"/>
                  <a:gd name="connsiteY7" fmla="*/ 46990 h 93979"/>
                  <a:gd name="connsiteX8" fmla="*/ 43180 w 83820"/>
                  <a:gd name="connsiteY8" fmla="*/ 0 h 93979"/>
                  <a:gd name="connsiteX9" fmla="*/ 83820 w 83820"/>
                  <a:gd name="connsiteY9" fmla="*/ 41910 h 93979"/>
                  <a:gd name="connsiteX10" fmla="*/ 44450 w 83820"/>
                  <a:gd name="connsiteY10" fmla="*/ 13970 h 93979"/>
                  <a:gd name="connsiteX11" fmla="*/ 19050 w 83820"/>
                  <a:gd name="connsiteY11" fmla="*/ 38100 h 93979"/>
                  <a:gd name="connsiteX12" fmla="*/ 68580 w 83820"/>
                  <a:gd name="connsiteY12" fmla="*/ 38100 h 93979"/>
                  <a:gd name="connsiteX13" fmla="*/ 44450 w 83820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4450" y="13970"/>
                    </a:moveTo>
                    <a:cubicBezTo>
                      <a:pt x="29210" y="13970"/>
                      <a:pt x="20320" y="25400"/>
                      <a:pt x="19050" y="38100"/>
                    </a:cubicBezTo>
                    <a:lnTo>
                      <a:pt x="68580" y="38100"/>
                    </a:lnTo>
                    <a:cubicBezTo>
                      <a:pt x="68580" y="25400"/>
                      <a:pt x="60960" y="13970"/>
                      <a:pt x="4445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" name="Freeform 104">
                <a:extLst>
                  <a:ext uri="{FF2B5EF4-FFF2-40B4-BE49-F238E27FC236}">
                    <a16:creationId xmlns:a16="http://schemas.microsoft.com/office/drawing/2014/main" id="{D1F8BBF4-65E2-C8AC-D1B0-C1621D570D90}"/>
                  </a:ext>
                </a:extLst>
              </p:cNvPr>
              <p:cNvSpPr/>
              <p:nvPr/>
            </p:nvSpPr>
            <p:spPr>
              <a:xfrm>
                <a:off x="3017520" y="2160270"/>
                <a:ext cx="73659" cy="93979"/>
              </a:xfrm>
              <a:custGeom>
                <a:avLst/>
                <a:gdLst>
                  <a:gd name="connsiteX0" fmla="*/ 5080 w 73659"/>
                  <a:gd name="connsiteY0" fmla="*/ 6350 h 93979"/>
                  <a:gd name="connsiteX1" fmla="*/ 36830 w 73659"/>
                  <a:gd name="connsiteY1" fmla="*/ 0 h 93979"/>
                  <a:gd name="connsiteX2" fmla="*/ 73660 w 73659"/>
                  <a:gd name="connsiteY2" fmla="*/ 34290 h 93979"/>
                  <a:gd name="connsiteX3" fmla="*/ 73660 w 73659"/>
                  <a:gd name="connsiteY3" fmla="*/ 91440 h 93979"/>
                  <a:gd name="connsiteX4" fmla="*/ 58420 w 73659"/>
                  <a:gd name="connsiteY4" fmla="*/ 91440 h 93979"/>
                  <a:gd name="connsiteX5" fmla="*/ 58420 w 73659"/>
                  <a:gd name="connsiteY5" fmla="*/ 81280 h 93979"/>
                  <a:gd name="connsiteX6" fmla="*/ 58420 w 73659"/>
                  <a:gd name="connsiteY6" fmla="*/ 73660 h 93979"/>
                  <a:gd name="connsiteX7" fmla="*/ 58420 w 73659"/>
                  <a:gd name="connsiteY7" fmla="*/ 73660 h 93979"/>
                  <a:gd name="connsiteX8" fmla="*/ 27940 w 73659"/>
                  <a:gd name="connsiteY8" fmla="*/ 93980 h 93979"/>
                  <a:gd name="connsiteX9" fmla="*/ 0 w 73659"/>
                  <a:gd name="connsiteY9" fmla="*/ 67310 h 93979"/>
                  <a:gd name="connsiteX10" fmla="*/ 58420 w 73659"/>
                  <a:gd name="connsiteY10" fmla="*/ 39370 h 93979"/>
                  <a:gd name="connsiteX11" fmla="*/ 58420 w 73659"/>
                  <a:gd name="connsiteY11" fmla="*/ 34290 h 93979"/>
                  <a:gd name="connsiteX12" fmla="*/ 35560 w 73659"/>
                  <a:gd name="connsiteY12" fmla="*/ 13970 h 93979"/>
                  <a:gd name="connsiteX13" fmla="*/ 6350 w 73659"/>
                  <a:gd name="connsiteY13" fmla="*/ 21590 h 93979"/>
                  <a:gd name="connsiteX14" fmla="*/ 6350 w 73659"/>
                  <a:gd name="connsiteY14" fmla="*/ 6350 h 93979"/>
                  <a:gd name="connsiteX15" fmla="*/ 57150 w 73659"/>
                  <a:gd name="connsiteY15" fmla="*/ 50800 h 93979"/>
                  <a:gd name="connsiteX16" fmla="*/ 16510 w 73659"/>
                  <a:gd name="connsiteY16" fmla="*/ 66040 h 93979"/>
                  <a:gd name="connsiteX17" fmla="*/ 30480 w 73659"/>
                  <a:gd name="connsiteY17" fmla="*/ 80010 h 93979"/>
                  <a:gd name="connsiteX18" fmla="*/ 57150 w 73659"/>
                  <a:gd name="connsiteY18" fmla="*/ 5080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80010"/>
                      <a:pt x="30480" y="80010"/>
                    </a:cubicBezTo>
                    <a:cubicBezTo>
                      <a:pt x="45720" y="80010"/>
                      <a:pt x="57150" y="64770"/>
                      <a:pt x="5715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" name="Freeform 107">
                <a:extLst>
                  <a:ext uri="{FF2B5EF4-FFF2-40B4-BE49-F238E27FC236}">
                    <a16:creationId xmlns:a16="http://schemas.microsoft.com/office/drawing/2014/main" id="{9B193619-78CE-D32F-CA43-A482C830B694}"/>
                  </a:ext>
                </a:extLst>
              </p:cNvPr>
              <p:cNvSpPr/>
              <p:nvPr/>
            </p:nvSpPr>
            <p:spPr>
              <a:xfrm>
                <a:off x="3373120" y="2159000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" name="Freeform 108">
                <a:extLst>
                  <a:ext uri="{FF2B5EF4-FFF2-40B4-BE49-F238E27FC236}">
                    <a16:creationId xmlns:a16="http://schemas.microsoft.com/office/drawing/2014/main" id="{3CC76D39-8237-FF38-9115-28D6CD4B6AD6}"/>
                  </a:ext>
                </a:extLst>
              </p:cNvPr>
              <p:cNvSpPr/>
              <p:nvPr/>
            </p:nvSpPr>
            <p:spPr>
              <a:xfrm>
                <a:off x="3434079" y="2160270"/>
                <a:ext cx="73660" cy="93979"/>
              </a:xfrm>
              <a:custGeom>
                <a:avLst/>
                <a:gdLst>
                  <a:gd name="connsiteX0" fmla="*/ 5080 w 73660"/>
                  <a:gd name="connsiteY0" fmla="*/ 6350 h 93979"/>
                  <a:gd name="connsiteX1" fmla="*/ 36830 w 73660"/>
                  <a:gd name="connsiteY1" fmla="*/ 0 h 93979"/>
                  <a:gd name="connsiteX2" fmla="*/ 73660 w 73660"/>
                  <a:gd name="connsiteY2" fmla="*/ 34290 h 93979"/>
                  <a:gd name="connsiteX3" fmla="*/ 73660 w 73660"/>
                  <a:gd name="connsiteY3" fmla="*/ 91440 h 93979"/>
                  <a:gd name="connsiteX4" fmla="*/ 58420 w 73660"/>
                  <a:gd name="connsiteY4" fmla="*/ 91440 h 93979"/>
                  <a:gd name="connsiteX5" fmla="*/ 58420 w 73660"/>
                  <a:gd name="connsiteY5" fmla="*/ 81280 h 93979"/>
                  <a:gd name="connsiteX6" fmla="*/ 58420 w 73660"/>
                  <a:gd name="connsiteY6" fmla="*/ 73660 h 93979"/>
                  <a:gd name="connsiteX7" fmla="*/ 58420 w 73660"/>
                  <a:gd name="connsiteY7" fmla="*/ 73660 h 93979"/>
                  <a:gd name="connsiteX8" fmla="*/ 27940 w 73660"/>
                  <a:gd name="connsiteY8" fmla="*/ 93980 h 93979"/>
                  <a:gd name="connsiteX9" fmla="*/ 0 w 73660"/>
                  <a:gd name="connsiteY9" fmla="*/ 67310 h 93979"/>
                  <a:gd name="connsiteX10" fmla="*/ 58420 w 73660"/>
                  <a:gd name="connsiteY10" fmla="*/ 39370 h 93979"/>
                  <a:gd name="connsiteX11" fmla="*/ 58420 w 73660"/>
                  <a:gd name="connsiteY11" fmla="*/ 34290 h 93979"/>
                  <a:gd name="connsiteX12" fmla="*/ 35560 w 73660"/>
                  <a:gd name="connsiteY12" fmla="*/ 13970 h 93979"/>
                  <a:gd name="connsiteX13" fmla="*/ 6350 w 73660"/>
                  <a:gd name="connsiteY13" fmla="*/ 21590 h 93979"/>
                  <a:gd name="connsiteX14" fmla="*/ 6350 w 73660"/>
                  <a:gd name="connsiteY14" fmla="*/ 6350 h 93979"/>
                  <a:gd name="connsiteX15" fmla="*/ 57150 w 73660"/>
                  <a:gd name="connsiteY15" fmla="*/ 50800 h 93979"/>
                  <a:gd name="connsiteX16" fmla="*/ 16510 w 73660"/>
                  <a:gd name="connsiteY16" fmla="*/ 66040 h 93979"/>
                  <a:gd name="connsiteX17" fmla="*/ 30480 w 73660"/>
                  <a:gd name="connsiteY17" fmla="*/ 80010 h 93979"/>
                  <a:gd name="connsiteX18" fmla="*/ 57150 w 73660"/>
                  <a:gd name="connsiteY18" fmla="*/ 5080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60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80010"/>
                      <a:pt x="30480" y="80010"/>
                    </a:cubicBezTo>
                    <a:cubicBezTo>
                      <a:pt x="45720" y="80010"/>
                      <a:pt x="57150" y="64770"/>
                      <a:pt x="5715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" name="Freeform 109">
                <a:extLst>
                  <a:ext uri="{FF2B5EF4-FFF2-40B4-BE49-F238E27FC236}">
                    <a16:creationId xmlns:a16="http://schemas.microsoft.com/office/drawing/2014/main" id="{66F39DCC-6C9B-1AEF-EA5A-C93B1E52F470}"/>
                  </a:ext>
                </a:extLst>
              </p:cNvPr>
              <p:cNvSpPr/>
              <p:nvPr/>
            </p:nvSpPr>
            <p:spPr>
              <a:xfrm>
                <a:off x="3539490" y="2159000"/>
                <a:ext cx="80009" cy="91439"/>
              </a:xfrm>
              <a:custGeom>
                <a:avLst/>
                <a:gdLst>
                  <a:gd name="connsiteX0" fmla="*/ 15240 w 80009"/>
                  <a:gd name="connsiteY0" fmla="*/ 2540 h 91439"/>
                  <a:gd name="connsiteX1" fmla="*/ 15240 w 80009"/>
                  <a:gd name="connsiteY1" fmla="*/ 15240 h 91439"/>
                  <a:gd name="connsiteX2" fmla="*/ 15240 w 80009"/>
                  <a:gd name="connsiteY2" fmla="*/ 21590 h 91439"/>
                  <a:gd name="connsiteX3" fmla="*/ 15240 w 80009"/>
                  <a:gd name="connsiteY3" fmla="*/ 21590 h 91439"/>
                  <a:gd name="connsiteX4" fmla="*/ 49530 w 80009"/>
                  <a:gd name="connsiteY4" fmla="*/ 0 h 91439"/>
                  <a:gd name="connsiteX5" fmla="*/ 80010 w 80009"/>
                  <a:gd name="connsiteY5" fmla="*/ 35560 h 91439"/>
                  <a:gd name="connsiteX6" fmla="*/ 80010 w 80009"/>
                  <a:gd name="connsiteY6" fmla="*/ 91440 h 91439"/>
                  <a:gd name="connsiteX7" fmla="*/ 63500 w 80009"/>
                  <a:gd name="connsiteY7" fmla="*/ 91440 h 91439"/>
                  <a:gd name="connsiteX8" fmla="*/ 63500 w 80009"/>
                  <a:gd name="connsiteY8" fmla="*/ 39370 h 91439"/>
                  <a:gd name="connsiteX9" fmla="*/ 46990 w 80009"/>
                  <a:gd name="connsiteY9" fmla="*/ 16510 h 91439"/>
                  <a:gd name="connsiteX10" fmla="*/ 16510 w 80009"/>
                  <a:gd name="connsiteY10" fmla="*/ 48260 h 91439"/>
                  <a:gd name="connsiteX11" fmla="*/ 16510 w 80009"/>
                  <a:gd name="connsiteY11" fmla="*/ 91440 h 91439"/>
                  <a:gd name="connsiteX12" fmla="*/ 0 w 80009"/>
                  <a:gd name="connsiteY12" fmla="*/ 91440 h 91439"/>
                  <a:gd name="connsiteX13" fmla="*/ 0 w 80009"/>
                  <a:gd name="connsiteY13" fmla="*/ 2540 h 91439"/>
                  <a:gd name="connsiteX14" fmla="*/ 15240 w 80009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id="{C4A3F2FC-F34D-BF2A-1F2D-BCF0E0DD83F0}"/>
                  </a:ext>
                </a:extLst>
              </p:cNvPr>
              <p:cNvSpPr/>
              <p:nvPr/>
            </p:nvSpPr>
            <p:spPr>
              <a:xfrm>
                <a:off x="3643629" y="2159000"/>
                <a:ext cx="62229" cy="92710"/>
              </a:xfrm>
              <a:custGeom>
                <a:avLst/>
                <a:gdLst>
                  <a:gd name="connsiteX0" fmla="*/ 26670 w 62229"/>
                  <a:gd name="connsiteY0" fmla="*/ 53340 h 92710"/>
                  <a:gd name="connsiteX1" fmla="*/ 0 w 62229"/>
                  <a:gd name="connsiteY1" fmla="*/ 25400 h 92710"/>
                  <a:gd name="connsiteX2" fmla="*/ 31750 w 62229"/>
                  <a:gd name="connsiteY2" fmla="*/ 0 h 92710"/>
                  <a:gd name="connsiteX3" fmla="*/ 57150 w 62229"/>
                  <a:gd name="connsiteY3" fmla="*/ 5080 h 92710"/>
                  <a:gd name="connsiteX4" fmla="*/ 57150 w 62229"/>
                  <a:gd name="connsiteY4" fmla="*/ 20320 h 92710"/>
                  <a:gd name="connsiteX5" fmla="*/ 34290 w 62229"/>
                  <a:gd name="connsiteY5" fmla="*/ 13970 h 92710"/>
                  <a:gd name="connsiteX6" fmla="*/ 16510 w 62229"/>
                  <a:gd name="connsiteY6" fmla="*/ 25400 h 92710"/>
                  <a:gd name="connsiteX7" fmla="*/ 34290 w 62229"/>
                  <a:gd name="connsiteY7" fmla="*/ 39370 h 92710"/>
                  <a:gd name="connsiteX8" fmla="*/ 62230 w 62229"/>
                  <a:gd name="connsiteY8" fmla="*/ 67310 h 92710"/>
                  <a:gd name="connsiteX9" fmla="*/ 30480 w 62229"/>
                  <a:gd name="connsiteY9" fmla="*/ 92710 h 92710"/>
                  <a:gd name="connsiteX10" fmla="*/ 1270 w 62229"/>
                  <a:gd name="connsiteY10" fmla="*/ 86360 h 92710"/>
                  <a:gd name="connsiteX11" fmla="*/ 1270 w 62229"/>
                  <a:gd name="connsiteY11" fmla="*/ 71120 h 92710"/>
                  <a:gd name="connsiteX12" fmla="*/ 29210 w 62229"/>
                  <a:gd name="connsiteY12" fmla="*/ 78740 h 92710"/>
                  <a:gd name="connsiteX13" fmla="*/ 46990 w 62229"/>
                  <a:gd name="connsiteY13" fmla="*/ 67310 h 92710"/>
                  <a:gd name="connsiteX14" fmla="*/ 26670 w 62229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29" h="92710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" name="Freeform 114">
                <a:extLst>
                  <a:ext uri="{FF2B5EF4-FFF2-40B4-BE49-F238E27FC236}">
                    <a16:creationId xmlns:a16="http://schemas.microsoft.com/office/drawing/2014/main" id="{B4B8DEE3-A426-F45D-2FB0-BA123F97A601}"/>
                  </a:ext>
                </a:extLst>
              </p:cNvPr>
              <p:cNvSpPr/>
              <p:nvPr/>
            </p:nvSpPr>
            <p:spPr>
              <a:xfrm>
                <a:off x="3948429" y="2159000"/>
                <a:ext cx="83820" cy="93979"/>
              </a:xfrm>
              <a:custGeom>
                <a:avLst/>
                <a:gdLst>
                  <a:gd name="connsiteX0" fmla="*/ 83820 w 83820"/>
                  <a:gd name="connsiteY0" fmla="*/ 41910 h 93979"/>
                  <a:gd name="connsiteX1" fmla="*/ 83820 w 83820"/>
                  <a:gd name="connsiteY1" fmla="*/ 50800 h 93979"/>
                  <a:gd name="connsiteX2" fmla="*/ 17780 w 83820"/>
                  <a:gd name="connsiteY2" fmla="*/ 50800 h 93979"/>
                  <a:gd name="connsiteX3" fmla="*/ 48260 w 83820"/>
                  <a:gd name="connsiteY3" fmla="*/ 80010 h 93979"/>
                  <a:gd name="connsiteX4" fmla="*/ 80010 w 83820"/>
                  <a:gd name="connsiteY4" fmla="*/ 71120 h 93979"/>
                  <a:gd name="connsiteX5" fmla="*/ 80010 w 83820"/>
                  <a:gd name="connsiteY5" fmla="*/ 86360 h 93979"/>
                  <a:gd name="connsiteX6" fmla="*/ 46990 w 83820"/>
                  <a:gd name="connsiteY6" fmla="*/ 93980 h 93979"/>
                  <a:gd name="connsiteX7" fmla="*/ 0 w 83820"/>
                  <a:gd name="connsiteY7" fmla="*/ 46990 h 93979"/>
                  <a:gd name="connsiteX8" fmla="*/ 43180 w 83820"/>
                  <a:gd name="connsiteY8" fmla="*/ 0 h 93979"/>
                  <a:gd name="connsiteX9" fmla="*/ 83820 w 83820"/>
                  <a:gd name="connsiteY9" fmla="*/ 41910 h 93979"/>
                  <a:gd name="connsiteX10" fmla="*/ 43180 w 83820"/>
                  <a:gd name="connsiteY10" fmla="*/ 13970 h 93979"/>
                  <a:gd name="connsiteX11" fmla="*/ 17780 w 83820"/>
                  <a:gd name="connsiteY11" fmla="*/ 38100 h 93979"/>
                  <a:gd name="connsiteX12" fmla="*/ 67310 w 83820"/>
                  <a:gd name="connsiteY12" fmla="*/ 38100 h 93979"/>
                  <a:gd name="connsiteX13" fmla="*/ 43180 w 83820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" name="Freeform 115">
                <a:extLst>
                  <a:ext uri="{FF2B5EF4-FFF2-40B4-BE49-F238E27FC236}">
                    <a16:creationId xmlns:a16="http://schemas.microsoft.com/office/drawing/2014/main" id="{3C024FBB-49EC-B947-491F-8AC4387670BF}"/>
                  </a:ext>
                </a:extLst>
              </p:cNvPr>
              <p:cNvSpPr/>
              <p:nvPr/>
            </p:nvSpPr>
            <p:spPr>
              <a:xfrm>
                <a:off x="4052570" y="2159000"/>
                <a:ext cx="83820" cy="93979"/>
              </a:xfrm>
              <a:custGeom>
                <a:avLst/>
                <a:gdLst>
                  <a:gd name="connsiteX0" fmla="*/ 83820 w 83820"/>
                  <a:gd name="connsiteY0" fmla="*/ 41910 h 93979"/>
                  <a:gd name="connsiteX1" fmla="*/ 83820 w 83820"/>
                  <a:gd name="connsiteY1" fmla="*/ 50800 h 93979"/>
                  <a:gd name="connsiteX2" fmla="*/ 17780 w 83820"/>
                  <a:gd name="connsiteY2" fmla="*/ 50800 h 93979"/>
                  <a:gd name="connsiteX3" fmla="*/ 48260 w 83820"/>
                  <a:gd name="connsiteY3" fmla="*/ 80010 h 93979"/>
                  <a:gd name="connsiteX4" fmla="*/ 80010 w 83820"/>
                  <a:gd name="connsiteY4" fmla="*/ 71120 h 93979"/>
                  <a:gd name="connsiteX5" fmla="*/ 80010 w 83820"/>
                  <a:gd name="connsiteY5" fmla="*/ 86360 h 93979"/>
                  <a:gd name="connsiteX6" fmla="*/ 46990 w 83820"/>
                  <a:gd name="connsiteY6" fmla="*/ 93980 h 93979"/>
                  <a:gd name="connsiteX7" fmla="*/ 0 w 83820"/>
                  <a:gd name="connsiteY7" fmla="*/ 46990 h 93979"/>
                  <a:gd name="connsiteX8" fmla="*/ 43180 w 83820"/>
                  <a:gd name="connsiteY8" fmla="*/ 0 h 93979"/>
                  <a:gd name="connsiteX9" fmla="*/ 83820 w 83820"/>
                  <a:gd name="connsiteY9" fmla="*/ 41910 h 93979"/>
                  <a:gd name="connsiteX10" fmla="*/ 43180 w 83820"/>
                  <a:gd name="connsiteY10" fmla="*/ 13970 h 93979"/>
                  <a:gd name="connsiteX11" fmla="*/ 17780 w 83820"/>
                  <a:gd name="connsiteY11" fmla="*/ 38100 h 93979"/>
                  <a:gd name="connsiteX12" fmla="*/ 67310 w 83820"/>
                  <a:gd name="connsiteY12" fmla="*/ 38100 h 93979"/>
                  <a:gd name="connsiteX13" fmla="*/ 43180 w 83820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" name="Freeform 117">
                <a:extLst>
                  <a:ext uri="{FF2B5EF4-FFF2-40B4-BE49-F238E27FC236}">
                    <a16:creationId xmlns:a16="http://schemas.microsoft.com/office/drawing/2014/main" id="{04C09E82-6E78-8830-84EA-9F7125144458}"/>
                  </a:ext>
                </a:extLst>
              </p:cNvPr>
              <p:cNvSpPr/>
              <p:nvPr/>
            </p:nvSpPr>
            <p:spPr>
              <a:xfrm>
                <a:off x="4255770" y="2159000"/>
                <a:ext cx="74929" cy="93979"/>
              </a:xfrm>
              <a:custGeom>
                <a:avLst/>
                <a:gdLst>
                  <a:gd name="connsiteX0" fmla="*/ 48260 w 74929"/>
                  <a:gd name="connsiteY0" fmla="*/ 78740 h 93979"/>
                  <a:gd name="connsiteX1" fmla="*/ 74930 w 74929"/>
                  <a:gd name="connsiteY1" fmla="*/ 71120 h 93979"/>
                  <a:gd name="connsiteX2" fmla="*/ 74930 w 74929"/>
                  <a:gd name="connsiteY2" fmla="*/ 86360 h 93979"/>
                  <a:gd name="connsiteX3" fmla="*/ 46990 w 74929"/>
                  <a:gd name="connsiteY3" fmla="*/ 93980 h 93979"/>
                  <a:gd name="connsiteX4" fmla="*/ 0 w 74929"/>
                  <a:gd name="connsiteY4" fmla="*/ 46990 h 93979"/>
                  <a:gd name="connsiteX5" fmla="*/ 46990 w 74929"/>
                  <a:gd name="connsiteY5" fmla="*/ 0 h 93979"/>
                  <a:gd name="connsiteX6" fmla="*/ 74930 w 74929"/>
                  <a:gd name="connsiteY6" fmla="*/ 6350 h 93979"/>
                  <a:gd name="connsiteX7" fmla="*/ 74930 w 74929"/>
                  <a:gd name="connsiteY7" fmla="*/ 21590 h 93979"/>
                  <a:gd name="connsiteX8" fmla="*/ 48260 w 74929"/>
                  <a:gd name="connsiteY8" fmla="*/ 13970 h 93979"/>
                  <a:gd name="connsiteX9" fmla="*/ 17780 w 74929"/>
                  <a:gd name="connsiteY9" fmla="*/ 45720 h 93979"/>
                  <a:gd name="connsiteX10" fmla="*/ 48260 w 74929"/>
                  <a:gd name="connsiteY10" fmla="*/ 774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929" h="93979">
                    <a:moveTo>
                      <a:pt x="48260" y="78740"/>
                    </a:moveTo>
                    <a:cubicBezTo>
                      <a:pt x="60960" y="78740"/>
                      <a:pt x="69850" y="74930"/>
                      <a:pt x="74930" y="71120"/>
                    </a:cubicBezTo>
                    <a:lnTo>
                      <a:pt x="74930" y="86360"/>
                    </a:lnTo>
                    <a:cubicBezTo>
                      <a:pt x="69850" y="88900"/>
                      <a:pt x="60960" y="93980"/>
                      <a:pt x="4699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6990" y="0"/>
                    </a:cubicBezTo>
                    <a:cubicBezTo>
                      <a:pt x="74930" y="0"/>
                      <a:pt x="68580" y="3810"/>
                      <a:pt x="74930" y="6350"/>
                    </a:cubicBezTo>
                    <a:lnTo>
                      <a:pt x="74930" y="21590"/>
                    </a:lnTo>
                    <a:cubicBezTo>
                      <a:pt x="68580" y="17780"/>
                      <a:pt x="59690" y="13970"/>
                      <a:pt x="48260" y="13970"/>
                    </a:cubicBezTo>
                    <a:cubicBezTo>
                      <a:pt x="30480" y="13970"/>
                      <a:pt x="17780" y="26670"/>
                      <a:pt x="17780" y="45720"/>
                    </a:cubicBezTo>
                    <a:cubicBezTo>
                      <a:pt x="17780" y="64770"/>
                      <a:pt x="30480" y="77470"/>
                      <a:pt x="48260" y="774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 118">
                <a:extLst>
                  <a:ext uri="{FF2B5EF4-FFF2-40B4-BE49-F238E27FC236}">
                    <a16:creationId xmlns:a16="http://schemas.microsoft.com/office/drawing/2014/main" id="{14AAFD82-CFE4-8FDC-A075-FA66E608EDD4}"/>
                  </a:ext>
                </a:extLst>
              </p:cNvPr>
              <p:cNvSpPr/>
              <p:nvPr/>
            </p:nvSpPr>
            <p:spPr>
              <a:xfrm>
                <a:off x="4348479" y="2159000"/>
                <a:ext cx="91440" cy="93979"/>
              </a:xfrm>
              <a:custGeom>
                <a:avLst/>
                <a:gdLst>
                  <a:gd name="connsiteX0" fmla="*/ 91440 w 91440"/>
                  <a:gd name="connsiteY0" fmla="*/ 46990 h 93979"/>
                  <a:gd name="connsiteX1" fmla="*/ 45720 w 91440"/>
                  <a:gd name="connsiteY1" fmla="*/ 93980 h 93979"/>
                  <a:gd name="connsiteX2" fmla="*/ 0 w 91440"/>
                  <a:gd name="connsiteY2" fmla="*/ 46990 h 93979"/>
                  <a:gd name="connsiteX3" fmla="*/ 45720 w 91440"/>
                  <a:gd name="connsiteY3" fmla="*/ 0 h 93979"/>
                  <a:gd name="connsiteX4" fmla="*/ 91440 w 91440"/>
                  <a:gd name="connsiteY4" fmla="*/ 46990 h 93979"/>
                  <a:gd name="connsiteX5" fmla="*/ 76200 w 91440"/>
                  <a:gd name="connsiteY5" fmla="*/ 46990 h 93979"/>
                  <a:gd name="connsiteX6" fmla="*/ 45720 w 91440"/>
                  <a:gd name="connsiteY6" fmla="*/ 15240 h 93979"/>
                  <a:gd name="connsiteX7" fmla="*/ 16510 w 91440"/>
                  <a:gd name="connsiteY7" fmla="*/ 46990 h 93979"/>
                  <a:gd name="connsiteX8" fmla="*/ 45720 w 91440"/>
                  <a:gd name="connsiteY8" fmla="*/ 78740 h 93979"/>
                  <a:gd name="connsiteX9" fmla="*/ 76200 w 91440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40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6200" y="46990"/>
                    </a:moveTo>
                    <a:cubicBezTo>
                      <a:pt x="76200" y="27940"/>
                      <a:pt x="63500" y="15240"/>
                      <a:pt x="45720" y="15240"/>
                    </a:cubicBezTo>
                    <a:cubicBezTo>
                      <a:pt x="27940" y="15240"/>
                      <a:pt x="16510" y="29210"/>
                      <a:pt x="16510" y="46990"/>
                    </a:cubicBezTo>
                    <a:cubicBezTo>
                      <a:pt x="16510" y="64770"/>
                      <a:pt x="29210" y="78740"/>
                      <a:pt x="45720" y="78740"/>
                    </a:cubicBezTo>
                    <a:cubicBezTo>
                      <a:pt x="62230" y="78740"/>
                      <a:pt x="76200" y="64770"/>
                      <a:pt x="7620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" name="Freeform 119">
                <a:extLst>
                  <a:ext uri="{FF2B5EF4-FFF2-40B4-BE49-F238E27FC236}">
                    <a16:creationId xmlns:a16="http://schemas.microsoft.com/office/drawing/2014/main" id="{ABCB574D-6323-BE0A-BB8A-6788D50D0313}"/>
                  </a:ext>
                </a:extLst>
              </p:cNvPr>
              <p:cNvSpPr/>
              <p:nvPr/>
            </p:nvSpPr>
            <p:spPr>
              <a:xfrm>
                <a:off x="4467859" y="2159000"/>
                <a:ext cx="80010" cy="91439"/>
              </a:xfrm>
              <a:custGeom>
                <a:avLst/>
                <a:gdLst>
                  <a:gd name="connsiteX0" fmla="*/ 15240 w 80010"/>
                  <a:gd name="connsiteY0" fmla="*/ 2540 h 91439"/>
                  <a:gd name="connsiteX1" fmla="*/ 15240 w 80010"/>
                  <a:gd name="connsiteY1" fmla="*/ 15240 h 91439"/>
                  <a:gd name="connsiteX2" fmla="*/ 15240 w 80010"/>
                  <a:gd name="connsiteY2" fmla="*/ 21590 h 91439"/>
                  <a:gd name="connsiteX3" fmla="*/ 15240 w 80010"/>
                  <a:gd name="connsiteY3" fmla="*/ 21590 h 91439"/>
                  <a:gd name="connsiteX4" fmla="*/ 49530 w 80010"/>
                  <a:gd name="connsiteY4" fmla="*/ 0 h 91439"/>
                  <a:gd name="connsiteX5" fmla="*/ 80010 w 80010"/>
                  <a:gd name="connsiteY5" fmla="*/ 35560 h 91439"/>
                  <a:gd name="connsiteX6" fmla="*/ 80010 w 80010"/>
                  <a:gd name="connsiteY6" fmla="*/ 91440 h 91439"/>
                  <a:gd name="connsiteX7" fmla="*/ 63500 w 80010"/>
                  <a:gd name="connsiteY7" fmla="*/ 91440 h 91439"/>
                  <a:gd name="connsiteX8" fmla="*/ 63500 w 80010"/>
                  <a:gd name="connsiteY8" fmla="*/ 39370 h 91439"/>
                  <a:gd name="connsiteX9" fmla="*/ 46990 w 80010"/>
                  <a:gd name="connsiteY9" fmla="*/ 16510 h 91439"/>
                  <a:gd name="connsiteX10" fmla="*/ 16510 w 80010"/>
                  <a:gd name="connsiteY10" fmla="*/ 48260 h 91439"/>
                  <a:gd name="connsiteX11" fmla="*/ 16510 w 80010"/>
                  <a:gd name="connsiteY11" fmla="*/ 91440 h 91439"/>
                  <a:gd name="connsiteX12" fmla="*/ 0 w 80010"/>
                  <a:gd name="connsiteY12" fmla="*/ 91440 h 91439"/>
                  <a:gd name="connsiteX13" fmla="*/ 0 w 80010"/>
                  <a:gd name="connsiteY13" fmla="*/ 2540 h 91439"/>
                  <a:gd name="connsiteX14" fmla="*/ 15240 w 80010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 120">
                <a:extLst>
                  <a:ext uri="{FF2B5EF4-FFF2-40B4-BE49-F238E27FC236}">
                    <a16:creationId xmlns:a16="http://schemas.microsoft.com/office/drawing/2014/main" id="{74561FAD-58C7-3EBC-A14E-5C53864ABC12}"/>
                  </a:ext>
                </a:extLst>
              </p:cNvPr>
              <p:cNvSpPr/>
              <p:nvPr/>
            </p:nvSpPr>
            <p:spPr>
              <a:xfrm>
                <a:off x="4570729" y="2159000"/>
                <a:ext cx="62229" cy="92710"/>
              </a:xfrm>
              <a:custGeom>
                <a:avLst/>
                <a:gdLst>
                  <a:gd name="connsiteX0" fmla="*/ 26670 w 62229"/>
                  <a:gd name="connsiteY0" fmla="*/ 53340 h 92710"/>
                  <a:gd name="connsiteX1" fmla="*/ 0 w 62229"/>
                  <a:gd name="connsiteY1" fmla="*/ 25400 h 92710"/>
                  <a:gd name="connsiteX2" fmla="*/ 31750 w 62229"/>
                  <a:gd name="connsiteY2" fmla="*/ 0 h 92710"/>
                  <a:gd name="connsiteX3" fmla="*/ 57150 w 62229"/>
                  <a:gd name="connsiteY3" fmla="*/ 5080 h 92710"/>
                  <a:gd name="connsiteX4" fmla="*/ 57150 w 62229"/>
                  <a:gd name="connsiteY4" fmla="*/ 20320 h 92710"/>
                  <a:gd name="connsiteX5" fmla="*/ 34290 w 62229"/>
                  <a:gd name="connsiteY5" fmla="*/ 13970 h 92710"/>
                  <a:gd name="connsiteX6" fmla="*/ 16510 w 62229"/>
                  <a:gd name="connsiteY6" fmla="*/ 25400 h 92710"/>
                  <a:gd name="connsiteX7" fmla="*/ 34290 w 62229"/>
                  <a:gd name="connsiteY7" fmla="*/ 39370 h 92710"/>
                  <a:gd name="connsiteX8" fmla="*/ 62230 w 62229"/>
                  <a:gd name="connsiteY8" fmla="*/ 67310 h 92710"/>
                  <a:gd name="connsiteX9" fmla="*/ 30480 w 62229"/>
                  <a:gd name="connsiteY9" fmla="*/ 92710 h 92710"/>
                  <a:gd name="connsiteX10" fmla="*/ 1270 w 62229"/>
                  <a:gd name="connsiteY10" fmla="*/ 86360 h 92710"/>
                  <a:gd name="connsiteX11" fmla="*/ 1270 w 62229"/>
                  <a:gd name="connsiteY11" fmla="*/ 71120 h 92710"/>
                  <a:gd name="connsiteX12" fmla="*/ 29210 w 62229"/>
                  <a:gd name="connsiteY12" fmla="*/ 78740 h 92710"/>
                  <a:gd name="connsiteX13" fmla="*/ 46990 w 62229"/>
                  <a:gd name="connsiteY13" fmla="*/ 67310 h 92710"/>
                  <a:gd name="connsiteX14" fmla="*/ 26670 w 62229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29" h="92710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 123">
                <a:extLst>
                  <a:ext uri="{FF2B5EF4-FFF2-40B4-BE49-F238E27FC236}">
                    <a16:creationId xmlns:a16="http://schemas.microsoft.com/office/drawing/2014/main" id="{77554C51-3694-420B-6E8F-18BCA684A4D9}"/>
                  </a:ext>
                </a:extLst>
              </p:cNvPr>
              <p:cNvSpPr/>
              <p:nvPr/>
            </p:nvSpPr>
            <p:spPr>
              <a:xfrm>
                <a:off x="4817109" y="2159000"/>
                <a:ext cx="83820" cy="93979"/>
              </a:xfrm>
              <a:custGeom>
                <a:avLst/>
                <a:gdLst>
                  <a:gd name="connsiteX0" fmla="*/ 83820 w 83820"/>
                  <a:gd name="connsiteY0" fmla="*/ 41910 h 93979"/>
                  <a:gd name="connsiteX1" fmla="*/ 83820 w 83820"/>
                  <a:gd name="connsiteY1" fmla="*/ 50800 h 93979"/>
                  <a:gd name="connsiteX2" fmla="*/ 17780 w 83820"/>
                  <a:gd name="connsiteY2" fmla="*/ 50800 h 93979"/>
                  <a:gd name="connsiteX3" fmla="*/ 48260 w 83820"/>
                  <a:gd name="connsiteY3" fmla="*/ 80010 h 93979"/>
                  <a:gd name="connsiteX4" fmla="*/ 80010 w 83820"/>
                  <a:gd name="connsiteY4" fmla="*/ 71120 h 93979"/>
                  <a:gd name="connsiteX5" fmla="*/ 80010 w 83820"/>
                  <a:gd name="connsiteY5" fmla="*/ 86360 h 93979"/>
                  <a:gd name="connsiteX6" fmla="*/ 46990 w 83820"/>
                  <a:gd name="connsiteY6" fmla="*/ 93980 h 93979"/>
                  <a:gd name="connsiteX7" fmla="*/ 0 w 83820"/>
                  <a:gd name="connsiteY7" fmla="*/ 46990 h 93979"/>
                  <a:gd name="connsiteX8" fmla="*/ 43180 w 83820"/>
                  <a:gd name="connsiteY8" fmla="*/ 0 h 93979"/>
                  <a:gd name="connsiteX9" fmla="*/ 83820 w 83820"/>
                  <a:gd name="connsiteY9" fmla="*/ 41910 h 93979"/>
                  <a:gd name="connsiteX10" fmla="*/ 43180 w 83820"/>
                  <a:gd name="connsiteY10" fmla="*/ 13970 h 93979"/>
                  <a:gd name="connsiteX11" fmla="*/ 17780 w 83820"/>
                  <a:gd name="connsiteY11" fmla="*/ 38100 h 93979"/>
                  <a:gd name="connsiteX12" fmla="*/ 67310 w 83820"/>
                  <a:gd name="connsiteY12" fmla="*/ 38100 h 93979"/>
                  <a:gd name="connsiteX13" fmla="*/ 43180 w 83820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 124">
                <a:extLst>
                  <a:ext uri="{FF2B5EF4-FFF2-40B4-BE49-F238E27FC236}">
                    <a16:creationId xmlns:a16="http://schemas.microsoft.com/office/drawing/2014/main" id="{8635C548-1A62-9E2D-B5F1-8EE7E7310E38}"/>
                  </a:ext>
                </a:extLst>
              </p:cNvPr>
              <p:cNvSpPr/>
              <p:nvPr/>
            </p:nvSpPr>
            <p:spPr>
              <a:xfrm>
                <a:off x="4926329" y="2159000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 125">
                <a:extLst>
                  <a:ext uri="{FF2B5EF4-FFF2-40B4-BE49-F238E27FC236}">
                    <a16:creationId xmlns:a16="http://schemas.microsoft.com/office/drawing/2014/main" id="{80B58137-DC45-FD0B-7E18-E8B8830A19F2}"/>
                  </a:ext>
                </a:extLst>
              </p:cNvPr>
              <p:cNvSpPr/>
              <p:nvPr/>
            </p:nvSpPr>
            <p:spPr>
              <a:xfrm>
                <a:off x="4987290" y="2160270"/>
                <a:ext cx="73659" cy="93979"/>
              </a:xfrm>
              <a:custGeom>
                <a:avLst/>
                <a:gdLst>
                  <a:gd name="connsiteX0" fmla="*/ 5080 w 73659"/>
                  <a:gd name="connsiteY0" fmla="*/ 6350 h 93979"/>
                  <a:gd name="connsiteX1" fmla="*/ 36830 w 73659"/>
                  <a:gd name="connsiteY1" fmla="*/ 0 h 93979"/>
                  <a:gd name="connsiteX2" fmla="*/ 73660 w 73659"/>
                  <a:gd name="connsiteY2" fmla="*/ 34290 h 93979"/>
                  <a:gd name="connsiteX3" fmla="*/ 73660 w 73659"/>
                  <a:gd name="connsiteY3" fmla="*/ 91440 h 93979"/>
                  <a:gd name="connsiteX4" fmla="*/ 58420 w 73659"/>
                  <a:gd name="connsiteY4" fmla="*/ 91440 h 93979"/>
                  <a:gd name="connsiteX5" fmla="*/ 58420 w 73659"/>
                  <a:gd name="connsiteY5" fmla="*/ 81280 h 93979"/>
                  <a:gd name="connsiteX6" fmla="*/ 58420 w 73659"/>
                  <a:gd name="connsiteY6" fmla="*/ 73660 h 93979"/>
                  <a:gd name="connsiteX7" fmla="*/ 58420 w 73659"/>
                  <a:gd name="connsiteY7" fmla="*/ 73660 h 93979"/>
                  <a:gd name="connsiteX8" fmla="*/ 27940 w 73659"/>
                  <a:gd name="connsiteY8" fmla="*/ 93980 h 93979"/>
                  <a:gd name="connsiteX9" fmla="*/ 0 w 73659"/>
                  <a:gd name="connsiteY9" fmla="*/ 67310 h 93979"/>
                  <a:gd name="connsiteX10" fmla="*/ 58420 w 73659"/>
                  <a:gd name="connsiteY10" fmla="*/ 39370 h 93979"/>
                  <a:gd name="connsiteX11" fmla="*/ 58420 w 73659"/>
                  <a:gd name="connsiteY11" fmla="*/ 34290 h 93979"/>
                  <a:gd name="connsiteX12" fmla="*/ 35560 w 73659"/>
                  <a:gd name="connsiteY12" fmla="*/ 13970 h 93979"/>
                  <a:gd name="connsiteX13" fmla="*/ 6350 w 73659"/>
                  <a:gd name="connsiteY13" fmla="*/ 21590 h 93979"/>
                  <a:gd name="connsiteX14" fmla="*/ 6350 w 73659"/>
                  <a:gd name="connsiteY14" fmla="*/ 6350 h 93979"/>
                  <a:gd name="connsiteX15" fmla="*/ 57150 w 73659"/>
                  <a:gd name="connsiteY15" fmla="*/ 50800 h 93979"/>
                  <a:gd name="connsiteX16" fmla="*/ 16510 w 73659"/>
                  <a:gd name="connsiteY16" fmla="*/ 66040 h 93979"/>
                  <a:gd name="connsiteX17" fmla="*/ 30480 w 73659"/>
                  <a:gd name="connsiteY17" fmla="*/ 80010 h 93979"/>
                  <a:gd name="connsiteX18" fmla="*/ 57150 w 73659"/>
                  <a:gd name="connsiteY18" fmla="*/ 5080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80010"/>
                      <a:pt x="30480" y="80010"/>
                    </a:cubicBezTo>
                    <a:cubicBezTo>
                      <a:pt x="45720" y="80010"/>
                      <a:pt x="57150" y="64770"/>
                      <a:pt x="5715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 127">
                <a:extLst>
                  <a:ext uri="{FF2B5EF4-FFF2-40B4-BE49-F238E27FC236}">
                    <a16:creationId xmlns:a16="http://schemas.microsoft.com/office/drawing/2014/main" id="{1EE9DBD3-250D-CCFD-9296-A5BCC1488AF8}"/>
                  </a:ext>
                </a:extLst>
              </p:cNvPr>
              <p:cNvSpPr/>
              <p:nvPr/>
            </p:nvSpPr>
            <p:spPr>
              <a:xfrm>
                <a:off x="5153659" y="2159000"/>
                <a:ext cx="83820" cy="93979"/>
              </a:xfrm>
              <a:custGeom>
                <a:avLst/>
                <a:gdLst>
                  <a:gd name="connsiteX0" fmla="*/ 83820 w 83820"/>
                  <a:gd name="connsiteY0" fmla="*/ 41910 h 93979"/>
                  <a:gd name="connsiteX1" fmla="*/ 83820 w 83820"/>
                  <a:gd name="connsiteY1" fmla="*/ 50800 h 93979"/>
                  <a:gd name="connsiteX2" fmla="*/ 17780 w 83820"/>
                  <a:gd name="connsiteY2" fmla="*/ 50800 h 93979"/>
                  <a:gd name="connsiteX3" fmla="*/ 48260 w 83820"/>
                  <a:gd name="connsiteY3" fmla="*/ 80010 h 93979"/>
                  <a:gd name="connsiteX4" fmla="*/ 80010 w 83820"/>
                  <a:gd name="connsiteY4" fmla="*/ 71120 h 93979"/>
                  <a:gd name="connsiteX5" fmla="*/ 80010 w 83820"/>
                  <a:gd name="connsiteY5" fmla="*/ 86360 h 93979"/>
                  <a:gd name="connsiteX6" fmla="*/ 46990 w 83820"/>
                  <a:gd name="connsiteY6" fmla="*/ 93980 h 93979"/>
                  <a:gd name="connsiteX7" fmla="*/ 0 w 83820"/>
                  <a:gd name="connsiteY7" fmla="*/ 46990 h 93979"/>
                  <a:gd name="connsiteX8" fmla="*/ 43180 w 83820"/>
                  <a:gd name="connsiteY8" fmla="*/ 0 h 93979"/>
                  <a:gd name="connsiteX9" fmla="*/ 83820 w 83820"/>
                  <a:gd name="connsiteY9" fmla="*/ 41910 h 93979"/>
                  <a:gd name="connsiteX10" fmla="*/ 43180 w 83820"/>
                  <a:gd name="connsiteY10" fmla="*/ 13970 h 93979"/>
                  <a:gd name="connsiteX11" fmla="*/ 17780 w 83820"/>
                  <a:gd name="connsiteY11" fmla="*/ 38100 h 93979"/>
                  <a:gd name="connsiteX12" fmla="*/ 67310 w 83820"/>
                  <a:gd name="connsiteY12" fmla="*/ 38100 h 93979"/>
                  <a:gd name="connsiteX13" fmla="*/ 43180 w 83820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" name="Freeform 128">
                <a:extLst>
                  <a:ext uri="{FF2B5EF4-FFF2-40B4-BE49-F238E27FC236}">
                    <a16:creationId xmlns:a16="http://schemas.microsoft.com/office/drawing/2014/main" id="{E2C321F2-0284-2FB2-F229-0A6067253B0A}"/>
                  </a:ext>
                </a:extLst>
              </p:cNvPr>
              <p:cNvSpPr/>
              <p:nvPr/>
            </p:nvSpPr>
            <p:spPr>
              <a:xfrm>
                <a:off x="5255259" y="2232660"/>
                <a:ext cx="20320" cy="20319"/>
              </a:xfrm>
              <a:custGeom>
                <a:avLst/>
                <a:gdLst>
                  <a:gd name="connsiteX0" fmla="*/ 10160 w 20320"/>
                  <a:gd name="connsiteY0" fmla="*/ 0 h 20319"/>
                  <a:gd name="connsiteX1" fmla="*/ 20320 w 20320"/>
                  <a:gd name="connsiteY1" fmla="*/ 10160 h 20319"/>
                  <a:gd name="connsiteX2" fmla="*/ 10160 w 20320"/>
                  <a:gd name="connsiteY2" fmla="*/ 20320 h 20319"/>
                  <a:gd name="connsiteX3" fmla="*/ 0 w 20320"/>
                  <a:gd name="connsiteY3" fmla="*/ 10160 h 20319"/>
                  <a:gd name="connsiteX4" fmla="*/ 10160 w 20320"/>
                  <a:gd name="connsiteY4" fmla="*/ 0 h 20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20" h="2031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" name="Freeform 131">
                <a:extLst>
                  <a:ext uri="{FF2B5EF4-FFF2-40B4-BE49-F238E27FC236}">
                    <a16:creationId xmlns:a16="http://schemas.microsoft.com/office/drawing/2014/main" id="{6134BB18-ED3E-3B81-861B-1074246E441D}"/>
                  </a:ext>
                </a:extLst>
              </p:cNvPr>
              <p:cNvSpPr/>
              <p:nvPr/>
            </p:nvSpPr>
            <p:spPr>
              <a:xfrm>
                <a:off x="5549900" y="2160270"/>
                <a:ext cx="73659" cy="93979"/>
              </a:xfrm>
              <a:custGeom>
                <a:avLst/>
                <a:gdLst>
                  <a:gd name="connsiteX0" fmla="*/ 5080 w 73659"/>
                  <a:gd name="connsiteY0" fmla="*/ 6350 h 93979"/>
                  <a:gd name="connsiteX1" fmla="*/ 36830 w 73659"/>
                  <a:gd name="connsiteY1" fmla="*/ 0 h 93979"/>
                  <a:gd name="connsiteX2" fmla="*/ 73660 w 73659"/>
                  <a:gd name="connsiteY2" fmla="*/ 34290 h 93979"/>
                  <a:gd name="connsiteX3" fmla="*/ 73660 w 73659"/>
                  <a:gd name="connsiteY3" fmla="*/ 91440 h 93979"/>
                  <a:gd name="connsiteX4" fmla="*/ 58420 w 73659"/>
                  <a:gd name="connsiteY4" fmla="*/ 91440 h 93979"/>
                  <a:gd name="connsiteX5" fmla="*/ 58420 w 73659"/>
                  <a:gd name="connsiteY5" fmla="*/ 81280 h 93979"/>
                  <a:gd name="connsiteX6" fmla="*/ 58420 w 73659"/>
                  <a:gd name="connsiteY6" fmla="*/ 73660 h 93979"/>
                  <a:gd name="connsiteX7" fmla="*/ 58420 w 73659"/>
                  <a:gd name="connsiteY7" fmla="*/ 73660 h 93979"/>
                  <a:gd name="connsiteX8" fmla="*/ 27940 w 73659"/>
                  <a:gd name="connsiteY8" fmla="*/ 93980 h 93979"/>
                  <a:gd name="connsiteX9" fmla="*/ 0 w 73659"/>
                  <a:gd name="connsiteY9" fmla="*/ 67310 h 93979"/>
                  <a:gd name="connsiteX10" fmla="*/ 58420 w 73659"/>
                  <a:gd name="connsiteY10" fmla="*/ 39370 h 93979"/>
                  <a:gd name="connsiteX11" fmla="*/ 58420 w 73659"/>
                  <a:gd name="connsiteY11" fmla="*/ 34290 h 93979"/>
                  <a:gd name="connsiteX12" fmla="*/ 35560 w 73659"/>
                  <a:gd name="connsiteY12" fmla="*/ 13970 h 93979"/>
                  <a:gd name="connsiteX13" fmla="*/ 6350 w 73659"/>
                  <a:gd name="connsiteY13" fmla="*/ 21590 h 93979"/>
                  <a:gd name="connsiteX14" fmla="*/ 6350 w 73659"/>
                  <a:gd name="connsiteY14" fmla="*/ 6350 h 93979"/>
                  <a:gd name="connsiteX15" fmla="*/ 57150 w 73659"/>
                  <a:gd name="connsiteY15" fmla="*/ 50800 h 93979"/>
                  <a:gd name="connsiteX16" fmla="*/ 16510 w 73659"/>
                  <a:gd name="connsiteY16" fmla="*/ 66040 h 93979"/>
                  <a:gd name="connsiteX17" fmla="*/ 30480 w 73659"/>
                  <a:gd name="connsiteY17" fmla="*/ 80010 h 93979"/>
                  <a:gd name="connsiteX18" fmla="*/ 57150 w 73659"/>
                  <a:gd name="connsiteY18" fmla="*/ 5080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80010"/>
                      <a:pt x="30480" y="80010"/>
                    </a:cubicBezTo>
                    <a:cubicBezTo>
                      <a:pt x="45720" y="80010"/>
                      <a:pt x="57150" y="64770"/>
                      <a:pt x="5715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" name="Freeform 134">
                <a:extLst>
                  <a:ext uri="{FF2B5EF4-FFF2-40B4-BE49-F238E27FC236}">
                    <a16:creationId xmlns:a16="http://schemas.microsoft.com/office/drawing/2014/main" id="{F4B34F40-A1FB-9D7D-0F5A-921B2C74CD77}"/>
                  </a:ext>
                </a:extLst>
              </p:cNvPr>
              <p:cNvSpPr/>
              <p:nvPr/>
            </p:nvSpPr>
            <p:spPr>
              <a:xfrm>
                <a:off x="5753100" y="2159000"/>
                <a:ext cx="62229" cy="92710"/>
              </a:xfrm>
              <a:custGeom>
                <a:avLst/>
                <a:gdLst>
                  <a:gd name="connsiteX0" fmla="*/ 26670 w 62229"/>
                  <a:gd name="connsiteY0" fmla="*/ 53340 h 92710"/>
                  <a:gd name="connsiteX1" fmla="*/ 0 w 62229"/>
                  <a:gd name="connsiteY1" fmla="*/ 25400 h 92710"/>
                  <a:gd name="connsiteX2" fmla="*/ 31750 w 62229"/>
                  <a:gd name="connsiteY2" fmla="*/ 0 h 92710"/>
                  <a:gd name="connsiteX3" fmla="*/ 57150 w 62229"/>
                  <a:gd name="connsiteY3" fmla="*/ 5080 h 92710"/>
                  <a:gd name="connsiteX4" fmla="*/ 57150 w 62229"/>
                  <a:gd name="connsiteY4" fmla="*/ 20320 h 92710"/>
                  <a:gd name="connsiteX5" fmla="*/ 34290 w 62229"/>
                  <a:gd name="connsiteY5" fmla="*/ 13970 h 92710"/>
                  <a:gd name="connsiteX6" fmla="*/ 16510 w 62229"/>
                  <a:gd name="connsiteY6" fmla="*/ 25400 h 92710"/>
                  <a:gd name="connsiteX7" fmla="*/ 34290 w 62229"/>
                  <a:gd name="connsiteY7" fmla="*/ 39370 h 92710"/>
                  <a:gd name="connsiteX8" fmla="*/ 62230 w 62229"/>
                  <a:gd name="connsiteY8" fmla="*/ 67310 h 92710"/>
                  <a:gd name="connsiteX9" fmla="*/ 30480 w 62229"/>
                  <a:gd name="connsiteY9" fmla="*/ 92710 h 92710"/>
                  <a:gd name="connsiteX10" fmla="*/ 1270 w 62229"/>
                  <a:gd name="connsiteY10" fmla="*/ 86360 h 92710"/>
                  <a:gd name="connsiteX11" fmla="*/ 1270 w 62229"/>
                  <a:gd name="connsiteY11" fmla="*/ 71120 h 92710"/>
                  <a:gd name="connsiteX12" fmla="*/ 29210 w 62229"/>
                  <a:gd name="connsiteY12" fmla="*/ 78740 h 92710"/>
                  <a:gd name="connsiteX13" fmla="*/ 46990 w 62229"/>
                  <a:gd name="connsiteY13" fmla="*/ 67310 h 92710"/>
                  <a:gd name="connsiteX14" fmla="*/ 26670 w 62229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29" h="92710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" name="Freeform 135">
                <a:extLst>
                  <a:ext uri="{FF2B5EF4-FFF2-40B4-BE49-F238E27FC236}">
                    <a16:creationId xmlns:a16="http://schemas.microsoft.com/office/drawing/2014/main" id="{74B0F1DC-E239-2E2D-970D-C7A623BAE3C1}"/>
                  </a:ext>
                </a:extLst>
              </p:cNvPr>
              <p:cNvSpPr/>
              <p:nvPr/>
            </p:nvSpPr>
            <p:spPr>
              <a:xfrm>
                <a:off x="5877559" y="2159000"/>
                <a:ext cx="91440" cy="93979"/>
              </a:xfrm>
              <a:custGeom>
                <a:avLst/>
                <a:gdLst>
                  <a:gd name="connsiteX0" fmla="*/ 91440 w 91440"/>
                  <a:gd name="connsiteY0" fmla="*/ 46990 h 93979"/>
                  <a:gd name="connsiteX1" fmla="*/ 45720 w 91440"/>
                  <a:gd name="connsiteY1" fmla="*/ 93980 h 93979"/>
                  <a:gd name="connsiteX2" fmla="*/ 0 w 91440"/>
                  <a:gd name="connsiteY2" fmla="*/ 46990 h 93979"/>
                  <a:gd name="connsiteX3" fmla="*/ 45720 w 91440"/>
                  <a:gd name="connsiteY3" fmla="*/ 0 h 93979"/>
                  <a:gd name="connsiteX4" fmla="*/ 91440 w 91440"/>
                  <a:gd name="connsiteY4" fmla="*/ 46990 h 93979"/>
                  <a:gd name="connsiteX5" fmla="*/ 76200 w 91440"/>
                  <a:gd name="connsiteY5" fmla="*/ 46990 h 93979"/>
                  <a:gd name="connsiteX6" fmla="*/ 45720 w 91440"/>
                  <a:gd name="connsiteY6" fmla="*/ 15240 h 93979"/>
                  <a:gd name="connsiteX7" fmla="*/ 16510 w 91440"/>
                  <a:gd name="connsiteY7" fmla="*/ 46990 h 93979"/>
                  <a:gd name="connsiteX8" fmla="*/ 45720 w 91440"/>
                  <a:gd name="connsiteY8" fmla="*/ 78740 h 93979"/>
                  <a:gd name="connsiteX9" fmla="*/ 76200 w 91440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40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6200" y="46990"/>
                    </a:moveTo>
                    <a:cubicBezTo>
                      <a:pt x="76200" y="27940"/>
                      <a:pt x="63500" y="15240"/>
                      <a:pt x="45720" y="15240"/>
                    </a:cubicBezTo>
                    <a:cubicBezTo>
                      <a:pt x="27940" y="15240"/>
                      <a:pt x="16510" y="29210"/>
                      <a:pt x="16510" y="46990"/>
                    </a:cubicBezTo>
                    <a:cubicBezTo>
                      <a:pt x="16510" y="64770"/>
                      <a:pt x="29210" y="78740"/>
                      <a:pt x="45720" y="78740"/>
                    </a:cubicBezTo>
                    <a:cubicBezTo>
                      <a:pt x="62230" y="78740"/>
                      <a:pt x="76200" y="64770"/>
                      <a:pt x="7620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" name="Freeform 136">
                <a:extLst>
                  <a:ext uri="{FF2B5EF4-FFF2-40B4-BE49-F238E27FC236}">
                    <a16:creationId xmlns:a16="http://schemas.microsoft.com/office/drawing/2014/main" id="{E07C7C66-A3FA-7A37-D175-CDF7CE7CCA3E}"/>
                  </a:ext>
                </a:extLst>
              </p:cNvPr>
              <p:cNvSpPr/>
              <p:nvPr/>
            </p:nvSpPr>
            <p:spPr>
              <a:xfrm>
                <a:off x="5993129" y="2161539"/>
                <a:ext cx="78740" cy="91439"/>
              </a:xfrm>
              <a:custGeom>
                <a:avLst/>
                <a:gdLst>
                  <a:gd name="connsiteX0" fmla="*/ 63500 w 78740"/>
                  <a:gd name="connsiteY0" fmla="*/ 88900 h 91439"/>
                  <a:gd name="connsiteX1" fmla="*/ 63500 w 78740"/>
                  <a:gd name="connsiteY1" fmla="*/ 76200 h 91439"/>
                  <a:gd name="connsiteX2" fmla="*/ 63500 w 78740"/>
                  <a:gd name="connsiteY2" fmla="*/ 69850 h 91439"/>
                  <a:gd name="connsiteX3" fmla="*/ 63500 w 78740"/>
                  <a:gd name="connsiteY3" fmla="*/ 69850 h 91439"/>
                  <a:gd name="connsiteX4" fmla="*/ 30480 w 78740"/>
                  <a:gd name="connsiteY4" fmla="*/ 91440 h 91439"/>
                  <a:gd name="connsiteX5" fmla="*/ 0 w 78740"/>
                  <a:gd name="connsiteY5" fmla="*/ 55880 h 91439"/>
                  <a:gd name="connsiteX6" fmla="*/ 0 w 78740"/>
                  <a:gd name="connsiteY6" fmla="*/ 0 h 91439"/>
                  <a:gd name="connsiteX7" fmla="*/ 16510 w 78740"/>
                  <a:gd name="connsiteY7" fmla="*/ 0 h 91439"/>
                  <a:gd name="connsiteX8" fmla="*/ 16510 w 78740"/>
                  <a:gd name="connsiteY8" fmla="*/ 52070 h 91439"/>
                  <a:gd name="connsiteX9" fmla="*/ 33020 w 78740"/>
                  <a:gd name="connsiteY9" fmla="*/ 74930 h 91439"/>
                  <a:gd name="connsiteX10" fmla="*/ 62230 w 78740"/>
                  <a:gd name="connsiteY10" fmla="*/ 43180 h 91439"/>
                  <a:gd name="connsiteX11" fmla="*/ 62230 w 78740"/>
                  <a:gd name="connsiteY11" fmla="*/ 0 h 91439"/>
                  <a:gd name="connsiteX12" fmla="*/ 78740 w 78740"/>
                  <a:gd name="connsiteY12" fmla="*/ 0 h 91439"/>
                  <a:gd name="connsiteX13" fmla="*/ 78740 w 78740"/>
                  <a:gd name="connsiteY13" fmla="*/ 88900 h 91439"/>
                  <a:gd name="connsiteX14" fmla="*/ 63500 w 78740"/>
                  <a:gd name="connsiteY14" fmla="*/ 8890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8740" h="91439">
                    <a:moveTo>
                      <a:pt x="63500" y="88900"/>
                    </a:moveTo>
                    <a:lnTo>
                      <a:pt x="63500" y="76200"/>
                    </a:lnTo>
                    <a:cubicBezTo>
                      <a:pt x="63500" y="72390"/>
                      <a:pt x="63500" y="69850"/>
                      <a:pt x="63500" y="69850"/>
                    </a:cubicBezTo>
                    <a:lnTo>
                      <a:pt x="63500" y="69850"/>
                    </a:lnTo>
                    <a:cubicBezTo>
                      <a:pt x="59690" y="77470"/>
                      <a:pt x="48260" y="91440"/>
                      <a:pt x="30480" y="91440"/>
                    </a:cubicBezTo>
                    <a:cubicBezTo>
                      <a:pt x="12700" y="91440"/>
                      <a:pt x="0" y="78740"/>
                      <a:pt x="0" y="55880"/>
                    </a:cubicBezTo>
                    <a:lnTo>
                      <a:pt x="0" y="0"/>
                    </a:lnTo>
                    <a:lnTo>
                      <a:pt x="16510" y="0"/>
                    </a:lnTo>
                    <a:lnTo>
                      <a:pt x="16510" y="52070"/>
                    </a:lnTo>
                    <a:cubicBezTo>
                      <a:pt x="16510" y="64770"/>
                      <a:pt x="19050" y="74930"/>
                      <a:pt x="33020" y="74930"/>
                    </a:cubicBezTo>
                    <a:cubicBezTo>
                      <a:pt x="46990" y="74930"/>
                      <a:pt x="62230" y="60960"/>
                      <a:pt x="62230" y="43180"/>
                    </a:cubicBezTo>
                    <a:lnTo>
                      <a:pt x="62230" y="0"/>
                    </a:lnTo>
                    <a:lnTo>
                      <a:pt x="78740" y="0"/>
                    </a:lnTo>
                    <a:lnTo>
                      <a:pt x="78740" y="88900"/>
                    </a:lnTo>
                    <a:lnTo>
                      <a:pt x="63500" y="889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" name="Freeform 137">
                <a:extLst>
                  <a:ext uri="{FF2B5EF4-FFF2-40B4-BE49-F238E27FC236}">
                    <a16:creationId xmlns:a16="http://schemas.microsoft.com/office/drawing/2014/main" id="{430BEC79-983C-26B0-0F18-003A8493763F}"/>
                  </a:ext>
                </a:extLst>
              </p:cNvPr>
              <p:cNvSpPr/>
              <p:nvPr/>
            </p:nvSpPr>
            <p:spPr>
              <a:xfrm>
                <a:off x="6104890" y="2159000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 139">
                <a:extLst>
                  <a:ext uri="{FF2B5EF4-FFF2-40B4-BE49-F238E27FC236}">
                    <a16:creationId xmlns:a16="http://schemas.microsoft.com/office/drawing/2014/main" id="{AE210E79-E309-BA9F-9F32-A943D8A8A890}"/>
                  </a:ext>
                </a:extLst>
              </p:cNvPr>
              <p:cNvSpPr/>
              <p:nvPr/>
            </p:nvSpPr>
            <p:spPr>
              <a:xfrm>
                <a:off x="6281420" y="2159000"/>
                <a:ext cx="83820" cy="93979"/>
              </a:xfrm>
              <a:custGeom>
                <a:avLst/>
                <a:gdLst>
                  <a:gd name="connsiteX0" fmla="*/ 83820 w 83820"/>
                  <a:gd name="connsiteY0" fmla="*/ 41910 h 93979"/>
                  <a:gd name="connsiteX1" fmla="*/ 83820 w 83820"/>
                  <a:gd name="connsiteY1" fmla="*/ 50800 h 93979"/>
                  <a:gd name="connsiteX2" fmla="*/ 17780 w 83820"/>
                  <a:gd name="connsiteY2" fmla="*/ 50800 h 93979"/>
                  <a:gd name="connsiteX3" fmla="*/ 48260 w 83820"/>
                  <a:gd name="connsiteY3" fmla="*/ 80010 h 93979"/>
                  <a:gd name="connsiteX4" fmla="*/ 80010 w 83820"/>
                  <a:gd name="connsiteY4" fmla="*/ 71120 h 93979"/>
                  <a:gd name="connsiteX5" fmla="*/ 80010 w 83820"/>
                  <a:gd name="connsiteY5" fmla="*/ 86360 h 93979"/>
                  <a:gd name="connsiteX6" fmla="*/ 46990 w 83820"/>
                  <a:gd name="connsiteY6" fmla="*/ 93980 h 93979"/>
                  <a:gd name="connsiteX7" fmla="*/ 0 w 83820"/>
                  <a:gd name="connsiteY7" fmla="*/ 46990 h 93979"/>
                  <a:gd name="connsiteX8" fmla="*/ 43180 w 83820"/>
                  <a:gd name="connsiteY8" fmla="*/ 0 h 93979"/>
                  <a:gd name="connsiteX9" fmla="*/ 83820 w 83820"/>
                  <a:gd name="connsiteY9" fmla="*/ 41910 h 93979"/>
                  <a:gd name="connsiteX10" fmla="*/ 43180 w 83820"/>
                  <a:gd name="connsiteY10" fmla="*/ 13970 h 93979"/>
                  <a:gd name="connsiteX11" fmla="*/ 17780 w 83820"/>
                  <a:gd name="connsiteY11" fmla="*/ 38100 h 93979"/>
                  <a:gd name="connsiteX12" fmla="*/ 67310 w 83820"/>
                  <a:gd name="connsiteY12" fmla="*/ 38100 h 93979"/>
                  <a:gd name="connsiteX13" fmla="*/ 43180 w 83820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EE88E2D1-50B4-6046-B866-E0969992769C}"/>
                  </a:ext>
                </a:extLst>
              </p:cNvPr>
              <p:cNvSpPr/>
              <p:nvPr/>
            </p:nvSpPr>
            <p:spPr>
              <a:xfrm>
                <a:off x="6385559" y="2160270"/>
                <a:ext cx="73660" cy="93979"/>
              </a:xfrm>
              <a:custGeom>
                <a:avLst/>
                <a:gdLst>
                  <a:gd name="connsiteX0" fmla="*/ 5080 w 73660"/>
                  <a:gd name="connsiteY0" fmla="*/ 6350 h 93979"/>
                  <a:gd name="connsiteX1" fmla="*/ 36830 w 73660"/>
                  <a:gd name="connsiteY1" fmla="*/ 0 h 93979"/>
                  <a:gd name="connsiteX2" fmla="*/ 73660 w 73660"/>
                  <a:gd name="connsiteY2" fmla="*/ 34290 h 93979"/>
                  <a:gd name="connsiteX3" fmla="*/ 73660 w 73660"/>
                  <a:gd name="connsiteY3" fmla="*/ 91440 h 93979"/>
                  <a:gd name="connsiteX4" fmla="*/ 58420 w 73660"/>
                  <a:gd name="connsiteY4" fmla="*/ 91440 h 93979"/>
                  <a:gd name="connsiteX5" fmla="*/ 58420 w 73660"/>
                  <a:gd name="connsiteY5" fmla="*/ 81280 h 93979"/>
                  <a:gd name="connsiteX6" fmla="*/ 58420 w 73660"/>
                  <a:gd name="connsiteY6" fmla="*/ 73660 h 93979"/>
                  <a:gd name="connsiteX7" fmla="*/ 58420 w 73660"/>
                  <a:gd name="connsiteY7" fmla="*/ 73660 h 93979"/>
                  <a:gd name="connsiteX8" fmla="*/ 27940 w 73660"/>
                  <a:gd name="connsiteY8" fmla="*/ 93980 h 93979"/>
                  <a:gd name="connsiteX9" fmla="*/ 0 w 73660"/>
                  <a:gd name="connsiteY9" fmla="*/ 67310 h 93979"/>
                  <a:gd name="connsiteX10" fmla="*/ 58420 w 73660"/>
                  <a:gd name="connsiteY10" fmla="*/ 39370 h 93979"/>
                  <a:gd name="connsiteX11" fmla="*/ 58420 w 73660"/>
                  <a:gd name="connsiteY11" fmla="*/ 34290 h 93979"/>
                  <a:gd name="connsiteX12" fmla="*/ 35560 w 73660"/>
                  <a:gd name="connsiteY12" fmla="*/ 13970 h 93979"/>
                  <a:gd name="connsiteX13" fmla="*/ 6350 w 73660"/>
                  <a:gd name="connsiteY13" fmla="*/ 21590 h 93979"/>
                  <a:gd name="connsiteX14" fmla="*/ 6350 w 73660"/>
                  <a:gd name="connsiteY14" fmla="*/ 6350 h 93979"/>
                  <a:gd name="connsiteX15" fmla="*/ 57150 w 73660"/>
                  <a:gd name="connsiteY15" fmla="*/ 50800 h 93979"/>
                  <a:gd name="connsiteX16" fmla="*/ 16510 w 73660"/>
                  <a:gd name="connsiteY16" fmla="*/ 66040 h 93979"/>
                  <a:gd name="connsiteX17" fmla="*/ 30480 w 73660"/>
                  <a:gd name="connsiteY17" fmla="*/ 80010 h 93979"/>
                  <a:gd name="connsiteX18" fmla="*/ 57150 w 73660"/>
                  <a:gd name="connsiteY18" fmla="*/ 5080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60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80010"/>
                      <a:pt x="30480" y="80010"/>
                    </a:cubicBezTo>
                    <a:cubicBezTo>
                      <a:pt x="45720" y="80010"/>
                      <a:pt x="57150" y="64770"/>
                      <a:pt x="5715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79D517CA-AC26-AA6C-C97E-5777CBD76B42}"/>
                  </a:ext>
                </a:extLst>
              </p:cNvPr>
              <p:cNvSpPr/>
              <p:nvPr/>
            </p:nvSpPr>
            <p:spPr>
              <a:xfrm>
                <a:off x="6490970" y="2159000"/>
                <a:ext cx="137160" cy="91439"/>
              </a:xfrm>
              <a:custGeom>
                <a:avLst/>
                <a:gdLst>
                  <a:gd name="connsiteX0" fmla="*/ 15240 w 137160"/>
                  <a:gd name="connsiteY0" fmla="*/ 2540 h 91439"/>
                  <a:gd name="connsiteX1" fmla="*/ 15240 w 137160"/>
                  <a:gd name="connsiteY1" fmla="*/ 15240 h 91439"/>
                  <a:gd name="connsiteX2" fmla="*/ 15240 w 137160"/>
                  <a:gd name="connsiteY2" fmla="*/ 21590 h 91439"/>
                  <a:gd name="connsiteX3" fmla="*/ 15240 w 137160"/>
                  <a:gd name="connsiteY3" fmla="*/ 21590 h 91439"/>
                  <a:gd name="connsiteX4" fmla="*/ 48260 w 137160"/>
                  <a:gd name="connsiteY4" fmla="*/ 0 h 91439"/>
                  <a:gd name="connsiteX5" fmla="*/ 74930 w 137160"/>
                  <a:gd name="connsiteY5" fmla="*/ 20320 h 91439"/>
                  <a:gd name="connsiteX6" fmla="*/ 74930 w 137160"/>
                  <a:gd name="connsiteY6" fmla="*/ 20320 h 91439"/>
                  <a:gd name="connsiteX7" fmla="*/ 105410 w 137160"/>
                  <a:gd name="connsiteY7" fmla="*/ 0 h 91439"/>
                  <a:gd name="connsiteX8" fmla="*/ 137160 w 137160"/>
                  <a:gd name="connsiteY8" fmla="*/ 35560 h 91439"/>
                  <a:gd name="connsiteX9" fmla="*/ 137160 w 137160"/>
                  <a:gd name="connsiteY9" fmla="*/ 91440 h 91439"/>
                  <a:gd name="connsiteX10" fmla="*/ 120650 w 137160"/>
                  <a:gd name="connsiteY10" fmla="*/ 91440 h 91439"/>
                  <a:gd name="connsiteX11" fmla="*/ 120650 w 137160"/>
                  <a:gd name="connsiteY11" fmla="*/ 39370 h 91439"/>
                  <a:gd name="connsiteX12" fmla="*/ 104140 w 137160"/>
                  <a:gd name="connsiteY12" fmla="*/ 16510 h 91439"/>
                  <a:gd name="connsiteX13" fmla="*/ 77470 w 137160"/>
                  <a:gd name="connsiteY13" fmla="*/ 50800 h 91439"/>
                  <a:gd name="connsiteX14" fmla="*/ 77470 w 137160"/>
                  <a:gd name="connsiteY14" fmla="*/ 91440 h 91439"/>
                  <a:gd name="connsiteX15" fmla="*/ 60960 w 137160"/>
                  <a:gd name="connsiteY15" fmla="*/ 91440 h 91439"/>
                  <a:gd name="connsiteX16" fmla="*/ 60960 w 137160"/>
                  <a:gd name="connsiteY16" fmla="*/ 38100 h 91439"/>
                  <a:gd name="connsiteX17" fmla="*/ 44450 w 137160"/>
                  <a:gd name="connsiteY17" fmla="*/ 15240 h 91439"/>
                  <a:gd name="connsiteX18" fmla="*/ 16510 w 137160"/>
                  <a:gd name="connsiteY18" fmla="*/ 49530 h 91439"/>
                  <a:gd name="connsiteX19" fmla="*/ 16510 w 137160"/>
                  <a:gd name="connsiteY19" fmla="*/ 90170 h 91439"/>
                  <a:gd name="connsiteX20" fmla="*/ 0 w 137160"/>
                  <a:gd name="connsiteY20" fmla="*/ 90170 h 91439"/>
                  <a:gd name="connsiteX21" fmla="*/ 0 w 137160"/>
                  <a:gd name="connsiteY21" fmla="*/ 1270 h 91439"/>
                  <a:gd name="connsiteX22" fmla="*/ 15240 w 137160"/>
                  <a:gd name="connsiteY22" fmla="*/ 127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37160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33020" y="0"/>
                      <a:pt x="48260" y="0"/>
                    </a:cubicBezTo>
                    <a:cubicBezTo>
                      <a:pt x="63500" y="0"/>
                      <a:pt x="72390" y="7620"/>
                      <a:pt x="74930" y="20320"/>
                    </a:cubicBezTo>
                    <a:lnTo>
                      <a:pt x="74930" y="20320"/>
                    </a:lnTo>
                    <a:cubicBezTo>
                      <a:pt x="80010" y="8890"/>
                      <a:pt x="92710" y="0"/>
                      <a:pt x="105410" y="0"/>
                    </a:cubicBezTo>
                    <a:cubicBezTo>
                      <a:pt x="127000" y="0"/>
                      <a:pt x="137160" y="12700"/>
                      <a:pt x="137160" y="35560"/>
                    </a:cubicBezTo>
                    <a:lnTo>
                      <a:pt x="137160" y="91440"/>
                    </a:lnTo>
                    <a:lnTo>
                      <a:pt x="120650" y="91440"/>
                    </a:lnTo>
                    <a:lnTo>
                      <a:pt x="120650" y="39370"/>
                    </a:lnTo>
                    <a:cubicBezTo>
                      <a:pt x="120650" y="26670"/>
                      <a:pt x="116840" y="16510"/>
                      <a:pt x="104140" y="16510"/>
                    </a:cubicBezTo>
                    <a:cubicBezTo>
                      <a:pt x="91440" y="16510"/>
                      <a:pt x="77470" y="34290"/>
                      <a:pt x="77470" y="50800"/>
                    </a:cubicBezTo>
                    <a:lnTo>
                      <a:pt x="77470" y="91440"/>
                    </a:lnTo>
                    <a:lnTo>
                      <a:pt x="60960" y="91440"/>
                    </a:lnTo>
                    <a:lnTo>
                      <a:pt x="60960" y="38100"/>
                    </a:lnTo>
                    <a:cubicBezTo>
                      <a:pt x="60960" y="26670"/>
                      <a:pt x="58420" y="15240"/>
                      <a:pt x="44450" y="15240"/>
                    </a:cubicBezTo>
                    <a:cubicBezTo>
                      <a:pt x="30480" y="15240"/>
                      <a:pt x="16510" y="33020"/>
                      <a:pt x="16510" y="49530"/>
                    </a:cubicBezTo>
                    <a:lnTo>
                      <a:pt x="16510" y="90170"/>
                    </a:lnTo>
                    <a:lnTo>
                      <a:pt x="0" y="90170"/>
                    </a:lnTo>
                    <a:lnTo>
                      <a:pt x="0" y="1270"/>
                    </a:lnTo>
                    <a:lnTo>
                      <a:pt x="15240" y="12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3ADFA507-1E71-229B-6431-936A1F2181A5}"/>
                  </a:ext>
                </a:extLst>
              </p:cNvPr>
              <p:cNvSpPr/>
              <p:nvPr/>
            </p:nvSpPr>
            <p:spPr>
              <a:xfrm>
                <a:off x="6687819" y="2159000"/>
                <a:ext cx="62230" cy="92710"/>
              </a:xfrm>
              <a:custGeom>
                <a:avLst/>
                <a:gdLst>
                  <a:gd name="connsiteX0" fmla="*/ 26670 w 62230"/>
                  <a:gd name="connsiteY0" fmla="*/ 53340 h 92710"/>
                  <a:gd name="connsiteX1" fmla="*/ 0 w 62230"/>
                  <a:gd name="connsiteY1" fmla="*/ 25400 h 92710"/>
                  <a:gd name="connsiteX2" fmla="*/ 31750 w 62230"/>
                  <a:gd name="connsiteY2" fmla="*/ 0 h 92710"/>
                  <a:gd name="connsiteX3" fmla="*/ 57150 w 62230"/>
                  <a:gd name="connsiteY3" fmla="*/ 5080 h 92710"/>
                  <a:gd name="connsiteX4" fmla="*/ 57150 w 62230"/>
                  <a:gd name="connsiteY4" fmla="*/ 20320 h 92710"/>
                  <a:gd name="connsiteX5" fmla="*/ 34290 w 62230"/>
                  <a:gd name="connsiteY5" fmla="*/ 13970 h 92710"/>
                  <a:gd name="connsiteX6" fmla="*/ 16511 w 62230"/>
                  <a:gd name="connsiteY6" fmla="*/ 25400 h 92710"/>
                  <a:gd name="connsiteX7" fmla="*/ 34290 w 62230"/>
                  <a:gd name="connsiteY7" fmla="*/ 39370 h 92710"/>
                  <a:gd name="connsiteX8" fmla="*/ 62230 w 62230"/>
                  <a:gd name="connsiteY8" fmla="*/ 67310 h 92710"/>
                  <a:gd name="connsiteX9" fmla="*/ 30480 w 62230"/>
                  <a:gd name="connsiteY9" fmla="*/ 92710 h 92710"/>
                  <a:gd name="connsiteX10" fmla="*/ 1270 w 62230"/>
                  <a:gd name="connsiteY10" fmla="*/ 86360 h 92710"/>
                  <a:gd name="connsiteX11" fmla="*/ 1270 w 62230"/>
                  <a:gd name="connsiteY11" fmla="*/ 71120 h 92710"/>
                  <a:gd name="connsiteX12" fmla="*/ 29211 w 62230"/>
                  <a:gd name="connsiteY12" fmla="*/ 78740 h 92710"/>
                  <a:gd name="connsiteX13" fmla="*/ 46990 w 62230"/>
                  <a:gd name="connsiteY13" fmla="*/ 67310 h 92710"/>
                  <a:gd name="connsiteX14" fmla="*/ 26670 w 62230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30" h="92710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1" y="13970"/>
                      <a:pt x="34290" y="13970"/>
                    </a:cubicBezTo>
                    <a:cubicBezTo>
                      <a:pt x="26670" y="13970"/>
                      <a:pt x="16511" y="17780"/>
                      <a:pt x="16511" y="25400"/>
                    </a:cubicBezTo>
                    <a:cubicBezTo>
                      <a:pt x="16511" y="33020"/>
                      <a:pt x="22861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1" y="74930"/>
                      <a:pt x="21590" y="78740"/>
                      <a:pt x="29211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id="{20EF4D83-3DBD-8230-147A-4FE9012EE5B1}"/>
                  </a:ext>
                </a:extLst>
              </p:cNvPr>
              <p:cNvSpPr/>
              <p:nvPr/>
            </p:nvSpPr>
            <p:spPr>
              <a:xfrm>
                <a:off x="6819900" y="2159000"/>
                <a:ext cx="87630" cy="130810"/>
              </a:xfrm>
              <a:custGeom>
                <a:avLst/>
                <a:gdLst>
                  <a:gd name="connsiteX0" fmla="*/ 0 w 87630"/>
                  <a:gd name="connsiteY0" fmla="*/ 2540 h 130810"/>
                  <a:gd name="connsiteX1" fmla="*/ 15240 w 87630"/>
                  <a:gd name="connsiteY1" fmla="*/ 2540 h 130810"/>
                  <a:gd name="connsiteX2" fmla="*/ 15240 w 87630"/>
                  <a:gd name="connsiteY2" fmla="*/ 11430 h 130810"/>
                  <a:gd name="connsiteX3" fmla="*/ 15240 w 87630"/>
                  <a:gd name="connsiteY3" fmla="*/ 17780 h 130810"/>
                  <a:gd name="connsiteX4" fmla="*/ 15240 w 87630"/>
                  <a:gd name="connsiteY4" fmla="*/ 17780 h 130810"/>
                  <a:gd name="connsiteX5" fmla="*/ 46990 w 87630"/>
                  <a:gd name="connsiteY5" fmla="*/ 0 h 130810"/>
                  <a:gd name="connsiteX6" fmla="*/ 87630 w 87630"/>
                  <a:gd name="connsiteY6" fmla="*/ 46990 h 130810"/>
                  <a:gd name="connsiteX7" fmla="*/ 46990 w 87630"/>
                  <a:gd name="connsiteY7" fmla="*/ 93980 h 130810"/>
                  <a:gd name="connsiteX8" fmla="*/ 16510 w 87630"/>
                  <a:gd name="connsiteY8" fmla="*/ 76200 h 130810"/>
                  <a:gd name="connsiteX9" fmla="*/ 16510 w 87630"/>
                  <a:gd name="connsiteY9" fmla="*/ 76200 h 130810"/>
                  <a:gd name="connsiteX10" fmla="*/ 16510 w 87630"/>
                  <a:gd name="connsiteY10" fmla="*/ 83820 h 130810"/>
                  <a:gd name="connsiteX11" fmla="*/ 16510 w 87630"/>
                  <a:gd name="connsiteY11" fmla="*/ 130810 h 130810"/>
                  <a:gd name="connsiteX12" fmla="*/ 0 w 87630"/>
                  <a:gd name="connsiteY12" fmla="*/ 130810 h 130810"/>
                  <a:gd name="connsiteX13" fmla="*/ 0 w 87630"/>
                  <a:gd name="connsiteY13" fmla="*/ 2540 h 130810"/>
                  <a:gd name="connsiteX14" fmla="*/ 72390 w 87630"/>
                  <a:gd name="connsiteY14" fmla="*/ 46990 h 130810"/>
                  <a:gd name="connsiteX15" fmla="*/ 44450 w 87630"/>
                  <a:gd name="connsiteY15" fmla="*/ 15240 h 130810"/>
                  <a:gd name="connsiteX16" fmla="*/ 16510 w 87630"/>
                  <a:gd name="connsiteY16" fmla="*/ 46990 h 130810"/>
                  <a:gd name="connsiteX17" fmla="*/ 44450 w 87630"/>
                  <a:gd name="connsiteY17" fmla="*/ 78740 h 130810"/>
                  <a:gd name="connsiteX18" fmla="*/ 72390 w 87630"/>
                  <a:gd name="connsiteY18" fmla="*/ 4699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30" h="1308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1430"/>
                    </a:lnTo>
                    <a:cubicBezTo>
                      <a:pt x="15240" y="15240"/>
                      <a:pt x="15240" y="17780"/>
                      <a:pt x="15240" y="17780"/>
                    </a:cubicBezTo>
                    <a:lnTo>
                      <a:pt x="15240" y="17780"/>
                    </a:lnTo>
                    <a:cubicBezTo>
                      <a:pt x="20320" y="8890"/>
                      <a:pt x="31750" y="0"/>
                      <a:pt x="46990" y="0"/>
                    </a:cubicBezTo>
                    <a:cubicBezTo>
                      <a:pt x="69850" y="0"/>
                      <a:pt x="87630" y="19050"/>
                      <a:pt x="87630" y="46990"/>
                    </a:cubicBezTo>
                    <a:cubicBezTo>
                      <a:pt x="87630" y="74930"/>
                      <a:pt x="69850" y="93980"/>
                      <a:pt x="46990" y="93980"/>
                    </a:cubicBezTo>
                    <a:cubicBezTo>
                      <a:pt x="24130" y="93980"/>
                      <a:pt x="20320" y="85090"/>
                      <a:pt x="16510" y="76200"/>
                    </a:cubicBezTo>
                    <a:lnTo>
                      <a:pt x="16510" y="76200"/>
                    </a:lnTo>
                    <a:cubicBezTo>
                      <a:pt x="16510" y="76200"/>
                      <a:pt x="16510" y="78740"/>
                      <a:pt x="16510" y="83820"/>
                    </a:cubicBezTo>
                    <a:lnTo>
                      <a:pt x="16510" y="130810"/>
                    </a:lnTo>
                    <a:lnTo>
                      <a:pt x="0" y="130810"/>
                    </a:lnTo>
                    <a:lnTo>
                      <a:pt x="0" y="2540"/>
                    </a:lnTo>
                    <a:close/>
                    <a:moveTo>
                      <a:pt x="72390" y="46990"/>
                    </a:moveTo>
                    <a:cubicBezTo>
                      <a:pt x="72390" y="27940"/>
                      <a:pt x="60960" y="15240"/>
                      <a:pt x="44450" y="15240"/>
                    </a:cubicBezTo>
                    <a:cubicBezTo>
                      <a:pt x="27940" y="15240"/>
                      <a:pt x="16510" y="25400"/>
                      <a:pt x="16510" y="46990"/>
                    </a:cubicBezTo>
                    <a:cubicBezTo>
                      <a:pt x="16510" y="68580"/>
                      <a:pt x="30480" y="78740"/>
                      <a:pt x="44450" y="78740"/>
                    </a:cubicBezTo>
                    <a:cubicBezTo>
                      <a:pt x="58420" y="78740"/>
                      <a:pt x="72390" y="64770"/>
                      <a:pt x="7239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 148">
                <a:extLst>
                  <a:ext uri="{FF2B5EF4-FFF2-40B4-BE49-F238E27FC236}">
                    <a16:creationId xmlns:a16="http://schemas.microsoft.com/office/drawing/2014/main" id="{602A38C1-ABCB-BEFA-5FEF-C7D81656B9AC}"/>
                  </a:ext>
                </a:extLst>
              </p:cNvPr>
              <p:cNvSpPr/>
              <p:nvPr/>
            </p:nvSpPr>
            <p:spPr>
              <a:xfrm>
                <a:off x="7146290" y="2159000"/>
                <a:ext cx="91440" cy="93979"/>
              </a:xfrm>
              <a:custGeom>
                <a:avLst/>
                <a:gdLst>
                  <a:gd name="connsiteX0" fmla="*/ 91440 w 91440"/>
                  <a:gd name="connsiteY0" fmla="*/ 46990 h 93979"/>
                  <a:gd name="connsiteX1" fmla="*/ 45720 w 91440"/>
                  <a:gd name="connsiteY1" fmla="*/ 93980 h 93979"/>
                  <a:gd name="connsiteX2" fmla="*/ 0 w 91440"/>
                  <a:gd name="connsiteY2" fmla="*/ 46990 h 93979"/>
                  <a:gd name="connsiteX3" fmla="*/ 45720 w 91440"/>
                  <a:gd name="connsiteY3" fmla="*/ 0 h 93979"/>
                  <a:gd name="connsiteX4" fmla="*/ 91440 w 91440"/>
                  <a:gd name="connsiteY4" fmla="*/ 46990 h 93979"/>
                  <a:gd name="connsiteX5" fmla="*/ 76200 w 91440"/>
                  <a:gd name="connsiteY5" fmla="*/ 46990 h 93979"/>
                  <a:gd name="connsiteX6" fmla="*/ 45720 w 91440"/>
                  <a:gd name="connsiteY6" fmla="*/ 15240 h 93979"/>
                  <a:gd name="connsiteX7" fmla="*/ 16510 w 91440"/>
                  <a:gd name="connsiteY7" fmla="*/ 46990 h 93979"/>
                  <a:gd name="connsiteX8" fmla="*/ 45720 w 91440"/>
                  <a:gd name="connsiteY8" fmla="*/ 78740 h 93979"/>
                  <a:gd name="connsiteX9" fmla="*/ 76200 w 91440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40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6200" y="46990"/>
                    </a:moveTo>
                    <a:cubicBezTo>
                      <a:pt x="76200" y="27940"/>
                      <a:pt x="63500" y="15240"/>
                      <a:pt x="45720" y="15240"/>
                    </a:cubicBezTo>
                    <a:cubicBezTo>
                      <a:pt x="27940" y="15240"/>
                      <a:pt x="16510" y="29210"/>
                      <a:pt x="16510" y="46990"/>
                    </a:cubicBezTo>
                    <a:cubicBezTo>
                      <a:pt x="16510" y="64770"/>
                      <a:pt x="29210" y="78740"/>
                      <a:pt x="45720" y="78740"/>
                    </a:cubicBezTo>
                    <a:cubicBezTo>
                      <a:pt x="62230" y="78740"/>
                      <a:pt x="76200" y="64770"/>
                      <a:pt x="7620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 149">
                <a:extLst>
                  <a:ext uri="{FF2B5EF4-FFF2-40B4-BE49-F238E27FC236}">
                    <a16:creationId xmlns:a16="http://schemas.microsoft.com/office/drawing/2014/main" id="{06D83BA9-8D44-3FA5-6D3D-0CF46FF4EBB4}"/>
                  </a:ext>
                </a:extLst>
              </p:cNvPr>
              <p:cNvSpPr/>
              <p:nvPr/>
            </p:nvSpPr>
            <p:spPr>
              <a:xfrm>
                <a:off x="7258050" y="2159000"/>
                <a:ext cx="62230" cy="92710"/>
              </a:xfrm>
              <a:custGeom>
                <a:avLst/>
                <a:gdLst>
                  <a:gd name="connsiteX0" fmla="*/ 26670 w 62230"/>
                  <a:gd name="connsiteY0" fmla="*/ 53340 h 92710"/>
                  <a:gd name="connsiteX1" fmla="*/ 0 w 62230"/>
                  <a:gd name="connsiteY1" fmla="*/ 25400 h 92710"/>
                  <a:gd name="connsiteX2" fmla="*/ 31750 w 62230"/>
                  <a:gd name="connsiteY2" fmla="*/ 0 h 92710"/>
                  <a:gd name="connsiteX3" fmla="*/ 57150 w 62230"/>
                  <a:gd name="connsiteY3" fmla="*/ 5080 h 92710"/>
                  <a:gd name="connsiteX4" fmla="*/ 57150 w 62230"/>
                  <a:gd name="connsiteY4" fmla="*/ 20320 h 92710"/>
                  <a:gd name="connsiteX5" fmla="*/ 34290 w 62230"/>
                  <a:gd name="connsiteY5" fmla="*/ 13970 h 92710"/>
                  <a:gd name="connsiteX6" fmla="*/ 16510 w 62230"/>
                  <a:gd name="connsiteY6" fmla="*/ 25400 h 92710"/>
                  <a:gd name="connsiteX7" fmla="*/ 34290 w 62230"/>
                  <a:gd name="connsiteY7" fmla="*/ 39370 h 92710"/>
                  <a:gd name="connsiteX8" fmla="*/ 62230 w 62230"/>
                  <a:gd name="connsiteY8" fmla="*/ 67310 h 92710"/>
                  <a:gd name="connsiteX9" fmla="*/ 30480 w 62230"/>
                  <a:gd name="connsiteY9" fmla="*/ 92710 h 92710"/>
                  <a:gd name="connsiteX10" fmla="*/ 1270 w 62230"/>
                  <a:gd name="connsiteY10" fmla="*/ 86360 h 92710"/>
                  <a:gd name="connsiteX11" fmla="*/ 1270 w 62230"/>
                  <a:gd name="connsiteY11" fmla="*/ 71120 h 92710"/>
                  <a:gd name="connsiteX12" fmla="*/ 29210 w 62230"/>
                  <a:gd name="connsiteY12" fmla="*/ 78740 h 92710"/>
                  <a:gd name="connsiteX13" fmla="*/ 46990 w 62230"/>
                  <a:gd name="connsiteY13" fmla="*/ 67310 h 92710"/>
                  <a:gd name="connsiteX14" fmla="*/ 26670 w 62230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30" h="92710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 150">
                <a:extLst>
                  <a:ext uri="{FF2B5EF4-FFF2-40B4-BE49-F238E27FC236}">
                    <a16:creationId xmlns:a16="http://schemas.microsoft.com/office/drawing/2014/main" id="{2259E878-EB88-7F9C-CA06-572CD95E98C9}"/>
                  </a:ext>
                </a:extLst>
              </p:cNvPr>
              <p:cNvSpPr/>
              <p:nvPr/>
            </p:nvSpPr>
            <p:spPr>
              <a:xfrm>
                <a:off x="7338059" y="2159000"/>
                <a:ext cx="91440" cy="93979"/>
              </a:xfrm>
              <a:custGeom>
                <a:avLst/>
                <a:gdLst>
                  <a:gd name="connsiteX0" fmla="*/ 91440 w 91440"/>
                  <a:gd name="connsiteY0" fmla="*/ 46990 h 93979"/>
                  <a:gd name="connsiteX1" fmla="*/ 45720 w 91440"/>
                  <a:gd name="connsiteY1" fmla="*/ 93980 h 93979"/>
                  <a:gd name="connsiteX2" fmla="*/ 0 w 91440"/>
                  <a:gd name="connsiteY2" fmla="*/ 46990 h 93979"/>
                  <a:gd name="connsiteX3" fmla="*/ 45720 w 91440"/>
                  <a:gd name="connsiteY3" fmla="*/ 0 h 93979"/>
                  <a:gd name="connsiteX4" fmla="*/ 91440 w 91440"/>
                  <a:gd name="connsiteY4" fmla="*/ 46990 h 93979"/>
                  <a:gd name="connsiteX5" fmla="*/ 74930 w 91440"/>
                  <a:gd name="connsiteY5" fmla="*/ 46990 h 93979"/>
                  <a:gd name="connsiteX6" fmla="*/ 44450 w 91440"/>
                  <a:gd name="connsiteY6" fmla="*/ 15240 h 93979"/>
                  <a:gd name="connsiteX7" fmla="*/ 15240 w 91440"/>
                  <a:gd name="connsiteY7" fmla="*/ 46990 h 93979"/>
                  <a:gd name="connsiteX8" fmla="*/ 44450 w 91440"/>
                  <a:gd name="connsiteY8" fmla="*/ 78740 h 93979"/>
                  <a:gd name="connsiteX9" fmla="*/ 74930 w 91440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40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4930" y="46990"/>
                    </a:moveTo>
                    <a:cubicBezTo>
                      <a:pt x="74930" y="27940"/>
                      <a:pt x="62230" y="15240"/>
                      <a:pt x="44450" y="15240"/>
                    </a:cubicBezTo>
                    <a:cubicBezTo>
                      <a:pt x="26670" y="15240"/>
                      <a:pt x="15240" y="29210"/>
                      <a:pt x="15240" y="46990"/>
                    </a:cubicBezTo>
                    <a:cubicBezTo>
                      <a:pt x="15240" y="64770"/>
                      <a:pt x="27940" y="78740"/>
                      <a:pt x="44450" y="78740"/>
                    </a:cubicBezTo>
                    <a:cubicBezTo>
                      <a:pt x="60960" y="78740"/>
                      <a:pt x="74930" y="64770"/>
                      <a:pt x="7493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 151">
                <a:extLst>
                  <a:ext uri="{FF2B5EF4-FFF2-40B4-BE49-F238E27FC236}">
                    <a16:creationId xmlns:a16="http://schemas.microsoft.com/office/drawing/2014/main" id="{F3C50E71-94D1-F3D9-D93A-760688A24A12}"/>
                  </a:ext>
                </a:extLst>
              </p:cNvPr>
              <p:cNvSpPr/>
              <p:nvPr/>
            </p:nvSpPr>
            <p:spPr>
              <a:xfrm>
                <a:off x="7456169" y="2159000"/>
                <a:ext cx="87630" cy="130810"/>
              </a:xfrm>
              <a:custGeom>
                <a:avLst/>
                <a:gdLst>
                  <a:gd name="connsiteX0" fmla="*/ 0 w 87630"/>
                  <a:gd name="connsiteY0" fmla="*/ 2540 h 130810"/>
                  <a:gd name="connsiteX1" fmla="*/ 15240 w 87630"/>
                  <a:gd name="connsiteY1" fmla="*/ 2540 h 130810"/>
                  <a:gd name="connsiteX2" fmla="*/ 15240 w 87630"/>
                  <a:gd name="connsiteY2" fmla="*/ 11430 h 130810"/>
                  <a:gd name="connsiteX3" fmla="*/ 15240 w 87630"/>
                  <a:gd name="connsiteY3" fmla="*/ 17780 h 130810"/>
                  <a:gd name="connsiteX4" fmla="*/ 15240 w 87630"/>
                  <a:gd name="connsiteY4" fmla="*/ 17780 h 130810"/>
                  <a:gd name="connsiteX5" fmla="*/ 46990 w 87630"/>
                  <a:gd name="connsiteY5" fmla="*/ 0 h 130810"/>
                  <a:gd name="connsiteX6" fmla="*/ 87630 w 87630"/>
                  <a:gd name="connsiteY6" fmla="*/ 46990 h 130810"/>
                  <a:gd name="connsiteX7" fmla="*/ 46990 w 87630"/>
                  <a:gd name="connsiteY7" fmla="*/ 93980 h 130810"/>
                  <a:gd name="connsiteX8" fmla="*/ 16511 w 87630"/>
                  <a:gd name="connsiteY8" fmla="*/ 76200 h 130810"/>
                  <a:gd name="connsiteX9" fmla="*/ 16511 w 87630"/>
                  <a:gd name="connsiteY9" fmla="*/ 76200 h 130810"/>
                  <a:gd name="connsiteX10" fmla="*/ 16511 w 87630"/>
                  <a:gd name="connsiteY10" fmla="*/ 83820 h 130810"/>
                  <a:gd name="connsiteX11" fmla="*/ 16511 w 87630"/>
                  <a:gd name="connsiteY11" fmla="*/ 130810 h 130810"/>
                  <a:gd name="connsiteX12" fmla="*/ 0 w 87630"/>
                  <a:gd name="connsiteY12" fmla="*/ 130810 h 130810"/>
                  <a:gd name="connsiteX13" fmla="*/ 0 w 87630"/>
                  <a:gd name="connsiteY13" fmla="*/ 2540 h 130810"/>
                  <a:gd name="connsiteX14" fmla="*/ 72390 w 87630"/>
                  <a:gd name="connsiteY14" fmla="*/ 46990 h 130810"/>
                  <a:gd name="connsiteX15" fmla="*/ 44450 w 87630"/>
                  <a:gd name="connsiteY15" fmla="*/ 15240 h 130810"/>
                  <a:gd name="connsiteX16" fmla="*/ 16511 w 87630"/>
                  <a:gd name="connsiteY16" fmla="*/ 46990 h 130810"/>
                  <a:gd name="connsiteX17" fmla="*/ 44450 w 87630"/>
                  <a:gd name="connsiteY17" fmla="*/ 78740 h 130810"/>
                  <a:gd name="connsiteX18" fmla="*/ 72390 w 87630"/>
                  <a:gd name="connsiteY18" fmla="*/ 4699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30" h="1308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1430"/>
                    </a:lnTo>
                    <a:cubicBezTo>
                      <a:pt x="15240" y="15240"/>
                      <a:pt x="15240" y="17780"/>
                      <a:pt x="15240" y="17780"/>
                    </a:cubicBezTo>
                    <a:lnTo>
                      <a:pt x="15240" y="17780"/>
                    </a:lnTo>
                    <a:cubicBezTo>
                      <a:pt x="20320" y="8890"/>
                      <a:pt x="31750" y="0"/>
                      <a:pt x="46990" y="0"/>
                    </a:cubicBezTo>
                    <a:cubicBezTo>
                      <a:pt x="69850" y="0"/>
                      <a:pt x="87630" y="19050"/>
                      <a:pt x="87630" y="46990"/>
                    </a:cubicBezTo>
                    <a:cubicBezTo>
                      <a:pt x="87630" y="74930"/>
                      <a:pt x="69850" y="93980"/>
                      <a:pt x="46990" y="93980"/>
                    </a:cubicBezTo>
                    <a:cubicBezTo>
                      <a:pt x="24130" y="93980"/>
                      <a:pt x="20320" y="85090"/>
                      <a:pt x="16511" y="76200"/>
                    </a:cubicBezTo>
                    <a:lnTo>
                      <a:pt x="16511" y="76200"/>
                    </a:lnTo>
                    <a:cubicBezTo>
                      <a:pt x="16511" y="76200"/>
                      <a:pt x="16511" y="78740"/>
                      <a:pt x="16511" y="83820"/>
                    </a:cubicBezTo>
                    <a:lnTo>
                      <a:pt x="16511" y="130810"/>
                    </a:lnTo>
                    <a:lnTo>
                      <a:pt x="0" y="130810"/>
                    </a:lnTo>
                    <a:lnTo>
                      <a:pt x="0" y="2540"/>
                    </a:lnTo>
                    <a:close/>
                    <a:moveTo>
                      <a:pt x="72390" y="46990"/>
                    </a:moveTo>
                    <a:cubicBezTo>
                      <a:pt x="72390" y="27940"/>
                      <a:pt x="60961" y="15240"/>
                      <a:pt x="44450" y="15240"/>
                    </a:cubicBezTo>
                    <a:cubicBezTo>
                      <a:pt x="27940" y="15240"/>
                      <a:pt x="16511" y="25400"/>
                      <a:pt x="16511" y="46990"/>
                    </a:cubicBezTo>
                    <a:cubicBezTo>
                      <a:pt x="16511" y="68580"/>
                      <a:pt x="30480" y="78740"/>
                      <a:pt x="44450" y="78740"/>
                    </a:cubicBezTo>
                    <a:cubicBezTo>
                      <a:pt x="58420" y="78740"/>
                      <a:pt x="72390" y="64770"/>
                      <a:pt x="7239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 153">
                <a:extLst>
                  <a:ext uri="{FF2B5EF4-FFF2-40B4-BE49-F238E27FC236}">
                    <a16:creationId xmlns:a16="http://schemas.microsoft.com/office/drawing/2014/main" id="{8FCA3392-4304-C473-0800-F20D42D3BD89}"/>
                  </a:ext>
                </a:extLst>
              </p:cNvPr>
              <p:cNvSpPr/>
              <p:nvPr/>
            </p:nvSpPr>
            <p:spPr>
              <a:xfrm>
                <a:off x="7663279" y="2161539"/>
                <a:ext cx="95150" cy="130810"/>
              </a:xfrm>
              <a:custGeom>
                <a:avLst/>
                <a:gdLst>
                  <a:gd name="connsiteX0" fmla="*/ 2440 w 95150"/>
                  <a:gd name="connsiteY0" fmla="*/ 115570 h 130810"/>
                  <a:gd name="connsiteX1" fmla="*/ 12601 w 95150"/>
                  <a:gd name="connsiteY1" fmla="*/ 115570 h 130810"/>
                  <a:gd name="connsiteX2" fmla="*/ 40540 w 95150"/>
                  <a:gd name="connsiteY2" fmla="*/ 87630 h 130810"/>
                  <a:gd name="connsiteX3" fmla="*/ 3710 w 95150"/>
                  <a:gd name="connsiteY3" fmla="*/ 0 h 130810"/>
                  <a:gd name="connsiteX4" fmla="*/ 21490 w 95150"/>
                  <a:gd name="connsiteY4" fmla="*/ 0 h 130810"/>
                  <a:gd name="connsiteX5" fmla="*/ 34190 w 95150"/>
                  <a:gd name="connsiteY5" fmla="*/ 31750 h 130810"/>
                  <a:gd name="connsiteX6" fmla="*/ 49430 w 95150"/>
                  <a:gd name="connsiteY6" fmla="*/ 71120 h 130810"/>
                  <a:gd name="connsiteX7" fmla="*/ 64670 w 95150"/>
                  <a:gd name="connsiteY7" fmla="*/ 31750 h 130810"/>
                  <a:gd name="connsiteX8" fmla="*/ 77370 w 95150"/>
                  <a:gd name="connsiteY8" fmla="*/ 0 h 130810"/>
                  <a:gd name="connsiteX9" fmla="*/ 95151 w 95150"/>
                  <a:gd name="connsiteY9" fmla="*/ 0 h 130810"/>
                  <a:gd name="connsiteX10" fmla="*/ 59590 w 95150"/>
                  <a:gd name="connsiteY10" fmla="*/ 85090 h 130810"/>
                  <a:gd name="connsiteX11" fmla="*/ 13870 w 95150"/>
                  <a:gd name="connsiteY11" fmla="*/ 130810 h 130810"/>
                  <a:gd name="connsiteX12" fmla="*/ 2440 w 95150"/>
                  <a:gd name="connsiteY12" fmla="*/ 129540 h 130810"/>
                  <a:gd name="connsiteX13" fmla="*/ 2440 w 95150"/>
                  <a:gd name="connsiteY13" fmla="*/ 11557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5150" h="130810">
                    <a:moveTo>
                      <a:pt x="2440" y="115570"/>
                    </a:moveTo>
                    <a:cubicBezTo>
                      <a:pt x="4980" y="115570"/>
                      <a:pt x="7520" y="115570"/>
                      <a:pt x="12601" y="115570"/>
                    </a:cubicBezTo>
                    <a:cubicBezTo>
                      <a:pt x="26570" y="115570"/>
                      <a:pt x="34190" y="104140"/>
                      <a:pt x="40540" y="87630"/>
                    </a:cubicBezTo>
                    <a:lnTo>
                      <a:pt x="3710" y="0"/>
                    </a:lnTo>
                    <a:lnTo>
                      <a:pt x="21490" y="0"/>
                    </a:lnTo>
                    <a:lnTo>
                      <a:pt x="34190" y="31750"/>
                    </a:lnTo>
                    <a:cubicBezTo>
                      <a:pt x="39270" y="44450"/>
                      <a:pt x="44351" y="57150"/>
                      <a:pt x="49430" y="71120"/>
                    </a:cubicBezTo>
                    <a:cubicBezTo>
                      <a:pt x="54510" y="60960"/>
                      <a:pt x="60860" y="43180"/>
                      <a:pt x="64670" y="31750"/>
                    </a:cubicBezTo>
                    <a:lnTo>
                      <a:pt x="77370" y="0"/>
                    </a:lnTo>
                    <a:lnTo>
                      <a:pt x="95151" y="0"/>
                    </a:lnTo>
                    <a:lnTo>
                      <a:pt x="59590" y="85090"/>
                    </a:lnTo>
                    <a:cubicBezTo>
                      <a:pt x="46890" y="114300"/>
                      <a:pt x="38001" y="130810"/>
                      <a:pt x="13870" y="130810"/>
                    </a:cubicBezTo>
                    <a:cubicBezTo>
                      <a:pt x="-10260" y="130810"/>
                      <a:pt x="4980" y="130810"/>
                      <a:pt x="2440" y="129540"/>
                    </a:cubicBezTo>
                    <a:lnTo>
                      <a:pt x="2440" y="1155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 154">
                <a:extLst>
                  <a:ext uri="{FF2B5EF4-FFF2-40B4-BE49-F238E27FC236}">
                    <a16:creationId xmlns:a16="http://schemas.microsoft.com/office/drawing/2014/main" id="{4612D0DA-CAC0-6F95-344A-AD808EBEFF08}"/>
                  </a:ext>
                </a:extLst>
              </p:cNvPr>
              <p:cNvSpPr/>
              <p:nvPr/>
            </p:nvSpPr>
            <p:spPr>
              <a:xfrm>
                <a:off x="7757159" y="2232660"/>
                <a:ext cx="20320" cy="20319"/>
              </a:xfrm>
              <a:custGeom>
                <a:avLst/>
                <a:gdLst>
                  <a:gd name="connsiteX0" fmla="*/ 10160 w 20320"/>
                  <a:gd name="connsiteY0" fmla="*/ 0 h 20319"/>
                  <a:gd name="connsiteX1" fmla="*/ 20320 w 20320"/>
                  <a:gd name="connsiteY1" fmla="*/ 10160 h 20319"/>
                  <a:gd name="connsiteX2" fmla="*/ 10160 w 20320"/>
                  <a:gd name="connsiteY2" fmla="*/ 20320 h 20319"/>
                  <a:gd name="connsiteX3" fmla="*/ 0 w 20320"/>
                  <a:gd name="connsiteY3" fmla="*/ 10160 h 20319"/>
                  <a:gd name="connsiteX4" fmla="*/ 10160 w 20320"/>
                  <a:gd name="connsiteY4" fmla="*/ 0 h 20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20" h="2031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 156">
                <a:extLst>
                  <a:ext uri="{FF2B5EF4-FFF2-40B4-BE49-F238E27FC236}">
                    <a16:creationId xmlns:a16="http://schemas.microsoft.com/office/drawing/2014/main" id="{D6BAAFF8-1B89-D2D4-4783-7BD846407D24}"/>
                  </a:ext>
                </a:extLst>
              </p:cNvPr>
              <p:cNvSpPr/>
              <p:nvPr/>
            </p:nvSpPr>
            <p:spPr>
              <a:xfrm>
                <a:off x="7969250" y="2159000"/>
                <a:ext cx="80009" cy="91439"/>
              </a:xfrm>
              <a:custGeom>
                <a:avLst/>
                <a:gdLst>
                  <a:gd name="connsiteX0" fmla="*/ 15240 w 80009"/>
                  <a:gd name="connsiteY0" fmla="*/ 2540 h 91439"/>
                  <a:gd name="connsiteX1" fmla="*/ 15240 w 80009"/>
                  <a:gd name="connsiteY1" fmla="*/ 15240 h 91439"/>
                  <a:gd name="connsiteX2" fmla="*/ 15240 w 80009"/>
                  <a:gd name="connsiteY2" fmla="*/ 21590 h 91439"/>
                  <a:gd name="connsiteX3" fmla="*/ 15240 w 80009"/>
                  <a:gd name="connsiteY3" fmla="*/ 21590 h 91439"/>
                  <a:gd name="connsiteX4" fmla="*/ 49530 w 80009"/>
                  <a:gd name="connsiteY4" fmla="*/ 0 h 91439"/>
                  <a:gd name="connsiteX5" fmla="*/ 80010 w 80009"/>
                  <a:gd name="connsiteY5" fmla="*/ 35560 h 91439"/>
                  <a:gd name="connsiteX6" fmla="*/ 80010 w 80009"/>
                  <a:gd name="connsiteY6" fmla="*/ 91440 h 91439"/>
                  <a:gd name="connsiteX7" fmla="*/ 63500 w 80009"/>
                  <a:gd name="connsiteY7" fmla="*/ 91440 h 91439"/>
                  <a:gd name="connsiteX8" fmla="*/ 63500 w 80009"/>
                  <a:gd name="connsiteY8" fmla="*/ 39370 h 91439"/>
                  <a:gd name="connsiteX9" fmla="*/ 46990 w 80009"/>
                  <a:gd name="connsiteY9" fmla="*/ 16510 h 91439"/>
                  <a:gd name="connsiteX10" fmla="*/ 16510 w 80009"/>
                  <a:gd name="connsiteY10" fmla="*/ 48260 h 91439"/>
                  <a:gd name="connsiteX11" fmla="*/ 16510 w 80009"/>
                  <a:gd name="connsiteY11" fmla="*/ 91440 h 91439"/>
                  <a:gd name="connsiteX12" fmla="*/ 0 w 80009"/>
                  <a:gd name="connsiteY12" fmla="*/ 91440 h 91439"/>
                  <a:gd name="connsiteX13" fmla="*/ 0 w 80009"/>
                  <a:gd name="connsiteY13" fmla="*/ 2540 h 91439"/>
                  <a:gd name="connsiteX14" fmla="*/ 15240 w 80009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309267B3-E0EA-4CCE-88B9-DDD347686FDC}"/>
                  </a:ext>
                </a:extLst>
              </p:cNvPr>
              <p:cNvSpPr/>
              <p:nvPr/>
            </p:nvSpPr>
            <p:spPr>
              <a:xfrm>
                <a:off x="8412480" y="2159000"/>
                <a:ext cx="83819" cy="93979"/>
              </a:xfrm>
              <a:custGeom>
                <a:avLst/>
                <a:gdLst>
                  <a:gd name="connsiteX0" fmla="*/ 83820 w 83819"/>
                  <a:gd name="connsiteY0" fmla="*/ 41910 h 93979"/>
                  <a:gd name="connsiteX1" fmla="*/ 83820 w 83819"/>
                  <a:gd name="connsiteY1" fmla="*/ 50800 h 93979"/>
                  <a:gd name="connsiteX2" fmla="*/ 17780 w 83819"/>
                  <a:gd name="connsiteY2" fmla="*/ 50800 h 93979"/>
                  <a:gd name="connsiteX3" fmla="*/ 48260 w 83819"/>
                  <a:gd name="connsiteY3" fmla="*/ 80010 h 93979"/>
                  <a:gd name="connsiteX4" fmla="*/ 80010 w 83819"/>
                  <a:gd name="connsiteY4" fmla="*/ 71120 h 93979"/>
                  <a:gd name="connsiteX5" fmla="*/ 80010 w 83819"/>
                  <a:gd name="connsiteY5" fmla="*/ 86360 h 93979"/>
                  <a:gd name="connsiteX6" fmla="*/ 46989 w 83819"/>
                  <a:gd name="connsiteY6" fmla="*/ 93980 h 93979"/>
                  <a:gd name="connsiteX7" fmla="*/ 0 w 83819"/>
                  <a:gd name="connsiteY7" fmla="*/ 46990 h 93979"/>
                  <a:gd name="connsiteX8" fmla="*/ 43180 w 83819"/>
                  <a:gd name="connsiteY8" fmla="*/ 0 h 93979"/>
                  <a:gd name="connsiteX9" fmla="*/ 83820 w 83819"/>
                  <a:gd name="connsiteY9" fmla="*/ 41910 h 93979"/>
                  <a:gd name="connsiteX10" fmla="*/ 43180 w 83819"/>
                  <a:gd name="connsiteY10" fmla="*/ 13970 h 93979"/>
                  <a:gd name="connsiteX11" fmla="*/ 17780 w 83819"/>
                  <a:gd name="connsiteY11" fmla="*/ 38100 h 93979"/>
                  <a:gd name="connsiteX12" fmla="*/ 67310 w 83819"/>
                  <a:gd name="connsiteY12" fmla="*/ 38100 h 93979"/>
                  <a:gd name="connsiteX13" fmla="*/ 43180 w 83819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39" y="80010"/>
                      <a:pt x="72389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89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39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89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088A36D0-B815-611B-3E4B-4622C829937A}"/>
                  </a:ext>
                </a:extLst>
              </p:cNvPr>
              <p:cNvSpPr/>
              <p:nvPr/>
            </p:nvSpPr>
            <p:spPr>
              <a:xfrm>
                <a:off x="8515350" y="2159000"/>
                <a:ext cx="62230" cy="92710"/>
              </a:xfrm>
              <a:custGeom>
                <a:avLst/>
                <a:gdLst>
                  <a:gd name="connsiteX0" fmla="*/ 26670 w 62230"/>
                  <a:gd name="connsiteY0" fmla="*/ 53340 h 92710"/>
                  <a:gd name="connsiteX1" fmla="*/ 0 w 62230"/>
                  <a:gd name="connsiteY1" fmla="*/ 25400 h 92710"/>
                  <a:gd name="connsiteX2" fmla="*/ 31750 w 62230"/>
                  <a:gd name="connsiteY2" fmla="*/ 0 h 92710"/>
                  <a:gd name="connsiteX3" fmla="*/ 57150 w 62230"/>
                  <a:gd name="connsiteY3" fmla="*/ 5080 h 92710"/>
                  <a:gd name="connsiteX4" fmla="*/ 57150 w 62230"/>
                  <a:gd name="connsiteY4" fmla="*/ 20320 h 92710"/>
                  <a:gd name="connsiteX5" fmla="*/ 34290 w 62230"/>
                  <a:gd name="connsiteY5" fmla="*/ 13970 h 92710"/>
                  <a:gd name="connsiteX6" fmla="*/ 16510 w 62230"/>
                  <a:gd name="connsiteY6" fmla="*/ 25400 h 92710"/>
                  <a:gd name="connsiteX7" fmla="*/ 34290 w 62230"/>
                  <a:gd name="connsiteY7" fmla="*/ 39370 h 92710"/>
                  <a:gd name="connsiteX8" fmla="*/ 62230 w 62230"/>
                  <a:gd name="connsiteY8" fmla="*/ 67310 h 92710"/>
                  <a:gd name="connsiteX9" fmla="*/ 30480 w 62230"/>
                  <a:gd name="connsiteY9" fmla="*/ 92710 h 92710"/>
                  <a:gd name="connsiteX10" fmla="*/ 1270 w 62230"/>
                  <a:gd name="connsiteY10" fmla="*/ 86360 h 92710"/>
                  <a:gd name="connsiteX11" fmla="*/ 1270 w 62230"/>
                  <a:gd name="connsiteY11" fmla="*/ 71120 h 92710"/>
                  <a:gd name="connsiteX12" fmla="*/ 29210 w 62230"/>
                  <a:gd name="connsiteY12" fmla="*/ 78740 h 92710"/>
                  <a:gd name="connsiteX13" fmla="*/ 46990 w 62230"/>
                  <a:gd name="connsiteY13" fmla="*/ 67310 h 92710"/>
                  <a:gd name="connsiteX14" fmla="*/ 26670 w 62230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30" h="92710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" name="Freeform 162">
                <a:extLst>
                  <a:ext uri="{FF2B5EF4-FFF2-40B4-BE49-F238E27FC236}">
                    <a16:creationId xmlns:a16="http://schemas.microsoft.com/office/drawing/2014/main" id="{8A53FF1B-8A43-897B-04C7-5650C8C12684}"/>
                  </a:ext>
                </a:extLst>
              </p:cNvPr>
              <p:cNvSpPr/>
              <p:nvPr/>
            </p:nvSpPr>
            <p:spPr>
              <a:xfrm>
                <a:off x="8595359" y="2159000"/>
                <a:ext cx="83820" cy="93979"/>
              </a:xfrm>
              <a:custGeom>
                <a:avLst/>
                <a:gdLst>
                  <a:gd name="connsiteX0" fmla="*/ 83820 w 83820"/>
                  <a:gd name="connsiteY0" fmla="*/ 41910 h 93979"/>
                  <a:gd name="connsiteX1" fmla="*/ 83820 w 83820"/>
                  <a:gd name="connsiteY1" fmla="*/ 50800 h 93979"/>
                  <a:gd name="connsiteX2" fmla="*/ 17780 w 83820"/>
                  <a:gd name="connsiteY2" fmla="*/ 50800 h 93979"/>
                  <a:gd name="connsiteX3" fmla="*/ 48260 w 83820"/>
                  <a:gd name="connsiteY3" fmla="*/ 80010 h 93979"/>
                  <a:gd name="connsiteX4" fmla="*/ 80010 w 83820"/>
                  <a:gd name="connsiteY4" fmla="*/ 71120 h 93979"/>
                  <a:gd name="connsiteX5" fmla="*/ 80010 w 83820"/>
                  <a:gd name="connsiteY5" fmla="*/ 86360 h 93979"/>
                  <a:gd name="connsiteX6" fmla="*/ 46990 w 83820"/>
                  <a:gd name="connsiteY6" fmla="*/ 93980 h 93979"/>
                  <a:gd name="connsiteX7" fmla="*/ 0 w 83820"/>
                  <a:gd name="connsiteY7" fmla="*/ 46990 h 93979"/>
                  <a:gd name="connsiteX8" fmla="*/ 43180 w 83820"/>
                  <a:gd name="connsiteY8" fmla="*/ 0 h 93979"/>
                  <a:gd name="connsiteX9" fmla="*/ 83820 w 83820"/>
                  <a:gd name="connsiteY9" fmla="*/ 41910 h 93979"/>
                  <a:gd name="connsiteX10" fmla="*/ 43180 w 83820"/>
                  <a:gd name="connsiteY10" fmla="*/ 13970 h 93979"/>
                  <a:gd name="connsiteX11" fmla="*/ 17780 w 83820"/>
                  <a:gd name="connsiteY11" fmla="*/ 38100 h 93979"/>
                  <a:gd name="connsiteX12" fmla="*/ 67310 w 83820"/>
                  <a:gd name="connsiteY12" fmla="*/ 38100 h 93979"/>
                  <a:gd name="connsiteX13" fmla="*/ 43180 w 83820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 163">
                <a:extLst>
                  <a:ext uri="{FF2B5EF4-FFF2-40B4-BE49-F238E27FC236}">
                    <a16:creationId xmlns:a16="http://schemas.microsoft.com/office/drawing/2014/main" id="{D8903A87-A724-83D0-0B85-E10A8781F80E}"/>
                  </a:ext>
                </a:extLst>
              </p:cNvPr>
              <p:cNvSpPr/>
              <p:nvPr/>
            </p:nvSpPr>
            <p:spPr>
              <a:xfrm>
                <a:off x="8741409" y="2160270"/>
                <a:ext cx="73659" cy="93979"/>
              </a:xfrm>
              <a:custGeom>
                <a:avLst/>
                <a:gdLst>
                  <a:gd name="connsiteX0" fmla="*/ 5080 w 73659"/>
                  <a:gd name="connsiteY0" fmla="*/ 6350 h 93979"/>
                  <a:gd name="connsiteX1" fmla="*/ 36830 w 73659"/>
                  <a:gd name="connsiteY1" fmla="*/ 0 h 93979"/>
                  <a:gd name="connsiteX2" fmla="*/ 73660 w 73659"/>
                  <a:gd name="connsiteY2" fmla="*/ 34290 h 93979"/>
                  <a:gd name="connsiteX3" fmla="*/ 73660 w 73659"/>
                  <a:gd name="connsiteY3" fmla="*/ 91440 h 93979"/>
                  <a:gd name="connsiteX4" fmla="*/ 58420 w 73659"/>
                  <a:gd name="connsiteY4" fmla="*/ 91440 h 93979"/>
                  <a:gd name="connsiteX5" fmla="*/ 58420 w 73659"/>
                  <a:gd name="connsiteY5" fmla="*/ 81280 h 93979"/>
                  <a:gd name="connsiteX6" fmla="*/ 58420 w 73659"/>
                  <a:gd name="connsiteY6" fmla="*/ 73660 h 93979"/>
                  <a:gd name="connsiteX7" fmla="*/ 58420 w 73659"/>
                  <a:gd name="connsiteY7" fmla="*/ 73660 h 93979"/>
                  <a:gd name="connsiteX8" fmla="*/ 27940 w 73659"/>
                  <a:gd name="connsiteY8" fmla="*/ 93980 h 93979"/>
                  <a:gd name="connsiteX9" fmla="*/ 0 w 73659"/>
                  <a:gd name="connsiteY9" fmla="*/ 67310 h 93979"/>
                  <a:gd name="connsiteX10" fmla="*/ 58420 w 73659"/>
                  <a:gd name="connsiteY10" fmla="*/ 39370 h 93979"/>
                  <a:gd name="connsiteX11" fmla="*/ 58420 w 73659"/>
                  <a:gd name="connsiteY11" fmla="*/ 34290 h 93979"/>
                  <a:gd name="connsiteX12" fmla="*/ 35560 w 73659"/>
                  <a:gd name="connsiteY12" fmla="*/ 13970 h 93979"/>
                  <a:gd name="connsiteX13" fmla="*/ 6350 w 73659"/>
                  <a:gd name="connsiteY13" fmla="*/ 21590 h 93979"/>
                  <a:gd name="connsiteX14" fmla="*/ 6350 w 73659"/>
                  <a:gd name="connsiteY14" fmla="*/ 6350 h 93979"/>
                  <a:gd name="connsiteX15" fmla="*/ 57150 w 73659"/>
                  <a:gd name="connsiteY15" fmla="*/ 50800 h 93979"/>
                  <a:gd name="connsiteX16" fmla="*/ 16510 w 73659"/>
                  <a:gd name="connsiteY16" fmla="*/ 66040 h 93979"/>
                  <a:gd name="connsiteX17" fmla="*/ 30480 w 73659"/>
                  <a:gd name="connsiteY17" fmla="*/ 80010 h 93979"/>
                  <a:gd name="connsiteX18" fmla="*/ 57150 w 73659"/>
                  <a:gd name="connsiteY18" fmla="*/ 5080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80010"/>
                      <a:pt x="30480" y="80010"/>
                    </a:cubicBezTo>
                    <a:cubicBezTo>
                      <a:pt x="45720" y="80010"/>
                      <a:pt x="57150" y="64770"/>
                      <a:pt x="5715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 164">
                <a:extLst>
                  <a:ext uri="{FF2B5EF4-FFF2-40B4-BE49-F238E27FC236}">
                    <a16:creationId xmlns:a16="http://schemas.microsoft.com/office/drawing/2014/main" id="{E71579FB-B19F-3CBE-FAFF-CCD950DCE2FD}"/>
                  </a:ext>
                </a:extLst>
              </p:cNvPr>
              <p:cNvSpPr/>
              <p:nvPr/>
            </p:nvSpPr>
            <p:spPr>
              <a:xfrm>
                <a:off x="8845550" y="2159000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" name="Freeform 165">
                <a:extLst>
                  <a:ext uri="{FF2B5EF4-FFF2-40B4-BE49-F238E27FC236}">
                    <a16:creationId xmlns:a16="http://schemas.microsoft.com/office/drawing/2014/main" id="{78CC175B-5711-4F16-DD4E-521FD17DFE0F}"/>
                  </a:ext>
                </a:extLst>
              </p:cNvPr>
              <p:cNvSpPr/>
              <p:nvPr/>
            </p:nvSpPr>
            <p:spPr>
              <a:xfrm>
                <a:off x="8909050" y="2159000"/>
                <a:ext cx="83819" cy="93979"/>
              </a:xfrm>
              <a:custGeom>
                <a:avLst/>
                <a:gdLst>
                  <a:gd name="connsiteX0" fmla="*/ 83820 w 83819"/>
                  <a:gd name="connsiteY0" fmla="*/ 41910 h 93979"/>
                  <a:gd name="connsiteX1" fmla="*/ 83820 w 83819"/>
                  <a:gd name="connsiteY1" fmla="*/ 50800 h 93979"/>
                  <a:gd name="connsiteX2" fmla="*/ 17780 w 83819"/>
                  <a:gd name="connsiteY2" fmla="*/ 50800 h 93979"/>
                  <a:gd name="connsiteX3" fmla="*/ 48260 w 83819"/>
                  <a:gd name="connsiteY3" fmla="*/ 80010 h 93979"/>
                  <a:gd name="connsiteX4" fmla="*/ 80010 w 83819"/>
                  <a:gd name="connsiteY4" fmla="*/ 71120 h 93979"/>
                  <a:gd name="connsiteX5" fmla="*/ 80010 w 83819"/>
                  <a:gd name="connsiteY5" fmla="*/ 86360 h 93979"/>
                  <a:gd name="connsiteX6" fmla="*/ 46990 w 83819"/>
                  <a:gd name="connsiteY6" fmla="*/ 93980 h 93979"/>
                  <a:gd name="connsiteX7" fmla="*/ 0 w 83819"/>
                  <a:gd name="connsiteY7" fmla="*/ 46990 h 93979"/>
                  <a:gd name="connsiteX8" fmla="*/ 43180 w 83819"/>
                  <a:gd name="connsiteY8" fmla="*/ 0 h 93979"/>
                  <a:gd name="connsiteX9" fmla="*/ 83820 w 83819"/>
                  <a:gd name="connsiteY9" fmla="*/ 41910 h 93979"/>
                  <a:gd name="connsiteX10" fmla="*/ 43180 w 83819"/>
                  <a:gd name="connsiteY10" fmla="*/ 13970 h 93979"/>
                  <a:gd name="connsiteX11" fmla="*/ 17780 w 83819"/>
                  <a:gd name="connsiteY11" fmla="*/ 38100 h 93979"/>
                  <a:gd name="connsiteX12" fmla="*/ 67310 w 83819"/>
                  <a:gd name="connsiteY12" fmla="*/ 38100 h 93979"/>
                  <a:gd name="connsiteX13" fmla="*/ 43180 w 83819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9" name="Freeform 168">
                <a:extLst>
                  <a:ext uri="{FF2B5EF4-FFF2-40B4-BE49-F238E27FC236}">
                    <a16:creationId xmlns:a16="http://schemas.microsoft.com/office/drawing/2014/main" id="{AD787A14-C52A-7303-45F4-0DB37069B072}"/>
                  </a:ext>
                </a:extLst>
              </p:cNvPr>
              <p:cNvSpPr/>
              <p:nvPr/>
            </p:nvSpPr>
            <p:spPr>
              <a:xfrm>
                <a:off x="9235440" y="2159000"/>
                <a:ext cx="83819" cy="93979"/>
              </a:xfrm>
              <a:custGeom>
                <a:avLst/>
                <a:gdLst>
                  <a:gd name="connsiteX0" fmla="*/ 83820 w 83819"/>
                  <a:gd name="connsiteY0" fmla="*/ 41910 h 93979"/>
                  <a:gd name="connsiteX1" fmla="*/ 83820 w 83819"/>
                  <a:gd name="connsiteY1" fmla="*/ 50800 h 93979"/>
                  <a:gd name="connsiteX2" fmla="*/ 17780 w 83819"/>
                  <a:gd name="connsiteY2" fmla="*/ 50800 h 93979"/>
                  <a:gd name="connsiteX3" fmla="*/ 48260 w 83819"/>
                  <a:gd name="connsiteY3" fmla="*/ 80010 h 93979"/>
                  <a:gd name="connsiteX4" fmla="*/ 80010 w 83819"/>
                  <a:gd name="connsiteY4" fmla="*/ 71120 h 93979"/>
                  <a:gd name="connsiteX5" fmla="*/ 80010 w 83819"/>
                  <a:gd name="connsiteY5" fmla="*/ 86360 h 93979"/>
                  <a:gd name="connsiteX6" fmla="*/ 46990 w 83819"/>
                  <a:gd name="connsiteY6" fmla="*/ 93980 h 93979"/>
                  <a:gd name="connsiteX7" fmla="*/ 0 w 83819"/>
                  <a:gd name="connsiteY7" fmla="*/ 46990 h 93979"/>
                  <a:gd name="connsiteX8" fmla="*/ 43180 w 83819"/>
                  <a:gd name="connsiteY8" fmla="*/ 0 h 93979"/>
                  <a:gd name="connsiteX9" fmla="*/ 83820 w 83819"/>
                  <a:gd name="connsiteY9" fmla="*/ 41910 h 93979"/>
                  <a:gd name="connsiteX10" fmla="*/ 43180 w 83819"/>
                  <a:gd name="connsiteY10" fmla="*/ 13970 h 93979"/>
                  <a:gd name="connsiteX11" fmla="*/ 17780 w 83819"/>
                  <a:gd name="connsiteY11" fmla="*/ 38100 h 93979"/>
                  <a:gd name="connsiteX12" fmla="*/ 67310 w 83819"/>
                  <a:gd name="connsiteY12" fmla="*/ 38100 h 93979"/>
                  <a:gd name="connsiteX13" fmla="*/ 43180 w 83819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" name="Freeform 169">
                <a:extLst>
                  <a:ext uri="{FF2B5EF4-FFF2-40B4-BE49-F238E27FC236}">
                    <a16:creationId xmlns:a16="http://schemas.microsoft.com/office/drawing/2014/main" id="{DDD83C2C-9CF6-5F47-40B7-4C0842B014BE}"/>
                  </a:ext>
                </a:extLst>
              </p:cNvPr>
              <p:cNvSpPr/>
              <p:nvPr/>
            </p:nvSpPr>
            <p:spPr>
              <a:xfrm>
                <a:off x="773430" y="2372360"/>
                <a:ext cx="83819" cy="130810"/>
              </a:xfrm>
              <a:custGeom>
                <a:avLst/>
                <a:gdLst>
                  <a:gd name="connsiteX0" fmla="*/ 48260 w 83819"/>
                  <a:gd name="connsiteY0" fmla="*/ 77470 h 130810"/>
                  <a:gd name="connsiteX1" fmla="*/ 83820 w 83819"/>
                  <a:gd name="connsiteY1" fmla="*/ 102870 h 130810"/>
                  <a:gd name="connsiteX2" fmla="*/ 40640 w 83819"/>
                  <a:gd name="connsiteY2" fmla="*/ 130810 h 130810"/>
                  <a:gd name="connsiteX3" fmla="*/ 0 w 83819"/>
                  <a:gd name="connsiteY3" fmla="*/ 106680 h 130810"/>
                  <a:gd name="connsiteX4" fmla="*/ 24130 w 83819"/>
                  <a:gd name="connsiteY4" fmla="*/ 85090 h 130810"/>
                  <a:gd name="connsiteX5" fmla="*/ 10160 w 83819"/>
                  <a:gd name="connsiteY5" fmla="*/ 73660 h 130810"/>
                  <a:gd name="connsiteX6" fmla="*/ 22860 w 83819"/>
                  <a:gd name="connsiteY6" fmla="*/ 60960 h 130810"/>
                  <a:gd name="connsiteX7" fmla="*/ 1270 w 83819"/>
                  <a:gd name="connsiteY7" fmla="*/ 31750 h 130810"/>
                  <a:gd name="connsiteX8" fmla="*/ 36830 w 83819"/>
                  <a:gd name="connsiteY8" fmla="*/ 0 h 130810"/>
                  <a:gd name="connsiteX9" fmla="*/ 50800 w 83819"/>
                  <a:gd name="connsiteY9" fmla="*/ 2540 h 130810"/>
                  <a:gd name="connsiteX10" fmla="*/ 82550 w 83819"/>
                  <a:gd name="connsiteY10" fmla="*/ 2540 h 130810"/>
                  <a:gd name="connsiteX11" fmla="*/ 82550 w 83819"/>
                  <a:gd name="connsiteY11" fmla="*/ 15240 h 130810"/>
                  <a:gd name="connsiteX12" fmla="*/ 69850 w 83819"/>
                  <a:gd name="connsiteY12" fmla="*/ 15240 h 130810"/>
                  <a:gd name="connsiteX13" fmla="*/ 64770 w 83819"/>
                  <a:gd name="connsiteY13" fmla="*/ 15240 h 130810"/>
                  <a:gd name="connsiteX14" fmla="*/ 64770 w 83819"/>
                  <a:gd name="connsiteY14" fmla="*/ 15240 h 130810"/>
                  <a:gd name="connsiteX15" fmla="*/ 72390 w 83819"/>
                  <a:gd name="connsiteY15" fmla="*/ 33020 h 130810"/>
                  <a:gd name="connsiteX16" fmla="*/ 39370 w 83819"/>
                  <a:gd name="connsiteY16" fmla="*/ 63500 h 130810"/>
                  <a:gd name="connsiteX17" fmla="*/ 39370 w 83819"/>
                  <a:gd name="connsiteY17" fmla="*/ 63500 h 130810"/>
                  <a:gd name="connsiteX18" fmla="*/ 25400 w 83819"/>
                  <a:gd name="connsiteY18" fmla="*/ 71120 h 130810"/>
                  <a:gd name="connsiteX19" fmla="*/ 46990 w 83819"/>
                  <a:gd name="connsiteY19" fmla="*/ 78740 h 130810"/>
                  <a:gd name="connsiteX20" fmla="*/ 66040 w 83819"/>
                  <a:gd name="connsiteY20" fmla="*/ 104140 h 130810"/>
                  <a:gd name="connsiteX21" fmla="*/ 39370 w 83819"/>
                  <a:gd name="connsiteY21" fmla="*/ 90170 h 130810"/>
                  <a:gd name="connsiteX22" fmla="*/ 15240 w 83819"/>
                  <a:gd name="connsiteY22" fmla="*/ 105410 h 130810"/>
                  <a:gd name="connsiteX23" fmla="*/ 40640 w 83819"/>
                  <a:gd name="connsiteY23" fmla="*/ 119380 h 130810"/>
                  <a:gd name="connsiteX24" fmla="*/ 66040 w 83819"/>
                  <a:gd name="connsiteY24" fmla="*/ 105410 h 130810"/>
                  <a:gd name="connsiteX25" fmla="*/ 58420 w 83819"/>
                  <a:gd name="connsiteY25" fmla="*/ 31750 h 130810"/>
                  <a:gd name="connsiteX26" fmla="*/ 38100 w 83819"/>
                  <a:gd name="connsiteY26" fmla="*/ 12700 h 130810"/>
                  <a:gd name="connsiteX27" fmla="*/ 17780 w 83819"/>
                  <a:gd name="connsiteY27" fmla="*/ 31750 h 130810"/>
                  <a:gd name="connsiteX28" fmla="*/ 38100 w 83819"/>
                  <a:gd name="connsiteY28" fmla="*/ 50800 h 130810"/>
                  <a:gd name="connsiteX29" fmla="*/ 58420 w 83819"/>
                  <a:gd name="connsiteY29" fmla="*/ 3175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3819" h="130810">
                    <a:moveTo>
                      <a:pt x="48260" y="77470"/>
                    </a:moveTo>
                    <a:cubicBezTo>
                      <a:pt x="71120" y="80010"/>
                      <a:pt x="83820" y="86360"/>
                      <a:pt x="83820" y="102870"/>
                    </a:cubicBezTo>
                    <a:cubicBezTo>
                      <a:pt x="83820" y="119380"/>
                      <a:pt x="66040" y="130810"/>
                      <a:pt x="40640" y="130810"/>
                    </a:cubicBezTo>
                    <a:cubicBezTo>
                      <a:pt x="15240" y="130810"/>
                      <a:pt x="0" y="123190"/>
                      <a:pt x="0" y="106680"/>
                    </a:cubicBezTo>
                    <a:cubicBezTo>
                      <a:pt x="0" y="90170"/>
                      <a:pt x="11430" y="87630"/>
                      <a:pt x="24130" y="85090"/>
                    </a:cubicBezTo>
                    <a:cubicBezTo>
                      <a:pt x="15240" y="85090"/>
                      <a:pt x="10160" y="80010"/>
                      <a:pt x="10160" y="73660"/>
                    </a:cubicBezTo>
                    <a:cubicBezTo>
                      <a:pt x="10160" y="67310"/>
                      <a:pt x="15240" y="63500"/>
                      <a:pt x="22860" y="60960"/>
                    </a:cubicBezTo>
                    <a:cubicBezTo>
                      <a:pt x="10160" y="55880"/>
                      <a:pt x="1270" y="45720"/>
                      <a:pt x="1270" y="31750"/>
                    </a:cubicBezTo>
                    <a:cubicBezTo>
                      <a:pt x="1270" y="17780"/>
                      <a:pt x="16510" y="0"/>
                      <a:pt x="36830" y="0"/>
                    </a:cubicBezTo>
                    <a:cubicBezTo>
                      <a:pt x="57150" y="0"/>
                      <a:pt x="46990" y="0"/>
                      <a:pt x="50800" y="2540"/>
                    </a:cubicBezTo>
                    <a:lnTo>
                      <a:pt x="82550" y="2540"/>
                    </a:lnTo>
                    <a:lnTo>
                      <a:pt x="82550" y="15240"/>
                    </a:lnTo>
                    <a:lnTo>
                      <a:pt x="69850" y="15240"/>
                    </a:lnTo>
                    <a:cubicBezTo>
                      <a:pt x="67310" y="15240"/>
                      <a:pt x="64770" y="15240"/>
                      <a:pt x="64770" y="15240"/>
                    </a:cubicBezTo>
                    <a:lnTo>
                      <a:pt x="64770" y="15240"/>
                    </a:lnTo>
                    <a:cubicBezTo>
                      <a:pt x="69850" y="19050"/>
                      <a:pt x="72390" y="25400"/>
                      <a:pt x="72390" y="33020"/>
                    </a:cubicBezTo>
                    <a:cubicBezTo>
                      <a:pt x="72390" y="50800"/>
                      <a:pt x="58420" y="63500"/>
                      <a:pt x="39370" y="63500"/>
                    </a:cubicBezTo>
                    <a:lnTo>
                      <a:pt x="39370" y="63500"/>
                    </a:lnTo>
                    <a:cubicBezTo>
                      <a:pt x="31750" y="63500"/>
                      <a:pt x="25400" y="67310"/>
                      <a:pt x="25400" y="71120"/>
                    </a:cubicBezTo>
                    <a:cubicBezTo>
                      <a:pt x="25400" y="74930"/>
                      <a:pt x="30480" y="77470"/>
                      <a:pt x="46990" y="78740"/>
                    </a:cubicBezTo>
                    <a:close/>
                    <a:moveTo>
                      <a:pt x="66040" y="104140"/>
                    </a:moveTo>
                    <a:cubicBezTo>
                      <a:pt x="66040" y="96520"/>
                      <a:pt x="58420" y="90170"/>
                      <a:pt x="39370" y="90170"/>
                    </a:cubicBezTo>
                    <a:cubicBezTo>
                      <a:pt x="20320" y="90170"/>
                      <a:pt x="15240" y="96520"/>
                      <a:pt x="15240" y="105410"/>
                    </a:cubicBezTo>
                    <a:cubicBezTo>
                      <a:pt x="15240" y="114300"/>
                      <a:pt x="25400" y="119380"/>
                      <a:pt x="40640" y="119380"/>
                    </a:cubicBezTo>
                    <a:cubicBezTo>
                      <a:pt x="55880" y="119380"/>
                      <a:pt x="66040" y="113030"/>
                      <a:pt x="66040" y="105410"/>
                    </a:cubicBezTo>
                    <a:close/>
                    <a:moveTo>
                      <a:pt x="58420" y="31750"/>
                    </a:moveTo>
                    <a:cubicBezTo>
                      <a:pt x="58420" y="20320"/>
                      <a:pt x="49530" y="12700"/>
                      <a:pt x="38100" y="12700"/>
                    </a:cubicBezTo>
                    <a:cubicBezTo>
                      <a:pt x="26670" y="12700"/>
                      <a:pt x="17780" y="20320"/>
                      <a:pt x="17780" y="31750"/>
                    </a:cubicBezTo>
                    <a:cubicBezTo>
                      <a:pt x="17780" y="43180"/>
                      <a:pt x="26670" y="50800"/>
                      <a:pt x="38100" y="50800"/>
                    </a:cubicBezTo>
                    <a:cubicBezTo>
                      <a:pt x="49530" y="50800"/>
                      <a:pt x="58420" y="43180"/>
                      <a:pt x="58420" y="3175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02D4EF14-D031-5EEA-B036-0B6FD0EC0488}"/>
                  </a:ext>
                </a:extLst>
              </p:cNvPr>
              <p:cNvSpPr/>
              <p:nvPr/>
            </p:nvSpPr>
            <p:spPr>
              <a:xfrm>
                <a:off x="876300" y="2374900"/>
                <a:ext cx="78739" cy="91439"/>
              </a:xfrm>
              <a:custGeom>
                <a:avLst/>
                <a:gdLst>
                  <a:gd name="connsiteX0" fmla="*/ 63500 w 78739"/>
                  <a:gd name="connsiteY0" fmla="*/ 88900 h 91439"/>
                  <a:gd name="connsiteX1" fmla="*/ 63500 w 78739"/>
                  <a:gd name="connsiteY1" fmla="*/ 76200 h 91439"/>
                  <a:gd name="connsiteX2" fmla="*/ 63500 w 78739"/>
                  <a:gd name="connsiteY2" fmla="*/ 69850 h 91439"/>
                  <a:gd name="connsiteX3" fmla="*/ 63500 w 78739"/>
                  <a:gd name="connsiteY3" fmla="*/ 69850 h 91439"/>
                  <a:gd name="connsiteX4" fmla="*/ 30480 w 78739"/>
                  <a:gd name="connsiteY4" fmla="*/ 91440 h 91439"/>
                  <a:gd name="connsiteX5" fmla="*/ 0 w 78739"/>
                  <a:gd name="connsiteY5" fmla="*/ 55880 h 91439"/>
                  <a:gd name="connsiteX6" fmla="*/ 0 w 78739"/>
                  <a:gd name="connsiteY6" fmla="*/ 0 h 91439"/>
                  <a:gd name="connsiteX7" fmla="*/ 16510 w 78739"/>
                  <a:gd name="connsiteY7" fmla="*/ 0 h 91439"/>
                  <a:gd name="connsiteX8" fmla="*/ 16510 w 78739"/>
                  <a:gd name="connsiteY8" fmla="*/ 52070 h 91439"/>
                  <a:gd name="connsiteX9" fmla="*/ 33020 w 78739"/>
                  <a:gd name="connsiteY9" fmla="*/ 74930 h 91439"/>
                  <a:gd name="connsiteX10" fmla="*/ 62230 w 78739"/>
                  <a:gd name="connsiteY10" fmla="*/ 43180 h 91439"/>
                  <a:gd name="connsiteX11" fmla="*/ 62230 w 78739"/>
                  <a:gd name="connsiteY11" fmla="*/ 0 h 91439"/>
                  <a:gd name="connsiteX12" fmla="*/ 78740 w 78739"/>
                  <a:gd name="connsiteY12" fmla="*/ 0 h 91439"/>
                  <a:gd name="connsiteX13" fmla="*/ 78740 w 78739"/>
                  <a:gd name="connsiteY13" fmla="*/ 88900 h 91439"/>
                  <a:gd name="connsiteX14" fmla="*/ 63500 w 78739"/>
                  <a:gd name="connsiteY14" fmla="*/ 8890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8739" h="91439">
                    <a:moveTo>
                      <a:pt x="63500" y="88900"/>
                    </a:moveTo>
                    <a:lnTo>
                      <a:pt x="63500" y="76200"/>
                    </a:lnTo>
                    <a:cubicBezTo>
                      <a:pt x="63500" y="72390"/>
                      <a:pt x="63500" y="69850"/>
                      <a:pt x="63500" y="69850"/>
                    </a:cubicBezTo>
                    <a:lnTo>
                      <a:pt x="63500" y="69850"/>
                    </a:lnTo>
                    <a:cubicBezTo>
                      <a:pt x="59690" y="77470"/>
                      <a:pt x="48260" y="91440"/>
                      <a:pt x="30480" y="91440"/>
                    </a:cubicBezTo>
                    <a:cubicBezTo>
                      <a:pt x="12700" y="91440"/>
                      <a:pt x="0" y="78740"/>
                      <a:pt x="0" y="55880"/>
                    </a:cubicBezTo>
                    <a:lnTo>
                      <a:pt x="0" y="0"/>
                    </a:lnTo>
                    <a:lnTo>
                      <a:pt x="16510" y="0"/>
                    </a:lnTo>
                    <a:lnTo>
                      <a:pt x="16510" y="52070"/>
                    </a:lnTo>
                    <a:cubicBezTo>
                      <a:pt x="16510" y="64770"/>
                      <a:pt x="19050" y="74930"/>
                      <a:pt x="33020" y="74930"/>
                    </a:cubicBezTo>
                    <a:cubicBezTo>
                      <a:pt x="46990" y="74930"/>
                      <a:pt x="62230" y="60960"/>
                      <a:pt x="62230" y="43180"/>
                    </a:cubicBezTo>
                    <a:lnTo>
                      <a:pt x="62230" y="0"/>
                    </a:lnTo>
                    <a:lnTo>
                      <a:pt x="78740" y="0"/>
                    </a:lnTo>
                    <a:lnTo>
                      <a:pt x="78740" y="88900"/>
                    </a:lnTo>
                    <a:lnTo>
                      <a:pt x="63500" y="889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2" name="Freeform 171">
                <a:extLst>
                  <a:ext uri="{FF2B5EF4-FFF2-40B4-BE49-F238E27FC236}">
                    <a16:creationId xmlns:a16="http://schemas.microsoft.com/office/drawing/2014/main" id="{58D0B738-54E0-5E0E-712A-3EA1E9365B85}"/>
                  </a:ext>
                </a:extLst>
              </p:cNvPr>
              <p:cNvSpPr/>
              <p:nvPr/>
            </p:nvSpPr>
            <p:spPr>
              <a:xfrm>
                <a:off x="988060" y="2339339"/>
                <a:ext cx="20319" cy="124460"/>
              </a:xfrm>
              <a:custGeom>
                <a:avLst/>
                <a:gdLst>
                  <a:gd name="connsiteX0" fmla="*/ 10160 w 20319"/>
                  <a:gd name="connsiteY0" fmla="*/ 0 h 124460"/>
                  <a:gd name="connsiteX1" fmla="*/ 20320 w 20319"/>
                  <a:gd name="connsiteY1" fmla="*/ 10160 h 124460"/>
                  <a:gd name="connsiteX2" fmla="*/ 10160 w 20319"/>
                  <a:gd name="connsiteY2" fmla="*/ 20320 h 124460"/>
                  <a:gd name="connsiteX3" fmla="*/ 0 w 20319"/>
                  <a:gd name="connsiteY3" fmla="*/ 10160 h 124460"/>
                  <a:gd name="connsiteX4" fmla="*/ 10160 w 20319"/>
                  <a:gd name="connsiteY4" fmla="*/ 0 h 124460"/>
                  <a:gd name="connsiteX5" fmla="*/ 17780 w 20319"/>
                  <a:gd name="connsiteY5" fmla="*/ 35560 h 124460"/>
                  <a:gd name="connsiteX6" fmla="*/ 17780 w 20319"/>
                  <a:gd name="connsiteY6" fmla="*/ 124460 h 124460"/>
                  <a:gd name="connsiteX7" fmla="*/ 1270 w 20319"/>
                  <a:gd name="connsiteY7" fmla="*/ 124460 h 124460"/>
                  <a:gd name="connsiteX8" fmla="*/ 1270 w 20319"/>
                  <a:gd name="connsiteY8" fmla="*/ 35560 h 124460"/>
                  <a:gd name="connsiteX9" fmla="*/ 17780 w 20319"/>
                  <a:gd name="connsiteY9" fmla="*/ 35560 h 124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19" h="124460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7780" y="35560"/>
                    </a:moveTo>
                    <a:lnTo>
                      <a:pt x="17780" y="124460"/>
                    </a:lnTo>
                    <a:lnTo>
                      <a:pt x="1270" y="124460"/>
                    </a:lnTo>
                    <a:lnTo>
                      <a:pt x="1270" y="35560"/>
                    </a:lnTo>
                    <a:lnTo>
                      <a:pt x="17780" y="3556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" name="Freeform 172">
                <a:extLst>
                  <a:ext uri="{FF2B5EF4-FFF2-40B4-BE49-F238E27FC236}">
                    <a16:creationId xmlns:a16="http://schemas.microsoft.com/office/drawing/2014/main" id="{A955D988-5D41-C37D-2872-D89EBB48742B}"/>
                  </a:ext>
                </a:extLst>
              </p:cNvPr>
              <p:cNvSpPr/>
              <p:nvPr/>
            </p:nvSpPr>
            <p:spPr>
              <a:xfrm>
                <a:off x="1033780" y="2335529"/>
                <a:ext cx="87630" cy="130810"/>
              </a:xfrm>
              <a:custGeom>
                <a:avLst/>
                <a:gdLst>
                  <a:gd name="connsiteX0" fmla="*/ 87630 w 87630"/>
                  <a:gd name="connsiteY0" fmla="*/ 128270 h 130810"/>
                  <a:gd name="connsiteX1" fmla="*/ 72390 w 87630"/>
                  <a:gd name="connsiteY1" fmla="*/ 128270 h 130810"/>
                  <a:gd name="connsiteX2" fmla="*/ 72390 w 87630"/>
                  <a:gd name="connsiteY2" fmla="*/ 118110 h 130810"/>
                  <a:gd name="connsiteX3" fmla="*/ 72390 w 87630"/>
                  <a:gd name="connsiteY3" fmla="*/ 111760 h 130810"/>
                  <a:gd name="connsiteX4" fmla="*/ 72390 w 87630"/>
                  <a:gd name="connsiteY4" fmla="*/ 111760 h 130810"/>
                  <a:gd name="connsiteX5" fmla="*/ 40640 w 87630"/>
                  <a:gd name="connsiteY5" fmla="*/ 130810 h 130810"/>
                  <a:gd name="connsiteX6" fmla="*/ 0 w 87630"/>
                  <a:gd name="connsiteY6" fmla="*/ 83820 h 130810"/>
                  <a:gd name="connsiteX7" fmla="*/ 40640 w 87630"/>
                  <a:gd name="connsiteY7" fmla="*/ 36830 h 130810"/>
                  <a:gd name="connsiteX8" fmla="*/ 71120 w 87630"/>
                  <a:gd name="connsiteY8" fmla="*/ 53340 h 130810"/>
                  <a:gd name="connsiteX9" fmla="*/ 71120 w 87630"/>
                  <a:gd name="connsiteY9" fmla="*/ 53340 h 130810"/>
                  <a:gd name="connsiteX10" fmla="*/ 71120 w 87630"/>
                  <a:gd name="connsiteY10" fmla="*/ 45720 h 130810"/>
                  <a:gd name="connsiteX11" fmla="*/ 71120 w 87630"/>
                  <a:gd name="connsiteY11" fmla="*/ 0 h 130810"/>
                  <a:gd name="connsiteX12" fmla="*/ 87630 w 87630"/>
                  <a:gd name="connsiteY12" fmla="*/ 0 h 130810"/>
                  <a:gd name="connsiteX13" fmla="*/ 87630 w 87630"/>
                  <a:gd name="connsiteY13" fmla="*/ 128270 h 130810"/>
                  <a:gd name="connsiteX14" fmla="*/ 15240 w 87630"/>
                  <a:gd name="connsiteY14" fmla="*/ 83820 h 130810"/>
                  <a:gd name="connsiteX15" fmla="*/ 43180 w 87630"/>
                  <a:gd name="connsiteY15" fmla="*/ 115570 h 130810"/>
                  <a:gd name="connsiteX16" fmla="*/ 71120 w 87630"/>
                  <a:gd name="connsiteY16" fmla="*/ 83820 h 130810"/>
                  <a:gd name="connsiteX17" fmla="*/ 43180 w 87630"/>
                  <a:gd name="connsiteY17" fmla="*/ 52070 h 130810"/>
                  <a:gd name="connsiteX18" fmla="*/ 15240 w 87630"/>
                  <a:gd name="connsiteY18" fmla="*/ 8382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30" h="130810">
                    <a:moveTo>
                      <a:pt x="87630" y="128270"/>
                    </a:moveTo>
                    <a:lnTo>
                      <a:pt x="72390" y="128270"/>
                    </a:lnTo>
                    <a:lnTo>
                      <a:pt x="72390" y="118110"/>
                    </a:lnTo>
                    <a:cubicBezTo>
                      <a:pt x="72390" y="114300"/>
                      <a:pt x="72390" y="111760"/>
                      <a:pt x="72390" y="111760"/>
                    </a:cubicBezTo>
                    <a:lnTo>
                      <a:pt x="72390" y="111760"/>
                    </a:lnTo>
                    <a:cubicBezTo>
                      <a:pt x="67310" y="121920"/>
                      <a:pt x="55880" y="130810"/>
                      <a:pt x="40640" y="130810"/>
                    </a:cubicBezTo>
                    <a:cubicBezTo>
                      <a:pt x="17780" y="130810"/>
                      <a:pt x="0" y="111760"/>
                      <a:pt x="0" y="83820"/>
                    </a:cubicBezTo>
                    <a:cubicBezTo>
                      <a:pt x="0" y="55880"/>
                      <a:pt x="17780" y="36830"/>
                      <a:pt x="40640" y="36830"/>
                    </a:cubicBezTo>
                    <a:cubicBezTo>
                      <a:pt x="63500" y="36830"/>
                      <a:pt x="67310" y="44450"/>
                      <a:pt x="71120" y="53340"/>
                    </a:cubicBezTo>
                    <a:lnTo>
                      <a:pt x="71120" y="53340"/>
                    </a:lnTo>
                    <a:cubicBezTo>
                      <a:pt x="71120" y="53340"/>
                      <a:pt x="71120" y="50800"/>
                      <a:pt x="71120" y="45720"/>
                    </a:cubicBezTo>
                    <a:lnTo>
                      <a:pt x="71120" y="0"/>
                    </a:lnTo>
                    <a:lnTo>
                      <a:pt x="87630" y="0"/>
                    </a:lnTo>
                    <a:lnTo>
                      <a:pt x="87630" y="128270"/>
                    </a:lnTo>
                    <a:close/>
                    <a:moveTo>
                      <a:pt x="15240" y="83820"/>
                    </a:moveTo>
                    <a:cubicBezTo>
                      <a:pt x="15240" y="102870"/>
                      <a:pt x="26670" y="115570"/>
                      <a:pt x="43180" y="115570"/>
                    </a:cubicBezTo>
                    <a:cubicBezTo>
                      <a:pt x="59690" y="115570"/>
                      <a:pt x="71120" y="105410"/>
                      <a:pt x="71120" y="83820"/>
                    </a:cubicBezTo>
                    <a:cubicBezTo>
                      <a:pt x="71120" y="62230"/>
                      <a:pt x="57150" y="52070"/>
                      <a:pt x="43180" y="52070"/>
                    </a:cubicBezTo>
                    <a:cubicBezTo>
                      <a:pt x="29210" y="52070"/>
                      <a:pt x="15240" y="64770"/>
                      <a:pt x="15240" y="8382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" name="Freeform 173">
                <a:extLst>
                  <a:ext uri="{FF2B5EF4-FFF2-40B4-BE49-F238E27FC236}">
                    <a16:creationId xmlns:a16="http://schemas.microsoft.com/office/drawing/2014/main" id="{5035593A-B4E8-BE5E-AEE7-CBDE1D5B1B16}"/>
                  </a:ext>
                </a:extLst>
              </p:cNvPr>
              <p:cNvSpPr/>
              <p:nvPr/>
            </p:nvSpPr>
            <p:spPr>
              <a:xfrm>
                <a:off x="1148080" y="2372360"/>
                <a:ext cx="83819" cy="93979"/>
              </a:xfrm>
              <a:custGeom>
                <a:avLst/>
                <a:gdLst>
                  <a:gd name="connsiteX0" fmla="*/ 83820 w 83819"/>
                  <a:gd name="connsiteY0" fmla="*/ 41910 h 93979"/>
                  <a:gd name="connsiteX1" fmla="*/ 83820 w 83819"/>
                  <a:gd name="connsiteY1" fmla="*/ 50800 h 93979"/>
                  <a:gd name="connsiteX2" fmla="*/ 17780 w 83819"/>
                  <a:gd name="connsiteY2" fmla="*/ 50800 h 93979"/>
                  <a:gd name="connsiteX3" fmla="*/ 48260 w 83819"/>
                  <a:gd name="connsiteY3" fmla="*/ 80010 h 93979"/>
                  <a:gd name="connsiteX4" fmla="*/ 80010 w 83819"/>
                  <a:gd name="connsiteY4" fmla="*/ 71120 h 93979"/>
                  <a:gd name="connsiteX5" fmla="*/ 80010 w 83819"/>
                  <a:gd name="connsiteY5" fmla="*/ 86360 h 93979"/>
                  <a:gd name="connsiteX6" fmla="*/ 46990 w 83819"/>
                  <a:gd name="connsiteY6" fmla="*/ 93980 h 93979"/>
                  <a:gd name="connsiteX7" fmla="*/ 0 w 83819"/>
                  <a:gd name="connsiteY7" fmla="*/ 46990 h 93979"/>
                  <a:gd name="connsiteX8" fmla="*/ 43180 w 83819"/>
                  <a:gd name="connsiteY8" fmla="*/ 0 h 93979"/>
                  <a:gd name="connsiteX9" fmla="*/ 83820 w 83819"/>
                  <a:gd name="connsiteY9" fmla="*/ 41910 h 93979"/>
                  <a:gd name="connsiteX10" fmla="*/ 43180 w 83819"/>
                  <a:gd name="connsiteY10" fmla="*/ 13970 h 93979"/>
                  <a:gd name="connsiteX11" fmla="*/ 17780 w 83819"/>
                  <a:gd name="connsiteY11" fmla="*/ 38100 h 93979"/>
                  <a:gd name="connsiteX12" fmla="*/ 67310 w 83819"/>
                  <a:gd name="connsiteY12" fmla="*/ 38100 h 93979"/>
                  <a:gd name="connsiteX13" fmla="*/ 43180 w 83819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" name="Freeform 174">
                <a:extLst>
                  <a:ext uri="{FF2B5EF4-FFF2-40B4-BE49-F238E27FC236}">
                    <a16:creationId xmlns:a16="http://schemas.microsoft.com/office/drawing/2014/main" id="{8DFBB23A-FAA4-5D09-C5C2-A1C82F8EA544}"/>
                  </a:ext>
                </a:extLst>
              </p:cNvPr>
              <p:cNvSpPr/>
              <p:nvPr/>
            </p:nvSpPr>
            <p:spPr>
              <a:xfrm>
                <a:off x="1258569" y="2335529"/>
                <a:ext cx="34290" cy="130810"/>
              </a:xfrm>
              <a:custGeom>
                <a:avLst/>
                <a:gdLst>
                  <a:gd name="connsiteX0" fmla="*/ 0 w 34290"/>
                  <a:gd name="connsiteY0" fmla="*/ 0 h 130810"/>
                  <a:gd name="connsiteX1" fmla="*/ 16510 w 34290"/>
                  <a:gd name="connsiteY1" fmla="*/ 0 h 130810"/>
                  <a:gd name="connsiteX2" fmla="*/ 16510 w 34290"/>
                  <a:gd name="connsiteY2" fmla="*/ 101600 h 130810"/>
                  <a:gd name="connsiteX3" fmla="*/ 26670 w 34290"/>
                  <a:gd name="connsiteY3" fmla="*/ 115570 h 130810"/>
                  <a:gd name="connsiteX4" fmla="*/ 34290 w 34290"/>
                  <a:gd name="connsiteY4" fmla="*/ 115570 h 130810"/>
                  <a:gd name="connsiteX5" fmla="*/ 34290 w 34290"/>
                  <a:gd name="connsiteY5" fmla="*/ 129540 h 130810"/>
                  <a:gd name="connsiteX6" fmla="*/ 22860 w 34290"/>
                  <a:gd name="connsiteY6" fmla="*/ 130810 h 130810"/>
                  <a:gd name="connsiteX7" fmla="*/ 0 w 34290"/>
                  <a:gd name="connsiteY7" fmla="*/ 105410 h 130810"/>
                  <a:gd name="connsiteX8" fmla="*/ 0 w 34290"/>
                  <a:gd name="connsiteY8" fmla="*/ 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290" h="130810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101600"/>
                    </a:lnTo>
                    <a:cubicBezTo>
                      <a:pt x="16510" y="111760"/>
                      <a:pt x="19050" y="115570"/>
                      <a:pt x="26670" y="115570"/>
                    </a:cubicBezTo>
                    <a:cubicBezTo>
                      <a:pt x="34290" y="115570"/>
                      <a:pt x="33020" y="115570"/>
                      <a:pt x="34290" y="115570"/>
                    </a:cubicBezTo>
                    <a:lnTo>
                      <a:pt x="34290" y="129540"/>
                    </a:lnTo>
                    <a:cubicBezTo>
                      <a:pt x="34290" y="129540"/>
                      <a:pt x="29210" y="130810"/>
                      <a:pt x="22860" y="130810"/>
                    </a:cubicBezTo>
                    <a:cubicBezTo>
                      <a:pt x="10160" y="130810"/>
                      <a:pt x="0" y="124460"/>
                      <a:pt x="0" y="10541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 175">
                <a:extLst>
                  <a:ext uri="{FF2B5EF4-FFF2-40B4-BE49-F238E27FC236}">
                    <a16:creationId xmlns:a16="http://schemas.microsoft.com/office/drawing/2014/main" id="{73F91254-534D-77B4-C024-BDE01636E0FB}"/>
                  </a:ext>
                </a:extLst>
              </p:cNvPr>
              <p:cNvSpPr/>
              <p:nvPr/>
            </p:nvSpPr>
            <p:spPr>
              <a:xfrm>
                <a:off x="1313180" y="2339339"/>
                <a:ext cx="20319" cy="124460"/>
              </a:xfrm>
              <a:custGeom>
                <a:avLst/>
                <a:gdLst>
                  <a:gd name="connsiteX0" fmla="*/ 10160 w 20319"/>
                  <a:gd name="connsiteY0" fmla="*/ 0 h 124460"/>
                  <a:gd name="connsiteX1" fmla="*/ 20320 w 20319"/>
                  <a:gd name="connsiteY1" fmla="*/ 10160 h 124460"/>
                  <a:gd name="connsiteX2" fmla="*/ 10160 w 20319"/>
                  <a:gd name="connsiteY2" fmla="*/ 20320 h 124460"/>
                  <a:gd name="connsiteX3" fmla="*/ 0 w 20319"/>
                  <a:gd name="connsiteY3" fmla="*/ 10160 h 124460"/>
                  <a:gd name="connsiteX4" fmla="*/ 10160 w 20319"/>
                  <a:gd name="connsiteY4" fmla="*/ 0 h 124460"/>
                  <a:gd name="connsiteX5" fmla="*/ 19050 w 20319"/>
                  <a:gd name="connsiteY5" fmla="*/ 35560 h 124460"/>
                  <a:gd name="connsiteX6" fmla="*/ 19050 w 20319"/>
                  <a:gd name="connsiteY6" fmla="*/ 124460 h 124460"/>
                  <a:gd name="connsiteX7" fmla="*/ 2540 w 20319"/>
                  <a:gd name="connsiteY7" fmla="*/ 124460 h 124460"/>
                  <a:gd name="connsiteX8" fmla="*/ 2540 w 20319"/>
                  <a:gd name="connsiteY8" fmla="*/ 35560 h 124460"/>
                  <a:gd name="connsiteX9" fmla="*/ 19050 w 20319"/>
                  <a:gd name="connsiteY9" fmla="*/ 35560 h 124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19" h="124460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9050" y="35560"/>
                    </a:moveTo>
                    <a:lnTo>
                      <a:pt x="19050" y="124460"/>
                    </a:lnTo>
                    <a:lnTo>
                      <a:pt x="2540" y="124460"/>
                    </a:lnTo>
                    <a:lnTo>
                      <a:pt x="2540" y="35560"/>
                    </a:lnTo>
                    <a:lnTo>
                      <a:pt x="19050" y="3556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ACCEFE42-018E-B351-500D-EAA866129180}"/>
                  </a:ext>
                </a:extLst>
              </p:cNvPr>
              <p:cNvSpPr/>
              <p:nvPr/>
            </p:nvSpPr>
            <p:spPr>
              <a:xfrm>
                <a:off x="1366519" y="2372360"/>
                <a:ext cx="80010" cy="91439"/>
              </a:xfrm>
              <a:custGeom>
                <a:avLst/>
                <a:gdLst>
                  <a:gd name="connsiteX0" fmla="*/ 15240 w 80010"/>
                  <a:gd name="connsiteY0" fmla="*/ 2540 h 91439"/>
                  <a:gd name="connsiteX1" fmla="*/ 15240 w 80010"/>
                  <a:gd name="connsiteY1" fmla="*/ 15240 h 91439"/>
                  <a:gd name="connsiteX2" fmla="*/ 15240 w 80010"/>
                  <a:gd name="connsiteY2" fmla="*/ 21590 h 91439"/>
                  <a:gd name="connsiteX3" fmla="*/ 15240 w 80010"/>
                  <a:gd name="connsiteY3" fmla="*/ 21590 h 91439"/>
                  <a:gd name="connsiteX4" fmla="*/ 49530 w 80010"/>
                  <a:gd name="connsiteY4" fmla="*/ 0 h 91439"/>
                  <a:gd name="connsiteX5" fmla="*/ 80010 w 80010"/>
                  <a:gd name="connsiteY5" fmla="*/ 35560 h 91439"/>
                  <a:gd name="connsiteX6" fmla="*/ 80010 w 80010"/>
                  <a:gd name="connsiteY6" fmla="*/ 91440 h 91439"/>
                  <a:gd name="connsiteX7" fmla="*/ 63500 w 80010"/>
                  <a:gd name="connsiteY7" fmla="*/ 91440 h 91439"/>
                  <a:gd name="connsiteX8" fmla="*/ 63500 w 80010"/>
                  <a:gd name="connsiteY8" fmla="*/ 39370 h 91439"/>
                  <a:gd name="connsiteX9" fmla="*/ 46990 w 80010"/>
                  <a:gd name="connsiteY9" fmla="*/ 16510 h 91439"/>
                  <a:gd name="connsiteX10" fmla="*/ 16510 w 80010"/>
                  <a:gd name="connsiteY10" fmla="*/ 48260 h 91439"/>
                  <a:gd name="connsiteX11" fmla="*/ 16510 w 80010"/>
                  <a:gd name="connsiteY11" fmla="*/ 91440 h 91439"/>
                  <a:gd name="connsiteX12" fmla="*/ 0 w 80010"/>
                  <a:gd name="connsiteY12" fmla="*/ 91440 h 91439"/>
                  <a:gd name="connsiteX13" fmla="*/ 0 w 80010"/>
                  <a:gd name="connsiteY13" fmla="*/ 2540 h 91439"/>
                  <a:gd name="connsiteX14" fmla="*/ 15240 w 80010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6CCE4F17-9859-22CD-4514-C1174E37233F}"/>
                  </a:ext>
                </a:extLst>
              </p:cNvPr>
              <p:cNvSpPr/>
              <p:nvPr/>
            </p:nvSpPr>
            <p:spPr>
              <a:xfrm>
                <a:off x="1469389" y="2372360"/>
                <a:ext cx="83820" cy="93979"/>
              </a:xfrm>
              <a:custGeom>
                <a:avLst/>
                <a:gdLst>
                  <a:gd name="connsiteX0" fmla="*/ 83820 w 83820"/>
                  <a:gd name="connsiteY0" fmla="*/ 41910 h 93979"/>
                  <a:gd name="connsiteX1" fmla="*/ 83820 w 83820"/>
                  <a:gd name="connsiteY1" fmla="*/ 50800 h 93979"/>
                  <a:gd name="connsiteX2" fmla="*/ 17780 w 83820"/>
                  <a:gd name="connsiteY2" fmla="*/ 50800 h 93979"/>
                  <a:gd name="connsiteX3" fmla="*/ 48260 w 83820"/>
                  <a:gd name="connsiteY3" fmla="*/ 80010 h 93979"/>
                  <a:gd name="connsiteX4" fmla="*/ 80010 w 83820"/>
                  <a:gd name="connsiteY4" fmla="*/ 71120 h 93979"/>
                  <a:gd name="connsiteX5" fmla="*/ 80010 w 83820"/>
                  <a:gd name="connsiteY5" fmla="*/ 86360 h 93979"/>
                  <a:gd name="connsiteX6" fmla="*/ 46990 w 83820"/>
                  <a:gd name="connsiteY6" fmla="*/ 93980 h 93979"/>
                  <a:gd name="connsiteX7" fmla="*/ 0 w 83820"/>
                  <a:gd name="connsiteY7" fmla="*/ 46990 h 93979"/>
                  <a:gd name="connsiteX8" fmla="*/ 43180 w 83820"/>
                  <a:gd name="connsiteY8" fmla="*/ 0 h 93979"/>
                  <a:gd name="connsiteX9" fmla="*/ 83820 w 83820"/>
                  <a:gd name="connsiteY9" fmla="*/ 41910 h 93979"/>
                  <a:gd name="connsiteX10" fmla="*/ 44450 w 83820"/>
                  <a:gd name="connsiteY10" fmla="*/ 13970 h 93979"/>
                  <a:gd name="connsiteX11" fmla="*/ 19050 w 83820"/>
                  <a:gd name="connsiteY11" fmla="*/ 38100 h 93979"/>
                  <a:gd name="connsiteX12" fmla="*/ 68580 w 83820"/>
                  <a:gd name="connsiteY12" fmla="*/ 38100 h 93979"/>
                  <a:gd name="connsiteX13" fmla="*/ 44450 w 83820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4450" y="13970"/>
                    </a:moveTo>
                    <a:cubicBezTo>
                      <a:pt x="29210" y="13970"/>
                      <a:pt x="20320" y="25400"/>
                      <a:pt x="19050" y="38100"/>
                    </a:cubicBezTo>
                    <a:lnTo>
                      <a:pt x="68580" y="38100"/>
                    </a:lnTo>
                    <a:cubicBezTo>
                      <a:pt x="68580" y="25400"/>
                      <a:pt x="60960" y="13970"/>
                      <a:pt x="4445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 178">
                <a:extLst>
                  <a:ext uri="{FF2B5EF4-FFF2-40B4-BE49-F238E27FC236}">
                    <a16:creationId xmlns:a16="http://schemas.microsoft.com/office/drawing/2014/main" id="{DAEC5293-16F5-6F7B-C79D-E6D960E2AB99}"/>
                  </a:ext>
                </a:extLst>
              </p:cNvPr>
              <p:cNvSpPr/>
              <p:nvPr/>
            </p:nvSpPr>
            <p:spPr>
              <a:xfrm>
                <a:off x="1572260" y="2372360"/>
                <a:ext cx="62229" cy="92710"/>
              </a:xfrm>
              <a:custGeom>
                <a:avLst/>
                <a:gdLst>
                  <a:gd name="connsiteX0" fmla="*/ 26670 w 62229"/>
                  <a:gd name="connsiteY0" fmla="*/ 53340 h 92710"/>
                  <a:gd name="connsiteX1" fmla="*/ 0 w 62229"/>
                  <a:gd name="connsiteY1" fmla="*/ 25400 h 92710"/>
                  <a:gd name="connsiteX2" fmla="*/ 31750 w 62229"/>
                  <a:gd name="connsiteY2" fmla="*/ 0 h 92710"/>
                  <a:gd name="connsiteX3" fmla="*/ 57150 w 62229"/>
                  <a:gd name="connsiteY3" fmla="*/ 5080 h 92710"/>
                  <a:gd name="connsiteX4" fmla="*/ 57150 w 62229"/>
                  <a:gd name="connsiteY4" fmla="*/ 20320 h 92710"/>
                  <a:gd name="connsiteX5" fmla="*/ 34290 w 62229"/>
                  <a:gd name="connsiteY5" fmla="*/ 13970 h 92710"/>
                  <a:gd name="connsiteX6" fmla="*/ 16510 w 62229"/>
                  <a:gd name="connsiteY6" fmla="*/ 25400 h 92710"/>
                  <a:gd name="connsiteX7" fmla="*/ 34290 w 62229"/>
                  <a:gd name="connsiteY7" fmla="*/ 39370 h 92710"/>
                  <a:gd name="connsiteX8" fmla="*/ 62230 w 62229"/>
                  <a:gd name="connsiteY8" fmla="*/ 67310 h 92710"/>
                  <a:gd name="connsiteX9" fmla="*/ 30480 w 62229"/>
                  <a:gd name="connsiteY9" fmla="*/ 92710 h 92710"/>
                  <a:gd name="connsiteX10" fmla="*/ 1270 w 62229"/>
                  <a:gd name="connsiteY10" fmla="*/ 86360 h 92710"/>
                  <a:gd name="connsiteX11" fmla="*/ 1270 w 62229"/>
                  <a:gd name="connsiteY11" fmla="*/ 71120 h 92710"/>
                  <a:gd name="connsiteX12" fmla="*/ 29210 w 62229"/>
                  <a:gd name="connsiteY12" fmla="*/ 78740 h 92710"/>
                  <a:gd name="connsiteX13" fmla="*/ 46990 w 62229"/>
                  <a:gd name="connsiteY13" fmla="*/ 67310 h 92710"/>
                  <a:gd name="connsiteX14" fmla="*/ 26670 w 62229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29" h="92710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" name="Freeform 179">
                <a:extLst>
                  <a:ext uri="{FF2B5EF4-FFF2-40B4-BE49-F238E27FC236}">
                    <a16:creationId xmlns:a16="http://schemas.microsoft.com/office/drawing/2014/main" id="{E557E062-C055-BDFF-1437-775D9D117D09}"/>
                  </a:ext>
                </a:extLst>
              </p:cNvPr>
              <p:cNvSpPr/>
              <p:nvPr/>
            </p:nvSpPr>
            <p:spPr>
              <a:xfrm>
                <a:off x="1696720" y="2332989"/>
                <a:ext cx="55095" cy="129539"/>
              </a:xfrm>
              <a:custGeom>
                <a:avLst/>
                <a:gdLst>
                  <a:gd name="connsiteX0" fmla="*/ 11430 w 55095"/>
                  <a:gd name="connsiteY0" fmla="*/ 41910 h 129539"/>
                  <a:gd name="connsiteX1" fmla="*/ 11430 w 55095"/>
                  <a:gd name="connsiteY1" fmla="*/ 31750 h 129539"/>
                  <a:gd name="connsiteX2" fmla="*/ 43180 w 55095"/>
                  <a:gd name="connsiteY2" fmla="*/ 0 h 129539"/>
                  <a:gd name="connsiteX3" fmla="*/ 54610 w 55095"/>
                  <a:gd name="connsiteY3" fmla="*/ 0 h 129539"/>
                  <a:gd name="connsiteX4" fmla="*/ 54610 w 55095"/>
                  <a:gd name="connsiteY4" fmla="*/ 13970 h 129539"/>
                  <a:gd name="connsiteX5" fmla="*/ 45720 w 55095"/>
                  <a:gd name="connsiteY5" fmla="*/ 13970 h 129539"/>
                  <a:gd name="connsiteX6" fmla="*/ 27940 w 55095"/>
                  <a:gd name="connsiteY6" fmla="*/ 31750 h 129539"/>
                  <a:gd name="connsiteX7" fmla="*/ 27940 w 55095"/>
                  <a:gd name="connsiteY7" fmla="*/ 40640 h 129539"/>
                  <a:gd name="connsiteX8" fmla="*/ 52070 w 55095"/>
                  <a:gd name="connsiteY8" fmla="*/ 40640 h 129539"/>
                  <a:gd name="connsiteX9" fmla="*/ 52070 w 55095"/>
                  <a:gd name="connsiteY9" fmla="*/ 54610 h 129539"/>
                  <a:gd name="connsiteX10" fmla="*/ 29210 w 55095"/>
                  <a:gd name="connsiteY10" fmla="*/ 54610 h 129539"/>
                  <a:gd name="connsiteX11" fmla="*/ 29210 w 55095"/>
                  <a:gd name="connsiteY11" fmla="*/ 129540 h 129539"/>
                  <a:gd name="connsiteX12" fmla="*/ 12700 w 55095"/>
                  <a:gd name="connsiteY12" fmla="*/ 129540 h 129539"/>
                  <a:gd name="connsiteX13" fmla="*/ 12700 w 55095"/>
                  <a:gd name="connsiteY13" fmla="*/ 54610 h 129539"/>
                  <a:gd name="connsiteX14" fmla="*/ 0 w 55095"/>
                  <a:gd name="connsiteY14" fmla="*/ 54610 h 129539"/>
                  <a:gd name="connsiteX15" fmla="*/ 0 w 55095"/>
                  <a:gd name="connsiteY15" fmla="*/ 40640 h 129539"/>
                  <a:gd name="connsiteX16" fmla="*/ 13970 w 55095"/>
                  <a:gd name="connsiteY16" fmla="*/ 40640 h 129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5095" h="129539">
                    <a:moveTo>
                      <a:pt x="11430" y="41910"/>
                    </a:moveTo>
                    <a:lnTo>
                      <a:pt x="11430" y="31750"/>
                    </a:lnTo>
                    <a:cubicBezTo>
                      <a:pt x="11430" y="12700"/>
                      <a:pt x="24130" y="0"/>
                      <a:pt x="43180" y="0"/>
                    </a:cubicBezTo>
                    <a:cubicBezTo>
                      <a:pt x="62230" y="0"/>
                      <a:pt x="52070" y="0"/>
                      <a:pt x="54610" y="0"/>
                    </a:cubicBezTo>
                    <a:lnTo>
                      <a:pt x="54610" y="13970"/>
                    </a:lnTo>
                    <a:cubicBezTo>
                      <a:pt x="53340" y="13970"/>
                      <a:pt x="49530" y="13970"/>
                      <a:pt x="45720" y="13970"/>
                    </a:cubicBezTo>
                    <a:cubicBezTo>
                      <a:pt x="34290" y="13970"/>
                      <a:pt x="27940" y="20320"/>
                      <a:pt x="27940" y="31750"/>
                    </a:cubicBezTo>
                    <a:lnTo>
                      <a:pt x="27940" y="40640"/>
                    </a:lnTo>
                    <a:lnTo>
                      <a:pt x="52070" y="40640"/>
                    </a:lnTo>
                    <a:lnTo>
                      <a:pt x="52070" y="54610"/>
                    </a:lnTo>
                    <a:lnTo>
                      <a:pt x="29210" y="54610"/>
                    </a:lnTo>
                    <a:lnTo>
                      <a:pt x="29210" y="129540"/>
                    </a:lnTo>
                    <a:lnTo>
                      <a:pt x="12700" y="129540"/>
                    </a:lnTo>
                    <a:lnTo>
                      <a:pt x="12700" y="54610"/>
                    </a:lnTo>
                    <a:lnTo>
                      <a:pt x="0" y="54610"/>
                    </a:lnTo>
                    <a:lnTo>
                      <a:pt x="0" y="40640"/>
                    </a:lnTo>
                    <a:lnTo>
                      <a:pt x="13970" y="406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1" name="Freeform 180">
                <a:extLst>
                  <a:ext uri="{FF2B5EF4-FFF2-40B4-BE49-F238E27FC236}">
                    <a16:creationId xmlns:a16="http://schemas.microsoft.com/office/drawing/2014/main" id="{E02C522D-BA84-555A-3CE1-0A0EEEB7EE94}"/>
                  </a:ext>
                </a:extLst>
              </p:cNvPr>
              <p:cNvSpPr/>
              <p:nvPr/>
            </p:nvSpPr>
            <p:spPr>
              <a:xfrm>
                <a:off x="1760220" y="2372360"/>
                <a:ext cx="91439" cy="93979"/>
              </a:xfrm>
              <a:custGeom>
                <a:avLst/>
                <a:gdLst>
                  <a:gd name="connsiteX0" fmla="*/ 91440 w 91439"/>
                  <a:gd name="connsiteY0" fmla="*/ 46990 h 93979"/>
                  <a:gd name="connsiteX1" fmla="*/ 45720 w 91439"/>
                  <a:gd name="connsiteY1" fmla="*/ 93980 h 93979"/>
                  <a:gd name="connsiteX2" fmla="*/ 0 w 91439"/>
                  <a:gd name="connsiteY2" fmla="*/ 46990 h 93979"/>
                  <a:gd name="connsiteX3" fmla="*/ 45720 w 91439"/>
                  <a:gd name="connsiteY3" fmla="*/ 0 h 93979"/>
                  <a:gd name="connsiteX4" fmla="*/ 91440 w 91439"/>
                  <a:gd name="connsiteY4" fmla="*/ 46990 h 93979"/>
                  <a:gd name="connsiteX5" fmla="*/ 74930 w 91439"/>
                  <a:gd name="connsiteY5" fmla="*/ 46990 h 93979"/>
                  <a:gd name="connsiteX6" fmla="*/ 44450 w 91439"/>
                  <a:gd name="connsiteY6" fmla="*/ 15240 h 93979"/>
                  <a:gd name="connsiteX7" fmla="*/ 15240 w 91439"/>
                  <a:gd name="connsiteY7" fmla="*/ 46990 h 93979"/>
                  <a:gd name="connsiteX8" fmla="*/ 44450 w 91439"/>
                  <a:gd name="connsiteY8" fmla="*/ 78740 h 93979"/>
                  <a:gd name="connsiteX9" fmla="*/ 74930 w 91439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39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4930" y="46990"/>
                    </a:moveTo>
                    <a:cubicBezTo>
                      <a:pt x="74930" y="27940"/>
                      <a:pt x="62230" y="15240"/>
                      <a:pt x="44450" y="15240"/>
                    </a:cubicBezTo>
                    <a:cubicBezTo>
                      <a:pt x="26670" y="15240"/>
                      <a:pt x="15240" y="27940"/>
                      <a:pt x="15240" y="46990"/>
                    </a:cubicBezTo>
                    <a:cubicBezTo>
                      <a:pt x="15240" y="66040"/>
                      <a:pt x="27940" y="78740"/>
                      <a:pt x="44450" y="78740"/>
                    </a:cubicBezTo>
                    <a:cubicBezTo>
                      <a:pt x="60960" y="78740"/>
                      <a:pt x="74930" y="64770"/>
                      <a:pt x="7493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" name="Freeform 181">
                <a:extLst>
                  <a:ext uri="{FF2B5EF4-FFF2-40B4-BE49-F238E27FC236}">
                    <a16:creationId xmlns:a16="http://schemas.microsoft.com/office/drawing/2014/main" id="{43E6CD48-57DF-5B83-EC3D-0616E17A3959}"/>
                  </a:ext>
                </a:extLst>
              </p:cNvPr>
              <p:cNvSpPr/>
              <p:nvPr/>
            </p:nvSpPr>
            <p:spPr>
              <a:xfrm>
                <a:off x="1877060" y="2372360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6DB99D5E-C37D-8A0A-4BA4-3F5E0D39B0DA}"/>
                  </a:ext>
                </a:extLst>
              </p:cNvPr>
              <p:cNvSpPr/>
              <p:nvPr/>
            </p:nvSpPr>
            <p:spPr>
              <a:xfrm>
                <a:off x="1985010" y="2372360"/>
                <a:ext cx="91439" cy="93979"/>
              </a:xfrm>
              <a:custGeom>
                <a:avLst/>
                <a:gdLst>
                  <a:gd name="connsiteX0" fmla="*/ 91440 w 91439"/>
                  <a:gd name="connsiteY0" fmla="*/ 46990 h 93979"/>
                  <a:gd name="connsiteX1" fmla="*/ 45720 w 91439"/>
                  <a:gd name="connsiteY1" fmla="*/ 93980 h 93979"/>
                  <a:gd name="connsiteX2" fmla="*/ 0 w 91439"/>
                  <a:gd name="connsiteY2" fmla="*/ 46990 h 93979"/>
                  <a:gd name="connsiteX3" fmla="*/ 45720 w 91439"/>
                  <a:gd name="connsiteY3" fmla="*/ 0 h 93979"/>
                  <a:gd name="connsiteX4" fmla="*/ 91440 w 91439"/>
                  <a:gd name="connsiteY4" fmla="*/ 46990 h 93979"/>
                  <a:gd name="connsiteX5" fmla="*/ 76200 w 91439"/>
                  <a:gd name="connsiteY5" fmla="*/ 46990 h 93979"/>
                  <a:gd name="connsiteX6" fmla="*/ 45720 w 91439"/>
                  <a:gd name="connsiteY6" fmla="*/ 15240 h 93979"/>
                  <a:gd name="connsiteX7" fmla="*/ 16510 w 91439"/>
                  <a:gd name="connsiteY7" fmla="*/ 46990 h 93979"/>
                  <a:gd name="connsiteX8" fmla="*/ 45720 w 91439"/>
                  <a:gd name="connsiteY8" fmla="*/ 78740 h 93979"/>
                  <a:gd name="connsiteX9" fmla="*/ 76200 w 91439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39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6200" y="46990"/>
                    </a:moveTo>
                    <a:cubicBezTo>
                      <a:pt x="76200" y="27940"/>
                      <a:pt x="63500" y="15240"/>
                      <a:pt x="45720" y="15240"/>
                    </a:cubicBezTo>
                    <a:cubicBezTo>
                      <a:pt x="27940" y="15240"/>
                      <a:pt x="16510" y="27940"/>
                      <a:pt x="16510" y="46990"/>
                    </a:cubicBezTo>
                    <a:cubicBezTo>
                      <a:pt x="16510" y="66040"/>
                      <a:pt x="29210" y="78740"/>
                      <a:pt x="45720" y="78740"/>
                    </a:cubicBezTo>
                    <a:cubicBezTo>
                      <a:pt x="62230" y="78740"/>
                      <a:pt x="76200" y="64770"/>
                      <a:pt x="7620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5EF4278B-AAEF-D8CE-9897-5B66FE137288}"/>
                  </a:ext>
                </a:extLst>
              </p:cNvPr>
              <p:cNvSpPr/>
              <p:nvPr/>
            </p:nvSpPr>
            <p:spPr>
              <a:xfrm>
                <a:off x="2100579" y="2374900"/>
                <a:ext cx="78740" cy="91439"/>
              </a:xfrm>
              <a:custGeom>
                <a:avLst/>
                <a:gdLst>
                  <a:gd name="connsiteX0" fmla="*/ 63500 w 78740"/>
                  <a:gd name="connsiteY0" fmla="*/ 88900 h 91439"/>
                  <a:gd name="connsiteX1" fmla="*/ 63500 w 78740"/>
                  <a:gd name="connsiteY1" fmla="*/ 76200 h 91439"/>
                  <a:gd name="connsiteX2" fmla="*/ 63500 w 78740"/>
                  <a:gd name="connsiteY2" fmla="*/ 69850 h 91439"/>
                  <a:gd name="connsiteX3" fmla="*/ 63500 w 78740"/>
                  <a:gd name="connsiteY3" fmla="*/ 69850 h 91439"/>
                  <a:gd name="connsiteX4" fmla="*/ 30480 w 78740"/>
                  <a:gd name="connsiteY4" fmla="*/ 91440 h 91439"/>
                  <a:gd name="connsiteX5" fmla="*/ 0 w 78740"/>
                  <a:gd name="connsiteY5" fmla="*/ 55880 h 91439"/>
                  <a:gd name="connsiteX6" fmla="*/ 0 w 78740"/>
                  <a:gd name="connsiteY6" fmla="*/ 0 h 91439"/>
                  <a:gd name="connsiteX7" fmla="*/ 16510 w 78740"/>
                  <a:gd name="connsiteY7" fmla="*/ 0 h 91439"/>
                  <a:gd name="connsiteX8" fmla="*/ 16510 w 78740"/>
                  <a:gd name="connsiteY8" fmla="*/ 52070 h 91439"/>
                  <a:gd name="connsiteX9" fmla="*/ 33020 w 78740"/>
                  <a:gd name="connsiteY9" fmla="*/ 74930 h 91439"/>
                  <a:gd name="connsiteX10" fmla="*/ 62230 w 78740"/>
                  <a:gd name="connsiteY10" fmla="*/ 43180 h 91439"/>
                  <a:gd name="connsiteX11" fmla="*/ 62230 w 78740"/>
                  <a:gd name="connsiteY11" fmla="*/ 0 h 91439"/>
                  <a:gd name="connsiteX12" fmla="*/ 78740 w 78740"/>
                  <a:gd name="connsiteY12" fmla="*/ 0 h 91439"/>
                  <a:gd name="connsiteX13" fmla="*/ 78740 w 78740"/>
                  <a:gd name="connsiteY13" fmla="*/ 88900 h 91439"/>
                  <a:gd name="connsiteX14" fmla="*/ 63500 w 78740"/>
                  <a:gd name="connsiteY14" fmla="*/ 8890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8740" h="91439">
                    <a:moveTo>
                      <a:pt x="63500" y="88900"/>
                    </a:moveTo>
                    <a:lnTo>
                      <a:pt x="63500" y="76200"/>
                    </a:lnTo>
                    <a:cubicBezTo>
                      <a:pt x="63500" y="72390"/>
                      <a:pt x="63500" y="69850"/>
                      <a:pt x="63500" y="69850"/>
                    </a:cubicBezTo>
                    <a:lnTo>
                      <a:pt x="63500" y="69850"/>
                    </a:lnTo>
                    <a:cubicBezTo>
                      <a:pt x="59690" y="77470"/>
                      <a:pt x="48260" y="91440"/>
                      <a:pt x="30480" y="91440"/>
                    </a:cubicBezTo>
                    <a:cubicBezTo>
                      <a:pt x="12700" y="91440"/>
                      <a:pt x="0" y="78740"/>
                      <a:pt x="0" y="55880"/>
                    </a:cubicBezTo>
                    <a:lnTo>
                      <a:pt x="0" y="0"/>
                    </a:lnTo>
                    <a:lnTo>
                      <a:pt x="16510" y="0"/>
                    </a:lnTo>
                    <a:lnTo>
                      <a:pt x="16510" y="52070"/>
                    </a:lnTo>
                    <a:cubicBezTo>
                      <a:pt x="16510" y="64770"/>
                      <a:pt x="19050" y="74930"/>
                      <a:pt x="33020" y="74930"/>
                    </a:cubicBezTo>
                    <a:cubicBezTo>
                      <a:pt x="46990" y="74930"/>
                      <a:pt x="62230" y="60960"/>
                      <a:pt x="62230" y="43180"/>
                    </a:cubicBezTo>
                    <a:lnTo>
                      <a:pt x="62230" y="0"/>
                    </a:lnTo>
                    <a:lnTo>
                      <a:pt x="78740" y="0"/>
                    </a:lnTo>
                    <a:lnTo>
                      <a:pt x="78740" y="88900"/>
                    </a:lnTo>
                    <a:lnTo>
                      <a:pt x="63500" y="889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48151216-7367-F033-8307-BD42BD75876D}"/>
                  </a:ext>
                </a:extLst>
              </p:cNvPr>
              <p:cNvSpPr/>
              <p:nvPr/>
            </p:nvSpPr>
            <p:spPr>
              <a:xfrm>
                <a:off x="2212339" y="2372360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99774A5F-957D-49D8-B2AF-DAB0DA2457D7}"/>
                  </a:ext>
                </a:extLst>
              </p:cNvPr>
              <p:cNvSpPr/>
              <p:nvPr/>
            </p:nvSpPr>
            <p:spPr>
              <a:xfrm>
                <a:off x="2329179" y="2372360"/>
                <a:ext cx="87630" cy="130810"/>
              </a:xfrm>
              <a:custGeom>
                <a:avLst/>
                <a:gdLst>
                  <a:gd name="connsiteX0" fmla="*/ 0 w 87630"/>
                  <a:gd name="connsiteY0" fmla="*/ 2540 h 130810"/>
                  <a:gd name="connsiteX1" fmla="*/ 15240 w 87630"/>
                  <a:gd name="connsiteY1" fmla="*/ 2540 h 130810"/>
                  <a:gd name="connsiteX2" fmla="*/ 15240 w 87630"/>
                  <a:gd name="connsiteY2" fmla="*/ 11430 h 130810"/>
                  <a:gd name="connsiteX3" fmla="*/ 15240 w 87630"/>
                  <a:gd name="connsiteY3" fmla="*/ 17780 h 130810"/>
                  <a:gd name="connsiteX4" fmla="*/ 15240 w 87630"/>
                  <a:gd name="connsiteY4" fmla="*/ 17780 h 130810"/>
                  <a:gd name="connsiteX5" fmla="*/ 46990 w 87630"/>
                  <a:gd name="connsiteY5" fmla="*/ 0 h 130810"/>
                  <a:gd name="connsiteX6" fmla="*/ 87630 w 87630"/>
                  <a:gd name="connsiteY6" fmla="*/ 46990 h 130810"/>
                  <a:gd name="connsiteX7" fmla="*/ 46990 w 87630"/>
                  <a:gd name="connsiteY7" fmla="*/ 93980 h 130810"/>
                  <a:gd name="connsiteX8" fmla="*/ 16510 w 87630"/>
                  <a:gd name="connsiteY8" fmla="*/ 76200 h 130810"/>
                  <a:gd name="connsiteX9" fmla="*/ 16510 w 87630"/>
                  <a:gd name="connsiteY9" fmla="*/ 76200 h 130810"/>
                  <a:gd name="connsiteX10" fmla="*/ 16510 w 87630"/>
                  <a:gd name="connsiteY10" fmla="*/ 83820 h 130810"/>
                  <a:gd name="connsiteX11" fmla="*/ 16510 w 87630"/>
                  <a:gd name="connsiteY11" fmla="*/ 130810 h 130810"/>
                  <a:gd name="connsiteX12" fmla="*/ 0 w 87630"/>
                  <a:gd name="connsiteY12" fmla="*/ 130810 h 130810"/>
                  <a:gd name="connsiteX13" fmla="*/ 0 w 87630"/>
                  <a:gd name="connsiteY13" fmla="*/ 2540 h 130810"/>
                  <a:gd name="connsiteX14" fmla="*/ 72390 w 87630"/>
                  <a:gd name="connsiteY14" fmla="*/ 46990 h 130810"/>
                  <a:gd name="connsiteX15" fmla="*/ 44450 w 87630"/>
                  <a:gd name="connsiteY15" fmla="*/ 15240 h 130810"/>
                  <a:gd name="connsiteX16" fmla="*/ 16510 w 87630"/>
                  <a:gd name="connsiteY16" fmla="*/ 46990 h 130810"/>
                  <a:gd name="connsiteX17" fmla="*/ 44450 w 87630"/>
                  <a:gd name="connsiteY17" fmla="*/ 78740 h 130810"/>
                  <a:gd name="connsiteX18" fmla="*/ 72390 w 87630"/>
                  <a:gd name="connsiteY18" fmla="*/ 4699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30" h="1308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1430"/>
                    </a:lnTo>
                    <a:cubicBezTo>
                      <a:pt x="15240" y="15240"/>
                      <a:pt x="15240" y="17780"/>
                      <a:pt x="15240" y="17780"/>
                    </a:cubicBezTo>
                    <a:lnTo>
                      <a:pt x="15240" y="17780"/>
                    </a:lnTo>
                    <a:cubicBezTo>
                      <a:pt x="20320" y="8890"/>
                      <a:pt x="31750" y="0"/>
                      <a:pt x="46990" y="0"/>
                    </a:cubicBezTo>
                    <a:cubicBezTo>
                      <a:pt x="69850" y="0"/>
                      <a:pt x="87630" y="19050"/>
                      <a:pt x="87630" y="46990"/>
                    </a:cubicBezTo>
                    <a:cubicBezTo>
                      <a:pt x="87630" y="74930"/>
                      <a:pt x="69850" y="93980"/>
                      <a:pt x="46990" y="93980"/>
                    </a:cubicBezTo>
                    <a:cubicBezTo>
                      <a:pt x="24130" y="93980"/>
                      <a:pt x="20320" y="85090"/>
                      <a:pt x="16510" y="76200"/>
                    </a:cubicBezTo>
                    <a:lnTo>
                      <a:pt x="16510" y="76200"/>
                    </a:lnTo>
                    <a:cubicBezTo>
                      <a:pt x="16510" y="76200"/>
                      <a:pt x="16510" y="78740"/>
                      <a:pt x="16510" y="83820"/>
                    </a:cubicBezTo>
                    <a:lnTo>
                      <a:pt x="16510" y="130810"/>
                    </a:lnTo>
                    <a:lnTo>
                      <a:pt x="0" y="130810"/>
                    </a:lnTo>
                    <a:lnTo>
                      <a:pt x="0" y="2540"/>
                    </a:lnTo>
                    <a:close/>
                    <a:moveTo>
                      <a:pt x="72390" y="46990"/>
                    </a:moveTo>
                    <a:cubicBezTo>
                      <a:pt x="72390" y="27940"/>
                      <a:pt x="60960" y="15240"/>
                      <a:pt x="44450" y="15240"/>
                    </a:cubicBezTo>
                    <a:cubicBezTo>
                      <a:pt x="27940" y="15240"/>
                      <a:pt x="16510" y="25400"/>
                      <a:pt x="16510" y="46990"/>
                    </a:cubicBezTo>
                    <a:cubicBezTo>
                      <a:pt x="16510" y="68580"/>
                      <a:pt x="30480" y="78740"/>
                      <a:pt x="44450" y="78740"/>
                    </a:cubicBezTo>
                    <a:cubicBezTo>
                      <a:pt x="58420" y="78740"/>
                      <a:pt x="72390" y="64770"/>
                      <a:pt x="7239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EBDBD9B3-5795-1A59-2316-475E51D4968B}"/>
                  </a:ext>
                </a:extLst>
              </p:cNvPr>
              <p:cNvSpPr/>
              <p:nvPr/>
            </p:nvSpPr>
            <p:spPr>
              <a:xfrm>
                <a:off x="2442210" y="2372360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8" name="Freeform 187">
                <a:extLst>
                  <a:ext uri="{FF2B5EF4-FFF2-40B4-BE49-F238E27FC236}">
                    <a16:creationId xmlns:a16="http://schemas.microsoft.com/office/drawing/2014/main" id="{4D7B50F0-322B-1B8B-2831-3A68783A5260}"/>
                  </a:ext>
                </a:extLst>
              </p:cNvPr>
              <p:cNvSpPr/>
              <p:nvPr/>
            </p:nvSpPr>
            <p:spPr>
              <a:xfrm>
                <a:off x="2503170" y="2373629"/>
                <a:ext cx="73659" cy="93980"/>
              </a:xfrm>
              <a:custGeom>
                <a:avLst/>
                <a:gdLst>
                  <a:gd name="connsiteX0" fmla="*/ 5080 w 73659"/>
                  <a:gd name="connsiteY0" fmla="*/ 6350 h 93980"/>
                  <a:gd name="connsiteX1" fmla="*/ 36830 w 73659"/>
                  <a:gd name="connsiteY1" fmla="*/ 0 h 93980"/>
                  <a:gd name="connsiteX2" fmla="*/ 73660 w 73659"/>
                  <a:gd name="connsiteY2" fmla="*/ 34290 h 93980"/>
                  <a:gd name="connsiteX3" fmla="*/ 73660 w 73659"/>
                  <a:gd name="connsiteY3" fmla="*/ 91440 h 93980"/>
                  <a:gd name="connsiteX4" fmla="*/ 58420 w 73659"/>
                  <a:gd name="connsiteY4" fmla="*/ 91440 h 93980"/>
                  <a:gd name="connsiteX5" fmla="*/ 58420 w 73659"/>
                  <a:gd name="connsiteY5" fmla="*/ 81280 h 93980"/>
                  <a:gd name="connsiteX6" fmla="*/ 58420 w 73659"/>
                  <a:gd name="connsiteY6" fmla="*/ 73660 h 93980"/>
                  <a:gd name="connsiteX7" fmla="*/ 58420 w 73659"/>
                  <a:gd name="connsiteY7" fmla="*/ 73660 h 93980"/>
                  <a:gd name="connsiteX8" fmla="*/ 27940 w 73659"/>
                  <a:gd name="connsiteY8" fmla="*/ 93980 h 93980"/>
                  <a:gd name="connsiteX9" fmla="*/ 0 w 73659"/>
                  <a:gd name="connsiteY9" fmla="*/ 67310 h 93980"/>
                  <a:gd name="connsiteX10" fmla="*/ 58420 w 73659"/>
                  <a:gd name="connsiteY10" fmla="*/ 39370 h 93980"/>
                  <a:gd name="connsiteX11" fmla="*/ 58420 w 73659"/>
                  <a:gd name="connsiteY11" fmla="*/ 35560 h 93980"/>
                  <a:gd name="connsiteX12" fmla="*/ 35560 w 73659"/>
                  <a:gd name="connsiteY12" fmla="*/ 15240 h 93980"/>
                  <a:gd name="connsiteX13" fmla="*/ 6350 w 73659"/>
                  <a:gd name="connsiteY13" fmla="*/ 22860 h 93980"/>
                  <a:gd name="connsiteX14" fmla="*/ 6350 w 73659"/>
                  <a:gd name="connsiteY14" fmla="*/ 7620 h 93980"/>
                  <a:gd name="connsiteX15" fmla="*/ 57150 w 73659"/>
                  <a:gd name="connsiteY15" fmla="*/ 50800 h 93980"/>
                  <a:gd name="connsiteX16" fmla="*/ 16510 w 73659"/>
                  <a:gd name="connsiteY16" fmla="*/ 66040 h 93980"/>
                  <a:gd name="connsiteX17" fmla="*/ 30480 w 73659"/>
                  <a:gd name="connsiteY17" fmla="*/ 80010 h 93980"/>
                  <a:gd name="connsiteX18" fmla="*/ 57150 w 73659"/>
                  <a:gd name="connsiteY18" fmla="*/ 5080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80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5560"/>
                    </a:lnTo>
                    <a:cubicBezTo>
                      <a:pt x="58420" y="20320"/>
                      <a:pt x="49530" y="15240"/>
                      <a:pt x="35560" y="15240"/>
                    </a:cubicBezTo>
                    <a:cubicBezTo>
                      <a:pt x="21590" y="15240"/>
                      <a:pt x="11430" y="19050"/>
                      <a:pt x="6350" y="22860"/>
                    </a:cubicBezTo>
                    <a:lnTo>
                      <a:pt x="6350" y="762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80010"/>
                      <a:pt x="30480" y="80010"/>
                    </a:cubicBezTo>
                    <a:cubicBezTo>
                      <a:pt x="45720" y="80010"/>
                      <a:pt x="57150" y="64770"/>
                      <a:pt x="5715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9" name="Freeform 188">
                <a:extLst>
                  <a:ext uri="{FF2B5EF4-FFF2-40B4-BE49-F238E27FC236}">
                    <a16:creationId xmlns:a16="http://schemas.microsoft.com/office/drawing/2014/main" id="{001DD995-1910-F3ED-813A-A1371555FB98}"/>
                  </a:ext>
                </a:extLst>
              </p:cNvPr>
              <p:cNvSpPr/>
              <p:nvPr/>
            </p:nvSpPr>
            <p:spPr>
              <a:xfrm>
                <a:off x="2599689" y="2372360"/>
                <a:ext cx="74930" cy="93979"/>
              </a:xfrm>
              <a:custGeom>
                <a:avLst/>
                <a:gdLst>
                  <a:gd name="connsiteX0" fmla="*/ 48260 w 74930"/>
                  <a:gd name="connsiteY0" fmla="*/ 78740 h 93979"/>
                  <a:gd name="connsiteX1" fmla="*/ 74930 w 74930"/>
                  <a:gd name="connsiteY1" fmla="*/ 71120 h 93979"/>
                  <a:gd name="connsiteX2" fmla="*/ 74930 w 74930"/>
                  <a:gd name="connsiteY2" fmla="*/ 86360 h 93979"/>
                  <a:gd name="connsiteX3" fmla="*/ 46990 w 74930"/>
                  <a:gd name="connsiteY3" fmla="*/ 93980 h 93979"/>
                  <a:gd name="connsiteX4" fmla="*/ 0 w 74930"/>
                  <a:gd name="connsiteY4" fmla="*/ 46990 h 93979"/>
                  <a:gd name="connsiteX5" fmla="*/ 46990 w 74930"/>
                  <a:gd name="connsiteY5" fmla="*/ 0 h 93979"/>
                  <a:gd name="connsiteX6" fmla="*/ 74930 w 74930"/>
                  <a:gd name="connsiteY6" fmla="*/ 6350 h 93979"/>
                  <a:gd name="connsiteX7" fmla="*/ 74930 w 74930"/>
                  <a:gd name="connsiteY7" fmla="*/ 21590 h 93979"/>
                  <a:gd name="connsiteX8" fmla="*/ 48260 w 74930"/>
                  <a:gd name="connsiteY8" fmla="*/ 13970 h 93979"/>
                  <a:gd name="connsiteX9" fmla="*/ 17780 w 74930"/>
                  <a:gd name="connsiteY9" fmla="*/ 45720 h 93979"/>
                  <a:gd name="connsiteX10" fmla="*/ 48260 w 74930"/>
                  <a:gd name="connsiteY10" fmla="*/ 774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930" h="93979">
                    <a:moveTo>
                      <a:pt x="48260" y="78740"/>
                    </a:moveTo>
                    <a:cubicBezTo>
                      <a:pt x="60960" y="78740"/>
                      <a:pt x="69850" y="73660"/>
                      <a:pt x="74930" y="71120"/>
                    </a:cubicBezTo>
                    <a:lnTo>
                      <a:pt x="74930" y="86360"/>
                    </a:lnTo>
                    <a:cubicBezTo>
                      <a:pt x="69850" y="88900"/>
                      <a:pt x="60960" y="93980"/>
                      <a:pt x="4699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6990" y="0"/>
                    </a:cubicBezTo>
                    <a:cubicBezTo>
                      <a:pt x="74930" y="0"/>
                      <a:pt x="68580" y="3810"/>
                      <a:pt x="74930" y="6350"/>
                    </a:cubicBezTo>
                    <a:lnTo>
                      <a:pt x="74930" y="21590"/>
                    </a:lnTo>
                    <a:cubicBezTo>
                      <a:pt x="68580" y="17780"/>
                      <a:pt x="59690" y="13970"/>
                      <a:pt x="48260" y="13970"/>
                    </a:cubicBezTo>
                    <a:cubicBezTo>
                      <a:pt x="30480" y="13970"/>
                      <a:pt x="17780" y="26670"/>
                      <a:pt x="17780" y="45720"/>
                    </a:cubicBezTo>
                    <a:cubicBezTo>
                      <a:pt x="17780" y="64770"/>
                      <a:pt x="30480" y="77470"/>
                      <a:pt x="48260" y="774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0" name="Freeform 189">
                <a:extLst>
                  <a:ext uri="{FF2B5EF4-FFF2-40B4-BE49-F238E27FC236}">
                    <a16:creationId xmlns:a16="http://schemas.microsoft.com/office/drawing/2014/main" id="{D43F19B9-24CE-3083-5700-890B911AE936}"/>
                  </a:ext>
                </a:extLst>
              </p:cNvPr>
              <p:cNvSpPr/>
              <p:nvPr/>
            </p:nvSpPr>
            <p:spPr>
              <a:xfrm>
                <a:off x="2688589" y="2348229"/>
                <a:ext cx="60960" cy="116840"/>
              </a:xfrm>
              <a:custGeom>
                <a:avLst/>
                <a:gdLst>
                  <a:gd name="connsiteX0" fmla="*/ 15240 w 60960"/>
                  <a:gd name="connsiteY0" fmla="*/ 26670 h 116840"/>
                  <a:gd name="connsiteX1" fmla="*/ 15240 w 60960"/>
                  <a:gd name="connsiteY1" fmla="*/ 0 h 116840"/>
                  <a:gd name="connsiteX2" fmla="*/ 31750 w 60960"/>
                  <a:gd name="connsiteY2" fmla="*/ 0 h 116840"/>
                  <a:gd name="connsiteX3" fmla="*/ 31750 w 60960"/>
                  <a:gd name="connsiteY3" fmla="*/ 26670 h 116840"/>
                  <a:gd name="connsiteX4" fmla="*/ 58420 w 60960"/>
                  <a:gd name="connsiteY4" fmla="*/ 26670 h 116840"/>
                  <a:gd name="connsiteX5" fmla="*/ 58420 w 60960"/>
                  <a:gd name="connsiteY5" fmla="*/ 40640 h 116840"/>
                  <a:gd name="connsiteX6" fmla="*/ 31750 w 60960"/>
                  <a:gd name="connsiteY6" fmla="*/ 40640 h 116840"/>
                  <a:gd name="connsiteX7" fmla="*/ 31750 w 60960"/>
                  <a:gd name="connsiteY7" fmla="*/ 86360 h 116840"/>
                  <a:gd name="connsiteX8" fmla="*/ 44450 w 60960"/>
                  <a:gd name="connsiteY8" fmla="*/ 102870 h 116840"/>
                  <a:gd name="connsiteX9" fmla="*/ 60960 w 60960"/>
                  <a:gd name="connsiteY9" fmla="*/ 99060 h 116840"/>
                  <a:gd name="connsiteX10" fmla="*/ 60960 w 60960"/>
                  <a:gd name="connsiteY10" fmla="*/ 113030 h 116840"/>
                  <a:gd name="connsiteX11" fmla="*/ 40640 w 60960"/>
                  <a:gd name="connsiteY11" fmla="*/ 116840 h 116840"/>
                  <a:gd name="connsiteX12" fmla="*/ 13970 w 60960"/>
                  <a:gd name="connsiteY12" fmla="*/ 90170 h 116840"/>
                  <a:gd name="connsiteX13" fmla="*/ 13970 w 60960"/>
                  <a:gd name="connsiteY13" fmla="*/ 39370 h 116840"/>
                  <a:gd name="connsiteX14" fmla="*/ 0 w 60960"/>
                  <a:gd name="connsiteY14" fmla="*/ 39370 h 116840"/>
                  <a:gd name="connsiteX15" fmla="*/ 0 w 60960"/>
                  <a:gd name="connsiteY15" fmla="*/ 25400 h 116840"/>
                  <a:gd name="connsiteX16" fmla="*/ 15240 w 60960"/>
                  <a:gd name="connsiteY16" fmla="*/ 25400 h 116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60" h="116840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" name="Freeform 190">
                <a:extLst>
                  <a:ext uri="{FF2B5EF4-FFF2-40B4-BE49-F238E27FC236}">
                    <a16:creationId xmlns:a16="http://schemas.microsoft.com/office/drawing/2014/main" id="{D2442B85-8D18-0E97-1326-DFA9F9BFE406}"/>
                  </a:ext>
                </a:extLst>
              </p:cNvPr>
              <p:cNvSpPr/>
              <p:nvPr/>
            </p:nvSpPr>
            <p:spPr>
              <a:xfrm>
                <a:off x="2768600" y="2339339"/>
                <a:ext cx="20320" cy="124460"/>
              </a:xfrm>
              <a:custGeom>
                <a:avLst/>
                <a:gdLst>
                  <a:gd name="connsiteX0" fmla="*/ 10160 w 20320"/>
                  <a:gd name="connsiteY0" fmla="*/ 0 h 124460"/>
                  <a:gd name="connsiteX1" fmla="*/ 20320 w 20320"/>
                  <a:gd name="connsiteY1" fmla="*/ 10160 h 124460"/>
                  <a:gd name="connsiteX2" fmla="*/ 10160 w 20320"/>
                  <a:gd name="connsiteY2" fmla="*/ 20320 h 124460"/>
                  <a:gd name="connsiteX3" fmla="*/ 0 w 20320"/>
                  <a:gd name="connsiteY3" fmla="*/ 10160 h 124460"/>
                  <a:gd name="connsiteX4" fmla="*/ 10160 w 20320"/>
                  <a:gd name="connsiteY4" fmla="*/ 0 h 124460"/>
                  <a:gd name="connsiteX5" fmla="*/ 19050 w 20320"/>
                  <a:gd name="connsiteY5" fmla="*/ 35560 h 124460"/>
                  <a:gd name="connsiteX6" fmla="*/ 19050 w 20320"/>
                  <a:gd name="connsiteY6" fmla="*/ 124460 h 124460"/>
                  <a:gd name="connsiteX7" fmla="*/ 2540 w 20320"/>
                  <a:gd name="connsiteY7" fmla="*/ 124460 h 124460"/>
                  <a:gd name="connsiteX8" fmla="*/ 2540 w 20320"/>
                  <a:gd name="connsiteY8" fmla="*/ 35560 h 124460"/>
                  <a:gd name="connsiteX9" fmla="*/ 19050 w 20320"/>
                  <a:gd name="connsiteY9" fmla="*/ 35560 h 124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" h="124460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9050" y="35560"/>
                    </a:moveTo>
                    <a:lnTo>
                      <a:pt x="19050" y="124460"/>
                    </a:lnTo>
                    <a:lnTo>
                      <a:pt x="2540" y="124460"/>
                    </a:lnTo>
                    <a:lnTo>
                      <a:pt x="2540" y="35560"/>
                    </a:lnTo>
                    <a:lnTo>
                      <a:pt x="19050" y="3556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A868BBA3-BCC6-8FD4-86FC-EC4B7DEEE4EB}"/>
                  </a:ext>
                </a:extLst>
              </p:cNvPr>
              <p:cNvSpPr/>
              <p:nvPr/>
            </p:nvSpPr>
            <p:spPr>
              <a:xfrm>
                <a:off x="2811779" y="2372360"/>
                <a:ext cx="74930" cy="93979"/>
              </a:xfrm>
              <a:custGeom>
                <a:avLst/>
                <a:gdLst>
                  <a:gd name="connsiteX0" fmla="*/ 48260 w 74930"/>
                  <a:gd name="connsiteY0" fmla="*/ 78740 h 93979"/>
                  <a:gd name="connsiteX1" fmla="*/ 74930 w 74930"/>
                  <a:gd name="connsiteY1" fmla="*/ 71120 h 93979"/>
                  <a:gd name="connsiteX2" fmla="*/ 74930 w 74930"/>
                  <a:gd name="connsiteY2" fmla="*/ 86360 h 93979"/>
                  <a:gd name="connsiteX3" fmla="*/ 46990 w 74930"/>
                  <a:gd name="connsiteY3" fmla="*/ 93980 h 93979"/>
                  <a:gd name="connsiteX4" fmla="*/ 0 w 74930"/>
                  <a:gd name="connsiteY4" fmla="*/ 46990 h 93979"/>
                  <a:gd name="connsiteX5" fmla="*/ 46990 w 74930"/>
                  <a:gd name="connsiteY5" fmla="*/ 0 h 93979"/>
                  <a:gd name="connsiteX6" fmla="*/ 74930 w 74930"/>
                  <a:gd name="connsiteY6" fmla="*/ 6350 h 93979"/>
                  <a:gd name="connsiteX7" fmla="*/ 74930 w 74930"/>
                  <a:gd name="connsiteY7" fmla="*/ 21590 h 93979"/>
                  <a:gd name="connsiteX8" fmla="*/ 48260 w 74930"/>
                  <a:gd name="connsiteY8" fmla="*/ 13970 h 93979"/>
                  <a:gd name="connsiteX9" fmla="*/ 17780 w 74930"/>
                  <a:gd name="connsiteY9" fmla="*/ 45720 h 93979"/>
                  <a:gd name="connsiteX10" fmla="*/ 48260 w 74930"/>
                  <a:gd name="connsiteY10" fmla="*/ 774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930" h="93979">
                    <a:moveTo>
                      <a:pt x="48260" y="78740"/>
                    </a:moveTo>
                    <a:cubicBezTo>
                      <a:pt x="60960" y="78740"/>
                      <a:pt x="69850" y="73660"/>
                      <a:pt x="74930" y="71120"/>
                    </a:cubicBezTo>
                    <a:lnTo>
                      <a:pt x="74930" y="86360"/>
                    </a:lnTo>
                    <a:cubicBezTo>
                      <a:pt x="69850" y="88900"/>
                      <a:pt x="60960" y="93980"/>
                      <a:pt x="4699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6990" y="0"/>
                    </a:cubicBezTo>
                    <a:cubicBezTo>
                      <a:pt x="74930" y="0"/>
                      <a:pt x="68580" y="3810"/>
                      <a:pt x="74930" y="6350"/>
                    </a:cubicBezTo>
                    <a:lnTo>
                      <a:pt x="74930" y="21590"/>
                    </a:lnTo>
                    <a:cubicBezTo>
                      <a:pt x="68580" y="17780"/>
                      <a:pt x="59690" y="13970"/>
                      <a:pt x="48260" y="13970"/>
                    </a:cubicBezTo>
                    <a:cubicBezTo>
                      <a:pt x="30480" y="13970"/>
                      <a:pt x="17780" y="26670"/>
                      <a:pt x="17780" y="45720"/>
                    </a:cubicBezTo>
                    <a:cubicBezTo>
                      <a:pt x="17780" y="64770"/>
                      <a:pt x="30480" y="77470"/>
                      <a:pt x="48260" y="774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3" name="Freeform 192">
                <a:extLst>
                  <a:ext uri="{FF2B5EF4-FFF2-40B4-BE49-F238E27FC236}">
                    <a16:creationId xmlns:a16="http://schemas.microsoft.com/office/drawing/2014/main" id="{B2B2DD26-4A8B-250E-AF31-58084386F7F4}"/>
                  </a:ext>
                </a:extLst>
              </p:cNvPr>
              <p:cNvSpPr/>
              <p:nvPr/>
            </p:nvSpPr>
            <p:spPr>
              <a:xfrm>
                <a:off x="2905760" y="2372360"/>
                <a:ext cx="83819" cy="93979"/>
              </a:xfrm>
              <a:custGeom>
                <a:avLst/>
                <a:gdLst>
                  <a:gd name="connsiteX0" fmla="*/ 83820 w 83819"/>
                  <a:gd name="connsiteY0" fmla="*/ 41910 h 93979"/>
                  <a:gd name="connsiteX1" fmla="*/ 83820 w 83819"/>
                  <a:gd name="connsiteY1" fmla="*/ 50800 h 93979"/>
                  <a:gd name="connsiteX2" fmla="*/ 17780 w 83819"/>
                  <a:gd name="connsiteY2" fmla="*/ 50800 h 93979"/>
                  <a:gd name="connsiteX3" fmla="*/ 48260 w 83819"/>
                  <a:gd name="connsiteY3" fmla="*/ 80010 h 93979"/>
                  <a:gd name="connsiteX4" fmla="*/ 80010 w 83819"/>
                  <a:gd name="connsiteY4" fmla="*/ 71120 h 93979"/>
                  <a:gd name="connsiteX5" fmla="*/ 80010 w 83819"/>
                  <a:gd name="connsiteY5" fmla="*/ 86360 h 93979"/>
                  <a:gd name="connsiteX6" fmla="*/ 46990 w 83819"/>
                  <a:gd name="connsiteY6" fmla="*/ 93980 h 93979"/>
                  <a:gd name="connsiteX7" fmla="*/ 0 w 83819"/>
                  <a:gd name="connsiteY7" fmla="*/ 46990 h 93979"/>
                  <a:gd name="connsiteX8" fmla="*/ 43180 w 83819"/>
                  <a:gd name="connsiteY8" fmla="*/ 0 h 93979"/>
                  <a:gd name="connsiteX9" fmla="*/ 83820 w 83819"/>
                  <a:gd name="connsiteY9" fmla="*/ 41910 h 93979"/>
                  <a:gd name="connsiteX10" fmla="*/ 43180 w 83819"/>
                  <a:gd name="connsiteY10" fmla="*/ 13970 h 93979"/>
                  <a:gd name="connsiteX11" fmla="*/ 17780 w 83819"/>
                  <a:gd name="connsiteY11" fmla="*/ 38100 h 93979"/>
                  <a:gd name="connsiteX12" fmla="*/ 67310 w 83819"/>
                  <a:gd name="connsiteY12" fmla="*/ 38100 h 93979"/>
                  <a:gd name="connsiteX13" fmla="*/ 43180 w 83819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4" name="Freeform 193">
                <a:extLst>
                  <a:ext uri="{FF2B5EF4-FFF2-40B4-BE49-F238E27FC236}">
                    <a16:creationId xmlns:a16="http://schemas.microsoft.com/office/drawing/2014/main" id="{D78413B4-8955-80AB-E92B-675FB6424EAC}"/>
                  </a:ext>
                </a:extLst>
              </p:cNvPr>
              <p:cNvSpPr/>
              <p:nvPr/>
            </p:nvSpPr>
            <p:spPr>
              <a:xfrm>
                <a:off x="3007360" y="2446020"/>
                <a:ext cx="20319" cy="20319"/>
              </a:xfrm>
              <a:custGeom>
                <a:avLst/>
                <a:gdLst>
                  <a:gd name="connsiteX0" fmla="*/ 10160 w 20319"/>
                  <a:gd name="connsiteY0" fmla="*/ 0 h 20319"/>
                  <a:gd name="connsiteX1" fmla="*/ 20320 w 20319"/>
                  <a:gd name="connsiteY1" fmla="*/ 10160 h 20319"/>
                  <a:gd name="connsiteX2" fmla="*/ 10160 w 20319"/>
                  <a:gd name="connsiteY2" fmla="*/ 20320 h 20319"/>
                  <a:gd name="connsiteX3" fmla="*/ 0 w 20319"/>
                  <a:gd name="connsiteY3" fmla="*/ 10160 h 20319"/>
                  <a:gd name="connsiteX4" fmla="*/ 10160 w 20319"/>
                  <a:gd name="connsiteY4" fmla="*/ 0 h 20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19" h="2031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964" name="Group 963">
            <a:extLst>
              <a:ext uri="{FF2B5EF4-FFF2-40B4-BE49-F238E27FC236}">
                <a16:creationId xmlns:a16="http://schemas.microsoft.com/office/drawing/2014/main" id="{67175511-6957-266D-FC6F-C177092A889D}"/>
              </a:ext>
            </a:extLst>
          </p:cNvPr>
          <p:cNvGrpSpPr/>
          <p:nvPr/>
        </p:nvGrpSpPr>
        <p:grpSpPr>
          <a:xfrm>
            <a:off x="768350" y="2766060"/>
            <a:ext cx="8557506" cy="819149"/>
            <a:chOff x="768350" y="2766060"/>
            <a:chExt cx="8557506" cy="819149"/>
          </a:xfrm>
        </p:grpSpPr>
        <p:sp>
          <p:nvSpPr>
            <p:cNvPr id="195" name="Freeform 194">
              <a:extLst>
                <a:ext uri="{FF2B5EF4-FFF2-40B4-BE49-F238E27FC236}">
                  <a16:creationId xmlns:a16="http://schemas.microsoft.com/office/drawing/2014/main" id="{A77C0D3B-73DC-2672-E847-37ADF1D3B801}"/>
                </a:ext>
              </a:extLst>
            </p:cNvPr>
            <p:cNvSpPr/>
            <p:nvPr/>
          </p:nvSpPr>
          <p:spPr>
            <a:xfrm>
              <a:off x="778509" y="2768600"/>
              <a:ext cx="125729" cy="137160"/>
            </a:xfrm>
            <a:custGeom>
              <a:avLst/>
              <a:gdLst>
                <a:gd name="connsiteX0" fmla="*/ 85090 w 125729"/>
                <a:gd name="connsiteY0" fmla="*/ 137160 h 137160"/>
                <a:gd name="connsiteX1" fmla="*/ 85090 w 125729"/>
                <a:gd name="connsiteY1" fmla="*/ 83820 h 137160"/>
                <a:gd name="connsiteX2" fmla="*/ 39370 w 125729"/>
                <a:gd name="connsiteY2" fmla="*/ 83820 h 137160"/>
                <a:gd name="connsiteX3" fmla="*/ 39370 w 125729"/>
                <a:gd name="connsiteY3" fmla="*/ 137160 h 137160"/>
                <a:gd name="connsiteX4" fmla="*/ 0 w 125729"/>
                <a:gd name="connsiteY4" fmla="*/ 137160 h 137160"/>
                <a:gd name="connsiteX5" fmla="*/ 0 w 125729"/>
                <a:gd name="connsiteY5" fmla="*/ 0 h 137160"/>
                <a:gd name="connsiteX6" fmla="*/ 39370 w 125729"/>
                <a:gd name="connsiteY6" fmla="*/ 0 h 137160"/>
                <a:gd name="connsiteX7" fmla="*/ 39370 w 125729"/>
                <a:gd name="connsiteY7" fmla="*/ 50800 h 137160"/>
                <a:gd name="connsiteX8" fmla="*/ 85090 w 125729"/>
                <a:gd name="connsiteY8" fmla="*/ 50800 h 137160"/>
                <a:gd name="connsiteX9" fmla="*/ 85090 w 125729"/>
                <a:gd name="connsiteY9" fmla="*/ 0 h 137160"/>
                <a:gd name="connsiteX10" fmla="*/ 125730 w 125729"/>
                <a:gd name="connsiteY10" fmla="*/ 0 h 137160"/>
                <a:gd name="connsiteX11" fmla="*/ 125730 w 125729"/>
                <a:gd name="connsiteY11" fmla="*/ 137160 h 137160"/>
                <a:gd name="connsiteX12" fmla="*/ 85090 w 125729"/>
                <a:gd name="connsiteY12" fmla="*/ 13716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729" h="137160">
                  <a:moveTo>
                    <a:pt x="85090" y="137160"/>
                  </a:moveTo>
                  <a:lnTo>
                    <a:pt x="85090" y="83820"/>
                  </a:lnTo>
                  <a:lnTo>
                    <a:pt x="39370" y="83820"/>
                  </a:lnTo>
                  <a:lnTo>
                    <a:pt x="39370" y="137160"/>
                  </a:lnTo>
                  <a:lnTo>
                    <a:pt x="0" y="137160"/>
                  </a:lnTo>
                  <a:lnTo>
                    <a:pt x="0" y="0"/>
                  </a:lnTo>
                  <a:lnTo>
                    <a:pt x="39370" y="0"/>
                  </a:lnTo>
                  <a:lnTo>
                    <a:pt x="39370" y="50800"/>
                  </a:lnTo>
                  <a:lnTo>
                    <a:pt x="85090" y="50800"/>
                  </a:lnTo>
                  <a:lnTo>
                    <a:pt x="85090" y="0"/>
                  </a:lnTo>
                  <a:lnTo>
                    <a:pt x="125730" y="0"/>
                  </a:lnTo>
                  <a:lnTo>
                    <a:pt x="125730" y="137160"/>
                  </a:lnTo>
                  <a:lnTo>
                    <a:pt x="85090" y="137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 195">
              <a:extLst>
                <a:ext uri="{FF2B5EF4-FFF2-40B4-BE49-F238E27FC236}">
                  <a16:creationId xmlns:a16="http://schemas.microsoft.com/office/drawing/2014/main" id="{D629819E-1BCA-77DE-1BE8-A30FB27471B1}"/>
                </a:ext>
              </a:extLst>
            </p:cNvPr>
            <p:cNvSpPr/>
            <p:nvPr/>
          </p:nvSpPr>
          <p:spPr>
            <a:xfrm>
              <a:off x="934719" y="2768600"/>
              <a:ext cx="39369" cy="137160"/>
            </a:xfrm>
            <a:custGeom>
              <a:avLst/>
              <a:gdLst>
                <a:gd name="connsiteX0" fmla="*/ 39370 w 39369"/>
                <a:gd name="connsiteY0" fmla="*/ 137160 h 137160"/>
                <a:gd name="connsiteX1" fmla="*/ 0 w 39369"/>
                <a:gd name="connsiteY1" fmla="*/ 137160 h 137160"/>
                <a:gd name="connsiteX2" fmla="*/ 0 w 39369"/>
                <a:gd name="connsiteY2" fmla="*/ 0 h 137160"/>
                <a:gd name="connsiteX3" fmla="*/ 39370 w 39369"/>
                <a:gd name="connsiteY3" fmla="*/ 0 h 137160"/>
                <a:gd name="connsiteX4" fmla="*/ 39370 w 39369"/>
                <a:gd name="connsiteY4" fmla="*/ 13716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69" h="137160">
                  <a:moveTo>
                    <a:pt x="39370" y="137160"/>
                  </a:moveTo>
                  <a:lnTo>
                    <a:pt x="0" y="137160"/>
                  </a:lnTo>
                  <a:lnTo>
                    <a:pt x="0" y="0"/>
                  </a:lnTo>
                  <a:lnTo>
                    <a:pt x="39370" y="0"/>
                  </a:lnTo>
                  <a:lnTo>
                    <a:pt x="39370" y="137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 196">
              <a:extLst>
                <a:ext uri="{FF2B5EF4-FFF2-40B4-BE49-F238E27FC236}">
                  <a16:creationId xmlns:a16="http://schemas.microsoft.com/office/drawing/2014/main" id="{0F6DDFD4-CD52-EB22-DBA7-473ACF3F5E7C}"/>
                </a:ext>
              </a:extLst>
            </p:cNvPr>
            <p:cNvSpPr/>
            <p:nvPr/>
          </p:nvSpPr>
          <p:spPr>
            <a:xfrm>
              <a:off x="998219" y="2766060"/>
              <a:ext cx="124460" cy="142239"/>
            </a:xfrm>
            <a:custGeom>
              <a:avLst/>
              <a:gdLst>
                <a:gd name="connsiteX0" fmla="*/ 123190 w 124460"/>
                <a:gd name="connsiteY0" fmla="*/ 132080 h 142239"/>
                <a:gd name="connsiteX1" fmla="*/ 74930 w 124460"/>
                <a:gd name="connsiteY1" fmla="*/ 142240 h 142239"/>
                <a:gd name="connsiteX2" fmla="*/ 0 w 124460"/>
                <a:gd name="connsiteY2" fmla="*/ 71120 h 142239"/>
                <a:gd name="connsiteX3" fmla="*/ 73660 w 124460"/>
                <a:gd name="connsiteY3" fmla="*/ 0 h 142239"/>
                <a:gd name="connsiteX4" fmla="*/ 118110 w 124460"/>
                <a:gd name="connsiteY4" fmla="*/ 8890 h 142239"/>
                <a:gd name="connsiteX5" fmla="*/ 118110 w 124460"/>
                <a:gd name="connsiteY5" fmla="*/ 44450 h 142239"/>
                <a:gd name="connsiteX6" fmla="*/ 77470 w 124460"/>
                <a:gd name="connsiteY6" fmla="*/ 35560 h 142239"/>
                <a:gd name="connsiteX7" fmla="*/ 40640 w 124460"/>
                <a:gd name="connsiteY7" fmla="*/ 71120 h 142239"/>
                <a:gd name="connsiteX8" fmla="*/ 76200 w 124460"/>
                <a:gd name="connsiteY8" fmla="*/ 106680 h 142239"/>
                <a:gd name="connsiteX9" fmla="*/ 86360 w 124460"/>
                <a:gd name="connsiteY9" fmla="*/ 106680 h 142239"/>
                <a:gd name="connsiteX10" fmla="*/ 86360 w 124460"/>
                <a:gd name="connsiteY10" fmla="*/ 74930 h 142239"/>
                <a:gd name="connsiteX11" fmla="*/ 124460 w 124460"/>
                <a:gd name="connsiteY11" fmla="*/ 74930 h 142239"/>
                <a:gd name="connsiteX12" fmla="*/ 124460 w 124460"/>
                <a:gd name="connsiteY12" fmla="*/ 133350 h 14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460" h="142239">
                  <a:moveTo>
                    <a:pt x="123190" y="132080"/>
                  </a:moveTo>
                  <a:cubicBezTo>
                    <a:pt x="110490" y="138430"/>
                    <a:pt x="91440" y="142240"/>
                    <a:pt x="74930" y="142240"/>
                  </a:cubicBezTo>
                  <a:cubicBezTo>
                    <a:pt x="29210" y="142240"/>
                    <a:pt x="0" y="110490"/>
                    <a:pt x="0" y="71120"/>
                  </a:cubicBezTo>
                  <a:cubicBezTo>
                    <a:pt x="0" y="31750"/>
                    <a:pt x="30480" y="0"/>
                    <a:pt x="73660" y="0"/>
                  </a:cubicBezTo>
                  <a:cubicBezTo>
                    <a:pt x="116840" y="0"/>
                    <a:pt x="107950" y="3810"/>
                    <a:pt x="118110" y="8890"/>
                  </a:cubicBezTo>
                  <a:lnTo>
                    <a:pt x="118110" y="44450"/>
                  </a:lnTo>
                  <a:cubicBezTo>
                    <a:pt x="109220" y="40640"/>
                    <a:pt x="96520" y="35560"/>
                    <a:pt x="77470" y="35560"/>
                  </a:cubicBezTo>
                  <a:cubicBezTo>
                    <a:pt x="58420" y="35560"/>
                    <a:pt x="40640" y="52070"/>
                    <a:pt x="40640" y="71120"/>
                  </a:cubicBezTo>
                  <a:cubicBezTo>
                    <a:pt x="40640" y="90170"/>
                    <a:pt x="53340" y="106680"/>
                    <a:pt x="76200" y="106680"/>
                  </a:cubicBezTo>
                  <a:cubicBezTo>
                    <a:pt x="99060" y="106680"/>
                    <a:pt x="83820" y="106680"/>
                    <a:pt x="86360" y="106680"/>
                  </a:cubicBezTo>
                  <a:lnTo>
                    <a:pt x="86360" y="74930"/>
                  </a:lnTo>
                  <a:lnTo>
                    <a:pt x="124460" y="74930"/>
                  </a:lnTo>
                  <a:lnTo>
                    <a:pt x="124460" y="133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 197">
              <a:extLst>
                <a:ext uri="{FF2B5EF4-FFF2-40B4-BE49-F238E27FC236}">
                  <a16:creationId xmlns:a16="http://schemas.microsoft.com/office/drawing/2014/main" id="{B362477D-18C7-1BA3-C761-379D4F0BE6B5}"/>
                </a:ext>
              </a:extLst>
            </p:cNvPr>
            <p:cNvSpPr/>
            <p:nvPr/>
          </p:nvSpPr>
          <p:spPr>
            <a:xfrm>
              <a:off x="1149350" y="2768600"/>
              <a:ext cx="125730" cy="137160"/>
            </a:xfrm>
            <a:custGeom>
              <a:avLst/>
              <a:gdLst>
                <a:gd name="connsiteX0" fmla="*/ 85090 w 125730"/>
                <a:gd name="connsiteY0" fmla="*/ 137160 h 137160"/>
                <a:gd name="connsiteX1" fmla="*/ 85090 w 125730"/>
                <a:gd name="connsiteY1" fmla="*/ 83820 h 137160"/>
                <a:gd name="connsiteX2" fmla="*/ 39370 w 125730"/>
                <a:gd name="connsiteY2" fmla="*/ 83820 h 137160"/>
                <a:gd name="connsiteX3" fmla="*/ 39370 w 125730"/>
                <a:gd name="connsiteY3" fmla="*/ 137160 h 137160"/>
                <a:gd name="connsiteX4" fmla="*/ 0 w 125730"/>
                <a:gd name="connsiteY4" fmla="*/ 137160 h 137160"/>
                <a:gd name="connsiteX5" fmla="*/ 0 w 125730"/>
                <a:gd name="connsiteY5" fmla="*/ 0 h 137160"/>
                <a:gd name="connsiteX6" fmla="*/ 39370 w 125730"/>
                <a:gd name="connsiteY6" fmla="*/ 0 h 137160"/>
                <a:gd name="connsiteX7" fmla="*/ 39370 w 125730"/>
                <a:gd name="connsiteY7" fmla="*/ 50800 h 137160"/>
                <a:gd name="connsiteX8" fmla="*/ 85090 w 125730"/>
                <a:gd name="connsiteY8" fmla="*/ 50800 h 137160"/>
                <a:gd name="connsiteX9" fmla="*/ 85090 w 125730"/>
                <a:gd name="connsiteY9" fmla="*/ 0 h 137160"/>
                <a:gd name="connsiteX10" fmla="*/ 125730 w 125730"/>
                <a:gd name="connsiteY10" fmla="*/ 0 h 137160"/>
                <a:gd name="connsiteX11" fmla="*/ 125730 w 125730"/>
                <a:gd name="connsiteY11" fmla="*/ 137160 h 137160"/>
                <a:gd name="connsiteX12" fmla="*/ 85090 w 125730"/>
                <a:gd name="connsiteY12" fmla="*/ 13716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730" h="137160">
                  <a:moveTo>
                    <a:pt x="85090" y="137160"/>
                  </a:moveTo>
                  <a:lnTo>
                    <a:pt x="85090" y="83820"/>
                  </a:lnTo>
                  <a:lnTo>
                    <a:pt x="39370" y="83820"/>
                  </a:lnTo>
                  <a:lnTo>
                    <a:pt x="39370" y="137160"/>
                  </a:lnTo>
                  <a:lnTo>
                    <a:pt x="0" y="137160"/>
                  </a:lnTo>
                  <a:lnTo>
                    <a:pt x="0" y="0"/>
                  </a:lnTo>
                  <a:lnTo>
                    <a:pt x="39370" y="0"/>
                  </a:lnTo>
                  <a:lnTo>
                    <a:pt x="39370" y="50800"/>
                  </a:lnTo>
                  <a:lnTo>
                    <a:pt x="85090" y="50800"/>
                  </a:lnTo>
                  <a:lnTo>
                    <a:pt x="85090" y="0"/>
                  </a:lnTo>
                  <a:lnTo>
                    <a:pt x="125730" y="0"/>
                  </a:lnTo>
                  <a:lnTo>
                    <a:pt x="125730" y="137160"/>
                  </a:lnTo>
                  <a:lnTo>
                    <a:pt x="85090" y="137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 198">
              <a:extLst>
                <a:ext uri="{FF2B5EF4-FFF2-40B4-BE49-F238E27FC236}">
                  <a16:creationId xmlns:a16="http://schemas.microsoft.com/office/drawing/2014/main" id="{743EEC09-A3A3-C82F-8CA6-601E3E6E7D18}"/>
                </a:ext>
              </a:extLst>
            </p:cNvPr>
            <p:cNvSpPr/>
            <p:nvPr/>
          </p:nvSpPr>
          <p:spPr>
            <a:xfrm>
              <a:off x="1305560" y="2768600"/>
              <a:ext cx="86359" cy="137160"/>
            </a:xfrm>
            <a:custGeom>
              <a:avLst/>
              <a:gdLst>
                <a:gd name="connsiteX0" fmla="*/ 0 w 86359"/>
                <a:gd name="connsiteY0" fmla="*/ 137160 h 137160"/>
                <a:gd name="connsiteX1" fmla="*/ 0 w 86359"/>
                <a:gd name="connsiteY1" fmla="*/ 0 h 137160"/>
                <a:gd name="connsiteX2" fmla="*/ 39370 w 86359"/>
                <a:gd name="connsiteY2" fmla="*/ 0 h 137160"/>
                <a:gd name="connsiteX3" fmla="*/ 39370 w 86359"/>
                <a:gd name="connsiteY3" fmla="*/ 104140 h 137160"/>
                <a:gd name="connsiteX4" fmla="*/ 86360 w 86359"/>
                <a:gd name="connsiteY4" fmla="*/ 104140 h 137160"/>
                <a:gd name="connsiteX5" fmla="*/ 86360 w 86359"/>
                <a:gd name="connsiteY5" fmla="*/ 137160 h 137160"/>
                <a:gd name="connsiteX6" fmla="*/ 0 w 86359"/>
                <a:gd name="connsiteY6" fmla="*/ 13716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359" h="137160">
                  <a:moveTo>
                    <a:pt x="0" y="137160"/>
                  </a:moveTo>
                  <a:lnTo>
                    <a:pt x="0" y="0"/>
                  </a:lnTo>
                  <a:lnTo>
                    <a:pt x="39370" y="0"/>
                  </a:lnTo>
                  <a:lnTo>
                    <a:pt x="39370" y="104140"/>
                  </a:lnTo>
                  <a:lnTo>
                    <a:pt x="86360" y="104140"/>
                  </a:lnTo>
                  <a:lnTo>
                    <a:pt x="86360" y="137160"/>
                  </a:lnTo>
                  <a:lnTo>
                    <a:pt x="0" y="137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 199">
              <a:extLst>
                <a:ext uri="{FF2B5EF4-FFF2-40B4-BE49-F238E27FC236}">
                  <a16:creationId xmlns:a16="http://schemas.microsoft.com/office/drawing/2014/main" id="{B432BA79-5EA0-BDAA-1F95-6E00FA0E7C85}"/>
                </a:ext>
              </a:extLst>
            </p:cNvPr>
            <p:cNvSpPr/>
            <p:nvPr/>
          </p:nvSpPr>
          <p:spPr>
            <a:xfrm>
              <a:off x="1414780" y="2768600"/>
              <a:ext cx="39369" cy="137160"/>
            </a:xfrm>
            <a:custGeom>
              <a:avLst/>
              <a:gdLst>
                <a:gd name="connsiteX0" fmla="*/ 39370 w 39369"/>
                <a:gd name="connsiteY0" fmla="*/ 137160 h 137160"/>
                <a:gd name="connsiteX1" fmla="*/ 0 w 39369"/>
                <a:gd name="connsiteY1" fmla="*/ 137160 h 137160"/>
                <a:gd name="connsiteX2" fmla="*/ 0 w 39369"/>
                <a:gd name="connsiteY2" fmla="*/ 0 h 137160"/>
                <a:gd name="connsiteX3" fmla="*/ 39370 w 39369"/>
                <a:gd name="connsiteY3" fmla="*/ 0 h 137160"/>
                <a:gd name="connsiteX4" fmla="*/ 39370 w 39369"/>
                <a:gd name="connsiteY4" fmla="*/ 13716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69" h="137160">
                  <a:moveTo>
                    <a:pt x="39370" y="137160"/>
                  </a:moveTo>
                  <a:lnTo>
                    <a:pt x="0" y="137160"/>
                  </a:lnTo>
                  <a:lnTo>
                    <a:pt x="0" y="0"/>
                  </a:lnTo>
                  <a:lnTo>
                    <a:pt x="39370" y="0"/>
                  </a:lnTo>
                  <a:lnTo>
                    <a:pt x="39370" y="137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 200">
              <a:extLst>
                <a:ext uri="{FF2B5EF4-FFF2-40B4-BE49-F238E27FC236}">
                  <a16:creationId xmlns:a16="http://schemas.microsoft.com/office/drawing/2014/main" id="{5C0734AB-F7A9-B922-AC54-FA4D1C59CFAE}"/>
                </a:ext>
              </a:extLst>
            </p:cNvPr>
            <p:cNvSpPr/>
            <p:nvPr/>
          </p:nvSpPr>
          <p:spPr>
            <a:xfrm>
              <a:off x="1478280" y="2766060"/>
              <a:ext cx="124459" cy="142239"/>
            </a:xfrm>
            <a:custGeom>
              <a:avLst/>
              <a:gdLst>
                <a:gd name="connsiteX0" fmla="*/ 123190 w 124459"/>
                <a:gd name="connsiteY0" fmla="*/ 132080 h 142239"/>
                <a:gd name="connsiteX1" fmla="*/ 74930 w 124459"/>
                <a:gd name="connsiteY1" fmla="*/ 142240 h 142239"/>
                <a:gd name="connsiteX2" fmla="*/ 0 w 124459"/>
                <a:gd name="connsiteY2" fmla="*/ 71120 h 142239"/>
                <a:gd name="connsiteX3" fmla="*/ 73660 w 124459"/>
                <a:gd name="connsiteY3" fmla="*/ 0 h 142239"/>
                <a:gd name="connsiteX4" fmla="*/ 118110 w 124459"/>
                <a:gd name="connsiteY4" fmla="*/ 8890 h 142239"/>
                <a:gd name="connsiteX5" fmla="*/ 118110 w 124459"/>
                <a:gd name="connsiteY5" fmla="*/ 44450 h 142239"/>
                <a:gd name="connsiteX6" fmla="*/ 77470 w 124459"/>
                <a:gd name="connsiteY6" fmla="*/ 35560 h 142239"/>
                <a:gd name="connsiteX7" fmla="*/ 40640 w 124459"/>
                <a:gd name="connsiteY7" fmla="*/ 71120 h 142239"/>
                <a:gd name="connsiteX8" fmla="*/ 76200 w 124459"/>
                <a:gd name="connsiteY8" fmla="*/ 106680 h 142239"/>
                <a:gd name="connsiteX9" fmla="*/ 86360 w 124459"/>
                <a:gd name="connsiteY9" fmla="*/ 106680 h 142239"/>
                <a:gd name="connsiteX10" fmla="*/ 86360 w 124459"/>
                <a:gd name="connsiteY10" fmla="*/ 74930 h 142239"/>
                <a:gd name="connsiteX11" fmla="*/ 124460 w 124459"/>
                <a:gd name="connsiteY11" fmla="*/ 74930 h 142239"/>
                <a:gd name="connsiteX12" fmla="*/ 124460 w 124459"/>
                <a:gd name="connsiteY12" fmla="*/ 133350 h 14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459" h="142239">
                  <a:moveTo>
                    <a:pt x="123190" y="132080"/>
                  </a:moveTo>
                  <a:cubicBezTo>
                    <a:pt x="110490" y="138430"/>
                    <a:pt x="91440" y="142240"/>
                    <a:pt x="74930" y="142240"/>
                  </a:cubicBezTo>
                  <a:cubicBezTo>
                    <a:pt x="29210" y="142240"/>
                    <a:pt x="0" y="110490"/>
                    <a:pt x="0" y="71120"/>
                  </a:cubicBezTo>
                  <a:cubicBezTo>
                    <a:pt x="0" y="31750"/>
                    <a:pt x="30480" y="0"/>
                    <a:pt x="73660" y="0"/>
                  </a:cubicBezTo>
                  <a:cubicBezTo>
                    <a:pt x="116840" y="0"/>
                    <a:pt x="107950" y="3810"/>
                    <a:pt x="118110" y="8890"/>
                  </a:cubicBezTo>
                  <a:lnTo>
                    <a:pt x="118110" y="44450"/>
                  </a:lnTo>
                  <a:cubicBezTo>
                    <a:pt x="109220" y="40640"/>
                    <a:pt x="96520" y="35560"/>
                    <a:pt x="77470" y="35560"/>
                  </a:cubicBezTo>
                  <a:cubicBezTo>
                    <a:pt x="58420" y="35560"/>
                    <a:pt x="40640" y="52070"/>
                    <a:pt x="40640" y="71120"/>
                  </a:cubicBezTo>
                  <a:cubicBezTo>
                    <a:pt x="40640" y="90170"/>
                    <a:pt x="53340" y="106680"/>
                    <a:pt x="76200" y="106680"/>
                  </a:cubicBezTo>
                  <a:cubicBezTo>
                    <a:pt x="99060" y="106680"/>
                    <a:pt x="83820" y="106680"/>
                    <a:pt x="86360" y="106680"/>
                  </a:cubicBezTo>
                  <a:lnTo>
                    <a:pt x="86360" y="74930"/>
                  </a:lnTo>
                  <a:lnTo>
                    <a:pt x="124460" y="74930"/>
                  </a:lnTo>
                  <a:lnTo>
                    <a:pt x="124460" y="133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 201">
              <a:extLst>
                <a:ext uri="{FF2B5EF4-FFF2-40B4-BE49-F238E27FC236}">
                  <a16:creationId xmlns:a16="http://schemas.microsoft.com/office/drawing/2014/main" id="{7CA71A4F-E013-1BB7-83E5-00304A2CF58A}"/>
                </a:ext>
              </a:extLst>
            </p:cNvPr>
            <p:cNvSpPr/>
            <p:nvPr/>
          </p:nvSpPr>
          <p:spPr>
            <a:xfrm>
              <a:off x="1629410" y="2768600"/>
              <a:ext cx="125729" cy="137160"/>
            </a:xfrm>
            <a:custGeom>
              <a:avLst/>
              <a:gdLst>
                <a:gd name="connsiteX0" fmla="*/ 85090 w 125729"/>
                <a:gd name="connsiteY0" fmla="*/ 137160 h 137160"/>
                <a:gd name="connsiteX1" fmla="*/ 85090 w 125729"/>
                <a:gd name="connsiteY1" fmla="*/ 83820 h 137160"/>
                <a:gd name="connsiteX2" fmla="*/ 39370 w 125729"/>
                <a:gd name="connsiteY2" fmla="*/ 83820 h 137160"/>
                <a:gd name="connsiteX3" fmla="*/ 39370 w 125729"/>
                <a:gd name="connsiteY3" fmla="*/ 137160 h 137160"/>
                <a:gd name="connsiteX4" fmla="*/ 0 w 125729"/>
                <a:gd name="connsiteY4" fmla="*/ 137160 h 137160"/>
                <a:gd name="connsiteX5" fmla="*/ 0 w 125729"/>
                <a:gd name="connsiteY5" fmla="*/ 0 h 137160"/>
                <a:gd name="connsiteX6" fmla="*/ 39370 w 125729"/>
                <a:gd name="connsiteY6" fmla="*/ 0 h 137160"/>
                <a:gd name="connsiteX7" fmla="*/ 39370 w 125729"/>
                <a:gd name="connsiteY7" fmla="*/ 50800 h 137160"/>
                <a:gd name="connsiteX8" fmla="*/ 85090 w 125729"/>
                <a:gd name="connsiteY8" fmla="*/ 50800 h 137160"/>
                <a:gd name="connsiteX9" fmla="*/ 85090 w 125729"/>
                <a:gd name="connsiteY9" fmla="*/ 0 h 137160"/>
                <a:gd name="connsiteX10" fmla="*/ 125730 w 125729"/>
                <a:gd name="connsiteY10" fmla="*/ 0 h 137160"/>
                <a:gd name="connsiteX11" fmla="*/ 125730 w 125729"/>
                <a:gd name="connsiteY11" fmla="*/ 137160 h 137160"/>
                <a:gd name="connsiteX12" fmla="*/ 85090 w 125729"/>
                <a:gd name="connsiteY12" fmla="*/ 13716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729" h="137160">
                  <a:moveTo>
                    <a:pt x="85090" y="137160"/>
                  </a:moveTo>
                  <a:lnTo>
                    <a:pt x="85090" y="83820"/>
                  </a:lnTo>
                  <a:lnTo>
                    <a:pt x="39370" y="83820"/>
                  </a:lnTo>
                  <a:lnTo>
                    <a:pt x="39370" y="137160"/>
                  </a:lnTo>
                  <a:lnTo>
                    <a:pt x="0" y="137160"/>
                  </a:lnTo>
                  <a:lnTo>
                    <a:pt x="0" y="0"/>
                  </a:lnTo>
                  <a:lnTo>
                    <a:pt x="39370" y="0"/>
                  </a:lnTo>
                  <a:lnTo>
                    <a:pt x="39370" y="50800"/>
                  </a:lnTo>
                  <a:lnTo>
                    <a:pt x="85090" y="50800"/>
                  </a:lnTo>
                  <a:lnTo>
                    <a:pt x="85090" y="0"/>
                  </a:lnTo>
                  <a:lnTo>
                    <a:pt x="125730" y="0"/>
                  </a:lnTo>
                  <a:lnTo>
                    <a:pt x="125730" y="137160"/>
                  </a:lnTo>
                  <a:lnTo>
                    <a:pt x="85090" y="137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 202">
              <a:extLst>
                <a:ext uri="{FF2B5EF4-FFF2-40B4-BE49-F238E27FC236}">
                  <a16:creationId xmlns:a16="http://schemas.microsoft.com/office/drawing/2014/main" id="{737F80F1-E0B5-2ECF-FB55-201188D7EFA3}"/>
                </a:ext>
              </a:extLst>
            </p:cNvPr>
            <p:cNvSpPr/>
            <p:nvPr/>
          </p:nvSpPr>
          <p:spPr>
            <a:xfrm>
              <a:off x="1775460" y="2768600"/>
              <a:ext cx="110489" cy="137160"/>
            </a:xfrm>
            <a:custGeom>
              <a:avLst/>
              <a:gdLst>
                <a:gd name="connsiteX0" fmla="*/ 110490 w 110489"/>
                <a:gd name="connsiteY0" fmla="*/ 0 h 137160"/>
                <a:gd name="connsiteX1" fmla="*/ 110490 w 110489"/>
                <a:gd name="connsiteY1" fmla="*/ 33020 h 137160"/>
                <a:gd name="connsiteX2" fmla="*/ 74930 w 110489"/>
                <a:gd name="connsiteY2" fmla="*/ 33020 h 137160"/>
                <a:gd name="connsiteX3" fmla="*/ 74930 w 110489"/>
                <a:gd name="connsiteY3" fmla="*/ 137160 h 137160"/>
                <a:gd name="connsiteX4" fmla="*/ 35560 w 110489"/>
                <a:gd name="connsiteY4" fmla="*/ 137160 h 137160"/>
                <a:gd name="connsiteX5" fmla="*/ 35560 w 110489"/>
                <a:gd name="connsiteY5" fmla="*/ 33020 h 137160"/>
                <a:gd name="connsiteX6" fmla="*/ 0 w 110489"/>
                <a:gd name="connsiteY6" fmla="*/ 33020 h 137160"/>
                <a:gd name="connsiteX7" fmla="*/ 0 w 110489"/>
                <a:gd name="connsiteY7" fmla="*/ 0 h 137160"/>
                <a:gd name="connsiteX8" fmla="*/ 110490 w 110489"/>
                <a:gd name="connsiteY8" fmla="*/ 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489" h="137160">
                  <a:moveTo>
                    <a:pt x="110490" y="0"/>
                  </a:moveTo>
                  <a:lnTo>
                    <a:pt x="110490" y="33020"/>
                  </a:lnTo>
                  <a:lnTo>
                    <a:pt x="74930" y="33020"/>
                  </a:lnTo>
                  <a:lnTo>
                    <a:pt x="74930" y="137160"/>
                  </a:lnTo>
                  <a:lnTo>
                    <a:pt x="35560" y="137160"/>
                  </a:lnTo>
                  <a:lnTo>
                    <a:pt x="35560" y="33020"/>
                  </a:lnTo>
                  <a:lnTo>
                    <a:pt x="0" y="33020"/>
                  </a:lnTo>
                  <a:lnTo>
                    <a:pt x="0" y="0"/>
                  </a:lnTo>
                  <a:lnTo>
                    <a:pt x="11049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 203">
              <a:extLst>
                <a:ext uri="{FF2B5EF4-FFF2-40B4-BE49-F238E27FC236}">
                  <a16:creationId xmlns:a16="http://schemas.microsoft.com/office/drawing/2014/main" id="{CB9B36D5-E3A1-B8B3-364F-2CC11E6EC240}"/>
                </a:ext>
              </a:extLst>
            </p:cNvPr>
            <p:cNvSpPr/>
            <p:nvPr/>
          </p:nvSpPr>
          <p:spPr>
            <a:xfrm>
              <a:off x="1901189" y="2766060"/>
              <a:ext cx="100330" cy="143510"/>
            </a:xfrm>
            <a:custGeom>
              <a:avLst/>
              <a:gdLst>
                <a:gd name="connsiteX0" fmla="*/ 100330 w 100330"/>
                <a:gd name="connsiteY0" fmla="*/ 101600 h 143510"/>
                <a:gd name="connsiteX1" fmla="*/ 45720 w 100330"/>
                <a:gd name="connsiteY1" fmla="*/ 143510 h 143510"/>
                <a:gd name="connsiteX2" fmla="*/ 3810 w 100330"/>
                <a:gd name="connsiteY2" fmla="*/ 135890 h 143510"/>
                <a:gd name="connsiteX3" fmla="*/ 3810 w 100330"/>
                <a:gd name="connsiteY3" fmla="*/ 97790 h 143510"/>
                <a:gd name="connsiteX4" fmla="*/ 43180 w 100330"/>
                <a:gd name="connsiteY4" fmla="*/ 109220 h 143510"/>
                <a:gd name="connsiteX5" fmla="*/ 62230 w 100330"/>
                <a:gd name="connsiteY5" fmla="*/ 101600 h 143510"/>
                <a:gd name="connsiteX6" fmla="*/ 38100 w 100330"/>
                <a:gd name="connsiteY6" fmla="*/ 87630 h 143510"/>
                <a:gd name="connsiteX7" fmla="*/ 0 w 100330"/>
                <a:gd name="connsiteY7" fmla="*/ 43180 h 143510"/>
                <a:gd name="connsiteX8" fmla="*/ 53340 w 100330"/>
                <a:gd name="connsiteY8" fmla="*/ 0 h 143510"/>
                <a:gd name="connsiteX9" fmla="*/ 90170 w 100330"/>
                <a:gd name="connsiteY9" fmla="*/ 6350 h 143510"/>
                <a:gd name="connsiteX10" fmla="*/ 90170 w 100330"/>
                <a:gd name="connsiteY10" fmla="*/ 43180 h 143510"/>
                <a:gd name="connsiteX11" fmla="*/ 55880 w 100330"/>
                <a:gd name="connsiteY11" fmla="*/ 34290 h 143510"/>
                <a:gd name="connsiteX12" fmla="*/ 38100 w 100330"/>
                <a:gd name="connsiteY12" fmla="*/ 43180 h 143510"/>
                <a:gd name="connsiteX13" fmla="*/ 60960 w 100330"/>
                <a:gd name="connsiteY13" fmla="*/ 57150 h 143510"/>
                <a:gd name="connsiteX14" fmla="*/ 100330 w 100330"/>
                <a:gd name="connsiteY14" fmla="*/ 101600 h 143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0330" h="143510">
                  <a:moveTo>
                    <a:pt x="100330" y="101600"/>
                  </a:moveTo>
                  <a:cubicBezTo>
                    <a:pt x="100330" y="128270"/>
                    <a:pt x="81280" y="143510"/>
                    <a:pt x="45720" y="143510"/>
                  </a:cubicBezTo>
                  <a:cubicBezTo>
                    <a:pt x="10160" y="143510"/>
                    <a:pt x="13970" y="140970"/>
                    <a:pt x="3810" y="135890"/>
                  </a:cubicBezTo>
                  <a:lnTo>
                    <a:pt x="3810" y="97790"/>
                  </a:lnTo>
                  <a:cubicBezTo>
                    <a:pt x="16510" y="105410"/>
                    <a:pt x="31750" y="109220"/>
                    <a:pt x="43180" y="109220"/>
                  </a:cubicBezTo>
                  <a:cubicBezTo>
                    <a:pt x="54610" y="109220"/>
                    <a:pt x="62230" y="106680"/>
                    <a:pt x="62230" y="101600"/>
                  </a:cubicBezTo>
                  <a:cubicBezTo>
                    <a:pt x="62230" y="96520"/>
                    <a:pt x="53340" y="92710"/>
                    <a:pt x="38100" y="87630"/>
                  </a:cubicBezTo>
                  <a:cubicBezTo>
                    <a:pt x="16510" y="78740"/>
                    <a:pt x="0" y="69850"/>
                    <a:pt x="0" y="43180"/>
                  </a:cubicBezTo>
                  <a:cubicBezTo>
                    <a:pt x="0" y="16510"/>
                    <a:pt x="21590" y="0"/>
                    <a:pt x="53340" y="0"/>
                  </a:cubicBezTo>
                  <a:cubicBezTo>
                    <a:pt x="85090" y="0"/>
                    <a:pt x="81280" y="2540"/>
                    <a:pt x="90170" y="6350"/>
                  </a:cubicBezTo>
                  <a:lnTo>
                    <a:pt x="90170" y="43180"/>
                  </a:lnTo>
                  <a:cubicBezTo>
                    <a:pt x="81280" y="38100"/>
                    <a:pt x="68580" y="34290"/>
                    <a:pt x="55880" y="34290"/>
                  </a:cubicBezTo>
                  <a:cubicBezTo>
                    <a:pt x="43180" y="34290"/>
                    <a:pt x="38100" y="38100"/>
                    <a:pt x="38100" y="43180"/>
                  </a:cubicBezTo>
                  <a:cubicBezTo>
                    <a:pt x="38100" y="48260"/>
                    <a:pt x="46990" y="52070"/>
                    <a:pt x="60960" y="57150"/>
                  </a:cubicBezTo>
                  <a:cubicBezTo>
                    <a:pt x="82550" y="66040"/>
                    <a:pt x="100330" y="76200"/>
                    <a:pt x="100330" y="1016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 204">
              <a:extLst>
                <a:ext uri="{FF2B5EF4-FFF2-40B4-BE49-F238E27FC236}">
                  <a16:creationId xmlns:a16="http://schemas.microsoft.com/office/drawing/2014/main" id="{195E8AC3-D50D-671F-1A8C-0BE4ACDD1EF5}"/>
                </a:ext>
              </a:extLst>
            </p:cNvPr>
            <p:cNvSpPr/>
            <p:nvPr/>
          </p:nvSpPr>
          <p:spPr>
            <a:xfrm>
              <a:off x="2019300" y="2807970"/>
              <a:ext cx="40639" cy="99059"/>
            </a:xfrm>
            <a:custGeom>
              <a:avLst/>
              <a:gdLst>
                <a:gd name="connsiteX0" fmla="*/ 20320 w 40639"/>
                <a:gd name="connsiteY0" fmla="*/ 0 h 99059"/>
                <a:gd name="connsiteX1" fmla="*/ 40640 w 40639"/>
                <a:gd name="connsiteY1" fmla="*/ 19050 h 99059"/>
                <a:gd name="connsiteX2" fmla="*/ 20320 w 40639"/>
                <a:gd name="connsiteY2" fmla="*/ 38100 h 99059"/>
                <a:gd name="connsiteX3" fmla="*/ 0 w 40639"/>
                <a:gd name="connsiteY3" fmla="*/ 19050 h 99059"/>
                <a:gd name="connsiteX4" fmla="*/ 20320 w 40639"/>
                <a:gd name="connsiteY4" fmla="*/ 0 h 99059"/>
                <a:gd name="connsiteX5" fmla="*/ 20320 w 40639"/>
                <a:gd name="connsiteY5" fmla="*/ 60960 h 99059"/>
                <a:gd name="connsiteX6" fmla="*/ 40640 w 40639"/>
                <a:gd name="connsiteY6" fmla="*/ 80010 h 99059"/>
                <a:gd name="connsiteX7" fmla="*/ 20320 w 40639"/>
                <a:gd name="connsiteY7" fmla="*/ 99060 h 99059"/>
                <a:gd name="connsiteX8" fmla="*/ 0 w 40639"/>
                <a:gd name="connsiteY8" fmla="*/ 80010 h 99059"/>
                <a:gd name="connsiteX9" fmla="*/ 20320 w 40639"/>
                <a:gd name="connsiteY9" fmla="*/ 60960 h 9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639" h="99059">
                  <a:moveTo>
                    <a:pt x="20320" y="0"/>
                  </a:moveTo>
                  <a:cubicBezTo>
                    <a:pt x="33020" y="0"/>
                    <a:pt x="40640" y="7620"/>
                    <a:pt x="40640" y="19050"/>
                  </a:cubicBezTo>
                  <a:cubicBezTo>
                    <a:pt x="40640" y="30480"/>
                    <a:pt x="33020" y="38100"/>
                    <a:pt x="20320" y="38100"/>
                  </a:cubicBezTo>
                  <a:cubicBezTo>
                    <a:pt x="7620" y="38100"/>
                    <a:pt x="0" y="30480"/>
                    <a:pt x="0" y="19050"/>
                  </a:cubicBezTo>
                  <a:cubicBezTo>
                    <a:pt x="0" y="7620"/>
                    <a:pt x="7620" y="0"/>
                    <a:pt x="20320" y="0"/>
                  </a:cubicBezTo>
                  <a:close/>
                  <a:moveTo>
                    <a:pt x="20320" y="60960"/>
                  </a:moveTo>
                  <a:cubicBezTo>
                    <a:pt x="33020" y="60960"/>
                    <a:pt x="40640" y="68580"/>
                    <a:pt x="40640" y="80010"/>
                  </a:cubicBezTo>
                  <a:cubicBezTo>
                    <a:pt x="40640" y="91440"/>
                    <a:pt x="33020" y="99060"/>
                    <a:pt x="20320" y="99060"/>
                  </a:cubicBezTo>
                  <a:cubicBezTo>
                    <a:pt x="7620" y="99060"/>
                    <a:pt x="0" y="91440"/>
                    <a:pt x="0" y="80010"/>
                  </a:cubicBezTo>
                  <a:cubicBezTo>
                    <a:pt x="0" y="68580"/>
                    <a:pt x="7620" y="60960"/>
                    <a:pt x="20320" y="609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 205">
              <a:extLst>
                <a:ext uri="{FF2B5EF4-FFF2-40B4-BE49-F238E27FC236}">
                  <a16:creationId xmlns:a16="http://schemas.microsoft.com/office/drawing/2014/main" id="{05F5F720-A924-9A9A-BBAE-42C1291D8471}"/>
                </a:ext>
              </a:extLst>
            </p:cNvPr>
            <p:cNvSpPr/>
            <p:nvPr/>
          </p:nvSpPr>
          <p:spPr>
            <a:xfrm>
              <a:off x="768350" y="2992120"/>
              <a:ext cx="95250" cy="128269"/>
            </a:xfrm>
            <a:custGeom>
              <a:avLst/>
              <a:gdLst>
                <a:gd name="connsiteX0" fmla="*/ 55880 w 95250"/>
                <a:gd name="connsiteY0" fmla="*/ 13970 h 128269"/>
                <a:gd name="connsiteX1" fmla="*/ 55880 w 95250"/>
                <a:gd name="connsiteY1" fmla="*/ 128270 h 128269"/>
                <a:gd name="connsiteX2" fmla="*/ 39370 w 95250"/>
                <a:gd name="connsiteY2" fmla="*/ 128270 h 128269"/>
                <a:gd name="connsiteX3" fmla="*/ 39370 w 95250"/>
                <a:gd name="connsiteY3" fmla="*/ 13970 h 128269"/>
                <a:gd name="connsiteX4" fmla="*/ 0 w 95250"/>
                <a:gd name="connsiteY4" fmla="*/ 13970 h 128269"/>
                <a:gd name="connsiteX5" fmla="*/ 0 w 95250"/>
                <a:gd name="connsiteY5" fmla="*/ 0 h 128269"/>
                <a:gd name="connsiteX6" fmla="*/ 95250 w 95250"/>
                <a:gd name="connsiteY6" fmla="*/ 0 h 128269"/>
                <a:gd name="connsiteX7" fmla="*/ 95250 w 95250"/>
                <a:gd name="connsiteY7" fmla="*/ 13970 h 128269"/>
                <a:gd name="connsiteX8" fmla="*/ 55880 w 95250"/>
                <a:gd name="connsiteY8" fmla="*/ 1397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250" h="128269">
                  <a:moveTo>
                    <a:pt x="55880" y="13970"/>
                  </a:moveTo>
                  <a:lnTo>
                    <a:pt x="55880" y="128270"/>
                  </a:lnTo>
                  <a:lnTo>
                    <a:pt x="39370" y="128270"/>
                  </a:lnTo>
                  <a:lnTo>
                    <a:pt x="39370" y="13970"/>
                  </a:lnTo>
                  <a:lnTo>
                    <a:pt x="0" y="13970"/>
                  </a:lnTo>
                  <a:lnTo>
                    <a:pt x="0" y="0"/>
                  </a:lnTo>
                  <a:lnTo>
                    <a:pt x="95250" y="0"/>
                  </a:lnTo>
                  <a:lnTo>
                    <a:pt x="95250" y="13970"/>
                  </a:lnTo>
                  <a:lnTo>
                    <a:pt x="55880" y="139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 206">
              <a:extLst>
                <a:ext uri="{FF2B5EF4-FFF2-40B4-BE49-F238E27FC236}">
                  <a16:creationId xmlns:a16="http://schemas.microsoft.com/office/drawing/2014/main" id="{2577280A-6243-7A14-DDCF-09AA71C5D710}"/>
                </a:ext>
              </a:extLst>
            </p:cNvPr>
            <p:cNvSpPr/>
            <p:nvPr/>
          </p:nvSpPr>
          <p:spPr>
            <a:xfrm>
              <a:off x="882650" y="2990850"/>
              <a:ext cx="80010" cy="128270"/>
            </a:xfrm>
            <a:custGeom>
              <a:avLst/>
              <a:gdLst>
                <a:gd name="connsiteX0" fmla="*/ 0 w 80010"/>
                <a:gd name="connsiteY0" fmla="*/ 0 h 128270"/>
                <a:gd name="connsiteX1" fmla="*/ 16510 w 80010"/>
                <a:gd name="connsiteY1" fmla="*/ 0 h 128270"/>
                <a:gd name="connsiteX2" fmla="*/ 16510 w 80010"/>
                <a:gd name="connsiteY2" fmla="*/ 49530 h 128270"/>
                <a:gd name="connsiteX3" fmla="*/ 16510 w 80010"/>
                <a:gd name="connsiteY3" fmla="*/ 58420 h 128270"/>
                <a:gd name="connsiteX4" fmla="*/ 16510 w 80010"/>
                <a:gd name="connsiteY4" fmla="*/ 58420 h 128270"/>
                <a:gd name="connsiteX5" fmla="*/ 49530 w 80010"/>
                <a:gd name="connsiteY5" fmla="*/ 36830 h 128270"/>
                <a:gd name="connsiteX6" fmla="*/ 80010 w 80010"/>
                <a:gd name="connsiteY6" fmla="*/ 72390 h 128270"/>
                <a:gd name="connsiteX7" fmla="*/ 80010 w 80010"/>
                <a:gd name="connsiteY7" fmla="*/ 128270 h 128270"/>
                <a:gd name="connsiteX8" fmla="*/ 63500 w 80010"/>
                <a:gd name="connsiteY8" fmla="*/ 128270 h 128270"/>
                <a:gd name="connsiteX9" fmla="*/ 63500 w 80010"/>
                <a:gd name="connsiteY9" fmla="*/ 76200 h 128270"/>
                <a:gd name="connsiteX10" fmla="*/ 46990 w 80010"/>
                <a:gd name="connsiteY10" fmla="*/ 53340 h 128270"/>
                <a:gd name="connsiteX11" fmla="*/ 16510 w 80010"/>
                <a:gd name="connsiteY11" fmla="*/ 85090 h 128270"/>
                <a:gd name="connsiteX12" fmla="*/ 16510 w 80010"/>
                <a:gd name="connsiteY12" fmla="*/ 128270 h 128270"/>
                <a:gd name="connsiteX13" fmla="*/ 0 w 80010"/>
                <a:gd name="connsiteY13" fmla="*/ 128270 h 128270"/>
                <a:gd name="connsiteX14" fmla="*/ 0 w 80010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 207">
              <a:extLst>
                <a:ext uri="{FF2B5EF4-FFF2-40B4-BE49-F238E27FC236}">
                  <a16:creationId xmlns:a16="http://schemas.microsoft.com/office/drawing/2014/main" id="{029BAE17-57C6-2B25-63D5-09BC997F57C2}"/>
                </a:ext>
              </a:extLst>
            </p:cNvPr>
            <p:cNvSpPr/>
            <p:nvPr/>
          </p:nvSpPr>
          <p:spPr>
            <a:xfrm>
              <a:off x="986789" y="302767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3180 w 83820"/>
                <a:gd name="connsiteY10" fmla="*/ 13970 h 93980"/>
                <a:gd name="connsiteX11" fmla="*/ 17780 w 83820"/>
                <a:gd name="connsiteY11" fmla="*/ 38100 h 93980"/>
                <a:gd name="connsiteX12" fmla="*/ 67310 w 83820"/>
                <a:gd name="connsiteY12" fmla="*/ 38100 h 93980"/>
                <a:gd name="connsiteX13" fmla="*/ 4318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 208">
              <a:extLst>
                <a:ext uri="{FF2B5EF4-FFF2-40B4-BE49-F238E27FC236}">
                  <a16:creationId xmlns:a16="http://schemas.microsoft.com/office/drawing/2014/main" id="{92EF0644-3139-04B5-AD3A-E97A9A98B0F0}"/>
                </a:ext>
              </a:extLst>
            </p:cNvPr>
            <p:cNvSpPr/>
            <p:nvPr/>
          </p:nvSpPr>
          <p:spPr>
            <a:xfrm>
              <a:off x="1122680" y="2989579"/>
              <a:ext cx="118109" cy="130810"/>
            </a:xfrm>
            <a:custGeom>
              <a:avLst/>
              <a:gdLst>
                <a:gd name="connsiteX0" fmla="*/ 58420 w 118109"/>
                <a:gd name="connsiteY0" fmla="*/ 0 h 130810"/>
                <a:gd name="connsiteX1" fmla="*/ 58420 w 118109"/>
                <a:gd name="connsiteY1" fmla="*/ 0 h 130810"/>
                <a:gd name="connsiteX2" fmla="*/ 118110 w 118109"/>
                <a:gd name="connsiteY2" fmla="*/ 130810 h 130810"/>
                <a:gd name="connsiteX3" fmla="*/ 100330 w 118109"/>
                <a:gd name="connsiteY3" fmla="*/ 130810 h 130810"/>
                <a:gd name="connsiteX4" fmla="*/ 87630 w 118109"/>
                <a:gd name="connsiteY4" fmla="*/ 102870 h 130810"/>
                <a:gd name="connsiteX5" fmla="*/ 30480 w 118109"/>
                <a:gd name="connsiteY5" fmla="*/ 102870 h 130810"/>
                <a:gd name="connsiteX6" fmla="*/ 17780 w 118109"/>
                <a:gd name="connsiteY6" fmla="*/ 130810 h 130810"/>
                <a:gd name="connsiteX7" fmla="*/ 0 w 118109"/>
                <a:gd name="connsiteY7" fmla="*/ 130810 h 130810"/>
                <a:gd name="connsiteX8" fmla="*/ 59690 w 118109"/>
                <a:gd name="connsiteY8" fmla="*/ 0 h 130810"/>
                <a:gd name="connsiteX9" fmla="*/ 81280 w 118109"/>
                <a:gd name="connsiteY9" fmla="*/ 87630 h 130810"/>
                <a:gd name="connsiteX10" fmla="*/ 58420 w 118109"/>
                <a:gd name="connsiteY10" fmla="*/ 34290 h 130810"/>
                <a:gd name="connsiteX11" fmla="*/ 35560 w 118109"/>
                <a:gd name="connsiteY11" fmla="*/ 87630 h 130810"/>
                <a:gd name="connsiteX12" fmla="*/ 80010 w 118109"/>
                <a:gd name="connsiteY12" fmla="*/ 8763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109" h="130810">
                  <a:moveTo>
                    <a:pt x="58420" y="0"/>
                  </a:moveTo>
                  <a:lnTo>
                    <a:pt x="58420" y="0"/>
                  </a:lnTo>
                  <a:lnTo>
                    <a:pt x="118110" y="130810"/>
                  </a:lnTo>
                  <a:lnTo>
                    <a:pt x="100330" y="130810"/>
                  </a:lnTo>
                  <a:lnTo>
                    <a:pt x="87630" y="102870"/>
                  </a:lnTo>
                  <a:lnTo>
                    <a:pt x="30480" y="102870"/>
                  </a:lnTo>
                  <a:lnTo>
                    <a:pt x="17780" y="130810"/>
                  </a:lnTo>
                  <a:lnTo>
                    <a:pt x="0" y="130810"/>
                  </a:lnTo>
                  <a:lnTo>
                    <a:pt x="59690" y="0"/>
                  </a:lnTo>
                  <a:close/>
                  <a:moveTo>
                    <a:pt x="81280" y="87630"/>
                  </a:moveTo>
                  <a:cubicBezTo>
                    <a:pt x="72390" y="68580"/>
                    <a:pt x="66040" y="53340"/>
                    <a:pt x="58420" y="34290"/>
                  </a:cubicBezTo>
                  <a:cubicBezTo>
                    <a:pt x="50800" y="52070"/>
                    <a:pt x="44450" y="67310"/>
                    <a:pt x="35560" y="87630"/>
                  </a:cubicBezTo>
                  <a:lnTo>
                    <a:pt x="80010" y="876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 209">
              <a:extLst>
                <a:ext uri="{FF2B5EF4-FFF2-40B4-BE49-F238E27FC236}">
                  <a16:creationId xmlns:a16="http://schemas.microsoft.com/office/drawing/2014/main" id="{4033EBFB-D634-8B5C-69D0-B74A998645EE}"/>
                </a:ext>
              </a:extLst>
            </p:cNvPr>
            <p:cNvSpPr/>
            <p:nvPr/>
          </p:nvSpPr>
          <p:spPr>
            <a:xfrm>
              <a:off x="1257300" y="302767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 210">
              <a:extLst>
                <a:ext uri="{FF2B5EF4-FFF2-40B4-BE49-F238E27FC236}">
                  <a16:creationId xmlns:a16="http://schemas.microsoft.com/office/drawing/2014/main" id="{26021B66-EB3F-256E-BBEE-4A1A6D6F3ABE}"/>
                </a:ext>
              </a:extLst>
            </p:cNvPr>
            <p:cNvSpPr/>
            <p:nvPr/>
          </p:nvSpPr>
          <p:spPr>
            <a:xfrm>
              <a:off x="1327150" y="302767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 211">
              <a:extLst>
                <a:ext uri="{FF2B5EF4-FFF2-40B4-BE49-F238E27FC236}">
                  <a16:creationId xmlns:a16="http://schemas.microsoft.com/office/drawing/2014/main" id="{A027DB1A-A0E1-328A-74C4-7CE6636B3651}"/>
                </a:ext>
              </a:extLst>
            </p:cNvPr>
            <p:cNvSpPr/>
            <p:nvPr/>
          </p:nvSpPr>
          <p:spPr>
            <a:xfrm>
              <a:off x="1390650" y="3027679"/>
              <a:ext cx="91439" cy="93980"/>
            </a:xfrm>
            <a:custGeom>
              <a:avLst/>
              <a:gdLst>
                <a:gd name="connsiteX0" fmla="*/ 91440 w 91439"/>
                <a:gd name="connsiteY0" fmla="*/ 46990 h 93980"/>
                <a:gd name="connsiteX1" fmla="*/ 45720 w 91439"/>
                <a:gd name="connsiteY1" fmla="*/ 93980 h 93980"/>
                <a:gd name="connsiteX2" fmla="*/ 0 w 91439"/>
                <a:gd name="connsiteY2" fmla="*/ 46990 h 93980"/>
                <a:gd name="connsiteX3" fmla="*/ 45720 w 91439"/>
                <a:gd name="connsiteY3" fmla="*/ 0 h 93980"/>
                <a:gd name="connsiteX4" fmla="*/ 91440 w 91439"/>
                <a:gd name="connsiteY4" fmla="*/ 46990 h 93980"/>
                <a:gd name="connsiteX5" fmla="*/ 74930 w 91439"/>
                <a:gd name="connsiteY5" fmla="*/ 46990 h 93980"/>
                <a:gd name="connsiteX6" fmla="*/ 44450 w 91439"/>
                <a:gd name="connsiteY6" fmla="*/ 15240 h 93980"/>
                <a:gd name="connsiteX7" fmla="*/ 15240 w 91439"/>
                <a:gd name="connsiteY7" fmla="*/ 46990 h 93980"/>
                <a:gd name="connsiteX8" fmla="*/ 44450 w 91439"/>
                <a:gd name="connsiteY8" fmla="*/ 78740 h 93980"/>
                <a:gd name="connsiteX9" fmla="*/ 74930 w 91439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 212">
              <a:extLst>
                <a:ext uri="{FF2B5EF4-FFF2-40B4-BE49-F238E27FC236}">
                  <a16:creationId xmlns:a16="http://schemas.microsoft.com/office/drawing/2014/main" id="{453191DE-58BB-1257-BF9E-9C487DDB6541}"/>
                </a:ext>
              </a:extLst>
            </p:cNvPr>
            <p:cNvSpPr/>
            <p:nvPr/>
          </p:nvSpPr>
          <p:spPr>
            <a:xfrm>
              <a:off x="1492250" y="3030220"/>
              <a:ext cx="137160" cy="91439"/>
            </a:xfrm>
            <a:custGeom>
              <a:avLst/>
              <a:gdLst>
                <a:gd name="connsiteX0" fmla="*/ 95250 w 137160"/>
                <a:gd name="connsiteY0" fmla="*/ 64770 h 91439"/>
                <a:gd name="connsiteX1" fmla="*/ 119380 w 137160"/>
                <a:gd name="connsiteY1" fmla="*/ 0 h 91439"/>
                <a:gd name="connsiteX2" fmla="*/ 137160 w 137160"/>
                <a:gd name="connsiteY2" fmla="*/ 0 h 91439"/>
                <a:gd name="connsiteX3" fmla="*/ 100330 w 137160"/>
                <a:gd name="connsiteY3" fmla="*/ 91440 h 91439"/>
                <a:gd name="connsiteX4" fmla="*/ 91440 w 137160"/>
                <a:gd name="connsiteY4" fmla="*/ 91440 h 91439"/>
                <a:gd name="connsiteX5" fmla="*/ 68580 w 137160"/>
                <a:gd name="connsiteY5" fmla="*/ 30480 h 91439"/>
                <a:gd name="connsiteX6" fmla="*/ 45720 w 137160"/>
                <a:gd name="connsiteY6" fmla="*/ 91440 h 91439"/>
                <a:gd name="connsiteX7" fmla="*/ 36830 w 137160"/>
                <a:gd name="connsiteY7" fmla="*/ 91440 h 91439"/>
                <a:gd name="connsiteX8" fmla="*/ 0 w 137160"/>
                <a:gd name="connsiteY8" fmla="*/ 0 h 91439"/>
                <a:gd name="connsiteX9" fmla="*/ 17780 w 137160"/>
                <a:gd name="connsiteY9" fmla="*/ 0 h 91439"/>
                <a:gd name="connsiteX10" fmla="*/ 41910 w 137160"/>
                <a:gd name="connsiteY10" fmla="*/ 64770 h 91439"/>
                <a:gd name="connsiteX11" fmla="*/ 64770 w 137160"/>
                <a:gd name="connsiteY11" fmla="*/ 1270 h 91439"/>
                <a:gd name="connsiteX12" fmla="*/ 73660 w 137160"/>
                <a:gd name="connsiteY12" fmla="*/ 1270 h 91439"/>
                <a:gd name="connsiteX13" fmla="*/ 96520 w 137160"/>
                <a:gd name="connsiteY13" fmla="*/ 647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60" h="91439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 213">
              <a:extLst>
                <a:ext uri="{FF2B5EF4-FFF2-40B4-BE49-F238E27FC236}">
                  <a16:creationId xmlns:a16="http://schemas.microsoft.com/office/drawing/2014/main" id="{495C541E-48B1-8823-FECD-F56CD29EEC9D}"/>
                </a:ext>
              </a:extLst>
            </p:cNvPr>
            <p:cNvSpPr/>
            <p:nvPr/>
          </p:nvSpPr>
          <p:spPr>
            <a:xfrm>
              <a:off x="1647189" y="2990850"/>
              <a:ext cx="80010" cy="128270"/>
            </a:xfrm>
            <a:custGeom>
              <a:avLst/>
              <a:gdLst>
                <a:gd name="connsiteX0" fmla="*/ 0 w 80010"/>
                <a:gd name="connsiteY0" fmla="*/ 0 h 128270"/>
                <a:gd name="connsiteX1" fmla="*/ 16510 w 80010"/>
                <a:gd name="connsiteY1" fmla="*/ 0 h 128270"/>
                <a:gd name="connsiteX2" fmla="*/ 16510 w 80010"/>
                <a:gd name="connsiteY2" fmla="*/ 49530 h 128270"/>
                <a:gd name="connsiteX3" fmla="*/ 16510 w 80010"/>
                <a:gd name="connsiteY3" fmla="*/ 58420 h 128270"/>
                <a:gd name="connsiteX4" fmla="*/ 16510 w 80010"/>
                <a:gd name="connsiteY4" fmla="*/ 58420 h 128270"/>
                <a:gd name="connsiteX5" fmla="*/ 49530 w 80010"/>
                <a:gd name="connsiteY5" fmla="*/ 36830 h 128270"/>
                <a:gd name="connsiteX6" fmla="*/ 80010 w 80010"/>
                <a:gd name="connsiteY6" fmla="*/ 72390 h 128270"/>
                <a:gd name="connsiteX7" fmla="*/ 80010 w 80010"/>
                <a:gd name="connsiteY7" fmla="*/ 128270 h 128270"/>
                <a:gd name="connsiteX8" fmla="*/ 63500 w 80010"/>
                <a:gd name="connsiteY8" fmla="*/ 128270 h 128270"/>
                <a:gd name="connsiteX9" fmla="*/ 63500 w 80010"/>
                <a:gd name="connsiteY9" fmla="*/ 76200 h 128270"/>
                <a:gd name="connsiteX10" fmla="*/ 46990 w 80010"/>
                <a:gd name="connsiteY10" fmla="*/ 53340 h 128270"/>
                <a:gd name="connsiteX11" fmla="*/ 16510 w 80010"/>
                <a:gd name="connsiteY11" fmla="*/ 85090 h 128270"/>
                <a:gd name="connsiteX12" fmla="*/ 16510 w 80010"/>
                <a:gd name="connsiteY12" fmla="*/ 128270 h 128270"/>
                <a:gd name="connsiteX13" fmla="*/ 0 w 80010"/>
                <a:gd name="connsiteY13" fmla="*/ 128270 h 128270"/>
                <a:gd name="connsiteX14" fmla="*/ 0 w 80010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 214">
              <a:extLst>
                <a:ext uri="{FF2B5EF4-FFF2-40B4-BE49-F238E27FC236}">
                  <a16:creationId xmlns:a16="http://schemas.microsoft.com/office/drawing/2014/main" id="{9098C179-0D88-B718-FC38-E9F2B69B3447}"/>
                </a:ext>
              </a:extLst>
            </p:cNvPr>
            <p:cNvSpPr/>
            <p:nvPr/>
          </p:nvSpPr>
          <p:spPr>
            <a:xfrm>
              <a:off x="1751329" y="302767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3180 w 83820"/>
                <a:gd name="connsiteY10" fmla="*/ 13970 h 93980"/>
                <a:gd name="connsiteX11" fmla="*/ 17780 w 83820"/>
                <a:gd name="connsiteY11" fmla="*/ 38100 h 93980"/>
                <a:gd name="connsiteX12" fmla="*/ 67310 w 83820"/>
                <a:gd name="connsiteY12" fmla="*/ 38100 h 93980"/>
                <a:gd name="connsiteX13" fmla="*/ 4318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 215">
              <a:extLst>
                <a:ext uri="{FF2B5EF4-FFF2-40B4-BE49-F238E27FC236}">
                  <a16:creationId xmlns:a16="http://schemas.microsoft.com/office/drawing/2014/main" id="{FDB1886F-505D-693B-3F30-C1259FDEB9A7}"/>
                </a:ext>
              </a:extLst>
            </p:cNvPr>
            <p:cNvSpPr/>
            <p:nvPr/>
          </p:nvSpPr>
          <p:spPr>
            <a:xfrm>
              <a:off x="1855470" y="302895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5560 h 93979"/>
                <a:gd name="connsiteX12" fmla="*/ 35560 w 73659"/>
                <a:gd name="connsiteY12" fmla="*/ 15240 h 93979"/>
                <a:gd name="connsiteX13" fmla="*/ 6350 w 73659"/>
                <a:gd name="connsiteY13" fmla="*/ 22860 h 93979"/>
                <a:gd name="connsiteX14" fmla="*/ 6350 w 73659"/>
                <a:gd name="connsiteY14" fmla="*/ 762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80010 h 93979"/>
                <a:gd name="connsiteX18" fmla="*/ 57150 w 73659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 216">
              <a:extLst>
                <a:ext uri="{FF2B5EF4-FFF2-40B4-BE49-F238E27FC236}">
                  <a16:creationId xmlns:a16="http://schemas.microsoft.com/office/drawing/2014/main" id="{5F20037A-80D6-A71E-F28C-7362AD177552}"/>
                </a:ext>
              </a:extLst>
            </p:cNvPr>
            <p:cNvSpPr/>
            <p:nvPr/>
          </p:nvSpPr>
          <p:spPr>
            <a:xfrm>
              <a:off x="1953260" y="2990850"/>
              <a:ext cx="87629" cy="130810"/>
            </a:xfrm>
            <a:custGeom>
              <a:avLst/>
              <a:gdLst>
                <a:gd name="connsiteX0" fmla="*/ 87630 w 87629"/>
                <a:gd name="connsiteY0" fmla="*/ 128270 h 130810"/>
                <a:gd name="connsiteX1" fmla="*/ 72390 w 87629"/>
                <a:gd name="connsiteY1" fmla="*/ 128270 h 130810"/>
                <a:gd name="connsiteX2" fmla="*/ 72390 w 87629"/>
                <a:gd name="connsiteY2" fmla="*/ 118110 h 130810"/>
                <a:gd name="connsiteX3" fmla="*/ 72390 w 87629"/>
                <a:gd name="connsiteY3" fmla="*/ 111760 h 130810"/>
                <a:gd name="connsiteX4" fmla="*/ 72390 w 87629"/>
                <a:gd name="connsiteY4" fmla="*/ 111760 h 130810"/>
                <a:gd name="connsiteX5" fmla="*/ 40640 w 87629"/>
                <a:gd name="connsiteY5" fmla="*/ 130810 h 130810"/>
                <a:gd name="connsiteX6" fmla="*/ 0 w 87629"/>
                <a:gd name="connsiteY6" fmla="*/ 83820 h 130810"/>
                <a:gd name="connsiteX7" fmla="*/ 40640 w 87629"/>
                <a:gd name="connsiteY7" fmla="*/ 36830 h 130810"/>
                <a:gd name="connsiteX8" fmla="*/ 71120 w 87629"/>
                <a:gd name="connsiteY8" fmla="*/ 53340 h 130810"/>
                <a:gd name="connsiteX9" fmla="*/ 71120 w 87629"/>
                <a:gd name="connsiteY9" fmla="*/ 53340 h 130810"/>
                <a:gd name="connsiteX10" fmla="*/ 71120 w 87629"/>
                <a:gd name="connsiteY10" fmla="*/ 45720 h 130810"/>
                <a:gd name="connsiteX11" fmla="*/ 71120 w 87629"/>
                <a:gd name="connsiteY11" fmla="*/ 0 h 130810"/>
                <a:gd name="connsiteX12" fmla="*/ 87630 w 87629"/>
                <a:gd name="connsiteY12" fmla="*/ 0 h 130810"/>
                <a:gd name="connsiteX13" fmla="*/ 87630 w 87629"/>
                <a:gd name="connsiteY13" fmla="*/ 128270 h 130810"/>
                <a:gd name="connsiteX14" fmla="*/ 15240 w 87629"/>
                <a:gd name="connsiteY14" fmla="*/ 83820 h 130810"/>
                <a:gd name="connsiteX15" fmla="*/ 43180 w 87629"/>
                <a:gd name="connsiteY15" fmla="*/ 115570 h 130810"/>
                <a:gd name="connsiteX16" fmla="*/ 71120 w 87629"/>
                <a:gd name="connsiteY16" fmla="*/ 83820 h 130810"/>
                <a:gd name="connsiteX17" fmla="*/ 43180 w 87629"/>
                <a:gd name="connsiteY17" fmla="*/ 52070 h 130810"/>
                <a:gd name="connsiteX18" fmla="*/ 1524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 217">
              <a:extLst>
                <a:ext uri="{FF2B5EF4-FFF2-40B4-BE49-F238E27FC236}">
                  <a16:creationId xmlns:a16="http://schemas.microsoft.com/office/drawing/2014/main" id="{C55CBDBE-D69F-52C5-2533-7BE5E28FDB3F}"/>
                </a:ext>
              </a:extLst>
            </p:cNvPr>
            <p:cNvSpPr/>
            <p:nvPr/>
          </p:nvSpPr>
          <p:spPr>
            <a:xfrm>
              <a:off x="2103120" y="2992120"/>
              <a:ext cx="95250" cy="128269"/>
            </a:xfrm>
            <a:custGeom>
              <a:avLst/>
              <a:gdLst>
                <a:gd name="connsiteX0" fmla="*/ 55880 w 95250"/>
                <a:gd name="connsiteY0" fmla="*/ 13970 h 128269"/>
                <a:gd name="connsiteX1" fmla="*/ 55880 w 95250"/>
                <a:gd name="connsiteY1" fmla="*/ 128270 h 128269"/>
                <a:gd name="connsiteX2" fmla="*/ 39370 w 95250"/>
                <a:gd name="connsiteY2" fmla="*/ 128270 h 128269"/>
                <a:gd name="connsiteX3" fmla="*/ 39370 w 95250"/>
                <a:gd name="connsiteY3" fmla="*/ 13970 h 128269"/>
                <a:gd name="connsiteX4" fmla="*/ 0 w 95250"/>
                <a:gd name="connsiteY4" fmla="*/ 13970 h 128269"/>
                <a:gd name="connsiteX5" fmla="*/ 0 w 95250"/>
                <a:gd name="connsiteY5" fmla="*/ 0 h 128269"/>
                <a:gd name="connsiteX6" fmla="*/ 95250 w 95250"/>
                <a:gd name="connsiteY6" fmla="*/ 0 h 128269"/>
                <a:gd name="connsiteX7" fmla="*/ 95250 w 95250"/>
                <a:gd name="connsiteY7" fmla="*/ 13970 h 128269"/>
                <a:gd name="connsiteX8" fmla="*/ 55880 w 95250"/>
                <a:gd name="connsiteY8" fmla="*/ 1397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250" h="128269">
                  <a:moveTo>
                    <a:pt x="55880" y="13970"/>
                  </a:moveTo>
                  <a:lnTo>
                    <a:pt x="55880" y="128270"/>
                  </a:lnTo>
                  <a:lnTo>
                    <a:pt x="39370" y="128270"/>
                  </a:lnTo>
                  <a:lnTo>
                    <a:pt x="39370" y="13970"/>
                  </a:lnTo>
                  <a:lnTo>
                    <a:pt x="0" y="13970"/>
                  </a:lnTo>
                  <a:lnTo>
                    <a:pt x="0" y="0"/>
                  </a:lnTo>
                  <a:lnTo>
                    <a:pt x="95250" y="0"/>
                  </a:lnTo>
                  <a:lnTo>
                    <a:pt x="95250" y="13970"/>
                  </a:lnTo>
                  <a:lnTo>
                    <a:pt x="55880" y="139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 218">
              <a:extLst>
                <a:ext uri="{FF2B5EF4-FFF2-40B4-BE49-F238E27FC236}">
                  <a16:creationId xmlns:a16="http://schemas.microsoft.com/office/drawing/2014/main" id="{B6F649FF-E395-36FF-B051-82794CB799CE}"/>
                </a:ext>
              </a:extLst>
            </p:cNvPr>
            <p:cNvSpPr/>
            <p:nvPr/>
          </p:nvSpPr>
          <p:spPr>
            <a:xfrm>
              <a:off x="2207260" y="302767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 219">
              <a:extLst>
                <a:ext uri="{FF2B5EF4-FFF2-40B4-BE49-F238E27FC236}">
                  <a16:creationId xmlns:a16="http://schemas.microsoft.com/office/drawing/2014/main" id="{52A6A19B-7748-A54D-8CA6-6C04827266A9}"/>
                </a:ext>
              </a:extLst>
            </p:cNvPr>
            <p:cNvSpPr/>
            <p:nvPr/>
          </p:nvSpPr>
          <p:spPr>
            <a:xfrm>
              <a:off x="2268220" y="302895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5560 h 93979"/>
                <a:gd name="connsiteX12" fmla="*/ 35560 w 73659"/>
                <a:gd name="connsiteY12" fmla="*/ 15240 h 93979"/>
                <a:gd name="connsiteX13" fmla="*/ 6350 w 73659"/>
                <a:gd name="connsiteY13" fmla="*/ 22860 h 93979"/>
                <a:gd name="connsiteX14" fmla="*/ 6350 w 73659"/>
                <a:gd name="connsiteY14" fmla="*/ 762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80010 h 93979"/>
                <a:gd name="connsiteX18" fmla="*/ 57150 w 73659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 220">
              <a:extLst>
                <a:ext uri="{FF2B5EF4-FFF2-40B4-BE49-F238E27FC236}">
                  <a16:creationId xmlns:a16="http://schemas.microsoft.com/office/drawing/2014/main" id="{541C2D38-01BF-C256-86C0-A1BB66377623}"/>
                </a:ext>
              </a:extLst>
            </p:cNvPr>
            <p:cNvSpPr/>
            <p:nvPr/>
          </p:nvSpPr>
          <p:spPr>
            <a:xfrm>
              <a:off x="2373629" y="3027679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 221">
              <a:extLst>
                <a:ext uri="{FF2B5EF4-FFF2-40B4-BE49-F238E27FC236}">
                  <a16:creationId xmlns:a16="http://schemas.microsoft.com/office/drawing/2014/main" id="{8868D421-A34F-541D-52E7-BE780B1E9F93}"/>
                </a:ext>
              </a:extLst>
            </p:cNvPr>
            <p:cNvSpPr/>
            <p:nvPr/>
          </p:nvSpPr>
          <p:spPr>
            <a:xfrm>
              <a:off x="2477770" y="3027679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 222">
              <a:extLst>
                <a:ext uri="{FF2B5EF4-FFF2-40B4-BE49-F238E27FC236}">
                  <a16:creationId xmlns:a16="http://schemas.microsoft.com/office/drawing/2014/main" id="{F64E1811-0D1C-5637-7A74-610831931BC5}"/>
                </a:ext>
              </a:extLst>
            </p:cNvPr>
            <p:cNvSpPr/>
            <p:nvPr/>
          </p:nvSpPr>
          <p:spPr>
            <a:xfrm>
              <a:off x="2562860" y="2994660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9050 w 20319"/>
                <a:gd name="connsiteY5" fmla="*/ 35560 h 124460"/>
                <a:gd name="connsiteX6" fmla="*/ 19050 w 20319"/>
                <a:gd name="connsiteY6" fmla="*/ 124460 h 124460"/>
                <a:gd name="connsiteX7" fmla="*/ 2540 w 20319"/>
                <a:gd name="connsiteY7" fmla="*/ 124460 h 124460"/>
                <a:gd name="connsiteX8" fmla="*/ 2540 w 20319"/>
                <a:gd name="connsiteY8" fmla="*/ 35560 h 124460"/>
                <a:gd name="connsiteX9" fmla="*/ 1905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 223">
              <a:extLst>
                <a:ext uri="{FF2B5EF4-FFF2-40B4-BE49-F238E27FC236}">
                  <a16:creationId xmlns:a16="http://schemas.microsoft.com/office/drawing/2014/main" id="{F1A08D8A-E2A2-5D91-F513-CD2F3799AEDE}"/>
                </a:ext>
              </a:extLst>
            </p:cNvPr>
            <p:cNvSpPr/>
            <p:nvPr/>
          </p:nvSpPr>
          <p:spPr>
            <a:xfrm>
              <a:off x="2602229" y="300355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 224">
              <a:extLst>
                <a:ext uri="{FF2B5EF4-FFF2-40B4-BE49-F238E27FC236}">
                  <a16:creationId xmlns:a16="http://schemas.microsoft.com/office/drawing/2014/main" id="{41087C10-DDCC-1387-E0F6-3EBD4A6C8B09}"/>
                </a:ext>
              </a:extLst>
            </p:cNvPr>
            <p:cNvSpPr/>
            <p:nvPr/>
          </p:nvSpPr>
          <p:spPr>
            <a:xfrm>
              <a:off x="2710179" y="3030220"/>
              <a:ext cx="88900" cy="91439"/>
            </a:xfrm>
            <a:custGeom>
              <a:avLst/>
              <a:gdLst>
                <a:gd name="connsiteX0" fmla="*/ 87630 w 88900"/>
                <a:gd name="connsiteY0" fmla="*/ 0 h 91439"/>
                <a:gd name="connsiteX1" fmla="*/ 48260 w 88900"/>
                <a:gd name="connsiteY1" fmla="*/ 91440 h 91439"/>
                <a:gd name="connsiteX2" fmla="*/ 39370 w 88900"/>
                <a:gd name="connsiteY2" fmla="*/ 91440 h 91439"/>
                <a:gd name="connsiteX3" fmla="*/ 0 w 88900"/>
                <a:gd name="connsiteY3" fmla="*/ 0 h 91439"/>
                <a:gd name="connsiteX4" fmla="*/ 17780 w 88900"/>
                <a:gd name="connsiteY4" fmla="*/ 0 h 91439"/>
                <a:gd name="connsiteX5" fmla="*/ 44450 w 88900"/>
                <a:gd name="connsiteY5" fmla="*/ 64770 h 91439"/>
                <a:gd name="connsiteX6" fmla="*/ 71120 w 88900"/>
                <a:gd name="connsiteY6" fmla="*/ 0 h 91439"/>
                <a:gd name="connsiteX7" fmla="*/ 88900 w 88900"/>
                <a:gd name="connsiteY7" fmla="*/ 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900" h="91439">
                  <a:moveTo>
                    <a:pt x="87630" y="0"/>
                  </a:moveTo>
                  <a:lnTo>
                    <a:pt x="48260" y="91440"/>
                  </a:lnTo>
                  <a:lnTo>
                    <a:pt x="39370" y="91440"/>
                  </a:lnTo>
                  <a:lnTo>
                    <a:pt x="0" y="0"/>
                  </a:lnTo>
                  <a:lnTo>
                    <a:pt x="17780" y="0"/>
                  </a:lnTo>
                  <a:cubicBezTo>
                    <a:pt x="26670" y="21590"/>
                    <a:pt x="36830" y="44450"/>
                    <a:pt x="44450" y="64770"/>
                  </a:cubicBezTo>
                  <a:cubicBezTo>
                    <a:pt x="52070" y="44450"/>
                    <a:pt x="62230" y="21590"/>
                    <a:pt x="71120" y="0"/>
                  </a:cubicBezTo>
                  <a:lnTo>
                    <a:pt x="889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 225">
              <a:extLst>
                <a:ext uri="{FF2B5EF4-FFF2-40B4-BE49-F238E27FC236}">
                  <a16:creationId xmlns:a16="http://schemas.microsoft.com/office/drawing/2014/main" id="{C559B9B3-B36F-AD9B-8F38-DFF8157AE3C6}"/>
                </a:ext>
              </a:extLst>
            </p:cNvPr>
            <p:cNvSpPr/>
            <p:nvPr/>
          </p:nvSpPr>
          <p:spPr>
            <a:xfrm>
              <a:off x="2807970" y="3027679"/>
              <a:ext cx="91439" cy="93980"/>
            </a:xfrm>
            <a:custGeom>
              <a:avLst/>
              <a:gdLst>
                <a:gd name="connsiteX0" fmla="*/ 91440 w 91439"/>
                <a:gd name="connsiteY0" fmla="*/ 46990 h 93980"/>
                <a:gd name="connsiteX1" fmla="*/ 45720 w 91439"/>
                <a:gd name="connsiteY1" fmla="*/ 93980 h 93980"/>
                <a:gd name="connsiteX2" fmla="*/ 0 w 91439"/>
                <a:gd name="connsiteY2" fmla="*/ 46990 h 93980"/>
                <a:gd name="connsiteX3" fmla="*/ 45720 w 91439"/>
                <a:gd name="connsiteY3" fmla="*/ 0 h 93980"/>
                <a:gd name="connsiteX4" fmla="*/ 91440 w 91439"/>
                <a:gd name="connsiteY4" fmla="*/ 46990 h 93980"/>
                <a:gd name="connsiteX5" fmla="*/ 74930 w 91439"/>
                <a:gd name="connsiteY5" fmla="*/ 46990 h 93980"/>
                <a:gd name="connsiteX6" fmla="*/ 44450 w 91439"/>
                <a:gd name="connsiteY6" fmla="*/ 15240 h 93980"/>
                <a:gd name="connsiteX7" fmla="*/ 15240 w 91439"/>
                <a:gd name="connsiteY7" fmla="*/ 46990 h 93980"/>
                <a:gd name="connsiteX8" fmla="*/ 44450 w 91439"/>
                <a:gd name="connsiteY8" fmla="*/ 78740 h 93980"/>
                <a:gd name="connsiteX9" fmla="*/ 74930 w 91439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 226">
              <a:extLst>
                <a:ext uri="{FF2B5EF4-FFF2-40B4-BE49-F238E27FC236}">
                  <a16:creationId xmlns:a16="http://schemas.microsoft.com/office/drawing/2014/main" id="{ABC23274-7573-F6D6-AFFD-4570A4335710}"/>
                </a:ext>
              </a:extLst>
            </p:cNvPr>
            <p:cNvSpPr/>
            <p:nvPr/>
          </p:nvSpPr>
          <p:spPr>
            <a:xfrm>
              <a:off x="2923539" y="2994660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9050 w 20320"/>
                <a:gd name="connsiteY5" fmla="*/ 35560 h 124460"/>
                <a:gd name="connsiteX6" fmla="*/ 19050 w 20320"/>
                <a:gd name="connsiteY6" fmla="*/ 124460 h 124460"/>
                <a:gd name="connsiteX7" fmla="*/ 2540 w 20320"/>
                <a:gd name="connsiteY7" fmla="*/ 124460 h 124460"/>
                <a:gd name="connsiteX8" fmla="*/ 2540 w 20320"/>
                <a:gd name="connsiteY8" fmla="*/ 35560 h 124460"/>
                <a:gd name="connsiteX9" fmla="*/ 1905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 227">
              <a:extLst>
                <a:ext uri="{FF2B5EF4-FFF2-40B4-BE49-F238E27FC236}">
                  <a16:creationId xmlns:a16="http://schemas.microsoft.com/office/drawing/2014/main" id="{625DD90E-9594-DB78-822E-9D11D62D9693}"/>
                </a:ext>
              </a:extLst>
            </p:cNvPr>
            <p:cNvSpPr/>
            <p:nvPr/>
          </p:nvSpPr>
          <p:spPr>
            <a:xfrm>
              <a:off x="2966720" y="3027679"/>
              <a:ext cx="74929" cy="93980"/>
            </a:xfrm>
            <a:custGeom>
              <a:avLst/>
              <a:gdLst>
                <a:gd name="connsiteX0" fmla="*/ 48260 w 74929"/>
                <a:gd name="connsiteY0" fmla="*/ 78740 h 93980"/>
                <a:gd name="connsiteX1" fmla="*/ 74930 w 74929"/>
                <a:gd name="connsiteY1" fmla="*/ 71120 h 93980"/>
                <a:gd name="connsiteX2" fmla="*/ 74930 w 74929"/>
                <a:gd name="connsiteY2" fmla="*/ 86360 h 93980"/>
                <a:gd name="connsiteX3" fmla="*/ 46990 w 74929"/>
                <a:gd name="connsiteY3" fmla="*/ 93980 h 93980"/>
                <a:gd name="connsiteX4" fmla="*/ 0 w 74929"/>
                <a:gd name="connsiteY4" fmla="*/ 46990 h 93980"/>
                <a:gd name="connsiteX5" fmla="*/ 46990 w 74929"/>
                <a:gd name="connsiteY5" fmla="*/ 0 h 93980"/>
                <a:gd name="connsiteX6" fmla="*/ 74930 w 74929"/>
                <a:gd name="connsiteY6" fmla="*/ 6350 h 93980"/>
                <a:gd name="connsiteX7" fmla="*/ 74930 w 74929"/>
                <a:gd name="connsiteY7" fmla="*/ 21590 h 93980"/>
                <a:gd name="connsiteX8" fmla="*/ 48260 w 74929"/>
                <a:gd name="connsiteY8" fmla="*/ 13970 h 93980"/>
                <a:gd name="connsiteX9" fmla="*/ 17780 w 74929"/>
                <a:gd name="connsiteY9" fmla="*/ 45720 h 93980"/>
                <a:gd name="connsiteX10" fmla="*/ 48260 w 74929"/>
                <a:gd name="connsiteY10" fmla="*/ 774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80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 228">
              <a:extLst>
                <a:ext uri="{FF2B5EF4-FFF2-40B4-BE49-F238E27FC236}">
                  <a16:creationId xmlns:a16="http://schemas.microsoft.com/office/drawing/2014/main" id="{CEE248C3-6826-AA66-5024-E6A537A88368}"/>
                </a:ext>
              </a:extLst>
            </p:cNvPr>
            <p:cNvSpPr/>
            <p:nvPr/>
          </p:nvSpPr>
          <p:spPr>
            <a:xfrm>
              <a:off x="3060700" y="302767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3180 w 83820"/>
                <a:gd name="connsiteY10" fmla="*/ 13970 h 93980"/>
                <a:gd name="connsiteX11" fmla="*/ 17780 w 83820"/>
                <a:gd name="connsiteY11" fmla="*/ 38100 h 93980"/>
                <a:gd name="connsiteX12" fmla="*/ 67310 w 83820"/>
                <a:gd name="connsiteY12" fmla="*/ 38100 h 93980"/>
                <a:gd name="connsiteX13" fmla="*/ 4318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 229">
              <a:extLst>
                <a:ext uri="{FF2B5EF4-FFF2-40B4-BE49-F238E27FC236}">
                  <a16:creationId xmlns:a16="http://schemas.microsoft.com/office/drawing/2014/main" id="{AAFB7DBB-AB03-C5B0-1101-CFC3DD033C99}"/>
                </a:ext>
              </a:extLst>
            </p:cNvPr>
            <p:cNvSpPr/>
            <p:nvPr/>
          </p:nvSpPr>
          <p:spPr>
            <a:xfrm>
              <a:off x="3210560" y="2994660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7780 w 20319"/>
                <a:gd name="connsiteY5" fmla="*/ 35560 h 124460"/>
                <a:gd name="connsiteX6" fmla="*/ 17780 w 20319"/>
                <a:gd name="connsiteY6" fmla="*/ 124460 h 124460"/>
                <a:gd name="connsiteX7" fmla="*/ 1270 w 20319"/>
                <a:gd name="connsiteY7" fmla="*/ 124460 h 124460"/>
                <a:gd name="connsiteX8" fmla="*/ 1270 w 20319"/>
                <a:gd name="connsiteY8" fmla="*/ 35560 h 124460"/>
                <a:gd name="connsiteX9" fmla="*/ 1778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 230">
              <a:extLst>
                <a:ext uri="{FF2B5EF4-FFF2-40B4-BE49-F238E27FC236}">
                  <a16:creationId xmlns:a16="http://schemas.microsoft.com/office/drawing/2014/main" id="{3176A0D3-927C-E62D-0052-CE3CC63DF86A}"/>
                </a:ext>
              </a:extLst>
            </p:cNvPr>
            <p:cNvSpPr/>
            <p:nvPr/>
          </p:nvSpPr>
          <p:spPr>
            <a:xfrm>
              <a:off x="3256279" y="3027679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 231">
              <a:extLst>
                <a:ext uri="{FF2B5EF4-FFF2-40B4-BE49-F238E27FC236}">
                  <a16:creationId xmlns:a16="http://schemas.microsoft.com/office/drawing/2014/main" id="{0FE8910E-4599-CD45-6043-D40BCB723CB8}"/>
                </a:ext>
              </a:extLst>
            </p:cNvPr>
            <p:cNvSpPr/>
            <p:nvPr/>
          </p:nvSpPr>
          <p:spPr>
            <a:xfrm>
              <a:off x="3376929" y="3027679"/>
              <a:ext cx="74929" cy="93980"/>
            </a:xfrm>
            <a:custGeom>
              <a:avLst/>
              <a:gdLst>
                <a:gd name="connsiteX0" fmla="*/ 48260 w 74929"/>
                <a:gd name="connsiteY0" fmla="*/ 78740 h 93980"/>
                <a:gd name="connsiteX1" fmla="*/ 74930 w 74929"/>
                <a:gd name="connsiteY1" fmla="*/ 71120 h 93980"/>
                <a:gd name="connsiteX2" fmla="*/ 74930 w 74929"/>
                <a:gd name="connsiteY2" fmla="*/ 86360 h 93980"/>
                <a:gd name="connsiteX3" fmla="*/ 46990 w 74929"/>
                <a:gd name="connsiteY3" fmla="*/ 93980 h 93980"/>
                <a:gd name="connsiteX4" fmla="*/ 0 w 74929"/>
                <a:gd name="connsiteY4" fmla="*/ 46990 h 93980"/>
                <a:gd name="connsiteX5" fmla="*/ 46990 w 74929"/>
                <a:gd name="connsiteY5" fmla="*/ 0 h 93980"/>
                <a:gd name="connsiteX6" fmla="*/ 74930 w 74929"/>
                <a:gd name="connsiteY6" fmla="*/ 6350 h 93980"/>
                <a:gd name="connsiteX7" fmla="*/ 74930 w 74929"/>
                <a:gd name="connsiteY7" fmla="*/ 21590 h 93980"/>
                <a:gd name="connsiteX8" fmla="*/ 48260 w 74929"/>
                <a:gd name="connsiteY8" fmla="*/ 13970 h 93980"/>
                <a:gd name="connsiteX9" fmla="*/ 17780 w 74929"/>
                <a:gd name="connsiteY9" fmla="*/ 45720 h 93980"/>
                <a:gd name="connsiteX10" fmla="*/ 48260 w 74929"/>
                <a:gd name="connsiteY10" fmla="*/ 774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80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 232">
              <a:extLst>
                <a:ext uri="{FF2B5EF4-FFF2-40B4-BE49-F238E27FC236}">
                  <a16:creationId xmlns:a16="http://schemas.microsoft.com/office/drawing/2014/main" id="{9C41857B-8F3A-CB46-1933-8B51D9E980A4}"/>
                </a:ext>
              </a:extLst>
            </p:cNvPr>
            <p:cNvSpPr/>
            <p:nvPr/>
          </p:nvSpPr>
          <p:spPr>
            <a:xfrm>
              <a:off x="3474720" y="2990850"/>
              <a:ext cx="34289" cy="130810"/>
            </a:xfrm>
            <a:custGeom>
              <a:avLst/>
              <a:gdLst>
                <a:gd name="connsiteX0" fmla="*/ 0 w 34289"/>
                <a:gd name="connsiteY0" fmla="*/ 0 h 130810"/>
                <a:gd name="connsiteX1" fmla="*/ 16510 w 34289"/>
                <a:gd name="connsiteY1" fmla="*/ 0 h 130810"/>
                <a:gd name="connsiteX2" fmla="*/ 16510 w 34289"/>
                <a:gd name="connsiteY2" fmla="*/ 101600 h 130810"/>
                <a:gd name="connsiteX3" fmla="*/ 26670 w 34289"/>
                <a:gd name="connsiteY3" fmla="*/ 115570 h 130810"/>
                <a:gd name="connsiteX4" fmla="*/ 34290 w 34289"/>
                <a:gd name="connsiteY4" fmla="*/ 115570 h 130810"/>
                <a:gd name="connsiteX5" fmla="*/ 34290 w 34289"/>
                <a:gd name="connsiteY5" fmla="*/ 129540 h 130810"/>
                <a:gd name="connsiteX6" fmla="*/ 22860 w 34289"/>
                <a:gd name="connsiteY6" fmla="*/ 130810 h 130810"/>
                <a:gd name="connsiteX7" fmla="*/ 0 w 34289"/>
                <a:gd name="connsiteY7" fmla="*/ 105410 h 130810"/>
                <a:gd name="connsiteX8" fmla="*/ 0 w 34289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3832B597-6759-C909-D112-3B2B73D53915}"/>
                </a:ext>
              </a:extLst>
            </p:cNvPr>
            <p:cNvSpPr/>
            <p:nvPr/>
          </p:nvSpPr>
          <p:spPr>
            <a:xfrm>
              <a:off x="3524250" y="302767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4450 w 83820"/>
                <a:gd name="connsiteY10" fmla="*/ 13970 h 93980"/>
                <a:gd name="connsiteX11" fmla="*/ 19050 w 83820"/>
                <a:gd name="connsiteY11" fmla="*/ 38100 h 93980"/>
                <a:gd name="connsiteX12" fmla="*/ 68580 w 83820"/>
                <a:gd name="connsiteY12" fmla="*/ 38100 h 93980"/>
                <a:gd name="connsiteX13" fmla="*/ 4445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 234">
              <a:extLst>
                <a:ext uri="{FF2B5EF4-FFF2-40B4-BE49-F238E27FC236}">
                  <a16:creationId xmlns:a16="http://schemas.microsoft.com/office/drawing/2014/main" id="{D4AA10E5-C539-A5A9-F0B1-0A9748F82953}"/>
                </a:ext>
              </a:extLst>
            </p:cNvPr>
            <p:cNvSpPr/>
            <p:nvPr/>
          </p:nvSpPr>
          <p:spPr>
            <a:xfrm>
              <a:off x="3628390" y="302895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5560 h 93979"/>
                <a:gd name="connsiteX12" fmla="*/ 35560 w 73659"/>
                <a:gd name="connsiteY12" fmla="*/ 15240 h 93979"/>
                <a:gd name="connsiteX13" fmla="*/ 6350 w 73659"/>
                <a:gd name="connsiteY13" fmla="*/ 22860 h 93979"/>
                <a:gd name="connsiteX14" fmla="*/ 6350 w 73659"/>
                <a:gd name="connsiteY14" fmla="*/ 762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80010 h 93979"/>
                <a:gd name="connsiteX18" fmla="*/ 57150 w 73659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 235">
              <a:extLst>
                <a:ext uri="{FF2B5EF4-FFF2-40B4-BE49-F238E27FC236}">
                  <a16:creationId xmlns:a16="http://schemas.microsoft.com/office/drawing/2014/main" id="{3D4940FF-92FC-7DDC-1C71-EC4A254F39C4}"/>
                </a:ext>
              </a:extLst>
            </p:cNvPr>
            <p:cNvSpPr/>
            <p:nvPr/>
          </p:nvSpPr>
          <p:spPr>
            <a:xfrm>
              <a:off x="3732529" y="302767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 236">
              <a:extLst>
                <a:ext uri="{FF2B5EF4-FFF2-40B4-BE49-F238E27FC236}">
                  <a16:creationId xmlns:a16="http://schemas.microsoft.com/office/drawing/2014/main" id="{2C22B92A-19E1-6CAC-C69E-D766E8F93010}"/>
                </a:ext>
              </a:extLst>
            </p:cNvPr>
            <p:cNvSpPr/>
            <p:nvPr/>
          </p:nvSpPr>
          <p:spPr>
            <a:xfrm>
              <a:off x="3776979" y="3108960"/>
              <a:ext cx="27940" cy="36829"/>
            </a:xfrm>
            <a:custGeom>
              <a:avLst/>
              <a:gdLst>
                <a:gd name="connsiteX0" fmla="*/ 12700 w 27940"/>
                <a:gd name="connsiteY0" fmla="*/ 36830 h 36829"/>
                <a:gd name="connsiteX1" fmla="*/ 0 w 27940"/>
                <a:gd name="connsiteY1" fmla="*/ 36830 h 36829"/>
                <a:gd name="connsiteX2" fmla="*/ 11430 w 27940"/>
                <a:gd name="connsiteY2" fmla="*/ 0 h 36829"/>
                <a:gd name="connsiteX3" fmla="*/ 27940 w 27940"/>
                <a:gd name="connsiteY3" fmla="*/ 0 h 36829"/>
                <a:gd name="connsiteX4" fmla="*/ 13970 w 27940"/>
                <a:gd name="connsiteY4" fmla="*/ 36830 h 3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40" h="36829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40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 237">
              <a:extLst>
                <a:ext uri="{FF2B5EF4-FFF2-40B4-BE49-F238E27FC236}">
                  <a16:creationId xmlns:a16="http://schemas.microsoft.com/office/drawing/2014/main" id="{3CDFE590-0554-0254-EABF-185417CCE340}"/>
                </a:ext>
              </a:extLst>
            </p:cNvPr>
            <p:cNvSpPr/>
            <p:nvPr/>
          </p:nvSpPr>
          <p:spPr>
            <a:xfrm>
              <a:off x="3863340" y="3027679"/>
              <a:ext cx="74929" cy="93980"/>
            </a:xfrm>
            <a:custGeom>
              <a:avLst/>
              <a:gdLst>
                <a:gd name="connsiteX0" fmla="*/ 48260 w 74929"/>
                <a:gd name="connsiteY0" fmla="*/ 78740 h 93980"/>
                <a:gd name="connsiteX1" fmla="*/ 74930 w 74929"/>
                <a:gd name="connsiteY1" fmla="*/ 71120 h 93980"/>
                <a:gd name="connsiteX2" fmla="*/ 74930 w 74929"/>
                <a:gd name="connsiteY2" fmla="*/ 86360 h 93980"/>
                <a:gd name="connsiteX3" fmla="*/ 46990 w 74929"/>
                <a:gd name="connsiteY3" fmla="*/ 93980 h 93980"/>
                <a:gd name="connsiteX4" fmla="*/ 0 w 74929"/>
                <a:gd name="connsiteY4" fmla="*/ 46990 h 93980"/>
                <a:gd name="connsiteX5" fmla="*/ 46990 w 74929"/>
                <a:gd name="connsiteY5" fmla="*/ 0 h 93980"/>
                <a:gd name="connsiteX6" fmla="*/ 74930 w 74929"/>
                <a:gd name="connsiteY6" fmla="*/ 6350 h 93980"/>
                <a:gd name="connsiteX7" fmla="*/ 74930 w 74929"/>
                <a:gd name="connsiteY7" fmla="*/ 21590 h 93980"/>
                <a:gd name="connsiteX8" fmla="*/ 48260 w 74929"/>
                <a:gd name="connsiteY8" fmla="*/ 13970 h 93980"/>
                <a:gd name="connsiteX9" fmla="*/ 17780 w 74929"/>
                <a:gd name="connsiteY9" fmla="*/ 45720 h 93980"/>
                <a:gd name="connsiteX10" fmla="*/ 48260 w 74929"/>
                <a:gd name="connsiteY10" fmla="*/ 774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80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 238">
              <a:extLst>
                <a:ext uri="{FF2B5EF4-FFF2-40B4-BE49-F238E27FC236}">
                  <a16:creationId xmlns:a16="http://schemas.microsoft.com/office/drawing/2014/main" id="{BE6668DD-3E3D-2595-FA72-1F644D251C48}"/>
                </a:ext>
              </a:extLst>
            </p:cNvPr>
            <p:cNvSpPr/>
            <p:nvPr/>
          </p:nvSpPr>
          <p:spPr>
            <a:xfrm>
              <a:off x="3957320" y="3027679"/>
              <a:ext cx="91439" cy="93980"/>
            </a:xfrm>
            <a:custGeom>
              <a:avLst/>
              <a:gdLst>
                <a:gd name="connsiteX0" fmla="*/ 91440 w 91439"/>
                <a:gd name="connsiteY0" fmla="*/ 46990 h 93980"/>
                <a:gd name="connsiteX1" fmla="*/ 45720 w 91439"/>
                <a:gd name="connsiteY1" fmla="*/ 93980 h 93980"/>
                <a:gd name="connsiteX2" fmla="*/ 0 w 91439"/>
                <a:gd name="connsiteY2" fmla="*/ 46990 h 93980"/>
                <a:gd name="connsiteX3" fmla="*/ 45720 w 91439"/>
                <a:gd name="connsiteY3" fmla="*/ 0 h 93980"/>
                <a:gd name="connsiteX4" fmla="*/ 91440 w 91439"/>
                <a:gd name="connsiteY4" fmla="*/ 46990 h 93980"/>
                <a:gd name="connsiteX5" fmla="*/ 74930 w 91439"/>
                <a:gd name="connsiteY5" fmla="*/ 46990 h 93980"/>
                <a:gd name="connsiteX6" fmla="*/ 44450 w 91439"/>
                <a:gd name="connsiteY6" fmla="*/ 15240 h 93980"/>
                <a:gd name="connsiteX7" fmla="*/ 15240 w 91439"/>
                <a:gd name="connsiteY7" fmla="*/ 46990 h 93980"/>
                <a:gd name="connsiteX8" fmla="*/ 44450 w 91439"/>
                <a:gd name="connsiteY8" fmla="*/ 78740 h 93980"/>
                <a:gd name="connsiteX9" fmla="*/ 74930 w 91439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 239">
              <a:extLst>
                <a:ext uri="{FF2B5EF4-FFF2-40B4-BE49-F238E27FC236}">
                  <a16:creationId xmlns:a16="http://schemas.microsoft.com/office/drawing/2014/main" id="{70473AD7-CA1A-02DC-EAC6-EFB89C5D5477}"/>
                </a:ext>
              </a:extLst>
            </p:cNvPr>
            <p:cNvSpPr/>
            <p:nvPr/>
          </p:nvSpPr>
          <p:spPr>
            <a:xfrm>
              <a:off x="4075429" y="3027679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 240">
              <a:extLst>
                <a:ext uri="{FF2B5EF4-FFF2-40B4-BE49-F238E27FC236}">
                  <a16:creationId xmlns:a16="http://schemas.microsoft.com/office/drawing/2014/main" id="{E36829EB-AEAC-2C73-91AF-99C014D783B9}"/>
                </a:ext>
              </a:extLst>
            </p:cNvPr>
            <p:cNvSpPr/>
            <p:nvPr/>
          </p:nvSpPr>
          <p:spPr>
            <a:xfrm>
              <a:off x="4178300" y="3027679"/>
              <a:ext cx="74929" cy="93980"/>
            </a:xfrm>
            <a:custGeom>
              <a:avLst/>
              <a:gdLst>
                <a:gd name="connsiteX0" fmla="*/ 48260 w 74929"/>
                <a:gd name="connsiteY0" fmla="*/ 78740 h 93980"/>
                <a:gd name="connsiteX1" fmla="*/ 74930 w 74929"/>
                <a:gd name="connsiteY1" fmla="*/ 71120 h 93980"/>
                <a:gd name="connsiteX2" fmla="*/ 74930 w 74929"/>
                <a:gd name="connsiteY2" fmla="*/ 86360 h 93980"/>
                <a:gd name="connsiteX3" fmla="*/ 46990 w 74929"/>
                <a:gd name="connsiteY3" fmla="*/ 93980 h 93980"/>
                <a:gd name="connsiteX4" fmla="*/ 0 w 74929"/>
                <a:gd name="connsiteY4" fmla="*/ 46990 h 93980"/>
                <a:gd name="connsiteX5" fmla="*/ 46990 w 74929"/>
                <a:gd name="connsiteY5" fmla="*/ 0 h 93980"/>
                <a:gd name="connsiteX6" fmla="*/ 74930 w 74929"/>
                <a:gd name="connsiteY6" fmla="*/ 6350 h 93980"/>
                <a:gd name="connsiteX7" fmla="*/ 74930 w 74929"/>
                <a:gd name="connsiteY7" fmla="*/ 21590 h 93980"/>
                <a:gd name="connsiteX8" fmla="*/ 48260 w 74929"/>
                <a:gd name="connsiteY8" fmla="*/ 13970 h 93980"/>
                <a:gd name="connsiteX9" fmla="*/ 17780 w 74929"/>
                <a:gd name="connsiteY9" fmla="*/ 45720 h 93980"/>
                <a:gd name="connsiteX10" fmla="*/ 48260 w 74929"/>
                <a:gd name="connsiteY10" fmla="*/ 774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80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6FAC6973-CEF8-2035-B9D3-15D1AFF3E453}"/>
                </a:ext>
              </a:extLst>
            </p:cNvPr>
            <p:cNvSpPr/>
            <p:nvPr/>
          </p:nvSpPr>
          <p:spPr>
            <a:xfrm>
              <a:off x="4277359" y="2994660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7780 w 20320"/>
                <a:gd name="connsiteY5" fmla="*/ 35560 h 124460"/>
                <a:gd name="connsiteX6" fmla="*/ 17780 w 20320"/>
                <a:gd name="connsiteY6" fmla="*/ 124460 h 124460"/>
                <a:gd name="connsiteX7" fmla="*/ 1270 w 20320"/>
                <a:gd name="connsiteY7" fmla="*/ 124460 h 124460"/>
                <a:gd name="connsiteX8" fmla="*/ 1270 w 20320"/>
                <a:gd name="connsiteY8" fmla="*/ 35560 h 124460"/>
                <a:gd name="connsiteX9" fmla="*/ 1778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 242">
              <a:extLst>
                <a:ext uri="{FF2B5EF4-FFF2-40B4-BE49-F238E27FC236}">
                  <a16:creationId xmlns:a16="http://schemas.microsoft.com/office/drawing/2014/main" id="{039E1D35-898F-02A5-E69F-6DBAD26EAF9A}"/>
                </a:ext>
              </a:extLst>
            </p:cNvPr>
            <p:cNvSpPr/>
            <p:nvPr/>
          </p:nvSpPr>
          <p:spPr>
            <a:xfrm>
              <a:off x="4323079" y="3027679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 243">
              <a:extLst>
                <a:ext uri="{FF2B5EF4-FFF2-40B4-BE49-F238E27FC236}">
                  <a16:creationId xmlns:a16="http://schemas.microsoft.com/office/drawing/2014/main" id="{9B715F21-DD18-CB7C-B56E-42722052BBC8}"/>
                </a:ext>
              </a:extLst>
            </p:cNvPr>
            <p:cNvSpPr/>
            <p:nvPr/>
          </p:nvSpPr>
          <p:spPr>
            <a:xfrm>
              <a:off x="4403090" y="3027679"/>
              <a:ext cx="83819" cy="93980"/>
            </a:xfrm>
            <a:custGeom>
              <a:avLst/>
              <a:gdLst>
                <a:gd name="connsiteX0" fmla="*/ 83820 w 83819"/>
                <a:gd name="connsiteY0" fmla="*/ 41910 h 93980"/>
                <a:gd name="connsiteX1" fmla="*/ 83820 w 83819"/>
                <a:gd name="connsiteY1" fmla="*/ 50800 h 93980"/>
                <a:gd name="connsiteX2" fmla="*/ 17780 w 83819"/>
                <a:gd name="connsiteY2" fmla="*/ 50800 h 93980"/>
                <a:gd name="connsiteX3" fmla="*/ 48260 w 83819"/>
                <a:gd name="connsiteY3" fmla="*/ 80010 h 93980"/>
                <a:gd name="connsiteX4" fmla="*/ 80010 w 83819"/>
                <a:gd name="connsiteY4" fmla="*/ 71120 h 93980"/>
                <a:gd name="connsiteX5" fmla="*/ 80010 w 83819"/>
                <a:gd name="connsiteY5" fmla="*/ 86360 h 93980"/>
                <a:gd name="connsiteX6" fmla="*/ 46990 w 83819"/>
                <a:gd name="connsiteY6" fmla="*/ 93980 h 93980"/>
                <a:gd name="connsiteX7" fmla="*/ 0 w 83819"/>
                <a:gd name="connsiteY7" fmla="*/ 46990 h 93980"/>
                <a:gd name="connsiteX8" fmla="*/ 43180 w 83819"/>
                <a:gd name="connsiteY8" fmla="*/ 0 h 93980"/>
                <a:gd name="connsiteX9" fmla="*/ 83820 w 83819"/>
                <a:gd name="connsiteY9" fmla="*/ 41910 h 93980"/>
                <a:gd name="connsiteX10" fmla="*/ 43180 w 83819"/>
                <a:gd name="connsiteY10" fmla="*/ 13970 h 93980"/>
                <a:gd name="connsiteX11" fmla="*/ 17780 w 83819"/>
                <a:gd name="connsiteY11" fmla="*/ 38100 h 93980"/>
                <a:gd name="connsiteX12" fmla="*/ 67310 w 83819"/>
                <a:gd name="connsiteY12" fmla="*/ 38100 h 93980"/>
                <a:gd name="connsiteX13" fmla="*/ 43180 w 83819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 244">
              <a:extLst>
                <a:ext uri="{FF2B5EF4-FFF2-40B4-BE49-F238E27FC236}">
                  <a16:creationId xmlns:a16="http://schemas.microsoft.com/office/drawing/2014/main" id="{7E0C9DB1-5306-46C9-CD13-EE43ED39EE92}"/>
                </a:ext>
              </a:extLst>
            </p:cNvPr>
            <p:cNvSpPr/>
            <p:nvPr/>
          </p:nvSpPr>
          <p:spPr>
            <a:xfrm>
              <a:off x="4546600" y="302895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5560 h 93979"/>
                <a:gd name="connsiteX12" fmla="*/ 35560 w 73659"/>
                <a:gd name="connsiteY12" fmla="*/ 15240 h 93979"/>
                <a:gd name="connsiteX13" fmla="*/ 6350 w 73659"/>
                <a:gd name="connsiteY13" fmla="*/ 22860 h 93979"/>
                <a:gd name="connsiteX14" fmla="*/ 6350 w 73659"/>
                <a:gd name="connsiteY14" fmla="*/ 762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80010 h 93979"/>
                <a:gd name="connsiteX18" fmla="*/ 57150 w 73659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 245">
              <a:extLst>
                <a:ext uri="{FF2B5EF4-FFF2-40B4-BE49-F238E27FC236}">
                  <a16:creationId xmlns:a16="http://schemas.microsoft.com/office/drawing/2014/main" id="{72512DF2-3A49-5E77-682F-3F0D8B555B06}"/>
                </a:ext>
              </a:extLst>
            </p:cNvPr>
            <p:cNvSpPr/>
            <p:nvPr/>
          </p:nvSpPr>
          <p:spPr>
            <a:xfrm>
              <a:off x="4652009" y="3027679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 246">
              <a:extLst>
                <a:ext uri="{FF2B5EF4-FFF2-40B4-BE49-F238E27FC236}">
                  <a16:creationId xmlns:a16="http://schemas.microsoft.com/office/drawing/2014/main" id="{D71DA702-006A-B64A-E36F-9DDD4BBEFB70}"/>
                </a:ext>
              </a:extLst>
            </p:cNvPr>
            <p:cNvSpPr/>
            <p:nvPr/>
          </p:nvSpPr>
          <p:spPr>
            <a:xfrm>
              <a:off x="4756150" y="2990850"/>
              <a:ext cx="87629" cy="130810"/>
            </a:xfrm>
            <a:custGeom>
              <a:avLst/>
              <a:gdLst>
                <a:gd name="connsiteX0" fmla="*/ 87630 w 87629"/>
                <a:gd name="connsiteY0" fmla="*/ 128270 h 130810"/>
                <a:gd name="connsiteX1" fmla="*/ 72390 w 87629"/>
                <a:gd name="connsiteY1" fmla="*/ 128270 h 130810"/>
                <a:gd name="connsiteX2" fmla="*/ 72390 w 87629"/>
                <a:gd name="connsiteY2" fmla="*/ 118110 h 130810"/>
                <a:gd name="connsiteX3" fmla="*/ 72390 w 87629"/>
                <a:gd name="connsiteY3" fmla="*/ 111760 h 130810"/>
                <a:gd name="connsiteX4" fmla="*/ 72390 w 87629"/>
                <a:gd name="connsiteY4" fmla="*/ 111760 h 130810"/>
                <a:gd name="connsiteX5" fmla="*/ 40640 w 87629"/>
                <a:gd name="connsiteY5" fmla="*/ 130810 h 130810"/>
                <a:gd name="connsiteX6" fmla="*/ 0 w 87629"/>
                <a:gd name="connsiteY6" fmla="*/ 83820 h 130810"/>
                <a:gd name="connsiteX7" fmla="*/ 40640 w 87629"/>
                <a:gd name="connsiteY7" fmla="*/ 36830 h 130810"/>
                <a:gd name="connsiteX8" fmla="*/ 71120 w 87629"/>
                <a:gd name="connsiteY8" fmla="*/ 53340 h 130810"/>
                <a:gd name="connsiteX9" fmla="*/ 71120 w 87629"/>
                <a:gd name="connsiteY9" fmla="*/ 53340 h 130810"/>
                <a:gd name="connsiteX10" fmla="*/ 71120 w 87629"/>
                <a:gd name="connsiteY10" fmla="*/ 45720 h 130810"/>
                <a:gd name="connsiteX11" fmla="*/ 71120 w 87629"/>
                <a:gd name="connsiteY11" fmla="*/ 0 h 130810"/>
                <a:gd name="connsiteX12" fmla="*/ 87630 w 87629"/>
                <a:gd name="connsiteY12" fmla="*/ 0 h 130810"/>
                <a:gd name="connsiteX13" fmla="*/ 87630 w 87629"/>
                <a:gd name="connsiteY13" fmla="*/ 128270 h 130810"/>
                <a:gd name="connsiteX14" fmla="*/ 15240 w 87629"/>
                <a:gd name="connsiteY14" fmla="*/ 83820 h 130810"/>
                <a:gd name="connsiteX15" fmla="*/ 43180 w 87629"/>
                <a:gd name="connsiteY15" fmla="*/ 115570 h 130810"/>
                <a:gd name="connsiteX16" fmla="*/ 71120 w 87629"/>
                <a:gd name="connsiteY16" fmla="*/ 83820 h 130810"/>
                <a:gd name="connsiteX17" fmla="*/ 43180 w 87629"/>
                <a:gd name="connsiteY17" fmla="*/ 52070 h 130810"/>
                <a:gd name="connsiteX18" fmla="*/ 1524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 247">
              <a:extLst>
                <a:ext uri="{FF2B5EF4-FFF2-40B4-BE49-F238E27FC236}">
                  <a16:creationId xmlns:a16="http://schemas.microsoft.com/office/drawing/2014/main" id="{1C28A62A-16B9-5FAD-1AC9-F01598B521CB}"/>
                </a:ext>
              </a:extLst>
            </p:cNvPr>
            <p:cNvSpPr/>
            <p:nvPr/>
          </p:nvSpPr>
          <p:spPr>
            <a:xfrm>
              <a:off x="4919979" y="2990850"/>
              <a:ext cx="80010" cy="128270"/>
            </a:xfrm>
            <a:custGeom>
              <a:avLst/>
              <a:gdLst>
                <a:gd name="connsiteX0" fmla="*/ 0 w 80010"/>
                <a:gd name="connsiteY0" fmla="*/ 0 h 128270"/>
                <a:gd name="connsiteX1" fmla="*/ 16510 w 80010"/>
                <a:gd name="connsiteY1" fmla="*/ 0 h 128270"/>
                <a:gd name="connsiteX2" fmla="*/ 16510 w 80010"/>
                <a:gd name="connsiteY2" fmla="*/ 49530 h 128270"/>
                <a:gd name="connsiteX3" fmla="*/ 16510 w 80010"/>
                <a:gd name="connsiteY3" fmla="*/ 58420 h 128270"/>
                <a:gd name="connsiteX4" fmla="*/ 16510 w 80010"/>
                <a:gd name="connsiteY4" fmla="*/ 58420 h 128270"/>
                <a:gd name="connsiteX5" fmla="*/ 49530 w 80010"/>
                <a:gd name="connsiteY5" fmla="*/ 36830 h 128270"/>
                <a:gd name="connsiteX6" fmla="*/ 80010 w 80010"/>
                <a:gd name="connsiteY6" fmla="*/ 72390 h 128270"/>
                <a:gd name="connsiteX7" fmla="*/ 80010 w 80010"/>
                <a:gd name="connsiteY7" fmla="*/ 128270 h 128270"/>
                <a:gd name="connsiteX8" fmla="*/ 63500 w 80010"/>
                <a:gd name="connsiteY8" fmla="*/ 128270 h 128270"/>
                <a:gd name="connsiteX9" fmla="*/ 63500 w 80010"/>
                <a:gd name="connsiteY9" fmla="*/ 76200 h 128270"/>
                <a:gd name="connsiteX10" fmla="*/ 46990 w 80010"/>
                <a:gd name="connsiteY10" fmla="*/ 53340 h 128270"/>
                <a:gd name="connsiteX11" fmla="*/ 16510 w 80010"/>
                <a:gd name="connsiteY11" fmla="*/ 85090 h 128270"/>
                <a:gd name="connsiteX12" fmla="*/ 16510 w 80010"/>
                <a:gd name="connsiteY12" fmla="*/ 128270 h 128270"/>
                <a:gd name="connsiteX13" fmla="*/ 0 w 80010"/>
                <a:gd name="connsiteY13" fmla="*/ 128270 h 128270"/>
                <a:gd name="connsiteX14" fmla="*/ 0 w 80010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 248">
              <a:extLst>
                <a:ext uri="{FF2B5EF4-FFF2-40B4-BE49-F238E27FC236}">
                  <a16:creationId xmlns:a16="http://schemas.microsoft.com/office/drawing/2014/main" id="{575C9B50-18DE-84A8-1AF5-5A87C2C694AC}"/>
                </a:ext>
              </a:extLst>
            </p:cNvPr>
            <p:cNvSpPr/>
            <p:nvPr/>
          </p:nvSpPr>
          <p:spPr>
            <a:xfrm>
              <a:off x="5026659" y="3030220"/>
              <a:ext cx="78740" cy="91439"/>
            </a:xfrm>
            <a:custGeom>
              <a:avLst/>
              <a:gdLst>
                <a:gd name="connsiteX0" fmla="*/ 63500 w 78740"/>
                <a:gd name="connsiteY0" fmla="*/ 88900 h 91439"/>
                <a:gd name="connsiteX1" fmla="*/ 63500 w 78740"/>
                <a:gd name="connsiteY1" fmla="*/ 76200 h 91439"/>
                <a:gd name="connsiteX2" fmla="*/ 63500 w 78740"/>
                <a:gd name="connsiteY2" fmla="*/ 69850 h 91439"/>
                <a:gd name="connsiteX3" fmla="*/ 63500 w 78740"/>
                <a:gd name="connsiteY3" fmla="*/ 69850 h 91439"/>
                <a:gd name="connsiteX4" fmla="*/ 30480 w 78740"/>
                <a:gd name="connsiteY4" fmla="*/ 91440 h 91439"/>
                <a:gd name="connsiteX5" fmla="*/ 0 w 78740"/>
                <a:gd name="connsiteY5" fmla="*/ 55880 h 91439"/>
                <a:gd name="connsiteX6" fmla="*/ 0 w 78740"/>
                <a:gd name="connsiteY6" fmla="*/ 0 h 91439"/>
                <a:gd name="connsiteX7" fmla="*/ 16510 w 78740"/>
                <a:gd name="connsiteY7" fmla="*/ 0 h 91439"/>
                <a:gd name="connsiteX8" fmla="*/ 16510 w 78740"/>
                <a:gd name="connsiteY8" fmla="*/ 52070 h 91439"/>
                <a:gd name="connsiteX9" fmla="*/ 33020 w 78740"/>
                <a:gd name="connsiteY9" fmla="*/ 74930 h 91439"/>
                <a:gd name="connsiteX10" fmla="*/ 62230 w 78740"/>
                <a:gd name="connsiteY10" fmla="*/ 43180 h 91439"/>
                <a:gd name="connsiteX11" fmla="*/ 62230 w 78740"/>
                <a:gd name="connsiteY11" fmla="*/ 0 h 91439"/>
                <a:gd name="connsiteX12" fmla="*/ 78740 w 78740"/>
                <a:gd name="connsiteY12" fmla="*/ 0 h 91439"/>
                <a:gd name="connsiteX13" fmla="*/ 78740 w 78740"/>
                <a:gd name="connsiteY13" fmla="*/ 88900 h 91439"/>
                <a:gd name="connsiteX14" fmla="*/ 63500 w 78740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 249">
              <a:extLst>
                <a:ext uri="{FF2B5EF4-FFF2-40B4-BE49-F238E27FC236}">
                  <a16:creationId xmlns:a16="http://schemas.microsoft.com/office/drawing/2014/main" id="{AE6FE6C5-ACAE-7925-F042-C20B063B7EBA}"/>
                </a:ext>
              </a:extLst>
            </p:cNvPr>
            <p:cNvSpPr/>
            <p:nvPr/>
          </p:nvSpPr>
          <p:spPr>
            <a:xfrm>
              <a:off x="5140959" y="3027679"/>
              <a:ext cx="137160" cy="91440"/>
            </a:xfrm>
            <a:custGeom>
              <a:avLst/>
              <a:gdLst>
                <a:gd name="connsiteX0" fmla="*/ 15240 w 137160"/>
                <a:gd name="connsiteY0" fmla="*/ 2540 h 91440"/>
                <a:gd name="connsiteX1" fmla="*/ 15240 w 137160"/>
                <a:gd name="connsiteY1" fmla="*/ 15240 h 91440"/>
                <a:gd name="connsiteX2" fmla="*/ 15240 w 137160"/>
                <a:gd name="connsiteY2" fmla="*/ 21590 h 91440"/>
                <a:gd name="connsiteX3" fmla="*/ 15240 w 137160"/>
                <a:gd name="connsiteY3" fmla="*/ 21590 h 91440"/>
                <a:gd name="connsiteX4" fmla="*/ 48260 w 137160"/>
                <a:gd name="connsiteY4" fmla="*/ 0 h 91440"/>
                <a:gd name="connsiteX5" fmla="*/ 74930 w 137160"/>
                <a:gd name="connsiteY5" fmla="*/ 20320 h 91440"/>
                <a:gd name="connsiteX6" fmla="*/ 74930 w 137160"/>
                <a:gd name="connsiteY6" fmla="*/ 20320 h 91440"/>
                <a:gd name="connsiteX7" fmla="*/ 105410 w 137160"/>
                <a:gd name="connsiteY7" fmla="*/ 0 h 91440"/>
                <a:gd name="connsiteX8" fmla="*/ 137160 w 137160"/>
                <a:gd name="connsiteY8" fmla="*/ 35560 h 91440"/>
                <a:gd name="connsiteX9" fmla="*/ 137160 w 137160"/>
                <a:gd name="connsiteY9" fmla="*/ 91440 h 91440"/>
                <a:gd name="connsiteX10" fmla="*/ 120650 w 137160"/>
                <a:gd name="connsiteY10" fmla="*/ 91440 h 91440"/>
                <a:gd name="connsiteX11" fmla="*/ 120650 w 137160"/>
                <a:gd name="connsiteY11" fmla="*/ 39370 h 91440"/>
                <a:gd name="connsiteX12" fmla="*/ 104140 w 137160"/>
                <a:gd name="connsiteY12" fmla="*/ 16510 h 91440"/>
                <a:gd name="connsiteX13" fmla="*/ 77470 w 137160"/>
                <a:gd name="connsiteY13" fmla="*/ 50800 h 91440"/>
                <a:gd name="connsiteX14" fmla="*/ 77470 w 137160"/>
                <a:gd name="connsiteY14" fmla="*/ 91440 h 91440"/>
                <a:gd name="connsiteX15" fmla="*/ 60960 w 137160"/>
                <a:gd name="connsiteY15" fmla="*/ 91440 h 91440"/>
                <a:gd name="connsiteX16" fmla="*/ 60960 w 137160"/>
                <a:gd name="connsiteY16" fmla="*/ 38100 h 91440"/>
                <a:gd name="connsiteX17" fmla="*/ 44450 w 137160"/>
                <a:gd name="connsiteY17" fmla="*/ 15240 h 91440"/>
                <a:gd name="connsiteX18" fmla="*/ 16510 w 137160"/>
                <a:gd name="connsiteY18" fmla="*/ 49530 h 91440"/>
                <a:gd name="connsiteX19" fmla="*/ 16510 w 137160"/>
                <a:gd name="connsiteY19" fmla="*/ 90170 h 91440"/>
                <a:gd name="connsiteX20" fmla="*/ 0 w 137160"/>
                <a:gd name="connsiteY20" fmla="*/ 90170 h 91440"/>
                <a:gd name="connsiteX21" fmla="*/ 0 w 137160"/>
                <a:gd name="connsiteY21" fmla="*/ 1270 h 91440"/>
                <a:gd name="connsiteX22" fmla="*/ 15240 w 137160"/>
                <a:gd name="connsiteY22" fmla="*/ 12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6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 250">
              <a:extLst>
                <a:ext uri="{FF2B5EF4-FFF2-40B4-BE49-F238E27FC236}">
                  <a16:creationId xmlns:a16="http://schemas.microsoft.com/office/drawing/2014/main" id="{54026EE9-EFAC-BEDD-3F53-469B63DE3024}"/>
                </a:ext>
              </a:extLst>
            </p:cNvPr>
            <p:cNvSpPr/>
            <p:nvPr/>
          </p:nvSpPr>
          <p:spPr>
            <a:xfrm>
              <a:off x="5300979" y="302895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5560 h 93979"/>
                <a:gd name="connsiteX12" fmla="*/ 35560 w 73660"/>
                <a:gd name="connsiteY12" fmla="*/ 15240 h 93979"/>
                <a:gd name="connsiteX13" fmla="*/ 6350 w 73660"/>
                <a:gd name="connsiteY13" fmla="*/ 22860 h 93979"/>
                <a:gd name="connsiteX14" fmla="*/ 6350 w 73660"/>
                <a:gd name="connsiteY14" fmla="*/ 762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80010 h 93979"/>
                <a:gd name="connsiteX18" fmla="*/ 57150 w 73660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 251">
              <a:extLst>
                <a:ext uri="{FF2B5EF4-FFF2-40B4-BE49-F238E27FC236}">
                  <a16:creationId xmlns:a16="http://schemas.microsoft.com/office/drawing/2014/main" id="{155FA5C4-D441-69E7-C504-BF6F19BED39E}"/>
                </a:ext>
              </a:extLst>
            </p:cNvPr>
            <p:cNvSpPr/>
            <p:nvPr/>
          </p:nvSpPr>
          <p:spPr>
            <a:xfrm>
              <a:off x="5406390" y="3027679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 252">
              <a:extLst>
                <a:ext uri="{FF2B5EF4-FFF2-40B4-BE49-F238E27FC236}">
                  <a16:creationId xmlns:a16="http://schemas.microsoft.com/office/drawing/2014/main" id="{0D147C5F-360F-E164-AF3A-B4762140B66D}"/>
                </a:ext>
              </a:extLst>
            </p:cNvPr>
            <p:cNvSpPr/>
            <p:nvPr/>
          </p:nvSpPr>
          <p:spPr>
            <a:xfrm>
              <a:off x="5501640" y="3108960"/>
              <a:ext cx="27939" cy="36829"/>
            </a:xfrm>
            <a:custGeom>
              <a:avLst/>
              <a:gdLst>
                <a:gd name="connsiteX0" fmla="*/ 12700 w 27939"/>
                <a:gd name="connsiteY0" fmla="*/ 36830 h 36829"/>
                <a:gd name="connsiteX1" fmla="*/ 0 w 27939"/>
                <a:gd name="connsiteY1" fmla="*/ 36830 h 36829"/>
                <a:gd name="connsiteX2" fmla="*/ 11430 w 27939"/>
                <a:gd name="connsiteY2" fmla="*/ 0 h 36829"/>
                <a:gd name="connsiteX3" fmla="*/ 27940 w 27939"/>
                <a:gd name="connsiteY3" fmla="*/ 0 h 36829"/>
                <a:gd name="connsiteX4" fmla="*/ 13970 w 27939"/>
                <a:gd name="connsiteY4" fmla="*/ 36830 h 3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39" h="36829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40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3E962348-32C9-9ABA-2A12-88330111668F}"/>
                </a:ext>
              </a:extLst>
            </p:cNvPr>
            <p:cNvSpPr/>
            <p:nvPr/>
          </p:nvSpPr>
          <p:spPr>
            <a:xfrm>
              <a:off x="5596890" y="2990850"/>
              <a:ext cx="34289" cy="130810"/>
            </a:xfrm>
            <a:custGeom>
              <a:avLst/>
              <a:gdLst>
                <a:gd name="connsiteX0" fmla="*/ 0 w 34289"/>
                <a:gd name="connsiteY0" fmla="*/ 0 h 130810"/>
                <a:gd name="connsiteX1" fmla="*/ 16510 w 34289"/>
                <a:gd name="connsiteY1" fmla="*/ 0 h 130810"/>
                <a:gd name="connsiteX2" fmla="*/ 16510 w 34289"/>
                <a:gd name="connsiteY2" fmla="*/ 101600 h 130810"/>
                <a:gd name="connsiteX3" fmla="*/ 26670 w 34289"/>
                <a:gd name="connsiteY3" fmla="*/ 115570 h 130810"/>
                <a:gd name="connsiteX4" fmla="*/ 34290 w 34289"/>
                <a:gd name="connsiteY4" fmla="*/ 115570 h 130810"/>
                <a:gd name="connsiteX5" fmla="*/ 34290 w 34289"/>
                <a:gd name="connsiteY5" fmla="*/ 129540 h 130810"/>
                <a:gd name="connsiteX6" fmla="*/ 22860 w 34289"/>
                <a:gd name="connsiteY6" fmla="*/ 130810 h 130810"/>
                <a:gd name="connsiteX7" fmla="*/ 0 w 34289"/>
                <a:gd name="connsiteY7" fmla="*/ 105410 h 130810"/>
                <a:gd name="connsiteX8" fmla="*/ 0 w 34289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 254">
              <a:extLst>
                <a:ext uri="{FF2B5EF4-FFF2-40B4-BE49-F238E27FC236}">
                  <a16:creationId xmlns:a16="http://schemas.microsoft.com/office/drawing/2014/main" id="{85FD7A28-E27D-5D4C-1B9C-0EE4EA1718B3}"/>
                </a:ext>
              </a:extLst>
            </p:cNvPr>
            <p:cNvSpPr/>
            <p:nvPr/>
          </p:nvSpPr>
          <p:spPr>
            <a:xfrm>
              <a:off x="5651500" y="2994660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9050 w 20320"/>
                <a:gd name="connsiteY5" fmla="*/ 35560 h 124460"/>
                <a:gd name="connsiteX6" fmla="*/ 19050 w 20320"/>
                <a:gd name="connsiteY6" fmla="*/ 124460 h 124460"/>
                <a:gd name="connsiteX7" fmla="*/ 2540 w 20320"/>
                <a:gd name="connsiteY7" fmla="*/ 124460 h 124460"/>
                <a:gd name="connsiteX8" fmla="*/ 2540 w 20320"/>
                <a:gd name="connsiteY8" fmla="*/ 35560 h 124460"/>
                <a:gd name="connsiteX9" fmla="*/ 1905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 255">
              <a:extLst>
                <a:ext uri="{FF2B5EF4-FFF2-40B4-BE49-F238E27FC236}">
                  <a16:creationId xmlns:a16="http://schemas.microsoft.com/office/drawing/2014/main" id="{6C92CE39-308E-E574-ED34-F41A2C16C660}"/>
                </a:ext>
              </a:extLst>
            </p:cNvPr>
            <p:cNvSpPr/>
            <p:nvPr/>
          </p:nvSpPr>
          <p:spPr>
            <a:xfrm>
              <a:off x="5704840" y="2990850"/>
              <a:ext cx="78739" cy="128270"/>
            </a:xfrm>
            <a:custGeom>
              <a:avLst/>
              <a:gdLst>
                <a:gd name="connsiteX0" fmla="*/ 44450 w 78739"/>
                <a:gd name="connsiteY0" fmla="*/ 76200 h 128270"/>
                <a:gd name="connsiteX1" fmla="*/ 78740 w 78739"/>
                <a:gd name="connsiteY1" fmla="*/ 128270 h 128270"/>
                <a:gd name="connsiteX2" fmla="*/ 59690 w 78739"/>
                <a:gd name="connsiteY2" fmla="*/ 128270 h 128270"/>
                <a:gd name="connsiteX3" fmla="*/ 31750 w 78739"/>
                <a:gd name="connsiteY3" fmla="*/ 85090 h 128270"/>
                <a:gd name="connsiteX4" fmla="*/ 16510 w 78739"/>
                <a:gd name="connsiteY4" fmla="*/ 101600 h 128270"/>
                <a:gd name="connsiteX5" fmla="*/ 16510 w 78739"/>
                <a:gd name="connsiteY5" fmla="*/ 128270 h 128270"/>
                <a:gd name="connsiteX6" fmla="*/ 0 w 78739"/>
                <a:gd name="connsiteY6" fmla="*/ 128270 h 128270"/>
                <a:gd name="connsiteX7" fmla="*/ 0 w 78739"/>
                <a:gd name="connsiteY7" fmla="*/ 0 h 128270"/>
                <a:gd name="connsiteX8" fmla="*/ 16510 w 78739"/>
                <a:gd name="connsiteY8" fmla="*/ 0 h 128270"/>
                <a:gd name="connsiteX9" fmla="*/ 16510 w 78739"/>
                <a:gd name="connsiteY9" fmla="*/ 83820 h 128270"/>
                <a:gd name="connsiteX10" fmla="*/ 57150 w 78739"/>
                <a:gd name="connsiteY10" fmla="*/ 39370 h 128270"/>
                <a:gd name="connsiteX11" fmla="*/ 77470 w 78739"/>
                <a:gd name="connsiteY11" fmla="*/ 39370 h 128270"/>
                <a:gd name="connsiteX12" fmla="*/ 45720 w 78739"/>
                <a:gd name="connsiteY12" fmla="*/ 7620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739" h="128270">
                  <a:moveTo>
                    <a:pt x="44450" y="76200"/>
                  </a:moveTo>
                  <a:lnTo>
                    <a:pt x="78740" y="128270"/>
                  </a:lnTo>
                  <a:lnTo>
                    <a:pt x="59690" y="128270"/>
                  </a:lnTo>
                  <a:lnTo>
                    <a:pt x="31750" y="85090"/>
                  </a:lnTo>
                  <a:lnTo>
                    <a:pt x="16510" y="101600"/>
                  </a:ln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lnTo>
                    <a:pt x="16510" y="0"/>
                  </a:lnTo>
                  <a:lnTo>
                    <a:pt x="16510" y="83820"/>
                  </a:lnTo>
                  <a:lnTo>
                    <a:pt x="57150" y="39370"/>
                  </a:lnTo>
                  <a:lnTo>
                    <a:pt x="77470" y="39370"/>
                  </a:lnTo>
                  <a:lnTo>
                    <a:pt x="45720" y="762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 256">
              <a:extLst>
                <a:ext uri="{FF2B5EF4-FFF2-40B4-BE49-F238E27FC236}">
                  <a16:creationId xmlns:a16="http://schemas.microsoft.com/office/drawing/2014/main" id="{7A175152-92D8-CCB8-E377-97C6FA562BF6}"/>
                </a:ext>
              </a:extLst>
            </p:cNvPr>
            <p:cNvSpPr/>
            <p:nvPr/>
          </p:nvSpPr>
          <p:spPr>
            <a:xfrm>
              <a:off x="5793740" y="3027679"/>
              <a:ext cx="83819" cy="93980"/>
            </a:xfrm>
            <a:custGeom>
              <a:avLst/>
              <a:gdLst>
                <a:gd name="connsiteX0" fmla="*/ 83820 w 83819"/>
                <a:gd name="connsiteY0" fmla="*/ 41910 h 93980"/>
                <a:gd name="connsiteX1" fmla="*/ 83820 w 83819"/>
                <a:gd name="connsiteY1" fmla="*/ 50800 h 93980"/>
                <a:gd name="connsiteX2" fmla="*/ 17780 w 83819"/>
                <a:gd name="connsiteY2" fmla="*/ 50800 h 93980"/>
                <a:gd name="connsiteX3" fmla="*/ 48260 w 83819"/>
                <a:gd name="connsiteY3" fmla="*/ 80010 h 93980"/>
                <a:gd name="connsiteX4" fmla="*/ 80010 w 83819"/>
                <a:gd name="connsiteY4" fmla="*/ 71120 h 93980"/>
                <a:gd name="connsiteX5" fmla="*/ 80010 w 83819"/>
                <a:gd name="connsiteY5" fmla="*/ 86360 h 93980"/>
                <a:gd name="connsiteX6" fmla="*/ 46990 w 83819"/>
                <a:gd name="connsiteY6" fmla="*/ 93980 h 93980"/>
                <a:gd name="connsiteX7" fmla="*/ 0 w 83819"/>
                <a:gd name="connsiteY7" fmla="*/ 46990 h 93980"/>
                <a:gd name="connsiteX8" fmla="*/ 43180 w 83819"/>
                <a:gd name="connsiteY8" fmla="*/ 0 h 93980"/>
                <a:gd name="connsiteX9" fmla="*/ 83820 w 83819"/>
                <a:gd name="connsiteY9" fmla="*/ 41910 h 93980"/>
                <a:gd name="connsiteX10" fmla="*/ 43180 w 83819"/>
                <a:gd name="connsiteY10" fmla="*/ 13970 h 93980"/>
                <a:gd name="connsiteX11" fmla="*/ 17780 w 83819"/>
                <a:gd name="connsiteY11" fmla="*/ 38100 h 93980"/>
                <a:gd name="connsiteX12" fmla="*/ 67310 w 83819"/>
                <a:gd name="connsiteY12" fmla="*/ 38100 h 93980"/>
                <a:gd name="connsiteX13" fmla="*/ 43180 w 83819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 257">
              <a:extLst>
                <a:ext uri="{FF2B5EF4-FFF2-40B4-BE49-F238E27FC236}">
                  <a16:creationId xmlns:a16="http://schemas.microsoft.com/office/drawing/2014/main" id="{3A95EE9D-F44C-4A40-AA14-7149DDC00D96}"/>
                </a:ext>
              </a:extLst>
            </p:cNvPr>
            <p:cNvSpPr/>
            <p:nvPr/>
          </p:nvSpPr>
          <p:spPr>
            <a:xfrm>
              <a:off x="5937250" y="302895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5560 h 93979"/>
                <a:gd name="connsiteX12" fmla="*/ 35560 w 73659"/>
                <a:gd name="connsiteY12" fmla="*/ 15240 h 93979"/>
                <a:gd name="connsiteX13" fmla="*/ 6350 w 73659"/>
                <a:gd name="connsiteY13" fmla="*/ 22860 h 93979"/>
                <a:gd name="connsiteX14" fmla="*/ 6350 w 73659"/>
                <a:gd name="connsiteY14" fmla="*/ 762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80010 h 93979"/>
                <a:gd name="connsiteX18" fmla="*/ 57150 w 73659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 258">
              <a:extLst>
                <a:ext uri="{FF2B5EF4-FFF2-40B4-BE49-F238E27FC236}">
                  <a16:creationId xmlns:a16="http://schemas.microsoft.com/office/drawing/2014/main" id="{D9857B18-1C4C-8730-9351-39EECDD6DE90}"/>
                </a:ext>
              </a:extLst>
            </p:cNvPr>
            <p:cNvSpPr/>
            <p:nvPr/>
          </p:nvSpPr>
          <p:spPr>
            <a:xfrm>
              <a:off x="6075679" y="2988310"/>
              <a:ext cx="55095" cy="129539"/>
            </a:xfrm>
            <a:custGeom>
              <a:avLst/>
              <a:gdLst>
                <a:gd name="connsiteX0" fmla="*/ 11430 w 55095"/>
                <a:gd name="connsiteY0" fmla="*/ 41910 h 129539"/>
                <a:gd name="connsiteX1" fmla="*/ 11430 w 55095"/>
                <a:gd name="connsiteY1" fmla="*/ 31750 h 129539"/>
                <a:gd name="connsiteX2" fmla="*/ 43180 w 55095"/>
                <a:gd name="connsiteY2" fmla="*/ 0 h 129539"/>
                <a:gd name="connsiteX3" fmla="*/ 54610 w 55095"/>
                <a:gd name="connsiteY3" fmla="*/ 0 h 129539"/>
                <a:gd name="connsiteX4" fmla="*/ 54610 w 55095"/>
                <a:gd name="connsiteY4" fmla="*/ 13970 h 129539"/>
                <a:gd name="connsiteX5" fmla="*/ 45720 w 55095"/>
                <a:gd name="connsiteY5" fmla="*/ 13970 h 129539"/>
                <a:gd name="connsiteX6" fmla="*/ 27940 w 55095"/>
                <a:gd name="connsiteY6" fmla="*/ 31750 h 129539"/>
                <a:gd name="connsiteX7" fmla="*/ 27940 w 55095"/>
                <a:gd name="connsiteY7" fmla="*/ 40640 h 129539"/>
                <a:gd name="connsiteX8" fmla="*/ 52070 w 55095"/>
                <a:gd name="connsiteY8" fmla="*/ 40640 h 129539"/>
                <a:gd name="connsiteX9" fmla="*/ 52070 w 55095"/>
                <a:gd name="connsiteY9" fmla="*/ 54610 h 129539"/>
                <a:gd name="connsiteX10" fmla="*/ 29210 w 55095"/>
                <a:gd name="connsiteY10" fmla="*/ 54610 h 129539"/>
                <a:gd name="connsiteX11" fmla="*/ 29210 w 55095"/>
                <a:gd name="connsiteY11" fmla="*/ 129540 h 129539"/>
                <a:gd name="connsiteX12" fmla="*/ 12700 w 55095"/>
                <a:gd name="connsiteY12" fmla="*/ 129540 h 129539"/>
                <a:gd name="connsiteX13" fmla="*/ 12700 w 55095"/>
                <a:gd name="connsiteY13" fmla="*/ 54610 h 129539"/>
                <a:gd name="connsiteX14" fmla="*/ 0 w 55095"/>
                <a:gd name="connsiteY14" fmla="*/ 54610 h 129539"/>
                <a:gd name="connsiteX15" fmla="*/ 0 w 55095"/>
                <a:gd name="connsiteY15" fmla="*/ 40640 h 129539"/>
                <a:gd name="connsiteX16" fmla="*/ 13970 w 55095"/>
                <a:gd name="connsiteY16" fmla="*/ 40640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39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 259">
              <a:extLst>
                <a:ext uri="{FF2B5EF4-FFF2-40B4-BE49-F238E27FC236}">
                  <a16:creationId xmlns:a16="http://schemas.microsoft.com/office/drawing/2014/main" id="{22CC2748-920F-F6DC-2492-F2DB055E22C8}"/>
                </a:ext>
              </a:extLst>
            </p:cNvPr>
            <p:cNvSpPr/>
            <p:nvPr/>
          </p:nvSpPr>
          <p:spPr>
            <a:xfrm>
              <a:off x="6145529" y="302767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14594CDF-35EB-8408-05A4-13C466878886}"/>
                </a:ext>
              </a:extLst>
            </p:cNvPr>
            <p:cNvSpPr/>
            <p:nvPr/>
          </p:nvSpPr>
          <p:spPr>
            <a:xfrm>
              <a:off x="6214109" y="2994660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7780 w 20320"/>
                <a:gd name="connsiteY5" fmla="*/ 35560 h 124460"/>
                <a:gd name="connsiteX6" fmla="*/ 17780 w 20320"/>
                <a:gd name="connsiteY6" fmla="*/ 124460 h 124460"/>
                <a:gd name="connsiteX7" fmla="*/ 1270 w 20320"/>
                <a:gd name="connsiteY7" fmla="*/ 124460 h 124460"/>
                <a:gd name="connsiteX8" fmla="*/ 1270 w 20320"/>
                <a:gd name="connsiteY8" fmla="*/ 35560 h 124460"/>
                <a:gd name="connsiteX9" fmla="*/ 1778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 261">
              <a:extLst>
                <a:ext uri="{FF2B5EF4-FFF2-40B4-BE49-F238E27FC236}">
                  <a16:creationId xmlns:a16="http://schemas.microsoft.com/office/drawing/2014/main" id="{6D9BD07F-703C-AE82-A63B-2A9A7CD5EF3B}"/>
                </a:ext>
              </a:extLst>
            </p:cNvPr>
            <p:cNvSpPr/>
            <p:nvPr/>
          </p:nvSpPr>
          <p:spPr>
            <a:xfrm>
              <a:off x="6258559" y="302767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4450 w 83820"/>
                <a:gd name="connsiteY10" fmla="*/ 13970 h 93980"/>
                <a:gd name="connsiteX11" fmla="*/ 19050 w 83820"/>
                <a:gd name="connsiteY11" fmla="*/ 38100 h 93980"/>
                <a:gd name="connsiteX12" fmla="*/ 68580 w 83820"/>
                <a:gd name="connsiteY12" fmla="*/ 38100 h 93980"/>
                <a:gd name="connsiteX13" fmla="*/ 4445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 262">
              <a:extLst>
                <a:ext uri="{FF2B5EF4-FFF2-40B4-BE49-F238E27FC236}">
                  <a16:creationId xmlns:a16="http://schemas.microsoft.com/office/drawing/2014/main" id="{DE3BFE46-F202-0A0E-DA79-60C114DD6344}"/>
                </a:ext>
              </a:extLst>
            </p:cNvPr>
            <p:cNvSpPr/>
            <p:nvPr/>
          </p:nvSpPr>
          <p:spPr>
            <a:xfrm>
              <a:off x="6369050" y="3027679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 263">
              <a:extLst>
                <a:ext uri="{FF2B5EF4-FFF2-40B4-BE49-F238E27FC236}">
                  <a16:creationId xmlns:a16="http://schemas.microsoft.com/office/drawing/2014/main" id="{579935A0-1DE8-F8AF-51AC-092F40CE579C}"/>
                </a:ext>
              </a:extLst>
            </p:cNvPr>
            <p:cNvSpPr/>
            <p:nvPr/>
          </p:nvSpPr>
          <p:spPr>
            <a:xfrm>
              <a:off x="6473190" y="2990850"/>
              <a:ext cx="87629" cy="130810"/>
            </a:xfrm>
            <a:custGeom>
              <a:avLst/>
              <a:gdLst>
                <a:gd name="connsiteX0" fmla="*/ 87630 w 87629"/>
                <a:gd name="connsiteY0" fmla="*/ 128270 h 130810"/>
                <a:gd name="connsiteX1" fmla="*/ 72390 w 87629"/>
                <a:gd name="connsiteY1" fmla="*/ 128270 h 130810"/>
                <a:gd name="connsiteX2" fmla="*/ 72390 w 87629"/>
                <a:gd name="connsiteY2" fmla="*/ 118110 h 130810"/>
                <a:gd name="connsiteX3" fmla="*/ 72390 w 87629"/>
                <a:gd name="connsiteY3" fmla="*/ 111760 h 130810"/>
                <a:gd name="connsiteX4" fmla="*/ 72390 w 87629"/>
                <a:gd name="connsiteY4" fmla="*/ 111760 h 130810"/>
                <a:gd name="connsiteX5" fmla="*/ 40640 w 87629"/>
                <a:gd name="connsiteY5" fmla="*/ 130810 h 130810"/>
                <a:gd name="connsiteX6" fmla="*/ 0 w 87629"/>
                <a:gd name="connsiteY6" fmla="*/ 83820 h 130810"/>
                <a:gd name="connsiteX7" fmla="*/ 40640 w 87629"/>
                <a:gd name="connsiteY7" fmla="*/ 36830 h 130810"/>
                <a:gd name="connsiteX8" fmla="*/ 71120 w 87629"/>
                <a:gd name="connsiteY8" fmla="*/ 53340 h 130810"/>
                <a:gd name="connsiteX9" fmla="*/ 71120 w 87629"/>
                <a:gd name="connsiteY9" fmla="*/ 53340 h 130810"/>
                <a:gd name="connsiteX10" fmla="*/ 71120 w 87629"/>
                <a:gd name="connsiteY10" fmla="*/ 45720 h 130810"/>
                <a:gd name="connsiteX11" fmla="*/ 71120 w 87629"/>
                <a:gd name="connsiteY11" fmla="*/ 0 h 130810"/>
                <a:gd name="connsiteX12" fmla="*/ 87630 w 87629"/>
                <a:gd name="connsiteY12" fmla="*/ 0 h 130810"/>
                <a:gd name="connsiteX13" fmla="*/ 87630 w 87629"/>
                <a:gd name="connsiteY13" fmla="*/ 128270 h 130810"/>
                <a:gd name="connsiteX14" fmla="*/ 16510 w 87629"/>
                <a:gd name="connsiteY14" fmla="*/ 83820 h 130810"/>
                <a:gd name="connsiteX15" fmla="*/ 44450 w 87629"/>
                <a:gd name="connsiteY15" fmla="*/ 115570 h 130810"/>
                <a:gd name="connsiteX16" fmla="*/ 72390 w 87629"/>
                <a:gd name="connsiteY16" fmla="*/ 83820 h 130810"/>
                <a:gd name="connsiteX17" fmla="*/ 44450 w 87629"/>
                <a:gd name="connsiteY17" fmla="*/ 52070 h 130810"/>
                <a:gd name="connsiteX18" fmla="*/ 1651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6510" y="83820"/>
                  </a:moveTo>
                  <a:cubicBezTo>
                    <a:pt x="16510" y="102870"/>
                    <a:pt x="27940" y="115570"/>
                    <a:pt x="44450" y="115570"/>
                  </a:cubicBezTo>
                  <a:cubicBezTo>
                    <a:pt x="60960" y="115570"/>
                    <a:pt x="72390" y="105410"/>
                    <a:pt x="72390" y="83820"/>
                  </a:cubicBezTo>
                  <a:cubicBezTo>
                    <a:pt x="72390" y="62230"/>
                    <a:pt x="58420" y="52070"/>
                    <a:pt x="44450" y="52070"/>
                  </a:cubicBezTo>
                  <a:cubicBezTo>
                    <a:pt x="30480" y="52070"/>
                    <a:pt x="16510" y="6604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 264">
              <a:extLst>
                <a:ext uri="{FF2B5EF4-FFF2-40B4-BE49-F238E27FC236}">
                  <a16:creationId xmlns:a16="http://schemas.microsoft.com/office/drawing/2014/main" id="{B8B90CAB-AA7A-7316-08D7-3B41BFEAAE72}"/>
                </a:ext>
              </a:extLst>
            </p:cNvPr>
            <p:cNvSpPr/>
            <p:nvPr/>
          </p:nvSpPr>
          <p:spPr>
            <a:xfrm>
              <a:off x="6595109" y="2990850"/>
              <a:ext cx="34290" cy="130810"/>
            </a:xfrm>
            <a:custGeom>
              <a:avLst/>
              <a:gdLst>
                <a:gd name="connsiteX0" fmla="*/ 0 w 34290"/>
                <a:gd name="connsiteY0" fmla="*/ 0 h 130810"/>
                <a:gd name="connsiteX1" fmla="*/ 16510 w 34290"/>
                <a:gd name="connsiteY1" fmla="*/ 0 h 130810"/>
                <a:gd name="connsiteX2" fmla="*/ 16510 w 34290"/>
                <a:gd name="connsiteY2" fmla="*/ 101600 h 130810"/>
                <a:gd name="connsiteX3" fmla="*/ 26670 w 34290"/>
                <a:gd name="connsiteY3" fmla="*/ 115570 h 130810"/>
                <a:gd name="connsiteX4" fmla="*/ 34290 w 34290"/>
                <a:gd name="connsiteY4" fmla="*/ 115570 h 130810"/>
                <a:gd name="connsiteX5" fmla="*/ 34290 w 34290"/>
                <a:gd name="connsiteY5" fmla="*/ 129540 h 130810"/>
                <a:gd name="connsiteX6" fmla="*/ 22860 w 34290"/>
                <a:gd name="connsiteY6" fmla="*/ 130810 h 130810"/>
                <a:gd name="connsiteX7" fmla="*/ 0 w 34290"/>
                <a:gd name="connsiteY7" fmla="*/ 105410 h 130810"/>
                <a:gd name="connsiteX8" fmla="*/ 0 w 34290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 265">
              <a:extLst>
                <a:ext uri="{FF2B5EF4-FFF2-40B4-BE49-F238E27FC236}">
                  <a16:creationId xmlns:a16="http://schemas.microsoft.com/office/drawing/2014/main" id="{A8FFE8F1-4630-1751-572F-6ED236E2A789}"/>
                </a:ext>
              </a:extLst>
            </p:cNvPr>
            <p:cNvSpPr/>
            <p:nvPr/>
          </p:nvSpPr>
          <p:spPr>
            <a:xfrm>
              <a:off x="6630769" y="3030220"/>
              <a:ext cx="95149" cy="130809"/>
            </a:xfrm>
            <a:custGeom>
              <a:avLst/>
              <a:gdLst>
                <a:gd name="connsiteX0" fmla="*/ 2440 w 95149"/>
                <a:gd name="connsiteY0" fmla="*/ 115570 h 130809"/>
                <a:gd name="connsiteX1" fmla="*/ 12600 w 95149"/>
                <a:gd name="connsiteY1" fmla="*/ 115570 h 130809"/>
                <a:gd name="connsiteX2" fmla="*/ 40540 w 95149"/>
                <a:gd name="connsiteY2" fmla="*/ 87630 h 130809"/>
                <a:gd name="connsiteX3" fmla="*/ 3710 w 95149"/>
                <a:gd name="connsiteY3" fmla="*/ 0 h 130809"/>
                <a:gd name="connsiteX4" fmla="*/ 21490 w 95149"/>
                <a:gd name="connsiteY4" fmla="*/ 0 h 130809"/>
                <a:gd name="connsiteX5" fmla="*/ 34190 w 95149"/>
                <a:gd name="connsiteY5" fmla="*/ 31750 h 130809"/>
                <a:gd name="connsiteX6" fmla="*/ 49430 w 95149"/>
                <a:gd name="connsiteY6" fmla="*/ 71120 h 130809"/>
                <a:gd name="connsiteX7" fmla="*/ 64670 w 95149"/>
                <a:gd name="connsiteY7" fmla="*/ 31750 h 130809"/>
                <a:gd name="connsiteX8" fmla="*/ 77370 w 95149"/>
                <a:gd name="connsiteY8" fmla="*/ 0 h 130809"/>
                <a:gd name="connsiteX9" fmla="*/ 95150 w 95149"/>
                <a:gd name="connsiteY9" fmla="*/ 0 h 130809"/>
                <a:gd name="connsiteX10" fmla="*/ 59590 w 95149"/>
                <a:gd name="connsiteY10" fmla="*/ 85090 h 130809"/>
                <a:gd name="connsiteX11" fmla="*/ 13870 w 95149"/>
                <a:gd name="connsiteY11" fmla="*/ 130810 h 130809"/>
                <a:gd name="connsiteX12" fmla="*/ 2440 w 95149"/>
                <a:gd name="connsiteY12" fmla="*/ 129540 h 130809"/>
                <a:gd name="connsiteX13" fmla="*/ 2440 w 95149"/>
                <a:gd name="connsiteY13" fmla="*/ 11557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49" h="130809">
                  <a:moveTo>
                    <a:pt x="2440" y="115570"/>
                  </a:moveTo>
                  <a:cubicBezTo>
                    <a:pt x="4980" y="115570"/>
                    <a:pt x="7520" y="115570"/>
                    <a:pt x="12600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0" y="57150"/>
                    <a:pt x="49430" y="71120"/>
                  </a:cubicBezTo>
                  <a:cubicBezTo>
                    <a:pt x="5451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0" y="0"/>
                  </a:lnTo>
                  <a:lnTo>
                    <a:pt x="59590" y="85090"/>
                  </a:lnTo>
                  <a:cubicBezTo>
                    <a:pt x="46890" y="114300"/>
                    <a:pt x="38000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 266">
              <a:extLst>
                <a:ext uri="{FF2B5EF4-FFF2-40B4-BE49-F238E27FC236}">
                  <a16:creationId xmlns:a16="http://schemas.microsoft.com/office/drawing/2014/main" id="{7F0016EE-3514-CE83-ECFA-C98E6B23FA3C}"/>
                </a:ext>
              </a:extLst>
            </p:cNvPr>
            <p:cNvSpPr/>
            <p:nvPr/>
          </p:nvSpPr>
          <p:spPr>
            <a:xfrm>
              <a:off x="6713219" y="3108960"/>
              <a:ext cx="27940" cy="36829"/>
            </a:xfrm>
            <a:custGeom>
              <a:avLst/>
              <a:gdLst>
                <a:gd name="connsiteX0" fmla="*/ 12700 w 27940"/>
                <a:gd name="connsiteY0" fmla="*/ 36830 h 36829"/>
                <a:gd name="connsiteX1" fmla="*/ 0 w 27940"/>
                <a:gd name="connsiteY1" fmla="*/ 36830 h 36829"/>
                <a:gd name="connsiteX2" fmla="*/ 11430 w 27940"/>
                <a:gd name="connsiteY2" fmla="*/ 0 h 36829"/>
                <a:gd name="connsiteX3" fmla="*/ 27940 w 27940"/>
                <a:gd name="connsiteY3" fmla="*/ 0 h 36829"/>
                <a:gd name="connsiteX4" fmla="*/ 13970 w 27940"/>
                <a:gd name="connsiteY4" fmla="*/ 36830 h 3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40" h="36829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40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 267">
              <a:extLst>
                <a:ext uri="{FF2B5EF4-FFF2-40B4-BE49-F238E27FC236}">
                  <a16:creationId xmlns:a16="http://schemas.microsoft.com/office/drawing/2014/main" id="{C307B8F7-D6EB-E970-A4A6-C91E56E98DE7}"/>
                </a:ext>
              </a:extLst>
            </p:cNvPr>
            <p:cNvSpPr/>
            <p:nvPr/>
          </p:nvSpPr>
          <p:spPr>
            <a:xfrm>
              <a:off x="6807200" y="2994660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7780 w 20319"/>
                <a:gd name="connsiteY5" fmla="*/ 35560 h 124460"/>
                <a:gd name="connsiteX6" fmla="*/ 17780 w 20319"/>
                <a:gd name="connsiteY6" fmla="*/ 124460 h 124460"/>
                <a:gd name="connsiteX7" fmla="*/ 1270 w 20319"/>
                <a:gd name="connsiteY7" fmla="*/ 124460 h 124460"/>
                <a:gd name="connsiteX8" fmla="*/ 1270 w 20319"/>
                <a:gd name="connsiteY8" fmla="*/ 35560 h 124460"/>
                <a:gd name="connsiteX9" fmla="*/ 1778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 268">
              <a:extLst>
                <a:ext uri="{FF2B5EF4-FFF2-40B4-BE49-F238E27FC236}">
                  <a16:creationId xmlns:a16="http://schemas.microsoft.com/office/drawing/2014/main" id="{9F7B727C-6CED-65C1-320E-BBBF713A5CE2}"/>
                </a:ext>
              </a:extLst>
            </p:cNvPr>
            <p:cNvSpPr/>
            <p:nvPr/>
          </p:nvSpPr>
          <p:spPr>
            <a:xfrm>
              <a:off x="6859269" y="3027679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1 w 80010"/>
                <a:gd name="connsiteY5" fmla="*/ 35560 h 91440"/>
                <a:gd name="connsiteX6" fmla="*/ 80011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1 w 80010"/>
                <a:gd name="connsiteY10" fmla="*/ 48260 h 91440"/>
                <a:gd name="connsiteX11" fmla="*/ 16511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1" y="12700"/>
                    <a:pt x="80011" y="35560"/>
                  </a:cubicBezTo>
                  <a:lnTo>
                    <a:pt x="80011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1" y="16510"/>
                    <a:pt x="46990" y="16510"/>
                  </a:cubicBezTo>
                  <a:cubicBezTo>
                    <a:pt x="33020" y="16510"/>
                    <a:pt x="16511" y="30480"/>
                    <a:pt x="16511" y="48260"/>
                  </a:cubicBezTo>
                  <a:lnTo>
                    <a:pt x="16511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 269">
              <a:extLst>
                <a:ext uri="{FF2B5EF4-FFF2-40B4-BE49-F238E27FC236}">
                  <a16:creationId xmlns:a16="http://schemas.microsoft.com/office/drawing/2014/main" id="{EE3E85D4-21C8-25E0-BDEF-E81430504BF5}"/>
                </a:ext>
              </a:extLst>
            </p:cNvPr>
            <p:cNvSpPr/>
            <p:nvPr/>
          </p:nvSpPr>
          <p:spPr>
            <a:xfrm>
              <a:off x="6957059" y="300355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 270">
              <a:extLst>
                <a:ext uri="{FF2B5EF4-FFF2-40B4-BE49-F238E27FC236}">
                  <a16:creationId xmlns:a16="http://schemas.microsoft.com/office/drawing/2014/main" id="{5A21262C-36AF-EE16-8876-81948AB5D5E8}"/>
                </a:ext>
              </a:extLst>
            </p:cNvPr>
            <p:cNvSpPr/>
            <p:nvPr/>
          </p:nvSpPr>
          <p:spPr>
            <a:xfrm>
              <a:off x="7031990" y="3027679"/>
              <a:ext cx="83819" cy="93980"/>
            </a:xfrm>
            <a:custGeom>
              <a:avLst/>
              <a:gdLst>
                <a:gd name="connsiteX0" fmla="*/ 83820 w 83819"/>
                <a:gd name="connsiteY0" fmla="*/ 41910 h 93980"/>
                <a:gd name="connsiteX1" fmla="*/ 83820 w 83819"/>
                <a:gd name="connsiteY1" fmla="*/ 50800 h 93980"/>
                <a:gd name="connsiteX2" fmla="*/ 17780 w 83819"/>
                <a:gd name="connsiteY2" fmla="*/ 50800 h 93980"/>
                <a:gd name="connsiteX3" fmla="*/ 48260 w 83819"/>
                <a:gd name="connsiteY3" fmla="*/ 80010 h 93980"/>
                <a:gd name="connsiteX4" fmla="*/ 80010 w 83819"/>
                <a:gd name="connsiteY4" fmla="*/ 71120 h 93980"/>
                <a:gd name="connsiteX5" fmla="*/ 80010 w 83819"/>
                <a:gd name="connsiteY5" fmla="*/ 86360 h 93980"/>
                <a:gd name="connsiteX6" fmla="*/ 46990 w 83819"/>
                <a:gd name="connsiteY6" fmla="*/ 93980 h 93980"/>
                <a:gd name="connsiteX7" fmla="*/ 0 w 83819"/>
                <a:gd name="connsiteY7" fmla="*/ 46990 h 93980"/>
                <a:gd name="connsiteX8" fmla="*/ 43180 w 83819"/>
                <a:gd name="connsiteY8" fmla="*/ 0 h 93980"/>
                <a:gd name="connsiteX9" fmla="*/ 83820 w 83819"/>
                <a:gd name="connsiteY9" fmla="*/ 41910 h 93980"/>
                <a:gd name="connsiteX10" fmla="*/ 43180 w 83819"/>
                <a:gd name="connsiteY10" fmla="*/ 13970 h 93980"/>
                <a:gd name="connsiteX11" fmla="*/ 17780 w 83819"/>
                <a:gd name="connsiteY11" fmla="*/ 38100 h 93980"/>
                <a:gd name="connsiteX12" fmla="*/ 67310 w 83819"/>
                <a:gd name="connsiteY12" fmla="*/ 38100 h 93980"/>
                <a:gd name="connsiteX13" fmla="*/ 43180 w 83819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 271">
              <a:extLst>
                <a:ext uri="{FF2B5EF4-FFF2-40B4-BE49-F238E27FC236}">
                  <a16:creationId xmlns:a16="http://schemas.microsoft.com/office/drawing/2014/main" id="{34ED58D3-C649-0458-F114-6DB8BF6158F1}"/>
                </a:ext>
              </a:extLst>
            </p:cNvPr>
            <p:cNvSpPr/>
            <p:nvPr/>
          </p:nvSpPr>
          <p:spPr>
            <a:xfrm>
              <a:off x="7141209" y="2990850"/>
              <a:ext cx="34290" cy="130810"/>
            </a:xfrm>
            <a:custGeom>
              <a:avLst/>
              <a:gdLst>
                <a:gd name="connsiteX0" fmla="*/ 0 w 34290"/>
                <a:gd name="connsiteY0" fmla="*/ 0 h 130810"/>
                <a:gd name="connsiteX1" fmla="*/ 16510 w 34290"/>
                <a:gd name="connsiteY1" fmla="*/ 0 h 130810"/>
                <a:gd name="connsiteX2" fmla="*/ 16510 w 34290"/>
                <a:gd name="connsiteY2" fmla="*/ 101600 h 130810"/>
                <a:gd name="connsiteX3" fmla="*/ 26670 w 34290"/>
                <a:gd name="connsiteY3" fmla="*/ 115570 h 130810"/>
                <a:gd name="connsiteX4" fmla="*/ 34290 w 34290"/>
                <a:gd name="connsiteY4" fmla="*/ 115570 h 130810"/>
                <a:gd name="connsiteX5" fmla="*/ 34290 w 34290"/>
                <a:gd name="connsiteY5" fmla="*/ 129540 h 130810"/>
                <a:gd name="connsiteX6" fmla="*/ 22860 w 34290"/>
                <a:gd name="connsiteY6" fmla="*/ 130810 h 130810"/>
                <a:gd name="connsiteX7" fmla="*/ 0 w 34290"/>
                <a:gd name="connsiteY7" fmla="*/ 105410 h 130810"/>
                <a:gd name="connsiteX8" fmla="*/ 0 w 34290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 272">
              <a:extLst>
                <a:ext uri="{FF2B5EF4-FFF2-40B4-BE49-F238E27FC236}">
                  <a16:creationId xmlns:a16="http://schemas.microsoft.com/office/drawing/2014/main" id="{8B885DB2-A8FC-45D2-E9A5-B36E97F7C61A}"/>
                </a:ext>
              </a:extLst>
            </p:cNvPr>
            <p:cNvSpPr/>
            <p:nvPr/>
          </p:nvSpPr>
          <p:spPr>
            <a:xfrm>
              <a:off x="7197090" y="2990850"/>
              <a:ext cx="34290" cy="130810"/>
            </a:xfrm>
            <a:custGeom>
              <a:avLst/>
              <a:gdLst>
                <a:gd name="connsiteX0" fmla="*/ 0 w 34290"/>
                <a:gd name="connsiteY0" fmla="*/ 0 h 130810"/>
                <a:gd name="connsiteX1" fmla="*/ 16510 w 34290"/>
                <a:gd name="connsiteY1" fmla="*/ 0 h 130810"/>
                <a:gd name="connsiteX2" fmla="*/ 16510 w 34290"/>
                <a:gd name="connsiteY2" fmla="*/ 101600 h 130810"/>
                <a:gd name="connsiteX3" fmla="*/ 26670 w 34290"/>
                <a:gd name="connsiteY3" fmla="*/ 115570 h 130810"/>
                <a:gd name="connsiteX4" fmla="*/ 34290 w 34290"/>
                <a:gd name="connsiteY4" fmla="*/ 115570 h 130810"/>
                <a:gd name="connsiteX5" fmla="*/ 34290 w 34290"/>
                <a:gd name="connsiteY5" fmla="*/ 129540 h 130810"/>
                <a:gd name="connsiteX6" fmla="*/ 22860 w 34290"/>
                <a:gd name="connsiteY6" fmla="*/ 130810 h 130810"/>
                <a:gd name="connsiteX7" fmla="*/ 0 w 34290"/>
                <a:gd name="connsiteY7" fmla="*/ 105410 h 130810"/>
                <a:gd name="connsiteX8" fmla="*/ 0 w 34290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 273">
              <a:extLst>
                <a:ext uri="{FF2B5EF4-FFF2-40B4-BE49-F238E27FC236}">
                  <a16:creationId xmlns:a16="http://schemas.microsoft.com/office/drawing/2014/main" id="{9A62F3AB-6826-4491-1CD0-B398A2BD7BBB}"/>
                </a:ext>
              </a:extLst>
            </p:cNvPr>
            <p:cNvSpPr/>
            <p:nvPr/>
          </p:nvSpPr>
          <p:spPr>
            <a:xfrm>
              <a:off x="7251700" y="2994660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9050 w 20319"/>
                <a:gd name="connsiteY5" fmla="*/ 35560 h 124460"/>
                <a:gd name="connsiteX6" fmla="*/ 19050 w 20319"/>
                <a:gd name="connsiteY6" fmla="*/ 124460 h 124460"/>
                <a:gd name="connsiteX7" fmla="*/ 2540 w 20319"/>
                <a:gd name="connsiteY7" fmla="*/ 124460 h 124460"/>
                <a:gd name="connsiteX8" fmla="*/ 2540 w 20319"/>
                <a:gd name="connsiteY8" fmla="*/ 35560 h 124460"/>
                <a:gd name="connsiteX9" fmla="*/ 1905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 274">
              <a:extLst>
                <a:ext uri="{FF2B5EF4-FFF2-40B4-BE49-F238E27FC236}">
                  <a16:creationId xmlns:a16="http://schemas.microsoft.com/office/drawing/2014/main" id="{A975A49F-4BED-3575-8A37-EB6CABA9DAFD}"/>
                </a:ext>
              </a:extLst>
            </p:cNvPr>
            <p:cNvSpPr/>
            <p:nvPr/>
          </p:nvSpPr>
          <p:spPr>
            <a:xfrm>
              <a:off x="7294880" y="3027679"/>
              <a:ext cx="83819" cy="130810"/>
            </a:xfrm>
            <a:custGeom>
              <a:avLst/>
              <a:gdLst>
                <a:gd name="connsiteX0" fmla="*/ 48260 w 83819"/>
                <a:gd name="connsiteY0" fmla="*/ 77470 h 130810"/>
                <a:gd name="connsiteX1" fmla="*/ 83820 w 83819"/>
                <a:gd name="connsiteY1" fmla="*/ 102870 h 130810"/>
                <a:gd name="connsiteX2" fmla="*/ 40639 w 83819"/>
                <a:gd name="connsiteY2" fmla="*/ 130810 h 130810"/>
                <a:gd name="connsiteX3" fmla="*/ 0 w 83819"/>
                <a:gd name="connsiteY3" fmla="*/ 106680 h 130810"/>
                <a:gd name="connsiteX4" fmla="*/ 24130 w 83819"/>
                <a:gd name="connsiteY4" fmla="*/ 85090 h 130810"/>
                <a:gd name="connsiteX5" fmla="*/ 10160 w 83819"/>
                <a:gd name="connsiteY5" fmla="*/ 73660 h 130810"/>
                <a:gd name="connsiteX6" fmla="*/ 22860 w 83819"/>
                <a:gd name="connsiteY6" fmla="*/ 60960 h 130810"/>
                <a:gd name="connsiteX7" fmla="*/ 1270 w 83819"/>
                <a:gd name="connsiteY7" fmla="*/ 31750 h 130810"/>
                <a:gd name="connsiteX8" fmla="*/ 36830 w 83819"/>
                <a:gd name="connsiteY8" fmla="*/ 0 h 130810"/>
                <a:gd name="connsiteX9" fmla="*/ 50800 w 83819"/>
                <a:gd name="connsiteY9" fmla="*/ 2540 h 130810"/>
                <a:gd name="connsiteX10" fmla="*/ 82550 w 83819"/>
                <a:gd name="connsiteY10" fmla="*/ 2540 h 130810"/>
                <a:gd name="connsiteX11" fmla="*/ 82550 w 83819"/>
                <a:gd name="connsiteY11" fmla="*/ 15240 h 130810"/>
                <a:gd name="connsiteX12" fmla="*/ 69850 w 83819"/>
                <a:gd name="connsiteY12" fmla="*/ 15240 h 130810"/>
                <a:gd name="connsiteX13" fmla="*/ 64770 w 83819"/>
                <a:gd name="connsiteY13" fmla="*/ 15240 h 130810"/>
                <a:gd name="connsiteX14" fmla="*/ 64770 w 83819"/>
                <a:gd name="connsiteY14" fmla="*/ 15240 h 130810"/>
                <a:gd name="connsiteX15" fmla="*/ 72389 w 83819"/>
                <a:gd name="connsiteY15" fmla="*/ 33020 h 130810"/>
                <a:gd name="connsiteX16" fmla="*/ 39370 w 83819"/>
                <a:gd name="connsiteY16" fmla="*/ 63500 h 130810"/>
                <a:gd name="connsiteX17" fmla="*/ 39370 w 83819"/>
                <a:gd name="connsiteY17" fmla="*/ 63500 h 130810"/>
                <a:gd name="connsiteX18" fmla="*/ 25400 w 83819"/>
                <a:gd name="connsiteY18" fmla="*/ 71120 h 130810"/>
                <a:gd name="connsiteX19" fmla="*/ 46989 w 83819"/>
                <a:gd name="connsiteY19" fmla="*/ 78740 h 130810"/>
                <a:gd name="connsiteX20" fmla="*/ 67310 w 83819"/>
                <a:gd name="connsiteY20" fmla="*/ 104140 h 130810"/>
                <a:gd name="connsiteX21" fmla="*/ 40639 w 83819"/>
                <a:gd name="connsiteY21" fmla="*/ 90170 h 130810"/>
                <a:gd name="connsiteX22" fmla="*/ 16510 w 83819"/>
                <a:gd name="connsiteY22" fmla="*/ 105410 h 130810"/>
                <a:gd name="connsiteX23" fmla="*/ 41910 w 83819"/>
                <a:gd name="connsiteY23" fmla="*/ 119380 h 130810"/>
                <a:gd name="connsiteX24" fmla="*/ 67310 w 83819"/>
                <a:gd name="connsiteY24" fmla="*/ 105410 h 130810"/>
                <a:gd name="connsiteX25" fmla="*/ 59689 w 83819"/>
                <a:gd name="connsiteY25" fmla="*/ 31750 h 130810"/>
                <a:gd name="connsiteX26" fmla="*/ 39370 w 83819"/>
                <a:gd name="connsiteY26" fmla="*/ 12700 h 130810"/>
                <a:gd name="connsiteX27" fmla="*/ 19050 w 83819"/>
                <a:gd name="connsiteY27" fmla="*/ 31750 h 130810"/>
                <a:gd name="connsiteX28" fmla="*/ 39370 w 83819"/>
                <a:gd name="connsiteY28" fmla="*/ 50800 h 130810"/>
                <a:gd name="connsiteX29" fmla="*/ 59689 w 83819"/>
                <a:gd name="connsiteY29" fmla="*/ 3175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19" h="130810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39" y="130810"/>
                    <a:pt x="40639" y="130810"/>
                  </a:cubicBezTo>
                  <a:cubicBezTo>
                    <a:pt x="15239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39" y="85090"/>
                    <a:pt x="10160" y="80010"/>
                    <a:pt x="10160" y="73660"/>
                  </a:cubicBezTo>
                  <a:cubicBezTo>
                    <a:pt x="10160" y="67310"/>
                    <a:pt x="15239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89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89" y="25400"/>
                    <a:pt x="72389" y="33020"/>
                  </a:cubicBezTo>
                  <a:cubicBezTo>
                    <a:pt x="72389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89" y="78740"/>
                  </a:cubicBezTo>
                  <a:close/>
                  <a:moveTo>
                    <a:pt x="67310" y="104140"/>
                  </a:moveTo>
                  <a:cubicBezTo>
                    <a:pt x="67310" y="96520"/>
                    <a:pt x="59689" y="90170"/>
                    <a:pt x="40639" y="90170"/>
                  </a:cubicBezTo>
                  <a:cubicBezTo>
                    <a:pt x="21589" y="90170"/>
                    <a:pt x="16510" y="96520"/>
                    <a:pt x="16510" y="105410"/>
                  </a:cubicBezTo>
                  <a:cubicBezTo>
                    <a:pt x="16510" y="114300"/>
                    <a:pt x="26670" y="119380"/>
                    <a:pt x="41910" y="119380"/>
                  </a:cubicBezTo>
                  <a:cubicBezTo>
                    <a:pt x="57150" y="119380"/>
                    <a:pt x="67310" y="113030"/>
                    <a:pt x="67310" y="105410"/>
                  </a:cubicBezTo>
                  <a:close/>
                  <a:moveTo>
                    <a:pt x="59689" y="31750"/>
                  </a:moveTo>
                  <a:cubicBezTo>
                    <a:pt x="59689" y="20320"/>
                    <a:pt x="50800" y="12700"/>
                    <a:pt x="39370" y="12700"/>
                  </a:cubicBezTo>
                  <a:cubicBezTo>
                    <a:pt x="27939" y="12700"/>
                    <a:pt x="19050" y="20320"/>
                    <a:pt x="19050" y="31750"/>
                  </a:cubicBezTo>
                  <a:cubicBezTo>
                    <a:pt x="19050" y="43180"/>
                    <a:pt x="27939" y="50800"/>
                    <a:pt x="39370" y="50800"/>
                  </a:cubicBezTo>
                  <a:cubicBezTo>
                    <a:pt x="50800" y="50800"/>
                    <a:pt x="59689" y="43180"/>
                    <a:pt x="59689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 275">
              <a:extLst>
                <a:ext uri="{FF2B5EF4-FFF2-40B4-BE49-F238E27FC236}">
                  <a16:creationId xmlns:a16="http://schemas.microsoft.com/office/drawing/2014/main" id="{5AFCE41D-7322-4FC6-1E2D-77B8C31F8CD6}"/>
                </a:ext>
              </a:extLst>
            </p:cNvPr>
            <p:cNvSpPr/>
            <p:nvPr/>
          </p:nvSpPr>
          <p:spPr>
            <a:xfrm>
              <a:off x="7393940" y="3027679"/>
              <a:ext cx="83819" cy="93980"/>
            </a:xfrm>
            <a:custGeom>
              <a:avLst/>
              <a:gdLst>
                <a:gd name="connsiteX0" fmla="*/ 83820 w 83819"/>
                <a:gd name="connsiteY0" fmla="*/ 41910 h 93980"/>
                <a:gd name="connsiteX1" fmla="*/ 83820 w 83819"/>
                <a:gd name="connsiteY1" fmla="*/ 50800 h 93980"/>
                <a:gd name="connsiteX2" fmla="*/ 17780 w 83819"/>
                <a:gd name="connsiteY2" fmla="*/ 50800 h 93980"/>
                <a:gd name="connsiteX3" fmla="*/ 48260 w 83819"/>
                <a:gd name="connsiteY3" fmla="*/ 80010 h 93980"/>
                <a:gd name="connsiteX4" fmla="*/ 80010 w 83819"/>
                <a:gd name="connsiteY4" fmla="*/ 71120 h 93980"/>
                <a:gd name="connsiteX5" fmla="*/ 80010 w 83819"/>
                <a:gd name="connsiteY5" fmla="*/ 86360 h 93980"/>
                <a:gd name="connsiteX6" fmla="*/ 46990 w 83819"/>
                <a:gd name="connsiteY6" fmla="*/ 93980 h 93980"/>
                <a:gd name="connsiteX7" fmla="*/ 0 w 83819"/>
                <a:gd name="connsiteY7" fmla="*/ 46990 h 93980"/>
                <a:gd name="connsiteX8" fmla="*/ 43180 w 83819"/>
                <a:gd name="connsiteY8" fmla="*/ 0 h 93980"/>
                <a:gd name="connsiteX9" fmla="*/ 83820 w 83819"/>
                <a:gd name="connsiteY9" fmla="*/ 41910 h 93980"/>
                <a:gd name="connsiteX10" fmla="*/ 43180 w 83819"/>
                <a:gd name="connsiteY10" fmla="*/ 13970 h 93980"/>
                <a:gd name="connsiteX11" fmla="*/ 17780 w 83819"/>
                <a:gd name="connsiteY11" fmla="*/ 38100 h 93980"/>
                <a:gd name="connsiteX12" fmla="*/ 67310 w 83819"/>
                <a:gd name="connsiteY12" fmla="*/ 38100 h 93980"/>
                <a:gd name="connsiteX13" fmla="*/ 43180 w 83819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 276">
              <a:extLst>
                <a:ext uri="{FF2B5EF4-FFF2-40B4-BE49-F238E27FC236}">
                  <a16:creationId xmlns:a16="http://schemas.microsoft.com/office/drawing/2014/main" id="{FC2DD9AF-4B78-DB47-19FC-64AC6AA35C3F}"/>
                </a:ext>
              </a:extLst>
            </p:cNvPr>
            <p:cNvSpPr/>
            <p:nvPr/>
          </p:nvSpPr>
          <p:spPr>
            <a:xfrm>
              <a:off x="7504430" y="3027679"/>
              <a:ext cx="80009" cy="91440"/>
            </a:xfrm>
            <a:custGeom>
              <a:avLst/>
              <a:gdLst>
                <a:gd name="connsiteX0" fmla="*/ 15239 w 80009"/>
                <a:gd name="connsiteY0" fmla="*/ 2540 h 91440"/>
                <a:gd name="connsiteX1" fmla="*/ 15239 w 80009"/>
                <a:gd name="connsiteY1" fmla="*/ 15240 h 91440"/>
                <a:gd name="connsiteX2" fmla="*/ 15239 w 80009"/>
                <a:gd name="connsiteY2" fmla="*/ 21590 h 91440"/>
                <a:gd name="connsiteX3" fmla="*/ 15239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89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39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39" y="2540"/>
                  </a:moveTo>
                  <a:lnTo>
                    <a:pt x="15239" y="15240"/>
                  </a:lnTo>
                  <a:cubicBezTo>
                    <a:pt x="15239" y="19050"/>
                    <a:pt x="15239" y="21590"/>
                    <a:pt x="15239" y="21590"/>
                  </a:cubicBezTo>
                  <a:lnTo>
                    <a:pt x="15239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89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39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 277">
              <a:extLst>
                <a:ext uri="{FF2B5EF4-FFF2-40B4-BE49-F238E27FC236}">
                  <a16:creationId xmlns:a16="http://schemas.microsoft.com/office/drawing/2014/main" id="{7C97F06E-2A5E-43BD-372A-05FA06E53E14}"/>
                </a:ext>
              </a:extLst>
            </p:cNvPr>
            <p:cNvSpPr/>
            <p:nvPr/>
          </p:nvSpPr>
          <p:spPr>
            <a:xfrm>
              <a:off x="7602219" y="300355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1 w 60960"/>
                <a:gd name="connsiteY9" fmla="*/ 99060 h 116839"/>
                <a:gd name="connsiteX10" fmla="*/ 60961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1" y="99060"/>
                  </a:cubicBezTo>
                  <a:lnTo>
                    <a:pt x="60961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 278">
              <a:extLst>
                <a:ext uri="{FF2B5EF4-FFF2-40B4-BE49-F238E27FC236}">
                  <a16:creationId xmlns:a16="http://schemas.microsoft.com/office/drawing/2014/main" id="{D4AE569D-05D9-359D-783F-347ACEFBDE4F}"/>
                </a:ext>
              </a:extLst>
            </p:cNvPr>
            <p:cNvSpPr/>
            <p:nvPr/>
          </p:nvSpPr>
          <p:spPr>
            <a:xfrm>
              <a:off x="7716519" y="3027679"/>
              <a:ext cx="74930" cy="93980"/>
            </a:xfrm>
            <a:custGeom>
              <a:avLst/>
              <a:gdLst>
                <a:gd name="connsiteX0" fmla="*/ 48261 w 74930"/>
                <a:gd name="connsiteY0" fmla="*/ 78740 h 93980"/>
                <a:gd name="connsiteX1" fmla="*/ 74930 w 74930"/>
                <a:gd name="connsiteY1" fmla="*/ 71120 h 93980"/>
                <a:gd name="connsiteX2" fmla="*/ 74930 w 74930"/>
                <a:gd name="connsiteY2" fmla="*/ 86360 h 93980"/>
                <a:gd name="connsiteX3" fmla="*/ 46990 w 74930"/>
                <a:gd name="connsiteY3" fmla="*/ 93980 h 93980"/>
                <a:gd name="connsiteX4" fmla="*/ 0 w 74930"/>
                <a:gd name="connsiteY4" fmla="*/ 46990 h 93980"/>
                <a:gd name="connsiteX5" fmla="*/ 46990 w 74930"/>
                <a:gd name="connsiteY5" fmla="*/ 0 h 93980"/>
                <a:gd name="connsiteX6" fmla="*/ 74930 w 74930"/>
                <a:gd name="connsiteY6" fmla="*/ 6350 h 93980"/>
                <a:gd name="connsiteX7" fmla="*/ 74930 w 74930"/>
                <a:gd name="connsiteY7" fmla="*/ 21590 h 93980"/>
                <a:gd name="connsiteX8" fmla="*/ 48261 w 74930"/>
                <a:gd name="connsiteY8" fmla="*/ 13970 h 93980"/>
                <a:gd name="connsiteX9" fmla="*/ 17780 w 74930"/>
                <a:gd name="connsiteY9" fmla="*/ 45720 h 93980"/>
                <a:gd name="connsiteX10" fmla="*/ 48261 w 74930"/>
                <a:gd name="connsiteY10" fmla="*/ 774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30" h="93980">
                  <a:moveTo>
                    <a:pt x="48261" y="78740"/>
                  </a:moveTo>
                  <a:cubicBezTo>
                    <a:pt x="60961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1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1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1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 279">
              <a:extLst>
                <a:ext uri="{FF2B5EF4-FFF2-40B4-BE49-F238E27FC236}">
                  <a16:creationId xmlns:a16="http://schemas.microsoft.com/office/drawing/2014/main" id="{5660D4A3-9E9A-D6B0-2E99-204268EF1D36}"/>
                </a:ext>
              </a:extLst>
            </p:cNvPr>
            <p:cNvSpPr/>
            <p:nvPr/>
          </p:nvSpPr>
          <p:spPr>
            <a:xfrm>
              <a:off x="7810500" y="3027679"/>
              <a:ext cx="91440" cy="93980"/>
            </a:xfrm>
            <a:custGeom>
              <a:avLst/>
              <a:gdLst>
                <a:gd name="connsiteX0" fmla="*/ 91440 w 91440"/>
                <a:gd name="connsiteY0" fmla="*/ 46990 h 93980"/>
                <a:gd name="connsiteX1" fmla="*/ 45720 w 91440"/>
                <a:gd name="connsiteY1" fmla="*/ 93980 h 93980"/>
                <a:gd name="connsiteX2" fmla="*/ 0 w 91440"/>
                <a:gd name="connsiteY2" fmla="*/ 46990 h 93980"/>
                <a:gd name="connsiteX3" fmla="*/ 45720 w 91440"/>
                <a:gd name="connsiteY3" fmla="*/ 0 h 93980"/>
                <a:gd name="connsiteX4" fmla="*/ 91440 w 91440"/>
                <a:gd name="connsiteY4" fmla="*/ 46990 h 93980"/>
                <a:gd name="connsiteX5" fmla="*/ 74930 w 91440"/>
                <a:gd name="connsiteY5" fmla="*/ 46990 h 93980"/>
                <a:gd name="connsiteX6" fmla="*/ 44450 w 91440"/>
                <a:gd name="connsiteY6" fmla="*/ 15240 h 93980"/>
                <a:gd name="connsiteX7" fmla="*/ 15240 w 91440"/>
                <a:gd name="connsiteY7" fmla="*/ 46990 h 93980"/>
                <a:gd name="connsiteX8" fmla="*/ 44450 w 91440"/>
                <a:gd name="connsiteY8" fmla="*/ 78740 h 93980"/>
                <a:gd name="connsiteX9" fmla="*/ 74930 w 91440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 280">
              <a:extLst>
                <a:ext uri="{FF2B5EF4-FFF2-40B4-BE49-F238E27FC236}">
                  <a16:creationId xmlns:a16="http://schemas.microsoft.com/office/drawing/2014/main" id="{458DF988-DEE7-6546-2694-0121B4BEFACF}"/>
                </a:ext>
              </a:extLst>
            </p:cNvPr>
            <p:cNvSpPr/>
            <p:nvPr/>
          </p:nvSpPr>
          <p:spPr>
            <a:xfrm>
              <a:off x="7912100" y="3030220"/>
              <a:ext cx="137159" cy="91439"/>
            </a:xfrm>
            <a:custGeom>
              <a:avLst/>
              <a:gdLst>
                <a:gd name="connsiteX0" fmla="*/ 95250 w 137159"/>
                <a:gd name="connsiteY0" fmla="*/ 64770 h 91439"/>
                <a:gd name="connsiteX1" fmla="*/ 119380 w 137159"/>
                <a:gd name="connsiteY1" fmla="*/ 0 h 91439"/>
                <a:gd name="connsiteX2" fmla="*/ 137160 w 137159"/>
                <a:gd name="connsiteY2" fmla="*/ 0 h 91439"/>
                <a:gd name="connsiteX3" fmla="*/ 100330 w 137159"/>
                <a:gd name="connsiteY3" fmla="*/ 91440 h 91439"/>
                <a:gd name="connsiteX4" fmla="*/ 91440 w 137159"/>
                <a:gd name="connsiteY4" fmla="*/ 91440 h 91439"/>
                <a:gd name="connsiteX5" fmla="*/ 68580 w 137159"/>
                <a:gd name="connsiteY5" fmla="*/ 30480 h 91439"/>
                <a:gd name="connsiteX6" fmla="*/ 45720 w 137159"/>
                <a:gd name="connsiteY6" fmla="*/ 91440 h 91439"/>
                <a:gd name="connsiteX7" fmla="*/ 36830 w 137159"/>
                <a:gd name="connsiteY7" fmla="*/ 91440 h 91439"/>
                <a:gd name="connsiteX8" fmla="*/ 0 w 137159"/>
                <a:gd name="connsiteY8" fmla="*/ 0 h 91439"/>
                <a:gd name="connsiteX9" fmla="*/ 17780 w 137159"/>
                <a:gd name="connsiteY9" fmla="*/ 0 h 91439"/>
                <a:gd name="connsiteX10" fmla="*/ 41910 w 137159"/>
                <a:gd name="connsiteY10" fmla="*/ 64770 h 91439"/>
                <a:gd name="connsiteX11" fmla="*/ 64770 w 137159"/>
                <a:gd name="connsiteY11" fmla="*/ 1270 h 91439"/>
                <a:gd name="connsiteX12" fmla="*/ 73660 w 137159"/>
                <a:gd name="connsiteY12" fmla="*/ 1270 h 91439"/>
                <a:gd name="connsiteX13" fmla="*/ 96520 w 137159"/>
                <a:gd name="connsiteY13" fmla="*/ 647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59" h="91439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1A62A28F-7047-8B18-098F-7E728D9C386F}"/>
                </a:ext>
              </a:extLst>
            </p:cNvPr>
            <p:cNvSpPr/>
            <p:nvPr/>
          </p:nvSpPr>
          <p:spPr>
            <a:xfrm>
              <a:off x="8059419" y="3027679"/>
              <a:ext cx="91440" cy="93980"/>
            </a:xfrm>
            <a:custGeom>
              <a:avLst/>
              <a:gdLst>
                <a:gd name="connsiteX0" fmla="*/ 91440 w 91440"/>
                <a:gd name="connsiteY0" fmla="*/ 46990 h 93980"/>
                <a:gd name="connsiteX1" fmla="*/ 45720 w 91440"/>
                <a:gd name="connsiteY1" fmla="*/ 93980 h 93980"/>
                <a:gd name="connsiteX2" fmla="*/ 0 w 91440"/>
                <a:gd name="connsiteY2" fmla="*/ 46990 h 93980"/>
                <a:gd name="connsiteX3" fmla="*/ 45720 w 91440"/>
                <a:gd name="connsiteY3" fmla="*/ 0 h 93980"/>
                <a:gd name="connsiteX4" fmla="*/ 91440 w 91440"/>
                <a:gd name="connsiteY4" fmla="*/ 46990 h 93980"/>
                <a:gd name="connsiteX5" fmla="*/ 76200 w 91440"/>
                <a:gd name="connsiteY5" fmla="*/ 46990 h 93980"/>
                <a:gd name="connsiteX6" fmla="*/ 45720 w 91440"/>
                <a:gd name="connsiteY6" fmla="*/ 15240 h 93980"/>
                <a:gd name="connsiteX7" fmla="*/ 16511 w 91440"/>
                <a:gd name="connsiteY7" fmla="*/ 46990 h 93980"/>
                <a:gd name="connsiteX8" fmla="*/ 45720 w 91440"/>
                <a:gd name="connsiteY8" fmla="*/ 78740 h 93980"/>
                <a:gd name="connsiteX9" fmla="*/ 76200 w 91440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1" y="29210"/>
                    <a:pt x="16511" y="46990"/>
                  </a:cubicBezTo>
                  <a:cubicBezTo>
                    <a:pt x="16511" y="64770"/>
                    <a:pt x="29211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 282">
              <a:extLst>
                <a:ext uri="{FF2B5EF4-FFF2-40B4-BE49-F238E27FC236}">
                  <a16:creationId xmlns:a16="http://schemas.microsoft.com/office/drawing/2014/main" id="{DCB464A5-916D-702B-C367-D4489CE0660D}"/>
                </a:ext>
              </a:extLst>
            </p:cNvPr>
            <p:cNvSpPr/>
            <p:nvPr/>
          </p:nvSpPr>
          <p:spPr>
            <a:xfrm>
              <a:off x="8177530" y="302767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39 w 51047"/>
                <a:gd name="connsiteY1" fmla="*/ 2540 h 92710"/>
                <a:gd name="connsiteX2" fmla="*/ 15239 w 51047"/>
                <a:gd name="connsiteY2" fmla="*/ 15240 h 92710"/>
                <a:gd name="connsiteX3" fmla="*/ 15239 w 51047"/>
                <a:gd name="connsiteY3" fmla="*/ 21590 h 92710"/>
                <a:gd name="connsiteX4" fmla="*/ 15239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39" y="2540"/>
                  </a:lnTo>
                  <a:lnTo>
                    <a:pt x="15239" y="15240"/>
                  </a:lnTo>
                  <a:cubicBezTo>
                    <a:pt x="15239" y="19050"/>
                    <a:pt x="15239" y="21590"/>
                    <a:pt x="15239" y="21590"/>
                  </a:cubicBezTo>
                  <a:lnTo>
                    <a:pt x="15239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 283">
              <a:extLst>
                <a:ext uri="{FF2B5EF4-FFF2-40B4-BE49-F238E27FC236}">
                  <a16:creationId xmlns:a16="http://schemas.microsoft.com/office/drawing/2014/main" id="{878A354E-40EF-CB14-4AF1-AB128CB7E079}"/>
                </a:ext>
              </a:extLst>
            </p:cNvPr>
            <p:cNvSpPr/>
            <p:nvPr/>
          </p:nvSpPr>
          <p:spPr>
            <a:xfrm>
              <a:off x="8247380" y="2990850"/>
              <a:ext cx="78739" cy="128270"/>
            </a:xfrm>
            <a:custGeom>
              <a:avLst/>
              <a:gdLst>
                <a:gd name="connsiteX0" fmla="*/ 44450 w 78739"/>
                <a:gd name="connsiteY0" fmla="*/ 76200 h 128270"/>
                <a:gd name="connsiteX1" fmla="*/ 78739 w 78739"/>
                <a:gd name="connsiteY1" fmla="*/ 128270 h 128270"/>
                <a:gd name="connsiteX2" fmla="*/ 59689 w 78739"/>
                <a:gd name="connsiteY2" fmla="*/ 128270 h 128270"/>
                <a:gd name="connsiteX3" fmla="*/ 31750 w 78739"/>
                <a:gd name="connsiteY3" fmla="*/ 85090 h 128270"/>
                <a:gd name="connsiteX4" fmla="*/ 16510 w 78739"/>
                <a:gd name="connsiteY4" fmla="*/ 101600 h 128270"/>
                <a:gd name="connsiteX5" fmla="*/ 16510 w 78739"/>
                <a:gd name="connsiteY5" fmla="*/ 128270 h 128270"/>
                <a:gd name="connsiteX6" fmla="*/ 0 w 78739"/>
                <a:gd name="connsiteY6" fmla="*/ 128270 h 128270"/>
                <a:gd name="connsiteX7" fmla="*/ 0 w 78739"/>
                <a:gd name="connsiteY7" fmla="*/ 0 h 128270"/>
                <a:gd name="connsiteX8" fmla="*/ 16510 w 78739"/>
                <a:gd name="connsiteY8" fmla="*/ 0 h 128270"/>
                <a:gd name="connsiteX9" fmla="*/ 16510 w 78739"/>
                <a:gd name="connsiteY9" fmla="*/ 83820 h 128270"/>
                <a:gd name="connsiteX10" fmla="*/ 57150 w 78739"/>
                <a:gd name="connsiteY10" fmla="*/ 39370 h 128270"/>
                <a:gd name="connsiteX11" fmla="*/ 77470 w 78739"/>
                <a:gd name="connsiteY11" fmla="*/ 39370 h 128270"/>
                <a:gd name="connsiteX12" fmla="*/ 45720 w 78739"/>
                <a:gd name="connsiteY12" fmla="*/ 7620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739" h="128270">
                  <a:moveTo>
                    <a:pt x="44450" y="76200"/>
                  </a:moveTo>
                  <a:lnTo>
                    <a:pt x="78739" y="128270"/>
                  </a:lnTo>
                  <a:lnTo>
                    <a:pt x="59689" y="128270"/>
                  </a:lnTo>
                  <a:lnTo>
                    <a:pt x="31750" y="85090"/>
                  </a:lnTo>
                  <a:lnTo>
                    <a:pt x="16510" y="101600"/>
                  </a:ln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lnTo>
                    <a:pt x="16510" y="0"/>
                  </a:lnTo>
                  <a:lnTo>
                    <a:pt x="16510" y="83820"/>
                  </a:lnTo>
                  <a:lnTo>
                    <a:pt x="57150" y="39370"/>
                  </a:lnTo>
                  <a:lnTo>
                    <a:pt x="77470" y="39370"/>
                  </a:lnTo>
                  <a:lnTo>
                    <a:pt x="45720" y="762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 284">
              <a:extLst>
                <a:ext uri="{FF2B5EF4-FFF2-40B4-BE49-F238E27FC236}">
                  <a16:creationId xmlns:a16="http://schemas.microsoft.com/office/drawing/2014/main" id="{F7DAECC1-9BD1-E6E1-97ED-5644F162CD61}"/>
                </a:ext>
              </a:extLst>
            </p:cNvPr>
            <p:cNvSpPr/>
            <p:nvPr/>
          </p:nvSpPr>
          <p:spPr>
            <a:xfrm>
              <a:off x="8336280" y="3027679"/>
              <a:ext cx="83819" cy="93980"/>
            </a:xfrm>
            <a:custGeom>
              <a:avLst/>
              <a:gdLst>
                <a:gd name="connsiteX0" fmla="*/ 83820 w 83819"/>
                <a:gd name="connsiteY0" fmla="*/ 41910 h 93980"/>
                <a:gd name="connsiteX1" fmla="*/ 83820 w 83819"/>
                <a:gd name="connsiteY1" fmla="*/ 50800 h 93980"/>
                <a:gd name="connsiteX2" fmla="*/ 17780 w 83819"/>
                <a:gd name="connsiteY2" fmla="*/ 50800 h 93980"/>
                <a:gd name="connsiteX3" fmla="*/ 48260 w 83819"/>
                <a:gd name="connsiteY3" fmla="*/ 80010 h 93980"/>
                <a:gd name="connsiteX4" fmla="*/ 80010 w 83819"/>
                <a:gd name="connsiteY4" fmla="*/ 71120 h 93980"/>
                <a:gd name="connsiteX5" fmla="*/ 80010 w 83819"/>
                <a:gd name="connsiteY5" fmla="*/ 86360 h 93980"/>
                <a:gd name="connsiteX6" fmla="*/ 46989 w 83819"/>
                <a:gd name="connsiteY6" fmla="*/ 93980 h 93980"/>
                <a:gd name="connsiteX7" fmla="*/ 0 w 83819"/>
                <a:gd name="connsiteY7" fmla="*/ 46990 h 93980"/>
                <a:gd name="connsiteX8" fmla="*/ 43180 w 83819"/>
                <a:gd name="connsiteY8" fmla="*/ 0 h 93980"/>
                <a:gd name="connsiteX9" fmla="*/ 83820 w 83819"/>
                <a:gd name="connsiteY9" fmla="*/ 41910 h 93980"/>
                <a:gd name="connsiteX10" fmla="*/ 44450 w 83819"/>
                <a:gd name="connsiteY10" fmla="*/ 13970 h 93980"/>
                <a:gd name="connsiteX11" fmla="*/ 19050 w 83819"/>
                <a:gd name="connsiteY11" fmla="*/ 38100 h 93980"/>
                <a:gd name="connsiteX12" fmla="*/ 68580 w 83819"/>
                <a:gd name="connsiteY12" fmla="*/ 38100 h 93980"/>
                <a:gd name="connsiteX13" fmla="*/ 44450 w 83819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39" y="80010"/>
                    <a:pt x="72389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89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 285">
              <a:extLst>
                <a:ext uri="{FF2B5EF4-FFF2-40B4-BE49-F238E27FC236}">
                  <a16:creationId xmlns:a16="http://schemas.microsoft.com/office/drawing/2014/main" id="{563538C3-57ED-7C9C-73E5-EDC6595797F2}"/>
                </a:ext>
              </a:extLst>
            </p:cNvPr>
            <p:cNvSpPr/>
            <p:nvPr/>
          </p:nvSpPr>
          <p:spPr>
            <a:xfrm>
              <a:off x="8445500" y="302767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 286">
              <a:extLst>
                <a:ext uri="{FF2B5EF4-FFF2-40B4-BE49-F238E27FC236}">
                  <a16:creationId xmlns:a16="http://schemas.microsoft.com/office/drawing/2014/main" id="{96C10449-B7F3-C3F6-CC06-764569A4EE4D}"/>
                </a:ext>
              </a:extLst>
            </p:cNvPr>
            <p:cNvSpPr/>
            <p:nvPr/>
          </p:nvSpPr>
          <p:spPr>
            <a:xfrm>
              <a:off x="8549640" y="2990850"/>
              <a:ext cx="82550" cy="132079"/>
            </a:xfrm>
            <a:custGeom>
              <a:avLst/>
              <a:gdLst>
                <a:gd name="connsiteX0" fmla="*/ 0 w 82550"/>
                <a:gd name="connsiteY0" fmla="*/ 123190 h 132079"/>
                <a:gd name="connsiteX1" fmla="*/ 0 w 82550"/>
                <a:gd name="connsiteY1" fmla="*/ 106680 h 132079"/>
                <a:gd name="connsiteX2" fmla="*/ 35560 w 82550"/>
                <a:gd name="connsiteY2" fmla="*/ 115570 h 132079"/>
                <a:gd name="connsiteX3" fmla="*/ 63500 w 82550"/>
                <a:gd name="connsiteY3" fmla="*/ 97790 h 132079"/>
                <a:gd name="connsiteX4" fmla="*/ 35560 w 82550"/>
                <a:gd name="connsiteY4" fmla="*/ 72390 h 132079"/>
                <a:gd name="connsiteX5" fmla="*/ 0 w 82550"/>
                <a:gd name="connsiteY5" fmla="*/ 34290 h 132079"/>
                <a:gd name="connsiteX6" fmla="*/ 43180 w 82550"/>
                <a:gd name="connsiteY6" fmla="*/ 0 h 132079"/>
                <a:gd name="connsiteX7" fmla="*/ 74930 w 82550"/>
                <a:gd name="connsiteY7" fmla="*/ 6350 h 132079"/>
                <a:gd name="connsiteX8" fmla="*/ 74930 w 82550"/>
                <a:gd name="connsiteY8" fmla="*/ 22860 h 132079"/>
                <a:gd name="connsiteX9" fmla="*/ 44450 w 82550"/>
                <a:gd name="connsiteY9" fmla="*/ 15240 h 132079"/>
                <a:gd name="connsiteX10" fmla="*/ 17780 w 82550"/>
                <a:gd name="connsiteY10" fmla="*/ 34290 h 132079"/>
                <a:gd name="connsiteX11" fmla="*/ 45720 w 82550"/>
                <a:gd name="connsiteY11" fmla="*/ 59690 h 132079"/>
                <a:gd name="connsiteX12" fmla="*/ 82550 w 82550"/>
                <a:gd name="connsiteY12" fmla="*/ 97790 h 132079"/>
                <a:gd name="connsiteX13" fmla="*/ 39370 w 82550"/>
                <a:gd name="connsiteY13" fmla="*/ 132080 h 132079"/>
                <a:gd name="connsiteX14" fmla="*/ 2540 w 82550"/>
                <a:gd name="connsiteY14" fmla="*/ 124460 h 13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550" h="132079">
                  <a:moveTo>
                    <a:pt x="0" y="123190"/>
                  </a:moveTo>
                  <a:lnTo>
                    <a:pt x="0" y="106680"/>
                  </a:lnTo>
                  <a:cubicBezTo>
                    <a:pt x="8890" y="111760"/>
                    <a:pt x="22860" y="115570"/>
                    <a:pt x="35560" y="115570"/>
                  </a:cubicBezTo>
                  <a:cubicBezTo>
                    <a:pt x="48260" y="115570"/>
                    <a:pt x="63500" y="109220"/>
                    <a:pt x="63500" y="97790"/>
                  </a:cubicBezTo>
                  <a:cubicBezTo>
                    <a:pt x="63500" y="86360"/>
                    <a:pt x="57150" y="80010"/>
                    <a:pt x="35560" y="72390"/>
                  </a:cubicBezTo>
                  <a:cubicBezTo>
                    <a:pt x="11430" y="63500"/>
                    <a:pt x="0" y="53340"/>
                    <a:pt x="0" y="34290"/>
                  </a:cubicBezTo>
                  <a:cubicBezTo>
                    <a:pt x="0" y="15240"/>
                    <a:pt x="17780" y="0"/>
                    <a:pt x="43180" y="0"/>
                  </a:cubicBezTo>
                  <a:cubicBezTo>
                    <a:pt x="68580" y="0"/>
                    <a:pt x="67310" y="3810"/>
                    <a:pt x="74930" y="6350"/>
                  </a:cubicBezTo>
                  <a:lnTo>
                    <a:pt x="74930" y="22860"/>
                  </a:lnTo>
                  <a:cubicBezTo>
                    <a:pt x="67310" y="19050"/>
                    <a:pt x="55880" y="15240"/>
                    <a:pt x="44450" y="15240"/>
                  </a:cubicBezTo>
                  <a:cubicBezTo>
                    <a:pt x="33020" y="15240"/>
                    <a:pt x="17780" y="22860"/>
                    <a:pt x="17780" y="34290"/>
                  </a:cubicBezTo>
                  <a:cubicBezTo>
                    <a:pt x="17780" y="45720"/>
                    <a:pt x="24130" y="52070"/>
                    <a:pt x="45720" y="59690"/>
                  </a:cubicBezTo>
                  <a:cubicBezTo>
                    <a:pt x="69850" y="68580"/>
                    <a:pt x="82550" y="78740"/>
                    <a:pt x="82550" y="97790"/>
                  </a:cubicBezTo>
                  <a:cubicBezTo>
                    <a:pt x="82550" y="116840"/>
                    <a:pt x="66040" y="132080"/>
                    <a:pt x="39370" y="132080"/>
                  </a:cubicBezTo>
                  <a:cubicBezTo>
                    <a:pt x="12700" y="132080"/>
                    <a:pt x="11430" y="128270"/>
                    <a:pt x="2540" y="1244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8BBB914D-BCE8-2E13-8F0D-A37758715C94}"/>
                </a:ext>
              </a:extLst>
            </p:cNvPr>
            <p:cNvSpPr/>
            <p:nvPr/>
          </p:nvSpPr>
          <p:spPr>
            <a:xfrm>
              <a:off x="8647430" y="3027679"/>
              <a:ext cx="83819" cy="93980"/>
            </a:xfrm>
            <a:custGeom>
              <a:avLst/>
              <a:gdLst>
                <a:gd name="connsiteX0" fmla="*/ 83820 w 83819"/>
                <a:gd name="connsiteY0" fmla="*/ 41910 h 93980"/>
                <a:gd name="connsiteX1" fmla="*/ 83820 w 83819"/>
                <a:gd name="connsiteY1" fmla="*/ 50800 h 93980"/>
                <a:gd name="connsiteX2" fmla="*/ 17780 w 83819"/>
                <a:gd name="connsiteY2" fmla="*/ 50800 h 93980"/>
                <a:gd name="connsiteX3" fmla="*/ 48260 w 83819"/>
                <a:gd name="connsiteY3" fmla="*/ 80010 h 93980"/>
                <a:gd name="connsiteX4" fmla="*/ 80010 w 83819"/>
                <a:gd name="connsiteY4" fmla="*/ 71120 h 93980"/>
                <a:gd name="connsiteX5" fmla="*/ 80010 w 83819"/>
                <a:gd name="connsiteY5" fmla="*/ 86360 h 93980"/>
                <a:gd name="connsiteX6" fmla="*/ 46989 w 83819"/>
                <a:gd name="connsiteY6" fmla="*/ 93980 h 93980"/>
                <a:gd name="connsiteX7" fmla="*/ 0 w 83819"/>
                <a:gd name="connsiteY7" fmla="*/ 46990 h 93980"/>
                <a:gd name="connsiteX8" fmla="*/ 43180 w 83819"/>
                <a:gd name="connsiteY8" fmla="*/ 0 h 93980"/>
                <a:gd name="connsiteX9" fmla="*/ 83820 w 83819"/>
                <a:gd name="connsiteY9" fmla="*/ 41910 h 93980"/>
                <a:gd name="connsiteX10" fmla="*/ 43180 w 83819"/>
                <a:gd name="connsiteY10" fmla="*/ 13970 h 93980"/>
                <a:gd name="connsiteX11" fmla="*/ 17780 w 83819"/>
                <a:gd name="connsiteY11" fmla="*/ 38100 h 93980"/>
                <a:gd name="connsiteX12" fmla="*/ 67310 w 83819"/>
                <a:gd name="connsiteY12" fmla="*/ 38100 h 93980"/>
                <a:gd name="connsiteX13" fmla="*/ 43180 w 83819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39" y="80010"/>
                    <a:pt x="72389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89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39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89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 288">
              <a:extLst>
                <a:ext uri="{FF2B5EF4-FFF2-40B4-BE49-F238E27FC236}">
                  <a16:creationId xmlns:a16="http://schemas.microsoft.com/office/drawing/2014/main" id="{05CBCE77-DDCC-EAB0-7626-A58867E60119}"/>
                </a:ext>
              </a:extLst>
            </p:cNvPr>
            <p:cNvSpPr/>
            <p:nvPr/>
          </p:nvSpPr>
          <p:spPr>
            <a:xfrm>
              <a:off x="8756650" y="3027679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 289">
              <a:extLst>
                <a:ext uri="{FF2B5EF4-FFF2-40B4-BE49-F238E27FC236}">
                  <a16:creationId xmlns:a16="http://schemas.microsoft.com/office/drawing/2014/main" id="{7B81D070-9089-BF56-1587-F6B4DA0A42B6}"/>
                </a:ext>
              </a:extLst>
            </p:cNvPr>
            <p:cNvSpPr/>
            <p:nvPr/>
          </p:nvSpPr>
          <p:spPr>
            <a:xfrm>
              <a:off x="8854440" y="300355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 290">
              <a:extLst>
                <a:ext uri="{FF2B5EF4-FFF2-40B4-BE49-F238E27FC236}">
                  <a16:creationId xmlns:a16="http://schemas.microsoft.com/office/drawing/2014/main" id="{0602E2A3-47DB-E386-2B43-62A013748E2D}"/>
                </a:ext>
              </a:extLst>
            </p:cNvPr>
            <p:cNvSpPr/>
            <p:nvPr/>
          </p:nvSpPr>
          <p:spPr>
            <a:xfrm>
              <a:off x="8929369" y="302767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1 w 83820"/>
                <a:gd name="connsiteY3" fmla="*/ 80010 h 93980"/>
                <a:gd name="connsiteX4" fmla="*/ 80011 w 83820"/>
                <a:gd name="connsiteY4" fmla="*/ 71120 h 93980"/>
                <a:gd name="connsiteX5" fmla="*/ 80011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3180 w 83820"/>
                <a:gd name="connsiteY10" fmla="*/ 13970 h 93980"/>
                <a:gd name="connsiteX11" fmla="*/ 17780 w 83820"/>
                <a:gd name="connsiteY11" fmla="*/ 38100 h 93980"/>
                <a:gd name="connsiteX12" fmla="*/ 67311 w 83820"/>
                <a:gd name="connsiteY12" fmla="*/ 38100 h 93980"/>
                <a:gd name="connsiteX13" fmla="*/ 4318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1" y="80010"/>
                  </a:cubicBezTo>
                  <a:cubicBezTo>
                    <a:pt x="66040" y="80010"/>
                    <a:pt x="72390" y="76200"/>
                    <a:pt x="80011" y="71120"/>
                  </a:cubicBezTo>
                  <a:lnTo>
                    <a:pt x="80011" y="86360"/>
                  </a:lnTo>
                  <a:cubicBezTo>
                    <a:pt x="73661" y="90170"/>
                    <a:pt x="60961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1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1" y="38100"/>
                  </a:lnTo>
                  <a:cubicBezTo>
                    <a:pt x="67311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 291">
              <a:extLst>
                <a:ext uri="{FF2B5EF4-FFF2-40B4-BE49-F238E27FC236}">
                  <a16:creationId xmlns:a16="http://schemas.microsoft.com/office/drawing/2014/main" id="{5C986B28-7784-8725-3745-BC17A68286DC}"/>
                </a:ext>
              </a:extLst>
            </p:cNvPr>
            <p:cNvSpPr/>
            <p:nvPr/>
          </p:nvSpPr>
          <p:spPr>
            <a:xfrm>
              <a:off x="9038590" y="3027679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 292">
              <a:extLst>
                <a:ext uri="{FF2B5EF4-FFF2-40B4-BE49-F238E27FC236}">
                  <a16:creationId xmlns:a16="http://schemas.microsoft.com/office/drawing/2014/main" id="{8212A0EC-826A-3929-19DD-213C3C263BA3}"/>
                </a:ext>
              </a:extLst>
            </p:cNvPr>
            <p:cNvSpPr/>
            <p:nvPr/>
          </p:nvSpPr>
          <p:spPr>
            <a:xfrm>
              <a:off x="9141459" y="3027679"/>
              <a:ext cx="74930" cy="93980"/>
            </a:xfrm>
            <a:custGeom>
              <a:avLst/>
              <a:gdLst>
                <a:gd name="connsiteX0" fmla="*/ 48260 w 74930"/>
                <a:gd name="connsiteY0" fmla="*/ 78740 h 93980"/>
                <a:gd name="connsiteX1" fmla="*/ 74930 w 74930"/>
                <a:gd name="connsiteY1" fmla="*/ 71120 h 93980"/>
                <a:gd name="connsiteX2" fmla="*/ 74930 w 74930"/>
                <a:gd name="connsiteY2" fmla="*/ 86360 h 93980"/>
                <a:gd name="connsiteX3" fmla="*/ 46990 w 74930"/>
                <a:gd name="connsiteY3" fmla="*/ 93980 h 93980"/>
                <a:gd name="connsiteX4" fmla="*/ 0 w 74930"/>
                <a:gd name="connsiteY4" fmla="*/ 46990 h 93980"/>
                <a:gd name="connsiteX5" fmla="*/ 46990 w 74930"/>
                <a:gd name="connsiteY5" fmla="*/ 0 h 93980"/>
                <a:gd name="connsiteX6" fmla="*/ 74930 w 74930"/>
                <a:gd name="connsiteY6" fmla="*/ 6350 h 93980"/>
                <a:gd name="connsiteX7" fmla="*/ 74930 w 74930"/>
                <a:gd name="connsiteY7" fmla="*/ 21590 h 93980"/>
                <a:gd name="connsiteX8" fmla="*/ 48260 w 74930"/>
                <a:gd name="connsiteY8" fmla="*/ 13970 h 93980"/>
                <a:gd name="connsiteX9" fmla="*/ 17780 w 74930"/>
                <a:gd name="connsiteY9" fmla="*/ 45720 h 93980"/>
                <a:gd name="connsiteX10" fmla="*/ 48260 w 74930"/>
                <a:gd name="connsiteY10" fmla="*/ 774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30" h="93980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 293">
              <a:extLst>
                <a:ext uri="{FF2B5EF4-FFF2-40B4-BE49-F238E27FC236}">
                  <a16:creationId xmlns:a16="http://schemas.microsoft.com/office/drawing/2014/main" id="{FDDD49A9-DCCA-67B7-9F6A-C5D564002ABC}"/>
                </a:ext>
              </a:extLst>
            </p:cNvPr>
            <p:cNvSpPr/>
            <p:nvPr/>
          </p:nvSpPr>
          <p:spPr>
            <a:xfrm>
              <a:off x="9235440" y="3027679"/>
              <a:ext cx="83819" cy="93980"/>
            </a:xfrm>
            <a:custGeom>
              <a:avLst/>
              <a:gdLst>
                <a:gd name="connsiteX0" fmla="*/ 83820 w 83819"/>
                <a:gd name="connsiteY0" fmla="*/ 41910 h 93980"/>
                <a:gd name="connsiteX1" fmla="*/ 83820 w 83819"/>
                <a:gd name="connsiteY1" fmla="*/ 50800 h 93980"/>
                <a:gd name="connsiteX2" fmla="*/ 17780 w 83819"/>
                <a:gd name="connsiteY2" fmla="*/ 50800 h 93980"/>
                <a:gd name="connsiteX3" fmla="*/ 48260 w 83819"/>
                <a:gd name="connsiteY3" fmla="*/ 80010 h 93980"/>
                <a:gd name="connsiteX4" fmla="*/ 80010 w 83819"/>
                <a:gd name="connsiteY4" fmla="*/ 71120 h 93980"/>
                <a:gd name="connsiteX5" fmla="*/ 80010 w 83819"/>
                <a:gd name="connsiteY5" fmla="*/ 86360 h 93980"/>
                <a:gd name="connsiteX6" fmla="*/ 46990 w 83819"/>
                <a:gd name="connsiteY6" fmla="*/ 93980 h 93980"/>
                <a:gd name="connsiteX7" fmla="*/ 0 w 83819"/>
                <a:gd name="connsiteY7" fmla="*/ 46990 h 93980"/>
                <a:gd name="connsiteX8" fmla="*/ 43180 w 83819"/>
                <a:gd name="connsiteY8" fmla="*/ 0 h 93980"/>
                <a:gd name="connsiteX9" fmla="*/ 83820 w 83819"/>
                <a:gd name="connsiteY9" fmla="*/ 41910 h 93980"/>
                <a:gd name="connsiteX10" fmla="*/ 43180 w 83819"/>
                <a:gd name="connsiteY10" fmla="*/ 13970 h 93980"/>
                <a:gd name="connsiteX11" fmla="*/ 17780 w 83819"/>
                <a:gd name="connsiteY11" fmla="*/ 38100 h 93980"/>
                <a:gd name="connsiteX12" fmla="*/ 67310 w 83819"/>
                <a:gd name="connsiteY12" fmla="*/ 38100 h 93980"/>
                <a:gd name="connsiteX13" fmla="*/ 43180 w 83819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 294">
              <a:extLst>
                <a:ext uri="{FF2B5EF4-FFF2-40B4-BE49-F238E27FC236}">
                  <a16:creationId xmlns:a16="http://schemas.microsoft.com/office/drawing/2014/main" id="{C95C9AFC-C95A-604E-E643-4BB91A855F68}"/>
                </a:ext>
              </a:extLst>
            </p:cNvPr>
            <p:cNvSpPr/>
            <p:nvPr/>
          </p:nvSpPr>
          <p:spPr>
            <a:xfrm>
              <a:off x="773430" y="3241039"/>
              <a:ext cx="74930" cy="93980"/>
            </a:xfrm>
            <a:custGeom>
              <a:avLst/>
              <a:gdLst>
                <a:gd name="connsiteX0" fmla="*/ 48260 w 74930"/>
                <a:gd name="connsiteY0" fmla="*/ 78740 h 93980"/>
                <a:gd name="connsiteX1" fmla="*/ 74930 w 74930"/>
                <a:gd name="connsiteY1" fmla="*/ 71120 h 93980"/>
                <a:gd name="connsiteX2" fmla="*/ 74930 w 74930"/>
                <a:gd name="connsiteY2" fmla="*/ 86360 h 93980"/>
                <a:gd name="connsiteX3" fmla="*/ 46990 w 74930"/>
                <a:gd name="connsiteY3" fmla="*/ 93980 h 93980"/>
                <a:gd name="connsiteX4" fmla="*/ 0 w 74930"/>
                <a:gd name="connsiteY4" fmla="*/ 46990 h 93980"/>
                <a:gd name="connsiteX5" fmla="*/ 46990 w 74930"/>
                <a:gd name="connsiteY5" fmla="*/ 0 h 93980"/>
                <a:gd name="connsiteX6" fmla="*/ 74930 w 74930"/>
                <a:gd name="connsiteY6" fmla="*/ 6350 h 93980"/>
                <a:gd name="connsiteX7" fmla="*/ 74930 w 74930"/>
                <a:gd name="connsiteY7" fmla="*/ 21590 h 93980"/>
                <a:gd name="connsiteX8" fmla="*/ 48260 w 74930"/>
                <a:gd name="connsiteY8" fmla="*/ 13970 h 93980"/>
                <a:gd name="connsiteX9" fmla="*/ 17780 w 74930"/>
                <a:gd name="connsiteY9" fmla="*/ 45720 h 93980"/>
                <a:gd name="connsiteX10" fmla="*/ 48260 w 74930"/>
                <a:gd name="connsiteY10" fmla="*/ 774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30" h="93980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 295">
              <a:extLst>
                <a:ext uri="{FF2B5EF4-FFF2-40B4-BE49-F238E27FC236}">
                  <a16:creationId xmlns:a16="http://schemas.microsoft.com/office/drawing/2014/main" id="{BB0F9395-77A2-C961-061D-938AA6B8EF00}"/>
                </a:ext>
              </a:extLst>
            </p:cNvPr>
            <p:cNvSpPr/>
            <p:nvPr/>
          </p:nvSpPr>
          <p:spPr>
            <a:xfrm>
              <a:off x="868680" y="3242310"/>
              <a:ext cx="73659" cy="93980"/>
            </a:xfrm>
            <a:custGeom>
              <a:avLst/>
              <a:gdLst>
                <a:gd name="connsiteX0" fmla="*/ 5080 w 73659"/>
                <a:gd name="connsiteY0" fmla="*/ 6350 h 93980"/>
                <a:gd name="connsiteX1" fmla="*/ 36830 w 73659"/>
                <a:gd name="connsiteY1" fmla="*/ 0 h 93980"/>
                <a:gd name="connsiteX2" fmla="*/ 73660 w 73659"/>
                <a:gd name="connsiteY2" fmla="*/ 34290 h 93980"/>
                <a:gd name="connsiteX3" fmla="*/ 73660 w 73659"/>
                <a:gd name="connsiteY3" fmla="*/ 91440 h 93980"/>
                <a:gd name="connsiteX4" fmla="*/ 58420 w 73659"/>
                <a:gd name="connsiteY4" fmla="*/ 91440 h 93980"/>
                <a:gd name="connsiteX5" fmla="*/ 58420 w 73659"/>
                <a:gd name="connsiteY5" fmla="*/ 81280 h 93980"/>
                <a:gd name="connsiteX6" fmla="*/ 58420 w 73659"/>
                <a:gd name="connsiteY6" fmla="*/ 73660 h 93980"/>
                <a:gd name="connsiteX7" fmla="*/ 58420 w 73659"/>
                <a:gd name="connsiteY7" fmla="*/ 73660 h 93980"/>
                <a:gd name="connsiteX8" fmla="*/ 27940 w 73659"/>
                <a:gd name="connsiteY8" fmla="*/ 93980 h 93980"/>
                <a:gd name="connsiteX9" fmla="*/ 0 w 73659"/>
                <a:gd name="connsiteY9" fmla="*/ 67310 h 93980"/>
                <a:gd name="connsiteX10" fmla="*/ 58420 w 73659"/>
                <a:gd name="connsiteY10" fmla="*/ 39370 h 93980"/>
                <a:gd name="connsiteX11" fmla="*/ 58420 w 73659"/>
                <a:gd name="connsiteY11" fmla="*/ 35560 h 93980"/>
                <a:gd name="connsiteX12" fmla="*/ 35560 w 73659"/>
                <a:gd name="connsiteY12" fmla="*/ 15240 h 93980"/>
                <a:gd name="connsiteX13" fmla="*/ 6350 w 73659"/>
                <a:gd name="connsiteY13" fmla="*/ 22860 h 93980"/>
                <a:gd name="connsiteX14" fmla="*/ 6350 w 73659"/>
                <a:gd name="connsiteY14" fmla="*/ 7620 h 93980"/>
                <a:gd name="connsiteX15" fmla="*/ 57150 w 73659"/>
                <a:gd name="connsiteY15" fmla="*/ 50800 h 93980"/>
                <a:gd name="connsiteX16" fmla="*/ 16510 w 73659"/>
                <a:gd name="connsiteY16" fmla="*/ 66040 h 93980"/>
                <a:gd name="connsiteX17" fmla="*/ 30480 w 73659"/>
                <a:gd name="connsiteY17" fmla="*/ 80010 h 93980"/>
                <a:gd name="connsiteX18" fmla="*/ 57150 w 73659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 296">
              <a:extLst>
                <a:ext uri="{FF2B5EF4-FFF2-40B4-BE49-F238E27FC236}">
                  <a16:creationId xmlns:a16="http://schemas.microsoft.com/office/drawing/2014/main" id="{25546D90-91FD-8183-BEDB-43827EA5CCA5}"/>
                </a:ext>
              </a:extLst>
            </p:cNvPr>
            <p:cNvSpPr/>
            <p:nvPr/>
          </p:nvSpPr>
          <p:spPr>
            <a:xfrm>
              <a:off x="966469" y="3241039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 297">
              <a:extLst>
                <a:ext uri="{FF2B5EF4-FFF2-40B4-BE49-F238E27FC236}">
                  <a16:creationId xmlns:a16="http://schemas.microsoft.com/office/drawing/2014/main" id="{2092A347-DFB2-7151-03AB-F8E350EFCF9B}"/>
                </a:ext>
              </a:extLst>
            </p:cNvPr>
            <p:cNvSpPr/>
            <p:nvPr/>
          </p:nvSpPr>
          <p:spPr>
            <a:xfrm>
              <a:off x="1046480" y="3241039"/>
              <a:ext cx="83819" cy="93980"/>
            </a:xfrm>
            <a:custGeom>
              <a:avLst/>
              <a:gdLst>
                <a:gd name="connsiteX0" fmla="*/ 83820 w 83819"/>
                <a:gd name="connsiteY0" fmla="*/ 41910 h 93980"/>
                <a:gd name="connsiteX1" fmla="*/ 83820 w 83819"/>
                <a:gd name="connsiteY1" fmla="*/ 50800 h 93980"/>
                <a:gd name="connsiteX2" fmla="*/ 17780 w 83819"/>
                <a:gd name="connsiteY2" fmla="*/ 50800 h 93980"/>
                <a:gd name="connsiteX3" fmla="*/ 48260 w 83819"/>
                <a:gd name="connsiteY3" fmla="*/ 80010 h 93980"/>
                <a:gd name="connsiteX4" fmla="*/ 80010 w 83819"/>
                <a:gd name="connsiteY4" fmla="*/ 71120 h 93980"/>
                <a:gd name="connsiteX5" fmla="*/ 80010 w 83819"/>
                <a:gd name="connsiteY5" fmla="*/ 86360 h 93980"/>
                <a:gd name="connsiteX6" fmla="*/ 46990 w 83819"/>
                <a:gd name="connsiteY6" fmla="*/ 93980 h 93980"/>
                <a:gd name="connsiteX7" fmla="*/ 0 w 83819"/>
                <a:gd name="connsiteY7" fmla="*/ 46990 h 93980"/>
                <a:gd name="connsiteX8" fmla="*/ 43180 w 83819"/>
                <a:gd name="connsiteY8" fmla="*/ 0 h 93980"/>
                <a:gd name="connsiteX9" fmla="*/ 83820 w 83819"/>
                <a:gd name="connsiteY9" fmla="*/ 41910 h 93980"/>
                <a:gd name="connsiteX10" fmla="*/ 43180 w 83819"/>
                <a:gd name="connsiteY10" fmla="*/ 13970 h 93980"/>
                <a:gd name="connsiteX11" fmla="*/ 17780 w 83819"/>
                <a:gd name="connsiteY11" fmla="*/ 38100 h 93980"/>
                <a:gd name="connsiteX12" fmla="*/ 67310 w 83819"/>
                <a:gd name="connsiteY12" fmla="*/ 38100 h 93980"/>
                <a:gd name="connsiteX13" fmla="*/ 43180 w 83819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 298">
              <a:extLst>
                <a:ext uri="{FF2B5EF4-FFF2-40B4-BE49-F238E27FC236}">
                  <a16:creationId xmlns:a16="http://schemas.microsoft.com/office/drawing/2014/main" id="{AB040D50-E708-5917-F572-FDF062FDDB14}"/>
                </a:ext>
              </a:extLst>
            </p:cNvPr>
            <p:cNvSpPr/>
            <p:nvPr/>
          </p:nvSpPr>
          <p:spPr>
            <a:xfrm>
              <a:off x="1148080" y="3275329"/>
              <a:ext cx="125730" cy="13970"/>
            </a:xfrm>
            <a:custGeom>
              <a:avLst/>
              <a:gdLst>
                <a:gd name="connsiteX0" fmla="*/ 0 w 125730"/>
                <a:gd name="connsiteY0" fmla="*/ 0 h 13970"/>
                <a:gd name="connsiteX1" fmla="*/ 125730 w 125730"/>
                <a:gd name="connsiteY1" fmla="*/ 0 h 13970"/>
                <a:gd name="connsiteX2" fmla="*/ 125730 w 125730"/>
                <a:gd name="connsiteY2" fmla="*/ 13970 h 13970"/>
                <a:gd name="connsiteX3" fmla="*/ 0 w 125730"/>
                <a:gd name="connsiteY3" fmla="*/ 13970 h 13970"/>
                <a:gd name="connsiteX4" fmla="*/ 0 w 125730"/>
                <a:gd name="connsiteY4" fmla="*/ 0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730" h="13970">
                  <a:moveTo>
                    <a:pt x="0" y="0"/>
                  </a:moveTo>
                  <a:lnTo>
                    <a:pt x="125730" y="0"/>
                  </a:lnTo>
                  <a:lnTo>
                    <a:pt x="125730" y="13970"/>
                  </a:lnTo>
                  <a:lnTo>
                    <a:pt x="0" y="139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 299">
              <a:extLst>
                <a:ext uri="{FF2B5EF4-FFF2-40B4-BE49-F238E27FC236}">
                  <a16:creationId xmlns:a16="http://schemas.microsoft.com/office/drawing/2014/main" id="{1E902A55-325F-DD5C-11C5-BC2CAB853593}"/>
                </a:ext>
              </a:extLst>
            </p:cNvPr>
            <p:cNvSpPr/>
            <p:nvPr/>
          </p:nvSpPr>
          <p:spPr>
            <a:xfrm>
              <a:off x="1300480" y="3241039"/>
              <a:ext cx="87630" cy="130810"/>
            </a:xfrm>
            <a:custGeom>
              <a:avLst/>
              <a:gdLst>
                <a:gd name="connsiteX0" fmla="*/ 0 w 87630"/>
                <a:gd name="connsiteY0" fmla="*/ 2540 h 130810"/>
                <a:gd name="connsiteX1" fmla="*/ 15240 w 87630"/>
                <a:gd name="connsiteY1" fmla="*/ 2540 h 130810"/>
                <a:gd name="connsiteX2" fmla="*/ 15240 w 87630"/>
                <a:gd name="connsiteY2" fmla="*/ 11430 h 130810"/>
                <a:gd name="connsiteX3" fmla="*/ 15240 w 87630"/>
                <a:gd name="connsiteY3" fmla="*/ 17780 h 130810"/>
                <a:gd name="connsiteX4" fmla="*/ 15240 w 87630"/>
                <a:gd name="connsiteY4" fmla="*/ 17780 h 130810"/>
                <a:gd name="connsiteX5" fmla="*/ 46990 w 87630"/>
                <a:gd name="connsiteY5" fmla="*/ 0 h 130810"/>
                <a:gd name="connsiteX6" fmla="*/ 87630 w 87630"/>
                <a:gd name="connsiteY6" fmla="*/ 46990 h 130810"/>
                <a:gd name="connsiteX7" fmla="*/ 46990 w 87630"/>
                <a:gd name="connsiteY7" fmla="*/ 93980 h 130810"/>
                <a:gd name="connsiteX8" fmla="*/ 16510 w 87630"/>
                <a:gd name="connsiteY8" fmla="*/ 76200 h 130810"/>
                <a:gd name="connsiteX9" fmla="*/ 16510 w 87630"/>
                <a:gd name="connsiteY9" fmla="*/ 76200 h 130810"/>
                <a:gd name="connsiteX10" fmla="*/ 16510 w 87630"/>
                <a:gd name="connsiteY10" fmla="*/ 83820 h 130810"/>
                <a:gd name="connsiteX11" fmla="*/ 16510 w 87630"/>
                <a:gd name="connsiteY11" fmla="*/ 130810 h 130810"/>
                <a:gd name="connsiteX12" fmla="*/ 0 w 87630"/>
                <a:gd name="connsiteY12" fmla="*/ 130810 h 130810"/>
                <a:gd name="connsiteX13" fmla="*/ 0 w 87630"/>
                <a:gd name="connsiteY13" fmla="*/ 2540 h 130810"/>
                <a:gd name="connsiteX14" fmla="*/ 71120 w 87630"/>
                <a:gd name="connsiteY14" fmla="*/ 46990 h 130810"/>
                <a:gd name="connsiteX15" fmla="*/ 43180 w 87630"/>
                <a:gd name="connsiteY15" fmla="*/ 15240 h 130810"/>
                <a:gd name="connsiteX16" fmla="*/ 15240 w 87630"/>
                <a:gd name="connsiteY16" fmla="*/ 46990 h 130810"/>
                <a:gd name="connsiteX17" fmla="*/ 43180 w 87630"/>
                <a:gd name="connsiteY17" fmla="*/ 78740 h 130810"/>
                <a:gd name="connsiteX18" fmla="*/ 71120 w 87630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1120" y="46990"/>
                  </a:moveTo>
                  <a:cubicBezTo>
                    <a:pt x="71120" y="27940"/>
                    <a:pt x="59690" y="15240"/>
                    <a:pt x="43180" y="15240"/>
                  </a:cubicBezTo>
                  <a:cubicBezTo>
                    <a:pt x="26670" y="15240"/>
                    <a:pt x="15240" y="25400"/>
                    <a:pt x="15240" y="46990"/>
                  </a:cubicBezTo>
                  <a:cubicBezTo>
                    <a:pt x="15240" y="68580"/>
                    <a:pt x="29210" y="78740"/>
                    <a:pt x="43180" y="78740"/>
                  </a:cubicBezTo>
                  <a:cubicBezTo>
                    <a:pt x="57150" y="78740"/>
                    <a:pt x="71120" y="64770"/>
                    <a:pt x="7112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 300">
              <a:extLst>
                <a:ext uri="{FF2B5EF4-FFF2-40B4-BE49-F238E27FC236}">
                  <a16:creationId xmlns:a16="http://schemas.microsoft.com/office/drawing/2014/main" id="{DBE4ADDE-78A6-7DF1-22B5-68A04D9BF256}"/>
                </a:ext>
              </a:extLst>
            </p:cNvPr>
            <p:cNvSpPr/>
            <p:nvPr/>
          </p:nvSpPr>
          <p:spPr>
            <a:xfrm>
              <a:off x="1413510" y="3204210"/>
              <a:ext cx="34289" cy="130810"/>
            </a:xfrm>
            <a:custGeom>
              <a:avLst/>
              <a:gdLst>
                <a:gd name="connsiteX0" fmla="*/ 0 w 34289"/>
                <a:gd name="connsiteY0" fmla="*/ 0 h 130810"/>
                <a:gd name="connsiteX1" fmla="*/ 16510 w 34289"/>
                <a:gd name="connsiteY1" fmla="*/ 0 h 130810"/>
                <a:gd name="connsiteX2" fmla="*/ 16510 w 34289"/>
                <a:gd name="connsiteY2" fmla="*/ 101600 h 130810"/>
                <a:gd name="connsiteX3" fmla="*/ 26670 w 34289"/>
                <a:gd name="connsiteY3" fmla="*/ 115570 h 130810"/>
                <a:gd name="connsiteX4" fmla="*/ 34290 w 34289"/>
                <a:gd name="connsiteY4" fmla="*/ 115570 h 130810"/>
                <a:gd name="connsiteX5" fmla="*/ 34290 w 34289"/>
                <a:gd name="connsiteY5" fmla="*/ 129540 h 130810"/>
                <a:gd name="connsiteX6" fmla="*/ 22860 w 34289"/>
                <a:gd name="connsiteY6" fmla="*/ 130810 h 130810"/>
                <a:gd name="connsiteX7" fmla="*/ 0 w 34289"/>
                <a:gd name="connsiteY7" fmla="*/ 105410 h 130810"/>
                <a:gd name="connsiteX8" fmla="*/ 0 w 34289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 301">
              <a:extLst>
                <a:ext uri="{FF2B5EF4-FFF2-40B4-BE49-F238E27FC236}">
                  <a16:creationId xmlns:a16="http://schemas.microsoft.com/office/drawing/2014/main" id="{044F6909-B95E-35DE-C750-E5E5E25FCEC7}"/>
                </a:ext>
              </a:extLst>
            </p:cNvPr>
            <p:cNvSpPr/>
            <p:nvPr/>
          </p:nvSpPr>
          <p:spPr>
            <a:xfrm>
              <a:off x="1463039" y="324103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3180 w 83820"/>
                <a:gd name="connsiteY10" fmla="*/ 13970 h 93980"/>
                <a:gd name="connsiteX11" fmla="*/ 17780 w 83820"/>
                <a:gd name="connsiteY11" fmla="*/ 38100 h 93980"/>
                <a:gd name="connsiteX12" fmla="*/ 67310 w 83820"/>
                <a:gd name="connsiteY12" fmla="*/ 38100 h 93980"/>
                <a:gd name="connsiteX13" fmla="*/ 4318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 302">
              <a:extLst>
                <a:ext uri="{FF2B5EF4-FFF2-40B4-BE49-F238E27FC236}">
                  <a16:creationId xmlns:a16="http://schemas.microsoft.com/office/drawing/2014/main" id="{CDAC1B67-0DFD-68BF-D2AF-147379BA028A}"/>
                </a:ext>
              </a:extLst>
            </p:cNvPr>
            <p:cNvSpPr/>
            <p:nvPr/>
          </p:nvSpPr>
          <p:spPr>
            <a:xfrm>
              <a:off x="1567180" y="3242310"/>
              <a:ext cx="73659" cy="93980"/>
            </a:xfrm>
            <a:custGeom>
              <a:avLst/>
              <a:gdLst>
                <a:gd name="connsiteX0" fmla="*/ 5080 w 73659"/>
                <a:gd name="connsiteY0" fmla="*/ 6350 h 93980"/>
                <a:gd name="connsiteX1" fmla="*/ 36830 w 73659"/>
                <a:gd name="connsiteY1" fmla="*/ 0 h 93980"/>
                <a:gd name="connsiteX2" fmla="*/ 73660 w 73659"/>
                <a:gd name="connsiteY2" fmla="*/ 34290 h 93980"/>
                <a:gd name="connsiteX3" fmla="*/ 73660 w 73659"/>
                <a:gd name="connsiteY3" fmla="*/ 91440 h 93980"/>
                <a:gd name="connsiteX4" fmla="*/ 58420 w 73659"/>
                <a:gd name="connsiteY4" fmla="*/ 91440 h 93980"/>
                <a:gd name="connsiteX5" fmla="*/ 58420 w 73659"/>
                <a:gd name="connsiteY5" fmla="*/ 81280 h 93980"/>
                <a:gd name="connsiteX6" fmla="*/ 58420 w 73659"/>
                <a:gd name="connsiteY6" fmla="*/ 73660 h 93980"/>
                <a:gd name="connsiteX7" fmla="*/ 58420 w 73659"/>
                <a:gd name="connsiteY7" fmla="*/ 73660 h 93980"/>
                <a:gd name="connsiteX8" fmla="*/ 27940 w 73659"/>
                <a:gd name="connsiteY8" fmla="*/ 93980 h 93980"/>
                <a:gd name="connsiteX9" fmla="*/ 0 w 73659"/>
                <a:gd name="connsiteY9" fmla="*/ 67310 h 93980"/>
                <a:gd name="connsiteX10" fmla="*/ 58420 w 73659"/>
                <a:gd name="connsiteY10" fmla="*/ 39370 h 93980"/>
                <a:gd name="connsiteX11" fmla="*/ 58420 w 73659"/>
                <a:gd name="connsiteY11" fmla="*/ 35560 h 93980"/>
                <a:gd name="connsiteX12" fmla="*/ 35560 w 73659"/>
                <a:gd name="connsiteY12" fmla="*/ 15240 h 93980"/>
                <a:gd name="connsiteX13" fmla="*/ 6350 w 73659"/>
                <a:gd name="connsiteY13" fmla="*/ 22860 h 93980"/>
                <a:gd name="connsiteX14" fmla="*/ 6350 w 73659"/>
                <a:gd name="connsiteY14" fmla="*/ 7620 h 93980"/>
                <a:gd name="connsiteX15" fmla="*/ 55880 w 73659"/>
                <a:gd name="connsiteY15" fmla="*/ 50800 h 93980"/>
                <a:gd name="connsiteX16" fmla="*/ 15240 w 73659"/>
                <a:gd name="connsiteY16" fmla="*/ 66040 h 93980"/>
                <a:gd name="connsiteX17" fmla="*/ 29210 w 73659"/>
                <a:gd name="connsiteY17" fmla="*/ 80010 h 93980"/>
                <a:gd name="connsiteX18" fmla="*/ 55880 w 73659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5880" y="50800"/>
                  </a:moveTo>
                  <a:cubicBezTo>
                    <a:pt x="26670" y="45720"/>
                    <a:pt x="15240" y="54610"/>
                    <a:pt x="15240" y="66040"/>
                  </a:cubicBezTo>
                  <a:cubicBezTo>
                    <a:pt x="15240" y="77470"/>
                    <a:pt x="20320" y="80010"/>
                    <a:pt x="29210" y="80010"/>
                  </a:cubicBezTo>
                  <a:cubicBezTo>
                    <a:pt x="44450" y="80010"/>
                    <a:pt x="55880" y="64770"/>
                    <a:pt x="5588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 303">
              <a:extLst>
                <a:ext uri="{FF2B5EF4-FFF2-40B4-BE49-F238E27FC236}">
                  <a16:creationId xmlns:a16="http://schemas.microsoft.com/office/drawing/2014/main" id="{7C7D81C0-F48E-15BB-3ED6-819859549680}"/>
                </a:ext>
              </a:extLst>
            </p:cNvPr>
            <p:cNvSpPr/>
            <p:nvPr/>
          </p:nvSpPr>
          <p:spPr>
            <a:xfrm>
              <a:off x="1663700" y="3241039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 304">
              <a:extLst>
                <a:ext uri="{FF2B5EF4-FFF2-40B4-BE49-F238E27FC236}">
                  <a16:creationId xmlns:a16="http://schemas.microsoft.com/office/drawing/2014/main" id="{B733AC66-902E-19B6-5E80-B6D793EB1D95}"/>
                </a:ext>
              </a:extLst>
            </p:cNvPr>
            <p:cNvSpPr/>
            <p:nvPr/>
          </p:nvSpPr>
          <p:spPr>
            <a:xfrm>
              <a:off x="1743710" y="3241039"/>
              <a:ext cx="83819" cy="93980"/>
            </a:xfrm>
            <a:custGeom>
              <a:avLst/>
              <a:gdLst>
                <a:gd name="connsiteX0" fmla="*/ 83820 w 83819"/>
                <a:gd name="connsiteY0" fmla="*/ 41910 h 93980"/>
                <a:gd name="connsiteX1" fmla="*/ 83820 w 83819"/>
                <a:gd name="connsiteY1" fmla="*/ 50800 h 93980"/>
                <a:gd name="connsiteX2" fmla="*/ 17780 w 83819"/>
                <a:gd name="connsiteY2" fmla="*/ 50800 h 93980"/>
                <a:gd name="connsiteX3" fmla="*/ 48260 w 83819"/>
                <a:gd name="connsiteY3" fmla="*/ 80010 h 93980"/>
                <a:gd name="connsiteX4" fmla="*/ 80010 w 83819"/>
                <a:gd name="connsiteY4" fmla="*/ 71120 h 93980"/>
                <a:gd name="connsiteX5" fmla="*/ 80010 w 83819"/>
                <a:gd name="connsiteY5" fmla="*/ 86360 h 93980"/>
                <a:gd name="connsiteX6" fmla="*/ 46990 w 83819"/>
                <a:gd name="connsiteY6" fmla="*/ 93980 h 93980"/>
                <a:gd name="connsiteX7" fmla="*/ 0 w 83819"/>
                <a:gd name="connsiteY7" fmla="*/ 46990 h 93980"/>
                <a:gd name="connsiteX8" fmla="*/ 43180 w 83819"/>
                <a:gd name="connsiteY8" fmla="*/ 0 h 93980"/>
                <a:gd name="connsiteX9" fmla="*/ 83820 w 83819"/>
                <a:gd name="connsiteY9" fmla="*/ 41910 h 93980"/>
                <a:gd name="connsiteX10" fmla="*/ 43180 w 83819"/>
                <a:gd name="connsiteY10" fmla="*/ 13970 h 93980"/>
                <a:gd name="connsiteX11" fmla="*/ 17780 w 83819"/>
                <a:gd name="connsiteY11" fmla="*/ 38100 h 93980"/>
                <a:gd name="connsiteX12" fmla="*/ 67310 w 83819"/>
                <a:gd name="connsiteY12" fmla="*/ 38100 h 93980"/>
                <a:gd name="connsiteX13" fmla="*/ 43180 w 83819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 305">
              <a:extLst>
                <a:ext uri="{FF2B5EF4-FFF2-40B4-BE49-F238E27FC236}">
                  <a16:creationId xmlns:a16="http://schemas.microsoft.com/office/drawing/2014/main" id="{11924063-7541-15F6-B036-7EDD62D5B588}"/>
                </a:ext>
              </a:extLst>
            </p:cNvPr>
            <p:cNvSpPr/>
            <p:nvPr/>
          </p:nvSpPr>
          <p:spPr>
            <a:xfrm>
              <a:off x="1902460" y="3243579"/>
              <a:ext cx="78739" cy="91440"/>
            </a:xfrm>
            <a:custGeom>
              <a:avLst/>
              <a:gdLst>
                <a:gd name="connsiteX0" fmla="*/ 63500 w 78739"/>
                <a:gd name="connsiteY0" fmla="*/ 88900 h 91440"/>
                <a:gd name="connsiteX1" fmla="*/ 63500 w 78739"/>
                <a:gd name="connsiteY1" fmla="*/ 76200 h 91440"/>
                <a:gd name="connsiteX2" fmla="*/ 63500 w 78739"/>
                <a:gd name="connsiteY2" fmla="*/ 69850 h 91440"/>
                <a:gd name="connsiteX3" fmla="*/ 63500 w 78739"/>
                <a:gd name="connsiteY3" fmla="*/ 69850 h 91440"/>
                <a:gd name="connsiteX4" fmla="*/ 30480 w 78739"/>
                <a:gd name="connsiteY4" fmla="*/ 91440 h 91440"/>
                <a:gd name="connsiteX5" fmla="*/ 0 w 78739"/>
                <a:gd name="connsiteY5" fmla="*/ 55880 h 91440"/>
                <a:gd name="connsiteX6" fmla="*/ 0 w 78739"/>
                <a:gd name="connsiteY6" fmla="*/ 0 h 91440"/>
                <a:gd name="connsiteX7" fmla="*/ 16510 w 78739"/>
                <a:gd name="connsiteY7" fmla="*/ 0 h 91440"/>
                <a:gd name="connsiteX8" fmla="*/ 16510 w 78739"/>
                <a:gd name="connsiteY8" fmla="*/ 52070 h 91440"/>
                <a:gd name="connsiteX9" fmla="*/ 33020 w 78739"/>
                <a:gd name="connsiteY9" fmla="*/ 74930 h 91440"/>
                <a:gd name="connsiteX10" fmla="*/ 62230 w 78739"/>
                <a:gd name="connsiteY10" fmla="*/ 43180 h 91440"/>
                <a:gd name="connsiteX11" fmla="*/ 62230 w 78739"/>
                <a:gd name="connsiteY11" fmla="*/ 0 h 91440"/>
                <a:gd name="connsiteX12" fmla="*/ 78740 w 78739"/>
                <a:gd name="connsiteY12" fmla="*/ 0 h 91440"/>
                <a:gd name="connsiteX13" fmla="*/ 78740 w 78739"/>
                <a:gd name="connsiteY13" fmla="*/ 88900 h 91440"/>
                <a:gd name="connsiteX14" fmla="*/ 63500 w 78739"/>
                <a:gd name="connsiteY14" fmla="*/ 8890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40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 306">
              <a:extLst>
                <a:ext uri="{FF2B5EF4-FFF2-40B4-BE49-F238E27FC236}">
                  <a16:creationId xmlns:a16="http://schemas.microsoft.com/office/drawing/2014/main" id="{CFA7922A-E8CF-AE17-AB57-E82379D52261}"/>
                </a:ext>
              </a:extLst>
            </p:cNvPr>
            <p:cNvSpPr/>
            <p:nvPr/>
          </p:nvSpPr>
          <p:spPr>
            <a:xfrm>
              <a:off x="2009139" y="3241039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 307">
              <a:extLst>
                <a:ext uri="{FF2B5EF4-FFF2-40B4-BE49-F238E27FC236}">
                  <a16:creationId xmlns:a16="http://schemas.microsoft.com/office/drawing/2014/main" id="{B0164481-1D97-1A54-0154-80B1E9FCB0B3}"/>
                </a:ext>
              </a:extLst>
            </p:cNvPr>
            <p:cNvSpPr/>
            <p:nvPr/>
          </p:nvSpPr>
          <p:spPr>
            <a:xfrm>
              <a:off x="2089150" y="324103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3180 w 83820"/>
                <a:gd name="connsiteY10" fmla="*/ 13970 h 93980"/>
                <a:gd name="connsiteX11" fmla="*/ 17780 w 83820"/>
                <a:gd name="connsiteY11" fmla="*/ 38100 h 93980"/>
                <a:gd name="connsiteX12" fmla="*/ 67310 w 83820"/>
                <a:gd name="connsiteY12" fmla="*/ 38100 h 93980"/>
                <a:gd name="connsiteX13" fmla="*/ 4318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 308">
              <a:extLst>
                <a:ext uri="{FF2B5EF4-FFF2-40B4-BE49-F238E27FC236}">
                  <a16:creationId xmlns:a16="http://schemas.microsoft.com/office/drawing/2014/main" id="{3216F1D6-E843-FDD9-EB32-D0E5452EC9EF}"/>
                </a:ext>
              </a:extLst>
            </p:cNvPr>
            <p:cNvSpPr/>
            <p:nvPr/>
          </p:nvSpPr>
          <p:spPr>
            <a:xfrm>
              <a:off x="2247900" y="3208020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9050 w 20320"/>
                <a:gd name="connsiteY5" fmla="*/ 35560 h 124459"/>
                <a:gd name="connsiteX6" fmla="*/ 19050 w 20320"/>
                <a:gd name="connsiteY6" fmla="*/ 124460 h 124459"/>
                <a:gd name="connsiteX7" fmla="*/ 2540 w 20320"/>
                <a:gd name="connsiteY7" fmla="*/ 124460 h 124459"/>
                <a:gd name="connsiteX8" fmla="*/ 2540 w 20320"/>
                <a:gd name="connsiteY8" fmla="*/ 35560 h 124459"/>
                <a:gd name="connsiteX9" fmla="*/ 1905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 309">
              <a:extLst>
                <a:ext uri="{FF2B5EF4-FFF2-40B4-BE49-F238E27FC236}">
                  <a16:creationId xmlns:a16="http://schemas.microsoft.com/office/drawing/2014/main" id="{5C0D5478-ABEC-C231-44AE-EAFC336AF57B}"/>
                </a:ext>
              </a:extLst>
            </p:cNvPr>
            <p:cNvSpPr/>
            <p:nvPr/>
          </p:nvSpPr>
          <p:spPr>
            <a:xfrm>
              <a:off x="2287270" y="321691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 310">
              <a:extLst>
                <a:ext uri="{FF2B5EF4-FFF2-40B4-BE49-F238E27FC236}">
                  <a16:creationId xmlns:a16="http://schemas.microsoft.com/office/drawing/2014/main" id="{43CA9E8C-4A37-400E-6E06-5E020AF0B52D}"/>
                </a:ext>
              </a:extLst>
            </p:cNvPr>
            <p:cNvSpPr/>
            <p:nvPr/>
          </p:nvSpPr>
          <p:spPr>
            <a:xfrm>
              <a:off x="2364739" y="3314700"/>
              <a:ext cx="20320" cy="20320"/>
            </a:xfrm>
            <a:custGeom>
              <a:avLst/>
              <a:gdLst>
                <a:gd name="connsiteX0" fmla="*/ 10160 w 20320"/>
                <a:gd name="connsiteY0" fmla="*/ 0 h 20320"/>
                <a:gd name="connsiteX1" fmla="*/ 20320 w 20320"/>
                <a:gd name="connsiteY1" fmla="*/ 10160 h 20320"/>
                <a:gd name="connsiteX2" fmla="*/ 10160 w 20320"/>
                <a:gd name="connsiteY2" fmla="*/ 20320 h 20320"/>
                <a:gd name="connsiteX3" fmla="*/ 0 w 20320"/>
                <a:gd name="connsiteY3" fmla="*/ 10160 h 20320"/>
                <a:gd name="connsiteX4" fmla="*/ 10160 w 20320"/>
                <a:gd name="connsiteY4" fmla="*/ 0 h 20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20" h="2032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 311">
              <a:extLst>
                <a:ext uri="{FF2B5EF4-FFF2-40B4-BE49-F238E27FC236}">
                  <a16:creationId xmlns:a16="http://schemas.microsoft.com/office/drawing/2014/main" id="{1DE6F20F-5EE2-8452-B6A7-7CE884D2D734}"/>
                </a:ext>
              </a:extLst>
            </p:cNvPr>
            <p:cNvSpPr/>
            <p:nvPr/>
          </p:nvSpPr>
          <p:spPr>
            <a:xfrm>
              <a:off x="2463800" y="3204210"/>
              <a:ext cx="86360" cy="128269"/>
            </a:xfrm>
            <a:custGeom>
              <a:avLst/>
              <a:gdLst>
                <a:gd name="connsiteX0" fmla="*/ 86360 w 86360"/>
                <a:gd name="connsiteY0" fmla="*/ 92710 h 128269"/>
                <a:gd name="connsiteX1" fmla="*/ 44450 w 86360"/>
                <a:gd name="connsiteY1" fmla="*/ 128270 h 128269"/>
                <a:gd name="connsiteX2" fmla="*/ 0 w 86360"/>
                <a:gd name="connsiteY2" fmla="*/ 128270 h 128269"/>
                <a:gd name="connsiteX3" fmla="*/ 0 w 86360"/>
                <a:gd name="connsiteY3" fmla="*/ 0 h 128269"/>
                <a:gd name="connsiteX4" fmla="*/ 39370 w 86360"/>
                <a:gd name="connsiteY4" fmla="*/ 0 h 128269"/>
                <a:gd name="connsiteX5" fmla="*/ 81280 w 86360"/>
                <a:gd name="connsiteY5" fmla="*/ 35560 h 128269"/>
                <a:gd name="connsiteX6" fmla="*/ 64770 w 86360"/>
                <a:gd name="connsiteY6" fmla="*/ 60960 h 128269"/>
                <a:gd name="connsiteX7" fmla="*/ 86360 w 86360"/>
                <a:gd name="connsiteY7" fmla="*/ 92710 h 128269"/>
                <a:gd name="connsiteX8" fmla="*/ 49530 w 86360"/>
                <a:gd name="connsiteY8" fmla="*/ 55880 h 128269"/>
                <a:gd name="connsiteX9" fmla="*/ 63500 w 86360"/>
                <a:gd name="connsiteY9" fmla="*/ 36830 h 128269"/>
                <a:gd name="connsiteX10" fmla="*/ 40640 w 86360"/>
                <a:gd name="connsiteY10" fmla="*/ 15240 h 128269"/>
                <a:gd name="connsiteX11" fmla="*/ 16510 w 86360"/>
                <a:gd name="connsiteY11" fmla="*/ 15240 h 128269"/>
                <a:gd name="connsiteX12" fmla="*/ 16510 w 86360"/>
                <a:gd name="connsiteY12" fmla="*/ 57150 h 128269"/>
                <a:gd name="connsiteX13" fmla="*/ 50800 w 86360"/>
                <a:gd name="connsiteY13" fmla="*/ 57150 h 128269"/>
                <a:gd name="connsiteX14" fmla="*/ 15240 w 86360"/>
                <a:gd name="connsiteY14" fmla="*/ 114300 h 128269"/>
                <a:gd name="connsiteX15" fmla="*/ 43180 w 86360"/>
                <a:gd name="connsiteY15" fmla="*/ 114300 h 128269"/>
                <a:gd name="connsiteX16" fmla="*/ 67310 w 86360"/>
                <a:gd name="connsiteY16" fmla="*/ 91440 h 128269"/>
                <a:gd name="connsiteX17" fmla="*/ 45720 w 86360"/>
                <a:gd name="connsiteY17" fmla="*/ 68580 h 128269"/>
                <a:gd name="connsiteX18" fmla="*/ 13970 w 86360"/>
                <a:gd name="connsiteY18" fmla="*/ 68580 h 128269"/>
                <a:gd name="connsiteX19" fmla="*/ 13970 w 86360"/>
                <a:gd name="connsiteY19" fmla="*/ 11430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6360" h="128269">
                  <a:moveTo>
                    <a:pt x="86360" y="92710"/>
                  </a:moveTo>
                  <a:cubicBezTo>
                    <a:pt x="86360" y="114300"/>
                    <a:pt x="69850" y="128270"/>
                    <a:pt x="44450" y="128270"/>
                  </a:cubicBezTo>
                  <a:lnTo>
                    <a:pt x="0" y="128270"/>
                  </a:lnTo>
                  <a:lnTo>
                    <a:pt x="0" y="0"/>
                  </a:lnTo>
                  <a:lnTo>
                    <a:pt x="39370" y="0"/>
                  </a:lnTo>
                  <a:cubicBezTo>
                    <a:pt x="64770" y="0"/>
                    <a:pt x="81280" y="12700"/>
                    <a:pt x="81280" y="35560"/>
                  </a:cubicBezTo>
                  <a:cubicBezTo>
                    <a:pt x="81280" y="58420"/>
                    <a:pt x="74930" y="57150"/>
                    <a:pt x="64770" y="60960"/>
                  </a:cubicBezTo>
                  <a:cubicBezTo>
                    <a:pt x="77470" y="66040"/>
                    <a:pt x="86360" y="77470"/>
                    <a:pt x="86360" y="92710"/>
                  </a:cubicBezTo>
                  <a:close/>
                  <a:moveTo>
                    <a:pt x="49530" y="55880"/>
                  </a:moveTo>
                  <a:cubicBezTo>
                    <a:pt x="57150" y="53340"/>
                    <a:pt x="63500" y="46990"/>
                    <a:pt x="63500" y="36830"/>
                  </a:cubicBezTo>
                  <a:cubicBezTo>
                    <a:pt x="63500" y="26670"/>
                    <a:pt x="54610" y="15240"/>
                    <a:pt x="40640" y="15240"/>
                  </a:cubicBezTo>
                  <a:lnTo>
                    <a:pt x="16510" y="15240"/>
                  </a:lnTo>
                  <a:lnTo>
                    <a:pt x="16510" y="57150"/>
                  </a:lnTo>
                  <a:lnTo>
                    <a:pt x="50800" y="57150"/>
                  </a:lnTo>
                  <a:close/>
                  <a:moveTo>
                    <a:pt x="15240" y="114300"/>
                  </a:moveTo>
                  <a:lnTo>
                    <a:pt x="43180" y="114300"/>
                  </a:lnTo>
                  <a:cubicBezTo>
                    <a:pt x="58420" y="114300"/>
                    <a:pt x="67310" y="105410"/>
                    <a:pt x="67310" y="91440"/>
                  </a:cubicBezTo>
                  <a:cubicBezTo>
                    <a:pt x="67310" y="77470"/>
                    <a:pt x="58420" y="68580"/>
                    <a:pt x="45720" y="68580"/>
                  </a:cubicBezTo>
                  <a:lnTo>
                    <a:pt x="13970" y="68580"/>
                  </a:lnTo>
                  <a:lnTo>
                    <a:pt x="13970" y="1143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 312">
              <a:extLst>
                <a:ext uri="{FF2B5EF4-FFF2-40B4-BE49-F238E27FC236}">
                  <a16:creationId xmlns:a16="http://schemas.microsoft.com/office/drawing/2014/main" id="{5BB7A620-AD3B-2DC9-591F-F543ADAA0310}"/>
                </a:ext>
              </a:extLst>
            </p:cNvPr>
            <p:cNvSpPr/>
            <p:nvPr/>
          </p:nvSpPr>
          <p:spPr>
            <a:xfrm>
              <a:off x="2574289" y="3243579"/>
              <a:ext cx="78739" cy="91440"/>
            </a:xfrm>
            <a:custGeom>
              <a:avLst/>
              <a:gdLst>
                <a:gd name="connsiteX0" fmla="*/ 63500 w 78739"/>
                <a:gd name="connsiteY0" fmla="*/ 88900 h 91440"/>
                <a:gd name="connsiteX1" fmla="*/ 63500 w 78739"/>
                <a:gd name="connsiteY1" fmla="*/ 76200 h 91440"/>
                <a:gd name="connsiteX2" fmla="*/ 63500 w 78739"/>
                <a:gd name="connsiteY2" fmla="*/ 69850 h 91440"/>
                <a:gd name="connsiteX3" fmla="*/ 63500 w 78739"/>
                <a:gd name="connsiteY3" fmla="*/ 69850 h 91440"/>
                <a:gd name="connsiteX4" fmla="*/ 30480 w 78739"/>
                <a:gd name="connsiteY4" fmla="*/ 91440 h 91440"/>
                <a:gd name="connsiteX5" fmla="*/ 0 w 78739"/>
                <a:gd name="connsiteY5" fmla="*/ 55880 h 91440"/>
                <a:gd name="connsiteX6" fmla="*/ 0 w 78739"/>
                <a:gd name="connsiteY6" fmla="*/ 0 h 91440"/>
                <a:gd name="connsiteX7" fmla="*/ 16510 w 78739"/>
                <a:gd name="connsiteY7" fmla="*/ 0 h 91440"/>
                <a:gd name="connsiteX8" fmla="*/ 16510 w 78739"/>
                <a:gd name="connsiteY8" fmla="*/ 52070 h 91440"/>
                <a:gd name="connsiteX9" fmla="*/ 33020 w 78739"/>
                <a:gd name="connsiteY9" fmla="*/ 74930 h 91440"/>
                <a:gd name="connsiteX10" fmla="*/ 62230 w 78739"/>
                <a:gd name="connsiteY10" fmla="*/ 43180 h 91440"/>
                <a:gd name="connsiteX11" fmla="*/ 62230 w 78739"/>
                <a:gd name="connsiteY11" fmla="*/ 0 h 91440"/>
                <a:gd name="connsiteX12" fmla="*/ 78740 w 78739"/>
                <a:gd name="connsiteY12" fmla="*/ 0 h 91440"/>
                <a:gd name="connsiteX13" fmla="*/ 78740 w 78739"/>
                <a:gd name="connsiteY13" fmla="*/ 88900 h 91440"/>
                <a:gd name="connsiteX14" fmla="*/ 63500 w 78739"/>
                <a:gd name="connsiteY14" fmla="*/ 8890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40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 313">
              <a:extLst>
                <a:ext uri="{FF2B5EF4-FFF2-40B4-BE49-F238E27FC236}">
                  <a16:creationId xmlns:a16="http://schemas.microsoft.com/office/drawing/2014/main" id="{041F1047-B296-4CEB-3AD1-2F14E56758DF}"/>
                </a:ext>
              </a:extLst>
            </p:cNvPr>
            <p:cNvSpPr/>
            <p:nvPr/>
          </p:nvSpPr>
          <p:spPr>
            <a:xfrm>
              <a:off x="2673350" y="321691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 314">
              <a:extLst>
                <a:ext uri="{FF2B5EF4-FFF2-40B4-BE49-F238E27FC236}">
                  <a16:creationId xmlns:a16="http://schemas.microsoft.com/office/drawing/2014/main" id="{8912FBF1-8CE4-AFF4-1AC9-BD5176F648D1}"/>
                </a:ext>
              </a:extLst>
            </p:cNvPr>
            <p:cNvSpPr/>
            <p:nvPr/>
          </p:nvSpPr>
          <p:spPr>
            <a:xfrm>
              <a:off x="2799079" y="3204210"/>
              <a:ext cx="87630" cy="130810"/>
            </a:xfrm>
            <a:custGeom>
              <a:avLst/>
              <a:gdLst>
                <a:gd name="connsiteX0" fmla="*/ 87630 w 87630"/>
                <a:gd name="connsiteY0" fmla="*/ 128270 h 130810"/>
                <a:gd name="connsiteX1" fmla="*/ 72390 w 87630"/>
                <a:gd name="connsiteY1" fmla="*/ 128270 h 130810"/>
                <a:gd name="connsiteX2" fmla="*/ 72390 w 87630"/>
                <a:gd name="connsiteY2" fmla="*/ 118110 h 130810"/>
                <a:gd name="connsiteX3" fmla="*/ 72390 w 87630"/>
                <a:gd name="connsiteY3" fmla="*/ 111760 h 130810"/>
                <a:gd name="connsiteX4" fmla="*/ 72390 w 87630"/>
                <a:gd name="connsiteY4" fmla="*/ 111760 h 130810"/>
                <a:gd name="connsiteX5" fmla="*/ 40640 w 87630"/>
                <a:gd name="connsiteY5" fmla="*/ 130810 h 130810"/>
                <a:gd name="connsiteX6" fmla="*/ 0 w 87630"/>
                <a:gd name="connsiteY6" fmla="*/ 83820 h 130810"/>
                <a:gd name="connsiteX7" fmla="*/ 40640 w 87630"/>
                <a:gd name="connsiteY7" fmla="*/ 36830 h 130810"/>
                <a:gd name="connsiteX8" fmla="*/ 71120 w 87630"/>
                <a:gd name="connsiteY8" fmla="*/ 53340 h 130810"/>
                <a:gd name="connsiteX9" fmla="*/ 71120 w 87630"/>
                <a:gd name="connsiteY9" fmla="*/ 53340 h 130810"/>
                <a:gd name="connsiteX10" fmla="*/ 71120 w 87630"/>
                <a:gd name="connsiteY10" fmla="*/ 45720 h 130810"/>
                <a:gd name="connsiteX11" fmla="*/ 71120 w 87630"/>
                <a:gd name="connsiteY11" fmla="*/ 0 h 130810"/>
                <a:gd name="connsiteX12" fmla="*/ 87630 w 87630"/>
                <a:gd name="connsiteY12" fmla="*/ 0 h 130810"/>
                <a:gd name="connsiteX13" fmla="*/ 87630 w 87630"/>
                <a:gd name="connsiteY13" fmla="*/ 128270 h 130810"/>
                <a:gd name="connsiteX14" fmla="*/ 16510 w 87630"/>
                <a:gd name="connsiteY14" fmla="*/ 83820 h 130810"/>
                <a:gd name="connsiteX15" fmla="*/ 44450 w 87630"/>
                <a:gd name="connsiteY15" fmla="*/ 115570 h 130810"/>
                <a:gd name="connsiteX16" fmla="*/ 72390 w 87630"/>
                <a:gd name="connsiteY16" fmla="*/ 83820 h 130810"/>
                <a:gd name="connsiteX17" fmla="*/ 44450 w 87630"/>
                <a:gd name="connsiteY17" fmla="*/ 52070 h 130810"/>
                <a:gd name="connsiteX18" fmla="*/ 16510 w 87630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6510" y="83820"/>
                  </a:moveTo>
                  <a:cubicBezTo>
                    <a:pt x="16510" y="102870"/>
                    <a:pt x="27940" y="115570"/>
                    <a:pt x="44450" y="115570"/>
                  </a:cubicBezTo>
                  <a:cubicBezTo>
                    <a:pt x="60960" y="115570"/>
                    <a:pt x="72390" y="105410"/>
                    <a:pt x="72390" y="83820"/>
                  </a:cubicBezTo>
                  <a:cubicBezTo>
                    <a:pt x="72390" y="62230"/>
                    <a:pt x="58420" y="52070"/>
                    <a:pt x="44450" y="52070"/>
                  </a:cubicBezTo>
                  <a:cubicBezTo>
                    <a:pt x="30480" y="52070"/>
                    <a:pt x="16510" y="6477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 315">
              <a:extLst>
                <a:ext uri="{FF2B5EF4-FFF2-40B4-BE49-F238E27FC236}">
                  <a16:creationId xmlns:a16="http://schemas.microsoft.com/office/drawing/2014/main" id="{C0AE5CFB-4769-8004-3257-1B6880A55B7B}"/>
                </a:ext>
              </a:extLst>
            </p:cNvPr>
            <p:cNvSpPr/>
            <p:nvPr/>
          </p:nvSpPr>
          <p:spPr>
            <a:xfrm>
              <a:off x="2914650" y="3241039"/>
              <a:ext cx="91439" cy="93980"/>
            </a:xfrm>
            <a:custGeom>
              <a:avLst/>
              <a:gdLst>
                <a:gd name="connsiteX0" fmla="*/ 91440 w 91439"/>
                <a:gd name="connsiteY0" fmla="*/ 46990 h 93980"/>
                <a:gd name="connsiteX1" fmla="*/ 45720 w 91439"/>
                <a:gd name="connsiteY1" fmla="*/ 93980 h 93980"/>
                <a:gd name="connsiteX2" fmla="*/ 0 w 91439"/>
                <a:gd name="connsiteY2" fmla="*/ 46990 h 93980"/>
                <a:gd name="connsiteX3" fmla="*/ 45720 w 91439"/>
                <a:gd name="connsiteY3" fmla="*/ 0 h 93980"/>
                <a:gd name="connsiteX4" fmla="*/ 91440 w 91439"/>
                <a:gd name="connsiteY4" fmla="*/ 46990 h 93980"/>
                <a:gd name="connsiteX5" fmla="*/ 74930 w 91439"/>
                <a:gd name="connsiteY5" fmla="*/ 46990 h 93980"/>
                <a:gd name="connsiteX6" fmla="*/ 44450 w 91439"/>
                <a:gd name="connsiteY6" fmla="*/ 15240 h 93980"/>
                <a:gd name="connsiteX7" fmla="*/ 15240 w 91439"/>
                <a:gd name="connsiteY7" fmla="*/ 46990 h 93980"/>
                <a:gd name="connsiteX8" fmla="*/ 44450 w 91439"/>
                <a:gd name="connsiteY8" fmla="*/ 78740 h 93980"/>
                <a:gd name="connsiteX9" fmla="*/ 74930 w 91439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7940"/>
                    <a:pt x="15240" y="46990"/>
                  </a:cubicBezTo>
                  <a:cubicBezTo>
                    <a:pt x="15240" y="6604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 316">
              <a:extLst>
                <a:ext uri="{FF2B5EF4-FFF2-40B4-BE49-F238E27FC236}">
                  <a16:creationId xmlns:a16="http://schemas.microsoft.com/office/drawing/2014/main" id="{531A3860-F540-624A-AEA4-8F60B237D255}"/>
                </a:ext>
              </a:extLst>
            </p:cNvPr>
            <p:cNvSpPr/>
            <p:nvPr/>
          </p:nvSpPr>
          <p:spPr>
            <a:xfrm>
              <a:off x="3032760" y="3241039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 317">
              <a:extLst>
                <a:ext uri="{FF2B5EF4-FFF2-40B4-BE49-F238E27FC236}">
                  <a16:creationId xmlns:a16="http://schemas.microsoft.com/office/drawing/2014/main" id="{33A4098A-A27A-F896-B3D8-6625B7EFAFE8}"/>
                </a:ext>
              </a:extLst>
            </p:cNvPr>
            <p:cNvSpPr/>
            <p:nvPr/>
          </p:nvSpPr>
          <p:spPr>
            <a:xfrm>
              <a:off x="3128010" y="3192779"/>
              <a:ext cx="31750" cy="48260"/>
            </a:xfrm>
            <a:custGeom>
              <a:avLst/>
              <a:gdLst>
                <a:gd name="connsiteX0" fmla="*/ 13970 w 31750"/>
                <a:gd name="connsiteY0" fmla="*/ 48260 h 48260"/>
                <a:gd name="connsiteX1" fmla="*/ 0 w 31750"/>
                <a:gd name="connsiteY1" fmla="*/ 48260 h 48260"/>
                <a:gd name="connsiteX2" fmla="*/ 13970 w 31750"/>
                <a:gd name="connsiteY2" fmla="*/ 0 h 48260"/>
                <a:gd name="connsiteX3" fmla="*/ 31750 w 31750"/>
                <a:gd name="connsiteY3" fmla="*/ 0 h 48260"/>
                <a:gd name="connsiteX4" fmla="*/ 13970 w 31750"/>
                <a:gd name="connsiteY4" fmla="*/ 48260 h 48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50" h="48260">
                  <a:moveTo>
                    <a:pt x="13970" y="48260"/>
                  </a:moveTo>
                  <a:lnTo>
                    <a:pt x="0" y="48260"/>
                  </a:lnTo>
                  <a:lnTo>
                    <a:pt x="13970" y="0"/>
                  </a:lnTo>
                  <a:lnTo>
                    <a:pt x="31750" y="0"/>
                  </a:lnTo>
                  <a:lnTo>
                    <a:pt x="13970" y="482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 318">
              <a:extLst>
                <a:ext uri="{FF2B5EF4-FFF2-40B4-BE49-F238E27FC236}">
                  <a16:creationId xmlns:a16="http://schemas.microsoft.com/office/drawing/2014/main" id="{6BD60CAE-211F-E3FE-74E9-B0EC655CD8E6}"/>
                </a:ext>
              </a:extLst>
            </p:cNvPr>
            <p:cNvSpPr/>
            <p:nvPr/>
          </p:nvSpPr>
          <p:spPr>
            <a:xfrm>
              <a:off x="3167379" y="321691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 319">
              <a:extLst>
                <a:ext uri="{FF2B5EF4-FFF2-40B4-BE49-F238E27FC236}">
                  <a16:creationId xmlns:a16="http://schemas.microsoft.com/office/drawing/2014/main" id="{D2236ACB-6BB3-10AF-1CE7-A1BCA55B7D0A}"/>
                </a:ext>
              </a:extLst>
            </p:cNvPr>
            <p:cNvSpPr/>
            <p:nvPr/>
          </p:nvSpPr>
          <p:spPr>
            <a:xfrm>
              <a:off x="3296920" y="3243579"/>
              <a:ext cx="78739" cy="91440"/>
            </a:xfrm>
            <a:custGeom>
              <a:avLst/>
              <a:gdLst>
                <a:gd name="connsiteX0" fmla="*/ 63500 w 78739"/>
                <a:gd name="connsiteY0" fmla="*/ 88900 h 91440"/>
                <a:gd name="connsiteX1" fmla="*/ 63500 w 78739"/>
                <a:gd name="connsiteY1" fmla="*/ 76200 h 91440"/>
                <a:gd name="connsiteX2" fmla="*/ 63500 w 78739"/>
                <a:gd name="connsiteY2" fmla="*/ 69850 h 91440"/>
                <a:gd name="connsiteX3" fmla="*/ 63500 w 78739"/>
                <a:gd name="connsiteY3" fmla="*/ 69850 h 91440"/>
                <a:gd name="connsiteX4" fmla="*/ 30480 w 78739"/>
                <a:gd name="connsiteY4" fmla="*/ 91440 h 91440"/>
                <a:gd name="connsiteX5" fmla="*/ 0 w 78739"/>
                <a:gd name="connsiteY5" fmla="*/ 55880 h 91440"/>
                <a:gd name="connsiteX6" fmla="*/ 0 w 78739"/>
                <a:gd name="connsiteY6" fmla="*/ 0 h 91440"/>
                <a:gd name="connsiteX7" fmla="*/ 16510 w 78739"/>
                <a:gd name="connsiteY7" fmla="*/ 0 h 91440"/>
                <a:gd name="connsiteX8" fmla="*/ 16510 w 78739"/>
                <a:gd name="connsiteY8" fmla="*/ 52070 h 91440"/>
                <a:gd name="connsiteX9" fmla="*/ 33020 w 78739"/>
                <a:gd name="connsiteY9" fmla="*/ 74930 h 91440"/>
                <a:gd name="connsiteX10" fmla="*/ 62230 w 78739"/>
                <a:gd name="connsiteY10" fmla="*/ 43180 h 91440"/>
                <a:gd name="connsiteX11" fmla="*/ 62230 w 78739"/>
                <a:gd name="connsiteY11" fmla="*/ 0 h 91440"/>
                <a:gd name="connsiteX12" fmla="*/ 78740 w 78739"/>
                <a:gd name="connsiteY12" fmla="*/ 0 h 91440"/>
                <a:gd name="connsiteX13" fmla="*/ 78740 w 78739"/>
                <a:gd name="connsiteY13" fmla="*/ 88900 h 91440"/>
                <a:gd name="connsiteX14" fmla="*/ 63500 w 78739"/>
                <a:gd name="connsiteY14" fmla="*/ 8890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40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 320">
              <a:extLst>
                <a:ext uri="{FF2B5EF4-FFF2-40B4-BE49-F238E27FC236}">
                  <a16:creationId xmlns:a16="http://schemas.microsoft.com/office/drawing/2014/main" id="{C3898D29-E9E7-0999-A698-E00854A1AFD9}"/>
                </a:ext>
              </a:extLst>
            </p:cNvPr>
            <p:cNvSpPr/>
            <p:nvPr/>
          </p:nvSpPr>
          <p:spPr>
            <a:xfrm>
              <a:off x="3403600" y="3241039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 321">
              <a:extLst>
                <a:ext uri="{FF2B5EF4-FFF2-40B4-BE49-F238E27FC236}">
                  <a16:creationId xmlns:a16="http://schemas.microsoft.com/office/drawing/2014/main" id="{31AC7E4F-0126-3FCE-7407-8A12C38B3BE6}"/>
                </a:ext>
              </a:extLst>
            </p:cNvPr>
            <p:cNvSpPr/>
            <p:nvPr/>
          </p:nvSpPr>
          <p:spPr>
            <a:xfrm>
              <a:off x="3482340" y="3241039"/>
              <a:ext cx="83819" cy="93980"/>
            </a:xfrm>
            <a:custGeom>
              <a:avLst/>
              <a:gdLst>
                <a:gd name="connsiteX0" fmla="*/ 83820 w 83819"/>
                <a:gd name="connsiteY0" fmla="*/ 41910 h 93980"/>
                <a:gd name="connsiteX1" fmla="*/ 83820 w 83819"/>
                <a:gd name="connsiteY1" fmla="*/ 50800 h 93980"/>
                <a:gd name="connsiteX2" fmla="*/ 17780 w 83819"/>
                <a:gd name="connsiteY2" fmla="*/ 50800 h 93980"/>
                <a:gd name="connsiteX3" fmla="*/ 48260 w 83819"/>
                <a:gd name="connsiteY3" fmla="*/ 80010 h 93980"/>
                <a:gd name="connsiteX4" fmla="*/ 80010 w 83819"/>
                <a:gd name="connsiteY4" fmla="*/ 71120 h 93980"/>
                <a:gd name="connsiteX5" fmla="*/ 80010 w 83819"/>
                <a:gd name="connsiteY5" fmla="*/ 86360 h 93980"/>
                <a:gd name="connsiteX6" fmla="*/ 46990 w 83819"/>
                <a:gd name="connsiteY6" fmla="*/ 93980 h 93980"/>
                <a:gd name="connsiteX7" fmla="*/ 0 w 83819"/>
                <a:gd name="connsiteY7" fmla="*/ 46990 h 93980"/>
                <a:gd name="connsiteX8" fmla="*/ 43180 w 83819"/>
                <a:gd name="connsiteY8" fmla="*/ 0 h 93980"/>
                <a:gd name="connsiteX9" fmla="*/ 83820 w 83819"/>
                <a:gd name="connsiteY9" fmla="*/ 41910 h 93980"/>
                <a:gd name="connsiteX10" fmla="*/ 44450 w 83819"/>
                <a:gd name="connsiteY10" fmla="*/ 13970 h 93980"/>
                <a:gd name="connsiteX11" fmla="*/ 19050 w 83819"/>
                <a:gd name="connsiteY11" fmla="*/ 38100 h 93980"/>
                <a:gd name="connsiteX12" fmla="*/ 68580 w 83819"/>
                <a:gd name="connsiteY12" fmla="*/ 38100 h 93980"/>
                <a:gd name="connsiteX13" fmla="*/ 44450 w 83819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 322">
              <a:extLst>
                <a:ext uri="{FF2B5EF4-FFF2-40B4-BE49-F238E27FC236}">
                  <a16:creationId xmlns:a16="http://schemas.microsoft.com/office/drawing/2014/main" id="{F67D5EA4-460D-6277-B2DD-2DF010AD8911}"/>
                </a:ext>
              </a:extLst>
            </p:cNvPr>
            <p:cNvSpPr/>
            <p:nvPr/>
          </p:nvSpPr>
          <p:spPr>
            <a:xfrm>
              <a:off x="3630929" y="321691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 323">
              <a:extLst>
                <a:ext uri="{FF2B5EF4-FFF2-40B4-BE49-F238E27FC236}">
                  <a16:creationId xmlns:a16="http://schemas.microsoft.com/office/drawing/2014/main" id="{C72306FE-77D2-2E81-3DC8-53EBD9EB93FB}"/>
                </a:ext>
              </a:extLst>
            </p:cNvPr>
            <p:cNvSpPr/>
            <p:nvPr/>
          </p:nvSpPr>
          <p:spPr>
            <a:xfrm>
              <a:off x="3712209" y="3204210"/>
              <a:ext cx="80010" cy="128269"/>
            </a:xfrm>
            <a:custGeom>
              <a:avLst/>
              <a:gdLst>
                <a:gd name="connsiteX0" fmla="*/ 0 w 80010"/>
                <a:gd name="connsiteY0" fmla="*/ 0 h 128269"/>
                <a:gd name="connsiteX1" fmla="*/ 16510 w 80010"/>
                <a:gd name="connsiteY1" fmla="*/ 0 h 128269"/>
                <a:gd name="connsiteX2" fmla="*/ 16510 w 80010"/>
                <a:gd name="connsiteY2" fmla="*/ 49530 h 128269"/>
                <a:gd name="connsiteX3" fmla="*/ 16510 w 80010"/>
                <a:gd name="connsiteY3" fmla="*/ 58420 h 128269"/>
                <a:gd name="connsiteX4" fmla="*/ 16510 w 80010"/>
                <a:gd name="connsiteY4" fmla="*/ 58420 h 128269"/>
                <a:gd name="connsiteX5" fmla="*/ 49530 w 80010"/>
                <a:gd name="connsiteY5" fmla="*/ 36830 h 128269"/>
                <a:gd name="connsiteX6" fmla="*/ 80010 w 80010"/>
                <a:gd name="connsiteY6" fmla="*/ 72390 h 128269"/>
                <a:gd name="connsiteX7" fmla="*/ 80010 w 80010"/>
                <a:gd name="connsiteY7" fmla="*/ 128270 h 128269"/>
                <a:gd name="connsiteX8" fmla="*/ 63500 w 80010"/>
                <a:gd name="connsiteY8" fmla="*/ 128270 h 128269"/>
                <a:gd name="connsiteX9" fmla="*/ 63500 w 80010"/>
                <a:gd name="connsiteY9" fmla="*/ 76200 h 128269"/>
                <a:gd name="connsiteX10" fmla="*/ 46990 w 80010"/>
                <a:gd name="connsiteY10" fmla="*/ 53340 h 128269"/>
                <a:gd name="connsiteX11" fmla="*/ 16510 w 80010"/>
                <a:gd name="connsiteY11" fmla="*/ 85090 h 128269"/>
                <a:gd name="connsiteX12" fmla="*/ 16510 w 80010"/>
                <a:gd name="connsiteY12" fmla="*/ 128270 h 128269"/>
                <a:gd name="connsiteX13" fmla="*/ 0 w 80010"/>
                <a:gd name="connsiteY13" fmla="*/ 128270 h 128269"/>
                <a:gd name="connsiteX14" fmla="*/ 0 w 80010"/>
                <a:gd name="connsiteY14" fmla="*/ 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69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 324">
              <a:extLst>
                <a:ext uri="{FF2B5EF4-FFF2-40B4-BE49-F238E27FC236}">
                  <a16:creationId xmlns:a16="http://schemas.microsoft.com/office/drawing/2014/main" id="{C3A4C50C-19C0-66F3-9FC2-ADC840706B80}"/>
                </a:ext>
              </a:extLst>
            </p:cNvPr>
            <p:cNvSpPr/>
            <p:nvPr/>
          </p:nvSpPr>
          <p:spPr>
            <a:xfrm>
              <a:off x="3816350" y="324103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3180 w 83820"/>
                <a:gd name="connsiteY10" fmla="*/ 13970 h 93980"/>
                <a:gd name="connsiteX11" fmla="*/ 17780 w 83820"/>
                <a:gd name="connsiteY11" fmla="*/ 38100 h 93980"/>
                <a:gd name="connsiteX12" fmla="*/ 67310 w 83820"/>
                <a:gd name="connsiteY12" fmla="*/ 38100 h 93980"/>
                <a:gd name="connsiteX13" fmla="*/ 4318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 325">
              <a:extLst>
                <a:ext uri="{FF2B5EF4-FFF2-40B4-BE49-F238E27FC236}">
                  <a16:creationId xmlns:a16="http://schemas.microsoft.com/office/drawing/2014/main" id="{81551994-AD33-B2AF-5100-8F3669C839B3}"/>
                </a:ext>
              </a:extLst>
            </p:cNvPr>
            <p:cNvSpPr/>
            <p:nvPr/>
          </p:nvSpPr>
          <p:spPr>
            <a:xfrm>
              <a:off x="3968750" y="3202939"/>
              <a:ext cx="132079" cy="132080"/>
            </a:xfrm>
            <a:custGeom>
              <a:avLst/>
              <a:gdLst>
                <a:gd name="connsiteX0" fmla="*/ 66040 w 132079"/>
                <a:gd name="connsiteY0" fmla="*/ 0 h 132080"/>
                <a:gd name="connsiteX1" fmla="*/ 132080 w 132079"/>
                <a:gd name="connsiteY1" fmla="*/ 66040 h 132080"/>
                <a:gd name="connsiteX2" fmla="*/ 66040 w 132079"/>
                <a:gd name="connsiteY2" fmla="*/ 132080 h 132080"/>
                <a:gd name="connsiteX3" fmla="*/ 0 w 132079"/>
                <a:gd name="connsiteY3" fmla="*/ 66040 h 132080"/>
                <a:gd name="connsiteX4" fmla="*/ 66040 w 132079"/>
                <a:gd name="connsiteY4" fmla="*/ 0 h 132080"/>
                <a:gd name="connsiteX5" fmla="*/ 66040 w 132079"/>
                <a:gd name="connsiteY5" fmla="*/ 115570 h 132080"/>
                <a:gd name="connsiteX6" fmla="*/ 114300 w 132079"/>
                <a:gd name="connsiteY6" fmla="*/ 64770 h 132080"/>
                <a:gd name="connsiteX7" fmla="*/ 66040 w 132079"/>
                <a:gd name="connsiteY7" fmla="*/ 13970 h 132080"/>
                <a:gd name="connsiteX8" fmla="*/ 17780 w 132079"/>
                <a:gd name="connsiteY8" fmla="*/ 64770 h 132080"/>
                <a:gd name="connsiteX9" fmla="*/ 66040 w 132079"/>
                <a:gd name="connsiteY9" fmla="*/ 115570 h 132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2079" h="132080">
                  <a:moveTo>
                    <a:pt x="66040" y="0"/>
                  </a:moveTo>
                  <a:cubicBezTo>
                    <a:pt x="102870" y="0"/>
                    <a:pt x="132080" y="29210"/>
                    <a:pt x="132080" y="66040"/>
                  </a:cubicBezTo>
                  <a:cubicBezTo>
                    <a:pt x="132080" y="102870"/>
                    <a:pt x="104140" y="132080"/>
                    <a:pt x="66040" y="132080"/>
                  </a:cubicBezTo>
                  <a:cubicBezTo>
                    <a:pt x="27940" y="132080"/>
                    <a:pt x="0" y="102870"/>
                    <a:pt x="0" y="66040"/>
                  </a:cubicBezTo>
                  <a:cubicBezTo>
                    <a:pt x="0" y="29210"/>
                    <a:pt x="27940" y="0"/>
                    <a:pt x="66040" y="0"/>
                  </a:cubicBezTo>
                  <a:close/>
                  <a:moveTo>
                    <a:pt x="66040" y="115570"/>
                  </a:moveTo>
                  <a:cubicBezTo>
                    <a:pt x="93980" y="115570"/>
                    <a:pt x="114300" y="93980"/>
                    <a:pt x="114300" y="64770"/>
                  </a:cubicBezTo>
                  <a:cubicBezTo>
                    <a:pt x="114300" y="35560"/>
                    <a:pt x="93980" y="13970"/>
                    <a:pt x="66040" y="13970"/>
                  </a:cubicBezTo>
                  <a:cubicBezTo>
                    <a:pt x="38100" y="13970"/>
                    <a:pt x="17780" y="35560"/>
                    <a:pt x="17780" y="64770"/>
                  </a:cubicBezTo>
                  <a:cubicBezTo>
                    <a:pt x="17780" y="93980"/>
                    <a:pt x="38100" y="115570"/>
                    <a:pt x="66040" y="1155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 326">
              <a:extLst>
                <a:ext uri="{FF2B5EF4-FFF2-40B4-BE49-F238E27FC236}">
                  <a16:creationId xmlns:a16="http://schemas.microsoft.com/office/drawing/2014/main" id="{350ED0CE-F5E2-2A65-C521-FE74FE4C70F6}"/>
                </a:ext>
              </a:extLst>
            </p:cNvPr>
            <p:cNvSpPr/>
            <p:nvPr/>
          </p:nvSpPr>
          <p:spPr>
            <a:xfrm>
              <a:off x="4112259" y="3243579"/>
              <a:ext cx="86360" cy="88900"/>
            </a:xfrm>
            <a:custGeom>
              <a:avLst/>
              <a:gdLst>
                <a:gd name="connsiteX0" fmla="*/ 53340 w 86360"/>
                <a:gd name="connsiteY0" fmla="*/ 43180 h 88900"/>
                <a:gd name="connsiteX1" fmla="*/ 86360 w 86360"/>
                <a:gd name="connsiteY1" fmla="*/ 88900 h 88900"/>
                <a:gd name="connsiteX2" fmla="*/ 67310 w 86360"/>
                <a:gd name="connsiteY2" fmla="*/ 88900 h 88900"/>
                <a:gd name="connsiteX3" fmla="*/ 43180 w 86360"/>
                <a:gd name="connsiteY3" fmla="*/ 54610 h 88900"/>
                <a:gd name="connsiteX4" fmla="*/ 19050 w 86360"/>
                <a:gd name="connsiteY4" fmla="*/ 88900 h 88900"/>
                <a:gd name="connsiteX5" fmla="*/ 0 w 86360"/>
                <a:gd name="connsiteY5" fmla="*/ 88900 h 88900"/>
                <a:gd name="connsiteX6" fmla="*/ 31750 w 86360"/>
                <a:gd name="connsiteY6" fmla="*/ 44450 h 88900"/>
                <a:gd name="connsiteX7" fmla="*/ 1270 w 86360"/>
                <a:gd name="connsiteY7" fmla="*/ 0 h 88900"/>
                <a:gd name="connsiteX8" fmla="*/ 20320 w 86360"/>
                <a:gd name="connsiteY8" fmla="*/ 0 h 88900"/>
                <a:gd name="connsiteX9" fmla="*/ 41910 w 86360"/>
                <a:gd name="connsiteY9" fmla="*/ 33020 h 88900"/>
                <a:gd name="connsiteX10" fmla="*/ 63500 w 86360"/>
                <a:gd name="connsiteY10" fmla="*/ 0 h 88900"/>
                <a:gd name="connsiteX11" fmla="*/ 82550 w 86360"/>
                <a:gd name="connsiteY11" fmla="*/ 0 h 88900"/>
                <a:gd name="connsiteX12" fmla="*/ 50800 w 86360"/>
                <a:gd name="connsiteY12" fmla="*/ 4318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360" h="88900">
                  <a:moveTo>
                    <a:pt x="53340" y="43180"/>
                  </a:moveTo>
                  <a:lnTo>
                    <a:pt x="86360" y="88900"/>
                  </a:lnTo>
                  <a:lnTo>
                    <a:pt x="67310" y="88900"/>
                  </a:lnTo>
                  <a:lnTo>
                    <a:pt x="43180" y="54610"/>
                  </a:lnTo>
                  <a:lnTo>
                    <a:pt x="19050" y="88900"/>
                  </a:lnTo>
                  <a:lnTo>
                    <a:pt x="0" y="88900"/>
                  </a:lnTo>
                  <a:lnTo>
                    <a:pt x="31750" y="44450"/>
                  </a:lnTo>
                  <a:lnTo>
                    <a:pt x="1270" y="0"/>
                  </a:lnTo>
                  <a:lnTo>
                    <a:pt x="20320" y="0"/>
                  </a:lnTo>
                  <a:lnTo>
                    <a:pt x="41910" y="33020"/>
                  </a:lnTo>
                  <a:lnTo>
                    <a:pt x="63500" y="0"/>
                  </a:lnTo>
                  <a:lnTo>
                    <a:pt x="82550" y="0"/>
                  </a:lnTo>
                  <a:lnTo>
                    <a:pt x="50800" y="431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 327">
              <a:extLst>
                <a:ext uri="{FF2B5EF4-FFF2-40B4-BE49-F238E27FC236}">
                  <a16:creationId xmlns:a16="http://schemas.microsoft.com/office/drawing/2014/main" id="{DCECE25A-792D-EEFA-F569-14390A901A61}"/>
                </a:ext>
              </a:extLst>
            </p:cNvPr>
            <p:cNvSpPr/>
            <p:nvPr/>
          </p:nvSpPr>
          <p:spPr>
            <a:xfrm>
              <a:off x="4211320" y="3201670"/>
              <a:ext cx="55095" cy="129539"/>
            </a:xfrm>
            <a:custGeom>
              <a:avLst/>
              <a:gdLst>
                <a:gd name="connsiteX0" fmla="*/ 11430 w 55095"/>
                <a:gd name="connsiteY0" fmla="*/ 41910 h 129539"/>
                <a:gd name="connsiteX1" fmla="*/ 11430 w 55095"/>
                <a:gd name="connsiteY1" fmla="*/ 31750 h 129539"/>
                <a:gd name="connsiteX2" fmla="*/ 43180 w 55095"/>
                <a:gd name="connsiteY2" fmla="*/ 0 h 129539"/>
                <a:gd name="connsiteX3" fmla="*/ 54610 w 55095"/>
                <a:gd name="connsiteY3" fmla="*/ 0 h 129539"/>
                <a:gd name="connsiteX4" fmla="*/ 54610 w 55095"/>
                <a:gd name="connsiteY4" fmla="*/ 13970 h 129539"/>
                <a:gd name="connsiteX5" fmla="*/ 45720 w 55095"/>
                <a:gd name="connsiteY5" fmla="*/ 13970 h 129539"/>
                <a:gd name="connsiteX6" fmla="*/ 27940 w 55095"/>
                <a:gd name="connsiteY6" fmla="*/ 31750 h 129539"/>
                <a:gd name="connsiteX7" fmla="*/ 27940 w 55095"/>
                <a:gd name="connsiteY7" fmla="*/ 40640 h 129539"/>
                <a:gd name="connsiteX8" fmla="*/ 52070 w 55095"/>
                <a:gd name="connsiteY8" fmla="*/ 40640 h 129539"/>
                <a:gd name="connsiteX9" fmla="*/ 52070 w 55095"/>
                <a:gd name="connsiteY9" fmla="*/ 54610 h 129539"/>
                <a:gd name="connsiteX10" fmla="*/ 29210 w 55095"/>
                <a:gd name="connsiteY10" fmla="*/ 54610 h 129539"/>
                <a:gd name="connsiteX11" fmla="*/ 29210 w 55095"/>
                <a:gd name="connsiteY11" fmla="*/ 129540 h 129539"/>
                <a:gd name="connsiteX12" fmla="*/ 12700 w 55095"/>
                <a:gd name="connsiteY12" fmla="*/ 129540 h 129539"/>
                <a:gd name="connsiteX13" fmla="*/ 12700 w 55095"/>
                <a:gd name="connsiteY13" fmla="*/ 54610 h 129539"/>
                <a:gd name="connsiteX14" fmla="*/ 0 w 55095"/>
                <a:gd name="connsiteY14" fmla="*/ 54610 h 129539"/>
                <a:gd name="connsiteX15" fmla="*/ 0 w 55095"/>
                <a:gd name="connsiteY15" fmla="*/ 40640 h 129539"/>
                <a:gd name="connsiteX16" fmla="*/ 13970 w 55095"/>
                <a:gd name="connsiteY16" fmla="*/ 40640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39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 328">
              <a:extLst>
                <a:ext uri="{FF2B5EF4-FFF2-40B4-BE49-F238E27FC236}">
                  <a16:creationId xmlns:a16="http://schemas.microsoft.com/office/drawing/2014/main" id="{BB36B90E-280A-E064-E6A4-A1D8DB010116}"/>
                </a:ext>
              </a:extLst>
            </p:cNvPr>
            <p:cNvSpPr/>
            <p:nvPr/>
          </p:nvSpPr>
          <p:spPr>
            <a:xfrm>
              <a:off x="4274820" y="3241039"/>
              <a:ext cx="91439" cy="93980"/>
            </a:xfrm>
            <a:custGeom>
              <a:avLst/>
              <a:gdLst>
                <a:gd name="connsiteX0" fmla="*/ 91440 w 91439"/>
                <a:gd name="connsiteY0" fmla="*/ 46990 h 93980"/>
                <a:gd name="connsiteX1" fmla="*/ 45720 w 91439"/>
                <a:gd name="connsiteY1" fmla="*/ 93980 h 93980"/>
                <a:gd name="connsiteX2" fmla="*/ 0 w 91439"/>
                <a:gd name="connsiteY2" fmla="*/ 46990 h 93980"/>
                <a:gd name="connsiteX3" fmla="*/ 45720 w 91439"/>
                <a:gd name="connsiteY3" fmla="*/ 0 h 93980"/>
                <a:gd name="connsiteX4" fmla="*/ 91440 w 91439"/>
                <a:gd name="connsiteY4" fmla="*/ 46990 h 93980"/>
                <a:gd name="connsiteX5" fmla="*/ 74930 w 91439"/>
                <a:gd name="connsiteY5" fmla="*/ 46990 h 93980"/>
                <a:gd name="connsiteX6" fmla="*/ 44450 w 91439"/>
                <a:gd name="connsiteY6" fmla="*/ 15240 h 93980"/>
                <a:gd name="connsiteX7" fmla="*/ 15240 w 91439"/>
                <a:gd name="connsiteY7" fmla="*/ 46990 h 93980"/>
                <a:gd name="connsiteX8" fmla="*/ 44450 w 91439"/>
                <a:gd name="connsiteY8" fmla="*/ 78740 h 93980"/>
                <a:gd name="connsiteX9" fmla="*/ 74930 w 91439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7940"/>
                    <a:pt x="15240" y="46990"/>
                  </a:cubicBezTo>
                  <a:cubicBezTo>
                    <a:pt x="15240" y="6604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 329">
              <a:extLst>
                <a:ext uri="{FF2B5EF4-FFF2-40B4-BE49-F238E27FC236}">
                  <a16:creationId xmlns:a16="http://schemas.microsoft.com/office/drawing/2014/main" id="{50420464-749A-510B-744C-B84EBF220824}"/>
                </a:ext>
              </a:extLst>
            </p:cNvPr>
            <p:cNvSpPr/>
            <p:nvPr/>
          </p:nvSpPr>
          <p:spPr>
            <a:xfrm>
              <a:off x="4391659" y="3241039"/>
              <a:ext cx="51048" cy="92710"/>
            </a:xfrm>
            <a:custGeom>
              <a:avLst/>
              <a:gdLst>
                <a:gd name="connsiteX0" fmla="*/ 0 w 51048"/>
                <a:gd name="connsiteY0" fmla="*/ 2540 h 92710"/>
                <a:gd name="connsiteX1" fmla="*/ 15240 w 51048"/>
                <a:gd name="connsiteY1" fmla="*/ 2540 h 92710"/>
                <a:gd name="connsiteX2" fmla="*/ 15240 w 51048"/>
                <a:gd name="connsiteY2" fmla="*/ 15240 h 92710"/>
                <a:gd name="connsiteX3" fmla="*/ 15240 w 51048"/>
                <a:gd name="connsiteY3" fmla="*/ 21590 h 92710"/>
                <a:gd name="connsiteX4" fmla="*/ 15240 w 51048"/>
                <a:gd name="connsiteY4" fmla="*/ 21590 h 92710"/>
                <a:gd name="connsiteX5" fmla="*/ 43180 w 51048"/>
                <a:gd name="connsiteY5" fmla="*/ 0 h 92710"/>
                <a:gd name="connsiteX6" fmla="*/ 48260 w 51048"/>
                <a:gd name="connsiteY6" fmla="*/ 0 h 92710"/>
                <a:gd name="connsiteX7" fmla="*/ 48260 w 51048"/>
                <a:gd name="connsiteY7" fmla="*/ 16510 h 92710"/>
                <a:gd name="connsiteX8" fmla="*/ 43180 w 51048"/>
                <a:gd name="connsiteY8" fmla="*/ 16510 h 92710"/>
                <a:gd name="connsiteX9" fmla="*/ 16510 w 51048"/>
                <a:gd name="connsiteY9" fmla="*/ 53340 h 92710"/>
                <a:gd name="connsiteX10" fmla="*/ 16510 w 51048"/>
                <a:gd name="connsiteY10" fmla="*/ 92710 h 92710"/>
                <a:gd name="connsiteX11" fmla="*/ 0 w 51048"/>
                <a:gd name="connsiteY11" fmla="*/ 92710 h 92710"/>
                <a:gd name="connsiteX12" fmla="*/ 0 w 51048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8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 330">
              <a:extLst>
                <a:ext uri="{FF2B5EF4-FFF2-40B4-BE49-F238E27FC236}">
                  <a16:creationId xmlns:a16="http://schemas.microsoft.com/office/drawing/2014/main" id="{02F0B58C-BBD4-525A-6BEA-BF101943D9D4}"/>
                </a:ext>
              </a:extLst>
            </p:cNvPr>
            <p:cNvSpPr/>
            <p:nvPr/>
          </p:nvSpPr>
          <p:spPr>
            <a:xfrm>
              <a:off x="4455159" y="3204210"/>
              <a:ext cx="87630" cy="130810"/>
            </a:xfrm>
            <a:custGeom>
              <a:avLst/>
              <a:gdLst>
                <a:gd name="connsiteX0" fmla="*/ 87630 w 87630"/>
                <a:gd name="connsiteY0" fmla="*/ 128270 h 130810"/>
                <a:gd name="connsiteX1" fmla="*/ 72390 w 87630"/>
                <a:gd name="connsiteY1" fmla="*/ 128270 h 130810"/>
                <a:gd name="connsiteX2" fmla="*/ 72390 w 87630"/>
                <a:gd name="connsiteY2" fmla="*/ 118110 h 130810"/>
                <a:gd name="connsiteX3" fmla="*/ 72390 w 87630"/>
                <a:gd name="connsiteY3" fmla="*/ 111760 h 130810"/>
                <a:gd name="connsiteX4" fmla="*/ 72390 w 87630"/>
                <a:gd name="connsiteY4" fmla="*/ 111760 h 130810"/>
                <a:gd name="connsiteX5" fmla="*/ 40640 w 87630"/>
                <a:gd name="connsiteY5" fmla="*/ 130810 h 130810"/>
                <a:gd name="connsiteX6" fmla="*/ 0 w 87630"/>
                <a:gd name="connsiteY6" fmla="*/ 83820 h 130810"/>
                <a:gd name="connsiteX7" fmla="*/ 40640 w 87630"/>
                <a:gd name="connsiteY7" fmla="*/ 36830 h 130810"/>
                <a:gd name="connsiteX8" fmla="*/ 71120 w 87630"/>
                <a:gd name="connsiteY8" fmla="*/ 53340 h 130810"/>
                <a:gd name="connsiteX9" fmla="*/ 71120 w 87630"/>
                <a:gd name="connsiteY9" fmla="*/ 53340 h 130810"/>
                <a:gd name="connsiteX10" fmla="*/ 71120 w 87630"/>
                <a:gd name="connsiteY10" fmla="*/ 45720 h 130810"/>
                <a:gd name="connsiteX11" fmla="*/ 71120 w 87630"/>
                <a:gd name="connsiteY11" fmla="*/ 0 h 130810"/>
                <a:gd name="connsiteX12" fmla="*/ 87630 w 87630"/>
                <a:gd name="connsiteY12" fmla="*/ 0 h 130810"/>
                <a:gd name="connsiteX13" fmla="*/ 87630 w 87630"/>
                <a:gd name="connsiteY13" fmla="*/ 128270 h 130810"/>
                <a:gd name="connsiteX14" fmla="*/ 15240 w 87630"/>
                <a:gd name="connsiteY14" fmla="*/ 83820 h 130810"/>
                <a:gd name="connsiteX15" fmla="*/ 43180 w 87630"/>
                <a:gd name="connsiteY15" fmla="*/ 115570 h 130810"/>
                <a:gd name="connsiteX16" fmla="*/ 71120 w 87630"/>
                <a:gd name="connsiteY16" fmla="*/ 83820 h 130810"/>
                <a:gd name="connsiteX17" fmla="*/ 43180 w 87630"/>
                <a:gd name="connsiteY17" fmla="*/ 52070 h 130810"/>
                <a:gd name="connsiteX18" fmla="*/ 15240 w 87630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477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 331">
              <a:extLst>
                <a:ext uri="{FF2B5EF4-FFF2-40B4-BE49-F238E27FC236}">
                  <a16:creationId xmlns:a16="http://schemas.microsoft.com/office/drawing/2014/main" id="{4F66275F-3AAC-538F-F779-E0D3D830E773}"/>
                </a:ext>
              </a:extLst>
            </p:cNvPr>
            <p:cNvSpPr/>
            <p:nvPr/>
          </p:nvSpPr>
          <p:spPr>
            <a:xfrm>
              <a:off x="4620259" y="3241039"/>
              <a:ext cx="74930" cy="93980"/>
            </a:xfrm>
            <a:custGeom>
              <a:avLst/>
              <a:gdLst>
                <a:gd name="connsiteX0" fmla="*/ 48260 w 74930"/>
                <a:gd name="connsiteY0" fmla="*/ 78740 h 93980"/>
                <a:gd name="connsiteX1" fmla="*/ 74930 w 74930"/>
                <a:gd name="connsiteY1" fmla="*/ 71120 h 93980"/>
                <a:gd name="connsiteX2" fmla="*/ 74930 w 74930"/>
                <a:gd name="connsiteY2" fmla="*/ 86360 h 93980"/>
                <a:gd name="connsiteX3" fmla="*/ 46990 w 74930"/>
                <a:gd name="connsiteY3" fmla="*/ 93980 h 93980"/>
                <a:gd name="connsiteX4" fmla="*/ 0 w 74930"/>
                <a:gd name="connsiteY4" fmla="*/ 46990 h 93980"/>
                <a:gd name="connsiteX5" fmla="*/ 46990 w 74930"/>
                <a:gd name="connsiteY5" fmla="*/ 0 h 93980"/>
                <a:gd name="connsiteX6" fmla="*/ 74930 w 74930"/>
                <a:gd name="connsiteY6" fmla="*/ 6350 h 93980"/>
                <a:gd name="connsiteX7" fmla="*/ 74930 w 74930"/>
                <a:gd name="connsiteY7" fmla="*/ 21590 h 93980"/>
                <a:gd name="connsiteX8" fmla="*/ 48260 w 74930"/>
                <a:gd name="connsiteY8" fmla="*/ 13970 h 93980"/>
                <a:gd name="connsiteX9" fmla="*/ 17780 w 74930"/>
                <a:gd name="connsiteY9" fmla="*/ 45720 h 93980"/>
                <a:gd name="connsiteX10" fmla="*/ 48260 w 74930"/>
                <a:gd name="connsiteY10" fmla="*/ 774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30" h="93980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 332">
              <a:extLst>
                <a:ext uri="{FF2B5EF4-FFF2-40B4-BE49-F238E27FC236}">
                  <a16:creationId xmlns:a16="http://schemas.microsoft.com/office/drawing/2014/main" id="{66F07D6C-E1C7-31F7-288B-B2AFD8F876AF}"/>
                </a:ext>
              </a:extLst>
            </p:cNvPr>
            <p:cNvSpPr/>
            <p:nvPr/>
          </p:nvSpPr>
          <p:spPr>
            <a:xfrm>
              <a:off x="4714240" y="3241039"/>
              <a:ext cx="91439" cy="93980"/>
            </a:xfrm>
            <a:custGeom>
              <a:avLst/>
              <a:gdLst>
                <a:gd name="connsiteX0" fmla="*/ 91440 w 91439"/>
                <a:gd name="connsiteY0" fmla="*/ 46990 h 93980"/>
                <a:gd name="connsiteX1" fmla="*/ 45720 w 91439"/>
                <a:gd name="connsiteY1" fmla="*/ 93980 h 93980"/>
                <a:gd name="connsiteX2" fmla="*/ 0 w 91439"/>
                <a:gd name="connsiteY2" fmla="*/ 46990 h 93980"/>
                <a:gd name="connsiteX3" fmla="*/ 45720 w 91439"/>
                <a:gd name="connsiteY3" fmla="*/ 0 h 93980"/>
                <a:gd name="connsiteX4" fmla="*/ 91440 w 91439"/>
                <a:gd name="connsiteY4" fmla="*/ 46990 h 93980"/>
                <a:gd name="connsiteX5" fmla="*/ 74930 w 91439"/>
                <a:gd name="connsiteY5" fmla="*/ 46990 h 93980"/>
                <a:gd name="connsiteX6" fmla="*/ 44450 w 91439"/>
                <a:gd name="connsiteY6" fmla="*/ 15240 h 93980"/>
                <a:gd name="connsiteX7" fmla="*/ 15240 w 91439"/>
                <a:gd name="connsiteY7" fmla="*/ 46990 h 93980"/>
                <a:gd name="connsiteX8" fmla="*/ 44450 w 91439"/>
                <a:gd name="connsiteY8" fmla="*/ 78740 h 93980"/>
                <a:gd name="connsiteX9" fmla="*/ 74930 w 91439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7940"/>
                    <a:pt x="15240" y="46990"/>
                  </a:cubicBezTo>
                  <a:cubicBezTo>
                    <a:pt x="15240" y="6604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 333">
              <a:extLst>
                <a:ext uri="{FF2B5EF4-FFF2-40B4-BE49-F238E27FC236}">
                  <a16:creationId xmlns:a16="http://schemas.microsoft.com/office/drawing/2014/main" id="{82F92DDF-62C1-FBF7-3F0E-7913A2A38F84}"/>
                </a:ext>
              </a:extLst>
            </p:cNvPr>
            <p:cNvSpPr/>
            <p:nvPr/>
          </p:nvSpPr>
          <p:spPr>
            <a:xfrm>
              <a:off x="4832350" y="3241039"/>
              <a:ext cx="137159" cy="91439"/>
            </a:xfrm>
            <a:custGeom>
              <a:avLst/>
              <a:gdLst>
                <a:gd name="connsiteX0" fmla="*/ 15240 w 137159"/>
                <a:gd name="connsiteY0" fmla="*/ 2540 h 91439"/>
                <a:gd name="connsiteX1" fmla="*/ 15240 w 137159"/>
                <a:gd name="connsiteY1" fmla="*/ 15240 h 91439"/>
                <a:gd name="connsiteX2" fmla="*/ 15240 w 137159"/>
                <a:gd name="connsiteY2" fmla="*/ 21590 h 91439"/>
                <a:gd name="connsiteX3" fmla="*/ 15240 w 137159"/>
                <a:gd name="connsiteY3" fmla="*/ 21590 h 91439"/>
                <a:gd name="connsiteX4" fmla="*/ 48260 w 137159"/>
                <a:gd name="connsiteY4" fmla="*/ 0 h 91439"/>
                <a:gd name="connsiteX5" fmla="*/ 74930 w 137159"/>
                <a:gd name="connsiteY5" fmla="*/ 20320 h 91439"/>
                <a:gd name="connsiteX6" fmla="*/ 74930 w 137159"/>
                <a:gd name="connsiteY6" fmla="*/ 20320 h 91439"/>
                <a:gd name="connsiteX7" fmla="*/ 105410 w 137159"/>
                <a:gd name="connsiteY7" fmla="*/ 0 h 91439"/>
                <a:gd name="connsiteX8" fmla="*/ 137160 w 137159"/>
                <a:gd name="connsiteY8" fmla="*/ 35560 h 91439"/>
                <a:gd name="connsiteX9" fmla="*/ 137160 w 137159"/>
                <a:gd name="connsiteY9" fmla="*/ 91440 h 91439"/>
                <a:gd name="connsiteX10" fmla="*/ 120650 w 137159"/>
                <a:gd name="connsiteY10" fmla="*/ 91440 h 91439"/>
                <a:gd name="connsiteX11" fmla="*/ 120650 w 137159"/>
                <a:gd name="connsiteY11" fmla="*/ 39370 h 91439"/>
                <a:gd name="connsiteX12" fmla="*/ 104140 w 137159"/>
                <a:gd name="connsiteY12" fmla="*/ 16510 h 91439"/>
                <a:gd name="connsiteX13" fmla="*/ 77470 w 137159"/>
                <a:gd name="connsiteY13" fmla="*/ 50800 h 91439"/>
                <a:gd name="connsiteX14" fmla="*/ 77470 w 137159"/>
                <a:gd name="connsiteY14" fmla="*/ 91440 h 91439"/>
                <a:gd name="connsiteX15" fmla="*/ 60960 w 137159"/>
                <a:gd name="connsiteY15" fmla="*/ 91440 h 91439"/>
                <a:gd name="connsiteX16" fmla="*/ 60960 w 137159"/>
                <a:gd name="connsiteY16" fmla="*/ 38100 h 91439"/>
                <a:gd name="connsiteX17" fmla="*/ 44450 w 137159"/>
                <a:gd name="connsiteY17" fmla="*/ 15240 h 91439"/>
                <a:gd name="connsiteX18" fmla="*/ 16510 w 137159"/>
                <a:gd name="connsiteY18" fmla="*/ 49530 h 91439"/>
                <a:gd name="connsiteX19" fmla="*/ 16510 w 137159"/>
                <a:gd name="connsiteY19" fmla="*/ 90170 h 91439"/>
                <a:gd name="connsiteX20" fmla="*/ 0 w 137159"/>
                <a:gd name="connsiteY20" fmla="*/ 90170 h 91439"/>
                <a:gd name="connsiteX21" fmla="*/ 0 w 137159"/>
                <a:gd name="connsiteY21" fmla="*/ 1270 h 91439"/>
                <a:gd name="connsiteX22" fmla="*/ 15240 w 137159"/>
                <a:gd name="connsiteY22" fmla="*/ 12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5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 334">
              <a:extLst>
                <a:ext uri="{FF2B5EF4-FFF2-40B4-BE49-F238E27FC236}">
                  <a16:creationId xmlns:a16="http://schemas.microsoft.com/office/drawing/2014/main" id="{B9C93E27-4960-2E9C-E273-35F3CD8D22B6}"/>
                </a:ext>
              </a:extLst>
            </p:cNvPr>
            <p:cNvSpPr/>
            <p:nvPr/>
          </p:nvSpPr>
          <p:spPr>
            <a:xfrm>
              <a:off x="5001259" y="3241039"/>
              <a:ext cx="137160" cy="91439"/>
            </a:xfrm>
            <a:custGeom>
              <a:avLst/>
              <a:gdLst>
                <a:gd name="connsiteX0" fmla="*/ 15240 w 137160"/>
                <a:gd name="connsiteY0" fmla="*/ 2540 h 91439"/>
                <a:gd name="connsiteX1" fmla="*/ 15240 w 137160"/>
                <a:gd name="connsiteY1" fmla="*/ 15240 h 91439"/>
                <a:gd name="connsiteX2" fmla="*/ 15240 w 137160"/>
                <a:gd name="connsiteY2" fmla="*/ 21590 h 91439"/>
                <a:gd name="connsiteX3" fmla="*/ 15240 w 137160"/>
                <a:gd name="connsiteY3" fmla="*/ 21590 h 91439"/>
                <a:gd name="connsiteX4" fmla="*/ 48260 w 137160"/>
                <a:gd name="connsiteY4" fmla="*/ 0 h 91439"/>
                <a:gd name="connsiteX5" fmla="*/ 74930 w 137160"/>
                <a:gd name="connsiteY5" fmla="*/ 20320 h 91439"/>
                <a:gd name="connsiteX6" fmla="*/ 74930 w 137160"/>
                <a:gd name="connsiteY6" fmla="*/ 20320 h 91439"/>
                <a:gd name="connsiteX7" fmla="*/ 105410 w 137160"/>
                <a:gd name="connsiteY7" fmla="*/ 0 h 91439"/>
                <a:gd name="connsiteX8" fmla="*/ 137160 w 137160"/>
                <a:gd name="connsiteY8" fmla="*/ 35560 h 91439"/>
                <a:gd name="connsiteX9" fmla="*/ 137160 w 137160"/>
                <a:gd name="connsiteY9" fmla="*/ 91440 h 91439"/>
                <a:gd name="connsiteX10" fmla="*/ 120650 w 137160"/>
                <a:gd name="connsiteY10" fmla="*/ 91440 h 91439"/>
                <a:gd name="connsiteX11" fmla="*/ 120650 w 137160"/>
                <a:gd name="connsiteY11" fmla="*/ 39370 h 91439"/>
                <a:gd name="connsiteX12" fmla="*/ 104140 w 137160"/>
                <a:gd name="connsiteY12" fmla="*/ 16510 h 91439"/>
                <a:gd name="connsiteX13" fmla="*/ 77470 w 137160"/>
                <a:gd name="connsiteY13" fmla="*/ 50800 h 91439"/>
                <a:gd name="connsiteX14" fmla="*/ 77470 w 137160"/>
                <a:gd name="connsiteY14" fmla="*/ 91440 h 91439"/>
                <a:gd name="connsiteX15" fmla="*/ 60960 w 137160"/>
                <a:gd name="connsiteY15" fmla="*/ 91440 h 91439"/>
                <a:gd name="connsiteX16" fmla="*/ 60960 w 137160"/>
                <a:gd name="connsiteY16" fmla="*/ 38100 h 91439"/>
                <a:gd name="connsiteX17" fmla="*/ 44450 w 137160"/>
                <a:gd name="connsiteY17" fmla="*/ 15240 h 91439"/>
                <a:gd name="connsiteX18" fmla="*/ 16510 w 137160"/>
                <a:gd name="connsiteY18" fmla="*/ 49530 h 91439"/>
                <a:gd name="connsiteX19" fmla="*/ 16510 w 137160"/>
                <a:gd name="connsiteY19" fmla="*/ 90170 h 91439"/>
                <a:gd name="connsiteX20" fmla="*/ 0 w 137160"/>
                <a:gd name="connsiteY20" fmla="*/ 90170 h 91439"/>
                <a:gd name="connsiteX21" fmla="*/ 0 w 137160"/>
                <a:gd name="connsiteY21" fmla="*/ 1270 h 91439"/>
                <a:gd name="connsiteX22" fmla="*/ 15240 w 137160"/>
                <a:gd name="connsiteY22" fmla="*/ 12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6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 335">
              <a:extLst>
                <a:ext uri="{FF2B5EF4-FFF2-40B4-BE49-F238E27FC236}">
                  <a16:creationId xmlns:a16="http://schemas.microsoft.com/office/drawing/2014/main" id="{50604E3A-B344-112A-D8C5-CEBEE172A9B4}"/>
                </a:ext>
              </a:extLst>
            </p:cNvPr>
            <p:cNvSpPr/>
            <p:nvPr/>
          </p:nvSpPr>
          <p:spPr>
            <a:xfrm>
              <a:off x="5161279" y="3242310"/>
              <a:ext cx="73660" cy="93980"/>
            </a:xfrm>
            <a:custGeom>
              <a:avLst/>
              <a:gdLst>
                <a:gd name="connsiteX0" fmla="*/ 5080 w 73660"/>
                <a:gd name="connsiteY0" fmla="*/ 6350 h 93980"/>
                <a:gd name="connsiteX1" fmla="*/ 36830 w 73660"/>
                <a:gd name="connsiteY1" fmla="*/ 0 h 93980"/>
                <a:gd name="connsiteX2" fmla="*/ 73660 w 73660"/>
                <a:gd name="connsiteY2" fmla="*/ 34290 h 93980"/>
                <a:gd name="connsiteX3" fmla="*/ 73660 w 73660"/>
                <a:gd name="connsiteY3" fmla="*/ 91440 h 93980"/>
                <a:gd name="connsiteX4" fmla="*/ 58420 w 73660"/>
                <a:gd name="connsiteY4" fmla="*/ 91440 h 93980"/>
                <a:gd name="connsiteX5" fmla="*/ 58420 w 73660"/>
                <a:gd name="connsiteY5" fmla="*/ 81280 h 93980"/>
                <a:gd name="connsiteX6" fmla="*/ 58420 w 73660"/>
                <a:gd name="connsiteY6" fmla="*/ 73660 h 93980"/>
                <a:gd name="connsiteX7" fmla="*/ 58420 w 73660"/>
                <a:gd name="connsiteY7" fmla="*/ 73660 h 93980"/>
                <a:gd name="connsiteX8" fmla="*/ 27940 w 73660"/>
                <a:gd name="connsiteY8" fmla="*/ 93980 h 93980"/>
                <a:gd name="connsiteX9" fmla="*/ 0 w 73660"/>
                <a:gd name="connsiteY9" fmla="*/ 67310 h 93980"/>
                <a:gd name="connsiteX10" fmla="*/ 58420 w 73660"/>
                <a:gd name="connsiteY10" fmla="*/ 39370 h 93980"/>
                <a:gd name="connsiteX11" fmla="*/ 58420 w 73660"/>
                <a:gd name="connsiteY11" fmla="*/ 35560 h 93980"/>
                <a:gd name="connsiteX12" fmla="*/ 35560 w 73660"/>
                <a:gd name="connsiteY12" fmla="*/ 15240 h 93980"/>
                <a:gd name="connsiteX13" fmla="*/ 6350 w 73660"/>
                <a:gd name="connsiteY13" fmla="*/ 22860 h 93980"/>
                <a:gd name="connsiteX14" fmla="*/ 6350 w 73660"/>
                <a:gd name="connsiteY14" fmla="*/ 7620 h 93980"/>
                <a:gd name="connsiteX15" fmla="*/ 57150 w 73660"/>
                <a:gd name="connsiteY15" fmla="*/ 50800 h 93980"/>
                <a:gd name="connsiteX16" fmla="*/ 16510 w 73660"/>
                <a:gd name="connsiteY16" fmla="*/ 66040 h 93980"/>
                <a:gd name="connsiteX17" fmla="*/ 30480 w 73660"/>
                <a:gd name="connsiteY17" fmla="*/ 80010 h 93980"/>
                <a:gd name="connsiteX18" fmla="*/ 57150 w 73660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 336">
              <a:extLst>
                <a:ext uri="{FF2B5EF4-FFF2-40B4-BE49-F238E27FC236}">
                  <a16:creationId xmlns:a16="http://schemas.microsoft.com/office/drawing/2014/main" id="{A9C0452B-B551-EB56-815A-DA9A3132E347}"/>
                </a:ext>
              </a:extLst>
            </p:cNvPr>
            <p:cNvSpPr/>
            <p:nvPr/>
          </p:nvSpPr>
          <p:spPr>
            <a:xfrm>
              <a:off x="5309870" y="3241039"/>
              <a:ext cx="91439" cy="93980"/>
            </a:xfrm>
            <a:custGeom>
              <a:avLst/>
              <a:gdLst>
                <a:gd name="connsiteX0" fmla="*/ 91440 w 91439"/>
                <a:gd name="connsiteY0" fmla="*/ 46990 h 93980"/>
                <a:gd name="connsiteX1" fmla="*/ 45720 w 91439"/>
                <a:gd name="connsiteY1" fmla="*/ 93980 h 93980"/>
                <a:gd name="connsiteX2" fmla="*/ 0 w 91439"/>
                <a:gd name="connsiteY2" fmla="*/ 46990 h 93980"/>
                <a:gd name="connsiteX3" fmla="*/ 45720 w 91439"/>
                <a:gd name="connsiteY3" fmla="*/ 0 h 93980"/>
                <a:gd name="connsiteX4" fmla="*/ 91440 w 91439"/>
                <a:gd name="connsiteY4" fmla="*/ 46990 h 93980"/>
                <a:gd name="connsiteX5" fmla="*/ 76200 w 91439"/>
                <a:gd name="connsiteY5" fmla="*/ 46990 h 93980"/>
                <a:gd name="connsiteX6" fmla="*/ 45720 w 91439"/>
                <a:gd name="connsiteY6" fmla="*/ 15240 h 93980"/>
                <a:gd name="connsiteX7" fmla="*/ 16510 w 91439"/>
                <a:gd name="connsiteY7" fmla="*/ 46990 h 93980"/>
                <a:gd name="connsiteX8" fmla="*/ 45720 w 91439"/>
                <a:gd name="connsiteY8" fmla="*/ 78740 h 93980"/>
                <a:gd name="connsiteX9" fmla="*/ 76200 w 91439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7940"/>
                    <a:pt x="16510" y="46990"/>
                  </a:cubicBezTo>
                  <a:cubicBezTo>
                    <a:pt x="16510" y="6604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 337">
              <a:extLst>
                <a:ext uri="{FF2B5EF4-FFF2-40B4-BE49-F238E27FC236}">
                  <a16:creationId xmlns:a16="http://schemas.microsoft.com/office/drawing/2014/main" id="{BB7A074D-7F85-16A6-2BD7-A9ACFC17CDB2}"/>
                </a:ext>
              </a:extLst>
            </p:cNvPr>
            <p:cNvSpPr/>
            <p:nvPr/>
          </p:nvSpPr>
          <p:spPr>
            <a:xfrm>
              <a:off x="5426709" y="3241039"/>
              <a:ext cx="51048" cy="92710"/>
            </a:xfrm>
            <a:custGeom>
              <a:avLst/>
              <a:gdLst>
                <a:gd name="connsiteX0" fmla="*/ 0 w 51048"/>
                <a:gd name="connsiteY0" fmla="*/ 2540 h 92710"/>
                <a:gd name="connsiteX1" fmla="*/ 15240 w 51048"/>
                <a:gd name="connsiteY1" fmla="*/ 2540 h 92710"/>
                <a:gd name="connsiteX2" fmla="*/ 15240 w 51048"/>
                <a:gd name="connsiteY2" fmla="*/ 15240 h 92710"/>
                <a:gd name="connsiteX3" fmla="*/ 15240 w 51048"/>
                <a:gd name="connsiteY3" fmla="*/ 21590 h 92710"/>
                <a:gd name="connsiteX4" fmla="*/ 15240 w 51048"/>
                <a:gd name="connsiteY4" fmla="*/ 21590 h 92710"/>
                <a:gd name="connsiteX5" fmla="*/ 43180 w 51048"/>
                <a:gd name="connsiteY5" fmla="*/ 0 h 92710"/>
                <a:gd name="connsiteX6" fmla="*/ 48260 w 51048"/>
                <a:gd name="connsiteY6" fmla="*/ 0 h 92710"/>
                <a:gd name="connsiteX7" fmla="*/ 48260 w 51048"/>
                <a:gd name="connsiteY7" fmla="*/ 16510 h 92710"/>
                <a:gd name="connsiteX8" fmla="*/ 43180 w 51048"/>
                <a:gd name="connsiteY8" fmla="*/ 16510 h 92710"/>
                <a:gd name="connsiteX9" fmla="*/ 16510 w 51048"/>
                <a:gd name="connsiteY9" fmla="*/ 53340 h 92710"/>
                <a:gd name="connsiteX10" fmla="*/ 16510 w 51048"/>
                <a:gd name="connsiteY10" fmla="*/ 92710 h 92710"/>
                <a:gd name="connsiteX11" fmla="*/ 0 w 51048"/>
                <a:gd name="connsiteY11" fmla="*/ 92710 h 92710"/>
                <a:gd name="connsiteX12" fmla="*/ 0 w 51048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8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 338">
              <a:extLst>
                <a:ext uri="{FF2B5EF4-FFF2-40B4-BE49-F238E27FC236}">
                  <a16:creationId xmlns:a16="http://schemas.microsoft.com/office/drawing/2014/main" id="{F78F4701-1085-2D7D-8E2A-66D4B6EF4A3B}"/>
                </a:ext>
              </a:extLst>
            </p:cNvPr>
            <p:cNvSpPr/>
            <p:nvPr/>
          </p:nvSpPr>
          <p:spPr>
            <a:xfrm>
              <a:off x="5541009" y="3242310"/>
              <a:ext cx="73660" cy="93980"/>
            </a:xfrm>
            <a:custGeom>
              <a:avLst/>
              <a:gdLst>
                <a:gd name="connsiteX0" fmla="*/ 5080 w 73660"/>
                <a:gd name="connsiteY0" fmla="*/ 6350 h 93980"/>
                <a:gd name="connsiteX1" fmla="*/ 36830 w 73660"/>
                <a:gd name="connsiteY1" fmla="*/ 0 h 93980"/>
                <a:gd name="connsiteX2" fmla="*/ 73660 w 73660"/>
                <a:gd name="connsiteY2" fmla="*/ 34290 h 93980"/>
                <a:gd name="connsiteX3" fmla="*/ 73660 w 73660"/>
                <a:gd name="connsiteY3" fmla="*/ 91440 h 93980"/>
                <a:gd name="connsiteX4" fmla="*/ 58420 w 73660"/>
                <a:gd name="connsiteY4" fmla="*/ 91440 h 93980"/>
                <a:gd name="connsiteX5" fmla="*/ 58420 w 73660"/>
                <a:gd name="connsiteY5" fmla="*/ 81280 h 93980"/>
                <a:gd name="connsiteX6" fmla="*/ 58420 w 73660"/>
                <a:gd name="connsiteY6" fmla="*/ 73660 h 93980"/>
                <a:gd name="connsiteX7" fmla="*/ 58420 w 73660"/>
                <a:gd name="connsiteY7" fmla="*/ 73660 h 93980"/>
                <a:gd name="connsiteX8" fmla="*/ 27940 w 73660"/>
                <a:gd name="connsiteY8" fmla="*/ 93980 h 93980"/>
                <a:gd name="connsiteX9" fmla="*/ 0 w 73660"/>
                <a:gd name="connsiteY9" fmla="*/ 67310 h 93980"/>
                <a:gd name="connsiteX10" fmla="*/ 58420 w 73660"/>
                <a:gd name="connsiteY10" fmla="*/ 39370 h 93980"/>
                <a:gd name="connsiteX11" fmla="*/ 58420 w 73660"/>
                <a:gd name="connsiteY11" fmla="*/ 35560 h 93980"/>
                <a:gd name="connsiteX12" fmla="*/ 35560 w 73660"/>
                <a:gd name="connsiteY12" fmla="*/ 15240 h 93980"/>
                <a:gd name="connsiteX13" fmla="*/ 6350 w 73660"/>
                <a:gd name="connsiteY13" fmla="*/ 22860 h 93980"/>
                <a:gd name="connsiteX14" fmla="*/ 6350 w 73660"/>
                <a:gd name="connsiteY14" fmla="*/ 7620 h 93980"/>
                <a:gd name="connsiteX15" fmla="*/ 57150 w 73660"/>
                <a:gd name="connsiteY15" fmla="*/ 50800 h 93980"/>
                <a:gd name="connsiteX16" fmla="*/ 16510 w 73660"/>
                <a:gd name="connsiteY16" fmla="*/ 66040 h 93980"/>
                <a:gd name="connsiteX17" fmla="*/ 30480 w 73660"/>
                <a:gd name="connsiteY17" fmla="*/ 80010 h 93980"/>
                <a:gd name="connsiteX18" fmla="*/ 57150 w 73660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 339">
              <a:extLst>
                <a:ext uri="{FF2B5EF4-FFF2-40B4-BE49-F238E27FC236}">
                  <a16:creationId xmlns:a16="http://schemas.microsoft.com/office/drawing/2014/main" id="{5B547CDD-6622-1B5B-FC73-38628FE7CB95}"/>
                </a:ext>
              </a:extLst>
            </p:cNvPr>
            <p:cNvSpPr/>
            <p:nvPr/>
          </p:nvSpPr>
          <p:spPr>
            <a:xfrm>
              <a:off x="5646420" y="3241039"/>
              <a:ext cx="137159" cy="91439"/>
            </a:xfrm>
            <a:custGeom>
              <a:avLst/>
              <a:gdLst>
                <a:gd name="connsiteX0" fmla="*/ 15240 w 137159"/>
                <a:gd name="connsiteY0" fmla="*/ 2540 h 91439"/>
                <a:gd name="connsiteX1" fmla="*/ 15240 w 137159"/>
                <a:gd name="connsiteY1" fmla="*/ 15240 h 91439"/>
                <a:gd name="connsiteX2" fmla="*/ 15240 w 137159"/>
                <a:gd name="connsiteY2" fmla="*/ 21590 h 91439"/>
                <a:gd name="connsiteX3" fmla="*/ 15240 w 137159"/>
                <a:gd name="connsiteY3" fmla="*/ 21590 h 91439"/>
                <a:gd name="connsiteX4" fmla="*/ 48260 w 137159"/>
                <a:gd name="connsiteY4" fmla="*/ 0 h 91439"/>
                <a:gd name="connsiteX5" fmla="*/ 74930 w 137159"/>
                <a:gd name="connsiteY5" fmla="*/ 20320 h 91439"/>
                <a:gd name="connsiteX6" fmla="*/ 74930 w 137159"/>
                <a:gd name="connsiteY6" fmla="*/ 20320 h 91439"/>
                <a:gd name="connsiteX7" fmla="*/ 105410 w 137159"/>
                <a:gd name="connsiteY7" fmla="*/ 0 h 91439"/>
                <a:gd name="connsiteX8" fmla="*/ 137160 w 137159"/>
                <a:gd name="connsiteY8" fmla="*/ 35560 h 91439"/>
                <a:gd name="connsiteX9" fmla="*/ 137160 w 137159"/>
                <a:gd name="connsiteY9" fmla="*/ 91440 h 91439"/>
                <a:gd name="connsiteX10" fmla="*/ 120650 w 137159"/>
                <a:gd name="connsiteY10" fmla="*/ 91440 h 91439"/>
                <a:gd name="connsiteX11" fmla="*/ 120650 w 137159"/>
                <a:gd name="connsiteY11" fmla="*/ 39370 h 91439"/>
                <a:gd name="connsiteX12" fmla="*/ 104140 w 137159"/>
                <a:gd name="connsiteY12" fmla="*/ 16510 h 91439"/>
                <a:gd name="connsiteX13" fmla="*/ 77470 w 137159"/>
                <a:gd name="connsiteY13" fmla="*/ 50800 h 91439"/>
                <a:gd name="connsiteX14" fmla="*/ 77470 w 137159"/>
                <a:gd name="connsiteY14" fmla="*/ 91440 h 91439"/>
                <a:gd name="connsiteX15" fmla="*/ 60960 w 137159"/>
                <a:gd name="connsiteY15" fmla="*/ 91440 h 91439"/>
                <a:gd name="connsiteX16" fmla="*/ 60960 w 137159"/>
                <a:gd name="connsiteY16" fmla="*/ 38100 h 91439"/>
                <a:gd name="connsiteX17" fmla="*/ 44450 w 137159"/>
                <a:gd name="connsiteY17" fmla="*/ 15240 h 91439"/>
                <a:gd name="connsiteX18" fmla="*/ 16510 w 137159"/>
                <a:gd name="connsiteY18" fmla="*/ 49530 h 91439"/>
                <a:gd name="connsiteX19" fmla="*/ 16510 w 137159"/>
                <a:gd name="connsiteY19" fmla="*/ 90170 h 91439"/>
                <a:gd name="connsiteX20" fmla="*/ 0 w 137159"/>
                <a:gd name="connsiteY20" fmla="*/ 90170 h 91439"/>
                <a:gd name="connsiteX21" fmla="*/ 0 w 137159"/>
                <a:gd name="connsiteY21" fmla="*/ 1270 h 91439"/>
                <a:gd name="connsiteX22" fmla="*/ 15240 w 137159"/>
                <a:gd name="connsiteY22" fmla="*/ 12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5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 340">
              <a:extLst>
                <a:ext uri="{FF2B5EF4-FFF2-40B4-BE49-F238E27FC236}">
                  <a16:creationId xmlns:a16="http://schemas.microsoft.com/office/drawing/2014/main" id="{96F55419-45F7-18E0-5882-F9BD18A6ED57}"/>
                </a:ext>
              </a:extLst>
            </p:cNvPr>
            <p:cNvSpPr/>
            <p:nvPr/>
          </p:nvSpPr>
          <p:spPr>
            <a:xfrm>
              <a:off x="5814059" y="3241039"/>
              <a:ext cx="87630" cy="130810"/>
            </a:xfrm>
            <a:custGeom>
              <a:avLst/>
              <a:gdLst>
                <a:gd name="connsiteX0" fmla="*/ 0 w 87630"/>
                <a:gd name="connsiteY0" fmla="*/ 2540 h 130810"/>
                <a:gd name="connsiteX1" fmla="*/ 15240 w 87630"/>
                <a:gd name="connsiteY1" fmla="*/ 2540 h 130810"/>
                <a:gd name="connsiteX2" fmla="*/ 15240 w 87630"/>
                <a:gd name="connsiteY2" fmla="*/ 11430 h 130810"/>
                <a:gd name="connsiteX3" fmla="*/ 15240 w 87630"/>
                <a:gd name="connsiteY3" fmla="*/ 17780 h 130810"/>
                <a:gd name="connsiteX4" fmla="*/ 15240 w 87630"/>
                <a:gd name="connsiteY4" fmla="*/ 17780 h 130810"/>
                <a:gd name="connsiteX5" fmla="*/ 46990 w 87630"/>
                <a:gd name="connsiteY5" fmla="*/ 0 h 130810"/>
                <a:gd name="connsiteX6" fmla="*/ 87630 w 87630"/>
                <a:gd name="connsiteY6" fmla="*/ 46990 h 130810"/>
                <a:gd name="connsiteX7" fmla="*/ 46990 w 87630"/>
                <a:gd name="connsiteY7" fmla="*/ 93980 h 130810"/>
                <a:gd name="connsiteX8" fmla="*/ 16510 w 87630"/>
                <a:gd name="connsiteY8" fmla="*/ 76200 h 130810"/>
                <a:gd name="connsiteX9" fmla="*/ 16510 w 87630"/>
                <a:gd name="connsiteY9" fmla="*/ 76200 h 130810"/>
                <a:gd name="connsiteX10" fmla="*/ 16510 w 87630"/>
                <a:gd name="connsiteY10" fmla="*/ 83820 h 130810"/>
                <a:gd name="connsiteX11" fmla="*/ 16510 w 87630"/>
                <a:gd name="connsiteY11" fmla="*/ 130810 h 130810"/>
                <a:gd name="connsiteX12" fmla="*/ 0 w 87630"/>
                <a:gd name="connsiteY12" fmla="*/ 130810 h 130810"/>
                <a:gd name="connsiteX13" fmla="*/ 0 w 87630"/>
                <a:gd name="connsiteY13" fmla="*/ 2540 h 130810"/>
                <a:gd name="connsiteX14" fmla="*/ 72390 w 87630"/>
                <a:gd name="connsiteY14" fmla="*/ 46990 h 130810"/>
                <a:gd name="connsiteX15" fmla="*/ 44450 w 87630"/>
                <a:gd name="connsiteY15" fmla="*/ 15240 h 130810"/>
                <a:gd name="connsiteX16" fmla="*/ 16510 w 87630"/>
                <a:gd name="connsiteY16" fmla="*/ 46990 h 130810"/>
                <a:gd name="connsiteX17" fmla="*/ 44450 w 87630"/>
                <a:gd name="connsiteY17" fmla="*/ 78740 h 130810"/>
                <a:gd name="connsiteX18" fmla="*/ 72390 w 87630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 341">
              <a:extLst>
                <a:ext uri="{FF2B5EF4-FFF2-40B4-BE49-F238E27FC236}">
                  <a16:creationId xmlns:a16="http://schemas.microsoft.com/office/drawing/2014/main" id="{70FA3117-459C-B733-8F3E-337EDBBBFB5C}"/>
                </a:ext>
              </a:extLst>
            </p:cNvPr>
            <p:cNvSpPr/>
            <p:nvPr/>
          </p:nvSpPr>
          <p:spPr>
            <a:xfrm>
              <a:off x="5923279" y="324103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3180 w 83820"/>
                <a:gd name="connsiteY10" fmla="*/ 13970 h 93980"/>
                <a:gd name="connsiteX11" fmla="*/ 17780 w 83820"/>
                <a:gd name="connsiteY11" fmla="*/ 38100 h 93980"/>
                <a:gd name="connsiteX12" fmla="*/ 67310 w 83820"/>
                <a:gd name="connsiteY12" fmla="*/ 38100 h 93980"/>
                <a:gd name="connsiteX13" fmla="*/ 4318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 342">
              <a:extLst>
                <a:ext uri="{FF2B5EF4-FFF2-40B4-BE49-F238E27FC236}">
                  <a16:creationId xmlns:a16="http://schemas.microsoft.com/office/drawing/2014/main" id="{23C4748D-4316-AAC4-EC98-82E805F49EA0}"/>
                </a:ext>
              </a:extLst>
            </p:cNvPr>
            <p:cNvSpPr/>
            <p:nvPr/>
          </p:nvSpPr>
          <p:spPr>
            <a:xfrm>
              <a:off x="6031229" y="324103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 343">
              <a:extLst>
                <a:ext uri="{FF2B5EF4-FFF2-40B4-BE49-F238E27FC236}">
                  <a16:creationId xmlns:a16="http://schemas.microsoft.com/office/drawing/2014/main" id="{B3628539-AAAF-1F5B-82C4-CB432E51E8A8}"/>
                </a:ext>
              </a:extLst>
            </p:cNvPr>
            <p:cNvSpPr/>
            <p:nvPr/>
          </p:nvSpPr>
          <p:spPr>
            <a:xfrm>
              <a:off x="6094729" y="3241039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 344">
              <a:extLst>
                <a:ext uri="{FF2B5EF4-FFF2-40B4-BE49-F238E27FC236}">
                  <a16:creationId xmlns:a16="http://schemas.microsoft.com/office/drawing/2014/main" id="{C034D695-D677-78B4-C8A2-0FB1694BFA46}"/>
                </a:ext>
              </a:extLst>
            </p:cNvPr>
            <p:cNvSpPr/>
            <p:nvPr/>
          </p:nvSpPr>
          <p:spPr>
            <a:xfrm>
              <a:off x="6174740" y="3242310"/>
              <a:ext cx="73659" cy="93980"/>
            </a:xfrm>
            <a:custGeom>
              <a:avLst/>
              <a:gdLst>
                <a:gd name="connsiteX0" fmla="*/ 5080 w 73659"/>
                <a:gd name="connsiteY0" fmla="*/ 6350 h 93980"/>
                <a:gd name="connsiteX1" fmla="*/ 36830 w 73659"/>
                <a:gd name="connsiteY1" fmla="*/ 0 h 93980"/>
                <a:gd name="connsiteX2" fmla="*/ 73660 w 73659"/>
                <a:gd name="connsiteY2" fmla="*/ 34290 h 93980"/>
                <a:gd name="connsiteX3" fmla="*/ 73660 w 73659"/>
                <a:gd name="connsiteY3" fmla="*/ 91440 h 93980"/>
                <a:gd name="connsiteX4" fmla="*/ 58420 w 73659"/>
                <a:gd name="connsiteY4" fmla="*/ 91440 h 93980"/>
                <a:gd name="connsiteX5" fmla="*/ 58420 w 73659"/>
                <a:gd name="connsiteY5" fmla="*/ 81280 h 93980"/>
                <a:gd name="connsiteX6" fmla="*/ 58420 w 73659"/>
                <a:gd name="connsiteY6" fmla="*/ 73660 h 93980"/>
                <a:gd name="connsiteX7" fmla="*/ 58420 w 73659"/>
                <a:gd name="connsiteY7" fmla="*/ 73660 h 93980"/>
                <a:gd name="connsiteX8" fmla="*/ 27940 w 73659"/>
                <a:gd name="connsiteY8" fmla="*/ 93980 h 93980"/>
                <a:gd name="connsiteX9" fmla="*/ 0 w 73659"/>
                <a:gd name="connsiteY9" fmla="*/ 67310 h 93980"/>
                <a:gd name="connsiteX10" fmla="*/ 58420 w 73659"/>
                <a:gd name="connsiteY10" fmla="*/ 39370 h 93980"/>
                <a:gd name="connsiteX11" fmla="*/ 58420 w 73659"/>
                <a:gd name="connsiteY11" fmla="*/ 35560 h 93980"/>
                <a:gd name="connsiteX12" fmla="*/ 35560 w 73659"/>
                <a:gd name="connsiteY12" fmla="*/ 15240 h 93980"/>
                <a:gd name="connsiteX13" fmla="*/ 6350 w 73659"/>
                <a:gd name="connsiteY13" fmla="*/ 22860 h 93980"/>
                <a:gd name="connsiteX14" fmla="*/ 6350 w 73659"/>
                <a:gd name="connsiteY14" fmla="*/ 7620 h 93980"/>
                <a:gd name="connsiteX15" fmla="*/ 57150 w 73659"/>
                <a:gd name="connsiteY15" fmla="*/ 50800 h 93980"/>
                <a:gd name="connsiteX16" fmla="*/ 16510 w 73659"/>
                <a:gd name="connsiteY16" fmla="*/ 66040 h 93980"/>
                <a:gd name="connsiteX17" fmla="*/ 30480 w 73659"/>
                <a:gd name="connsiteY17" fmla="*/ 80010 h 93980"/>
                <a:gd name="connsiteX18" fmla="*/ 57150 w 73659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 345">
              <a:extLst>
                <a:ext uri="{FF2B5EF4-FFF2-40B4-BE49-F238E27FC236}">
                  <a16:creationId xmlns:a16="http://schemas.microsoft.com/office/drawing/2014/main" id="{A5A59C64-B850-0A47-36B7-732FCD17E1FF}"/>
                </a:ext>
              </a:extLst>
            </p:cNvPr>
            <p:cNvSpPr/>
            <p:nvPr/>
          </p:nvSpPr>
          <p:spPr>
            <a:xfrm>
              <a:off x="6280150" y="3241039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 346">
              <a:extLst>
                <a:ext uri="{FF2B5EF4-FFF2-40B4-BE49-F238E27FC236}">
                  <a16:creationId xmlns:a16="http://schemas.microsoft.com/office/drawing/2014/main" id="{A45D869B-BA7D-CCCC-E2D1-ACE42CBA96BB}"/>
                </a:ext>
              </a:extLst>
            </p:cNvPr>
            <p:cNvSpPr/>
            <p:nvPr/>
          </p:nvSpPr>
          <p:spPr>
            <a:xfrm>
              <a:off x="6384290" y="3204210"/>
              <a:ext cx="87629" cy="130810"/>
            </a:xfrm>
            <a:custGeom>
              <a:avLst/>
              <a:gdLst>
                <a:gd name="connsiteX0" fmla="*/ 87630 w 87629"/>
                <a:gd name="connsiteY0" fmla="*/ 128270 h 130810"/>
                <a:gd name="connsiteX1" fmla="*/ 72390 w 87629"/>
                <a:gd name="connsiteY1" fmla="*/ 128270 h 130810"/>
                <a:gd name="connsiteX2" fmla="*/ 72390 w 87629"/>
                <a:gd name="connsiteY2" fmla="*/ 118110 h 130810"/>
                <a:gd name="connsiteX3" fmla="*/ 72390 w 87629"/>
                <a:gd name="connsiteY3" fmla="*/ 111760 h 130810"/>
                <a:gd name="connsiteX4" fmla="*/ 72390 w 87629"/>
                <a:gd name="connsiteY4" fmla="*/ 111760 h 130810"/>
                <a:gd name="connsiteX5" fmla="*/ 40640 w 87629"/>
                <a:gd name="connsiteY5" fmla="*/ 130810 h 130810"/>
                <a:gd name="connsiteX6" fmla="*/ 0 w 87629"/>
                <a:gd name="connsiteY6" fmla="*/ 83820 h 130810"/>
                <a:gd name="connsiteX7" fmla="*/ 40640 w 87629"/>
                <a:gd name="connsiteY7" fmla="*/ 36830 h 130810"/>
                <a:gd name="connsiteX8" fmla="*/ 71120 w 87629"/>
                <a:gd name="connsiteY8" fmla="*/ 53340 h 130810"/>
                <a:gd name="connsiteX9" fmla="*/ 71120 w 87629"/>
                <a:gd name="connsiteY9" fmla="*/ 53340 h 130810"/>
                <a:gd name="connsiteX10" fmla="*/ 71120 w 87629"/>
                <a:gd name="connsiteY10" fmla="*/ 45720 h 130810"/>
                <a:gd name="connsiteX11" fmla="*/ 71120 w 87629"/>
                <a:gd name="connsiteY11" fmla="*/ 0 h 130810"/>
                <a:gd name="connsiteX12" fmla="*/ 87630 w 87629"/>
                <a:gd name="connsiteY12" fmla="*/ 0 h 130810"/>
                <a:gd name="connsiteX13" fmla="*/ 87630 w 87629"/>
                <a:gd name="connsiteY13" fmla="*/ 128270 h 130810"/>
                <a:gd name="connsiteX14" fmla="*/ 15240 w 87629"/>
                <a:gd name="connsiteY14" fmla="*/ 83820 h 130810"/>
                <a:gd name="connsiteX15" fmla="*/ 43180 w 87629"/>
                <a:gd name="connsiteY15" fmla="*/ 115570 h 130810"/>
                <a:gd name="connsiteX16" fmla="*/ 71120 w 87629"/>
                <a:gd name="connsiteY16" fmla="*/ 83820 h 130810"/>
                <a:gd name="connsiteX17" fmla="*/ 43180 w 87629"/>
                <a:gd name="connsiteY17" fmla="*/ 52070 h 130810"/>
                <a:gd name="connsiteX18" fmla="*/ 1524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477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 347">
              <a:extLst>
                <a:ext uri="{FF2B5EF4-FFF2-40B4-BE49-F238E27FC236}">
                  <a16:creationId xmlns:a16="http://schemas.microsoft.com/office/drawing/2014/main" id="{BFAC3F03-41ED-F858-239F-14C2A4E2F280}"/>
                </a:ext>
              </a:extLst>
            </p:cNvPr>
            <p:cNvSpPr/>
            <p:nvPr/>
          </p:nvSpPr>
          <p:spPr>
            <a:xfrm>
              <a:off x="6498590" y="3241039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 348">
              <a:extLst>
                <a:ext uri="{FF2B5EF4-FFF2-40B4-BE49-F238E27FC236}">
                  <a16:creationId xmlns:a16="http://schemas.microsoft.com/office/drawing/2014/main" id="{D68758F5-F89D-4965-20E9-D6F40BFAE04C}"/>
                </a:ext>
              </a:extLst>
            </p:cNvPr>
            <p:cNvSpPr/>
            <p:nvPr/>
          </p:nvSpPr>
          <p:spPr>
            <a:xfrm>
              <a:off x="6634480" y="3243579"/>
              <a:ext cx="78739" cy="91440"/>
            </a:xfrm>
            <a:custGeom>
              <a:avLst/>
              <a:gdLst>
                <a:gd name="connsiteX0" fmla="*/ 63500 w 78739"/>
                <a:gd name="connsiteY0" fmla="*/ 88900 h 91440"/>
                <a:gd name="connsiteX1" fmla="*/ 63500 w 78739"/>
                <a:gd name="connsiteY1" fmla="*/ 76200 h 91440"/>
                <a:gd name="connsiteX2" fmla="*/ 63500 w 78739"/>
                <a:gd name="connsiteY2" fmla="*/ 69850 h 91440"/>
                <a:gd name="connsiteX3" fmla="*/ 63500 w 78739"/>
                <a:gd name="connsiteY3" fmla="*/ 69850 h 91440"/>
                <a:gd name="connsiteX4" fmla="*/ 30480 w 78739"/>
                <a:gd name="connsiteY4" fmla="*/ 91440 h 91440"/>
                <a:gd name="connsiteX5" fmla="*/ 0 w 78739"/>
                <a:gd name="connsiteY5" fmla="*/ 55880 h 91440"/>
                <a:gd name="connsiteX6" fmla="*/ 0 w 78739"/>
                <a:gd name="connsiteY6" fmla="*/ 0 h 91440"/>
                <a:gd name="connsiteX7" fmla="*/ 16510 w 78739"/>
                <a:gd name="connsiteY7" fmla="*/ 0 h 91440"/>
                <a:gd name="connsiteX8" fmla="*/ 16510 w 78739"/>
                <a:gd name="connsiteY8" fmla="*/ 52070 h 91440"/>
                <a:gd name="connsiteX9" fmla="*/ 33020 w 78739"/>
                <a:gd name="connsiteY9" fmla="*/ 74930 h 91440"/>
                <a:gd name="connsiteX10" fmla="*/ 62230 w 78739"/>
                <a:gd name="connsiteY10" fmla="*/ 43180 h 91440"/>
                <a:gd name="connsiteX11" fmla="*/ 62230 w 78739"/>
                <a:gd name="connsiteY11" fmla="*/ 0 h 91440"/>
                <a:gd name="connsiteX12" fmla="*/ 78739 w 78739"/>
                <a:gd name="connsiteY12" fmla="*/ 0 h 91440"/>
                <a:gd name="connsiteX13" fmla="*/ 78739 w 78739"/>
                <a:gd name="connsiteY13" fmla="*/ 88900 h 91440"/>
                <a:gd name="connsiteX14" fmla="*/ 63500 w 78739"/>
                <a:gd name="connsiteY14" fmla="*/ 8890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40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89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89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39" y="0"/>
                  </a:lnTo>
                  <a:lnTo>
                    <a:pt x="78739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 349">
              <a:extLst>
                <a:ext uri="{FF2B5EF4-FFF2-40B4-BE49-F238E27FC236}">
                  <a16:creationId xmlns:a16="http://schemas.microsoft.com/office/drawing/2014/main" id="{8A5D72DD-8696-0858-D1F1-9F45397CC11E}"/>
                </a:ext>
              </a:extLst>
            </p:cNvPr>
            <p:cNvSpPr/>
            <p:nvPr/>
          </p:nvSpPr>
          <p:spPr>
            <a:xfrm>
              <a:off x="6748780" y="3241039"/>
              <a:ext cx="80009" cy="91439"/>
            </a:xfrm>
            <a:custGeom>
              <a:avLst/>
              <a:gdLst>
                <a:gd name="connsiteX0" fmla="*/ 15239 w 80009"/>
                <a:gd name="connsiteY0" fmla="*/ 2540 h 91439"/>
                <a:gd name="connsiteX1" fmla="*/ 15239 w 80009"/>
                <a:gd name="connsiteY1" fmla="*/ 15240 h 91439"/>
                <a:gd name="connsiteX2" fmla="*/ 15239 w 80009"/>
                <a:gd name="connsiteY2" fmla="*/ 21590 h 91439"/>
                <a:gd name="connsiteX3" fmla="*/ 15239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89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39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39" y="2540"/>
                  </a:moveTo>
                  <a:lnTo>
                    <a:pt x="15239" y="15240"/>
                  </a:lnTo>
                  <a:cubicBezTo>
                    <a:pt x="15239" y="19050"/>
                    <a:pt x="15239" y="21590"/>
                    <a:pt x="15239" y="21590"/>
                  </a:cubicBezTo>
                  <a:lnTo>
                    <a:pt x="15239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89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39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 350">
              <a:extLst>
                <a:ext uri="{FF2B5EF4-FFF2-40B4-BE49-F238E27FC236}">
                  <a16:creationId xmlns:a16="http://schemas.microsoft.com/office/drawing/2014/main" id="{BD062F25-ED44-291C-46DC-E5C528D1BCB1}"/>
                </a:ext>
              </a:extLst>
            </p:cNvPr>
            <p:cNvSpPr/>
            <p:nvPr/>
          </p:nvSpPr>
          <p:spPr>
            <a:xfrm>
              <a:off x="6859269" y="3204210"/>
              <a:ext cx="34290" cy="130810"/>
            </a:xfrm>
            <a:custGeom>
              <a:avLst/>
              <a:gdLst>
                <a:gd name="connsiteX0" fmla="*/ 0 w 34290"/>
                <a:gd name="connsiteY0" fmla="*/ 0 h 130810"/>
                <a:gd name="connsiteX1" fmla="*/ 16511 w 34290"/>
                <a:gd name="connsiteY1" fmla="*/ 0 h 130810"/>
                <a:gd name="connsiteX2" fmla="*/ 16511 w 34290"/>
                <a:gd name="connsiteY2" fmla="*/ 101600 h 130810"/>
                <a:gd name="connsiteX3" fmla="*/ 26670 w 34290"/>
                <a:gd name="connsiteY3" fmla="*/ 115570 h 130810"/>
                <a:gd name="connsiteX4" fmla="*/ 34290 w 34290"/>
                <a:gd name="connsiteY4" fmla="*/ 115570 h 130810"/>
                <a:gd name="connsiteX5" fmla="*/ 34290 w 34290"/>
                <a:gd name="connsiteY5" fmla="*/ 129540 h 130810"/>
                <a:gd name="connsiteX6" fmla="*/ 22861 w 34290"/>
                <a:gd name="connsiteY6" fmla="*/ 130810 h 130810"/>
                <a:gd name="connsiteX7" fmla="*/ 0 w 34290"/>
                <a:gd name="connsiteY7" fmla="*/ 105410 h 130810"/>
                <a:gd name="connsiteX8" fmla="*/ 0 w 34290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10">
                  <a:moveTo>
                    <a:pt x="0" y="0"/>
                  </a:moveTo>
                  <a:lnTo>
                    <a:pt x="16511" y="0"/>
                  </a:lnTo>
                  <a:lnTo>
                    <a:pt x="16511" y="101600"/>
                  </a:lnTo>
                  <a:cubicBezTo>
                    <a:pt x="16511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1" y="130810"/>
                    <a:pt x="22861" y="130810"/>
                  </a:cubicBezTo>
                  <a:cubicBezTo>
                    <a:pt x="10161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 351">
              <a:extLst>
                <a:ext uri="{FF2B5EF4-FFF2-40B4-BE49-F238E27FC236}">
                  <a16:creationId xmlns:a16="http://schemas.microsoft.com/office/drawing/2014/main" id="{40E2D039-17DB-DD06-9431-F92B1BFFFFC7}"/>
                </a:ext>
              </a:extLst>
            </p:cNvPr>
            <p:cNvSpPr/>
            <p:nvPr/>
          </p:nvSpPr>
          <p:spPr>
            <a:xfrm>
              <a:off x="6908800" y="3241039"/>
              <a:ext cx="83819" cy="93980"/>
            </a:xfrm>
            <a:custGeom>
              <a:avLst/>
              <a:gdLst>
                <a:gd name="connsiteX0" fmla="*/ 83820 w 83819"/>
                <a:gd name="connsiteY0" fmla="*/ 41910 h 93980"/>
                <a:gd name="connsiteX1" fmla="*/ 83820 w 83819"/>
                <a:gd name="connsiteY1" fmla="*/ 50800 h 93980"/>
                <a:gd name="connsiteX2" fmla="*/ 17780 w 83819"/>
                <a:gd name="connsiteY2" fmla="*/ 50800 h 93980"/>
                <a:gd name="connsiteX3" fmla="*/ 48260 w 83819"/>
                <a:gd name="connsiteY3" fmla="*/ 80010 h 93980"/>
                <a:gd name="connsiteX4" fmla="*/ 80010 w 83819"/>
                <a:gd name="connsiteY4" fmla="*/ 71120 h 93980"/>
                <a:gd name="connsiteX5" fmla="*/ 80010 w 83819"/>
                <a:gd name="connsiteY5" fmla="*/ 86360 h 93980"/>
                <a:gd name="connsiteX6" fmla="*/ 46990 w 83819"/>
                <a:gd name="connsiteY6" fmla="*/ 93980 h 93980"/>
                <a:gd name="connsiteX7" fmla="*/ 0 w 83819"/>
                <a:gd name="connsiteY7" fmla="*/ 46990 h 93980"/>
                <a:gd name="connsiteX8" fmla="*/ 43180 w 83819"/>
                <a:gd name="connsiteY8" fmla="*/ 0 h 93980"/>
                <a:gd name="connsiteX9" fmla="*/ 83820 w 83819"/>
                <a:gd name="connsiteY9" fmla="*/ 41910 h 93980"/>
                <a:gd name="connsiteX10" fmla="*/ 43180 w 83819"/>
                <a:gd name="connsiteY10" fmla="*/ 13970 h 93980"/>
                <a:gd name="connsiteX11" fmla="*/ 17780 w 83819"/>
                <a:gd name="connsiteY11" fmla="*/ 38100 h 93980"/>
                <a:gd name="connsiteX12" fmla="*/ 67310 w 83819"/>
                <a:gd name="connsiteY12" fmla="*/ 38100 h 93980"/>
                <a:gd name="connsiteX13" fmla="*/ 43180 w 83819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 352">
              <a:extLst>
                <a:ext uri="{FF2B5EF4-FFF2-40B4-BE49-F238E27FC236}">
                  <a16:creationId xmlns:a16="http://schemas.microsoft.com/office/drawing/2014/main" id="{9AE76C9F-65BA-41AA-5F71-239B2750AA99}"/>
                </a:ext>
              </a:extLst>
            </p:cNvPr>
            <p:cNvSpPr/>
            <p:nvPr/>
          </p:nvSpPr>
          <p:spPr>
            <a:xfrm>
              <a:off x="7011669" y="3241039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1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1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1" y="13970"/>
                    <a:pt x="34290" y="13970"/>
                  </a:cubicBezTo>
                  <a:cubicBezTo>
                    <a:pt x="26670" y="13970"/>
                    <a:pt x="16511" y="17780"/>
                    <a:pt x="16511" y="25400"/>
                  </a:cubicBezTo>
                  <a:cubicBezTo>
                    <a:pt x="16511" y="33020"/>
                    <a:pt x="22861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1" y="74930"/>
                    <a:pt x="21590" y="78740"/>
                    <a:pt x="29211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 353">
              <a:extLst>
                <a:ext uri="{FF2B5EF4-FFF2-40B4-BE49-F238E27FC236}">
                  <a16:creationId xmlns:a16="http://schemas.microsoft.com/office/drawing/2014/main" id="{5A0A9762-9CD5-B5AA-9860-C524843A0186}"/>
                </a:ext>
              </a:extLst>
            </p:cNvPr>
            <p:cNvSpPr/>
            <p:nvPr/>
          </p:nvSpPr>
          <p:spPr>
            <a:xfrm>
              <a:off x="7091680" y="3241039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89 w 62229"/>
                <a:gd name="connsiteY5" fmla="*/ 13970 h 92710"/>
                <a:gd name="connsiteX6" fmla="*/ 16510 w 62229"/>
                <a:gd name="connsiteY6" fmla="*/ 25400 h 92710"/>
                <a:gd name="connsiteX7" fmla="*/ 34289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89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89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89" y="39370"/>
                  </a:cubicBezTo>
                  <a:cubicBezTo>
                    <a:pt x="53339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89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89" y="78740"/>
                    <a:pt x="29210" y="78740"/>
                  </a:cubicBezTo>
                  <a:cubicBezTo>
                    <a:pt x="36830" y="78740"/>
                    <a:pt x="46989" y="74930"/>
                    <a:pt x="46989" y="67310"/>
                  </a:cubicBezTo>
                  <a:cubicBezTo>
                    <a:pt x="46989" y="59690"/>
                    <a:pt x="40639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 354">
              <a:extLst>
                <a:ext uri="{FF2B5EF4-FFF2-40B4-BE49-F238E27FC236}">
                  <a16:creationId xmlns:a16="http://schemas.microsoft.com/office/drawing/2014/main" id="{110CC412-06B3-1702-88F7-AE50792CADFB}"/>
                </a:ext>
              </a:extLst>
            </p:cNvPr>
            <p:cNvSpPr/>
            <p:nvPr/>
          </p:nvSpPr>
          <p:spPr>
            <a:xfrm>
              <a:off x="7228840" y="3208020"/>
              <a:ext cx="20319" cy="124459"/>
            </a:xfrm>
            <a:custGeom>
              <a:avLst/>
              <a:gdLst>
                <a:gd name="connsiteX0" fmla="*/ 10160 w 20319"/>
                <a:gd name="connsiteY0" fmla="*/ 0 h 124459"/>
                <a:gd name="connsiteX1" fmla="*/ 20320 w 20319"/>
                <a:gd name="connsiteY1" fmla="*/ 10160 h 124459"/>
                <a:gd name="connsiteX2" fmla="*/ 10160 w 20319"/>
                <a:gd name="connsiteY2" fmla="*/ 20320 h 124459"/>
                <a:gd name="connsiteX3" fmla="*/ 0 w 20319"/>
                <a:gd name="connsiteY3" fmla="*/ 10160 h 124459"/>
                <a:gd name="connsiteX4" fmla="*/ 10160 w 20319"/>
                <a:gd name="connsiteY4" fmla="*/ 0 h 124459"/>
                <a:gd name="connsiteX5" fmla="*/ 19050 w 20319"/>
                <a:gd name="connsiteY5" fmla="*/ 35560 h 124459"/>
                <a:gd name="connsiteX6" fmla="*/ 19050 w 20319"/>
                <a:gd name="connsiteY6" fmla="*/ 124460 h 124459"/>
                <a:gd name="connsiteX7" fmla="*/ 2540 w 20319"/>
                <a:gd name="connsiteY7" fmla="*/ 124460 h 124459"/>
                <a:gd name="connsiteX8" fmla="*/ 2540 w 20319"/>
                <a:gd name="connsiteY8" fmla="*/ 35560 h 124459"/>
                <a:gd name="connsiteX9" fmla="*/ 19050 w 20319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 355">
              <a:extLst>
                <a:ext uri="{FF2B5EF4-FFF2-40B4-BE49-F238E27FC236}">
                  <a16:creationId xmlns:a16="http://schemas.microsoft.com/office/drawing/2014/main" id="{E8463F94-FF3D-EBED-F47C-E5C05D07873B}"/>
                </a:ext>
              </a:extLst>
            </p:cNvPr>
            <p:cNvSpPr/>
            <p:nvPr/>
          </p:nvSpPr>
          <p:spPr>
            <a:xfrm>
              <a:off x="7268209" y="321691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 356">
              <a:extLst>
                <a:ext uri="{FF2B5EF4-FFF2-40B4-BE49-F238E27FC236}">
                  <a16:creationId xmlns:a16="http://schemas.microsoft.com/office/drawing/2014/main" id="{973B1E82-E0BE-D35E-6ABA-258051F06AAD}"/>
                </a:ext>
              </a:extLst>
            </p:cNvPr>
            <p:cNvSpPr/>
            <p:nvPr/>
          </p:nvSpPr>
          <p:spPr>
            <a:xfrm>
              <a:off x="7334250" y="3192779"/>
              <a:ext cx="31750" cy="48260"/>
            </a:xfrm>
            <a:custGeom>
              <a:avLst/>
              <a:gdLst>
                <a:gd name="connsiteX0" fmla="*/ 13970 w 31750"/>
                <a:gd name="connsiteY0" fmla="*/ 48260 h 48260"/>
                <a:gd name="connsiteX1" fmla="*/ 0 w 31750"/>
                <a:gd name="connsiteY1" fmla="*/ 48260 h 48260"/>
                <a:gd name="connsiteX2" fmla="*/ 13970 w 31750"/>
                <a:gd name="connsiteY2" fmla="*/ 0 h 48260"/>
                <a:gd name="connsiteX3" fmla="*/ 31750 w 31750"/>
                <a:gd name="connsiteY3" fmla="*/ 0 h 48260"/>
                <a:gd name="connsiteX4" fmla="*/ 13970 w 31750"/>
                <a:gd name="connsiteY4" fmla="*/ 48260 h 48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50" h="48260">
                  <a:moveTo>
                    <a:pt x="13970" y="48260"/>
                  </a:moveTo>
                  <a:lnTo>
                    <a:pt x="0" y="48260"/>
                  </a:lnTo>
                  <a:lnTo>
                    <a:pt x="13970" y="0"/>
                  </a:lnTo>
                  <a:lnTo>
                    <a:pt x="31750" y="0"/>
                  </a:lnTo>
                  <a:lnTo>
                    <a:pt x="13970" y="482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 357">
              <a:extLst>
                <a:ext uri="{FF2B5EF4-FFF2-40B4-BE49-F238E27FC236}">
                  <a16:creationId xmlns:a16="http://schemas.microsoft.com/office/drawing/2014/main" id="{C0771585-1CA5-3AEB-6D26-8D38D97F1580}"/>
                </a:ext>
              </a:extLst>
            </p:cNvPr>
            <p:cNvSpPr/>
            <p:nvPr/>
          </p:nvSpPr>
          <p:spPr>
            <a:xfrm>
              <a:off x="7378700" y="3241039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 358">
              <a:extLst>
                <a:ext uri="{FF2B5EF4-FFF2-40B4-BE49-F238E27FC236}">
                  <a16:creationId xmlns:a16="http://schemas.microsoft.com/office/drawing/2014/main" id="{08717EFD-FB4C-6174-7E70-1AA15440331C}"/>
                </a:ext>
              </a:extLst>
            </p:cNvPr>
            <p:cNvSpPr/>
            <p:nvPr/>
          </p:nvSpPr>
          <p:spPr>
            <a:xfrm>
              <a:off x="7510780" y="3204210"/>
              <a:ext cx="87629" cy="130810"/>
            </a:xfrm>
            <a:custGeom>
              <a:avLst/>
              <a:gdLst>
                <a:gd name="connsiteX0" fmla="*/ 87630 w 87629"/>
                <a:gd name="connsiteY0" fmla="*/ 128270 h 130810"/>
                <a:gd name="connsiteX1" fmla="*/ 72389 w 87629"/>
                <a:gd name="connsiteY1" fmla="*/ 128270 h 130810"/>
                <a:gd name="connsiteX2" fmla="*/ 72389 w 87629"/>
                <a:gd name="connsiteY2" fmla="*/ 118110 h 130810"/>
                <a:gd name="connsiteX3" fmla="*/ 72389 w 87629"/>
                <a:gd name="connsiteY3" fmla="*/ 111760 h 130810"/>
                <a:gd name="connsiteX4" fmla="*/ 72389 w 87629"/>
                <a:gd name="connsiteY4" fmla="*/ 111760 h 130810"/>
                <a:gd name="connsiteX5" fmla="*/ 40639 w 87629"/>
                <a:gd name="connsiteY5" fmla="*/ 130810 h 130810"/>
                <a:gd name="connsiteX6" fmla="*/ 0 w 87629"/>
                <a:gd name="connsiteY6" fmla="*/ 83820 h 130810"/>
                <a:gd name="connsiteX7" fmla="*/ 40639 w 87629"/>
                <a:gd name="connsiteY7" fmla="*/ 36830 h 130810"/>
                <a:gd name="connsiteX8" fmla="*/ 71120 w 87629"/>
                <a:gd name="connsiteY8" fmla="*/ 53340 h 130810"/>
                <a:gd name="connsiteX9" fmla="*/ 71120 w 87629"/>
                <a:gd name="connsiteY9" fmla="*/ 53340 h 130810"/>
                <a:gd name="connsiteX10" fmla="*/ 71120 w 87629"/>
                <a:gd name="connsiteY10" fmla="*/ 45720 h 130810"/>
                <a:gd name="connsiteX11" fmla="*/ 71120 w 87629"/>
                <a:gd name="connsiteY11" fmla="*/ 0 h 130810"/>
                <a:gd name="connsiteX12" fmla="*/ 87630 w 87629"/>
                <a:gd name="connsiteY12" fmla="*/ 0 h 130810"/>
                <a:gd name="connsiteX13" fmla="*/ 87630 w 87629"/>
                <a:gd name="connsiteY13" fmla="*/ 128270 h 130810"/>
                <a:gd name="connsiteX14" fmla="*/ 15239 w 87629"/>
                <a:gd name="connsiteY14" fmla="*/ 83820 h 130810"/>
                <a:gd name="connsiteX15" fmla="*/ 43180 w 87629"/>
                <a:gd name="connsiteY15" fmla="*/ 115570 h 130810"/>
                <a:gd name="connsiteX16" fmla="*/ 71120 w 87629"/>
                <a:gd name="connsiteY16" fmla="*/ 83820 h 130810"/>
                <a:gd name="connsiteX17" fmla="*/ 43180 w 87629"/>
                <a:gd name="connsiteY17" fmla="*/ 52070 h 130810"/>
                <a:gd name="connsiteX18" fmla="*/ 15239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87630" y="128270"/>
                  </a:moveTo>
                  <a:lnTo>
                    <a:pt x="72389" y="128270"/>
                  </a:lnTo>
                  <a:lnTo>
                    <a:pt x="72389" y="118110"/>
                  </a:lnTo>
                  <a:cubicBezTo>
                    <a:pt x="72389" y="114300"/>
                    <a:pt x="72389" y="111760"/>
                    <a:pt x="72389" y="111760"/>
                  </a:cubicBezTo>
                  <a:lnTo>
                    <a:pt x="72389" y="111760"/>
                  </a:lnTo>
                  <a:cubicBezTo>
                    <a:pt x="67310" y="121920"/>
                    <a:pt x="55880" y="130810"/>
                    <a:pt x="40639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39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39" y="83820"/>
                  </a:moveTo>
                  <a:cubicBezTo>
                    <a:pt x="15239" y="102870"/>
                    <a:pt x="26670" y="115570"/>
                    <a:pt x="43180" y="115570"/>
                  </a:cubicBezTo>
                  <a:cubicBezTo>
                    <a:pt x="59689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39" y="64770"/>
                    <a:pt x="15239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 359">
              <a:extLst>
                <a:ext uri="{FF2B5EF4-FFF2-40B4-BE49-F238E27FC236}">
                  <a16:creationId xmlns:a16="http://schemas.microsoft.com/office/drawing/2014/main" id="{63D06E37-533E-0F11-8695-FBB3DA2E2BD7}"/>
                </a:ext>
              </a:extLst>
            </p:cNvPr>
            <p:cNvSpPr/>
            <p:nvPr/>
          </p:nvSpPr>
          <p:spPr>
            <a:xfrm>
              <a:off x="7630159" y="3208020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9050 w 20320"/>
                <a:gd name="connsiteY5" fmla="*/ 35560 h 124459"/>
                <a:gd name="connsiteX6" fmla="*/ 19050 w 20320"/>
                <a:gd name="connsiteY6" fmla="*/ 124460 h 124459"/>
                <a:gd name="connsiteX7" fmla="*/ 2540 w 20320"/>
                <a:gd name="connsiteY7" fmla="*/ 124460 h 124459"/>
                <a:gd name="connsiteX8" fmla="*/ 2540 w 20320"/>
                <a:gd name="connsiteY8" fmla="*/ 35560 h 124459"/>
                <a:gd name="connsiteX9" fmla="*/ 1905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 360">
              <a:extLst>
                <a:ext uri="{FF2B5EF4-FFF2-40B4-BE49-F238E27FC236}">
                  <a16:creationId xmlns:a16="http://schemas.microsoft.com/office/drawing/2014/main" id="{6BA0F07A-B02F-BA28-CA02-B6F789E5A842}"/>
                </a:ext>
              </a:extLst>
            </p:cNvPr>
            <p:cNvSpPr/>
            <p:nvPr/>
          </p:nvSpPr>
          <p:spPr>
            <a:xfrm>
              <a:off x="7682230" y="324103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39 w 51047"/>
                <a:gd name="connsiteY1" fmla="*/ 2540 h 92710"/>
                <a:gd name="connsiteX2" fmla="*/ 15239 w 51047"/>
                <a:gd name="connsiteY2" fmla="*/ 15240 h 92710"/>
                <a:gd name="connsiteX3" fmla="*/ 15239 w 51047"/>
                <a:gd name="connsiteY3" fmla="*/ 21590 h 92710"/>
                <a:gd name="connsiteX4" fmla="*/ 15239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39" y="2540"/>
                  </a:lnTo>
                  <a:lnTo>
                    <a:pt x="15239" y="15240"/>
                  </a:lnTo>
                  <a:cubicBezTo>
                    <a:pt x="15239" y="19050"/>
                    <a:pt x="15239" y="21590"/>
                    <a:pt x="15239" y="21590"/>
                  </a:cubicBezTo>
                  <a:lnTo>
                    <a:pt x="15239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 361">
              <a:extLst>
                <a:ext uri="{FF2B5EF4-FFF2-40B4-BE49-F238E27FC236}">
                  <a16:creationId xmlns:a16="http://schemas.microsoft.com/office/drawing/2014/main" id="{B92ECF35-6BE5-C007-896B-FF33A2BE54B1}"/>
                </a:ext>
              </a:extLst>
            </p:cNvPr>
            <p:cNvSpPr/>
            <p:nvPr/>
          </p:nvSpPr>
          <p:spPr>
            <a:xfrm>
              <a:off x="7745730" y="3241039"/>
              <a:ext cx="83819" cy="93980"/>
            </a:xfrm>
            <a:custGeom>
              <a:avLst/>
              <a:gdLst>
                <a:gd name="connsiteX0" fmla="*/ 83820 w 83819"/>
                <a:gd name="connsiteY0" fmla="*/ 41910 h 93980"/>
                <a:gd name="connsiteX1" fmla="*/ 83820 w 83819"/>
                <a:gd name="connsiteY1" fmla="*/ 50800 h 93980"/>
                <a:gd name="connsiteX2" fmla="*/ 17780 w 83819"/>
                <a:gd name="connsiteY2" fmla="*/ 50800 h 93980"/>
                <a:gd name="connsiteX3" fmla="*/ 48260 w 83819"/>
                <a:gd name="connsiteY3" fmla="*/ 80010 h 93980"/>
                <a:gd name="connsiteX4" fmla="*/ 80010 w 83819"/>
                <a:gd name="connsiteY4" fmla="*/ 71120 h 93980"/>
                <a:gd name="connsiteX5" fmla="*/ 80010 w 83819"/>
                <a:gd name="connsiteY5" fmla="*/ 86360 h 93980"/>
                <a:gd name="connsiteX6" fmla="*/ 46989 w 83819"/>
                <a:gd name="connsiteY6" fmla="*/ 93980 h 93980"/>
                <a:gd name="connsiteX7" fmla="*/ 0 w 83819"/>
                <a:gd name="connsiteY7" fmla="*/ 46990 h 93980"/>
                <a:gd name="connsiteX8" fmla="*/ 43180 w 83819"/>
                <a:gd name="connsiteY8" fmla="*/ 0 h 93980"/>
                <a:gd name="connsiteX9" fmla="*/ 83820 w 83819"/>
                <a:gd name="connsiteY9" fmla="*/ 41910 h 93980"/>
                <a:gd name="connsiteX10" fmla="*/ 43180 w 83819"/>
                <a:gd name="connsiteY10" fmla="*/ 13970 h 93980"/>
                <a:gd name="connsiteX11" fmla="*/ 17780 w 83819"/>
                <a:gd name="connsiteY11" fmla="*/ 38100 h 93980"/>
                <a:gd name="connsiteX12" fmla="*/ 67310 w 83819"/>
                <a:gd name="connsiteY12" fmla="*/ 38100 h 93980"/>
                <a:gd name="connsiteX13" fmla="*/ 43180 w 83819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39" y="80010"/>
                    <a:pt x="72389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89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39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89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 362">
              <a:extLst>
                <a:ext uri="{FF2B5EF4-FFF2-40B4-BE49-F238E27FC236}">
                  <a16:creationId xmlns:a16="http://schemas.microsoft.com/office/drawing/2014/main" id="{6511AB34-B674-C854-9341-FB8C8133F42F}"/>
                </a:ext>
              </a:extLst>
            </p:cNvPr>
            <p:cNvSpPr/>
            <p:nvPr/>
          </p:nvSpPr>
          <p:spPr>
            <a:xfrm>
              <a:off x="7847330" y="3314700"/>
              <a:ext cx="20319" cy="20320"/>
            </a:xfrm>
            <a:custGeom>
              <a:avLst/>
              <a:gdLst>
                <a:gd name="connsiteX0" fmla="*/ 10160 w 20319"/>
                <a:gd name="connsiteY0" fmla="*/ 0 h 20320"/>
                <a:gd name="connsiteX1" fmla="*/ 20320 w 20319"/>
                <a:gd name="connsiteY1" fmla="*/ 10160 h 20320"/>
                <a:gd name="connsiteX2" fmla="*/ 10160 w 20319"/>
                <a:gd name="connsiteY2" fmla="*/ 20320 h 20320"/>
                <a:gd name="connsiteX3" fmla="*/ 0 w 20319"/>
                <a:gd name="connsiteY3" fmla="*/ 10160 h 20320"/>
                <a:gd name="connsiteX4" fmla="*/ 10160 w 20319"/>
                <a:gd name="connsiteY4" fmla="*/ 0 h 20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19" h="2032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id="{E73FCC01-ECB1-5AEA-43D1-2BAC20D5BF4F}"/>
                </a:ext>
              </a:extLst>
            </p:cNvPr>
            <p:cNvSpPr/>
            <p:nvPr/>
          </p:nvSpPr>
          <p:spPr>
            <a:xfrm>
              <a:off x="7946390" y="3201670"/>
              <a:ext cx="100329" cy="133350"/>
            </a:xfrm>
            <a:custGeom>
              <a:avLst/>
              <a:gdLst>
                <a:gd name="connsiteX0" fmla="*/ 100330 w 100329"/>
                <a:gd name="connsiteY0" fmla="*/ 133350 h 133350"/>
                <a:gd name="connsiteX1" fmla="*/ 20320 w 100329"/>
                <a:gd name="connsiteY1" fmla="*/ 46990 h 133350"/>
                <a:gd name="connsiteX2" fmla="*/ 16510 w 100329"/>
                <a:gd name="connsiteY2" fmla="*/ 41910 h 133350"/>
                <a:gd name="connsiteX3" fmla="*/ 16510 w 100329"/>
                <a:gd name="connsiteY3" fmla="*/ 130810 h 133350"/>
                <a:gd name="connsiteX4" fmla="*/ 0 w 100329"/>
                <a:gd name="connsiteY4" fmla="*/ 130810 h 133350"/>
                <a:gd name="connsiteX5" fmla="*/ 0 w 100329"/>
                <a:gd name="connsiteY5" fmla="*/ 0 h 133350"/>
                <a:gd name="connsiteX6" fmla="*/ 0 w 100329"/>
                <a:gd name="connsiteY6" fmla="*/ 0 h 133350"/>
                <a:gd name="connsiteX7" fmla="*/ 80010 w 100329"/>
                <a:gd name="connsiteY7" fmla="*/ 86360 h 133350"/>
                <a:gd name="connsiteX8" fmla="*/ 83820 w 100329"/>
                <a:gd name="connsiteY8" fmla="*/ 91440 h 133350"/>
                <a:gd name="connsiteX9" fmla="*/ 83820 w 100329"/>
                <a:gd name="connsiteY9" fmla="*/ 2540 h 133350"/>
                <a:gd name="connsiteX10" fmla="*/ 100330 w 100329"/>
                <a:gd name="connsiteY10" fmla="*/ 2540 h 133350"/>
                <a:gd name="connsiteX11" fmla="*/ 100330 w 100329"/>
                <a:gd name="connsiteY11" fmla="*/ 133350 h 133350"/>
                <a:gd name="connsiteX12" fmla="*/ 100330 w 100329"/>
                <a:gd name="connsiteY12" fmla="*/ 13335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29" h="133350">
                  <a:moveTo>
                    <a:pt x="100330" y="133350"/>
                  </a:moveTo>
                  <a:lnTo>
                    <a:pt x="20320" y="46990"/>
                  </a:lnTo>
                  <a:lnTo>
                    <a:pt x="16510" y="41910"/>
                  </a:lnTo>
                  <a:lnTo>
                    <a:pt x="16510" y="130810"/>
                  </a:lnTo>
                  <a:lnTo>
                    <a:pt x="0" y="1308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80010" y="86360"/>
                  </a:lnTo>
                  <a:lnTo>
                    <a:pt x="83820" y="91440"/>
                  </a:lnTo>
                  <a:lnTo>
                    <a:pt x="83820" y="2540"/>
                  </a:lnTo>
                  <a:lnTo>
                    <a:pt x="100330" y="2540"/>
                  </a:lnTo>
                  <a:lnTo>
                    <a:pt x="100330" y="133350"/>
                  </a:lnTo>
                  <a:lnTo>
                    <a:pt x="100330" y="133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 364">
              <a:extLst>
                <a:ext uri="{FF2B5EF4-FFF2-40B4-BE49-F238E27FC236}">
                  <a16:creationId xmlns:a16="http://schemas.microsoft.com/office/drawing/2014/main" id="{16130635-9439-1036-87CB-42F19E676631}"/>
                </a:ext>
              </a:extLst>
            </p:cNvPr>
            <p:cNvSpPr/>
            <p:nvPr/>
          </p:nvSpPr>
          <p:spPr>
            <a:xfrm>
              <a:off x="8074659" y="3241039"/>
              <a:ext cx="91440" cy="93980"/>
            </a:xfrm>
            <a:custGeom>
              <a:avLst/>
              <a:gdLst>
                <a:gd name="connsiteX0" fmla="*/ 91440 w 91440"/>
                <a:gd name="connsiteY0" fmla="*/ 46990 h 93980"/>
                <a:gd name="connsiteX1" fmla="*/ 45720 w 91440"/>
                <a:gd name="connsiteY1" fmla="*/ 93980 h 93980"/>
                <a:gd name="connsiteX2" fmla="*/ 0 w 91440"/>
                <a:gd name="connsiteY2" fmla="*/ 46990 h 93980"/>
                <a:gd name="connsiteX3" fmla="*/ 45720 w 91440"/>
                <a:gd name="connsiteY3" fmla="*/ 0 h 93980"/>
                <a:gd name="connsiteX4" fmla="*/ 91440 w 91440"/>
                <a:gd name="connsiteY4" fmla="*/ 46990 h 93980"/>
                <a:gd name="connsiteX5" fmla="*/ 74930 w 91440"/>
                <a:gd name="connsiteY5" fmla="*/ 46990 h 93980"/>
                <a:gd name="connsiteX6" fmla="*/ 44450 w 91440"/>
                <a:gd name="connsiteY6" fmla="*/ 15240 h 93980"/>
                <a:gd name="connsiteX7" fmla="*/ 15240 w 91440"/>
                <a:gd name="connsiteY7" fmla="*/ 46990 h 93980"/>
                <a:gd name="connsiteX8" fmla="*/ 44450 w 91440"/>
                <a:gd name="connsiteY8" fmla="*/ 78740 h 93980"/>
                <a:gd name="connsiteX9" fmla="*/ 74930 w 91440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7940"/>
                    <a:pt x="15240" y="46990"/>
                  </a:cubicBezTo>
                  <a:cubicBezTo>
                    <a:pt x="15240" y="6604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 365">
              <a:extLst>
                <a:ext uri="{FF2B5EF4-FFF2-40B4-BE49-F238E27FC236}">
                  <a16:creationId xmlns:a16="http://schemas.microsoft.com/office/drawing/2014/main" id="{94A79393-63A6-9EDF-FF6A-A3757FEEAB8B}"/>
                </a:ext>
              </a:extLst>
            </p:cNvPr>
            <p:cNvSpPr/>
            <p:nvPr/>
          </p:nvSpPr>
          <p:spPr>
            <a:xfrm>
              <a:off x="8244840" y="3241039"/>
              <a:ext cx="87629" cy="130810"/>
            </a:xfrm>
            <a:custGeom>
              <a:avLst/>
              <a:gdLst>
                <a:gd name="connsiteX0" fmla="*/ 0 w 87629"/>
                <a:gd name="connsiteY0" fmla="*/ 2540 h 130810"/>
                <a:gd name="connsiteX1" fmla="*/ 15240 w 87629"/>
                <a:gd name="connsiteY1" fmla="*/ 2540 h 130810"/>
                <a:gd name="connsiteX2" fmla="*/ 15240 w 87629"/>
                <a:gd name="connsiteY2" fmla="*/ 11430 h 130810"/>
                <a:gd name="connsiteX3" fmla="*/ 15240 w 87629"/>
                <a:gd name="connsiteY3" fmla="*/ 17780 h 130810"/>
                <a:gd name="connsiteX4" fmla="*/ 15240 w 87629"/>
                <a:gd name="connsiteY4" fmla="*/ 17780 h 130810"/>
                <a:gd name="connsiteX5" fmla="*/ 46990 w 87629"/>
                <a:gd name="connsiteY5" fmla="*/ 0 h 130810"/>
                <a:gd name="connsiteX6" fmla="*/ 87630 w 87629"/>
                <a:gd name="connsiteY6" fmla="*/ 46990 h 130810"/>
                <a:gd name="connsiteX7" fmla="*/ 46990 w 87629"/>
                <a:gd name="connsiteY7" fmla="*/ 93980 h 130810"/>
                <a:gd name="connsiteX8" fmla="*/ 16510 w 87629"/>
                <a:gd name="connsiteY8" fmla="*/ 76200 h 130810"/>
                <a:gd name="connsiteX9" fmla="*/ 16510 w 87629"/>
                <a:gd name="connsiteY9" fmla="*/ 76200 h 130810"/>
                <a:gd name="connsiteX10" fmla="*/ 16510 w 87629"/>
                <a:gd name="connsiteY10" fmla="*/ 83820 h 130810"/>
                <a:gd name="connsiteX11" fmla="*/ 16510 w 87629"/>
                <a:gd name="connsiteY11" fmla="*/ 130810 h 130810"/>
                <a:gd name="connsiteX12" fmla="*/ 0 w 87629"/>
                <a:gd name="connsiteY12" fmla="*/ 130810 h 130810"/>
                <a:gd name="connsiteX13" fmla="*/ 0 w 87629"/>
                <a:gd name="connsiteY13" fmla="*/ 2540 h 130810"/>
                <a:gd name="connsiteX14" fmla="*/ 71120 w 87629"/>
                <a:gd name="connsiteY14" fmla="*/ 46990 h 130810"/>
                <a:gd name="connsiteX15" fmla="*/ 43180 w 87629"/>
                <a:gd name="connsiteY15" fmla="*/ 15240 h 130810"/>
                <a:gd name="connsiteX16" fmla="*/ 15240 w 87629"/>
                <a:gd name="connsiteY16" fmla="*/ 46990 h 130810"/>
                <a:gd name="connsiteX17" fmla="*/ 43180 w 87629"/>
                <a:gd name="connsiteY17" fmla="*/ 78740 h 130810"/>
                <a:gd name="connsiteX18" fmla="*/ 71120 w 87629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1120" y="46990"/>
                  </a:moveTo>
                  <a:cubicBezTo>
                    <a:pt x="71120" y="27940"/>
                    <a:pt x="59690" y="15240"/>
                    <a:pt x="43180" y="15240"/>
                  </a:cubicBezTo>
                  <a:cubicBezTo>
                    <a:pt x="26670" y="15240"/>
                    <a:pt x="15240" y="25400"/>
                    <a:pt x="15240" y="46990"/>
                  </a:cubicBezTo>
                  <a:cubicBezTo>
                    <a:pt x="15240" y="68580"/>
                    <a:pt x="29210" y="78740"/>
                    <a:pt x="43180" y="78740"/>
                  </a:cubicBezTo>
                  <a:cubicBezTo>
                    <a:pt x="57150" y="78740"/>
                    <a:pt x="71120" y="64770"/>
                    <a:pt x="7112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 366">
              <a:extLst>
                <a:ext uri="{FF2B5EF4-FFF2-40B4-BE49-F238E27FC236}">
                  <a16:creationId xmlns:a16="http://schemas.microsoft.com/office/drawing/2014/main" id="{337FDA6A-F5D8-2BC7-EEDB-2905C66D5939}"/>
                </a:ext>
              </a:extLst>
            </p:cNvPr>
            <p:cNvSpPr/>
            <p:nvPr/>
          </p:nvSpPr>
          <p:spPr>
            <a:xfrm>
              <a:off x="8352790" y="3241039"/>
              <a:ext cx="83819" cy="93980"/>
            </a:xfrm>
            <a:custGeom>
              <a:avLst/>
              <a:gdLst>
                <a:gd name="connsiteX0" fmla="*/ 83820 w 83819"/>
                <a:gd name="connsiteY0" fmla="*/ 41910 h 93980"/>
                <a:gd name="connsiteX1" fmla="*/ 83820 w 83819"/>
                <a:gd name="connsiteY1" fmla="*/ 50800 h 93980"/>
                <a:gd name="connsiteX2" fmla="*/ 17780 w 83819"/>
                <a:gd name="connsiteY2" fmla="*/ 50800 h 93980"/>
                <a:gd name="connsiteX3" fmla="*/ 48260 w 83819"/>
                <a:gd name="connsiteY3" fmla="*/ 80010 h 93980"/>
                <a:gd name="connsiteX4" fmla="*/ 80010 w 83819"/>
                <a:gd name="connsiteY4" fmla="*/ 71120 h 93980"/>
                <a:gd name="connsiteX5" fmla="*/ 80010 w 83819"/>
                <a:gd name="connsiteY5" fmla="*/ 86360 h 93980"/>
                <a:gd name="connsiteX6" fmla="*/ 46990 w 83819"/>
                <a:gd name="connsiteY6" fmla="*/ 93980 h 93980"/>
                <a:gd name="connsiteX7" fmla="*/ 0 w 83819"/>
                <a:gd name="connsiteY7" fmla="*/ 46990 h 93980"/>
                <a:gd name="connsiteX8" fmla="*/ 43180 w 83819"/>
                <a:gd name="connsiteY8" fmla="*/ 0 h 93980"/>
                <a:gd name="connsiteX9" fmla="*/ 83820 w 83819"/>
                <a:gd name="connsiteY9" fmla="*/ 41910 h 93980"/>
                <a:gd name="connsiteX10" fmla="*/ 43180 w 83819"/>
                <a:gd name="connsiteY10" fmla="*/ 13970 h 93980"/>
                <a:gd name="connsiteX11" fmla="*/ 17780 w 83819"/>
                <a:gd name="connsiteY11" fmla="*/ 38100 h 93980"/>
                <a:gd name="connsiteX12" fmla="*/ 67310 w 83819"/>
                <a:gd name="connsiteY12" fmla="*/ 38100 h 93980"/>
                <a:gd name="connsiteX13" fmla="*/ 43180 w 83819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 367">
              <a:extLst>
                <a:ext uri="{FF2B5EF4-FFF2-40B4-BE49-F238E27FC236}">
                  <a16:creationId xmlns:a16="http://schemas.microsoft.com/office/drawing/2014/main" id="{0F6361B6-7F07-D07E-1FB1-AF7F83441E15}"/>
                </a:ext>
              </a:extLst>
            </p:cNvPr>
            <p:cNvSpPr/>
            <p:nvPr/>
          </p:nvSpPr>
          <p:spPr>
            <a:xfrm>
              <a:off x="8462009" y="324103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 368">
              <a:extLst>
                <a:ext uri="{FF2B5EF4-FFF2-40B4-BE49-F238E27FC236}">
                  <a16:creationId xmlns:a16="http://schemas.microsoft.com/office/drawing/2014/main" id="{D0366415-E88D-4C5C-5368-AC83BA96FE2F}"/>
                </a:ext>
              </a:extLst>
            </p:cNvPr>
            <p:cNvSpPr/>
            <p:nvPr/>
          </p:nvSpPr>
          <p:spPr>
            <a:xfrm>
              <a:off x="8530590" y="3208020"/>
              <a:ext cx="20319" cy="124459"/>
            </a:xfrm>
            <a:custGeom>
              <a:avLst/>
              <a:gdLst>
                <a:gd name="connsiteX0" fmla="*/ 10160 w 20319"/>
                <a:gd name="connsiteY0" fmla="*/ 0 h 124459"/>
                <a:gd name="connsiteX1" fmla="*/ 20320 w 20319"/>
                <a:gd name="connsiteY1" fmla="*/ 10160 h 124459"/>
                <a:gd name="connsiteX2" fmla="*/ 10160 w 20319"/>
                <a:gd name="connsiteY2" fmla="*/ 20320 h 124459"/>
                <a:gd name="connsiteX3" fmla="*/ 0 w 20319"/>
                <a:gd name="connsiteY3" fmla="*/ 10160 h 124459"/>
                <a:gd name="connsiteX4" fmla="*/ 10160 w 20319"/>
                <a:gd name="connsiteY4" fmla="*/ 0 h 124459"/>
                <a:gd name="connsiteX5" fmla="*/ 17780 w 20319"/>
                <a:gd name="connsiteY5" fmla="*/ 35560 h 124459"/>
                <a:gd name="connsiteX6" fmla="*/ 17780 w 20319"/>
                <a:gd name="connsiteY6" fmla="*/ 124460 h 124459"/>
                <a:gd name="connsiteX7" fmla="*/ 1270 w 20319"/>
                <a:gd name="connsiteY7" fmla="*/ 124460 h 124459"/>
                <a:gd name="connsiteX8" fmla="*/ 1270 w 20319"/>
                <a:gd name="connsiteY8" fmla="*/ 35560 h 124459"/>
                <a:gd name="connsiteX9" fmla="*/ 17780 w 20319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 369">
              <a:extLst>
                <a:ext uri="{FF2B5EF4-FFF2-40B4-BE49-F238E27FC236}">
                  <a16:creationId xmlns:a16="http://schemas.microsoft.com/office/drawing/2014/main" id="{5C2D9CA8-E39F-B128-FAB2-2292DBCC097E}"/>
                </a:ext>
              </a:extLst>
            </p:cNvPr>
            <p:cNvSpPr/>
            <p:nvPr/>
          </p:nvSpPr>
          <p:spPr>
            <a:xfrm>
              <a:off x="8575040" y="3241039"/>
              <a:ext cx="91440" cy="93980"/>
            </a:xfrm>
            <a:custGeom>
              <a:avLst/>
              <a:gdLst>
                <a:gd name="connsiteX0" fmla="*/ 91440 w 91440"/>
                <a:gd name="connsiteY0" fmla="*/ 46990 h 93980"/>
                <a:gd name="connsiteX1" fmla="*/ 45720 w 91440"/>
                <a:gd name="connsiteY1" fmla="*/ 93980 h 93980"/>
                <a:gd name="connsiteX2" fmla="*/ 0 w 91440"/>
                <a:gd name="connsiteY2" fmla="*/ 46990 h 93980"/>
                <a:gd name="connsiteX3" fmla="*/ 45720 w 91440"/>
                <a:gd name="connsiteY3" fmla="*/ 0 h 93980"/>
                <a:gd name="connsiteX4" fmla="*/ 91440 w 91440"/>
                <a:gd name="connsiteY4" fmla="*/ 46990 h 93980"/>
                <a:gd name="connsiteX5" fmla="*/ 76200 w 91440"/>
                <a:gd name="connsiteY5" fmla="*/ 46990 h 93980"/>
                <a:gd name="connsiteX6" fmla="*/ 45720 w 91440"/>
                <a:gd name="connsiteY6" fmla="*/ 15240 h 93980"/>
                <a:gd name="connsiteX7" fmla="*/ 16510 w 91440"/>
                <a:gd name="connsiteY7" fmla="*/ 46990 h 93980"/>
                <a:gd name="connsiteX8" fmla="*/ 45720 w 91440"/>
                <a:gd name="connsiteY8" fmla="*/ 78740 h 93980"/>
                <a:gd name="connsiteX9" fmla="*/ 76200 w 91440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7940"/>
                    <a:pt x="16510" y="46990"/>
                  </a:cubicBezTo>
                  <a:cubicBezTo>
                    <a:pt x="16510" y="6604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8CC9AC2F-DEC0-9942-F3A9-3BE9CA39B86C}"/>
                </a:ext>
              </a:extLst>
            </p:cNvPr>
            <p:cNvSpPr/>
            <p:nvPr/>
          </p:nvSpPr>
          <p:spPr>
            <a:xfrm>
              <a:off x="8688069" y="3204210"/>
              <a:ext cx="87630" cy="130810"/>
            </a:xfrm>
            <a:custGeom>
              <a:avLst/>
              <a:gdLst>
                <a:gd name="connsiteX0" fmla="*/ 87630 w 87630"/>
                <a:gd name="connsiteY0" fmla="*/ 128270 h 130810"/>
                <a:gd name="connsiteX1" fmla="*/ 72390 w 87630"/>
                <a:gd name="connsiteY1" fmla="*/ 128270 h 130810"/>
                <a:gd name="connsiteX2" fmla="*/ 72390 w 87630"/>
                <a:gd name="connsiteY2" fmla="*/ 118110 h 130810"/>
                <a:gd name="connsiteX3" fmla="*/ 72390 w 87630"/>
                <a:gd name="connsiteY3" fmla="*/ 111760 h 130810"/>
                <a:gd name="connsiteX4" fmla="*/ 72390 w 87630"/>
                <a:gd name="connsiteY4" fmla="*/ 111760 h 130810"/>
                <a:gd name="connsiteX5" fmla="*/ 40640 w 87630"/>
                <a:gd name="connsiteY5" fmla="*/ 130810 h 130810"/>
                <a:gd name="connsiteX6" fmla="*/ 0 w 87630"/>
                <a:gd name="connsiteY6" fmla="*/ 83820 h 130810"/>
                <a:gd name="connsiteX7" fmla="*/ 40640 w 87630"/>
                <a:gd name="connsiteY7" fmla="*/ 36830 h 130810"/>
                <a:gd name="connsiteX8" fmla="*/ 71120 w 87630"/>
                <a:gd name="connsiteY8" fmla="*/ 53340 h 130810"/>
                <a:gd name="connsiteX9" fmla="*/ 71120 w 87630"/>
                <a:gd name="connsiteY9" fmla="*/ 53340 h 130810"/>
                <a:gd name="connsiteX10" fmla="*/ 71120 w 87630"/>
                <a:gd name="connsiteY10" fmla="*/ 45720 h 130810"/>
                <a:gd name="connsiteX11" fmla="*/ 71120 w 87630"/>
                <a:gd name="connsiteY11" fmla="*/ 0 h 130810"/>
                <a:gd name="connsiteX12" fmla="*/ 87630 w 87630"/>
                <a:gd name="connsiteY12" fmla="*/ 0 h 130810"/>
                <a:gd name="connsiteX13" fmla="*/ 87630 w 87630"/>
                <a:gd name="connsiteY13" fmla="*/ 128270 h 130810"/>
                <a:gd name="connsiteX14" fmla="*/ 15240 w 87630"/>
                <a:gd name="connsiteY14" fmla="*/ 83820 h 130810"/>
                <a:gd name="connsiteX15" fmla="*/ 43180 w 87630"/>
                <a:gd name="connsiteY15" fmla="*/ 115570 h 130810"/>
                <a:gd name="connsiteX16" fmla="*/ 71120 w 87630"/>
                <a:gd name="connsiteY16" fmla="*/ 83820 h 130810"/>
                <a:gd name="connsiteX17" fmla="*/ 43180 w 87630"/>
                <a:gd name="connsiteY17" fmla="*/ 52070 h 130810"/>
                <a:gd name="connsiteX18" fmla="*/ 15240 w 87630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1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1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1" y="52070"/>
                    <a:pt x="15240" y="6477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70F58261-3BC8-7496-530F-B9E4113670CA}"/>
                </a:ext>
              </a:extLst>
            </p:cNvPr>
            <p:cNvSpPr/>
            <p:nvPr/>
          </p:nvSpPr>
          <p:spPr>
            <a:xfrm>
              <a:off x="8802369" y="3241039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1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1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1" y="13970"/>
                    <a:pt x="34290" y="13970"/>
                  </a:cubicBezTo>
                  <a:cubicBezTo>
                    <a:pt x="26670" y="13970"/>
                    <a:pt x="16511" y="17780"/>
                    <a:pt x="16511" y="25400"/>
                  </a:cubicBezTo>
                  <a:cubicBezTo>
                    <a:pt x="16511" y="33020"/>
                    <a:pt x="22861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1" y="74930"/>
                    <a:pt x="21590" y="78740"/>
                    <a:pt x="29211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B7EAC901-7268-98BE-97EE-5935A192E333}"/>
                </a:ext>
              </a:extLst>
            </p:cNvPr>
            <p:cNvSpPr/>
            <p:nvPr/>
          </p:nvSpPr>
          <p:spPr>
            <a:xfrm>
              <a:off x="8933180" y="3242310"/>
              <a:ext cx="73659" cy="93980"/>
            </a:xfrm>
            <a:custGeom>
              <a:avLst/>
              <a:gdLst>
                <a:gd name="connsiteX0" fmla="*/ 5080 w 73659"/>
                <a:gd name="connsiteY0" fmla="*/ 6350 h 93980"/>
                <a:gd name="connsiteX1" fmla="*/ 36830 w 73659"/>
                <a:gd name="connsiteY1" fmla="*/ 0 h 93980"/>
                <a:gd name="connsiteX2" fmla="*/ 73660 w 73659"/>
                <a:gd name="connsiteY2" fmla="*/ 34290 h 93980"/>
                <a:gd name="connsiteX3" fmla="*/ 73660 w 73659"/>
                <a:gd name="connsiteY3" fmla="*/ 91440 h 93980"/>
                <a:gd name="connsiteX4" fmla="*/ 58420 w 73659"/>
                <a:gd name="connsiteY4" fmla="*/ 91440 h 93980"/>
                <a:gd name="connsiteX5" fmla="*/ 58420 w 73659"/>
                <a:gd name="connsiteY5" fmla="*/ 81280 h 93980"/>
                <a:gd name="connsiteX6" fmla="*/ 58420 w 73659"/>
                <a:gd name="connsiteY6" fmla="*/ 73660 h 93980"/>
                <a:gd name="connsiteX7" fmla="*/ 58420 w 73659"/>
                <a:gd name="connsiteY7" fmla="*/ 73660 h 93980"/>
                <a:gd name="connsiteX8" fmla="*/ 27939 w 73659"/>
                <a:gd name="connsiteY8" fmla="*/ 93980 h 93980"/>
                <a:gd name="connsiteX9" fmla="*/ 0 w 73659"/>
                <a:gd name="connsiteY9" fmla="*/ 67310 h 93980"/>
                <a:gd name="connsiteX10" fmla="*/ 58420 w 73659"/>
                <a:gd name="connsiteY10" fmla="*/ 39370 h 93980"/>
                <a:gd name="connsiteX11" fmla="*/ 58420 w 73659"/>
                <a:gd name="connsiteY11" fmla="*/ 35560 h 93980"/>
                <a:gd name="connsiteX12" fmla="*/ 35560 w 73659"/>
                <a:gd name="connsiteY12" fmla="*/ 15240 h 93980"/>
                <a:gd name="connsiteX13" fmla="*/ 6350 w 73659"/>
                <a:gd name="connsiteY13" fmla="*/ 22860 h 93980"/>
                <a:gd name="connsiteX14" fmla="*/ 6350 w 73659"/>
                <a:gd name="connsiteY14" fmla="*/ 7620 h 93980"/>
                <a:gd name="connsiteX15" fmla="*/ 57150 w 73659"/>
                <a:gd name="connsiteY15" fmla="*/ 50800 h 93980"/>
                <a:gd name="connsiteX16" fmla="*/ 16510 w 73659"/>
                <a:gd name="connsiteY16" fmla="*/ 66040 h 93980"/>
                <a:gd name="connsiteX17" fmla="*/ 30480 w 73659"/>
                <a:gd name="connsiteY17" fmla="*/ 80010 h 93980"/>
                <a:gd name="connsiteX18" fmla="*/ 57150 w 73659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80">
                  <a:moveTo>
                    <a:pt x="5080" y="6350"/>
                  </a:moveTo>
                  <a:cubicBezTo>
                    <a:pt x="10160" y="3810"/>
                    <a:pt x="21589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89" y="93980"/>
                    <a:pt x="27939" y="93980"/>
                  </a:cubicBezTo>
                  <a:cubicBezTo>
                    <a:pt x="8889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89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39" y="45720"/>
                    <a:pt x="16510" y="54610"/>
                    <a:pt x="16510" y="66040"/>
                  </a:cubicBezTo>
                  <a:cubicBezTo>
                    <a:pt x="16510" y="77470"/>
                    <a:pt x="21589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 373">
              <a:extLst>
                <a:ext uri="{FF2B5EF4-FFF2-40B4-BE49-F238E27FC236}">
                  <a16:creationId xmlns:a16="http://schemas.microsoft.com/office/drawing/2014/main" id="{C6A429D4-4614-7824-21C1-C5D7CB7A3E19}"/>
                </a:ext>
              </a:extLst>
            </p:cNvPr>
            <p:cNvSpPr/>
            <p:nvPr/>
          </p:nvSpPr>
          <p:spPr>
            <a:xfrm>
              <a:off x="9029700" y="3201670"/>
              <a:ext cx="55095" cy="129539"/>
            </a:xfrm>
            <a:custGeom>
              <a:avLst/>
              <a:gdLst>
                <a:gd name="connsiteX0" fmla="*/ 11430 w 55095"/>
                <a:gd name="connsiteY0" fmla="*/ 41910 h 129539"/>
                <a:gd name="connsiteX1" fmla="*/ 11430 w 55095"/>
                <a:gd name="connsiteY1" fmla="*/ 31750 h 129539"/>
                <a:gd name="connsiteX2" fmla="*/ 43180 w 55095"/>
                <a:gd name="connsiteY2" fmla="*/ 0 h 129539"/>
                <a:gd name="connsiteX3" fmla="*/ 54610 w 55095"/>
                <a:gd name="connsiteY3" fmla="*/ 0 h 129539"/>
                <a:gd name="connsiteX4" fmla="*/ 54610 w 55095"/>
                <a:gd name="connsiteY4" fmla="*/ 13970 h 129539"/>
                <a:gd name="connsiteX5" fmla="*/ 45720 w 55095"/>
                <a:gd name="connsiteY5" fmla="*/ 13970 h 129539"/>
                <a:gd name="connsiteX6" fmla="*/ 27940 w 55095"/>
                <a:gd name="connsiteY6" fmla="*/ 31750 h 129539"/>
                <a:gd name="connsiteX7" fmla="*/ 27940 w 55095"/>
                <a:gd name="connsiteY7" fmla="*/ 40640 h 129539"/>
                <a:gd name="connsiteX8" fmla="*/ 52070 w 55095"/>
                <a:gd name="connsiteY8" fmla="*/ 40640 h 129539"/>
                <a:gd name="connsiteX9" fmla="*/ 52070 w 55095"/>
                <a:gd name="connsiteY9" fmla="*/ 54610 h 129539"/>
                <a:gd name="connsiteX10" fmla="*/ 29210 w 55095"/>
                <a:gd name="connsiteY10" fmla="*/ 54610 h 129539"/>
                <a:gd name="connsiteX11" fmla="*/ 29210 w 55095"/>
                <a:gd name="connsiteY11" fmla="*/ 129540 h 129539"/>
                <a:gd name="connsiteX12" fmla="*/ 12700 w 55095"/>
                <a:gd name="connsiteY12" fmla="*/ 129540 h 129539"/>
                <a:gd name="connsiteX13" fmla="*/ 12700 w 55095"/>
                <a:gd name="connsiteY13" fmla="*/ 54610 h 129539"/>
                <a:gd name="connsiteX14" fmla="*/ 0 w 55095"/>
                <a:gd name="connsiteY14" fmla="*/ 54610 h 129539"/>
                <a:gd name="connsiteX15" fmla="*/ 0 w 55095"/>
                <a:gd name="connsiteY15" fmla="*/ 40640 h 129539"/>
                <a:gd name="connsiteX16" fmla="*/ 13970 w 55095"/>
                <a:gd name="connsiteY16" fmla="*/ 40640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39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 374">
              <a:extLst>
                <a:ext uri="{FF2B5EF4-FFF2-40B4-BE49-F238E27FC236}">
                  <a16:creationId xmlns:a16="http://schemas.microsoft.com/office/drawing/2014/main" id="{F274036D-F662-FD62-836E-7B22F6D6B23B}"/>
                </a:ext>
              </a:extLst>
            </p:cNvPr>
            <p:cNvSpPr/>
            <p:nvPr/>
          </p:nvSpPr>
          <p:spPr>
            <a:xfrm>
              <a:off x="9091930" y="3216910"/>
              <a:ext cx="60959" cy="116839"/>
            </a:xfrm>
            <a:custGeom>
              <a:avLst/>
              <a:gdLst>
                <a:gd name="connsiteX0" fmla="*/ 15239 w 60959"/>
                <a:gd name="connsiteY0" fmla="*/ 26670 h 116839"/>
                <a:gd name="connsiteX1" fmla="*/ 15239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39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39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39" y="26670"/>
                  </a:moveTo>
                  <a:lnTo>
                    <a:pt x="15239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39" y="116840"/>
                  </a:cubicBezTo>
                  <a:cubicBezTo>
                    <a:pt x="27939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39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 375">
              <a:extLst>
                <a:ext uri="{FF2B5EF4-FFF2-40B4-BE49-F238E27FC236}">
                  <a16:creationId xmlns:a16="http://schemas.microsoft.com/office/drawing/2014/main" id="{A2F51E85-4A9E-BD84-1D72-9811CEE2F345}"/>
                </a:ext>
              </a:extLst>
            </p:cNvPr>
            <p:cNvSpPr/>
            <p:nvPr/>
          </p:nvSpPr>
          <p:spPr>
            <a:xfrm>
              <a:off x="9165590" y="3241039"/>
              <a:ext cx="83819" cy="93980"/>
            </a:xfrm>
            <a:custGeom>
              <a:avLst/>
              <a:gdLst>
                <a:gd name="connsiteX0" fmla="*/ 83820 w 83819"/>
                <a:gd name="connsiteY0" fmla="*/ 41910 h 93980"/>
                <a:gd name="connsiteX1" fmla="*/ 83820 w 83819"/>
                <a:gd name="connsiteY1" fmla="*/ 50800 h 93980"/>
                <a:gd name="connsiteX2" fmla="*/ 17780 w 83819"/>
                <a:gd name="connsiteY2" fmla="*/ 50800 h 93980"/>
                <a:gd name="connsiteX3" fmla="*/ 48260 w 83819"/>
                <a:gd name="connsiteY3" fmla="*/ 80010 h 93980"/>
                <a:gd name="connsiteX4" fmla="*/ 80010 w 83819"/>
                <a:gd name="connsiteY4" fmla="*/ 71120 h 93980"/>
                <a:gd name="connsiteX5" fmla="*/ 80010 w 83819"/>
                <a:gd name="connsiteY5" fmla="*/ 86360 h 93980"/>
                <a:gd name="connsiteX6" fmla="*/ 46990 w 83819"/>
                <a:gd name="connsiteY6" fmla="*/ 93980 h 93980"/>
                <a:gd name="connsiteX7" fmla="*/ 0 w 83819"/>
                <a:gd name="connsiteY7" fmla="*/ 46990 h 93980"/>
                <a:gd name="connsiteX8" fmla="*/ 43180 w 83819"/>
                <a:gd name="connsiteY8" fmla="*/ 0 h 93980"/>
                <a:gd name="connsiteX9" fmla="*/ 83820 w 83819"/>
                <a:gd name="connsiteY9" fmla="*/ 41910 h 93980"/>
                <a:gd name="connsiteX10" fmla="*/ 43180 w 83819"/>
                <a:gd name="connsiteY10" fmla="*/ 13970 h 93980"/>
                <a:gd name="connsiteX11" fmla="*/ 17780 w 83819"/>
                <a:gd name="connsiteY11" fmla="*/ 38100 h 93980"/>
                <a:gd name="connsiteX12" fmla="*/ 67310 w 83819"/>
                <a:gd name="connsiteY12" fmla="*/ 38100 h 93980"/>
                <a:gd name="connsiteX13" fmla="*/ 43180 w 83819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 376">
              <a:extLst>
                <a:ext uri="{FF2B5EF4-FFF2-40B4-BE49-F238E27FC236}">
                  <a16:creationId xmlns:a16="http://schemas.microsoft.com/office/drawing/2014/main" id="{AAF5904E-7CCA-8DCD-87D1-E8166025E7AC}"/>
                </a:ext>
              </a:extLst>
            </p:cNvPr>
            <p:cNvSpPr/>
            <p:nvPr/>
          </p:nvSpPr>
          <p:spPr>
            <a:xfrm>
              <a:off x="9274809" y="324103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 377">
              <a:extLst>
                <a:ext uri="{FF2B5EF4-FFF2-40B4-BE49-F238E27FC236}">
                  <a16:creationId xmlns:a16="http://schemas.microsoft.com/office/drawing/2014/main" id="{BA9FFEE6-4889-D80A-D304-9D4D4E87A09F}"/>
                </a:ext>
              </a:extLst>
            </p:cNvPr>
            <p:cNvSpPr/>
            <p:nvPr/>
          </p:nvSpPr>
          <p:spPr>
            <a:xfrm>
              <a:off x="782319" y="3417570"/>
              <a:ext cx="80010" cy="128270"/>
            </a:xfrm>
            <a:custGeom>
              <a:avLst/>
              <a:gdLst>
                <a:gd name="connsiteX0" fmla="*/ 0 w 80010"/>
                <a:gd name="connsiteY0" fmla="*/ 0 h 128270"/>
                <a:gd name="connsiteX1" fmla="*/ 16510 w 80010"/>
                <a:gd name="connsiteY1" fmla="*/ 0 h 128270"/>
                <a:gd name="connsiteX2" fmla="*/ 16510 w 80010"/>
                <a:gd name="connsiteY2" fmla="*/ 49530 h 128270"/>
                <a:gd name="connsiteX3" fmla="*/ 16510 w 80010"/>
                <a:gd name="connsiteY3" fmla="*/ 58420 h 128270"/>
                <a:gd name="connsiteX4" fmla="*/ 16510 w 80010"/>
                <a:gd name="connsiteY4" fmla="*/ 58420 h 128270"/>
                <a:gd name="connsiteX5" fmla="*/ 49530 w 80010"/>
                <a:gd name="connsiteY5" fmla="*/ 36830 h 128270"/>
                <a:gd name="connsiteX6" fmla="*/ 80010 w 80010"/>
                <a:gd name="connsiteY6" fmla="*/ 72390 h 128270"/>
                <a:gd name="connsiteX7" fmla="*/ 80010 w 80010"/>
                <a:gd name="connsiteY7" fmla="*/ 128270 h 128270"/>
                <a:gd name="connsiteX8" fmla="*/ 63500 w 80010"/>
                <a:gd name="connsiteY8" fmla="*/ 128270 h 128270"/>
                <a:gd name="connsiteX9" fmla="*/ 63500 w 80010"/>
                <a:gd name="connsiteY9" fmla="*/ 76200 h 128270"/>
                <a:gd name="connsiteX10" fmla="*/ 46990 w 80010"/>
                <a:gd name="connsiteY10" fmla="*/ 53340 h 128270"/>
                <a:gd name="connsiteX11" fmla="*/ 16510 w 80010"/>
                <a:gd name="connsiteY11" fmla="*/ 85090 h 128270"/>
                <a:gd name="connsiteX12" fmla="*/ 16510 w 80010"/>
                <a:gd name="connsiteY12" fmla="*/ 128270 h 128270"/>
                <a:gd name="connsiteX13" fmla="*/ 0 w 80010"/>
                <a:gd name="connsiteY13" fmla="*/ 128270 h 128270"/>
                <a:gd name="connsiteX14" fmla="*/ 0 w 80010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 378">
              <a:extLst>
                <a:ext uri="{FF2B5EF4-FFF2-40B4-BE49-F238E27FC236}">
                  <a16:creationId xmlns:a16="http://schemas.microsoft.com/office/drawing/2014/main" id="{F06EDFA6-F034-24EC-836C-D74D1E583C3B}"/>
                </a:ext>
              </a:extLst>
            </p:cNvPr>
            <p:cNvSpPr/>
            <p:nvPr/>
          </p:nvSpPr>
          <p:spPr>
            <a:xfrm>
              <a:off x="886460" y="345440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 379">
              <a:extLst>
                <a:ext uri="{FF2B5EF4-FFF2-40B4-BE49-F238E27FC236}">
                  <a16:creationId xmlns:a16="http://schemas.microsoft.com/office/drawing/2014/main" id="{F1490A10-74B2-573E-386A-428AD44D9B3C}"/>
                </a:ext>
              </a:extLst>
            </p:cNvPr>
            <p:cNvSpPr/>
            <p:nvPr/>
          </p:nvSpPr>
          <p:spPr>
            <a:xfrm>
              <a:off x="990600" y="345567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78740 h 93979"/>
                <a:gd name="connsiteX18" fmla="*/ 57150 w 73660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 380">
              <a:extLst>
                <a:ext uri="{FF2B5EF4-FFF2-40B4-BE49-F238E27FC236}">
                  <a16:creationId xmlns:a16="http://schemas.microsoft.com/office/drawing/2014/main" id="{AE20910C-D055-3CC8-01AD-F55DB47AC0DE}"/>
                </a:ext>
              </a:extLst>
            </p:cNvPr>
            <p:cNvSpPr/>
            <p:nvPr/>
          </p:nvSpPr>
          <p:spPr>
            <a:xfrm>
              <a:off x="1088389" y="3417570"/>
              <a:ext cx="87630" cy="130809"/>
            </a:xfrm>
            <a:custGeom>
              <a:avLst/>
              <a:gdLst>
                <a:gd name="connsiteX0" fmla="*/ 87630 w 87630"/>
                <a:gd name="connsiteY0" fmla="*/ 128270 h 130809"/>
                <a:gd name="connsiteX1" fmla="*/ 72390 w 87630"/>
                <a:gd name="connsiteY1" fmla="*/ 128270 h 130809"/>
                <a:gd name="connsiteX2" fmla="*/ 72390 w 87630"/>
                <a:gd name="connsiteY2" fmla="*/ 118110 h 130809"/>
                <a:gd name="connsiteX3" fmla="*/ 72390 w 87630"/>
                <a:gd name="connsiteY3" fmla="*/ 111760 h 130809"/>
                <a:gd name="connsiteX4" fmla="*/ 72390 w 87630"/>
                <a:gd name="connsiteY4" fmla="*/ 111760 h 130809"/>
                <a:gd name="connsiteX5" fmla="*/ 40640 w 87630"/>
                <a:gd name="connsiteY5" fmla="*/ 130810 h 130809"/>
                <a:gd name="connsiteX6" fmla="*/ 0 w 87630"/>
                <a:gd name="connsiteY6" fmla="*/ 83820 h 130809"/>
                <a:gd name="connsiteX7" fmla="*/ 40640 w 87630"/>
                <a:gd name="connsiteY7" fmla="*/ 36830 h 130809"/>
                <a:gd name="connsiteX8" fmla="*/ 71120 w 87630"/>
                <a:gd name="connsiteY8" fmla="*/ 53340 h 130809"/>
                <a:gd name="connsiteX9" fmla="*/ 71120 w 87630"/>
                <a:gd name="connsiteY9" fmla="*/ 53340 h 130809"/>
                <a:gd name="connsiteX10" fmla="*/ 71120 w 87630"/>
                <a:gd name="connsiteY10" fmla="*/ 45720 h 130809"/>
                <a:gd name="connsiteX11" fmla="*/ 71120 w 87630"/>
                <a:gd name="connsiteY11" fmla="*/ 0 h 130809"/>
                <a:gd name="connsiteX12" fmla="*/ 87630 w 87630"/>
                <a:gd name="connsiteY12" fmla="*/ 0 h 130809"/>
                <a:gd name="connsiteX13" fmla="*/ 87630 w 87630"/>
                <a:gd name="connsiteY13" fmla="*/ 128270 h 130809"/>
                <a:gd name="connsiteX14" fmla="*/ 15240 w 87630"/>
                <a:gd name="connsiteY14" fmla="*/ 83820 h 130809"/>
                <a:gd name="connsiteX15" fmla="*/ 43180 w 87630"/>
                <a:gd name="connsiteY15" fmla="*/ 115570 h 130809"/>
                <a:gd name="connsiteX16" fmla="*/ 71120 w 87630"/>
                <a:gd name="connsiteY16" fmla="*/ 83820 h 130809"/>
                <a:gd name="connsiteX17" fmla="*/ 43180 w 87630"/>
                <a:gd name="connsiteY17" fmla="*/ 52070 h 130809"/>
                <a:gd name="connsiteX18" fmla="*/ 15240 w 87630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25376EDB-CF3C-94B0-738D-29E475A6A802}"/>
                </a:ext>
              </a:extLst>
            </p:cNvPr>
            <p:cNvSpPr/>
            <p:nvPr/>
          </p:nvSpPr>
          <p:spPr>
            <a:xfrm>
              <a:off x="1210310" y="3417570"/>
              <a:ext cx="34289" cy="130809"/>
            </a:xfrm>
            <a:custGeom>
              <a:avLst/>
              <a:gdLst>
                <a:gd name="connsiteX0" fmla="*/ 0 w 34289"/>
                <a:gd name="connsiteY0" fmla="*/ 0 h 130809"/>
                <a:gd name="connsiteX1" fmla="*/ 16510 w 34289"/>
                <a:gd name="connsiteY1" fmla="*/ 0 h 130809"/>
                <a:gd name="connsiteX2" fmla="*/ 16510 w 34289"/>
                <a:gd name="connsiteY2" fmla="*/ 101600 h 130809"/>
                <a:gd name="connsiteX3" fmla="*/ 26670 w 34289"/>
                <a:gd name="connsiteY3" fmla="*/ 115570 h 130809"/>
                <a:gd name="connsiteX4" fmla="*/ 34290 w 34289"/>
                <a:gd name="connsiteY4" fmla="*/ 115570 h 130809"/>
                <a:gd name="connsiteX5" fmla="*/ 34290 w 34289"/>
                <a:gd name="connsiteY5" fmla="*/ 129540 h 130809"/>
                <a:gd name="connsiteX6" fmla="*/ 22860 w 34289"/>
                <a:gd name="connsiteY6" fmla="*/ 130810 h 130809"/>
                <a:gd name="connsiteX7" fmla="*/ 0 w 34289"/>
                <a:gd name="connsiteY7" fmla="*/ 105410 h 130809"/>
                <a:gd name="connsiteX8" fmla="*/ 0 w 34289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94600894-4987-94C8-B9C3-363FDCE5AC20}"/>
                </a:ext>
              </a:extLst>
            </p:cNvPr>
            <p:cNvSpPr/>
            <p:nvPr/>
          </p:nvSpPr>
          <p:spPr>
            <a:xfrm>
              <a:off x="1264919" y="3421379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9050 w 20319"/>
                <a:gd name="connsiteY5" fmla="*/ 35560 h 124460"/>
                <a:gd name="connsiteX6" fmla="*/ 19050 w 20319"/>
                <a:gd name="connsiteY6" fmla="*/ 124460 h 124460"/>
                <a:gd name="connsiteX7" fmla="*/ 2540 w 20319"/>
                <a:gd name="connsiteY7" fmla="*/ 124460 h 124460"/>
                <a:gd name="connsiteX8" fmla="*/ 2540 w 20319"/>
                <a:gd name="connsiteY8" fmla="*/ 35560 h 124460"/>
                <a:gd name="connsiteX9" fmla="*/ 1905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 383">
              <a:extLst>
                <a:ext uri="{FF2B5EF4-FFF2-40B4-BE49-F238E27FC236}">
                  <a16:creationId xmlns:a16="http://schemas.microsoft.com/office/drawing/2014/main" id="{DD167FF4-ECB3-8B6F-DE19-3CEBE6D79500}"/>
                </a:ext>
              </a:extLst>
            </p:cNvPr>
            <p:cNvSpPr/>
            <p:nvPr/>
          </p:nvSpPr>
          <p:spPr>
            <a:xfrm>
              <a:off x="1318260" y="3454400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 384">
              <a:extLst>
                <a:ext uri="{FF2B5EF4-FFF2-40B4-BE49-F238E27FC236}">
                  <a16:creationId xmlns:a16="http://schemas.microsoft.com/office/drawing/2014/main" id="{E81E488F-9B26-E1E8-4896-D1EAB3CEA5F1}"/>
                </a:ext>
              </a:extLst>
            </p:cNvPr>
            <p:cNvSpPr/>
            <p:nvPr/>
          </p:nvSpPr>
          <p:spPr>
            <a:xfrm>
              <a:off x="1421130" y="345440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4450 w 83819"/>
                <a:gd name="connsiteY10" fmla="*/ 13970 h 93979"/>
                <a:gd name="connsiteX11" fmla="*/ 19050 w 83819"/>
                <a:gd name="connsiteY11" fmla="*/ 38100 h 93979"/>
                <a:gd name="connsiteX12" fmla="*/ 68580 w 83819"/>
                <a:gd name="connsiteY12" fmla="*/ 38100 h 93979"/>
                <a:gd name="connsiteX13" fmla="*/ 4445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 385">
              <a:extLst>
                <a:ext uri="{FF2B5EF4-FFF2-40B4-BE49-F238E27FC236}">
                  <a16:creationId xmlns:a16="http://schemas.microsoft.com/office/drawing/2014/main" id="{3A28A018-AEEC-A630-9852-C2AFEC178589}"/>
                </a:ext>
              </a:extLst>
            </p:cNvPr>
            <p:cNvSpPr/>
            <p:nvPr/>
          </p:nvSpPr>
          <p:spPr>
            <a:xfrm>
              <a:off x="1524000" y="3454400"/>
              <a:ext cx="62230" cy="92709"/>
            </a:xfrm>
            <a:custGeom>
              <a:avLst/>
              <a:gdLst>
                <a:gd name="connsiteX0" fmla="*/ 26670 w 62230"/>
                <a:gd name="connsiteY0" fmla="*/ 53340 h 92709"/>
                <a:gd name="connsiteX1" fmla="*/ 0 w 62230"/>
                <a:gd name="connsiteY1" fmla="*/ 25400 h 92709"/>
                <a:gd name="connsiteX2" fmla="*/ 31750 w 62230"/>
                <a:gd name="connsiteY2" fmla="*/ 0 h 92709"/>
                <a:gd name="connsiteX3" fmla="*/ 57150 w 62230"/>
                <a:gd name="connsiteY3" fmla="*/ 5080 h 92709"/>
                <a:gd name="connsiteX4" fmla="*/ 57150 w 62230"/>
                <a:gd name="connsiteY4" fmla="*/ 20320 h 92709"/>
                <a:gd name="connsiteX5" fmla="*/ 34290 w 62230"/>
                <a:gd name="connsiteY5" fmla="*/ 13970 h 92709"/>
                <a:gd name="connsiteX6" fmla="*/ 16510 w 62230"/>
                <a:gd name="connsiteY6" fmla="*/ 25400 h 92709"/>
                <a:gd name="connsiteX7" fmla="*/ 34290 w 62230"/>
                <a:gd name="connsiteY7" fmla="*/ 39370 h 92709"/>
                <a:gd name="connsiteX8" fmla="*/ 62230 w 62230"/>
                <a:gd name="connsiteY8" fmla="*/ 67310 h 92709"/>
                <a:gd name="connsiteX9" fmla="*/ 30480 w 62230"/>
                <a:gd name="connsiteY9" fmla="*/ 92710 h 92709"/>
                <a:gd name="connsiteX10" fmla="*/ 1270 w 62230"/>
                <a:gd name="connsiteY10" fmla="*/ 86360 h 92709"/>
                <a:gd name="connsiteX11" fmla="*/ 1270 w 62230"/>
                <a:gd name="connsiteY11" fmla="*/ 71120 h 92709"/>
                <a:gd name="connsiteX12" fmla="*/ 29210 w 62230"/>
                <a:gd name="connsiteY12" fmla="*/ 78740 h 92709"/>
                <a:gd name="connsiteX13" fmla="*/ 46990 w 62230"/>
                <a:gd name="connsiteY13" fmla="*/ 67310 h 92709"/>
                <a:gd name="connsiteX14" fmla="*/ 26670 w 62230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 386">
              <a:extLst>
                <a:ext uri="{FF2B5EF4-FFF2-40B4-BE49-F238E27FC236}">
                  <a16:creationId xmlns:a16="http://schemas.microsoft.com/office/drawing/2014/main" id="{F9AFF2CD-7614-4343-FC34-05A278519BF9}"/>
                </a:ext>
              </a:extLst>
            </p:cNvPr>
            <p:cNvSpPr/>
            <p:nvPr/>
          </p:nvSpPr>
          <p:spPr>
            <a:xfrm>
              <a:off x="1596389" y="3454400"/>
              <a:ext cx="27940" cy="118109"/>
            </a:xfrm>
            <a:custGeom>
              <a:avLst/>
              <a:gdLst>
                <a:gd name="connsiteX0" fmla="*/ 12700 w 27940"/>
                <a:gd name="connsiteY0" fmla="*/ 118110 h 118109"/>
                <a:gd name="connsiteX1" fmla="*/ 0 w 27940"/>
                <a:gd name="connsiteY1" fmla="*/ 118110 h 118109"/>
                <a:gd name="connsiteX2" fmla="*/ 11430 w 27940"/>
                <a:gd name="connsiteY2" fmla="*/ 81280 h 118109"/>
                <a:gd name="connsiteX3" fmla="*/ 27940 w 27940"/>
                <a:gd name="connsiteY3" fmla="*/ 81280 h 118109"/>
                <a:gd name="connsiteX4" fmla="*/ 13970 w 27940"/>
                <a:gd name="connsiteY4" fmla="*/ 118110 h 118109"/>
                <a:gd name="connsiteX5" fmla="*/ 17780 w 27940"/>
                <a:gd name="connsiteY5" fmla="*/ 0 h 118109"/>
                <a:gd name="connsiteX6" fmla="*/ 27940 w 27940"/>
                <a:gd name="connsiteY6" fmla="*/ 10160 h 118109"/>
                <a:gd name="connsiteX7" fmla="*/ 17780 w 27940"/>
                <a:gd name="connsiteY7" fmla="*/ 20320 h 118109"/>
                <a:gd name="connsiteX8" fmla="*/ 7620 w 27940"/>
                <a:gd name="connsiteY8" fmla="*/ 10160 h 118109"/>
                <a:gd name="connsiteX9" fmla="*/ 17780 w 27940"/>
                <a:gd name="connsiteY9" fmla="*/ 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940" h="118109">
                  <a:moveTo>
                    <a:pt x="12700" y="118110"/>
                  </a:moveTo>
                  <a:lnTo>
                    <a:pt x="0" y="118110"/>
                  </a:lnTo>
                  <a:lnTo>
                    <a:pt x="11430" y="81280"/>
                  </a:lnTo>
                  <a:lnTo>
                    <a:pt x="27940" y="81280"/>
                  </a:lnTo>
                  <a:lnTo>
                    <a:pt x="13970" y="118110"/>
                  </a:lnTo>
                  <a:close/>
                  <a:moveTo>
                    <a:pt x="17780" y="0"/>
                  </a:moveTo>
                  <a:cubicBezTo>
                    <a:pt x="24130" y="0"/>
                    <a:pt x="27940" y="3810"/>
                    <a:pt x="27940" y="10160"/>
                  </a:cubicBezTo>
                  <a:cubicBezTo>
                    <a:pt x="27940" y="16510"/>
                    <a:pt x="24130" y="20320"/>
                    <a:pt x="17780" y="20320"/>
                  </a:cubicBezTo>
                  <a:cubicBezTo>
                    <a:pt x="11430" y="20320"/>
                    <a:pt x="7620" y="16510"/>
                    <a:pt x="7620" y="10160"/>
                  </a:cubicBezTo>
                  <a:cubicBezTo>
                    <a:pt x="7620" y="3810"/>
                    <a:pt x="11430" y="0"/>
                    <a:pt x="1778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 387">
              <a:extLst>
                <a:ext uri="{FF2B5EF4-FFF2-40B4-BE49-F238E27FC236}">
                  <a16:creationId xmlns:a16="http://schemas.microsoft.com/office/drawing/2014/main" id="{A72EF15E-536F-0556-FF89-370BCF366D78}"/>
                </a:ext>
              </a:extLst>
            </p:cNvPr>
            <p:cNvSpPr/>
            <p:nvPr/>
          </p:nvSpPr>
          <p:spPr>
            <a:xfrm>
              <a:off x="1686560" y="3454400"/>
              <a:ext cx="83819" cy="130809"/>
            </a:xfrm>
            <a:custGeom>
              <a:avLst/>
              <a:gdLst>
                <a:gd name="connsiteX0" fmla="*/ 48260 w 83819"/>
                <a:gd name="connsiteY0" fmla="*/ 77470 h 130809"/>
                <a:gd name="connsiteX1" fmla="*/ 83820 w 83819"/>
                <a:gd name="connsiteY1" fmla="*/ 102870 h 130809"/>
                <a:gd name="connsiteX2" fmla="*/ 40640 w 83819"/>
                <a:gd name="connsiteY2" fmla="*/ 130810 h 130809"/>
                <a:gd name="connsiteX3" fmla="*/ 0 w 83819"/>
                <a:gd name="connsiteY3" fmla="*/ 106680 h 130809"/>
                <a:gd name="connsiteX4" fmla="*/ 24130 w 83819"/>
                <a:gd name="connsiteY4" fmla="*/ 85090 h 130809"/>
                <a:gd name="connsiteX5" fmla="*/ 10160 w 83819"/>
                <a:gd name="connsiteY5" fmla="*/ 73660 h 130809"/>
                <a:gd name="connsiteX6" fmla="*/ 22860 w 83819"/>
                <a:gd name="connsiteY6" fmla="*/ 60960 h 130809"/>
                <a:gd name="connsiteX7" fmla="*/ 1270 w 83819"/>
                <a:gd name="connsiteY7" fmla="*/ 31750 h 130809"/>
                <a:gd name="connsiteX8" fmla="*/ 36830 w 83819"/>
                <a:gd name="connsiteY8" fmla="*/ 0 h 130809"/>
                <a:gd name="connsiteX9" fmla="*/ 50800 w 83819"/>
                <a:gd name="connsiteY9" fmla="*/ 2540 h 130809"/>
                <a:gd name="connsiteX10" fmla="*/ 82550 w 83819"/>
                <a:gd name="connsiteY10" fmla="*/ 2540 h 130809"/>
                <a:gd name="connsiteX11" fmla="*/ 82550 w 83819"/>
                <a:gd name="connsiteY11" fmla="*/ 15240 h 130809"/>
                <a:gd name="connsiteX12" fmla="*/ 69850 w 83819"/>
                <a:gd name="connsiteY12" fmla="*/ 15240 h 130809"/>
                <a:gd name="connsiteX13" fmla="*/ 64770 w 83819"/>
                <a:gd name="connsiteY13" fmla="*/ 15240 h 130809"/>
                <a:gd name="connsiteX14" fmla="*/ 64770 w 83819"/>
                <a:gd name="connsiteY14" fmla="*/ 15240 h 130809"/>
                <a:gd name="connsiteX15" fmla="*/ 72390 w 83819"/>
                <a:gd name="connsiteY15" fmla="*/ 33020 h 130809"/>
                <a:gd name="connsiteX16" fmla="*/ 39370 w 83819"/>
                <a:gd name="connsiteY16" fmla="*/ 63500 h 130809"/>
                <a:gd name="connsiteX17" fmla="*/ 39370 w 83819"/>
                <a:gd name="connsiteY17" fmla="*/ 63500 h 130809"/>
                <a:gd name="connsiteX18" fmla="*/ 25400 w 83819"/>
                <a:gd name="connsiteY18" fmla="*/ 71120 h 130809"/>
                <a:gd name="connsiteX19" fmla="*/ 46990 w 83819"/>
                <a:gd name="connsiteY19" fmla="*/ 78740 h 130809"/>
                <a:gd name="connsiteX20" fmla="*/ 66040 w 83819"/>
                <a:gd name="connsiteY20" fmla="*/ 104140 h 130809"/>
                <a:gd name="connsiteX21" fmla="*/ 39370 w 83819"/>
                <a:gd name="connsiteY21" fmla="*/ 90170 h 130809"/>
                <a:gd name="connsiteX22" fmla="*/ 15240 w 83819"/>
                <a:gd name="connsiteY22" fmla="*/ 105410 h 130809"/>
                <a:gd name="connsiteX23" fmla="*/ 40640 w 83819"/>
                <a:gd name="connsiteY23" fmla="*/ 119380 h 130809"/>
                <a:gd name="connsiteX24" fmla="*/ 66040 w 83819"/>
                <a:gd name="connsiteY24" fmla="*/ 104140 h 130809"/>
                <a:gd name="connsiteX25" fmla="*/ 58420 w 83819"/>
                <a:gd name="connsiteY25" fmla="*/ 31750 h 130809"/>
                <a:gd name="connsiteX26" fmla="*/ 38100 w 83819"/>
                <a:gd name="connsiteY26" fmla="*/ 12700 h 130809"/>
                <a:gd name="connsiteX27" fmla="*/ 17780 w 83819"/>
                <a:gd name="connsiteY27" fmla="*/ 31750 h 130809"/>
                <a:gd name="connsiteX28" fmla="*/ 38100 w 83819"/>
                <a:gd name="connsiteY28" fmla="*/ 50800 h 130809"/>
                <a:gd name="connsiteX29" fmla="*/ 58420 w 83819"/>
                <a:gd name="connsiteY29" fmla="*/ 3175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19" h="130809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6040" y="104140"/>
                  </a:moveTo>
                  <a:cubicBezTo>
                    <a:pt x="66040" y="96520"/>
                    <a:pt x="58420" y="90170"/>
                    <a:pt x="39370" y="90170"/>
                  </a:cubicBezTo>
                  <a:cubicBezTo>
                    <a:pt x="20320" y="90170"/>
                    <a:pt x="15240" y="96520"/>
                    <a:pt x="15240" y="105410"/>
                  </a:cubicBezTo>
                  <a:cubicBezTo>
                    <a:pt x="15240" y="114300"/>
                    <a:pt x="25400" y="119380"/>
                    <a:pt x="40640" y="119380"/>
                  </a:cubicBezTo>
                  <a:cubicBezTo>
                    <a:pt x="55880" y="119380"/>
                    <a:pt x="66040" y="113030"/>
                    <a:pt x="66040" y="104140"/>
                  </a:cubicBezTo>
                  <a:close/>
                  <a:moveTo>
                    <a:pt x="58420" y="31750"/>
                  </a:moveTo>
                  <a:cubicBezTo>
                    <a:pt x="58420" y="20320"/>
                    <a:pt x="49530" y="12700"/>
                    <a:pt x="38100" y="12700"/>
                  </a:cubicBezTo>
                  <a:cubicBezTo>
                    <a:pt x="26670" y="12700"/>
                    <a:pt x="17780" y="20320"/>
                    <a:pt x="17780" y="31750"/>
                  </a:cubicBezTo>
                  <a:cubicBezTo>
                    <a:pt x="17780" y="43180"/>
                    <a:pt x="26670" y="50800"/>
                    <a:pt x="38100" y="50800"/>
                  </a:cubicBezTo>
                  <a:cubicBezTo>
                    <a:pt x="49530" y="50800"/>
                    <a:pt x="58420" y="43180"/>
                    <a:pt x="5842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 388">
              <a:extLst>
                <a:ext uri="{FF2B5EF4-FFF2-40B4-BE49-F238E27FC236}">
                  <a16:creationId xmlns:a16="http://schemas.microsoft.com/office/drawing/2014/main" id="{826E9255-4654-52FD-22B1-CDA094E82BB9}"/>
                </a:ext>
              </a:extLst>
            </p:cNvPr>
            <p:cNvSpPr/>
            <p:nvPr/>
          </p:nvSpPr>
          <p:spPr>
            <a:xfrm>
              <a:off x="1785620" y="345440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40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 389">
              <a:extLst>
                <a:ext uri="{FF2B5EF4-FFF2-40B4-BE49-F238E27FC236}">
                  <a16:creationId xmlns:a16="http://schemas.microsoft.com/office/drawing/2014/main" id="{58D3C83E-EC40-0B64-4F90-1B1CB1201BE5}"/>
                </a:ext>
              </a:extLst>
            </p:cNvPr>
            <p:cNvSpPr/>
            <p:nvPr/>
          </p:nvSpPr>
          <p:spPr>
            <a:xfrm>
              <a:off x="1948179" y="3417570"/>
              <a:ext cx="34290" cy="130809"/>
            </a:xfrm>
            <a:custGeom>
              <a:avLst/>
              <a:gdLst>
                <a:gd name="connsiteX0" fmla="*/ 0 w 34290"/>
                <a:gd name="connsiteY0" fmla="*/ 0 h 130809"/>
                <a:gd name="connsiteX1" fmla="*/ 16510 w 34290"/>
                <a:gd name="connsiteY1" fmla="*/ 0 h 130809"/>
                <a:gd name="connsiteX2" fmla="*/ 16510 w 34290"/>
                <a:gd name="connsiteY2" fmla="*/ 101600 h 130809"/>
                <a:gd name="connsiteX3" fmla="*/ 26670 w 34290"/>
                <a:gd name="connsiteY3" fmla="*/ 115570 h 130809"/>
                <a:gd name="connsiteX4" fmla="*/ 34290 w 34290"/>
                <a:gd name="connsiteY4" fmla="*/ 115570 h 130809"/>
                <a:gd name="connsiteX5" fmla="*/ 34290 w 34290"/>
                <a:gd name="connsiteY5" fmla="*/ 129540 h 130809"/>
                <a:gd name="connsiteX6" fmla="*/ 22860 w 34290"/>
                <a:gd name="connsiteY6" fmla="*/ 130810 h 130809"/>
                <a:gd name="connsiteX7" fmla="*/ 0 w 34290"/>
                <a:gd name="connsiteY7" fmla="*/ 105410 h 130809"/>
                <a:gd name="connsiteX8" fmla="*/ 0 w 34290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 390">
              <a:extLst>
                <a:ext uri="{FF2B5EF4-FFF2-40B4-BE49-F238E27FC236}">
                  <a16:creationId xmlns:a16="http://schemas.microsoft.com/office/drawing/2014/main" id="{60A75C51-3AE2-CB0C-D14C-15851D9341D8}"/>
                </a:ext>
              </a:extLst>
            </p:cNvPr>
            <p:cNvSpPr/>
            <p:nvPr/>
          </p:nvSpPr>
          <p:spPr>
            <a:xfrm>
              <a:off x="2002789" y="3421379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9050 w 20320"/>
                <a:gd name="connsiteY5" fmla="*/ 35560 h 124460"/>
                <a:gd name="connsiteX6" fmla="*/ 19050 w 20320"/>
                <a:gd name="connsiteY6" fmla="*/ 124460 h 124460"/>
                <a:gd name="connsiteX7" fmla="*/ 2540 w 20320"/>
                <a:gd name="connsiteY7" fmla="*/ 124460 h 124460"/>
                <a:gd name="connsiteX8" fmla="*/ 2540 w 20320"/>
                <a:gd name="connsiteY8" fmla="*/ 35560 h 124460"/>
                <a:gd name="connsiteX9" fmla="*/ 1905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 391">
              <a:extLst>
                <a:ext uri="{FF2B5EF4-FFF2-40B4-BE49-F238E27FC236}">
                  <a16:creationId xmlns:a16="http://schemas.microsoft.com/office/drawing/2014/main" id="{004F94DE-6EC2-B2B3-DD31-1BB7DB297F9A}"/>
                </a:ext>
              </a:extLst>
            </p:cNvPr>
            <p:cNvSpPr/>
            <p:nvPr/>
          </p:nvSpPr>
          <p:spPr>
            <a:xfrm>
              <a:off x="2047239" y="3454400"/>
              <a:ext cx="83820" cy="130809"/>
            </a:xfrm>
            <a:custGeom>
              <a:avLst/>
              <a:gdLst>
                <a:gd name="connsiteX0" fmla="*/ 48260 w 83820"/>
                <a:gd name="connsiteY0" fmla="*/ 77470 h 130809"/>
                <a:gd name="connsiteX1" fmla="*/ 83820 w 83820"/>
                <a:gd name="connsiteY1" fmla="*/ 102870 h 130809"/>
                <a:gd name="connsiteX2" fmla="*/ 40640 w 83820"/>
                <a:gd name="connsiteY2" fmla="*/ 130810 h 130809"/>
                <a:gd name="connsiteX3" fmla="*/ 0 w 83820"/>
                <a:gd name="connsiteY3" fmla="*/ 106680 h 130809"/>
                <a:gd name="connsiteX4" fmla="*/ 24130 w 83820"/>
                <a:gd name="connsiteY4" fmla="*/ 85090 h 130809"/>
                <a:gd name="connsiteX5" fmla="*/ 10160 w 83820"/>
                <a:gd name="connsiteY5" fmla="*/ 73660 h 130809"/>
                <a:gd name="connsiteX6" fmla="*/ 22860 w 83820"/>
                <a:gd name="connsiteY6" fmla="*/ 60960 h 130809"/>
                <a:gd name="connsiteX7" fmla="*/ 1270 w 83820"/>
                <a:gd name="connsiteY7" fmla="*/ 31750 h 130809"/>
                <a:gd name="connsiteX8" fmla="*/ 36830 w 83820"/>
                <a:gd name="connsiteY8" fmla="*/ 0 h 130809"/>
                <a:gd name="connsiteX9" fmla="*/ 50800 w 83820"/>
                <a:gd name="connsiteY9" fmla="*/ 2540 h 130809"/>
                <a:gd name="connsiteX10" fmla="*/ 82550 w 83820"/>
                <a:gd name="connsiteY10" fmla="*/ 2540 h 130809"/>
                <a:gd name="connsiteX11" fmla="*/ 82550 w 83820"/>
                <a:gd name="connsiteY11" fmla="*/ 15240 h 130809"/>
                <a:gd name="connsiteX12" fmla="*/ 69850 w 83820"/>
                <a:gd name="connsiteY12" fmla="*/ 15240 h 130809"/>
                <a:gd name="connsiteX13" fmla="*/ 64770 w 83820"/>
                <a:gd name="connsiteY13" fmla="*/ 15240 h 130809"/>
                <a:gd name="connsiteX14" fmla="*/ 64770 w 83820"/>
                <a:gd name="connsiteY14" fmla="*/ 15240 h 130809"/>
                <a:gd name="connsiteX15" fmla="*/ 72390 w 83820"/>
                <a:gd name="connsiteY15" fmla="*/ 33020 h 130809"/>
                <a:gd name="connsiteX16" fmla="*/ 39370 w 83820"/>
                <a:gd name="connsiteY16" fmla="*/ 63500 h 130809"/>
                <a:gd name="connsiteX17" fmla="*/ 39370 w 83820"/>
                <a:gd name="connsiteY17" fmla="*/ 63500 h 130809"/>
                <a:gd name="connsiteX18" fmla="*/ 25400 w 83820"/>
                <a:gd name="connsiteY18" fmla="*/ 71120 h 130809"/>
                <a:gd name="connsiteX19" fmla="*/ 46990 w 83820"/>
                <a:gd name="connsiteY19" fmla="*/ 78740 h 130809"/>
                <a:gd name="connsiteX20" fmla="*/ 66040 w 83820"/>
                <a:gd name="connsiteY20" fmla="*/ 104140 h 130809"/>
                <a:gd name="connsiteX21" fmla="*/ 39370 w 83820"/>
                <a:gd name="connsiteY21" fmla="*/ 90170 h 130809"/>
                <a:gd name="connsiteX22" fmla="*/ 15240 w 83820"/>
                <a:gd name="connsiteY22" fmla="*/ 105410 h 130809"/>
                <a:gd name="connsiteX23" fmla="*/ 40640 w 83820"/>
                <a:gd name="connsiteY23" fmla="*/ 119380 h 130809"/>
                <a:gd name="connsiteX24" fmla="*/ 66040 w 83820"/>
                <a:gd name="connsiteY24" fmla="*/ 104140 h 130809"/>
                <a:gd name="connsiteX25" fmla="*/ 58420 w 83820"/>
                <a:gd name="connsiteY25" fmla="*/ 31750 h 130809"/>
                <a:gd name="connsiteX26" fmla="*/ 38100 w 83820"/>
                <a:gd name="connsiteY26" fmla="*/ 12700 h 130809"/>
                <a:gd name="connsiteX27" fmla="*/ 17780 w 83820"/>
                <a:gd name="connsiteY27" fmla="*/ 31750 h 130809"/>
                <a:gd name="connsiteX28" fmla="*/ 38100 w 83820"/>
                <a:gd name="connsiteY28" fmla="*/ 50800 h 130809"/>
                <a:gd name="connsiteX29" fmla="*/ 58420 w 83820"/>
                <a:gd name="connsiteY29" fmla="*/ 3175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20" h="130809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6040" y="104140"/>
                  </a:moveTo>
                  <a:cubicBezTo>
                    <a:pt x="66040" y="96520"/>
                    <a:pt x="58420" y="90170"/>
                    <a:pt x="39370" y="90170"/>
                  </a:cubicBezTo>
                  <a:cubicBezTo>
                    <a:pt x="20320" y="90170"/>
                    <a:pt x="15240" y="96520"/>
                    <a:pt x="15240" y="105410"/>
                  </a:cubicBezTo>
                  <a:cubicBezTo>
                    <a:pt x="15240" y="114300"/>
                    <a:pt x="25400" y="119380"/>
                    <a:pt x="40640" y="119380"/>
                  </a:cubicBezTo>
                  <a:cubicBezTo>
                    <a:pt x="55880" y="119380"/>
                    <a:pt x="66040" y="113030"/>
                    <a:pt x="66040" y="104140"/>
                  </a:cubicBezTo>
                  <a:close/>
                  <a:moveTo>
                    <a:pt x="58420" y="31750"/>
                  </a:moveTo>
                  <a:cubicBezTo>
                    <a:pt x="58420" y="20320"/>
                    <a:pt x="49530" y="12700"/>
                    <a:pt x="38100" y="12700"/>
                  </a:cubicBezTo>
                  <a:cubicBezTo>
                    <a:pt x="26670" y="12700"/>
                    <a:pt x="17780" y="20320"/>
                    <a:pt x="17780" y="31750"/>
                  </a:cubicBezTo>
                  <a:cubicBezTo>
                    <a:pt x="17780" y="43180"/>
                    <a:pt x="26670" y="50800"/>
                    <a:pt x="38100" y="50800"/>
                  </a:cubicBezTo>
                  <a:cubicBezTo>
                    <a:pt x="49530" y="50800"/>
                    <a:pt x="58420" y="43180"/>
                    <a:pt x="5842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 392">
              <a:extLst>
                <a:ext uri="{FF2B5EF4-FFF2-40B4-BE49-F238E27FC236}">
                  <a16:creationId xmlns:a16="http://schemas.microsoft.com/office/drawing/2014/main" id="{851972B7-9349-5152-013E-0BD7F1812887}"/>
                </a:ext>
              </a:extLst>
            </p:cNvPr>
            <p:cNvSpPr/>
            <p:nvPr/>
          </p:nvSpPr>
          <p:spPr>
            <a:xfrm>
              <a:off x="2152650" y="3417570"/>
              <a:ext cx="80010" cy="128270"/>
            </a:xfrm>
            <a:custGeom>
              <a:avLst/>
              <a:gdLst>
                <a:gd name="connsiteX0" fmla="*/ 0 w 80010"/>
                <a:gd name="connsiteY0" fmla="*/ 0 h 128270"/>
                <a:gd name="connsiteX1" fmla="*/ 16510 w 80010"/>
                <a:gd name="connsiteY1" fmla="*/ 0 h 128270"/>
                <a:gd name="connsiteX2" fmla="*/ 16510 w 80010"/>
                <a:gd name="connsiteY2" fmla="*/ 49530 h 128270"/>
                <a:gd name="connsiteX3" fmla="*/ 16510 w 80010"/>
                <a:gd name="connsiteY3" fmla="*/ 58420 h 128270"/>
                <a:gd name="connsiteX4" fmla="*/ 16510 w 80010"/>
                <a:gd name="connsiteY4" fmla="*/ 58420 h 128270"/>
                <a:gd name="connsiteX5" fmla="*/ 49530 w 80010"/>
                <a:gd name="connsiteY5" fmla="*/ 36830 h 128270"/>
                <a:gd name="connsiteX6" fmla="*/ 80010 w 80010"/>
                <a:gd name="connsiteY6" fmla="*/ 72390 h 128270"/>
                <a:gd name="connsiteX7" fmla="*/ 80010 w 80010"/>
                <a:gd name="connsiteY7" fmla="*/ 128270 h 128270"/>
                <a:gd name="connsiteX8" fmla="*/ 63500 w 80010"/>
                <a:gd name="connsiteY8" fmla="*/ 128270 h 128270"/>
                <a:gd name="connsiteX9" fmla="*/ 63500 w 80010"/>
                <a:gd name="connsiteY9" fmla="*/ 76200 h 128270"/>
                <a:gd name="connsiteX10" fmla="*/ 46990 w 80010"/>
                <a:gd name="connsiteY10" fmla="*/ 53340 h 128270"/>
                <a:gd name="connsiteX11" fmla="*/ 16510 w 80010"/>
                <a:gd name="connsiteY11" fmla="*/ 85090 h 128270"/>
                <a:gd name="connsiteX12" fmla="*/ 16510 w 80010"/>
                <a:gd name="connsiteY12" fmla="*/ 128270 h 128270"/>
                <a:gd name="connsiteX13" fmla="*/ 0 w 80010"/>
                <a:gd name="connsiteY13" fmla="*/ 128270 h 128270"/>
                <a:gd name="connsiteX14" fmla="*/ 0 w 80010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 393">
              <a:extLst>
                <a:ext uri="{FF2B5EF4-FFF2-40B4-BE49-F238E27FC236}">
                  <a16:creationId xmlns:a16="http://schemas.microsoft.com/office/drawing/2014/main" id="{0440D8CD-2976-721B-9229-A73C314CD958}"/>
                </a:ext>
              </a:extLst>
            </p:cNvPr>
            <p:cNvSpPr/>
            <p:nvPr/>
          </p:nvSpPr>
          <p:spPr>
            <a:xfrm>
              <a:off x="2250439" y="343027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 394">
              <a:extLst>
                <a:ext uri="{FF2B5EF4-FFF2-40B4-BE49-F238E27FC236}">
                  <a16:creationId xmlns:a16="http://schemas.microsoft.com/office/drawing/2014/main" id="{561A5FC2-5705-DF33-B6F6-9BCB09BA93A4}"/>
                </a:ext>
              </a:extLst>
            </p:cNvPr>
            <p:cNvSpPr/>
            <p:nvPr/>
          </p:nvSpPr>
          <p:spPr>
            <a:xfrm>
              <a:off x="2369820" y="345440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6200 w 91439"/>
                <a:gd name="connsiteY5" fmla="*/ 46990 h 93979"/>
                <a:gd name="connsiteX6" fmla="*/ 45720 w 91439"/>
                <a:gd name="connsiteY6" fmla="*/ 15240 h 93979"/>
                <a:gd name="connsiteX7" fmla="*/ 16510 w 91439"/>
                <a:gd name="connsiteY7" fmla="*/ 46990 h 93979"/>
                <a:gd name="connsiteX8" fmla="*/ 45720 w 91439"/>
                <a:gd name="connsiteY8" fmla="*/ 78740 h 93979"/>
                <a:gd name="connsiteX9" fmla="*/ 7620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 395">
              <a:extLst>
                <a:ext uri="{FF2B5EF4-FFF2-40B4-BE49-F238E27FC236}">
                  <a16:creationId xmlns:a16="http://schemas.microsoft.com/office/drawing/2014/main" id="{CD4D5998-7209-146A-0B38-09A2D8B7D00F}"/>
                </a:ext>
              </a:extLst>
            </p:cNvPr>
            <p:cNvSpPr/>
            <p:nvPr/>
          </p:nvSpPr>
          <p:spPr>
            <a:xfrm>
              <a:off x="2489200" y="3454400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 396">
              <a:extLst>
                <a:ext uri="{FF2B5EF4-FFF2-40B4-BE49-F238E27FC236}">
                  <a16:creationId xmlns:a16="http://schemas.microsoft.com/office/drawing/2014/main" id="{C048F43E-48C2-AF6E-2E4B-C129D4111671}"/>
                </a:ext>
              </a:extLst>
            </p:cNvPr>
            <p:cNvSpPr/>
            <p:nvPr/>
          </p:nvSpPr>
          <p:spPr>
            <a:xfrm>
              <a:off x="2637789" y="345440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 397">
              <a:extLst>
                <a:ext uri="{FF2B5EF4-FFF2-40B4-BE49-F238E27FC236}">
                  <a16:creationId xmlns:a16="http://schemas.microsoft.com/office/drawing/2014/main" id="{CBC90324-1B4A-5E62-22F7-FF566C89992E}"/>
                </a:ext>
              </a:extLst>
            </p:cNvPr>
            <p:cNvSpPr/>
            <p:nvPr/>
          </p:nvSpPr>
          <p:spPr>
            <a:xfrm>
              <a:off x="2735579" y="3456940"/>
              <a:ext cx="86360" cy="88900"/>
            </a:xfrm>
            <a:custGeom>
              <a:avLst/>
              <a:gdLst>
                <a:gd name="connsiteX0" fmla="*/ 53340 w 86360"/>
                <a:gd name="connsiteY0" fmla="*/ 43180 h 88900"/>
                <a:gd name="connsiteX1" fmla="*/ 86360 w 86360"/>
                <a:gd name="connsiteY1" fmla="*/ 88900 h 88900"/>
                <a:gd name="connsiteX2" fmla="*/ 67310 w 86360"/>
                <a:gd name="connsiteY2" fmla="*/ 88900 h 88900"/>
                <a:gd name="connsiteX3" fmla="*/ 43180 w 86360"/>
                <a:gd name="connsiteY3" fmla="*/ 54610 h 88900"/>
                <a:gd name="connsiteX4" fmla="*/ 19050 w 86360"/>
                <a:gd name="connsiteY4" fmla="*/ 88900 h 88900"/>
                <a:gd name="connsiteX5" fmla="*/ 0 w 86360"/>
                <a:gd name="connsiteY5" fmla="*/ 88900 h 88900"/>
                <a:gd name="connsiteX6" fmla="*/ 31750 w 86360"/>
                <a:gd name="connsiteY6" fmla="*/ 44450 h 88900"/>
                <a:gd name="connsiteX7" fmla="*/ 1270 w 86360"/>
                <a:gd name="connsiteY7" fmla="*/ 0 h 88900"/>
                <a:gd name="connsiteX8" fmla="*/ 20320 w 86360"/>
                <a:gd name="connsiteY8" fmla="*/ 0 h 88900"/>
                <a:gd name="connsiteX9" fmla="*/ 41910 w 86360"/>
                <a:gd name="connsiteY9" fmla="*/ 33020 h 88900"/>
                <a:gd name="connsiteX10" fmla="*/ 63500 w 86360"/>
                <a:gd name="connsiteY10" fmla="*/ 0 h 88900"/>
                <a:gd name="connsiteX11" fmla="*/ 82550 w 86360"/>
                <a:gd name="connsiteY11" fmla="*/ 0 h 88900"/>
                <a:gd name="connsiteX12" fmla="*/ 50800 w 86360"/>
                <a:gd name="connsiteY12" fmla="*/ 4318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360" h="88900">
                  <a:moveTo>
                    <a:pt x="53340" y="43180"/>
                  </a:moveTo>
                  <a:lnTo>
                    <a:pt x="86360" y="88900"/>
                  </a:lnTo>
                  <a:lnTo>
                    <a:pt x="67310" y="88900"/>
                  </a:lnTo>
                  <a:lnTo>
                    <a:pt x="43180" y="54610"/>
                  </a:lnTo>
                  <a:lnTo>
                    <a:pt x="19050" y="88900"/>
                  </a:lnTo>
                  <a:lnTo>
                    <a:pt x="0" y="88900"/>
                  </a:lnTo>
                  <a:lnTo>
                    <a:pt x="31750" y="44450"/>
                  </a:lnTo>
                  <a:lnTo>
                    <a:pt x="1270" y="0"/>
                  </a:lnTo>
                  <a:lnTo>
                    <a:pt x="20320" y="0"/>
                  </a:lnTo>
                  <a:lnTo>
                    <a:pt x="41910" y="33020"/>
                  </a:lnTo>
                  <a:lnTo>
                    <a:pt x="63500" y="0"/>
                  </a:lnTo>
                  <a:lnTo>
                    <a:pt x="82550" y="0"/>
                  </a:lnTo>
                  <a:lnTo>
                    <a:pt x="50800" y="431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9195FCB2-D232-7A56-7C32-6883A6676DFE}"/>
                </a:ext>
              </a:extLst>
            </p:cNvPr>
            <p:cNvSpPr/>
            <p:nvPr/>
          </p:nvSpPr>
          <p:spPr>
            <a:xfrm>
              <a:off x="2833370" y="3454400"/>
              <a:ext cx="74929" cy="93979"/>
            </a:xfrm>
            <a:custGeom>
              <a:avLst/>
              <a:gdLst>
                <a:gd name="connsiteX0" fmla="*/ 48260 w 74929"/>
                <a:gd name="connsiteY0" fmla="*/ 78740 h 93979"/>
                <a:gd name="connsiteX1" fmla="*/ 74930 w 74929"/>
                <a:gd name="connsiteY1" fmla="*/ 71120 h 93979"/>
                <a:gd name="connsiteX2" fmla="*/ 74930 w 74929"/>
                <a:gd name="connsiteY2" fmla="*/ 86360 h 93979"/>
                <a:gd name="connsiteX3" fmla="*/ 46990 w 74929"/>
                <a:gd name="connsiteY3" fmla="*/ 93980 h 93979"/>
                <a:gd name="connsiteX4" fmla="*/ 0 w 74929"/>
                <a:gd name="connsiteY4" fmla="*/ 46990 h 93979"/>
                <a:gd name="connsiteX5" fmla="*/ 46990 w 74929"/>
                <a:gd name="connsiteY5" fmla="*/ 0 h 93979"/>
                <a:gd name="connsiteX6" fmla="*/ 74930 w 74929"/>
                <a:gd name="connsiteY6" fmla="*/ 6350 h 93979"/>
                <a:gd name="connsiteX7" fmla="*/ 74930 w 74929"/>
                <a:gd name="connsiteY7" fmla="*/ 21590 h 93979"/>
                <a:gd name="connsiteX8" fmla="*/ 48260 w 74929"/>
                <a:gd name="connsiteY8" fmla="*/ 13970 h 93979"/>
                <a:gd name="connsiteX9" fmla="*/ 17780 w 74929"/>
                <a:gd name="connsiteY9" fmla="*/ 45720 h 93979"/>
                <a:gd name="connsiteX10" fmla="*/ 48260 w 74929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79">
                  <a:moveTo>
                    <a:pt x="48260" y="78740"/>
                  </a:moveTo>
                  <a:cubicBezTo>
                    <a:pt x="60960" y="78740"/>
                    <a:pt x="69850" y="7493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B571191C-797C-58AE-CD0B-F713B0A98652}"/>
                </a:ext>
              </a:extLst>
            </p:cNvPr>
            <p:cNvSpPr/>
            <p:nvPr/>
          </p:nvSpPr>
          <p:spPr>
            <a:xfrm>
              <a:off x="2932429" y="3417570"/>
              <a:ext cx="34290" cy="130809"/>
            </a:xfrm>
            <a:custGeom>
              <a:avLst/>
              <a:gdLst>
                <a:gd name="connsiteX0" fmla="*/ 0 w 34290"/>
                <a:gd name="connsiteY0" fmla="*/ 0 h 130809"/>
                <a:gd name="connsiteX1" fmla="*/ 16510 w 34290"/>
                <a:gd name="connsiteY1" fmla="*/ 0 h 130809"/>
                <a:gd name="connsiteX2" fmla="*/ 16510 w 34290"/>
                <a:gd name="connsiteY2" fmla="*/ 101600 h 130809"/>
                <a:gd name="connsiteX3" fmla="*/ 26670 w 34290"/>
                <a:gd name="connsiteY3" fmla="*/ 115570 h 130809"/>
                <a:gd name="connsiteX4" fmla="*/ 34290 w 34290"/>
                <a:gd name="connsiteY4" fmla="*/ 115570 h 130809"/>
                <a:gd name="connsiteX5" fmla="*/ 34290 w 34290"/>
                <a:gd name="connsiteY5" fmla="*/ 129540 h 130809"/>
                <a:gd name="connsiteX6" fmla="*/ 22860 w 34290"/>
                <a:gd name="connsiteY6" fmla="*/ 130810 h 130809"/>
                <a:gd name="connsiteX7" fmla="*/ 0 w 34290"/>
                <a:gd name="connsiteY7" fmla="*/ 105410 h 130809"/>
                <a:gd name="connsiteX8" fmla="*/ 0 w 34290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 400">
              <a:extLst>
                <a:ext uri="{FF2B5EF4-FFF2-40B4-BE49-F238E27FC236}">
                  <a16:creationId xmlns:a16="http://schemas.microsoft.com/office/drawing/2014/main" id="{FFDB9D14-B54E-383E-E47A-A815800EFBAB}"/>
                </a:ext>
              </a:extLst>
            </p:cNvPr>
            <p:cNvSpPr/>
            <p:nvPr/>
          </p:nvSpPr>
          <p:spPr>
            <a:xfrm>
              <a:off x="2983229" y="345567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78740 h 93979"/>
                <a:gd name="connsiteX18" fmla="*/ 57150 w 73660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 401">
              <a:extLst>
                <a:ext uri="{FF2B5EF4-FFF2-40B4-BE49-F238E27FC236}">
                  <a16:creationId xmlns:a16="http://schemas.microsoft.com/office/drawing/2014/main" id="{5E2A484E-7545-45A2-2971-8BEF5701FB09}"/>
                </a:ext>
              </a:extLst>
            </p:cNvPr>
            <p:cNvSpPr/>
            <p:nvPr/>
          </p:nvSpPr>
          <p:spPr>
            <a:xfrm>
              <a:off x="3087370" y="3454400"/>
              <a:ext cx="137159" cy="91440"/>
            </a:xfrm>
            <a:custGeom>
              <a:avLst/>
              <a:gdLst>
                <a:gd name="connsiteX0" fmla="*/ 15240 w 137159"/>
                <a:gd name="connsiteY0" fmla="*/ 2540 h 91440"/>
                <a:gd name="connsiteX1" fmla="*/ 15240 w 137159"/>
                <a:gd name="connsiteY1" fmla="*/ 15240 h 91440"/>
                <a:gd name="connsiteX2" fmla="*/ 15240 w 137159"/>
                <a:gd name="connsiteY2" fmla="*/ 21590 h 91440"/>
                <a:gd name="connsiteX3" fmla="*/ 15240 w 137159"/>
                <a:gd name="connsiteY3" fmla="*/ 21590 h 91440"/>
                <a:gd name="connsiteX4" fmla="*/ 48260 w 137159"/>
                <a:gd name="connsiteY4" fmla="*/ 0 h 91440"/>
                <a:gd name="connsiteX5" fmla="*/ 74930 w 137159"/>
                <a:gd name="connsiteY5" fmla="*/ 20320 h 91440"/>
                <a:gd name="connsiteX6" fmla="*/ 74930 w 137159"/>
                <a:gd name="connsiteY6" fmla="*/ 20320 h 91440"/>
                <a:gd name="connsiteX7" fmla="*/ 105410 w 137159"/>
                <a:gd name="connsiteY7" fmla="*/ 0 h 91440"/>
                <a:gd name="connsiteX8" fmla="*/ 137160 w 137159"/>
                <a:gd name="connsiteY8" fmla="*/ 35560 h 91440"/>
                <a:gd name="connsiteX9" fmla="*/ 137160 w 137159"/>
                <a:gd name="connsiteY9" fmla="*/ 91440 h 91440"/>
                <a:gd name="connsiteX10" fmla="*/ 120650 w 137159"/>
                <a:gd name="connsiteY10" fmla="*/ 91440 h 91440"/>
                <a:gd name="connsiteX11" fmla="*/ 120650 w 137159"/>
                <a:gd name="connsiteY11" fmla="*/ 39370 h 91440"/>
                <a:gd name="connsiteX12" fmla="*/ 104140 w 137159"/>
                <a:gd name="connsiteY12" fmla="*/ 16510 h 91440"/>
                <a:gd name="connsiteX13" fmla="*/ 77470 w 137159"/>
                <a:gd name="connsiteY13" fmla="*/ 50800 h 91440"/>
                <a:gd name="connsiteX14" fmla="*/ 77470 w 137159"/>
                <a:gd name="connsiteY14" fmla="*/ 91440 h 91440"/>
                <a:gd name="connsiteX15" fmla="*/ 60960 w 137159"/>
                <a:gd name="connsiteY15" fmla="*/ 91440 h 91440"/>
                <a:gd name="connsiteX16" fmla="*/ 60960 w 137159"/>
                <a:gd name="connsiteY16" fmla="*/ 38100 h 91440"/>
                <a:gd name="connsiteX17" fmla="*/ 44450 w 137159"/>
                <a:gd name="connsiteY17" fmla="*/ 15240 h 91440"/>
                <a:gd name="connsiteX18" fmla="*/ 16510 w 137159"/>
                <a:gd name="connsiteY18" fmla="*/ 49530 h 91440"/>
                <a:gd name="connsiteX19" fmla="*/ 16510 w 137159"/>
                <a:gd name="connsiteY19" fmla="*/ 90170 h 91440"/>
                <a:gd name="connsiteX20" fmla="*/ 0 w 137159"/>
                <a:gd name="connsiteY20" fmla="*/ 90170 h 91440"/>
                <a:gd name="connsiteX21" fmla="*/ 0 w 137159"/>
                <a:gd name="connsiteY21" fmla="*/ 1270 h 91440"/>
                <a:gd name="connsiteX22" fmla="*/ 15240 w 137159"/>
                <a:gd name="connsiteY22" fmla="*/ 12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5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 402">
              <a:extLst>
                <a:ext uri="{FF2B5EF4-FFF2-40B4-BE49-F238E27FC236}">
                  <a16:creationId xmlns:a16="http://schemas.microsoft.com/office/drawing/2014/main" id="{0BD54727-4DC1-B12A-CDA2-AF4B4B44548D}"/>
                </a:ext>
              </a:extLst>
            </p:cNvPr>
            <p:cNvSpPr/>
            <p:nvPr/>
          </p:nvSpPr>
          <p:spPr>
            <a:xfrm>
              <a:off x="3248660" y="345567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5880 w 73660"/>
                <a:gd name="connsiteY15" fmla="*/ 50800 h 93979"/>
                <a:gd name="connsiteX16" fmla="*/ 15240 w 73660"/>
                <a:gd name="connsiteY16" fmla="*/ 66040 h 93979"/>
                <a:gd name="connsiteX17" fmla="*/ 29210 w 73660"/>
                <a:gd name="connsiteY17" fmla="*/ 78740 h 93979"/>
                <a:gd name="connsiteX18" fmla="*/ 55880 w 73660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5880" y="50800"/>
                  </a:moveTo>
                  <a:cubicBezTo>
                    <a:pt x="26670" y="45720"/>
                    <a:pt x="15240" y="54610"/>
                    <a:pt x="15240" y="66040"/>
                  </a:cubicBezTo>
                  <a:cubicBezTo>
                    <a:pt x="15240" y="77470"/>
                    <a:pt x="20320" y="78740"/>
                    <a:pt x="29210" y="78740"/>
                  </a:cubicBezTo>
                  <a:cubicBezTo>
                    <a:pt x="44450" y="78740"/>
                    <a:pt x="55880" y="63500"/>
                    <a:pt x="5588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 403">
              <a:extLst>
                <a:ext uri="{FF2B5EF4-FFF2-40B4-BE49-F238E27FC236}">
                  <a16:creationId xmlns:a16="http://schemas.microsoft.com/office/drawing/2014/main" id="{46A6E497-0C3B-B584-7EEC-56E33EB3D474}"/>
                </a:ext>
              </a:extLst>
            </p:cNvPr>
            <p:cNvSpPr/>
            <p:nvPr/>
          </p:nvSpPr>
          <p:spPr>
            <a:xfrm>
              <a:off x="3340100" y="343027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 404">
              <a:extLst>
                <a:ext uri="{FF2B5EF4-FFF2-40B4-BE49-F238E27FC236}">
                  <a16:creationId xmlns:a16="http://schemas.microsoft.com/office/drawing/2014/main" id="{D197BE77-7F6B-2B59-E48B-D69C147A2B0F}"/>
                </a:ext>
              </a:extLst>
            </p:cNvPr>
            <p:cNvSpPr/>
            <p:nvPr/>
          </p:nvSpPr>
          <p:spPr>
            <a:xfrm>
              <a:off x="3420109" y="3421379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7780 w 20320"/>
                <a:gd name="connsiteY5" fmla="*/ 35560 h 124460"/>
                <a:gd name="connsiteX6" fmla="*/ 17780 w 20320"/>
                <a:gd name="connsiteY6" fmla="*/ 124460 h 124460"/>
                <a:gd name="connsiteX7" fmla="*/ 1270 w 20320"/>
                <a:gd name="connsiteY7" fmla="*/ 124460 h 124460"/>
                <a:gd name="connsiteX8" fmla="*/ 1270 w 20320"/>
                <a:gd name="connsiteY8" fmla="*/ 35560 h 124460"/>
                <a:gd name="connsiteX9" fmla="*/ 1778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 405">
              <a:extLst>
                <a:ext uri="{FF2B5EF4-FFF2-40B4-BE49-F238E27FC236}">
                  <a16:creationId xmlns:a16="http://schemas.microsoft.com/office/drawing/2014/main" id="{4EECD2D9-B9EF-98E4-0906-D47B929F4805}"/>
                </a:ext>
              </a:extLst>
            </p:cNvPr>
            <p:cNvSpPr/>
            <p:nvPr/>
          </p:nvSpPr>
          <p:spPr>
            <a:xfrm>
              <a:off x="3465829" y="345440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 406">
              <a:extLst>
                <a:ext uri="{FF2B5EF4-FFF2-40B4-BE49-F238E27FC236}">
                  <a16:creationId xmlns:a16="http://schemas.microsoft.com/office/drawing/2014/main" id="{0285038F-59BD-180A-0FBC-27EFFEF6D49B}"/>
                </a:ext>
              </a:extLst>
            </p:cNvPr>
            <p:cNvSpPr/>
            <p:nvPr/>
          </p:nvSpPr>
          <p:spPr>
            <a:xfrm>
              <a:off x="3583940" y="3454400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 407">
              <a:extLst>
                <a:ext uri="{FF2B5EF4-FFF2-40B4-BE49-F238E27FC236}">
                  <a16:creationId xmlns:a16="http://schemas.microsoft.com/office/drawing/2014/main" id="{C16F5686-6306-26CA-4D9F-0A7665F5F620}"/>
                </a:ext>
              </a:extLst>
            </p:cNvPr>
            <p:cNvSpPr/>
            <p:nvPr/>
          </p:nvSpPr>
          <p:spPr>
            <a:xfrm>
              <a:off x="3740150" y="3454400"/>
              <a:ext cx="87629" cy="130809"/>
            </a:xfrm>
            <a:custGeom>
              <a:avLst/>
              <a:gdLst>
                <a:gd name="connsiteX0" fmla="*/ 0 w 87629"/>
                <a:gd name="connsiteY0" fmla="*/ 2540 h 130809"/>
                <a:gd name="connsiteX1" fmla="*/ 15240 w 87629"/>
                <a:gd name="connsiteY1" fmla="*/ 2540 h 130809"/>
                <a:gd name="connsiteX2" fmla="*/ 15240 w 87629"/>
                <a:gd name="connsiteY2" fmla="*/ 11430 h 130809"/>
                <a:gd name="connsiteX3" fmla="*/ 15240 w 87629"/>
                <a:gd name="connsiteY3" fmla="*/ 17780 h 130809"/>
                <a:gd name="connsiteX4" fmla="*/ 15240 w 87629"/>
                <a:gd name="connsiteY4" fmla="*/ 17780 h 130809"/>
                <a:gd name="connsiteX5" fmla="*/ 46990 w 87629"/>
                <a:gd name="connsiteY5" fmla="*/ 0 h 130809"/>
                <a:gd name="connsiteX6" fmla="*/ 87630 w 87629"/>
                <a:gd name="connsiteY6" fmla="*/ 46990 h 130809"/>
                <a:gd name="connsiteX7" fmla="*/ 46990 w 87629"/>
                <a:gd name="connsiteY7" fmla="*/ 93980 h 130809"/>
                <a:gd name="connsiteX8" fmla="*/ 16510 w 87629"/>
                <a:gd name="connsiteY8" fmla="*/ 76200 h 130809"/>
                <a:gd name="connsiteX9" fmla="*/ 16510 w 87629"/>
                <a:gd name="connsiteY9" fmla="*/ 76200 h 130809"/>
                <a:gd name="connsiteX10" fmla="*/ 16510 w 87629"/>
                <a:gd name="connsiteY10" fmla="*/ 83820 h 130809"/>
                <a:gd name="connsiteX11" fmla="*/ 16510 w 87629"/>
                <a:gd name="connsiteY11" fmla="*/ 130810 h 130809"/>
                <a:gd name="connsiteX12" fmla="*/ 0 w 87629"/>
                <a:gd name="connsiteY12" fmla="*/ 130810 h 130809"/>
                <a:gd name="connsiteX13" fmla="*/ 0 w 87629"/>
                <a:gd name="connsiteY13" fmla="*/ 2540 h 130809"/>
                <a:gd name="connsiteX14" fmla="*/ 72390 w 87629"/>
                <a:gd name="connsiteY14" fmla="*/ 46990 h 130809"/>
                <a:gd name="connsiteX15" fmla="*/ 44450 w 87629"/>
                <a:gd name="connsiteY15" fmla="*/ 15240 h 130809"/>
                <a:gd name="connsiteX16" fmla="*/ 16510 w 87629"/>
                <a:gd name="connsiteY16" fmla="*/ 46990 h 130809"/>
                <a:gd name="connsiteX17" fmla="*/ 44450 w 87629"/>
                <a:gd name="connsiteY17" fmla="*/ 78740 h 130809"/>
                <a:gd name="connsiteX18" fmla="*/ 72390 w 87629"/>
                <a:gd name="connsiteY18" fmla="*/ 4699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 408">
              <a:extLst>
                <a:ext uri="{FF2B5EF4-FFF2-40B4-BE49-F238E27FC236}">
                  <a16:creationId xmlns:a16="http://schemas.microsoft.com/office/drawing/2014/main" id="{9D8414D1-6681-2D37-0FC2-3B104355E35C}"/>
                </a:ext>
              </a:extLst>
            </p:cNvPr>
            <p:cNvSpPr/>
            <p:nvPr/>
          </p:nvSpPr>
          <p:spPr>
            <a:xfrm>
              <a:off x="3848100" y="345440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6200 w 91440"/>
                <a:gd name="connsiteY5" fmla="*/ 46990 h 93979"/>
                <a:gd name="connsiteX6" fmla="*/ 45720 w 91440"/>
                <a:gd name="connsiteY6" fmla="*/ 15240 h 93979"/>
                <a:gd name="connsiteX7" fmla="*/ 16510 w 91440"/>
                <a:gd name="connsiteY7" fmla="*/ 46990 h 93979"/>
                <a:gd name="connsiteX8" fmla="*/ 45720 w 91440"/>
                <a:gd name="connsiteY8" fmla="*/ 78740 h 93979"/>
                <a:gd name="connsiteX9" fmla="*/ 7620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 409">
              <a:extLst>
                <a:ext uri="{FF2B5EF4-FFF2-40B4-BE49-F238E27FC236}">
                  <a16:creationId xmlns:a16="http://schemas.microsoft.com/office/drawing/2014/main" id="{0E6BD31C-E11C-625B-D2EB-4A0D05B2946B}"/>
                </a:ext>
              </a:extLst>
            </p:cNvPr>
            <p:cNvSpPr/>
            <p:nvPr/>
          </p:nvSpPr>
          <p:spPr>
            <a:xfrm>
              <a:off x="3964940" y="3421379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7780 w 20319"/>
                <a:gd name="connsiteY5" fmla="*/ 35560 h 124460"/>
                <a:gd name="connsiteX6" fmla="*/ 17780 w 20319"/>
                <a:gd name="connsiteY6" fmla="*/ 124460 h 124460"/>
                <a:gd name="connsiteX7" fmla="*/ 1270 w 20319"/>
                <a:gd name="connsiteY7" fmla="*/ 124460 h 124460"/>
                <a:gd name="connsiteX8" fmla="*/ 1270 w 20319"/>
                <a:gd name="connsiteY8" fmla="*/ 35560 h 124460"/>
                <a:gd name="connsiteX9" fmla="*/ 1778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 410">
              <a:extLst>
                <a:ext uri="{FF2B5EF4-FFF2-40B4-BE49-F238E27FC236}">
                  <a16:creationId xmlns:a16="http://schemas.microsoft.com/office/drawing/2014/main" id="{54BFC40C-2402-AF5F-F75E-698C72B5ACBE}"/>
                </a:ext>
              </a:extLst>
            </p:cNvPr>
            <p:cNvSpPr/>
            <p:nvPr/>
          </p:nvSpPr>
          <p:spPr>
            <a:xfrm>
              <a:off x="4018279" y="3454400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 411">
              <a:extLst>
                <a:ext uri="{FF2B5EF4-FFF2-40B4-BE49-F238E27FC236}">
                  <a16:creationId xmlns:a16="http://schemas.microsoft.com/office/drawing/2014/main" id="{0A8D7411-3777-0395-3256-A0C20D310F8B}"/>
                </a:ext>
              </a:extLst>
            </p:cNvPr>
            <p:cNvSpPr/>
            <p:nvPr/>
          </p:nvSpPr>
          <p:spPr>
            <a:xfrm>
              <a:off x="4116070" y="343027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 412">
              <a:extLst>
                <a:ext uri="{FF2B5EF4-FFF2-40B4-BE49-F238E27FC236}">
                  <a16:creationId xmlns:a16="http://schemas.microsoft.com/office/drawing/2014/main" id="{C660CA32-3A5B-1396-2A51-0CDE0763C79A}"/>
                </a:ext>
              </a:extLst>
            </p:cNvPr>
            <p:cNvSpPr/>
            <p:nvPr/>
          </p:nvSpPr>
          <p:spPr>
            <a:xfrm>
              <a:off x="4189729" y="3454400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 413">
              <a:extLst>
                <a:ext uri="{FF2B5EF4-FFF2-40B4-BE49-F238E27FC236}">
                  <a16:creationId xmlns:a16="http://schemas.microsoft.com/office/drawing/2014/main" id="{003E815D-12C8-50AB-E86A-6B3FC26CF16A}"/>
                </a:ext>
              </a:extLst>
            </p:cNvPr>
            <p:cNvSpPr/>
            <p:nvPr/>
          </p:nvSpPr>
          <p:spPr>
            <a:xfrm>
              <a:off x="4277359" y="3417570"/>
              <a:ext cx="20320" cy="130809"/>
            </a:xfrm>
            <a:custGeom>
              <a:avLst/>
              <a:gdLst>
                <a:gd name="connsiteX0" fmla="*/ 10160 w 20320"/>
                <a:gd name="connsiteY0" fmla="*/ 110490 h 130809"/>
                <a:gd name="connsiteX1" fmla="*/ 20320 w 20320"/>
                <a:gd name="connsiteY1" fmla="*/ 120650 h 130809"/>
                <a:gd name="connsiteX2" fmla="*/ 10160 w 20320"/>
                <a:gd name="connsiteY2" fmla="*/ 130810 h 130809"/>
                <a:gd name="connsiteX3" fmla="*/ 0 w 20320"/>
                <a:gd name="connsiteY3" fmla="*/ 120650 h 130809"/>
                <a:gd name="connsiteX4" fmla="*/ 10160 w 20320"/>
                <a:gd name="connsiteY4" fmla="*/ 110490 h 130809"/>
                <a:gd name="connsiteX5" fmla="*/ 1270 w 20320"/>
                <a:gd name="connsiteY5" fmla="*/ 0 h 130809"/>
                <a:gd name="connsiteX6" fmla="*/ 17780 w 20320"/>
                <a:gd name="connsiteY6" fmla="*/ 0 h 130809"/>
                <a:gd name="connsiteX7" fmla="*/ 17780 w 20320"/>
                <a:gd name="connsiteY7" fmla="*/ 93980 h 130809"/>
                <a:gd name="connsiteX8" fmla="*/ 2540 w 20320"/>
                <a:gd name="connsiteY8" fmla="*/ 93980 h 130809"/>
                <a:gd name="connsiteX9" fmla="*/ 2540 w 20320"/>
                <a:gd name="connsiteY9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30809">
                  <a:moveTo>
                    <a:pt x="10160" y="110490"/>
                  </a:moveTo>
                  <a:cubicBezTo>
                    <a:pt x="16510" y="110490"/>
                    <a:pt x="20320" y="114300"/>
                    <a:pt x="20320" y="120650"/>
                  </a:cubicBezTo>
                  <a:cubicBezTo>
                    <a:pt x="20320" y="127000"/>
                    <a:pt x="16510" y="130810"/>
                    <a:pt x="10160" y="130810"/>
                  </a:cubicBezTo>
                  <a:cubicBezTo>
                    <a:pt x="3810" y="130810"/>
                    <a:pt x="0" y="127000"/>
                    <a:pt x="0" y="120650"/>
                  </a:cubicBezTo>
                  <a:cubicBezTo>
                    <a:pt x="0" y="114300"/>
                    <a:pt x="3810" y="110490"/>
                    <a:pt x="10160" y="110490"/>
                  </a:cubicBezTo>
                  <a:close/>
                  <a:moveTo>
                    <a:pt x="1270" y="0"/>
                  </a:moveTo>
                  <a:lnTo>
                    <a:pt x="17780" y="0"/>
                  </a:lnTo>
                  <a:lnTo>
                    <a:pt x="17780" y="93980"/>
                  </a:lnTo>
                  <a:lnTo>
                    <a:pt x="2540" y="93980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65" name="Group 964">
            <a:extLst>
              <a:ext uri="{FF2B5EF4-FFF2-40B4-BE49-F238E27FC236}">
                <a16:creationId xmlns:a16="http://schemas.microsoft.com/office/drawing/2014/main" id="{E4D22312-480D-F319-D752-332B92851D05}"/>
              </a:ext>
            </a:extLst>
          </p:cNvPr>
          <p:cNvGrpSpPr/>
          <p:nvPr/>
        </p:nvGrpSpPr>
        <p:grpSpPr>
          <a:xfrm>
            <a:off x="762000" y="3710940"/>
            <a:ext cx="8557259" cy="783589"/>
            <a:chOff x="762000" y="3710940"/>
            <a:chExt cx="8557259" cy="783589"/>
          </a:xfrm>
        </p:grpSpPr>
        <p:sp>
          <p:nvSpPr>
            <p:cNvPr id="415" name="Freeform 414">
              <a:extLst>
                <a:ext uri="{FF2B5EF4-FFF2-40B4-BE49-F238E27FC236}">
                  <a16:creationId xmlns:a16="http://schemas.microsoft.com/office/drawing/2014/main" id="{6D84E7D5-26AE-29D2-B8A3-D6E3CCEC0862}"/>
                </a:ext>
              </a:extLst>
            </p:cNvPr>
            <p:cNvSpPr/>
            <p:nvPr/>
          </p:nvSpPr>
          <p:spPr>
            <a:xfrm>
              <a:off x="762000" y="3713479"/>
              <a:ext cx="146050" cy="138429"/>
            </a:xfrm>
            <a:custGeom>
              <a:avLst/>
              <a:gdLst>
                <a:gd name="connsiteX0" fmla="*/ 101600 w 146050"/>
                <a:gd name="connsiteY0" fmla="*/ 0 h 138429"/>
                <a:gd name="connsiteX1" fmla="*/ 146050 w 146050"/>
                <a:gd name="connsiteY1" fmla="*/ 0 h 138429"/>
                <a:gd name="connsiteX2" fmla="*/ 74930 w 146050"/>
                <a:gd name="connsiteY2" fmla="*/ 138430 h 138429"/>
                <a:gd name="connsiteX3" fmla="*/ 72390 w 146050"/>
                <a:gd name="connsiteY3" fmla="*/ 138430 h 138429"/>
                <a:gd name="connsiteX4" fmla="*/ 0 w 146050"/>
                <a:gd name="connsiteY4" fmla="*/ 0 h 138429"/>
                <a:gd name="connsiteX5" fmla="*/ 44450 w 146050"/>
                <a:gd name="connsiteY5" fmla="*/ 0 h 138429"/>
                <a:gd name="connsiteX6" fmla="*/ 60960 w 146050"/>
                <a:gd name="connsiteY6" fmla="*/ 36830 h 138429"/>
                <a:gd name="connsiteX7" fmla="*/ 72390 w 146050"/>
                <a:gd name="connsiteY7" fmla="*/ 64770 h 138429"/>
                <a:gd name="connsiteX8" fmla="*/ 72390 w 146050"/>
                <a:gd name="connsiteY8" fmla="*/ 64770 h 138429"/>
                <a:gd name="connsiteX9" fmla="*/ 83820 w 146050"/>
                <a:gd name="connsiteY9" fmla="*/ 36830 h 138429"/>
                <a:gd name="connsiteX10" fmla="*/ 100330 w 146050"/>
                <a:gd name="connsiteY10" fmla="*/ 0 h 138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050" h="138429">
                  <a:moveTo>
                    <a:pt x="101600" y="0"/>
                  </a:moveTo>
                  <a:lnTo>
                    <a:pt x="146050" y="0"/>
                  </a:lnTo>
                  <a:lnTo>
                    <a:pt x="74930" y="138430"/>
                  </a:lnTo>
                  <a:lnTo>
                    <a:pt x="72390" y="138430"/>
                  </a:lnTo>
                  <a:lnTo>
                    <a:pt x="0" y="0"/>
                  </a:lnTo>
                  <a:lnTo>
                    <a:pt x="44450" y="0"/>
                  </a:lnTo>
                  <a:lnTo>
                    <a:pt x="60960" y="36830"/>
                  </a:lnTo>
                  <a:cubicBezTo>
                    <a:pt x="66040" y="46990"/>
                    <a:pt x="71120" y="58420"/>
                    <a:pt x="72390" y="64770"/>
                  </a:cubicBezTo>
                  <a:lnTo>
                    <a:pt x="72390" y="64770"/>
                  </a:lnTo>
                  <a:cubicBezTo>
                    <a:pt x="74930" y="57150"/>
                    <a:pt x="78740" y="46990"/>
                    <a:pt x="83820" y="36830"/>
                  </a:cubicBezTo>
                  <a:lnTo>
                    <a:pt x="10033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 415">
              <a:extLst>
                <a:ext uri="{FF2B5EF4-FFF2-40B4-BE49-F238E27FC236}">
                  <a16:creationId xmlns:a16="http://schemas.microsoft.com/office/drawing/2014/main" id="{BCA9C295-14F1-5910-A2B6-11361449618C}"/>
                </a:ext>
              </a:extLst>
            </p:cNvPr>
            <p:cNvSpPr/>
            <p:nvPr/>
          </p:nvSpPr>
          <p:spPr>
            <a:xfrm>
              <a:off x="910589" y="3710940"/>
              <a:ext cx="147320" cy="142239"/>
            </a:xfrm>
            <a:custGeom>
              <a:avLst/>
              <a:gdLst>
                <a:gd name="connsiteX0" fmla="*/ 73660 w 147320"/>
                <a:gd name="connsiteY0" fmla="*/ 0 h 142239"/>
                <a:gd name="connsiteX1" fmla="*/ 147320 w 147320"/>
                <a:gd name="connsiteY1" fmla="*/ 71120 h 142239"/>
                <a:gd name="connsiteX2" fmla="*/ 73660 w 147320"/>
                <a:gd name="connsiteY2" fmla="*/ 142240 h 142239"/>
                <a:gd name="connsiteX3" fmla="*/ 0 w 147320"/>
                <a:gd name="connsiteY3" fmla="*/ 71120 h 142239"/>
                <a:gd name="connsiteX4" fmla="*/ 73660 w 147320"/>
                <a:gd name="connsiteY4" fmla="*/ 0 h 142239"/>
                <a:gd name="connsiteX5" fmla="*/ 73660 w 147320"/>
                <a:gd name="connsiteY5" fmla="*/ 106680 h 142239"/>
                <a:gd name="connsiteX6" fmla="*/ 106680 w 147320"/>
                <a:gd name="connsiteY6" fmla="*/ 71120 h 142239"/>
                <a:gd name="connsiteX7" fmla="*/ 73660 w 147320"/>
                <a:gd name="connsiteY7" fmla="*/ 35560 h 142239"/>
                <a:gd name="connsiteX8" fmla="*/ 40640 w 147320"/>
                <a:gd name="connsiteY8" fmla="*/ 71120 h 142239"/>
                <a:gd name="connsiteX9" fmla="*/ 73660 w 147320"/>
                <a:gd name="connsiteY9" fmla="*/ 106680 h 14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20" h="142239">
                  <a:moveTo>
                    <a:pt x="73660" y="0"/>
                  </a:moveTo>
                  <a:cubicBezTo>
                    <a:pt x="116840" y="0"/>
                    <a:pt x="147320" y="31750"/>
                    <a:pt x="147320" y="71120"/>
                  </a:cubicBezTo>
                  <a:cubicBezTo>
                    <a:pt x="147320" y="110490"/>
                    <a:pt x="116840" y="142240"/>
                    <a:pt x="73660" y="142240"/>
                  </a:cubicBezTo>
                  <a:cubicBezTo>
                    <a:pt x="30480" y="142240"/>
                    <a:pt x="0" y="110490"/>
                    <a:pt x="0" y="71120"/>
                  </a:cubicBezTo>
                  <a:cubicBezTo>
                    <a:pt x="0" y="31750"/>
                    <a:pt x="30480" y="0"/>
                    <a:pt x="73660" y="0"/>
                  </a:cubicBezTo>
                  <a:close/>
                  <a:moveTo>
                    <a:pt x="73660" y="106680"/>
                  </a:moveTo>
                  <a:cubicBezTo>
                    <a:pt x="93980" y="106680"/>
                    <a:pt x="106680" y="90170"/>
                    <a:pt x="106680" y="71120"/>
                  </a:cubicBezTo>
                  <a:cubicBezTo>
                    <a:pt x="106680" y="52070"/>
                    <a:pt x="93980" y="35560"/>
                    <a:pt x="73660" y="35560"/>
                  </a:cubicBezTo>
                  <a:cubicBezTo>
                    <a:pt x="53340" y="35560"/>
                    <a:pt x="40640" y="52070"/>
                    <a:pt x="40640" y="71120"/>
                  </a:cubicBezTo>
                  <a:cubicBezTo>
                    <a:pt x="40640" y="90170"/>
                    <a:pt x="53340" y="106680"/>
                    <a:pt x="73660" y="1066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 416">
              <a:extLst>
                <a:ext uri="{FF2B5EF4-FFF2-40B4-BE49-F238E27FC236}">
                  <a16:creationId xmlns:a16="http://schemas.microsoft.com/office/drawing/2014/main" id="{0DD7A858-05E5-E201-EB30-EEAE22F2F42E}"/>
                </a:ext>
              </a:extLst>
            </p:cNvPr>
            <p:cNvSpPr/>
            <p:nvPr/>
          </p:nvSpPr>
          <p:spPr>
            <a:xfrm>
              <a:off x="1082039" y="3713479"/>
              <a:ext cx="39370" cy="137160"/>
            </a:xfrm>
            <a:custGeom>
              <a:avLst/>
              <a:gdLst>
                <a:gd name="connsiteX0" fmla="*/ 39370 w 39370"/>
                <a:gd name="connsiteY0" fmla="*/ 137160 h 137160"/>
                <a:gd name="connsiteX1" fmla="*/ 0 w 39370"/>
                <a:gd name="connsiteY1" fmla="*/ 137160 h 137160"/>
                <a:gd name="connsiteX2" fmla="*/ 0 w 39370"/>
                <a:gd name="connsiteY2" fmla="*/ 0 h 137160"/>
                <a:gd name="connsiteX3" fmla="*/ 39370 w 39370"/>
                <a:gd name="connsiteY3" fmla="*/ 0 h 137160"/>
                <a:gd name="connsiteX4" fmla="*/ 39370 w 39370"/>
                <a:gd name="connsiteY4" fmla="*/ 13716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70" h="137160">
                  <a:moveTo>
                    <a:pt x="39370" y="137160"/>
                  </a:moveTo>
                  <a:lnTo>
                    <a:pt x="0" y="137160"/>
                  </a:lnTo>
                  <a:lnTo>
                    <a:pt x="0" y="0"/>
                  </a:lnTo>
                  <a:lnTo>
                    <a:pt x="39370" y="0"/>
                  </a:lnTo>
                  <a:lnTo>
                    <a:pt x="39370" y="137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 417">
              <a:extLst>
                <a:ext uri="{FF2B5EF4-FFF2-40B4-BE49-F238E27FC236}">
                  <a16:creationId xmlns:a16="http://schemas.microsoft.com/office/drawing/2014/main" id="{B3B48CFC-401B-EEA1-C8CD-FE289DC7A40F}"/>
                </a:ext>
              </a:extLst>
            </p:cNvPr>
            <p:cNvSpPr/>
            <p:nvPr/>
          </p:nvSpPr>
          <p:spPr>
            <a:xfrm>
              <a:off x="1146810" y="3710940"/>
              <a:ext cx="113029" cy="143509"/>
            </a:xfrm>
            <a:custGeom>
              <a:avLst/>
              <a:gdLst>
                <a:gd name="connsiteX0" fmla="*/ 72390 w 113029"/>
                <a:gd name="connsiteY0" fmla="*/ 0 h 143509"/>
                <a:gd name="connsiteX1" fmla="*/ 111760 w 113029"/>
                <a:gd name="connsiteY1" fmla="*/ 8890 h 143509"/>
                <a:gd name="connsiteX2" fmla="*/ 111760 w 113029"/>
                <a:gd name="connsiteY2" fmla="*/ 44450 h 143509"/>
                <a:gd name="connsiteX3" fmla="*/ 76200 w 113029"/>
                <a:gd name="connsiteY3" fmla="*/ 35560 h 143509"/>
                <a:gd name="connsiteX4" fmla="*/ 39370 w 113029"/>
                <a:gd name="connsiteY4" fmla="*/ 71120 h 143509"/>
                <a:gd name="connsiteX5" fmla="*/ 74930 w 113029"/>
                <a:gd name="connsiteY5" fmla="*/ 106680 h 143509"/>
                <a:gd name="connsiteX6" fmla="*/ 113030 w 113029"/>
                <a:gd name="connsiteY6" fmla="*/ 97790 h 143509"/>
                <a:gd name="connsiteX7" fmla="*/ 113030 w 113029"/>
                <a:gd name="connsiteY7" fmla="*/ 134620 h 143509"/>
                <a:gd name="connsiteX8" fmla="*/ 71120 w 113029"/>
                <a:gd name="connsiteY8" fmla="*/ 143510 h 143509"/>
                <a:gd name="connsiteX9" fmla="*/ 0 w 113029"/>
                <a:gd name="connsiteY9" fmla="*/ 72390 h 143509"/>
                <a:gd name="connsiteX10" fmla="*/ 73660 w 113029"/>
                <a:gd name="connsiteY10" fmla="*/ 1270 h 143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3029" h="143509">
                  <a:moveTo>
                    <a:pt x="72390" y="0"/>
                  </a:moveTo>
                  <a:cubicBezTo>
                    <a:pt x="90170" y="0"/>
                    <a:pt x="101600" y="3810"/>
                    <a:pt x="111760" y="8890"/>
                  </a:cubicBezTo>
                  <a:lnTo>
                    <a:pt x="111760" y="44450"/>
                  </a:lnTo>
                  <a:cubicBezTo>
                    <a:pt x="104140" y="40640"/>
                    <a:pt x="92710" y="35560"/>
                    <a:pt x="76200" y="35560"/>
                  </a:cubicBezTo>
                  <a:cubicBezTo>
                    <a:pt x="52070" y="35560"/>
                    <a:pt x="39370" y="52070"/>
                    <a:pt x="39370" y="71120"/>
                  </a:cubicBezTo>
                  <a:cubicBezTo>
                    <a:pt x="39370" y="90170"/>
                    <a:pt x="52070" y="106680"/>
                    <a:pt x="74930" y="106680"/>
                  </a:cubicBezTo>
                  <a:cubicBezTo>
                    <a:pt x="97790" y="106680"/>
                    <a:pt x="105410" y="101600"/>
                    <a:pt x="113030" y="97790"/>
                  </a:cubicBezTo>
                  <a:lnTo>
                    <a:pt x="113030" y="134620"/>
                  </a:lnTo>
                  <a:cubicBezTo>
                    <a:pt x="102870" y="139700"/>
                    <a:pt x="87630" y="143510"/>
                    <a:pt x="71120" y="143510"/>
                  </a:cubicBezTo>
                  <a:cubicBezTo>
                    <a:pt x="30480" y="143510"/>
                    <a:pt x="0" y="111760"/>
                    <a:pt x="0" y="72390"/>
                  </a:cubicBezTo>
                  <a:cubicBezTo>
                    <a:pt x="0" y="33020"/>
                    <a:pt x="30480" y="1270"/>
                    <a:pt x="73660" y="12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 418">
              <a:extLst>
                <a:ext uri="{FF2B5EF4-FFF2-40B4-BE49-F238E27FC236}">
                  <a16:creationId xmlns:a16="http://schemas.microsoft.com/office/drawing/2014/main" id="{261E6595-945C-2CDB-39EF-AD4937917407}"/>
                </a:ext>
              </a:extLst>
            </p:cNvPr>
            <p:cNvSpPr/>
            <p:nvPr/>
          </p:nvSpPr>
          <p:spPr>
            <a:xfrm>
              <a:off x="1282700" y="3712209"/>
              <a:ext cx="95250" cy="137160"/>
            </a:xfrm>
            <a:custGeom>
              <a:avLst/>
              <a:gdLst>
                <a:gd name="connsiteX0" fmla="*/ 1270 w 95250"/>
                <a:gd name="connsiteY0" fmla="*/ 1270 h 137160"/>
                <a:gd name="connsiteX1" fmla="*/ 92710 w 95250"/>
                <a:gd name="connsiteY1" fmla="*/ 1270 h 137160"/>
                <a:gd name="connsiteX2" fmla="*/ 92710 w 95250"/>
                <a:gd name="connsiteY2" fmla="*/ 34290 h 137160"/>
                <a:gd name="connsiteX3" fmla="*/ 40640 w 95250"/>
                <a:gd name="connsiteY3" fmla="*/ 34290 h 137160"/>
                <a:gd name="connsiteX4" fmla="*/ 40640 w 95250"/>
                <a:gd name="connsiteY4" fmla="*/ 52070 h 137160"/>
                <a:gd name="connsiteX5" fmla="*/ 85090 w 95250"/>
                <a:gd name="connsiteY5" fmla="*/ 52070 h 137160"/>
                <a:gd name="connsiteX6" fmla="*/ 85090 w 95250"/>
                <a:gd name="connsiteY6" fmla="*/ 83820 h 137160"/>
                <a:gd name="connsiteX7" fmla="*/ 40640 w 95250"/>
                <a:gd name="connsiteY7" fmla="*/ 83820 h 137160"/>
                <a:gd name="connsiteX8" fmla="*/ 40640 w 95250"/>
                <a:gd name="connsiteY8" fmla="*/ 104140 h 137160"/>
                <a:gd name="connsiteX9" fmla="*/ 95250 w 95250"/>
                <a:gd name="connsiteY9" fmla="*/ 104140 h 137160"/>
                <a:gd name="connsiteX10" fmla="*/ 95250 w 95250"/>
                <a:gd name="connsiteY10" fmla="*/ 137160 h 137160"/>
                <a:gd name="connsiteX11" fmla="*/ 0 w 95250"/>
                <a:gd name="connsiteY11" fmla="*/ 137160 h 137160"/>
                <a:gd name="connsiteX12" fmla="*/ 0 w 95250"/>
                <a:gd name="connsiteY12" fmla="*/ 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50" h="137160">
                  <a:moveTo>
                    <a:pt x="1270" y="1270"/>
                  </a:moveTo>
                  <a:lnTo>
                    <a:pt x="92710" y="1270"/>
                  </a:lnTo>
                  <a:lnTo>
                    <a:pt x="92710" y="34290"/>
                  </a:lnTo>
                  <a:lnTo>
                    <a:pt x="40640" y="34290"/>
                  </a:lnTo>
                  <a:lnTo>
                    <a:pt x="40640" y="52070"/>
                  </a:lnTo>
                  <a:lnTo>
                    <a:pt x="85090" y="52070"/>
                  </a:lnTo>
                  <a:lnTo>
                    <a:pt x="85090" y="83820"/>
                  </a:lnTo>
                  <a:lnTo>
                    <a:pt x="40640" y="83820"/>
                  </a:lnTo>
                  <a:lnTo>
                    <a:pt x="40640" y="104140"/>
                  </a:lnTo>
                  <a:lnTo>
                    <a:pt x="95250" y="104140"/>
                  </a:lnTo>
                  <a:lnTo>
                    <a:pt x="95250" y="137160"/>
                  </a:lnTo>
                  <a:lnTo>
                    <a:pt x="0" y="1371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 419">
              <a:extLst>
                <a:ext uri="{FF2B5EF4-FFF2-40B4-BE49-F238E27FC236}">
                  <a16:creationId xmlns:a16="http://schemas.microsoft.com/office/drawing/2014/main" id="{316DCC46-2E2E-3BF6-8E4E-79B8EF126747}"/>
                </a:ext>
              </a:extLst>
            </p:cNvPr>
            <p:cNvSpPr/>
            <p:nvPr/>
          </p:nvSpPr>
          <p:spPr>
            <a:xfrm>
              <a:off x="1428750" y="3712209"/>
              <a:ext cx="142239" cy="138430"/>
            </a:xfrm>
            <a:custGeom>
              <a:avLst/>
              <a:gdLst>
                <a:gd name="connsiteX0" fmla="*/ 92710 w 142239"/>
                <a:gd name="connsiteY0" fmla="*/ 120650 h 138430"/>
                <a:gd name="connsiteX1" fmla="*/ 50800 w 142239"/>
                <a:gd name="connsiteY1" fmla="*/ 120650 h 138430"/>
                <a:gd name="connsiteX2" fmla="*/ 41910 w 142239"/>
                <a:gd name="connsiteY2" fmla="*/ 138430 h 138430"/>
                <a:gd name="connsiteX3" fmla="*/ 0 w 142239"/>
                <a:gd name="connsiteY3" fmla="*/ 138430 h 138430"/>
                <a:gd name="connsiteX4" fmla="*/ 69850 w 142239"/>
                <a:gd name="connsiteY4" fmla="*/ 0 h 138430"/>
                <a:gd name="connsiteX5" fmla="*/ 72390 w 142239"/>
                <a:gd name="connsiteY5" fmla="*/ 0 h 138430"/>
                <a:gd name="connsiteX6" fmla="*/ 142240 w 142239"/>
                <a:gd name="connsiteY6" fmla="*/ 138430 h 138430"/>
                <a:gd name="connsiteX7" fmla="*/ 100330 w 142239"/>
                <a:gd name="connsiteY7" fmla="*/ 138430 h 138430"/>
                <a:gd name="connsiteX8" fmla="*/ 91440 w 142239"/>
                <a:gd name="connsiteY8" fmla="*/ 120650 h 138430"/>
                <a:gd name="connsiteX9" fmla="*/ 62230 w 142239"/>
                <a:gd name="connsiteY9" fmla="*/ 93980 h 138430"/>
                <a:gd name="connsiteX10" fmla="*/ 82550 w 142239"/>
                <a:gd name="connsiteY10" fmla="*/ 93980 h 138430"/>
                <a:gd name="connsiteX11" fmla="*/ 72390 w 142239"/>
                <a:gd name="connsiteY11" fmla="*/ 68580 h 138430"/>
                <a:gd name="connsiteX12" fmla="*/ 72390 w 142239"/>
                <a:gd name="connsiteY12" fmla="*/ 68580 h 138430"/>
                <a:gd name="connsiteX13" fmla="*/ 62230 w 142239"/>
                <a:gd name="connsiteY13" fmla="*/ 93980 h 138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239" h="138430">
                  <a:moveTo>
                    <a:pt x="92710" y="120650"/>
                  </a:moveTo>
                  <a:lnTo>
                    <a:pt x="50800" y="120650"/>
                  </a:lnTo>
                  <a:lnTo>
                    <a:pt x="41910" y="138430"/>
                  </a:lnTo>
                  <a:lnTo>
                    <a:pt x="0" y="138430"/>
                  </a:lnTo>
                  <a:lnTo>
                    <a:pt x="69850" y="0"/>
                  </a:lnTo>
                  <a:lnTo>
                    <a:pt x="72390" y="0"/>
                  </a:lnTo>
                  <a:lnTo>
                    <a:pt x="142240" y="138430"/>
                  </a:lnTo>
                  <a:lnTo>
                    <a:pt x="100330" y="138430"/>
                  </a:lnTo>
                  <a:lnTo>
                    <a:pt x="91440" y="120650"/>
                  </a:lnTo>
                  <a:close/>
                  <a:moveTo>
                    <a:pt x="62230" y="93980"/>
                  </a:moveTo>
                  <a:lnTo>
                    <a:pt x="82550" y="93980"/>
                  </a:lnTo>
                  <a:cubicBezTo>
                    <a:pt x="78740" y="86360"/>
                    <a:pt x="73660" y="73660"/>
                    <a:pt x="72390" y="68580"/>
                  </a:cubicBezTo>
                  <a:lnTo>
                    <a:pt x="72390" y="68580"/>
                  </a:lnTo>
                  <a:cubicBezTo>
                    <a:pt x="72390" y="73660"/>
                    <a:pt x="66040" y="86360"/>
                    <a:pt x="62230" y="939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 420">
              <a:extLst>
                <a:ext uri="{FF2B5EF4-FFF2-40B4-BE49-F238E27FC236}">
                  <a16:creationId xmlns:a16="http://schemas.microsoft.com/office/drawing/2014/main" id="{C72FDD4E-60E5-A3A5-2190-18E3063D03A1}"/>
                </a:ext>
              </a:extLst>
            </p:cNvPr>
            <p:cNvSpPr/>
            <p:nvPr/>
          </p:nvSpPr>
          <p:spPr>
            <a:xfrm>
              <a:off x="1587500" y="3712209"/>
              <a:ext cx="120650" cy="140970"/>
            </a:xfrm>
            <a:custGeom>
              <a:avLst/>
              <a:gdLst>
                <a:gd name="connsiteX0" fmla="*/ 39370 w 120650"/>
                <a:gd name="connsiteY0" fmla="*/ 77470 h 140970"/>
                <a:gd name="connsiteX1" fmla="*/ 39370 w 120650"/>
                <a:gd name="connsiteY1" fmla="*/ 138430 h 140970"/>
                <a:gd name="connsiteX2" fmla="*/ 0 w 120650"/>
                <a:gd name="connsiteY2" fmla="*/ 138430 h 140970"/>
                <a:gd name="connsiteX3" fmla="*/ 0 w 120650"/>
                <a:gd name="connsiteY3" fmla="*/ 0 h 140970"/>
                <a:gd name="connsiteX4" fmla="*/ 2540 w 120650"/>
                <a:gd name="connsiteY4" fmla="*/ 0 h 140970"/>
                <a:gd name="connsiteX5" fmla="*/ 81280 w 120650"/>
                <a:gd name="connsiteY5" fmla="*/ 63500 h 140970"/>
                <a:gd name="connsiteX6" fmla="*/ 81280 w 120650"/>
                <a:gd name="connsiteY6" fmla="*/ 2540 h 140970"/>
                <a:gd name="connsiteX7" fmla="*/ 120650 w 120650"/>
                <a:gd name="connsiteY7" fmla="*/ 2540 h 140970"/>
                <a:gd name="connsiteX8" fmla="*/ 120650 w 120650"/>
                <a:gd name="connsiteY8" fmla="*/ 140970 h 140970"/>
                <a:gd name="connsiteX9" fmla="*/ 119380 w 120650"/>
                <a:gd name="connsiteY9" fmla="*/ 140970 h 140970"/>
                <a:gd name="connsiteX10" fmla="*/ 40640 w 120650"/>
                <a:gd name="connsiteY10" fmla="*/ 77470 h 14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0650" h="140970">
                  <a:moveTo>
                    <a:pt x="39370" y="77470"/>
                  </a:moveTo>
                  <a:lnTo>
                    <a:pt x="39370" y="138430"/>
                  </a:lnTo>
                  <a:lnTo>
                    <a:pt x="0" y="138430"/>
                  </a:lnTo>
                  <a:lnTo>
                    <a:pt x="0" y="0"/>
                  </a:lnTo>
                  <a:lnTo>
                    <a:pt x="2540" y="0"/>
                  </a:lnTo>
                  <a:lnTo>
                    <a:pt x="81280" y="63500"/>
                  </a:lnTo>
                  <a:lnTo>
                    <a:pt x="81280" y="2540"/>
                  </a:lnTo>
                  <a:lnTo>
                    <a:pt x="120650" y="2540"/>
                  </a:lnTo>
                  <a:lnTo>
                    <a:pt x="120650" y="140970"/>
                  </a:lnTo>
                  <a:lnTo>
                    <a:pt x="119380" y="140970"/>
                  </a:lnTo>
                  <a:lnTo>
                    <a:pt x="40640" y="774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 421">
              <a:extLst>
                <a:ext uri="{FF2B5EF4-FFF2-40B4-BE49-F238E27FC236}">
                  <a16:creationId xmlns:a16="http://schemas.microsoft.com/office/drawing/2014/main" id="{F55E564A-B8AD-0BEB-73C0-98D6F7A869CA}"/>
                </a:ext>
              </a:extLst>
            </p:cNvPr>
            <p:cNvSpPr/>
            <p:nvPr/>
          </p:nvSpPr>
          <p:spPr>
            <a:xfrm>
              <a:off x="1738629" y="3713479"/>
              <a:ext cx="127000" cy="137160"/>
            </a:xfrm>
            <a:custGeom>
              <a:avLst/>
              <a:gdLst>
                <a:gd name="connsiteX0" fmla="*/ 0 w 127000"/>
                <a:gd name="connsiteY0" fmla="*/ 137160 h 137160"/>
                <a:gd name="connsiteX1" fmla="*/ 0 w 127000"/>
                <a:gd name="connsiteY1" fmla="*/ 0 h 137160"/>
                <a:gd name="connsiteX2" fmla="*/ 48260 w 127000"/>
                <a:gd name="connsiteY2" fmla="*/ 0 h 137160"/>
                <a:gd name="connsiteX3" fmla="*/ 127000 w 127000"/>
                <a:gd name="connsiteY3" fmla="*/ 68580 h 137160"/>
                <a:gd name="connsiteX4" fmla="*/ 48260 w 127000"/>
                <a:gd name="connsiteY4" fmla="*/ 137160 h 137160"/>
                <a:gd name="connsiteX5" fmla="*/ 0 w 127000"/>
                <a:gd name="connsiteY5" fmla="*/ 137160 h 137160"/>
                <a:gd name="connsiteX6" fmla="*/ 40640 w 127000"/>
                <a:gd name="connsiteY6" fmla="*/ 34290 h 137160"/>
                <a:gd name="connsiteX7" fmla="*/ 40640 w 127000"/>
                <a:gd name="connsiteY7" fmla="*/ 104140 h 137160"/>
                <a:gd name="connsiteX8" fmla="*/ 48260 w 127000"/>
                <a:gd name="connsiteY8" fmla="*/ 104140 h 137160"/>
                <a:gd name="connsiteX9" fmla="*/ 87630 w 127000"/>
                <a:gd name="connsiteY9" fmla="*/ 68580 h 137160"/>
                <a:gd name="connsiteX10" fmla="*/ 48260 w 127000"/>
                <a:gd name="connsiteY10" fmla="*/ 33020 h 137160"/>
                <a:gd name="connsiteX11" fmla="*/ 40640 w 127000"/>
                <a:gd name="connsiteY11" fmla="*/ 3302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7000" h="137160">
                  <a:moveTo>
                    <a:pt x="0" y="137160"/>
                  </a:moveTo>
                  <a:lnTo>
                    <a:pt x="0" y="0"/>
                  </a:lnTo>
                  <a:lnTo>
                    <a:pt x="48260" y="0"/>
                  </a:lnTo>
                  <a:cubicBezTo>
                    <a:pt x="97790" y="0"/>
                    <a:pt x="127000" y="29210"/>
                    <a:pt x="127000" y="68580"/>
                  </a:cubicBezTo>
                  <a:cubicBezTo>
                    <a:pt x="127000" y="107950"/>
                    <a:pt x="96520" y="137160"/>
                    <a:pt x="48260" y="137160"/>
                  </a:cubicBezTo>
                  <a:lnTo>
                    <a:pt x="0" y="137160"/>
                  </a:lnTo>
                  <a:close/>
                  <a:moveTo>
                    <a:pt x="40640" y="34290"/>
                  </a:moveTo>
                  <a:lnTo>
                    <a:pt x="40640" y="104140"/>
                  </a:lnTo>
                  <a:lnTo>
                    <a:pt x="48260" y="104140"/>
                  </a:lnTo>
                  <a:cubicBezTo>
                    <a:pt x="74930" y="104140"/>
                    <a:pt x="87630" y="87630"/>
                    <a:pt x="87630" y="68580"/>
                  </a:cubicBezTo>
                  <a:cubicBezTo>
                    <a:pt x="87630" y="49530"/>
                    <a:pt x="74930" y="33020"/>
                    <a:pt x="48260" y="33020"/>
                  </a:cubicBezTo>
                  <a:lnTo>
                    <a:pt x="40640" y="330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 422">
              <a:extLst>
                <a:ext uri="{FF2B5EF4-FFF2-40B4-BE49-F238E27FC236}">
                  <a16:creationId xmlns:a16="http://schemas.microsoft.com/office/drawing/2014/main" id="{A100133C-B2DB-1C17-C4C2-3D8A911B515A}"/>
                </a:ext>
              </a:extLst>
            </p:cNvPr>
            <p:cNvSpPr/>
            <p:nvPr/>
          </p:nvSpPr>
          <p:spPr>
            <a:xfrm>
              <a:off x="1920239" y="3713479"/>
              <a:ext cx="110489" cy="137160"/>
            </a:xfrm>
            <a:custGeom>
              <a:avLst/>
              <a:gdLst>
                <a:gd name="connsiteX0" fmla="*/ 110490 w 110489"/>
                <a:gd name="connsiteY0" fmla="*/ 0 h 137160"/>
                <a:gd name="connsiteX1" fmla="*/ 110490 w 110489"/>
                <a:gd name="connsiteY1" fmla="*/ 33020 h 137160"/>
                <a:gd name="connsiteX2" fmla="*/ 74930 w 110489"/>
                <a:gd name="connsiteY2" fmla="*/ 33020 h 137160"/>
                <a:gd name="connsiteX3" fmla="*/ 74930 w 110489"/>
                <a:gd name="connsiteY3" fmla="*/ 137160 h 137160"/>
                <a:gd name="connsiteX4" fmla="*/ 35560 w 110489"/>
                <a:gd name="connsiteY4" fmla="*/ 137160 h 137160"/>
                <a:gd name="connsiteX5" fmla="*/ 35560 w 110489"/>
                <a:gd name="connsiteY5" fmla="*/ 33020 h 137160"/>
                <a:gd name="connsiteX6" fmla="*/ 0 w 110489"/>
                <a:gd name="connsiteY6" fmla="*/ 33020 h 137160"/>
                <a:gd name="connsiteX7" fmla="*/ 0 w 110489"/>
                <a:gd name="connsiteY7" fmla="*/ 0 h 137160"/>
                <a:gd name="connsiteX8" fmla="*/ 110490 w 110489"/>
                <a:gd name="connsiteY8" fmla="*/ 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489" h="137160">
                  <a:moveTo>
                    <a:pt x="110490" y="0"/>
                  </a:moveTo>
                  <a:lnTo>
                    <a:pt x="110490" y="33020"/>
                  </a:lnTo>
                  <a:lnTo>
                    <a:pt x="74930" y="33020"/>
                  </a:lnTo>
                  <a:lnTo>
                    <a:pt x="74930" y="137160"/>
                  </a:lnTo>
                  <a:lnTo>
                    <a:pt x="35560" y="137160"/>
                  </a:lnTo>
                  <a:lnTo>
                    <a:pt x="35560" y="33020"/>
                  </a:lnTo>
                  <a:lnTo>
                    <a:pt x="0" y="33020"/>
                  </a:lnTo>
                  <a:lnTo>
                    <a:pt x="0" y="0"/>
                  </a:lnTo>
                  <a:lnTo>
                    <a:pt x="11049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 423">
              <a:extLst>
                <a:ext uri="{FF2B5EF4-FFF2-40B4-BE49-F238E27FC236}">
                  <a16:creationId xmlns:a16="http://schemas.microsoft.com/office/drawing/2014/main" id="{4CA4819E-CC08-84EE-652A-9B6564EDD579}"/>
                </a:ext>
              </a:extLst>
            </p:cNvPr>
            <p:cNvSpPr/>
            <p:nvPr/>
          </p:nvSpPr>
          <p:spPr>
            <a:xfrm>
              <a:off x="2042160" y="3710940"/>
              <a:ext cx="147319" cy="142239"/>
            </a:xfrm>
            <a:custGeom>
              <a:avLst/>
              <a:gdLst>
                <a:gd name="connsiteX0" fmla="*/ 73660 w 147319"/>
                <a:gd name="connsiteY0" fmla="*/ 0 h 142239"/>
                <a:gd name="connsiteX1" fmla="*/ 147320 w 147319"/>
                <a:gd name="connsiteY1" fmla="*/ 71120 h 142239"/>
                <a:gd name="connsiteX2" fmla="*/ 73660 w 147319"/>
                <a:gd name="connsiteY2" fmla="*/ 142240 h 142239"/>
                <a:gd name="connsiteX3" fmla="*/ 0 w 147319"/>
                <a:gd name="connsiteY3" fmla="*/ 71120 h 142239"/>
                <a:gd name="connsiteX4" fmla="*/ 73660 w 147319"/>
                <a:gd name="connsiteY4" fmla="*/ 0 h 142239"/>
                <a:gd name="connsiteX5" fmla="*/ 73660 w 147319"/>
                <a:gd name="connsiteY5" fmla="*/ 106680 h 142239"/>
                <a:gd name="connsiteX6" fmla="*/ 106680 w 147319"/>
                <a:gd name="connsiteY6" fmla="*/ 71120 h 142239"/>
                <a:gd name="connsiteX7" fmla="*/ 73660 w 147319"/>
                <a:gd name="connsiteY7" fmla="*/ 35560 h 142239"/>
                <a:gd name="connsiteX8" fmla="*/ 40640 w 147319"/>
                <a:gd name="connsiteY8" fmla="*/ 71120 h 142239"/>
                <a:gd name="connsiteX9" fmla="*/ 73660 w 147319"/>
                <a:gd name="connsiteY9" fmla="*/ 106680 h 14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19" h="142239">
                  <a:moveTo>
                    <a:pt x="73660" y="0"/>
                  </a:moveTo>
                  <a:cubicBezTo>
                    <a:pt x="116840" y="0"/>
                    <a:pt x="147320" y="31750"/>
                    <a:pt x="147320" y="71120"/>
                  </a:cubicBezTo>
                  <a:cubicBezTo>
                    <a:pt x="147320" y="110490"/>
                    <a:pt x="116840" y="142240"/>
                    <a:pt x="73660" y="142240"/>
                  </a:cubicBezTo>
                  <a:cubicBezTo>
                    <a:pt x="30480" y="142240"/>
                    <a:pt x="0" y="110490"/>
                    <a:pt x="0" y="71120"/>
                  </a:cubicBezTo>
                  <a:cubicBezTo>
                    <a:pt x="0" y="31750"/>
                    <a:pt x="30480" y="0"/>
                    <a:pt x="73660" y="0"/>
                  </a:cubicBezTo>
                  <a:close/>
                  <a:moveTo>
                    <a:pt x="73660" y="106680"/>
                  </a:moveTo>
                  <a:cubicBezTo>
                    <a:pt x="93980" y="106680"/>
                    <a:pt x="106680" y="90170"/>
                    <a:pt x="106680" y="71120"/>
                  </a:cubicBezTo>
                  <a:cubicBezTo>
                    <a:pt x="106680" y="52070"/>
                    <a:pt x="93980" y="35560"/>
                    <a:pt x="73660" y="35560"/>
                  </a:cubicBezTo>
                  <a:cubicBezTo>
                    <a:pt x="53340" y="35560"/>
                    <a:pt x="40640" y="52070"/>
                    <a:pt x="40640" y="71120"/>
                  </a:cubicBezTo>
                  <a:cubicBezTo>
                    <a:pt x="40640" y="90170"/>
                    <a:pt x="53340" y="106680"/>
                    <a:pt x="73660" y="1066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 424">
              <a:extLst>
                <a:ext uri="{FF2B5EF4-FFF2-40B4-BE49-F238E27FC236}">
                  <a16:creationId xmlns:a16="http://schemas.microsoft.com/office/drawing/2014/main" id="{B4F65D9B-7608-0C68-1B1B-DC068630362C}"/>
                </a:ext>
              </a:extLst>
            </p:cNvPr>
            <p:cNvSpPr/>
            <p:nvPr/>
          </p:nvSpPr>
          <p:spPr>
            <a:xfrm>
              <a:off x="2213610" y="3712209"/>
              <a:ext cx="120650" cy="140970"/>
            </a:xfrm>
            <a:custGeom>
              <a:avLst/>
              <a:gdLst>
                <a:gd name="connsiteX0" fmla="*/ 39370 w 120650"/>
                <a:gd name="connsiteY0" fmla="*/ 77470 h 140970"/>
                <a:gd name="connsiteX1" fmla="*/ 39370 w 120650"/>
                <a:gd name="connsiteY1" fmla="*/ 138430 h 140970"/>
                <a:gd name="connsiteX2" fmla="*/ 0 w 120650"/>
                <a:gd name="connsiteY2" fmla="*/ 138430 h 140970"/>
                <a:gd name="connsiteX3" fmla="*/ 0 w 120650"/>
                <a:gd name="connsiteY3" fmla="*/ 0 h 140970"/>
                <a:gd name="connsiteX4" fmla="*/ 2540 w 120650"/>
                <a:gd name="connsiteY4" fmla="*/ 0 h 140970"/>
                <a:gd name="connsiteX5" fmla="*/ 81280 w 120650"/>
                <a:gd name="connsiteY5" fmla="*/ 63500 h 140970"/>
                <a:gd name="connsiteX6" fmla="*/ 81280 w 120650"/>
                <a:gd name="connsiteY6" fmla="*/ 2540 h 140970"/>
                <a:gd name="connsiteX7" fmla="*/ 120650 w 120650"/>
                <a:gd name="connsiteY7" fmla="*/ 2540 h 140970"/>
                <a:gd name="connsiteX8" fmla="*/ 120650 w 120650"/>
                <a:gd name="connsiteY8" fmla="*/ 140970 h 140970"/>
                <a:gd name="connsiteX9" fmla="*/ 119380 w 120650"/>
                <a:gd name="connsiteY9" fmla="*/ 140970 h 140970"/>
                <a:gd name="connsiteX10" fmla="*/ 40640 w 120650"/>
                <a:gd name="connsiteY10" fmla="*/ 77470 h 14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0650" h="140970">
                  <a:moveTo>
                    <a:pt x="39370" y="77470"/>
                  </a:moveTo>
                  <a:lnTo>
                    <a:pt x="39370" y="138430"/>
                  </a:lnTo>
                  <a:lnTo>
                    <a:pt x="0" y="138430"/>
                  </a:lnTo>
                  <a:lnTo>
                    <a:pt x="0" y="0"/>
                  </a:lnTo>
                  <a:lnTo>
                    <a:pt x="2540" y="0"/>
                  </a:lnTo>
                  <a:lnTo>
                    <a:pt x="81280" y="63500"/>
                  </a:lnTo>
                  <a:lnTo>
                    <a:pt x="81280" y="2540"/>
                  </a:lnTo>
                  <a:lnTo>
                    <a:pt x="120650" y="2540"/>
                  </a:lnTo>
                  <a:lnTo>
                    <a:pt x="120650" y="140970"/>
                  </a:lnTo>
                  <a:lnTo>
                    <a:pt x="119380" y="140970"/>
                  </a:lnTo>
                  <a:lnTo>
                    <a:pt x="40640" y="774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 425">
              <a:extLst>
                <a:ext uri="{FF2B5EF4-FFF2-40B4-BE49-F238E27FC236}">
                  <a16:creationId xmlns:a16="http://schemas.microsoft.com/office/drawing/2014/main" id="{795E3243-5645-05F8-06B4-178DE457F5A7}"/>
                </a:ext>
              </a:extLst>
            </p:cNvPr>
            <p:cNvSpPr/>
            <p:nvPr/>
          </p:nvSpPr>
          <p:spPr>
            <a:xfrm>
              <a:off x="2363470" y="3712209"/>
              <a:ext cx="95250" cy="137160"/>
            </a:xfrm>
            <a:custGeom>
              <a:avLst/>
              <a:gdLst>
                <a:gd name="connsiteX0" fmla="*/ 1270 w 95250"/>
                <a:gd name="connsiteY0" fmla="*/ 1270 h 137160"/>
                <a:gd name="connsiteX1" fmla="*/ 92710 w 95250"/>
                <a:gd name="connsiteY1" fmla="*/ 1270 h 137160"/>
                <a:gd name="connsiteX2" fmla="*/ 92710 w 95250"/>
                <a:gd name="connsiteY2" fmla="*/ 34290 h 137160"/>
                <a:gd name="connsiteX3" fmla="*/ 40640 w 95250"/>
                <a:gd name="connsiteY3" fmla="*/ 34290 h 137160"/>
                <a:gd name="connsiteX4" fmla="*/ 40640 w 95250"/>
                <a:gd name="connsiteY4" fmla="*/ 52070 h 137160"/>
                <a:gd name="connsiteX5" fmla="*/ 85090 w 95250"/>
                <a:gd name="connsiteY5" fmla="*/ 52070 h 137160"/>
                <a:gd name="connsiteX6" fmla="*/ 85090 w 95250"/>
                <a:gd name="connsiteY6" fmla="*/ 83820 h 137160"/>
                <a:gd name="connsiteX7" fmla="*/ 40640 w 95250"/>
                <a:gd name="connsiteY7" fmla="*/ 83820 h 137160"/>
                <a:gd name="connsiteX8" fmla="*/ 40640 w 95250"/>
                <a:gd name="connsiteY8" fmla="*/ 104140 h 137160"/>
                <a:gd name="connsiteX9" fmla="*/ 95250 w 95250"/>
                <a:gd name="connsiteY9" fmla="*/ 104140 h 137160"/>
                <a:gd name="connsiteX10" fmla="*/ 95250 w 95250"/>
                <a:gd name="connsiteY10" fmla="*/ 137160 h 137160"/>
                <a:gd name="connsiteX11" fmla="*/ 0 w 95250"/>
                <a:gd name="connsiteY11" fmla="*/ 137160 h 137160"/>
                <a:gd name="connsiteX12" fmla="*/ 0 w 95250"/>
                <a:gd name="connsiteY12" fmla="*/ 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50" h="137160">
                  <a:moveTo>
                    <a:pt x="1270" y="1270"/>
                  </a:moveTo>
                  <a:lnTo>
                    <a:pt x="92710" y="1270"/>
                  </a:lnTo>
                  <a:lnTo>
                    <a:pt x="92710" y="34290"/>
                  </a:lnTo>
                  <a:lnTo>
                    <a:pt x="40640" y="34290"/>
                  </a:lnTo>
                  <a:lnTo>
                    <a:pt x="40640" y="52070"/>
                  </a:lnTo>
                  <a:lnTo>
                    <a:pt x="85090" y="52070"/>
                  </a:lnTo>
                  <a:lnTo>
                    <a:pt x="85090" y="83820"/>
                  </a:lnTo>
                  <a:lnTo>
                    <a:pt x="40640" y="83820"/>
                  </a:lnTo>
                  <a:lnTo>
                    <a:pt x="40640" y="104140"/>
                  </a:lnTo>
                  <a:lnTo>
                    <a:pt x="95250" y="104140"/>
                  </a:lnTo>
                  <a:lnTo>
                    <a:pt x="95250" y="137160"/>
                  </a:lnTo>
                  <a:lnTo>
                    <a:pt x="0" y="1371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 426">
              <a:extLst>
                <a:ext uri="{FF2B5EF4-FFF2-40B4-BE49-F238E27FC236}">
                  <a16:creationId xmlns:a16="http://schemas.microsoft.com/office/drawing/2014/main" id="{60217090-8430-F787-8379-0B3E50FDAFA3}"/>
                </a:ext>
              </a:extLst>
            </p:cNvPr>
            <p:cNvSpPr/>
            <p:nvPr/>
          </p:nvSpPr>
          <p:spPr>
            <a:xfrm>
              <a:off x="2479039" y="3752850"/>
              <a:ext cx="40639" cy="99059"/>
            </a:xfrm>
            <a:custGeom>
              <a:avLst/>
              <a:gdLst>
                <a:gd name="connsiteX0" fmla="*/ 20320 w 40639"/>
                <a:gd name="connsiteY0" fmla="*/ 0 h 99059"/>
                <a:gd name="connsiteX1" fmla="*/ 40640 w 40639"/>
                <a:gd name="connsiteY1" fmla="*/ 19050 h 99059"/>
                <a:gd name="connsiteX2" fmla="*/ 20320 w 40639"/>
                <a:gd name="connsiteY2" fmla="*/ 38100 h 99059"/>
                <a:gd name="connsiteX3" fmla="*/ 0 w 40639"/>
                <a:gd name="connsiteY3" fmla="*/ 19050 h 99059"/>
                <a:gd name="connsiteX4" fmla="*/ 20320 w 40639"/>
                <a:gd name="connsiteY4" fmla="*/ 0 h 99059"/>
                <a:gd name="connsiteX5" fmla="*/ 20320 w 40639"/>
                <a:gd name="connsiteY5" fmla="*/ 60960 h 99059"/>
                <a:gd name="connsiteX6" fmla="*/ 40640 w 40639"/>
                <a:gd name="connsiteY6" fmla="*/ 80010 h 99059"/>
                <a:gd name="connsiteX7" fmla="*/ 20320 w 40639"/>
                <a:gd name="connsiteY7" fmla="*/ 99060 h 99059"/>
                <a:gd name="connsiteX8" fmla="*/ 0 w 40639"/>
                <a:gd name="connsiteY8" fmla="*/ 80010 h 99059"/>
                <a:gd name="connsiteX9" fmla="*/ 20320 w 40639"/>
                <a:gd name="connsiteY9" fmla="*/ 60960 h 9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639" h="99059">
                  <a:moveTo>
                    <a:pt x="20320" y="0"/>
                  </a:moveTo>
                  <a:cubicBezTo>
                    <a:pt x="33020" y="0"/>
                    <a:pt x="40640" y="7620"/>
                    <a:pt x="40640" y="19050"/>
                  </a:cubicBezTo>
                  <a:cubicBezTo>
                    <a:pt x="40640" y="30480"/>
                    <a:pt x="33020" y="38100"/>
                    <a:pt x="20320" y="38100"/>
                  </a:cubicBezTo>
                  <a:cubicBezTo>
                    <a:pt x="7620" y="38100"/>
                    <a:pt x="0" y="30480"/>
                    <a:pt x="0" y="19050"/>
                  </a:cubicBezTo>
                  <a:cubicBezTo>
                    <a:pt x="0" y="7620"/>
                    <a:pt x="7620" y="0"/>
                    <a:pt x="20320" y="0"/>
                  </a:cubicBezTo>
                  <a:close/>
                  <a:moveTo>
                    <a:pt x="20320" y="60960"/>
                  </a:moveTo>
                  <a:cubicBezTo>
                    <a:pt x="33020" y="60960"/>
                    <a:pt x="40640" y="68580"/>
                    <a:pt x="40640" y="80010"/>
                  </a:cubicBezTo>
                  <a:cubicBezTo>
                    <a:pt x="40640" y="91440"/>
                    <a:pt x="33020" y="99060"/>
                    <a:pt x="20320" y="99060"/>
                  </a:cubicBezTo>
                  <a:cubicBezTo>
                    <a:pt x="7620" y="99060"/>
                    <a:pt x="0" y="91440"/>
                    <a:pt x="0" y="80010"/>
                  </a:cubicBezTo>
                  <a:cubicBezTo>
                    <a:pt x="0" y="68580"/>
                    <a:pt x="7620" y="60960"/>
                    <a:pt x="20320" y="609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 427">
              <a:extLst>
                <a:ext uri="{FF2B5EF4-FFF2-40B4-BE49-F238E27FC236}">
                  <a16:creationId xmlns:a16="http://schemas.microsoft.com/office/drawing/2014/main" id="{A2C2AC34-59DD-7065-7629-6B3A9C3C8618}"/>
                </a:ext>
              </a:extLst>
            </p:cNvPr>
            <p:cNvSpPr/>
            <p:nvPr/>
          </p:nvSpPr>
          <p:spPr>
            <a:xfrm>
              <a:off x="768350" y="3937000"/>
              <a:ext cx="95250" cy="128270"/>
            </a:xfrm>
            <a:custGeom>
              <a:avLst/>
              <a:gdLst>
                <a:gd name="connsiteX0" fmla="*/ 55880 w 95250"/>
                <a:gd name="connsiteY0" fmla="*/ 13970 h 128270"/>
                <a:gd name="connsiteX1" fmla="*/ 55880 w 95250"/>
                <a:gd name="connsiteY1" fmla="*/ 128270 h 128270"/>
                <a:gd name="connsiteX2" fmla="*/ 39370 w 95250"/>
                <a:gd name="connsiteY2" fmla="*/ 128270 h 128270"/>
                <a:gd name="connsiteX3" fmla="*/ 39370 w 95250"/>
                <a:gd name="connsiteY3" fmla="*/ 13970 h 128270"/>
                <a:gd name="connsiteX4" fmla="*/ 0 w 95250"/>
                <a:gd name="connsiteY4" fmla="*/ 13970 h 128270"/>
                <a:gd name="connsiteX5" fmla="*/ 0 w 95250"/>
                <a:gd name="connsiteY5" fmla="*/ 0 h 128270"/>
                <a:gd name="connsiteX6" fmla="*/ 95250 w 95250"/>
                <a:gd name="connsiteY6" fmla="*/ 0 h 128270"/>
                <a:gd name="connsiteX7" fmla="*/ 95250 w 95250"/>
                <a:gd name="connsiteY7" fmla="*/ 13970 h 128270"/>
                <a:gd name="connsiteX8" fmla="*/ 55880 w 95250"/>
                <a:gd name="connsiteY8" fmla="*/ 1397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250" h="128270">
                  <a:moveTo>
                    <a:pt x="55880" y="13970"/>
                  </a:moveTo>
                  <a:lnTo>
                    <a:pt x="55880" y="128270"/>
                  </a:lnTo>
                  <a:lnTo>
                    <a:pt x="39370" y="128270"/>
                  </a:lnTo>
                  <a:lnTo>
                    <a:pt x="39370" y="13970"/>
                  </a:lnTo>
                  <a:lnTo>
                    <a:pt x="0" y="13970"/>
                  </a:lnTo>
                  <a:lnTo>
                    <a:pt x="0" y="0"/>
                  </a:lnTo>
                  <a:lnTo>
                    <a:pt x="95250" y="0"/>
                  </a:lnTo>
                  <a:lnTo>
                    <a:pt x="95250" y="13970"/>
                  </a:lnTo>
                  <a:lnTo>
                    <a:pt x="55880" y="139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 428">
              <a:extLst>
                <a:ext uri="{FF2B5EF4-FFF2-40B4-BE49-F238E27FC236}">
                  <a16:creationId xmlns:a16="http://schemas.microsoft.com/office/drawing/2014/main" id="{81CB5853-611E-44BD-C94D-6E5B2BDD2422}"/>
                </a:ext>
              </a:extLst>
            </p:cNvPr>
            <p:cNvSpPr/>
            <p:nvPr/>
          </p:nvSpPr>
          <p:spPr>
            <a:xfrm>
              <a:off x="878839" y="3935729"/>
              <a:ext cx="80010" cy="128270"/>
            </a:xfrm>
            <a:custGeom>
              <a:avLst/>
              <a:gdLst>
                <a:gd name="connsiteX0" fmla="*/ 0 w 80010"/>
                <a:gd name="connsiteY0" fmla="*/ 0 h 128270"/>
                <a:gd name="connsiteX1" fmla="*/ 16510 w 80010"/>
                <a:gd name="connsiteY1" fmla="*/ 0 h 128270"/>
                <a:gd name="connsiteX2" fmla="*/ 16510 w 80010"/>
                <a:gd name="connsiteY2" fmla="*/ 49530 h 128270"/>
                <a:gd name="connsiteX3" fmla="*/ 16510 w 80010"/>
                <a:gd name="connsiteY3" fmla="*/ 58420 h 128270"/>
                <a:gd name="connsiteX4" fmla="*/ 16510 w 80010"/>
                <a:gd name="connsiteY4" fmla="*/ 58420 h 128270"/>
                <a:gd name="connsiteX5" fmla="*/ 49530 w 80010"/>
                <a:gd name="connsiteY5" fmla="*/ 36830 h 128270"/>
                <a:gd name="connsiteX6" fmla="*/ 80010 w 80010"/>
                <a:gd name="connsiteY6" fmla="*/ 72390 h 128270"/>
                <a:gd name="connsiteX7" fmla="*/ 80010 w 80010"/>
                <a:gd name="connsiteY7" fmla="*/ 128270 h 128270"/>
                <a:gd name="connsiteX8" fmla="*/ 63500 w 80010"/>
                <a:gd name="connsiteY8" fmla="*/ 128270 h 128270"/>
                <a:gd name="connsiteX9" fmla="*/ 63500 w 80010"/>
                <a:gd name="connsiteY9" fmla="*/ 76200 h 128270"/>
                <a:gd name="connsiteX10" fmla="*/ 46990 w 80010"/>
                <a:gd name="connsiteY10" fmla="*/ 53340 h 128270"/>
                <a:gd name="connsiteX11" fmla="*/ 16510 w 80010"/>
                <a:gd name="connsiteY11" fmla="*/ 85090 h 128270"/>
                <a:gd name="connsiteX12" fmla="*/ 16510 w 80010"/>
                <a:gd name="connsiteY12" fmla="*/ 128270 h 128270"/>
                <a:gd name="connsiteX13" fmla="*/ 0 w 80010"/>
                <a:gd name="connsiteY13" fmla="*/ 128270 h 128270"/>
                <a:gd name="connsiteX14" fmla="*/ 0 w 80010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 429">
              <a:extLst>
                <a:ext uri="{FF2B5EF4-FFF2-40B4-BE49-F238E27FC236}">
                  <a16:creationId xmlns:a16="http://schemas.microsoft.com/office/drawing/2014/main" id="{C2E3D9ED-9640-5567-E59A-9DB924C1ADAC}"/>
                </a:ext>
              </a:extLst>
            </p:cNvPr>
            <p:cNvSpPr/>
            <p:nvPr/>
          </p:nvSpPr>
          <p:spPr>
            <a:xfrm>
              <a:off x="980439" y="397255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3180 w 83820"/>
                <a:gd name="connsiteY10" fmla="*/ 13970 h 93980"/>
                <a:gd name="connsiteX11" fmla="*/ 17780 w 83820"/>
                <a:gd name="connsiteY11" fmla="*/ 38100 h 93980"/>
                <a:gd name="connsiteX12" fmla="*/ 67310 w 83820"/>
                <a:gd name="connsiteY12" fmla="*/ 38100 h 93980"/>
                <a:gd name="connsiteX13" fmla="*/ 4318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 430">
              <a:extLst>
                <a:ext uri="{FF2B5EF4-FFF2-40B4-BE49-F238E27FC236}">
                  <a16:creationId xmlns:a16="http://schemas.microsoft.com/office/drawing/2014/main" id="{593D6E1F-8E0C-0D99-8C98-B33A0FD460BF}"/>
                </a:ext>
              </a:extLst>
            </p:cNvPr>
            <p:cNvSpPr/>
            <p:nvPr/>
          </p:nvSpPr>
          <p:spPr>
            <a:xfrm>
              <a:off x="1131569" y="3934459"/>
              <a:ext cx="118110" cy="130810"/>
            </a:xfrm>
            <a:custGeom>
              <a:avLst/>
              <a:gdLst>
                <a:gd name="connsiteX0" fmla="*/ 58420 w 118110"/>
                <a:gd name="connsiteY0" fmla="*/ 0 h 130810"/>
                <a:gd name="connsiteX1" fmla="*/ 58420 w 118110"/>
                <a:gd name="connsiteY1" fmla="*/ 0 h 130810"/>
                <a:gd name="connsiteX2" fmla="*/ 118110 w 118110"/>
                <a:gd name="connsiteY2" fmla="*/ 130810 h 130810"/>
                <a:gd name="connsiteX3" fmla="*/ 100330 w 118110"/>
                <a:gd name="connsiteY3" fmla="*/ 130810 h 130810"/>
                <a:gd name="connsiteX4" fmla="*/ 87630 w 118110"/>
                <a:gd name="connsiteY4" fmla="*/ 102870 h 130810"/>
                <a:gd name="connsiteX5" fmla="*/ 30480 w 118110"/>
                <a:gd name="connsiteY5" fmla="*/ 102870 h 130810"/>
                <a:gd name="connsiteX6" fmla="*/ 17780 w 118110"/>
                <a:gd name="connsiteY6" fmla="*/ 130810 h 130810"/>
                <a:gd name="connsiteX7" fmla="*/ 0 w 118110"/>
                <a:gd name="connsiteY7" fmla="*/ 130810 h 130810"/>
                <a:gd name="connsiteX8" fmla="*/ 59690 w 118110"/>
                <a:gd name="connsiteY8" fmla="*/ 0 h 130810"/>
                <a:gd name="connsiteX9" fmla="*/ 81280 w 118110"/>
                <a:gd name="connsiteY9" fmla="*/ 87630 h 130810"/>
                <a:gd name="connsiteX10" fmla="*/ 58420 w 118110"/>
                <a:gd name="connsiteY10" fmla="*/ 34290 h 130810"/>
                <a:gd name="connsiteX11" fmla="*/ 35560 w 118110"/>
                <a:gd name="connsiteY11" fmla="*/ 87630 h 130810"/>
                <a:gd name="connsiteX12" fmla="*/ 80010 w 118110"/>
                <a:gd name="connsiteY12" fmla="*/ 8763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110" h="130810">
                  <a:moveTo>
                    <a:pt x="58420" y="0"/>
                  </a:moveTo>
                  <a:lnTo>
                    <a:pt x="58420" y="0"/>
                  </a:lnTo>
                  <a:lnTo>
                    <a:pt x="118110" y="130810"/>
                  </a:lnTo>
                  <a:lnTo>
                    <a:pt x="100330" y="130810"/>
                  </a:lnTo>
                  <a:lnTo>
                    <a:pt x="87630" y="102870"/>
                  </a:lnTo>
                  <a:lnTo>
                    <a:pt x="30480" y="102870"/>
                  </a:lnTo>
                  <a:lnTo>
                    <a:pt x="17780" y="130810"/>
                  </a:lnTo>
                  <a:lnTo>
                    <a:pt x="0" y="130810"/>
                  </a:lnTo>
                  <a:lnTo>
                    <a:pt x="59690" y="0"/>
                  </a:lnTo>
                  <a:close/>
                  <a:moveTo>
                    <a:pt x="81280" y="87630"/>
                  </a:moveTo>
                  <a:cubicBezTo>
                    <a:pt x="72390" y="68580"/>
                    <a:pt x="66040" y="53340"/>
                    <a:pt x="58420" y="34290"/>
                  </a:cubicBezTo>
                  <a:cubicBezTo>
                    <a:pt x="50800" y="52070"/>
                    <a:pt x="44450" y="67310"/>
                    <a:pt x="35560" y="87630"/>
                  </a:cubicBezTo>
                  <a:lnTo>
                    <a:pt x="80010" y="876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 431">
              <a:extLst>
                <a:ext uri="{FF2B5EF4-FFF2-40B4-BE49-F238E27FC236}">
                  <a16:creationId xmlns:a16="http://schemas.microsoft.com/office/drawing/2014/main" id="{34A9002F-C9FC-C47F-6A60-E80F7E3B395C}"/>
                </a:ext>
              </a:extLst>
            </p:cNvPr>
            <p:cNvSpPr/>
            <p:nvPr/>
          </p:nvSpPr>
          <p:spPr>
            <a:xfrm>
              <a:off x="1262380" y="397255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 432">
              <a:extLst>
                <a:ext uri="{FF2B5EF4-FFF2-40B4-BE49-F238E27FC236}">
                  <a16:creationId xmlns:a16="http://schemas.microsoft.com/office/drawing/2014/main" id="{8180250D-2849-3A17-7D3A-BE430AB5776B}"/>
                </a:ext>
              </a:extLst>
            </p:cNvPr>
            <p:cNvSpPr/>
            <p:nvPr/>
          </p:nvSpPr>
          <p:spPr>
            <a:xfrm>
              <a:off x="1329689" y="397255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 433">
              <a:extLst>
                <a:ext uri="{FF2B5EF4-FFF2-40B4-BE49-F238E27FC236}">
                  <a16:creationId xmlns:a16="http://schemas.microsoft.com/office/drawing/2014/main" id="{D4480459-8116-70D4-AB68-ACE868F42940}"/>
                </a:ext>
              </a:extLst>
            </p:cNvPr>
            <p:cNvSpPr/>
            <p:nvPr/>
          </p:nvSpPr>
          <p:spPr>
            <a:xfrm>
              <a:off x="1389380" y="3972559"/>
              <a:ext cx="91439" cy="93980"/>
            </a:xfrm>
            <a:custGeom>
              <a:avLst/>
              <a:gdLst>
                <a:gd name="connsiteX0" fmla="*/ 91440 w 91439"/>
                <a:gd name="connsiteY0" fmla="*/ 46990 h 93980"/>
                <a:gd name="connsiteX1" fmla="*/ 45720 w 91439"/>
                <a:gd name="connsiteY1" fmla="*/ 93980 h 93980"/>
                <a:gd name="connsiteX2" fmla="*/ 0 w 91439"/>
                <a:gd name="connsiteY2" fmla="*/ 46990 h 93980"/>
                <a:gd name="connsiteX3" fmla="*/ 45720 w 91439"/>
                <a:gd name="connsiteY3" fmla="*/ 0 h 93980"/>
                <a:gd name="connsiteX4" fmla="*/ 91440 w 91439"/>
                <a:gd name="connsiteY4" fmla="*/ 46990 h 93980"/>
                <a:gd name="connsiteX5" fmla="*/ 74930 w 91439"/>
                <a:gd name="connsiteY5" fmla="*/ 46990 h 93980"/>
                <a:gd name="connsiteX6" fmla="*/ 44450 w 91439"/>
                <a:gd name="connsiteY6" fmla="*/ 15240 h 93980"/>
                <a:gd name="connsiteX7" fmla="*/ 15240 w 91439"/>
                <a:gd name="connsiteY7" fmla="*/ 46990 h 93980"/>
                <a:gd name="connsiteX8" fmla="*/ 44450 w 91439"/>
                <a:gd name="connsiteY8" fmla="*/ 78740 h 93980"/>
                <a:gd name="connsiteX9" fmla="*/ 74930 w 91439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 434">
              <a:extLst>
                <a:ext uri="{FF2B5EF4-FFF2-40B4-BE49-F238E27FC236}">
                  <a16:creationId xmlns:a16="http://schemas.microsoft.com/office/drawing/2014/main" id="{1210D6BB-417B-97DB-2FE2-6E2308353D06}"/>
                </a:ext>
              </a:extLst>
            </p:cNvPr>
            <p:cNvSpPr/>
            <p:nvPr/>
          </p:nvSpPr>
          <p:spPr>
            <a:xfrm>
              <a:off x="1488439" y="3975100"/>
              <a:ext cx="137160" cy="91440"/>
            </a:xfrm>
            <a:custGeom>
              <a:avLst/>
              <a:gdLst>
                <a:gd name="connsiteX0" fmla="*/ 95250 w 137160"/>
                <a:gd name="connsiteY0" fmla="*/ 64770 h 91440"/>
                <a:gd name="connsiteX1" fmla="*/ 119380 w 137160"/>
                <a:gd name="connsiteY1" fmla="*/ 0 h 91440"/>
                <a:gd name="connsiteX2" fmla="*/ 137160 w 137160"/>
                <a:gd name="connsiteY2" fmla="*/ 0 h 91440"/>
                <a:gd name="connsiteX3" fmla="*/ 100330 w 137160"/>
                <a:gd name="connsiteY3" fmla="*/ 91440 h 91440"/>
                <a:gd name="connsiteX4" fmla="*/ 91440 w 137160"/>
                <a:gd name="connsiteY4" fmla="*/ 91440 h 91440"/>
                <a:gd name="connsiteX5" fmla="*/ 68580 w 137160"/>
                <a:gd name="connsiteY5" fmla="*/ 30480 h 91440"/>
                <a:gd name="connsiteX6" fmla="*/ 45720 w 137160"/>
                <a:gd name="connsiteY6" fmla="*/ 91440 h 91440"/>
                <a:gd name="connsiteX7" fmla="*/ 36830 w 137160"/>
                <a:gd name="connsiteY7" fmla="*/ 91440 h 91440"/>
                <a:gd name="connsiteX8" fmla="*/ 0 w 137160"/>
                <a:gd name="connsiteY8" fmla="*/ 0 h 91440"/>
                <a:gd name="connsiteX9" fmla="*/ 17780 w 137160"/>
                <a:gd name="connsiteY9" fmla="*/ 0 h 91440"/>
                <a:gd name="connsiteX10" fmla="*/ 41910 w 137160"/>
                <a:gd name="connsiteY10" fmla="*/ 64770 h 91440"/>
                <a:gd name="connsiteX11" fmla="*/ 64770 w 137160"/>
                <a:gd name="connsiteY11" fmla="*/ 1270 h 91440"/>
                <a:gd name="connsiteX12" fmla="*/ 73660 w 137160"/>
                <a:gd name="connsiteY12" fmla="*/ 1270 h 91440"/>
                <a:gd name="connsiteX13" fmla="*/ 96520 w 137160"/>
                <a:gd name="connsiteY13" fmla="*/ 647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60" h="91440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 435">
              <a:extLst>
                <a:ext uri="{FF2B5EF4-FFF2-40B4-BE49-F238E27FC236}">
                  <a16:creationId xmlns:a16="http://schemas.microsoft.com/office/drawing/2014/main" id="{37880C40-084B-9AF3-146F-DC1067113280}"/>
                </a:ext>
              </a:extLst>
            </p:cNvPr>
            <p:cNvSpPr/>
            <p:nvPr/>
          </p:nvSpPr>
          <p:spPr>
            <a:xfrm>
              <a:off x="1639570" y="3935729"/>
              <a:ext cx="80009" cy="128270"/>
            </a:xfrm>
            <a:custGeom>
              <a:avLst/>
              <a:gdLst>
                <a:gd name="connsiteX0" fmla="*/ 0 w 80009"/>
                <a:gd name="connsiteY0" fmla="*/ 0 h 128270"/>
                <a:gd name="connsiteX1" fmla="*/ 16510 w 80009"/>
                <a:gd name="connsiteY1" fmla="*/ 0 h 128270"/>
                <a:gd name="connsiteX2" fmla="*/ 16510 w 80009"/>
                <a:gd name="connsiteY2" fmla="*/ 49530 h 128270"/>
                <a:gd name="connsiteX3" fmla="*/ 16510 w 80009"/>
                <a:gd name="connsiteY3" fmla="*/ 58420 h 128270"/>
                <a:gd name="connsiteX4" fmla="*/ 16510 w 80009"/>
                <a:gd name="connsiteY4" fmla="*/ 58420 h 128270"/>
                <a:gd name="connsiteX5" fmla="*/ 49530 w 80009"/>
                <a:gd name="connsiteY5" fmla="*/ 36830 h 128270"/>
                <a:gd name="connsiteX6" fmla="*/ 80010 w 80009"/>
                <a:gd name="connsiteY6" fmla="*/ 72390 h 128270"/>
                <a:gd name="connsiteX7" fmla="*/ 80010 w 80009"/>
                <a:gd name="connsiteY7" fmla="*/ 128270 h 128270"/>
                <a:gd name="connsiteX8" fmla="*/ 63500 w 80009"/>
                <a:gd name="connsiteY8" fmla="*/ 128270 h 128270"/>
                <a:gd name="connsiteX9" fmla="*/ 63500 w 80009"/>
                <a:gd name="connsiteY9" fmla="*/ 76200 h 128270"/>
                <a:gd name="connsiteX10" fmla="*/ 46990 w 80009"/>
                <a:gd name="connsiteY10" fmla="*/ 53340 h 128270"/>
                <a:gd name="connsiteX11" fmla="*/ 16510 w 80009"/>
                <a:gd name="connsiteY11" fmla="*/ 85090 h 128270"/>
                <a:gd name="connsiteX12" fmla="*/ 16510 w 80009"/>
                <a:gd name="connsiteY12" fmla="*/ 128270 h 128270"/>
                <a:gd name="connsiteX13" fmla="*/ 0 w 80009"/>
                <a:gd name="connsiteY13" fmla="*/ 128270 h 128270"/>
                <a:gd name="connsiteX14" fmla="*/ 0 w 80009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 436">
              <a:extLst>
                <a:ext uri="{FF2B5EF4-FFF2-40B4-BE49-F238E27FC236}">
                  <a16:creationId xmlns:a16="http://schemas.microsoft.com/office/drawing/2014/main" id="{277B5509-CF57-3EC4-5BE4-539A8FE3195E}"/>
                </a:ext>
              </a:extLst>
            </p:cNvPr>
            <p:cNvSpPr/>
            <p:nvPr/>
          </p:nvSpPr>
          <p:spPr>
            <a:xfrm>
              <a:off x="1741170" y="3972559"/>
              <a:ext cx="83819" cy="93980"/>
            </a:xfrm>
            <a:custGeom>
              <a:avLst/>
              <a:gdLst>
                <a:gd name="connsiteX0" fmla="*/ 83820 w 83819"/>
                <a:gd name="connsiteY0" fmla="*/ 41910 h 93980"/>
                <a:gd name="connsiteX1" fmla="*/ 83820 w 83819"/>
                <a:gd name="connsiteY1" fmla="*/ 50800 h 93980"/>
                <a:gd name="connsiteX2" fmla="*/ 17780 w 83819"/>
                <a:gd name="connsiteY2" fmla="*/ 50800 h 93980"/>
                <a:gd name="connsiteX3" fmla="*/ 48260 w 83819"/>
                <a:gd name="connsiteY3" fmla="*/ 80010 h 93980"/>
                <a:gd name="connsiteX4" fmla="*/ 80010 w 83819"/>
                <a:gd name="connsiteY4" fmla="*/ 71120 h 93980"/>
                <a:gd name="connsiteX5" fmla="*/ 80010 w 83819"/>
                <a:gd name="connsiteY5" fmla="*/ 86360 h 93980"/>
                <a:gd name="connsiteX6" fmla="*/ 46990 w 83819"/>
                <a:gd name="connsiteY6" fmla="*/ 93980 h 93980"/>
                <a:gd name="connsiteX7" fmla="*/ 0 w 83819"/>
                <a:gd name="connsiteY7" fmla="*/ 46990 h 93980"/>
                <a:gd name="connsiteX8" fmla="*/ 43180 w 83819"/>
                <a:gd name="connsiteY8" fmla="*/ 0 h 93980"/>
                <a:gd name="connsiteX9" fmla="*/ 83820 w 83819"/>
                <a:gd name="connsiteY9" fmla="*/ 41910 h 93980"/>
                <a:gd name="connsiteX10" fmla="*/ 43180 w 83819"/>
                <a:gd name="connsiteY10" fmla="*/ 13970 h 93980"/>
                <a:gd name="connsiteX11" fmla="*/ 17780 w 83819"/>
                <a:gd name="connsiteY11" fmla="*/ 38100 h 93980"/>
                <a:gd name="connsiteX12" fmla="*/ 67310 w 83819"/>
                <a:gd name="connsiteY12" fmla="*/ 38100 h 93980"/>
                <a:gd name="connsiteX13" fmla="*/ 43180 w 83819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 437">
              <a:extLst>
                <a:ext uri="{FF2B5EF4-FFF2-40B4-BE49-F238E27FC236}">
                  <a16:creationId xmlns:a16="http://schemas.microsoft.com/office/drawing/2014/main" id="{FF9B08C6-752B-49D5-F9D3-11CEF9406BF4}"/>
                </a:ext>
              </a:extLst>
            </p:cNvPr>
            <p:cNvSpPr/>
            <p:nvPr/>
          </p:nvSpPr>
          <p:spPr>
            <a:xfrm>
              <a:off x="1841500" y="3973829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5560 h 93979"/>
                <a:gd name="connsiteX12" fmla="*/ 35560 w 73660"/>
                <a:gd name="connsiteY12" fmla="*/ 15240 h 93979"/>
                <a:gd name="connsiteX13" fmla="*/ 6350 w 73660"/>
                <a:gd name="connsiteY13" fmla="*/ 22860 h 93979"/>
                <a:gd name="connsiteX14" fmla="*/ 6350 w 73660"/>
                <a:gd name="connsiteY14" fmla="*/ 762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80010 h 93979"/>
                <a:gd name="connsiteX18" fmla="*/ 57150 w 73660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 438">
              <a:extLst>
                <a:ext uri="{FF2B5EF4-FFF2-40B4-BE49-F238E27FC236}">
                  <a16:creationId xmlns:a16="http://schemas.microsoft.com/office/drawing/2014/main" id="{0B7BF93B-030C-E693-86B6-18D480EF214B}"/>
                </a:ext>
              </a:extLst>
            </p:cNvPr>
            <p:cNvSpPr/>
            <p:nvPr/>
          </p:nvSpPr>
          <p:spPr>
            <a:xfrm>
              <a:off x="1935479" y="3935729"/>
              <a:ext cx="87630" cy="130810"/>
            </a:xfrm>
            <a:custGeom>
              <a:avLst/>
              <a:gdLst>
                <a:gd name="connsiteX0" fmla="*/ 87630 w 87630"/>
                <a:gd name="connsiteY0" fmla="*/ 128270 h 130810"/>
                <a:gd name="connsiteX1" fmla="*/ 72390 w 87630"/>
                <a:gd name="connsiteY1" fmla="*/ 128270 h 130810"/>
                <a:gd name="connsiteX2" fmla="*/ 72390 w 87630"/>
                <a:gd name="connsiteY2" fmla="*/ 118110 h 130810"/>
                <a:gd name="connsiteX3" fmla="*/ 72390 w 87630"/>
                <a:gd name="connsiteY3" fmla="*/ 111760 h 130810"/>
                <a:gd name="connsiteX4" fmla="*/ 72390 w 87630"/>
                <a:gd name="connsiteY4" fmla="*/ 111760 h 130810"/>
                <a:gd name="connsiteX5" fmla="*/ 40640 w 87630"/>
                <a:gd name="connsiteY5" fmla="*/ 130810 h 130810"/>
                <a:gd name="connsiteX6" fmla="*/ 0 w 87630"/>
                <a:gd name="connsiteY6" fmla="*/ 83820 h 130810"/>
                <a:gd name="connsiteX7" fmla="*/ 40640 w 87630"/>
                <a:gd name="connsiteY7" fmla="*/ 36830 h 130810"/>
                <a:gd name="connsiteX8" fmla="*/ 71120 w 87630"/>
                <a:gd name="connsiteY8" fmla="*/ 53340 h 130810"/>
                <a:gd name="connsiteX9" fmla="*/ 71120 w 87630"/>
                <a:gd name="connsiteY9" fmla="*/ 53340 h 130810"/>
                <a:gd name="connsiteX10" fmla="*/ 71120 w 87630"/>
                <a:gd name="connsiteY10" fmla="*/ 45720 h 130810"/>
                <a:gd name="connsiteX11" fmla="*/ 71120 w 87630"/>
                <a:gd name="connsiteY11" fmla="*/ 0 h 130810"/>
                <a:gd name="connsiteX12" fmla="*/ 87630 w 87630"/>
                <a:gd name="connsiteY12" fmla="*/ 0 h 130810"/>
                <a:gd name="connsiteX13" fmla="*/ 87630 w 87630"/>
                <a:gd name="connsiteY13" fmla="*/ 128270 h 130810"/>
                <a:gd name="connsiteX14" fmla="*/ 16510 w 87630"/>
                <a:gd name="connsiteY14" fmla="*/ 83820 h 130810"/>
                <a:gd name="connsiteX15" fmla="*/ 44450 w 87630"/>
                <a:gd name="connsiteY15" fmla="*/ 115570 h 130810"/>
                <a:gd name="connsiteX16" fmla="*/ 72390 w 87630"/>
                <a:gd name="connsiteY16" fmla="*/ 83820 h 130810"/>
                <a:gd name="connsiteX17" fmla="*/ 44450 w 87630"/>
                <a:gd name="connsiteY17" fmla="*/ 52070 h 130810"/>
                <a:gd name="connsiteX18" fmla="*/ 16510 w 87630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6510" y="83820"/>
                  </a:moveTo>
                  <a:cubicBezTo>
                    <a:pt x="16510" y="102870"/>
                    <a:pt x="27940" y="115570"/>
                    <a:pt x="44450" y="115570"/>
                  </a:cubicBezTo>
                  <a:cubicBezTo>
                    <a:pt x="60960" y="115570"/>
                    <a:pt x="72390" y="105410"/>
                    <a:pt x="72390" y="83820"/>
                  </a:cubicBezTo>
                  <a:cubicBezTo>
                    <a:pt x="72390" y="62230"/>
                    <a:pt x="58420" y="52070"/>
                    <a:pt x="44450" y="52070"/>
                  </a:cubicBezTo>
                  <a:cubicBezTo>
                    <a:pt x="30480" y="52070"/>
                    <a:pt x="16510" y="6604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 439">
              <a:extLst>
                <a:ext uri="{FF2B5EF4-FFF2-40B4-BE49-F238E27FC236}">
                  <a16:creationId xmlns:a16="http://schemas.microsoft.com/office/drawing/2014/main" id="{FF578782-560E-05A3-73D3-018655028C3C}"/>
                </a:ext>
              </a:extLst>
            </p:cNvPr>
            <p:cNvSpPr/>
            <p:nvPr/>
          </p:nvSpPr>
          <p:spPr>
            <a:xfrm>
              <a:off x="2100579" y="3937000"/>
              <a:ext cx="95250" cy="128270"/>
            </a:xfrm>
            <a:custGeom>
              <a:avLst/>
              <a:gdLst>
                <a:gd name="connsiteX0" fmla="*/ 55880 w 95250"/>
                <a:gd name="connsiteY0" fmla="*/ 13970 h 128270"/>
                <a:gd name="connsiteX1" fmla="*/ 55880 w 95250"/>
                <a:gd name="connsiteY1" fmla="*/ 128270 h 128270"/>
                <a:gd name="connsiteX2" fmla="*/ 39370 w 95250"/>
                <a:gd name="connsiteY2" fmla="*/ 128270 h 128270"/>
                <a:gd name="connsiteX3" fmla="*/ 39370 w 95250"/>
                <a:gd name="connsiteY3" fmla="*/ 13970 h 128270"/>
                <a:gd name="connsiteX4" fmla="*/ 0 w 95250"/>
                <a:gd name="connsiteY4" fmla="*/ 13970 h 128270"/>
                <a:gd name="connsiteX5" fmla="*/ 0 w 95250"/>
                <a:gd name="connsiteY5" fmla="*/ 0 h 128270"/>
                <a:gd name="connsiteX6" fmla="*/ 95250 w 95250"/>
                <a:gd name="connsiteY6" fmla="*/ 0 h 128270"/>
                <a:gd name="connsiteX7" fmla="*/ 95250 w 95250"/>
                <a:gd name="connsiteY7" fmla="*/ 13970 h 128270"/>
                <a:gd name="connsiteX8" fmla="*/ 55880 w 95250"/>
                <a:gd name="connsiteY8" fmla="*/ 1397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250" h="128270">
                  <a:moveTo>
                    <a:pt x="55880" y="13970"/>
                  </a:moveTo>
                  <a:lnTo>
                    <a:pt x="55880" y="128270"/>
                  </a:lnTo>
                  <a:lnTo>
                    <a:pt x="39370" y="128270"/>
                  </a:lnTo>
                  <a:lnTo>
                    <a:pt x="39370" y="13970"/>
                  </a:lnTo>
                  <a:lnTo>
                    <a:pt x="0" y="13970"/>
                  </a:lnTo>
                  <a:lnTo>
                    <a:pt x="0" y="0"/>
                  </a:lnTo>
                  <a:lnTo>
                    <a:pt x="95250" y="0"/>
                  </a:lnTo>
                  <a:lnTo>
                    <a:pt x="95250" y="13970"/>
                  </a:lnTo>
                  <a:lnTo>
                    <a:pt x="55880" y="139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 440">
              <a:extLst>
                <a:ext uri="{FF2B5EF4-FFF2-40B4-BE49-F238E27FC236}">
                  <a16:creationId xmlns:a16="http://schemas.microsoft.com/office/drawing/2014/main" id="{BCA723D8-9B03-759E-DCEA-300BC3372481}"/>
                </a:ext>
              </a:extLst>
            </p:cNvPr>
            <p:cNvSpPr/>
            <p:nvPr/>
          </p:nvSpPr>
          <p:spPr>
            <a:xfrm>
              <a:off x="2202179" y="397255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 441">
              <a:extLst>
                <a:ext uri="{FF2B5EF4-FFF2-40B4-BE49-F238E27FC236}">
                  <a16:creationId xmlns:a16="http://schemas.microsoft.com/office/drawing/2014/main" id="{B2FAB06D-066E-0EE5-A2B5-82BD3DA57F73}"/>
                </a:ext>
              </a:extLst>
            </p:cNvPr>
            <p:cNvSpPr/>
            <p:nvPr/>
          </p:nvSpPr>
          <p:spPr>
            <a:xfrm>
              <a:off x="2260600" y="3973829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5560 h 93979"/>
                <a:gd name="connsiteX12" fmla="*/ 35560 w 73660"/>
                <a:gd name="connsiteY12" fmla="*/ 15240 h 93979"/>
                <a:gd name="connsiteX13" fmla="*/ 6350 w 73660"/>
                <a:gd name="connsiteY13" fmla="*/ 22860 h 93979"/>
                <a:gd name="connsiteX14" fmla="*/ 6350 w 73660"/>
                <a:gd name="connsiteY14" fmla="*/ 762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80010 h 93979"/>
                <a:gd name="connsiteX18" fmla="*/ 57150 w 73660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 442">
              <a:extLst>
                <a:ext uri="{FF2B5EF4-FFF2-40B4-BE49-F238E27FC236}">
                  <a16:creationId xmlns:a16="http://schemas.microsoft.com/office/drawing/2014/main" id="{E20C50FC-86A0-847D-858C-1B6CDAC67FF6}"/>
                </a:ext>
              </a:extLst>
            </p:cNvPr>
            <p:cNvSpPr/>
            <p:nvPr/>
          </p:nvSpPr>
          <p:spPr>
            <a:xfrm>
              <a:off x="2362200" y="3972559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 443">
              <a:extLst>
                <a:ext uri="{FF2B5EF4-FFF2-40B4-BE49-F238E27FC236}">
                  <a16:creationId xmlns:a16="http://schemas.microsoft.com/office/drawing/2014/main" id="{624388F9-F3DA-A13B-BAA4-50F8CB0A83B9}"/>
                </a:ext>
              </a:extLst>
            </p:cNvPr>
            <p:cNvSpPr/>
            <p:nvPr/>
          </p:nvSpPr>
          <p:spPr>
            <a:xfrm>
              <a:off x="2462529" y="3972559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 444">
              <a:extLst>
                <a:ext uri="{FF2B5EF4-FFF2-40B4-BE49-F238E27FC236}">
                  <a16:creationId xmlns:a16="http://schemas.microsoft.com/office/drawing/2014/main" id="{9096429E-E446-0F67-0ACC-2CF79C60EA89}"/>
                </a:ext>
              </a:extLst>
            </p:cNvPr>
            <p:cNvSpPr/>
            <p:nvPr/>
          </p:nvSpPr>
          <p:spPr>
            <a:xfrm>
              <a:off x="2545079" y="3939540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7780 w 20320"/>
                <a:gd name="connsiteY5" fmla="*/ 35560 h 124459"/>
                <a:gd name="connsiteX6" fmla="*/ 17780 w 20320"/>
                <a:gd name="connsiteY6" fmla="*/ 124460 h 124459"/>
                <a:gd name="connsiteX7" fmla="*/ 1270 w 20320"/>
                <a:gd name="connsiteY7" fmla="*/ 124460 h 124459"/>
                <a:gd name="connsiteX8" fmla="*/ 1270 w 20320"/>
                <a:gd name="connsiteY8" fmla="*/ 35560 h 124459"/>
                <a:gd name="connsiteX9" fmla="*/ 1778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 445">
              <a:extLst>
                <a:ext uri="{FF2B5EF4-FFF2-40B4-BE49-F238E27FC236}">
                  <a16:creationId xmlns:a16="http://schemas.microsoft.com/office/drawing/2014/main" id="{C579CCDB-56A3-2D8F-9610-5E10A4E5C354}"/>
                </a:ext>
              </a:extLst>
            </p:cNvPr>
            <p:cNvSpPr/>
            <p:nvPr/>
          </p:nvSpPr>
          <p:spPr>
            <a:xfrm>
              <a:off x="2580639" y="3948429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0 w 60960"/>
                <a:gd name="connsiteY9" fmla="*/ 99060 h 116840"/>
                <a:gd name="connsiteX10" fmla="*/ 60960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 446">
              <a:extLst>
                <a:ext uri="{FF2B5EF4-FFF2-40B4-BE49-F238E27FC236}">
                  <a16:creationId xmlns:a16="http://schemas.microsoft.com/office/drawing/2014/main" id="{4710CFD7-A2F2-725E-682F-B7E4CFDBAA2A}"/>
                </a:ext>
              </a:extLst>
            </p:cNvPr>
            <p:cNvSpPr/>
            <p:nvPr/>
          </p:nvSpPr>
          <p:spPr>
            <a:xfrm>
              <a:off x="2703829" y="3975100"/>
              <a:ext cx="88900" cy="91440"/>
            </a:xfrm>
            <a:custGeom>
              <a:avLst/>
              <a:gdLst>
                <a:gd name="connsiteX0" fmla="*/ 87630 w 88900"/>
                <a:gd name="connsiteY0" fmla="*/ 0 h 91440"/>
                <a:gd name="connsiteX1" fmla="*/ 48260 w 88900"/>
                <a:gd name="connsiteY1" fmla="*/ 91440 h 91440"/>
                <a:gd name="connsiteX2" fmla="*/ 39370 w 88900"/>
                <a:gd name="connsiteY2" fmla="*/ 91440 h 91440"/>
                <a:gd name="connsiteX3" fmla="*/ 0 w 88900"/>
                <a:gd name="connsiteY3" fmla="*/ 0 h 91440"/>
                <a:gd name="connsiteX4" fmla="*/ 17780 w 88900"/>
                <a:gd name="connsiteY4" fmla="*/ 0 h 91440"/>
                <a:gd name="connsiteX5" fmla="*/ 44450 w 88900"/>
                <a:gd name="connsiteY5" fmla="*/ 64770 h 91440"/>
                <a:gd name="connsiteX6" fmla="*/ 71120 w 88900"/>
                <a:gd name="connsiteY6" fmla="*/ 0 h 91440"/>
                <a:gd name="connsiteX7" fmla="*/ 88900 w 88900"/>
                <a:gd name="connsiteY7" fmla="*/ 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900" h="91440">
                  <a:moveTo>
                    <a:pt x="87630" y="0"/>
                  </a:moveTo>
                  <a:lnTo>
                    <a:pt x="48260" y="91440"/>
                  </a:lnTo>
                  <a:lnTo>
                    <a:pt x="39370" y="91440"/>
                  </a:lnTo>
                  <a:lnTo>
                    <a:pt x="0" y="0"/>
                  </a:lnTo>
                  <a:lnTo>
                    <a:pt x="17780" y="0"/>
                  </a:lnTo>
                  <a:cubicBezTo>
                    <a:pt x="26670" y="21590"/>
                    <a:pt x="36830" y="44450"/>
                    <a:pt x="44450" y="64770"/>
                  </a:cubicBezTo>
                  <a:cubicBezTo>
                    <a:pt x="52070" y="44450"/>
                    <a:pt x="62230" y="21590"/>
                    <a:pt x="71120" y="0"/>
                  </a:cubicBezTo>
                  <a:lnTo>
                    <a:pt x="889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 447">
              <a:extLst>
                <a:ext uri="{FF2B5EF4-FFF2-40B4-BE49-F238E27FC236}">
                  <a16:creationId xmlns:a16="http://schemas.microsoft.com/office/drawing/2014/main" id="{9C433C93-7C20-DD55-1188-BEAD38A55A31}"/>
                </a:ext>
              </a:extLst>
            </p:cNvPr>
            <p:cNvSpPr/>
            <p:nvPr/>
          </p:nvSpPr>
          <p:spPr>
            <a:xfrm>
              <a:off x="2797810" y="3972559"/>
              <a:ext cx="91439" cy="93980"/>
            </a:xfrm>
            <a:custGeom>
              <a:avLst/>
              <a:gdLst>
                <a:gd name="connsiteX0" fmla="*/ 91440 w 91439"/>
                <a:gd name="connsiteY0" fmla="*/ 46990 h 93980"/>
                <a:gd name="connsiteX1" fmla="*/ 45720 w 91439"/>
                <a:gd name="connsiteY1" fmla="*/ 93980 h 93980"/>
                <a:gd name="connsiteX2" fmla="*/ 0 w 91439"/>
                <a:gd name="connsiteY2" fmla="*/ 46990 h 93980"/>
                <a:gd name="connsiteX3" fmla="*/ 45720 w 91439"/>
                <a:gd name="connsiteY3" fmla="*/ 0 h 93980"/>
                <a:gd name="connsiteX4" fmla="*/ 91440 w 91439"/>
                <a:gd name="connsiteY4" fmla="*/ 46990 h 93980"/>
                <a:gd name="connsiteX5" fmla="*/ 76200 w 91439"/>
                <a:gd name="connsiteY5" fmla="*/ 46990 h 93980"/>
                <a:gd name="connsiteX6" fmla="*/ 45720 w 91439"/>
                <a:gd name="connsiteY6" fmla="*/ 15240 h 93980"/>
                <a:gd name="connsiteX7" fmla="*/ 16510 w 91439"/>
                <a:gd name="connsiteY7" fmla="*/ 46990 h 93980"/>
                <a:gd name="connsiteX8" fmla="*/ 45720 w 91439"/>
                <a:gd name="connsiteY8" fmla="*/ 78740 h 93980"/>
                <a:gd name="connsiteX9" fmla="*/ 76200 w 91439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 448">
              <a:extLst>
                <a:ext uri="{FF2B5EF4-FFF2-40B4-BE49-F238E27FC236}">
                  <a16:creationId xmlns:a16="http://schemas.microsoft.com/office/drawing/2014/main" id="{F1C0DC19-833D-3E2C-CC91-FFD8516E1067}"/>
                </a:ext>
              </a:extLst>
            </p:cNvPr>
            <p:cNvSpPr/>
            <p:nvPr/>
          </p:nvSpPr>
          <p:spPr>
            <a:xfrm>
              <a:off x="2910839" y="3939540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9050 w 20320"/>
                <a:gd name="connsiteY5" fmla="*/ 35560 h 124459"/>
                <a:gd name="connsiteX6" fmla="*/ 19050 w 20320"/>
                <a:gd name="connsiteY6" fmla="*/ 124460 h 124459"/>
                <a:gd name="connsiteX7" fmla="*/ 2540 w 20320"/>
                <a:gd name="connsiteY7" fmla="*/ 124460 h 124459"/>
                <a:gd name="connsiteX8" fmla="*/ 2540 w 20320"/>
                <a:gd name="connsiteY8" fmla="*/ 35560 h 124459"/>
                <a:gd name="connsiteX9" fmla="*/ 1905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 449">
              <a:extLst>
                <a:ext uri="{FF2B5EF4-FFF2-40B4-BE49-F238E27FC236}">
                  <a16:creationId xmlns:a16="http://schemas.microsoft.com/office/drawing/2014/main" id="{88BED383-B232-4E81-1983-76D82D7A9E78}"/>
                </a:ext>
              </a:extLst>
            </p:cNvPr>
            <p:cNvSpPr/>
            <p:nvPr/>
          </p:nvSpPr>
          <p:spPr>
            <a:xfrm>
              <a:off x="2951479" y="3972559"/>
              <a:ext cx="74930" cy="93980"/>
            </a:xfrm>
            <a:custGeom>
              <a:avLst/>
              <a:gdLst>
                <a:gd name="connsiteX0" fmla="*/ 48260 w 74930"/>
                <a:gd name="connsiteY0" fmla="*/ 78740 h 93980"/>
                <a:gd name="connsiteX1" fmla="*/ 74930 w 74930"/>
                <a:gd name="connsiteY1" fmla="*/ 71120 h 93980"/>
                <a:gd name="connsiteX2" fmla="*/ 74930 w 74930"/>
                <a:gd name="connsiteY2" fmla="*/ 86360 h 93980"/>
                <a:gd name="connsiteX3" fmla="*/ 46990 w 74930"/>
                <a:gd name="connsiteY3" fmla="*/ 93980 h 93980"/>
                <a:gd name="connsiteX4" fmla="*/ 0 w 74930"/>
                <a:gd name="connsiteY4" fmla="*/ 46990 h 93980"/>
                <a:gd name="connsiteX5" fmla="*/ 46990 w 74930"/>
                <a:gd name="connsiteY5" fmla="*/ 0 h 93980"/>
                <a:gd name="connsiteX6" fmla="*/ 74930 w 74930"/>
                <a:gd name="connsiteY6" fmla="*/ 6350 h 93980"/>
                <a:gd name="connsiteX7" fmla="*/ 74930 w 74930"/>
                <a:gd name="connsiteY7" fmla="*/ 21590 h 93980"/>
                <a:gd name="connsiteX8" fmla="*/ 48260 w 74930"/>
                <a:gd name="connsiteY8" fmla="*/ 13970 h 93980"/>
                <a:gd name="connsiteX9" fmla="*/ 17780 w 74930"/>
                <a:gd name="connsiteY9" fmla="*/ 45720 h 93980"/>
                <a:gd name="connsiteX10" fmla="*/ 48260 w 74930"/>
                <a:gd name="connsiteY10" fmla="*/ 774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30" h="93980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 450">
              <a:extLst>
                <a:ext uri="{FF2B5EF4-FFF2-40B4-BE49-F238E27FC236}">
                  <a16:creationId xmlns:a16="http://schemas.microsoft.com/office/drawing/2014/main" id="{493D8FB4-C175-1FCB-632C-79C72D4CABDD}"/>
                </a:ext>
              </a:extLst>
            </p:cNvPr>
            <p:cNvSpPr/>
            <p:nvPr/>
          </p:nvSpPr>
          <p:spPr>
            <a:xfrm>
              <a:off x="3041650" y="397255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3180 w 83820"/>
                <a:gd name="connsiteY10" fmla="*/ 13970 h 93980"/>
                <a:gd name="connsiteX11" fmla="*/ 17780 w 83820"/>
                <a:gd name="connsiteY11" fmla="*/ 38100 h 93980"/>
                <a:gd name="connsiteX12" fmla="*/ 67310 w 83820"/>
                <a:gd name="connsiteY12" fmla="*/ 38100 h 93980"/>
                <a:gd name="connsiteX13" fmla="*/ 4318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 451">
              <a:extLst>
                <a:ext uri="{FF2B5EF4-FFF2-40B4-BE49-F238E27FC236}">
                  <a16:creationId xmlns:a16="http://schemas.microsoft.com/office/drawing/2014/main" id="{9BAFD3A8-0C6C-3C70-765F-9D646E8FB99C}"/>
                </a:ext>
              </a:extLst>
            </p:cNvPr>
            <p:cNvSpPr/>
            <p:nvPr/>
          </p:nvSpPr>
          <p:spPr>
            <a:xfrm>
              <a:off x="3206750" y="3939540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7780 w 20320"/>
                <a:gd name="connsiteY5" fmla="*/ 35560 h 124459"/>
                <a:gd name="connsiteX6" fmla="*/ 17780 w 20320"/>
                <a:gd name="connsiteY6" fmla="*/ 124460 h 124459"/>
                <a:gd name="connsiteX7" fmla="*/ 1270 w 20320"/>
                <a:gd name="connsiteY7" fmla="*/ 124460 h 124459"/>
                <a:gd name="connsiteX8" fmla="*/ 1270 w 20320"/>
                <a:gd name="connsiteY8" fmla="*/ 35560 h 124459"/>
                <a:gd name="connsiteX9" fmla="*/ 1778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 452">
              <a:extLst>
                <a:ext uri="{FF2B5EF4-FFF2-40B4-BE49-F238E27FC236}">
                  <a16:creationId xmlns:a16="http://schemas.microsoft.com/office/drawing/2014/main" id="{D9A2EE03-01C1-DD94-5E01-9079911551F5}"/>
                </a:ext>
              </a:extLst>
            </p:cNvPr>
            <p:cNvSpPr/>
            <p:nvPr/>
          </p:nvSpPr>
          <p:spPr>
            <a:xfrm>
              <a:off x="3248660" y="3972559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 453">
              <a:extLst>
                <a:ext uri="{FF2B5EF4-FFF2-40B4-BE49-F238E27FC236}">
                  <a16:creationId xmlns:a16="http://schemas.microsoft.com/office/drawing/2014/main" id="{ACA12E13-9A25-D7A9-77D3-7D893B0B1887}"/>
                </a:ext>
              </a:extLst>
            </p:cNvPr>
            <p:cNvSpPr/>
            <p:nvPr/>
          </p:nvSpPr>
          <p:spPr>
            <a:xfrm>
              <a:off x="3379470" y="394842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 454">
              <a:extLst>
                <a:ext uri="{FF2B5EF4-FFF2-40B4-BE49-F238E27FC236}">
                  <a16:creationId xmlns:a16="http://schemas.microsoft.com/office/drawing/2014/main" id="{E1DA126C-1D32-8519-C900-4D44C829CB9D}"/>
                </a:ext>
              </a:extLst>
            </p:cNvPr>
            <p:cNvSpPr/>
            <p:nvPr/>
          </p:nvSpPr>
          <p:spPr>
            <a:xfrm>
              <a:off x="3458209" y="3935729"/>
              <a:ext cx="80010" cy="128270"/>
            </a:xfrm>
            <a:custGeom>
              <a:avLst/>
              <a:gdLst>
                <a:gd name="connsiteX0" fmla="*/ 0 w 80010"/>
                <a:gd name="connsiteY0" fmla="*/ 0 h 128270"/>
                <a:gd name="connsiteX1" fmla="*/ 16510 w 80010"/>
                <a:gd name="connsiteY1" fmla="*/ 0 h 128270"/>
                <a:gd name="connsiteX2" fmla="*/ 16510 w 80010"/>
                <a:gd name="connsiteY2" fmla="*/ 49530 h 128270"/>
                <a:gd name="connsiteX3" fmla="*/ 16510 w 80010"/>
                <a:gd name="connsiteY3" fmla="*/ 58420 h 128270"/>
                <a:gd name="connsiteX4" fmla="*/ 16510 w 80010"/>
                <a:gd name="connsiteY4" fmla="*/ 58420 h 128270"/>
                <a:gd name="connsiteX5" fmla="*/ 49530 w 80010"/>
                <a:gd name="connsiteY5" fmla="*/ 36830 h 128270"/>
                <a:gd name="connsiteX6" fmla="*/ 80010 w 80010"/>
                <a:gd name="connsiteY6" fmla="*/ 72390 h 128270"/>
                <a:gd name="connsiteX7" fmla="*/ 80010 w 80010"/>
                <a:gd name="connsiteY7" fmla="*/ 128270 h 128270"/>
                <a:gd name="connsiteX8" fmla="*/ 63500 w 80010"/>
                <a:gd name="connsiteY8" fmla="*/ 128270 h 128270"/>
                <a:gd name="connsiteX9" fmla="*/ 63500 w 80010"/>
                <a:gd name="connsiteY9" fmla="*/ 76200 h 128270"/>
                <a:gd name="connsiteX10" fmla="*/ 46990 w 80010"/>
                <a:gd name="connsiteY10" fmla="*/ 53340 h 128270"/>
                <a:gd name="connsiteX11" fmla="*/ 16510 w 80010"/>
                <a:gd name="connsiteY11" fmla="*/ 85090 h 128270"/>
                <a:gd name="connsiteX12" fmla="*/ 16510 w 80010"/>
                <a:gd name="connsiteY12" fmla="*/ 128270 h 128270"/>
                <a:gd name="connsiteX13" fmla="*/ 0 w 80010"/>
                <a:gd name="connsiteY13" fmla="*/ 128270 h 128270"/>
                <a:gd name="connsiteX14" fmla="*/ 0 w 80010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 455">
              <a:extLst>
                <a:ext uri="{FF2B5EF4-FFF2-40B4-BE49-F238E27FC236}">
                  <a16:creationId xmlns:a16="http://schemas.microsoft.com/office/drawing/2014/main" id="{B78A5D5C-6952-3150-254B-D7C7FC2AB4B3}"/>
                </a:ext>
              </a:extLst>
            </p:cNvPr>
            <p:cNvSpPr/>
            <p:nvPr/>
          </p:nvSpPr>
          <p:spPr>
            <a:xfrm>
              <a:off x="3558540" y="3972559"/>
              <a:ext cx="83819" cy="93980"/>
            </a:xfrm>
            <a:custGeom>
              <a:avLst/>
              <a:gdLst>
                <a:gd name="connsiteX0" fmla="*/ 83820 w 83819"/>
                <a:gd name="connsiteY0" fmla="*/ 41910 h 93980"/>
                <a:gd name="connsiteX1" fmla="*/ 83820 w 83819"/>
                <a:gd name="connsiteY1" fmla="*/ 50800 h 93980"/>
                <a:gd name="connsiteX2" fmla="*/ 17780 w 83819"/>
                <a:gd name="connsiteY2" fmla="*/ 50800 h 93980"/>
                <a:gd name="connsiteX3" fmla="*/ 48260 w 83819"/>
                <a:gd name="connsiteY3" fmla="*/ 80010 h 93980"/>
                <a:gd name="connsiteX4" fmla="*/ 80010 w 83819"/>
                <a:gd name="connsiteY4" fmla="*/ 71120 h 93980"/>
                <a:gd name="connsiteX5" fmla="*/ 80010 w 83819"/>
                <a:gd name="connsiteY5" fmla="*/ 86360 h 93980"/>
                <a:gd name="connsiteX6" fmla="*/ 46990 w 83819"/>
                <a:gd name="connsiteY6" fmla="*/ 93980 h 93980"/>
                <a:gd name="connsiteX7" fmla="*/ 0 w 83819"/>
                <a:gd name="connsiteY7" fmla="*/ 46990 h 93980"/>
                <a:gd name="connsiteX8" fmla="*/ 43180 w 83819"/>
                <a:gd name="connsiteY8" fmla="*/ 0 h 93980"/>
                <a:gd name="connsiteX9" fmla="*/ 83820 w 83819"/>
                <a:gd name="connsiteY9" fmla="*/ 41910 h 93980"/>
                <a:gd name="connsiteX10" fmla="*/ 43180 w 83819"/>
                <a:gd name="connsiteY10" fmla="*/ 13970 h 93980"/>
                <a:gd name="connsiteX11" fmla="*/ 17780 w 83819"/>
                <a:gd name="connsiteY11" fmla="*/ 38100 h 93980"/>
                <a:gd name="connsiteX12" fmla="*/ 67310 w 83819"/>
                <a:gd name="connsiteY12" fmla="*/ 38100 h 93980"/>
                <a:gd name="connsiteX13" fmla="*/ 43180 w 83819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 456">
              <a:extLst>
                <a:ext uri="{FF2B5EF4-FFF2-40B4-BE49-F238E27FC236}">
                  <a16:creationId xmlns:a16="http://schemas.microsoft.com/office/drawing/2014/main" id="{AFBD4A39-0AF3-60B3-3CB0-A43B0F2AB794}"/>
                </a:ext>
              </a:extLst>
            </p:cNvPr>
            <p:cNvSpPr/>
            <p:nvPr/>
          </p:nvSpPr>
          <p:spPr>
            <a:xfrm>
              <a:off x="3726179" y="3935729"/>
              <a:ext cx="80010" cy="128270"/>
            </a:xfrm>
            <a:custGeom>
              <a:avLst/>
              <a:gdLst>
                <a:gd name="connsiteX0" fmla="*/ 0 w 80010"/>
                <a:gd name="connsiteY0" fmla="*/ 0 h 128270"/>
                <a:gd name="connsiteX1" fmla="*/ 16510 w 80010"/>
                <a:gd name="connsiteY1" fmla="*/ 0 h 128270"/>
                <a:gd name="connsiteX2" fmla="*/ 16510 w 80010"/>
                <a:gd name="connsiteY2" fmla="*/ 49530 h 128270"/>
                <a:gd name="connsiteX3" fmla="*/ 16510 w 80010"/>
                <a:gd name="connsiteY3" fmla="*/ 58420 h 128270"/>
                <a:gd name="connsiteX4" fmla="*/ 16510 w 80010"/>
                <a:gd name="connsiteY4" fmla="*/ 58420 h 128270"/>
                <a:gd name="connsiteX5" fmla="*/ 49530 w 80010"/>
                <a:gd name="connsiteY5" fmla="*/ 36830 h 128270"/>
                <a:gd name="connsiteX6" fmla="*/ 80010 w 80010"/>
                <a:gd name="connsiteY6" fmla="*/ 72390 h 128270"/>
                <a:gd name="connsiteX7" fmla="*/ 80010 w 80010"/>
                <a:gd name="connsiteY7" fmla="*/ 128270 h 128270"/>
                <a:gd name="connsiteX8" fmla="*/ 63500 w 80010"/>
                <a:gd name="connsiteY8" fmla="*/ 128270 h 128270"/>
                <a:gd name="connsiteX9" fmla="*/ 63500 w 80010"/>
                <a:gd name="connsiteY9" fmla="*/ 76200 h 128270"/>
                <a:gd name="connsiteX10" fmla="*/ 46990 w 80010"/>
                <a:gd name="connsiteY10" fmla="*/ 53340 h 128270"/>
                <a:gd name="connsiteX11" fmla="*/ 16510 w 80010"/>
                <a:gd name="connsiteY11" fmla="*/ 85090 h 128270"/>
                <a:gd name="connsiteX12" fmla="*/ 16510 w 80010"/>
                <a:gd name="connsiteY12" fmla="*/ 128270 h 128270"/>
                <a:gd name="connsiteX13" fmla="*/ 0 w 80010"/>
                <a:gd name="connsiteY13" fmla="*/ 128270 h 128270"/>
                <a:gd name="connsiteX14" fmla="*/ 0 w 80010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 457">
              <a:extLst>
                <a:ext uri="{FF2B5EF4-FFF2-40B4-BE49-F238E27FC236}">
                  <a16:creationId xmlns:a16="http://schemas.microsoft.com/office/drawing/2014/main" id="{D1095C4F-A966-F509-ABE6-DE9B63B7E3D8}"/>
                </a:ext>
              </a:extLst>
            </p:cNvPr>
            <p:cNvSpPr/>
            <p:nvPr/>
          </p:nvSpPr>
          <p:spPr>
            <a:xfrm>
              <a:off x="3826509" y="397255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3180 w 83820"/>
                <a:gd name="connsiteY10" fmla="*/ 13970 h 93980"/>
                <a:gd name="connsiteX11" fmla="*/ 17780 w 83820"/>
                <a:gd name="connsiteY11" fmla="*/ 38100 h 93980"/>
                <a:gd name="connsiteX12" fmla="*/ 67310 w 83820"/>
                <a:gd name="connsiteY12" fmla="*/ 38100 h 93980"/>
                <a:gd name="connsiteX13" fmla="*/ 4318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 458">
              <a:extLst>
                <a:ext uri="{FF2B5EF4-FFF2-40B4-BE49-F238E27FC236}">
                  <a16:creationId xmlns:a16="http://schemas.microsoft.com/office/drawing/2014/main" id="{21E393E0-BE9C-87F1-ECC4-575D5F2406E5}"/>
                </a:ext>
              </a:extLst>
            </p:cNvPr>
            <p:cNvSpPr/>
            <p:nvPr/>
          </p:nvSpPr>
          <p:spPr>
            <a:xfrm>
              <a:off x="3926840" y="3973829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5560 h 93979"/>
                <a:gd name="connsiteX12" fmla="*/ 35560 w 73659"/>
                <a:gd name="connsiteY12" fmla="*/ 15240 h 93979"/>
                <a:gd name="connsiteX13" fmla="*/ 6350 w 73659"/>
                <a:gd name="connsiteY13" fmla="*/ 22860 h 93979"/>
                <a:gd name="connsiteX14" fmla="*/ 6350 w 73659"/>
                <a:gd name="connsiteY14" fmla="*/ 762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80010 h 93979"/>
                <a:gd name="connsiteX18" fmla="*/ 57150 w 73659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 459">
              <a:extLst>
                <a:ext uri="{FF2B5EF4-FFF2-40B4-BE49-F238E27FC236}">
                  <a16:creationId xmlns:a16="http://schemas.microsoft.com/office/drawing/2014/main" id="{A3AE5DE9-53C1-7985-77BC-A4E9F47E260C}"/>
                </a:ext>
              </a:extLst>
            </p:cNvPr>
            <p:cNvSpPr/>
            <p:nvPr/>
          </p:nvSpPr>
          <p:spPr>
            <a:xfrm>
              <a:off x="4027170" y="397255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 460">
              <a:extLst>
                <a:ext uri="{FF2B5EF4-FFF2-40B4-BE49-F238E27FC236}">
                  <a16:creationId xmlns:a16="http://schemas.microsoft.com/office/drawing/2014/main" id="{3AFFF20A-D97B-8BD5-B620-74E257387E0E}"/>
                </a:ext>
              </a:extLst>
            </p:cNvPr>
            <p:cNvSpPr/>
            <p:nvPr/>
          </p:nvSpPr>
          <p:spPr>
            <a:xfrm>
              <a:off x="4085590" y="394842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 461">
              <a:extLst>
                <a:ext uri="{FF2B5EF4-FFF2-40B4-BE49-F238E27FC236}">
                  <a16:creationId xmlns:a16="http://schemas.microsoft.com/office/drawing/2014/main" id="{73FBA03C-1D14-D3C4-B36B-734ED6B82A0B}"/>
                </a:ext>
              </a:extLst>
            </p:cNvPr>
            <p:cNvSpPr/>
            <p:nvPr/>
          </p:nvSpPr>
          <p:spPr>
            <a:xfrm>
              <a:off x="4217670" y="3972559"/>
              <a:ext cx="91439" cy="93980"/>
            </a:xfrm>
            <a:custGeom>
              <a:avLst/>
              <a:gdLst>
                <a:gd name="connsiteX0" fmla="*/ 91440 w 91439"/>
                <a:gd name="connsiteY0" fmla="*/ 46990 h 93980"/>
                <a:gd name="connsiteX1" fmla="*/ 45720 w 91439"/>
                <a:gd name="connsiteY1" fmla="*/ 93980 h 93980"/>
                <a:gd name="connsiteX2" fmla="*/ 0 w 91439"/>
                <a:gd name="connsiteY2" fmla="*/ 46990 h 93980"/>
                <a:gd name="connsiteX3" fmla="*/ 45720 w 91439"/>
                <a:gd name="connsiteY3" fmla="*/ 0 h 93980"/>
                <a:gd name="connsiteX4" fmla="*/ 91440 w 91439"/>
                <a:gd name="connsiteY4" fmla="*/ 46990 h 93980"/>
                <a:gd name="connsiteX5" fmla="*/ 74930 w 91439"/>
                <a:gd name="connsiteY5" fmla="*/ 46990 h 93980"/>
                <a:gd name="connsiteX6" fmla="*/ 44450 w 91439"/>
                <a:gd name="connsiteY6" fmla="*/ 15240 h 93980"/>
                <a:gd name="connsiteX7" fmla="*/ 15240 w 91439"/>
                <a:gd name="connsiteY7" fmla="*/ 46990 h 93980"/>
                <a:gd name="connsiteX8" fmla="*/ 44450 w 91439"/>
                <a:gd name="connsiteY8" fmla="*/ 78740 h 93980"/>
                <a:gd name="connsiteX9" fmla="*/ 74930 w 91439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 462">
              <a:extLst>
                <a:ext uri="{FF2B5EF4-FFF2-40B4-BE49-F238E27FC236}">
                  <a16:creationId xmlns:a16="http://schemas.microsoft.com/office/drawing/2014/main" id="{8DA83584-8789-A354-7115-6F3626F08EA1}"/>
                </a:ext>
              </a:extLst>
            </p:cNvPr>
            <p:cNvSpPr/>
            <p:nvPr/>
          </p:nvSpPr>
          <p:spPr>
            <a:xfrm>
              <a:off x="4323079" y="3933190"/>
              <a:ext cx="55095" cy="129539"/>
            </a:xfrm>
            <a:custGeom>
              <a:avLst/>
              <a:gdLst>
                <a:gd name="connsiteX0" fmla="*/ 11430 w 55095"/>
                <a:gd name="connsiteY0" fmla="*/ 41910 h 129539"/>
                <a:gd name="connsiteX1" fmla="*/ 11430 w 55095"/>
                <a:gd name="connsiteY1" fmla="*/ 31750 h 129539"/>
                <a:gd name="connsiteX2" fmla="*/ 43180 w 55095"/>
                <a:gd name="connsiteY2" fmla="*/ 0 h 129539"/>
                <a:gd name="connsiteX3" fmla="*/ 54610 w 55095"/>
                <a:gd name="connsiteY3" fmla="*/ 0 h 129539"/>
                <a:gd name="connsiteX4" fmla="*/ 54610 w 55095"/>
                <a:gd name="connsiteY4" fmla="*/ 13970 h 129539"/>
                <a:gd name="connsiteX5" fmla="*/ 45720 w 55095"/>
                <a:gd name="connsiteY5" fmla="*/ 13970 h 129539"/>
                <a:gd name="connsiteX6" fmla="*/ 27940 w 55095"/>
                <a:gd name="connsiteY6" fmla="*/ 31750 h 129539"/>
                <a:gd name="connsiteX7" fmla="*/ 27940 w 55095"/>
                <a:gd name="connsiteY7" fmla="*/ 40640 h 129539"/>
                <a:gd name="connsiteX8" fmla="*/ 52070 w 55095"/>
                <a:gd name="connsiteY8" fmla="*/ 40640 h 129539"/>
                <a:gd name="connsiteX9" fmla="*/ 52070 w 55095"/>
                <a:gd name="connsiteY9" fmla="*/ 54610 h 129539"/>
                <a:gd name="connsiteX10" fmla="*/ 29210 w 55095"/>
                <a:gd name="connsiteY10" fmla="*/ 54610 h 129539"/>
                <a:gd name="connsiteX11" fmla="*/ 29210 w 55095"/>
                <a:gd name="connsiteY11" fmla="*/ 129540 h 129539"/>
                <a:gd name="connsiteX12" fmla="*/ 12700 w 55095"/>
                <a:gd name="connsiteY12" fmla="*/ 129540 h 129539"/>
                <a:gd name="connsiteX13" fmla="*/ 12700 w 55095"/>
                <a:gd name="connsiteY13" fmla="*/ 54610 h 129539"/>
                <a:gd name="connsiteX14" fmla="*/ 0 w 55095"/>
                <a:gd name="connsiteY14" fmla="*/ 54610 h 129539"/>
                <a:gd name="connsiteX15" fmla="*/ 0 w 55095"/>
                <a:gd name="connsiteY15" fmla="*/ 40640 h 129539"/>
                <a:gd name="connsiteX16" fmla="*/ 13970 w 55095"/>
                <a:gd name="connsiteY16" fmla="*/ 40640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39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 463">
              <a:extLst>
                <a:ext uri="{FF2B5EF4-FFF2-40B4-BE49-F238E27FC236}">
                  <a16:creationId xmlns:a16="http://schemas.microsoft.com/office/drawing/2014/main" id="{B6FB9F28-A78E-E93F-9674-098334DED824}"/>
                </a:ext>
              </a:extLst>
            </p:cNvPr>
            <p:cNvSpPr/>
            <p:nvPr/>
          </p:nvSpPr>
          <p:spPr>
            <a:xfrm>
              <a:off x="4443729" y="3972559"/>
              <a:ext cx="91440" cy="93980"/>
            </a:xfrm>
            <a:custGeom>
              <a:avLst/>
              <a:gdLst>
                <a:gd name="connsiteX0" fmla="*/ 91440 w 91440"/>
                <a:gd name="connsiteY0" fmla="*/ 46990 h 93980"/>
                <a:gd name="connsiteX1" fmla="*/ 45720 w 91440"/>
                <a:gd name="connsiteY1" fmla="*/ 93980 h 93980"/>
                <a:gd name="connsiteX2" fmla="*/ 0 w 91440"/>
                <a:gd name="connsiteY2" fmla="*/ 46990 h 93980"/>
                <a:gd name="connsiteX3" fmla="*/ 45720 w 91440"/>
                <a:gd name="connsiteY3" fmla="*/ 0 h 93980"/>
                <a:gd name="connsiteX4" fmla="*/ 91440 w 91440"/>
                <a:gd name="connsiteY4" fmla="*/ 46990 h 93980"/>
                <a:gd name="connsiteX5" fmla="*/ 76200 w 91440"/>
                <a:gd name="connsiteY5" fmla="*/ 46990 h 93980"/>
                <a:gd name="connsiteX6" fmla="*/ 45720 w 91440"/>
                <a:gd name="connsiteY6" fmla="*/ 15240 h 93980"/>
                <a:gd name="connsiteX7" fmla="*/ 16510 w 91440"/>
                <a:gd name="connsiteY7" fmla="*/ 46990 h 93980"/>
                <a:gd name="connsiteX8" fmla="*/ 45720 w 91440"/>
                <a:gd name="connsiteY8" fmla="*/ 78740 h 93980"/>
                <a:gd name="connsiteX9" fmla="*/ 76200 w 91440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 464">
              <a:extLst>
                <a:ext uri="{FF2B5EF4-FFF2-40B4-BE49-F238E27FC236}">
                  <a16:creationId xmlns:a16="http://schemas.microsoft.com/office/drawing/2014/main" id="{F6721B69-60D8-09A7-449B-849DA27D3080}"/>
                </a:ext>
              </a:extLst>
            </p:cNvPr>
            <p:cNvSpPr/>
            <p:nvPr/>
          </p:nvSpPr>
          <p:spPr>
            <a:xfrm>
              <a:off x="4556759" y="3975100"/>
              <a:ext cx="78740" cy="91440"/>
            </a:xfrm>
            <a:custGeom>
              <a:avLst/>
              <a:gdLst>
                <a:gd name="connsiteX0" fmla="*/ 63500 w 78740"/>
                <a:gd name="connsiteY0" fmla="*/ 88900 h 91440"/>
                <a:gd name="connsiteX1" fmla="*/ 63500 w 78740"/>
                <a:gd name="connsiteY1" fmla="*/ 76200 h 91440"/>
                <a:gd name="connsiteX2" fmla="*/ 63500 w 78740"/>
                <a:gd name="connsiteY2" fmla="*/ 69850 h 91440"/>
                <a:gd name="connsiteX3" fmla="*/ 63500 w 78740"/>
                <a:gd name="connsiteY3" fmla="*/ 69850 h 91440"/>
                <a:gd name="connsiteX4" fmla="*/ 30480 w 78740"/>
                <a:gd name="connsiteY4" fmla="*/ 91440 h 91440"/>
                <a:gd name="connsiteX5" fmla="*/ 0 w 78740"/>
                <a:gd name="connsiteY5" fmla="*/ 55880 h 91440"/>
                <a:gd name="connsiteX6" fmla="*/ 0 w 78740"/>
                <a:gd name="connsiteY6" fmla="*/ 0 h 91440"/>
                <a:gd name="connsiteX7" fmla="*/ 16510 w 78740"/>
                <a:gd name="connsiteY7" fmla="*/ 0 h 91440"/>
                <a:gd name="connsiteX8" fmla="*/ 16510 w 78740"/>
                <a:gd name="connsiteY8" fmla="*/ 52070 h 91440"/>
                <a:gd name="connsiteX9" fmla="*/ 33020 w 78740"/>
                <a:gd name="connsiteY9" fmla="*/ 74930 h 91440"/>
                <a:gd name="connsiteX10" fmla="*/ 62230 w 78740"/>
                <a:gd name="connsiteY10" fmla="*/ 43180 h 91440"/>
                <a:gd name="connsiteX11" fmla="*/ 62230 w 78740"/>
                <a:gd name="connsiteY11" fmla="*/ 0 h 91440"/>
                <a:gd name="connsiteX12" fmla="*/ 78740 w 78740"/>
                <a:gd name="connsiteY12" fmla="*/ 0 h 91440"/>
                <a:gd name="connsiteX13" fmla="*/ 78740 w 78740"/>
                <a:gd name="connsiteY13" fmla="*/ 88900 h 91440"/>
                <a:gd name="connsiteX14" fmla="*/ 63500 w 78740"/>
                <a:gd name="connsiteY14" fmla="*/ 8890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91440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6067135A-F283-E79F-6749-ACFB6901E013}"/>
                </a:ext>
              </a:extLst>
            </p:cNvPr>
            <p:cNvSpPr/>
            <p:nvPr/>
          </p:nvSpPr>
          <p:spPr>
            <a:xfrm>
              <a:off x="4664709" y="3972559"/>
              <a:ext cx="51048" cy="92710"/>
            </a:xfrm>
            <a:custGeom>
              <a:avLst/>
              <a:gdLst>
                <a:gd name="connsiteX0" fmla="*/ 0 w 51048"/>
                <a:gd name="connsiteY0" fmla="*/ 2540 h 92710"/>
                <a:gd name="connsiteX1" fmla="*/ 15240 w 51048"/>
                <a:gd name="connsiteY1" fmla="*/ 2540 h 92710"/>
                <a:gd name="connsiteX2" fmla="*/ 15240 w 51048"/>
                <a:gd name="connsiteY2" fmla="*/ 15240 h 92710"/>
                <a:gd name="connsiteX3" fmla="*/ 15240 w 51048"/>
                <a:gd name="connsiteY3" fmla="*/ 21590 h 92710"/>
                <a:gd name="connsiteX4" fmla="*/ 15240 w 51048"/>
                <a:gd name="connsiteY4" fmla="*/ 21590 h 92710"/>
                <a:gd name="connsiteX5" fmla="*/ 43180 w 51048"/>
                <a:gd name="connsiteY5" fmla="*/ 0 h 92710"/>
                <a:gd name="connsiteX6" fmla="*/ 48260 w 51048"/>
                <a:gd name="connsiteY6" fmla="*/ 0 h 92710"/>
                <a:gd name="connsiteX7" fmla="*/ 48260 w 51048"/>
                <a:gd name="connsiteY7" fmla="*/ 16510 h 92710"/>
                <a:gd name="connsiteX8" fmla="*/ 43180 w 51048"/>
                <a:gd name="connsiteY8" fmla="*/ 16510 h 92710"/>
                <a:gd name="connsiteX9" fmla="*/ 16510 w 51048"/>
                <a:gd name="connsiteY9" fmla="*/ 53340 h 92710"/>
                <a:gd name="connsiteX10" fmla="*/ 16510 w 51048"/>
                <a:gd name="connsiteY10" fmla="*/ 92710 h 92710"/>
                <a:gd name="connsiteX11" fmla="*/ 0 w 51048"/>
                <a:gd name="connsiteY11" fmla="*/ 92710 h 92710"/>
                <a:gd name="connsiteX12" fmla="*/ 0 w 51048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8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 466">
              <a:extLst>
                <a:ext uri="{FF2B5EF4-FFF2-40B4-BE49-F238E27FC236}">
                  <a16:creationId xmlns:a16="http://schemas.microsoft.com/office/drawing/2014/main" id="{C38FDA6B-C879-5921-6A6F-0E3DD4BA8FB6}"/>
                </a:ext>
              </a:extLst>
            </p:cNvPr>
            <p:cNvSpPr/>
            <p:nvPr/>
          </p:nvSpPr>
          <p:spPr>
            <a:xfrm>
              <a:off x="4792979" y="3935729"/>
              <a:ext cx="87629" cy="130810"/>
            </a:xfrm>
            <a:custGeom>
              <a:avLst/>
              <a:gdLst>
                <a:gd name="connsiteX0" fmla="*/ 0 w 87629"/>
                <a:gd name="connsiteY0" fmla="*/ 0 h 130810"/>
                <a:gd name="connsiteX1" fmla="*/ 16510 w 87629"/>
                <a:gd name="connsiteY1" fmla="*/ 0 h 130810"/>
                <a:gd name="connsiteX2" fmla="*/ 16510 w 87629"/>
                <a:gd name="connsiteY2" fmla="*/ 45720 h 130810"/>
                <a:gd name="connsiteX3" fmla="*/ 16510 w 87629"/>
                <a:gd name="connsiteY3" fmla="*/ 53340 h 130810"/>
                <a:gd name="connsiteX4" fmla="*/ 16510 w 87629"/>
                <a:gd name="connsiteY4" fmla="*/ 53340 h 130810"/>
                <a:gd name="connsiteX5" fmla="*/ 46990 w 87629"/>
                <a:gd name="connsiteY5" fmla="*/ 36830 h 130810"/>
                <a:gd name="connsiteX6" fmla="*/ 87630 w 87629"/>
                <a:gd name="connsiteY6" fmla="*/ 83820 h 130810"/>
                <a:gd name="connsiteX7" fmla="*/ 46990 w 87629"/>
                <a:gd name="connsiteY7" fmla="*/ 130810 h 130810"/>
                <a:gd name="connsiteX8" fmla="*/ 15240 w 87629"/>
                <a:gd name="connsiteY8" fmla="*/ 111760 h 130810"/>
                <a:gd name="connsiteX9" fmla="*/ 15240 w 87629"/>
                <a:gd name="connsiteY9" fmla="*/ 111760 h 130810"/>
                <a:gd name="connsiteX10" fmla="*/ 15240 w 87629"/>
                <a:gd name="connsiteY10" fmla="*/ 118110 h 130810"/>
                <a:gd name="connsiteX11" fmla="*/ 15240 w 87629"/>
                <a:gd name="connsiteY11" fmla="*/ 128270 h 130810"/>
                <a:gd name="connsiteX12" fmla="*/ 0 w 87629"/>
                <a:gd name="connsiteY12" fmla="*/ 128270 h 130810"/>
                <a:gd name="connsiteX13" fmla="*/ 0 w 87629"/>
                <a:gd name="connsiteY13" fmla="*/ 0 h 130810"/>
                <a:gd name="connsiteX14" fmla="*/ 16510 w 87629"/>
                <a:gd name="connsiteY14" fmla="*/ 83820 h 130810"/>
                <a:gd name="connsiteX15" fmla="*/ 44450 w 87629"/>
                <a:gd name="connsiteY15" fmla="*/ 115570 h 130810"/>
                <a:gd name="connsiteX16" fmla="*/ 72390 w 87629"/>
                <a:gd name="connsiteY16" fmla="*/ 83820 h 130810"/>
                <a:gd name="connsiteX17" fmla="*/ 44450 w 87629"/>
                <a:gd name="connsiteY17" fmla="*/ 52070 h 130810"/>
                <a:gd name="connsiteX18" fmla="*/ 1651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0" y="0"/>
                  </a:moveTo>
                  <a:lnTo>
                    <a:pt x="16510" y="0"/>
                  </a:lnTo>
                  <a:lnTo>
                    <a:pt x="16510" y="45720"/>
                  </a:lnTo>
                  <a:cubicBezTo>
                    <a:pt x="16510" y="50800"/>
                    <a:pt x="16510" y="53340"/>
                    <a:pt x="16510" y="53340"/>
                  </a:cubicBezTo>
                  <a:lnTo>
                    <a:pt x="16510" y="53340"/>
                  </a:lnTo>
                  <a:cubicBezTo>
                    <a:pt x="21590" y="44450"/>
                    <a:pt x="33020" y="36830"/>
                    <a:pt x="46990" y="36830"/>
                  </a:cubicBezTo>
                  <a:cubicBezTo>
                    <a:pt x="69850" y="36830"/>
                    <a:pt x="87630" y="55880"/>
                    <a:pt x="87630" y="83820"/>
                  </a:cubicBezTo>
                  <a:cubicBezTo>
                    <a:pt x="87630" y="111760"/>
                    <a:pt x="69850" y="130810"/>
                    <a:pt x="46990" y="130810"/>
                  </a:cubicBezTo>
                  <a:cubicBezTo>
                    <a:pt x="24130" y="130810"/>
                    <a:pt x="20320" y="121920"/>
                    <a:pt x="15240" y="111760"/>
                  </a:cubicBezTo>
                  <a:lnTo>
                    <a:pt x="15240" y="111760"/>
                  </a:lnTo>
                  <a:cubicBezTo>
                    <a:pt x="15240" y="111760"/>
                    <a:pt x="15240" y="114300"/>
                    <a:pt x="15240" y="118110"/>
                  </a:cubicBezTo>
                  <a:lnTo>
                    <a:pt x="1524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  <a:moveTo>
                    <a:pt x="16510" y="83820"/>
                  </a:moveTo>
                  <a:cubicBezTo>
                    <a:pt x="16510" y="106680"/>
                    <a:pt x="30480" y="115570"/>
                    <a:pt x="44450" y="115570"/>
                  </a:cubicBezTo>
                  <a:cubicBezTo>
                    <a:pt x="58420" y="115570"/>
                    <a:pt x="72390" y="101600"/>
                    <a:pt x="72390" y="83820"/>
                  </a:cubicBezTo>
                  <a:cubicBezTo>
                    <a:pt x="72390" y="66040"/>
                    <a:pt x="60960" y="52070"/>
                    <a:pt x="44450" y="52070"/>
                  </a:cubicBezTo>
                  <a:cubicBezTo>
                    <a:pt x="27940" y="52070"/>
                    <a:pt x="16510" y="6223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 467">
              <a:extLst>
                <a:ext uri="{FF2B5EF4-FFF2-40B4-BE49-F238E27FC236}">
                  <a16:creationId xmlns:a16="http://schemas.microsoft.com/office/drawing/2014/main" id="{D1D3FDF3-4CAA-5107-869A-D3D7F4B8DE5A}"/>
                </a:ext>
              </a:extLst>
            </p:cNvPr>
            <p:cNvSpPr/>
            <p:nvPr/>
          </p:nvSpPr>
          <p:spPr>
            <a:xfrm>
              <a:off x="4903470" y="397255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 468">
              <a:extLst>
                <a:ext uri="{FF2B5EF4-FFF2-40B4-BE49-F238E27FC236}">
                  <a16:creationId xmlns:a16="http://schemas.microsoft.com/office/drawing/2014/main" id="{4EBB8027-1983-2CA1-D46B-E34885BB230E}"/>
                </a:ext>
              </a:extLst>
            </p:cNvPr>
            <p:cNvSpPr/>
            <p:nvPr/>
          </p:nvSpPr>
          <p:spPr>
            <a:xfrm>
              <a:off x="4960620" y="3973829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5560 h 93979"/>
                <a:gd name="connsiteX12" fmla="*/ 35560 w 73659"/>
                <a:gd name="connsiteY12" fmla="*/ 15240 h 93979"/>
                <a:gd name="connsiteX13" fmla="*/ 6350 w 73659"/>
                <a:gd name="connsiteY13" fmla="*/ 22860 h 93979"/>
                <a:gd name="connsiteX14" fmla="*/ 6350 w 73659"/>
                <a:gd name="connsiteY14" fmla="*/ 762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80010 h 93979"/>
                <a:gd name="connsiteX18" fmla="*/ 57150 w 73659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 469">
              <a:extLst>
                <a:ext uri="{FF2B5EF4-FFF2-40B4-BE49-F238E27FC236}">
                  <a16:creationId xmlns:a16="http://schemas.microsoft.com/office/drawing/2014/main" id="{4DEA3085-D119-0AFD-3A14-55FF8CE5EF61}"/>
                </a:ext>
              </a:extLst>
            </p:cNvPr>
            <p:cNvSpPr/>
            <p:nvPr/>
          </p:nvSpPr>
          <p:spPr>
            <a:xfrm>
              <a:off x="5062220" y="3972559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 470">
              <a:extLst>
                <a:ext uri="{FF2B5EF4-FFF2-40B4-BE49-F238E27FC236}">
                  <a16:creationId xmlns:a16="http://schemas.microsoft.com/office/drawing/2014/main" id="{AFEF3790-295E-AC58-2C4E-B67417A1A0DF}"/>
                </a:ext>
              </a:extLst>
            </p:cNvPr>
            <p:cNvSpPr/>
            <p:nvPr/>
          </p:nvSpPr>
          <p:spPr>
            <a:xfrm>
              <a:off x="5163820" y="3935729"/>
              <a:ext cx="87629" cy="130810"/>
            </a:xfrm>
            <a:custGeom>
              <a:avLst/>
              <a:gdLst>
                <a:gd name="connsiteX0" fmla="*/ 87630 w 87629"/>
                <a:gd name="connsiteY0" fmla="*/ 128270 h 130810"/>
                <a:gd name="connsiteX1" fmla="*/ 72390 w 87629"/>
                <a:gd name="connsiteY1" fmla="*/ 128270 h 130810"/>
                <a:gd name="connsiteX2" fmla="*/ 72390 w 87629"/>
                <a:gd name="connsiteY2" fmla="*/ 118110 h 130810"/>
                <a:gd name="connsiteX3" fmla="*/ 72390 w 87629"/>
                <a:gd name="connsiteY3" fmla="*/ 111760 h 130810"/>
                <a:gd name="connsiteX4" fmla="*/ 72390 w 87629"/>
                <a:gd name="connsiteY4" fmla="*/ 111760 h 130810"/>
                <a:gd name="connsiteX5" fmla="*/ 40640 w 87629"/>
                <a:gd name="connsiteY5" fmla="*/ 130810 h 130810"/>
                <a:gd name="connsiteX6" fmla="*/ 0 w 87629"/>
                <a:gd name="connsiteY6" fmla="*/ 83820 h 130810"/>
                <a:gd name="connsiteX7" fmla="*/ 40640 w 87629"/>
                <a:gd name="connsiteY7" fmla="*/ 36830 h 130810"/>
                <a:gd name="connsiteX8" fmla="*/ 71120 w 87629"/>
                <a:gd name="connsiteY8" fmla="*/ 53340 h 130810"/>
                <a:gd name="connsiteX9" fmla="*/ 71120 w 87629"/>
                <a:gd name="connsiteY9" fmla="*/ 53340 h 130810"/>
                <a:gd name="connsiteX10" fmla="*/ 71120 w 87629"/>
                <a:gd name="connsiteY10" fmla="*/ 45720 h 130810"/>
                <a:gd name="connsiteX11" fmla="*/ 71120 w 87629"/>
                <a:gd name="connsiteY11" fmla="*/ 0 h 130810"/>
                <a:gd name="connsiteX12" fmla="*/ 87630 w 87629"/>
                <a:gd name="connsiteY12" fmla="*/ 0 h 130810"/>
                <a:gd name="connsiteX13" fmla="*/ 87630 w 87629"/>
                <a:gd name="connsiteY13" fmla="*/ 128270 h 130810"/>
                <a:gd name="connsiteX14" fmla="*/ 15240 w 87629"/>
                <a:gd name="connsiteY14" fmla="*/ 83820 h 130810"/>
                <a:gd name="connsiteX15" fmla="*/ 43180 w 87629"/>
                <a:gd name="connsiteY15" fmla="*/ 115570 h 130810"/>
                <a:gd name="connsiteX16" fmla="*/ 71120 w 87629"/>
                <a:gd name="connsiteY16" fmla="*/ 83820 h 130810"/>
                <a:gd name="connsiteX17" fmla="*/ 43180 w 87629"/>
                <a:gd name="connsiteY17" fmla="*/ 52070 h 130810"/>
                <a:gd name="connsiteX18" fmla="*/ 1524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 471">
              <a:extLst>
                <a:ext uri="{FF2B5EF4-FFF2-40B4-BE49-F238E27FC236}">
                  <a16:creationId xmlns:a16="http://schemas.microsoft.com/office/drawing/2014/main" id="{92CABCDD-DEFF-E5A6-5706-A50820ABE2CC}"/>
                </a:ext>
              </a:extLst>
            </p:cNvPr>
            <p:cNvSpPr/>
            <p:nvPr/>
          </p:nvSpPr>
          <p:spPr>
            <a:xfrm>
              <a:off x="5274309" y="4006850"/>
              <a:ext cx="125730" cy="13970"/>
            </a:xfrm>
            <a:custGeom>
              <a:avLst/>
              <a:gdLst>
                <a:gd name="connsiteX0" fmla="*/ 0 w 125730"/>
                <a:gd name="connsiteY0" fmla="*/ 0 h 13970"/>
                <a:gd name="connsiteX1" fmla="*/ 125730 w 125730"/>
                <a:gd name="connsiteY1" fmla="*/ 0 h 13970"/>
                <a:gd name="connsiteX2" fmla="*/ 125730 w 125730"/>
                <a:gd name="connsiteY2" fmla="*/ 13970 h 13970"/>
                <a:gd name="connsiteX3" fmla="*/ 0 w 125730"/>
                <a:gd name="connsiteY3" fmla="*/ 13970 h 13970"/>
                <a:gd name="connsiteX4" fmla="*/ 0 w 125730"/>
                <a:gd name="connsiteY4" fmla="*/ 0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730" h="13970">
                  <a:moveTo>
                    <a:pt x="0" y="0"/>
                  </a:moveTo>
                  <a:lnTo>
                    <a:pt x="125730" y="0"/>
                  </a:lnTo>
                  <a:lnTo>
                    <a:pt x="125730" y="13970"/>
                  </a:lnTo>
                  <a:lnTo>
                    <a:pt x="0" y="139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 472">
              <a:extLst>
                <a:ext uri="{FF2B5EF4-FFF2-40B4-BE49-F238E27FC236}">
                  <a16:creationId xmlns:a16="http://schemas.microsoft.com/office/drawing/2014/main" id="{76062FD2-89BD-307F-4245-BFD5A89FC43E}"/>
                </a:ext>
              </a:extLst>
            </p:cNvPr>
            <p:cNvSpPr/>
            <p:nvPr/>
          </p:nvSpPr>
          <p:spPr>
            <a:xfrm>
              <a:off x="5421629" y="3939540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7780 w 20320"/>
                <a:gd name="connsiteY5" fmla="*/ 35560 h 124459"/>
                <a:gd name="connsiteX6" fmla="*/ 17780 w 20320"/>
                <a:gd name="connsiteY6" fmla="*/ 124460 h 124459"/>
                <a:gd name="connsiteX7" fmla="*/ 1270 w 20320"/>
                <a:gd name="connsiteY7" fmla="*/ 124460 h 124459"/>
                <a:gd name="connsiteX8" fmla="*/ 1270 w 20320"/>
                <a:gd name="connsiteY8" fmla="*/ 35560 h 124459"/>
                <a:gd name="connsiteX9" fmla="*/ 1778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 473">
              <a:extLst>
                <a:ext uri="{FF2B5EF4-FFF2-40B4-BE49-F238E27FC236}">
                  <a16:creationId xmlns:a16="http://schemas.microsoft.com/office/drawing/2014/main" id="{ABB4C2B0-CAC0-E04A-4BFA-205118D62846}"/>
                </a:ext>
              </a:extLst>
            </p:cNvPr>
            <p:cNvSpPr/>
            <p:nvPr/>
          </p:nvSpPr>
          <p:spPr>
            <a:xfrm>
              <a:off x="5457190" y="394842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 474">
              <a:extLst>
                <a:ext uri="{FF2B5EF4-FFF2-40B4-BE49-F238E27FC236}">
                  <a16:creationId xmlns:a16="http://schemas.microsoft.com/office/drawing/2014/main" id="{ADAB1A4B-12E2-37B8-60AB-D53564362AB4}"/>
                </a:ext>
              </a:extLst>
            </p:cNvPr>
            <p:cNvSpPr/>
            <p:nvPr/>
          </p:nvSpPr>
          <p:spPr>
            <a:xfrm>
              <a:off x="5588000" y="3972559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 475">
              <a:extLst>
                <a:ext uri="{FF2B5EF4-FFF2-40B4-BE49-F238E27FC236}">
                  <a16:creationId xmlns:a16="http://schemas.microsoft.com/office/drawing/2014/main" id="{D32E2F31-C29D-E857-C7E0-0DE32A0F2EF2}"/>
                </a:ext>
              </a:extLst>
            </p:cNvPr>
            <p:cNvSpPr/>
            <p:nvPr/>
          </p:nvSpPr>
          <p:spPr>
            <a:xfrm>
              <a:off x="5671820" y="3935729"/>
              <a:ext cx="80009" cy="128270"/>
            </a:xfrm>
            <a:custGeom>
              <a:avLst/>
              <a:gdLst>
                <a:gd name="connsiteX0" fmla="*/ 0 w 80009"/>
                <a:gd name="connsiteY0" fmla="*/ 0 h 128270"/>
                <a:gd name="connsiteX1" fmla="*/ 16510 w 80009"/>
                <a:gd name="connsiteY1" fmla="*/ 0 h 128270"/>
                <a:gd name="connsiteX2" fmla="*/ 16510 w 80009"/>
                <a:gd name="connsiteY2" fmla="*/ 49530 h 128270"/>
                <a:gd name="connsiteX3" fmla="*/ 16510 w 80009"/>
                <a:gd name="connsiteY3" fmla="*/ 58420 h 128270"/>
                <a:gd name="connsiteX4" fmla="*/ 16510 w 80009"/>
                <a:gd name="connsiteY4" fmla="*/ 58420 h 128270"/>
                <a:gd name="connsiteX5" fmla="*/ 49530 w 80009"/>
                <a:gd name="connsiteY5" fmla="*/ 36830 h 128270"/>
                <a:gd name="connsiteX6" fmla="*/ 80010 w 80009"/>
                <a:gd name="connsiteY6" fmla="*/ 72390 h 128270"/>
                <a:gd name="connsiteX7" fmla="*/ 80010 w 80009"/>
                <a:gd name="connsiteY7" fmla="*/ 128270 h 128270"/>
                <a:gd name="connsiteX8" fmla="*/ 63500 w 80009"/>
                <a:gd name="connsiteY8" fmla="*/ 128270 h 128270"/>
                <a:gd name="connsiteX9" fmla="*/ 63500 w 80009"/>
                <a:gd name="connsiteY9" fmla="*/ 76200 h 128270"/>
                <a:gd name="connsiteX10" fmla="*/ 46990 w 80009"/>
                <a:gd name="connsiteY10" fmla="*/ 53340 h 128270"/>
                <a:gd name="connsiteX11" fmla="*/ 16510 w 80009"/>
                <a:gd name="connsiteY11" fmla="*/ 85090 h 128270"/>
                <a:gd name="connsiteX12" fmla="*/ 16510 w 80009"/>
                <a:gd name="connsiteY12" fmla="*/ 128270 h 128270"/>
                <a:gd name="connsiteX13" fmla="*/ 0 w 80009"/>
                <a:gd name="connsiteY13" fmla="*/ 128270 h 128270"/>
                <a:gd name="connsiteX14" fmla="*/ 0 w 80009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 476">
              <a:extLst>
                <a:ext uri="{FF2B5EF4-FFF2-40B4-BE49-F238E27FC236}">
                  <a16:creationId xmlns:a16="http://schemas.microsoft.com/office/drawing/2014/main" id="{542F1613-3CB6-37D5-883E-AA7BDB1B4F39}"/>
                </a:ext>
              </a:extLst>
            </p:cNvPr>
            <p:cNvSpPr/>
            <p:nvPr/>
          </p:nvSpPr>
          <p:spPr>
            <a:xfrm>
              <a:off x="5778500" y="3939540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9050 w 20320"/>
                <a:gd name="connsiteY5" fmla="*/ 35560 h 124459"/>
                <a:gd name="connsiteX6" fmla="*/ 19050 w 20320"/>
                <a:gd name="connsiteY6" fmla="*/ 124460 h 124459"/>
                <a:gd name="connsiteX7" fmla="*/ 2540 w 20320"/>
                <a:gd name="connsiteY7" fmla="*/ 124460 h 124459"/>
                <a:gd name="connsiteX8" fmla="*/ 2540 w 20320"/>
                <a:gd name="connsiteY8" fmla="*/ 35560 h 124459"/>
                <a:gd name="connsiteX9" fmla="*/ 1905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 477">
              <a:extLst>
                <a:ext uri="{FF2B5EF4-FFF2-40B4-BE49-F238E27FC236}">
                  <a16:creationId xmlns:a16="http://schemas.microsoft.com/office/drawing/2014/main" id="{6053048A-E576-4842-4F50-BCE00BA2F790}"/>
                </a:ext>
              </a:extLst>
            </p:cNvPr>
            <p:cNvSpPr/>
            <p:nvPr/>
          </p:nvSpPr>
          <p:spPr>
            <a:xfrm>
              <a:off x="5828029" y="3972559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 478">
              <a:extLst>
                <a:ext uri="{FF2B5EF4-FFF2-40B4-BE49-F238E27FC236}">
                  <a16:creationId xmlns:a16="http://schemas.microsoft.com/office/drawing/2014/main" id="{7E3016D7-0982-CA36-5048-570050F350E3}"/>
                </a:ext>
              </a:extLst>
            </p:cNvPr>
            <p:cNvSpPr/>
            <p:nvPr/>
          </p:nvSpPr>
          <p:spPr>
            <a:xfrm>
              <a:off x="5928359" y="397255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3180 w 83820"/>
                <a:gd name="connsiteY10" fmla="*/ 13970 h 93980"/>
                <a:gd name="connsiteX11" fmla="*/ 17780 w 83820"/>
                <a:gd name="connsiteY11" fmla="*/ 38100 h 93980"/>
                <a:gd name="connsiteX12" fmla="*/ 67310 w 83820"/>
                <a:gd name="connsiteY12" fmla="*/ 38100 h 93980"/>
                <a:gd name="connsiteX13" fmla="*/ 4318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 479">
              <a:extLst>
                <a:ext uri="{FF2B5EF4-FFF2-40B4-BE49-F238E27FC236}">
                  <a16:creationId xmlns:a16="http://schemas.microsoft.com/office/drawing/2014/main" id="{F5777019-AD9E-678A-DE6F-B702770535D3}"/>
                </a:ext>
              </a:extLst>
            </p:cNvPr>
            <p:cNvSpPr/>
            <p:nvPr/>
          </p:nvSpPr>
          <p:spPr>
            <a:xfrm>
              <a:off x="6028690" y="3972559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 480">
              <a:extLst>
                <a:ext uri="{FF2B5EF4-FFF2-40B4-BE49-F238E27FC236}">
                  <a16:creationId xmlns:a16="http://schemas.microsoft.com/office/drawing/2014/main" id="{BEC97674-10B1-D3F0-935A-103DA595DC3A}"/>
                </a:ext>
              </a:extLst>
            </p:cNvPr>
            <p:cNvSpPr/>
            <p:nvPr/>
          </p:nvSpPr>
          <p:spPr>
            <a:xfrm>
              <a:off x="6159500" y="394842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 481">
              <a:extLst>
                <a:ext uri="{FF2B5EF4-FFF2-40B4-BE49-F238E27FC236}">
                  <a16:creationId xmlns:a16="http://schemas.microsoft.com/office/drawing/2014/main" id="{66694DF5-1602-3016-733C-AC3631990567}"/>
                </a:ext>
              </a:extLst>
            </p:cNvPr>
            <p:cNvSpPr/>
            <p:nvPr/>
          </p:nvSpPr>
          <p:spPr>
            <a:xfrm>
              <a:off x="6236970" y="3935729"/>
              <a:ext cx="80009" cy="128270"/>
            </a:xfrm>
            <a:custGeom>
              <a:avLst/>
              <a:gdLst>
                <a:gd name="connsiteX0" fmla="*/ 0 w 80009"/>
                <a:gd name="connsiteY0" fmla="*/ 0 h 128270"/>
                <a:gd name="connsiteX1" fmla="*/ 16510 w 80009"/>
                <a:gd name="connsiteY1" fmla="*/ 0 h 128270"/>
                <a:gd name="connsiteX2" fmla="*/ 16510 w 80009"/>
                <a:gd name="connsiteY2" fmla="*/ 49530 h 128270"/>
                <a:gd name="connsiteX3" fmla="*/ 16510 w 80009"/>
                <a:gd name="connsiteY3" fmla="*/ 58420 h 128270"/>
                <a:gd name="connsiteX4" fmla="*/ 16510 w 80009"/>
                <a:gd name="connsiteY4" fmla="*/ 58420 h 128270"/>
                <a:gd name="connsiteX5" fmla="*/ 49530 w 80009"/>
                <a:gd name="connsiteY5" fmla="*/ 36830 h 128270"/>
                <a:gd name="connsiteX6" fmla="*/ 80010 w 80009"/>
                <a:gd name="connsiteY6" fmla="*/ 72390 h 128270"/>
                <a:gd name="connsiteX7" fmla="*/ 80010 w 80009"/>
                <a:gd name="connsiteY7" fmla="*/ 128270 h 128270"/>
                <a:gd name="connsiteX8" fmla="*/ 63500 w 80009"/>
                <a:gd name="connsiteY8" fmla="*/ 128270 h 128270"/>
                <a:gd name="connsiteX9" fmla="*/ 63500 w 80009"/>
                <a:gd name="connsiteY9" fmla="*/ 76200 h 128270"/>
                <a:gd name="connsiteX10" fmla="*/ 46990 w 80009"/>
                <a:gd name="connsiteY10" fmla="*/ 53340 h 128270"/>
                <a:gd name="connsiteX11" fmla="*/ 16510 w 80009"/>
                <a:gd name="connsiteY11" fmla="*/ 85090 h 128270"/>
                <a:gd name="connsiteX12" fmla="*/ 16510 w 80009"/>
                <a:gd name="connsiteY12" fmla="*/ 128270 h 128270"/>
                <a:gd name="connsiteX13" fmla="*/ 0 w 80009"/>
                <a:gd name="connsiteY13" fmla="*/ 128270 h 128270"/>
                <a:gd name="connsiteX14" fmla="*/ 0 w 80009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 482">
              <a:extLst>
                <a:ext uri="{FF2B5EF4-FFF2-40B4-BE49-F238E27FC236}">
                  <a16:creationId xmlns:a16="http://schemas.microsoft.com/office/drawing/2014/main" id="{CFFBFA5E-3FD1-DE29-0A17-4B84C8886035}"/>
                </a:ext>
              </a:extLst>
            </p:cNvPr>
            <p:cNvSpPr/>
            <p:nvPr/>
          </p:nvSpPr>
          <p:spPr>
            <a:xfrm>
              <a:off x="6343650" y="397255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 483">
              <a:extLst>
                <a:ext uri="{FF2B5EF4-FFF2-40B4-BE49-F238E27FC236}">
                  <a16:creationId xmlns:a16="http://schemas.microsoft.com/office/drawing/2014/main" id="{CFCF7E71-1060-56F5-F045-CD9BF36C7CA2}"/>
                </a:ext>
              </a:extLst>
            </p:cNvPr>
            <p:cNvSpPr/>
            <p:nvPr/>
          </p:nvSpPr>
          <p:spPr>
            <a:xfrm>
              <a:off x="6404609" y="3972559"/>
              <a:ext cx="91440" cy="93980"/>
            </a:xfrm>
            <a:custGeom>
              <a:avLst/>
              <a:gdLst>
                <a:gd name="connsiteX0" fmla="*/ 91440 w 91440"/>
                <a:gd name="connsiteY0" fmla="*/ 46990 h 93980"/>
                <a:gd name="connsiteX1" fmla="*/ 45720 w 91440"/>
                <a:gd name="connsiteY1" fmla="*/ 93980 h 93980"/>
                <a:gd name="connsiteX2" fmla="*/ 0 w 91440"/>
                <a:gd name="connsiteY2" fmla="*/ 46990 h 93980"/>
                <a:gd name="connsiteX3" fmla="*/ 45720 w 91440"/>
                <a:gd name="connsiteY3" fmla="*/ 0 h 93980"/>
                <a:gd name="connsiteX4" fmla="*/ 91440 w 91440"/>
                <a:gd name="connsiteY4" fmla="*/ 46990 h 93980"/>
                <a:gd name="connsiteX5" fmla="*/ 74930 w 91440"/>
                <a:gd name="connsiteY5" fmla="*/ 46990 h 93980"/>
                <a:gd name="connsiteX6" fmla="*/ 44450 w 91440"/>
                <a:gd name="connsiteY6" fmla="*/ 15240 h 93980"/>
                <a:gd name="connsiteX7" fmla="*/ 15240 w 91440"/>
                <a:gd name="connsiteY7" fmla="*/ 46990 h 93980"/>
                <a:gd name="connsiteX8" fmla="*/ 44450 w 91440"/>
                <a:gd name="connsiteY8" fmla="*/ 78740 h 93980"/>
                <a:gd name="connsiteX9" fmla="*/ 74930 w 91440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 484">
              <a:extLst>
                <a:ext uri="{FF2B5EF4-FFF2-40B4-BE49-F238E27FC236}">
                  <a16:creationId xmlns:a16="http://schemas.microsoft.com/office/drawing/2014/main" id="{1659DE43-8791-BBF6-8F09-E04BA215339A}"/>
                </a:ext>
              </a:extLst>
            </p:cNvPr>
            <p:cNvSpPr/>
            <p:nvPr/>
          </p:nvSpPr>
          <p:spPr>
            <a:xfrm>
              <a:off x="6516369" y="3975100"/>
              <a:ext cx="78740" cy="91440"/>
            </a:xfrm>
            <a:custGeom>
              <a:avLst/>
              <a:gdLst>
                <a:gd name="connsiteX0" fmla="*/ 63500 w 78740"/>
                <a:gd name="connsiteY0" fmla="*/ 88900 h 91440"/>
                <a:gd name="connsiteX1" fmla="*/ 63500 w 78740"/>
                <a:gd name="connsiteY1" fmla="*/ 76200 h 91440"/>
                <a:gd name="connsiteX2" fmla="*/ 63500 w 78740"/>
                <a:gd name="connsiteY2" fmla="*/ 69850 h 91440"/>
                <a:gd name="connsiteX3" fmla="*/ 63500 w 78740"/>
                <a:gd name="connsiteY3" fmla="*/ 69850 h 91440"/>
                <a:gd name="connsiteX4" fmla="*/ 30480 w 78740"/>
                <a:gd name="connsiteY4" fmla="*/ 91440 h 91440"/>
                <a:gd name="connsiteX5" fmla="*/ 0 w 78740"/>
                <a:gd name="connsiteY5" fmla="*/ 55880 h 91440"/>
                <a:gd name="connsiteX6" fmla="*/ 0 w 78740"/>
                <a:gd name="connsiteY6" fmla="*/ 0 h 91440"/>
                <a:gd name="connsiteX7" fmla="*/ 16511 w 78740"/>
                <a:gd name="connsiteY7" fmla="*/ 0 h 91440"/>
                <a:gd name="connsiteX8" fmla="*/ 16511 w 78740"/>
                <a:gd name="connsiteY8" fmla="*/ 52070 h 91440"/>
                <a:gd name="connsiteX9" fmla="*/ 33020 w 78740"/>
                <a:gd name="connsiteY9" fmla="*/ 74930 h 91440"/>
                <a:gd name="connsiteX10" fmla="*/ 62230 w 78740"/>
                <a:gd name="connsiteY10" fmla="*/ 43180 h 91440"/>
                <a:gd name="connsiteX11" fmla="*/ 62230 w 78740"/>
                <a:gd name="connsiteY11" fmla="*/ 0 h 91440"/>
                <a:gd name="connsiteX12" fmla="*/ 78740 w 78740"/>
                <a:gd name="connsiteY12" fmla="*/ 0 h 91440"/>
                <a:gd name="connsiteX13" fmla="*/ 78740 w 78740"/>
                <a:gd name="connsiteY13" fmla="*/ 88900 h 91440"/>
                <a:gd name="connsiteX14" fmla="*/ 63500 w 78740"/>
                <a:gd name="connsiteY14" fmla="*/ 8890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91440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1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1" y="0"/>
                  </a:lnTo>
                  <a:lnTo>
                    <a:pt x="16511" y="52070"/>
                  </a:lnTo>
                  <a:cubicBezTo>
                    <a:pt x="16511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 485">
              <a:extLst>
                <a:ext uri="{FF2B5EF4-FFF2-40B4-BE49-F238E27FC236}">
                  <a16:creationId xmlns:a16="http://schemas.microsoft.com/office/drawing/2014/main" id="{FA36EC2F-D1C4-94E2-2716-4F7652A3CCE4}"/>
                </a:ext>
              </a:extLst>
            </p:cNvPr>
            <p:cNvSpPr/>
            <p:nvPr/>
          </p:nvSpPr>
          <p:spPr>
            <a:xfrm>
              <a:off x="6616700" y="3972559"/>
              <a:ext cx="83819" cy="130810"/>
            </a:xfrm>
            <a:custGeom>
              <a:avLst/>
              <a:gdLst>
                <a:gd name="connsiteX0" fmla="*/ 48260 w 83819"/>
                <a:gd name="connsiteY0" fmla="*/ 77470 h 130810"/>
                <a:gd name="connsiteX1" fmla="*/ 83820 w 83819"/>
                <a:gd name="connsiteY1" fmla="*/ 102870 h 130810"/>
                <a:gd name="connsiteX2" fmla="*/ 40640 w 83819"/>
                <a:gd name="connsiteY2" fmla="*/ 130810 h 130810"/>
                <a:gd name="connsiteX3" fmla="*/ 0 w 83819"/>
                <a:gd name="connsiteY3" fmla="*/ 106680 h 130810"/>
                <a:gd name="connsiteX4" fmla="*/ 24130 w 83819"/>
                <a:gd name="connsiteY4" fmla="*/ 85090 h 130810"/>
                <a:gd name="connsiteX5" fmla="*/ 10160 w 83819"/>
                <a:gd name="connsiteY5" fmla="*/ 73660 h 130810"/>
                <a:gd name="connsiteX6" fmla="*/ 22860 w 83819"/>
                <a:gd name="connsiteY6" fmla="*/ 60960 h 130810"/>
                <a:gd name="connsiteX7" fmla="*/ 1270 w 83819"/>
                <a:gd name="connsiteY7" fmla="*/ 31750 h 130810"/>
                <a:gd name="connsiteX8" fmla="*/ 36830 w 83819"/>
                <a:gd name="connsiteY8" fmla="*/ 0 h 130810"/>
                <a:gd name="connsiteX9" fmla="*/ 50800 w 83819"/>
                <a:gd name="connsiteY9" fmla="*/ 2540 h 130810"/>
                <a:gd name="connsiteX10" fmla="*/ 82550 w 83819"/>
                <a:gd name="connsiteY10" fmla="*/ 2540 h 130810"/>
                <a:gd name="connsiteX11" fmla="*/ 82550 w 83819"/>
                <a:gd name="connsiteY11" fmla="*/ 15240 h 130810"/>
                <a:gd name="connsiteX12" fmla="*/ 69850 w 83819"/>
                <a:gd name="connsiteY12" fmla="*/ 15240 h 130810"/>
                <a:gd name="connsiteX13" fmla="*/ 64770 w 83819"/>
                <a:gd name="connsiteY13" fmla="*/ 15240 h 130810"/>
                <a:gd name="connsiteX14" fmla="*/ 64770 w 83819"/>
                <a:gd name="connsiteY14" fmla="*/ 15240 h 130810"/>
                <a:gd name="connsiteX15" fmla="*/ 72390 w 83819"/>
                <a:gd name="connsiteY15" fmla="*/ 33020 h 130810"/>
                <a:gd name="connsiteX16" fmla="*/ 39370 w 83819"/>
                <a:gd name="connsiteY16" fmla="*/ 63500 h 130810"/>
                <a:gd name="connsiteX17" fmla="*/ 39370 w 83819"/>
                <a:gd name="connsiteY17" fmla="*/ 63500 h 130810"/>
                <a:gd name="connsiteX18" fmla="*/ 25400 w 83819"/>
                <a:gd name="connsiteY18" fmla="*/ 71120 h 130810"/>
                <a:gd name="connsiteX19" fmla="*/ 46990 w 83819"/>
                <a:gd name="connsiteY19" fmla="*/ 78740 h 130810"/>
                <a:gd name="connsiteX20" fmla="*/ 67310 w 83819"/>
                <a:gd name="connsiteY20" fmla="*/ 104140 h 130810"/>
                <a:gd name="connsiteX21" fmla="*/ 40640 w 83819"/>
                <a:gd name="connsiteY21" fmla="*/ 90170 h 130810"/>
                <a:gd name="connsiteX22" fmla="*/ 16510 w 83819"/>
                <a:gd name="connsiteY22" fmla="*/ 105410 h 130810"/>
                <a:gd name="connsiteX23" fmla="*/ 41910 w 83819"/>
                <a:gd name="connsiteY23" fmla="*/ 119380 h 130810"/>
                <a:gd name="connsiteX24" fmla="*/ 67310 w 83819"/>
                <a:gd name="connsiteY24" fmla="*/ 105410 h 130810"/>
                <a:gd name="connsiteX25" fmla="*/ 59690 w 83819"/>
                <a:gd name="connsiteY25" fmla="*/ 31750 h 130810"/>
                <a:gd name="connsiteX26" fmla="*/ 39370 w 83819"/>
                <a:gd name="connsiteY26" fmla="*/ 12700 h 130810"/>
                <a:gd name="connsiteX27" fmla="*/ 19050 w 83819"/>
                <a:gd name="connsiteY27" fmla="*/ 31750 h 130810"/>
                <a:gd name="connsiteX28" fmla="*/ 39370 w 83819"/>
                <a:gd name="connsiteY28" fmla="*/ 50800 h 130810"/>
                <a:gd name="connsiteX29" fmla="*/ 59690 w 83819"/>
                <a:gd name="connsiteY29" fmla="*/ 3175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19" h="130810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0" y="104140"/>
                  </a:moveTo>
                  <a:cubicBezTo>
                    <a:pt x="67310" y="96520"/>
                    <a:pt x="59690" y="90170"/>
                    <a:pt x="40640" y="90170"/>
                  </a:cubicBezTo>
                  <a:cubicBezTo>
                    <a:pt x="21590" y="90170"/>
                    <a:pt x="16510" y="96520"/>
                    <a:pt x="16510" y="105410"/>
                  </a:cubicBezTo>
                  <a:cubicBezTo>
                    <a:pt x="16510" y="114300"/>
                    <a:pt x="26670" y="119380"/>
                    <a:pt x="41910" y="119380"/>
                  </a:cubicBezTo>
                  <a:cubicBezTo>
                    <a:pt x="57150" y="119380"/>
                    <a:pt x="67310" y="113030"/>
                    <a:pt x="67310" y="105410"/>
                  </a:cubicBezTo>
                  <a:close/>
                  <a:moveTo>
                    <a:pt x="59690" y="31750"/>
                  </a:moveTo>
                  <a:cubicBezTo>
                    <a:pt x="59690" y="20320"/>
                    <a:pt x="50800" y="12700"/>
                    <a:pt x="39370" y="12700"/>
                  </a:cubicBezTo>
                  <a:cubicBezTo>
                    <a:pt x="27940" y="12700"/>
                    <a:pt x="19050" y="20320"/>
                    <a:pt x="19050" y="31750"/>
                  </a:cubicBezTo>
                  <a:cubicBezTo>
                    <a:pt x="19050" y="43180"/>
                    <a:pt x="27940" y="50800"/>
                    <a:pt x="39370" y="50800"/>
                  </a:cubicBezTo>
                  <a:cubicBezTo>
                    <a:pt x="50800" y="50800"/>
                    <a:pt x="59690" y="43180"/>
                    <a:pt x="5969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 486">
              <a:extLst>
                <a:ext uri="{FF2B5EF4-FFF2-40B4-BE49-F238E27FC236}">
                  <a16:creationId xmlns:a16="http://schemas.microsoft.com/office/drawing/2014/main" id="{85BAD643-88AE-A6D5-BD2D-B96A4F783607}"/>
                </a:ext>
              </a:extLst>
            </p:cNvPr>
            <p:cNvSpPr/>
            <p:nvPr/>
          </p:nvSpPr>
          <p:spPr>
            <a:xfrm>
              <a:off x="6719569" y="3935729"/>
              <a:ext cx="80010" cy="128270"/>
            </a:xfrm>
            <a:custGeom>
              <a:avLst/>
              <a:gdLst>
                <a:gd name="connsiteX0" fmla="*/ 0 w 80010"/>
                <a:gd name="connsiteY0" fmla="*/ 0 h 128270"/>
                <a:gd name="connsiteX1" fmla="*/ 16511 w 80010"/>
                <a:gd name="connsiteY1" fmla="*/ 0 h 128270"/>
                <a:gd name="connsiteX2" fmla="*/ 16511 w 80010"/>
                <a:gd name="connsiteY2" fmla="*/ 49530 h 128270"/>
                <a:gd name="connsiteX3" fmla="*/ 16511 w 80010"/>
                <a:gd name="connsiteY3" fmla="*/ 58420 h 128270"/>
                <a:gd name="connsiteX4" fmla="*/ 16511 w 80010"/>
                <a:gd name="connsiteY4" fmla="*/ 58420 h 128270"/>
                <a:gd name="connsiteX5" fmla="*/ 49530 w 80010"/>
                <a:gd name="connsiteY5" fmla="*/ 36830 h 128270"/>
                <a:gd name="connsiteX6" fmla="*/ 80011 w 80010"/>
                <a:gd name="connsiteY6" fmla="*/ 72390 h 128270"/>
                <a:gd name="connsiteX7" fmla="*/ 80011 w 80010"/>
                <a:gd name="connsiteY7" fmla="*/ 128270 h 128270"/>
                <a:gd name="connsiteX8" fmla="*/ 63500 w 80010"/>
                <a:gd name="connsiteY8" fmla="*/ 128270 h 128270"/>
                <a:gd name="connsiteX9" fmla="*/ 63500 w 80010"/>
                <a:gd name="connsiteY9" fmla="*/ 76200 h 128270"/>
                <a:gd name="connsiteX10" fmla="*/ 46990 w 80010"/>
                <a:gd name="connsiteY10" fmla="*/ 53340 h 128270"/>
                <a:gd name="connsiteX11" fmla="*/ 16511 w 80010"/>
                <a:gd name="connsiteY11" fmla="*/ 85090 h 128270"/>
                <a:gd name="connsiteX12" fmla="*/ 16511 w 80010"/>
                <a:gd name="connsiteY12" fmla="*/ 128270 h 128270"/>
                <a:gd name="connsiteX13" fmla="*/ 0 w 80010"/>
                <a:gd name="connsiteY13" fmla="*/ 128270 h 128270"/>
                <a:gd name="connsiteX14" fmla="*/ 0 w 80010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70">
                  <a:moveTo>
                    <a:pt x="0" y="0"/>
                  </a:moveTo>
                  <a:lnTo>
                    <a:pt x="16511" y="0"/>
                  </a:lnTo>
                  <a:lnTo>
                    <a:pt x="16511" y="49530"/>
                  </a:lnTo>
                  <a:cubicBezTo>
                    <a:pt x="16511" y="53340"/>
                    <a:pt x="16511" y="57150"/>
                    <a:pt x="16511" y="58420"/>
                  </a:cubicBezTo>
                  <a:lnTo>
                    <a:pt x="16511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1" y="49530"/>
                    <a:pt x="80011" y="72390"/>
                  </a:cubicBezTo>
                  <a:lnTo>
                    <a:pt x="80011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1" y="53340"/>
                    <a:pt x="46990" y="53340"/>
                  </a:cubicBezTo>
                  <a:cubicBezTo>
                    <a:pt x="33020" y="53340"/>
                    <a:pt x="16511" y="67310"/>
                    <a:pt x="16511" y="85090"/>
                  </a:cubicBezTo>
                  <a:lnTo>
                    <a:pt x="16511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 487">
              <a:extLst>
                <a:ext uri="{FF2B5EF4-FFF2-40B4-BE49-F238E27FC236}">
                  <a16:creationId xmlns:a16="http://schemas.microsoft.com/office/drawing/2014/main" id="{D02EBFCE-61D8-1340-E606-1EC47D5F5020}"/>
                </a:ext>
              </a:extLst>
            </p:cNvPr>
            <p:cNvSpPr/>
            <p:nvPr/>
          </p:nvSpPr>
          <p:spPr>
            <a:xfrm>
              <a:off x="6880859" y="3972559"/>
              <a:ext cx="91440" cy="93980"/>
            </a:xfrm>
            <a:custGeom>
              <a:avLst/>
              <a:gdLst>
                <a:gd name="connsiteX0" fmla="*/ 91440 w 91440"/>
                <a:gd name="connsiteY0" fmla="*/ 46990 h 93980"/>
                <a:gd name="connsiteX1" fmla="*/ 45720 w 91440"/>
                <a:gd name="connsiteY1" fmla="*/ 93980 h 93980"/>
                <a:gd name="connsiteX2" fmla="*/ 0 w 91440"/>
                <a:gd name="connsiteY2" fmla="*/ 46990 h 93980"/>
                <a:gd name="connsiteX3" fmla="*/ 45720 w 91440"/>
                <a:gd name="connsiteY3" fmla="*/ 0 h 93980"/>
                <a:gd name="connsiteX4" fmla="*/ 91440 w 91440"/>
                <a:gd name="connsiteY4" fmla="*/ 46990 h 93980"/>
                <a:gd name="connsiteX5" fmla="*/ 76200 w 91440"/>
                <a:gd name="connsiteY5" fmla="*/ 46990 h 93980"/>
                <a:gd name="connsiteX6" fmla="*/ 45720 w 91440"/>
                <a:gd name="connsiteY6" fmla="*/ 15240 h 93980"/>
                <a:gd name="connsiteX7" fmla="*/ 16510 w 91440"/>
                <a:gd name="connsiteY7" fmla="*/ 46990 h 93980"/>
                <a:gd name="connsiteX8" fmla="*/ 45720 w 91440"/>
                <a:gd name="connsiteY8" fmla="*/ 78740 h 93980"/>
                <a:gd name="connsiteX9" fmla="*/ 76200 w 91440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 488">
              <a:extLst>
                <a:ext uri="{FF2B5EF4-FFF2-40B4-BE49-F238E27FC236}">
                  <a16:creationId xmlns:a16="http://schemas.microsoft.com/office/drawing/2014/main" id="{2F10F4E2-7811-B956-D563-BC038AB3A710}"/>
                </a:ext>
              </a:extLst>
            </p:cNvPr>
            <p:cNvSpPr/>
            <p:nvPr/>
          </p:nvSpPr>
          <p:spPr>
            <a:xfrm>
              <a:off x="6993890" y="3975100"/>
              <a:ext cx="78740" cy="91440"/>
            </a:xfrm>
            <a:custGeom>
              <a:avLst/>
              <a:gdLst>
                <a:gd name="connsiteX0" fmla="*/ 63500 w 78740"/>
                <a:gd name="connsiteY0" fmla="*/ 88900 h 91440"/>
                <a:gd name="connsiteX1" fmla="*/ 63500 w 78740"/>
                <a:gd name="connsiteY1" fmla="*/ 76200 h 91440"/>
                <a:gd name="connsiteX2" fmla="*/ 63500 w 78740"/>
                <a:gd name="connsiteY2" fmla="*/ 69850 h 91440"/>
                <a:gd name="connsiteX3" fmla="*/ 63500 w 78740"/>
                <a:gd name="connsiteY3" fmla="*/ 69850 h 91440"/>
                <a:gd name="connsiteX4" fmla="*/ 30480 w 78740"/>
                <a:gd name="connsiteY4" fmla="*/ 91440 h 91440"/>
                <a:gd name="connsiteX5" fmla="*/ 0 w 78740"/>
                <a:gd name="connsiteY5" fmla="*/ 55880 h 91440"/>
                <a:gd name="connsiteX6" fmla="*/ 0 w 78740"/>
                <a:gd name="connsiteY6" fmla="*/ 0 h 91440"/>
                <a:gd name="connsiteX7" fmla="*/ 16510 w 78740"/>
                <a:gd name="connsiteY7" fmla="*/ 0 h 91440"/>
                <a:gd name="connsiteX8" fmla="*/ 16510 w 78740"/>
                <a:gd name="connsiteY8" fmla="*/ 52070 h 91440"/>
                <a:gd name="connsiteX9" fmla="*/ 33020 w 78740"/>
                <a:gd name="connsiteY9" fmla="*/ 74930 h 91440"/>
                <a:gd name="connsiteX10" fmla="*/ 62230 w 78740"/>
                <a:gd name="connsiteY10" fmla="*/ 43180 h 91440"/>
                <a:gd name="connsiteX11" fmla="*/ 62230 w 78740"/>
                <a:gd name="connsiteY11" fmla="*/ 0 h 91440"/>
                <a:gd name="connsiteX12" fmla="*/ 78740 w 78740"/>
                <a:gd name="connsiteY12" fmla="*/ 0 h 91440"/>
                <a:gd name="connsiteX13" fmla="*/ 78740 w 78740"/>
                <a:gd name="connsiteY13" fmla="*/ 88900 h 91440"/>
                <a:gd name="connsiteX14" fmla="*/ 63500 w 78740"/>
                <a:gd name="connsiteY14" fmla="*/ 8890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91440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 489">
              <a:extLst>
                <a:ext uri="{FF2B5EF4-FFF2-40B4-BE49-F238E27FC236}">
                  <a16:creationId xmlns:a16="http://schemas.microsoft.com/office/drawing/2014/main" id="{7EF09387-2ADE-A39D-B641-F8E12C347895}"/>
                </a:ext>
              </a:extLst>
            </p:cNvPr>
            <p:cNvSpPr/>
            <p:nvPr/>
          </p:nvSpPr>
          <p:spPr>
            <a:xfrm>
              <a:off x="7101840" y="397255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 490">
              <a:extLst>
                <a:ext uri="{FF2B5EF4-FFF2-40B4-BE49-F238E27FC236}">
                  <a16:creationId xmlns:a16="http://schemas.microsoft.com/office/drawing/2014/main" id="{EE67C09A-ED54-D2C5-53FB-447CFB08F585}"/>
                </a:ext>
              </a:extLst>
            </p:cNvPr>
            <p:cNvSpPr/>
            <p:nvPr/>
          </p:nvSpPr>
          <p:spPr>
            <a:xfrm>
              <a:off x="7214869" y="3975100"/>
              <a:ext cx="137160" cy="91440"/>
            </a:xfrm>
            <a:custGeom>
              <a:avLst/>
              <a:gdLst>
                <a:gd name="connsiteX0" fmla="*/ 95250 w 137160"/>
                <a:gd name="connsiteY0" fmla="*/ 64770 h 91440"/>
                <a:gd name="connsiteX1" fmla="*/ 119380 w 137160"/>
                <a:gd name="connsiteY1" fmla="*/ 0 h 91440"/>
                <a:gd name="connsiteX2" fmla="*/ 137161 w 137160"/>
                <a:gd name="connsiteY2" fmla="*/ 0 h 91440"/>
                <a:gd name="connsiteX3" fmla="*/ 100330 w 137160"/>
                <a:gd name="connsiteY3" fmla="*/ 91440 h 91440"/>
                <a:gd name="connsiteX4" fmla="*/ 91440 w 137160"/>
                <a:gd name="connsiteY4" fmla="*/ 91440 h 91440"/>
                <a:gd name="connsiteX5" fmla="*/ 68580 w 137160"/>
                <a:gd name="connsiteY5" fmla="*/ 30480 h 91440"/>
                <a:gd name="connsiteX6" fmla="*/ 45720 w 137160"/>
                <a:gd name="connsiteY6" fmla="*/ 91440 h 91440"/>
                <a:gd name="connsiteX7" fmla="*/ 36830 w 137160"/>
                <a:gd name="connsiteY7" fmla="*/ 91440 h 91440"/>
                <a:gd name="connsiteX8" fmla="*/ 0 w 137160"/>
                <a:gd name="connsiteY8" fmla="*/ 0 h 91440"/>
                <a:gd name="connsiteX9" fmla="*/ 17780 w 137160"/>
                <a:gd name="connsiteY9" fmla="*/ 0 h 91440"/>
                <a:gd name="connsiteX10" fmla="*/ 41911 w 137160"/>
                <a:gd name="connsiteY10" fmla="*/ 64770 h 91440"/>
                <a:gd name="connsiteX11" fmla="*/ 64770 w 137160"/>
                <a:gd name="connsiteY11" fmla="*/ 1270 h 91440"/>
                <a:gd name="connsiteX12" fmla="*/ 73661 w 137160"/>
                <a:gd name="connsiteY12" fmla="*/ 1270 h 91440"/>
                <a:gd name="connsiteX13" fmla="*/ 96520 w 137160"/>
                <a:gd name="connsiteY13" fmla="*/ 647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60" h="91440">
                  <a:moveTo>
                    <a:pt x="95250" y="64770"/>
                  </a:moveTo>
                  <a:lnTo>
                    <a:pt x="119380" y="0"/>
                  </a:lnTo>
                  <a:lnTo>
                    <a:pt x="137161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1" y="64770"/>
                  </a:lnTo>
                  <a:lnTo>
                    <a:pt x="64770" y="1270"/>
                  </a:lnTo>
                  <a:lnTo>
                    <a:pt x="73661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 491">
              <a:extLst>
                <a:ext uri="{FF2B5EF4-FFF2-40B4-BE49-F238E27FC236}">
                  <a16:creationId xmlns:a16="http://schemas.microsoft.com/office/drawing/2014/main" id="{0C1494AD-2DAF-9C12-A58D-3E743D7BEEF5}"/>
                </a:ext>
              </a:extLst>
            </p:cNvPr>
            <p:cNvSpPr/>
            <p:nvPr/>
          </p:nvSpPr>
          <p:spPr>
            <a:xfrm>
              <a:off x="7358380" y="3972559"/>
              <a:ext cx="91439" cy="93980"/>
            </a:xfrm>
            <a:custGeom>
              <a:avLst/>
              <a:gdLst>
                <a:gd name="connsiteX0" fmla="*/ 91439 w 91439"/>
                <a:gd name="connsiteY0" fmla="*/ 46990 h 93980"/>
                <a:gd name="connsiteX1" fmla="*/ 45720 w 91439"/>
                <a:gd name="connsiteY1" fmla="*/ 93980 h 93980"/>
                <a:gd name="connsiteX2" fmla="*/ 0 w 91439"/>
                <a:gd name="connsiteY2" fmla="*/ 46990 h 93980"/>
                <a:gd name="connsiteX3" fmla="*/ 45720 w 91439"/>
                <a:gd name="connsiteY3" fmla="*/ 0 h 93980"/>
                <a:gd name="connsiteX4" fmla="*/ 91439 w 91439"/>
                <a:gd name="connsiteY4" fmla="*/ 46990 h 93980"/>
                <a:gd name="connsiteX5" fmla="*/ 76200 w 91439"/>
                <a:gd name="connsiteY5" fmla="*/ 46990 h 93980"/>
                <a:gd name="connsiteX6" fmla="*/ 45720 w 91439"/>
                <a:gd name="connsiteY6" fmla="*/ 15240 h 93980"/>
                <a:gd name="connsiteX7" fmla="*/ 16510 w 91439"/>
                <a:gd name="connsiteY7" fmla="*/ 46990 h 93980"/>
                <a:gd name="connsiteX8" fmla="*/ 45720 w 91439"/>
                <a:gd name="connsiteY8" fmla="*/ 78740 h 93980"/>
                <a:gd name="connsiteX9" fmla="*/ 76200 w 91439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80">
                  <a:moveTo>
                    <a:pt x="91439" y="46990"/>
                  </a:moveTo>
                  <a:cubicBezTo>
                    <a:pt x="91439" y="73660"/>
                    <a:pt x="72389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89" y="0"/>
                    <a:pt x="91439" y="20320"/>
                    <a:pt x="91439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39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 492">
              <a:extLst>
                <a:ext uri="{FF2B5EF4-FFF2-40B4-BE49-F238E27FC236}">
                  <a16:creationId xmlns:a16="http://schemas.microsoft.com/office/drawing/2014/main" id="{056868BA-337D-AC50-0D14-BC35A1FF00E2}"/>
                </a:ext>
              </a:extLst>
            </p:cNvPr>
            <p:cNvSpPr/>
            <p:nvPr/>
          </p:nvSpPr>
          <p:spPr>
            <a:xfrm>
              <a:off x="7472680" y="397255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39 w 51047"/>
                <a:gd name="connsiteY1" fmla="*/ 2540 h 92710"/>
                <a:gd name="connsiteX2" fmla="*/ 15239 w 51047"/>
                <a:gd name="connsiteY2" fmla="*/ 15240 h 92710"/>
                <a:gd name="connsiteX3" fmla="*/ 15239 w 51047"/>
                <a:gd name="connsiteY3" fmla="*/ 21590 h 92710"/>
                <a:gd name="connsiteX4" fmla="*/ 15239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39" y="2540"/>
                  </a:lnTo>
                  <a:lnTo>
                    <a:pt x="15239" y="15240"/>
                  </a:lnTo>
                  <a:cubicBezTo>
                    <a:pt x="15239" y="19050"/>
                    <a:pt x="15239" y="21590"/>
                    <a:pt x="15239" y="21590"/>
                  </a:cubicBezTo>
                  <a:lnTo>
                    <a:pt x="15239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 493">
              <a:extLst>
                <a:ext uri="{FF2B5EF4-FFF2-40B4-BE49-F238E27FC236}">
                  <a16:creationId xmlns:a16="http://schemas.microsoft.com/office/drawing/2014/main" id="{FDB4AF03-EDE6-3F13-70F4-6BB4395E8211}"/>
                </a:ext>
              </a:extLst>
            </p:cNvPr>
            <p:cNvSpPr/>
            <p:nvPr/>
          </p:nvSpPr>
          <p:spPr>
            <a:xfrm>
              <a:off x="7532369" y="3935729"/>
              <a:ext cx="87630" cy="130810"/>
            </a:xfrm>
            <a:custGeom>
              <a:avLst/>
              <a:gdLst>
                <a:gd name="connsiteX0" fmla="*/ 87630 w 87630"/>
                <a:gd name="connsiteY0" fmla="*/ 128270 h 130810"/>
                <a:gd name="connsiteX1" fmla="*/ 72390 w 87630"/>
                <a:gd name="connsiteY1" fmla="*/ 128270 h 130810"/>
                <a:gd name="connsiteX2" fmla="*/ 72390 w 87630"/>
                <a:gd name="connsiteY2" fmla="*/ 118110 h 130810"/>
                <a:gd name="connsiteX3" fmla="*/ 72390 w 87630"/>
                <a:gd name="connsiteY3" fmla="*/ 111760 h 130810"/>
                <a:gd name="connsiteX4" fmla="*/ 72390 w 87630"/>
                <a:gd name="connsiteY4" fmla="*/ 111760 h 130810"/>
                <a:gd name="connsiteX5" fmla="*/ 40640 w 87630"/>
                <a:gd name="connsiteY5" fmla="*/ 130810 h 130810"/>
                <a:gd name="connsiteX6" fmla="*/ 0 w 87630"/>
                <a:gd name="connsiteY6" fmla="*/ 83820 h 130810"/>
                <a:gd name="connsiteX7" fmla="*/ 40640 w 87630"/>
                <a:gd name="connsiteY7" fmla="*/ 36830 h 130810"/>
                <a:gd name="connsiteX8" fmla="*/ 71120 w 87630"/>
                <a:gd name="connsiteY8" fmla="*/ 53340 h 130810"/>
                <a:gd name="connsiteX9" fmla="*/ 71120 w 87630"/>
                <a:gd name="connsiteY9" fmla="*/ 53340 h 130810"/>
                <a:gd name="connsiteX10" fmla="*/ 71120 w 87630"/>
                <a:gd name="connsiteY10" fmla="*/ 45720 h 130810"/>
                <a:gd name="connsiteX11" fmla="*/ 71120 w 87630"/>
                <a:gd name="connsiteY11" fmla="*/ 0 h 130810"/>
                <a:gd name="connsiteX12" fmla="*/ 87630 w 87630"/>
                <a:gd name="connsiteY12" fmla="*/ 0 h 130810"/>
                <a:gd name="connsiteX13" fmla="*/ 87630 w 87630"/>
                <a:gd name="connsiteY13" fmla="*/ 128270 h 130810"/>
                <a:gd name="connsiteX14" fmla="*/ 15240 w 87630"/>
                <a:gd name="connsiteY14" fmla="*/ 83820 h 130810"/>
                <a:gd name="connsiteX15" fmla="*/ 43180 w 87630"/>
                <a:gd name="connsiteY15" fmla="*/ 115570 h 130810"/>
                <a:gd name="connsiteX16" fmla="*/ 71120 w 87630"/>
                <a:gd name="connsiteY16" fmla="*/ 83820 h 130810"/>
                <a:gd name="connsiteX17" fmla="*/ 43180 w 87630"/>
                <a:gd name="connsiteY17" fmla="*/ 52070 h 130810"/>
                <a:gd name="connsiteX18" fmla="*/ 15240 w 87630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1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1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1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 494">
              <a:extLst>
                <a:ext uri="{FF2B5EF4-FFF2-40B4-BE49-F238E27FC236}">
                  <a16:creationId xmlns:a16="http://schemas.microsoft.com/office/drawing/2014/main" id="{03EF2BAF-39A3-D2D5-771E-A8FAA360D61E}"/>
                </a:ext>
              </a:extLst>
            </p:cNvPr>
            <p:cNvSpPr/>
            <p:nvPr/>
          </p:nvSpPr>
          <p:spPr>
            <a:xfrm>
              <a:off x="7644130" y="3972559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89 w 62229"/>
                <a:gd name="connsiteY5" fmla="*/ 13970 h 92710"/>
                <a:gd name="connsiteX6" fmla="*/ 16510 w 62229"/>
                <a:gd name="connsiteY6" fmla="*/ 25400 h 92710"/>
                <a:gd name="connsiteX7" fmla="*/ 34289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89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89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89" y="39370"/>
                  </a:cubicBezTo>
                  <a:cubicBezTo>
                    <a:pt x="53339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89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89" y="78740"/>
                    <a:pt x="29210" y="78740"/>
                  </a:cubicBezTo>
                  <a:cubicBezTo>
                    <a:pt x="36830" y="78740"/>
                    <a:pt x="46989" y="74930"/>
                    <a:pt x="46989" y="67310"/>
                  </a:cubicBezTo>
                  <a:cubicBezTo>
                    <a:pt x="46989" y="59690"/>
                    <a:pt x="40639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 495">
              <a:extLst>
                <a:ext uri="{FF2B5EF4-FFF2-40B4-BE49-F238E27FC236}">
                  <a16:creationId xmlns:a16="http://schemas.microsoft.com/office/drawing/2014/main" id="{BB2EABCE-BEDF-E658-877D-8872C037F1A1}"/>
                </a:ext>
              </a:extLst>
            </p:cNvPr>
            <p:cNvSpPr/>
            <p:nvPr/>
          </p:nvSpPr>
          <p:spPr>
            <a:xfrm>
              <a:off x="7712709" y="4053840"/>
              <a:ext cx="27940" cy="36829"/>
            </a:xfrm>
            <a:custGeom>
              <a:avLst/>
              <a:gdLst>
                <a:gd name="connsiteX0" fmla="*/ 12700 w 27940"/>
                <a:gd name="connsiteY0" fmla="*/ 36830 h 36829"/>
                <a:gd name="connsiteX1" fmla="*/ 0 w 27940"/>
                <a:gd name="connsiteY1" fmla="*/ 36830 h 36829"/>
                <a:gd name="connsiteX2" fmla="*/ 11430 w 27940"/>
                <a:gd name="connsiteY2" fmla="*/ 0 h 36829"/>
                <a:gd name="connsiteX3" fmla="*/ 27940 w 27940"/>
                <a:gd name="connsiteY3" fmla="*/ 0 h 36829"/>
                <a:gd name="connsiteX4" fmla="*/ 13970 w 27940"/>
                <a:gd name="connsiteY4" fmla="*/ 36830 h 3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40" h="36829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40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 496">
              <a:extLst>
                <a:ext uri="{FF2B5EF4-FFF2-40B4-BE49-F238E27FC236}">
                  <a16:creationId xmlns:a16="http://schemas.microsoft.com/office/drawing/2014/main" id="{FB465106-A194-9809-3444-995FE41910C7}"/>
                </a:ext>
              </a:extLst>
            </p:cNvPr>
            <p:cNvSpPr/>
            <p:nvPr/>
          </p:nvSpPr>
          <p:spPr>
            <a:xfrm>
              <a:off x="7816850" y="3935729"/>
              <a:ext cx="87630" cy="130810"/>
            </a:xfrm>
            <a:custGeom>
              <a:avLst/>
              <a:gdLst>
                <a:gd name="connsiteX0" fmla="*/ 87630 w 87630"/>
                <a:gd name="connsiteY0" fmla="*/ 128270 h 130810"/>
                <a:gd name="connsiteX1" fmla="*/ 72390 w 87630"/>
                <a:gd name="connsiteY1" fmla="*/ 128270 h 130810"/>
                <a:gd name="connsiteX2" fmla="*/ 72390 w 87630"/>
                <a:gd name="connsiteY2" fmla="*/ 118110 h 130810"/>
                <a:gd name="connsiteX3" fmla="*/ 72390 w 87630"/>
                <a:gd name="connsiteY3" fmla="*/ 111760 h 130810"/>
                <a:gd name="connsiteX4" fmla="*/ 72390 w 87630"/>
                <a:gd name="connsiteY4" fmla="*/ 111760 h 130810"/>
                <a:gd name="connsiteX5" fmla="*/ 40640 w 87630"/>
                <a:gd name="connsiteY5" fmla="*/ 130810 h 130810"/>
                <a:gd name="connsiteX6" fmla="*/ 0 w 87630"/>
                <a:gd name="connsiteY6" fmla="*/ 83820 h 130810"/>
                <a:gd name="connsiteX7" fmla="*/ 40640 w 87630"/>
                <a:gd name="connsiteY7" fmla="*/ 36830 h 130810"/>
                <a:gd name="connsiteX8" fmla="*/ 71120 w 87630"/>
                <a:gd name="connsiteY8" fmla="*/ 53340 h 130810"/>
                <a:gd name="connsiteX9" fmla="*/ 71120 w 87630"/>
                <a:gd name="connsiteY9" fmla="*/ 53340 h 130810"/>
                <a:gd name="connsiteX10" fmla="*/ 71120 w 87630"/>
                <a:gd name="connsiteY10" fmla="*/ 45720 h 130810"/>
                <a:gd name="connsiteX11" fmla="*/ 71120 w 87630"/>
                <a:gd name="connsiteY11" fmla="*/ 0 h 130810"/>
                <a:gd name="connsiteX12" fmla="*/ 87630 w 87630"/>
                <a:gd name="connsiteY12" fmla="*/ 0 h 130810"/>
                <a:gd name="connsiteX13" fmla="*/ 87630 w 87630"/>
                <a:gd name="connsiteY13" fmla="*/ 128270 h 130810"/>
                <a:gd name="connsiteX14" fmla="*/ 15240 w 87630"/>
                <a:gd name="connsiteY14" fmla="*/ 83820 h 130810"/>
                <a:gd name="connsiteX15" fmla="*/ 43180 w 87630"/>
                <a:gd name="connsiteY15" fmla="*/ 115570 h 130810"/>
                <a:gd name="connsiteX16" fmla="*/ 71120 w 87630"/>
                <a:gd name="connsiteY16" fmla="*/ 83820 h 130810"/>
                <a:gd name="connsiteX17" fmla="*/ 43180 w 87630"/>
                <a:gd name="connsiteY17" fmla="*/ 52070 h 130810"/>
                <a:gd name="connsiteX18" fmla="*/ 15240 w 87630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 497">
              <a:extLst>
                <a:ext uri="{FF2B5EF4-FFF2-40B4-BE49-F238E27FC236}">
                  <a16:creationId xmlns:a16="http://schemas.microsoft.com/office/drawing/2014/main" id="{2F572C1D-3FF7-5FE6-A6F5-F5F5C318396B}"/>
                </a:ext>
              </a:extLst>
            </p:cNvPr>
            <p:cNvSpPr/>
            <p:nvPr/>
          </p:nvSpPr>
          <p:spPr>
            <a:xfrm>
              <a:off x="7928609" y="397255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3180 w 83820"/>
                <a:gd name="connsiteY10" fmla="*/ 13970 h 93980"/>
                <a:gd name="connsiteX11" fmla="*/ 17780 w 83820"/>
                <a:gd name="connsiteY11" fmla="*/ 38100 h 93980"/>
                <a:gd name="connsiteX12" fmla="*/ 67310 w 83820"/>
                <a:gd name="connsiteY12" fmla="*/ 38100 h 93980"/>
                <a:gd name="connsiteX13" fmla="*/ 4318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 498">
              <a:extLst>
                <a:ext uri="{FF2B5EF4-FFF2-40B4-BE49-F238E27FC236}">
                  <a16:creationId xmlns:a16="http://schemas.microsoft.com/office/drawing/2014/main" id="{7E662DE3-6E78-ECF5-56AE-9AF01C4E3CFA}"/>
                </a:ext>
              </a:extLst>
            </p:cNvPr>
            <p:cNvSpPr/>
            <p:nvPr/>
          </p:nvSpPr>
          <p:spPr>
            <a:xfrm>
              <a:off x="8027669" y="3972559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1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1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1" y="13970"/>
                    <a:pt x="34290" y="13970"/>
                  </a:cubicBezTo>
                  <a:cubicBezTo>
                    <a:pt x="26670" y="13970"/>
                    <a:pt x="16511" y="17780"/>
                    <a:pt x="16511" y="25400"/>
                  </a:cubicBezTo>
                  <a:cubicBezTo>
                    <a:pt x="16511" y="33020"/>
                    <a:pt x="22861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1" y="74930"/>
                    <a:pt x="21590" y="78740"/>
                    <a:pt x="29211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 499">
              <a:extLst>
                <a:ext uri="{FF2B5EF4-FFF2-40B4-BE49-F238E27FC236}">
                  <a16:creationId xmlns:a16="http://schemas.microsoft.com/office/drawing/2014/main" id="{42CACFF3-9276-F74A-15C0-68C98CC96E4A}"/>
                </a:ext>
              </a:extLst>
            </p:cNvPr>
            <p:cNvSpPr/>
            <p:nvPr/>
          </p:nvSpPr>
          <p:spPr>
            <a:xfrm>
              <a:off x="8108950" y="3939540"/>
              <a:ext cx="20319" cy="124459"/>
            </a:xfrm>
            <a:custGeom>
              <a:avLst/>
              <a:gdLst>
                <a:gd name="connsiteX0" fmla="*/ 10160 w 20319"/>
                <a:gd name="connsiteY0" fmla="*/ 0 h 124459"/>
                <a:gd name="connsiteX1" fmla="*/ 20320 w 20319"/>
                <a:gd name="connsiteY1" fmla="*/ 10160 h 124459"/>
                <a:gd name="connsiteX2" fmla="*/ 10160 w 20319"/>
                <a:gd name="connsiteY2" fmla="*/ 20320 h 124459"/>
                <a:gd name="connsiteX3" fmla="*/ 0 w 20319"/>
                <a:gd name="connsiteY3" fmla="*/ 10160 h 124459"/>
                <a:gd name="connsiteX4" fmla="*/ 10160 w 20319"/>
                <a:gd name="connsiteY4" fmla="*/ 0 h 124459"/>
                <a:gd name="connsiteX5" fmla="*/ 19050 w 20319"/>
                <a:gd name="connsiteY5" fmla="*/ 35560 h 124459"/>
                <a:gd name="connsiteX6" fmla="*/ 19050 w 20319"/>
                <a:gd name="connsiteY6" fmla="*/ 124460 h 124459"/>
                <a:gd name="connsiteX7" fmla="*/ 2540 w 20319"/>
                <a:gd name="connsiteY7" fmla="*/ 124460 h 124459"/>
                <a:gd name="connsiteX8" fmla="*/ 2540 w 20319"/>
                <a:gd name="connsiteY8" fmla="*/ 35560 h 124459"/>
                <a:gd name="connsiteX9" fmla="*/ 19050 w 20319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 500">
              <a:extLst>
                <a:ext uri="{FF2B5EF4-FFF2-40B4-BE49-F238E27FC236}">
                  <a16:creationId xmlns:a16="http://schemas.microsoft.com/office/drawing/2014/main" id="{B1C77DB0-0C65-B029-F1F8-712C42641B6A}"/>
                </a:ext>
              </a:extLst>
            </p:cNvPr>
            <p:cNvSpPr/>
            <p:nvPr/>
          </p:nvSpPr>
          <p:spPr>
            <a:xfrm>
              <a:off x="8149590" y="3972559"/>
              <a:ext cx="83819" cy="130810"/>
            </a:xfrm>
            <a:custGeom>
              <a:avLst/>
              <a:gdLst>
                <a:gd name="connsiteX0" fmla="*/ 48260 w 83819"/>
                <a:gd name="connsiteY0" fmla="*/ 77470 h 130810"/>
                <a:gd name="connsiteX1" fmla="*/ 83820 w 83819"/>
                <a:gd name="connsiteY1" fmla="*/ 102870 h 130810"/>
                <a:gd name="connsiteX2" fmla="*/ 40640 w 83819"/>
                <a:gd name="connsiteY2" fmla="*/ 130810 h 130810"/>
                <a:gd name="connsiteX3" fmla="*/ 0 w 83819"/>
                <a:gd name="connsiteY3" fmla="*/ 106680 h 130810"/>
                <a:gd name="connsiteX4" fmla="*/ 24130 w 83819"/>
                <a:gd name="connsiteY4" fmla="*/ 85090 h 130810"/>
                <a:gd name="connsiteX5" fmla="*/ 10160 w 83819"/>
                <a:gd name="connsiteY5" fmla="*/ 73660 h 130810"/>
                <a:gd name="connsiteX6" fmla="*/ 22860 w 83819"/>
                <a:gd name="connsiteY6" fmla="*/ 60960 h 130810"/>
                <a:gd name="connsiteX7" fmla="*/ 1270 w 83819"/>
                <a:gd name="connsiteY7" fmla="*/ 31750 h 130810"/>
                <a:gd name="connsiteX8" fmla="*/ 36830 w 83819"/>
                <a:gd name="connsiteY8" fmla="*/ 0 h 130810"/>
                <a:gd name="connsiteX9" fmla="*/ 50800 w 83819"/>
                <a:gd name="connsiteY9" fmla="*/ 2540 h 130810"/>
                <a:gd name="connsiteX10" fmla="*/ 82550 w 83819"/>
                <a:gd name="connsiteY10" fmla="*/ 2540 h 130810"/>
                <a:gd name="connsiteX11" fmla="*/ 82550 w 83819"/>
                <a:gd name="connsiteY11" fmla="*/ 15240 h 130810"/>
                <a:gd name="connsiteX12" fmla="*/ 69850 w 83819"/>
                <a:gd name="connsiteY12" fmla="*/ 15240 h 130810"/>
                <a:gd name="connsiteX13" fmla="*/ 64770 w 83819"/>
                <a:gd name="connsiteY13" fmla="*/ 15240 h 130810"/>
                <a:gd name="connsiteX14" fmla="*/ 64770 w 83819"/>
                <a:gd name="connsiteY14" fmla="*/ 15240 h 130810"/>
                <a:gd name="connsiteX15" fmla="*/ 72390 w 83819"/>
                <a:gd name="connsiteY15" fmla="*/ 33020 h 130810"/>
                <a:gd name="connsiteX16" fmla="*/ 39370 w 83819"/>
                <a:gd name="connsiteY16" fmla="*/ 63500 h 130810"/>
                <a:gd name="connsiteX17" fmla="*/ 39370 w 83819"/>
                <a:gd name="connsiteY17" fmla="*/ 63500 h 130810"/>
                <a:gd name="connsiteX18" fmla="*/ 25400 w 83819"/>
                <a:gd name="connsiteY18" fmla="*/ 71120 h 130810"/>
                <a:gd name="connsiteX19" fmla="*/ 46990 w 83819"/>
                <a:gd name="connsiteY19" fmla="*/ 78740 h 130810"/>
                <a:gd name="connsiteX20" fmla="*/ 67310 w 83819"/>
                <a:gd name="connsiteY20" fmla="*/ 104140 h 130810"/>
                <a:gd name="connsiteX21" fmla="*/ 40640 w 83819"/>
                <a:gd name="connsiteY21" fmla="*/ 90170 h 130810"/>
                <a:gd name="connsiteX22" fmla="*/ 16510 w 83819"/>
                <a:gd name="connsiteY22" fmla="*/ 105410 h 130810"/>
                <a:gd name="connsiteX23" fmla="*/ 41910 w 83819"/>
                <a:gd name="connsiteY23" fmla="*/ 119380 h 130810"/>
                <a:gd name="connsiteX24" fmla="*/ 67310 w 83819"/>
                <a:gd name="connsiteY24" fmla="*/ 105410 h 130810"/>
                <a:gd name="connsiteX25" fmla="*/ 59690 w 83819"/>
                <a:gd name="connsiteY25" fmla="*/ 31750 h 130810"/>
                <a:gd name="connsiteX26" fmla="*/ 39370 w 83819"/>
                <a:gd name="connsiteY26" fmla="*/ 12700 h 130810"/>
                <a:gd name="connsiteX27" fmla="*/ 19050 w 83819"/>
                <a:gd name="connsiteY27" fmla="*/ 31750 h 130810"/>
                <a:gd name="connsiteX28" fmla="*/ 39370 w 83819"/>
                <a:gd name="connsiteY28" fmla="*/ 50800 h 130810"/>
                <a:gd name="connsiteX29" fmla="*/ 59690 w 83819"/>
                <a:gd name="connsiteY29" fmla="*/ 3175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19" h="130810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0" y="104140"/>
                  </a:moveTo>
                  <a:cubicBezTo>
                    <a:pt x="67310" y="96520"/>
                    <a:pt x="59690" y="90170"/>
                    <a:pt x="40640" y="90170"/>
                  </a:cubicBezTo>
                  <a:cubicBezTo>
                    <a:pt x="21590" y="90170"/>
                    <a:pt x="16510" y="96520"/>
                    <a:pt x="16510" y="105410"/>
                  </a:cubicBezTo>
                  <a:cubicBezTo>
                    <a:pt x="16510" y="114300"/>
                    <a:pt x="26670" y="119380"/>
                    <a:pt x="41910" y="119380"/>
                  </a:cubicBezTo>
                  <a:cubicBezTo>
                    <a:pt x="57150" y="119380"/>
                    <a:pt x="67310" y="113030"/>
                    <a:pt x="67310" y="105410"/>
                  </a:cubicBezTo>
                  <a:close/>
                  <a:moveTo>
                    <a:pt x="59690" y="31750"/>
                  </a:moveTo>
                  <a:cubicBezTo>
                    <a:pt x="59690" y="20320"/>
                    <a:pt x="50800" y="12700"/>
                    <a:pt x="39370" y="12700"/>
                  </a:cubicBezTo>
                  <a:cubicBezTo>
                    <a:pt x="27940" y="12700"/>
                    <a:pt x="19050" y="20320"/>
                    <a:pt x="19050" y="31750"/>
                  </a:cubicBezTo>
                  <a:cubicBezTo>
                    <a:pt x="19050" y="43180"/>
                    <a:pt x="27940" y="50800"/>
                    <a:pt x="39370" y="50800"/>
                  </a:cubicBezTo>
                  <a:cubicBezTo>
                    <a:pt x="50800" y="50800"/>
                    <a:pt x="59690" y="43180"/>
                    <a:pt x="5969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 501">
              <a:extLst>
                <a:ext uri="{FF2B5EF4-FFF2-40B4-BE49-F238E27FC236}">
                  <a16:creationId xmlns:a16="http://schemas.microsoft.com/office/drawing/2014/main" id="{FDD92FE6-3F4C-F787-3A95-48A778205849}"/>
                </a:ext>
              </a:extLst>
            </p:cNvPr>
            <p:cNvSpPr/>
            <p:nvPr/>
          </p:nvSpPr>
          <p:spPr>
            <a:xfrm>
              <a:off x="8252459" y="3972559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 502">
              <a:extLst>
                <a:ext uri="{FF2B5EF4-FFF2-40B4-BE49-F238E27FC236}">
                  <a16:creationId xmlns:a16="http://schemas.microsoft.com/office/drawing/2014/main" id="{5F96FD3B-DD70-DF48-178F-2323BB7D3B4A}"/>
                </a:ext>
              </a:extLst>
            </p:cNvPr>
            <p:cNvSpPr/>
            <p:nvPr/>
          </p:nvSpPr>
          <p:spPr>
            <a:xfrm>
              <a:off x="8345169" y="4053840"/>
              <a:ext cx="27940" cy="36829"/>
            </a:xfrm>
            <a:custGeom>
              <a:avLst/>
              <a:gdLst>
                <a:gd name="connsiteX0" fmla="*/ 12700 w 27940"/>
                <a:gd name="connsiteY0" fmla="*/ 36830 h 36829"/>
                <a:gd name="connsiteX1" fmla="*/ 0 w 27940"/>
                <a:gd name="connsiteY1" fmla="*/ 36830 h 36829"/>
                <a:gd name="connsiteX2" fmla="*/ 11430 w 27940"/>
                <a:gd name="connsiteY2" fmla="*/ 0 h 36829"/>
                <a:gd name="connsiteX3" fmla="*/ 27940 w 27940"/>
                <a:gd name="connsiteY3" fmla="*/ 0 h 36829"/>
                <a:gd name="connsiteX4" fmla="*/ 13970 w 27940"/>
                <a:gd name="connsiteY4" fmla="*/ 36830 h 3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40" h="36829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40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 503">
              <a:extLst>
                <a:ext uri="{FF2B5EF4-FFF2-40B4-BE49-F238E27FC236}">
                  <a16:creationId xmlns:a16="http://schemas.microsoft.com/office/drawing/2014/main" id="{B40BE17F-251F-D85A-9CF4-5146D70E7159}"/>
                </a:ext>
              </a:extLst>
            </p:cNvPr>
            <p:cNvSpPr/>
            <p:nvPr/>
          </p:nvSpPr>
          <p:spPr>
            <a:xfrm>
              <a:off x="8449309" y="3972559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 504">
              <a:extLst>
                <a:ext uri="{FF2B5EF4-FFF2-40B4-BE49-F238E27FC236}">
                  <a16:creationId xmlns:a16="http://schemas.microsoft.com/office/drawing/2014/main" id="{00E3650B-7438-3D10-8E44-2E1256566471}"/>
                </a:ext>
              </a:extLst>
            </p:cNvPr>
            <p:cNvSpPr/>
            <p:nvPr/>
          </p:nvSpPr>
          <p:spPr>
            <a:xfrm>
              <a:off x="8525509" y="3972559"/>
              <a:ext cx="91440" cy="93980"/>
            </a:xfrm>
            <a:custGeom>
              <a:avLst/>
              <a:gdLst>
                <a:gd name="connsiteX0" fmla="*/ 91440 w 91440"/>
                <a:gd name="connsiteY0" fmla="*/ 46990 h 93980"/>
                <a:gd name="connsiteX1" fmla="*/ 45720 w 91440"/>
                <a:gd name="connsiteY1" fmla="*/ 93980 h 93980"/>
                <a:gd name="connsiteX2" fmla="*/ 0 w 91440"/>
                <a:gd name="connsiteY2" fmla="*/ 46990 h 93980"/>
                <a:gd name="connsiteX3" fmla="*/ 45720 w 91440"/>
                <a:gd name="connsiteY3" fmla="*/ 0 h 93980"/>
                <a:gd name="connsiteX4" fmla="*/ 91440 w 91440"/>
                <a:gd name="connsiteY4" fmla="*/ 46990 h 93980"/>
                <a:gd name="connsiteX5" fmla="*/ 76200 w 91440"/>
                <a:gd name="connsiteY5" fmla="*/ 46990 h 93980"/>
                <a:gd name="connsiteX6" fmla="*/ 45720 w 91440"/>
                <a:gd name="connsiteY6" fmla="*/ 15240 h 93980"/>
                <a:gd name="connsiteX7" fmla="*/ 16510 w 91440"/>
                <a:gd name="connsiteY7" fmla="*/ 46990 h 93980"/>
                <a:gd name="connsiteX8" fmla="*/ 45720 w 91440"/>
                <a:gd name="connsiteY8" fmla="*/ 78740 h 93980"/>
                <a:gd name="connsiteX9" fmla="*/ 76200 w 91440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 505">
              <a:extLst>
                <a:ext uri="{FF2B5EF4-FFF2-40B4-BE49-F238E27FC236}">
                  <a16:creationId xmlns:a16="http://schemas.microsoft.com/office/drawing/2014/main" id="{D2B69EAF-0E3A-2294-9D03-6B120B385C4E}"/>
                </a:ext>
              </a:extLst>
            </p:cNvPr>
            <p:cNvSpPr/>
            <p:nvPr/>
          </p:nvSpPr>
          <p:spPr>
            <a:xfrm>
              <a:off x="8638540" y="3975100"/>
              <a:ext cx="78740" cy="91440"/>
            </a:xfrm>
            <a:custGeom>
              <a:avLst/>
              <a:gdLst>
                <a:gd name="connsiteX0" fmla="*/ 63500 w 78740"/>
                <a:gd name="connsiteY0" fmla="*/ 88900 h 91440"/>
                <a:gd name="connsiteX1" fmla="*/ 63500 w 78740"/>
                <a:gd name="connsiteY1" fmla="*/ 76200 h 91440"/>
                <a:gd name="connsiteX2" fmla="*/ 63500 w 78740"/>
                <a:gd name="connsiteY2" fmla="*/ 69850 h 91440"/>
                <a:gd name="connsiteX3" fmla="*/ 63500 w 78740"/>
                <a:gd name="connsiteY3" fmla="*/ 69850 h 91440"/>
                <a:gd name="connsiteX4" fmla="*/ 30480 w 78740"/>
                <a:gd name="connsiteY4" fmla="*/ 91440 h 91440"/>
                <a:gd name="connsiteX5" fmla="*/ 0 w 78740"/>
                <a:gd name="connsiteY5" fmla="*/ 55880 h 91440"/>
                <a:gd name="connsiteX6" fmla="*/ 0 w 78740"/>
                <a:gd name="connsiteY6" fmla="*/ 0 h 91440"/>
                <a:gd name="connsiteX7" fmla="*/ 16510 w 78740"/>
                <a:gd name="connsiteY7" fmla="*/ 0 h 91440"/>
                <a:gd name="connsiteX8" fmla="*/ 16510 w 78740"/>
                <a:gd name="connsiteY8" fmla="*/ 52070 h 91440"/>
                <a:gd name="connsiteX9" fmla="*/ 33020 w 78740"/>
                <a:gd name="connsiteY9" fmla="*/ 74930 h 91440"/>
                <a:gd name="connsiteX10" fmla="*/ 62230 w 78740"/>
                <a:gd name="connsiteY10" fmla="*/ 43180 h 91440"/>
                <a:gd name="connsiteX11" fmla="*/ 62230 w 78740"/>
                <a:gd name="connsiteY11" fmla="*/ 0 h 91440"/>
                <a:gd name="connsiteX12" fmla="*/ 78740 w 78740"/>
                <a:gd name="connsiteY12" fmla="*/ 0 h 91440"/>
                <a:gd name="connsiteX13" fmla="*/ 78740 w 78740"/>
                <a:gd name="connsiteY13" fmla="*/ 88900 h 91440"/>
                <a:gd name="connsiteX14" fmla="*/ 63500 w 78740"/>
                <a:gd name="connsiteY14" fmla="*/ 8890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91440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 506">
              <a:extLst>
                <a:ext uri="{FF2B5EF4-FFF2-40B4-BE49-F238E27FC236}">
                  <a16:creationId xmlns:a16="http://schemas.microsoft.com/office/drawing/2014/main" id="{49AE0EB4-F618-F120-9778-B883112F953D}"/>
                </a:ext>
              </a:extLst>
            </p:cNvPr>
            <p:cNvSpPr/>
            <p:nvPr/>
          </p:nvSpPr>
          <p:spPr>
            <a:xfrm>
              <a:off x="8747759" y="3972559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 507">
              <a:extLst>
                <a:ext uri="{FF2B5EF4-FFF2-40B4-BE49-F238E27FC236}">
                  <a16:creationId xmlns:a16="http://schemas.microsoft.com/office/drawing/2014/main" id="{0A507D84-73DC-6FBF-CA2D-E2FA4C4F0D4D}"/>
                </a:ext>
              </a:extLst>
            </p:cNvPr>
            <p:cNvSpPr/>
            <p:nvPr/>
          </p:nvSpPr>
          <p:spPr>
            <a:xfrm>
              <a:off x="8849359" y="3935729"/>
              <a:ext cx="87630" cy="130810"/>
            </a:xfrm>
            <a:custGeom>
              <a:avLst/>
              <a:gdLst>
                <a:gd name="connsiteX0" fmla="*/ 87630 w 87630"/>
                <a:gd name="connsiteY0" fmla="*/ 128270 h 130810"/>
                <a:gd name="connsiteX1" fmla="*/ 72390 w 87630"/>
                <a:gd name="connsiteY1" fmla="*/ 128270 h 130810"/>
                <a:gd name="connsiteX2" fmla="*/ 72390 w 87630"/>
                <a:gd name="connsiteY2" fmla="*/ 118110 h 130810"/>
                <a:gd name="connsiteX3" fmla="*/ 72390 w 87630"/>
                <a:gd name="connsiteY3" fmla="*/ 111760 h 130810"/>
                <a:gd name="connsiteX4" fmla="*/ 72390 w 87630"/>
                <a:gd name="connsiteY4" fmla="*/ 111760 h 130810"/>
                <a:gd name="connsiteX5" fmla="*/ 40640 w 87630"/>
                <a:gd name="connsiteY5" fmla="*/ 130810 h 130810"/>
                <a:gd name="connsiteX6" fmla="*/ 0 w 87630"/>
                <a:gd name="connsiteY6" fmla="*/ 83820 h 130810"/>
                <a:gd name="connsiteX7" fmla="*/ 40640 w 87630"/>
                <a:gd name="connsiteY7" fmla="*/ 36830 h 130810"/>
                <a:gd name="connsiteX8" fmla="*/ 71120 w 87630"/>
                <a:gd name="connsiteY8" fmla="*/ 53340 h 130810"/>
                <a:gd name="connsiteX9" fmla="*/ 71120 w 87630"/>
                <a:gd name="connsiteY9" fmla="*/ 53340 h 130810"/>
                <a:gd name="connsiteX10" fmla="*/ 71120 w 87630"/>
                <a:gd name="connsiteY10" fmla="*/ 45720 h 130810"/>
                <a:gd name="connsiteX11" fmla="*/ 71120 w 87630"/>
                <a:gd name="connsiteY11" fmla="*/ 0 h 130810"/>
                <a:gd name="connsiteX12" fmla="*/ 87630 w 87630"/>
                <a:gd name="connsiteY12" fmla="*/ 0 h 130810"/>
                <a:gd name="connsiteX13" fmla="*/ 87630 w 87630"/>
                <a:gd name="connsiteY13" fmla="*/ 128270 h 130810"/>
                <a:gd name="connsiteX14" fmla="*/ 15240 w 87630"/>
                <a:gd name="connsiteY14" fmla="*/ 83820 h 130810"/>
                <a:gd name="connsiteX15" fmla="*/ 43180 w 87630"/>
                <a:gd name="connsiteY15" fmla="*/ 115570 h 130810"/>
                <a:gd name="connsiteX16" fmla="*/ 71120 w 87630"/>
                <a:gd name="connsiteY16" fmla="*/ 83820 h 130810"/>
                <a:gd name="connsiteX17" fmla="*/ 43180 w 87630"/>
                <a:gd name="connsiteY17" fmla="*/ 52070 h 130810"/>
                <a:gd name="connsiteX18" fmla="*/ 15240 w 87630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 508">
              <a:extLst>
                <a:ext uri="{FF2B5EF4-FFF2-40B4-BE49-F238E27FC236}">
                  <a16:creationId xmlns:a16="http://schemas.microsoft.com/office/drawing/2014/main" id="{995074C8-A674-7819-BCBA-8535342F4A26}"/>
                </a:ext>
              </a:extLst>
            </p:cNvPr>
            <p:cNvSpPr/>
            <p:nvPr/>
          </p:nvSpPr>
          <p:spPr>
            <a:xfrm>
              <a:off x="9020809" y="3973829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5560 h 93979"/>
                <a:gd name="connsiteX12" fmla="*/ 35560 w 73659"/>
                <a:gd name="connsiteY12" fmla="*/ 15240 h 93979"/>
                <a:gd name="connsiteX13" fmla="*/ 6350 w 73659"/>
                <a:gd name="connsiteY13" fmla="*/ 22860 h 93979"/>
                <a:gd name="connsiteX14" fmla="*/ 6350 w 73659"/>
                <a:gd name="connsiteY14" fmla="*/ 762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80010 h 93979"/>
                <a:gd name="connsiteX18" fmla="*/ 57150 w 73659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 509">
              <a:extLst>
                <a:ext uri="{FF2B5EF4-FFF2-40B4-BE49-F238E27FC236}">
                  <a16:creationId xmlns:a16="http://schemas.microsoft.com/office/drawing/2014/main" id="{336BFEFC-15B0-E1CF-AE1E-64073A7C558F}"/>
                </a:ext>
              </a:extLst>
            </p:cNvPr>
            <p:cNvSpPr/>
            <p:nvPr/>
          </p:nvSpPr>
          <p:spPr>
            <a:xfrm>
              <a:off x="9122409" y="3972559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 510">
              <a:extLst>
                <a:ext uri="{FF2B5EF4-FFF2-40B4-BE49-F238E27FC236}">
                  <a16:creationId xmlns:a16="http://schemas.microsoft.com/office/drawing/2014/main" id="{E34358C0-FAD0-057A-C1CC-18023260DB6A}"/>
                </a:ext>
              </a:extLst>
            </p:cNvPr>
            <p:cNvSpPr/>
            <p:nvPr/>
          </p:nvSpPr>
          <p:spPr>
            <a:xfrm>
              <a:off x="9222740" y="3935729"/>
              <a:ext cx="87629" cy="130810"/>
            </a:xfrm>
            <a:custGeom>
              <a:avLst/>
              <a:gdLst>
                <a:gd name="connsiteX0" fmla="*/ 87630 w 87629"/>
                <a:gd name="connsiteY0" fmla="*/ 128270 h 130810"/>
                <a:gd name="connsiteX1" fmla="*/ 72390 w 87629"/>
                <a:gd name="connsiteY1" fmla="*/ 128270 h 130810"/>
                <a:gd name="connsiteX2" fmla="*/ 72390 w 87629"/>
                <a:gd name="connsiteY2" fmla="*/ 118110 h 130810"/>
                <a:gd name="connsiteX3" fmla="*/ 72390 w 87629"/>
                <a:gd name="connsiteY3" fmla="*/ 111760 h 130810"/>
                <a:gd name="connsiteX4" fmla="*/ 72390 w 87629"/>
                <a:gd name="connsiteY4" fmla="*/ 111760 h 130810"/>
                <a:gd name="connsiteX5" fmla="*/ 40640 w 87629"/>
                <a:gd name="connsiteY5" fmla="*/ 130810 h 130810"/>
                <a:gd name="connsiteX6" fmla="*/ 0 w 87629"/>
                <a:gd name="connsiteY6" fmla="*/ 83820 h 130810"/>
                <a:gd name="connsiteX7" fmla="*/ 40640 w 87629"/>
                <a:gd name="connsiteY7" fmla="*/ 36830 h 130810"/>
                <a:gd name="connsiteX8" fmla="*/ 71120 w 87629"/>
                <a:gd name="connsiteY8" fmla="*/ 53340 h 130810"/>
                <a:gd name="connsiteX9" fmla="*/ 71120 w 87629"/>
                <a:gd name="connsiteY9" fmla="*/ 53340 h 130810"/>
                <a:gd name="connsiteX10" fmla="*/ 71120 w 87629"/>
                <a:gd name="connsiteY10" fmla="*/ 45720 h 130810"/>
                <a:gd name="connsiteX11" fmla="*/ 71120 w 87629"/>
                <a:gd name="connsiteY11" fmla="*/ 0 h 130810"/>
                <a:gd name="connsiteX12" fmla="*/ 87630 w 87629"/>
                <a:gd name="connsiteY12" fmla="*/ 0 h 130810"/>
                <a:gd name="connsiteX13" fmla="*/ 87630 w 87629"/>
                <a:gd name="connsiteY13" fmla="*/ 128270 h 130810"/>
                <a:gd name="connsiteX14" fmla="*/ 15240 w 87629"/>
                <a:gd name="connsiteY14" fmla="*/ 83820 h 130810"/>
                <a:gd name="connsiteX15" fmla="*/ 43180 w 87629"/>
                <a:gd name="connsiteY15" fmla="*/ 115570 h 130810"/>
                <a:gd name="connsiteX16" fmla="*/ 71120 w 87629"/>
                <a:gd name="connsiteY16" fmla="*/ 83820 h 130810"/>
                <a:gd name="connsiteX17" fmla="*/ 43180 w 87629"/>
                <a:gd name="connsiteY17" fmla="*/ 52070 h 130810"/>
                <a:gd name="connsiteX18" fmla="*/ 1524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 511">
              <a:extLst>
                <a:ext uri="{FF2B5EF4-FFF2-40B4-BE49-F238E27FC236}">
                  <a16:creationId xmlns:a16="http://schemas.microsoft.com/office/drawing/2014/main" id="{46B2A73B-E1E6-C3F4-6526-7B7C383BBC1D}"/>
                </a:ext>
              </a:extLst>
            </p:cNvPr>
            <p:cNvSpPr/>
            <p:nvPr/>
          </p:nvSpPr>
          <p:spPr>
            <a:xfrm>
              <a:off x="774700" y="418592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6200 w 91439"/>
                <a:gd name="connsiteY5" fmla="*/ 46990 h 93979"/>
                <a:gd name="connsiteX6" fmla="*/ 45720 w 91439"/>
                <a:gd name="connsiteY6" fmla="*/ 15240 h 93979"/>
                <a:gd name="connsiteX7" fmla="*/ 16510 w 91439"/>
                <a:gd name="connsiteY7" fmla="*/ 46990 h 93979"/>
                <a:gd name="connsiteX8" fmla="*/ 45720 w 91439"/>
                <a:gd name="connsiteY8" fmla="*/ 78740 h 93979"/>
                <a:gd name="connsiteX9" fmla="*/ 7620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 512">
              <a:extLst>
                <a:ext uri="{FF2B5EF4-FFF2-40B4-BE49-F238E27FC236}">
                  <a16:creationId xmlns:a16="http://schemas.microsoft.com/office/drawing/2014/main" id="{7D2570AA-E4BC-9A8C-75D0-C141E7B64C59}"/>
                </a:ext>
              </a:extLst>
            </p:cNvPr>
            <p:cNvSpPr/>
            <p:nvPr/>
          </p:nvSpPr>
          <p:spPr>
            <a:xfrm>
              <a:off x="873760" y="4188459"/>
              <a:ext cx="88900" cy="91440"/>
            </a:xfrm>
            <a:custGeom>
              <a:avLst/>
              <a:gdLst>
                <a:gd name="connsiteX0" fmla="*/ 87630 w 88900"/>
                <a:gd name="connsiteY0" fmla="*/ 0 h 91440"/>
                <a:gd name="connsiteX1" fmla="*/ 48260 w 88900"/>
                <a:gd name="connsiteY1" fmla="*/ 91440 h 91440"/>
                <a:gd name="connsiteX2" fmla="*/ 39370 w 88900"/>
                <a:gd name="connsiteY2" fmla="*/ 91440 h 91440"/>
                <a:gd name="connsiteX3" fmla="*/ 0 w 88900"/>
                <a:gd name="connsiteY3" fmla="*/ 0 h 91440"/>
                <a:gd name="connsiteX4" fmla="*/ 17780 w 88900"/>
                <a:gd name="connsiteY4" fmla="*/ 0 h 91440"/>
                <a:gd name="connsiteX5" fmla="*/ 44450 w 88900"/>
                <a:gd name="connsiteY5" fmla="*/ 64770 h 91440"/>
                <a:gd name="connsiteX6" fmla="*/ 71120 w 88900"/>
                <a:gd name="connsiteY6" fmla="*/ 0 h 91440"/>
                <a:gd name="connsiteX7" fmla="*/ 88900 w 88900"/>
                <a:gd name="connsiteY7" fmla="*/ 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900" h="91440">
                  <a:moveTo>
                    <a:pt x="87630" y="0"/>
                  </a:moveTo>
                  <a:lnTo>
                    <a:pt x="48260" y="91440"/>
                  </a:lnTo>
                  <a:lnTo>
                    <a:pt x="39370" y="91440"/>
                  </a:lnTo>
                  <a:lnTo>
                    <a:pt x="0" y="0"/>
                  </a:lnTo>
                  <a:lnTo>
                    <a:pt x="17780" y="0"/>
                  </a:lnTo>
                  <a:cubicBezTo>
                    <a:pt x="26670" y="21590"/>
                    <a:pt x="36830" y="44450"/>
                    <a:pt x="44450" y="64770"/>
                  </a:cubicBezTo>
                  <a:cubicBezTo>
                    <a:pt x="52070" y="44450"/>
                    <a:pt x="62230" y="21590"/>
                    <a:pt x="71120" y="0"/>
                  </a:cubicBezTo>
                  <a:lnTo>
                    <a:pt x="889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 513">
              <a:extLst>
                <a:ext uri="{FF2B5EF4-FFF2-40B4-BE49-F238E27FC236}">
                  <a16:creationId xmlns:a16="http://schemas.microsoft.com/office/drawing/2014/main" id="{FCDC274E-8494-B98B-3DDD-0BCA255EC0B0}"/>
                </a:ext>
              </a:extLst>
            </p:cNvPr>
            <p:cNvSpPr/>
            <p:nvPr/>
          </p:nvSpPr>
          <p:spPr>
            <a:xfrm>
              <a:off x="969010" y="418592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 514">
              <a:extLst>
                <a:ext uri="{FF2B5EF4-FFF2-40B4-BE49-F238E27FC236}">
                  <a16:creationId xmlns:a16="http://schemas.microsoft.com/office/drawing/2014/main" id="{39A912CC-77E7-4CC7-05A4-BCB84E3577C6}"/>
                </a:ext>
              </a:extLst>
            </p:cNvPr>
            <p:cNvSpPr/>
            <p:nvPr/>
          </p:nvSpPr>
          <p:spPr>
            <a:xfrm>
              <a:off x="1074419" y="418592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 515">
              <a:extLst>
                <a:ext uri="{FF2B5EF4-FFF2-40B4-BE49-F238E27FC236}">
                  <a16:creationId xmlns:a16="http://schemas.microsoft.com/office/drawing/2014/main" id="{0F32E3EE-D995-E5BD-51BD-14C5D71E4629}"/>
                </a:ext>
              </a:extLst>
            </p:cNvPr>
            <p:cNvSpPr/>
            <p:nvPr/>
          </p:nvSpPr>
          <p:spPr>
            <a:xfrm>
              <a:off x="1131569" y="418719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78740 h 93979"/>
                <a:gd name="connsiteX18" fmla="*/ 57150 w 73660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" name="Freeform 516">
              <a:extLst>
                <a:ext uri="{FF2B5EF4-FFF2-40B4-BE49-F238E27FC236}">
                  <a16:creationId xmlns:a16="http://schemas.microsoft.com/office/drawing/2014/main" id="{EDC727DD-5252-D4C9-1F5A-F2F844FBF3C6}"/>
                </a:ext>
              </a:extLst>
            </p:cNvPr>
            <p:cNvSpPr/>
            <p:nvPr/>
          </p:nvSpPr>
          <p:spPr>
            <a:xfrm>
              <a:off x="1233169" y="4149090"/>
              <a:ext cx="34290" cy="130809"/>
            </a:xfrm>
            <a:custGeom>
              <a:avLst/>
              <a:gdLst>
                <a:gd name="connsiteX0" fmla="*/ 0 w 34290"/>
                <a:gd name="connsiteY0" fmla="*/ 0 h 130809"/>
                <a:gd name="connsiteX1" fmla="*/ 16510 w 34290"/>
                <a:gd name="connsiteY1" fmla="*/ 0 h 130809"/>
                <a:gd name="connsiteX2" fmla="*/ 16510 w 34290"/>
                <a:gd name="connsiteY2" fmla="*/ 101600 h 130809"/>
                <a:gd name="connsiteX3" fmla="*/ 26670 w 34290"/>
                <a:gd name="connsiteY3" fmla="*/ 115570 h 130809"/>
                <a:gd name="connsiteX4" fmla="*/ 34290 w 34290"/>
                <a:gd name="connsiteY4" fmla="*/ 115570 h 130809"/>
                <a:gd name="connsiteX5" fmla="*/ 34290 w 34290"/>
                <a:gd name="connsiteY5" fmla="*/ 129540 h 130809"/>
                <a:gd name="connsiteX6" fmla="*/ 22860 w 34290"/>
                <a:gd name="connsiteY6" fmla="*/ 130810 h 130809"/>
                <a:gd name="connsiteX7" fmla="*/ 0 w 34290"/>
                <a:gd name="connsiteY7" fmla="*/ 105410 h 130809"/>
                <a:gd name="connsiteX8" fmla="*/ 0 w 34290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 517">
              <a:extLst>
                <a:ext uri="{FF2B5EF4-FFF2-40B4-BE49-F238E27FC236}">
                  <a16:creationId xmlns:a16="http://schemas.microsoft.com/office/drawing/2014/main" id="{F8F7353D-49CE-7512-9E86-2F732F187723}"/>
                </a:ext>
              </a:extLst>
            </p:cNvPr>
            <p:cNvSpPr/>
            <p:nvPr/>
          </p:nvSpPr>
          <p:spPr>
            <a:xfrm>
              <a:off x="1283969" y="4149090"/>
              <a:ext cx="34290" cy="130809"/>
            </a:xfrm>
            <a:custGeom>
              <a:avLst/>
              <a:gdLst>
                <a:gd name="connsiteX0" fmla="*/ 0 w 34290"/>
                <a:gd name="connsiteY0" fmla="*/ 0 h 130809"/>
                <a:gd name="connsiteX1" fmla="*/ 16510 w 34290"/>
                <a:gd name="connsiteY1" fmla="*/ 0 h 130809"/>
                <a:gd name="connsiteX2" fmla="*/ 16510 w 34290"/>
                <a:gd name="connsiteY2" fmla="*/ 101600 h 130809"/>
                <a:gd name="connsiteX3" fmla="*/ 26670 w 34290"/>
                <a:gd name="connsiteY3" fmla="*/ 115570 h 130809"/>
                <a:gd name="connsiteX4" fmla="*/ 34290 w 34290"/>
                <a:gd name="connsiteY4" fmla="*/ 115570 h 130809"/>
                <a:gd name="connsiteX5" fmla="*/ 34290 w 34290"/>
                <a:gd name="connsiteY5" fmla="*/ 129540 h 130809"/>
                <a:gd name="connsiteX6" fmla="*/ 22860 w 34290"/>
                <a:gd name="connsiteY6" fmla="*/ 130810 h 130809"/>
                <a:gd name="connsiteX7" fmla="*/ 0 w 34290"/>
                <a:gd name="connsiteY7" fmla="*/ 105410 h 130809"/>
                <a:gd name="connsiteX8" fmla="*/ 0 w 34290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 518">
              <a:extLst>
                <a:ext uri="{FF2B5EF4-FFF2-40B4-BE49-F238E27FC236}">
                  <a16:creationId xmlns:a16="http://schemas.microsoft.com/office/drawing/2014/main" id="{8235D81F-EB74-409D-06C7-0AFEDDE8F755}"/>
                </a:ext>
              </a:extLst>
            </p:cNvPr>
            <p:cNvSpPr/>
            <p:nvPr/>
          </p:nvSpPr>
          <p:spPr>
            <a:xfrm>
              <a:off x="1372869" y="418592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 519">
              <a:extLst>
                <a:ext uri="{FF2B5EF4-FFF2-40B4-BE49-F238E27FC236}">
                  <a16:creationId xmlns:a16="http://schemas.microsoft.com/office/drawing/2014/main" id="{DEC23964-AAC0-5409-05AC-B4995409EA85}"/>
                </a:ext>
              </a:extLst>
            </p:cNvPr>
            <p:cNvSpPr/>
            <p:nvPr/>
          </p:nvSpPr>
          <p:spPr>
            <a:xfrm>
              <a:off x="1468119" y="4188459"/>
              <a:ext cx="86360" cy="88900"/>
            </a:xfrm>
            <a:custGeom>
              <a:avLst/>
              <a:gdLst>
                <a:gd name="connsiteX0" fmla="*/ 53340 w 86360"/>
                <a:gd name="connsiteY0" fmla="*/ 43180 h 88900"/>
                <a:gd name="connsiteX1" fmla="*/ 86360 w 86360"/>
                <a:gd name="connsiteY1" fmla="*/ 88900 h 88900"/>
                <a:gd name="connsiteX2" fmla="*/ 67310 w 86360"/>
                <a:gd name="connsiteY2" fmla="*/ 88900 h 88900"/>
                <a:gd name="connsiteX3" fmla="*/ 43180 w 86360"/>
                <a:gd name="connsiteY3" fmla="*/ 54610 h 88900"/>
                <a:gd name="connsiteX4" fmla="*/ 19050 w 86360"/>
                <a:gd name="connsiteY4" fmla="*/ 88900 h 88900"/>
                <a:gd name="connsiteX5" fmla="*/ 0 w 86360"/>
                <a:gd name="connsiteY5" fmla="*/ 88900 h 88900"/>
                <a:gd name="connsiteX6" fmla="*/ 31750 w 86360"/>
                <a:gd name="connsiteY6" fmla="*/ 44450 h 88900"/>
                <a:gd name="connsiteX7" fmla="*/ 1270 w 86360"/>
                <a:gd name="connsiteY7" fmla="*/ 0 h 88900"/>
                <a:gd name="connsiteX8" fmla="*/ 20320 w 86360"/>
                <a:gd name="connsiteY8" fmla="*/ 0 h 88900"/>
                <a:gd name="connsiteX9" fmla="*/ 41910 w 86360"/>
                <a:gd name="connsiteY9" fmla="*/ 33020 h 88900"/>
                <a:gd name="connsiteX10" fmla="*/ 63500 w 86360"/>
                <a:gd name="connsiteY10" fmla="*/ 0 h 88900"/>
                <a:gd name="connsiteX11" fmla="*/ 82550 w 86360"/>
                <a:gd name="connsiteY11" fmla="*/ 0 h 88900"/>
                <a:gd name="connsiteX12" fmla="*/ 50800 w 86360"/>
                <a:gd name="connsiteY12" fmla="*/ 4318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360" h="88900">
                  <a:moveTo>
                    <a:pt x="53340" y="43180"/>
                  </a:moveTo>
                  <a:lnTo>
                    <a:pt x="86360" y="88900"/>
                  </a:lnTo>
                  <a:lnTo>
                    <a:pt x="67310" y="88900"/>
                  </a:lnTo>
                  <a:lnTo>
                    <a:pt x="43180" y="54610"/>
                  </a:lnTo>
                  <a:lnTo>
                    <a:pt x="19050" y="88900"/>
                  </a:lnTo>
                  <a:lnTo>
                    <a:pt x="0" y="88900"/>
                  </a:lnTo>
                  <a:lnTo>
                    <a:pt x="31750" y="44450"/>
                  </a:lnTo>
                  <a:lnTo>
                    <a:pt x="1270" y="0"/>
                  </a:lnTo>
                  <a:lnTo>
                    <a:pt x="20320" y="0"/>
                  </a:lnTo>
                  <a:lnTo>
                    <a:pt x="41910" y="33020"/>
                  </a:lnTo>
                  <a:lnTo>
                    <a:pt x="63500" y="0"/>
                  </a:lnTo>
                  <a:lnTo>
                    <a:pt x="82550" y="0"/>
                  </a:lnTo>
                  <a:lnTo>
                    <a:pt x="50800" y="431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 520">
              <a:extLst>
                <a:ext uri="{FF2B5EF4-FFF2-40B4-BE49-F238E27FC236}">
                  <a16:creationId xmlns:a16="http://schemas.microsoft.com/office/drawing/2014/main" id="{64646BAC-0BCD-5B26-7874-093CEE0E0E8A}"/>
                </a:ext>
              </a:extLst>
            </p:cNvPr>
            <p:cNvSpPr/>
            <p:nvPr/>
          </p:nvSpPr>
          <p:spPr>
            <a:xfrm>
              <a:off x="1572260" y="4185920"/>
              <a:ext cx="87629" cy="130809"/>
            </a:xfrm>
            <a:custGeom>
              <a:avLst/>
              <a:gdLst>
                <a:gd name="connsiteX0" fmla="*/ 0 w 87629"/>
                <a:gd name="connsiteY0" fmla="*/ 2540 h 130809"/>
                <a:gd name="connsiteX1" fmla="*/ 15240 w 87629"/>
                <a:gd name="connsiteY1" fmla="*/ 2540 h 130809"/>
                <a:gd name="connsiteX2" fmla="*/ 15240 w 87629"/>
                <a:gd name="connsiteY2" fmla="*/ 11430 h 130809"/>
                <a:gd name="connsiteX3" fmla="*/ 15240 w 87629"/>
                <a:gd name="connsiteY3" fmla="*/ 17780 h 130809"/>
                <a:gd name="connsiteX4" fmla="*/ 15240 w 87629"/>
                <a:gd name="connsiteY4" fmla="*/ 17780 h 130809"/>
                <a:gd name="connsiteX5" fmla="*/ 46990 w 87629"/>
                <a:gd name="connsiteY5" fmla="*/ 0 h 130809"/>
                <a:gd name="connsiteX6" fmla="*/ 87630 w 87629"/>
                <a:gd name="connsiteY6" fmla="*/ 46990 h 130809"/>
                <a:gd name="connsiteX7" fmla="*/ 46990 w 87629"/>
                <a:gd name="connsiteY7" fmla="*/ 93980 h 130809"/>
                <a:gd name="connsiteX8" fmla="*/ 16510 w 87629"/>
                <a:gd name="connsiteY8" fmla="*/ 76200 h 130809"/>
                <a:gd name="connsiteX9" fmla="*/ 16510 w 87629"/>
                <a:gd name="connsiteY9" fmla="*/ 76200 h 130809"/>
                <a:gd name="connsiteX10" fmla="*/ 16510 w 87629"/>
                <a:gd name="connsiteY10" fmla="*/ 83820 h 130809"/>
                <a:gd name="connsiteX11" fmla="*/ 16510 w 87629"/>
                <a:gd name="connsiteY11" fmla="*/ 130810 h 130809"/>
                <a:gd name="connsiteX12" fmla="*/ 0 w 87629"/>
                <a:gd name="connsiteY12" fmla="*/ 130810 h 130809"/>
                <a:gd name="connsiteX13" fmla="*/ 0 w 87629"/>
                <a:gd name="connsiteY13" fmla="*/ 2540 h 130809"/>
                <a:gd name="connsiteX14" fmla="*/ 72390 w 87629"/>
                <a:gd name="connsiteY14" fmla="*/ 46990 h 130809"/>
                <a:gd name="connsiteX15" fmla="*/ 44450 w 87629"/>
                <a:gd name="connsiteY15" fmla="*/ 15240 h 130809"/>
                <a:gd name="connsiteX16" fmla="*/ 16510 w 87629"/>
                <a:gd name="connsiteY16" fmla="*/ 46990 h 130809"/>
                <a:gd name="connsiteX17" fmla="*/ 44450 w 87629"/>
                <a:gd name="connsiteY17" fmla="*/ 78740 h 130809"/>
                <a:gd name="connsiteX18" fmla="*/ 72390 w 87629"/>
                <a:gd name="connsiteY18" fmla="*/ 4699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 521">
              <a:extLst>
                <a:ext uri="{FF2B5EF4-FFF2-40B4-BE49-F238E27FC236}">
                  <a16:creationId xmlns:a16="http://schemas.microsoft.com/office/drawing/2014/main" id="{F43B349A-DFCD-1169-BF25-1BEA7641C2A7}"/>
                </a:ext>
              </a:extLst>
            </p:cNvPr>
            <p:cNvSpPr/>
            <p:nvPr/>
          </p:nvSpPr>
          <p:spPr>
            <a:xfrm>
              <a:off x="1677670" y="418592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 522">
              <a:extLst>
                <a:ext uri="{FF2B5EF4-FFF2-40B4-BE49-F238E27FC236}">
                  <a16:creationId xmlns:a16="http://schemas.microsoft.com/office/drawing/2014/main" id="{B7227893-73FB-AA99-AB9A-66AD6EB6821E}"/>
                </a:ext>
              </a:extLst>
            </p:cNvPr>
            <p:cNvSpPr/>
            <p:nvPr/>
          </p:nvSpPr>
          <p:spPr>
            <a:xfrm>
              <a:off x="1783079" y="418592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 523">
              <a:extLst>
                <a:ext uri="{FF2B5EF4-FFF2-40B4-BE49-F238E27FC236}">
                  <a16:creationId xmlns:a16="http://schemas.microsoft.com/office/drawing/2014/main" id="{736085DA-61EB-4235-0C58-429DB831D02C}"/>
                </a:ext>
              </a:extLst>
            </p:cNvPr>
            <p:cNvSpPr/>
            <p:nvPr/>
          </p:nvSpPr>
          <p:spPr>
            <a:xfrm>
              <a:off x="1849120" y="4152900"/>
              <a:ext cx="20319" cy="124459"/>
            </a:xfrm>
            <a:custGeom>
              <a:avLst/>
              <a:gdLst>
                <a:gd name="connsiteX0" fmla="*/ 10160 w 20319"/>
                <a:gd name="connsiteY0" fmla="*/ 0 h 124459"/>
                <a:gd name="connsiteX1" fmla="*/ 20320 w 20319"/>
                <a:gd name="connsiteY1" fmla="*/ 10160 h 124459"/>
                <a:gd name="connsiteX2" fmla="*/ 10160 w 20319"/>
                <a:gd name="connsiteY2" fmla="*/ 20320 h 124459"/>
                <a:gd name="connsiteX3" fmla="*/ 0 w 20319"/>
                <a:gd name="connsiteY3" fmla="*/ 10160 h 124459"/>
                <a:gd name="connsiteX4" fmla="*/ 10160 w 20319"/>
                <a:gd name="connsiteY4" fmla="*/ 0 h 124459"/>
                <a:gd name="connsiteX5" fmla="*/ 17780 w 20319"/>
                <a:gd name="connsiteY5" fmla="*/ 35560 h 124459"/>
                <a:gd name="connsiteX6" fmla="*/ 17780 w 20319"/>
                <a:gd name="connsiteY6" fmla="*/ 124460 h 124459"/>
                <a:gd name="connsiteX7" fmla="*/ 1270 w 20319"/>
                <a:gd name="connsiteY7" fmla="*/ 124460 h 124459"/>
                <a:gd name="connsiteX8" fmla="*/ 1270 w 20319"/>
                <a:gd name="connsiteY8" fmla="*/ 35560 h 124459"/>
                <a:gd name="connsiteX9" fmla="*/ 17780 w 20319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 524">
              <a:extLst>
                <a:ext uri="{FF2B5EF4-FFF2-40B4-BE49-F238E27FC236}">
                  <a16:creationId xmlns:a16="http://schemas.microsoft.com/office/drawing/2014/main" id="{99545BB7-DB8F-A6AE-0CE9-A5FFCDFE2D6F}"/>
                </a:ext>
              </a:extLst>
            </p:cNvPr>
            <p:cNvSpPr/>
            <p:nvPr/>
          </p:nvSpPr>
          <p:spPr>
            <a:xfrm>
              <a:off x="1891029" y="418592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 525">
              <a:extLst>
                <a:ext uri="{FF2B5EF4-FFF2-40B4-BE49-F238E27FC236}">
                  <a16:creationId xmlns:a16="http://schemas.microsoft.com/office/drawing/2014/main" id="{CF1964F7-C224-1BEC-CFFB-77C1D23EAE29}"/>
                </a:ext>
              </a:extLst>
            </p:cNvPr>
            <p:cNvSpPr/>
            <p:nvPr/>
          </p:nvSpPr>
          <p:spPr>
            <a:xfrm>
              <a:off x="1997710" y="4185920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 526">
              <a:extLst>
                <a:ext uri="{FF2B5EF4-FFF2-40B4-BE49-F238E27FC236}">
                  <a16:creationId xmlns:a16="http://schemas.microsoft.com/office/drawing/2014/main" id="{79C546E3-3D3C-24DA-B0E5-C1BD27E77B3F}"/>
                </a:ext>
              </a:extLst>
            </p:cNvPr>
            <p:cNvSpPr/>
            <p:nvPr/>
          </p:nvSpPr>
          <p:spPr>
            <a:xfrm>
              <a:off x="2096770" y="4185920"/>
              <a:ext cx="74929" cy="93979"/>
            </a:xfrm>
            <a:custGeom>
              <a:avLst/>
              <a:gdLst>
                <a:gd name="connsiteX0" fmla="*/ 48260 w 74929"/>
                <a:gd name="connsiteY0" fmla="*/ 78740 h 93979"/>
                <a:gd name="connsiteX1" fmla="*/ 74930 w 74929"/>
                <a:gd name="connsiteY1" fmla="*/ 71120 h 93979"/>
                <a:gd name="connsiteX2" fmla="*/ 74930 w 74929"/>
                <a:gd name="connsiteY2" fmla="*/ 86360 h 93979"/>
                <a:gd name="connsiteX3" fmla="*/ 46990 w 74929"/>
                <a:gd name="connsiteY3" fmla="*/ 93980 h 93979"/>
                <a:gd name="connsiteX4" fmla="*/ 0 w 74929"/>
                <a:gd name="connsiteY4" fmla="*/ 46990 h 93979"/>
                <a:gd name="connsiteX5" fmla="*/ 46990 w 74929"/>
                <a:gd name="connsiteY5" fmla="*/ 0 h 93979"/>
                <a:gd name="connsiteX6" fmla="*/ 74930 w 74929"/>
                <a:gd name="connsiteY6" fmla="*/ 6350 h 93979"/>
                <a:gd name="connsiteX7" fmla="*/ 74930 w 74929"/>
                <a:gd name="connsiteY7" fmla="*/ 21590 h 93979"/>
                <a:gd name="connsiteX8" fmla="*/ 48260 w 74929"/>
                <a:gd name="connsiteY8" fmla="*/ 13970 h 93979"/>
                <a:gd name="connsiteX9" fmla="*/ 17780 w 74929"/>
                <a:gd name="connsiteY9" fmla="*/ 45720 h 93979"/>
                <a:gd name="connsiteX10" fmla="*/ 48260 w 74929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79">
                  <a:moveTo>
                    <a:pt x="48260" y="78740"/>
                  </a:moveTo>
                  <a:cubicBezTo>
                    <a:pt x="60960" y="78740"/>
                    <a:pt x="69850" y="7493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 527">
              <a:extLst>
                <a:ext uri="{FF2B5EF4-FFF2-40B4-BE49-F238E27FC236}">
                  <a16:creationId xmlns:a16="http://schemas.microsoft.com/office/drawing/2014/main" id="{48704D6F-F781-2311-D04B-827D2B50B0AE}"/>
                </a:ext>
              </a:extLst>
            </p:cNvPr>
            <p:cNvSpPr/>
            <p:nvPr/>
          </p:nvSpPr>
          <p:spPr>
            <a:xfrm>
              <a:off x="2186939" y="418592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 528">
              <a:extLst>
                <a:ext uri="{FF2B5EF4-FFF2-40B4-BE49-F238E27FC236}">
                  <a16:creationId xmlns:a16="http://schemas.microsoft.com/office/drawing/2014/main" id="{9B47A870-5590-0752-CC48-731EE8A09129}"/>
                </a:ext>
              </a:extLst>
            </p:cNvPr>
            <p:cNvSpPr/>
            <p:nvPr/>
          </p:nvSpPr>
          <p:spPr>
            <a:xfrm>
              <a:off x="2320289" y="4188459"/>
              <a:ext cx="137160" cy="91440"/>
            </a:xfrm>
            <a:custGeom>
              <a:avLst/>
              <a:gdLst>
                <a:gd name="connsiteX0" fmla="*/ 95250 w 137160"/>
                <a:gd name="connsiteY0" fmla="*/ 64770 h 91440"/>
                <a:gd name="connsiteX1" fmla="*/ 119380 w 137160"/>
                <a:gd name="connsiteY1" fmla="*/ 0 h 91440"/>
                <a:gd name="connsiteX2" fmla="*/ 137160 w 137160"/>
                <a:gd name="connsiteY2" fmla="*/ 0 h 91440"/>
                <a:gd name="connsiteX3" fmla="*/ 100330 w 137160"/>
                <a:gd name="connsiteY3" fmla="*/ 91440 h 91440"/>
                <a:gd name="connsiteX4" fmla="*/ 91440 w 137160"/>
                <a:gd name="connsiteY4" fmla="*/ 91440 h 91440"/>
                <a:gd name="connsiteX5" fmla="*/ 68580 w 137160"/>
                <a:gd name="connsiteY5" fmla="*/ 30480 h 91440"/>
                <a:gd name="connsiteX6" fmla="*/ 45720 w 137160"/>
                <a:gd name="connsiteY6" fmla="*/ 91440 h 91440"/>
                <a:gd name="connsiteX7" fmla="*/ 36830 w 137160"/>
                <a:gd name="connsiteY7" fmla="*/ 91440 h 91440"/>
                <a:gd name="connsiteX8" fmla="*/ 0 w 137160"/>
                <a:gd name="connsiteY8" fmla="*/ 0 h 91440"/>
                <a:gd name="connsiteX9" fmla="*/ 17780 w 137160"/>
                <a:gd name="connsiteY9" fmla="*/ 0 h 91440"/>
                <a:gd name="connsiteX10" fmla="*/ 41910 w 137160"/>
                <a:gd name="connsiteY10" fmla="*/ 64770 h 91440"/>
                <a:gd name="connsiteX11" fmla="*/ 64770 w 137160"/>
                <a:gd name="connsiteY11" fmla="*/ 1270 h 91440"/>
                <a:gd name="connsiteX12" fmla="*/ 73660 w 137160"/>
                <a:gd name="connsiteY12" fmla="*/ 1270 h 91440"/>
                <a:gd name="connsiteX13" fmla="*/ 96520 w 137160"/>
                <a:gd name="connsiteY13" fmla="*/ 647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60" h="91440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 529">
              <a:extLst>
                <a:ext uri="{FF2B5EF4-FFF2-40B4-BE49-F238E27FC236}">
                  <a16:creationId xmlns:a16="http://schemas.microsoft.com/office/drawing/2014/main" id="{464564EA-B98B-E9A8-23EB-516BF16304DD}"/>
                </a:ext>
              </a:extLst>
            </p:cNvPr>
            <p:cNvSpPr/>
            <p:nvPr/>
          </p:nvSpPr>
          <p:spPr>
            <a:xfrm>
              <a:off x="2468879" y="4152900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9050 w 20320"/>
                <a:gd name="connsiteY5" fmla="*/ 35560 h 124459"/>
                <a:gd name="connsiteX6" fmla="*/ 19050 w 20320"/>
                <a:gd name="connsiteY6" fmla="*/ 124460 h 124459"/>
                <a:gd name="connsiteX7" fmla="*/ 2540 w 20320"/>
                <a:gd name="connsiteY7" fmla="*/ 124460 h 124459"/>
                <a:gd name="connsiteX8" fmla="*/ 2540 w 20320"/>
                <a:gd name="connsiteY8" fmla="*/ 35560 h 124459"/>
                <a:gd name="connsiteX9" fmla="*/ 1905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 530">
              <a:extLst>
                <a:ext uri="{FF2B5EF4-FFF2-40B4-BE49-F238E27FC236}">
                  <a16:creationId xmlns:a16="http://schemas.microsoft.com/office/drawing/2014/main" id="{1F3CA014-F9B2-037D-027A-735D6750DD23}"/>
                </a:ext>
              </a:extLst>
            </p:cNvPr>
            <p:cNvSpPr/>
            <p:nvPr/>
          </p:nvSpPr>
          <p:spPr>
            <a:xfrm>
              <a:off x="2505710" y="416179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 531">
              <a:extLst>
                <a:ext uri="{FF2B5EF4-FFF2-40B4-BE49-F238E27FC236}">
                  <a16:creationId xmlns:a16="http://schemas.microsoft.com/office/drawing/2014/main" id="{7FB2B03D-1FDA-E037-6DA5-F362E7641EBD}"/>
                </a:ext>
              </a:extLst>
            </p:cNvPr>
            <p:cNvSpPr/>
            <p:nvPr/>
          </p:nvSpPr>
          <p:spPr>
            <a:xfrm>
              <a:off x="2583179" y="4149090"/>
              <a:ext cx="80010" cy="128269"/>
            </a:xfrm>
            <a:custGeom>
              <a:avLst/>
              <a:gdLst>
                <a:gd name="connsiteX0" fmla="*/ 0 w 80010"/>
                <a:gd name="connsiteY0" fmla="*/ 0 h 128269"/>
                <a:gd name="connsiteX1" fmla="*/ 16510 w 80010"/>
                <a:gd name="connsiteY1" fmla="*/ 0 h 128269"/>
                <a:gd name="connsiteX2" fmla="*/ 16510 w 80010"/>
                <a:gd name="connsiteY2" fmla="*/ 49530 h 128269"/>
                <a:gd name="connsiteX3" fmla="*/ 16510 w 80010"/>
                <a:gd name="connsiteY3" fmla="*/ 58420 h 128269"/>
                <a:gd name="connsiteX4" fmla="*/ 16510 w 80010"/>
                <a:gd name="connsiteY4" fmla="*/ 58420 h 128269"/>
                <a:gd name="connsiteX5" fmla="*/ 49530 w 80010"/>
                <a:gd name="connsiteY5" fmla="*/ 36830 h 128269"/>
                <a:gd name="connsiteX6" fmla="*/ 80010 w 80010"/>
                <a:gd name="connsiteY6" fmla="*/ 72390 h 128269"/>
                <a:gd name="connsiteX7" fmla="*/ 80010 w 80010"/>
                <a:gd name="connsiteY7" fmla="*/ 128270 h 128269"/>
                <a:gd name="connsiteX8" fmla="*/ 63500 w 80010"/>
                <a:gd name="connsiteY8" fmla="*/ 128270 h 128269"/>
                <a:gd name="connsiteX9" fmla="*/ 63500 w 80010"/>
                <a:gd name="connsiteY9" fmla="*/ 76200 h 128269"/>
                <a:gd name="connsiteX10" fmla="*/ 46990 w 80010"/>
                <a:gd name="connsiteY10" fmla="*/ 53340 h 128269"/>
                <a:gd name="connsiteX11" fmla="*/ 16510 w 80010"/>
                <a:gd name="connsiteY11" fmla="*/ 85090 h 128269"/>
                <a:gd name="connsiteX12" fmla="*/ 16510 w 80010"/>
                <a:gd name="connsiteY12" fmla="*/ 128270 h 128269"/>
                <a:gd name="connsiteX13" fmla="*/ 0 w 80010"/>
                <a:gd name="connsiteY13" fmla="*/ 128270 h 128269"/>
                <a:gd name="connsiteX14" fmla="*/ 0 w 80010"/>
                <a:gd name="connsiteY14" fmla="*/ 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69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 532">
              <a:extLst>
                <a:ext uri="{FF2B5EF4-FFF2-40B4-BE49-F238E27FC236}">
                  <a16:creationId xmlns:a16="http://schemas.microsoft.com/office/drawing/2014/main" id="{97FBAB59-74AF-C548-2F5F-12B1C9598E0F}"/>
                </a:ext>
              </a:extLst>
            </p:cNvPr>
            <p:cNvSpPr/>
            <p:nvPr/>
          </p:nvSpPr>
          <p:spPr>
            <a:xfrm>
              <a:off x="2717800" y="4147820"/>
              <a:ext cx="118110" cy="130809"/>
            </a:xfrm>
            <a:custGeom>
              <a:avLst/>
              <a:gdLst>
                <a:gd name="connsiteX0" fmla="*/ 58420 w 118110"/>
                <a:gd name="connsiteY0" fmla="*/ 0 h 130809"/>
                <a:gd name="connsiteX1" fmla="*/ 58420 w 118110"/>
                <a:gd name="connsiteY1" fmla="*/ 0 h 130809"/>
                <a:gd name="connsiteX2" fmla="*/ 118110 w 118110"/>
                <a:gd name="connsiteY2" fmla="*/ 130810 h 130809"/>
                <a:gd name="connsiteX3" fmla="*/ 100330 w 118110"/>
                <a:gd name="connsiteY3" fmla="*/ 130810 h 130809"/>
                <a:gd name="connsiteX4" fmla="*/ 87630 w 118110"/>
                <a:gd name="connsiteY4" fmla="*/ 102870 h 130809"/>
                <a:gd name="connsiteX5" fmla="*/ 30480 w 118110"/>
                <a:gd name="connsiteY5" fmla="*/ 102870 h 130809"/>
                <a:gd name="connsiteX6" fmla="*/ 17780 w 118110"/>
                <a:gd name="connsiteY6" fmla="*/ 130810 h 130809"/>
                <a:gd name="connsiteX7" fmla="*/ 0 w 118110"/>
                <a:gd name="connsiteY7" fmla="*/ 130810 h 130809"/>
                <a:gd name="connsiteX8" fmla="*/ 59690 w 118110"/>
                <a:gd name="connsiteY8" fmla="*/ 0 h 130809"/>
                <a:gd name="connsiteX9" fmla="*/ 81280 w 118110"/>
                <a:gd name="connsiteY9" fmla="*/ 87630 h 130809"/>
                <a:gd name="connsiteX10" fmla="*/ 58420 w 118110"/>
                <a:gd name="connsiteY10" fmla="*/ 34290 h 130809"/>
                <a:gd name="connsiteX11" fmla="*/ 35560 w 118110"/>
                <a:gd name="connsiteY11" fmla="*/ 87630 h 130809"/>
                <a:gd name="connsiteX12" fmla="*/ 80010 w 118110"/>
                <a:gd name="connsiteY12" fmla="*/ 8763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110" h="130809">
                  <a:moveTo>
                    <a:pt x="58420" y="0"/>
                  </a:moveTo>
                  <a:lnTo>
                    <a:pt x="58420" y="0"/>
                  </a:lnTo>
                  <a:lnTo>
                    <a:pt x="118110" y="130810"/>
                  </a:lnTo>
                  <a:lnTo>
                    <a:pt x="100330" y="130810"/>
                  </a:lnTo>
                  <a:lnTo>
                    <a:pt x="87630" y="102870"/>
                  </a:lnTo>
                  <a:lnTo>
                    <a:pt x="30480" y="102870"/>
                  </a:lnTo>
                  <a:lnTo>
                    <a:pt x="17780" y="130810"/>
                  </a:lnTo>
                  <a:lnTo>
                    <a:pt x="0" y="130810"/>
                  </a:lnTo>
                  <a:lnTo>
                    <a:pt x="59690" y="0"/>
                  </a:lnTo>
                  <a:close/>
                  <a:moveTo>
                    <a:pt x="81280" y="87630"/>
                  </a:moveTo>
                  <a:cubicBezTo>
                    <a:pt x="72390" y="68580"/>
                    <a:pt x="66040" y="53340"/>
                    <a:pt x="58420" y="34290"/>
                  </a:cubicBezTo>
                  <a:cubicBezTo>
                    <a:pt x="50800" y="52070"/>
                    <a:pt x="44450" y="67310"/>
                    <a:pt x="35560" y="87630"/>
                  </a:cubicBezTo>
                  <a:lnTo>
                    <a:pt x="80010" y="876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 533">
              <a:extLst>
                <a:ext uri="{FF2B5EF4-FFF2-40B4-BE49-F238E27FC236}">
                  <a16:creationId xmlns:a16="http://schemas.microsoft.com/office/drawing/2014/main" id="{296113EC-B315-AA17-7F4B-F25DF246830B}"/>
                </a:ext>
              </a:extLst>
            </p:cNvPr>
            <p:cNvSpPr/>
            <p:nvPr/>
          </p:nvSpPr>
          <p:spPr>
            <a:xfrm>
              <a:off x="2848610" y="418592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 534">
              <a:extLst>
                <a:ext uri="{FF2B5EF4-FFF2-40B4-BE49-F238E27FC236}">
                  <a16:creationId xmlns:a16="http://schemas.microsoft.com/office/drawing/2014/main" id="{6E380576-685C-C46A-B6A9-4D1D487313BB}"/>
                </a:ext>
              </a:extLst>
            </p:cNvPr>
            <p:cNvSpPr/>
            <p:nvPr/>
          </p:nvSpPr>
          <p:spPr>
            <a:xfrm>
              <a:off x="2915920" y="418592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 535">
              <a:extLst>
                <a:ext uri="{FF2B5EF4-FFF2-40B4-BE49-F238E27FC236}">
                  <a16:creationId xmlns:a16="http://schemas.microsoft.com/office/drawing/2014/main" id="{9945048F-8DB9-8BE3-1ECE-E1C1422C1716}"/>
                </a:ext>
              </a:extLst>
            </p:cNvPr>
            <p:cNvSpPr/>
            <p:nvPr/>
          </p:nvSpPr>
          <p:spPr>
            <a:xfrm>
              <a:off x="2975610" y="418592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40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 536">
              <a:extLst>
                <a:ext uri="{FF2B5EF4-FFF2-40B4-BE49-F238E27FC236}">
                  <a16:creationId xmlns:a16="http://schemas.microsoft.com/office/drawing/2014/main" id="{853F4757-63FA-E530-470F-BDAFF9591F1B}"/>
                </a:ext>
              </a:extLst>
            </p:cNvPr>
            <p:cNvSpPr/>
            <p:nvPr/>
          </p:nvSpPr>
          <p:spPr>
            <a:xfrm>
              <a:off x="3074670" y="4188459"/>
              <a:ext cx="137159" cy="91440"/>
            </a:xfrm>
            <a:custGeom>
              <a:avLst/>
              <a:gdLst>
                <a:gd name="connsiteX0" fmla="*/ 95250 w 137159"/>
                <a:gd name="connsiteY0" fmla="*/ 64770 h 91440"/>
                <a:gd name="connsiteX1" fmla="*/ 119380 w 137159"/>
                <a:gd name="connsiteY1" fmla="*/ 0 h 91440"/>
                <a:gd name="connsiteX2" fmla="*/ 137160 w 137159"/>
                <a:gd name="connsiteY2" fmla="*/ 0 h 91440"/>
                <a:gd name="connsiteX3" fmla="*/ 100330 w 137159"/>
                <a:gd name="connsiteY3" fmla="*/ 91440 h 91440"/>
                <a:gd name="connsiteX4" fmla="*/ 91440 w 137159"/>
                <a:gd name="connsiteY4" fmla="*/ 91440 h 91440"/>
                <a:gd name="connsiteX5" fmla="*/ 68580 w 137159"/>
                <a:gd name="connsiteY5" fmla="*/ 30480 h 91440"/>
                <a:gd name="connsiteX6" fmla="*/ 45720 w 137159"/>
                <a:gd name="connsiteY6" fmla="*/ 91440 h 91440"/>
                <a:gd name="connsiteX7" fmla="*/ 36830 w 137159"/>
                <a:gd name="connsiteY7" fmla="*/ 91440 h 91440"/>
                <a:gd name="connsiteX8" fmla="*/ 0 w 137159"/>
                <a:gd name="connsiteY8" fmla="*/ 0 h 91440"/>
                <a:gd name="connsiteX9" fmla="*/ 17780 w 137159"/>
                <a:gd name="connsiteY9" fmla="*/ 0 h 91440"/>
                <a:gd name="connsiteX10" fmla="*/ 41910 w 137159"/>
                <a:gd name="connsiteY10" fmla="*/ 64770 h 91440"/>
                <a:gd name="connsiteX11" fmla="*/ 64770 w 137159"/>
                <a:gd name="connsiteY11" fmla="*/ 1270 h 91440"/>
                <a:gd name="connsiteX12" fmla="*/ 73660 w 137159"/>
                <a:gd name="connsiteY12" fmla="*/ 1270 h 91440"/>
                <a:gd name="connsiteX13" fmla="*/ 96520 w 137159"/>
                <a:gd name="connsiteY13" fmla="*/ 647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59" h="91440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 537">
              <a:extLst>
                <a:ext uri="{FF2B5EF4-FFF2-40B4-BE49-F238E27FC236}">
                  <a16:creationId xmlns:a16="http://schemas.microsoft.com/office/drawing/2014/main" id="{3A1112D1-4B65-C282-673F-C7F92DCE195D}"/>
                </a:ext>
              </a:extLst>
            </p:cNvPr>
            <p:cNvSpPr/>
            <p:nvPr/>
          </p:nvSpPr>
          <p:spPr>
            <a:xfrm>
              <a:off x="3225800" y="4149090"/>
              <a:ext cx="80009" cy="128269"/>
            </a:xfrm>
            <a:custGeom>
              <a:avLst/>
              <a:gdLst>
                <a:gd name="connsiteX0" fmla="*/ 0 w 80009"/>
                <a:gd name="connsiteY0" fmla="*/ 0 h 128269"/>
                <a:gd name="connsiteX1" fmla="*/ 16510 w 80009"/>
                <a:gd name="connsiteY1" fmla="*/ 0 h 128269"/>
                <a:gd name="connsiteX2" fmla="*/ 16510 w 80009"/>
                <a:gd name="connsiteY2" fmla="*/ 49530 h 128269"/>
                <a:gd name="connsiteX3" fmla="*/ 16510 w 80009"/>
                <a:gd name="connsiteY3" fmla="*/ 58420 h 128269"/>
                <a:gd name="connsiteX4" fmla="*/ 16510 w 80009"/>
                <a:gd name="connsiteY4" fmla="*/ 58420 h 128269"/>
                <a:gd name="connsiteX5" fmla="*/ 49530 w 80009"/>
                <a:gd name="connsiteY5" fmla="*/ 36830 h 128269"/>
                <a:gd name="connsiteX6" fmla="*/ 80010 w 80009"/>
                <a:gd name="connsiteY6" fmla="*/ 72390 h 128269"/>
                <a:gd name="connsiteX7" fmla="*/ 80010 w 80009"/>
                <a:gd name="connsiteY7" fmla="*/ 128270 h 128269"/>
                <a:gd name="connsiteX8" fmla="*/ 63500 w 80009"/>
                <a:gd name="connsiteY8" fmla="*/ 128270 h 128269"/>
                <a:gd name="connsiteX9" fmla="*/ 63500 w 80009"/>
                <a:gd name="connsiteY9" fmla="*/ 76200 h 128269"/>
                <a:gd name="connsiteX10" fmla="*/ 46990 w 80009"/>
                <a:gd name="connsiteY10" fmla="*/ 53340 h 128269"/>
                <a:gd name="connsiteX11" fmla="*/ 16510 w 80009"/>
                <a:gd name="connsiteY11" fmla="*/ 85090 h 128269"/>
                <a:gd name="connsiteX12" fmla="*/ 16510 w 80009"/>
                <a:gd name="connsiteY12" fmla="*/ 128270 h 128269"/>
                <a:gd name="connsiteX13" fmla="*/ 0 w 80009"/>
                <a:gd name="connsiteY13" fmla="*/ 128270 h 128269"/>
                <a:gd name="connsiteX14" fmla="*/ 0 w 80009"/>
                <a:gd name="connsiteY14" fmla="*/ 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69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11DE689A-981A-FF6C-6E5D-794CF6004307}"/>
                </a:ext>
              </a:extLst>
            </p:cNvPr>
            <p:cNvSpPr/>
            <p:nvPr/>
          </p:nvSpPr>
          <p:spPr>
            <a:xfrm>
              <a:off x="3327400" y="418592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 539">
              <a:extLst>
                <a:ext uri="{FF2B5EF4-FFF2-40B4-BE49-F238E27FC236}">
                  <a16:creationId xmlns:a16="http://schemas.microsoft.com/office/drawing/2014/main" id="{02647399-10CC-1CF2-1748-58CAC4B6A321}"/>
                </a:ext>
              </a:extLst>
            </p:cNvPr>
            <p:cNvSpPr/>
            <p:nvPr/>
          </p:nvSpPr>
          <p:spPr>
            <a:xfrm>
              <a:off x="3427729" y="418719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78740 h 93979"/>
                <a:gd name="connsiteX18" fmla="*/ 57150 w 73660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 540">
              <a:extLst>
                <a:ext uri="{FF2B5EF4-FFF2-40B4-BE49-F238E27FC236}">
                  <a16:creationId xmlns:a16="http://schemas.microsoft.com/office/drawing/2014/main" id="{0B68A886-D86B-051D-664F-BDB75C6065FF}"/>
                </a:ext>
              </a:extLst>
            </p:cNvPr>
            <p:cNvSpPr/>
            <p:nvPr/>
          </p:nvSpPr>
          <p:spPr>
            <a:xfrm>
              <a:off x="3521709" y="4149090"/>
              <a:ext cx="87630" cy="130809"/>
            </a:xfrm>
            <a:custGeom>
              <a:avLst/>
              <a:gdLst>
                <a:gd name="connsiteX0" fmla="*/ 87630 w 87630"/>
                <a:gd name="connsiteY0" fmla="*/ 128270 h 130809"/>
                <a:gd name="connsiteX1" fmla="*/ 72390 w 87630"/>
                <a:gd name="connsiteY1" fmla="*/ 128270 h 130809"/>
                <a:gd name="connsiteX2" fmla="*/ 72390 w 87630"/>
                <a:gd name="connsiteY2" fmla="*/ 118110 h 130809"/>
                <a:gd name="connsiteX3" fmla="*/ 72390 w 87630"/>
                <a:gd name="connsiteY3" fmla="*/ 111760 h 130809"/>
                <a:gd name="connsiteX4" fmla="*/ 72390 w 87630"/>
                <a:gd name="connsiteY4" fmla="*/ 111760 h 130809"/>
                <a:gd name="connsiteX5" fmla="*/ 40640 w 87630"/>
                <a:gd name="connsiteY5" fmla="*/ 130810 h 130809"/>
                <a:gd name="connsiteX6" fmla="*/ 0 w 87630"/>
                <a:gd name="connsiteY6" fmla="*/ 83820 h 130809"/>
                <a:gd name="connsiteX7" fmla="*/ 40640 w 87630"/>
                <a:gd name="connsiteY7" fmla="*/ 36830 h 130809"/>
                <a:gd name="connsiteX8" fmla="*/ 71120 w 87630"/>
                <a:gd name="connsiteY8" fmla="*/ 53340 h 130809"/>
                <a:gd name="connsiteX9" fmla="*/ 71120 w 87630"/>
                <a:gd name="connsiteY9" fmla="*/ 53340 h 130809"/>
                <a:gd name="connsiteX10" fmla="*/ 71120 w 87630"/>
                <a:gd name="connsiteY10" fmla="*/ 45720 h 130809"/>
                <a:gd name="connsiteX11" fmla="*/ 71120 w 87630"/>
                <a:gd name="connsiteY11" fmla="*/ 0 h 130809"/>
                <a:gd name="connsiteX12" fmla="*/ 87630 w 87630"/>
                <a:gd name="connsiteY12" fmla="*/ 0 h 130809"/>
                <a:gd name="connsiteX13" fmla="*/ 87630 w 87630"/>
                <a:gd name="connsiteY13" fmla="*/ 128270 h 130809"/>
                <a:gd name="connsiteX14" fmla="*/ 15240 w 87630"/>
                <a:gd name="connsiteY14" fmla="*/ 83820 h 130809"/>
                <a:gd name="connsiteX15" fmla="*/ 43180 w 87630"/>
                <a:gd name="connsiteY15" fmla="*/ 115570 h 130809"/>
                <a:gd name="connsiteX16" fmla="*/ 71120 w 87630"/>
                <a:gd name="connsiteY16" fmla="*/ 83820 h 130809"/>
                <a:gd name="connsiteX17" fmla="*/ 43180 w 87630"/>
                <a:gd name="connsiteY17" fmla="*/ 52070 h 130809"/>
                <a:gd name="connsiteX18" fmla="*/ 15240 w 87630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 541">
              <a:extLst>
                <a:ext uri="{FF2B5EF4-FFF2-40B4-BE49-F238E27FC236}">
                  <a16:creationId xmlns:a16="http://schemas.microsoft.com/office/drawing/2014/main" id="{46B413B0-E670-EC8C-78DB-A5E4237868EE}"/>
                </a:ext>
              </a:extLst>
            </p:cNvPr>
            <p:cNvSpPr/>
            <p:nvPr/>
          </p:nvSpPr>
          <p:spPr>
            <a:xfrm>
              <a:off x="3667759" y="4150359"/>
              <a:ext cx="95250" cy="128270"/>
            </a:xfrm>
            <a:custGeom>
              <a:avLst/>
              <a:gdLst>
                <a:gd name="connsiteX0" fmla="*/ 55880 w 95250"/>
                <a:gd name="connsiteY0" fmla="*/ 13970 h 128270"/>
                <a:gd name="connsiteX1" fmla="*/ 55880 w 95250"/>
                <a:gd name="connsiteY1" fmla="*/ 128270 h 128270"/>
                <a:gd name="connsiteX2" fmla="*/ 39370 w 95250"/>
                <a:gd name="connsiteY2" fmla="*/ 128270 h 128270"/>
                <a:gd name="connsiteX3" fmla="*/ 39370 w 95250"/>
                <a:gd name="connsiteY3" fmla="*/ 13970 h 128270"/>
                <a:gd name="connsiteX4" fmla="*/ 0 w 95250"/>
                <a:gd name="connsiteY4" fmla="*/ 13970 h 128270"/>
                <a:gd name="connsiteX5" fmla="*/ 0 w 95250"/>
                <a:gd name="connsiteY5" fmla="*/ 0 h 128270"/>
                <a:gd name="connsiteX6" fmla="*/ 95250 w 95250"/>
                <a:gd name="connsiteY6" fmla="*/ 0 h 128270"/>
                <a:gd name="connsiteX7" fmla="*/ 95250 w 95250"/>
                <a:gd name="connsiteY7" fmla="*/ 13970 h 128270"/>
                <a:gd name="connsiteX8" fmla="*/ 55880 w 95250"/>
                <a:gd name="connsiteY8" fmla="*/ 1397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250" h="128270">
                  <a:moveTo>
                    <a:pt x="55880" y="13970"/>
                  </a:moveTo>
                  <a:lnTo>
                    <a:pt x="55880" y="128270"/>
                  </a:lnTo>
                  <a:lnTo>
                    <a:pt x="39370" y="128270"/>
                  </a:lnTo>
                  <a:lnTo>
                    <a:pt x="39370" y="13970"/>
                  </a:lnTo>
                  <a:lnTo>
                    <a:pt x="0" y="13970"/>
                  </a:lnTo>
                  <a:lnTo>
                    <a:pt x="0" y="0"/>
                  </a:lnTo>
                  <a:lnTo>
                    <a:pt x="95250" y="0"/>
                  </a:lnTo>
                  <a:lnTo>
                    <a:pt x="95250" y="13970"/>
                  </a:lnTo>
                  <a:lnTo>
                    <a:pt x="55880" y="139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 542">
              <a:extLst>
                <a:ext uri="{FF2B5EF4-FFF2-40B4-BE49-F238E27FC236}">
                  <a16:creationId xmlns:a16="http://schemas.microsoft.com/office/drawing/2014/main" id="{A31DF457-EDEA-569E-5A6F-50EE9AC46C60}"/>
                </a:ext>
              </a:extLst>
            </p:cNvPr>
            <p:cNvSpPr/>
            <p:nvPr/>
          </p:nvSpPr>
          <p:spPr>
            <a:xfrm>
              <a:off x="3769359" y="4185920"/>
              <a:ext cx="51048" cy="92709"/>
            </a:xfrm>
            <a:custGeom>
              <a:avLst/>
              <a:gdLst>
                <a:gd name="connsiteX0" fmla="*/ 0 w 51048"/>
                <a:gd name="connsiteY0" fmla="*/ 2540 h 92709"/>
                <a:gd name="connsiteX1" fmla="*/ 15240 w 51048"/>
                <a:gd name="connsiteY1" fmla="*/ 2540 h 92709"/>
                <a:gd name="connsiteX2" fmla="*/ 15240 w 51048"/>
                <a:gd name="connsiteY2" fmla="*/ 15240 h 92709"/>
                <a:gd name="connsiteX3" fmla="*/ 15240 w 51048"/>
                <a:gd name="connsiteY3" fmla="*/ 21590 h 92709"/>
                <a:gd name="connsiteX4" fmla="*/ 15240 w 51048"/>
                <a:gd name="connsiteY4" fmla="*/ 21590 h 92709"/>
                <a:gd name="connsiteX5" fmla="*/ 43180 w 51048"/>
                <a:gd name="connsiteY5" fmla="*/ 0 h 92709"/>
                <a:gd name="connsiteX6" fmla="*/ 48260 w 51048"/>
                <a:gd name="connsiteY6" fmla="*/ 0 h 92709"/>
                <a:gd name="connsiteX7" fmla="*/ 48260 w 51048"/>
                <a:gd name="connsiteY7" fmla="*/ 16510 h 92709"/>
                <a:gd name="connsiteX8" fmla="*/ 43180 w 51048"/>
                <a:gd name="connsiteY8" fmla="*/ 16510 h 92709"/>
                <a:gd name="connsiteX9" fmla="*/ 16510 w 51048"/>
                <a:gd name="connsiteY9" fmla="*/ 53340 h 92709"/>
                <a:gd name="connsiteX10" fmla="*/ 16510 w 51048"/>
                <a:gd name="connsiteY10" fmla="*/ 92710 h 92709"/>
                <a:gd name="connsiteX11" fmla="*/ 0 w 51048"/>
                <a:gd name="connsiteY11" fmla="*/ 92710 h 92709"/>
                <a:gd name="connsiteX12" fmla="*/ 0 w 51048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8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 543">
              <a:extLst>
                <a:ext uri="{FF2B5EF4-FFF2-40B4-BE49-F238E27FC236}">
                  <a16:creationId xmlns:a16="http://schemas.microsoft.com/office/drawing/2014/main" id="{64A72694-9082-F0C2-2653-F71C2ABA3AFE}"/>
                </a:ext>
              </a:extLst>
            </p:cNvPr>
            <p:cNvSpPr/>
            <p:nvPr/>
          </p:nvSpPr>
          <p:spPr>
            <a:xfrm>
              <a:off x="3827779" y="418719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78740 h 93979"/>
                <a:gd name="connsiteX18" fmla="*/ 57150 w 73660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 544">
              <a:extLst>
                <a:ext uri="{FF2B5EF4-FFF2-40B4-BE49-F238E27FC236}">
                  <a16:creationId xmlns:a16="http://schemas.microsoft.com/office/drawing/2014/main" id="{ACC5DA93-F7EA-BA42-FC4F-1439EB2E8E85}"/>
                </a:ext>
              </a:extLst>
            </p:cNvPr>
            <p:cNvSpPr/>
            <p:nvPr/>
          </p:nvSpPr>
          <p:spPr>
            <a:xfrm>
              <a:off x="3929379" y="4185920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 545">
              <a:extLst>
                <a:ext uri="{FF2B5EF4-FFF2-40B4-BE49-F238E27FC236}">
                  <a16:creationId xmlns:a16="http://schemas.microsoft.com/office/drawing/2014/main" id="{6A1FAC40-D892-DE87-B015-83E4A79707AF}"/>
                </a:ext>
              </a:extLst>
            </p:cNvPr>
            <p:cNvSpPr/>
            <p:nvPr/>
          </p:nvSpPr>
          <p:spPr>
            <a:xfrm>
              <a:off x="4029709" y="4185920"/>
              <a:ext cx="62230" cy="92709"/>
            </a:xfrm>
            <a:custGeom>
              <a:avLst/>
              <a:gdLst>
                <a:gd name="connsiteX0" fmla="*/ 26670 w 62230"/>
                <a:gd name="connsiteY0" fmla="*/ 53340 h 92709"/>
                <a:gd name="connsiteX1" fmla="*/ 0 w 62230"/>
                <a:gd name="connsiteY1" fmla="*/ 25400 h 92709"/>
                <a:gd name="connsiteX2" fmla="*/ 31750 w 62230"/>
                <a:gd name="connsiteY2" fmla="*/ 0 h 92709"/>
                <a:gd name="connsiteX3" fmla="*/ 57150 w 62230"/>
                <a:gd name="connsiteY3" fmla="*/ 5080 h 92709"/>
                <a:gd name="connsiteX4" fmla="*/ 57150 w 62230"/>
                <a:gd name="connsiteY4" fmla="*/ 20320 h 92709"/>
                <a:gd name="connsiteX5" fmla="*/ 34290 w 62230"/>
                <a:gd name="connsiteY5" fmla="*/ 13970 h 92709"/>
                <a:gd name="connsiteX6" fmla="*/ 16510 w 62230"/>
                <a:gd name="connsiteY6" fmla="*/ 25400 h 92709"/>
                <a:gd name="connsiteX7" fmla="*/ 34290 w 62230"/>
                <a:gd name="connsiteY7" fmla="*/ 39370 h 92709"/>
                <a:gd name="connsiteX8" fmla="*/ 62230 w 62230"/>
                <a:gd name="connsiteY8" fmla="*/ 67310 h 92709"/>
                <a:gd name="connsiteX9" fmla="*/ 30480 w 62230"/>
                <a:gd name="connsiteY9" fmla="*/ 92710 h 92709"/>
                <a:gd name="connsiteX10" fmla="*/ 1270 w 62230"/>
                <a:gd name="connsiteY10" fmla="*/ 86360 h 92709"/>
                <a:gd name="connsiteX11" fmla="*/ 1270 w 62230"/>
                <a:gd name="connsiteY11" fmla="*/ 71120 h 92709"/>
                <a:gd name="connsiteX12" fmla="*/ 29210 w 62230"/>
                <a:gd name="connsiteY12" fmla="*/ 78740 h 92709"/>
                <a:gd name="connsiteX13" fmla="*/ 46990 w 62230"/>
                <a:gd name="connsiteY13" fmla="*/ 67310 h 92709"/>
                <a:gd name="connsiteX14" fmla="*/ 26670 w 62230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64370E79-407C-80C8-71F1-E3D52133698E}"/>
                </a:ext>
              </a:extLst>
            </p:cNvPr>
            <p:cNvSpPr/>
            <p:nvPr/>
          </p:nvSpPr>
          <p:spPr>
            <a:xfrm>
              <a:off x="4112259" y="4152900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7780 w 20320"/>
                <a:gd name="connsiteY5" fmla="*/ 35560 h 124459"/>
                <a:gd name="connsiteX6" fmla="*/ 17780 w 20320"/>
                <a:gd name="connsiteY6" fmla="*/ 124460 h 124459"/>
                <a:gd name="connsiteX7" fmla="*/ 1270 w 20320"/>
                <a:gd name="connsiteY7" fmla="*/ 124460 h 124459"/>
                <a:gd name="connsiteX8" fmla="*/ 1270 w 20320"/>
                <a:gd name="connsiteY8" fmla="*/ 35560 h 124459"/>
                <a:gd name="connsiteX9" fmla="*/ 1778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Freeform 547">
              <a:extLst>
                <a:ext uri="{FF2B5EF4-FFF2-40B4-BE49-F238E27FC236}">
                  <a16:creationId xmlns:a16="http://schemas.microsoft.com/office/drawing/2014/main" id="{5345A21C-8DEE-7822-48E4-FF2747E8E947}"/>
                </a:ext>
              </a:extLst>
            </p:cNvPr>
            <p:cNvSpPr/>
            <p:nvPr/>
          </p:nvSpPr>
          <p:spPr>
            <a:xfrm>
              <a:off x="4147820" y="416179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 548">
              <a:extLst>
                <a:ext uri="{FF2B5EF4-FFF2-40B4-BE49-F238E27FC236}">
                  <a16:creationId xmlns:a16="http://schemas.microsoft.com/office/drawing/2014/main" id="{2E713BCB-4018-7CB9-F789-4CF419E76F58}"/>
                </a:ext>
              </a:extLst>
            </p:cNvPr>
            <p:cNvSpPr/>
            <p:nvPr/>
          </p:nvSpPr>
          <p:spPr>
            <a:xfrm>
              <a:off x="4221479" y="4259579"/>
              <a:ext cx="20320" cy="20320"/>
            </a:xfrm>
            <a:custGeom>
              <a:avLst/>
              <a:gdLst>
                <a:gd name="connsiteX0" fmla="*/ 10160 w 20320"/>
                <a:gd name="connsiteY0" fmla="*/ 0 h 20320"/>
                <a:gd name="connsiteX1" fmla="*/ 20320 w 20320"/>
                <a:gd name="connsiteY1" fmla="*/ 10160 h 20320"/>
                <a:gd name="connsiteX2" fmla="*/ 10160 w 20320"/>
                <a:gd name="connsiteY2" fmla="*/ 20320 h 20320"/>
                <a:gd name="connsiteX3" fmla="*/ 0 w 20320"/>
                <a:gd name="connsiteY3" fmla="*/ 10160 h 20320"/>
                <a:gd name="connsiteX4" fmla="*/ 10160 w 20320"/>
                <a:gd name="connsiteY4" fmla="*/ 0 h 20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20" h="2032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 549">
              <a:extLst>
                <a:ext uri="{FF2B5EF4-FFF2-40B4-BE49-F238E27FC236}">
                  <a16:creationId xmlns:a16="http://schemas.microsoft.com/office/drawing/2014/main" id="{6FC23426-4673-D7B7-BC78-28E29ABAFD01}"/>
                </a:ext>
              </a:extLst>
            </p:cNvPr>
            <p:cNvSpPr/>
            <p:nvPr/>
          </p:nvSpPr>
          <p:spPr>
            <a:xfrm>
              <a:off x="4307840" y="4149090"/>
              <a:ext cx="16509" cy="128269"/>
            </a:xfrm>
            <a:custGeom>
              <a:avLst/>
              <a:gdLst>
                <a:gd name="connsiteX0" fmla="*/ 0 w 16509"/>
                <a:gd name="connsiteY0" fmla="*/ 128270 h 128269"/>
                <a:gd name="connsiteX1" fmla="*/ 0 w 16509"/>
                <a:gd name="connsiteY1" fmla="*/ 0 h 128269"/>
                <a:gd name="connsiteX2" fmla="*/ 16510 w 16509"/>
                <a:gd name="connsiteY2" fmla="*/ 0 h 128269"/>
                <a:gd name="connsiteX3" fmla="*/ 16510 w 16509"/>
                <a:gd name="connsiteY3" fmla="*/ 128270 h 128269"/>
                <a:gd name="connsiteX4" fmla="*/ 0 w 16509"/>
                <a:gd name="connsiteY4" fmla="*/ 12827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09" h="128269">
                  <a:moveTo>
                    <a:pt x="0" y="128270"/>
                  </a:moveTo>
                  <a:lnTo>
                    <a:pt x="0" y="0"/>
                  </a:lnTo>
                  <a:lnTo>
                    <a:pt x="16510" y="0"/>
                  </a:lnTo>
                  <a:lnTo>
                    <a:pt x="16510" y="128270"/>
                  </a:lnTo>
                  <a:lnTo>
                    <a:pt x="0" y="128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Freeform 550">
              <a:extLst>
                <a:ext uri="{FF2B5EF4-FFF2-40B4-BE49-F238E27FC236}">
                  <a16:creationId xmlns:a16="http://schemas.microsoft.com/office/drawing/2014/main" id="{E32DD1D0-5B03-07A4-2CA8-7747C31EF99C}"/>
                </a:ext>
              </a:extLst>
            </p:cNvPr>
            <p:cNvSpPr/>
            <p:nvPr/>
          </p:nvSpPr>
          <p:spPr>
            <a:xfrm>
              <a:off x="4343400" y="416179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Freeform 551">
              <a:extLst>
                <a:ext uri="{FF2B5EF4-FFF2-40B4-BE49-F238E27FC236}">
                  <a16:creationId xmlns:a16="http://schemas.microsoft.com/office/drawing/2014/main" id="{CB1B960A-2B38-E1B1-2469-5C3AACE10AC7}"/>
                </a:ext>
              </a:extLst>
            </p:cNvPr>
            <p:cNvSpPr/>
            <p:nvPr/>
          </p:nvSpPr>
          <p:spPr>
            <a:xfrm>
              <a:off x="4455159" y="4185920"/>
              <a:ext cx="62230" cy="92709"/>
            </a:xfrm>
            <a:custGeom>
              <a:avLst/>
              <a:gdLst>
                <a:gd name="connsiteX0" fmla="*/ 26670 w 62230"/>
                <a:gd name="connsiteY0" fmla="*/ 53340 h 92709"/>
                <a:gd name="connsiteX1" fmla="*/ 0 w 62230"/>
                <a:gd name="connsiteY1" fmla="*/ 25400 h 92709"/>
                <a:gd name="connsiteX2" fmla="*/ 31750 w 62230"/>
                <a:gd name="connsiteY2" fmla="*/ 0 h 92709"/>
                <a:gd name="connsiteX3" fmla="*/ 57150 w 62230"/>
                <a:gd name="connsiteY3" fmla="*/ 5080 h 92709"/>
                <a:gd name="connsiteX4" fmla="*/ 57150 w 62230"/>
                <a:gd name="connsiteY4" fmla="*/ 20320 h 92709"/>
                <a:gd name="connsiteX5" fmla="*/ 34290 w 62230"/>
                <a:gd name="connsiteY5" fmla="*/ 13970 h 92709"/>
                <a:gd name="connsiteX6" fmla="*/ 16510 w 62230"/>
                <a:gd name="connsiteY6" fmla="*/ 25400 h 92709"/>
                <a:gd name="connsiteX7" fmla="*/ 34290 w 62230"/>
                <a:gd name="connsiteY7" fmla="*/ 39370 h 92709"/>
                <a:gd name="connsiteX8" fmla="*/ 62230 w 62230"/>
                <a:gd name="connsiteY8" fmla="*/ 67310 h 92709"/>
                <a:gd name="connsiteX9" fmla="*/ 30480 w 62230"/>
                <a:gd name="connsiteY9" fmla="*/ 92710 h 92709"/>
                <a:gd name="connsiteX10" fmla="*/ 1270 w 62230"/>
                <a:gd name="connsiteY10" fmla="*/ 86360 h 92709"/>
                <a:gd name="connsiteX11" fmla="*/ 1270 w 62230"/>
                <a:gd name="connsiteY11" fmla="*/ 71120 h 92709"/>
                <a:gd name="connsiteX12" fmla="*/ 29210 w 62230"/>
                <a:gd name="connsiteY12" fmla="*/ 78740 h 92709"/>
                <a:gd name="connsiteX13" fmla="*/ 46990 w 62230"/>
                <a:gd name="connsiteY13" fmla="*/ 67310 h 92709"/>
                <a:gd name="connsiteX14" fmla="*/ 26670 w 62230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 552">
              <a:extLst>
                <a:ext uri="{FF2B5EF4-FFF2-40B4-BE49-F238E27FC236}">
                  <a16:creationId xmlns:a16="http://schemas.microsoft.com/office/drawing/2014/main" id="{A1BE0534-CFC0-B2DB-7A04-6757B6E55601}"/>
                </a:ext>
              </a:extLst>
            </p:cNvPr>
            <p:cNvSpPr/>
            <p:nvPr/>
          </p:nvSpPr>
          <p:spPr>
            <a:xfrm>
              <a:off x="4532629" y="418592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 553">
              <a:extLst>
                <a:ext uri="{FF2B5EF4-FFF2-40B4-BE49-F238E27FC236}">
                  <a16:creationId xmlns:a16="http://schemas.microsoft.com/office/drawing/2014/main" id="{57E2BB23-5B91-901D-8763-92EBEBBAE8F6}"/>
                </a:ext>
              </a:extLst>
            </p:cNvPr>
            <p:cNvSpPr/>
            <p:nvPr/>
          </p:nvSpPr>
          <p:spPr>
            <a:xfrm>
              <a:off x="4644390" y="4188459"/>
              <a:ext cx="78739" cy="91440"/>
            </a:xfrm>
            <a:custGeom>
              <a:avLst/>
              <a:gdLst>
                <a:gd name="connsiteX0" fmla="*/ 63500 w 78739"/>
                <a:gd name="connsiteY0" fmla="*/ 88900 h 91440"/>
                <a:gd name="connsiteX1" fmla="*/ 63500 w 78739"/>
                <a:gd name="connsiteY1" fmla="*/ 76200 h 91440"/>
                <a:gd name="connsiteX2" fmla="*/ 63500 w 78739"/>
                <a:gd name="connsiteY2" fmla="*/ 69850 h 91440"/>
                <a:gd name="connsiteX3" fmla="*/ 63500 w 78739"/>
                <a:gd name="connsiteY3" fmla="*/ 69850 h 91440"/>
                <a:gd name="connsiteX4" fmla="*/ 30480 w 78739"/>
                <a:gd name="connsiteY4" fmla="*/ 91440 h 91440"/>
                <a:gd name="connsiteX5" fmla="*/ 0 w 78739"/>
                <a:gd name="connsiteY5" fmla="*/ 55880 h 91440"/>
                <a:gd name="connsiteX6" fmla="*/ 0 w 78739"/>
                <a:gd name="connsiteY6" fmla="*/ 0 h 91440"/>
                <a:gd name="connsiteX7" fmla="*/ 16510 w 78739"/>
                <a:gd name="connsiteY7" fmla="*/ 0 h 91440"/>
                <a:gd name="connsiteX8" fmla="*/ 16510 w 78739"/>
                <a:gd name="connsiteY8" fmla="*/ 52070 h 91440"/>
                <a:gd name="connsiteX9" fmla="*/ 33020 w 78739"/>
                <a:gd name="connsiteY9" fmla="*/ 74930 h 91440"/>
                <a:gd name="connsiteX10" fmla="*/ 62230 w 78739"/>
                <a:gd name="connsiteY10" fmla="*/ 43180 h 91440"/>
                <a:gd name="connsiteX11" fmla="*/ 62230 w 78739"/>
                <a:gd name="connsiteY11" fmla="*/ 0 h 91440"/>
                <a:gd name="connsiteX12" fmla="*/ 78740 w 78739"/>
                <a:gd name="connsiteY12" fmla="*/ 0 h 91440"/>
                <a:gd name="connsiteX13" fmla="*/ 78740 w 78739"/>
                <a:gd name="connsiteY13" fmla="*/ 88900 h 91440"/>
                <a:gd name="connsiteX14" fmla="*/ 63500 w 78739"/>
                <a:gd name="connsiteY14" fmla="*/ 8890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40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9609B24-536E-519B-5813-8A3F1E7F8613}"/>
                </a:ext>
              </a:extLst>
            </p:cNvPr>
            <p:cNvSpPr/>
            <p:nvPr/>
          </p:nvSpPr>
          <p:spPr>
            <a:xfrm>
              <a:off x="4754879" y="4185920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 555">
              <a:extLst>
                <a:ext uri="{FF2B5EF4-FFF2-40B4-BE49-F238E27FC236}">
                  <a16:creationId xmlns:a16="http://schemas.microsoft.com/office/drawing/2014/main" id="{B99A3E6A-1C47-0414-4151-9F0984F38A59}"/>
                </a:ext>
              </a:extLst>
            </p:cNvPr>
            <p:cNvSpPr/>
            <p:nvPr/>
          </p:nvSpPr>
          <p:spPr>
            <a:xfrm>
              <a:off x="4855209" y="4149090"/>
              <a:ext cx="87630" cy="130809"/>
            </a:xfrm>
            <a:custGeom>
              <a:avLst/>
              <a:gdLst>
                <a:gd name="connsiteX0" fmla="*/ 87630 w 87630"/>
                <a:gd name="connsiteY0" fmla="*/ 128270 h 130809"/>
                <a:gd name="connsiteX1" fmla="*/ 72390 w 87630"/>
                <a:gd name="connsiteY1" fmla="*/ 128270 h 130809"/>
                <a:gd name="connsiteX2" fmla="*/ 72390 w 87630"/>
                <a:gd name="connsiteY2" fmla="*/ 118110 h 130809"/>
                <a:gd name="connsiteX3" fmla="*/ 72390 w 87630"/>
                <a:gd name="connsiteY3" fmla="*/ 111760 h 130809"/>
                <a:gd name="connsiteX4" fmla="*/ 72390 w 87630"/>
                <a:gd name="connsiteY4" fmla="*/ 111760 h 130809"/>
                <a:gd name="connsiteX5" fmla="*/ 40640 w 87630"/>
                <a:gd name="connsiteY5" fmla="*/ 130810 h 130809"/>
                <a:gd name="connsiteX6" fmla="*/ 0 w 87630"/>
                <a:gd name="connsiteY6" fmla="*/ 83820 h 130809"/>
                <a:gd name="connsiteX7" fmla="*/ 40640 w 87630"/>
                <a:gd name="connsiteY7" fmla="*/ 36830 h 130809"/>
                <a:gd name="connsiteX8" fmla="*/ 71120 w 87630"/>
                <a:gd name="connsiteY8" fmla="*/ 53340 h 130809"/>
                <a:gd name="connsiteX9" fmla="*/ 71120 w 87630"/>
                <a:gd name="connsiteY9" fmla="*/ 53340 h 130809"/>
                <a:gd name="connsiteX10" fmla="*/ 71120 w 87630"/>
                <a:gd name="connsiteY10" fmla="*/ 45720 h 130809"/>
                <a:gd name="connsiteX11" fmla="*/ 71120 w 87630"/>
                <a:gd name="connsiteY11" fmla="*/ 0 h 130809"/>
                <a:gd name="connsiteX12" fmla="*/ 87630 w 87630"/>
                <a:gd name="connsiteY12" fmla="*/ 0 h 130809"/>
                <a:gd name="connsiteX13" fmla="*/ 87630 w 87630"/>
                <a:gd name="connsiteY13" fmla="*/ 128270 h 130809"/>
                <a:gd name="connsiteX14" fmla="*/ 15240 w 87630"/>
                <a:gd name="connsiteY14" fmla="*/ 83820 h 130809"/>
                <a:gd name="connsiteX15" fmla="*/ 43180 w 87630"/>
                <a:gd name="connsiteY15" fmla="*/ 115570 h 130809"/>
                <a:gd name="connsiteX16" fmla="*/ 71120 w 87630"/>
                <a:gd name="connsiteY16" fmla="*/ 83820 h 130809"/>
                <a:gd name="connsiteX17" fmla="*/ 43180 w 87630"/>
                <a:gd name="connsiteY17" fmla="*/ 52070 h 130809"/>
                <a:gd name="connsiteX18" fmla="*/ 15240 w 87630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 556">
              <a:extLst>
                <a:ext uri="{FF2B5EF4-FFF2-40B4-BE49-F238E27FC236}">
                  <a16:creationId xmlns:a16="http://schemas.microsoft.com/office/drawing/2014/main" id="{3BB5BDF2-7E96-D987-532A-3E80FC21BF13}"/>
                </a:ext>
              </a:extLst>
            </p:cNvPr>
            <p:cNvSpPr/>
            <p:nvPr/>
          </p:nvSpPr>
          <p:spPr>
            <a:xfrm>
              <a:off x="4966970" y="4185920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 557">
              <a:extLst>
                <a:ext uri="{FF2B5EF4-FFF2-40B4-BE49-F238E27FC236}">
                  <a16:creationId xmlns:a16="http://schemas.microsoft.com/office/drawing/2014/main" id="{6657C434-E034-C563-CD58-37880360E596}"/>
                </a:ext>
              </a:extLst>
            </p:cNvPr>
            <p:cNvSpPr/>
            <p:nvPr/>
          </p:nvSpPr>
          <p:spPr>
            <a:xfrm>
              <a:off x="5092700" y="4149090"/>
              <a:ext cx="34290" cy="130809"/>
            </a:xfrm>
            <a:custGeom>
              <a:avLst/>
              <a:gdLst>
                <a:gd name="connsiteX0" fmla="*/ 0 w 34290"/>
                <a:gd name="connsiteY0" fmla="*/ 0 h 130809"/>
                <a:gd name="connsiteX1" fmla="*/ 16510 w 34290"/>
                <a:gd name="connsiteY1" fmla="*/ 0 h 130809"/>
                <a:gd name="connsiteX2" fmla="*/ 16510 w 34290"/>
                <a:gd name="connsiteY2" fmla="*/ 101600 h 130809"/>
                <a:gd name="connsiteX3" fmla="*/ 26670 w 34290"/>
                <a:gd name="connsiteY3" fmla="*/ 115570 h 130809"/>
                <a:gd name="connsiteX4" fmla="*/ 34290 w 34290"/>
                <a:gd name="connsiteY4" fmla="*/ 115570 h 130809"/>
                <a:gd name="connsiteX5" fmla="*/ 34290 w 34290"/>
                <a:gd name="connsiteY5" fmla="*/ 129540 h 130809"/>
                <a:gd name="connsiteX6" fmla="*/ 22860 w 34290"/>
                <a:gd name="connsiteY6" fmla="*/ 130810 h 130809"/>
                <a:gd name="connsiteX7" fmla="*/ 0 w 34290"/>
                <a:gd name="connsiteY7" fmla="*/ 105410 h 130809"/>
                <a:gd name="connsiteX8" fmla="*/ 0 w 34290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 558">
              <a:extLst>
                <a:ext uri="{FF2B5EF4-FFF2-40B4-BE49-F238E27FC236}">
                  <a16:creationId xmlns:a16="http://schemas.microsoft.com/office/drawing/2014/main" id="{A165BE19-93EA-5520-B0D7-0C18164E7089}"/>
                </a:ext>
              </a:extLst>
            </p:cNvPr>
            <p:cNvSpPr/>
            <p:nvPr/>
          </p:nvSpPr>
          <p:spPr>
            <a:xfrm>
              <a:off x="5144770" y="4152900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7780 w 20320"/>
                <a:gd name="connsiteY5" fmla="*/ 35560 h 124459"/>
                <a:gd name="connsiteX6" fmla="*/ 17780 w 20320"/>
                <a:gd name="connsiteY6" fmla="*/ 124460 h 124459"/>
                <a:gd name="connsiteX7" fmla="*/ 1270 w 20320"/>
                <a:gd name="connsiteY7" fmla="*/ 124460 h 124459"/>
                <a:gd name="connsiteX8" fmla="*/ 1270 w 20320"/>
                <a:gd name="connsiteY8" fmla="*/ 35560 h 124459"/>
                <a:gd name="connsiteX9" fmla="*/ 1778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 559">
              <a:extLst>
                <a:ext uri="{FF2B5EF4-FFF2-40B4-BE49-F238E27FC236}">
                  <a16:creationId xmlns:a16="http://schemas.microsoft.com/office/drawing/2014/main" id="{77610851-68C4-004C-736E-49E41C6FF811}"/>
                </a:ext>
              </a:extLst>
            </p:cNvPr>
            <p:cNvSpPr/>
            <p:nvPr/>
          </p:nvSpPr>
          <p:spPr>
            <a:xfrm>
              <a:off x="5194300" y="4149090"/>
              <a:ext cx="78740" cy="128269"/>
            </a:xfrm>
            <a:custGeom>
              <a:avLst/>
              <a:gdLst>
                <a:gd name="connsiteX0" fmla="*/ 44450 w 78740"/>
                <a:gd name="connsiteY0" fmla="*/ 76200 h 128269"/>
                <a:gd name="connsiteX1" fmla="*/ 78740 w 78740"/>
                <a:gd name="connsiteY1" fmla="*/ 128270 h 128269"/>
                <a:gd name="connsiteX2" fmla="*/ 59690 w 78740"/>
                <a:gd name="connsiteY2" fmla="*/ 128270 h 128269"/>
                <a:gd name="connsiteX3" fmla="*/ 31750 w 78740"/>
                <a:gd name="connsiteY3" fmla="*/ 85090 h 128269"/>
                <a:gd name="connsiteX4" fmla="*/ 16510 w 78740"/>
                <a:gd name="connsiteY4" fmla="*/ 101600 h 128269"/>
                <a:gd name="connsiteX5" fmla="*/ 16510 w 78740"/>
                <a:gd name="connsiteY5" fmla="*/ 128270 h 128269"/>
                <a:gd name="connsiteX6" fmla="*/ 0 w 78740"/>
                <a:gd name="connsiteY6" fmla="*/ 128270 h 128269"/>
                <a:gd name="connsiteX7" fmla="*/ 0 w 78740"/>
                <a:gd name="connsiteY7" fmla="*/ 0 h 128269"/>
                <a:gd name="connsiteX8" fmla="*/ 16510 w 78740"/>
                <a:gd name="connsiteY8" fmla="*/ 0 h 128269"/>
                <a:gd name="connsiteX9" fmla="*/ 16510 w 78740"/>
                <a:gd name="connsiteY9" fmla="*/ 83820 h 128269"/>
                <a:gd name="connsiteX10" fmla="*/ 57150 w 78740"/>
                <a:gd name="connsiteY10" fmla="*/ 39370 h 128269"/>
                <a:gd name="connsiteX11" fmla="*/ 77470 w 78740"/>
                <a:gd name="connsiteY11" fmla="*/ 39370 h 128269"/>
                <a:gd name="connsiteX12" fmla="*/ 45720 w 78740"/>
                <a:gd name="connsiteY12" fmla="*/ 7620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740" h="128269">
                  <a:moveTo>
                    <a:pt x="44450" y="76200"/>
                  </a:moveTo>
                  <a:lnTo>
                    <a:pt x="78740" y="128270"/>
                  </a:lnTo>
                  <a:lnTo>
                    <a:pt x="59690" y="128270"/>
                  </a:lnTo>
                  <a:lnTo>
                    <a:pt x="31750" y="85090"/>
                  </a:lnTo>
                  <a:lnTo>
                    <a:pt x="16510" y="101600"/>
                  </a:ln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lnTo>
                    <a:pt x="16510" y="0"/>
                  </a:lnTo>
                  <a:lnTo>
                    <a:pt x="16510" y="83820"/>
                  </a:lnTo>
                  <a:lnTo>
                    <a:pt x="57150" y="39370"/>
                  </a:lnTo>
                  <a:lnTo>
                    <a:pt x="77470" y="39370"/>
                  </a:lnTo>
                  <a:lnTo>
                    <a:pt x="45720" y="762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 560">
              <a:extLst>
                <a:ext uri="{FF2B5EF4-FFF2-40B4-BE49-F238E27FC236}">
                  <a16:creationId xmlns:a16="http://schemas.microsoft.com/office/drawing/2014/main" id="{2821F4DE-A4CD-1E4F-7A67-EE000CD7B06F}"/>
                </a:ext>
              </a:extLst>
            </p:cNvPr>
            <p:cNvSpPr/>
            <p:nvPr/>
          </p:nvSpPr>
          <p:spPr>
            <a:xfrm>
              <a:off x="5279390" y="418592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4450 w 83819"/>
                <a:gd name="connsiteY10" fmla="*/ 13970 h 93979"/>
                <a:gd name="connsiteX11" fmla="*/ 19050 w 83819"/>
                <a:gd name="connsiteY11" fmla="*/ 38100 h 93979"/>
                <a:gd name="connsiteX12" fmla="*/ 68580 w 83819"/>
                <a:gd name="connsiteY12" fmla="*/ 38100 h 93979"/>
                <a:gd name="connsiteX13" fmla="*/ 4445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 561">
              <a:extLst>
                <a:ext uri="{FF2B5EF4-FFF2-40B4-BE49-F238E27FC236}">
                  <a16:creationId xmlns:a16="http://schemas.microsoft.com/office/drawing/2014/main" id="{BEFEACE2-5D04-CF06-25DC-917A3CFEE6B2}"/>
                </a:ext>
              </a:extLst>
            </p:cNvPr>
            <p:cNvSpPr/>
            <p:nvPr/>
          </p:nvSpPr>
          <p:spPr>
            <a:xfrm>
              <a:off x="5409029" y="4188459"/>
              <a:ext cx="95150" cy="130810"/>
            </a:xfrm>
            <a:custGeom>
              <a:avLst/>
              <a:gdLst>
                <a:gd name="connsiteX0" fmla="*/ 2440 w 95150"/>
                <a:gd name="connsiteY0" fmla="*/ 115570 h 130810"/>
                <a:gd name="connsiteX1" fmla="*/ 12600 w 95150"/>
                <a:gd name="connsiteY1" fmla="*/ 115570 h 130810"/>
                <a:gd name="connsiteX2" fmla="*/ 40540 w 95150"/>
                <a:gd name="connsiteY2" fmla="*/ 87630 h 130810"/>
                <a:gd name="connsiteX3" fmla="*/ 3710 w 95150"/>
                <a:gd name="connsiteY3" fmla="*/ 0 h 130810"/>
                <a:gd name="connsiteX4" fmla="*/ 21490 w 95150"/>
                <a:gd name="connsiteY4" fmla="*/ 0 h 130810"/>
                <a:gd name="connsiteX5" fmla="*/ 34190 w 95150"/>
                <a:gd name="connsiteY5" fmla="*/ 31750 h 130810"/>
                <a:gd name="connsiteX6" fmla="*/ 49430 w 95150"/>
                <a:gd name="connsiteY6" fmla="*/ 71120 h 130810"/>
                <a:gd name="connsiteX7" fmla="*/ 64670 w 95150"/>
                <a:gd name="connsiteY7" fmla="*/ 31750 h 130810"/>
                <a:gd name="connsiteX8" fmla="*/ 77370 w 95150"/>
                <a:gd name="connsiteY8" fmla="*/ 0 h 130810"/>
                <a:gd name="connsiteX9" fmla="*/ 95150 w 95150"/>
                <a:gd name="connsiteY9" fmla="*/ 0 h 130810"/>
                <a:gd name="connsiteX10" fmla="*/ 59590 w 95150"/>
                <a:gd name="connsiteY10" fmla="*/ 85090 h 130810"/>
                <a:gd name="connsiteX11" fmla="*/ 13870 w 95150"/>
                <a:gd name="connsiteY11" fmla="*/ 130810 h 130810"/>
                <a:gd name="connsiteX12" fmla="*/ 2440 w 95150"/>
                <a:gd name="connsiteY12" fmla="*/ 129540 h 130810"/>
                <a:gd name="connsiteX13" fmla="*/ 2440 w 95150"/>
                <a:gd name="connsiteY13" fmla="*/ 11557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50" h="130810">
                  <a:moveTo>
                    <a:pt x="2440" y="115570"/>
                  </a:moveTo>
                  <a:cubicBezTo>
                    <a:pt x="4980" y="115570"/>
                    <a:pt x="7520" y="115570"/>
                    <a:pt x="12600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0" y="57150"/>
                    <a:pt x="49430" y="71120"/>
                  </a:cubicBezTo>
                  <a:cubicBezTo>
                    <a:pt x="5451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0" y="0"/>
                  </a:lnTo>
                  <a:lnTo>
                    <a:pt x="59590" y="85090"/>
                  </a:lnTo>
                  <a:cubicBezTo>
                    <a:pt x="46890" y="114300"/>
                    <a:pt x="38000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 562">
              <a:extLst>
                <a:ext uri="{FF2B5EF4-FFF2-40B4-BE49-F238E27FC236}">
                  <a16:creationId xmlns:a16="http://schemas.microsoft.com/office/drawing/2014/main" id="{BCEEAF2F-BC0C-0720-BB4C-56FE43408587}"/>
                </a:ext>
              </a:extLst>
            </p:cNvPr>
            <p:cNvSpPr/>
            <p:nvPr/>
          </p:nvSpPr>
          <p:spPr>
            <a:xfrm>
              <a:off x="5509259" y="418592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 563">
              <a:extLst>
                <a:ext uri="{FF2B5EF4-FFF2-40B4-BE49-F238E27FC236}">
                  <a16:creationId xmlns:a16="http://schemas.microsoft.com/office/drawing/2014/main" id="{DA34F116-4E2E-4C8C-D7B1-38C0A12ADAA5}"/>
                </a:ext>
              </a:extLst>
            </p:cNvPr>
            <p:cNvSpPr/>
            <p:nvPr/>
          </p:nvSpPr>
          <p:spPr>
            <a:xfrm>
              <a:off x="5621020" y="4188459"/>
              <a:ext cx="78739" cy="91440"/>
            </a:xfrm>
            <a:custGeom>
              <a:avLst/>
              <a:gdLst>
                <a:gd name="connsiteX0" fmla="*/ 63500 w 78739"/>
                <a:gd name="connsiteY0" fmla="*/ 88900 h 91440"/>
                <a:gd name="connsiteX1" fmla="*/ 63500 w 78739"/>
                <a:gd name="connsiteY1" fmla="*/ 76200 h 91440"/>
                <a:gd name="connsiteX2" fmla="*/ 63500 w 78739"/>
                <a:gd name="connsiteY2" fmla="*/ 69850 h 91440"/>
                <a:gd name="connsiteX3" fmla="*/ 63500 w 78739"/>
                <a:gd name="connsiteY3" fmla="*/ 69850 h 91440"/>
                <a:gd name="connsiteX4" fmla="*/ 30480 w 78739"/>
                <a:gd name="connsiteY4" fmla="*/ 91440 h 91440"/>
                <a:gd name="connsiteX5" fmla="*/ 0 w 78739"/>
                <a:gd name="connsiteY5" fmla="*/ 55880 h 91440"/>
                <a:gd name="connsiteX6" fmla="*/ 0 w 78739"/>
                <a:gd name="connsiteY6" fmla="*/ 0 h 91440"/>
                <a:gd name="connsiteX7" fmla="*/ 16510 w 78739"/>
                <a:gd name="connsiteY7" fmla="*/ 0 h 91440"/>
                <a:gd name="connsiteX8" fmla="*/ 16510 w 78739"/>
                <a:gd name="connsiteY8" fmla="*/ 52070 h 91440"/>
                <a:gd name="connsiteX9" fmla="*/ 33020 w 78739"/>
                <a:gd name="connsiteY9" fmla="*/ 74930 h 91440"/>
                <a:gd name="connsiteX10" fmla="*/ 62230 w 78739"/>
                <a:gd name="connsiteY10" fmla="*/ 43180 h 91440"/>
                <a:gd name="connsiteX11" fmla="*/ 62230 w 78739"/>
                <a:gd name="connsiteY11" fmla="*/ 0 h 91440"/>
                <a:gd name="connsiteX12" fmla="*/ 78740 w 78739"/>
                <a:gd name="connsiteY12" fmla="*/ 0 h 91440"/>
                <a:gd name="connsiteX13" fmla="*/ 78740 w 78739"/>
                <a:gd name="connsiteY13" fmla="*/ 88900 h 91440"/>
                <a:gd name="connsiteX14" fmla="*/ 63500 w 78739"/>
                <a:gd name="connsiteY14" fmla="*/ 8890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40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 564">
              <a:extLst>
                <a:ext uri="{FF2B5EF4-FFF2-40B4-BE49-F238E27FC236}">
                  <a16:creationId xmlns:a16="http://schemas.microsoft.com/office/drawing/2014/main" id="{FC15333C-1EE6-0452-A077-0D1F1B381396}"/>
                </a:ext>
              </a:extLst>
            </p:cNvPr>
            <p:cNvSpPr/>
            <p:nvPr/>
          </p:nvSpPr>
          <p:spPr>
            <a:xfrm>
              <a:off x="5730240" y="418592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 565">
              <a:extLst>
                <a:ext uri="{FF2B5EF4-FFF2-40B4-BE49-F238E27FC236}">
                  <a16:creationId xmlns:a16="http://schemas.microsoft.com/office/drawing/2014/main" id="{B7D3A566-A592-7029-AB4F-B972094AB778}"/>
                </a:ext>
              </a:extLst>
            </p:cNvPr>
            <p:cNvSpPr/>
            <p:nvPr/>
          </p:nvSpPr>
          <p:spPr>
            <a:xfrm>
              <a:off x="5830570" y="4146550"/>
              <a:ext cx="55095" cy="129540"/>
            </a:xfrm>
            <a:custGeom>
              <a:avLst/>
              <a:gdLst>
                <a:gd name="connsiteX0" fmla="*/ 11430 w 55095"/>
                <a:gd name="connsiteY0" fmla="*/ 41910 h 129540"/>
                <a:gd name="connsiteX1" fmla="*/ 11430 w 55095"/>
                <a:gd name="connsiteY1" fmla="*/ 31750 h 129540"/>
                <a:gd name="connsiteX2" fmla="*/ 43180 w 55095"/>
                <a:gd name="connsiteY2" fmla="*/ 0 h 129540"/>
                <a:gd name="connsiteX3" fmla="*/ 54610 w 55095"/>
                <a:gd name="connsiteY3" fmla="*/ 0 h 129540"/>
                <a:gd name="connsiteX4" fmla="*/ 54610 w 55095"/>
                <a:gd name="connsiteY4" fmla="*/ 13970 h 129540"/>
                <a:gd name="connsiteX5" fmla="*/ 45720 w 55095"/>
                <a:gd name="connsiteY5" fmla="*/ 13970 h 129540"/>
                <a:gd name="connsiteX6" fmla="*/ 27940 w 55095"/>
                <a:gd name="connsiteY6" fmla="*/ 31750 h 129540"/>
                <a:gd name="connsiteX7" fmla="*/ 27940 w 55095"/>
                <a:gd name="connsiteY7" fmla="*/ 40640 h 129540"/>
                <a:gd name="connsiteX8" fmla="*/ 52070 w 55095"/>
                <a:gd name="connsiteY8" fmla="*/ 40640 h 129540"/>
                <a:gd name="connsiteX9" fmla="*/ 52070 w 55095"/>
                <a:gd name="connsiteY9" fmla="*/ 54610 h 129540"/>
                <a:gd name="connsiteX10" fmla="*/ 29210 w 55095"/>
                <a:gd name="connsiteY10" fmla="*/ 54610 h 129540"/>
                <a:gd name="connsiteX11" fmla="*/ 29210 w 55095"/>
                <a:gd name="connsiteY11" fmla="*/ 129540 h 129540"/>
                <a:gd name="connsiteX12" fmla="*/ 12700 w 55095"/>
                <a:gd name="connsiteY12" fmla="*/ 129540 h 129540"/>
                <a:gd name="connsiteX13" fmla="*/ 12700 w 55095"/>
                <a:gd name="connsiteY13" fmla="*/ 54610 h 129540"/>
                <a:gd name="connsiteX14" fmla="*/ 0 w 55095"/>
                <a:gd name="connsiteY14" fmla="*/ 54610 h 129540"/>
                <a:gd name="connsiteX15" fmla="*/ 0 w 55095"/>
                <a:gd name="connsiteY15" fmla="*/ 40640 h 129540"/>
                <a:gd name="connsiteX16" fmla="*/ 13970 w 55095"/>
                <a:gd name="connsiteY16" fmla="*/ 40640 h 12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40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 566">
              <a:extLst>
                <a:ext uri="{FF2B5EF4-FFF2-40B4-BE49-F238E27FC236}">
                  <a16:creationId xmlns:a16="http://schemas.microsoft.com/office/drawing/2014/main" id="{4A19BFDC-688D-5995-24D0-7E94B6D2B62E}"/>
                </a:ext>
              </a:extLst>
            </p:cNvPr>
            <p:cNvSpPr/>
            <p:nvPr/>
          </p:nvSpPr>
          <p:spPr>
            <a:xfrm>
              <a:off x="5896609" y="4185920"/>
              <a:ext cx="51048" cy="92709"/>
            </a:xfrm>
            <a:custGeom>
              <a:avLst/>
              <a:gdLst>
                <a:gd name="connsiteX0" fmla="*/ 0 w 51048"/>
                <a:gd name="connsiteY0" fmla="*/ 2540 h 92709"/>
                <a:gd name="connsiteX1" fmla="*/ 15240 w 51048"/>
                <a:gd name="connsiteY1" fmla="*/ 2540 h 92709"/>
                <a:gd name="connsiteX2" fmla="*/ 15240 w 51048"/>
                <a:gd name="connsiteY2" fmla="*/ 15240 h 92709"/>
                <a:gd name="connsiteX3" fmla="*/ 15240 w 51048"/>
                <a:gd name="connsiteY3" fmla="*/ 21590 h 92709"/>
                <a:gd name="connsiteX4" fmla="*/ 15240 w 51048"/>
                <a:gd name="connsiteY4" fmla="*/ 21590 h 92709"/>
                <a:gd name="connsiteX5" fmla="*/ 43180 w 51048"/>
                <a:gd name="connsiteY5" fmla="*/ 0 h 92709"/>
                <a:gd name="connsiteX6" fmla="*/ 48260 w 51048"/>
                <a:gd name="connsiteY6" fmla="*/ 0 h 92709"/>
                <a:gd name="connsiteX7" fmla="*/ 48260 w 51048"/>
                <a:gd name="connsiteY7" fmla="*/ 16510 h 92709"/>
                <a:gd name="connsiteX8" fmla="*/ 43180 w 51048"/>
                <a:gd name="connsiteY8" fmla="*/ 16510 h 92709"/>
                <a:gd name="connsiteX9" fmla="*/ 16510 w 51048"/>
                <a:gd name="connsiteY9" fmla="*/ 53340 h 92709"/>
                <a:gd name="connsiteX10" fmla="*/ 16510 w 51048"/>
                <a:gd name="connsiteY10" fmla="*/ 92710 h 92709"/>
                <a:gd name="connsiteX11" fmla="*/ 0 w 51048"/>
                <a:gd name="connsiteY11" fmla="*/ 92710 h 92709"/>
                <a:gd name="connsiteX12" fmla="*/ 0 w 51048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8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Freeform 567">
              <a:extLst>
                <a:ext uri="{FF2B5EF4-FFF2-40B4-BE49-F238E27FC236}">
                  <a16:creationId xmlns:a16="http://schemas.microsoft.com/office/drawing/2014/main" id="{71378107-FEC0-1EB4-9D2E-F4279240AA8A}"/>
                </a:ext>
              </a:extLst>
            </p:cNvPr>
            <p:cNvSpPr/>
            <p:nvPr/>
          </p:nvSpPr>
          <p:spPr>
            <a:xfrm>
              <a:off x="5962650" y="4152900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7780 w 20320"/>
                <a:gd name="connsiteY5" fmla="*/ 35560 h 124459"/>
                <a:gd name="connsiteX6" fmla="*/ 17780 w 20320"/>
                <a:gd name="connsiteY6" fmla="*/ 124460 h 124459"/>
                <a:gd name="connsiteX7" fmla="*/ 1270 w 20320"/>
                <a:gd name="connsiteY7" fmla="*/ 124460 h 124459"/>
                <a:gd name="connsiteX8" fmla="*/ 1270 w 20320"/>
                <a:gd name="connsiteY8" fmla="*/ 35560 h 124459"/>
                <a:gd name="connsiteX9" fmla="*/ 1778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Freeform 568">
              <a:extLst>
                <a:ext uri="{FF2B5EF4-FFF2-40B4-BE49-F238E27FC236}">
                  <a16:creationId xmlns:a16="http://schemas.microsoft.com/office/drawing/2014/main" id="{319A3E34-584E-6833-B66F-37C05D4E68FF}"/>
                </a:ext>
              </a:extLst>
            </p:cNvPr>
            <p:cNvSpPr/>
            <p:nvPr/>
          </p:nvSpPr>
          <p:spPr>
            <a:xfrm>
              <a:off x="6004559" y="418592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Freeform 569">
              <a:extLst>
                <a:ext uri="{FF2B5EF4-FFF2-40B4-BE49-F238E27FC236}">
                  <a16:creationId xmlns:a16="http://schemas.microsoft.com/office/drawing/2014/main" id="{2EFCB78D-8343-E187-96EF-CBD05299B708}"/>
                </a:ext>
              </a:extLst>
            </p:cNvPr>
            <p:cNvSpPr/>
            <p:nvPr/>
          </p:nvSpPr>
          <p:spPr>
            <a:xfrm>
              <a:off x="6111240" y="418592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" name="Freeform 570">
              <a:extLst>
                <a:ext uri="{FF2B5EF4-FFF2-40B4-BE49-F238E27FC236}">
                  <a16:creationId xmlns:a16="http://schemas.microsoft.com/office/drawing/2014/main" id="{EDBE3608-204F-BA1A-0294-4FF55A0BBE4F}"/>
                </a:ext>
              </a:extLst>
            </p:cNvPr>
            <p:cNvSpPr/>
            <p:nvPr/>
          </p:nvSpPr>
          <p:spPr>
            <a:xfrm>
              <a:off x="6212840" y="4149090"/>
              <a:ext cx="87629" cy="130809"/>
            </a:xfrm>
            <a:custGeom>
              <a:avLst/>
              <a:gdLst>
                <a:gd name="connsiteX0" fmla="*/ 87630 w 87629"/>
                <a:gd name="connsiteY0" fmla="*/ 128270 h 130809"/>
                <a:gd name="connsiteX1" fmla="*/ 72390 w 87629"/>
                <a:gd name="connsiteY1" fmla="*/ 128270 h 130809"/>
                <a:gd name="connsiteX2" fmla="*/ 72390 w 87629"/>
                <a:gd name="connsiteY2" fmla="*/ 118110 h 130809"/>
                <a:gd name="connsiteX3" fmla="*/ 72390 w 87629"/>
                <a:gd name="connsiteY3" fmla="*/ 111760 h 130809"/>
                <a:gd name="connsiteX4" fmla="*/ 72390 w 87629"/>
                <a:gd name="connsiteY4" fmla="*/ 111760 h 130809"/>
                <a:gd name="connsiteX5" fmla="*/ 40640 w 87629"/>
                <a:gd name="connsiteY5" fmla="*/ 130810 h 130809"/>
                <a:gd name="connsiteX6" fmla="*/ 0 w 87629"/>
                <a:gd name="connsiteY6" fmla="*/ 83820 h 130809"/>
                <a:gd name="connsiteX7" fmla="*/ 40640 w 87629"/>
                <a:gd name="connsiteY7" fmla="*/ 36830 h 130809"/>
                <a:gd name="connsiteX8" fmla="*/ 71120 w 87629"/>
                <a:gd name="connsiteY8" fmla="*/ 53340 h 130809"/>
                <a:gd name="connsiteX9" fmla="*/ 71120 w 87629"/>
                <a:gd name="connsiteY9" fmla="*/ 53340 h 130809"/>
                <a:gd name="connsiteX10" fmla="*/ 71120 w 87629"/>
                <a:gd name="connsiteY10" fmla="*/ 45720 h 130809"/>
                <a:gd name="connsiteX11" fmla="*/ 71120 w 87629"/>
                <a:gd name="connsiteY11" fmla="*/ 0 h 130809"/>
                <a:gd name="connsiteX12" fmla="*/ 87630 w 87629"/>
                <a:gd name="connsiteY12" fmla="*/ 0 h 130809"/>
                <a:gd name="connsiteX13" fmla="*/ 87630 w 87629"/>
                <a:gd name="connsiteY13" fmla="*/ 128270 h 130809"/>
                <a:gd name="connsiteX14" fmla="*/ 15240 w 87629"/>
                <a:gd name="connsiteY14" fmla="*/ 83820 h 130809"/>
                <a:gd name="connsiteX15" fmla="*/ 43180 w 87629"/>
                <a:gd name="connsiteY15" fmla="*/ 115570 h 130809"/>
                <a:gd name="connsiteX16" fmla="*/ 71120 w 87629"/>
                <a:gd name="connsiteY16" fmla="*/ 83820 h 130809"/>
                <a:gd name="connsiteX17" fmla="*/ 43180 w 87629"/>
                <a:gd name="connsiteY17" fmla="*/ 52070 h 130809"/>
                <a:gd name="connsiteX18" fmla="*/ 1524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" name="Freeform 571">
              <a:extLst>
                <a:ext uri="{FF2B5EF4-FFF2-40B4-BE49-F238E27FC236}">
                  <a16:creationId xmlns:a16="http://schemas.microsoft.com/office/drawing/2014/main" id="{8CE5FA5E-DA4A-908A-303B-654B2888A38E}"/>
                </a:ext>
              </a:extLst>
            </p:cNvPr>
            <p:cNvSpPr/>
            <p:nvPr/>
          </p:nvSpPr>
          <p:spPr>
            <a:xfrm>
              <a:off x="6330950" y="4149090"/>
              <a:ext cx="34290" cy="130809"/>
            </a:xfrm>
            <a:custGeom>
              <a:avLst/>
              <a:gdLst>
                <a:gd name="connsiteX0" fmla="*/ 0 w 34290"/>
                <a:gd name="connsiteY0" fmla="*/ 0 h 130809"/>
                <a:gd name="connsiteX1" fmla="*/ 16510 w 34290"/>
                <a:gd name="connsiteY1" fmla="*/ 0 h 130809"/>
                <a:gd name="connsiteX2" fmla="*/ 16510 w 34290"/>
                <a:gd name="connsiteY2" fmla="*/ 101600 h 130809"/>
                <a:gd name="connsiteX3" fmla="*/ 26670 w 34290"/>
                <a:gd name="connsiteY3" fmla="*/ 115570 h 130809"/>
                <a:gd name="connsiteX4" fmla="*/ 34290 w 34290"/>
                <a:gd name="connsiteY4" fmla="*/ 115570 h 130809"/>
                <a:gd name="connsiteX5" fmla="*/ 34290 w 34290"/>
                <a:gd name="connsiteY5" fmla="*/ 129540 h 130809"/>
                <a:gd name="connsiteX6" fmla="*/ 22860 w 34290"/>
                <a:gd name="connsiteY6" fmla="*/ 130810 h 130809"/>
                <a:gd name="connsiteX7" fmla="*/ 0 w 34290"/>
                <a:gd name="connsiteY7" fmla="*/ 105410 h 130809"/>
                <a:gd name="connsiteX8" fmla="*/ 0 w 34290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" name="Freeform 572">
              <a:extLst>
                <a:ext uri="{FF2B5EF4-FFF2-40B4-BE49-F238E27FC236}">
                  <a16:creationId xmlns:a16="http://schemas.microsoft.com/office/drawing/2014/main" id="{6AA7FD3A-24CF-7A45-FCA9-07B2D2F46AF1}"/>
                </a:ext>
              </a:extLst>
            </p:cNvPr>
            <p:cNvSpPr/>
            <p:nvPr/>
          </p:nvSpPr>
          <p:spPr>
            <a:xfrm>
              <a:off x="6362799" y="4188459"/>
              <a:ext cx="95150" cy="130810"/>
            </a:xfrm>
            <a:custGeom>
              <a:avLst/>
              <a:gdLst>
                <a:gd name="connsiteX0" fmla="*/ 2440 w 95150"/>
                <a:gd name="connsiteY0" fmla="*/ 115570 h 130810"/>
                <a:gd name="connsiteX1" fmla="*/ 12600 w 95150"/>
                <a:gd name="connsiteY1" fmla="*/ 115570 h 130810"/>
                <a:gd name="connsiteX2" fmla="*/ 40540 w 95150"/>
                <a:gd name="connsiteY2" fmla="*/ 87630 h 130810"/>
                <a:gd name="connsiteX3" fmla="*/ 3710 w 95150"/>
                <a:gd name="connsiteY3" fmla="*/ 0 h 130810"/>
                <a:gd name="connsiteX4" fmla="*/ 21490 w 95150"/>
                <a:gd name="connsiteY4" fmla="*/ 0 h 130810"/>
                <a:gd name="connsiteX5" fmla="*/ 34190 w 95150"/>
                <a:gd name="connsiteY5" fmla="*/ 31750 h 130810"/>
                <a:gd name="connsiteX6" fmla="*/ 49430 w 95150"/>
                <a:gd name="connsiteY6" fmla="*/ 71120 h 130810"/>
                <a:gd name="connsiteX7" fmla="*/ 64670 w 95150"/>
                <a:gd name="connsiteY7" fmla="*/ 31750 h 130810"/>
                <a:gd name="connsiteX8" fmla="*/ 77370 w 95150"/>
                <a:gd name="connsiteY8" fmla="*/ 0 h 130810"/>
                <a:gd name="connsiteX9" fmla="*/ 95150 w 95150"/>
                <a:gd name="connsiteY9" fmla="*/ 0 h 130810"/>
                <a:gd name="connsiteX10" fmla="*/ 59590 w 95150"/>
                <a:gd name="connsiteY10" fmla="*/ 85090 h 130810"/>
                <a:gd name="connsiteX11" fmla="*/ 13870 w 95150"/>
                <a:gd name="connsiteY11" fmla="*/ 130810 h 130810"/>
                <a:gd name="connsiteX12" fmla="*/ 2440 w 95150"/>
                <a:gd name="connsiteY12" fmla="*/ 129540 h 130810"/>
                <a:gd name="connsiteX13" fmla="*/ 2440 w 95150"/>
                <a:gd name="connsiteY13" fmla="*/ 11557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50" h="130810">
                  <a:moveTo>
                    <a:pt x="2440" y="115570"/>
                  </a:moveTo>
                  <a:cubicBezTo>
                    <a:pt x="4980" y="115570"/>
                    <a:pt x="7520" y="115570"/>
                    <a:pt x="12600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0" y="57150"/>
                    <a:pt x="49430" y="71120"/>
                  </a:cubicBezTo>
                  <a:cubicBezTo>
                    <a:pt x="5451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0" y="0"/>
                  </a:lnTo>
                  <a:lnTo>
                    <a:pt x="59590" y="85090"/>
                  </a:lnTo>
                  <a:cubicBezTo>
                    <a:pt x="46890" y="114300"/>
                    <a:pt x="38000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" name="Freeform 573">
              <a:extLst>
                <a:ext uri="{FF2B5EF4-FFF2-40B4-BE49-F238E27FC236}">
                  <a16:creationId xmlns:a16="http://schemas.microsoft.com/office/drawing/2014/main" id="{58BABD94-C467-CCC0-956D-636648AD9B33}"/>
                </a:ext>
              </a:extLst>
            </p:cNvPr>
            <p:cNvSpPr/>
            <p:nvPr/>
          </p:nvSpPr>
          <p:spPr>
            <a:xfrm>
              <a:off x="6442709" y="4267200"/>
              <a:ext cx="27940" cy="36829"/>
            </a:xfrm>
            <a:custGeom>
              <a:avLst/>
              <a:gdLst>
                <a:gd name="connsiteX0" fmla="*/ 12700 w 27940"/>
                <a:gd name="connsiteY0" fmla="*/ 36830 h 36829"/>
                <a:gd name="connsiteX1" fmla="*/ 0 w 27940"/>
                <a:gd name="connsiteY1" fmla="*/ 36830 h 36829"/>
                <a:gd name="connsiteX2" fmla="*/ 11430 w 27940"/>
                <a:gd name="connsiteY2" fmla="*/ 0 h 36829"/>
                <a:gd name="connsiteX3" fmla="*/ 27940 w 27940"/>
                <a:gd name="connsiteY3" fmla="*/ 0 h 36829"/>
                <a:gd name="connsiteX4" fmla="*/ 13970 w 27940"/>
                <a:gd name="connsiteY4" fmla="*/ 36830 h 3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40" h="36829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40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 574">
              <a:extLst>
                <a:ext uri="{FF2B5EF4-FFF2-40B4-BE49-F238E27FC236}">
                  <a16:creationId xmlns:a16="http://schemas.microsoft.com/office/drawing/2014/main" id="{EC26D7AC-6314-8BF4-ACD4-4CC1F4A15AF4}"/>
                </a:ext>
              </a:extLst>
            </p:cNvPr>
            <p:cNvSpPr/>
            <p:nvPr/>
          </p:nvSpPr>
          <p:spPr>
            <a:xfrm>
              <a:off x="6532880" y="4152900"/>
              <a:ext cx="20319" cy="124459"/>
            </a:xfrm>
            <a:custGeom>
              <a:avLst/>
              <a:gdLst>
                <a:gd name="connsiteX0" fmla="*/ 10160 w 20319"/>
                <a:gd name="connsiteY0" fmla="*/ 0 h 124459"/>
                <a:gd name="connsiteX1" fmla="*/ 20320 w 20319"/>
                <a:gd name="connsiteY1" fmla="*/ 10160 h 124459"/>
                <a:gd name="connsiteX2" fmla="*/ 10160 w 20319"/>
                <a:gd name="connsiteY2" fmla="*/ 20320 h 124459"/>
                <a:gd name="connsiteX3" fmla="*/ 0 w 20319"/>
                <a:gd name="connsiteY3" fmla="*/ 10160 h 124459"/>
                <a:gd name="connsiteX4" fmla="*/ 10160 w 20319"/>
                <a:gd name="connsiteY4" fmla="*/ 0 h 124459"/>
                <a:gd name="connsiteX5" fmla="*/ 17780 w 20319"/>
                <a:gd name="connsiteY5" fmla="*/ 35560 h 124459"/>
                <a:gd name="connsiteX6" fmla="*/ 17780 w 20319"/>
                <a:gd name="connsiteY6" fmla="*/ 124460 h 124459"/>
                <a:gd name="connsiteX7" fmla="*/ 1270 w 20319"/>
                <a:gd name="connsiteY7" fmla="*/ 124460 h 124459"/>
                <a:gd name="connsiteX8" fmla="*/ 1270 w 20319"/>
                <a:gd name="connsiteY8" fmla="*/ 35560 h 124459"/>
                <a:gd name="connsiteX9" fmla="*/ 17780 w 20319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 575">
              <a:extLst>
                <a:ext uri="{FF2B5EF4-FFF2-40B4-BE49-F238E27FC236}">
                  <a16:creationId xmlns:a16="http://schemas.microsoft.com/office/drawing/2014/main" id="{BC11CE92-BA97-71B6-BECC-6B20F436AA42}"/>
                </a:ext>
              </a:extLst>
            </p:cNvPr>
            <p:cNvSpPr/>
            <p:nvPr/>
          </p:nvSpPr>
          <p:spPr>
            <a:xfrm>
              <a:off x="6582409" y="418592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Freeform 576">
              <a:extLst>
                <a:ext uri="{FF2B5EF4-FFF2-40B4-BE49-F238E27FC236}">
                  <a16:creationId xmlns:a16="http://schemas.microsoft.com/office/drawing/2014/main" id="{D7A497AC-93B2-614D-DED0-61CBC6906FA6}"/>
                </a:ext>
              </a:extLst>
            </p:cNvPr>
            <p:cNvSpPr/>
            <p:nvPr/>
          </p:nvSpPr>
          <p:spPr>
            <a:xfrm>
              <a:off x="6676390" y="416179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31B7A2DE-4810-E697-8773-0C9E4F5E42F3}"/>
                </a:ext>
              </a:extLst>
            </p:cNvPr>
            <p:cNvSpPr/>
            <p:nvPr/>
          </p:nvSpPr>
          <p:spPr>
            <a:xfrm>
              <a:off x="6747509" y="418592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Freeform 578">
              <a:extLst>
                <a:ext uri="{FF2B5EF4-FFF2-40B4-BE49-F238E27FC236}">
                  <a16:creationId xmlns:a16="http://schemas.microsoft.com/office/drawing/2014/main" id="{0D6BFED0-052A-A633-3093-C43A07C01AE1}"/>
                </a:ext>
              </a:extLst>
            </p:cNvPr>
            <p:cNvSpPr/>
            <p:nvPr/>
          </p:nvSpPr>
          <p:spPr>
            <a:xfrm>
              <a:off x="6854190" y="4149090"/>
              <a:ext cx="34290" cy="130809"/>
            </a:xfrm>
            <a:custGeom>
              <a:avLst/>
              <a:gdLst>
                <a:gd name="connsiteX0" fmla="*/ 0 w 34290"/>
                <a:gd name="connsiteY0" fmla="*/ 0 h 130809"/>
                <a:gd name="connsiteX1" fmla="*/ 16510 w 34290"/>
                <a:gd name="connsiteY1" fmla="*/ 0 h 130809"/>
                <a:gd name="connsiteX2" fmla="*/ 16510 w 34290"/>
                <a:gd name="connsiteY2" fmla="*/ 101600 h 130809"/>
                <a:gd name="connsiteX3" fmla="*/ 26670 w 34290"/>
                <a:gd name="connsiteY3" fmla="*/ 115570 h 130809"/>
                <a:gd name="connsiteX4" fmla="*/ 34290 w 34290"/>
                <a:gd name="connsiteY4" fmla="*/ 115570 h 130809"/>
                <a:gd name="connsiteX5" fmla="*/ 34290 w 34290"/>
                <a:gd name="connsiteY5" fmla="*/ 129540 h 130809"/>
                <a:gd name="connsiteX6" fmla="*/ 22860 w 34290"/>
                <a:gd name="connsiteY6" fmla="*/ 130810 h 130809"/>
                <a:gd name="connsiteX7" fmla="*/ 0 w 34290"/>
                <a:gd name="connsiteY7" fmla="*/ 105410 h 130809"/>
                <a:gd name="connsiteX8" fmla="*/ 0 w 34290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Freeform 579">
              <a:extLst>
                <a:ext uri="{FF2B5EF4-FFF2-40B4-BE49-F238E27FC236}">
                  <a16:creationId xmlns:a16="http://schemas.microsoft.com/office/drawing/2014/main" id="{78AFCEC1-C2CF-E3E0-ED76-94ADCBA0730D}"/>
                </a:ext>
              </a:extLst>
            </p:cNvPr>
            <p:cNvSpPr/>
            <p:nvPr/>
          </p:nvSpPr>
          <p:spPr>
            <a:xfrm>
              <a:off x="6906259" y="4149090"/>
              <a:ext cx="34290" cy="130809"/>
            </a:xfrm>
            <a:custGeom>
              <a:avLst/>
              <a:gdLst>
                <a:gd name="connsiteX0" fmla="*/ 0 w 34290"/>
                <a:gd name="connsiteY0" fmla="*/ 0 h 130809"/>
                <a:gd name="connsiteX1" fmla="*/ 16510 w 34290"/>
                <a:gd name="connsiteY1" fmla="*/ 0 h 130809"/>
                <a:gd name="connsiteX2" fmla="*/ 16510 w 34290"/>
                <a:gd name="connsiteY2" fmla="*/ 101600 h 130809"/>
                <a:gd name="connsiteX3" fmla="*/ 26670 w 34290"/>
                <a:gd name="connsiteY3" fmla="*/ 115570 h 130809"/>
                <a:gd name="connsiteX4" fmla="*/ 34290 w 34290"/>
                <a:gd name="connsiteY4" fmla="*/ 115570 h 130809"/>
                <a:gd name="connsiteX5" fmla="*/ 34290 w 34290"/>
                <a:gd name="connsiteY5" fmla="*/ 129540 h 130809"/>
                <a:gd name="connsiteX6" fmla="*/ 22860 w 34290"/>
                <a:gd name="connsiteY6" fmla="*/ 130810 h 130809"/>
                <a:gd name="connsiteX7" fmla="*/ 0 w 34290"/>
                <a:gd name="connsiteY7" fmla="*/ 105410 h 130809"/>
                <a:gd name="connsiteX8" fmla="*/ 0 w 34290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 580">
              <a:extLst>
                <a:ext uri="{FF2B5EF4-FFF2-40B4-BE49-F238E27FC236}">
                  <a16:creationId xmlns:a16="http://schemas.microsoft.com/office/drawing/2014/main" id="{28A6B48B-337D-489A-D14A-ACD48E34736A}"/>
                </a:ext>
              </a:extLst>
            </p:cNvPr>
            <p:cNvSpPr/>
            <p:nvPr/>
          </p:nvSpPr>
          <p:spPr>
            <a:xfrm>
              <a:off x="6957059" y="4152900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9050 w 20320"/>
                <a:gd name="connsiteY5" fmla="*/ 35560 h 124459"/>
                <a:gd name="connsiteX6" fmla="*/ 19050 w 20320"/>
                <a:gd name="connsiteY6" fmla="*/ 124460 h 124459"/>
                <a:gd name="connsiteX7" fmla="*/ 2540 w 20320"/>
                <a:gd name="connsiteY7" fmla="*/ 124460 h 124459"/>
                <a:gd name="connsiteX8" fmla="*/ 2540 w 20320"/>
                <a:gd name="connsiteY8" fmla="*/ 35560 h 124459"/>
                <a:gd name="connsiteX9" fmla="*/ 1905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 581">
              <a:extLst>
                <a:ext uri="{FF2B5EF4-FFF2-40B4-BE49-F238E27FC236}">
                  <a16:creationId xmlns:a16="http://schemas.microsoft.com/office/drawing/2014/main" id="{3C08A2D2-6F22-776E-DF3A-E7149B2E8C3B}"/>
                </a:ext>
              </a:extLst>
            </p:cNvPr>
            <p:cNvSpPr/>
            <p:nvPr/>
          </p:nvSpPr>
          <p:spPr>
            <a:xfrm>
              <a:off x="6997700" y="4185920"/>
              <a:ext cx="83819" cy="130809"/>
            </a:xfrm>
            <a:custGeom>
              <a:avLst/>
              <a:gdLst>
                <a:gd name="connsiteX0" fmla="*/ 48260 w 83819"/>
                <a:gd name="connsiteY0" fmla="*/ 77470 h 130809"/>
                <a:gd name="connsiteX1" fmla="*/ 83820 w 83819"/>
                <a:gd name="connsiteY1" fmla="*/ 102870 h 130809"/>
                <a:gd name="connsiteX2" fmla="*/ 40640 w 83819"/>
                <a:gd name="connsiteY2" fmla="*/ 130810 h 130809"/>
                <a:gd name="connsiteX3" fmla="*/ 0 w 83819"/>
                <a:gd name="connsiteY3" fmla="*/ 106680 h 130809"/>
                <a:gd name="connsiteX4" fmla="*/ 24130 w 83819"/>
                <a:gd name="connsiteY4" fmla="*/ 85090 h 130809"/>
                <a:gd name="connsiteX5" fmla="*/ 10160 w 83819"/>
                <a:gd name="connsiteY5" fmla="*/ 73660 h 130809"/>
                <a:gd name="connsiteX6" fmla="*/ 22860 w 83819"/>
                <a:gd name="connsiteY6" fmla="*/ 60960 h 130809"/>
                <a:gd name="connsiteX7" fmla="*/ 1270 w 83819"/>
                <a:gd name="connsiteY7" fmla="*/ 31750 h 130809"/>
                <a:gd name="connsiteX8" fmla="*/ 36830 w 83819"/>
                <a:gd name="connsiteY8" fmla="*/ 0 h 130809"/>
                <a:gd name="connsiteX9" fmla="*/ 50800 w 83819"/>
                <a:gd name="connsiteY9" fmla="*/ 2540 h 130809"/>
                <a:gd name="connsiteX10" fmla="*/ 82550 w 83819"/>
                <a:gd name="connsiteY10" fmla="*/ 2540 h 130809"/>
                <a:gd name="connsiteX11" fmla="*/ 82550 w 83819"/>
                <a:gd name="connsiteY11" fmla="*/ 15240 h 130809"/>
                <a:gd name="connsiteX12" fmla="*/ 69850 w 83819"/>
                <a:gd name="connsiteY12" fmla="*/ 15240 h 130809"/>
                <a:gd name="connsiteX13" fmla="*/ 64770 w 83819"/>
                <a:gd name="connsiteY13" fmla="*/ 15240 h 130809"/>
                <a:gd name="connsiteX14" fmla="*/ 64770 w 83819"/>
                <a:gd name="connsiteY14" fmla="*/ 15240 h 130809"/>
                <a:gd name="connsiteX15" fmla="*/ 72390 w 83819"/>
                <a:gd name="connsiteY15" fmla="*/ 33020 h 130809"/>
                <a:gd name="connsiteX16" fmla="*/ 39370 w 83819"/>
                <a:gd name="connsiteY16" fmla="*/ 63500 h 130809"/>
                <a:gd name="connsiteX17" fmla="*/ 39370 w 83819"/>
                <a:gd name="connsiteY17" fmla="*/ 63500 h 130809"/>
                <a:gd name="connsiteX18" fmla="*/ 25400 w 83819"/>
                <a:gd name="connsiteY18" fmla="*/ 71120 h 130809"/>
                <a:gd name="connsiteX19" fmla="*/ 46990 w 83819"/>
                <a:gd name="connsiteY19" fmla="*/ 78740 h 130809"/>
                <a:gd name="connsiteX20" fmla="*/ 67310 w 83819"/>
                <a:gd name="connsiteY20" fmla="*/ 104140 h 130809"/>
                <a:gd name="connsiteX21" fmla="*/ 40640 w 83819"/>
                <a:gd name="connsiteY21" fmla="*/ 90170 h 130809"/>
                <a:gd name="connsiteX22" fmla="*/ 16510 w 83819"/>
                <a:gd name="connsiteY22" fmla="*/ 105410 h 130809"/>
                <a:gd name="connsiteX23" fmla="*/ 41910 w 83819"/>
                <a:gd name="connsiteY23" fmla="*/ 119380 h 130809"/>
                <a:gd name="connsiteX24" fmla="*/ 67310 w 83819"/>
                <a:gd name="connsiteY24" fmla="*/ 104140 h 130809"/>
                <a:gd name="connsiteX25" fmla="*/ 59690 w 83819"/>
                <a:gd name="connsiteY25" fmla="*/ 31750 h 130809"/>
                <a:gd name="connsiteX26" fmla="*/ 39370 w 83819"/>
                <a:gd name="connsiteY26" fmla="*/ 12700 h 130809"/>
                <a:gd name="connsiteX27" fmla="*/ 19050 w 83819"/>
                <a:gd name="connsiteY27" fmla="*/ 31750 h 130809"/>
                <a:gd name="connsiteX28" fmla="*/ 39370 w 83819"/>
                <a:gd name="connsiteY28" fmla="*/ 50800 h 130809"/>
                <a:gd name="connsiteX29" fmla="*/ 59690 w 83819"/>
                <a:gd name="connsiteY29" fmla="*/ 3175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19" h="130809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0" y="104140"/>
                  </a:moveTo>
                  <a:cubicBezTo>
                    <a:pt x="67310" y="96520"/>
                    <a:pt x="59690" y="90170"/>
                    <a:pt x="40640" y="90170"/>
                  </a:cubicBezTo>
                  <a:cubicBezTo>
                    <a:pt x="21590" y="90170"/>
                    <a:pt x="16510" y="96520"/>
                    <a:pt x="16510" y="105410"/>
                  </a:cubicBezTo>
                  <a:cubicBezTo>
                    <a:pt x="16510" y="114300"/>
                    <a:pt x="26670" y="119380"/>
                    <a:pt x="41910" y="119380"/>
                  </a:cubicBezTo>
                  <a:cubicBezTo>
                    <a:pt x="57150" y="119380"/>
                    <a:pt x="67310" y="113030"/>
                    <a:pt x="67310" y="104140"/>
                  </a:cubicBezTo>
                  <a:close/>
                  <a:moveTo>
                    <a:pt x="59690" y="31750"/>
                  </a:moveTo>
                  <a:cubicBezTo>
                    <a:pt x="59690" y="20320"/>
                    <a:pt x="50800" y="12700"/>
                    <a:pt x="39370" y="12700"/>
                  </a:cubicBezTo>
                  <a:cubicBezTo>
                    <a:pt x="27940" y="12700"/>
                    <a:pt x="19050" y="20320"/>
                    <a:pt x="19050" y="31750"/>
                  </a:cubicBezTo>
                  <a:cubicBezTo>
                    <a:pt x="19050" y="43180"/>
                    <a:pt x="27940" y="50800"/>
                    <a:pt x="39370" y="50800"/>
                  </a:cubicBezTo>
                  <a:cubicBezTo>
                    <a:pt x="50800" y="50800"/>
                    <a:pt x="59690" y="43180"/>
                    <a:pt x="5969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 582">
              <a:extLst>
                <a:ext uri="{FF2B5EF4-FFF2-40B4-BE49-F238E27FC236}">
                  <a16:creationId xmlns:a16="http://schemas.microsoft.com/office/drawing/2014/main" id="{32720582-6A4E-E31D-9B82-834E2EBC75D9}"/>
                </a:ext>
              </a:extLst>
            </p:cNvPr>
            <p:cNvSpPr/>
            <p:nvPr/>
          </p:nvSpPr>
          <p:spPr>
            <a:xfrm>
              <a:off x="7092950" y="418592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 583">
              <a:extLst>
                <a:ext uri="{FF2B5EF4-FFF2-40B4-BE49-F238E27FC236}">
                  <a16:creationId xmlns:a16="http://schemas.microsoft.com/office/drawing/2014/main" id="{DEC71866-DC33-CA22-0617-B5AA8A74E175}"/>
                </a:ext>
              </a:extLst>
            </p:cNvPr>
            <p:cNvSpPr/>
            <p:nvPr/>
          </p:nvSpPr>
          <p:spPr>
            <a:xfrm>
              <a:off x="7199630" y="4185920"/>
              <a:ext cx="80009" cy="91439"/>
            </a:xfrm>
            <a:custGeom>
              <a:avLst/>
              <a:gdLst>
                <a:gd name="connsiteX0" fmla="*/ 15239 w 80009"/>
                <a:gd name="connsiteY0" fmla="*/ 2540 h 91439"/>
                <a:gd name="connsiteX1" fmla="*/ 15239 w 80009"/>
                <a:gd name="connsiteY1" fmla="*/ 15240 h 91439"/>
                <a:gd name="connsiteX2" fmla="*/ 15239 w 80009"/>
                <a:gd name="connsiteY2" fmla="*/ 21590 h 91439"/>
                <a:gd name="connsiteX3" fmla="*/ 15239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89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39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39" y="2540"/>
                  </a:moveTo>
                  <a:lnTo>
                    <a:pt x="15239" y="15240"/>
                  </a:lnTo>
                  <a:cubicBezTo>
                    <a:pt x="15239" y="19050"/>
                    <a:pt x="15239" y="21590"/>
                    <a:pt x="15239" y="21590"/>
                  </a:cubicBezTo>
                  <a:lnTo>
                    <a:pt x="15239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89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39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 584">
              <a:extLst>
                <a:ext uri="{FF2B5EF4-FFF2-40B4-BE49-F238E27FC236}">
                  <a16:creationId xmlns:a16="http://schemas.microsoft.com/office/drawing/2014/main" id="{0D8C65CF-345F-167B-97B2-53B8FF6A78EF}"/>
                </a:ext>
              </a:extLst>
            </p:cNvPr>
            <p:cNvSpPr/>
            <p:nvPr/>
          </p:nvSpPr>
          <p:spPr>
            <a:xfrm>
              <a:off x="7294880" y="4161790"/>
              <a:ext cx="60959" cy="116839"/>
            </a:xfrm>
            <a:custGeom>
              <a:avLst/>
              <a:gdLst>
                <a:gd name="connsiteX0" fmla="*/ 15239 w 60959"/>
                <a:gd name="connsiteY0" fmla="*/ 26670 h 116839"/>
                <a:gd name="connsiteX1" fmla="*/ 15239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39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39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39" y="26670"/>
                  </a:moveTo>
                  <a:lnTo>
                    <a:pt x="15239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39" y="116840"/>
                  </a:cubicBezTo>
                  <a:cubicBezTo>
                    <a:pt x="27939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39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6518264B-76EF-A21B-98C5-9D6B210A56EE}"/>
                </a:ext>
              </a:extLst>
            </p:cNvPr>
            <p:cNvSpPr/>
            <p:nvPr/>
          </p:nvSpPr>
          <p:spPr>
            <a:xfrm>
              <a:off x="7406640" y="4185920"/>
              <a:ext cx="74929" cy="93979"/>
            </a:xfrm>
            <a:custGeom>
              <a:avLst/>
              <a:gdLst>
                <a:gd name="connsiteX0" fmla="*/ 48260 w 74929"/>
                <a:gd name="connsiteY0" fmla="*/ 78740 h 93979"/>
                <a:gd name="connsiteX1" fmla="*/ 74930 w 74929"/>
                <a:gd name="connsiteY1" fmla="*/ 71120 h 93979"/>
                <a:gd name="connsiteX2" fmla="*/ 74930 w 74929"/>
                <a:gd name="connsiteY2" fmla="*/ 86360 h 93979"/>
                <a:gd name="connsiteX3" fmla="*/ 46990 w 74929"/>
                <a:gd name="connsiteY3" fmla="*/ 93980 h 93979"/>
                <a:gd name="connsiteX4" fmla="*/ 0 w 74929"/>
                <a:gd name="connsiteY4" fmla="*/ 46990 h 93979"/>
                <a:gd name="connsiteX5" fmla="*/ 46990 w 74929"/>
                <a:gd name="connsiteY5" fmla="*/ 0 h 93979"/>
                <a:gd name="connsiteX6" fmla="*/ 74930 w 74929"/>
                <a:gd name="connsiteY6" fmla="*/ 6350 h 93979"/>
                <a:gd name="connsiteX7" fmla="*/ 74930 w 74929"/>
                <a:gd name="connsiteY7" fmla="*/ 21590 h 93979"/>
                <a:gd name="connsiteX8" fmla="*/ 48260 w 74929"/>
                <a:gd name="connsiteY8" fmla="*/ 13970 h 93979"/>
                <a:gd name="connsiteX9" fmla="*/ 17780 w 74929"/>
                <a:gd name="connsiteY9" fmla="*/ 45720 h 93979"/>
                <a:gd name="connsiteX10" fmla="*/ 48260 w 74929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79">
                  <a:moveTo>
                    <a:pt x="48260" y="78740"/>
                  </a:moveTo>
                  <a:cubicBezTo>
                    <a:pt x="60960" y="78740"/>
                    <a:pt x="69850" y="7493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7" name="Freeform 586">
              <a:extLst>
                <a:ext uri="{FF2B5EF4-FFF2-40B4-BE49-F238E27FC236}">
                  <a16:creationId xmlns:a16="http://schemas.microsoft.com/office/drawing/2014/main" id="{1D09B6E2-C3D2-0BC5-D863-C1359ECA3456}"/>
                </a:ext>
              </a:extLst>
            </p:cNvPr>
            <p:cNvSpPr/>
            <p:nvPr/>
          </p:nvSpPr>
          <p:spPr>
            <a:xfrm>
              <a:off x="7496809" y="418592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Freeform 587">
              <a:extLst>
                <a:ext uri="{FF2B5EF4-FFF2-40B4-BE49-F238E27FC236}">
                  <a16:creationId xmlns:a16="http://schemas.microsoft.com/office/drawing/2014/main" id="{A05D3EF8-E1CE-16D9-04A0-5611F880C5F6}"/>
                </a:ext>
              </a:extLst>
            </p:cNvPr>
            <p:cNvSpPr/>
            <p:nvPr/>
          </p:nvSpPr>
          <p:spPr>
            <a:xfrm>
              <a:off x="7595869" y="4188459"/>
              <a:ext cx="137160" cy="91440"/>
            </a:xfrm>
            <a:custGeom>
              <a:avLst/>
              <a:gdLst>
                <a:gd name="connsiteX0" fmla="*/ 95250 w 137160"/>
                <a:gd name="connsiteY0" fmla="*/ 64770 h 91440"/>
                <a:gd name="connsiteX1" fmla="*/ 119380 w 137160"/>
                <a:gd name="connsiteY1" fmla="*/ 0 h 91440"/>
                <a:gd name="connsiteX2" fmla="*/ 137161 w 137160"/>
                <a:gd name="connsiteY2" fmla="*/ 0 h 91440"/>
                <a:gd name="connsiteX3" fmla="*/ 100330 w 137160"/>
                <a:gd name="connsiteY3" fmla="*/ 91440 h 91440"/>
                <a:gd name="connsiteX4" fmla="*/ 91440 w 137160"/>
                <a:gd name="connsiteY4" fmla="*/ 91440 h 91440"/>
                <a:gd name="connsiteX5" fmla="*/ 68580 w 137160"/>
                <a:gd name="connsiteY5" fmla="*/ 30480 h 91440"/>
                <a:gd name="connsiteX6" fmla="*/ 45720 w 137160"/>
                <a:gd name="connsiteY6" fmla="*/ 91440 h 91440"/>
                <a:gd name="connsiteX7" fmla="*/ 36830 w 137160"/>
                <a:gd name="connsiteY7" fmla="*/ 91440 h 91440"/>
                <a:gd name="connsiteX8" fmla="*/ 0 w 137160"/>
                <a:gd name="connsiteY8" fmla="*/ 0 h 91440"/>
                <a:gd name="connsiteX9" fmla="*/ 17780 w 137160"/>
                <a:gd name="connsiteY9" fmla="*/ 0 h 91440"/>
                <a:gd name="connsiteX10" fmla="*/ 41911 w 137160"/>
                <a:gd name="connsiteY10" fmla="*/ 64770 h 91440"/>
                <a:gd name="connsiteX11" fmla="*/ 64770 w 137160"/>
                <a:gd name="connsiteY11" fmla="*/ 1270 h 91440"/>
                <a:gd name="connsiteX12" fmla="*/ 73661 w 137160"/>
                <a:gd name="connsiteY12" fmla="*/ 1270 h 91440"/>
                <a:gd name="connsiteX13" fmla="*/ 96520 w 137160"/>
                <a:gd name="connsiteY13" fmla="*/ 647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60" h="91440">
                  <a:moveTo>
                    <a:pt x="95250" y="64770"/>
                  </a:moveTo>
                  <a:lnTo>
                    <a:pt x="119380" y="0"/>
                  </a:lnTo>
                  <a:lnTo>
                    <a:pt x="137161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1" y="64770"/>
                  </a:lnTo>
                  <a:lnTo>
                    <a:pt x="64770" y="1270"/>
                  </a:lnTo>
                  <a:lnTo>
                    <a:pt x="73661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Freeform 588">
              <a:extLst>
                <a:ext uri="{FF2B5EF4-FFF2-40B4-BE49-F238E27FC236}">
                  <a16:creationId xmlns:a16="http://schemas.microsoft.com/office/drawing/2014/main" id="{AD9B1D3E-D264-CFF0-E70A-96EAAC60CE19}"/>
                </a:ext>
              </a:extLst>
            </p:cNvPr>
            <p:cNvSpPr/>
            <p:nvPr/>
          </p:nvSpPr>
          <p:spPr>
            <a:xfrm>
              <a:off x="7739380" y="4185920"/>
              <a:ext cx="91439" cy="93979"/>
            </a:xfrm>
            <a:custGeom>
              <a:avLst/>
              <a:gdLst>
                <a:gd name="connsiteX0" fmla="*/ 91439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39 w 91439"/>
                <a:gd name="connsiteY4" fmla="*/ 46990 h 93979"/>
                <a:gd name="connsiteX5" fmla="*/ 76200 w 91439"/>
                <a:gd name="connsiteY5" fmla="*/ 46990 h 93979"/>
                <a:gd name="connsiteX6" fmla="*/ 45720 w 91439"/>
                <a:gd name="connsiteY6" fmla="*/ 15240 h 93979"/>
                <a:gd name="connsiteX7" fmla="*/ 16510 w 91439"/>
                <a:gd name="connsiteY7" fmla="*/ 46990 h 93979"/>
                <a:gd name="connsiteX8" fmla="*/ 45720 w 91439"/>
                <a:gd name="connsiteY8" fmla="*/ 78740 h 93979"/>
                <a:gd name="connsiteX9" fmla="*/ 7620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39" y="46990"/>
                  </a:moveTo>
                  <a:cubicBezTo>
                    <a:pt x="91439" y="73660"/>
                    <a:pt x="72389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89" y="0"/>
                    <a:pt x="91439" y="20320"/>
                    <a:pt x="91439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39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Freeform 589">
              <a:extLst>
                <a:ext uri="{FF2B5EF4-FFF2-40B4-BE49-F238E27FC236}">
                  <a16:creationId xmlns:a16="http://schemas.microsoft.com/office/drawing/2014/main" id="{4C6455FF-01E6-E6A4-6192-AC1832955F2A}"/>
                </a:ext>
              </a:extLst>
            </p:cNvPr>
            <p:cNvSpPr/>
            <p:nvPr/>
          </p:nvSpPr>
          <p:spPr>
            <a:xfrm>
              <a:off x="7853680" y="418592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39 w 51047"/>
                <a:gd name="connsiteY1" fmla="*/ 2540 h 92709"/>
                <a:gd name="connsiteX2" fmla="*/ 15239 w 51047"/>
                <a:gd name="connsiteY2" fmla="*/ 15240 h 92709"/>
                <a:gd name="connsiteX3" fmla="*/ 15239 w 51047"/>
                <a:gd name="connsiteY3" fmla="*/ 21590 h 92709"/>
                <a:gd name="connsiteX4" fmla="*/ 15239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39" y="2540"/>
                  </a:lnTo>
                  <a:lnTo>
                    <a:pt x="15239" y="15240"/>
                  </a:lnTo>
                  <a:cubicBezTo>
                    <a:pt x="15239" y="19050"/>
                    <a:pt x="15239" y="21590"/>
                    <a:pt x="15239" y="21590"/>
                  </a:cubicBezTo>
                  <a:lnTo>
                    <a:pt x="15239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 590">
              <a:extLst>
                <a:ext uri="{FF2B5EF4-FFF2-40B4-BE49-F238E27FC236}">
                  <a16:creationId xmlns:a16="http://schemas.microsoft.com/office/drawing/2014/main" id="{81E87E81-B441-8808-ABF8-CDE1CCEFA69A}"/>
                </a:ext>
              </a:extLst>
            </p:cNvPr>
            <p:cNvSpPr/>
            <p:nvPr/>
          </p:nvSpPr>
          <p:spPr>
            <a:xfrm>
              <a:off x="7920990" y="4149090"/>
              <a:ext cx="78740" cy="128269"/>
            </a:xfrm>
            <a:custGeom>
              <a:avLst/>
              <a:gdLst>
                <a:gd name="connsiteX0" fmla="*/ 44450 w 78740"/>
                <a:gd name="connsiteY0" fmla="*/ 76200 h 128269"/>
                <a:gd name="connsiteX1" fmla="*/ 78740 w 78740"/>
                <a:gd name="connsiteY1" fmla="*/ 128270 h 128269"/>
                <a:gd name="connsiteX2" fmla="*/ 59690 w 78740"/>
                <a:gd name="connsiteY2" fmla="*/ 128270 h 128269"/>
                <a:gd name="connsiteX3" fmla="*/ 31750 w 78740"/>
                <a:gd name="connsiteY3" fmla="*/ 85090 h 128269"/>
                <a:gd name="connsiteX4" fmla="*/ 16510 w 78740"/>
                <a:gd name="connsiteY4" fmla="*/ 101600 h 128269"/>
                <a:gd name="connsiteX5" fmla="*/ 16510 w 78740"/>
                <a:gd name="connsiteY5" fmla="*/ 128270 h 128269"/>
                <a:gd name="connsiteX6" fmla="*/ 0 w 78740"/>
                <a:gd name="connsiteY6" fmla="*/ 128270 h 128269"/>
                <a:gd name="connsiteX7" fmla="*/ 0 w 78740"/>
                <a:gd name="connsiteY7" fmla="*/ 0 h 128269"/>
                <a:gd name="connsiteX8" fmla="*/ 16510 w 78740"/>
                <a:gd name="connsiteY8" fmla="*/ 0 h 128269"/>
                <a:gd name="connsiteX9" fmla="*/ 16510 w 78740"/>
                <a:gd name="connsiteY9" fmla="*/ 83820 h 128269"/>
                <a:gd name="connsiteX10" fmla="*/ 57150 w 78740"/>
                <a:gd name="connsiteY10" fmla="*/ 39370 h 128269"/>
                <a:gd name="connsiteX11" fmla="*/ 77470 w 78740"/>
                <a:gd name="connsiteY11" fmla="*/ 39370 h 128269"/>
                <a:gd name="connsiteX12" fmla="*/ 45720 w 78740"/>
                <a:gd name="connsiteY12" fmla="*/ 7620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740" h="128269">
                  <a:moveTo>
                    <a:pt x="44450" y="76200"/>
                  </a:moveTo>
                  <a:lnTo>
                    <a:pt x="78740" y="128270"/>
                  </a:lnTo>
                  <a:lnTo>
                    <a:pt x="59690" y="128270"/>
                  </a:lnTo>
                  <a:lnTo>
                    <a:pt x="31750" y="85090"/>
                  </a:lnTo>
                  <a:lnTo>
                    <a:pt x="16510" y="101600"/>
                  </a:ln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lnTo>
                    <a:pt x="16510" y="0"/>
                  </a:lnTo>
                  <a:lnTo>
                    <a:pt x="16510" y="83820"/>
                  </a:lnTo>
                  <a:lnTo>
                    <a:pt x="57150" y="39370"/>
                  </a:lnTo>
                  <a:lnTo>
                    <a:pt x="77470" y="39370"/>
                  </a:lnTo>
                  <a:lnTo>
                    <a:pt x="45720" y="762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2" name="Freeform 591">
              <a:extLst>
                <a:ext uri="{FF2B5EF4-FFF2-40B4-BE49-F238E27FC236}">
                  <a16:creationId xmlns:a16="http://schemas.microsoft.com/office/drawing/2014/main" id="{A1C35369-85B8-0129-D6A8-D2550ECB4DC2}"/>
                </a:ext>
              </a:extLst>
            </p:cNvPr>
            <p:cNvSpPr/>
            <p:nvPr/>
          </p:nvSpPr>
          <p:spPr>
            <a:xfrm>
              <a:off x="8006080" y="418592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89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4450 w 83819"/>
                <a:gd name="connsiteY10" fmla="*/ 13970 h 93979"/>
                <a:gd name="connsiteX11" fmla="*/ 19050 w 83819"/>
                <a:gd name="connsiteY11" fmla="*/ 38100 h 93979"/>
                <a:gd name="connsiteX12" fmla="*/ 68580 w 83819"/>
                <a:gd name="connsiteY12" fmla="*/ 38100 h 93979"/>
                <a:gd name="connsiteX13" fmla="*/ 4445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39" y="80010"/>
                    <a:pt x="72389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89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 592">
              <a:extLst>
                <a:ext uri="{FF2B5EF4-FFF2-40B4-BE49-F238E27FC236}">
                  <a16:creationId xmlns:a16="http://schemas.microsoft.com/office/drawing/2014/main" id="{187BD11B-8958-3CDE-F8C0-62220F1DCE65}"/>
                </a:ext>
              </a:extLst>
            </p:cNvPr>
            <p:cNvSpPr/>
            <p:nvPr/>
          </p:nvSpPr>
          <p:spPr>
            <a:xfrm>
              <a:off x="8112759" y="418592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51080E43-50E1-C3BB-2DA6-3B253D0D029F}"/>
                </a:ext>
              </a:extLst>
            </p:cNvPr>
            <p:cNvSpPr/>
            <p:nvPr/>
          </p:nvSpPr>
          <p:spPr>
            <a:xfrm>
              <a:off x="8171180" y="4185920"/>
              <a:ext cx="20319" cy="93979"/>
            </a:xfrm>
            <a:custGeom>
              <a:avLst/>
              <a:gdLst>
                <a:gd name="connsiteX0" fmla="*/ 10160 w 20319"/>
                <a:gd name="connsiteY0" fmla="*/ 0 h 93979"/>
                <a:gd name="connsiteX1" fmla="*/ 20320 w 20319"/>
                <a:gd name="connsiteY1" fmla="*/ 10160 h 93979"/>
                <a:gd name="connsiteX2" fmla="*/ 10160 w 20319"/>
                <a:gd name="connsiteY2" fmla="*/ 20320 h 93979"/>
                <a:gd name="connsiteX3" fmla="*/ 0 w 20319"/>
                <a:gd name="connsiteY3" fmla="*/ 10160 h 93979"/>
                <a:gd name="connsiteX4" fmla="*/ 10160 w 20319"/>
                <a:gd name="connsiteY4" fmla="*/ 0 h 93979"/>
                <a:gd name="connsiteX5" fmla="*/ 10160 w 20319"/>
                <a:gd name="connsiteY5" fmla="*/ 73660 h 93979"/>
                <a:gd name="connsiteX6" fmla="*/ 20320 w 20319"/>
                <a:gd name="connsiteY6" fmla="*/ 83820 h 93979"/>
                <a:gd name="connsiteX7" fmla="*/ 10160 w 20319"/>
                <a:gd name="connsiteY7" fmla="*/ 93980 h 93979"/>
                <a:gd name="connsiteX8" fmla="*/ 0 w 20319"/>
                <a:gd name="connsiteY8" fmla="*/ 83820 h 93979"/>
                <a:gd name="connsiteX9" fmla="*/ 10160 w 20319"/>
                <a:gd name="connsiteY9" fmla="*/ 7366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9397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0160" y="73660"/>
                  </a:moveTo>
                  <a:cubicBezTo>
                    <a:pt x="16510" y="73660"/>
                    <a:pt x="20320" y="77470"/>
                    <a:pt x="20320" y="83820"/>
                  </a:cubicBezTo>
                  <a:cubicBezTo>
                    <a:pt x="20320" y="90170"/>
                    <a:pt x="16510" y="93980"/>
                    <a:pt x="10160" y="93980"/>
                  </a:cubicBezTo>
                  <a:cubicBezTo>
                    <a:pt x="3810" y="93980"/>
                    <a:pt x="0" y="90170"/>
                    <a:pt x="0" y="83820"/>
                  </a:cubicBezTo>
                  <a:cubicBezTo>
                    <a:pt x="0" y="77470"/>
                    <a:pt x="3810" y="73660"/>
                    <a:pt x="10160" y="736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 594">
              <a:extLst>
                <a:ext uri="{FF2B5EF4-FFF2-40B4-BE49-F238E27FC236}">
                  <a16:creationId xmlns:a16="http://schemas.microsoft.com/office/drawing/2014/main" id="{6E6557A5-2CD0-620D-6497-2BD4A6CCFFF1}"/>
                </a:ext>
              </a:extLst>
            </p:cNvPr>
            <p:cNvSpPr/>
            <p:nvPr/>
          </p:nvSpPr>
          <p:spPr>
            <a:xfrm>
              <a:off x="8248650" y="4185920"/>
              <a:ext cx="74930" cy="93979"/>
            </a:xfrm>
            <a:custGeom>
              <a:avLst/>
              <a:gdLst>
                <a:gd name="connsiteX0" fmla="*/ 48260 w 74930"/>
                <a:gd name="connsiteY0" fmla="*/ 78740 h 93979"/>
                <a:gd name="connsiteX1" fmla="*/ 74930 w 74930"/>
                <a:gd name="connsiteY1" fmla="*/ 71120 h 93979"/>
                <a:gd name="connsiteX2" fmla="*/ 74930 w 74930"/>
                <a:gd name="connsiteY2" fmla="*/ 86360 h 93979"/>
                <a:gd name="connsiteX3" fmla="*/ 46990 w 74930"/>
                <a:gd name="connsiteY3" fmla="*/ 93980 h 93979"/>
                <a:gd name="connsiteX4" fmla="*/ 0 w 74930"/>
                <a:gd name="connsiteY4" fmla="*/ 46990 h 93979"/>
                <a:gd name="connsiteX5" fmla="*/ 46990 w 74930"/>
                <a:gd name="connsiteY5" fmla="*/ 0 h 93979"/>
                <a:gd name="connsiteX6" fmla="*/ 74930 w 74930"/>
                <a:gd name="connsiteY6" fmla="*/ 6350 h 93979"/>
                <a:gd name="connsiteX7" fmla="*/ 74930 w 74930"/>
                <a:gd name="connsiteY7" fmla="*/ 21590 h 93979"/>
                <a:gd name="connsiteX8" fmla="*/ 48260 w 74930"/>
                <a:gd name="connsiteY8" fmla="*/ 13970 h 93979"/>
                <a:gd name="connsiteX9" fmla="*/ 17780 w 74930"/>
                <a:gd name="connsiteY9" fmla="*/ 45720 h 93979"/>
                <a:gd name="connsiteX10" fmla="*/ 48260 w 74930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30" h="93979">
                  <a:moveTo>
                    <a:pt x="48260" y="78740"/>
                  </a:moveTo>
                  <a:cubicBezTo>
                    <a:pt x="60960" y="78740"/>
                    <a:pt x="69850" y="7493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 595">
              <a:extLst>
                <a:ext uri="{FF2B5EF4-FFF2-40B4-BE49-F238E27FC236}">
                  <a16:creationId xmlns:a16="http://schemas.microsoft.com/office/drawing/2014/main" id="{5AE33BE8-C2FC-0C0C-F090-A6F16B37DA9E}"/>
                </a:ext>
              </a:extLst>
            </p:cNvPr>
            <p:cNvSpPr/>
            <p:nvPr/>
          </p:nvSpPr>
          <p:spPr>
            <a:xfrm>
              <a:off x="8343900" y="4149090"/>
              <a:ext cx="34290" cy="130809"/>
            </a:xfrm>
            <a:custGeom>
              <a:avLst/>
              <a:gdLst>
                <a:gd name="connsiteX0" fmla="*/ 0 w 34290"/>
                <a:gd name="connsiteY0" fmla="*/ 0 h 130809"/>
                <a:gd name="connsiteX1" fmla="*/ 16510 w 34290"/>
                <a:gd name="connsiteY1" fmla="*/ 0 h 130809"/>
                <a:gd name="connsiteX2" fmla="*/ 16510 w 34290"/>
                <a:gd name="connsiteY2" fmla="*/ 101600 h 130809"/>
                <a:gd name="connsiteX3" fmla="*/ 26670 w 34290"/>
                <a:gd name="connsiteY3" fmla="*/ 115570 h 130809"/>
                <a:gd name="connsiteX4" fmla="*/ 34290 w 34290"/>
                <a:gd name="connsiteY4" fmla="*/ 115570 h 130809"/>
                <a:gd name="connsiteX5" fmla="*/ 34290 w 34290"/>
                <a:gd name="connsiteY5" fmla="*/ 129540 h 130809"/>
                <a:gd name="connsiteX6" fmla="*/ 22860 w 34290"/>
                <a:gd name="connsiteY6" fmla="*/ 130810 h 130809"/>
                <a:gd name="connsiteX7" fmla="*/ 0 w 34290"/>
                <a:gd name="connsiteY7" fmla="*/ 105410 h 130809"/>
                <a:gd name="connsiteX8" fmla="*/ 0 w 34290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 596">
              <a:extLst>
                <a:ext uri="{FF2B5EF4-FFF2-40B4-BE49-F238E27FC236}">
                  <a16:creationId xmlns:a16="http://schemas.microsoft.com/office/drawing/2014/main" id="{FD6BD081-A0C8-6951-48FB-00AC41A7BE58}"/>
                </a:ext>
              </a:extLst>
            </p:cNvPr>
            <p:cNvSpPr/>
            <p:nvPr/>
          </p:nvSpPr>
          <p:spPr>
            <a:xfrm>
              <a:off x="8389619" y="418592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1 w 83820"/>
                <a:gd name="connsiteY3" fmla="*/ 80010 h 93979"/>
                <a:gd name="connsiteX4" fmla="*/ 80011 w 83820"/>
                <a:gd name="connsiteY4" fmla="*/ 71120 h 93979"/>
                <a:gd name="connsiteX5" fmla="*/ 80011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4450 w 83820"/>
                <a:gd name="connsiteY10" fmla="*/ 13970 h 93979"/>
                <a:gd name="connsiteX11" fmla="*/ 19050 w 83820"/>
                <a:gd name="connsiteY11" fmla="*/ 38100 h 93979"/>
                <a:gd name="connsiteX12" fmla="*/ 68580 w 83820"/>
                <a:gd name="connsiteY12" fmla="*/ 38100 h 93979"/>
                <a:gd name="connsiteX13" fmla="*/ 4445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1" y="80010"/>
                  </a:cubicBezTo>
                  <a:cubicBezTo>
                    <a:pt x="66040" y="80010"/>
                    <a:pt x="72390" y="76200"/>
                    <a:pt x="80011" y="71120"/>
                  </a:cubicBezTo>
                  <a:lnTo>
                    <a:pt x="80011" y="86360"/>
                  </a:lnTo>
                  <a:cubicBezTo>
                    <a:pt x="73661" y="90170"/>
                    <a:pt x="60961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1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1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1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 597">
              <a:extLst>
                <a:ext uri="{FF2B5EF4-FFF2-40B4-BE49-F238E27FC236}">
                  <a16:creationId xmlns:a16="http://schemas.microsoft.com/office/drawing/2014/main" id="{7E919483-C98B-AAA2-B182-39CD47A7CCCC}"/>
                </a:ext>
              </a:extLst>
            </p:cNvPr>
            <p:cNvSpPr/>
            <p:nvPr/>
          </p:nvSpPr>
          <p:spPr>
            <a:xfrm>
              <a:off x="8491219" y="418719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1 w 73660"/>
                <a:gd name="connsiteY2" fmla="*/ 34290 h 93979"/>
                <a:gd name="connsiteX3" fmla="*/ 73661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1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1 w 73660"/>
                <a:gd name="connsiteY16" fmla="*/ 66040 h 93979"/>
                <a:gd name="connsiteX17" fmla="*/ 30480 w 73660"/>
                <a:gd name="connsiteY17" fmla="*/ 78740 h 93979"/>
                <a:gd name="connsiteX18" fmla="*/ 57150 w 73660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1" y="3810"/>
                    <a:pt x="21590" y="0"/>
                    <a:pt x="36830" y="0"/>
                  </a:cubicBezTo>
                  <a:cubicBezTo>
                    <a:pt x="62230" y="0"/>
                    <a:pt x="73661" y="12700"/>
                    <a:pt x="73661" y="34290"/>
                  </a:cubicBezTo>
                  <a:lnTo>
                    <a:pt x="73661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1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1" y="54610"/>
                    <a:pt x="16511" y="66040"/>
                  </a:cubicBezTo>
                  <a:cubicBezTo>
                    <a:pt x="16511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 598">
              <a:extLst>
                <a:ext uri="{FF2B5EF4-FFF2-40B4-BE49-F238E27FC236}">
                  <a16:creationId xmlns:a16="http://schemas.microsoft.com/office/drawing/2014/main" id="{0BEA9E27-61D0-610E-ABA7-CA95CFEE708A}"/>
                </a:ext>
              </a:extLst>
            </p:cNvPr>
            <p:cNvSpPr/>
            <p:nvPr/>
          </p:nvSpPr>
          <p:spPr>
            <a:xfrm>
              <a:off x="8591550" y="418592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 599">
              <a:extLst>
                <a:ext uri="{FF2B5EF4-FFF2-40B4-BE49-F238E27FC236}">
                  <a16:creationId xmlns:a16="http://schemas.microsoft.com/office/drawing/2014/main" id="{79454CC8-82F7-B6C7-1C0D-A00DF59280B2}"/>
                </a:ext>
              </a:extLst>
            </p:cNvPr>
            <p:cNvSpPr/>
            <p:nvPr/>
          </p:nvSpPr>
          <p:spPr>
            <a:xfrm>
              <a:off x="8632190" y="4267200"/>
              <a:ext cx="27940" cy="36829"/>
            </a:xfrm>
            <a:custGeom>
              <a:avLst/>
              <a:gdLst>
                <a:gd name="connsiteX0" fmla="*/ 12700 w 27940"/>
                <a:gd name="connsiteY0" fmla="*/ 36830 h 36829"/>
                <a:gd name="connsiteX1" fmla="*/ 0 w 27940"/>
                <a:gd name="connsiteY1" fmla="*/ 36830 h 36829"/>
                <a:gd name="connsiteX2" fmla="*/ 11430 w 27940"/>
                <a:gd name="connsiteY2" fmla="*/ 0 h 36829"/>
                <a:gd name="connsiteX3" fmla="*/ 27940 w 27940"/>
                <a:gd name="connsiteY3" fmla="*/ 0 h 36829"/>
                <a:gd name="connsiteX4" fmla="*/ 13970 w 27940"/>
                <a:gd name="connsiteY4" fmla="*/ 36830 h 3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40" h="36829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40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 600">
              <a:extLst>
                <a:ext uri="{FF2B5EF4-FFF2-40B4-BE49-F238E27FC236}">
                  <a16:creationId xmlns:a16="http://schemas.microsoft.com/office/drawing/2014/main" id="{1A61D28D-E780-230B-D4B4-D7E68D3260A3}"/>
                </a:ext>
              </a:extLst>
            </p:cNvPr>
            <p:cNvSpPr/>
            <p:nvPr/>
          </p:nvSpPr>
          <p:spPr>
            <a:xfrm>
              <a:off x="8716009" y="4185920"/>
              <a:ext cx="74930" cy="93979"/>
            </a:xfrm>
            <a:custGeom>
              <a:avLst/>
              <a:gdLst>
                <a:gd name="connsiteX0" fmla="*/ 48260 w 74930"/>
                <a:gd name="connsiteY0" fmla="*/ 78740 h 93979"/>
                <a:gd name="connsiteX1" fmla="*/ 74930 w 74930"/>
                <a:gd name="connsiteY1" fmla="*/ 71120 h 93979"/>
                <a:gd name="connsiteX2" fmla="*/ 74930 w 74930"/>
                <a:gd name="connsiteY2" fmla="*/ 86360 h 93979"/>
                <a:gd name="connsiteX3" fmla="*/ 46990 w 74930"/>
                <a:gd name="connsiteY3" fmla="*/ 93980 h 93979"/>
                <a:gd name="connsiteX4" fmla="*/ 0 w 74930"/>
                <a:gd name="connsiteY4" fmla="*/ 46990 h 93979"/>
                <a:gd name="connsiteX5" fmla="*/ 46990 w 74930"/>
                <a:gd name="connsiteY5" fmla="*/ 0 h 93979"/>
                <a:gd name="connsiteX6" fmla="*/ 74930 w 74930"/>
                <a:gd name="connsiteY6" fmla="*/ 6350 h 93979"/>
                <a:gd name="connsiteX7" fmla="*/ 74930 w 74930"/>
                <a:gd name="connsiteY7" fmla="*/ 21590 h 93979"/>
                <a:gd name="connsiteX8" fmla="*/ 48260 w 74930"/>
                <a:gd name="connsiteY8" fmla="*/ 13970 h 93979"/>
                <a:gd name="connsiteX9" fmla="*/ 17780 w 74930"/>
                <a:gd name="connsiteY9" fmla="*/ 45720 h 93979"/>
                <a:gd name="connsiteX10" fmla="*/ 48260 w 74930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30" h="93979">
                  <a:moveTo>
                    <a:pt x="48260" y="78740"/>
                  </a:moveTo>
                  <a:cubicBezTo>
                    <a:pt x="60960" y="78740"/>
                    <a:pt x="69850" y="7493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F24CA14D-69F8-EA33-DBC5-0DC92417FFBC}"/>
                </a:ext>
              </a:extLst>
            </p:cNvPr>
            <p:cNvSpPr/>
            <p:nvPr/>
          </p:nvSpPr>
          <p:spPr>
            <a:xfrm>
              <a:off x="8806180" y="4185920"/>
              <a:ext cx="91439" cy="93979"/>
            </a:xfrm>
            <a:custGeom>
              <a:avLst/>
              <a:gdLst>
                <a:gd name="connsiteX0" fmla="*/ 91439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39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39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39" y="46990"/>
                  </a:moveTo>
                  <a:cubicBezTo>
                    <a:pt x="91439" y="73660"/>
                    <a:pt x="72389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89" y="0"/>
                    <a:pt x="91439" y="20320"/>
                    <a:pt x="91439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39" y="29210"/>
                    <a:pt x="15239" y="46990"/>
                  </a:cubicBezTo>
                  <a:cubicBezTo>
                    <a:pt x="15239" y="64770"/>
                    <a:pt x="27939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 602">
              <a:extLst>
                <a:ext uri="{FF2B5EF4-FFF2-40B4-BE49-F238E27FC236}">
                  <a16:creationId xmlns:a16="http://schemas.microsoft.com/office/drawing/2014/main" id="{9730F183-ABCD-8818-E888-98291F007BD6}"/>
                </a:ext>
              </a:extLst>
            </p:cNvPr>
            <p:cNvSpPr/>
            <p:nvPr/>
          </p:nvSpPr>
          <p:spPr>
            <a:xfrm>
              <a:off x="8921750" y="418592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 603">
              <a:extLst>
                <a:ext uri="{FF2B5EF4-FFF2-40B4-BE49-F238E27FC236}">
                  <a16:creationId xmlns:a16="http://schemas.microsoft.com/office/drawing/2014/main" id="{8741D9FC-99E7-3C25-E5B4-718C14EF0C68}"/>
                </a:ext>
              </a:extLst>
            </p:cNvPr>
            <p:cNvSpPr/>
            <p:nvPr/>
          </p:nvSpPr>
          <p:spPr>
            <a:xfrm>
              <a:off x="9020809" y="4185920"/>
              <a:ext cx="74930" cy="93979"/>
            </a:xfrm>
            <a:custGeom>
              <a:avLst/>
              <a:gdLst>
                <a:gd name="connsiteX0" fmla="*/ 48260 w 74930"/>
                <a:gd name="connsiteY0" fmla="*/ 78740 h 93979"/>
                <a:gd name="connsiteX1" fmla="*/ 74930 w 74930"/>
                <a:gd name="connsiteY1" fmla="*/ 71120 h 93979"/>
                <a:gd name="connsiteX2" fmla="*/ 74930 w 74930"/>
                <a:gd name="connsiteY2" fmla="*/ 86360 h 93979"/>
                <a:gd name="connsiteX3" fmla="*/ 46990 w 74930"/>
                <a:gd name="connsiteY3" fmla="*/ 93980 h 93979"/>
                <a:gd name="connsiteX4" fmla="*/ 0 w 74930"/>
                <a:gd name="connsiteY4" fmla="*/ 46990 h 93979"/>
                <a:gd name="connsiteX5" fmla="*/ 46990 w 74930"/>
                <a:gd name="connsiteY5" fmla="*/ 0 h 93979"/>
                <a:gd name="connsiteX6" fmla="*/ 74930 w 74930"/>
                <a:gd name="connsiteY6" fmla="*/ 6350 h 93979"/>
                <a:gd name="connsiteX7" fmla="*/ 74930 w 74930"/>
                <a:gd name="connsiteY7" fmla="*/ 21590 h 93979"/>
                <a:gd name="connsiteX8" fmla="*/ 48260 w 74930"/>
                <a:gd name="connsiteY8" fmla="*/ 13970 h 93979"/>
                <a:gd name="connsiteX9" fmla="*/ 17780 w 74930"/>
                <a:gd name="connsiteY9" fmla="*/ 45720 h 93979"/>
                <a:gd name="connsiteX10" fmla="*/ 48260 w 74930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30" h="93979">
                  <a:moveTo>
                    <a:pt x="48260" y="78740"/>
                  </a:moveTo>
                  <a:cubicBezTo>
                    <a:pt x="60960" y="78740"/>
                    <a:pt x="69850" y="7493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 604">
              <a:extLst>
                <a:ext uri="{FF2B5EF4-FFF2-40B4-BE49-F238E27FC236}">
                  <a16:creationId xmlns:a16="http://schemas.microsoft.com/office/drawing/2014/main" id="{276775D3-0F72-1718-3AC0-31C3BDDF6F36}"/>
                </a:ext>
              </a:extLst>
            </p:cNvPr>
            <p:cNvSpPr/>
            <p:nvPr/>
          </p:nvSpPr>
          <p:spPr>
            <a:xfrm>
              <a:off x="9116059" y="4152900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9050 w 20320"/>
                <a:gd name="connsiteY5" fmla="*/ 35560 h 124459"/>
                <a:gd name="connsiteX6" fmla="*/ 19050 w 20320"/>
                <a:gd name="connsiteY6" fmla="*/ 124460 h 124459"/>
                <a:gd name="connsiteX7" fmla="*/ 2540 w 20320"/>
                <a:gd name="connsiteY7" fmla="*/ 124460 h 124459"/>
                <a:gd name="connsiteX8" fmla="*/ 2540 w 20320"/>
                <a:gd name="connsiteY8" fmla="*/ 35560 h 124459"/>
                <a:gd name="connsiteX9" fmla="*/ 1905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 605">
              <a:extLst>
                <a:ext uri="{FF2B5EF4-FFF2-40B4-BE49-F238E27FC236}">
                  <a16:creationId xmlns:a16="http://schemas.microsoft.com/office/drawing/2014/main" id="{C43B57F4-EB47-F643-E1C5-B24D7C34A160}"/>
                </a:ext>
              </a:extLst>
            </p:cNvPr>
            <p:cNvSpPr/>
            <p:nvPr/>
          </p:nvSpPr>
          <p:spPr>
            <a:xfrm>
              <a:off x="9157969" y="4185920"/>
              <a:ext cx="62230" cy="92709"/>
            </a:xfrm>
            <a:custGeom>
              <a:avLst/>
              <a:gdLst>
                <a:gd name="connsiteX0" fmla="*/ 26670 w 62230"/>
                <a:gd name="connsiteY0" fmla="*/ 53340 h 92709"/>
                <a:gd name="connsiteX1" fmla="*/ 0 w 62230"/>
                <a:gd name="connsiteY1" fmla="*/ 25400 h 92709"/>
                <a:gd name="connsiteX2" fmla="*/ 31750 w 62230"/>
                <a:gd name="connsiteY2" fmla="*/ 0 h 92709"/>
                <a:gd name="connsiteX3" fmla="*/ 57150 w 62230"/>
                <a:gd name="connsiteY3" fmla="*/ 5080 h 92709"/>
                <a:gd name="connsiteX4" fmla="*/ 57150 w 62230"/>
                <a:gd name="connsiteY4" fmla="*/ 20320 h 92709"/>
                <a:gd name="connsiteX5" fmla="*/ 34290 w 62230"/>
                <a:gd name="connsiteY5" fmla="*/ 13970 h 92709"/>
                <a:gd name="connsiteX6" fmla="*/ 16511 w 62230"/>
                <a:gd name="connsiteY6" fmla="*/ 25400 h 92709"/>
                <a:gd name="connsiteX7" fmla="*/ 34290 w 62230"/>
                <a:gd name="connsiteY7" fmla="*/ 39370 h 92709"/>
                <a:gd name="connsiteX8" fmla="*/ 62230 w 62230"/>
                <a:gd name="connsiteY8" fmla="*/ 67310 h 92709"/>
                <a:gd name="connsiteX9" fmla="*/ 30480 w 62230"/>
                <a:gd name="connsiteY9" fmla="*/ 92710 h 92709"/>
                <a:gd name="connsiteX10" fmla="*/ 1270 w 62230"/>
                <a:gd name="connsiteY10" fmla="*/ 86360 h 92709"/>
                <a:gd name="connsiteX11" fmla="*/ 1270 w 62230"/>
                <a:gd name="connsiteY11" fmla="*/ 71120 h 92709"/>
                <a:gd name="connsiteX12" fmla="*/ 29211 w 62230"/>
                <a:gd name="connsiteY12" fmla="*/ 78740 h 92709"/>
                <a:gd name="connsiteX13" fmla="*/ 46990 w 62230"/>
                <a:gd name="connsiteY13" fmla="*/ 67310 h 92709"/>
                <a:gd name="connsiteX14" fmla="*/ 26670 w 62230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1" y="13970"/>
                    <a:pt x="34290" y="13970"/>
                  </a:cubicBezTo>
                  <a:cubicBezTo>
                    <a:pt x="26670" y="13970"/>
                    <a:pt x="16511" y="17780"/>
                    <a:pt x="16511" y="25400"/>
                  </a:cubicBezTo>
                  <a:cubicBezTo>
                    <a:pt x="16511" y="33020"/>
                    <a:pt x="22861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1" y="74930"/>
                    <a:pt x="21590" y="78740"/>
                    <a:pt x="29211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 606">
              <a:extLst>
                <a:ext uri="{FF2B5EF4-FFF2-40B4-BE49-F238E27FC236}">
                  <a16:creationId xmlns:a16="http://schemas.microsoft.com/office/drawing/2014/main" id="{1E6776C9-CD02-E684-C84E-1BB9C4C1ECAC}"/>
                </a:ext>
              </a:extLst>
            </p:cNvPr>
            <p:cNvSpPr/>
            <p:nvPr/>
          </p:nvSpPr>
          <p:spPr>
            <a:xfrm>
              <a:off x="9235440" y="418592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 607">
              <a:extLst>
                <a:ext uri="{FF2B5EF4-FFF2-40B4-BE49-F238E27FC236}">
                  <a16:creationId xmlns:a16="http://schemas.microsoft.com/office/drawing/2014/main" id="{136DB1A1-921C-013A-375B-385368AF02D8}"/>
                </a:ext>
              </a:extLst>
            </p:cNvPr>
            <p:cNvSpPr/>
            <p:nvPr/>
          </p:nvSpPr>
          <p:spPr>
            <a:xfrm>
              <a:off x="774700" y="440055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78740 h 93979"/>
                <a:gd name="connsiteX18" fmla="*/ 57150 w 73660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 608">
              <a:extLst>
                <a:ext uri="{FF2B5EF4-FFF2-40B4-BE49-F238E27FC236}">
                  <a16:creationId xmlns:a16="http://schemas.microsoft.com/office/drawing/2014/main" id="{81CFA6D1-CEFD-1ED1-A70F-8B14A7D68CF3}"/>
                </a:ext>
              </a:extLst>
            </p:cNvPr>
            <p:cNvSpPr/>
            <p:nvPr/>
          </p:nvSpPr>
          <p:spPr>
            <a:xfrm>
              <a:off x="876300" y="4399279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 609">
              <a:extLst>
                <a:ext uri="{FF2B5EF4-FFF2-40B4-BE49-F238E27FC236}">
                  <a16:creationId xmlns:a16="http://schemas.microsoft.com/office/drawing/2014/main" id="{4D39BAC9-FE8E-266B-68F4-2FD05CC88B85}"/>
                </a:ext>
              </a:extLst>
            </p:cNvPr>
            <p:cNvSpPr/>
            <p:nvPr/>
          </p:nvSpPr>
          <p:spPr>
            <a:xfrm>
              <a:off x="976630" y="4362450"/>
              <a:ext cx="87630" cy="130809"/>
            </a:xfrm>
            <a:custGeom>
              <a:avLst/>
              <a:gdLst>
                <a:gd name="connsiteX0" fmla="*/ 87630 w 87630"/>
                <a:gd name="connsiteY0" fmla="*/ 128270 h 130809"/>
                <a:gd name="connsiteX1" fmla="*/ 72390 w 87630"/>
                <a:gd name="connsiteY1" fmla="*/ 128270 h 130809"/>
                <a:gd name="connsiteX2" fmla="*/ 72390 w 87630"/>
                <a:gd name="connsiteY2" fmla="*/ 118110 h 130809"/>
                <a:gd name="connsiteX3" fmla="*/ 72390 w 87630"/>
                <a:gd name="connsiteY3" fmla="*/ 111760 h 130809"/>
                <a:gd name="connsiteX4" fmla="*/ 72390 w 87630"/>
                <a:gd name="connsiteY4" fmla="*/ 111760 h 130809"/>
                <a:gd name="connsiteX5" fmla="*/ 40640 w 87630"/>
                <a:gd name="connsiteY5" fmla="*/ 130810 h 130809"/>
                <a:gd name="connsiteX6" fmla="*/ 0 w 87630"/>
                <a:gd name="connsiteY6" fmla="*/ 83820 h 130809"/>
                <a:gd name="connsiteX7" fmla="*/ 40640 w 87630"/>
                <a:gd name="connsiteY7" fmla="*/ 36830 h 130809"/>
                <a:gd name="connsiteX8" fmla="*/ 71120 w 87630"/>
                <a:gd name="connsiteY8" fmla="*/ 53340 h 130809"/>
                <a:gd name="connsiteX9" fmla="*/ 71120 w 87630"/>
                <a:gd name="connsiteY9" fmla="*/ 53340 h 130809"/>
                <a:gd name="connsiteX10" fmla="*/ 71120 w 87630"/>
                <a:gd name="connsiteY10" fmla="*/ 45720 h 130809"/>
                <a:gd name="connsiteX11" fmla="*/ 71120 w 87630"/>
                <a:gd name="connsiteY11" fmla="*/ 0 h 130809"/>
                <a:gd name="connsiteX12" fmla="*/ 87630 w 87630"/>
                <a:gd name="connsiteY12" fmla="*/ 0 h 130809"/>
                <a:gd name="connsiteX13" fmla="*/ 87630 w 87630"/>
                <a:gd name="connsiteY13" fmla="*/ 128270 h 130809"/>
                <a:gd name="connsiteX14" fmla="*/ 16510 w 87630"/>
                <a:gd name="connsiteY14" fmla="*/ 83820 h 130809"/>
                <a:gd name="connsiteX15" fmla="*/ 44450 w 87630"/>
                <a:gd name="connsiteY15" fmla="*/ 115570 h 130809"/>
                <a:gd name="connsiteX16" fmla="*/ 72390 w 87630"/>
                <a:gd name="connsiteY16" fmla="*/ 83820 h 130809"/>
                <a:gd name="connsiteX17" fmla="*/ 44450 w 87630"/>
                <a:gd name="connsiteY17" fmla="*/ 52070 h 130809"/>
                <a:gd name="connsiteX18" fmla="*/ 16510 w 87630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6510" y="83820"/>
                  </a:moveTo>
                  <a:cubicBezTo>
                    <a:pt x="16510" y="102870"/>
                    <a:pt x="27940" y="115570"/>
                    <a:pt x="44450" y="115570"/>
                  </a:cubicBezTo>
                  <a:cubicBezTo>
                    <a:pt x="60960" y="115570"/>
                    <a:pt x="72390" y="105410"/>
                    <a:pt x="72390" y="83820"/>
                  </a:cubicBezTo>
                  <a:cubicBezTo>
                    <a:pt x="72390" y="62230"/>
                    <a:pt x="58420" y="52070"/>
                    <a:pt x="44450" y="52070"/>
                  </a:cubicBezTo>
                  <a:cubicBezTo>
                    <a:pt x="30480" y="52070"/>
                    <a:pt x="16510" y="6604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 610">
              <a:extLst>
                <a:ext uri="{FF2B5EF4-FFF2-40B4-BE49-F238E27FC236}">
                  <a16:creationId xmlns:a16="http://schemas.microsoft.com/office/drawing/2014/main" id="{D2A929E3-6550-AD84-0455-0E8DF45C331F}"/>
                </a:ext>
              </a:extLst>
            </p:cNvPr>
            <p:cNvSpPr/>
            <p:nvPr/>
          </p:nvSpPr>
          <p:spPr>
            <a:xfrm>
              <a:off x="1144269" y="4362450"/>
              <a:ext cx="80010" cy="128270"/>
            </a:xfrm>
            <a:custGeom>
              <a:avLst/>
              <a:gdLst>
                <a:gd name="connsiteX0" fmla="*/ 0 w 80010"/>
                <a:gd name="connsiteY0" fmla="*/ 0 h 128270"/>
                <a:gd name="connsiteX1" fmla="*/ 16510 w 80010"/>
                <a:gd name="connsiteY1" fmla="*/ 0 h 128270"/>
                <a:gd name="connsiteX2" fmla="*/ 16510 w 80010"/>
                <a:gd name="connsiteY2" fmla="*/ 49530 h 128270"/>
                <a:gd name="connsiteX3" fmla="*/ 16510 w 80010"/>
                <a:gd name="connsiteY3" fmla="*/ 58420 h 128270"/>
                <a:gd name="connsiteX4" fmla="*/ 16510 w 80010"/>
                <a:gd name="connsiteY4" fmla="*/ 58420 h 128270"/>
                <a:gd name="connsiteX5" fmla="*/ 49530 w 80010"/>
                <a:gd name="connsiteY5" fmla="*/ 36830 h 128270"/>
                <a:gd name="connsiteX6" fmla="*/ 80010 w 80010"/>
                <a:gd name="connsiteY6" fmla="*/ 72390 h 128270"/>
                <a:gd name="connsiteX7" fmla="*/ 80010 w 80010"/>
                <a:gd name="connsiteY7" fmla="*/ 128270 h 128270"/>
                <a:gd name="connsiteX8" fmla="*/ 63500 w 80010"/>
                <a:gd name="connsiteY8" fmla="*/ 128270 h 128270"/>
                <a:gd name="connsiteX9" fmla="*/ 63500 w 80010"/>
                <a:gd name="connsiteY9" fmla="*/ 76200 h 128270"/>
                <a:gd name="connsiteX10" fmla="*/ 46990 w 80010"/>
                <a:gd name="connsiteY10" fmla="*/ 53340 h 128270"/>
                <a:gd name="connsiteX11" fmla="*/ 16510 w 80010"/>
                <a:gd name="connsiteY11" fmla="*/ 85090 h 128270"/>
                <a:gd name="connsiteX12" fmla="*/ 16510 w 80010"/>
                <a:gd name="connsiteY12" fmla="*/ 128270 h 128270"/>
                <a:gd name="connsiteX13" fmla="*/ 0 w 80010"/>
                <a:gd name="connsiteY13" fmla="*/ 128270 h 128270"/>
                <a:gd name="connsiteX14" fmla="*/ 0 w 80010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 611">
              <a:extLst>
                <a:ext uri="{FF2B5EF4-FFF2-40B4-BE49-F238E27FC236}">
                  <a16:creationId xmlns:a16="http://schemas.microsoft.com/office/drawing/2014/main" id="{721A14DE-656C-82B0-174C-DA7D90A5D1B7}"/>
                </a:ext>
              </a:extLst>
            </p:cNvPr>
            <p:cNvSpPr/>
            <p:nvPr/>
          </p:nvSpPr>
          <p:spPr>
            <a:xfrm>
              <a:off x="1248410" y="4401820"/>
              <a:ext cx="78739" cy="91439"/>
            </a:xfrm>
            <a:custGeom>
              <a:avLst/>
              <a:gdLst>
                <a:gd name="connsiteX0" fmla="*/ 63500 w 78739"/>
                <a:gd name="connsiteY0" fmla="*/ 88900 h 91439"/>
                <a:gd name="connsiteX1" fmla="*/ 63500 w 78739"/>
                <a:gd name="connsiteY1" fmla="*/ 76200 h 91439"/>
                <a:gd name="connsiteX2" fmla="*/ 63500 w 78739"/>
                <a:gd name="connsiteY2" fmla="*/ 69850 h 91439"/>
                <a:gd name="connsiteX3" fmla="*/ 63500 w 78739"/>
                <a:gd name="connsiteY3" fmla="*/ 69850 h 91439"/>
                <a:gd name="connsiteX4" fmla="*/ 30480 w 78739"/>
                <a:gd name="connsiteY4" fmla="*/ 91440 h 91439"/>
                <a:gd name="connsiteX5" fmla="*/ 0 w 78739"/>
                <a:gd name="connsiteY5" fmla="*/ 55880 h 91439"/>
                <a:gd name="connsiteX6" fmla="*/ 0 w 78739"/>
                <a:gd name="connsiteY6" fmla="*/ 0 h 91439"/>
                <a:gd name="connsiteX7" fmla="*/ 16510 w 78739"/>
                <a:gd name="connsiteY7" fmla="*/ 0 h 91439"/>
                <a:gd name="connsiteX8" fmla="*/ 16510 w 78739"/>
                <a:gd name="connsiteY8" fmla="*/ 52070 h 91439"/>
                <a:gd name="connsiteX9" fmla="*/ 33020 w 78739"/>
                <a:gd name="connsiteY9" fmla="*/ 74930 h 91439"/>
                <a:gd name="connsiteX10" fmla="*/ 62230 w 78739"/>
                <a:gd name="connsiteY10" fmla="*/ 43180 h 91439"/>
                <a:gd name="connsiteX11" fmla="*/ 62230 w 78739"/>
                <a:gd name="connsiteY11" fmla="*/ 0 h 91439"/>
                <a:gd name="connsiteX12" fmla="*/ 78740 w 78739"/>
                <a:gd name="connsiteY12" fmla="*/ 0 h 91439"/>
                <a:gd name="connsiteX13" fmla="*/ 78740 w 78739"/>
                <a:gd name="connsiteY13" fmla="*/ 88900 h 91439"/>
                <a:gd name="connsiteX14" fmla="*/ 63500 w 78739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 612">
              <a:extLst>
                <a:ext uri="{FF2B5EF4-FFF2-40B4-BE49-F238E27FC236}">
                  <a16:creationId xmlns:a16="http://schemas.microsoft.com/office/drawing/2014/main" id="{DF05B074-C6E1-8639-DD19-42FE675F0442}"/>
                </a:ext>
              </a:extLst>
            </p:cNvPr>
            <p:cNvSpPr/>
            <p:nvPr/>
          </p:nvSpPr>
          <p:spPr>
            <a:xfrm>
              <a:off x="1358900" y="4399279"/>
              <a:ext cx="137160" cy="91440"/>
            </a:xfrm>
            <a:custGeom>
              <a:avLst/>
              <a:gdLst>
                <a:gd name="connsiteX0" fmla="*/ 15240 w 137160"/>
                <a:gd name="connsiteY0" fmla="*/ 2540 h 91440"/>
                <a:gd name="connsiteX1" fmla="*/ 15240 w 137160"/>
                <a:gd name="connsiteY1" fmla="*/ 15240 h 91440"/>
                <a:gd name="connsiteX2" fmla="*/ 15240 w 137160"/>
                <a:gd name="connsiteY2" fmla="*/ 21590 h 91440"/>
                <a:gd name="connsiteX3" fmla="*/ 15240 w 137160"/>
                <a:gd name="connsiteY3" fmla="*/ 21590 h 91440"/>
                <a:gd name="connsiteX4" fmla="*/ 48260 w 137160"/>
                <a:gd name="connsiteY4" fmla="*/ 0 h 91440"/>
                <a:gd name="connsiteX5" fmla="*/ 74930 w 137160"/>
                <a:gd name="connsiteY5" fmla="*/ 20320 h 91440"/>
                <a:gd name="connsiteX6" fmla="*/ 74930 w 137160"/>
                <a:gd name="connsiteY6" fmla="*/ 20320 h 91440"/>
                <a:gd name="connsiteX7" fmla="*/ 105410 w 137160"/>
                <a:gd name="connsiteY7" fmla="*/ 0 h 91440"/>
                <a:gd name="connsiteX8" fmla="*/ 137160 w 137160"/>
                <a:gd name="connsiteY8" fmla="*/ 35560 h 91440"/>
                <a:gd name="connsiteX9" fmla="*/ 137160 w 137160"/>
                <a:gd name="connsiteY9" fmla="*/ 91440 h 91440"/>
                <a:gd name="connsiteX10" fmla="*/ 120650 w 137160"/>
                <a:gd name="connsiteY10" fmla="*/ 91440 h 91440"/>
                <a:gd name="connsiteX11" fmla="*/ 120650 w 137160"/>
                <a:gd name="connsiteY11" fmla="*/ 39370 h 91440"/>
                <a:gd name="connsiteX12" fmla="*/ 104140 w 137160"/>
                <a:gd name="connsiteY12" fmla="*/ 16510 h 91440"/>
                <a:gd name="connsiteX13" fmla="*/ 77470 w 137160"/>
                <a:gd name="connsiteY13" fmla="*/ 50800 h 91440"/>
                <a:gd name="connsiteX14" fmla="*/ 77470 w 137160"/>
                <a:gd name="connsiteY14" fmla="*/ 91440 h 91440"/>
                <a:gd name="connsiteX15" fmla="*/ 60960 w 137160"/>
                <a:gd name="connsiteY15" fmla="*/ 91440 h 91440"/>
                <a:gd name="connsiteX16" fmla="*/ 60960 w 137160"/>
                <a:gd name="connsiteY16" fmla="*/ 38100 h 91440"/>
                <a:gd name="connsiteX17" fmla="*/ 44450 w 137160"/>
                <a:gd name="connsiteY17" fmla="*/ 15240 h 91440"/>
                <a:gd name="connsiteX18" fmla="*/ 16510 w 137160"/>
                <a:gd name="connsiteY18" fmla="*/ 49530 h 91440"/>
                <a:gd name="connsiteX19" fmla="*/ 16510 w 137160"/>
                <a:gd name="connsiteY19" fmla="*/ 90170 h 91440"/>
                <a:gd name="connsiteX20" fmla="*/ 0 w 137160"/>
                <a:gd name="connsiteY20" fmla="*/ 90170 h 91440"/>
                <a:gd name="connsiteX21" fmla="*/ 0 w 137160"/>
                <a:gd name="connsiteY21" fmla="*/ 1270 h 91440"/>
                <a:gd name="connsiteX22" fmla="*/ 15240 w 137160"/>
                <a:gd name="connsiteY22" fmla="*/ 12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6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 613">
              <a:extLst>
                <a:ext uri="{FF2B5EF4-FFF2-40B4-BE49-F238E27FC236}">
                  <a16:creationId xmlns:a16="http://schemas.microsoft.com/office/drawing/2014/main" id="{D6495A83-F9D2-40EC-A7C7-6DF1465688E5}"/>
                </a:ext>
              </a:extLst>
            </p:cNvPr>
            <p:cNvSpPr/>
            <p:nvPr/>
          </p:nvSpPr>
          <p:spPr>
            <a:xfrm>
              <a:off x="1516380" y="440055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 614">
              <a:extLst>
                <a:ext uri="{FF2B5EF4-FFF2-40B4-BE49-F238E27FC236}">
                  <a16:creationId xmlns:a16="http://schemas.microsoft.com/office/drawing/2014/main" id="{96971DAF-AE5B-07E1-A9C7-865276A734AF}"/>
                </a:ext>
              </a:extLst>
            </p:cNvPr>
            <p:cNvSpPr/>
            <p:nvPr/>
          </p:nvSpPr>
          <p:spPr>
            <a:xfrm>
              <a:off x="1617980" y="4399279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429A3215-34D2-0711-1922-B58B7AADB979}"/>
                </a:ext>
              </a:extLst>
            </p:cNvPr>
            <p:cNvSpPr/>
            <p:nvPr/>
          </p:nvSpPr>
          <p:spPr>
            <a:xfrm>
              <a:off x="1717039" y="4472940"/>
              <a:ext cx="20320" cy="20319"/>
            </a:xfrm>
            <a:custGeom>
              <a:avLst/>
              <a:gdLst>
                <a:gd name="connsiteX0" fmla="*/ 10160 w 20320"/>
                <a:gd name="connsiteY0" fmla="*/ 0 h 20319"/>
                <a:gd name="connsiteX1" fmla="*/ 20320 w 20320"/>
                <a:gd name="connsiteY1" fmla="*/ 10160 h 20319"/>
                <a:gd name="connsiteX2" fmla="*/ 10160 w 20320"/>
                <a:gd name="connsiteY2" fmla="*/ 20320 h 20319"/>
                <a:gd name="connsiteX3" fmla="*/ 0 w 20320"/>
                <a:gd name="connsiteY3" fmla="*/ 10160 h 20319"/>
                <a:gd name="connsiteX4" fmla="*/ 10160 w 20320"/>
                <a:gd name="connsiteY4" fmla="*/ 0 h 20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20" h="2031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66" name="Group 965">
            <a:extLst>
              <a:ext uri="{FF2B5EF4-FFF2-40B4-BE49-F238E27FC236}">
                <a16:creationId xmlns:a16="http://schemas.microsoft.com/office/drawing/2014/main" id="{880F2CE7-50D2-18D4-BE27-36BD5CB95374}"/>
              </a:ext>
            </a:extLst>
          </p:cNvPr>
          <p:cNvGrpSpPr/>
          <p:nvPr/>
        </p:nvGrpSpPr>
        <p:grpSpPr>
          <a:xfrm>
            <a:off x="768350" y="4655820"/>
            <a:ext cx="8550909" cy="821689"/>
            <a:chOff x="768350" y="4655820"/>
            <a:chExt cx="8550909" cy="821689"/>
          </a:xfrm>
        </p:grpSpPr>
        <p:sp>
          <p:nvSpPr>
            <p:cNvPr id="617" name="Freeform 616">
              <a:extLst>
                <a:ext uri="{FF2B5EF4-FFF2-40B4-BE49-F238E27FC236}">
                  <a16:creationId xmlns:a16="http://schemas.microsoft.com/office/drawing/2014/main" id="{EA9AB946-94D8-CCB0-AAA8-81AED47936CE}"/>
                </a:ext>
              </a:extLst>
            </p:cNvPr>
            <p:cNvSpPr/>
            <p:nvPr/>
          </p:nvSpPr>
          <p:spPr>
            <a:xfrm>
              <a:off x="772159" y="4655820"/>
              <a:ext cx="113029" cy="143509"/>
            </a:xfrm>
            <a:custGeom>
              <a:avLst/>
              <a:gdLst>
                <a:gd name="connsiteX0" fmla="*/ 72390 w 113029"/>
                <a:gd name="connsiteY0" fmla="*/ 0 h 143509"/>
                <a:gd name="connsiteX1" fmla="*/ 111760 w 113029"/>
                <a:gd name="connsiteY1" fmla="*/ 8890 h 143509"/>
                <a:gd name="connsiteX2" fmla="*/ 111760 w 113029"/>
                <a:gd name="connsiteY2" fmla="*/ 44450 h 143509"/>
                <a:gd name="connsiteX3" fmla="*/ 76200 w 113029"/>
                <a:gd name="connsiteY3" fmla="*/ 35560 h 143509"/>
                <a:gd name="connsiteX4" fmla="*/ 39370 w 113029"/>
                <a:gd name="connsiteY4" fmla="*/ 71120 h 143509"/>
                <a:gd name="connsiteX5" fmla="*/ 74930 w 113029"/>
                <a:gd name="connsiteY5" fmla="*/ 106680 h 143509"/>
                <a:gd name="connsiteX6" fmla="*/ 113030 w 113029"/>
                <a:gd name="connsiteY6" fmla="*/ 97790 h 143509"/>
                <a:gd name="connsiteX7" fmla="*/ 113030 w 113029"/>
                <a:gd name="connsiteY7" fmla="*/ 134620 h 143509"/>
                <a:gd name="connsiteX8" fmla="*/ 71120 w 113029"/>
                <a:gd name="connsiteY8" fmla="*/ 143510 h 143509"/>
                <a:gd name="connsiteX9" fmla="*/ 0 w 113029"/>
                <a:gd name="connsiteY9" fmla="*/ 72390 h 143509"/>
                <a:gd name="connsiteX10" fmla="*/ 73660 w 113029"/>
                <a:gd name="connsiteY10" fmla="*/ 1270 h 143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3029" h="143509">
                  <a:moveTo>
                    <a:pt x="72390" y="0"/>
                  </a:moveTo>
                  <a:cubicBezTo>
                    <a:pt x="90170" y="0"/>
                    <a:pt x="101600" y="3810"/>
                    <a:pt x="111760" y="8890"/>
                  </a:cubicBezTo>
                  <a:lnTo>
                    <a:pt x="111760" y="44450"/>
                  </a:lnTo>
                  <a:cubicBezTo>
                    <a:pt x="104140" y="40640"/>
                    <a:pt x="92710" y="35560"/>
                    <a:pt x="76200" y="35560"/>
                  </a:cubicBezTo>
                  <a:cubicBezTo>
                    <a:pt x="52070" y="35560"/>
                    <a:pt x="39370" y="52070"/>
                    <a:pt x="39370" y="71120"/>
                  </a:cubicBezTo>
                  <a:cubicBezTo>
                    <a:pt x="39370" y="90170"/>
                    <a:pt x="52070" y="106680"/>
                    <a:pt x="74930" y="106680"/>
                  </a:cubicBezTo>
                  <a:cubicBezTo>
                    <a:pt x="97790" y="106680"/>
                    <a:pt x="105410" y="101600"/>
                    <a:pt x="113030" y="97790"/>
                  </a:cubicBezTo>
                  <a:lnTo>
                    <a:pt x="113030" y="134620"/>
                  </a:lnTo>
                  <a:cubicBezTo>
                    <a:pt x="102870" y="139700"/>
                    <a:pt x="87630" y="143510"/>
                    <a:pt x="71120" y="143510"/>
                  </a:cubicBezTo>
                  <a:cubicBezTo>
                    <a:pt x="30480" y="143510"/>
                    <a:pt x="0" y="111760"/>
                    <a:pt x="0" y="72390"/>
                  </a:cubicBezTo>
                  <a:cubicBezTo>
                    <a:pt x="0" y="33020"/>
                    <a:pt x="30480" y="1270"/>
                    <a:pt x="73660" y="12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 617">
              <a:extLst>
                <a:ext uri="{FF2B5EF4-FFF2-40B4-BE49-F238E27FC236}">
                  <a16:creationId xmlns:a16="http://schemas.microsoft.com/office/drawing/2014/main" id="{28BAF8D2-8C22-80C4-29EC-D02EB0B58118}"/>
                </a:ext>
              </a:extLst>
            </p:cNvPr>
            <p:cNvSpPr/>
            <p:nvPr/>
          </p:nvSpPr>
          <p:spPr>
            <a:xfrm>
              <a:off x="909319" y="4658359"/>
              <a:ext cx="86360" cy="137160"/>
            </a:xfrm>
            <a:custGeom>
              <a:avLst/>
              <a:gdLst>
                <a:gd name="connsiteX0" fmla="*/ 0 w 86360"/>
                <a:gd name="connsiteY0" fmla="*/ 137160 h 137160"/>
                <a:gd name="connsiteX1" fmla="*/ 0 w 86360"/>
                <a:gd name="connsiteY1" fmla="*/ 0 h 137160"/>
                <a:gd name="connsiteX2" fmla="*/ 39370 w 86360"/>
                <a:gd name="connsiteY2" fmla="*/ 0 h 137160"/>
                <a:gd name="connsiteX3" fmla="*/ 39370 w 86360"/>
                <a:gd name="connsiteY3" fmla="*/ 104140 h 137160"/>
                <a:gd name="connsiteX4" fmla="*/ 86360 w 86360"/>
                <a:gd name="connsiteY4" fmla="*/ 104140 h 137160"/>
                <a:gd name="connsiteX5" fmla="*/ 86360 w 86360"/>
                <a:gd name="connsiteY5" fmla="*/ 137160 h 137160"/>
                <a:gd name="connsiteX6" fmla="*/ 0 w 86360"/>
                <a:gd name="connsiteY6" fmla="*/ 13716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360" h="137160">
                  <a:moveTo>
                    <a:pt x="0" y="137160"/>
                  </a:moveTo>
                  <a:lnTo>
                    <a:pt x="0" y="0"/>
                  </a:lnTo>
                  <a:lnTo>
                    <a:pt x="39370" y="0"/>
                  </a:lnTo>
                  <a:lnTo>
                    <a:pt x="39370" y="104140"/>
                  </a:lnTo>
                  <a:lnTo>
                    <a:pt x="86360" y="104140"/>
                  </a:lnTo>
                  <a:lnTo>
                    <a:pt x="86360" y="137160"/>
                  </a:lnTo>
                  <a:lnTo>
                    <a:pt x="0" y="137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 618">
              <a:extLst>
                <a:ext uri="{FF2B5EF4-FFF2-40B4-BE49-F238E27FC236}">
                  <a16:creationId xmlns:a16="http://schemas.microsoft.com/office/drawing/2014/main" id="{D08FCEEE-2519-85F3-7A87-C0CB0A761E17}"/>
                </a:ext>
              </a:extLst>
            </p:cNvPr>
            <p:cNvSpPr/>
            <p:nvPr/>
          </p:nvSpPr>
          <p:spPr>
            <a:xfrm>
              <a:off x="1017269" y="4657090"/>
              <a:ext cx="95250" cy="137159"/>
            </a:xfrm>
            <a:custGeom>
              <a:avLst/>
              <a:gdLst>
                <a:gd name="connsiteX0" fmla="*/ 1270 w 95250"/>
                <a:gd name="connsiteY0" fmla="*/ 1270 h 137159"/>
                <a:gd name="connsiteX1" fmla="*/ 92710 w 95250"/>
                <a:gd name="connsiteY1" fmla="*/ 1270 h 137159"/>
                <a:gd name="connsiteX2" fmla="*/ 92710 w 95250"/>
                <a:gd name="connsiteY2" fmla="*/ 34290 h 137159"/>
                <a:gd name="connsiteX3" fmla="*/ 40640 w 95250"/>
                <a:gd name="connsiteY3" fmla="*/ 34290 h 137159"/>
                <a:gd name="connsiteX4" fmla="*/ 40640 w 95250"/>
                <a:gd name="connsiteY4" fmla="*/ 52070 h 137159"/>
                <a:gd name="connsiteX5" fmla="*/ 85090 w 95250"/>
                <a:gd name="connsiteY5" fmla="*/ 52070 h 137159"/>
                <a:gd name="connsiteX6" fmla="*/ 85090 w 95250"/>
                <a:gd name="connsiteY6" fmla="*/ 83820 h 137159"/>
                <a:gd name="connsiteX7" fmla="*/ 40640 w 95250"/>
                <a:gd name="connsiteY7" fmla="*/ 83820 h 137159"/>
                <a:gd name="connsiteX8" fmla="*/ 40640 w 95250"/>
                <a:gd name="connsiteY8" fmla="*/ 104140 h 137159"/>
                <a:gd name="connsiteX9" fmla="*/ 95250 w 95250"/>
                <a:gd name="connsiteY9" fmla="*/ 104140 h 137159"/>
                <a:gd name="connsiteX10" fmla="*/ 95250 w 95250"/>
                <a:gd name="connsiteY10" fmla="*/ 137160 h 137159"/>
                <a:gd name="connsiteX11" fmla="*/ 0 w 95250"/>
                <a:gd name="connsiteY11" fmla="*/ 137160 h 137159"/>
                <a:gd name="connsiteX12" fmla="*/ 0 w 95250"/>
                <a:gd name="connsiteY12" fmla="*/ 0 h 13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50" h="137159">
                  <a:moveTo>
                    <a:pt x="1270" y="1270"/>
                  </a:moveTo>
                  <a:lnTo>
                    <a:pt x="92710" y="1270"/>
                  </a:lnTo>
                  <a:lnTo>
                    <a:pt x="92710" y="34290"/>
                  </a:lnTo>
                  <a:lnTo>
                    <a:pt x="40640" y="34290"/>
                  </a:lnTo>
                  <a:lnTo>
                    <a:pt x="40640" y="52070"/>
                  </a:lnTo>
                  <a:lnTo>
                    <a:pt x="85090" y="52070"/>
                  </a:lnTo>
                  <a:lnTo>
                    <a:pt x="85090" y="83820"/>
                  </a:lnTo>
                  <a:lnTo>
                    <a:pt x="40640" y="83820"/>
                  </a:lnTo>
                  <a:lnTo>
                    <a:pt x="40640" y="104140"/>
                  </a:lnTo>
                  <a:lnTo>
                    <a:pt x="95250" y="104140"/>
                  </a:lnTo>
                  <a:lnTo>
                    <a:pt x="95250" y="137160"/>
                  </a:lnTo>
                  <a:lnTo>
                    <a:pt x="0" y="1371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 619">
              <a:extLst>
                <a:ext uri="{FF2B5EF4-FFF2-40B4-BE49-F238E27FC236}">
                  <a16:creationId xmlns:a16="http://schemas.microsoft.com/office/drawing/2014/main" id="{F212A0F4-80BF-41A1-685F-90B781C601FE}"/>
                </a:ext>
              </a:extLst>
            </p:cNvPr>
            <p:cNvSpPr/>
            <p:nvPr/>
          </p:nvSpPr>
          <p:spPr>
            <a:xfrm>
              <a:off x="1122680" y="4657090"/>
              <a:ext cx="142239" cy="138429"/>
            </a:xfrm>
            <a:custGeom>
              <a:avLst/>
              <a:gdLst>
                <a:gd name="connsiteX0" fmla="*/ 92710 w 142239"/>
                <a:gd name="connsiteY0" fmla="*/ 120650 h 138429"/>
                <a:gd name="connsiteX1" fmla="*/ 50800 w 142239"/>
                <a:gd name="connsiteY1" fmla="*/ 120650 h 138429"/>
                <a:gd name="connsiteX2" fmla="*/ 41910 w 142239"/>
                <a:gd name="connsiteY2" fmla="*/ 138430 h 138429"/>
                <a:gd name="connsiteX3" fmla="*/ 0 w 142239"/>
                <a:gd name="connsiteY3" fmla="*/ 138430 h 138429"/>
                <a:gd name="connsiteX4" fmla="*/ 69850 w 142239"/>
                <a:gd name="connsiteY4" fmla="*/ 0 h 138429"/>
                <a:gd name="connsiteX5" fmla="*/ 72390 w 142239"/>
                <a:gd name="connsiteY5" fmla="*/ 0 h 138429"/>
                <a:gd name="connsiteX6" fmla="*/ 142240 w 142239"/>
                <a:gd name="connsiteY6" fmla="*/ 138430 h 138429"/>
                <a:gd name="connsiteX7" fmla="*/ 100330 w 142239"/>
                <a:gd name="connsiteY7" fmla="*/ 138430 h 138429"/>
                <a:gd name="connsiteX8" fmla="*/ 91440 w 142239"/>
                <a:gd name="connsiteY8" fmla="*/ 120650 h 138429"/>
                <a:gd name="connsiteX9" fmla="*/ 62230 w 142239"/>
                <a:gd name="connsiteY9" fmla="*/ 93980 h 138429"/>
                <a:gd name="connsiteX10" fmla="*/ 82550 w 142239"/>
                <a:gd name="connsiteY10" fmla="*/ 93980 h 138429"/>
                <a:gd name="connsiteX11" fmla="*/ 72390 w 142239"/>
                <a:gd name="connsiteY11" fmla="*/ 68580 h 138429"/>
                <a:gd name="connsiteX12" fmla="*/ 72390 w 142239"/>
                <a:gd name="connsiteY12" fmla="*/ 68580 h 138429"/>
                <a:gd name="connsiteX13" fmla="*/ 62230 w 142239"/>
                <a:gd name="connsiteY13" fmla="*/ 93980 h 138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239" h="138429">
                  <a:moveTo>
                    <a:pt x="92710" y="120650"/>
                  </a:moveTo>
                  <a:lnTo>
                    <a:pt x="50800" y="120650"/>
                  </a:lnTo>
                  <a:lnTo>
                    <a:pt x="41910" y="138430"/>
                  </a:lnTo>
                  <a:lnTo>
                    <a:pt x="0" y="138430"/>
                  </a:lnTo>
                  <a:lnTo>
                    <a:pt x="69850" y="0"/>
                  </a:lnTo>
                  <a:lnTo>
                    <a:pt x="72390" y="0"/>
                  </a:lnTo>
                  <a:lnTo>
                    <a:pt x="142240" y="138430"/>
                  </a:lnTo>
                  <a:lnTo>
                    <a:pt x="100330" y="138430"/>
                  </a:lnTo>
                  <a:lnTo>
                    <a:pt x="91440" y="120650"/>
                  </a:lnTo>
                  <a:close/>
                  <a:moveTo>
                    <a:pt x="62230" y="93980"/>
                  </a:moveTo>
                  <a:lnTo>
                    <a:pt x="82550" y="93980"/>
                  </a:lnTo>
                  <a:cubicBezTo>
                    <a:pt x="78740" y="86360"/>
                    <a:pt x="73660" y="73660"/>
                    <a:pt x="72390" y="68580"/>
                  </a:cubicBezTo>
                  <a:lnTo>
                    <a:pt x="72390" y="68580"/>
                  </a:lnTo>
                  <a:cubicBezTo>
                    <a:pt x="72390" y="73660"/>
                    <a:pt x="66040" y="86360"/>
                    <a:pt x="62230" y="939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 620">
              <a:extLst>
                <a:ext uri="{FF2B5EF4-FFF2-40B4-BE49-F238E27FC236}">
                  <a16:creationId xmlns:a16="http://schemas.microsoft.com/office/drawing/2014/main" id="{7E235FFC-20AD-1AFC-C4BA-9F797F47A576}"/>
                </a:ext>
              </a:extLst>
            </p:cNvPr>
            <p:cNvSpPr/>
            <p:nvPr/>
          </p:nvSpPr>
          <p:spPr>
            <a:xfrm>
              <a:off x="1281430" y="4658359"/>
              <a:ext cx="111759" cy="137160"/>
            </a:xfrm>
            <a:custGeom>
              <a:avLst/>
              <a:gdLst>
                <a:gd name="connsiteX0" fmla="*/ 71120 w 111759"/>
                <a:gd name="connsiteY0" fmla="*/ 137160 h 137160"/>
                <a:gd name="connsiteX1" fmla="*/ 50800 w 111759"/>
                <a:gd name="connsiteY1" fmla="*/ 93980 h 137160"/>
                <a:gd name="connsiteX2" fmla="*/ 39370 w 111759"/>
                <a:gd name="connsiteY2" fmla="*/ 93980 h 137160"/>
                <a:gd name="connsiteX3" fmla="*/ 39370 w 111759"/>
                <a:gd name="connsiteY3" fmla="*/ 137160 h 137160"/>
                <a:gd name="connsiteX4" fmla="*/ 0 w 111759"/>
                <a:gd name="connsiteY4" fmla="*/ 137160 h 137160"/>
                <a:gd name="connsiteX5" fmla="*/ 0 w 111759"/>
                <a:gd name="connsiteY5" fmla="*/ 0 h 137160"/>
                <a:gd name="connsiteX6" fmla="*/ 52070 w 111759"/>
                <a:gd name="connsiteY6" fmla="*/ 0 h 137160"/>
                <a:gd name="connsiteX7" fmla="*/ 109220 w 111759"/>
                <a:gd name="connsiteY7" fmla="*/ 48260 h 137160"/>
                <a:gd name="connsiteX8" fmla="*/ 85090 w 111759"/>
                <a:gd name="connsiteY8" fmla="*/ 87630 h 137160"/>
                <a:gd name="connsiteX9" fmla="*/ 111760 w 111759"/>
                <a:gd name="connsiteY9" fmla="*/ 137160 h 137160"/>
                <a:gd name="connsiteX10" fmla="*/ 69850 w 111759"/>
                <a:gd name="connsiteY10" fmla="*/ 137160 h 137160"/>
                <a:gd name="connsiteX11" fmla="*/ 39370 w 111759"/>
                <a:gd name="connsiteY11" fmla="*/ 34290 h 137160"/>
                <a:gd name="connsiteX12" fmla="*/ 39370 w 111759"/>
                <a:gd name="connsiteY12" fmla="*/ 63500 h 137160"/>
                <a:gd name="connsiteX13" fmla="*/ 54610 w 111759"/>
                <a:gd name="connsiteY13" fmla="*/ 63500 h 137160"/>
                <a:gd name="connsiteX14" fmla="*/ 69850 w 111759"/>
                <a:gd name="connsiteY14" fmla="*/ 48260 h 137160"/>
                <a:gd name="connsiteX15" fmla="*/ 54610 w 111759"/>
                <a:gd name="connsiteY15" fmla="*/ 33020 h 137160"/>
                <a:gd name="connsiteX16" fmla="*/ 39370 w 111759"/>
                <a:gd name="connsiteY16" fmla="*/ 3302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759" h="137160">
                  <a:moveTo>
                    <a:pt x="71120" y="137160"/>
                  </a:moveTo>
                  <a:lnTo>
                    <a:pt x="50800" y="93980"/>
                  </a:lnTo>
                  <a:lnTo>
                    <a:pt x="39370" y="93980"/>
                  </a:lnTo>
                  <a:lnTo>
                    <a:pt x="39370" y="137160"/>
                  </a:lnTo>
                  <a:lnTo>
                    <a:pt x="0" y="137160"/>
                  </a:lnTo>
                  <a:lnTo>
                    <a:pt x="0" y="0"/>
                  </a:lnTo>
                  <a:lnTo>
                    <a:pt x="52070" y="0"/>
                  </a:lnTo>
                  <a:cubicBezTo>
                    <a:pt x="86360" y="0"/>
                    <a:pt x="109220" y="15240"/>
                    <a:pt x="109220" y="48260"/>
                  </a:cubicBezTo>
                  <a:cubicBezTo>
                    <a:pt x="109220" y="81280"/>
                    <a:pt x="100330" y="81280"/>
                    <a:pt x="85090" y="87630"/>
                  </a:cubicBezTo>
                  <a:lnTo>
                    <a:pt x="111760" y="137160"/>
                  </a:lnTo>
                  <a:lnTo>
                    <a:pt x="69850" y="137160"/>
                  </a:lnTo>
                  <a:close/>
                  <a:moveTo>
                    <a:pt x="39370" y="34290"/>
                  </a:moveTo>
                  <a:lnTo>
                    <a:pt x="39370" y="63500"/>
                  </a:lnTo>
                  <a:lnTo>
                    <a:pt x="54610" y="63500"/>
                  </a:lnTo>
                  <a:cubicBezTo>
                    <a:pt x="62230" y="63500"/>
                    <a:pt x="69850" y="59690"/>
                    <a:pt x="69850" y="48260"/>
                  </a:cubicBezTo>
                  <a:cubicBezTo>
                    <a:pt x="69850" y="36830"/>
                    <a:pt x="62230" y="33020"/>
                    <a:pt x="54610" y="33020"/>
                  </a:cubicBezTo>
                  <a:lnTo>
                    <a:pt x="39370" y="330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 621">
              <a:extLst>
                <a:ext uri="{FF2B5EF4-FFF2-40B4-BE49-F238E27FC236}">
                  <a16:creationId xmlns:a16="http://schemas.microsoft.com/office/drawing/2014/main" id="{84FC2A80-7C66-3E1D-9737-03E51C54BD5B}"/>
                </a:ext>
              </a:extLst>
            </p:cNvPr>
            <p:cNvSpPr/>
            <p:nvPr/>
          </p:nvSpPr>
          <p:spPr>
            <a:xfrm>
              <a:off x="1412239" y="4697729"/>
              <a:ext cx="40640" cy="99060"/>
            </a:xfrm>
            <a:custGeom>
              <a:avLst/>
              <a:gdLst>
                <a:gd name="connsiteX0" fmla="*/ 20320 w 40640"/>
                <a:gd name="connsiteY0" fmla="*/ 0 h 99060"/>
                <a:gd name="connsiteX1" fmla="*/ 40640 w 40640"/>
                <a:gd name="connsiteY1" fmla="*/ 19050 h 99060"/>
                <a:gd name="connsiteX2" fmla="*/ 20320 w 40640"/>
                <a:gd name="connsiteY2" fmla="*/ 38100 h 99060"/>
                <a:gd name="connsiteX3" fmla="*/ 0 w 40640"/>
                <a:gd name="connsiteY3" fmla="*/ 19050 h 99060"/>
                <a:gd name="connsiteX4" fmla="*/ 20320 w 40640"/>
                <a:gd name="connsiteY4" fmla="*/ 0 h 99060"/>
                <a:gd name="connsiteX5" fmla="*/ 20320 w 40640"/>
                <a:gd name="connsiteY5" fmla="*/ 60960 h 99060"/>
                <a:gd name="connsiteX6" fmla="*/ 40640 w 40640"/>
                <a:gd name="connsiteY6" fmla="*/ 80010 h 99060"/>
                <a:gd name="connsiteX7" fmla="*/ 20320 w 40640"/>
                <a:gd name="connsiteY7" fmla="*/ 99060 h 99060"/>
                <a:gd name="connsiteX8" fmla="*/ 0 w 40640"/>
                <a:gd name="connsiteY8" fmla="*/ 80010 h 99060"/>
                <a:gd name="connsiteX9" fmla="*/ 20320 w 40640"/>
                <a:gd name="connsiteY9" fmla="*/ 60960 h 99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640" h="99060">
                  <a:moveTo>
                    <a:pt x="20320" y="0"/>
                  </a:moveTo>
                  <a:cubicBezTo>
                    <a:pt x="33020" y="0"/>
                    <a:pt x="40640" y="7620"/>
                    <a:pt x="40640" y="19050"/>
                  </a:cubicBezTo>
                  <a:cubicBezTo>
                    <a:pt x="40640" y="30480"/>
                    <a:pt x="33020" y="38100"/>
                    <a:pt x="20320" y="38100"/>
                  </a:cubicBezTo>
                  <a:cubicBezTo>
                    <a:pt x="7620" y="38100"/>
                    <a:pt x="0" y="30480"/>
                    <a:pt x="0" y="19050"/>
                  </a:cubicBezTo>
                  <a:cubicBezTo>
                    <a:pt x="0" y="7620"/>
                    <a:pt x="7620" y="0"/>
                    <a:pt x="20320" y="0"/>
                  </a:cubicBezTo>
                  <a:close/>
                  <a:moveTo>
                    <a:pt x="20320" y="60960"/>
                  </a:moveTo>
                  <a:cubicBezTo>
                    <a:pt x="33020" y="60960"/>
                    <a:pt x="40640" y="68580"/>
                    <a:pt x="40640" y="80010"/>
                  </a:cubicBezTo>
                  <a:cubicBezTo>
                    <a:pt x="40640" y="91440"/>
                    <a:pt x="33020" y="99060"/>
                    <a:pt x="20320" y="99060"/>
                  </a:cubicBezTo>
                  <a:cubicBezTo>
                    <a:pt x="7620" y="99060"/>
                    <a:pt x="0" y="91440"/>
                    <a:pt x="0" y="80010"/>
                  </a:cubicBezTo>
                  <a:cubicBezTo>
                    <a:pt x="0" y="68580"/>
                    <a:pt x="7620" y="60960"/>
                    <a:pt x="20320" y="609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 622">
              <a:extLst>
                <a:ext uri="{FF2B5EF4-FFF2-40B4-BE49-F238E27FC236}">
                  <a16:creationId xmlns:a16="http://schemas.microsoft.com/office/drawing/2014/main" id="{09950F85-6E55-5AB5-6D59-B95B735203C3}"/>
                </a:ext>
              </a:extLst>
            </p:cNvPr>
            <p:cNvSpPr/>
            <p:nvPr/>
          </p:nvSpPr>
          <p:spPr>
            <a:xfrm>
              <a:off x="773430" y="4880609"/>
              <a:ext cx="106680" cy="132080"/>
            </a:xfrm>
            <a:custGeom>
              <a:avLst/>
              <a:gdLst>
                <a:gd name="connsiteX0" fmla="*/ 105410 w 106680"/>
                <a:gd name="connsiteY0" fmla="*/ 24130 h 132080"/>
                <a:gd name="connsiteX1" fmla="*/ 67310 w 106680"/>
                <a:gd name="connsiteY1" fmla="*/ 13970 h 132080"/>
                <a:gd name="connsiteX2" fmla="*/ 16510 w 106680"/>
                <a:gd name="connsiteY2" fmla="*/ 64770 h 132080"/>
                <a:gd name="connsiteX3" fmla="*/ 67310 w 106680"/>
                <a:gd name="connsiteY3" fmla="*/ 115570 h 132080"/>
                <a:gd name="connsiteX4" fmla="*/ 106680 w 106680"/>
                <a:gd name="connsiteY4" fmla="*/ 106680 h 132080"/>
                <a:gd name="connsiteX5" fmla="*/ 106680 w 106680"/>
                <a:gd name="connsiteY5" fmla="*/ 123190 h 132080"/>
                <a:gd name="connsiteX6" fmla="*/ 67310 w 106680"/>
                <a:gd name="connsiteY6" fmla="*/ 132080 h 132080"/>
                <a:gd name="connsiteX7" fmla="*/ 0 w 106680"/>
                <a:gd name="connsiteY7" fmla="*/ 66040 h 132080"/>
                <a:gd name="connsiteX8" fmla="*/ 67310 w 106680"/>
                <a:gd name="connsiteY8" fmla="*/ 0 h 132080"/>
                <a:gd name="connsiteX9" fmla="*/ 105410 w 106680"/>
                <a:gd name="connsiteY9" fmla="*/ 8890 h 132080"/>
                <a:gd name="connsiteX10" fmla="*/ 105410 w 106680"/>
                <a:gd name="connsiteY10" fmla="*/ 25400 h 132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80" h="132080">
                  <a:moveTo>
                    <a:pt x="105410" y="24130"/>
                  </a:moveTo>
                  <a:cubicBezTo>
                    <a:pt x="96520" y="20320"/>
                    <a:pt x="83820" y="13970"/>
                    <a:pt x="67310" y="13970"/>
                  </a:cubicBezTo>
                  <a:cubicBezTo>
                    <a:pt x="38100" y="13970"/>
                    <a:pt x="16510" y="35560"/>
                    <a:pt x="16510" y="64770"/>
                  </a:cubicBezTo>
                  <a:cubicBezTo>
                    <a:pt x="16510" y="93980"/>
                    <a:pt x="38100" y="115570"/>
                    <a:pt x="67310" y="115570"/>
                  </a:cubicBezTo>
                  <a:cubicBezTo>
                    <a:pt x="96520" y="115570"/>
                    <a:pt x="97790" y="110490"/>
                    <a:pt x="106680" y="106680"/>
                  </a:cubicBezTo>
                  <a:lnTo>
                    <a:pt x="106680" y="123190"/>
                  </a:lnTo>
                  <a:cubicBezTo>
                    <a:pt x="102870" y="125730"/>
                    <a:pt x="87630" y="132080"/>
                    <a:pt x="67310" y="132080"/>
                  </a:cubicBezTo>
                  <a:cubicBezTo>
                    <a:pt x="27940" y="132080"/>
                    <a:pt x="0" y="104140"/>
                    <a:pt x="0" y="66040"/>
                  </a:cubicBezTo>
                  <a:cubicBezTo>
                    <a:pt x="0" y="27940"/>
                    <a:pt x="29210" y="0"/>
                    <a:pt x="67310" y="0"/>
                  </a:cubicBezTo>
                  <a:cubicBezTo>
                    <a:pt x="105410" y="0"/>
                    <a:pt x="101600" y="6350"/>
                    <a:pt x="105410" y="8890"/>
                  </a:cubicBezTo>
                  <a:lnTo>
                    <a:pt x="10541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2FB4A16C-5282-809F-8AA5-1CC15AFB4462}"/>
                </a:ext>
              </a:extLst>
            </p:cNvPr>
            <p:cNvSpPr/>
            <p:nvPr/>
          </p:nvSpPr>
          <p:spPr>
            <a:xfrm>
              <a:off x="900430" y="4880609"/>
              <a:ext cx="34289" cy="130810"/>
            </a:xfrm>
            <a:custGeom>
              <a:avLst/>
              <a:gdLst>
                <a:gd name="connsiteX0" fmla="*/ 0 w 34289"/>
                <a:gd name="connsiteY0" fmla="*/ 0 h 130810"/>
                <a:gd name="connsiteX1" fmla="*/ 16510 w 34289"/>
                <a:gd name="connsiteY1" fmla="*/ 0 h 130810"/>
                <a:gd name="connsiteX2" fmla="*/ 16510 w 34289"/>
                <a:gd name="connsiteY2" fmla="*/ 101600 h 130810"/>
                <a:gd name="connsiteX3" fmla="*/ 26670 w 34289"/>
                <a:gd name="connsiteY3" fmla="*/ 115570 h 130810"/>
                <a:gd name="connsiteX4" fmla="*/ 34290 w 34289"/>
                <a:gd name="connsiteY4" fmla="*/ 115570 h 130810"/>
                <a:gd name="connsiteX5" fmla="*/ 34290 w 34289"/>
                <a:gd name="connsiteY5" fmla="*/ 129540 h 130810"/>
                <a:gd name="connsiteX6" fmla="*/ 22860 w 34289"/>
                <a:gd name="connsiteY6" fmla="*/ 130810 h 130810"/>
                <a:gd name="connsiteX7" fmla="*/ 0 w 34289"/>
                <a:gd name="connsiteY7" fmla="*/ 105410 h 130810"/>
                <a:gd name="connsiteX8" fmla="*/ 0 w 34289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 624">
              <a:extLst>
                <a:ext uri="{FF2B5EF4-FFF2-40B4-BE49-F238E27FC236}">
                  <a16:creationId xmlns:a16="http://schemas.microsoft.com/office/drawing/2014/main" id="{22BB14F9-C009-DEE6-73EA-248A7DCB5CAC}"/>
                </a:ext>
              </a:extLst>
            </p:cNvPr>
            <p:cNvSpPr/>
            <p:nvPr/>
          </p:nvSpPr>
          <p:spPr>
            <a:xfrm>
              <a:off x="948689" y="4918709"/>
              <a:ext cx="73660" cy="93980"/>
            </a:xfrm>
            <a:custGeom>
              <a:avLst/>
              <a:gdLst>
                <a:gd name="connsiteX0" fmla="*/ 5080 w 73660"/>
                <a:gd name="connsiteY0" fmla="*/ 6350 h 93980"/>
                <a:gd name="connsiteX1" fmla="*/ 36830 w 73660"/>
                <a:gd name="connsiteY1" fmla="*/ 0 h 93980"/>
                <a:gd name="connsiteX2" fmla="*/ 73660 w 73660"/>
                <a:gd name="connsiteY2" fmla="*/ 34290 h 93980"/>
                <a:gd name="connsiteX3" fmla="*/ 73660 w 73660"/>
                <a:gd name="connsiteY3" fmla="*/ 91440 h 93980"/>
                <a:gd name="connsiteX4" fmla="*/ 58420 w 73660"/>
                <a:gd name="connsiteY4" fmla="*/ 91440 h 93980"/>
                <a:gd name="connsiteX5" fmla="*/ 58420 w 73660"/>
                <a:gd name="connsiteY5" fmla="*/ 81280 h 93980"/>
                <a:gd name="connsiteX6" fmla="*/ 58420 w 73660"/>
                <a:gd name="connsiteY6" fmla="*/ 73660 h 93980"/>
                <a:gd name="connsiteX7" fmla="*/ 58420 w 73660"/>
                <a:gd name="connsiteY7" fmla="*/ 73660 h 93980"/>
                <a:gd name="connsiteX8" fmla="*/ 27940 w 73660"/>
                <a:gd name="connsiteY8" fmla="*/ 93980 h 93980"/>
                <a:gd name="connsiteX9" fmla="*/ 0 w 73660"/>
                <a:gd name="connsiteY9" fmla="*/ 67310 h 93980"/>
                <a:gd name="connsiteX10" fmla="*/ 58420 w 73660"/>
                <a:gd name="connsiteY10" fmla="*/ 39370 h 93980"/>
                <a:gd name="connsiteX11" fmla="*/ 58420 w 73660"/>
                <a:gd name="connsiteY11" fmla="*/ 35560 h 93980"/>
                <a:gd name="connsiteX12" fmla="*/ 35560 w 73660"/>
                <a:gd name="connsiteY12" fmla="*/ 15240 h 93980"/>
                <a:gd name="connsiteX13" fmla="*/ 6350 w 73660"/>
                <a:gd name="connsiteY13" fmla="*/ 22860 h 93980"/>
                <a:gd name="connsiteX14" fmla="*/ 6350 w 73660"/>
                <a:gd name="connsiteY14" fmla="*/ 7620 h 93980"/>
                <a:gd name="connsiteX15" fmla="*/ 57150 w 73660"/>
                <a:gd name="connsiteY15" fmla="*/ 50800 h 93980"/>
                <a:gd name="connsiteX16" fmla="*/ 16510 w 73660"/>
                <a:gd name="connsiteY16" fmla="*/ 66040 h 93980"/>
                <a:gd name="connsiteX17" fmla="*/ 30480 w 73660"/>
                <a:gd name="connsiteY17" fmla="*/ 80010 h 93980"/>
                <a:gd name="connsiteX18" fmla="*/ 57150 w 73660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 625">
              <a:extLst>
                <a:ext uri="{FF2B5EF4-FFF2-40B4-BE49-F238E27FC236}">
                  <a16:creationId xmlns:a16="http://schemas.microsoft.com/office/drawing/2014/main" id="{849E0B06-D8EF-2071-22D7-405B7976E756}"/>
                </a:ext>
              </a:extLst>
            </p:cNvPr>
            <p:cNvSpPr/>
            <p:nvPr/>
          </p:nvSpPr>
          <p:spPr>
            <a:xfrm>
              <a:off x="1050289" y="491744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 626">
              <a:extLst>
                <a:ext uri="{FF2B5EF4-FFF2-40B4-BE49-F238E27FC236}">
                  <a16:creationId xmlns:a16="http://schemas.microsoft.com/office/drawing/2014/main" id="{9DDB71C0-F59B-ABA0-B7C0-EF53D097D263}"/>
                </a:ext>
              </a:extLst>
            </p:cNvPr>
            <p:cNvSpPr/>
            <p:nvPr/>
          </p:nvSpPr>
          <p:spPr>
            <a:xfrm>
              <a:off x="1117600" y="4884420"/>
              <a:ext cx="20319" cy="124459"/>
            </a:xfrm>
            <a:custGeom>
              <a:avLst/>
              <a:gdLst>
                <a:gd name="connsiteX0" fmla="*/ 10160 w 20319"/>
                <a:gd name="connsiteY0" fmla="*/ 0 h 124459"/>
                <a:gd name="connsiteX1" fmla="*/ 20320 w 20319"/>
                <a:gd name="connsiteY1" fmla="*/ 10160 h 124459"/>
                <a:gd name="connsiteX2" fmla="*/ 10160 w 20319"/>
                <a:gd name="connsiteY2" fmla="*/ 20320 h 124459"/>
                <a:gd name="connsiteX3" fmla="*/ 0 w 20319"/>
                <a:gd name="connsiteY3" fmla="*/ 10160 h 124459"/>
                <a:gd name="connsiteX4" fmla="*/ 10160 w 20319"/>
                <a:gd name="connsiteY4" fmla="*/ 0 h 124459"/>
                <a:gd name="connsiteX5" fmla="*/ 19050 w 20319"/>
                <a:gd name="connsiteY5" fmla="*/ 35560 h 124459"/>
                <a:gd name="connsiteX6" fmla="*/ 19050 w 20319"/>
                <a:gd name="connsiteY6" fmla="*/ 124460 h 124459"/>
                <a:gd name="connsiteX7" fmla="*/ 2540 w 20319"/>
                <a:gd name="connsiteY7" fmla="*/ 124460 h 124459"/>
                <a:gd name="connsiteX8" fmla="*/ 2540 w 20319"/>
                <a:gd name="connsiteY8" fmla="*/ 35560 h 124459"/>
                <a:gd name="connsiteX9" fmla="*/ 19050 w 20319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 627">
              <a:extLst>
                <a:ext uri="{FF2B5EF4-FFF2-40B4-BE49-F238E27FC236}">
                  <a16:creationId xmlns:a16="http://schemas.microsoft.com/office/drawing/2014/main" id="{CA56C93D-0049-4464-0F7E-DAB97FDBA923}"/>
                </a:ext>
              </a:extLst>
            </p:cNvPr>
            <p:cNvSpPr/>
            <p:nvPr/>
          </p:nvSpPr>
          <p:spPr>
            <a:xfrm>
              <a:off x="1155700" y="4893309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0 w 60960"/>
                <a:gd name="connsiteY9" fmla="*/ 99060 h 116840"/>
                <a:gd name="connsiteX10" fmla="*/ 60960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 628">
              <a:extLst>
                <a:ext uri="{FF2B5EF4-FFF2-40B4-BE49-F238E27FC236}">
                  <a16:creationId xmlns:a16="http://schemas.microsoft.com/office/drawing/2014/main" id="{9D97ACC8-52AC-0A56-5A30-9017D901BAA3}"/>
                </a:ext>
              </a:extLst>
            </p:cNvPr>
            <p:cNvSpPr/>
            <p:nvPr/>
          </p:nvSpPr>
          <p:spPr>
            <a:xfrm>
              <a:off x="1216759" y="4919979"/>
              <a:ext cx="95150" cy="130810"/>
            </a:xfrm>
            <a:custGeom>
              <a:avLst/>
              <a:gdLst>
                <a:gd name="connsiteX0" fmla="*/ 2440 w 95150"/>
                <a:gd name="connsiteY0" fmla="*/ 115570 h 130810"/>
                <a:gd name="connsiteX1" fmla="*/ 12600 w 95150"/>
                <a:gd name="connsiteY1" fmla="*/ 115570 h 130810"/>
                <a:gd name="connsiteX2" fmla="*/ 40540 w 95150"/>
                <a:gd name="connsiteY2" fmla="*/ 87630 h 130810"/>
                <a:gd name="connsiteX3" fmla="*/ 3710 w 95150"/>
                <a:gd name="connsiteY3" fmla="*/ 0 h 130810"/>
                <a:gd name="connsiteX4" fmla="*/ 21490 w 95150"/>
                <a:gd name="connsiteY4" fmla="*/ 0 h 130810"/>
                <a:gd name="connsiteX5" fmla="*/ 34190 w 95150"/>
                <a:gd name="connsiteY5" fmla="*/ 31750 h 130810"/>
                <a:gd name="connsiteX6" fmla="*/ 49430 w 95150"/>
                <a:gd name="connsiteY6" fmla="*/ 71120 h 130810"/>
                <a:gd name="connsiteX7" fmla="*/ 64670 w 95150"/>
                <a:gd name="connsiteY7" fmla="*/ 31750 h 130810"/>
                <a:gd name="connsiteX8" fmla="*/ 77370 w 95150"/>
                <a:gd name="connsiteY8" fmla="*/ 0 h 130810"/>
                <a:gd name="connsiteX9" fmla="*/ 95150 w 95150"/>
                <a:gd name="connsiteY9" fmla="*/ 0 h 130810"/>
                <a:gd name="connsiteX10" fmla="*/ 59590 w 95150"/>
                <a:gd name="connsiteY10" fmla="*/ 85090 h 130810"/>
                <a:gd name="connsiteX11" fmla="*/ 13870 w 95150"/>
                <a:gd name="connsiteY11" fmla="*/ 130810 h 130810"/>
                <a:gd name="connsiteX12" fmla="*/ 2440 w 95150"/>
                <a:gd name="connsiteY12" fmla="*/ 129540 h 130810"/>
                <a:gd name="connsiteX13" fmla="*/ 2440 w 95150"/>
                <a:gd name="connsiteY13" fmla="*/ 11557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50" h="130810">
                  <a:moveTo>
                    <a:pt x="2440" y="115570"/>
                  </a:moveTo>
                  <a:cubicBezTo>
                    <a:pt x="4980" y="115570"/>
                    <a:pt x="7520" y="115570"/>
                    <a:pt x="12600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0" y="57150"/>
                    <a:pt x="49430" y="71120"/>
                  </a:cubicBezTo>
                  <a:cubicBezTo>
                    <a:pt x="5451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0" y="0"/>
                  </a:lnTo>
                  <a:lnTo>
                    <a:pt x="59590" y="85090"/>
                  </a:lnTo>
                  <a:cubicBezTo>
                    <a:pt x="46890" y="114300"/>
                    <a:pt x="38000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 629">
              <a:extLst>
                <a:ext uri="{FF2B5EF4-FFF2-40B4-BE49-F238E27FC236}">
                  <a16:creationId xmlns:a16="http://schemas.microsoft.com/office/drawing/2014/main" id="{CB54DBD5-A77A-A4AA-E513-77A4253C2801}"/>
                </a:ext>
              </a:extLst>
            </p:cNvPr>
            <p:cNvSpPr/>
            <p:nvPr/>
          </p:nvSpPr>
          <p:spPr>
            <a:xfrm>
              <a:off x="1363980" y="4884420"/>
              <a:ext cx="20319" cy="124459"/>
            </a:xfrm>
            <a:custGeom>
              <a:avLst/>
              <a:gdLst>
                <a:gd name="connsiteX0" fmla="*/ 10160 w 20319"/>
                <a:gd name="connsiteY0" fmla="*/ 0 h 124459"/>
                <a:gd name="connsiteX1" fmla="*/ 20320 w 20319"/>
                <a:gd name="connsiteY1" fmla="*/ 10160 h 124459"/>
                <a:gd name="connsiteX2" fmla="*/ 10160 w 20319"/>
                <a:gd name="connsiteY2" fmla="*/ 20320 h 124459"/>
                <a:gd name="connsiteX3" fmla="*/ 0 w 20319"/>
                <a:gd name="connsiteY3" fmla="*/ 10160 h 124459"/>
                <a:gd name="connsiteX4" fmla="*/ 10160 w 20319"/>
                <a:gd name="connsiteY4" fmla="*/ 0 h 124459"/>
                <a:gd name="connsiteX5" fmla="*/ 19050 w 20319"/>
                <a:gd name="connsiteY5" fmla="*/ 35560 h 124459"/>
                <a:gd name="connsiteX6" fmla="*/ 19050 w 20319"/>
                <a:gd name="connsiteY6" fmla="*/ 124460 h 124459"/>
                <a:gd name="connsiteX7" fmla="*/ 2540 w 20319"/>
                <a:gd name="connsiteY7" fmla="*/ 124460 h 124459"/>
                <a:gd name="connsiteX8" fmla="*/ 2540 w 20319"/>
                <a:gd name="connsiteY8" fmla="*/ 35560 h 124459"/>
                <a:gd name="connsiteX9" fmla="*/ 19050 w 20319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 630">
              <a:extLst>
                <a:ext uri="{FF2B5EF4-FFF2-40B4-BE49-F238E27FC236}">
                  <a16:creationId xmlns:a16="http://schemas.microsoft.com/office/drawing/2014/main" id="{0496AA1E-7DBE-AA0A-2BF6-9FF91E7F18E2}"/>
                </a:ext>
              </a:extLst>
            </p:cNvPr>
            <p:cNvSpPr/>
            <p:nvPr/>
          </p:nvSpPr>
          <p:spPr>
            <a:xfrm>
              <a:off x="1408430" y="4917440"/>
              <a:ext cx="62230" cy="92709"/>
            </a:xfrm>
            <a:custGeom>
              <a:avLst/>
              <a:gdLst>
                <a:gd name="connsiteX0" fmla="*/ 26670 w 62230"/>
                <a:gd name="connsiteY0" fmla="*/ 53340 h 92709"/>
                <a:gd name="connsiteX1" fmla="*/ 0 w 62230"/>
                <a:gd name="connsiteY1" fmla="*/ 25400 h 92709"/>
                <a:gd name="connsiteX2" fmla="*/ 31750 w 62230"/>
                <a:gd name="connsiteY2" fmla="*/ 0 h 92709"/>
                <a:gd name="connsiteX3" fmla="*/ 57150 w 62230"/>
                <a:gd name="connsiteY3" fmla="*/ 5080 h 92709"/>
                <a:gd name="connsiteX4" fmla="*/ 57150 w 62230"/>
                <a:gd name="connsiteY4" fmla="*/ 20320 h 92709"/>
                <a:gd name="connsiteX5" fmla="*/ 34290 w 62230"/>
                <a:gd name="connsiteY5" fmla="*/ 13970 h 92709"/>
                <a:gd name="connsiteX6" fmla="*/ 16510 w 62230"/>
                <a:gd name="connsiteY6" fmla="*/ 25400 h 92709"/>
                <a:gd name="connsiteX7" fmla="*/ 34290 w 62230"/>
                <a:gd name="connsiteY7" fmla="*/ 39370 h 92709"/>
                <a:gd name="connsiteX8" fmla="*/ 62230 w 62230"/>
                <a:gd name="connsiteY8" fmla="*/ 67310 h 92709"/>
                <a:gd name="connsiteX9" fmla="*/ 30480 w 62230"/>
                <a:gd name="connsiteY9" fmla="*/ 92710 h 92709"/>
                <a:gd name="connsiteX10" fmla="*/ 1270 w 62230"/>
                <a:gd name="connsiteY10" fmla="*/ 86360 h 92709"/>
                <a:gd name="connsiteX11" fmla="*/ 1270 w 62230"/>
                <a:gd name="connsiteY11" fmla="*/ 71120 h 92709"/>
                <a:gd name="connsiteX12" fmla="*/ 29210 w 62230"/>
                <a:gd name="connsiteY12" fmla="*/ 78740 h 92709"/>
                <a:gd name="connsiteX13" fmla="*/ 46990 w 62230"/>
                <a:gd name="connsiteY13" fmla="*/ 67310 h 92709"/>
                <a:gd name="connsiteX14" fmla="*/ 26670 w 62230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 631">
              <a:extLst>
                <a:ext uri="{FF2B5EF4-FFF2-40B4-BE49-F238E27FC236}">
                  <a16:creationId xmlns:a16="http://schemas.microsoft.com/office/drawing/2014/main" id="{E31EFD5D-3F88-2EED-9E95-EC1B38FE6844}"/>
                </a:ext>
              </a:extLst>
            </p:cNvPr>
            <p:cNvSpPr/>
            <p:nvPr/>
          </p:nvSpPr>
          <p:spPr>
            <a:xfrm>
              <a:off x="1524000" y="4918709"/>
              <a:ext cx="73660" cy="93980"/>
            </a:xfrm>
            <a:custGeom>
              <a:avLst/>
              <a:gdLst>
                <a:gd name="connsiteX0" fmla="*/ 5080 w 73660"/>
                <a:gd name="connsiteY0" fmla="*/ 6350 h 93980"/>
                <a:gd name="connsiteX1" fmla="*/ 36830 w 73660"/>
                <a:gd name="connsiteY1" fmla="*/ 0 h 93980"/>
                <a:gd name="connsiteX2" fmla="*/ 73660 w 73660"/>
                <a:gd name="connsiteY2" fmla="*/ 34290 h 93980"/>
                <a:gd name="connsiteX3" fmla="*/ 73660 w 73660"/>
                <a:gd name="connsiteY3" fmla="*/ 91440 h 93980"/>
                <a:gd name="connsiteX4" fmla="*/ 58420 w 73660"/>
                <a:gd name="connsiteY4" fmla="*/ 91440 h 93980"/>
                <a:gd name="connsiteX5" fmla="*/ 58420 w 73660"/>
                <a:gd name="connsiteY5" fmla="*/ 81280 h 93980"/>
                <a:gd name="connsiteX6" fmla="*/ 58420 w 73660"/>
                <a:gd name="connsiteY6" fmla="*/ 73660 h 93980"/>
                <a:gd name="connsiteX7" fmla="*/ 58420 w 73660"/>
                <a:gd name="connsiteY7" fmla="*/ 73660 h 93980"/>
                <a:gd name="connsiteX8" fmla="*/ 27940 w 73660"/>
                <a:gd name="connsiteY8" fmla="*/ 93980 h 93980"/>
                <a:gd name="connsiteX9" fmla="*/ 0 w 73660"/>
                <a:gd name="connsiteY9" fmla="*/ 67310 h 93980"/>
                <a:gd name="connsiteX10" fmla="*/ 58420 w 73660"/>
                <a:gd name="connsiteY10" fmla="*/ 39370 h 93980"/>
                <a:gd name="connsiteX11" fmla="*/ 58420 w 73660"/>
                <a:gd name="connsiteY11" fmla="*/ 35560 h 93980"/>
                <a:gd name="connsiteX12" fmla="*/ 35560 w 73660"/>
                <a:gd name="connsiteY12" fmla="*/ 15240 h 93980"/>
                <a:gd name="connsiteX13" fmla="*/ 6350 w 73660"/>
                <a:gd name="connsiteY13" fmla="*/ 22860 h 93980"/>
                <a:gd name="connsiteX14" fmla="*/ 6350 w 73660"/>
                <a:gd name="connsiteY14" fmla="*/ 7620 h 93980"/>
                <a:gd name="connsiteX15" fmla="*/ 57150 w 73660"/>
                <a:gd name="connsiteY15" fmla="*/ 50800 h 93980"/>
                <a:gd name="connsiteX16" fmla="*/ 16510 w 73660"/>
                <a:gd name="connsiteY16" fmla="*/ 66040 h 93980"/>
                <a:gd name="connsiteX17" fmla="*/ 30480 w 73660"/>
                <a:gd name="connsiteY17" fmla="*/ 80010 h 93980"/>
                <a:gd name="connsiteX18" fmla="*/ 57150 w 73660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 632">
              <a:extLst>
                <a:ext uri="{FF2B5EF4-FFF2-40B4-BE49-F238E27FC236}">
                  <a16:creationId xmlns:a16="http://schemas.microsoft.com/office/drawing/2014/main" id="{C5E129F0-5FDB-BE8B-7F59-3BBD01EBAD96}"/>
                </a:ext>
              </a:extLst>
            </p:cNvPr>
            <p:cNvSpPr/>
            <p:nvPr/>
          </p:nvSpPr>
          <p:spPr>
            <a:xfrm>
              <a:off x="1657350" y="4917440"/>
              <a:ext cx="74929" cy="93979"/>
            </a:xfrm>
            <a:custGeom>
              <a:avLst/>
              <a:gdLst>
                <a:gd name="connsiteX0" fmla="*/ 48260 w 74929"/>
                <a:gd name="connsiteY0" fmla="*/ 78740 h 93979"/>
                <a:gd name="connsiteX1" fmla="*/ 74930 w 74929"/>
                <a:gd name="connsiteY1" fmla="*/ 71120 h 93979"/>
                <a:gd name="connsiteX2" fmla="*/ 74930 w 74929"/>
                <a:gd name="connsiteY2" fmla="*/ 86360 h 93979"/>
                <a:gd name="connsiteX3" fmla="*/ 46990 w 74929"/>
                <a:gd name="connsiteY3" fmla="*/ 93980 h 93979"/>
                <a:gd name="connsiteX4" fmla="*/ 0 w 74929"/>
                <a:gd name="connsiteY4" fmla="*/ 46990 h 93979"/>
                <a:gd name="connsiteX5" fmla="*/ 46990 w 74929"/>
                <a:gd name="connsiteY5" fmla="*/ 0 h 93979"/>
                <a:gd name="connsiteX6" fmla="*/ 74930 w 74929"/>
                <a:gd name="connsiteY6" fmla="*/ 6350 h 93979"/>
                <a:gd name="connsiteX7" fmla="*/ 74930 w 74929"/>
                <a:gd name="connsiteY7" fmla="*/ 21590 h 93979"/>
                <a:gd name="connsiteX8" fmla="*/ 48260 w 74929"/>
                <a:gd name="connsiteY8" fmla="*/ 13970 h 93979"/>
                <a:gd name="connsiteX9" fmla="*/ 17780 w 74929"/>
                <a:gd name="connsiteY9" fmla="*/ 45720 h 93979"/>
                <a:gd name="connsiteX10" fmla="*/ 48260 w 74929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79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 633">
              <a:extLst>
                <a:ext uri="{FF2B5EF4-FFF2-40B4-BE49-F238E27FC236}">
                  <a16:creationId xmlns:a16="http://schemas.microsoft.com/office/drawing/2014/main" id="{22039687-50DE-4077-9246-77579DBB333B}"/>
                </a:ext>
              </a:extLst>
            </p:cNvPr>
            <p:cNvSpPr/>
            <p:nvPr/>
          </p:nvSpPr>
          <p:spPr>
            <a:xfrm>
              <a:off x="1748789" y="491744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40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 634">
              <a:extLst>
                <a:ext uri="{FF2B5EF4-FFF2-40B4-BE49-F238E27FC236}">
                  <a16:creationId xmlns:a16="http://schemas.microsoft.com/office/drawing/2014/main" id="{5FADB541-46C3-04D4-E902-C71774985713}"/>
                </a:ext>
              </a:extLst>
            </p:cNvPr>
            <p:cNvSpPr/>
            <p:nvPr/>
          </p:nvSpPr>
          <p:spPr>
            <a:xfrm>
              <a:off x="1861820" y="4919979"/>
              <a:ext cx="78739" cy="91440"/>
            </a:xfrm>
            <a:custGeom>
              <a:avLst/>
              <a:gdLst>
                <a:gd name="connsiteX0" fmla="*/ 63500 w 78739"/>
                <a:gd name="connsiteY0" fmla="*/ 88900 h 91440"/>
                <a:gd name="connsiteX1" fmla="*/ 63500 w 78739"/>
                <a:gd name="connsiteY1" fmla="*/ 76200 h 91440"/>
                <a:gd name="connsiteX2" fmla="*/ 63500 w 78739"/>
                <a:gd name="connsiteY2" fmla="*/ 69850 h 91440"/>
                <a:gd name="connsiteX3" fmla="*/ 63500 w 78739"/>
                <a:gd name="connsiteY3" fmla="*/ 69850 h 91440"/>
                <a:gd name="connsiteX4" fmla="*/ 30480 w 78739"/>
                <a:gd name="connsiteY4" fmla="*/ 91440 h 91440"/>
                <a:gd name="connsiteX5" fmla="*/ 0 w 78739"/>
                <a:gd name="connsiteY5" fmla="*/ 55880 h 91440"/>
                <a:gd name="connsiteX6" fmla="*/ 0 w 78739"/>
                <a:gd name="connsiteY6" fmla="*/ 0 h 91440"/>
                <a:gd name="connsiteX7" fmla="*/ 16510 w 78739"/>
                <a:gd name="connsiteY7" fmla="*/ 0 h 91440"/>
                <a:gd name="connsiteX8" fmla="*/ 16510 w 78739"/>
                <a:gd name="connsiteY8" fmla="*/ 52070 h 91440"/>
                <a:gd name="connsiteX9" fmla="*/ 33020 w 78739"/>
                <a:gd name="connsiteY9" fmla="*/ 74930 h 91440"/>
                <a:gd name="connsiteX10" fmla="*/ 62230 w 78739"/>
                <a:gd name="connsiteY10" fmla="*/ 43180 h 91440"/>
                <a:gd name="connsiteX11" fmla="*/ 62230 w 78739"/>
                <a:gd name="connsiteY11" fmla="*/ 0 h 91440"/>
                <a:gd name="connsiteX12" fmla="*/ 78740 w 78739"/>
                <a:gd name="connsiteY12" fmla="*/ 0 h 91440"/>
                <a:gd name="connsiteX13" fmla="*/ 78740 w 78739"/>
                <a:gd name="connsiteY13" fmla="*/ 88900 h 91440"/>
                <a:gd name="connsiteX14" fmla="*/ 63500 w 78739"/>
                <a:gd name="connsiteY14" fmla="*/ 8890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40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 635">
              <a:extLst>
                <a:ext uri="{FF2B5EF4-FFF2-40B4-BE49-F238E27FC236}">
                  <a16:creationId xmlns:a16="http://schemas.microsoft.com/office/drawing/2014/main" id="{A5EBF596-2601-FC55-4A2E-208682DA2D60}"/>
                </a:ext>
              </a:extLst>
            </p:cNvPr>
            <p:cNvSpPr/>
            <p:nvPr/>
          </p:nvSpPr>
          <p:spPr>
            <a:xfrm>
              <a:off x="1972310" y="491744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 636">
              <a:extLst>
                <a:ext uri="{FF2B5EF4-FFF2-40B4-BE49-F238E27FC236}">
                  <a16:creationId xmlns:a16="http://schemas.microsoft.com/office/drawing/2014/main" id="{2E2E2F59-5B25-B770-7228-81CE30EBF80F}"/>
                </a:ext>
              </a:extLst>
            </p:cNvPr>
            <p:cNvSpPr/>
            <p:nvPr/>
          </p:nvSpPr>
          <p:spPr>
            <a:xfrm>
              <a:off x="2032000" y="4893309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0 w 60960"/>
                <a:gd name="connsiteY9" fmla="*/ 99060 h 116840"/>
                <a:gd name="connsiteX10" fmla="*/ 60960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 637">
              <a:extLst>
                <a:ext uri="{FF2B5EF4-FFF2-40B4-BE49-F238E27FC236}">
                  <a16:creationId xmlns:a16="http://schemas.microsoft.com/office/drawing/2014/main" id="{D4D4A1E2-EAD1-B5A3-074C-DBCA5C8A351A}"/>
                </a:ext>
              </a:extLst>
            </p:cNvPr>
            <p:cNvSpPr/>
            <p:nvPr/>
          </p:nvSpPr>
          <p:spPr>
            <a:xfrm>
              <a:off x="2104389" y="491744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 638">
              <a:extLst>
                <a:ext uri="{FF2B5EF4-FFF2-40B4-BE49-F238E27FC236}">
                  <a16:creationId xmlns:a16="http://schemas.microsoft.com/office/drawing/2014/main" id="{003A67C0-ECD7-6F39-C62D-6771F57B0E4C}"/>
                </a:ext>
              </a:extLst>
            </p:cNvPr>
            <p:cNvSpPr/>
            <p:nvPr/>
          </p:nvSpPr>
          <p:spPr>
            <a:xfrm>
              <a:off x="2204720" y="4917440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 639">
              <a:extLst>
                <a:ext uri="{FF2B5EF4-FFF2-40B4-BE49-F238E27FC236}">
                  <a16:creationId xmlns:a16="http://schemas.microsoft.com/office/drawing/2014/main" id="{67FB07CD-F504-6B2C-5922-ADD76FB33A88}"/>
                </a:ext>
              </a:extLst>
            </p:cNvPr>
            <p:cNvSpPr/>
            <p:nvPr/>
          </p:nvSpPr>
          <p:spPr>
            <a:xfrm>
              <a:off x="2272129" y="4919979"/>
              <a:ext cx="95149" cy="130810"/>
            </a:xfrm>
            <a:custGeom>
              <a:avLst/>
              <a:gdLst>
                <a:gd name="connsiteX0" fmla="*/ 2440 w 95149"/>
                <a:gd name="connsiteY0" fmla="*/ 115570 h 130810"/>
                <a:gd name="connsiteX1" fmla="*/ 12600 w 95149"/>
                <a:gd name="connsiteY1" fmla="*/ 115570 h 130810"/>
                <a:gd name="connsiteX2" fmla="*/ 40540 w 95149"/>
                <a:gd name="connsiteY2" fmla="*/ 87630 h 130810"/>
                <a:gd name="connsiteX3" fmla="*/ 3710 w 95149"/>
                <a:gd name="connsiteY3" fmla="*/ 0 h 130810"/>
                <a:gd name="connsiteX4" fmla="*/ 21490 w 95149"/>
                <a:gd name="connsiteY4" fmla="*/ 0 h 130810"/>
                <a:gd name="connsiteX5" fmla="*/ 34190 w 95149"/>
                <a:gd name="connsiteY5" fmla="*/ 31750 h 130810"/>
                <a:gd name="connsiteX6" fmla="*/ 49430 w 95149"/>
                <a:gd name="connsiteY6" fmla="*/ 71120 h 130810"/>
                <a:gd name="connsiteX7" fmla="*/ 64670 w 95149"/>
                <a:gd name="connsiteY7" fmla="*/ 31750 h 130810"/>
                <a:gd name="connsiteX8" fmla="*/ 77370 w 95149"/>
                <a:gd name="connsiteY8" fmla="*/ 0 h 130810"/>
                <a:gd name="connsiteX9" fmla="*/ 95150 w 95149"/>
                <a:gd name="connsiteY9" fmla="*/ 0 h 130810"/>
                <a:gd name="connsiteX10" fmla="*/ 59590 w 95149"/>
                <a:gd name="connsiteY10" fmla="*/ 85090 h 130810"/>
                <a:gd name="connsiteX11" fmla="*/ 13870 w 95149"/>
                <a:gd name="connsiteY11" fmla="*/ 130810 h 130810"/>
                <a:gd name="connsiteX12" fmla="*/ 2440 w 95149"/>
                <a:gd name="connsiteY12" fmla="*/ 129540 h 130810"/>
                <a:gd name="connsiteX13" fmla="*/ 2440 w 95149"/>
                <a:gd name="connsiteY13" fmla="*/ 11557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49" h="130810">
                  <a:moveTo>
                    <a:pt x="2440" y="115570"/>
                  </a:moveTo>
                  <a:cubicBezTo>
                    <a:pt x="4980" y="115570"/>
                    <a:pt x="7520" y="115570"/>
                    <a:pt x="12600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0" y="57150"/>
                    <a:pt x="49430" y="71120"/>
                  </a:cubicBezTo>
                  <a:cubicBezTo>
                    <a:pt x="5451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0" y="0"/>
                  </a:lnTo>
                  <a:lnTo>
                    <a:pt x="59590" y="85090"/>
                  </a:lnTo>
                  <a:cubicBezTo>
                    <a:pt x="46890" y="114300"/>
                    <a:pt x="38000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 640">
              <a:extLst>
                <a:ext uri="{FF2B5EF4-FFF2-40B4-BE49-F238E27FC236}">
                  <a16:creationId xmlns:a16="http://schemas.microsoft.com/office/drawing/2014/main" id="{E501B943-7415-048E-9851-5B0F4039E7F9}"/>
                </a:ext>
              </a:extLst>
            </p:cNvPr>
            <p:cNvSpPr/>
            <p:nvPr/>
          </p:nvSpPr>
          <p:spPr>
            <a:xfrm>
              <a:off x="2407920" y="489330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 641">
              <a:extLst>
                <a:ext uri="{FF2B5EF4-FFF2-40B4-BE49-F238E27FC236}">
                  <a16:creationId xmlns:a16="http://schemas.microsoft.com/office/drawing/2014/main" id="{A008D3EA-2BC0-5B4A-88A2-7839AEEB0BAB}"/>
                </a:ext>
              </a:extLst>
            </p:cNvPr>
            <p:cNvSpPr/>
            <p:nvPr/>
          </p:nvSpPr>
          <p:spPr>
            <a:xfrm>
              <a:off x="2481579" y="491744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 642">
              <a:extLst>
                <a:ext uri="{FF2B5EF4-FFF2-40B4-BE49-F238E27FC236}">
                  <a16:creationId xmlns:a16="http://schemas.microsoft.com/office/drawing/2014/main" id="{BFA94503-2497-07DB-76EC-3E00252B94C4}"/>
                </a:ext>
              </a:extLst>
            </p:cNvPr>
            <p:cNvSpPr/>
            <p:nvPr/>
          </p:nvSpPr>
          <p:spPr>
            <a:xfrm>
              <a:off x="2628900" y="491744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40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 643">
              <a:extLst>
                <a:ext uri="{FF2B5EF4-FFF2-40B4-BE49-F238E27FC236}">
                  <a16:creationId xmlns:a16="http://schemas.microsoft.com/office/drawing/2014/main" id="{9E6230C8-FF3B-0940-B5BE-30C3F6DD7F48}"/>
                </a:ext>
              </a:extLst>
            </p:cNvPr>
            <p:cNvSpPr/>
            <p:nvPr/>
          </p:nvSpPr>
          <p:spPr>
            <a:xfrm>
              <a:off x="2741929" y="4919979"/>
              <a:ext cx="78740" cy="91440"/>
            </a:xfrm>
            <a:custGeom>
              <a:avLst/>
              <a:gdLst>
                <a:gd name="connsiteX0" fmla="*/ 63500 w 78740"/>
                <a:gd name="connsiteY0" fmla="*/ 88900 h 91440"/>
                <a:gd name="connsiteX1" fmla="*/ 63500 w 78740"/>
                <a:gd name="connsiteY1" fmla="*/ 76200 h 91440"/>
                <a:gd name="connsiteX2" fmla="*/ 63500 w 78740"/>
                <a:gd name="connsiteY2" fmla="*/ 69850 h 91440"/>
                <a:gd name="connsiteX3" fmla="*/ 63500 w 78740"/>
                <a:gd name="connsiteY3" fmla="*/ 69850 h 91440"/>
                <a:gd name="connsiteX4" fmla="*/ 30480 w 78740"/>
                <a:gd name="connsiteY4" fmla="*/ 91440 h 91440"/>
                <a:gd name="connsiteX5" fmla="*/ 0 w 78740"/>
                <a:gd name="connsiteY5" fmla="*/ 55880 h 91440"/>
                <a:gd name="connsiteX6" fmla="*/ 0 w 78740"/>
                <a:gd name="connsiteY6" fmla="*/ 0 h 91440"/>
                <a:gd name="connsiteX7" fmla="*/ 16510 w 78740"/>
                <a:gd name="connsiteY7" fmla="*/ 0 h 91440"/>
                <a:gd name="connsiteX8" fmla="*/ 16510 w 78740"/>
                <a:gd name="connsiteY8" fmla="*/ 52070 h 91440"/>
                <a:gd name="connsiteX9" fmla="*/ 33020 w 78740"/>
                <a:gd name="connsiteY9" fmla="*/ 74930 h 91440"/>
                <a:gd name="connsiteX10" fmla="*/ 62230 w 78740"/>
                <a:gd name="connsiteY10" fmla="*/ 43180 h 91440"/>
                <a:gd name="connsiteX11" fmla="*/ 62230 w 78740"/>
                <a:gd name="connsiteY11" fmla="*/ 0 h 91440"/>
                <a:gd name="connsiteX12" fmla="*/ 78740 w 78740"/>
                <a:gd name="connsiteY12" fmla="*/ 0 h 91440"/>
                <a:gd name="connsiteX13" fmla="*/ 78740 w 78740"/>
                <a:gd name="connsiteY13" fmla="*/ 88900 h 91440"/>
                <a:gd name="connsiteX14" fmla="*/ 63500 w 78740"/>
                <a:gd name="connsiteY14" fmla="*/ 8890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91440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 644">
              <a:extLst>
                <a:ext uri="{FF2B5EF4-FFF2-40B4-BE49-F238E27FC236}">
                  <a16:creationId xmlns:a16="http://schemas.microsoft.com/office/drawing/2014/main" id="{38197C2C-A636-E60C-0D35-6E70816F5D7D}"/>
                </a:ext>
              </a:extLst>
            </p:cNvPr>
            <p:cNvSpPr/>
            <p:nvPr/>
          </p:nvSpPr>
          <p:spPr>
            <a:xfrm>
              <a:off x="2852420" y="491744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 645">
              <a:extLst>
                <a:ext uri="{FF2B5EF4-FFF2-40B4-BE49-F238E27FC236}">
                  <a16:creationId xmlns:a16="http://schemas.microsoft.com/office/drawing/2014/main" id="{BE25D368-6628-5610-44B4-8AF0467758D6}"/>
                </a:ext>
              </a:extLst>
            </p:cNvPr>
            <p:cNvSpPr/>
            <p:nvPr/>
          </p:nvSpPr>
          <p:spPr>
            <a:xfrm>
              <a:off x="2959100" y="491744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 646">
              <a:extLst>
                <a:ext uri="{FF2B5EF4-FFF2-40B4-BE49-F238E27FC236}">
                  <a16:creationId xmlns:a16="http://schemas.microsoft.com/office/drawing/2014/main" id="{F2D2421A-8CC3-2F57-9E80-EA4C8BE273DE}"/>
                </a:ext>
              </a:extLst>
            </p:cNvPr>
            <p:cNvSpPr/>
            <p:nvPr/>
          </p:nvSpPr>
          <p:spPr>
            <a:xfrm>
              <a:off x="3020060" y="491744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 647">
              <a:extLst>
                <a:ext uri="{FF2B5EF4-FFF2-40B4-BE49-F238E27FC236}">
                  <a16:creationId xmlns:a16="http://schemas.microsoft.com/office/drawing/2014/main" id="{3DD2BBD4-A351-56DB-AF40-4F5156CC5AD0}"/>
                </a:ext>
              </a:extLst>
            </p:cNvPr>
            <p:cNvSpPr/>
            <p:nvPr/>
          </p:nvSpPr>
          <p:spPr>
            <a:xfrm>
              <a:off x="3121660" y="4918709"/>
              <a:ext cx="73660" cy="93980"/>
            </a:xfrm>
            <a:custGeom>
              <a:avLst/>
              <a:gdLst>
                <a:gd name="connsiteX0" fmla="*/ 5080 w 73660"/>
                <a:gd name="connsiteY0" fmla="*/ 6350 h 93980"/>
                <a:gd name="connsiteX1" fmla="*/ 36830 w 73660"/>
                <a:gd name="connsiteY1" fmla="*/ 0 h 93980"/>
                <a:gd name="connsiteX2" fmla="*/ 73660 w 73660"/>
                <a:gd name="connsiteY2" fmla="*/ 34290 h 93980"/>
                <a:gd name="connsiteX3" fmla="*/ 73660 w 73660"/>
                <a:gd name="connsiteY3" fmla="*/ 91440 h 93980"/>
                <a:gd name="connsiteX4" fmla="*/ 58420 w 73660"/>
                <a:gd name="connsiteY4" fmla="*/ 91440 h 93980"/>
                <a:gd name="connsiteX5" fmla="*/ 58420 w 73660"/>
                <a:gd name="connsiteY5" fmla="*/ 81280 h 93980"/>
                <a:gd name="connsiteX6" fmla="*/ 58420 w 73660"/>
                <a:gd name="connsiteY6" fmla="*/ 73660 h 93980"/>
                <a:gd name="connsiteX7" fmla="*/ 58420 w 73660"/>
                <a:gd name="connsiteY7" fmla="*/ 73660 h 93980"/>
                <a:gd name="connsiteX8" fmla="*/ 27940 w 73660"/>
                <a:gd name="connsiteY8" fmla="*/ 93980 h 93980"/>
                <a:gd name="connsiteX9" fmla="*/ 0 w 73660"/>
                <a:gd name="connsiteY9" fmla="*/ 67310 h 93980"/>
                <a:gd name="connsiteX10" fmla="*/ 58420 w 73660"/>
                <a:gd name="connsiteY10" fmla="*/ 39370 h 93980"/>
                <a:gd name="connsiteX11" fmla="*/ 58420 w 73660"/>
                <a:gd name="connsiteY11" fmla="*/ 35560 h 93980"/>
                <a:gd name="connsiteX12" fmla="*/ 35560 w 73660"/>
                <a:gd name="connsiteY12" fmla="*/ 15240 h 93980"/>
                <a:gd name="connsiteX13" fmla="*/ 6350 w 73660"/>
                <a:gd name="connsiteY13" fmla="*/ 22860 h 93980"/>
                <a:gd name="connsiteX14" fmla="*/ 6350 w 73660"/>
                <a:gd name="connsiteY14" fmla="*/ 7620 h 93980"/>
                <a:gd name="connsiteX15" fmla="*/ 57150 w 73660"/>
                <a:gd name="connsiteY15" fmla="*/ 50800 h 93980"/>
                <a:gd name="connsiteX16" fmla="*/ 16510 w 73660"/>
                <a:gd name="connsiteY16" fmla="*/ 66040 h 93980"/>
                <a:gd name="connsiteX17" fmla="*/ 30480 w 73660"/>
                <a:gd name="connsiteY17" fmla="*/ 80010 h 93980"/>
                <a:gd name="connsiteX18" fmla="*/ 57150 w 73660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 648">
              <a:extLst>
                <a:ext uri="{FF2B5EF4-FFF2-40B4-BE49-F238E27FC236}">
                  <a16:creationId xmlns:a16="http://schemas.microsoft.com/office/drawing/2014/main" id="{E7C6B3ED-A575-7F57-B059-E712EEC7C8ED}"/>
                </a:ext>
              </a:extLst>
            </p:cNvPr>
            <p:cNvSpPr/>
            <p:nvPr/>
          </p:nvSpPr>
          <p:spPr>
            <a:xfrm>
              <a:off x="3218179" y="4880609"/>
              <a:ext cx="87629" cy="130810"/>
            </a:xfrm>
            <a:custGeom>
              <a:avLst/>
              <a:gdLst>
                <a:gd name="connsiteX0" fmla="*/ 87630 w 87629"/>
                <a:gd name="connsiteY0" fmla="*/ 128270 h 130810"/>
                <a:gd name="connsiteX1" fmla="*/ 72390 w 87629"/>
                <a:gd name="connsiteY1" fmla="*/ 128270 h 130810"/>
                <a:gd name="connsiteX2" fmla="*/ 72390 w 87629"/>
                <a:gd name="connsiteY2" fmla="*/ 118110 h 130810"/>
                <a:gd name="connsiteX3" fmla="*/ 72390 w 87629"/>
                <a:gd name="connsiteY3" fmla="*/ 111760 h 130810"/>
                <a:gd name="connsiteX4" fmla="*/ 72390 w 87629"/>
                <a:gd name="connsiteY4" fmla="*/ 111760 h 130810"/>
                <a:gd name="connsiteX5" fmla="*/ 40640 w 87629"/>
                <a:gd name="connsiteY5" fmla="*/ 130810 h 130810"/>
                <a:gd name="connsiteX6" fmla="*/ 0 w 87629"/>
                <a:gd name="connsiteY6" fmla="*/ 83820 h 130810"/>
                <a:gd name="connsiteX7" fmla="*/ 40640 w 87629"/>
                <a:gd name="connsiteY7" fmla="*/ 36830 h 130810"/>
                <a:gd name="connsiteX8" fmla="*/ 71120 w 87629"/>
                <a:gd name="connsiteY8" fmla="*/ 53340 h 130810"/>
                <a:gd name="connsiteX9" fmla="*/ 71120 w 87629"/>
                <a:gd name="connsiteY9" fmla="*/ 53340 h 130810"/>
                <a:gd name="connsiteX10" fmla="*/ 71120 w 87629"/>
                <a:gd name="connsiteY10" fmla="*/ 45720 h 130810"/>
                <a:gd name="connsiteX11" fmla="*/ 71120 w 87629"/>
                <a:gd name="connsiteY11" fmla="*/ 0 h 130810"/>
                <a:gd name="connsiteX12" fmla="*/ 87630 w 87629"/>
                <a:gd name="connsiteY12" fmla="*/ 0 h 130810"/>
                <a:gd name="connsiteX13" fmla="*/ 87630 w 87629"/>
                <a:gd name="connsiteY13" fmla="*/ 128270 h 130810"/>
                <a:gd name="connsiteX14" fmla="*/ 15240 w 87629"/>
                <a:gd name="connsiteY14" fmla="*/ 83820 h 130810"/>
                <a:gd name="connsiteX15" fmla="*/ 43180 w 87629"/>
                <a:gd name="connsiteY15" fmla="*/ 115570 h 130810"/>
                <a:gd name="connsiteX16" fmla="*/ 71120 w 87629"/>
                <a:gd name="connsiteY16" fmla="*/ 83820 h 130810"/>
                <a:gd name="connsiteX17" fmla="*/ 43180 w 87629"/>
                <a:gd name="connsiteY17" fmla="*/ 52070 h 130810"/>
                <a:gd name="connsiteX18" fmla="*/ 1524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 649">
              <a:extLst>
                <a:ext uri="{FF2B5EF4-FFF2-40B4-BE49-F238E27FC236}">
                  <a16:creationId xmlns:a16="http://schemas.microsoft.com/office/drawing/2014/main" id="{53758905-01F4-4D7B-3DB8-4C6F8BDAD2CF}"/>
                </a:ext>
              </a:extLst>
            </p:cNvPr>
            <p:cNvSpPr/>
            <p:nvPr/>
          </p:nvSpPr>
          <p:spPr>
            <a:xfrm>
              <a:off x="3331209" y="491744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 650">
              <a:extLst>
                <a:ext uri="{FF2B5EF4-FFF2-40B4-BE49-F238E27FC236}">
                  <a16:creationId xmlns:a16="http://schemas.microsoft.com/office/drawing/2014/main" id="{1B7B9860-CFA7-3BDD-36E9-286971B84E28}"/>
                </a:ext>
              </a:extLst>
            </p:cNvPr>
            <p:cNvSpPr/>
            <p:nvPr/>
          </p:nvSpPr>
          <p:spPr>
            <a:xfrm>
              <a:off x="3437890" y="491744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 651">
              <a:extLst>
                <a:ext uri="{FF2B5EF4-FFF2-40B4-BE49-F238E27FC236}">
                  <a16:creationId xmlns:a16="http://schemas.microsoft.com/office/drawing/2014/main" id="{D761953C-B3BA-A63E-C4C7-B8FC5EC48D05}"/>
                </a:ext>
              </a:extLst>
            </p:cNvPr>
            <p:cNvSpPr/>
            <p:nvPr/>
          </p:nvSpPr>
          <p:spPr>
            <a:xfrm>
              <a:off x="3498850" y="4917440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 652">
              <a:extLst>
                <a:ext uri="{FF2B5EF4-FFF2-40B4-BE49-F238E27FC236}">
                  <a16:creationId xmlns:a16="http://schemas.microsoft.com/office/drawing/2014/main" id="{AC80F3DD-FBED-19B0-55DA-B302DD81E49F}"/>
                </a:ext>
              </a:extLst>
            </p:cNvPr>
            <p:cNvSpPr/>
            <p:nvPr/>
          </p:nvSpPr>
          <p:spPr>
            <a:xfrm>
              <a:off x="3576320" y="4991100"/>
              <a:ext cx="20320" cy="20320"/>
            </a:xfrm>
            <a:custGeom>
              <a:avLst/>
              <a:gdLst>
                <a:gd name="connsiteX0" fmla="*/ 10160 w 20320"/>
                <a:gd name="connsiteY0" fmla="*/ 0 h 20320"/>
                <a:gd name="connsiteX1" fmla="*/ 20320 w 20320"/>
                <a:gd name="connsiteY1" fmla="*/ 10160 h 20320"/>
                <a:gd name="connsiteX2" fmla="*/ 10160 w 20320"/>
                <a:gd name="connsiteY2" fmla="*/ 20320 h 20320"/>
                <a:gd name="connsiteX3" fmla="*/ 0 w 20320"/>
                <a:gd name="connsiteY3" fmla="*/ 10160 h 20320"/>
                <a:gd name="connsiteX4" fmla="*/ 10160 w 20320"/>
                <a:gd name="connsiteY4" fmla="*/ 0 h 20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20" h="2032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 653">
              <a:extLst>
                <a:ext uri="{FF2B5EF4-FFF2-40B4-BE49-F238E27FC236}">
                  <a16:creationId xmlns:a16="http://schemas.microsoft.com/office/drawing/2014/main" id="{0DF46E93-9378-C0BB-E665-08E21FD84CAD}"/>
                </a:ext>
              </a:extLst>
            </p:cNvPr>
            <p:cNvSpPr/>
            <p:nvPr/>
          </p:nvSpPr>
          <p:spPr>
            <a:xfrm>
              <a:off x="3647440" y="4880609"/>
              <a:ext cx="172719" cy="130810"/>
            </a:xfrm>
            <a:custGeom>
              <a:avLst/>
              <a:gdLst>
                <a:gd name="connsiteX0" fmla="*/ 16510 w 172719"/>
                <a:gd name="connsiteY0" fmla="*/ 0 h 130810"/>
                <a:gd name="connsiteX1" fmla="*/ 36830 w 172719"/>
                <a:gd name="connsiteY1" fmla="*/ 53340 h 130810"/>
                <a:gd name="connsiteX2" fmla="*/ 49530 w 172719"/>
                <a:gd name="connsiteY2" fmla="*/ 88900 h 130810"/>
                <a:gd name="connsiteX3" fmla="*/ 63500 w 172719"/>
                <a:gd name="connsiteY3" fmla="*/ 55880 h 130810"/>
                <a:gd name="connsiteX4" fmla="*/ 85090 w 172719"/>
                <a:gd name="connsiteY4" fmla="*/ 2540 h 130810"/>
                <a:gd name="connsiteX5" fmla="*/ 85090 w 172719"/>
                <a:gd name="connsiteY5" fmla="*/ 2540 h 130810"/>
                <a:gd name="connsiteX6" fmla="*/ 106680 w 172719"/>
                <a:gd name="connsiteY6" fmla="*/ 55880 h 130810"/>
                <a:gd name="connsiteX7" fmla="*/ 120650 w 172719"/>
                <a:gd name="connsiteY7" fmla="*/ 88900 h 130810"/>
                <a:gd name="connsiteX8" fmla="*/ 133350 w 172719"/>
                <a:gd name="connsiteY8" fmla="*/ 53340 h 130810"/>
                <a:gd name="connsiteX9" fmla="*/ 153670 w 172719"/>
                <a:gd name="connsiteY9" fmla="*/ 0 h 130810"/>
                <a:gd name="connsiteX10" fmla="*/ 172720 w 172719"/>
                <a:gd name="connsiteY10" fmla="*/ 0 h 130810"/>
                <a:gd name="connsiteX11" fmla="*/ 121920 w 172719"/>
                <a:gd name="connsiteY11" fmla="*/ 130810 h 130810"/>
                <a:gd name="connsiteX12" fmla="*/ 121920 w 172719"/>
                <a:gd name="connsiteY12" fmla="*/ 130810 h 130810"/>
                <a:gd name="connsiteX13" fmla="*/ 93980 w 172719"/>
                <a:gd name="connsiteY13" fmla="*/ 60960 h 130810"/>
                <a:gd name="connsiteX14" fmla="*/ 86360 w 172719"/>
                <a:gd name="connsiteY14" fmla="*/ 41910 h 130810"/>
                <a:gd name="connsiteX15" fmla="*/ 78740 w 172719"/>
                <a:gd name="connsiteY15" fmla="*/ 60960 h 130810"/>
                <a:gd name="connsiteX16" fmla="*/ 50800 w 172719"/>
                <a:gd name="connsiteY16" fmla="*/ 130810 h 130810"/>
                <a:gd name="connsiteX17" fmla="*/ 50800 w 172719"/>
                <a:gd name="connsiteY17" fmla="*/ 130810 h 130810"/>
                <a:gd name="connsiteX18" fmla="*/ 0 w 172719"/>
                <a:gd name="connsiteY18" fmla="*/ 0 h 130810"/>
                <a:gd name="connsiteX19" fmla="*/ 19050 w 172719"/>
                <a:gd name="connsiteY19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2719" h="130810">
                  <a:moveTo>
                    <a:pt x="16510" y="0"/>
                  </a:moveTo>
                  <a:lnTo>
                    <a:pt x="36830" y="53340"/>
                  </a:lnTo>
                  <a:cubicBezTo>
                    <a:pt x="41910" y="66040"/>
                    <a:pt x="45720" y="78740"/>
                    <a:pt x="49530" y="88900"/>
                  </a:cubicBezTo>
                  <a:cubicBezTo>
                    <a:pt x="53340" y="80010"/>
                    <a:pt x="57150" y="68580"/>
                    <a:pt x="63500" y="55880"/>
                  </a:cubicBezTo>
                  <a:lnTo>
                    <a:pt x="85090" y="2540"/>
                  </a:lnTo>
                  <a:lnTo>
                    <a:pt x="85090" y="2540"/>
                  </a:lnTo>
                  <a:lnTo>
                    <a:pt x="106680" y="55880"/>
                  </a:lnTo>
                  <a:cubicBezTo>
                    <a:pt x="111760" y="68580"/>
                    <a:pt x="116840" y="80010"/>
                    <a:pt x="120650" y="88900"/>
                  </a:cubicBezTo>
                  <a:cubicBezTo>
                    <a:pt x="124460" y="80010"/>
                    <a:pt x="128270" y="66040"/>
                    <a:pt x="133350" y="53340"/>
                  </a:cubicBezTo>
                  <a:lnTo>
                    <a:pt x="153670" y="0"/>
                  </a:lnTo>
                  <a:lnTo>
                    <a:pt x="172720" y="0"/>
                  </a:lnTo>
                  <a:lnTo>
                    <a:pt x="121920" y="130810"/>
                  </a:lnTo>
                  <a:lnTo>
                    <a:pt x="121920" y="130810"/>
                  </a:lnTo>
                  <a:lnTo>
                    <a:pt x="93980" y="60960"/>
                  </a:lnTo>
                  <a:cubicBezTo>
                    <a:pt x="91440" y="54610"/>
                    <a:pt x="88900" y="48260"/>
                    <a:pt x="86360" y="41910"/>
                  </a:cubicBezTo>
                  <a:cubicBezTo>
                    <a:pt x="83820" y="48260"/>
                    <a:pt x="81280" y="54610"/>
                    <a:pt x="78740" y="60960"/>
                  </a:cubicBezTo>
                  <a:lnTo>
                    <a:pt x="50800" y="130810"/>
                  </a:lnTo>
                  <a:lnTo>
                    <a:pt x="50800" y="130810"/>
                  </a:lnTo>
                  <a:lnTo>
                    <a:pt x="0" y="0"/>
                  </a:lnTo>
                  <a:lnTo>
                    <a:pt x="1905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 654">
              <a:extLst>
                <a:ext uri="{FF2B5EF4-FFF2-40B4-BE49-F238E27FC236}">
                  <a16:creationId xmlns:a16="http://schemas.microsoft.com/office/drawing/2014/main" id="{7EE2E534-9255-0D26-1097-1C275CA710B0}"/>
                </a:ext>
              </a:extLst>
            </p:cNvPr>
            <p:cNvSpPr/>
            <p:nvPr/>
          </p:nvSpPr>
          <p:spPr>
            <a:xfrm>
              <a:off x="3813809" y="491744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 655">
              <a:extLst>
                <a:ext uri="{FF2B5EF4-FFF2-40B4-BE49-F238E27FC236}">
                  <a16:creationId xmlns:a16="http://schemas.microsoft.com/office/drawing/2014/main" id="{F8616205-9407-23D6-2269-9F09C0FBECFF}"/>
                </a:ext>
              </a:extLst>
            </p:cNvPr>
            <p:cNvSpPr/>
            <p:nvPr/>
          </p:nvSpPr>
          <p:spPr>
            <a:xfrm>
              <a:off x="3958590" y="491744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 656">
              <a:extLst>
                <a:ext uri="{FF2B5EF4-FFF2-40B4-BE49-F238E27FC236}">
                  <a16:creationId xmlns:a16="http://schemas.microsoft.com/office/drawing/2014/main" id="{AAE2A28F-8C41-ABB4-011B-3DF970FB818C}"/>
                </a:ext>
              </a:extLst>
            </p:cNvPr>
            <p:cNvSpPr/>
            <p:nvPr/>
          </p:nvSpPr>
          <p:spPr>
            <a:xfrm>
              <a:off x="4020820" y="491744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 657">
              <a:extLst>
                <a:ext uri="{FF2B5EF4-FFF2-40B4-BE49-F238E27FC236}">
                  <a16:creationId xmlns:a16="http://schemas.microsoft.com/office/drawing/2014/main" id="{ED095726-BA69-CB38-AE94-2B1099050509}"/>
                </a:ext>
              </a:extLst>
            </p:cNvPr>
            <p:cNvSpPr/>
            <p:nvPr/>
          </p:nvSpPr>
          <p:spPr>
            <a:xfrm>
              <a:off x="4121150" y="4917440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 658">
              <a:extLst>
                <a:ext uri="{FF2B5EF4-FFF2-40B4-BE49-F238E27FC236}">
                  <a16:creationId xmlns:a16="http://schemas.microsoft.com/office/drawing/2014/main" id="{825B77E4-9792-6F0D-C066-FF06F89101B0}"/>
                </a:ext>
              </a:extLst>
            </p:cNvPr>
            <p:cNvSpPr/>
            <p:nvPr/>
          </p:nvSpPr>
          <p:spPr>
            <a:xfrm>
              <a:off x="4207509" y="4917440"/>
              <a:ext cx="87630" cy="130809"/>
            </a:xfrm>
            <a:custGeom>
              <a:avLst/>
              <a:gdLst>
                <a:gd name="connsiteX0" fmla="*/ 0 w 87630"/>
                <a:gd name="connsiteY0" fmla="*/ 2540 h 130809"/>
                <a:gd name="connsiteX1" fmla="*/ 15240 w 87630"/>
                <a:gd name="connsiteY1" fmla="*/ 2540 h 130809"/>
                <a:gd name="connsiteX2" fmla="*/ 15240 w 87630"/>
                <a:gd name="connsiteY2" fmla="*/ 11430 h 130809"/>
                <a:gd name="connsiteX3" fmla="*/ 15240 w 87630"/>
                <a:gd name="connsiteY3" fmla="*/ 17780 h 130809"/>
                <a:gd name="connsiteX4" fmla="*/ 15240 w 87630"/>
                <a:gd name="connsiteY4" fmla="*/ 17780 h 130809"/>
                <a:gd name="connsiteX5" fmla="*/ 46990 w 87630"/>
                <a:gd name="connsiteY5" fmla="*/ 0 h 130809"/>
                <a:gd name="connsiteX6" fmla="*/ 87630 w 87630"/>
                <a:gd name="connsiteY6" fmla="*/ 46990 h 130809"/>
                <a:gd name="connsiteX7" fmla="*/ 46990 w 87630"/>
                <a:gd name="connsiteY7" fmla="*/ 93980 h 130809"/>
                <a:gd name="connsiteX8" fmla="*/ 16510 w 87630"/>
                <a:gd name="connsiteY8" fmla="*/ 76200 h 130809"/>
                <a:gd name="connsiteX9" fmla="*/ 16510 w 87630"/>
                <a:gd name="connsiteY9" fmla="*/ 76200 h 130809"/>
                <a:gd name="connsiteX10" fmla="*/ 16510 w 87630"/>
                <a:gd name="connsiteY10" fmla="*/ 83820 h 130809"/>
                <a:gd name="connsiteX11" fmla="*/ 16510 w 87630"/>
                <a:gd name="connsiteY11" fmla="*/ 130810 h 130809"/>
                <a:gd name="connsiteX12" fmla="*/ 0 w 87630"/>
                <a:gd name="connsiteY12" fmla="*/ 130810 h 130809"/>
                <a:gd name="connsiteX13" fmla="*/ 0 w 87630"/>
                <a:gd name="connsiteY13" fmla="*/ 2540 h 130809"/>
                <a:gd name="connsiteX14" fmla="*/ 71120 w 87630"/>
                <a:gd name="connsiteY14" fmla="*/ 46990 h 130809"/>
                <a:gd name="connsiteX15" fmla="*/ 43180 w 87630"/>
                <a:gd name="connsiteY15" fmla="*/ 15240 h 130809"/>
                <a:gd name="connsiteX16" fmla="*/ 15240 w 87630"/>
                <a:gd name="connsiteY16" fmla="*/ 46990 h 130809"/>
                <a:gd name="connsiteX17" fmla="*/ 43180 w 87630"/>
                <a:gd name="connsiteY17" fmla="*/ 78740 h 130809"/>
                <a:gd name="connsiteX18" fmla="*/ 71120 w 87630"/>
                <a:gd name="connsiteY18" fmla="*/ 4699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1120" y="46990"/>
                  </a:moveTo>
                  <a:cubicBezTo>
                    <a:pt x="71120" y="27940"/>
                    <a:pt x="59690" y="15240"/>
                    <a:pt x="43180" y="15240"/>
                  </a:cubicBezTo>
                  <a:cubicBezTo>
                    <a:pt x="26670" y="15240"/>
                    <a:pt x="15240" y="25400"/>
                    <a:pt x="15240" y="46990"/>
                  </a:cubicBezTo>
                  <a:cubicBezTo>
                    <a:pt x="15240" y="68580"/>
                    <a:pt x="29210" y="78740"/>
                    <a:pt x="43180" y="78740"/>
                  </a:cubicBezTo>
                  <a:cubicBezTo>
                    <a:pt x="57150" y="78740"/>
                    <a:pt x="71120" y="64770"/>
                    <a:pt x="7112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 659">
              <a:extLst>
                <a:ext uri="{FF2B5EF4-FFF2-40B4-BE49-F238E27FC236}">
                  <a16:creationId xmlns:a16="http://schemas.microsoft.com/office/drawing/2014/main" id="{108F1CB0-6C82-0C09-4FB0-B7EDA3AD5B23}"/>
                </a:ext>
              </a:extLst>
            </p:cNvPr>
            <p:cNvSpPr/>
            <p:nvPr/>
          </p:nvSpPr>
          <p:spPr>
            <a:xfrm>
              <a:off x="4312920" y="491744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4450 w 83820"/>
                <a:gd name="connsiteY10" fmla="*/ 13970 h 93979"/>
                <a:gd name="connsiteX11" fmla="*/ 19050 w 83820"/>
                <a:gd name="connsiteY11" fmla="*/ 38100 h 93979"/>
                <a:gd name="connsiteX12" fmla="*/ 68580 w 83820"/>
                <a:gd name="connsiteY12" fmla="*/ 38100 h 93979"/>
                <a:gd name="connsiteX13" fmla="*/ 4445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 660">
              <a:extLst>
                <a:ext uri="{FF2B5EF4-FFF2-40B4-BE49-F238E27FC236}">
                  <a16:creationId xmlns:a16="http://schemas.microsoft.com/office/drawing/2014/main" id="{E0D9625D-6F67-2B03-8959-3F50EA70CC8E}"/>
                </a:ext>
              </a:extLst>
            </p:cNvPr>
            <p:cNvSpPr/>
            <p:nvPr/>
          </p:nvSpPr>
          <p:spPr>
            <a:xfrm>
              <a:off x="4414520" y="4917440"/>
              <a:ext cx="74929" cy="93979"/>
            </a:xfrm>
            <a:custGeom>
              <a:avLst/>
              <a:gdLst>
                <a:gd name="connsiteX0" fmla="*/ 48260 w 74929"/>
                <a:gd name="connsiteY0" fmla="*/ 78740 h 93979"/>
                <a:gd name="connsiteX1" fmla="*/ 74930 w 74929"/>
                <a:gd name="connsiteY1" fmla="*/ 71120 h 93979"/>
                <a:gd name="connsiteX2" fmla="*/ 74930 w 74929"/>
                <a:gd name="connsiteY2" fmla="*/ 86360 h 93979"/>
                <a:gd name="connsiteX3" fmla="*/ 46990 w 74929"/>
                <a:gd name="connsiteY3" fmla="*/ 93980 h 93979"/>
                <a:gd name="connsiteX4" fmla="*/ 0 w 74929"/>
                <a:gd name="connsiteY4" fmla="*/ 46990 h 93979"/>
                <a:gd name="connsiteX5" fmla="*/ 46990 w 74929"/>
                <a:gd name="connsiteY5" fmla="*/ 0 h 93979"/>
                <a:gd name="connsiteX6" fmla="*/ 74930 w 74929"/>
                <a:gd name="connsiteY6" fmla="*/ 6350 h 93979"/>
                <a:gd name="connsiteX7" fmla="*/ 74930 w 74929"/>
                <a:gd name="connsiteY7" fmla="*/ 21590 h 93979"/>
                <a:gd name="connsiteX8" fmla="*/ 48260 w 74929"/>
                <a:gd name="connsiteY8" fmla="*/ 13970 h 93979"/>
                <a:gd name="connsiteX9" fmla="*/ 17780 w 74929"/>
                <a:gd name="connsiteY9" fmla="*/ 45720 h 93979"/>
                <a:gd name="connsiteX10" fmla="*/ 48260 w 74929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79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 661">
              <a:extLst>
                <a:ext uri="{FF2B5EF4-FFF2-40B4-BE49-F238E27FC236}">
                  <a16:creationId xmlns:a16="http://schemas.microsoft.com/office/drawing/2014/main" id="{0EAC0D48-475B-C1E6-455B-E2033A8A5FE6}"/>
                </a:ext>
              </a:extLst>
            </p:cNvPr>
            <p:cNvSpPr/>
            <p:nvPr/>
          </p:nvSpPr>
          <p:spPr>
            <a:xfrm>
              <a:off x="4500879" y="4893309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0 w 60960"/>
                <a:gd name="connsiteY9" fmla="*/ 99060 h 116840"/>
                <a:gd name="connsiteX10" fmla="*/ 60960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 662">
              <a:extLst>
                <a:ext uri="{FF2B5EF4-FFF2-40B4-BE49-F238E27FC236}">
                  <a16:creationId xmlns:a16="http://schemas.microsoft.com/office/drawing/2014/main" id="{234EA77F-716F-24FB-B83F-4184E3CF7A84}"/>
                </a:ext>
              </a:extLst>
            </p:cNvPr>
            <p:cNvSpPr/>
            <p:nvPr/>
          </p:nvSpPr>
          <p:spPr>
            <a:xfrm>
              <a:off x="4606290" y="489330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 663">
              <a:extLst>
                <a:ext uri="{FF2B5EF4-FFF2-40B4-BE49-F238E27FC236}">
                  <a16:creationId xmlns:a16="http://schemas.microsoft.com/office/drawing/2014/main" id="{8B9C4D1D-85AC-BF54-272F-60FE16752AC0}"/>
                </a:ext>
              </a:extLst>
            </p:cNvPr>
            <p:cNvSpPr/>
            <p:nvPr/>
          </p:nvSpPr>
          <p:spPr>
            <a:xfrm>
              <a:off x="4685029" y="4880609"/>
              <a:ext cx="80010" cy="128270"/>
            </a:xfrm>
            <a:custGeom>
              <a:avLst/>
              <a:gdLst>
                <a:gd name="connsiteX0" fmla="*/ 0 w 80010"/>
                <a:gd name="connsiteY0" fmla="*/ 0 h 128270"/>
                <a:gd name="connsiteX1" fmla="*/ 16510 w 80010"/>
                <a:gd name="connsiteY1" fmla="*/ 0 h 128270"/>
                <a:gd name="connsiteX2" fmla="*/ 16510 w 80010"/>
                <a:gd name="connsiteY2" fmla="*/ 49530 h 128270"/>
                <a:gd name="connsiteX3" fmla="*/ 16510 w 80010"/>
                <a:gd name="connsiteY3" fmla="*/ 58420 h 128270"/>
                <a:gd name="connsiteX4" fmla="*/ 16510 w 80010"/>
                <a:gd name="connsiteY4" fmla="*/ 58420 h 128270"/>
                <a:gd name="connsiteX5" fmla="*/ 49530 w 80010"/>
                <a:gd name="connsiteY5" fmla="*/ 36830 h 128270"/>
                <a:gd name="connsiteX6" fmla="*/ 80010 w 80010"/>
                <a:gd name="connsiteY6" fmla="*/ 72390 h 128270"/>
                <a:gd name="connsiteX7" fmla="*/ 80010 w 80010"/>
                <a:gd name="connsiteY7" fmla="*/ 128270 h 128270"/>
                <a:gd name="connsiteX8" fmla="*/ 63500 w 80010"/>
                <a:gd name="connsiteY8" fmla="*/ 128270 h 128270"/>
                <a:gd name="connsiteX9" fmla="*/ 63500 w 80010"/>
                <a:gd name="connsiteY9" fmla="*/ 76200 h 128270"/>
                <a:gd name="connsiteX10" fmla="*/ 46990 w 80010"/>
                <a:gd name="connsiteY10" fmla="*/ 53340 h 128270"/>
                <a:gd name="connsiteX11" fmla="*/ 16510 w 80010"/>
                <a:gd name="connsiteY11" fmla="*/ 85090 h 128270"/>
                <a:gd name="connsiteX12" fmla="*/ 16510 w 80010"/>
                <a:gd name="connsiteY12" fmla="*/ 128270 h 128270"/>
                <a:gd name="connsiteX13" fmla="*/ 0 w 80010"/>
                <a:gd name="connsiteY13" fmla="*/ 128270 h 128270"/>
                <a:gd name="connsiteX14" fmla="*/ 0 w 80010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 664">
              <a:extLst>
                <a:ext uri="{FF2B5EF4-FFF2-40B4-BE49-F238E27FC236}">
                  <a16:creationId xmlns:a16="http://schemas.microsoft.com/office/drawing/2014/main" id="{205DF3AB-6526-D531-1F83-353BBEB4B394}"/>
                </a:ext>
              </a:extLst>
            </p:cNvPr>
            <p:cNvSpPr/>
            <p:nvPr/>
          </p:nvSpPr>
          <p:spPr>
            <a:xfrm>
              <a:off x="4787900" y="491744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 665">
              <a:extLst>
                <a:ext uri="{FF2B5EF4-FFF2-40B4-BE49-F238E27FC236}">
                  <a16:creationId xmlns:a16="http://schemas.microsoft.com/office/drawing/2014/main" id="{D7222D6E-2B3A-BEED-2FE9-D93AD081A124}"/>
                </a:ext>
              </a:extLst>
            </p:cNvPr>
            <p:cNvSpPr/>
            <p:nvPr/>
          </p:nvSpPr>
          <p:spPr>
            <a:xfrm>
              <a:off x="4893309" y="4884420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9050 w 20320"/>
                <a:gd name="connsiteY5" fmla="*/ 35560 h 124459"/>
                <a:gd name="connsiteX6" fmla="*/ 19050 w 20320"/>
                <a:gd name="connsiteY6" fmla="*/ 124460 h 124459"/>
                <a:gd name="connsiteX7" fmla="*/ 2540 w 20320"/>
                <a:gd name="connsiteY7" fmla="*/ 124460 h 124459"/>
                <a:gd name="connsiteX8" fmla="*/ 2540 w 20320"/>
                <a:gd name="connsiteY8" fmla="*/ 35560 h 124459"/>
                <a:gd name="connsiteX9" fmla="*/ 1905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 666">
              <a:extLst>
                <a:ext uri="{FF2B5EF4-FFF2-40B4-BE49-F238E27FC236}">
                  <a16:creationId xmlns:a16="http://schemas.microsoft.com/office/drawing/2014/main" id="{5D7B3656-623A-FF09-76F6-55F3FA1FAB0A}"/>
                </a:ext>
              </a:extLst>
            </p:cNvPr>
            <p:cNvSpPr/>
            <p:nvPr/>
          </p:nvSpPr>
          <p:spPr>
            <a:xfrm>
              <a:off x="4942840" y="491744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8" name="Freeform 667">
              <a:extLst>
                <a:ext uri="{FF2B5EF4-FFF2-40B4-BE49-F238E27FC236}">
                  <a16:creationId xmlns:a16="http://schemas.microsoft.com/office/drawing/2014/main" id="{D6B450C7-54A6-D3B2-7BEF-78E7710852B2}"/>
                </a:ext>
              </a:extLst>
            </p:cNvPr>
            <p:cNvSpPr/>
            <p:nvPr/>
          </p:nvSpPr>
          <p:spPr>
            <a:xfrm>
              <a:off x="5036820" y="489330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9" name="Freeform 668">
              <a:extLst>
                <a:ext uri="{FF2B5EF4-FFF2-40B4-BE49-F238E27FC236}">
                  <a16:creationId xmlns:a16="http://schemas.microsoft.com/office/drawing/2014/main" id="{86DA1FAC-36B6-C4B3-6F30-72DC591C1365}"/>
                </a:ext>
              </a:extLst>
            </p:cNvPr>
            <p:cNvSpPr/>
            <p:nvPr/>
          </p:nvSpPr>
          <p:spPr>
            <a:xfrm>
              <a:off x="5115559" y="4884420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7780 w 20320"/>
                <a:gd name="connsiteY5" fmla="*/ 35560 h 124459"/>
                <a:gd name="connsiteX6" fmla="*/ 17780 w 20320"/>
                <a:gd name="connsiteY6" fmla="*/ 124460 h 124459"/>
                <a:gd name="connsiteX7" fmla="*/ 1270 w 20320"/>
                <a:gd name="connsiteY7" fmla="*/ 124460 h 124459"/>
                <a:gd name="connsiteX8" fmla="*/ 1270 w 20320"/>
                <a:gd name="connsiteY8" fmla="*/ 35560 h 124459"/>
                <a:gd name="connsiteX9" fmla="*/ 1778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0" name="Freeform 669">
              <a:extLst>
                <a:ext uri="{FF2B5EF4-FFF2-40B4-BE49-F238E27FC236}">
                  <a16:creationId xmlns:a16="http://schemas.microsoft.com/office/drawing/2014/main" id="{DDF1DF93-04AD-47AB-DC64-E177402AC5EF}"/>
                </a:ext>
              </a:extLst>
            </p:cNvPr>
            <p:cNvSpPr/>
            <p:nvPr/>
          </p:nvSpPr>
          <p:spPr>
            <a:xfrm>
              <a:off x="5166359" y="4917440"/>
              <a:ext cx="137160" cy="91439"/>
            </a:xfrm>
            <a:custGeom>
              <a:avLst/>
              <a:gdLst>
                <a:gd name="connsiteX0" fmla="*/ 15240 w 137160"/>
                <a:gd name="connsiteY0" fmla="*/ 2540 h 91439"/>
                <a:gd name="connsiteX1" fmla="*/ 15240 w 137160"/>
                <a:gd name="connsiteY1" fmla="*/ 15240 h 91439"/>
                <a:gd name="connsiteX2" fmla="*/ 15240 w 137160"/>
                <a:gd name="connsiteY2" fmla="*/ 21590 h 91439"/>
                <a:gd name="connsiteX3" fmla="*/ 15240 w 137160"/>
                <a:gd name="connsiteY3" fmla="*/ 21590 h 91439"/>
                <a:gd name="connsiteX4" fmla="*/ 48260 w 137160"/>
                <a:gd name="connsiteY4" fmla="*/ 0 h 91439"/>
                <a:gd name="connsiteX5" fmla="*/ 74930 w 137160"/>
                <a:gd name="connsiteY5" fmla="*/ 20320 h 91439"/>
                <a:gd name="connsiteX6" fmla="*/ 74930 w 137160"/>
                <a:gd name="connsiteY6" fmla="*/ 20320 h 91439"/>
                <a:gd name="connsiteX7" fmla="*/ 105410 w 137160"/>
                <a:gd name="connsiteY7" fmla="*/ 0 h 91439"/>
                <a:gd name="connsiteX8" fmla="*/ 137160 w 137160"/>
                <a:gd name="connsiteY8" fmla="*/ 35560 h 91439"/>
                <a:gd name="connsiteX9" fmla="*/ 137160 w 137160"/>
                <a:gd name="connsiteY9" fmla="*/ 91440 h 91439"/>
                <a:gd name="connsiteX10" fmla="*/ 120650 w 137160"/>
                <a:gd name="connsiteY10" fmla="*/ 91440 h 91439"/>
                <a:gd name="connsiteX11" fmla="*/ 120650 w 137160"/>
                <a:gd name="connsiteY11" fmla="*/ 39370 h 91439"/>
                <a:gd name="connsiteX12" fmla="*/ 104140 w 137160"/>
                <a:gd name="connsiteY12" fmla="*/ 16510 h 91439"/>
                <a:gd name="connsiteX13" fmla="*/ 77470 w 137160"/>
                <a:gd name="connsiteY13" fmla="*/ 50800 h 91439"/>
                <a:gd name="connsiteX14" fmla="*/ 77470 w 137160"/>
                <a:gd name="connsiteY14" fmla="*/ 91440 h 91439"/>
                <a:gd name="connsiteX15" fmla="*/ 60960 w 137160"/>
                <a:gd name="connsiteY15" fmla="*/ 91440 h 91439"/>
                <a:gd name="connsiteX16" fmla="*/ 60960 w 137160"/>
                <a:gd name="connsiteY16" fmla="*/ 38100 h 91439"/>
                <a:gd name="connsiteX17" fmla="*/ 44450 w 137160"/>
                <a:gd name="connsiteY17" fmla="*/ 15240 h 91439"/>
                <a:gd name="connsiteX18" fmla="*/ 16510 w 137160"/>
                <a:gd name="connsiteY18" fmla="*/ 49530 h 91439"/>
                <a:gd name="connsiteX19" fmla="*/ 16510 w 137160"/>
                <a:gd name="connsiteY19" fmla="*/ 90170 h 91439"/>
                <a:gd name="connsiteX20" fmla="*/ 0 w 137160"/>
                <a:gd name="connsiteY20" fmla="*/ 90170 h 91439"/>
                <a:gd name="connsiteX21" fmla="*/ 0 w 137160"/>
                <a:gd name="connsiteY21" fmla="*/ 1270 h 91439"/>
                <a:gd name="connsiteX22" fmla="*/ 15240 w 137160"/>
                <a:gd name="connsiteY22" fmla="*/ 12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6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1" name="Freeform 670">
              <a:extLst>
                <a:ext uri="{FF2B5EF4-FFF2-40B4-BE49-F238E27FC236}">
                  <a16:creationId xmlns:a16="http://schemas.microsoft.com/office/drawing/2014/main" id="{72AEF13F-2C3A-62FC-3F87-E0E58E5A745D}"/>
                </a:ext>
              </a:extLst>
            </p:cNvPr>
            <p:cNvSpPr/>
            <p:nvPr/>
          </p:nvSpPr>
          <p:spPr>
            <a:xfrm>
              <a:off x="5322570" y="491744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2" name="Freeform 671">
              <a:extLst>
                <a:ext uri="{FF2B5EF4-FFF2-40B4-BE49-F238E27FC236}">
                  <a16:creationId xmlns:a16="http://schemas.microsoft.com/office/drawing/2014/main" id="{16604ADE-B318-EBED-14BD-5AFE8C0CA992}"/>
                </a:ext>
              </a:extLst>
            </p:cNvPr>
            <p:cNvSpPr/>
            <p:nvPr/>
          </p:nvSpPr>
          <p:spPr>
            <a:xfrm>
              <a:off x="5462270" y="4918709"/>
              <a:ext cx="73659" cy="93980"/>
            </a:xfrm>
            <a:custGeom>
              <a:avLst/>
              <a:gdLst>
                <a:gd name="connsiteX0" fmla="*/ 5080 w 73659"/>
                <a:gd name="connsiteY0" fmla="*/ 6350 h 93980"/>
                <a:gd name="connsiteX1" fmla="*/ 36830 w 73659"/>
                <a:gd name="connsiteY1" fmla="*/ 0 h 93980"/>
                <a:gd name="connsiteX2" fmla="*/ 73660 w 73659"/>
                <a:gd name="connsiteY2" fmla="*/ 34290 h 93980"/>
                <a:gd name="connsiteX3" fmla="*/ 73660 w 73659"/>
                <a:gd name="connsiteY3" fmla="*/ 91440 h 93980"/>
                <a:gd name="connsiteX4" fmla="*/ 58420 w 73659"/>
                <a:gd name="connsiteY4" fmla="*/ 91440 h 93980"/>
                <a:gd name="connsiteX5" fmla="*/ 58420 w 73659"/>
                <a:gd name="connsiteY5" fmla="*/ 81280 h 93980"/>
                <a:gd name="connsiteX6" fmla="*/ 58420 w 73659"/>
                <a:gd name="connsiteY6" fmla="*/ 73660 h 93980"/>
                <a:gd name="connsiteX7" fmla="*/ 58420 w 73659"/>
                <a:gd name="connsiteY7" fmla="*/ 73660 h 93980"/>
                <a:gd name="connsiteX8" fmla="*/ 27940 w 73659"/>
                <a:gd name="connsiteY8" fmla="*/ 93980 h 93980"/>
                <a:gd name="connsiteX9" fmla="*/ 0 w 73659"/>
                <a:gd name="connsiteY9" fmla="*/ 67310 h 93980"/>
                <a:gd name="connsiteX10" fmla="*/ 58420 w 73659"/>
                <a:gd name="connsiteY10" fmla="*/ 39370 h 93980"/>
                <a:gd name="connsiteX11" fmla="*/ 58420 w 73659"/>
                <a:gd name="connsiteY11" fmla="*/ 35560 h 93980"/>
                <a:gd name="connsiteX12" fmla="*/ 35560 w 73659"/>
                <a:gd name="connsiteY12" fmla="*/ 15240 h 93980"/>
                <a:gd name="connsiteX13" fmla="*/ 6350 w 73659"/>
                <a:gd name="connsiteY13" fmla="*/ 22860 h 93980"/>
                <a:gd name="connsiteX14" fmla="*/ 6350 w 73659"/>
                <a:gd name="connsiteY14" fmla="*/ 7620 h 93980"/>
                <a:gd name="connsiteX15" fmla="*/ 57150 w 73659"/>
                <a:gd name="connsiteY15" fmla="*/ 50800 h 93980"/>
                <a:gd name="connsiteX16" fmla="*/ 16510 w 73659"/>
                <a:gd name="connsiteY16" fmla="*/ 66040 h 93980"/>
                <a:gd name="connsiteX17" fmla="*/ 30480 w 73659"/>
                <a:gd name="connsiteY17" fmla="*/ 80010 h 93980"/>
                <a:gd name="connsiteX18" fmla="*/ 57150 w 73659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3" name="Freeform 672">
              <a:extLst>
                <a:ext uri="{FF2B5EF4-FFF2-40B4-BE49-F238E27FC236}">
                  <a16:creationId xmlns:a16="http://schemas.microsoft.com/office/drawing/2014/main" id="{FE1A7900-475F-D681-D3C0-0557592EB6E9}"/>
                </a:ext>
              </a:extLst>
            </p:cNvPr>
            <p:cNvSpPr/>
            <p:nvPr/>
          </p:nvSpPr>
          <p:spPr>
            <a:xfrm>
              <a:off x="5565140" y="491744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4" name="Freeform 673">
              <a:extLst>
                <a:ext uri="{FF2B5EF4-FFF2-40B4-BE49-F238E27FC236}">
                  <a16:creationId xmlns:a16="http://schemas.microsoft.com/office/drawing/2014/main" id="{C9217FA9-439B-AAD5-4572-607F0F3D9669}"/>
                </a:ext>
              </a:extLst>
            </p:cNvPr>
            <p:cNvSpPr/>
            <p:nvPr/>
          </p:nvSpPr>
          <p:spPr>
            <a:xfrm>
              <a:off x="5668009" y="4880609"/>
              <a:ext cx="87630" cy="130810"/>
            </a:xfrm>
            <a:custGeom>
              <a:avLst/>
              <a:gdLst>
                <a:gd name="connsiteX0" fmla="*/ 87630 w 87630"/>
                <a:gd name="connsiteY0" fmla="*/ 128270 h 130810"/>
                <a:gd name="connsiteX1" fmla="*/ 72390 w 87630"/>
                <a:gd name="connsiteY1" fmla="*/ 128270 h 130810"/>
                <a:gd name="connsiteX2" fmla="*/ 72390 w 87630"/>
                <a:gd name="connsiteY2" fmla="*/ 118110 h 130810"/>
                <a:gd name="connsiteX3" fmla="*/ 72390 w 87630"/>
                <a:gd name="connsiteY3" fmla="*/ 111760 h 130810"/>
                <a:gd name="connsiteX4" fmla="*/ 72390 w 87630"/>
                <a:gd name="connsiteY4" fmla="*/ 111760 h 130810"/>
                <a:gd name="connsiteX5" fmla="*/ 40640 w 87630"/>
                <a:gd name="connsiteY5" fmla="*/ 130810 h 130810"/>
                <a:gd name="connsiteX6" fmla="*/ 0 w 87630"/>
                <a:gd name="connsiteY6" fmla="*/ 83820 h 130810"/>
                <a:gd name="connsiteX7" fmla="*/ 40640 w 87630"/>
                <a:gd name="connsiteY7" fmla="*/ 36830 h 130810"/>
                <a:gd name="connsiteX8" fmla="*/ 71120 w 87630"/>
                <a:gd name="connsiteY8" fmla="*/ 53340 h 130810"/>
                <a:gd name="connsiteX9" fmla="*/ 71120 w 87630"/>
                <a:gd name="connsiteY9" fmla="*/ 53340 h 130810"/>
                <a:gd name="connsiteX10" fmla="*/ 71120 w 87630"/>
                <a:gd name="connsiteY10" fmla="*/ 45720 h 130810"/>
                <a:gd name="connsiteX11" fmla="*/ 71120 w 87630"/>
                <a:gd name="connsiteY11" fmla="*/ 0 h 130810"/>
                <a:gd name="connsiteX12" fmla="*/ 87630 w 87630"/>
                <a:gd name="connsiteY12" fmla="*/ 0 h 130810"/>
                <a:gd name="connsiteX13" fmla="*/ 87630 w 87630"/>
                <a:gd name="connsiteY13" fmla="*/ 128270 h 130810"/>
                <a:gd name="connsiteX14" fmla="*/ 15240 w 87630"/>
                <a:gd name="connsiteY14" fmla="*/ 83820 h 130810"/>
                <a:gd name="connsiteX15" fmla="*/ 43180 w 87630"/>
                <a:gd name="connsiteY15" fmla="*/ 115570 h 130810"/>
                <a:gd name="connsiteX16" fmla="*/ 71120 w 87630"/>
                <a:gd name="connsiteY16" fmla="*/ 83820 h 130810"/>
                <a:gd name="connsiteX17" fmla="*/ 43180 w 87630"/>
                <a:gd name="connsiteY17" fmla="*/ 52070 h 130810"/>
                <a:gd name="connsiteX18" fmla="*/ 15240 w 87630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5" name="Freeform 674">
              <a:extLst>
                <a:ext uri="{FF2B5EF4-FFF2-40B4-BE49-F238E27FC236}">
                  <a16:creationId xmlns:a16="http://schemas.microsoft.com/office/drawing/2014/main" id="{D4A38482-0F8D-1584-550D-F4CD7D24E64E}"/>
                </a:ext>
              </a:extLst>
            </p:cNvPr>
            <p:cNvSpPr/>
            <p:nvPr/>
          </p:nvSpPr>
          <p:spPr>
            <a:xfrm>
              <a:off x="5812790" y="489330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6" name="Freeform 675">
              <a:extLst>
                <a:ext uri="{FF2B5EF4-FFF2-40B4-BE49-F238E27FC236}">
                  <a16:creationId xmlns:a16="http://schemas.microsoft.com/office/drawing/2014/main" id="{52ED1A99-F58E-3C42-F292-1CAB5091C39A}"/>
                </a:ext>
              </a:extLst>
            </p:cNvPr>
            <p:cNvSpPr/>
            <p:nvPr/>
          </p:nvSpPr>
          <p:spPr>
            <a:xfrm>
              <a:off x="5892800" y="4880609"/>
              <a:ext cx="80009" cy="128270"/>
            </a:xfrm>
            <a:custGeom>
              <a:avLst/>
              <a:gdLst>
                <a:gd name="connsiteX0" fmla="*/ 0 w 80009"/>
                <a:gd name="connsiteY0" fmla="*/ 0 h 128270"/>
                <a:gd name="connsiteX1" fmla="*/ 16510 w 80009"/>
                <a:gd name="connsiteY1" fmla="*/ 0 h 128270"/>
                <a:gd name="connsiteX2" fmla="*/ 16510 w 80009"/>
                <a:gd name="connsiteY2" fmla="*/ 49530 h 128270"/>
                <a:gd name="connsiteX3" fmla="*/ 16510 w 80009"/>
                <a:gd name="connsiteY3" fmla="*/ 58420 h 128270"/>
                <a:gd name="connsiteX4" fmla="*/ 16510 w 80009"/>
                <a:gd name="connsiteY4" fmla="*/ 58420 h 128270"/>
                <a:gd name="connsiteX5" fmla="*/ 49530 w 80009"/>
                <a:gd name="connsiteY5" fmla="*/ 36830 h 128270"/>
                <a:gd name="connsiteX6" fmla="*/ 80010 w 80009"/>
                <a:gd name="connsiteY6" fmla="*/ 72390 h 128270"/>
                <a:gd name="connsiteX7" fmla="*/ 80010 w 80009"/>
                <a:gd name="connsiteY7" fmla="*/ 128270 h 128270"/>
                <a:gd name="connsiteX8" fmla="*/ 63500 w 80009"/>
                <a:gd name="connsiteY8" fmla="*/ 128270 h 128270"/>
                <a:gd name="connsiteX9" fmla="*/ 63500 w 80009"/>
                <a:gd name="connsiteY9" fmla="*/ 76200 h 128270"/>
                <a:gd name="connsiteX10" fmla="*/ 46990 w 80009"/>
                <a:gd name="connsiteY10" fmla="*/ 53340 h 128270"/>
                <a:gd name="connsiteX11" fmla="*/ 16510 w 80009"/>
                <a:gd name="connsiteY11" fmla="*/ 85090 h 128270"/>
                <a:gd name="connsiteX12" fmla="*/ 16510 w 80009"/>
                <a:gd name="connsiteY12" fmla="*/ 128270 h 128270"/>
                <a:gd name="connsiteX13" fmla="*/ 0 w 80009"/>
                <a:gd name="connsiteY13" fmla="*/ 128270 h 128270"/>
                <a:gd name="connsiteX14" fmla="*/ 0 w 80009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7" name="Freeform 676">
              <a:extLst>
                <a:ext uri="{FF2B5EF4-FFF2-40B4-BE49-F238E27FC236}">
                  <a16:creationId xmlns:a16="http://schemas.microsoft.com/office/drawing/2014/main" id="{4C4F9C0D-5D60-D13B-C419-92853F08CD0A}"/>
                </a:ext>
              </a:extLst>
            </p:cNvPr>
            <p:cNvSpPr/>
            <p:nvPr/>
          </p:nvSpPr>
          <p:spPr>
            <a:xfrm>
              <a:off x="5994400" y="491744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8" name="Freeform 677">
              <a:extLst>
                <a:ext uri="{FF2B5EF4-FFF2-40B4-BE49-F238E27FC236}">
                  <a16:creationId xmlns:a16="http://schemas.microsoft.com/office/drawing/2014/main" id="{6E14F0B2-9A01-D40D-23FE-04A9B420F8AD}"/>
                </a:ext>
              </a:extLst>
            </p:cNvPr>
            <p:cNvSpPr/>
            <p:nvPr/>
          </p:nvSpPr>
          <p:spPr>
            <a:xfrm>
              <a:off x="6099809" y="4884420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9050 w 20320"/>
                <a:gd name="connsiteY5" fmla="*/ 35560 h 124459"/>
                <a:gd name="connsiteX6" fmla="*/ 19050 w 20320"/>
                <a:gd name="connsiteY6" fmla="*/ 124460 h 124459"/>
                <a:gd name="connsiteX7" fmla="*/ 2540 w 20320"/>
                <a:gd name="connsiteY7" fmla="*/ 124460 h 124459"/>
                <a:gd name="connsiteX8" fmla="*/ 2540 w 20320"/>
                <a:gd name="connsiteY8" fmla="*/ 35560 h 124459"/>
                <a:gd name="connsiteX9" fmla="*/ 1905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9" name="Freeform 678">
              <a:extLst>
                <a:ext uri="{FF2B5EF4-FFF2-40B4-BE49-F238E27FC236}">
                  <a16:creationId xmlns:a16="http://schemas.microsoft.com/office/drawing/2014/main" id="{DD76A020-DF54-5D28-3A61-1474E67F602C}"/>
                </a:ext>
              </a:extLst>
            </p:cNvPr>
            <p:cNvSpPr/>
            <p:nvPr/>
          </p:nvSpPr>
          <p:spPr>
            <a:xfrm>
              <a:off x="6150609" y="4917440"/>
              <a:ext cx="51048" cy="92709"/>
            </a:xfrm>
            <a:custGeom>
              <a:avLst/>
              <a:gdLst>
                <a:gd name="connsiteX0" fmla="*/ 0 w 51048"/>
                <a:gd name="connsiteY0" fmla="*/ 2540 h 92709"/>
                <a:gd name="connsiteX1" fmla="*/ 15240 w 51048"/>
                <a:gd name="connsiteY1" fmla="*/ 2540 h 92709"/>
                <a:gd name="connsiteX2" fmla="*/ 15240 w 51048"/>
                <a:gd name="connsiteY2" fmla="*/ 15240 h 92709"/>
                <a:gd name="connsiteX3" fmla="*/ 15240 w 51048"/>
                <a:gd name="connsiteY3" fmla="*/ 21590 h 92709"/>
                <a:gd name="connsiteX4" fmla="*/ 15240 w 51048"/>
                <a:gd name="connsiteY4" fmla="*/ 21590 h 92709"/>
                <a:gd name="connsiteX5" fmla="*/ 43180 w 51048"/>
                <a:gd name="connsiteY5" fmla="*/ 0 h 92709"/>
                <a:gd name="connsiteX6" fmla="*/ 48260 w 51048"/>
                <a:gd name="connsiteY6" fmla="*/ 0 h 92709"/>
                <a:gd name="connsiteX7" fmla="*/ 48260 w 51048"/>
                <a:gd name="connsiteY7" fmla="*/ 16510 h 92709"/>
                <a:gd name="connsiteX8" fmla="*/ 43180 w 51048"/>
                <a:gd name="connsiteY8" fmla="*/ 16510 h 92709"/>
                <a:gd name="connsiteX9" fmla="*/ 16510 w 51048"/>
                <a:gd name="connsiteY9" fmla="*/ 53340 h 92709"/>
                <a:gd name="connsiteX10" fmla="*/ 16510 w 51048"/>
                <a:gd name="connsiteY10" fmla="*/ 92710 h 92709"/>
                <a:gd name="connsiteX11" fmla="*/ 0 w 51048"/>
                <a:gd name="connsiteY11" fmla="*/ 92710 h 92709"/>
                <a:gd name="connsiteX12" fmla="*/ 0 w 51048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8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0" name="Freeform 679">
              <a:extLst>
                <a:ext uri="{FF2B5EF4-FFF2-40B4-BE49-F238E27FC236}">
                  <a16:creationId xmlns:a16="http://schemas.microsoft.com/office/drawing/2014/main" id="{0B8C5E5F-6ACB-9871-28CE-114FBF0DBBEE}"/>
                </a:ext>
              </a:extLst>
            </p:cNvPr>
            <p:cNvSpPr/>
            <p:nvPr/>
          </p:nvSpPr>
          <p:spPr>
            <a:xfrm>
              <a:off x="6256020" y="4884420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7780 w 20320"/>
                <a:gd name="connsiteY5" fmla="*/ 35560 h 124459"/>
                <a:gd name="connsiteX6" fmla="*/ 17780 w 20320"/>
                <a:gd name="connsiteY6" fmla="*/ 124460 h 124459"/>
                <a:gd name="connsiteX7" fmla="*/ 1270 w 20320"/>
                <a:gd name="connsiteY7" fmla="*/ 124460 h 124459"/>
                <a:gd name="connsiteX8" fmla="*/ 1270 w 20320"/>
                <a:gd name="connsiteY8" fmla="*/ 35560 h 124459"/>
                <a:gd name="connsiteX9" fmla="*/ 1778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1" name="Freeform 680">
              <a:extLst>
                <a:ext uri="{FF2B5EF4-FFF2-40B4-BE49-F238E27FC236}">
                  <a16:creationId xmlns:a16="http://schemas.microsoft.com/office/drawing/2014/main" id="{7D003636-E9B1-C23D-97CA-66ABA652F890}"/>
                </a:ext>
              </a:extLst>
            </p:cNvPr>
            <p:cNvSpPr/>
            <p:nvPr/>
          </p:nvSpPr>
          <p:spPr>
            <a:xfrm>
              <a:off x="6306820" y="491744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2" name="Freeform 681">
              <a:extLst>
                <a:ext uri="{FF2B5EF4-FFF2-40B4-BE49-F238E27FC236}">
                  <a16:creationId xmlns:a16="http://schemas.microsoft.com/office/drawing/2014/main" id="{ABB6E5D8-6B47-F4C9-9461-1C264E390A88}"/>
                </a:ext>
              </a:extLst>
            </p:cNvPr>
            <p:cNvSpPr/>
            <p:nvPr/>
          </p:nvSpPr>
          <p:spPr>
            <a:xfrm>
              <a:off x="6402070" y="489330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3" name="Freeform 682">
              <a:extLst>
                <a:ext uri="{FF2B5EF4-FFF2-40B4-BE49-F238E27FC236}">
                  <a16:creationId xmlns:a16="http://schemas.microsoft.com/office/drawing/2014/main" id="{D0A8EB4D-8EE5-33F9-B89C-4F32A171EC6B}"/>
                </a:ext>
              </a:extLst>
            </p:cNvPr>
            <p:cNvSpPr/>
            <p:nvPr/>
          </p:nvSpPr>
          <p:spPr>
            <a:xfrm>
              <a:off x="6474459" y="491744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4" name="Freeform 683">
              <a:extLst>
                <a:ext uri="{FF2B5EF4-FFF2-40B4-BE49-F238E27FC236}">
                  <a16:creationId xmlns:a16="http://schemas.microsoft.com/office/drawing/2014/main" id="{9283BAB8-4A06-30C8-FDD6-67FB54C28FC8}"/>
                </a:ext>
              </a:extLst>
            </p:cNvPr>
            <p:cNvSpPr/>
            <p:nvPr/>
          </p:nvSpPr>
          <p:spPr>
            <a:xfrm>
              <a:off x="6582409" y="4880609"/>
              <a:ext cx="34290" cy="130810"/>
            </a:xfrm>
            <a:custGeom>
              <a:avLst/>
              <a:gdLst>
                <a:gd name="connsiteX0" fmla="*/ 0 w 34290"/>
                <a:gd name="connsiteY0" fmla="*/ 0 h 130810"/>
                <a:gd name="connsiteX1" fmla="*/ 16510 w 34290"/>
                <a:gd name="connsiteY1" fmla="*/ 0 h 130810"/>
                <a:gd name="connsiteX2" fmla="*/ 16510 w 34290"/>
                <a:gd name="connsiteY2" fmla="*/ 101600 h 130810"/>
                <a:gd name="connsiteX3" fmla="*/ 26670 w 34290"/>
                <a:gd name="connsiteY3" fmla="*/ 115570 h 130810"/>
                <a:gd name="connsiteX4" fmla="*/ 34290 w 34290"/>
                <a:gd name="connsiteY4" fmla="*/ 115570 h 130810"/>
                <a:gd name="connsiteX5" fmla="*/ 34290 w 34290"/>
                <a:gd name="connsiteY5" fmla="*/ 129540 h 130810"/>
                <a:gd name="connsiteX6" fmla="*/ 22860 w 34290"/>
                <a:gd name="connsiteY6" fmla="*/ 130810 h 130810"/>
                <a:gd name="connsiteX7" fmla="*/ 0 w 34290"/>
                <a:gd name="connsiteY7" fmla="*/ 105410 h 130810"/>
                <a:gd name="connsiteX8" fmla="*/ 0 w 34290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5" name="Freeform 684">
              <a:extLst>
                <a:ext uri="{FF2B5EF4-FFF2-40B4-BE49-F238E27FC236}">
                  <a16:creationId xmlns:a16="http://schemas.microsoft.com/office/drawing/2014/main" id="{68AB1585-298E-98C5-6884-33A65386B72F}"/>
                </a:ext>
              </a:extLst>
            </p:cNvPr>
            <p:cNvSpPr/>
            <p:nvPr/>
          </p:nvSpPr>
          <p:spPr>
            <a:xfrm>
              <a:off x="6635750" y="4880609"/>
              <a:ext cx="34290" cy="130810"/>
            </a:xfrm>
            <a:custGeom>
              <a:avLst/>
              <a:gdLst>
                <a:gd name="connsiteX0" fmla="*/ 0 w 34290"/>
                <a:gd name="connsiteY0" fmla="*/ 0 h 130810"/>
                <a:gd name="connsiteX1" fmla="*/ 16510 w 34290"/>
                <a:gd name="connsiteY1" fmla="*/ 0 h 130810"/>
                <a:gd name="connsiteX2" fmla="*/ 16510 w 34290"/>
                <a:gd name="connsiteY2" fmla="*/ 101600 h 130810"/>
                <a:gd name="connsiteX3" fmla="*/ 26670 w 34290"/>
                <a:gd name="connsiteY3" fmla="*/ 115570 h 130810"/>
                <a:gd name="connsiteX4" fmla="*/ 34290 w 34290"/>
                <a:gd name="connsiteY4" fmla="*/ 115570 h 130810"/>
                <a:gd name="connsiteX5" fmla="*/ 34290 w 34290"/>
                <a:gd name="connsiteY5" fmla="*/ 129540 h 130810"/>
                <a:gd name="connsiteX6" fmla="*/ 22860 w 34290"/>
                <a:gd name="connsiteY6" fmla="*/ 130810 h 130810"/>
                <a:gd name="connsiteX7" fmla="*/ 0 w 34290"/>
                <a:gd name="connsiteY7" fmla="*/ 105410 h 130810"/>
                <a:gd name="connsiteX8" fmla="*/ 0 w 34290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6" name="Freeform 685">
              <a:extLst>
                <a:ext uri="{FF2B5EF4-FFF2-40B4-BE49-F238E27FC236}">
                  <a16:creationId xmlns:a16="http://schemas.microsoft.com/office/drawing/2014/main" id="{5BE8F3A8-C31A-92B7-332B-0493F35D4402}"/>
                </a:ext>
              </a:extLst>
            </p:cNvPr>
            <p:cNvSpPr/>
            <p:nvPr/>
          </p:nvSpPr>
          <p:spPr>
            <a:xfrm>
              <a:off x="6689090" y="4884420"/>
              <a:ext cx="20319" cy="124459"/>
            </a:xfrm>
            <a:custGeom>
              <a:avLst/>
              <a:gdLst>
                <a:gd name="connsiteX0" fmla="*/ 10160 w 20319"/>
                <a:gd name="connsiteY0" fmla="*/ 0 h 124459"/>
                <a:gd name="connsiteX1" fmla="*/ 20320 w 20319"/>
                <a:gd name="connsiteY1" fmla="*/ 10160 h 124459"/>
                <a:gd name="connsiteX2" fmla="*/ 10160 w 20319"/>
                <a:gd name="connsiteY2" fmla="*/ 20320 h 124459"/>
                <a:gd name="connsiteX3" fmla="*/ 0 w 20319"/>
                <a:gd name="connsiteY3" fmla="*/ 10160 h 124459"/>
                <a:gd name="connsiteX4" fmla="*/ 10160 w 20319"/>
                <a:gd name="connsiteY4" fmla="*/ 0 h 124459"/>
                <a:gd name="connsiteX5" fmla="*/ 19050 w 20319"/>
                <a:gd name="connsiteY5" fmla="*/ 35560 h 124459"/>
                <a:gd name="connsiteX6" fmla="*/ 19050 w 20319"/>
                <a:gd name="connsiteY6" fmla="*/ 124460 h 124459"/>
                <a:gd name="connsiteX7" fmla="*/ 2540 w 20319"/>
                <a:gd name="connsiteY7" fmla="*/ 124460 h 124459"/>
                <a:gd name="connsiteX8" fmla="*/ 2540 w 20319"/>
                <a:gd name="connsiteY8" fmla="*/ 35560 h 124459"/>
                <a:gd name="connsiteX9" fmla="*/ 19050 w 20319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7" name="Freeform 686">
              <a:extLst>
                <a:ext uri="{FF2B5EF4-FFF2-40B4-BE49-F238E27FC236}">
                  <a16:creationId xmlns:a16="http://schemas.microsoft.com/office/drawing/2014/main" id="{4EFFCDF4-D047-E114-33E7-A2E27AC9AD88}"/>
                </a:ext>
              </a:extLst>
            </p:cNvPr>
            <p:cNvSpPr/>
            <p:nvPr/>
          </p:nvSpPr>
          <p:spPr>
            <a:xfrm>
              <a:off x="6731000" y="4917440"/>
              <a:ext cx="83819" cy="130809"/>
            </a:xfrm>
            <a:custGeom>
              <a:avLst/>
              <a:gdLst>
                <a:gd name="connsiteX0" fmla="*/ 48260 w 83819"/>
                <a:gd name="connsiteY0" fmla="*/ 77470 h 130809"/>
                <a:gd name="connsiteX1" fmla="*/ 83820 w 83819"/>
                <a:gd name="connsiteY1" fmla="*/ 102870 h 130809"/>
                <a:gd name="connsiteX2" fmla="*/ 40640 w 83819"/>
                <a:gd name="connsiteY2" fmla="*/ 130810 h 130809"/>
                <a:gd name="connsiteX3" fmla="*/ 0 w 83819"/>
                <a:gd name="connsiteY3" fmla="*/ 106680 h 130809"/>
                <a:gd name="connsiteX4" fmla="*/ 24130 w 83819"/>
                <a:gd name="connsiteY4" fmla="*/ 85090 h 130809"/>
                <a:gd name="connsiteX5" fmla="*/ 10160 w 83819"/>
                <a:gd name="connsiteY5" fmla="*/ 73660 h 130809"/>
                <a:gd name="connsiteX6" fmla="*/ 22860 w 83819"/>
                <a:gd name="connsiteY6" fmla="*/ 60960 h 130809"/>
                <a:gd name="connsiteX7" fmla="*/ 1270 w 83819"/>
                <a:gd name="connsiteY7" fmla="*/ 31750 h 130809"/>
                <a:gd name="connsiteX8" fmla="*/ 36830 w 83819"/>
                <a:gd name="connsiteY8" fmla="*/ 0 h 130809"/>
                <a:gd name="connsiteX9" fmla="*/ 50800 w 83819"/>
                <a:gd name="connsiteY9" fmla="*/ 2540 h 130809"/>
                <a:gd name="connsiteX10" fmla="*/ 82550 w 83819"/>
                <a:gd name="connsiteY10" fmla="*/ 2540 h 130809"/>
                <a:gd name="connsiteX11" fmla="*/ 82550 w 83819"/>
                <a:gd name="connsiteY11" fmla="*/ 15240 h 130809"/>
                <a:gd name="connsiteX12" fmla="*/ 69850 w 83819"/>
                <a:gd name="connsiteY12" fmla="*/ 15240 h 130809"/>
                <a:gd name="connsiteX13" fmla="*/ 64770 w 83819"/>
                <a:gd name="connsiteY13" fmla="*/ 15240 h 130809"/>
                <a:gd name="connsiteX14" fmla="*/ 64770 w 83819"/>
                <a:gd name="connsiteY14" fmla="*/ 15240 h 130809"/>
                <a:gd name="connsiteX15" fmla="*/ 72390 w 83819"/>
                <a:gd name="connsiteY15" fmla="*/ 33020 h 130809"/>
                <a:gd name="connsiteX16" fmla="*/ 39370 w 83819"/>
                <a:gd name="connsiteY16" fmla="*/ 63500 h 130809"/>
                <a:gd name="connsiteX17" fmla="*/ 39370 w 83819"/>
                <a:gd name="connsiteY17" fmla="*/ 63500 h 130809"/>
                <a:gd name="connsiteX18" fmla="*/ 25400 w 83819"/>
                <a:gd name="connsiteY18" fmla="*/ 71120 h 130809"/>
                <a:gd name="connsiteX19" fmla="*/ 46990 w 83819"/>
                <a:gd name="connsiteY19" fmla="*/ 78740 h 130809"/>
                <a:gd name="connsiteX20" fmla="*/ 67310 w 83819"/>
                <a:gd name="connsiteY20" fmla="*/ 104140 h 130809"/>
                <a:gd name="connsiteX21" fmla="*/ 40640 w 83819"/>
                <a:gd name="connsiteY21" fmla="*/ 90170 h 130809"/>
                <a:gd name="connsiteX22" fmla="*/ 16510 w 83819"/>
                <a:gd name="connsiteY22" fmla="*/ 105410 h 130809"/>
                <a:gd name="connsiteX23" fmla="*/ 41910 w 83819"/>
                <a:gd name="connsiteY23" fmla="*/ 119380 h 130809"/>
                <a:gd name="connsiteX24" fmla="*/ 67310 w 83819"/>
                <a:gd name="connsiteY24" fmla="*/ 105410 h 130809"/>
                <a:gd name="connsiteX25" fmla="*/ 58420 w 83819"/>
                <a:gd name="connsiteY25" fmla="*/ 31750 h 130809"/>
                <a:gd name="connsiteX26" fmla="*/ 38100 w 83819"/>
                <a:gd name="connsiteY26" fmla="*/ 12700 h 130809"/>
                <a:gd name="connsiteX27" fmla="*/ 17780 w 83819"/>
                <a:gd name="connsiteY27" fmla="*/ 31750 h 130809"/>
                <a:gd name="connsiteX28" fmla="*/ 38100 w 83819"/>
                <a:gd name="connsiteY28" fmla="*/ 50800 h 130809"/>
                <a:gd name="connsiteX29" fmla="*/ 58420 w 83819"/>
                <a:gd name="connsiteY29" fmla="*/ 3175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19" h="130809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0" y="104140"/>
                  </a:moveTo>
                  <a:cubicBezTo>
                    <a:pt x="67310" y="96520"/>
                    <a:pt x="59690" y="90170"/>
                    <a:pt x="40640" y="90170"/>
                  </a:cubicBezTo>
                  <a:cubicBezTo>
                    <a:pt x="21590" y="90170"/>
                    <a:pt x="16510" y="96520"/>
                    <a:pt x="16510" y="105410"/>
                  </a:cubicBezTo>
                  <a:cubicBezTo>
                    <a:pt x="16510" y="114300"/>
                    <a:pt x="26670" y="119380"/>
                    <a:pt x="41910" y="119380"/>
                  </a:cubicBezTo>
                  <a:cubicBezTo>
                    <a:pt x="57150" y="119380"/>
                    <a:pt x="67310" y="113030"/>
                    <a:pt x="67310" y="105410"/>
                  </a:cubicBezTo>
                  <a:close/>
                  <a:moveTo>
                    <a:pt x="58420" y="31750"/>
                  </a:moveTo>
                  <a:cubicBezTo>
                    <a:pt x="58420" y="20320"/>
                    <a:pt x="49530" y="12700"/>
                    <a:pt x="38100" y="12700"/>
                  </a:cubicBezTo>
                  <a:cubicBezTo>
                    <a:pt x="26670" y="12700"/>
                    <a:pt x="17780" y="20320"/>
                    <a:pt x="17780" y="31750"/>
                  </a:cubicBezTo>
                  <a:cubicBezTo>
                    <a:pt x="17780" y="43180"/>
                    <a:pt x="26670" y="50800"/>
                    <a:pt x="38100" y="50800"/>
                  </a:cubicBezTo>
                  <a:cubicBezTo>
                    <a:pt x="49530" y="50800"/>
                    <a:pt x="58420" y="43180"/>
                    <a:pt x="5842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8" name="Freeform 687">
              <a:extLst>
                <a:ext uri="{FF2B5EF4-FFF2-40B4-BE49-F238E27FC236}">
                  <a16:creationId xmlns:a16="http://schemas.microsoft.com/office/drawing/2014/main" id="{9B9A7E20-3C35-7C8C-03E2-1C92F6C83E50}"/>
                </a:ext>
              </a:extLst>
            </p:cNvPr>
            <p:cNvSpPr/>
            <p:nvPr/>
          </p:nvSpPr>
          <p:spPr>
            <a:xfrm>
              <a:off x="6827519" y="491744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1 w 83820"/>
                <a:gd name="connsiteY3" fmla="*/ 80010 h 93979"/>
                <a:gd name="connsiteX4" fmla="*/ 80011 w 83820"/>
                <a:gd name="connsiteY4" fmla="*/ 71120 h 93979"/>
                <a:gd name="connsiteX5" fmla="*/ 80011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1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1" y="80010"/>
                  </a:cubicBezTo>
                  <a:cubicBezTo>
                    <a:pt x="66040" y="80010"/>
                    <a:pt x="72390" y="76200"/>
                    <a:pt x="80011" y="71120"/>
                  </a:cubicBezTo>
                  <a:lnTo>
                    <a:pt x="80011" y="86360"/>
                  </a:lnTo>
                  <a:cubicBezTo>
                    <a:pt x="73661" y="90170"/>
                    <a:pt x="60961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1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1" y="38100"/>
                  </a:lnTo>
                  <a:cubicBezTo>
                    <a:pt x="67311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9" name="Freeform 688">
              <a:extLst>
                <a:ext uri="{FF2B5EF4-FFF2-40B4-BE49-F238E27FC236}">
                  <a16:creationId xmlns:a16="http://schemas.microsoft.com/office/drawing/2014/main" id="{0BAF96D6-AAAB-FA09-7ED4-4E8D57AFF0D5}"/>
                </a:ext>
              </a:extLst>
            </p:cNvPr>
            <p:cNvSpPr/>
            <p:nvPr/>
          </p:nvSpPr>
          <p:spPr>
            <a:xfrm>
              <a:off x="6935469" y="4917440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1 w 80010"/>
                <a:gd name="connsiteY5" fmla="*/ 35560 h 91439"/>
                <a:gd name="connsiteX6" fmla="*/ 80011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1 w 80010"/>
                <a:gd name="connsiteY10" fmla="*/ 48260 h 91439"/>
                <a:gd name="connsiteX11" fmla="*/ 16511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1" y="12700"/>
                    <a:pt x="80011" y="35560"/>
                  </a:cubicBezTo>
                  <a:lnTo>
                    <a:pt x="80011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1" y="16510"/>
                    <a:pt x="46990" y="16510"/>
                  </a:cubicBezTo>
                  <a:cubicBezTo>
                    <a:pt x="33020" y="16510"/>
                    <a:pt x="16511" y="30480"/>
                    <a:pt x="16511" y="48260"/>
                  </a:cubicBezTo>
                  <a:lnTo>
                    <a:pt x="16511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0" name="Freeform 689">
              <a:extLst>
                <a:ext uri="{FF2B5EF4-FFF2-40B4-BE49-F238E27FC236}">
                  <a16:creationId xmlns:a16="http://schemas.microsoft.com/office/drawing/2014/main" id="{E663EE4B-BB58-9BC1-154C-D6189D6C65D7}"/>
                </a:ext>
              </a:extLst>
            </p:cNvPr>
            <p:cNvSpPr/>
            <p:nvPr/>
          </p:nvSpPr>
          <p:spPr>
            <a:xfrm>
              <a:off x="7037069" y="4917440"/>
              <a:ext cx="74930" cy="93979"/>
            </a:xfrm>
            <a:custGeom>
              <a:avLst/>
              <a:gdLst>
                <a:gd name="connsiteX0" fmla="*/ 48261 w 74930"/>
                <a:gd name="connsiteY0" fmla="*/ 78740 h 93979"/>
                <a:gd name="connsiteX1" fmla="*/ 74930 w 74930"/>
                <a:gd name="connsiteY1" fmla="*/ 71120 h 93979"/>
                <a:gd name="connsiteX2" fmla="*/ 74930 w 74930"/>
                <a:gd name="connsiteY2" fmla="*/ 86360 h 93979"/>
                <a:gd name="connsiteX3" fmla="*/ 46990 w 74930"/>
                <a:gd name="connsiteY3" fmla="*/ 93980 h 93979"/>
                <a:gd name="connsiteX4" fmla="*/ 0 w 74930"/>
                <a:gd name="connsiteY4" fmla="*/ 46990 h 93979"/>
                <a:gd name="connsiteX5" fmla="*/ 46990 w 74930"/>
                <a:gd name="connsiteY5" fmla="*/ 0 h 93979"/>
                <a:gd name="connsiteX6" fmla="*/ 74930 w 74930"/>
                <a:gd name="connsiteY6" fmla="*/ 6350 h 93979"/>
                <a:gd name="connsiteX7" fmla="*/ 74930 w 74930"/>
                <a:gd name="connsiteY7" fmla="*/ 21590 h 93979"/>
                <a:gd name="connsiteX8" fmla="*/ 48261 w 74930"/>
                <a:gd name="connsiteY8" fmla="*/ 13970 h 93979"/>
                <a:gd name="connsiteX9" fmla="*/ 17780 w 74930"/>
                <a:gd name="connsiteY9" fmla="*/ 45720 h 93979"/>
                <a:gd name="connsiteX10" fmla="*/ 48261 w 74930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30" h="93979">
                  <a:moveTo>
                    <a:pt x="48261" y="78740"/>
                  </a:moveTo>
                  <a:cubicBezTo>
                    <a:pt x="60961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1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1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1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1" name="Freeform 690">
              <a:extLst>
                <a:ext uri="{FF2B5EF4-FFF2-40B4-BE49-F238E27FC236}">
                  <a16:creationId xmlns:a16="http://schemas.microsoft.com/office/drawing/2014/main" id="{F5FBF5D2-BAA4-E2DB-6DD4-8D5B416E04E0}"/>
                </a:ext>
              </a:extLst>
            </p:cNvPr>
            <p:cNvSpPr/>
            <p:nvPr/>
          </p:nvSpPr>
          <p:spPr>
            <a:xfrm>
              <a:off x="7128509" y="491744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2" name="Freeform 691">
              <a:extLst>
                <a:ext uri="{FF2B5EF4-FFF2-40B4-BE49-F238E27FC236}">
                  <a16:creationId xmlns:a16="http://schemas.microsoft.com/office/drawing/2014/main" id="{F97018F1-0E15-A0AF-14E4-B755720E3866}"/>
                </a:ext>
              </a:extLst>
            </p:cNvPr>
            <p:cNvSpPr/>
            <p:nvPr/>
          </p:nvSpPr>
          <p:spPr>
            <a:xfrm>
              <a:off x="7221219" y="4998720"/>
              <a:ext cx="27940" cy="36829"/>
            </a:xfrm>
            <a:custGeom>
              <a:avLst/>
              <a:gdLst>
                <a:gd name="connsiteX0" fmla="*/ 12700 w 27940"/>
                <a:gd name="connsiteY0" fmla="*/ 36830 h 36829"/>
                <a:gd name="connsiteX1" fmla="*/ 0 w 27940"/>
                <a:gd name="connsiteY1" fmla="*/ 36830 h 36829"/>
                <a:gd name="connsiteX2" fmla="*/ 11430 w 27940"/>
                <a:gd name="connsiteY2" fmla="*/ 0 h 36829"/>
                <a:gd name="connsiteX3" fmla="*/ 27940 w 27940"/>
                <a:gd name="connsiteY3" fmla="*/ 0 h 36829"/>
                <a:gd name="connsiteX4" fmla="*/ 13970 w 27940"/>
                <a:gd name="connsiteY4" fmla="*/ 36830 h 3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40" h="36829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40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3" name="Freeform 692">
              <a:extLst>
                <a:ext uri="{FF2B5EF4-FFF2-40B4-BE49-F238E27FC236}">
                  <a16:creationId xmlns:a16="http://schemas.microsoft.com/office/drawing/2014/main" id="{12BB6BFF-04DE-8E73-47CF-F903A47540BF}"/>
                </a:ext>
              </a:extLst>
            </p:cNvPr>
            <p:cNvSpPr/>
            <p:nvPr/>
          </p:nvSpPr>
          <p:spPr>
            <a:xfrm>
              <a:off x="7303769" y="4918709"/>
              <a:ext cx="73660" cy="93980"/>
            </a:xfrm>
            <a:custGeom>
              <a:avLst/>
              <a:gdLst>
                <a:gd name="connsiteX0" fmla="*/ 5080 w 73660"/>
                <a:gd name="connsiteY0" fmla="*/ 6350 h 93980"/>
                <a:gd name="connsiteX1" fmla="*/ 36830 w 73660"/>
                <a:gd name="connsiteY1" fmla="*/ 0 h 93980"/>
                <a:gd name="connsiteX2" fmla="*/ 73661 w 73660"/>
                <a:gd name="connsiteY2" fmla="*/ 34290 h 93980"/>
                <a:gd name="connsiteX3" fmla="*/ 73661 w 73660"/>
                <a:gd name="connsiteY3" fmla="*/ 91440 h 93980"/>
                <a:gd name="connsiteX4" fmla="*/ 58420 w 73660"/>
                <a:gd name="connsiteY4" fmla="*/ 91440 h 93980"/>
                <a:gd name="connsiteX5" fmla="*/ 58420 w 73660"/>
                <a:gd name="connsiteY5" fmla="*/ 81280 h 93980"/>
                <a:gd name="connsiteX6" fmla="*/ 58420 w 73660"/>
                <a:gd name="connsiteY6" fmla="*/ 73660 h 93980"/>
                <a:gd name="connsiteX7" fmla="*/ 58420 w 73660"/>
                <a:gd name="connsiteY7" fmla="*/ 73660 h 93980"/>
                <a:gd name="connsiteX8" fmla="*/ 27940 w 73660"/>
                <a:gd name="connsiteY8" fmla="*/ 93980 h 93980"/>
                <a:gd name="connsiteX9" fmla="*/ 0 w 73660"/>
                <a:gd name="connsiteY9" fmla="*/ 67310 h 93980"/>
                <a:gd name="connsiteX10" fmla="*/ 58420 w 73660"/>
                <a:gd name="connsiteY10" fmla="*/ 39370 h 93980"/>
                <a:gd name="connsiteX11" fmla="*/ 58420 w 73660"/>
                <a:gd name="connsiteY11" fmla="*/ 35560 h 93980"/>
                <a:gd name="connsiteX12" fmla="*/ 35561 w 73660"/>
                <a:gd name="connsiteY12" fmla="*/ 15240 h 93980"/>
                <a:gd name="connsiteX13" fmla="*/ 6350 w 73660"/>
                <a:gd name="connsiteY13" fmla="*/ 22860 h 93980"/>
                <a:gd name="connsiteX14" fmla="*/ 6350 w 73660"/>
                <a:gd name="connsiteY14" fmla="*/ 7620 h 93980"/>
                <a:gd name="connsiteX15" fmla="*/ 57150 w 73660"/>
                <a:gd name="connsiteY15" fmla="*/ 50800 h 93980"/>
                <a:gd name="connsiteX16" fmla="*/ 16511 w 73660"/>
                <a:gd name="connsiteY16" fmla="*/ 66040 h 93980"/>
                <a:gd name="connsiteX17" fmla="*/ 30480 w 73660"/>
                <a:gd name="connsiteY17" fmla="*/ 80010 h 93980"/>
                <a:gd name="connsiteX18" fmla="*/ 57150 w 73660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80">
                  <a:moveTo>
                    <a:pt x="5080" y="6350"/>
                  </a:moveTo>
                  <a:cubicBezTo>
                    <a:pt x="10161" y="3810"/>
                    <a:pt x="21590" y="0"/>
                    <a:pt x="36830" y="0"/>
                  </a:cubicBezTo>
                  <a:cubicBezTo>
                    <a:pt x="62230" y="0"/>
                    <a:pt x="73661" y="12700"/>
                    <a:pt x="73661" y="34290"/>
                  </a:cubicBezTo>
                  <a:lnTo>
                    <a:pt x="73661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1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1" y="54610"/>
                    <a:pt x="16511" y="66040"/>
                  </a:cubicBezTo>
                  <a:cubicBezTo>
                    <a:pt x="16511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4" name="Freeform 693">
              <a:extLst>
                <a:ext uri="{FF2B5EF4-FFF2-40B4-BE49-F238E27FC236}">
                  <a16:creationId xmlns:a16="http://schemas.microsoft.com/office/drawing/2014/main" id="{CF604F67-2485-4592-E153-28556DED2A91}"/>
                </a:ext>
              </a:extLst>
            </p:cNvPr>
            <p:cNvSpPr/>
            <p:nvPr/>
          </p:nvSpPr>
          <p:spPr>
            <a:xfrm>
              <a:off x="7406640" y="491744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5" name="Freeform 694">
              <a:extLst>
                <a:ext uri="{FF2B5EF4-FFF2-40B4-BE49-F238E27FC236}">
                  <a16:creationId xmlns:a16="http://schemas.microsoft.com/office/drawing/2014/main" id="{8B2FCEFD-80AF-84F6-2E32-A0327EEDD083}"/>
                </a:ext>
              </a:extLst>
            </p:cNvPr>
            <p:cNvSpPr/>
            <p:nvPr/>
          </p:nvSpPr>
          <p:spPr>
            <a:xfrm>
              <a:off x="7508240" y="4917440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6" name="Freeform 695">
              <a:extLst>
                <a:ext uri="{FF2B5EF4-FFF2-40B4-BE49-F238E27FC236}">
                  <a16:creationId xmlns:a16="http://schemas.microsoft.com/office/drawing/2014/main" id="{74602CDA-5FE0-72B9-1E83-88CEBB3D636D}"/>
                </a:ext>
              </a:extLst>
            </p:cNvPr>
            <p:cNvSpPr/>
            <p:nvPr/>
          </p:nvSpPr>
          <p:spPr>
            <a:xfrm>
              <a:off x="7578090" y="4919979"/>
              <a:ext cx="137159" cy="91440"/>
            </a:xfrm>
            <a:custGeom>
              <a:avLst/>
              <a:gdLst>
                <a:gd name="connsiteX0" fmla="*/ 95250 w 137159"/>
                <a:gd name="connsiteY0" fmla="*/ 64770 h 91440"/>
                <a:gd name="connsiteX1" fmla="*/ 119380 w 137159"/>
                <a:gd name="connsiteY1" fmla="*/ 0 h 91440"/>
                <a:gd name="connsiteX2" fmla="*/ 137160 w 137159"/>
                <a:gd name="connsiteY2" fmla="*/ 0 h 91440"/>
                <a:gd name="connsiteX3" fmla="*/ 100330 w 137159"/>
                <a:gd name="connsiteY3" fmla="*/ 91440 h 91440"/>
                <a:gd name="connsiteX4" fmla="*/ 91440 w 137159"/>
                <a:gd name="connsiteY4" fmla="*/ 91440 h 91440"/>
                <a:gd name="connsiteX5" fmla="*/ 68580 w 137159"/>
                <a:gd name="connsiteY5" fmla="*/ 30480 h 91440"/>
                <a:gd name="connsiteX6" fmla="*/ 45720 w 137159"/>
                <a:gd name="connsiteY6" fmla="*/ 91440 h 91440"/>
                <a:gd name="connsiteX7" fmla="*/ 36830 w 137159"/>
                <a:gd name="connsiteY7" fmla="*/ 91440 h 91440"/>
                <a:gd name="connsiteX8" fmla="*/ 0 w 137159"/>
                <a:gd name="connsiteY8" fmla="*/ 0 h 91440"/>
                <a:gd name="connsiteX9" fmla="*/ 17780 w 137159"/>
                <a:gd name="connsiteY9" fmla="*/ 0 h 91440"/>
                <a:gd name="connsiteX10" fmla="*/ 41910 w 137159"/>
                <a:gd name="connsiteY10" fmla="*/ 64770 h 91440"/>
                <a:gd name="connsiteX11" fmla="*/ 64770 w 137159"/>
                <a:gd name="connsiteY11" fmla="*/ 1270 h 91440"/>
                <a:gd name="connsiteX12" fmla="*/ 73660 w 137159"/>
                <a:gd name="connsiteY12" fmla="*/ 1270 h 91440"/>
                <a:gd name="connsiteX13" fmla="*/ 96520 w 137159"/>
                <a:gd name="connsiteY13" fmla="*/ 647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59" h="91440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7" name="Freeform 696">
              <a:extLst>
                <a:ext uri="{FF2B5EF4-FFF2-40B4-BE49-F238E27FC236}">
                  <a16:creationId xmlns:a16="http://schemas.microsoft.com/office/drawing/2014/main" id="{17326F60-0E12-1824-DA21-2D889556BD20}"/>
                </a:ext>
              </a:extLst>
            </p:cNvPr>
            <p:cNvSpPr/>
            <p:nvPr/>
          </p:nvSpPr>
          <p:spPr>
            <a:xfrm>
              <a:off x="7724140" y="491744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8" name="Freeform 697">
              <a:extLst>
                <a:ext uri="{FF2B5EF4-FFF2-40B4-BE49-F238E27FC236}">
                  <a16:creationId xmlns:a16="http://schemas.microsoft.com/office/drawing/2014/main" id="{350D932A-C402-59EC-6895-D4D0F2DC8C58}"/>
                </a:ext>
              </a:extLst>
            </p:cNvPr>
            <p:cNvSpPr/>
            <p:nvPr/>
          </p:nvSpPr>
          <p:spPr>
            <a:xfrm>
              <a:off x="7830819" y="4917440"/>
              <a:ext cx="51048" cy="92709"/>
            </a:xfrm>
            <a:custGeom>
              <a:avLst/>
              <a:gdLst>
                <a:gd name="connsiteX0" fmla="*/ 0 w 51048"/>
                <a:gd name="connsiteY0" fmla="*/ 2540 h 92709"/>
                <a:gd name="connsiteX1" fmla="*/ 15240 w 51048"/>
                <a:gd name="connsiteY1" fmla="*/ 2540 h 92709"/>
                <a:gd name="connsiteX2" fmla="*/ 15240 w 51048"/>
                <a:gd name="connsiteY2" fmla="*/ 15240 h 92709"/>
                <a:gd name="connsiteX3" fmla="*/ 15240 w 51048"/>
                <a:gd name="connsiteY3" fmla="*/ 21590 h 92709"/>
                <a:gd name="connsiteX4" fmla="*/ 15240 w 51048"/>
                <a:gd name="connsiteY4" fmla="*/ 21590 h 92709"/>
                <a:gd name="connsiteX5" fmla="*/ 43180 w 51048"/>
                <a:gd name="connsiteY5" fmla="*/ 0 h 92709"/>
                <a:gd name="connsiteX6" fmla="*/ 48261 w 51048"/>
                <a:gd name="connsiteY6" fmla="*/ 0 h 92709"/>
                <a:gd name="connsiteX7" fmla="*/ 48261 w 51048"/>
                <a:gd name="connsiteY7" fmla="*/ 16510 h 92709"/>
                <a:gd name="connsiteX8" fmla="*/ 43180 w 51048"/>
                <a:gd name="connsiteY8" fmla="*/ 16510 h 92709"/>
                <a:gd name="connsiteX9" fmla="*/ 16511 w 51048"/>
                <a:gd name="connsiteY9" fmla="*/ 53340 h 92709"/>
                <a:gd name="connsiteX10" fmla="*/ 16511 w 51048"/>
                <a:gd name="connsiteY10" fmla="*/ 92710 h 92709"/>
                <a:gd name="connsiteX11" fmla="*/ 0 w 51048"/>
                <a:gd name="connsiteY11" fmla="*/ 92710 h 92709"/>
                <a:gd name="connsiteX12" fmla="*/ 0 w 51048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8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1" y="0"/>
                    <a:pt x="43180" y="0"/>
                  </a:cubicBezTo>
                  <a:cubicBezTo>
                    <a:pt x="57150" y="0"/>
                    <a:pt x="48261" y="0"/>
                    <a:pt x="48261" y="0"/>
                  </a:cubicBezTo>
                  <a:lnTo>
                    <a:pt x="48261" y="16510"/>
                  </a:lnTo>
                  <a:cubicBezTo>
                    <a:pt x="48261" y="16510"/>
                    <a:pt x="45720" y="16510"/>
                    <a:pt x="43180" y="16510"/>
                  </a:cubicBezTo>
                  <a:cubicBezTo>
                    <a:pt x="25400" y="16510"/>
                    <a:pt x="16511" y="35560"/>
                    <a:pt x="16511" y="53340"/>
                  </a:cubicBezTo>
                  <a:lnTo>
                    <a:pt x="16511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9" name="Freeform 698">
              <a:extLst>
                <a:ext uri="{FF2B5EF4-FFF2-40B4-BE49-F238E27FC236}">
                  <a16:creationId xmlns:a16="http://schemas.microsoft.com/office/drawing/2014/main" id="{364A75D7-A88C-9DEB-2B2A-D40436F6D5BB}"/>
                </a:ext>
              </a:extLst>
            </p:cNvPr>
            <p:cNvSpPr/>
            <p:nvPr/>
          </p:nvSpPr>
          <p:spPr>
            <a:xfrm>
              <a:off x="7931150" y="4917440"/>
              <a:ext cx="87630" cy="130809"/>
            </a:xfrm>
            <a:custGeom>
              <a:avLst/>
              <a:gdLst>
                <a:gd name="connsiteX0" fmla="*/ 87630 w 87630"/>
                <a:gd name="connsiteY0" fmla="*/ 130810 h 130809"/>
                <a:gd name="connsiteX1" fmla="*/ 71120 w 87630"/>
                <a:gd name="connsiteY1" fmla="*/ 130810 h 130809"/>
                <a:gd name="connsiteX2" fmla="*/ 71120 w 87630"/>
                <a:gd name="connsiteY2" fmla="*/ 83820 h 130809"/>
                <a:gd name="connsiteX3" fmla="*/ 71120 w 87630"/>
                <a:gd name="connsiteY3" fmla="*/ 76200 h 130809"/>
                <a:gd name="connsiteX4" fmla="*/ 71120 w 87630"/>
                <a:gd name="connsiteY4" fmla="*/ 76200 h 130809"/>
                <a:gd name="connsiteX5" fmla="*/ 40640 w 87630"/>
                <a:gd name="connsiteY5" fmla="*/ 93980 h 130809"/>
                <a:gd name="connsiteX6" fmla="*/ 0 w 87630"/>
                <a:gd name="connsiteY6" fmla="*/ 46990 h 130809"/>
                <a:gd name="connsiteX7" fmla="*/ 40640 w 87630"/>
                <a:gd name="connsiteY7" fmla="*/ 0 h 130809"/>
                <a:gd name="connsiteX8" fmla="*/ 72390 w 87630"/>
                <a:gd name="connsiteY8" fmla="*/ 17780 h 130809"/>
                <a:gd name="connsiteX9" fmla="*/ 72390 w 87630"/>
                <a:gd name="connsiteY9" fmla="*/ 17780 h 130809"/>
                <a:gd name="connsiteX10" fmla="*/ 72390 w 87630"/>
                <a:gd name="connsiteY10" fmla="*/ 11430 h 130809"/>
                <a:gd name="connsiteX11" fmla="*/ 72390 w 87630"/>
                <a:gd name="connsiteY11" fmla="*/ 2540 h 130809"/>
                <a:gd name="connsiteX12" fmla="*/ 87630 w 87630"/>
                <a:gd name="connsiteY12" fmla="*/ 2540 h 130809"/>
                <a:gd name="connsiteX13" fmla="*/ 87630 w 87630"/>
                <a:gd name="connsiteY13" fmla="*/ 130810 h 130809"/>
                <a:gd name="connsiteX14" fmla="*/ 71120 w 87630"/>
                <a:gd name="connsiteY14" fmla="*/ 46990 h 130809"/>
                <a:gd name="connsiteX15" fmla="*/ 43180 w 87630"/>
                <a:gd name="connsiteY15" fmla="*/ 15240 h 130809"/>
                <a:gd name="connsiteX16" fmla="*/ 15240 w 87630"/>
                <a:gd name="connsiteY16" fmla="*/ 46990 h 130809"/>
                <a:gd name="connsiteX17" fmla="*/ 43180 w 87630"/>
                <a:gd name="connsiteY17" fmla="*/ 78740 h 130809"/>
                <a:gd name="connsiteX18" fmla="*/ 71120 w 87630"/>
                <a:gd name="connsiteY18" fmla="*/ 4699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87630" y="130810"/>
                  </a:moveTo>
                  <a:lnTo>
                    <a:pt x="71120" y="130810"/>
                  </a:lnTo>
                  <a:lnTo>
                    <a:pt x="71120" y="83820"/>
                  </a:lnTo>
                  <a:cubicBezTo>
                    <a:pt x="71120" y="78740"/>
                    <a:pt x="71120" y="76200"/>
                    <a:pt x="71120" y="76200"/>
                  </a:cubicBezTo>
                  <a:lnTo>
                    <a:pt x="71120" y="76200"/>
                  </a:lnTo>
                  <a:cubicBezTo>
                    <a:pt x="66040" y="85090"/>
                    <a:pt x="54610" y="93980"/>
                    <a:pt x="40640" y="93980"/>
                  </a:cubicBezTo>
                  <a:cubicBezTo>
                    <a:pt x="17780" y="93980"/>
                    <a:pt x="0" y="74930"/>
                    <a:pt x="0" y="46990"/>
                  </a:cubicBezTo>
                  <a:cubicBezTo>
                    <a:pt x="0" y="19050"/>
                    <a:pt x="17780" y="0"/>
                    <a:pt x="40640" y="0"/>
                  </a:cubicBezTo>
                  <a:cubicBezTo>
                    <a:pt x="63500" y="0"/>
                    <a:pt x="67310" y="8890"/>
                    <a:pt x="72390" y="17780"/>
                  </a:cubicBezTo>
                  <a:lnTo>
                    <a:pt x="72390" y="17780"/>
                  </a:lnTo>
                  <a:cubicBezTo>
                    <a:pt x="72390" y="17780"/>
                    <a:pt x="72390" y="15240"/>
                    <a:pt x="72390" y="11430"/>
                  </a:cubicBezTo>
                  <a:lnTo>
                    <a:pt x="72390" y="2540"/>
                  </a:lnTo>
                  <a:lnTo>
                    <a:pt x="87630" y="2540"/>
                  </a:lnTo>
                  <a:lnTo>
                    <a:pt x="87630" y="130810"/>
                  </a:lnTo>
                  <a:close/>
                  <a:moveTo>
                    <a:pt x="71120" y="46990"/>
                  </a:moveTo>
                  <a:cubicBezTo>
                    <a:pt x="71120" y="24130"/>
                    <a:pt x="57150" y="15240"/>
                    <a:pt x="43180" y="15240"/>
                  </a:cubicBezTo>
                  <a:cubicBezTo>
                    <a:pt x="29210" y="15240"/>
                    <a:pt x="15240" y="29210"/>
                    <a:pt x="15240" y="46990"/>
                  </a:cubicBezTo>
                  <a:cubicBezTo>
                    <a:pt x="15240" y="64770"/>
                    <a:pt x="26670" y="78740"/>
                    <a:pt x="43180" y="78740"/>
                  </a:cubicBezTo>
                  <a:cubicBezTo>
                    <a:pt x="59690" y="78740"/>
                    <a:pt x="71120" y="68580"/>
                    <a:pt x="7112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0" name="Freeform 699">
              <a:extLst>
                <a:ext uri="{FF2B5EF4-FFF2-40B4-BE49-F238E27FC236}">
                  <a16:creationId xmlns:a16="http://schemas.microsoft.com/office/drawing/2014/main" id="{62787C38-FBFB-BC30-CFF3-F9EEB1A00409}"/>
                </a:ext>
              </a:extLst>
            </p:cNvPr>
            <p:cNvSpPr/>
            <p:nvPr/>
          </p:nvSpPr>
          <p:spPr>
            <a:xfrm>
              <a:off x="8049259" y="4919979"/>
              <a:ext cx="78740" cy="91440"/>
            </a:xfrm>
            <a:custGeom>
              <a:avLst/>
              <a:gdLst>
                <a:gd name="connsiteX0" fmla="*/ 63500 w 78740"/>
                <a:gd name="connsiteY0" fmla="*/ 88900 h 91440"/>
                <a:gd name="connsiteX1" fmla="*/ 63500 w 78740"/>
                <a:gd name="connsiteY1" fmla="*/ 76200 h 91440"/>
                <a:gd name="connsiteX2" fmla="*/ 63500 w 78740"/>
                <a:gd name="connsiteY2" fmla="*/ 69850 h 91440"/>
                <a:gd name="connsiteX3" fmla="*/ 63500 w 78740"/>
                <a:gd name="connsiteY3" fmla="*/ 69850 h 91440"/>
                <a:gd name="connsiteX4" fmla="*/ 30480 w 78740"/>
                <a:gd name="connsiteY4" fmla="*/ 91440 h 91440"/>
                <a:gd name="connsiteX5" fmla="*/ 0 w 78740"/>
                <a:gd name="connsiteY5" fmla="*/ 55880 h 91440"/>
                <a:gd name="connsiteX6" fmla="*/ 0 w 78740"/>
                <a:gd name="connsiteY6" fmla="*/ 0 h 91440"/>
                <a:gd name="connsiteX7" fmla="*/ 16510 w 78740"/>
                <a:gd name="connsiteY7" fmla="*/ 0 h 91440"/>
                <a:gd name="connsiteX8" fmla="*/ 16510 w 78740"/>
                <a:gd name="connsiteY8" fmla="*/ 52070 h 91440"/>
                <a:gd name="connsiteX9" fmla="*/ 33020 w 78740"/>
                <a:gd name="connsiteY9" fmla="*/ 74930 h 91440"/>
                <a:gd name="connsiteX10" fmla="*/ 62230 w 78740"/>
                <a:gd name="connsiteY10" fmla="*/ 43180 h 91440"/>
                <a:gd name="connsiteX11" fmla="*/ 62230 w 78740"/>
                <a:gd name="connsiteY11" fmla="*/ 0 h 91440"/>
                <a:gd name="connsiteX12" fmla="*/ 78740 w 78740"/>
                <a:gd name="connsiteY12" fmla="*/ 0 h 91440"/>
                <a:gd name="connsiteX13" fmla="*/ 78740 w 78740"/>
                <a:gd name="connsiteY13" fmla="*/ 88900 h 91440"/>
                <a:gd name="connsiteX14" fmla="*/ 63500 w 78740"/>
                <a:gd name="connsiteY14" fmla="*/ 8890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91440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1" name="Freeform 700">
              <a:extLst>
                <a:ext uri="{FF2B5EF4-FFF2-40B4-BE49-F238E27FC236}">
                  <a16:creationId xmlns:a16="http://schemas.microsoft.com/office/drawing/2014/main" id="{6F04A994-8B2E-DC23-5D29-E88078882C47}"/>
                </a:ext>
              </a:extLst>
            </p:cNvPr>
            <p:cNvSpPr/>
            <p:nvPr/>
          </p:nvSpPr>
          <p:spPr>
            <a:xfrm>
              <a:off x="8152130" y="491744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89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39" y="80010"/>
                    <a:pt x="72389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89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39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89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2" name="Freeform 701">
              <a:extLst>
                <a:ext uri="{FF2B5EF4-FFF2-40B4-BE49-F238E27FC236}">
                  <a16:creationId xmlns:a16="http://schemas.microsoft.com/office/drawing/2014/main" id="{616252E0-3D5E-6BB7-62E5-CB27B4B57E8B}"/>
                </a:ext>
              </a:extLst>
            </p:cNvPr>
            <p:cNvSpPr/>
            <p:nvPr/>
          </p:nvSpPr>
          <p:spPr>
            <a:xfrm>
              <a:off x="8253730" y="4917440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89 w 62229"/>
                <a:gd name="connsiteY5" fmla="*/ 13970 h 92709"/>
                <a:gd name="connsiteX6" fmla="*/ 16510 w 62229"/>
                <a:gd name="connsiteY6" fmla="*/ 25400 h 92709"/>
                <a:gd name="connsiteX7" fmla="*/ 34289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89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89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89" y="39370"/>
                  </a:cubicBezTo>
                  <a:cubicBezTo>
                    <a:pt x="53339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89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89" y="78740"/>
                    <a:pt x="29210" y="78740"/>
                  </a:cubicBezTo>
                  <a:cubicBezTo>
                    <a:pt x="36830" y="78740"/>
                    <a:pt x="46989" y="74930"/>
                    <a:pt x="46989" y="67310"/>
                  </a:cubicBezTo>
                  <a:cubicBezTo>
                    <a:pt x="46989" y="59690"/>
                    <a:pt x="40639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3" name="Freeform 702">
              <a:extLst>
                <a:ext uri="{FF2B5EF4-FFF2-40B4-BE49-F238E27FC236}">
                  <a16:creationId xmlns:a16="http://schemas.microsoft.com/office/drawing/2014/main" id="{725785FE-76E7-B388-5833-52A820C5EB5E}"/>
                </a:ext>
              </a:extLst>
            </p:cNvPr>
            <p:cNvSpPr/>
            <p:nvPr/>
          </p:nvSpPr>
          <p:spPr>
            <a:xfrm>
              <a:off x="8327390" y="489330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4" name="Freeform 703">
              <a:extLst>
                <a:ext uri="{FF2B5EF4-FFF2-40B4-BE49-F238E27FC236}">
                  <a16:creationId xmlns:a16="http://schemas.microsoft.com/office/drawing/2014/main" id="{FB05F22B-F74E-E1A3-7601-DDE4E9C7F8CE}"/>
                </a:ext>
              </a:extLst>
            </p:cNvPr>
            <p:cNvSpPr/>
            <p:nvPr/>
          </p:nvSpPr>
          <p:spPr>
            <a:xfrm>
              <a:off x="8404859" y="4884420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9050 w 20320"/>
                <a:gd name="connsiteY5" fmla="*/ 35560 h 124459"/>
                <a:gd name="connsiteX6" fmla="*/ 19050 w 20320"/>
                <a:gd name="connsiteY6" fmla="*/ 124460 h 124459"/>
                <a:gd name="connsiteX7" fmla="*/ 2540 w 20320"/>
                <a:gd name="connsiteY7" fmla="*/ 124460 h 124459"/>
                <a:gd name="connsiteX8" fmla="*/ 2540 w 20320"/>
                <a:gd name="connsiteY8" fmla="*/ 35560 h 124459"/>
                <a:gd name="connsiteX9" fmla="*/ 1905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5" name="Freeform 704">
              <a:extLst>
                <a:ext uri="{FF2B5EF4-FFF2-40B4-BE49-F238E27FC236}">
                  <a16:creationId xmlns:a16="http://schemas.microsoft.com/office/drawing/2014/main" id="{15D7C90E-71D0-940F-C85E-8BBEDF0E036E}"/>
                </a:ext>
              </a:extLst>
            </p:cNvPr>
            <p:cNvSpPr/>
            <p:nvPr/>
          </p:nvSpPr>
          <p:spPr>
            <a:xfrm>
              <a:off x="8448040" y="491744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6200 w 91440"/>
                <a:gd name="connsiteY5" fmla="*/ 46990 h 93979"/>
                <a:gd name="connsiteX6" fmla="*/ 45720 w 91440"/>
                <a:gd name="connsiteY6" fmla="*/ 15240 h 93979"/>
                <a:gd name="connsiteX7" fmla="*/ 16510 w 91440"/>
                <a:gd name="connsiteY7" fmla="*/ 46990 h 93979"/>
                <a:gd name="connsiteX8" fmla="*/ 45720 w 91440"/>
                <a:gd name="connsiteY8" fmla="*/ 78740 h 93979"/>
                <a:gd name="connsiteX9" fmla="*/ 7620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6" name="Freeform 705">
              <a:extLst>
                <a:ext uri="{FF2B5EF4-FFF2-40B4-BE49-F238E27FC236}">
                  <a16:creationId xmlns:a16="http://schemas.microsoft.com/office/drawing/2014/main" id="{3EE56F5F-E575-BACB-50CF-DEA69BEA0CB9}"/>
                </a:ext>
              </a:extLst>
            </p:cNvPr>
            <p:cNvSpPr/>
            <p:nvPr/>
          </p:nvSpPr>
          <p:spPr>
            <a:xfrm>
              <a:off x="8564880" y="4917440"/>
              <a:ext cx="80009" cy="91439"/>
            </a:xfrm>
            <a:custGeom>
              <a:avLst/>
              <a:gdLst>
                <a:gd name="connsiteX0" fmla="*/ 15239 w 80009"/>
                <a:gd name="connsiteY0" fmla="*/ 2540 h 91439"/>
                <a:gd name="connsiteX1" fmla="*/ 15239 w 80009"/>
                <a:gd name="connsiteY1" fmla="*/ 15240 h 91439"/>
                <a:gd name="connsiteX2" fmla="*/ 15239 w 80009"/>
                <a:gd name="connsiteY2" fmla="*/ 21590 h 91439"/>
                <a:gd name="connsiteX3" fmla="*/ 15239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89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39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39" y="2540"/>
                  </a:moveTo>
                  <a:lnTo>
                    <a:pt x="15239" y="15240"/>
                  </a:lnTo>
                  <a:cubicBezTo>
                    <a:pt x="15239" y="19050"/>
                    <a:pt x="15239" y="21590"/>
                    <a:pt x="15239" y="21590"/>
                  </a:cubicBezTo>
                  <a:lnTo>
                    <a:pt x="15239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89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39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7" name="Freeform 706">
              <a:extLst>
                <a:ext uri="{FF2B5EF4-FFF2-40B4-BE49-F238E27FC236}">
                  <a16:creationId xmlns:a16="http://schemas.microsoft.com/office/drawing/2014/main" id="{4C68DFA2-DA12-8935-F0A6-A3A79FE9A437}"/>
                </a:ext>
              </a:extLst>
            </p:cNvPr>
            <p:cNvSpPr/>
            <p:nvPr/>
          </p:nvSpPr>
          <p:spPr>
            <a:xfrm>
              <a:off x="8666480" y="4917440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89 w 62229"/>
                <a:gd name="connsiteY5" fmla="*/ 13970 h 92709"/>
                <a:gd name="connsiteX6" fmla="*/ 16510 w 62229"/>
                <a:gd name="connsiteY6" fmla="*/ 25400 h 92709"/>
                <a:gd name="connsiteX7" fmla="*/ 34289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89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89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89" y="39370"/>
                  </a:cubicBezTo>
                  <a:cubicBezTo>
                    <a:pt x="53339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89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89" y="78740"/>
                    <a:pt x="29210" y="78740"/>
                  </a:cubicBezTo>
                  <a:cubicBezTo>
                    <a:pt x="36830" y="78740"/>
                    <a:pt x="46989" y="74930"/>
                    <a:pt x="46989" y="67310"/>
                  </a:cubicBezTo>
                  <a:cubicBezTo>
                    <a:pt x="46989" y="59690"/>
                    <a:pt x="40639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8" name="Freeform 707">
              <a:extLst>
                <a:ext uri="{FF2B5EF4-FFF2-40B4-BE49-F238E27FC236}">
                  <a16:creationId xmlns:a16="http://schemas.microsoft.com/office/drawing/2014/main" id="{D5E47BCD-A679-C771-8BA3-6BB955B5E961}"/>
                </a:ext>
              </a:extLst>
            </p:cNvPr>
            <p:cNvSpPr/>
            <p:nvPr/>
          </p:nvSpPr>
          <p:spPr>
            <a:xfrm>
              <a:off x="8790940" y="4880609"/>
              <a:ext cx="87629" cy="130810"/>
            </a:xfrm>
            <a:custGeom>
              <a:avLst/>
              <a:gdLst>
                <a:gd name="connsiteX0" fmla="*/ 0 w 87629"/>
                <a:gd name="connsiteY0" fmla="*/ 0 h 130810"/>
                <a:gd name="connsiteX1" fmla="*/ 16510 w 87629"/>
                <a:gd name="connsiteY1" fmla="*/ 0 h 130810"/>
                <a:gd name="connsiteX2" fmla="*/ 16510 w 87629"/>
                <a:gd name="connsiteY2" fmla="*/ 45720 h 130810"/>
                <a:gd name="connsiteX3" fmla="*/ 16510 w 87629"/>
                <a:gd name="connsiteY3" fmla="*/ 53340 h 130810"/>
                <a:gd name="connsiteX4" fmla="*/ 16510 w 87629"/>
                <a:gd name="connsiteY4" fmla="*/ 53340 h 130810"/>
                <a:gd name="connsiteX5" fmla="*/ 46990 w 87629"/>
                <a:gd name="connsiteY5" fmla="*/ 36830 h 130810"/>
                <a:gd name="connsiteX6" fmla="*/ 87630 w 87629"/>
                <a:gd name="connsiteY6" fmla="*/ 83820 h 130810"/>
                <a:gd name="connsiteX7" fmla="*/ 46990 w 87629"/>
                <a:gd name="connsiteY7" fmla="*/ 130810 h 130810"/>
                <a:gd name="connsiteX8" fmla="*/ 15240 w 87629"/>
                <a:gd name="connsiteY8" fmla="*/ 111760 h 130810"/>
                <a:gd name="connsiteX9" fmla="*/ 15240 w 87629"/>
                <a:gd name="connsiteY9" fmla="*/ 111760 h 130810"/>
                <a:gd name="connsiteX10" fmla="*/ 15240 w 87629"/>
                <a:gd name="connsiteY10" fmla="*/ 118110 h 130810"/>
                <a:gd name="connsiteX11" fmla="*/ 15240 w 87629"/>
                <a:gd name="connsiteY11" fmla="*/ 128270 h 130810"/>
                <a:gd name="connsiteX12" fmla="*/ 0 w 87629"/>
                <a:gd name="connsiteY12" fmla="*/ 128270 h 130810"/>
                <a:gd name="connsiteX13" fmla="*/ 0 w 87629"/>
                <a:gd name="connsiteY13" fmla="*/ 0 h 130810"/>
                <a:gd name="connsiteX14" fmla="*/ 16510 w 87629"/>
                <a:gd name="connsiteY14" fmla="*/ 83820 h 130810"/>
                <a:gd name="connsiteX15" fmla="*/ 44450 w 87629"/>
                <a:gd name="connsiteY15" fmla="*/ 115570 h 130810"/>
                <a:gd name="connsiteX16" fmla="*/ 72390 w 87629"/>
                <a:gd name="connsiteY16" fmla="*/ 83820 h 130810"/>
                <a:gd name="connsiteX17" fmla="*/ 44450 w 87629"/>
                <a:gd name="connsiteY17" fmla="*/ 52070 h 130810"/>
                <a:gd name="connsiteX18" fmla="*/ 1651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0" y="0"/>
                  </a:moveTo>
                  <a:lnTo>
                    <a:pt x="16510" y="0"/>
                  </a:lnTo>
                  <a:lnTo>
                    <a:pt x="16510" y="45720"/>
                  </a:lnTo>
                  <a:cubicBezTo>
                    <a:pt x="16510" y="50800"/>
                    <a:pt x="16510" y="53340"/>
                    <a:pt x="16510" y="53340"/>
                  </a:cubicBezTo>
                  <a:lnTo>
                    <a:pt x="16510" y="53340"/>
                  </a:lnTo>
                  <a:cubicBezTo>
                    <a:pt x="21590" y="44450"/>
                    <a:pt x="33020" y="36830"/>
                    <a:pt x="46990" y="36830"/>
                  </a:cubicBezTo>
                  <a:cubicBezTo>
                    <a:pt x="69850" y="36830"/>
                    <a:pt x="87630" y="55880"/>
                    <a:pt x="87630" y="83820"/>
                  </a:cubicBezTo>
                  <a:cubicBezTo>
                    <a:pt x="87630" y="111760"/>
                    <a:pt x="69850" y="130810"/>
                    <a:pt x="46990" y="130810"/>
                  </a:cubicBezTo>
                  <a:cubicBezTo>
                    <a:pt x="24130" y="130810"/>
                    <a:pt x="20320" y="121920"/>
                    <a:pt x="15240" y="111760"/>
                  </a:cubicBezTo>
                  <a:lnTo>
                    <a:pt x="15240" y="111760"/>
                  </a:lnTo>
                  <a:cubicBezTo>
                    <a:pt x="15240" y="111760"/>
                    <a:pt x="15240" y="114300"/>
                    <a:pt x="15240" y="118110"/>
                  </a:cubicBezTo>
                  <a:lnTo>
                    <a:pt x="1524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  <a:moveTo>
                    <a:pt x="16510" y="83820"/>
                  </a:moveTo>
                  <a:cubicBezTo>
                    <a:pt x="16510" y="106680"/>
                    <a:pt x="30480" y="115570"/>
                    <a:pt x="44450" y="115570"/>
                  </a:cubicBezTo>
                  <a:cubicBezTo>
                    <a:pt x="58420" y="115570"/>
                    <a:pt x="72390" y="101600"/>
                    <a:pt x="72390" y="83820"/>
                  </a:cubicBezTo>
                  <a:cubicBezTo>
                    <a:pt x="72390" y="66040"/>
                    <a:pt x="60960" y="52070"/>
                    <a:pt x="44450" y="52070"/>
                  </a:cubicBezTo>
                  <a:cubicBezTo>
                    <a:pt x="27940" y="52070"/>
                    <a:pt x="16510" y="6223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9" name="Freeform 708">
              <a:extLst>
                <a:ext uri="{FF2B5EF4-FFF2-40B4-BE49-F238E27FC236}">
                  <a16:creationId xmlns:a16="http://schemas.microsoft.com/office/drawing/2014/main" id="{D217F368-8A00-9B8C-F2D8-7EE9FC78E95A}"/>
                </a:ext>
              </a:extLst>
            </p:cNvPr>
            <p:cNvSpPr/>
            <p:nvPr/>
          </p:nvSpPr>
          <p:spPr>
            <a:xfrm>
              <a:off x="8897619" y="491744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1 w 83820"/>
                <a:gd name="connsiteY3" fmla="*/ 80010 h 93979"/>
                <a:gd name="connsiteX4" fmla="*/ 80011 w 83820"/>
                <a:gd name="connsiteY4" fmla="*/ 71120 h 93979"/>
                <a:gd name="connsiteX5" fmla="*/ 80011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1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1" y="80010"/>
                  </a:cubicBezTo>
                  <a:cubicBezTo>
                    <a:pt x="66040" y="80010"/>
                    <a:pt x="72390" y="76200"/>
                    <a:pt x="80011" y="71120"/>
                  </a:cubicBezTo>
                  <a:lnTo>
                    <a:pt x="80011" y="86360"/>
                  </a:lnTo>
                  <a:cubicBezTo>
                    <a:pt x="73661" y="90170"/>
                    <a:pt x="60961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1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1" y="38100"/>
                  </a:lnTo>
                  <a:cubicBezTo>
                    <a:pt x="67311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0" name="Freeform 709">
              <a:extLst>
                <a:ext uri="{FF2B5EF4-FFF2-40B4-BE49-F238E27FC236}">
                  <a16:creationId xmlns:a16="http://schemas.microsoft.com/office/drawing/2014/main" id="{FAA8D59E-0A6F-FBC4-6BC9-EA93AF0DCC86}"/>
                </a:ext>
              </a:extLst>
            </p:cNvPr>
            <p:cNvSpPr/>
            <p:nvPr/>
          </p:nvSpPr>
          <p:spPr>
            <a:xfrm>
              <a:off x="8996680" y="4878070"/>
              <a:ext cx="55095" cy="129539"/>
            </a:xfrm>
            <a:custGeom>
              <a:avLst/>
              <a:gdLst>
                <a:gd name="connsiteX0" fmla="*/ 11430 w 55095"/>
                <a:gd name="connsiteY0" fmla="*/ 41910 h 129539"/>
                <a:gd name="connsiteX1" fmla="*/ 11430 w 55095"/>
                <a:gd name="connsiteY1" fmla="*/ 31750 h 129539"/>
                <a:gd name="connsiteX2" fmla="*/ 43180 w 55095"/>
                <a:gd name="connsiteY2" fmla="*/ 0 h 129539"/>
                <a:gd name="connsiteX3" fmla="*/ 54610 w 55095"/>
                <a:gd name="connsiteY3" fmla="*/ 0 h 129539"/>
                <a:gd name="connsiteX4" fmla="*/ 54610 w 55095"/>
                <a:gd name="connsiteY4" fmla="*/ 13970 h 129539"/>
                <a:gd name="connsiteX5" fmla="*/ 45720 w 55095"/>
                <a:gd name="connsiteY5" fmla="*/ 13970 h 129539"/>
                <a:gd name="connsiteX6" fmla="*/ 27939 w 55095"/>
                <a:gd name="connsiteY6" fmla="*/ 31750 h 129539"/>
                <a:gd name="connsiteX7" fmla="*/ 27939 w 55095"/>
                <a:gd name="connsiteY7" fmla="*/ 40640 h 129539"/>
                <a:gd name="connsiteX8" fmla="*/ 52070 w 55095"/>
                <a:gd name="connsiteY8" fmla="*/ 40640 h 129539"/>
                <a:gd name="connsiteX9" fmla="*/ 52070 w 55095"/>
                <a:gd name="connsiteY9" fmla="*/ 54610 h 129539"/>
                <a:gd name="connsiteX10" fmla="*/ 29210 w 55095"/>
                <a:gd name="connsiteY10" fmla="*/ 54610 h 129539"/>
                <a:gd name="connsiteX11" fmla="*/ 29210 w 55095"/>
                <a:gd name="connsiteY11" fmla="*/ 129540 h 129539"/>
                <a:gd name="connsiteX12" fmla="*/ 12700 w 55095"/>
                <a:gd name="connsiteY12" fmla="*/ 129540 h 129539"/>
                <a:gd name="connsiteX13" fmla="*/ 12700 w 55095"/>
                <a:gd name="connsiteY13" fmla="*/ 54610 h 129539"/>
                <a:gd name="connsiteX14" fmla="*/ 0 w 55095"/>
                <a:gd name="connsiteY14" fmla="*/ 54610 h 129539"/>
                <a:gd name="connsiteX15" fmla="*/ 0 w 55095"/>
                <a:gd name="connsiteY15" fmla="*/ 40640 h 129539"/>
                <a:gd name="connsiteX16" fmla="*/ 13970 w 55095"/>
                <a:gd name="connsiteY16" fmla="*/ 40640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39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39" y="13970"/>
                    <a:pt x="49530" y="13970"/>
                    <a:pt x="45720" y="13970"/>
                  </a:cubicBezTo>
                  <a:cubicBezTo>
                    <a:pt x="34289" y="13970"/>
                    <a:pt x="27939" y="20320"/>
                    <a:pt x="27939" y="31750"/>
                  </a:cubicBezTo>
                  <a:lnTo>
                    <a:pt x="27939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1" name="Freeform 710">
              <a:extLst>
                <a:ext uri="{FF2B5EF4-FFF2-40B4-BE49-F238E27FC236}">
                  <a16:creationId xmlns:a16="http://schemas.microsoft.com/office/drawing/2014/main" id="{315DE19B-741F-1641-36B5-5E5837D80C11}"/>
                </a:ext>
              </a:extLst>
            </p:cNvPr>
            <p:cNvSpPr/>
            <p:nvPr/>
          </p:nvSpPr>
          <p:spPr>
            <a:xfrm>
              <a:off x="9058909" y="491744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2" name="Freeform 711">
              <a:extLst>
                <a:ext uri="{FF2B5EF4-FFF2-40B4-BE49-F238E27FC236}">
                  <a16:creationId xmlns:a16="http://schemas.microsoft.com/office/drawing/2014/main" id="{324B286A-4E52-4447-A090-0A6C8BA8EDA7}"/>
                </a:ext>
              </a:extLst>
            </p:cNvPr>
            <p:cNvSpPr/>
            <p:nvPr/>
          </p:nvSpPr>
          <p:spPr>
            <a:xfrm>
              <a:off x="9173209" y="491744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3" name="Freeform 712">
              <a:extLst>
                <a:ext uri="{FF2B5EF4-FFF2-40B4-BE49-F238E27FC236}">
                  <a16:creationId xmlns:a16="http://schemas.microsoft.com/office/drawing/2014/main" id="{1DBF08B3-15AA-F722-B5C1-68FE8A609404}"/>
                </a:ext>
              </a:extLst>
            </p:cNvPr>
            <p:cNvSpPr/>
            <p:nvPr/>
          </p:nvSpPr>
          <p:spPr>
            <a:xfrm>
              <a:off x="9235440" y="491744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4" name="Freeform 713">
              <a:extLst>
                <a:ext uri="{FF2B5EF4-FFF2-40B4-BE49-F238E27FC236}">
                  <a16:creationId xmlns:a16="http://schemas.microsoft.com/office/drawing/2014/main" id="{A674F756-79C8-54A1-74A5-BCD94B44DE96}"/>
                </a:ext>
              </a:extLst>
            </p:cNvPr>
            <p:cNvSpPr/>
            <p:nvPr/>
          </p:nvSpPr>
          <p:spPr>
            <a:xfrm>
              <a:off x="768350" y="510667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5" name="Freeform 714">
              <a:extLst>
                <a:ext uri="{FF2B5EF4-FFF2-40B4-BE49-F238E27FC236}">
                  <a16:creationId xmlns:a16="http://schemas.microsoft.com/office/drawing/2014/main" id="{5E641E23-C04C-0067-F244-6CA23B654ED8}"/>
                </a:ext>
              </a:extLst>
            </p:cNvPr>
            <p:cNvSpPr/>
            <p:nvPr/>
          </p:nvSpPr>
          <p:spPr>
            <a:xfrm>
              <a:off x="848360" y="5093970"/>
              <a:ext cx="80009" cy="128270"/>
            </a:xfrm>
            <a:custGeom>
              <a:avLst/>
              <a:gdLst>
                <a:gd name="connsiteX0" fmla="*/ 0 w 80009"/>
                <a:gd name="connsiteY0" fmla="*/ 0 h 128270"/>
                <a:gd name="connsiteX1" fmla="*/ 16510 w 80009"/>
                <a:gd name="connsiteY1" fmla="*/ 0 h 128270"/>
                <a:gd name="connsiteX2" fmla="*/ 16510 w 80009"/>
                <a:gd name="connsiteY2" fmla="*/ 49530 h 128270"/>
                <a:gd name="connsiteX3" fmla="*/ 16510 w 80009"/>
                <a:gd name="connsiteY3" fmla="*/ 58420 h 128270"/>
                <a:gd name="connsiteX4" fmla="*/ 16510 w 80009"/>
                <a:gd name="connsiteY4" fmla="*/ 58420 h 128270"/>
                <a:gd name="connsiteX5" fmla="*/ 49530 w 80009"/>
                <a:gd name="connsiteY5" fmla="*/ 36830 h 128270"/>
                <a:gd name="connsiteX6" fmla="*/ 80010 w 80009"/>
                <a:gd name="connsiteY6" fmla="*/ 72390 h 128270"/>
                <a:gd name="connsiteX7" fmla="*/ 80010 w 80009"/>
                <a:gd name="connsiteY7" fmla="*/ 128270 h 128270"/>
                <a:gd name="connsiteX8" fmla="*/ 63500 w 80009"/>
                <a:gd name="connsiteY8" fmla="*/ 128270 h 128270"/>
                <a:gd name="connsiteX9" fmla="*/ 63500 w 80009"/>
                <a:gd name="connsiteY9" fmla="*/ 76200 h 128270"/>
                <a:gd name="connsiteX10" fmla="*/ 46990 w 80009"/>
                <a:gd name="connsiteY10" fmla="*/ 53340 h 128270"/>
                <a:gd name="connsiteX11" fmla="*/ 16510 w 80009"/>
                <a:gd name="connsiteY11" fmla="*/ 85090 h 128270"/>
                <a:gd name="connsiteX12" fmla="*/ 16510 w 80009"/>
                <a:gd name="connsiteY12" fmla="*/ 128270 h 128270"/>
                <a:gd name="connsiteX13" fmla="*/ 0 w 80009"/>
                <a:gd name="connsiteY13" fmla="*/ 128270 h 128270"/>
                <a:gd name="connsiteX14" fmla="*/ 0 w 80009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6" name="Freeform 715">
              <a:extLst>
                <a:ext uri="{FF2B5EF4-FFF2-40B4-BE49-F238E27FC236}">
                  <a16:creationId xmlns:a16="http://schemas.microsoft.com/office/drawing/2014/main" id="{1F9A38B5-53A2-90B4-65CF-57E6168B2E21}"/>
                </a:ext>
              </a:extLst>
            </p:cNvPr>
            <p:cNvSpPr/>
            <p:nvPr/>
          </p:nvSpPr>
          <p:spPr>
            <a:xfrm>
              <a:off x="949960" y="513080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4450 w 83819"/>
                <a:gd name="connsiteY10" fmla="*/ 13970 h 93979"/>
                <a:gd name="connsiteX11" fmla="*/ 19050 w 83819"/>
                <a:gd name="connsiteY11" fmla="*/ 38100 h 93979"/>
                <a:gd name="connsiteX12" fmla="*/ 68580 w 83819"/>
                <a:gd name="connsiteY12" fmla="*/ 38100 h 93979"/>
                <a:gd name="connsiteX13" fmla="*/ 4445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7" name="Freeform 716">
              <a:extLst>
                <a:ext uri="{FF2B5EF4-FFF2-40B4-BE49-F238E27FC236}">
                  <a16:creationId xmlns:a16="http://schemas.microsoft.com/office/drawing/2014/main" id="{DF44F176-E2CE-5272-C3D6-7EFE43013CD1}"/>
                </a:ext>
              </a:extLst>
            </p:cNvPr>
            <p:cNvSpPr/>
            <p:nvPr/>
          </p:nvSpPr>
          <p:spPr>
            <a:xfrm>
              <a:off x="1040229" y="5133340"/>
              <a:ext cx="95150" cy="130809"/>
            </a:xfrm>
            <a:custGeom>
              <a:avLst/>
              <a:gdLst>
                <a:gd name="connsiteX0" fmla="*/ 2440 w 95150"/>
                <a:gd name="connsiteY0" fmla="*/ 115570 h 130809"/>
                <a:gd name="connsiteX1" fmla="*/ 12600 w 95150"/>
                <a:gd name="connsiteY1" fmla="*/ 115570 h 130809"/>
                <a:gd name="connsiteX2" fmla="*/ 40540 w 95150"/>
                <a:gd name="connsiteY2" fmla="*/ 87630 h 130809"/>
                <a:gd name="connsiteX3" fmla="*/ 3710 w 95150"/>
                <a:gd name="connsiteY3" fmla="*/ 0 h 130809"/>
                <a:gd name="connsiteX4" fmla="*/ 21490 w 95150"/>
                <a:gd name="connsiteY4" fmla="*/ 0 h 130809"/>
                <a:gd name="connsiteX5" fmla="*/ 34190 w 95150"/>
                <a:gd name="connsiteY5" fmla="*/ 31750 h 130809"/>
                <a:gd name="connsiteX6" fmla="*/ 49430 w 95150"/>
                <a:gd name="connsiteY6" fmla="*/ 71120 h 130809"/>
                <a:gd name="connsiteX7" fmla="*/ 64670 w 95150"/>
                <a:gd name="connsiteY7" fmla="*/ 31750 h 130809"/>
                <a:gd name="connsiteX8" fmla="*/ 77370 w 95150"/>
                <a:gd name="connsiteY8" fmla="*/ 0 h 130809"/>
                <a:gd name="connsiteX9" fmla="*/ 95150 w 95150"/>
                <a:gd name="connsiteY9" fmla="*/ 0 h 130809"/>
                <a:gd name="connsiteX10" fmla="*/ 59590 w 95150"/>
                <a:gd name="connsiteY10" fmla="*/ 85090 h 130809"/>
                <a:gd name="connsiteX11" fmla="*/ 13870 w 95150"/>
                <a:gd name="connsiteY11" fmla="*/ 130810 h 130809"/>
                <a:gd name="connsiteX12" fmla="*/ 2440 w 95150"/>
                <a:gd name="connsiteY12" fmla="*/ 129540 h 130809"/>
                <a:gd name="connsiteX13" fmla="*/ 2440 w 95150"/>
                <a:gd name="connsiteY13" fmla="*/ 11557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50" h="130809">
                  <a:moveTo>
                    <a:pt x="2440" y="115570"/>
                  </a:moveTo>
                  <a:cubicBezTo>
                    <a:pt x="4980" y="115570"/>
                    <a:pt x="7520" y="115570"/>
                    <a:pt x="12600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0" y="57150"/>
                    <a:pt x="49430" y="71120"/>
                  </a:cubicBezTo>
                  <a:cubicBezTo>
                    <a:pt x="5451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0" y="0"/>
                  </a:lnTo>
                  <a:lnTo>
                    <a:pt x="59590" y="85090"/>
                  </a:lnTo>
                  <a:cubicBezTo>
                    <a:pt x="46890" y="114300"/>
                    <a:pt x="38000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8" name="Freeform 717">
              <a:extLst>
                <a:ext uri="{FF2B5EF4-FFF2-40B4-BE49-F238E27FC236}">
                  <a16:creationId xmlns:a16="http://schemas.microsoft.com/office/drawing/2014/main" id="{0AB2458A-53B4-9366-AF6A-988D03EA5329}"/>
                </a:ext>
              </a:extLst>
            </p:cNvPr>
            <p:cNvSpPr/>
            <p:nvPr/>
          </p:nvSpPr>
          <p:spPr>
            <a:xfrm>
              <a:off x="1135380" y="5082540"/>
              <a:ext cx="31750" cy="48259"/>
            </a:xfrm>
            <a:custGeom>
              <a:avLst/>
              <a:gdLst>
                <a:gd name="connsiteX0" fmla="*/ 13970 w 31750"/>
                <a:gd name="connsiteY0" fmla="*/ 48260 h 48259"/>
                <a:gd name="connsiteX1" fmla="*/ 0 w 31750"/>
                <a:gd name="connsiteY1" fmla="*/ 48260 h 48259"/>
                <a:gd name="connsiteX2" fmla="*/ 13970 w 31750"/>
                <a:gd name="connsiteY2" fmla="*/ 0 h 48259"/>
                <a:gd name="connsiteX3" fmla="*/ 31750 w 31750"/>
                <a:gd name="connsiteY3" fmla="*/ 0 h 48259"/>
                <a:gd name="connsiteX4" fmla="*/ 13970 w 31750"/>
                <a:gd name="connsiteY4" fmla="*/ 48260 h 48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50" h="48259">
                  <a:moveTo>
                    <a:pt x="13970" y="48260"/>
                  </a:moveTo>
                  <a:lnTo>
                    <a:pt x="0" y="48260"/>
                  </a:lnTo>
                  <a:lnTo>
                    <a:pt x="13970" y="0"/>
                  </a:lnTo>
                  <a:lnTo>
                    <a:pt x="31750" y="0"/>
                  </a:lnTo>
                  <a:lnTo>
                    <a:pt x="13970" y="482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9" name="Freeform 718">
              <a:extLst>
                <a:ext uri="{FF2B5EF4-FFF2-40B4-BE49-F238E27FC236}">
                  <a16:creationId xmlns:a16="http://schemas.microsoft.com/office/drawing/2014/main" id="{13DEF58A-66DB-DE95-7B89-444A4C382537}"/>
                </a:ext>
              </a:extLst>
            </p:cNvPr>
            <p:cNvSpPr/>
            <p:nvPr/>
          </p:nvSpPr>
          <p:spPr>
            <a:xfrm>
              <a:off x="1183639" y="513080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0" name="Freeform 719">
              <a:extLst>
                <a:ext uri="{FF2B5EF4-FFF2-40B4-BE49-F238E27FC236}">
                  <a16:creationId xmlns:a16="http://schemas.microsoft.com/office/drawing/2014/main" id="{E1CFED0F-75E8-692F-C893-A5E29565D0D1}"/>
                </a:ext>
              </a:extLst>
            </p:cNvPr>
            <p:cNvSpPr/>
            <p:nvPr/>
          </p:nvSpPr>
          <p:spPr>
            <a:xfrm>
              <a:off x="1244600" y="513080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4450 w 83819"/>
                <a:gd name="connsiteY10" fmla="*/ 13970 h 93979"/>
                <a:gd name="connsiteX11" fmla="*/ 19050 w 83819"/>
                <a:gd name="connsiteY11" fmla="*/ 38100 h 93979"/>
                <a:gd name="connsiteX12" fmla="*/ 68580 w 83819"/>
                <a:gd name="connsiteY12" fmla="*/ 38100 h 93979"/>
                <a:gd name="connsiteX13" fmla="*/ 4445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1" name="Freeform 720">
              <a:extLst>
                <a:ext uri="{FF2B5EF4-FFF2-40B4-BE49-F238E27FC236}">
                  <a16:creationId xmlns:a16="http://schemas.microsoft.com/office/drawing/2014/main" id="{3F51486C-EBFF-594B-78C1-182447C2DB29}"/>
                </a:ext>
              </a:extLst>
            </p:cNvPr>
            <p:cNvSpPr/>
            <p:nvPr/>
          </p:nvSpPr>
          <p:spPr>
            <a:xfrm>
              <a:off x="1405889" y="513207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78740 h 93979"/>
                <a:gd name="connsiteX18" fmla="*/ 57150 w 73660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2" name="Freeform 721">
              <a:extLst>
                <a:ext uri="{FF2B5EF4-FFF2-40B4-BE49-F238E27FC236}">
                  <a16:creationId xmlns:a16="http://schemas.microsoft.com/office/drawing/2014/main" id="{2810A3D4-DC7D-229B-6DE7-A563BB72F12A}"/>
                </a:ext>
              </a:extLst>
            </p:cNvPr>
            <p:cNvSpPr/>
            <p:nvPr/>
          </p:nvSpPr>
          <p:spPr>
            <a:xfrm>
              <a:off x="1501139" y="5130800"/>
              <a:ext cx="62230" cy="92709"/>
            </a:xfrm>
            <a:custGeom>
              <a:avLst/>
              <a:gdLst>
                <a:gd name="connsiteX0" fmla="*/ 26670 w 62230"/>
                <a:gd name="connsiteY0" fmla="*/ 53340 h 92709"/>
                <a:gd name="connsiteX1" fmla="*/ 0 w 62230"/>
                <a:gd name="connsiteY1" fmla="*/ 25400 h 92709"/>
                <a:gd name="connsiteX2" fmla="*/ 31750 w 62230"/>
                <a:gd name="connsiteY2" fmla="*/ 0 h 92709"/>
                <a:gd name="connsiteX3" fmla="*/ 57150 w 62230"/>
                <a:gd name="connsiteY3" fmla="*/ 5080 h 92709"/>
                <a:gd name="connsiteX4" fmla="*/ 57150 w 62230"/>
                <a:gd name="connsiteY4" fmla="*/ 20320 h 92709"/>
                <a:gd name="connsiteX5" fmla="*/ 34290 w 62230"/>
                <a:gd name="connsiteY5" fmla="*/ 13970 h 92709"/>
                <a:gd name="connsiteX6" fmla="*/ 16510 w 62230"/>
                <a:gd name="connsiteY6" fmla="*/ 25400 h 92709"/>
                <a:gd name="connsiteX7" fmla="*/ 34290 w 62230"/>
                <a:gd name="connsiteY7" fmla="*/ 39370 h 92709"/>
                <a:gd name="connsiteX8" fmla="*/ 62230 w 62230"/>
                <a:gd name="connsiteY8" fmla="*/ 67310 h 92709"/>
                <a:gd name="connsiteX9" fmla="*/ 30480 w 62230"/>
                <a:gd name="connsiteY9" fmla="*/ 92710 h 92709"/>
                <a:gd name="connsiteX10" fmla="*/ 1270 w 62230"/>
                <a:gd name="connsiteY10" fmla="*/ 86360 h 92709"/>
                <a:gd name="connsiteX11" fmla="*/ 1270 w 62230"/>
                <a:gd name="connsiteY11" fmla="*/ 71120 h 92709"/>
                <a:gd name="connsiteX12" fmla="*/ 29210 w 62230"/>
                <a:gd name="connsiteY12" fmla="*/ 78740 h 92709"/>
                <a:gd name="connsiteX13" fmla="*/ 46990 w 62230"/>
                <a:gd name="connsiteY13" fmla="*/ 67310 h 92709"/>
                <a:gd name="connsiteX14" fmla="*/ 26670 w 62230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3" name="Freeform 722">
              <a:extLst>
                <a:ext uri="{FF2B5EF4-FFF2-40B4-BE49-F238E27FC236}">
                  <a16:creationId xmlns:a16="http://schemas.microsoft.com/office/drawing/2014/main" id="{853BCFA0-C8AB-E8DC-F189-F761891E47D8}"/>
                </a:ext>
              </a:extLst>
            </p:cNvPr>
            <p:cNvSpPr/>
            <p:nvPr/>
          </p:nvSpPr>
          <p:spPr>
            <a:xfrm>
              <a:off x="1587500" y="5093970"/>
              <a:ext cx="78739" cy="128270"/>
            </a:xfrm>
            <a:custGeom>
              <a:avLst/>
              <a:gdLst>
                <a:gd name="connsiteX0" fmla="*/ 44450 w 78739"/>
                <a:gd name="connsiteY0" fmla="*/ 76200 h 128270"/>
                <a:gd name="connsiteX1" fmla="*/ 78740 w 78739"/>
                <a:gd name="connsiteY1" fmla="*/ 128270 h 128270"/>
                <a:gd name="connsiteX2" fmla="*/ 59690 w 78739"/>
                <a:gd name="connsiteY2" fmla="*/ 128270 h 128270"/>
                <a:gd name="connsiteX3" fmla="*/ 31750 w 78739"/>
                <a:gd name="connsiteY3" fmla="*/ 85090 h 128270"/>
                <a:gd name="connsiteX4" fmla="*/ 16510 w 78739"/>
                <a:gd name="connsiteY4" fmla="*/ 101600 h 128270"/>
                <a:gd name="connsiteX5" fmla="*/ 16510 w 78739"/>
                <a:gd name="connsiteY5" fmla="*/ 128270 h 128270"/>
                <a:gd name="connsiteX6" fmla="*/ 0 w 78739"/>
                <a:gd name="connsiteY6" fmla="*/ 128270 h 128270"/>
                <a:gd name="connsiteX7" fmla="*/ 0 w 78739"/>
                <a:gd name="connsiteY7" fmla="*/ 0 h 128270"/>
                <a:gd name="connsiteX8" fmla="*/ 16510 w 78739"/>
                <a:gd name="connsiteY8" fmla="*/ 0 h 128270"/>
                <a:gd name="connsiteX9" fmla="*/ 16510 w 78739"/>
                <a:gd name="connsiteY9" fmla="*/ 83820 h 128270"/>
                <a:gd name="connsiteX10" fmla="*/ 57150 w 78739"/>
                <a:gd name="connsiteY10" fmla="*/ 39370 h 128270"/>
                <a:gd name="connsiteX11" fmla="*/ 77470 w 78739"/>
                <a:gd name="connsiteY11" fmla="*/ 39370 h 128270"/>
                <a:gd name="connsiteX12" fmla="*/ 45720 w 78739"/>
                <a:gd name="connsiteY12" fmla="*/ 7620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739" h="128270">
                  <a:moveTo>
                    <a:pt x="44450" y="76200"/>
                  </a:moveTo>
                  <a:lnTo>
                    <a:pt x="78740" y="128270"/>
                  </a:lnTo>
                  <a:lnTo>
                    <a:pt x="59690" y="128270"/>
                  </a:lnTo>
                  <a:lnTo>
                    <a:pt x="31750" y="85090"/>
                  </a:lnTo>
                  <a:lnTo>
                    <a:pt x="16510" y="101600"/>
                  </a:ln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lnTo>
                    <a:pt x="16510" y="0"/>
                  </a:lnTo>
                  <a:lnTo>
                    <a:pt x="16510" y="83820"/>
                  </a:lnTo>
                  <a:lnTo>
                    <a:pt x="57150" y="39370"/>
                  </a:lnTo>
                  <a:lnTo>
                    <a:pt x="77470" y="39370"/>
                  </a:lnTo>
                  <a:lnTo>
                    <a:pt x="45720" y="762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4" name="Freeform 723">
              <a:extLst>
                <a:ext uri="{FF2B5EF4-FFF2-40B4-BE49-F238E27FC236}">
                  <a16:creationId xmlns:a16="http://schemas.microsoft.com/office/drawing/2014/main" id="{008C3FA3-D698-4548-CB4A-7255754EE79F}"/>
                </a:ext>
              </a:extLst>
            </p:cNvPr>
            <p:cNvSpPr/>
            <p:nvPr/>
          </p:nvSpPr>
          <p:spPr>
            <a:xfrm>
              <a:off x="1673860" y="513080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4450 w 83819"/>
                <a:gd name="connsiteY10" fmla="*/ 13970 h 93979"/>
                <a:gd name="connsiteX11" fmla="*/ 19050 w 83819"/>
                <a:gd name="connsiteY11" fmla="*/ 38100 h 93979"/>
                <a:gd name="connsiteX12" fmla="*/ 68580 w 83819"/>
                <a:gd name="connsiteY12" fmla="*/ 38100 h 93979"/>
                <a:gd name="connsiteX13" fmla="*/ 4445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5" name="Freeform 724">
              <a:extLst>
                <a:ext uri="{FF2B5EF4-FFF2-40B4-BE49-F238E27FC236}">
                  <a16:creationId xmlns:a16="http://schemas.microsoft.com/office/drawing/2014/main" id="{3668DAA2-CEA3-7CC4-7346-D951010F08A1}"/>
                </a:ext>
              </a:extLst>
            </p:cNvPr>
            <p:cNvSpPr/>
            <p:nvPr/>
          </p:nvSpPr>
          <p:spPr>
            <a:xfrm>
              <a:off x="1776729" y="5093970"/>
              <a:ext cx="87630" cy="130809"/>
            </a:xfrm>
            <a:custGeom>
              <a:avLst/>
              <a:gdLst>
                <a:gd name="connsiteX0" fmla="*/ 87630 w 87630"/>
                <a:gd name="connsiteY0" fmla="*/ 128270 h 130809"/>
                <a:gd name="connsiteX1" fmla="*/ 72390 w 87630"/>
                <a:gd name="connsiteY1" fmla="*/ 128270 h 130809"/>
                <a:gd name="connsiteX2" fmla="*/ 72390 w 87630"/>
                <a:gd name="connsiteY2" fmla="*/ 118110 h 130809"/>
                <a:gd name="connsiteX3" fmla="*/ 72390 w 87630"/>
                <a:gd name="connsiteY3" fmla="*/ 111760 h 130809"/>
                <a:gd name="connsiteX4" fmla="*/ 72390 w 87630"/>
                <a:gd name="connsiteY4" fmla="*/ 111760 h 130809"/>
                <a:gd name="connsiteX5" fmla="*/ 40640 w 87630"/>
                <a:gd name="connsiteY5" fmla="*/ 130810 h 130809"/>
                <a:gd name="connsiteX6" fmla="*/ 0 w 87630"/>
                <a:gd name="connsiteY6" fmla="*/ 83820 h 130809"/>
                <a:gd name="connsiteX7" fmla="*/ 40640 w 87630"/>
                <a:gd name="connsiteY7" fmla="*/ 36830 h 130809"/>
                <a:gd name="connsiteX8" fmla="*/ 71120 w 87630"/>
                <a:gd name="connsiteY8" fmla="*/ 53340 h 130809"/>
                <a:gd name="connsiteX9" fmla="*/ 71120 w 87630"/>
                <a:gd name="connsiteY9" fmla="*/ 53340 h 130809"/>
                <a:gd name="connsiteX10" fmla="*/ 71120 w 87630"/>
                <a:gd name="connsiteY10" fmla="*/ 45720 h 130809"/>
                <a:gd name="connsiteX11" fmla="*/ 71120 w 87630"/>
                <a:gd name="connsiteY11" fmla="*/ 0 h 130809"/>
                <a:gd name="connsiteX12" fmla="*/ 87630 w 87630"/>
                <a:gd name="connsiteY12" fmla="*/ 0 h 130809"/>
                <a:gd name="connsiteX13" fmla="*/ 87630 w 87630"/>
                <a:gd name="connsiteY13" fmla="*/ 128270 h 130809"/>
                <a:gd name="connsiteX14" fmla="*/ 15240 w 87630"/>
                <a:gd name="connsiteY14" fmla="*/ 83820 h 130809"/>
                <a:gd name="connsiteX15" fmla="*/ 43180 w 87630"/>
                <a:gd name="connsiteY15" fmla="*/ 115570 h 130809"/>
                <a:gd name="connsiteX16" fmla="*/ 71120 w 87630"/>
                <a:gd name="connsiteY16" fmla="*/ 83820 h 130809"/>
                <a:gd name="connsiteX17" fmla="*/ 43180 w 87630"/>
                <a:gd name="connsiteY17" fmla="*/ 52070 h 130809"/>
                <a:gd name="connsiteX18" fmla="*/ 15240 w 87630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6" name="Freeform 725">
              <a:extLst>
                <a:ext uri="{FF2B5EF4-FFF2-40B4-BE49-F238E27FC236}">
                  <a16:creationId xmlns:a16="http://schemas.microsoft.com/office/drawing/2014/main" id="{D44E07CF-BF18-2A52-7931-CECA9EB5A107}"/>
                </a:ext>
              </a:extLst>
            </p:cNvPr>
            <p:cNvSpPr/>
            <p:nvPr/>
          </p:nvSpPr>
          <p:spPr>
            <a:xfrm>
              <a:off x="1880870" y="5212079"/>
              <a:ext cx="27939" cy="36829"/>
            </a:xfrm>
            <a:custGeom>
              <a:avLst/>
              <a:gdLst>
                <a:gd name="connsiteX0" fmla="*/ 12700 w 27939"/>
                <a:gd name="connsiteY0" fmla="*/ 36830 h 36829"/>
                <a:gd name="connsiteX1" fmla="*/ 0 w 27939"/>
                <a:gd name="connsiteY1" fmla="*/ 36830 h 36829"/>
                <a:gd name="connsiteX2" fmla="*/ 11430 w 27939"/>
                <a:gd name="connsiteY2" fmla="*/ 0 h 36829"/>
                <a:gd name="connsiteX3" fmla="*/ 27940 w 27939"/>
                <a:gd name="connsiteY3" fmla="*/ 0 h 36829"/>
                <a:gd name="connsiteX4" fmla="*/ 13970 w 27939"/>
                <a:gd name="connsiteY4" fmla="*/ 36830 h 3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39" h="36829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40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7" name="Freeform 726">
              <a:extLst>
                <a:ext uri="{FF2B5EF4-FFF2-40B4-BE49-F238E27FC236}">
                  <a16:creationId xmlns:a16="http://schemas.microsoft.com/office/drawing/2014/main" id="{745BB9E3-F769-0330-7C34-B67AE19A75A9}"/>
                </a:ext>
              </a:extLst>
            </p:cNvPr>
            <p:cNvSpPr/>
            <p:nvPr/>
          </p:nvSpPr>
          <p:spPr>
            <a:xfrm>
              <a:off x="1986279" y="513207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5880 w 73660"/>
                <a:gd name="connsiteY15" fmla="*/ 50800 h 93979"/>
                <a:gd name="connsiteX16" fmla="*/ 15240 w 73660"/>
                <a:gd name="connsiteY16" fmla="*/ 66040 h 93979"/>
                <a:gd name="connsiteX17" fmla="*/ 29210 w 73660"/>
                <a:gd name="connsiteY17" fmla="*/ 78740 h 93979"/>
                <a:gd name="connsiteX18" fmla="*/ 55880 w 73660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5880" y="50800"/>
                  </a:moveTo>
                  <a:cubicBezTo>
                    <a:pt x="26670" y="45720"/>
                    <a:pt x="15240" y="54610"/>
                    <a:pt x="15240" y="66040"/>
                  </a:cubicBezTo>
                  <a:cubicBezTo>
                    <a:pt x="15240" y="77470"/>
                    <a:pt x="20320" y="78740"/>
                    <a:pt x="29210" y="78740"/>
                  </a:cubicBezTo>
                  <a:cubicBezTo>
                    <a:pt x="44450" y="78740"/>
                    <a:pt x="55880" y="63500"/>
                    <a:pt x="5588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8" name="Freeform 727">
              <a:extLst>
                <a:ext uri="{FF2B5EF4-FFF2-40B4-BE49-F238E27FC236}">
                  <a16:creationId xmlns:a16="http://schemas.microsoft.com/office/drawing/2014/main" id="{C1BC930F-651B-F6C5-B715-93E0FBE8ACE9}"/>
                </a:ext>
              </a:extLst>
            </p:cNvPr>
            <p:cNvSpPr/>
            <p:nvPr/>
          </p:nvSpPr>
          <p:spPr>
            <a:xfrm>
              <a:off x="2089150" y="5130800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9" name="Freeform 728">
              <a:extLst>
                <a:ext uri="{FF2B5EF4-FFF2-40B4-BE49-F238E27FC236}">
                  <a16:creationId xmlns:a16="http://schemas.microsoft.com/office/drawing/2014/main" id="{7E1DD67F-4C53-8CBB-B899-DC5B77CC9A09}"/>
                </a:ext>
              </a:extLst>
            </p:cNvPr>
            <p:cNvSpPr/>
            <p:nvPr/>
          </p:nvSpPr>
          <p:spPr>
            <a:xfrm>
              <a:off x="2190750" y="5093970"/>
              <a:ext cx="87629" cy="130809"/>
            </a:xfrm>
            <a:custGeom>
              <a:avLst/>
              <a:gdLst>
                <a:gd name="connsiteX0" fmla="*/ 87630 w 87629"/>
                <a:gd name="connsiteY0" fmla="*/ 128270 h 130809"/>
                <a:gd name="connsiteX1" fmla="*/ 72390 w 87629"/>
                <a:gd name="connsiteY1" fmla="*/ 128270 h 130809"/>
                <a:gd name="connsiteX2" fmla="*/ 72390 w 87629"/>
                <a:gd name="connsiteY2" fmla="*/ 118110 h 130809"/>
                <a:gd name="connsiteX3" fmla="*/ 72390 w 87629"/>
                <a:gd name="connsiteY3" fmla="*/ 111760 h 130809"/>
                <a:gd name="connsiteX4" fmla="*/ 72390 w 87629"/>
                <a:gd name="connsiteY4" fmla="*/ 111760 h 130809"/>
                <a:gd name="connsiteX5" fmla="*/ 40640 w 87629"/>
                <a:gd name="connsiteY5" fmla="*/ 130810 h 130809"/>
                <a:gd name="connsiteX6" fmla="*/ 0 w 87629"/>
                <a:gd name="connsiteY6" fmla="*/ 83820 h 130809"/>
                <a:gd name="connsiteX7" fmla="*/ 40640 w 87629"/>
                <a:gd name="connsiteY7" fmla="*/ 36830 h 130809"/>
                <a:gd name="connsiteX8" fmla="*/ 71120 w 87629"/>
                <a:gd name="connsiteY8" fmla="*/ 53340 h 130809"/>
                <a:gd name="connsiteX9" fmla="*/ 71120 w 87629"/>
                <a:gd name="connsiteY9" fmla="*/ 53340 h 130809"/>
                <a:gd name="connsiteX10" fmla="*/ 71120 w 87629"/>
                <a:gd name="connsiteY10" fmla="*/ 45720 h 130809"/>
                <a:gd name="connsiteX11" fmla="*/ 71120 w 87629"/>
                <a:gd name="connsiteY11" fmla="*/ 0 h 130809"/>
                <a:gd name="connsiteX12" fmla="*/ 87630 w 87629"/>
                <a:gd name="connsiteY12" fmla="*/ 0 h 130809"/>
                <a:gd name="connsiteX13" fmla="*/ 87630 w 87629"/>
                <a:gd name="connsiteY13" fmla="*/ 128270 h 130809"/>
                <a:gd name="connsiteX14" fmla="*/ 16510 w 87629"/>
                <a:gd name="connsiteY14" fmla="*/ 83820 h 130809"/>
                <a:gd name="connsiteX15" fmla="*/ 44450 w 87629"/>
                <a:gd name="connsiteY15" fmla="*/ 115570 h 130809"/>
                <a:gd name="connsiteX16" fmla="*/ 72390 w 87629"/>
                <a:gd name="connsiteY16" fmla="*/ 83820 h 130809"/>
                <a:gd name="connsiteX17" fmla="*/ 44450 w 87629"/>
                <a:gd name="connsiteY17" fmla="*/ 52070 h 130809"/>
                <a:gd name="connsiteX18" fmla="*/ 1651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6510" y="83820"/>
                  </a:moveTo>
                  <a:cubicBezTo>
                    <a:pt x="16510" y="102870"/>
                    <a:pt x="27940" y="115570"/>
                    <a:pt x="44450" y="115570"/>
                  </a:cubicBezTo>
                  <a:cubicBezTo>
                    <a:pt x="60960" y="115570"/>
                    <a:pt x="72390" y="105410"/>
                    <a:pt x="72390" y="83820"/>
                  </a:cubicBezTo>
                  <a:cubicBezTo>
                    <a:pt x="72390" y="62230"/>
                    <a:pt x="58420" y="52070"/>
                    <a:pt x="44450" y="52070"/>
                  </a:cubicBezTo>
                  <a:cubicBezTo>
                    <a:pt x="30480" y="52070"/>
                    <a:pt x="16510" y="6604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0" name="Freeform 729">
              <a:extLst>
                <a:ext uri="{FF2B5EF4-FFF2-40B4-BE49-F238E27FC236}">
                  <a16:creationId xmlns:a16="http://schemas.microsoft.com/office/drawing/2014/main" id="{E4AAB52B-336D-30BC-4BB9-598F94967AA9}"/>
                </a:ext>
              </a:extLst>
            </p:cNvPr>
            <p:cNvSpPr/>
            <p:nvPr/>
          </p:nvSpPr>
          <p:spPr>
            <a:xfrm>
              <a:off x="2364739" y="5093970"/>
              <a:ext cx="87630" cy="130809"/>
            </a:xfrm>
            <a:custGeom>
              <a:avLst/>
              <a:gdLst>
                <a:gd name="connsiteX0" fmla="*/ 87630 w 87630"/>
                <a:gd name="connsiteY0" fmla="*/ 128270 h 130809"/>
                <a:gd name="connsiteX1" fmla="*/ 72390 w 87630"/>
                <a:gd name="connsiteY1" fmla="*/ 128270 h 130809"/>
                <a:gd name="connsiteX2" fmla="*/ 72390 w 87630"/>
                <a:gd name="connsiteY2" fmla="*/ 118110 h 130809"/>
                <a:gd name="connsiteX3" fmla="*/ 72390 w 87630"/>
                <a:gd name="connsiteY3" fmla="*/ 111760 h 130809"/>
                <a:gd name="connsiteX4" fmla="*/ 72390 w 87630"/>
                <a:gd name="connsiteY4" fmla="*/ 111760 h 130809"/>
                <a:gd name="connsiteX5" fmla="*/ 40640 w 87630"/>
                <a:gd name="connsiteY5" fmla="*/ 130810 h 130809"/>
                <a:gd name="connsiteX6" fmla="*/ 0 w 87630"/>
                <a:gd name="connsiteY6" fmla="*/ 83820 h 130809"/>
                <a:gd name="connsiteX7" fmla="*/ 40640 w 87630"/>
                <a:gd name="connsiteY7" fmla="*/ 36830 h 130809"/>
                <a:gd name="connsiteX8" fmla="*/ 71120 w 87630"/>
                <a:gd name="connsiteY8" fmla="*/ 53340 h 130809"/>
                <a:gd name="connsiteX9" fmla="*/ 71120 w 87630"/>
                <a:gd name="connsiteY9" fmla="*/ 53340 h 130809"/>
                <a:gd name="connsiteX10" fmla="*/ 71120 w 87630"/>
                <a:gd name="connsiteY10" fmla="*/ 45720 h 130809"/>
                <a:gd name="connsiteX11" fmla="*/ 71120 w 87630"/>
                <a:gd name="connsiteY11" fmla="*/ 0 h 130809"/>
                <a:gd name="connsiteX12" fmla="*/ 87630 w 87630"/>
                <a:gd name="connsiteY12" fmla="*/ 0 h 130809"/>
                <a:gd name="connsiteX13" fmla="*/ 87630 w 87630"/>
                <a:gd name="connsiteY13" fmla="*/ 128270 h 130809"/>
                <a:gd name="connsiteX14" fmla="*/ 15240 w 87630"/>
                <a:gd name="connsiteY14" fmla="*/ 83820 h 130809"/>
                <a:gd name="connsiteX15" fmla="*/ 43180 w 87630"/>
                <a:gd name="connsiteY15" fmla="*/ 115570 h 130809"/>
                <a:gd name="connsiteX16" fmla="*/ 71120 w 87630"/>
                <a:gd name="connsiteY16" fmla="*/ 83820 h 130809"/>
                <a:gd name="connsiteX17" fmla="*/ 43180 w 87630"/>
                <a:gd name="connsiteY17" fmla="*/ 52070 h 130809"/>
                <a:gd name="connsiteX18" fmla="*/ 15240 w 87630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1" name="Freeform 730">
              <a:extLst>
                <a:ext uri="{FF2B5EF4-FFF2-40B4-BE49-F238E27FC236}">
                  <a16:creationId xmlns:a16="http://schemas.microsoft.com/office/drawing/2014/main" id="{E552947F-B9B0-6D4D-8E41-219D65DC61B7}"/>
                </a:ext>
              </a:extLst>
            </p:cNvPr>
            <p:cNvSpPr/>
            <p:nvPr/>
          </p:nvSpPr>
          <p:spPr>
            <a:xfrm>
              <a:off x="2477770" y="513080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40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2" name="Freeform 731">
              <a:extLst>
                <a:ext uri="{FF2B5EF4-FFF2-40B4-BE49-F238E27FC236}">
                  <a16:creationId xmlns:a16="http://schemas.microsoft.com/office/drawing/2014/main" id="{7D9FB263-0786-3C47-B58C-3D8FA0EA9B7B}"/>
                </a:ext>
              </a:extLst>
            </p:cNvPr>
            <p:cNvSpPr/>
            <p:nvPr/>
          </p:nvSpPr>
          <p:spPr>
            <a:xfrm>
              <a:off x="2594610" y="5130800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3" name="Freeform 732">
              <a:extLst>
                <a:ext uri="{FF2B5EF4-FFF2-40B4-BE49-F238E27FC236}">
                  <a16:creationId xmlns:a16="http://schemas.microsoft.com/office/drawing/2014/main" id="{0E981F16-8C0B-4720-73A5-180BF40E74DE}"/>
                </a:ext>
              </a:extLst>
            </p:cNvPr>
            <p:cNvSpPr/>
            <p:nvPr/>
          </p:nvSpPr>
          <p:spPr>
            <a:xfrm>
              <a:off x="2688589" y="5082540"/>
              <a:ext cx="31750" cy="48259"/>
            </a:xfrm>
            <a:custGeom>
              <a:avLst/>
              <a:gdLst>
                <a:gd name="connsiteX0" fmla="*/ 13970 w 31750"/>
                <a:gd name="connsiteY0" fmla="*/ 48260 h 48259"/>
                <a:gd name="connsiteX1" fmla="*/ 0 w 31750"/>
                <a:gd name="connsiteY1" fmla="*/ 48260 h 48259"/>
                <a:gd name="connsiteX2" fmla="*/ 13970 w 31750"/>
                <a:gd name="connsiteY2" fmla="*/ 0 h 48259"/>
                <a:gd name="connsiteX3" fmla="*/ 31750 w 31750"/>
                <a:gd name="connsiteY3" fmla="*/ 0 h 48259"/>
                <a:gd name="connsiteX4" fmla="*/ 13970 w 31750"/>
                <a:gd name="connsiteY4" fmla="*/ 48260 h 48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50" h="48259">
                  <a:moveTo>
                    <a:pt x="13970" y="48260"/>
                  </a:moveTo>
                  <a:lnTo>
                    <a:pt x="0" y="48260"/>
                  </a:lnTo>
                  <a:lnTo>
                    <a:pt x="13970" y="0"/>
                  </a:lnTo>
                  <a:lnTo>
                    <a:pt x="31750" y="0"/>
                  </a:lnTo>
                  <a:lnTo>
                    <a:pt x="13970" y="482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4" name="Freeform 733">
              <a:extLst>
                <a:ext uri="{FF2B5EF4-FFF2-40B4-BE49-F238E27FC236}">
                  <a16:creationId xmlns:a16="http://schemas.microsoft.com/office/drawing/2014/main" id="{196A74C7-2B89-68C4-1FAB-AB0B19E3EE9E}"/>
                </a:ext>
              </a:extLst>
            </p:cNvPr>
            <p:cNvSpPr/>
            <p:nvPr/>
          </p:nvSpPr>
          <p:spPr>
            <a:xfrm>
              <a:off x="2724150" y="510667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5" name="Freeform 734">
              <a:extLst>
                <a:ext uri="{FF2B5EF4-FFF2-40B4-BE49-F238E27FC236}">
                  <a16:creationId xmlns:a16="http://schemas.microsoft.com/office/drawing/2014/main" id="{447B800D-E90B-A81D-0431-21FD5FC46550}"/>
                </a:ext>
              </a:extLst>
            </p:cNvPr>
            <p:cNvSpPr/>
            <p:nvPr/>
          </p:nvSpPr>
          <p:spPr>
            <a:xfrm>
              <a:off x="2854960" y="5130800"/>
              <a:ext cx="83819" cy="130809"/>
            </a:xfrm>
            <a:custGeom>
              <a:avLst/>
              <a:gdLst>
                <a:gd name="connsiteX0" fmla="*/ 48260 w 83819"/>
                <a:gd name="connsiteY0" fmla="*/ 77470 h 130809"/>
                <a:gd name="connsiteX1" fmla="*/ 83820 w 83819"/>
                <a:gd name="connsiteY1" fmla="*/ 102870 h 130809"/>
                <a:gd name="connsiteX2" fmla="*/ 40640 w 83819"/>
                <a:gd name="connsiteY2" fmla="*/ 130810 h 130809"/>
                <a:gd name="connsiteX3" fmla="*/ 0 w 83819"/>
                <a:gd name="connsiteY3" fmla="*/ 106680 h 130809"/>
                <a:gd name="connsiteX4" fmla="*/ 24130 w 83819"/>
                <a:gd name="connsiteY4" fmla="*/ 85090 h 130809"/>
                <a:gd name="connsiteX5" fmla="*/ 10160 w 83819"/>
                <a:gd name="connsiteY5" fmla="*/ 73660 h 130809"/>
                <a:gd name="connsiteX6" fmla="*/ 22860 w 83819"/>
                <a:gd name="connsiteY6" fmla="*/ 60960 h 130809"/>
                <a:gd name="connsiteX7" fmla="*/ 1270 w 83819"/>
                <a:gd name="connsiteY7" fmla="*/ 31750 h 130809"/>
                <a:gd name="connsiteX8" fmla="*/ 36830 w 83819"/>
                <a:gd name="connsiteY8" fmla="*/ 0 h 130809"/>
                <a:gd name="connsiteX9" fmla="*/ 50800 w 83819"/>
                <a:gd name="connsiteY9" fmla="*/ 2540 h 130809"/>
                <a:gd name="connsiteX10" fmla="*/ 82550 w 83819"/>
                <a:gd name="connsiteY10" fmla="*/ 2540 h 130809"/>
                <a:gd name="connsiteX11" fmla="*/ 82550 w 83819"/>
                <a:gd name="connsiteY11" fmla="*/ 15240 h 130809"/>
                <a:gd name="connsiteX12" fmla="*/ 69850 w 83819"/>
                <a:gd name="connsiteY12" fmla="*/ 15240 h 130809"/>
                <a:gd name="connsiteX13" fmla="*/ 64770 w 83819"/>
                <a:gd name="connsiteY13" fmla="*/ 15240 h 130809"/>
                <a:gd name="connsiteX14" fmla="*/ 64770 w 83819"/>
                <a:gd name="connsiteY14" fmla="*/ 15240 h 130809"/>
                <a:gd name="connsiteX15" fmla="*/ 72390 w 83819"/>
                <a:gd name="connsiteY15" fmla="*/ 33020 h 130809"/>
                <a:gd name="connsiteX16" fmla="*/ 39370 w 83819"/>
                <a:gd name="connsiteY16" fmla="*/ 63500 h 130809"/>
                <a:gd name="connsiteX17" fmla="*/ 39370 w 83819"/>
                <a:gd name="connsiteY17" fmla="*/ 63500 h 130809"/>
                <a:gd name="connsiteX18" fmla="*/ 25400 w 83819"/>
                <a:gd name="connsiteY18" fmla="*/ 71120 h 130809"/>
                <a:gd name="connsiteX19" fmla="*/ 46990 w 83819"/>
                <a:gd name="connsiteY19" fmla="*/ 78740 h 130809"/>
                <a:gd name="connsiteX20" fmla="*/ 67310 w 83819"/>
                <a:gd name="connsiteY20" fmla="*/ 104140 h 130809"/>
                <a:gd name="connsiteX21" fmla="*/ 40640 w 83819"/>
                <a:gd name="connsiteY21" fmla="*/ 90170 h 130809"/>
                <a:gd name="connsiteX22" fmla="*/ 16510 w 83819"/>
                <a:gd name="connsiteY22" fmla="*/ 105410 h 130809"/>
                <a:gd name="connsiteX23" fmla="*/ 41910 w 83819"/>
                <a:gd name="connsiteY23" fmla="*/ 119380 h 130809"/>
                <a:gd name="connsiteX24" fmla="*/ 67310 w 83819"/>
                <a:gd name="connsiteY24" fmla="*/ 104140 h 130809"/>
                <a:gd name="connsiteX25" fmla="*/ 59690 w 83819"/>
                <a:gd name="connsiteY25" fmla="*/ 31750 h 130809"/>
                <a:gd name="connsiteX26" fmla="*/ 39370 w 83819"/>
                <a:gd name="connsiteY26" fmla="*/ 12700 h 130809"/>
                <a:gd name="connsiteX27" fmla="*/ 19050 w 83819"/>
                <a:gd name="connsiteY27" fmla="*/ 31750 h 130809"/>
                <a:gd name="connsiteX28" fmla="*/ 39370 w 83819"/>
                <a:gd name="connsiteY28" fmla="*/ 50800 h 130809"/>
                <a:gd name="connsiteX29" fmla="*/ 59690 w 83819"/>
                <a:gd name="connsiteY29" fmla="*/ 3175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19" h="130809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0" y="104140"/>
                  </a:moveTo>
                  <a:cubicBezTo>
                    <a:pt x="67310" y="96520"/>
                    <a:pt x="59690" y="90170"/>
                    <a:pt x="40640" y="90170"/>
                  </a:cubicBezTo>
                  <a:cubicBezTo>
                    <a:pt x="21590" y="90170"/>
                    <a:pt x="16510" y="96520"/>
                    <a:pt x="16510" y="105410"/>
                  </a:cubicBezTo>
                  <a:cubicBezTo>
                    <a:pt x="16510" y="114300"/>
                    <a:pt x="26670" y="119380"/>
                    <a:pt x="41910" y="119380"/>
                  </a:cubicBezTo>
                  <a:cubicBezTo>
                    <a:pt x="57150" y="119380"/>
                    <a:pt x="67310" y="113030"/>
                    <a:pt x="67310" y="104140"/>
                  </a:cubicBezTo>
                  <a:close/>
                  <a:moveTo>
                    <a:pt x="59690" y="31750"/>
                  </a:moveTo>
                  <a:cubicBezTo>
                    <a:pt x="59690" y="20320"/>
                    <a:pt x="50800" y="12700"/>
                    <a:pt x="39370" y="12700"/>
                  </a:cubicBezTo>
                  <a:cubicBezTo>
                    <a:pt x="27940" y="12700"/>
                    <a:pt x="19050" y="20320"/>
                    <a:pt x="19050" y="31750"/>
                  </a:cubicBezTo>
                  <a:cubicBezTo>
                    <a:pt x="19050" y="43180"/>
                    <a:pt x="27940" y="50800"/>
                    <a:pt x="39370" y="50800"/>
                  </a:cubicBezTo>
                  <a:cubicBezTo>
                    <a:pt x="50800" y="50800"/>
                    <a:pt x="59690" y="43180"/>
                    <a:pt x="5969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6" name="Freeform 735">
              <a:extLst>
                <a:ext uri="{FF2B5EF4-FFF2-40B4-BE49-F238E27FC236}">
                  <a16:creationId xmlns:a16="http://schemas.microsoft.com/office/drawing/2014/main" id="{500FF355-C33D-C69B-F903-BD302177E6B5}"/>
                </a:ext>
              </a:extLst>
            </p:cNvPr>
            <p:cNvSpPr/>
            <p:nvPr/>
          </p:nvSpPr>
          <p:spPr>
            <a:xfrm>
              <a:off x="2952750" y="513080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7" name="Freeform 736">
              <a:extLst>
                <a:ext uri="{FF2B5EF4-FFF2-40B4-BE49-F238E27FC236}">
                  <a16:creationId xmlns:a16="http://schemas.microsoft.com/office/drawing/2014/main" id="{339903C4-1E52-A795-1E05-62FFC99CB678}"/>
                </a:ext>
              </a:extLst>
            </p:cNvPr>
            <p:cNvSpPr/>
            <p:nvPr/>
          </p:nvSpPr>
          <p:spPr>
            <a:xfrm>
              <a:off x="3051810" y="510667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8" name="Freeform 737">
              <a:extLst>
                <a:ext uri="{FF2B5EF4-FFF2-40B4-BE49-F238E27FC236}">
                  <a16:creationId xmlns:a16="http://schemas.microsoft.com/office/drawing/2014/main" id="{1B4E900E-F33B-E8B1-119A-1C8EC5E74137}"/>
                </a:ext>
              </a:extLst>
            </p:cNvPr>
            <p:cNvSpPr/>
            <p:nvPr/>
          </p:nvSpPr>
          <p:spPr>
            <a:xfrm>
              <a:off x="3190239" y="5097779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7780 w 20320"/>
                <a:gd name="connsiteY5" fmla="*/ 35560 h 124460"/>
                <a:gd name="connsiteX6" fmla="*/ 17780 w 20320"/>
                <a:gd name="connsiteY6" fmla="*/ 124460 h 124460"/>
                <a:gd name="connsiteX7" fmla="*/ 1270 w 20320"/>
                <a:gd name="connsiteY7" fmla="*/ 124460 h 124460"/>
                <a:gd name="connsiteX8" fmla="*/ 1270 w 20320"/>
                <a:gd name="connsiteY8" fmla="*/ 35560 h 124460"/>
                <a:gd name="connsiteX9" fmla="*/ 1778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9" name="Freeform 738">
              <a:extLst>
                <a:ext uri="{FF2B5EF4-FFF2-40B4-BE49-F238E27FC236}">
                  <a16:creationId xmlns:a16="http://schemas.microsoft.com/office/drawing/2014/main" id="{7D816AFC-D91A-C2F8-7558-9F010BFB18D1}"/>
                </a:ext>
              </a:extLst>
            </p:cNvPr>
            <p:cNvSpPr/>
            <p:nvPr/>
          </p:nvSpPr>
          <p:spPr>
            <a:xfrm>
              <a:off x="3241039" y="5130800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0" name="Freeform 739">
              <a:extLst>
                <a:ext uri="{FF2B5EF4-FFF2-40B4-BE49-F238E27FC236}">
                  <a16:creationId xmlns:a16="http://schemas.microsoft.com/office/drawing/2014/main" id="{1C6B0DF2-2659-0853-C10D-ECD76E76932E}"/>
                </a:ext>
              </a:extLst>
            </p:cNvPr>
            <p:cNvSpPr/>
            <p:nvPr/>
          </p:nvSpPr>
          <p:spPr>
            <a:xfrm>
              <a:off x="3397250" y="510667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1" name="Freeform 740">
              <a:extLst>
                <a:ext uri="{FF2B5EF4-FFF2-40B4-BE49-F238E27FC236}">
                  <a16:creationId xmlns:a16="http://schemas.microsoft.com/office/drawing/2014/main" id="{C350CA1B-303A-193C-5F06-BE5F48684F7E}"/>
                </a:ext>
              </a:extLst>
            </p:cNvPr>
            <p:cNvSpPr/>
            <p:nvPr/>
          </p:nvSpPr>
          <p:spPr>
            <a:xfrm>
              <a:off x="3477259" y="5093970"/>
              <a:ext cx="80010" cy="128270"/>
            </a:xfrm>
            <a:custGeom>
              <a:avLst/>
              <a:gdLst>
                <a:gd name="connsiteX0" fmla="*/ 0 w 80010"/>
                <a:gd name="connsiteY0" fmla="*/ 0 h 128270"/>
                <a:gd name="connsiteX1" fmla="*/ 16510 w 80010"/>
                <a:gd name="connsiteY1" fmla="*/ 0 h 128270"/>
                <a:gd name="connsiteX2" fmla="*/ 16510 w 80010"/>
                <a:gd name="connsiteY2" fmla="*/ 49530 h 128270"/>
                <a:gd name="connsiteX3" fmla="*/ 16510 w 80010"/>
                <a:gd name="connsiteY3" fmla="*/ 58420 h 128270"/>
                <a:gd name="connsiteX4" fmla="*/ 16510 w 80010"/>
                <a:gd name="connsiteY4" fmla="*/ 58420 h 128270"/>
                <a:gd name="connsiteX5" fmla="*/ 49530 w 80010"/>
                <a:gd name="connsiteY5" fmla="*/ 36830 h 128270"/>
                <a:gd name="connsiteX6" fmla="*/ 80010 w 80010"/>
                <a:gd name="connsiteY6" fmla="*/ 72390 h 128270"/>
                <a:gd name="connsiteX7" fmla="*/ 80010 w 80010"/>
                <a:gd name="connsiteY7" fmla="*/ 128270 h 128270"/>
                <a:gd name="connsiteX8" fmla="*/ 63500 w 80010"/>
                <a:gd name="connsiteY8" fmla="*/ 128270 h 128270"/>
                <a:gd name="connsiteX9" fmla="*/ 63500 w 80010"/>
                <a:gd name="connsiteY9" fmla="*/ 76200 h 128270"/>
                <a:gd name="connsiteX10" fmla="*/ 46990 w 80010"/>
                <a:gd name="connsiteY10" fmla="*/ 53340 h 128270"/>
                <a:gd name="connsiteX11" fmla="*/ 16510 w 80010"/>
                <a:gd name="connsiteY11" fmla="*/ 85090 h 128270"/>
                <a:gd name="connsiteX12" fmla="*/ 16510 w 80010"/>
                <a:gd name="connsiteY12" fmla="*/ 128270 h 128270"/>
                <a:gd name="connsiteX13" fmla="*/ 0 w 80010"/>
                <a:gd name="connsiteY13" fmla="*/ 128270 h 128270"/>
                <a:gd name="connsiteX14" fmla="*/ 0 w 80010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2" name="Freeform 741">
              <a:extLst>
                <a:ext uri="{FF2B5EF4-FFF2-40B4-BE49-F238E27FC236}">
                  <a16:creationId xmlns:a16="http://schemas.microsoft.com/office/drawing/2014/main" id="{34BE0DD8-8407-570F-6E10-B3ACFDB26AF3}"/>
                </a:ext>
              </a:extLst>
            </p:cNvPr>
            <p:cNvSpPr/>
            <p:nvPr/>
          </p:nvSpPr>
          <p:spPr>
            <a:xfrm>
              <a:off x="3578859" y="513080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3" name="Freeform 742">
              <a:extLst>
                <a:ext uri="{FF2B5EF4-FFF2-40B4-BE49-F238E27FC236}">
                  <a16:creationId xmlns:a16="http://schemas.microsoft.com/office/drawing/2014/main" id="{A34B4970-524C-5940-0E71-C3FE48681AE5}"/>
                </a:ext>
              </a:extLst>
            </p:cNvPr>
            <p:cNvSpPr/>
            <p:nvPr/>
          </p:nvSpPr>
          <p:spPr>
            <a:xfrm>
              <a:off x="3731259" y="5133340"/>
              <a:ext cx="137160" cy="91439"/>
            </a:xfrm>
            <a:custGeom>
              <a:avLst/>
              <a:gdLst>
                <a:gd name="connsiteX0" fmla="*/ 95250 w 137160"/>
                <a:gd name="connsiteY0" fmla="*/ 64770 h 91439"/>
                <a:gd name="connsiteX1" fmla="*/ 119380 w 137160"/>
                <a:gd name="connsiteY1" fmla="*/ 0 h 91439"/>
                <a:gd name="connsiteX2" fmla="*/ 137160 w 137160"/>
                <a:gd name="connsiteY2" fmla="*/ 0 h 91439"/>
                <a:gd name="connsiteX3" fmla="*/ 100330 w 137160"/>
                <a:gd name="connsiteY3" fmla="*/ 91440 h 91439"/>
                <a:gd name="connsiteX4" fmla="*/ 91440 w 137160"/>
                <a:gd name="connsiteY4" fmla="*/ 91440 h 91439"/>
                <a:gd name="connsiteX5" fmla="*/ 68580 w 137160"/>
                <a:gd name="connsiteY5" fmla="*/ 30480 h 91439"/>
                <a:gd name="connsiteX6" fmla="*/ 45720 w 137160"/>
                <a:gd name="connsiteY6" fmla="*/ 91440 h 91439"/>
                <a:gd name="connsiteX7" fmla="*/ 36830 w 137160"/>
                <a:gd name="connsiteY7" fmla="*/ 91440 h 91439"/>
                <a:gd name="connsiteX8" fmla="*/ 0 w 137160"/>
                <a:gd name="connsiteY8" fmla="*/ 0 h 91439"/>
                <a:gd name="connsiteX9" fmla="*/ 17780 w 137160"/>
                <a:gd name="connsiteY9" fmla="*/ 0 h 91439"/>
                <a:gd name="connsiteX10" fmla="*/ 41910 w 137160"/>
                <a:gd name="connsiteY10" fmla="*/ 64770 h 91439"/>
                <a:gd name="connsiteX11" fmla="*/ 64770 w 137160"/>
                <a:gd name="connsiteY11" fmla="*/ 1270 h 91439"/>
                <a:gd name="connsiteX12" fmla="*/ 73660 w 137160"/>
                <a:gd name="connsiteY12" fmla="*/ 1270 h 91439"/>
                <a:gd name="connsiteX13" fmla="*/ 96520 w 137160"/>
                <a:gd name="connsiteY13" fmla="*/ 647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60" h="91439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4" name="Freeform 743">
              <a:extLst>
                <a:ext uri="{FF2B5EF4-FFF2-40B4-BE49-F238E27FC236}">
                  <a16:creationId xmlns:a16="http://schemas.microsoft.com/office/drawing/2014/main" id="{696E1BA2-DB98-0042-61C5-09781864CB7B}"/>
                </a:ext>
              </a:extLst>
            </p:cNvPr>
            <p:cNvSpPr/>
            <p:nvPr/>
          </p:nvSpPr>
          <p:spPr>
            <a:xfrm>
              <a:off x="3877309" y="513207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78740 h 93979"/>
                <a:gd name="connsiteX18" fmla="*/ 57150 w 73660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5" name="Freeform 744">
              <a:extLst>
                <a:ext uri="{FF2B5EF4-FFF2-40B4-BE49-F238E27FC236}">
                  <a16:creationId xmlns:a16="http://schemas.microsoft.com/office/drawing/2014/main" id="{9250AEC4-51B4-C8A7-06E3-13B898E5FBF4}"/>
                </a:ext>
              </a:extLst>
            </p:cNvPr>
            <p:cNvSpPr/>
            <p:nvPr/>
          </p:nvSpPr>
          <p:spPr>
            <a:xfrm>
              <a:off x="3961229" y="5133340"/>
              <a:ext cx="95150" cy="130809"/>
            </a:xfrm>
            <a:custGeom>
              <a:avLst/>
              <a:gdLst>
                <a:gd name="connsiteX0" fmla="*/ 2440 w 95150"/>
                <a:gd name="connsiteY0" fmla="*/ 115570 h 130809"/>
                <a:gd name="connsiteX1" fmla="*/ 12600 w 95150"/>
                <a:gd name="connsiteY1" fmla="*/ 115570 h 130809"/>
                <a:gd name="connsiteX2" fmla="*/ 40540 w 95150"/>
                <a:gd name="connsiteY2" fmla="*/ 87630 h 130809"/>
                <a:gd name="connsiteX3" fmla="*/ 3710 w 95150"/>
                <a:gd name="connsiteY3" fmla="*/ 0 h 130809"/>
                <a:gd name="connsiteX4" fmla="*/ 21490 w 95150"/>
                <a:gd name="connsiteY4" fmla="*/ 0 h 130809"/>
                <a:gd name="connsiteX5" fmla="*/ 34190 w 95150"/>
                <a:gd name="connsiteY5" fmla="*/ 31750 h 130809"/>
                <a:gd name="connsiteX6" fmla="*/ 49430 w 95150"/>
                <a:gd name="connsiteY6" fmla="*/ 71120 h 130809"/>
                <a:gd name="connsiteX7" fmla="*/ 64670 w 95150"/>
                <a:gd name="connsiteY7" fmla="*/ 31750 h 130809"/>
                <a:gd name="connsiteX8" fmla="*/ 77370 w 95150"/>
                <a:gd name="connsiteY8" fmla="*/ 0 h 130809"/>
                <a:gd name="connsiteX9" fmla="*/ 95150 w 95150"/>
                <a:gd name="connsiteY9" fmla="*/ 0 h 130809"/>
                <a:gd name="connsiteX10" fmla="*/ 59590 w 95150"/>
                <a:gd name="connsiteY10" fmla="*/ 85090 h 130809"/>
                <a:gd name="connsiteX11" fmla="*/ 13870 w 95150"/>
                <a:gd name="connsiteY11" fmla="*/ 130810 h 130809"/>
                <a:gd name="connsiteX12" fmla="*/ 2440 w 95150"/>
                <a:gd name="connsiteY12" fmla="*/ 129540 h 130809"/>
                <a:gd name="connsiteX13" fmla="*/ 2440 w 95150"/>
                <a:gd name="connsiteY13" fmla="*/ 11557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50" h="130809">
                  <a:moveTo>
                    <a:pt x="2440" y="115570"/>
                  </a:moveTo>
                  <a:cubicBezTo>
                    <a:pt x="4980" y="115570"/>
                    <a:pt x="7520" y="115570"/>
                    <a:pt x="12600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0" y="57150"/>
                    <a:pt x="49430" y="71120"/>
                  </a:cubicBezTo>
                  <a:cubicBezTo>
                    <a:pt x="5451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0" y="0"/>
                  </a:lnTo>
                  <a:lnTo>
                    <a:pt x="59590" y="85090"/>
                  </a:lnTo>
                  <a:cubicBezTo>
                    <a:pt x="46890" y="114300"/>
                    <a:pt x="38000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6" name="Freeform 745">
              <a:extLst>
                <a:ext uri="{FF2B5EF4-FFF2-40B4-BE49-F238E27FC236}">
                  <a16:creationId xmlns:a16="http://schemas.microsoft.com/office/drawing/2014/main" id="{D8614E35-19F9-6617-3A56-E7457BCC1423}"/>
                </a:ext>
              </a:extLst>
            </p:cNvPr>
            <p:cNvSpPr/>
            <p:nvPr/>
          </p:nvSpPr>
          <p:spPr>
            <a:xfrm>
              <a:off x="4124959" y="513080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6200 w 91440"/>
                <a:gd name="connsiteY5" fmla="*/ 46990 h 93979"/>
                <a:gd name="connsiteX6" fmla="*/ 45720 w 91440"/>
                <a:gd name="connsiteY6" fmla="*/ 15240 h 93979"/>
                <a:gd name="connsiteX7" fmla="*/ 16510 w 91440"/>
                <a:gd name="connsiteY7" fmla="*/ 46990 h 93979"/>
                <a:gd name="connsiteX8" fmla="*/ 45720 w 91440"/>
                <a:gd name="connsiteY8" fmla="*/ 78740 h 93979"/>
                <a:gd name="connsiteX9" fmla="*/ 7620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7" name="Freeform 746">
              <a:extLst>
                <a:ext uri="{FF2B5EF4-FFF2-40B4-BE49-F238E27FC236}">
                  <a16:creationId xmlns:a16="http://schemas.microsoft.com/office/drawing/2014/main" id="{E1636FDB-4324-A161-8F1D-58C5D7FD05CE}"/>
                </a:ext>
              </a:extLst>
            </p:cNvPr>
            <p:cNvSpPr/>
            <p:nvPr/>
          </p:nvSpPr>
          <p:spPr>
            <a:xfrm>
              <a:off x="4232909" y="5091429"/>
              <a:ext cx="55095" cy="129540"/>
            </a:xfrm>
            <a:custGeom>
              <a:avLst/>
              <a:gdLst>
                <a:gd name="connsiteX0" fmla="*/ 11430 w 55095"/>
                <a:gd name="connsiteY0" fmla="*/ 41910 h 129540"/>
                <a:gd name="connsiteX1" fmla="*/ 11430 w 55095"/>
                <a:gd name="connsiteY1" fmla="*/ 31750 h 129540"/>
                <a:gd name="connsiteX2" fmla="*/ 43180 w 55095"/>
                <a:gd name="connsiteY2" fmla="*/ 0 h 129540"/>
                <a:gd name="connsiteX3" fmla="*/ 54610 w 55095"/>
                <a:gd name="connsiteY3" fmla="*/ 0 h 129540"/>
                <a:gd name="connsiteX4" fmla="*/ 54610 w 55095"/>
                <a:gd name="connsiteY4" fmla="*/ 13970 h 129540"/>
                <a:gd name="connsiteX5" fmla="*/ 45720 w 55095"/>
                <a:gd name="connsiteY5" fmla="*/ 13970 h 129540"/>
                <a:gd name="connsiteX6" fmla="*/ 27940 w 55095"/>
                <a:gd name="connsiteY6" fmla="*/ 31750 h 129540"/>
                <a:gd name="connsiteX7" fmla="*/ 27940 w 55095"/>
                <a:gd name="connsiteY7" fmla="*/ 40640 h 129540"/>
                <a:gd name="connsiteX8" fmla="*/ 52070 w 55095"/>
                <a:gd name="connsiteY8" fmla="*/ 40640 h 129540"/>
                <a:gd name="connsiteX9" fmla="*/ 52070 w 55095"/>
                <a:gd name="connsiteY9" fmla="*/ 54610 h 129540"/>
                <a:gd name="connsiteX10" fmla="*/ 29210 w 55095"/>
                <a:gd name="connsiteY10" fmla="*/ 54610 h 129540"/>
                <a:gd name="connsiteX11" fmla="*/ 29210 w 55095"/>
                <a:gd name="connsiteY11" fmla="*/ 129540 h 129540"/>
                <a:gd name="connsiteX12" fmla="*/ 12700 w 55095"/>
                <a:gd name="connsiteY12" fmla="*/ 129540 h 129540"/>
                <a:gd name="connsiteX13" fmla="*/ 12700 w 55095"/>
                <a:gd name="connsiteY13" fmla="*/ 54610 h 129540"/>
                <a:gd name="connsiteX14" fmla="*/ 0 w 55095"/>
                <a:gd name="connsiteY14" fmla="*/ 54610 h 129540"/>
                <a:gd name="connsiteX15" fmla="*/ 0 w 55095"/>
                <a:gd name="connsiteY15" fmla="*/ 40640 h 129540"/>
                <a:gd name="connsiteX16" fmla="*/ 13970 w 55095"/>
                <a:gd name="connsiteY16" fmla="*/ 40640 h 12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40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8" name="Freeform 747">
              <a:extLst>
                <a:ext uri="{FF2B5EF4-FFF2-40B4-BE49-F238E27FC236}">
                  <a16:creationId xmlns:a16="http://schemas.microsoft.com/office/drawing/2014/main" id="{289059BE-A6BE-5D89-258E-781A4550BD3E}"/>
                </a:ext>
              </a:extLst>
            </p:cNvPr>
            <p:cNvSpPr/>
            <p:nvPr/>
          </p:nvSpPr>
          <p:spPr>
            <a:xfrm>
              <a:off x="4348479" y="510667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9" name="Freeform 748">
              <a:extLst>
                <a:ext uri="{FF2B5EF4-FFF2-40B4-BE49-F238E27FC236}">
                  <a16:creationId xmlns:a16="http://schemas.microsoft.com/office/drawing/2014/main" id="{3A0FF783-4089-B83D-B0FA-468C7897144E}"/>
                </a:ext>
              </a:extLst>
            </p:cNvPr>
            <p:cNvSpPr/>
            <p:nvPr/>
          </p:nvSpPr>
          <p:spPr>
            <a:xfrm>
              <a:off x="4428490" y="5093970"/>
              <a:ext cx="80009" cy="128270"/>
            </a:xfrm>
            <a:custGeom>
              <a:avLst/>
              <a:gdLst>
                <a:gd name="connsiteX0" fmla="*/ 0 w 80009"/>
                <a:gd name="connsiteY0" fmla="*/ 0 h 128270"/>
                <a:gd name="connsiteX1" fmla="*/ 16510 w 80009"/>
                <a:gd name="connsiteY1" fmla="*/ 0 h 128270"/>
                <a:gd name="connsiteX2" fmla="*/ 16510 w 80009"/>
                <a:gd name="connsiteY2" fmla="*/ 49530 h 128270"/>
                <a:gd name="connsiteX3" fmla="*/ 16510 w 80009"/>
                <a:gd name="connsiteY3" fmla="*/ 58420 h 128270"/>
                <a:gd name="connsiteX4" fmla="*/ 16510 w 80009"/>
                <a:gd name="connsiteY4" fmla="*/ 58420 h 128270"/>
                <a:gd name="connsiteX5" fmla="*/ 49530 w 80009"/>
                <a:gd name="connsiteY5" fmla="*/ 36830 h 128270"/>
                <a:gd name="connsiteX6" fmla="*/ 80010 w 80009"/>
                <a:gd name="connsiteY6" fmla="*/ 72390 h 128270"/>
                <a:gd name="connsiteX7" fmla="*/ 80010 w 80009"/>
                <a:gd name="connsiteY7" fmla="*/ 128270 h 128270"/>
                <a:gd name="connsiteX8" fmla="*/ 63500 w 80009"/>
                <a:gd name="connsiteY8" fmla="*/ 128270 h 128270"/>
                <a:gd name="connsiteX9" fmla="*/ 63500 w 80009"/>
                <a:gd name="connsiteY9" fmla="*/ 76200 h 128270"/>
                <a:gd name="connsiteX10" fmla="*/ 46990 w 80009"/>
                <a:gd name="connsiteY10" fmla="*/ 53340 h 128270"/>
                <a:gd name="connsiteX11" fmla="*/ 16510 w 80009"/>
                <a:gd name="connsiteY11" fmla="*/ 85090 h 128270"/>
                <a:gd name="connsiteX12" fmla="*/ 16510 w 80009"/>
                <a:gd name="connsiteY12" fmla="*/ 128270 h 128270"/>
                <a:gd name="connsiteX13" fmla="*/ 0 w 80009"/>
                <a:gd name="connsiteY13" fmla="*/ 128270 h 128270"/>
                <a:gd name="connsiteX14" fmla="*/ 0 w 80009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0" name="Freeform 749">
              <a:extLst>
                <a:ext uri="{FF2B5EF4-FFF2-40B4-BE49-F238E27FC236}">
                  <a16:creationId xmlns:a16="http://schemas.microsoft.com/office/drawing/2014/main" id="{00AF2507-ACFD-061B-3454-70B1BF3A4715}"/>
                </a:ext>
              </a:extLst>
            </p:cNvPr>
            <p:cNvSpPr/>
            <p:nvPr/>
          </p:nvSpPr>
          <p:spPr>
            <a:xfrm>
              <a:off x="4530090" y="513080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4450 w 83819"/>
                <a:gd name="connsiteY10" fmla="*/ 13970 h 93979"/>
                <a:gd name="connsiteX11" fmla="*/ 19050 w 83819"/>
                <a:gd name="connsiteY11" fmla="*/ 38100 h 93979"/>
                <a:gd name="connsiteX12" fmla="*/ 68580 w 83819"/>
                <a:gd name="connsiteY12" fmla="*/ 38100 h 93979"/>
                <a:gd name="connsiteX13" fmla="*/ 4445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1" name="Freeform 750">
              <a:extLst>
                <a:ext uri="{FF2B5EF4-FFF2-40B4-BE49-F238E27FC236}">
                  <a16:creationId xmlns:a16="http://schemas.microsoft.com/office/drawing/2014/main" id="{AAED37CC-2DBE-BD76-75D1-8BF6ECF25CB7}"/>
                </a:ext>
              </a:extLst>
            </p:cNvPr>
            <p:cNvSpPr/>
            <p:nvPr/>
          </p:nvSpPr>
          <p:spPr>
            <a:xfrm>
              <a:off x="4636770" y="5097779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9050 w 20320"/>
                <a:gd name="connsiteY5" fmla="*/ 35560 h 124460"/>
                <a:gd name="connsiteX6" fmla="*/ 19050 w 20320"/>
                <a:gd name="connsiteY6" fmla="*/ 124460 h 124460"/>
                <a:gd name="connsiteX7" fmla="*/ 2540 w 20320"/>
                <a:gd name="connsiteY7" fmla="*/ 124460 h 124460"/>
                <a:gd name="connsiteX8" fmla="*/ 2540 w 20320"/>
                <a:gd name="connsiteY8" fmla="*/ 35560 h 124460"/>
                <a:gd name="connsiteX9" fmla="*/ 1905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2" name="Freeform 751">
              <a:extLst>
                <a:ext uri="{FF2B5EF4-FFF2-40B4-BE49-F238E27FC236}">
                  <a16:creationId xmlns:a16="http://schemas.microsoft.com/office/drawing/2014/main" id="{39FCD723-A362-4030-05CA-FF258FE1DA56}"/>
                </a:ext>
              </a:extLst>
            </p:cNvPr>
            <p:cNvSpPr/>
            <p:nvPr/>
          </p:nvSpPr>
          <p:spPr>
            <a:xfrm>
              <a:off x="4686300" y="513080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3" name="Freeform 752">
              <a:extLst>
                <a:ext uri="{FF2B5EF4-FFF2-40B4-BE49-F238E27FC236}">
                  <a16:creationId xmlns:a16="http://schemas.microsoft.com/office/drawing/2014/main" id="{4698950F-13DB-14AC-82A7-C33E248C1A4A}"/>
                </a:ext>
              </a:extLst>
            </p:cNvPr>
            <p:cNvSpPr/>
            <p:nvPr/>
          </p:nvSpPr>
          <p:spPr>
            <a:xfrm>
              <a:off x="4808220" y="513207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4" name="Freeform 753">
              <a:extLst>
                <a:ext uri="{FF2B5EF4-FFF2-40B4-BE49-F238E27FC236}">
                  <a16:creationId xmlns:a16="http://schemas.microsoft.com/office/drawing/2014/main" id="{642B9CE2-A578-E6BB-0164-281D171CB9B3}"/>
                </a:ext>
              </a:extLst>
            </p:cNvPr>
            <p:cNvSpPr/>
            <p:nvPr/>
          </p:nvSpPr>
          <p:spPr>
            <a:xfrm>
              <a:off x="4902200" y="5130800"/>
              <a:ext cx="74929" cy="93979"/>
            </a:xfrm>
            <a:custGeom>
              <a:avLst/>
              <a:gdLst>
                <a:gd name="connsiteX0" fmla="*/ 48260 w 74929"/>
                <a:gd name="connsiteY0" fmla="*/ 78740 h 93979"/>
                <a:gd name="connsiteX1" fmla="*/ 74930 w 74929"/>
                <a:gd name="connsiteY1" fmla="*/ 71120 h 93979"/>
                <a:gd name="connsiteX2" fmla="*/ 74930 w 74929"/>
                <a:gd name="connsiteY2" fmla="*/ 86360 h 93979"/>
                <a:gd name="connsiteX3" fmla="*/ 46990 w 74929"/>
                <a:gd name="connsiteY3" fmla="*/ 93980 h 93979"/>
                <a:gd name="connsiteX4" fmla="*/ 0 w 74929"/>
                <a:gd name="connsiteY4" fmla="*/ 46990 h 93979"/>
                <a:gd name="connsiteX5" fmla="*/ 46990 w 74929"/>
                <a:gd name="connsiteY5" fmla="*/ 0 h 93979"/>
                <a:gd name="connsiteX6" fmla="*/ 74930 w 74929"/>
                <a:gd name="connsiteY6" fmla="*/ 6350 h 93979"/>
                <a:gd name="connsiteX7" fmla="*/ 74930 w 74929"/>
                <a:gd name="connsiteY7" fmla="*/ 21590 h 93979"/>
                <a:gd name="connsiteX8" fmla="*/ 48260 w 74929"/>
                <a:gd name="connsiteY8" fmla="*/ 13970 h 93979"/>
                <a:gd name="connsiteX9" fmla="*/ 17780 w 74929"/>
                <a:gd name="connsiteY9" fmla="*/ 45720 h 93979"/>
                <a:gd name="connsiteX10" fmla="*/ 48260 w 74929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79">
                  <a:moveTo>
                    <a:pt x="48260" y="78740"/>
                  </a:moveTo>
                  <a:cubicBezTo>
                    <a:pt x="60960" y="78740"/>
                    <a:pt x="69850" y="7493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5" name="Freeform 754">
              <a:extLst>
                <a:ext uri="{FF2B5EF4-FFF2-40B4-BE49-F238E27FC236}">
                  <a16:creationId xmlns:a16="http://schemas.microsoft.com/office/drawing/2014/main" id="{AAC8808C-F09D-BE66-872F-12FFF168BDC9}"/>
                </a:ext>
              </a:extLst>
            </p:cNvPr>
            <p:cNvSpPr/>
            <p:nvPr/>
          </p:nvSpPr>
          <p:spPr>
            <a:xfrm>
              <a:off x="4989829" y="510667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6" name="Freeform 755">
              <a:extLst>
                <a:ext uri="{FF2B5EF4-FFF2-40B4-BE49-F238E27FC236}">
                  <a16:creationId xmlns:a16="http://schemas.microsoft.com/office/drawing/2014/main" id="{E744ABDF-E7AB-0B8A-0EB1-40456ED532F1}"/>
                </a:ext>
              </a:extLst>
            </p:cNvPr>
            <p:cNvSpPr/>
            <p:nvPr/>
          </p:nvSpPr>
          <p:spPr>
            <a:xfrm>
              <a:off x="5067300" y="5097779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9050 w 20320"/>
                <a:gd name="connsiteY5" fmla="*/ 35560 h 124460"/>
                <a:gd name="connsiteX6" fmla="*/ 19050 w 20320"/>
                <a:gd name="connsiteY6" fmla="*/ 124460 h 124460"/>
                <a:gd name="connsiteX7" fmla="*/ 2540 w 20320"/>
                <a:gd name="connsiteY7" fmla="*/ 124460 h 124460"/>
                <a:gd name="connsiteX8" fmla="*/ 2540 w 20320"/>
                <a:gd name="connsiteY8" fmla="*/ 35560 h 124460"/>
                <a:gd name="connsiteX9" fmla="*/ 1905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" name="Freeform 756">
              <a:extLst>
                <a:ext uri="{FF2B5EF4-FFF2-40B4-BE49-F238E27FC236}">
                  <a16:creationId xmlns:a16="http://schemas.microsoft.com/office/drawing/2014/main" id="{AB1929DE-8D69-91BC-D7F8-24A3EA863416}"/>
                </a:ext>
              </a:extLst>
            </p:cNvPr>
            <p:cNvSpPr/>
            <p:nvPr/>
          </p:nvSpPr>
          <p:spPr>
            <a:xfrm>
              <a:off x="5110479" y="513080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6200 w 91440"/>
                <a:gd name="connsiteY5" fmla="*/ 46990 h 93979"/>
                <a:gd name="connsiteX6" fmla="*/ 45720 w 91440"/>
                <a:gd name="connsiteY6" fmla="*/ 15240 h 93979"/>
                <a:gd name="connsiteX7" fmla="*/ 16510 w 91440"/>
                <a:gd name="connsiteY7" fmla="*/ 46990 h 93979"/>
                <a:gd name="connsiteX8" fmla="*/ 45720 w 91440"/>
                <a:gd name="connsiteY8" fmla="*/ 78740 h 93979"/>
                <a:gd name="connsiteX9" fmla="*/ 7620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8" name="Freeform 757">
              <a:extLst>
                <a:ext uri="{FF2B5EF4-FFF2-40B4-BE49-F238E27FC236}">
                  <a16:creationId xmlns:a16="http://schemas.microsoft.com/office/drawing/2014/main" id="{05769132-68A3-5726-8DC0-1EDF7A675671}"/>
                </a:ext>
              </a:extLst>
            </p:cNvPr>
            <p:cNvSpPr/>
            <p:nvPr/>
          </p:nvSpPr>
          <p:spPr>
            <a:xfrm>
              <a:off x="5227320" y="5130800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9" name="Freeform 758">
              <a:extLst>
                <a:ext uri="{FF2B5EF4-FFF2-40B4-BE49-F238E27FC236}">
                  <a16:creationId xmlns:a16="http://schemas.microsoft.com/office/drawing/2014/main" id="{E1FABF88-3DBE-80AF-7DD5-9419200F8662}"/>
                </a:ext>
              </a:extLst>
            </p:cNvPr>
            <p:cNvSpPr/>
            <p:nvPr/>
          </p:nvSpPr>
          <p:spPr>
            <a:xfrm>
              <a:off x="5328920" y="5130800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0" name="Freeform 759">
              <a:extLst>
                <a:ext uri="{FF2B5EF4-FFF2-40B4-BE49-F238E27FC236}">
                  <a16:creationId xmlns:a16="http://schemas.microsoft.com/office/drawing/2014/main" id="{9F7A6998-1C53-33A8-973B-09F3EC683047}"/>
                </a:ext>
              </a:extLst>
            </p:cNvPr>
            <p:cNvSpPr/>
            <p:nvPr/>
          </p:nvSpPr>
          <p:spPr>
            <a:xfrm>
              <a:off x="5406390" y="5204459"/>
              <a:ext cx="20319" cy="20320"/>
            </a:xfrm>
            <a:custGeom>
              <a:avLst/>
              <a:gdLst>
                <a:gd name="connsiteX0" fmla="*/ 10160 w 20319"/>
                <a:gd name="connsiteY0" fmla="*/ 0 h 20320"/>
                <a:gd name="connsiteX1" fmla="*/ 20320 w 20319"/>
                <a:gd name="connsiteY1" fmla="*/ 10160 h 20320"/>
                <a:gd name="connsiteX2" fmla="*/ 10160 w 20319"/>
                <a:gd name="connsiteY2" fmla="*/ 20320 h 20320"/>
                <a:gd name="connsiteX3" fmla="*/ 0 w 20319"/>
                <a:gd name="connsiteY3" fmla="*/ 10160 h 20320"/>
                <a:gd name="connsiteX4" fmla="*/ 10160 w 20319"/>
                <a:gd name="connsiteY4" fmla="*/ 0 h 20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19" h="2032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1" name="Freeform 760">
              <a:extLst>
                <a:ext uri="{FF2B5EF4-FFF2-40B4-BE49-F238E27FC236}">
                  <a16:creationId xmlns:a16="http://schemas.microsoft.com/office/drawing/2014/main" id="{1BD93E52-F267-9C42-BF0C-46597983D9A4}"/>
                </a:ext>
              </a:extLst>
            </p:cNvPr>
            <p:cNvSpPr/>
            <p:nvPr/>
          </p:nvSpPr>
          <p:spPr>
            <a:xfrm>
              <a:off x="5499100" y="5093970"/>
              <a:ext cx="172720" cy="130809"/>
            </a:xfrm>
            <a:custGeom>
              <a:avLst/>
              <a:gdLst>
                <a:gd name="connsiteX0" fmla="*/ 16510 w 172720"/>
                <a:gd name="connsiteY0" fmla="*/ 0 h 130809"/>
                <a:gd name="connsiteX1" fmla="*/ 36830 w 172720"/>
                <a:gd name="connsiteY1" fmla="*/ 53340 h 130809"/>
                <a:gd name="connsiteX2" fmla="*/ 49530 w 172720"/>
                <a:gd name="connsiteY2" fmla="*/ 88900 h 130809"/>
                <a:gd name="connsiteX3" fmla="*/ 63500 w 172720"/>
                <a:gd name="connsiteY3" fmla="*/ 55880 h 130809"/>
                <a:gd name="connsiteX4" fmla="*/ 85090 w 172720"/>
                <a:gd name="connsiteY4" fmla="*/ 2540 h 130809"/>
                <a:gd name="connsiteX5" fmla="*/ 85090 w 172720"/>
                <a:gd name="connsiteY5" fmla="*/ 2540 h 130809"/>
                <a:gd name="connsiteX6" fmla="*/ 106680 w 172720"/>
                <a:gd name="connsiteY6" fmla="*/ 55880 h 130809"/>
                <a:gd name="connsiteX7" fmla="*/ 120650 w 172720"/>
                <a:gd name="connsiteY7" fmla="*/ 88900 h 130809"/>
                <a:gd name="connsiteX8" fmla="*/ 133350 w 172720"/>
                <a:gd name="connsiteY8" fmla="*/ 53340 h 130809"/>
                <a:gd name="connsiteX9" fmla="*/ 153670 w 172720"/>
                <a:gd name="connsiteY9" fmla="*/ 0 h 130809"/>
                <a:gd name="connsiteX10" fmla="*/ 172720 w 172720"/>
                <a:gd name="connsiteY10" fmla="*/ 0 h 130809"/>
                <a:gd name="connsiteX11" fmla="*/ 121920 w 172720"/>
                <a:gd name="connsiteY11" fmla="*/ 130810 h 130809"/>
                <a:gd name="connsiteX12" fmla="*/ 121920 w 172720"/>
                <a:gd name="connsiteY12" fmla="*/ 130810 h 130809"/>
                <a:gd name="connsiteX13" fmla="*/ 93980 w 172720"/>
                <a:gd name="connsiteY13" fmla="*/ 60960 h 130809"/>
                <a:gd name="connsiteX14" fmla="*/ 86360 w 172720"/>
                <a:gd name="connsiteY14" fmla="*/ 41910 h 130809"/>
                <a:gd name="connsiteX15" fmla="*/ 78740 w 172720"/>
                <a:gd name="connsiteY15" fmla="*/ 60960 h 130809"/>
                <a:gd name="connsiteX16" fmla="*/ 50800 w 172720"/>
                <a:gd name="connsiteY16" fmla="*/ 130810 h 130809"/>
                <a:gd name="connsiteX17" fmla="*/ 50800 w 172720"/>
                <a:gd name="connsiteY17" fmla="*/ 130810 h 130809"/>
                <a:gd name="connsiteX18" fmla="*/ 0 w 172720"/>
                <a:gd name="connsiteY18" fmla="*/ 0 h 130809"/>
                <a:gd name="connsiteX19" fmla="*/ 19050 w 172720"/>
                <a:gd name="connsiteY19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2720" h="130809">
                  <a:moveTo>
                    <a:pt x="16510" y="0"/>
                  </a:moveTo>
                  <a:lnTo>
                    <a:pt x="36830" y="53340"/>
                  </a:lnTo>
                  <a:cubicBezTo>
                    <a:pt x="41910" y="66040"/>
                    <a:pt x="45720" y="78740"/>
                    <a:pt x="49530" y="88900"/>
                  </a:cubicBezTo>
                  <a:cubicBezTo>
                    <a:pt x="53340" y="80010"/>
                    <a:pt x="57150" y="68580"/>
                    <a:pt x="63500" y="55880"/>
                  </a:cubicBezTo>
                  <a:lnTo>
                    <a:pt x="85090" y="2540"/>
                  </a:lnTo>
                  <a:lnTo>
                    <a:pt x="85090" y="2540"/>
                  </a:lnTo>
                  <a:lnTo>
                    <a:pt x="106680" y="55880"/>
                  </a:lnTo>
                  <a:cubicBezTo>
                    <a:pt x="111760" y="68580"/>
                    <a:pt x="116840" y="80010"/>
                    <a:pt x="120650" y="88900"/>
                  </a:cubicBezTo>
                  <a:cubicBezTo>
                    <a:pt x="124460" y="80010"/>
                    <a:pt x="128270" y="66040"/>
                    <a:pt x="133350" y="53340"/>
                  </a:cubicBezTo>
                  <a:lnTo>
                    <a:pt x="153670" y="0"/>
                  </a:lnTo>
                  <a:lnTo>
                    <a:pt x="172720" y="0"/>
                  </a:lnTo>
                  <a:lnTo>
                    <a:pt x="121920" y="130810"/>
                  </a:lnTo>
                  <a:lnTo>
                    <a:pt x="121920" y="130810"/>
                  </a:lnTo>
                  <a:lnTo>
                    <a:pt x="93980" y="60960"/>
                  </a:lnTo>
                  <a:cubicBezTo>
                    <a:pt x="91440" y="54610"/>
                    <a:pt x="88900" y="48260"/>
                    <a:pt x="86360" y="41910"/>
                  </a:cubicBezTo>
                  <a:cubicBezTo>
                    <a:pt x="83820" y="48260"/>
                    <a:pt x="81280" y="54610"/>
                    <a:pt x="78740" y="60960"/>
                  </a:cubicBezTo>
                  <a:lnTo>
                    <a:pt x="50800" y="130810"/>
                  </a:lnTo>
                  <a:lnTo>
                    <a:pt x="50800" y="130810"/>
                  </a:lnTo>
                  <a:lnTo>
                    <a:pt x="0" y="0"/>
                  </a:lnTo>
                  <a:lnTo>
                    <a:pt x="1905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2" name="Freeform 761">
              <a:extLst>
                <a:ext uri="{FF2B5EF4-FFF2-40B4-BE49-F238E27FC236}">
                  <a16:creationId xmlns:a16="http://schemas.microsoft.com/office/drawing/2014/main" id="{C2A01502-6923-06AF-6F71-F607903CAB95}"/>
                </a:ext>
              </a:extLst>
            </p:cNvPr>
            <p:cNvSpPr/>
            <p:nvPr/>
          </p:nvSpPr>
          <p:spPr>
            <a:xfrm>
              <a:off x="5665470" y="513080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4450 w 83820"/>
                <a:gd name="connsiteY10" fmla="*/ 13970 h 93979"/>
                <a:gd name="connsiteX11" fmla="*/ 19050 w 83820"/>
                <a:gd name="connsiteY11" fmla="*/ 38100 h 93979"/>
                <a:gd name="connsiteX12" fmla="*/ 68580 w 83820"/>
                <a:gd name="connsiteY12" fmla="*/ 38100 h 93979"/>
                <a:gd name="connsiteX13" fmla="*/ 4445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3" name="Freeform 762">
              <a:extLst>
                <a:ext uri="{FF2B5EF4-FFF2-40B4-BE49-F238E27FC236}">
                  <a16:creationId xmlns:a16="http://schemas.microsoft.com/office/drawing/2014/main" id="{C0B6D608-025E-4A6D-B355-20876DAA9606}"/>
                </a:ext>
              </a:extLst>
            </p:cNvPr>
            <p:cNvSpPr/>
            <p:nvPr/>
          </p:nvSpPr>
          <p:spPr>
            <a:xfrm>
              <a:off x="5833109" y="5130800"/>
              <a:ext cx="51048" cy="92709"/>
            </a:xfrm>
            <a:custGeom>
              <a:avLst/>
              <a:gdLst>
                <a:gd name="connsiteX0" fmla="*/ 0 w 51048"/>
                <a:gd name="connsiteY0" fmla="*/ 2540 h 92709"/>
                <a:gd name="connsiteX1" fmla="*/ 15240 w 51048"/>
                <a:gd name="connsiteY1" fmla="*/ 2540 h 92709"/>
                <a:gd name="connsiteX2" fmla="*/ 15240 w 51048"/>
                <a:gd name="connsiteY2" fmla="*/ 15240 h 92709"/>
                <a:gd name="connsiteX3" fmla="*/ 15240 w 51048"/>
                <a:gd name="connsiteY3" fmla="*/ 21590 h 92709"/>
                <a:gd name="connsiteX4" fmla="*/ 15240 w 51048"/>
                <a:gd name="connsiteY4" fmla="*/ 21590 h 92709"/>
                <a:gd name="connsiteX5" fmla="*/ 43180 w 51048"/>
                <a:gd name="connsiteY5" fmla="*/ 0 h 92709"/>
                <a:gd name="connsiteX6" fmla="*/ 48260 w 51048"/>
                <a:gd name="connsiteY6" fmla="*/ 0 h 92709"/>
                <a:gd name="connsiteX7" fmla="*/ 48260 w 51048"/>
                <a:gd name="connsiteY7" fmla="*/ 16510 h 92709"/>
                <a:gd name="connsiteX8" fmla="*/ 43180 w 51048"/>
                <a:gd name="connsiteY8" fmla="*/ 16510 h 92709"/>
                <a:gd name="connsiteX9" fmla="*/ 16510 w 51048"/>
                <a:gd name="connsiteY9" fmla="*/ 53340 h 92709"/>
                <a:gd name="connsiteX10" fmla="*/ 16510 w 51048"/>
                <a:gd name="connsiteY10" fmla="*/ 92710 h 92709"/>
                <a:gd name="connsiteX11" fmla="*/ 0 w 51048"/>
                <a:gd name="connsiteY11" fmla="*/ 92710 h 92709"/>
                <a:gd name="connsiteX12" fmla="*/ 0 w 51048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8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4" name="Freeform 763">
              <a:extLst>
                <a:ext uri="{FF2B5EF4-FFF2-40B4-BE49-F238E27FC236}">
                  <a16:creationId xmlns:a16="http://schemas.microsoft.com/office/drawing/2014/main" id="{1BFEC75D-647F-06CF-4BE1-4C3DD709F347}"/>
                </a:ext>
              </a:extLst>
            </p:cNvPr>
            <p:cNvSpPr/>
            <p:nvPr/>
          </p:nvSpPr>
          <p:spPr>
            <a:xfrm>
              <a:off x="5894070" y="513080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4450 w 83820"/>
                <a:gd name="connsiteY10" fmla="*/ 13970 h 93979"/>
                <a:gd name="connsiteX11" fmla="*/ 19050 w 83820"/>
                <a:gd name="connsiteY11" fmla="*/ 38100 h 93979"/>
                <a:gd name="connsiteX12" fmla="*/ 68580 w 83820"/>
                <a:gd name="connsiteY12" fmla="*/ 38100 h 93979"/>
                <a:gd name="connsiteX13" fmla="*/ 4445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5" name="Freeform 764">
              <a:extLst>
                <a:ext uri="{FF2B5EF4-FFF2-40B4-BE49-F238E27FC236}">
                  <a16:creationId xmlns:a16="http://schemas.microsoft.com/office/drawing/2014/main" id="{84A390BD-BEA1-E771-0AB2-B26649EA9731}"/>
                </a:ext>
              </a:extLst>
            </p:cNvPr>
            <p:cNvSpPr/>
            <p:nvPr/>
          </p:nvSpPr>
          <p:spPr>
            <a:xfrm>
              <a:off x="5995670" y="5130800"/>
              <a:ext cx="74929" cy="93979"/>
            </a:xfrm>
            <a:custGeom>
              <a:avLst/>
              <a:gdLst>
                <a:gd name="connsiteX0" fmla="*/ 48260 w 74929"/>
                <a:gd name="connsiteY0" fmla="*/ 78740 h 93979"/>
                <a:gd name="connsiteX1" fmla="*/ 74930 w 74929"/>
                <a:gd name="connsiteY1" fmla="*/ 71120 h 93979"/>
                <a:gd name="connsiteX2" fmla="*/ 74930 w 74929"/>
                <a:gd name="connsiteY2" fmla="*/ 86360 h 93979"/>
                <a:gd name="connsiteX3" fmla="*/ 46990 w 74929"/>
                <a:gd name="connsiteY3" fmla="*/ 93980 h 93979"/>
                <a:gd name="connsiteX4" fmla="*/ 0 w 74929"/>
                <a:gd name="connsiteY4" fmla="*/ 46990 h 93979"/>
                <a:gd name="connsiteX5" fmla="*/ 46990 w 74929"/>
                <a:gd name="connsiteY5" fmla="*/ 0 h 93979"/>
                <a:gd name="connsiteX6" fmla="*/ 74930 w 74929"/>
                <a:gd name="connsiteY6" fmla="*/ 6350 h 93979"/>
                <a:gd name="connsiteX7" fmla="*/ 74930 w 74929"/>
                <a:gd name="connsiteY7" fmla="*/ 21590 h 93979"/>
                <a:gd name="connsiteX8" fmla="*/ 48260 w 74929"/>
                <a:gd name="connsiteY8" fmla="*/ 13970 h 93979"/>
                <a:gd name="connsiteX9" fmla="*/ 17780 w 74929"/>
                <a:gd name="connsiteY9" fmla="*/ 45720 h 93979"/>
                <a:gd name="connsiteX10" fmla="*/ 48260 w 74929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79">
                  <a:moveTo>
                    <a:pt x="48260" y="78740"/>
                  </a:moveTo>
                  <a:cubicBezTo>
                    <a:pt x="60960" y="78740"/>
                    <a:pt x="69850" y="7493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6" name="Freeform 765">
              <a:extLst>
                <a:ext uri="{FF2B5EF4-FFF2-40B4-BE49-F238E27FC236}">
                  <a16:creationId xmlns:a16="http://schemas.microsoft.com/office/drawing/2014/main" id="{0D1A03BB-530D-0111-17BD-3E2BBA3F2570}"/>
                </a:ext>
              </a:extLst>
            </p:cNvPr>
            <p:cNvSpPr/>
            <p:nvPr/>
          </p:nvSpPr>
          <p:spPr>
            <a:xfrm>
              <a:off x="6087109" y="513080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7" name="Freeform 766">
              <a:extLst>
                <a:ext uri="{FF2B5EF4-FFF2-40B4-BE49-F238E27FC236}">
                  <a16:creationId xmlns:a16="http://schemas.microsoft.com/office/drawing/2014/main" id="{0DE7365F-3BAA-68E2-18FB-DEB2F416CA5D}"/>
                </a:ext>
              </a:extLst>
            </p:cNvPr>
            <p:cNvSpPr/>
            <p:nvPr/>
          </p:nvSpPr>
          <p:spPr>
            <a:xfrm>
              <a:off x="6193790" y="5130800"/>
              <a:ext cx="83819" cy="130809"/>
            </a:xfrm>
            <a:custGeom>
              <a:avLst/>
              <a:gdLst>
                <a:gd name="connsiteX0" fmla="*/ 48260 w 83819"/>
                <a:gd name="connsiteY0" fmla="*/ 77470 h 130809"/>
                <a:gd name="connsiteX1" fmla="*/ 83820 w 83819"/>
                <a:gd name="connsiteY1" fmla="*/ 102870 h 130809"/>
                <a:gd name="connsiteX2" fmla="*/ 40640 w 83819"/>
                <a:gd name="connsiteY2" fmla="*/ 130810 h 130809"/>
                <a:gd name="connsiteX3" fmla="*/ 0 w 83819"/>
                <a:gd name="connsiteY3" fmla="*/ 106680 h 130809"/>
                <a:gd name="connsiteX4" fmla="*/ 24130 w 83819"/>
                <a:gd name="connsiteY4" fmla="*/ 85090 h 130809"/>
                <a:gd name="connsiteX5" fmla="*/ 10160 w 83819"/>
                <a:gd name="connsiteY5" fmla="*/ 73660 h 130809"/>
                <a:gd name="connsiteX6" fmla="*/ 22860 w 83819"/>
                <a:gd name="connsiteY6" fmla="*/ 60960 h 130809"/>
                <a:gd name="connsiteX7" fmla="*/ 1270 w 83819"/>
                <a:gd name="connsiteY7" fmla="*/ 31750 h 130809"/>
                <a:gd name="connsiteX8" fmla="*/ 36830 w 83819"/>
                <a:gd name="connsiteY8" fmla="*/ 0 h 130809"/>
                <a:gd name="connsiteX9" fmla="*/ 50800 w 83819"/>
                <a:gd name="connsiteY9" fmla="*/ 2540 h 130809"/>
                <a:gd name="connsiteX10" fmla="*/ 82550 w 83819"/>
                <a:gd name="connsiteY10" fmla="*/ 2540 h 130809"/>
                <a:gd name="connsiteX11" fmla="*/ 82550 w 83819"/>
                <a:gd name="connsiteY11" fmla="*/ 15240 h 130809"/>
                <a:gd name="connsiteX12" fmla="*/ 69850 w 83819"/>
                <a:gd name="connsiteY12" fmla="*/ 15240 h 130809"/>
                <a:gd name="connsiteX13" fmla="*/ 64770 w 83819"/>
                <a:gd name="connsiteY13" fmla="*/ 15240 h 130809"/>
                <a:gd name="connsiteX14" fmla="*/ 64770 w 83819"/>
                <a:gd name="connsiteY14" fmla="*/ 15240 h 130809"/>
                <a:gd name="connsiteX15" fmla="*/ 72390 w 83819"/>
                <a:gd name="connsiteY15" fmla="*/ 33020 h 130809"/>
                <a:gd name="connsiteX16" fmla="*/ 39370 w 83819"/>
                <a:gd name="connsiteY16" fmla="*/ 63500 h 130809"/>
                <a:gd name="connsiteX17" fmla="*/ 39370 w 83819"/>
                <a:gd name="connsiteY17" fmla="*/ 63500 h 130809"/>
                <a:gd name="connsiteX18" fmla="*/ 25400 w 83819"/>
                <a:gd name="connsiteY18" fmla="*/ 71120 h 130809"/>
                <a:gd name="connsiteX19" fmla="*/ 46990 w 83819"/>
                <a:gd name="connsiteY19" fmla="*/ 78740 h 130809"/>
                <a:gd name="connsiteX20" fmla="*/ 67310 w 83819"/>
                <a:gd name="connsiteY20" fmla="*/ 104140 h 130809"/>
                <a:gd name="connsiteX21" fmla="*/ 40640 w 83819"/>
                <a:gd name="connsiteY21" fmla="*/ 90170 h 130809"/>
                <a:gd name="connsiteX22" fmla="*/ 16510 w 83819"/>
                <a:gd name="connsiteY22" fmla="*/ 105410 h 130809"/>
                <a:gd name="connsiteX23" fmla="*/ 41910 w 83819"/>
                <a:gd name="connsiteY23" fmla="*/ 119380 h 130809"/>
                <a:gd name="connsiteX24" fmla="*/ 67310 w 83819"/>
                <a:gd name="connsiteY24" fmla="*/ 104140 h 130809"/>
                <a:gd name="connsiteX25" fmla="*/ 59690 w 83819"/>
                <a:gd name="connsiteY25" fmla="*/ 31750 h 130809"/>
                <a:gd name="connsiteX26" fmla="*/ 39370 w 83819"/>
                <a:gd name="connsiteY26" fmla="*/ 12700 h 130809"/>
                <a:gd name="connsiteX27" fmla="*/ 19050 w 83819"/>
                <a:gd name="connsiteY27" fmla="*/ 31750 h 130809"/>
                <a:gd name="connsiteX28" fmla="*/ 39370 w 83819"/>
                <a:gd name="connsiteY28" fmla="*/ 50800 h 130809"/>
                <a:gd name="connsiteX29" fmla="*/ 59690 w 83819"/>
                <a:gd name="connsiteY29" fmla="*/ 3175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19" h="130809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0" y="104140"/>
                  </a:moveTo>
                  <a:cubicBezTo>
                    <a:pt x="67310" y="96520"/>
                    <a:pt x="59690" y="90170"/>
                    <a:pt x="40640" y="90170"/>
                  </a:cubicBezTo>
                  <a:cubicBezTo>
                    <a:pt x="21590" y="90170"/>
                    <a:pt x="16510" y="96520"/>
                    <a:pt x="16510" y="105410"/>
                  </a:cubicBezTo>
                  <a:cubicBezTo>
                    <a:pt x="16510" y="114300"/>
                    <a:pt x="26670" y="119380"/>
                    <a:pt x="41910" y="119380"/>
                  </a:cubicBezTo>
                  <a:cubicBezTo>
                    <a:pt x="57150" y="119380"/>
                    <a:pt x="67310" y="113030"/>
                    <a:pt x="67310" y="104140"/>
                  </a:cubicBezTo>
                  <a:close/>
                  <a:moveTo>
                    <a:pt x="59690" y="31750"/>
                  </a:moveTo>
                  <a:cubicBezTo>
                    <a:pt x="59690" y="20320"/>
                    <a:pt x="50800" y="12700"/>
                    <a:pt x="39370" y="12700"/>
                  </a:cubicBezTo>
                  <a:cubicBezTo>
                    <a:pt x="27940" y="12700"/>
                    <a:pt x="19050" y="20320"/>
                    <a:pt x="19050" y="31750"/>
                  </a:cubicBezTo>
                  <a:cubicBezTo>
                    <a:pt x="19050" y="43180"/>
                    <a:pt x="27940" y="50800"/>
                    <a:pt x="39370" y="50800"/>
                  </a:cubicBezTo>
                  <a:cubicBezTo>
                    <a:pt x="50800" y="50800"/>
                    <a:pt x="59690" y="43180"/>
                    <a:pt x="5969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8" name="Freeform 767">
              <a:extLst>
                <a:ext uri="{FF2B5EF4-FFF2-40B4-BE49-F238E27FC236}">
                  <a16:creationId xmlns:a16="http://schemas.microsoft.com/office/drawing/2014/main" id="{2CBB5243-ED3D-DF9C-4D26-2D4EDB2357B7}"/>
                </a:ext>
              </a:extLst>
            </p:cNvPr>
            <p:cNvSpPr/>
            <p:nvPr/>
          </p:nvSpPr>
          <p:spPr>
            <a:xfrm>
              <a:off x="6297929" y="5130800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9" name="Freeform 768">
              <a:extLst>
                <a:ext uri="{FF2B5EF4-FFF2-40B4-BE49-F238E27FC236}">
                  <a16:creationId xmlns:a16="http://schemas.microsoft.com/office/drawing/2014/main" id="{463BB9ED-33ED-52E9-A274-906F36EC2679}"/>
                </a:ext>
              </a:extLst>
            </p:cNvPr>
            <p:cNvSpPr/>
            <p:nvPr/>
          </p:nvSpPr>
          <p:spPr>
            <a:xfrm>
              <a:off x="6405879" y="5097779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9050 w 20320"/>
                <a:gd name="connsiteY5" fmla="*/ 35560 h 124460"/>
                <a:gd name="connsiteX6" fmla="*/ 19050 w 20320"/>
                <a:gd name="connsiteY6" fmla="*/ 124460 h 124460"/>
                <a:gd name="connsiteX7" fmla="*/ 2540 w 20320"/>
                <a:gd name="connsiteY7" fmla="*/ 124460 h 124460"/>
                <a:gd name="connsiteX8" fmla="*/ 2540 w 20320"/>
                <a:gd name="connsiteY8" fmla="*/ 35560 h 124460"/>
                <a:gd name="connsiteX9" fmla="*/ 1905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0" name="Freeform 769">
              <a:extLst>
                <a:ext uri="{FF2B5EF4-FFF2-40B4-BE49-F238E27FC236}">
                  <a16:creationId xmlns:a16="http://schemas.microsoft.com/office/drawing/2014/main" id="{51DA3089-9BA9-110B-C41B-FF2FBD9A6867}"/>
                </a:ext>
              </a:extLst>
            </p:cNvPr>
            <p:cNvSpPr/>
            <p:nvPr/>
          </p:nvSpPr>
          <p:spPr>
            <a:xfrm>
              <a:off x="6443979" y="5133340"/>
              <a:ext cx="74929" cy="88900"/>
            </a:xfrm>
            <a:custGeom>
              <a:avLst/>
              <a:gdLst>
                <a:gd name="connsiteX0" fmla="*/ 74930 w 74929"/>
                <a:gd name="connsiteY0" fmla="*/ 88900 h 88900"/>
                <a:gd name="connsiteX1" fmla="*/ 0 w 74929"/>
                <a:gd name="connsiteY1" fmla="*/ 88900 h 88900"/>
                <a:gd name="connsiteX2" fmla="*/ 46990 w 74929"/>
                <a:gd name="connsiteY2" fmla="*/ 13970 h 88900"/>
                <a:gd name="connsiteX3" fmla="*/ 2540 w 74929"/>
                <a:gd name="connsiteY3" fmla="*/ 13970 h 88900"/>
                <a:gd name="connsiteX4" fmla="*/ 2540 w 74929"/>
                <a:gd name="connsiteY4" fmla="*/ 0 h 88900"/>
                <a:gd name="connsiteX5" fmla="*/ 72390 w 74929"/>
                <a:gd name="connsiteY5" fmla="*/ 0 h 88900"/>
                <a:gd name="connsiteX6" fmla="*/ 25400 w 74929"/>
                <a:gd name="connsiteY6" fmla="*/ 74930 h 88900"/>
                <a:gd name="connsiteX7" fmla="*/ 73660 w 74929"/>
                <a:gd name="connsiteY7" fmla="*/ 74930 h 88900"/>
                <a:gd name="connsiteX8" fmla="*/ 73660 w 74929"/>
                <a:gd name="connsiteY8" fmla="*/ 889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929" h="88900">
                  <a:moveTo>
                    <a:pt x="74930" y="88900"/>
                  </a:moveTo>
                  <a:lnTo>
                    <a:pt x="0" y="88900"/>
                  </a:lnTo>
                  <a:lnTo>
                    <a:pt x="46990" y="13970"/>
                  </a:lnTo>
                  <a:lnTo>
                    <a:pt x="2540" y="13970"/>
                  </a:lnTo>
                  <a:lnTo>
                    <a:pt x="2540" y="0"/>
                  </a:lnTo>
                  <a:lnTo>
                    <a:pt x="72390" y="0"/>
                  </a:lnTo>
                  <a:lnTo>
                    <a:pt x="25400" y="74930"/>
                  </a:lnTo>
                  <a:lnTo>
                    <a:pt x="73660" y="74930"/>
                  </a:lnTo>
                  <a:lnTo>
                    <a:pt x="7366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1" name="Freeform 770">
              <a:extLst>
                <a:ext uri="{FF2B5EF4-FFF2-40B4-BE49-F238E27FC236}">
                  <a16:creationId xmlns:a16="http://schemas.microsoft.com/office/drawing/2014/main" id="{887A4601-E2E0-7E08-D4B5-43DA8017328E}"/>
                </a:ext>
              </a:extLst>
            </p:cNvPr>
            <p:cNvSpPr/>
            <p:nvPr/>
          </p:nvSpPr>
          <p:spPr>
            <a:xfrm>
              <a:off x="6531609" y="513080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2" name="Freeform 771">
              <a:extLst>
                <a:ext uri="{FF2B5EF4-FFF2-40B4-BE49-F238E27FC236}">
                  <a16:creationId xmlns:a16="http://schemas.microsoft.com/office/drawing/2014/main" id="{3EA3C07B-7557-E494-0AC8-61AF070CDBE3}"/>
                </a:ext>
              </a:extLst>
            </p:cNvPr>
            <p:cNvSpPr/>
            <p:nvPr/>
          </p:nvSpPr>
          <p:spPr>
            <a:xfrm>
              <a:off x="6686550" y="510667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3" name="Freeform 772">
              <a:extLst>
                <a:ext uri="{FF2B5EF4-FFF2-40B4-BE49-F238E27FC236}">
                  <a16:creationId xmlns:a16="http://schemas.microsoft.com/office/drawing/2014/main" id="{AA7D0FFE-45A9-4D6E-823B-505B84DA8E07}"/>
                </a:ext>
              </a:extLst>
            </p:cNvPr>
            <p:cNvSpPr/>
            <p:nvPr/>
          </p:nvSpPr>
          <p:spPr>
            <a:xfrm>
              <a:off x="6766559" y="5093970"/>
              <a:ext cx="80009" cy="128270"/>
            </a:xfrm>
            <a:custGeom>
              <a:avLst/>
              <a:gdLst>
                <a:gd name="connsiteX0" fmla="*/ 0 w 80009"/>
                <a:gd name="connsiteY0" fmla="*/ 0 h 128270"/>
                <a:gd name="connsiteX1" fmla="*/ 16510 w 80009"/>
                <a:gd name="connsiteY1" fmla="*/ 0 h 128270"/>
                <a:gd name="connsiteX2" fmla="*/ 16510 w 80009"/>
                <a:gd name="connsiteY2" fmla="*/ 49530 h 128270"/>
                <a:gd name="connsiteX3" fmla="*/ 16510 w 80009"/>
                <a:gd name="connsiteY3" fmla="*/ 58420 h 128270"/>
                <a:gd name="connsiteX4" fmla="*/ 16510 w 80009"/>
                <a:gd name="connsiteY4" fmla="*/ 58420 h 128270"/>
                <a:gd name="connsiteX5" fmla="*/ 49530 w 80009"/>
                <a:gd name="connsiteY5" fmla="*/ 36830 h 128270"/>
                <a:gd name="connsiteX6" fmla="*/ 80010 w 80009"/>
                <a:gd name="connsiteY6" fmla="*/ 72390 h 128270"/>
                <a:gd name="connsiteX7" fmla="*/ 80010 w 80009"/>
                <a:gd name="connsiteY7" fmla="*/ 128270 h 128270"/>
                <a:gd name="connsiteX8" fmla="*/ 63500 w 80009"/>
                <a:gd name="connsiteY8" fmla="*/ 128270 h 128270"/>
                <a:gd name="connsiteX9" fmla="*/ 63500 w 80009"/>
                <a:gd name="connsiteY9" fmla="*/ 76200 h 128270"/>
                <a:gd name="connsiteX10" fmla="*/ 46990 w 80009"/>
                <a:gd name="connsiteY10" fmla="*/ 53340 h 128270"/>
                <a:gd name="connsiteX11" fmla="*/ 16510 w 80009"/>
                <a:gd name="connsiteY11" fmla="*/ 85090 h 128270"/>
                <a:gd name="connsiteX12" fmla="*/ 16510 w 80009"/>
                <a:gd name="connsiteY12" fmla="*/ 128270 h 128270"/>
                <a:gd name="connsiteX13" fmla="*/ 0 w 80009"/>
                <a:gd name="connsiteY13" fmla="*/ 128270 h 128270"/>
                <a:gd name="connsiteX14" fmla="*/ 0 w 80009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4" name="Freeform 773">
              <a:extLst>
                <a:ext uri="{FF2B5EF4-FFF2-40B4-BE49-F238E27FC236}">
                  <a16:creationId xmlns:a16="http://schemas.microsoft.com/office/drawing/2014/main" id="{5D8A81D3-E3AA-1DB5-1E96-ED20BD20D86C}"/>
                </a:ext>
              </a:extLst>
            </p:cNvPr>
            <p:cNvSpPr/>
            <p:nvPr/>
          </p:nvSpPr>
          <p:spPr>
            <a:xfrm>
              <a:off x="6868159" y="513080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5" name="Freeform 774">
              <a:extLst>
                <a:ext uri="{FF2B5EF4-FFF2-40B4-BE49-F238E27FC236}">
                  <a16:creationId xmlns:a16="http://schemas.microsoft.com/office/drawing/2014/main" id="{517A6B4F-9D33-6DBE-7440-316549225A48}"/>
                </a:ext>
              </a:extLst>
            </p:cNvPr>
            <p:cNvSpPr/>
            <p:nvPr/>
          </p:nvSpPr>
          <p:spPr>
            <a:xfrm>
              <a:off x="7021830" y="5133340"/>
              <a:ext cx="137159" cy="91439"/>
            </a:xfrm>
            <a:custGeom>
              <a:avLst/>
              <a:gdLst>
                <a:gd name="connsiteX0" fmla="*/ 95250 w 137159"/>
                <a:gd name="connsiteY0" fmla="*/ 64770 h 91439"/>
                <a:gd name="connsiteX1" fmla="*/ 119380 w 137159"/>
                <a:gd name="connsiteY1" fmla="*/ 0 h 91439"/>
                <a:gd name="connsiteX2" fmla="*/ 137160 w 137159"/>
                <a:gd name="connsiteY2" fmla="*/ 0 h 91439"/>
                <a:gd name="connsiteX3" fmla="*/ 100330 w 137159"/>
                <a:gd name="connsiteY3" fmla="*/ 91440 h 91439"/>
                <a:gd name="connsiteX4" fmla="*/ 91439 w 137159"/>
                <a:gd name="connsiteY4" fmla="*/ 91440 h 91439"/>
                <a:gd name="connsiteX5" fmla="*/ 68580 w 137159"/>
                <a:gd name="connsiteY5" fmla="*/ 30480 h 91439"/>
                <a:gd name="connsiteX6" fmla="*/ 45720 w 137159"/>
                <a:gd name="connsiteY6" fmla="*/ 91440 h 91439"/>
                <a:gd name="connsiteX7" fmla="*/ 36830 w 137159"/>
                <a:gd name="connsiteY7" fmla="*/ 91440 h 91439"/>
                <a:gd name="connsiteX8" fmla="*/ 0 w 137159"/>
                <a:gd name="connsiteY8" fmla="*/ 0 h 91439"/>
                <a:gd name="connsiteX9" fmla="*/ 17780 w 137159"/>
                <a:gd name="connsiteY9" fmla="*/ 0 h 91439"/>
                <a:gd name="connsiteX10" fmla="*/ 41910 w 137159"/>
                <a:gd name="connsiteY10" fmla="*/ 64770 h 91439"/>
                <a:gd name="connsiteX11" fmla="*/ 64770 w 137159"/>
                <a:gd name="connsiteY11" fmla="*/ 1270 h 91439"/>
                <a:gd name="connsiteX12" fmla="*/ 73660 w 137159"/>
                <a:gd name="connsiteY12" fmla="*/ 1270 h 91439"/>
                <a:gd name="connsiteX13" fmla="*/ 96520 w 137159"/>
                <a:gd name="connsiteY13" fmla="*/ 647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59" h="91439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39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6" name="Freeform 775">
              <a:extLst>
                <a:ext uri="{FF2B5EF4-FFF2-40B4-BE49-F238E27FC236}">
                  <a16:creationId xmlns:a16="http://schemas.microsoft.com/office/drawing/2014/main" id="{1F9B9E51-7485-3BED-3C25-C566BE313537}"/>
                </a:ext>
              </a:extLst>
            </p:cNvPr>
            <p:cNvSpPr/>
            <p:nvPr/>
          </p:nvSpPr>
          <p:spPr>
            <a:xfrm>
              <a:off x="7166609" y="513080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7" name="Freeform 776">
              <a:extLst>
                <a:ext uri="{FF2B5EF4-FFF2-40B4-BE49-F238E27FC236}">
                  <a16:creationId xmlns:a16="http://schemas.microsoft.com/office/drawing/2014/main" id="{E7F7E9CA-2DC4-651E-FD24-60FC906B5CA6}"/>
                </a:ext>
              </a:extLst>
            </p:cNvPr>
            <p:cNvSpPr/>
            <p:nvPr/>
          </p:nvSpPr>
          <p:spPr>
            <a:xfrm>
              <a:off x="7273290" y="5097779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7780 w 20319"/>
                <a:gd name="connsiteY5" fmla="*/ 35560 h 124460"/>
                <a:gd name="connsiteX6" fmla="*/ 17780 w 20319"/>
                <a:gd name="connsiteY6" fmla="*/ 124460 h 124460"/>
                <a:gd name="connsiteX7" fmla="*/ 1270 w 20319"/>
                <a:gd name="connsiteY7" fmla="*/ 124460 h 124460"/>
                <a:gd name="connsiteX8" fmla="*/ 1270 w 20319"/>
                <a:gd name="connsiteY8" fmla="*/ 35560 h 124460"/>
                <a:gd name="connsiteX9" fmla="*/ 1778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8" name="Freeform 777">
              <a:extLst>
                <a:ext uri="{FF2B5EF4-FFF2-40B4-BE49-F238E27FC236}">
                  <a16:creationId xmlns:a16="http://schemas.microsoft.com/office/drawing/2014/main" id="{C8294D5B-5FEF-F673-1117-46CF974252CF}"/>
                </a:ext>
              </a:extLst>
            </p:cNvPr>
            <p:cNvSpPr/>
            <p:nvPr/>
          </p:nvSpPr>
          <p:spPr>
            <a:xfrm>
              <a:off x="7315200" y="5130800"/>
              <a:ext cx="83819" cy="130809"/>
            </a:xfrm>
            <a:custGeom>
              <a:avLst/>
              <a:gdLst>
                <a:gd name="connsiteX0" fmla="*/ 48260 w 83819"/>
                <a:gd name="connsiteY0" fmla="*/ 77470 h 130809"/>
                <a:gd name="connsiteX1" fmla="*/ 83820 w 83819"/>
                <a:gd name="connsiteY1" fmla="*/ 102870 h 130809"/>
                <a:gd name="connsiteX2" fmla="*/ 40640 w 83819"/>
                <a:gd name="connsiteY2" fmla="*/ 130810 h 130809"/>
                <a:gd name="connsiteX3" fmla="*/ 0 w 83819"/>
                <a:gd name="connsiteY3" fmla="*/ 106680 h 130809"/>
                <a:gd name="connsiteX4" fmla="*/ 24130 w 83819"/>
                <a:gd name="connsiteY4" fmla="*/ 85090 h 130809"/>
                <a:gd name="connsiteX5" fmla="*/ 10160 w 83819"/>
                <a:gd name="connsiteY5" fmla="*/ 73660 h 130809"/>
                <a:gd name="connsiteX6" fmla="*/ 22860 w 83819"/>
                <a:gd name="connsiteY6" fmla="*/ 60960 h 130809"/>
                <a:gd name="connsiteX7" fmla="*/ 1270 w 83819"/>
                <a:gd name="connsiteY7" fmla="*/ 31750 h 130809"/>
                <a:gd name="connsiteX8" fmla="*/ 36830 w 83819"/>
                <a:gd name="connsiteY8" fmla="*/ 0 h 130809"/>
                <a:gd name="connsiteX9" fmla="*/ 50800 w 83819"/>
                <a:gd name="connsiteY9" fmla="*/ 2540 h 130809"/>
                <a:gd name="connsiteX10" fmla="*/ 82550 w 83819"/>
                <a:gd name="connsiteY10" fmla="*/ 2540 h 130809"/>
                <a:gd name="connsiteX11" fmla="*/ 82550 w 83819"/>
                <a:gd name="connsiteY11" fmla="*/ 15240 h 130809"/>
                <a:gd name="connsiteX12" fmla="*/ 69850 w 83819"/>
                <a:gd name="connsiteY12" fmla="*/ 15240 h 130809"/>
                <a:gd name="connsiteX13" fmla="*/ 64770 w 83819"/>
                <a:gd name="connsiteY13" fmla="*/ 15240 h 130809"/>
                <a:gd name="connsiteX14" fmla="*/ 64770 w 83819"/>
                <a:gd name="connsiteY14" fmla="*/ 15240 h 130809"/>
                <a:gd name="connsiteX15" fmla="*/ 72390 w 83819"/>
                <a:gd name="connsiteY15" fmla="*/ 33020 h 130809"/>
                <a:gd name="connsiteX16" fmla="*/ 39370 w 83819"/>
                <a:gd name="connsiteY16" fmla="*/ 63500 h 130809"/>
                <a:gd name="connsiteX17" fmla="*/ 39370 w 83819"/>
                <a:gd name="connsiteY17" fmla="*/ 63500 h 130809"/>
                <a:gd name="connsiteX18" fmla="*/ 25400 w 83819"/>
                <a:gd name="connsiteY18" fmla="*/ 71120 h 130809"/>
                <a:gd name="connsiteX19" fmla="*/ 46990 w 83819"/>
                <a:gd name="connsiteY19" fmla="*/ 78740 h 130809"/>
                <a:gd name="connsiteX20" fmla="*/ 66040 w 83819"/>
                <a:gd name="connsiteY20" fmla="*/ 104140 h 130809"/>
                <a:gd name="connsiteX21" fmla="*/ 39370 w 83819"/>
                <a:gd name="connsiteY21" fmla="*/ 90170 h 130809"/>
                <a:gd name="connsiteX22" fmla="*/ 15240 w 83819"/>
                <a:gd name="connsiteY22" fmla="*/ 105410 h 130809"/>
                <a:gd name="connsiteX23" fmla="*/ 40640 w 83819"/>
                <a:gd name="connsiteY23" fmla="*/ 119380 h 130809"/>
                <a:gd name="connsiteX24" fmla="*/ 66040 w 83819"/>
                <a:gd name="connsiteY24" fmla="*/ 104140 h 130809"/>
                <a:gd name="connsiteX25" fmla="*/ 58420 w 83819"/>
                <a:gd name="connsiteY25" fmla="*/ 31750 h 130809"/>
                <a:gd name="connsiteX26" fmla="*/ 38100 w 83819"/>
                <a:gd name="connsiteY26" fmla="*/ 12700 h 130809"/>
                <a:gd name="connsiteX27" fmla="*/ 17780 w 83819"/>
                <a:gd name="connsiteY27" fmla="*/ 31750 h 130809"/>
                <a:gd name="connsiteX28" fmla="*/ 38100 w 83819"/>
                <a:gd name="connsiteY28" fmla="*/ 50800 h 130809"/>
                <a:gd name="connsiteX29" fmla="*/ 58420 w 83819"/>
                <a:gd name="connsiteY29" fmla="*/ 3175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19" h="130809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6040" y="104140"/>
                  </a:moveTo>
                  <a:cubicBezTo>
                    <a:pt x="66040" y="96520"/>
                    <a:pt x="58420" y="90170"/>
                    <a:pt x="39370" y="90170"/>
                  </a:cubicBezTo>
                  <a:cubicBezTo>
                    <a:pt x="20320" y="90170"/>
                    <a:pt x="15240" y="96520"/>
                    <a:pt x="15240" y="105410"/>
                  </a:cubicBezTo>
                  <a:cubicBezTo>
                    <a:pt x="15240" y="114300"/>
                    <a:pt x="25400" y="119380"/>
                    <a:pt x="40640" y="119380"/>
                  </a:cubicBezTo>
                  <a:cubicBezTo>
                    <a:pt x="55880" y="119380"/>
                    <a:pt x="66040" y="113030"/>
                    <a:pt x="66040" y="104140"/>
                  </a:cubicBezTo>
                  <a:close/>
                  <a:moveTo>
                    <a:pt x="58420" y="31750"/>
                  </a:moveTo>
                  <a:cubicBezTo>
                    <a:pt x="58420" y="20320"/>
                    <a:pt x="49530" y="12700"/>
                    <a:pt x="38100" y="12700"/>
                  </a:cubicBezTo>
                  <a:cubicBezTo>
                    <a:pt x="26670" y="12700"/>
                    <a:pt x="17780" y="20320"/>
                    <a:pt x="17780" y="31750"/>
                  </a:cubicBezTo>
                  <a:cubicBezTo>
                    <a:pt x="17780" y="43180"/>
                    <a:pt x="26670" y="50800"/>
                    <a:pt x="38100" y="50800"/>
                  </a:cubicBezTo>
                  <a:cubicBezTo>
                    <a:pt x="49530" y="50800"/>
                    <a:pt x="58420" y="43180"/>
                    <a:pt x="5842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9" name="Freeform 778">
              <a:extLst>
                <a:ext uri="{FF2B5EF4-FFF2-40B4-BE49-F238E27FC236}">
                  <a16:creationId xmlns:a16="http://schemas.microsoft.com/office/drawing/2014/main" id="{2B110210-CA34-E480-F5AE-E402BF01767F}"/>
                </a:ext>
              </a:extLst>
            </p:cNvPr>
            <p:cNvSpPr/>
            <p:nvPr/>
          </p:nvSpPr>
          <p:spPr>
            <a:xfrm>
              <a:off x="7419340" y="5093970"/>
              <a:ext cx="80009" cy="128270"/>
            </a:xfrm>
            <a:custGeom>
              <a:avLst/>
              <a:gdLst>
                <a:gd name="connsiteX0" fmla="*/ 0 w 80009"/>
                <a:gd name="connsiteY0" fmla="*/ 0 h 128270"/>
                <a:gd name="connsiteX1" fmla="*/ 16510 w 80009"/>
                <a:gd name="connsiteY1" fmla="*/ 0 h 128270"/>
                <a:gd name="connsiteX2" fmla="*/ 16510 w 80009"/>
                <a:gd name="connsiteY2" fmla="*/ 49530 h 128270"/>
                <a:gd name="connsiteX3" fmla="*/ 16510 w 80009"/>
                <a:gd name="connsiteY3" fmla="*/ 58420 h 128270"/>
                <a:gd name="connsiteX4" fmla="*/ 16510 w 80009"/>
                <a:gd name="connsiteY4" fmla="*/ 58420 h 128270"/>
                <a:gd name="connsiteX5" fmla="*/ 49530 w 80009"/>
                <a:gd name="connsiteY5" fmla="*/ 36830 h 128270"/>
                <a:gd name="connsiteX6" fmla="*/ 80010 w 80009"/>
                <a:gd name="connsiteY6" fmla="*/ 72390 h 128270"/>
                <a:gd name="connsiteX7" fmla="*/ 80010 w 80009"/>
                <a:gd name="connsiteY7" fmla="*/ 128270 h 128270"/>
                <a:gd name="connsiteX8" fmla="*/ 63500 w 80009"/>
                <a:gd name="connsiteY8" fmla="*/ 128270 h 128270"/>
                <a:gd name="connsiteX9" fmla="*/ 63500 w 80009"/>
                <a:gd name="connsiteY9" fmla="*/ 76200 h 128270"/>
                <a:gd name="connsiteX10" fmla="*/ 46990 w 80009"/>
                <a:gd name="connsiteY10" fmla="*/ 53340 h 128270"/>
                <a:gd name="connsiteX11" fmla="*/ 16510 w 80009"/>
                <a:gd name="connsiteY11" fmla="*/ 85090 h 128270"/>
                <a:gd name="connsiteX12" fmla="*/ 16510 w 80009"/>
                <a:gd name="connsiteY12" fmla="*/ 128270 h 128270"/>
                <a:gd name="connsiteX13" fmla="*/ 0 w 80009"/>
                <a:gd name="connsiteY13" fmla="*/ 128270 h 128270"/>
                <a:gd name="connsiteX14" fmla="*/ 0 w 80009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0" name="Freeform 779">
              <a:extLst>
                <a:ext uri="{FF2B5EF4-FFF2-40B4-BE49-F238E27FC236}">
                  <a16:creationId xmlns:a16="http://schemas.microsoft.com/office/drawing/2014/main" id="{0845EC25-6523-884C-79BB-726BE594325E}"/>
                </a:ext>
              </a:extLst>
            </p:cNvPr>
            <p:cNvSpPr/>
            <p:nvPr/>
          </p:nvSpPr>
          <p:spPr>
            <a:xfrm>
              <a:off x="7514590" y="510667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1" name="Freeform 780">
              <a:extLst>
                <a:ext uri="{FF2B5EF4-FFF2-40B4-BE49-F238E27FC236}">
                  <a16:creationId xmlns:a16="http://schemas.microsoft.com/office/drawing/2014/main" id="{7D4C7EE7-46E6-FE0E-0B8E-8ECB23E9091D}"/>
                </a:ext>
              </a:extLst>
            </p:cNvPr>
            <p:cNvSpPr/>
            <p:nvPr/>
          </p:nvSpPr>
          <p:spPr>
            <a:xfrm>
              <a:off x="7647940" y="513080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2" name="Freeform 781">
              <a:extLst>
                <a:ext uri="{FF2B5EF4-FFF2-40B4-BE49-F238E27FC236}">
                  <a16:creationId xmlns:a16="http://schemas.microsoft.com/office/drawing/2014/main" id="{BBE6746D-6E0F-CCFA-64AC-D24382E20321}"/>
                </a:ext>
              </a:extLst>
            </p:cNvPr>
            <p:cNvSpPr/>
            <p:nvPr/>
          </p:nvSpPr>
          <p:spPr>
            <a:xfrm>
              <a:off x="7755890" y="5091429"/>
              <a:ext cx="55095" cy="129540"/>
            </a:xfrm>
            <a:custGeom>
              <a:avLst/>
              <a:gdLst>
                <a:gd name="connsiteX0" fmla="*/ 11430 w 55095"/>
                <a:gd name="connsiteY0" fmla="*/ 41910 h 129540"/>
                <a:gd name="connsiteX1" fmla="*/ 11430 w 55095"/>
                <a:gd name="connsiteY1" fmla="*/ 31750 h 129540"/>
                <a:gd name="connsiteX2" fmla="*/ 43180 w 55095"/>
                <a:gd name="connsiteY2" fmla="*/ 0 h 129540"/>
                <a:gd name="connsiteX3" fmla="*/ 54610 w 55095"/>
                <a:gd name="connsiteY3" fmla="*/ 0 h 129540"/>
                <a:gd name="connsiteX4" fmla="*/ 54610 w 55095"/>
                <a:gd name="connsiteY4" fmla="*/ 13970 h 129540"/>
                <a:gd name="connsiteX5" fmla="*/ 45720 w 55095"/>
                <a:gd name="connsiteY5" fmla="*/ 13970 h 129540"/>
                <a:gd name="connsiteX6" fmla="*/ 27940 w 55095"/>
                <a:gd name="connsiteY6" fmla="*/ 31750 h 129540"/>
                <a:gd name="connsiteX7" fmla="*/ 27940 w 55095"/>
                <a:gd name="connsiteY7" fmla="*/ 40640 h 129540"/>
                <a:gd name="connsiteX8" fmla="*/ 52070 w 55095"/>
                <a:gd name="connsiteY8" fmla="*/ 40640 h 129540"/>
                <a:gd name="connsiteX9" fmla="*/ 52070 w 55095"/>
                <a:gd name="connsiteY9" fmla="*/ 54610 h 129540"/>
                <a:gd name="connsiteX10" fmla="*/ 29210 w 55095"/>
                <a:gd name="connsiteY10" fmla="*/ 54610 h 129540"/>
                <a:gd name="connsiteX11" fmla="*/ 29210 w 55095"/>
                <a:gd name="connsiteY11" fmla="*/ 129540 h 129540"/>
                <a:gd name="connsiteX12" fmla="*/ 12700 w 55095"/>
                <a:gd name="connsiteY12" fmla="*/ 129540 h 129540"/>
                <a:gd name="connsiteX13" fmla="*/ 12700 w 55095"/>
                <a:gd name="connsiteY13" fmla="*/ 54610 h 129540"/>
                <a:gd name="connsiteX14" fmla="*/ 0 w 55095"/>
                <a:gd name="connsiteY14" fmla="*/ 54610 h 129540"/>
                <a:gd name="connsiteX15" fmla="*/ 0 w 55095"/>
                <a:gd name="connsiteY15" fmla="*/ 40640 h 129540"/>
                <a:gd name="connsiteX16" fmla="*/ 13970 w 55095"/>
                <a:gd name="connsiteY16" fmla="*/ 40640 h 12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40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3" name="Freeform 782">
              <a:extLst>
                <a:ext uri="{FF2B5EF4-FFF2-40B4-BE49-F238E27FC236}">
                  <a16:creationId xmlns:a16="http://schemas.microsoft.com/office/drawing/2014/main" id="{F8216411-5495-5A19-2D25-B76D5F83DA90}"/>
                </a:ext>
              </a:extLst>
            </p:cNvPr>
            <p:cNvSpPr/>
            <p:nvPr/>
          </p:nvSpPr>
          <p:spPr>
            <a:xfrm>
              <a:off x="7871459" y="510667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4" name="Freeform 783">
              <a:extLst>
                <a:ext uri="{FF2B5EF4-FFF2-40B4-BE49-F238E27FC236}">
                  <a16:creationId xmlns:a16="http://schemas.microsoft.com/office/drawing/2014/main" id="{B5775829-E4B6-72CB-F372-2CDD9580233C}"/>
                </a:ext>
              </a:extLst>
            </p:cNvPr>
            <p:cNvSpPr/>
            <p:nvPr/>
          </p:nvSpPr>
          <p:spPr>
            <a:xfrm>
              <a:off x="7951469" y="5093970"/>
              <a:ext cx="80010" cy="128270"/>
            </a:xfrm>
            <a:custGeom>
              <a:avLst/>
              <a:gdLst>
                <a:gd name="connsiteX0" fmla="*/ 0 w 80010"/>
                <a:gd name="connsiteY0" fmla="*/ 0 h 128270"/>
                <a:gd name="connsiteX1" fmla="*/ 16511 w 80010"/>
                <a:gd name="connsiteY1" fmla="*/ 0 h 128270"/>
                <a:gd name="connsiteX2" fmla="*/ 16511 w 80010"/>
                <a:gd name="connsiteY2" fmla="*/ 49530 h 128270"/>
                <a:gd name="connsiteX3" fmla="*/ 16511 w 80010"/>
                <a:gd name="connsiteY3" fmla="*/ 58420 h 128270"/>
                <a:gd name="connsiteX4" fmla="*/ 16511 w 80010"/>
                <a:gd name="connsiteY4" fmla="*/ 58420 h 128270"/>
                <a:gd name="connsiteX5" fmla="*/ 49530 w 80010"/>
                <a:gd name="connsiteY5" fmla="*/ 36830 h 128270"/>
                <a:gd name="connsiteX6" fmla="*/ 80011 w 80010"/>
                <a:gd name="connsiteY6" fmla="*/ 72390 h 128270"/>
                <a:gd name="connsiteX7" fmla="*/ 80011 w 80010"/>
                <a:gd name="connsiteY7" fmla="*/ 128270 h 128270"/>
                <a:gd name="connsiteX8" fmla="*/ 63500 w 80010"/>
                <a:gd name="connsiteY8" fmla="*/ 128270 h 128270"/>
                <a:gd name="connsiteX9" fmla="*/ 63500 w 80010"/>
                <a:gd name="connsiteY9" fmla="*/ 76200 h 128270"/>
                <a:gd name="connsiteX10" fmla="*/ 46990 w 80010"/>
                <a:gd name="connsiteY10" fmla="*/ 53340 h 128270"/>
                <a:gd name="connsiteX11" fmla="*/ 16511 w 80010"/>
                <a:gd name="connsiteY11" fmla="*/ 85090 h 128270"/>
                <a:gd name="connsiteX12" fmla="*/ 16511 w 80010"/>
                <a:gd name="connsiteY12" fmla="*/ 128270 h 128270"/>
                <a:gd name="connsiteX13" fmla="*/ 0 w 80010"/>
                <a:gd name="connsiteY13" fmla="*/ 128270 h 128270"/>
                <a:gd name="connsiteX14" fmla="*/ 0 w 80010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70">
                  <a:moveTo>
                    <a:pt x="0" y="0"/>
                  </a:moveTo>
                  <a:lnTo>
                    <a:pt x="16511" y="0"/>
                  </a:lnTo>
                  <a:lnTo>
                    <a:pt x="16511" y="49530"/>
                  </a:lnTo>
                  <a:cubicBezTo>
                    <a:pt x="16511" y="53340"/>
                    <a:pt x="16511" y="57150"/>
                    <a:pt x="16511" y="58420"/>
                  </a:cubicBezTo>
                  <a:lnTo>
                    <a:pt x="16511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1" y="49530"/>
                    <a:pt x="80011" y="72390"/>
                  </a:cubicBezTo>
                  <a:lnTo>
                    <a:pt x="80011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1" y="53340"/>
                    <a:pt x="46990" y="53340"/>
                  </a:cubicBezTo>
                  <a:cubicBezTo>
                    <a:pt x="33020" y="53340"/>
                    <a:pt x="16511" y="67310"/>
                    <a:pt x="16511" y="85090"/>
                  </a:cubicBezTo>
                  <a:lnTo>
                    <a:pt x="16511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5" name="Freeform 784">
              <a:extLst>
                <a:ext uri="{FF2B5EF4-FFF2-40B4-BE49-F238E27FC236}">
                  <a16:creationId xmlns:a16="http://schemas.microsoft.com/office/drawing/2014/main" id="{A6F4A546-F8A0-8B88-3EF7-FCD075851D33}"/>
                </a:ext>
              </a:extLst>
            </p:cNvPr>
            <p:cNvSpPr/>
            <p:nvPr/>
          </p:nvSpPr>
          <p:spPr>
            <a:xfrm>
              <a:off x="8053069" y="513080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1 w 83820"/>
                <a:gd name="connsiteY3" fmla="*/ 80010 h 93979"/>
                <a:gd name="connsiteX4" fmla="*/ 80011 w 83820"/>
                <a:gd name="connsiteY4" fmla="*/ 71120 h 93979"/>
                <a:gd name="connsiteX5" fmla="*/ 80011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1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1" y="80010"/>
                  </a:cubicBezTo>
                  <a:cubicBezTo>
                    <a:pt x="66040" y="80010"/>
                    <a:pt x="72390" y="76200"/>
                    <a:pt x="80011" y="71120"/>
                  </a:cubicBezTo>
                  <a:lnTo>
                    <a:pt x="80011" y="86360"/>
                  </a:lnTo>
                  <a:cubicBezTo>
                    <a:pt x="73661" y="90170"/>
                    <a:pt x="60961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1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1" y="38100"/>
                  </a:lnTo>
                  <a:cubicBezTo>
                    <a:pt x="67311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6" name="Freeform 785">
              <a:extLst>
                <a:ext uri="{FF2B5EF4-FFF2-40B4-BE49-F238E27FC236}">
                  <a16:creationId xmlns:a16="http://schemas.microsoft.com/office/drawing/2014/main" id="{7704D04A-AEBA-FF3E-A7E4-8CB79E416FBF}"/>
                </a:ext>
              </a:extLst>
            </p:cNvPr>
            <p:cNvSpPr/>
            <p:nvPr/>
          </p:nvSpPr>
          <p:spPr>
            <a:xfrm>
              <a:off x="8206740" y="5133340"/>
              <a:ext cx="137159" cy="91439"/>
            </a:xfrm>
            <a:custGeom>
              <a:avLst/>
              <a:gdLst>
                <a:gd name="connsiteX0" fmla="*/ 95250 w 137159"/>
                <a:gd name="connsiteY0" fmla="*/ 64770 h 91439"/>
                <a:gd name="connsiteX1" fmla="*/ 119380 w 137159"/>
                <a:gd name="connsiteY1" fmla="*/ 0 h 91439"/>
                <a:gd name="connsiteX2" fmla="*/ 137160 w 137159"/>
                <a:gd name="connsiteY2" fmla="*/ 0 h 91439"/>
                <a:gd name="connsiteX3" fmla="*/ 100330 w 137159"/>
                <a:gd name="connsiteY3" fmla="*/ 91440 h 91439"/>
                <a:gd name="connsiteX4" fmla="*/ 91440 w 137159"/>
                <a:gd name="connsiteY4" fmla="*/ 91440 h 91439"/>
                <a:gd name="connsiteX5" fmla="*/ 68580 w 137159"/>
                <a:gd name="connsiteY5" fmla="*/ 30480 h 91439"/>
                <a:gd name="connsiteX6" fmla="*/ 45720 w 137159"/>
                <a:gd name="connsiteY6" fmla="*/ 91440 h 91439"/>
                <a:gd name="connsiteX7" fmla="*/ 36830 w 137159"/>
                <a:gd name="connsiteY7" fmla="*/ 91440 h 91439"/>
                <a:gd name="connsiteX8" fmla="*/ 0 w 137159"/>
                <a:gd name="connsiteY8" fmla="*/ 0 h 91439"/>
                <a:gd name="connsiteX9" fmla="*/ 17780 w 137159"/>
                <a:gd name="connsiteY9" fmla="*/ 0 h 91439"/>
                <a:gd name="connsiteX10" fmla="*/ 41910 w 137159"/>
                <a:gd name="connsiteY10" fmla="*/ 64770 h 91439"/>
                <a:gd name="connsiteX11" fmla="*/ 64770 w 137159"/>
                <a:gd name="connsiteY11" fmla="*/ 1270 h 91439"/>
                <a:gd name="connsiteX12" fmla="*/ 73660 w 137159"/>
                <a:gd name="connsiteY12" fmla="*/ 1270 h 91439"/>
                <a:gd name="connsiteX13" fmla="*/ 96520 w 137159"/>
                <a:gd name="connsiteY13" fmla="*/ 647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59" h="91439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7" name="Freeform 786">
              <a:extLst>
                <a:ext uri="{FF2B5EF4-FFF2-40B4-BE49-F238E27FC236}">
                  <a16:creationId xmlns:a16="http://schemas.microsoft.com/office/drawing/2014/main" id="{39C39A40-6B88-6368-7F29-43797E15D47E}"/>
                </a:ext>
              </a:extLst>
            </p:cNvPr>
            <p:cNvSpPr/>
            <p:nvPr/>
          </p:nvSpPr>
          <p:spPr>
            <a:xfrm>
              <a:off x="8357869" y="5130800"/>
              <a:ext cx="51048" cy="92709"/>
            </a:xfrm>
            <a:custGeom>
              <a:avLst/>
              <a:gdLst>
                <a:gd name="connsiteX0" fmla="*/ 0 w 51048"/>
                <a:gd name="connsiteY0" fmla="*/ 2540 h 92709"/>
                <a:gd name="connsiteX1" fmla="*/ 15240 w 51048"/>
                <a:gd name="connsiteY1" fmla="*/ 2540 h 92709"/>
                <a:gd name="connsiteX2" fmla="*/ 15240 w 51048"/>
                <a:gd name="connsiteY2" fmla="*/ 15240 h 92709"/>
                <a:gd name="connsiteX3" fmla="*/ 15240 w 51048"/>
                <a:gd name="connsiteY3" fmla="*/ 21590 h 92709"/>
                <a:gd name="connsiteX4" fmla="*/ 15240 w 51048"/>
                <a:gd name="connsiteY4" fmla="*/ 21590 h 92709"/>
                <a:gd name="connsiteX5" fmla="*/ 43180 w 51048"/>
                <a:gd name="connsiteY5" fmla="*/ 0 h 92709"/>
                <a:gd name="connsiteX6" fmla="*/ 48261 w 51048"/>
                <a:gd name="connsiteY6" fmla="*/ 0 h 92709"/>
                <a:gd name="connsiteX7" fmla="*/ 48261 w 51048"/>
                <a:gd name="connsiteY7" fmla="*/ 16510 h 92709"/>
                <a:gd name="connsiteX8" fmla="*/ 43180 w 51048"/>
                <a:gd name="connsiteY8" fmla="*/ 16510 h 92709"/>
                <a:gd name="connsiteX9" fmla="*/ 16511 w 51048"/>
                <a:gd name="connsiteY9" fmla="*/ 53340 h 92709"/>
                <a:gd name="connsiteX10" fmla="*/ 16511 w 51048"/>
                <a:gd name="connsiteY10" fmla="*/ 92710 h 92709"/>
                <a:gd name="connsiteX11" fmla="*/ 0 w 51048"/>
                <a:gd name="connsiteY11" fmla="*/ 92710 h 92709"/>
                <a:gd name="connsiteX12" fmla="*/ 0 w 51048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8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1" y="0"/>
                    <a:pt x="43180" y="0"/>
                  </a:cubicBezTo>
                  <a:cubicBezTo>
                    <a:pt x="57150" y="0"/>
                    <a:pt x="48261" y="0"/>
                    <a:pt x="48261" y="0"/>
                  </a:cubicBezTo>
                  <a:lnTo>
                    <a:pt x="48261" y="16510"/>
                  </a:lnTo>
                  <a:cubicBezTo>
                    <a:pt x="48261" y="16510"/>
                    <a:pt x="45720" y="16510"/>
                    <a:pt x="43180" y="16510"/>
                  </a:cubicBezTo>
                  <a:cubicBezTo>
                    <a:pt x="25400" y="16510"/>
                    <a:pt x="16511" y="35560"/>
                    <a:pt x="16511" y="53340"/>
                  </a:cubicBezTo>
                  <a:lnTo>
                    <a:pt x="16511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8" name="Freeform 787">
              <a:extLst>
                <a:ext uri="{FF2B5EF4-FFF2-40B4-BE49-F238E27FC236}">
                  <a16:creationId xmlns:a16="http://schemas.microsoft.com/office/drawing/2014/main" id="{FEBE37E3-4FEF-7936-33BF-E09FC8A01AC9}"/>
                </a:ext>
              </a:extLst>
            </p:cNvPr>
            <p:cNvSpPr/>
            <p:nvPr/>
          </p:nvSpPr>
          <p:spPr>
            <a:xfrm>
              <a:off x="8425180" y="5097779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7780 w 20319"/>
                <a:gd name="connsiteY5" fmla="*/ 35560 h 124460"/>
                <a:gd name="connsiteX6" fmla="*/ 17780 w 20319"/>
                <a:gd name="connsiteY6" fmla="*/ 124460 h 124460"/>
                <a:gd name="connsiteX7" fmla="*/ 1270 w 20319"/>
                <a:gd name="connsiteY7" fmla="*/ 124460 h 124460"/>
                <a:gd name="connsiteX8" fmla="*/ 1270 w 20319"/>
                <a:gd name="connsiteY8" fmla="*/ 35560 h 124460"/>
                <a:gd name="connsiteX9" fmla="*/ 1778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9" name="Freeform 788">
              <a:extLst>
                <a:ext uri="{FF2B5EF4-FFF2-40B4-BE49-F238E27FC236}">
                  <a16:creationId xmlns:a16="http://schemas.microsoft.com/office/drawing/2014/main" id="{45459898-4A6E-B5FD-06E3-8B415D099BD4}"/>
                </a:ext>
              </a:extLst>
            </p:cNvPr>
            <p:cNvSpPr/>
            <p:nvPr/>
          </p:nvSpPr>
          <p:spPr>
            <a:xfrm>
              <a:off x="8462009" y="510667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0" name="Freeform 789">
              <a:extLst>
                <a:ext uri="{FF2B5EF4-FFF2-40B4-BE49-F238E27FC236}">
                  <a16:creationId xmlns:a16="http://schemas.microsoft.com/office/drawing/2014/main" id="{D2B2FA24-F90A-14EC-078E-D73457CE0BE9}"/>
                </a:ext>
              </a:extLst>
            </p:cNvPr>
            <p:cNvSpPr/>
            <p:nvPr/>
          </p:nvSpPr>
          <p:spPr>
            <a:xfrm>
              <a:off x="8529319" y="510667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1 w 60960"/>
                <a:gd name="connsiteY9" fmla="*/ 99060 h 116839"/>
                <a:gd name="connsiteX10" fmla="*/ 60961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1" y="99060"/>
                  </a:cubicBezTo>
                  <a:lnTo>
                    <a:pt x="60961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1" name="Freeform 790">
              <a:extLst>
                <a:ext uri="{FF2B5EF4-FFF2-40B4-BE49-F238E27FC236}">
                  <a16:creationId xmlns:a16="http://schemas.microsoft.com/office/drawing/2014/main" id="{380EC922-68B7-6EB6-CB35-3C5B91781B95}"/>
                </a:ext>
              </a:extLst>
            </p:cNvPr>
            <p:cNvSpPr/>
            <p:nvPr/>
          </p:nvSpPr>
          <p:spPr>
            <a:xfrm>
              <a:off x="8601709" y="513080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2" name="Freeform 791">
              <a:extLst>
                <a:ext uri="{FF2B5EF4-FFF2-40B4-BE49-F238E27FC236}">
                  <a16:creationId xmlns:a16="http://schemas.microsoft.com/office/drawing/2014/main" id="{E8C6EBE2-4E8F-E3C6-164B-B2C5C99677EC}"/>
                </a:ext>
              </a:extLst>
            </p:cNvPr>
            <p:cNvSpPr/>
            <p:nvPr/>
          </p:nvSpPr>
          <p:spPr>
            <a:xfrm>
              <a:off x="8709659" y="5130800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3" name="Freeform 792">
              <a:extLst>
                <a:ext uri="{FF2B5EF4-FFF2-40B4-BE49-F238E27FC236}">
                  <a16:creationId xmlns:a16="http://schemas.microsoft.com/office/drawing/2014/main" id="{C3E71E85-5D97-DB28-9796-F55ED1183020}"/>
                </a:ext>
              </a:extLst>
            </p:cNvPr>
            <p:cNvSpPr/>
            <p:nvPr/>
          </p:nvSpPr>
          <p:spPr>
            <a:xfrm>
              <a:off x="8863330" y="5133340"/>
              <a:ext cx="137159" cy="91439"/>
            </a:xfrm>
            <a:custGeom>
              <a:avLst/>
              <a:gdLst>
                <a:gd name="connsiteX0" fmla="*/ 95250 w 137159"/>
                <a:gd name="connsiteY0" fmla="*/ 64770 h 91439"/>
                <a:gd name="connsiteX1" fmla="*/ 119380 w 137159"/>
                <a:gd name="connsiteY1" fmla="*/ 0 h 91439"/>
                <a:gd name="connsiteX2" fmla="*/ 137160 w 137159"/>
                <a:gd name="connsiteY2" fmla="*/ 0 h 91439"/>
                <a:gd name="connsiteX3" fmla="*/ 100330 w 137159"/>
                <a:gd name="connsiteY3" fmla="*/ 91440 h 91439"/>
                <a:gd name="connsiteX4" fmla="*/ 91439 w 137159"/>
                <a:gd name="connsiteY4" fmla="*/ 91440 h 91439"/>
                <a:gd name="connsiteX5" fmla="*/ 68580 w 137159"/>
                <a:gd name="connsiteY5" fmla="*/ 30480 h 91439"/>
                <a:gd name="connsiteX6" fmla="*/ 45720 w 137159"/>
                <a:gd name="connsiteY6" fmla="*/ 91440 h 91439"/>
                <a:gd name="connsiteX7" fmla="*/ 36830 w 137159"/>
                <a:gd name="connsiteY7" fmla="*/ 91440 h 91439"/>
                <a:gd name="connsiteX8" fmla="*/ 0 w 137159"/>
                <a:gd name="connsiteY8" fmla="*/ 0 h 91439"/>
                <a:gd name="connsiteX9" fmla="*/ 17780 w 137159"/>
                <a:gd name="connsiteY9" fmla="*/ 0 h 91439"/>
                <a:gd name="connsiteX10" fmla="*/ 41910 w 137159"/>
                <a:gd name="connsiteY10" fmla="*/ 64770 h 91439"/>
                <a:gd name="connsiteX11" fmla="*/ 64770 w 137159"/>
                <a:gd name="connsiteY11" fmla="*/ 1270 h 91439"/>
                <a:gd name="connsiteX12" fmla="*/ 73660 w 137159"/>
                <a:gd name="connsiteY12" fmla="*/ 1270 h 91439"/>
                <a:gd name="connsiteX13" fmla="*/ 96520 w 137159"/>
                <a:gd name="connsiteY13" fmla="*/ 647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59" h="91439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39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4" name="Freeform 793">
              <a:extLst>
                <a:ext uri="{FF2B5EF4-FFF2-40B4-BE49-F238E27FC236}">
                  <a16:creationId xmlns:a16="http://schemas.microsoft.com/office/drawing/2014/main" id="{C81AB43D-19A3-C352-F4B5-34BCDD4A5F7D}"/>
                </a:ext>
              </a:extLst>
            </p:cNvPr>
            <p:cNvSpPr/>
            <p:nvPr/>
          </p:nvSpPr>
          <p:spPr>
            <a:xfrm>
              <a:off x="9009380" y="5130800"/>
              <a:ext cx="91439" cy="93979"/>
            </a:xfrm>
            <a:custGeom>
              <a:avLst/>
              <a:gdLst>
                <a:gd name="connsiteX0" fmla="*/ 91439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39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39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39" y="46990"/>
                  </a:moveTo>
                  <a:cubicBezTo>
                    <a:pt x="91439" y="73660"/>
                    <a:pt x="72389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89" y="0"/>
                    <a:pt x="91439" y="20320"/>
                    <a:pt x="91439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39" y="29210"/>
                    <a:pt x="15239" y="46990"/>
                  </a:cubicBezTo>
                  <a:cubicBezTo>
                    <a:pt x="15239" y="64770"/>
                    <a:pt x="27939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5" name="Freeform 794">
              <a:extLst>
                <a:ext uri="{FF2B5EF4-FFF2-40B4-BE49-F238E27FC236}">
                  <a16:creationId xmlns:a16="http://schemas.microsoft.com/office/drawing/2014/main" id="{9192BAFC-60DC-D578-2580-1AFC1CA6A07F}"/>
                </a:ext>
              </a:extLst>
            </p:cNvPr>
            <p:cNvSpPr/>
            <p:nvPr/>
          </p:nvSpPr>
          <p:spPr>
            <a:xfrm>
              <a:off x="9124950" y="513080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6" name="Freeform 795">
              <a:extLst>
                <a:ext uri="{FF2B5EF4-FFF2-40B4-BE49-F238E27FC236}">
                  <a16:creationId xmlns:a16="http://schemas.microsoft.com/office/drawing/2014/main" id="{4B08D014-2071-A447-4F28-D0D5565DB049}"/>
                </a:ext>
              </a:extLst>
            </p:cNvPr>
            <p:cNvSpPr/>
            <p:nvPr/>
          </p:nvSpPr>
          <p:spPr>
            <a:xfrm>
              <a:off x="9185909" y="5093970"/>
              <a:ext cx="87630" cy="130809"/>
            </a:xfrm>
            <a:custGeom>
              <a:avLst/>
              <a:gdLst>
                <a:gd name="connsiteX0" fmla="*/ 87630 w 87630"/>
                <a:gd name="connsiteY0" fmla="*/ 128270 h 130809"/>
                <a:gd name="connsiteX1" fmla="*/ 72390 w 87630"/>
                <a:gd name="connsiteY1" fmla="*/ 128270 h 130809"/>
                <a:gd name="connsiteX2" fmla="*/ 72390 w 87630"/>
                <a:gd name="connsiteY2" fmla="*/ 118110 h 130809"/>
                <a:gd name="connsiteX3" fmla="*/ 72390 w 87630"/>
                <a:gd name="connsiteY3" fmla="*/ 111760 h 130809"/>
                <a:gd name="connsiteX4" fmla="*/ 72390 w 87630"/>
                <a:gd name="connsiteY4" fmla="*/ 111760 h 130809"/>
                <a:gd name="connsiteX5" fmla="*/ 40640 w 87630"/>
                <a:gd name="connsiteY5" fmla="*/ 130810 h 130809"/>
                <a:gd name="connsiteX6" fmla="*/ 0 w 87630"/>
                <a:gd name="connsiteY6" fmla="*/ 83820 h 130809"/>
                <a:gd name="connsiteX7" fmla="*/ 40640 w 87630"/>
                <a:gd name="connsiteY7" fmla="*/ 36830 h 130809"/>
                <a:gd name="connsiteX8" fmla="*/ 71120 w 87630"/>
                <a:gd name="connsiteY8" fmla="*/ 53340 h 130809"/>
                <a:gd name="connsiteX9" fmla="*/ 71120 w 87630"/>
                <a:gd name="connsiteY9" fmla="*/ 53340 h 130809"/>
                <a:gd name="connsiteX10" fmla="*/ 71120 w 87630"/>
                <a:gd name="connsiteY10" fmla="*/ 45720 h 130809"/>
                <a:gd name="connsiteX11" fmla="*/ 71120 w 87630"/>
                <a:gd name="connsiteY11" fmla="*/ 0 h 130809"/>
                <a:gd name="connsiteX12" fmla="*/ 87630 w 87630"/>
                <a:gd name="connsiteY12" fmla="*/ 0 h 130809"/>
                <a:gd name="connsiteX13" fmla="*/ 87630 w 87630"/>
                <a:gd name="connsiteY13" fmla="*/ 128270 h 130809"/>
                <a:gd name="connsiteX14" fmla="*/ 16510 w 87630"/>
                <a:gd name="connsiteY14" fmla="*/ 83820 h 130809"/>
                <a:gd name="connsiteX15" fmla="*/ 44450 w 87630"/>
                <a:gd name="connsiteY15" fmla="*/ 115570 h 130809"/>
                <a:gd name="connsiteX16" fmla="*/ 72390 w 87630"/>
                <a:gd name="connsiteY16" fmla="*/ 83820 h 130809"/>
                <a:gd name="connsiteX17" fmla="*/ 44450 w 87630"/>
                <a:gd name="connsiteY17" fmla="*/ 52070 h 130809"/>
                <a:gd name="connsiteX18" fmla="*/ 16510 w 87630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6510" y="83820"/>
                  </a:moveTo>
                  <a:cubicBezTo>
                    <a:pt x="16510" y="102870"/>
                    <a:pt x="27940" y="115570"/>
                    <a:pt x="44450" y="115570"/>
                  </a:cubicBezTo>
                  <a:cubicBezTo>
                    <a:pt x="60960" y="115570"/>
                    <a:pt x="72390" y="105410"/>
                    <a:pt x="72390" y="83820"/>
                  </a:cubicBezTo>
                  <a:cubicBezTo>
                    <a:pt x="72390" y="62230"/>
                    <a:pt x="58420" y="52070"/>
                    <a:pt x="44450" y="52070"/>
                  </a:cubicBezTo>
                  <a:cubicBezTo>
                    <a:pt x="30480" y="52070"/>
                    <a:pt x="16510" y="6604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7" name="Freeform 796">
              <a:extLst>
                <a:ext uri="{FF2B5EF4-FFF2-40B4-BE49-F238E27FC236}">
                  <a16:creationId xmlns:a16="http://schemas.microsoft.com/office/drawing/2014/main" id="{8F78DE3B-3A12-A505-4B53-EE701524B683}"/>
                </a:ext>
              </a:extLst>
            </p:cNvPr>
            <p:cNvSpPr/>
            <p:nvPr/>
          </p:nvSpPr>
          <p:spPr>
            <a:xfrm>
              <a:off x="9298940" y="5204459"/>
              <a:ext cx="20319" cy="20320"/>
            </a:xfrm>
            <a:custGeom>
              <a:avLst/>
              <a:gdLst>
                <a:gd name="connsiteX0" fmla="*/ 10160 w 20319"/>
                <a:gd name="connsiteY0" fmla="*/ 0 h 20320"/>
                <a:gd name="connsiteX1" fmla="*/ 20320 w 20319"/>
                <a:gd name="connsiteY1" fmla="*/ 10160 h 20320"/>
                <a:gd name="connsiteX2" fmla="*/ 10160 w 20319"/>
                <a:gd name="connsiteY2" fmla="*/ 20320 h 20320"/>
                <a:gd name="connsiteX3" fmla="*/ 0 w 20319"/>
                <a:gd name="connsiteY3" fmla="*/ 10160 h 20320"/>
                <a:gd name="connsiteX4" fmla="*/ 10160 w 20319"/>
                <a:gd name="connsiteY4" fmla="*/ 0 h 20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19" h="2032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8" name="Freeform 797">
              <a:extLst>
                <a:ext uri="{FF2B5EF4-FFF2-40B4-BE49-F238E27FC236}">
                  <a16:creationId xmlns:a16="http://schemas.microsoft.com/office/drawing/2014/main" id="{F62A9804-57B8-3B96-1ABD-DDC25888FE27}"/>
                </a:ext>
              </a:extLst>
            </p:cNvPr>
            <p:cNvSpPr/>
            <p:nvPr/>
          </p:nvSpPr>
          <p:spPr>
            <a:xfrm>
              <a:off x="773430" y="5307329"/>
              <a:ext cx="82550" cy="132079"/>
            </a:xfrm>
            <a:custGeom>
              <a:avLst/>
              <a:gdLst>
                <a:gd name="connsiteX0" fmla="*/ 0 w 82550"/>
                <a:gd name="connsiteY0" fmla="*/ 123190 h 132079"/>
                <a:gd name="connsiteX1" fmla="*/ 0 w 82550"/>
                <a:gd name="connsiteY1" fmla="*/ 106680 h 132079"/>
                <a:gd name="connsiteX2" fmla="*/ 35560 w 82550"/>
                <a:gd name="connsiteY2" fmla="*/ 115570 h 132079"/>
                <a:gd name="connsiteX3" fmla="*/ 63500 w 82550"/>
                <a:gd name="connsiteY3" fmla="*/ 97790 h 132079"/>
                <a:gd name="connsiteX4" fmla="*/ 35560 w 82550"/>
                <a:gd name="connsiteY4" fmla="*/ 72390 h 132079"/>
                <a:gd name="connsiteX5" fmla="*/ 0 w 82550"/>
                <a:gd name="connsiteY5" fmla="*/ 34290 h 132079"/>
                <a:gd name="connsiteX6" fmla="*/ 43180 w 82550"/>
                <a:gd name="connsiteY6" fmla="*/ 0 h 132079"/>
                <a:gd name="connsiteX7" fmla="*/ 74930 w 82550"/>
                <a:gd name="connsiteY7" fmla="*/ 6350 h 132079"/>
                <a:gd name="connsiteX8" fmla="*/ 74930 w 82550"/>
                <a:gd name="connsiteY8" fmla="*/ 22860 h 132079"/>
                <a:gd name="connsiteX9" fmla="*/ 44450 w 82550"/>
                <a:gd name="connsiteY9" fmla="*/ 15240 h 132079"/>
                <a:gd name="connsiteX10" fmla="*/ 17780 w 82550"/>
                <a:gd name="connsiteY10" fmla="*/ 34290 h 132079"/>
                <a:gd name="connsiteX11" fmla="*/ 45720 w 82550"/>
                <a:gd name="connsiteY11" fmla="*/ 59690 h 132079"/>
                <a:gd name="connsiteX12" fmla="*/ 82550 w 82550"/>
                <a:gd name="connsiteY12" fmla="*/ 97790 h 132079"/>
                <a:gd name="connsiteX13" fmla="*/ 39370 w 82550"/>
                <a:gd name="connsiteY13" fmla="*/ 132080 h 132079"/>
                <a:gd name="connsiteX14" fmla="*/ 2540 w 82550"/>
                <a:gd name="connsiteY14" fmla="*/ 124460 h 13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550" h="132079">
                  <a:moveTo>
                    <a:pt x="0" y="123190"/>
                  </a:moveTo>
                  <a:lnTo>
                    <a:pt x="0" y="106680"/>
                  </a:lnTo>
                  <a:cubicBezTo>
                    <a:pt x="8890" y="111760"/>
                    <a:pt x="22860" y="115570"/>
                    <a:pt x="35560" y="115570"/>
                  </a:cubicBezTo>
                  <a:cubicBezTo>
                    <a:pt x="48260" y="115570"/>
                    <a:pt x="63500" y="109220"/>
                    <a:pt x="63500" y="97790"/>
                  </a:cubicBezTo>
                  <a:cubicBezTo>
                    <a:pt x="63500" y="86360"/>
                    <a:pt x="57150" y="80010"/>
                    <a:pt x="35560" y="72390"/>
                  </a:cubicBezTo>
                  <a:cubicBezTo>
                    <a:pt x="11430" y="63500"/>
                    <a:pt x="0" y="53340"/>
                    <a:pt x="0" y="34290"/>
                  </a:cubicBezTo>
                  <a:cubicBezTo>
                    <a:pt x="0" y="15240"/>
                    <a:pt x="17780" y="0"/>
                    <a:pt x="43180" y="0"/>
                  </a:cubicBezTo>
                  <a:cubicBezTo>
                    <a:pt x="68580" y="0"/>
                    <a:pt x="67310" y="3810"/>
                    <a:pt x="74930" y="6350"/>
                  </a:cubicBezTo>
                  <a:lnTo>
                    <a:pt x="74930" y="22860"/>
                  </a:lnTo>
                  <a:cubicBezTo>
                    <a:pt x="67310" y="19050"/>
                    <a:pt x="55880" y="15240"/>
                    <a:pt x="44450" y="15240"/>
                  </a:cubicBezTo>
                  <a:cubicBezTo>
                    <a:pt x="33020" y="15240"/>
                    <a:pt x="17780" y="22860"/>
                    <a:pt x="17780" y="34290"/>
                  </a:cubicBezTo>
                  <a:cubicBezTo>
                    <a:pt x="17780" y="45720"/>
                    <a:pt x="24130" y="52070"/>
                    <a:pt x="45720" y="59690"/>
                  </a:cubicBezTo>
                  <a:cubicBezTo>
                    <a:pt x="69850" y="68580"/>
                    <a:pt x="82550" y="78740"/>
                    <a:pt x="82550" y="97790"/>
                  </a:cubicBezTo>
                  <a:cubicBezTo>
                    <a:pt x="82550" y="116840"/>
                    <a:pt x="66040" y="132080"/>
                    <a:pt x="39370" y="132080"/>
                  </a:cubicBezTo>
                  <a:cubicBezTo>
                    <a:pt x="12700" y="132080"/>
                    <a:pt x="11430" y="128270"/>
                    <a:pt x="2540" y="1244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9" name="Freeform 798">
              <a:extLst>
                <a:ext uri="{FF2B5EF4-FFF2-40B4-BE49-F238E27FC236}">
                  <a16:creationId xmlns:a16="http://schemas.microsoft.com/office/drawing/2014/main" id="{3E604E03-EB9F-1A9A-FCC2-6F9E81CCA5F3}"/>
                </a:ext>
              </a:extLst>
            </p:cNvPr>
            <p:cNvSpPr/>
            <p:nvPr/>
          </p:nvSpPr>
          <p:spPr>
            <a:xfrm>
              <a:off x="871219" y="5345429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5560 h 93979"/>
                <a:gd name="connsiteX12" fmla="*/ 35560 w 73660"/>
                <a:gd name="connsiteY12" fmla="*/ 15240 h 93979"/>
                <a:gd name="connsiteX13" fmla="*/ 6350 w 73660"/>
                <a:gd name="connsiteY13" fmla="*/ 22860 h 93979"/>
                <a:gd name="connsiteX14" fmla="*/ 6350 w 73660"/>
                <a:gd name="connsiteY14" fmla="*/ 762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80010 h 93979"/>
                <a:gd name="connsiteX18" fmla="*/ 57150 w 73660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0" name="Freeform 799">
              <a:extLst>
                <a:ext uri="{FF2B5EF4-FFF2-40B4-BE49-F238E27FC236}">
                  <a16:creationId xmlns:a16="http://schemas.microsoft.com/office/drawing/2014/main" id="{A57A847E-EC3C-7F77-D0FE-C846260F4078}"/>
                </a:ext>
              </a:extLst>
            </p:cNvPr>
            <p:cNvSpPr/>
            <p:nvPr/>
          </p:nvSpPr>
          <p:spPr>
            <a:xfrm>
              <a:off x="956409" y="5346700"/>
              <a:ext cx="95150" cy="130809"/>
            </a:xfrm>
            <a:custGeom>
              <a:avLst/>
              <a:gdLst>
                <a:gd name="connsiteX0" fmla="*/ 2440 w 95150"/>
                <a:gd name="connsiteY0" fmla="*/ 115570 h 130809"/>
                <a:gd name="connsiteX1" fmla="*/ 12600 w 95150"/>
                <a:gd name="connsiteY1" fmla="*/ 115570 h 130809"/>
                <a:gd name="connsiteX2" fmla="*/ 40540 w 95150"/>
                <a:gd name="connsiteY2" fmla="*/ 87630 h 130809"/>
                <a:gd name="connsiteX3" fmla="*/ 3710 w 95150"/>
                <a:gd name="connsiteY3" fmla="*/ 0 h 130809"/>
                <a:gd name="connsiteX4" fmla="*/ 21490 w 95150"/>
                <a:gd name="connsiteY4" fmla="*/ 0 h 130809"/>
                <a:gd name="connsiteX5" fmla="*/ 34190 w 95150"/>
                <a:gd name="connsiteY5" fmla="*/ 31750 h 130809"/>
                <a:gd name="connsiteX6" fmla="*/ 49430 w 95150"/>
                <a:gd name="connsiteY6" fmla="*/ 71120 h 130809"/>
                <a:gd name="connsiteX7" fmla="*/ 64670 w 95150"/>
                <a:gd name="connsiteY7" fmla="*/ 31750 h 130809"/>
                <a:gd name="connsiteX8" fmla="*/ 77370 w 95150"/>
                <a:gd name="connsiteY8" fmla="*/ 0 h 130809"/>
                <a:gd name="connsiteX9" fmla="*/ 95150 w 95150"/>
                <a:gd name="connsiteY9" fmla="*/ 0 h 130809"/>
                <a:gd name="connsiteX10" fmla="*/ 59590 w 95150"/>
                <a:gd name="connsiteY10" fmla="*/ 85090 h 130809"/>
                <a:gd name="connsiteX11" fmla="*/ 13870 w 95150"/>
                <a:gd name="connsiteY11" fmla="*/ 130810 h 130809"/>
                <a:gd name="connsiteX12" fmla="*/ 2440 w 95150"/>
                <a:gd name="connsiteY12" fmla="*/ 129540 h 130809"/>
                <a:gd name="connsiteX13" fmla="*/ 2440 w 95150"/>
                <a:gd name="connsiteY13" fmla="*/ 11557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50" h="130809">
                  <a:moveTo>
                    <a:pt x="2440" y="115570"/>
                  </a:moveTo>
                  <a:cubicBezTo>
                    <a:pt x="4980" y="115570"/>
                    <a:pt x="7520" y="115570"/>
                    <a:pt x="12600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0" y="57150"/>
                    <a:pt x="49430" y="71120"/>
                  </a:cubicBezTo>
                  <a:cubicBezTo>
                    <a:pt x="5451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0" y="0"/>
                  </a:lnTo>
                  <a:lnTo>
                    <a:pt x="59590" y="85090"/>
                  </a:lnTo>
                  <a:cubicBezTo>
                    <a:pt x="46890" y="114300"/>
                    <a:pt x="38000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1" name="Freeform 800">
              <a:extLst>
                <a:ext uri="{FF2B5EF4-FFF2-40B4-BE49-F238E27FC236}">
                  <a16:creationId xmlns:a16="http://schemas.microsoft.com/office/drawing/2014/main" id="{D80E7E31-2A67-CEA1-FA5F-576FE7B6FDF5}"/>
                </a:ext>
              </a:extLst>
            </p:cNvPr>
            <p:cNvSpPr/>
            <p:nvPr/>
          </p:nvSpPr>
          <p:spPr>
            <a:xfrm>
              <a:off x="1064260" y="5311140"/>
              <a:ext cx="20319" cy="124459"/>
            </a:xfrm>
            <a:custGeom>
              <a:avLst/>
              <a:gdLst>
                <a:gd name="connsiteX0" fmla="*/ 10160 w 20319"/>
                <a:gd name="connsiteY0" fmla="*/ 0 h 124459"/>
                <a:gd name="connsiteX1" fmla="*/ 20320 w 20319"/>
                <a:gd name="connsiteY1" fmla="*/ 10160 h 124459"/>
                <a:gd name="connsiteX2" fmla="*/ 10160 w 20319"/>
                <a:gd name="connsiteY2" fmla="*/ 20320 h 124459"/>
                <a:gd name="connsiteX3" fmla="*/ 0 w 20319"/>
                <a:gd name="connsiteY3" fmla="*/ 10160 h 124459"/>
                <a:gd name="connsiteX4" fmla="*/ 10160 w 20319"/>
                <a:gd name="connsiteY4" fmla="*/ 0 h 124459"/>
                <a:gd name="connsiteX5" fmla="*/ 19050 w 20319"/>
                <a:gd name="connsiteY5" fmla="*/ 35560 h 124459"/>
                <a:gd name="connsiteX6" fmla="*/ 19050 w 20319"/>
                <a:gd name="connsiteY6" fmla="*/ 124460 h 124459"/>
                <a:gd name="connsiteX7" fmla="*/ 2540 w 20319"/>
                <a:gd name="connsiteY7" fmla="*/ 124460 h 124459"/>
                <a:gd name="connsiteX8" fmla="*/ 2540 w 20319"/>
                <a:gd name="connsiteY8" fmla="*/ 35560 h 124459"/>
                <a:gd name="connsiteX9" fmla="*/ 19050 w 20319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2" name="Freeform 801">
              <a:extLst>
                <a:ext uri="{FF2B5EF4-FFF2-40B4-BE49-F238E27FC236}">
                  <a16:creationId xmlns:a16="http://schemas.microsoft.com/office/drawing/2014/main" id="{02B3D86B-A1CE-CCD7-33C6-C49CDD42F45A}"/>
                </a:ext>
              </a:extLst>
            </p:cNvPr>
            <p:cNvSpPr/>
            <p:nvPr/>
          </p:nvSpPr>
          <p:spPr>
            <a:xfrm>
              <a:off x="1116330" y="5344159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3" name="Freeform 802">
              <a:extLst>
                <a:ext uri="{FF2B5EF4-FFF2-40B4-BE49-F238E27FC236}">
                  <a16:creationId xmlns:a16="http://schemas.microsoft.com/office/drawing/2014/main" id="{9E6403BC-7F9E-EA07-F9B4-91B0429AD07A}"/>
                </a:ext>
              </a:extLst>
            </p:cNvPr>
            <p:cNvSpPr/>
            <p:nvPr/>
          </p:nvSpPr>
          <p:spPr>
            <a:xfrm>
              <a:off x="1215389" y="5344159"/>
              <a:ext cx="83820" cy="130810"/>
            </a:xfrm>
            <a:custGeom>
              <a:avLst/>
              <a:gdLst>
                <a:gd name="connsiteX0" fmla="*/ 48260 w 83820"/>
                <a:gd name="connsiteY0" fmla="*/ 77470 h 130810"/>
                <a:gd name="connsiteX1" fmla="*/ 83820 w 83820"/>
                <a:gd name="connsiteY1" fmla="*/ 102870 h 130810"/>
                <a:gd name="connsiteX2" fmla="*/ 40640 w 83820"/>
                <a:gd name="connsiteY2" fmla="*/ 130810 h 130810"/>
                <a:gd name="connsiteX3" fmla="*/ 0 w 83820"/>
                <a:gd name="connsiteY3" fmla="*/ 106680 h 130810"/>
                <a:gd name="connsiteX4" fmla="*/ 24130 w 83820"/>
                <a:gd name="connsiteY4" fmla="*/ 85090 h 130810"/>
                <a:gd name="connsiteX5" fmla="*/ 10160 w 83820"/>
                <a:gd name="connsiteY5" fmla="*/ 73660 h 130810"/>
                <a:gd name="connsiteX6" fmla="*/ 22860 w 83820"/>
                <a:gd name="connsiteY6" fmla="*/ 60960 h 130810"/>
                <a:gd name="connsiteX7" fmla="*/ 1270 w 83820"/>
                <a:gd name="connsiteY7" fmla="*/ 31750 h 130810"/>
                <a:gd name="connsiteX8" fmla="*/ 36830 w 83820"/>
                <a:gd name="connsiteY8" fmla="*/ 0 h 130810"/>
                <a:gd name="connsiteX9" fmla="*/ 50800 w 83820"/>
                <a:gd name="connsiteY9" fmla="*/ 2540 h 130810"/>
                <a:gd name="connsiteX10" fmla="*/ 82550 w 83820"/>
                <a:gd name="connsiteY10" fmla="*/ 2540 h 130810"/>
                <a:gd name="connsiteX11" fmla="*/ 82550 w 83820"/>
                <a:gd name="connsiteY11" fmla="*/ 15240 h 130810"/>
                <a:gd name="connsiteX12" fmla="*/ 69850 w 83820"/>
                <a:gd name="connsiteY12" fmla="*/ 15240 h 130810"/>
                <a:gd name="connsiteX13" fmla="*/ 64770 w 83820"/>
                <a:gd name="connsiteY13" fmla="*/ 15240 h 130810"/>
                <a:gd name="connsiteX14" fmla="*/ 64770 w 83820"/>
                <a:gd name="connsiteY14" fmla="*/ 15240 h 130810"/>
                <a:gd name="connsiteX15" fmla="*/ 72390 w 83820"/>
                <a:gd name="connsiteY15" fmla="*/ 33020 h 130810"/>
                <a:gd name="connsiteX16" fmla="*/ 39370 w 83820"/>
                <a:gd name="connsiteY16" fmla="*/ 63500 h 130810"/>
                <a:gd name="connsiteX17" fmla="*/ 39370 w 83820"/>
                <a:gd name="connsiteY17" fmla="*/ 63500 h 130810"/>
                <a:gd name="connsiteX18" fmla="*/ 25400 w 83820"/>
                <a:gd name="connsiteY18" fmla="*/ 71120 h 130810"/>
                <a:gd name="connsiteX19" fmla="*/ 46990 w 83820"/>
                <a:gd name="connsiteY19" fmla="*/ 78740 h 130810"/>
                <a:gd name="connsiteX20" fmla="*/ 67310 w 83820"/>
                <a:gd name="connsiteY20" fmla="*/ 104140 h 130810"/>
                <a:gd name="connsiteX21" fmla="*/ 40640 w 83820"/>
                <a:gd name="connsiteY21" fmla="*/ 90170 h 130810"/>
                <a:gd name="connsiteX22" fmla="*/ 16510 w 83820"/>
                <a:gd name="connsiteY22" fmla="*/ 105410 h 130810"/>
                <a:gd name="connsiteX23" fmla="*/ 41910 w 83820"/>
                <a:gd name="connsiteY23" fmla="*/ 119380 h 130810"/>
                <a:gd name="connsiteX24" fmla="*/ 67310 w 83820"/>
                <a:gd name="connsiteY24" fmla="*/ 105410 h 130810"/>
                <a:gd name="connsiteX25" fmla="*/ 59690 w 83820"/>
                <a:gd name="connsiteY25" fmla="*/ 31750 h 130810"/>
                <a:gd name="connsiteX26" fmla="*/ 39370 w 83820"/>
                <a:gd name="connsiteY26" fmla="*/ 12700 h 130810"/>
                <a:gd name="connsiteX27" fmla="*/ 19050 w 83820"/>
                <a:gd name="connsiteY27" fmla="*/ 31750 h 130810"/>
                <a:gd name="connsiteX28" fmla="*/ 39370 w 83820"/>
                <a:gd name="connsiteY28" fmla="*/ 50800 h 130810"/>
                <a:gd name="connsiteX29" fmla="*/ 59690 w 83820"/>
                <a:gd name="connsiteY29" fmla="*/ 3175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20" h="130810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0" y="104140"/>
                  </a:moveTo>
                  <a:cubicBezTo>
                    <a:pt x="67310" y="96520"/>
                    <a:pt x="59690" y="90170"/>
                    <a:pt x="40640" y="90170"/>
                  </a:cubicBezTo>
                  <a:cubicBezTo>
                    <a:pt x="21590" y="90170"/>
                    <a:pt x="16510" y="96520"/>
                    <a:pt x="16510" y="105410"/>
                  </a:cubicBezTo>
                  <a:cubicBezTo>
                    <a:pt x="16510" y="114300"/>
                    <a:pt x="26670" y="119380"/>
                    <a:pt x="41910" y="119380"/>
                  </a:cubicBezTo>
                  <a:cubicBezTo>
                    <a:pt x="57150" y="119380"/>
                    <a:pt x="67310" y="113030"/>
                    <a:pt x="67310" y="105410"/>
                  </a:cubicBezTo>
                  <a:close/>
                  <a:moveTo>
                    <a:pt x="59690" y="31750"/>
                  </a:moveTo>
                  <a:cubicBezTo>
                    <a:pt x="59690" y="20320"/>
                    <a:pt x="50800" y="12700"/>
                    <a:pt x="39370" y="12700"/>
                  </a:cubicBezTo>
                  <a:cubicBezTo>
                    <a:pt x="27940" y="12700"/>
                    <a:pt x="19050" y="20320"/>
                    <a:pt x="19050" y="31750"/>
                  </a:cubicBezTo>
                  <a:cubicBezTo>
                    <a:pt x="19050" y="43180"/>
                    <a:pt x="27940" y="50800"/>
                    <a:pt x="39370" y="50800"/>
                  </a:cubicBezTo>
                  <a:cubicBezTo>
                    <a:pt x="50800" y="50800"/>
                    <a:pt x="59690" y="43180"/>
                    <a:pt x="5969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4" name="Freeform 803">
              <a:extLst>
                <a:ext uri="{FF2B5EF4-FFF2-40B4-BE49-F238E27FC236}">
                  <a16:creationId xmlns:a16="http://schemas.microsoft.com/office/drawing/2014/main" id="{E3B7AF5A-6001-5991-C3EC-44778DDCC1B0}"/>
                </a:ext>
              </a:extLst>
            </p:cNvPr>
            <p:cNvSpPr/>
            <p:nvPr/>
          </p:nvSpPr>
          <p:spPr>
            <a:xfrm>
              <a:off x="1351280" y="5346700"/>
              <a:ext cx="137159" cy="91440"/>
            </a:xfrm>
            <a:custGeom>
              <a:avLst/>
              <a:gdLst>
                <a:gd name="connsiteX0" fmla="*/ 95250 w 137159"/>
                <a:gd name="connsiteY0" fmla="*/ 64770 h 91440"/>
                <a:gd name="connsiteX1" fmla="*/ 119380 w 137159"/>
                <a:gd name="connsiteY1" fmla="*/ 0 h 91440"/>
                <a:gd name="connsiteX2" fmla="*/ 137160 w 137159"/>
                <a:gd name="connsiteY2" fmla="*/ 0 h 91440"/>
                <a:gd name="connsiteX3" fmla="*/ 100330 w 137159"/>
                <a:gd name="connsiteY3" fmla="*/ 91440 h 91440"/>
                <a:gd name="connsiteX4" fmla="*/ 91440 w 137159"/>
                <a:gd name="connsiteY4" fmla="*/ 91440 h 91440"/>
                <a:gd name="connsiteX5" fmla="*/ 68580 w 137159"/>
                <a:gd name="connsiteY5" fmla="*/ 30480 h 91440"/>
                <a:gd name="connsiteX6" fmla="*/ 45720 w 137159"/>
                <a:gd name="connsiteY6" fmla="*/ 91440 h 91440"/>
                <a:gd name="connsiteX7" fmla="*/ 36830 w 137159"/>
                <a:gd name="connsiteY7" fmla="*/ 91440 h 91440"/>
                <a:gd name="connsiteX8" fmla="*/ 0 w 137159"/>
                <a:gd name="connsiteY8" fmla="*/ 0 h 91440"/>
                <a:gd name="connsiteX9" fmla="*/ 17780 w 137159"/>
                <a:gd name="connsiteY9" fmla="*/ 0 h 91440"/>
                <a:gd name="connsiteX10" fmla="*/ 41910 w 137159"/>
                <a:gd name="connsiteY10" fmla="*/ 64770 h 91440"/>
                <a:gd name="connsiteX11" fmla="*/ 64770 w 137159"/>
                <a:gd name="connsiteY11" fmla="*/ 1270 h 91440"/>
                <a:gd name="connsiteX12" fmla="*/ 73660 w 137159"/>
                <a:gd name="connsiteY12" fmla="*/ 1270 h 91440"/>
                <a:gd name="connsiteX13" fmla="*/ 96520 w 137159"/>
                <a:gd name="connsiteY13" fmla="*/ 647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59" h="91440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5" name="Freeform 804">
              <a:extLst>
                <a:ext uri="{FF2B5EF4-FFF2-40B4-BE49-F238E27FC236}">
                  <a16:creationId xmlns:a16="http://schemas.microsoft.com/office/drawing/2014/main" id="{FBF9EC76-C653-A898-A1AF-63B36760E0EF}"/>
                </a:ext>
              </a:extLst>
            </p:cNvPr>
            <p:cNvSpPr/>
            <p:nvPr/>
          </p:nvSpPr>
          <p:spPr>
            <a:xfrm>
              <a:off x="1504950" y="5307329"/>
              <a:ext cx="80010" cy="128270"/>
            </a:xfrm>
            <a:custGeom>
              <a:avLst/>
              <a:gdLst>
                <a:gd name="connsiteX0" fmla="*/ 0 w 80010"/>
                <a:gd name="connsiteY0" fmla="*/ 0 h 128270"/>
                <a:gd name="connsiteX1" fmla="*/ 16510 w 80010"/>
                <a:gd name="connsiteY1" fmla="*/ 0 h 128270"/>
                <a:gd name="connsiteX2" fmla="*/ 16510 w 80010"/>
                <a:gd name="connsiteY2" fmla="*/ 49530 h 128270"/>
                <a:gd name="connsiteX3" fmla="*/ 16510 w 80010"/>
                <a:gd name="connsiteY3" fmla="*/ 58420 h 128270"/>
                <a:gd name="connsiteX4" fmla="*/ 16510 w 80010"/>
                <a:gd name="connsiteY4" fmla="*/ 58420 h 128270"/>
                <a:gd name="connsiteX5" fmla="*/ 49530 w 80010"/>
                <a:gd name="connsiteY5" fmla="*/ 36830 h 128270"/>
                <a:gd name="connsiteX6" fmla="*/ 80010 w 80010"/>
                <a:gd name="connsiteY6" fmla="*/ 72390 h 128270"/>
                <a:gd name="connsiteX7" fmla="*/ 80010 w 80010"/>
                <a:gd name="connsiteY7" fmla="*/ 128270 h 128270"/>
                <a:gd name="connsiteX8" fmla="*/ 63500 w 80010"/>
                <a:gd name="connsiteY8" fmla="*/ 128270 h 128270"/>
                <a:gd name="connsiteX9" fmla="*/ 63500 w 80010"/>
                <a:gd name="connsiteY9" fmla="*/ 76200 h 128270"/>
                <a:gd name="connsiteX10" fmla="*/ 46990 w 80010"/>
                <a:gd name="connsiteY10" fmla="*/ 53340 h 128270"/>
                <a:gd name="connsiteX11" fmla="*/ 16510 w 80010"/>
                <a:gd name="connsiteY11" fmla="*/ 85090 h 128270"/>
                <a:gd name="connsiteX12" fmla="*/ 16510 w 80010"/>
                <a:gd name="connsiteY12" fmla="*/ 128270 h 128270"/>
                <a:gd name="connsiteX13" fmla="*/ 0 w 80010"/>
                <a:gd name="connsiteY13" fmla="*/ 128270 h 128270"/>
                <a:gd name="connsiteX14" fmla="*/ 0 w 80010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6" name="Freeform 805">
              <a:extLst>
                <a:ext uri="{FF2B5EF4-FFF2-40B4-BE49-F238E27FC236}">
                  <a16:creationId xmlns:a16="http://schemas.microsoft.com/office/drawing/2014/main" id="{71322D28-C334-58DD-1695-31F1FA7D0C31}"/>
                </a:ext>
              </a:extLst>
            </p:cNvPr>
            <p:cNvSpPr/>
            <p:nvPr/>
          </p:nvSpPr>
          <p:spPr>
            <a:xfrm>
              <a:off x="1606550" y="5345429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5560 h 93979"/>
                <a:gd name="connsiteX12" fmla="*/ 35560 w 73660"/>
                <a:gd name="connsiteY12" fmla="*/ 15240 h 93979"/>
                <a:gd name="connsiteX13" fmla="*/ 6350 w 73660"/>
                <a:gd name="connsiteY13" fmla="*/ 22860 h 93979"/>
                <a:gd name="connsiteX14" fmla="*/ 6350 w 73660"/>
                <a:gd name="connsiteY14" fmla="*/ 762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80010 h 93979"/>
                <a:gd name="connsiteX18" fmla="*/ 57150 w 73660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7" name="Freeform 806">
              <a:extLst>
                <a:ext uri="{FF2B5EF4-FFF2-40B4-BE49-F238E27FC236}">
                  <a16:creationId xmlns:a16="http://schemas.microsoft.com/office/drawing/2014/main" id="{BDAD65C6-4F04-60F3-46F1-5ED650256478}"/>
                </a:ext>
              </a:extLst>
            </p:cNvPr>
            <p:cNvSpPr/>
            <p:nvPr/>
          </p:nvSpPr>
          <p:spPr>
            <a:xfrm>
              <a:off x="1696720" y="532002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8" name="Freeform 807">
              <a:extLst>
                <a:ext uri="{FF2B5EF4-FFF2-40B4-BE49-F238E27FC236}">
                  <a16:creationId xmlns:a16="http://schemas.microsoft.com/office/drawing/2014/main" id="{AF13B305-2C9E-A6CD-D4C9-D74F77CF5E4B}"/>
                </a:ext>
              </a:extLst>
            </p:cNvPr>
            <p:cNvSpPr/>
            <p:nvPr/>
          </p:nvSpPr>
          <p:spPr>
            <a:xfrm>
              <a:off x="1804769" y="5346700"/>
              <a:ext cx="95150" cy="130809"/>
            </a:xfrm>
            <a:custGeom>
              <a:avLst/>
              <a:gdLst>
                <a:gd name="connsiteX0" fmla="*/ 2440 w 95150"/>
                <a:gd name="connsiteY0" fmla="*/ 115570 h 130809"/>
                <a:gd name="connsiteX1" fmla="*/ 12600 w 95150"/>
                <a:gd name="connsiteY1" fmla="*/ 115570 h 130809"/>
                <a:gd name="connsiteX2" fmla="*/ 40540 w 95150"/>
                <a:gd name="connsiteY2" fmla="*/ 87630 h 130809"/>
                <a:gd name="connsiteX3" fmla="*/ 3710 w 95150"/>
                <a:gd name="connsiteY3" fmla="*/ 0 h 130809"/>
                <a:gd name="connsiteX4" fmla="*/ 21490 w 95150"/>
                <a:gd name="connsiteY4" fmla="*/ 0 h 130809"/>
                <a:gd name="connsiteX5" fmla="*/ 34190 w 95150"/>
                <a:gd name="connsiteY5" fmla="*/ 31750 h 130809"/>
                <a:gd name="connsiteX6" fmla="*/ 49430 w 95150"/>
                <a:gd name="connsiteY6" fmla="*/ 71120 h 130809"/>
                <a:gd name="connsiteX7" fmla="*/ 64670 w 95150"/>
                <a:gd name="connsiteY7" fmla="*/ 31750 h 130809"/>
                <a:gd name="connsiteX8" fmla="*/ 77370 w 95150"/>
                <a:gd name="connsiteY8" fmla="*/ 0 h 130809"/>
                <a:gd name="connsiteX9" fmla="*/ 95150 w 95150"/>
                <a:gd name="connsiteY9" fmla="*/ 0 h 130809"/>
                <a:gd name="connsiteX10" fmla="*/ 59590 w 95150"/>
                <a:gd name="connsiteY10" fmla="*/ 85090 h 130809"/>
                <a:gd name="connsiteX11" fmla="*/ 13870 w 95150"/>
                <a:gd name="connsiteY11" fmla="*/ 130810 h 130809"/>
                <a:gd name="connsiteX12" fmla="*/ 2440 w 95150"/>
                <a:gd name="connsiteY12" fmla="*/ 129540 h 130809"/>
                <a:gd name="connsiteX13" fmla="*/ 2440 w 95150"/>
                <a:gd name="connsiteY13" fmla="*/ 11557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50" h="130809">
                  <a:moveTo>
                    <a:pt x="2440" y="115570"/>
                  </a:moveTo>
                  <a:cubicBezTo>
                    <a:pt x="4980" y="115570"/>
                    <a:pt x="7520" y="115570"/>
                    <a:pt x="12600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0" y="57150"/>
                    <a:pt x="49430" y="71120"/>
                  </a:cubicBezTo>
                  <a:cubicBezTo>
                    <a:pt x="5451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0" y="0"/>
                  </a:lnTo>
                  <a:lnTo>
                    <a:pt x="59590" y="85090"/>
                  </a:lnTo>
                  <a:cubicBezTo>
                    <a:pt x="46890" y="114300"/>
                    <a:pt x="38000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9" name="Freeform 808">
              <a:extLst>
                <a:ext uri="{FF2B5EF4-FFF2-40B4-BE49-F238E27FC236}">
                  <a16:creationId xmlns:a16="http://schemas.microsoft.com/office/drawing/2014/main" id="{CF3F891F-7EEB-BF86-FB87-64FD5084AD50}"/>
                </a:ext>
              </a:extLst>
            </p:cNvPr>
            <p:cNvSpPr/>
            <p:nvPr/>
          </p:nvSpPr>
          <p:spPr>
            <a:xfrm>
              <a:off x="1906270" y="5344159"/>
              <a:ext cx="91439" cy="93980"/>
            </a:xfrm>
            <a:custGeom>
              <a:avLst/>
              <a:gdLst>
                <a:gd name="connsiteX0" fmla="*/ 91440 w 91439"/>
                <a:gd name="connsiteY0" fmla="*/ 46990 h 93980"/>
                <a:gd name="connsiteX1" fmla="*/ 45720 w 91439"/>
                <a:gd name="connsiteY1" fmla="*/ 93980 h 93980"/>
                <a:gd name="connsiteX2" fmla="*/ 0 w 91439"/>
                <a:gd name="connsiteY2" fmla="*/ 46990 h 93980"/>
                <a:gd name="connsiteX3" fmla="*/ 45720 w 91439"/>
                <a:gd name="connsiteY3" fmla="*/ 0 h 93980"/>
                <a:gd name="connsiteX4" fmla="*/ 91440 w 91439"/>
                <a:gd name="connsiteY4" fmla="*/ 46990 h 93980"/>
                <a:gd name="connsiteX5" fmla="*/ 74930 w 91439"/>
                <a:gd name="connsiteY5" fmla="*/ 46990 h 93980"/>
                <a:gd name="connsiteX6" fmla="*/ 44450 w 91439"/>
                <a:gd name="connsiteY6" fmla="*/ 15240 h 93980"/>
                <a:gd name="connsiteX7" fmla="*/ 15240 w 91439"/>
                <a:gd name="connsiteY7" fmla="*/ 46990 h 93980"/>
                <a:gd name="connsiteX8" fmla="*/ 44450 w 91439"/>
                <a:gd name="connsiteY8" fmla="*/ 78740 h 93980"/>
                <a:gd name="connsiteX9" fmla="*/ 74930 w 91439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0" name="Freeform 809">
              <a:extLst>
                <a:ext uri="{FF2B5EF4-FFF2-40B4-BE49-F238E27FC236}">
                  <a16:creationId xmlns:a16="http://schemas.microsoft.com/office/drawing/2014/main" id="{3D403F79-01C9-F5D2-A8A5-280CCB00DD06}"/>
                </a:ext>
              </a:extLst>
            </p:cNvPr>
            <p:cNvSpPr/>
            <p:nvPr/>
          </p:nvSpPr>
          <p:spPr>
            <a:xfrm>
              <a:off x="2019300" y="5346700"/>
              <a:ext cx="78739" cy="91440"/>
            </a:xfrm>
            <a:custGeom>
              <a:avLst/>
              <a:gdLst>
                <a:gd name="connsiteX0" fmla="*/ 63500 w 78739"/>
                <a:gd name="connsiteY0" fmla="*/ 88900 h 91440"/>
                <a:gd name="connsiteX1" fmla="*/ 63500 w 78739"/>
                <a:gd name="connsiteY1" fmla="*/ 76200 h 91440"/>
                <a:gd name="connsiteX2" fmla="*/ 63500 w 78739"/>
                <a:gd name="connsiteY2" fmla="*/ 69850 h 91440"/>
                <a:gd name="connsiteX3" fmla="*/ 63500 w 78739"/>
                <a:gd name="connsiteY3" fmla="*/ 69850 h 91440"/>
                <a:gd name="connsiteX4" fmla="*/ 30480 w 78739"/>
                <a:gd name="connsiteY4" fmla="*/ 91440 h 91440"/>
                <a:gd name="connsiteX5" fmla="*/ 0 w 78739"/>
                <a:gd name="connsiteY5" fmla="*/ 55880 h 91440"/>
                <a:gd name="connsiteX6" fmla="*/ 0 w 78739"/>
                <a:gd name="connsiteY6" fmla="*/ 0 h 91440"/>
                <a:gd name="connsiteX7" fmla="*/ 16510 w 78739"/>
                <a:gd name="connsiteY7" fmla="*/ 0 h 91440"/>
                <a:gd name="connsiteX8" fmla="*/ 16510 w 78739"/>
                <a:gd name="connsiteY8" fmla="*/ 52070 h 91440"/>
                <a:gd name="connsiteX9" fmla="*/ 33020 w 78739"/>
                <a:gd name="connsiteY9" fmla="*/ 74930 h 91440"/>
                <a:gd name="connsiteX10" fmla="*/ 62230 w 78739"/>
                <a:gd name="connsiteY10" fmla="*/ 43180 h 91440"/>
                <a:gd name="connsiteX11" fmla="*/ 62230 w 78739"/>
                <a:gd name="connsiteY11" fmla="*/ 0 h 91440"/>
                <a:gd name="connsiteX12" fmla="*/ 78740 w 78739"/>
                <a:gd name="connsiteY12" fmla="*/ 0 h 91440"/>
                <a:gd name="connsiteX13" fmla="*/ 78740 w 78739"/>
                <a:gd name="connsiteY13" fmla="*/ 88900 h 91440"/>
                <a:gd name="connsiteX14" fmla="*/ 63500 w 78739"/>
                <a:gd name="connsiteY14" fmla="*/ 8890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40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1" name="Freeform 810">
              <a:extLst>
                <a:ext uri="{FF2B5EF4-FFF2-40B4-BE49-F238E27FC236}">
                  <a16:creationId xmlns:a16="http://schemas.microsoft.com/office/drawing/2014/main" id="{28E06C84-6DBE-B007-BCEE-7F3E36E392D7}"/>
                </a:ext>
              </a:extLst>
            </p:cNvPr>
            <p:cNvSpPr/>
            <p:nvPr/>
          </p:nvSpPr>
          <p:spPr>
            <a:xfrm>
              <a:off x="2179320" y="5344159"/>
              <a:ext cx="137159" cy="91440"/>
            </a:xfrm>
            <a:custGeom>
              <a:avLst/>
              <a:gdLst>
                <a:gd name="connsiteX0" fmla="*/ 15240 w 137159"/>
                <a:gd name="connsiteY0" fmla="*/ 2540 h 91440"/>
                <a:gd name="connsiteX1" fmla="*/ 15240 w 137159"/>
                <a:gd name="connsiteY1" fmla="*/ 15240 h 91440"/>
                <a:gd name="connsiteX2" fmla="*/ 15240 w 137159"/>
                <a:gd name="connsiteY2" fmla="*/ 21590 h 91440"/>
                <a:gd name="connsiteX3" fmla="*/ 15240 w 137159"/>
                <a:gd name="connsiteY3" fmla="*/ 21590 h 91440"/>
                <a:gd name="connsiteX4" fmla="*/ 48260 w 137159"/>
                <a:gd name="connsiteY4" fmla="*/ 0 h 91440"/>
                <a:gd name="connsiteX5" fmla="*/ 74930 w 137159"/>
                <a:gd name="connsiteY5" fmla="*/ 20320 h 91440"/>
                <a:gd name="connsiteX6" fmla="*/ 74930 w 137159"/>
                <a:gd name="connsiteY6" fmla="*/ 20320 h 91440"/>
                <a:gd name="connsiteX7" fmla="*/ 105410 w 137159"/>
                <a:gd name="connsiteY7" fmla="*/ 0 h 91440"/>
                <a:gd name="connsiteX8" fmla="*/ 137160 w 137159"/>
                <a:gd name="connsiteY8" fmla="*/ 35560 h 91440"/>
                <a:gd name="connsiteX9" fmla="*/ 137160 w 137159"/>
                <a:gd name="connsiteY9" fmla="*/ 91440 h 91440"/>
                <a:gd name="connsiteX10" fmla="*/ 120650 w 137159"/>
                <a:gd name="connsiteY10" fmla="*/ 91440 h 91440"/>
                <a:gd name="connsiteX11" fmla="*/ 120650 w 137159"/>
                <a:gd name="connsiteY11" fmla="*/ 39370 h 91440"/>
                <a:gd name="connsiteX12" fmla="*/ 104140 w 137159"/>
                <a:gd name="connsiteY12" fmla="*/ 16510 h 91440"/>
                <a:gd name="connsiteX13" fmla="*/ 77470 w 137159"/>
                <a:gd name="connsiteY13" fmla="*/ 50800 h 91440"/>
                <a:gd name="connsiteX14" fmla="*/ 77470 w 137159"/>
                <a:gd name="connsiteY14" fmla="*/ 91440 h 91440"/>
                <a:gd name="connsiteX15" fmla="*/ 60960 w 137159"/>
                <a:gd name="connsiteY15" fmla="*/ 91440 h 91440"/>
                <a:gd name="connsiteX16" fmla="*/ 60960 w 137159"/>
                <a:gd name="connsiteY16" fmla="*/ 38100 h 91440"/>
                <a:gd name="connsiteX17" fmla="*/ 44450 w 137159"/>
                <a:gd name="connsiteY17" fmla="*/ 15240 h 91440"/>
                <a:gd name="connsiteX18" fmla="*/ 16510 w 137159"/>
                <a:gd name="connsiteY18" fmla="*/ 49530 h 91440"/>
                <a:gd name="connsiteX19" fmla="*/ 16510 w 137159"/>
                <a:gd name="connsiteY19" fmla="*/ 90170 h 91440"/>
                <a:gd name="connsiteX20" fmla="*/ 0 w 137159"/>
                <a:gd name="connsiteY20" fmla="*/ 90170 h 91440"/>
                <a:gd name="connsiteX21" fmla="*/ 0 w 137159"/>
                <a:gd name="connsiteY21" fmla="*/ 1270 h 91440"/>
                <a:gd name="connsiteX22" fmla="*/ 15240 w 137159"/>
                <a:gd name="connsiteY22" fmla="*/ 12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5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2" name="Freeform 811">
              <a:extLst>
                <a:ext uri="{FF2B5EF4-FFF2-40B4-BE49-F238E27FC236}">
                  <a16:creationId xmlns:a16="http://schemas.microsoft.com/office/drawing/2014/main" id="{706B830F-18D5-D438-509B-E7DDA1D02F6C}"/>
                </a:ext>
              </a:extLst>
            </p:cNvPr>
            <p:cNvSpPr/>
            <p:nvPr/>
          </p:nvSpPr>
          <p:spPr>
            <a:xfrm>
              <a:off x="2335529" y="534415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3180 w 83820"/>
                <a:gd name="connsiteY10" fmla="*/ 13970 h 93980"/>
                <a:gd name="connsiteX11" fmla="*/ 17780 w 83820"/>
                <a:gd name="connsiteY11" fmla="*/ 38100 h 93980"/>
                <a:gd name="connsiteX12" fmla="*/ 67310 w 83820"/>
                <a:gd name="connsiteY12" fmla="*/ 38100 h 93980"/>
                <a:gd name="connsiteX13" fmla="*/ 4318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3" name="Freeform 812">
              <a:extLst>
                <a:ext uri="{FF2B5EF4-FFF2-40B4-BE49-F238E27FC236}">
                  <a16:creationId xmlns:a16="http://schemas.microsoft.com/office/drawing/2014/main" id="{21FBDDFA-B801-772F-9531-806846D4AA40}"/>
                </a:ext>
              </a:extLst>
            </p:cNvPr>
            <p:cNvSpPr/>
            <p:nvPr/>
          </p:nvSpPr>
          <p:spPr>
            <a:xfrm>
              <a:off x="2437129" y="5345429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5560 h 93979"/>
                <a:gd name="connsiteX12" fmla="*/ 35560 w 73660"/>
                <a:gd name="connsiteY12" fmla="*/ 15240 h 93979"/>
                <a:gd name="connsiteX13" fmla="*/ 6350 w 73660"/>
                <a:gd name="connsiteY13" fmla="*/ 22860 h 93979"/>
                <a:gd name="connsiteX14" fmla="*/ 6350 w 73660"/>
                <a:gd name="connsiteY14" fmla="*/ 762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80010 h 93979"/>
                <a:gd name="connsiteX18" fmla="*/ 57150 w 73660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4" name="Freeform 813">
              <a:extLst>
                <a:ext uri="{FF2B5EF4-FFF2-40B4-BE49-F238E27FC236}">
                  <a16:creationId xmlns:a16="http://schemas.microsoft.com/office/drawing/2014/main" id="{1876B3E8-E788-0A88-7E70-3B02541D6A62}"/>
                </a:ext>
              </a:extLst>
            </p:cNvPr>
            <p:cNvSpPr/>
            <p:nvPr/>
          </p:nvSpPr>
          <p:spPr>
            <a:xfrm>
              <a:off x="2541270" y="5344159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5" name="Freeform 814">
              <a:extLst>
                <a:ext uri="{FF2B5EF4-FFF2-40B4-BE49-F238E27FC236}">
                  <a16:creationId xmlns:a16="http://schemas.microsoft.com/office/drawing/2014/main" id="{146D733C-73AD-5501-C5C2-CCB8DE942226}"/>
                </a:ext>
              </a:extLst>
            </p:cNvPr>
            <p:cNvSpPr/>
            <p:nvPr/>
          </p:nvSpPr>
          <p:spPr>
            <a:xfrm>
              <a:off x="2696210" y="5311140"/>
              <a:ext cx="20319" cy="124459"/>
            </a:xfrm>
            <a:custGeom>
              <a:avLst/>
              <a:gdLst>
                <a:gd name="connsiteX0" fmla="*/ 10160 w 20319"/>
                <a:gd name="connsiteY0" fmla="*/ 0 h 124459"/>
                <a:gd name="connsiteX1" fmla="*/ 20320 w 20319"/>
                <a:gd name="connsiteY1" fmla="*/ 10160 h 124459"/>
                <a:gd name="connsiteX2" fmla="*/ 10160 w 20319"/>
                <a:gd name="connsiteY2" fmla="*/ 20320 h 124459"/>
                <a:gd name="connsiteX3" fmla="*/ 0 w 20319"/>
                <a:gd name="connsiteY3" fmla="*/ 10160 h 124459"/>
                <a:gd name="connsiteX4" fmla="*/ 10160 w 20319"/>
                <a:gd name="connsiteY4" fmla="*/ 0 h 124459"/>
                <a:gd name="connsiteX5" fmla="*/ 17780 w 20319"/>
                <a:gd name="connsiteY5" fmla="*/ 35560 h 124459"/>
                <a:gd name="connsiteX6" fmla="*/ 17780 w 20319"/>
                <a:gd name="connsiteY6" fmla="*/ 124460 h 124459"/>
                <a:gd name="connsiteX7" fmla="*/ 1270 w 20319"/>
                <a:gd name="connsiteY7" fmla="*/ 124460 h 124459"/>
                <a:gd name="connsiteX8" fmla="*/ 1270 w 20319"/>
                <a:gd name="connsiteY8" fmla="*/ 35560 h 124459"/>
                <a:gd name="connsiteX9" fmla="*/ 17780 w 20319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6" name="Freeform 815">
              <a:extLst>
                <a:ext uri="{FF2B5EF4-FFF2-40B4-BE49-F238E27FC236}">
                  <a16:creationId xmlns:a16="http://schemas.microsoft.com/office/drawing/2014/main" id="{4A82F007-6F8F-37D3-6CF7-45A74D999A52}"/>
                </a:ext>
              </a:extLst>
            </p:cNvPr>
            <p:cNvSpPr/>
            <p:nvPr/>
          </p:nvSpPr>
          <p:spPr>
            <a:xfrm>
              <a:off x="2739389" y="5344159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7" name="Freeform 816">
              <a:extLst>
                <a:ext uri="{FF2B5EF4-FFF2-40B4-BE49-F238E27FC236}">
                  <a16:creationId xmlns:a16="http://schemas.microsoft.com/office/drawing/2014/main" id="{8D792D0B-4623-0DB0-4F3C-A92E77CCE956}"/>
                </a:ext>
              </a:extLst>
            </p:cNvPr>
            <p:cNvSpPr/>
            <p:nvPr/>
          </p:nvSpPr>
          <p:spPr>
            <a:xfrm>
              <a:off x="2858770" y="532002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8" name="Freeform 817">
              <a:extLst>
                <a:ext uri="{FF2B5EF4-FFF2-40B4-BE49-F238E27FC236}">
                  <a16:creationId xmlns:a16="http://schemas.microsoft.com/office/drawing/2014/main" id="{F0A715D4-18E6-C863-174C-2D9A0FBCC88E}"/>
                </a:ext>
              </a:extLst>
            </p:cNvPr>
            <p:cNvSpPr/>
            <p:nvPr/>
          </p:nvSpPr>
          <p:spPr>
            <a:xfrm>
              <a:off x="2938779" y="5307329"/>
              <a:ext cx="80010" cy="128270"/>
            </a:xfrm>
            <a:custGeom>
              <a:avLst/>
              <a:gdLst>
                <a:gd name="connsiteX0" fmla="*/ 0 w 80010"/>
                <a:gd name="connsiteY0" fmla="*/ 0 h 128270"/>
                <a:gd name="connsiteX1" fmla="*/ 16510 w 80010"/>
                <a:gd name="connsiteY1" fmla="*/ 0 h 128270"/>
                <a:gd name="connsiteX2" fmla="*/ 16510 w 80010"/>
                <a:gd name="connsiteY2" fmla="*/ 49530 h 128270"/>
                <a:gd name="connsiteX3" fmla="*/ 16510 w 80010"/>
                <a:gd name="connsiteY3" fmla="*/ 58420 h 128270"/>
                <a:gd name="connsiteX4" fmla="*/ 16510 w 80010"/>
                <a:gd name="connsiteY4" fmla="*/ 58420 h 128270"/>
                <a:gd name="connsiteX5" fmla="*/ 49530 w 80010"/>
                <a:gd name="connsiteY5" fmla="*/ 36830 h 128270"/>
                <a:gd name="connsiteX6" fmla="*/ 80010 w 80010"/>
                <a:gd name="connsiteY6" fmla="*/ 72390 h 128270"/>
                <a:gd name="connsiteX7" fmla="*/ 80010 w 80010"/>
                <a:gd name="connsiteY7" fmla="*/ 128270 h 128270"/>
                <a:gd name="connsiteX8" fmla="*/ 63500 w 80010"/>
                <a:gd name="connsiteY8" fmla="*/ 128270 h 128270"/>
                <a:gd name="connsiteX9" fmla="*/ 63500 w 80010"/>
                <a:gd name="connsiteY9" fmla="*/ 76200 h 128270"/>
                <a:gd name="connsiteX10" fmla="*/ 46990 w 80010"/>
                <a:gd name="connsiteY10" fmla="*/ 53340 h 128270"/>
                <a:gd name="connsiteX11" fmla="*/ 16510 w 80010"/>
                <a:gd name="connsiteY11" fmla="*/ 85090 h 128270"/>
                <a:gd name="connsiteX12" fmla="*/ 16510 w 80010"/>
                <a:gd name="connsiteY12" fmla="*/ 128270 h 128270"/>
                <a:gd name="connsiteX13" fmla="*/ 0 w 80010"/>
                <a:gd name="connsiteY13" fmla="*/ 128270 h 128270"/>
                <a:gd name="connsiteX14" fmla="*/ 0 w 80010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9" name="Freeform 818">
              <a:extLst>
                <a:ext uri="{FF2B5EF4-FFF2-40B4-BE49-F238E27FC236}">
                  <a16:creationId xmlns:a16="http://schemas.microsoft.com/office/drawing/2014/main" id="{1BFAE366-17E3-3204-608C-A21E1EFFBA5C}"/>
                </a:ext>
              </a:extLst>
            </p:cNvPr>
            <p:cNvSpPr/>
            <p:nvPr/>
          </p:nvSpPr>
          <p:spPr>
            <a:xfrm>
              <a:off x="3040379" y="534415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3180 w 83820"/>
                <a:gd name="connsiteY10" fmla="*/ 13970 h 93980"/>
                <a:gd name="connsiteX11" fmla="*/ 17780 w 83820"/>
                <a:gd name="connsiteY11" fmla="*/ 38100 h 93980"/>
                <a:gd name="connsiteX12" fmla="*/ 67310 w 83820"/>
                <a:gd name="connsiteY12" fmla="*/ 38100 h 93980"/>
                <a:gd name="connsiteX13" fmla="*/ 4318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0" name="Freeform 819">
              <a:extLst>
                <a:ext uri="{FF2B5EF4-FFF2-40B4-BE49-F238E27FC236}">
                  <a16:creationId xmlns:a16="http://schemas.microsoft.com/office/drawing/2014/main" id="{14780709-08E5-345E-F84D-F947AE9367CF}"/>
                </a:ext>
              </a:extLst>
            </p:cNvPr>
            <p:cNvSpPr/>
            <p:nvPr/>
          </p:nvSpPr>
          <p:spPr>
            <a:xfrm>
              <a:off x="3195320" y="5307329"/>
              <a:ext cx="87629" cy="130810"/>
            </a:xfrm>
            <a:custGeom>
              <a:avLst/>
              <a:gdLst>
                <a:gd name="connsiteX0" fmla="*/ 0 w 87629"/>
                <a:gd name="connsiteY0" fmla="*/ 0 h 130810"/>
                <a:gd name="connsiteX1" fmla="*/ 16510 w 87629"/>
                <a:gd name="connsiteY1" fmla="*/ 0 h 130810"/>
                <a:gd name="connsiteX2" fmla="*/ 16510 w 87629"/>
                <a:gd name="connsiteY2" fmla="*/ 45720 h 130810"/>
                <a:gd name="connsiteX3" fmla="*/ 16510 w 87629"/>
                <a:gd name="connsiteY3" fmla="*/ 53340 h 130810"/>
                <a:gd name="connsiteX4" fmla="*/ 16510 w 87629"/>
                <a:gd name="connsiteY4" fmla="*/ 53340 h 130810"/>
                <a:gd name="connsiteX5" fmla="*/ 46990 w 87629"/>
                <a:gd name="connsiteY5" fmla="*/ 36830 h 130810"/>
                <a:gd name="connsiteX6" fmla="*/ 87630 w 87629"/>
                <a:gd name="connsiteY6" fmla="*/ 83820 h 130810"/>
                <a:gd name="connsiteX7" fmla="*/ 46990 w 87629"/>
                <a:gd name="connsiteY7" fmla="*/ 130810 h 130810"/>
                <a:gd name="connsiteX8" fmla="*/ 15240 w 87629"/>
                <a:gd name="connsiteY8" fmla="*/ 111760 h 130810"/>
                <a:gd name="connsiteX9" fmla="*/ 15240 w 87629"/>
                <a:gd name="connsiteY9" fmla="*/ 111760 h 130810"/>
                <a:gd name="connsiteX10" fmla="*/ 15240 w 87629"/>
                <a:gd name="connsiteY10" fmla="*/ 118110 h 130810"/>
                <a:gd name="connsiteX11" fmla="*/ 15240 w 87629"/>
                <a:gd name="connsiteY11" fmla="*/ 128270 h 130810"/>
                <a:gd name="connsiteX12" fmla="*/ 0 w 87629"/>
                <a:gd name="connsiteY12" fmla="*/ 128270 h 130810"/>
                <a:gd name="connsiteX13" fmla="*/ 0 w 87629"/>
                <a:gd name="connsiteY13" fmla="*/ 0 h 130810"/>
                <a:gd name="connsiteX14" fmla="*/ 17780 w 87629"/>
                <a:gd name="connsiteY14" fmla="*/ 83820 h 130810"/>
                <a:gd name="connsiteX15" fmla="*/ 45720 w 87629"/>
                <a:gd name="connsiteY15" fmla="*/ 115570 h 130810"/>
                <a:gd name="connsiteX16" fmla="*/ 73660 w 87629"/>
                <a:gd name="connsiteY16" fmla="*/ 83820 h 130810"/>
                <a:gd name="connsiteX17" fmla="*/ 45720 w 87629"/>
                <a:gd name="connsiteY17" fmla="*/ 52070 h 130810"/>
                <a:gd name="connsiteX18" fmla="*/ 1778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0" y="0"/>
                  </a:moveTo>
                  <a:lnTo>
                    <a:pt x="16510" y="0"/>
                  </a:lnTo>
                  <a:lnTo>
                    <a:pt x="16510" y="45720"/>
                  </a:lnTo>
                  <a:cubicBezTo>
                    <a:pt x="16510" y="50800"/>
                    <a:pt x="16510" y="53340"/>
                    <a:pt x="16510" y="53340"/>
                  </a:cubicBezTo>
                  <a:lnTo>
                    <a:pt x="16510" y="53340"/>
                  </a:lnTo>
                  <a:cubicBezTo>
                    <a:pt x="21590" y="44450"/>
                    <a:pt x="33020" y="36830"/>
                    <a:pt x="46990" y="36830"/>
                  </a:cubicBezTo>
                  <a:cubicBezTo>
                    <a:pt x="69850" y="36830"/>
                    <a:pt x="87630" y="55880"/>
                    <a:pt x="87630" y="83820"/>
                  </a:cubicBezTo>
                  <a:cubicBezTo>
                    <a:pt x="87630" y="111760"/>
                    <a:pt x="69850" y="130810"/>
                    <a:pt x="46990" y="130810"/>
                  </a:cubicBezTo>
                  <a:cubicBezTo>
                    <a:pt x="24130" y="130810"/>
                    <a:pt x="20320" y="121920"/>
                    <a:pt x="15240" y="111760"/>
                  </a:cubicBezTo>
                  <a:lnTo>
                    <a:pt x="15240" y="111760"/>
                  </a:lnTo>
                  <a:cubicBezTo>
                    <a:pt x="15240" y="111760"/>
                    <a:pt x="15240" y="114300"/>
                    <a:pt x="15240" y="118110"/>
                  </a:cubicBezTo>
                  <a:lnTo>
                    <a:pt x="1524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  <a:moveTo>
                    <a:pt x="17780" y="83820"/>
                  </a:moveTo>
                  <a:cubicBezTo>
                    <a:pt x="17780" y="106680"/>
                    <a:pt x="31750" y="115570"/>
                    <a:pt x="45720" y="115570"/>
                  </a:cubicBezTo>
                  <a:cubicBezTo>
                    <a:pt x="59690" y="115570"/>
                    <a:pt x="73660" y="101600"/>
                    <a:pt x="73660" y="83820"/>
                  </a:cubicBezTo>
                  <a:cubicBezTo>
                    <a:pt x="73660" y="66040"/>
                    <a:pt x="62230" y="52070"/>
                    <a:pt x="45720" y="52070"/>
                  </a:cubicBezTo>
                  <a:cubicBezTo>
                    <a:pt x="29210" y="52070"/>
                    <a:pt x="17780" y="62230"/>
                    <a:pt x="1778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1" name="Freeform 820">
              <a:extLst>
                <a:ext uri="{FF2B5EF4-FFF2-40B4-BE49-F238E27FC236}">
                  <a16:creationId xmlns:a16="http://schemas.microsoft.com/office/drawing/2014/main" id="{45DD12D3-834F-6362-30DB-A5952FA907A9}"/>
                </a:ext>
              </a:extLst>
            </p:cNvPr>
            <p:cNvSpPr/>
            <p:nvPr/>
          </p:nvSpPr>
          <p:spPr>
            <a:xfrm>
              <a:off x="3302000" y="534415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3180 w 83820"/>
                <a:gd name="connsiteY10" fmla="*/ 13970 h 93980"/>
                <a:gd name="connsiteX11" fmla="*/ 17780 w 83820"/>
                <a:gd name="connsiteY11" fmla="*/ 38100 h 93980"/>
                <a:gd name="connsiteX12" fmla="*/ 67310 w 83820"/>
                <a:gd name="connsiteY12" fmla="*/ 38100 h 93980"/>
                <a:gd name="connsiteX13" fmla="*/ 4318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2" name="Freeform 821">
              <a:extLst>
                <a:ext uri="{FF2B5EF4-FFF2-40B4-BE49-F238E27FC236}">
                  <a16:creationId xmlns:a16="http://schemas.microsoft.com/office/drawing/2014/main" id="{025A0C39-7A07-195F-F97D-027284EEE829}"/>
                </a:ext>
              </a:extLst>
            </p:cNvPr>
            <p:cNvSpPr/>
            <p:nvPr/>
          </p:nvSpPr>
          <p:spPr>
            <a:xfrm>
              <a:off x="3403600" y="5344159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3" name="Freeform 822">
              <a:extLst>
                <a:ext uri="{FF2B5EF4-FFF2-40B4-BE49-F238E27FC236}">
                  <a16:creationId xmlns:a16="http://schemas.microsoft.com/office/drawing/2014/main" id="{D47898F4-3A65-0191-F014-4E1858922454}"/>
                </a:ext>
              </a:extLst>
            </p:cNvPr>
            <p:cNvSpPr/>
            <p:nvPr/>
          </p:nvSpPr>
          <p:spPr>
            <a:xfrm>
              <a:off x="3477259" y="5320029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0 w 60960"/>
                <a:gd name="connsiteY9" fmla="*/ 99060 h 116840"/>
                <a:gd name="connsiteX10" fmla="*/ 60960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4" name="Freeform 823">
              <a:extLst>
                <a:ext uri="{FF2B5EF4-FFF2-40B4-BE49-F238E27FC236}">
                  <a16:creationId xmlns:a16="http://schemas.microsoft.com/office/drawing/2014/main" id="{84382D04-5E9D-D582-07CA-D64C06061463}"/>
                </a:ext>
              </a:extLst>
            </p:cNvPr>
            <p:cNvSpPr/>
            <p:nvPr/>
          </p:nvSpPr>
          <p:spPr>
            <a:xfrm>
              <a:off x="3587750" y="5346700"/>
              <a:ext cx="137159" cy="91440"/>
            </a:xfrm>
            <a:custGeom>
              <a:avLst/>
              <a:gdLst>
                <a:gd name="connsiteX0" fmla="*/ 95250 w 137159"/>
                <a:gd name="connsiteY0" fmla="*/ 64770 h 91440"/>
                <a:gd name="connsiteX1" fmla="*/ 119380 w 137159"/>
                <a:gd name="connsiteY1" fmla="*/ 0 h 91440"/>
                <a:gd name="connsiteX2" fmla="*/ 137160 w 137159"/>
                <a:gd name="connsiteY2" fmla="*/ 0 h 91440"/>
                <a:gd name="connsiteX3" fmla="*/ 100330 w 137159"/>
                <a:gd name="connsiteY3" fmla="*/ 91440 h 91440"/>
                <a:gd name="connsiteX4" fmla="*/ 91440 w 137159"/>
                <a:gd name="connsiteY4" fmla="*/ 91440 h 91440"/>
                <a:gd name="connsiteX5" fmla="*/ 68580 w 137159"/>
                <a:gd name="connsiteY5" fmla="*/ 30480 h 91440"/>
                <a:gd name="connsiteX6" fmla="*/ 45720 w 137159"/>
                <a:gd name="connsiteY6" fmla="*/ 91440 h 91440"/>
                <a:gd name="connsiteX7" fmla="*/ 36830 w 137159"/>
                <a:gd name="connsiteY7" fmla="*/ 91440 h 91440"/>
                <a:gd name="connsiteX8" fmla="*/ 0 w 137159"/>
                <a:gd name="connsiteY8" fmla="*/ 0 h 91440"/>
                <a:gd name="connsiteX9" fmla="*/ 17780 w 137159"/>
                <a:gd name="connsiteY9" fmla="*/ 0 h 91440"/>
                <a:gd name="connsiteX10" fmla="*/ 41910 w 137159"/>
                <a:gd name="connsiteY10" fmla="*/ 64770 h 91440"/>
                <a:gd name="connsiteX11" fmla="*/ 64770 w 137159"/>
                <a:gd name="connsiteY11" fmla="*/ 1270 h 91440"/>
                <a:gd name="connsiteX12" fmla="*/ 73660 w 137159"/>
                <a:gd name="connsiteY12" fmla="*/ 1270 h 91440"/>
                <a:gd name="connsiteX13" fmla="*/ 96520 w 137159"/>
                <a:gd name="connsiteY13" fmla="*/ 647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59" h="91440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5" name="Freeform 824">
              <a:extLst>
                <a:ext uri="{FF2B5EF4-FFF2-40B4-BE49-F238E27FC236}">
                  <a16:creationId xmlns:a16="http://schemas.microsoft.com/office/drawing/2014/main" id="{E7615CE8-C512-99FD-15AE-FB38F50BF10D}"/>
                </a:ext>
              </a:extLst>
            </p:cNvPr>
            <p:cNvSpPr/>
            <p:nvPr/>
          </p:nvSpPr>
          <p:spPr>
            <a:xfrm>
              <a:off x="3733800" y="5345429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5560 h 93979"/>
                <a:gd name="connsiteX12" fmla="*/ 35560 w 73659"/>
                <a:gd name="connsiteY12" fmla="*/ 15240 h 93979"/>
                <a:gd name="connsiteX13" fmla="*/ 6350 w 73659"/>
                <a:gd name="connsiteY13" fmla="*/ 22860 h 93979"/>
                <a:gd name="connsiteX14" fmla="*/ 6350 w 73659"/>
                <a:gd name="connsiteY14" fmla="*/ 762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80010 h 93979"/>
                <a:gd name="connsiteX18" fmla="*/ 57150 w 73659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6" name="Freeform 825">
              <a:extLst>
                <a:ext uri="{FF2B5EF4-FFF2-40B4-BE49-F238E27FC236}">
                  <a16:creationId xmlns:a16="http://schemas.microsoft.com/office/drawing/2014/main" id="{C1058F5A-5A30-0B1C-E216-E4BD7C497C5D}"/>
                </a:ext>
              </a:extLst>
            </p:cNvPr>
            <p:cNvSpPr/>
            <p:nvPr/>
          </p:nvSpPr>
          <p:spPr>
            <a:xfrm>
              <a:off x="3817719" y="5346700"/>
              <a:ext cx="95150" cy="130809"/>
            </a:xfrm>
            <a:custGeom>
              <a:avLst/>
              <a:gdLst>
                <a:gd name="connsiteX0" fmla="*/ 2440 w 95150"/>
                <a:gd name="connsiteY0" fmla="*/ 115570 h 130809"/>
                <a:gd name="connsiteX1" fmla="*/ 12600 w 95150"/>
                <a:gd name="connsiteY1" fmla="*/ 115570 h 130809"/>
                <a:gd name="connsiteX2" fmla="*/ 40540 w 95150"/>
                <a:gd name="connsiteY2" fmla="*/ 87630 h 130809"/>
                <a:gd name="connsiteX3" fmla="*/ 3710 w 95150"/>
                <a:gd name="connsiteY3" fmla="*/ 0 h 130809"/>
                <a:gd name="connsiteX4" fmla="*/ 21490 w 95150"/>
                <a:gd name="connsiteY4" fmla="*/ 0 h 130809"/>
                <a:gd name="connsiteX5" fmla="*/ 34190 w 95150"/>
                <a:gd name="connsiteY5" fmla="*/ 31750 h 130809"/>
                <a:gd name="connsiteX6" fmla="*/ 49430 w 95150"/>
                <a:gd name="connsiteY6" fmla="*/ 71120 h 130809"/>
                <a:gd name="connsiteX7" fmla="*/ 64670 w 95150"/>
                <a:gd name="connsiteY7" fmla="*/ 31750 h 130809"/>
                <a:gd name="connsiteX8" fmla="*/ 77370 w 95150"/>
                <a:gd name="connsiteY8" fmla="*/ 0 h 130809"/>
                <a:gd name="connsiteX9" fmla="*/ 95150 w 95150"/>
                <a:gd name="connsiteY9" fmla="*/ 0 h 130809"/>
                <a:gd name="connsiteX10" fmla="*/ 59590 w 95150"/>
                <a:gd name="connsiteY10" fmla="*/ 85090 h 130809"/>
                <a:gd name="connsiteX11" fmla="*/ 13870 w 95150"/>
                <a:gd name="connsiteY11" fmla="*/ 130810 h 130809"/>
                <a:gd name="connsiteX12" fmla="*/ 2440 w 95150"/>
                <a:gd name="connsiteY12" fmla="*/ 129540 h 130809"/>
                <a:gd name="connsiteX13" fmla="*/ 2440 w 95150"/>
                <a:gd name="connsiteY13" fmla="*/ 11557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50" h="130809">
                  <a:moveTo>
                    <a:pt x="2440" y="115570"/>
                  </a:moveTo>
                  <a:cubicBezTo>
                    <a:pt x="4980" y="115570"/>
                    <a:pt x="7520" y="115570"/>
                    <a:pt x="12600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0" y="57150"/>
                    <a:pt x="49430" y="71120"/>
                  </a:cubicBezTo>
                  <a:cubicBezTo>
                    <a:pt x="5451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0" y="0"/>
                  </a:lnTo>
                  <a:lnTo>
                    <a:pt x="59590" y="85090"/>
                  </a:lnTo>
                  <a:cubicBezTo>
                    <a:pt x="46890" y="114300"/>
                    <a:pt x="38000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7" name="Freeform 826">
              <a:extLst>
                <a:ext uri="{FF2B5EF4-FFF2-40B4-BE49-F238E27FC236}">
                  <a16:creationId xmlns:a16="http://schemas.microsoft.com/office/drawing/2014/main" id="{E2B4ABF0-DF3D-2119-F584-439697954C8C}"/>
                </a:ext>
              </a:extLst>
            </p:cNvPr>
            <p:cNvSpPr/>
            <p:nvPr/>
          </p:nvSpPr>
          <p:spPr>
            <a:xfrm>
              <a:off x="3962400" y="532002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8" name="Freeform 827">
              <a:extLst>
                <a:ext uri="{FF2B5EF4-FFF2-40B4-BE49-F238E27FC236}">
                  <a16:creationId xmlns:a16="http://schemas.microsoft.com/office/drawing/2014/main" id="{10D2A7D8-0559-7D6E-3140-B38710F580E2}"/>
                </a:ext>
              </a:extLst>
            </p:cNvPr>
            <p:cNvSpPr/>
            <p:nvPr/>
          </p:nvSpPr>
          <p:spPr>
            <a:xfrm>
              <a:off x="4036059" y="5344159"/>
              <a:ext cx="91440" cy="93980"/>
            </a:xfrm>
            <a:custGeom>
              <a:avLst/>
              <a:gdLst>
                <a:gd name="connsiteX0" fmla="*/ 91440 w 91440"/>
                <a:gd name="connsiteY0" fmla="*/ 46990 h 93980"/>
                <a:gd name="connsiteX1" fmla="*/ 45720 w 91440"/>
                <a:gd name="connsiteY1" fmla="*/ 93980 h 93980"/>
                <a:gd name="connsiteX2" fmla="*/ 0 w 91440"/>
                <a:gd name="connsiteY2" fmla="*/ 46990 h 93980"/>
                <a:gd name="connsiteX3" fmla="*/ 45720 w 91440"/>
                <a:gd name="connsiteY3" fmla="*/ 0 h 93980"/>
                <a:gd name="connsiteX4" fmla="*/ 91440 w 91440"/>
                <a:gd name="connsiteY4" fmla="*/ 46990 h 93980"/>
                <a:gd name="connsiteX5" fmla="*/ 74930 w 91440"/>
                <a:gd name="connsiteY5" fmla="*/ 46990 h 93980"/>
                <a:gd name="connsiteX6" fmla="*/ 44450 w 91440"/>
                <a:gd name="connsiteY6" fmla="*/ 15240 h 93980"/>
                <a:gd name="connsiteX7" fmla="*/ 15240 w 91440"/>
                <a:gd name="connsiteY7" fmla="*/ 46990 h 93980"/>
                <a:gd name="connsiteX8" fmla="*/ 44450 w 91440"/>
                <a:gd name="connsiteY8" fmla="*/ 78740 h 93980"/>
                <a:gd name="connsiteX9" fmla="*/ 74930 w 91440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9" name="Freeform 828">
              <a:extLst>
                <a:ext uri="{FF2B5EF4-FFF2-40B4-BE49-F238E27FC236}">
                  <a16:creationId xmlns:a16="http://schemas.microsoft.com/office/drawing/2014/main" id="{37DFF223-8D3C-F9F3-CF44-AAC401F096A0}"/>
                </a:ext>
              </a:extLst>
            </p:cNvPr>
            <p:cNvSpPr/>
            <p:nvPr/>
          </p:nvSpPr>
          <p:spPr>
            <a:xfrm>
              <a:off x="4192270" y="5344159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0" name="Freeform 829">
              <a:extLst>
                <a:ext uri="{FF2B5EF4-FFF2-40B4-BE49-F238E27FC236}">
                  <a16:creationId xmlns:a16="http://schemas.microsoft.com/office/drawing/2014/main" id="{85722627-6EB2-D500-3C82-81B84E09570B}"/>
                </a:ext>
              </a:extLst>
            </p:cNvPr>
            <p:cNvSpPr/>
            <p:nvPr/>
          </p:nvSpPr>
          <p:spPr>
            <a:xfrm>
              <a:off x="4269740" y="5345429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5560 h 93979"/>
                <a:gd name="connsiteX12" fmla="*/ 35560 w 73659"/>
                <a:gd name="connsiteY12" fmla="*/ 15240 h 93979"/>
                <a:gd name="connsiteX13" fmla="*/ 6350 w 73659"/>
                <a:gd name="connsiteY13" fmla="*/ 22860 h 93979"/>
                <a:gd name="connsiteX14" fmla="*/ 6350 w 73659"/>
                <a:gd name="connsiteY14" fmla="*/ 762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80010 h 93979"/>
                <a:gd name="connsiteX18" fmla="*/ 57150 w 73659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1" name="Freeform 830">
              <a:extLst>
                <a:ext uri="{FF2B5EF4-FFF2-40B4-BE49-F238E27FC236}">
                  <a16:creationId xmlns:a16="http://schemas.microsoft.com/office/drawing/2014/main" id="{C8EC58B9-7FFC-7C73-5196-D2F0A63D51F5}"/>
                </a:ext>
              </a:extLst>
            </p:cNvPr>
            <p:cNvSpPr/>
            <p:nvPr/>
          </p:nvSpPr>
          <p:spPr>
            <a:xfrm>
              <a:off x="4353659" y="5346700"/>
              <a:ext cx="95149" cy="130809"/>
            </a:xfrm>
            <a:custGeom>
              <a:avLst/>
              <a:gdLst>
                <a:gd name="connsiteX0" fmla="*/ 2440 w 95149"/>
                <a:gd name="connsiteY0" fmla="*/ 115570 h 130809"/>
                <a:gd name="connsiteX1" fmla="*/ 12600 w 95149"/>
                <a:gd name="connsiteY1" fmla="*/ 115570 h 130809"/>
                <a:gd name="connsiteX2" fmla="*/ 40540 w 95149"/>
                <a:gd name="connsiteY2" fmla="*/ 87630 h 130809"/>
                <a:gd name="connsiteX3" fmla="*/ 3710 w 95149"/>
                <a:gd name="connsiteY3" fmla="*/ 0 h 130809"/>
                <a:gd name="connsiteX4" fmla="*/ 21490 w 95149"/>
                <a:gd name="connsiteY4" fmla="*/ 0 h 130809"/>
                <a:gd name="connsiteX5" fmla="*/ 34190 w 95149"/>
                <a:gd name="connsiteY5" fmla="*/ 31750 h 130809"/>
                <a:gd name="connsiteX6" fmla="*/ 49430 w 95149"/>
                <a:gd name="connsiteY6" fmla="*/ 71120 h 130809"/>
                <a:gd name="connsiteX7" fmla="*/ 64670 w 95149"/>
                <a:gd name="connsiteY7" fmla="*/ 31750 h 130809"/>
                <a:gd name="connsiteX8" fmla="*/ 77370 w 95149"/>
                <a:gd name="connsiteY8" fmla="*/ 0 h 130809"/>
                <a:gd name="connsiteX9" fmla="*/ 95150 w 95149"/>
                <a:gd name="connsiteY9" fmla="*/ 0 h 130809"/>
                <a:gd name="connsiteX10" fmla="*/ 59590 w 95149"/>
                <a:gd name="connsiteY10" fmla="*/ 85090 h 130809"/>
                <a:gd name="connsiteX11" fmla="*/ 13870 w 95149"/>
                <a:gd name="connsiteY11" fmla="*/ 130810 h 130809"/>
                <a:gd name="connsiteX12" fmla="*/ 2440 w 95149"/>
                <a:gd name="connsiteY12" fmla="*/ 129540 h 130809"/>
                <a:gd name="connsiteX13" fmla="*/ 2440 w 95149"/>
                <a:gd name="connsiteY13" fmla="*/ 11557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49" h="130809">
                  <a:moveTo>
                    <a:pt x="2440" y="115570"/>
                  </a:moveTo>
                  <a:cubicBezTo>
                    <a:pt x="4980" y="115570"/>
                    <a:pt x="7520" y="115570"/>
                    <a:pt x="12600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0" y="57150"/>
                    <a:pt x="49430" y="71120"/>
                  </a:cubicBezTo>
                  <a:cubicBezTo>
                    <a:pt x="5451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0" y="0"/>
                  </a:lnTo>
                  <a:lnTo>
                    <a:pt x="59590" y="85090"/>
                  </a:lnTo>
                  <a:cubicBezTo>
                    <a:pt x="46890" y="114300"/>
                    <a:pt x="38000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2" name="Freeform 831">
              <a:extLst>
                <a:ext uri="{FF2B5EF4-FFF2-40B4-BE49-F238E27FC236}">
                  <a16:creationId xmlns:a16="http://schemas.microsoft.com/office/drawing/2014/main" id="{73AEE47A-9EA4-4839-4C18-4F507FAC9BD0}"/>
                </a:ext>
              </a:extLst>
            </p:cNvPr>
            <p:cNvSpPr/>
            <p:nvPr/>
          </p:nvSpPr>
          <p:spPr>
            <a:xfrm>
              <a:off x="4504690" y="5344159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3" name="Freeform 832">
              <a:extLst>
                <a:ext uri="{FF2B5EF4-FFF2-40B4-BE49-F238E27FC236}">
                  <a16:creationId xmlns:a16="http://schemas.microsoft.com/office/drawing/2014/main" id="{7794C565-215E-0B1E-8031-B125CDE9A3BF}"/>
                </a:ext>
              </a:extLst>
            </p:cNvPr>
            <p:cNvSpPr/>
            <p:nvPr/>
          </p:nvSpPr>
          <p:spPr>
            <a:xfrm>
              <a:off x="4583429" y="5344159"/>
              <a:ext cx="91440" cy="93980"/>
            </a:xfrm>
            <a:custGeom>
              <a:avLst/>
              <a:gdLst>
                <a:gd name="connsiteX0" fmla="*/ 91440 w 91440"/>
                <a:gd name="connsiteY0" fmla="*/ 46990 h 93980"/>
                <a:gd name="connsiteX1" fmla="*/ 45720 w 91440"/>
                <a:gd name="connsiteY1" fmla="*/ 93980 h 93980"/>
                <a:gd name="connsiteX2" fmla="*/ 0 w 91440"/>
                <a:gd name="connsiteY2" fmla="*/ 46990 h 93980"/>
                <a:gd name="connsiteX3" fmla="*/ 45720 w 91440"/>
                <a:gd name="connsiteY3" fmla="*/ 0 h 93980"/>
                <a:gd name="connsiteX4" fmla="*/ 91440 w 91440"/>
                <a:gd name="connsiteY4" fmla="*/ 46990 h 93980"/>
                <a:gd name="connsiteX5" fmla="*/ 74930 w 91440"/>
                <a:gd name="connsiteY5" fmla="*/ 46990 h 93980"/>
                <a:gd name="connsiteX6" fmla="*/ 44450 w 91440"/>
                <a:gd name="connsiteY6" fmla="*/ 15240 h 93980"/>
                <a:gd name="connsiteX7" fmla="*/ 15240 w 91440"/>
                <a:gd name="connsiteY7" fmla="*/ 46990 h 93980"/>
                <a:gd name="connsiteX8" fmla="*/ 44450 w 91440"/>
                <a:gd name="connsiteY8" fmla="*/ 78740 h 93980"/>
                <a:gd name="connsiteX9" fmla="*/ 74930 w 91440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4" name="Freeform 833">
              <a:extLst>
                <a:ext uri="{FF2B5EF4-FFF2-40B4-BE49-F238E27FC236}">
                  <a16:creationId xmlns:a16="http://schemas.microsoft.com/office/drawing/2014/main" id="{8F49BA2C-3499-BF52-0CC9-6F4A37931CBA}"/>
                </a:ext>
              </a:extLst>
            </p:cNvPr>
            <p:cNvSpPr/>
            <p:nvPr/>
          </p:nvSpPr>
          <p:spPr>
            <a:xfrm>
              <a:off x="4700270" y="5344159"/>
              <a:ext cx="137159" cy="91440"/>
            </a:xfrm>
            <a:custGeom>
              <a:avLst/>
              <a:gdLst>
                <a:gd name="connsiteX0" fmla="*/ 15240 w 137159"/>
                <a:gd name="connsiteY0" fmla="*/ 2540 h 91440"/>
                <a:gd name="connsiteX1" fmla="*/ 15240 w 137159"/>
                <a:gd name="connsiteY1" fmla="*/ 15240 h 91440"/>
                <a:gd name="connsiteX2" fmla="*/ 15240 w 137159"/>
                <a:gd name="connsiteY2" fmla="*/ 21590 h 91440"/>
                <a:gd name="connsiteX3" fmla="*/ 15240 w 137159"/>
                <a:gd name="connsiteY3" fmla="*/ 21590 h 91440"/>
                <a:gd name="connsiteX4" fmla="*/ 48260 w 137159"/>
                <a:gd name="connsiteY4" fmla="*/ 0 h 91440"/>
                <a:gd name="connsiteX5" fmla="*/ 74930 w 137159"/>
                <a:gd name="connsiteY5" fmla="*/ 20320 h 91440"/>
                <a:gd name="connsiteX6" fmla="*/ 74930 w 137159"/>
                <a:gd name="connsiteY6" fmla="*/ 20320 h 91440"/>
                <a:gd name="connsiteX7" fmla="*/ 105410 w 137159"/>
                <a:gd name="connsiteY7" fmla="*/ 0 h 91440"/>
                <a:gd name="connsiteX8" fmla="*/ 137160 w 137159"/>
                <a:gd name="connsiteY8" fmla="*/ 35560 h 91440"/>
                <a:gd name="connsiteX9" fmla="*/ 137160 w 137159"/>
                <a:gd name="connsiteY9" fmla="*/ 91440 h 91440"/>
                <a:gd name="connsiteX10" fmla="*/ 120650 w 137159"/>
                <a:gd name="connsiteY10" fmla="*/ 91440 h 91440"/>
                <a:gd name="connsiteX11" fmla="*/ 120650 w 137159"/>
                <a:gd name="connsiteY11" fmla="*/ 39370 h 91440"/>
                <a:gd name="connsiteX12" fmla="*/ 104140 w 137159"/>
                <a:gd name="connsiteY12" fmla="*/ 16510 h 91440"/>
                <a:gd name="connsiteX13" fmla="*/ 77470 w 137159"/>
                <a:gd name="connsiteY13" fmla="*/ 50800 h 91440"/>
                <a:gd name="connsiteX14" fmla="*/ 77470 w 137159"/>
                <a:gd name="connsiteY14" fmla="*/ 91440 h 91440"/>
                <a:gd name="connsiteX15" fmla="*/ 60960 w 137159"/>
                <a:gd name="connsiteY15" fmla="*/ 91440 h 91440"/>
                <a:gd name="connsiteX16" fmla="*/ 60960 w 137159"/>
                <a:gd name="connsiteY16" fmla="*/ 38100 h 91440"/>
                <a:gd name="connsiteX17" fmla="*/ 44450 w 137159"/>
                <a:gd name="connsiteY17" fmla="*/ 15240 h 91440"/>
                <a:gd name="connsiteX18" fmla="*/ 16510 w 137159"/>
                <a:gd name="connsiteY18" fmla="*/ 49530 h 91440"/>
                <a:gd name="connsiteX19" fmla="*/ 16510 w 137159"/>
                <a:gd name="connsiteY19" fmla="*/ 90170 h 91440"/>
                <a:gd name="connsiteX20" fmla="*/ 0 w 137159"/>
                <a:gd name="connsiteY20" fmla="*/ 90170 h 91440"/>
                <a:gd name="connsiteX21" fmla="*/ 0 w 137159"/>
                <a:gd name="connsiteY21" fmla="*/ 1270 h 91440"/>
                <a:gd name="connsiteX22" fmla="*/ 15240 w 137159"/>
                <a:gd name="connsiteY22" fmla="*/ 12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5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5" name="Freeform 834">
              <a:extLst>
                <a:ext uri="{FF2B5EF4-FFF2-40B4-BE49-F238E27FC236}">
                  <a16:creationId xmlns:a16="http://schemas.microsoft.com/office/drawing/2014/main" id="{C0790E91-C5CD-9FEB-C218-4BC5E68AFA16}"/>
                </a:ext>
              </a:extLst>
            </p:cNvPr>
            <p:cNvSpPr/>
            <p:nvPr/>
          </p:nvSpPr>
          <p:spPr>
            <a:xfrm>
              <a:off x="4856479" y="534415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3180 w 83820"/>
                <a:gd name="connsiteY10" fmla="*/ 13970 h 93980"/>
                <a:gd name="connsiteX11" fmla="*/ 17780 w 83820"/>
                <a:gd name="connsiteY11" fmla="*/ 38100 h 93980"/>
                <a:gd name="connsiteX12" fmla="*/ 67310 w 83820"/>
                <a:gd name="connsiteY12" fmla="*/ 38100 h 93980"/>
                <a:gd name="connsiteX13" fmla="*/ 4318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6" name="Freeform 835">
              <a:extLst>
                <a:ext uri="{FF2B5EF4-FFF2-40B4-BE49-F238E27FC236}">
                  <a16:creationId xmlns:a16="http://schemas.microsoft.com/office/drawing/2014/main" id="{74C5B9AE-5533-A014-9675-09FE5824E4D8}"/>
                </a:ext>
              </a:extLst>
            </p:cNvPr>
            <p:cNvSpPr/>
            <p:nvPr/>
          </p:nvSpPr>
          <p:spPr>
            <a:xfrm>
              <a:off x="4955540" y="532002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7" name="Freeform 836">
              <a:extLst>
                <a:ext uri="{FF2B5EF4-FFF2-40B4-BE49-F238E27FC236}">
                  <a16:creationId xmlns:a16="http://schemas.microsoft.com/office/drawing/2014/main" id="{09077B4A-7F57-3A3B-5A6B-2DE598804C2C}"/>
                </a:ext>
              </a:extLst>
            </p:cNvPr>
            <p:cNvSpPr/>
            <p:nvPr/>
          </p:nvSpPr>
          <p:spPr>
            <a:xfrm>
              <a:off x="5035550" y="5307329"/>
              <a:ext cx="80009" cy="128270"/>
            </a:xfrm>
            <a:custGeom>
              <a:avLst/>
              <a:gdLst>
                <a:gd name="connsiteX0" fmla="*/ 0 w 80009"/>
                <a:gd name="connsiteY0" fmla="*/ 0 h 128270"/>
                <a:gd name="connsiteX1" fmla="*/ 16510 w 80009"/>
                <a:gd name="connsiteY1" fmla="*/ 0 h 128270"/>
                <a:gd name="connsiteX2" fmla="*/ 16510 w 80009"/>
                <a:gd name="connsiteY2" fmla="*/ 49530 h 128270"/>
                <a:gd name="connsiteX3" fmla="*/ 16510 w 80009"/>
                <a:gd name="connsiteY3" fmla="*/ 58420 h 128270"/>
                <a:gd name="connsiteX4" fmla="*/ 16510 w 80009"/>
                <a:gd name="connsiteY4" fmla="*/ 58420 h 128270"/>
                <a:gd name="connsiteX5" fmla="*/ 49530 w 80009"/>
                <a:gd name="connsiteY5" fmla="*/ 36830 h 128270"/>
                <a:gd name="connsiteX6" fmla="*/ 80010 w 80009"/>
                <a:gd name="connsiteY6" fmla="*/ 72390 h 128270"/>
                <a:gd name="connsiteX7" fmla="*/ 80010 w 80009"/>
                <a:gd name="connsiteY7" fmla="*/ 128270 h 128270"/>
                <a:gd name="connsiteX8" fmla="*/ 63500 w 80009"/>
                <a:gd name="connsiteY8" fmla="*/ 128270 h 128270"/>
                <a:gd name="connsiteX9" fmla="*/ 63500 w 80009"/>
                <a:gd name="connsiteY9" fmla="*/ 76200 h 128270"/>
                <a:gd name="connsiteX10" fmla="*/ 46990 w 80009"/>
                <a:gd name="connsiteY10" fmla="*/ 53340 h 128270"/>
                <a:gd name="connsiteX11" fmla="*/ 16510 w 80009"/>
                <a:gd name="connsiteY11" fmla="*/ 85090 h 128270"/>
                <a:gd name="connsiteX12" fmla="*/ 16510 w 80009"/>
                <a:gd name="connsiteY12" fmla="*/ 128270 h 128270"/>
                <a:gd name="connsiteX13" fmla="*/ 0 w 80009"/>
                <a:gd name="connsiteY13" fmla="*/ 128270 h 128270"/>
                <a:gd name="connsiteX14" fmla="*/ 0 w 80009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8" name="Freeform 837">
              <a:extLst>
                <a:ext uri="{FF2B5EF4-FFF2-40B4-BE49-F238E27FC236}">
                  <a16:creationId xmlns:a16="http://schemas.microsoft.com/office/drawing/2014/main" id="{DD6B8882-8268-1AEB-4F73-A223492EE8CE}"/>
                </a:ext>
              </a:extLst>
            </p:cNvPr>
            <p:cNvSpPr/>
            <p:nvPr/>
          </p:nvSpPr>
          <p:spPr>
            <a:xfrm>
              <a:off x="5142229" y="5311140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9050 w 20320"/>
                <a:gd name="connsiteY5" fmla="*/ 35560 h 124459"/>
                <a:gd name="connsiteX6" fmla="*/ 19050 w 20320"/>
                <a:gd name="connsiteY6" fmla="*/ 124460 h 124459"/>
                <a:gd name="connsiteX7" fmla="*/ 2540 w 20320"/>
                <a:gd name="connsiteY7" fmla="*/ 124460 h 124459"/>
                <a:gd name="connsiteX8" fmla="*/ 2540 w 20320"/>
                <a:gd name="connsiteY8" fmla="*/ 35560 h 124459"/>
                <a:gd name="connsiteX9" fmla="*/ 1905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9" name="Freeform 838">
              <a:extLst>
                <a:ext uri="{FF2B5EF4-FFF2-40B4-BE49-F238E27FC236}">
                  <a16:creationId xmlns:a16="http://schemas.microsoft.com/office/drawing/2014/main" id="{43DC9935-974F-C46C-0C9B-EA99A590B507}"/>
                </a:ext>
              </a:extLst>
            </p:cNvPr>
            <p:cNvSpPr/>
            <p:nvPr/>
          </p:nvSpPr>
          <p:spPr>
            <a:xfrm>
              <a:off x="5194300" y="5344159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0" name="Freeform 839">
              <a:extLst>
                <a:ext uri="{FF2B5EF4-FFF2-40B4-BE49-F238E27FC236}">
                  <a16:creationId xmlns:a16="http://schemas.microsoft.com/office/drawing/2014/main" id="{80E19EF1-87AB-7E9F-8E77-416056A54569}"/>
                </a:ext>
              </a:extLst>
            </p:cNvPr>
            <p:cNvSpPr/>
            <p:nvPr/>
          </p:nvSpPr>
          <p:spPr>
            <a:xfrm>
              <a:off x="5293359" y="5344159"/>
              <a:ext cx="83820" cy="130810"/>
            </a:xfrm>
            <a:custGeom>
              <a:avLst/>
              <a:gdLst>
                <a:gd name="connsiteX0" fmla="*/ 48260 w 83820"/>
                <a:gd name="connsiteY0" fmla="*/ 77470 h 130810"/>
                <a:gd name="connsiteX1" fmla="*/ 83820 w 83820"/>
                <a:gd name="connsiteY1" fmla="*/ 102870 h 130810"/>
                <a:gd name="connsiteX2" fmla="*/ 40640 w 83820"/>
                <a:gd name="connsiteY2" fmla="*/ 130810 h 130810"/>
                <a:gd name="connsiteX3" fmla="*/ 0 w 83820"/>
                <a:gd name="connsiteY3" fmla="*/ 106680 h 130810"/>
                <a:gd name="connsiteX4" fmla="*/ 24130 w 83820"/>
                <a:gd name="connsiteY4" fmla="*/ 85090 h 130810"/>
                <a:gd name="connsiteX5" fmla="*/ 10160 w 83820"/>
                <a:gd name="connsiteY5" fmla="*/ 73660 h 130810"/>
                <a:gd name="connsiteX6" fmla="*/ 22860 w 83820"/>
                <a:gd name="connsiteY6" fmla="*/ 60960 h 130810"/>
                <a:gd name="connsiteX7" fmla="*/ 1270 w 83820"/>
                <a:gd name="connsiteY7" fmla="*/ 31750 h 130810"/>
                <a:gd name="connsiteX8" fmla="*/ 36830 w 83820"/>
                <a:gd name="connsiteY8" fmla="*/ 0 h 130810"/>
                <a:gd name="connsiteX9" fmla="*/ 50800 w 83820"/>
                <a:gd name="connsiteY9" fmla="*/ 2540 h 130810"/>
                <a:gd name="connsiteX10" fmla="*/ 82550 w 83820"/>
                <a:gd name="connsiteY10" fmla="*/ 2540 h 130810"/>
                <a:gd name="connsiteX11" fmla="*/ 82550 w 83820"/>
                <a:gd name="connsiteY11" fmla="*/ 15240 h 130810"/>
                <a:gd name="connsiteX12" fmla="*/ 69850 w 83820"/>
                <a:gd name="connsiteY12" fmla="*/ 15240 h 130810"/>
                <a:gd name="connsiteX13" fmla="*/ 64770 w 83820"/>
                <a:gd name="connsiteY13" fmla="*/ 15240 h 130810"/>
                <a:gd name="connsiteX14" fmla="*/ 64770 w 83820"/>
                <a:gd name="connsiteY14" fmla="*/ 15240 h 130810"/>
                <a:gd name="connsiteX15" fmla="*/ 72390 w 83820"/>
                <a:gd name="connsiteY15" fmla="*/ 33020 h 130810"/>
                <a:gd name="connsiteX16" fmla="*/ 39370 w 83820"/>
                <a:gd name="connsiteY16" fmla="*/ 63500 h 130810"/>
                <a:gd name="connsiteX17" fmla="*/ 39370 w 83820"/>
                <a:gd name="connsiteY17" fmla="*/ 63500 h 130810"/>
                <a:gd name="connsiteX18" fmla="*/ 25400 w 83820"/>
                <a:gd name="connsiteY18" fmla="*/ 71120 h 130810"/>
                <a:gd name="connsiteX19" fmla="*/ 46990 w 83820"/>
                <a:gd name="connsiteY19" fmla="*/ 78740 h 130810"/>
                <a:gd name="connsiteX20" fmla="*/ 67310 w 83820"/>
                <a:gd name="connsiteY20" fmla="*/ 104140 h 130810"/>
                <a:gd name="connsiteX21" fmla="*/ 40640 w 83820"/>
                <a:gd name="connsiteY21" fmla="*/ 90170 h 130810"/>
                <a:gd name="connsiteX22" fmla="*/ 16510 w 83820"/>
                <a:gd name="connsiteY22" fmla="*/ 105410 h 130810"/>
                <a:gd name="connsiteX23" fmla="*/ 41910 w 83820"/>
                <a:gd name="connsiteY23" fmla="*/ 119380 h 130810"/>
                <a:gd name="connsiteX24" fmla="*/ 67310 w 83820"/>
                <a:gd name="connsiteY24" fmla="*/ 105410 h 130810"/>
                <a:gd name="connsiteX25" fmla="*/ 59690 w 83820"/>
                <a:gd name="connsiteY25" fmla="*/ 31750 h 130810"/>
                <a:gd name="connsiteX26" fmla="*/ 39370 w 83820"/>
                <a:gd name="connsiteY26" fmla="*/ 12700 h 130810"/>
                <a:gd name="connsiteX27" fmla="*/ 19050 w 83820"/>
                <a:gd name="connsiteY27" fmla="*/ 31750 h 130810"/>
                <a:gd name="connsiteX28" fmla="*/ 39370 w 83820"/>
                <a:gd name="connsiteY28" fmla="*/ 50800 h 130810"/>
                <a:gd name="connsiteX29" fmla="*/ 59690 w 83820"/>
                <a:gd name="connsiteY29" fmla="*/ 3175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20" h="130810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0" y="104140"/>
                  </a:moveTo>
                  <a:cubicBezTo>
                    <a:pt x="67310" y="96520"/>
                    <a:pt x="59690" y="90170"/>
                    <a:pt x="40640" y="90170"/>
                  </a:cubicBezTo>
                  <a:cubicBezTo>
                    <a:pt x="21590" y="90170"/>
                    <a:pt x="16510" y="96520"/>
                    <a:pt x="16510" y="105410"/>
                  </a:cubicBezTo>
                  <a:cubicBezTo>
                    <a:pt x="16510" y="114300"/>
                    <a:pt x="26670" y="119380"/>
                    <a:pt x="41910" y="119380"/>
                  </a:cubicBezTo>
                  <a:cubicBezTo>
                    <a:pt x="57150" y="119380"/>
                    <a:pt x="67310" y="113030"/>
                    <a:pt x="67310" y="105410"/>
                  </a:cubicBezTo>
                  <a:close/>
                  <a:moveTo>
                    <a:pt x="59690" y="31750"/>
                  </a:moveTo>
                  <a:cubicBezTo>
                    <a:pt x="59690" y="20320"/>
                    <a:pt x="50800" y="12700"/>
                    <a:pt x="39370" y="12700"/>
                  </a:cubicBezTo>
                  <a:cubicBezTo>
                    <a:pt x="27940" y="12700"/>
                    <a:pt x="19050" y="20320"/>
                    <a:pt x="19050" y="31750"/>
                  </a:cubicBezTo>
                  <a:cubicBezTo>
                    <a:pt x="19050" y="43180"/>
                    <a:pt x="27940" y="50800"/>
                    <a:pt x="39370" y="50800"/>
                  </a:cubicBezTo>
                  <a:cubicBezTo>
                    <a:pt x="50800" y="50800"/>
                    <a:pt x="59690" y="43180"/>
                    <a:pt x="5969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1" name="Freeform 840">
              <a:extLst>
                <a:ext uri="{FF2B5EF4-FFF2-40B4-BE49-F238E27FC236}">
                  <a16:creationId xmlns:a16="http://schemas.microsoft.com/office/drawing/2014/main" id="{088D0775-286F-F3C2-D5FF-F79B114EE852}"/>
                </a:ext>
              </a:extLst>
            </p:cNvPr>
            <p:cNvSpPr/>
            <p:nvPr/>
          </p:nvSpPr>
          <p:spPr>
            <a:xfrm>
              <a:off x="5445759" y="5344159"/>
              <a:ext cx="137160" cy="91440"/>
            </a:xfrm>
            <a:custGeom>
              <a:avLst/>
              <a:gdLst>
                <a:gd name="connsiteX0" fmla="*/ 15240 w 137160"/>
                <a:gd name="connsiteY0" fmla="*/ 2540 h 91440"/>
                <a:gd name="connsiteX1" fmla="*/ 15240 w 137160"/>
                <a:gd name="connsiteY1" fmla="*/ 15240 h 91440"/>
                <a:gd name="connsiteX2" fmla="*/ 15240 w 137160"/>
                <a:gd name="connsiteY2" fmla="*/ 21590 h 91440"/>
                <a:gd name="connsiteX3" fmla="*/ 15240 w 137160"/>
                <a:gd name="connsiteY3" fmla="*/ 21590 h 91440"/>
                <a:gd name="connsiteX4" fmla="*/ 48260 w 137160"/>
                <a:gd name="connsiteY4" fmla="*/ 0 h 91440"/>
                <a:gd name="connsiteX5" fmla="*/ 74930 w 137160"/>
                <a:gd name="connsiteY5" fmla="*/ 20320 h 91440"/>
                <a:gd name="connsiteX6" fmla="*/ 74930 w 137160"/>
                <a:gd name="connsiteY6" fmla="*/ 20320 h 91440"/>
                <a:gd name="connsiteX7" fmla="*/ 105410 w 137160"/>
                <a:gd name="connsiteY7" fmla="*/ 0 h 91440"/>
                <a:gd name="connsiteX8" fmla="*/ 137160 w 137160"/>
                <a:gd name="connsiteY8" fmla="*/ 35560 h 91440"/>
                <a:gd name="connsiteX9" fmla="*/ 137160 w 137160"/>
                <a:gd name="connsiteY9" fmla="*/ 91440 h 91440"/>
                <a:gd name="connsiteX10" fmla="*/ 120650 w 137160"/>
                <a:gd name="connsiteY10" fmla="*/ 91440 h 91440"/>
                <a:gd name="connsiteX11" fmla="*/ 120650 w 137160"/>
                <a:gd name="connsiteY11" fmla="*/ 39370 h 91440"/>
                <a:gd name="connsiteX12" fmla="*/ 104140 w 137160"/>
                <a:gd name="connsiteY12" fmla="*/ 16510 h 91440"/>
                <a:gd name="connsiteX13" fmla="*/ 77470 w 137160"/>
                <a:gd name="connsiteY13" fmla="*/ 50800 h 91440"/>
                <a:gd name="connsiteX14" fmla="*/ 77470 w 137160"/>
                <a:gd name="connsiteY14" fmla="*/ 91440 h 91440"/>
                <a:gd name="connsiteX15" fmla="*/ 60960 w 137160"/>
                <a:gd name="connsiteY15" fmla="*/ 91440 h 91440"/>
                <a:gd name="connsiteX16" fmla="*/ 60960 w 137160"/>
                <a:gd name="connsiteY16" fmla="*/ 38100 h 91440"/>
                <a:gd name="connsiteX17" fmla="*/ 44450 w 137160"/>
                <a:gd name="connsiteY17" fmla="*/ 15240 h 91440"/>
                <a:gd name="connsiteX18" fmla="*/ 16510 w 137160"/>
                <a:gd name="connsiteY18" fmla="*/ 49530 h 91440"/>
                <a:gd name="connsiteX19" fmla="*/ 16510 w 137160"/>
                <a:gd name="connsiteY19" fmla="*/ 90170 h 91440"/>
                <a:gd name="connsiteX20" fmla="*/ 0 w 137160"/>
                <a:gd name="connsiteY20" fmla="*/ 90170 h 91440"/>
                <a:gd name="connsiteX21" fmla="*/ 0 w 137160"/>
                <a:gd name="connsiteY21" fmla="*/ 1270 h 91440"/>
                <a:gd name="connsiteX22" fmla="*/ 15240 w 137160"/>
                <a:gd name="connsiteY22" fmla="*/ 12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6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2" name="Freeform 841">
              <a:extLst>
                <a:ext uri="{FF2B5EF4-FFF2-40B4-BE49-F238E27FC236}">
                  <a16:creationId xmlns:a16="http://schemas.microsoft.com/office/drawing/2014/main" id="{1855D9A8-B249-55AB-2A24-1DB8805B9A1A}"/>
                </a:ext>
              </a:extLst>
            </p:cNvPr>
            <p:cNvSpPr/>
            <p:nvPr/>
          </p:nvSpPr>
          <p:spPr>
            <a:xfrm>
              <a:off x="5603240" y="5344159"/>
              <a:ext cx="83819" cy="93980"/>
            </a:xfrm>
            <a:custGeom>
              <a:avLst/>
              <a:gdLst>
                <a:gd name="connsiteX0" fmla="*/ 83820 w 83819"/>
                <a:gd name="connsiteY0" fmla="*/ 41910 h 93980"/>
                <a:gd name="connsiteX1" fmla="*/ 83820 w 83819"/>
                <a:gd name="connsiteY1" fmla="*/ 50800 h 93980"/>
                <a:gd name="connsiteX2" fmla="*/ 17780 w 83819"/>
                <a:gd name="connsiteY2" fmla="*/ 50800 h 93980"/>
                <a:gd name="connsiteX3" fmla="*/ 48260 w 83819"/>
                <a:gd name="connsiteY3" fmla="*/ 80010 h 93980"/>
                <a:gd name="connsiteX4" fmla="*/ 80010 w 83819"/>
                <a:gd name="connsiteY4" fmla="*/ 71120 h 93980"/>
                <a:gd name="connsiteX5" fmla="*/ 80010 w 83819"/>
                <a:gd name="connsiteY5" fmla="*/ 86360 h 93980"/>
                <a:gd name="connsiteX6" fmla="*/ 46990 w 83819"/>
                <a:gd name="connsiteY6" fmla="*/ 93980 h 93980"/>
                <a:gd name="connsiteX7" fmla="*/ 0 w 83819"/>
                <a:gd name="connsiteY7" fmla="*/ 46990 h 93980"/>
                <a:gd name="connsiteX8" fmla="*/ 43180 w 83819"/>
                <a:gd name="connsiteY8" fmla="*/ 0 h 93980"/>
                <a:gd name="connsiteX9" fmla="*/ 83820 w 83819"/>
                <a:gd name="connsiteY9" fmla="*/ 41910 h 93980"/>
                <a:gd name="connsiteX10" fmla="*/ 43180 w 83819"/>
                <a:gd name="connsiteY10" fmla="*/ 13970 h 93980"/>
                <a:gd name="connsiteX11" fmla="*/ 17780 w 83819"/>
                <a:gd name="connsiteY11" fmla="*/ 38100 h 93980"/>
                <a:gd name="connsiteX12" fmla="*/ 67310 w 83819"/>
                <a:gd name="connsiteY12" fmla="*/ 38100 h 93980"/>
                <a:gd name="connsiteX13" fmla="*/ 43180 w 83819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3" name="Freeform 842">
              <a:extLst>
                <a:ext uri="{FF2B5EF4-FFF2-40B4-BE49-F238E27FC236}">
                  <a16:creationId xmlns:a16="http://schemas.microsoft.com/office/drawing/2014/main" id="{446C4973-80E9-BE31-2CFC-D49CD2C48F76}"/>
                </a:ext>
              </a:extLst>
            </p:cNvPr>
            <p:cNvSpPr/>
            <p:nvPr/>
          </p:nvSpPr>
          <p:spPr>
            <a:xfrm>
              <a:off x="5704840" y="5345429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5560 h 93979"/>
                <a:gd name="connsiteX12" fmla="*/ 35560 w 73659"/>
                <a:gd name="connsiteY12" fmla="*/ 15240 h 93979"/>
                <a:gd name="connsiteX13" fmla="*/ 6350 w 73659"/>
                <a:gd name="connsiteY13" fmla="*/ 22860 h 93979"/>
                <a:gd name="connsiteX14" fmla="*/ 6350 w 73659"/>
                <a:gd name="connsiteY14" fmla="*/ 762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80010 h 93979"/>
                <a:gd name="connsiteX18" fmla="*/ 57150 w 73659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4" name="Freeform 843">
              <a:extLst>
                <a:ext uri="{FF2B5EF4-FFF2-40B4-BE49-F238E27FC236}">
                  <a16:creationId xmlns:a16="http://schemas.microsoft.com/office/drawing/2014/main" id="{B6269E53-B871-13E3-1556-3FF279A14DDB}"/>
                </a:ext>
              </a:extLst>
            </p:cNvPr>
            <p:cNvSpPr/>
            <p:nvPr/>
          </p:nvSpPr>
          <p:spPr>
            <a:xfrm>
              <a:off x="5807709" y="5344159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5" name="Freeform 844">
              <a:extLst>
                <a:ext uri="{FF2B5EF4-FFF2-40B4-BE49-F238E27FC236}">
                  <a16:creationId xmlns:a16="http://schemas.microsoft.com/office/drawing/2014/main" id="{B163E00A-46B9-C48A-34EB-FB67ECE20079}"/>
                </a:ext>
              </a:extLst>
            </p:cNvPr>
            <p:cNvSpPr/>
            <p:nvPr/>
          </p:nvSpPr>
          <p:spPr>
            <a:xfrm>
              <a:off x="5915659" y="5311140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7780 w 20320"/>
                <a:gd name="connsiteY5" fmla="*/ 35560 h 124459"/>
                <a:gd name="connsiteX6" fmla="*/ 17780 w 20320"/>
                <a:gd name="connsiteY6" fmla="*/ 124460 h 124459"/>
                <a:gd name="connsiteX7" fmla="*/ 1270 w 20320"/>
                <a:gd name="connsiteY7" fmla="*/ 124460 h 124459"/>
                <a:gd name="connsiteX8" fmla="*/ 1270 w 20320"/>
                <a:gd name="connsiteY8" fmla="*/ 35560 h 124459"/>
                <a:gd name="connsiteX9" fmla="*/ 1778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6" name="Freeform 845">
              <a:extLst>
                <a:ext uri="{FF2B5EF4-FFF2-40B4-BE49-F238E27FC236}">
                  <a16:creationId xmlns:a16="http://schemas.microsoft.com/office/drawing/2014/main" id="{5B32CAA7-1DF6-479A-D564-0E36312AFEDB}"/>
                </a:ext>
              </a:extLst>
            </p:cNvPr>
            <p:cNvSpPr/>
            <p:nvPr/>
          </p:nvSpPr>
          <p:spPr>
            <a:xfrm>
              <a:off x="5966459" y="5344159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7" name="Freeform 846">
              <a:extLst>
                <a:ext uri="{FF2B5EF4-FFF2-40B4-BE49-F238E27FC236}">
                  <a16:creationId xmlns:a16="http://schemas.microsoft.com/office/drawing/2014/main" id="{368D4557-43F5-BE54-70DB-D55EECADDF0A}"/>
                </a:ext>
              </a:extLst>
            </p:cNvPr>
            <p:cNvSpPr/>
            <p:nvPr/>
          </p:nvSpPr>
          <p:spPr>
            <a:xfrm>
              <a:off x="6066790" y="5344159"/>
              <a:ext cx="83819" cy="130810"/>
            </a:xfrm>
            <a:custGeom>
              <a:avLst/>
              <a:gdLst>
                <a:gd name="connsiteX0" fmla="*/ 48260 w 83819"/>
                <a:gd name="connsiteY0" fmla="*/ 77470 h 130810"/>
                <a:gd name="connsiteX1" fmla="*/ 83820 w 83819"/>
                <a:gd name="connsiteY1" fmla="*/ 102870 h 130810"/>
                <a:gd name="connsiteX2" fmla="*/ 40640 w 83819"/>
                <a:gd name="connsiteY2" fmla="*/ 130810 h 130810"/>
                <a:gd name="connsiteX3" fmla="*/ 0 w 83819"/>
                <a:gd name="connsiteY3" fmla="*/ 106680 h 130810"/>
                <a:gd name="connsiteX4" fmla="*/ 24130 w 83819"/>
                <a:gd name="connsiteY4" fmla="*/ 85090 h 130810"/>
                <a:gd name="connsiteX5" fmla="*/ 10160 w 83819"/>
                <a:gd name="connsiteY5" fmla="*/ 73660 h 130810"/>
                <a:gd name="connsiteX6" fmla="*/ 22860 w 83819"/>
                <a:gd name="connsiteY6" fmla="*/ 60960 h 130810"/>
                <a:gd name="connsiteX7" fmla="*/ 1270 w 83819"/>
                <a:gd name="connsiteY7" fmla="*/ 31750 h 130810"/>
                <a:gd name="connsiteX8" fmla="*/ 36830 w 83819"/>
                <a:gd name="connsiteY8" fmla="*/ 0 h 130810"/>
                <a:gd name="connsiteX9" fmla="*/ 50800 w 83819"/>
                <a:gd name="connsiteY9" fmla="*/ 2540 h 130810"/>
                <a:gd name="connsiteX10" fmla="*/ 82550 w 83819"/>
                <a:gd name="connsiteY10" fmla="*/ 2540 h 130810"/>
                <a:gd name="connsiteX11" fmla="*/ 82550 w 83819"/>
                <a:gd name="connsiteY11" fmla="*/ 15240 h 130810"/>
                <a:gd name="connsiteX12" fmla="*/ 69850 w 83819"/>
                <a:gd name="connsiteY12" fmla="*/ 15240 h 130810"/>
                <a:gd name="connsiteX13" fmla="*/ 64770 w 83819"/>
                <a:gd name="connsiteY13" fmla="*/ 15240 h 130810"/>
                <a:gd name="connsiteX14" fmla="*/ 64770 w 83819"/>
                <a:gd name="connsiteY14" fmla="*/ 15240 h 130810"/>
                <a:gd name="connsiteX15" fmla="*/ 72390 w 83819"/>
                <a:gd name="connsiteY15" fmla="*/ 33020 h 130810"/>
                <a:gd name="connsiteX16" fmla="*/ 39370 w 83819"/>
                <a:gd name="connsiteY16" fmla="*/ 63500 h 130810"/>
                <a:gd name="connsiteX17" fmla="*/ 39370 w 83819"/>
                <a:gd name="connsiteY17" fmla="*/ 63500 h 130810"/>
                <a:gd name="connsiteX18" fmla="*/ 25400 w 83819"/>
                <a:gd name="connsiteY18" fmla="*/ 71120 h 130810"/>
                <a:gd name="connsiteX19" fmla="*/ 46990 w 83819"/>
                <a:gd name="connsiteY19" fmla="*/ 78740 h 130810"/>
                <a:gd name="connsiteX20" fmla="*/ 67310 w 83819"/>
                <a:gd name="connsiteY20" fmla="*/ 104140 h 130810"/>
                <a:gd name="connsiteX21" fmla="*/ 40640 w 83819"/>
                <a:gd name="connsiteY21" fmla="*/ 90170 h 130810"/>
                <a:gd name="connsiteX22" fmla="*/ 16510 w 83819"/>
                <a:gd name="connsiteY22" fmla="*/ 105410 h 130810"/>
                <a:gd name="connsiteX23" fmla="*/ 41910 w 83819"/>
                <a:gd name="connsiteY23" fmla="*/ 119380 h 130810"/>
                <a:gd name="connsiteX24" fmla="*/ 67310 w 83819"/>
                <a:gd name="connsiteY24" fmla="*/ 105410 h 130810"/>
                <a:gd name="connsiteX25" fmla="*/ 58420 w 83819"/>
                <a:gd name="connsiteY25" fmla="*/ 31750 h 130810"/>
                <a:gd name="connsiteX26" fmla="*/ 38100 w 83819"/>
                <a:gd name="connsiteY26" fmla="*/ 12700 h 130810"/>
                <a:gd name="connsiteX27" fmla="*/ 17780 w 83819"/>
                <a:gd name="connsiteY27" fmla="*/ 31750 h 130810"/>
                <a:gd name="connsiteX28" fmla="*/ 38100 w 83819"/>
                <a:gd name="connsiteY28" fmla="*/ 50800 h 130810"/>
                <a:gd name="connsiteX29" fmla="*/ 58420 w 83819"/>
                <a:gd name="connsiteY29" fmla="*/ 3175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19" h="130810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0" y="104140"/>
                  </a:moveTo>
                  <a:cubicBezTo>
                    <a:pt x="67310" y="96520"/>
                    <a:pt x="59690" y="90170"/>
                    <a:pt x="40640" y="90170"/>
                  </a:cubicBezTo>
                  <a:cubicBezTo>
                    <a:pt x="21590" y="90170"/>
                    <a:pt x="16510" y="96520"/>
                    <a:pt x="16510" y="105410"/>
                  </a:cubicBezTo>
                  <a:cubicBezTo>
                    <a:pt x="16510" y="114300"/>
                    <a:pt x="26670" y="119380"/>
                    <a:pt x="41910" y="119380"/>
                  </a:cubicBezTo>
                  <a:cubicBezTo>
                    <a:pt x="57150" y="119380"/>
                    <a:pt x="67310" y="113030"/>
                    <a:pt x="67310" y="105410"/>
                  </a:cubicBezTo>
                  <a:close/>
                  <a:moveTo>
                    <a:pt x="58420" y="31750"/>
                  </a:moveTo>
                  <a:cubicBezTo>
                    <a:pt x="58420" y="20320"/>
                    <a:pt x="49530" y="12700"/>
                    <a:pt x="38100" y="12700"/>
                  </a:cubicBezTo>
                  <a:cubicBezTo>
                    <a:pt x="26670" y="12700"/>
                    <a:pt x="17780" y="20320"/>
                    <a:pt x="17780" y="31750"/>
                  </a:cubicBezTo>
                  <a:cubicBezTo>
                    <a:pt x="17780" y="43180"/>
                    <a:pt x="26670" y="50800"/>
                    <a:pt x="38100" y="50800"/>
                  </a:cubicBezTo>
                  <a:cubicBezTo>
                    <a:pt x="49530" y="50800"/>
                    <a:pt x="58420" y="43180"/>
                    <a:pt x="5842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8" name="Freeform 847">
              <a:extLst>
                <a:ext uri="{FF2B5EF4-FFF2-40B4-BE49-F238E27FC236}">
                  <a16:creationId xmlns:a16="http://schemas.microsoft.com/office/drawing/2014/main" id="{1E03766A-B616-6321-7A47-35E344F3A69B}"/>
                </a:ext>
              </a:extLst>
            </p:cNvPr>
            <p:cNvSpPr/>
            <p:nvPr/>
          </p:nvSpPr>
          <p:spPr>
            <a:xfrm>
              <a:off x="6162040" y="5304790"/>
              <a:ext cx="55095" cy="129539"/>
            </a:xfrm>
            <a:custGeom>
              <a:avLst/>
              <a:gdLst>
                <a:gd name="connsiteX0" fmla="*/ 11430 w 55095"/>
                <a:gd name="connsiteY0" fmla="*/ 41910 h 129539"/>
                <a:gd name="connsiteX1" fmla="*/ 11430 w 55095"/>
                <a:gd name="connsiteY1" fmla="*/ 31750 h 129539"/>
                <a:gd name="connsiteX2" fmla="*/ 43180 w 55095"/>
                <a:gd name="connsiteY2" fmla="*/ 0 h 129539"/>
                <a:gd name="connsiteX3" fmla="*/ 54610 w 55095"/>
                <a:gd name="connsiteY3" fmla="*/ 0 h 129539"/>
                <a:gd name="connsiteX4" fmla="*/ 54610 w 55095"/>
                <a:gd name="connsiteY4" fmla="*/ 13970 h 129539"/>
                <a:gd name="connsiteX5" fmla="*/ 45720 w 55095"/>
                <a:gd name="connsiteY5" fmla="*/ 13970 h 129539"/>
                <a:gd name="connsiteX6" fmla="*/ 27940 w 55095"/>
                <a:gd name="connsiteY6" fmla="*/ 31750 h 129539"/>
                <a:gd name="connsiteX7" fmla="*/ 27940 w 55095"/>
                <a:gd name="connsiteY7" fmla="*/ 40640 h 129539"/>
                <a:gd name="connsiteX8" fmla="*/ 52070 w 55095"/>
                <a:gd name="connsiteY8" fmla="*/ 40640 h 129539"/>
                <a:gd name="connsiteX9" fmla="*/ 52070 w 55095"/>
                <a:gd name="connsiteY9" fmla="*/ 54610 h 129539"/>
                <a:gd name="connsiteX10" fmla="*/ 29210 w 55095"/>
                <a:gd name="connsiteY10" fmla="*/ 54610 h 129539"/>
                <a:gd name="connsiteX11" fmla="*/ 29210 w 55095"/>
                <a:gd name="connsiteY11" fmla="*/ 129540 h 129539"/>
                <a:gd name="connsiteX12" fmla="*/ 12700 w 55095"/>
                <a:gd name="connsiteY12" fmla="*/ 129540 h 129539"/>
                <a:gd name="connsiteX13" fmla="*/ 12700 w 55095"/>
                <a:gd name="connsiteY13" fmla="*/ 54610 h 129539"/>
                <a:gd name="connsiteX14" fmla="*/ 0 w 55095"/>
                <a:gd name="connsiteY14" fmla="*/ 54610 h 129539"/>
                <a:gd name="connsiteX15" fmla="*/ 0 w 55095"/>
                <a:gd name="connsiteY15" fmla="*/ 40640 h 129539"/>
                <a:gd name="connsiteX16" fmla="*/ 13970 w 55095"/>
                <a:gd name="connsiteY16" fmla="*/ 40640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39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9" name="Freeform 848">
              <a:extLst>
                <a:ext uri="{FF2B5EF4-FFF2-40B4-BE49-F238E27FC236}">
                  <a16:creationId xmlns:a16="http://schemas.microsoft.com/office/drawing/2014/main" id="{EE7D0541-56C6-5D44-C85C-3B7595F0A806}"/>
                </a:ext>
              </a:extLst>
            </p:cNvPr>
            <p:cNvSpPr/>
            <p:nvPr/>
          </p:nvSpPr>
          <p:spPr>
            <a:xfrm>
              <a:off x="6229350" y="5346700"/>
              <a:ext cx="78740" cy="91440"/>
            </a:xfrm>
            <a:custGeom>
              <a:avLst/>
              <a:gdLst>
                <a:gd name="connsiteX0" fmla="*/ 63500 w 78740"/>
                <a:gd name="connsiteY0" fmla="*/ 88900 h 91440"/>
                <a:gd name="connsiteX1" fmla="*/ 63500 w 78740"/>
                <a:gd name="connsiteY1" fmla="*/ 76200 h 91440"/>
                <a:gd name="connsiteX2" fmla="*/ 63500 w 78740"/>
                <a:gd name="connsiteY2" fmla="*/ 69850 h 91440"/>
                <a:gd name="connsiteX3" fmla="*/ 63500 w 78740"/>
                <a:gd name="connsiteY3" fmla="*/ 69850 h 91440"/>
                <a:gd name="connsiteX4" fmla="*/ 30480 w 78740"/>
                <a:gd name="connsiteY4" fmla="*/ 91440 h 91440"/>
                <a:gd name="connsiteX5" fmla="*/ 0 w 78740"/>
                <a:gd name="connsiteY5" fmla="*/ 55880 h 91440"/>
                <a:gd name="connsiteX6" fmla="*/ 0 w 78740"/>
                <a:gd name="connsiteY6" fmla="*/ 0 h 91440"/>
                <a:gd name="connsiteX7" fmla="*/ 16510 w 78740"/>
                <a:gd name="connsiteY7" fmla="*/ 0 h 91440"/>
                <a:gd name="connsiteX8" fmla="*/ 16510 w 78740"/>
                <a:gd name="connsiteY8" fmla="*/ 52070 h 91440"/>
                <a:gd name="connsiteX9" fmla="*/ 33020 w 78740"/>
                <a:gd name="connsiteY9" fmla="*/ 74930 h 91440"/>
                <a:gd name="connsiteX10" fmla="*/ 62230 w 78740"/>
                <a:gd name="connsiteY10" fmla="*/ 43180 h 91440"/>
                <a:gd name="connsiteX11" fmla="*/ 62230 w 78740"/>
                <a:gd name="connsiteY11" fmla="*/ 0 h 91440"/>
                <a:gd name="connsiteX12" fmla="*/ 78740 w 78740"/>
                <a:gd name="connsiteY12" fmla="*/ 0 h 91440"/>
                <a:gd name="connsiteX13" fmla="*/ 78740 w 78740"/>
                <a:gd name="connsiteY13" fmla="*/ 88900 h 91440"/>
                <a:gd name="connsiteX14" fmla="*/ 63500 w 78740"/>
                <a:gd name="connsiteY14" fmla="*/ 8890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91440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0" name="Freeform 849">
              <a:extLst>
                <a:ext uri="{FF2B5EF4-FFF2-40B4-BE49-F238E27FC236}">
                  <a16:creationId xmlns:a16="http://schemas.microsoft.com/office/drawing/2014/main" id="{34D9C400-1669-7B21-C12E-8C75BDF5C407}"/>
                </a:ext>
              </a:extLst>
            </p:cNvPr>
            <p:cNvSpPr/>
            <p:nvPr/>
          </p:nvSpPr>
          <p:spPr>
            <a:xfrm>
              <a:off x="6339840" y="5307329"/>
              <a:ext cx="34289" cy="130810"/>
            </a:xfrm>
            <a:custGeom>
              <a:avLst/>
              <a:gdLst>
                <a:gd name="connsiteX0" fmla="*/ 0 w 34289"/>
                <a:gd name="connsiteY0" fmla="*/ 0 h 130810"/>
                <a:gd name="connsiteX1" fmla="*/ 16510 w 34289"/>
                <a:gd name="connsiteY1" fmla="*/ 0 h 130810"/>
                <a:gd name="connsiteX2" fmla="*/ 16510 w 34289"/>
                <a:gd name="connsiteY2" fmla="*/ 101600 h 130810"/>
                <a:gd name="connsiteX3" fmla="*/ 26670 w 34289"/>
                <a:gd name="connsiteY3" fmla="*/ 115570 h 130810"/>
                <a:gd name="connsiteX4" fmla="*/ 34290 w 34289"/>
                <a:gd name="connsiteY4" fmla="*/ 115570 h 130810"/>
                <a:gd name="connsiteX5" fmla="*/ 34290 w 34289"/>
                <a:gd name="connsiteY5" fmla="*/ 129540 h 130810"/>
                <a:gd name="connsiteX6" fmla="*/ 22860 w 34289"/>
                <a:gd name="connsiteY6" fmla="*/ 130810 h 130810"/>
                <a:gd name="connsiteX7" fmla="*/ 0 w 34289"/>
                <a:gd name="connsiteY7" fmla="*/ 105410 h 130810"/>
                <a:gd name="connsiteX8" fmla="*/ 0 w 34289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1" name="Freeform 850">
              <a:extLst>
                <a:ext uri="{FF2B5EF4-FFF2-40B4-BE49-F238E27FC236}">
                  <a16:creationId xmlns:a16="http://schemas.microsoft.com/office/drawing/2014/main" id="{8FEFFAE5-8B65-3926-9ECC-36E0E109C60C}"/>
                </a:ext>
              </a:extLst>
            </p:cNvPr>
            <p:cNvSpPr/>
            <p:nvPr/>
          </p:nvSpPr>
          <p:spPr>
            <a:xfrm>
              <a:off x="6389370" y="5417820"/>
              <a:ext cx="20320" cy="20320"/>
            </a:xfrm>
            <a:custGeom>
              <a:avLst/>
              <a:gdLst>
                <a:gd name="connsiteX0" fmla="*/ 10160 w 20320"/>
                <a:gd name="connsiteY0" fmla="*/ 0 h 20320"/>
                <a:gd name="connsiteX1" fmla="*/ 20320 w 20320"/>
                <a:gd name="connsiteY1" fmla="*/ 10160 h 20320"/>
                <a:gd name="connsiteX2" fmla="*/ 10160 w 20320"/>
                <a:gd name="connsiteY2" fmla="*/ 20320 h 20320"/>
                <a:gd name="connsiteX3" fmla="*/ 0 w 20320"/>
                <a:gd name="connsiteY3" fmla="*/ 10160 h 20320"/>
                <a:gd name="connsiteX4" fmla="*/ 10160 w 20320"/>
                <a:gd name="connsiteY4" fmla="*/ 0 h 20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20" h="2032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67" name="Group 966">
            <a:extLst>
              <a:ext uri="{FF2B5EF4-FFF2-40B4-BE49-F238E27FC236}">
                <a16:creationId xmlns:a16="http://schemas.microsoft.com/office/drawing/2014/main" id="{B5B3CC96-D704-2B6C-3C23-AF1D47766514}"/>
              </a:ext>
            </a:extLst>
          </p:cNvPr>
          <p:cNvGrpSpPr/>
          <p:nvPr/>
        </p:nvGrpSpPr>
        <p:grpSpPr>
          <a:xfrm>
            <a:off x="767080" y="5600700"/>
            <a:ext cx="8559799" cy="568959"/>
            <a:chOff x="767080" y="5600700"/>
            <a:chExt cx="8559799" cy="568959"/>
          </a:xfrm>
        </p:grpSpPr>
        <p:sp>
          <p:nvSpPr>
            <p:cNvPr id="852" name="Freeform 851">
              <a:extLst>
                <a:ext uri="{FF2B5EF4-FFF2-40B4-BE49-F238E27FC236}">
                  <a16:creationId xmlns:a16="http://schemas.microsoft.com/office/drawing/2014/main" id="{BA40778E-CFAA-1C97-2B6E-B36E2C9CF448}"/>
                </a:ext>
              </a:extLst>
            </p:cNvPr>
            <p:cNvSpPr/>
            <p:nvPr/>
          </p:nvSpPr>
          <p:spPr>
            <a:xfrm>
              <a:off x="772159" y="5600700"/>
              <a:ext cx="113029" cy="143509"/>
            </a:xfrm>
            <a:custGeom>
              <a:avLst/>
              <a:gdLst>
                <a:gd name="connsiteX0" fmla="*/ 72390 w 113029"/>
                <a:gd name="connsiteY0" fmla="*/ 0 h 143509"/>
                <a:gd name="connsiteX1" fmla="*/ 111760 w 113029"/>
                <a:gd name="connsiteY1" fmla="*/ 8890 h 143509"/>
                <a:gd name="connsiteX2" fmla="*/ 111760 w 113029"/>
                <a:gd name="connsiteY2" fmla="*/ 44450 h 143509"/>
                <a:gd name="connsiteX3" fmla="*/ 76200 w 113029"/>
                <a:gd name="connsiteY3" fmla="*/ 35560 h 143509"/>
                <a:gd name="connsiteX4" fmla="*/ 39370 w 113029"/>
                <a:gd name="connsiteY4" fmla="*/ 71120 h 143509"/>
                <a:gd name="connsiteX5" fmla="*/ 74930 w 113029"/>
                <a:gd name="connsiteY5" fmla="*/ 106680 h 143509"/>
                <a:gd name="connsiteX6" fmla="*/ 113030 w 113029"/>
                <a:gd name="connsiteY6" fmla="*/ 97790 h 143509"/>
                <a:gd name="connsiteX7" fmla="*/ 113030 w 113029"/>
                <a:gd name="connsiteY7" fmla="*/ 134620 h 143509"/>
                <a:gd name="connsiteX8" fmla="*/ 71120 w 113029"/>
                <a:gd name="connsiteY8" fmla="*/ 143510 h 143509"/>
                <a:gd name="connsiteX9" fmla="*/ 0 w 113029"/>
                <a:gd name="connsiteY9" fmla="*/ 72390 h 143509"/>
                <a:gd name="connsiteX10" fmla="*/ 73660 w 113029"/>
                <a:gd name="connsiteY10" fmla="*/ 1270 h 143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3029" h="143509">
                  <a:moveTo>
                    <a:pt x="72390" y="0"/>
                  </a:moveTo>
                  <a:cubicBezTo>
                    <a:pt x="90170" y="0"/>
                    <a:pt x="101600" y="3810"/>
                    <a:pt x="111760" y="8890"/>
                  </a:cubicBezTo>
                  <a:lnTo>
                    <a:pt x="111760" y="44450"/>
                  </a:lnTo>
                  <a:cubicBezTo>
                    <a:pt x="104140" y="40640"/>
                    <a:pt x="92710" y="35560"/>
                    <a:pt x="76200" y="35560"/>
                  </a:cubicBezTo>
                  <a:cubicBezTo>
                    <a:pt x="52070" y="35560"/>
                    <a:pt x="39370" y="52070"/>
                    <a:pt x="39370" y="71120"/>
                  </a:cubicBezTo>
                  <a:cubicBezTo>
                    <a:pt x="39370" y="90170"/>
                    <a:pt x="52070" y="106680"/>
                    <a:pt x="74930" y="106680"/>
                  </a:cubicBezTo>
                  <a:cubicBezTo>
                    <a:pt x="97790" y="106680"/>
                    <a:pt x="105410" y="101600"/>
                    <a:pt x="113030" y="97790"/>
                  </a:cubicBezTo>
                  <a:lnTo>
                    <a:pt x="113030" y="134620"/>
                  </a:lnTo>
                  <a:cubicBezTo>
                    <a:pt x="102870" y="139700"/>
                    <a:pt x="87630" y="143510"/>
                    <a:pt x="71120" y="143510"/>
                  </a:cubicBezTo>
                  <a:cubicBezTo>
                    <a:pt x="30480" y="143510"/>
                    <a:pt x="0" y="111760"/>
                    <a:pt x="0" y="72390"/>
                  </a:cubicBezTo>
                  <a:cubicBezTo>
                    <a:pt x="0" y="33020"/>
                    <a:pt x="30480" y="1270"/>
                    <a:pt x="73660" y="12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3" name="Freeform 852">
              <a:extLst>
                <a:ext uri="{FF2B5EF4-FFF2-40B4-BE49-F238E27FC236}">
                  <a16:creationId xmlns:a16="http://schemas.microsoft.com/office/drawing/2014/main" id="{443DCCA5-E4C4-138E-11D8-F370BDF89541}"/>
                </a:ext>
              </a:extLst>
            </p:cNvPr>
            <p:cNvSpPr/>
            <p:nvPr/>
          </p:nvSpPr>
          <p:spPr>
            <a:xfrm>
              <a:off x="901700" y="5600700"/>
              <a:ext cx="147319" cy="142240"/>
            </a:xfrm>
            <a:custGeom>
              <a:avLst/>
              <a:gdLst>
                <a:gd name="connsiteX0" fmla="*/ 73660 w 147319"/>
                <a:gd name="connsiteY0" fmla="*/ 0 h 142240"/>
                <a:gd name="connsiteX1" fmla="*/ 147320 w 147319"/>
                <a:gd name="connsiteY1" fmla="*/ 71120 h 142240"/>
                <a:gd name="connsiteX2" fmla="*/ 73660 w 147319"/>
                <a:gd name="connsiteY2" fmla="*/ 142240 h 142240"/>
                <a:gd name="connsiteX3" fmla="*/ 0 w 147319"/>
                <a:gd name="connsiteY3" fmla="*/ 71120 h 142240"/>
                <a:gd name="connsiteX4" fmla="*/ 73660 w 147319"/>
                <a:gd name="connsiteY4" fmla="*/ 0 h 142240"/>
                <a:gd name="connsiteX5" fmla="*/ 73660 w 147319"/>
                <a:gd name="connsiteY5" fmla="*/ 106680 h 142240"/>
                <a:gd name="connsiteX6" fmla="*/ 106680 w 147319"/>
                <a:gd name="connsiteY6" fmla="*/ 71120 h 142240"/>
                <a:gd name="connsiteX7" fmla="*/ 73660 w 147319"/>
                <a:gd name="connsiteY7" fmla="*/ 35560 h 142240"/>
                <a:gd name="connsiteX8" fmla="*/ 40640 w 147319"/>
                <a:gd name="connsiteY8" fmla="*/ 71120 h 142240"/>
                <a:gd name="connsiteX9" fmla="*/ 73660 w 147319"/>
                <a:gd name="connsiteY9" fmla="*/ 106680 h 142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19" h="142240">
                  <a:moveTo>
                    <a:pt x="73660" y="0"/>
                  </a:moveTo>
                  <a:cubicBezTo>
                    <a:pt x="116840" y="0"/>
                    <a:pt x="147320" y="31750"/>
                    <a:pt x="147320" y="71120"/>
                  </a:cubicBezTo>
                  <a:cubicBezTo>
                    <a:pt x="147320" y="110490"/>
                    <a:pt x="116840" y="142240"/>
                    <a:pt x="73660" y="142240"/>
                  </a:cubicBezTo>
                  <a:cubicBezTo>
                    <a:pt x="30480" y="142240"/>
                    <a:pt x="0" y="110490"/>
                    <a:pt x="0" y="71120"/>
                  </a:cubicBezTo>
                  <a:cubicBezTo>
                    <a:pt x="0" y="31750"/>
                    <a:pt x="30480" y="0"/>
                    <a:pt x="73660" y="0"/>
                  </a:cubicBezTo>
                  <a:close/>
                  <a:moveTo>
                    <a:pt x="73660" y="106680"/>
                  </a:moveTo>
                  <a:cubicBezTo>
                    <a:pt x="93980" y="106680"/>
                    <a:pt x="106680" y="90170"/>
                    <a:pt x="106680" y="71120"/>
                  </a:cubicBezTo>
                  <a:cubicBezTo>
                    <a:pt x="106680" y="52070"/>
                    <a:pt x="93980" y="35560"/>
                    <a:pt x="73660" y="35560"/>
                  </a:cubicBezTo>
                  <a:cubicBezTo>
                    <a:pt x="53340" y="35560"/>
                    <a:pt x="40640" y="52070"/>
                    <a:pt x="40640" y="71120"/>
                  </a:cubicBezTo>
                  <a:cubicBezTo>
                    <a:pt x="40640" y="90170"/>
                    <a:pt x="53340" y="106680"/>
                    <a:pt x="73660" y="1066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4" name="Freeform 853">
              <a:extLst>
                <a:ext uri="{FF2B5EF4-FFF2-40B4-BE49-F238E27FC236}">
                  <a16:creationId xmlns:a16="http://schemas.microsoft.com/office/drawing/2014/main" id="{250E9BFE-BBC0-4417-7411-58D07225D874}"/>
                </a:ext>
              </a:extLst>
            </p:cNvPr>
            <p:cNvSpPr/>
            <p:nvPr/>
          </p:nvSpPr>
          <p:spPr>
            <a:xfrm>
              <a:off x="1073150" y="5601970"/>
              <a:ext cx="120650" cy="142239"/>
            </a:xfrm>
            <a:custGeom>
              <a:avLst/>
              <a:gdLst>
                <a:gd name="connsiteX0" fmla="*/ 39370 w 120650"/>
                <a:gd name="connsiteY0" fmla="*/ 77470 h 142239"/>
                <a:gd name="connsiteX1" fmla="*/ 39370 w 120650"/>
                <a:gd name="connsiteY1" fmla="*/ 138430 h 142239"/>
                <a:gd name="connsiteX2" fmla="*/ 0 w 120650"/>
                <a:gd name="connsiteY2" fmla="*/ 138430 h 142239"/>
                <a:gd name="connsiteX3" fmla="*/ 0 w 120650"/>
                <a:gd name="connsiteY3" fmla="*/ 0 h 142239"/>
                <a:gd name="connsiteX4" fmla="*/ 2540 w 120650"/>
                <a:gd name="connsiteY4" fmla="*/ 0 h 142239"/>
                <a:gd name="connsiteX5" fmla="*/ 81280 w 120650"/>
                <a:gd name="connsiteY5" fmla="*/ 63500 h 142239"/>
                <a:gd name="connsiteX6" fmla="*/ 81280 w 120650"/>
                <a:gd name="connsiteY6" fmla="*/ 2540 h 142239"/>
                <a:gd name="connsiteX7" fmla="*/ 120650 w 120650"/>
                <a:gd name="connsiteY7" fmla="*/ 2540 h 142239"/>
                <a:gd name="connsiteX8" fmla="*/ 120650 w 120650"/>
                <a:gd name="connsiteY8" fmla="*/ 142240 h 142239"/>
                <a:gd name="connsiteX9" fmla="*/ 119380 w 120650"/>
                <a:gd name="connsiteY9" fmla="*/ 142240 h 142239"/>
                <a:gd name="connsiteX10" fmla="*/ 40640 w 120650"/>
                <a:gd name="connsiteY10" fmla="*/ 78740 h 14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0650" h="142239">
                  <a:moveTo>
                    <a:pt x="39370" y="77470"/>
                  </a:moveTo>
                  <a:lnTo>
                    <a:pt x="39370" y="138430"/>
                  </a:lnTo>
                  <a:lnTo>
                    <a:pt x="0" y="138430"/>
                  </a:lnTo>
                  <a:lnTo>
                    <a:pt x="0" y="0"/>
                  </a:lnTo>
                  <a:lnTo>
                    <a:pt x="2540" y="0"/>
                  </a:lnTo>
                  <a:lnTo>
                    <a:pt x="81280" y="63500"/>
                  </a:lnTo>
                  <a:lnTo>
                    <a:pt x="81280" y="2540"/>
                  </a:lnTo>
                  <a:lnTo>
                    <a:pt x="120650" y="2540"/>
                  </a:lnTo>
                  <a:lnTo>
                    <a:pt x="120650" y="142240"/>
                  </a:lnTo>
                  <a:lnTo>
                    <a:pt x="119380" y="142240"/>
                  </a:lnTo>
                  <a:lnTo>
                    <a:pt x="40640" y="787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5" name="Freeform 854">
              <a:extLst>
                <a:ext uri="{FF2B5EF4-FFF2-40B4-BE49-F238E27FC236}">
                  <a16:creationId xmlns:a16="http://schemas.microsoft.com/office/drawing/2014/main" id="{37E4CD94-56E0-D063-BEFF-9AF92A6F941C}"/>
                </a:ext>
              </a:extLst>
            </p:cNvPr>
            <p:cNvSpPr/>
            <p:nvPr/>
          </p:nvSpPr>
          <p:spPr>
            <a:xfrm>
              <a:off x="1217930" y="5600700"/>
              <a:ext cx="113030" cy="143509"/>
            </a:xfrm>
            <a:custGeom>
              <a:avLst/>
              <a:gdLst>
                <a:gd name="connsiteX0" fmla="*/ 72390 w 113030"/>
                <a:gd name="connsiteY0" fmla="*/ 0 h 143509"/>
                <a:gd name="connsiteX1" fmla="*/ 111760 w 113030"/>
                <a:gd name="connsiteY1" fmla="*/ 8890 h 143509"/>
                <a:gd name="connsiteX2" fmla="*/ 111760 w 113030"/>
                <a:gd name="connsiteY2" fmla="*/ 44450 h 143509"/>
                <a:gd name="connsiteX3" fmla="*/ 76200 w 113030"/>
                <a:gd name="connsiteY3" fmla="*/ 35560 h 143509"/>
                <a:gd name="connsiteX4" fmla="*/ 39370 w 113030"/>
                <a:gd name="connsiteY4" fmla="*/ 71120 h 143509"/>
                <a:gd name="connsiteX5" fmla="*/ 74930 w 113030"/>
                <a:gd name="connsiteY5" fmla="*/ 106680 h 143509"/>
                <a:gd name="connsiteX6" fmla="*/ 113030 w 113030"/>
                <a:gd name="connsiteY6" fmla="*/ 97790 h 143509"/>
                <a:gd name="connsiteX7" fmla="*/ 113030 w 113030"/>
                <a:gd name="connsiteY7" fmla="*/ 134620 h 143509"/>
                <a:gd name="connsiteX8" fmla="*/ 71120 w 113030"/>
                <a:gd name="connsiteY8" fmla="*/ 143510 h 143509"/>
                <a:gd name="connsiteX9" fmla="*/ 0 w 113030"/>
                <a:gd name="connsiteY9" fmla="*/ 72390 h 143509"/>
                <a:gd name="connsiteX10" fmla="*/ 73660 w 113030"/>
                <a:gd name="connsiteY10" fmla="*/ 1270 h 143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3030" h="143509">
                  <a:moveTo>
                    <a:pt x="72390" y="0"/>
                  </a:moveTo>
                  <a:cubicBezTo>
                    <a:pt x="90170" y="0"/>
                    <a:pt x="101600" y="3810"/>
                    <a:pt x="111760" y="8890"/>
                  </a:cubicBezTo>
                  <a:lnTo>
                    <a:pt x="111760" y="44450"/>
                  </a:lnTo>
                  <a:cubicBezTo>
                    <a:pt x="104140" y="40640"/>
                    <a:pt x="92710" y="35560"/>
                    <a:pt x="76200" y="35560"/>
                  </a:cubicBezTo>
                  <a:cubicBezTo>
                    <a:pt x="52070" y="35560"/>
                    <a:pt x="39370" y="52070"/>
                    <a:pt x="39370" y="71120"/>
                  </a:cubicBezTo>
                  <a:cubicBezTo>
                    <a:pt x="39370" y="90170"/>
                    <a:pt x="52070" y="106680"/>
                    <a:pt x="74930" y="106680"/>
                  </a:cubicBezTo>
                  <a:cubicBezTo>
                    <a:pt x="97790" y="106680"/>
                    <a:pt x="105410" y="101600"/>
                    <a:pt x="113030" y="97790"/>
                  </a:cubicBezTo>
                  <a:lnTo>
                    <a:pt x="113030" y="134620"/>
                  </a:lnTo>
                  <a:cubicBezTo>
                    <a:pt x="102870" y="139700"/>
                    <a:pt x="87630" y="143510"/>
                    <a:pt x="71120" y="143510"/>
                  </a:cubicBezTo>
                  <a:cubicBezTo>
                    <a:pt x="30480" y="143510"/>
                    <a:pt x="0" y="111760"/>
                    <a:pt x="0" y="72390"/>
                  </a:cubicBezTo>
                  <a:cubicBezTo>
                    <a:pt x="0" y="33020"/>
                    <a:pt x="30480" y="1270"/>
                    <a:pt x="73660" y="12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6" name="Freeform 855">
              <a:extLst>
                <a:ext uri="{FF2B5EF4-FFF2-40B4-BE49-F238E27FC236}">
                  <a16:creationId xmlns:a16="http://schemas.microsoft.com/office/drawing/2014/main" id="{EC41F535-B509-54F2-7118-7703A98F1EDE}"/>
                </a:ext>
              </a:extLst>
            </p:cNvPr>
            <p:cNvSpPr/>
            <p:nvPr/>
          </p:nvSpPr>
          <p:spPr>
            <a:xfrm>
              <a:off x="1356360" y="5603240"/>
              <a:ext cx="39369" cy="137159"/>
            </a:xfrm>
            <a:custGeom>
              <a:avLst/>
              <a:gdLst>
                <a:gd name="connsiteX0" fmla="*/ 39370 w 39369"/>
                <a:gd name="connsiteY0" fmla="*/ 137160 h 137159"/>
                <a:gd name="connsiteX1" fmla="*/ 0 w 39369"/>
                <a:gd name="connsiteY1" fmla="*/ 137160 h 137159"/>
                <a:gd name="connsiteX2" fmla="*/ 0 w 39369"/>
                <a:gd name="connsiteY2" fmla="*/ 0 h 137159"/>
                <a:gd name="connsiteX3" fmla="*/ 39370 w 39369"/>
                <a:gd name="connsiteY3" fmla="*/ 0 h 137159"/>
                <a:gd name="connsiteX4" fmla="*/ 39370 w 39369"/>
                <a:gd name="connsiteY4" fmla="*/ 137160 h 13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69" h="137159">
                  <a:moveTo>
                    <a:pt x="39370" y="137160"/>
                  </a:moveTo>
                  <a:lnTo>
                    <a:pt x="0" y="137160"/>
                  </a:lnTo>
                  <a:lnTo>
                    <a:pt x="0" y="0"/>
                  </a:lnTo>
                  <a:lnTo>
                    <a:pt x="39370" y="0"/>
                  </a:lnTo>
                  <a:lnTo>
                    <a:pt x="39370" y="137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7" name="Freeform 856">
              <a:extLst>
                <a:ext uri="{FF2B5EF4-FFF2-40B4-BE49-F238E27FC236}">
                  <a16:creationId xmlns:a16="http://schemas.microsoft.com/office/drawing/2014/main" id="{6ABE96BD-2A76-7B91-164C-915945347952}"/>
                </a:ext>
              </a:extLst>
            </p:cNvPr>
            <p:cNvSpPr/>
            <p:nvPr/>
          </p:nvSpPr>
          <p:spPr>
            <a:xfrm>
              <a:off x="1419860" y="5600700"/>
              <a:ext cx="100329" cy="143509"/>
            </a:xfrm>
            <a:custGeom>
              <a:avLst/>
              <a:gdLst>
                <a:gd name="connsiteX0" fmla="*/ 100330 w 100329"/>
                <a:gd name="connsiteY0" fmla="*/ 101600 h 143509"/>
                <a:gd name="connsiteX1" fmla="*/ 45720 w 100329"/>
                <a:gd name="connsiteY1" fmla="*/ 143510 h 143509"/>
                <a:gd name="connsiteX2" fmla="*/ 3810 w 100329"/>
                <a:gd name="connsiteY2" fmla="*/ 135890 h 143509"/>
                <a:gd name="connsiteX3" fmla="*/ 3810 w 100329"/>
                <a:gd name="connsiteY3" fmla="*/ 97790 h 143509"/>
                <a:gd name="connsiteX4" fmla="*/ 43180 w 100329"/>
                <a:gd name="connsiteY4" fmla="*/ 109220 h 143509"/>
                <a:gd name="connsiteX5" fmla="*/ 62230 w 100329"/>
                <a:gd name="connsiteY5" fmla="*/ 101600 h 143509"/>
                <a:gd name="connsiteX6" fmla="*/ 38100 w 100329"/>
                <a:gd name="connsiteY6" fmla="*/ 87630 h 143509"/>
                <a:gd name="connsiteX7" fmla="*/ 0 w 100329"/>
                <a:gd name="connsiteY7" fmla="*/ 43180 h 143509"/>
                <a:gd name="connsiteX8" fmla="*/ 53340 w 100329"/>
                <a:gd name="connsiteY8" fmla="*/ 0 h 143509"/>
                <a:gd name="connsiteX9" fmla="*/ 90170 w 100329"/>
                <a:gd name="connsiteY9" fmla="*/ 6350 h 143509"/>
                <a:gd name="connsiteX10" fmla="*/ 90170 w 100329"/>
                <a:gd name="connsiteY10" fmla="*/ 43180 h 143509"/>
                <a:gd name="connsiteX11" fmla="*/ 55880 w 100329"/>
                <a:gd name="connsiteY11" fmla="*/ 34290 h 143509"/>
                <a:gd name="connsiteX12" fmla="*/ 38100 w 100329"/>
                <a:gd name="connsiteY12" fmla="*/ 43180 h 143509"/>
                <a:gd name="connsiteX13" fmla="*/ 60960 w 100329"/>
                <a:gd name="connsiteY13" fmla="*/ 57150 h 143509"/>
                <a:gd name="connsiteX14" fmla="*/ 100330 w 100329"/>
                <a:gd name="connsiteY14" fmla="*/ 101600 h 143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0329" h="143509">
                  <a:moveTo>
                    <a:pt x="100330" y="101600"/>
                  </a:moveTo>
                  <a:cubicBezTo>
                    <a:pt x="100330" y="128270"/>
                    <a:pt x="81280" y="143510"/>
                    <a:pt x="45720" y="143510"/>
                  </a:cubicBezTo>
                  <a:cubicBezTo>
                    <a:pt x="10160" y="143510"/>
                    <a:pt x="13970" y="140970"/>
                    <a:pt x="3810" y="135890"/>
                  </a:cubicBezTo>
                  <a:lnTo>
                    <a:pt x="3810" y="97790"/>
                  </a:lnTo>
                  <a:cubicBezTo>
                    <a:pt x="16510" y="105410"/>
                    <a:pt x="31750" y="109220"/>
                    <a:pt x="43180" y="109220"/>
                  </a:cubicBezTo>
                  <a:cubicBezTo>
                    <a:pt x="54610" y="109220"/>
                    <a:pt x="62230" y="106680"/>
                    <a:pt x="62230" y="101600"/>
                  </a:cubicBezTo>
                  <a:cubicBezTo>
                    <a:pt x="62230" y="96520"/>
                    <a:pt x="53340" y="92710"/>
                    <a:pt x="38100" y="87630"/>
                  </a:cubicBezTo>
                  <a:cubicBezTo>
                    <a:pt x="16510" y="78740"/>
                    <a:pt x="0" y="69850"/>
                    <a:pt x="0" y="43180"/>
                  </a:cubicBezTo>
                  <a:cubicBezTo>
                    <a:pt x="0" y="16510"/>
                    <a:pt x="21590" y="0"/>
                    <a:pt x="53340" y="0"/>
                  </a:cubicBezTo>
                  <a:cubicBezTo>
                    <a:pt x="85090" y="0"/>
                    <a:pt x="81280" y="2540"/>
                    <a:pt x="90170" y="6350"/>
                  </a:cubicBezTo>
                  <a:lnTo>
                    <a:pt x="90170" y="43180"/>
                  </a:lnTo>
                  <a:cubicBezTo>
                    <a:pt x="81280" y="38100"/>
                    <a:pt x="68580" y="34290"/>
                    <a:pt x="55880" y="34290"/>
                  </a:cubicBezTo>
                  <a:cubicBezTo>
                    <a:pt x="43180" y="34290"/>
                    <a:pt x="38100" y="38100"/>
                    <a:pt x="38100" y="43180"/>
                  </a:cubicBezTo>
                  <a:cubicBezTo>
                    <a:pt x="38100" y="48260"/>
                    <a:pt x="46990" y="52070"/>
                    <a:pt x="60960" y="57150"/>
                  </a:cubicBezTo>
                  <a:cubicBezTo>
                    <a:pt x="82550" y="66040"/>
                    <a:pt x="100330" y="76200"/>
                    <a:pt x="100330" y="1016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8" name="Freeform 857">
              <a:extLst>
                <a:ext uri="{FF2B5EF4-FFF2-40B4-BE49-F238E27FC236}">
                  <a16:creationId xmlns:a16="http://schemas.microsoft.com/office/drawing/2014/main" id="{73E73921-23B3-ED26-9D6A-0629EBC56F92}"/>
                </a:ext>
              </a:extLst>
            </p:cNvPr>
            <p:cNvSpPr/>
            <p:nvPr/>
          </p:nvSpPr>
          <p:spPr>
            <a:xfrm>
              <a:off x="1543050" y="5601970"/>
              <a:ext cx="95250" cy="137159"/>
            </a:xfrm>
            <a:custGeom>
              <a:avLst/>
              <a:gdLst>
                <a:gd name="connsiteX0" fmla="*/ 1270 w 95250"/>
                <a:gd name="connsiteY0" fmla="*/ 1270 h 137159"/>
                <a:gd name="connsiteX1" fmla="*/ 92710 w 95250"/>
                <a:gd name="connsiteY1" fmla="*/ 1270 h 137159"/>
                <a:gd name="connsiteX2" fmla="*/ 92710 w 95250"/>
                <a:gd name="connsiteY2" fmla="*/ 34290 h 137159"/>
                <a:gd name="connsiteX3" fmla="*/ 40640 w 95250"/>
                <a:gd name="connsiteY3" fmla="*/ 34290 h 137159"/>
                <a:gd name="connsiteX4" fmla="*/ 40640 w 95250"/>
                <a:gd name="connsiteY4" fmla="*/ 52070 h 137159"/>
                <a:gd name="connsiteX5" fmla="*/ 85090 w 95250"/>
                <a:gd name="connsiteY5" fmla="*/ 52070 h 137159"/>
                <a:gd name="connsiteX6" fmla="*/ 85090 w 95250"/>
                <a:gd name="connsiteY6" fmla="*/ 83820 h 137159"/>
                <a:gd name="connsiteX7" fmla="*/ 40640 w 95250"/>
                <a:gd name="connsiteY7" fmla="*/ 83820 h 137159"/>
                <a:gd name="connsiteX8" fmla="*/ 40640 w 95250"/>
                <a:gd name="connsiteY8" fmla="*/ 104140 h 137159"/>
                <a:gd name="connsiteX9" fmla="*/ 95250 w 95250"/>
                <a:gd name="connsiteY9" fmla="*/ 104140 h 137159"/>
                <a:gd name="connsiteX10" fmla="*/ 95250 w 95250"/>
                <a:gd name="connsiteY10" fmla="*/ 137160 h 137159"/>
                <a:gd name="connsiteX11" fmla="*/ 0 w 95250"/>
                <a:gd name="connsiteY11" fmla="*/ 137160 h 137159"/>
                <a:gd name="connsiteX12" fmla="*/ 0 w 95250"/>
                <a:gd name="connsiteY12" fmla="*/ 0 h 13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50" h="137159">
                  <a:moveTo>
                    <a:pt x="1270" y="1270"/>
                  </a:moveTo>
                  <a:lnTo>
                    <a:pt x="92710" y="1270"/>
                  </a:lnTo>
                  <a:lnTo>
                    <a:pt x="92710" y="34290"/>
                  </a:lnTo>
                  <a:lnTo>
                    <a:pt x="40640" y="34290"/>
                  </a:lnTo>
                  <a:lnTo>
                    <a:pt x="40640" y="52070"/>
                  </a:lnTo>
                  <a:lnTo>
                    <a:pt x="85090" y="52070"/>
                  </a:lnTo>
                  <a:lnTo>
                    <a:pt x="85090" y="83820"/>
                  </a:lnTo>
                  <a:lnTo>
                    <a:pt x="40640" y="83820"/>
                  </a:lnTo>
                  <a:lnTo>
                    <a:pt x="40640" y="104140"/>
                  </a:lnTo>
                  <a:lnTo>
                    <a:pt x="95250" y="104140"/>
                  </a:lnTo>
                  <a:lnTo>
                    <a:pt x="95250" y="137160"/>
                  </a:lnTo>
                  <a:lnTo>
                    <a:pt x="0" y="1371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9" name="Freeform 858">
              <a:extLst>
                <a:ext uri="{FF2B5EF4-FFF2-40B4-BE49-F238E27FC236}">
                  <a16:creationId xmlns:a16="http://schemas.microsoft.com/office/drawing/2014/main" id="{DF3021F7-6BEE-BE22-929E-2D7D62D0508E}"/>
                </a:ext>
              </a:extLst>
            </p:cNvPr>
            <p:cNvSpPr/>
            <p:nvPr/>
          </p:nvSpPr>
          <p:spPr>
            <a:xfrm>
              <a:off x="1657350" y="5642609"/>
              <a:ext cx="40639" cy="99060"/>
            </a:xfrm>
            <a:custGeom>
              <a:avLst/>
              <a:gdLst>
                <a:gd name="connsiteX0" fmla="*/ 20320 w 40639"/>
                <a:gd name="connsiteY0" fmla="*/ 0 h 99060"/>
                <a:gd name="connsiteX1" fmla="*/ 40640 w 40639"/>
                <a:gd name="connsiteY1" fmla="*/ 19050 h 99060"/>
                <a:gd name="connsiteX2" fmla="*/ 20320 w 40639"/>
                <a:gd name="connsiteY2" fmla="*/ 38100 h 99060"/>
                <a:gd name="connsiteX3" fmla="*/ 0 w 40639"/>
                <a:gd name="connsiteY3" fmla="*/ 19050 h 99060"/>
                <a:gd name="connsiteX4" fmla="*/ 20320 w 40639"/>
                <a:gd name="connsiteY4" fmla="*/ 0 h 99060"/>
                <a:gd name="connsiteX5" fmla="*/ 20320 w 40639"/>
                <a:gd name="connsiteY5" fmla="*/ 60960 h 99060"/>
                <a:gd name="connsiteX6" fmla="*/ 40640 w 40639"/>
                <a:gd name="connsiteY6" fmla="*/ 80010 h 99060"/>
                <a:gd name="connsiteX7" fmla="*/ 20320 w 40639"/>
                <a:gd name="connsiteY7" fmla="*/ 99060 h 99060"/>
                <a:gd name="connsiteX8" fmla="*/ 0 w 40639"/>
                <a:gd name="connsiteY8" fmla="*/ 80010 h 99060"/>
                <a:gd name="connsiteX9" fmla="*/ 20320 w 40639"/>
                <a:gd name="connsiteY9" fmla="*/ 60960 h 99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639" h="99060">
                  <a:moveTo>
                    <a:pt x="20320" y="0"/>
                  </a:moveTo>
                  <a:cubicBezTo>
                    <a:pt x="33020" y="0"/>
                    <a:pt x="40640" y="7620"/>
                    <a:pt x="40640" y="19050"/>
                  </a:cubicBezTo>
                  <a:cubicBezTo>
                    <a:pt x="40640" y="30480"/>
                    <a:pt x="33020" y="38100"/>
                    <a:pt x="20320" y="38100"/>
                  </a:cubicBezTo>
                  <a:cubicBezTo>
                    <a:pt x="7620" y="38100"/>
                    <a:pt x="0" y="30480"/>
                    <a:pt x="0" y="19050"/>
                  </a:cubicBezTo>
                  <a:cubicBezTo>
                    <a:pt x="0" y="7620"/>
                    <a:pt x="7620" y="0"/>
                    <a:pt x="20320" y="0"/>
                  </a:cubicBezTo>
                  <a:close/>
                  <a:moveTo>
                    <a:pt x="20320" y="60960"/>
                  </a:moveTo>
                  <a:cubicBezTo>
                    <a:pt x="33020" y="60960"/>
                    <a:pt x="40640" y="68580"/>
                    <a:pt x="40640" y="80010"/>
                  </a:cubicBezTo>
                  <a:cubicBezTo>
                    <a:pt x="40640" y="91440"/>
                    <a:pt x="33020" y="99060"/>
                    <a:pt x="20320" y="99060"/>
                  </a:cubicBezTo>
                  <a:cubicBezTo>
                    <a:pt x="7620" y="99060"/>
                    <a:pt x="0" y="91440"/>
                    <a:pt x="0" y="80010"/>
                  </a:cubicBezTo>
                  <a:cubicBezTo>
                    <a:pt x="0" y="68580"/>
                    <a:pt x="7620" y="60960"/>
                    <a:pt x="20320" y="609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0" name="Freeform 859">
              <a:extLst>
                <a:ext uri="{FF2B5EF4-FFF2-40B4-BE49-F238E27FC236}">
                  <a16:creationId xmlns:a16="http://schemas.microsoft.com/office/drawing/2014/main" id="{FCB09251-E261-D090-FFF6-2F91347EB1E3}"/>
                </a:ext>
              </a:extLst>
            </p:cNvPr>
            <p:cNvSpPr/>
            <p:nvPr/>
          </p:nvSpPr>
          <p:spPr>
            <a:xfrm>
              <a:off x="769619" y="5825490"/>
              <a:ext cx="172719" cy="130809"/>
            </a:xfrm>
            <a:custGeom>
              <a:avLst/>
              <a:gdLst>
                <a:gd name="connsiteX0" fmla="*/ 16510 w 172719"/>
                <a:gd name="connsiteY0" fmla="*/ 0 h 130809"/>
                <a:gd name="connsiteX1" fmla="*/ 36830 w 172719"/>
                <a:gd name="connsiteY1" fmla="*/ 53340 h 130809"/>
                <a:gd name="connsiteX2" fmla="*/ 49530 w 172719"/>
                <a:gd name="connsiteY2" fmla="*/ 88900 h 130809"/>
                <a:gd name="connsiteX3" fmla="*/ 63500 w 172719"/>
                <a:gd name="connsiteY3" fmla="*/ 55880 h 130809"/>
                <a:gd name="connsiteX4" fmla="*/ 85090 w 172719"/>
                <a:gd name="connsiteY4" fmla="*/ 2540 h 130809"/>
                <a:gd name="connsiteX5" fmla="*/ 85090 w 172719"/>
                <a:gd name="connsiteY5" fmla="*/ 2540 h 130809"/>
                <a:gd name="connsiteX6" fmla="*/ 106680 w 172719"/>
                <a:gd name="connsiteY6" fmla="*/ 55880 h 130809"/>
                <a:gd name="connsiteX7" fmla="*/ 120650 w 172719"/>
                <a:gd name="connsiteY7" fmla="*/ 88900 h 130809"/>
                <a:gd name="connsiteX8" fmla="*/ 133350 w 172719"/>
                <a:gd name="connsiteY8" fmla="*/ 53340 h 130809"/>
                <a:gd name="connsiteX9" fmla="*/ 153670 w 172719"/>
                <a:gd name="connsiteY9" fmla="*/ 0 h 130809"/>
                <a:gd name="connsiteX10" fmla="*/ 172720 w 172719"/>
                <a:gd name="connsiteY10" fmla="*/ 0 h 130809"/>
                <a:gd name="connsiteX11" fmla="*/ 121920 w 172719"/>
                <a:gd name="connsiteY11" fmla="*/ 130810 h 130809"/>
                <a:gd name="connsiteX12" fmla="*/ 121920 w 172719"/>
                <a:gd name="connsiteY12" fmla="*/ 130810 h 130809"/>
                <a:gd name="connsiteX13" fmla="*/ 93980 w 172719"/>
                <a:gd name="connsiteY13" fmla="*/ 60960 h 130809"/>
                <a:gd name="connsiteX14" fmla="*/ 86360 w 172719"/>
                <a:gd name="connsiteY14" fmla="*/ 41910 h 130809"/>
                <a:gd name="connsiteX15" fmla="*/ 78740 w 172719"/>
                <a:gd name="connsiteY15" fmla="*/ 60960 h 130809"/>
                <a:gd name="connsiteX16" fmla="*/ 50800 w 172719"/>
                <a:gd name="connsiteY16" fmla="*/ 130810 h 130809"/>
                <a:gd name="connsiteX17" fmla="*/ 50800 w 172719"/>
                <a:gd name="connsiteY17" fmla="*/ 130810 h 130809"/>
                <a:gd name="connsiteX18" fmla="*/ 0 w 172719"/>
                <a:gd name="connsiteY18" fmla="*/ 0 h 130809"/>
                <a:gd name="connsiteX19" fmla="*/ 19050 w 172719"/>
                <a:gd name="connsiteY19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2719" h="130809">
                  <a:moveTo>
                    <a:pt x="16510" y="0"/>
                  </a:moveTo>
                  <a:lnTo>
                    <a:pt x="36830" y="53340"/>
                  </a:lnTo>
                  <a:cubicBezTo>
                    <a:pt x="41910" y="66040"/>
                    <a:pt x="45720" y="78740"/>
                    <a:pt x="49530" y="88900"/>
                  </a:cubicBezTo>
                  <a:cubicBezTo>
                    <a:pt x="53340" y="80010"/>
                    <a:pt x="57150" y="68580"/>
                    <a:pt x="63500" y="55880"/>
                  </a:cubicBezTo>
                  <a:lnTo>
                    <a:pt x="85090" y="2540"/>
                  </a:lnTo>
                  <a:lnTo>
                    <a:pt x="85090" y="2540"/>
                  </a:lnTo>
                  <a:lnTo>
                    <a:pt x="106680" y="55880"/>
                  </a:lnTo>
                  <a:cubicBezTo>
                    <a:pt x="111760" y="68580"/>
                    <a:pt x="116840" y="80010"/>
                    <a:pt x="120650" y="88900"/>
                  </a:cubicBezTo>
                  <a:cubicBezTo>
                    <a:pt x="124460" y="80010"/>
                    <a:pt x="128270" y="66040"/>
                    <a:pt x="133350" y="53340"/>
                  </a:cubicBezTo>
                  <a:lnTo>
                    <a:pt x="153670" y="0"/>
                  </a:lnTo>
                  <a:lnTo>
                    <a:pt x="172720" y="0"/>
                  </a:lnTo>
                  <a:lnTo>
                    <a:pt x="121920" y="130810"/>
                  </a:lnTo>
                  <a:lnTo>
                    <a:pt x="121920" y="130810"/>
                  </a:lnTo>
                  <a:lnTo>
                    <a:pt x="93980" y="60960"/>
                  </a:lnTo>
                  <a:cubicBezTo>
                    <a:pt x="91440" y="54610"/>
                    <a:pt x="88900" y="48260"/>
                    <a:pt x="86360" y="41910"/>
                  </a:cubicBezTo>
                  <a:cubicBezTo>
                    <a:pt x="83820" y="48260"/>
                    <a:pt x="81280" y="54610"/>
                    <a:pt x="78740" y="60960"/>
                  </a:cubicBezTo>
                  <a:lnTo>
                    <a:pt x="50800" y="130810"/>
                  </a:lnTo>
                  <a:lnTo>
                    <a:pt x="50800" y="130810"/>
                  </a:lnTo>
                  <a:lnTo>
                    <a:pt x="0" y="0"/>
                  </a:lnTo>
                  <a:lnTo>
                    <a:pt x="1905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1" name="Freeform 860">
              <a:extLst>
                <a:ext uri="{FF2B5EF4-FFF2-40B4-BE49-F238E27FC236}">
                  <a16:creationId xmlns:a16="http://schemas.microsoft.com/office/drawing/2014/main" id="{5E123331-846F-4013-F9F1-E34CB80A1B84}"/>
                </a:ext>
              </a:extLst>
            </p:cNvPr>
            <p:cNvSpPr/>
            <p:nvPr/>
          </p:nvSpPr>
          <p:spPr>
            <a:xfrm>
              <a:off x="934719" y="586232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2" name="Freeform 861">
              <a:extLst>
                <a:ext uri="{FF2B5EF4-FFF2-40B4-BE49-F238E27FC236}">
                  <a16:creationId xmlns:a16="http://schemas.microsoft.com/office/drawing/2014/main" id="{3A3B8711-D400-72E7-AF3F-5B28DB1F5015}"/>
                </a:ext>
              </a:extLst>
            </p:cNvPr>
            <p:cNvSpPr/>
            <p:nvPr/>
          </p:nvSpPr>
          <p:spPr>
            <a:xfrm>
              <a:off x="1079500" y="5862320"/>
              <a:ext cx="83819" cy="130809"/>
            </a:xfrm>
            <a:custGeom>
              <a:avLst/>
              <a:gdLst>
                <a:gd name="connsiteX0" fmla="*/ 48260 w 83819"/>
                <a:gd name="connsiteY0" fmla="*/ 77470 h 130809"/>
                <a:gd name="connsiteX1" fmla="*/ 83820 w 83819"/>
                <a:gd name="connsiteY1" fmla="*/ 102870 h 130809"/>
                <a:gd name="connsiteX2" fmla="*/ 40640 w 83819"/>
                <a:gd name="connsiteY2" fmla="*/ 130810 h 130809"/>
                <a:gd name="connsiteX3" fmla="*/ 0 w 83819"/>
                <a:gd name="connsiteY3" fmla="*/ 106680 h 130809"/>
                <a:gd name="connsiteX4" fmla="*/ 24130 w 83819"/>
                <a:gd name="connsiteY4" fmla="*/ 85090 h 130809"/>
                <a:gd name="connsiteX5" fmla="*/ 10160 w 83819"/>
                <a:gd name="connsiteY5" fmla="*/ 73660 h 130809"/>
                <a:gd name="connsiteX6" fmla="*/ 22860 w 83819"/>
                <a:gd name="connsiteY6" fmla="*/ 60960 h 130809"/>
                <a:gd name="connsiteX7" fmla="*/ 1270 w 83819"/>
                <a:gd name="connsiteY7" fmla="*/ 31750 h 130809"/>
                <a:gd name="connsiteX8" fmla="*/ 36830 w 83819"/>
                <a:gd name="connsiteY8" fmla="*/ 0 h 130809"/>
                <a:gd name="connsiteX9" fmla="*/ 50800 w 83819"/>
                <a:gd name="connsiteY9" fmla="*/ 2540 h 130809"/>
                <a:gd name="connsiteX10" fmla="*/ 82550 w 83819"/>
                <a:gd name="connsiteY10" fmla="*/ 2540 h 130809"/>
                <a:gd name="connsiteX11" fmla="*/ 82550 w 83819"/>
                <a:gd name="connsiteY11" fmla="*/ 15240 h 130809"/>
                <a:gd name="connsiteX12" fmla="*/ 69850 w 83819"/>
                <a:gd name="connsiteY12" fmla="*/ 15240 h 130809"/>
                <a:gd name="connsiteX13" fmla="*/ 64770 w 83819"/>
                <a:gd name="connsiteY13" fmla="*/ 15240 h 130809"/>
                <a:gd name="connsiteX14" fmla="*/ 64770 w 83819"/>
                <a:gd name="connsiteY14" fmla="*/ 15240 h 130809"/>
                <a:gd name="connsiteX15" fmla="*/ 72390 w 83819"/>
                <a:gd name="connsiteY15" fmla="*/ 33020 h 130809"/>
                <a:gd name="connsiteX16" fmla="*/ 39370 w 83819"/>
                <a:gd name="connsiteY16" fmla="*/ 63500 h 130809"/>
                <a:gd name="connsiteX17" fmla="*/ 39370 w 83819"/>
                <a:gd name="connsiteY17" fmla="*/ 63500 h 130809"/>
                <a:gd name="connsiteX18" fmla="*/ 25400 w 83819"/>
                <a:gd name="connsiteY18" fmla="*/ 71120 h 130809"/>
                <a:gd name="connsiteX19" fmla="*/ 46990 w 83819"/>
                <a:gd name="connsiteY19" fmla="*/ 78740 h 130809"/>
                <a:gd name="connsiteX20" fmla="*/ 67310 w 83819"/>
                <a:gd name="connsiteY20" fmla="*/ 104140 h 130809"/>
                <a:gd name="connsiteX21" fmla="*/ 40640 w 83819"/>
                <a:gd name="connsiteY21" fmla="*/ 90170 h 130809"/>
                <a:gd name="connsiteX22" fmla="*/ 16510 w 83819"/>
                <a:gd name="connsiteY22" fmla="*/ 105410 h 130809"/>
                <a:gd name="connsiteX23" fmla="*/ 41910 w 83819"/>
                <a:gd name="connsiteY23" fmla="*/ 119380 h 130809"/>
                <a:gd name="connsiteX24" fmla="*/ 67310 w 83819"/>
                <a:gd name="connsiteY24" fmla="*/ 104140 h 130809"/>
                <a:gd name="connsiteX25" fmla="*/ 59690 w 83819"/>
                <a:gd name="connsiteY25" fmla="*/ 31750 h 130809"/>
                <a:gd name="connsiteX26" fmla="*/ 39370 w 83819"/>
                <a:gd name="connsiteY26" fmla="*/ 12700 h 130809"/>
                <a:gd name="connsiteX27" fmla="*/ 19050 w 83819"/>
                <a:gd name="connsiteY27" fmla="*/ 31750 h 130809"/>
                <a:gd name="connsiteX28" fmla="*/ 39370 w 83819"/>
                <a:gd name="connsiteY28" fmla="*/ 50800 h 130809"/>
                <a:gd name="connsiteX29" fmla="*/ 59690 w 83819"/>
                <a:gd name="connsiteY29" fmla="*/ 3175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19" h="130809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0" y="104140"/>
                  </a:moveTo>
                  <a:cubicBezTo>
                    <a:pt x="67310" y="96520"/>
                    <a:pt x="59690" y="90170"/>
                    <a:pt x="40640" y="90170"/>
                  </a:cubicBezTo>
                  <a:cubicBezTo>
                    <a:pt x="21590" y="90170"/>
                    <a:pt x="16510" y="96520"/>
                    <a:pt x="16510" y="105410"/>
                  </a:cubicBezTo>
                  <a:cubicBezTo>
                    <a:pt x="16510" y="114300"/>
                    <a:pt x="26670" y="119380"/>
                    <a:pt x="41910" y="119380"/>
                  </a:cubicBezTo>
                  <a:cubicBezTo>
                    <a:pt x="57150" y="119380"/>
                    <a:pt x="67310" y="113030"/>
                    <a:pt x="67310" y="104140"/>
                  </a:cubicBezTo>
                  <a:close/>
                  <a:moveTo>
                    <a:pt x="59690" y="31750"/>
                  </a:moveTo>
                  <a:cubicBezTo>
                    <a:pt x="59690" y="20320"/>
                    <a:pt x="50800" y="12700"/>
                    <a:pt x="39370" y="12700"/>
                  </a:cubicBezTo>
                  <a:cubicBezTo>
                    <a:pt x="27940" y="12700"/>
                    <a:pt x="19050" y="20320"/>
                    <a:pt x="19050" y="31750"/>
                  </a:cubicBezTo>
                  <a:cubicBezTo>
                    <a:pt x="19050" y="43180"/>
                    <a:pt x="27940" y="50800"/>
                    <a:pt x="39370" y="50800"/>
                  </a:cubicBezTo>
                  <a:cubicBezTo>
                    <a:pt x="50800" y="50800"/>
                    <a:pt x="59690" y="43180"/>
                    <a:pt x="5969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3" name="Freeform 862">
              <a:extLst>
                <a:ext uri="{FF2B5EF4-FFF2-40B4-BE49-F238E27FC236}">
                  <a16:creationId xmlns:a16="http://schemas.microsoft.com/office/drawing/2014/main" id="{F42EF0E4-E996-7729-6AC8-D25533C7F89D}"/>
                </a:ext>
              </a:extLst>
            </p:cNvPr>
            <p:cNvSpPr/>
            <p:nvPr/>
          </p:nvSpPr>
          <p:spPr>
            <a:xfrm>
              <a:off x="1179830" y="5829300"/>
              <a:ext cx="20319" cy="124459"/>
            </a:xfrm>
            <a:custGeom>
              <a:avLst/>
              <a:gdLst>
                <a:gd name="connsiteX0" fmla="*/ 10160 w 20319"/>
                <a:gd name="connsiteY0" fmla="*/ 0 h 124459"/>
                <a:gd name="connsiteX1" fmla="*/ 20320 w 20319"/>
                <a:gd name="connsiteY1" fmla="*/ 10160 h 124459"/>
                <a:gd name="connsiteX2" fmla="*/ 10160 w 20319"/>
                <a:gd name="connsiteY2" fmla="*/ 20320 h 124459"/>
                <a:gd name="connsiteX3" fmla="*/ 0 w 20319"/>
                <a:gd name="connsiteY3" fmla="*/ 10160 h 124459"/>
                <a:gd name="connsiteX4" fmla="*/ 10160 w 20319"/>
                <a:gd name="connsiteY4" fmla="*/ 0 h 124459"/>
                <a:gd name="connsiteX5" fmla="*/ 19050 w 20319"/>
                <a:gd name="connsiteY5" fmla="*/ 35560 h 124459"/>
                <a:gd name="connsiteX6" fmla="*/ 19050 w 20319"/>
                <a:gd name="connsiteY6" fmla="*/ 124460 h 124459"/>
                <a:gd name="connsiteX7" fmla="*/ 2540 w 20319"/>
                <a:gd name="connsiteY7" fmla="*/ 124460 h 124459"/>
                <a:gd name="connsiteX8" fmla="*/ 2540 w 20319"/>
                <a:gd name="connsiteY8" fmla="*/ 35560 h 124459"/>
                <a:gd name="connsiteX9" fmla="*/ 19050 w 20319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4" name="Freeform 863">
              <a:extLst>
                <a:ext uri="{FF2B5EF4-FFF2-40B4-BE49-F238E27FC236}">
                  <a16:creationId xmlns:a16="http://schemas.microsoft.com/office/drawing/2014/main" id="{2A1CEA81-D2AC-40CD-86D9-E0210C587D12}"/>
                </a:ext>
              </a:extLst>
            </p:cNvPr>
            <p:cNvSpPr/>
            <p:nvPr/>
          </p:nvSpPr>
          <p:spPr>
            <a:xfrm>
              <a:off x="1212850" y="5864859"/>
              <a:ext cx="88900" cy="91440"/>
            </a:xfrm>
            <a:custGeom>
              <a:avLst/>
              <a:gdLst>
                <a:gd name="connsiteX0" fmla="*/ 87630 w 88900"/>
                <a:gd name="connsiteY0" fmla="*/ 0 h 91440"/>
                <a:gd name="connsiteX1" fmla="*/ 48260 w 88900"/>
                <a:gd name="connsiteY1" fmla="*/ 91440 h 91440"/>
                <a:gd name="connsiteX2" fmla="*/ 39370 w 88900"/>
                <a:gd name="connsiteY2" fmla="*/ 91440 h 91440"/>
                <a:gd name="connsiteX3" fmla="*/ 0 w 88900"/>
                <a:gd name="connsiteY3" fmla="*/ 0 h 91440"/>
                <a:gd name="connsiteX4" fmla="*/ 17780 w 88900"/>
                <a:gd name="connsiteY4" fmla="*/ 0 h 91440"/>
                <a:gd name="connsiteX5" fmla="*/ 44450 w 88900"/>
                <a:gd name="connsiteY5" fmla="*/ 64770 h 91440"/>
                <a:gd name="connsiteX6" fmla="*/ 71120 w 88900"/>
                <a:gd name="connsiteY6" fmla="*/ 0 h 91440"/>
                <a:gd name="connsiteX7" fmla="*/ 88900 w 88900"/>
                <a:gd name="connsiteY7" fmla="*/ 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900" h="91440">
                  <a:moveTo>
                    <a:pt x="87630" y="0"/>
                  </a:moveTo>
                  <a:lnTo>
                    <a:pt x="48260" y="91440"/>
                  </a:lnTo>
                  <a:lnTo>
                    <a:pt x="39370" y="91440"/>
                  </a:lnTo>
                  <a:lnTo>
                    <a:pt x="0" y="0"/>
                  </a:lnTo>
                  <a:lnTo>
                    <a:pt x="17780" y="0"/>
                  </a:lnTo>
                  <a:cubicBezTo>
                    <a:pt x="26670" y="21590"/>
                    <a:pt x="36830" y="44450"/>
                    <a:pt x="44450" y="64770"/>
                  </a:cubicBezTo>
                  <a:cubicBezTo>
                    <a:pt x="52070" y="44450"/>
                    <a:pt x="62230" y="21590"/>
                    <a:pt x="71120" y="0"/>
                  </a:cubicBezTo>
                  <a:lnTo>
                    <a:pt x="889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5" name="Freeform 864">
              <a:extLst>
                <a:ext uri="{FF2B5EF4-FFF2-40B4-BE49-F238E27FC236}">
                  <a16:creationId xmlns:a16="http://schemas.microsoft.com/office/drawing/2014/main" id="{3385A7D9-221F-9BF0-5195-C928B843ED34}"/>
                </a:ext>
              </a:extLst>
            </p:cNvPr>
            <p:cNvSpPr/>
            <p:nvPr/>
          </p:nvSpPr>
          <p:spPr>
            <a:xfrm>
              <a:off x="1306830" y="586232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4450 w 83819"/>
                <a:gd name="connsiteY10" fmla="*/ 13970 h 93979"/>
                <a:gd name="connsiteX11" fmla="*/ 19050 w 83819"/>
                <a:gd name="connsiteY11" fmla="*/ 38100 h 93979"/>
                <a:gd name="connsiteX12" fmla="*/ 68580 w 83819"/>
                <a:gd name="connsiteY12" fmla="*/ 38100 h 93979"/>
                <a:gd name="connsiteX13" fmla="*/ 4445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6" name="Freeform 865">
              <a:extLst>
                <a:ext uri="{FF2B5EF4-FFF2-40B4-BE49-F238E27FC236}">
                  <a16:creationId xmlns:a16="http://schemas.microsoft.com/office/drawing/2014/main" id="{9C101FC1-36B1-426C-10F1-3B8EAB5ED90F}"/>
                </a:ext>
              </a:extLst>
            </p:cNvPr>
            <p:cNvSpPr/>
            <p:nvPr/>
          </p:nvSpPr>
          <p:spPr>
            <a:xfrm>
              <a:off x="1454150" y="586232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7" name="Freeform 866">
              <a:extLst>
                <a:ext uri="{FF2B5EF4-FFF2-40B4-BE49-F238E27FC236}">
                  <a16:creationId xmlns:a16="http://schemas.microsoft.com/office/drawing/2014/main" id="{339E8314-80EE-5A73-756B-29024773B35E}"/>
                </a:ext>
              </a:extLst>
            </p:cNvPr>
            <p:cNvSpPr/>
            <p:nvPr/>
          </p:nvSpPr>
          <p:spPr>
            <a:xfrm>
              <a:off x="1545589" y="5864859"/>
              <a:ext cx="88900" cy="91440"/>
            </a:xfrm>
            <a:custGeom>
              <a:avLst/>
              <a:gdLst>
                <a:gd name="connsiteX0" fmla="*/ 87630 w 88900"/>
                <a:gd name="connsiteY0" fmla="*/ 0 h 91440"/>
                <a:gd name="connsiteX1" fmla="*/ 48260 w 88900"/>
                <a:gd name="connsiteY1" fmla="*/ 91440 h 91440"/>
                <a:gd name="connsiteX2" fmla="*/ 39370 w 88900"/>
                <a:gd name="connsiteY2" fmla="*/ 91440 h 91440"/>
                <a:gd name="connsiteX3" fmla="*/ 0 w 88900"/>
                <a:gd name="connsiteY3" fmla="*/ 0 h 91440"/>
                <a:gd name="connsiteX4" fmla="*/ 17780 w 88900"/>
                <a:gd name="connsiteY4" fmla="*/ 0 h 91440"/>
                <a:gd name="connsiteX5" fmla="*/ 44450 w 88900"/>
                <a:gd name="connsiteY5" fmla="*/ 64770 h 91440"/>
                <a:gd name="connsiteX6" fmla="*/ 71120 w 88900"/>
                <a:gd name="connsiteY6" fmla="*/ 0 h 91440"/>
                <a:gd name="connsiteX7" fmla="*/ 88900 w 88900"/>
                <a:gd name="connsiteY7" fmla="*/ 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900" h="91440">
                  <a:moveTo>
                    <a:pt x="87630" y="0"/>
                  </a:moveTo>
                  <a:lnTo>
                    <a:pt x="48260" y="91440"/>
                  </a:lnTo>
                  <a:lnTo>
                    <a:pt x="39370" y="91440"/>
                  </a:lnTo>
                  <a:lnTo>
                    <a:pt x="0" y="0"/>
                  </a:lnTo>
                  <a:lnTo>
                    <a:pt x="17780" y="0"/>
                  </a:lnTo>
                  <a:cubicBezTo>
                    <a:pt x="26670" y="21590"/>
                    <a:pt x="36830" y="44450"/>
                    <a:pt x="44450" y="64770"/>
                  </a:cubicBezTo>
                  <a:cubicBezTo>
                    <a:pt x="52070" y="44450"/>
                    <a:pt x="62230" y="21590"/>
                    <a:pt x="71120" y="0"/>
                  </a:cubicBezTo>
                  <a:lnTo>
                    <a:pt x="889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8" name="Freeform 867">
              <a:extLst>
                <a:ext uri="{FF2B5EF4-FFF2-40B4-BE49-F238E27FC236}">
                  <a16:creationId xmlns:a16="http://schemas.microsoft.com/office/drawing/2014/main" id="{633B98E7-57C9-9E7B-DA8A-D643449388BE}"/>
                </a:ext>
              </a:extLst>
            </p:cNvPr>
            <p:cNvSpPr/>
            <p:nvPr/>
          </p:nvSpPr>
          <p:spPr>
            <a:xfrm>
              <a:off x="1639570" y="586232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9" name="Freeform 868">
              <a:extLst>
                <a:ext uri="{FF2B5EF4-FFF2-40B4-BE49-F238E27FC236}">
                  <a16:creationId xmlns:a16="http://schemas.microsoft.com/office/drawing/2014/main" id="{B8DFB785-2669-D808-8C44-8C5721457347}"/>
                </a:ext>
              </a:extLst>
            </p:cNvPr>
            <p:cNvSpPr/>
            <p:nvPr/>
          </p:nvSpPr>
          <p:spPr>
            <a:xfrm>
              <a:off x="1743710" y="586232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0" name="Freeform 869">
              <a:extLst>
                <a:ext uri="{FF2B5EF4-FFF2-40B4-BE49-F238E27FC236}">
                  <a16:creationId xmlns:a16="http://schemas.microsoft.com/office/drawing/2014/main" id="{4BB76386-B553-9BF1-4F03-DC8741F12931}"/>
                </a:ext>
              </a:extLst>
            </p:cNvPr>
            <p:cNvSpPr/>
            <p:nvPr/>
          </p:nvSpPr>
          <p:spPr>
            <a:xfrm>
              <a:off x="1799689" y="5864859"/>
              <a:ext cx="95150" cy="130810"/>
            </a:xfrm>
            <a:custGeom>
              <a:avLst/>
              <a:gdLst>
                <a:gd name="connsiteX0" fmla="*/ 2440 w 95150"/>
                <a:gd name="connsiteY0" fmla="*/ 115570 h 130810"/>
                <a:gd name="connsiteX1" fmla="*/ 12600 w 95150"/>
                <a:gd name="connsiteY1" fmla="*/ 115570 h 130810"/>
                <a:gd name="connsiteX2" fmla="*/ 40540 w 95150"/>
                <a:gd name="connsiteY2" fmla="*/ 87630 h 130810"/>
                <a:gd name="connsiteX3" fmla="*/ 3710 w 95150"/>
                <a:gd name="connsiteY3" fmla="*/ 0 h 130810"/>
                <a:gd name="connsiteX4" fmla="*/ 21490 w 95150"/>
                <a:gd name="connsiteY4" fmla="*/ 0 h 130810"/>
                <a:gd name="connsiteX5" fmla="*/ 34190 w 95150"/>
                <a:gd name="connsiteY5" fmla="*/ 31750 h 130810"/>
                <a:gd name="connsiteX6" fmla="*/ 49430 w 95150"/>
                <a:gd name="connsiteY6" fmla="*/ 71120 h 130810"/>
                <a:gd name="connsiteX7" fmla="*/ 64670 w 95150"/>
                <a:gd name="connsiteY7" fmla="*/ 31750 h 130810"/>
                <a:gd name="connsiteX8" fmla="*/ 77370 w 95150"/>
                <a:gd name="connsiteY8" fmla="*/ 0 h 130810"/>
                <a:gd name="connsiteX9" fmla="*/ 95150 w 95150"/>
                <a:gd name="connsiteY9" fmla="*/ 0 h 130810"/>
                <a:gd name="connsiteX10" fmla="*/ 59590 w 95150"/>
                <a:gd name="connsiteY10" fmla="*/ 85090 h 130810"/>
                <a:gd name="connsiteX11" fmla="*/ 13870 w 95150"/>
                <a:gd name="connsiteY11" fmla="*/ 130810 h 130810"/>
                <a:gd name="connsiteX12" fmla="*/ 2440 w 95150"/>
                <a:gd name="connsiteY12" fmla="*/ 129540 h 130810"/>
                <a:gd name="connsiteX13" fmla="*/ 2440 w 95150"/>
                <a:gd name="connsiteY13" fmla="*/ 11557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50" h="130810">
                  <a:moveTo>
                    <a:pt x="2440" y="115570"/>
                  </a:moveTo>
                  <a:cubicBezTo>
                    <a:pt x="4980" y="115570"/>
                    <a:pt x="7520" y="115570"/>
                    <a:pt x="12600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0" y="57150"/>
                    <a:pt x="49430" y="71120"/>
                  </a:cubicBezTo>
                  <a:cubicBezTo>
                    <a:pt x="5451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0" y="0"/>
                  </a:lnTo>
                  <a:lnTo>
                    <a:pt x="59590" y="85090"/>
                  </a:lnTo>
                  <a:cubicBezTo>
                    <a:pt x="46890" y="114300"/>
                    <a:pt x="38000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1" name="Freeform 870">
              <a:extLst>
                <a:ext uri="{FF2B5EF4-FFF2-40B4-BE49-F238E27FC236}">
                  <a16:creationId xmlns:a16="http://schemas.microsoft.com/office/drawing/2014/main" id="{9F675DF5-44BF-9196-58EC-A8C0EBA32AF7}"/>
                </a:ext>
              </a:extLst>
            </p:cNvPr>
            <p:cNvSpPr/>
            <p:nvPr/>
          </p:nvSpPr>
          <p:spPr>
            <a:xfrm>
              <a:off x="1940560" y="5864859"/>
              <a:ext cx="137160" cy="91440"/>
            </a:xfrm>
            <a:custGeom>
              <a:avLst/>
              <a:gdLst>
                <a:gd name="connsiteX0" fmla="*/ 95250 w 137160"/>
                <a:gd name="connsiteY0" fmla="*/ 64770 h 91440"/>
                <a:gd name="connsiteX1" fmla="*/ 119380 w 137160"/>
                <a:gd name="connsiteY1" fmla="*/ 0 h 91440"/>
                <a:gd name="connsiteX2" fmla="*/ 137160 w 137160"/>
                <a:gd name="connsiteY2" fmla="*/ 0 h 91440"/>
                <a:gd name="connsiteX3" fmla="*/ 100330 w 137160"/>
                <a:gd name="connsiteY3" fmla="*/ 91440 h 91440"/>
                <a:gd name="connsiteX4" fmla="*/ 91440 w 137160"/>
                <a:gd name="connsiteY4" fmla="*/ 91440 h 91440"/>
                <a:gd name="connsiteX5" fmla="*/ 68580 w 137160"/>
                <a:gd name="connsiteY5" fmla="*/ 30480 h 91440"/>
                <a:gd name="connsiteX6" fmla="*/ 45720 w 137160"/>
                <a:gd name="connsiteY6" fmla="*/ 91440 h 91440"/>
                <a:gd name="connsiteX7" fmla="*/ 36830 w 137160"/>
                <a:gd name="connsiteY7" fmla="*/ 91440 h 91440"/>
                <a:gd name="connsiteX8" fmla="*/ 0 w 137160"/>
                <a:gd name="connsiteY8" fmla="*/ 0 h 91440"/>
                <a:gd name="connsiteX9" fmla="*/ 17780 w 137160"/>
                <a:gd name="connsiteY9" fmla="*/ 0 h 91440"/>
                <a:gd name="connsiteX10" fmla="*/ 41910 w 137160"/>
                <a:gd name="connsiteY10" fmla="*/ 64770 h 91440"/>
                <a:gd name="connsiteX11" fmla="*/ 64770 w 137160"/>
                <a:gd name="connsiteY11" fmla="*/ 1270 h 91440"/>
                <a:gd name="connsiteX12" fmla="*/ 73660 w 137160"/>
                <a:gd name="connsiteY12" fmla="*/ 1270 h 91440"/>
                <a:gd name="connsiteX13" fmla="*/ 96520 w 137160"/>
                <a:gd name="connsiteY13" fmla="*/ 647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60" h="91440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2" name="Freeform 871">
              <a:extLst>
                <a:ext uri="{FF2B5EF4-FFF2-40B4-BE49-F238E27FC236}">
                  <a16:creationId xmlns:a16="http://schemas.microsoft.com/office/drawing/2014/main" id="{3A9B9178-F958-1A59-CF9E-CCE986683D0E}"/>
                </a:ext>
              </a:extLst>
            </p:cNvPr>
            <p:cNvSpPr/>
            <p:nvPr/>
          </p:nvSpPr>
          <p:spPr>
            <a:xfrm>
              <a:off x="2084070" y="586232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6200 w 91439"/>
                <a:gd name="connsiteY5" fmla="*/ 46990 h 93979"/>
                <a:gd name="connsiteX6" fmla="*/ 45720 w 91439"/>
                <a:gd name="connsiteY6" fmla="*/ 15240 h 93979"/>
                <a:gd name="connsiteX7" fmla="*/ 16510 w 91439"/>
                <a:gd name="connsiteY7" fmla="*/ 46990 h 93979"/>
                <a:gd name="connsiteX8" fmla="*/ 45720 w 91439"/>
                <a:gd name="connsiteY8" fmla="*/ 78740 h 93979"/>
                <a:gd name="connsiteX9" fmla="*/ 7620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3" name="Freeform 872">
              <a:extLst>
                <a:ext uri="{FF2B5EF4-FFF2-40B4-BE49-F238E27FC236}">
                  <a16:creationId xmlns:a16="http://schemas.microsoft.com/office/drawing/2014/main" id="{EBB280C7-CE8A-C564-795F-AA8288CDAC74}"/>
                </a:ext>
              </a:extLst>
            </p:cNvPr>
            <p:cNvSpPr/>
            <p:nvPr/>
          </p:nvSpPr>
          <p:spPr>
            <a:xfrm>
              <a:off x="2198370" y="586232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4" name="Freeform 873">
              <a:extLst>
                <a:ext uri="{FF2B5EF4-FFF2-40B4-BE49-F238E27FC236}">
                  <a16:creationId xmlns:a16="http://schemas.microsoft.com/office/drawing/2014/main" id="{B0161581-4AF9-28A3-A0CF-BF16D8CECAF8}"/>
                </a:ext>
              </a:extLst>
            </p:cNvPr>
            <p:cNvSpPr/>
            <p:nvPr/>
          </p:nvSpPr>
          <p:spPr>
            <a:xfrm>
              <a:off x="2258060" y="5825490"/>
              <a:ext cx="87629" cy="130809"/>
            </a:xfrm>
            <a:custGeom>
              <a:avLst/>
              <a:gdLst>
                <a:gd name="connsiteX0" fmla="*/ 87630 w 87629"/>
                <a:gd name="connsiteY0" fmla="*/ 128270 h 130809"/>
                <a:gd name="connsiteX1" fmla="*/ 72390 w 87629"/>
                <a:gd name="connsiteY1" fmla="*/ 128270 h 130809"/>
                <a:gd name="connsiteX2" fmla="*/ 72390 w 87629"/>
                <a:gd name="connsiteY2" fmla="*/ 118110 h 130809"/>
                <a:gd name="connsiteX3" fmla="*/ 72390 w 87629"/>
                <a:gd name="connsiteY3" fmla="*/ 111760 h 130809"/>
                <a:gd name="connsiteX4" fmla="*/ 72390 w 87629"/>
                <a:gd name="connsiteY4" fmla="*/ 111760 h 130809"/>
                <a:gd name="connsiteX5" fmla="*/ 40640 w 87629"/>
                <a:gd name="connsiteY5" fmla="*/ 130810 h 130809"/>
                <a:gd name="connsiteX6" fmla="*/ 0 w 87629"/>
                <a:gd name="connsiteY6" fmla="*/ 83820 h 130809"/>
                <a:gd name="connsiteX7" fmla="*/ 40640 w 87629"/>
                <a:gd name="connsiteY7" fmla="*/ 36830 h 130809"/>
                <a:gd name="connsiteX8" fmla="*/ 71120 w 87629"/>
                <a:gd name="connsiteY8" fmla="*/ 53340 h 130809"/>
                <a:gd name="connsiteX9" fmla="*/ 71120 w 87629"/>
                <a:gd name="connsiteY9" fmla="*/ 53340 h 130809"/>
                <a:gd name="connsiteX10" fmla="*/ 71120 w 87629"/>
                <a:gd name="connsiteY10" fmla="*/ 45720 h 130809"/>
                <a:gd name="connsiteX11" fmla="*/ 71120 w 87629"/>
                <a:gd name="connsiteY11" fmla="*/ 0 h 130809"/>
                <a:gd name="connsiteX12" fmla="*/ 87630 w 87629"/>
                <a:gd name="connsiteY12" fmla="*/ 0 h 130809"/>
                <a:gd name="connsiteX13" fmla="*/ 87630 w 87629"/>
                <a:gd name="connsiteY13" fmla="*/ 128270 h 130809"/>
                <a:gd name="connsiteX14" fmla="*/ 15240 w 87629"/>
                <a:gd name="connsiteY14" fmla="*/ 83820 h 130809"/>
                <a:gd name="connsiteX15" fmla="*/ 43180 w 87629"/>
                <a:gd name="connsiteY15" fmla="*/ 115570 h 130809"/>
                <a:gd name="connsiteX16" fmla="*/ 71120 w 87629"/>
                <a:gd name="connsiteY16" fmla="*/ 83820 h 130809"/>
                <a:gd name="connsiteX17" fmla="*/ 43180 w 87629"/>
                <a:gd name="connsiteY17" fmla="*/ 52070 h 130809"/>
                <a:gd name="connsiteX18" fmla="*/ 1524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5" name="Freeform 874">
              <a:extLst>
                <a:ext uri="{FF2B5EF4-FFF2-40B4-BE49-F238E27FC236}">
                  <a16:creationId xmlns:a16="http://schemas.microsoft.com/office/drawing/2014/main" id="{64681904-8324-3DFF-8DF1-50E8D99168C4}"/>
                </a:ext>
              </a:extLst>
            </p:cNvPr>
            <p:cNvSpPr/>
            <p:nvPr/>
          </p:nvSpPr>
          <p:spPr>
            <a:xfrm>
              <a:off x="2424429" y="5862320"/>
              <a:ext cx="87630" cy="130809"/>
            </a:xfrm>
            <a:custGeom>
              <a:avLst/>
              <a:gdLst>
                <a:gd name="connsiteX0" fmla="*/ 0 w 87630"/>
                <a:gd name="connsiteY0" fmla="*/ 2540 h 130809"/>
                <a:gd name="connsiteX1" fmla="*/ 15240 w 87630"/>
                <a:gd name="connsiteY1" fmla="*/ 2540 h 130809"/>
                <a:gd name="connsiteX2" fmla="*/ 15240 w 87630"/>
                <a:gd name="connsiteY2" fmla="*/ 11430 h 130809"/>
                <a:gd name="connsiteX3" fmla="*/ 15240 w 87630"/>
                <a:gd name="connsiteY3" fmla="*/ 17780 h 130809"/>
                <a:gd name="connsiteX4" fmla="*/ 15240 w 87630"/>
                <a:gd name="connsiteY4" fmla="*/ 17780 h 130809"/>
                <a:gd name="connsiteX5" fmla="*/ 46990 w 87630"/>
                <a:gd name="connsiteY5" fmla="*/ 0 h 130809"/>
                <a:gd name="connsiteX6" fmla="*/ 87630 w 87630"/>
                <a:gd name="connsiteY6" fmla="*/ 46990 h 130809"/>
                <a:gd name="connsiteX7" fmla="*/ 46990 w 87630"/>
                <a:gd name="connsiteY7" fmla="*/ 93980 h 130809"/>
                <a:gd name="connsiteX8" fmla="*/ 16510 w 87630"/>
                <a:gd name="connsiteY8" fmla="*/ 76200 h 130809"/>
                <a:gd name="connsiteX9" fmla="*/ 16510 w 87630"/>
                <a:gd name="connsiteY9" fmla="*/ 76200 h 130809"/>
                <a:gd name="connsiteX10" fmla="*/ 16510 w 87630"/>
                <a:gd name="connsiteY10" fmla="*/ 83820 h 130809"/>
                <a:gd name="connsiteX11" fmla="*/ 16510 w 87630"/>
                <a:gd name="connsiteY11" fmla="*/ 130810 h 130809"/>
                <a:gd name="connsiteX12" fmla="*/ 0 w 87630"/>
                <a:gd name="connsiteY12" fmla="*/ 130810 h 130809"/>
                <a:gd name="connsiteX13" fmla="*/ 0 w 87630"/>
                <a:gd name="connsiteY13" fmla="*/ 2540 h 130809"/>
                <a:gd name="connsiteX14" fmla="*/ 72390 w 87630"/>
                <a:gd name="connsiteY14" fmla="*/ 46990 h 130809"/>
                <a:gd name="connsiteX15" fmla="*/ 44450 w 87630"/>
                <a:gd name="connsiteY15" fmla="*/ 15240 h 130809"/>
                <a:gd name="connsiteX16" fmla="*/ 16510 w 87630"/>
                <a:gd name="connsiteY16" fmla="*/ 46990 h 130809"/>
                <a:gd name="connsiteX17" fmla="*/ 44450 w 87630"/>
                <a:gd name="connsiteY17" fmla="*/ 78740 h 130809"/>
                <a:gd name="connsiteX18" fmla="*/ 72390 w 87630"/>
                <a:gd name="connsiteY18" fmla="*/ 4699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6" name="Freeform 875">
              <a:extLst>
                <a:ext uri="{FF2B5EF4-FFF2-40B4-BE49-F238E27FC236}">
                  <a16:creationId xmlns:a16="http://schemas.microsoft.com/office/drawing/2014/main" id="{53B20523-CF21-96D0-BC02-3FC5317B516E}"/>
                </a:ext>
              </a:extLst>
            </p:cNvPr>
            <p:cNvSpPr/>
            <p:nvPr/>
          </p:nvSpPr>
          <p:spPr>
            <a:xfrm>
              <a:off x="2532379" y="5864859"/>
              <a:ext cx="78740" cy="91440"/>
            </a:xfrm>
            <a:custGeom>
              <a:avLst/>
              <a:gdLst>
                <a:gd name="connsiteX0" fmla="*/ 63500 w 78740"/>
                <a:gd name="connsiteY0" fmla="*/ 88900 h 91440"/>
                <a:gd name="connsiteX1" fmla="*/ 63500 w 78740"/>
                <a:gd name="connsiteY1" fmla="*/ 76200 h 91440"/>
                <a:gd name="connsiteX2" fmla="*/ 63500 w 78740"/>
                <a:gd name="connsiteY2" fmla="*/ 69850 h 91440"/>
                <a:gd name="connsiteX3" fmla="*/ 63500 w 78740"/>
                <a:gd name="connsiteY3" fmla="*/ 69850 h 91440"/>
                <a:gd name="connsiteX4" fmla="*/ 30480 w 78740"/>
                <a:gd name="connsiteY4" fmla="*/ 91440 h 91440"/>
                <a:gd name="connsiteX5" fmla="*/ 0 w 78740"/>
                <a:gd name="connsiteY5" fmla="*/ 55880 h 91440"/>
                <a:gd name="connsiteX6" fmla="*/ 0 w 78740"/>
                <a:gd name="connsiteY6" fmla="*/ 0 h 91440"/>
                <a:gd name="connsiteX7" fmla="*/ 16510 w 78740"/>
                <a:gd name="connsiteY7" fmla="*/ 0 h 91440"/>
                <a:gd name="connsiteX8" fmla="*/ 16510 w 78740"/>
                <a:gd name="connsiteY8" fmla="*/ 52070 h 91440"/>
                <a:gd name="connsiteX9" fmla="*/ 33020 w 78740"/>
                <a:gd name="connsiteY9" fmla="*/ 74930 h 91440"/>
                <a:gd name="connsiteX10" fmla="*/ 62230 w 78740"/>
                <a:gd name="connsiteY10" fmla="*/ 43180 h 91440"/>
                <a:gd name="connsiteX11" fmla="*/ 62230 w 78740"/>
                <a:gd name="connsiteY11" fmla="*/ 0 h 91440"/>
                <a:gd name="connsiteX12" fmla="*/ 78740 w 78740"/>
                <a:gd name="connsiteY12" fmla="*/ 0 h 91440"/>
                <a:gd name="connsiteX13" fmla="*/ 78740 w 78740"/>
                <a:gd name="connsiteY13" fmla="*/ 88900 h 91440"/>
                <a:gd name="connsiteX14" fmla="*/ 63500 w 78740"/>
                <a:gd name="connsiteY14" fmla="*/ 8890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91440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9176C04-5DEF-688E-2B9A-032F48AF8C87}"/>
                </a:ext>
              </a:extLst>
            </p:cNvPr>
            <p:cNvSpPr/>
            <p:nvPr/>
          </p:nvSpPr>
          <p:spPr>
            <a:xfrm>
              <a:off x="2641600" y="586232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8" name="Freeform 877">
              <a:extLst>
                <a:ext uri="{FF2B5EF4-FFF2-40B4-BE49-F238E27FC236}">
                  <a16:creationId xmlns:a16="http://schemas.microsoft.com/office/drawing/2014/main" id="{E758EC95-776B-4DCE-735B-8C519FF3A5DF}"/>
                </a:ext>
              </a:extLst>
            </p:cNvPr>
            <p:cNvSpPr/>
            <p:nvPr/>
          </p:nvSpPr>
          <p:spPr>
            <a:xfrm>
              <a:off x="2707639" y="5862320"/>
              <a:ext cx="87630" cy="130809"/>
            </a:xfrm>
            <a:custGeom>
              <a:avLst/>
              <a:gdLst>
                <a:gd name="connsiteX0" fmla="*/ 0 w 87630"/>
                <a:gd name="connsiteY0" fmla="*/ 2540 h 130809"/>
                <a:gd name="connsiteX1" fmla="*/ 15240 w 87630"/>
                <a:gd name="connsiteY1" fmla="*/ 2540 h 130809"/>
                <a:gd name="connsiteX2" fmla="*/ 15240 w 87630"/>
                <a:gd name="connsiteY2" fmla="*/ 11430 h 130809"/>
                <a:gd name="connsiteX3" fmla="*/ 15240 w 87630"/>
                <a:gd name="connsiteY3" fmla="*/ 17780 h 130809"/>
                <a:gd name="connsiteX4" fmla="*/ 15240 w 87630"/>
                <a:gd name="connsiteY4" fmla="*/ 17780 h 130809"/>
                <a:gd name="connsiteX5" fmla="*/ 46990 w 87630"/>
                <a:gd name="connsiteY5" fmla="*/ 0 h 130809"/>
                <a:gd name="connsiteX6" fmla="*/ 87630 w 87630"/>
                <a:gd name="connsiteY6" fmla="*/ 46990 h 130809"/>
                <a:gd name="connsiteX7" fmla="*/ 46990 w 87630"/>
                <a:gd name="connsiteY7" fmla="*/ 93980 h 130809"/>
                <a:gd name="connsiteX8" fmla="*/ 16510 w 87630"/>
                <a:gd name="connsiteY8" fmla="*/ 76200 h 130809"/>
                <a:gd name="connsiteX9" fmla="*/ 16510 w 87630"/>
                <a:gd name="connsiteY9" fmla="*/ 76200 h 130809"/>
                <a:gd name="connsiteX10" fmla="*/ 16510 w 87630"/>
                <a:gd name="connsiteY10" fmla="*/ 83820 h 130809"/>
                <a:gd name="connsiteX11" fmla="*/ 16510 w 87630"/>
                <a:gd name="connsiteY11" fmla="*/ 130810 h 130809"/>
                <a:gd name="connsiteX12" fmla="*/ 0 w 87630"/>
                <a:gd name="connsiteY12" fmla="*/ 130810 h 130809"/>
                <a:gd name="connsiteX13" fmla="*/ 0 w 87630"/>
                <a:gd name="connsiteY13" fmla="*/ 2540 h 130809"/>
                <a:gd name="connsiteX14" fmla="*/ 72390 w 87630"/>
                <a:gd name="connsiteY14" fmla="*/ 46990 h 130809"/>
                <a:gd name="connsiteX15" fmla="*/ 44450 w 87630"/>
                <a:gd name="connsiteY15" fmla="*/ 15240 h 130809"/>
                <a:gd name="connsiteX16" fmla="*/ 16510 w 87630"/>
                <a:gd name="connsiteY16" fmla="*/ 46990 h 130809"/>
                <a:gd name="connsiteX17" fmla="*/ 44450 w 87630"/>
                <a:gd name="connsiteY17" fmla="*/ 78740 h 130809"/>
                <a:gd name="connsiteX18" fmla="*/ 72390 w 87630"/>
                <a:gd name="connsiteY18" fmla="*/ 4699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9" name="Freeform 878">
              <a:extLst>
                <a:ext uri="{FF2B5EF4-FFF2-40B4-BE49-F238E27FC236}">
                  <a16:creationId xmlns:a16="http://schemas.microsoft.com/office/drawing/2014/main" id="{7BB1AFCE-A89F-6DEC-686E-4369E6C98B2C}"/>
                </a:ext>
              </a:extLst>
            </p:cNvPr>
            <p:cNvSpPr/>
            <p:nvPr/>
          </p:nvSpPr>
          <p:spPr>
            <a:xfrm>
              <a:off x="2813050" y="586232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40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0" name="Freeform 879">
              <a:extLst>
                <a:ext uri="{FF2B5EF4-FFF2-40B4-BE49-F238E27FC236}">
                  <a16:creationId xmlns:a16="http://schemas.microsoft.com/office/drawing/2014/main" id="{57E5C58C-8BDD-E7C1-96EB-4DCDB78C9D09}"/>
                </a:ext>
              </a:extLst>
            </p:cNvPr>
            <p:cNvSpPr/>
            <p:nvPr/>
          </p:nvSpPr>
          <p:spPr>
            <a:xfrm>
              <a:off x="2919729" y="5862320"/>
              <a:ext cx="62230" cy="92709"/>
            </a:xfrm>
            <a:custGeom>
              <a:avLst/>
              <a:gdLst>
                <a:gd name="connsiteX0" fmla="*/ 26670 w 62230"/>
                <a:gd name="connsiteY0" fmla="*/ 53340 h 92709"/>
                <a:gd name="connsiteX1" fmla="*/ 0 w 62230"/>
                <a:gd name="connsiteY1" fmla="*/ 25400 h 92709"/>
                <a:gd name="connsiteX2" fmla="*/ 31750 w 62230"/>
                <a:gd name="connsiteY2" fmla="*/ 0 h 92709"/>
                <a:gd name="connsiteX3" fmla="*/ 57150 w 62230"/>
                <a:gd name="connsiteY3" fmla="*/ 5080 h 92709"/>
                <a:gd name="connsiteX4" fmla="*/ 57150 w 62230"/>
                <a:gd name="connsiteY4" fmla="*/ 20320 h 92709"/>
                <a:gd name="connsiteX5" fmla="*/ 34290 w 62230"/>
                <a:gd name="connsiteY5" fmla="*/ 13970 h 92709"/>
                <a:gd name="connsiteX6" fmla="*/ 16510 w 62230"/>
                <a:gd name="connsiteY6" fmla="*/ 25400 h 92709"/>
                <a:gd name="connsiteX7" fmla="*/ 34290 w 62230"/>
                <a:gd name="connsiteY7" fmla="*/ 39370 h 92709"/>
                <a:gd name="connsiteX8" fmla="*/ 62230 w 62230"/>
                <a:gd name="connsiteY8" fmla="*/ 67310 h 92709"/>
                <a:gd name="connsiteX9" fmla="*/ 30480 w 62230"/>
                <a:gd name="connsiteY9" fmla="*/ 92710 h 92709"/>
                <a:gd name="connsiteX10" fmla="*/ 1270 w 62230"/>
                <a:gd name="connsiteY10" fmla="*/ 86360 h 92709"/>
                <a:gd name="connsiteX11" fmla="*/ 1270 w 62230"/>
                <a:gd name="connsiteY11" fmla="*/ 71120 h 92709"/>
                <a:gd name="connsiteX12" fmla="*/ 29210 w 62230"/>
                <a:gd name="connsiteY12" fmla="*/ 78740 h 92709"/>
                <a:gd name="connsiteX13" fmla="*/ 46990 w 62230"/>
                <a:gd name="connsiteY13" fmla="*/ 67310 h 92709"/>
                <a:gd name="connsiteX14" fmla="*/ 26670 w 62230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1" name="Freeform 880">
              <a:extLst>
                <a:ext uri="{FF2B5EF4-FFF2-40B4-BE49-F238E27FC236}">
                  <a16:creationId xmlns:a16="http://schemas.microsoft.com/office/drawing/2014/main" id="{2154C9C3-8345-C8E4-5543-3988F2BEEA5B}"/>
                </a:ext>
              </a:extLst>
            </p:cNvPr>
            <p:cNvSpPr/>
            <p:nvPr/>
          </p:nvSpPr>
          <p:spPr>
            <a:xfrm>
              <a:off x="2995929" y="586232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4450 w 83820"/>
                <a:gd name="connsiteY10" fmla="*/ 13970 h 93979"/>
                <a:gd name="connsiteX11" fmla="*/ 19050 w 83820"/>
                <a:gd name="connsiteY11" fmla="*/ 38100 h 93979"/>
                <a:gd name="connsiteX12" fmla="*/ 68580 w 83820"/>
                <a:gd name="connsiteY12" fmla="*/ 38100 h 93979"/>
                <a:gd name="connsiteX13" fmla="*/ 4445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2" name="Freeform 881">
              <a:extLst>
                <a:ext uri="{FF2B5EF4-FFF2-40B4-BE49-F238E27FC236}">
                  <a16:creationId xmlns:a16="http://schemas.microsoft.com/office/drawing/2014/main" id="{7AD6A34B-80FC-4CB8-845A-3701111F6ADB}"/>
                </a:ext>
              </a:extLst>
            </p:cNvPr>
            <p:cNvSpPr/>
            <p:nvPr/>
          </p:nvSpPr>
          <p:spPr>
            <a:xfrm>
              <a:off x="3094989" y="5935979"/>
              <a:ext cx="20320" cy="20320"/>
            </a:xfrm>
            <a:custGeom>
              <a:avLst/>
              <a:gdLst>
                <a:gd name="connsiteX0" fmla="*/ 10160 w 20320"/>
                <a:gd name="connsiteY0" fmla="*/ 0 h 20320"/>
                <a:gd name="connsiteX1" fmla="*/ 20320 w 20320"/>
                <a:gd name="connsiteY1" fmla="*/ 10160 h 20320"/>
                <a:gd name="connsiteX2" fmla="*/ 10160 w 20320"/>
                <a:gd name="connsiteY2" fmla="*/ 20320 h 20320"/>
                <a:gd name="connsiteX3" fmla="*/ 0 w 20320"/>
                <a:gd name="connsiteY3" fmla="*/ 10160 h 20320"/>
                <a:gd name="connsiteX4" fmla="*/ 10160 w 20320"/>
                <a:gd name="connsiteY4" fmla="*/ 0 h 20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20" h="2032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3" name="Freeform 882">
              <a:extLst>
                <a:ext uri="{FF2B5EF4-FFF2-40B4-BE49-F238E27FC236}">
                  <a16:creationId xmlns:a16="http://schemas.microsoft.com/office/drawing/2014/main" id="{8D6A5C63-E9FD-8B44-EAAB-05B2D4DCF284}"/>
                </a:ext>
              </a:extLst>
            </p:cNvPr>
            <p:cNvSpPr/>
            <p:nvPr/>
          </p:nvSpPr>
          <p:spPr>
            <a:xfrm>
              <a:off x="3172460" y="5825490"/>
              <a:ext cx="172719" cy="130809"/>
            </a:xfrm>
            <a:custGeom>
              <a:avLst/>
              <a:gdLst>
                <a:gd name="connsiteX0" fmla="*/ 16510 w 172719"/>
                <a:gd name="connsiteY0" fmla="*/ 0 h 130809"/>
                <a:gd name="connsiteX1" fmla="*/ 36830 w 172719"/>
                <a:gd name="connsiteY1" fmla="*/ 53340 h 130809"/>
                <a:gd name="connsiteX2" fmla="*/ 49530 w 172719"/>
                <a:gd name="connsiteY2" fmla="*/ 88900 h 130809"/>
                <a:gd name="connsiteX3" fmla="*/ 63500 w 172719"/>
                <a:gd name="connsiteY3" fmla="*/ 55880 h 130809"/>
                <a:gd name="connsiteX4" fmla="*/ 85090 w 172719"/>
                <a:gd name="connsiteY4" fmla="*/ 2540 h 130809"/>
                <a:gd name="connsiteX5" fmla="*/ 85090 w 172719"/>
                <a:gd name="connsiteY5" fmla="*/ 2540 h 130809"/>
                <a:gd name="connsiteX6" fmla="*/ 106680 w 172719"/>
                <a:gd name="connsiteY6" fmla="*/ 55880 h 130809"/>
                <a:gd name="connsiteX7" fmla="*/ 120650 w 172719"/>
                <a:gd name="connsiteY7" fmla="*/ 88900 h 130809"/>
                <a:gd name="connsiteX8" fmla="*/ 133350 w 172719"/>
                <a:gd name="connsiteY8" fmla="*/ 53340 h 130809"/>
                <a:gd name="connsiteX9" fmla="*/ 153670 w 172719"/>
                <a:gd name="connsiteY9" fmla="*/ 0 h 130809"/>
                <a:gd name="connsiteX10" fmla="*/ 172720 w 172719"/>
                <a:gd name="connsiteY10" fmla="*/ 0 h 130809"/>
                <a:gd name="connsiteX11" fmla="*/ 121920 w 172719"/>
                <a:gd name="connsiteY11" fmla="*/ 130810 h 130809"/>
                <a:gd name="connsiteX12" fmla="*/ 121920 w 172719"/>
                <a:gd name="connsiteY12" fmla="*/ 130810 h 130809"/>
                <a:gd name="connsiteX13" fmla="*/ 93980 w 172719"/>
                <a:gd name="connsiteY13" fmla="*/ 60960 h 130809"/>
                <a:gd name="connsiteX14" fmla="*/ 86360 w 172719"/>
                <a:gd name="connsiteY14" fmla="*/ 41910 h 130809"/>
                <a:gd name="connsiteX15" fmla="*/ 78740 w 172719"/>
                <a:gd name="connsiteY15" fmla="*/ 60960 h 130809"/>
                <a:gd name="connsiteX16" fmla="*/ 50800 w 172719"/>
                <a:gd name="connsiteY16" fmla="*/ 130810 h 130809"/>
                <a:gd name="connsiteX17" fmla="*/ 50800 w 172719"/>
                <a:gd name="connsiteY17" fmla="*/ 130810 h 130809"/>
                <a:gd name="connsiteX18" fmla="*/ 0 w 172719"/>
                <a:gd name="connsiteY18" fmla="*/ 0 h 130809"/>
                <a:gd name="connsiteX19" fmla="*/ 19050 w 172719"/>
                <a:gd name="connsiteY19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2719" h="130809">
                  <a:moveTo>
                    <a:pt x="16510" y="0"/>
                  </a:moveTo>
                  <a:lnTo>
                    <a:pt x="36830" y="53340"/>
                  </a:lnTo>
                  <a:cubicBezTo>
                    <a:pt x="41910" y="66040"/>
                    <a:pt x="45720" y="78740"/>
                    <a:pt x="49530" y="88900"/>
                  </a:cubicBezTo>
                  <a:cubicBezTo>
                    <a:pt x="53340" y="80010"/>
                    <a:pt x="57150" y="68580"/>
                    <a:pt x="63500" y="55880"/>
                  </a:cubicBezTo>
                  <a:lnTo>
                    <a:pt x="85090" y="2540"/>
                  </a:lnTo>
                  <a:lnTo>
                    <a:pt x="85090" y="2540"/>
                  </a:lnTo>
                  <a:lnTo>
                    <a:pt x="106680" y="55880"/>
                  </a:lnTo>
                  <a:cubicBezTo>
                    <a:pt x="111760" y="68580"/>
                    <a:pt x="116840" y="80010"/>
                    <a:pt x="120650" y="88900"/>
                  </a:cubicBezTo>
                  <a:cubicBezTo>
                    <a:pt x="124460" y="80010"/>
                    <a:pt x="128270" y="66040"/>
                    <a:pt x="133350" y="53340"/>
                  </a:cubicBezTo>
                  <a:lnTo>
                    <a:pt x="153670" y="0"/>
                  </a:lnTo>
                  <a:lnTo>
                    <a:pt x="172720" y="0"/>
                  </a:lnTo>
                  <a:lnTo>
                    <a:pt x="121920" y="130810"/>
                  </a:lnTo>
                  <a:lnTo>
                    <a:pt x="121920" y="130810"/>
                  </a:lnTo>
                  <a:lnTo>
                    <a:pt x="93980" y="60960"/>
                  </a:lnTo>
                  <a:cubicBezTo>
                    <a:pt x="91440" y="54610"/>
                    <a:pt x="88900" y="48260"/>
                    <a:pt x="86360" y="41910"/>
                  </a:cubicBezTo>
                  <a:cubicBezTo>
                    <a:pt x="83820" y="48260"/>
                    <a:pt x="81280" y="54610"/>
                    <a:pt x="78740" y="60960"/>
                  </a:cubicBezTo>
                  <a:lnTo>
                    <a:pt x="50800" y="130810"/>
                  </a:lnTo>
                  <a:lnTo>
                    <a:pt x="50800" y="130810"/>
                  </a:lnTo>
                  <a:lnTo>
                    <a:pt x="0" y="0"/>
                  </a:lnTo>
                  <a:lnTo>
                    <a:pt x="1905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97D6F03D-A85A-2492-2399-DE306D071EDD}"/>
                </a:ext>
              </a:extLst>
            </p:cNvPr>
            <p:cNvSpPr/>
            <p:nvPr/>
          </p:nvSpPr>
          <p:spPr>
            <a:xfrm>
              <a:off x="3337559" y="586232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5" name="Freeform 884">
              <a:extLst>
                <a:ext uri="{FF2B5EF4-FFF2-40B4-BE49-F238E27FC236}">
                  <a16:creationId xmlns:a16="http://schemas.microsoft.com/office/drawing/2014/main" id="{56ECC852-0F22-BE30-8409-ED5EC69F8A72}"/>
                </a:ext>
              </a:extLst>
            </p:cNvPr>
            <p:cNvSpPr/>
            <p:nvPr/>
          </p:nvSpPr>
          <p:spPr>
            <a:xfrm>
              <a:off x="3427729" y="5814059"/>
              <a:ext cx="31750" cy="48260"/>
            </a:xfrm>
            <a:custGeom>
              <a:avLst/>
              <a:gdLst>
                <a:gd name="connsiteX0" fmla="*/ 13970 w 31750"/>
                <a:gd name="connsiteY0" fmla="*/ 48260 h 48260"/>
                <a:gd name="connsiteX1" fmla="*/ 0 w 31750"/>
                <a:gd name="connsiteY1" fmla="*/ 48260 h 48260"/>
                <a:gd name="connsiteX2" fmla="*/ 13970 w 31750"/>
                <a:gd name="connsiteY2" fmla="*/ 0 h 48260"/>
                <a:gd name="connsiteX3" fmla="*/ 31750 w 31750"/>
                <a:gd name="connsiteY3" fmla="*/ 0 h 48260"/>
                <a:gd name="connsiteX4" fmla="*/ 13970 w 31750"/>
                <a:gd name="connsiteY4" fmla="*/ 48260 h 48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50" h="48260">
                  <a:moveTo>
                    <a:pt x="13970" y="48260"/>
                  </a:moveTo>
                  <a:lnTo>
                    <a:pt x="0" y="48260"/>
                  </a:lnTo>
                  <a:lnTo>
                    <a:pt x="13970" y="0"/>
                  </a:lnTo>
                  <a:lnTo>
                    <a:pt x="31750" y="0"/>
                  </a:lnTo>
                  <a:lnTo>
                    <a:pt x="13970" y="482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6" name="Freeform 885">
              <a:extLst>
                <a:ext uri="{FF2B5EF4-FFF2-40B4-BE49-F238E27FC236}">
                  <a16:creationId xmlns:a16="http://schemas.microsoft.com/office/drawing/2014/main" id="{9F1D6311-66BE-63AB-686B-A38F69E208A9}"/>
                </a:ext>
              </a:extLst>
            </p:cNvPr>
            <p:cNvSpPr/>
            <p:nvPr/>
          </p:nvSpPr>
          <p:spPr>
            <a:xfrm>
              <a:off x="3474720" y="586232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7" name="Freeform 886">
              <a:extLst>
                <a:ext uri="{FF2B5EF4-FFF2-40B4-BE49-F238E27FC236}">
                  <a16:creationId xmlns:a16="http://schemas.microsoft.com/office/drawing/2014/main" id="{E47DCEE9-0C12-FC6E-129C-4D6BEB18AC1C}"/>
                </a:ext>
              </a:extLst>
            </p:cNvPr>
            <p:cNvSpPr/>
            <p:nvPr/>
          </p:nvSpPr>
          <p:spPr>
            <a:xfrm>
              <a:off x="3534409" y="586232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8" name="Freeform 887">
              <a:extLst>
                <a:ext uri="{FF2B5EF4-FFF2-40B4-BE49-F238E27FC236}">
                  <a16:creationId xmlns:a16="http://schemas.microsoft.com/office/drawing/2014/main" id="{71910354-5C59-650B-5A1D-1C2F60DB0A9A}"/>
                </a:ext>
              </a:extLst>
            </p:cNvPr>
            <p:cNvSpPr/>
            <p:nvPr/>
          </p:nvSpPr>
          <p:spPr>
            <a:xfrm>
              <a:off x="3675379" y="583819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9" name="Freeform 888">
              <a:extLst>
                <a:ext uri="{FF2B5EF4-FFF2-40B4-BE49-F238E27FC236}">
                  <a16:creationId xmlns:a16="http://schemas.microsoft.com/office/drawing/2014/main" id="{2895A412-5CD1-AD8A-FCD4-CF0924CD104C}"/>
                </a:ext>
              </a:extLst>
            </p:cNvPr>
            <p:cNvSpPr/>
            <p:nvPr/>
          </p:nvSpPr>
          <p:spPr>
            <a:xfrm>
              <a:off x="3752850" y="5825490"/>
              <a:ext cx="80009" cy="128269"/>
            </a:xfrm>
            <a:custGeom>
              <a:avLst/>
              <a:gdLst>
                <a:gd name="connsiteX0" fmla="*/ 0 w 80009"/>
                <a:gd name="connsiteY0" fmla="*/ 0 h 128269"/>
                <a:gd name="connsiteX1" fmla="*/ 16510 w 80009"/>
                <a:gd name="connsiteY1" fmla="*/ 0 h 128269"/>
                <a:gd name="connsiteX2" fmla="*/ 16510 w 80009"/>
                <a:gd name="connsiteY2" fmla="*/ 49530 h 128269"/>
                <a:gd name="connsiteX3" fmla="*/ 16510 w 80009"/>
                <a:gd name="connsiteY3" fmla="*/ 58420 h 128269"/>
                <a:gd name="connsiteX4" fmla="*/ 16510 w 80009"/>
                <a:gd name="connsiteY4" fmla="*/ 58420 h 128269"/>
                <a:gd name="connsiteX5" fmla="*/ 49530 w 80009"/>
                <a:gd name="connsiteY5" fmla="*/ 36830 h 128269"/>
                <a:gd name="connsiteX6" fmla="*/ 80010 w 80009"/>
                <a:gd name="connsiteY6" fmla="*/ 72390 h 128269"/>
                <a:gd name="connsiteX7" fmla="*/ 80010 w 80009"/>
                <a:gd name="connsiteY7" fmla="*/ 128270 h 128269"/>
                <a:gd name="connsiteX8" fmla="*/ 63500 w 80009"/>
                <a:gd name="connsiteY8" fmla="*/ 128270 h 128269"/>
                <a:gd name="connsiteX9" fmla="*/ 63500 w 80009"/>
                <a:gd name="connsiteY9" fmla="*/ 76200 h 128269"/>
                <a:gd name="connsiteX10" fmla="*/ 46990 w 80009"/>
                <a:gd name="connsiteY10" fmla="*/ 53340 h 128269"/>
                <a:gd name="connsiteX11" fmla="*/ 16510 w 80009"/>
                <a:gd name="connsiteY11" fmla="*/ 85090 h 128269"/>
                <a:gd name="connsiteX12" fmla="*/ 16510 w 80009"/>
                <a:gd name="connsiteY12" fmla="*/ 128270 h 128269"/>
                <a:gd name="connsiteX13" fmla="*/ 0 w 80009"/>
                <a:gd name="connsiteY13" fmla="*/ 128270 h 128269"/>
                <a:gd name="connsiteX14" fmla="*/ 0 w 80009"/>
                <a:gd name="connsiteY14" fmla="*/ 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69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0" name="Freeform 889">
              <a:extLst>
                <a:ext uri="{FF2B5EF4-FFF2-40B4-BE49-F238E27FC236}">
                  <a16:creationId xmlns:a16="http://schemas.microsoft.com/office/drawing/2014/main" id="{C9E53B79-7995-6745-CA32-12FB288E9134}"/>
                </a:ext>
              </a:extLst>
            </p:cNvPr>
            <p:cNvSpPr/>
            <p:nvPr/>
          </p:nvSpPr>
          <p:spPr>
            <a:xfrm>
              <a:off x="3853179" y="586232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6200 w 91440"/>
                <a:gd name="connsiteY5" fmla="*/ 46990 h 93979"/>
                <a:gd name="connsiteX6" fmla="*/ 45720 w 91440"/>
                <a:gd name="connsiteY6" fmla="*/ 15240 h 93979"/>
                <a:gd name="connsiteX7" fmla="*/ 16510 w 91440"/>
                <a:gd name="connsiteY7" fmla="*/ 46990 h 93979"/>
                <a:gd name="connsiteX8" fmla="*/ 45720 w 91440"/>
                <a:gd name="connsiteY8" fmla="*/ 78740 h 93979"/>
                <a:gd name="connsiteX9" fmla="*/ 7620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414FC683-7C79-BCD4-304D-584A39E0ADCD}"/>
                </a:ext>
              </a:extLst>
            </p:cNvPr>
            <p:cNvSpPr/>
            <p:nvPr/>
          </p:nvSpPr>
          <p:spPr>
            <a:xfrm>
              <a:off x="3964940" y="5864859"/>
              <a:ext cx="78739" cy="91440"/>
            </a:xfrm>
            <a:custGeom>
              <a:avLst/>
              <a:gdLst>
                <a:gd name="connsiteX0" fmla="*/ 63500 w 78739"/>
                <a:gd name="connsiteY0" fmla="*/ 88900 h 91440"/>
                <a:gd name="connsiteX1" fmla="*/ 63500 w 78739"/>
                <a:gd name="connsiteY1" fmla="*/ 76200 h 91440"/>
                <a:gd name="connsiteX2" fmla="*/ 63500 w 78739"/>
                <a:gd name="connsiteY2" fmla="*/ 69850 h 91440"/>
                <a:gd name="connsiteX3" fmla="*/ 63500 w 78739"/>
                <a:gd name="connsiteY3" fmla="*/ 69850 h 91440"/>
                <a:gd name="connsiteX4" fmla="*/ 30480 w 78739"/>
                <a:gd name="connsiteY4" fmla="*/ 91440 h 91440"/>
                <a:gd name="connsiteX5" fmla="*/ 0 w 78739"/>
                <a:gd name="connsiteY5" fmla="*/ 55880 h 91440"/>
                <a:gd name="connsiteX6" fmla="*/ 0 w 78739"/>
                <a:gd name="connsiteY6" fmla="*/ 0 h 91440"/>
                <a:gd name="connsiteX7" fmla="*/ 16510 w 78739"/>
                <a:gd name="connsiteY7" fmla="*/ 0 h 91440"/>
                <a:gd name="connsiteX8" fmla="*/ 16510 w 78739"/>
                <a:gd name="connsiteY8" fmla="*/ 52070 h 91440"/>
                <a:gd name="connsiteX9" fmla="*/ 33020 w 78739"/>
                <a:gd name="connsiteY9" fmla="*/ 74930 h 91440"/>
                <a:gd name="connsiteX10" fmla="*/ 62230 w 78739"/>
                <a:gd name="connsiteY10" fmla="*/ 43180 h 91440"/>
                <a:gd name="connsiteX11" fmla="*/ 62230 w 78739"/>
                <a:gd name="connsiteY11" fmla="*/ 0 h 91440"/>
                <a:gd name="connsiteX12" fmla="*/ 78740 w 78739"/>
                <a:gd name="connsiteY12" fmla="*/ 0 h 91440"/>
                <a:gd name="connsiteX13" fmla="*/ 78740 w 78739"/>
                <a:gd name="connsiteY13" fmla="*/ 88900 h 91440"/>
                <a:gd name="connsiteX14" fmla="*/ 63500 w 78739"/>
                <a:gd name="connsiteY14" fmla="*/ 8890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40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2" name="Freeform 891">
              <a:extLst>
                <a:ext uri="{FF2B5EF4-FFF2-40B4-BE49-F238E27FC236}">
                  <a16:creationId xmlns:a16="http://schemas.microsoft.com/office/drawing/2014/main" id="{F87AF868-9F7A-1630-45F7-A85C1F969DE5}"/>
                </a:ext>
              </a:extLst>
            </p:cNvPr>
            <p:cNvSpPr/>
            <p:nvPr/>
          </p:nvSpPr>
          <p:spPr>
            <a:xfrm>
              <a:off x="4065270" y="5862320"/>
              <a:ext cx="83820" cy="130809"/>
            </a:xfrm>
            <a:custGeom>
              <a:avLst/>
              <a:gdLst>
                <a:gd name="connsiteX0" fmla="*/ 48260 w 83820"/>
                <a:gd name="connsiteY0" fmla="*/ 77470 h 130809"/>
                <a:gd name="connsiteX1" fmla="*/ 83820 w 83820"/>
                <a:gd name="connsiteY1" fmla="*/ 102870 h 130809"/>
                <a:gd name="connsiteX2" fmla="*/ 40640 w 83820"/>
                <a:gd name="connsiteY2" fmla="*/ 130810 h 130809"/>
                <a:gd name="connsiteX3" fmla="*/ 0 w 83820"/>
                <a:gd name="connsiteY3" fmla="*/ 106680 h 130809"/>
                <a:gd name="connsiteX4" fmla="*/ 24130 w 83820"/>
                <a:gd name="connsiteY4" fmla="*/ 85090 h 130809"/>
                <a:gd name="connsiteX5" fmla="*/ 10160 w 83820"/>
                <a:gd name="connsiteY5" fmla="*/ 73660 h 130809"/>
                <a:gd name="connsiteX6" fmla="*/ 22860 w 83820"/>
                <a:gd name="connsiteY6" fmla="*/ 60960 h 130809"/>
                <a:gd name="connsiteX7" fmla="*/ 1270 w 83820"/>
                <a:gd name="connsiteY7" fmla="*/ 31750 h 130809"/>
                <a:gd name="connsiteX8" fmla="*/ 36830 w 83820"/>
                <a:gd name="connsiteY8" fmla="*/ 0 h 130809"/>
                <a:gd name="connsiteX9" fmla="*/ 50800 w 83820"/>
                <a:gd name="connsiteY9" fmla="*/ 2540 h 130809"/>
                <a:gd name="connsiteX10" fmla="*/ 82550 w 83820"/>
                <a:gd name="connsiteY10" fmla="*/ 2540 h 130809"/>
                <a:gd name="connsiteX11" fmla="*/ 82550 w 83820"/>
                <a:gd name="connsiteY11" fmla="*/ 15240 h 130809"/>
                <a:gd name="connsiteX12" fmla="*/ 69850 w 83820"/>
                <a:gd name="connsiteY12" fmla="*/ 15240 h 130809"/>
                <a:gd name="connsiteX13" fmla="*/ 64770 w 83820"/>
                <a:gd name="connsiteY13" fmla="*/ 15240 h 130809"/>
                <a:gd name="connsiteX14" fmla="*/ 64770 w 83820"/>
                <a:gd name="connsiteY14" fmla="*/ 15240 h 130809"/>
                <a:gd name="connsiteX15" fmla="*/ 72390 w 83820"/>
                <a:gd name="connsiteY15" fmla="*/ 33020 h 130809"/>
                <a:gd name="connsiteX16" fmla="*/ 39370 w 83820"/>
                <a:gd name="connsiteY16" fmla="*/ 63500 h 130809"/>
                <a:gd name="connsiteX17" fmla="*/ 39370 w 83820"/>
                <a:gd name="connsiteY17" fmla="*/ 63500 h 130809"/>
                <a:gd name="connsiteX18" fmla="*/ 25400 w 83820"/>
                <a:gd name="connsiteY18" fmla="*/ 71120 h 130809"/>
                <a:gd name="connsiteX19" fmla="*/ 46990 w 83820"/>
                <a:gd name="connsiteY19" fmla="*/ 78740 h 130809"/>
                <a:gd name="connsiteX20" fmla="*/ 67310 w 83820"/>
                <a:gd name="connsiteY20" fmla="*/ 104140 h 130809"/>
                <a:gd name="connsiteX21" fmla="*/ 40640 w 83820"/>
                <a:gd name="connsiteY21" fmla="*/ 90170 h 130809"/>
                <a:gd name="connsiteX22" fmla="*/ 16510 w 83820"/>
                <a:gd name="connsiteY22" fmla="*/ 105410 h 130809"/>
                <a:gd name="connsiteX23" fmla="*/ 41910 w 83820"/>
                <a:gd name="connsiteY23" fmla="*/ 119380 h 130809"/>
                <a:gd name="connsiteX24" fmla="*/ 67310 w 83820"/>
                <a:gd name="connsiteY24" fmla="*/ 104140 h 130809"/>
                <a:gd name="connsiteX25" fmla="*/ 59690 w 83820"/>
                <a:gd name="connsiteY25" fmla="*/ 31750 h 130809"/>
                <a:gd name="connsiteX26" fmla="*/ 39370 w 83820"/>
                <a:gd name="connsiteY26" fmla="*/ 12700 h 130809"/>
                <a:gd name="connsiteX27" fmla="*/ 19050 w 83820"/>
                <a:gd name="connsiteY27" fmla="*/ 31750 h 130809"/>
                <a:gd name="connsiteX28" fmla="*/ 39370 w 83820"/>
                <a:gd name="connsiteY28" fmla="*/ 50800 h 130809"/>
                <a:gd name="connsiteX29" fmla="*/ 59690 w 83820"/>
                <a:gd name="connsiteY29" fmla="*/ 3175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20" h="130809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0" y="104140"/>
                  </a:moveTo>
                  <a:cubicBezTo>
                    <a:pt x="67310" y="96520"/>
                    <a:pt x="59690" y="90170"/>
                    <a:pt x="40640" y="90170"/>
                  </a:cubicBezTo>
                  <a:cubicBezTo>
                    <a:pt x="21590" y="90170"/>
                    <a:pt x="16510" y="96520"/>
                    <a:pt x="16510" y="105410"/>
                  </a:cubicBezTo>
                  <a:cubicBezTo>
                    <a:pt x="16510" y="114300"/>
                    <a:pt x="26670" y="119380"/>
                    <a:pt x="41910" y="119380"/>
                  </a:cubicBezTo>
                  <a:cubicBezTo>
                    <a:pt x="57150" y="119380"/>
                    <a:pt x="67310" y="113030"/>
                    <a:pt x="67310" y="104140"/>
                  </a:cubicBezTo>
                  <a:close/>
                  <a:moveTo>
                    <a:pt x="59690" y="31750"/>
                  </a:moveTo>
                  <a:cubicBezTo>
                    <a:pt x="59690" y="20320"/>
                    <a:pt x="50800" y="12700"/>
                    <a:pt x="39370" y="12700"/>
                  </a:cubicBezTo>
                  <a:cubicBezTo>
                    <a:pt x="27940" y="12700"/>
                    <a:pt x="19050" y="20320"/>
                    <a:pt x="19050" y="31750"/>
                  </a:cubicBezTo>
                  <a:cubicBezTo>
                    <a:pt x="19050" y="43180"/>
                    <a:pt x="27940" y="50800"/>
                    <a:pt x="39370" y="50800"/>
                  </a:cubicBezTo>
                  <a:cubicBezTo>
                    <a:pt x="50800" y="50800"/>
                    <a:pt x="59690" y="43180"/>
                    <a:pt x="5969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3" name="Freeform 892">
              <a:extLst>
                <a:ext uri="{FF2B5EF4-FFF2-40B4-BE49-F238E27FC236}">
                  <a16:creationId xmlns:a16="http://schemas.microsoft.com/office/drawing/2014/main" id="{CD31642F-0F56-B204-7F56-022FE509E645}"/>
                </a:ext>
              </a:extLst>
            </p:cNvPr>
            <p:cNvSpPr/>
            <p:nvPr/>
          </p:nvSpPr>
          <p:spPr>
            <a:xfrm>
              <a:off x="4168140" y="5825490"/>
              <a:ext cx="80009" cy="128269"/>
            </a:xfrm>
            <a:custGeom>
              <a:avLst/>
              <a:gdLst>
                <a:gd name="connsiteX0" fmla="*/ 0 w 80009"/>
                <a:gd name="connsiteY0" fmla="*/ 0 h 128269"/>
                <a:gd name="connsiteX1" fmla="*/ 16510 w 80009"/>
                <a:gd name="connsiteY1" fmla="*/ 0 h 128269"/>
                <a:gd name="connsiteX2" fmla="*/ 16510 w 80009"/>
                <a:gd name="connsiteY2" fmla="*/ 49530 h 128269"/>
                <a:gd name="connsiteX3" fmla="*/ 16510 w 80009"/>
                <a:gd name="connsiteY3" fmla="*/ 58420 h 128269"/>
                <a:gd name="connsiteX4" fmla="*/ 16510 w 80009"/>
                <a:gd name="connsiteY4" fmla="*/ 58420 h 128269"/>
                <a:gd name="connsiteX5" fmla="*/ 49530 w 80009"/>
                <a:gd name="connsiteY5" fmla="*/ 36830 h 128269"/>
                <a:gd name="connsiteX6" fmla="*/ 80010 w 80009"/>
                <a:gd name="connsiteY6" fmla="*/ 72390 h 128269"/>
                <a:gd name="connsiteX7" fmla="*/ 80010 w 80009"/>
                <a:gd name="connsiteY7" fmla="*/ 128270 h 128269"/>
                <a:gd name="connsiteX8" fmla="*/ 63500 w 80009"/>
                <a:gd name="connsiteY8" fmla="*/ 128270 h 128269"/>
                <a:gd name="connsiteX9" fmla="*/ 63500 w 80009"/>
                <a:gd name="connsiteY9" fmla="*/ 76200 h 128269"/>
                <a:gd name="connsiteX10" fmla="*/ 46990 w 80009"/>
                <a:gd name="connsiteY10" fmla="*/ 53340 h 128269"/>
                <a:gd name="connsiteX11" fmla="*/ 16510 w 80009"/>
                <a:gd name="connsiteY11" fmla="*/ 85090 h 128269"/>
                <a:gd name="connsiteX12" fmla="*/ 16510 w 80009"/>
                <a:gd name="connsiteY12" fmla="*/ 128270 h 128269"/>
                <a:gd name="connsiteX13" fmla="*/ 0 w 80009"/>
                <a:gd name="connsiteY13" fmla="*/ 128270 h 128269"/>
                <a:gd name="connsiteX14" fmla="*/ 0 w 80009"/>
                <a:gd name="connsiteY14" fmla="*/ 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69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4" name="Freeform 893">
              <a:extLst>
                <a:ext uri="{FF2B5EF4-FFF2-40B4-BE49-F238E27FC236}">
                  <a16:creationId xmlns:a16="http://schemas.microsoft.com/office/drawing/2014/main" id="{94BE568A-D836-C78F-46A8-66CF7E08E35D}"/>
                </a:ext>
              </a:extLst>
            </p:cNvPr>
            <p:cNvSpPr/>
            <p:nvPr/>
          </p:nvSpPr>
          <p:spPr>
            <a:xfrm>
              <a:off x="4262120" y="583819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5" name="Freeform 894">
              <a:extLst>
                <a:ext uri="{FF2B5EF4-FFF2-40B4-BE49-F238E27FC236}">
                  <a16:creationId xmlns:a16="http://schemas.microsoft.com/office/drawing/2014/main" id="{053B43A4-60BD-2FCE-2A05-DA6BE2447A59}"/>
                </a:ext>
              </a:extLst>
            </p:cNvPr>
            <p:cNvSpPr/>
            <p:nvPr/>
          </p:nvSpPr>
          <p:spPr>
            <a:xfrm>
              <a:off x="4331970" y="5822950"/>
              <a:ext cx="55095" cy="129540"/>
            </a:xfrm>
            <a:custGeom>
              <a:avLst/>
              <a:gdLst>
                <a:gd name="connsiteX0" fmla="*/ 11430 w 55095"/>
                <a:gd name="connsiteY0" fmla="*/ 41910 h 129540"/>
                <a:gd name="connsiteX1" fmla="*/ 11430 w 55095"/>
                <a:gd name="connsiteY1" fmla="*/ 31750 h 129540"/>
                <a:gd name="connsiteX2" fmla="*/ 43180 w 55095"/>
                <a:gd name="connsiteY2" fmla="*/ 0 h 129540"/>
                <a:gd name="connsiteX3" fmla="*/ 54610 w 55095"/>
                <a:gd name="connsiteY3" fmla="*/ 0 h 129540"/>
                <a:gd name="connsiteX4" fmla="*/ 54610 w 55095"/>
                <a:gd name="connsiteY4" fmla="*/ 13970 h 129540"/>
                <a:gd name="connsiteX5" fmla="*/ 45720 w 55095"/>
                <a:gd name="connsiteY5" fmla="*/ 13970 h 129540"/>
                <a:gd name="connsiteX6" fmla="*/ 27940 w 55095"/>
                <a:gd name="connsiteY6" fmla="*/ 31750 h 129540"/>
                <a:gd name="connsiteX7" fmla="*/ 27940 w 55095"/>
                <a:gd name="connsiteY7" fmla="*/ 40640 h 129540"/>
                <a:gd name="connsiteX8" fmla="*/ 52070 w 55095"/>
                <a:gd name="connsiteY8" fmla="*/ 40640 h 129540"/>
                <a:gd name="connsiteX9" fmla="*/ 52070 w 55095"/>
                <a:gd name="connsiteY9" fmla="*/ 54610 h 129540"/>
                <a:gd name="connsiteX10" fmla="*/ 29210 w 55095"/>
                <a:gd name="connsiteY10" fmla="*/ 54610 h 129540"/>
                <a:gd name="connsiteX11" fmla="*/ 29210 w 55095"/>
                <a:gd name="connsiteY11" fmla="*/ 129540 h 129540"/>
                <a:gd name="connsiteX12" fmla="*/ 12700 w 55095"/>
                <a:gd name="connsiteY12" fmla="*/ 129540 h 129540"/>
                <a:gd name="connsiteX13" fmla="*/ 12700 w 55095"/>
                <a:gd name="connsiteY13" fmla="*/ 54610 h 129540"/>
                <a:gd name="connsiteX14" fmla="*/ 0 w 55095"/>
                <a:gd name="connsiteY14" fmla="*/ 54610 h 129540"/>
                <a:gd name="connsiteX15" fmla="*/ 0 w 55095"/>
                <a:gd name="connsiteY15" fmla="*/ 40640 h 129540"/>
                <a:gd name="connsiteX16" fmla="*/ 13970 w 55095"/>
                <a:gd name="connsiteY16" fmla="*/ 40640 h 12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40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6" name="Freeform 895">
              <a:extLst>
                <a:ext uri="{FF2B5EF4-FFF2-40B4-BE49-F238E27FC236}">
                  <a16:creationId xmlns:a16="http://schemas.microsoft.com/office/drawing/2014/main" id="{9E2EF21F-C350-5FDA-334A-B2B5A1E7D33D}"/>
                </a:ext>
              </a:extLst>
            </p:cNvPr>
            <p:cNvSpPr/>
            <p:nvPr/>
          </p:nvSpPr>
          <p:spPr>
            <a:xfrm>
              <a:off x="4395470" y="5864859"/>
              <a:ext cx="78739" cy="91440"/>
            </a:xfrm>
            <a:custGeom>
              <a:avLst/>
              <a:gdLst>
                <a:gd name="connsiteX0" fmla="*/ 63500 w 78739"/>
                <a:gd name="connsiteY0" fmla="*/ 88900 h 91440"/>
                <a:gd name="connsiteX1" fmla="*/ 63500 w 78739"/>
                <a:gd name="connsiteY1" fmla="*/ 76200 h 91440"/>
                <a:gd name="connsiteX2" fmla="*/ 63500 w 78739"/>
                <a:gd name="connsiteY2" fmla="*/ 69850 h 91440"/>
                <a:gd name="connsiteX3" fmla="*/ 63500 w 78739"/>
                <a:gd name="connsiteY3" fmla="*/ 69850 h 91440"/>
                <a:gd name="connsiteX4" fmla="*/ 30480 w 78739"/>
                <a:gd name="connsiteY4" fmla="*/ 91440 h 91440"/>
                <a:gd name="connsiteX5" fmla="*/ 0 w 78739"/>
                <a:gd name="connsiteY5" fmla="*/ 55880 h 91440"/>
                <a:gd name="connsiteX6" fmla="*/ 0 w 78739"/>
                <a:gd name="connsiteY6" fmla="*/ 0 h 91440"/>
                <a:gd name="connsiteX7" fmla="*/ 16510 w 78739"/>
                <a:gd name="connsiteY7" fmla="*/ 0 h 91440"/>
                <a:gd name="connsiteX8" fmla="*/ 16510 w 78739"/>
                <a:gd name="connsiteY8" fmla="*/ 52070 h 91440"/>
                <a:gd name="connsiteX9" fmla="*/ 33020 w 78739"/>
                <a:gd name="connsiteY9" fmla="*/ 74930 h 91440"/>
                <a:gd name="connsiteX10" fmla="*/ 62230 w 78739"/>
                <a:gd name="connsiteY10" fmla="*/ 43180 h 91440"/>
                <a:gd name="connsiteX11" fmla="*/ 62230 w 78739"/>
                <a:gd name="connsiteY11" fmla="*/ 0 h 91440"/>
                <a:gd name="connsiteX12" fmla="*/ 78740 w 78739"/>
                <a:gd name="connsiteY12" fmla="*/ 0 h 91440"/>
                <a:gd name="connsiteX13" fmla="*/ 78740 w 78739"/>
                <a:gd name="connsiteY13" fmla="*/ 88900 h 91440"/>
                <a:gd name="connsiteX14" fmla="*/ 63500 w 78739"/>
                <a:gd name="connsiteY14" fmla="*/ 8890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40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7" name="Freeform 896">
              <a:extLst>
                <a:ext uri="{FF2B5EF4-FFF2-40B4-BE49-F238E27FC236}">
                  <a16:creationId xmlns:a16="http://schemas.microsoft.com/office/drawing/2014/main" id="{2E0F0A65-8E55-0DA6-91B5-5A108E1F09EE}"/>
                </a:ext>
              </a:extLst>
            </p:cNvPr>
            <p:cNvSpPr/>
            <p:nvPr/>
          </p:nvSpPr>
          <p:spPr>
            <a:xfrm>
              <a:off x="4505959" y="5825490"/>
              <a:ext cx="34290" cy="130809"/>
            </a:xfrm>
            <a:custGeom>
              <a:avLst/>
              <a:gdLst>
                <a:gd name="connsiteX0" fmla="*/ 0 w 34290"/>
                <a:gd name="connsiteY0" fmla="*/ 0 h 130809"/>
                <a:gd name="connsiteX1" fmla="*/ 16510 w 34290"/>
                <a:gd name="connsiteY1" fmla="*/ 0 h 130809"/>
                <a:gd name="connsiteX2" fmla="*/ 16510 w 34290"/>
                <a:gd name="connsiteY2" fmla="*/ 101600 h 130809"/>
                <a:gd name="connsiteX3" fmla="*/ 26670 w 34290"/>
                <a:gd name="connsiteY3" fmla="*/ 115570 h 130809"/>
                <a:gd name="connsiteX4" fmla="*/ 34290 w 34290"/>
                <a:gd name="connsiteY4" fmla="*/ 115570 h 130809"/>
                <a:gd name="connsiteX5" fmla="*/ 34290 w 34290"/>
                <a:gd name="connsiteY5" fmla="*/ 129540 h 130809"/>
                <a:gd name="connsiteX6" fmla="*/ 22860 w 34290"/>
                <a:gd name="connsiteY6" fmla="*/ 130810 h 130809"/>
                <a:gd name="connsiteX7" fmla="*/ 0 w 34290"/>
                <a:gd name="connsiteY7" fmla="*/ 105410 h 130809"/>
                <a:gd name="connsiteX8" fmla="*/ 0 w 34290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6ED00F8E-8336-C763-3114-4F19BD5170DD}"/>
                </a:ext>
              </a:extLst>
            </p:cNvPr>
            <p:cNvSpPr/>
            <p:nvPr/>
          </p:nvSpPr>
          <p:spPr>
            <a:xfrm>
              <a:off x="4598670" y="586359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9" name="Freeform 898">
              <a:extLst>
                <a:ext uri="{FF2B5EF4-FFF2-40B4-BE49-F238E27FC236}">
                  <a16:creationId xmlns:a16="http://schemas.microsoft.com/office/drawing/2014/main" id="{300BD2D2-E295-6976-AF71-CBCDD81C6123}"/>
                </a:ext>
              </a:extLst>
            </p:cNvPr>
            <p:cNvSpPr/>
            <p:nvPr/>
          </p:nvSpPr>
          <p:spPr>
            <a:xfrm>
              <a:off x="4700270" y="586232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0" name="Freeform 899">
              <a:extLst>
                <a:ext uri="{FF2B5EF4-FFF2-40B4-BE49-F238E27FC236}">
                  <a16:creationId xmlns:a16="http://schemas.microsoft.com/office/drawing/2014/main" id="{6E2BCA19-6832-7A46-D932-E5B2409D2024}"/>
                </a:ext>
              </a:extLst>
            </p:cNvPr>
            <p:cNvSpPr/>
            <p:nvPr/>
          </p:nvSpPr>
          <p:spPr>
            <a:xfrm>
              <a:off x="4800600" y="5825490"/>
              <a:ext cx="87629" cy="130809"/>
            </a:xfrm>
            <a:custGeom>
              <a:avLst/>
              <a:gdLst>
                <a:gd name="connsiteX0" fmla="*/ 87630 w 87629"/>
                <a:gd name="connsiteY0" fmla="*/ 128270 h 130809"/>
                <a:gd name="connsiteX1" fmla="*/ 72390 w 87629"/>
                <a:gd name="connsiteY1" fmla="*/ 128270 h 130809"/>
                <a:gd name="connsiteX2" fmla="*/ 72390 w 87629"/>
                <a:gd name="connsiteY2" fmla="*/ 118110 h 130809"/>
                <a:gd name="connsiteX3" fmla="*/ 72390 w 87629"/>
                <a:gd name="connsiteY3" fmla="*/ 111760 h 130809"/>
                <a:gd name="connsiteX4" fmla="*/ 72390 w 87629"/>
                <a:gd name="connsiteY4" fmla="*/ 111760 h 130809"/>
                <a:gd name="connsiteX5" fmla="*/ 40640 w 87629"/>
                <a:gd name="connsiteY5" fmla="*/ 130810 h 130809"/>
                <a:gd name="connsiteX6" fmla="*/ 0 w 87629"/>
                <a:gd name="connsiteY6" fmla="*/ 83820 h 130809"/>
                <a:gd name="connsiteX7" fmla="*/ 40640 w 87629"/>
                <a:gd name="connsiteY7" fmla="*/ 36830 h 130809"/>
                <a:gd name="connsiteX8" fmla="*/ 71120 w 87629"/>
                <a:gd name="connsiteY8" fmla="*/ 53340 h 130809"/>
                <a:gd name="connsiteX9" fmla="*/ 71120 w 87629"/>
                <a:gd name="connsiteY9" fmla="*/ 53340 h 130809"/>
                <a:gd name="connsiteX10" fmla="*/ 71120 w 87629"/>
                <a:gd name="connsiteY10" fmla="*/ 45720 h 130809"/>
                <a:gd name="connsiteX11" fmla="*/ 71120 w 87629"/>
                <a:gd name="connsiteY11" fmla="*/ 0 h 130809"/>
                <a:gd name="connsiteX12" fmla="*/ 87630 w 87629"/>
                <a:gd name="connsiteY12" fmla="*/ 0 h 130809"/>
                <a:gd name="connsiteX13" fmla="*/ 87630 w 87629"/>
                <a:gd name="connsiteY13" fmla="*/ 128270 h 130809"/>
                <a:gd name="connsiteX14" fmla="*/ 15240 w 87629"/>
                <a:gd name="connsiteY14" fmla="*/ 83820 h 130809"/>
                <a:gd name="connsiteX15" fmla="*/ 43180 w 87629"/>
                <a:gd name="connsiteY15" fmla="*/ 115570 h 130809"/>
                <a:gd name="connsiteX16" fmla="*/ 71120 w 87629"/>
                <a:gd name="connsiteY16" fmla="*/ 83820 h 130809"/>
                <a:gd name="connsiteX17" fmla="*/ 43180 w 87629"/>
                <a:gd name="connsiteY17" fmla="*/ 52070 h 130809"/>
                <a:gd name="connsiteX18" fmla="*/ 1524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1" name="Freeform 900">
              <a:extLst>
                <a:ext uri="{FF2B5EF4-FFF2-40B4-BE49-F238E27FC236}">
                  <a16:creationId xmlns:a16="http://schemas.microsoft.com/office/drawing/2014/main" id="{F86EFA31-85A5-5F71-2B0B-0361826DAB62}"/>
                </a:ext>
              </a:extLst>
            </p:cNvPr>
            <p:cNvSpPr/>
            <p:nvPr/>
          </p:nvSpPr>
          <p:spPr>
            <a:xfrm>
              <a:off x="4965700" y="5829300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7780 w 20320"/>
                <a:gd name="connsiteY5" fmla="*/ 35560 h 124459"/>
                <a:gd name="connsiteX6" fmla="*/ 17780 w 20320"/>
                <a:gd name="connsiteY6" fmla="*/ 124460 h 124459"/>
                <a:gd name="connsiteX7" fmla="*/ 1270 w 20320"/>
                <a:gd name="connsiteY7" fmla="*/ 124460 h 124459"/>
                <a:gd name="connsiteX8" fmla="*/ 1270 w 20320"/>
                <a:gd name="connsiteY8" fmla="*/ 35560 h 124459"/>
                <a:gd name="connsiteX9" fmla="*/ 1778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2" name="Freeform 901">
              <a:extLst>
                <a:ext uri="{FF2B5EF4-FFF2-40B4-BE49-F238E27FC236}">
                  <a16:creationId xmlns:a16="http://schemas.microsoft.com/office/drawing/2014/main" id="{812CD4E7-216B-141C-36E8-D3CE3EFE1B3C}"/>
                </a:ext>
              </a:extLst>
            </p:cNvPr>
            <p:cNvSpPr/>
            <p:nvPr/>
          </p:nvSpPr>
          <p:spPr>
            <a:xfrm>
              <a:off x="5013959" y="5862320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3" name="Freeform 902">
              <a:extLst>
                <a:ext uri="{FF2B5EF4-FFF2-40B4-BE49-F238E27FC236}">
                  <a16:creationId xmlns:a16="http://schemas.microsoft.com/office/drawing/2014/main" id="{187A9188-2842-5A7A-325F-996D1644D0BB}"/>
                </a:ext>
              </a:extLst>
            </p:cNvPr>
            <p:cNvSpPr/>
            <p:nvPr/>
          </p:nvSpPr>
          <p:spPr>
            <a:xfrm>
              <a:off x="5107940" y="583819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4" name="Freeform 903">
              <a:extLst>
                <a:ext uri="{FF2B5EF4-FFF2-40B4-BE49-F238E27FC236}">
                  <a16:creationId xmlns:a16="http://schemas.microsoft.com/office/drawing/2014/main" id="{ED1674CE-1211-81DA-7ADE-069F9DE14DA0}"/>
                </a:ext>
              </a:extLst>
            </p:cNvPr>
            <p:cNvSpPr/>
            <p:nvPr/>
          </p:nvSpPr>
          <p:spPr>
            <a:xfrm>
              <a:off x="5179059" y="586232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64644EC3-4377-742E-85E6-60D01613523C}"/>
                </a:ext>
              </a:extLst>
            </p:cNvPr>
            <p:cNvSpPr/>
            <p:nvPr/>
          </p:nvSpPr>
          <p:spPr>
            <a:xfrm>
              <a:off x="5285740" y="586232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6" name="Freeform 905">
              <a:extLst>
                <a:ext uri="{FF2B5EF4-FFF2-40B4-BE49-F238E27FC236}">
                  <a16:creationId xmlns:a16="http://schemas.microsoft.com/office/drawing/2014/main" id="{63F26028-501A-2B33-F221-7F6291EE5C25}"/>
                </a:ext>
              </a:extLst>
            </p:cNvPr>
            <p:cNvSpPr/>
            <p:nvPr/>
          </p:nvSpPr>
          <p:spPr>
            <a:xfrm>
              <a:off x="5379720" y="583819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7" name="Freeform 906">
              <a:extLst>
                <a:ext uri="{FF2B5EF4-FFF2-40B4-BE49-F238E27FC236}">
                  <a16:creationId xmlns:a16="http://schemas.microsoft.com/office/drawing/2014/main" id="{67B19ECA-70F5-2731-F302-9151C3DDE460}"/>
                </a:ext>
              </a:extLst>
            </p:cNvPr>
            <p:cNvSpPr/>
            <p:nvPr/>
          </p:nvSpPr>
          <p:spPr>
            <a:xfrm>
              <a:off x="5454650" y="5829300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9050 w 20320"/>
                <a:gd name="connsiteY5" fmla="*/ 35560 h 124459"/>
                <a:gd name="connsiteX6" fmla="*/ 19050 w 20320"/>
                <a:gd name="connsiteY6" fmla="*/ 124460 h 124459"/>
                <a:gd name="connsiteX7" fmla="*/ 2540 w 20320"/>
                <a:gd name="connsiteY7" fmla="*/ 124460 h 124459"/>
                <a:gd name="connsiteX8" fmla="*/ 2540 w 20320"/>
                <a:gd name="connsiteY8" fmla="*/ 35560 h 124459"/>
                <a:gd name="connsiteX9" fmla="*/ 1905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8" name="Freeform 907">
              <a:extLst>
                <a:ext uri="{FF2B5EF4-FFF2-40B4-BE49-F238E27FC236}">
                  <a16:creationId xmlns:a16="http://schemas.microsoft.com/office/drawing/2014/main" id="{EB36E05B-664D-4C8A-05CB-6AAA5779B026}"/>
                </a:ext>
              </a:extLst>
            </p:cNvPr>
            <p:cNvSpPr/>
            <p:nvPr/>
          </p:nvSpPr>
          <p:spPr>
            <a:xfrm>
              <a:off x="5496559" y="586232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9" name="Freeform 908">
              <a:extLst>
                <a:ext uri="{FF2B5EF4-FFF2-40B4-BE49-F238E27FC236}">
                  <a16:creationId xmlns:a16="http://schemas.microsoft.com/office/drawing/2014/main" id="{BF93F4CE-7E6A-9919-942D-CB97FD32CB74}"/>
                </a:ext>
              </a:extLst>
            </p:cNvPr>
            <p:cNvSpPr/>
            <p:nvPr/>
          </p:nvSpPr>
          <p:spPr>
            <a:xfrm>
              <a:off x="5610859" y="5862320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0" name="Freeform 909">
              <a:extLst>
                <a:ext uri="{FF2B5EF4-FFF2-40B4-BE49-F238E27FC236}">
                  <a16:creationId xmlns:a16="http://schemas.microsoft.com/office/drawing/2014/main" id="{D36EEFF5-C3B6-FBD5-0444-B9F8EB92E9C1}"/>
                </a:ext>
              </a:extLst>
            </p:cNvPr>
            <p:cNvSpPr/>
            <p:nvPr/>
          </p:nvSpPr>
          <p:spPr>
            <a:xfrm>
              <a:off x="5711190" y="586359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1" name="Freeform 910">
              <a:extLst>
                <a:ext uri="{FF2B5EF4-FFF2-40B4-BE49-F238E27FC236}">
                  <a16:creationId xmlns:a16="http://schemas.microsoft.com/office/drawing/2014/main" id="{587F5425-A02C-6B38-50EB-B44F0F3A9A30}"/>
                </a:ext>
              </a:extLst>
            </p:cNvPr>
            <p:cNvSpPr/>
            <p:nvPr/>
          </p:nvSpPr>
          <p:spPr>
            <a:xfrm>
              <a:off x="5811520" y="5825490"/>
              <a:ext cx="34289" cy="130809"/>
            </a:xfrm>
            <a:custGeom>
              <a:avLst/>
              <a:gdLst>
                <a:gd name="connsiteX0" fmla="*/ 0 w 34289"/>
                <a:gd name="connsiteY0" fmla="*/ 0 h 130809"/>
                <a:gd name="connsiteX1" fmla="*/ 16510 w 34289"/>
                <a:gd name="connsiteY1" fmla="*/ 0 h 130809"/>
                <a:gd name="connsiteX2" fmla="*/ 16510 w 34289"/>
                <a:gd name="connsiteY2" fmla="*/ 101600 h 130809"/>
                <a:gd name="connsiteX3" fmla="*/ 26670 w 34289"/>
                <a:gd name="connsiteY3" fmla="*/ 115570 h 130809"/>
                <a:gd name="connsiteX4" fmla="*/ 34290 w 34289"/>
                <a:gd name="connsiteY4" fmla="*/ 115570 h 130809"/>
                <a:gd name="connsiteX5" fmla="*/ 34290 w 34289"/>
                <a:gd name="connsiteY5" fmla="*/ 129540 h 130809"/>
                <a:gd name="connsiteX6" fmla="*/ 22860 w 34289"/>
                <a:gd name="connsiteY6" fmla="*/ 130810 h 130809"/>
                <a:gd name="connsiteX7" fmla="*/ 0 w 34289"/>
                <a:gd name="connsiteY7" fmla="*/ 105410 h 130809"/>
                <a:gd name="connsiteX8" fmla="*/ 0 w 34289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592AABCE-8716-53C2-9AA2-4D8BF68B043C}"/>
                </a:ext>
              </a:extLst>
            </p:cNvPr>
            <p:cNvSpPr/>
            <p:nvPr/>
          </p:nvSpPr>
          <p:spPr>
            <a:xfrm>
              <a:off x="5896609" y="5864859"/>
              <a:ext cx="137160" cy="91440"/>
            </a:xfrm>
            <a:custGeom>
              <a:avLst/>
              <a:gdLst>
                <a:gd name="connsiteX0" fmla="*/ 95250 w 137160"/>
                <a:gd name="connsiteY0" fmla="*/ 64770 h 91440"/>
                <a:gd name="connsiteX1" fmla="*/ 119380 w 137160"/>
                <a:gd name="connsiteY1" fmla="*/ 0 h 91440"/>
                <a:gd name="connsiteX2" fmla="*/ 137160 w 137160"/>
                <a:gd name="connsiteY2" fmla="*/ 0 h 91440"/>
                <a:gd name="connsiteX3" fmla="*/ 100330 w 137160"/>
                <a:gd name="connsiteY3" fmla="*/ 91440 h 91440"/>
                <a:gd name="connsiteX4" fmla="*/ 91440 w 137160"/>
                <a:gd name="connsiteY4" fmla="*/ 91440 h 91440"/>
                <a:gd name="connsiteX5" fmla="*/ 68580 w 137160"/>
                <a:gd name="connsiteY5" fmla="*/ 30480 h 91440"/>
                <a:gd name="connsiteX6" fmla="*/ 45720 w 137160"/>
                <a:gd name="connsiteY6" fmla="*/ 91440 h 91440"/>
                <a:gd name="connsiteX7" fmla="*/ 36830 w 137160"/>
                <a:gd name="connsiteY7" fmla="*/ 91440 h 91440"/>
                <a:gd name="connsiteX8" fmla="*/ 0 w 137160"/>
                <a:gd name="connsiteY8" fmla="*/ 0 h 91440"/>
                <a:gd name="connsiteX9" fmla="*/ 17780 w 137160"/>
                <a:gd name="connsiteY9" fmla="*/ 0 h 91440"/>
                <a:gd name="connsiteX10" fmla="*/ 41910 w 137160"/>
                <a:gd name="connsiteY10" fmla="*/ 64770 h 91440"/>
                <a:gd name="connsiteX11" fmla="*/ 64770 w 137160"/>
                <a:gd name="connsiteY11" fmla="*/ 1270 h 91440"/>
                <a:gd name="connsiteX12" fmla="*/ 73660 w 137160"/>
                <a:gd name="connsiteY12" fmla="*/ 1270 h 91440"/>
                <a:gd name="connsiteX13" fmla="*/ 96520 w 137160"/>
                <a:gd name="connsiteY13" fmla="*/ 647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60" h="91440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3" name="Freeform 912">
              <a:extLst>
                <a:ext uri="{FF2B5EF4-FFF2-40B4-BE49-F238E27FC236}">
                  <a16:creationId xmlns:a16="http://schemas.microsoft.com/office/drawing/2014/main" id="{AC5D459B-95D3-F065-06D9-B6691B9AD8B3}"/>
                </a:ext>
              </a:extLst>
            </p:cNvPr>
            <p:cNvSpPr/>
            <p:nvPr/>
          </p:nvSpPr>
          <p:spPr>
            <a:xfrm>
              <a:off x="6045200" y="5829300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9050 w 20320"/>
                <a:gd name="connsiteY5" fmla="*/ 35560 h 124459"/>
                <a:gd name="connsiteX6" fmla="*/ 19050 w 20320"/>
                <a:gd name="connsiteY6" fmla="*/ 124460 h 124459"/>
                <a:gd name="connsiteX7" fmla="*/ 2540 w 20320"/>
                <a:gd name="connsiteY7" fmla="*/ 124460 h 124459"/>
                <a:gd name="connsiteX8" fmla="*/ 2540 w 20320"/>
                <a:gd name="connsiteY8" fmla="*/ 35560 h 124459"/>
                <a:gd name="connsiteX9" fmla="*/ 1905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4" name="Freeform 913">
              <a:extLst>
                <a:ext uri="{FF2B5EF4-FFF2-40B4-BE49-F238E27FC236}">
                  <a16:creationId xmlns:a16="http://schemas.microsoft.com/office/drawing/2014/main" id="{0960A01A-6E84-B8DC-DF27-B6830893E503}"/>
                </a:ext>
              </a:extLst>
            </p:cNvPr>
            <p:cNvSpPr/>
            <p:nvPr/>
          </p:nvSpPr>
          <p:spPr>
            <a:xfrm>
              <a:off x="6080759" y="583819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5" name="Freeform 914">
              <a:extLst>
                <a:ext uri="{FF2B5EF4-FFF2-40B4-BE49-F238E27FC236}">
                  <a16:creationId xmlns:a16="http://schemas.microsoft.com/office/drawing/2014/main" id="{63C09AD3-C993-6D38-53F4-CBFBA950B19B}"/>
                </a:ext>
              </a:extLst>
            </p:cNvPr>
            <p:cNvSpPr/>
            <p:nvPr/>
          </p:nvSpPr>
          <p:spPr>
            <a:xfrm>
              <a:off x="6159500" y="5825490"/>
              <a:ext cx="80009" cy="128269"/>
            </a:xfrm>
            <a:custGeom>
              <a:avLst/>
              <a:gdLst>
                <a:gd name="connsiteX0" fmla="*/ 0 w 80009"/>
                <a:gd name="connsiteY0" fmla="*/ 0 h 128269"/>
                <a:gd name="connsiteX1" fmla="*/ 16510 w 80009"/>
                <a:gd name="connsiteY1" fmla="*/ 0 h 128269"/>
                <a:gd name="connsiteX2" fmla="*/ 16510 w 80009"/>
                <a:gd name="connsiteY2" fmla="*/ 49530 h 128269"/>
                <a:gd name="connsiteX3" fmla="*/ 16510 w 80009"/>
                <a:gd name="connsiteY3" fmla="*/ 58420 h 128269"/>
                <a:gd name="connsiteX4" fmla="*/ 16510 w 80009"/>
                <a:gd name="connsiteY4" fmla="*/ 58420 h 128269"/>
                <a:gd name="connsiteX5" fmla="*/ 49530 w 80009"/>
                <a:gd name="connsiteY5" fmla="*/ 36830 h 128269"/>
                <a:gd name="connsiteX6" fmla="*/ 80010 w 80009"/>
                <a:gd name="connsiteY6" fmla="*/ 72390 h 128269"/>
                <a:gd name="connsiteX7" fmla="*/ 80010 w 80009"/>
                <a:gd name="connsiteY7" fmla="*/ 128270 h 128269"/>
                <a:gd name="connsiteX8" fmla="*/ 63500 w 80009"/>
                <a:gd name="connsiteY8" fmla="*/ 128270 h 128269"/>
                <a:gd name="connsiteX9" fmla="*/ 63500 w 80009"/>
                <a:gd name="connsiteY9" fmla="*/ 76200 h 128269"/>
                <a:gd name="connsiteX10" fmla="*/ 46990 w 80009"/>
                <a:gd name="connsiteY10" fmla="*/ 53340 h 128269"/>
                <a:gd name="connsiteX11" fmla="*/ 16510 w 80009"/>
                <a:gd name="connsiteY11" fmla="*/ 85090 h 128269"/>
                <a:gd name="connsiteX12" fmla="*/ 16510 w 80009"/>
                <a:gd name="connsiteY12" fmla="*/ 128270 h 128269"/>
                <a:gd name="connsiteX13" fmla="*/ 0 w 80009"/>
                <a:gd name="connsiteY13" fmla="*/ 128270 h 128269"/>
                <a:gd name="connsiteX14" fmla="*/ 0 w 80009"/>
                <a:gd name="connsiteY14" fmla="*/ 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69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6" name="Freeform 915">
              <a:extLst>
                <a:ext uri="{FF2B5EF4-FFF2-40B4-BE49-F238E27FC236}">
                  <a16:creationId xmlns:a16="http://schemas.microsoft.com/office/drawing/2014/main" id="{610E945C-ACA5-8724-3B6A-797CD4B045AF}"/>
                </a:ext>
              </a:extLst>
            </p:cNvPr>
            <p:cNvSpPr/>
            <p:nvPr/>
          </p:nvSpPr>
          <p:spPr>
            <a:xfrm>
              <a:off x="6308090" y="586232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40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7" name="Freeform 916">
              <a:extLst>
                <a:ext uri="{FF2B5EF4-FFF2-40B4-BE49-F238E27FC236}">
                  <a16:creationId xmlns:a16="http://schemas.microsoft.com/office/drawing/2014/main" id="{42F15AC6-F72E-610D-F7EE-B836D0299897}"/>
                </a:ext>
              </a:extLst>
            </p:cNvPr>
            <p:cNvSpPr/>
            <p:nvPr/>
          </p:nvSpPr>
          <p:spPr>
            <a:xfrm>
              <a:off x="6419850" y="5864859"/>
              <a:ext cx="78740" cy="91440"/>
            </a:xfrm>
            <a:custGeom>
              <a:avLst/>
              <a:gdLst>
                <a:gd name="connsiteX0" fmla="*/ 63500 w 78740"/>
                <a:gd name="connsiteY0" fmla="*/ 88900 h 91440"/>
                <a:gd name="connsiteX1" fmla="*/ 63500 w 78740"/>
                <a:gd name="connsiteY1" fmla="*/ 76200 h 91440"/>
                <a:gd name="connsiteX2" fmla="*/ 63500 w 78740"/>
                <a:gd name="connsiteY2" fmla="*/ 69850 h 91440"/>
                <a:gd name="connsiteX3" fmla="*/ 63500 w 78740"/>
                <a:gd name="connsiteY3" fmla="*/ 69850 h 91440"/>
                <a:gd name="connsiteX4" fmla="*/ 30480 w 78740"/>
                <a:gd name="connsiteY4" fmla="*/ 91440 h 91440"/>
                <a:gd name="connsiteX5" fmla="*/ 0 w 78740"/>
                <a:gd name="connsiteY5" fmla="*/ 55880 h 91440"/>
                <a:gd name="connsiteX6" fmla="*/ 0 w 78740"/>
                <a:gd name="connsiteY6" fmla="*/ 0 h 91440"/>
                <a:gd name="connsiteX7" fmla="*/ 16510 w 78740"/>
                <a:gd name="connsiteY7" fmla="*/ 0 h 91440"/>
                <a:gd name="connsiteX8" fmla="*/ 16510 w 78740"/>
                <a:gd name="connsiteY8" fmla="*/ 52070 h 91440"/>
                <a:gd name="connsiteX9" fmla="*/ 33020 w 78740"/>
                <a:gd name="connsiteY9" fmla="*/ 74930 h 91440"/>
                <a:gd name="connsiteX10" fmla="*/ 62230 w 78740"/>
                <a:gd name="connsiteY10" fmla="*/ 43180 h 91440"/>
                <a:gd name="connsiteX11" fmla="*/ 62230 w 78740"/>
                <a:gd name="connsiteY11" fmla="*/ 0 h 91440"/>
                <a:gd name="connsiteX12" fmla="*/ 78740 w 78740"/>
                <a:gd name="connsiteY12" fmla="*/ 0 h 91440"/>
                <a:gd name="connsiteX13" fmla="*/ 78740 w 78740"/>
                <a:gd name="connsiteY13" fmla="*/ 88900 h 91440"/>
                <a:gd name="connsiteX14" fmla="*/ 63500 w 78740"/>
                <a:gd name="connsiteY14" fmla="*/ 8890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91440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8" name="Freeform 917">
              <a:extLst>
                <a:ext uri="{FF2B5EF4-FFF2-40B4-BE49-F238E27FC236}">
                  <a16:creationId xmlns:a16="http://schemas.microsoft.com/office/drawing/2014/main" id="{4F56953C-7147-FB91-F239-C3C4EA268A7D}"/>
                </a:ext>
              </a:extLst>
            </p:cNvPr>
            <p:cNvSpPr/>
            <p:nvPr/>
          </p:nvSpPr>
          <p:spPr>
            <a:xfrm>
              <a:off x="6527800" y="586232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E100B239-5B12-086E-ED90-68212859AB47}"/>
                </a:ext>
              </a:extLst>
            </p:cNvPr>
            <p:cNvSpPr/>
            <p:nvPr/>
          </p:nvSpPr>
          <p:spPr>
            <a:xfrm>
              <a:off x="6626859" y="5864859"/>
              <a:ext cx="137159" cy="91440"/>
            </a:xfrm>
            <a:custGeom>
              <a:avLst/>
              <a:gdLst>
                <a:gd name="connsiteX0" fmla="*/ 95250 w 137159"/>
                <a:gd name="connsiteY0" fmla="*/ 64770 h 91440"/>
                <a:gd name="connsiteX1" fmla="*/ 119380 w 137159"/>
                <a:gd name="connsiteY1" fmla="*/ 0 h 91440"/>
                <a:gd name="connsiteX2" fmla="*/ 137160 w 137159"/>
                <a:gd name="connsiteY2" fmla="*/ 0 h 91440"/>
                <a:gd name="connsiteX3" fmla="*/ 100330 w 137159"/>
                <a:gd name="connsiteY3" fmla="*/ 91440 h 91440"/>
                <a:gd name="connsiteX4" fmla="*/ 91440 w 137159"/>
                <a:gd name="connsiteY4" fmla="*/ 91440 h 91440"/>
                <a:gd name="connsiteX5" fmla="*/ 68580 w 137159"/>
                <a:gd name="connsiteY5" fmla="*/ 30480 h 91440"/>
                <a:gd name="connsiteX6" fmla="*/ 45720 w 137159"/>
                <a:gd name="connsiteY6" fmla="*/ 91440 h 91440"/>
                <a:gd name="connsiteX7" fmla="*/ 36830 w 137159"/>
                <a:gd name="connsiteY7" fmla="*/ 91440 h 91440"/>
                <a:gd name="connsiteX8" fmla="*/ 0 w 137159"/>
                <a:gd name="connsiteY8" fmla="*/ 0 h 91440"/>
                <a:gd name="connsiteX9" fmla="*/ 17780 w 137159"/>
                <a:gd name="connsiteY9" fmla="*/ 0 h 91440"/>
                <a:gd name="connsiteX10" fmla="*/ 41910 w 137159"/>
                <a:gd name="connsiteY10" fmla="*/ 64770 h 91440"/>
                <a:gd name="connsiteX11" fmla="*/ 64770 w 137159"/>
                <a:gd name="connsiteY11" fmla="*/ 1270 h 91440"/>
                <a:gd name="connsiteX12" fmla="*/ 73660 w 137159"/>
                <a:gd name="connsiteY12" fmla="*/ 1270 h 91440"/>
                <a:gd name="connsiteX13" fmla="*/ 96520 w 137159"/>
                <a:gd name="connsiteY13" fmla="*/ 647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59" h="91440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0" name="Freeform 919">
              <a:extLst>
                <a:ext uri="{FF2B5EF4-FFF2-40B4-BE49-F238E27FC236}">
                  <a16:creationId xmlns:a16="http://schemas.microsoft.com/office/drawing/2014/main" id="{3E63896D-142D-910B-574C-FCC1CA14FE46}"/>
                </a:ext>
              </a:extLst>
            </p:cNvPr>
            <p:cNvSpPr/>
            <p:nvPr/>
          </p:nvSpPr>
          <p:spPr>
            <a:xfrm>
              <a:off x="6770369" y="586232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6200 w 91440"/>
                <a:gd name="connsiteY5" fmla="*/ 46990 h 93979"/>
                <a:gd name="connsiteX6" fmla="*/ 45720 w 91440"/>
                <a:gd name="connsiteY6" fmla="*/ 15240 h 93979"/>
                <a:gd name="connsiteX7" fmla="*/ 16511 w 91440"/>
                <a:gd name="connsiteY7" fmla="*/ 46990 h 93979"/>
                <a:gd name="connsiteX8" fmla="*/ 45720 w 91440"/>
                <a:gd name="connsiteY8" fmla="*/ 78740 h 93979"/>
                <a:gd name="connsiteX9" fmla="*/ 7620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1" y="29210"/>
                    <a:pt x="16511" y="46990"/>
                  </a:cubicBezTo>
                  <a:cubicBezTo>
                    <a:pt x="16511" y="64770"/>
                    <a:pt x="29211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1" name="Freeform 920">
              <a:extLst>
                <a:ext uri="{FF2B5EF4-FFF2-40B4-BE49-F238E27FC236}">
                  <a16:creationId xmlns:a16="http://schemas.microsoft.com/office/drawing/2014/main" id="{2B329E12-1997-8FA7-5982-FD0DE4DC6D39}"/>
                </a:ext>
              </a:extLst>
            </p:cNvPr>
            <p:cNvSpPr/>
            <p:nvPr/>
          </p:nvSpPr>
          <p:spPr>
            <a:xfrm>
              <a:off x="6883400" y="586232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2" name="Freeform 921">
              <a:extLst>
                <a:ext uri="{FF2B5EF4-FFF2-40B4-BE49-F238E27FC236}">
                  <a16:creationId xmlns:a16="http://schemas.microsoft.com/office/drawing/2014/main" id="{B37F1861-B764-84E0-DAE3-98E6401F128A}"/>
                </a:ext>
              </a:extLst>
            </p:cNvPr>
            <p:cNvSpPr/>
            <p:nvPr/>
          </p:nvSpPr>
          <p:spPr>
            <a:xfrm>
              <a:off x="6944359" y="5825490"/>
              <a:ext cx="87630" cy="130809"/>
            </a:xfrm>
            <a:custGeom>
              <a:avLst/>
              <a:gdLst>
                <a:gd name="connsiteX0" fmla="*/ 87630 w 87630"/>
                <a:gd name="connsiteY0" fmla="*/ 128270 h 130809"/>
                <a:gd name="connsiteX1" fmla="*/ 72390 w 87630"/>
                <a:gd name="connsiteY1" fmla="*/ 128270 h 130809"/>
                <a:gd name="connsiteX2" fmla="*/ 72390 w 87630"/>
                <a:gd name="connsiteY2" fmla="*/ 118110 h 130809"/>
                <a:gd name="connsiteX3" fmla="*/ 72390 w 87630"/>
                <a:gd name="connsiteY3" fmla="*/ 111760 h 130809"/>
                <a:gd name="connsiteX4" fmla="*/ 72390 w 87630"/>
                <a:gd name="connsiteY4" fmla="*/ 111760 h 130809"/>
                <a:gd name="connsiteX5" fmla="*/ 40640 w 87630"/>
                <a:gd name="connsiteY5" fmla="*/ 130810 h 130809"/>
                <a:gd name="connsiteX6" fmla="*/ 0 w 87630"/>
                <a:gd name="connsiteY6" fmla="*/ 83820 h 130809"/>
                <a:gd name="connsiteX7" fmla="*/ 40640 w 87630"/>
                <a:gd name="connsiteY7" fmla="*/ 36830 h 130809"/>
                <a:gd name="connsiteX8" fmla="*/ 71120 w 87630"/>
                <a:gd name="connsiteY8" fmla="*/ 53340 h 130809"/>
                <a:gd name="connsiteX9" fmla="*/ 71120 w 87630"/>
                <a:gd name="connsiteY9" fmla="*/ 53340 h 130809"/>
                <a:gd name="connsiteX10" fmla="*/ 71120 w 87630"/>
                <a:gd name="connsiteY10" fmla="*/ 45720 h 130809"/>
                <a:gd name="connsiteX11" fmla="*/ 71120 w 87630"/>
                <a:gd name="connsiteY11" fmla="*/ 0 h 130809"/>
                <a:gd name="connsiteX12" fmla="*/ 87630 w 87630"/>
                <a:gd name="connsiteY12" fmla="*/ 0 h 130809"/>
                <a:gd name="connsiteX13" fmla="*/ 87630 w 87630"/>
                <a:gd name="connsiteY13" fmla="*/ 128270 h 130809"/>
                <a:gd name="connsiteX14" fmla="*/ 15240 w 87630"/>
                <a:gd name="connsiteY14" fmla="*/ 83820 h 130809"/>
                <a:gd name="connsiteX15" fmla="*/ 43180 w 87630"/>
                <a:gd name="connsiteY15" fmla="*/ 115570 h 130809"/>
                <a:gd name="connsiteX16" fmla="*/ 71120 w 87630"/>
                <a:gd name="connsiteY16" fmla="*/ 83820 h 130809"/>
                <a:gd name="connsiteX17" fmla="*/ 43180 w 87630"/>
                <a:gd name="connsiteY17" fmla="*/ 52070 h 130809"/>
                <a:gd name="connsiteX18" fmla="*/ 15240 w 87630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3" name="Freeform 922">
              <a:extLst>
                <a:ext uri="{FF2B5EF4-FFF2-40B4-BE49-F238E27FC236}">
                  <a16:creationId xmlns:a16="http://schemas.microsoft.com/office/drawing/2014/main" id="{5AFF3398-17AF-4E7C-912D-9C7EC6B64995}"/>
                </a:ext>
              </a:extLst>
            </p:cNvPr>
            <p:cNvSpPr/>
            <p:nvPr/>
          </p:nvSpPr>
          <p:spPr>
            <a:xfrm>
              <a:off x="7054850" y="5862320"/>
              <a:ext cx="62230" cy="92709"/>
            </a:xfrm>
            <a:custGeom>
              <a:avLst/>
              <a:gdLst>
                <a:gd name="connsiteX0" fmla="*/ 26670 w 62230"/>
                <a:gd name="connsiteY0" fmla="*/ 53340 h 92709"/>
                <a:gd name="connsiteX1" fmla="*/ 0 w 62230"/>
                <a:gd name="connsiteY1" fmla="*/ 25400 h 92709"/>
                <a:gd name="connsiteX2" fmla="*/ 31750 w 62230"/>
                <a:gd name="connsiteY2" fmla="*/ 0 h 92709"/>
                <a:gd name="connsiteX3" fmla="*/ 57150 w 62230"/>
                <a:gd name="connsiteY3" fmla="*/ 5080 h 92709"/>
                <a:gd name="connsiteX4" fmla="*/ 57150 w 62230"/>
                <a:gd name="connsiteY4" fmla="*/ 20320 h 92709"/>
                <a:gd name="connsiteX5" fmla="*/ 34290 w 62230"/>
                <a:gd name="connsiteY5" fmla="*/ 13970 h 92709"/>
                <a:gd name="connsiteX6" fmla="*/ 16510 w 62230"/>
                <a:gd name="connsiteY6" fmla="*/ 25400 h 92709"/>
                <a:gd name="connsiteX7" fmla="*/ 34290 w 62230"/>
                <a:gd name="connsiteY7" fmla="*/ 39370 h 92709"/>
                <a:gd name="connsiteX8" fmla="*/ 62230 w 62230"/>
                <a:gd name="connsiteY8" fmla="*/ 67310 h 92709"/>
                <a:gd name="connsiteX9" fmla="*/ 30480 w 62230"/>
                <a:gd name="connsiteY9" fmla="*/ 92710 h 92709"/>
                <a:gd name="connsiteX10" fmla="*/ 1270 w 62230"/>
                <a:gd name="connsiteY10" fmla="*/ 86360 h 92709"/>
                <a:gd name="connsiteX11" fmla="*/ 1270 w 62230"/>
                <a:gd name="connsiteY11" fmla="*/ 71120 h 92709"/>
                <a:gd name="connsiteX12" fmla="*/ 29210 w 62230"/>
                <a:gd name="connsiteY12" fmla="*/ 78740 h 92709"/>
                <a:gd name="connsiteX13" fmla="*/ 46990 w 62230"/>
                <a:gd name="connsiteY13" fmla="*/ 67310 h 92709"/>
                <a:gd name="connsiteX14" fmla="*/ 26670 w 62230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4" name="Freeform 923">
              <a:extLst>
                <a:ext uri="{FF2B5EF4-FFF2-40B4-BE49-F238E27FC236}">
                  <a16:creationId xmlns:a16="http://schemas.microsoft.com/office/drawing/2014/main" id="{E63DB4EA-51CF-D92A-F26B-886BD53D199F}"/>
                </a:ext>
              </a:extLst>
            </p:cNvPr>
            <p:cNvSpPr/>
            <p:nvPr/>
          </p:nvSpPr>
          <p:spPr>
            <a:xfrm>
              <a:off x="7131050" y="5935979"/>
              <a:ext cx="20319" cy="20320"/>
            </a:xfrm>
            <a:custGeom>
              <a:avLst/>
              <a:gdLst>
                <a:gd name="connsiteX0" fmla="*/ 10160 w 20319"/>
                <a:gd name="connsiteY0" fmla="*/ 0 h 20320"/>
                <a:gd name="connsiteX1" fmla="*/ 20320 w 20319"/>
                <a:gd name="connsiteY1" fmla="*/ 10160 h 20320"/>
                <a:gd name="connsiteX2" fmla="*/ 10160 w 20319"/>
                <a:gd name="connsiteY2" fmla="*/ 20320 h 20320"/>
                <a:gd name="connsiteX3" fmla="*/ 0 w 20319"/>
                <a:gd name="connsiteY3" fmla="*/ 10160 h 20320"/>
                <a:gd name="connsiteX4" fmla="*/ 10160 w 20319"/>
                <a:gd name="connsiteY4" fmla="*/ 0 h 20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19" h="2032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5" name="Freeform 924">
              <a:extLst>
                <a:ext uri="{FF2B5EF4-FFF2-40B4-BE49-F238E27FC236}">
                  <a16:creationId xmlns:a16="http://schemas.microsoft.com/office/drawing/2014/main" id="{F53977B7-FA13-6A8D-85B4-ABCB4CDF35AC}"/>
                </a:ext>
              </a:extLst>
            </p:cNvPr>
            <p:cNvSpPr/>
            <p:nvPr/>
          </p:nvSpPr>
          <p:spPr>
            <a:xfrm>
              <a:off x="7208519" y="5825490"/>
              <a:ext cx="172720" cy="130809"/>
            </a:xfrm>
            <a:custGeom>
              <a:avLst/>
              <a:gdLst>
                <a:gd name="connsiteX0" fmla="*/ 16511 w 172720"/>
                <a:gd name="connsiteY0" fmla="*/ 0 h 130809"/>
                <a:gd name="connsiteX1" fmla="*/ 36830 w 172720"/>
                <a:gd name="connsiteY1" fmla="*/ 53340 h 130809"/>
                <a:gd name="connsiteX2" fmla="*/ 49530 w 172720"/>
                <a:gd name="connsiteY2" fmla="*/ 88900 h 130809"/>
                <a:gd name="connsiteX3" fmla="*/ 63500 w 172720"/>
                <a:gd name="connsiteY3" fmla="*/ 55880 h 130809"/>
                <a:gd name="connsiteX4" fmla="*/ 85090 w 172720"/>
                <a:gd name="connsiteY4" fmla="*/ 2540 h 130809"/>
                <a:gd name="connsiteX5" fmla="*/ 85090 w 172720"/>
                <a:gd name="connsiteY5" fmla="*/ 2540 h 130809"/>
                <a:gd name="connsiteX6" fmla="*/ 106680 w 172720"/>
                <a:gd name="connsiteY6" fmla="*/ 55880 h 130809"/>
                <a:gd name="connsiteX7" fmla="*/ 120650 w 172720"/>
                <a:gd name="connsiteY7" fmla="*/ 88900 h 130809"/>
                <a:gd name="connsiteX8" fmla="*/ 133350 w 172720"/>
                <a:gd name="connsiteY8" fmla="*/ 53340 h 130809"/>
                <a:gd name="connsiteX9" fmla="*/ 153670 w 172720"/>
                <a:gd name="connsiteY9" fmla="*/ 0 h 130809"/>
                <a:gd name="connsiteX10" fmla="*/ 172720 w 172720"/>
                <a:gd name="connsiteY10" fmla="*/ 0 h 130809"/>
                <a:gd name="connsiteX11" fmla="*/ 121920 w 172720"/>
                <a:gd name="connsiteY11" fmla="*/ 130810 h 130809"/>
                <a:gd name="connsiteX12" fmla="*/ 121920 w 172720"/>
                <a:gd name="connsiteY12" fmla="*/ 130810 h 130809"/>
                <a:gd name="connsiteX13" fmla="*/ 93980 w 172720"/>
                <a:gd name="connsiteY13" fmla="*/ 60960 h 130809"/>
                <a:gd name="connsiteX14" fmla="*/ 86361 w 172720"/>
                <a:gd name="connsiteY14" fmla="*/ 41910 h 130809"/>
                <a:gd name="connsiteX15" fmla="*/ 78740 w 172720"/>
                <a:gd name="connsiteY15" fmla="*/ 60960 h 130809"/>
                <a:gd name="connsiteX16" fmla="*/ 50800 w 172720"/>
                <a:gd name="connsiteY16" fmla="*/ 130810 h 130809"/>
                <a:gd name="connsiteX17" fmla="*/ 50800 w 172720"/>
                <a:gd name="connsiteY17" fmla="*/ 130810 h 130809"/>
                <a:gd name="connsiteX18" fmla="*/ 0 w 172720"/>
                <a:gd name="connsiteY18" fmla="*/ 0 h 130809"/>
                <a:gd name="connsiteX19" fmla="*/ 19050 w 172720"/>
                <a:gd name="connsiteY19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2720" h="130809">
                  <a:moveTo>
                    <a:pt x="16511" y="0"/>
                  </a:moveTo>
                  <a:lnTo>
                    <a:pt x="36830" y="53340"/>
                  </a:lnTo>
                  <a:cubicBezTo>
                    <a:pt x="41911" y="66040"/>
                    <a:pt x="45720" y="78740"/>
                    <a:pt x="49530" y="88900"/>
                  </a:cubicBezTo>
                  <a:cubicBezTo>
                    <a:pt x="53340" y="80010"/>
                    <a:pt x="57150" y="68580"/>
                    <a:pt x="63500" y="55880"/>
                  </a:cubicBezTo>
                  <a:lnTo>
                    <a:pt x="85090" y="2540"/>
                  </a:lnTo>
                  <a:lnTo>
                    <a:pt x="85090" y="2540"/>
                  </a:lnTo>
                  <a:lnTo>
                    <a:pt x="106680" y="55880"/>
                  </a:lnTo>
                  <a:cubicBezTo>
                    <a:pt x="111761" y="68580"/>
                    <a:pt x="116840" y="80010"/>
                    <a:pt x="120650" y="88900"/>
                  </a:cubicBezTo>
                  <a:cubicBezTo>
                    <a:pt x="124461" y="80010"/>
                    <a:pt x="128270" y="66040"/>
                    <a:pt x="133350" y="53340"/>
                  </a:cubicBezTo>
                  <a:lnTo>
                    <a:pt x="153670" y="0"/>
                  </a:lnTo>
                  <a:lnTo>
                    <a:pt x="172720" y="0"/>
                  </a:lnTo>
                  <a:lnTo>
                    <a:pt x="121920" y="130810"/>
                  </a:lnTo>
                  <a:lnTo>
                    <a:pt x="121920" y="130810"/>
                  </a:lnTo>
                  <a:lnTo>
                    <a:pt x="93980" y="60960"/>
                  </a:lnTo>
                  <a:cubicBezTo>
                    <a:pt x="91440" y="54610"/>
                    <a:pt x="88900" y="48260"/>
                    <a:pt x="86361" y="41910"/>
                  </a:cubicBezTo>
                  <a:cubicBezTo>
                    <a:pt x="83820" y="48260"/>
                    <a:pt x="81280" y="54610"/>
                    <a:pt x="78740" y="60960"/>
                  </a:cubicBezTo>
                  <a:lnTo>
                    <a:pt x="50800" y="130810"/>
                  </a:lnTo>
                  <a:lnTo>
                    <a:pt x="50800" y="130810"/>
                  </a:lnTo>
                  <a:lnTo>
                    <a:pt x="0" y="0"/>
                  </a:lnTo>
                  <a:lnTo>
                    <a:pt x="1905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0EF751DD-971A-768E-1D31-54C504153408}"/>
                </a:ext>
              </a:extLst>
            </p:cNvPr>
            <p:cNvSpPr/>
            <p:nvPr/>
          </p:nvSpPr>
          <p:spPr>
            <a:xfrm>
              <a:off x="7373619" y="586232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1 w 83820"/>
                <a:gd name="connsiteY3" fmla="*/ 80010 h 93979"/>
                <a:gd name="connsiteX4" fmla="*/ 80011 w 83820"/>
                <a:gd name="connsiteY4" fmla="*/ 71120 h 93979"/>
                <a:gd name="connsiteX5" fmla="*/ 80011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1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1" y="80010"/>
                  </a:cubicBezTo>
                  <a:cubicBezTo>
                    <a:pt x="66040" y="80010"/>
                    <a:pt x="72390" y="76200"/>
                    <a:pt x="80011" y="71120"/>
                  </a:cubicBezTo>
                  <a:lnTo>
                    <a:pt x="80011" y="86360"/>
                  </a:lnTo>
                  <a:cubicBezTo>
                    <a:pt x="73661" y="90170"/>
                    <a:pt x="60961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1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1" y="38100"/>
                  </a:lnTo>
                  <a:cubicBezTo>
                    <a:pt x="67311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7" name="Freeform 926">
              <a:extLst>
                <a:ext uri="{FF2B5EF4-FFF2-40B4-BE49-F238E27FC236}">
                  <a16:creationId xmlns:a16="http://schemas.microsoft.com/office/drawing/2014/main" id="{F9C0173F-BCB0-19A3-FF8A-3B6010E9C336}"/>
                </a:ext>
              </a:extLst>
            </p:cNvPr>
            <p:cNvSpPr/>
            <p:nvPr/>
          </p:nvSpPr>
          <p:spPr>
            <a:xfrm>
              <a:off x="7520940" y="5825490"/>
              <a:ext cx="87629" cy="130809"/>
            </a:xfrm>
            <a:custGeom>
              <a:avLst/>
              <a:gdLst>
                <a:gd name="connsiteX0" fmla="*/ 87630 w 87629"/>
                <a:gd name="connsiteY0" fmla="*/ 128270 h 130809"/>
                <a:gd name="connsiteX1" fmla="*/ 72390 w 87629"/>
                <a:gd name="connsiteY1" fmla="*/ 128270 h 130809"/>
                <a:gd name="connsiteX2" fmla="*/ 72390 w 87629"/>
                <a:gd name="connsiteY2" fmla="*/ 118110 h 130809"/>
                <a:gd name="connsiteX3" fmla="*/ 72390 w 87629"/>
                <a:gd name="connsiteY3" fmla="*/ 111760 h 130809"/>
                <a:gd name="connsiteX4" fmla="*/ 72390 w 87629"/>
                <a:gd name="connsiteY4" fmla="*/ 111760 h 130809"/>
                <a:gd name="connsiteX5" fmla="*/ 40640 w 87629"/>
                <a:gd name="connsiteY5" fmla="*/ 130810 h 130809"/>
                <a:gd name="connsiteX6" fmla="*/ 0 w 87629"/>
                <a:gd name="connsiteY6" fmla="*/ 83820 h 130809"/>
                <a:gd name="connsiteX7" fmla="*/ 40640 w 87629"/>
                <a:gd name="connsiteY7" fmla="*/ 36830 h 130809"/>
                <a:gd name="connsiteX8" fmla="*/ 71120 w 87629"/>
                <a:gd name="connsiteY8" fmla="*/ 53340 h 130809"/>
                <a:gd name="connsiteX9" fmla="*/ 71120 w 87629"/>
                <a:gd name="connsiteY9" fmla="*/ 53340 h 130809"/>
                <a:gd name="connsiteX10" fmla="*/ 71120 w 87629"/>
                <a:gd name="connsiteY10" fmla="*/ 45720 h 130809"/>
                <a:gd name="connsiteX11" fmla="*/ 71120 w 87629"/>
                <a:gd name="connsiteY11" fmla="*/ 0 h 130809"/>
                <a:gd name="connsiteX12" fmla="*/ 87630 w 87629"/>
                <a:gd name="connsiteY12" fmla="*/ 0 h 130809"/>
                <a:gd name="connsiteX13" fmla="*/ 87630 w 87629"/>
                <a:gd name="connsiteY13" fmla="*/ 128270 h 130809"/>
                <a:gd name="connsiteX14" fmla="*/ 15240 w 87629"/>
                <a:gd name="connsiteY14" fmla="*/ 83820 h 130809"/>
                <a:gd name="connsiteX15" fmla="*/ 43180 w 87629"/>
                <a:gd name="connsiteY15" fmla="*/ 115570 h 130809"/>
                <a:gd name="connsiteX16" fmla="*/ 71120 w 87629"/>
                <a:gd name="connsiteY16" fmla="*/ 83820 h 130809"/>
                <a:gd name="connsiteX17" fmla="*/ 43180 w 87629"/>
                <a:gd name="connsiteY17" fmla="*/ 52070 h 130809"/>
                <a:gd name="connsiteX18" fmla="*/ 1524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8" name="Freeform 927">
              <a:extLst>
                <a:ext uri="{FF2B5EF4-FFF2-40B4-BE49-F238E27FC236}">
                  <a16:creationId xmlns:a16="http://schemas.microsoft.com/office/drawing/2014/main" id="{68921CBB-6418-9765-D6D2-16167D7D2A8D}"/>
                </a:ext>
              </a:extLst>
            </p:cNvPr>
            <p:cNvSpPr/>
            <p:nvPr/>
          </p:nvSpPr>
          <p:spPr>
            <a:xfrm>
              <a:off x="7631430" y="5862320"/>
              <a:ext cx="91439" cy="93979"/>
            </a:xfrm>
            <a:custGeom>
              <a:avLst/>
              <a:gdLst>
                <a:gd name="connsiteX0" fmla="*/ 91439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39 w 91439"/>
                <a:gd name="connsiteY4" fmla="*/ 46990 h 93979"/>
                <a:gd name="connsiteX5" fmla="*/ 76200 w 91439"/>
                <a:gd name="connsiteY5" fmla="*/ 46990 h 93979"/>
                <a:gd name="connsiteX6" fmla="*/ 45720 w 91439"/>
                <a:gd name="connsiteY6" fmla="*/ 15240 h 93979"/>
                <a:gd name="connsiteX7" fmla="*/ 16510 w 91439"/>
                <a:gd name="connsiteY7" fmla="*/ 46990 h 93979"/>
                <a:gd name="connsiteX8" fmla="*/ 45720 w 91439"/>
                <a:gd name="connsiteY8" fmla="*/ 78740 h 93979"/>
                <a:gd name="connsiteX9" fmla="*/ 7620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39" y="46990"/>
                  </a:moveTo>
                  <a:cubicBezTo>
                    <a:pt x="91439" y="73660"/>
                    <a:pt x="72389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89" y="0"/>
                    <a:pt x="91439" y="20320"/>
                    <a:pt x="91439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39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9" name="Freeform 928">
              <a:extLst>
                <a:ext uri="{FF2B5EF4-FFF2-40B4-BE49-F238E27FC236}">
                  <a16:creationId xmlns:a16="http://schemas.microsoft.com/office/drawing/2014/main" id="{90865784-D77A-6059-D79C-E0FB6B3E3C7F}"/>
                </a:ext>
              </a:extLst>
            </p:cNvPr>
            <p:cNvSpPr/>
            <p:nvPr/>
          </p:nvSpPr>
          <p:spPr>
            <a:xfrm>
              <a:off x="7747000" y="586232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0" name="Freeform 929">
              <a:extLst>
                <a:ext uri="{FF2B5EF4-FFF2-40B4-BE49-F238E27FC236}">
                  <a16:creationId xmlns:a16="http://schemas.microsoft.com/office/drawing/2014/main" id="{46810F4D-495A-DE5A-58D8-E1AD57F586D5}"/>
                </a:ext>
              </a:extLst>
            </p:cNvPr>
            <p:cNvSpPr/>
            <p:nvPr/>
          </p:nvSpPr>
          <p:spPr>
            <a:xfrm>
              <a:off x="7838440" y="5814059"/>
              <a:ext cx="31750" cy="48260"/>
            </a:xfrm>
            <a:custGeom>
              <a:avLst/>
              <a:gdLst>
                <a:gd name="connsiteX0" fmla="*/ 13970 w 31750"/>
                <a:gd name="connsiteY0" fmla="*/ 48260 h 48260"/>
                <a:gd name="connsiteX1" fmla="*/ 0 w 31750"/>
                <a:gd name="connsiteY1" fmla="*/ 48260 h 48260"/>
                <a:gd name="connsiteX2" fmla="*/ 13970 w 31750"/>
                <a:gd name="connsiteY2" fmla="*/ 0 h 48260"/>
                <a:gd name="connsiteX3" fmla="*/ 31750 w 31750"/>
                <a:gd name="connsiteY3" fmla="*/ 0 h 48260"/>
                <a:gd name="connsiteX4" fmla="*/ 13970 w 31750"/>
                <a:gd name="connsiteY4" fmla="*/ 48260 h 48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50" h="48260">
                  <a:moveTo>
                    <a:pt x="13970" y="48260"/>
                  </a:moveTo>
                  <a:lnTo>
                    <a:pt x="0" y="48260"/>
                  </a:lnTo>
                  <a:lnTo>
                    <a:pt x="13970" y="0"/>
                  </a:lnTo>
                  <a:lnTo>
                    <a:pt x="31750" y="0"/>
                  </a:lnTo>
                  <a:lnTo>
                    <a:pt x="13970" y="482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1" name="Freeform 930">
              <a:extLst>
                <a:ext uri="{FF2B5EF4-FFF2-40B4-BE49-F238E27FC236}">
                  <a16:creationId xmlns:a16="http://schemas.microsoft.com/office/drawing/2014/main" id="{F8C4202D-2988-3DDE-892D-49439EA66CCF}"/>
                </a:ext>
              </a:extLst>
            </p:cNvPr>
            <p:cNvSpPr/>
            <p:nvPr/>
          </p:nvSpPr>
          <p:spPr>
            <a:xfrm>
              <a:off x="7872730" y="5838190"/>
              <a:ext cx="60959" cy="116839"/>
            </a:xfrm>
            <a:custGeom>
              <a:avLst/>
              <a:gdLst>
                <a:gd name="connsiteX0" fmla="*/ 15239 w 60959"/>
                <a:gd name="connsiteY0" fmla="*/ 26670 h 116839"/>
                <a:gd name="connsiteX1" fmla="*/ 15239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39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39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39" y="26670"/>
                  </a:moveTo>
                  <a:lnTo>
                    <a:pt x="15239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39" y="116840"/>
                  </a:cubicBezTo>
                  <a:cubicBezTo>
                    <a:pt x="27939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39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2" name="Freeform 931">
              <a:extLst>
                <a:ext uri="{FF2B5EF4-FFF2-40B4-BE49-F238E27FC236}">
                  <a16:creationId xmlns:a16="http://schemas.microsoft.com/office/drawing/2014/main" id="{6BCCD7E9-377B-F968-EB78-BC587B2A80A2}"/>
                </a:ext>
              </a:extLst>
            </p:cNvPr>
            <p:cNvSpPr/>
            <p:nvPr/>
          </p:nvSpPr>
          <p:spPr>
            <a:xfrm>
              <a:off x="7989569" y="5862320"/>
              <a:ext cx="83820" cy="130809"/>
            </a:xfrm>
            <a:custGeom>
              <a:avLst/>
              <a:gdLst>
                <a:gd name="connsiteX0" fmla="*/ 48261 w 83820"/>
                <a:gd name="connsiteY0" fmla="*/ 77470 h 130809"/>
                <a:gd name="connsiteX1" fmla="*/ 83820 w 83820"/>
                <a:gd name="connsiteY1" fmla="*/ 102870 h 130809"/>
                <a:gd name="connsiteX2" fmla="*/ 40640 w 83820"/>
                <a:gd name="connsiteY2" fmla="*/ 130810 h 130809"/>
                <a:gd name="connsiteX3" fmla="*/ 0 w 83820"/>
                <a:gd name="connsiteY3" fmla="*/ 106680 h 130809"/>
                <a:gd name="connsiteX4" fmla="*/ 24130 w 83820"/>
                <a:gd name="connsiteY4" fmla="*/ 85090 h 130809"/>
                <a:gd name="connsiteX5" fmla="*/ 10161 w 83820"/>
                <a:gd name="connsiteY5" fmla="*/ 73660 h 130809"/>
                <a:gd name="connsiteX6" fmla="*/ 22861 w 83820"/>
                <a:gd name="connsiteY6" fmla="*/ 60960 h 130809"/>
                <a:gd name="connsiteX7" fmla="*/ 1270 w 83820"/>
                <a:gd name="connsiteY7" fmla="*/ 31750 h 130809"/>
                <a:gd name="connsiteX8" fmla="*/ 36830 w 83820"/>
                <a:gd name="connsiteY8" fmla="*/ 0 h 130809"/>
                <a:gd name="connsiteX9" fmla="*/ 50800 w 83820"/>
                <a:gd name="connsiteY9" fmla="*/ 2540 h 130809"/>
                <a:gd name="connsiteX10" fmla="*/ 82550 w 83820"/>
                <a:gd name="connsiteY10" fmla="*/ 2540 h 130809"/>
                <a:gd name="connsiteX11" fmla="*/ 82550 w 83820"/>
                <a:gd name="connsiteY11" fmla="*/ 15240 h 130809"/>
                <a:gd name="connsiteX12" fmla="*/ 69850 w 83820"/>
                <a:gd name="connsiteY12" fmla="*/ 15240 h 130809"/>
                <a:gd name="connsiteX13" fmla="*/ 64770 w 83820"/>
                <a:gd name="connsiteY13" fmla="*/ 15240 h 130809"/>
                <a:gd name="connsiteX14" fmla="*/ 64770 w 83820"/>
                <a:gd name="connsiteY14" fmla="*/ 15240 h 130809"/>
                <a:gd name="connsiteX15" fmla="*/ 72390 w 83820"/>
                <a:gd name="connsiteY15" fmla="*/ 33020 h 130809"/>
                <a:gd name="connsiteX16" fmla="*/ 39370 w 83820"/>
                <a:gd name="connsiteY16" fmla="*/ 63500 h 130809"/>
                <a:gd name="connsiteX17" fmla="*/ 39370 w 83820"/>
                <a:gd name="connsiteY17" fmla="*/ 63500 h 130809"/>
                <a:gd name="connsiteX18" fmla="*/ 25400 w 83820"/>
                <a:gd name="connsiteY18" fmla="*/ 71120 h 130809"/>
                <a:gd name="connsiteX19" fmla="*/ 46990 w 83820"/>
                <a:gd name="connsiteY19" fmla="*/ 78740 h 130809"/>
                <a:gd name="connsiteX20" fmla="*/ 67311 w 83820"/>
                <a:gd name="connsiteY20" fmla="*/ 104140 h 130809"/>
                <a:gd name="connsiteX21" fmla="*/ 40640 w 83820"/>
                <a:gd name="connsiteY21" fmla="*/ 90170 h 130809"/>
                <a:gd name="connsiteX22" fmla="*/ 16511 w 83820"/>
                <a:gd name="connsiteY22" fmla="*/ 105410 h 130809"/>
                <a:gd name="connsiteX23" fmla="*/ 41911 w 83820"/>
                <a:gd name="connsiteY23" fmla="*/ 119380 h 130809"/>
                <a:gd name="connsiteX24" fmla="*/ 67311 w 83820"/>
                <a:gd name="connsiteY24" fmla="*/ 104140 h 130809"/>
                <a:gd name="connsiteX25" fmla="*/ 59690 w 83820"/>
                <a:gd name="connsiteY25" fmla="*/ 31750 h 130809"/>
                <a:gd name="connsiteX26" fmla="*/ 39370 w 83820"/>
                <a:gd name="connsiteY26" fmla="*/ 12700 h 130809"/>
                <a:gd name="connsiteX27" fmla="*/ 19050 w 83820"/>
                <a:gd name="connsiteY27" fmla="*/ 31750 h 130809"/>
                <a:gd name="connsiteX28" fmla="*/ 39370 w 83820"/>
                <a:gd name="connsiteY28" fmla="*/ 50800 h 130809"/>
                <a:gd name="connsiteX29" fmla="*/ 59690 w 83820"/>
                <a:gd name="connsiteY29" fmla="*/ 3175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20" h="130809">
                  <a:moveTo>
                    <a:pt x="48261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1" y="80010"/>
                    <a:pt x="10161" y="73660"/>
                  </a:cubicBezTo>
                  <a:cubicBezTo>
                    <a:pt x="10161" y="67310"/>
                    <a:pt x="15240" y="63500"/>
                    <a:pt x="22861" y="60960"/>
                  </a:cubicBezTo>
                  <a:cubicBezTo>
                    <a:pt x="10161" y="55880"/>
                    <a:pt x="1270" y="45720"/>
                    <a:pt x="1270" y="31750"/>
                  </a:cubicBezTo>
                  <a:cubicBezTo>
                    <a:pt x="1270" y="17780"/>
                    <a:pt x="16511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1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1" y="104140"/>
                  </a:moveTo>
                  <a:cubicBezTo>
                    <a:pt x="67311" y="96520"/>
                    <a:pt x="59690" y="90170"/>
                    <a:pt x="40640" y="90170"/>
                  </a:cubicBezTo>
                  <a:cubicBezTo>
                    <a:pt x="21590" y="90170"/>
                    <a:pt x="16511" y="96520"/>
                    <a:pt x="16511" y="105410"/>
                  </a:cubicBezTo>
                  <a:cubicBezTo>
                    <a:pt x="16511" y="114300"/>
                    <a:pt x="26670" y="119380"/>
                    <a:pt x="41911" y="119380"/>
                  </a:cubicBezTo>
                  <a:cubicBezTo>
                    <a:pt x="57150" y="119380"/>
                    <a:pt x="67311" y="113030"/>
                    <a:pt x="67311" y="104140"/>
                  </a:cubicBezTo>
                  <a:close/>
                  <a:moveTo>
                    <a:pt x="59690" y="31750"/>
                  </a:moveTo>
                  <a:cubicBezTo>
                    <a:pt x="59690" y="20320"/>
                    <a:pt x="50800" y="12700"/>
                    <a:pt x="39370" y="12700"/>
                  </a:cubicBezTo>
                  <a:cubicBezTo>
                    <a:pt x="27940" y="12700"/>
                    <a:pt x="19050" y="20320"/>
                    <a:pt x="19050" y="31750"/>
                  </a:cubicBezTo>
                  <a:cubicBezTo>
                    <a:pt x="19050" y="43180"/>
                    <a:pt x="27940" y="50800"/>
                    <a:pt x="39370" y="50800"/>
                  </a:cubicBezTo>
                  <a:cubicBezTo>
                    <a:pt x="50800" y="50800"/>
                    <a:pt x="59690" y="43180"/>
                    <a:pt x="5969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F7474CEF-6412-1BC4-3BF4-55E0BB7DD007}"/>
                </a:ext>
              </a:extLst>
            </p:cNvPr>
            <p:cNvSpPr/>
            <p:nvPr/>
          </p:nvSpPr>
          <p:spPr>
            <a:xfrm>
              <a:off x="8084819" y="586232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1 w 83820"/>
                <a:gd name="connsiteY3" fmla="*/ 80010 h 93979"/>
                <a:gd name="connsiteX4" fmla="*/ 80011 w 83820"/>
                <a:gd name="connsiteY4" fmla="*/ 71120 h 93979"/>
                <a:gd name="connsiteX5" fmla="*/ 80011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1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1" y="80010"/>
                  </a:cubicBezTo>
                  <a:cubicBezTo>
                    <a:pt x="66040" y="80010"/>
                    <a:pt x="72390" y="76200"/>
                    <a:pt x="80011" y="71120"/>
                  </a:cubicBezTo>
                  <a:lnTo>
                    <a:pt x="80011" y="86360"/>
                  </a:lnTo>
                  <a:cubicBezTo>
                    <a:pt x="73661" y="90170"/>
                    <a:pt x="60961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1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1" y="38100"/>
                  </a:lnTo>
                  <a:cubicBezTo>
                    <a:pt x="67311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4" name="Freeform 933">
              <a:extLst>
                <a:ext uri="{FF2B5EF4-FFF2-40B4-BE49-F238E27FC236}">
                  <a16:creationId xmlns:a16="http://schemas.microsoft.com/office/drawing/2014/main" id="{831B1FBE-AF26-3A73-E5A1-FFB2F932A37C}"/>
                </a:ext>
              </a:extLst>
            </p:cNvPr>
            <p:cNvSpPr/>
            <p:nvPr/>
          </p:nvSpPr>
          <p:spPr>
            <a:xfrm>
              <a:off x="8182609" y="583819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5" name="Freeform 934">
              <a:extLst>
                <a:ext uri="{FF2B5EF4-FFF2-40B4-BE49-F238E27FC236}">
                  <a16:creationId xmlns:a16="http://schemas.microsoft.com/office/drawing/2014/main" id="{8574481A-AD9B-8E28-BBE8-DB58D6715263}"/>
                </a:ext>
              </a:extLst>
            </p:cNvPr>
            <p:cNvSpPr/>
            <p:nvPr/>
          </p:nvSpPr>
          <p:spPr>
            <a:xfrm>
              <a:off x="8299450" y="5862320"/>
              <a:ext cx="74930" cy="93979"/>
            </a:xfrm>
            <a:custGeom>
              <a:avLst/>
              <a:gdLst>
                <a:gd name="connsiteX0" fmla="*/ 48260 w 74930"/>
                <a:gd name="connsiteY0" fmla="*/ 78740 h 93979"/>
                <a:gd name="connsiteX1" fmla="*/ 74930 w 74930"/>
                <a:gd name="connsiteY1" fmla="*/ 71120 h 93979"/>
                <a:gd name="connsiteX2" fmla="*/ 74930 w 74930"/>
                <a:gd name="connsiteY2" fmla="*/ 86360 h 93979"/>
                <a:gd name="connsiteX3" fmla="*/ 46990 w 74930"/>
                <a:gd name="connsiteY3" fmla="*/ 93980 h 93979"/>
                <a:gd name="connsiteX4" fmla="*/ 0 w 74930"/>
                <a:gd name="connsiteY4" fmla="*/ 46990 h 93979"/>
                <a:gd name="connsiteX5" fmla="*/ 46990 w 74930"/>
                <a:gd name="connsiteY5" fmla="*/ 0 h 93979"/>
                <a:gd name="connsiteX6" fmla="*/ 74930 w 74930"/>
                <a:gd name="connsiteY6" fmla="*/ 6350 h 93979"/>
                <a:gd name="connsiteX7" fmla="*/ 74930 w 74930"/>
                <a:gd name="connsiteY7" fmla="*/ 21590 h 93979"/>
                <a:gd name="connsiteX8" fmla="*/ 48260 w 74930"/>
                <a:gd name="connsiteY8" fmla="*/ 13970 h 93979"/>
                <a:gd name="connsiteX9" fmla="*/ 17780 w 74930"/>
                <a:gd name="connsiteY9" fmla="*/ 45720 h 93979"/>
                <a:gd name="connsiteX10" fmla="*/ 48260 w 74930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30" h="93979">
                  <a:moveTo>
                    <a:pt x="48260" y="78740"/>
                  </a:moveTo>
                  <a:cubicBezTo>
                    <a:pt x="60960" y="78740"/>
                    <a:pt x="69850" y="7493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6" name="Freeform 935">
              <a:extLst>
                <a:ext uri="{FF2B5EF4-FFF2-40B4-BE49-F238E27FC236}">
                  <a16:creationId xmlns:a16="http://schemas.microsoft.com/office/drawing/2014/main" id="{AB14F828-1F50-E02B-72D4-75A3D8A0EFB9}"/>
                </a:ext>
              </a:extLst>
            </p:cNvPr>
            <p:cNvSpPr/>
            <p:nvPr/>
          </p:nvSpPr>
          <p:spPr>
            <a:xfrm>
              <a:off x="8390890" y="586359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7" name="Freeform 936">
              <a:extLst>
                <a:ext uri="{FF2B5EF4-FFF2-40B4-BE49-F238E27FC236}">
                  <a16:creationId xmlns:a16="http://schemas.microsoft.com/office/drawing/2014/main" id="{39410D8A-6BE3-6E9A-E702-954AA4527318}"/>
                </a:ext>
              </a:extLst>
            </p:cNvPr>
            <p:cNvSpPr/>
            <p:nvPr/>
          </p:nvSpPr>
          <p:spPr>
            <a:xfrm>
              <a:off x="8489950" y="586232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8" name="Freeform 937">
              <a:extLst>
                <a:ext uri="{FF2B5EF4-FFF2-40B4-BE49-F238E27FC236}">
                  <a16:creationId xmlns:a16="http://schemas.microsoft.com/office/drawing/2014/main" id="{966F733F-E5F8-0177-7F41-26F75EEB9A12}"/>
                </a:ext>
              </a:extLst>
            </p:cNvPr>
            <p:cNvSpPr/>
            <p:nvPr/>
          </p:nvSpPr>
          <p:spPr>
            <a:xfrm>
              <a:off x="8555990" y="586232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9" name="Freeform 938">
              <a:extLst>
                <a:ext uri="{FF2B5EF4-FFF2-40B4-BE49-F238E27FC236}">
                  <a16:creationId xmlns:a16="http://schemas.microsoft.com/office/drawing/2014/main" id="{C2CA7EBE-81CE-A1E1-81C9-A516EEC0089B}"/>
                </a:ext>
              </a:extLst>
            </p:cNvPr>
            <p:cNvSpPr/>
            <p:nvPr/>
          </p:nvSpPr>
          <p:spPr>
            <a:xfrm>
              <a:off x="8620759" y="5829300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9050 w 20320"/>
                <a:gd name="connsiteY5" fmla="*/ 35560 h 124459"/>
                <a:gd name="connsiteX6" fmla="*/ 19050 w 20320"/>
                <a:gd name="connsiteY6" fmla="*/ 124460 h 124459"/>
                <a:gd name="connsiteX7" fmla="*/ 2540 w 20320"/>
                <a:gd name="connsiteY7" fmla="*/ 124460 h 124459"/>
                <a:gd name="connsiteX8" fmla="*/ 2540 w 20320"/>
                <a:gd name="connsiteY8" fmla="*/ 35560 h 124459"/>
                <a:gd name="connsiteX9" fmla="*/ 1905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118DF81F-1828-FB45-D6BB-60AB962F00B0}"/>
                </a:ext>
              </a:extLst>
            </p:cNvPr>
            <p:cNvSpPr/>
            <p:nvPr/>
          </p:nvSpPr>
          <p:spPr>
            <a:xfrm>
              <a:off x="8662669" y="586232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1 w 83820"/>
                <a:gd name="connsiteY3" fmla="*/ 80010 h 93979"/>
                <a:gd name="connsiteX4" fmla="*/ 80011 w 83820"/>
                <a:gd name="connsiteY4" fmla="*/ 71120 h 93979"/>
                <a:gd name="connsiteX5" fmla="*/ 80011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1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1" y="80010"/>
                  </a:cubicBezTo>
                  <a:cubicBezTo>
                    <a:pt x="66040" y="80010"/>
                    <a:pt x="72390" y="76200"/>
                    <a:pt x="80011" y="71120"/>
                  </a:cubicBezTo>
                  <a:lnTo>
                    <a:pt x="80011" y="86360"/>
                  </a:lnTo>
                  <a:cubicBezTo>
                    <a:pt x="73661" y="90170"/>
                    <a:pt x="60961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1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1" y="38100"/>
                  </a:lnTo>
                  <a:cubicBezTo>
                    <a:pt x="67311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1" name="Freeform 940">
              <a:extLst>
                <a:ext uri="{FF2B5EF4-FFF2-40B4-BE49-F238E27FC236}">
                  <a16:creationId xmlns:a16="http://schemas.microsoft.com/office/drawing/2014/main" id="{FD190217-50BE-FCD2-6AF9-8961E5F56389}"/>
                </a:ext>
              </a:extLst>
            </p:cNvPr>
            <p:cNvSpPr/>
            <p:nvPr/>
          </p:nvSpPr>
          <p:spPr>
            <a:xfrm>
              <a:off x="8763000" y="5825490"/>
              <a:ext cx="87630" cy="130809"/>
            </a:xfrm>
            <a:custGeom>
              <a:avLst/>
              <a:gdLst>
                <a:gd name="connsiteX0" fmla="*/ 87630 w 87630"/>
                <a:gd name="connsiteY0" fmla="*/ 128270 h 130809"/>
                <a:gd name="connsiteX1" fmla="*/ 72390 w 87630"/>
                <a:gd name="connsiteY1" fmla="*/ 128270 h 130809"/>
                <a:gd name="connsiteX2" fmla="*/ 72390 w 87630"/>
                <a:gd name="connsiteY2" fmla="*/ 118110 h 130809"/>
                <a:gd name="connsiteX3" fmla="*/ 72390 w 87630"/>
                <a:gd name="connsiteY3" fmla="*/ 111760 h 130809"/>
                <a:gd name="connsiteX4" fmla="*/ 72390 w 87630"/>
                <a:gd name="connsiteY4" fmla="*/ 111760 h 130809"/>
                <a:gd name="connsiteX5" fmla="*/ 40640 w 87630"/>
                <a:gd name="connsiteY5" fmla="*/ 130810 h 130809"/>
                <a:gd name="connsiteX6" fmla="*/ 0 w 87630"/>
                <a:gd name="connsiteY6" fmla="*/ 83820 h 130809"/>
                <a:gd name="connsiteX7" fmla="*/ 40640 w 87630"/>
                <a:gd name="connsiteY7" fmla="*/ 36830 h 130809"/>
                <a:gd name="connsiteX8" fmla="*/ 71120 w 87630"/>
                <a:gd name="connsiteY8" fmla="*/ 53340 h 130809"/>
                <a:gd name="connsiteX9" fmla="*/ 71120 w 87630"/>
                <a:gd name="connsiteY9" fmla="*/ 53340 h 130809"/>
                <a:gd name="connsiteX10" fmla="*/ 71120 w 87630"/>
                <a:gd name="connsiteY10" fmla="*/ 45720 h 130809"/>
                <a:gd name="connsiteX11" fmla="*/ 71120 w 87630"/>
                <a:gd name="connsiteY11" fmla="*/ 0 h 130809"/>
                <a:gd name="connsiteX12" fmla="*/ 87630 w 87630"/>
                <a:gd name="connsiteY12" fmla="*/ 0 h 130809"/>
                <a:gd name="connsiteX13" fmla="*/ 87630 w 87630"/>
                <a:gd name="connsiteY13" fmla="*/ 128270 h 130809"/>
                <a:gd name="connsiteX14" fmla="*/ 15240 w 87630"/>
                <a:gd name="connsiteY14" fmla="*/ 83820 h 130809"/>
                <a:gd name="connsiteX15" fmla="*/ 43180 w 87630"/>
                <a:gd name="connsiteY15" fmla="*/ 115570 h 130809"/>
                <a:gd name="connsiteX16" fmla="*/ 71120 w 87630"/>
                <a:gd name="connsiteY16" fmla="*/ 83820 h 130809"/>
                <a:gd name="connsiteX17" fmla="*/ 43180 w 87630"/>
                <a:gd name="connsiteY17" fmla="*/ 52070 h 130809"/>
                <a:gd name="connsiteX18" fmla="*/ 15240 w 87630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2" name="Freeform 941">
              <a:extLst>
                <a:ext uri="{FF2B5EF4-FFF2-40B4-BE49-F238E27FC236}">
                  <a16:creationId xmlns:a16="http://schemas.microsoft.com/office/drawing/2014/main" id="{9E68EEED-26E0-BE84-231C-2DC8EA96FE26}"/>
                </a:ext>
              </a:extLst>
            </p:cNvPr>
            <p:cNvSpPr/>
            <p:nvPr/>
          </p:nvSpPr>
          <p:spPr>
            <a:xfrm>
              <a:off x="8921750" y="586359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3" name="Freeform 942">
              <a:extLst>
                <a:ext uri="{FF2B5EF4-FFF2-40B4-BE49-F238E27FC236}">
                  <a16:creationId xmlns:a16="http://schemas.microsoft.com/office/drawing/2014/main" id="{6A4403AE-57B1-8847-BA95-12D7F92A9042}"/>
                </a:ext>
              </a:extLst>
            </p:cNvPr>
            <p:cNvSpPr/>
            <p:nvPr/>
          </p:nvSpPr>
          <p:spPr>
            <a:xfrm>
              <a:off x="9006840" y="5864859"/>
              <a:ext cx="137159" cy="91440"/>
            </a:xfrm>
            <a:custGeom>
              <a:avLst/>
              <a:gdLst>
                <a:gd name="connsiteX0" fmla="*/ 95250 w 137159"/>
                <a:gd name="connsiteY0" fmla="*/ 64770 h 91440"/>
                <a:gd name="connsiteX1" fmla="*/ 119380 w 137159"/>
                <a:gd name="connsiteY1" fmla="*/ 0 h 91440"/>
                <a:gd name="connsiteX2" fmla="*/ 137160 w 137159"/>
                <a:gd name="connsiteY2" fmla="*/ 0 h 91440"/>
                <a:gd name="connsiteX3" fmla="*/ 100330 w 137159"/>
                <a:gd name="connsiteY3" fmla="*/ 91440 h 91440"/>
                <a:gd name="connsiteX4" fmla="*/ 91440 w 137159"/>
                <a:gd name="connsiteY4" fmla="*/ 91440 h 91440"/>
                <a:gd name="connsiteX5" fmla="*/ 68580 w 137159"/>
                <a:gd name="connsiteY5" fmla="*/ 30480 h 91440"/>
                <a:gd name="connsiteX6" fmla="*/ 45720 w 137159"/>
                <a:gd name="connsiteY6" fmla="*/ 91440 h 91440"/>
                <a:gd name="connsiteX7" fmla="*/ 36830 w 137159"/>
                <a:gd name="connsiteY7" fmla="*/ 91440 h 91440"/>
                <a:gd name="connsiteX8" fmla="*/ 0 w 137159"/>
                <a:gd name="connsiteY8" fmla="*/ 0 h 91440"/>
                <a:gd name="connsiteX9" fmla="*/ 17780 w 137159"/>
                <a:gd name="connsiteY9" fmla="*/ 0 h 91440"/>
                <a:gd name="connsiteX10" fmla="*/ 41910 w 137159"/>
                <a:gd name="connsiteY10" fmla="*/ 64770 h 91440"/>
                <a:gd name="connsiteX11" fmla="*/ 64770 w 137159"/>
                <a:gd name="connsiteY11" fmla="*/ 1270 h 91440"/>
                <a:gd name="connsiteX12" fmla="*/ 73660 w 137159"/>
                <a:gd name="connsiteY12" fmla="*/ 1270 h 91440"/>
                <a:gd name="connsiteX13" fmla="*/ 96520 w 137159"/>
                <a:gd name="connsiteY13" fmla="*/ 647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59" h="91440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4" name="Freeform 943">
              <a:extLst>
                <a:ext uri="{FF2B5EF4-FFF2-40B4-BE49-F238E27FC236}">
                  <a16:creationId xmlns:a16="http://schemas.microsoft.com/office/drawing/2014/main" id="{7E3165D7-F1B4-5408-F211-DE736D876AC9}"/>
                </a:ext>
              </a:extLst>
            </p:cNvPr>
            <p:cNvSpPr/>
            <p:nvPr/>
          </p:nvSpPr>
          <p:spPr>
            <a:xfrm>
              <a:off x="9150350" y="586359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5" name="Freeform 944">
              <a:extLst>
                <a:ext uri="{FF2B5EF4-FFF2-40B4-BE49-F238E27FC236}">
                  <a16:creationId xmlns:a16="http://schemas.microsoft.com/office/drawing/2014/main" id="{EBFB0581-60C1-4865-4649-75FE437AFAEA}"/>
                </a:ext>
              </a:extLst>
            </p:cNvPr>
            <p:cNvSpPr/>
            <p:nvPr/>
          </p:nvSpPr>
          <p:spPr>
            <a:xfrm>
              <a:off x="9231729" y="5864859"/>
              <a:ext cx="95150" cy="130810"/>
            </a:xfrm>
            <a:custGeom>
              <a:avLst/>
              <a:gdLst>
                <a:gd name="connsiteX0" fmla="*/ 2440 w 95150"/>
                <a:gd name="connsiteY0" fmla="*/ 115570 h 130810"/>
                <a:gd name="connsiteX1" fmla="*/ 12601 w 95150"/>
                <a:gd name="connsiteY1" fmla="*/ 115570 h 130810"/>
                <a:gd name="connsiteX2" fmla="*/ 40540 w 95150"/>
                <a:gd name="connsiteY2" fmla="*/ 87630 h 130810"/>
                <a:gd name="connsiteX3" fmla="*/ 3710 w 95150"/>
                <a:gd name="connsiteY3" fmla="*/ 0 h 130810"/>
                <a:gd name="connsiteX4" fmla="*/ 21490 w 95150"/>
                <a:gd name="connsiteY4" fmla="*/ 0 h 130810"/>
                <a:gd name="connsiteX5" fmla="*/ 34190 w 95150"/>
                <a:gd name="connsiteY5" fmla="*/ 31750 h 130810"/>
                <a:gd name="connsiteX6" fmla="*/ 49430 w 95150"/>
                <a:gd name="connsiteY6" fmla="*/ 71120 h 130810"/>
                <a:gd name="connsiteX7" fmla="*/ 64670 w 95150"/>
                <a:gd name="connsiteY7" fmla="*/ 31750 h 130810"/>
                <a:gd name="connsiteX8" fmla="*/ 77370 w 95150"/>
                <a:gd name="connsiteY8" fmla="*/ 0 h 130810"/>
                <a:gd name="connsiteX9" fmla="*/ 95151 w 95150"/>
                <a:gd name="connsiteY9" fmla="*/ 0 h 130810"/>
                <a:gd name="connsiteX10" fmla="*/ 59590 w 95150"/>
                <a:gd name="connsiteY10" fmla="*/ 85090 h 130810"/>
                <a:gd name="connsiteX11" fmla="*/ 13870 w 95150"/>
                <a:gd name="connsiteY11" fmla="*/ 130810 h 130810"/>
                <a:gd name="connsiteX12" fmla="*/ 2440 w 95150"/>
                <a:gd name="connsiteY12" fmla="*/ 129540 h 130810"/>
                <a:gd name="connsiteX13" fmla="*/ 2440 w 95150"/>
                <a:gd name="connsiteY13" fmla="*/ 11557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50" h="130810">
                  <a:moveTo>
                    <a:pt x="2440" y="115570"/>
                  </a:moveTo>
                  <a:cubicBezTo>
                    <a:pt x="4980" y="115570"/>
                    <a:pt x="7520" y="115570"/>
                    <a:pt x="12601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1" y="57150"/>
                    <a:pt x="49430" y="71120"/>
                  </a:cubicBezTo>
                  <a:cubicBezTo>
                    <a:pt x="5451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1" y="0"/>
                  </a:lnTo>
                  <a:lnTo>
                    <a:pt x="59590" y="85090"/>
                  </a:lnTo>
                  <a:cubicBezTo>
                    <a:pt x="46890" y="114300"/>
                    <a:pt x="38001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6" name="Freeform 945">
              <a:extLst>
                <a:ext uri="{FF2B5EF4-FFF2-40B4-BE49-F238E27FC236}">
                  <a16:creationId xmlns:a16="http://schemas.microsoft.com/office/drawing/2014/main" id="{EBAC81B5-8537-FD48-832D-31A0A764C1CB}"/>
                </a:ext>
              </a:extLst>
            </p:cNvPr>
            <p:cNvSpPr/>
            <p:nvPr/>
          </p:nvSpPr>
          <p:spPr>
            <a:xfrm>
              <a:off x="767080" y="6078220"/>
              <a:ext cx="137159" cy="91439"/>
            </a:xfrm>
            <a:custGeom>
              <a:avLst/>
              <a:gdLst>
                <a:gd name="connsiteX0" fmla="*/ 95250 w 137159"/>
                <a:gd name="connsiteY0" fmla="*/ 64770 h 91439"/>
                <a:gd name="connsiteX1" fmla="*/ 119380 w 137159"/>
                <a:gd name="connsiteY1" fmla="*/ 0 h 91439"/>
                <a:gd name="connsiteX2" fmla="*/ 137160 w 137159"/>
                <a:gd name="connsiteY2" fmla="*/ 0 h 91439"/>
                <a:gd name="connsiteX3" fmla="*/ 100330 w 137159"/>
                <a:gd name="connsiteY3" fmla="*/ 91440 h 91439"/>
                <a:gd name="connsiteX4" fmla="*/ 91440 w 137159"/>
                <a:gd name="connsiteY4" fmla="*/ 91440 h 91439"/>
                <a:gd name="connsiteX5" fmla="*/ 68580 w 137159"/>
                <a:gd name="connsiteY5" fmla="*/ 30480 h 91439"/>
                <a:gd name="connsiteX6" fmla="*/ 45720 w 137159"/>
                <a:gd name="connsiteY6" fmla="*/ 91440 h 91439"/>
                <a:gd name="connsiteX7" fmla="*/ 36830 w 137159"/>
                <a:gd name="connsiteY7" fmla="*/ 91440 h 91439"/>
                <a:gd name="connsiteX8" fmla="*/ 0 w 137159"/>
                <a:gd name="connsiteY8" fmla="*/ 0 h 91439"/>
                <a:gd name="connsiteX9" fmla="*/ 17780 w 137159"/>
                <a:gd name="connsiteY9" fmla="*/ 0 h 91439"/>
                <a:gd name="connsiteX10" fmla="*/ 41910 w 137159"/>
                <a:gd name="connsiteY10" fmla="*/ 64770 h 91439"/>
                <a:gd name="connsiteX11" fmla="*/ 64770 w 137159"/>
                <a:gd name="connsiteY11" fmla="*/ 1270 h 91439"/>
                <a:gd name="connsiteX12" fmla="*/ 73660 w 137159"/>
                <a:gd name="connsiteY12" fmla="*/ 1270 h 91439"/>
                <a:gd name="connsiteX13" fmla="*/ 96520 w 137159"/>
                <a:gd name="connsiteY13" fmla="*/ 647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59" h="91439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8EAD018F-37BF-4677-3D4E-D93078FEC28D}"/>
                </a:ext>
              </a:extLst>
            </p:cNvPr>
            <p:cNvSpPr/>
            <p:nvPr/>
          </p:nvSpPr>
          <p:spPr>
            <a:xfrm>
              <a:off x="915669" y="6042659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9050 w 20319"/>
                <a:gd name="connsiteY5" fmla="*/ 35560 h 124460"/>
                <a:gd name="connsiteX6" fmla="*/ 19050 w 20319"/>
                <a:gd name="connsiteY6" fmla="*/ 124460 h 124460"/>
                <a:gd name="connsiteX7" fmla="*/ 2540 w 20319"/>
                <a:gd name="connsiteY7" fmla="*/ 124460 h 124460"/>
                <a:gd name="connsiteX8" fmla="*/ 2540 w 20319"/>
                <a:gd name="connsiteY8" fmla="*/ 35560 h 124460"/>
                <a:gd name="connsiteX9" fmla="*/ 1905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8" name="Freeform 947">
              <a:extLst>
                <a:ext uri="{FF2B5EF4-FFF2-40B4-BE49-F238E27FC236}">
                  <a16:creationId xmlns:a16="http://schemas.microsoft.com/office/drawing/2014/main" id="{C60D725A-8982-2BC9-D7B7-D6E1A9DF2319}"/>
                </a:ext>
              </a:extLst>
            </p:cNvPr>
            <p:cNvSpPr/>
            <p:nvPr/>
          </p:nvSpPr>
          <p:spPr>
            <a:xfrm>
              <a:off x="951230" y="6051550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9" name="Freeform 948">
              <a:extLst>
                <a:ext uri="{FF2B5EF4-FFF2-40B4-BE49-F238E27FC236}">
                  <a16:creationId xmlns:a16="http://schemas.microsoft.com/office/drawing/2014/main" id="{B1C01A61-4BE5-4120-AA15-8528BBCB4DB4}"/>
                </a:ext>
              </a:extLst>
            </p:cNvPr>
            <p:cNvSpPr/>
            <p:nvPr/>
          </p:nvSpPr>
          <p:spPr>
            <a:xfrm>
              <a:off x="1028700" y="6038850"/>
              <a:ext cx="80010" cy="128270"/>
            </a:xfrm>
            <a:custGeom>
              <a:avLst/>
              <a:gdLst>
                <a:gd name="connsiteX0" fmla="*/ 0 w 80010"/>
                <a:gd name="connsiteY0" fmla="*/ 0 h 128270"/>
                <a:gd name="connsiteX1" fmla="*/ 16510 w 80010"/>
                <a:gd name="connsiteY1" fmla="*/ 0 h 128270"/>
                <a:gd name="connsiteX2" fmla="*/ 16510 w 80010"/>
                <a:gd name="connsiteY2" fmla="*/ 49530 h 128270"/>
                <a:gd name="connsiteX3" fmla="*/ 16510 w 80010"/>
                <a:gd name="connsiteY3" fmla="*/ 58420 h 128270"/>
                <a:gd name="connsiteX4" fmla="*/ 16510 w 80010"/>
                <a:gd name="connsiteY4" fmla="*/ 58420 h 128270"/>
                <a:gd name="connsiteX5" fmla="*/ 49530 w 80010"/>
                <a:gd name="connsiteY5" fmla="*/ 36830 h 128270"/>
                <a:gd name="connsiteX6" fmla="*/ 80010 w 80010"/>
                <a:gd name="connsiteY6" fmla="*/ 72390 h 128270"/>
                <a:gd name="connsiteX7" fmla="*/ 80010 w 80010"/>
                <a:gd name="connsiteY7" fmla="*/ 128270 h 128270"/>
                <a:gd name="connsiteX8" fmla="*/ 63500 w 80010"/>
                <a:gd name="connsiteY8" fmla="*/ 128270 h 128270"/>
                <a:gd name="connsiteX9" fmla="*/ 63500 w 80010"/>
                <a:gd name="connsiteY9" fmla="*/ 76200 h 128270"/>
                <a:gd name="connsiteX10" fmla="*/ 46990 w 80010"/>
                <a:gd name="connsiteY10" fmla="*/ 53340 h 128270"/>
                <a:gd name="connsiteX11" fmla="*/ 16510 w 80010"/>
                <a:gd name="connsiteY11" fmla="*/ 85090 h 128270"/>
                <a:gd name="connsiteX12" fmla="*/ 16510 w 80010"/>
                <a:gd name="connsiteY12" fmla="*/ 128270 h 128270"/>
                <a:gd name="connsiteX13" fmla="*/ 0 w 80010"/>
                <a:gd name="connsiteY13" fmla="*/ 128270 h 128270"/>
                <a:gd name="connsiteX14" fmla="*/ 0 w 80010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0" name="Freeform 949">
              <a:extLst>
                <a:ext uri="{FF2B5EF4-FFF2-40B4-BE49-F238E27FC236}">
                  <a16:creationId xmlns:a16="http://schemas.microsoft.com/office/drawing/2014/main" id="{F3127C21-4337-ED6B-4CEF-61CE21A99EA1}"/>
                </a:ext>
              </a:extLst>
            </p:cNvPr>
            <p:cNvSpPr/>
            <p:nvPr/>
          </p:nvSpPr>
          <p:spPr>
            <a:xfrm>
              <a:off x="1178560" y="6075679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40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1" name="Freeform 950">
              <a:extLst>
                <a:ext uri="{FF2B5EF4-FFF2-40B4-BE49-F238E27FC236}">
                  <a16:creationId xmlns:a16="http://schemas.microsoft.com/office/drawing/2014/main" id="{8230F2F5-3430-05BB-CA82-80FB10C2C28B}"/>
                </a:ext>
              </a:extLst>
            </p:cNvPr>
            <p:cNvSpPr/>
            <p:nvPr/>
          </p:nvSpPr>
          <p:spPr>
            <a:xfrm>
              <a:off x="1290319" y="6078220"/>
              <a:ext cx="78740" cy="91439"/>
            </a:xfrm>
            <a:custGeom>
              <a:avLst/>
              <a:gdLst>
                <a:gd name="connsiteX0" fmla="*/ 63500 w 78740"/>
                <a:gd name="connsiteY0" fmla="*/ 88900 h 91439"/>
                <a:gd name="connsiteX1" fmla="*/ 63500 w 78740"/>
                <a:gd name="connsiteY1" fmla="*/ 76200 h 91439"/>
                <a:gd name="connsiteX2" fmla="*/ 63500 w 78740"/>
                <a:gd name="connsiteY2" fmla="*/ 69850 h 91439"/>
                <a:gd name="connsiteX3" fmla="*/ 63500 w 78740"/>
                <a:gd name="connsiteY3" fmla="*/ 69850 h 91439"/>
                <a:gd name="connsiteX4" fmla="*/ 30480 w 78740"/>
                <a:gd name="connsiteY4" fmla="*/ 91440 h 91439"/>
                <a:gd name="connsiteX5" fmla="*/ 0 w 78740"/>
                <a:gd name="connsiteY5" fmla="*/ 55880 h 91439"/>
                <a:gd name="connsiteX6" fmla="*/ 0 w 78740"/>
                <a:gd name="connsiteY6" fmla="*/ 0 h 91439"/>
                <a:gd name="connsiteX7" fmla="*/ 16510 w 78740"/>
                <a:gd name="connsiteY7" fmla="*/ 0 h 91439"/>
                <a:gd name="connsiteX8" fmla="*/ 16510 w 78740"/>
                <a:gd name="connsiteY8" fmla="*/ 52070 h 91439"/>
                <a:gd name="connsiteX9" fmla="*/ 33020 w 78740"/>
                <a:gd name="connsiteY9" fmla="*/ 74930 h 91439"/>
                <a:gd name="connsiteX10" fmla="*/ 62230 w 78740"/>
                <a:gd name="connsiteY10" fmla="*/ 43180 h 91439"/>
                <a:gd name="connsiteX11" fmla="*/ 62230 w 78740"/>
                <a:gd name="connsiteY11" fmla="*/ 0 h 91439"/>
                <a:gd name="connsiteX12" fmla="*/ 78740 w 78740"/>
                <a:gd name="connsiteY12" fmla="*/ 0 h 91439"/>
                <a:gd name="connsiteX13" fmla="*/ 78740 w 78740"/>
                <a:gd name="connsiteY13" fmla="*/ 88900 h 91439"/>
                <a:gd name="connsiteX14" fmla="*/ 63500 w 78740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2" name="Freeform 951">
              <a:extLst>
                <a:ext uri="{FF2B5EF4-FFF2-40B4-BE49-F238E27FC236}">
                  <a16:creationId xmlns:a16="http://schemas.microsoft.com/office/drawing/2014/main" id="{C1A9618C-D225-B5E4-DFEF-B2147810609E}"/>
                </a:ext>
              </a:extLst>
            </p:cNvPr>
            <p:cNvSpPr/>
            <p:nvPr/>
          </p:nvSpPr>
          <p:spPr>
            <a:xfrm>
              <a:off x="1398269" y="607567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3" name="Freeform 952">
              <a:extLst>
                <a:ext uri="{FF2B5EF4-FFF2-40B4-BE49-F238E27FC236}">
                  <a16:creationId xmlns:a16="http://schemas.microsoft.com/office/drawing/2014/main" id="{EB4DA5F7-DD5A-6BC8-EAB4-4A23C2D3F4F6}"/>
                </a:ext>
              </a:extLst>
            </p:cNvPr>
            <p:cNvSpPr/>
            <p:nvPr/>
          </p:nvSpPr>
          <p:spPr>
            <a:xfrm>
              <a:off x="1457960" y="6075679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E22C66F-6C32-0B13-C841-8BAEAD1552D6}"/>
                </a:ext>
              </a:extLst>
            </p:cNvPr>
            <p:cNvSpPr/>
            <p:nvPr/>
          </p:nvSpPr>
          <p:spPr>
            <a:xfrm>
              <a:off x="1534160" y="6075679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5" name="Freeform 954">
              <a:extLst>
                <a:ext uri="{FF2B5EF4-FFF2-40B4-BE49-F238E27FC236}">
                  <a16:creationId xmlns:a16="http://schemas.microsoft.com/office/drawing/2014/main" id="{4E2B113C-1B67-4FD4-07A0-27799737BE63}"/>
                </a:ext>
              </a:extLst>
            </p:cNvPr>
            <p:cNvSpPr/>
            <p:nvPr/>
          </p:nvSpPr>
          <p:spPr>
            <a:xfrm>
              <a:off x="1639570" y="6038850"/>
              <a:ext cx="34289" cy="130809"/>
            </a:xfrm>
            <a:custGeom>
              <a:avLst/>
              <a:gdLst>
                <a:gd name="connsiteX0" fmla="*/ 0 w 34289"/>
                <a:gd name="connsiteY0" fmla="*/ 0 h 130809"/>
                <a:gd name="connsiteX1" fmla="*/ 16510 w 34289"/>
                <a:gd name="connsiteY1" fmla="*/ 0 h 130809"/>
                <a:gd name="connsiteX2" fmla="*/ 16510 w 34289"/>
                <a:gd name="connsiteY2" fmla="*/ 101600 h 130809"/>
                <a:gd name="connsiteX3" fmla="*/ 26670 w 34289"/>
                <a:gd name="connsiteY3" fmla="*/ 115570 h 130809"/>
                <a:gd name="connsiteX4" fmla="*/ 34290 w 34289"/>
                <a:gd name="connsiteY4" fmla="*/ 115570 h 130809"/>
                <a:gd name="connsiteX5" fmla="*/ 34290 w 34289"/>
                <a:gd name="connsiteY5" fmla="*/ 129540 h 130809"/>
                <a:gd name="connsiteX6" fmla="*/ 22860 w 34289"/>
                <a:gd name="connsiteY6" fmla="*/ 130810 h 130809"/>
                <a:gd name="connsiteX7" fmla="*/ 0 w 34289"/>
                <a:gd name="connsiteY7" fmla="*/ 105410 h 130809"/>
                <a:gd name="connsiteX8" fmla="*/ 0 w 34289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6" name="Freeform 955">
              <a:extLst>
                <a:ext uri="{FF2B5EF4-FFF2-40B4-BE49-F238E27FC236}">
                  <a16:creationId xmlns:a16="http://schemas.microsoft.com/office/drawing/2014/main" id="{83904185-7C2E-371D-071B-A8EA94C43978}"/>
                </a:ext>
              </a:extLst>
            </p:cNvPr>
            <p:cNvSpPr/>
            <p:nvPr/>
          </p:nvSpPr>
          <p:spPr>
            <a:xfrm>
              <a:off x="1673860" y="6078220"/>
              <a:ext cx="88900" cy="91439"/>
            </a:xfrm>
            <a:custGeom>
              <a:avLst/>
              <a:gdLst>
                <a:gd name="connsiteX0" fmla="*/ 87630 w 88900"/>
                <a:gd name="connsiteY0" fmla="*/ 0 h 91439"/>
                <a:gd name="connsiteX1" fmla="*/ 48260 w 88900"/>
                <a:gd name="connsiteY1" fmla="*/ 91440 h 91439"/>
                <a:gd name="connsiteX2" fmla="*/ 39370 w 88900"/>
                <a:gd name="connsiteY2" fmla="*/ 91440 h 91439"/>
                <a:gd name="connsiteX3" fmla="*/ 0 w 88900"/>
                <a:gd name="connsiteY3" fmla="*/ 0 h 91439"/>
                <a:gd name="connsiteX4" fmla="*/ 17780 w 88900"/>
                <a:gd name="connsiteY4" fmla="*/ 0 h 91439"/>
                <a:gd name="connsiteX5" fmla="*/ 44450 w 88900"/>
                <a:gd name="connsiteY5" fmla="*/ 64770 h 91439"/>
                <a:gd name="connsiteX6" fmla="*/ 71120 w 88900"/>
                <a:gd name="connsiteY6" fmla="*/ 0 h 91439"/>
                <a:gd name="connsiteX7" fmla="*/ 88900 w 88900"/>
                <a:gd name="connsiteY7" fmla="*/ 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900" h="91439">
                  <a:moveTo>
                    <a:pt x="87630" y="0"/>
                  </a:moveTo>
                  <a:lnTo>
                    <a:pt x="48260" y="91440"/>
                  </a:lnTo>
                  <a:lnTo>
                    <a:pt x="39370" y="91440"/>
                  </a:lnTo>
                  <a:lnTo>
                    <a:pt x="0" y="0"/>
                  </a:lnTo>
                  <a:lnTo>
                    <a:pt x="17780" y="0"/>
                  </a:lnTo>
                  <a:cubicBezTo>
                    <a:pt x="26670" y="21590"/>
                    <a:pt x="36830" y="44450"/>
                    <a:pt x="44450" y="64770"/>
                  </a:cubicBezTo>
                  <a:cubicBezTo>
                    <a:pt x="52070" y="44450"/>
                    <a:pt x="62230" y="21590"/>
                    <a:pt x="71120" y="0"/>
                  </a:cubicBezTo>
                  <a:lnTo>
                    <a:pt x="889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7" name="Freeform 956">
              <a:extLst>
                <a:ext uri="{FF2B5EF4-FFF2-40B4-BE49-F238E27FC236}">
                  <a16:creationId xmlns:a16="http://schemas.microsoft.com/office/drawing/2014/main" id="{EA3C57F8-D349-96B8-6395-2CD7BEAA2BA6}"/>
                </a:ext>
              </a:extLst>
            </p:cNvPr>
            <p:cNvSpPr/>
            <p:nvPr/>
          </p:nvSpPr>
          <p:spPr>
            <a:xfrm>
              <a:off x="1767839" y="6075679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8" name="Freeform 957">
              <a:extLst>
                <a:ext uri="{FF2B5EF4-FFF2-40B4-BE49-F238E27FC236}">
                  <a16:creationId xmlns:a16="http://schemas.microsoft.com/office/drawing/2014/main" id="{665B5474-BFA2-3248-F461-3BC2EA10CB44}"/>
                </a:ext>
              </a:extLst>
            </p:cNvPr>
            <p:cNvSpPr/>
            <p:nvPr/>
          </p:nvSpPr>
          <p:spPr>
            <a:xfrm>
              <a:off x="1866900" y="6075679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9" name="Freeform 958">
              <a:extLst>
                <a:ext uri="{FF2B5EF4-FFF2-40B4-BE49-F238E27FC236}">
                  <a16:creationId xmlns:a16="http://schemas.microsoft.com/office/drawing/2014/main" id="{ADA2FECA-D08C-EA31-6CDC-91F8AEF2314A}"/>
                </a:ext>
              </a:extLst>
            </p:cNvPr>
            <p:cNvSpPr/>
            <p:nvPr/>
          </p:nvSpPr>
          <p:spPr>
            <a:xfrm>
              <a:off x="1943100" y="6149340"/>
              <a:ext cx="20320" cy="20319"/>
            </a:xfrm>
            <a:custGeom>
              <a:avLst/>
              <a:gdLst>
                <a:gd name="connsiteX0" fmla="*/ 10160 w 20320"/>
                <a:gd name="connsiteY0" fmla="*/ 0 h 20319"/>
                <a:gd name="connsiteX1" fmla="*/ 20320 w 20320"/>
                <a:gd name="connsiteY1" fmla="*/ 10160 h 20319"/>
                <a:gd name="connsiteX2" fmla="*/ 10160 w 20320"/>
                <a:gd name="connsiteY2" fmla="*/ 20320 h 20319"/>
                <a:gd name="connsiteX3" fmla="*/ 0 w 20320"/>
                <a:gd name="connsiteY3" fmla="*/ 10160 h 20319"/>
                <a:gd name="connsiteX4" fmla="*/ 10160 w 20320"/>
                <a:gd name="connsiteY4" fmla="*/ 0 h 20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20" h="2031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5811072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9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9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9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9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9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>
            <a:extLst>
              <a:ext uri="{FF2B5EF4-FFF2-40B4-BE49-F238E27FC236}">
                <a16:creationId xmlns:a16="http://schemas.microsoft.com/office/drawing/2014/main" id="{6C499EAA-3FAB-E645-6ED5-3DA4AE4C9714}"/>
              </a:ext>
            </a:extLst>
          </p:cNvPr>
          <p:cNvSpPr/>
          <p:nvPr/>
        </p:nvSpPr>
        <p:spPr>
          <a:xfrm>
            <a:off x="0" y="0"/>
            <a:ext cx="10058400" cy="7772400"/>
          </a:xfrm>
          <a:custGeom>
            <a:avLst/>
            <a:gdLst>
              <a:gd name="connsiteX0" fmla="*/ 0 w 10058400"/>
              <a:gd name="connsiteY0" fmla="*/ 0 h 7772400"/>
              <a:gd name="connsiteX1" fmla="*/ 10058400 w 10058400"/>
              <a:gd name="connsiteY1" fmla="*/ 0 h 7772400"/>
              <a:gd name="connsiteX2" fmla="*/ 10058400 w 10058400"/>
              <a:gd name="connsiteY2" fmla="*/ 7772400 h 7772400"/>
              <a:gd name="connsiteX3" fmla="*/ 0 w 10058400"/>
              <a:gd name="connsiteY3" fmla="*/ 7772400 h 777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58400" h="7772400">
                <a:moveTo>
                  <a:pt x="0" y="0"/>
                </a:moveTo>
                <a:lnTo>
                  <a:pt x="10058400" y="0"/>
                </a:lnTo>
                <a:lnTo>
                  <a:pt x="10058400" y="7772400"/>
                </a:lnTo>
                <a:lnTo>
                  <a:pt x="0" y="7772400"/>
                </a:lnTo>
                <a:close/>
              </a:path>
            </a:pathLst>
          </a:custGeom>
          <a:solidFill>
            <a:srgbClr val="8B0E0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" name="Graphic 4">
            <a:extLst>
              <a:ext uri="{FF2B5EF4-FFF2-40B4-BE49-F238E27FC236}">
                <a16:creationId xmlns:a16="http://schemas.microsoft.com/office/drawing/2014/main" id="{00FE7C48-28CA-76B2-E941-6AA555E10D7D}"/>
              </a:ext>
            </a:extLst>
          </p:cNvPr>
          <p:cNvGrpSpPr/>
          <p:nvPr/>
        </p:nvGrpSpPr>
        <p:grpSpPr>
          <a:xfrm>
            <a:off x="508000" y="6277609"/>
            <a:ext cx="5513070" cy="910590"/>
            <a:chOff x="508000" y="6277609"/>
            <a:chExt cx="5513070" cy="910590"/>
          </a:xfrm>
          <a:solidFill>
            <a:srgbClr val="FFFFFF"/>
          </a:solidFill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1EC0F361-BB3D-92FB-B48A-61C013D00297}"/>
                </a:ext>
              </a:extLst>
            </p:cNvPr>
            <p:cNvSpPr/>
            <p:nvPr/>
          </p:nvSpPr>
          <p:spPr>
            <a:xfrm>
              <a:off x="510540" y="6287770"/>
              <a:ext cx="416559" cy="455929"/>
            </a:xfrm>
            <a:custGeom>
              <a:avLst/>
              <a:gdLst>
                <a:gd name="connsiteX0" fmla="*/ 283210 w 416559"/>
                <a:gd name="connsiteY0" fmla="*/ 455930 h 455929"/>
                <a:gd name="connsiteX1" fmla="*/ 283210 w 416559"/>
                <a:gd name="connsiteY1" fmla="*/ 279400 h 455929"/>
                <a:gd name="connsiteX2" fmla="*/ 132080 w 416559"/>
                <a:gd name="connsiteY2" fmla="*/ 279400 h 455929"/>
                <a:gd name="connsiteX3" fmla="*/ 132080 w 416559"/>
                <a:gd name="connsiteY3" fmla="*/ 455930 h 455929"/>
                <a:gd name="connsiteX4" fmla="*/ 0 w 416559"/>
                <a:gd name="connsiteY4" fmla="*/ 455930 h 455929"/>
                <a:gd name="connsiteX5" fmla="*/ 0 w 416559"/>
                <a:gd name="connsiteY5" fmla="*/ 0 h 455929"/>
                <a:gd name="connsiteX6" fmla="*/ 132080 w 416559"/>
                <a:gd name="connsiteY6" fmla="*/ 0 h 455929"/>
                <a:gd name="connsiteX7" fmla="*/ 132080 w 416559"/>
                <a:gd name="connsiteY7" fmla="*/ 168910 h 455929"/>
                <a:gd name="connsiteX8" fmla="*/ 283210 w 416559"/>
                <a:gd name="connsiteY8" fmla="*/ 168910 h 455929"/>
                <a:gd name="connsiteX9" fmla="*/ 283210 w 416559"/>
                <a:gd name="connsiteY9" fmla="*/ 0 h 455929"/>
                <a:gd name="connsiteX10" fmla="*/ 416560 w 416559"/>
                <a:gd name="connsiteY10" fmla="*/ 0 h 455929"/>
                <a:gd name="connsiteX11" fmla="*/ 416560 w 416559"/>
                <a:gd name="connsiteY11" fmla="*/ 455930 h 455929"/>
                <a:gd name="connsiteX12" fmla="*/ 283210 w 416559"/>
                <a:gd name="connsiteY12" fmla="*/ 455930 h 455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6559" h="455929">
                  <a:moveTo>
                    <a:pt x="283210" y="455930"/>
                  </a:moveTo>
                  <a:lnTo>
                    <a:pt x="283210" y="279400"/>
                  </a:lnTo>
                  <a:lnTo>
                    <a:pt x="132080" y="279400"/>
                  </a:lnTo>
                  <a:lnTo>
                    <a:pt x="132080" y="455930"/>
                  </a:lnTo>
                  <a:lnTo>
                    <a:pt x="0" y="455930"/>
                  </a:lnTo>
                  <a:lnTo>
                    <a:pt x="0" y="0"/>
                  </a:lnTo>
                  <a:lnTo>
                    <a:pt x="132080" y="0"/>
                  </a:lnTo>
                  <a:lnTo>
                    <a:pt x="132080" y="168910"/>
                  </a:lnTo>
                  <a:lnTo>
                    <a:pt x="283210" y="168910"/>
                  </a:lnTo>
                  <a:lnTo>
                    <a:pt x="283210" y="0"/>
                  </a:lnTo>
                  <a:lnTo>
                    <a:pt x="416560" y="0"/>
                  </a:lnTo>
                  <a:lnTo>
                    <a:pt x="416560" y="455930"/>
                  </a:lnTo>
                  <a:lnTo>
                    <a:pt x="283210" y="455930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2B67B1CE-0FD5-DE8A-A42A-53FB4DDC0300}"/>
                </a:ext>
              </a:extLst>
            </p:cNvPr>
            <p:cNvSpPr/>
            <p:nvPr/>
          </p:nvSpPr>
          <p:spPr>
            <a:xfrm>
              <a:off x="1005839" y="6287770"/>
              <a:ext cx="314960" cy="455929"/>
            </a:xfrm>
            <a:custGeom>
              <a:avLst/>
              <a:gdLst>
                <a:gd name="connsiteX0" fmla="*/ 0 w 314960"/>
                <a:gd name="connsiteY0" fmla="*/ 0 h 455929"/>
                <a:gd name="connsiteX1" fmla="*/ 304800 w 314960"/>
                <a:gd name="connsiteY1" fmla="*/ 0 h 455929"/>
                <a:gd name="connsiteX2" fmla="*/ 304800 w 314960"/>
                <a:gd name="connsiteY2" fmla="*/ 111760 h 455929"/>
                <a:gd name="connsiteX3" fmla="*/ 132080 w 314960"/>
                <a:gd name="connsiteY3" fmla="*/ 111760 h 455929"/>
                <a:gd name="connsiteX4" fmla="*/ 132080 w 314960"/>
                <a:gd name="connsiteY4" fmla="*/ 172720 h 455929"/>
                <a:gd name="connsiteX5" fmla="*/ 280670 w 314960"/>
                <a:gd name="connsiteY5" fmla="*/ 172720 h 455929"/>
                <a:gd name="connsiteX6" fmla="*/ 280670 w 314960"/>
                <a:gd name="connsiteY6" fmla="*/ 276860 h 455929"/>
                <a:gd name="connsiteX7" fmla="*/ 132080 w 314960"/>
                <a:gd name="connsiteY7" fmla="*/ 276860 h 455929"/>
                <a:gd name="connsiteX8" fmla="*/ 132080 w 314960"/>
                <a:gd name="connsiteY8" fmla="*/ 344170 h 455929"/>
                <a:gd name="connsiteX9" fmla="*/ 314960 w 314960"/>
                <a:gd name="connsiteY9" fmla="*/ 344170 h 455929"/>
                <a:gd name="connsiteX10" fmla="*/ 314960 w 314960"/>
                <a:gd name="connsiteY10" fmla="*/ 455930 h 455929"/>
                <a:gd name="connsiteX11" fmla="*/ 0 w 314960"/>
                <a:gd name="connsiteY11" fmla="*/ 455930 h 455929"/>
                <a:gd name="connsiteX12" fmla="*/ 0 w 314960"/>
                <a:gd name="connsiteY12" fmla="*/ 0 h 455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4960" h="455929">
                  <a:moveTo>
                    <a:pt x="0" y="0"/>
                  </a:moveTo>
                  <a:lnTo>
                    <a:pt x="304800" y="0"/>
                  </a:lnTo>
                  <a:lnTo>
                    <a:pt x="304800" y="111760"/>
                  </a:lnTo>
                  <a:lnTo>
                    <a:pt x="132080" y="111760"/>
                  </a:lnTo>
                  <a:lnTo>
                    <a:pt x="132080" y="172720"/>
                  </a:lnTo>
                  <a:lnTo>
                    <a:pt x="280670" y="172720"/>
                  </a:lnTo>
                  <a:lnTo>
                    <a:pt x="280670" y="276860"/>
                  </a:lnTo>
                  <a:lnTo>
                    <a:pt x="132080" y="276860"/>
                  </a:lnTo>
                  <a:lnTo>
                    <a:pt x="132080" y="344170"/>
                  </a:lnTo>
                  <a:lnTo>
                    <a:pt x="314960" y="344170"/>
                  </a:lnTo>
                  <a:lnTo>
                    <a:pt x="314960" y="455930"/>
                  </a:lnTo>
                  <a:lnTo>
                    <a:pt x="0" y="4559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B1C01862-3CDD-E911-4AA7-544ED18EF816}"/>
                </a:ext>
              </a:extLst>
            </p:cNvPr>
            <p:cNvSpPr/>
            <p:nvPr/>
          </p:nvSpPr>
          <p:spPr>
            <a:xfrm>
              <a:off x="1375410" y="6287770"/>
              <a:ext cx="288289" cy="455929"/>
            </a:xfrm>
            <a:custGeom>
              <a:avLst/>
              <a:gdLst>
                <a:gd name="connsiteX0" fmla="*/ 0 w 288289"/>
                <a:gd name="connsiteY0" fmla="*/ 455930 h 455929"/>
                <a:gd name="connsiteX1" fmla="*/ 0 w 288289"/>
                <a:gd name="connsiteY1" fmla="*/ 0 h 455929"/>
                <a:gd name="connsiteX2" fmla="*/ 132080 w 288289"/>
                <a:gd name="connsiteY2" fmla="*/ 0 h 455929"/>
                <a:gd name="connsiteX3" fmla="*/ 132080 w 288289"/>
                <a:gd name="connsiteY3" fmla="*/ 344170 h 455929"/>
                <a:gd name="connsiteX4" fmla="*/ 288290 w 288289"/>
                <a:gd name="connsiteY4" fmla="*/ 344170 h 455929"/>
                <a:gd name="connsiteX5" fmla="*/ 288290 w 288289"/>
                <a:gd name="connsiteY5" fmla="*/ 455930 h 455929"/>
                <a:gd name="connsiteX6" fmla="*/ 0 w 288289"/>
                <a:gd name="connsiteY6" fmla="*/ 455930 h 455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8289" h="455929">
                  <a:moveTo>
                    <a:pt x="0" y="455930"/>
                  </a:moveTo>
                  <a:lnTo>
                    <a:pt x="0" y="0"/>
                  </a:lnTo>
                  <a:lnTo>
                    <a:pt x="132080" y="0"/>
                  </a:lnTo>
                  <a:lnTo>
                    <a:pt x="132080" y="344170"/>
                  </a:lnTo>
                  <a:lnTo>
                    <a:pt x="288290" y="344170"/>
                  </a:lnTo>
                  <a:lnTo>
                    <a:pt x="288290" y="455930"/>
                  </a:lnTo>
                  <a:lnTo>
                    <a:pt x="0" y="455930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46EF1DAF-5A27-FCAA-155A-FF20A7607F76}"/>
                </a:ext>
              </a:extLst>
            </p:cNvPr>
            <p:cNvSpPr/>
            <p:nvPr/>
          </p:nvSpPr>
          <p:spPr>
            <a:xfrm>
              <a:off x="1713229" y="6287770"/>
              <a:ext cx="288290" cy="455929"/>
            </a:xfrm>
            <a:custGeom>
              <a:avLst/>
              <a:gdLst>
                <a:gd name="connsiteX0" fmla="*/ 0 w 288290"/>
                <a:gd name="connsiteY0" fmla="*/ 455930 h 455929"/>
                <a:gd name="connsiteX1" fmla="*/ 0 w 288290"/>
                <a:gd name="connsiteY1" fmla="*/ 0 h 455929"/>
                <a:gd name="connsiteX2" fmla="*/ 132080 w 288290"/>
                <a:gd name="connsiteY2" fmla="*/ 0 h 455929"/>
                <a:gd name="connsiteX3" fmla="*/ 132080 w 288290"/>
                <a:gd name="connsiteY3" fmla="*/ 344170 h 455929"/>
                <a:gd name="connsiteX4" fmla="*/ 288290 w 288290"/>
                <a:gd name="connsiteY4" fmla="*/ 344170 h 455929"/>
                <a:gd name="connsiteX5" fmla="*/ 288290 w 288290"/>
                <a:gd name="connsiteY5" fmla="*/ 455930 h 455929"/>
                <a:gd name="connsiteX6" fmla="*/ 0 w 288290"/>
                <a:gd name="connsiteY6" fmla="*/ 455930 h 455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8290" h="455929">
                  <a:moveTo>
                    <a:pt x="0" y="455930"/>
                  </a:moveTo>
                  <a:lnTo>
                    <a:pt x="0" y="0"/>
                  </a:lnTo>
                  <a:lnTo>
                    <a:pt x="132080" y="0"/>
                  </a:lnTo>
                  <a:lnTo>
                    <a:pt x="132080" y="344170"/>
                  </a:lnTo>
                  <a:lnTo>
                    <a:pt x="288290" y="344170"/>
                  </a:lnTo>
                  <a:lnTo>
                    <a:pt x="288290" y="455930"/>
                  </a:lnTo>
                  <a:lnTo>
                    <a:pt x="0" y="455930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1A0E9682-765B-1E59-84F7-D67BCCF97DFC}"/>
                </a:ext>
              </a:extLst>
            </p:cNvPr>
            <p:cNvSpPr/>
            <p:nvPr/>
          </p:nvSpPr>
          <p:spPr>
            <a:xfrm>
              <a:off x="2007870" y="6277609"/>
              <a:ext cx="487679" cy="474980"/>
            </a:xfrm>
            <a:custGeom>
              <a:avLst/>
              <a:gdLst>
                <a:gd name="connsiteX0" fmla="*/ 243840 w 487679"/>
                <a:gd name="connsiteY0" fmla="*/ 0 h 474980"/>
                <a:gd name="connsiteX1" fmla="*/ 487680 w 487679"/>
                <a:gd name="connsiteY1" fmla="*/ 237490 h 474980"/>
                <a:gd name="connsiteX2" fmla="*/ 243840 w 487679"/>
                <a:gd name="connsiteY2" fmla="*/ 474980 h 474980"/>
                <a:gd name="connsiteX3" fmla="*/ 0 w 487679"/>
                <a:gd name="connsiteY3" fmla="*/ 237490 h 474980"/>
                <a:gd name="connsiteX4" fmla="*/ 243840 w 487679"/>
                <a:gd name="connsiteY4" fmla="*/ 0 h 474980"/>
                <a:gd name="connsiteX5" fmla="*/ 243840 w 487679"/>
                <a:gd name="connsiteY5" fmla="*/ 354330 h 474980"/>
                <a:gd name="connsiteX6" fmla="*/ 354330 w 487679"/>
                <a:gd name="connsiteY6" fmla="*/ 237490 h 474980"/>
                <a:gd name="connsiteX7" fmla="*/ 243840 w 487679"/>
                <a:gd name="connsiteY7" fmla="*/ 120650 h 474980"/>
                <a:gd name="connsiteX8" fmla="*/ 133350 w 487679"/>
                <a:gd name="connsiteY8" fmla="*/ 237490 h 474980"/>
                <a:gd name="connsiteX9" fmla="*/ 243840 w 487679"/>
                <a:gd name="connsiteY9" fmla="*/ 354330 h 47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7679" h="474980">
                  <a:moveTo>
                    <a:pt x="243840" y="0"/>
                  </a:moveTo>
                  <a:cubicBezTo>
                    <a:pt x="387350" y="0"/>
                    <a:pt x="487680" y="106680"/>
                    <a:pt x="487680" y="237490"/>
                  </a:cubicBezTo>
                  <a:cubicBezTo>
                    <a:pt x="487680" y="368300"/>
                    <a:pt x="387350" y="474980"/>
                    <a:pt x="243840" y="474980"/>
                  </a:cubicBezTo>
                  <a:cubicBezTo>
                    <a:pt x="100330" y="474980"/>
                    <a:pt x="0" y="369570"/>
                    <a:pt x="0" y="237490"/>
                  </a:cubicBezTo>
                  <a:cubicBezTo>
                    <a:pt x="0" y="105410"/>
                    <a:pt x="100330" y="0"/>
                    <a:pt x="243840" y="0"/>
                  </a:cubicBezTo>
                  <a:close/>
                  <a:moveTo>
                    <a:pt x="243840" y="354330"/>
                  </a:moveTo>
                  <a:cubicBezTo>
                    <a:pt x="311150" y="354330"/>
                    <a:pt x="354330" y="299720"/>
                    <a:pt x="354330" y="237490"/>
                  </a:cubicBezTo>
                  <a:cubicBezTo>
                    <a:pt x="354330" y="175260"/>
                    <a:pt x="311150" y="120650"/>
                    <a:pt x="243840" y="120650"/>
                  </a:cubicBezTo>
                  <a:cubicBezTo>
                    <a:pt x="176530" y="120650"/>
                    <a:pt x="133350" y="176530"/>
                    <a:pt x="133350" y="237490"/>
                  </a:cubicBezTo>
                  <a:cubicBezTo>
                    <a:pt x="133350" y="298450"/>
                    <a:pt x="176530" y="354330"/>
                    <a:pt x="243840" y="354330"/>
                  </a:cubicBez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9CDE2E55-8F2B-10A3-9A5F-8AB645308178}"/>
                </a:ext>
              </a:extLst>
            </p:cNvPr>
            <p:cNvSpPr/>
            <p:nvPr/>
          </p:nvSpPr>
          <p:spPr>
            <a:xfrm>
              <a:off x="2515870" y="6623050"/>
              <a:ext cx="134619" cy="129540"/>
            </a:xfrm>
            <a:custGeom>
              <a:avLst/>
              <a:gdLst>
                <a:gd name="connsiteX0" fmla="*/ 67310 w 134619"/>
                <a:gd name="connsiteY0" fmla="*/ 0 h 129540"/>
                <a:gd name="connsiteX1" fmla="*/ 134620 w 134619"/>
                <a:gd name="connsiteY1" fmla="*/ 64770 h 129540"/>
                <a:gd name="connsiteX2" fmla="*/ 67310 w 134619"/>
                <a:gd name="connsiteY2" fmla="*/ 129540 h 129540"/>
                <a:gd name="connsiteX3" fmla="*/ 0 w 134619"/>
                <a:gd name="connsiteY3" fmla="*/ 64770 h 129540"/>
                <a:gd name="connsiteX4" fmla="*/ 67310 w 134619"/>
                <a:gd name="connsiteY4" fmla="*/ 0 h 12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619" h="129540">
                  <a:moveTo>
                    <a:pt x="67310" y="0"/>
                  </a:moveTo>
                  <a:cubicBezTo>
                    <a:pt x="109220" y="0"/>
                    <a:pt x="134620" y="24130"/>
                    <a:pt x="134620" y="64770"/>
                  </a:cubicBezTo>
                  <a:cubicBezTo>
                    <a:pt x="134620" y="105410"/>
                    <a:pt x="109220" y="129540"/>
                    <a:pt x="67310" y="129540"/>
                  </a:cubicBezTo>
                  <a:cubicBezTo>
                    <a:pt x="25400" y="129540"/>
                    <a:pt x="0" y="105410"/>
                    <a:pt x="0" y="64770"/>
                  </a:cubicBezTo>
                  <a:cubicBezTo>
                    <a:pt x="0" y="24130"/>
                    <a:pt x="25400" y="0"/>
                    <a:pt x="67310" y="0"/>
                  </a:cubicBez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F23EB511-1AA4-FA67-00F5-54D3A5AD15B7}"/>
                </a:ext>
              </a:extLst>
            </p:cNvPr>
            <p:cNvSpPr/>
            <p:nvPr/>
          </p:nvSpPr>
          <p:spPr>
            <a:xfrm>
              <a:off x="508000" y="6897369"/>
              <a:ext cx="218440" cy="285750"/>
            </a:xfrm>
            <a:custGeom>
              <a:avLst/>
              <a:gdLst>
                <a:gd name="connsiteX0" fmla="*/ 180340 w 218440"/>
                <a:gd name="connsiteY0" fmla="*/ 285750 h 285750"/>
                <a:gd name="connsiteX1" fmla="*/ 180340 w 218440"/>
                <a:gd name="connsiteY1" fmla="*/ 157480 h 285750"/>
                <a:gd name="connsiteX2" fmla="*/ 38100 w 218440"/>
                <a:gd name="connsiteY2" fmla="*/ 157480 h 285750"/>
                <a:gd name="connsiteX3" fmla="*/ 38100 w 218440"/>
                <a:gd name="connsiteY3" fmla="*/ 285750 h 285750"/>
                <a:gd name="connsiteX4" fmla="*/ 0 w 218440"/>
                <a:gd name="connsiteY4" fmla="*/ 285750 h 285750"/>
                <a:gd name="connsiteX5" fmla="*/ 0 w 218440"/>
                <a:gd name="connsiteY5" fmla="*/ 0 h 285750"/>
                <a:gd name="connsiteX6" fmla="*/ 38100 w 218440"/>
                <a:gd name="connsiteY6" fmla="*/ 0 h 285750"/>
                <a:gd name="connsiteX7" fmla="*/ 38100 w 218440"/>
                <a:gd name="connsiteY7" fmla="*/ 125730 h 285750"/>
                <a:gd name="connsiteX8" fmla="*/ 180340 w 218440"/>
                <a:gd name="connsiteY8" fmla="*/ 125730 h 285750"/>
                <a:gd name="connsiteX9" fmla="*/ 180340 w 218440"/>
                <a:gd name="connsiteY9" fmla="*/ 0 h 285750"/>
                <a:gd name="connsiteX10" fmla="*/ 218440 w 218440"/>
                <a:gd name="connsiteY10" fmla="*/ 0 h 285750"/>
                <a:gd name="connsiteX11" fmla="*/ 218440 w 218440"/>
                <a:gd name="connsiteY11" fmla="*/ 285750 h 285750"/>
                <a:gd name="connsiteX12" fmla="*/ 180340 w 218440"/>
                <a:gd name="connsiteY12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440" h="285750">
                  <a:moveTo>
                    <a:pt x="180340" y="285750"/>
                  </a:moveTo>
                  <a:lnTo>
                    <a:pt x="180340" y="157480"/>
                  </a:lnTo>
                  <a:lnTo>
                    <a:pt x="38100" y="157480"/>
                  </a:lnTo>
                  <a:lnTo>
                    <a:pt x="38100" y="285750"/>
                  </a:lnTo>
                  <a:lnTo>
                    <a:pt x="0" y="285750"/>
                  </a:lnTo>
                  <a:lnTo>
                    <a:pt x="0" y="0"/>
                  </a:lnTo>
                  <a:lnTo>
                    <a:pt x="38100" y="0"/>
                  </a:lnTo>
                  <a:lnTo>
                    <a:pt x="38100" y="125730"/>
                  </a:lnTo>
                  <a:lnTo>
                    <a:pt x="180340" y="125730"/>
                  </a:lnTo>
                  <a:lnTo>
                    <a:pt x="180340" y="0"/>
                  </a:lnTo>
                  <a:lnTo>
                    <a:pt x="218440" y="0"/>
                  </a:lnTo>
                  <a:lnTo>
                    <a:pt x="218440" y="285750"/>
                  </a:lnTo>
                  <a:lnTo>
                    <a:pt x="180340" y="285750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C2BFF4E5-84B8-252B-F197-EBCE963E7686}"/>
                </a:ext>
              </a:extLst>
            </p:cNvPr>
            <p:cNvSpPr/>
            <p:nvPr/>
          </p:nvSpPr>
          <p:spPr>
            <a:xfrm>
              <a:off x="842010" y="6892290"/>
              <a:ext cx="265429" cy="290829"/>
            </a:xfrm>
            <a:custGeom>
              <a:avLst/>
              <a:gdLst>
                <a:gd name="connsiteX0" fmla="*/ 133350 w 265429"/>
                <a:gd name="connsiteY0" fmla="*/ 0 h 290829"/>
                <a:gd name="connsiteX1" fmla="*/ 133350 w 265429"/>
                <a:gd name="connsiteY1" fmla="*/ 0 h 290829"/>
                <a:gd name="connsiteX2" fmla="*/ 265430 w 265429"/>
                <a:gd name="connsiteY2" fmla="*/ 290830 h 290829"/>
                <a:gd name="connsiteX3" fmla="*/ 224790 w 265429"/>
                <a:gd name="connsiteY3" fmla="*/ 290830 h 290829"/>
                <a:gd name="connsiteX4" fmla="*/ 196850 w 265429"/>
                <a:gd name="connsiteY4" fmla="*/ 227330 h 290829"/>
                <a:gd name="connsiteX5" fmla="*/ 68580 w 265429"/>
                <a:gd name="connsiteY5" fmla="*/ 227330 h 290829"/>
                <a:gd name="connsiteX6" fmla="*/ 40640 w 265429"/>
                <a:gd name="connsiteY6" fmla="*/ 290830 h 290829"/>
                <a:gd name="connsiteX7" fmla="*/ 0 w 265429"/>
                <a:gd name="connsiteY7" fmla="*/ 290830 h 290829"/>
                <a:gd name="connsiteX8" fmla="*/ 132080 w 265429"/>
                <a:gd name="connsiteY8" fmla="*/ 0 h 290829"/>
                <a:gd name="connsiteX9" fmla="*/ 184150 w 265429"/>
                <a:gd name="connsiteY9" fmla="*/ 195580 h 290829"/>
                <a:gd name="connsiteX10" fmla="*/ 134620 w 265429"/>
                <a:gd name="connsiteY10" fmla="*/ 77470 h 290829"/>
                <a:gd name="connsiteX11" fmla="*/ 85090 w 265429"/>
                <a:gd name="connsiteY11" fmla="*/ 195580 h 290829"/>
                <a:gd name="connsiteX12" fmla="*/ 185420 w 265429"/>
                <a:gd name="connsiteY12" fmla="*/ 195580 h 29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429" h="290829">
                  <a:moveTo>
                    <a:pt x="133350" y="0"/>
                  </a:moveTo>
                  <a:lnTo>
                    <a:pt x="133350" y="0"/>
                  </a:lnTo>
                  <a:lnTo>
                    <a:pt x="265430" y="290830"/>
                  </a:lnTo>
                  <a:lnTo>
                    <a:pt x="224790" y="290830"/>
                  </a:lnTo>
                  <a:lnTo>
                    <a:pt x="196850" y="227330"/>
                  </a:lnTo>
                  <a:lnTo>
                    <a:pt x="68580" y="227330"/>
                  </a:lnTo>
                  <a:lnTo>
                    <a:pt x="40640" y="290830"/>
                  </a:lnTo>
                  <a:lnTo>
                    <a:pt x="0" y="290830"/>
                  </a:lnTo>
                  <a:lnTo>
                    <a:pt x="132080" y="0"/>
                  </a:lnTo>
                  <a:close/>
                  <a:moveTo>
                    <a:pt x="184150" y="195580"/>
                  </a:moveTo>
                  <a:cubicBezTo>
                    <a:pt x="165100" y="152400"/>
                    <a:pt x="149860" y="118110"/>
                    <a:pt x="134620" y="77470"/>
                  </a:cubicBezTo>
                  <a:cubicBezTo>
                    <a:pt x="118110" y="118110"/>
                    <a:pt x="104140" y="152400"/>
                    <a:pt x="85090" y="195580"/>
                  </a:cubicBezTo>
                  <a:lnTo>
                    <a:pt x="185420" y="195580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46DB32AD-56D7-31F7-82F6-A58C68D80882}"/>
                </a:ext>
              </a:extLst>
            </p:cNvPr>
            <p:cNvSpPr/>
            <p:nvPr/>
          </p:nvSpPr>
          <p:spPr>
            <a:xfrm>
              <a:off x="1226819" y="6898640"/>
              <a:ext cx="185419" cy="285750"/>
            </a:xfrm>
            <a:custGeom>
              <a:avLst/>
              <a:gdLst>
                <a:gd name="connsiteX0" fmla="*/ 38100 w 185419"/>
                <a:gd name="connsiteY0" fmla="*/ 173990 h 285750"/>
                <a:gd name="connsiteX1" fmla="*/ 38100 w 185419"/>
                <a:gd name="connsiteY1" fmla="*/ 285750 h 285750"/>
                <a:gd name="connsiteX2" fmla="*/ 0 w 185419"/>
                <a:gd name="connsiteY2" fmla="*/ 285750 h 285750"/>
                <a:gd name="connsiteX3" fmla="*/ 0 w 185419"/>
                <a:gd name="connsiteY3" fmla="*/ 0 h 285750"/>
                <a:gd name="connsiteX4" fmla="*/ 87630 w 185419"/>
                <a:gd name="connsiteY4" fmla="*/ 0 h 285750"/>
                <a:gd name="connsiteX5" fmla="*/ 185420 w 185419"/>
                <a:gd name="connsiteY5" fmla="*/ 87630 h 285750"/>
                <a:gd name="connsiteX6" fmla="*/ 87630 w 185419"/>
                <a:gd name="connsiteY6" fmla="*/ 175260 h 285750"/>
                <a:gd name="connsiteX7" fmla="*/ 38100 w 185419"/>
                <a:gd name="connsiteY7" fmla="*/ 175260 h 285750"/>
                <a:gd name="connsiteX8" fmla="*/ 38100 w 185419"/>
                <a:gd name="connsiteY8" fmla="*/ 30480 h 285750"/>
                <a:gd name="connsiteX9" fmla="*/ 38100 w 185419"/>
                <a:gd name="connsiteY9" fmla="*/ 140970 h 285750"/>
                <a:gd name="connsiteX10" fmla="*/ 90170 w 185419"/>
                <a:gd name="connsiteY10" fmla="*/ 140970 h 285750"/>
                <a:gd name="connsiteX11" fmla="*/ 146050 w 185419"/>
                <a:gd name="connsiteY11" fmla="*/ 85090 h 285750"/>
                <a:gd name="connsiteX12" fmla="*/ 86360 w 185419"/>
                <a:gd name="connsiteY12" fmla="*/ 29210 h 285750"/>
                <a:gd name="connsiteX13" fmla="*/ 38100 w 185419"/>
                <a:gd name="connsiteY13" fmla="*/ 2921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5419" h="285750">
                  <a:moveTo>
                    <a:pt x="38100" y="173990"/>
                  </a:moveTo>
                  <a:lnTo>
                    <a:pt x="38100" y="285750"/>
                  </a:lnTo>
                  <a:lnTo>
                    <a:pt x="0" y="285750"/>
                  </a:lnTo>
                  <a:lnTo>
                    <a:pt x="0" y="0"/>
                  </a:lnTo>
                  <a:lnTo>
                    <a:pt x="87630" y="0"/>
                  </a:lnTo>
                  <a:cubicBezTo>
                    <a:pt x="148590" y="0"/>
                    <a:pt x="185420" y="33020"/>
                    <a:pt x="185420" y="87630"/>
                  </a:cubicBezTo>
                  <a:cubicBezTo>
                    <a:pt x="185420" y="142240"/>
                    <a:pt x="148590" y="175260"/>
                    <a:pt x="87630" y="175260"/>
                  </a:cubicBezTo>
                  <a:lnTo>
                    <a:pt x="38100" y="175260"/>
                  </a:lnTo>
                  <a:close/>
                  <a:moveTo>
                    <a:pt x="38100" y="30480"/>
                  </a:moveTo>
                  <a:lnTo>
                    <a:pt x="38100" y="140970"/>
                  </a:lnTo>
                  <a:lnTo>
                    <a:pt x="90170" y="140970"/>
                  </a:lnTo>
                  <a:cubicBezTo>
                    <a:pt x="125730" y="140970"/>
                    <a:pt x="146050" y="120650"/>
                    <a:pt x="146050" y="85090"/>
                  </a:cubicBezTo>
                  <a:cubicBezTo>
                    <a:pt x="146050" y="49530"/>
                    <a:pt x="123190" y="29210"/>
                    <a:pt x="86360" y="29210"/>
                  </a:cubicBezTo>
                  <a:lnTo>
                    <a:pt x="38100" y="29210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E76109A8-B755-1EC4-668A-0EB2BA5DDEA5}"/>
                </a:ext>
              </a:extLst>
            </p:cNvPr>
            <p:cNvSpPr/>
            <p:nvPr/>
          </p:nvSpPr>
          <p:spPr>
            <a:xfrm>
              <a:off x="1536700" y="6898640"/>
              <a:ext cx="185420" cy="285750"/>
            </a:xfrm>
            <a:custGeom>
              <a:avLst/>
              <a:gdLst>
                <a:gd name="connsiteX0" fmla="*/ 38100 w 185420"/>
                <a:gd name="connsiteY0" fmla="*/ 173990 h 285750"/>
                <a:gd name="connsiteX1" fmla="*/ 38100 w 185420"/>
                <a:gd name="connsiteY1" fmla="*/ 285750 h 285750"/>
                <a:gd name="connsiteX2" fmla="*/ 0 w 185420"/>
                <a:gd name="connsiteY2" fmla="*/ 285750 h 285750"/>
                <a:gd name="connsiteX3" fmla="*/ 0 w 185420"/>
                <a:gd name="connsiteY3" fmla="*/ 0 h 285750"/>
                <a:gd name="connsiteX4" fmla="*/ 87630 w 185420"/>
                <a:gd name="connsiteY4" fmla="*/ 0 h 285750"/>
                <a:gd name="connsiteX5" fmla="*/ 185420 w 185420"/>
                <a:gd name="connsiteY5" fmla="*/ 87630 h 285750"/>
                <a:gd name="connsiteX6" fmla="*/ 87630 w 185420"/>
                <a:gd name="connsiteY6" fmla="*/ 175260 h 285750"/>
                <a:gd name="connsiteX7" fmla="*/ 38100 w 185420"/>
                <a:gd name="connsiteY7" fmla="*/ 175260 h 285750"/>
                <a:gd name="connsiteX8" fmla="*/ 38100 w 185420"/>
                <a:gd name="connsiteY8" fmla="*/ 30480 h 285750"/>
                <a:gd name="connsiteX9" fmla="*/ 38100 w 185420"/>
                <a:gd name="connsiteY9" fmla="*/ 140970 h 285750"/>
                <a:gd name="connsiteX10" fmla="*/ 90170 w 185420"/>
                <a:gd name="connsiteY10" fmla="*/ 140970 h 285750"/>
                <a:gd name="connsiteX11" fmla="*/ 146050 w 185420"/>
                <a:gd name="connsiteY11" fmla="*/ 85090 h 285750"/>
                <a:gd name="connsiteX12" fmla="*/ 86360 w 185420"/>
                <a:gd name="connsiteY12" fmla="*/ 29210 h 285750"/>
                <a:gd name="connsiteX13" fmla="*/ 38100 w 185420"/>
                <a:gd name="connsiteY13" fmla="*/ 2921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5420" h="285750">
                  <a:moveTo>
                    <a:pt x="38100" y="173990"/>
                  </a:moveTo>
                  <a:lnTo>
                    <a:pt x="38100" y="285750"/>
                  </a:lnTo>
                  <a:lnTo>
                    <a:pt x="0" y="285750"/>
                  </a:lnTo>
                  <a:lnTo>
                    <a:pt x="0" y="0"/>
                  </a:lnTo>
                  <a:lnTo>
                    <a:pt x="87630" y="0"/>
                  </a:lnTo>
                  <a:cubicBezTo>
                    <a:pt x="148590" y="0"/>
                    <a:pt x="185420" y="33020"/>
                    <a:pt x="185420" y="87630"/>
                  </a:cubicBezTo>
                  <a:cubicBezTo>
                    <a:pt x="185420" y="142240"/>
                    <a:pt x="148590" y="175260"/>
                    <a:pt x="87630" y="175260"/>
                  </a:cubicBezTo>
                  <a:lnTo>
                    <a:pt x="38100" y="175260"/>
                  </a:lnTo>
                  <a:close/>
                  <a:moveTo>
                    <a:pt x="38100" y="30480"/>
                  </a:moveTo>
                  <a:lnTo>
                    <a:pt x="38100" y="140970"/>
                  </a:lnTo>
                  <a:lnTo>
                    <a:pt x="90170" y="140970"/>
                  </a:lnTo>
                  <a:cubicBezTo>
                    <a:pt x="125730" y="140970"/>
                    <a:pt x="146050" y="120650"/>
                    <a:pt x="146050" y="85090"/>
                  </a:cubicBezTo>
                  <a:cubicBezTo>
                    <a:pt x="146050" y="49530"/>
                    <a:pt x="123190" y="29210"/>
                    <a:pt x="86360" y="29210"/>
                  </a:cubicBezTo>
                  <a:lnTo>
                    <a:pt x="38100" y="29210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76078835-6E08-7575-49DB-69855DF73626}"/>
                </a:ext>
              </a:extLst>
            </p:cNvPr>
            <p:cNvSpPr/>
            <p:nvPr/>
          </p:nvSpPr>
          <p:spPr>
            <a:xfrm>
              <a:off x="1813560" y="6897369"/>
              <a:ext cx="243839" cy="287020"/>
            </a:xfrm>
            <a:custGeom>
              <a:avLst/>
              <a:gdLst>
                <a:gd name="connsiteX0" fmla="*/ 40640 w 243839"/>
                <a:gd name="connsiteY0" fmla="*/ 0 h 287020"/>
                <a:gd name="connsiteX1" fmla="*/ 120650 w 243839"/>
                <a:gd name="connsiteY1" fmla="*/ 135890 h 287020"/>
                <a:gd name="connsiteX2" fmla="*/ 200660 w 243839"/>
                <a:gd name="connsiteY2" fmla="*/ 0 h 287020"/>
                <a:gd name="connsiteX3" fmla="*/ 243840 w 243839"/>
                <a:gd name="connsiteY3" fmla="*/ 0 h 287020"/>
                <a:gd name="connsiteX4" fmla="*/ 140970 w 243839"/>
                <a:gd name="connsiteY4" fmla="*/ 172720 h 287020"/>
                <a:gd name="connsiteX5" fmla="*/ 140970 w 243839"/>
                <a:gd name="connsiteY5" fmla="*/ 287020 h 287020"/>
                <a:gd name="connsiteX6" fmla="*/ 102870 w 243839"/>
                <a:gd name="connsiteY6" fmla="*/ 287020 h 287020"/>
                <a:gd name="connsiteX7" fmla="*/ 102870 w 243839"/>
                <a:gd name="connsiteY7" fmla="*/ 172720 h 287020"/>
                <a:gd name="connsiteX8" fmla="*/ 0 w 243839"/>
                <a:gd name="connsiteY8" fmla="*/ 0 h 287020"/>
                <a:gd name="connsiteX9" fmla="*/ 43180 w 243839"/>
                <a:gd name="connsiteY9" fmla="*/ 0 h 287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839" h="287020">
                  <a:moveTo>
                    <a:pt x="40640" y="0"/>
                  </a:moveTo>
                  <a:lnTo>
                    <a:pt x="120650" y="135890"/>
                  </a:lnTo>
                  <a:lnTo>
                    <a:pt x="200660" y="0"/>
                  </a:lnTo>
                  <a:lnTo>
                    <a:pt x="243840" y="0"/>
                  </a:lnTo>
                  <a:lnTo>
                    <a:pt x="140970" y="172720"/>
                  </a:lnTo>
                  <a:lnTo>
                    <a:pt x="140970" y="287020"/>
                  </a:lnTo>
                  <a:lnTo>
                    <a:pt x="102870" y="287020"/>
                  </a:lnTo>
                  <a:lnTo>
                    <a:pt x="102870" y="172720"/>
                  </a:lnTo>
                  <a:lnTo>
                    <a:pt x="0" y="0"/>
                  </a:lnTo>
                  <a:lnTo>
                    <a:pt x="43180" y="0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2E1BB1E9-CC74-A263-0EC4-741A384676B0}"/>
                </a:ext>
              </a:extLst>
            </p:cNvPr>
            <p:cNvSpPr/>
            <p:nvPr/>
          </p:nvSpPr>
          <p:spPr>
            <a:xfrm>
              <a:off x="2330450" y="6897369"/>
              <a:ext cx="243839" cy="287020"/>
            </a:xfrm>
            <a:custGeom>
              <a:avLst/>
              <a:gdLst>
                <a:gd name="connsiteX0" fmla="*/ 40640 w 243839"/>
                <a:gd name="connsiteY0" fmla="*/ 0 h 287020"/>
                <a:gd name="connsiteX1" fmla="*/ 120650 w 243839"/>
                <a:gd name="connsiteY1" fmla="*/ 135890 h 287020"/>
                <a:gd name="connsiteX2" fmla="*/ 200660 w 243839"/>
                <a:gd name="connsiteY2" fmla="*/ 0 h 287020"/>
                <a:gd name="connsiteX3" fmla="*/ 243840 w 243839"/>
                <a:gd name="connsiteY3" fmla="*/ 0 h 287020"/>
                <a:gd name="connsiteX4" fmla="*/ 140970 w 243839"/>
                <a:gd name="connsiteY4" fmla="*/ 172720 h 287020"/>
                <a:gd name="connsiteX5" fmla="*/ 140970 w 243839"/>
                <a:gd name="connsiteY5" fmla="*/ 287020 h 287020"/>
                <a:gd name="connsiteX6" fmla="*/ 102870 w 243839"/>
                <a:gd name="connsiteY6" fmla="*/ 287020 h 287020"/>
                <a:gd name="connsiteX7" fmla="*/ 102870 w 243839"/>
                <a:gd name="connsiteY7" fmla="*/ 172720 h 287020"/>
                <a:gd name="connsiteX8" fmla="*/ 0 w 243839"/>
                <a:gd name="connsiteY8" fmla="*/ 0 h 287020"/>
                <a:gd name="connsiteX9" fmla="*/ 43180 w 243839"/>
                <a:gd name="connsiteY9" fmla="*/ 0 h 287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839" h="287020">
                  <a:moveTo>
                    <a:pt x="40640" y="0"/>
                  </a:moveTo>
                  <a:lnTo>
                    <a:pt x="120650" y="135890"/>
                  </a:lnTo>
                  <a:lnTo>
                    <a:pt x="200660" y="0"/>
                  </a:lnTo>
                  <a:lnTo>
                    <a:pt x="243840" y="0"/>
                  </a:lnTo>
                  <a:lnTo>
                    <a:pt x="140970" y="172720"/>
                  </a:lnTo>
                  <a:lnTo>
                    <a:pt x="140970" y="287020"/>
                  </a:lnTo>
                  <a:lnTo>
                    <a:pt x="102870" y="287020"/>
                  </a:lnTo>
                  <a:lnTo>
                    <a:pt x="102870" y="172720"/>
                  </a:lnTo>
                  <a:lnTo>
                    <a:pt x="0" y="0"/>
                  </a:lnTo>
                  <a:lnTo>
                    <a:pt x="43180" y="0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E0007900-F409-A829-052C-68D4C75ECE62}"/>
                </a:ext>
              </a:extLst>
            </p:cNvPr>
            <p:cNvSpPr/>
            <p:nvPr/>
          </p:nvSpPr>
          <p:spPr>
            <a:xfrm>
              <a:off x="2649220" y="6892290"/>
              <a:ext cx="294639" cy="294640"/>
            </a:xfrm>
            <a:custGeom>
              <a:avLst/>
              <a:gdLst>
                <a:gd name="connsiteX0" fmla="*/ 147320 w 294639"/>
                <a:gd name="connsiteY0" fmla="*/ 0 h 294640"/>
                <a:gd name="connsiteX1" fmla="*/ 294640 w 294639"/>
                <a:gd name="connsiteY1" fmla="*/ 147320 h 294640"/>
                <a:gd name="connsiteX2" fmla="*/ 147320 w 294639"/>
                <a:gd name="connsiteY2" fmla="*/ 294640 h 294640"/>
                <a:gd name="connsiteX3" fmla="*/ 0 w 294639"/>
                <a:gd name="connsiteY3" fmla="*/ 147320 h 294640"/>
                <a:gd name="connsiteX4" fmla="*/ 147320 w 294639"/>
                <a:gd name="connsiteY4" fmla="*/ 0 h 294640"/>
                <a:gd name="connsiteX5" fmla="*/ 147320 w 294639"/>
                <a:gd name="connsiteY5" fmla="*/ 260350 h 294640"/>
                <a:gd name="connsiteX6" fmla="*/ 255270 w 294639"/>
                <a:gd name="connsiteY6" fmla="*/ 147320 h 294640"/>
                <a:gd name="connsiteX7" fmla="*/ 147320 w 294639"/>
                <a:gd name="connsiteY7" fmla="*/ 34290 h 294640"/>
                <a:gd name="connsiteX8" fmla="*/ 39370 w 294639"/>
                <a:gd name="connsiteY8" fmla="*/ 147320 h 294640"/>
                <a:gd name="connsiteX9" fmla="*/ 147320 w 294639"/>
                <a:gd name="connsiteY9" fmla="*/ 260350 h 29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4639" h="294640">
                  <a:moveTo>
                    <a:pt x="147320" y="0"/>
                  </a:moveTo>
                  <a:cubicBezTo>
                    <a:pt x="229870" y="0"/>
                    <a:pt x="294640" y="63500"/>
                    <a:pt x="294640" y="147320"/>
                  </a:cubicBezTo>
                  <a:cubicBezTo>
                    <a:pt x="294640" y="231140"/>
                    <a:pt x="231140" y="294640"/>
                    <a:pt x="147320" y="294640"/>
                  </a:cubicBezTo>
                  <a:cubicBezTo>
                    <a:pt x="63500" y="294640"/>
                    <a:pt x="0" y="231140"/>
                    <a:pt x="0" y="147320"/>
                  </a:cubicBezTo>
                  <a:cubicBezTo>
                    <a:pt x="0" y="63500"/>
                    <a:pt x="63500" y="0"/>
                    <a:pt x="147320" y="0"/>
                  </a:cubicBezTo>
                  <a:close/>
                  <a:moveTo>
                    <a:pt x="147320" y="260350"/>
                  </a:moveTo>
                  <a:cubicBezTo>
                    <a:pt x="209550" y="260350"/>
                    <a:pt x="255270" y="212090"/>
                    <a:pt x="255270" y="147320"/>
                  </a:cubicBezTo>
                  <a:cubicBezTo>
                    <a:pt x="255270" y="82550"/>
                    <a:pt x="209550" y="34290"/>
                    <a:pt x="147320" y="34290"/>
                  </a:cubicBezTo>
                  <a:cubicBezTo>
                    <a:pt x="85090" y="34290"/>
                    <a:pt x="39370" y="82550"/>
                    <a:pt x="39370" y="147320"/>
                  </a:cubicBezTo>
                  <a:cubicBezTo>
                    <a:pt x="39370" y="212090"/>
                    <a:pt x="85090" y="260350"/>
                    <a:pt x="147320" y="260350"/>
                  </a:cubicBez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B3A7CF2E-B3C1-D10B-49BA-38F0DA465F61}"/>
                </a:ext>
              </a:extLst>
            </p:cNvPr>
            <p:cNvSpPr/>
            <p:nvPr/>
          </p:nvSpPr>
          <p:spPr>
            <a:xfrm>
              <a:off x="3073400" y="6896100"/>
              <a:ext cx="220979" cy="292100"/>
            </a:xfrm>
            <a:custGeom>
              <a:avLst/>
              <a:gdLst>
                <a:gd name="connsiteX0" fmla="*/ 220980 w 220979"/>
                <a:gd name="connsiteY0" fmla="*/ 186690 h 292100"/>
                <a:gd name="connsiteX1" fmla="*/ 110490 w 220979"/>
                <a:gd name="connsiteY1" fmla="*/ 292100 h 292100"/>
                <a:gd name="connsiteX2" fmla="*/ 0 w 220979"/>
                <a:gd name="connsiteY2" fmla="*/ 186690 h 292100"/>
                <a:gd name="connsiteX3" fmla="*/ 0 w 220979"/>
                <a:gd name="connsiteY3" fmla="*/ 0 h 292100"/>
                <a:gd name="connsiteX4" fmla="*/ 38100 w 220979"/>
                <a:gd name="connsiteY4" fmla="*/ 0 h 292100"/>
                <a:gd name="connsiteX5" fmla="*/ 38100 w 220979"/>
                <a:gd name="connsiteY5" fmla="*/ 182880 h 292100"/>
                <a:gd name="connsiteX6" fmla="*/ 110490 w 220979"/>
                <a:gd name="connsiteY6" fmla="*/ 255270 h 292100"/>
                <a:gd name="connsiteX7" fmla="*/ 182880 w 220979"/>
                <a:gd name="connsiteY7" fmla="*/ 182880 h 292100"/>
                <a:gd name="connsiteX8" fmla="*/ 182880 w 220979"/>
                <a:gd name="connsiteY8" fmla="*/ 0 h 292100"/>
                <a:gd name="connsiteX9" fmla="*/ 220980 w 220979"/>
                <a:gd name="connsiteY9" fmla="*/ 0 h 292100"/>
                <a:gd name="connsiteX10" fmla="*/ 220980 w 220979"/>
                <a:gd name="connsiteY10" fmla="*/ 186690 h 29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0979" h="292100">
                  <a:moveTo>
                    <a:pt x="220980" y="186690"/>
                  </a:moveTo>
                  <a:cubicBezTo>
                    <a:pt x="220980" y="252730"/>
                    <a:pt x="179070" y="292100"/>
                    <a:pt x="110490" y="292100"/>
                  </a:cubicBezTo>
                  <a:cubicBezTo>
                    <a:pt x="41910" y="292100"/>
                    <a:pt x="0" y="252730"/>
                    <a:pt x="0" y="186690"/>
                  </a:cubicBezTo>
                  <a:lnTo>
                    <a:pt x="0" y="0"/>
                  </a:lnTo>
                  <a:lnTo>
                    <a:pt x="38100" y="0"/>
                  </a:lnTo>
                  <a:lnTo>
                    <a:pt x="38100" y="182880"/>
                  </a:lnTo>
                  <a:cubicBezTo>
                    <a:pt x="38100" y="228600"/>
                    <a:pt x="64770" y="255270"/>
                    <a:pt x="110490" y="255270"/>
                  </a:cubicBezTo>
                  <a:cubicBezTo>
                    <a:pt x="156210" y="255270"/>
                    <a:pt x="182880" y="228600"/>
                    <a:pt x="182880" y="182880"/>
                  </a:cubicBezTo>
                  <a:lnTo>
                    <a:pt x="182880" y="0"/>
                  </a:lnTo>
                  <a:lnTo>
                    <a:pt x="220980" y="0"/>
                  </a:lnTo>
                  <a:lnTo>
                    <a:pt x="220980" y="186690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DF1D6133-2714-A490-D350-0C0735F5CA6B}"/>
                </a:ext>
              </a:extLst>
            </p:cNvPr>
            <p:cNvSpPr/>
            <p:nvPr/>
          </p:nvSpPr>
          <p:spPr>
            <a:xfrm>
              <a:off x="3600450" y="6892290"/>
              <a:ext cx="265429" cy="290829"/>
            </a:xfrm>
            <a:custGeom>
              <a:avLst/>
              <a:gdLst>
                <a:gd name="connsiteX0" fmla="*/ 133350 w 265429"/>
                <a:gd name="connsiteY0" fmla="*/ 0 h 290829"/>
                <a:gd name="connsiteX1" fmla="*/ 133350 w 265429"/>
                <a:gd name="connsiteY1" fmla="*/ 0 h 290829"/>
                <a:gd name="connsiteX2" fmla="*/ 265430 w 265429"/>
                <a:gd name="connsiteY2" fmla="*/ 290830 h 290829"/>
                <a:gd name="connsiteX3" fmla="*/ 224790 w 265429"/>
                <a:gd name="connsiteY3" fmla="*/ 290830 h 290829"/>
                <a:gd name="connsiteX4" fmla="*/ 196850 w 265429"/>
                <a:gd name="connsiteY4" fmla="*/ 227330 h 290829"/>
                <a:gd name="connsiteX5" fmla="*/ 68580 w 265429"/>
                <a:gd name="connsiteY5" fmla="*/ 227330 h 290829"/>
                <a:gd name="connsiteX6" fmla="*/ 40640 w 265429"/>
                <a:gd name="connsiteY6" fmla="*/ 290830 h 290829"/>
                <a:gd name="connsiteX7" fmla="*/ 0 w 265429"/>
                <a:gd name="connsiteY7" fmla="*/ 290830 h 290829"/>
                <a:gd name="connsiteX8" fmla="*/ 132080 w 265429"/>
                <a:gd name="connsiteY8" fmla="*/ 0 h 290829"/>
                <a:gd name="connsiteX9" fmla="*/ 184150 w 265429"/>
                <a:gd name="connsiteY9" fmla="*/ 195580 h 290829"/>
                <a:gd name="connsiteX10" fmla="*/ 134620 w 265429"/>
                <a:gd name="connsiteY10" fmla="*/ 77470 h 290829"/>
                <a:gd name="connsiteX11" fmla="*/ 85090 w 265429"/>
                <a:gd name="connsiteY11" fmla="*/ 195580 h 290829"/>
                <a:gd name="connsiteX12" fmla="*/ 185420 w 265429"/>
                <a:gd name="connsiteY12" fmla="*/ 195580 h 29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429" h="290829">
                  <a:moveTo>
                    <a:pt x="133350" y="0"/>
                  </a:moveTo>
                  <a:lnTo>
                    <a:pt x="133350" y="0"/>
                  </a:lnTo>
                  <a:lnTo>
                    <a:pt x="265430" y="290830"/>
                  </a:lnTo>
                  <a:lnTo>
                    <a:pt x="224790" y="290830"/>
                  </a:lnTo>
                  <a:lnTo>
                    <a:pt x="196850" y="227330"/>
                  </a:lnTo>
                  <a:lnTo>
                    <a:pt x="68580" y="227330"/>
                  </a:lnTo>
                  <a:lnTo>
                    <a:pt x="40640" y="290830"/>
                  </a:lnTo>
                  <a:lnTo>
                    <a:pt x="0" y="290830"/>
                  </a:lnTo>
                  <a:lnTo>
                    <a:pt x="132080" y="0"/>
                  </a:lnTo>
                  <a:close/>
                  <a:moveTo>
                    <a:pt x="184150" y="195580"/>
                  </a:moveTo>
                  <a:cubicBezTo>
                    <a:pt x="165100" y="152400"/>
                    <a:pt x="149860" y="118110"/>
                    <a:pt x="134620" y="77470"/>
                  </a:cubicBezTo>
                  <a:cubicBezTo>
                    <a:pt x="118110" y="118110"/>
                    <a:pt x="104140" y="152400"/>
                    <a:pt x="85090" y="195580"/>
                  </a:cubicBezTo>
                  <a:lnTo>
                    <a:pt x="185420" y="195580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FEAD8AE2-B14F-C197-48FB-BC97E6FBE66B}"/>
                </a:ext>
              </a:extLst>
            </p:cNvPr>
            <p:cNvSpPr/>
            <p:nvPr/>
          </p:nvSpPr>
          <p:spPr>
            <a:xfrm>
              <a:off x="3983990" y="6897369"/>
              <a:ext cx="200659" cy="285750"/>
            </a:xfrm>
            <a:custGeom>
              <a:avLst/>
              <a:gdLst>
                <a:gd name="connsiteX0" fmla="*/ 93980 w 200659"/>
                <a:gd name="connsiteY0" fmla="*/ 0 h 285750"/>
                <a:gd name="connsiteX1" fmla="*/ 194310 w 200659"/>
                <a:gd name="connsiteY1" fmla="*/ 87630 h 285750"/>
                <a:gd name="connsiteX2" fmla="*/ 135890 w 200659"/>
                <a:gd name="connsiteY2" fmla="*/ 167640 h 285750"/>
                <a:gd name="connsiteX3" fmla="*/ 200660 w 200659"/>
                <a:gd name="connsiteY3" fmla="*/ 285750 h 285750"/>
                <a:gd name="connsiteX4" fmla="*/ 157480 w 200659"/>
                <a:gd name="connsiteY4" fmla="*/ 285750 h 285750"/>
                <a:gd name="connsiteX5" fmla="*/ 97790 w 200659"/>
                <a:gd name="connsiteY5" fmla="*/ 173990 h 285750"/>
                <a:gd name="connsiteX6" fmla="*/ 38100 w 200659"/>
                <a:gd name="connsiteY6" fmla="*/ 173990 h 285750"/>
                <a:gd name="connsiteX7" fmla="*/ 38100 w 200659"/>
                <a:gd name="connsiteY7" fmla="*/ 285750 h 285750"/>
                <a:gd name="connsiteX8" fmla="*/ 0 w 200659"/>
                <a:gd name="connsiteY8" fmla="*/ 285750 h 285750"/>
                <a:gd name="connsiteX9" fmla="*/ 0 w 200659"/>
                <a:gd name="connsiteY9" fmla="*/ 0 h 285750"/>
                <a:gd name="connsiteX10" fmla="*/ 92710 w 200659"/>
                <a:gd name="connsiteY10" fmla="*/ 0 h 285750"/>
                <a:gd name="connsiteX11" fmla="*/ 39370 w 200659"/>
                <a:gd name="connsiteY11" fmla="*/ 31750 h 285750"/>
                <a:gd name="connsiteX12" fmla="*/ 39370 w 200659"/>
                <a:gd name="connsiteY12" fmla="*/ 142240 h 285750"/>
                <a:gd name="connsiteX13" fmla="*/ 95250 w 200659"/>
                <a:gd name="connsiteY13" fmla="*/ 142240 h 285750"/>
                <a:gd name="connsiteX14" fmla="*/ 156210 w 200659"/>
                <a:gd name="connsiteY14" fmla="*/ 86361 h 285750"/>
                <a:gd name="connsiteX15" fmla="*/ 92710 w 200659"/>
                <a:gd name="connsiteY15" fmla="*/ 30480 h 285750"/>
                <a:gd name="connsiteX16" fmla="*/ 39370 w 200659"/>
                <a:gd name="connsiteY16" fmla="*/ 304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0659" h="285750">
                  <a:moveTo>
                    <a:pt x="93980" y="0"/>
                  </a:moveTo>
                  <a:cubicBezTo>
                    <a:pt x="156210" y="0"/>
                    <a:pt x="194310" y="33020"/>
                    <a:pt x="194310" y="87630"/>
                  </a:cubicBezTo>
                  <a:cubicBezTo>
                    <a:pt x="194310" y="142240"/>
                    <a:pt x="166370" y="158750"/>
                    <a:pt x="135890" y="167640"/>
                  </a:cubicBezTo>
                  <a:lnTo>
                    <a:pt x="200660" y="285750"/>
                  </a:lnTo>
                  <a:lnTo>
                    <a:pt x="157480" y="285750"/>
                  </a:lnTo>
                  <a:lnTo>
                    <a:pt x="97790" y="173990"/>
                  </a:lnTo>
                  <a:lnTo>
                    <a:pt x="38100" y="173990"/>
                  </a:lnTo>
                  <a:lnTo>
                    <a:pt x="38100" y="285750"/>
                  </a:lnTo>
                  <a:lnTo>
                    <a:pt x="0" y="285750"/>
                  </a:lnTo>
                  <a:lnTo>
                    <a:pt x="0" y="0"/>
                  </a:lnTo>
                  <a:lnTo>
                    <a:pt x="92710" y="0"/>
                  </a:lnTo>
                  <a:close/>
                  <a:moveTo>
                    <a:pt x="39370" y="31750"/>
                  </a:moveTo>
                  <a:lnTo>
                    <a:pt x="39370" y="142240"/>
                  </a:lnTo>
                  <a:lnTo>
                    <a:pt x="95250" y="142240"/>
                  </a:lnTo>
                  <a:cubicBezTo>
                    <a:pt x="133350" y="142240"/>
                    <a:pt x="156210" y="121920"/>
                    <a:pt x="156210" y="86361"/>
                  </a:cubicBezTo>
                  <a:cubicBezTo>
                    <a:pt x="156210" y="50800"/>
                    <a:pt x="132080" y="30480"/>
                    <a:pt x="92710" y="30480"/>
                  </a:cubicBezTo>
                  <a:lnTo>
                    <a:pt x="39370" y="30480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5DFF2526-D547-C627-4C58-FBCDC92E2302}"/>
                </a:ext>
              </a:extLst>
            </p:cNvPr>
            <p:cNvSpPr/>
            <p:nvPr/>
          </p:nvSpPr>
          <p:spPr>
            <a:xfrm>
              <a:off x="4316729" y="6897369"/>
              <a:ext cx="181610" cy="285750"/>
            </a:xfrm>
            <a:custGeom>
              <a:avLst/>
              <a:gdLst>
                <a:gd name="connsiteX0" fmla="*/ 0 w 181610"/>
                <a:gd name="connsiteY0" fmla="*/ 285750 h 285750"/>
                <a:gd name="connsiteX1" fmla="*/ 0 w 181610"/>
                <a:gd name="connsiteY1" fmla="*/ 0 h 285750"/>
                <a:gd name="connsiteX2" fmla="*/ 175260 w 181610"/>
                <a:gd name="connsiteY2" fmla="*/ 0 h 285750"/>
                <a:gd name="connsiteX3" fmla="*/ 175260 w 181610"/>
                <a:gd name="connsiteY3" fmla="*/ 31750 h 285750"/>
                <a:gd name="connsiteX4" fmla="*/ 38100 w 181610"/>
                <a:gd name="connsiteY4" fmla="*/ 31750 h 285750"/>
                <a:gd name="connsiteX5" fmla="*/ 38100 w 181610"/>
                <a:gd name="connsiteY5" fmla="*/ 124461 h 285750"/>
                <a:gd name="connsiteX6" fmla="*/ 153670 w 181610"/>
                <a:gd name="connsiteY6" fmla="*/ 124461 h 285750"/>
                <a:gd name="connsiteX7" fmla="*/ 153670 w 181610"/>
                <a:gd name="connsiteY7" fmla="*/ 156211 h 285750"/>
                <a:gd name="connsiteX8" fmla="*/ 38100 w 181610"/>
                <a:gd name="connsiteY8" fmla="*/ 156211 h 285750"/>
                <a:gd name="connsiteX9" fmla="*/ 38100 w 181610"/>
                <a:gd name="connsiteY9" fmla="*/ 252730 h 285750"/>
                <a:gd name="connsiteX10" fmla="*/ 181610 w 181610"/>
                <a:gd name="connsiteY10" fmla="*/ 252730 h 285750"/>
                <a:gd name="connsiteX11" fmla="*/ 181610 w 181610"/>
                <a:gd name="connsiteY11" fmla="*/ 284480 h 285750"/>
                <a:gd name="connsiteX12" fmla="*/ 0 w 181610"/>
                <a:gd name="connsiteY12" fmla="*/ 2844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610" h="285750">
                  <a:moveTo>
                    <a:pt x="0" y="285750"/>
                  </a:moveTo>
                  <a:lnTo>
                    <a:pt x="0" y="0"/>
                  </a:lnTo>
                  <a:lnTo>
                    <a:pt x="175260" y="0"/>
                  </a:lnTo>
                  <a:lnTo>
                    <a:pt x="175260" y="31750"/>
                  </a:lnTo>
                  <a:lnTo>
                    <a:pt x="38100" y="31750"/>
                  </a:lnTo>
                  <a:lnTo>
                    <a:pt x="38100" y="124461"/>
                  </a:lnTo>
                  <a:lnTo>
                    <a:pt x="153670" y="124461"/>
                  </a:lnTo>
                  <a:lnTo>
                    <a:pt x="153670" y="156211"/>
                  </a:lnTo>
                  <a:lnTo>
                    <a:pt x="38100" y="156211"/>
                  </a:lnTo>
                  <a:lnTo>
                    <a:pt x="38100" y="252730"/>
                  </a:lnTo>
                  <a:lnTo>
                    <a:pt x="181610" y="252730"/>
                  </a:lnTo>
                  <a:lnTo>
                    <a:pt x="181610" y="284480"/>
                  </a:lnTo>
                  <a:lnTo>
                    <a:pt x="0" y="284480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3DA378AE-F2F0-97C1-BD74-9C02CC5733B2}"/>
                </a:ext>
              </a:extLst>
            </p:cNvPr>
            <p:cNvSpPr/>
            <p:nvPr/>
          </p:nvSpPr>
          <p:spPr>
            <a:xfrm>
              <a:off x="4828540" y="6897369"/>
              <a:ext cx="218439" cy="285750"/>
            </a:xfrm>
            <a:custGeom>
              <a:avLst/>
              <a:gdLst>
                <a:gd name="connsiteX0" fmla="*/ 180340 w 218439"/>
                <a:gd name="connsiteY0" fmla="*/ 285750 h 285750"/>
                <a:gd name="connsiteX1" fmla="*/ 180340 w 218439"/>
                <a:gd name="connsiteY1" fmla="*/ 157480 h 285750"/>
                <a:gd name="connsiteX2" fmla="*/ 38100 w 218439"/>
                <a:gd name="connsiteY2" fmla="*/ 157480 h 285750"/>
                <a:gd name="connsiteX3" fmla="*/ 38100 w 218439"/>
                <a:gd name="connsiteY3" fmla="*/ 285750 h 285750"/>
                <a:gd name="connsiteX4" fmla="*/ 0 w 218439"/>
                <a:gd name="connsiteY4" fmla="*/ 285750 h 285750"/>
                <a:gd name="connsiteX5" fmla="*/ 0 w 218439"/>
                <a:gd name="connsiteY5" fmla="*/ 0 h 285750"/>
                <a:gd name="connsiteX6" fmla="*/ 38100 w 218439"/>
                <a:gd name="connsiteY6" fmla="*/ 0 h 285750"/>
                <a:gd name="connsiteX7" fmla="*/ 38100 w 218439"/>
                <a:gd name="connsiteY7" fmla="*/ 125730 h 285750"/>
                <a:gd name="connsiteX8" fmla="*/ 180340 w 218439"/>
                <a:gd name="connsiteY8" fmla="*/ 125730 h 285750"/>
                <a:gd name="connsiteX9" fmla="*/ 180340 w 218439"/>
                <a:gd name="connsiteY9" fmla="*/ 0 h 285750"/>
                <a:gd name="connsiteX10" fmla="*/ 218440 w 218439"/>
                <a:gd name="connsiteY10" fmla="*/ 0 h 285750"/>
                <a:gd name="connsiteX11" fmla="*/ 218440 w 218439"/>
                <a:gd name="connsiteY11" fmla="*/ 285750 h 285750"/>
                <a:gd name="connsiteX12" fmla="*/ 180340 w 218439"/>
                <a:gd name="connsiteY12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439" h="285750">
                  <a:moveTo>
                    <a:pt x="180340" y="285750"/>
                  </a:moveTo>
                  <a:lnTo>
                    <a:pt x="180340" y="157480"/>
                  </a:lnTo>
                  <a:lnTo>
                    <a:pt x="38100" y="157480"/>
                  </a:lnTo>
                  <a:lnTo>
                    <a:pt x="38100" y="285750"/>
                  </a:lnTo>
                  <a:lnTo>
                    <a:pt x="0" y="285750"/>
                  </a:lnTo>
                  <a:lnTo>
                    <a:pt x="0" y="0"/>
                  </a:lnTo>
                  <a:lnTo>
                    <a:pt x="38100" y="0"/>
                  </a:lnTo>
                  <a:lnTo>
                    <a:pt x="38100" y="125730"/>
                  </a:lnTo>
                  <a:lnTo>
                    <a:pt x="180340" y="125730"/>
                  </a:lnTo>
                  <a:lnTo>
                    <a:pt x="180340" y="0"/>
                  </a:lnTo>
                  <a:lnTo>
                    <a:pt x="218440" y="0"/>
                  </a:lnTo>
                  <a:lnTo>
                    <a:pt x="218440" y="285750"/>
                  </a:lnTo>
                  <a:lnTo>
                    <a:pt x="180340" y="285750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C367D228-E437-8938-4394-5048C06079D9}"/>
                </a:ext>
              </a:extLst>
            </p:cNvPr>
            <p:cNvSpPr/>
            <p:nvPr/>
          </p:nvSpPr>
          <p:spPr>
            <a:xfrm>
              <a:off x="5199379" y="6897369"/>
              <a:ext cx="181610" cy="285750"/>
            </a:xfrm>
            <a:custGeom>
              <a:avLst/>
              <a:gdLst>
                <a:gd name="connsiteX0" fmla="*/ 0 w 181610"/>
                <a:gd name="connsiteY0" fmla="*/ 285750 h 285750"/>
                <a:gd name="connsiteX1" fmla="*/ 0 w 181610"/>
                <a:gd name="connsiteY1" fmla="*/ 0 h 285750"/>
                <a:gd name="connsiteX2" fmla="*/ 175260 w 181610"/>
                <a:gd name="connsiteY2" fmla="*/ 0 h 285750"/>
                <a:gd name="connsiteX3" fmla="*/ 175260 w 181610"/>
                <a:gd name="connsiteY3" fmla="*/ 31750 h 285750"/>
                <a:gd name="connsiteX4" fmla="*/ 38100 w 181610"/>
                <a:gd name="connsiteY4" fmla="*/ 31750 h 285750"/>
                <a:gd name="connsiteX5" fmla="*/ 38100 w 181610"/>
                <a:gd name="connsiteY5" fmla="*/ 124461 h 285750"/>
                <a:gd name="connsiteX6" fmla="*/ 153670 w 181610"/>
                <a:gd name="connsiteY6" fmla="*/ 124461 h 285750"/>
                <a:gd name="connsiteX7" fmla="*/ 153670 w 181610"/>
                <a:gd name="connsiteY7" fmla="*/ 156211 h 285750"/>
                <a:gd name="connsiteX8" fmla="*/ 38100 w 181610"/>
                <a:gd name="connsiteY8" fmla="*/ 156211 h 285750"/>
                <a:gd name="connsiteX9" fmla="*/ 38100 w 181610"/>
                <a:gd name="connsiteY9" fmla="*/ 252730 h 285750"/>
                <a:gd name="connsiteX10" fmla="*/ 181610 w 181610"/>
                <a:gd name="connsiteY10" fmla="*/ 252730 h 285750"/>
                <a:gd name="connsiteX11" fmla="*/ 181610 w 181610"/>
                <a:gd name="connsiteY11" fmla="*/ 284480 h 285750"/>
                <a:gd name="connsiteX12" fmla="*/ 0 w 181610"/>
                <a:gd name="connsiteY12" fmla="*/ 2844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610" h="285750">
                  <a:moveTo>
                    <a:pt x="0" y="285750"/>
                  </a:moveTo>
                  <a:lnTo>
                    <a:pt x="0" y="0"/>
                  </a:lnTo>
                  <a:lnTo>
                    <a:pt x="175260" y="0"/>
                  </a:lnTo>
                  <a:lnTo>
                    <a:pt x="175260" y="31750"/>
                  </a:lnTo>
                  <a:lnTo>
                    <a:pt x="38100" y="31750"/>
                  </a:lnTo>
                  <a:lnTo>
                    <a:pt x="38100" y="124461"/>
                  </a:lnTo>
                  <a:lnTo>
                    <a:pt x="153670" y="124461"/>
                  </a:lnTo>
                  <a:lnTo>
                    <a:pt x="153670" y="156211"/>
                  </a:lnTo>
                  <a:lnTo>
                    <a:pt x="38100" y="156211"/>
                  </a:lnTo>
                  <a:lnTo>
                    <a:pt x="38100" y="252730"/>
                  </a:lnTo>
                  <a:lnTo>
                    <a:pt x="181610" y="252730"/>
                  </a:lnTo>
                  <a:lnTo>
                    <a:pt x="181610" y="284480"/>
                  </a:lnTo>
                  <a:lnTo>
                    <a:pt x="0" y="284480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28D6C9ED-DFB2-E256-40D2-7863FD896488}"/>
                </a:ext>
              </a:extLst>
            </p:cNvPr>
            <p:cNvSpPr/>
            <p:nvPr/>
          </p:nvSpPr>
          <p:spPr>
            <a:xfrm>
              <a:off x="5505450" y="6897369"/>
              <a:ext cx="200659" cy="285750"/>
            </a:xfrm>
            <a:custGeom>
              <a:avLst/>
              <a:gdLst>
                <a:gd name="connsiteX0" fmla="*/ 93980 w 200659"/>
                <a:gd name="connsiteY0" fmla="*/ 0 h 285750"/>
                <a:gd name="connsiteX1" fmla="*/ 194310 w 200659"/>
                <a:gd name="connsiteY1" fmla="*/ 87630 h 285750"/>
                <a:gd name="connsiteX2" fmla="*/ 135890 w 200659"/>
                <a:gd name="connsiteY2" fmla="*/ 167640 h 285750"/>
                <a:gd name="connsiteX3" fmla="*/ 200660 w 200659"/>
                <a:gd name="connsiteY3" fmla="*/ 285750 h 285750"/>
                <a:gd name="connsiteX4" fmla="*/ 157480 w 200659"/>
                <a:gd name="connsiteY4" fmla="*/ 285750 h 285750"/>
                <a:gd name="connsiteX5" fmla="*/ 97790 w 200659"/>
                <a:gd name="connsiteY5" fmla="*/ 173990 h 285750"/>
                <a:gd name="connsiteX6" fmla="*/ 38100 w 200659"/>
                <a:gd name="connsiteY6" fmla="*/ 173990 h 285750"/>
                <a:gd name="connsiteX7" fmla="*/ 38100 w 200659"/>
                <a:gd name="connsiteY7" fmla="*/ 285750 h 285750"/>
                <a:gd name="connsiteX8" fmla="*/ 0 w 200659"/>
                <a:gd name="connsiteY8" fmla="*/ 285750 h 285750"/>
                <a:gd name="connsiteX9" fmla="*/ 0 w 200659"/>
                <a:gd name="connsiteY9" fmla="*/ 0 h 285750"/>
                <a:gd name="connsiteX10" fmla="*/ 92710 w 200659"/>
                <a:gd name="connsiteY10" fmla="*/ 0 h 285750"/>
                <a:gd name="connsiteX11" fmla="*/ 39370 w 200659"/>
                <a:gd name="connsiteY11" fmla="*/ 31750 h 285750"/>
                <a:gd name="connsiteX12" fmla="*/ 39370 w 200659"/>
                <a:gd name="connsiteY12" fmla="*/ 142240 h 285750"/>
                <a:gd name="connsiteX13" fmla="*/ 95250 w 200659"/>
                <a:gd name="connsiteY13" fmla="*/ 142240 h 285750"/>
                <a:gd name="connsiteX14" fmla="*/ 156210 w 200659"/>
                <a:gd name="connsiteY14" fmla="*/ 86361 h 285750"/>
                <a:gd name="connsiteX15" fmla="*/ 92710 w 200659"/>
                <a:gd name="connsiteY15" fmla="*/ 30480 h 285750"/>
                <a:gd name="connsiteX16" fmla="*/ 39370 w 200659"/>
                <a:gd name="connsiteY16" fmla="*/ 304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0659" h="285750">
                  <a:moveTo>
                    <a:pt x="93980" y="0"/>
                  </a:moveTo>
                  <a:cubicBezTo>
                    <a:pt x="156210" y="0"/>
                    <a:pt x="194310" y="33020"/>
                    <a:pt x="194310" y="87630"/>
                  </a:cubicBezTo>
                  <a:cubicBezTo>
                    <a:pt x="194310" y="142240"/>
                    <a:pt x="166370" y="158750"/>
                    <a:pt x="135890" y="167640"/>
                  </a:cubicBezTo>
                  <a:lnTo>
                    <a:pt x="200660" y="285750"/>
                  </a:lnTo>
                  <a:lnTo>
                    <a:pt x="157480" y="285750"/>
                  </a:lnTo>
                  <a:lnTo>
                    <a:pt x="97790" y="173990"/>
                  </a:lnTo>
                  <a:lnTo>
                    <a:pt x="38100" y="173990"/>
                  </a:lnTo>
                  <a:lnTo>
                    <a:pt x="38100" y="285750"/>
                  </a:lnTo>
                  <a:lnTo>
                    <a:pt x="0" y="285750"/>
                  </a:lnTo>
                  <a:lnTo>
                    <a:pt x="0" y="0"/>
                  </a:lnTo>
                  <a:lnTo>
                    <a:pt x="92710" y="0"/>
                  </a:lnTo>
                  <a:close/>
                  <a:moveTo>
                    <a:pt x="39370" y="31750"/>
                  </a:moveTo>
                  <a:lnTo>
                    <a:pt x="39370" y="142240"/>
                  </a:lnTo>
                  <a:lnTo>
                    <a:pt x="95250" y="142240"/>
                  </a:lnTo>
                  <a:cubicBezTo>
                    <a:pt x="133350" y="142240"/>
                    <a:pt x="156210" y="121920"/>
                    <a:pt x="156210" y="86361"/>
                  </a:cubicBezTo>
                  <a:cubicBezTo>
                    <a:pt x="156210" y="50800"/>
                    <a:pt x="132080" y="30480"/>
                    <a:pt x="92710" y="30480"/>
                  </a:cubicBezTo>
                  <a:lnTo>
                    <a:pt x="39370" y="30480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73F09265-1913-3DA9-3A7D-B31AF598E78B}"/>
                </a:ext>
              </a:extLst>
            </p:cNvPr>
            <p:cNvSpPr/>
            <p:nvPr/>
          </p:nvSpPr>
          <p:spPr>
            <a:xfrm>
              <a:off x="5839459" y="6897369"/>
              <a:ext cx="181610" cy="285750"/>
            </a:xfrm>
            <a:custGeom>
              <a:avLst/>
              <a:gdLst>
                <a:gd name="connsiteX0" fmla="*/ 0 w 181610"/>
                <a:gd name="connsiteY0" fmla="*/ 285750 h 285750"/>
                <a:gd name="connsiteX1" fmla="*/ 0 w 181610"/>
                <a:gd name="connsiteY1" fmla="*/ 0 h 285750"/>
                <a:gd name="connsiteX2" fmla="*/ 175260 w 181610"/>
                <a:gd name="connsiteY2" fmla="*/ 0 h 285750"/>
                <a:gd name="connsiteX3" fmla="*/ 175260 w 181610"/>
                <a:gd name="connsiteY3" fmla="*/ 31750 h 285750"/>
                <a:gd name="connsiteX4" fmla="*/ 38100 w 181610"/>
                <a:gd name="connsiteY4" fmla="*/ 31750 h 285750"/>
                <a:gd name="connsiteX5" fmla="*/ 38100 w 181610"/>
                <a:gd name="connsiteY5" fmla="*/ 124461 h 285750"/>
                <a:gd name="connsiteX6" fmla="*/ 153670 w 181610"/>
                <a:gd name="connsiteY6" fmla="*/ 124461 h 285750"/>
                <a:gd name="connsiteX7" fmla="*/ 153670 w 181610"/>
                <a:gd name="connsiteY7" fmla="*/ 156211 h 285750"/>
                <a:gd name="connsiteX8" fmla="*/ 38100 w 181610"/>
                <a:gd name="connsiteY8" fmla="*/ 156211 h 285750"/>
                <a:gd name="connsiteX9" fmla="*/ 38100 w 181610"/>
                <a:gd name="connsiteY9" fmla="*/ 252730 h 285750"/>
                <a:gd name="connsiteX10" fmla="*/ 181610 w 181610"/>
                <a:gd name="connsiteY10" fmla="*/ 252730 h 285750"/>
                <a:gd name="connsiteX11" fmla="*/ 181610 w 181610"/>
                <a:gd name="connsiteY11" fmla="*/ 284480 h 285750"/>
                <a:gd name="connsiteX12" fmla="*/ 0 w 181610"/>
                <a:gd name="connsiteY12" fmla="*/ 28448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610" h="285750">
                  <a:moveTo>
                    <a:pt x="0" y="285750"/>
                  </a:moveTo>
                  <a:lnTo>
                    <a:pt x="0" y="0"/>
                  </a:lnTo>
                  <a:lnTo>
                    <a:pt x="175260" y="0"/>
                  </a:lnTo>
                  <a:lnTo>
                    <a:pt x="175260" y="31750"/>
                  </a:lnTo>
                  <a:lnTo>
                    <a:pt x="38100" y="31750"/>
                  </a:lnTo>
                  <a:lnTo>
                    <a:pt x="38100" y="124461"/>
                  </a:lnTo>
                  <a:lnTo>
                    <a:pt x="153670" y="124461"/>
                  </a:lnTo>
                  <a:lnTo>
                    <a:pt x="153670" y="156211"/>
                  </a:lnTo>
                  <a:lnTo>
                    <a:pt x="38100" y="156211"/>
                  </a:lnTo>
                  <a:lnTo>
                    <a:pt x="38100" y="252730"/>
                  </a:lnTo>
                  <a:lnTo>
                    <a:pt x="181610" y="252730"/>
                  </a:lnTo>
                  <a:lnTo>
                    <a:pt x="181610" y="284480"/>
                  </a:lnTo>
                  <a:lnTo>
                    <a:pt x="0" y="284480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1748839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>
            <a:extLst>
              <a:ext uri="{FF2B5EF4-FFF2-40B4-BE49-F238E27FC236}">
                <a16:creationId xmlns:a16="http://schemas.microsoft.com/office/drawing/2014/main" id="{C17FFE1F-85F1-A017-C043-67465AE462BA}"/>
              </a:ext>
            </a:extLst>
          </p:cNvPr>
          <p:cNvSpPr/>
          <p:nvPr/>
        </p:nvSpPr>
        <p:spPr>
          <a:xfrm>
            <a:off x="408939" y="7235190"/>
            <a:ext cx="9240519" cy="12700"/>
          </a:xfrm>
          <a:custGeom>
            <a:avLst/>
            <a:gdLst>
              <a:gd name="connsiteX0" fmla="*/ 0 w 9240519"/>
              <a:gd name="connsiteY0" fmla="*/ 0 h 12700"/>
              <a:gd name="connsiteX1" fmla="*/ 9240520 w 9240519"/>
              <a:gd name="connsiteY1" fmla="*/ 0 h 1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240519" h="12700">
                <a:moveTo>
                  <a:pt x="0" y="0"/>
                </a:moveTo>
                <a:lnTo>
                  <a:pt x="9240520" y="0"/>
                </a:lnTo>
              </a:path>
            </a:pathLst>
          </a:custGeom>
          <a:ln w="25400" cap="flat">
            <a:solidFill>
              <a:srgbClr val="717073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8" name="Graphic 4">
            <a:extLst>
              <a:ext uri="{FF2B5EF4-FFF2-40B4-BE49-F238E27FC236}">
                <a16:creationId xmlns:a16="http://schemas.microsoft.com/office/drawing/2014/main" id="{7B6713A4-7444-02E0-B1BD-98C5E1CE93C3}"/>
              </a:ext>
            </a:extLst>
          </p:cNvPr>
          <p:cNvGrpSpPr/>
          <p:nvPr/>
        </p:nvGrpSpPr>
        <p:grpSpPr>
          <a:xfrm>
            <a:off x="420369" y="7369809"/>
            <a:ext cx="448310" cy="120650"/>
            <a:chOff x="420369" y="7369809"/>
            <a:chExt cx="448310" cy="120650"/>
          </a:xfrm>
          <a:solidFill>
            <a:srgbClr val="717073"/>
          </a:solidFill>
        </p:grpSpPr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83A3120F-5A8A-A8F4-B2A0-0FC5B61E9AC3}"/>
                </a:ext>
              </a:extLst>
            </p:cNvPr>
            <p:cNvSpPr/>
            <p:nvPr/>
          </p:nvSpPr>
          <p:spPr>
            <a:xfrm>
              <a:off x="420369" y="7372350"/>
              <a:ext cx="58420" cy="91440"/>
            </a:xfrm>
            <a:custGeom>
              <a:avLst/>
              <a:gdLst>
                <a:gd name="connsiteX0" fmla="*/ 12700 w 58420"/>
                <a:gd name="connsiteY0" fmla="*/ 55880 h 91440"/>
                <a:gd name="connsiteX1" fmla="*/ 12700 w 58420"/>
                <a:gd name="connsiteY1" fmla="*/ 91440 h 91440"/>
                <a:gd name="connsiteX2" fmla="*/ 0 w 58420"/>
                <a:gd name="connsiteY2" fmla="*/ 91440 h 91440"/>
                <a:gd name="connsiteX3" fmla="*/ 0 w 58420"/>
                <a:gd name="connsiteY3" fmla="*/ 0 h 91440"/>
                <a:gd name="connsiteX4" fmla="*/ 27940 w 58420"/>
                <a:gd name="connsiteY4" fmla="*/ 0 h 91440"/>
                <a:gd name="connsiteX5" fmla="*/ 58420 w 58420"/>
                <a:gd name="connsiteY5" fmla="*/ 27940 h 91440"/>
                <a:gd name="connsiteX6" fmla="*/ 27940 w 58420"/>
                <a:gd name="connsiteY6" fmla="*/ 55880 h 91440"/>
                <a:gd name="connsiteX7" fmla="*/ 12700 w 58420"/>
                <a:gd name="connsiteY7" fmla="*/ 55880 h 91440"/>
                <a:gd name="connsiteX8" fmla="*/ 12700 w 58420"/>
                <a:gd name="connsiteY8" fmla="*/ 10160 h 91440"/>
                <a:gd name="connsiteX9" fmla="*/ 12700 w 58420"/>
                <a:gd name="connsiteY9" fmla="*/ 45720 h 91440"/>
                <a:gd name="connsiteX10" fmla="*/ 29210 w 58420"/>
                <a:gd name="connsiteY10" fmla="*/ 45720 h 91440"/>
                <a:gd name="connsiteX11" fmla="*/ 46990 w 58420"/>
                <a:gd name="connsiteY11" fmla="*/ 27940 h 91440"/>
                <a:gd name="connsiteX12" fmla="*/ 27940 w 58420"/>
                <a:gd name="connsiteY12" fmla="*/ 10160 h 91440"/>
                <a:gd name="connsiteX13" fmla="*/ 12700 w 58420"/>
                <a:gd name="connsiteY13" fmla="*/ 1016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420" h="91440">
                  <a:moveTo>
                    <a:pt x="12700" y="55880"/>
                  </a:moveTo>
                  <a:lnTo>
                    <a:pt x="12700" y="91440"/>
                  </a:lnTo>
                  <a:lnTo>
                    <a:pt x="0" y="91440"/>
                  </a:lnTo>
                  <a:lnTo>
                    <a:pt x="0" y="0"/>
                  </a:lnTo>
                  <a:lnTo>
                    <a:pt x="27940" y="0"/>
                  </a:lnTo>
                  <a:cubicBezTo>
                    <a:pt x="46990" y="0"/>
                    <a:pt x="58420" y="10160"/>
                    <a:pt x="58420" y="27940"/>
                  </a:cubicBezTo>
                  <a:cubicBezTo>
                    <a:pt x="58420" y="45720"/>
                    <a:pt x="46990" y="55880"/>
                    <a:pt x="27940" y="55880"/>
                  </a:cubicBezTo>
                  <a:lnTo>
                    <a:pt x="12700" y="55880"/>
                  </a:lnTo>
                  <a:close/>
                  <a:moveTo>
                    <a:pt x="12700" y="10160"/>
                  </a:moveTo>
                  <a:lnTo>
                    <a:pt x="12700" y="45720"/>
                  </a:lnTo>
                  <a:lnTo>
                    <a:pt x="29210" y="45720"/>
                  </a:lnTo>
                  <a:cubicBezTo>
                    <a:pt x="40640" y="45720"/>
                    <a:pt x="46990" y="39370"/>
                    <a:pt x="46990" y="27940"/>
                  </a:cubicBezTo>
                  <a:cubicBezTo>
                    <a:pt x="46990" y="16510"/>
                    <a:pt x="39370" y="10160"/>
                    <a:pt x="27940" y="10160"/>
                  </a:cubicBezTo>
                  <a:lnTo>
                    <a:pt x="12700" y="10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BB97A4C2-ED25-F422-6BFF-FCDEBD9196E9}"/>
                </a:ext>
              </a:extLst>
            </p:cNvPr>
            <p:cNvSpPr/>
            <p:nvPr/>
          </p:nvSpPr>
          <p:spPr>
            <a:xfrm>
              <a:off x="488950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8420 h 66040"/>
                <a:gd name="connsiteX18" fmla="*/ 40640 w 53340"/>
                <a:gd name="connsiteY18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254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8420"/>
                    <a:pt x="21590" y="58420"/>
                  </a:cubicBezTo>
                  <a:cubicBezTo>
                    <a:pt x="31750" y="58420"/>
                    <a:pt x="40640" y="48260"/>
                    <a:pt x="4064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2E1917F5-3EDD-F6B0-D726-C41B6DDB8F73}"/>
                </a:ext>
              </a:extLst>
            </p:cNvPr>
            <p:cNvSpPr/>
            <p:nvPr/>
          </p:nvSpPr>
          <p:spPr>
            <a:xfrm>
              <a:off x="556259" y="7399019"/>
              <a:ext cx="59690" cy="91440"/>
            </a:xfrm>
            <a:custGeom>
              <a:avLst/>
              <a:gdLst>
                <a:gd name="connsiteX0" fmla="*/ 34290 w 59690"/>
                <a:gd name="connsiteY0" fmla="*/ 54611 h 91440"/>
                <a:gd name="connsiteX1" fmla="*/ 59690 w 59690"/>
                <a:gd name="connsiteY1" fmla="*/ 72390 h 91440"/>
                <a:gd name="connsiteX2" fmla="*/ 29210 w 59690"/>
                <a:gd name="connsiteY2" fmla="*/ 91440 h 91440"/>
                <a:gd name="connsiteX3" fmla="*/ 0 w 59690"/>
                <a:gd name="connsiteY3" fmla="*/ 74930 h 91440"/>
                <a:gd name="connsiteX4" fmla="*/ 17780 w 59690"/>
                <a:gd name="connsiteY4" fmla="*/ 59690 h 91440"/>
                <a:gd name="connsiteX5" fmla="*/ 7620 w 59690"/>
                <a:gd name="connsiteY5" fmla="*/ 52070 h 91440"/>
                <a:gd name="connsiteX6" fmla="*/ 16510 w 59690"/>
                <a:gd name="connsiteY6" fmla="*/ 43180 h 91440"/>
                <a:gd name="connsiteX7" fmla="*/ 1270 w 59690"/>
                <a:gd name="connsiteY7" fmla="*/ 22861 h 91440"/>
                <a:gd name="connsiteX8" fmla="*/ 26670 w 59690"/>
                <a:gd name="connsiteY8" fmla="*/ 0 h 91440"/>
                <a:gd name="connsiteX9" fmla="*/ 36830 w 59690"/>
                <a:gd name="connsiteY9" fmla="*/ 1270 h 91440"/>
                <a:gd name="connsiteX10" fmla="*/ 59690 w 59690"/>
                <a:gd name="connsiteY10" fmla="*/ 1270 h 91440"/>
                <a:gd name="connsiteX11" fmla="*/ 59690 w 59690"/>
                <a:gd name="connsiteY11" fmla="*/ 10161 h 91440"/>
                <a:gd name="connsiteX12" fmla="*/ 50800 w 59690"/>
                <a:gd name="connsiteY12" fmla="*/ 10161 h 91440"/>
                <a:gd name="connsiteX13" fmla="*/ 46990 w 59690"/>
                <a:gd name="connsiteY13" fmla="*/ 10161 h 91440"/>
                <a:gd name="connsiteX14" fmla="*/ 46990 w 59690"/>
                <a:gd name="connsiteY14" fmla="*/ 10161 h 91440"/>
                <a:gd name="connsiteX15" fmla="*/ 52070 w 59690"/>
                <a:gd name="connsiteY15" fmla="*/ 22861 h 91440"/>
                <a:gd name="connsiteX16" fmla="*/ 29210 w 59690"/>
                <a:gd name="connsiteY16" fmla="*/ 44450 h 91440"/>
                <a:gd name="connsiteX17" fmla="*/ 29210 w 59690"/>
                <a:gd name="connsiteY17" fmla="*/ 44450 h 91440"/>
                <a:gd name="connsiteX18" fmla="*/ 19050 w 59690"/>
                <a:gd name="connsiteY18" fmla="*/ 49530 h 91440"/>
                <a:gd name="connsiteX19" fmla="*/ 34290 w 59690"/>
                <a:gd name="connsiteY19" fmla="*/ 54611 h 91440"/>
                <a:gd name="connsiteX20" fmla="*/ 46990 w 59690"/>
                <a:gd name="connsiteY20" fmla="*/ 73661 h 91440"/>
                <a:gd name="connsiteX21" fmla="*/ 27940 w 59690"/>
                <a:gd name="connsiteY21" fmla="*/ 63500 h 91440"/>
                <a:gd name="connsiteX22" fmla="*/ 11430 w 59690"/>
                <a:gd name="connsiteY22" fmla="*/ 73661 h 91440"/>
                <a:gd name="connsiteX23" fmla="*/ 29210 w 59690"/>
                <a:gd name="connsiteY23" fmla="*/ 83820 h 91440"/>
                <a:gd name="connsiteX24" fmla="*/ 48260 w 59690"/>
                <a:gd name="connsiteY24" fmla="*/ 73661 h 91440"/>
                <a:gd name="connsiteX25" fmla="*/ 41910 w 59690"/>
                <a:gd name="connsiteY25" fmla="*/ 22861 h 91440"/>
                <a:gd name="connsiteX26" fmla="*/ 26670 w 59690"/>
                <a:gd name="connsiteY26" fmla="*/ 8890 h 91440"/>
                <a:gd name="connsiteX27" fmla="*/ 11430 w 59690"/>
                <a:gd name="connsiteY27" fmla="*/ 22861 h 91440"/>
                <a:gd name="connsiteX28" fmla="*/ 26670 w 59690"/>
                <a:gd name="connsiteY28" fmla="*/ 36830 h 91440"/>
                <a:gd name="connsiteX29" fmla="*/ 41910 w 59690"/>
                <a:gd name="connsiteY29" fmla="*/ 22861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9690" h="91440">
                  <a:moveTo>
                    <a:pt x="34290" y="54611"/>
                  </a:moveTo>
                  <a:cubicBezTo>
                    <a:pt x="50800" y="55880"/>
                    <a:pt x="59690" y="60961"/>
                    <a:pt x="59690" y="72390"/>
                  </a:cubicBezTo>
                  <a:cubicBezTo>
                    <a:pt x="59690" y="83820"/>
                    <a:pt x="46990" y="91440"/>
                    <a:pt x="29210" y="91440"/>
                  </a:cubicBezTo>
                  <a:cubicBezTo>
                    <a:pt x="11430" y="91440"/>
                    <a:pt x="0" y="85090"/>
                    <a:pt x="0" y="74930"/>
                  </a:cubicBezTo>
                  <a:cubicBezTo>
                    <a:pt x="0" y="64770"/>
                    <a:pt x="7620" y="60961"/>
                    <a:pt x="17780" y="59690"/>
                  </a:cubicBezTo>
                  <a:cubicBezTo>
                    <a:pt x="11430" y="59690"/>
                    <a:pt x="7620" y="55880"/>
                    <a:pt x="7620" y="52070"/>
                  </a:cubicBezTo>
                  <a:cubicBezTo>
                    <a:pt x="7620" y="48261"/>
                    <a:pt x="11430" y="44450"/>
                    <a:pt x="16510" y="43180"/>
                  </a:cubicBezTo>
                  <a:cubicBezTo>
                    <a:pt x="7620" y="39370"/>
                    <a:pt x="1270" y="31750"/>
                    <a:pt x="1270" y="22861"/>
                  </a:cubicBezTo>
                  <a:cubicBezTo>
                    <a:pt x="1270" y="13970"/>
                    <a:pt x="12700" y="0"/>
                    <a:pt x="26670" y="0"/>
                  </a:cubicBezTo>
                  <a:cubicBezTo>
                    <a:pt x="40640" y="0"/>
                    <a:pt x="34290" y="0"/>
                    <a:pt x="36830" y="1270"/>
                  </a:cubicBezTo>
                  <a:lnTo>
                    <a:pt x="59690" y="1270"/>
                  </a:lnTo>
                  <a:lnTo>
                    <a:pt x="59690" y="10161"/>
                  </a:lnTo>
                  <a:lnTo>
                    <a:pt x="50800" y="10161"/>
                  </a:lnTo>
                  <a:cubicBezTo>
                    <a:pt x="49530" y="10161"/>
                    <a:pt x="46990" y="10161"/>
                    <a:pt x="46990" y="10161"/>
                  </a:cubicBezTo>
                  <a:lnTo>
                    <a:pt x="46990" y="10161"/>
                  </a:lnTo>
                  <a:cubicBezTo>
                    <a:pt x="50800" y="12700"/>
                    <a:pt x="52070" y="17780"/>
                    <a:pt x="52070" y="22861"/>
                  </a:cubicBezTo>
                  <a:cubicBezTo>
                    <a:pt x="52070" y="35561"/>
                    <a:pt x="41910" y="44450"/>
                    <a:pt x="29210" y="44450"/>
                  </a:cubicBezTo>
                  <a:lnTo>
                    <a:pt x="29210" y="44450"/>
                  </a:lnTo>
                  <a:cubicBezTo>
                    <a:pt x="24130" y="44450"/>
                    <a:pt x="19050" y="46990"/>
                    <a:pt x="19050" y="49530"/>
                  </a:cubicBezTo>
                  <a:cubicBezTo>
                    <a:pt x="19050" y="52070"/>
                    <a:pt x="22860" y="53340"/>
                    <a:pt x="34290" y="54611"/>
                  </a:cubicBezTo>
                  <a:close/>
                  <a:moveTo>
                    <a:pt x="46990" y="73661"/>
                  </a:moveTo>
                  <a:cubicBezTo>
                    <a:pt x="46990" y="67311"/>
                    <a:pt x="41910" y="63500"/>
                    <a:pt x="27940" y="63500"/>
                  </a:cubicBezTo>
                  <a:cubicBezTo>
                    <a:pt x="13970" y="63500"/>
                    <a:pt x="11430" y="68580"/>
                    <a:pt x="11430" y="73661"/>
                  </a:cubicBezTo>
                  <a:cubicBezTo>
                    <a:pt x="11430" y="78740"/>
                    <a:pt x="19050" y="83820"/>
                    <a:pt x="29210" y="83820"/>
                  </a:cubicBezTo>
                  <a:cubicBezTo>
                    <a:pt x="39370" y="83820"/>
                    <a:pt x="48260" y="80011"/>
                    <a:pt x="48260" y="73661"/>
                  </a:cubicBezTo>
                  <a:close/>
                  <a:moveTo>
                    <a:pt x="41910" y="22861"/>
                  </a:moveTo>
                  <a:cubicBezTo>
                    <a:pt x="41910" y="15240"/>
                    <a:pt x="35560" y="8890"/>
                    <a:pt x="26670" y="8890"/>
                  </a:cubicBezTo>
                  <a:cubicBezTo>
                    <a:pt x="17780" y="8890"/>
                    <a:pt x="11430" y="15240"/>
                    <a:pt x="11430" y="22861"/>
                  </a:cubicBezTo>
                  <a:cubicBezTo>
                    <a:pt x="11430" y="30480"/>
                    <a:pt x="17780" y="36830"/>
                    <a:pt x="26670" y="36830"/>
                  </a:cubicBezTo>
                  <a:cubicBezTo>
                    <a:pt x="35560" y="36830"/>
                    <a:pt x="41910" y="31750"/>
                    <a:pt x="41910" y="22861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6E888111-854A-2843-8413-C80A7A596210}"/>
                </a:ext>
              </a:extLst>
            </p:cNvPr>
            <p:cNvSpPr/>
            <p:nvPr/>
          </p:nvSpPr>
          <p:spPr>
            <a:xfrm>
              <a:off x="624840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1750 w 59690"/>
                <a:gd name="connsiteY10" fmla="*/ 11430 h 66040"/>
                <a:gd name="connsiteX11" fmla="*/ 12700 w 59690"/>
                <a:gd name="connsiteY11" fmla="*/ 29210 h 66040"/>
                <a:gd name="connsiteX12" fmla="*/ 48260 w 59690"/>
                <a:gd name="connsiteY12" fmla="*/ 29210 h 66040"/>
                <a:gd name="connsiteX13" fmla="*/ 3175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1750" y="11430"/>
                  </a:moveTo>
                  <a:cubicBezTo>
                    <a:pt x="20320" y="11430"/>
                    <a:pt x="13970" y="20320"/>
                    <a:pt x="12700" y="29210"/>
                  </a:cubicBezTo>
                  <a:lnTo>
                    <a:pt x="48260" y="29210"/>
                  </a:lnTo>
                  <a:cubicBezTo>
                    <a:pt x="48260" y="20320"/>
                    <a:pt x="41910" y="11430"/>
                    <a:pt x="3175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0AA466F0-4192-E8EA-245C-4E0C84E79079}"/>
                </a:ext>
              </a:extLst>
            </p:cNvPr>
            <p:cNvSpPr/>
            <p:nvPr/>
          </p:nvSpPr>
          <p:spPr>
            <a:xfrm>
              <a:off x="723900" y="7369809"/>
              <a:ext cx="59690" cy="92709"/>
            </a:xfrm>
            <a:custGeom>
              <a:avLst/>
              <a:gdLst>
                <a:gd name="connsiteX0" fmla="*/ 5080 w 59690"/>
                <a:gd name="connsiteY0" fmla="*/ 6350 h 92709"/>
                <a:gd name="connsiteX1" fmla="*/ 25400 w 59690"/>
                <a:gd name="connsiteY1" fmla="*/ 0 h 92709"/>
                <a:gd name="connsiteX2" fmla="*/ 54610 w 59690"/>
                <a:gd name="connsiteY2" fmla="*/ 29210 h 92709"/>
                <a:gd name="connsiteX3" fmla="*/ 22860 w 59690"/>
                <a:gd name="connsiteY3" fmla="*/ 82550 h 92709"/>
                <a:gd name="connsiteX4" fmla="*/ 59690 w 59690"/>
                <a:gd name="connsiteY4" fmla="*/ 82550 h 92709"/>
                <a:gd name="connsiteX5" fmla="*/ 59690 w 59690"/>
                <a:gd name="connsiteY5" fmla="*/ 92710 h 92709"/>
                <a:gd name="connsiteX6" fmla="*/ 0 w 59690"/>
                <a:gd name="connsiteY6" fmla="*/ 92710 h 92709"/>
                <a:gd name="connsiteX7" fmla="*/ 41910 w 59690"/>
                <a:gd name="connsiteY7" fmla="*/ 29210 h 92709"/>
                <a:gd name="connsiteX8" fmla="*/ 24130 w 59690"/>
                <a:gd name="connsiteY8" fmla="*/ 11430 h 92709"/>
                <a:gd name="connsiteX9" fmla="*/ 5080 w 59690"/>
                <a:gd name="connsiteY9" fmla="*/ 17780 h 92709"/>
                <a:gd name="connsiteX10" fmla="*/ 5080 w 59690"/>
                <a:gd name="connsiteY10" fmla="*/ 635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690" h="92709">
                  <a:moveTo>
                    <a:pt x="5080" y="6350"/>
                  </a:moveTo>
                  <a:cubicBezTo>
                    <a:pt x="10160" y="2540"/>
                    <a:pt x="17780" y="0"/>
                    <a:pt x="25400" y="0"/>
                  </a:cubicBezTo>
                  <a:cubicBezTo>
                    <a:pt x="43180" y="0"/>
                    <a:pt x="54610" y="11430"/>
                    <a:pt x="54610" y="29210"/>
                  </a:cubicBezTo>
                  <a:cubicBezTo>
                    <a:pt x="54610" y="46990"/>
                    <a:pt x="39370" y="63500"/>
                    <a:pt x="22860" y="82550"/>
                  </a:cubicBezTo>
                  <a:lnTo>
                    <a:pt x="59690" y="82550"/>
                  </a:lnTo>
                  <a:lnTo>
                    <a:pt x="59690" y="92710"/>
                  </a:lnTo>
                  <a:lnTo>
                    <a:pt x="0" y="92710"/>
                  </a:lnTo>
                  <a:cubicBezTo>
                    <a:pt x="26670" y="62230"/>
                    <a:pt x="41910" y="45720"/>
                    <a:pt x="41910" y="29210"/>
                  </a:cubicBezTo>
                  <a:cubicBezTo>
                    <a:pt x="41910" y="12700"/>
                    <a:pt x="35560" y="11430"/>
                    <a:pt x="24130" y="11430"/>
                  </a:cubicBezTo>
                  <a:cubicBezTo>
                    <a:pt x="12700" y="11430"/>
                    <a:pt x="8890" y="13970"/>
                    <a:pt x="5080" y="17780"/>
                  </a:cubicBezTo>
                  <a:lnTo>
                    <a:pt x="508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F68EE72A-2BA2-4BB9-A118-F652B839CFA0}"/>
                </a:ext>
              </a:extLst>
            </p:cNvPr>
            <p:cNvSpPr/>
            <p:nvPr/>
          </p:nvSpPr>
          <p:spPr>
            <a:xfrm>
              <a:off x="800100" y="7371080"/>
              <a:ext cx="68580" cy="93979"/>
            </a:xfrm>
            <a:custGeom>
              <a:avLst/>
              <a:gdLst>
                <a:gd name="connsiteX0" fmla="*/ 34290 w 68580"/>
                <a:gd name="connsiteY0" fmla="*/ 0 h 93979"/>
                <a:gd name="connsiteX1" fmla="*/ 68580 w 68580"/>
                <a:gd name="connsiteY1" fmla="*/ 46989 h 93979"/>
                <a:gd name="connsiteX2" fmla="*/ 34290 w 68580"/>
                <a:gd name="connsiteY2" fmla="*/ 93980 h 93979"/>
                <a:gd name="connsiteX3" fmla="*/ 0 w 68580"/>
                <a:gd name="connsiteY3" fmla="*/ 46989 h 93979"/>
                <a:gd name="connsiteX4" fmla="*/ 34290 w 68580"/>
                <a:gd name="connsiteY4" fmla="*/ 0 h 93979"/>
                <a:gd name="connsiteX5" fmla="*/ 34290 w 68580"/>
                <a:gd name="connsiteY5" fmla="*/ 82550 h 93979"/>
                <a:gd name="connsiteX6" fmla="*/ 57150 w 68580"/>
                <a:gd name="connsiteY6" fmla="*/ 46989 h 93979"/>
                <a:gd name="connsiteX7" fmla="*/ 34290 w 68580"/>
                <a:gd name="connsiteY7" fmla="*/ 11430 h 93979"/>
                <a:gd name="connsiteX8" fmla="*/ 11430 w 68580"/>
                <a:gd name="connsiteY8" fmla="*/ 46989 h 93979"/>
                <a:gd name="connsiteX9" fmla="*/ 34290 w 68580"/>
                <a:gd name="connsiteY9" fmla="*/ 8255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580" h="93979">
                  <a:moveTo>
                    <a:pt x="34290" y="0"/>
                  </a:moveTo>
                  <a:cubicBezTo>
                    <a:pt x="55880" y="0"/>
                    <a:pt x="68580" y="20320"/>
                    <a:pt x="68580" y="46989"/>
                  </a:cubicBezTo>
                  <a:cubicBezTo>
                    <a:pt x="68580" y="73660"/>
                    <a:pt x="54610" y="93980"/>
                    <a:pt x="34290" y="93980"/>
                  </a:cubicBezTo>
                  <a:cubicBezTo>
                    <a:pt x="13970" y="93980"/>
                    <a:pt x="0" y="73660"/>
                    <a:pt x="0" y="46989"/>
                  </a:cubicBezTo>
                  <a:cubicBezTo>
                    <a:pt x="0" y="20320"/>
                    <a:pt x="13970" y="0"/>
                    <a:pt x="34290" y="0"/>
                  </a:cubicBezTo>
                  <a:close/>
                  <a:moveTo>
                    <a:pt x="34290" y="82550"/>
                  </a:moveTo>
                  <a:cubicBezTo>
                    <a:pt x="48260" y="82550"/>
                    <a:pt x="57150" y="68580"/>
                    <a:pt x="57150" y="46989"/>
                  </a:cubicBezTo>
                  <a:cubicBezTo>
                    <a:pt x="57150" y="25400"/>
                    <a:pt x="48260" y="11430"/>
                    <a:pt x="34290" y="11430"/>
                  </a:cubicBezTo>
                  <a:cubicBezTo>
                    <a:pt x="20320" y="11430"/>
                    <a:pt x="11430" y="25400"/>
                    <a:pt x="11430" y="46989"/>
                  </a:cubicBezTo>
                  <a:cubicBezTo>
                    <a:pt x="11430" y="68580"/>
                    <a:pt x="20320" y="82550"/>
                    <a:pt x="34290" y="825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" name="Graphic 4">
            <a:extLst>
              <a:ext uri="{FF2B5EF4-FFF2-40B4-BE49-F238E27FC236}">
                <a16:creationId xmlns:a16="http://schemas.microsoft.com/office/drawing/2014/main" id="{02CEDFF5-D442-E5B8-23FD-9EDBDB715D46}"/>
              </a:ext>
            </a:extLst>
          </p:cNvPr>
          <p:cNvGrpSpPr/>
          <p:nvPr/>
        </p:nvGrpSpPr>
        <p:grpSpPr>
          <a:xfrm>
            <a:off x="7506969" y="7371080"/>
            <a:ext cx="2137410" cy="93979"/>
            <a:chOff x="7506969" y="7371080"/>
            <a:chExt cx="2137410" cy="93979"/>
          </a:xfrm>
          <a:solidFill>
            <a:srgbClr val="717073"/>
          </a:solidFill>
        </p:grpSpPr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7CE39109-3147-6A87-8930-BB5295F35132}"/>
                </a:ext>
              </a:extLst>
            </p:cNvPr>
            <p:cNvSpPr/>
            <p:nvPr/>
          </p:nvSpPr>
          <p:spPr>
            <a:xfrm>
              <a:off x="7506969" y="7371080"/>
              <a:ext cx="83820" cy="92709"/>
            </a:xfrm>
            <a:custGeom>
              <a:avLst/>
              <a:gdLst>
                <a:gd name="connsiteX0" fmla="*/ 41911 w 83820"/>
                <a:gd name="connsiteY0" fmla="*/ 0 h 92709"/>
                <a:gd name="connsiteX1" fmla="*/ 41911 w 83820"/>
                <a:gd name="connsiteY1" fmla="*/ 0 h 92709"/>
                <a:gd name="connsiteX2" fmla="*/ 83820 w 83820"/>
                <a:gd name="connsiteY2" fmla="*/ 92710 h 92709"/>
                <a:gd name="connsiteX3" fmla="*/ 71120 w 83820"/>
                <a:gd name="connsiteY3" fmla="*/ 92710 h 92709"/>
                <a:gd name="connsiteX4" fmla="*/ 62230 w 83820"/>
                <a:gd name="connsiteY4" fmla="*/ 72389 h 92709"/>
                <a:gd name="connsiteX5" fmla="*/ 21590 w 83820"/>
                <a:gd name="connsiteY5" fmla="*/ 72389 h 92709"/>
                <a:gd name="connsiteX6" fmla="*/ 12700 w 83820"/>
                <a:gd name="connsiteY6" fmla="*/ 92710 h 92709"/>
                <a:gd name="connsiteX7" fmla="*/ 0 w 83820"/>
                <a:gd name="connsiteY7" fmla="*/ 92710 h 92709"/>
                <a:gd name="connsiteX8" fmla="*/ 41911 w 83820"/>
                <a:gd name="connsiteY8" fmla="*/ 0 h 92709"/>
                <a:gd name="connsiteX9" fmla="*/ 58420 w 83820"/>
                <a:gd name="connsiteY9" fmla="*/ 62230 h 92709"/>
                <a:gd name="connsiteX10" fmla="*/ 43180 w 83820"/>
                <a:gd name="connsiteY10" fmla="*/ 24130 h 92709"/>
                <a:gd name="connsiteX11" fmla="*/ 26670 w 83820"/>
                <a:gd name="connsiteY11" fmla="*/ 62230 h 92709"/>
                <a:gd name="connsiteX12" fmla="*/ 58420 w 83820"/>
                <a:gd name="connsiteY12" fmla="*/ 6223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3820" h="92709">
                  <a:moveTo>
                    <a:pt x="41911" y="0"/>
                  </a:moveTo>
                  <a:lnTo>
                    <a:pt x="41911" y="0"/>
                  </a:lnTo>
                  <a:lnTo>
                    <a:pt x="83820" y="92710"/>
                  </a:lnTo>
                  <a:lnTo>
                    <a:pt x="71120" y="92710"/>
                  </a:lnTo>
                  <a:lnTo>
                    <a:pt x="62230" y="72389"/>
                  </a:lnTo>
                  <a:lnTo>
                    <a:pt x="21590" y="72389"/>
                  </a:lnTo>
                  <a:lnTo>
                    <a:pt x="12700" y="92710"/>
                  </a:lnTo>
                  <a:lnTo>
                    <a:pt x="0" y="92710"/>
                  </a:lnTo>
                  <a:lnTo>
                    <a:pt x="41911" y="0"/>
                  </a:lnTo>
                  <a:close/>
                  <a:moveTo>
                    <a:pt x="58420" y="62230"/>
                  </a:moveTo>
                  <a:cubicBezTo>
                    <a:pt x="52070" y="48260"/>
                    <a:pt x="46990" y="36830"/>
                    <a:pt x="43180" y="24130"/>
                  </a:cubicBezTo>
                  <a:cubicBezTo>
                    <a:pt x="38100" y="36830"/>
                    <a:pt x="33020" y="48260"/>
                    <a:pt x="26670" y="62230"/>
                  </a:cubicBezTo>
                  <a:lnTo>
                    <a:pt x="58420" y="622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B39D2D04-F749-4D57-0625-58940490859D}"/>
                </a:ext>
              </a:extLst>
            </p:cNvPr>
            <p:cNvSpPr/>
            <p:nvPr/>
          </p:nvSpPr>
          <p:spPr>
            <a:xfrm>
              <a:off x="7602219" y="7399019"/>
              <a:ext cx="35735" cy="64770"/>
            </a:xfrm>
            <a:custGeom>
              <a:avLst/>
              <a:gdLst>
                <a:gd name="connsiteX0" fmla="*/ 0 w 35735"/>
                <a:gd name="connsiteY0" fmla="*/ 1270 h 64770"/>
                <a:gd name="connsiteX1" fmla="*/ 11430 w 35735"/>
                <a:gd name="connsiteY1" fmla="*/ 1270 h 64770"/>
                <a:gd name="connsiteX2" fmla="*/ 11430 w 35735"/>
                <a:gd name="connsiteY2" fmla="*/ 10161 h 64770"/>
                <a:gd name="connsiteX3" fmla="*/ 11430 w 35735"/>
                <a:gd name="connsiteY3" fmla="*/ 15240 h 64770"/>
                <a:gd name="connsiteX4" fmla="*/ 11430 w 35735"/>
                <a:gd name="connsiteY4" fmla="*/ 15240 h 64770"/>
                <a:gd name="connsiteX5" fmla="*/ 30480 w 35735"/>
                <a:gd name="connsiteY5" fmla="*/ 0 h 64770"/>
                <a:gd name="connsiteX6" fmla="*/ 34290 w 35735"/>
                <a:gd name="connsiteY6" fmla="*/ 0 h 64770"/>
                <a:gd name="connsiteX7" fmla="*/ 34290 w 35735"/>
                <a:gd name="connsiteY7" fmla="*/ 11430 h 64770"/>
                <a:gd name="connsiteX8" fmla="*/ 30480 w 35735"/>
                <a:gd name="connsiteY8" fmla="*/ 11430 h 64770"/>
                <a:gd name="connsiteX9" fmla="*/ 11430 w 35735"/>
                <a:gd name="connsiteY9" fmla="*/ 36830 h 64770"/>
                <a:gd name="connsiteX10" fmla="*/ 11430 w 35735"/>
                <a:gd name="connsiteY10" fmla="*/ 64770 h 64770"/>
                <a:gd name="connsiteX11" fmla="*/ 0 w 35735"/>
                <a:gd name="connsiteY11" fmla="*/ 64770 h 64770"/>
                <a:gd name="connsiteX12" fmla="*/ 0 w 35735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5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40" y="6350"/>
                    <a:pt x="21590" y="0"/>
                    <a:pt x="30480" y="0"/>
                  </a:cubicBezTo>
                  <a:cubicBezTo>
                    <a:pt x="39370" y="0"/>
                    <a:pt x="34290" y="0"/>
                    <a:pt x="34290" y="0"/>
                  </a:cubicBezTo>
                  <a:lnTo>
                    <a:pt x="34290" y="11430"/>
                  </a:lnTo>
                  <a:cubicBezTo>
                    <a:pt x="34290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DA458EDB-A885-1D97-4DD0-D27BCD55D1AA}"/>
                </a:ext>
              </a:extLst>
            </p:cNvPr>
            <p:cNvSpPr/>
            <p:nvPr/>
          </p:nvSpPr>
          <p:spPr>
            <a:xfrm>
              <a:off x="76504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639FBBDD-8786-FAD4-803D-4D62D6F396A0}"/>
                </a:ext>
              </a:extLst>
            </p:cNvPr>
            <p:cNvSpPr/>
            <p:nvPr/>
          </p:nvSpPr>
          <p:spPr>
            <a:xfrm>
              <a:off x="7693659" y="7399019"/>
              <a:ext cx="66040" cy="66040"/>
            </a:xfrm>
            <a:custGeom>
              <a:avLst/>
              <a:gdLst>
                <a:gd name="connsiteX0" fmla="*/ 66040 w 66040"/>
                <a:gd name="connsiteY0" fmla="*/ 33020 h 66040"/>
                <a:gd name="connsiteX1" fmla="*/ 33020 w 66040"/>
                <a:gd name="connsiteY1" fmla="*/ 66040 h 66040"/>
                <a:gd name="connsiteX2" fmla="*/ 0 w 66040"/>
                <a:gd name="connsiteY2" fmla="*/ 33020 h 66040"/>
                <a:gd name="connsiteX3" fmla="*/ 33020 w 66040"/>
                <a:gd name="connsiteY3" fmla="*/ 0 h 66040"/>
                <a:gd name="connsiteX4" fmla="*/ 66040 w 66040"/>
                <a:gd name="connsiteY4" fmla="*/ 33020 h 66040"/>
                <a:gd name="connsiteX5" fmla="*/ 54610 w 66040"/>
                <a:gd name="connsiteY5" fmla="*/ 33020 h 66040"/>
                <a:gd name="connsiteX6" fmla="*/ 33020 w 66040"/>
                <a:gd name="connsiteY6" fmla="*/ 10161 h 66040"/>
                <a:gd name="connsiteX7" fmla="*/ 11430 w 66040"/>
                <a:gd name="connsiteY7" fmla="*/ 33020 h 66040"/>
                <a:gd name="connsiteX8" fmla="*/ 33020 w 66040"/>
                <a:gd name="connsiteY8" fmla="*/ 55880 h 66040"/>
                <a:gd name="connsiteX9" fmla="*/ 54610 w 66040"/>
                <a:gd name="connsiteY9" fmla="*/ 3302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040" h="66040">
                  <a:moveTo>
                    <a:pt x="66040" y="33020"/>
                  </a:moveTo>
                  <a:cubicBezTo>
                    <a:pt x="66040" y="52070"/>
                    <a:pt x="52070" y="66040"/>
                    <a:pt x="33020" y="66040"/>
                  </a:cubicBezTo>
                  <a:cubicBezTo>
                    <a:pt x="1397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3020" y="0"/>
                  </a:cubicBezTo>
                  <a:cubicBezTo>
                    <a:pt x="52070" y="0"/>
                    <a:pt x="66040" y="13970"/>
                    <a:pt x="66040" y="33020"/>
                  </a:cubicBezTo>
                  <a:close/>
                  <a:moveTo>
                    <a:pt x="54610" y="33020"/>
                  </a:moveTo>
                  <a:cubicBezTo>
                    <a:pt x="54610" y="19050"/>
                    <a:pt x="45720" y="10161"/>
                    <a:pt x="33020" y="10161"/>
                  </a:cubicBezTo>
                  <a:cubicBezTo>
                    <a:pt x="20320" y="10161"/>
                    <a:pt x="11430" y="20320"/>
                    <a:pt x="11430" y="33020"/>
                  </a:cubicBezTo>
                  <a:cubicBezTo>
                    <a:pt x="11430" y="45720"/>
                    <a:pt x="20320" y="55880"/>
                    <a:pt x="33020" y="55880"/>
                  </a:cubicBezTo>
                  <a:cubicBezTo>
                    <a:pt x="45720" y="55880"/>
                    <a:pt x="54610" y="46990"/>
                    <a:pt x="54610" y="330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11814C99-07A1-13A5-A4EB-2543F9683B13}"/>
                </a:ext>
              </a:extLst>
            </p:cNvPr>
            <p:cNvSpPr/>
            <p:nvPr/>
          </p:nvSpPr>
          <p:spPr>
            <a:xfrm>
              <a:off x="7766050" y="7400290"/>
              <a:ext cx="99059" cy="64769"/>
            </a:xfrm>
            <a:custGeom>
              <a:avLst/>
              <a:gdLst>
                <a:gd name="connsiteX0" fmla="*/ 68580 w 99059"/>
                <a:gd name="connsiteY0" fmla="*/ 45720 h 64769"/>
                <a:gd name="connsiteX1" fmla="*/ 86360 w 99059"/>
                <a:gd name="connsiteY1" fmla="*/ 0 h 64769"/>
                <a:gd name="connsiteX2" fmla="*/ 99060 w 99059"/>
                <a:gd name="connsiteY2" fmla="*/ 0 h 64769"/>
                <a:gd name="connsiteX3" fmla="*/ 72390 w 99059"/>
                <a:gd name="connsiteY3" fmla="*/ 64770 h 64769"/>
                <a:gd name="connsiteX4" fmla="*/ 66040 w 99059"/>
                <a:gd name="connsiteY4" fmla="*/ 64770 h 64769"/>
                <a:gd name="connsiteX5" fmla="*/ 49530 w 99059"/>
                <a:gd name="connsiteY5" fmla="*/ 21590 h 64769"/>
                <a:gd name="connsiteX6" fmla="*/ 33020 w 99059"/>
                <a:gd name="connsiteY6" fmla="*/ 64770 h 64769"/>
                <a:gd name="connsiteX7" fmla="*/ 26670 w 99059"/>
                <a:gd name="connsiteY7" fmla="*/ 64770 h 64769"/>
                <a:gd name="connsiteX8" fmla="*/ 0 w 99059"/>
                <a:gd name="connsiteY8" fmla="*/ 0 h 64769"/>
                <a:gd name="connsiteX9" fmla="*/ 12700 w 99059"/>
                <a:gd name="connsiteY9" fmla="*/ 0 h 64769"/>
                <a:gd name="connsiteX10" fmla="*/ 30480 w 99059"/>
                <a:gd name="connsiteY10" fmla="*/ 45720 h 64769"/>
                <a:gd name="connsiteX11" fmla="*/ 46990 w 99059"/>
                <a:gd name="connsiteY11" fmla="*/ 0 h 64769"/>
                <a:gd name="connsiteX12" fmla="*/ 53340 w 99059"/>
                <a:gd name="connsiteY12" fmla="*/ 0 h 64769"/>
                <a:gd name="connsiteX13" fmla="*/ 69850 w 99059"/>
                <a:gd name="connsiteY13" fmla="*/ 45720 h 6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059" h="64769">
                  <a:moveTo>
                    <a:pt x="68580" y="45720"/>
                  </a:moveTo>
                  <a:lnTo>
                    <a:pt x="86360" y="0"/>
                  </a:lnTo>
                  <a:lnTo>
                    <a:pt x="99060" y="0"/>
                  </a:lnTo>
                  <a:lnTo>
                    <a:pt x="72390" y="64770"/>
                  </a:lnTo>
                  <a:lnTo>
                    <a:pt x="66040" y="64770"/>
                  </a:lnTo>
                  <a:lnTo>
                    <a:pt x="49530" y="21590"/>
                  </a:lnTo>
                  <a:lnTo>
                    <a:pt x="33020" y="64770"/>
                  </a:lnTo>
                  <a:lnTo>
                    <a:pt x="26670" y="64770"/>
                  </a:lnTo>
                  <a:lnTo>
                    <a:pt x="0" y="0"/>
                  </a:lnTo>
                  <a:lnTo>
                    <a:pt x="12700" y="0"/>
                  </a:lnTo>
                  <a:lnTo>
                    <a:pt x="30480" y="45720"/>
                  </a:lnTo>
                  <a:lnTo>
                    <a:pt x="46990" y="0"/>
                  </a:lnTo>
                  <a:lnTo>
                    <a:pt x="53340" y="0"/>
                  </a:lnTo>
                  <a:lnTo>
                    <a:pt x="6985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09159FCF-4B96-2B75-A97E-FFF3ACB10E34}"/>
                </a:ext>
              </a:extLst>
            </p:cNvPr>
            <p:cNvSpPr/>
            <p:nvPr/>
          </p:nvSpPr>
          <p:spPr>
            <a:xfrm>
              <a:off x="7875269" y="7372350"/>
              <a:ext cx="57150" cy="92709"/>
            </a:xfrm>
            <a:custGeom>
              <a:avLst/>
              <a:gdLst>
                <a:gd name="connsiteX0" fmla="*/ 0 w 57150"/>
                <a:gd name="connsiteY0" fmla="*/ 0 h 92709"/>
                <a:gd name="connsiteX1" fmla="*/ 11430 w 57150"/>
                <a:gd name="connsiteY1" fmla="*/ 0 h 92709"/>
                <a:gd name="connsiteX2" fmla="*/ 11430 w 57150"/>
                <a:gd name="connsiteY2" fmla="*/ 35560 h 92709"/>
                <a:gd name="connsiteX3" fmla="*/ 11430 w 57150"/>
                <a:gd name="connsiteY3" fmla="*/ 41910 h 92709"/>
                <a:gd name="connsiteX4" fmla="*/ 11430 w 57150"/>
                <a:gd name="connsiteY4" fmla="*/ 41910 h 92709"/>
                <a:gd name="connsiteX5" fmla="*/ 35561 w 57150"/>
                <a:gd name="connsiteY5" fmla="*/ 26670 h 92709"/>
                <a:gd name="connsiteX6" fmla="*/ 57150 w 57150"/>
                <a:gd name="connsiteY6" fmla="*/ 52070 h 92709"/>
                <a:gd name="connsiteX7" fmla="*/ 57150 w 57150"/>
                <a:gd name="connsiteY7" fmla="*/ 91440 h 92709"/>
                <a:gd name="connsiteX8" fmla="*/ 45720 w 57150"/>
                <a:gd name="connsiteY8" fmla="*/ 91440 h 92709"/>
                <a:gd name="connsiteX9" fmla="*/ 45720 w 57150"/>
                <a:gd name="connsiteY9" fmla="*/ 54610 h 92709"/>
                <a:gd name="connsiteX10" fmla="*/ 33020 w 57150"/>
                <a:gd name="connsiteY10" fmla="*/ 38100 h 92709"/>
                <a:gd name="connsiteX11" fmla="*/ 11430 w 57150"/>
                <a:gd name="connsiteY11" fmla="*/ 60960 h 92709"/>
                <a:gd name="connsiteX12" fmla="*/ 11430 w 57150"/>
                <a:gd name="connsiteY12" fmla="*/ 92710 h 92709"/>
                <a:gd name="connsiteX13" fmla="*/ 0 w 57150"/>
                <a:gd name="connsiteY13" fmla="*/ 92710 h 92709"/>
                <a:gd name="connsiteX14" fmla="*/ 0 w 57150"/>
                <a:gd name="connsiteY14" fmla="*/ 12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" h="92709">
                  <a:moveTo>
                    <a:pt x="0" y="0"/>
                  </a:moveTo>
                  <a:lnTo>
                    <a:pt x="11430" y="0"/>
                  </a:lnTo>
                  <a:lnTo>
                    <a:pt x="11430" y="35560"/>
                  </a:lnTo>
                  <a:cubicBezTo>
                    <a:pt x="11430" y="38100"/>
                    <a:pt x="11430" y="40640"/>
                    <a:pt x="11430" y="41910"/>
                  </a:cubicBezTo>
                  <a:lnTo>
                    <a:pt x="11430" y="41910"/>
                  </a:lnTo>
                  <a:cubicBezTo>
                    <a:pt x="13970" y="36830"/>
                    <a:pt x="21590" y="26670"/>
                    <a:pt x="35561" y="26670"/>
                  </a:cubicBezTo>
                  <a:cubicBezTo>
                    <a:pt x="49530" y="26670"/>
                    <a:pt x="57150" y="35560"/>
                    <a:pt x="57150" y="52070"/>
                  </a:cubicBezTo>
                  <a:lnTo>
                    <a:pt x="57150" y="91440"/>
                  </a:lnTo>
                  <a:lnTo>
                    <a:pt x="45720" y="91440"/>
                  </a:lnTo>
                  <a:lnTo>
                    <a:pt x="45720" y="54610"/>
                  </a:lnTo>
                  <a:cubicBezTo>
                    <a:pt x="45720" y="45720"/>
                    <a:pt x="44450" y="38100"/>
                    <a:pt x="33020" y="38100"/>
                  </a:cubicBezTo>
                  <a:cubicBezTo>
                    <a:pt x="21590" y="38100"/>
                    <a:pt x="11430" y="48260"/>
                    <a:pt x="11430" y="60960"/>
                  </a:cubicBezTo>
                  <a:lnTo>
                    <a:pt x="11430" y="92710"/>
                  </a:lnTo>
                  <a:lnTo>
                    <a:pt x="0" y="9271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D9F25E2C-55F8-71B7-8EC6-6785084E50C7}"/>
                </a:ext>
              </a:extLst>
            </p:cNvPr>
            <p:cNvSpPr/>
            <p:nvPr/>
          </p:nvSpPr>
          <p:spPr>
            <a:xfrm>
              <a:off x="7948930" y="7397750"/>
              <a:ext cx="59689" cy="66040"/>
            </a:xfrm>
            <a:custGeom>
              <a:avLst/>
              <a:gdLst>
                <a:gd name="connsiteX0" fmla="*/ 59689 w 59689"/>
                <a:gd name="connsiteY0" fmla="*/ 30480 h 66040"/>
                <a:gd name="connsiteX1" fmla="*/ 59689 w 59689"/>
                <a:gd name="connsiteY1" fmla="*/ 36830 h 66040"/>
                <a:gd name="connsiteX2" fmla="*/ 12700 w 59689"/>
                <a:gd name="connsiteY2" fmla="*/ 36830 h 66040"/>
                <a:gd name="connsiteX3" fmla="*/ 34289 w 59689"/>
                <a:gd name="connsiteY3" fmla="*/ 57150 h 66040"/>
                <a:gd name="connsiteX4" fmla="*/ 57150 w 59689"/>
                <a:gd name="connsiteY4" fmla="*/ 50800 h 66040"/>
                <a:gd name="connsiteX5" fmla="*/ 57150 w 59689"/>
                <a:gd name="connsiteY5" fmla="*/ 60960 h 66040"/>
                <a:gd name="connsiteX6" fmla="*/ 33020 w 59689"/>
                <a:gd name="connsiteY6" fmla="*/ 66040 h 66040"/>
                <a:gd name="connsiteX7" fmla="*/ 0 w 59689"/>
                <a:gd name="connsiteY7" fmla="*/ 33020 h 66040"/>
                <a:gd name="connsiteX8" fmla="*/ 30480 w 59689"/>
                <a:gd name="connsiteY8" fmla="*/ 0 h 66040"/>
                <a:gd name="connsiteX9" fmla="*/ 59689 w 59689"/>
                <a:gd name="connsiteY9" fmla="*/ 29210 h 66040"/>
                <a:gd name="connsiteX10" fmla="*/ 30480 w 59689"/>
                <a:gd name="connsiteY10" fmla="*/ 11430 h 66040"/>
                <a:gd name="connsiteX11" fmla="*/ 11430 w 59689"/>
                <a:gd name="connsiteY11" fmla="*/ 29210 h 66040"/>
                <a:gd name="connsiteX12" fmla="*/ 46989 w 59689"/>
                <a:gd name="connsiteY12" fmla="*/ 29210 h 66040"/>
                <a:gd name="connsiteX13" fmla="*/ 30480 w 59689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89" h="66040">
                  <a:moveTo>
                    <a:pt x="59689" y="30480"/>
                  </a:moveTo>
                  <a:cubicBezTo>
                    <a:pt x="59689" y="33020"/>
                    <a:pt x="59689" y="35560"/>
                    <a:pt x="59689" y="36830"/>
                  </a:cubicBezTo>
                  <a:lnTo>
                    <a:pt x="12700" y="36830"/>
                  </a:lnTo>
                  <a:cubicBezTo>
                    <a:pt x="12700" y="49530"/>
                    <a:pt x="21589" y="57150"/>
                    <a:pt x="34289" y="57150"/>
                  </a:cubicBezTo>
                  <a:cubicBezTo>
                    <a:pt x="46989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89" y="0"/>
                    <a:pt x="59689" y="13970"/>
                    <a:pt x="59689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89" y="29210"/>
                  </a:lnTo>
                  <a:cubicBezTo>
                    <a:pt x="46989" y="20320"/>
                    <a:pt x="40639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A5C52E72-6F15-DFCF-29B1-6DA9090C180A}"/>
                </a:ext>
              </a:extLst>
            </p:cNvPr>
            <p:cNvSpPr/>
            <p:nvPr/>
          </p:nvSpPr>
          <p:spPr>
            <a:xfrm>
              <a:off x="8021319" y="7397750"/>
              <a:ext cx="53340" cy="66040"/>
            </a:xfrm>
            <a:custGeom>
              <a:avLst/>
              <a:gdLst>
                <a:gd name="connsiteX0" fmla="*/ 3811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1 w 53340"/>
                <a:gd name="connsiteY4" fmla="*/ 64770 h 66040"/>
                <a:gd name="connsiteX5" fmla="*/ 41911 w 53340"/>
                <a:gd name="connsiteY5" fmla="*/ 57150 h 66040"/>
                <a:gd name="connsiteX6" fmla="*/ 41911 w 53340"/>
                <a:gd name="connsiteY6" fmla="*/ 52070 h 66040"/>
                <a:gd name="connsiteX7" fmla="*/ 41911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1 w 53340"/>
                <a:gd name="connsiteY10" fmla="*/ 27940 h 66040"/>
                <a:gd name="connsiteX11" fmla="*/ 41911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8420 h 66040"/>
                <a:gd name="connsiteX18" fmla="*/ 40640 w 53340"/>
                <a:gd name="connsiteY18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1" y="5080"/>
                  </a:moveTo>
                  <a:cubicBezTo>
                    <a:pt x="7620" y="254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1" y="64770"/>
                  </a:lnTo>
                  <a:lnTo>
                    <a:pt x="41911" y="57150"/>
                  </a:lnTo>
                  <a:cubicBezTo>
                    <a:pt x="41911" y="54610"/>
                    <a:pt x="41911" y="52070"/>
                    <a:pt x="41911" y="52070"/>
                  </a:cubicBezTo>
                  <a:lnTo>
                    <a:pt x="41911" y="52070"/>
                  </a:lnTo>
                  <a:cubicBezTo>
                    <a:pt x="41911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1" y="27940"/>
                  </a:cubicBezTo>
                  <a:lnTo>
                    <a:pt x="41911" y="25400"/>
                  </a:lnTo>
                  <a:cubicBezTo>
                    <a:pt x="41911" y="13970"/>
                    <a:pt x="35561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8420"/>
                    <a:pt x="21590" y="58420"/>
                  </a:cubicBezTo>
                  <a:cubicBezTo>
                    <a:pt x="31750" y="58420"/>
                    <a:pt x="40640" y="48260"/>
                    <a:pt x="4064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37D0C138-9828-834A-81B2-8AB78CCD72B2}"/>
                </a:ext>
              </a:extLst>
            </p:cNvPr>
            <p:cNvSpPr/>
            <p:nvPr/>
          </p:nvSpPr>
          <p:spPr>
            <a:xfrm>
              <a:off x="8089900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556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699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046FBBC1-335F-3BD5-79F0-C322F9917857}"/>
                </a:ext>
              </a:extLst>
            </p:cNvPr>
            <p:cNvSpPr/>
            <p:nvPr/>
          </p:nvSpPr>
          <p:spPr>
            <a:xfrm>
              <a:off x="8199119" y="7372350"/>
              <a:ext cx="67310" cy="91440"/>
            </a:xfrm>
            <a:custGeom>
              <a:avLst/>
              <a:gdLst>
                <a:gd name="connsiteX0" fmla="*/ 40640 w 67310"/>
                <a:gd name="connsiteY0" fmla="*/ 10160 h 91440"/>
                <a:gd name="connsiteX1" fmla="*/ 40640 w 67310"/>
                <a:gd name="connsiteY1" fmla="*/ 91440 h 91440"/>
                <a:gd name="connsiteX2" fmla="*/ 27940 w 67310"/>
                <a:gd name="connsiteY2" fmla="*/ 91440 h 91440"/>
                <a:gd name="connsiteX3" fmla="*/ 27940 w 67310"/>
                <a:gd name="connsiteY3" fmla="*/ 10160 h 91440"/>
                <a:gd name="connsiteX4" fmla="*/ 0 w 67310"/>
                <a:gd name="connsiteY4" fmla="*/ 10160 h 91440"/>
                <a:gd name="connsiteX5" fmla="*/ 0 w 67310"/>
                <a:gd name="connsiteY5" fmla="*/ 0 h 91440"/>
                <a:gd name="connsiteX6" fmla="*/ 67311 w 67310"/>
                <a:gd name="connsiteY6" fmla="*/ 0 h 91440"/>
                <a:gd name="connsiteX7" fmla="*/ 67311 w 67310"/>
                <a:gd name="connsiteY7" fmla="*/ 10160 h 91440"/>
                <a:gd name="connsiteX8" fmla="*/ 39370 w 67310"/>
                <a:gd name="connsiteY8" fmla="*/ 1016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310" h="91440">
                  <a:moveTo>
                    <a:pt x="40640" y="10160"/>
                  </a:moveTo>
                  <a:lnTo>
                    <a:pt x="40640" y="91440"/>
                  </a:lnTo>
                  <a:lnTo>
                    <a:pt x="27940" y="91440"/>
                  </a:lnTo>
                  <a:lnTo>
                    <a:pt x="27940" y="10160"/>
                  </a:lnTo>
                  <a:lnTo>
                    <a:pt x="0" y="10160"/>
                  </a:lnTo>
                  <a:lnTo>
                    <a:pt x="0" y="0"/>
                  </a:lnTo>
                  <a:lnTo>
                    <a:pt x="67311" y="0"/>
                  </a:lnTo>
                  <a:lnTo>
                    <a:pt x="67311" y="10160"/>
                  </a:lnTo>
                  <a:lnTo>
                    <a:pt x="39370" y="10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F36E3CE4-878F-4903-0D8C-F7519852B807}"/>
                </a:ext>
              </a:extLst>
            </p:cNvPr>
            <p:cNvSpPr/>
            <p:nvPr/>
          </p:nvSpPr>
          <p:spPr>
            <a:xfrm>
              <a:off x="82727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573BD513-8C48-DC75-4814-4AD06CAA5099}"/>
                </a:ext>
              </a:extLst>
            </p:cNvPr>
            <p:cNvSpPr/>
            <p:nvPr/>
          </p:nvSpPr>
          <p:spPr>
            <a:xfrm>
              <a:off x="8314690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8420 h 66040"/>
                <a:gd name="connsiteX18" fmla="*/ 40640 w 53340"/>
                <a:gd name="connsiteY18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254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8420"/>
                    <a:pt x="21590" y="58420"/>
                  </a:cubicBezTo>
                  <a:cubicBezTo>
                    <a:pt x="31750" y="58420"/>
                    <a:pt x="40640" y="48260"/>
                    <a:pt x="4064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16DAAB15-9D34-F11E-80D3-FEF7E7660B9B}"/>
                </a:ext>
              </a:extLst>
            </p:cNvPr>
            <p:cNvSpPr/>
            <p:nvPr/>
          </p:nvSpPr>
          <p:spPr>
            <a:xfrm>
              <a:off x="8389619" y="7399019"/>
              <a:ext cx="55880" cy="66040"/>
            </a:xfrm>
            <a:custGeom>
              <a:avLst/>
              <a:gdLst>
                <a:gd name="connsiteX0" fmla="*/ 10161 w 55880"/>
                <a:gd name="connsiteY0" fmla="*/ 1270 h 66040"/>
                <a:gd name="connsiteX1" fmla="*/ 10161 w 55880"/>
                <a:gd name="connsiteY1" fmla="*/ 10161 h 66040"/>
                <a:gd name="connsiteX2" fmla="*/ 10161 w 55880"/>
                <a:gd name="connsiteY2" fmla="*/ 15240 h 66040"/>
                <a:gd name="connsiteX3" fmla="*/ 10161 w 55880"/>
                <a:gd name="connsiteY3" fmla="*/ 15240 h 66040"/>
                <a:gd name="connsiteX4" fmla="*/ 34290 w 55880"/>
                <a:gd name="connsiteY4" fmla="*/ 0 h 66040"/>
                <a:gd name="connsiteX5" fmla="*/ 55880 w 55880"/>
                <a:gd name="connsiteY5" fmla="*/ 25400 h 66040"/>
                <a:gd name="connsiteX6" fmla="*/ 55880 w 55880"/>
                <a:gd name="connsiteY6" fmla="*/ 64770 h 66040"/>
                <a:gd name="connsiteX7" fmla="*/ 44450 w 55880"/>
                <a:gd name="connsiteY7" fmla="*/ 64770 h 66040"/>
                <a:gd name="connsiteX8" fmla="*/ 44450 w 55880"/>
                <a:gd name="connsiteY8" fmla="*/ 27940 h 66040"/>
                <a:gd name="connsiteX9" fmla="*/ 33020 w 55880"/>
                <a:gd name="connsiteY9" fmla="*/ 11430 h 66040"/>
                <a:gd name="connsiteX10" fmla="*/ 11430 w 55880"/>
                <a:gd name="connsiteY10" fmla="*/ 34290 h 66040"/>
                <a:gd name="connsiteX11" fmla="*/ 11430 w 55880"/>
                <a:gd name="connsiteY11" fmla="*/ 66040 h 66040"/>
                <a:gd name="connsiteX12" fmla="*/ 0 w 55880"/>
                <a:gd name="connsiteY12" fmla="*/ 66040 h 66040"/>
                <a:gd name="connsiteX13" fmla="*/ 0 w 55880"/>
                <a:gd name="connsiteY13" fmla="*/ 2540 h 66040"/>
                <a:gd name="connsiteX14" fmla="*/ 11430 w 5588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880" h="66040">
                  <a:moveTo>
                    <a:pt x="10161" y="1270"/>
                  </a:moveTo>
                  <a:lnTo>
                    <a:pt x="10161" y="10161"/>
                  </a:lnTo>
                  <a:cubicBezTo>
                    <a:pt x="10161" y="12700"/>
                    <a:pt x="10161" y="15240"/>
                    <a:pt x="10161" y="15240"/>
                  </a:cubicBezTo>
                  <a:lnTo>
                    <a:pt x="10161" y="15240"/>
                  </a:lnTo>
                  <a:cubicBezTo>
                    <a:pt x="12700" y="10161"/>
                    <a:pt x="20320" y="0"/>
                    <a:pt x="34290" y="0"/>
                  </a:cubicBezTo>
                  <a:cubicBezTo>
                    <a:pt x="48261" y="0"/>
                    <a:pt x="55880" y="8890"/>
                    <a:pt x="55880" y="25400"/>
                  </a:cubicBezTo>
                  <a:lnTo>
                    <a:pt x="55880" y="64770"/>
                  </a:lnTo>
                  <a:lnTo>
                    <a:pt x="44450" y="64770"/>
                  </a:lnTo>
                  <a:lnTo>
                    <a:pt x="44450" y="27940"/>
                  </a:lnTo>
                  <a:cubicBezTo>
                    <a:pt x="44450" y="19050"/>
                    <a:pt x="43180" y="11430"/>
                    <a:pt x="33020" y="11430"/>
                  </a:cubicBezTo>
                  <a:cubicBezTo>
                    <a:pt x="22861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60C98DDC-AB14-D966-DB0C-D2357E4100A4}"/>
                </a:ext>
              </a:extLst>
            </p:cNvPr>
            <p:cNvSpPr/>
            <p:nvPr/>
          </p:nvSpPr>
          <p:spPr>
            <a:xfrm>
              <a:off x="8462009" y="7399019"/>
              <a:ext cx="44450" cy="66040"/>
            </a:xfrm>
            <a:custGeom>
              <a:avLst/>
              <a:gdLst>
                <a:gd name="connsiteX0" fmla="*/ 19050 w 44450"/>
                <a:gd name="connsiteY0" fmla="*/ 38100 h 66040"/>
                <a:gd name="connsiteX1" fmla="*/ 0 w 44450"/>
                <a:gd name="connsiteY1" fmla="*/ 17780 h 66040"/>
                <a:gd name="connsiteX2" fmla="*/ 22860 w 44450"/>
                <a:gd name="connsiteY2" fmla="*/ 0 h 66040"/>
                <a:gd name="connsiteX3" fmla="*/ 40640 w 44450"/>
                <a:gd name="connsiteY3" fmla="*/ 3811 h 66040"/>
                <a:gd name="connsiteX4" fmla="*/ 40640 w 44450"/>
                <a:gd name="connsiteY4" fmla="*/ 13970 h 66040"/>
                <a:gd name="connsiteX5" fmla="*/ 24130 w 44450"/>
                <a:gd name="connsiteY5" fmla="*/ 10161 h 66040"/>
                <a:gd name="connsiteX6" fmla="*/ 11430 w 44450"/>
                <a:gd name="connsiteY6" fmla="*/ 17780 h 66040"/>
                <a:gd name="connsiteX7" fmla="*/ 24130 w 44450"/>
                <a:gd name="connsiteY7" fmla="*/ 27940 h 66040"/>
                <a:gd name="connsiteX8" fmla="*/ 44450 w 44450"/>
                <a:gd name="connsiteY8" fmla="*/ 48261 h 66040"/>
                <a:gd name="connsiteX9" fmla="*/ 21590 w 44450"/>
                <a:gd name="connsiteY9" fmla="*/ 66040 h 66040"/>
                <a:gd name="connsiteX10" fmla="*/ 1270 w 44450"/>
                <a:gd name="connsiteY10" fmla="*/ 62230 h 66040"/>
                <a:gd name="connsiteX11" fmla="*/ 1270 w 44450"/>
                <a:gd name="connsiteY11" fmla="*/ 52070 h 66040"/>
                <a:gd name="connsiteX12" fmla="*/ 21590 w 44450"/>
                <a:gd name="connsiteY12" fmla="*/ 57150 h 66040"/>
                <a:gd name="connsiteX13" fmla="*/ 34290 w 44450"/>
                <a:gd name="connsiteY13" fmla="*/ 49530 h 66040"/>
                <a:gd name="connsiteX14" fmla="*/ 20320 w 44450"/>
                <a:gd name="connsiteY14" fmla="*/ 3937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450" h="66040">
                  <a:moveTo>
                    <a:pt x="19050" y="38100"/>
                  </a:moveTo>
                  <a:cubicBezTo>
                    <a:pt x="7620" y="34290"/>
                    <a:pt x="0" y="29211"/>
                    <a:pt x="0" y="17780"/>
                  </a:cubicBezTo>
                  <a:cubicBezTo>
                    <a:pt x="0" y="6350"/>
                    <a:pt x="10160" y="0"/>
                    <a:pt x="22860" y="0"/>
                  </a:cubicBezTo>
                  <a:cubicBezTo>
                    <a:pt x="35560" y="0"/>
                    <a:pt x="36830" y="1270"/>
                    <a:pt x="40640" y="3811"/>
                  </a:cubicBezTo>
                  <a:lnTo>
                    <a:pt x="40640" y="13970"/>
                  </a:lnTo>
                  <a:cubicBezTo>
                    <a:pt x="35560" y="11430"/>
                    <a:pt x="29210" y="10161"/>
                    <a:pt x="24130" y="10161"/>
                  </a:cubicBezTo>
                  <a:cubicBezTo>
                    <a:pt x="19050" y="10161"/>
                    <a:pt x="11430" y="12700"/>
                    <a:pt x="11430" y="17780"/>
                  </a:cubicBezTo>
                  <a:cubicBezTo>
                    <a:pt x="11430" y="22861"/>
                    <a:pt x="15240" y="25400"/>
                    <a:pt x="24130" y="27940"/>
                  </a:cubicBezTo>
                  <a:cubicBezTo>
                    <a:pt x="38100" y="31750"/>
                    <a:pt x="44450" y="36830"/>
                    <a:pt x="44450" y="48261"/>
                  </a:cubicBezTo>
                  <a:cubicBezTo>
                    <a:pt x="44450" y="59690"/>
                    <a:pt x="35560" y="66040"/>
                    <a:pt x="21590" y="66040"/>
                  </a:cubicBezTo>
                  <a:cubicBezTo>
                    <a:pt x="7620" y="66040"/>
                    <a:pt x="6350" y="64770"/>
                    <a:pt x="1270" y="62230"/>
                  </a:cubicBezTo>
                  <a:lnTo>
                    <a:pt x="1270" y="52070"/>
                  </a:lnTo>
                  <a:cubicBezTo>
                    <a:pt x="7620" y="54611"/>
                    <a:pt x="15240" y="57150"/>
                    <a:pt x="21590" y="57150"/>
                  </a:cubicBezTo>
                  <a:cubicBezTo>
                    <a:pt x="27940" y="57150"/>
                    <a:pt x="34290" y="54611"/>
                    <a:pt x="34290" y="49530"/>
                  </a:cubicBezTo>
                  <a:cubicBezTo>
                    <a:pt x="34290" y="44450"/>
                    <a:pt x="29210" y="41911"/>
                    <a:pt x="2032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9F80D8C8-2307-91A7-612B-D1681B57E10C}"/>
                </a:ext>
              </a:extLst>
            </p:cNvPr>
            <p:cNvSpPr/>
            <p:nvPr/>
          </p:nvSpPr>
          <p:spPr>
            <a:xfrm>
              <a:off x="8520430" y="7374890"/>
              <a:ext cx="15239" cy="88900"/>
            </a:xfrm>
            <a:custGeom>
              <a:avLst/>
              <a:gdLst>
                <a:gd name="connsiteX0" fmla="*/ 7620 w 15239"/>
                <a:gd name="connsiteY0" fmla="*/ 0 h 88900"/>
                <a:gd name="connsiteX1" fmla="*/ 15239 w 15239"/>
                <a:gd name="connsiteY1" fmla="*/ 7620 h 88900"/>
                <a:gd name="connsiteX2" fmla="*/ 7620 w 15239"/>
                <a:gd name="connsiteY2" fmla="*/ 15240 h 88900"/>
                <a:gd name="connsiteX3" fmla="*/ 0 w 15239"/>
                <a:gd name="connsiteY3" fmla="*/ 7620 h 88900"/>
                <a:gd name="connsiteX4" fmla="*/ 7620 w 15239"/>
                <a:gd name="connsiteY4" fmla="*/ 0 h 88900"/>
                <a:gd name="connsiteX5" fmla="*/ 13970 w 15239"/>
                <a:gd name="connsiteY5" fmla="*/ 25400 h 88900"/>
                <a:gd name="connsiteX6" fmla="*/ 13970 w 15239"/>
                <a:gd name="connsiteY6" fmla="*/ 88900 h 88900"/>
                <a:gd name="connsiteX7" fmla="*/ 2539 w 15239"/>
                <a:gd name="connsiteY7" fmla="*/ 88900 h 88900"/>
                <a:gd name="connsiteX8" fmla="*/ 2539 w 15239"/>
                <a:gd name="connsiteY8" fmla="*/ 25400 h 88900"/>
                <a:gd name="connsiteX9" fmla="*/ 13970 w 15239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39" h="88900">
                  <a:moveTo>
                    <a:pt x="7620" y="0"/>
                  </a:moveTo>
                  <a:cubicBezTo>
                    <a:pt x="11430" y="0"/>
                    <a:pt x="15239" y="2540"/>
                    <a:pt x="15239" y="7620"/>
                  </a:cubicBezTo>
                  <a:cubicBezTo>
                    <a:pt x="15239" y="12700"/>
                    <a:pt x="12700" y="15240"/>
                    <a:pt x="7620" y="15240"/>
                  </a:cubicBezTo>
                  <a:cubicBezTo>
                    <a:pt x="2539" y="15240"/>
                    <a:pt x="0" y="12700"/>
                    <a:pt x="0" y="7620"/>
                  </a:cubicBezTo>
                  <a:cubicBezTo>
                    <a:pt x="0" y="2540"/>
                    <a:pt x="2539" y="0"/>
                    <a:pt x="7620" y="0"/>
                  </a:cubicBezTo>
                  <a:close/>
                  <a:moveTo>
                    <a:pt x="13970" y="25400"/>
                  </a:moveTo>
                  <a:lnTo>
                    <a:pt x="13970" y="88900"/>
                  </a:lnTo>
                  <a:lnTo>
                    <a:pt x="2539" y="88900"/>
                  </a:lnTo>
                  <a:lnTo>
                    <a:pt x="2539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0F366CD7-9ACE-CFBC-AB7E-0E76D65A06BF}"/>
                </a:ext>
              </a:extLst>
            </p:cNvPr>
            <p:cNvSpPr/>
            <p:nvPr/>
          </p:nvSpPr>
          <p:spPr>
            <a:xfrm>
              <a:off x="8547100" y="7381240"/>
              <a:ext cx="43180" cy="83819"/>
            </a:xfrm>
            <a:custGeom>
              <a:avLst/>
              <a:gdLst>
                <a:gd name="connsiteX0" fmla="*/ 11430 w 43180"/>
                <a:gd name="connsiteY0" fmla="*/ 19050 h 83819"/>
                <a:gd name="connsiteX1" fmla="*/ 11430 w 43180"/>
                <a:gd name="connsiteY1" fmla="*/ 0 h 83819"/>
                <a:gd name="connsiteX2" fmla="*/ 22860 w 43180"/>
                <a:gd name="connsiteY2" fmla="*/ 0 h 83819"/>
                <a:gd name="connsiteX3" fmla="*/ 22860 w 43180"/>
                <a:gd name="connsiteY3" fmla="*/ 19050 h 83819"/>
                <a:gd name="connsiteX4" fmla="*/ 41910 w 43180"/>
                <a:gd name="connsiteY4" fmla="*/ 19050 h 83819"/>
                <a:gd name="connsiteX5" fmla="*/ 41910 w 43180"/>
                <a:gd name="connsiteY5" fmla="*/ 29210 h 83819"/>
                <a:gd name="connsiteX6" fmla="*/ 22860 w 43180"/>
                <a:gd name="connsiteY6" fmla="*/ 29210 h 83819"/>
                <a:gd name="connsiteX7" fmla="*/ 22860 w 43180"/>
                <a:gd name="connsiteY7" fmla="*/ 62230 h 83819"/>
                <a:gd name="connsiteX8" fmla="*/ 31750 w 43180"/>
                <a:gd name="connsiteY8" fmla="*/ 73660 h 83819"/>
                <a:gd name="connsiteX9" fmla="*/ 43180 w 43180"/>
                <a:gd name="connsiteY9" fmla="*/ 71120 h 83819"/>
                <a:gd name="connsiteX10" fmla="*/ 43180 w 43180"/>
                <a:gd name="connsiteY10" fmla="*/ 81280 h 83819"/>
                <a:gd name="connsiteX11" fmla="*/ 29210 w 43180"/>
                <a:gd name="connsiteY11" fmla="*/ 83820 h 83819"/>
                <a:gd name="connsiteX12" fmla="*/ 10160 w 43180"/>
                <a:gd name="connsiteY12" fmla="*/ 64770 h 83819"/>
                <a:gd name="connsiteX13" fmla="*/ 10160 w 43180"/>
                <a:gd name="connsiteY13" fmla="*/ 27940 h 83819"/>
                <a:gd name="connsiteX14" fmla="*/ 0 w 43180"/>
                <a:gd name="connsiteY14" fmla="*/ 27940 h 83819"/>
                <a:gd name="connsiteX15" fmla="*/ 0 w 43180"/>
                <a:gd name="connsiteY15" fmla="*/ 17780 h 83819"/>
                <a:gd name="connsiteX16" fmla="*/ 10160 w 43180"/>
                <a:gd name="connsiteY16" fmla="*/ 17780 h 83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3180" h="83819">
                  <a:moveTo>
                    <a:pt x="11430" y="19050"/>
                  </a:moveTo>
                  <a:lnTo>
                    <a:pt x="11430" y="0"/>
                  </a:lnTo>
                  <a:lnTo>
                    <a:pt x="22860" y="0"/>
                  </a:lnTo>
                  <a:lnTo>
                    <a:pt x="22860" y="19050"/>
                  </a:lnTo>
                  <a:lnTo>
                    <a:pt x="41910" y="19050"/>
                  </a:lnTo>
                  <a:lnTo>
                    <a:pt x="41910" y="29210"/>
                  </a:lnTo>
                  <a:lnTo>
                    <a:pt x="22860" y="29210"/>
                  </a:lnTo>
                  <a:lnTo>
                    <a:pt x="22860" y="62230"/>
                  </a:lnTo>
                  <a:cubicBezTo>
                    <a:pt x="22860" y="71120"/>
                    <a:pt x="26670" y="73660"/>
                    <a:pt x="31750" y="73660"/>
                  </a:cubicBezTo>
                  <a:cubicBezTo>
                    <a:pt x="36830" y="73660"/>
                    <a:pt x="40640" y="73660"/>
                    <a:pt x="43180" y="71120"/>
                  </a:cubicBezTo>
                  <a:lnTo>
                    <a:pt x="43180" y="81280"/>
                  </a:lnTo>
                  <a:cubicBezTo>
                    <a:pt x="40640" y="82550"/>
                    <a:pt x="35560" y="83820"/>
                    <a:pt x="29210" y="83820"/>
                  </a:cubicBezTo>
                  <a:cubicBezTo>
                    <a:pt x="20320" y="83820"/>
                    <a:pt x="10160" y="78740"/>
                    <a:pt x="10160" y="64770"/>
                  </a:cubicBezTo>
                  <a:lnTo>
                    <a:pt x="10160" y="27940"/>
                  </a:lnTo>
                  <a:lnTo>
                    <a:pt x="0" y="27940"/>
                  </a:lnTo>
                  <a:lnTo>
                    <a:pt x="0" y="17780"/>
                  </a:lnTo>
                  <a:lnTo>
                    <a:pt x="10160" y="177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77D026D7-51F1-3FE2-C232-0DE933A0E329}"/>
                </a:ext>
              </a:extLst>
            </p:cNvPr>
            <p:cNvSpPr/>
            <p:nvPr/>
          </p:nvSpPr>
          <p:spPr>
            <a:xfrm>
              <a:off x="8638540" y="7372350"/>
              <a:ext cx="62229" cy="91440"/>
            </a:xfrm>
            <a:custGeom>
              <a:avLst/>
              <a:gdLst>
                <a:gd name="connsiteX0" fmla="*/ 62230 w 62229"/>
                <a:gd name="connsiteY0" fmla="*/ 66040 h 91440"/>
                <a:gd name="connsiteX1" fmla="*/ 31750 w 62229"/>
                <a:gd name="connsiteY1" fmla="*/ 91440 h 91440"/>
                <a:gd name="connsiteX2" fmla="*/ 0 w 62229"/>
                <a:gd name="connsiteY2" fmla="*/ 91440 h 91440"/>
                <a:gd name="connsiteX3" fmla="*/ 0 w 62229"/>
                <a:gd name="connsiteY3" fmla="*/ 0 h 91440"/>
                <a:gd name="connsiteX4" fmla="*/ 27940 w 62229"/>
                <a:gd name="connsiteY4" fmla="*/ 0 h 91440"/>
                <a:gd name="connsiteX5" fmla="*/ 58420 w 62229"/>
                <a:gd name="connsiteY5" fmla="*/ 25400 h 91440"/>
                <a:gd name="connsiteX6" fmla="*/ 46990 w 62229"/>
                <a:gd name="connsiteY6" fmla="*/ 43180 h 91440"/>
                <a:gd name="connsiteX7" fmla="*/ 62230 w 62229"/>
                <a:gd name="connsiteY7" fmla="*/ 64770 h 91440"/>
                <a:gd name="connsiteX8" fmla="*/ 36830 w 62229"/>
                <a:gd name="connsiteY8" fmla="*/ 39370 h 91440"/>
                <a:gd name="connsiteX9" fmla="*/ 46990 w 62229"/>
                <a:gd name="connsiteY9" fmla="*/ 25400 h 91440"/>
                <a:gd name="connsiteX10" fmla="*/ 30480 w 62229"/>
                <a:gd name="connsiteY10" fmla="*/ 10160 h 91440"/>
                <a:gd name="connsiteX11" fmla="*/ 13970 w 62229"/>
                <a:gd name="connsiteY11" fmla="*/ 10160 h 91440"/>
                <a:gd name="connsiteX12" fmla="*/ 13970 w 62229"/>
                <a:gd name="connsiteY12" fmla="*/ 39370 h 91440"/>
                <a:gd name="connsiteX13" fmla="*/ 38100 w 62229"/>
                <a:gd name="connsiteY13" fmla="*/ 39370 h 91440"/>
                <a:gd name="connsiteX14" fmla="*/ 12700 w 62229"/>
                <a:gd name="connsiteY14" fmla="*/ 81280 h 91440"/>
                <a:gd name="connsiteX15" fmla="*/ 33020 w 62229"/>
                <a:gd name="connsiteY15" fmla="*/ 81280 h 91440"/>
                <a:gd name="connsiteX16" fmla="*/ 50800 w 62229"/>
                <a:gd name="connsiteY16" fmla="*/ 64770 h 91440"/>
                <a:gd name="connsiteX17" fmla="*/ 35560 w 62229"/>
                <a:gd name="connsiteY17" fmla="*/ 48260 h 91440"/>
                <a:gd name="connsiteX18" fmla="*/ 12700 w 62229"/>
                <a:gd name="connsiteY18" fmla="*/ 48260 h 91440"/>
                <a:gd name="connsiteX19" fmla="*/ 12700 w 62229"/>
                <a:gd name="connsiteY19" fmla="*/ 8001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2229" h="91440">
                  <a:moveTo>
                    <a:pt x="62230" y="66040"/>
                  </a:moveTo>
                  <a:cubicBezTo>
                    <a:pt x="62230" y="81280"/>
                    <a:pt x="49530" y="91440"/>
                    <a:pt x="31750" y="91440"/>
                  </a:cubicBezTo>
                  <a:lnTo>
                    <a:pt x="0" y="91440"/>
                  </a:lnTo>
                  <a:lnTo>
                    <a:pt x="0" y="0"/>
                  </a:lnTo>
                  <a:lnTo>
                    <a:pt x="27940" y="0"/>
                  </a:lnTo>
                  <a:cubicBezTo>
                    <a:pt x="45720" y="0"/>
                    <a:pt x="58420" y="8890"/>
                    <a:pt x="58420" y="25400"/>
                  </a:cubicBezTo>
                  <a:cubicBezTo>
                    <a:pt x="58420" y="41910"/>
                    <a:pt x="54610" y="40640"/>
                    <a:pt x="46990" y="43180"/>
                  </a:cubicBezTo>
                  <a:cubicBezTo>
                    <a:pt x="55880" y="46990"/>
                    <a:pt x="62230" y="55880"/>
                    <a:pt x="62230" y="64770"/>
                  </a:cubicBezTo>
                  <a:close/>
                  <a:moveTo>
                    <a:pt x="36830" y="39370"/>
                  </a:moveTo>
                  <a:cubicBezTo>
                    <a:pt x="41910" y="38100"/>
                    <a:pt x="46990" y="33020"/>
                    <a:pt x="46990" y="25400"/>
                  </a:cubicBezTo>
                  <a:cubicBezTo>
                    <a:pt x="46990" y="17780"/>
                    <a:pt x="40640" y="10160"/>
                    <a:pt x="30480" y="10160"/>
                  </a:cubicBezTo>
                  <a:lnTo>
                    <a:pt x="13970" y="10160"/>
                  </a:lnTo>
                  <a:lnTo>
                    <a:pt x="13970" y="39370"/>
                  </a:lnTo>
                  <a:lnTo>
                    <a:pt x="38100" y="39370"/>
                  </a:lnTo>
                  <a:close/>
                  <a:moveTo>
                    <a:pt x="12700" y="81280"/>
                  </a:moveTo>
                  <a:lnTo>
                    <a:pt x="33020" y="81280"/>
                  </a:lnTo>
                  <a:cubicBezTo>
                    <a:pt x="43180" y="81280"/>
                    <a:pt x="50800" y="74930"/>
                    <a:pt x="50800" y="64770"/>
                  </a:cubicBezTo>
                  <a:cubicBezTo>
                    <a:pt x="50800" y="54610"/>
                    <a:pt x="44450" y="48260"/>
                    <a:pt x="35560" y="48260"/>
                  </a:cubicBezTo>
                  <a:lnTo>
                    <a:pt x="12700" y="48260"/>
                  </a:lnTo>
                  <a:lnTo>
                    <a:pt x="12700" y="800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F1448380-BC85-F3B2-8C65-C39A7489FC22}"/>
                </a:ext>
              </a:extLst>
            </p:cNvPr>
            <p:cNvSpPr/>
            <p:nvPr/>
          </p:nvSpPr>
          <p:spPr>
            <a:xfrm>
              <a:off x="87172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B08B818C-8A22-06B9-F889-BDD021471D4C}"/>
                </a:ext>
              </a:extLst>
            </p:cNvPr>
            <p:cNvSpPr/>
            <p:nvPr/>
          </p:nvSpPr>
          <p:spPr>
            <a:xfrm>
              <a:off x="8760459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8420 h 66040"/>
                <a:gd name="connsiteX18" fmla="*/ 40640 w 53340"/>
                <a:gd name="connsiteY18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254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8420"/>
                    <a:pt x="21590" y="58420"/>
                  </a:cubicBezTo>
                  <a:cubicBezTo>
                    <a:pt x="31750" y="58420"/>
                    <a:pt x="40640" y="48260"/>
                    <a:pt x="4064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06828746-339F-8099-0A95-AC8143D2C9A1}"/>
                </a:ext>
              </a:extLst>
            </p:cNvPr>
            <p:cNvSpPr/>
            <p:nvPr/>
          </p:nvSpPr>
          <p:spPr>
            <a:xfrm>
              <a:off x="8834119" y="7399019"/>
              <a:ext cx="55880" cy="66040"/>
            </a:xfrm>
            <a:custGeom>
              <a:avLst/>
              <a:gdLst>
                <a:gd name="connsiteX0" fmla="*/ 10161 w 55880"/>
                <a:gd name="connsiteY0" fmla="*/ 1270 h 66040"/>
                <a:gd name="connsiteX1" fmla="*/ 10161 w 55880"/>
                <a:gd name="connsiteY1" fmla="*/ 10161 h 66040"/>
                <a:gd name="connsiteX2" fmla="*/ 10161 w 55880"/>
                <a:gd name="connsiteY2" fmla="*/ 15240 h 66040"/>
                <a:gd name="connsiteX3" fmla="*/ 10161 w 55880"/>
                <a:gd name="connsiteY3" fmla="*/ 15240 h 66040"/>
                <a:gd name="connsiteX4" fmla="*/ 34290 w 55880"/>
                <a:gd name="connsiteY4" fmla="*/ 0 h 66040"/>
                <a:gd name="connsiteX5" fmla="*/ 55880 w 55880"/>
                <a:gd name="connsiteY5" fmla="*/ 25400 h 66040"/>
                <a:gd name="connsiteX6" fmla="*/ 55880 w 55880"/>
                <a:gd name="connsiteY6" fmla="*/ 64770 h 66040"/>
                <a:gd name="connsiteX7" fmla="*/ 44450 w 55880"/>
                <a:gd name="connsiteY7" fmla="*/ 64770 h 66040"/>
                <a:gd name="connsiteX8" fmla="*/ 44450 w 55880"/>
                <a:gd name="connsiteY8" fmla="*/ 27940 h 66040"/>
                <a:gd name="connsiteX9" fmla="*/ 33020 w 55880"/>
                <a:gd name="connsiteY9" fmla="*/ 11430 h 66040"/>
                <a:gd name="connsiteX10" fmla="*/ 11430 w 55880"/>
                <a:gd name="connsiteY10" fmla="*/ 34290 h 66040"/>
                <a:gd name="connsiteX11" fmla="*/ 11430 w 55880"/>
                <a:gd name="connsiteY11" fmla="*/ 66040 h 66040"/>
                <a:gd name="connsiteX12" fmla="*/ 0 w 55880"/>
                <a:gd name="connsiteY12" fmla="*/ 66040 h 66040"/>
                <a:gd name="connsiteX13" fmla="*/ 0 w 55880"/>
                <a:gd name="connsiteY13" fmla="*/ 2540 h 66040"/>
                <a:gd name="connsiteX14" fmla="*/ 11430 w 5588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880" h="66040">
                  <a:moveTo>
                    <a:pt x="10161" y="1270"/>
                  </a:moveTo>
                  <a:lnTo>
                    <a:pt x="10161" y="10161"/>
                  </a:lnTo>
                  <a:cubicBezTo>
                    <a:pt x="10161" y="12700"/>
                    <a:pt x="10161" y="15240"/>
                    <a:pt x="10161" y="15240"/>
                  </a:cubicBezTo>
                  <a:lnTo>
                    <a:pt x="10161" y="15240"/>
                  </a:lnTo>
                  <a:cubicBezTo>
                    <a:pt x="12700" y="10161"/>
                    <a:pt x="20320" y="0"/>
                    <a:pt x="34290" y="0"/>
                  </a:cubicBezTo>
                  <a:cubicBezTo>
                    <a:pt x="48261" y="0"/>
                    <a:pt x="55880" y="8890"/>
                    <a:pt x="55880" y="25400"/>
                  </a:cubicBezTo>
                  <a:lnTo>
                    <a:pt x="55880" y="64770"/>
                  </a:lnTo>
                  <a:lnTo>
                    <a:pt x="44450" y="64770"/>
                  </a:lnTo>
                  <a:lnTo>
                    <a:pt x="44450" y="27940"/>
                  </a:lnTo>
                  <a:cubicBezTo>
                    <a:pt x="44450" y="19050"/>
                    <a:pt x="43180" y="11430"/>
                    <a:pt x="33020" y="11430"/>
                  </a:cubicBezTo>
                  <a:cubicBezTo>
                    <a:pt x="22861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D23188F3-8ED7-AB8B-4DDF-8FAFB1490359}"/>
                </a:ext>
              </a:extLst>
            </p:cNvPr>
            <p:cNvSpPr/>
            <p:nvPr/>
          </p:nvSpPr>
          <p:spPr>
            <a:xfrm>
              <a:off x="8906509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556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699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7E949791-F2FC-F986-435D-239F94D6995C}"/>
                </a:ext>
              </a:extLst>
            </p:cNvPr>
            <p:cNvSpPr/>
            <p:nvPr/>
          </p:nvSpPr>
          <p:spPr>
            <a:xfrm>
              <a:off x="9019540" y="7371080"/>
              <a:ext cx="76200" cy="93979"/>
            </a:xfrm>
            <a:custGeom>
              <a:avLst/>
              <a:gdLst>
                <a:gd name="connsiteX0" fmla="*/ 48260 w 76200"/>
                <a:gd name="connsiteY0" fmla="*/ 93980 h 93979"/>
                <a:gd name="connsiteX1" fmla="*/ 0 w 76200"/>
                <a:gd name="connsiteY1" fmla="*/ 46989 h 93979"/>
                <a:gd name="connsiteX2" fmla="*/ 48260 w 76200"/>
                <a:gd name="connsiteY2" fmla="*/ 0 h 93979"/>
                <a:gd name="connsiteX3" fmla="*/ 74930 w 76200"/>
                <a:gd name="connsiteY3" fmla="*/ 6350 h 93979"/>
                <a:gd name="connsiteX4" fmla="*/ 74930 w 76200"/>
                <a:gd name="connsiteY4" fmla="*/ 17780 h 93979"/>
                <a:gd name="connsiteX5" fmla="*/ 46990 w 76200"/>
                <a:gd name="connsiteY5" fmla="*/ 11430 h 93979"/>
                <a:gd name="connsiteX6" fmla="*/ 11430 w 76200"/>
                <a:gd name="connsiteY6" fmla="*/ 46989 h 93979"/>
                <a:gd name="connsiteX7" fmla="*/ 46990 w 76200"/>
                <a:gd name="connsiteY7" fmla="*/ 82550 h 93979"/>
                <a:gd name="connsiteX8" fmla="*/ 64770 w 76200"/>
                <a:gd name="connsiteY8" fmla="*/ 78739 h 93979"/>
                <a:gd name="connsiteX9" fmla="*/ 64770 w 76200"/>
                <a:gd name="connsiteY9" fmla="*/ 50800 h 93979"/>
                <a:gd name="connsiteX10" fmla="*/ 76200 w 76200"/>
                <a:gd name="connsiteY10" fmla="*/ 50800 h 93979"/>
                <a:gd name="connsiteX11" fmla="*/ 76200 w 76200"/>
                <a:gd name="connsiteY11" fmla="*/ 86360 h 93979"/>
                <a:gd name="connsiteX12" fmla="*/ 45720 w 76200"/>
                <a:gd name="connsiteY12" fmla="*/ 9271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200" h="93979">
                  <a:moveTo>
                    <a:pt x="48260" y="93980"/>
                  </a:moveTo>
                  <a:cubicBezTo>
                    <a:pt x="20320" y="93980"/>
                    <a:pt x="0" y="73660"/>
                    <a:pt x="0" y="46989"/>
                  </a:cubicBezTo>
                  <a:cubicBezTo>
                    <a:pt x="0" y="20320"/>
                    <a:pt x="20320" y="0"/>
                    <a:pt x="48260" y="0"/>
                  </a:cubicBezTo>
                  <a:cubicBezTo>
                    <a:pt x="76200" y="0"/>
                    <a:pt x="72390" y="5080"/>
                    <a:pt x="74930" y="6350"/>
                  </a:cubicBezTo>
                  <a:lnTo>
                    <a:pt x="74930" y="17780"/>
                  </a:lnTo>
                  <a:cubicBezTo>
                    <a:pt x="68580" y="15239"/>
                    <a:pt x="59690" y="11430"/>
                    <a:pt x="46990" y="11430"/>
                  </a:cubicBezTo>
                  <a:cubicBezTo>
                    <a:pt x="25400" y="11430"/>
                    <a:pt x="11430" y="26670"/>
                    <a:pt x="11430" y="46989"/>
                  </a:cubicBezTo>
                  <a:cubicBezTo>
                    <a:pt x="11430" y="67310"/>
                    <a:pt x="26670" y="82550"/>
                    <a:pt x="46990" y="82550"/>
                  </a:cubicBezTo>
                  <a:cubicBezTo>
                    <a:pt x="67310" y="82550"/>
                    <a:pt x="60960" y="81280"/>
                    <a:pt x="64770" y="78739"/>
                  </a:cubicBezTo>
                  <a:lnTo>
                    <a:pt x="64770" y="50800"/>
                  </a:lnTo>
                  <a:lnTo>
                    <a:pt x="76200" y="50800"/>
                  </a:lnTo>
                  <a:lnTo>
                    <a:pt x="76200" y="86360"/>
                  </a:lnTo>
                  <a:cubicBezTo>
                    <a:pt x="68580" y="90170"/>
                    <a:pt x="57150" y="92710"/>
                    <a:pt x="45720" y="927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B5CDCD21-F07F-CDA5-4729-400F22718467}"/>
                </a:ext>
              </a:extLst>
            </p:cNvPr>
            <p:cNvSpPr/>
            <p:nvPr/>
          </p:nvSpPr>
          <p:spPr>
            <a:xfrm>
              <a:off x="9113519" y="7399019"/>
              <a:ext cx="54610" cy="66040"/>
            </a:xfrm>
            <a:custGeom>
              <a:avLst/>
              <a:gdLst>
                <a:gd name="connsiteX0" fmla="*/ 45720 w 54610"/>
                <a:gd name="connsiteY0" fmla="*/ 64770 h 66040"/>
                <a:gd name="connsiteX1" fmla="*/ 45720 w 54610"/>
                <a:gd name="connsiteY1" fmla="*/ 55880 h 66040"/>
                <a:gd name="connsiteX2" fmla="*/ 45720 w 54610"/>
                <a:gd name="connsiteY2" fmla="*/ 50800 h 66040"/>
                <a:gd name="connsiteX3" fmla="*/ 45720 w 54610"/>
                <a:gd name="connsiteY3" fmla="*/ 50800 h 66040"/>
                <a:gd name="connsiteX4" fmla="*/ 21590 w 54610"/>
                <a:gd name="connsiteY4" fmla="*/ 66040 h 66040"/>
                <a:gd name="connsiteX5" fmla="*/ 0 w 54610"/>
                <a:gd name="connsiteY5" fmla="*/ 40640 h 66040"/>
                <a:gd name="connsiteX6" fmla="*/ 0 w 54610"/>
                <a:gd name="connsiteY6" fmla="*/ 1270 h 66040"/>
                <a:gd name="connsiteX7" fmla="*/ 11430 w 54610"/>
                <a:gd name="connsiteY7" fmla="*/ 1270 h 66040"/>
                <a:gd name="connsiteX8" fmla="*/ 11430 w 54610"/>
                <a:gd name="connsiteY8" fmla="*/ 38100 h 66040"/>
                <a:gd name="connsiteX9" fmla="*/ 22861 w 54610"/>
                <a:gd name="connsiteY9" fmla="*/ 54611 h 66040"/>
                <a:gd name="connsiteX10" fmla="*/ 43180 w 54610"/>
                <a:gd name="connsiteY10" fmla="*/ 31750 h 66040"/>
                <a:gd name="connsiteX11" fmla="*/ 43180 w 54610"/>
                <a:gd name="connsiteY11" fmla="*/ 0 h 66040"/>
                <a:gd name="connsiteX12" fmla="*/ 54611 w 54610"/>
                <a:gd name="connsiteY12" fmla="*/ 0 h 66040"/>
                <a:gd name="connsiteX13" fmla="*/ 54611 w 54610"/>
                <a:gd name="connsiteY13" fmla="*/ 63500 h 66040"/>
                <a:gd name="connsiteX14" fmla="*/ 43180 w 54610"/>
                <a:gd name="connsiteY14" fmla="*/ 635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610" h="66040">
                  <a:moveTo>
                    <a:pt x="45720" y="64770"/>
                  </a:moveTo>
                  <a:lnTo>
                    <a:pt x="45720" y="55880"/>
                  </a:lnTo>
                  <a:cubicBezTo>
                    <a:pt x="45720" y="53340"/>
                    <a:pt x="45720" y="50800"/>
                    <a:pt x="45720" y="50800"/>
                  </a:cubicBezTo>
                  <a:lnTo>
                    <a:pt x="45720" y="50800"/>
                  </a:lnTo>
                  <a:cubicBezTo>
                    <a:pt x="43180" y="55880"/>
                    <a:pt x="35561" y="66040"/>
                    <a:pt x="21590" y="66040"/>
                  </a:cubicBezTo>
                  <a:cubicBezTo>
                    <a:pt x="7620" y="66040"/>
                    <a:pt x="0" y="57150"/>
                    <a:pt x="0" y="40640"/>
                  </a:cubicBezTo>
                  <a:lnTo>
                    <a:pt x="0" y="1270"/>
                  </a:lnTo>
                  <a:lnTo>
                    <a:pt x="11430" y="1270"/>
                  </a:lnTo>
                  <a:lnTo>
                    <a:pt x="11430" y="38100"/>
                  </a:lnTo>
                  <a:cubicBezTo>
                    <a:pt x="11430" y="46990"/>
                    <a:pt x="12700" y="54611"/>
                    <a:pt x="22861" y="54611"/>
                  </a:cubicBezTo>
                  <a:cubicBezTo>
                    <a:pt x="33020" y="54611"/>
                    <a:pt x="43180" y="44450"/>
                    <a:pt x="43180" y="31750"/>
                  </a:cubicBezTo>
                  <a:lnTo>
                    <a:pt x="43180" y="0"/>
                  </a:lnTo>
                  <a:lnTo>
                    <a:pt x="54611" y="0"/>
                  </a:lnTo>
                  <a:lnTo>
                    <a:pt x="54611" y="63500"/>
                  </a:lnTo>
                  <a:lnTo>
                    <a:pt x="43180" y="635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7FA85C28-87DB-A198-EDD7-D28EC7D711D3}"/>
                </a:ext>
              </a:extLst>
            </p:cNvPr>
            <p:cNvSpPr/>
            <p:nvPr/>
          </p:nvSpPr>
          <p:spPr>
            <a:xfrm>
              <a:off x="9190990" y="7374890"/>
              <a:ext cx="15240" cy="88900"/>
            </a:xfrm>
            <a:custGeom>
              <a:avLst/>
              <a:gdLst>
                <a:gd name="connsiteX0" fmla="*/ 7620 w 15240"/>
                <a:gd name="connsiteY0" fmla="*/ 0 h 88900"/>
                <a:gd name="connsiteX1" fmla="*/ 15240 w 15240"/>
                <a:gd name="connsiteY1" fmla="*/ 7620 h 88900"/>
                <a:gd name="connsiteX2" fmla="*/ 7620 w 15240"/>
                <a:gd name="connsiteY2" fmla="*/ 15240 h 88900"/>
                <a:gd name="connsiteX3" fmla="*/ 0 w 15240"/>
                <a:gd name="connsiteY3" fmla="*/ 7620 h 88900"/>
                <a:gd name="connsiteX4" fmla="*/ 7620 w 15240"/>
                <a:gd name="connsiteY4" fmla="*/ 0 h 88900"/>
                <a:gd name="connsiteX5" fmla="*/ 13970 w 15240"/>
                <a:gd name="connsiteY5" fmla="*/ 25400 h 88900"/>
                <a:gd name="connsiteX6" fmla="*/ 13970 w 15240"/>
                <a:gd name="connsiteY6" fmla="*/ 88900 h 88900"/>
                <a:gd name="connsiteX7" fmla="*/ 2540 w 15240"/>
                <a:gd name="connsiteY7" fmla="*/ 88900 h 88900"/>
                <a:gd name="connsiteX8" fmla="*/ 2540 w 15240"/>
                <a:gd name="connsiteY8" fmla="*/ 25400 h 88900"/>
                <a:gd name="connsiteX9" fmla="*/ 13970 w 15240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0" h="88900">
                  <a:moveTo>
                    <a:pt x="7620" y="0"/>
                  </a:moveTo>
                  <a:cubicBezTo>
                    <a:pt x="11430" y="0"/>
                    <a:pt x="15240" y="2540"/>
                    <a:pt x="15240" y="7620"/>
                  </a:cubicBezTo>
                  <a:cubicBezTo>
                    <a:pt x="15240" y="12700"/>
                    <a:pt x="12700" y="15240"/>
                    <a:pt x="7620" y="15240"/>
                  </a:cubicBezTo>
                  <a:cubicBezTo>
                    <a:pt x="2540" y="15240"/>
                    <a:pt x="0" y="12700"/>
                    <a:pt x="0" y="7620"/>
                  </a:cubicBezTo>
                  <a:cubicBezTo>
                    <a:pt x="0" y="2540"/>
                    <a:pt x="2540" y="0"/>
                    <a:pt x="7620" y="0"/>
                  </a:cubicBezTo>
                  <a:close/>
                  <a:moveTo>
                    <a:pt x="13970" y="25400"/>
                  </a:moveTo>
                  <a:lnTo>
                    <a:pt x="13970" y="88900"/>
                  </a:lnTo>
                  <a:lnTo>
                    <a:pt x="2540" y="88900"/>
                  </a:lnTo>
                  <a:lnTo>
                    <a:pt x="2540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FA5CD12A-6411-B23B-6DD8-891192D91A24}"/>
                </a:ext>
              </a:extLst>
            </p:cNvPr>
            <p:cNvSpPr/>
            <p:nvPr/>
          </p:nvSpPr>
          <p:spPr>
            <a:xfrm>
              <a:off x="9222740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556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699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31049826-9054-63CB-784A-75F8F4000CD6}"/>
                </a:ext>
              </a:extLst>
            </p:cNvPr>
            <p:cNvSpPr/>
            <p:nvPr/>
          </p:nvSpPr>
          <p:spPr>
            <a:xfrm>
              <a:off x="9304019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0480 w 59690"/>
                <a:gd name="connsiteY10" fmla="*/ 11430 h 66040"/>
                <a:gd name="connsiteX11" fmla="*/ 11430 w 59690"/>
                <a:gd name="connsiteY11" fmla="*/ 29210 h 66040"/>
                <a:gd name="connsiteX12" fmla="*/ 46990 w 59690"/>
                <a:gd name="connsiteY12" fmla="*/ 29210 h 66040"/>
                <a:gd name="connsiteX13" fmla="*/ 3048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90" y="29210"/>
                  </a:lnTo>
                  <a:cubicBezTo>
                    <a:pt x="46990" y="20320"/>
                    <a:pt x="40640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BD25685E-AD4A-39FB-F4DE-512D9CB02A64}"/>
                </a:ext>
              </a:extLst>
            </p:cNvPr>
            <p:cNvSpPr/>
            <p:nvPr/>
          </p:nvSpPr>
          <p:spPr>
            <a:xfrm>
              <a:off x="9380219" y="7372350"/>
              <a:ext cx="25400" cy="92709"/>
            </a:xfrm>
            <a:custGeom>
              <a:avLst/>
              <a:gdLst>
                <a:gd name="connsiteX0" fmla="*/ 1270 w 25400"/>
                <a:gd name="connsiteY0" fmla="*/ 0 h 92709"/>
                <a:gd name="connsiteX1" fmla="*/ 12700 w 25400"/>
                <a:gd name="connsiteY1" fmla="*/ 0 h 92709"/>
                <a:gd name="connsiteX2" fmla="*/ 12700 w 25400"/>
                <a:gd name="connsiteY2" fmla="*/ 72390 h 92709"/>
                <a:gd name="connsiteX3" fmla="*/ 20320 w 25400"/>
                <a:gd name="connsiteY3" fmla="*/ 82550 h 92709"/>
                <a:gd name="connsiteX4" fmla="*/ 25400 w 25400"/>
                <a:gd name="connsiteY4" fmla="*/ 82550 h 92709"/>
                <a:gd name="connsiteX5" fmla="*/ 25400 w 25400"/>
                <a:gd name="connsiteY5" fmla="*/ 92710 h 92709"/>
                <a:gd name="connsiteX6" fmla="*/ 16511 w 25400"/>
                <a:gd name="connsiteY6" fmla="*/ 92710 h 92709"/>
                <a:gd name="connsiteX7" fmla="*/ 0 w 25400"/>
                <a:gd name="connsiteY7" fmla="*/ 74930 h 92709"/>
                <a:gd name="connsiteX8" fmla="*/ 0 w 25400"/>
                <a:gd name="connsiteY8" fmla="*/ 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400" h="92709">
                  <a:moveTo>
                    <a:pt x="1270" y="0"/>
                  </a:moveTo>
                  <a:lnTo>
                    <a:pt x="12700" y="0"/>
                  </a:lnTo>
                  <a:lnTo>
                    <a:pt x="12700" y="72390"/>
                  </a:lnTo>
                  <a:cubicBezTo>
                    <a:pt x="12700" y="78740"/>
                    <a:pt x="15240" y="82550"/>
                    <a:pt x="20320" y="82550"/>
                  </a:cubicBezTo>
                  <a:cubicBezTo>
                    <a:pt x="25400" y="82550"/>
                    <a:pt x="25400" y="82550"/>
                    <a:pt x="25400" y="82550"/>
                  </a:cubicBezTo>
                  <a:lnTo>
                    <a:pt x="25400" y="92710"/>
                  </a:lnTo>
                  <a:cubicBezTo>
                    <a:pt x="25400" y="92710"/>
                    <a:pt x="21590" y="92710"/>
                    <a:pt x="16511" y="92710"/>
                  </a:cubicBezTo>
                  <a:cubicBezTo>
                    <a:pt x="7620" y="92710"/>
                    <a:pt x="0" y="87630"/>
                    <a:pt x="0" y="7493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18F3F69E-AA1D-5FC5-E12E-E3956B7B55DA}"/>
                </a:ext>
              </a:extLst>
            </p:cNvPr>
            <p:cNvSpPr/>
            <p:nvPr/>
          </p:nvSpPr>
          <p:spPr>
            <a:xfrm>
              <a:off x="9418319" y="7374890"/>
              <a:ext cx="15240" cy="88900"/>
            </a:xfrm>
            <a:custGeom>
              <a:avLst/>
              <a:gdLst>
                <a:gd name="connsiteX0" fmla="*/ 7620 w 15240"/>
                <a:gd name="connsiteY0" fmla="*/ 0 h 88900"/>
                <a:gd name="connsiteX1" fmla="*/ 15240 w 15240"/>
                <a:gd name="connsiteY1" fmla="*/ 7620 h 88900"/>
                <a:gd name="connsiteX2" fmla="*/ 7620 w 15240"/>
                <a:gd name="connsiteY2" fmla="*/ 15240 h 88900"/>
                <a:gd name="connsiteX3" fmla="*/ 0 w 15240"/>
                <a:gd name="connsiteY3" fmla="*/ 7620 h 88900"/>
                <a:gd name="connsiteX4" fmla="*/ 7620 w 15240"/>
                <a:gd name="connsiteY4" fmla="*/ 0 h 88900"/>
                <a:gd name="connsiteX5" fmla="*/ 13970 w 15240"/>
                <a:gd name="connsiteY5" fmla="*/ 25400 h 88900"/>
                <a:gd name="connsiteX6" fmla="*/ 13970 w 15240"/>
                <a:gd name="connsiteY6" fmla="*/ 88900 h 88900"/>
                <a:gd name="connsiteX7" fmla="*/ 2540 w 15240"/>
                <a:gd name="connsiteY7" fmla="*/ 88900 h 88900"/>
                <a:gd name="connsiteX8" fmla="*/ 2540 w 15240"/>
                <a:gd name="connsiteY8" fmla="*/ 25400 h 88900"/>
                <a:gd name="connsiteX9" fmla="*/ 13970 w 15240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0" h="88900">
                  <a:moveTo>
                    <a:pt x="7620" y="0"/>
                  </a:moveTo>
                  <a:cubicBezTo>
                    <a:pt x="11430" y="0"/>
                    <a:pt x="15240" y="2540"/>
                    <a:pt x="15240" y="7620"/>
                  </a:cubicBezTo>
                  <a:cubicBezTo>
                    <a:pt x="15240" y="12700"/>
                    <a:pt x="12700" y="15240"/>
                    <a:pt x="7620" y="15240"/>
                  </a:cubicBezTo>
                  <a:cubicBezTo>
                    <a:pt x="2540" y="15240"/>
                    <a:pt x="0" y="12700"/>
                    <a:pt x="0" y="7620"/>
                  </a:cubicBezTo>
                  <a:cubicBezTo>
                    <a:pt x="0" y="2540"/>
                    <a:pt x="2540" y="0"/>
                    <a:pt x="7620" y="0"/>
                  </a:cubicBezTo>
                  <a:close/>
                  <a:moveTo>
                    <a:pt x="13970" y="25400"/>
                  </a:moveTo>
                  <a:lnTo>
                    <a:pt x="13970" y="88900"/>
                  </a:lnTo>
                  <a:lnTo>
                    <a:pt x="2540" y="88900"/>
                  </a:lnTo>
                  <a:lnTo>
                    <a:pt x="2540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79F81FC5-7B5C-9678-BFB4-36EB5DB6FB47}"/>
                </a:ext>
              </a:extLst>
            </p:cNvPr>
            <p:cNvSpPr/>
            <p:nvPr/>
          </p:nvSpPr>
          <p:spPr>
            <a:xfrm>
              <a:off x="9456419" y="7399019"/>
              <a:ext cx="55880" cy="66040"/>
            </a:xfrm>
            <a:custGeom>
              <a:avLst/>
              <a:gdLst>
                <a:gd name="connsiteX0" fmla="*/ 10161 w 55880"/>
                <a:gd name="connsiteY0" fmla="*/ 1270 h 66040"/>
                <a:gd name="connsiteX1" fmla="*/ 10161 w 55880"/>
                <a:gd name="connsiteY1" fmla="*/ 10161 h 66040"/>
                <a:gd name="connsiteX2" fmla="*/ 10161 w 55880"/>
                <a:gd name="connsiteY2" fmla="*/ 15240 h 66040"/>
                <a:gd name="connsiteX3" fmla="*/ 10161 w 55880"/>
                <a:gd name="connsiteY3" fmla="*/ 15240 h 66040"/>
                <a:gd name="connsiteX4" fmla="*/ 34290 w 55880"/>
                <a:gd name="connsiteY4" fmla="*/ 0 h 66040"/>
                <a:gd name="connsiteX5" fmla="*/ 55880 w 55880"/>
                <a:gd name="connsiteY5" fmla="*/ 25400 h 66040"/>
                <a:gd name="connsiteX6" fmla="*/ 55880 w 55880"/>
                <a:gd name="connsiteY6" fmla="*/ 64770 h 66040"/>
                <a:gd name="connsiteX7" fmla="*/ 44450 w 55880"/>
                <a:gd name="connsiteY7" fmla="*/ 64770 h 66040"/>
                <a:gd name="connsiteX8" fmla="*/ 44450 w 55880"/>
                <a:gd name="connsiteY8" fmla="*/ 27940 h 66040"/>
                <a:gd name="connsiteX9" fmla="*/ 33020 w 55880"/>
                <a:gd name="connsiteY9" fmla="*/ 11430 h 66040"/>
                <a:gd name="connsiteX10" fmla="*/ 11430 w 55880"/>
                <a:gd name="connsiteY10" fmla="*/ 34290 h 66040"/>
                <a:gd name="connsiteX11" fmla="*/ 11430 w 55880"/>
                <a:gd name="connsiteY11" fmla="*/ 66040 h 66040"/>
                <a:gd name="connsiteX12" fmla="*/ 0 w 55880"/>
                <a:gd name="connsiteY12" fmla="*/ 66040 h 66040"/>
                <a:gd name="connsiteX13" fmla="*/ 0 w 55880"/>
                <a:gd name="connsiteY13" fmla="*/ 2540 h 66040"/>
                <a:gd name="connsiteX14" fmla="*/ 11430 w 5588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880" h="66040">
                  <a:moveTo>
                    <a:pt x="10161" y="1270"/>
                  </a:moveTo>
                  <a:lnTo>
                    <a:pt x="10161" y="10161"/>
                  </a:lnTo>
                  <a:cubicBezTo>
                    <a:pt x="10161" y="12700"/>
                    <a:pt x="10161" y="15240"/>
                    <a:pt x="10161" y="15240"/>
                  </a:cubicBezTo>
                  <a:lnTo>
                    <a:pt x="10161" y="15240"/>
                  </a:lnTo>
                  <a:cubicBezTo>
                    <a:pt x="12700" y="10161"/>
                    <a:pt x="20320" y="0"/>
                    <a:pt x="34290" y="0"/>
                  </a:cubicBezTo>
                  <a:cubicBezTo>
                    <a:pt x="48261" y="0"/>
                    <a:pt x="55880" y="8890"/>
                    <a:pt x="55880" y="25400"/>
                  </a:cubicBezTo>
                  <a:lnTo>
                    <a:pt x="55880" y="64770"/>
                  </a:lnTo>
                  <a:lnTo>
                    <a:pt x="44450" y="64770"/>
                  </a:lnTo>
                  <a:lnTo>
                    <a:pt x="44450" y="27940"/>
                  </a:lnTo>
                  <a:cubicBezTo>
                    <a:pt x="44450" y="19050"/>
                    <a:pt x="43180" y="11430"/>
                    <a:pt x="33020" y="11430"/>
                  </a:cubicBezTo>
                  <a:cubicBezTo>
                    <a:pt x="22861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1CAB01FD-DDA0-CED3-F851-FF8217676371}"/>
                </a:ext>
              </a:extLst>
            </p:cNvPr>
            <p:cNvSpPr/>
            <p:nvPr/>
          </p:nvSpPr>
          <p:spPr>
            <a:xfrm>
              <a:off x="9528809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0480 w 59690"/>
                <a:gd name="connsiteY10" fmla="*/ 11430 h 66040"/>
                <a:gd name="connsiteX11" fmla="*/ 11430 w 59690"/>
                <a:gd name="connsiteY11" fmla="*/ 29210 h 66040"/>
                <a:gd name="connsiteX12" fmla="*/ 46990 w 59690"/>
                <a:gd name="connsiteY12" fmla="*/ 29210 h 66040"/>
                <a:gd name="connsiteX13" fmla="*/ 3048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90" y="29210"/>
                  </a:lnTo>
                  <a:cubicBezTo>
                    <a:pt x="46990" y="20320"/>
                    <a:pt x="40640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C6B68F98-FCFB-7572-5EB2-51D2F96B321F}"/>
                </a:ext>
              </a:extLst>
            </p:cNvPr>
            <p:cNvSpPr/>
            <p:nvPr/>
          </p:nvSpPr>
          <p:spPr>
            <a:xfrm>
              <a:off x="9599930" y="7399019"/>
              <a:ext cx="44450" cy="66040"/>
            </a:xfrm>
            <a:custGeom>
              <a:avLst/>
              <a:gdLst>
                <a:gd name="connsiteX0" fmla="*/ 19050 w 44450"/>
                <a:gd name="connsiteY0" fmla="*/ 38100 h 66040"/>
                <a:gd name="connsiteX1" fmla="*/ 0 w 44450"/>
                <a:gd name="connsiteY1" fmla="*/ 17780 h 66040"/>
                <a:gd name="connsiteX2" fmla="*/ 22860 w 44450"/>
                <a:gd name="connsiteY2" fmla="*/ 0 h 66040"/>
                <a:gd name="connsiteX3" fmla="*/ 40639 w 44450"/>
                <a:gd name="connsiteY3" fmla="*/ 3811 h 66040"/>
                <a:gd name="connsiteX4" fmla="*/ 40639 w 44450"/>
                <a:gd name="connsiteY4" fmla="*/ 13970 h 66040"/>
                <a:gd name="connsiteX5" fmla="*/ 24130 w 44450"/>
                <a:gd name="connsiteY5" fmla="*/ 10161 h 66040"/>
                <a:gd name="connsiteX6" fmla="*/ 11430 w 44450"/>
                <a:gd name="connsiteY6" fmla="*/ 17780 h 66040"/>
                <a:gd name="connsiteX7" fmla="*/ 24130 w 44450"/>
                <a:gd name="connsiteY7" fmla="*/ 27940 h 66040"/>
                <a:gd name="connsiteX8" fmla="*/ 44450 w 44450"/>
                <a:gd name="connsiteY8" fmla="*/ 48261 h 66040"/>
                <a:gd name="connsiteX9" fmla="*/ 21589 w 44450"/>
                <a:gd name="connsiteY9" fmla="*/ 66040 h 66040"/>
                <a:gd name="connsiteX10" fmla="*/ 1270 w 44450"/>
                <a:gd name="connsiteY10" fmla="*/ 62230 h 66040"/>
                <a:gd name="connsiteX11" fmla="*/ 1270 w 44450"/>
                <a:gd name="connsiteY11" fmla="*/ 52070 h 66040"/>
                <a:gd name="connsiteX12" fmla="*/ 21589 w 44450"/>
                <a:gd name="connsiteY12" fmla="*/ 57150 h 66040"/>
                <a:gd name="connsiteX13" fmla="*/ 34289 w 44450"/>
                <a:gd name="connsiteY13" fmla="*/ 49530 h 66040"/>
                <a:gd name="connsiteX14" fmla="*/ 20320 w 44450"/>
                <a:gd name="connsiteY14" fmla="*/ 3937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450" h="66040">
                  <a:moveTo>
                    <a:pt x="19050" y="38100"/>
                  </a:moveTo>
                  <a:cubicBezTo>
                    <a:pt x="7620" y="34290"/>
                    <a:pt x="0" y="29211"/>
                    <a:pt x="0" y="17780"/>
                  </a:cubicBezTo>
                  <a:cubicBezTo>
                    <a:pt x="0" y="6350"/>
                    <a:pt x="8889" y="0"/>
                    <a:pt x="22860" y="0"/>
                  </a:cubicBezTo>
                  <a:cubicBezTo>
                    <a:pt x="36830" y="0"/>
                    <a:pt x="36830" y="1270"/>
                    <a:pt x="40639" y="3811"/>
                  </a:cubicBezTo>
                  <a:lnTo>
                    <a:pt x="40639" y="13970"/>
                  </a:lnTo>
                  <a:cubicBezTo>
                    <a:pt x="35560" y="11430"/>
                    <a:pt x="29210" y="10161"/>
                    <a:pt x="24130" y="10161"/>
                  </a:cubicBezTo>
                  <a:cubicBezTo>
                    <a:pt x="19050" y="10161"/>
                    <a:pt x="11430" y="12700"/>
                    <a:pt x="11430" y="17780"/>
                  </a:cubicBezTo>
                  <a:cubicBezTo>
                    <a:pt x="11430" y="22861"/>
                    <a:pt x="15239" y="25400"/>
                    <a:pt x="24130" y="27940"/>
                  </a:cubicBezTo>
                  <a:cubicBezTo>
                    <a:pt x="38100" y="31750"/>
                    <a:pt x="44450" y="36830"/>
                    <a:pt x="44450" y="48261"/>
                  </a:cubicBezTo>
                  <a:cubicBezTo>
                    <a:pt x="44450" y="59690"/>
                    <a:pt x="35560" y="66040"/>
                    <a:pt x="21589" y="66040"/>
                  </a:cubicBezTo>
                  <a:cubicBezTo>
                    <a:pt x="7620" y="66040"/>
                    <a:pt x="6350" y="64770"/>
                    <a:pt x="1270" y="62230"/>
                  </a:cubicBezTo>
                  <a:lnTo>
                    <a:pt x="1270" y="52070"/>
                  </a:lnTo>
                  <a:cubicBezTo>
                    <a:pt x="7620" y="54611"/>
                    <a:pt x="15239" y="57150"/>
                    <a:pt x="21589" y="57150"/>
                  </a:cubicBezTo>
                  <a:cubicBezTo>
                    <a:pt x="27939" y="57150"/>
                    <a:pt x="34289" y="54611"/>
                    <a:pt x="34289" y="49530"/>
                  </a:cubicBezTo>
                  <a:cubicBezTo>
                    <a:pt x="34289" y="44450"/>
                    <a:pt x="29210" y="41911"/>
                    <a:pt x="2032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7" name="Freeform 46">
            <a:extLst>
              <a:ext uri="{FF2B5EF4-FFF2-40B4-BE49-F238E27FC236}">
                <a16:creationId xmlns:a16="http://schemas.microsoft.com/office/drawing/2014/main" id="{89445C3F-D0EE-2587-1F80-422681A66E45}"/>
              </a:ext>
            </a:extLst>
          </p:cNvPr>
          <p:cNvSpPr/>
          <p:nvPr/>
        </p:nvSpPr>
        <p:spPr>
          <a:xfrm>
            <a:off x="408939" y="1257300"/>
            <a:ext cx="9240519" cy="12700"/>
          </a:xfrm>
          <a:custGeom>
            <a:avLst/>
            <a:gdLst>
              <a:gd name="connsiteX0" fmla="*/ 0 w 9240519"/>
              <a:gd name="connsiteY0" fmla="*/ 0 h 12700"/>
              <a:gd name="connsiteX1" fmla="*/ 9240520 w 9240519"/>
              <a:gd name="connsiteY1" fmla="*/ 0 h 1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240519" h="12700">
                <a:moveTo>
                  <a:pt x="0" y="0"/>
                </a:moveTo>
                <a:lnTo>
                  <a:pt x="9240520" y="0"/>
                </a:lnTo>
              </a:path>
            </a:pathLst>
          </a:custGeom>
          <a:ln w="25400" cap="flat">
            <a:solidFill>
              <a:srgbClr val="717073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600" name="Group 599">
            <a:extLst>
              <a:ext uri="{FF2B5EF4-FFF2-40B4-BE49-F238E27FC236}">
                <a16:creationId xmlns:a16="http://schemas.microsoft.com/office/drawing/2014/main" id="{4B61386E-67B5-0590-2585-4BB440CE5A0C}"/>
              </a:ext>
            </a:extLst>
          </p:cNvPr>
          <p:cNvGrpSpPr/>
          <p:nvPr/>
        </p:nvGrpSpPr>
        <p:grpSpPr>
          <a:xfrm>
            <a:off x="416559" y="594359"/>
            <a:ext cx="6616700" cy="474979"/>
            <a:chOff x="416559" y="594359"/>
            <a:chExt cx="6616700" cy="474979"/>
          </a:xfrm>
        </p:grpSpPr>
        <p:grpSp>
          <p:nvGrpSpPr>
            <p:cNvPr id="48" name="Graphic 4">
              <a:extLst>
                <a:ext uri="{FF2B5EF4-FFF2-40B4-BE49-F238E27FC236}">
                  <a16:creationId xmlns:a16="http://schemas.microsoft.com/office/drawing/2014/main" id="{B3A67D79-9995-9DA1-E9C9-5217A8BC3A1A}"/>
                </a:ext>
              </a:extLst>
            </p:cNvPr>
            <p:cNvGrpSpPr/>
            <p:nvPr/>
          </p:nvGrpSpPr>
          <p:grpSpPr>
            <a:xfrm>
              <a:off x="416559" y="594359"/>
              <a:ext cx="474979" cy="474979"/>
              <a:chOff x="416559" y="594359"/>
              <a:chExt cx="474979" cy="474979"/>
            </a:xfrm>
          </p:grpSpPr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B2096403-FEE7-ED47-D718-08232537042C}"/>
                  </a:ext>
                </a:extLst>
              </p:cNvPr>
              <p:cNvSpPr/>
              <p:nvPr/>
            </p:nvSpPr>
            <p:spPr>
              <a:xfrm>
                <a:off x="416559" y="594359"/>
                <a:ext cx="472440" cy="228600"/>
              </a:xfrm>
              <a:custGeom>
                <a:avLst/>
                <a:gdLst>
                  <a:gd name="connsiteX0" fmla="*/ 257810 w 472440"/>
                  <a:gd name="connsiteY0" fmla="*/ 39370 h 228600"/>
                  <a:gd name="connsiteX1" fmla="*/ 257810 w 472440"/>
                  <a:gd name="connsiteY1" fmla="*/ 228600 h 228600"/>
                  <a:gd name="connsiteX2" fmla="*/ 472440 w 472440"/>
                  <a:gd name="connsiteY2" fmla="*/ 228600 h 228600"/>
                  <a:gd name="connsiteX3" fmla="*/ 236220 w 472440"/>
                  <a:gd name="connsiteY3" fmla="*/ 0 h 228600"/>
                  <a:gd name="connsiteX4" fmla="*/ 0 w 472440"/>
                  <a:gd name="connsiteY4" fmla="*/ 228600 h 228600"/>
                  <a:gd name="connsiteX5" fmla="*/ 49530 w 472440"/>
                  <a:gd name="connsiteY5" fmla="*/ 228600 h 228600"/>
                  <a:gd name="connsiteX6" fmla="*/ 259080 w 472440"/>
                  <a:gd name="connsiteY6" fmla="*/ 3937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2440" h="228600">
                    <a:moveTo>
                      <a:pt x="257810" y="39370"/>
                    </a:moveTo>
                    <a:lnTo>
                      <a:pt x="257810" y="228600"/>
                    </a:lnTo>
                    <a:lnTo>
                      <a:pt x="472440" y="228600"/>
                    </a:lnTo>
                    <a:cubicBezTo>
                      <a:pt x="468630" y="102870"/>
                      <a:pt x="364490" y="0"/>
                      <a:pt x="236220" y="0"/>
                    </a:cubicBezTo>
                    <a:cubicBezTo>
                      <a:pt x="107950" y="0"/>
                      <a:pt x="3810" y="101600"/>
                      <a:pt x="0" y="228600"/>
                    </a:cubicBezTo>
                    <a:lnTo>
                      <a:pt x="49530" y="228600"/>
                    </a:lnTo>
                    <a:lnTo>
                      <a:pt x="259080" y="3937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FE835904-4ADA-1DE9-CD93-F90C03F5074D}"/>
                  </a:ext>
                </a:extLst>
              </p:cNvPr>
              <p:cNvSpPr/>
              <p:nvPr/>
            </p:nvSpPr>
            <p:spPr>
              <a:xfrm>
                <a:off x="419100" y="754380"/>
                <a:ext cx="301942" cy="314959"/>
              </a:xfrm>
              <a:custGeom>
                <a:avLst/>
                <a:gdLst>
                  <a:gd name="connsiteX0" fmla="*/ 201930 w 301942"/>
                  <a:gd name="connsiteY0" fmla="*/ 0 h 314959"/>
                  <a:gd name="connsiteX1" fmla="*/ 66040 w 301942"/>
                  <a:gd name="connsiteY1" fmla="*/ 123190 h 314959"/>
                  <a:gd name="connsiteX2" fmla="*/ 0 w 301942"/>
                  <a:gd name="connsiteY2" fmla="*/ 123190 h 314959"/>
                  <a:gd name="connsiteX3" fmla="*/ 232410 w 301942"/>
                  <a:gd name="connsiteY3" fmla="*/ 314960 h 314959"/>
                  <a:gd name="connsiteX4" fmla="*/ 300990 w 301942"/>
                  <a:gd name="connsiteY4" fmla="*/ 304800 h 314959"/>
                  <a:gd name="connsiteX5" fmla="*/ 300990 w 301942"/>
                  <a:gd name="connsiteY5" fmla="*/ 123190 h 314959"/>
                  <a:gd name="connsiteX6" fmla="*/ 201930 w 301942"/>
                  <a:gd name="connsiteY6" fmla="*/ 123190 h 314959"/>
                  <a:gd name="connsiteX7" fmla="*/ 201930 w 301942"/>
                  <a:gd name="connsiteY7" fmla="*/ 0 h 314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1942" h="314959">
                    <a:moveTo>
                      <a:pt x="201930" y="0"/>
                    </a:moveTo>
                    <a:lnTo>
                      <a:pt x="66040" y="123190"/>
                    </a:lnTo>
                    <a:lnTo>
                      <a:pt x="0" y="123190"/>
                    </a:lnTo>
                    <a:cubicBezTo>
                      <a:pt x="21590" y="232410"/>
                      <a:pt x="116840" y="314960"/>
                      <a:pt x="232410" y="314960"/>
                    </a:cubicBezTo>
                    <a:cubicBezTo>
                      <a:pt x="347980" y="314960"/>
                      <a:pt x="279400" y="311150"/>
                      <a:pt x="300990" y="304800"/>
                    </a:cubicBezTo>
                    <a:lnTo>
                      <a:pt x="300990" y="123190"/>
                    </a:lnTo>
                    <a:lnTo>
                      <a:pt x="201930" y="123190"/>
                    </a:lnTo>
                    <a:lnTo>
                      <a:pt x="20193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D833F0DF-0FFB-9B4D-504D-6253021A4200}"/>
                  </a:ext>
                </a:extLst>
              </p:cNvPr>
              <p:cNvSpPr/>
              <p:nvPr/>
            </p:nvSpPr>
            <p:spPr>
              <a:xfrm>
                <a:off x="773430" y="876300"/>
                <a:ext cx="111759" cy="158750"/>
              </a:xfrm>
              <a:custGeom>
                <a:avLst/>
                <a:gdLst>
                  <a:gd name="connsiteX0" fmla="*/ 0 w 111759"/>
                  <a:gd name="connsiteY0" fmla="*/ 158750 h 158750"/>
                  <a:gd name="connsiteX1" fmla="*/ 111760 w 111759"/>
                  <a:gd name="connsiteY1" fmla="*/ 0 h 158750"/>
                  <a:gd name="connsiteX2" fmla="*/ 0 w 111759"/>
                  <a:gd name="connsiteY2" fmla="*/ 0 h 158750"/>
                  <a:gd name="connsiteX3" fmla="*/ 0 w 111759"/>
                  <a:gd name="connsiteY3" fmla="*/ 158750 h 158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1759" h="158750">
                    <a:moveTo>
                      <a:pt x="0" y="158750"/>
                    </a:moveTo>
                    <a:cubicBezTo>
                      <a:pt x="55880" y="124460"/>
                      <a:pt x="97790" y="68580"/>
                      <a:pt x="111760" y="0"/>
                    </a:cubicBezTo>
                    <a:lnTo>
                      <a:pt x="0" y="0"/>
                    </a:lnTo>
                    <a:lnTo>
                      <a:pt x="0" y="15875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79F99B5D-8CFD-CEC5-39FD-9240A65CB76C}"/>
                  </a:ext>
                </a:extLst>
              </p:cNvPr>
              <p:cNvSpPr/>
              <p:nvPr/>
            </p:nvSpPr>
            <p:spPr>
              <a:xfrm>
                <a:off x="419100" y="678180"/>
                <a:ext cx="472439" cy="373380"/>
              </a:xfrm>
              <a:custGeom>
                <a:avLst/>
                <a:gdLst>
                  <a:gd name="connsiteX0" fmla="*/ 469900 w 472439"/>
                  <a:gd name="connsiteY0" fmla="*/ 166370 h 373380"/>
                  <a:gd name="connsiteX1" fmla="*/ 469900 w 472439"/>
                  <a:gd name="connsiteY1" fmla="*/ 180340 h 373380"/>
                  <a:gd name="connsiteX2" fmla="*/ 336550 w 472439"/>
                  <a:gd name="connsiteY2" fmla="*/ 180340 h 373380"/>
                  <a:gd name="connsiteX3" fmla="*/ 336550 w 472439"/>
                  <a:gd name="connsiteY3" fmla="*/ 367030 h 373380"/>
                  <a:gd name="connsiteX4" fmla="*/ 336550 w 472439"/>
                  <a:gd name="connsiteY4" fmla="*/ 367030 h 373380"/>
                  <a:gd name="connsiteX5" fmla="*/ 322580 w 472439"/>
                  <a:gd name="connsiteY5" fmla="*/ 373380 h 373380"/>
                  <a:gd name="connsiteX6" fmla="*/ 322580 w 472439"/>
                  <a:gd name="connsiteY6" fmla="*/ 373380 h 373380"/>
                  <a:gd name="connsiteX7" fmla="*/ 322580 w 472439"/>
                  <a:gd name="connsiteY7" fmla="*/ 180340 h 373380"/>
                  <a:gd name="connsiteX8" fmla="*/ 322580 w 472439"/>
                  <a:gd name="connsiteY8" fmla="*/ 180340 h 373380"/>
                  <a:gd name="connsiteX9" fmla="*/ 231140 w 472439"/>
                  <a:gd name="connsiteY9" fmla="*/ 180340 h 373380"/>
                  <a:gd name="connsiteX10" fmla="*/ 231140 w 472439"/>
                  <a:gd name="connsiteY10" fmla="*/ 180340 h 373380"/>
                  <a:gd name="connsiteX11" fmla="*/ 224790 w 472439"/>
                  <a:gd name="connsiteY11" fmla="*/ 180340 h 373380"/>
                  <a:gd name="connsiteX12" fmla="*/ 224790 w 472439"/>
                  <a:gd name="connsiteY12" fmla="*/ 31750 h 373380"/>
                  <a:gd name="connsiteX13" fmla="*/ 63500 w 472439"/>
                  <a:gd name="connsiteY13" fmla="*/ 181610 h 373380"/>
                  <a:gd name="connsiteX14" fmla="*/ 63500 w 472439"/>
                  <a:gd name="connsiteY14" fmla="*/ 181610 h 373380"/>
                  <a:gd name="connsiteX15" fmla="*/ 63500 w 472439"/>
                  <a:gd name="connsiteY15" fmla="*/ 181610 h 373380"/>
                  <a:gd name="connsiteX16" fmla="*/ 0 w 472439"/>
                  <a:gd name="connsiteY16" fmla="*/ 181610 h 373380"/>
                  <a:gd name="connsiteX17" fmla="*/ 0 w 472439"/>
                  <a:gd name="connsiteY17" fmla="*/ 167640 h 373380"/>
                  <a:gd name="connsiteX18" fmla="*/ 57150 w 472439"/>
                  <a:gd name="connsiteY18" fmla="*/ 167640 h 373380"/>
                  <a:gd name="connsiteX19" fmla="*/ 238760 w 472439"/>
                  <a:gd name="connsiteY19" fmla="*/ 0 h 373380"/>
                  <a:gd name="connsiteX20" fmla="*/ 238760 w 472439"/>
                  <a:gd name="connsiteY20" fmla="*/ 167640 h 373380"/>
                  <a:gd name="connsiteX21" fmla="*/ 472440 w 472439"/>
                  <a:gd name="connsiteY21" fmla="*/ 167640 h 37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2439" h="373380">
                    <a:moveTo>
                      <a:pt x="469900" y="166370"/>
                    </a:moveTo>
                    <a:cubicBezTo>
                      <a:pt x="469900" y="171450"/>
                      <a:pt x="469900" y="176530"/>
                      <a:pt x="469900" y="180340"/>
                    </a:cubicBezTo>
                    <a:lnTo>
                      <a:pt x="336550" y="180340"/>
                    </a:lnTo>
                    <a:lnTo>
                      <a:pt x="336550" y="367030"/>
                    </a:lnTo>
                    <a:cubicBezTo>
                      <a:pt x="336550" y="367030"/>
                      <a:pt x="336550" y="367030"/>
                      <a:pt x="336550" y="367030"/>
                    </a:cubicBezTo>
                    <a:cubicBezTo>
                      <a:pt x="331470" y="369570"/>
                      <a:pt x="326390" y="370840"/>
                      <a:pt x="322580" y="373380"/>
                    </a:cubicBezTo>
                    <a:lnTo>
                      <a:pt x="322580" y="373380"/>
                    </a:lnTo>
                    <a:cubicBezTo>
                      <a:pt x="322580" y="373380"/>
                      <a:pt x="322580" y="180340"/>
                      <a:pt x="322580" y="180340"/>
                    </a:cubicBezTo>
                    <a:lnTo>
                      <a:pt x="322580" y="180340"/>
                    </a:lnTo>
                    <a:cubicBezTo>
                      <a:pt x="322580" y="180340"/>
                      <a:pt x="231140" y="180340"/>
                      <a:pt x="231140" y="180340"/>
                    </a:cubicBezTo>
                    <a:lnTo>
                      <a:pt x="231140" y="180340"/>
                    </a:lnTo>
                    <a:cubicBezTo>
                      <a:pt x="231140" y="180340"/>
                      <a:pt x="224790" y="180340"/>
                      <a:pt x="224790" y="180340"/>
                    </a:cubicBezTo>
                    <a:lnTo>
                      <a:pt x="224790" y="31750"/>
                    </a:lnTo>
                    <a:lnTo>
                      <a:pt x="63500" y="181610"/>
                    </a:lnTo>
                    <a:lnTo>
                      <a:pt x="63500" y="181610"/>
                    </a:lnTo>
                    <a:cubicBezTo>
                      <a:pt x="63500" y="181610"/>
                      <a:pt x="63500" y="181610"/>
                      <a:pt x="63500" y="181610"/>
                    </a:cubicBezTo>
                    <a:lnTo>
                      <a:pt x="0" y="181610"/>
                    </a:lnTo>
                    <a:lnTo>
                      <a:pt x="0" y="167640"/>
                    </a:lnTo>
                    <a:lnTo>
                      <a:pt x="57150" y="167640"/>
                    </a:lnTo>
                    <a:lnTo>
                      <a:pt x="238760" y="0"/>
                    </a:lnTo>
                    <a:lnTo>
                      <a:pt x="238760" y="167640"/>
                    </a:lnTo>
                    <a:lnTo>
                      <a:pt x="472440" y="1676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" name="Graphic 4">
              <a:extLst>
                <a:ext uri="{FF2B5EF4-FFF2-40B4-BE49-F238E27FC236}">
                  <a16:creationId xmlns:a16="http://schemas.microsoft.com/office/drawing/2014/main" id="{5EC247DC-BC8D-FE18-234B-A084DF94011E}"/>
                </a:ext>
              </a:extLst>
            </p:cNvPr>
            <p:cNvGrpSpPr/>
            <p:nvPr/>
          </p:nvGrpSpPr>
          <p:grpSpPr>
            <a:xfrm>
              <a:off x="1084580" y="673100"/>
              <a:ext cx="5948679" cy="285750"/>
              <a:chOff x="1084580" y="673100"/>
              <a:chExt cx="5948679" cy="285750"/>
            </a:xfrm>
            <a:solidFill>
              <a:srgbClr val="8B0E04"/>
            </a:solidFill>
          </p:grpSpPr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A1C3E7A9-5048-8B07-4F0F-954F21F784E5}"/>
                  </a:ext>
                </a:extLst>
              </p:cNvPr>
              <p:cNvSpPr/>
              <p:nvPr/>
            </p:nvSpPr>
            <p:spPr>
              <a:xfrm>
                <a:off x="1084580" y="673100"/>
                <a:ext cx="201930" cy="285750"/>
              </a:xfrm>
              <a:custGeom>
                <a:avLst/>
                <a:gdLst>
                  <a:gd name="connsiteX0" fmla="*/ 199390 w 201930"/>
                  <a:gd name="connsiteY0" fmla="*/ 201930 h 285750"/>
                  <a:gd name="connsiteX1" fmla="*/ 88900 w 201930"/>
                  <a:gd name="connsiteY1" fmla="*/ 285750 h 285750"/>
                  <a:gd name="connsiteX2" fmla="*/ 5080 w 201930"/>
                  <a:gd name="connsiteY2" fmla="*/ 270510 h 285750"/>
                  <a:gd name="connsiteX3" fmla="*/ 5080 w 201930"/>
                  <a:gd name="connsiteY3" fmla="*/ 194310 h 285750"/>
                  <a:gd name="connsiteX4" fmla="*/ 85090 w 201930"/>
                  <a:gd name="connsiteY4" fmla="*/ 215900 h 285750"/>
                  <a:gd name="connsiteX5" fmla="*/ 121920 w 201930"/>
                  <a:gd name="connsiteY5" fmla="*/ 201930 h 285750"/>
                  <a:gd name="connsiteX6" fmla="*/ 74930 w 201930"/>
                  <a:gd name="connsiteY6" fmla="*/ 173990 h 285750"/>
                  <a:gd name="connsiteX7" fmla="*/ 0 w 201930"/>
                  <a:gd name="connsiteY7" fmla="*/ 86360 h 285750"/>
                  <a:gd name="connsiteX8" fmla="*/ 107950 w 201930"/>
                  <a:gd name="connsiteY8" fmla="*/ 0 h 285750"/>
                  <a:gd name="connsiteX9" fmla="*/ 182880 w 201930"/>
                  <a:gd name="connsiteY9" fmla="*/ 12700 h 285750"/>
                  <a:gd name="connsiteX10" fmla="*/ 182880 w 201930"/>
                  <a:gd name="connsiteY10" fmla="*/ 86360 h 285750"/>
                  <a:gd name="connsiteX11" fmla="*/ 115570 w 201930"/>
                  <a:gd name="connsiteY11" fmla="*/ 68580 h 285750"/>
                  <a:gd name="connsiteX12" fmla="*/ 80010 w 201930"/>
                  <a:gd name="connsiteY12" fmla="*/ 86360 h 285750"/>
                  <a:gd name="connsiteX13" fmla="*/ 124460 w 201930"/>
                  <a:gd name="connsiteY13" fmla="*/ 114300 h 285750"/>
                  <a:gd name="connsiteX14" fmla="*/ 201930 w 201930"/>
                  <a:gd name="connsiteY14" fmla="*/ 20193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1930" h="285750">
                    <a:moveTo>
                      <a:pt x="199390" y="201930"/>
                    </a:moveTo>
                    <a:cubicBezTo>
                      <a:pt x="199390" y="254000"/>
                      <a:pt x="160020" y="285750"/>
                      <a:pt x="88900" y="285750"/>
                    </a:cubicBezTo>
                    <a:cubicBezTo>
                      <a:pt x="17780" y="285750"/>
                      <a:pt x="26670" y="279400"/>
                      <a:pt x="5080" y="270510"/>
                    </a:cubicBezTo>
                    <a:lnTo>
                      <a:pt x="5080" y="194310"/>
                    </a:lnTo>
                    <a:cubicBezTo>
                      <a:pt x="30480" y="208280"/>
                      <a:pt x="60960" y="215900"/>
                      <a:pt x="85090" y="215900"/>
                    </a:cubicBezTo>
                    <a:cubicBezTo>
                      <a:pt x="109220" y="215900"/>
                      <a:pt x="121920" y="212090"/>
                      <a:pt x="121920" y="201930"/>
                    </a:cubicBezTo>
                    <a:cubicBezTo>
                      <a:pt x="121920" y="191770"/>
                      <a:pt x="104140" y="185420"/>
                      <a:pt x="74930" y="173990"/>
                    </a:cubicBezTo>
                    <a:cubicBezTo>
                      <a:pt x="30480" y="157480"/>
                      <a:pt x="0" y="138430"/>
                      <a:pt x="0" y="86360"/>
                    </a:cubicBezTo>
                    <a:cubicBezTo>
                      <a:pt x="0" y="34290"/>
                      <a:pt x="41910" y="0"/>
                      <a:pt x="107950" y="0"/>
                    </a:cubicBezTo>
                    <a:cubicBezTo>
                      <a:pt x="173990" y="0"/>
                      <a:pt x="163830" y="5080"/>
                      <a:pt x="182880" y="12700"/>
                    </a:cubicBezTo>
                    <a:lnTo>
                      <a:pt x="182880" y="86360"/>
                    </a:lnTo>
                    <a:cubicBezTo>
                      <a:pt x="166370" y="74930"/>
                      <a:pt x="140970" y="68580"/>
                      <a:pt x="115570" y="68580"/>
                    </a:cubicBezTo>
                    <a:cubicBezTo>
                      <a:pt x="90170" y="68580"/>
                      <a:pt x="80010" y="74930"/>
                      <a:pt x="80010" y="86360"/>
                    </a:cubicBezTo>
                    <a:cubicBezTo>
                      <a:pt x="80010" y="97790"/>
                      <a:pt x="96520" y="102870"/>
                      <a:pt x="124460" y="114300"/>
                    </a:cubicBezTo>
                    <a:cubicBezTo>
                      <a:pt x="168910" y="132080"/>
                      <a:pt x="201930" y="151130"/>
                      <a:pt x="201930" y="20193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1B83CB68-5A70-6B57-5BAE-CB6269441685}"/>
                  </a:ext>
                </a:extLst>
              </p:cNvPr>
              <p:cNvSpPr/>
              <p:nvPr/>
            </p:nvSpPr>
            <p:spPr>
              <a:xfrm>
                <a:off x="1330960" y="678180"/>
                <a:ext cx="189229" cy="275589"/>
              </a:xfrm>
              <a:custGeom>
                <a:avLst/>
                <a:gdLst>
                  <a:gd name="connsiteX0" fmla="*/ 0 w 189229"/>
                  <a:gd name="connsiteY0" fmla="*/ 0 h 275589"/>
                  <a:gd name="connsiteX1" fmla="*/ 184150 w 189229"/>
                  <a:gd name="connsiteY1" fmla="*/ 0 h 275589"/>
                  <a:gd name="connsiteX2" fmla="*/ 184150 w 189229"/>
                  <a:gd name="connsiteY2" fmla="*/ 67310 h 275589"/>
                  <a:gd name="connsiteX3" fmla="*/ 80010 w 189229"/>
                  <a:gd name="connsiteY3" fmla="*/ 67310 h 275589"/>
                  <a:gd name="connsiteX4" fmla="*/ 80010 w 189229"/>
                  <a:gd name="connsiteY4" fmla="*/ 104140 h 275589"/>
                  <a:gd name="connsiteX5" fmla="*/ 168910 w 189229"/>
                  <a:gd name="connsiteY5" fmla="*/ 104140 h 275589"/>
                  <a:gd name="connsiteX6" fmla="*/ 168910 w 189229"/>
                  <a:gd name="connsiteY6" fmla="*/ 167640 h 275589"/>
                  <a:gd name="connsiteX7" fmla="*/ 80010 w 189229"/>
                  <a:gd name="connsiteY7" fmla="*/ 167640 h 275589"/>
                  <a:gd name="connsiteX8" fmla="*/ 80010 w 189229"/>
                  <a:gd name="connsiteY8" fmla="*/ 208280 h 275589"/>
                  <a:gd name="connsiteX9" fmla="*/ 189230 w 189229"/>
                  <a:gd name="connsiteY9" fmla="*/ 208280 h 275589"/>
                  <a:gd name="connsiteX10" fmla="*/ 189230 w 189229"/>
                  <a:gd name="connsiteY10" fmla="*/ 275590 h 275589"/>
                  <a:gd name="connsiteX11" fmla="*/ 0 w 189229"/>
                  <a:gd name="connsiteY11" fmla="*/ 275590 h 275589"/>
                  <a:gd name="connsiteX12" fmla="*/ 0 w 189229"/>
                  <a:gd name="connsiteY12" fmla="*/ 1270 h 275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9229" h="275589">
                    <a:moveTo>
                      <a:pt x="0" y="0"/>
                    </a:moveTo>
                    <a:lnTo>
                      <a:pt x="184150" y="0"/>
                    </a:lnTo>
                    <a:lnTo>
                      <a:pt x="184150" y="67310"/>
                    </a:lnTo>
                    <a:lnTo>
                      <a:pt x="80010" y="67310"/>
                    </a:lnTo>
                    <a:lnTo>
                      <a:pt x="80010" y="104140"/>
                    </a:lnTo>
                    <a:lnTo>
                      <a:pt x="168910" y="104140"/>
                    </a:lnTo>
                    <a:lnTo>
                      <a:pt x="168910" y="167640"/>
                    </a:lnTo>
                    <a:lnTo>
                      <a:pt x="80010" y="167640"/>
                    </a:lnTo>
                    <a:lnTo>
                      <a:pt x="80010" y="208280"/>
                    </a:lnTo>
                    <a:lnTo>
                      <a:pt x="189230" y="208280"/>
                    </a:lnTo>
                    <a:lnTo>
                      <a:pt x="189230" y="275590"/>
                    </a:lnTo>
                    <a:lnTo>
                      <a:pt x="0" y="275590"/>
                    </a:lnTo>
                    <a:lnTo>
                      <a:pt x="0" y="127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62769C8D-A835-7998-CA32-FFDD1FE1D32F}"/>
                  </a:ext>
                </a:extLst>
              </p:cNvPr>
              <p:cNvSpPr/>
              <p:nvPr/>
            </p:nvSpPr>
            <p:spPr>
              <a:xfrm>
                <a:off x="1546860" y="673100"/>
                <a:ext cx="226060" cy="284480"/>
              </a:xfrm>
              <a:custGeom>
                <a:avLst/>
                <a:gdLst>
                  <a:gd name="connsiteX0" fmla="*/ 146050 w 226060"/>
                  <a:gd name="connsiteY0" fmla="*/ 0 h 284480"/>
                  <a:gd name="connsiteX1" fmla="*/ 223520 w 226060"/>
                  <a:gd name="connsiteY1" fmla="*/ 17780 h 284480"/>
                  <a:gd name="connsiteX2" fmla="*/ 223520 w 226060"/>
                  <a:gd name="connsiteY2" fmla="*/ 90170 h 284480"/>
                  <a:gd name="connsiteX3" fmla="*/ 153670 w 226060"/>
                  <a:gd name="connsiteY3" fmla="*/ 72390 h 284480"/>
                  <a:gd name="connsiteX4" fmla="*/ 80010 w 226060"/>
                  <a:gd name="connsiteY4" fmla="*/ 142240 h 284480"/>
                  <a:gd name="connsiteX5" fmla="*/ 149860 w 226060"/>
                  <a:gd name="connsiteY5" fmla="*/ 212090 h 284480"/>
                  <a:gd name="connsiteX6" fmla="*/ 226060 w 226060"/>
                  <a:gd name="connsiteY6" fmla="*/ 194310 h 284480"/>
                  <a:gd name="connsiteX7" fmla="*/ 226060 w 226060"/>
                  <a:gd name="connsiteY7" fmla="*/ 267970 h 284480"/>
                  <a:gd name="connsiteX8" fmla="*/ 142240 w 226060"/>
                  <a:gd name="connsiteY8" fmla="*/ 284480 h 284480"/>
                  <a:gd name="connsiteX9" fmla="*/ 0 w 226060"/>
                  <a:gd name="connsiteY9" fmla="*/ 142240 h 284480"/>
                  <a:gd name="connsiteX10" fmla="*/ 146050 w 226060"/>
                  <a:gd name="connsiteY10" fmla="*/ 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6060" h="284480">
                    <a:moveTo>
                      <a:pt x="146050" y="0"/>
                    </a:moveTo>
                    <a:cubicBezTo>
                      <a:pt x="181610" y="0"/>
                      <a:pt x="204470" y="7620"/>
                      <a:pt x="223520" y="17780"/>
                    </a:cubicBezTo>
                    <a:lnTo>
                      <a:pt x="223520" y="90170"/>
                    </a:lnTo>
                    <a:cubicBezTo>
                      <a:pt x="208280" y="82550"/>
                      <a:pt x="185420" y="72390"/>
                      <a:pt x="153670" y="72390"/>
                    </a:cubicBezTo>
                    <a:cubicBezTo>
                      <a:pt x="105410" y="72390"/>
                      <a:pt x="80010" y="106680"/>
                      <a:pt x="80010" y="142240"/>
                    </a:cubicBezTo>
                    <a:cubicBezTo>
                      <a:pt x="80010" y="177800"/>
                      <a:pt x="105410" y="212090"/>
                      <a:pt x="149860" y="212090"/>
                    </a:cubicBezTo>
                    <a:cubicBezTo>
                      <a:pt x="194310" y="212090"/>
                      <a:pt x="209550" y="201930"/>
                      <a:pt x="226060" y="194310"/>
                    </a:cubicBezTo>
                    <a:lnTo>
                      <a:pt x="226060" y="267970"/>
                    </a:lnTo>
                    <a:cubicBezTo>
                      <a:pt x="207010" y="278130"/>
                      <a:pt x="175260" y="284480"/>
                      <a:pt x="14224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39F77F1C-F98D-D70C-B64C-E4E5182B2DDE}"/>
                  </a:ext>
                </a:extLst>
              </p:cNvPr>
              <p:cNvSpPr/>
              <p:nvPr/>
            </p:nvSpPr>
            <p:spPr>
              <a:xfrm>
                <a:off x="1812289" y="678180"/>
                <a:ext cx="219710" cy="274319"/>
              </a:xfrm>
              <a:custGeom>
                <a:avLst/>
                <a:gdLst>
                  <a:gd name="connsiteX0" fmla="*/ 219710 w 219710"/>
                  <a:gd name="connsiteY0" fmla="*/ 0 h 274319"/>
                  <a:gd name="connsiteX1" fmla="*/ 219710 w 219710"/>
                  <a:gd name="connsiteY1" fmla="*/ 67310 h 274319"/>
                  <a:gd name="connsiteX2" fmla="*/ 149860 w 219710"/>
                  <a:gd name="connsiteY2" fmla="*/ 67310 h 274319"/>
                  <a:gd name="connsiteX3" fmla="*/ 149860 w 219710"/>
                  <a:gd name="connsiteY3" fmla="*/ 274320 h 274319"/>
                  <a:gd name="connsiteX4" fmla="*/ 69850 w 219710"/>
                  <a:gd name="connsiteY4" fmla="*/ 274320 h 274319"/>
                  <a:gd name="connsiteX5" fmla="*/ 69850 w 219710"/>
                  <a:gd name="connsiteY5" fmla="*/ 67310 h 274319"/>
                  <a:gd name="connsiteX6" fmla="*/ 0 w 219710"/>
                  <a:gd name="connsiteY6" fmla="*/ 67310 h 274319"/>
                  <a:gd name="connsiteX7" fmla="*/ 0 w 219710"/>
                  <a:gd name="connsiteY7" fmla="*/ 0 h 274319"/>
                  <a:gd name="connsiteX8" fmla="*/ 219710 w 219710"/>
                  <a:gd name="connsiteY8" fmla="*/ 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9710" h="274319">
                    <a:moveTo>
                      <a:pt x="219710" y="0"/>
                    </a:moveTo>
                    <a:lnTo>
                      <a:pt x="219710" y="67310"/>
                    </a:lnTo>
                    <a:lnTo>
                      <a:pt x="149860" y="67310"/>
                    </a:lnTo>
                    <a:lnTo>
                      <a:pt x="149860" y="274320"/>
                    </a:lnTo>
                    <a:lnTo>
                      <a:pt x="69850" y="274320"/>
                    </a:lnTo>
                    <a:lnTo>
                      <a:pt x="69850" y="67310"/>
                    </a:lnTo>
                    <a:lnTo>
                      <a:pt x="0" y="67310"/>
                    </a:lnTo>
                    <a:lnTo>
                      <a:pt x="0" y="0"/>
                    </a:lnTo>
                    <a:lnTo>
                      <a:pt x="21971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236D2846-9F27-9DB3-A2BA-FF601B39CCE4}"/>
                  </a:ext>
                </a:extLst>
              </p:cNvPr>
              <p:cNvSpPr/>
              <p:nvPr/>
            </p:nvSpPr>
            <p:spPr>
              <a:xfrm>
                <a:off x="2073910" y="678180"/>
                <a:ext cx="80010" cy="274319"/>
              </a:xfrm>
              <a:custGeom>
                <a:avLst/>
                <a:gdLst>
                  <a:gd name="connsiteX0" fmla="*/ 80010 w 80010"/>
                  <a:gd name="connsiteY0" fmla="*/ 274320 h 274319"/>
                  <a:gd name="connsiteX1" fmla="*/ 0 w 80010"/>
                  <a:gd name="connsiteY1" fmla="*/ 274320 h 274319"/>
                  <a:gd name="connsiteX2" fmla="*/ 0 w 80010"/>
                  <a:gd name="connsiteY2" fmla="*/ 0 h 274319"/>
                  <a:gd name="connsiteX3" fmla="*/ 80010 w 80010"/>
                  <a:gd name="connsiteY3" fmla="*/ 0 h 274319"/>
                  <a:gd name="connsiteX4" fmla="*/ 80010 w 80010"/>
                  <a:gd name="connsiteY4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10" h="274319">
                    <a:moveTo>
                      <a:pt x="80010" y="274320"/>
                    </a:moveTo>
                    <a:lnTo>
                      <a:pt x="0" y="274320"/>
                    </a:lnTo>
                    <a:lnTo>
                      <a:pt x="0" y="0"/>
                    </a:lnTo>
                    <a:lnTo>
                      <a:pt x="80010" y="0"/>
                    </a:lnTo>
                    <a:lnTo>
                      <a:pt x="80010" y="27432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2C610D4F-878F-0901-CA82-18FF06854050}"/>
                  </a:ext>
                </a:extLst>
              </p:cNvPr>
              <p:cNvSpPr/>
              <p:nvPr/>
            </p:nvSpPr>
            <p:spPr>
              <a:xfrm>
                <a:off x="2203450" y="673100"/>
                <a:ext cx="292100" cy="284480"/>
              </a:xfrm>
              <a:custGeom>
                <a:avLst/>
                <a:gdLst>
                  <a:gd name="connsiteX0" fmla="*/ 146050 w 292100"/>
                  <a:gd name="connsiteY0" fmla="*/ 0 h 284480"/>
                  <a:gd name="connsiteX1" fmla="*/ 292100 w 292100"/>
                  <a:gd name="connsiteY1" fmla="*/ 142240 h 284480"/>
                  <a:gd name="connsiteX2" fmla="*/ 146050 w 292100"/>
                  <a:gd name="connsiteY2" fmla="*/ 284480 h 284480"/>
                  <a:gd name="connsiteX3" fmla="*/ 0 w 292100"/>
                  <a:gd name="connsiteY3" fmla="*/ 142240 h 284480"/>
                  <a:gd name="connsiteX4" fmla="*/ 146050 w 292100"/>
                  <a:gd name="connsiteY4" fmla="*/ 0 h 284480"/>
                  <a:gd name="connsiteX5" fmla="*/ 146050 w 292100"/>
                  <a:gd name="connsiteY5" fmla="*/ 213360 h 284480"/>
                  <a:gd name="connsiteX6" fmla="*/ 212090 w 292100"/>
                  <a:gd name="connsiteY6" fmla="*/ 143510 h 284480"/>
                  <a:gd name="connsiteX7" fmla="*/ 146050 w 292100"/>
                  <a:gd name="connsiteY7" fmla="*/ 73660 h 284480"/>
                  <a:gd name="connsiteX8" fmla="*/ 80010 w 292100"/>
                  <a:gd name="connsiteY8" fmla="*/ 143510 h 284480"/>
                  <a:gd name="connsiteX9" fmla="*/ 146050 w 292100"/>
                  <a:gd name="connsiteY9" fmla="*/ 21336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2100" h="284480">
                    <a:moveTo>
                      <a:pt x="146050" y="0"/>
                    </a:moveTo>
                    <a:cubicBezTo>
                      <a:pt x="232410" y="0"/>
                      <a:pt x="292100" y="64770"/>
                      <a:pt x="292100" y="142240"/>
                    </a:cubicBezTo>
                    <a:cubicBezTo>
                      <a:pt x="292100" y="219710"/>
                      <a:pt x="232410" y="284480"/>
                      <a:pt x="14605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lose/>
                    <a:moveTo>
                      <a:pt x="146050" y="213360"/>
                    </a:moveTo>
                    <a:cubicBezTo>
                      <a:pt x="186690" y="213360"/>
                      <a:pt x="212090" y="180340"/>
                      <a:pt x="212090" y="143510"/>
                    </a:cubicBezTo>
                    <a:cubicBezTo>
                      <a:pt x="212090" y="106680"/>
                      <a:pt x="186690" y="73660"/>
                      <a:pt x="146050" y="73660"/>
                    </a:cubicBezTo>
                    <a:cubicBezTo>
                      <a:pt x="105410" y="73660"/>
                      <a:pt x="80010" y="107950"/>
                      <a:pt x="80010" y="143510"/>
                    </a:cubicBezTo>
                    <a:cubicBezTo>
                      <a:pt x="80010" y="179070"/>
                      <a:pt x="106680" y="213360"/>
                      <a:pt x="146050" y="21336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E0A82281-2E7F-8EB5-B5F7-4873D4556ADA}"/>
                  </a:ext>
                </a:extLst>
              </p:cNvPr>
              <p:cNvSpPr/>
              <p:nvPr/>
            </p:nvSpPr>
            <p:spPr>
              <a:xfrm>
                <a:off x="2543810" y="675640"/>
                <a:ext cx="240029" cy="281940"/>
              </a:xfrm>
              <a:custGeom>
                <a:avLst/>
                <a:gdLst>
                  <a:gd name="connsiteX0" fmla="*/ 77470 w 240029"/>
                  <a:gd name="connsiteY0" fmla="*/ 154940 h 281940"/>
                  <a:gd name="connsiteX1" fmla="*/ 77470 w 240029"/>
                  <a:gd name="connsiteY1" fmla="*/ 278130 h 281940"/>
                  <a:gd name="connsiteX2" fmla="*/ 0 w 240029"/>
                  <a:gd name="connsiteY2" fmla="*/ 278130 h 281940"/>
                  <a:gd name="connsiteX3" fmla="*/ 0 w 240029"/>
                  <a:gd name="connsiteY3" fmla="*/ 0 h 281940"/>
                  <a:gd name="connsiteX4" fmla="*/ 3810 w 240029"/>
                  <a:gd name="connsiteY4" fmla="*/ 0 h 281940"/>
                  <a:gd name="connsiteX5" fmla="*/ 161290 w 240029"/>
                  <a:gd name="connsiteY5" fmla="*/ 127000 h 281940"/>
                  <a:gd name="connsiteX6" fmla="*/ 161290 w 240029"/>
                  <a:gd name="connsiteY6" fmla="*/ 3810 h 281940"/>
                  <a:gd name="connsiteX7" fmla="*/ 240030 w 240029"/>
                  <a:gd name="connsiteY7" fmla="*/ 3810 h 281940"/>
                  <a:gd name="connsiteX8" fmla="*/ 240030 w 240029"/>
                  <a:gd name="connsiteY8" fmla="*/ 281940 h 281940"/>
                  <a:gd name="connsiteX9" fmla="*/ 236220 w 240029"/>
                  <a:gd name="connsiteY9" fmla="*/ 281940 h 281940"/>
                  <a:gd name="connsiteX10" fmla="*/ 78740 w 240029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0029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40030" y="3810"/>
                    </a:lnTo>
                    <a:lnTo>
                      <a:pt x="240030" y="281940"/>
                    </a:lnTo>
                    <a:lnTo>
                      <a:pt x="236220" y="281940"/>
                    </a:lnTo>
                    <a:lnTo>
                      <a:pt x="78740" y="1549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127004AB-EFB9-7A1B-0A52-AD813A61117B}"/>
                  </a:ext>
                </a:extLst>
              </p:cNvPr>
              <p:cNvSpPr/>
              <p:nvPr/>
            </p:nvSpPr>
            <p:spPr>
              <a:xfrm>
                <a:off x="2909570" y="673100"/>
                <a:ext cx="180339" cy="285750"/>
              </a:xfrm>
              <a:custGeom>
                <a:avLst/>
                <a:gdLst>
                  <a:gd name="connsiteX0" fmla="*/ 55880 w 180339"/>
                  <a:gd name="connsiteY0" fmla="*/ 69850 h 285750"/>
                  <a:gd name="connsiteX1" fmla="*/ 3810 w 180339"/>
                  <a:gd name="connsiteY1" fmla="*/ 80010 h 285750"/>
                  <a:gd name="connsiteX2" fmla="*/ 3810 w 180339"/>
                  <a:gd name="connsiteY2" fmla="*/ 12700 h 285750"/>
                  <a:gd name="connsiteX3" fmla="*/ 71120 w 180339"/>
                  <a:gd name="connsiteY3" fmla="*/ 0 h 285750"/>
                  <a:gd name="connsiteX4" fmla="*/ 175260 w 180339"/>
                  <a:gd name="connsiteY4" fmla="*/ 78740 h 285750"/>
                  <a:gd name="connsiteX5" fmla="*/ 134620 w 180339"/>
                  <a:gd name="connsiteY5" fmla="*/ 139700 h 285750"/>
                  <a:gd name="connsiteX6" fmla="*/ 180340 w 180339"/>
                  <a:gd name="connsiteY6" fmla="*/ 203200 h 285750"/>
                  <a:gd name="connsiteX7" fmla="*/ 71120 w 180339"/>
                  <a:gd name="connsiteY7" fmla="*/ 285750 h 285750"/>
                  <a:gd name="connsiteX8" fmla="*/ 0 w 180339"/>
                  <a:gd name="connsiteY8" fmla="*/ 271780 h 285750"/>
                  <a:gd name="connsiteX9" fmla="*/ 0 w 180339"/>
                  <a:gd name="connsiteY9" fmla="*/ 204470 h 285750"/>
                  <a:gd name="connsiteX10" fmla="*/ 63500 w 180339"/>
                  <a:gd name="connsiteY10" fmla="*/ 217170 h 285750"/>
                  <a:gd name="connsiteX11" fmla="*/ 97790 w 180339"/>
                  <a:gd name="connsiteY11" fmla="*/ 194310 h 285750"/>
                  <a:gd name="connsiteX12" fmla="*/ 49530 w 180339"/>
                  <a:gd name="connsiteY12" fmla="*/ 170180 h 285750"/>
                  <a:gd name="connsiteX13" fmla="*/ 38100 w 180339"/>
                  <a:gd name="connsiteY13" fmla="*/ 170180 h 285750"/>
                  <a:gd name="connsiteX14" fmla="*/ 38100 w 180339"/>
                  <a:gd name="connsiteY14" fmla="*/ 113030 h 285750"/>
                  <a:gd name="connsiteX15" fmla="*/ 52070 w 180339"/>
                  <a:gd name="connsiteY15" fmla="*/ 113030 h 285750"/>
                  <a:gd name="connsiteX16" fmla="*/ 93980 w 180339"/>
                  <a:gd name="connsiteY16" fmla="*/ 91440 h 285750"/>
                  <a:gd name="connsiteX17" fmla="*/ 57150 w 180339"/>
                  <a:gd name="connsiteY17" fmla="*/ 6985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0339" h="285750">
                    <a:moveTo>
                      <a:pt x="55880" y="69850"/>
                    </a:moveTo>
                    <a:cubicBezTo>
                      <a:pt x="31750" y="69850"/>
                      <a:pt x="13970" y="74930"/>
                      <a:pt x="3810" y="80010"/>
                    </a:cubicBezTo>
                    <a:lnTo>
                      <a:pt x="3810" y="12700"/>
                    </a:lnTo>
                    <a:cubicBezTo>
                      <a:pt x="16510" y="7620"/>
                      <a:pt x="41910" y="0"/>
                      <a:pt x="71120" y="0"/>
                    </a:cubicBezTo>
                    <a:cubicBezTo>
                      <a:pt x="137160" y="0"/>
                      <a:pt x="175260" y="34290"/>
                      <a:pt x="175260" y="78740"/>
                    </a:cubicBezTo>
                    <a:cubicBezTo>
                      <a:pt x="175260" y="123190"/>
                      <a:pt x="154940" y="129540"/>
                      <a:pt x="134620" y="139700"/>
                    </a:cubicBezTo>
                    <a:cubicBezTo>
                      <a:pt x="157480" y="148590"/>
                      <a:pt x="180340" y="168910"/>
                      <a:pt x="180340" y="203200"/>
                    </a:cubicBezTo>
                    <a:cubicBezTo>
                      <a:pt x="180340" y="256540"/>
                      <a:pt x="132080" y="285750"/>
                      <a:pt x="71120" y="285750"/>
                    </a:cubicBezTo>
                    <a:cubicBezTo>
                      <a:pt x="10160" y="285750"/>
                      <a:pt x="15240" y="279400"/>
                      <a:pt x="0" y="271780"/>
                    </a:cubicBezTo>
                    <a:lnTo>
                      <a:pt x="0" y="204470"/>
                    </a:lnTo>
                    <a:cubicBezTo>
                      <a:pt x="11430" y="208280"/>
                      <a:pt x="33020" y="217170"/>
                      <a:pt x="63500" y="217170"/>
                    </a:cubicBezTo>
                    <a:cubicBezTo>
                      <a:pt x="93980" y="217170"/>
                      <a:pt x="97790" y="209550"/>
                      <a:pt x="97790" y="194310"/>
                    </a:cubicBezTo>
                    <a:cubicBezTo>
                      <a:pt x="97790" y="179070"/>
                      <a:pt x="81280" y="170180"/>
                      <a:pt x="49530" y="170180"/>
                    </a:cubicBezTo>
                    <a:lnTo>
                      <a:pt x="38100" y="170180"/>
                    </a:lnTo>
                    <a:lnTo>
                      <a:pt x="38100" y="113030"/>
                    </a:lnTo>
                    <a:lnTo>
                      <a:pt x="52070" y="113030"/>
                    </a:lnTo>
                    <a:cubicBezTo>
                      <a:pt x="74930" y="113030"/>
                      <a:pt x="93980" y="106680"/>
                      <a:pt x="93980" y="91440"/>
                    </a:cubicBezTo>
                    <a:cubicBezTo>
                      <a:pt x="93980" y="76200"/>
                      <a:pt x="78740" y="69850"/>
                      <a:pt x="57150" y="6985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70259CC5-75E0-5CD6-EB2B-E593D7E9BD71}"/>
                  </a:ext>
                </a:extLst>
              </p:cNvPr>
              <p:cNvSpPr/>
              <p:nvPr/>
            </p:nvSpPr>
            <p:spPr>
              <a:xfrm>
                <a:off x="3125470" y="756919"/>
                <a:ext cx="81279" cy="201930"/>
              </a:xfrm>
              <a:custGeom>
                <a:avLst/>
                <a:gdLst>
                  <a:gd name="connsiteX0" fmla="*/ 40640 w 81279"/>
                  <a:gd name="connsiteY0" fmla="*/ 0 h 201930"/>
                  <a:gd name="connsiteX1" fmla="*/ 81280 w 81279"/>
                  <a:gd name="connsiteY1" fmla="*/ 39370 h 201930"/>
                  <a:gd name="connsiteX2" fmla="*/ 40640 w 81279"/>
                  <a:gd name="connsiteY2" fmla="*/ 78740 h 201930"/>
                  <a:gd name="connsiteX3" fmla="*/ 0 w 81279"/>
                  <a:gd name="connsiteY3" fmla="*/ 39370 h 201930"/>
                  <a:gd name="connsiteX4" fmla="*/ 40640 w 81279"/>
                  <a:gd name="connsiteY4" fmla="*/ 0 h 201930"/>
                  <a:gd name="connsiteX5" fmla="*/ 40640 w 81279"/>
                  <a:gd name="connsiteY5" fmla="*/ 123190 h 201930"/>
                  <a:gd name="connsiteX6" fmla="*/ 81280 w 81279"/>
                  <a:gd name="connsiteY6" fmla="*/ 162560 h 201930"/>
                  <a:gd name="connsiteX7" fmla="*/ 40640 w 81279"/>
                  <a:gd name="connsiteY7" fmla="*/ 201930 h 201930"/>
                  <a:gd name="connsiteX8" fmla="*/ 0 w 81279"/>
                  <a:gd name="connsiteY8" fmla="*/ 162560 h 201930"/>
                  <a:gd name="connsiteX9" fmla="*/ 40640 w 81279"/>
                  <a:gd name="connsiteY9" fmla="*/ 123190 h 20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279" h="201930">
                    <a:moveTo>
                      <a:pt x="40640" y="0"/>
                    </a:moveTo>
                    <a:cubicBezTo>
                      <a:pt x="66040" y="0"/>
                      <a:pt x="81280" y="15240"/>
                      <a:pt x="81280" y="39370"/>
                    </a:cubicBezTo>
                    <a:cubicBezTo>
                      <a:pt x="81280" y="63500"/>
                      <a:pt x="66040" y="78740"/>
                      <a:pt x="40640" y="78740"/>
                    </a:cubicBezTo>
                    <a:cubicBezTo>
                      <a:pt x="15240" y="78740"/>
                      <a:pt x="0" y="63500"/>
                      <a:pt x="0" y="39370"/>
                    </a:cubicBezTo>
                    <a:cubicBezTo>
                      <a:pt x="0" y="15240"/>
                      <a:pt x="15240" y="0"/>
                      <a:pt x="40640" y="0"/>
                    </a:cubicBezTo>
                    <a:close/>
                    <a:moveTo>
                      <a:pt x="40640" y="123190"/>
                    </a:moveTo>
                    <a:cubicBezTo>
                      <a:pt x="66040" y="123190"/>
                      <a:pt x="81280" y="138430"/>
                      <a:pt x="81280" y="162560"/>
                    </a:cubicBezTo>
                    <a:cubicBezTo>
                      <a:pt x="81280" y="186690"/>
                      <a:pt x="66040" y="201930"/>
                      <a:pt x="40640" y="201930"/>
                    </a:cubicBezTo>
                    <a:cubicBezTo>
                      <a:pt x="15240" y="201930"/>
                      <a:pt x="0" y="186690"/>
                      <a:pt x="0" y="162560"/>
                    </a:cubicBezTo>
                    <a:cubicBezTo>
                      <a:pt x="0" y="138430"/>
                      <a:pt x="15240" y="123190"/>
                      <a:pt x="40640" y="12319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61979FE1-74F9-EE8E-88AB-058F4E6D88A3}"/>
                  </a:ext>
                </a:extLst>
              </p:cNvPr>
              <p:cNvSpPr/>
              <p:nvPr/>
            </p:nvSpPr>
            <p:spPr>
              <a:xfrm>
                <a:off x="3326129" y="673100"/>
                <a:ext cx="292100" cy="284480"/>
              </a:xfrm>
              <a:custGeom>
                <a:avLst/>
                <a:gdLst>
                  <a:gd name="connsiteX0" fmla="*/ 146050 w 292100"/>
                  <a:gd name="connsiteY0" fmla="*/ 0 h 284480"/>
                  <a:gd name="connsiteX1" fmla="*/ 292100 w 292100"/>
                  <a:gd name="connsiteY1" fmla="*/ 142240 h 284480"/>
                  <a:gd name="connsiteX2" fmla="*/ 146050 w 292100"/>
                  <a:gd name="connsiteY2" fmla="*/ 284480 h 284480"/>
                  <a:gd name="connsiteX3" fmla="*/ 0 w 292100"/>
                  <a:gd name="connsiteY3" fmla="*/ 142240 h 284480"/>
                  <a:gd name="connsiteX4" fmla="*/ 146050 w 292100"/>
                  <a:gd name="connsiteY4" fmla="*/ 0 h 284480"/>
                  <a:gd name="connsiteX5" fmla="*/ 146050 w 292100"/>
                  <a:gd name="connsiteY5" fmla="*/ 213360 h 284480"/>
                  <a:gd name="connsiteX6" fmla="*/ 212090 w 292100"/>
                  <a:gd name="connsiteY6" fmla="*/ 143510 h 284480"/>
                  <a:gd name="connsiteX7" fmla="*/ 146050 w 292100"/>
                  <a:gd name="connsiteY7" fmla="*/ 73660 h 284480"/>
                  <a:gd name="connsiteX8" fmla="*/ 80010 w 292100"/>
                  <a:gd name="connsiteY8" fmla="*/ 143510 h 284480"/>
                  <a:gd name="connsiteX9" fmla="*/ 146050 w 292100"/>
                  <a:gd name="connsiteY9" fmla="*/ 21336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2100" h="284480">
                    <a:moveTo>
                      <a:pt x="146050" y="0"/>
                    </a:moveTo>
                    <a:cubicBezTo>
                      <a:pt x="232410" y="0"/>
                      <a:pt x="292100" y="64770"/>
                      <a:pt x="292100" y="142240"/>
                    </a:cubicBezTo>
                    <a:cubicBezTo>
                      <a:pt x="292100" y="219710"/>
                      <a:pt x="232410" y="284480"/>
                      <a:pt x="14605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lose/>
                    <a:moveTo>
                      <a:pt x="146050" y="213360"/>
                    </a:moveTo>
                    <a:cubicBezTo>
                      <a:pt x="186690" y="213360"/>
                      <a:pt x="212090" y="180340"/>
                      <a:pt x="212090" y="143510"/>
                    </a:cubicBezTo>
                    <a:cubicBezTo>
                      <a:pt x="212090" y="106680"/>
                      <a:pt x="186690" y="73660"/>
                      <a:pt x="146050" y="73660"/>
                    </a:cubicBezTo>
                    <a:cubicBezTo>
                      <a:pt x="105410" y="73660"/>
                      <a:pt x="80010" y="107950"/>
                      <a:pt x="80010" y="143510"/>
                    </a:cubicBezTo>
                    <a:cubicBezTo>
                      <a:pt x="80010" y="179070"/>
                      <a:pt x="106680" y="213360"/>
                      <a:pt x="146050" y="21336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B09556C2-52EA-BC1A-22C5-0C09D84BC50A}"/>
                  </a:ext>
                </a:extLst>
              </p:cNvPr>
              <p:cNvSpPr/>
              <p:nvPr/>
            </p:nvSpPr>
            <p:spPr>
              <a:xfrm>
                <a:off x="3665220" y="678180"/>
                <a:ext cx="246379" cy="279400"/>
              </a:xfrm>
              <a:custGeom>
                <a:avLst/>
                <a:gdLst>
                  <a:gd name="connsiteX0" fmla="*/ 0 w 246379"/>
                  <a:gd name="connsiteY0" fmla="*/ 0 h 279400"/>
                  <a:gd name="connsiteX1" fmla="*/ 80010 w 246379"/>
                  <a:gd name="connsiteY1" fmla="*/ 0 h 279400"/>
                  <a:gd name="connsiteX2" fmla="*/ 80010 w 246379"/>
                  <a:gd name="connsiteY2" fmla="*/ 161290 h 279400"/>
                  <a:gd name="connsiteX3" fmla="*/ 123190 w 246379"/>
                  <a:gd name="connsiteY3" fmla="*/ 207010 h 279400"/>
                  <a:gd name="connsiteX4" fmla="*/ 166370 w 246379"/>
                  <a:gd name="connsiteY4" fmla="*/ 161290 h 279400"/>
                  <a:gd name="connsiteX5" fmla="*/ 166370 w 246379"/>
                  <a:gd name="connsiteY5" fmla="*/ 0 h 279400"/>
                  <a:gd name="connsiteX6" fmla="*/ 246380 w 246379"/>
                  <a:gd name="connsiteY6" fmla="*/ 0 h 279400"/>
                  <a:gd name="connsiteX7" fmla="*/ 246380 w 246379"/>
                  <a:gd name="connsiteY7" fmla="*/ 170180 h 279400"/>
                  <a:gd name="connsiteX8" fmla="*/ 123190 w 246379"/>
                  <a:gd name="connsiteY8" fmla="*/ 279400 h 279400"/>
                  <a:gd name="connsiteX9" fmla="*/ 0 w 246379"/>
                  <a:gd name="connsiteY9" fmla="*/ 170180 h 279400"/>
                  <a:gd name="connsiteX10" fmla="*/ 0 w 246379"/>
                  <a:gd name="connsiteY10" fmla="*/ 0 h 279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6379" h="279400">
                    <a:moveTo>
                      <a:pt x="0" y="0"/>
                    </a:moveTo>
                    <a:lnTo>
                      <a:pt x="80010" y="0"/>
                    </a:lnTo>
                    <a:lnTo>
                      <a:pt x="80010" y="161290"/>
                    </a:lnTo>
                    <a:cubicBezTo>
                      <a:pt x="80010" y="190500"/>
                      <a:pt x="93980" y="207010"/>
                      <a:pt x="123190" y="207010"/>
                    </a:cubicBezTo>
                    <a:cubicBezTo>
                      <a:pt x="152400" y="207010"/>
                      <a:pt x="166370" y="190500"/>
                      <a:pt x="166370" y="161290"/>
                    </a:cubicBezTo>
                    <a:lnTo>
                      <a:pt x="166370" y="0"/>
                    </a:lnTo>
                    <a:lnTo>
                      <a:pt x="246380" y="0"/>
                    </a:lnTo>
                    <a:lnTo>
                      <a:pt x="246380" y="170180"/>
                    </a:lnTo>
                    <a:cubicBezTo>
                      <a:pt x="246380" y="234950"/>
                      <a:pt x="200660" y="279400"/>
                      <a:pt x="123190" y="279400"/>
                    </a:cubicBezTo>
                    <a:cubicBezTo>
                      <a:pt x="45720" y="279400"/>
                      <a:pt x="0" y="234950"/>
                      <a:pt x="0" y="17018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3B03B4F3-6F84-75D3-5BF2-0899C789597A}"/>
                  </a:ext>
                </a:extLst>
              </p:cNvPr>
              <p:cNvSpPr/>
              <p:nvPr/>
            </p:nvSpPr>
            <p:spPr>
              <a:xfrm>
                <a:off x="3971290" y="678180"/>
                <a:ext cx="223519" cy="274319"/>
              </a:xfrm>
              <a:custGeom>
                <a:avLst/>
                <a:gdLst>
                  <a:gd name="connsiteX0" fmla="*/ 140970 w 223519"/>
                  <a:gd name="connsiteY0" fmla="*/ 274320 h 274319"/>
                  <a:gd name="connsiteX1" fmla="*/ 100330 w 223519"/>
                  <a:gd name="connsiteY1" fmla="*/ 189230 h 274319"/>
                  <a:gd name="connsiteX2" fmla="*/ 77470 w 223519"/>
                  <a:gd name="connsiteY2" fmla="*/ 189230 h 274319"/>
                  <a:gd name="connsiteX3" fmla="*/ 77470 w 223519"/>
                  <a:gd name="connsiteY3" fmla="*/ 274320 h 274319"/>
                  <a:gd name="connsiteX4" fmla="*/ 0 w 223519"/>
                  <a:gd name="connsiteY4" fmla="*/ 274320 h 274319"/>
                  <a:gd name="connsiteX5" fmla="*/ 0 w 223519"/>
                  <a:gd name="connsiteY5" fmla="*/ 0 h 274319"/>
                  <a:gd name="connsiteX6" fmla="*/ 102870 w 223519"/>
                  <a:gd name="connsiteY6" fmla="*/ 0 h 274319"/>
                  <a:gd name="connsiteX7" fmla="*/ 218440 w 223519"/>
                  <a:gd name="connsiteY7" fmla="*/ 96520 h 274319"/>
                  <a:gd name="connsiteX8" fmla="*/ 170180 w 223519"/>
                  <a:gd name="connsiteY8" fmla="*/ 176530 h 274319"/>
                  <a:gd name="connsiteX9" fmla="*/ 223520 w 223519"/>
                  <a:gd name="connsiteY9" fmla="*/ 274320 h 274319"/>
                  <a:gd name="connsiteX10" fmla="*/ 140970 w 223519"/>
                  <a:gd name="connsiteY10" fmla="*/ 274320 h 274319"/>
                  <a:gd name="connsiteX11" fmla="*/ 78740 w 223519"/>
                  <a:gd name="connsiteY11" fmla="*/ 67310 h 274319"/>
                  <a:gd name="connsiteX12" fmla="*/ 78740 w 223519"/>
                  <a:gd name="connsiteY12" fmla="*/ 125730 h 274319"/>
                  <a:gd name="connsiteX13" fmla="*/ 107950 w 223519"/>
                  <a:gd name="connsiteY13" fmla="*/ 125730 h 274319"/>
                  <a:gd name="connsiteX14" fmla="*/ 138430 w 223519"/>
                  <a:gd name="connsiteY14" fmla="*/ 96520 h 274319"/>
                  <a:gd name="connsiteX15" fmla="*/ 107950 w 223519"/>
                  <a:gd name="connsiteY15" fmla="*/ 67310 h 274319"/>
                  <a:gd name="connsiteX16" fmla="*/ 78740 w 223519"/>
                  <a:gd name="connsiteY16" fmla="*/ 6731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3519" h="274319">
                    <a:moveTo>
                      <a:pt x="140970" y="274320"/>
                    </a:moveTo>
                    <a:lnTo>
                      <a:pt x="100330" y="189230"/>
                    </a:lnTo>
                    <a:lnTo>
                      <a:pt x="77470" y="189230"/>
                    </a:lnTo>
                    <a:lnTo>
                      <a:pt x="77470" y="274320"/>
                    </a:lnTo>
                    <a:lnTo>
                      <a:pt x="0" y="274320"/>
                    </a:lnTo>
                    <a:lnTo>
                      <a:pt x="0" y="0"/>
                    </a:lnTo>
                    <a:lnTo>
                      <a:pt x="102870" y="0"/>
                    </a:lnTo>
                    <a:cubicBezTo>
                      <a:pt x="170180" y="0"/>
                      <a:pt x="218440" y="31750"/>
                      <a:pt x="218440" y="96520"/>
                    </a:cubicBezTo>
                    <a:cubicBezTo>
                      <a:pt x="218440" y="161290"/>
                      <a:pt x="200660" y="161290"/>
                      <a:pt x="170180" y="176530"/>
                    </a:cubicBezTo>
                    <a:lnTo>
                      <a:pt x="223520" y="274320"/>
                    </a:lnTo>
                    <a:lnTo>
                      <a:pt x="140970" y="274320"/>
                    </a:lnTo>
                    <a:close/>
                    <a:moveTo>
                      <a:pt x="78740" y="67310"/>
                    </a:moveTo>
                    <a:lnTo>
                      <a:pt x="78740" y="125730"/>
                    </a:lnTo>
                    <a:lnTo>
                      <a:pt x="107950" y="125730"/>
                    </a:lnTo>
                    <a:cubicBezTo>
                      <a:pt x="124460" y="125730"/>
                      <a:pt x="138430" y="119380"/>
                      <a:pt x="138430" y="96520"/>
                    </a:cubicBezTo>
                    <a:cubicBezTo>
                      <a:pt x="138430" y="73660"/>
                      <a:pt x="124460" y="67310"/>
                      <a:pt x="107950" y="67310"/>
                    </a:cubicBezTo>
                    <a:lnTo>
                      <a:pt x="78740" y="6731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87B4BA16-30B3-CEE2-808F-03E50C40BADF}"/>
                  </a:ext>
                </a:extLst>
              </p:cNvPr>
              <p:cNvSpPr/>
              <p:nvPr/>
            </p:nvSpPr>
            <p:spPr>
              <a:xfrm>
                <a:off x="4321809" y="676909"/>
                <a:ext cx="215900" cy="274320"/>
              </a:xfrm>
              <a:custGeom>
                <a:avLst/>
                <a:gdLst>
                  <a:gd name="connsiteX0" fmla="*/ 0 w 215900"/>
                  <a:gd name="connsiteY0" fmla="*/ 1270 h 274320"/>
                  <a:gd name="connsiteX1" fmla="*/ 92710 w 215900"/>
                  <a:gd name="connsiteY1" fmla="*/ 1270 h 274320"/>
                  <a:gd name="connsiteX2" fmla="*/ 205740 w 215900"/>
                  <a:gd name="connsiteY2" fmla="*/ 80010 h 274320"/>
                  <a:gd name="connsiteX3" fmla="*/ 170180 w 215900"/>
                  <a:gd name="connsiteY3" fmla="*/ 130810 h 274320"/>
                  <a:gd name="connsiteX4" fmla="*/ 215900 w 215900"/>
                  <a:gd name="connsiteY4" fmla="*/ 191770 h 274320"/>
                  <a:gd name="connsiteX5" fmla="*/ 99060 w 215900"/>
                  <a:gd name="connsiteY5" fmla="*/ 274320 h 274320"/>
                  <a:gd name="connsiteX6" fmla="*/ 0 w 215900"/>
                  <a:gd name="connsiteY6" fmla="*/ 274320 h 274320"/>
                  <a:gd name="connsiteX7" fmla="*/ 0 w 215900"/>
                  <a:gd name="connsiteY7" fmla="*/ 0 h 274320"/>
                  <a:gd name="connsiteX8" fmla="*/ 76200 w 215900"/>
                  <a:gd name="connsiteY8" fmla="*/ 64770 h 274320"/>
                  <a:gd name="connsiteX9" fmla="*/ 76200 w 215900"/>
                  <a:gd name="connsiteY9" fmla="*/ 111760 h 274320"/>
                  <a:gd name="connsiteX10" fmla="*/ 97790 w 215900"/>
                  <a:gd name="connsiteY10" fmla="*/ 111760 h 274320"/>
                  <a:gd name="connsiteX11" fmla="*/ 125730 w 215900"/>
                  <a:gd name="connsiteY11" fmla="*/ 88900 h 274320"/>
                  <a:gd name="connsiteX12" fmla="*/ 97790 w 215900"/>
                  <a:gd name="connsiteY12" fmla="*/ 64770 h 274320"/>
                  <a:gd name="connsiteX13" fmla="*/ 76200 w 215900"/>
                  <a:gd name="connsiteY13" fmla="*/ 64770 h 274320"/>
                  <a:gd name="connsiteX14" fmla="*/ 76200 w 215900"/>
                  <a:gd name="connsiteY14" fmla="*/ 162560 h 274320"/>
                  <a:gd name="connsiteX15" fmla="*/ 76200 w 215900"/>
                  <a:gd name="connsiteY15" fmla="*/ 213360 h 274320"/>
                  <a:gd name="connsiteX16" fmla="*/ 104140 w 215900"/>
                  <a:gd name="connsiteY16" fmla="*/ 213360 h 274320"/>
                  <a:gd name="connsiteX17" fmla="*/ 134620 w 215900"/>
                  <a:gd name="connsiteY17" fmla="*/ 187960 h 274320"/>
                  <a:gd name="connsiteX18" fmla="*/ 104140 w 215900"/>
                  <a:gd name="connsiteY18" fmla="*/ 162560 h 274320"/>
                  <a:gd name="connsiteX19" fmla="*/ 76200 w 215900"/>
                  <a:gd name="connsiteY19" fmla="*/ 162560 h 27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5900" h="274320">
                    <a:moveTo>
                      <a:pt x="0" y="1270"/>
                    </a:moveTo>
                    <a:lnTo>
                      <a:pt x="92710" y="1270"/>
                    </a:lnTo>
                    <a:cubicBezTo>
                      <a:pt x="154940" y="1270"/>
                      <a:pt x="205740" y="24130"/>
                      <a:pt x="205740" y="80010"/>
                    </a:cubicBezTo>
                    <a:cubicBezTo>
                      <a:pt x="205740" y="135890"/>
                      <a:pt x="187960" y="124460"/>
                      <a:pt x="170180" y="130810"/>
                    </a:cubicBezTo>
                    <a:cubicBezTo>
                      <a:pt x="191770" y="137160"/>
                      <a:pt x="215900" y="160020"/>
                      <a:pt x="215900" y="191770"/>
                    </a:cubicBezTo>
                    <a:cubicBezTo>
                      <a:pt x="215900" y="250190"/>
                      <a:pt x="167640" y="274320"/>
                      <a:pt x="99060" y="274320"/>
                    </a:cubicBezTo>
                    <a:lnTo>
                      <a:pt x="0" y="274320"/>
                    </a:lnTo>
                    <a:lnTo>
                      <a:pt x="0" y="0"/>
                    </a:lnTo>
                    <a:close/>
                    <a:moveTo>
                      <a:pt x="76200" y="64770"/>
                    </a:moveTo>
                    <a:lnTo>
                      <a:pt x="76200" y="111760"/>
                    </a:lnTo>
                    <a:lnTo>
                      <a:pt x="97790" y="111760"/>
                    </a:lnTo>
                    <a:cubicBezTo>
                      <a:pt x="113030" y="111760"/>
                      <a:pt x="125730" y="106680"/>
                      <a:pt x="125730" y="88900"/>
                    </a:cubicBezTo>
                    <a:cubicBezTo>
                      <a:pt x="125730" y="71120"/>
                      <a:pt x="113030" y="64770"/>
                      <a:pt x="97790" y="64770"/>
                    </a:cubicBezTo>
                    <a:lnTo>
                      <a:pt x="76200" y="64770"/>
                    </a:lnTo>
                    <a:close/>
                    <a:moveTo>
                      <a:pt x="76200" y="162560"/>
                    </a:moveTo>
                    <a:lnTo>
                      <a:pt x="76200" y="213360"/>
                    </a:lnTo>
                    <a:lnTo>
                      <a:pt x="104140" y="213360"/>
                    </a:lnTo>
                    <a:cubicBezTo>
                      <a:pt x="119380" y="213360"/>
                      <a:pt x="134620" y="207010"/>
                      <a:pt x="134620" y="187960"/>
                    </a:cubicBezTo>
                    <a:cubicBezTo>
                      <a:pt x="134620" y="168910"/>
                      <a:pt x="119380" y="162560"/>
                      <a:pt x="104140" y="162560"/>
                    </a:cubicBezTo>
                    <a:lnTo>
                      <a:pt x="76200" y="16256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B39FB090-557E-9642-DF13-45DDC952F2F5}"/>
                  </a:ext>
                </a:extLst>
              </p:cNvPr>
              <p:cNvSpPr/>
              <p:nvPr/>
            </p:nvSpPr>
            <p:spPr>
              <a:xfrm>
                <a:off x="4585970" y="678180"/>
                <a:ext cx="223520" cy="274319"/>
              </a:xfrm>
              <a:custGeom>
                <a:avLst/>
                <a:gdLst>
                  <a:gd name="connsiteX0" fmla="*/ 140970 w 223520"/>
                  <a:gd name="connsiteY0" fmla="*/ 274320 h 274319"/>
                  <a:gd name="connsiteX1" fmla="*/ 100330 w 223520"/>
                  <a:gd name="connsiteY1" fmla="*/ 189230 h 274319"/>
                  <a:gd name="connsiteX2" fmla="*/ 77470 w 223520"/>
                  <a:gd name="connsiteY2" fmla="*/ 189230 h 274319"/>
                  <a:gd name="connsiteX3" fmla="*/ 77470 w 223520"/>
                  <a:gd name="connsiteY3" fmla="*/ 274320 h 274319"/>
                  <a:gd name="connsiteX4" fmla="*/ 0 w 223520"/>
                  <a:gd name="connsiteY4" fmla="*/ 274320 h 274319"/>
                  <a:gd name="connsiteX5" fmla="*/ 0 w 223520"/>
                  <a:gd name="connsiteY5" fmla="*/ 0 h 274319"/>
                  <a:gd name="connsiteX6" fmla="*/ 102870 w 223520"/>
                  <a:gd name="connsiteY6" fmla="*/ 0 h 274319"/>
                  <a:gd name="connsiteX7" fmla="*/ 218440 w 223520"/>
                  <a:gd name="connsiteY7" fmla="*/ 96520 h 274319"/>
                  <a:gd name="connsiteX8" fmla="*/ 170180 w 223520"/>
                  <a:gd name="connsiteY8" fmla="*/ 176530 h 274319"/>
                  <a:gd name="connsiteX9" fmla="*/ 223520 w 223520"/>
                  <a:gd name="connsiteY9" fmla="*/ 274320 h 274319"/>
                  <a:gd name="connsiteX10" fmla="*/ 140970 w 223520"/>
                  <a:gd name="connsiteY10" fmla="*/ 274320 h 274319"/>
                  <a:gd name="connsiteX11" fmla="*/ 78740 w 223520"/>
                  <a:gd name="connsiteY11" fmla="*/ 67310 h 274319"/>
                  <a:gd name="connsiteX12" fmla="*/ 78740 w 223520"/>
                  <a:gd name="connsiteY12" fmla="*/ 125730 h 274319"/>
                  <a:gd name="connsiteX13" fmla="*/ 107950 w 223520"/>
                  <a:gd name="connsiteY13" fmla="*/ 125730 h 274319"/>
                  <a:gd name="connsiteX14" fmla="*/ 138430 w 223520"/>
                  <a:gd name="connsiteY14" fmla="*/ 96520 h 274319"/>
                  <a:gd name="connsiteX15" fmla="*/ 107950 w 223520"/>
                  <a:gd name="connsiteY15" fmla="*/ 67310 h 274319"/>
                  <a:gd name="connsiteX16" fmla="*/ 78740 w 223520"/>
                  <a:gd name="connsiteY16" fmla="*/ 6731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3520" h="274319">
                    <a:moveTo>
                      <a:pt x="140970" y="274320"/>
                    </a:moveTo>
                    <a:lnTo>
                      <a:pt x="100330" y="189230"/>
                    </a:lnTo>
                    <a:lnTo>
                      <a:pt x="77470" y="189230"/>
                    </a:lnTo>
                    <a:lnTo>
                      <a:pt x="77470" y="274320"/>
                    </a:lnTo>
                    <a:lnTo>
                      <a:pt x="0" y="274320"/>
                    </a:lnTo>
                    <a:lnTo>
                      <a:pt x="0" y="0"/>
                    </a:lnTo>
                    <a:lnTo>
                      <a:pt x="102870" y="0"/>
                    </a:lnTo>
                    <a:cubicBezTo>
                      <a:pt x="170180" y="0"/>
                      <a:pt x="218440" y="31750"/>
                      <a:pt x="218440" y="96520"/>
                    </a:cubicBezTo>
                    <a:cubicBezTo>
                      <a:pt x="218440" y="161290"/>
                      <a:pt x="200660" y="161290"/>
                      <a:pt x="170180" y="176530"/>
                    </a:cubicBezTo>
                    <a:lnTo>
                      <a:pt x="223520" y="274320"/>
                    </a:lnTo>
                    <a:lnTo>
                      <a:pt x="140970" y="274320"/>
                    </a:lnTo>
                    <a:close/>
                    <a:moveTo>
                      <a:pt x="78740" y="67310"/>
                    </a:moveTo>
                    <a:lnTo>
                      <a:pt x="78740" y="125730"/>
                    </a:lnTo>
                    <a:lnTo>
                      <a:pt x="107950" y="125730"/>
                    </a:lnTo>
                    <a:cubicBezTo>
                      <a:pt x="124460" y="125730"/>
                      <a:pt x="138430" y="119380"/>
                      <a:pt x="138430" y="96520"/>
                    </a:cubicBezTo>
                    <a:cubicBezTo>
                      <a:pt x="138430" y="73660"/>
                      <a:pt x="124460" y="67310"/>
                      <a:pt x="107950" y="67310"/>
                    </a:cubicBezTo>
                    <a:lnTo>
                      <a:pt x="78740" y="6731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6FE52FCD-64A0-C93D-52D6-0EEC1CFF8C6A}"/>
                  </a:ext>
                </a:extLst>
              </p:cNvPr>
              <p:cNvSpPr/>
              <p:nvPr/>
            </p:nvSpPr>
            <p:spPr>
              <a:xfrm>
                <a:off x="4828540" y="674369"/>
                <a:ext cx="283209" cy="278130"/>
              </a:xfrm>
              <a:custGeom>
                <a:avLst/>
                <a:gdLst>
                  <a:gd name="connsiteX0" fmla="*/ 182880 w 283209"/>
                  <a:gd name="connsiteY0" fmla="*/ 242570 h 278130"/>
                  <a:gd name="connsiteX1" fmla="*/ 99060 w 283209"/>
                  <a:gd name="connsiteY1" fmla="*/ 242570 h 278130"/>
                  <a:gd name="connsiteX2" fmla="*/ 82550 w 283209"/>
                  <a:gd name="connsiteY2" fmla="*/ 278130 h 278130"/>
                  <a:gd name="connsiteX3" fmla="*/ 0 w 283209"/>
                  <a:gd name="connsiteY3" fmla="*/ 278130 h 278130"/>
                  <a:gd name="connsiteX4" fmla="*/ 139700 w 283209"/>
                  <a:gd name="connsiteY4" fmla="*/ 0 h 278130"/>
                  <a:gd name="connsiteX5" fmla="*/ 143510 w 283209"/>
                  <a:gd name="connsiteY5" fmla="*/ 0 h 278130"/>
                  <a:gd name="connsiteX6" fmla="*/ 283210 w 283209"/>
                  <a:gd name="connsiteY6" fmla="*/ 278130 h 278130"/>
                  <a:gd name="connsiteX7" fmla="*/ 200660 w 283209"/>
                  <a:gd name="connsiteY7" fmla="*/ 278130 h 278130"/>
                  <a:gd name="connsiteX8" fmla="*/ 184150 w 283209"/>
                  <a:gd name="connsiteY8" fmla="*/ 242570 h 278130"/>
                  <a:gd name="connsiteX9" fmla="*/ 121920 w 283209"/>
                  <a:gd name="connsiteY9" fmla="*/ 190500 h 278130"/>
                  <a:gd name="connsiteX10" fmla="*/ 161290 w 283209"/>
                  <a:gd name="connsiteY10" fmla="*/ 190500 h 278130"/>
                  <a:gd name="connsiteX11" fmla="*/ 142240 w 283209"/>
                  <a:gd name="connsiteY11" fmla="*/ 139700 h 278130"/>
                  <a:gd name="connsiteX12" fmla="*/ 142240 w 283209"/>
                  <a:gd name="connsiteY12" fmla="*/ 139700 h 278130"/>
                  <a:gd name="connsiteX13" fmla="*/ 123190 w 283209"/>
                  <a:gd name="connsiteY13" fmla="*/ 190500 h 278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3209" h="278130">
                    <a:moveTo>
                      <a:pt x="182880" y="242570"/>
                    </a:moveTo>
                    <a:lnTo>
                      <a:pt x="99060" y="242570"/>
                    </a:lnTo>
                    <a:lnTo>
                      <a:pt x="82550" y="278130"/>
                    </a:lnTo>
                    <a:lnTo>
                      <a:pt x="0" y="278130"/>
                    </a:lnTo>
                    <a:lnTo>
                      <a:pt x="139700" y="0"/>
                    </a:lnTo>
                    <a:lnTo>
                      <a:pt x="143510" y="0"/>
                    </a:lnTo>
                    <a:lnTo>
                      <a:pt x="283210" y="278130"/>
                    </a:lnTo>
                    <a:lnTo>
                      <a:pt x="200660" y="278130"/>
                    </a:lnTo>
                    <a:lnTo>
                      <a:pt x="184150" y="242570"/>
                    </a:lnTo>
                    <a:close/>
                    <a:moveTo>
                      <a:pt x="121920" y="190500"/>
                    </a:moveTo>
                    <a:lnTo>
                      <a:pt x="161290" y="190500"/>
                    </a:lnTo>
                    <a:cubicBezTo>
                      <a:pt x="154940" y="173990"/>
                      <a:pt x="144780" y="149860"/>
                      <a:pt x="142240" y="139700"/>
                    </a:cubicBezTo>
                    <a:lnTo>
                      <a:pt x="142240" y="139700"/>
                    </a:lnTo>
                    <a:cubicBezTo>
                      <a:pt x="139700" y="149860"/>
                      <a:pt x="129540" y="175260"/>
                      <a:pt x="123190" y="19050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7F0D0C99-ABC7-9377-5B19-DBEB53410BD3}"/>
                  </a:ext>
                </a:extLst>
              </p:cNvPr>
              <p:cNvSpPr/>
              <p:nvPr/>
            </p:nvSpPr>
            <p:spPr>
              <a:xfrm>
                <a:off x="5147309" y="675640"/>
                <a:ext cx="238760" cy="281940"/>
              </a:xfrm>
              <a:custGeom>
                <a:avLst/>
                <a:gdLst>
                  <a:gd name="connsiteX0" fmla="*/ 77470 w 238760"/>
                  <a:gd name="connsiteY0" fmla="*/ 154940 h 281940"/>
                  <a:gd name="connsiteX1" fmla="*/ 77470 w 238760"/>
                  <a:gd name="connsiteY1" fmla="*/ 278130 h 281940"/>
                  <a:gd name="connsiteX2" fmla="*/ 0 w 238760"/>
                  <a:gd name="connsiteY2" fmla="*/ 278130 h 281940"/>
                  <a:gd name="connsiteX3" fmla="*/ 0 w 238760"/>
                  <a:gd name="connsiteY3" fmla="*/ 0 h 281940"/>
                  <a:gd name="connsiteX4" fmla="*/ 3810 w 238760"/>
                  <a:gd name="connsiteY4" fmla="*/ 0 h 281940"/>
                  <a:gd name="connsiteX5" fmla="*/ 161290 w 238760"/>
                  <a:gd name="connsiteY5" fmla="*/ 127000 h 281940"/>
                  <a:gd name="connsiteX6" fmla="*/ 161290 w 238760"/>
                  <a:gd name="connsiteY6" fmla="*/ 3810 h 281940"/>
                  <a:gd name="connsiteX7" fmla="*/ 238760 w 238760"/>
                  <a:gd name="connsiteY7" fmla="*/ 3810 h 281940"/>
                  <a:gd name="connsiteX8" fmla="*/ 238760 w 238760"/>
                  <a:gd name="connsiteY8" fmla="*/ 281940 h 281940"/>
                  <a:gd name="connsiteX9" fmla="*/ 234950 w 238760"/>
                  <a:gd name="connsiteY9" fmla="*/ 281940 h 281940"/>
                  <a:gd name="connsiteX10" fmla="*/ 77470 w 238760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760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38760" y="3810"/>
                    </a:lnTo>
                    <a:lnTo>
                      <a:pt x="238760" y="281940"/>
                    </a:lnTo>
                    <a:lnTo>
                      <a:pt x="234950" y="281940"/>
                    </a:lnTo>
                    <a:lnTo>
                      <a:pt x="77470" y="1549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96719947-E553-44D1-B076-93262F988477}"/>
                  </a:ext>
                </a:extLst>
              </p:cNvPr>
              <p:cNvSpPr/>
              <p:nvPr/>
            </p:nvSpPr>
            <p:spPr>
              <a:xfrm>
                <a:off x="5448300" y="678180"/>
                <a:ext cx="254000" cy="274319"/>
              </a:xfrm>
              <a:custGeom>
                <a:avLst/>
                <a:gdLst>
                  <a:gd name="connsiteX0" fmla="*/ 0 w 254000"/>
                  <a:gd name="connsiteY0" fmla="*/ 274320 h 274319"/>
                  <a:gd name="connsiteX1" fmla="*/ 0 w 254000"/>
                  <a:gd name="connsiteY1" fmla="*/ 0 h 274319"/>
                  <a:gd name="connsiteX2" fmla="*/ 96520 w 254000"/>
                  <a:gd name="connsiteY2" fmla="*/ 0 h 274319"/>
                  <a:gd name="connsiteX3" fmla="*/ 254000 w 254000"/>
                  <a:gd name="connsiteY3" fmla="*/ 137160 h 274319"/>
                  <a:gd name="connsiteX4" fmla="*/ 96520 w 254000"/>
                  <a:gd name="connsiteY4" fmla="*/ 274320 h 274319"/>
                  <a:gd name="connsiteX5" fmla="*/ 0 w 254000"/>
                  <a:gd name="connsiteY5" fmla="*/ 274320 h 274319"/>
                  <a:gd name="connsiteX6" fmla="*/ 80010 w 254000"/>
                  <a:gd name="connsiteY6" fmla="*/ 67310 h 274319"/>
                  <a:gd name="connsiteX7" fmla="*/ 80010 w 254000"/>
                  <a:gd name="connsiteY7" fmla="*/ 207010 h 274319"/>
                  <a:gd name="connsiteX8" fmla="*/ 95250 w 254000"/>
                  <a:gd name="connsiteY8" fmla="*/ 207010 h 274319"/>
                  <a:gd name="connsiteX9" fmla="*/ 173990 w 254000"/>
                  <a:gd name="connsiteY9" fmla="*/ 137160 h 274319"/>
                  <a:gd name="connsiteX10" fmla="*/ 95250 w 254000"/>
                  <a:gd name="connsiteY10" fmla="*/ 67310 h 274319"/>
                  <a:gd name="connsiteX11" fmla="*/ 80010 w 254000"/>
                  <a:gd name="connsiteY11" fmla="*/ 6731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4000" h="274319">
                    <a:moveTo>
                      <a:pt x="0" y="274320"/>
                    </a:moveTo>
                    <a:lnTo>
                      <a:pt x="0" y="0"/>
                    </a:lnTo>
                    <a:lnTo>
                      <a:pt x="96520" y="0"/>
                    </a:lnTo>
                    <a:cubicBezTo>
                      <a:pt x="194310" y="0"/>
                      <a:pt x="254000" y="58420"/>
                      <a:pt x="254000" y="137160"/>
                    </a:cubicBezTo>
                    <a:cubicBezTo>
                      <a:pt x="254000" y="215900"/>
                      <a:pt x="194310" y="274320"/>
                      <a:pt x="96520" y="274320"/>
                    </a:cubicBezTo>
                    <a:lnTo>
                      <a:pt x="0" y="274320"/>
                    </a:lnTo>
                    <a:close/>
                    <a:moveTo>
                      <a:pt x="80010" y="67310"/>
                    </a:moveTo>
                    <a:lnTo>
                      <a:pt x="80010" y="207010"/>
                    </a:lnTo>
                    <a:lnTo>
                      <a:pt x="95250" y="207010"/>
                    </a:lnTo>
                    <a:cubicBezTo>
                      <a:pt x="148590" y="207010"/>
                      <a:pt x="173990" y="173990"/>
                      <a:pt x="173990" y="137160"/>
                    </a:cubicBezTo>
                    <a:cubicBezTo>
                      <a:pt x="173990" y="100330"/>
                      <a:pt x="148590" y="67310"/>
                      <a:pt x="95250" y="67310"/>
                    </a:cubicBezTo>
                    <a:lnTo>
                      <a:pt x="80010" y="6731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ECEA2F8D-EE18-A2E0-2B10-C45809AF6984}"/>
                  </a:ext>
                </a:extLst>
              </p:cNvPr>
              <p:cNvSpPr/>
              <p:nvPr/>
            </p:nvSpPr>
            <p:spPr>
              <a:xfrm>
                <a:off x="5798820" y="678180"/>
                <a:ext cx="290829" cy="278130"/>
              </a:xfrm>
              <a:custGeom>
                <a:avLst/>
                <a:gdLst>
                  <a:gd name="connsiteX0" fmla="*/ 203200 w 290829"/>
                  <a:gd name="connsiteY0" fmla="*/ 0 h 278130"/>
                  <a:gd name="connsiteX1" fmla="*/ 290830 w 290829"/>
                  <a:gd name="connsiteY1" fmla="*/ 0 h 278130"/>
                  <a:gd name="connsiteX2" fmla="*/ 147320 w 290829"/>
                  <a:gd name="connsiteY2" fmla="*/ 278130 h 278130"/>
                  <a:gd name="connsiteX3" fmla="*/ 143510 w 290829"/>
                  <a:gd name="connsiteY3" fmla="*/ 278130 h 278130"/>
                  <a:gd name="connsiteX4" fmla="*/ 0 w 290829"/>
                  <a:gd name="connsiteY4" fmla="*/ 0 h 278130"/>
                  <a:gd name="connsiteX5" fmla="*/ 87630 w 290829"/>
                  <a:gd name="connsiteY5" fmla="*/ 0 h 278130"/>
                  <a:gd name="connsiteX6" fmla="*/ 121920 w 290829"/>
                  <a:gd name="connsiteY6" fmla="*/ 72390 h 278130"/>
                  <a:gd name="connsiteX7" fmla="*/ 144780 w 290829"/>
                  <a:gd name="connsiteY7" fmla="*/ 129540 h 278130"/>
                  <a:gd name="connsiteX8" fmla="*/ 144780 w 290829"/>
                  <a:gd name="connsiteY8" fmla="*/ 129540 h 278130"/>
                  <a:gd name="connsiteX9" fmla="*/ 167640 w 290829"/>
                  <a:gd name="connsiteY9" fmla="*/ 72390 h 278130"/>
                  <a:gd name="connsiteX10" fmla="*/ 201930 w 290829"/>
                  <a:gd name="connsiteY10" fmla="*/ 0 h 278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0829" h="278130">
                    <a:moveTo>
                      <a:pt x="203200" y="0"/>
                    </a:moveTo>
                    <a:lnTo>
                      <a:pt x="290830" y="0"/>
                    </a:lnTo>
                    <a:lnTo>
                      <a:pt x="147320" y="278130"/>
                    </a:lnTo>
                    <a:lnTo>
                      <a:pt x="143510" y="278130"/>
                    </a:lnTo>
                    <a:lnTo>
                      <a:pt x="0" y="0"/>
                    </a:lnTo>
                    <a:lnTo>
                      <a:pt x="87630" y="0"/>
                    </a:lnTo>
                    <a:lnTo>
                      <a:pt x="121920" y="72390"/>
                    </a:lnTo>
                    <a:cubicBezTo>
                      <a:pt x="132080" y="92710"/>
                      <a:pt x="140970" y="115570"/>
                      <a:pt x="144780" y="129540"/>
                    </a:cubicBezTo>
                    <a:lnTo>
                      <a:pt x="144780" y="129540"/>
                    </a:lnTo>
                    <a:cubicBezTo>
                      <a:pt x="148590" y="115570"/>
                      <a:pt x="158750" y="92710"/>
                      <a:pt x="167640" y="72390"/>
                    </a:cubicBezTo>
                    <a:lnTo>
                      <a:pt x="20193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1ACAA162-60D2-D2ED-69C3-90758D01CE95}"/>
                  </a:ext>
                </a:extLst>
              </p:cNvPr>
              <p:cNvSpPr/>
              <p:nvPr/>
            </p:nvSpPr>
            <p:spPr>
              <a:xfrm>
                <a:off x="6098540" y="673100"/>
                <a:ext cx="292100" cy="284480"/>
              </a:xfrm>
              <a:custGeom>
                <a:avLst/>
                <a:gdLst>
                  <a:gd name="connsiteX0" fmla="*/ 146050 w 292100"/>
                  <a:gd name="connsiteY0" fmla="*/ 0 h 284480"/>
                  <a:gd name="connsiteX1" fmla="*/ 292100 w 292100"/>
                  <a:gd name="connsiteY1" fmla="*/ 142240 h 284480"/>
                  <a:gd name="connsiteX2" fmla="*/ 146050 w 292100"/>
                  <a:gd name="connsiteY2" fmla="*/ 284480 h 284480"/>
                  <a:gd name="connsiteX3" fmla="*/ 0 w 292100"/>
                  <a:gd name="connsiteY3" fmla="*/ 142240 h 284480"/>
                  <a:gd name="connsiteX4" fmla="*/ 146050 w 292100"/>
                  <a:gd name="connsiteY4" fmla="*/ 0 h 284480"/>
                  <a:gd name="connsiteX5" fmla="*/ 146050 w 292100"/>
                  <a:gd name="connsiteY5" fmla="*/ 213360 h 284480"/>
                  <a:gd name="connsiteX6" fmla="*/ 212090 w 292100"/>
                  <a:gd name="connsiteY6" fmla="*/ 143510 h 284480"/>
                  <a:gd name="connsiteX7" fmla="*/ 146050 w 292100"/>
                  <a:gd name="connsiteY7" fmla="*/ 73660 h 284480"/>
                  <a:gd name="connsiteX8" fmla="*/ 80010 w 292100"/>
                  <a:gd name="connsiteY8" fmla="*/ 143510 h 284480"/>
                  <a:gd name="connsiteX9" fmla="*/ 146050 w 292100"/>
                  <a:gd name="connsiteY9" fmla="*/ 21336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2100" h="284480">
                    <a:moveTo>
                      <a:pt x="146050" y="0"/>
                    </a:moveTo>
                    <a:cubicBezTo>
                      <a:pt x="232410" y="0"/>
                      <a:pt x="292100" y="64770"/>
                      <a:pt x="292100" y="142240"/>
                    </a:cubicBezTo>
                    <a:cubicBezTo>
                      <a:pt x="292100" y="219710"/>
                      <a:pt x="232410" y="284480"/>
                      <a:pt x="14605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lose/>
                    <a:moveTo>
                      <a:pt x="146050" y="213360"/>
                    </a:moveTo>
                    <a:cubicBezTo>
                      <a:pt x="186690" y="213360"/>
                      <a:pt x="212090" y="180340"/>
                      <a:pt x="212090" y="143510"/>
                    </a:cubicBezTo>
                    <a:cubicBezTo>
                      <a:pt x="212090" y="106680"/>
                      <a:pt x="186690" y="73660"/>
                      <a:pt x="146050" y="73660"/>
                    </a:cubicBezTo>
                    <a:cubicBezTo>
                      <a:pt x="105410" y="73660"/>
                      <a:pt x="80010" y="107950"/>
                      <a:pt x="80010" y="143510"/>
                    </a:cubicBezTo>
                    <a:cubicBezTo>
                      <a:pt x="80010" y="179070"/>
                      <a:pt x="106680" y="213360"/>
                      <a:pt x="146050" y="21336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E3689825-0A31-079B-F642-A25F2D885C33}"/>
                  </a:ext>
                </a:extLst>
              </p:cNvPr>
              <p:cNvSpPr/>
              <p:nvPr/>
            </p:nvSpPr>
            <p:spPr>
              <a:xfrm>
                <a:off x="6438900" y="678180"/>
                <a:ext cx="80009" cy="274319"/>
              </a:xfrm>
              <a:custGeom>
                <a:avLst/>
                <a:gdLst>
                  <a:gd name="connsiteX0" fmla="*/ 80010 w 80009"/>
                  <a:gd name="connsiteY0" fmla="*/ 274320 h 274319"/>
                  <a:gd name="connsiteX1" fmla="*/ 0 w 80009"/>
                  <a:gd name="connsiteY1" fmla="*/ 274320 h 274319"/>
                  <a:gd name="connsiteX2" fmla="*/ 0 w 80009"/>
                  <a:gd name="connsiteY2" fmla="*/ 0 h 274319"/>
                  <a:gd name="connsiteX3" fmla="*/ 80010 w 80009"/>
                  <a:gd name="connsiteY3" fmla="*/ 0 h 274319"/>
                  <a:gd name="connsiteX4" fmla="*/ 80010 w 80009"/>
                  <a:gd name="connsiteY4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09" h="274319">
                    <a:moveTo>
                      <a:pt x="80010" y="274320"/>
                    </a:moveTo>
                    <a:lnTo>
                      <a:pt x="0" y="274320"/>
                    </a:lnTo>
                    <a:lnTo>
                      <a:pt x="0" y="0"/>
                    </a:lnTo>
                    <a:lnTo>
                      <a:pt x="80010" y="0"/>
                    </a:lnTo>
                    <a:lnTo>
                      <a:pt x="80010" y="27432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379605ED-7008-04AA-4361-41284EB1E602}"/>
                  </a:ext>
                </a:extLst>
              </p:cNvPr>
              <p:cNvSpPr/>
              <p:nvPr/>
            </p:nvSpPr>
            <p:spPr>
              <a:xfrm>
                <a:off x="6568440" y="673100"/>
                <a:ext cx="226059" cy="284480"/>
              </a:xfrm>
              <a:custGeom>
                <a:avLst/>
                <a:gdLst>
                  <a:gd name="connsiteX0" fmla="*/ 144780 w 226059"/>
                  <a:gd name="connsiteY0" fmla="*/ 0 h 284480"/>
                  <a:gd name="connsiteX1" fmla="*/ 223520 w 226059"/>
                  <a:gd name="connsiteY1" fmla="*/ 17780 h 284480"/>
                  <a:gd name="connsiteX2" fmla="*/ 223520 w 226059"/>
                  <a:gd name="connsiteY2" fmla="*/ 90170 h 284480"/>
                  <a:gd name="connsiteX3" fmla="*/ 153670 w 226059"/>
                  <a:gd name="connsiteY3" fmla="*/ 72390 h 284480"/>
                  <a:gd name="connsiteX4" fmla="*/ 80010 w 226059"/>
                  <a:gd name="connsiteY4" fmla="*/ 142240 h 284480"/>
                  <a:gd name="connsiteX5" fmla="*/ 149860 w 226059"/>
                  <a:gd name="connsiteY5" fmla="*/ 212090 h 284480"/>
                  <a:gd name="connsiteX6" fmla="*/ 226060 w 226059"/>
                  <a:gd name="connsiteY6" fmla="*/ 194310 h 284480"/>
                  <a:gd name="connsiteX7" fmla="*/ 226060 w 226059"/>
                  <a:gd name="connsiteY7" fmla="*/ 267970 h 284480"/>
                  <a:gd name="connsiteX8" fmla="*/ 142240 w 226059"/>
                  <a:gd name="connsiteY8" fmla="*/ 284480 h 284480"/>
                  <a:gd name="connsiteX9" fmla="*/ 0 w 226059"/>
                  <a:gd name="connsiteY9" fmla="*/ 142240 h 284480"/>
                  <a:gd name="connsiteX10" fmla="*/ 146050 w 226059"/>
                  <a:gd name="connsiteY10" fmla="*/ 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6059" h="284480">
                    <a:moveTo>
                      <a:pt x="144780" y="0"/>
                    </a:moveTo>
                    <a:cubicBezTo>
                      <a:pt x="180340" y="0"/>
                      <a:pt x="204470" y="7620"/>
                      <a:pt x="223520" y="17780"/>
                    </a:cubicBezTo>
                    <a:lnTo>
                      <a:pt x="223520" y="90170"/>
                    </a:lnTo>
                    <a:cubicBezTo>
                      <a:pt x="208280" y="82550"/>
                      <a:pt x="185420" y="72390"/>
                      <a:pt x="153670" y="72390"/>
                    </a:cubicBezTo>
                    <a:cubicBezTo>
                      <a:pt x="105410" y="72390"/>
                      <a:pt x="80010" y="106680"/>
                      <a:pt x="80010" y="142240"/>
                    </a:cubicBezTo>
                    <a:cubicBezTo>
                      <a:pt x="80010" y="177800"/>
                      <a:pt x="104140" y="212090"/>
                      <a:pt x="149860" y="212090"/>
                    </a:cubicBezTo>
                    <a:cubicBezTo>
                      <a:pt x="195580" y="212090"/>
                      <a:pt x="209550" y="201930"/>
                      <a:pt x="226060" y="194310"/>
                    </a:cubicBezTo>
                    <a:lnTo>
                      <a:pt x="226060" y="267970"/>
                    </a:lnTo>
                    <a:cubicBezTo>
                      <a:pt x="207010" y="278130"/>
                      <a:pt x="175260" y="284480"/>
                      <a:pt x="14224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95E49390-532A-AD54-99FB-B5DC7B08B6C7}"/>
                  </a:ext>
                </a:extLst>
              </p:cNvPr>
              <p:cNvSpPr/>
              <p:nvPr/>
            </p:nvSpPr>
            <p:spPr>
              <a:xfrm>
                <a:off x="6844030" y="678180"/>
                <a:ext cx="189229" cy="275589"/>
              </a:xfrm>
              <a:custGeom>
                <a:avLst/>
                <a:gdLst>
                  <a:gd name="connsiteX0" fmla="*/ 0 w 189229"/>
                  <a:gd name="connsiteY0" fmla="*/ 0 h 275589"/>
                  <a:gd name="connsiteX1" fmla="*/ 184150 w 189229"/>
                  <a:gd name="connsiteY1" fmla="*/ 0 h 275589"/>
                  <a:gd name="connsiteX2" fmla="*/ 184150 w 189229"/>
                  <a:gd name="connsiteY2" fmla="*/ 67310 h 275589"/>
                  <a:gd name="connsiteX3" fmla="*/ 80010 w 189229"/>
                  <a:gd name="connsiteY3" fmla="*/ 67310 h 275589"/>
                  <a:gd name="connsiteX4" fmla="*/ 80010 w 189229"/>
                  <a:gd name="connsiteY4" fmla="*/ 104140 h 275589"/>
                  <a:gd name="connsiteX5" fmla="*/ 168910 w 189229"/>
                  <a:gd name="connsiteY5" fmla="*/ 104140 h 275589"/>
                  <a:gd name="connsiteX6" fmla="*/ 168910 w 189229"/>
                  <a:gd name="connsiteY6" fmla="*/ 167640 h 275589"/>
                  <a:gd name="connsiteX7" fmla="*/ 80010 w 189229"/>
                  <a:gd name="connsiteY7" fmla="*/ 167640 h 275589"/>
                  <a:gd name="connsiteX8" fmla="*/ 80010 w 189229"/>
                  <a:gd name="connsiteY8" fmla="*/ 208280 h 275589"/>
                  <a:gd name="connsiteX9" fmla="*/ 189230 w 189229"/>
                  <a:gd name="connsiteY9" fmla="*/ 208280 h 275589"/>
                  <a:gd name="connsiteX10" fmla="*/ 189230 w 189229"/>
                  <a:gd name="connsiteY10" fmla="*/ 275590 h 275589"/>
                  <a:gd name="connsiteX11" fmla="*/ 0 w 189229"/>
                  <a:gd name="connsiteY11" fmla="*/ 275590 h 275589"/>
                  <a:gd name="connsiteX12" fmla="*/ 0 w 189229"/>
                  <a:gd name="connsiteY12" fmla="*/ 1270 h 275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9229" h="275589">
                    <a:moveTo>
                      <a:pt x="0" y="0"/>
                    </a:moveTo>
                    <a:lnTo>
                      <a:pt x="184150" y="0"/>
                    </a:lnTo>
                    <a:lnTo>
                      <a:pt x="184150" y="67310"/>
                    </a:lnTo>
                    <a:lnTo>
                      <a:pt x="80010" y="67310"/>
                    </a:lnTo>
                    <a:lnTo>
                      <a:pt x="80010" y="104140"/>
                    </a:lnTo>
                    <a:lnTo>
                      <a:pt x="168910" y="104140"/>
                    </a:lnTo>
                    <a:lnTo>
                      <a:pt x="168910" y="167640"/>
                    </a:lnTo>
                    <a:lnTo>
                      <a:pt x="80010" y="167640"/>
                    </a:lnTo>
                    <a:lnTo>
                      <a:pt x="80010" y="208280"/>
                    </a:lnTo>
                    <a:lnTo>
                      <a:pt x="189230" y="208280"/>
                    </a:lnTo>
                    <a:lnTo>
                      <a:pt x="189230" y="275590"/>
                    </a:lnTo>
                    <a:lnTo>
                      <a:pt x="0" y="275590"/>
                    </a:lnTo>
                    <a:lnTo>
                      <a:pt x="0" y="127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740436D2-B651-772C-F7C6-DAF04F6B37E6}"/>
              </a:ext>
            </a:extLst>
          </p:cNvPr>
          <p:cNvGrpSpPr/>
          <p:nvPr/>
        </p:nvGrpSpPr>
        <p:grpSpPr>
          <a:xfrm>
            <a:off x="768350" y="1844039"/>
            <a:ext cx="8558529" cy="1031240"/>
            <a:chOff x="768350" y="1844039"/>
            <a:chExt cx="8558529" cy="1031240"/>
          </a:xfrm>
        </p:grpSpPr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68F06C04-15DD-01D2-6264-58A3B4D78C71}"/>
                </a:ext>
              </a:extLst>
            </p:cNvPr>
            <p:cNvSpPr/>
            <p:nvPr/>
          </p:nvSpPr>
          <p:spPr>
            <a:xfrm>
              <a:off x="778509" y="1845310"/>
              <a:ext cx="124459" cy="137160"/>
            </a:xfrm>
            <a:custGeom>
              <a:avLst/>
              <a:gdLst>
                <a:gd name="connsiteX0" fmla="*/ 85090 w 124459"/>
                <a:gd name="connsiteY0" fmla="*/ 137160 h 137160"/>
                <a:gd name="connsiteX1" fmla="*/ 85090 w 124459"/>
                <a:gd name="connsiteY1" fmla="*/ 83820 h 137160"/>
                <a:gd name="connsiteX2" fmla="*/ 39370 w 124459"/>
                <a:gd name="connsiteY2" fmla="*/ 83820 h 137160"/>
                <a:gd name="connsiteX3" fmla="*/ 39370 w 124459"/>
                <a:gd name="connsiteY3" fmla="*/ 137160 h 137160"/>
                <a:gd name="connsiteX4" fmla="*/ 0 w 124459"/>
                <a:gd name="connsiteY4" fmla="*/ 137160 h 137160"/>
                <a:gd name="connsiteX5" fmla="*/ 0 w 124459"/>
                <a:gd name="connsiteY5" fmla="*/ 0 h 137160"/>
                <a:gd name="connsiteX6" fmla="*/ 39370 w 124459"/>
                <a:gd name="connsiteY6" fmla="*/ 0 h 137160"/>
                <a:gd name="connsiteX7" fmla="*/ 39370 w 124459"/>
                <a:gd name="connsiteY7" fmla="*/ 50800 h 137160"/>
                <a:gd name="connsiteX8" fmla="*/ 85090 w 124459"/>
                <a:gd name="connsiteY8" fmla="*/ 50800 h 137160"/>
                <a:gd name="connsiteX9" fmla="*/ 85090 w 124459"/>
                <a:gd name="connsiteY9" fmla="*/ 0 h 137160"/>
                <a:gd name="connsiteX10" fmla="*/ 124460 w 124459"/>
                <a:gd name="connsiteY10" fmla="*/ 0 h 137160"/>
                <a:gd name="connsiteX11" fmla="*/ 124460 w 124459"/>
                <a:gd name="connsiteY11" fmla="*/ 137160 h 137160"/>
                <a:gd name="connsiteX12" fmla="*/ 85090 w 124459"/>
                <a:gd name="connsiteY12" fmla="*/ 13716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459" h="137160">
                  <a:moveTo>
                    <a:pt x="85090" y="137160"/>
                  </a:moveTo>
                  <a:lnTo>
                    <a:pt x="85090" y="83820"/>
                  </a:lnTo>
                  <a:lnTo>
                    <a:pt x="39370" y="83820"/>
                  </a:lnTo>
                  <a:lnTo>
                    <a:pt x="39370" y="137160"/>
                  </a:lnTo>
                  <a:lnTo>
                    <a:pt x="0" y="137160"/>
                  </a:lnTo>
                  <a:lnTo>
                    <a:pt x="0" y="0"/>
                  </a:lnTo>
                  <a:lnTo>
                    <a:pt x="39370" y="0"/>
                  </a:lnTo>
                  <a:lnTo>
                    <a:pt x="39370" y="50800"/>
                  </a:lnTo>
                  <a:lnTo>
                    <a:pt x="85090" y="50800"/>
                  </a:lnTo>
                  <a:lnTo>
                    <a:pt x="85090" y="0"/>
                  </a:lnTo>
                  <a:lnTo>
                    <a:pt x="124460" y="0"/>
                  </a:lnTo>
                  <a:lnTo>
                    <a:pt x="124460" y="137160"/>
                  </a:lnTo>
                  <a:lnTo>
                    <a:pt x="85090" y="137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18410388-928A-44F7-609A-7398AB1C8929}"/>
                </a:ext>
              </a:extLst>
            </p:cNvPr>
            <p:cNvSpPr/>
            <p:nvPr/>
          </p:nvSpPr>
          <p:spPr>
            <a:xfrm>
              <a:off x="932180" y="1845310"/>
              <a:ext cx="123189" cy="139700"/>
            </a:xfrm>
            <a:custGeom>
              <a:avLst/>
              <a:gdLst>
                <a:gd name="connsiteX0" fmla="*/ 1270 w 123189"/>
                <a:gd name="connsiteY0" fmla="*/ 0 h 139700"/>
                <a:gd name="connsiteX1" fmla="*/ 40640 w 123189"/>
                <a:gd name="connsiteY1" fmla="*/ 0 h 139700"/>
                <a:gd name="connsiteX2" fmla="*/ 40640 w 123189"/>
                <a:gd name="connsiteY2" fmla="*/ 81280 h 139700"/>
                <a:gd name="connsiteX3" fmla="*/ 62230 w 123189"/>
                <a:gd name="connsiteY3" fmla="*/ 104140 h 139700"/>
                <a:gd name="connsiteX4" fmla="*/ 83820 w 123189"/>
                <a:gd name="connsiteY4" fmla="*/ 81280 h 139700"/>
                <a:gd name="connsiteX5" fmla="*/ 83820 w 123189"/>
                <a:gd name="connsiteY5" fmla="*/ 0 h 139700"/>
                <a:gd name="connsiteX6" fmla="*/ 123190 w 123189"/>
                <a:gd name="connsiteY6" fmla="*/ 0 h 139700"/>
                <a:gd name="connsiteX7" fmla="*/ 123190 w 123189"/>
                <a:gd name="connsiteY7" fmla="*/ 85090 h 139700"/>
                <a:gd name="connsiteX8" fmla="*/ 60960 w 123189"/>
                <a:gd name="connsiteY8" fmla="*/ 139700 h 139700"/>
                <a:gd name="connsiteX9" fmla="*/ 0 w 123189"/>
                <a:gd name="connsiteY9" fmla="*/ 85090 h 139700"/>
                <a:gd name="connsiteX10" fmla="*/ 0 w 123189"/>
                <a:gd name="connsiteY10" fmla="*/ 0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3189" h="139700">
                  <a:moveTo>
                    <a:pt x="1270" y="0"/>
                  </a:moveTo>
                  <a:lnTo>
                    <a:pt x="40640" y="0"/>
                  </a:lnTo>
                  <a:lnTo>
                    <a:pt x="40640" y="81280"/>
                  </a:lnTo>
                  <a:cubicBezTo>
                    <a:pt x="40640" y="95250"/>
                    <a:pt x="48260" y="104140"/>
                    <a:pt x="62230" y="104140"/>
                  </a:cubicBezTo>
                  <a:cubicBezTo>
                    <a:pt x="76200" y="104140"/>
                    <a:pt x="83820" y="96520"/>
                    <a:pt x="83820" y="81280"/>
                  </a:cubicBezTo>
                  <a:lnTo>
                    <a:pt x="83820" y="0"/>
                  </a:lnTo>
                  <a:lnTo>
                    <a:pt x="123190" y="0"/>
                  </a:lnTo>
                  <a:lnTo>
                    <a:pt x="123190" y="85090"/>
                  </a:lnTo>
                  <a:cubicBezTo>
                    <a:pt x="123190" y="118110"/>
                    <a:pt x="100330" y="139700"/>
                    <a:pt x="60960" y="139700"/>
                  </a:cubicBezTo>
                  <a:cubicBezTo>
                    <a:pt x="21590" y="139700"/>
                    <a:pt x="0" y="118110"/>
                    <a:pt x="0" y="850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D1413980-7B67-F241-0A94-122C90E66ED6}"/>
                </a:ext>
              </a:extLst>
            </p:cNvPr>
            <p:cNvSpPr/>
            <p:nvPr/>
          </p:nvSpPr>
          <p:spPr>
            <a:xfrm>
              <a:off x="1087119" y="1844039"/>
              <a:ext cx="137160" cy="138430"/>
            </a:xfrm>
            <a:custGeom>
              <a:avLst/>
              <a:gdLst>
                <a:gd name="connsiteX0" fmla="*/ 38100 w 137160"/>
                <a:gd name="connsiteY0" fmla="*/ 74930 h 138430"/>
                <a:gd name="connsiteX1" fmla="*/ 38100 w 137160"/>
                <a:gd name="connsiteY1" fmla="*/ 138430 h 138430"/>
                <a:gd name="connsiteX2" fmla="*/ 0 w 137160"/>
                <a:gd name="connsiteY2" fmla="*/ 138430 h 138430"/>
                <a:gd name="connsiteX3" fmla="*/ 0 w 137160"/>
                <a:gd name="connsiteY3" fmla="*/ 0 h 138430"/>
                <a:gd name="connsiteX4" fmla="*/ 0 w 137160"/>
                <a:gd name="connsiteY4" fmla="*/ 0 h 138430"/>
                <a:gd name="connsiteX5" fmla="*/ 68580 w 137160"/>
                <a:gd name="connsiteY5" fmla="*/ 55880 h 138430"/>
                <a:gd name="connsiteX6" fmla="*/ 137160 w 137160"/>
                <a:gd name="connsiteY6" fmla="*/ 0 h 138430"/>
                <a:gd name="connsiteX7" fmla="*/ 137160 w 137160"/>
                <a:gd name="connsiteY7" fmla="*/ 0 h 138430"/>
                <a:gd name="connsiteX8" fmla="*/ 137160 w 137160"/>
                <a:gd name="connsiteY8" fmla="*/ 138430 h 138430"/>
                <a:gd name="connsiteX9" fmla="*/ 99060 w 137160"/>
                <a:gd name="connsiteY9" fmla="*/ 138430 h 138430"/>
                <a:gd name="connsiteX10" fmla="*/ 99060 w 137160"/>
                <a:gd name="connsiteY10" fmla="*/ 74930 h 138430"/>
                <a:gd name="connsiteX11" fmla="*/ 67310 w 137160"/>
                <a:gd name="connsiteY11" fmla="*/ 100330 h 138430"/>
                <a:gd name="connsiteX12" fmla="*/ 35560 w 137160"/>
                <a:gd name="connsiteY12" fmla="*/ 74930 h 138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60" h="138430">
                  <a:moveTo>
                    <a:pt x="38100" y="74930"/>
                  </a:moveTo>
                  <a:lnTo>
                    <a:pt x="38100" y="138430"/>
                  </a:lnTo>
                  <a:lnTo>
                    <a:pt x="0" y="13843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8580" y="55880"/>
                  </a:lnTo>
                  <a:lnTo>
                    <a:pt x="137160" y="0"/>
                  </a:lnTo>
                  <a:lnTo>
                    <a:pt x="137160" y="0"/>
                  </a:lnTo>
                  <a:lnTo>
                    <a:pt x="137160" y="138430"/>
                  </a:lnTo>
                  <a:lnTo>
                    <a:pt x="99060" y="138430"/>
                  </a:lnTo>
                  <a:lnTo>
                    <a:pt x="99060" y="74930"/>
                  </a:lnTo>
                  <a:lnTo>
                    <a:pt x="67310" y="100330"/>
                  </a:lnTo>
                  <a:lnTo>
                    <a:pt x="35560" y="749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6F5D129C-4E09-92C2-9217-740185AF5D5F}"/>
                </a:ext>
              </a:extLst>
            </p:cNvPr>
            <p:cNvSpPr/>
            <p:nvPr/>
          </p:nvSpPr>
          <p:spPr>
            <a:xfrm>
              <a:off x="1242060" y="1844039"/>
              <a:ext cx="142239" cy="138430"/>
            </a:xfrm>
            <a:custGeom>
              <a:avLst/>
              <a:gdLst>
                <a:gd name="connsiteX0" fmla="*/ 92710 w 142239"/>
                <a:gd name="connsiteY0" fmla="*/ 120650 h 138430"/>
                <a:gd name="connsiteX1" fmla="*/ 50800 w 142239"/>
                <a:gd name="connsiteY1" fmla="*/ 120650 h 138430"/>
                <a:gd name="connsiteX2" fmla="*/ 41910 w 142239"/>
                <a:gd name="connsiteY2" fmla="*/ 138430 h 138430"/>
                <a:gd name="connsiteX3" fmla="*/ 0 w 142239"/>
                <a:gd name="connsiteY3" fmla="*/ 138430 h 138430"/>
                <a:gd name="connsiteX4" fmla="*/ 69850 w 142239"/>
                <a:gd name="connsiteY4" fmla="*/ 0 h 138430"/>
                <a:gd name="connsiteX5" fmla="*/ 72390 w 142239"/>
                <a:gd name="connsiteY5" fmla="*/ 0 h 138430"/>
                <a:gd name="connsiteX6" fmla="*/ 142240 w 142239"/>
                <a:gd name="connsiteY6" fmla="*/ 138430 h 138430"/>
                <a:gd name="connsiteX7" fmla="*/ 100330 w 142239"/>
                <a:gd name="connsiteY7" fmla="*/ 138430 h 138430"/>
                <a:gd name="connsiteX8" fmla="*/ 91440 w 142239"/>
                <a:gd name="connsiteY8" fmla="*/ 120650 h 138430"/>
                <a:gd name="connsiteX9" fmla="*/ 62230 w 142239"/>
                <a:gd name="connsiteY9" fmla="*/ 93980 h 138430"/>
                <a:gd name="connsiteX10" fmla="*/ 82550 w 142239"/>
                <a:gd name="connsiteY10" fmla="*/ 93980 h 138430"/>
                <a:gd name="connsiteX11" fmla="*/ 72390 w 142239"/>
                <a:gd name="connsiteY11" fmla="*/ 68580 h 138430"/>
                <a:gd name="connsiteX12" fmla="*/ 72390 w 142239"/>
                <a:gd name="connsiteY12" fmla="*/ 68580 h 138430"/>
                <a:gd name="connsiteX13" fmla="*/ 62230 w 142239"/>
                <a:gd name="connsiteY13" fmla="*/ 93980 h 138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239" h="138430">
                  <a:moveTo>
                    <a:pt x="92710" y="120650"/>
                  </a:moveTo>
                  <a:lnTo>
                    <a:pt x="50800" y="120650"/>
                  </a:lnTo>
                  <a:lnTo>
                    <a:pt x="41910" y="138430"/>
                  </a:lnTo>
                  <a:lnTo>
                    <a:pt x="0" y="138430"/>
                  </a:lnTo>
                  <a:lnTo>
                    <a:pt x="69850" y="0"/>
                  </a:lnTo>
                  <a:lnTo>
                    <a:pt x="72390" y="0"/>
                  </a:lnTo>
                  <a:lnTo>
                    <a:pt x="142240" y="138430"/>
                  </a:lnTo>
                  <a:lnTo>
                    <a:pt x="100330" y="138430"/>
                  </a:lnTo>
                  <a:lnTo>
                    <a:pt x="91440" y="120650"/>
                  </a:lnTo>
                  <a:close/>
                  <a:moveTo>
                    <a:pt x="62230" y="93980"/>
                  </a:moveTo>
                  <a:lnTo>
                    <a:pt x="82550" y="93980"/>
                  </a:lnTo>
                  <a:cubicBezTo>
                    <a:pt x="78740" y="86360"/>
                    <a:pt x="73660" y="73660"/>
                    <a:pt x="72390" y="68580"/>
                  </a:cubicBezTo>
                  <a:lnTo>
                    <a:pt x="72390" y="68580"/>
                  </a:lnTo>
                  <a:cubicBezTo>
                    <a:pt x="72390" y="73660"/>
                    <a:pt x="66040" y="86360"/>
                    <a:pt x="62230" y="939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CE96F7FA-C00E-5841-51F3-1C9952C1083C}"/>
                </a:ext>
              </a:extLst>
            </p:cNvPr>
            <p:cNvSpPr/>
            <p:nvPr/>
          </p:nvSpPr>
          <p:spPr>
            <a:xfrm>
              <a:off x="1400810" y="1844039"/>
              <a:ext cx="120650" cy="140970"/>
            </a:xfrm>
            <a:custGeom>
              <a:avLst/>
              <a:gdLst>
                <a:gd name="connsiteX0" fmla="*/ 39370 w 120650"/>
                <a:gd name="connsiteY0" fmla="*/ 77470 h 140970"/>
                <a:gd name="connsiteX1" fmla="*/ 39370 w 120650"/>
                <a:gd name="connsiteY1" fmla="*/ 138430 h 140970"/>
                <a:gd name="connsiteX2" fmla="*/ 0 w 120650"/>
                <a:gd name="connsiteY2" fmla="*/ 138430 h 140970"/>
                <a:gd name="connsiteX3" fmla="*/ 0 w 120650"/>
                <a:gd name="connsiteY3" fmla="*/ 0 h 140970"/>
                <a:gd name="connsiteX4" fmla="*/ 2540 w 120650"/>
                <a:gd name="connsiteY4" fmla="*/ 0 h 140970"/>
                <a:gd name="connsiteX5" fmla="*/ 81280 w 120650"/>
                <a:gd name="connsiteY5" fmla="*/ 63500 h 140970"/>
                <a:gd name="connsiteX6" fmla="*/ 81280 w 120650"/>
                <a:gd name="connsiteY6" fmla="*/ 2540 h 140970"/>
                <a:gd name="connsiteX7" fmla="*/ 120650 w 120650"/>
                <a:gd name="connsiteY7" fmla="*/ 2540 h 140970"/>
                <a:gd name="connsiteX8" fmla="*/ 120650 w 120650"/>
                <a:gd name="connsiteY8" fmla="*/ 140970 h 140970"/>
                <a:gd name="connsiteX9" fmla="*/ 119380 w 120650"/>
                <a:gd name="connsiteY9" fmla="*/ 140970 h 140970"/>
                <a:gd name="connsiteX10" fmla="*/ 40640 w 120650"/>
                <a:gd name="connsiteY10" fmla="*/ 77470 h 14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0650" h="140970">
                  <a:moveTo>
                    <a:pt x="39370" y="77470"/>
                  </a:moveTo>
                  <a:lnTo>
                    <a:pt x="39370" y="138430"/>
                  </a:lnTo>
                  <a:lnTo>
                    <a:pt x="0" y="138430"/>
                  </a:lnTo>
                  <a:lnTo>
                    <a:pt x="0" y="0"/>
                  </a:lnTo>
                  <a:lnTo>
                    <a:pt x="2540" y="0"/>
                  </a:lnTo>
                  <a:lnTo>
                    <a:pt x="81280" y="63500"/>
                  </a:lnTo>
                  <a:lnTo>
                    <a:pt x="81280" y="2540"/>
                  </a:lnTo>
                  <a:lnTo>
                    <a:pt x="120650" y="2540"/>
                  </a:lnTo>
                  <a:lnTo>
                    <a:pt x="120650" y="140970"/>
                  </a:lnTo>
                  <a:lnTo>
                    <a:pt x="119380" y="140970"/>
                  </a:lnTo>
                  <a:lnTo>
                    <a:pt x="40640" y="774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D59686F5-1376-76D4-B51E-B2352AE8FAF4}"/>
                </a:ext>
              </a:extLst>
            </p:cNvPr>
            <p:cNvSpPr/>
            <p:nvPr/>
          </p:nvSpPr>
          <p:spPr>
            <a:xfrm>
              <a:off x="1546860" y="1884679"/>
              <a:ext cx="40639" cy="99060"/>
            </a:xfrm>
            <a:custGeom>
              <a:avLst/>
              <a:gdLst>
                <a:gd name="connsiteX0" fmla="*/ 20320 w 40639"/>
                <a:gd name="connsiteY0" fmla="*/ 0 h 99060"/>
                <a:gd name="connsiteX1" fmla="*/ 40640 w 40639"/>
                <a:gd name="connsiteY1" fmla="*/ 19050 h 99060"/>
                <a:gd name="connsiteX2" fmla="*/ 20320 w 40639"/>
                <a:gd name="connsiteY2" fmla="*/ 38100 h 99060"/>
                <a:gd name="connsiteX3" fmla="*/ 0 w 40639"/>
                <a:gd name="connsiteY3" fmla="*/ 19050 h 99060"/>
                <a:gd name="connsiteX4" fmla="*/ 20320 w 40639"/>
                <a:gd name="connsiteY4" fmla="*/ 0 h 99060"/>
                <a:gd name="connsiteX5" fmla="*/ 20320 w 40639"/>
                <a:gd name="connsiteY5" fmla="*/ 60960 h 99060"/>
                <a:gd name="connsiteX6" fmla="*/ 40640 w 40639"/>
                <a:gd name="connsiteY6" fmla="*/ 80010 h 99060"/>
                <a:gd name="connsiteX7" fmla="*/ 20320 w 40639"/>
                <a:gd name="connsiteY7" fmla="*/ 99060 h 99060"/>
                <a:gd name="connsiteX8" fmla="*/ 0 w 40639"/>
                <a:gd name="connsiteY8" fmla="*/ 80010 h 99060"/>
                <a:gd name="connsiteX9" fmla="*/ 20320 w 40639"/>
                <a:gd name="connsiteY9" fmla="*/ 60960 h 99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639" h="99060">
                  <a:moveTo>
                    <a:pt x="20320" y="0"/>
                  </a:moveTo>
                  <a:cubicBezTo>
                    <a:pt x="33020" y="0"/>
                    <a:pt x="40640" y="7620"/>
                    <a:pt x="40640" y="19050"/>
                  </a:cubicBezTo>
                  <a:cubicBezTo>
                    <a:pt x="40640" y="30480"/>
                    <a:pt x="33020" y="38100"/>
                    <a:pt x="20320" y="38100"/>
                  </a:cubicBezTo>
                  <a:cubicBezTo>
                    <a:pt x="7620" y="38100"/>
                    <a:pt x="0" y="30480"/>
                    <a:pt x="0" y="19050"/>
                  </a:cubicBezTo>
                  <a:cubicBezTo>
                    <a:pt x="0" y="7620"/>
                    <a:pt x="7620" y="0"/>
                    <a:pt x="20320" y="0"/>
                  </a:cubicBezTo>
                  <a:close/>
                  <a:moveTo>
                    <a:pt x="20320" y="60960"/>
                  </a:moveTo>
                  <a:cubicBezTo>
                    <a:pt x="33020" y="60960"/>
                    <a:pt x="40640" y="68580"/>
                    <a:pt x="40640" y="80010"/>
                  </a:cubicBezTo>
                  <a:cubicBezTo>
                    <a:pt x="40640" y="91440"/>
                    <a:pt x="33020" y="99060"/>
                    <a:pt x="20320" y="99060"/>
                  </a:cubicBezTo>
                  <a:cubicBezTo>
                    <a:pt x="7620" y="99060"/>
                    <a:pt x="0" y="91440"/>
                    <a:pt x="0" y="80010"/>
                  </a:cubicBezTo>
                  <a:cubicBezTo>
                    <a:pt x="0" y="68580"/>
                    <a:pt x="7620" y="60960"/>
                    <a:pt x="20320" y="609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D8FBEF53-C54C-DDAB-CFA8-3B561DF13C39}"/>
                </a:ext>
              </a:extLst>
            </p:cNvPr>
            <p:cNvSpPr/>
            <p:nvPr/>
          </p:nvSpPr>
          <p:spPr>
            <a:xfrm>
              <a:off x="768350" y="2067560"/>
              <a:ext cx="172719" cy="130810"/>
            </a:xfrm>
            <a:custGeom>
              <a:avLst/>
              <a:gdLst>
                <a:gd name="connsiteX0" fmla="*/ 17780 w 172719"/>
                <a:gd name="connsiteY0" fmla="*/ 0 h 130810"/>
                <a:gd name="connsiteX1" fmla="*/ 38100 w 172719"/>
                <a:gd name="connsiteY1" fmla="*/ 53340 h 130810"/>
                <a:gd name="connsiteX2" fmla="*/ 50800 w 172719"/>
                <a:gd name="connsiteY2" fmla="*/ 88900 h 130810"/>
                <a:gd name="connsiteX3" fmla="*/ 64770 w 172719"/>
                <a:gd name="connsiteY3" fmla="*/ 55880 h 130810"/>
                <a:gd name="connsiteX4" fmla="*/ 86360 w 172719"/>
                <a:gd name="connsiteY4" fmla="*/ 2540 h 130810"/>
                <a:gd name="connsiteX5" fmla="*/ 86360 w 172719"/>
                <a:gd name="connsiteY5" fmla="*/ 2540 h 130810"/>
                <a:gd name="connsiteX6" fmla="*/ 107950 w 172719"/>
                <a:gd name="connsiteY6" fmla="*/ 55880 h 130810"/>
                <a:gd name="connsiteX7" fmla="*/ 120650 w 172719"/>
                <a:gd name="connsiteY7" fmla="*/ 88900 h 130810"/>
                <a:gd name="connsiteX8" fmla="*/ 133350 w 172719"/>
                <a:gd name="connsiteY8" fmla="*/ 53340 h 130810"/>
                <a:gd name="connsiteX9" fmla="*/ 153670 w 172719"/>
                <a:gd name="connsiteY9" fmla="*/ 0 h 130810"/>
                <a:gd name="connsiteX10" fmla="*/ 172720 w 172719"/>
                <a:gd name="connsiteY10" fmla="*/ 0 h 130810"/>
                <a:gd name="connsiteX11" fmla="*/ 121920 w 172719"/>
                <a:gd name="connsiteY11" fmla="*/ 130810 h 130810"/>
                <a:gd name="connsiteX12" fmla="*/ 121920 w 172719"/>
                <a:gd name="connsiteY12" fmla="*/ 130810 h 130810"/>
                <a:gd name="connsiteX13" fmla="*/ 93980 w 172719"/>
                <a:gd name="connsiteY13" fmla="*/ 60960 h 130810"/>
                <a:gd name="connsiteX14" fmla="*/ 86360 w 172719"/>
                <a:gd name="connsiteY14" fmla="*/ 41910 h 130810"/>
                <a:gd name="connsiteX15" fmla="*/ 78740 w 172719"/>
                <a:gd name="connsiteY15" fmla="*/ 60960 h 130810"/>
                <a:gd name="connsiteX16" fmla="*/ 50800 w 172719"/>
                <a:gd name="connsiteY16" fmla="*/ 130810 h 130810"/>
                <a:gd name="connsiteX17" fmla="*/ 50800 w 172719"/>
                <a:gd name="connsiteY17" fmla="*/ 130810 h 130810"/>
                <a:gd name="connsiteX18" fmla="*/ 0 w 172719"/>
                <a:gd name="connsiteY18" fmla="*/ 0 h 130810"/>
                <a:gd name="connsiteX19" fmla="*/ 19050 w 172719"/>
                <a:gd name="connsiteY19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2719" h="130810">
                  <a:moveTo>
                    <a:pt x="17780" y="0"/>
                  </a:moveTo>
                  <a:lnTo>
                    <a:pt x="38100" y="53340"/>
                  </a:lnTo>
                  <a:cubicBezTo>
                    <a:pt x="43180" y="66040"/>
                    <a:pt x="46990" y="78740"/>
                    <a:pt x="50800" y="88900"/>
                  </a:cubicBezTo>
                  <a:cubicBezTo>
                    <a:pt x="54610" y="80010"/>
                    <a:pt x="58420" y="68580"/>
                    <a:pt x="64770" y="55880"/>
                  </a:cubicBezTo>
                  <a:lnTo>
                    <a:pt x="86360" y="2540"/>
                  </a:lnTo>
                  <a:lnTo>
                    <a:pt x="86360" y="2540"/>
                  </a:lnTo>
                  <a:lnTo>
                    <a:pt x="107950" y="55880"/>
                  </a:lnTo>
                  <a:cubicBezTo>
                    <a:pt x="113030" y="68580"/>
                    <a:pt x="118110" y="80010"/>
                    <a:pt x="120650" y="88900"/>
                  </a:cubicBezTo>
                  <a:cubicBezTo>
                    <a:pt x="124460" y="80010"/>
                    <a:pt x="128270" y="66040"/>
                    <a:pt x="133350" y="53340"/>
                  </a:cubicBezTo>
                  <a:lnTo>
                    <a:pt x="153670" y="0"/>
                  </a:lnTo>
                  <a:lnTo>
                    <a:pt x="172720" y="0"/>
                  </a:lnTo>
                  <a:lnTo>
                    <a:pt x="121920" y="130810"/>
                  </a:lnTo>
                  <a:lnTo>
                    <a:pt x="121920" y="130810"/>
                  </a:lnTo>
                  <a:lnTo>
                    <a:pt x="93980" y="60960"/>
                  </a:lnTo>
                  <a:cubicBezTo>
                    <a:pt x="91440" y="54610"/>
                    <a:pt x="88900" y="48260"/>
                    <a:pt x="86360" y="41910"/>
                  </a:cubicBezTo>
                  <a:cubicBezTo>
                    <a:pt x="83820" y="48260"/>
                    <a:pt x="81280" y="54610"/>
                    <a:pt x="78740" y="60960"/>
                  </a:cubicBezTo>
                  <a:lnTo>
                    <a:pt x="50800" y="130810"/>
                  </a:lnTo>
                  <a:lnTo>
                    <a:pt x="50800" y="130810"/>
                  </a:lnTo>
                  <a:lnTo>
                    <a:pt x="0" y="0"/>
                  </a:lnTo>
                  <a:lnTo>
                    <a:pt x="1905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E56C97A6-5FA4-A4D2-2104-06CB5C2DDA0B}"/>
                </a:ext>
              </a:extLst>
            </p:cNvPr>
            <p:cNvSpPr/>
            <p:nvPr/>
          </p:nvSpPr>
          <p:spPr>
            <a:xfrm>
              <a:off x="938530" y="2104389"/>
              <a:ext cx="83819" cy="93980"/>
            </a:xfrm>
            <a:custGeom>
              <a:avLst/>
              <a:gdLst>
                <a:gd name="connsiteX0" fmla="*/ 83820 w 83819"/>
                <a:gd name="connsiteY0" fmla="*/ 41910 h 93980"/>
                <a:gd name="connsiteX1" fmla="*/ 83820 w 83819"/>
                <a:gd name="connsiteY1" fmla="*/ 50800 h 93980"/>
                <a:gd name="connsiteX2" fmla="*/ 17780 w 83819"/>
                <a:gd name="connsiteY2" fmla="*/ 50800 h 93980"/>
                <a:gd name="connsiteX3" fmla="*/ 48260 w 83819"/>
                <a:gd name="connsiteY3" fmla="*/ 80010 h 93980"/>
                <a:gd name="connsiteX4" fmla="*/ 80010 w 83819"/>
                <a:gd name="connsiteY4" fmla="*/ 71120 h 93980"/>
                <a:gd name="connsiteX5" fmla="*/ 80010 w 83819"/>
                <a:gd name="connsiteY5" fmla="*/ 86360 h 93980"/>
                <a:gd name="connsiteX6" fmla="*/ 46990 w 83819"/>
                <a:gd name="connsiteY6" fmla="*/ 93980 h 93980"/>
                <a:gd name="connsiteX7" fmla="*/ 0 w 83819"/>
                <a:gd name="connsiteY7" fmla="*/ 46990 h 93980"/>
                <a:gd name="connsiteX8" fmla="*/ 43180 w 83819"/>
                <a:gd name="connsiteY8" fmla="*/ 0 h 93980"/>
                <a:gd name="connsiteX9" fmla="*/ 83820 w 83819"/>
                <a:gd name="connsiteY9" fmla="*/ 41910 h 93980"/>
                <a:gd name="connsiteX10" fmla="*/ 43180 w 83819"/>
                <a:gd name="connsiteY10" fmla="*/ 13970 h 93980"/>
                <a:gd name="connsiteX11" fmla="*/ 17780 w 83819"/>
                <a:gd name="connsiteY11" fmla="*/ 38100 h 93980"/>
                <a:gd name="connsiteX12" fmla="*/ 67310 w 83819"/>
                <a:gd name="connsiteY12" fmla="*/ 38100 h 93980"/>
                <a:gd name="connsiteX13" fmla="*/ 43180 w 83819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D74B527A-7EE5-CAB3-C970-7A32C603465B}"/>
                </a:ext>
              </a:extLst>
            </p:cNvPr>
            <p:cNvSpPr/>
            <p:nvPr/>
          </p:nvSpPr>
          <p:spPr>
            <a:xfrm>
              <a:off x="1090930" y="210566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5560 h 93979"/>
                <a:gd name="connsiteX12" fmla="*/ 35560 w 73659"/>
                <a:gd name="connsiteY12" fmla="*/ 15240 h 93979"/>
                <a:gd name="connsiteX13" fmla="*/ 6350 w 73659"/>
                <a:gd name="connsiteY13" fmla="*/ 22860 h 93979"/>
                <a:gd name="connsiteX14" fmla="*/ 6350 w 73659"/>
                <a:gd name="connsiteY14" fmla="*/ 762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80010 h 93979"/>
                <a:gd name="connsiteX18" fmla="*/ 57150 w 73659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2DB05621-1BEB-9532-F272-E5DA394019EA}"/>
                </a:ext>
              </a:extLst>
            </p:cNvPr>
            <p:cNvSpPr/>
            <p:nvPr/>
          </p:nvSpPr>
          <p:spPr>
            <a:xfrm>
              <a:off x="1195069" y="210438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2E109D3C-5BA7-2FA3-EB66-139B7C790BC7}"/>
                </a:ext>
              </a:extLst>
            </p:cNvPr>
            <p:cNvSpPr/>
            <p:nvPr/>
          </p:nvSpPr>
          <p:spPr>
            <a:xfrm>
              <a:off x="1258569" y="2104389"/>
              <a:ext cx="83819" cy="93980"/>
            </a:xfrm>
            <a:custGeom>
              <a:avLst/>
              <a:gdLst>
                <a:gd name="connsiteX0" fmla="*/ 83820 w 83819"/>
                <a:gd name="connsiteY0" fmla="*/ 41910 h 93980"/>
                <a:gd name="connsiteX1" fmla="*/ 83820 w 83819"/>
                <a:gd name="connsiteY1" fmla="*/ 50800 h 93980"/>
                <a:gd name="connsiteX2" fmla="*/ 17780 w 83819"/>
                <a:gd name="connsiteY2" fmla="*/ 50800 h 93980"/>
                <a:gd name="connsiteX3" fmla="*/ 48260 w 83819"/>
                <a:gd name="connsiteY3" fmla="*/ 80010 h 93980"/>
                <a:gd name="connsiteX4" fmla="*/ 80010 w 83819"/>
                <a:gd name="connsiteY4" fmla="*/ 71120 h 93980"/>
                <a:gd name="connsiteX5" fmla="*/ 80010 w 83819"/>
                <a:gd name="connsiteY5" fmla="*/ 86360 h 93980"/>
                <a:gd name="connsiteX6" fmla="*/ 46990 w 83819"/>
                <a:gd name="connsiteY6" fmla="*/ 93980 h 93980"/>
                <a:gd name="connsiteX7" fmla="*/ 0 w 83819"/>
                <a:gd name="connsiteY7" fmla="*/ 46990 h 93980"/>
                <a:gd name="connsiteX8" fmla="*/ 43180 w 83819"/>
                <a:gd name="connsiteY8" fmla="*/ 0 h 93980"/>
                <a:gd name="connsiteX9" fmla="*/ 83820 w 83819"/>
                <a:gd name="connsiteY9" fmla="*/ 41910 h 93980"/>
                <a:gd name="connsiteX10" fmla="*/ 43180 w 83819"/>
                <a:gd name="connsiteY10" fmla="*/ 13970 h 93980"/>
                <a:gd name="connsiteX11" fmla="*/ 17780 w 83819"/>
                <a:gd name="connsiteY11" fmla="*/ 38100 h 93980"/>
                <a:gd name="connsiteX12" fmla="*/ 67310 w 83819"/>
                <a:gd name="connsiteY12" fmla="*/ 38100 h 93980"/>
                <a:gd name="connsiteX13" fmla="*/ 43180 w 83819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8F04A915-757F-1883-56A9-A7154658D7E7}"/>
                </a:ext>
              </a:extLst>
            </p:cNvPr>
            <p:cNvSpPr/>
            <p:nvPr/>
          </p:nvSpPr>
          <p:spPr>
            <a:xfrm>
              <a:off x="1410969" y="2104389"/>
              <a:ext cx="74930" cy="93980"/>
            </a:xfrm>
            <a:custGeom>
              <a:avLst/>
              <a:gdLst>
                <a:gd name="connsiteX0" fmla="*/ 48260 w 74930"/>
                <a:gd name="connsiteY0" fmla="*/ 78740 h 93980"/>
                <a:gd name="connsiteX1" fmla="*/ 74930 w 74930"/>
                <a:gd name="connsiteY1" fmla="*/ 71120 h 93980"/>
                <a:gd name="connsiteX2" fmla="*/ 74930 w 74930"/>
                <a:gd name="connsiteY2" fmla="*/ 86360 h 93980"/>
                <a:gd name="connsiteX3" fmla="*/ 46990 w 74930"/>
                <a:gd name="connsiteY3" fmla="*/ 93980 h 93980"/>
                <a:gd name="connsiteX4" fmla="*/ 0 w 74930"/>
                <a:gd name="connsiteY4" fmla="*/ 46990 h 93980"/>
                <a:gd name="connsiteX5" fmla="*/ 46990 w 74930"/>
                <a:gd name="connsiteY5" fmla="*/ 0 h 93980"/>
                <a:gd name="connsiteX6" fmla="*/ 74930 w 74930"/>
                <a:gd name="connsiteY6" fmla="*/ 6350 h 93980"/>
                <a:gd name="connsiteX7" fmla="*/ 74930 w 74930"/>
                <a:gd name="connsiteY7" fmla="*/ 21590 h 93980"/>
                <a:gd name="connsiteX8" fmla="*/ 48260 w 74930"/>
                <a:gd name="connsiteY8" fmla="*/ 13970 h 93980"/>
                <a:gd name="connsiteX9" fmla="*/ 17780 w 74930"/>
                <a:gd name="connsiteY9" fmla="*/ 45720 h 93980"/>
                <a:gd name="connsiteX10" fmla="*/ 48260 w 74930"/>
                <a:gd name="connsiteY10" fmla="*/ 774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30" h="93980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3D23412B-4C04-5C84-A1AB-224717CC9DF4}"/>
                </a:ext>
              </a:extLst>
            </p:cNvPr>
            <p:cNvSpPr/>
            <p:nvPr/>
          </p:nvSpPr>
          <p:spPr>
            <a:xfrm>
              <a:off x="1511300" y="2067560"/>
              <a:ext cx="80010" cy="128269"/>
            </a:xfrm>
            <a:custGeom>
              <a:avLst/>
              <a:gdLst>
                <a:gd name="connsiteX0" fmla="*/ 0 w 80010"/>
                <a:gd name="connsiteY0" fmla="*/ 0 h 128269"/>
                <a:gd name="connsiteX1" fmla="*/ 16510 w 80010"/>
                <a:gd name="connsiteY1" fmla="*/ 0 h 128269"/>
                <a:gd name="connsiteX2" fmla="*/ 16510 w 80010"/>
                <a:gd name="connsiteY2" fmla="*/ 49530 h 128269"/>
                <a:gd name="connsiteX3" fmla="*/ 16510 w 80010"/>
                <a:gd name="connsiteY3" fmla="*/ 58420 h 128269"/>
                <a:gd name="connsiteX4" fmla="*/ 16510 w 80010"/>
                <a:gd name="connsiteY4" fmla="*/ 58420 h 128269"/>
                <a:gd name="connsiteX5" fmla="*/ 49530 w 80010"/>
                <a:gd name="connsiteY5" fmla="*/ 36830 h 128269"/>
                <a:gd name="connsiteX6" fmla="*/ 80010 w 80010"/>
                <a:gd name="connsiteY6" fmla="*/ 72390 h 128269"/>
                <a:gd name="connsiteX7" fmla="*/ 80010 w 80010"/>
                <a:gd name="connsiteY7" fmla="*/ 128270 h 128269"/>
                <a:gd name="connsiteX8" fmla="*/ 63500 w 80010"/>
                <a:gd name="connsiteY8" fmla="*/ 128270 h 128269"/>
                <a:gd name="connsiteX9" fmla="*/ 63500 w 80010"/>
                <a:gd name="connsiteY9" fmla="*/ 76200 h 128269"/>
                <a:gd name="connsiteX10" fmla="*/ 46990 w 80010"/>
                <a:gd name="connsiteY10" fmla="*/ 53340 h 128269"/>
                <a:gd name="connsiteX11" fmla="*/ 16510 w 80010"/>
                <a:gd name="connsiteY11" fmla="*/ 85090 h 128269"/>
                <a:gd name="connsiteX12" fmla="*/ 16510 w 80010"/>
                <a:gd name="connsiteY12" fmla="*/ 128270 h 128269"/>
                <a:gd name="connsiteX13" fmla="*/ 0 w 80010"/>
                <a:gd name="connsiteY13" fmla="*/ 128270 h 128269"/>
                <a:gd name="connsiteX14" fmla="*/ 0 w 80010"/>
                <a:gd name="connsiteY14" fmla="*/ 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69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69073AEF-51A7-D20A-BE7B-AA63E238F5EB}"/>
                </a:ext>
              </a:extLst>
            </p:cNvPr>
            <p:cNvSpPr/>
            <p:nvPr/>
          </p:nvSpPr>
          <p:spPr>
            <a:xfrm>
              <a:off x="1615439" y="210566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5560 h 93979"/>
                <a:gd name="connsiteX12" fmla="*/ 35560 w 73660"/>
                <a:gd name="connsiteY12" fmla="*/ 15240 h 93979"/>
                <a:gd name="connsiteX13" fmla="*/ 6350 w 73660"/>
                <a:gd name="connsiteY13" fmla="*/ 22860 h 93979"/>
                <a:gd name="connsiteX14" fmla="*/ 6350 w 73660"/>
                <a:gd name="connsiteY14" fmla="*/ 762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80010 h 93979"/>
                <a:gd name="connsiteX18" fmla="*/ 57150 w 73660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CBFC391B-BD6A-5184-141B-981545FC8A2E}"/>
                </a:ext>
              </a:extLst>
            </p:cNvPr>
            <p:cNvSpPr/>
            <p:nvPr/>
          </p:nvSpPr>
          <p:spPr>
            <a:xfrm>
              <a:off x="1718310" y="210438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87BCD82E-4B6C-3123-5570-59C332A34FA6}"/>
                </a:ext>
              </a:extLst>
            </p:cNvPr>
            <p:cNvSpPr/>
            <p:nvPr/>
          </p:nvSpPr>
          <p:spPr>
            <a:xfrm>
              <a:off x="1779270" y="210566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5560 h 93979"/>
                <a:gd name="connsiteX12" fmla="*/ 35560 w 73659"/>
                <a:gd name="connsiteY12" fmla="*/ 15240 h 93979"/>
                <a:gd name="connsiteX13" fmla="*/ 6350 w 73659"/>
                <a:gd name="connsiteY13" fmla="*/ 22860 h 93979"/>
                <a:gd name="connsiteX14" fmla="*/ 6350 w 73659"/>
                <a:gd name="connsiteY14" fmla="*/ 762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80010 h 93979"/>
                <a:gd name="connsiteX18" fmla="*/ 57150 w 73659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1DEB956F-F3C8-014D-97C6-CD353F466624}"/>
                </a:ext>
              </a:extLst>
            </p:cNvPr>
            <p:cNvSpPr/>
            <p:nvPr/>
          </p:nvSpPr>
          <p:spPr>
            <a:xfrm>
              <a:off x="1875789" y="2104389"/>
              <a:ext cx="74930" cy="93980"/>
            </a:xfrm>
            <a:custGeom>
              <a:avLst/>
              <a:gdLst>
                <a:gd name="connsiteX0" fmla="*/ 48260 w 74930"/>
                <a:gd name="connsiteY0" fmla="*/ 78740 h 93980"/>
                <a:gd name="connsiteX1" fmla="*/ 74930 w 74930"/>
                <a:gd name="connsiteY1" fmla="*/ 71120 h 93980"/>
                <a:gd name="connsiteX2" fmla="*/ 74930 w 74930"/>
                <a:gd name="connsiteY2" fmla="*/ 86360 h 93980"/>
                <a:gd name="connsiteX3" fmla="*/ 46990 w 74930"/>
                <a:gd name="connsiteY3" fmla="*/ 93980 h 93980"/>
                <a:gd name="connsiteX4" fmla="*/ 0 w 74930"/>
                <a:gd name="connsiteY4" fmla="*/ 46990 h 93980"/>
                <a:gd name="connsiteX5" fmla="*/ 46990 w 74930"/>
                <a:gd name="connsiteY5" fmla="*/ 0 h 93980"/>
                <a:gd name="connsiteX6" fmla="*/ 74930 w 74930"/>
                <a:gd name="connsiteY6" fmla="*/ 6350 h 93980"/>
                <a:gd name="connsiteX7" fmla="*/ 74930 w 74930"/>
                <a:gd name="connsiteY7" fmla="*/ 21590 h 93980"/>
                <a:gd name="connsiteX8" fmla="*/ 48260 w 74930"/>
                <a:gd name="connsiteY8" fmla="*/ 13970 h 93980"/>
                <a:gd name="connsiteX9" fmla="*/ 17780 w 74930"/>
                <a:gd name="connsiteY9" fmla="*/ 45720 h 93980"/>
                <a:gd name="connsiteX10" fmla="*/ 48260 w 74930"/>
                <a:gd name="connsiteY10" fmla="*/ 774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30" h="93980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76F2930D-4555-08D1-BA09-C8DDA087A1AF}"/>
                </a:ext>
              </a:extLst>
            </p:cNvPr>
            <p:cNvSpPr/>
            <p:nvPr/>
          </p:nvSpPr>
          <p:spPr>
            <a:xfrm>
              <a:off x="1964689" y="208026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F5E2045B-2A95-131C-4D1B-F11EFB786AEA}"/>
                </a:ext>
              </a:extLst>
            </p:cNvPr>
            <p:cNvSpPr/>
            <p:nvPr/>
          </p:nvSpPr>
          <p:spPr>
            <a:xfrm>
              <a:off x="2039620" y="2104389"/>
              <a:ext cx="83819" cy="93980"/>
            </a:xfrm>
            <a:custGeom>
              <a:avLst/>
              <a:gdLst>
                <a:gd name="connsiteX0" fmla="*/ 83820 w 83819"/>
                <a:gd name="connsiteY0" fmla="*/ 41910 h 93980"/>
                <a:gd name="connsiteX1" fmla="*/ 83820 w 83819"/>
                <a:gd name="connsiteY1" fmla="*/ 50800 h 93980"/>
                <a:gd name="connsiteX2" fmla="*/ 17780 w 83819"/>
                <a:gd name="connsiteY2" fmla="*/ 50800 h 93980"/>
                <a:gd name="connsiteX3" fmla="*/ 48260 w 83819"/>
                <a:gd name="connsiteY3" fmla="*/ 80010 h 93980"/>
                <a:gd name="connsiteX4" fmla="*/ 80010 w 83819"/>
                <a:gd name="connsiteY4" fmla="*/ 71120 h 93980"/>
                <a:gd name="connsiteX5" fmla="*/ 80010 w 83819"/>
                <a:gd name="connsiteY5" fmla="*/ 86360 h 93980"/>
                <a:gd name="connsiteX6" fmla="*/ 46990 w 83819"/>
                <a:gd name="connsiteY6" fmla="*/ 93980 h 93980"/>
                <a:gd name="connsiteX7" fmla="*/ 0 w 83819"/>
                <a:gd name="connsiteY7" fmla="*/ 46990 h 93980"/>
                <a:gd name="connsiteX8" fmla="*/ 43180 w 83819"/>
                <a:gd name="connsiteY8" fmla="*/ 0 h 93980"/>
                <a:gd name="connsiteX9" fmla="*/ 83820 w 83819"/>
                <a:gd name="connsiteY9" fmla="*/ 41910 h 93980"/>
                <a:gd name="connsiteX10" fmla="*/ 43180 w 83819"/>
                <a:gd name="connsiteY10" fmla="*/ 13970 h 93980"/>
                <a:gd name="connsiteX11" fmla="*/ 17780 w 83819"/>
                <a:gd name="connsiteY11" fmla="*/ 38100 h 93980"/>
                <a:gd name="connsiteX12" fmla="*/ 67310 w 83819"/>
                <a:gd name="connsiteY12" fmla="*/ 38100 h 93980"/>
                <a:gd name="connsiteX13" fmla="*/ 43180 w 83819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2039D3B0-C146-4B6A-5478-817CDCE9C52E}"/>
                </a:ext>
              </a:extLst>
            </p:cNvPr>
            <p:cNvSpPr/>
            <p:nvPr/>
          </p:nvSpPr>
          <p:spPr>
            <a:xfrm>
              <a:off x="2147570" y="210438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72DB30AF-E5E6-1213-5F41-93804E27C373}"/>
                </a:ext>
              </a:extLst>
            </p:cNvPr>
            <p:cNvSpPr/>
            <p:nvPr/>
          </p:nvSpPr>
          <p:spPr>
            <a:xfrm>
              <a:off x="2213610" y="2065020"/>
              <a:ext cx="55095" cy="129539"/>
            </a:xfrm>
            <a:custGeom>
              <a:avLst/>
              <a:gdLst>
                <a:gd name="connsiteX0" fmla="*/ 11430 w 55095"/>
                <a:gd name="connsiteY0" fmla="*/ 41910 h 129539"/>
                <a:gd name="connsiteX1" fmla="*/ 11430 w 55095"/>
                <a:gd name="connsiteY1" fmla="*/ 31750 h 129539"/>
                <a:gd name="connsiteX2" fmla="*/ 43180 w 55095"/>
                <a:gd name="connsiteY2" fmla="*/ 0 h 129539"/>
                <a:gd name="connsiteX3" fmla="*/ 54610 w 55095"/>
                <a:gd name="connsiteY3" fmla="*/ 0 h 129539"/>
                <a:gd name="connsiteX4" fmla="*/ 54610 w 55095"/>
                <a:gd name="connsiteY4" fmla="*/ 13970 h 129539"/>
                <a:gd name="connsiteX5" fmla="*/ 45720 w 55095"/>
                <a:gd name="connsiteY5" fmla="*/ 13970 h 129539"/>
                <a:gd name="connsiteX6" fmla="*/ 27940 w 55095"/>
                <a:gd name="connsiteY6" fmla="*/ 31750 h 129539"/>
                <a:gd name="connsiteX7" fmla="*/ 27940 w 55095"/>
                <a:gd name="connsiteY7" fmla="*/ 40640 h 129539"/>
                <a:gd name="connsiteX8" fmla="*/ 52070 w 55095"/>
                <a:gd name="connsiteY8" fmla="*/ 40640 h 129539"/>
                <a:gd name="connsiteX9" fmla="*/ 52070 w 55095"/>
                <a:gd name="connsiteY9" fmla="*/ 54610 h 129539"/>
                <a:gd name="connsiteX10" fmla="*/ 29210 w 55095"/>
                <a:gd name="connsiteY10" fmla="*/ 54610 h 129539"/>
                <a:gd name="connsiteX11" fmla="*/ 29210 w 55095"/>
                <a:gd name="connsiteY11" fmla="*/ 129540 h 129539"/>
                <a:gd name="connsiteX12" fmla="*/ 12700 w 55095"/>
                <a:gd name="connsiteY12" fmla="*/ 129540 h 129539"/>
                <a:gd name="connsiteX13" fmla="*/ 12700 w 55095"/>
                <a:gd name="connsiteY13" fmla="*/ 54610 h 129539"/>
                <a:gd name="connsiteX14" fmla="*/ 0 w 55095"/>
                <a:gd name="connsiteY14" fmla="*/ 54610 h 129539"/>
                <a:gd name="connsiteX15" fmla="*/ 0 w 55095"/>
                <a:gd name="connsiteY15" fmla="*/ 40640 h 129539"/>
                <a:gd name="connsiteX16" fmla="*/ 13970 w 55095"/>
                <a:gd name="connsiteY16" fmla="*/ 40640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39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D5C6438B-FD8A-169E-20C8-42E13482FE0E}"/>
                </a:ext>
              </a:extLst>
            </p:cNvPr>
            <p:cNvSpPr/>
            <p:nvPr/>
          </p:nvSpPr>
          <p:spPr>
            <a:xfrm>
              <a:off x="2282189" y="2106929"/>
              <a:ext cx="78739" cy="91440"/>
            </a:xfrm>
            <a:custGeom>
              <a:avLst/>
              <a:gdLst>
                <a:gd name="connsiteX0" fmla="*/ 63500 w 78739"/>
                <a:gd name="connsiteY0" fmla="*/ 88900 h 91440"/>
                <a:gd name="connsiteX1" fmla="*/ 63500 w 78739"/>
                <a:gd name="connsiteY1" fmla="*/ 76200 h 91440"/>
                <a:gd name="connsiteX2" fmla="*/ 63500 w 78739"/>
                <a:gd name="connsiteY2" fmla="*/ 69850 h 91440"/>
                <a:gd name="connsiteX3" fmla="*/ 63500 w 78739"/>
                <a:gd name="connsiteY3" fmla="*/ 69850 h 91440"/>
                <a:gd name="connsiteX4" fmla="*/ 30480 w 78739"/>
                <a:gd name="connsiteY4" fmla="*/ 91440 h 91440"/>
                <a:gd name="connsiteX5" fmla="*/ 0 w 78739"/>
                <a:gd name="connsiteY5" fmla="*/ 55880 h 91440"/>
                <a:gd name="connsiteX6" fmla="*/ 0 w 78739"/>
                <a:gd name="connsiteY6" fmla="*/ 0 h 91440"/>
                <a:gd name="connsiteX7" fmla="*/ 16510 w 78739"/>
                <a:gd name="connsiteY7" fmla="*/ 0 h 91440"/>
                <a:gd name="connsiteX8" fmla="*/ 16510 w 78739"/>
                <a:gd name="connsiteY8" fmla="*/ 52070 h 91440"/>
                <a:gd name="connsiteX9" fmla="*/ 33020 w 78739"/>
                <a:gd name="connsiteY9" fmla="*/ 74930 h 91440"/>
                <a:gd name="connsiteX10" fmla="*/ 62230 w 78739"/>
                <a:gd name="connsiteY10" fmla="*/ 43180 h 91440"/>
                <a:gd name="connsiteX11" fmla="*/ 62230 w 78739"/>
                <a:gd name="connsiteY11" fmla="*/ 0 h 91440"/>
                <a:gd name="connsiteX12" fmla="*/ 78740 w 78739"/>
                <a:gd name="connsiteY12" fmla="*/ 0 h 91440"/>
                <a:gd name="connsiteX13" fmla="*/ 78740 w 78739"/>
                <a:gd name="connsiteY13" fmla="*/ 88900 h 91440"/>
                <a:gd name="connsiteX14" fmla="*/ 63500 w 78739"/>
                <a:gd name="connsiteY14" fmla="*/ 8890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40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671DE51E-88EF-3312-BAD8-4EA4B4AE83EE}"/>
                </a:ext>
              </a:extLst>
            </p:cNvPr>
            <p:cNvSpPr/>
            <p:nvPr/>
          </p:nvSpPr>
          <p:spPr>
            <a:xfrm>
              <a:off x="2395220" y="2067560"/>
              <a:ext cx="34289" cy="130810"/>
            </a:xfrm>
            <a:custGeom>
              <a:avLst/>
              <a:gdLst>
                <a:gd name="connsiteX0" fmla="*/ 0 w 34289"/>
                <a:gd name="connsiteY0" fmla="*/ 0 h 130810"/>
                <a:gd name="connsiteX1" fmla="*/ 16510 w 34289"/>
                <a:gd name="connsiteY1" fmla="*/ 0 h 130810"/>
                <a:gd name="connsiteX2" fmla="*/ 16510 w 34289"/>
                <a:gd name="connsiteY2" fmla="*/ 101600 h 130810"/>
                <a:gd name="connsiteX3" fmla="*/ 26670 w 34289"/>
                <a:gd name="connsiteY3" fmla="*/ 115570 h 130810"/>
                <a:gd name="connsiteX4" fmla="*/ 34290 w 34289"/>
                <a:gd name="connsiteY4" fmla="*/ 115570 h 130810"/>
                <a:gd name="connsiteX5" fmla="*/ 34290 w 34289"/>
                <a:gd name="connsiteY5" fmla="*/ 129540 h 130810"/>
                <a:gd name="connsiteX6" fmla="*/ 22860 w 34289"/>
                <a:gd name="connsiteY6" fmla="*/ 130810 h 130810"/>
                <a:gd name="connsiteX7" fmla="*/ 0 w 34289"/>
                <a:gd name="connsiteY7" fmla="*/ 105410 h 130810"/>
                <a:gd name="connsiteX8" fmla="*/ 0 w 34289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D1BE62AA-F3FD-ECF7-8C6F-D3995A5909BA}"/>
                </a:ext>
              </a:extLst>
            </p:cNvPr>
            <p:cNvSpPr/>
            <p:nvPr/>
          </p:nvSpPr>
          <p:spPr>
            <a:xfrm>
              <a:off x="2446020" y="2178050"/>
              <a:ext cx="20319" cy="20320"/>
            </a:xfrm>
            <a:custGeom>
              <a:avLst/>
              <a:gdLst>
                <a:gd name="connsiteX0" fmla="*/ 10160 w 20319"/>
                <a:gd name="connsiteY0" fmla="*/ 0 h 20320"/>
                <a:gd name="connsiteX1" fmla="*/ 20320 w 20319"/>
                <a:gd name="connsiteY1" fmla="*/ 10160 h 20320"/>
                <a:gd name="connsiteX2" fmla="*/ 10160 w 20319"/>
                <a:gd name="connsiteY2" fmla="*/ 20320 h 20320"/>
                <a:gd name="connsiteX3" fmla="*/ 0 w 20319"/>
                <a:gd name="connsiteY3" fmla="*/ 10160 h 20320"/>
                <a:gd name="connsiteX4" fmla="*/ 10160 w 20319"/>
                <a:gd name="connsiteY4" fmla="*/ 0 h 20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19" h="2032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B2E96771-2B1A-5C29-49AE-D803930E37C8}"/>
                </a:ext>
              </a:extLst>
            </p:cNvPr>
            <p:cNvSpPr/>
            <p:nvPr/>
          </p:nvSpPr>
          <p:spPr>
            <a:xfrm>
              <a:off x="2545079" y="2067560"/>
              <a:ext cx="86360" cy="128269"/>
            </a:xfrm>
            <a:custGeom>
              <a:avLst/>
              <a:gdLst>
                <a:gd name="connsiteX0" fmla="*/ 86360 w 86360"/>
                <a:gd name="connsiteY0" fmla="*/ 92710 h 128269"/>
                <a:gd name="connsiteX1" fmla="*/ 44450 w 86360"/>
                <a:gd name="connsiteY1" fmla="*/ 128270 h 128269"/>
                <a:gd name="connsiteX2" fmla="*/ 0 w 86360"/>
                <a:gd name="connsiteY2" fmla="*/ 128270 h 128269"/>
                <a:gd name="connsiteX3" fmla="*/ 0 w 86360"/>
                <a:gd name="connsiteY3" fmla="*/ 0 h 128269"/>
                <a:gd name="connsiteX4" fmla="*/ 39370 w 86360"/>
                <a:gd name="connsiteY4" fmla="*/ 0 h 128269"/>
                <a:gd name="connsiteX5" fmla="*/ 81280 w 86360"/>
                <a:gd name="connsiteY5" fmla="*/ 35560 h 128269"/>
                <a:gd name="connsiteX6" fmla="*/ 64770 w 86360"/>
                <a:gd name="connsiteY6" fmla="*/ 60960 h 128269"/>
                <a:gd name="connsiteX7" fmla="*/ 86360 w 86360"/>
                <a:gd name="connsiteY7" fmla="*/ 92710 h 128269"/>
                <a:gd name="connsiteX8" fmla="*/ 50800 w 86360"/>
                <a:gd name="connsiteY8" fmla="*/ 55880 h 128269"/>
                <a:gd name="connsiteX9" fmla="*/ 64770 w 86360"/>
                <a:gd name="connsiteY9" fmla="*/ 36830 h 128269"/>
                <a:gd name="connsiteX10" fmla="*/ 41910 w 86360"/>
                <a:gd name="connsiteY10" fmla="*/ 15240 h 128269"/>
                <a:gd name="connsiteX11" fmla="*/ 17780 w 86360"/>
                <a:gd name="connsiteY11" fmla="*/ 15240 h 128269"/>
                <a:gd name="connsiteX12" fmla="*/ 17780 w 86360"/>
                <a:gd name="connsiteY12" fmla="*/ 57150 h 128269"/>
                <a:gd name="connsiteX13" fmla="*/ 52070 w 86360"/>
                <a:gd name="connsiteY13" fmla="*/ 57150 h 128269"/>
                <a:gd name="connsiteX14" fmla="*/ 16510 w 86360"/>
                <a:gd name="connsiteY14" fmla="*/ 114300 h 128269"/>
                <a:gd name="connsiteX15" fmla="*/ 44450 w 86360"/>
                <a:gd name="connsiteY15" fmla="*/ 114300 h 128269"/>
                <a:gd name="connsiteX16" fmla="*/ 68580 w 86360"/>
                <a:gd name="connsiteY16" fmla="*/ 91440 h 128269"/>
                <a:gd name="connsiteX17" fmla="*/ 46990 w 86360"/>
                <a:gd name="connsiteY17" fmla="*/ 68580 h 128269"/>
                <a:gd name="connsiteX18" fmla="*/ 15240 w 86360"/>
                <a:gd name="connsiteY18" fmla="*/ 68580 h 128269"/>
                <a:gd name="connsiteX19" fmla="*/ 15240 w 86360"/>
                <a:gd name="connsiteY19" fmla="*/ 11430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6360" h="128269">
                  <a:moveTo>
                    <a:pt x="86360" y="92710"/>
                  </a:moveTo>
                  <a:cubicBezTo>
                    <a:pt x="86360" y="114300"/>
                    <a:pt x="69850" y="128270"/>
                    <a:pt x="44450" y="128270"/>
                  </a:cubicBezTo>
                  <a:lnTo>
                    <a:pt x="0" y="128270"/>
                  </a:lnTo>
                  <a:lnTo>
                    <a:pt x="0" y="0"/>
                  </a:lnTo>
                  <a:lnTo>
                    <a:pt x="39370" y="0"/>
                  </a:lnTo>
                  <a:cubicBezTo>
                    <a:pt x="64770" y="0"/>
                    <a:pt x="81280" y="12700"/>
                    <a:pt x="81280" y="35560"/>
                  </a:cubicBezTo>
                  <a:cubicBezTo>
                    <a:pt x="81280" y="58420"/>
                    <a:pt x="74930" y="57150"/>
                    <a:pt x="64770" y="60960"/>
                  </a:cubicBezTo>
                  <a:cubicBezTo>
                    <a:pt x="77470" y="66040"/>
                    <a:pt x="86360" y="77470"/>
                    <a:pt x="86360" y="92710"/>
                  </a:cubicBezTo>
                  <a:close/>
                  <a:moveTo>
                    <a:pt x="50800" y="55880"/>
                  </a:moveTo>
                  <a:cubicBezTo>
                    <a:pt x="58420" y="53340"/>
                    <a:pt x="64770" y="46990"/>
                    <a:pt x="64770" y="36830"/>
                  </a:cubicBezTo>
                  <a:cubicBezTo>
                    <a:pt x="64770" y="26670"/>
                    <a:pt x="55880" y="15240"/>
                    <a:pt x="41910" y="15240"/>
                  </a:cubicBezTo>
                  <a:lnTo>
                    <a:pt x="17780" y="15240"/>
                  </a:lnTo>
                  <a:lnTo>
                    <a:pt x="17780" y="57150"/>
                  </a:lnTo>
                  <a:lnTo>
                    <a:pt x="52070" y="57150"/>
                  </a:lnTo>
                  <a:close/>
                  <a:moveTo>
                    <a:pt x="16510" y="114300"/>
                  </a:moveTo>
                  <a:lnTo>
                    <a:pt x="44450" y="114300"/>
                  </a:lnTo>
                  <a:cubicBezTo>
                    <a:pt x="59690" y="114300"/>
                    <a:pt x="68580" y="105410"/>
                    <a:pt x="68580" y="91440"/>
                  </a:cubicBezTo>
                  <a:cubicBezTo>
                    <a:pt x="68580" y="77470"/>
                    <a:pt x="59690" y="68580"/>
                    <a:pt x="46990" y="68580"/>
                  </a:cubicBezTo>
                  <a:lnTo>
                    <a:pt x="15240" y="68580"/>
                  </a:lnTo>
                  <a:lnTo>
                    <a:pt x="15240" y="1143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599D45BA-CB87-21C9-EC52-6E947F77FAAD}"/>
                </a:ext>
              </a:extLst>
            </p:cNvPr>
            <p:cNvSpPr/>
            <p:nvPr/>
          </p:nvSpPr>
          <p:spPr>
            <a:xfrm>
              <a:off x="2655570" y="2106929"/>
              <a:ext cx="78739" cy="91440"/>
            </a:xfrm>
            <a:custGeom>
              <a:avLst/>
              <a:gdLst>
                <a:gd name="connsiteX0" fmla="*/ 63500 w 78739"/>
                <a:gd name="connsiteY0" fmla="*/ 88900 h 91440"/>
                <a:gd name="connsiteX1" fmla="*/ 63500 w 78739"/>
                <a:gd name="connsiteY1" fmla="*/ 76200 h 91440"/>
                <a:gd name="connsiteX2" fmla="*/ 63500 w 78739"/>
                <a:gd name="connsiteY2" fmla="*/ 69850 h 91440"/>
                <a:gd name="connsiteX3" fmla="*/ 63500 w 78739"/>
                <a:gd name="connsiteY3" fmla="*/ 69850 h 91440"/>
                <a:gd name="connsiteX4" fmla="*/ 30480 w 78739"/>
                <a:gd name="connsiteY4" fmla="*/ 91440 h 91440"/>
                <a:gd name="connsiteX5" fmla="*/ 0 w 78739"/>
                <a:gd name="connsiteY5" fmla="*/ 55880 h 91440"/>
                <a:gd name="connsiteX6" fmla="*/ 0 w 78739"/>
                <a:gd name="connsiteY6" fmla="*/ 0 h 91440"/>
                <a:gd name="connsiteX7" fmla="*/ 16510 w 78739"/>
                <a:gd name="connsiteY7" fmla="*/ 0 h 91440"/>
                <a:gd name="connsiteX8" fmla="*/ 16510 w 78739"/>
                <a:gd name="connsiteY8" fmla="*/ 52070 h 91440"/>
                <a:gd name="connsiteX9" fmla="*/ 33020 w 78739"/>
                <a:gd name="connsiteY9" fmla="*/ 74930 h 91440"/>
                <a:gd name="connsiteX10" fmla="*/ 62230 w 78739"/>
                <a:gd name="connsiteY10" fmla="*/ 43180 h 91440"/>
                <a:gd name="connsiteX11" fmla="*/ 62230 w 78739"/>
                <a:gd name="connsiteY11" fmla="*/ 0 h 91440"/>
                <a:gd name="connsiteX12" fmla="*/ 78740 w 78739"/>
                <a:gd name="connsiteY12" fmla="*/ 0 h 91440"/>
                <a:gd name="connsiteX13" fmla="*/ 78740 w 78739"/>
                <a:gd name="connsiteY13" fmla="*/ 88900 h 91440"/>
                <a:gd name="connsiteX14" fmla="*/ 63500 w 78739"/>
                <a:gd name="connsiteY14" fmla="*/ 8890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40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49818B20-B432-5328-706D-C06A470DBE7A}"/>
                </a:ext>
              </a:extLst>
            </p:cNvPr>
            <p:cNvSpPr/>
            <p:nvPr/>
          </p:nvSpPr>
          <p:spPr>
            <a:xfrm>
              <a:off x="2754629" y="208026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CA884A98-77DA-1DE3-CB3C-F8211F44A214}"/>
                </a:ext>
              </a:extLst>
            </p:cNvPr>
            <p:cNvSpPr/>
            <p:nvPr/>
          </p:nvSpPr>
          <p:spPr>
            <a:xfrm>
              <a:off x="2871470" y="2106929"/>
              <a:ext cx="137159" cy="91440"/>
            </a:xfrm>
            <a:custGeom>
              <a:avLst/>
              <a:gdLst>
                <a:gd name="connsiteX0" fmla="*/ 95250 w 137159"/>
                <a:gd name="connsiteY0" fmla="*/ 64770 h 91440"/>
                <a:gd name="connsiteX1" fmla="*/ 119380 w 137159"/>
                <a:gd name="connsiteY1" fmla="*/ 0 h 91440"/>
                <a:gd name="connsiteX2" fmla="*/ 137160 w 137159"/>
                <a:gd name="connsiteY2" fmla="*/ 0 h 91440"/>
                <a:gd name="connsiteX3" fmla="*/ 100330 w 137159"/>
                <a:gd name="connsiteY3" fmla="*/ 91440 h 91440"/>
                <a:gd name="connsiteX4" fmla="*/ 91440 w 137159"/>
                <a:gd name="connsiteY4" fmla="*/ 91440 h 91440"/>
                <a:gd name="connsiteX5" fmla="*/ 68580 w 137159"/>
                <a:gd name="connsiteY5" fmla="*/ 30480 h 91440"/>
                <a:gd name="connsiteX6" fmla="*/ 45720 w 137159"/>
                <a:gd name="connsiteY6" fmla="*/ 91440 h 91440"/>
                <a:gd name="connsiteX7" fmla="*/ 36830 w 137159"/>
                <a:gd name="connsiteY7" fmla="*/ 91440 h 91440"/>
                <a:gd name="connsiteX8" fmla="*/ 0 w 137159"/>
                <a:gd name="connsiteY8" fmla="*/ 0 h 91440"/>
                <a:gd name="connsiteX9" fmla="*/ 17780 w 137159"/>
                <a:gd name="connsiteY9" fmla="*/ 0 h 91440"/>
                <a:gd name="connsiteX10" fmla="*/ 41910 w 137159"/>
                <a:gd name="connsiteY10" fmla="*/ 64770 h 91440"/>
                <a:gd name="connsiteX11" fmla="*/ 64770 w 137159"/>
                <a:gd name="connsiteY11" fmla="*/ 1270 h 91440"/>
                <a:gd name="connsiteX12" fmla="*/ 73660 w 137159"/>
                <a:gd name="connsiteY12" fmla="*/ 1270 h 91440"/>
                <a:gd name="connsiteX13" fmla="*/ 96520 w 137159"/>
                <a:gd name="connsiteY13" fmla="*/ 647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59" h="91440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BC30DAAE-A0D9-555E-8EE0-E2B367F5116D}"/>
                </a:ext>
              </a:extLst>
            </p:cNvPr>
            <p:cNvSpPr/>
            <p:nvPr/>
          </p:nvSpPr>
          <p:spPr>
            <a:xfrm>
              <a:off x="3018789" y="210438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4450 w 83820"/>
                <a:gd name="connsiteY10" fmla="*/ 13970 h 93980"/>
                <a:gd name="connsiteX11" fmla="*/ 19050 w 83820"/>
                <a:gd name="connsiteY11" fmla="*/ 38100 h 93980"/>
                <a:gd name="connsiteX12" fmla="*/ 68580 w 83820"/>
                <a:gd name="connsiteY12" fmla="*/ 38100 h 93980"/>
                <a:gd name="connsiteX13" fmla="*/ 4445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D78155B5-48E8-4A04-CDC8-788221CFB9EB}"/>
                </a:ext>
              </a:extLst>
            </p:cNvPr>
            <p:cNvSpPr/>
            <p:nvPr/>
          </p:nvSpPr>
          <p:spPr>
            <a:xfrm>
              <a:off x="3180079" y="2104389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BD00B3BC-A78B-27CA-BCD2-7BF90F65D433}"/>
                </a:ext>
              </a:extLst>
            </p:cNvPr>
            <p:cNvSpPr/>
            <p:nvPr/>
          </p:nvSpPr>
          <p:spPr>
            <a:xfrm>
              <a:off x="3284220" y="210438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3180 w 83820"/>
                <a:gd name="connsiteY10" fmla="*/ 13970 h 93980"/>
                <a:gd name="connsiteX11" fmla="*/ 17780 w 83820"/>
                <a:gd name="connsiteY11" fmla="*/ 38100 h 93980"/>
                <a:gd name="connsiteX12" fmla="*/ 67310 w 83820"/>
                <a:gd name="connsiteY12" fmla="*/ 38100 h 93980"/>
                <a:gd name="connsiteX13" fmla="*/ 4318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6575E819-6E61-A291-E41D-4AF44A6A23AC}"/>
                </a:ext>
              </a:extLst>
            </p:cNvPr>
            <p:cNvSpPr/>
            <p:nvPr/>
          </p:nvSpPr>
          <p:spPr>
            <a:xfrm>
              <a:off x="3378200" y="2106929"/>
              <a:ext cx="88900" cy="91440"/>
            </a:xfrm>
            <a:custGeom>
              <a:avLst/>
              <a:gdLst>
                <a:gd name="connsiteX0" fmla="*/ 87630 w 88900"/>
                <a:gd name="connsiteY0" fmla="*/ 0 h 91440"/>
                <a:gd name="connsiteX1" fmla="*/ 48260 w 88900"/>
                <a:gd name="connsiteY1" fmla="*/ 91440 h 91440"/>
                <a:gd name="connsiteX2" fmla="*/ 39370 w 88900"/>
                <a:gd name="connsiteY2" fmla="*/ 91440 h 91440"/>
                <a:gd name="connsiteX3" fmla="*/ 0 w 88900"/>
                <a:gd name="connsiteY3" fmla="*/ 0 h 91440"/>
                <a:gd name="connsiteX4" fmla="*/ 17780 w 88900"/>
                <a:gd name="connsiteY4" fmla="*/ 0 h 91440"/>
                <a:gd name="connsiteX5" fmla="*/ 44450 w 88900"/>
                <a:gd name="connsiteY5" fmla="*/ 64770 h 91440"/>
                <a:gd name="connsiteX6" fmla="*/ 71120 w 88900"/>
                <a:gd name="connsiteY6" fmla="*/ 0 h 91440"/>
                <a:gd name="connsiteX7" fmla="*/ 88900 w 88900"/>
                <a:gd name="connsiteY7" fmla="*/ 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900" h="91440">
                  <a:moveTo>
                    <a:pt x="87630" y="0"/>
                  </a:moveTo>
                  <a:lnTo>
                    <a:pt x="48260" y="91440"/>
                  </a:lnTo>
                  <a:lnTo>
                    <a:pt x="39370" y="91440"/>
                  </a:lnTo>
                  <a:lnTo>
                    <a:pt x="0" y="0"/>
                  </a:lnTo>
                  <a:lnTo>
                    <a:pt x="17780" y="0"/>
                  </a:lnTo>
                  <a:cubicBezTo>
                    <a:pt x="26670" y="21590"/>
                    <a:pt x="36830" y="44450"/>
                    <a:pt x="44450" y="64770"/>
                  </a:cubicBezTo>
                  <a:cubicBezTo>
                    <a:pt x="52070" y="44450"/>
                    <a:pt x="62230" y="21590"/>
                    <a:pt x="71120" y="0"/>
                  </a:cubicBezTo>
                  <a:lnTo>
                    <a:pt x="889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A51A3C30-4FAD-7068-C2F2-394686A12A09}"/>
                </a:ext>
              </a:extLst>
            </p:cNvPr>
            <p:cNvSpPr/>
            <p:nvPr/>
          </p:nvSpPr>
          <p:spPr>
            <a:xfrm>
              <a:off x="3475990" y="2104389"/>
              <a:ext cx="83819" cy="93980"/>
            </a:xfrm>
            <a:custGeom>
              <a:avLst/>
              <a:gdLst>
                <a:gd name="connsiteX0" fmla="*/ 83820 w 83819"/>
                <a:gd name="connsiteY0" fmla="*/ 41910 h 93980"/>
                <a:gd name="connsiteX1" fmla="*/ 83820 w 83819"/>
                <a:gd name="connsiteY1" fmla="*/ 50800 h 93980"/>
                <a:gd name="connsiteX2" fmla="*/ 17780 w 83819"/>
                <a:gd name="connsiteY2" fmla="*/ 50800 h 93980"/>
                <a:gd name="connsiteX3" fmla="*/ 48260 w 83819"/>
                <a:gd name="connsiteY3" fmla="*/ 80010 h 93980"/>
                <a:gd name="connsiteX4" fmla="*/ 80010 w 83819"/>
                <a:gd name="connsiteY4" fmla="*/ 71120 h 93980"/>
                <a:gd name="connsiteX5" fmla="*/ 80010 w 83819"/>
                <a:gd name="connsiteY5" fmla="*/ 86360 h 93980"/>
                <a:gd name="connsiteX6" fmla="*/ 46990 w 83819"/>
                <a:gd name="connsiteY6" fmla="*/ 93980 h 93980"/>
                <a:gd name="connsiteX7" fmla="*/ 0 w 83819"/>
                <a:gd name="connsiteY7" fmla="*/ 46990 h 93980"/>
                <a:gd name="connsiteX8" fmla="*/ 43180 w 83819"/>
                <a:gd name="connsiteY8" fmla="*/ 0 h 93980"/>
                <a:gd name="connsiteX9" fmla="*/ 83820 w 83819"/>
                <a:gd name="connsiteY9" fmla="*/ 41910 h 93980"/>
                <a:gd name="connsiteX10" fmla="*/ 43180 w 83819"/>
                <a:gd name="connsiteY10" fmla="*/ 13970 h 93980"/>
                <a:gd name="connsiteX11" fmla="*/ 17780 w 83819"/>
                <a:gd name="connsiteY11" fmla="*/ 38100 h 93980"/>
                <a:gd name="connsiteX12" fmla="*/ 67310 w 83819"/>
                <a:gd name="connsiteY12" fmla="*/ 38100 h 93980"/>
                <a:gd name="connsiteX13" fmla="*/ 43180 w 83819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12B7E6B0-493B-AA78-32E3-BC4D6FF36015}"/>
                </a:ext>
              </a:extLst>
            </p:cNvPr>
            <p:cNvSpPr/>
            <p:nvPr/>
          </p:nvSpPr>
          <p:spPr>
            <a:xfrm>
              <a:off x="3585209" y="2104389"/>
              <a:ext cx="51048" cy="92710"/>
            </a:xfrm>
            <a:custGeom>
              <a:avLst/>
              <a:gdLst>
                <a:gd name="connsiteX0" fmla="*/ 0 w 51048"/>
                <a:gd name="connsiteY0" fmla="*/ 2540 h 92710"/>
                <a:gd name="connsiteX1" fmla="*/ 15240 w 51048"/>
                <a:gd name="connsiteY1" fmla="*/ 2540 h 92710"/>
                <a:gd name="connsiteX2" fmla="*/ 15240 w 51048"/>
                <a:gd name="connsiteY2" fmla="*/ 15240 h 92710"/>
                <a:gd name="connsiteX3" fmla="*/ 15240 w 51048"/>
                <a:gd name="connsiteY3" fmla="*/ 21590 h 92710"/>
                <a:gd name="connsiteX4" fmla="*/ 15240 w 51048"/>
                <a:gd name="connsiteY4" fmla="*/ 21590 h 92710"/>
                <a:gd name="connsiteX5" fmla="*/ 43180 w 51048"/>
                <a:gd name="connsiteY5" fmla="*/ 0 h 92710"/>
                <a:gd name="connsiteX6" fmla="*/ 48260 w 51048"/>
                <a:gd name="connsiteY6" fmla="*/ 0 h 92710"/>
                <a:gd name="connsiteX7" fmla="*/ 48260 w 51048"/>
                <a:gd name="connsiteY7" fmla="*/ 16510 h 92710"/>
                <a:gd name="connsiteX8" fmla="*/ 43180 w 51048"/>
                <a:gd name="connsiteY8" fmla="*/ 16510 h 92710"/>
                <a:gd name="connsiteX9" fmla="*/ 16510 w 51048"/>
                <a:gd name="connsiteY9" fmla="*/ 53340 h 92710"/>
                <a:gd name="connsiteX10" fmla="*/ 16510 w 51048"/>
                <a:gd name="connsiteY10" fmla="*/ 92710 h 92710"/>
                <a:gd name="connsiteX11" fmla="*/ 0 w 51048"/>
                <a:gd name="connsiteY11" fmla="*/ 92710 h 92710"/>
                <a:gd name="connsiteX12" fmla="*/ 0 w 51048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8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C7A13A55-B7B7-6910-F0F6-A2ADEF8FAD7E}"/>
                </a:ext>
              </a:extLst>
            </p:cNvPr>
            <p:cNvSpPr/>
            <p:nvPr/>
          </p:nvSpPr>
          <p:spPr>
            <a:xfrm>
              <a:off x="3707129" y="2067560"/>
              <a:ext cx="34290" cy="130810"/>
            </a:xfrm>
            <a:custGeom>
              <a:avLst/>
              <a:gdLst>
                <a:gd name="connsiteX0" fmla="*/ 0 w 34290"/>
                <a:gd name="connsiteY0" fmla="*/ 0 h 130810"/>
                <a:gd name="connsiteX1" fmla="*/ 16510 w 34290"/>
                <a:gd name="connsiteY1" fmla="*/ 0 h 130810"/>
                <a:gd name="connsiteX2" fmla="*/ 16510 w 34290"/>
                <a:gd name="connsiteY2" fmla="*/ 101600 h 130810"/>
                <a:gd name="connsiteX3" fmla="*/ 26670 w 34290"/>
                <a:gd name="connsiteY3" fmla="*/ 115570 h 130810"/>
                <a:gd name="connsiteX4" fmla="*/ 34290 w 34290"/>
                <a:gd name="connsiteY4" fmla="*/ 115570 h 130810"/>
                <a:gd name="connsiteX5" fmla="*/ 34290 w 34290"/>
                <a:gd name="connsiteY5" fmla="*/ 129540 h 130810"/>
                <a:gd name="connsiteX6" fmla="*/ 22860 w 34290"/>
                <a:gd name="connsiteY6" fmla="*/ 130810 h 130810"/>
                <a:gd name="connsiteX7" fmla="*/ 0 w 34290"/>
                <a:gd name="connsiteY7" fmla="*/ 105410 h 130810"/>
                <a:gd name="connsiteX8" fmla="*/ 0 w 34290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7D17F48E-D30D-72A2-CB20-9639D24A102D}"/>
                </a:ext>
              </a:extLst>
            </p:cNvPr>
            <p:cNvSpPr/>
            <p:nvPr/>
          </p:nvSpPr>
          <p:spPr>
            <a:xfrm>
              <a:off x="3756659" y="210438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3180 w 83820"/>
                <a:gd name="connsiteY10" fmla="*/ 13970 h 93980"/>
                <a:gd name="connsiteX11" fmla="*/ 17780 w 83820"/>
                <a:gd name="connsiteY11" fmla="*/ 38100 h 93980"/>
                <a:gd name="connsiteX12" fmla="*/ 67310 w 83820"/>
                <a:gd name="connsiteY12" fmla="*/ 38100 h 93980"/>
                <a:gd name="connsiteX13" fmla="*/ 4318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832AE98F-C9C0-11FC-0536-ADC6432097D6}"/>
                </a:ext>
              </a:extLst>
            </p:cNvPr>
            <p:cNvSpPr/>
            <p:nvPr/>
          </p:nvSpPr>
          <p:spPr>
            <a:xfrm>
              <a:off x="3856990" y="208026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E4AF9D7C-36FD-AA19-2D71-13F7DE56AB1A}"/>
                </a:ext>
              </a:extLst>
            </p:cNvPr>
            <p:cNvSpPr/>
            <p:nvPr/>
          </p:nvSpPr>
          <p:spPr>
            <a:xfrm>
              <a:off x="3981450" y="2104389"/>
              <a:ext cx="74929" cy="93980"/>
            </a:xfrm>
            <a:custGeom>
              <a:avLst/>
              <a:gdLst>
                <a:gd name="connsiteX0" fmla="*/ 48260 w 74929"/>
                <a:gd name="connsiteY0" fmla="*/ 78740 h 93980"/>
                <a:gd name="connsiteX1" fmla="*/ 74930 w 74929"/>
                <a:gd name="connsiteY1" fmla="*/ 71120 h 93980"/>
                <a:gd name="connsiteX2" fmla="*/ 74930 w 74929"/>
                <a:gd name="connsiteY2" fmla="*/ 86360 h 93980"/>
                <a:gd name="connsiteX3" fmla="*/ 46990 w 74929"/>
                <a:gd name="connsiteY3" fmla="*/ 93980 h 93980"/>
                <a:gd name="connsiteX4" fmla="*/ 0 w 74929"/>
                <a:gd name="connsiteY4" fmla="*/ 46990 h 93980"/>
                <a:gd name="connsiteX5" fmla="*/ 46990 w 74929"/>
                <a:gd name="connsiteY5" fmla="*/ 0 h 93980"/>
                <a:gd name="connsiteX6" fmla="*/ 74930 w 74929"/>
                <a:gd name="connsiteY6" fmla="*/ 6350 h 93980"/>
                <a:gd name="connsiteX7" fmla="*/ 74930 w 74929"/>
                <a:gd name="connsiteY7" fmla="*/ 21590 h 93980"/>
                <a:gd name="connsiteX8" fmla="*/ 48260 w 74929"/>
                <a:gd name="connsiteY8" fmla="*/ 13970 h 93980"/>
                <a:gd name="connsiteX9" fmla="*/ 17780 w 74929"/>
                <a:gd name="connsiteY9" fmla="*/ 45720 h 93980"/>
                <a:gd name="connsiteX10" fmla="*/ 48260 w 74929"/>
                <a:gd name="connsiteY10" fmla="*/ 774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80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234C5FB6-AC28-71C6-D72E-C53C80823C29}"/>
                </a:ext>
              </a:extLst>
            </p:cNvPr>
            <p:cNvSpPr/>
            <p:nvPr/>
          </p:nvSpPr>
          <p:spPr>
            <a:xfrm>
              <a:off x="4081779" y="2067560"/>
              <a:ext cx="80010" cy="128269"/>
            </a:xfrm>
            <a:custGeom>
              <a:avLst/>
              <a:gdLst>
                <a:gd name="connsiteX0" fmla="*/ 0 w 80010"/>
                <a:gd name="connsiteY0" fmla="*/ 0 h 128269"/>
                <a:gd name="connsiteX1" fmla="*/ 16510 w 80010"/>
                <a:gd name="connsiteY1" fmla="*/ 0 h 128269"/>
                <a:gd name="connsiteX2" fmla="*/ 16510 w 80010"/>
                <a:gd name="connsiteY2" fmla="*/ 49530 h 128269"/>
                <a:gd name="connsiteX3" fmla="*/ 16510 w 80010"/>
                <a:gd name="connsiteY3" fmla="*/ 58420 h 128269"/>
                <a:gd name="connsiteX4" fmla="*/ 16510 w 80010"/>
                <a:gd name="connsiteY4" fmla="*/ 58420 h 128269"/>
                <a:gd name="connsiteX5" fmla="*/ 49530 w 80010"/>
                <a:gd name="connsiteY5" fmla="*/ 36830 h 128269"/>
                <a:gd name="connsiteX6" fmla="*/ 80010 w 80010"/>
                <a:gd name="connsiteY6" fmla="*/ 72390 h 128269"/>
                <a:gd name="connsiteX7" fmla="*/ 80010 w 80010"/>
                <a:gd name="connsiteY7" fmla="*/ 128270 h 128269"/>
                <a:gd name="connsiteX8" fmla="*/ 63500 w 80010"/>
                <a:gd name="connsiteY8" fmla="*/ 128270 h 128269"/>
                <a:gd name="connsiteX9" fmla="*/ 63500 w 80010"/>
                <a:gd name="connsiteY9" fmla="*/ 76200 h 128269"/>
                <a:gd name="connsiteX10" fmla="*/ 46990 w 80010"/>
                <a:gd name="connsiteY10" fmla="*/ 53340 h 128269"/>
                <a:gd name="connsiteX11" fmla="*/ 16510 w 80010"/>
                <a:gd name="connsiteY11" fmla="*/ 85090 h 128269"/>
                <a:gd name="connsiteX12" fmla="*/ 16510 w 80010"/>
                <a:gd name="connsiteY12" fmla="*/ 128270 h 128269"/>
                <a:gd name="connsiteX13" fmla="*/ 0 w 80010"/>
                <a:gd name="connsiteY13" fmla="*/ 128270 h 128269"/>
                <a:gd name="connsiteX14" fmla="*/ 0 w 80010"/>
                <a:gd name="connsiteY14" fmla="*/ 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69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608E76DC-86A7-C7C1-3FC5-397AC2511CBD}"/>
                </a:ext>
              </a:extLst>
            </p:cNvPr>
            <p:cNvSpPr/>
            <p:nvPr/>
          </p:nvSpPr>
          <p:spPr>
            <a:xfrm>
              <a:off x="4185920" y="210566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5560 h 93979"/>
                <a:gd name="connsiteX12" fmla="*/ 35560 w 73659"/>
                <a:gd name="connsiteY12" fmla="*/ 15240 h 93979"/>
                <a:gd name="connsiteX13" fmla="*/ 6350 w 73659"/>
                <a:gd name="connsiteY13" fmla="*/ 22860 h 93979"/>
                <a:gd name="connsiteX14" fmla="*/ 6350 w 73659"/>
                <a:gd name="connsiteY14" fmla="*/ 762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80010 h 93979"/>
                <a:gd name="connsiteX18" fmla="*/ 57150 w 73659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87FE1339-854A-E0D6-F337-8B8F65A59A82}"/>
                </a:ext>
              </a:extLst>
            </p:cNvPr>
            <p:cNvSpPr/>
            <p:nvPr/>
          </p:nvSpPr>
          <p:spPr>
            <a:xfrm>
              <a:off x="4288790" y="210438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B1965972-3D44-8A6D-2329-D17A54F97B42}"/>
                </a:ext>
              </a:extLst>
            </p:cNvPr>
            <p:cNvSpPr/>
            <p:nvPr/>
          </p:nvSpPr>
          <p:spPr>
            <a:xfrm>
              <a:off x="4351020" y="210566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5560 h 93979"/>
                <a:gd name="connsiteX12" fmla="*/ 35560 w 73659"/>
                <a:gd name="connsiteY12" fmla="*/ 15240 h 93979"/>
                <a:gd name="connsiteX13" fmla="*/ 6350 w 73659"/>
                <a:gd name="connsiteY13" fmla="*/ 22860 h 93979"/>
                <a:gd name="connsiteX14" fmla="*/ 6350 w 73659"/>
                <a:gd name="connsiteY14" fmla="*/ 7620 h 93979"/>
                <a:gd name="connsiteX15" fmla="*/ 55880 w 73659"/>
                <a:gd name="connsiteY15" fmla="*/ 50800 h 93979"/>
                <a:gd name="connsiteX16" fmla="*/ 15240 w 73659"/>
                <a:gd name="connsiteY16" fmla="*/ 66040 h 93979"/>
                <a:gd name="connsiteX17" fmla="*/ 29210 w 73659"/>
                <a:gd name="connsiteY17" fmla="*/ 80010 h 93979"/>
                <a:gd name="connsiteX18" fmla="*/ 55880 w 73659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5880" y="50800"/>
                  </a:moveTo>
                  <a:cubicBezTo>
                    <a:pt x="26670" y="45720"/>
                    <a:pt x="15240" y="54610"/>
                    <a:pt x="15240" y="66040"/>
                  </a:cubicBezTo>
                  <a:cubicBezTo>
                    <a:pt x="15240" y="77470"/>
                    <a:pt x="20320" y="80010"/>
                    <a:pt x="29210" y="80010"/>
                  </a:cubicBezTo>
                  <a:cubicBezTo>
                    <a:pt x="44450" y="80010"/>
                    <a:pt x="55880" y="64770"/>
                    <a:pt x="5588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DB82378C-7ABC-41BF-B678-53A9523426E2}"/>
                </a:ext>
              </a:extLst>
            </p:cNvPr>
            <p:cNvSpPr/>
            <p:nvPr/>
          </p:nvSpPr>
          <p:spPr>
            <a:xfrm>
              <a:off x="4446270" y="2104389"/>
              <a:ext cx="74929" cy="93980"/>
            </a:xfrm>
            <a:custGeom>
              <a:avLst/>
              <a:gdLst>
                <a:gd name="connsiteX0" fmla="*/ 48260 w 74929"/>
                <a:gd name="connsiteY0" fmla="*/ 78740 h 93980"/>
                <a:gd name="connsiteX1" fmla="*/ 74930 w 74929"/>
                <a:gd name="connsiteY1" fmla="*/ 71120 h 93980"/>
                <a:gd name="connsiteX2" fmla="*/ 74930 w 74929"/>
                <a:gd name="connsiteY2" fmla="*/ 86360 h 93980"/>
                <a:gd name="connsiteX3" fmla="*/ 46990 w 74929"/>
                <a:gd name="connsiteY3" fmla="*/ 93980 h 93980"/>
                <a:gd name="connsiteX4" fmla="*/ 0 w 74929"/>
                <a:gd name="connsiteY4" fmla="*/ 46990 h 93980"/>
                <a:gd name="connsiteX5" fmla="*/ 46990 w 74929"/>
                <a:gd name="connsiteY5" fmla="*/ 0 h 93980"/>
                <a:gd name="connsiteX6" fmla="*/ 74930 w 74929"/>
                <a:gd name="connsiteY6" fmla="*/ 6350 h 93980"/>
                <a:gd name="connsiteX7" fmla="*/ 74930 w 74929"/>
                <a:gd name="connsiteY7" fmla="*/ 21590 h 93980"/>
                <a:gd name="connsiteX8" fmla="*/ 48260 w 74929"/>
                <a:gd name="connsiteY8" fmla="*/ 13970 h 93980"/>
                <a:gd name="connsiteX9" fmla="*/ 17780 w 74929"/>
                <a:gd name="connsiteY9" fmla="*/ 45720 h 93980"/>
                <a:gd name="connsiteX10" fmla="*/ 48260 w 74929"/>
                <a:gd name="connsiteY10" fmla="*/ 774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80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C12B4C69-3318-1814-737C-F52C33F0D1AB}"/>
                </a:ext>
              </a:extLst>
            </p:cNvPr>
            <p:cNvSpPr/>
            <p:nvPr/>
          </p:nvSpPr>
          <p:spPr>
            <a:xfrm>
              <a:off x="4536440" y="208026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5DD87D35-9B6B-3C8B-57A5-250033FB2004}"/>
                </a:ext>
              </a:extLst>
            </p:cNvPr>
            <p:cNvSpPr/>
            <p:nvPr/>
          </p:nvSpPr>
          <p:spPr>
            <a:xfrm>
              <a:off x="4610100" y="210438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3180 w 83820"/>
                <a:gd name="connsiteY10" fmla="*/ 13970 h 93980"/>
                <a:gd name="connsiteX11" fmla="*/ 17780 w 83820"/>
                <a:gd name="connsiteY11" fmla="*/ 38100 h 93980"/>
                <a:gd name="connsiteX12" fmla="*/ 67310 w 83820"/>
                <a:gd name="connsiteY12" fmla="*/ 38100 h 93980"/>
                <a:gd name="connsiteX13" fmla="*/ 4318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D272E95B-B67B-50A4-061A-00C22D168AEE}"/>
                </a:ext>
              </a:extLst>
            </p:cNvPr>
            <p:cNvSpPr/>
            <p:nvPr/>
          </p:nvSpPr>
          <p:spPr>
            <a:xfrm>
              <a:off x="4718050" y="210438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CAAD4CDB-2330-2BBC-5D10-AB8ABFD8A837}"/>
                </a:ext>
              </a:extLst>
            </p:cNvPr>
            <p:cNvSpPr/>
            <p:nvPr/>
          </p:nvSpPr>
          <p:spPr>
            <a:xfrm>
              <a:off x="4832350" y="2104389"/>
              <a:ext cx="91440" cy="93980"/>
            </a:xfrm>
            <a:custGeom>
              <a:avLst/>
              <a:gdLst>
                <a:gd name="connsiteX0" fmla="*/ 91440 w 91440"/>
                <a:gd name="connsiteY0" fmla="*/ 46990 h 93980"/>
                <a:gd name="connsiteX1" fmla="*/ 45720 w 91440"/>
                <a:gd name="connsiteY1" fmla="*/ 93980 h 93980"/>
                <a:gd name="connsiteX2" fmla="*/ 0 w 91440"/>
                <a:gd name="connsiteY2" fmla="*/ 46990 h 93980"/>
                <a:gd name="connsiteX3" fmla="*/ 45720 w 91440"/>
                <a:gd name="connsiteY3" fmla="*/ 0 h 93980"/>
                <a:gd name="connsiteX4" fmla="*/ 91440 w 91440"/>
                <a:gd name="connsiteY4" fmla="*/ 46990 h 93980"/>
                <a:gd name="connsiteX5" fmla="*/ 76200 w 91440"/>
                <a:gd name="connsiteY5" fmla="*/ 46990 h 93980"/>
                <a:gd name="connsiteX6" fmla="*/ 45720 w 91440"/>
                <a:gd name="connsiteY6" fmla="*/ 15240 h 93980"/>
                <a:gd name="connsiteX7" fmla="*/ 16510 w 91440"/>
                <a:gd name="connsiteY7" fmla="*/ 46990 h 93980"/>
                <a:gd name="connsiteX8" fmla="*/ 45720 w 91440"/>
                <a:gd name="connsiteY8" fmla="*/ 78740 h 93980"/>
                <a:gd name="connsiteX9" fmla="*/ 76200 w 91440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7940"/>
                    <a:pt x="16510" y="46990"/>
                  </a:cubicBezTo>
                  <a:cubicBezTo>
                    <a:pt x="16510" y="6604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449A3A70-1DB0-66FE-FE1C-88395B0363A3}"/>
                </a:ext>
              </a:extLst>
            </p:cNvPr>
            <p:cNvSpPr/>
            <p:nvPr/>
          </p:nvSpPr>
          <p:spPr>
            <a:xfrm>
              <a:off x="4935220" y="2106929"/>
              <a:ext cx="88900" cy="91440"/>
            </a:xfrm>
            <a:custGeom>
              <a:avLst/>
              <a:gdLst>
                <a:gd name="connsiteX0" fmla="*/ 87630 w 88900"/>
                <a:gd name="connsiteY0" fmla="*/ 0 h 91440"/>
                <a:gd name="connsiteX1" fmla="*/ 48260 w 88900"/>
                <a:gd name="connsiteY1" fmla="*/ 91440 h 91440"/>
                <a:gd name="connsiteX2" fmla="*/ 39370 w 88900"/>
                <a:gd name="connsiteY2" fmla="*/ 91440 h 91440"/>
                <a:gd name="connsiteX3" fmla="*/ 0 w 88900"/>
                <a:gd name="connsiteY3" fmla="*/ 0 h 91440"/>
                <a:gd name="connsiteX4" fmla="*/ 17780 w 88900"/>
                <a:gd name="connsiteY4" fmla="*/ 0 h 91440"/>
                <a:gd name="connsiteX5" fmla="*/ 44450 w 88900"/>
                <a:gd name="connsiteY5" fmla="*/ 64770 h 91440"/>
                <a:gd name="connsiteX6" fmla="*/ 71120 w 88900"/>
                <a:gd name="connsiteY6" fmla="*/ 0 h 91440"/>
                <a:gd name="connsiteX7" fmla="*/ 88900 w 88900"/>
                <a:gd name="connsiteY7" fmla="*/ 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900" h="91440">
                  <a:moveTo>
                    <a:pt x="87630" y="0"/>
                  </a:moveTo>
                  <a:lnTo>
                    <a:pt x="48260" y="91440"/>
                  </a:lnTo>
                  <a:lnTo>
                    <a:pt x="39370" y="91440"/>
                  </a:lnTo>
                  <a:lnTo>
                    <a:pt x="0" y="0"/>
                  </a:lnTo>
                  <a:lnTo>
                    <a:pt x="17780" y="0"/>
                  </a:lnTo>
                  <a:cubicBezTo>
                    <a:pt x="26670" y="21590"/>
                    <a:pt x="36830" y="44450"/>
                    <a:pt x="44450" y="64770"/>
                  </a:cubicBezTo>
                  <a:cubicBezTo>
                    <a:pt x="52070" y="44450"/>
                    <a:pt x="62230" y="21590"/>
                    <a:pt x="71120" y="0"/>
                  </a:cubicBezTo>
                  <a:lnTo>
                    <a:pt x="889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BA09DCC3-CDA7-143E-5C3D-C9D7D5F11C7E}"/>
                </a:ext>
              </a:extLst>
            </p:cNvPr>
            <p:cNvSpPr/>
            <p:nvPr/>
          </p:nvSpPr>
          <p:spPr>
            <a:xfrm>
              <a:off x="5033009" y="210438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3180 w 83820"/>
                <a:gd name="connsiteY10" fmla="*/ 13970 h 93980"/>
                <a:gd name="connsiteX11" fmla="*/ 17780 w 83820"/>
                <a:gd name="connsiteY11" fmla="*/ 38100 h 93980"/>
                <a:gd name="connsiteX12" fmla="*/ 67310 w 83820"/>
                <a:gd name="connsiteY12" fmla="*/ 38100 h 93980"/>
                <a:gd name="connsiteX13" fmla="*/ 4318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36B2A8D3-EF7F-EE5E-804C-68F8CEB421F7}"/>
                </a:ext>
              </a:extLst>
            </p:cNvPr>
            <p:cNvSpPr/>
            <p:nvPr/>
          </p:nvSpPr>
          <p:spPr>
            <a:xfrm>
              <a:off x="5142229" y="210438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EF22AB95-DB36-826E-84FB-D8A98768B218}"/>
                </a:ext>
              </a:extLst>
            </p:cNvPr>
            <p:cNvSpPr/>
            <p:nvPr/>
          </p:nvSpPr>
          <p:spPr>
            <a:xfrm>
              <a:off x="5200650" y="2106929"/>
              <a:ext cx="137159" cy="91440"/>
            </a:xfrm>
            <a:custGeom>
              <a:avLst/>
              <a:gdLst>
                <a:gd name="connsiteX0" fmla="*/ 95250 w 137159"/>
                <a:gd name="connsiteY0" fmla="*/ 64770 h 91440"/>
                <a:gd name="connsiteX1" fmla="*/ 119380 w 137159"/>
                <a:gd name="connsiteY1" fmla="*/ 0 h 91440"/>
                <a:gd name="connsiteX2" fmla="*/ 137160 w 137159"/>
                <a:gd name="connsiteY2" fmla="*/ 0 h 91440"/>
                <a:gd name="connsiteX3" fmla="*/ 100330 w 137159"/>
                <a:gd name="connsiteY3" fmla="*/ 91440 h 91440"/>
                <a:gd name="connsiteX4" fmla="*/ 91440 w 137159"/>
                <a:gd name="connsiteY4" fmla="*/ 91440 h 91440"/>
                <a:gd name="connsiteX5" fmla="*/ 68580 w 137159"/>
                <a:gd name="connsiteY5" fmla="*/ 30480 h 91440"/>
                <a:gd name="connsiteX6" fmla="*/ 45720 w 137159"/>
                <a:gd name="connsiteY6" fmla="*/ 91440 h 91440"/>
                <a:gd name="connsiteX7" fmla="*/ 36830 w 137159"/>
                <a:gd name="connsiteY7" fmla="*/ 91440 h 91440"/>
                <a:gd name="connsiteX8" fmla="*/ 0 w 137159"/>
                <a:gd name="connsiteY8" fmla="*/ 0 h 91440"/>
                <a:gd name="connsiteX9" fmla="*/ 17780 w 137159"/>
                <a:gd name="connsiteY9" fmla="*/ 0 h 91440"/>
                <a:gd name="connsiteX10" fmla="*/ 41910 w 137159"/>
                <a:gd name="connsiteY10" fmla="*/ 64770 h 91440"/>
                <a:gd name="connsiteX11" fmla="*/ 64770 w 137159"/>
                <a:gd name="connsiteY11" fmla="*/ 1270 h 91440"/>
                <a:gd name="connsiteX12" fmla="*/ 73660 w 137159"/>
                <a:gd name="connsiteY12" fmla="*/ 1270 h 91440"/>
                <a:gd name="connsiteX13" fmla="*/ 96520 w 137159"/>
                <a:gd name="connsiteY13" fmla="*/ 647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59" h="91440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ACAEA26F-4C48-1006-BDAD-9361D2D4966D}"/>
                </a:ext>
              </a:extLst>
            </p:cNvPr>
            <p:cNvSpPr/>
            <p:nvPr/>
          </p:nvSpPr>
          <p:spPr>
            <a:xfrm>
              <a:off x="5355590" y="2067560"/>
              <a:ext cx="80009" cy="128269"/>
            </a:xfrm>
            <a:custGeom>
              <a:avLst/>
              <a:gdLst>
                <a:gd name="connsiteX0" fmla="*/ 0 w 80009"/>
                <a:gd name="connsiteY0" fmla="*/ 0 h 128269"/>
                <a:gd name="connsiteX1" fmla="*/ 16510 w 80009"/>
                <a:gd name="connsiteY1" fmla="*/ 0 h 128269"/>
                <a:gd name="connsiteX2" fmla="*/ 16510 w 80009"/>
                <a:gd name="connsiteY2" fmla="*/ 49530 h 128269"/>
                <a:gd name="connsiteX3" fmla="*/ 16510 w 80009"/>
                <a:gd name="connsiteY3" fmla="*/ 58420 h 128269"/>
                <a:gd name="connsiteX4" fmla="*/ 16510 w 80009"/>
                <a:gd name="connsiteY4" fmla="*/ 58420 h 128269"/>
                <a:gd name="connsiteX5" fmla="*/ 49530 w 80009"/>
                <a:gd name="connsiteY5" fmla="*/ 36830 h 128269"/>
                <a:gd name="connsiteX6" fmla="*/ 80010 w 80009"/>
                <a:gd name="connsiteY6" fmla="*/ 72390 h 128269"/>
                <a:gd name="connsiteX7" fmla="*/ 80010 w 80009"/>
                <a:gd name="connsiteY7" fmla="*/ 128270 h 128269"/>
                <a:gd name="connsiteX8" fmla="*/ 63500 w 80009"/>
                <a:gd name="connsiteY8" fmla="*/ 128270 h 128269"/>
                <a:gd name="connsiteX9" fmla="*/ 63500 w 80009"/>
                <a:gd name="connsiteY9" fmla="*/ 76200 h 128269"/>
                <a:gd name="connsiteX10" fmla="*/ 46990 w 80009"/>
                <a:gd name="connsiteY10" fmla="*/ 53340 h 128269"/>
                <a:gd name="connsiteX11" fmla="*/ 16510 w 80009"/>
                <a:gd name="connsiteY11" fmla="*/ 85090 h 128269"/>
                <a:gd name="connsiteX12" fmla="*/ 16510 w 80009"/>
                <a:gd name="connsiteY12" fmla="*/ 128270 h 128269"/>
                <a:gd name="connsiteX13" fmla="*/ 0 w 80009"/>
                <a:gd name="connsiteY13" fmla="*/ 128270 h 128269"/>
                <a:gd name="connsiteX14" fmla="*/ 0 w 80009"/>
                <a:gd name="connsiteY14" fmla="*/ 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69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C16AC170-4402-DECA-63DC-2B83E321F233}"/>
                </a:ext>
              </a:extLst>
            </p:cNvPr>
            <p:cNvSpPr/>
            <p:nvPr/>
          </p:nvSpPr>
          <p:spPr>
            <a:xfrm>
              <a:off x="5459729" y="210438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3180 w 83820"/>
                <a:gd name="connsiteY10" fmla="*/ 13970 h 93980"/>
                <a:gd name="connsiteX11" fmla="*/ 17780 w 83820"/>
                <a:gd name="connsiteY11" fmla="*/ 38100 h 93980"/>
                <a:gd name="connsiteX12" fmla="*/ 67310 w 83820"/>
                <a:gd name="connsiteY12" fmla="*/ 38100 h 93980"/>
                <a:gd name="connsiteX13" fmla="*/ 4318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264FAB7A-0EB2-0F9F-FE60-83EC1D1D494C}"/>
                </a:ext>
              </a:extLst>
            </p:cNvPr>
            <p:cNvSpPr/>
            <p:nvPr/>
          </p:nvSpPr>
          <p:spPr>
            <a:xfrm>
              <a:off x="5568950" y="2067560"/>
              <a:ext cx="34290" cy="130810"/>
            </a:xfrm>
            <a:custGeom>
              <a:avLst/>
              <a:gdLst>
                <a:gd name="connsiteX0" fmla="*/ 0 w 34290"/>
                <a:gd name="connsiteY0" fmla="*/ 0 h 130810"/>
                <a:gd name="connsiteX1" fmla="*/ 16510 w 34290"/>
                <a:gd name="connsiteY1" fmla="*/ 0 h 130810"/>
                <a:gd name="connsiteX2" fmla="*/ 16510 w 34290"/>
                <a:gd name="connsiteY2" fmla="*/ 101600 h 130810"/>
                <a:gd name="connsiteX3" fmla="*/ 26670 w 34290"/>
                <a:gd name="connsiteY3" fmla="*/ 115570 h 130810"/>
                <a:gd name="connsiteX4" fmla="*/ 34290 w 34290"/>
                <a:gd name="connsiteY4" fmla="*/ 115570 h 130810"/>
                <a:gd name="connsiteX5" fmla="*/ 34290 w 34290"/>
                <a:gd name="connsiteY5" fmla="*/ 129540 h 130810"/>
                <a:gd name="connsiteX6" fmla="*/ 22860 w 34290"/>
                <a:gd name="connsiteY6" fmla="*/ 130810 h 130810"/>
                <a:gd name="connsiteX7" fmla="*/ 0 w 34290"/>
                <a:gd name="connsiteY7" fmla="*/ 105410 h 130810"/>
                <a:gd name="connsiteX8" fmla="*/ 0 w 34290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78EC661F-8CFA-B292-6187-42C03CD9F809}"/>
                </a:ext>
              </a:extLst>
            </p:cNvPr>
            <p:cNvSpPr/>
            <p:nvPr/>
          </p:nvSpPr>
          <p:spPr>
            <a:xfrm>
              <a:off x="5626100" y="2104389"/>
              <a:ext cx="137159" cy="91439"/>
            </a:xfrm>
            <a:custGeom>
              <a:avLst/>
              <a:gdLst>
                <a:gd name="connsiteX0" fmla="*/ 15240 w 137159"/>
                <a:gd name="connsiteY0" fmla="*/ 2540 h 91439"/>
                <a:gd name="connsiteX1" fmla="*/ 15240 w 137159"/>
                <a:gd name="connsiteY1" fmla="*/ 15240 h 91439"/>
                <a:gd name="connsiteX2" fmla="*/ 15240 w 137159"/>
                <a:gd name="connsiteY2" fmla="*/ 21590 h 91439"/>
                <a:gd name="connsiteX3" fmla="*/ 15240 w 137159"/>
                <a:gd name="connsiteY3" fmla="*/ 21590 h 91439"/>
                <a:gd name="connsiteX4" fmla="*/ 48260 w 137159"/>
                <a:gd name="connsiteY4" fmla="*/ 0 h 91439"/>
                <a:gd name="connsiteX5" fmla="*/ 74930 w 137159"/>
                <a:gd name="connsiteY5" fmla="*/ 20320 h 91439"/>
                <a:gd name="connsiteX6" fmla="*/ 74930 w 137159"/>
                <a:gd name="connsiteY6" fmla="*/ 20320 h 91439"/>
                <a:gd name="connsiteX7" fmla="*/ 105410 w 137159"/>
                <a:gd name="connsiteY7" fmla="*/ 0 h 91439"/>
                <a:gd name="connsiteX8" fmla="*/ 137160 w 137159"/>
                <a:gd name="connsiteY8" fmla="*/ 35560 h 91439"/>
                <a:gd name="connsiteX9" fmla="*/ 137160 w 137159"/>
                <a:gd name="connsiteY9" fmla="*/ 91440 h 91439"/>
                <a:gd name="connsiteX10" fmla="*/ 120650 w 137159"/>
                <a:gd name="connsiteY10" fmla="*/ 91440 h 91439"/>
                <a:gd name="connsiteX11" fmla="*/ 120650 w 137159"/>
                <a:gd name="connsiteY11" fmla="*/ 39370 h 91439"/>
                <a:gd name="connsiteX12" fmla="*/ 104140 w 137159"/>
                <a:gd name="connsiteY12" fmla="*/ 16510 h 91439"/>
                <a:gd name="connsiteX13" fmla="*/ 77470 w 137159"/>
                <a:gd name="connsiteY13" fmla="*/ 50800 h 91439"/>
                <a:gd name="connsiteX14" fmla="*/ 77470 w 137159"/>
                <a:gd name="connsiteY14" fmla="*/ 91440 h 91439"/>
                <a:gd name="connsiteX15" fmla="*/ 60960 w 137159"/>
                <a:gd name="connsiteY15" fmla="*/ 91440 h 91439"/>
                <a:gd name="connsiteX16" fmla="*/ 60960 w 137159"/>
                <a:gd name="connsiteY16" fmla="*/ 38100 h 91439"/>
                <a:gd name="connsiteX17" fmla="*/ 44450 w 137159"/>
                <a:gd name="connsiteY17" fmla="*/ 15240 h 91439"/>
                <a:gd name="connsiteX18" fmla="*/ 16510 w 137159"/>
                <a:gd name="connsiteY18" fmla="*/ 49530 h 91439"/>
                <a:gd name="connsiteX19" fmla="*/ 16510 w 137159"/>
                <a:gd name="connsiteY19" fmla="*/ 90170 h 91439"/>
                <a:gd name="connsiteX20" fmla="*/ 0 w 137159"/>
                <a:gd name="connsiteY20" fmla="*/ 90170 h 91439"/>
                <a:gd name="connsiteX21" fmla="*/ 0 w 137159"/>
                <a:gd name="connsiteY21" fmla="*/ 1270 h 91439"/>
                <a:gd name="connsiteX22" fmla="*/ 15240 w 137159"/>
                <a:gd name="connsiteY22" fmla="*/ 12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5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F627405B-3975-5912-41DD-8019AE269C6A}"/>
                </a:ext>
              </a:extLst>
            </p:cNvPr>
            <p:cNvSpPr/>
            <p:nvPr/>
          </p:nvSpPr>
          <p:spPr>
            <a:xfrm>
              <a:off x="5836920" y="2104389"/>
              <a:ext cx="74929" cy="93980"/>
            </a:xfrm>
            <a:custGeom>
              <a:avLst/>
              <a:gdLst>
                <a:gd name="connsiteX0" fmla="*/ 48260 w 74929"/>
                <a:gd name="connsiteY0" fmla="*/ 78740 h 93980"/>
                <a:gd name="connsiteX1" fmla="*/ 74930 w 74929"/>
                <a:gd name="connsiteY1" fmla="*/ 71120 h 93980"/>
                <a:gd name="connsiteX2" fmla="*/ 74930 w 74929"/>
                <a:gd name="connsiteY2" fmla="*/ 86360 h 93980"/>
                <a:gd name="connsiteX3" fmla="*/ 46990 w 74929"/>
                <a:gd name="connsiteY3" fmla="*/ 93980 h 93980"/>
                <a:gd name="connsiteX4" fmla="*/ 0 w 74929"/>
                <a:gd name="connsiteY4" fmla="*/ 46990 h 93980"/>
                <a:gd name="connsiteX5" fmla="*/ 46990 w 74929"/>
                <a:gd name="connsiteY5" fmla="*/ 0 h 93980"/>
                <a:gd name="connsiteX6" fmla="*/ 74930 w 74929"/>
                <a:gd name="connsiteY6" fmla="*/ 6350 h 93980"/>
                <a:gd name="connsiteX7" fmla="*/ 74930 w 74929"/>
                <a:gd name="connsiteY7" fmla="*/ 21590 h 93980"/>
                <a:gd name="connsiteX8" fmla="*/ 48260 w 74929"/>
                <a:gd name="connsiteY8" fmla="*/ 13970 h 93980"/>
                <a:gd name="connsiteX9" fmla="*/ 17780 w 74929"/>
                <a:gd name="connsiteY9" fmla="*/ 45720 h 93980"/>
                <a:gd name="connsiteX10" fmla="*/ 48260 w 74929"/>
                <a:gd name="connsiteY10" fmla="*/ 774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80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D7668AD6-1B00-757A-AD49-06F227C61FC2}"/>
                </a:ext>
              </a:extLst>
            </p:cNvPr>
            <p:cNvSpPr/>
            <p:nvPr/>
          </p:nvSpPr>
          <p:spPr>
            <a:xfrm>
              <a:off x="5930900" y="2104389"/>
              <a:ext cx="91440" cy="93980"/>
            </a:xfrm>
            <a:custGeom>
              <a:avLst/>
              <a:gdLst>
                <a:gd name="connsiteX0" fmla="*/ 91440 w 91440"/>
                <a:gd name="connsiteY0" fmla="*/ 46990 h 93980"/>
                <a:gd name="connsiteX1" fmla="*/ 45720 w 91440"/>
                <a:gd name="connsiteY1" fmla="*/ 93980 h 93980"/>
                <a:gd name="connsiteX2" fmla="*/ 0 w 91440"/>
                <a:gd name="connsiteY2" fmla="*/ 46990 h 93980"/>
                <a:gd name="connsiteX3" fmla="*/ 45720 w 91440"/>
                <a:gd name="connsiteY3" fmla="*/ 0 h 93980"/>
                <a:gd name="connsiteX4" fmla="*/ 91440 w 91440"/>
                <a:gd name="connsiteY4" fmla="*/ 46990 h 93980"/>
                <a:gd name="connsiteX5" fmla="*/ 74930 w 91440"/>
                <a:gd name="connsiteY5" fmla="*/ 46990 h 93980"/>
                <a:gd name="connsiteX6" fmla="*/ 44450 w 91440"/>
                <a:gd name="connsiteY6" fmla="*/ 15240 h 93980"/>
                <a:gd name="connsiteX7" fmla="*/ 15240 w 91440"/>
                <a:gd name="connsiteY7" fmla="*/ 46990 h 93980"/>
                <a:gd name="connsiteX8" fmla="*/ 44450 w 91440"/>
                <a:gd name="connsiteY8" fmla="*/ 78740 h 93980"/>
                <a:gd name="connsiteX9" fmla="*/ 74930 w 91440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7940"/>
                    <a:pt x="15240" y="46990"/>
                  </a:cubicBezTo>
                  <a:cubicBezTo>
                    <a:pt x="15240" y="6604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F5554B6F-4B7C-E794-875F-FDEA63927EC6}"/>
                </a:ext>
              </a:extLst>
            </p:cNvPr>
            <p:cNvSpPr/>
            <p:nvPr/>
          </p:nvSpPr>
          <p:spPr>
            <a:xfrm>
              <a:off x="6049009" y="2104389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A201AE73-7744-7B3C-91D1-6623B0332136}"/>
                </a:ext>
              </a:extLst>
            </p:cNvPr>
            <p:cNvSpPr/>
            <p:nvPr/>
          </p:nvSpPr>
          <p:spPr>
            <a:xfrm>
              <a:off x="6146800" y="208026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2120A7CB-D7FB-3416-8757-333A73A0238E}"/>
                </a:ext>
              </a:extLst>
            </p:cNvPr>
            <p:cNvSpPr/>
            <p:nvPr/>
          </p:nvSpPr>
          <p:spPr>
            <a:xfrm>
              <a:off x="6220459" y="210438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4450 w 83820"/>
                <a:gd name="connsiteY10" fmla="*/ 13970 h 93980"/>
                <a:gd name="connsiteX11" fmla="*/ 19050 w 83820"/>
                <a:gd name="connsiteY11" fmla="*/ 38100 h 93980"/>
                <a:gd name="connsiteX12" fmla="*/ 68580 w 83820"/>
                <a:gd name="connsiteY12" fmla="*/ 38100 h 93980"/>
                <a:gd name="connsiteX13" fmla="*/ 4445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3A1D6EA8-F05D-AF45-7139-0164B6F1C618}"/>
                </a:ext>
              </a:extLst>
            </p:cNvPr>
            <p:cNvSpPr/>
            <p:nvPr/>
          </p:nvSpPr>
          <p:spPr>
            <a:xfrm>
              <a:off x="6330950" y="2104389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11318E58-9B28-ED98-6784-01021974B1DA}"/>
                </a:ext>
              </a:extLst>
            </p:cNvPr>
            <p:cNvSpPr/>
            <p:nvPr/>
          </p:nvSpPr>
          <p:spPr>
            <a:xfrm>
              <a:off x="6428740" y="208026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77D4D9D5-0A78-5BC3-F128-B9DABB838D87}"/>
                </a:ext>
              </a:extLst>
            </p:cNvPr>
            <p:cNvSpPr/>
            <p:nvPr/>
          </p:nvSpPr>
          <p:spPr>
            <a:xfrm>
              <a:off x="6506209" y="2178050"/>
              <a:ext cx="20320" cy="20320"/>
            </a:xfrm>
            <a:custGeom>
              <a:avLst/>
              <a:gdLst>
                <a:gd name="connsiteX0" fmla="*/ 10160 w 20320"/>
                <a:gd name="connsiteY0" fmla="*/ 0 h 20320"/>
                <a:gd name="connsiteX1" fmla="*/ 20320 w 20320"/>
                <a:gd name="connsiteY1" fmla="*/ 10160 h 20320"/>
                <a:gd name="connsiteX2" fmla="*/ 10160 w 20320"/>
                <a:gd name="connsiteY2" fmla="*/ 20320 h 20320"/>
                <a:gd name="connsiteX3" fmla="*/ 0 w 20320"/>
                <a:gd name="connsiteY3" fmla="*/ 10160 h 20320"/>
                <a:gd name="connsiteX4" fmla="*/ 10160 w 20320"/>
                <a:gd name="connsiteY4" fmla="*/ 0 h 20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20" h="2032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F7D9DE2B-92A2-887C-B3DA-6F11B1F11FBD}"/>
                </a:ext>
              </a:extLst>
            </p:cNvPr>
            <p:cNvSpPr/>
            <p:nvPr/>
          </p:nvSpPr>
          <p:spPr>
            <a:xfrm>
              <a:off x="6591300" y="2067560"/>
              <a:ext cx="172719" cy="130810"/>
            </a:xfrm>
            <a:custGeom>
              <a:avLst/>
              <a:gdLst>
                <a:gd name="connsiteX0" fmla="*/ 16510 w 172719"/>
                <a:gd name="connsiteY0" fmla="*/ 0 h 130810"/>
                <a:gd name="connsiteX1" fmla="*/ 36830 w 172719"/>
                <a:gd name="connsiteY1" fmla="*/ 53340 h 130810"/>
                <a:gd name="connsiteX2" fmla="*/ 49530 w 172719"/>
                <a:gd name="connsiteY2" fmla="*/ 88900 h 130810"/>
                <a:gd name="connsiteX3" fmla="*/ 63500 w 172719"/>
                <a:gd name="connsiteY3" fmla="*/ 55880 h 130810"/>
                <a:gd name="connsiteX4" fmla="*/ 85090 w 172719"/>
                <a:gd name="connsiteY4" fmla="*/ 2540 h 130810"/>
                <a:gd name="connsiteX5" fmla="*/ 85090 w 172719"/>
                <a:gd name="connsiteY5" fmla="*/ 2540 h 130810"/>
                <a:gd name="connsiteX6" fmla="*/ 106680 w 172719"/>
                <a:gd name="connsiteY6" fmla="*/ 55880 h 130810"/>
                <a:gd name="connsiteX7" fmla="*/ 120650 w 172719"/>
                <a:gd name="connsiteY7" fmla="*/ 88900 h 130810"/>
                <a:gd name="connsiteX8" fmla="*/ 133350 w 172719"/>
                <a:gd name="connsiteY8" fmla="*/ 53340 h 130810"/>
                <a:gd name="connsiteX9" fmla="*/ 153670 w 172719"/>
                <a:gd name="connsiteY9" fmla="*/ 0 h 130810"/>
                <a:gd name="connsiteX10" fmla="*/ 172720 w 172719"/>
                <a:gd name="connsiteY10" fmla="*/ 0 h 130810"/>
                <a:gd name="connsiteX11" fmla="*/ 121920 w 172719"/>
                <a:gd name="connsiteY11" fmla="*/ 130810 h 130810"/>
                <a:gd name="connsiteX12" fmla="*/ 121920 w 172719"/>
                <a:gd name="connsiteY12" fmla="*/ 130810 h 130810"/>
                <a:gd name="connsiteX13" fmla="*/ 93980 w 172719"/>
                <a:gd name="connsiteY13" fmla="*/ 60960 h 130810"/>
                <a:gd name="connsiteX14" fmla="*/ 86360 w 172719"/>
                <a:gd name="connsiteY14" fmla="*/ 41910 h 130810"/>
                <a:gd name="connsiteX15" fmla="*/ 78740 w 172719"/>
                <a:gd name="connsiteY15" fmla="*/ 60960 h 130810"/>
                <a:gd name="connsiteX16" fmla="*/ 50800 w 172719"/>
                <a:gd name="connsiteY16" fmla="*/ 130810 h 130810"/>
                <a:gd name="connsiteX17" fmla="*/ 50800 w 172719"/>
                <a:gd name="connsiteY17" fmla="*/ 130810 h 130810"/>
                <a:gd name="connsiteX18" fmla="*/ 0 w 172719"/>
                <a:gd name="connsiteY18" fmla="*/ 0 h 130810"/>
                <a:gd name="connsiteX19" fmla="*/ 19050 w 172719"/>
                <a:gd name="connsiteY19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2719" h="130810">
                  <a:moveTo>
                    <a:pt x="16510" y="0"/>
                  </a:moveTo>
                  <a:lnTo>
                    <a:pt x="36830" y="53340"/>
                  </a:lnTo>
                  <a:cubicBezTo>
                    <a:pt x="41910" y="66040"/>
                    <a:pt x="45720" y="78740"/>
                    <a:pt x="49530" y="88900"/>
                  </a:cubicBezTo>
                  <a:cubicBezTo>
                    <a:pt x="53340" y="80010"/>
                    <a:pt x="57150" y="68580"/>
                    <a:pt x="63500" y="55880"/>
                  </a:cubicBezTo>
                  <a:lnTo>
                    <a:pt x="85090" y="2540"/>
                  </a:lnTo>
                  <a:lnTo>
                    <a:pt x="85090" y="2540"/>
                  </a:lnTo>
                  <a:lnTo>
                    <a:pt x="106680" y="55880"/>
                  </a:lnTo>
                  <a:cubicBezTo>
                    <a:pt x="111760" y="68580"/>
                    <a:pt x="116840" y="80010"/>
                    <a:pt x="120650" y="88900"/>
                  </a:cubicBezTo>
                  <a:cubicBezTo>
                    <a:pt x="124460" y="80010"/>
                    <a:pt x="128270" y="66040"/>
                    <a:pt x="133350" y="53340"/>
                  </a:cubicBezTo>
                  <a:lnTo>
                    <a:pt x="153670" y="0"/>
                  </a:lnTo>
                  <a:lnTo>
                    <a:pt x="172720" y="0"/>
                  </a:lnTo>
                  <a:lnTo>
                    <a:pt x="121920" y="130810"/>
                  </a:lnTo>
                  <a:lnTo>
                    <a:pt x="121920" y="130810"/>
                  </a:lnTo>
                  <a:lnTo>
                    <a:pt x="93980" y="60960"/>
                  </a:lnTo>
                  <a:cubicBezTo>
                    <a:pt x="91440" y="54610"/>
                    <a:pt x="88900" y="48260"/>
                    <a:pt x="86360" y="41910"/>
                  </a:cubicBezTo>
                  <a:cubicBezTo>
                    <a:pt x="83820" y="48260"/>
                    <a:pt x="81280" y="54610"/>
                    <a:pt x="78740" y="60960"/>
                  </a:cubicBezTo>
                  <a:lnTo>
                    <a:pt x="50800" y="130810"/>
                  </a:lnTo>
                  <a:lnTo>
                    <a:pt x="50800" y="130810"/>
                  </a:lnTo>
                  <a:lnTo>
                    <a:pt x="0" y="0"/>
                  </a:lnTo>
                  <a:lnTo>
                    <a:pt x="1905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AC6559BA-0789-A310-3C5F-CE503B7445B8}"/>
                </a:ext>
              </a:extLst>
            </p:cNvPr>
            <p:cNvSpPr/>
            <p:nvPr/>
          </p:nvSpPr>
          <p:spPr>
            <a:xfrm>
              <a:off x="6783069" y="2067560"/>
              <a:ext cx="80010" cy="128269"/>
            </a:xfrm>
            <a:custGeom>
              <a:avLst/>
              <a:gdLst>
                <a:gd name="connsiteX0" fmla="*/ 0 w 80010"/>
                <a:gd name="connsiteY0" fmla="*/ 0 h 128269"/>
                <a:gd name="connsiteX1" fmla="*/ 16511 w 80010"/>
                <a:gd name="connsiteY1" fmla="*/ 0 h 128269"/>
                <a:gd name="connsiteX2" fmla="*/ 16511 w 80010"/>
                <a:gd name="connsiteY2" fmla="*/ 49530 h 128269"/>
                <a:gd name="connsiteX3" fmla="*/ 16511 w 80010"/>
                <a:gd name="connsiteY3" fmla="*/ 58420 h 128269"/>
                <a:gd name="connsiteX4" fmla="*/ 16511 w 80010"/>
                <a:gd name="connsiteY4" fmla="*/ 58420 h 128269"/>
                <a:gd name="connsiteX5" fmla="*/ 49530 w 80010"/>
                <a:gd name="connsiteY5" fmla="*/ 36830 h 128269"/>
                <a:gd name="connsiteX6" fmla="*/ 80011 w 80010"/>
                <a:gd name="connsiteY6" fmla="*/ 72390 h 128269"/>
                <a:gd name="connsiteX7" fmla="*/ 80011 w 80010"/>
                <a:gd name="connsiteY7" fmla="*/ 128270 h 128269"/>
                <a:gd name="connsiteX8" fmla="*/ 63500 w 80010"/>
                <a:gd name="connsiteY8" fmla="*/ 128270 h 128269"/>
                <a:gd name="connsiteX9" fmla="*/ 63500 w 80010"/>
                <a:gd name="connsiteY9" fmla="*/ 76200 h 128269"/>
                <a:gd name="connsiteX10" fmla="*/ 46990 w 80010"/>
                <a:gd name="connsiteY10" fmla="*/ 53340 h 128269"/>
                <a:gd name="connsiteX11" fmla="*/ 16511 w 80010"/>
                <a:gd name="connsiteY11" fmla="*/ 85090 h 128269"/>
                <a:gd name="connsiteX12" fmla="*/ 16511 w 80010"/>
                <a:gd name="connsiteY12" fmla="*/ 128270 h 128269"/>
                <a:gd name="connsiteX13" fmla="*/ 0 w 80010"/>
                <a:gd name="connsiteY13" fmla="*/ 128270 h 128269"/>
                <a:gd name="connsiteX14" fmla="*/ 0 w 80010"/>
                <a:gd name="connsiteY14" fmla="*/ 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69">
                  <a:moveTo>
                    <a:pt x="0" y="0"/>
                  </a:moveTo>
                  <a:lnTo>
                    <a:pt x="16511" y="0"/>
                  </a:lnTo>
                  <a:lnTo>
                    <a:pt x="16511" y="49530"/>
                  </a:lnTo>
                  <a:cubicBezTo>
                    <a:pt x="16511" y="53340"/>
                    <a:pt x="16511" y="57150"/>
                    <a:pt x="16511" y="58420"/>
                  </a:cubicBezTo>
                  <a:lnTo>
                    <a:pt x="16511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1" y="49530"/>
                    <a:pt x="80011" y="72390"/>
                  </a:cubicBezTo>
                  <a:lnTo>
                    <a:pt x="80011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1" y="53340"/>
                    <a:pt x="46990" y="53340"/>
                  </a:cubicBezTo>
                  <a:cubicBezTo>
                    <a:pt x="33020" y="53340"/>
                    <a:pt x="16511" y="67310"/>
                    <a:pt x="16511" y="85090"/>
                  </a:cubicBezTo>
                  <a:lnTo>
                    <a:pt x="16511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1C8B7494-7B15-B7FA-5654-63194AA6509D}"/>
                </a:ext>
              </a:extLst>
            </p:cNvPr>
            <p:cNvSpPr/>
            <p:nvPr/>
          </p:nvSpPr>
          <p:spPr>
            <a:xfrm>
              <a:off x="6885940" y="210566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5560 h 93979"/>
                <a:gd name="connsiteX12" fmla="*/ 35560 w 73659"/>
                <a:gd name="connsiteY12" fmla="*/ 15240 h 93979"/>
                <a:gd name="connsiteX13" fmla="*/ 6350 w 73659"/>
                <a:gd name="connsiteY13" fmla="*/ 22860 h 93979"/>
                <a:gd name="connsiteX14" fmla="*/ 6350 w 73659"/>
                <a:gd name="connsiteY14" fmla="*/ 762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80010 h 93979"/>
                <a:gd name="connsiteX18" fmla="*/ 57150 w 73659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B4AD4101-1F1B-EF4A-10DC-43F716648F46}"/>
                </a:ext>
              </a:extLst>
            </p:cNvPr>
            <p:cNvSpPr/>
            <p:nvPr/>
          </p:nvSpPr>
          <p:spPr>
            <a:xfrm>
              <a:off x="6978650" y="208026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1DF1BCDB-E1B2-F452-074F-FCD0A896F567}"/>
                </a:ext>
              </a:extLst>
            </p:cNvPr>
            <p:cNvSpPr/>
            <p:nvPr/>
          </p:nvSpPr>
          <p:spPr>
            <a:xfrm>
              <a:off x="7095490" y="2106929"/>
              <a:ext cx="137159" cy="91440"/>
            </a:xfrm>
            <a:custGeom>
              <a:avLst/>
              <a:gdLst>
                <a:gd name="connsiteX0" fmla="*/ 95250 w 137159"/>
                <a:gd name="connsiteY0" fmla="*/ 64770 h 91440"/>
                <a:gd name="connsiteX1" fmla="*/ 119380 w 137159"/>
                <a:gd name="connsiteY1" fmla="*/ 0 h 91440"/>
                <a:gd name="connsiteX2" fmla="*/ 137160 w 137159"/>
                <a:gd name="connsiteY2" fmla="*/ 0 h 91440"/>
                <a:gd name="connsiteX3" fmla="*/ 100330 w 137159"/>
                <a:gd name="connsiteY3" fmla="*/ 91440 h 91440"/>
                <a:gd name="connsiteX4" fmla="*/ 91440 w 137159"/>
                <a:gd name="connsiteY4" fmla="*/ 91440 h 91440"/>
                <a:gd name="connsiteX5" fmla="*/ 68580 w 137159"/>
                <a:gd name="connsiteY5" fmla="*/ 30480 h 91440"/>
                <a:gd name="connsiteX6" fmla="*/ 45720 w 137159"/>
                <a:gd name="connsiteY6" fmla="*/ 91440 h 91440"/>
                <a:gd name="connsiteX7" fmla="*/ 36830 w 137159"/>
                <a:gd name="connsiteY7" fmla="*/ 91440 h 91440"/>
                <a:gd name="connsiteX8" fmla="*/ 0 w 137159"/>
                <a:gd name="connsiteY8" fmla="*/ 0 h 91440"/>
                <a:gd name="connsiteX9" fmla="*/ 17780 w 137159"/>
                <a:gd name="connsiteY9" fmla="*/ 0 h 91440"/>
                <a:gd name="connsiteX10" fmla="*/ 41910 w 137159"/>
                <a:gd name="connsiteY10" fmla="*/ 64770 h 91440"/>
                <a:gd name="connsiteX11" fmla="*/ 64770 w 137159"/>
                <a:gd name="connsiteY11" fmla="*/ 1270 h 91440"/>
                <a:gd name="connsiteX12" fmla="*/ 73660 w 137159"/>
                <a:gd name="connsiteY12" fmla="*/ 1270 h 91440"/>
                <a:gd name="connsiteX13" fmla="*/ 96520 w 137159"/>
                <a:gd name="connsiteY13" fmla="*/ 647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59" h="91440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 144">
              <a:extLst>
                <a:ext uri="{FF2B5EF4-FFF2-40B4-BE49-F238E27FC236}">
                  <a16:creationId xmlns:a16="http://schemas.microsoft.com/office/drawing/2014/main" id="{5E5D71D4-BD1F-94A5-ACCC-5BB3E68CB784}"/>
                </a:ext>
              </a:extLst>
            </p:cNvPr>
            <p:cNvSpPr/>
            <p:nvPr/>
          </p:nvSpPr>
          <p:spPr>
            <a:xfrm>
              <a:off x="7242809" y="210438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3180 w 83820"/>
                <a:gd name="connsiteY10" fmla="*/ 13970 h 93980"/>
                <a:gd name="connsiteX11" fmla="*/ 17780 w 83820"/>
                <a:gd name="connsiteY11" fmla="*/ 38100 h 93980"/>
                <a:gd name="connsiteX12" fmla="*/ 67310 w 83820"/>
                <a:gd name="connsiteY12" fmla="*/ 38100 h 93980"/>
                <a:gd name="connsiteX13" fmla="*/ 4318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0C90ED58-72BA-B6E4-EE6E-129740E157A1}"/>
                </a:ext>
              </a:extLst>
            </p:cNvPr>
            <p:cNvSpPr/>
            <p:nvPr/>
          </p:nvSpPr>
          <p:spPr>
            <a:xfrm>
              <a:off x="7404100" y="2067560"/>
              <a:ext cx="80009" cy="128269"/>
            </a:xfrm>
            <a:custGeom>
              <a:avLst/>
              <a:gdLst>
                <a:gd name="connsiteX0" fmla="*/ 0 w 80009"/>
                <a:gd name="connsiteY0" fmla="*/ 0 h 128269"/>
                <a:gd name="connsiteX1" fmla="*/ 16510 w 80009"/>
                <a:gd name="connsiteY1" fmla="*/ 0 h 128269"/>
                <a:gd name="connsiteX2" fmla="*/ 16510 w 80009"/>
                <a:gd name="connsiteY2" fmla="*/ 49530 h 128269"/>
                <a:gd name="connsiteX3" fmla="*/ 16510 w 80009"/>
                <a:gd name="connsiteY3" fmla="*/ 58420 h 128269"/>
                <a:gd name="connsiteX4" fmla="*/ 16510 w 80009"/>
                <a:gd name="connsiteY4" fmla="*/ 58420 h 128269"/>
                <a:gd name="connsiteX5" fmla="*/ 49530 w 80009"/>
                <a:gd name="connsiteY5" fmla="*/ 36830 h 128269"/>
                <a:gd name="connsiteX6" fmla="*/ 80010 w 80009"/>
                <a:gd name="connsiteY6" fmla="*/ 72390 h 128269"/>
                <a:gd name="connsiteX7" fmla="*/ 80010 w 80009"/>
                <a:gd name="connsiteY7" fmla="*/ 128270 h 128269"/>
                <a:gd name="connsiteX8" fmla="*/ 63500 w 80009"/>
                <a:gd name="connsiteY8" fmla="*/ 128270 h 128269"/>
                <a:gd name="connsiteX9" fmla="*/ 63500 w 80009"/>
                <a:gd name="connsiteY9" fmla="*/ 76200 h 128269"/>
                <a:gd name="connsiteX10" fmla="*/ 46990 w 80009"/>
                <a:gd name="connsiteY10" fmla="*/ 53340 h 128269"/>
                <a:gd name="connsiteX11" fmla="*/ 16510 w 80009"/>
                <a:gd name="connsiteY11" fmla="*/ 85090 h 128269"/>
                <a:gd name="connsiteX12" fmla="*/ 16510 w 80009"/>
                <a:gd name="connsiteY12" fmla="*/ 128270 h 128269"/>
                <a:gd name="connsiteX13" fmla="*/ 0 w 80009"/>
                <a:gd name="connsiteY13" fmla="*/ 128270 h 128269"/>
                <a:gd name="connsiteX14" fmla="*/ 0 w 80009"/>
                <a:gd name="connsiteY14" fmla="*/ 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69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 146">
              <a:extLst>
                <a:ext uri="{FF2B5EF4-FFF2-40B4-BE49-F238E27FC236}">
                  <a16:creationId xmlns:a16="http://schemas.microsoft.com/office/drawing/2014/main" id="{FC7FE010-978B-00AE-DE02-6B6E3A567328}"/>
                </a:ext>
              </a:extLst>
            </p:cNvPr>
            <p:cNvSpPr/>
            <p:nvPr/>
          </p:nvSpPr>
          <p:spPr>
            <a:xfrm>
              <a:off x="7506969" y="210566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1 w 73660"/>
                <a:gd name="connsiteY2" fmla="*/ 34290 h 93979"/>
                <a:gd name="connsiteX3" fmla="*/ 73661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5560 h 93979"/>
                <a:gd name="connsiteX12" fmla="*/ 35561 w 73660"/>
                <a:gd name="connsiteY12" fmla="*/ 15240 h 93979"/>
                <a:gd name="connsiteX13" fmla="*/ 6350 w 73660"/>
                <a:gd name="connsiteY13" fmla="*/ 22860 h 93979"/>
                <a:gd name="connsiteX14" fmla="*/ 6350 w 73660"/>
                <a:gd name="connsiteY14" fmla="*/ 7620 h 93979"/>
                <a:gd name="connsiteX15" fmla="*/ 57150 w 73660"/>
                <a:gd name="connsiteY15" fmla="*/ 50800 h 93979"/>
                <a:gd name="connsiteX16" fmla="*/ 16511 w 73660"/>
                <a:gd name="connsiteY16" fmla="*/ 66040 h 93979"/>
                <a:gd name="connsiteX17" fmla="*/ 30480 w 73660"/>
                <a:gd name="connsiteY17" fmla="*/ 80010 h 93979"/>
                <a:gd name="connsiteX18" fmla="*/ 57150 w 73660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1" y="3810"/>
                    <a:pt x="21590" y="0"/>
                    <a:pt x="36830" y="0"/>
                  </a:cubicBezTo>
                  <a:cubicBezTo>
                    <a:pt x="62230" y="0"/>
                    <a:pt x="73661" y="12700"/>
                    <a:pt x="73661" y="34290"/>
                  </a:cubicBezTo>
                  <a:lnTo>
                    <a:pt x="73661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1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1" y="54610"/>
                    <a:pt x="16511" y="66040"/>
                  </a:cubicBezTo>
                  <a:cubicBezTo>
                    <a:pt x="16511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712DC854-3443-288B-A33D-AA973F9653CA}"/>
                </a:ext>
              </a:extLst>
            </p:cNvPr>
            <p:cNvSpPr/>
            <p:nvPr/>
          </p:nvSpPr>
          <p:spPr>
            <a:xfrm>
              <a:off x="7595869" y="2106929"/>
              <a:ext cx="88900" cy="91440"/>
            </a:xfrm>
            <a:custGeom>
              <a:avLst/>
              <a:gdLst>
                <a:gd name="connsiteX0" fmla="*/ 87630 w 88900"/>
                <a:gd name="connsiteY0" fmla="*/ 0 h 91440"/>
                <a:gd name="connsiteX1" fmla="*/ 48261 w 88900"/>
                <a:gd name="connsiteY1" fmla="*/ 91440 h 91440"/>
                <a:gd name="connsiteX2" fmla="*/ 39370 w 88900"/>
                <a:gd name="connsiteY2" fmla="*/ 91440 h 91440"/>
                <a:gd name="connsiteX3" fmla="*/ 0 w 88900"/>
                <a:gd name="connsiteY3" fmla="*/ 0 h 91440"/>
                <a:gd name="connsiteX4" fmla="*/ 17780 w 88900"/>
                <a:gd name="connsiteY4" fmla="*/ 0 h 91440"/>
                <a:gd name="connsiteX5" fmla="*/ 44450 w 88900"/>
                <a:gd name="connsiteY5" fmla="*/ 64770 h 91440"/>
                <a:gd name="connsiteX6" fmla="*/ 71120 w 88900"/>
                <a:gd name="connsiteY6" fmla="*/ 0 h 91440"/>
                <a:gd name="connsiteX7" fmla="*/ 88900 w 88900"/>
                <a:gd name="connsiteY7" fmla="*/ 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900" h="91440">
                  <a:moveTo>
                    <a:pt x="87630" y="0"/>
                  </a:moveTo>
                  <a:lnTo>
                    <a:pt x="48261" y="91440"/>
                  </a:lnTo>
                  <a:lnTo>
                    <a:pt x="39370" y="91440"/>
                  </a:lnTo>
                  <a:lnTo>
                    <a:pt x="0" y="0"/>
                  </a:lnTo>
                  <a:lnTo>
                    <a:pt x="17780" y="0"/>
                  </a:lnTo>
                  <a:cubicBezTo>
                    <a:pt x="26670" y="21590"/>
                    <a:pt x="36830" y="44450"/>
                    <a:pt x="44450" y="64770"/>
                  </a:cubicBezTo>
                  <a:cubicBezTo>
                    <a:pt x="52070" y="44450"/>
                    <a:pt x="62230" y="21590"/>
                    <a:pt x="71120" y="0"/>
                  </a:cubicBezTo>
                  <a:lnTo>
                    <a:pt x="889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 148">
              <a:extLst>
                <a:ext uri="{FF2B5EF4-FFF2-40B4-BE49-F238E27FC236}">
                  <a16:creationId xmlns:a16="http://schemas.microsoft.com/office/drawing/2014/main" id="{53148714-3E2F-6A4C-B338-32EC424241D4}"/>
                </a:ext>
              </a:extLst>
            </p:cNvPr>
            <p:cNvSpPr/>
            <p:nvPr/>
          </p:nvSpPr>
          <p:spPr>
            <a:xfrm>
              <a:off x="7693659" y="210438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4450 w 83820"/>
                <a:gd name="connsiteY10" fmla="*/ 13970 h 93980"/>
                <a:gd name="connsiteX11" fmla="*/ 19050 w 83820"/>
                <a:gd name="connsiteY11" fmla="*/ 38100 h 93980"/>
                <a:gd name="connsiteX12" fmla="*/ 68580 w 83820"/>
                <a:gd name="connsiteY12" fmla="*/ 38100 h 93980"/>
                <a:gd name="connsiteX13" fmla="*/ 4445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 149">
              <a:extLst>
                <a:ext uri="{FF2B5EF4-FFF2-40B4-BE49-F238E27FC236}">
                  <a16:creationId xmlns:a16="http://schemas.microsoft.com/office/drawing/2014/main" id="{7CA0B225-FEF8-3E2E-9D10-F2B7E7E90E53}"/>
                </a:ext>
              </a:extLst>
            </p:cNvPr>
            <p:cNvSpPr/>
            <p:nvPr/>
          </p:nvSpPr>
          <p:spPr>
            <a:xfrm>
              <a:off x="7842250" y="208026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 150">
              <a:extLst>
                <a:ext uri="{FF2B5EF4-FFF2-40B4-BE49-F238E27FC236}">
                  <a16:creationId xmlns:a16="http://schemas.microsoft.com/office/drawing/2014/main" id="{373A6666-A849-7C8F-E8FB-CC5B172D456F}"/>
                </a:ext>
              </a:extLst>
            </p:cNvPr>
            <p:cNvSpPr/>
            <p:nvPr/>
          </p:nvSpPr>
          <p:spPr>
            <a:xfrm>
              <a:off x="7917180" y="2104389"/>
              <a:ext cx="91439" cy="93980"/>
            </a:xfrm>
            <a:custGeom>
              <a:avLst/>
              <a:gdLst>
                <a:gd name="connsiteX0" fmla="*/ 91439 w 91439"/>
                <a:gd name="connsiteY0" fmla="*/ 46990 h 93980"/>
                <a:gd name="connsiteX1" fmla="*/ 45720 w 91439"/>
                <a:gd name="connsiteY1" fmla="*/ 93980 h 93980"/>
                <a:gd name="connsiteX2" fmla="*/ 0 w 91439"/>
                <a:gd name="connsiteY2" fmla="*/ 46990 h 93980"/>
                <a:gd name="connsiteX3" fmla="*/ 45720 w 91439"/>
                <a:gd name="connsiteY3" fmla="*/ 0 h 93980"/>
                <a:gd name="connsiteX4" fmla="*/ 91439 w 91439"/>
                <a:gd name="connsiteY4" fmla="*/ 46990 h 93980"/>
                <a:gd name="connsiteX5" fmla="*/ 74930 w 91439"/>
                <a:gd name="connsiteY5" fmla="*/ 46990 h 93980"/>
                <a:gd name="connsiteX6" fmla="*/ 44450 w 91439"/>
                <a:gd name="connsiteY6" fmla="*/ 15240 h 93980"/>
                <a:gd name="connsiteX7" fmla="*/ 15239 w 91439"/>
                <a:gd name="connsiteY7" fmla="*/ 46990 h 93980"/>
                <a:gd name="connsiteX8" fmla="*/ 44450 w 91439"/>
                <a:gd name="connsiteY8" fmla="*/ 78740 h 93980"/>
                <a:gd name="connsiteX9" fmla="*/ 74930 w 91439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80">
                  <a:moveTo>
                    <a:pt x="91439" y="46990"/>
                  </a:moveTo>
                  <a:cubicBezTo>
                    <a:pt x="91439" y="73660"/>
                    <a:pt x="72389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89" y="0"/>
                    <a:pt x="91439" y="20320"/>
                    <a:pt x="91439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39" y="27940"/>
                    <a:pt x="15239" y="46990"/>
                  </a:cubicBezTo>
                  <a:cubicBezTo>
                    <a:pt x="15239" y="66040"/>
                    <a:pt x="27939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 151">
              <a:extLst>
                <a:ext uri="{FF2B5EF4-FFF2-40B4-BE49-F238E27FC236}">
                  <a16:creationId xmlns:a16="http://schemas.microsoft.com/office/drawing/2014/main" id="{B30E37C4-0DF0-9B30-A544-DA799DBA8C32}"/>
                </a:ext>
              </a:extLst>
            </p:cNvPr>
            <p:cNvSpPr/>
            <p:nvPr/>
          </p:nvSpPr>
          <p:spPr>
            <a:xfrm>
              <a:off x="8078469" y="2104389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1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1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1" y="13970"/>
                    <a:pt x="34290" y="13970"/>
                  </a:cubicBezTo>
                  <a:cubicBezTo>
                    <a:pt x="26670" y="13970"/>
                    <a:pt x="16511" y="17780"/>
                    <a:pt x="16511" y="25400"/>
                  </a:cubicBezTo>
                  <a:cubicBezTo>
                    <a:pt x="16511" y="33020"/>
                    <a:pt x="22861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1" y="74930"/>
                    <a:pt x="21590" y="78740"/>
                    <a:pt x="29211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 152">
              <a:extLst>
                <a:ext uri="{FF2B5EF4-FFF2-40B4-BE49-F238E27FC236}">
                  <a16:creationId xmlns:a16="http://schemas.microsoft.com/office/drawing/2014/main" id="{3EEBC28B-8ADA-446B-D066-1877B4572C4A}"/>
                </a:ext>
              </a:extLst>
            </p:cNvPr>
            <p:cNvSpPr/>
            <p:nvPr/>
          </p:nvSpPr>
          <p:spPr>
            <a:xfrm>
              <a:off x="8158480" y="210566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39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5560 h 93979"/>
                <a:gd name="connsiteX12" fmla="*/ 35560 w 73659"/>
                <a:gd name="connsiteY12" fmla="*/ 15240 h 93979"/>
                <a:gd name="connsiteX13" fmla="*/ 6350 w 73659"/>
                <a:gd name="connsiteY13" fmla="*/ 22860 h 93979"/>
                <a:gd name="connsiteX14" fmla="*/ 6350 w 73659"/>
                <a:gd name="connsiteY14" fmla="*/ 762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80010 h 93979"/>
                <a:gd name="connsiteX18" fmla="*/ 57150 w 73659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89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89" y="93980"/>
                    <a:pt x="27939" y="93980"/>
                  </a:cubicBezTo>
                  <a:cubicBezTo>
                    <a:pt x="8889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89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39" y="45720"/>
                    <a:pt x="16510" y="54610"/>
                    <a:pt x="16510" y="66040"/>
                  </a:cubicBezTo>
                  <a:cubicBezTo>
                    <a:pt x="16510" y="77470"/>
                    <a:pt x="21589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 153">
              <a:extLst>
                <a:ext uri="{FF2B5EF4-FFF2-40B4-BE49-F238E27FC236}">
                  <a16:creationId xmlns:a16="http://schemas.microsoft.com/office/drawing/2014/main" id="{3C6F40C9-9729-5581-8F3B-474768F00786}"/>
                </a:ext>
              </a:extLst>
            </p:cNvPr>
            <p:cNvSpPr/>
            <p:nvPr/>
          </p:nvSpPr>
          <p:spPr>
            <a:xfrm>
              <a:off x="8243669" y="2106929"/>
              <a:ext cx="95149" cy="130810"/>
            </a:xfrm>
            <a:custGeom>
              <a:avLst/>
              <a:gdLst>
                <a:gd name="connsiteX0" fmla="*/ 2440 w 95149"/>
                <a:gd name="connsiteY0" fmla="*/ 115570 h 130810"/>
                <a:gd name="connsiteX1" fmla="*/ 12600 w 95149"/>
                <a:gd name="connsiteY1" fmla="*/ 115570 h 130810"/>
                <a:gd name="connsiteX2" fmla="*/ 40540 w 95149"/>
                <a:gd name="connsiteY2" fmla="*/ 87630 h 130810"/>
                <a:gd name="connsiteX3" fmla="*/ 3710 w 95149"/>
                <a:gd name="connsiteY3" fmla="*/ 0 h 130810"/>
                <a:gd name="connsiteX4" fmla="*/ 21490 w 95149"/>
                <a:gd name="connsiteY4" fmla="*/ 0 h 130810"/>
                <a:gd name="connsiteX5" fmla="*/ 34190 w 95149"/>
                <a:gd name="connsiteY5" fmla="*/ 31750 h 130810"/>
                <a:gd name="connsiteX6" fmla="*/ 49430 w 95149"/>
                <a:gd name="connsiteY6" fmla="*/ 71120 h 130810"/>
                <a:gd name="connsiteX7" fmla="*/ 64670 w 95149"/>
                <a:gd name="connsiteY7" fmla="*/ 31750 h 130810"/>
                <a:gd name="connsiteX8" fmla="*/ 77370 w 95149"/>
                <a:gd name="connsiteY8" fmla="*/ 0 h 130810"/>
                <a:gd name="connsiteX9" fmla="*/ 95150 w 95149"/>
                <a:gd name="connsiteY9" fmla="*/ 0 h 130810"/>
                <a:gd name="connsiteX10" fmla="*/ 59590 w 95149"/>
                <a:gd name="connsiteY10" fmla="*/ 85090 h 130810"/>
                <a:gd name="connsiteX11" fmla="*/ 13870 w 95149"/>
                <a:gd name="connsiteY11" fmla="*/ 130810 h 130810"/>
                <a:gd name="connsiteX12" fmla="*/ 2440 w 95149"/>
                <a:gd name="connsiteY12" fmla="*/ 129540 h 130810"/>
                <a:gd name="connsiteX13" fmla="*/ 2440 w 95149"/>
                <a:gd name="connsiteY13" fmla="*/ 11557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49" h="130810">
                  <a:moveTo>
                    <a:pt x="2440" y="115570"/>
                  </a:moveTo>
                  <a:cubicBezTo>
                    <a:pt x="4980" y="115570"/>
                    <a:pt x="7520" y="115570"/>
                    <a:pt x="12600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0" y="57150"/>
                    <a:pt x="49430" y="71120"/>
                  </a:cubicBezTo>
                  <a:cubicBezTo>
                    <a:pt x="5451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0" y="0"/>
                  </a:lnTo>
                  <a:lnTo>
                    <a:pt x="59590" y="85090"/>
                  </a:lnTo>
                  <a:cubicBezTo>
                    <a:pt x="46890" y="114300"/>
                    <a:pt x="38000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 154">
              <a:extLst>
                <a:ext uri="{FF2B5EF4-FFF2-40B4-BE49-F238E27FC236}">
                  <a16:creationId xmlns:a16="http://schemas.microsoft.com/office/drawing/2014/main" id="{6B285043-931D-0730-9F7D-600F4C8D33F1}"/>
                </a:ext>
              </a:extLst>
            </p:cNvPr>
            <p:cNvSpPr/>
            <p:nvPr/>
          </p:nvSpPr>
          <p:spPr>
            <a:xfrm>
              <a:off x="8406130" y="2071370"/>
              <a:ext cx="20319" cy="124459"/>
            </a:xfrm>
            <a:custGeom>
              <a:avLst/>
              <a:gdLst>
                <a:gd name="connsiteX0" fmla="*/ 10160 w 20319"/>
                <a:gd name="connsiteY0" fmla="*/ 0 h 124459"/>
                <a:gd name="connsiteX1" fmla="*/ 20320 w 20319"/>
                <a:gd name="connsiteY1" fmla="*/ 10160 h 124459"/>
                <a:gd name="connsiteX2" fmla="*/ 10160 w 20319"/>
                <a:gd name="connsiteY2" fmla="*/ 20320 h 124459"/>
                <a:gd name="connsiteX3" fmla="*/ 0 w 20319"/>
                <a:gd name="connsiteY3" fmla="*/ 10160 h 124459"/>
                <a:gd name="connsiteX4" fmla="*/ 10160 w 20319"/>
                <a:gd name="connsiteY4" fmla="*/ 0 h 124459"/>
                <a:gd name="connsiteX5" fmla="*/ 17780 w 20319"/>
                <a:gd name="connsiteY5" fmla="*/ 35560 h 124459"/>
                <a:gd name="connsiteX6" fmla="*/ 17780 w 20319"/>
                <a:gd name="connsiteY6" fmla="*/ 124460 h 124459"/>
                <a:gd name="connsiteX7" fmla="*/ 1270 w 20319"/>
                <a:gd name="connsiteY7" fmla="*/ 124460 h 124459"/>
                <a:gd name="connsiteX8" fmla="*/ 1270 w 20319"/>
                <a:gd name="connsiteY8" fmla="*/ 35560 h 124459"/>
                <a:gd name="connsiteX9" fmla="*/ 17780 w 20319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 155">
              <a:extLst>
                <a:ext uri="{FF2B5EF4-FFF2-40B4-BE49-F238E27FC236}">
                  <a16:creationId xmlns:a16="http://schemas.microsoft.com/office/drawing/2014/main" id="{D494A912-84E2-8655-93BE-F828518D51D1}"/>
                </a:ext>
              </a:extLst>
            </p:cNvPr>
            <p:cNvSpPr/>
            <p:nvPr/>
          </p:nvSpPr>
          <p:spPr>
            <a:xfrm>
              <a:off x="8451850" y="2104389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 156">
              <a:extLst>
                <a:ext uri="{FF2B5EF4-FFF2-40B4-BE49-F238E27FC236}">
                  <a16:creationId xmlns:a16="http://schemas.microsoft.com/office/drawing/2014/main" id="{6CE446D0-1430-3587-E546-42C8A009ED3D}"/>
                </a:ext>
              </a:extLst>
            </p:cNvPr>
            <p:cNvSpPr/>
            <p:nvPr/>
          </p:nvSpPr>
          <p:spPr>
            <a:xfrm>
              <a:off x="8587740" y="2071370"/>
              <a:ext cx="20319" cy="124459"/>
            </a:xfrm>
            <a:custGeom>
              <a:avLst/>
              <a:gdLst>
                <a:gd name="connsiteX0" fmla="*/ 10160 w 20319"/>
                <a:gd name="connsiteY0" fmla="*/ 0 h 124459"/>
                <a:gd name="connsiteX1" fmla="*/ 20320 w 20319"/>
                <a:gd name="connsiteY1" fmla="*/ 10160 h 124459"/>
                <a:gd name="connsiteX2" fmla="*/ 10160 w 20319"/>
                <a:gd name="connsiteY2" fmla="*/ 20320 h 124459"/>
                <a:gd name="connsiteX3" fmla="*/ 0 w 20319"/>
                <a:gd name="connsiteY3" fmla="*/ 10160 h 124459"/>
                <a:gd name="connsiteX4" fmla="*/ 10160 w 20319"/>
                <a:gd name="connsiteY4" fmla="*/ 0 h 124459"/>
                <a:gd name="connsiteX5" fmla="*/ 19050 w 20319"/>
                <a:gd name="connsiteY5" fmla="*/ 35560 h 124459"/>
                <a:gd name="connsiteX6" fmla="*/ 19050 w 20319"/>
                <a:gd name="connsiteY6" fmla="*/ 124460 h 124459"/>
                <a:gd name="connsiteX7" fmla="*/ 2540 w 20319"/>
                <a:gd name="connsiteY7" fmla="*/ 124460 h 124459"/>
                <a:gd name="connsiteX8" fmla="*/ 2540 w 20319"/>
                <a:gd name="connsiteY8" fmla="*/ 35560 h 124459"/>
                <a:gd name="connsiteX9" fmla="*/ 19050 w 20319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 157">
              <a:extLst>
                <a:ext uri="{FF2B5EF4-FFF2-40B4-BE49-F238E27FC236}">
                  <a16:creationId xmlns:a16="http://schemas.microsoft.com/office/drawing/2014/main" id="{C25CAD26-793A-4096-B00F-6A0D4CB8BB91}"/>
                </a:ext>
              </a:extLst>
            </p:cNvPr>
            <p:cNvSpPr/>
            <p:nvPr/>
          </p:nvSpPr>
          <p:spPr>
            <a:xfrm>
              <a:off x="8641080" y="2104389"/>
              <a:ext cx="80009" cy="91439"/>
            </a:xfrm>
            <a:custGeom>
              <a:avLst/>
              <a:gdLst>
                <a:gd name="connsiteX0" fmla="*/ 15239 w 80009"/>
                <a:gd name="connsiteY0" fmla="*/ 2540 h 91439"/>
                <a:gd name="connsiteX1" fmla="*/ 15239 w 80009"/>
                <a:gd name="connsiteY1" fmla="*/ 15240 h 91439"/>
                <a:gd name="connsiteX2" fmla="*/ 15239 w 80009"/>
                <a:gd name="connsiteY2" fmla="*/ 21590 h 91439"/>
                <a:gd name="connsiteX3" fmla="*/ 15239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89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39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39" y="2540"/>
                  </a:moveTo>
                  <a:lnTo>
                    <a:pt x="15239" y="15240"/>
                  </a:lnTo>
                  <a:cubicBezTo>
                    <a:pt x="15239" y="19050"/>
                    <a:pt x="15239" y="21590"/>
                    <a:pt x="15239" y="21590"/>
                  </a:cubicBezTo>
                  <a:lnTo>
                    <a:pt x="15239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89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39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 158">
              <a:extLst>
                <a:ext uri="{FF2B5EF4-FFF2-40B4-BE49-F238E27FC236}">
                  <a16:creationId xmlns:a16="http://schemas.microsoft.com/office/drawing/2014/main" id="{154B9BA1-3987-98B2-6D75-55D3794EB147}"/>
                </a:ext>
              </a:extLst>
            </p:cNvPr>
            <p:cNvSpPr/>
            <p:nvPr/>
          </p:nvSpPr>
          <p:spPr>
            <a:xfrm>
              <a:off x="8743950" y="2065020"/>
              <a:ext cx="55095" cy="129539"/>
            </a:xfrm>
            <a:custGeom>
              <a:avLst/>
              <a:gdLst>
                <a:gd name="connsiteX0" fmla="*/ 11430 w 55095"/>
                <a:gd name="connsiteY0" fmla="*/ 41910 h 129539"/>
                <a:gd name="connsiteX1" fmla="*/ 11430 w 55095"/>
                <a:gd name="connsiteY1" fmla="*/ 31750 h 129539"/>
                <a:gd name="connsiteX2" fmla="*/ 43180 w 55095"/>
                <a:gd name="connsiteY2" fmla="*/ 0 h 129539"/>
                <a:gd name="connsiteX3" fmla="*/ 54610 w 55095"/>
                <a:gd name="connsiteY3" fmla="*/ 0 h 129539"/>
                <a:gd name="connsiteX4" fmla="*/ 54610 w 55095"/>
                <a:gd name="connsiteY4" fmla="*/ 13970 h 129539"/>
                <a:gd name="connsiteX5" fmla="*/ 45720 w 55095"/>
                <a:gd name="connsiteY5" fmla="*/ 13970 h 129539"/>
                <a:gd name="connsiteX6" fmla="*/ 27940 w 55095"/>
                <a:gd name="connsiteY6" fmla="*/ 31750 h 129539"/>
                <a:gd name="connsiteX7" fmla="*/ 27940 w 55095"/>
                <a:gd name="connsiteY7" fmla="*/ 40640 h 129539"/>
                <a:gd name="connsiteX8" fmla="*/ 52070 w 55095"/>
                <a:gd name="connsiteY8" fmla="*/ 40640 h 129539"/>
                <a:gd name="connsiteX9" fmla="*/ 52070 w 55095"/>
                <a:gd name="connsiteY9" fmla="*/ 54610 h 129539"/>
                <a:gd name="connsiteX10" fmla="*/ 29210 w 55095"/>
                <a:gd name="connsiteY10" fmla="*/ 54610 h 129539"/>
                <a:gd name="connsiteX11" fmla="*/ 29210 w 55095"/>
                <a:gd name="connsiteY11" fmla="*/ 129540 h 129539"/>
                <a:gd name="connsiteX12" fmla="*/ 12700 w 55095"/>
                <a:gd name="connsiteY12" fmla="*/ 129540 h 129539"/>
                <a:gd name="connsiteX13" fmla="*/ 12700 w 55095"/>
                <a:gd name="connsiteY13" fmla="*/ 54610 h 129539"/>
                <a:gd name="connsiteX14" fmla="*/ 0 w 55095"/>
                <a:gd name="connsiteY14" fmla="*/ 54610 h 129539"/>
                <a:gd name="connsiteX15" fmla="*/ 0 w 55095"/>
                <a:gd name="connsiteY15" fmla="*/ 40640 h 129539"/>
                <a:gd name="connsiteX16" fmla="*/ 13970 w 55095"/>
                <a:gd name="connsiteY16" fmla="*/ 40640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39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 159">
              <a:extLst>
                <a:ext uri="{FF2B5EF4-FFF2-40B4-BE49-F238E27FC236}">
                  <a16:creationId xmlns:a16="http://schemas.microsoft.com/office/drawing/2014/main" id="{12CC651B-C8D8-8EA6-7B5F-B4A2C6D375F1}"/>
                </a:ext>
              </a:extLst>
            </p:cNvPr>
            <p:cNvSpPr/>
            <p:nvPr/>
          </p:nvSpPr>
          <p:spPr>
            <a:xfrm>
              <a:off x="8812530" y="2071370"/>
              <a:ext cx="20319" cy="124459"/>
            </a:xfrm>
            <a:custGeom>
              <a:avLst/>
              <a:gdLst>
                <a:gd name="connsiteX0" fmla="*/ 10160 w 20319"/>
                <a:gd name="connsiteY0" fmla="*/ 0 h 124459"/>
                <a:gd name="connsiteX1" fmla="*/ 20320 w 20319"/>
                <a:gd name="connsiteY1" fmla="*/ 10160 h 124459"/>
                <a:gd name="connsiteX2" fmla="*/ 10160 w 20319"/>
                <a:gd name="connsiteY2" fmla="*/ 20320 h 124459"/>
                <a:gd name="connsiteX3" fmla="*/ 0 w 20319"/>
                <a:gd name="connsiteY3" fmla="*/ 10160 h 124459"/>
                <a:gd name="connsiteX4" fmla="*/ 10160 w 20319"/>
                <a:gd name="connsiteY4" fmla="*/ 0 h 124459"/>
                <a:gd name="connsiteX5" fmla="*/ 17780 w 20319"/>
                <a:gd name="connsiteY5" fmla="*/ 35560 h 124459"/>
                <a:gd name="connsiteX6" fmla="*/ 17780 w 20319"/>
                <a:gd name="connsiteY6" fmla="*/ 124460 h 124459"/>
                <a:gd name="connsiteX7" fmla="*/ 1270 w 20319"/>
                <a:gd name="connsiteY7" fmla="*/ 124460 h 124459"/>
                <a:gd name="connsiteX8" fmla="*/ 1270 w 20319"/>
                <a:gd name="connsiteY8" fmla="*/ 35560 h 124459"/>
                <a:gd name="connsiteX9" fmla="*/ 17780 w 20319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 160">
              <a:extLst>
                <a:ext uri="{FF2B5EF4-FFF2-40B4-BE49-F238E27FC236}">
                  <a16:creationId xmlns:a16="http://schemas.microsoft.com/office/drawing/2014/main" id="{6E14D81F-CE7F-15B6-ABF8-465CF622EF35}"/>
                </a:ext>
              </a:extLst>
            </p:cNvPr>
            <p:cNvSpPr/>
            <p:nvPr/>
          </p:nvSpPr>
          <p:spPr>
            <a:xfrm>
              <a:off x="8865869" y="2104389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1 w 80010"/>
                <a:gd name="connsiteY5" fmla="*/ 35560 h 91439"/>
                <a:gd name="connsiteX6" fmla="*/ 80011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1 w 80010"/>
                <a:gd name="connsiteY10" fmla="*/ 48260 h 91439"/>
                <a:gd name="connsiteX11" fmla="*/ 16511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1" y="12700"/>
                    <a:pt x="80011" y="35560"/>
                  </a:cubicBezTo>
                  <a:lnTo>
                    <a:pt x="80011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1" y="16510"/>
                    <a:pt x="46990" y="16510"/>
                  </a:cubicBezTo>
                  <a:cubicBezTo>
                    <a:pt x="33020" y="16510"/>
                    <a:pt x="16511" y="30480"/>
                    <a:pt x="16511" y="48260"/>
                  </a:cubicBezTo>
                  <a:lnTo>
                    <a:pt x="16511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 161">
              <a:extLst>
                <a:ext uri="{FF2B5EF4-FFF2-40B4-BE49-F238E27FC236}">
                  <a16:creationId xmlns:a16="http://schemas.microsoft.com/office/drawing/2014/main" id="{F869EF4D-AEE2-85E6-7ACF-62C80D69F1D0}"/>
                </a:ext>
              </a:extLst>
            </p:cNvPr>
            <p:cNvSpPr/>
            <p:nvPr/>
          </p:nvSpPr>
          <p:spPr>
            <a:xfrm>
              <a:off x="8973819" y="2071370"/>
              <a:ext cx="20320" cy="124459"/>
            </a:xfrm>
            <a:custGeom>
              <a:avLst/>
              <a:gdLst>
                <a:gd name="connsiteX0" fmla="*/ 10161 w 20320"/>
                <a:gd name="connsiteY0" fmla="*/ 0 h 124459"/>
                <a:gd name="connsiteX1" fmla="*/ 20320 w 20320"/>
                <a:gd name="connsiteY1" fmla="*/ 10160 h 124459"/>
                <a:gd name="connsiteX2" fmla="*/ 10161 w 20320"/>
                <a:gd name="connsiteY2" fmla="*/ 20320 h 124459"/>
                <a:gd name="connsiteX3" fmla="*/ 0 w 20320"/>
                <a:gd name="connsiteY3" fmla="*/ 10160 h 124459"/>
                <a:gd name="connsiteX4" fmla="*/ 10161 w 20320"/>
                <a:gd name="connsiteY4" fmla="*/ 0 h 124459"/>
                <a:gd name="connsiteX5" fmla="*/ 19050 w 20320"/>
                <a:gd name="connsiteY5" fmla="*/ 35560 h 124459"/>
                <a:gd name="connsiteX6" fmla="*/ 19050 w 20320"/>
                <a:gd name="connsiteY6" fmla="*/ 124460 h 124459"/>
                <a:gd name="connsiteX7" fmla="*/ 2540 w 20320"/>
                <a:gd name="connsiteY7" fmla="*/ 124460 h 124459"/>
                <a:gd name="connsiteX8" fmla="*/ 2540 w 20320"/>
                <a:gd name="connsiteY8" fmla="*/ 35560 h 124459"/>
                <a:gd name="connsiteX9" fmla="*/ 1905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1" y="0"/>
                  </a:moveTo>
                  <a:cubicBezTo>
                    <a:pt x="16511" y="0"/>
                    <a:pt x="20320" y="3810"/>
                    <a:pt x="20320" y="10160"/>
                  </a:cubicBezTo>
                  <a:cubicBezTo>
                    <a:pt x="20320" y="16510"/>
                    <a:pt x="16511" y="20320"/>
                    <a:pt x="10161" y="20320"/>
                  </a:cubicBezTo>
                  <a:cubicBezTo>
                    <a:pt x="3811" y="20320"/>
                    <a:pt x="0" y="16510"/>
                    <a:pt x="0" y="10160"/>
                  </a:cubicBezTo>
                  <a:cubicBezTo>
                    <a:pt x="0" y="3810"/>
                    <a:pt x="3811" y="0"/>
                    <a:pt x="10161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 162">
              <a:extLst>
                <a:ext uri="{FF2B5EF4-FFF2-40B4-BE49-F238E27FC236}">
                  <a16:creationId xmlns:a16="http://schemas.microsoft.com/office/drawing/2014/main" id="{CE86E6D5-C500-8BF7-5FD1-36273F8E993B}"/>
                </a:ext>
              </a:extLst>
            </p:cNvPr>
            <p:cNvSpPr/>
            <p:nvPr/>
          </p:nvSpPr>
          <p:spPr>
            <a:xfrm>
              <a:off x="9013190" y="208026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 163">
              <a:extLst>
                <a:ext uri="{FF2B5EF4-FFF2-40B4-BE49-F238E27FC236}">
                  <a16:creationId xmlns:a16="http://schemas.microsoft.com/office/drawing/2014/main" id="{9A12C2F4-BBFA-8C7B-DC54-065FDFEA3D5F}"/>
                </a:ext>
              </a:extLst>
            </p:cNvPr>
            <p:cNvSpPr/>
            <p:nvPr/>
          </p:nvSpPr>
          <p:spPr>
            <a:xfrm>
              <a:off x="9088119" y="210438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1 w 83820"/>
                <a:gd name="connsiteY3" fmla="*/ 80010 h 93980"/>
                <a:gd name="connsiteX4" fmla="*/ 80011 w 83820"/>
                <a:gd name="connsiteY4" fmla="*/ 71120 h 93980"/>
                <a:gd name="connsiteX5" fmla="*/ 80011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3180 w 83820"/>
                <a:gd name="connsiteY10" fmla="*/ 13970 h 93980"/>
                <a:gd name="connsiteX11" fmla="*/ 17780 w 83820"/>
                <a:gd name="connsiteY11" fmla="*/ 38100 h 93980"/>
                <a:gd name="connsiteX12" fmla="*/ 67311 w 83820"/>
                <a:gd name="connsiteY12" fmla="*/ 38100 h 93980"/>
                <a:gd name="connsiteX13" fmla="*/ 4318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1" y="80010"/>
                  </a:cubicBezTo>
                  <a:cubicBezTo>
                    <a:pt x="66040" y="80010"/>
                    <a:pt x="72390" y="76200"/>
                    <a:pt x="80011" y="71120"/>
                  </a:cubicBezTo>
                  <a:lnTo>
                    <a:pt x="80011" y="86360"/>
                  </a:lnTo>
                  <a:cubicBezTo>
                    <a:pt x="73661" y="90170"/>
                    <a:pt x="60961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1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1" y="38100"/>
                  </a:lnTo>
                  <a:cubicBezTo>
                    <a:pt x="67311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420EF563-2337-2E43-C915-2D9A43040992}"/>
                </a:ext>
              </a:extLst>
            </p:cNvPr>
            <p:cNvSpPr/>
            <p:nvPr/>
          </p:nvSpPr>
          <p:spPr>
            <a:xfrm>
              <a:off x="9197340" y="2067560"/>
              <a:ext cx="34290" cy="130810"/>
            </a:xfrm>
            <a:custGeom>
              <a:avLst/>
              <a:gdLst>
                <a:gd name="connsiteX0" fmla="*/ 0 w 34290"/>
                <a:gd name="connsiteY0" fmla="*/ 0 h 130810"/>
                <a:gd name="connsiteX1" fmla="*/ 16510 w 34290"/>
                <a:gd name="connsiteY1" fmla="*/ 0 h 130810"/>
                <a:gd name="connsiteX2" fmla="*/ 16510 w 34290"/>
                <a:gd name="connsiteY2" fmla="*/ 101600 h 130810"/>
                <a:gd name="connsiteX3" fmla="*/ 26670 w 34290"/>
                <a:gd name="connsiteY3" fmla="*/ 115570 h 130810"/>
                <a:gd name="connsiteX4" fmla="*/ 34290 w 34290"/>
                <a:gd name="connsiteY4" fmla="*/ 115570 h 130810"/>
                <a:gd name="connsiteX5" fmla="*/ 34290 w 34290"/>
                <a:gd name="connsiteY5" fmla="*/ 129540 h 130810"/>
                <a:gd name="connsiteX6" fmla="*/ 22860 w 34290"/>
                <a:gd name="connsiteY6" fmla="*/ 130810 h 130810"/>
                <a:gd name="connsiteX7" fmla="*/ 0 w 34290"/>
                <a:gd name="connsiteY7" fmla="*/ 105410 h 130810"/>
                <a:gd name="connsiteX8" fmla="*/ 0 w 34290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 165">
              <a:extLst>
                <a:ext uri="{FF2B5EF4-FFF2-40B4-BE49-F238E27FC236}">
                  <a16:creationId xmlns:a16="http://schemas.microsoft.com/office/drawing/2014/main" id="{2B35B21D-6A09-900E-0210-66A547A613E5}"/>
                </a:ext>
              </a:extLst>
            </p:cNvPr>
            <p:cNvSpPr/>
            <p:nvPr/>
          </p:nvSpPr>
          <p:spPr>
            <a:xfrm>
              <a:off x="9231729" y="2106929"/>
              <a:ext cx="95150" cy="130810"/>
            </a:xfrm>
            <a:custGeom>
              <a:avLst/>
              <a:gdLst>
                <a:gd name="connsiteX0" fmla="*/ 2440 w 95150"/>
                <a:gd name="connsiteY0" fmla="*/ 115570 h 130810"/>
                <a:gd name="connsiteX1" fmla="*/ 12601 w 95150"/>
                <a:gd name="connsiteY1" fmla="*/ 115570 h 130810"/>
                <a:gd name="connsiteX2" fmla="*/ 40540 w 95150"/>
                <a:gd name="connsiteY2" fmla="*/ 87630 h 130810"/>
                <a:gd name="connsiteX3" fmla="*/ 3710 w 95150"/>
                <a:gd name="connsiteY3" fmla="*/ 0 h 130810"/>
                <a:gd name="connsiteX4" fmla="*/ 21490 w 95150"/>
                <a:gd name="connsiteY4" fmla="*/ 0 h 130810"/>
                <a:gd name="connsiteX5" fmla="*/ 34190 w 95150"/>
                <a:gd name="connsiteY5" fmla="*/ 31750 h 130810"/>
                <a:gd name="connsiteX6" fmla="*/ 49430 w 95150"/>
                <a:gd name="connsiteY6" fmla="*/ 71120 h 130810"/>
                <a:gd name="connsiteX7" fmla="*/ 64670 w 95150"/>
                <a:gd name="connsiteY7" fmla="*/ 31750 h 130810"/>
                <a:gd name="connsiteX8" fmla="*/ 77370 w 95150"/>
                <a:gd name="connsiteY8" fmla="*/ 0 h 130810"/>
                <a:gd name="connsiteX9" fmla="*/ 95151 w 95150"/>
                <a:gd name="connsiteY9" fmla="*/ 0 h 130810"/>
                <a:gd name="connsiteX10" fmla="*/ 59590 w 95150"/>
                <a:gd name="connsiteY10" fmla="*/ 85090 h 130810"/>
                <a:gd name="connsiteX11" fmla="*/ 13870 w 95150"/>
                <a:gd name="connsiteY11" fmla="*/ 130810 h 130810"/>
                <a:gd name="connsiteX12" fmla="*/ 2440 w 95150"/>
                <a:gd name="connsiteY12" fmla="*/ 129540 h 130810"/>
                <a:gd name="connsiteX13" fmla="*/ 2440 w 95150"/>
                <a:gd name="connsiteY13" fmla="*/ 11557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50" h="130810">
                  <a:moveTo>
                    <a:pt x="2440" y="115570"/>
                  </a:moveTo>
                  <a:cubicBezTo>
                    <a:pt x="4980" y="115570"/>
                    <a:pt x="7520" y="115570"/>
                    <a:pt x="12601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1" y="57150"/>
                    <a:pt x="49430" y="71120"/>
                  </a:cubicBezTo>
                  <a:cubicBezTo>
                    <a:pt x="5451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1" y="0"/>
                  </a:lnTo>
                  <a:lnTo>
                    <a:pt x="59590" y="85090"/>
                  </a:lnTo>
                  <a:cubicBezTo>
                    <a:pt x="46890" y="114300"/>
                    <a:pt x="38001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 166">
              <a:extLst>
                <a:ext uri="{FF2B5EF4-FFF2-40B4-BE49-F238E27FC236}">
                  <a16:creationId xmlns:a16="http://schemas.microsoft.com/office/drawing/2014/main" id="{65B166BD-B158-BEED-42C9-F4309FA9E185}"/>
                </a:ext>
              </a:extLst>
            </p:cNvPr>
            <p:cNvSpPr/>
            <p:nvPr/>
          </p:nvSpPr>
          <p:spPr>
            <a:xfrm>
              <a:off x="782319" y="2317750"/>
              <a:ext cx="137160" cy="91439"/>
            </a:xfrm>
            <a:custGeom>
              <a:avLst/>
              <a:gdLst>
                <a:gd name="connsiteX0" fmla="*/ 15240 w 137160"/>
                <a:gd name="connsiteY0" fmla="*/ 2540 h 91439"/>
                <a:gd name="connsiteX1" fmla="*/ 15240 w 137160"/>
                <a:gd name="connsiteY1" fmla="*/ 15240 h 91439"/>
                <a:gd name="connsiteX2" fmla="*/ 15240 w 137160"/>
                <a:gd name="connsiteY2" fmla="*/ 21590 h 91439"/>
                <a:gd name="connsiteX3" fmla="*/ 15240 w 137160"/>
                <a:gd name="connsiteY3" fmla="*/ 21590 h 91439"/>
                <a:gd name="connsiteX4" fmla="*/ 48260 w 137160"/>
                <a:gd name="connsiteY4" fmla="*/ 0 h 91439"/>
                <a:gd name="connsiteX5" fmla="*/ 74930 w 137160"/>
                <a:gd name="connsiteY5" fmla="*/ 20320 h 91439"/>
                <a:gd name="connsiteX6" fmla="*/ 74930 w 137160"/>
                <a:gd name="connsiteY6" fmla="*/ 20320 h 91439"/>
                <a:gd name="connsiteX7" fmla="*/ 105410 w 137160"/>
                <a:gd name="connsiteY7" fmla="*/ 0 h 91439"/>
                <a:gd name="connsiteX8" fmla="*/ 137160 w 137160"/>
                <a:gd name="connsiteY8" fmla="*/ 35560 h 91439"/>
                <a:gd name="connsiteX9" fmla="*/ 137160 w 137160"/>
                <a:gd name="connsiteY9" fmla="*/ 91440 h 91439"/>
                <a:gd name="connsiteX10" fmla="*/ 120650 w 137160"/>
                <a:gd name="connsiteY10" fmla="*/ 91440 h 91439"/>
                <a:gd name="connsiteX11" fmla="*/ 120650 w 137160"/>
                <a:gd name="connsiteY11" fmla="*/ 39370 h 91439"/>
                <a:gd name="connsiteX12" fmla="*/ 104140 w 137160"/>
                <a:gd name="connsiteY12" fmla="*/ 16510 h 91439"/>
                <a:gd name="connsiteX13" fmla="*/ 77470 w 137160"/>
                <a:gd name="connsiteY13" fmla="*/ 50800 h 91439"/>
                <a:gd name="connsiteX14" fmla="*/ 77470 w 137160"/>
                <a:gd name="connsiteY14" fmla="*/ 91440 h 91439"/>
                <a:gd name="connsiteX15" fmla="*/ 60960 w 137160"/>
                <a:gd name="connsiteY15" fmla="*/ 91440 h 91439"/>
                <a:gd name="connsiteX16" fmla="*/ 60960 w 137160"/>
                <a:gd name="connsiteY16" fmla="*/ 38100 h 91439"/>
                <a:gd name="connsiteX17" fmla="*/ 44450 w 137160"/>
                <a:gd name="connsiteY17" fmla="*/ 15240 h 91439"/>
                <a:gd name="connsiteX18" fmla="*/ 16510 w 137160"/>
                <a:gd name="connsiteY18" fmla="*/ 49530 h 91439"/>
                <a:gd name="connsiteX19" fmla="*/ 16510 w 137160"/>
                <a:gd name="connsiteY19" fmla="*/ 90170 h 91439"/>
                <a:gd name="connsiteX20" fmla="*/ 0 w 137160"/>
                <a:gd name="connsiteY20" fmla="*/ 90170 h 91439"/>
                <a:gd name="connsiteX21" fmla="*/ 0 w 137160"/>
                <a:gd name="connsiteY21" fmla="*/ 1270 h 91439"/>
                <a:gd name="connsiteX22" fmla="*/ 15240 w 137160"/>
                <a:gd name="connsiteY22" fmla="*/ 12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6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 167">
              <a:extLst>
                <a:ext uri="{FF2B5EF4-FFF2-40B4-BE49-F238E27FC236}">
                  <a16:creationId xmlns:a16="http://schemas.microsoft.com/office/drawing/2014/main" id="{FFBFFA66-851A-668E-5822-7F4D31281D8E}"/>
                </a:ext>
              </a:extLst>
            </p:cNvPr>
            <p:cNvSpPr/>
            <p:nvPr/>
          </p:nvSpPr>
          <p:spPr>
            <a:xfrm>
              <a:off x="943610" y="231775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40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 168">
              <a:extLst>
                <a:ext uri="{FF2B5EF4-FFF2-40B4-BE49-F238E27FC236}">
                  <a16:creationId xmlns:a16="http://schemas.microsoft.com/office/drawing/2014/main" id="{8D4C35D9-EAC6-FAA8-13B7-1C9F3B285B53}"/>
                </a:ext>
              </a:extLst>
            </p:cNvPr>
            <p:cNvSpPr/>
            <p:nvPr/>
          </p:nvSpPr>
          <p:spPr>
            <a:xfrm>
              <a:off x="1060450" y="2317750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 169">
              <a:extLst>
                <a:ext uri="{FF2B5EF4-FFF2-40B4-BE49-F238E27FC236}">
                  <a16:creationId xmlns:a16="http://schemas.microsoft.com/office/drawing/2014/main" id="{982EC5A9-4CF3-43A1-C77F-4F0268076EE5}"/>
                </a:ext>
              </a:extLst>
            </p:cNvPr>
            <p:cNvSpPr/>
            <p:nvPr/>
          </p:nvSpPr>
          <p:spPr>
            <a:xfrm>
              <a:off x="1123950" y="231775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 170">
              <a:extLst>
                <a:ext uri="{FF2B5EF4-FFF2-40B4-BE49-F238E27FC236}">
                  <a16:creationId xmlns:a16="http://schemas.microsoft.com/office/drawing/2014/main" id="{92AB82B6-10E4-DF1D-F473-65AC39E0EC34}"/>
                </a:ext>
              </a:extLst>
            </p:cNvPr>
            <p:cNvSpPr/>
            <p:nvPr/>
          </p:nvSpPr>
          <p:spPr>
            <a:xfrm>
              <a:off x="1283969" y="2284729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7780 w 20319"/>
                <a:gd name="connsiteY5" fmla="*/ 35560 h 124460"/>
                <a:gd name="connsiteX6" fmla="*/ 17780 w 20319"/>
                <a:gd name="connsiteY6" fmla="*/ 124460 h 124460"/>
                <a:gd name="connsiteX7" fmla="*/ 1270 w 20319"/>
                <a:gd name="connsiteY7" fmla="*/ 124460 h 124460"/>
                <a:gd name="connsiteX8" fmla="*/ 1270 w 20319"/>
                <a:gd name="connsiteY8" fmla="*/ 35560 h 124460"/>
                <a:gd name="connsiteX9" fmla="*/ 1778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 171">
              <a:extLst>
                <a:ext uri="{FF2B5EF4-FFF2-40B4-BE49-F238E27FC236}">
                  <a16:creationId xmlns:a16="http://schemas.microsoft.com/office/drawing/2014/main" id="{EDFD9696-BE4D-3DCA-EB12-0533F206E48D}"/>
                </a:ext>
              </a:extLst>
            </p:cNvPr>
            <p:cNvSpPr/>
            <p:nvPr/>
          </p:nvSpPr>
          <p:spPr>
            <a:xfrm>
              <a:off x="1336039" y="2317750"/>
              <a:ext cx="137160" cy="91439"/>
            </a:xfrm>
            <a:custGeom>
              <a:avLst/>
              <a:gdLst>
                <a:gd name="connsiteX0" fmla="*/ 15240 w 137160"/>
                <a:gd name="connsiteY0" fmla="*/ 2540 h 91439"/>
                <a:gd name="connsiteX1" fmla="*/ 15240 w 137160"/>
                <a:gd name="connsiteY1" fmla="*/ 15240 h 91439"/>
                <a:gd name="connsiteX2" fmla="*/ 15240 w 137160"/>
                <a:gd name="connsiteY2" fmla="*/ 21590 h 91439"/>
                <a:gd name="connsiteX3" fmla="*/ 15240 w 137160"/>
                <a:gd name="connsiteY3" fmla="*/ 21590 h 91439"/>
                <a:gd name="connsiteX4" fmla="*/ 48260 w 137160"/>
                <a:gd name="connsiteY4" fmla="*/ 0 h 91439"/>
                <a:gd name="connsiteX5" fmla="*/ 74930 w 137160"/>
                <a:gd name="connsiteY5" fmla="*/ 20320 h 91439"/>
                <a:gd name="connsiteX6" fmla="*/ 74930 w 137160"/>
                <a:gd name="connsiteY6" fmla="*/ 20320 h 91439"/>
                <a:gd name="connsiteX7" fmla="*/ 105410 w 137160"/>
                <a:gd name="connsiteY7" fmla="*/ 0 h 91439"/>
                <a:gd name="connsiteX8" fmla="*/ 137160 w 137160"/>
                <a:gd name="connsiteY8" fmla="*/ 35560 h 91439"/>
                <a:gd name="connsiteX9" fmla="*/ 137160 w 137160"/>
                <a:gd name="connsiteY9" fmla="*/ 91440 h 91439"/>
                <a:gd name="connsiteX10" fmla="*/ 120650 w 137160"/>
                <a:gd name="connsiteY10" fmla="*/ 91440 h 91439"/>
                <a:gd name="connsiteX11" fmla="*/ 120650 w 137160"/>
                <a:gd name="connsiteY11" fmla="*/ 39370 h 91439"/>
                <a:gd name="connsiteX12" fmla="*/ 104140 w 137160"/>
                <a:gd name="connsiteY12" fmla="*/ 16510 h 91439"/>
                <a:gd name="connsiteX13" fmla="*/ 77470 w 137160"/>
                <a:gd name="connsiteY13" fmla="*/ 50800 h 91439"/>
                <a:gd name="connsiteX14" fmla="*/ 77470 w 137160"/>
                <a:gd name="connsiteY14" fmla="*/ 91440 h 91439"/>
                <a:gd name="connsiteX15" fmla="*/ 60960 w 137160"/>
                <a:gd name="connsiteY15" fmla="*/ 91440 h 91439"/>
                <a:gd name="connsiteX16" fmla="*/ 60960 w 137160"/>
                <a:gd name="connsiteY16" fmla="*/ 38100 h 91439"/>
                <a:gd name="connsiteX17" fmla="*/ 44450 w 137160"/>
                <a:gd name="connsiteY17" fmla="*/ 15240 h 91439"/>
                <a:gd name="connsiteX18" fmla="*/ 16510 w 137160"/>
                <a:gd name="connsiteY18" fmla="*/ 49530 h 91439"/>
                <a:gd name="connsiteX19" fmla="*/ 16510 w 137160"/>
                <a:gd name="connsiteY19" fmla="*/ 90170 h 91439"/>
                <a:gd name="connsiteX20" fmla="*/ 0 w 137160"/>
                <a:gd name="connsiteY20" fmla="*/ 90170 h 91439"/>
                <a:gd name="connsiteX21" fmla="*/ 0 w 137160"/>
                <a:gd name="connsiteY21" fmla="*/ 1270 h 91439"/>
                <a:gd name="connsiteX22" fmla="*/ 15240 w 137160"/>
                <a:gd name="connsiteY22" fmla="*/ 12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6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 172">
              <a:extLst>
                <a:ext uri="{FF2B5EF4-FFF2-40B4-BE49-F238E27FC236}">
                  <a16:creationId xmlns:a16="http://schemas.microsoft.com/office/drawing/2014/main" id="{5DB5CD47-ABAF-7241-37FF-1836B8DF3D19}"/>
                </a:ext>
              </a:extLst>
            </p:cNvPr>
            <p:cNvSpPr/>
            <p:nvPr/>
          </p:nvSpPr>
          <p:spPr>
            <a:xfrm>
              <a:off x="1504950" y="2317750"/>
              <a:ext cx="87630" cy="130810"/>
            </a:xfrm>
            <a:custGeom>
              <a:avLst/>
              <a:gdLst>
                <a:gd name="connsiteX0" fmla="*/ 0 w 87630"/>
                <a:gd name="connsiteY0" fmla="*/ 2540 h 130810"/>
                <a:gd name="connsiteX1" fmla="*/ 15240 w 87630"/>
                <a:gd name="connsiteY1" fmla="*/ 2540 h 130810"/>
                <a:gd name="connsiteX2" fmla="*/ 15240 w 87630"/>
                <a:gd name="connsiteY2" fmla="*/ 11430 h 130810"/>
                <a:gd name="connsiteX3" fmla="*/ 15240 w 87630"/>
                <a:gd name="connsiteY3" fmla="*/ 17780 h 130810"/>
                <a:gd name="connsiteX4" fmla="*/ 15240 w 87630"/>
                <a:gd name="connsiteY4" fmla="*/ 17780 h 130810"/>
                <a:gd name="connsiteX5" fmla="*/ 46990 w 87630"/>
                <a:gd name="connsiteY5" fmla="*/ 0 h 130810"/>
                <a:gd name="connsiteX6" fmla="*/ 87630 w 87630"/>
                <a:gd name="connsiteY6" fmla="*/ 46990 h 130810"/>
                <a:gd name="connsiteX7" fmla="*/ 46990 w 87630"/>
                <a:gd name="connsiteY7" fmla="*/ 93980 h 130810"/>
                <a:gd name="connsiteX8" fmla="*/ 16510 w 87630"/>
                <a:gd name="connsiteY8" fmla="*/ 76200 h 130810"/>
                <a:gd name="connsiteX9" fmla="*/ 16510 w 87630"/>
                <a:gd name="connsiteY9" fmla="*/ 76200 h 130810"/>
                <a:gd name="connsiteX10" fmla="*/ 16510 w 87630"/>
                <a:gd name="connsiteY10" fmla="*/ 83820 h 130810"/>
                <a:gd name="connsiteX11" fmla="*/ 16510 w 87630"/>
                <a:gd name="connsiteY11" fmla="*/ 130810 h 130810"/>
                <a:gd name="connsiteX12" fmla="*/ 0 w 87630"/>
                <a:gd name="connsiteY12" fmla="*/ 130810 h 130810"/>
                <a:gd name="connsiteX13" fmla="*/ 0 w 87630"/>
                <a:gd name="connsiteY13" fmla="*/ 2540 h 130810"/>
                <a:gd name="connsiteX14" fmla="*/ 72390 w 87630"/>
                <a:gd name="connsiteY14" fmla="*/ 46990 h 130810"/>
                <a:gd name="connsiteX15" fmla="*/ 44450 w 87630"/>
                <a:gd name="connsiteY15" fmla="*/ 15240 h 130810"/>
                <a:gd name="connsiteX16" fmla="*/ 16510 w 87630"/>
                <a:gd name="connsiteY16" fmla="*/ 46990 h 130810"/>
                <a:gd name="connsiteX17" fmla="*/ 44450 w 87630"/>
                <a:gd name="connsiteY17" fmla="*/ 78740 h 130810"/>
                <a:gd name="connsiteX18" fmla="*/ 72390 w 87630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 173">
              <a:extLst>
                <a:ext uri="{FF2B5EF4-FFF2-40B4-BE49-F238E27FC236}">
                  <a16:creationId xmlns:a16="http://schemas.microsoft.com/office/drawing/2014/main" id="{C229B194-435B-7818-E6DD-6BD7A1EC081B}"/>
                </a:ext>
              </a:extLst>
            </p:cNvPr>
            <p:cNvSpPr/>
            <p:nvPr/>
          </p:nvSpPr>
          <p:spPr>
            <a:xfrm>
              <a:off x="1612900" y="231775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6200 w 91439"/>
                <a:gd name="connsiteY5" fmla="*/ 46990 h 93979"/>
                <a:gd name="connsiteX6" fmla="*/ 45720 w 91439"/>
                <a:gd name="connsiteY6" fmla="*/ 15240 h 93979"/>
                <a:gd name="connsiteX7" fmla="*/ 16510 w 91439"/>
                <a:gd name="connsiteY7" fmla="*/ 46990 h 93979"/>
                <a:gd name="connsiteX8" fmla="*/ 45720 w 91439"/>
                <a:gd name="connsiteY8" fmla="*/ 78740 h 93979"/>
                <a:gd name="connsiteX9" fmla="*/ 7620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 174">
              <a:extLst>
                <a:ext uri="{FF2B5EF4-FFF2-40B4-BE49-F238E27FC236}">
                  <a16:creationId xmlns:a16="http://schemas.microsoft.com/office/drawing/2014/main" id="{70831D6D-E4C4-FD17-1132-28FE6970192F}"/>
                </a:ext>
              </a:extLst>
            </p:cNvPr>
            <p:cNvSpPr/>
            <p:nvPr/>
          </p:nvSpPr>
          <p:spPr>
            <a:xfrm>
              <a:off x="1729739" y="2317750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 175">
              <a:extLst>
                <a:ext uri="{FF2B5EF4-FFF2-40B4-BE49-F238E27FC236}">
                  <a16:creationId xmlns:a16="http://schemas.microsoft.com/office/drawing/2014/main" id="{1E5D8AE8-19F3-0DF5-CE40-7DC16629916A}"/>
                </a:ext>
              </a:extLst>
            </p:cNvPr>
            <p:cNvSpPr/>
            <p:nvPr/>
          </p:nvSpPr>
          <p:spPr>
            <a:xfrm>
              <a:off x="1791970" y="229362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 176">
              <a:extLst>
                <a:ext uri="{FF2B5EF4-FFF2-40B4-BE49-F238E27FC236}">
                  <a16:creationId xmlns:a16="http://schemas.microsoft.com/office/drawing/2014/main" id="{06BCFEB1-649A-6DF2-9C02-57FD70348188}"/>
                </a:ext>
              </a:extLst>
            </p:cNvPr>
            <p:cNvSpPr/>
            <p:nvPr/>
          </p:nvSpPr>
          <p:spPr>
            <a:xfrm>
              <a:off x="1868170" y="231902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80010 h 93979"/>
                <a:gd name="connsiteX18" fmla="*/ 57150 w 73659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 177">
              <a:extLst>
                <a:ext uri="{FF2B5EF4-FFF2-40B4-BE49-F238E27FC236}">
                  <a16:creationId xmlns:a16="http://schemas.microsoft.com/office/drawing/2014/main" id="{C5F1FC90-0FC3-83FC-D6DF-2C5F37737A67}"/>
                </a:ext>
              </a:extLst>
            </p:cNvPr>
            <p:cNvSpPr/>
            <p:nvPr/>
          </p:nvSpPr>
          <p:spPr>
            <a:xfrm>
              <a:off x="1973579" y="2317750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 178">
              <a:extLst>
                <a:ext uri="{FF2B5EF4-FFF2-40B4-BE49-F238E27FC236}">
                  <a16:creationId xmlns:a16="http://schemas.microsoft.com/office/drawing/2014/main" id="{902E9B33-7C29-2489-E381-0F5F711FCE0E}"/>
                </a:ext>
              </a:extLst>
            </p:cNvPr>
            <p:cNvSpPr/>
            <p:nvPr/>
          </p:nvSpPr>
          <p:spPr>
            <a:xfrm>
              <a:off x="2071370" y="229362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 179">
              <a:extLst>
                <a:ext uri="{FF2B5EF4-FFF2-40B4-BE49-F238E27FC236}">
                  <a16:creationId xmlns:a16="http://schemas.microsoft.com/office/drawing/2014/main" id="{47FC6E38-8879-B747-8CC7-A280495D250D}"/>
                </a:ext>
              </a:extLst>
            </p:cNvPr>
            <p:cNvSpPr/>
            <p:nvPr/>
          </p:nvSpPr>
          <p:spPr>
            <a:xfrm>
              <a:off x="2190750" y="229362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 180">
              <a:extLst>
                <a:ext uri="{FF2B5EF4-FFF2-40B4-BE49-F238E27FC236}">
                  <a16:creationId xmlns:a16="http://schemas.microsoft.com/office/drawing/2014/main" id="{03FD6F47-4611-DF32-E046-5167C5F60D80}"/>
                </a:ext>
              </a:extLst>
            </p:cNvPr>
            <p:cNvSpPr/>
            <p:nvPr/>
          </p:nvSpPr>
          <p:spPr>
            <a:xfrm>
              <a:off x="2272029" y="2280920"/>
              <a:ext cx="80010" cy="128269"/>
            </a:xfrm>
            <a:custGeom>
              <a:avLst/>
              <a:gdLst>
                <a:gd name="connsiteX0" fmla="*/ 0 w 80010"/>
                <a:gd name="connsiteY0" fmla="*/ 0 h 128269"/>
                <a:gd name="connsiteX1" fmla="*/ 16510 w 80010"/>
                <a:gd name="connsiteY1" fmla="*/ 0 h 128269"/>
                <a:gd name="connsiteX2" fmla="*/ 16510 w 80010"/>
                <a:gd name="connsiteY2" fmla="*/ 49530 h 128269"/>
                <a:gd name="connsiteX3" fmla="*/ 16510 w 80010"/>
                <a:gd name="connsiteY3" fmla="*/ 58420 h 128269"/>
                <a:gd name="connsiteX4" fmla="*/ 16510 w 80010"/>
                <a:gd name="connsiteY4" fmla="*/ 58420 h 128269"/>
                <a:gd name="connsiteX5" fmla="*/ 49530 w 80010"/>
                <a:gd name="connsiteY5" fmla="*/ 36830 h 128269"/>
                <a:gd name="connsiteX6" fmla="*/ 80010 w 80010"/>
                <a:gd name="connsiteY6" fmla="*/ 72390 h 128269"/>
                <a:gd name="connsiteX7" fmla="*/ 80010 w 80010"/>
                <a:gd name="connsiteY7" fmla="*/ 128270 h 128269"/>
                <a:gd name="connsiteX8" fmla="*/ 63500 w 80010"/>
                <a:gd name="connsiteY8" fmla="*/ 128270 h 128269"/>
                <a:gd name="connsiteX9" fmla="*/ 63500 w 80010"/>
                <a:gd name="connsiteY9" fmla="*/ 76200 h 128269"/>
                <a:gd name="connsiteX10" fmla="*/ 46990 w 80010"/>
                <a:gd name="connsiteY10" fmla="*/ 53340 h 128269"/>
                <a:gd name="connsiteX11" fmla="*/ 16510 w 80010"/>
                <a:gd name="connsiteY11" fmla="*/ 85090 h 128269"/>
                <a:gd name="connsiteX12" fmla="*/ 16510 w 80010"/>
                <a:gd name="connsiteY12" fmla="*/ 128270 h 128269"/>
                <a:gd name="connsiteX13" fmla="*/ 0 w 80010"/>
                <a:gd name="connsiteY13" fmla="*/ 128270 h 128269"/>
                <a:gd name="connsiteX14" fmla="*/ 0 w 80010"/>
                <a:gd name="connsiteY14" fmla="*/ 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69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id="{519F8697-A28A-4989-FF6D-7B88849D1302}"/>
                </a:ext>
              </a:extLst>
            </p:cNvPr>
            <p:cNvSpPr/>
            <p:nvPr/>
          </p:nvSpPr>
          <p:spPr>
            <a:xfrm>
              <a:off x="2376170" y="231902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80010 h 93979"/>
                <a:gd name="connsiteX18" fmla="*/ 57150 w 73659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 182">
              <a:extLst>
                <a:ext uri="{FF2B5EF4-FFF2-40B4-BE49-F238E27FC236}">
                  <a16:creationId xmlns:a16="http://schemas.microsoft.com/office/drawing/2014/main" id="{EB862B30-AFF4-3F0C-2A0E-A47B146AB913}"/>
                </a:ext>
              </a:extLst>
            </p:cNvPr>
            <p:cNvSpPr/>
            <p:nvPr/>
          </p:nvSpPr>
          <p:spPr>
            <a:xfrm>
              <a:off x="2481579" y="2317750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 183">
              <a:extLst>
                <a:ext uri="{FF2B5EF4-FFF2-40B4-BE49-F238E27FC236}">
                  <a16:creationId xmlns:a16="http://schemas.microsoft.com/office/drawing/2014/main" id="{618922B4-3A82-D15D-E173-0641B100CEB9}"/>
                </a:ext>
              </a:extLst>
            </p:cNvPr>
            <p:cNvSpPr/>
            <p:nvPr/>
          </p:nvSpPr>
          <p:spPr>
            <a:xfrm>
              <a:off x="2644139" y="2280920"/>
              <a:ext cx="87630" cy="130809"/>
            </a:xfrm>
            <a:custGeom>
              <a:avLst/>
              <a:gdLst>
                <a:gd name="connsiteX0" fmla="*/ 0 w 87630"/>
                <a:gd name="connsiteY0" fmla="*/ 0 h 130809"/>
                <a:gd name="connsiteX1" fmla="*/ 16510 w 87630"/>
                <a:gd name="connsiteY1" fmla="*/ 0 h 130809"/>
                <a:gd name="connsiteX2" fmla="*/ 16510 w 87630"/>
                <a:gd name="connsiteY2" fmla="*/ 45720 h 130809"/>
                <a:gd name="connsiteX3" fmla="*/ 16510 w 87630"/>
                <a:gd name="connsiteY3" fmla="*/ 53340 h 130809"/>
                <a:gd name="connsiteX4" fmla="*/ 16510 w 87630"/>
                <a:gd name="connsiteY4" fmla="*/ 53340 h 130809"/>
                <a:gd name="connsiteX5" fmla="*/ 46990 w 87630"/>
                <a:gd name="connsiteY5" fmla="*/ 36830 h 130809"/>
                <a:gd name="connsiteX6" fmla="*/ 87630 w 87630"/>
                <a:gd name="connsiteY6" fmla="*/ 83820 h 130809"/>
                <a:gd name="connsiteX7" fmla="*/ 46990 w 87630"/>
                <a:gd name="connsiteY7" fmla="*/ 130810 h 130809"/>
                <a:gd name="connsiteX8" fmla="*/ 15240 w 87630"/>
                <a:gd name="connsiteY8" fmla="*/ 111760 h 130809"/>
                <a:gd name="connsiteX9" fmla="*/ 15240 w 87630"/>
                <a:gd name="connsiteY9" fmla="*/ 111760 h 130809"/>
                <a:gd name="connsiteX10" fmla="*/ 15240 w 87630"/>
                <a:gd name="connsiteY10" fmla="*/ 118110 h 130809"/>
                <a:gd name="connsiteX11" fmla="*/ 15240 w 87630"/>
                <a:gd name="connsiteY11" fmla="*/ 128270 h 130809"/>
                <a:gd name="connsiteX12" fmla="*/ 0 w 87630"/>
                <a:gd name="connsiteY12" fmla="*/ 128270 h 130809"/>
                <a:gd name="connsiteX13" fmla="*/ 0 w 87630"/>
                <a:gd name="connsiteY13" fmla="*/ 0 h 130809"/>
                <a:gd name="connsiteX14" fmla="*/ 17780 w 87630"/>
                <a:gd name="connsiteY14" fmla="*/ 83820 h 130809"/>
                <a:gd name="connsiteX15" fmla="*/ 45720 w 87630"/>
                <a:gd name="connsiteY15" fmla="*/ 115570 h 130809"/>
                <a:gd name="connsiteX16" fmla="*/ 73660 w 87630"/>
                <a:gd name="connsiteY16" fmla="*/ 83820 h 130809"/>
                <a:gd name="connsiteX17" fmla="*/ 45720 w 87630"/>
                <a:gd name="connsiteY17" fmla="*/ 52070 h 130809"/>
                <a:gd name="connsiteX18" fmla="*/ 17780 w 87630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0" y="0"/>
                  </a:moveTo>
                  <a:lnTo>
                    <a:pt x="16510" y="0"/>
                  </a:lnTo>
                  <a:lnTo>
                    <a:pt x="16510" y="45720"/>
                  </a:lnTo>
                  <a:cubicBezTo>
                    <a:pt x="16510" y="50800"/>
                    <a:pt x="16510" y="53340"/>
                    <a:pt x="16510" y="53340"/>
                  </a:cubicBezTo>
                  <a:lnTo>
                    <a:pt x="16510" y="53340"/>
                  </a:lnTo>
                  <a:cubicBezTo>
                    <a:pt x="21590" y="44450"/>
                    <a:pt x="33020" y="36830"/>
                    <a:pt x="46990" y="36830"/>
                  </a:cubicBezTo>
                  <a:cubicBezTo>
                    <a:pt x="69850" y="36830"/>
                    <a:pt x="87630" y="55880"/>
                    <a:pt x="87630" y="83820"/>
                  </a:cubicBezTo>
                  <a:cubicBezTo>
                    <a:pt x="87630" y="111760"/>
                    <a:pt x="69850" y="130810"/>
                    <a:pt x="46990" y="130810"/>
                  </a:cubicBezTo>
                  <a:cubicBezTo>
                    <a:pt x="24130" y="130810"/>
                    <a:pt x="20320" y="121920"/>
                    <a:pt x="15240" y="111760"/>
                  </a:cubicBezTo>
                  <a:lnTo>
                    <a:pt x="15240" y="111760"/>
                  </a:lnTo>
                  <a:cubicBezTo>
                    <a:pt x="15240" y="111760"/>
                    <a:pt x="15240" y="114300"/>
                    <a:pt x="15240" y="118110"/>
                  </a:cubicBezTo>
                  <a:lnTo>
                    <a:pt x="1524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  <a:moveTo>
                    <a:pt x="17780" y="83820"/>
                  </a:moveTo>
                  <a:cubicBezTo>
                    <a:pt x="17780" y="106680"/>
                    <a:pt x="31750" y="115570"/>
                    <a:pt x="45720" y="115570"/>
                  </a:cubicBezTo>
                  <a:cubicBezTo>
                    <a:pt x="59690" y="115570"/>
                    <a:pt x="73660" y="101600"/>
                    <a:pt x="73660" y="83820"/>
                  </a:cubicBezTo>
                  <a:cubicBezTo>
                    <a:pt x="73660" y="66040"/>
                    <a:pt x="62230" y="52070"/>
                    <a:pt x="45720" y="52070"/>
                  </a:cubicBezTo>
                  <a:cubicBezTo>
                    <a:pt x="29210" y="52070"/>
                    <a:pt x="17780" y="62230"/>
                    <a:pt x="1778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 184">
              <a:extLst>
                <a:ext uri="{FF2B5EF4-FFF2-40B4-BE49-F238E27FC236}">
                  <a16:creationId xmlns:a16="http://schemas.microsoft.com/office/drawing/2014/main" id="{D830BDE1-29E0-BB0B-5B39-85C64AECF57B}"/>
                </a:ext>
              </a:extLst>
            </p:cNvPr>
            <p:cNvSpPr/>
            <p:nvPr/>
          </p:nvSpPr>
          <p:spPr>
            <a:xfrm>
              <a:off x="2753360" y="231775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 185">
              <a:extLst>
                <a:ext uri="{FF2B5EF4-FFF2-40B4-BE49-F238E27FC236}">
                  <a16:creationId xmlns:a16="http://schemas.microsoft.com/office/drawing/2014/main" id="{914865D5-8C4B-7BB2-AF34-7287BE070D34}"/>
                </a:ext>
              </a:extLst>
            </p:cNvPr>
            <p:cNvSpPr/>
            <p:nvPr/>
          </p:nvSpPr>
          <p:spPr>
            <a:xfrm>
              <a:off x="2861310" y="2284729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7780 w 20319"/>
                <a:gd name="connsiteY5" fmla="*/ 35560 h 124460"/>
                <a:gd name="connsiteX6" fmla="*/ 17780 w 20319"/>
                <a:gd name="connsiteY6" fmla="*/ 124460 h 124460"/>
                <a:gd name="connsiteX7" fmla="*/ 1270 w 20319"/>
                <a:gd name="connsiteY7" fmla="*/ 124460 h 124460"/>
                <a:gd name="connsiteX8" fmla="*/ 1270 w 20319"/>
                <a:gd name="connsiteY8" fmla="*/ 35560 h 124460"/>
                <a:gd name="connsiteX9" fmla="*/ 1778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 186">
              <a:extLst>
                <a:ext uri="{FF2B5EF4-FFF2-40B4-BE49-F238E27FC236}">
                  <a16:creationId xmlns:a16="http://schemas.microsoft.com/office/drawing/2014/main" id="{3CAE3AB5-476B-322A-4FEC-8C60FFC9C61A}"/>
                </a:ext>
              </a:extLst>
            </p:cNvPr>
            <p:cNvSpPr/>
            <p:nvPr/>
          </p:nvSpPr>
          <p:spPr>
            <a:xfrm>
              <a:off x="2913379" y="2317750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 187">
              <a:extLst>
                <a:ext uri="{FF2B5EF4-FFF2-40B4-BE49-F238E27FC236}">
                  <a16:creationId xmlns:a16="http://schemas.microsoft.com/office/drawing/2014/main" id="{504900A8-B27A-0CBA-C431-954ADF92D081}"/>
                </a:ext>
              </a:extLst>
            </p:cNvPr>
            <p:cNvSpPr/>
            <p:nvPr/>
          </p:nvSpPr>
          <p:spPr>
            <a:xfrm>
              <a:off x="3016250" y="2317750"/>
              <a:ext cx="83820" cy="130810"/>
            </a:xfrm>
            <a:custGeom>
              <a:avLst/>
              <a:gdLst>
                <a:gd name="connsiteX0" fmla="*/ 48260 w 83820"/>
                <a:gd name="connsiteY0" fmla="*/ 77470 h 130810"/>
                <a:gd name="connsiteX1" fmla="*/ 83820 w 83820"/>
                <a:gd name="connsiteY1" fmla="*/ 102870 h 130810"/>
                <a:gd name="connsiteX2" fmla="*/ 40640 w 83820"/>
                <a:gd name="connsiteY2" fmla="*/ 130810 h 130810"/>
                <a:gd name="connsiteX3" fmla="*/ 0 w 83820"/>
                <a:gd name="connsiteY3" fmla="*/ 106680 h 130810"/>
                <a:gd name="connsiteX4" fmla="*/ 24130 w 83820"/>
                <a:gd name="connsiteY4" fmla="*/ 85090 h 130810"/>
                <a:gd name="connsiteX5" fmla="*/ 10160 w 83820"/>
                <a:gd name="connsiteY5" fmla="*/ 73660 h 130810"/>
                <a:gd name="connsiteX6" fmla="*/ 22860 w 83820"/>
                <a:gd name="connsiteY6" fmla="*/ 60960 h 130810"/>
                <a:gd name="connsiteX7" fmla="*/ 1270 w 83820"/>
                <a:gd name="connsiteY7" fmla="*/ 31750 h 130810"/>
                <a:gd name="connsiteX8" fmla="*/ 36830 w 83820"/>
                <a:gd name="connsiteY8" fmla="*/ 0 h 130810"/>
                <a:gd name="connsiteX9" fmla="*/ 50800 w 83820"/>
                <a:gd name="connsiteY9" fmla="*/ 2540 h 130810"/>
                <a:gd name="connsiteX10" fmla="*/ 82550 w 83820"/>
                <a:gd name="connsiteY10" fmla="*/ 2540 h 130810"/>
                <a:gd name="connsiteX11" fmla="*/ 82550 w 83820"/>
                <a:gd name="connsiteY11" fmla="*/ 15240 h 130810"/>
                <a:gd name="connsiteX12" fmla="*/ 69850 w 83820"/>
                <a:gd name="connsiteY12" fmla="*/ 15240 h 130810"/>
                <a:gd name="connsiteX13" fmla="*/ 64770 w 83820"/>
                <a:gd name="connsiteY13" fmla="*/ 15240 h 130810"/>
                <a:gd name="connsiteX14" fmla="*/ 64770 w 83820"/>
                <a:gd name="connsiteY14" fmla="*/ 15240 h 130810"/>
                <a:gd name="connsiteX15" fmla="*/ 72390 w 83820"/>
                <a:gd name="connsiteY15" fmla="*/ 33020 h 130810"/>
                <a:gd name="connsiteX16" fmla="*/ 39370 w 83820"/>
                <a:gd name="connsiteY16" fmla="*/ 63500 h 130810"/>
                <a:gd name="connsiteX17" fmla="*/ 39370 w 83820"/>
                <a:gd name="connsiteY17" fmla="*/ 63500 h 130810"/>
                <a:gd name="connsiteX18" fmla="*/ 25400 w 83820"/>
                <a:gd name="connsiteY18" fmla="*/ 71120 h 130810"/>
                <a:gd name="connsiteX19" fmla="*/ 46990 w 83820"/>
                <a:gd name="connsiteY19" fmla="*/ 78740 h 130810"/>
                <a:gd name="connsiteX20" fmla="*/ 67310 w 83820"/>
                <a:gd name="connsiteY20" fmla="*/ 104140 h 130810"/>
                <a:gd name="connsiteX21" fmla="*/ 40640 w 83820"/>
                <a:gd name="connsiteY21" fmla="*/ 90170 h 130810"/>
                <a:gd name="connsiteX22" fmla="*/ 16510 w 83820"/>
                <a:gd name="connsiteY22" fmla="*/ 105410 h 130810"/>
                <a:gd name="connsiteX23" fmla="*/ 41910 w 83820"/>
                <a:gd name="connsiteY23" fmla="*/ 119380 h 130810"/>
                <a:gd name="connsiteX24" fmla="*/ 67310 w 83820"/>
                <a:gd name="connsiteY24" fmla="*/ 105410 h 130810"/>
                <a:gd name="connsiteX25" fmla="*/ 58420 w 83820"/>
                <a:gd name="connsiteY25" fmla="*/ 31750 h 130810"/>
                <a:gd name="connsiteX26" fmla="*/ 38100 w 83820"/>
                <a:gd name="connsiteY26" fmla="*/ 12700 h 130810"/>
                <a:gd name="connsiteX27" fmla="*/ 17780 w 83820"/>
                <a:gd name="connsiteY27" fmla="*/ 31750 h 130810"/>
                <a:gd name="connsiteX28" fmla="*/ 38100 w 83820"/>
                <a:gd name="connsiteY28" fmla="*/ 50800 h 130810"/>
                <a:gd name="connsiteX29" fmla="*/ 58420 w 83820"/>
                <a:gd name="connsiteY29" fmla="*/ 3175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20" h="130810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0" y="104140"/>
                  </a:moveTo>
                  <a:cubicBezTo>
                    <a:pt x="67310" y="96520"/>
                    <a:pt x="59690" y="90170"/>
                    <a:pt x="40640" y="90170"/>
                  </a:cubicBezTo>
                  <a:cubicBezTo>
                    <a:pt x="21590" y="90170"/>
                    <a:pt x="16510" y="96520"/>
                    <a:pt x="16510" y="105410"/>
                  </a:cubicBezTo>
                  <a:cubicBezTo>
                    <a:pt x="16510" y="114300"/>
                    <a:pt x="26670" y="119380"/>
                    <a:pt x="41910" y="119380"/>
                  </a:cubicBezTo>
                  <a:cubicBezTo>
                    <a:pt x="57150" y="119380"/>
                    <a:pt x="67310" y="113030"/>
                    <a:pt x="67310" y="105410"/>
                  </a:cubicBezTo>
                  <a:close/>
                  <a:moveTo>
                    <a:pt x="58420" y="31750"/>
                  </a:moveTo>
                  <a:cubicBezTo>
                    <a:pt x="58420" y="20320"/>
                    <a:pt x="49530" y="12700"/>
                    <a:pt x="38100" y="12700"/>
                  </a:cubicBezTo>
                  <a:cubicBezTo>
                    <a:pt x="26670" y="12700"/>
                    <a:pt x="17780" y="20320"/>
                    <a:pt x="17780" y="31750"/>
                  </a:cubicBezTo>
                  <a:cubicBezTo>
                    <a:pt x="17780" y="43180"/>
                    <a:pt x="26670" y="50800"/>
                    <a:pt x="38100" y="50800"/>
                  </a:cubicBezTo>
                  <a:cubicBezTo>
                    <a:pt x="49530" y="50800"/>
                    <a:pt x="58420" y="43180"/>
                    <a:pt x="5842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 188">
              <a:extLst>
                <a:ext uri="{FF2B5EF4-FFF2-40B4-BE49-F238E27FC236}">
                  <a16:creationId xmlns:a16="http://schemas.microsoft.com/office/drawing/2014/main" id="{D0125851-313C-359F-8072-828995A32A4C}"/>
                </a:ext>
              </a:extLst>
            </p:cNvPr>
            <p:cNvSpPr/>
            <p:nvPr/>
          </p:nvSpPr>
          <p:spPr>
            <a:xfrm>
              <a:off x="3166110" y="231902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80010 h 93979"/>
                <a:gd name="connsiteX18" fmla="*/ 57150 w 73660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 189">
              <a:extLst>
                <a:ext uri="{FF2B5EF4-FFF2-40B4-BE49-F238E27FC236}">
                  <a16:creationId xmlns:a16="http://schemas.microsoft.com/office/drawing/2014/main" id="{84F786C2-3BAD-4496-23CB-559581425FE7}"/>
                </a:ext>
              </a:extLst>
            </p:cNvPr>
            <p:cNvSpPr/>
            <p:nvPr/>
          </p:nvSpPr>
          <p:spPr>
            <a:xfrm>
              <a:off x="3263900" y="2280920"/>
              <a:ext cx="87629" cy="130809"/>
            </a:xfrm>
            <a:custGeom>
              <a:avLst/>
              <a:gdLst>
                <a:gd name="connsiteX0" fmla="*/ 87630 w 87629"/>
                <a:gd name="connsiteY0" fmla="*/ 128270 h 130809"/>
                <a:gd name="connsiteX1" fmla="*/ 72390 w 87629"/>
                <a:gd name="connsiteY1" fmla="*/ 128270 h 130809"/>
                <a:gd name="connsiteX2" fmla="*/ 72390 w 87629"/>
                <a:gd name="connsiteY2" fmla="*/ 118110 h 130809"/>
                <a:gd name="connsiteX3" fmla="*/ 72390 w 87629"/>
                <a:gd name="connsiteY3" fmla="*/ 111760 h 130809"/>
                <a:gd name="connsiteX4" fmla="*/ 72390 w 87629"/>
                <a:gd name="connsiteY4" fmla="*/ 111760 h 130809"/>
                <a:gd name="connsiteX5" fmla="*/ 40640 w 87629"/>
                <a:gd name="connsiteY5" fmla="*/ 130810 h 130809"/>
                <a:gd name="connsiteX6" fmla="*/ 0 w 87629"/>
                <a:gd name="connsiteY6" fmla="*/ 83820 h 130809"/>
                <a:gd name="connsiteX7" fmla="*/ 40640 w 87629"/>
                <a:gd name="connsiteY7" fmla="*/ 36830 h 130809"/>
                <a:gd name="connsiteX8" fmla="*/ 71120 w 87629"/>
                <a:gd name="connsiteY8" fmla="*/ 53340 h 130809"/>
                <a:gd name="connsiteX9" fmla="*/ 71120 w 87629"/>
                <a:gd name="connsiteY9" fmla="*/ 53340 h 130809"/>
                <a:gd name="connsiteX10" fmla="*/ 71120 w 87629"/>
                <a:gd name="connsiteY10" fmla="*/ 45720 h 130809"/>
                <a:gd name="connsiteX11" fmla="*/ 71120 w 87629"/>
                <a:gd name="connsiteY11" fmla="*/ 0 h 130809"/>
                <a:gd name="connsiteX12" fmla="*/ 87630 w 87629"/>
                <a:gd name="connsiteY12" fmla="*/ 0 h 130809"/>
                <a:gd name="connsiteX13" fmla="*/ 87630 w 87629"/>
                <a:gd name="connsiteY13" fmla="*/ 128270 h 130809"/>
                <a:gd name="connsiteX14" fmla="*/ 16510 w 87629"/>
                <a:gd name="connsiteY14" fmla="*/ 83820 h 130809"/>
                <a:gd name="connsiteX15" fmla="*/ 44450 w 87629"/>
                <a:gd name="connsiteY15" fmla="*/ 115570 h 130809"/>
                <a:gd name="connsiteX16" fmla="*/ 72390 w 87629"/>
                <a:gd name="connsiteY16" fmla="*/ 83820 h 130809"/>
                <a:gd name="connsiteX17" fmla="*/ 44450 w 87629"/>
                <a:gd name="connsiteY17" fmla="*/ 52070 h 130809"/>
                <a:gd name="connsiteX18" fmla="*/ 1651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6510" y="83820"/>
                  </a:moveTo>
                  <a:cubicBezTo>
                    <a:pt x="16510" y="102870"/>
                    <a:pt x="27940" y="115570"/>
                    <a:pt x="44450" y="115570"/>
                  </a:cubicBezTo>
                  <a:cubicBezTo>
                    <a:pt x="60960" y="115570"/>
                    <a:pt x="72390" y="105410"/>
                    <a:pt x="72390" y="83820"/>
                  </a:cubicBezTo>
                  <a:cubicBezTo>
                    <a:pt x="72390" y="62230"/>
                    <a:pt x="58420" y="52070"/>
                    <a:pt x="44450" y="52070"/>
                  </a:cubicBezTo>
                  <a:cubicBezTo>
                    <a:pt x="30480" y="52070"/>
                    <a:pt x="16510" y="6604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 190">
              <a:extLst>
                <a:ext uri="{FF2B5EF4-FFF2-40B4-BE49-F238E27FC236}">
                  <a16:creationId xmlns:a16="http://schemas.microsoft.com/office/drawing/2014/main" id="{5B5E7B15-E5E4-A3B5-8016-ED5FD22055FB}"/>
                </a:ext>
              </a:extLst>
            </p:cNvPr>
            <p:cNvSpPr/>
            <p:nvPr/>
          </p:nvSpPr>
          <p:spPr>
            <a:xfrm>
              <a:off x="3387090" y="2317750"/>
              <a:ext cx="137159" cy="91439"/>
            </a:xfrm>
            <a:custGeom>
              <a:avLst/>
              <a:gdLst>
                <a:gd name="connsiteX0" fmla="*/ 15240 w 137159"/>
                <a:gd name="connsiteY0" fmla="*/ 2540 h 91439"/>
                <a:gd name="connsiteX1" fmla="*/ 15240 w 137159"/>
                <a:gd name="connsiteY1" fmla="*/ 15240 h 91439"/>
                <a:gd name="connsiteX2" fmla="*/ 15240 w 137159"/>
                <a:gd name="connsiteY2" fmla="*/ 21590 h 91439"/>
                <a:gd name="connsiteX3" fmla="*/ 15240 w 137159"/>
                <a:gd name="connsiteY3" fmla="*/ 21590 h 91439"/>
                <a:gd name="connsiteX4" fmla="*/ 48260 w 137159"/>
                <a:gd name="connsiteY4" fmla="*/ 0 h 91439"/>
                <a:gd name="connsiteX5" fmla="*/ 74930 w 137159"/>
                <a:gd name="connsiteY5" fmla="*/ 20320 h 91439"/>
                <a:gd name="connsiteX6" fmla="*/ 74930 w 137159"/>
                <a:gd name="connsiteY6" fmla="*/ 20320 h 91439"/>
                <a:gd name="connsiteX7" fmla="*/ 105410 w 137159"/>
                <a:gd name="connsiteY7" fmla="*/ 0 h 91439"/>
                <a:gd name="connsiteX8" fmla="*/ 137160 w 137159"/>
                <a:gd name="connsiteY8" fmla="*/ 35560 h 91439"/>
                <a:gd name="connsiteX9" fmla="*/ 137160 w 137159"/>
                <a:gd name="connsiteY9" fmla="*/ 91440 h 91439"/>
                <a:gd name="connsiteX10" fmla="*/ 120650 w 137159"/>
                <a:gd name="connsiteY10" fmla="*/ 91440 h 91439"/>
                <a:gd name="connsiteX11" fmla="*/ 120650 w 137159"/>
                <a:gd name="connsiteY11" fmla="*/ 39370 h 91439"/>
                <a:gd name="connsiteX12" fmla="*/ 104140 w 137159"/>
                <a:gd name="connsiteY12" fmla="*/ 16510 h 91439"/>
                <a:gd name="connsiteX13" fmla="*/ 77470 w 137159"/>
                <a:gd name="connsiteY13" fmla="*/ 50800 h 91439"/>
                <a:gd name="connsiteX14" fmla="*/ 77470 w 137159"/>
                <a:gd name="connsiteY14" fmla="*/ 91440 h 91439"/>
                <a:gd name="connsiteX15" fmla="*/ 60960 w 137159"/>
                <a:gd name="connsiteY15" fmla="*/ 91440 h 91439"/>
                <a:gd name="connsiteX16" fmla="*/ 60960 w 137159"/>
                <a:gd name="connsiteY16" fmla="*/ 38100 h 91439"/>
                <a:gd name="connsiteX17" fmla="*/ 44450 w 137159"/>
                <a:gd name="connsiteY17" fmla="*/ 15240 h 91439"/>
                <a:gd name="connsiteX18" fmla="*/ 16510 w 137159"/>
                <a:gd name="connsiteY18" fmla="*/ 49530 h 91439"/>
                <a:gd name="connsiteX19" fmla="*/ 16510 w 137159"/>
                <a:gd name="connsiteY19" fmla="*/ 90170 h 91439"/>
                <a:gd name="connsiteX20" fmla="*/ 0 w 137159"/>
                <a:gd name="connsiteY20" fmla="*/ 90170 h 91439"/>
                <a:gd name="connsiteX21" fmla="*/ 0 w 137159"/>
                <a:gd name="connsiteY21" fmla="*/ 1270 h 91439"/>
                <a:gd name="connsiteX22" fmla="*/ 15240 w 137159"/>
                <a:gd name="connsiteY22" fmla="*/ 12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5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 191">
              <a:extLst>
                <a:ext uri="{FF2B5EF4-FFF2-40B4-BE49-F238E27FC236}">
                  <a16:creationId xmlns:a16="http://schemas.microsoft.com/office/drawing/2014/main" id="{5999ED26-CB56-7E74-F782-6E719EDF36D2}"/>
                </a:ext>
              </a:extLst>
            </p:cNvPr>
            <p:cNvSpPr/>
            <p:nvPr/>
          </p:nvSpPr>
          <p:spPr>
            <a:xfrm>
              <a:off x="3552190" y="2284729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9050 w 20319"/>
                <a:gd name="connsiteY5" fmla="*/ 35560 h 124460"/>
                <a:gd name="connsiteX6" fmla="*/ 19050 w 20319"/>
                <a:gd name="connsiteY6" fmla="*/ 124460 h 124460"/>
                <a:gd name="connsiteX7" fmla="*/ 2540 w 20319"/>
                <a:gd name="connsiteY7" fmla="*/ 124460 h 124460"/>
                <a:gd name="connsiteX8" fmla="*/ 2540 w 20319"/>
                <a:gd name="connsiteY8" fmla="*/ 35560 h 124460"/>
                <a:gd name="connsiteX9" fmla="*/ 1905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 192">
              <a:extLst>
                <a:ext uri="{FF2B5EF4-FFF2-40B4-BE49-F238E27FC236}">
                  <a16:creationId xmlns:a16="http://schemas.microsoft.com/office/drawing/2014/main" id="{0D179055-B1D2-E695-F451-93349F4B6A86}"/>
                </a:ext>
              </a:extLst>
            </p:cNvPr>
            <p:cNvSpPr/>
            <p:nvPr/>
          </p:nvSpPr>
          <p:spPr>
            <a:xfrm>
              <a:off x="3604259" y="2317750"/>
              <a:ext cx="51048" cy="92710"/>
            </a:xfrm>
            <a:custGeom>
              <a:avLst/>
              <a:gdLst>
                <a:gd name="connsiteX0" fmla="*/ 0 w 51048"/>
                <a:gd name="connsiteY0" fmla="*/ 2540 h 92710"/>
                <a:gd name="connsiteX1" fmla="*/ 15240 w 51048"/>
                <a:gd name="connsiteY1" fmla="*/ 2540 h 92710"/>
                <a:gd name="connsiteX2" fmla="*/ 15240 w 51048"/>
                <a:gd name="connsiteY2" fmla="*/ 15240 h 92710"/>
                <a:gd name="connsiteX3" fmla="*/ 15240 w 51048"/>
                <a:gd name="connsiteY3" fmla="*/ 21590 h 92710"/>
                <a:gd name="connsiteX4" fmla="*/ 15240 w 51048"/>
                <a:gd name="connsiteY4" fmla="*/ 21590 h 92710"/>
                <a:gd name="connsiteX5" fmla="*/ 43180 w 51048"/>
                <a:gd name="connsiteY5" fmla="*/ 0 h 92710"/>
                <a:gd name="connsiteX6" fmla="*/ 48260 w 51048"/>
                <a:gd name="connsiteY6" fmla="*/ 0 h 92710"/>
                <a:gd name="connsiteX7" fmla="*/ 48260 w 51048"/>
                <a:gd name="connsiteY7" fmla="*/ 16510 h 92710"/>
                <a:gd name="connsiteX8" fmla="*/ 43180 w 51048"/>
                <a:gd name="connsiteY8" fmla="*/ 16510 h 92710"/>
                <a:gd name="connsiteX9" fmla="*/ 16510 w 51048"/>
                <a:gd name="connsiteY9" fmla="*/ 53340 h 92710"/>
                <a:gd name="connsiteX10" fmla="*/ 16510 w 51048"/>
                <a:gd name="connsiteY10" fmla="*/ 92710 h 92710"/>
                <a:gd name="connsiteX11" fmla="*/ 0 w 51048"/>
                <a:gd name="connsiteY11" fmla="*/ 92710 h 92710"/>
                <a:gd name="connsiteX12" fmla="*/ 0 w 51048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8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 193">
              <a:extLst>
                <a:ext uri="{FF2B5EF4-FFF2-40B4-BE49-F238E27FC236}">
                  <a16:creationId xmlns:a16="http://schemas.microsoft.com/office/drawing/2014/main" id="{7424A7D5-4E7B-394B-1ECF-EBD62CC345D7}"/>
                </a:ext>
              </a:extLst>
            </p:cNvPr>
            <p:cNvSpPr/>
            <p:nvPr/>
          </p:nvSpPr>
          <p:spPr>
            <a:xfrm>
              <a:off x="3667759" y="231775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 194">
              <a:extLst>
                <a:ext uri="{FF2B5EF4-FFF2-40B4-BE49-F238E27FC236}">
                  <a16:creationId xmlns:a16="http://schemas.microsoft.com/office/drawing/2014/main" id="{43906F3E-721F-76D0-82E0-80DBC4EFCF4B}"/>
                </a:ext>
              </a:extLst>
            </p:cNvPr>
            <p:cNvSpPr/>
            <p:nvPr/>
          </p:nvSpPr>
          <p:spPr>
            <a:xfrm>
              <a:off x="3771900" y="2280920"/>
              <a:ext cx="87629" cy="130809"/>
            </a:xfrm>
            <a:custGeom>
              <a:avLst/>
              <a:gdLst>
                <a:gd name="connsiteX0" fmla="*/ 87630 w 87629"/>
                <a:gd name="connsiteY0" fmla="*/ 128270 h 130809"/>
                <a:gd name="connsiteX1" fmla="*/ 72390 w 87629"/>
                <a:gd name="connsiteY1" fmla="*/ 128270 h 130809"/>
                <a:gd name="connsiteX2" fmla="*/ 72390 w 87629"/>
                <a:gd name="connsiteY2" fmla="*/ 118110 h 130809"/>
                <a:gd name="connsiteX3" fmla="*/ 72390 w 87629"/>
                <a:gd name="connsiteY3" fmla="*/ 111760 h 130809"/>
                <a:gd name="connsiteX4" fmla="*/ 72390 w 87629"/>
                <a:gd name="connsiteY4" fmla="*/ 111760 h 130809"/>
                <a:gd name="connsiteX5" fmla="*/ 40640 w 87629"/>
                <a:gd name="connsiteY5" fmla="*/ 130810 h 130809"/>
                <a:gd name="connsiteX6" fmla="*/ 0 w 87629"/>
                <a:gd name="connsiteY6" fmla="*/ 83820 h 130809"/>
                <a:gd name="connsiteX7" fmla="*/ 40640 w 87629"/>
                <a:gd name="connsiteY7" fmla="*/ 36830 h 130809"/>
                <a:gd name="connsiteX8" fmla="*/ 71120 w 87629"/>
                <a:gd name="connsiteY8" fmla="*/ 53340 h 130809"/>
                <a:gd name="connsiteX9" fmla="*/ 71120 w 87629"/>
                <a:gd name="connsiteY9" fmla="*/ 53340 h 130809"/>
                <a:gd name="connsiteX10" fmla="*/ 71120 w 87629"/>
                <a:gd name="connsiteY10" fmla="*/ 45720 h 130809"/>
                <a:gd name="connsiteX11" fmla="*/ 71120 w 87629"/>
                <a:gd name="connsiteY11" fmla="*/ 0 h 130809"/>
                <a:gd name="connsiteX12" fmla="*/ 87630 w 87629"/>
                <a:gd name="connsiteY12" fmla="*/ 0 h 130809"/>
                <a:gd name="connsiteX13" fmla="*/ 87630 w 87629"/>
                <a:gd name="connsiteY13" fmla="*/ 128270 h 130809"/>
                <a:gd name="connsiteX14" fmla="*/ 15240 w 87629"/>
                <a:gd name="connsiteY14" fmla="*/ 83820 h 130809"/>
                <a:gd name="connsiteX15" fmla="*/ 43180 w 87629"/>
                <a:gd name="connsiteY15" fmla="*/ 115570 h 130809"/>
                <a:gd name="connsiteX16" fmla="*/ 71120 w 87629"/>
                <a:gd name="connsiteY16" fmla="*/ 83820 h 130809"/>
                <a:gd name="connsiteX17" fmla="*/ 43180 w 87629"/>
                <a:gd name="connsiteY17" fmla="*/ 52070 h 130809"/>
                <a:gd name="connsiteX18" fmla="*/ 1524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 195">
              <a:extLst>
                <a:ext uri="{FF2B5EF4-FFF2-40B4-BE49-F238E27FC236}">
                  <a16:creationId xmlns:a16="http://schemas.microsoft.com/office/drawing/2014/main" id="{56DD5365-1C9E-11C2-1BA1-84FBC2A79298}"/>
                </a:ext>
              </a:extLst>
            </p:cNvPr>
            <p:cNvSpPr/>
            <p:nvPr/>
          </p:nvSpPr>
          <p:spPr>
            <a:xfrm>
              <a:off x="3937000" y="2278379"/>
              <a:ext cx="55095" cy="129540"/>
            </a:xfrm>
            <a:custGeom>
              <a:avLst/>
              <a:gdLst>
                <a:gd name="connsiteX0" fmla="*/ 11430 w 55095"/>
                <a:gd name="connsiteY0" fmla="*/ 41910 h 129540"/>
                <a:gd name="connsiteX1" fmla="*/ 11430 w 55095"/>
                <a:gd name="connsiteY1" fmla="*/ 31750 h 129540"/>
                <a:gd name="connsiteX2" fmla="*/ 43180 w 55095"/>
                <a:gd name="connsiteY2" fmla="*/ 0 h 129540"/>
                <a:gd name="connsiteX3" fmla="*/ 54610 w 55095"/>
                <a:gd name="connsiteY3" fmla="*/ 0 h 129540"/>
                <a:gd name="connsiteX4" fmla="*/ 54610 w 55095"/>
                <a:gd name="connsiteY4" fmla="*/ 13970 h 129540"/>
                <a:gd name="connsiteX5" fmla="*/ 45720 w 55095"/>
                <a:gd name="connsiteY5" fmla="*/ 13970 h 129540"/>
                <a:gd name="connsiteX6" fmla="*/ 27940 w 55095"/>
                <a:gd name="connsiteY6" fmla="*/ 31750 h 129540"/>
                <a:gd name="connsiteX7" fmla="*/ 27940 w 55095"/>
                <a:gd name="connsiteY7" fmla="*/ 40640 h 129540"/>
                <a:gd name="connsiteX8" fmla="*/ 52070 w 55095"/>
                <a:gd name="connsiteY8" fmla="*/ 40640 h 129540"/>
                <a:gd name="connsiteX9" fmla="*/ 52070 w 55095"/>
                <a:gd name="connsiteY9" fmla="*/ 54610 h 129540"/>
                <a:gd name="connsiteX10" fmla="*/ 29210 w 55095"/>
                <a:gd name="connsiteY10" fmla="*/ 54610 h 129540"/>
                <a:gd name="connsiteX11" fmla="*/ 29210 w 55095"/>
                <a:gd name="connsiteY11" fmla="*/ 129540 h 129540"/>
                <a:gd name="connsiteX12" fmla="*/ 12700 w 55095"/>
                <a:gd name="connsiteY12" fmla="*/ 129540 h 129540"/>
                <a:gd name="connsiteX13" fmla="*/ 12700 w 55095"/>
                <a:gd name="connsiteY13" fmla="*/ 54610 h 129540"/>
                <a:gd name="connsiteX14" fmla="*/ 0 w 55095"/>
                <a:gd name="connsiteY14" fmla="*/ 54610 h 129540"/>
                <a:gd name="connsiteX15" fmla="*/ 0 w 55095"/>
                <a:gd name="connsiteY15" fmla="*/ 40640 h 129540"/>
                <a:gd name="connsiteX16" fmla="*/ 13970 w 55095"/>
                <a:gd name="connsiteY16" fmla="*/ 40640 h 12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40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 196">
              <a:extLst>
                <a:ext uri="{FF2B5EF4-FFF2-40B4-BE49-F238E27FC236}">
                  <a16:creationId xmlns:a16="http://schemas.microsoft.com/office/drawing/2014/main" id="{2D4DE741-CC88-9FE0-A87E-EA41D6C80105}"/>
                </a:ext>
              </a:extLst>
            </p:cNvPr>
            <p:cNvSpPr/>
            <p:nvPr/>
          </p:nvSpPr>
          <p:spPr>
            <a:xfrm>
              <a:off x="4000500" y="231775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6200 w 91440"/>
                <a:gd name="connsiteY5" fmla="*/ 46990 h 93979"/>
                <a:gd name="connsiteX6" fmla="*/ 45720 w 91440"/>
                <a:gd name="connsiteY6" fmla="*/ 15240 h 93979"/>
                <a:gd name="connsiteX7" fmla="*/ 16510 w 91440"/>
                <a:gd name="connsiteY7" fmla="*/ 46990 h 93979"/>
                <a:gd name="connsiteX8" fmla="*/ 45720 w 91440"/>
                <a:gd name="connsiteY8" fmla="*/ 78740 h 93979"/>
                <a:gd name="connsiteX9" fmla="*/ 7620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 197">
              <a:extLst>
                <a:ext uri="{FF2B5EF4-FFF2-40B4-BE49-F238E27FC236}">
                  <a16:creationId xmlns:a16="http://schemas.microsoft.com/office/drawing/2014/main" id="{05333C73-2874-0582-A925-9B2FFDB615FF}"/>
                </a:ext>
              </a:extLst>
            </p:cNvPr>
            <p:cNvSpPr/>
            <p:nvPr/>
          </p:nvSpPr>
          <p:spPr>
            <a:xfrm>
              <a:off x="4117340" y="2317750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 198">
              <a:extLst>
                <a:ext uri="{FF2B5EF4-FFF2-40B4-BE49-F238E27FC236}">
                  <a16:creationId xmlns:a16="http://schemas.microsoft.com/office/drawing/2014/main" id="{642B355D-2C25-C365-AA14-F8AB7FCF8BE0}"/>
                </a:ext>
              </a:extLst>
            </p:cNvPr>
            <p:cNvSpPr/>
            <p:nvPr/>
          </p:nvSpPr>
          <p:spPr>
            <a:xfrm>
              <a:off x="4226559" y="229362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 199">
              <a:extLst>
                <a:ext uri="{FF2B5EF4-FFF2-40B4-BE49-F238E27FC236}">
                  <a16:creationId xmlns:a16="http://schemas.microsoft.com/office/drawing/2014/main" id="{6B713071-C061-1CF2-3224-A800033AF715}"/>
                </a:ext>
              </a:extLst>
            </p:cNvPr>
            <p:cNvSpPr/>
            <p:nvPr/>
          </p:nvSpPr>
          <p:spPr>
            <a:xfrm>
              <a:off x="4309109" y="2280920"/>
              <a:ext cx="80010" cy="128269"/>
            </a:xfrm>
            <a:custGeom>
              <a:avLst/>
              <a:gdLst>
                <a:gd name="connsiteX0" fmla="*/ 0 w 80010"/>
                <a:gd name="connsiteY0" fmla="*/ 0 h 128269"/>
                <a:gd name="connsiteX1" fmla="*/ 16510 w 80010"/>
                <a:gd name="connsiteY1" fmla="*/ 0 h 128269"/>
                <a:gd name="connsiteX2" fmla="*/ 16510 w 80010"/>
                <a:gd name="connsiteY2" fmla="*/ 49530 h 128269"/>
                <a:gd name="connsiteX3" fmla="*/ 16510 w 80010"/>
                <a:gd name="connsiteY3" fmla="*/ 58420 h 128269"/>
                <a:gd name="connsiteX4" fmla="*/ 16510 w 80010"/>
                <a:gd name="connsiteY4" fmla="*/ 58420 h 128269"/>
                <a:gd name="connsiteX5" fmla="*/ 49530 w 80010"/>
                <a:gd name="connsiteY5" fmla="*/ 36830 h 128269"/>
                <a:gd name="connsiteX6" fmla="*/ 80010 w 80010"/>
                <a:gd name="connsiteY6" fmla="*/ 72390 h 128269"/>
                <a:gd name="connsiteX7" fmla="*/ 80010 w 80010"/>
                <a:gd name="connsiteY7" fmla="*/ 128270 h 128269"/>
                <a:gd name="connsiteX8" fmla="*/ 63500 w 80010"/>
                <a:gd name="connsiteY8" fmla="*/ 128270 h 128269"/>
                <a:gd name="connsiteX9" fmla="*/ 63500 w 80010"/>
                <a:gd name="connsiteY9" fmla="*/ 76200 h 128269"/>
                <a:gd name="connsiteX10" fmla="*/ 46990 w 80010"/>
                <a:gd name="connsiteY10" fmla="*/ 53340 h 128269"/>
                <a:gd name="connsiteX11" fmla="*/ 16510 w 80010"/>
                <a:gd name="connsiteY11" fmla="*/ 85090 h 128269"/>
                <a:gd name="connsiteX12" fmla="*/ 16510 w 80010"/>
                <a:gd name="connsiteY12" fmla="*/ 128270 h 128269"/>
                <a:gd name="connsiteX13" fmla="*/ 0 w 80010"/>
                <a:gd name="connsiteY13" fmla="*/ 128270 h 128269"/>
                <a:gd name="connsiteX14" fmla="*/ 0 w 80010"/>
                <a:gd name="connsiteY14" fmla="*/ 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69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 200">
              <a:extLst>
                <a:ext uri="{FF2B5EF4-FFF2-40B4-BE49-F238E27FC236}">
                  <a16:creationId xmlns:a16="http://schemas.microsoft.com/office/drawing/2014/main" id="{8E4187C0-8A40-224F-CDCE-A6DCDFC01952}"/>
                </a:ext>
              </a:extLst>
            </p:cNvPr>
            <p:cNvSpPr/>
            <p:nvPr/>
          </p:nvSpPr>
          <p:spPr>
            <a:xfrm>
              <a:off x="4411979" y="231775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4450 w 83820"/>
                <a:gd name="connsiteY10" fmla="*/ 13970 h 93979"/>
                <a:gd name="connsiteX11" fmla="*/ 19050 w 83820"/>
                <a:gd name="connsiteY11" fmla="*/ 38100 h 93979"/>
                <a:gd name="connsiteX12" fmla="*/ 68580 w 83820"/>
                <a:gd name="connsiteY12" fmla="*/ 38100 h 93979"/>
                <a:gd name="connsiteX13" fmla="*/ 4445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 201">
              <a:extLst>
                <a:ext uri="{FF2B5EF4-FFF2-40B4-BE49-F238E27FC236}">
                  <a16:creationId xmlns:a16="http://schemas.microsoft.com/office/drawing/2014/main" id="{B45F56D8-C7E2-8C45-77BC-750EA0DB5572}"/>
                </a:ext>
              </a:extLst>
            </p:cNvPr>
            <p:cNvSpPr/>
            <p:nvPr/>
          </p:nvSpPr>
          <p:spPr>
            <a:xfrm>
              <a:off x="4559300" y="2320289"/>
              <a:ext cx="137159" cy="91439"/>
            </a:xfrm>
            <a:custGeom>
              <a:avLst/>
              <a:gdLst>
                <a:gd name="connsiteX0" fmla="*/ 95250 w 137159"/>
                <a:gd name="connsiteY0" fmla="*/ 64770 h 91439"/>
                <a:gd name="connsiteX1" fmla="*/ 119380 w 137159"/>
                <a:gd name="connsiteY1" fmla="*/ 0 h 91439"/>
                <a:gd name="connsiteX2" fmla="*/ 137160 w 137159"/>
                <a:gd name="connsiteY2" fmla="*/ 0 h 91439"/>
                <a:gd name="connsiteX3" fmla="*/ 100330 w 137159"/>
                <a:gd name="connsiteY3" fmla="*/ 91440 h 91439"/>
                <a:gd name="connsiteX4" fmla="*/ 91440 w 137159"/>
                <a:gd name="connsiteY4" fmla="*/ 91440 h 91439"/>
                <a:gd name="connsiteX5" fmla="*/ 68580 w 137159"/>
                <a:gd name="connsiteY5" fmla="*/ 30480 h 91439"/>
                <a:gd name="connsiteX6" fmla="*/ 45720 w 137159"/>
                <a:gd name="connsiteY6" fmla="*/ 91440 h 91439"/>
                <a:gd name="connsiteX7" fmla="*/ 36830 w 137159"/>
                <a:gd name="connsiteY7" fmla="*/ 91440 h 91439"/>
                <a:gd name="connsiteX8" fmla="*/ 0 w 137159"/>
                <a:gd name="connsiteY8" fmla="*/ 0 h 91439"/>
                <a:gd name="connsiteX9" fmla="*/ 17780 w 137159"/>
                <a:gd name="connsiteY9" fmla="*/ 0 h 91439"/>
                <a:gd name="connsiteX10" fmla="*/ 41910 w 137159"/>
                <a:gd name="connsiteY10" fmla="*/ 64770 h 91439"/>
                <a:gd name="connsiteX11" fmla="*/ 64770 w 137159"/>
                <a:gd name="connsiteY11" fmla="*/ 1270 h 91439"/>
                <a:gd name="connsiteX12" fmla="*/ 73660 w 137159"/>
                <a:gd name="connsiteY12" fmla="*/ 1270 h 91439"/>
                <a:gd name="connsiteX13" fmla="*/ 96520 w 137159"/>
                <a:gd name="connsiteY13" fmla="*/ 647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59" h="91439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 202">
              <a:extLst>
                <a:ext uri="{FF2B5EF4-FFF2-40B4-BE49-F238E27FC236}">
                  <a16:creationId xmlns:a16="http://schemas.microsoft.com/office/drawing/2014/main" id="{C7E9AA69-C67B-0B74-A4D0-A31D57C209D2}"/>
                </a:ext>
              </a:extLst>
            </p:cNvPr>
            <p:cNvSpPr/>
            <p:nvPr/>
          </p:nvSpPr>
          <p:spPr>
            <a:xfrm>
              <a:off x="4706620" y="231902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5880 w 73659"/>
                <a:gd name="connsiteY15" fmla="*/ 50800 h 93979"/>
                <a:gd name="connsiteX16" fmla="*/ 15240 w 73659"/>
                <a:gd name="connsiteY16" fmla="*/ 66040 h 93979"/>
                <a:gd name="connsiteX17" fmla="*/ 29210 w 73659"/>
                <a:gd name="connsiteY17" fmla="*/ 80010 h 93979"/>
                <a:gd name="connsiteX18" fmla="*/ 55880 w 73659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5880" y="50800"/>
                  </a:moveTo>
                  <a:cubicBezTo>
                    <a:pt x="26670" y="45720"/>
                    <a:pt x="15240" y="54610"/>
                    <a:pt x="15240" y="66040"/>
                  </a:cubicBezTo>
                  <a:cubicBezTo>
                    <a:pt x="15240" y="77470"/>
                    <a:pt x="20320" y="80010"/>
                    <a:pt x="29210" y="80010"/>
                  </a:cubicBezTo>
                  <a:cubicBezTo>
                    <a:pt x="44450" y="80010"/>
                    <a:pt x="55880" y="64770"/>
                    <a:pt x="5588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 203">
              <a:extLst>
                <a:ext uri="{FF2B5EF4-FFF2-40B4-BE49-F238E27FC236}">
                  <a16:creationId xmlns:a16="http://schemas.microsoft.com/office/drawing/2014/main" id="{15F5EE25-AEC6-F6D8-F6C8-833E6814C687}"/>
                </a:ext>
              </a:extLst>
            </p:cNvPr>
            <p:cNvSpPr/>
            <p:nvPr/>
          </p:nvSpPr>
          <p:spPr>
            <a:xfrm>
              <a:off x="4791809" y="2320289"/>
              <a:ext cx="95149" cy="130810"/>
            </a:xfrm>
            <a:custGeom>
              <a:avLst/>
              <a:gdLst>
                <a:gd name="connsiteX0" fmla="*/ 2440 w 95149"/>
                <a:gd name="connsiteY0" fmla="*/ 115570 h 130810"/>
                <a:gd name="connsiteX1" fmla="*/ 12600 w 95149"/>
                <a:gd name="connsiteY1" fmla="*/ 115570 h 130810"/>
                <a:gd name="connsiteX2" fmla="*/ 40540 w 95149"/>
                <a:gd name="connsiteY2" fmla="*/ 87630 h 130810"/>
                <a:gd name="connsiteX3" fmla="*/ 3710 w 95149"/>
                <a:gd name="connsiteY3" fmla="*/ 0 h 130810"/>
                <a:gd name="connsiteX4" fmla="*/ 21490 w 95149"/>
                <a:gd name="connsiteY4" fmla="*/ 0 h 130810"/>
                <a:gd name="connsiteX5" fmla="*/ 34190 w 95149"/>
                <a:gd name="connsiteY5" fmla="*/ 31750 h 130810"/>
                <a:gd name="connsiteX6" fmla="*/ 49430 w 95149"/>
                <a:gd name="connsiteY6" fmla="*/ 71120 h 130810"/>
                <a:gd name="connsiteX7" fmla="*/ 64670 w 95149"/>
                <a:gd name="connsiteY7" fmla="*/ 31750 h 130810"/>
                <a:gd name="connsiteX8" fmla="*/ 77370 w 95149"/>
                <a:gd name="connsiteY8" fmla="*/ 0 h 130810"/>
                <a:gd name="connsiteX9" fmla="*/ 95150 w 95149"/>
                <a:gd name="connsiteY9" fmla="*/ 0 h 130810"/>
                <a:gd name="connsiteX10" fmla="*/ 59590 w 95149"/>
                <a:gd name="connsiteY10" fmla="*/ 85090 h 130810"/>
                <a:gd name="connsiteX11" fmla="*/ 13870 w 95149"/>
                <a:gd name="connsiteY11" fmla="*/ 130810 h 130810"/>
                <a:gd name="connsiteX12" fmla="*/ 2440 w 95149"/>
                <a:gd name="connsiteY12" fmla="*/ 129540 h 130810"/>
                <a:gd name="connsiteX13" fmla="*/ 2440 w 95149"/>
                <a:gd name="connsiteY13" fmla="*/ 11557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49" h="130810">
                  <a:moveTo>
                    <a:pt x="2440" y="115570"/>
                  </a:moveTo>
                  <a:cubicBezTo>
                    <a:pt x="4980" y="115570"/>
                    <a:pt x="7520" y="115570"/>
                    <a:pt x="12600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0" y="57150"/>
                    <a:pt x="49430" y="71120"/>
                  </a:cubicBezTo>
                  <a:cubicBezTo>
                    <a:pt x="5451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0" y="0"/>
                  </a:lnTo>
                  <a:lnTo>
                    <a:pt x="59590" y="85090"/>
                  </a:lnTo>
                  <a:cubicBezTo>
                    <a:pt x="46890" y="114300"/>
                    <a:pt x="38000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 204">
              <a:extLst>
                <a:ext uri="{FF2B5EF4-FFF2-40B4-BE49-F238E27FC236}">
                  <a16:creationId xmlns:a16="http://schemas.microsoft.com/office/drawing/2014/main" id="{805CE1FF-1F33-10E8-9B66-ECDC9194C5AF}"/>
                </a:ext>
              </a:extLst>
            </p:cNvPr>
            <p:cNvSpPr/>
            <p:nvPr/>
          </p:nvSpPr>
          <p:spPr>
            <a:xfrm>
              <a:off x="4941570" y="2320289"/>
              <a:ext cx="137159" cy="91439"/>
            </a:xfrm>
            <a:custGeom>
              <a:avLst/>
              <a:gdLst>
                <a:gd name="connsiteX0" fmla="*/ 95250 w 137159"/>
                <a:gd name="connsiteY0" fmla="*/ 64770 h 91439"/>
                <a:gd name="connsiteX1" fmla="*/ 119380 w 137159"/>
                <a:gd name="connsiteY1" fmla="*/ 0 h 91439"/>
                <a:gd name="connsiteX2" fmla="*/ 137160 w 137159"/>
                <a:gd name="connsiteY2" fmla="*/ 0 h 91439"/>
                <a:gd name="connsiteX3" fmla="*/ 100330 w 137159"/>
                <a:gd name="connsiteY3" fmla="*/ 91440 h 91439"/>
                <a:gd name="connsiteX4" fmla="*/ 91440 w 137159"/>
                <a:gd name="connsiteY4" fmla="*/ 91440 h 91439"/>
                <a:gd name="connsiteX5" fmla="*/ 68580 w 137159"/>
                <a:gd name="connsiteY5" fmla="*/ 30480 h 91439"/>
                <a:gd name="connsiteX6" fmla="*/ 45720 w 137159"/>
                <a:gd name="connsiteY6" fmla="*/ 91440 h 91439"/>
                <a:gd name="connsiteX7" fmla="*/ 36830 w 137159"/>
                <a:gd name="connsiteY7" fmla="*/ 91440 h 91439"/>
                <a:gd name="connsiteX8" fmla="*/ 0 w 137159"/>
                <a:gd name="connsiteY8" fmla="*/ 0 h 91439"/>
                <a:gd name="connsiteX9" fmla="*/ 17780 w 137159"/>
                <a:gd name="connsiteY9" fmla="*/ 0 h 91439"/>
                <a:gd name="connsiteX10" fmla="*/ 41910 w 137159"/>
                <a:gd name="connsiteY10" fmla="*/ 64770 h 91439"/>
                <a:gd name="connsiteX11" fmla="*/ 64770 w 137159"/>
                <a:gd name="connsiteY11" fmla="*/ 1270 h 91439"/>
                <a:gd name="connsiteX12" fmla="*/ 73660 w 137159"/>
                <a:gd name="connsiteY12" fmla="*/ 1270 h 91439"/>
                <a:gd name="connsiteX13" fmla="*/ 96520 w 137159"/>
                <a:gd name="connsiteY13" fmla="*/ 647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59" h="91439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 205">
              <a:extLst>
                <a:ext uri="{FF2B5EF4-FFF2-40B4-BE49-F238E27FC236}">
                  <a16:creationId xmlns:a16="http://schemas.microsoft.com/office/drawing/2014/main" id="{D572CE2C-869A-C25D-63FC-D0D322CBD34E}"/>
                </a:ext>
              </a:extLst>
            </p:cNvPr>
            <p:cNvSpPr/>
            <p:nvPr/>
          </p:nvSpPr>
          <p:spPr>
            <a:xfrm>
              <a:off x="5088890" y="231775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 206">
              <a:extLst>
                <a:ext uri="{FF2B5EF4-FFF2-40B4-BE49-F238E27FC236}">
                  <a16:creationId xmlns:a16="http://schemas.microsoft.com/office/drawing/2014/main" id="{5B97469A-6D3F-FC43-C35E-556965D78BC3}"/>
                </a:ext>
              </a:extLst>
            </p:cNvPr>
            <p:cNvSpPr/>
            <p:nvPr/>
          </p:nvSpPr>
          <p:spPr>
            <a:xfrm>
              <a:off x="5243829" y="2317750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 207">
              <a:extLst>
                <a:ext uri="{FF2B5EF4-FFF2-40B4-BE49-F238E27FC236}">
                  <a16:creationId xmlns:a16="http://schemas.microsoft.com/office/drawing/2014/main" id="{CD43B3E2-CDCB-B24F-FF08-FC0963355C93}"/>
                </a:ext>
              </a:extLst>
            </p:cNvPr>
            <p:cNvSpPr/>
            <p:nvPr/>
          </p:nvSpPr>
          <p:spPr>
            <a:xfrm>
              <a:off x="5322570" y="231902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80010 h 93979"/>
                <a:gd name="connsiteX18" fmla="*/ 57150 w 73659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 208">
              <a:extLst>
                <a:ext uri="{FF2B5EF4-FFF2-40B4-BE49-F238E27FC236}">
                  <a16:creationId xmlns:a16="http://schemas.microsoft.com/office/drawing/2014/main" id="{A22DF9E3-BEA3-6B63-BCAE-9EA4ECF3410B}"/>
                </a:ext>
              </a:extLst>
            </p:cNvPr>
            <p:cNvSpPr/>
            <p:nvPr/>
          </p:nvSpPr>
          <p:spPr>
            <a:xfrm>
              <a:off x="5409029" y="2320289"/>
              <a:ext cx="95150" cy="130810"/>
            </a:xfrm>
            <a:custGeom>
              <a:avLst/>
              <a:gdLst>
                <a:gd name="connsiteX0" fmla="*/ 2440 w 95150"/>
                <a:gd name="connsiteY0" fmla="*/ 115570 h 130810"/>
                <a:gd name="connsiteX1" fmla="*/ 12600 w 95150"/>
                <a:gd name="connsiteY1" fmla="*/ 115570 h 130810"/>
                <a:gd name="connsiteX2" fmla="*/ 40540 w 95150"/>
                <a:gd name="connsiteY2" fmla="*/ 87630 h 130810"/>
                <a:gd name="connsiteX3" fmla="*/ 3710 w 95150"/>
                <a:gd name="connsiteY3" fmla="*/ 0 h 130810"/>
                <a:gd name="connsiteX4" fmla="*/ 21490 w 95150"/>
                <a:gd name="connsiteY4" fmla="*/ 0 h 130810"/>
                <a:gd name="connsiteX5" fmla="*/ 34190 w 95150"/>
                <a:gd name="connsiteY5" fmla="*/ 31750 h 130810"/>
                <a:gd name="connsiteX6" fmla="*/ 49430 w 95150"/>
                <a:gd name="connsiteY6" fmla="*/ 71120 h 130810"/>
                <a:gd name="connsiteX7" fmla="*/ 64670 w 95150"/>
                <a:gd name="connsiteY7" fmla="*/ 31750 h 130810"/>
                <a:gd name="connsiteX8" fmla="*/ 77370 w 95150"/>
                <a:gd name="connsiteY8" fmla="*/ 0 h 130810"/>
                <a:gd name="connsiteX9" fmla="*/ 95150 w 95150"/>
                <a:gd name="connsiteY9" fmla="*/ 0 h 130810"/>
                <a:gd name="connsiteX10" fmla="*/ 59590 w 95150"/>
                <a:gd name="connsiteY10" fmla="*/ 85090 h 130810"/>
                <a:gd name="connsiteX11" fmla="*/ 13870 w 95150"/>
                <a:gd name="connsiteY11" fmla="*/ 130810 h 130810"/>
                <a:gd name="connsiteX12" fmla="*/ 2440 w 95150"/>
                <a:gd name="connsiteY12" fmla="*/ 129540 h 130810"/>
                <a:gd name="connsiteX13" fmla="*/ 2440 w 95150"/>
                <a:gd name="connsiteY13" fmla="*/ 11557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50" h="130810">
                  <a:moveTo>
                    <a:pt x="2440" y="115570"/>
                  </a:moveTo>
                  <a:cubicBezTo>
                    <a:pt x="4980" y="115570"/>
                    <a:pt x="7520" y="115570"/>
                    <a:pt x="12600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0" y="57150"/>
                    <a:pt x="49430" y="71120"/>
                  </a:cubicBezTo>
                  <a:cubicBezTo>
                    <a:pt x="5451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0" y="0"/>
                  </a:lnTo>
                  <a:lnTo>
                    <a:pt x="59590" y="85090"/>
                  </a:lnTo>
                  <a:cubicBezTo>
                    <a:pt x="46890" y="114300"/>
                    <a:pt x="38000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 209">
              <a:extLst>
                <a:ext uri="{FF2B5EF4-FFF2-40B4-BE49-F238E27FC236}">
                  <a16:creationId xmlns:a16="http://schemas.microsoft.com/office/drawing/2014/main" id="{32B20244-463E-C60B-80BB-5DAC3B1FF31B}"/>
                </a:ext>
              </a:extLst>
            </p:cNvPr>
            <p:cNvSpPr/>
            <p:nvPr/>
          </p:nvSpPr>
          <p:spPr>
            <a:xfrm>
              <a:off x="5571490" y="2284729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9050 w 20319"/>
                <a:gd name="connsiteY5" fmla="*/ 35560 h 124460"/>
                <a:gd name="connsiteX6" fmla="*/ 19050 w 20319"/>
                <a:gd name="connsiteY6" fmla="*/ 124460 h 124460"/>
                <a:gd name="connsiteX7" fmla="*/ 2540 w 20319"/>
                <a:gd name="connsiteY7" fmla="*/ 124460 h 124460"/>
                <a:gd name="connsiteX8" fmla="*/ 2540 w 20319"/>
                <a:gd name="connsiteY8" fmla="*/ 35560 h 124460"/>
                <a:gd name="connsiteX9" fmla="*/ 1905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 210">
              <a:extLst>
                <a:ext uri="{FF2B5EF4-FFF2-40B4-BE49-F238E27FC236}">
                  <a16:creationId xmlns:a16="http://schemas.microsoft.com/office/drawing/2014/main" id="{6BFA16EB-CAF6-441D-B026-33459ED7C991}"/>
                </a:ext>
              </a:extLst>
            </p:cNvPr>
            <p:cNvSpPr/>
            <p:nvPr/>
          </p:nvSpPr>
          <p:spPr>
            <a:xfrm>
              <a:off x="5610859" y="229362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 211">
              <a:extLst>
                <a:ext uri="{FF2B5EF4-FFF2-40B4-BE49-F238E27FC236}">
                  <a16:creationId xmlns:a16="http://schemas.microsoft.com/office/drawing/2014/main" id="{7C2A46AA-BE97-3A11-56CE-DC80011F35C8}"/>
                </a:ext>
              </a:extLst>
            </p:cNvPr>
            <p:cNvSpPr/>
            <p:nvPr/>
          </p:nvSpPr>
          <p:spPr>
            <a:xfrm>
              <a:off x="5688329" y="2391410"/>
              <a:ext cx="20320" cy="20319"/>
            </a:xfrm>
            <a:custGeom>
              <a:avLst/>
              <a:gdLst>
                <a:gd name="connsiteX0" fmla="*/ 10160 w 20320"/>
                <a:gd name="connsiteY0" fmla="*/ 0 h 20319"/>
                <a:gd name="connsiteX1" fmla="*/ 20320 w 20320"/>
                <a:gd name="connsiteY1" fmla="*/ 10160 h 20319"/>
                <a:gd name="connsiteX2" fmla="*/ 10160 w 20320"/>
                <a:gd name="connsiteY2" fmla="*/ 20320 h 20319"/>
                <a:gd name="connsiteX3" fmla="*/ 0 w 20320"/>
                <a:gd name="connsiteY3" fmla="*/ 10160 h 20319"/>
                <a:gd name="connsiteX4" fmla="*/ 10160 w 20320"/>
                <a:gd name="connsiteY4" fmla="*/ 0 h 20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20" h="2031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 212">
              <a:extLst>
                <a:ext uri="{FF2B5EF4-FFF2-40B4-BE49-F238E27FC236}">
                  <a16:creationId xmlns:a16="http://schemas.microsoft.com/office/drawing/2014/main" id="{F9703B99-5931-1100-2883-C606A7CC0A1F}"/>
                </a:ext>
              </a:extLst>
            </p:cNvPr>
            <p:cNvSpPr/>
            <p:nvPr/>
          </p:nvSpPr>
          <p:spPr>
            <a:xfrm>
              <a:off x="5774690" y="2280920"/>
              <a:ext cx="172719" cy="130809"/>
            </a:xfrm>
            <a:custGeom>
              <a:avLst/>
              <a:gdLst>
                <a:gd name="connsiteX0" fmla="*/ 16510 w 172719"/>
                <a:gd name="connsiteY0" fmla="*/ 0 h 130809"/>
                <a:gd name="connsiteX1" fmla="*/ 36830 w 172719"/>
                <a:gd name="connsiteY1" fmla="*/ 53340 h 130809"/>
                <a:gd name="connsiteX2" fmla="*/ 49530 w 172719"/>
                <a:gd name="connsiteY2" fmla="*/ 88900 h 130809"/>
                <a:gd name="connsiteX3" fmla="*/ 63500 w 172719"/>
                <a:gd name="connsiteY3" fmla="*/ 55880 h 130809"/>
                <a:gd name="connsiteX4" fmla="*/ 85090 w 172719"/>
                <a:gd name="connsiteY4" fmla="*/ 2540 h 130809"/>
                <a:gd name="connsiteX5" fmla="*/ 85090 w 172719"/>
                <a:gd name="connsiteY5" fmla="*/ 2540 h 130809"/>
                <a:gd name="connsiteX6" fmla="*/ 106680 w 172719"/>
                <a:gd name="connsiteY6" fmla="*/ 55880 h 130809"/>
                <a:gd name="connsiteX7" fmla="*/ 120650 w 172719"/>
                <a:gd name="connsiteY7" fmla="*/ 88900 h 130809"/>
                <a:gd name="connsiteX8" fmla="*/ 133350 w 172719"/>
                <a:gd name="connsiteY8" fmla="*/ 53340 h 130809"/>
                <a:gd name="connsiteX9" fmla="*/ 153670 w 172719"/>
                <a:gd name="connsiteY9" fmla="*/ 0 h 130809"/>
                <a:gd name="connsiteX10" fmla="*/ 172720 w 172719"/>
                <a:gd name="connsiteY10" fmla="*/ 0 h 130809"/>
                <a:gd name="connsiteX11" fmla="*/ 121920 w 172719"/>
                <a:gd name="connsiteY11" fmla="*/ 130810 h 130809"/>
                <a:gd name="connsiteX12" fmla="*/ 121920 w 172719"/>
                <a:gd name="connsiteY12" fmla="*/ 130810 h 130809"/>
                <a:gd name="connsiteX13" fmla="*/ 93980 w 172719"/>
                <a:gd name="connsiteY13" fmla="*/ 60960 h 130809"/>
                <a:gd name="connsiteX14" fmla="*/ 86360 w 172719"/>
                <a:gd name="connsiteY14" fmla="*/ 41910 h 130809"/>
                <a:gd name="connsiteX15" fmla="*/ 78740 w 172719"/>
                <a:gd name="connsiteY15" fmla="*/ 60960 h 130809"/>
                <a:gd name="connsiteX16" fmla="*/ 50800 w 172719"/>
                <a:gd name="connsiteY16" fmla="*/ 130810 h 130809"/>
                <a:gd name="connsiteX17" fmla="*/ 50800 w 172719"/>
                <a:gd name="connsiteY17" fmla="*/ 130810 h 130809"/>
                <a:gd name="connsiteX18" fmla="*/ 0 w 172719"/>
                <a:gd name="connsiteY18" fmla="*/ 0 h 130809"/>
                <a:gd name="connsiteX19" fmla="*/ 19050 w 172719"/>
                <a:gd name="connsiteY19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2719" h="130809">
                  <a:moveTo>
                    <a:pt x="16510" y="0"/>
                  </a:moveTo>
                  <a:lnTo>
                    <a:pt x="36830" y="53340"/>
                  </a:lnTo>
                  <a:cubicBezTo>
                    <a:pt x="41910" y="66040"/>
                    <a:pt x="45720" y="78740"/>
                    <a:pt x="49530" y="88900"/>
                  </a:cubicBezTo>
                  <a:cubicBezTo>
                    <a:pt x="53340" y="80010"/>
                    <a:pt x="57150" y="68580"/>
                    <a:pt x="63500" y="55880"/>
                  </a:cubicBezTo>
                  <a:lnTo>
                    <a:pt x="85090" y="2540"/>
                  </a:lnTo>
                  <a:lnTo>
                    <a:pt x="85090" y="2540"/>
                  </a:lnTo>
                  <a:lnTo>
                    <a:pt x="106680" y="55880"/>
                  </a:lnTo>
                  <a:cubicBezTo>
                    <a:pt x="111760" y="68580"/>
                    <a:pt x="116840" y="80010"/>
                    <a:pt x="120650" y="88900"/>
                  </a:cubicBezTo>
                  <a:cubicBezTo>
                    <a:pt x="124460" y="80010"/>
                    <a:pt x="128270" y="66040"/>
                    <a:pt x="133350" y="53340"/>
                  </a:cubicBezTo>
                  <a:lnTo>
                    <a:pt x="153670" y="0"/>
                  </a:lnTo>
                  <a:lnTo>
                    <a:pt x="172720" y="0"/>
                  </a:lnTo>
                  <a:lnTo>
                    <a:pt x="121920" y="130810"/>
                  </a:lnTo>
                  <a:lnTo>
                    <a:pt x="121920" y="130810"/>
                  </a:lnTo>
                  <a:lnTo>
                    <a:pt x="93980" y="60960"/>
                  </a:lnTo>
                  <a:cubicBezTo>
                    <a:pt x="91440" y="54610"/>
                    <a:pt x="88900" y="48260"/>
                    <a:pt x="86360" y="41910"/>
                  </a:cubicBezTo>
                  <a:cubicBezTo>
                    <a:pt x="83820" y="48260"/>
                    <a:pt x="81280" y="54610"/>
                    <a:pt x="78740" y="60960"/>
                  </a:cubicBezTo>
                  <a:lnTo>
                    <a:pt x="50800" y="130810"/>
                  </a:lnTo>
                  <a:lnTo>
                    <a:pt x="50800" y="130810"/>
                  </a:lnTo>
                  <a:lnTo>
                    <a:pt x="0" y="0"/>
                  </a:lnTo>
                  <a:lnTo>
                    <a:pt x="1905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 213">
              <a:extLst>
                <a:ext uri="{FF2B5EF4-FFF2-40B4-BE49-F238E27FC236}">
                  <a16:creationId xmlns:a16="http://schemas.microsoft.com/office/drawing/2014/main" id="{83A54425-F60D-8AA8-5028-0FA54D1AA7FF}"/>
                </a:ext>
              </a:extLst>
            </p:cNvPr>
            <p:cNvSpPr/>
            <p:nvPr/>
          </p:nvSpPr>
          <p:spPr>
            <a:xfrm>
              <a:off x="5942329" y="231775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4450 w 83820"/>
                <a:gd name="connsiteY10" fmla="*/ 13970 h 93979"/>
                <a:gd name="connsiteX11" fmla="*/ 19050 w 83820"/>
                <a:gd name="connsiteY11" fmla="*/ 38100 h 93979"/>
                <a:gd name="connsiteX12" fmla="*/ 68580 w 83820"/>
                <a:gd name="connsiteY12" fmla="*/ 38100 h 93979"/>
                <a:gd name="connsiteX13" fmla="*/ 4445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 214">
              <a:extLst>
                <a:ext uri="{FF2B5EF4-FFF2-40B4-BE49-F238E27FC236}">
                  <a16:creationId xmlns:a16="http://schemas.microsoft.com/office/drawing/2014/main" id="{240F457F-6024-BA6C-88F0-D72DE31DF01E}"/>
                </a:ext>
              </a:extLst>
            </p:cNvPr>
            <p:cNvSpPr/>
            <p:nvPr/>
          </p:nvSpPr>
          <p:spPr>
            <a:xfrm>
              <a:off x="6104890" y="2280920"/>
              <a:ext cx="34289" cy="130809"/>
            </a:xfrm>
            <a:custGeom>
              <a:avLst/>
              <a:gdLst>
                <a:gd name="connsiteX0" fmla="*/ 0 w 34289"/>
                <a:gd name="connsiteY0" fmla="*/ 0 h 130809"/>
                <a:gd name="connsiteX1" fmla="*/ 16510 w 34289"/>
                <a:gd name="connsiteY1" fmla="*/ 0 h 130809"/>
                <a:gd name="connsiteX2" fmla="*/ 16510 w 34289"/>
                <a:gd name="connsiteY2" fmla="*/ 101600 h 130809"/>
                <a:gd name="connsiteX3" fmla="*/ 26670 w 34289"/>
                <a:gd name="connsiteY3" fmla="*/ 115570 h 130809"/>
                <a:gd name="connsiteX4" fmla="*/ 34290 w 34289"/>
                <a:gd name="connsiteY4" fmla="*/ 115570 h 130809"/>
                <a:gd name="connsiteX5" fmla="*/ 34290 w 34289"/>
                <a:gd name="connsiteY5" fmla="*/ 129540 h 130809"/>
                <a:gd name="connsiteX6" fmla="*/ 22860 w 34289"/>
                <a:gd name="connsiteY6" fmla="*/ 130810 h 130809"/>
                <a:gd name="connsiteX7" fmla="*/ 0 w 34289"/>
                <a:gd name="connsiteY7" fmla="*/ 105410 h 130809"/>
                <a:gd name="connsiteX8" fmla="*/ 0 w 34289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 215">
              <a:extLst>
                <a:ext uri="{FF2B5EF4-FFF2-40B4-BE49-F238E27FC236}">
                  <a16:creationId xmlns:a16="http://schemas.microsoft.com/office/drawing/2014/main" id="{AE8F5A97-6942-7014-4A57-EB8FB79B85A1}"/>
                </a:ext>
              </a:extLst>
            </p:cNvPr>
            <p:cNvSpPr/>
            <p:nvPr/>
          </p:nvSpPr>
          <p:spPr>
            <a:xfrm>
              <a:off x="6159500" y="2284729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9050 w 20320"/>
                <a:gd name="connsiteY5" fmla="*/ 35560 h 124460"/>
                <a:gd name="connsiteX6" fmla="*/ 19050 w 20320"/>
                <a:gd name="connsiteY6" fmla="*/ 124460 h 124460"/>
                <a:gd name="connsiteX7" fmla="*/ 2540 w 20320"/>
                <a:gd name="connsiteY7" fmla="*/ 124460 h 124460"/>
                <a:gd name="connsiteX8" fmla="*/ 2540 w 20320"/>
                <a:gd name="connsiteY8" fmla="*/ 35560 h 124460"/>
                <a:gd name="connsiteX9" fmla="*/ 1905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 216">
              <a:extLst>
                <a:ext uri="{FF2B5EF4-FFF2-40B4-BE49-F238E27FC236}">
                  <a16:creationId xmlns:a16="http://schemas.microsoft.com/office/drawing/2014/main" id="{2D062362-8184-791A-6BC8-EEC8AC1C24BE}"/>
                </a:ext>
              </a:extLst>
            </p:cNvPr>
            <p:cNvSpPr/>
            <p:nvPr/>
          </p:nvSpPr>
          <p:spPr>
            <a:xfrm>
              <a:off x="6212840" y="2280920"/>
              <a:ext cx="78739" cy="128269"/>
            </a:xfrm>
            <a:custGeom>
              <a:avLst/>
              <a:gdLst>
                <a:gd name="connsiteX0" fmla="*/ 44450 w 78739"/>
                <a:gd name="connsiteY0" fmla="*/ 76200 h 128269"/>
                <a:gd name="connsiteX1" fmla="*/ 78740 w 78739"/>
                <a:gd name="connsiteY1" fmla="*/ 128270 h 128269"/>
                <a:gd name="connsiteX2" fmla="*/ 59690 w 78739"/>
                <a:gd name="connsiteY2" fmla="*/ 128270 h 128269"/>
                <a:gd name="connsiteX3" fmla="*/ 31750 w 78739"/>
                <a:gd name="connsiteY3" fmla="*/ 85090 h 128269"/>
                <a:gd name="connsiteX4" fmla="*/ 16510 w 78739"/>
                <a:gd name="connsiteY4" fmla="*/ 101600 h 128269"/>
                <a:gd name="connsiteX5" fmla="*/ 16510 w 78739"/>
                <a:gd name="connsiteY5" fmla="*/ 128270 h 128269"/>
                <a:gd name="connsiteX6" fmla="*/ 0 w 78739"/>
                <a:gd name="connsiteY6" fmla="*/ 128270 h 128269"/>
                <a:gd name="connsiteX7" fmla="*/ 0 w 78739"/>
                <a:gd name="connsiteY7" fmla="*/ 0 h 128269"/>
                <a:gd name="connsiteX8" fmla="*/ 16510 w 78739"/>
                <a:gd name="connsiteY8" fmla="*/ 0 h 128269"/>
                <a:gd name="connsiteX9" fmla="*/ 16510 w 78739"/>
                <a:gd name="connsiteY9" fmla="*/ 83820 h 128269"/>
                <a:gd name="connsiteX10" fmla="*/ 57150 w 78739"/>
                <a:gd name="connsiteY10" fmla="*/ 39370 h 128269"/>
                <a:gd name="connsiteX11" fmla="*/ 77470 w 78739"/>
                <a:gd name="connsiteY11" fmla="*/ 39370 h 128269"/>
                <a:gd name="connsiteX12" fmla="*/ 45720 w 78739"/>
                <a:gd name="connsiteY12" fmla="*/ 7620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739" h="128269">
                  <a:moveTo>
                    <a:pt x="44450" y="76200"/>
                  </a:moveTo>
                  <a:lnTo>
                    <a:pt x="78740" y="128270"/>
                  </a:lnTo>
                  <a:lnTo>
                    <a:pt x="59690" y="128270"/>
                  </a:lnTo>
                  <a:lnTo>
                    <a:pt x="31750" y="85090"/>
                  </a:lnTo>
                  <a:lnTo>
                    <a:pt x="16510" y="101600"/>
                  </a:ln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lnTo>
                    <a:pt x="16510" y="0"/>
                  </a:lnTo>
                  <a:lnTo>
                    <a:pt x="16510" y="83820"/>
                  </a:lnTo>
                  <a:lnTo>
                    <a:pt x="57150" y="39370"/>
                  </a:lnTo>
                  <a:lnTo>
                    <a:pt x="77470" y="39370"/>
                  </a:lnTo>
                  <a:lnTo>
                    <a:pt x="45720" y="762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 217">
              <a:extLst>
                <a:ext uri="{FF2B5EF4-FFF2-40B4-BE49-F238E27FC236}">
                  <a16:creationId xmlns:a16="http://schemas.microsoft.com/office/drawing/2014/main" id="{FD2C86B9-30FC-75BD-2EC7-437F3A43E69F}"/>
                </a:ext>
              </a:extLst>
            </p:cNvPr>
            <p:cNvSpPr/>
            <p:nvPr/>
          </p:nvSpPr>
          <p:spPr>
            <a:xfrm>
              <a:off x="6301740" y="231775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 218">
              <a:extLst>
                <a:ext uri="{FF2B5EF4-FFF2-40B4-BE49-F238E27FC236}">
                  <a16:creationId xmlns:a16="http://schemas.microsoft.com/office/drawing/2014/main" id="{7E81E782-8A79-B3E7-7B15-3012DCC24DB8}"/>
                </a:ext>
              </a:extLst>
            </p:cNvPr>
            <p:cNvSpPr/>
            <p:nvPr/>
          </p:nvSpPr>
          <p:spPr>
            <a:xfrm>
              <a:off x="6450329" y="229362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 219">
              <a:extLst>
                <a:ext uri="{FF2B5EF4-FFF2-40B4-BE49-F238E27FC236}">
                  <a16:creationId xmlns:a16="http://schemas.microsoft.com/office/drawing/2014/main" id="{A9940433-7D2A-979E-AE3A-28A093200140}"/>
                </a:ext>
              </a:extLst>
            </p:cNvPr>
            <p:cNvSpPr/>
            <p:nvPr/>
          </p:nvSpPr>
          <p:spPr>
            <a:xfrm>
              <a:off x="6531609" y="2280920"/>
              <a:ext cx="80009" cy="128269"/>
            </a:xfrm>
            <a:custGeom>
              <a:avLst/>
              <a:gdLst>
                <a:gd name="connsiteX0" fmla="*/ 0 w 80009"/>
                <a:gd name="connsiteY0" fmla="*/ 0 h 128269"/>
                <a:gd name="connsiteX1" fmla="*/ 16510 w 80009"/>
                <a:gd name="connsiteY1" fmla="*/ 0 h 128269"/>
                <a:gd name="connsiteX2" fmla="*/ 16510 w 80009"/>
                <a:gd name="connsiteY2" fmla="*/ 49530 h 128269"/>
                <a:gd name="connsiteX3" fmla="*/ 16510 w 80009"/>
                <a:gd name="connsiteY3" fmla="*/ 58420 h 128269"/>
                <a:gd name="connsiteX4" fmla="*/ 16510 w 80009"/>
                <a:gd name="connsiteY4" fmla="*/ 58420 h 128269"/>
                <a:gd name="connsiteX5" fmla="*/ 49530 w 80009"/>
                <a:gd name="connsiteY5" fmla="*/ 36830 h 128269"/>
                <a:gd name="connsiteX6" fmla="*/ 80010 w 80009"/>
                <a:gd name="connsiteY6" fmla="*/ 72390 h 128269"/>
                <a:gd name="connsiteX7" fmla="*/ 80010 w 80009"/>
                <a:gd name="connsiteY7" fmla="*/ 128270 h 128269"/>
                <a:gd name="connsiteX8" fmla="*/ 63500 w 80009"/>
                <a:gd name="connsiteY8" fmla="*/ 128270 h 128269"/>
                <a:gd name="connsiteX9" fmla="*/ 63500 w 80009"/>
                <a:gd name="connsiteY9" fmla="*/ 76200 h 128269"/>
                <a:gd name="connsiteX10" fmla="*/ 46990 w 80009"/>
                <a:gd name="connsiteY10" fmla="*/ 53340 h 128269"/>
                <a:gd name="connsiteX11" fmla="*/ 16510 w 80009"/>
                <a:gd name="connsiteY11" fmla="*/ 85090 h 128269"/>
                <a:gd name="connsiteX12" fmla="*/ 16510 w 80009"/>
                <a:gd name="connsiteY12" fmla="*/ 128270 h 128269"/>
                <a:gd name="connsiteX13" fmla="*/ 0 w 80009"/>
                <a:gd name="connsiteY13" fmla="*/ 128270 h 128269"/>
                <a:gd name="connsiteX14" fmla="*/ 0 w 80009"/>
                <a:gd name="connsiteY14" fmla="*/ 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69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 220">
              <a:extLst>
                <a:ext uri="{FF2B5EF4-FFF2-40B4-BE49-F238E27FC236}">
                  <a16:creationId xmlns:a16="http://schemas.microsoft.com/office/drawing/2014/main" id="{F165B240-2D44-207E-B520-05117F2F4F87}"/>
                </a:ext>
              </a:extLst>
            </p:cNvPr>
            <p:cNvSpPr/>
            <p:nvPr/>
          </p:nvSpPr>
          <p:spPr>
            <a:xfrm>
              <a:off x="6635750" y="231775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 221">
              <a:extLst>
                <a:ext uri="{FF2B5EF4-FFF2-40B4-BE49-F238E27FC236}">
                  <a16:creationId xmlns:a16="http://schemas.microsoft.com/office/drawing/2014/main" id="{6A28EEFE-40F5-A390-391F-F24B3061D8CC}"/>
                </a:ext>
              </a:extLst>
            </p:cNvPr>
            <p:cNvSpPr/>
            <p:nvPr/>
          </p:nvSpPr>
          <p:spPr>
            <a:xfrm>
              <a:off x="6798309" y="2317750"/>
              <a:ext cx="87630" cy="130810"/>
            </a:xfrm>
            <a:custGeom>
              <a:avLst/>
              <a:gdLst>
                <a:gd name="connsiteX0" fmla="*/ 0 w 87630"/>
                <a:gd name="connsiteY0" fmla="*/ 2540 h 130810"/>
                <a:gd name="connsiteX1" fmla="*/ 15240 w 87630"/>
                <a:gd name="connsiteY1" fmla="*/ 2540 h 130810"/>
                <a:gd name="connsiteX2" fmla="*/ 15240 w 87630"/>
                <a:gd name="connsiteY2" fmla="*/ 11430 h 130810"/>
                <a:gd name="connsiteX3" fmla="*/ 15240 w 87630"/>
                <a:gd name="connsiteY3" fmla="*/ 17780 h 130810"/>
                <a:gd name="connsiteX4" fmla="*/ 15240 w 87630"/>
                <a:gd name="connsiteY4" fmla="*/ 17780 h 130810"/>
                <a:gd name="connsiteX5" fmla="*/ 46990 w 87630"/>
                <a:gd name="connsiteY5" fmla="*/ 0 h 130810"/>
                <a:gd name="connsiteX6" fmla="*/ 87630 w 87630"/>
                <a:gd name="connsiteY6" fmla="*/ 46990 h 130810"/>
                <a:gd name="connsiteX7" fmla="*/ 46990 w 87630"/>
                <a:gd name="connsiteY7" fmla="*/ 93980 h 130810"/>
                <a:gd name="connsiteX8" fmla="*/ 16510 w 87630"/>
                <a:gd name="connsiteY8" fmla="*/ 76200 h 130810"/>
                <a:gd name="connsiteX9" fmla="*/ 16510 w 87630"/>
                <a:gd name="connsiteY9" fmla="*/ 76200 h 130810"/>
                <a:gd name="connsiteX10" fmla="*/ 16510 w 87630"/>
                <a:gd name="connsiteY10" fmla="*/ 83820 h 130810"/>
                <a:gd name="connsiteX11" fmla="*/ 16510 w 87630"/>
                <a:gd name="connsiteY11" fmla="*/ 130810 h 130810"/>
                <a:gd name="connsiteX12" fmla="*/ 0 w 87630"/>
                <a:gd name="connsiteY12" fmla="*/ 130810 h 130810"/>
                <a:gd name="connsiteX13" fmla="*/ 0 w 87630"/>
                <a:gd name="connsiteY13" fmla="*/ 2540 h 130810"/>
                <a:gd name="connsiteX14" fmla="*/ 72390 w 87630"/>
                <a:gd name="connsiteY14" fmla="*/ 46990 h 130810"/>
                <a:gd name="connsiteX15" fmla="*/ 44450 w 87630"/>
                <a:gd name="connsiteY15" fmla="*/ 15240 h 130810"/>
                <a:gd name="connsiteX16" fmla="*/ 16510 w 87630"/>
                <a:gd name="connsiteY16" fmla="*/ 46990 h 130810"/>
                <a:gd name="connsiteX17" fmla="*/ 44450 w 87630"/>
                <a:gd name="connsiteY17" fmla="*/ 78740 h 130810"/>
                <a:gd name="connsiteX18" fmla="*/ 72390 w 87630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 222">
              <a:extLst>
                <a:ext uri="{FF2B5EF4-FFF2-40B4-BE49-F238E27FC236}">
                  <a16:creationId xmlns:a16="http://schemas.microsoft.com/office/drawing/2014/main" id="{B5083071-0F2C-FCC6-D234-FDF48A0376E9}"/>
                </a:ext>
              </a:extLst>
            </p:cNvPr>
            <p:cNvSpPr/>
            <p:nvPr/>
          </p:nvSpPr>
          <p:spPr>
            <a:xfrm>
              <a:off x="6906259" y="231775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4450 w 83820"/>
                <a:gd name="connsiteY10" fmla="*/ 13970 h 93979"/>
                <a:gd name="connsiteX11" fmla="*/ 19050 w 83820"/>
                <a:gd name="connsiteY11" fmla="*/ 38100 h 93979"/>
                <a:gd name="connsiteX12" fmla="*/ 68580 w 83820"/>
                <a:gd name="connsiteY12" fmla="*/ 38100 h 93979"/>
                <a:gd name="connsiteX13" fmla="*/ 4445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 223">
              <a:extLst>
                <a:ext uri="{FF2B5EF4-FFF2-40B4-BE49-F238E27FC236}">
                  <a16:creationId xmlns:a16="http://schemas.microsoft.com/office/drawing/2014/main" id="{89C61034-E256-1AB8-8894-430391E1E588}"/>
                </a:ext>
              </a:extLst>
            </p:cNvPr>
            <p:cNvSpPr/>
            <p:nvPr/>
          </p:nvSpPr>
          <p:spPr>
            <a:xfrm>
              <a:off x="7011669" y="231775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1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 224">
              <a:extLst>
                <a:ext uri="{FF2B5EF4-FFF2-40B4-BE49-F238E27FC236}">
                  <a16:creationId xmlns:a16="http://schemas.microsoft.com/office/drawing/2014/main" id="{30242CD1-486C-7ECA-07E2-E6250C1CDE29}"/>
                </a:ext>
              </a:extLst>
            </p:cNvPr>
            <p:cNvSpPr/>
            <p:nvPr/>
          </p:nvSpPr>
          <p:spPr>
            <a:xfrm>
              <a:off x="7129780" y="2317750"/>
              <a:ext cx="87629" cy="130810"/>
            </a:xfrm>
            <a:custGeom>
              <a:avLst/>
              <a:gdLst>
                <a:gd name="connsiteX0" fmla="*/ 0 w 87629"/>
                <a:gd name="connsiteY0" fmla="*/ 2540 h 130810"/>
                <a:gd name="connsiteX1" fmla="*/ 15239 w 87629"/>
                <a:gd name="connsiteY1" fmla="*/ 2540 h 130810"/>
                <a:gd name="connsiteX2" fmla="*/ 15239 w 87629"/>
                <a:gd name="connsiteY2" fmla="*/ 11430 h 130810"/>
                <a:gd name="connsiteX3" fmla="*/ 15239 w 87629"/>
                <a:gd name="connsiteY3" fmla="*/ 17780 h 130810"/>
                <a:gd name="connsiteX4" fmla="*/ 15239 w 87629"/>
                <a:gd name="connsiteY4" fmla="*/ 17780 h 130810"/>
                <a:gd name="connsiteX5" fmla="*/ 46989 w 87629"/>
                <a:gd name="connsiteY5" fmla="*/ 0 h 130810"/>
                <a:gd name="connsiteX6" fmla="*/ 87630 w 87629"/>
                <a:gd name="connsiteY6" fmla="*/ 46990 h 130810"/>
                <a:gd name="connsiteX7" fmla="*/ 46989 w 87629"/>
                <a:gd name="connsiteY7" fmla="*/ 93980 h 130810"/>
                <a:gd name="connsiteX8" fmla="*/ 16510 w 87629"/>
                <a:gd name="connsiteY8" fmla="*/ 76200 h 130810"/>
                <a:gd name="connsiteX9" fmla="*/ 16510 w 87629"/>
                <a:gd name="connsiteY9" fmla="*/ 76200 h 130810"/>
                <a:gd name="connsiteX10" fmla="*/ 16510 w 87629"/>
                <a:gd name="connsiteY10" fmla="*/ 83820 h 130810"/>
                <a:gd name="connsiteX11" fmla="*/ 16510 w 87629"/>
                <a:gd name="connsiteY11" fmla="*/ 130810 h 130810"/>
                <a:gd name="connsiteX12" fmla="*/ 0 w 87629"/>
                <a:gd name="connsiteY12" fmla="*/ 130810 h 130810"/>
                <a:gd name="connsiteX13" fmla="*/ 0 w 87629"/>
                <a:gd name="connsiteY13" fmla="*/ 2540 h 130810"/>
                <a:gd name="connsiteX14" fmla="*/ 72389 w 87629"/>
                <a:gd name="connsiteY14" fmla="*/ 46990 h 130810"/>
                <a:gd name="connsiteX15" fmla="*/ 44450 w 87629"/>
                <a:gd name="connsiteY15" fmla="*/ 15240 h 130810"/>
                <a:gd name="connsiteX16" fmla="*/ 16510 w 87629"/>
                <a:gd name="connsiteY16" fmla="*/ 46990 h 130810"/>
                <a:gd name="connsiteX17" fmla="*/ 44450 w 87629"/>
                <a:gd name="connsiteY17" fmla="*/ 78740 h 130810"/>
                <a:gd name="connsiteX18" fmla="*/ 72389 w 87629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0" y="2540"/>
                  </a:moveTo>
                  <a:lnTo>
                    <a:pt x="15239" y="2540"/>
                  </a:lnTo>
                  <a:lnTo>
                    <a:pt x="15239" y="11430"/>
                  </a:lnTo>
                  <a:cubicBezTo>
                    <a:pt x="15239" y="15240"/>
                    <a:pt x="15239" y="17780"/>
                    <a:pt x="15239" y="17780"/>
                  </a:cubicBezTo>
                  <a:lnTo>
                    <a:pt x="15239" y="17780"/>
                  </a:lnTo>
                  <a:cubicBezTo>
                    <a:pt x="20320" y="8890"/>
                    <a:pt x="31750" y="0"/>
                    <a:pt x="46989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89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89" y="46990"/>
                  </a:moveTo>
                  <a:cubicBezTo>
                    <a:pt x="72389" y="27940"/>
                    <a:pt x="60960" y="15240"/>
                    <a:pt x="44450" y="15240"/>
                  </a:cubicBezTo>
                  <a:cubicBezTo>
                    <a:pt x="27939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89" y="64770"/>
                    <a:pt x="72389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 225">
              <a:extLst>
                <a:ext uri="{FF2B5EF4-FFF2-40B4-BE49-F238E27FC236}">
                  <a16:creationId xmlns:a16="http://schemas.microsoft.com/office/drawing/2014/main" id="{F5C4DD25-65F2-921D-188C-3EA204A7DC6F}"/>
                </a:ext>
              </a:extLst>
            </p:cNvPr>
            <p:cNvSpPr/>
            <p:nvPr/>
          </p:nvSpPr>
          <p:spPr>
            <a:xfrm>
              <a:off x="7242809" y="2280920"/>
              <a:ext cx="34290" cy="130809"/>
            </a:xfrm>
            <a:custGeom>
              <a:avLst/>
              <a:gdLst>
                <a:gd name="connsiteX0" fmla="*/ 0 w 34290"/>
                <a:gd name="connsiteY0" fmla="*/ 0 h 130809"/>
                <a:gd name="connsiteX1" fmla="*/ 16510 w 34290"/>
                <a:gd name="connsiteY1" fmla="*/ 0 h 130809"/>
                <a:gd name="connsiteX2" fmla="*/ 16510 w 34290"/>
                <a:gd name="connsiteY2" fmla="*/ 101600 h 130809"/>
                <a:gd name="connsiteX3" fmla="*/ 26670 w 34290"/>
                <a:gd name="connsiteY3" fmla="*/ 115570 h 130809"/>
                <a:gd name="connsiteX4" fmla="*/ 34290 w 34290"/>
                <a:gd name="connsiteY4" fmla="*/ 115570 h 130809"/>
                <a:gd name="connsiteX5" fmla="*/ 34290 w 34290"/>
                <a:gd name="connsiteY5" fmla="*/ 129540 h 130809"/>
                <a:gd name="connsiteX6" fmla="*/ 22860 w 34290"/>
                <a:gd name="connsiteY6" fmla="*/ 130810 h 130809"/>
                <a:gd name="connsiteX7" fmla="*/ 0 w 34290"/>
                <a:gd name="connsiteY7" fmla="*/ 105410 h 130809"/>
                <a:gd name="connsiteX8" fmla="*/ 0 w 34290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 226">
              <a:extLst>
                <a:ext uri="{FF2B5EF4-FFF2-40B4-BE49-F238E27FC236}">
                  <a16:creationId xmlns:a16="http://schemas.microsoft.com/office/drawing/2014/main" id="{D1EC12B3-5456-2D97-A4FF-96F5F1B40105}"/>
                </a:ext>
              </a:extLst>
            </p:cNvPr>
            <p:cNvSpPr/>
            <p:nvPr/>
          </p:nvSpPr>
          <p:spPr>
            <a:xfrm>
              <a:off x="7292340" y="231775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 227">
              <a:extLst>
                <a:ext uri="{FF2B5EF4-FFF2-40B4-BE49-F238E27FC236}">
                  <a16:creationId xmlns:a16="http://schemas.microsoft.com/office/drawing/2014/main" id="{6654A19E-5713-E4E4-746E-62EB9F564E7E}"/>
                </a:ext>
              </a:extLst>
            </p:cNvPr>
            <p:cNvSpPr/>
            <p:nvPr/>
          </p:nvSpPr>
          <p:spPr>
            <a:xfrm>
              <a:off x="7438390" y="2320289"/>
              <a:ext cx="137159" cy="91439"/>
            </a:xfrm>
            <a:custGeom>
              <a:avLst/>
              <a:gdLst>
                <a:gd name="connsiteX0" fmla="*/ 95250 w 137159"/>
                <a:gd name="connsiteY0" fmla="*/ 64770 h 91439"/>
                <a:gd name="connsiteX1" fmla="*/ 119380 w 137159"/>
                <a:gd name="connsiteY1" fmla="*/ 0 h 91439"/>
                <a:gd name="connsiteX2" fmla="*/ 137160 w 137159"/>
                <a:gd name="connsiteY2" fmla="*/ 0 h 91439"/>
                <a:gd name="connsiteX3" fmla="*/ 100330 w 137159"/>
                <a:gd name="connsiteY3" fmla="*/ 91440 h 91439"/>
                <a:gd name="connsiteX4" fmla="*/ 91440 w 137159"/>
                <a:gd name="connsiteY4" fmla="*/ 91440 h 91439"/>
                <a:gd name="connsiteX5" fmla="*/ 68580 w 137159"/>
                <a:gd name="connsiteY5" fmla="*/ 30480 h 91439"/>
                <a:gd name="connsiteX6" fmla="*/ 45720 w 137159"/>
                <a:gd name="connsiteY6" fmla="*/ 91440 h 91439"/>
                <a:gd name="connsiteX7" fmla="*/ 36830 w 137159"/>
                <a:gd name="connsiteY7" fmla="*/ 91440 h 91439"/>
                <a:gd name="connsiteX8" fmla="*/ 0 w 137159"/>
                <a:gd name="connsiteY8" fmla="*/ 0 h 91439"/>
                <a:gd name="connsiteX9" fmla="*/ 17780 w 137159"/>
                <a:gd name="connsiteY9" fmla="*/ 0 h 91439"/>
                <a:gd name="connsiteX10" fmla="*/ 41910 w 137159"/>
                <a:gd name="connsiteY10" fmla="*/ 64770 h 91439"/>
                <a:gd name="connsiteX11" fmla="*/ 64770 w 137159"/>
                <a:gd name="connsiteY11" fmla="*/ 1270 h 91439"/>
                <a:gd name="connsiteX12" fmla="*/ 73660 w 137159"/>
                <a:gd name="connsiteY12" fmla="*/ 1270 h 91439"/>
                <a:gd name="connsiteX13" fmla="*/ 96520 w 137159"/>
                <a:gd name="connsiteY13" fmla="*/ 647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59" h="91439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 228">
              <a:extLst>
                <a:ext uri="{FF2B5EF4-FFF2-40B4-BE49-F238E27FC236}">
                  <a16:creationId xmlns:a16="http://schemas.microsoft.com/office/drawing/2014/main" id="{03FE33DD-9072-2352-490C-DED6200A703A}"/>
                </a:ext>
              </a:extLst>
            </p:cNvPr>
            <p:cNvSpPr/>
            <p:nvPr/>
          </p:nvSpPr>
          <p:spPr>
            <a:xfrm>
              <a:off x="7585709" y="231775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4450 w 83820"/>
                <a:gd name="connsiteY10" fmla="*/ 13970 h 93979"/>
                <a:gd name="connsiteX11" fmla="*/ 19050 w 83820"/>
                <a:gd name="connsiteY11" fmla="*/ 38100 h 93979"/>
                <a:gd name="connsiteX12" fmla="*/ 68580 w 83820"/>
                <a:gd name="connsiteY12" fmla="*/ 38100 h 93979"/>
                <a:gd name="connsiteX13" fmla="*/ 4445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 229">
              <a:extLst>
                <a:ext uri="{FF2B5EF4-FFF2-40B4-BE49-F238E27FC236}">
                  <a16:creationId xmlns:a16="http://schemas.microsoft.com/office/drawing/2014/main" id="{2282F5D5-F2B5-4CC5-9564-5F06E0A279F6}"/>
                </a:ext>
              </a:extLst>
            </p:cNvPr>
            <p:cNvSpPr/>
            <p:nvPr/>
          </p:nvSpPr>
          <p:spPr>
            <a:xfrm>
              <a:off x="7680959" y="2269489"/>
              <a:ext cx="31750" cy="48260"/>
            </a:xfrm>
            <a:custGeom>
              <a:avLst/>
              <a:gdLst>
                <a:gd name="connsiteX0" fmla="*/ 13970 w 31750"/>
                <a:gd name="connsiteY0" fmla="*/ 48260 h 48260"/>
                <a:gd name="connsiteX1" fmla="*/ 0 w 31750"/>
                <a:gd name="connsiteY1" fmla="*/ 48260 h 48260"/>
                <a:gd name="connsiteX2" fmla="*/ 13970 w 31750"/>
                <a:gd name="connsiteY2" fmla="*/ 0 h 48260"/>
                <a:gd name="connsiteX3" fmla="*/ 31750 w 31750"/>
                <a:gd name="connsiteY3" fmla="*/ 0 h 48260"/>
                <a:gd name="connsiteX4" fmla="*/ 13970 w 31750"/>
                <a:gd name="connsiteY4" fmla="*/ 48260 h 48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50" h="48260">
                  <a:moveTo>
                    <a:pt x="13970" y="48260"/>
                  </a:moveTo>
                  <a:lnTo>
                    <a:pt x="0" y="48260"/>
                  </a:lnTo>
                  <a:lnTo>
                    <a:pt x="13970" y="0"/>
                  </a:lnTo>
                  <a:lnTo>
                    <a:pt x="31750" y="0"/>
                  </a:lnTo>
                  <a:lnTo>
                    <a:pt x="13970" y="482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 230">
              <a:extLst>
                <a:ext uri="{FF2B5EF4-FFF2-40B4-BE49-F238E27FC236}">
                  <a16:creationId xmlns:a16="http://schemas.microsoft.com/office/drawing/2014/main" id="{334B65EF-8B5F-ADAE-FAA3-7CE7E4108C3E}"/>
                </a:ext>
              </a:extLst>
            </p:cNvPr>
            <p:cNvSpPr/>
            <p:nvPr/>
          </p:nvSpPr>
          <p:spPr>
            <a:xfrm>
              <a:off x="7731759" y="2317750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 231">
              <a:extLst>
                <a:ext uri="{FF2B5EF4-FFF2-40B4-BE49-F238E27FC236}">
                  <a16:creationId xmlns:a16="http://schemas.microsoft.com/office/drawing/2014/main" id="{9DE6461C-6EA3-D7D5-D748-E6BED8C9715A}"/>
                </a:ext>
              </a:extLst>
            </p:cNvPr>
            <p:cNvSpPr/>
            <p:nvPr/>
          </p:nvSpPr>
          <p:spPr>
            <a:xfrm>
              <a:off x="7793990" y="231775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4450 w 83819"/>
                <a:gd name="connsiteY10" fmla="*/ 13970 h 93979"/>
                <a:gd name="connsiteX11" fmla="*/ 19050 w 83819"/>
                <a:gd name="connsiteY11" fmla="*/ 38100 h 93979"/>
                <a:gd name="connsiteX12" fmla="*/ 68580 w 83819"/>
                <a:gd name="connsiteY12" fmla="*/ 38100 h 93979"/>
                <a:gd name="connsiteX13" fmla="*/ 4445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 232">
              <a:extLst>
                <a:ext uri="{FF2B5EF4-FFF2-40B4-BE49-F238E27FC236}">
                  <a16:creationId xmlns:a16="http://schemas.microsoft.com/office/drawing/2014/main" id="{4942A4C3-8E36-172B-4CB4-F85E7ECD946E}"/>
                </a:ext>
              </a:extLst>
            </p:cNvPr>
            <p:cNvSpPr/>
            <p:nvPr/>
          </p:nvSpPr>
          <p:spPr>
            <a:xfrm>
              <a:off x="7942580" y="2293620"/>
              <a:ext cx="60959" cy="116839"/>
            </a:xfrm>
            <a:custGeom>
              <a:avLst/>
              <a:gdLst>
                <a:gd name="connsiteX0" fmla="*/ 15239 w 60959"/>
                <a:gd name="connsiteY0" fmla="*/ 26670 h 116839"/>
                <a:gd name="connsiteX1" fmla="*/ 15239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39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39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39" y="26670"/>
                  </a:moveTo>
                  <a:lnTo>
                    <a:pt x="15239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39" y="116840"/>
                  </a:cubicBezTo>
                  <a:cubicBezTo>
                    <a:pt x="27939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39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838A0BD6-C279-15AD-3004-3437E4BA4BFA}"/>
                </a:ext>
              </a:extLst>
            </p:cNvPr>
            <p:cNvSpPr/>
            <p:nvPr/>
          </p:nvSpPr>
          <p:spPr>
            <a:xfrm>
              <a:off x="8020050" y="231902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80010 h 93979"/>
                <a:gd name="connsiteX18" fmla="*/ 57150 w 73659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 234">
              <a:extLst>
                <a:ext uri="{FF2B5EF4-FFF2-40B4-BE49-F238E27FC236}">
                  <a16:creationId xmlns:a16="http://schemas.microsoft.com/office/drawing/2014/main" id="{7849B463-81F1-755D-432D-3B01408305B0}"/>
                </a:ext>
              </a:extLst>
            </p:cNvPr>
            <p:cNvSpPr/>
            <p:nvPr/>
          </p:nvSpPr>
          <p:spPr>
            <a:xfrm>
              <a:off x="8122919" y="2280920"/>
              <a:ext cx="34290" cy="130809"/>
            </a:xfrm>
            <a:custGeom>
              <a:avLst/>
              <a:gdLst>
                <a:gd name="connsiteX0" fmla="*/ 0 w 34290"/>
                <a:gd name="connsiteY0" fmla="*/ 0 h 130809"/>
                <a:gd name="connsiteX1" fmla="*/ 16511 w 34290"/>
                <a:gd name="connsiteY1" fmla="*/ 0 h 130809"/>
                <a:gd name="connsiteX2" fmla="*/ 16511 w 34290"/>
                <a:gd name="connsiteY2" fmla="*/ 101600 h 130809"/>
                <a:gd name="connsiteX3" fmla="*/ 26670 w 34290"/>
                <a:gd name="connsiteY3" fmla="*/ 115570 h 130809"/>
                <a:gd name="connsiteX4" fmla="*/ 34290 w 34290"/>
                <a:gd name="connsiteY4" fmla="*/ 115570 h 130809"/>
                <a:gd name="connsiteX5" fmla="*/ 34290 w 34290"/>
                <a:gd name="connsiteY5" fmla="*/ 129540 h 130809"/>
                <a:gd name="connsiteX6" fmla="*/ 22861 w 34290"/>
                <a:gd name="connsiteY6" fmla="*/ 130810 h 130809"/>
                <a:gd name="connsiteX7" fmla="*/ 0 w 34290"/>
                <a:gd name="connsiteY7" fmla="*/ 105410 h 130809"/>
                <a:gd name="connsiteX8" fmla="*/ 0 w 34290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09">
                  <a:moveTo>
                    <a:pt x="0" y="0"/>
                  </a:moveTo>
                  <a:lnTo>
                    <a:pt x="16511" y="0"/>
                  </a:lnTo>
                  <a:lnTo>
                    <a:pt x="16511" y="101600"/>
                  </a:lnTo>
                  <a:cubicBezTo>
                    <a:pt x="16511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1" y="130810"/>
                    <a:pt x="22861" y="130810"/>
                  </a:cubicBezTo>
                  <a:cubicBezTo>
                    <a:pt x="10161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 235">
              <a:extLst>
                <a:ext uri="{FF2B5EF4-FFF2-40B4-BE49-F238E27FC236}">
                  <a16:creationId xmlns:a16="http://schemas.microsoft.com/office/drawing/2014/main" id="{CC06C388-92D1-9F71-F97A-E54772E225D7}"/>
                </a:ext>
              </a:extLst>
            </p:cNvPr>
            <p:cNvSpPr/>
            <p:nvPr/>
          </p:nvSpPr>
          <p:spPr>
            <a:xfrm>
              <a:off x="8180069" y="2280920"/>
              <a:ext cx="78740" cy="128269"/>
            </a:xfrm>
            <a:custGeom>
              <a:avLst/>
              <a:gdLst>
                <a:gd name="connsiteX0" fmla="*/ 44450 w 78740"/>
                <a:gd name="connsiteY0" fmla="*/ 76200 h 128269"/>
                <a:gd name="connsiteX1" fmla="*/ 78740 w 78740"/>
                <a:gd name="connsiteY1" fmla="*/ 128270 h 128269"/>
                <a:gd name="connsiteX2" fmla="*/ 59690 w 78740"/>
                <a:gd name="connsiteY2" fmla="*/ 128270 h 128269"/>
                <a:gd name="connsiteX3" fmla="*/ 31750 w 78740"/>
                <a:gd name="connsiteY3" fmla="*/ 85090 h 128269"/>
                <a:gd name="connsiteX4" fmla="*/ 16511 w 78740"/>
                <a:gd name="connsiteY4" fmla="*/ 101600 h 128269"/>
                <a:gd name="connsiteX5" fmla="*/ 16511 w 78740"/>
                <a:gd name="connsiteY5" fmla="*/ 128270 h 128269"/>
                <a:gd name="connsiteX6" fmla="*/ 0 w 78740"/>
                <a:gd name="connsiteY6" fmla="*/ 128270 h 128269"/>
                <a:gd name="connsiteX7" fmla="*/ 0 w 78740"/>
                <a:gd name="connsiteY7" fmla="*/ 0 h 128269"/>
                <a:gd name="connsiteX8" fmla="*/ 16511 w 78740"/>
                <a:gd name="connsiteY8" fmla="*/ 0 h 128269"/>
                <a:gd name="connsiteX9" fmla="*/ 16511 w 78740"/>
                <a:gd name="connsiteY9" fmla="*/ 83820 h 128269"/>
                <a:gd name="connsiteX10" fmla="*/ 57150 w 78740"/>
                <a:gd name="connsiteY10" fmla="*/ 39370 h 128269"/>
                <a:gd name="connsiteX11" fmla="*/ 77470 w 78740"/>
                <a:gd name="connsiteY11" fmla="*/ 39370 h 128269"/>
                <a:gd name="connsiteX12" fmla="*/ 45720 w 78740"/>
                <a:gd name="connsiteY12" fmla="*/ 7620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740" h="128269">
                  <a:moveTo>
                    <a:pt x="44450" y="76200"/>
                  </a:moveTo>
                  <a:lnTo>
                    <a:pt x="78740" y="128270"/>
                  </a:lnTo>
                  <a:lnTo>
                    <a:pt x="59690" y="128270"/>
                  </a:lnTo>
                  <a:lnTo>
                    <a:pt x="31750" y="85090"/>
                  </a:lnTo>
                  <a:lnTo>
                    <a:pt x="16511" y="101600"/>
                  </a:lnTo>
                  <a:lnTo>
                    <a:pt x="16511" y="128270"/>
                  </a:lnTo>
                  <a:lnTo>
                    <a:pt x="0" y="128270"/>
                  </a:lnTo>
                  <a:lnTo>
                    <a:pt x="0" y="0"/>
                  </a:lnTo>
                  <a:lnTo>
                    <a:pt x="16511" y="0"/>
                  </a:lnTo>
                  <a:lnTo>
                    <a:pt x="16511" y="83820"/>
                  </a:lnTo>
                  <a:lnTo>
                    <a:pt x="57150" y="39370"/>
                  </a:lnTo>
                  <a:lnTo>
                    <a:pt x="77470" y="39370"/>
                  </a:lnTo>
                  <a:lnTo>
                    <a:pt x="45720" y="762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 236">
              <a:extLst>
                <a:ext uri="{FF2B5EF4-FFF2-40B4-BE49-F238E27FC236}">
                  <a16:creationId xmlns:a16="http://schemas.microsoft.com/office/drawing/2014/main" id="{0D124C43-9A6F-385F-E3D7-8209C139FE63}"/>
                </a:ext>
              </a:extLst>
            </p:cNvPr>
            <p:cNvSpPr/>
            <p:nvPr/>
          </p:nvSpPr>
          <p:spPr>
            <a:xfrm>
              <a:off x="8280400" y="2284729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9050 w 20319"/>
                <a:gd name="connsiteY5" fmla="*/ 35560 h 124460"/>
                <a:gd name="connsiteX6" fmla="*/ 19050 w 20319"/>
                <a:gd name="connsiteY6" fmla="*/ 124460 h 124460"/>
                <a:gd name="connsiteX7" fmla="*/ 2540 w 20319"/>
                <a:gd name="connsiteY7" fmla="*/ 124460 h 124460"/>
                <a:gd name="connsiteX8" fmla="*/ 2540 w 20319"/>
                <a:gd name="connsiteY8" fmla="*/ 35560 h 124460"/>
                <a:gd name="connsiteX9" fmla="*/ 1905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 237">
              <a:extLst>
                <a:ext uri="{FF2B5EF4-FFF2-40B4-BE49-F238E27FC236}">
                  <a16:creationId xmlns:a16="http://schemas.microsoft.com/office/drawing/2014/main" id="{A1CA3F1D-CB2B-D754-C914-E9F77569DC98}"/>
                </a:ext>
              </a:extLst>
            </p:cNvPr>
            <p:cNvSpPr/>
            <p:nvPr/>
          </p:nvSpPr>
          <p:spPr>
            <a:xfrm>
              <a:off x="8333740" y="231775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 238">
              <a:extLst>
                <a:ext uri="{FF2B5EF4-FFF2-40B4-BE49-F238E27FC236}">
                  <a16:creationId xmlns:a16="http://schemas.microsoft.com/office/drawing/2014/main" id="{82DF94E2-2CBA-8DEA-B784-246E9B613B55}"/>
                </a:ext>
              </a:extLst>
            </p:cNvPr>
            <p:cNvSpPr/>
            <p:nvPr/>
          </p:nvSpPr>
          <p:spPr>
            <a:xfrm>
              <a:off x="8435340" y="2317750"/>
              <a:ext cx="83819" cy="130810"/>
            </a:xfrm>
            <a:custGeom>
              <a:avLst/>
              <a:gdLst>
                <a:gd name="connsiteX0" fmla="*/ 48260 w 83819"/>
                <a:gd name="connsiteY0" fmla="*/ 77470 h 130810"/>
                <a:gd name="connsiteX1" fmla="*/ 83820 w 83819"/>
                <a:gd name="connsiteY1" fmla="*/ 102870 h 130810"/>
                <a:gd name="connsiteX2" fmla="*/ 40640 w 83819"/>
                <a:gd name="connsiteY2" fmla="*/ 130810 h 130810"/>
                <a:gd name="connsiteX3" fmla="*/ 0 w 83819"/>
                <a:gd name="connsiteY3" fmla="*/ 106680 h 130810"/>
                <a:gd name="connsiteX4" fmla="*/ 24130 w 83819"/>
                <a:gd name="connsiteY4" fmla="*/ 85090 h 130810"/>
                <a:gd name="connsiteX5" fmla="*/ 10160 w 83819"/>
                <a:gd name="connsiteY5" fmla="*/ 73660 h 130810"/>
                <a:gd name="connsiteX6" fmla="*/ 22860 w 83819"/>
                <a:gd name="connsiteY6" fmla="*/ 60960 h 130810"/>
                <a:gd name="connsiteX7" fmla="*/ 1270 w 83819"/>
                <a:gd name="connsiteY7" fmla="*/ 31750 h 130810"/>
                <a:gd name="connsiteX8" fmla="*/ 36830 w 83819"/>
                <a:gd name="connsiteY8" fmla="*/ 0 h 130810"/>
                <a:gd name="connsiteX9" fmla="*/ 50800 w 83819"/>
                <a:gd name="connsiteY9" fmla="*/ 2540 h 130810"/>
                <a:gd name="connsiteX10" fmla="*/ 82550 w 83819"/>
                <a:gd name="connsiteY10" fmla="*/ 2540 h 130810"/>
                <a:gd name="connsiteX11" fmla="*/ 82550 w 83819"/>
                <a:gd name="connsiteY11" fmla="*/ 15240 h 130810"/>
                <a:gd name="connsiteX12" fmla="*/ 69850 w 83819"/>
                <a:gd name="connsiteY12" fmla="*/ 15240 h 130810"/>
                <a:gd name="connsiteX13" fmla="*/ 64770 w 83819"/>
                <a:gd name="connsiteY13" fmla="*/ 15240 h 130810"/>
                <a:gd name="connsiteX14" fmla="*/ 64770 w 83819"/>
                <a:gd name="connsiteY14" fmla="*/ 15240 h 130810"/>
                <a:gd name="connsiteX15" fmla="*/ 72390 w 83819"/>
                <a:gd name="connsiteY15" fmla="*/ 33020 h 130810"/>
                <a:gd name="connsiteX16" fmla="*/ 39370 w 83819"/>
                <a:gd name="connsiteY16" fmla="*/ 63500 h 130810"/>
                <a:gd name="connsiteX17" fmla="*/ 39370 w 83819"/>
                <a:gd name="connsiteY17" fmla="*/ 63500 h 130810"/>
                <a:gd name="connsiteX18" fmla="*/ 25400 w 83819"/>
                <a:gd name="connsiteY18" fmla="*/ 71120 h 130810"/>
                <a:gd name="connsiteX19" fmla="*/ 46990 w 83819"/>
                <a:gd name="connsiteY19" fmla="*/ 78740 h 130810"/>
                <a:gd name="connsiteX20" fmla="*/ 67310 w 83819"/>
                <a:gd name="connsiteY20" fmla="*/ 104140 h 130810"/>
                <a:gd name="connsiteX21" fmla="*/ 40640 w 83819"/>
                <a:gd name="connsiteY21" fmla="*/ 90170 h 130810"/>
                <a:gd name="connsiteX22" fmla="*/ 16510 w 83819"/>
                <a:gd name="connsiteY22" fmla="*/ 105410 h 130810"/>
                <a:gd name="connsiteX23" fmla="*/ 41910 w 83819"/>
                <a:gd name="connsiteY23" fmla="*/ 119380 h 130810"/>
                <a:gd name="connsiteX24" fmla="*/ 67310 w 83819"/>
                <a:gd name="connsiteY24" fmla="*/ 105410 h 130810"/>
                <a:gd name="connsiteX25" fmla="*/ 59690 w 83819"/>
                <a:gd name="connsiteY25" fmla="*/ 31750 h 130810"/>
                <a:gd name="connsiteX26" fmla="*/ 39370 w 83819"/>
                <a:gd name="connsiteY26" fmla="*/ 12700 h 130810"/>
                <a:gd name="connsiteX27" fmla="*/ 19050 w 83819"/>
                <a:gd name="connsiteY27" fmla="*/ 31750 h 130810"/>
                <a:gd name="connsiteX28" fmla="*/ 39370 w 83819"/>
                <a:gd name="connsiteY28" fmla="*/ 50800 h 130810"/>
                <a:gd name="connsiteX29" fmla="*/ 59690 w 83819"/>
                <a:gd name="connsiteY29" fmla="*/ 3175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19" h="130810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0" y="104140"/>
                  </a:moveTo>
                  <a:cubicBezTo>
                    <a:pt x="67310" y="96520"/>
                    <a:pt x="59690" y="90170"/>
                    <a:pt x="40640" y="90170"/>
                  </a:cubicBezTo>
                  <a:cubicBezTo>
                    <a:pt x="21590" y="90170"/>
                    <a:pt x="16510" y="96520"/>
                    <a:pt x="16510" y="105410"/>
                  </a:cubicBezTo>
                  <a:cubicBezTo>
                    <a:pt x="16510" y="114300"/>
                    <a:pt x="26670" y="119380"/>
                    <a:pt x="41910" y="119380"/>
                  </a:cubicBezTo>
                  <a:cubicBezTo>
                    <a:pt x="57150" y="119380"/>
                    <a:pt x="67310" y="113030"/>
                    <a:pt x="67310" y="105410"/>
                  </a:cubicBezTo>
                  <a:close/>
                  <a:moveTo>
                    <a:pt x="59690" y="31750"/>
                  </a:moveTo>
                  <a:cubicBezTo>
                    <a:pt x="59690" y="20320"/>
                    <a:pt x="50800" y="12700"/>
                    <a:pt x="39370" y="12700"/>
                  </a:cubicBezTo>
                  <a:cubicBezTo>
                    <a:pt x="27940" y="12700"/>
                    <a:pt x="19050" y="20320"/>
                    <a:pt x="19050" y="31750"/>
                  </a:cubicBezTo>
                  <a:cubicBezTo>
                    <a:pt x="19050" y="43180"/>
                    <a:pt x="27940" y="50800"/>
                    <a:pt x="39370" y="50800"/>
                  </a:cubicBezTo>
                  <a:cubicBezTo>
                    <a:pt x="50800" y="50800"/>
                    <a:pt x="59690" y="43180"/>
                    <a:pt x="5969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 239">
              <a:extLst>
                <a:ext uri="{FF2B5EF4-FFF2-40B4-BE49-F238E27FC236}">
                  <a16:creationId xmlns:a16="http://schemas.microsoft.com/office/drawing/2014/main" id="{DFF4321A-9565-337D-DCFA-F3EAC9AA4DBE}"/>
                </a:ext>
              </a:extLst>
            </p:cNvPr>
            <p:cNvSpPr/>
            <p:nvPr/>
          </p:nvSpPr>
          <p:spPr>
            <a:xfrm>
              <a:off x="8580119" y="229362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1 w 60960"/>
                <a:gd name="connsiteY9" fmla="*/ 99060 h 116839"/>
                <a:gd name="connsiteX10" fmla="*/ 60961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1" y="99060"/>
                  </a:cubicBezTo>
                  <a:lnTo>
                    <a:pt x="60961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 240">
              <a:extLst>
                <a:ext uri="{FF2B5EF4-FFF2-40B4-BE49-F238E27FC236}">
                  <a16:creationId xmlns:a16="http://schemas.microsoft.com/office/drawing/2014/main" id="{8DA470F1-EB26-6EA8-9891-8CE26EAEFFDB}"/>
                </a:ext>
              </a:extLst>
            </p:cNvPr>
            <p:cNvSpPr/>
            <p:nvPr/>
          </p:nvSpPr>
          <p:spPr>
            <a:xfrm>
              <a:off x="8655050" y="231775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6200 w 91440"/>
                <a:gd name="connsiteY5" fmla="*/ 46990 h 93979"/>
                <a:gd name="connsiteX6" fmla="*/ 45720 w 91440"/>
                <a:gd name="connsiteY6" fmla="*/ 15240 h 93979"/>
                <a:gd name="connsiteX7" fmla="*/ 16510 w 91440"/>
                <a:gd name="connsiteY7" fmla="*/ 46990 h 93979"/>
                <a:gd name="connsiteX8" fmla="*/ 45720 w 91440"/>
                <a:gd name="connsiteY8" fmla="*/ 78740 h 93979"/>
                <a:gd name="connsiteX9" fmla="*/ 7620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25189965-B95D-44C2-98EF-34D19325575E}"/>
                </a:ext>
              </a:extLst>
            </p:cNvPr>
            <p:cNvSpPr/>
            <p:nvPr/>
          </p:nvSpPr>
          <p:spPr>
            <a:xfrm>
              <a:off x="8755380" y="2399029"/>
              <a:ext cx="27939" cy="36830"/>
            </a:xfrm>
            <a:custGeom>
              <a:avLst/>
              <a:gdLst>
                <a:gd name="connsiteX0" fmla="*/ 12700 w 27939"/>
                <a:gd name="connsiteY0" fmla="*/ 36830 h 36830"/>
                <a:gd name="connsiteX1" fmla="*/ 0 w 27939"/>
                <a:gd name="connsiteY1" fmla="*/ 36830 h 36830"/>
                <a:gd name="connsiteX2" fmla="*/ 11430 w 27939"/>
                <a:gd name="connsiteY2" fmla="*/ 0 h 36830"/>
                <a:gd name="connsiteX3" fmla="*/ 27939 w 27939"/>
                <a:gd name="connsiteY3" fmla="*/ 0 h 36830"/>
                <a:gd name="connsiteX4" fmla="*/ 13970 w 27939"/>
                <a:gd name="connsiteY4" fmla="*/ 36830 h 36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39" h="36830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39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 242">
              <a:extLst>
                <a:ext uri="{FF2B5EF4-FFF2-40B4-BE49-F238E27FC236}">
                  <a16:creationId xmlns:a16="http://schemas.microsoft.com/office/drawing/2014/main" id="{ED9F2C02-C6B8-8F7B-59A3-F4FCA21A0C89}"/>
                </a:ext>
              </a:extLst>
            </p:cNvPr>
            <p:cNvSpPr/>
            <p:nvPr/>
          </p:nvSpPr>
          <p:spPr>
            <a:xfrm>
              <a:off x="8853169" y="2317750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1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1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1" y="13970"/>
                    <a:pt x="34290" y="13970"/>
                  </a:cubicBezTo>
                  <a:cubicBezTo>
                    <a:pt x="26670" y="13970"/>
                    <a:pt x="16511" y="17780"/>
                    <a:pt x="16511" y="25400"/>
                  </a:cubicBezTo>
                  <a:cubicBezTo>
                    <a:pt x="16511" y="33020"/>
                    <a:pt x="22861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1" y="74930"/>
                    <a:pt x="21590" y="78740"/>
                    <a:pt x="29211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 243">
              <a:extLst>
                <a:ext uri="{FF2B5EF4-FFF2-40B4-BE49-F238E27FC236}">
                  <a16:creationId xmlns:a16="http://schemas.microsoft.com/office/drawing/2014/main" id="{2D569433-BB8C-37E0-B5F0-3316E1D6C4B3}"/>
                </a:ext>
              </a:extLst>
            </p:cNvPr>
            <p:cNvSpPr/>
            <p:nvPr/>
          </p:nvSpPr>
          <p:spPr>
            <a:xfrm>
              <a:off x="8933180" y="2317750"/>
              <a:ext cx="91439" cy="93979"/>
            </a:xfrm>
            <a:custGeom>
              <a:avLst/>
              <a:gdLst>
                <a:gd name="connsiteX0" fmla="*/ 91439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39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39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39" y="46990"/>
                  </a:moveTo>
                  <a:cubicBezTo>
                    <a:pt x="91439" y="73660"/>
                    <a:pt x="72389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89" y="0"/>
                    <a:pt x="91439" y="20320"/>
                    <a:pt x="91439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39" y="29210"/>
                    <a:pt x="15239" y="46990"/>
                  </a:cubicBezTo>
                  <a:cubicBezTo>
                    <a:pt x="15239" y="64770"/>
                    <a:pt x="27939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 244">
              <a:extLst>
                <a:ext uri="{FF2B5EF4-FFF2-40B4-BE49-F238E27FC236}">
                  <a16:creationId xmlns:a16="http://schemas.microsoft.com/office/drawing/2014/main" id="{ABF65A83-B8F7-D4C6-C108-9A1F2A9D1C95}"/>
                </a:ext>
              </a:extLst>
            </p:cNvPr>
            <p:cNvSpPr/>
            <p:nvPr/>
          </p:nvSpPr>
          <p:spPr>
            <a:xfrm>
              <a:off x="9088119" y="2320289"/>
              <a:ext cx="137160" cy="91439"/>
            </a:xfrm>
            <a:custGeom>
              <a:avLst/>
              <a:gdLst>
                <a:gd name="connsiteX0" fmla="*/ 95250 w 137160"/>
                <a:gd name="connsiteY0" fmla="*/ 64770 h 91439"/>
                <a:gd name="connsiteX1" fmla="*/ 119380 w 137160"/>
                <a:gd name="connsiteY1" fmla="*/ 0 h 91439"/>
                <a:gd name="connsiteX2" fmla="*/ 137161 w 137160"/>
                <a:gd name="connsiteY2" fmla="*/ 0 h 91439"/>
                <a:gd name="connsiteX3" fmla="*/ 100330 w 137160"/>
                <a:gd name="connsiteY3" fmla="*/ 91440 h 91439"/>
                <a:gd name="connsiteX4" fmla="*/ 91440 w 137160"/>
                <a:gd name="connsiteY4" fmla="*/ 91440 h 91439"/>
                <a:gd name="connsiteX5" fmla="*/ 68580 w 137160"/>
                <a:gd name="connsiteY5" fmla="*/ 30480 h 91439"/>
                <a:gd name="connsiteX6" fmla="*/ 45720 w 137160"/>
                <a:gd name="connsiteY6" fmla="*/ 91440 h 91439"/>
                <a:gd name="connsiteX7" fmla="*/ 36830 w 137160"/>
                <a:gd name="connsiteY7" fmla="*/ 91440 h 91439"/>
                <a:gd name="connsiteX8" fmla="*/ 0 w 137160"/>
                <a:gd name="connsiteY8" fmla="*/ 0 h 91439"/>
                <a:gd name="connsiteX9" fmla="*/ 17780 w 137160"/>
                <a:gd name="connsiteY9" fmla="*/ 0 h 91439"/>
                <a:gd name="connsiteX10" fmla="*/ 41911 w 137160"/>
                <a:gd name="connsiteY10" fmla="*/ 64770 h 91439"/>
                <a:gd name="connsiteX11" fmla="*/ 64770 w 137160"/>
                <a:gd name="connsiteY11" fmla="*/ 1270 h 91439"/>
                <a:gd name="connsiteX12" fmla="*/ 73661 w 137160"/>
                <a:gd name="connsiteY12" fmla="*/ 1270 h 91439"/>
                <a:gd name="connsiteX13" fmla="*/ 96520 w 137160"/>
                <a:gd name="connsiteY13" fmla="*/ 647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60" h="91439">
                  <a:moveTo>
                    <a:pt x="95250" y="64770"/>
                  </a:moveTo>
                  <a:lnTo>
                    <a:pt x="119380" y="0"/>
                  </a:lnTo>
                  <a:lnTo>
                    <a:pt x="137161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1" y="64770"/>
                  </a:lnTo>
                  <a:lnTo>
                    <a:pt x="64770" y="1270"/>
                  </a:lnTo>
                  <a:lnTo>
                    <a:pt x="73661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 245">
              <a:extLst>
                <a:ext uri="{FF2B5EF4-FFF2-40B4-BE49-F238E27FC236}">
                  <a16:creationId xmlns:a16="http://schemas.microsoft.com/office/drawing/2014/main" id="{95F11379-32A3-DD66-17AE-7295DB8ED18D}"/>
                </a:ext>
              </a:extLst>
            </p:cNvPr>
            <p:cNvSpPr/>
            <p:nvPr/>
          </p:nvSpPr>
          <p:spPr>
            <a:xfrm>
              <a:off x="9235440" y="231775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 246">
              <a:extLst>
                <a:ext uri="{FF2B5EF4-FFF2-40B4-BE49-F238E27FC236}">
                  <a16:creationId xmlns:a16="http://schemas.microsoft.com/office/drawing/2014/main" id="{0AE53B2D-386D-B592-0F3D-01435EA72BD5}"/>
                </a:ext>
              </a:extLst>
            </p:cNvPr>
            <p:cNvSpPr/>
            <p:nvPr/>
          </p:nvSpPr>
          <p:spPr>
            <a:xfrm>
              <a:off x="782319" y="2494279"/>
              <a:ext cx="78740" cy="128270"/>
            </a:xfrm>
            <a:custGeom>
              <a:avLst/>
              <a:gdLst>
                <a:gd name="connsiteX0" fmla="*/ 44450 w 78740"/>
                <a:gd name="connsiteY0" fmla="*/ 76200 h 128270"/>
                <a:gd name="connsiteX1" fmla="*/ 78740 w 78740"/>
                <a:gd name="connsiteY1" fmla="*/ 128270 h 128270"/>
                <a:gd name="connsiteX2" fmla="*/ 59690 w 78740"/>
                <a:gd name="connsiteY2" fmla="*/ 128270 h 128270"/>
                <a:gd name="connsiteX3" fmla="*/ 31750 w 78740"/>
                <a:gd name="connsiteY3" fmla="*/ 85090 h 128270"/>
                <a:gd name="connsiteX4" fmla="*/ 16510 w 78740"/>
                <a:gd name="connsiteY4" fmla="*/ 101600 h 128270"/>
                <a:gd name="connsiteX5" fmla="*/ 16510 w 78740"/>
                <a:gd name="connsiteY5" fmla="*/ 128270 h 128270"/>
                <a:gd name="connsiteX6" fmla="*/ 0 w 78740"/>
                <a:gd name="connsiteY6" fmla="*/ 128270 h 128270"/>
                <a:gd name="connsiteX7" fmla="*/ 0 w 78740"/>
                <a:gd name="connsiteY7" fmla="*/ 0 h 128270"/>
                <a:gd name="connsiteX8" fmla="*/ 16510 w 78740"/>
                <a:gd name="connsiteY8" fmla="*/ 0 h 128270"/>
                <a:gd name="connsiteX9" fmla="*/ 16510 w 78740"/>
                <a:gd name="connsiteY9" fmla="*/ 83820 h 128270"/>
                <a:gd name="connsiteX10" fmla="*/ 57150 w 78740"/>
                <a:gd name="connsiteY10" fmla="*/ 39370 h 128270"/>
                <a:gd name="connsiteX11" fmla="*/ 77470 w 78740"/>
                <a:gd name="connsiteY11" fmla="*/ 39370 h 128270"/>
                <a:gd name="connsiteX12" fmla="*/ 45720 w 78740"/>
                <a:gd name="connsiteY12" fmla="*/ 7620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740" h="128270">
                  <a:moveTo>
                    <a:pt x="44450" y="76200"/>
                  </a:moveTo>
                  <a:lnTo>
                    <a:pt x="78740" y="128270"/>
                  </a:lnTo>
                  <a:lnTo>
                    <a:pt x="59690" y="128270"/>
                  </a:lnTo>
                  <a:lnTo>
                    <a:pt x="31750" y="85090"/>
                  </a:lnTo>
                  <a:lnTo>
                    <a:pt x="16510" y="101600"/>
                  </a:ln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lnTo>
                    <a:pt x="16510" y="0"/>
                  </a:lnTo>
                  <a:lnTo>
                    <a:pt x="16510" y="83820"/>
                  </a:lnTo>
                  <a:lnTo>
                    <a:pt x="57150" y="39370"/>
                  </a:lnTo>
                  <a:lnTo>
                    <a:pt x="77470" y="39370"/>
                  </a:lnTo>
                  <a:lnTo>
                    <a:pt x="45720" y="762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 247">
              <a:extLst>
                <a:ext uri="{FF2B5EF4-FFF2-40B4-BE49-F238E27FC236}">
                  <a16:creationId xmlns:a16="http://schemas.microsoft.com/office/drawing/2014/main" id="{D88CC8C6-9413-0502-7552-45D46D29EC8A}"/>
                </a:ext>
              </a:extLst>
            </p:cNvPr>
            <p:cNvSpPr/>
            <p:nvPr/>
          </p:nvSpPr>
          <p:spPr>
            <a:xfrm>
              <a:off x="871219" y="253111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 248">
              <a:extLst>
                <a:ext uri="{FF2B5EF4-FFF2-40B4-BE49-F238E27FC236}">
                  <a16:creationId xmlns:a16="http://schemas.microsoft.com/office/drawing/2014/main" id="{B5AF8BC3-237D-E55A-6054-748357744767}"/>
                </a:ext>
              </a:extLst>
            </p:cNvPr>
            <p:cNvSpPr/>
            <p:nvPr/>
          </p:nvSpPr>
          <p:spPr>
            <a:xfrm>
              <a:off x="975360" y="253111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 249">
              <a:extLst>
                <a:ext uri="{FF2B5EF4-FFF2-40B4-BE49-F238E27FC236}">
                  <a16:creationId xmlns:a16="http://schemas.microsoft.com/office/drawing/2014/main" id="{734B44F5-95E9-1DE4-5877-2D062A50FE93}"/>
                </a:ext>
              </a:extLst>
            </p:cNvPr>
            <p:cNvSpPr/>
            <p:nvPr/>
          </p:nvSpPr>
          <p:spPr>
            <a:xfrm>
              <a:off x="1084580" y="2531110"/>
              <a:ext cx="87630" cy="130810"/>
            </a:xfrm>
            <a:custGeom>
              <a:avLst/>
              <a:gdLst>
                <a:gd name="connsiteX0" fmla="*/ 0 w 87630"/>
                <a:gd name="connsiteY0" fmla="*/ 2540 h 130810"/>
                <a:gd name="connsiteX1" fmla="*/ 15240 w 87630"/>
                <a:gd name="connsiteY1" fmla="*/ 2540 h 130810"/>
                <a:gd name="connsiteX2" fmla="*/ 15240 w 87630"/>
                <a:gd name="connsiteY2" fmla="*/ 11430 h 130810"/>
                <a:gd name="connsiteX3" fmla="*/ 15240 w 87630"/>
                <a:gd name="connsiteY3" fmla="*/ 17780 h 130810"/>
                <a:gd name="connsiteX4" fmla="*/ 15240 w 87630"/>
                <a:gd name="connsiteY4" fmla="*/ 17780 h 130810"/>
                <a:gd name="connsiteX5" fmla="*/ 46990 w 87630"/>
                <a:gd name="connsiteY5" fmla="*/ 0 h 130810"/>
                <a:gd name="connsiteX6" fmla="*/ 87630 w 87630"/>
                <a:gd name="connsiteY6" fmla="*/ 46990 h 130810"/>
                <a:gd name="connsiteX7" fmla="*/ 46990 w 87630"/>
                <a:gd name="connsiteY7" fmla="*/ 93980 h 130810"/>
                <a:gd name="connsiteX8" fmla="*/ 16510 w 87630"/>
                <a:gd name="connsiteY8" fmla="*/ 76200 h 130810"/>
                <a:gd name="connsiteX9" fmla="*/ 16510 w 87630"/>
                <a:gd name="connsiteY9" fmla="*/ 76200 h 130810"/>
                <a:gd name="connsiteX10" fmla="*/ 16510 w 87630"/>
                <a:gd name="connsiteY10" fmla="*/ 83820 h 130810"/>
                <a:gd name="connsiteX11" fmla="*/ 16510 w 87630"/>
                <a:gd name="connsiteY11" fmla="*/ 130810 h 130810"/>
                <a:gd name="connsiteX12" fmla="*/ 0 w 87630"/>
                <a:gd name="connsiteY12" fmla="*/ 130810 h 130810"/>
                <a:gd name="connsiteX13" fmla="*/ 0 w 87630"/>
                <a:gd name="connsiteY13" fmla="*/ 2540 h 130810"/>
                <a:gd name="connsiteX14" fmla="*/ 72390 w 87630"/>
                <a:gd name="connsiteY14" fmla="*/ 46990 h 130810"/>
                <a:gd name="connsiteX15" fmla="*/ 44450 w 87630"/>
                <a:gd name="connsiteY15" fmla="*/ 15240 h 130810"/>
                <a:gd name="connsiteX16" fmla="*/ 16510 w 87630"/>
                <a:gd name="connsiteY16" fmla="*/ 46990 h 130810"/>
                <a:gd name="connsiteX17" fmla="*/ 44450 w 87630"/>
                <a:gd name="connsiteY17" fmla="*/ 78740 h 130810"/>
                <a:gd name="connsiteX18" fmla="*/ 72390 w 87630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 250">
              <a:extLst>
                <a:ext uri="{FF2B5EF4-FFF2-40B4-BE49-F238E27FC236}">
                  <a16:creationId xmlns:a16="http://schemas.microsoft.com/office/drawing/2014/main" id="{4C0FA72A-5AAC-8975-67BA-E97C23B49D57}"/>
                </a:ext>
              </a:extLst>
            </p:cNvPr>
            <p:cNvSpPr/>
            <p:nvPr/>
          </p:nvSpPr>
          <p:spPr>
            <a:xfrm>
              <a:off x="1240789" y="2506979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0 w 60960"/>
                <a:gd name="connsiteY9" fmla="*/ 99060 h 116840"/>
                <a:gd name="connsiteX10" fmla="*/ 60960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 251">
              <a:extLst>
                <a:ext uri="{FF2B5EF4-FFF2-40B4-BE49-F238E27FC236}">
                  <a16:creationId xmlns:a16="http://schemas.microsoft.com/office/drawing/2014/main" id="{CA12BF83-A1F0-4839-665A-FBC28EB59135}"/>
                </a:ext>
              </a:extLst>
            </p:cNvPr>
            <p:cNvSpPr/>
            <p:nvPr/>
          </p:nvSpPr>
          <p:spPr>
            <a:xfrm>
              <a:off x="1322069" y="2494279"/>
              <a:ext cx="80010" cy="128270"/>
            </a:xfrm>
            <a:custGeom>
              <a:avLst/>
              <a:gdLst>
                <a:gd name="connsiteX0" fmla="*/ 0 w 80010"/>
                <a:gd name="connsiteY0" fmla="*/ 0 h 128270"/>
                <a:gd name="connsiteX1" fmla="*/ 16510 w 80010"/>
                <a:gd name="connsiteY1" fmla="*/ 0 h 128270"/>
                <a:gd name="connsiteX2" fmla="*/ 16510 w 80010"/>
                <a:gd name="connsiteY2" fmla="*/ 49530 h 128270"/>
                <a:gd name="connsiteX3" fmla="*/ 16510 w 80010"/>
                <a:gd name="connsiteY3" fmla="*/ 58420 h 128270"/>
                <a:gd name="connsiteX4" fmla="*/ 16510 w 80010"/>
                <a:gd name="connsiteY4" fmla="*/ 58420 h 128270"/>
                <a:gd name="connsiteX5" fmla="*/ 49530 w 80010"/>
                <a:gd name="connsiteY5" fmla="*/ 36830 h 128270"/>
                <a:gd name="connsiteX6" fmla="*/ 80010 w 80010"/>
                <a:gd name="connsiteY6" fmla="*/ 72390 h 128270"/>
                <a:gd name="connsiteX7" fmla="*/ 80010 w 80010"/>
                <a:gd name="connsiteY7" fmla="*/ 128270 h 128270"/>
                <a:gd name="connsiteX8" fmla="*/ 63500 w 80010"/>
                <a:gd name="connsiteY8" fmla="*/ 128270 h 128270"/>
                <a:gd name="connsiteX9" fmla="*/ 63500 w 80010"/>
                <a:gd name="connsiteY9" fmla="*/ 76200 h 128270"/>
                <a:gd name="connsiteX10" fmla="*/ 46990 w 80010"/>
                <a:gd name="connsiteY10" fmla="*/ 53340 h 128270"/>
                <a:gd name="connsiteX11" fmla="*/ 16510 w 80010"/>
                <a:gd name="connsiteY11" fmla="*/ 85090 h 128270"/>
                <a:gd name="connsiteX12" fmla="*/ 16510 w 80010"/>
                <a:gd name="connsiteY12" fmla="*/ 128270 h 128270"/>
                <a:gd name="connsiteX13" fmla="*/ 0 w 80010"/>
                <a:gd name="connsiteY13" fmla="*/ 128270 h 128270"/>
                <a:gd name="connsiteX14" fmla="*/ 0 w 80010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 252">
              <a:extLst>
                <a:ext uri="{FF2B5EF4-FFF2-40B4-BE49-F238E27FC236}">
                  <a16:creationId xmlns:a16="http://schemas.microsoft.com/office/drawing/2014/main" id="{8FECD87F-1427-4951-0F7A-7004AF7A9A09}"/>
                </a:ext>
              </a:extLst>
            </p:cNvPr>
            <p:cNvSpPr/>
            <p:nvPr/>
          </p:nvSpPr>
          <p:spPr>
            <a:xfrm>
              <a:off x="1431289" y="2498089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7780 w 20320"/>
                <a:gd name="connsiteY5" fmla="*/ 35560 h 124460"/>
                <a:gd name="connsiteX6" fmla="*/ 17780 w 20320"/>
                <a:gd name="connsiteY6" fmla="*/ 124460 h 124460"/>
                <a:gd name="connsiteX7" fmla="*/ 1270 w 20320"/>
                <a:gd name="connsiteY7" fmla="*/ 124460 h 124460"/>
                <a:gd name="connsiteX8" fmla="*/ 1270 w 20320"/>
                <a:gd name="connsiteY8" fmla="*/ 35560 h 124460"/>
                <a:gd name="connsiteX9" fmla="*/ 1778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0F4D363F-3F5A-DBB6-0A16-6E511CDEA717}"/>
                </a:ext>
              </a:extLst>
            </p:cNvPr>
            <p:cNvSpPr/>
            <p:nvPr/>
          </p:nvSpPr>
          <p:spPr>
            <a:xfrm>
              <a:off x="1484630" y="253111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 254">
              <a:extLst>
                <a:ext uri="{FF2B5EF4-FFF2-40B4-BE49-F238E27FC236}">
                  <a16:creationId xmlns:a16="http://schemas.microsoft.com/office/drawing/2014/main" id="{5BE4527A-ED23-DE07-D7FB-2CC97909C54D}"/>
                </a:ext>
              </a:extLst>
            </p:cNvPr>
            <p:cNvSpPr/>
            <p:nvPr/>
          </p:nvSpPr>
          <p:spPr>
            <a:xfrm>
              <a:off x="1586230" y="2531110"/>
              <a:ext cx="83819" cy="130810"/>
            </a:xfrm>
            <a:custGeom>
              <a:avLst/>
              <a:gdLst>
                <a:gd name="connsiteX0" fmla="*/ 48260 w 83819"/>
                <a:gd name="connsiteY0" fmla="*/ 77470 h 130810"/>
                <a:gd name="connsiteX1" fmla="*/ 83820 w 83819"/>
                <a:gd name="connsiteY1" fmla="*/ 102870 h 130810"/>
                <a:gd name="connsiteX2" fmla="*/ 40640 w 83819"/>
                <a:gd name="connsiteY2" fmla="*/ 130810 h 130810"/>
                <a:gd name="connsiteX3" fmla="*/ 0 w 83819"/>
                <a:gd name="connsiteY3" fmla="*/ 106680 h 130810"/>
                <a:gd name="connsiteX4" fmla="*/ 24130 w 83819"/>
                <a:gd name="connsiteY4" fmla="*/ 85090 h 130810"/>
                <a:gd name="connsiteX5" fmla="*/ 10160 w 83819"/>
                <a:gd name="connsiteY5" fmla="*/ 73660 h 130810"/>
                <a:gd name="connsiteX6" fmla="*/ 22860 w 83819"/>
                <a:gd name="connsiteY6" fmla="*/ 60960 h 130810"/>
                <a:gd name="connsiteX7" fmla="*/ 1270 w 83819"/>
                <a:gd name="connsiteY7" fmla="*/ 31750 h 130810"/>
                <a:gd name="connsiteX8" fmla="*/ 36830 w 83819"/>
                <a:gd name="connsiteY8" fmla="*/ 0 h 130810"/>
                <a:gd name="connsiteX9" fmla="*/ 50800 w 83819"/>
                <a:gd name="connsiteY9" fmla="*/ 2540 h 130810"/>
                <a:gd name="connsiteX10" fmla="*/ 82550 w 83819"/>
                <a:gd name="connsiteY10" fmla="*/ 2540 h 130810"/>
                <a:gd name="connsiteX11" fmla="*/ 82550 w 83819"/>
                <a:gd name="connsiteY11" fmla="*/ 15240 h 130810"/>
                <a:gd name="connsiteX12" fmla="*/ 69850 w 83819"/>
                <a:gd name="connsiteY12" fmla="*/ 15240 h 130810"/>
                <a:gd name="connsiteX13" fmla="*/ 64770 w 83819"/>
                <a:gd name="connsiteY13" fmla="*/ 15240 h 130810"/>
                <a:gd name="connsiteX14" fmla="*/ 64770 w 83819"/>
                <a:gd name="connsiteY14" fmla="*/ 15240 h 130810"/>
                <a:gd name="connsiteX15" fmla="*/ 72390 w 83819"/>
                <a:gd name="connsiteY15" fmla="*/ 33020 h 130810"/>
                <a:gd name="connsiteX16" fmla="*/ 39370 w 83819"/>
                <a:gd name="connsiteY16" fmla="*/ 63500 h 130810"/>
                <a:gd name="connsiteX17" fmla="*/ 39370 w 83819"/>
                <a:gd name="connsiteY17" fmla="*/ 63500 h 130810"/>
                <a:gd name="connsiteX18" fmla="*/ 25400 w 83819"/>
                <a:gd name="connsiteY18" fmla="*/ 71120 h 130810"/>
                <a:gd name="connsiteX19" fmla="*/ 46990 w 83819"/>
                <a:gd name="connsiteY19" fmla="*/ 78740 h 130810"/>
                <a:gd name="connsiteX20" fmla="*/ 67310 w 83819"/>
                <a:gd name="connsiteY20" fmla="*/ 104140 h 130810"/>
                <a:gd name="connsiteX21" fmla="*/ 40640 w 83819"/>
                <a:gd name="connsiteY21" fmla="*/ 90170 h 130810"/>
                <a:gd name="connsiteX22" fmla="*/ 16510 w 83819"/>
                <a:gd name="connsiteY22" fmla="*/ 105410 h 130810"/>
                <a:gd name="connsiteX23" fmla="*/ 41910 w 83819"/>
                <a:gd name="connsiteY23" fmla="*/ 119380 h 130810"/>
                <a:gd name="connsiteX24" fmla="*/ 67310 w 83819"/>
                <a:gd name="connsiteY24" fmla="*/ 105410 h 130810"/>
                <a:gd name="connsiteX25" fmla="*/ 58420 w 83819"/>
                <a:gd name="connsiteY25" fmla="*/ 31750 h 130810"/>
                <a:gd name="connsiteX26" fmla="*/ 38100 w 83819"/>
                <a:gd name="connsiteY26" fmla="*/ 12700 h 130810"/>
                <a:gd name="connsiteX27" fmla="*/ 17780 w 83819"/>
                <a:gd name="connsiteY27" fmla="*/ 31750 h 130810"/>
                <a:gd name="connsiteX28" fmla="*/ 38100 w 83819"/>
                <a:gd name="connsiteY28" fmla="*/ 50800 h 130810"/>
                <a:gd name="connsiteX29" fmla="*/ 58420 w 83819"/>
                <a:gd name="connsiteY29" fmla="*/ 3175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19" h="130810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0" y="104140"/>
                  </a:moveTo>
                  <a:cubicBezTo>
                    <a:pt x="67310" y="96520"/>
                    <a:pt x="59690" y="90170"/>
                    <a:pt x="40640" y="90170"/>
                  </a:cubicBezTo>
                  <a:cubicBezTo>
                    <a:pt x="21590" y="90170"/>
                    <a:pt x="16510" y="96520"/>
                    <a:pt x="16510" y="105410"/>
                  </a:cubicBezTo>
                  <a:cubicBezTo>
                    <a:pt x="16510" y="114300"/>
                    <a:pt x="26670" y="119380"/>
                    <a:pt x="41910" y="119380"/>
                  </a:cubicBezTo>
                  <a:cubicBezTo>
                    <a:pt x="57150" y="119380"/>
                    <a:pt x="67310" y="113030"/>
                    <a:pt x="67310" y="105410"/>
                  </a:cubicBezTo>
                  <a:close/>
                  <a:moveTo>
                    <a:pt x="58420" y="31750"/>
                  </a:moveTo>
                  <a:cubicBezTo>
                    <a:pt x="58420" y="20320"/>
                    <a:pt x="49530" y="12700"/>
                    <a:pt x="38100" y="12700"/>
                  </a:cubicBezTo>
                  <a:cubicBezTo>
                    <a:pt x="26670" y="12700"/>
                    <a:pt x="17780" y="20320"/>
                    <a:pt x="17780" y="31750"/>
                  </a:cubicBezTo>
                  <a:cubicBezTo>
                    <a:pt x="17780" y="43180"/>
                    <a:pt x="26670" y="50800"/>
                    <a:pt x="38100" y="50800"/>
                  </a:cubicBezTo>
                  <a:cubicBezTo>
                    <a:pt x="49530" y="50800"/>
                    <a:pt x="58420" y="43180"/>
                    <a:pt x="5842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 255">
              <a:extLst>
                <a:ext uri="{FF2B5EF4-FFF2-40B4-BE49-F238E27FC236}">
                  <a16:creationId xmlns:a16="http://schemas.microsoft.com/office/drawing/2014/main" id="{B2A993DF-BCF5-5150-D5EE-F3301D7DC9E0}"/>
                </a:ext>
              </a:extLst>
            </p:cNvPr>
            <p:cNvSpPr/>
            <p:nvPr/>
          </p:nvSpPr>
          <p:spPr>
            <a:xfrm>
              <a:off x="1685289" y="2531110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 256">
              <a:extLst>
                <a:ext uri="{FF2B5EF4-FFF2-40B4-BE49-F238E27FC236}">
                  <a16:creationId xmlns:a16="http://schemas.microsoft.com/office/drawing/2014/main" id="{7E55628D-8D8E-B750-0C76-65A746CFBB5D}"/>
                </a:ext>
              </a:extLst>
            </p:cNvPr>
            <p:cNvSpPr/>
            <p:nvPr/>
          </p:nvSpPr>
          <p:spPr>
            <a:xfrm>
              <a:off x="1809750" y="2533650"/>
              <a:ext cx="137160" cy="91439"/>
            </a:xfrm>
            <a:custGeom>
              <a:avLst/>
              <a:gdLst>
                <a:gd name="connsiteX0" fmla="*/ 95250 w 137160"/>
                <a:gd name="connsiteY0" fmla="*/ 64770 h 91439"/>
                <a:gd name="connsiteX1" fmla="*/ 119380 w 137160"/>
                <a:gd name="connsiteY1" fmla="*/ 0 h 91439"/>
                <a:gd name="connsiteX2" fmla="*/ 137160 w 137160"/>
                <a:gd name="connsiteY2" fmla="*/ 0 h 91439"/>
                <a:gd name="connsiteX3" fmla="*/ 100330 w 137160"/>
                <a:gd name="connsiteY3" fmla="*/ 91440 h 91439"/>
                <a:gd name="connsiteX4" fmla="*/ 91440 w 137160"/>
                <a:gd name="connsiteY4" fmla="*/ 91440 h 91439"/>
                <a:gd name="connsiteX5" fmla="*/ 68580 w 137160"/>
                <a:gd name="connsiteY5" fmla="*/ 30480 h 91439"/>
                <a:gd name="connsiteX6" fmla="*/ 45720 w 137160"/>
                <a:gd name="connsiteY6" fmla="*/ 91440 h 91439"/>
                <a:gd name="connsiteX7" fmla="*/ 36830 w 137160"/>
                <a:gd name="connsiteY7" fmla="*/ 91440 h 91439"/>
                <a:gd name="connsiteX8" fmla="*/ 0 w 137160"/>
                <a:gd name="connsiteY8" fmla="*/ 0 h 91439"/>
                <a:gd name="connsiteX9" fmla="*/ 17780 w 137160"/>
                <a:gd name="connsiteY9" fmla="*/ 0 h 91439"/>
                <a:gd name="connsiteX10" fmla="*/ 41910 w 137160"/>
                <a:gd name="connsiteY10" fmla="*/ 64770 h 91439"/>
                <a:gd name="connsiteX11" fmla="*/ 64770 w 137160"/>
                <a:gd name="connsiteY11" fmla="*/ 1270 h 91439"/>
                <a:gd name="connsiteX12" fmla="*/ 73660 w 137160"/>
                <a:gd name="connsiteY12" fmla="*/ 1270 h 91439"/>
                <a:gd name="connsiteX13" fmla="*/ 96520 w 137160"/>
                <a:gd name="connsiteY13" fmla="*/ 647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60" h="91439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 257">
              <a:extLst>
                <a:ext uri="{FF2B5EF4-FFF2-40B4-BE49-F238E27FC236}">
                  <a16:creationId xmlns:a16="http://schemas.microsoft.com/office/drawing/2014/main" id="{4301750B-1206-44FF-79F5-1E4DAF94A4E5}"/>
                </a:ext>
              </a:extLst>
            </p:cNvPr>
            <p:cNvSpPr/>
            <p:nvPr/>
          </p:nvSpPr>
          <p:spPr>
            <a:xfrm>
              <a:off x="1957070" y="2532379"/>
              <a:ext cx="73659" cy="93980"/>
            </a:xfrm>
            <a:custGeom>
              <a:avLst/>
              <a:gdLst>
                <a:gd name="connsiteX0" fmla="*/ 5080 w 73659"/>
                <a:gd name="connsiteY0" fmla="*/ 6350 h 93980"/>
                <a:gd name="connsiteX1" fmla="*/ 36830 w 73659"/>
                <a:gd name="connsiteY1" fmla="*/ 0 h 93980"/>
                <a:gd name="connsiteX2" fmla="*/ 73660 w 73659"/>
                <a:gd name="connsiteY2" fmla="*/ 34290 h 93980"/>
                <a:gd name="connsiteX3" fmla="*/ 73660 w 73659"/>
                <a:gd name="connsiteY3" fmla="*/ 91440 h 93980"/>
                <a:gd name="connsiteX4" fmla="*/ 58420 w 73659"/>
                <a:gd name="connsiteY4" fmla="*/ 91440 h 93980"/>
                <a:gd name="connsiteX5" fmla="*/ 58420 w 73659"/>
                <a:gd name="connsiteY5" fmla="*/ 81280 h 93980"/>
                <a:gd name="connsiteX6" fmla="*/ 58420 w 73659"/>
                <a:gd name="connsiteY6" fmla="*/ 73660 h 93980"/>
                <a:gd name="connsiteX7" fmla="*/ 58420 w 73659"/>
                <a:gd name="connsiteY7" fmla="*/ 73660 h 93980"/>
                <a:gd name="connsiteX8" fmla="*/ 27940 w 73659"/>
                <a:gd name="connsiteY8" fmla="*/ 93980 h 93980"/>
                <a:gd name="connsiteX9" fmla="*/ 0 w 73659"/>
                <a:gd name="connsiteY9" fmla="*/ 67310 h 93980"/>
                <a:gd name="connsiteX10" fmla="*/ 58420 w 73659"/>
                <a:gd name="connsiteY10" fmla="*/ 39370 h 93980"/>
                <a:gd name="connsiteX11" fmla="*/ 58420 w 73659"/>
                <a:gd name="connsiteY11" fmla="*/ 35560 h 93980"/>
                <a:gd name="connsiteX12" fmla="*/ 35560 w 73659"/>
                <a:gd name="connsiteY12" fmla="*/ 15240 h 93980"/>
                <a:gd name="connsiteX13" fmla="*/ 6350 w 73659"/>
                <a:gd name="connsiteY13" fmla="*/ 22860 h 93980"/>
                <a:gd name="connsiteX14" fmla="*/ 6350 w 73659"/>
                <a:gd name="connsiteY14" fmla="*/ 7620 h 93980"/>
                <a:gd name="connsiteX15" fmla="*/ 57150 w 73659"/>
                <a:gd name="connsiteY15" fmla="*/ 50800 h 93980"/>
                <a:gd name="connsiteX16" fmla="*/ 16510 w 73659"/>
                <a:gd name="connsiteY16" fmla="*/ 66040 h 93980"/>
                <a:gd name="connsiteX17" fmla="*/ 30480 w 73659"/>
                <a:gd name="connsiteY17" fmla="*/ 80010 h 93980"/>
                <a:gd name="connsiteX18" fmla="*/ 57150 w 73659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 258">
              <a:extLst>
                <a:ext uri="{FF2B5EF4-FFF2-40B4-BE49-F238E27FC236}">
                  <a16:creationId xmlns:a16="http://schemas.microsoft.com/office/drawing/2014/main" id="{62C4A0C9-C0DE-0DB7-5313-6FFA11491644}"/>
                </a:ext>
              </a:extLst>
            </p:cNvPr>
            <p:cNvSpPr/>
            <p:nvPr/>
          </p:nvSpPr>
          <p:spPr>
            <a:xfrm>
              <a:off x="2061210" y="2531110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 259">
              <a:extLst>
                <a:ext uri="{FF2B5EF4-FFF2-40B4-BE49-F238E27FC236}">
                  <a16:creationId xmlns:a16="http://schemas.microsoft.com/office/drawing/2014/main" id="{4319A205-A995-3E4D-C90B-7AC130859610}"/>
                </a:ext>
              </a:extLst>
            </p:cNvPr>
            <p:cNvSpPr/>
            <p:nvPr/>
          </p:nvSpPr>
          <p:spPr>
            <a:xfrm>
              <a:off x="2132329" y="2531110"/>
              <a:ext cx="137160" cy="91439"/>
            </a:xfrm>
            <a:custGeom>
              <a:avLst/>
              <a:gdLst>
                <a:gd name="connsiteX0" fmla="*/ 15240 w 137160"/>
                <a:gd name="connsiteY0" fmla="*/ 2540 h 91439"/>
                <a:gd name="connsiteX1" fmla="*/ 15240 w 137160"/>
                <a:gd name="connsiteY1" fmla="*/ 15240 h 91439"/>
                <a:gd name="connsiteX2" fmla="*/ 15240 w 137160"/>
                <a:gd name="connsiteY2" fmla="*/ 21590 h 91439"/>
                <a:gd name="connsiteX3" fmla="*/ 15240 w 137160"/>
                <a:gd name="connsiteY3" fmla="*/ 21590 h 91439"/>
                <a:gd name="connsiteX4" fmla="*/ 48260 w 137160"/>
                <a:gd name="connsiteY4" fmla="*/ 0 h 91439"/>
                <a:gd name="connsiteX5" fmla="*/ 74930 w 137160"/>
                <a:gd name="connsiteY5" fmla="*/ 20320 h 91439"/>
                <a:gd name="connsiteX6" fmla="*/ 74930 w 137160"/>
                <a:gd name="connsiteY6" fmla="*/ 20320 h 91439"/>
                <a:gd name="connsiteX7" fmla="*/ 105410 w 137160"/>
                <a:gd name="connsiteY7" fmla="*/ 0 h 91439"/>
                <a:gd name="connsiteX8" fmla="*/ 137160 w 137160"/>
                <a:gd name="connsiteY8" fmla="*/ 35560 h 91439"/>
                <a:gd name="connsiteX9" fmla="*/ 137160 w 137160"/>
                <a:gd name="connsiteY9" fmla="*/ 91440 h 91439"/>
                <a:gd name="connsiteX10" fmla="*/ 120650 w 137160"/>
                <a:gd name="connsiteY10" fmla="*/ 91440 h 91439"/>
                <a:gd name="connsiteX11" fmla="*/ 120650 w 137160"/>
                <a:gd name="connsiteY11" fmla="*/ 39370 h 91439"/>
                <a:gd name="connsiteX12" fmla="*/ 104140 w 137160"/>
                <a:gd name="connsiteY12" fmla="*/ 16510 h 91439"/>
                <a:gd name="connsiteX13" fmla="*/ 77470 w 137160"/>
                <a:gd name="connsiteY13" fmla="*/ 50800 h 91439"/>
                <a:gd name="connsiteX14" fmla="*/ 77470 w 137160"/>
                <a:gd name="connsiteY14" fmla="*/ 91440 h 91439"/>
                <a:gd name="connsiteX15" fmla="*/ 60960 w 137160"/>
                <a:gd name="connsiteY15" fmla="*/ 91440 h 91439"/>
                <a:gd name="connsiteX16" fmla="*/ 60960 w 137160"/>
                <a:gd name="connsiteY16" fmla="*/ 38100 h 91439"/>
                <a:gd name="connsiteX17" fmla="*/ 44450 w 137160"/>
                <a:gd name="connsiteY17" fmla="*/ 15240 h 91439"/>
                <a:gd name="connsiteX18" fmla="*/ 16510 w 137160"/>
                <a:gd name="connsiteY18" fmla="*/ 49530 h 91439"/>
                <a:gd name="connsiteX19" fmla="*/ 16510 w 137160"/>
                <a:gd name="connsiteY19" fmla="*/ 90170 h 91439"/>
                <a:gd name="connsiteX20" fmla="*/ 0 w 137160"/>
                <a:gd name="connsiteY20" fmla="*/ 90170 h 91439"/>
                <a:gd name="connsiteX21" fmla="*/ 0 w 137160"/>
                <a:gd name="connsiteY21" fmla="*/ 1270 h 91439"/>
                <a:gd name="connsiteX22" fmla="*/ 15240 w 137160"/>
                <a:gd name="connsiteY22" fmla="*/ 12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6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37E0F963-5303-3799-D9F4-F0F019B65E6D}"/>
                </a:ext>
              </a:extLst>
            </p:cNvPr>
            <p:cNvSpPr/>
            <p:nvPr/>
          </p:nvSpPr>
          <p:spPr>
            <a:xfrm>
              <a:off x="2345689" y="2532379"/>
              <a:ext cx="73660" cy="93980"/>
            </a:xfrm>
            <a:custGeom>
              <a:avLst/>
              <a:gdLst>
                <a:gd name="connsiteX0" fmla="*/ 5080 w 73660"/>
                <a:gd name="connsiteY0" fmla="*/ 6350 h 93980"/>
                <a:gd name="connsiteX1" fmla="*/ 36830 w 73660"/>
                <a:gd name="connsiteY1" fmla="*/ 0 h 93980"/>
                <a:gd name="connsiteX2" fmla="*/ 73660 w 73660"/>
                <a:gd name="connsiteY2" fmla="*/ 34290 h 93980"/>
                <a:gd name="connsiteX3" fmla="*/ 73660 w 73660"/>
                <a:gd name="connsiteY3" fmla="*/ 91440 h 93980"/>
                <a:gd name="connsiteX4" fmla="*/ 58420 w 73660"/>
                <a:gd name="connsiteY4" fmla="*/ 91440 h 93980"/>
                <a:gd name="connsiteX5" fmla="*/ 58420 w 73660"/>
                <a:gd name="connsiteY5" fmla="*/ 81280 h 93980"/>
                <a:gd name="connsiteX6" fmla="*/ 58420 w 73660"/>
                <a:gd name="connsiteY6" fmla="*/ 73660 h 93980"/>
                <a:gd name="connsiteX7" fmla="*/ 58420 w 73660"/>
                <a:gd name="connsiteY7" fmla="*/ 73660 h 93980"/>
                <a:gd name="connsiteX8" fmla="*/ 27940 w 73660"/>
                <a:gd name="connsiteY8" fmla="*/ 93980 h 93980"/>
                <a:gd name="connsiteX9" fmla="*/ 0 w 73660"/>
                <a:gd name="connsiteY9" fmla="*/ 67310 h 93980"/>
                <a:gd name="connsiteX10" fmla="*/ 58420 w 73660"/>
                <a:gd name="connsiteY10" fmla="*/ 39370 h 93980"/>
                <a:gd name="connsiteX11" fmla="*/ 58420 w 73660"/>
                <a:gd name="connsiteY11" fmla="*/ 35560 h 93980"/>
                <a:gd name="connsiteX12" fmla="*/ 35560 w 73660"/>
                <a:gd name="connsiteY12" fmla="*/ 15240 h 93980"/>
                <a:gd name="connsiteX13" fmla="*/ 6350 w 73660"/>
                <a:gd name="connsiteY13" fmla="*/ 22860 h 93980"/>
                <a:gd name="connsiteX14" fmla="*/ 6350 w 73660"/>
                <a:gd name="connsiteY14" fmla="*/ 7620 h 93980"/>
                <a:gd name="connsiteX15" fmla="*/ 57150 w 73660"/>
                <a:gd name="connsiteY15" fmla="*/ 50800 h 93980"/>
                <a:gd name="connsiteX16" fmla="*/ 16510 w 73660"/>
                <a:gd name="connsiteY16" fmla="*/ 66040 h 93980"/>
                <a:gd name="connsiteX17" fmla="*/ 30480 w 73660"/>
                <a:gd name="connsiteY17" fmla="*/ 80010 h 93980"/>
                <a:gd name="connsiteX18" fmla="*/ 57150 w 73660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 261">
              <a:extLst>
                <a:ext uri="{FF2B5EF4-FFF2-40B4-BE49-F238E27FC236}">
                  <a16:creationId xmlns:a16="http://schemas.microsoft.com/office/drawing/2014/main" id="{FF3C5B14-143A-757B-BA05-AE0BB3856099}"/>
                </a:ext>
              </a:extLst>
            </p:cNvPr>
            <p:cNvSpPr/>
            <p:nvPr/>
          </p:nvSpPr>
          <p:spPr>
            <a:xfrm>
              <a:off x="2451100" y="2531110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 262">
              <a:extLst>
                <a:ext uri="{FF2B5EF4-FFF2-40B4-BE49-F238E27FC236}">
                  <a16:creationId xmlns:a16="http://schemas.microsoft.com/office/drawing/2014/main" id="{F0756EDE-9843-5DC2-9ECC-057B3AE0DE60}"/>
                </a:ext>
              </a:extLst>
            </p:cNvPr>
            <p:cNvSpPr/>
            <p:nvPr/>
          </p:nvSpPr>
          <p:spPr>
            <a:xfrm>
              <a:off x="2555239" y="2494279"/>
              <a:ext cx="87630" cy="130810"/>
            </a:xfrm>
            <a:custGeom>
              <a:avLst/>
              <a:gdLst>
                <a:gd name="connsiteX0" fmla="*/ 87630 w 87630"/>
                <a:gd name="connsiteY0" fmla="*/ 128270 h 130810"/>
                <a:gd name="connsiteX1" fmla="*/ 72390 w 87630"/>
                <a:gd name="connsiteY1" fmla="*/ 128270 h 130810"/>
                <a:gd name="connsiteX2" fmla="*/ 72390 w 87630"/>
                <a:gd name="connsiteY2" fmla="*/ 118110 h 130810"/>
                <a:gd name="connsiteX3" fmla="*/ 72390 w 87630"/>
                <a:gd name="connsiteY3" fmla="*/ 111760 h 130810"/>
                <a:gd name="connsiteX4" fmla="*/ 72390 w 87630"/>
                <a:gd name="connsiteY4" fmla="*/ 111760 h 130810"/>
                <a:gd name="connsiteX5" fmla="*/ 40640 w 87630"/>
                <a:gd name="connsiteY5" fmla="*/ 130810 h 130810"/>
                <a:gd name="connsiteX6" fmla="*/ 0 w 87630"/>
                <a:gd name="connsiteY6" fmla="*/ 83820 h 130810"/>
                <a:gd name="connsiteX7" fmla="*/ 40640 w 87630"/>
                <a:gd name="connsiteY7" fmla="*/ 36830 h 130810"/>
                <a:gd name="connsiteX8" fmla="*/ 71120 w 87630"/>
                <a:gd name="connsiteY8" fmla="*/ 53340 h 130810"/>
                <a:gd name="connsiteX9" fmla="*/ 71120 w 87630"/>
                <a:gd name="connsiteY9" fmla="*/ 53340 h 130810"/>
                <a:gd name="connsiteX10" fmla="*/ 71120 w 87630"/>
                <a:gd name="connsiteY10" fmla="*/ 45720 h 130810"/>
                <a:gd name="connsiteX11" fmla="*/ 71120 w 87630"/>
                <a:gd name="connsiteY11" fmla="*/ 0 h 130810"/>
                <a:gd name="connsiteX12" fmla="*/ 87630 w 87630"/>
                <a:gd name="connsiteY12" fmla="*/ 0 h 130810"/>
                <a:gd name="connsiteX13" fmla="*/ 87630 w 87630"/>
                <a:gd name="connsiteY13" fmla="*/ 128270 h 130810"/>
                <a:gd name="connsiteX14" fmla="*/ 15240 w 87630"/>
                <a:gd name="connsiteY14" fmla="*/ 83820 h 130810"/>
                <a:gd name="connsiteX15" fmla="*/ 43180 w 87630"/>
                <a:gd name="connsiteY15" fmla="*/ 115570 h 130810"/>
                <a:gd name="connsiteX16" fmla="*/ 71120 w 87630"/>
                <a:gd name="connsiteY16" fmla="*/ 83820 h 130810"/>
                <a:gd name="connsiteX17" fmla="*/ 43180 w 87630"/>
                <a:gd name="connsiteY17" fmla="*/ 52070 h 130810"/>
                <a:gd name="connsiteX18" fmla="*/ 15240 w 87630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477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 263">
              <a:extLst>
                <a:ext uri="{FF2B5EF4-FFF2-40B4-BE49-F238E27FC236}">
                  <a16:creationId xmlns:a16="http://schemas.microsoft.com/office/drawing/2014/main" id="{3A738F95-39EA-AACE-20B7-2EE470BC3228}"/>
                </a:ext>
              </a:extLst>
            </p:cNvPr>
            <p:cNvSpPr/>
            <p:nvPr/>
          </p:nvSpPr>
          <p:spPr>
            <a:xfrm>
              <a:off x="2722879" y="2531110"/>
              <a:ext cx="74930" cy="93979"/>
            </a:xfrm>
            <a:custGeom>
              <a:avLst/>
              <a:gdLst>
                <a:gd name="connsiteX0" fmla="*/ 48260 w 74930"/>
                <a:gd name="connsiteY0" fmla="*/ 78740 h 93979"/>
                <a:gd name="connsiteX1" fmla="*/ 74930 w 74930"/>
                <a:gd name="connsiteY1" fmla="*/ 71120 h 93979"/>
                <a:gd name="connsiteX2" fmla="*/ 74930 w 74930"/>
                <a:gd name="connsiteY2" fmla="*/ 86360 h 93979"/>
                <a:gd name="connsiteX3" fmla="*/ 46990 w 74930"/>
                <a:gd name="connsiteY3" fmla="*/ 93980 h 93979"/>
                <a:gd name="connsiteX4" fmla="*/ 0 w 74930"/>
                <a:gd name="connsiteY4" fmla="*/ 46990 h 93979"/>
                <a:gd name="connsiteX5" fmla="*/ 46990 w 74930"/>
                <a:gd name="connsiteY5" fmla="*/ 0 h 93979"/>
                <a:gd name="connsiteX6" fmla="*/ 74930 w 74930"/>
                <a:gd name="connsiteY6" fmla="*/ 6350 h 93979"/>
                <a:gd name="connsiteX7" fmla="*/ 74930 w 74930"/>
                <a:gd name="connsiteY7" fmla="*/ 21590 h 93979"/>
                <a:gd name="connsiteX8" fmla="*/ 48260 w 74930"/>
                <a:gd name="connsiteY8" fmla="*/ 13970 h 93979"/>
                <a:gd name="connsiteX9" fmla="*/ 17780 w 74930"/>
                <a:gd name="connsiteY9" fmla="*/ 45720 h 93979"/>
                <a:gd name="connsiteX10" fmla="*/ 48260 w 74930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30" h="93979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 264">
              <a:extLst>
                <a:ext uri="{FF2B5EF4-FFF2-40B4-BE49-F238E27FC236}">
                  <a16:creationId xmlns:a16="http://schemas.microsoft.com/office/drawing/2014/main" id="{A6B2859F-DB81-40C4-69BC-F1299520F81E}"/>
                </a:ext>
              </a:extLst>
            </p:cNvPr>
            <p:cNvSpPr/>
            <p:nvPr/>
          </p:nvSpPr>
          <p:spPr>
            <a:xfrm>
              <a:off x="2815589" y="253111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6200 w 91439"/>
                <a:gd name="connsiteY5" fmla="*/ 46990 h 93979"/>
                <a:gd name="connsiteX6" fmla="*/ 45720 w 91439"/>
                <a:gd name="connsiteY6" fmla="*/ 15240 h 93979"/>
                <a:gd name="connsiteX7" fmla="*/ 16510 w 91439"/>
                <a:gd name="connsiteY7" fmla="*/ 46990 h 93979"/>
                <a:gd name="connsiteX8" fmla="*/ 45720 w 91439"/>
                <a:gd name="connsiteY8" fmla="*/ 78740 h 93979"/>
                <a:gd name="connsiteX9" fmla="*/ 7620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7940"/>
                    <a:pt x="16510" y="46990"/>
                  </a:cubicBezTo>
                  <a:cubicBezTo>
                    <a:pt x="16510" y="6604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 265">
              <a:extLst>
                <a:ext uri="{FF2B5EF4-FFF2-40B4-BE49-F238E27FC236}">
                  <a16:creationId xmlns:a16="http://schemas.microsoft.com/office/drawing/2014/main" id="{6A37D731-F8B2-0884-BD91-90CCC590C7CF}"/>
                </a:ext>
              </a:extLst>
            </p:cNvPr>
            <p:cNvSpPr/>
            <p:nvPr/>
          </p:nvSpPr>
          <p:spPr>
            <a:xfrm>
              <a:off x="2934970" y="253111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 266">
              <a:extLst>
                <a:ext uri="{FF2B5EF4-FFF2-40B4-BE49-F238E27FC236}">
                  <a16:creationId xmlns:a16="http://schemas.microsoft.com/office/drawing/2014/main" id="{A315B79F-6772-2173-1824-37E3CF9F9D0C}"/>
                </a:ext>
              </a:extLst>
            </p:cNvPr>
            <p:cNvSpPr/>
            <p:nvPr/>
          </p:nvSpPr>
          <p:spPr>
            <a:xfrm>
              <a:off x="3030220" y="2533650"/>
              <a:ext cx="88900" cy="91439"/>
            </a:xfrm>
            <a:custGeom>
              <a:avLst/>
              <a:gdLst>
                <a:gd name="connsiteX0" fmla="*/ 87630 w 88900"/>
                <a:gd name="connsiteY0" fmla="*/ 0 h 91439"/>
                <a:gd name="connsiteX1" fmla="*/ 48260 w 88900"/>
                <a:gd name="connsiteY1" fmla="*/ 91440 h 91439"/>
                <a:gd name="connsiteX2" fmla="*/ 39370 w 88900"/>
                <a:gd name="connsiteY2" fmla="*/ 91440 h 91439"/>
                <a:gd name="connsiteX3" fmla="*/ 0 w 88900"/>
                <a:gd name="connsiteY3" fmla="*/ 0 h 91439"/>
                <a:gd name="connsiteX4" fmla="*/ 17780 w 88900"/>
                <a:gd name="connsiteY4" fmla="*/ 0 h 91439"/>
                <a:gd name="connsiteX5" fmla="*/ 44450 w 88900"/>
                <a:gd name="connsiteY5" fmla="*/ 64770 h 91439"/>
                <a:gd name="connsiteX6" fmla="*/ 71120 w 88900"/>
                <a:gd name="connsiteY6" fmla="*/ 0 h 91439"/>
                <a:gd name="connsiteX7" fmla="*/ 88900 w 88900"/>
                <a:gd name="connsiteY7" fmla="*/ 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900" h="91439">
                  <a:moveTo>
                    <a:pt x="87630" y="0"/>
                  </a:moveTo>
                  <a:lnTo>
                    <a:pt x="48260" y="91440"/>
                  </a:lnTo>
                  <a:lnTo>
                    <a:pt x="39370" y="91440"/>
                  </a:lnTo>
                  <a:lnTo>
                    <a:pt x="0" y="0"/>
                  </a:lnTo>
                  <a:lnTo>
                    <a:pt x="17780" y="0"/>
                  </a:lnTo>
                  <a:cubicBezTo>
                    <a:pt x="26670" y="21590"/>
                    <a:pt x="36830" y="44450"/>
                    <a:pt x="44450" y="64770"/>
                  </a:cubicBezTo>
                  <a:cubicBezTo>
                    <a:pt x="52070" y="44450"/>
                    <a:pt x="62230" y="21590"/>
                    <a:pt x="71120" y="0"/>
                  </a:cubicBezTo>
                  <a:lnTo>
                    <a:pt x="889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 267">
              <a:extLst>
                <a:ext uri="{FF2B5EF4-FFF2-40B4-BE49-F238E27FC236}">
                  <a16:creationId xmlns:a16="http://schemas.microsoft.com/office/drawing/2014/main" id="{56403873-D6A1-A377-573B-987782295144}"/>
                </a:ext>
              </a:extLst>
            </p:cNvPr>
            <p:cNvSpPr/>
            <p:nvPr/>
          </p:nvSpPr>
          <p:spPr>
            <a:xfrm>
              <a:off x="3128010" y="253111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 268">
              <a:extLst>
                <a:ext uri="{FF2B5EF4-FFF2-40B4-BE49-F238E27FC236}">
                  <a16:creationId xmlns:a16="http://schemas.microsoft.com/office/drawing/2014/main" id="{A09EF771-E010-9F28-737F-5CAAC13A9A96}"/>
                </a:ext>
              </a:extLst>
            </p:cNvPr>
            <p:cNvSpPr/>
            <p:nvPr/>
          </p:nvSpPr>
          <p:spPr>
            <a:xfrm>
              <a:off x="3235960" y="2531110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 269">
              <a:extLst>
                <a:ext uri="{FF2B5EF4-FFF2-40B4-BE49-F238E27FC236}">
                  <a16:creationId xmlns:a16="http://schemas.microsoft.com/office/drawing/2014/main" id="{1C4D0FCC-74CF-8231-4851-63E7CC28774B}"/>
                </a:ext>
              </a:extLst>
            </p:cNvPr>
            <p:cNvSpPr/>
            <p:nvPr/>
          </p:nvSpPr>
          <p:spPr>
            <a:xfrm>
              <a:off x="3299459" y="2531110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 270">
              <a:extLst>
                <a:ext uri="{FF2B5EF4-FFF2-40B4-BE49-F238E27FC236}">
                  <a16:creationId xmlns:a16="http://schemas.microsoft.com/office/drawing/2014/main" id="{60CA5F64-FB31-907D-6FFB-BE638A34F3A2}"/>
                </a:ext>
              </a:extLst>
            </p:cNvPr>
            <p:cNvSpPr/>
            <p:nvPr/>
          </p:nvSpPr>
          <p:spPr>
            <a:xfrm>
              <a:off x="3379470" y="2532379"/>
              <a:ext cx="73659" cy="93980"/>
            </a:xfrm>
            <a:custGeom>
              <a:avLst/>
              <a:gdLst>
                <a:gd name="connsiteX0" fmla="*/ 5080 w 73659"/>
                <a:gd name="connsiteY0" fmla="*/ 6350 h 93980"/>
                <a:gd name="connsiteX1" fmla="*/ 36830 w 73659"/>
                <a:gd name="connsiteY1" fmla="*/ 0 h 93980"/>
                <a:gd name="connsiteX2" fmla="*/ 73660 w 73659"/>
                <a:gd name="connsiteY2" fmla="*/ 34290 h 93980"/>
                <a:gd name="connsiteX3" fmla="*/ 73660 w 73659"/>
                <a:gd name="connsiteY3" fmla="*/ 91440 h 93980"/>
                <a:gd name="connsiteX4" fmla="*/ 58420 w 73659"/>
                <a:gd name="connsiteY4" fmla="*/ 91440 h 93980"/>
                <a:gd name="connsiteX5" fmla="*/ 58420 w 73659"/>
                <a:gd name="connsiteY5" fmla="*/ 81280 h 93980"/>
                <a:gd name="connsiteX6" fmla="*/ 58420 w 73659"/>
                <a:gd name="connsiteY6" fmla="*/ 73660 h 93980"/>
                <a:gd name="connsiteX7" fmla="*/ 58420 w 73659"/>
                <a:gd name="connsiteY7" fmla="*/ 73660 h 93980"/>
                <a:gd name="connsiteX8" fmla="*/ 27940 w 73659"/>
                <a:gd name="connsiteY8" fmla="*/ 93980 h 93980"/>
                <a:gd name="connsiteX9" fmla="*/ 0 w 73659"/>
                <a:gd name="connsiteY9" fmla="*/ 67310 h 93980"/>
                <a:gd name="connsiteX10" fmla="*/ 58420 w 73659"/>
                <a:gd name="connsiteY10" fmla="*/ 39370 h 93980"/>
                <a:gd name="connsiteX11" fmla="*/ 58420 w 73659"/>
                <a:gd name="connsiteY11" fmla="*/ 35560 h 93980"/>
                <a:gd name="connsiteX12" fmla="*/ 35560 w 73659"/>
                <a:gd name="connsiteY12" fmla="*/ 15240 h 93980"/>
                <a:gd name="connsiteX13" fmla="*/ 6350 w 73659"/>
                <a:gd name="connsiteY13" fmla="*/ 22860 h 93980"/>
                <a:gd name="connsiteX14" fmla="*/ 6350 w 73659"/>
                <a:gd name="connsiteY14" fmla="*/ 7620 h 93980"/>
                <a:gd name="connsiteX15" fmla="*/ 57150 w 73659"/>
                <a:gd name="connsiteY15" fmla="*/ 50800 h 93980"/>
                <a:gd name="connsiteX16" fmla="*/ 16510 w 73659"/>
                <a:gd name="connsiteY16" fmla="*/ 66040 h 93980"/>
                <a:gd name="connsiteX17" fmla="*/ 30480 w 73659"/>
                <a:gd name="connsiteY17" fmla="*/ 80010 h 93980"/>
                <a:gd name="connsiteX18" fmla="*/ 57150 w 73659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 271">
              <a:extLst>
                <a:ext uri="{FF2B5EF4-FFF2-40B4-BE49-F238E27FC236}">
                  <a16:creationId xmlns:a16="http://schemas.microsoft.com/office/drawing/2014/main" id="{EEC595A2-25D7-EA9E-40F1-EDAF96FB0481}"/>
                </a:ext>
              </a:extLst>
            </p:cNvPr>
            <p:cNvSpPr/>
            <p:nvPr/>
          </p:nvSpPr>
          <p:spPr>
            <a:xfrm>
              <a:off x="3472179" y="2506979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0 w 60960"/>
                <a:gd name="connsiteY9" fmla="*/ 99060 h 116840"/>
                <a:gd name="connsiteX10" fmla="*/ 60960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 272">
              <a:extLst>
                <a:ext uri="{FF2B5EF4-FFF2-40B4-BE49-F238E27FC236}">
                  <a16:creationId xmlns:a16="http://schemas.microsoft.com/office/drawing/2014/main" id="{397725A0-3482-F62D-6F5B-9948639CF34D}"/>
                </a:ext>
              </a:extLst>
            </p:cNvPr>
            <p:cNvSpPr/>
            <p:nvPr/>
          </p:nvSpPr>
          <p:spPr>
            <a:xfrm>
              <a:off x="3550920" y="2498089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9050 w 20320"/>
                <a:gd name="connsiteY5" fmla="*/ 35560 h 124460"/>
                <a:gd name="connsiteX6" fmla="*/ 19050 w 20320"/>
                <a:gd name="connsiteY6" fmla="*/ 124460 h 124460"/>
                <a:gd name="connsiteX7" fmla="*/ 2540 w 20320"/>
                <a:gd name="connsiteY7" fmla="*/ 124460 h 124460"/>
                <a:gd name="connsiteX8" fmla="*/ 2540 w 20320"/>
                <a:gd name="connsiteY8" fmla="*/ 35560 h 124460"/>
                <a:gd name="connsiteX9" fmla="*/ 1905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 273">
              <a:extLst>
                <a:ext uri="{FF2B5EF4-FFF2-40B4-BE49-F238E27FC236}">
                  <a16:creationId xmlns:a16="http://schemas.microsoft.com/office/drawing/2014/main" id="{3949FFA2-7536-E2F5-C018-FDD562507474}"/>
                </a:ext>
              </a:extLst>
            </p:cNvPr>
            <p:cNvSpPr/>
            <p:nvPr/>
          </p:nvSpPr>
          <p:spPr>
            <a:xfrm>
              <a:off x="3596640" y="253111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40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7940"/>
                    <a:pt x="15240" y="46990"/>
                  </a:cubicBezTo>
                  <a:cubicBezTo>
                    <a:pt x="15240" y="6604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 274">
              <a:extLst>
                <a:ext uri="{FF2B5EF4-FFF2-40B4-BE49-F238E27FC236}">
                  <a16:creationId xmlns:a16="http://schemas.microsoft.com/office/drawing/2014/main" id="{6A64079D-BB05-0FB1-387A-4A35D65883E6}"/>
                </a:ext>
              </a:extLst>
            </p:cNvPr>
            <p:cNvSpPr/>
            <p:nvPr/>
          </p:nvSpPr>
          <p:spPr>
            <a:xfrm>
              <a:off x="3714750" y="253111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 275">
              <a:extLst>
                <a:ext uri="{FF2B5EF4-FFF2-40B4-BE49-F238E27FC236}">
                  <a16:creationId xmlns:a16="http://schemas.microsoft.com/office/drawing/2014/main" id="{284D8857-F81A-16BA-2D0B-EC726C419AB1}"/>
                </a:ext>
              </a:extLst>
            </p:cNvPr>
            <p:cNvSpPr/>
            <p:nvPr/>
          </p:nvSpPr>
          <p:spPr>
            <a:xfrm>
              <a:off x="3818890" y="2532379"/>
              <a:ext cx="73659" cy="93980"/>
            </a:xfrm>
            <a:custGeom>
              <a:avLst/>
              <a:gdLst>
                <a:gd name="connsiteX0" fmla="*/ 5080 w 73659"/>
                <a:gd name="connsiteY0" fmla="*/ 6350 h 93980"/>
                <a:gd name="connsiteX1" fmla="*/ 36830 w 73659"/>
                <a:gd name="connsiteY1" fmla="*/ 0 h 93980"/>
                <a:gd name="connsiteX2" fmla="*/ 73660 w 73659"/>
                <a:gd name="connsiteY2" fmla="*/ 34290 h 93980"/>
                <a:gd name="connsiteX3" fmla="*/ 73660 w 73659"/>
                <a:gd name="connsiteY3" fmla="*/ 91440 h 93980"/>
                <a:gd name="connsiteX4" fmla="*/ 58420 w 73659"/>
                <a:gd name="connsiteY4" fmla="*/ 91440 h 93980"/>
                <a:gd name="connsiteX5" fmla="*/ 58420 w 73659"/>
                <a:gd name="connsiteY5" fmla="*/ 81280 h 93980"/>
                <a:gd name="connsiteX6" fmla="*/ 58420 w 73659"/>
                <a:gd name="connsiteY6" fmla="*/ 73660 h 93980"/>
                <a:gd name="connsiteX7" fmla="*/ 58420 w 73659"/>
                <a:gd name="connsiteY7" fmla="*/ 73660 h 93980"/>
                <a:gd name="connsiteX8" fmla="*/ 27940 w 73659"/>
                <a:gd name="connsiteY8" fmla="*/ 93980 h 93980"/>
                <a:gd name="connsiteX9" fmla="*/ 0 w 73659"/>
                <a:gd name="connsiteY9" fmla="*/ 67310 h 93980"/>
                <a:gd name="connsiteX10" fmla="*/ 58420 w 73659"/>
                <a:gd name="connsiteY10" fmla="*/ 39370 h 93980"/>
                <a:gd name="connsiteX11" fmla="*/ 58420 w 73659"/>
                <a:gd name="connsiteY11" fmla="*/ 35560 h 93980"/>
                <a:gd name="connsiteX12" fmla="*/ 35560 w 73659"/>
                <a:gd name="connsiteY12" fmla="*/ 15240 h 93980"/>
                <a:gd name="connsiteX13" fmla="*/ 6350 w 73659"/>
                <a:gd name="connsiteY13" fmla="*/ 22860 h 93980"/>
                <a:gd name="connsiteX14" fmla="*/ 6350 w 73659"/>
                <a:gd name="connsiteY14" fmla="*/ 7620 h 93980"/>
                <a:gd name="connsiteX15" fmla="*/ 57150 w 73659"/>
                <a:gd name="connsiteY15" fmla="*/ 50800 h 93980"/>
                <a:gd name="connsiteX16" fmla="*/ 16510 w 73659"/>
                <a:gd name="connsiteY16" fmla="*/ 66040 h 93980"/>
                <a:gd name="connsiteX17" fmla="*/ 30480 w 73659"/>
                <a:gd name="connsiteY17" fmla="*/ 80010 h 93980"/>
                <a:gd name="connsiteX18" fmla="*/ 57150 w 73659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 276">
              <a:extLst>
                <a:ext uri="{FF2B5EF4-FFF2-40B4-BE49-F238E27FC236}">
                  <a16:creationId xmlns:a16="http://schemas.microsoft.com/office/drawing/2014/main" id="{8A488CEB-1855-2DE7-922E-69409BC3182B}"/>
                </a:ext>
              </a:extLst>
            </p:cNvPr>
            <p:cNvSpPr/>
            <p:nvPr/>
          </p:nvSpPr>
          <p:spPr>
            <a:xfrm>
              <a:off x="3923029" y="2494279"/>
              <a:ext cx="34290" cy="130810"/>
            </a:xfrm>
            <a:custGeom>
              <a:avLst/>
              <a:gdLst>
                <a:gd name="connsiteX0" fmla="*/ 0 w 34290"/>
                <a:gd name="connsiteY0" fmla="*/ 0 h 130810"/>
                <a:gd name="connsiteX1" fmla="*/ 16510 w 34290"/>
                <a:gd name="connsiteY1" fmla="*/ 0 h 130810"/>
                <a:gd name="connsiteX2" fmla="*/ 16510 w 34290"/>
                <a:gd name="connsiteY2" fmla="*/ 101600 h 130810"/>
                <a:gd name="connsiteX3" fmla="*/ 26670 w 34290"/>
                <a:gd name="connsiteY3" fmla="*/ 115570 h 130810"/>
                <a:gd name="connsiteX4" fmla="*/ 34290 w 34290"/>
                <a:gd name="connsiteY4" fmla="*/ 115570 h 130810"/>
                <a:gd name="connsiteX5" fmla="*/ 34290 w 34290"/>
                <a:gd name="connsiteY5" fmla="*/ 129540 h 130810"/>
                <a:gd name="connsiteX6" fmla="*/ 22860 w 34290"/>
                <a:gd name="connsiteY6" fmla="*/ 130810 h 130810"/>
                <a:gd name="connsiteX7" fmla="*/ 0 w 34290"/>
                <a:gd name="connsiteY7" fmla="*/ 105410 h 130810"/>
                <a:gd name="connsiteX8" fmla="*/ 0 w 34290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 277">
              <a:extLst>
                <a:ext uri="{FF2B5EF4-FFF2-40B4-BE49-F238E27FC236}">
                  <a16:creationId xmlns:a16="http://schemas.microsoft.com/office/drawing/2014/main" id="{9B57FAC0-2ED1-AF78-A09A-25E5E950F2F4}"/>
                </a:ext>
              </a:extLst>
            </p:cNvPr>
            <p:cNvSpPr/>
            <p:nvPr/>
          </p:nvSpPr>
          <p:spPr>
            <a:xfrm>
              <a:off x="3973829" y="2604770"/>
              <a:ext cx="20320" cy="20319"/>
            </a:xfrm>
            <a:custGeom>
              <a:avLst/>
              <a:gdLst>
                <a:gd name="connsiteX0" fmla="*/ 10160 w 20320"/>
                <a:gd name="connsiteY0" fmla="*/ 0 h 20319"/>
                <a:gd name="connsiteX1" fmla="*/ 20320 w 20320"/>
                <a:gd name="connsiteY1" fmla="*/ 10160 h 20319"/>
                <a:gd name="connsiteX2" fmla="*/ 10160 w 20320"/>
                <a:gd name="connsiteY2" fmla="*/ 20320 h 20319"/>
                <a:gd name="connsiteX3" fmla="*/ 0 w 20320"/>
                <a:gd name="connsiteY3" fmla="*/ 10160 h 20319"/>
                <a:gd name="connsiteX4" fmla="*/ 10160 w 20320"/>
                <a:gd name="connsiteY4" fmla="*/ 0 h 20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20" h="2031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 278">
              <a:extLst>
                <a:ext uri="{FF2B5EF4-FFF2-40B4-BE49-F238E27FC236}">
                  <a16:creationId xmlns:a16="http://schemas.microsoft.com/office/drawing/2014/main" id="{2D53AA93-9656-AA68-87B7-C4B639D62FB3}"/>
                </a:ext>
              </a:extLst>
            </p:cNvPr>
            <p:cNvSpPr/>
            <p:nvPr/>
          </p:nvSpPr>
          <p:spPr>
            <a:xfrm>
              <a:off x="4061459" y="2494279"/>
              <a:ext cx="172720" cy="130810"/>
            </a:xfrm>
            <a:custGeom>
              <a:avLst/>
              <a:gdLst>
                <a:gd name="connsiteX0" fmla="*/ 16510 w 172720"/>
                <a:gd name="connsiteY0" fmla="*/ 0 h 130810"/>
                <a:gd name="connsiteX1" fmla="*/ 36830 w 172720"/>
                <a:gd name="connsiteY1" fmla="*/ 53340 h 130810"/>
                <a:gd name="connsiteX2" fmla="*/ 49530 w 172720"/>
                <a:gd name="connsiteY2" fmla="*/ 88900 h 130810"/>
                <a:gd name="connsiteX3" fmla="*/ 63500 w 172720"/>
                <a:gd name="connsiteY3" fmla="*/ 55880 h 130810"/>
                <a:gd name="connsiteX4" fmla="*/ 85090 w 172720"/>
                <a:gd name="connsiteY4" fmla="*/ 2540 h 130810"/>
                <a:gd name="connsiteX5" fmla="*/ 85090 w 172720"/>
                <a:gd name="connsiteY5" fmla="*/ 2540 h 130810"/>
                <a:gd name="connsiteX6" fmla="*/ 106680 w 172720"/>
                <a:gd name="connsiteY6" fmla="*/ 55880 h 130810"/>
                <a:gd name="connsiteX7" fmla="*/ 120650 w 172720"/>
                <a:gd name="connsiteY7" fmla="*/ 88900 h 130810"/>
                <a:gd name="connsiteX8" fmla="*/ 133350 w 172720"/>
                <a:gd name="connsiteY8" fmla="*/ 53340 h 130810"/>
                <a:gd name="connsiteX9" fmla="*/ 153670 w 172720"/>
                <a:gd name="connsiteY9" fmla="*/ 0 h 130810"/>
                <a:gd name="connsiteX10" fmla="*/ 172720 w 172720"/>
                <a:gd name="connsiteY10" fmla="*/ 0 h 130810"/>
                <a:gd name="connsiteX11" fmla="*/ 121920 w 172720"/>
                <a:gd name="connsiteY11" fmla="*/ 130810 h 130810"/>
                <a:gd name="connsiteX12" fmla="*/ 121920 w 172720"/>
                <a:gd name="connsiteY12" fmla="*/ 130810 h 130810"/>
                <a:gd name="connsiteX13" fmla="*/ 93980 w 172720"/>
                <a:gd name="connsiteY13" fmla="*/ 60960 h 130810"/>
                <a:gd name="connsiteX14" fmla="*/ 86360 w 172720"/>
                <a:gd name="connsiteY14" fmla="*/ 41910 h 130810"/>
                <a:gd name="connsiteX15" fmla="*/ 78740 w 172720"/>
                <a:gd name="connsiteY15" fmla="*/ 60960 h 130810"/>
                <a:gd name="connsiteX16" fmla="*/ 50800 w 172720"/>
                <a:gd name="connsiteY16" fmla="*/ 130810 h 130810"/>
                <a:gd name="connsiteX17" fmla="*/ 50800 w 172720"/>
                <a:gd name="connsiteY17" fmla="*/ 130810 h 130810"/>
                <a:gd name="connsiteX18" fmla="*/ 0 w 172720"/>
                <a:gd name="connsiteY18" fmla="*/ 0 h 130810"/>
                <a:gd name="connsiteX19" fmla="*/ 19050 w 172720"/>
                <a:gd name="connsiteY19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2720" h="130810">
                  <a:moveTo>
                    <a:pt x="16510" y="0"/>
                  </a:moveTo>
                  <a:lnTo>
                    <a:pt x="36830" y="53340"/>
                  </a:lnTo>
                  <a:cubicBezTo>
                    <a:pt x="41910" y="66040"/>
                    <a:pt x="45720" y="78740"/>
                    <a:pt x="49530" y="88900"/>
                  </a:cubicBezTo>
                  <a:cubicBezTo>
                    <a:pt x="53340" y="80010"/>
                    <a:pt x="57150" y="68580"/>
                    <a:pt x="63500" y="55880"/>
                  </a:cubicBezTo>
                  <a:lnTo>
                    <a:pt x="85090" y="2540"/>
                  </a:lnTo>
                  <a:lnTo>
                    <a:pt x="85090" y="2540"/>
                  </a:lnTo>
                  <a:lnTo>
                    <a:pt x="106680" y="55880"/>
                  </a:lnTo>
                  <a:cubicBezTo>
                    <a:pt x="111760" y="68580"/>
                    <a:pt x="116840" y="80010"/>
                    <a:pt x="120650" y="88900"/>
                  </a:cubicBezTo>
                  <a:cubicBezTo>
                    <a:pt x="124460" y="80010"/>
                    <a:pt x="128270" y="66040"/>
                    <a:pt x="133350" y="53340"/>
                  </a:cubicBezTo>
                  <a:lnTo>
                    <a:pt x="153670" y="0"/>
                  </a:lnTo>
                  <a:lnTo>
                    <a:pt x="172720" y="0"/>
                  </a:lnTo>
                  <a:lnTo>
                    <a:pt x="121920" y="130810"/>
                  </a:lnTo>
                  <a:lnTo>
                    <a:pt x="121920" y="130810"/>
                  </a:lnTo>
                  <a:lnTo>
                    <a:pt x="93980" y="60960"/>
                  </a:lnTo>
                  <a:cubicBezTo>
                    <a:pt x="91440" y="54610"/>
                    <a:pt x="88900" y="48260"/>
                    <a:pt x="86360" y="41910"/>
                  </a:cubicBezTo>
                  <a:cubicBezTo>
                    <a:pt x="83820" y="48260"/>
                    <a:pt x="81280" y="54610"/>
                    <a:pt x="78740" y="60960"/>
                  </a:cubicBezTo>
                  <a:lnTo>
                    <a:pt x="50800" y="130810"/>
                  </a:lnTo>
                  <a:lnTo>
                    <a:pt x="50800" y="130810"/>
                  </a:lnTo>
                  <a:lnTo>
                    <a:pt x="0" y="0"/>
                  </a:lnTo>
                  <a:lnTo>
                    <a:pt x="1905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 279">
              <a:extLst>
                <a:ext uri="{FF2B5EF4-FFF2-40B4-BE49-F238E27FC236}">
                  <a16:creationId xmlns:a16="http://schemas.microsoft.com/office/drawing/2014/main" id="{6326294F-AC92-ECC0-1AC3-5BFBF71BA5C7}"/>
                </a:ext>
              </a:extLst>
            </p:cNvPr>
            <p:cNvSpPr/>
            <p:nvPr/>
          </p:nvSpPr>
          <p:spPr>
            <a:xfrm>
              <a:off x="4230370" y="253111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 280">
              <a:extLst>
                <a:ext uri="{FF2B5EF4-FFF2-40B4-BE49-F238E27FC236}">
                  <a16:creationId xmlns:a16="http://schemas.microsoft.com/office/drawing/2014/main" id="{884183BC-33B3-8516-967E-78952B8DC674}"/>
                </a:ext>
              </a:extLst>
            </p:cNvPr>
            <p:cNvSpPr/>
            <p:nvPr/>
          </p:nvSpPr>
          <p:spPr>
            <a:xfrm>
              <a:off x="4386579" y="2532379"/>
              <a:ext cx="73660" cy="93980"/>
            </a:xfrm>
            <a:custGeom>
              <a:avLst/>
              <a:gdLst>
                <a:gd name="connsiteX0" fmla="*/ 5080 w 73660"/>
                <a:gd name="connsiteY0" fmla="*/ 6350 h 93980"/>
                <a:gd name="connsiteX1" fmla="*/ 36830 w 73660"/>
                <a:gd name="connsiteY1" fmla="*/ 0 h 93980"/>
                <a:gd name="connsiteX2" fmla="*/ 73660 w 73660"/>
                <a:gd name="connsiteY2" fmla="*/ 34290 h 93980"/>
                <a:gd name="connsiteX3" fmla="*/ 73660 w 73660"/>
                <a:gd name="connsiteY3" fmla="*/ 91440 h 93980"/>
                <a:gd name="connsiteX4" fmla="*/ 58420 w 73660"/>
                <a:gd name="connsiteY4" fmla="*/ 91440 h 93980"/>
                <a:gd name="connsiteX5" fmla="*/ 58420 w 73660"/>
                <a:gd name="connsiteY5" fmla="*/ 81280 h 93980"/>
                <a:gd name="connsiteX6" fmla="*/ 58420 w 73660"/>
                <a:gd name="connsiteY6" fmla="*/ 73660 h 93980"/>
                <a:gd name="connsiteX7" fmla="*/ 58420 w 73660"/>
                <a:gd name="connsiteY7" fmla="*/ 73660 h 93980"/>
                <a:gd name="connsiteX8" fmla="*/ 27940 w 73660"/>
                <a:gd name="connsiteY8" fmla="*/ 93980 h 93980"/>
                <a:gd name="connsiteX9" fmla="*/ 0 w 73660"/>
                <a:gd name="connsiteY9" fmla="*/ 67310 h 93980"/>
                <a:gd name="connsiteX10" fmla="*/ 58420 w 73660"/>
                <a:gd name="connsiteY10" fmla="*/ 39370 h 93980"/>
                <a:gd name="connsiteX11" fmla="*/ 58420 w 73660"/>
                <a:gd name="connsiteY11" fmla="*/ 35560 h 93980"/>
                <a:gd name="connsiteX12" fmla="*/ 35560 w 73660"/>
                <a:gd name="connsiteY12" fmla="*/ 15240 h 93980"/>
                <a:gd name="connsiteX13" fmla="*/ 6350 w 73660"/>
                <a:gd name="connsiteY13" fmla="*/ 22860 h 93980"/>
                <a:gd name="connsiteX14" fmla="*/ 6350 w 73660"/>
                <a:gd name="connsiteY14" fmla="*/ 7620 h 93980"/>
                <a:gd name="connsiteX15" fmla="*/ 57150 w 73660"/>
                <a:gd name="connsiteY15" fmla="*/ 50800 h 93980"/>
                <a:gd name="connsiteX16" fmla="*/ 16510 w 73660"/>
                <a:gd name="connsiteY16" fmla="*/ 66040 h 93980"/>
                <a:gd name="connsiteX17" fmla="*/ 30480 w 73660"/>
                <a:gd name="connsiteY17" fmla="*/ 80010 h 93980"/>
                <a:gd name="connsiteX18" fmla="*/ 57150 w 73660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4CF8A50A-1E80-756F-6D90-0FB6E2C380C9}"/>
                </a:ext>
              </a:extLst>
            </p:cNvPr>
            <p:cNvSpPr/>
            <p:nvPr/>
          </p:nvSpPr>
          <p:spPr>
            <a:xfrm>
              <a:off x="4484370" y="2494279"/>
              <a:ext cx="87629" cy="130810"/>
            </a:xfrm>
            <a:custGeom>
              <a:avLst/>
              <a:gdLst>
                <a:gd name="connsiteX0" fmla="*/ 87630 w 87629"/>
                <a:gd name="connsiteY0" fmla="*/ 128270 h 130810"/>
                <a:gd name="connsiteX1" fmla="*/ 72390 w 87629"/>
                <a:gd name="connsiteY1" fmla="*/ 128270 h 130810"/>
                <a:gd name="connsiteX2" fmla="*/ 72390 w 87629"/>
                <a:gd name="connsiteY2" fmla="*/ 118110 h 130810"/>
                <a:gd name="connsiteX3" fmla="*/ 72390 w 87629"/>
                <a:gd name="connsiteY3" fmla="*/ 111760 h 130810"/>
                <a:gd name="connsiteX4" fmla="*/ 72390 w 87629"/>
                <a:gd name="connsiteY4" fmla="*/ 111760 h 130810"/>
                <a:gd name="connsiteX5" fmla="*/ 40640 w 87629"/>
                <a:gd name="connsiteY5" fmla="*/ 130810 h 130810"/>
                <a:gd name="connsiteX6" fmla="*/ 0 w 87629"/>
                <a:gd name="connsiteY6" fmla="*/ 83820 h 130810"/>
                <a:gd name="connsiteX7" fmla="*/ 40640 w 87629"/>
                <a:gd name="connsiteY7" fmla="*/ 36830 h 130810"/>
                <a:gd name="connsiteX8" fmla="*/ 71120 w 87629"/>
                <a:gd name="connsiteY8" fmla="*/ 53340 h 130810"/>
                <a:gd name="connsiteX9" fmla="*/ 71120 w 87629"/>
                <a:gd name="connsiteY9" fmla="*/ 53340 h 130810"/>
                <a:gd name="connsiteX10" fmla="*/ 71120 w 87629"/>
                <a:gd name="connsiteY10" fmla="*/ 45720 h 130810"/>
                <a:gd name="connsiteX11" fmla="*/ 71120 w 87629"/>
                <a:gd name="connsiteY11" fmla="*/ 0 h 130810"/>
                <a:gd name="connsiteX12" fmla="*/ 87630 w 87629"/>
                <a:gd name="connsiteY12" fmla="*/ 0 h 130810"/>
                <a:gd name="connsiteX13" fmla="*/ 87630 w 87629"/>
                <a:gd name="connsiteY13" fmla="*/ 128270 h 130810"/>
                <a:gd name="connsiteX14" fmla="*/ 15240 w 87629"/>
                <a:gd name="connsiteY14" fmla="*/ 83820 h 130810"/>
                <a:gd name="connsiteX15" fmla="*/ 43180 w 87629"/>
                <a:gd name="connsiteY15" fmla="*/ 115570 h 130810"/>
                <a:gd name="connsiteX16" fmla="*/ 71120 w 87629"/>
                <a:gd name="connsiteY16" fmla="*/ 83820 h 130810"/>
                <a:gd name="connsiteX17" fmla="*/ 43180 w 87629"/>
                <a:gd name="connsiteY17" fmla="*/ 52070 h 130810"/>
                <a:gd name="connsiteX18" fmla="*/ 1524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477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 282">
              <a:extLst>
                <a:ext uri="{FF2B5EF4-FFF2-40B4-BE49-F238E27FC236}">
                  <a16:creationId xmlns:a16="http://schemas.microsoft.com/office/drawing/2014/main" id="{71440675-C730-73DD-7843-4AFE17FA4E3B}"/>
                </a:ext>
              </a:extLst>
            </p:cNvPr>
            <p:cNvSpPr/>
            <p:nvPr/>
          </p:nvSpPr>
          <p:spPr>
            <a:xfrm>
              <a:off x="4598670" y="2494279"/>
              <a:ext cx="87629" cy="130810"/>
            </a:xfrm>
            <a:custGeom>
              <a:avLst/>
              <a:gdLst>
                <a:gd name="connsiteX0" fmla="*/ 87630 w 87629"/>
                <a:gd name="connsiteY0" fmla="*/ 128270 h 130810"/>
                <a:gd name="connsiteX1" fmla="*/ 72390 w 87629"/>
                <a:gd name="connsiteY1" fmla="*/ 128270 h 130810"/>
                <a:gd name="connsiteX2" fmla="*/ 72390 w 87629"/>
                <a:gd name="connsiteY2" fmla="*/ 118110 h 130810"/>
                <a:gd name="connsiteX3" fmla="*/ 72390 w 87629"/>
                <a:gd name="connsiteY3" fmla="*/ 111760 h 130810"/>
                <a:gd name="connsiteX4" fmla="*/ 72390 w 87629"/>
                <a:gd name="connsiteY4" fmla="*/ 111760 h 130810"/>
                <a:gd name="connsiteX5" fmla="*/ 40640 w 87629"/>
                <a:gd name="connsiteY5" fmla="*/ 130810 h 130810"/>
                <a:gd name="connsiteX6" fmla="*/ 0 w 87629"/>
                <a:gd name="connsiteY6" fmla="*/ 83820 h 130810"/>
                <a:gd name="connsiteX7" fmla="*/ 40640 w 87629"/>
                <a:gd name="connsiteY7" fmla="*/ 36830 h 130810"/>
                <a:gd name="connsiteX8" fmla="*/ 71120 w 87629"/>
                <a:gd name="connsiteY8" fmla="*/ 53340 h 130810"/>
                <a:gd name="connsiteX9" fmla="*/ 71120 w 87629"/>
                <a:gd name="connsiteY9" fmla="*/ 53340 h 130810"/>
                <a:gd name="connsiteX10" fmla="*/ 71120 w 87629"/>
                <a:gd name="connsiteY10" fmla="*/ 45720 h 130810"/>
                <a:gd name="connsiteX11" fmla="*/ 71120 w 87629"/>
                <a:gd name="connsiteY11" fmla="*/ 0 h 130810"/>
                <a:gd name="connsiteX12" fmla="*/ 87630 w 87629"/>
                <a:gd name="connsiteY12" fmla="*/ 0 h 130810"/>
                <a:gd name="connsiteX13" fmla="*/ 87630 w 87629"/>
                <a:gd name="connsiteY13" fmla="*/ 128270 h 130810"/>
                <a:gd name="connsiteX14" fmla="*/ 16510 w 87629"/>
                <a:gd name="connsiteY14" fmla="*/ 83820 h 130810"/>
                <a:gd name="connsiteX15" fmla="*/ 44450 w 87629"/>
                <a:gd name="connsiteY15" fmla="*/ 115570 h 130810"/>
                <a:gd name="connsiteX16" fmla="*/ 72390 w 87629"/>
                <a:gd name="connsiteY16" fmla="*/ 83820 h 130810"/>
                <a:gd name="connsiteX17" fmla="*/ 44450 w 87629"/>
                <a:gd name="connsiteY17" fmla="*/ 52070 h 130810"/>
                <a:gd name="connsiteX18" fmla="*/ 1651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6510" y="83820"/>
                  </a:moveTo>
                  <a:cubicBezTo>
                    <a:pt x="16510" y="102870"/>
                    <a:pt x="27940" y="115570"/>
                    <a:pt x="44450" y="115570"/>
                  </a:cubicBezTo>
                  <a:cubicBezTo>
                    <a:pt x="60960" y="115570"/>
                    <a:pt x="72390" y="105410"/>
                    <a:pt x="72390" y="83820"/>
                  </a:cubicBezTo>
                  <a:cubicBezTo>
                    <a:pt x="72390" y="62230"/>
                    <a:pt x="58420" y="52070"/>
                    <a:pt x="44450" y="52070"/>
                  </a:cubicBezTo>
                  <a:cubicBezTo>
                    <a:pt x="30480" y="52070"/>
                    <a:pt x="16510" y="6477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 283">
              <a:extLst>
                <a:ext uri="{FF2B5EF4-FFF2-40B4-BE49-F238E27FC236}">
                  <a16:creationId xmlns:a16="http://schemas.microsoft.com/office/drawing/2014/main" id="{5992ABFB-8169-D90B-451E-E1AB457EE2B2}"/>
                </a:ext>
              </a:extLst>
            </p:cNvPr>
            <p:cNvSpPr/>
            <p:nvPr/>
          </p:nvSpPr>
          <p:spPr>
            <a:xfrm>
              <a:off x="4767579" y="2494279"/>
              <a:ext cx="87629" cy="130810"/>
            </a:xfrm>
            <a:custGeom>
              <a:avLst/>
              <a:gdLst>
                <a:gd name="connsiteX0" fmla="*/ 87630 w 87629"/>
                <a:gd name="connsiteY0" fmla="*/ 128270 h 130810"/>
                <a:gd name="connsiteX1" fmla="*/ 72390 w 87629"/>
                <a:gd name="connsiteY1" fmla="*/ 128270 h 130810"/>
                <a:gd name="connsiteX2" fmla="*/ 72390 w 87629"/>
                <a:gd name="connsiteY2" fmla="*/ 118110 h 130810"/>
                <a:gd name="connsiteX3" fmla="*/ 72390 w 87629"/>
                <a:gd name="connsiteY3" fmla="*/ 111760 h 130810"/>
                <a:gd name="connsiteX4" fmla="*/ 72390 w 87629"/>
                <a:gd name="connsiteY4" fmla="*/ 111760 h 130810"/>
                <a:gd name="connsiteX5" fmla="*/ 40640 w 87629"/>
                <a:gd name="connsiteY5" fmla="*/ 130810 h 130810"/>
                <a:gd name="connsiteX6" fmla="*/ 0 w 87629"/>
                <a:gd name="connsiteY6" fmla="*/ 83820 h 130810"/>
                <a:gd name="connsiteX7" fmla="*/ 40640 w 87629"/>
                <a:gd name="connsiteY7" fmla="*/ 36830 h 130810"/>
                <a:gd name="connsiteX8" fmla="*/ 71120 w 87629"/>
                <a:gd name="connsiteY8" fmla="*/ 53340 h 130810"/>
                <a:gd name="connsiteX9" fmla="*/ 71120 w 87629"/>
                <a:gd name="connsiteY9" fmla="*/ 53340 h 130810"/>
                <a:gd name="connsiteX10" fmla="*/ 71120 w 87629"/>
                <a:gd name="connsiteY10" fmla="*/ 45720 h 130810"/>
                <a:gd name="connsiteX11" fmla="*/ 71120 w 87629"/>
                <a:gd name="connsiteY11" fmla="*/ 0 h 130810"/>
                <a:gd name="connsiteX12" fmla="*/ 87630 w 87629"/>
                <a:gd name="connsiteY12" fmla="*/ 0 h 130810"/>
                <a:gd name="connsiteX13" fmla="*/ 87630 w 87629"/>
                <a:gd name="connsiteY13" fmla="*/ 128270 h 130810"/>
                <a:gd name="connsiteX14" fmla="*/ 15240 w 87629"/>
                <a:gd name="connsiteY14" fmla="*/ 83820 h 130810"/>
                <a:gd name="connsiteX15" fmla="*/ 43180 w 87629"/>
                <a:gd name="connsiteY15" fmla="*/ 115570 h 130810"/>
                <a:gd name="connsiteX16" fmla="*/ 71120 w 87629"/>
                <a:gd name="connsiteY16" fmla="*/ 83820 h 130810"/>
                <a:gd name="connsiteX17" fmla="*/ 43180 w 87629"/>
                <a:gd name="connsiteY17" fmla="*/ 52070 h 130810"/>
                <a:gd name="connsiteX18" fmla="*/ 1524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477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 284">
              <a:extLst>
                <a:ext uri="{FF2B5EF4-FFF2-40B4-BE49-F238E27FC236}">
                  <a16:creationId xmlns:a16="http://schemas.microsoft.com/office/drawing/2014/main" id="{AC1E4B9A-83B0-9F47-615C-106231B995D7}"/>
                </a:ext>
              </a:extLst>
            </p:cNvPr>
            <p:cNvSpPr/>
            <p:nvPr/>
          </p:nvSpPr>
          <p:spPr>
            <a:xfrm>
              <a:off x="4883150" y="253111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 285">
              <a:extLst>
                <a:ext uri="{FF2B5EF4-FFF2-40B4-BE49-F238E27FC236}">
                  <a16:creationId xmlns:a16="http://schemas.microsoft.com/office/drawing/2014/main" id="{9E48D217-1019-23C8-DA09-6F5579F5D542}"/>
                </a:ext>
              </a:extLst>
            </p:cNvPr>
            <p:cNvSpPr/>
            <p:nvPr/>
          </p:nvSpPr>
          <p:spPr>
            <a:xfrm>
              <a:off x="4992370" y="2494279"/>
              <a:ext cx="34289" cy="130810"/>
            </a:xfrm>
            <a:custGeom>
              <a:avLst/>
              <a:gdLst>
                <a:gd name="connsiteX0" fmla="*/ 0 w 34289"/>
                <a:gd name="connsiteY0" fmla="*/ 0 h 130810"/>
                <a:gd name="connsiteX1" fmla="*/ 16510 w 34289"/>
                <a:gd name="connsiteY1" fmla="*/ 0 h 130810"/>
                <a:gd name="connsiteX2" fmla="*/ 16510 w 34289"/>
                <a:gd name="connsiteY2" fmla="*/ 101600 h 130810"/>
                <a:gd name="connsiteX3" fmla="*/ 26670 w 34289"/>
                <a:gd name="connsiteY3" fmla="*/ 115570 h 130810"/>
                <a:gd name="connsiteX4" fmla="*/ 34290 w 34289"/>
                <a:gd name="connsiteY4" fmla="*/ 115570 h 130810"/>
                <a:gd name="connsiteX5" fmla="*/ 34290 w 34289"/>
                <a:gd name="connsiteY5" fmla="*/ 129540 h 130810"/>
                <a:gd name="connsiteX6" fmla="*/ 22860 w 34289"/>
                <a:gd name="connsiteY6" fmla="*/ 130810 h 130810"/>
                <a:gd name="connsiteX7" fmla="*/ 0 w 34289"/>
                <a:gd name="connsiteY7" fmla="*/ 105410 h 130810"/>
                <a:gd name="connsiteX8" fmla="*/ 0 w 34289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 286">
              <a:extLst>
                <a:ext uri="{FF2B5EF4-FFF2-40B4-BE49-F238E27FC236}">
                  <a16:creationId xmlns:a16="http://schemas.microsoft.com/office/drawing/2014/main" id="{E007F19B-BD1C-2F1E-33C0-14672CA07F06}"/>
                </a:ext>
              </a:extLst>
            </p:cNvPr>
            <p:cNvSpPr/>
            <p:nvPr/>
          </p:nvSpPr>
          <p:spPr>
            <a:xfrm>
              <a:off x="5046979" y="2498089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9050 w 20320"/>
                <a:gd name="connsiteY5" fmla="*/ 35560 h 124460"/>
                <a:gd name="connsiteX6" fmla="*/ 19050 w 20320"/>
                <a:gd name="connsiteY6" fmla="*/ 124460 h 124460"/>
                <a:gd name="connsiteX7" fmla="*/ 2540 w 20320"/>
                <a:gd name="connsiteY7" fmla="*/ 124460 h 124460"/>
                <a:gd name="connsiteX8" fmla="*/ 2540 w 20320"/>
                <a:gd name="connsiteY8" fmla="*/ 35560 h 124460"/>
                <a:gd name="connsiteX9" fmla="*/ 1905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3D60A592-7CC8-1C50-0A31-8AE89D8C488C}"/>
                </a:ext>
              </a:extLst>
            </p:cNvPr>
            <p:cNvSpPr/>
            <p:nvPr/>
          </p:nvSpPr>
          <p:spPr>
            <a:xfrm>
              <a:off x="5091429" y="2531110"/>
              <a:ext cx="83820" cy="130810"/>
            </a:xfrm>
            <a:custGeom>
              <a:avLst/>
              <a:gdLst>
                <a:gd name="connsiteX0" fmla="*/ 48260 w 83820"/>
                <a:gd name="connsiteY0" fmla="*/ 77470 h 130810"/>
                <a:gd name="connsiteX1" fmla="*/ 83820 w 83820"/>
                <a:gd name="connsiteY1" fmla="*/ 102870 h 130810"/>
                <a:gd name="connsiteX2" fmla="*/ 40640 w 83820"/>
                <a:gd name="connsiteY2" fmla="*/ 130810 h 130810"/>
                <a:gd name="connsiteX3" fmla="*/ 0 w 83820"/>
                <a:gd name="connsiteY3" fmla="*/ 106680 h 130810"/>
                <a:gd name="connsiteX4" fmla="*/ 24130 w 83820"/>
                <a:gd name="connsiteY4" fmla="*/ 85090 h 130810"/>
                <a:gd name="connsiteX5" fmla="*/ 10160 w 83820"/>
                <a:gd name="connsiteY5" fmla="*/ 73660 h 130810"/>
                <a:gd name="connsiteX6" fmla="*/ 22860 w 83820"/>
                <a:gd name="connsiteY6" fmla="*/ 60960 h 130810"/>
                <a:gd name="connsiteX7" fmla="*/ 1270 w 83820"/>
                <a:gd name="connsiteY7" fmla="*/ 31750 h 130810"/>
                <a:gd name="connsiteX8" fmla="*/ 36830 w 83820"/>
                <a:gd name="connsiteY8" fmla="*/ 0 h 130810"/>
                <a:gd name="connsiteX9" fmla="*/ 50800 w 83820"/>
                <a:gd name="connsiteY9" fmla="*/ 2540 h 130810"/>
                <a:gd name="connsiteX10" fmla="*/ 82550 w 83820"/>
                <a:gd name="connsiteY10" fmla="*/ 2540 h 130810"/>
                <a:gd name="connsiteX11" fmla="*/ 82550 w 83820"/>
                <a:gd name="connsiteY11" fmla="*/ 15240 h 130810"/>
                <a:gd name="connsiteX12" fmla="*/ 69850 w 83820"/>
                <a:gd name="connsiteY12" fmla="*/ 15240 h 130810"/>
                <a:gd name="connsiteX13" fmla="*/ 64770 w 83820"/>
                <a:gd name="connsiteY13" fmla="*/ 15240 h 130810"/>
                <a:gd name="connsiteX14" fmla="*/ 64770 w 83820"/>
                <a:gd name="connsiteY14" fmla="*/ 15240 h 130810"/>
                <a:gd name="connsiteX15" fmla="*/ 72390 w 83820"/>
                <a:gd name="connsiteY15" fmla="*/ 33020 h 130810"/>
                <a:gd name="connsiteX16" fmla="*/ 39370 w 83820"/>
                <a:gd name="connsiteY16" fmla="*/ 63500 h 130810"/>
                <a:gd name="connsiteX17" fmla="*/ 39370 w 83820"/>
                <a:gd name="connsiteY17" fmla="*/ 63500 h 130810"/>
                <a:gd name="connsiteX18" fmla="*/ 25400 w 83820"/>
                <a:gd name="connsiteY18" fmla="*/ 71120 h 130810"/>
                <a:gd name="connsiteX19" fmla="*/ 46990 w 83820"/>
                <a:gd name="connsiteY19" fmla="*/ 78740 h 130810"/>
                <a:gd name="connsiteX20" fmla="*/ 67310 w 83820"/>
                <a:gd name="connsiteY20" fmla="*/ 104140 h 130810"/>
                <a:gd name="connsiteX21" fmla="*/ 40640 w 83820"/>
                <a:gd name="connsiteY21" fmla="*/ 90170 h 130810"/>
                <a:gd name="connsiteX22" fmla="*/ 16510 w 83820"/>
                <a:gd name="connsiteY22" fmla="*/ 105410 h 130810"/>
                <a:gd name="connsiteX23" fmla="*/ 41910 w 83820"/>
                <a:gd name="connsiteY23" fmla="*/ 119380 h 130810"/>
                <a:gd name="connsiteX24" fmla="*/ 67310 w 83820"/>
                <a:gd name="connsiteY24" fmla="*/ 105410 h 130810"/>
                <a:gd name="connsiteX25" fmla="*/ 58420 w 83820"/>
                <a:gd name="connsiteY25" fmla="*/ 31750 h 130810"/>
                <a:gd name="connsiteX26" fmla="*/ 38100 w 83820"/>
                <a:gd name="connsiteY26" fmla="*/ 12700 h 130810"/>
                <a:gd name="connsiteX27" fmla="*/ 17780 w 83820"/>
                <a:gd name="connsiteY27" fmla="*/ 31750 h 130810"/>
                <a:gd name="connsiteX28" fmla="*/ 38100 w 83820"/>
                <a:gd name="connsiteY28" fmla="*/ 50800 h 130810"/>
                <a:gd name="connsiteX29" fmla="*/ 58420 w 83820"/>
                <a:gd name="connsiteY29" fmla="*/ 3175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20" h="130810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0" y="104140"/>
                  </a:moveTo>
                  <a:cubicBezTo>
                    <a:pt x="67310" y="96520"/>
                    <a:pt x="59690" y="90170"/>
                    <a:pt x="40640" y="90170"/>
                  </a:cubicBezTo>
                  <a:cubicBezTo>
                    <a:pt x="21590" y="90170"/>
                    <a:pt x="16510" y="96520"/>
                    <a:pt x="16510" y="105410"/>
                  </a:cubicBezTo>
                  <a:cubicBezTo>
                    <a:pt x="16510" y="114300"/>
                    <a:pt x="26670" y="119380"/>
                    <a:pt x="41910" y="119380"/>
                  </a:cubicBezTo>
                  <a:cubicBezTo>
                    <a:pt x="57150" y="119380"/>
                    <a:pt x="67310" y="113030"/>
                    <a:pt x="67310" y="105410"/>
                  </a:cubicBezTo>
                  <a:close/>
                  <a:moveTo>
                    <a:pt x="58420" y="31750"/>
                  </a:moveTo>
                  <a:cubicBezTo>
                    <a:pt x="58420" y="20320"/>
                    <a:pt x="49530" y="12700"/>
                    <a:pt x="38100" y="12700"/>
                  </a:cubicBezTo>
                  <a:cubicBezTo>
                    <a:pt x="26670" y="12700"/>
                    <a:pt x="17780" y="20320"/>
                    <a:pt x="17780" y="31750"/>
                  </a:cubicBezTo>
                  <a:cubicBezTo>
                    <a:pt x="17780" y="43180"/>
                    <a:pt x="26670" y="50800"/>
                    <a:pt x="38100" y="50800"/>
                  </a:cubicBezTo>
                  <a:cubicBezTo>
                    <a:pt x="49530" y="50800"/>
                    <a:pt x="58420" y="43180"/>
                    <a:pt x="5842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 288">
              <a:extLst>
                <a:ext uri="{FF2B5EF4-FFF2-40B4-BE49-F238E27FC236}">
                  <a16:creationId xmlns:a16="http://schemas.microsoft.com/office/drawing/2014/main" id="{0AEB8DB1-229A-48CD-5D66-E699E6B51ECF}"/>
                </a:ext>
              </a:extLst>
            </p:cNvPr>
            <p:cNvSpPr/>
            <p:nvPr/>
          </p:nvSpPr>
          <p:spPr>
            <a:xfrm>
              <a:off x="5196840" y="2494279"/>
              <a:ext cx="80009" cy="128270"/>
            </a:xfrm>
            <a:custGeom>
              <a:avLst/>
              <a:gdLst>
                <a:gd name="connsiteX0" fmla="*/ 0 w 80009"/>
                <a:gd name="connsiteY0" fmla="*/ 0 h 128270"/>
                <a:gd name="connsiteX1" fmla="*/ 16510 w 80009"/>
                <a:gd name="connsiteY1" fmla="*/ 0 h 128270"/>
                <a:gd name="connsiteX2" fmla="*/ 16510 w 80009"/>
                <a:gd name="connsiteY2" fmla="*/ 49530 h 128270"/>
                <a:gd name="connsiteX3" fmla="*/ 16510 w 80009"/>
                <a:gd name="connsiteY3" fmla="*/ 58420 h 128270"/>
                <a:gd name="connsiteX4" fmla="*/ 16510 w 80009"/>
                <a:gd name="connsiteY4" fmla="*/ 58420 h 128270"/>
                <a:gd name="connsiteX5" fmla="*/ 49530 w 80009"/>
                <a:gd name="connsiteY5" fmla="*/ 36830 h 128270"/>
                <a:gd name="connsiteX6" fmla="*/ 80010 w 80009"/>
                <a:gd name="connsiteY6" fmla="*/ 72390 h 128270"/>
                <a:gd name="connsiteX7" fmla="*/ 80010 w 80009"/>
                <a:gd name="connsiteY7" fmla="*/ 128270 h 128270"/>
                <a:gd name="connsiteX8" fmla="*/ 63500 w 80009"/>
                <a:gd name="connsiteY8" fmla="*/ 128270 h 128270"/>
                <a:gd name="connsiteX9" fmla="*/ 63500 w 80009"/>
                <a:gd name="connsiteY9" fmla="*/ 76200 h 128270"/>
                <a:gd name="connsiteX10" fmla="*/ 46990 w 80009"/>
                <a:gd name="connsiteY10" fmla="*/ 53340 h 128270"/>
                <a:gd name="connsiteX11" fmla="*/ 16510 w 80009"/>
                <a:gd name="connsiteY11" fmla="*/ 85090 h 128270"/>
                <a:gd name="connsiteX12" fmla="*/ 16510 w 80009"/>
                <a:gd name="connsiteY12" fmla="*/ 128270 h 128270"/>
                <a:gd name="connsiteX13" fmla="*/ 0 w 80009"/>
                <a:gd name="connsiteY13" fmla="*/ 128270 h 128270"/>
                <a:gd name="connsiteX14" fmla="*/ 0 w 80009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 289">
              <a:extLst>
                <a:ext uri="{FF2B5EF4-FFF2-40B4-BE49-F238E27FC236}">
                  <a16:creationId xmlns:a16="http://schemas.microsoft.com/office/drawing/2014/main" id="{3811A597-7B6F-7D64-965D-B9B7FA36DFE5}"/>
                </a:ext>
              </a:extLst>
            </p:cNvPr>
            <p:cNvSpPr/>
            <p:nvPr/>
          </p:nvSpPr>
          <p:spPr>
            <a:xfrm>
              <a:off x="5294629" y="2506979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0 w 60960"/>
                <a:gd name="connsiteY9" fmla="*/ 99060 h 116840"/>
                <a:gd name="connsiteX10" fmla="*/ 60960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 290">
              <a:extLst>
                <a:ext uri="{FF2B5EF4-FFF2-40B4-BE49-F238E27FC236}">
                  <a16:creationId xmlns:a16="http://schemas.microsoft.com/office/drawing/2014/main" id="{C916A382-D2B1-177F-0C6A-BF2D0EF9C116}"/>
                </a:ext>
              </a:extLst>
            </p:cNvPr>
            <p:cNvSpPr/>
            <p:nvPr/>
          </p:nvSpPr>
          <p:spPr>
            <a:xfrm>
              <a:off x="5415279" y="2533650"/>
              <a:ext cx="137160" cy="91439"/>
            </a:xfrm>
            <a:custGeom>
              <a:avLst/>
              <a:gdLst>
                <a:gd name="connsiteX0" fmla="*/ 95250 w 137160"/>
                <a:gd name="connsiteY0" fmla="*/ 64770 h 91439"/>
                <a:gd name="connsiteX1" fmla="*/ 119380 w 137160"/>
                <a:gd name="connsiteY1" fmla="*/ 0 h 91439"/>
                <a:gd name="connsiteX2" fmla="*/ 137160 w 137160"/>
                <a:gd name="connsiteY2" fmla="*/ 0 h 91439"/>
                <a:gd name="connsiteX3" fmla="*/ 100330 w 137160"/>
                <a:gd name="connsiteY3" fmla="*/ 91440 h 91439"/>
                <a:gd name="connsiteX4" fmla="*/ 91440 w 137160"/>
                <a:gd name="connsiteY4" fmla="*/ 91440 h 91439"/>
                <a:gd name="connsiteX5" fmla="*/ 68580 w 137160"/>
                <a:gd name="connsiteY5" fmla="*/ 30480 h 91439"/>
                <a:gd name="connsiteX6" fmla="*/ 45720 w 137160"/>
                <a:gd name="connsiteY6" fmla="*/ 91440 h 91439"/>
                <a:gd name="connsiteX7" fmla="*/ 36830 w 137160"/>
                <a:gd name="connsiteY7" fmla="*/ 91440 h 91439"/>
                <a:gd name="connsiteX8" fmla="*/ 0 w 137160"/>
                <a:gd name="connsiteY8" fmla="*/ 0 h 91439"/>
                <a:gd name="connsiteX9" fmla="*/ 17780 w 137160"/>
                <a:gd name="connsiteY9" fmla="*/ 0 h 91439"/>
                <a:gd name="connsiteX10" fmla="*/ 41910 w 137160"/>
                <a:gd name="connsiteY10" fmla="*/ 64770 h 91439"/>
                <a:gd name="connsiteX11" fmla="*/ 64770 w 137160"/>
                <a:gd name="connsiteY11" fmla="*/ 1270 h 91439"/>
                <a:gd name="connsiteX12" fmla="*/ 73660 w 137160"/>
                <a:gd name="connsiteY12" fmla="*/ 1270 h 91439"/>
                <a:gd name="connsiteX13" fmla="*/ 96520 w 137160"/>
                <a:gd name="connsiteY13" fmla="*/ 647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60" h="91439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 291">
              <a:extLst>
                <a:ext uri="{FF2B5EF4-FFF2-40B4-BE49-F238E27FC236}">
                  <a16:creationId xmlns:a16="http://schemas.microsoft.com/office/drawing/2014/main" id="{62C136F1-44CA-5A5D-0916-05B259262309}"/>
                </a:ext>
              </a:extLst>
            </p:cNvPr>
            <p:cNvSpPr/>
            <p:nvPr/>
          </p:nvSpPr>
          <p:spPr>
            <a:xfrm>
              <a:off x="5570220" y="2494279"/>
              <a:ext cx="80009" cy="128270"/>
            </a:xfrm>
            <a:custGeom>
              <a:avLst/>
              <a:gdLst>
                <a:gd name="connsiteX0" fmla="*/ 0 w 80009"/>
                <a:gd name="connsiteY0" fmla="*/ 0 h 128270"/>
                <a:gd name="connsiteX1" fmla="*/ 16510 w 80009"/>
                <a:gd name="connsiteY1" fmla="*/ 0 h 128270"/>
                <a:gd name="connsiteX2" fmla="*/ 16510 w 80009"/>
                <a:gd name="connsiteY2" fmla="*/ 49530 h 128270"/>
                <a:gd name="connsiteX3" fmla="*/ 16510 w 80009"/>
                <a:gd name="connsiteY3" fmla="*/ 58420 h 128270"/>
                <a:gd name="connsiteX4" fmla="*/ 16510 w 80009"/>
                <a:gd name="connsiteY4" fmla="*/ 58420 h 128270"/>
                <a:gd name="connsiteX5" fmla="*/ 49530 w 80009"/>
                <a:gd name="connsiteY5" fmla="*/ 36830 h 128270"/>
                <a:gd name="connsiteX6" fmla="*/ 80010 w 80009"/>
                <a:gd name="connsiteY6" fmla="*/ 72390 h 128270"/>
                <a:gd name="connsiteX7" fmla="*/ 80010 w 80009"/>
                <a:gd name="connsiteY7" fmla="*/ 128270 h 128270"/>
                <a:gd name="connsiteX8" fmla="*/ 63500 w 80009"/>
                <a:gd name="connsiteY8" fmla="*/ 128270 h 128270"/>
                <a:gd name="connsiteX9" fmla="*/ 63500 w 80009"/>
                <a:gd name="connsiteY9" fmla="*/ 76200 h 128270"/>
                <a:gd name="connsiteX10" fmla="*/ 46990 w 80009"/>
                <a:gd name="connsiteY10" fmla="*/ 53340 h 128270"/>
                <a:gd name="connsiteX11" fmla="*/ 16510 w 80009"/>
                <a:gd name="connsiteY11" fmla="*/ 85090 h 128270"/>
                <a:gd name="connsiteX12" fmla="*/ 16510 w 80009"/>
                <a:gd name="connsiteY12" fmla="*/ 128270 h 128270"/>
                <a:gd name="connsiteX13" fmla="*/ 0 w 80009"/>
                <a:gd name="connsiteY13" fmla="*/ 128270 h 128270"/>
                <a:gd name="connsiteX14" fmla="*/ 0 w 80009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 292">
              <a:extLst>
                <a:ext uri="{FF2B5EF4-FFF2-40B4-BE49-F238E27FC236}">
                  <a16:creationId xmlns:a16="http://schemas.microsoft.com/office/drawing/2014/main" id="{A3476500-5440-8ECC-28A6-47FC860D659D}"/>
                </a:ext>
              </a:extLst>
            </p:cNvPr>
            <p:cNvSpPr/>
            <p:nvPr/>
          </p:nvSpPr>
          <p:spPr>
            <a:xfrm>
              <a:off x="5673090" y="253111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4450 w 83819"/>
                <a:gd name="connsiteY10" fmla="*/ 13970 h 93979"/>
                <a:gd name="connsiteX11" fmla="*/ 19050 w 83819"/>
                <a:gd name="connsiteY11" fmla="*/ 38100 h 93979"/>
                <a:gd name="connsiteX12" fmla="*/ 68580 w 83819"/>
                <a:gd name="connsiteY12" fmla="*/ 38100 h 93979"/>
                <a:gd name="connsiteX13" fmla="*/ 4445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 293">
              <a:extLst>
                <a:ext uri="{FF2B5EF4-FFF2-40B4-BE49-F238E27FC236}">
                  <a16:creationId xmlns:a16="http://schemas.microsoft.com/office/drawing/2014/main" id="{8EB98B0F-2CA2-9A8F-165E-D5B6A0D937F4}"/>
                </a:ext>
              </a:extLst>
            </p:cNvPr>
            <p:cNvSpPr/>
            <p:nvPr/>
          </p:nvSpPr>
          <p:spPr>
            <a:xfrm>
              <a:off x="5783579" y="2531110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 294">
              <a:extLst>
                <a:ext uri="{FF2B5EF4-FFF2-40B4-BE49-F238E27FC236}">
                  <a16:creationId xmlns:a16="http://schemas.microsoft.com/office/drawing/2014/main" id="{95EC3626-5D32-5ABE-622D-02282F6512D5}"/>
                </a:ext>
              </a:extLst>
            </p:cNvPr>
            <p:cNvSpPr/>
            <p:nvPr/>
          </p:nvSpPr>
          <p:spPr>
            <a:xfrm>
              <a:off x="5934709" y="2506979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0 w 60960"/>
                <a:gd name="connsiteY9" fmla="*/ 99060 h 116840"/>
                <a:gd name="connsiteX10" fmla="*/ 60960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 295">
              <a:extLst>
                <a:ext uri="{FF2B5EF4-FFF2-40B4-BE49-F238E27FC236}">
                  <a16:creationId xmlns:a16="http://schemas.microsoft.com/office/drawing/2014/main" id="{BED2A011-D06A-4CD0-4BB6-E1FE0A38D064}"/>
                </a:ext>
              </a:extLst>
            </p:cNvPr>
            <p:cNvSpPr/>
            <p:nvPr/>
          </p:nvSpPr>
          <p:spPr>
            <a:xfrm>
              <a:off x="6017259" y="2494279"/>
              <a:ext cx="80010" cy="128270"/>
            </a:xfrm>
            <a:custGeom>
              <a:avLst/>
              <a:gdLst>
                <a:gd name="connsiteX0" fmla="*/ 0 w 80010"/>
                <a:gd name="connsiteY0" fmla="*/ 0 h 128270"/>
                <a:gd name="connsiteX1" fmla="*/ 16510 w 80010"/>
                <a:gd name="connsiteY1" fmla="*/ 0 h 128270"/>
                <a:gd name="connsiteX2" fmla="*/ 16510 w 80010"/>
                <a:gd name="connsiteY2" fmla="*/ 49530 h 128270"/>
                <a:gd name="connsiteX3" fmla="*/ 16510 w 80010"/>
                <a:gd name="connsiteY3" fmla="*/ 58420 h 128270"/>
                <a:gd name="connsiteX4" fmla="*/ 16510 w 80010"/>
                <a:gd name="connsiteY4" fmla="*/ 58420 h 128270"/>
                <a:gd name="connsiteX5" fmla="*/ 49530 w 80010"/>
                <a:gd name="connsiteY5" fmla="*/ 36830 h 128270"/>
                <a:gd name="connsiteX6" fmla="*/ 80010 w 80010"/>
                <a:gd name="connsiteY6" fmla="*/ 72390 h 128270"/>
                <a:gd name="connsiteX7" fmla="*/ 80010 w 80010"/>
                <a:gd name="connsiteY7" fmla="*/ 128270 h 128270"/>
                <a:gd name="connsiteX8" fmla="*/ 63500 w 80010"/>
                <a:gd name="connsiteY8" fmla="*/ 128270 h 128270"/>
                <a:gd name="connsiteX9" fmla="*/ 63500 w 80010"/>
                <a:gd name="connsiteY9" fmla="*/ 76200 h 128270"/>
                <a:gd name="connsiteX10" fmla="*/ 46990 w 80010"/>
                <a:gd name="connsiteY10" fmla="*/ 53340 h 128270"/>
                <a:gd name="connsiteX11" fmla="*/ 16510 w 80010"/>
                <a:gd name="connsiteY11" fmla="*/ 85090 h 128270"/>
                <a:gd name="connsiteX12" fmla="*/ 16510 w 80010"/>
                <a:gd name="connsiteY12" fmla="*/ 128270 h 128270"/>
                <a:gd name="connsiteX13" fmla="*/ 0 w 80010"/>
                <a:gd name="connsiteY13" fmla="*/ 128270 h 128270"/>
                <a:gd name="connsiteX14" fmla="*/ 0 w 80010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 296">
              <a:extLst>
                <a:ext uri="{FF2B5EF4-FFF2-40B4-BE49-F238E27FC236}">
                  <a16:creationId xmlns:a16="http://schemas.microsoft.com/office/drawing/2014/main" id="{4CB76AFA-05F7-B656-67CE-F86EEB778913}"/>
                </a:ext>
              </a:extLst>
            </p:cNvPr>
            <p:cNvSpPr/>
            <p:nvPr/>
          </p:nvSpPr>
          <p:spPr>
            <a:xfrm>
              <a:off x="6120129" y="253111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4450 w 83820"/>
                <a:gd name="connsiteY10" fmla="*/ 13970 h 93979"/>
                <a:gd name="connsiteX11" fmla="*/ 19050 w 83820"/>
                <a:gd name="connsiteY11" fmla="*/ 38100 h 93979"/>
                <a:gd name="connsiteX12" fmla="*/ 68580 w 83820"/>
                <a:gd name="connsiteY12" fmla="*/ 38100 h 93979"/>
                <a:gd name="connsiteX13" fmla="*/ 4445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 297">
              <a:extLst>
                <a:ext uri="{FF2B5EF4-FFF2-40B4-BE49-F238E27FC236}">
                  <a16:creationId xmlns:a16="http://schemas.microsoft.com/office/drawing/2014/main" id="{B85A47AA-774E-63C5-DFFB-53778146EAE6}"/>
                </a:ext>
              </a:extLst>
            </p:cNvPr>
            <p:cNvSpPr/>
            <p:nvPr/>
          </p:nvSpPr>
          <p:spPr>
            <a:xfrm>
              <a:off x="6283959" y="2531110"/>
              <a:ext cx="137160" cy="91439"/>
            </a:xfrm>
            <a:custGeom>
              <a:avLst/>
              <a:gdLst>
                <a:gd name="connsiteX0" fmla="*/ 15240 w 137160"/>
                <a:gd name="connsiteY0" fmla="*/ 2540 h 91439"/>
                <a:gd name="connsiteX1" fmla="*/ 15240 w 137160"/>
                <a:gd name="connsiteY1" fmla="*/ 15240 h 91439"/>
                <a:gd name="connsiteX2" fmla="*/ 15240 w 137160"/>
                <a:gd name="connsiteY2" fmla="*/ 21590 h 91439"/>
                <a:gd name="connsiteX3" fmla="*/ 15240 w 137160"/>
                <a:gd name="connsiteY3" fmla="*/ 21590 h 91439"/>
                <a:gd name="connsiteX4" fmla="*/ 48260 w 137160"/>
                <a:gd name="connsiteY4" fmla="*/ 0 h 91439"/>
                <a:gd name="connsiteX5" fmla="*/ 74930 w 137160"/>
                <a:gd name="connsiteY5" fmla="*/ 20320 h 91439"/>
                <a:gd name="connsiteX6" fmla="*/ 74930 w 137160"/>
                <a:gd name="connsiteY6" fmla="*/ 20320 h 91439"/>
                <a:gd name="connsiteX7" fmla="*/ 105410 w 137160"/>
                <a:gd name="connsiteY7" fmla="*/ 0 h 91439"/>
                <a:gd name="connsiteX8" fmla="*/ 137160 w 137160"/>
                <a:gd name="connsiteY8" fmla="*/ 35560 h 91439"/>
                <a:gd name="connsiteX9" fmla="*/ 137160 w 137160"/>
                <a:gd name="connsiteY9" fmla="*/ 91440 h 91439"/>
                <a:gd name="connsiteX10" fmla="*/ 120650 w 137160"/>
                <a:gd name="connsiteY10" fmla="*/ 91440 h 91439"/>
                <a:gd name="connsiteX11" fmla="*/ 120650 w 137160"/>
                <a:gd name="connsiteY11" fmla="*/ 39370 h 91439"/>
                <a:gd name="connsiteX12" fmla="*/ 104140 w 137160"/>
                <a:gd name="connsiteY12" fmla="*/ 16510 h 91439"/>
                <a:gd name="connsiteX13" fmla="*/ 77470 w 137160"/>
                <a:gd name="connsiteY13" fmla="*/ 50800 h 91439"/>
                <a:gd name="connsiteX14" fmla="*/ 77470 w 137160"/>
                <a:gd name="connsiteY14" fmla="*/ 91440 h 91439"/>
                <a:gd name="connsiteX15" fmla="*/ 60960 w 137160"/>
                <a:gd name="connsiteY15" fmla="*/ 91440 h 91439"/>
                <a:gd name="connsiteX16" fmla="*/ 60960 w 137160"/>
                <a:gd name="connsiteY16" fmla="*/ 38100 h 91439"/>
                <a:gd name="connsiteX17" fmla="*/ 44450 w 137160"/>
                <a:gd name="connsiteY17" fmla="*/ 15240 h 91439"/>
                <a:gd name="connsiteX18" fmla="*/ 16510 w 137160"/>
                <a:gd name="connsiteY18" fmla="*/ 49530 h 91439"/>
                <a:gd name="connsiteX19" fmla="*/ 16510 w 137160"/>
                <a:gd name="connsiteY19" fmla="*/ 90170 h 91439"/>
                <a:gd name="connsiteX20" fmla="*/ 0 w 137160"/>
                <a:gd name="connsiteY20" fmla="*/ 90170 h 91439"/>
                <a:gd name="connsiteX21" fmla="*/ 0 w 137160"/>
                <a:gd name="connsiteY21" fmla="*/ 1270 h 91439"/>
                <a:gd name="connsiteX22" fmla="*/ 15240 w 137160"/>
                <a:gd name="connsiteY22" fmla="*/ 12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6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 298">
              <a:extLst>
                <a:ext uri="{FF2B5EF4-FFF2-40B4-BE49-F238E27FC236}">
                  <a16:creationId xmlns:a16="http://schemas.microsoft.com/office/drawing/2014/main" id="{97E99014-5269-4663-84C3-628280383317}"/>
                </a:ext>
              </a:extLst>
            </p:cNvPr>
            <p:cNvSpPr/>
            <p:nvPr/>
          </p:nvSpPr>
          <p:spPr>
            <a:xfrm>
              <a:off x="6445250" y="253111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7940"/>
                    <a:pt x="15240" y="46990"/>
                  </a:cubicBezTo>
                  <a:cubicBezTo>
                    <a:pt x="15240" y="6604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 299">
              <a:extLst>
                <a:ext uri="{FF2B5EF4-FFF2-40B4-BE49-F238E27FC236}">
                  <a16:creationId xmlns:a16="http://schemas.microsoft.com/office/drawing/2014/main" id="{DACC20A4-6873-631E-F21D-56FBA48165C7}"/>
                </a:ext>
              </a:extLst>
            </p:cNvPr>
            <p:cNvSpPr/>
            <p:nvPr/>
          </p:nvSpPr>
          <p:spPr>
            <a:xfrm>
              <a:off x="6563359" y="2531110"/>
              <a:ext cx="137159" cy="91439"/>
            </a:xfrm>
            <a:custGeom>
              <a:avLst/>
              <a:gdLst>
                <a:gd name="connsiteX0" fmla="*/ 15240 w 137159"/>
                <a:gd name="connsiteY0" fmla="*/ 2540 h 91439"/>
                <a:gd name="connsiteX1" fmla="*/ 15240 w 137159"/>
                <a:gd name="connsiteY1" fmla="*/ 15240 h 91439"/>
                <a:gd name="connsiteX2" fmla="*/ 15240 w 137159"/>
                <a:gd name="connsiteY2" fmla="*/ 21590 h 91439"/>
                <a:gd name="connsiteX3" fmla="*/ 15240 w 137159"/>
                <a:gd name="connsiteY3" fmla="*/ 21590 h 91439"/>
                <a:gd name="connsiteX4" fmla="*/ 48260 w 137159"/>
                <a:gd name="connsiteY4" fmla="*/ 0 h 91439"/>
                <a:gd name="connsiteX5" fmla="*/ 74930 w 137159"/>
                <a:gd name="connsiteY5" fmla="*/ 20320 h 91439"/>
                <a:gd name="connsiteX6" fmla="*/ 74930 w 137159"/>
                <a:gd name="connsiteY6" fmla="*/ 20320 h 91439"/>
                <a:gd name="connsiteX7" fmla="*/ 105410 w 137159"/>
                <a:gd name="connsiteY7" fmla="*/ 0 h 91439"/>
                <a:gd name="connsiteX8" fmla="*/ 137160 w 137159"/>
                <a:gd name="connsiteY8" fmla="*/ 35560 h 91439"/>
                <a:gd name="connsiteX9" fmla="*/ 137160 w 137159"/>
                <a:gd name="connsiteY9" fmla="*/ 91440 h 91439"/>
                <a:gd name="connsiteX10" fmla="*/ 120650 w 137159"/>
                <a:gd name="connsiteY10" fmla="*/ 91440 h 91439"/>
                <a:gd name="connsiteX11" fmla="*/ 120650 w 137159"/>
                <a:gd name="connsiteY11" fmla="*/ 39370 h 91439"/>
                <a:gd name="connsiteX12" fmla="*/ 104140 w 137159"/>
                <a:gd name="connsiteY12" fmla="*/ 16510 h 91439"/>
                <a:gd name="connsiteX13" fmla="*/ 77470 w 137159"/>
                <a:gd name="connsiteY13" fmla="*/ 50800 h 91439"/>
                <a:gd name="connsiteX14" fmla="*/ 77470 w 137159"/>
                <a:gd name="connsiteY14" fmla="*/ 91440 h 91439"/>
                <a:gd name="connsiteX15" fmla="*/ 60960 w 137159"/>
                <a:gd name="connsiteY15" fmla="*/ 91440 h 91439"/>
                <a:gd name="connsiteX16" fmla="*/ 60960 w 137159"/>
                <a:gd name="connsiteY16" fmla="*/ 38100 h 91439"/>
                <a:gd name="connsiteX17" fmla="*/ 44450 w 137159"/>
                <a:gd name="connsiteY17" fmla="*/ 15240 h 91439"/>
                <a:gd name="connsiteX18" fmla="*/ 16510 w 137159"/>
                <a:gd name="connsiteY18" fmla="*/ 49530 h 91439"/>
                <a:gd name="connsiteX19" fmla="*/ 16510 w 137159"/>
                <a:gd name="connsiteY19" fmla="*/ 90170 h 91439"/>
                <a:gd name="connsiteX20" fmla="*/ 0 w 137159"/>
                <a:gd name="connsiteY20" fmla="*/ 90170 h 91439"/>
                <a:gd name="connsiteX21" fmla="*/ 0 w 137159"/>
                <a:gd name="connsiteY21" fmla="*/ 1270 h 91439"/>
                <a:gd name="connsiteX22" fmla="*/ 15240 w 137159"/>
                <a:gd name="connsiteY22" fmla="*/ 12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5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 300">
              <a:extLst>
                <a:ext uri="{FF2B5EF4-FFF2-40B4-BE49-F238E27FC236}">
                  <a16:creationId xmlns:a16="http://schemas.microsoft.com/office/drawing/2014/main" id="{EB061A65-56A9-6F8F-31F1-FFBB06B93B7D}"/>
                </a:ext>
              </a:extLst>
            </p:cNvPr>
            <p:cNvSpPr/>
            <p:nvPr/>
          </p:nvSpPr>
          <p:spPr>
            <a:xfrm>
              <a:off x="6722109" y="253111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4450 w 83820"/>
                <a:gd name="connsiteY10" fmla="*/ 13970 h 93979"/>
                <a:gd name="connsiteX11" fmla="*/ 19050 w 83820"/>
                <a:gd name="connsiteY11" fmla="*/ 38100 h 93979"/>
                <a:gd name="connsiteX12" fmla="*/ 68580 w 83820"/>
                <a:gd name="connsiteY12" fmla="*/ 38100 h 93979"/>
                <a:gd name="connsiteX13" fmla="*/ 4445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 301">
              <a:extLst>
                <a:ext uri="{FF2B5EF4-FFF2-40B4-BE49-F238E27FC236}">
                  <a16:creationId xmlns:a16="http://schemas.microsoft.com/office/drawing/2014/main" id="{03A27A5A-BE58-871C-F11C-54084CBB9255}"/>
                </a:ext>
              </a:extLst>
            </p:cNvPr>
            <p:cNvSpPr/>
            <p:nvPr/>
          </p:nvSpPr>
          <p:spPr>
            <a:xfrm>
              <a:off x="6832600" y="253111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 302">
              <a:extLst>
                <a:ext uri="{FF2B5EF4-FFF2-40B4-BE49-F238E27FC236}">
                  <a16:creationId xmlns:a16="http://schemas.microsoft.com/office/drawing/2014/main" id="{CC5F166E-AEEC-861E-020E-A91B8F3D4AF7}"/>
                </a:ext>
              </a:extLst>
            </p:cNvPr>
            <p:cNvSpPr/>
            <p:nvPr/>
          </p:nvSpPr>
          <p:spPr>
            <a:xfrm>
              <a:off x="6930390" y="250697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 303">
              <a:extLst>
                <a:ext uri="{FF2B5EF4-FFF2-40B4-BE49-F238E27FC236}">
                  <a16:creationId xmlns:a16="http://schemas.microsoft.com/office/drawing/2014/main" id="{F83CC780-D14A-245A-B3DD-95B58570962E}"/>
                </a:ext>
              </a:extLst>
            </p:cNvPr>
            <p:cNvSpPr/>
            <p:nvPr/>
          </p:nvSpPr>
          <p:spPr>
            <a:xfrm>
              <a:off x="7063740" y="2498089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9050 w 20319"/>
                <a:gd name="connsiteY5" fmla="*/ 35560 h 124460"/>
                <a:gd name="connsiteX6" fmla="*/ 19050 w 20319"/>
                <a:gd name="connsiteY6" fmla="*/ 124460 h 124460"/>
                <a:gd name="connsiteX7" fmla="*/ 2540 w 20319"/>
                <a:gd name="connsiteY7" fmla="*/ 124460 h 124460"/>
                <a:gd name="connsiteX8" fmla="*/ 2540 w 20319"/>
                <a:gd name="connsiteY8" fmla="*/ 35560 h 124460"/>
                <a:gd name="connsiteX9" fmla="*/ 1905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 304">
              <a:extLst>
                <a:ext uri="{FF2B5EF4-FFF2-40B4-BE49-F238E27FC236}">
                  <a16:creationId xmlns:a16="http://schemas.microsoft.com/office/drawing/2014/main" id="{1604968F-CC5A-10AE-3584-7E9DE7547E4F}"/>
                </a:ext>
              </a:extLst>
            </p:cNvPr>
            <p:cNvSpPr/>
            <p:nvPr/>
          </p:nvSpPr>
          <p:spPr>
            <a:xfrm>
              <a:off x="7109459" y="2531110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 305">
              <a:extLst>
                <a:ext uri="{FF2B5EF4-FFF2-40B4-BE49-F238E27FC236}">
                  <a16:creationId xmlns:a16="http://schemas.microsoft.com/office/drawing/2014/main" id="{85150E16-9B3C-268E-523A-45F4BEFC9496}"/>
                </a:ext>
              </a:extLst>
            </p:cNvPr>
            <p:cNvSpPr/>
            <p:nvPr/>
          </p:nvSpPr>
          <p:spPr>
            <a:xfrm>
              <a:off x="7249159" y="2531110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 306">
              <a:extLst>
                <a:ext uri="{FF2B5EF4-FFF2-40B4-BE49-F238E27FC236}">
                  <a16:creationId xmlns:a16="http://schemas.microsoft.com/office/drawing/2014/main" id="{3EE17E2A-48F1-C1BD-4662-4D321D32ABCF}"/>
                </a:ext>
              </a:extLst>
            </p:cNvPr>
            <p:cNvSpPr/>
            <p:nvPr/>
          </p:nvSpPr>
          <p:spPr>
            <a:xfrm>
              <a:off x="7317740" y="2498089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9050 w 20319"/>
                <a:gd name="connsiteY5" fmla="*/ 35560 h 124460"/>
                <a:gd name="connsiteX6" fmla="*/ 19050 w 20319"/>
                <a:gd name="connsiteY6" fmla="*/ 124460 h 124460"/>
                <a:gd name="connsiteX7" fmla="*/ 2540 w 20319"/>
                <a:gd name="connsiteY7" fmla="*/ 124460 h 124460"/>
                <a:gd name="connsiteX8" fmla="*/ 2540 w 20319"/>
                <a:gd name="connsiteY8" fmla="*/ 35560 h 124460"/>
                <a:gd name="connsiteX9" fmla="*/ 1905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 307">
              <a:extLst>
                <a:ext uri="{FF2B5EF4-FFF2-40B4-BE49-F238E27FC236}">
                  <a16:creationId xmlns:a16="http://schemas.microsoft.com/office/drawing/2014/main" id="{3FC66494-2213-5521-B883-66A148A59388}"/>
                </a:ext>
              </a:extLst>
            </p:cNvPr>
            <p:cNvSpPr/>
            <p:nvPr/>
          </p:nvSpPr>
          <p:spPr>
            <a:xfrm>
              <a:off x="7360919" y="2531110"/>
              <a:ext cx="83820" cy="130810"/>
            </a:xfrm>
            <a:custGeom>
              <a:avLst/>
              <a:gdLst>
                <a:gd name="connsiteX0" fmla="*/ 48261 w 83820"/>
                <a:gd name="connsiteY0" fmla="*/ 77470 h 130810"/>
                <a:gd name="connsiteX1" fmla="*/ 83820 w 83820"/>
                <a:gd name="connsiteY1" fmla="*/ 102870 h 130810"/>
                <a:gd name="connsiteX2" fmla="*/ 40640 w 83820"/>
                <a:gd name="connsiteY2" fmla="*/ 130810 h 130810"/>
                <a:gd name="connsiteX3" fmla="*/ 0 w 83820"/>
                <a:gd name="connsiteY3" fmla="*/ 106680 h 130810"/>
                <a:gd name="connsiteX4" fmla="*/ 24130 w 83820"/>
                <a:gd name="connsiteY4" fmla="*/ 85090 h 130810"/>
                <a:gd name="connsiteX5" fmla="*/ 10161 w 83820"/>
                <a:gd name="connsiteY5" fmla="*/ 73660 h 130810"/>
                <a:gd name="connsiteX6" fmla="*/ 22861 w 83820"/>
                <a:gd name="connsiteY6" fmla="*/ 60960 h 130810"/>
                <a:gd name="connsiteX7" fmla="*/ 1270 w 83820"/>
                <a:gd name="connsiteY7" fmla="*/ 31750 h 130810"/>
                <a:gd name="connsiteX8" fmla="*/ 36830 w 83820"/>
                <a:gd name="connsiteY8" fmla="*/ 0 h 130810"/>
                <a:gd name="connsiteX9" fmla="*/ 50800 w 83820"/>
                <a:gd name="connsiteY9" fmla="*/ 2540 h 130810"/>
                <a:gd name="connsiteX10" fmla="*/ 82550 w 83820"/>
                <a:gd name="connsiteY10" fmla="*/ 2540 h 130810"/>
                <a:gd name="connsiteX11" fmla="*/ 82550 w 83820"/>
                <a:gd name="connsiteY11" fmla="*/ 15240 h 130810"/>
                <a:gd name="connsiteX12" fmla="*/ 69850 w 83820"/>
                <a:gd name="connsiteY12" fmla="*/ 15240 h 130810"/>
                <a:gd name="connsiteX13" fmla="*/ 64770 w 83820"/>
                <a:gd name="connsiteY13" fmla="*/ 15240 h 130810"/>
                <a:gd name="connsiteX14" fmla="*/ 64770 w 83820"/>
                <a:gd name="connsiteY14" fmla="*/ 15240 h 130810"/>
                <a:gd name="connsiteX15" fmla="*/ 72390 w 83820"/>
                <a:gd name="connsiteY15" fmla="*/ 33020 h 130810"/>
                <a:gd name="connsiteX16" fmla="*/ 39370 w 83820"/>
                <a:gd name="connsiteY16" fmla="*/ 63500 h 130810"/>
                <a:gd name="connsiteX17" fmla="*/ 39370 w 83820"/>
                <a:gd name="connsiteY17" fmla="*/ 63500 h 130810"/>
                <a:gd name="connsiteX18" fmla="*/ 25400 w 83820"/>
                <a:gd name="connsiteY18" fmla="*/ 71120 h 130810"/>
                <a:gd name="connsiteX19" fmla="*/ 46990 w 83820"/>
                <a:gd name="connsiteY19" fmla="*/ 78740 h 130810"/>
                <a:gd name="connsiteX20" fmla="*/ 67311 w 83820"/>
                <a:gd name="connsiteY20" fmla="*/ 104140 h 130810"/>
                <a:gd name="connsiteX21" fmla="*/ 40640 w 83820"/>
                <a:gd name="connsiteY21" fmla="*/ 90170 h 130810"/>
                <a:gd name="connsiteX22" fmla="*/ 16511 w 83820"/>
                <a:gd name="connsiteY22" fmla="*/ 105410 h 130810"/>
                <a:gd name="connsiteX23" fmla="*/ 41911 w 83820"/>
                <a:gd name="connsiteY23" fmla="*/ 119380 h 130810"/>
                <a:gd name="connsiteX24" fmla="*/ 67311 w 83820"/>
                <a:gd name="connsiteY24" fmla="*/ 105410 h 130810"/>
                <a:gd name="connsiteX25" fmla="*/ 59690 w 83820"/>
                <a:gd name="connsiteY25" fmla="*/ 31750 h 130810"/>
                <a:gd name="connsiteX26" fmla="*/ 39370 w 83820"/>
                <a:gd name="connsiteY26" fmla="*/ 12700 h 130810"/>
                <a:gd name="connsiteX27" fmla="*/ 19050 w 83820"/>
                <a:gd name="connsiteY27" fmla="*/ 31750 h 130810"/>
                <a:gd name="connsiteX28" fmla="*/ 39370 w 83820"/>
                <a:gd name="connsiteY28" fmla="*/ 50800 h 130810"/>
                <a:gd name="connsiteX29" fmla="*/ 59690 w 83820"/>
                <a:gd name="connsiteY29" fmla="*/ 3175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20" h="130810">
                  <a:moveTo>
                    <a:pt x="48261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1" y="80010"/>
                    <a:pt x="10161" y="73660"/>
                  </a:cubicBezTo>
                  <a:cubicBezTo>
                    <a:pt x="10161" y="67310"/>
                    <a:pt x="15240" y="63500"/>
                    <a:pt x="22861" y="60960"/>
                  </a:cubicBezTo>
                  <a:cubicBezTo>
                    <a:pt x="10161" y="55880"/>
                    <a:pt x="1270" y="45720"/>
                    <a:pt x="1270" y="31750"/>
                  </a:cubicBezTo>
                  <a:cubicBezTo>
                    <a:pt x="1270" y="17780"/>
                    <a:pt x="16511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1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1" y="104140"/>
                  </a:moveTo>
                  <a:cubicBezTo>
                    <a:pt x="67311" y="96520"/>
                    <a:pt x="59690" y="90170"/>
                    <a:pt x="40640" y="90170"/>
                  </a:cubicBezTo>
                  <a:cubicBezTo>
                    <a:pt x="21590" y="90170"/>
                    <a:pt x="16511" y="96520"/>
                    <a:pt x="16511" y="105410"/>
                  </a:cubicBezTo>
                  <a:cubicBezTo>
                    <a:pt x="16511" y="114300"/>
                    <a:pt x="26670" y="119380"/>
                    <a:pt x="41911" y="119380"/>
                  </a:cubicBezTo>
                  <a:cubicBezTo>
                    <a:pt x="57150" y="119380"/>
                    <a:pt x="67311" y="113030"/>
                    <a:pt x="67311" y="105410"/>
                  </a:cubicBezTo>
                  <a:close/>
                  <a:moveTo>
                    <a:pt x="59690" y="31750"/>
                  </a:moveTo>
                  <a:cubicBezTo>
                    <a:pt x="59690" y="20320"/>
                    <a:pt x="50800" y="12700"/>
                    <a:pt x="39370" y="12700"/>
                  </a:cubicBezTo>
                  <a:cubicBezTo>
                    <a:pt x="27940" y="12700"/>
                    <a:pt x="19050" y="20320"/>
                    <a:pt x="19050" y="31750"/>
                  </a:cubicBezTo>
                  <a:cubicBezTo>
                    <a:pt x="19050" y="43180"/>
                    <a:pt x="27940" y="50800"/>
                    <a:pt x="39370" y="50800"/>
                  </a:cubicBezTo>
                  <a:cubicBezTo>
                    <a:pt x="50800" y="50800"/>
                    <a:pt x="59690" y="43180"/>
                    <a:pt x="5969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 308">
              <a:extLst>
                <a:ext uri="{FF2B5EF4-FFF2-40B4-BE49-F238E27FC236}">
                  <a16:creationId xmlns:a16="http://schemas.microsoft.com/office/drawing/2014/main" id="{1045A355-B8DF-0012-5DDA-8F88787F58FB}"/>
                </a:ext>
              </a:extLst>
            </p:cNvPr>
            <p:cNvSpPr/>
            <p:nvPr/>
          </p:nvSpPr>
          <p:spPr>
            <a:xfrm>
              <a:off x="7467600" y="2494279"/>
              <a:ext cx="80009" cy="128270"/>
            </a:xfrm>
            <a:custGeom>
              <a:avLst/>
              <a:gdLst>
                <a:gd name="connsiteX0" fmla="*/ 0 w 80009"/>
                <a:gd name="connsiteY0" fmla="*/ 0 h 128270"/>
                <a:gd name="connsiteX1" fmla="*/ 16510 w 80009"/>
                <a:gd name="connsiteY1" fmla="*/ 0 h 128270"/>
                <a:gd name="connsiteX2" fmla="*/ 16510 w 80009"/>
                <a:gd name="connsiteY2" fmla="*/ 49530 h 128270"/>
                <a:gd name="connsiteX3" fmla="*/ 16510 w 80009"/>
                <a:gd name="connsiteY3" fmla="*/ 58420 h 128270"/>
                <a:gd name="connsiteX4" fmla="*/ 16510 w 80009"/>
                <a:gd name="connsiteY4" fmla="*/ 58420 h 128270"/>
                <a:gd name="connsiteX5" fmla="*/ 49530 w 80009"/>
                <a:gd name="connsiteY5" fmla="*/ 36830 h 128270"/>
                <a:gd name="connsiteX6" fmla="*/ 80010 w 80009"/>
                <a:gd name="connsiteY6" fmla="*/ 72390 h 128270"/>
                <a:gd name="connsiteX7" fmla="*/ 80010 w 80009"/>
                <a:gd name="connsiteY7" fmla="*/ 128270 h 128270"/>
                <a:gd name="connsiteX8" fmla="*/ 63500 w 80009"/>
                <a:gd name="connsiteY8" fmla="*/ 128270 h 128270"/>
                <a:gd name="connsiteX9" fmla="*/ 63500 w 80009"/>
                <a:gd name="connsiteY9" fmla="*/ 76200 h 128270"/>
                <a:gd name="connsiteX10" fmla="*/ 46990 w 80009"/>
                <a:gd name="connsiteY10" fmla="*/ 53340 h 128270"/>
                <a:gd name="connsiteX11" fmla="*/ 16510 w 80009"/>
                <a:gd name="connsiteY11" fmla="*/ 85090 h 128270"/>
                <a:gd name="connsiteX12" fmla="*/ 16510 w 80009"/>
                <a:gd name="connsiteY12" fmla="*/ 128270 h 128270"/>
                <a:gd name="connsiteX13" fmla="*/ 0 w 80009"/>
                <a:gd name="connsiteY13" fmla="*/ 128270 h 128270"/>
                <a:gd name="connsiteX14" fmla="*/ 0 w 80009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 309">
              <a:extLst>
                <a:ext uri="{FF2B5EF4-FFF2-40B4-BE49-F238E27FC236}">
                  <a16:creationId xmlns:a16="http://schemas.microsoft.com/office/drawing/2014/main" id="{0951F21E-EA19-0200-FACD-A74B8C5094D3}"/>
                </a:ext>
              </a:extLst>
            </p:cNvPr>
            <p:cNvSpPr/>
            <p:nvPr/>
          </p:nvSpPr>
          <p:spPr>
            <a:xfrm>
              <a:off x="7565390" y="250697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 310">
              <a:extLst>
                <a:ext uri="{FF2B5EF4-FFF2-40B4-BE49-F238E27FC236}">
                  <a16:creationId xmlns:a16="http://schemas.microsoft.com/office/drawing/2014/main" id="{83EA7E31-85A0-691B-3AFC-573879E71D2E}"/>
                </a:ext>
              </a:extLst>
            </p:cNvPr>
            <p:cNvSpPr/>
            <p:nvPr/>
          </p:nvSpPr>
          <p:spPr>
            <a:xfrm>
              <a:off x="7636509" y="2612389"/>
              <a:ext cx="27940" cy="36830"/>
            </a:xfrm>
            <a:custGeom>
              <a:avLst/>
              <a:gdLst>
                <a:gd name="connsiteX0" fmla="*/ 12700 w 27940"/>
                <a:gd name="connsiteY0" fmla="*/ 36830 h 36830"/>
                <a:gd name="connsiteX1" fmla="*/ 0 w 27940"/>
                <a:gd name="connsiteY1" fmla="*/ 36830 h 36830"/>
                <a:gd name="connsiteX2" fmla="*/ 11430 w 27940"/>
                <a:gd name="connsiteY2" fmla="*/ 0 h 36830"/>
                <a:gd name="connsiteX3" fmla="*/ 27940 w 27940"/>
                <a:gd name="connsiteY3" fmla="*/ 0 h 36830"/>
                <a:gd name="connsiteX4" fmla="*/ 13970 w 27940"/>
                <a:gd name="connsiteY4" fmla="*/ 36830 h 36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40" h="36830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40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 311">
              <a:extLst>
                <a:ext uri="{FF2B5EF4-FFF2-40B4-BE49-F238E27FC236}">
                  <a16:creationId xmlns:a16="http://schemas.microsoft.com/office/drawing/2014/main" id="{63D413EF-CC57-F4FA-9910-84C804F0FA6A}"/>
                </a:ext>
              </a:extLst>
            </p:cNvPr>
            <p:cNvSpPr/>
            <p:nvPr/>
          </p:nvSpPr>
          <p:spPr>
            <a:xfrm>
              <a:off x="7736840" y="2532379"/>
              <a:ext cx="73659" cy="93980"/>
            </a:xfrm>
            <a:custGeom>
              <a:avLst/>
              <a:gdLst>
                <a:gd name="connsiteX0" fmla="*/ 5080 w 73659"/>
                <a:gd name="connsiteY0" fmla="*/ 6350 h 93980"/>
                <a:gd name="connsiteX1" fmla="*/ 36830 w 73659"/>
                <a:gd name="connsiteY1" fmla="*/ 0 h 93980"/>
                <a:gd name="connsiteX2" fmla="*/ 73660 w 73659"/>
                <a:gd name="connsiteY2" fmla="*/ 34290 h 93980"/>
                <a:gd name="connsiteX3" fmla="*/ 73660 w 73659"/>
                <a:gd name="connsiteY3" fmla="*/ 91440 h 93980"/>
                <a:gd name="connsiteX4" fmla="*/ 58420 w 73659"/>
                <a:gd name="connsiteY4" fmla="*/ 91440 h 93980"/>
                <a:gd name="connsiteX5" fmla="*/ 58420 w 73659"/>
                <a:gd name="connsiteY5" fmla="*/ 81280 h 93980"/>
                <a:gd name="connsiteX6" fmla="*/ 58420 w 73659"/>
                <a:gd name="connsiteY6" fmla="*/ 73660 h 93980"/>
                <a:gd name="connsiteX7" fmla="*/ 58420 w 73659"/>
                <a:gd name="connsiteY7" fmla="*/ 73660 h 93980"/>
                <a:gd name="connsiteX8" fmla="*/ 27940 w 73659"/>
                <a:gd name="connsiteY8" fmla="*/ 93980 h 93980"/>
                <a:gd name="connsiteX9" fmla="*/ 0 w 73659"/>
                <a:gd name="connsiteY9" fmla="*/ 67310 h 93980"/>
                <a:gd name="connsiteX10" fmla="*/ 58420 w 73659"/>
                <a:gd name="connsiteY10" fmla="*/ 39370 h 93980"/>
                <a:gd name="connsiteX11" fmla="*/ 58420 w 73659"/>
                <a:gd name="connsiteY11" fmla="*/ 35560 h 93980"/>
                <a:gd name="connsiteX12" fmla="*/ 35560 w 73659"/>
                <a:gd name="connsiteY12" fmla="*/ 15240 h 93980"/>
                <a:gd name="connsiteX13" fmla="*/ 6350 w 73659"/>
                <a:gd name="connsiteY13" fmla="*/ 22860 h 93980"/>
                <a:gd name="connsiteX14" fmla="*/ 6350 w 73659"/>
                <a:gd name="connsiteY14" fmla="*/ 7620 h 93980"/>
                <a:gd name="connsiteX15" fmla="*/ 57150 w 73659"/>
                <a:gd name="connsiteY15" fmla="*/ 50800 h 93980"/>
                <a:gd name="connsiteX16" fmla="*/ 16510 w 73659"/>
                <a:gd name="connsiteY16" fmla="*/ 66040 h 93980"/>
                <a:gd name="connsiteX17" fmla="*/ 30480 w 73659"/>
                <a:gd name="connsiteY17" fmla="*/ 80010 h 93980"/>
                <a:gd name="connsiteX18" fmla="*/ 57150 w 73659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 312">
              <a:extLst>
                <a:ext uri="{FF2B5EF4-FFF2-40B4-BE49-F238E27FC236}">
                  <a16:creationId xmlns:a16="http://schemas.microsoft.com/office/drawing/2014/main" id="{A74B1267-25E2-C2AD-DF17-E0AF5B921D3C}"/>
                </a:ext>
              </a:extLst>
            </p:cNvPr>
            <p:cNvSpPr/>
            <p:nvPr/>
          </p:nvSpPr>
          <p:spPr>
            <a:xfrm>
              <a:off x="7840980" y="2531110"/>
              <a:ext cx="80009" cy="91439"/>
            </a:xfrm>
            <a:custGeom>
              <a:avLst/>
              <a:gdLst>
                <a:gd name="connsiteX0" fmla="*/ 15239 w 80009"/>
                <a:gd name="connsiteY0" fmla="*/ 2540 h 91439"/>
                <a:gd name="connsiteX1" fmla="*/ 15239 w 80009"/>
                <a:gd name="connsiteY1" fmla="*/ 15240 h 91439"/>
                <a:gd name="connsiteX2" fmla="*/ 15239 w 80009"/>
                <a:gd name="connsiteY2" fmla="*/ 21590 h 91439"/>
                <a:gd name="connsiteX3" fmla="*/ 15239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89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39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39" y="2540"/>
                  </a:moveTo>
                  <a:lnTo>
                    <a:pt x="15239" y="15240"/>
                  </a:lnTo>
                  <a:cubicBezTo>
                    <a:pt x="15239" y="19050"/>
                    <a:pt x="15239" y="21590"/>
                    <a:pt x="15239" y="21590"/>
                  </a:cubicBezTo>
                  <a:lnTo>
                    <a:pt x="15239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89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39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 313">
              <a:extLst>
                <a:ext uri="{FF2B5EF4-FFF2-40B4-BE49-F238E27FC236}">
                  <a16:creationId xmlns:a16="http://schemas.microsoft.com/office/drawing/2014/main" id="{047220C4-F223-94FB-1B15-6A547665E2B8}"/>
                </a:ext>
              </a:extLst>
            </p:cNvPr>
            <p:cNvSpPr/>
            <p:nvPr/>
          </p:nvSpPr>
          <p:spPr>
            <a:xfrm>
              <a:off x="7945119" y="2494279"/>
              <a:ext cx="87630" cy="130810"/>
            </a:xfrm>
            <a:custGeom>
              <a:avLst/>
              <a:gdLst>
                <a:gd name="connsiteX0" fmla="*/ 87630 w 87630"/>
                <a:gd name="connsiteY0" fmla="*/ 128270 h 130810"/>
                <a:gd name="connsiteX1" fmla="*/ 72390 w 87630"/>
                <a:gd name="connsiteY1" fmla="*/ 128270 h 130810"/>
                <a:gd name="connsiteX2" fmla="*/ 72390 w 87630"/>
                <a:gd name="connsiteY2" fmla="*/ 118110 h 130810"/>
                <a:gd name="connsiteX3" fmla="*/ 72390 w 87630"/>
                <a:gd name="connsiteY3" fmla="*/ 111760 h 130810"/>
                <a:gd name="connsiteX4" fmla="*/ 72390 w 87630"/>
                <a:gd name="connsiteY4" fmla="*/ 111760 h 130810"/>
                <a:gd name="connsiteX5" fmla="*/ 40640 w 87630"/>
                <a:gd name="connsiteY5" fmla="*/ 130810 h 130810"/>
                <a:gd name="connsiteX6" fmla="*/ 0 w 87630"/>
                <a:gd name="connsiteY6" fmla="*/ 83820 h 130810"/>
                <a:gd name="connsiteX7" fmla="*/ 40640 w 87630"/>
                <a:gd name="connsiteY7" fmla="*/ 36830 h 130810"/>
                <a:gd name="connsiteX8" fmla="*/ 71120 w 87630"/>
                <a:gd name="connsiteY8" fmla="*/ 53340 h 130810"/>
                <a:gd name="connsiteX9" fmla="*/ 71120 w 87630"/>
                <a:gd name="connsiteY9" fmla="*/ 53340 h 130810"/>
                <a:gd name="connsiteX10" fmla="*/ 71120 w 87630"/>
                <a:gd name="connsiteY10" fmla="*/ 45720 h 130810"/>
                <a:gd name="connsiteX11" fmla="*/ 71120 w 87630"/>
                <a:gd name="connsiteY11" fmla="*/ 0 h 130810"/>
                <a:gd name="connsiteX12" fmla="*/ 87630 w 87630"/>
                <a:gd name="connsiteY12" fmla="*/ 0 h 130810"/>
                <a:gd name="connsiteX13" fmla="*/ 87630 w 87630"/>
                <a:gd name="connsiteY13" fmla="*/ 128270 h 130810"/>
                <a:gd name="connsiteX14" fmla="*/ 16511 w 87630"/>
                <a:gd name="connsiteY14" fmla="*/ 83820 h 130810"/>
                <a:gd name="connsiteX15" fmla="*/ 44450 w 87630"/>
                <a:gd name="connsiteY15" fmla="*/ 115570 h 130810"/>
                <a:gd name="connsiteX16" fmla="*/ 72390 w 87630"/>
                <a:gd name="connsiteY16" fmla="*/ 83820 h 130810"/>
                <a:gd name="connsiteX17" fmla="*/ 44450 w 87630"/>
                <a:gd name="connsiteY17" fmla="*/ 52070 h 130810"/>
                <a:gd name="connsiteX18" fmla="*/ 16511 w 87630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1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1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6511" y="83820"/>
                  </a:moveTo>
                  <a:cubicBezTo>
                    <a:pt x="16511" y="102870"/>
                    <a:pt x="27940" y="115570"/>
                    <a:pt x="44450" y="115570"/>
                  </a:cubicBezTo>
                  <a:cubicBezTo>
                    <a:pt x="60961" y="115570"/>
                    <a:pt x="72390" y="105410"/>
                    <a:pt x="72390" y="83820"/>
                  </a:cubicBezTo>
                  <a:cubicBezTo>
                    <a:pt x="72390" y="62230"/>
                    <a:pt x="58420" y="52070"/>
                    <a:pt x="44450" y="52070"/>
                  </a:cubicBezTo>
                  <a:cubicBezTo>
                    <a:pt x="30480" y="52070"/>
                    <a:pt x="16511" y="64770"/>
                    <a:pt x="16511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 314">
              <a:extLst>
                <a:ext uri="{FF2B5EF4-FFF2-40B4-BE49-F238E27FC236}">
                  <a16:creationId xmlns:a16="http://schemas.microsoft.com/office/drawing/2014/main" id="{1448EDF1-D01F-5976-9E96-D01FB9B6EB04}"/>
                </a:ext>
              </a:extLst>
            </p:cNvPr>
            <p:cNvSpPr/>
            <p:nvPr/>
          </p:nvSpPr>
          <p:spPr>
            <a:xfrm>
              <a:off x="8105140" y="2533650"/>
              <a:ext cx="137159" cy="91439"/>
            </a:xfrm>
            <a:custGeom>
              <a:avLst/>
              <a:gdLst>
                <a:gd name="connsiteX0" fmla="*/ 95250 w 137159"/>
                <a:gd name="connsiteY0" fmla="*/ 64770 h 91439"/>
                <a:gd name="connsiteX1" fmla="*/ 119380 w 137159"/>
                <a:gd name="connsiteY1" fmla="*/ 0 h 91439"/>
                <a:gd name="connsiteX2" fmla="*/ 137160 w 137159"/>
                <a:gd name="connsiteY2" fmla="*/ 0 h 91439"/>
                <a:gd name="connsiteX3" fmla="*/ 100330 w 137159"/>
                <a:gd name="connsiteY3" fmla="*/ 91440 h 91439"/>
                <a:gd name="connsiteX4" fmla="*/ 91440 w 137159"/>
                <a:gd name="connsiteY4" fmla="*/ 91440 h 91439"/>
                <a:gd name="connsiteX5" fmla="*/ 68580 w 137159"/>
                <a:gd name="connsiteY5" fmla="*/ 30480 h 91439"/>
                <a:gd name="connsiteX6" fmla="*/ 45720 w 137159"/>
                <a:gd name="connsiteY6" fmla="*/ 91440 h 91439"/>
                <a:gd name="connsiteX7" fmla="*/ 36830 w 137159"/>
                <a:gd name="connsiteY7" fmla="*/ 91440 h 91439"/>
                <a:gd name="connsiteX8" fmla="*/ 0 w 137159"/>
                <a:gd name="connsiteY8" fmla="*/ 0 h 91439"/>
                <a:gd name="connsiteX9" fmla="*/ 17780 w 137159"/>
                <a:gd name="connsiteY9" fmla="*/ 0 h 91439"/>
                <a:gd name="connsiteX10" fmla="*/ 41910 w 137159"/>
                <a:gd name="connsiteY10" fmla="*/ 64770 h 91439"/>
                <a:gd name="connsiteX11" fmla="*/ 64770 w 137159"/>
                <a:gd name="connsiteY11" fmla="*/ 1270 h 91439"/>
                <a:gd name="connsiteX12" fmla="*/ 73660 w 137159"/>
                <a:gd name="connsiteY12" fmla="*/ 1270 h 91439"/>
                <a:gd name="connsiteX13" fmla="*/ 96520 w 137159"/>
                <a:gd name="connsiteY13" fmla="*/ 647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59" h="91439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 315">
              <a:extLst>
                <a:ext uri="{FF2B5EF4-FFF2-40B4-BE49-F238E27FC236}">
                  <a16:creationId xmlns:a16="http://schemas.microsoft.com/office/drawing/2014/main" id="{311C30AF-55A5-5B86-E173-575ABF39C82C}"/>
                </a:ext>
              </a:extLst>
            </p:cNvPr>
            <p:cNvSpPr/>
            <p:nvPr/>
          </p:nvSpPr>
          <p:spPr>
            <a:xfrm>
              <a:off x="8252459" y="253111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4450 w 83820"/>
                <a:gd name="connsiteY10" fmla="*/ 13970 h 93979"/>
                <a:gd name="connsiteX11" fmla="*/ 19050 w 83820"/>
                <a:gd name="connsiteY11" fmla="*/ 38100 h 93979"/>
                <a:gd name="connsiteX12" fmla="*/ 68580 w 83820"/>
                <a:gd name="connsiteY12" fmla="*/ 38100 h 93979"/>
                <a:gd name="connsiteX13" fmla="*/ 4445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 316">
              <a:extLst>
                <a:ext uri="{FF2B5EF4-FFF2-40B4-BE49-F238E27FC236}">
                  <a16:creationId xmlns:a16="http://schemas.microsoft.com/office/drawing/2014/main" id="{E1767F95-6C45-92FA-2C80-37EFAC1A8AF4}"/>
                </a:ext>
              </a:extLst>
            </p:cNvPr>
            <p:cNvSpPr/>
            <p:nvPr/>
          </p:nvSpPr>
          <p:spPr>
            <a:xfrm>
              <a:off x="8415019" y="2531110"/>
              <a:ext cx="51048" cy="92710"/>
            </a:xfrm>
            <a:custGeom>
              <a:avLst/>
              <a:gdLst>
                <a:gd name="connsiteX0" fmla="*/ 0 w 51048"/>
                <a:gd name="connsiteY0" fmla="*/ 2540 h 92710"/>
                <a:gd name="connsiteX1" fmla="*/ 15240 w 51048"/>
                <a:gd name="connsiteY1" fmla="*/ 2540 h 92710"/>
                <a:gd name="connsiteX2" fmla="*/ 15240 w 51048"/>
                <a:gd name="connsiteY2" fmla="*/ 15240 h 92710"/>
                <a:gd name="connsiteX3" fmla="*/ 15240 w 51048"/>
                <a:gd name="connsiteY3" fmla="*/ 21590 h 92710"/>
                <a:gd name="connsiteX4" fmla="*/ 15240 w 51048"/>
                <a:gd name="connsiteY4" fmla="*/ 21590 h 92710"/>
                <a:gd name="connsiteX5" fmla="*/ 43180 w 51048"/>
                <a:gd name="connsiteY5" fmla="*/ 0 h 92710"/>
                <a:gd name="connsiteX6" fmla="*/ 48261 w 51048"/>
                <a:gd name="connsiteY6" fmla="*/ 0 h 92710"/>
                <a:gd name="connsiteX7" fmla="*/ 48261 w 51048"/>
                <a:gd name="connsiteY7" fmla="*/ 16510 h 92710"/>
                <a:gd name="connsiteX8" fmla="*/ 43180 w 51048"/>
                <a:gd name="connsiteY8" fmla="*/ 16510 h 92710"/>
                <a:gd name="connsiteX9" fmla="*/ 16511 w 51048"/>
                <a:gd name="connsiteY9" fmla="*/ 53340 h 92710"/>
                <a:gd name="connsiteX10" fmla="*/ 16511 w 51048"/>
                <a:gd name="connsiteY10" fmla="*/ 92710 h 92710"/>
                <a:gd name="connsiteX11" fmla="*/ 0 w 51048"/>
                <a:gd name="connsiteY11" fmla="*/ 92710 h 92710"/>
                <a:gd name="connsiteX12" fmla="*/ 0 w 51048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8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1" y="0"/>
                    <a:pt x="43180" y="0"/>
                  </a:cubicBezTo>
                  <a:cubicBezTo>
                    <a:pt x="57150" y="0"/>
                    <a:pt x="48261" y="0"/>
                    <a:pt x="48261" y="0"/>
                  </a:cubicBezTo>
                  <a:lnTo>
                    <a:pt x="48261" y="16510"/>
                  </a:lnTo>
                  <a:cubicBezTo>
                    <a:pt x="48261" y="16510"/>
                    <a:pt x="45720" y="16510"/>
                    <a:pt x="43180" y="16510"/>
                  </a:cubicBezTo>
                  <a:cubicBezTo>
                    <a:pt x="25400" y="16510"/>
                    <a:pt x="16511" y="35560"/>
                    <a:pt x="16511" y="53340"/>
                  </a:cubicBezTo>
                  <a:lnTo>
                    <a:pt x="16511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 317">
              <a:extLst>
                <a:ext uri="{FF2B5EF4-FFF2-40B4-BE49-F238E27FC236}">
                  <a16:creationId xmlns:a16="http://schemas.microsoft.com/office/drawing/2014/main" id="{4A885111-D905-C34F-390B-93BF79B486FF}"/>
                </a:ext>
              </a:extLst>
            </p:cNvPr>
            <p:cNvSpPr/>
            <p:nvPr/>
          </p:nvSpPr>
          <p:spPr>
            <a:xfrm>
              <a:off x="8478519" y="253111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1 w 83820"/>
                <a:gd name="connsiteY3" fmla="*/ 80010 h 93979"/>
                <a:gd name="connsiteX4" fmla="*/ 80011 w 83820"/>
                <a:gd name="connsiteY4" fmla="*/ 71120 h 93979"/>
                <a:gd name="connsiteX5" fmla="*/ 80011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1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1" y="80010"/>
                  </a:cubicBezTo>
                  <a:cubicBezTo>
                    <a:pt x="66040" y="80010"/>
                    <a:pt x="72390" y="76200"/>
                    <a:pt x="80011" y="71120"/>
                  </a:cubicBezTo>
                  <a:lnTo>
                    <a:pt x="80011" y="86360"/>
                  </a:lnTo>
                  <a:cubicBezTo>
                    <a:pt x="73661" y="90170"/>
                    <a:pt x="60961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1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1" y="38100"/>
                  </a:lnTo>
                  <a:cubicBezTo>
                    <a:pt x="67311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 318">
              <a:extLst>
                <a:ext uri="{FF2B5EF4-FFF2-40B4-BE49-F238E27FC236}">
                  <a16:creationId xmlns:a16="http://schemas.microsoft.com/office/drawing/2014/main" id="{9D32EFA7-954F-FE70-E602-2E7257AB8A48}"/>
                </a:ext>
              </a:extLst>
            </p:cNvPr>
            <p:cNvSpPr/>
            <p:nvPr/>
          </p:nvSpPr>
          <p:spPr>
            <a:xfrm>
              <a:off x="8572500" y="2533650"/>
              <a:ext cx="137159" cy="91439"/>
            </a:xfrm>
            <a:custGeom>
              <a:avLst/>
              <a:gdLst>
                <a:gd name="connsiteX0" fmla="*/ 95250 w 137159"/>
                <a:gd name="connsiteY0" fmla="*/ 64770 h 91439"/>
                <a:gd name="connsiteX1" fmla="*/ 119380 w 137159"/>
                <a:gd name="connsiteY1" fmla="*/ 0 h 91439"/>
                <a:gd name="connsiteX2" fmla="*/ 137160 w 137159"/>
                <a:gd name="connsiteY2" fmla="*/ 0 h 91439"/>
                <a:gd name="connsiteX3" fmla="*/ 100330 w 137159"/>
                <a:gd name="connsiteY3" fmla="*/ 91440 h 91439"/>
                <a:gd name="connsiteX4" fmla="*/ 91440 w 137159"/>
                <a:gd name="connsiteY4" fmla="*/ 91440 h 91439"/>
                <a:gd name="connsiteX5" fmla="*/ 68580 w 137159"/>
                <a:gd name="connsiteY5" fmla="*/ 30480 h 91439"/>
                <a:gd name="connsiteX6" fmla="*/ 45720 w 137159"/>
                <a:gd name="connsiteY6" fmla="*/ 91440 h 91439"/>
                <a:gd name="connsiteX7" fmla="*/ 36830 w 137159"/>
                <a:gd name="connsiteY7" fmla="*/ 91440 h 91439"/>
                <a:gd name="connsiteX8" fmla="*/ 0 w 137159"/>
                <a:gd name="connsiteY8" fmla="*/ 0 h 91439"/>
                <a:gd name="connsiteX9" fmla="*/ 17780 w 137159"/>
                <a:gd name="connsiteY9" fmla="*/ 0 h 91439"/>
                <a:gd name="connsiteX10" fmla="*/ 41910 w 137159"/>
                <a:gd name="connsiteY10" fmla="*/ 64770 h 91439"/>
                <a:gd name="connsiteX11" fmla="*/ 64770 w 137159"/>
                <a:gd name="connsiteY11" fmla="*/ 1270 h 91439"/>
                <a:gd name="connsiteX12" fmla="*/ 73660 w 137159"/>
                <a:gd name="connsiteY12" fmla="*/ 1270 h 91439"/>
                <a:gd name="connsiteX13" fmla="*/ 96520 w 137159"/>
                <a:gd name="connsiteY13" fmla="*/ 647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59" h="91439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 319">
              <a:extLst>
                <a:ext uri="{FF2B5EF4-FFF2-40B4-BE49-F238E27FC236}">
                  <a16:creationId xmlns:a16="http://schemas.microsoft.com/office/drawing/2014/main" id="{8150BF0A-EB55-AAF8-3C22-8CD471A45DF2}"/>
                </a:ext>
              </a:extLst>
            </p:cNvPr>
            <p:cNvSpPr/>
            <p:nvPr/>
          </p:nvSpPr>
          <p:spPr>
            <a:xfrm>
              <a:off x="8719819" y="2532379"/>
              <a:ext cx="73660" cy="93980"/>
            </a:xfrm>
            <a:custGeom>
              <a:avLst/>
              <a:gdLst>
                <a:gd name="connsiteX0" fmla="*/ 5080 w 73660"/>
                <a:gd name="connsiteY0" fmla="*/ 6350 h 93980"/>
                <a:gd name="connsiteX1" fmla="*/ 36830 w 73660"/>
                <a:gd name="connsiteY1" fmla="*/ 0 h 93980"/>
                <a:gd name="connsiteX2" fmla="*/ 73661 w 73660"/>
                <a:gd name="connsiteY2" fmla="*/ 34290 h 93980"/>
                <a:gd name="connsiteX3" fmla="*/ 73661 w 73660"/>
                <a:gd name="connsiteY3" fmla="*/ 91440 h 93980"/>
                <a:gd name="connsiteX4" fmla="*/ 58420 w 73660"/>
                <a:gd name="connsiteY4" fmla="*/ 91440 h 93980"/>
                <a:gd name="connsiteX5" fmla="*/ 58420 w 73660"/>
                <a:gd name="connsiteY5" fmla="*/ 81280 h 93980"/>
                <a:gd name="connsiteX6" fmla="*/ 58420 w 73660"/>
                <a:gd name="connsiteY6" fmla="*/ 73660 h 93980"/>
                <a:gd name="connsiteX7" fmla="*/ 58420 w 73660"/>
                <a:gd name="connsiteY7" fmla="*/ 73660 h 93980"/>
                <a:gd name="connsiteX8" fmla="*/ 27940 w 73660"/>
                <a:gd name="connsiteY8" fmla="*/ 93980 h 93980"/>
                <a:gd name="connsiteX9" fmla="*/ 0 w 73660"/>
                <a:gd name="connsiteY9" fmla="*/ 67310 h 93980"/>
                <a:gd name="connsiteX10" fmla="*/ 58420 w 73660"/>
                <a:gd name="connsiteY10" fmla="*/ 39370 h 93980"/>
                <a:gd name="connsiteX11" fmla="*/ 58420 w 73660"/>
                <a:gd name="connsiteY11" fmla="*/ 35560 h 93980"/>
                <a:gd name="connsiteX12" fmla="*/ 35561 w 73660"/>
                <a:gd name="connsiteY12" fmla="*/ 15240 h 93980"/>
                <a:gd name="connsiteX13" fmla="*/ 6350 w 73660"/>
                <a:gd name="connsiteY13" fmla="*/ 22860 h 93980"/>
                <a:gd name="connsiteX14" fmla="*/ 6350 w 73660"/>
                <a:gd name="connsiteY14" fmla="*/ 7620 h 93980"/>
                <a:gd name="connsiteX15" fmla="*/ 57150 w 73660"/>
                <a:gd name="connsiteY15" fmla="*/ 50800 h 93980"/>
                <a:gd name="connsiteX16" fmla="*/ 16511 w 73660"/>
                <a:gd name="connsiteY16" fmla="*/ 66040 h 93980"/>
                <a:gd name="connsiteX17" fmla="*/ 30480 w 73660"/>
                <a:gd name="connsiteY17" fmla="*/ 80010 h 93980"/>
                <a:gd name="connsiteX18" fmla="*/ 57150 w 73660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80">
                  <a:moveTo>
                    <a:pt x="5080" y="6350"/>
                  </a:moveTo>
                  <a:cubicBezTo>
                    <a:pt x="10161" y="3810"/>
                    <a:pt x="21590" y="0"/>
                    <a:pt x="36830" y="0"/>
                  </a:cubicBezTo>
                  <a:cubicBezTo>
                    <a:pt x="62230" y="0"/>
                    <a:pt x="73661" y="12700"/>
                    <a:pt x="73661" y="34290"/>
                  </a:cubicBezTo>
                  <a:lnTo>
                    <a:pt x="73661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1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1" y="54610"/>
                    <a:pt x="16511" y="66040"/>
                  </a:cubicBezTo>
                  <a:cubicBezTo>
                    <a:pt x="16511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 320">
              <a:extLst>
                <a:ext uri="{FF2B5EF4-FFF2-40B4-BE49-F238E27FC236}">
                  <a16:creationId xmlns:a16="http://schemas.microsoft.com/office/drawing/2014/main" id="{7A6391A8-CF2F-2269-A9B9-169FAAC1B739}"/>
                </a:ext>
              </a:extLst>
            </p:cNvPr>
            <p:cNvSpPr/>
            <p:nvPr/>
          </p:nvSpPr>
          <p:spPr>
            <a:xfrm>
              <a:off x="8823959" y="2531110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 321">
              <a:extLst>
                <a:ext uri="{FF2B5EF4-FFF2-40B4-BE49-F238E27FC236}">
                  <a16:creationId xmlns:a16="http://schemas.microsoft.com/office/drawing/2014/main" id="{2A9BEF15-F8F9-C711-DDB8-EF3126AF6EB7}"/>
                </a:ext>
              </a:extLst>
            </p:cNvPr>
            <p:cNvSpPr/>
            <p:nvPr/>
          </p:nvSpPr>
          <p:spPr>
            <a:xfrm>
              <a:off x="8887459" y="2494279"/>
              <a:ext cx="87630" cy="130810"/>
            </a:xfrm>
            <a:custGeom>
              <a:avLst/>
              <a:gdLst>
                <a:gd name="connsiteX0" fmla="*/ 87630 w 87630"/>
                <a:gd name="connsiteY0" fmla="*/ 128270 h 130810"/>
                <a:gd name="connsiteX1" fmla="*/ 72390 w 87630"/>
                <a:gd name="connsiteY1" fmla="*/ 128270 h 130810"/>
                <a:gd name="connsiteX2" fmla="*/ 72390 w 87630"/>
                <a:gd name="connsiteY2" fmla="*/ 118110 h 130810"/>
                <a:gd name="connsiteX3" fmla="*/ 72390 w 87630"/>
                <a:gd name="connsiteY3" fmla="*/ 111760 h 130810"/>
                <a:gd name="connsiteX4" fmla="*/ 72390 w 87630"/>
                <a:gd name="connsiteY4" fmla="*/ 111760 h 130810"/>
                <a:gd name="connsiteX5" fmla="*/ 40640 w 87630"/>
                <a:gd name="connsiteY5" fmla="*/ 130810 h 130810"/>
                <a:gd name="connsiteX6" fmla="*/ 0 w 87630"/>
                <a:gd name="connsiteY6" fmla="*/ 83820 h 130810"/>
                <a:gd name="connsiteX7" fmla="*/ 40640 w 87630"/>
                <a:gd name="connsiteY7" fmla="*/ 36830 h 130810"/>
                <a:gd name="connsiteX8" fmla="*/ 71120 w 87630"/>
                <a:gd name="connsiteY8" fmla="*/ 53340 h 130810"/>
                <a:gd name="connsiteX9" fmla="*/ 71120 w 87630"/>
                <a:gd name="connsiteY9" fmla="*/ 53340 h 130810"/>
                <a:gd name="connsiteX10" fmla="*/ 71120 w 87630"/>
                <a:gd name="connsiteY10" fmla="*/ 45720 h 130810"/>
                <a:gd name="connsiteX11" fmla="*/ 71120 w 87630"/>
                <a:gd name="connsiteY11" fmla="*/ 0 h 130810"/>
                <a:gd name="connsiteX12" fmla="*/ 87630 w 87630"/>
                <a:gd name="connsiteY12" fmla="*/ 0 h 130810"/>
                <a:gd name="connsiteX13" fmla="*/ 87630 w 87630"/>
                <a:gd name="connsiteY13" fmla="*/ 128270 h 130810"/>
                <a:gd name="connsiteX14" fmla="*/ 15240 w 87630"/>
                <a:gd name="connsiteY14" fmla="*/ 83820 h 130810"/>
                <a:gd name="connsiteX15" fmla="*/ 43180 w 87630"/>
                <a:gd name="connsiteY15" fmla="*/ 115570 h 130810"/>
                <a:gd name="connsiteX16" fmla="*/ 71120 w 87630"/>
                <a:gd name="connsiteY16" fmla="*/ 83820 h 130810"/>
                <a:gd name="connsiteX17" fmla="*/ 43180 w 87630"/>
                <a:gd name="connsiteY17" fmla="*/ 52070 h 130810"/>
                <a:gd name="connsiteX18" fmla="*/ 15240 w 87630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477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 322">
              <a:extLst>
                <a:ext uri="{FF2B5EF4-FFF2-40B4-BE49-F238E27FC236}">
                  <a16:creationId xmlns:a16="http://schemas.microsoft.com/office/drawing/2014/main" id="{E8173BBE-17B8-8D1F-C058-9617DCCCAC55}"/>
                </a:ext>
              </a:extLst>
            </p:cNvPr>
            <p:cNvSpPr/>
            <p:nvPr/>
          </p:nvSpPr>
          <p:spPr>
            <a:xfrm>
              <a:off x="9050019" y="2506979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1 w 60960"/>
                <a:gd name="connsiteY9" fmla="*/ 99060 h 116840"/>
                <a:gd name="connsiteX10" fmla="*/ 60961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1" y="99060"/>
                  </a:cubicBezTo>
                  <a:lnTo>
                    <a:pt x="60961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 323">
              <a:extLst>
                <a:ext uri="{FF2B5EF4-FFF2-40B4-BE49-F238E27FC236}">
                  <a16:creationId xmlns:a16="http://schemas.microsoft.com/office/drawing/2014/main" id="{3213A4FB-E855-16C3-3A4B-C33FC4935488}"/>
                </a:ext>
              </a:extLst>
            </p:cNvPr>
            <p:cNvSpPr/>
            <p:nvPr/>
          </p:nvSpPr>
          <p:spPr>
            <a:xfrm>
              <a:off x="9131300" y="2494279"/>
              <a:ext cx="80009" cy="128270"/>
            </a:xfrm>
            <a:custGeom>
              <a:avLst/>
              <a:gdLst>
                <a:gd name="connsiteX0" fmla="*/ 0 w 80009"/>
                <a:gd name="connsiteY0" fmla="*/ 0 h 128270"/>
                <a:gd name="connsiteX1" fmla="*/ 16510 w 80009"/>
                <a:gd name="connsiteY1" fmla="*/ 0 h 128270"/>
                <a:gd name="connsiteX2" fmla="*/ 16510 w 80009"/>
                <a:gd name="connsiteY2" fmla="*/ 49530 h 128270"/>
                <a:gd name="connsiteX3" fmla="*/ 16510 w 80009"/>
                <a:gd name="connsiteY3" fmla="*/ 58420 h 128270"/>
                <a:gd name="connsiteX4" fmla="*/ 16510 w 80009"/>
                <a:gd name="connsiteY4" fmla="*/ 58420 h 128270"/>
                <a:gd name="connsiteX5" fmla="*/ 49530 w 80009"/>
                <a:gd name="connsiteY5" fmla="*/ 36830 h 128270"/>
                <a:gd name="connsiteX6" fmla="*/ 80010 w 80009"/>
                <a:gd name="connsiteY6" fmla="*/ 72390 h 128270"/>
                <a:gd name="connsiteX7" fmla="*/ 80010 w 80009"/>
                <a:gd name="connsiteY7" fmla="*/ 128270 h 128270"/>
                <a:gd name="connsiteX8" fmla="*/ 63500 w 80009"/>
                <a:gd name="connsiteY8" fmla="*/ 128270 h 128270"/>
                <a:gd name="connsiteX9" fmla="*/ 63500 w 80009"/>
                <a:gd name="connsiteY9" fmla="*/ 76200 h 128270"/>
                <a:gd name="connsiteX10" fmla="*/ 46990 w 80009"/>
                <a:gd name="connsiteY10" fmla="*/ 53340 h 128270"/>
                <a:gd name="connsiteX11" fmla="*/ 16510 w 80009"/>
                <a:gd name="connsiteY11" fmla="*/ 85090 h 128270"/>
                <a:gd name="connsiteX12" fmla="*/ 16510 w 80009"/>
                <a:gd name="connsiteY12" fmla="*/ 128270 h 128270"/>
                <a:gd name="connsiteX13" fmla="*/ 0 w 80009"/>
                <a:gd name="connsiteY13" fmla="*/ 128270 h 128270"/>
                <a:gd name="connsiteX14" fmla="*/ 0 w 80009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 324">
              <a:extLst>
                <a:ext uri="{FF2B5EF4-FFF2-40B4-BE49-F238E27FC236}">
                  <a16:creationId xmlns:a16="http://schemas.microsoft.com/office/drawing/2014/main" id="{0B1BEE63-2745-4C69-073A-B56325340D06}"/>
                </a:ext>
              </a:extLst>
            </p:cNvPr>
            <p:cNvSpPr/>
            <p:nvPr/>
          </p:nvSpPr>
          <p:spPr>
            <a:xfrm>
              <a:off x="9235440" y="253111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 325">
              <a:extLst>
                <a:ext uri="{FF2B5EF4-FFF2-40B4-BE49-F238E27FC236}">
                  <a16:creationId xmlns:a16="http://schemas.microsoft.com/office/drawing/2014/main" id="{264CCFE7-781D-AB9C-CE37-01A3DFA47697}"/>
                </a:ext>
              </a:extLst>
            </p:cNvPr>
            <p:cNvSpPr/>
            <p:nvPr/>
          </p:nvSpPr>
          <p:spPr>
            <a:xfrm>
              <a:off x="773430" y="2744470"/>
              <a:ext cx="74930" cy="93979"/>
            </a:xfrm>
            <a:custGeom>
              <a:avLst/>
              <a:gdLst>
                <a:gd name="connsiteX0" fmla="*/ 48260 w 74930"/>
                <a:gd name="connsiteY0" fmla="*/ 78740 h 93979"/>
                <a:gd name="connsiteX1" fmla="*/ 74930 w 74930"/>
                <a:gd name="connsiteY1" fmla="*/ 71120 h 93979"/>
                <a:gd name="connsiteX2" fmla="*/ 74930 w 74930"/>
                <a:gd name="connsiteY2" fmla="*/ 86360 h 93979"/>
                <a:gd name="connsiteX3" fmla="*/ 46990 w 74930"/>
                <a:gd name="connsiteY3" fmla="*/ 93980 h 93979"/>
                <a:gd name="connsiteX4" fmla="*/ 0 w 74930"/>
                <a:gd name="connsiteY4" fmla="*/ 46990 h 93979"/>
                <a:gd name="connsiteX5" fmla="*/ 46990 w 74930"/>
                <a:gd name="connsiteY5" fmla="*/ 0 h 93979"/>
                <a:gd name="connsiteX6" fmla="*/ 74930 w 74930"/>
                <a:gd name="connsiteY6" fmla="*/ 6350 h 93979"/>
                <a:gd name="connsiteX7" fmla="*/ 74930 w 74930"/>
                <a:gd name="connsiteY7" fmla="*/ 21590 h 93979"/>
                <a:gd name="connsiteX8" fmla="*/ 48260 w 74930"/>
                <a:gd name="connsiteY8" fmla="*/ 13970 h 93979"/>
                <a:gd name="connsiteX9" fmla="*/ 17780 w 74930"/>
                <a:gd name="connsiteY9" fmla="*/ 45720 h 93979"/>
                <a:gd name="connsiteX10" fmla="*/ 48260 w 74930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30" h="93979">
                  <a:moveTo>
                    <a:pt x="48260" y="78740"/>
                  </a:moveTo>
                  <a:cubicBezTo>
                    <a:pt x="60960" y="78740"/>
                    <a:pt x="69850" y="7493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 326">
              <a:extLst>
                <a:ext uri="{FF2B5EF4-FFF2-40B4-BE49-F238E27FC236}">
                  <a16:creationId xmlns:a16="http://schemas.microsoft.com/office/drawing/2014/main" id="{0CFBC9CD-19D3-C8C2-C132-435894C723C5}"/>
                </a:ext>
              </a:extLst>
            </p:cNvPr>
            <p:cNvSpPr/>
            <p:nvPr/>
          </p:nvSpPr>
          <p:spPr>
            <a:xfrm>
              <a:off x="872489" y="2747010"/>
              <a:ext cx="78740" cy="91439"/>
            </a:xfrm>
            <a:custGeom>
              <a:avLst/>
              <a:gdLst>
                <a:gd name="connsiteX0" fmla="*/ 63500 w 78740"/>
                <a:gd name="connsiteY0" fmla="*/ 88900 h 91439"/>
                <a:gd name="connsiteX1" fmla="*/ 63500 w 78740"/>
                <a:gd name="connsiteY1" fmla="*/ 76200 h 91439"/>
                <a:gd name="connsiteX2" fmla="*/ 63500 w 78740"/>
                <a:gd name="connsiteY2" fmla="*/ 69850 h 91439"/>
                <a:gd name="connsiteX3" fmla="*/ 63500 w 78740"/>
                <a:gd name="connsiteY3" fmla="*/ 69850 h 91439"/>
                <a:gd name="connsiteX4" fmla="*/ 30480 w 78740"/>
                <a:gd name="connsiteY4" fmla="*/ 91440 h 91439"/>
                <a:gd name="connsiteX5" fmla="*/ 0 w 78740"/>
                <a:gd name="connsiteY5" fmla="*/ 55880 h 91439"/>
                <a:gd name="connsiteX6" fmla="*/ 0 w 78740"/>
                <a:gd name="connsiteY6" fmla="*/ 0 h 91439"/>
                <a:gd name="connsiteX7" fmla="*/ 16510 w 78740"/>
                <a:gd name="connsiteY7" fmla="*/ 0 h 91439"/>
                <a:gd name="connsiteX8" fmla="*/ 16510 w 78740"/>
                <a:gd name="connsiteY8" fmla="*/ 52070 h 91439"/>
                <a:gd name="connsiteX9" fmla="*/ 33020 w 78740"/>
                <a:gd name="connsiteY9" fmla="*/ 74930 h 91439"/>
                <a:gd name="connsiteX10" fmla="*/ 62230 w 78740"/>
                <a:gd name="connsiteY10" fmla="*/ 43180 h 91439"/>
                <a:gd name="connsiteX11" fmla="*/ 62230 w 78740"/>
                <a:gd name="connsiteY11" fmla="*/ 0 h 91439"/>
                <a:gd name="connsiteX12" fmla="*/ 78740 w 78740"/>
                <a:gd name="connsiteY12" fmla="*/ 0 h 91439"/>
                <a:gd name="connsiteX13" fmla="*/ 78740 w 78740"/>
                <a:gd name="connsiteY13" fmla="*/ 88900 h 91439"/>
                <a:gd name="connsiteX14" fmla="*/ 63500 w 78740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 327">
              <a:extLst>
                <a:ext uri="{FF2B5EF4-FFF2-40B4-BE49-F238E27FC236}">
                  <a16:creationId xmlns:a16="http://schemas.microsoft.com/office/drawing/2014/main" id="{08F903F9-9FCB-2570-7217-9D779F762AAC}"/>
                </a:ext>
              </a:extLst>
            </p:cNvPr>
            <p:cNvSpPr/>
            <p:nvPr/>
          </p:nvSpPr>
          <p:spPr>
            <a:xfrm>
              <a:off x="984250" y="274447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 328">
              <a:extLst>
                <a:ext uri="{FF2B5EF4-FFF2-40B4-BE49-F238E27FC236}">
                  <a16:creationId xmlns:a16="http://schemas.microsoft.com/office/drawing/2014/main" id="{BB1BDA47-F4D9-B42D-8B99-0620390AC43A}"/>
                </a:ext>
              </a:extLst>
            </p:cNvPr>
            <p:cNvSpPr/>
            <p:nvPr/>
          </p:nvSpPr>
          <p:spPr>
            <a:xfrm>
              <a:off x="1052830" y="2711450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7780 w 20319"/>
                <a:gd name="connsiteY5" fmla="*/ 35560 h 124460"/>
                <a:gd name="connsiteX6" fmla="*/ 17780 w 20319"/>
                <a:gd name="connsiteY6" fmla="*/ 124460 h 124460"/>
                <a:gd name="connsiteX7" fmla="*/ 1270 w 20319"/>
                <a:gd name="connsiteY7" fmla="*/ 124460 h 124460"/>
                <a:gd name="connsiteX8" fmla="*/ 1270 w 20319"/>
                <a:gd name="connsiteY8" fmla="*/ 35560 h 124460"/>
                <a:gd name="connsiteX9" fmla="*/ 1778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 329">
              <a:extLst>
                <a:ext uri="{FF2B5EF4-FFF2-40B4-BE49-F238E27FC236}">
                  <a16:creationId xmlns:a16="http://schemas.microsoft.com/office/drawing/2014/main" id="{ACA43BEB-BBEA-3979-0C5A-6AD80A0FB4AE}"/>
                </a:ext>
              </a:extLst>
            </p:cNvPr>
            <p:cNvSpPr/>
            <p:nvPr/>
          </p:nvSpPr>
          <p:spPr>
            <a:xfrm>
              <a:off x="1098550" y="274447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40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7940"/>
                    <a:pt x="15240" y="46990"/>
                  </a:cubicBezTo>
                  <a:cubicBezTo>
                    <a:pt x="15240" y="6604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 330">
              <a:extLst>
                <a:ext uri="{FF2B5EF4-FFF2-40B4-BE49-F238E27FC236}">
                  <a16:creationId xmlns:a16="http://schemas.microsoft.com/office/drawing/2014/main" id="{D757B56F-AD63-D9E4-7144-C5FB0A14023D}"/>
                </a:ext>
              </a:extLst>
            </p:cNvPr>
            <p:cNvSpPr/>
            <p:nvPr/>
          </p:nvSpPr>
          <p:spPr>
            <a:xfrm>
              <a:off x="1214119" y="2747010"/>
              <a:ext cx="78740" cy="91439"/>
            </a:xfrm>
            <a:custGeom>
              <a:avLst/>
              <a:gdLst>
                <a:gd name="connsiteX0" fmla="*/ 63500 w 78740"/>
                <a:gd name="connsiteY0" fmla="*/ 88900 h 91439"/>
                <a:gd name="connsiteX1" fmla="*/ 63500 w 78740"/>
                <a:gd name="connsiteY1" fmla="*/ 76200 h 91439"/>
                <a:gd name="connsiteX2" fmla="*/ 63500 w 78740"/>
                <a:gd name="connsiteY2" fmla="*/ 69850 h 91439"/>
                <a:gd name="connsiteX3" fmla="*/ 63500 w 78740"/>
                <a:gd name="connsiteY3" fmla="*/ 69850 h 91439"/>
                <a:gd name="connsiteX4" fmla="*/ 30480 w 78740"/>
                <a:gd name="connsiteY4" fmla="*/ 91440 h 91439"/>
                <a:gd name="connsiteX5" fmla="*/ 0 w 78740"/>
                <a:gd name="connsiteY5" fmla="*/ 55880 h 91439"/>
                <a:gd name="connsiteX6" fmla="*/ 0 w 78740"/>
                <a:gd name="connsiteY6" fmla="*/ 0 h 91439"/>
                <a:gd name="connsiteX7" fmla="*/ 16510 w 78740"/>
                <a:gd name="connsiteY7" fmla="*/ 0 h 91439"/>
                <a:gd name="connsiteX8" fmla="*/ 16510 w 78740"/>
                <a:gd name="connsiteY8" fmla="*/ 52070 h 91439"/>
                <a:gd name="connsiteX9" fmla="*/ 33020 w 78740"/>
                <a:gd name="connsiteY9" fmla="*/ 74930 h 91439"/>
                <a:gd name="connsiteX10" fmla="*/ 62230 w 78740"/>
                <a:gd name="connsiteY10" fmla="*/ 43180 h 91439"/>
                <a:gd name="connsiteX11" fmla="*/ 62230 w 78740"/>
                <a:gd name="connsiteY11" fmla="*/ 0 h 91439"/>
                <a:gd name="connsiteX12" fmla="*/ 78740 w 78740"/>
                <a:gd name="connsiteY12" fmla="*/ 0 h 91439"/>
                <a:gd name="connsiteX13" fmla="*/ 78740 w 78740"/>
                <a:gd name="connsiteY13" fmla="*/ 88900 h 91439"/>
                <a:gd name="connsiteX14" fmla="*/ 63500 w 78740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 331">
              <a:extLst>
                <a:ext uri="{FF2B5EF4-FFF2-40B4-BE49-F238E27FC236}">
                  <a16:creationId xmlns:a16="http://schemas.microsoft.com/office/drawing/2014/main" id="{BCCE3F9F-0D94-28F4-3CCB-C1CD40264F1F}"/>
                </a:ext>
              </a:extLst>
            </p:cNvPr>
            <p:cNvSpPr/>
            <p:nvPr/>
          </p:nvSpPr>
          <p:spPr>
            <a:xfrm>
              <a:off x="1319530" y="2744470"/>
              <a:ext cx="62230" cy="92709"/>
            </a:xfrm>
            <a:custGeom>
              <a:avLst/>
              <a:gdLst>
                <a:gd name="connsiteX0" fmla="*/ 26670 w 62230"/>
                <a:gd name="connsiteY0" fmla="*/ 53340 h 92709"/>
                <a:gd name="connsiteX1" fmla="*/ 0 w 62230"/>
                <a:gd name="connsiteY1" fmla="*/ 25400 h 92709"/>
                <a:gd name="connsiteX2" fmla="*/ 31750 w 62230"/>
                <a:gd name="connsiteY2" fmla="*/ 0 h 92709"/>
                <a:gd name="connsiteX3" fmla="*/ 57150 w 62230"/>
                <a:gd name="connsiteY3" fmla="*/ 5080 h 92709"/>
                <a:gd name="connsiteX4" fmla="*/ 57150 w 62230"/>
                <a:gd name="connsiteY4" fmla="*/ 20320 h 92709"/>
                <a:gd name="connsiteX5" fmla="*/ 34290 w 62230"/>
                <a:gd name="connsiteY5" fmla="*/ 13970 h 92709"/>
                <a:gd name="connsiteX6" fmla="*/ 16510 w 62230"/>
                <a:gd name="connsiteY6" fmla="*/ 25400 h 92709"/>
                <a:gd name="connsiteX7" fmla="*/ 34290 w 62230"/>
                <a:gd name="connsiteY7" fmla="*/ 39370 h 92709"/>
                <a:gd name="connsiteX8" fmla="*/ 62230 w 62230"/>
                <a:gd name="connsiteY8" fmla="*/ 67310 h 92709"/>
                <a:gd name="connsiteX9" fmla="*/ 30480 w 62230"/>
                <a:gd name="connsiteY9" fmla="*/ 92710 h 92709"/>
                <a:gd name="connsiteX10" fmla="*/ 1270 w 62230"/>
                <a:gd name="connsiteY10" fmla="*/ 86360 h 92709"/>
                <a:gd name="connsiteX11" fmla="*/ 1270 w 62230"/>
                <a:gd name="connsiteY11" fmla="*/ 71120 h 92709"/>
                <a:gd name="connsiteX12" fmla="*/ 29210 w 62230"/>
                <a:gd name="connsiteY12" fmla="*/ 78740 h 92709"/>
                <a:gd name="connsiteX13" fmla="*/ 46990 w 62230"/>
                <a:gd name="connsiteY13" fmla="*/ 67310 h 92709"/>
                <a:gd name="connsiteX14" fmla="*/ 26670 w 62230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 332">
              <a:extLst>
                <a:ext uri="{FF2B5EF4-FFF2-40B4-BE49-F238E27FC236}">
                  <a16:creationId xmlns:a16="http://schemas.microsoft.com/office/drawing/2014/main" id="{2ED6A767-ED80-2F01-69A3-B25FBC291323}"/>
                </a:ext>
              </a:extLst>
            </p:cNvPr>
            <p:cNvSpPr/>
            <p:nvPr/>
          </p:nvSpPr>
          <p:spPr>
            <a:xfrm>
              <a:off x="1436369" y="2747010"/>
              <a:ext cx="137160" cy="91439"/>
            </a:xfrm>
            <a:custGeom>
              <a:avLst/>
              <a:gdLst>
                <a:gd name="connsiteX0" fmla="*/ 95250 w 137160"/>
                <a:gd name="connsiteY0" fmla="*/ 64770 h 91439"/>
                <a:gd name="connsiteX1" fmla="*/ 119380 w 137160"/>
                <a:gd name="connsiteY1" fmla="*/ 0 h 91439"/>
                <a:gd name="connsiteX2" fmla="*/ 137160 w 137160"/>
                <a:gd name="connsiteY2" fmla="*/ 0 h 91439"/>
                <a:gd name="connsiteX3" fmla="*/ 100330 w 137160"/>
                <a:gd name="connsiteY3" fmla="*/ 91440 h 91439"/>
                <a:gd name="connsiteX4" fmla="*/ 91440 w 137160"/>
                <a:gd name="connsiteY4" fmla="*/ 91440 h 91439"/>
                <a:gd name="connsiteX5" fmla="*/ 68580 w 137160"/>
                <a:gd name="connsiteY5" fmla="*/ 30480 h 91439"/>
                <a:gd name="connsiteX6" fmla="*/ 45720 w 137160"/>
                <a:gd name="connsiteY6" fmla="*/ 91440 h 91439"/>
                <a:gd name="connsiteX7" fmla="*/ 36830 w 137160"/>
                <a:gd name="connsiteY7" fmla="*/ 91440 h 91439"/>
                <a:gd name="connsiteX8" fmla="*/ 0 w 137160"/>
                <a:gd name="connsiteY8" fmla="*/ 0 h 91439"/>
                <a:gd name="connsiteX9" fmla="*/ 17780 w 137160"/>
                <a:gd name="connsiteY9" fmla="*/ 0 h 91439"/>
                <a:gd name="connsiteX10" fmla="*/ 41910 w 137160"/>
                <a:gd name="connsiteY10" fmla="*/ 64770 h 91439"/>
                <a:gd name="connsiteX11" fmla="*/ 64770 w 137160"/>
                <a:gd name="connsiteY11" fmla="*/ 1270 h 91439"/>
                <a:gd name="connsiteX12" fmla="*/ 73660 w 137160"/>
                <a:gd name="connsiteY12" fmla="*/ 1270 h 91439"/>
                <a:gd name="connsiteX13" fmla="*/ 96520 w 137160"/>
                <a:gd name="connsiteY13" fmla="*/ 647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60" h="91439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 333">
              <a:extLst>
                <a:ext uri="{FF2B5EF4-FFF2-40B4-BE49-F238E27FC236}">
                  <a16:creationId xmlns:a16="http://schemas.microsoft.com/office/drawing/2014/main" id="{A569A6B3-4B83-7308-5681-366DCBFD95A1}"/>
                </a:ext>
              </a:extLst>
            </p:cNvPr>
            <p:cNvSpPr/>
            <p:nvPr/>
          </p:nvSpPr>
          <p:spPr>
            <a:xfrm>
              <a:off x="1588769" y="2711450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9050 w 20319"/>
                <a:gd name="connsiteY5" fmla="*/ 35560 h 124460"/>
                <a:gd name="connsiteX6" fmla="*/ 19050 w 20319"/>
                <a:gd name="connsiteY6" fmla="*/ 124460 h 124460"/>
                <a:gd name="connsiteX7" fmla="*/ 2540 w 20319"/>
                <a:gd name="connsiteY7" fmla="*/ 124460 h 124460"/>
                <a:gd name="connsiteX8" fmla="*/ 2540 w 20319"/>
                <a:gd name="connsiteY8" fmla="*/ 35560 h 124460"/>
                <a:gd name="connsiteX9" fmla="*/ 1905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 334">
              <a:extLst>
                <a:ext uri="{FF2B5EF4-FFF2-40B4-BE49-F238E27FC236}">
                  <a16:creationId xmlns:a16="http://schemas.microsoft.com/office/drawing/2014/main" id="{4F1A3495-D0A1-A47F-96D9-5836E4D804B5}"/>
                </a:ext>
              </a:extLst>
            </p:cNvPr>
            <p:cNvSpPr/>
            <p:nvPr/>
          </p:nvSpPr>
          <p:spPr>
            <a:xfrm>
              <a:off x="1628139" y="2720339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 335">
              <a:extLst>
                <a:ext uri="{FF2B5EF4-FFF2-40B4-BE49-F238E27FC236}">
                  <a16:creationId xmlns:a16="http://schemas.microsoft.com/office/drawing/2014/main" id="{0E704723-535D-D8DB-4853-F61DE2EA9927}"/>
                </a:ext>
              </a:extLst>
            </p:cNvPr>
            <p:cNvSpPr/>
            <p:nvPr/>
          </p:nvSpPr>
          <p:spPr>
            <a:xfrm>
              <a:off x="1709420" y="2707639"/>
              <a:ext cx="80009" cy="128270"/>
            </a:xfrm>
            <a:custGeom>
              <a:avLst/>
              <a:gdLst>
                <a:gd name="connsiteX0" fmla="*/ 0 w 80009"/>
                <a:gd name="connsiteY0" fmla="*/ 0 h 128270"/>
                <a:gd name="connsiteX1" fmla="*/ 16510 w 80009"/>
                <a:gd name="connsiteY1" fmla="*/ 0 h 128270"/>
                <a:gd name="connsiteX2" fmla="*/ 16510 w 80009"/>
                <a:gd name="connsiteY2" fmla="*/ 49530 h 128270"/>
                <a:gd name="connsiteX3" fmla="*/ 16510 w 80009"/>
                <a:gd name="connsiteY3" fmla="*/ 58420 h 128270"/>
                <a:gd name="connsiteX4" fmla="*/ 16510 w 80009"/>
                <a:gd name="connsiteY4" fmla="*/ 58420 h 128270"/>
                <a:gd name="connsiteX5" fmla="*/ 49530 w 80009"/>
                <a:gd name="connsiteY5" fmla="*/ 36830 h 128270"/>
                <a:gd name="connsiteX6" fmla="*/ 80010 w 80009"/>
                <a:gd name="connsiteY6" fmla="*/ 72390 h 128270"/>
                <a:gd name="connsiteX7" fmla="*/ 80010 w 80009"/>
                <a:gd name="connsiteY7" fmla="*/ 128270 h 128270"/>
                <a:gd name="connsiteX8" fmla="*/ 63500 w 80009"/>
                <a:gd name="connsiteY8" fmla="*/ 128270 h 128270"/>
                <a:gd name="connsiteX9" fmla="*/ 63500 w 80009"/>
                <a:gd name="connsiteY9" fmla="*/ 76200 h 128270"/>
                <a:gd name="connsiteX10" fmla="*/ 46990 w 80009"/>
                <a:gd name="connsiteY10" fmla="*/ 53340 h 128270"/>
                <a:gd name="connsiteX11" fmla="*/ 16510 w 80009"/>
                <a:gd name="connsiteY11" fmla="*/ 85090 h 128270"/>
                <a:gd name="connsiteX12" fmla="*/ 16510 w 80009"/>
                <a:gd name="connsiteY12" fmla="*/ 128270 h 128270"/>
                <a:gd name="connsiteX13" fmla="*/ 0 w 80009"/>
                <a:gd name="connsiteY13" fmla="*/ 128270 h 128270"/>
                <a:gd name="connsiteX14" fmla="*/ 0 w 80009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 336">
              <a:extLst>
                <a:ext uri="{FF2B5EF4-FFF2-40B4-BE49-F238E27FC236}">
                  <a16:creationId xmlns:a16="http://schemas.microsoft.com/office/drawing/2014/main" id="{B702F3A1-8B01-B3AD-417D-A54CE3B7B623}"/>
                </a:ext>
              </a:extLst>
            </p:cNvPr>
            <p:cNvSpPr/>
            <p:nvPr/>
          </p:nvSpPr>
          <p:spPr>
            <a:xfrm>
              <a:off x="1866900" y="2744470"/>
              <a:ext cx="87629" cy="130809"/>
            </a:xfrm>
            <a:custGeom>
              <a:avLst/>
              <a:gdLst>
                <a:gd name="connsiteX0" fmla="*/ 0 w 87629"/>
                <a:gd name="connsiteY0" fmla="*/ 2540 h 130809"/>
                <a:gd name="connsiteX1" fmla="*/ 15240 w 87629"/>
                <a:gd name="connsiteY1" fmla="*/ 2540 h 130809"/>
                <a:gd name="connsiteX2" fmla="*/ 15240 w 87629"/>
                <a:gd name="connsiteY2" fmla="*/ 11430 h 130809"/>
                <a:gd name="connsiteX3" fmla="*/ 15240 w 87629"/>
                <a:gd name="connsiteY3" fmla="*/ 17780 h 130809"/>
                <a:gd name="connsiteX4" fmla="*/ 15240 w 87629"/>
                <a:gd name="connsiteY4" fmla="*/ 17780 h 130809"/>
                <a:gd name="connsiteX5" fmla="*/ 46990 w 87629"/>
                <a:gd name="connsiteY5" fmla="*/ 0 h 130809"/>
                <a:gd name="connsiteX6" fmla="*/ 87630 w 87629"/>
                <a:gd name="connsiteY6" fmla="*/ 46990 h 130809"/>
                <a:gd name="connsiteX7" fmla="*/ 46990 w 87629"/>
                <a:gd name="connsiteY7" fmla="*/ 93980 h 130809"/>
                <a:gd name="connsiteX8" fmla="*/ 16510 w 87629"/>
                <a:gd name="connsiteY8" fmla="*/ 76200 h 130809"/>
                <a:gd name="connsiteX9" fmla="*/ 16510 w 87629"/>
                <a:gd name="connsiteY9" fmla="*/ 76200 h 130809"/>
                <a:gd name="connsiteX10" fmla="*/ 16510 w 87629"/>
                <a:gd name="connsiteY10" fmla="*/ 83820 h 130809"/>
                <a:gd name="connsiteX11" fmla="*/ 16510 w 87629"/>
                <a:gd name="connsiteY11" fmla="*/ 130810 h 130809"/>
                <a:gd name="connsiteX12" fmla="*/ 0 w 87629"/>
                <a:gd name="connsiteY12" fmla="*/ 130810 h 130809"/>
                <a:gd name="connsiteX13" fmla="*/ 0 w 87629"/>
                <a:gd name="connsiteY13" fmla="*/ 2540 h 130809"/>
                <a:gd name="connsiteX14" fmla="*/ 71120 w 87629"/>
                <a:gd name="connsiteY14" fmla="*/ 46990 h 130809"/>
                <a:gd name="connsiteX15" fmla="*/ 43180 w 87629"/>
                <a:gd name="connsiteY15" fmla="*/ 15240 h 130809"/>
                <a:gd name="connsiteX16" fmla="*/ 15240 w 87629"/>
                <a:gd name="connsiteY16" fmla="*/ 46990 h 130809"/>
                <a:gd name="connsiteX17" fmla="*/ 43180 w 87629"/>
                <a:gd name="connsiteY17" fmla="*/ 78740 h 130809"/>
                <a:gd name="connsiteX18" fmla="*/ 71120 w 87629"/>
                <a:gd name="connsiteY18" fmla="*/ 4699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1120" y="46990"/>
                  </a:moveTo>
                  <a:cubicBezTo>
                    <a:pt x="71120" y="27940"/>
                    <a:pt x="59690" y="15240"/>
                    <a:pt x="43180" y="15240"/>
                  </a:cubicBezTo>
                  <a:cubicBezTo>
                    <a:pt x="26670" y="15240"/>
                    <a:pt x="15240" y="25400"/>
                    <a:pt x="15240" y="46990"/>
                  </a:cubicBezTo>
                  <a:cubicBezTo>
                    <a:pt x="15240" y="68580"/>
                    <a:pt x="29210" y="78740"/>
                    <a:pt x="43180" y="78740"/>
                  </a:cubicBezTo>
                  <a:cubicBezTo>
                    <a:pt x="57150" y="78740"/>
                    <a:pt x="71120" y="64770"/>
                    <a:pt x="7112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 337">
              <a:extLst>
                <a:ext uri="{FF2B5EF4-FFF2-40B4-BE49-F238E27FC236}">
                  <a16:creationId xmlns:a16="http://schemas.microsoft.com/office/drawing/2014/main" id="{01D43EAA-251C-CBB5-D954-E329F7393DE9}"/>
                </a:ext>
              </a:extLst>
            </p:cNvPr>
            <p:cNvSpPr/>
            <p:nvPr/>
          </p:nvSpPr>
          <p:spPr>
            <a:xfrm>
              <a:off x="1979929" y="2707639"/>
              <a:ext cx="34290" cy="130810"/>
            </a:xfrm>
            <a:custGeom>
              <a:avLst/>
              <a:gdLst>
                <a:gd name="connsiteX0" fmla="*/ 0 w 34290"/>
                <a:gd name="connsiteY0" fmla="*/ 0 h 130810"/>
                <a:gd name="connsiteX1" fmla="*/ 16510 w 34290"/>
                <a:gd name="connsiteY1" fmla="*/ 0 h 130810"/>
                <a:gd name="connsiteX2" fmla="*/ 16510 w 34290"/>
                <a:gd name="connsiteY2" fmla="*/ 101600 h 130810"/>
                <a:gd name="connsiteX3" fmla="*/ 26670 w 34290"/>
                <a:gd name="connsiteY3" fmla="*/ 115570 h 130810"/>
                <a:gd name="connsiteX4" fmla="*/ 34290 w 34290"/>
                <a:gd name="connsiteY4" fmla="*/ 115570 h 130810"/>
                <a:gd name="connsiteX5" fmla="*/ 34290 w 34290"/>
                <a:gd name="connsiteY5" fmla="*/ 129540 h 130810"/>
                <a:gd name="connsiteX6" fmla="*/ 22860 w 34290"/>
                <a:gd name="connsiteY6" fmla="*/ 130810 h 130810"/>
                <a:gd name="connsiteX7" fmla="*/ 0 w 34290"/>
                <a:gd name="connsiteY7" fmla="*/ 105410 h 130810"/>
                <a:gd name="connsiteX8" fmla="*/ 0 w 34290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 338">
              <a:extLst>
                <a:ext uri="{FF2B5EF4-FFF2-40B4-BE49-F238E27FC236}">
                  <a16:creationId xmlns:a16="http://schemas.microsoft.com/office/drawing/2014/main" id="{114C5E9E-6BA4-07A3-62FD-B7648DD0FAD3}"/>
                </a:ext>
              </a:extLst>
            </p:cNvPr>
            <p:cNvSpPr/>
            <p:nvPr/>
          </p:nvSpPr>
          <p:spPr>
            <a:xfrm>
              <a:off x="2029460" y="274447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 339">
              <a:extLst>
                <a:ext uri="{FF2B5EF4-FFF2-40B4-BE49-F238E27FC236}">
                  <a16:creationId xmlns:a16="http://schemas.microsoft.com/office/drawing/2014/main" id="{EFA28F44-2D09-CBDF-2255-D05160802173}"/>
                </a:ext>
              </a:extLst>
            </p:cNvPr>
            <p:cNvSpPr/>
            <p:nvPr/>
          </p:nvSpPr>
          <p:spPr>
            <a:xfrm>
              <a:off x="2133600" y="2745739"/>
              <a:ext cx="73660" cy="93980"/>
            </a:xfrm>
            <a:custGeom>
              <a:avLst/>
              <a:gdLst>
                <a:gd name="connsiteX0" fmla="*/ 5080 w 73660"/>
                <a:gd name="connsiteY0" fmla="*/ 6350 h 93980"/>
                <a:gd name="connsiteX1" fmla="*/ 36830 w 73660"/>
                <a:gd name="connsiteY1" fmla="*/ 0 h 93980"/>
                <a:gd name="connsiteX2" fmla="*/ 73660 w 73660"/>
                <a:gd name="connsiteY2" fmla="*/ 34290 h 93980"/>
                <a:gd name="connsiteX3" fmla="*/ 73660 w 73660"/>
                <a:gd name="connsiteY3" fmla="*/ 91440 h 93980"/>
                <a:gd name="connsiteX4" fmla="*/ 58420 w 73660"/>
                <a:gd name="connsiteY4" fmla="*/ 91440 h 93980"/>
                <a:gd name="connsiteX5" fmla="*/ 58420 w 73660"/>
                <a:gd name="connsiteY5" fmla="*/ 81280 h 93980"/>
                <a:gd name="connsiteX6" fmla="*/ 58420 w 73660"/>
                <a:gd name="connsiteY6" fmla="*/ 73660 h 93980"/>
                <a:gd name="connsiteX7" fmla="*/ 58420 w 73660"/>
                <a:gd name="connsiteY7" fmla="*/ 73660 h 93980"/>
                <a:gd name="connsiteX8" fmla="*/ 27940 w 73660"/>
                <a:gd name="connsiteY8" fmla="*/ 93980 h 93980"/>
                <a:gd name="connsiteX9" fmla="*/ 0 w 73660"/>
                <a:gd name="connsiteY9" fmla="*/ 67310 h 93980"/>
                <a:gd name="connsiteX10" fmla="*/ 58420 w 73660"/>
                <a:gd name="connsiteY10" fmla="*/ 39370 h 93980"/>
                <a:gd name="connsiteX11" fmla="*/ 58420 w 73660"/>
                <a:gd name="connsiteY11" fmla="*/ 34290 h 93980"/>
                <a:gd name="connsiteX12" fmla="*/ 35560 w 73660"/>
                <a:gd name="connsiteY12" fmla="*/ 13970 h 93980"/>
                <a:gd name="connsiteX13" fmla="*/ 6350 w 73660"/>
                <a:gd name="connsiteY13" fmla="*/ 21590 h 93980"/>
                <a:gd name="connsiteX14" fmla="*/ 6350 w 73660"/>
                <a:gd name="connsiteY14" fmla="*/ 6350 h 93980"/>
                <a:gd name="connsiteX15" fmla="*/ 57150 w 73660"/>
                <a:gd name="connsiteY15" fmla="*/ 50800 h 93980"/>
                <a:gd name="connsiteX16" fmla="*/ 16510 w 73660"/>
                <a:gd name="connsiteY16" fmla="*/ 66040 h 93980"/>
                <a:gd name="connsiteX17" fmla="*/ 30480 w 73660"/>
                <a:gd name="connsiteY17" fmla="*/ 80010 h 93980"/>
                <a:gd name="connsiteX18" fmla="*/ 57150 w 73660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 340">
              <a:extLst>
                <a:ext uri="{FF2B5EF4-FFF2-40B4-BE49-F238E27FC236}">
                  <a16:creationId xmlns:a16="http://schemas.microsoft.com/office/drawing/2014/main" id="{AFAA443D-075B-878F-6405-B430B930BE05}"/>
                </a:ext>
              </a:extLst>
            </p:cNvPr>
            <p:cNvSpPr/>
            <p:nvPr/>
          </p:nvSpPr>
          <p:spPr>
            <a:xfrm>
              <a:off x="2230120" y="2744470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 341">
              <a:extLst>
                <a:ext uri="{FF2B5EF4-FFF2-40B4-BE49-F238E27FC236}">
                  <a16:creationId xmlns:a16="http://schemas.microsoft.com/office/drawing/2014/main" id="{06D862F8-A4EB-4655-ACBA-F8493B75AF33}"/>
                </a:ext>
              </a:extLst>
            </p:cNvPr>
            <p:cNvSpPr/>
            <p:nvPr/>
          </p:nvSpPr>
          <p:spPr>
            <a:xfrm>
              <a:off x="2310129" y="2745739"/>
              <a:ext cx="73660" cy="93980"/>
            </a:xfrm>
            <a:custGeom>
              <a:avLst/>
              <a:gdLst>
                <a:gd name="connsiteX0" fmla="*/ 5080 w 73660"/>
                <a:gd name="connsiteY0" fmla="*/ 6350 h 93980"/>
                <a:gd name="connsiteX1" fmla="*/ 36830 w 73660"/>
                <a:gd name="connsiteY1" fmla="*/ 0 h 93980"/>
                <a:gd name="connsiteX2" fmla="*/ 73660 w 73660"/>
                <a:gd name="connsiteY2" fmla="*/ 34290 h 93980"/>
                <a:gd name="connsiteX3" fmla="*/ 73660 w 73660"/>
                <a:gd name="connsiteY3" fmla="*/ 91440 h 93980"/>
                <a:gd name="connsiteX4" fmla="*/ 58420 w 73660"/>
                <a:gd name="connsiteY4" fmla="*/ 91440 h 93980"/>
                <a:gd name="connsiteX5" fmla="*/ 58420 w 73660"/>
                <a:gd name="connsiteY5" fmla="*/ 81280 h 93980"/>
                <a:gd name="connsiteX6" fmla="*/ 58420 w 73660"/>
                <a:gd name="connsiteY6" fmla="*/ 73660 h 93980"/>
                <a:gd name="connsiteX7" fmla="*/ 58420 w 73660"/>
                <a:gd name="connsiteY7" fmla="*/ 73660 h 93980"/>
                <a:gd name="connsiteX8" fmla="*/ 27940 w 73660"/>
                <a:gd name="connsiteY8" fmla="*/ 93980 h 93980"/>
                <a:gd name="connsiteX9" fmla="*/ 0 w 73660"/>
                <a:gd name="connsiteY9" fmla="*/ 67310 h 93980"/>
                <a:gd name="connsiteX10" fmla="*/ 58420 w 73660"/>
                <a:gd name="connsiteY10" fmla="*/ 39370 h 93980"/>
                <a:gd name="connsiteX11" fmla="*/ 58420 w 73660"/>
                <a:gd name="connsiteY11" fmla="*/ 34290 h 93980"/>
                <a:gd name="connsiteX12" fmla="*/ 35560 w 73660"/>
                <a:gd name="connsiteY12" fmla="*/ 13970 h 93980"/>
                <a:gd name="connsiteX13" fmla="*/ 6350 w 73660"/>
                <a:gd name="connsiteY13" fmla="*/ 21590 h 93980"/>
                <a:gd name="connsiteX14" fmla="*/ 6350 w 73660"/>
                <a:gd name="connsiteY14" fmla="*/ 6350 h 93980"/>
                <a:gd name="connsiteX15" fmla="*/ 57150 w 73660"/>
                <a:gd name="connsiteY15" fmla="*/ 50800 h 93980"/>
                <a:gd name="connsiteX16" fmla="*/ 16510 w 73660"/>
                <a:gd name="connsiteY16" fmla="*/ 66040 h 93980"/>
                <a:gd name="connsiteX17" fmla="*/ 30480 w 73660"/>
                <a:gd name="connsiteY17" fmla="*/ 80010 h 93980"/>
                <a:gd name="connsiteX18" fmla="*/ 57150 w 73660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 342">
              <a:extLst>
                <a:ext uri="{FF2B5EF4-FFF2-40B4-BE49-F238E27FC236}">
                  <a16:creationId xmlns:a16="http://schemas.microsoft.com/office/drawing/2014/main" id="{23D99424-43D6-1ECF-AD08-DD2E0816B6B1}"/>
                </a:ext>
              </a:extLst>
            </p:cNvPr>
            <p:cNvSpPr/>
            <p:nvPr/>
          </p:nvSpPr>
          <p:spPr>
            <a:xfrm>
              <a:off x="2415539" y="2744470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 343">
              <a:extLst>
                <a:ext uri="{FF2B5EF4-FFF2-40B4-BE49-F238E27FC236}">
                  <a16:creationId xmlns:a16="http://schemas.microsoft.com/office/drawing/2014/main" id="{255C8AF5-4B8B-0E53-ABF0-35E7F707D01A}"/>
                </a:ext>
              </a:extLst>
            </p:cNvPr>
            <p:cNvSpPr/>
            <p:nvPr/>
          </p:nvSpPr>
          <p:spPr>
            <a:xfrm>
              <a:off x="2513329" y="2720339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 344">
              <a:extLst>
                <a:ext uri="{FF2B5EF4-FFF2-40B4-BE49-F238E27FC236}">
                  <a16:creationId xmlns:a16="http://schemas.microsoft.com/office/drawing/2014/main" id="{F0AA773E-D914-6F6F-1D78-2F7404A11016}"/>
                </a:ext>
              </a:extLst>
            </p:cNvPr>
            <p:cNvSpPr/>
            <p:nvPr/>
          </p:nvSpPr>
          <p:spPr>
            <a:xfrm>
              <a:off x="2632710" y="2744470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 345">
              <a:extLst>
                <a:ext uri="{FF2B5EF4-FFF2-40B4-BE49-F238E27FC236}">
                  <a16:creationId xmlns:a16="http://schemas.microsoft.com/office/drawing/2014/main" id="{513CE302-4F75-0979-5BBF-A51050B4ABB1}"/>
                </a:ext>
              </a:extLst>
            </p:cNvPr>
            <p:cNvSpPr/>
            <p:nvPr/>
          </p:nvSpPr>
          <p:spPr>
            <a:xfrm>
              <a:off x="2716529" y="2747010"/>
              <a:ext cx="78740" cy="91439"/>
            </a:xfrm>
            <a:custGeom>
              <a:avLst/>
              <a:gdLst>
                <a:gd name="connsiteX0" fmla="*/ 63500 w 78740"/>
                <a:gd name="connsiteY0" fmla="*/ 88900 h 91439"/>
                <a:gd name="connsiteX1" fmla="*/ 63500 w 78740"/>
                <a:gd name="connsiteY1" fmla="*/ 76200 h 91439"/>
                <a:gd name="connsiteX2" fmla="*/ 63500 w 78740"/>
                <a:gd name="connsiteY2" fmla="*/ 69850 h 91439"/>
                <a:gd name="connsiteX3" fmla="*/ 63500 w 78740"/>
                <a:gd name="connsiteY3" fmla="*/ 69850 h 91439"/>
                <a:gd name="connsiteX4" fmla="*/ 30480 w 78740"/>
                <a:gd name="connsiteY4" fmla="*/ 91440 h 91439"/>
                <a:gd name="connsiteX5" fmla="*/ 0 w 78740"/>
                <a:gd name="connsiteY5" fmla="*/ 55880 h 91439"/>
                <a:gd name="connsiteX6" fmla="*/ 0 w 78740"/>
                <a:gd name="connsiteY6" fmla="*/ 0 h 91439"/>
                <a:gd name="connsiteX7" fmla="*/ 16510 w 78740"/>
                <a:gd name="connsiteY7" fmla="*/ 0 h 91439"/>
                <a:gd name="connsiteX8" fmla="*/ 16510 w 78740"/>
                <a:gd name="connsiteY8" fmla="*/ 52070 h 91439"/>
                <a:gd name="connsiteX9" fmla="*/ 33020 w 78740"/>
                <a:gd name="connsiteY9" fmla="*/ 74930 h 91439"/>
                <a:gd name="connsiteX10" fmla="*/ 62230 w 78740"/>
                <a:gd name="connsiteY10" fmla="*/ 43180 h 91439"/>
                <a:gd name="connsiteX11" fmla="*/ 62230 w 78740"/>
                <a:gd name="connsiteY11" fmla="*/ 0 h 91439"/>
                <a:gd name="connsiteX12" fmla="*/ 78740 w 78740"/>
                <a:gd name="connsiteY12" fmla="*/ 0 h 91439"/>
                <a:gd name="connsiteX13" fmla="*/ 78740 w 78740"/>
                <a:gd name="connsiteY13" fmla="*/ 88900 h 91439"/>
                <a:gd name="connsiteX14" fmla="*/ 63500 w 78740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 346">
              <a:extLst>
                <a:ext uri="{FF2B5EF4-FFF2-40B4-BE49-F238E27FC236}">
                  <a16:creationId xmlns:a16="http://schemas.microsoft.com/office/drawing/2014/main" id="{2766D2E0-9162-D7B9-E46A-5A577A68821C}"/>
                </a:ext>
              </a:extLst>
            </p:cNvPr>
            <p:cNvSpPr/>
            <p:nvPr/>
          </p:nvSpPr>
          <p:spPr>
            <a:xfrm>
              <a:off x="2828289" y="274447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 347">
              <a:extLst>
                <a:ext uri="{FF2B5EF4-FFF2-40B4-BE49-F238E27FC236}">
                  <a16:creationId xmlns:a16="http://schemas.microsoft.com/office/drawing/2014/main" id="{6AA2BEFF-9617-F594-1AAD-CD27FCD80DFB}"/>
                </a:ext>
              </a:extLst>
            </p:cNvPr>
            <p:cNvSpPr/>
            <p:nvPr/>
          </p:nvSpPr>
          <p:spPr>
            <a:xfrm>
              <a:off x="2899410" y="2744470"/>
              <a:ext cx="87629" cy="130809"/>
            </a:xfrm>
            <a:custGeom>
              <a:avLst/>
              <a:gdLst>
                <a:gd name="connsiteX0" fmla="*/ 0 w 87629"/>
                <a:gd name="connsiteY0" fmla="*/ 2540 h 130809"/>
                <a:gd name="connsiteX1" fmla="*/ 15240 w 87629"/>
                <a:gd name="connsiteY1" fmla="*/ 2540 h 130809"/>
                <a:gd name="connsiteX2" fmla="*/ 15240 w 87629"/>
                <a:gd name="connsiteY2" fmla="*/ 11430 h 130809"/>
                <a:gd name="connsiteX3" fmla="*/ 15240 w 87629"/>
                <a:gd name="connsiteY3" fmla="*/ 17780 h 130809"/>
                <a:gd name="connsiteX4" fmla="*/ 15240 w 87629"/>
                <a:gd name="connsiteY4" fmla="*/ 17780 h 130809"/>
                <a:gd name="connsiteX5" fmla="*/ 46990 w 87629"/>
                <a:gd name="connsiteY5" fmla="*/ 0 h 130809"/>
                <a:gd name="connsiteX6" fmla="*/ 87630 w 87629"/>
                <a:gd name="connsiteY6" fmla="*/ 46990 h 130809"/>
                <a:gd name="connsiteX7" fmla="*/ 46990 w 87629"/>
                <a:gd name="connsiteY7" fmla="*/ 93980 h 130809"/>
                <a:gd name="connsiteX8" fmla="*/ 16510 w 87629"/>
                <a:gd name="connsiteY8" fmla="*/ 76200 h 130809"/>
                <a:gd name="connsiteX9" fmla="*/ 16510 w 87629"/>
                <a:gd name="connsiteY9" fmla="*/ 76200 h 130809"/>
                <a:gd name="connsiteX10" fmla="*/ 16510 w 87629"/>
                <a:gd name="connsiteY10" fmla="*/ 83820 h 130809"/>
                <a:gd name="connsiteX11" fmla="*/ 16510 w 87629"/>
                <a:gd name="connsiteY11" fmla="*/ 130810 h 130809"/>
                <a:gd name="connsiteX12" fmla="*/ 0 w 87629"/>
                <a:gd name="connsiteY12" fmla="*/ 130810 h 130809"/>
                <a:gd name="connsiteX13" fmla="*/ 0 w 87629"/>
                <a:gd name="connsiteY13" fmla="*/ 2540 h 130809"/>
                <a:gd name="connsiteX14" fmla="*/ 72390 w 87629"/>
                <a:gd name="connsiteY14" fmla="*/ 46990 h 130809"/>
                <a:gd name="connsiteX15" fmla="*/ 44450 w 87629"/>
                <a:gd name="connsiteY15" fmla="*/ 15240 h 130809"/>
                <a:gd name="connsiteX16" fmla="*/ 16510 w 87629"/>
                <a:gd name="connsiteY16" fmla="*/ 46990 h 130809"/>
                <a:gd name="connsiteX17" fmla="*/ 44450 w 87629"/>
                <a:gd name="connsiteY17" fmla="*/ 78740 h 130809"/>
                <a:gd name="connsiteX18" fmla="*/ 72390 w 87629"/>
                <a:gd name="connsiteY18" fmla="*/ 4699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 348">
              <a:extLst>
                <a:ext uri="{FF2B5EF4-FFF2-40B4-BE49-F238E27FC236}">
                  <a16:creationId xmlns:a16="http://schemas.microsoft.com/office/drawing/2014/main" id="{32D0F4D6-FB05-4EF8-D75D-A90FDCFD54F8}"/>
                </a:ext>
              </a:extLst>
            </p:cNvPr>
            <p:cNvSpPr/>
            <p:nvPr/>
          </p:nvSpPr>
          <p:spPr>
            <a:xfrm>
              <a:off x="3013710" y="274447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 349">
              <a:extLst>
                <a:ext uri="{FF2B5EF4-FFF2-40B4-BE49-F238E27FC236}">
                  <a16:creationId xmlns:a16="http://schemas.microsoft.com/office/drawing/2014/main" id="{258A7FCB-77B0-279A-8A5D-C122CA4F7CEA}"/>
                </a:ext>
              </a:extLst>
            </p:cNvPr>
            <p:cNvSpPr/>
            <p:nvPr/>
          </p:nvSpPr>
          <p:spPr>
            <a:xfrm>
              <a:off x="3082289" y="2711450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7780 w 20320"/>
                <a:gd name="connsiteY5" fmla="*/ 35560 h 124460"/>
                <a:gd name="connsiteX6" fmla="*/ 17780 w 20320"/>
                <a:gd name="connsiteY6" fmla="*/ 124460 h 124460"/>
                <a:gd name="connsiteX7" fmla="*/ 1270 w 20320"/>
                <a:gd name="connsiteY7" fmla="*/ 124460 h 124460"/>
                <a:gd name="connsiteX8" fmla="*/ 1270 w 20320"/>
                <a:gd name="connsiteY8" fmla="*/ 35560 h 124460"/>
                <a:gd name="connsiteX9" fmla="*/ 1778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 350">
              <a:extLst>
                <a:ext uri="{FF2B5EF4-FFF2-40B4-BE49-F238E27FC236}">
                  <a16:creationId xmlns:a16="http://schemas.microsoft.com/office/drawing/2014/main" id="{549C6482-320E-308A-13B4-32E2FDEEB9E7}"/>
                </a:ext>
              </a:extLst>
            </p:cNvPr>
            <p:cNvSpPr/>
            <p:nvPr/>
          </p:nvSpPr>
          <p:spPr>
            <a:xfrm>
              <a:off x="3128010" y="2744470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 351">
              <a:extLst>
                <a:ext uri="{FF2B5EF4-FFF2-40B4-BE49-F238E27FC236}">
                  <a16:creationId xmlns:a16="http://schemas.microsoft.com/office/drawing/2014/main" id="{D91EB8F6-DB8A-2A85-21FE-B951ED2B0E26}"/>
                </a:ext>
              </a:extLst>
            </p:cNvPr>
            <p:cNvSpPr/>
            <p:nvPr/>
          </p:nvSpPr>
          <p:spPr>
            <a:xfrm>
              <a:off x="3208020" y="274447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 352">
              <a:extLst>
                <a:ext uri="{FF2B5EF4-FFF2-40B4-BE49-F238E27FC236}">
                  <a16:creationId xmlns:a16="http://schemas.microsoft.com/office/drawing/2014/main" id="{DFD359AA-88D1-9294-904A-3F394D8B250D}"/>
                </a:ext>
              </a:extLst>
            </p:cNvPr>
            <p:cNvSpPr/>
            <p:nvPr/>
          </p:nvSpPr>
          <p:spPr>
            <a:xfrm>
              <a:off x="3309620" y="2744470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 353">
              <a:extLst>
                <a:ext uri="{FF2B5EF4-FFF2-40B4-BE49-F238E27FC236}">
                  <a16:creationId xmlns:a16="http://schemas.microsoft.com/office/drawing/2014/main" id="{8239E7A0-BBA8-E4F4-2A2F-22436F924DFF}"/>
                </a:ext>
              </a:extLst>
            </p:cNvPr>
            <p:cNvSpPr/>
            <p:nvPr/>
          </p:nvSpPr>
          <p:spPr>
            <a:xfrm>
              <a:off x="3389629" y="2818129"/>
              <a:ext cx="20320" cy="20320"/>
            </a:xfrm>
            <a:custGeom>
              <a:avLst/>
              <a:gdLst>
                <a:gd name="connsiteX0" fmla="*/ 10160 w 20320"/>
                <a:gd name="connsiteY0" fmla="*/ 0 h 20320"/>
                <a:gd name="connsiteX1" fmla="*/ 20320 w 20320"/>
                <a:gd name="connsiteY1" fmla="*/ 10160 h 20320"/>
                <a:gd name="connsiteX2" fmla="*/ 10160 w 20320"/>
                <a:gd name="connsiteY2" fmla="*/ 20320 h 20320"/>
                <a:gd name="connsiteX3" fmla="*/ 0 w 20320"/>
                <a:gd name="connsiteY3" fmla="*/ 10160 h 20320"/>
                <a:gd name="connsiteX4" fmla="*/ 10160 w 20320"/>
                <a:gd name="connsiteY4" fmla="*/ 0 h 20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20" h="2032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02" name="Group 601">
            <a:extLst>
              <a:ext uri="{FF2B5EF4-FFF2-40B4-BE49-F238E27FC236}">
                <a16:creationId xmlns:a16="http://schemas.microsoft.com/office/drawing/2014/main" id="{045D35BB-43F3-C8AF-F9B4-5CAF185724F8}"/>
              </a:ext>
            </a:extLst>
          </p:cNvPr>
          <p:cNvGrpSpPr/>
          <p:nvPr/>
        </p:nvGrpSpPr>
        <p:grpSpPr>
          <a:xfrm>
            <a:off x="775969" y="3429000"/>
            <a:ext cx="975359" cy="139699"/>
            <a:chOff x="775969" y="3429000"/>
            <a:chExt cx="975359" cy="139699"/>
          </a:xfrm>
        </p:grpSpPr>
        <p:sp>
          <p:nvSpPr>
            <p:cNvPr id="355" name="Freeform 354">
              <a:extLst>
                <a:ext uri="{FF2B5EF4-FFF2-40B4-BE49-F238E27FC236}">
                  <a16:creationId xmlns:a16="http://schemas.microsoft.com/office/drawing/2014/main" id="{9CEB10ED-E93F-B8A4-00D3-DCFD620079E4}"/>
                </a:ext>
              </a:extLst>
            </p:cNvPr>
            <p:cNvSpPr/>
            <p:nvPr/>
          </p:nvSpPr>
          <p:spPr>
            <a:xfrm>
              <a:off x="775969" y="3429000"/>
              <a:ext cx="95250" cy="137159"/>
            </a:xfrm>
            <a:custGeom>
              <a:avLst/>
              <a:gdLst>
                <a:gd name="connsiteX0" fmla="*/ 1270 w 95250"/>
                <a:gd name="connsiteY0" fmla="*/ 1270 h 137159"/>
                <a:gd name="connsiteX1" fmla="*/ 92710 w 95250"/>
                <a:gd name="connsiteY1" fmla="*/ 1270 h 137159"/>
                <a:gd name="connsiteX2" fmla="*/ 92710 w 95250"/>
                <a:gd name="connsiteY2" fmla="*/ 34290 h 137159"/>
                <a:gd name="connsiteX3" fmla="*/ 40640 w 95250"/>
                <a:gd name="connsiteY3" fmla="*/ 34290 h 137159"/>
                <a:gd name="connsiteX4" fmla="*/ 40640 w 95250"/>
                <a:gd name="connsiteY4" fmla="*/ 52070 h 137159"/>
                <a:gd name="connsiteX5" fmla="*/ 85090 w 95250"/>
                <a:gd name="connsiteY5" fmla="*/ 52070 h 137159"/>
                <a:gd name="connsiteX6" fmla="*/ 85090 w 95250"/>
                <a:gd name="connsiteY6" fmla="*/ 83820 h 137159"/>
                <a:gd name="connsiteX7" fmla="*/ 40640 w 95250"/>
                <a:gd name="connsiteY7" fmla="*/ 83820 h 137159"/>
                <a:gd name="connsiteX8" fmla="*/ 40640 w 95250"/>
                <a:gd name="connsiteY8" fmla="*/ 104140 h 137159"/>
                <a:gd name="connsiteX9" fmla="*/ 95250 w 95250"/>
                <a:gd name="connsiteY9" fmla="*/ 104140 h 137159"/>
                <a:gd name="connsiteX10" fmla="*/ 95250 w 95250"/>
                <a:gd name="connsiteY10" fmla="*/ 137160 h 137159"/>
                <a:gd name="connsiteX11" fmla="*/ 0 w 95250"/>
                <a:gd name="connsiteY11" fmla="*/ 137160 h 137159"/>
                <a:gd name="connsiteX12" fmla="*/ 0 w 95250"/>
                <a:gd name="connsiteY12" fmla="*/ 0 h 13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50" h="137159">
                  <a:moveTo>
                    <a:pt x="1270" y="1270"/>
                  </a:moveTo>
                  <a:lnTo>
                    <a:pt x="92710" y="1270"/>
                  </a:lnTo>
                  <a:lnTo>
                    <a:pt x="92710" y="34290"/>
                  </a:lnTo>
                  <a:lnTo>
                    <a:pt x="40640" y="34290"/>
                  </a:lnTo>
                  <a:lnTo>
                    <a:pt x="40640" y="52070"/>
                  </a:lnTo>
                  <a:lnTo>
                    <a:pt x="85090" y="52070"/>
                  </a:lnTo>
                  <a:lnTo>
                    <a:pt x="85090" y="83820"/>
                  </a:lnTo>
                  <a:lnTo>
                    <a:pt x="40640" y="83820"/>
                  </a:lnTo>
                  <a:lnTo>
                    <a:pt x="40640" y="104140"/>
                  </a:lnTo>
                  <a:lnTo>
                    <a:pt x="95250" y="104140"/>
                  </a:lnTo>
                  <a:lnTo>
                    <a:pt x="95250" y="137160"/>
                  </a:lnTo>
                  <a:lnTo>
                    <a:pt x="0" y="1371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 355">
              <a:extLst>
                <a:ext uri="{FF2B5EF4-FFF2-40B4-BE49-F238E27FC236}">
                  <a16:creationId xmlns:a16="http://schemas.microsoft.com/office/drawing/2014/main" id="{EEA68197-7C76-0046-17D1-F5599ADB0DC5}"/>
                </a:ext>
              </a:extLst>
            </p:cNvPr>
            <p:cNvSpPr/>
            <p:nvPr/>
          </p:nvSpPr>
          <p:spPr>
            <a:xfrm>
              <a:off x="885189" y="3430270"/>
              <a:ext cx="139700" cy="137159"/>
            </a:xfrm>
            <a:custGeom>
              <a:avLst/>
              <a:gdLst>
                <a:gd name="connsiteX0" fmla="*/ 49530 w 139700"/>
                <a:gd name="connsiteY0" fmla="*/ 68580 h 137159"/>
                <a:gd name="connsiteX1" fmla="*/ 1270 w 139700"/>
                <a:gd name="connsiteY1" fmla="*/ 0 h 137159"/>
                <a:gd name="connsiteX2" fmla="*/ 45720 w 139700"/>
                <a:gd name="connsiteY2" fmla="*/ 0 h 137159"/>
                <a:gd name="connsiteX3" fmla="*/ 69850 w 139700"/>
                <a:gd name="connsiteY3" fmla="*/ 38100 h 137159"/>
                <a:gd name="connsiteX4" fmla="*/ 95250 w 139700"/>
                <a:gd name="connsiteY4" fmla="*/ 0 h 137159"/>
                <a:gd name="connsiteX5" fmla="*/ 139700 w 139700"/>
                <a:gd name="connsiteY5" fmla="*/ 0 h 137159"/>
                <a:gd name="connsiteX6" fmla="*/ 91440 w 139700"/>
                <a:gd name="connsiteY6" fmla="*/ 68580 h 137159"/>
                <a:gd name="connsiteX7" fmla="*/ 139700 w 139700"/>
                <a:gd name="connsiteY7" fmla="*/ 137160 h 137159"/>
                <a:gd name="connsiteX8" fmla="*/ 95250 w 139700"/>
                <a:gd name="connsiteY8" fmla="*/ 137160 h 137159"/>
                <a:gd name="connsiteX9" fmla="*/ 69850 w 139700"/>
                <a:gd name="connsiteY9" fmla="*/ 99060 h 137159"/>
                <a:gd name="connsiteX10" fmla="*/ 44450 w 139700"/>
                <a:gd name="connsiteY10" fmla="*/ 137160 h 137159"/>
                <a:gd name="connsiteX11" fmla="*/ 0 w 139700"/>
                <a:gd name="connsiteY11" fmla="*/ 137160 h 137159"/>
                <a:gd name="connsiteX12" fmla="*/ 48260 w 139700"/>
                <a:gd name="connsiteY12" fmla="*/ 68580 h 13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9700" h="137159">
                  <a:moveTo>
                    <a:pt x="49530" y="68580"/>
                  </a:moveTo>
                  <a:lnTo>
                    <a:pt x="1270" y="0"/>
                  </a:lnTo>
                  <a:lnTo>
                    <a:pt x="45720" y="0"/>
                  </a:lnTo>
                  <a:lnTo>
                    <a:pt x="69850" y="38100"/>
                  </a:lnTo>
                  <a:lnTo>
                    <a:pt x="95250" y="0"/>
                  </a:lnTo>
                  <a:lnTo>
                    <a:pt x="139700" y="0"/>
                  </a:lnTo>
                  <a:lnTo>
                    <a:pt x="91440" y="68580"/>
                  </a:lnTo>
                  <a:lnTo>
                    <a:pt x="139700" y="137160"/>
                  </a:lnTo>
                  <a:lnTo>
                    <a:pt x="95250" y="137160"/>
                  </a:lnTo>
                  <a:lnTo>
                    <a:pt x="69850" y="99060"/>
                  </a:lnTo>
                  <a:lnTo>
                    <a:pt x="44450" y="137160"/>
                  </a:lnTo>
                  <a:lnTo>
                    <a:pt x="0" y="137160"/>
                  </a:lnTo>
                  <a:lnTo>
                    <a:pt x="48260" y="6858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 356">
              <a:extLst>
                <a:ext uri="{FF2B5EF4-FFF2-40B4-BE49-F238E27FC236}">
                  <a16:creationId xmlns:a16="http://schemas.microsoft.com/office/drawing/2014/main" id="{B0B2A900-06B4-E1B4-A358-EBE364120E2F}"/>
                </a:ext>
              </a:extLst>
            </p:cNvPr>
            <p:cNvSpPr/>
            <p:nvPr/>
          </p:nvSpPr>
          <p:spPr>
            <a:xfrm>
              <a:off x="1032510" y="3429000"/>
              <a:ext cx="142239" cy="138429"/>
            </a:xfrm>
            <a:custGeom>
              <a:avLst/>
              <a:gdLst>
                <a:gd name="connsiteX0" fmla="*/ 92710 w 142239"/>
                <a:gd name="connsiteY0" fmla="*/ 120650 h 138429"/>
                <a:gd name="connsiteX1" fmla="*/ 50800 w 142239"/>
                <a:gd name="connsiteY1" fmla="*/ 120650 h 138429"/>
                <a:gd name="connsiteX2" fmla="*/ 41910 w 142239"/>
                <a:gd name="connsiteY2" fmla="*/ 138430 h 138429"/>
                <a:gd name="connsiteX3" fmla="*/ 0 w 142239"/>
                <a:gd name="connsiteY3" fmla="*/ 138430 h 138429"/>
                <a:gd name="connsiteX4" fmla="*/ 69850 w 142239"/>
                <a:gd name="connsiteY4" fmla="*/ 0 h 138429"/>
                <a:gd name="connsiteX5" fmla="*/ 72390 w 142239"/>
                <a:gd name="connsiteY5" fmla="*/ 0 h 138429"/>
                <a:gd name="connsiteX6" fmla="*/ 142240 w 142239"/>
                <a:gd name="connsiteY6" fmla="*/ 138430 h 138429"/>
                <a:gd name="connsiteX7" fmla="*/ 100330 w 142239"/>
                <a:gd name="connsiteY7" fmla="*/ 138430 h 138429"/>
                <a:gd name="connsiteX8" fmla="*/ 91440 w 142239"/>
                <a:gd name="connsiteY8" fmla="*/ 120650 h 138429"/>
                <a:gd name="connsiteX9" fmla="*/ 60960 w 142239"/>
                <a:gd name="connsiteY9" fmla="*/ 93980 h 138429"/>
                <a:gd name="connsiteX10" fmla="*/ 81280 w 142239"/>
                <a:gd name="connsiteY10" fmla="*/ 93980 h 138429"/>
                <a:gd name="connsiteX11" fmla="*/ 71120 w 142239"/>
                <a:gd name="connsiteY11" fmla="*/ 68580 h 138429"/>
                <a:gd name="connsiteX12" fmla="*/ 71120 w 142239"/>
                <a:gd name="connsiteY12" fmla="*/ 68580 h 138429"/>
                <a:gd name="connsiteX13" fmla="*/ 60960 w 142239"/>
                <a:gd name="connsiteY13" fmla="*/ 93980 h 138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239" h="138429">
                  <a:moveTo>
                    <a:pt x="92710" y="120650"/>
                  </a:moveTo>
                  <a:lnTo>
                    <a:pt x="50800" y="120650"/>
                  </a:lnTo>
                  <a:lnTo>
                    <a:pt x="41910" y="138430"/>
                  </a:lnTo>
                  <a:lnTo>
                    <a:pt x="0" y="138430"/>
                  </a:lnTo>
                  <a:lnTo>
                    <a:pt x="69850" y="0"/>
                  </a:lnTo>
                  <a:lnTo>
                    <a:pt x="72390" y="0"/>
                  </a:lnTo>
                  <a:lnTo>
                    <a:pt x="142240" y="138430"/>
                  </a:lnTo>
                  <a:lnTo>
                    <a:pt x="100330" y="138430"/>
                  </a:lnTo>
                  <a:lnTo>
                    <a:pt x="91440" y="120650"/>
                  </a:lnTo>
                  <a:close/>
                  <a:moveTo>
                    <a:pt x="60960" y="93980"/>
                  </a:moveTo>
                  <a:lnTo>
                    <a:pt x="81280" y="93980"/>
                  </a:lnTo>
                  <a:cubicBezTo>
                    <a:pt x="77470" y="86360"/>
                    <a:pt x="72390" y="73660"/>
                    <a:pt x="71120" y="68580"/>
                  </a:cubicBezTo>
                  <a:lnTo>
                    <a:pt x="71120" y="68580"/>
                  </a:lnTo>
                  <a:cubicBezTo>
                    <a:pt x="71120" y="73660"/>
                    <a:pt x="64770" y="86360"/>
                    <a:pt x="60960" y="93980"/>
                  </a:cubicBez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 357">
              <a:extLst>
                <a:ext uri="{FF2B5EF4-FFF2-40B4-BE49-F238E27FC236}">
                  <a16:creationId xmlns:a16="http://schemas.microsoft.com/office/drawing/2014/main" id="{8BB711F9-FD42-2212-DB97-B3EEF17D8652}"/>
                </a:ext>
              </a:extLst>
            </p:cNvPr>
            <p:cNvSpPr/>
            <p:nvPr/>
          </p:nvSpPr>
          <p:spPr>
            <a:xfrm>
              <a:off x="1192530" y="3429000"/>
              <a:ext cx="137159" cy="138429"/>
            </a:xfrm>
            <a:custGeom>
              <a:avLst/>
              <a:gdLst>
                <a:gd name="connsiteX0" fmla="*/ 38100 w 137159"/>
                <a:gd name="connsiteY0" fmla="*/ 74930 h 138429"/>
                <a:gd name="connsiteX1" fmla="*/ 38100 w 137159"/>
                <a:gd name="connsiteY1" fmla="*/ 138430 h 138429"/>
                <a:gd name="connsiteX2" fmla="*/ 0 w 137159"/>
                <a:gd name="connsiteY2" fmla="*/ 138430 h 138429"/>
                <a:gd name="connsiteX3" fmla="*/ 0 w 137159"/>
                <a:gd name="connsiteY3" fmla="*/ 0 h 138429"/>
                <a:gd name="connsiteX4" fmla="*/ 0 w 137159"/>
                <a:gd name="connsiteY4" fmla="*/ 0 h 138429"/>
                <a:gd name="connsiteX5" fmla="*/ 68580 w 137159"/>
                <a:gd name="connsiteY5" fmla="*/ 55880 h 138429"/>
                <a:gd name="connsiteX6" fmla="*/ 137160 w 137159"/>
                <a:gd name="connsiteY6" fmla="*/ 0 h 138429"/>
                <a:gd name="connsiteX7" fmla="*/ 137160 w 137159"/>
                <a:gd name="connsiteY7" fmla="*/ 0 h 138429"/>
                <a:gd name="connsiteX8" fmla="*/ 137160 w 137159"/>
                <a:gd name="connsiteY8" fmla="*/ 138430 h 138429"/>
                <a:gd name="connsiteX9" fmla="*/ 99060 w 137159"/>
                <a:gd name="connsiteY9" fmla="*/ 138430 h 138429"/>
                <a:gd name="connsiteX10" fmla="*/ 99060 w 137159"/>
                <a:gd name="connsiteY10" fmla="*/ 74930 h 138429"/>
                <a:gd name="connsiteX11" fmla="*/ 67310 w 137159"/>
                <a:gd name="connsiteY11" fmla="*/ 100330 h 138429"/>
                <a:gd name="connsiteX12" fmla="*/ 35560 w 137159"/>
                <a:gd name="connsiteY12" fmla="*/ 74930 h 138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59" h="138429">
                  <a:moveTo>
                    <a:pt x="38100" y="74930"/>
                  </a:moveTo>
                  <a:lnTo>
                    <a:pt x="38100" y="138430"/>
                  </a:lnTo>
                  <a:lnTo>
                    <a:pt x="0" y="13843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8580" y="55880"/>
                  </a:lnTo>
                  <a:lnTo>
                    <a:pt x="137160" y="0"/>
                  </a:lnTo>
                  <a:lnTo>
                    <a:pt x="137160" y="0"/>
                  </a:lnTo>
                  <a:lnTo>
                    <a:pt x="137160" y="138430"/>
                  </a:lnTo>
                  <a:lnTo>
                    <a:pt x="99060" y="138430"/>
                  </a:lnTo>
                  <a:lnTo>
                    <a:pt x="99060" y="74930"/>
                  </a:lnTo>
                  <a:lnTo>
                    <a:pt x="67310" y="100330"/>
                  </a:lnTo>
                  <a:lnTo>
                    <a:pt x="35560" y="7493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 358">
              <a:extLst>
                <a:ext uri="{FF2B5EF4-FFF2-40B4-BE49-F238E27FC236}">
                  <a16:creationId xmlns:a16="http://schemas.microsoft.com/office/drawing/2014/main" id="{9E9881DD-7739-EFE0-ECE9-5C8DC8A21967}"/>
                </a:ext>
              </a:extLst>
            </p:cNvPr>
            <p:cNvSpPr/>
            <p:nvPr/>
          </p:nvSpPr>
          <p:spPr>
            <a:xfrm>
              <a:off x="1361439" y="3430270"/>
              <a:ext cx="105410" cy="137159"/>
            </a:xfrm>
            <a:custGeom>
              <a:avLst/>
              <a:gdLst>
                <a:gd name="connsiteX0" fmla="*/ 105410 w 105410"/>
                <a:gd name="connsiteY0" fmla="*/ 48260 h 137159"/>
                <a:gd name="connsiteX1" fmla="*/ 46990 w 105410"/>
                <a:gd name="connsiteY1" fmla="*/ 96520 h 137159"/>
                <a:gd name="connsiteX2" fmla="*/ 39370 w 105410"/>
                <a:gd name="connsiteY2" fmla="*/ 96520 h 137159"/>
                <a:gd name="connsiteX3" fmla="*/ 39370 w 105410"/>
                <a:gd name="connsiteY3" fmla="*/ 137160 h 137159"/>
                <a:gd name="connsiteX4" fmla="*/ 0 w 105410"/>
                <a:gd name="connsiteY4" fmla="*/ 137160 h 137159"/>
                <a:gd name="connsiteX5" fmla="*/ 0 w 105410"/>
                <a:gd name="connsiteY5" fmla="*/ 0 h 137159"/>
                <a:gd name="connsiteX6" fmla="*/ 46990 w 105410"/>
                <a:gd name="connsiteY6" fmla="*/ 0 h 137159"/>
                <a:gd name="connsiteX7" fmla="*/ 105410 w 105410"/>
                <a:gd name="connsiteY7" fmla="*/ 48260 h 137159"/>
                <a:gd name="connsiteX8" fmla="*/ 40640 w 105410"/>
                <a:gd name="connsiteY8" fmla="*/ 34290 h 137159"/>
                <a:gd name="connsiteX9" fmla="*/ 40640 w 105410"/>
                <a:gd name="connsiteY9" fmla="*/ 63500 h 137159"/>
                <a:gd name="connsiteX10" fmla="*/ 49530 w 105410"/>
                <a:gd name="connsiteY10" fmla="*/ 63500 h 137159"/>
                <a:gd name="connsiteX11" fmla="*/ 66040 w 105410"/>
                <a:gd name="connsiteY11" fmla="*/ 48260 h 137159"/>
                <a:gd name="connsiteX12" fmla="*/ 49530 w 105410"/>
                <a:gd name="connsiteY12" fmla="*/ 33020 h 137159"/>
                <a:gd name="connsiteX13" fmla="*/ 40640 w 105410"/>
                <a:gd name="connsiteY13" fmla="*/ 33020 h 13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410" h="137159">
                  <a:moveTo>
                    <a:pt x="105410" y="48260"/>
                  </a:moveTo>
                  <a:cubicBezTo>
                    <a:pt x="105410" y="81280"/>
                    <a:pt x="81280" y="96520"/>
                    <a:pt x="46990" y="96520"/>
                  </a:cubicBezTo>
                  <a:lnTo>
                    <a:pt x="39370" y="96520"/>
                  </a:lnTo>
                  <a:lnTo>
                    <a:pt x="39370" y="137160"/>
                  </a:lnTo>
                  <a:lnTo>
                    <a:pt x="0" y="137160"/>
                  </a:lnTo>
                  <a:lnTo>
                    <a:pt x="0" y="0"/>
                  </a:lnTo>
                  <a:lnTo>
                    <a:pt x="46990" y="0"/>
                  </a:lnTo>
                  <a:cubicBezTo>
                    <a:pt x="81280" y="0"/>
                    <a:pt x="105410" y="15240"/>
                    <a:pt x="105410" y="48260"/>
                  </a:cubicBezTo>
                  <a:close/>
                  <a:moveTo>
                    <a:pt x="40640" y="34290"/>
                  </a:moveTo>
                  <a:lnTo>
                    <a:pt x="40640" y="63500"/>
                  </a:lnTo>
                  <a:lnTo>
                    <a:pt x="49530" y="63500"/>
                  </a:lnTo>
                  <a:cubicBezTo>
                    <a:pt x="58420" y="63500"/>
                    <a:pt x="66040" y="59690"/>
                    <a:pt x="66040" y="48260"/>
                  </a:cubicBezTo>
                  <a:cubicBezTo>
                    <a:pt x="66040" y="36830"/>
                    <a:pt x="58420" y="33020"/>
                    <a:pt x="49530" y="33020"/>
                  </a:cubicBezTo>
                  <a:lnTo>
                    <a:pt x="40640" y="3302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 359">
              <a:extLst>
                <a:ext uri="{FF2B5EF4-FFF2-40B4-BE49-F238E27FC236}">
                  <a16:creationId xmlns:a16="http://schemas.microsoft.com/office/drawing/2014/main" id="{8CD9B4B9-524C-ADC8-9644-D26DD67042C0}"/>
                </a:ext>
              </a:extLst>
            </p:cNvPr>
            <p:cNvSpPr/>
            <p:nvPr/>
          </p:nvSpPr>
          <p:spPr>
            <a:xfrm>
              <a:off x="1487169" y="3430270"/>
              <a:ext cx="86360" cy="137159"/>
            </a:xfrm>
            <a:custGeom>
              <a:avLst/>
              <a:gdLst>
                <a:gd name="connsiteX0" fmla="*/ 0 w 86360"/>
                <a:gd name="connsiteY0" fmla="*/ 137160 h 137159"/>
                <a:gd name="connsiteX1" fmla="*/ 0 w 86360"/>
                <a:gd name="connsiteY1" fmla="*/ 0 h 137159"/>
                <a:gd name="connsiteX2" fmla="*/ 39370 w 86360"/>
                <a:gd name="connsiteY2" fmla="*/ 0 h 137159"/>
                <a:gd name="connsiteX3" fmla="*/ 39370 w 86360"/>
                <a:gd name="connsiteY3" fmla="*/ 104140 h 137159"/>
                <a:gd name="connsiteX4" fmla="*/ 86360 w 86360"/>
                <a:gd name="connsiteY4" fmla="*/ 104140 h 137159"/>
                <a:gd name="connsiteX5" fmla="*/ 86360 w 86360"/>
                <a:gd name="connsiteY5" fmla="*/ 137160 h 137159"/>
                <a:gd name="connsiteX6" fmla="*/ 0 w 86360"/>
                <a:gd name="connsiteY6" fmla="*/ 137160 h 13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360" h="137159">
                  <a:moveTo>
                    <a:pt x="0" y="137160"/>
                  </a:moveTo>
                  <a:lnTo>
                    <a:pt x="0" y="0"/>
                  </a:lnTo>
                  <a:lnTo>
                    <a:pt x="39370" y="0"/>
                  </a:lnTo>
                  <a:lnTo>
                    <a:pt x="39370" y="104140"/>
                  </a:lnTo>
                  <a:lnTo>
                    <a:pt x="86360" y="104140"/>
                  </a:lnTo>
                  <a:lnTo>
                    <a:pt x="86360" y="137160"/>
                  </a:lnTo>
                  <a:lnTo>
                    <a:pt x="0" y="13716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 360">
              <a:extLst>
                <a:ext uri="{FF2B5EF4-FFF2-40B4-BE49-F238E27FC236}">
                  <a16:creationId xmlns:a16="http://schemas.microsoft.com/office/drawing/2014/main" id="{32C0539B-852F-CAD1-2D4C-DCDFD76D45F6}"/>
                </a:ext>
              </a:extLst>
            </p:cNvPr>
            <p:cNvSpPr/>
            <p:nvPr/>
          </p:nvSpPr>
          <p:spPr>
            <a:xfrm>
              <a:off x="1595119" y="3429000"/>
              <a:ext cx="95250" cy="137159"/>
            </a:xfrm>
            <a:custGeom>
              <a:avLst/>
              <a:gdLst>
                <a:gd name="connsiteX0" fmla="*/ 1270 w 95250"/>
                <a:gd name="connsiteY0" fmla="*/ 1270 h 137159"/>
                <a:gd name="connsiteX1" fmla="*/ 92710 w 95250"/>
                <a:gd name="connsiteY1" fmla="*/ 1270 h 137159"/>
                <a:gd name="connsiteX2" fmla="*/ 92710 w 95250"/>
                <a:gd name="connsiteY2" fmla="*/ 34290 h 137159"/>
                <a:gd name="connsiteX3" fmla="*/ 40640 w 95250"/>
                <a:gd name="connsiteY3" fmla="*/ 34290 h 137159"/>
                <a:gd name="connsiteX4" fmla="*/ 40640 w 95250"/>
                <a:gd name="connsiteY4" fmla="*/ 52070 h 137159"/>
                <a:gd name="connsiteX5" fmla="*/ 85090 w 95250"/>
                <a:gd name="connsiteY5" fmla="*/ 52070 h 137159"/>
                <a:gd name="connsiteX6" fmla="*/ 85090 w 95250"/>
                <a:gd name="connsiteY6" fmla="*/ 83820 h 137159"/>
                <a:gd name="connsiteX7" fmla="*/ 40640 w 95250"/>
                <a:gd name="connsiteY7" fmla="*/ 83820 h 137159"/>
                <a:gd name="connsiteX8" fmla="*/ 40640 w 95250"/>
                <a:gd name="connsiteY8" fmla="*/ 104140 h 137159"/>
                <a:gd name="connsiteX9" fmla="*/ 95250 w 95250"/>
                <a:gd name="connsiteY9" fmla="*/ 104140 h 137159"/>
                <a:gd name="connsiteX10" fmla="*/ 95250 w 95250"/>
                <a:gd name="connsiteY10" fmla="*/ 137160 h 137159"/>
                <a:gd name="connsiteX11" fmla="*/ 0 w 95250"/>
                <a:gd name="connsiteY11" fmla="*/ 137160 h 137159"/>
                <a:gd name="connsiteX12" fmla="*/ 0 w 95250"/>
                <a:gd name="connsiteY12" fmla="*/ 0 h 13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50" h="137159">
                  <a:moveTo>
                    <a:pt x="1270" y="1270"/>
                  </a:moveTo>
                  <a:lnTo>
                    <a:pt x="92710" y="1270"/>
                  </a:lnTo>
                  <a:lnTo>
                    <a:pt x="92710" y="34290"/>
                  </a:lnTo>
                  <a:lnTo>
                    <a:pt x="40640" y="34290"/>
                  </a:lnTo>
                  <a:lnTo>
                    <a:pt x="40640" y="52070"/>
                  </a:lnTo>
                  <a:lnTo>
                    <a:pt x="85090" y="52070"/>
                  </a:lnTo>
                  <a:lnTo>
                    <a:pt x="85090" y="83820"/>
                  </a:lnTo>
                  <a:lnTo>
                    <a:pt x="40640" y="83820"/>
                  </a:lnTo>
                  <a:lnTo>
                    <a:pt x="40640" y="104140"/>
                  </a:lnTo>
                  <a:lnTo>
                    <a:pt x="95250" y="104140"/>
                  </a:lnTo>
                  <a:lnTo>
                    <a:pt x="95250" y="137160"/>
                  </a:lnTo>
                  <a:lnTo>
                    <a:pt x="0" y="1371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 361">
              <a:extLst>
                <a:ext uri="{FF2B5EF4-FFF2-40B4-BE49-F238E27FC236}">
                  <a16:creationId xmlns:a16="http://schemas.microsoft.com/office/drawing/2014/main" id="{69CE24EF-4615-0264-A161-735A36EDB6CC}"/>
                </a:ext>
              </a:extLst>
            </p:cNvPr>
            <p:cNvSpPr/>
            <p:nvPr/>
          </p:nvSpPr>
          <p:spPr>
            <a:xfrm>
              <a:off x="1710689" y="3469640"/>
              <a:ext cx="40639" cy="99059"/>
            </a:xfrm>
            <a:custGeom>
              <a:avLst/>
              <a:gdLst>
                <a:gd name="connsiteX0" fmla="*/ 20320 w 40639"/>
                <a:gd name="connsiteY0" fmla="*/ 0 h 99059"/>
                <a:gd name="connsiteX1" fmla="*/ 40640 w 40639"/>
                <a:gd name="connsiteY1" fmla="*/ 19050 h 99059"/>
                <a:gd name="connsiteX2" fmla="*/ 20320 w 40639"/>
                <a:gd name="connsiteY2" fmla="*/ 38100 h 99059"/>
                <a:gd name="connsiteX3" fmla="*/ 0 w 40639"/>
                <a:gd name="connsiteY3" fmla="*/ 19050 h 99059"/>
                <a:gd name="connsiteX4" fmla="*/ 20320 w 40639"/>
                <a:gd name="connsiteY4" fmla="*/ 0 h 99059"/>
                <a:gd name="connsiteX5" fmla="*/ 20320 w 40639"/>
                <a:gd name="connsiteY5" fmla="*/ 60960 h 99059"/>
                <a:gd name="connsiteX6" fmla="*/ 40640 w 40639"/>
                <a:gd name="connsiteY6" fmla="*/ 80010 h 99059"/>
                <a:gd name="connsiteX7" fmla="*/ 20320 w 40639"/>
                <a:gd name="connsiteY7" fmla="*/ 99060 h 99059"/>
                <a:gd name="connsiteX8" fmla="*/ 0 w 40639"/>
                <a:gd name="connsiteY8" fmla="*/ 80010 h 99059"/>
                <a:gd name="connsiteX9" fmla="*/ 20320 w 40639"/>
                <a:gd name="connsiteY9" fmla="*/ 60960 h 9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639" h="99059">
                  <a:moveTo>
                    <a:pt x="20320" y="0"/>
                  </a:moveTo>
                  <a:cubicBezTo>
                    <a:pt x="33020" y="0"/>
                    <a:pt x="40640" y="7620"/>
                    <a:pt x="40640" y="19050"/>
                  </a:cubicBezTo>
                  <a:cubicBezTo>
                    <a:pt x="40640" y="30480"/>
                    <a:pt x="33020" y="38100"/>
                    <a:pt x="20320" y="38100"/>
                  </a:cubicBezTo>
                  <a:cubicBezTo>
                    <a:pt x="7620" y="38100"/>
                    <a:pt x="0" y="30480"/>
                    <a:pt x="0" y="19050"/>
                  </a:cubicBezTo>
                  <a:cubicBezTo>
                    <a:pt x="0" y="7620"/>
                    <a:pt x="7620" y="0"/>
                    <a:pt x="20320" y="0"/>
                  </a:cubicBezTo>
                  <a:close/>
                  <a:moveTo>
                    <a:pt x="20320" y="60960"/>
                  </a:moveTo>
                  <a:cubicBezTo>
                    <a:pt x="33020" y="60960"/>
                    <a:pt x="40640" y="68580"/>
                    <a:pt x="40640" y="80010"/>
                  </a:cubicBezTo>
                  <a:cubicBezTo>
                    <a:pt x="40640" y="91440"/>
                    <a:pt x="33020" y="99060"/>
                    <a:pt x="20320" y="99060"/>
                  </a:cubicBezTo>
                  <a:cubicBezTo>
                    <a:pt x="7620" y="99060"/>
                    <a:pt x="0" y="91440"/>
                    <a:pt x="0" y="80010"/>
                  </a:cubicBezTo>
                  <a:cubicBezTo>
                    <a:pt x="0" y="68580"/>
                    <a:pt x="7620" y="60960"/>
                    <a:pt x="20320" y="60960"/>
                  </a:cubicBez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63" name="Graphic 4">
            <a:extLst>
              <a:ext uri="{FF2B5EF4-FFF2-40B4-BE49-F238E27FC236}">
                <a16:creationId xmlns:a16="http://schemas.microsoft.com/office/drawing/2014/main" id="{1EDD2AD6-2C2C-54BE-4972-642865FE1710}"/>
              </a:ext>
            </a:extLst>
          </p:cNvPr>
          <p:cNvGrpSpPr/>
          <p:nvPr/>
        </p:nvGrpSpPr>
        <p:grpSpPr>
          <a:xfrm>
            <a:off x="2373629" y="4062729"/>
            <a:ext cx="5337810" cy="1682750"/>
            <a:chOff x="2373629" y="4062729"/>
            <a:chExt cx="5337810" cy="1682750"/>
          </a:xfrm>
          <a:solidFill>
            <a:srgbClr val="717073"/>
          </a:solidFill>
        </p:grpSpPr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id="{2E25882E-71E6-41DA-764B-811AA4C1CA07}"/>
                </a:ext>
              </a:extLst>
            </p:cNvPr>
            <p:cNvSpPr/>
            <p:nvPr/>
          </p:nvSpPr>
          <p:spPr>
            <a:xfrm>
              <a:off x="2373629" y="4079240"/>
              <a:ext cx="231140" cy="168909"/>
            </a:xfrm>
            <a:custGeom>
              <a:avLst/>
              <a:gdLst>
                <a:gd name="connsiteX0" fmla="*/ 38100 w 231140"/>
                <a:gd name="connsiteY0" fmla="*/ 0 h 168909"/>
                <a:gd name="connsiteX1" fmla="*/ 60960 w 231140"/>
                <a:gd name="connsiteY1" fmla="*/ 55880 h 168909"/>
                <a:gd name="connsiteX2" fmla="*/ 74930 w 231140"/>
                <a:gd name="connsiteY2" fmla="*/ 92710 h 168909"/>
                <a:gd name="connsiteX3" fmla="*/ 86360 w 231140"/>
                <a:gd name="connsiteY3" fmla="*/ 63500 h 168909"/>
                <a:gd name="connsiteX4" fmla="*/ 95250 w 231140"/>
                <a:gd name="connsiteY4" fmla="*/ 43180 h 168909"/>
                <a:gd name="connsiteX5" fmla="*/ 114300 w 231140"/>
                <a:gd name="connsiteY5" fmla="*/ 1270 h 168909"/>
                <a:gd name="connsiteX6" fmla="*/ 115570 w 231140"/>
                <a:gd name="connsiteY6" fmla="*/ 1270 h 168909"/>
                <a:gd name="connsiteX7" fmla="*/ 154940 w 231140"/>
                <a:gd name="connsiteY7" fmla="*/ 93980 h 168909"/>
                <a:gd name="connsiteX8" fmla="*/ 191770 w 231140"/>
                <a:gd name="connsiteY8" fmla="*/ 1270 h 168909"/>
                <a:gd name="connsiteX9" fmla="*/ 231140 w 231140"/>
                <a:gd name="connsiteY9" fmla="*/ 1270 h 168909"/>
                <a:gd name="connsiteX10" fmla="*/ 157480 w 231140"/>
                <a:gd name="connsiteY10" fmla="*/ 168910 h 168909"/>
                <a:gd name="connsiteX11" fmla="*/ 156210 w 231140"/>
                <a:gd name="connsiteY11" fmla="*/ 168910 h 168909"/>
                <a:gd name="connsiteX12" fmla="*/ 124460 w 231140"/>
                <a:gd name="connsiteY12" fmla="*/ 95250 h 168909"/>
                <a:gd name="connsiteX13" fmla="*/ 115570 w 231140"/>
                <a:gd name="connsiteY13" fmla="*/ 76200 h 168909"/>
                <a:gd name="connsiteX14" fmla="*/ 107950 w 231140"/>
                <a:gd name="connsiteY14" fmla="*/ 95250 h 168909"/>
                <a:gd name="connsiteX15" fmla="*/ 74930 w 231140"/>
                <a:gd name="connsiteY15" fmla="*/ 168910 h 168909"/>
                <a:gd name="connsiteX16" fmla="*/ 73660 w 231140"/>
                <a:gd name="connsiteY16" fmla="*/ 168910 h 168909"/>
                <a:gd name="connsiteX17" fmla="*/ 0 w 231140"/>
                <a:gd name="connsiteY17" fmla="*/ 1270 h 168909"/>
                <a:gd name="connsiteX18" fmla="*/ 39370 w 231140"/>
                <a:gd name="connsiteY18" fmla="*/ 1270 h 168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31140" h="168909">
                  <a:moveTo>
                    <a:pt x="38100" y="0"/>
                  </a:moveTo>
                  <a:lnTo>
                    <a:pt x="60960" y="55880"/>
                  </a:lnTo>
                  <a:cubicBezTo>
                    <a:pt x="66040" y="69850"/>
                    <a:pt x="71120" y="82550"/>
                    <a:pt x="74930" y="92710"/>
                  </a:cubicBezTo>
                  <a:cubicBezTo>
                    <a:pt x="77470" y="86360"/>
                    <a:pt x="82550" y="73660"/>
                    <a:pt x="86360" y="63500"/>
                  </a:cubicBezTo>
                  <a:lnTo>
                    <a:pt x="95250" y="43180"/>
                  </a:lnTo>
                  <a:lnTo>
                    <a:pt x="114300" y="1270"/>
                  </a:lnTo>
                  <a:lnTo>
                    <a:pt x="115570" y="1270"/>
                  </a:lnTo>
                  <a:cubicBezTo>
                    <a:pt x="129540" y="33020"/>
                    <a:pt x="147320" y="69850"/>
                    <a:pt x="154940" y="93980"/>
                  </a:cubicBezTo>
                  <a:cubicBezTo>
                    <a:pt x="161290" y="78740"/>
                    <a:pt x="181610" y="25400"/>
                    <a:pt x="191770" y="1270"/>
                  </a:cubicBezTo>
                  <a:lnTo>
                    <a:pt x="231140" y="1270"/>
                  </a:lnTo>
                  <a:lnTo>
                    <a:pt x="157480" y="168910"/>
                  </a:lnTo>
                  <a:lnTo>
                    <a:pt x="156210" y="168910"/>
                  </a:lnTo>
                  <a:lnTo>
                    <a:pt x="124460" y="95250"/>
                  </a:lnTo>
                  <a:cubicBezTo>
                    <a:pt x="121920" y="88900"/>
                    <a:pt x="118110" y="82550"/>
                    <a:pt x="115570" y="76200"/>
                  </a:cubicBezTo>
                  <a:cubicBezTo>
                    <a:pt x="113030" y="82550"/>
                    <a:pt x="110490" y="88900"/>
                    <a:pt x="107950" y="95250"/>
                  </a:cubicBezTo>
                  <a:lnTo>
                    <a:pt x="74930" y="168910"/>
                  </a:lnTo>
                  <a:lnTo>
                    <a:pt x="73660" y="168910"/>
                  </a:lnTo>
                  <a:lnTo>
                    <a:pt x="0" y="1270"/>
                  </a:lnTo>
                  <a:lnTo>
                    <a:pt x="3937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 364">
              <a:extLst>
                <a:ext uri="{FF2B5EF4-FFF2-40B4-BE49-F238E27FC236}">
                  <a16:creationId xmlns:a16="http://schemas.microsoft.com/office/drawing/2014/main" id="{5634CB39-6567-8519-EC24-691C3AA84FCC}"/>
                </a:ext>
              </a:extLst>
            </p:cNvPr>
            <p:cNvSpPr/>
            <p:nvPr/>
          </p:nvSpPr>
          <p:spPr>
            <a:xfrm>
              <a:off x="2621279" y="4079240"/>
              <a:ext cx="110490" cy="165100"/>
            </a:xfrm>
            <a:custGeom>
              <a:avLst/>
              <a:gdLst>
                <a:gd name="connsiteX0" fmla="*/ 33020 w 110490"/>
                <a:gd name="connsiteY0" fmla="*/ 0 h 165100"/>
                <a:gd name="connsiteX1" fmla="*/ 33020 w 110490"/>
                <a:gd name="connsiteY1" fmla="*/ 57150 h 165100"/>
                <a:gd name="connsiteX2" fmla="*/ 33020 w 110490"/>
                <a:gd name="connsiteY2" fmla="*/ 69850 h 165100"/>
                <a:gd name="connsiteX3" fmla="*/ 71120 w 110490"/>
                <a:gd name="connsiteY3" fmla="*/ 48260 h 165100"/>
                <a:gd name="connsiteX4" fmla="*/ 110490 w 110490"/>
                <a:gd name="connsiteY4" fmla="*/ 93980 h 165100"/>
                <a:gd name="connsiteX5" fmla="*/ 110490 w 110490"/>
                <a:gd name="connsiteY5" fmla="*/ 165100 h 165100"/>
                <a:gd name="connsiteX6" fmla="*/ 76200 w 110490"/>
                <a:gd name="connsiteY6" fmla="*/ 165100 h 165100"/>
                <a:gd name="connsiteX7" fmla="*/ 76200 w 110490"/>
                <a:gd name="connsiteY7" fmla="*/ 99060 h 165100"/>
                <a:gd name="connsiteX8" fmla="*/ 60960 w 110490"/>
                <a:gd name="connsiteY8" fmla="*/ 78740 h 165100"/>
                <a:gd name="connsiteX9" fmla="*/ 34290 w 110490"/>
                <a:gd name="connsiteY9" fmla="*/ 107950 h 165100"/>
                <a:gd name="connsiteX10" fmla="*/ 34290 w 110490"/>
                <a:gd name="connsiteY10" fmla="*/ 165100 h 165100"/>
                <a:gd name="connsiteX11" fmla="*/ 0 w 110490"/>
                <a:gd name="connsiteY11" fmla="*/ 165100 h 165100"/>
                <a:gd name="connsiteX12" fmla="*/ 0 w 110490"/>
                <a:gd name="connsiteY12" fmla="*/ 0 h 165100"/>
                <a:gd name="connsiteX13" fmla="*/ 33020 w 110490"/>
                <a:gd name="connsiteY13" fmla="*/ 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0490" h="165100">
                  <a:moveTo>
                    <a:pt x="33020" y="0"/>
                  </a:moveTo>
                  <a:lnTo>
                    <a:pt x="33020" y="57150"/>
                  </a:lnTo>
                  <a:cubicBezTo>
                    <a:pt x="33020" y="62230"/>
                    <a:pt x="33020" y="67310"/>
                    <a:pt x="33020" y="69850"/>
                  </a:cubicBezTo>
                  <a:cubicBezTo>
                    <a:pt x="39370" y="60960"/>
                    <a:pt x="52070" y="48260"/>
                    <a:pt x="71120" y="48260"/>
                  </a:cubicBezTo>
                  <a:cubicBezTo>
                    <a:pt x="90170" y="48260"/>
                    <a:pt x="110490" y="63500"/>
                    <a:pt x="110490" y="93980"/>
                  </a:cubicBezTo>
                  <a:lnTo>
                    <a:pt x="110490" y="165100"/>
                  </a:lnTo>
                  <a:lnTo>
                    <a:pt x="76200" y="165100"/>
                  </a:lnTo>
                  <a:lnTo>
                    <a:pt x="76200" y="99060"/>
                  </a:lnTo>
                  <a:cubicBezTo>
                    <a:pt x="76200" y="87630"/>
                    <a:pt x="72390" y="78740"/>
                    <a:pt x="60960" y="78740"/>
                  </a:cubicBezTo>
                  <a:cubicBezTo>
                    <a:pt x="49530" y="78740"/>
                    <a:pt x="34290" y="91440"/>
                    <a:pt x="34290" y="107950"/>
                  </a:cubicBezTo>
                  <a:lnTo>
                    <a:pt x="34290" y="165100"/>
                  </a:lnTo>
                  <a:lnTo>
                    <a:pt x="0" y="165100"/>
                  </a:lnTo>
                  <a:lnTo>
                    <a:pt x="0" y="0"/>
                  </a:lnTo>
                  <a:lnTo>
                    <a:pt x="3302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 365">
              <a:extLst>
                <a:ext uri="{FF2B5EF4-FFF2-40B4-BE49-F238E27FC236}">
                  <a16:creationId xmlns:a16="http://schemas.microsoft.com/office/drawing/2014/main" id="{A7F72D48-3BA0-E788-BEBE-4E2830958095}"/>
                </a:ext>
              </a:extLst>
            </p:cNvPr>
            <p:cNvSpPr/>
            <p:nvPr/>
          </p:nvSpPr>
          <p:spPr>
            <a:xfrm>
              <a:off x="2753360" y="4126229"/>
              <a:ext cx="102869" cy="121920"/>
            </a:xfrm>
            <a:custGeom>
              <a:avLst/>
              <a:gdLst>
                <a:gd name="connsiteX0" fmla="*/ 7620 w 102869"/>
                <a:gd name="connsiteY0" fmla="*/ 7620 h 121920"/>
                <a:gd name="connsiteX1" fmla="*/ 49530 w 102869"/>
                <a:gd name="connsiteY1" fmla="*/ 0 h 121920"/>
                <a:gd name="connsiteX2" fmla="*/ 102870 w 102869"/>
                <a:gd name="connsiteY2" fmla="*/ 45720 h 121920"/>
                <a:gd name="connsiteX3" fmla="*/ 102870 w 102869"/>
                <a:gd name="connsiteY3" fmla="*/ 118110 h 121920"/>
                <a:gd name="connsiteX4" fmla="*/ 72390 w 102869"/>
                <a:gd name="connsiteY4" fmla="*/ 118110 h 121920"/>
                <a:gd name="connsiteX5" fmla="*/ 72390 w 102869"/>
                <a:gd name="connsiteY5" fmla="*/ 107950 h 121920"/>
                <a:gd name="connsiteX6" fmla="*/ 72390 w 102869"/>
                <a:gd name="connsiteY6" fmla="*/ 100330 h 121920"/>
                <a:gd name="connsiteX7" fmla="*/ 72390 w 102869"/>
                <a:gd name="connsiteY7" fmla="*/ 100330 h 121920"/>
                <a:gd name="connsiteX8" fmla="*/ 36830 w 102869"/>
                <a:gd name="connsiteY8" fmla="*/ 121920 h 121920"/>
                <a:gd name="connsiteX9" fmla="*/ 0 w 102869"/>
                <a:gd name="connsiteY9" fmla="*/ 87630 h 121920"/>
                <a:gd name="connsiteX10" fmla="*/ 69850 w 102869"/>
                <a:gd name="connsiteY10" fmla="*/ 52070 h 121920"/>
                <a:gd name="connsiteX11" fmla="*/ 69850 w 102869"/>
                <a:gd name="connsiteY11" fmla="*/ 49530 h 121920"/>
                <a:gd name="connsiteX12" fmla="*/ 45720 w 102869"/>
                <a:gd name="connsiteY12" fmla="*/ 30480 h 121920"/>
                <a:gd name="connsiteX13" fmla="*/ 8890 w 102869"/>
                <a:gd name="connsiteY13" fmla="*/ 40640 h 121920"/>
                <a:gd name="connsiteX14" fmla="*/ 8890 w 102869"/>
                <a:gd name="connsiteY14" fmla="*/ 10160 h 121920"/>
                <a:gd name="connsiteX15" fmla="*/ 67310 w 102869"/>
                <a:gd name="connsiteY15" fmla="*/ 68580 h 121920"/>
                <a:gd name="connsiteX16" fmla="*/ 30480 w 102869"/>
                <a:gd name="connsiteY16" fmla="*/ 83820 h 121920"/>
                <a:gd name="connsiteX17" fmla="*/ 43180 w 102869"/>
                <a:gd name="connsiteY17" fmla="*/ 96520 h 121920"/>
                <a:gd name="connsiteX18" fmla="*/ 66040 w 102869"/>
                <a:gd name="connsiteY18" fmla="*/ 69850 h 121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2869" h="121920">
                  <a:moveTo>
                    <a:pt x="7620" y="7620"/>
                  </a:moveTo>
                  <a:cubicBezTo>
                    <a:pt x="13970" y="5080"/>
                    <a:pt x="29210" y="0"/>
                    <a:pt x="49530" y="0"/>
                  </a:cubicBezTo>
                  <a:cubicBezTo>
                    <a:pt x="8509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72390" y="118110"/>
                  </a:lnTo>
                  <a:lnTo>
                    <a:pt x="72390" y="107950"/>
                  </a:lnTo>
                  <a:cubicBezTo>
                    <a:pt x="72390" y="102870"/>
                    <a:pt x="72390" y="100330"/>
                    <a:pt x="72390" y="100330"/>
                  </a:cubicBezTo>
                  <a:lnTo>
                    <a:pt x="72390" y="100330"/>
                  </a:lnTo>
                  <a:cubicBezTo>
                    <a:pt x="69850" y="106680"/>
                    <a:pt x="58420" y="121920"/>
                    <a:pt x="36830" y="121920"/>
                  </a:cubicBezTo>
                  <a:cubicBezTo>
                    <a:pt x="15240" y="121920"/>
                    <a:pt x="0" y="110490"/>
                    <a:pt x="0" y="87630"/>
                  </a:cubicBezTo>
                  <a:cubicBezTo>
                    <a:pt x="0" y="64770"/>
                    <a:pt x="27940" y="45720"/>
                    <a:pt x="69850" y="52070"/>
                  </a:cubicBezTo>
                  <a:lnTo>
                    <a:pt x="69850" y="49530"/>
                  </a:lnTo>
                  <a:cubicBezTo>
                    <a:pt x="69850" y="35560"/>
                    <a:pt x="60960" y="30480"/>
                    <a:pt x="45720" y="30480"/>
                  </a:cubicBezTo>
                  <a:cubicBezTo>
                    <a:pt x="30480" y="30480"/>
                    <a:pt x="16510" y="35560"/>
                    <a:pt x="8890" y="40640"/>
                  </a:cubicBezTo>
                  <a:lnTo>
                    <a:pt x="8890" y="10160"/>
                  </a:lnTo>
                  <a:close/>
                  <a:moveTo>
                    <a:pt x="67310" y="68580"/>
                  </a:moveTo>
                  <a:cubicBezTo>
                    <a:pt x="41910" y="64770"/>
                    <a:pt x="30480" y="72390"/>
                    <a:pt x="30480" y="83820"/>
                  </a:cubicBezTo>
                  <a:cubicBezTo>
                    <a:pt x="30480" y="95250"/>
                    <a:pt x="35560" y="96520"/>
                    <a:pt x="43180" y="96520"/>
                  </a:cubicBezTo>
                  <a:cubicBezTo>
                    <a:pt x="55880" y="96520"/>
                    <a:pt x="66040" y="83820"/>
                    <a:pt x="66040" y="698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 366">
              <a:extLst>
                <a:ext uri="{FF2B5EF4-FFF2-40B4-BE49-F238E27FC236}">
                  <a16:creationId xmlns:a16="http://schemas.microsoft.com/office/drawing/2014/main" id="{E79B43C5-412C-CFBF-1D79-03FD5D5BC0C7}"/>
                </a:ext>
              </a:extLst>
            </p:cNvPr>
            <p:cNvSpPr/>
            <p:nvPr/>
          </p:nvSpPr>
          <p:spPr>
            <a:xfrm>
              <a:off x="2874010" y="4095750"/>
              <a:ext cx="82550" cy="151129"/>
            </a:xfrm>
            <a:custGeom>
              <a:avLst/>
              <a:gdLst>
                <a:gd name="connsiteX0" fmla="*/ 15240 w 82550"/>
                <a:gd name="connsiteY0" fmla="*/ 34290 h 151129"/>
                <a:gd name="connsiteX1" fmla="*/ 15240 w 82550"/>
                <a:gd name="connsiteY1" fmla="*/ 0 h 151129"/>
                <a:gd name="connsiteX2" fmla="*/ 48260 w 82550"/>
                <a:gd name="connsiteY2" fmla="*/ 0 h 151129"/>
                <a:gd name="connsiteX3" fmla="*/ 48260 w 82550"/>
                <a:gd name="connsiteY3" fmla="*/ 34290 h 151129"/>
                <a:gd name="connsiteX4" fmla="*/ 78740 w 82550"/>
                <a:gd name="connsiteY4" fmla="*/ 34290 h 151129"/>
                <a:gd name="connsiteX5" fmla="*/ 78740 w 82550"/>
                <a:gd name="connsiteY5" fmla="*/ 60960 h 151129"/>
                <a:gd name="connsiteX6" fmla="*/ 48260 w 82550"/>
                <a:gd name="connsiteY6" fmla="*/ 60960 h 151129"/>
                <a:gd name="connsiteX7" fmla="*/ 48260 w 82550"/>
                <a:gd name="connsiteY7" fmla="*/ 106680 h 151129"/>
                <a:gd name="connsiteX8" fmla="*/ 63500 w 82550"/>
                <a:gd name="connsiteY8" fmla="*/ 123190 h 151129"/>
                <a:gd name="connsiteX9" fmla="*/ 82550 w 82550"/>
                <a:gd name="connsiteY9" fmla="*/ 118110 h 151129"/>
                <a:gd name="connsiteX10" fmla="*/ 82550 w 82550"/>
                <a:gd name="connsiteY10" fmla="*/ 146050 h 151129"/>
                <a:gd name="connsiteX11" fmla="*/ 53340 w 82550"/>
                <a:gd name="connsiteY11" fmla="*/ 151130 h 151129"/>
                <a:gd name="connsiteX12" fmla="*/ 15240 w 82550"/>
                <a:gd name="connsiteY12" fmla="*/ 118110 h 151129"/>
                <a:gd name="connsiteX13" fmla="*/ 15240 w 82550"/>
                <a:gd name="connsiteY13" fmla="*/ 106680 h 151129"/>
                <a:gd name="connsiteX14" fmla="*/ 15240 w 82550"/>
                <a:gd name="connsiteY14" fmla="*/ 59690 h 151129"/>
                <a:gd name="connsiteX15" fmla="*/ 0 w 82550"/>
                <a:gd name="connsiteY15" fmla="*/ 59690 h 151129"/>
                <a:gd name="connsiteX16" fmla="*/ 0 w 82550"/>
                <a:gd name="connsiteY16" fmla="*/ 33020 h 151129"/>
                <a:gd name="connsiteX17" fmla="*/ 16510 w 82550"/>
                <a:gd name="connsiteY17" fmla="*/ 33020 h 15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550" h="151129">
                  <a:moveTo>
                    <a:pt x="15240" y="34290"/>
                  </a:moveTo>
                  <a:lnTo>
                    <a:pt x="15240" y="0"/>
                  </a:lnTo>
                  <a:lnTo>
                    <a:pt x="48260" y="0"/>
                  </a:lnTo>
                  <a:lnTo>
                    <a:pt x="48260" y="34290"/>
                  </a:lnTo>
                  <a:lnTo>
                    <a:pt x="78740" y="34290"/>
                  </a:lnTo>
                  <a:lnTo>
                    <a:pt x="78740" y="60960"/>
                  </a:lnTo>
                  <a:lnTo>
                    <a:pt x="48260" y="60960"/>
                  </a:lnTo>
                  <a:lnTo>
                    <a:pt x="48260" y="106680"/>
                  </a:lnTo>
                  <a:cubicBezTo>
                    <a:pt x="48260" y="119380"/>
                    <a:pt x="55880" y="123190"/>
                    <a:pt x="63500" y="123190"/>
                  </a:cubicBezTo>
                  <a:cubicBezTo>
                    <a:pt x="71120" y="123190"/>
                    <a:pt x="77470" y="120650"/>
                    <a:pt x="82550" y="118110"/>
                  </a:cubicBezTo>
                  <a:lnTo>
                    <a:pt x="82550" y="146050"/>
                  </a:lnTo>
                  <a:cubicBezTo>
                    <a:pt x="77470" y="148590"/>
                    <a:pt x="67310" y="151130"/>
                    <a:pt x="53340" y="151130"/>
                  </a:cubicBezTo>
                  <a:cubicBezTo>
                    <a:pt x="39370" y="151130"/>
                    <a:pt x="17780" y="142240"/>
                    <a:pt x="15240" y="118110"/>
                  </a:cubicBezTo>
                  <a:cubicBezTo>
                    <a:pt x="15240" y="114300"/>
                    <a:pt x="15240" y="110490"/>
                    <a:pt x="15240" y="106680"/>
                  </a:cubicBezTo>
                  <a:lnTo>
                    <a:pt x="15240" y="59690"/>
                  </a:lnTo>
                  <a:lnTo>
                    <a:pt x="0" y="59690"/>
                  </a:lnTo>
                  <a:lnTo>
                    <a:pt x="0" y="33020"/>
                  </a:lnTo>
                  <a:lnTo>
                    <a:pt x="16510" y="330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 367">
              <a:extLst>
                <a:ext uri="{FF2B5EF4-FFF2-40B4-BE49-F238E27FC236}">
                  <a16:creationId xmlns:a16="http://schemas.microsoft.com/office/drawing/2014/main" id="{0E7EFF08-1092-98B7-AAF2-69C9E5C2B232}"/>
                </a:ext>
              </a:extLst>
            </p:cNvPr>
            <p:cNvSpPr/>
            <p:nvPr/>
          </p:nvSpPr>
          <p:spPr>
            <a:xfrm>
              <a:off x="2961639" y="4062729"/>
              <a:ext cx="52070" cy="67310"/>
            </a:xfrm>
            <a:custGeom>
              <a:avLst/>
              <a:gdLst>
                <a:gd name="connsiteX0" fmla="*/ 27940 w 52070"/>
                <a:gd name="connsiteY0" fmla="*/ 67310 h 67310"/>
                <a:gd name="connsiteX1" fmla="*/ 0 w 52070"/>
                <a:gd name="connsiteY1" fmla="*/ 67310 h 67310"/>
                <a:gd name="connsiteX2" fmla="*/ 17780 w 52070"/>
                <a:gd name="connsiteY2" fmla="*/ 0 h 67310"/>
                <a:gd name="connsiteX3" fmla="*/ 52070 w 52070"/>
                <a:gd name="connsiteY3" fmla="*/ 0 h 67310"/>
                <a:gd name="connsiteX4" fmla="*/ 26670 w 52070"/>
                <a:gd name="connsiteY4" fmla="*/ 67310 h 67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70" h="67310">
                  <a:moveTo>
                    <a:pt x="27940" y="67310"/>
                  </a:moveTo>
                  <a:lnTo>
                    <a:pt x="0" y="67310"/>
                  </a:lnTo>
                  <a:lnTo>
                    <a:pt x="17780" y="0"/>
                  </a:lnTo>
                  <a:lnTo>
                    <a:pt x="52070" y="0"/>
                  </a:lnTo>
                  <a:lnTo>
                    <a:pt x="26670" y="673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 368">
              <a:extLst>
                <a:ext uri="{FF2B5EF4-FFF2-40B4-BE49-F238E27FC236}">
                  <a16:creationId xmlns:a16="http://schemas.microsoft.com/office/drawing/2014/main" id="{9B27B598-4E2B-5D2D-291F-39A34E1CF77D}"/>
                </a:ext>
              </a:extLst>
            </p:cNvPr>
            <p:cNvSpPr/>
            <p:nvPr/>
          </p:nvSpPr>
          <p:spPr>
            <a:xfrm>
              <a:off x="3022600" y="4126229"/>
              <a:ext cx="86360" cy="119379"/>
            </a:xfrm>
            <a:custGeom>
              <a:avLst/>
              <a:gdLst>
                <a:gd name="connsiteX0" fmla="*/ 36830 w 86360"/>
                <a:gd name="connsiteY0" fmla="*/ 72390 h 119379"/>
                <a:gd name="connsiteX1" fmla="*/ 0 w 86360"/>
                <a:gd name="connsiteY1" fmla="*/ 35560 h 119379"/>
                <a:gd name="connsiteX2" fmla="*/ 43180 w 86360"/>
                <a:gd name="connsiteY2" fmla="*/ 0 h 119379"/>
                <a:gd name="connsiteX3" fmla="*/ 80010 w 86360"/>
                <a:gd name="connsiteY3" fmla="*/ 7620 h 119379"/>
                <a:gd name="connsiteX4" fmla="*/ 80010 w 86360"/>
                <a:gd name="connsiteY4" fmla="*/ 36830 h 119379"/>
                <a:gd name="connsiteX5" fmla="*/ 50800 w 86360"/>
                <a:gd name="connsiteY5" fmla="*/ 27940 h 119379"/>
                <a:gd name="connsiteX6" fmla="*/ 40640 w 86360"/>
                <a:gd name="connsiteY6" fmla="*/ 27940 h 119379"/>
                <a:gd name="connsiteX7" fmla="*/ 30480 w 86360"/>
                <a:gd name="connsiteY7" fmla="*/ 35560 h 119379"/>
                <a:gd name="connsiteX8" fmla="*/ 48260 w 86360"/>
                <a:gd name="connsiteY8" fmla="*/ 48260 h 119379"/>
                <a:gd name="connsiteX9" fmla="*/ 86360 w 86360"/>
                <a:gd name="connsiteY9" fmla="*/ 85090 h 119379"/>
                <a:gd name="connsiteX10" fmla="*/ 39370 w 86360"/>
                <a:gd name="connsiteY10" fmla="*/ 119380 h 119379"/>
                <a:gd name="connsiteX11" fmla="*/ 0 w 86360"/>
                <a:gd name="connsiteY11" fmla="*/ 111760 h 119379"/>
                <a:gd name="connsiteX12" fmla="*/ 0 w 86360"/>
                <a:gd name="connsiteY12" fmla="*/ 81280 h 119379"/>
                <a:gd name="connsiteX13" fmla="*/ 38100 w 86360"/>
                <a:gd name="connsiteY13" fmla="*/ 91440 h 119379"/>
                <a:gd name="connsiteX14" fmla="*/ 54610 w 86360"/>
                <a:gd name="connsiteY14" fmla="*/ 82550 h 119379"/>
                <a:gd name="connsiteX15" fmla="*/ 34290 w 86360"/>
                <a:gd name="connsiteY15" fmla="*/ 6985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6360" h="119379">
                  <a:moveTo>
                    <a:pt x="36830" y="72390"/>
                  </a:moveTo>
                  <a:cubicBezTo>
                    <a:pt x="15240" y="66040"/>
                    <a:pt x="0" y="57150"/>
                    <a:pt x="0" y="35560"/>
                  </a:cubicBezTo>
                  <a:cubicBezTo>
                    <a:pt x="0" y="13970"/>
                    <a:pt x="16510" y="0"/>
                    <a:pt x="43180" y="0"/>
                  </a:cubicBezTo>
                  <a:cubicBezTo>
                    <a:pt x="69850" y="0"/>
                    <a:pt x="73660" y="3810"/>
                    <a:pt x="80010" y="7620"/>
                  </a:cubicBezTo>
                  <a:lnTo>
                    <a:pt x="80010" y="36830"/>
                  </a:lnTo>
                  <a:cubicBezTo>
                    <a:pt x="72390" y="33020"/>
                    <a:pt x="60960" y="29210"/>
                    <a:pt x="50800" y="27940"/>
                  </a:cubicBezTo>
                  <a:cubicBezTo>
                    <a:pt x="46990" y="27940"/>
                    <a:pt x="43180" y="27940"/>
                    <a:pt x="40640" y="27940"/>
                  </a:cubicBezTo>
                  <a:cubicBezTo>
                    <a:pt x="35560" y="27940"/>
                    <a:pt x="30480" y="31750"/>
                    <a:pt x="30480" y="35560"/>
                  </a:cubicBezTo>
                  <a:cubicBezTo>
                    <a:pt x="30480" y="39370"/>
                    <a:pt x="36830" y="44450"/>
                    <a:pt x="48260" y="48260"/>
                  </a:cubicBezTo>
                  <a:cubicBezTo>
                    <a:pt x="74930" y="55880"/>
                    <a:pt x="86360" y="64770"/>
                    <a:pt x="86360" y="85090"/>
                  </a:cubicBezTo>
                  <a:cubicBezTo>
                    <a:pt x="86360" y="105410"/>
                    <a:pt x="68580" y="119380"/>
                    <a:pt x="39370" y="119380"/>
                  </a:cubicBezTo>
                  <a:cubicBezTo>
                    <a:pt x="10160" y="119380"/>
                    <a:pt x="8890" y="115570"/>
                    <a:pt x="0" y="111760"/>
                  </a:cubicBezTo>
                  <a:lnTo>
                    <a:pt x="0" y="81280"/>
                  </a:lnTo>
                  <a:cubicBezTo>
                    <a:pt x="10160" y="87630"/>
                    <a:pt x="26670" y="91440"/>
                    <a:pt x="38100" y="91440"/>
                  </a:cubicBezTo>
                  <a:cubicBezTo>
                    <a:pt x="49530" y="91440"/>
                    <a:pt x="54610" y="88900"/>
                    <a:pt x="54610" y="82550"/>
                  </a:cubicBezTo>
                  <a:cubicBezTo>
                    <a:pt x="54610" y="76200"/>
                    <a:pt x="48260" y="73660"/>
                    <a:pt x="34290" y="698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 369">
              <a:extLst>
                <a:ext uri="{FF2B5EF4-FFF2-40B4-BE49-F238E27FC236}">
                  <a16:creationId xmlns:a16="http://schemas.microsoft.com/office/drawing/2014/main" id="{E428E38A-A7E1-5AF7-D4DB-7645C281057A}"/>
                </a:ext>
              </a:extLst>
            </p:cNvPr>
            <p:cNvSpPr/>
            <p:nvPr/>
          </p:nvSpPr>
          <p:spPr>
            <a:xfrm>
              <a:off x="3191510" y="4126229"/>
              <a:ext cx="110489" cy="116840"/>
            </a:xfrm>
            <a:custGeom>
              <a:avLst/>
              <a:gdLst>
                <a:gd name="connsiteX0" fmla="*/ 31750 w 110489"/>
                <a:gd name="connsiteY0" fmla="*/ 3810 h 116840"/>
                <a:gd name="connsiteX1" fmla="*/ 31750 w 110489"/>
                <a:gd name="connsiteY1" fmla="*/ 16510 h 116840"/>
                <a:gd name="connsiteX2" fmla="*/ 31750 w 110489"/>
                <a:gd name="connsiteY2" fmla="*/ 24130 h 116840"/>
                <a:gd name="connsiteX3" fmla="*/ 31750 w 110489"/>
                <a:gd name="connsiteY3" fmla="*/ 24130 h 116840"/>
                <a:gd name="connsiteX4" fmla="*/ 71120 w 110489"/>
                <a:gd name="connsiteY4" fmla="*/ 0 h 116840"/>
                <a:gd name="connsiteX5" fmla="*/ 110490 w 110489"/>
                <a:gd name="connsiteY5" fmla="*/ 45720 h 116840"/>
                <a:gd name="connsiteX6" fmla="*/ 110490 w 110489"/>
                <a:gd name="connsiteY6" fmla="*/ 116840 h 116840"/>
                <a:gd name="connsiteX7" fmla="*/ 76200 w 110489"/>
                <a:gd name="connsiteY7" fmla="*/ 116840 h 116840"/>
                <a:gd name="connsiteX8" fmla="*/ 76200 w 110489"/>
                <a:gd name="connsiteY8" fmla="*/ 50800 h 116840"/>
                <a:gd name="connsiteX9" fmla="*/ 60960 w 110489"/>
                <a:gd name="connsiteY9" fmla="*/ 30480 h 116840"/>
                <a:gd name="connsiteX10" fmla="*/ 34290 w 110489"/>
                <a:gd name="connsiteY10" fmla="*/ 59690 h 116840"/>
                <a:gd name="connsiteX11" fmla="*/ 34290 w 110489"/>
                <a:gd name="connsiteY11" fmla="*/ 116840 h 116840"/>
                <a:gd name="connsiteX12" fmla="*/ 0 w 110489"/>
                <a:gd name="connsiteY12" fmla="*/ 116840 h 116840"/>
                <a:gd name="connsiteX13" fmla="*/ 0 w 110489"/>
                <a:gd name="connsiteY13" fmla="*/ 2540 h 116840"/>
                <a:gd name="connsiteX14" fmla="*/ 31750 w 110489"/>
                <a:gd name="connsiteY14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0489" h="116840">
                  <a:moveTo>
                    <a:pt x="31750" y="3810"/>
                  </a:moveTo>
                  <a:lnTo>
                    <a:pt x="31750" y="16510"/>
                  </a:lnTo>
                  <a:cubicBezTo>
                    <a:pt x="31750" y="20320"/>
                    <a:pt x="31750" y="22860"/>
                    <a:pt x="31750" y="24130"/>
                  </a:cubicBezTo>
                  <a:lnTo>
                    <a:pt x="31750" y="24130"/>
                  </a:lnTo>
                  <a:cubicBezTo>
                    <a:pt x="36830" y="13970"/>
                    <a:pt x="52070" y="0"/>
                    <a:pt x="71120" y="0"/>
                  </a:cubicBezTo>
                  <a:cubicBezTo>
                    <a:pt x="90170" y="0"/>
                    <a:pt x="110490" y="15240"/>
                    <a:pt x="110490" y="45720"/>
                  </a:cubicBezTo>
                  <a:lnTo>
                    <a:pt x="110490" y="116840"/>
                  </a:lnTo>
                  <a:lnTo>
                    <a:pt x="76200" y="116840"/>
                  </a:lnTo>
                  <a:lnTo>
                    <a:pt x="76200" y="50800"/>
                  </a:lnTo>
                  <a:cubicBezTo>
                    <a:pt x="76200" y="39370"/>
                    <a:pt x="72390" y="30480"/>
                    <a:pt x="60960" y="30480"/>
                  </a:cubicBezTo>
                  <a:cubicBezTo>
                    <a:pt x="49530" y="30480"/>
                    <a:pt x="34290" y="43180"/>
                    <a:pt x="34290" y="59690"/>
                  </a:cubicBezTo>
                  <a:lnTo>
                    <a:pt x="342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3175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8ECF932C-8BF3-18FB-FF7D-CB1660D4FD09}"/>
                </a:ext>
              </a:extLst>
            </p:cNvPr>
            <p:cNvSpPr/>
            <p:nvPr/>
          </p:nvSpPr>
          <p:spPr>
            <a:xfrm>
              <a:off x="3324859" y="4123690"/>
              <a:ext cx="111760" cy="121919"/>
            </a:xfrm>
            <a:custGeom>
              <a:avLst/>
              <a:gdLst>
                <a:gd name="connsiteX0" fmla="*/ 110490 w 111760"/>
                <a:gd name="connsiteY0" fmla="*/ 55880 h 121919"/>
                <a:gd name="connsiteX1" fmla="*/ 110490 w 111760"/>
                <a:gd name="connsiteY1" fmla="*/ 69850 h 121919"/>
                <a:gd name="connsiteX2" fmla="*/ 35560 w 111760"/>
                <a:gd name="connsiteY2" fmla="*/ 69850 h 121919"/>
                <a:gd name="connsiteX3" fmla="*/ 67310 w 111760"/>
                <a:gd name="connsiteY3" fmla="*/ 93980 h 121919"/>
                <a:gd name="connsiteX4" fmla="*/ 106680 w 111760"/>
                <a:gd name="connsiteY4" fmla="*/ 85090 h 121919"/>
                <a:gd name="connsiteX5" fmla="*/ 106680 w 111760"/>
                <a:gd name="connsiteY5" fmla="*/ 114300 h 121919"/>
                <a:gd name="connsiteX6" fmla="*/ 63500 w 111760"/>
                <a:gd name="connsiteY6" fmla="*/ 121920 h 121919"/>
                <a:gd name="connsiteX7" fmla="*/ 0 w 111760"/>
                <a:gd name="connsiteY7" fmla="*/ 60960 h 121919"/>
                <a:gd name="connsiteX8" fmla="*/ 58420 w 111760"/>
                <a:gd name="connsiteY8" fmla="*/ 0 h 121919"/>
                <a:gd name="connsiteX9" fmla="*/ 111760 w 111760"/>
                <a:gd name="connsiteY9" fmla="*/ 53340 h 121919"/>
                <a:gd name="connsiteX10" fmla="*/ 57150 w 111760"/>
                <a:gd name="connsiteY10" fmla="*/ 29210 h 121919"/>
                <a:gd name="connsiteX11" fmla="*/ 34290 w 111760"/>
                <a:gd name="connsiteY11" fmla="*/ 52070 h 121919"/>
                <a:gd name="connsiteX12" fmla="*/ 77470 w 111760"/>
                <a:gd name="connsiteY12" fmla="*/ 52070 h 121919"/>
                <a:gd name="connsiteX13" fmla="*/ 57150 w 111760"/>
                <a:gd name="connsiteY13" fmla="*/ 29210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1760" h="121919">
                  <a:moveTo>
                    <a:pt x="110490" y="55880"/>
                  </a:moveTo>
                  <a:cubicBezTo>
                    <a:pt x="110490" y="62230"/>
                    <a:pt x="110490" y="67310"/>
                    <a:pt x="110490" y="69850"/>
                  </a:cubicBezTo>
                  <a:lnTo>
                    <a:pt x="35560" y="69850"/>
                  </a:lnTo>
                  <a:cubicBezTo>
                    <a:pt x="36830" y="85090"/>
                    <a:pt x="48260" y="93980"/>
                    <a:pt x="67310" y="93980"/>
                  </a:cubicBezTo>
                  <a:cubicBezTo>
                    <a:pt x="86360" y="93980"/>
                    <a:pt x="100330" y="88900"/>
                    <a:pt x="106680" y="85090"/>
                  </a:cubicBezTo>
                  <a:lnTo>
                    <a:pt x="106680" y="114300"/>
                  </a:lnTo>
                  <a:cubicBezTo>
                    <a:pt x="99060" y="118110"/>
                    <a:pt x="83820" y="121920"/>
                    <a:pt x="63500" y="121920"/>
                  </a:cubicBezTo>
                  <a:cubicBezTo>
                    <a:pt x="24130" y="121920"/>
                    <a:pt x="0" y="96520"/>
                    <a:pt x="0" y="6096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1760" y="25400"/>
                    <a:pt x="111760" y="53340"/>
                  </a:cubicBezTo>
                  <a:close/>
                  <a:moveTo>
                    <a:pt x="57150" y="29210"/>
                  </a:moveTo>
                  <a:cubicBezTo>
                    <a:pt x="43180" y="29210"/>
                    <a:pt x="35560" y="39370"/>
                    <a:pt x="34290" y="52070"/>
                  </a:cubicBezTo>
                  <a:lnTo>
                    <a:pt x="77470" y="52070"/>
                  </a:lnTo>
                  <a:cubicBezTo>
                    <a:pt x="77470" y="39370"/>
                    <a:pt x="71120" y="29210"/>
                    <a:pt x="57150" y="292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05FD4729-C9BD-EEF9-F31B-D14C2B70E501}"/>
                </a:ext>
              </a:extLst>
            </p:cNvPr>
            <p:cNvSpPr/>
            <p:nvPr/>
          </p:nvSpPr>
          <p:spPr>
            <a:xfrm>
              <a:off x="3437890" y="4130040"/>
              <a:ext cx="186689" cy="115569"/>
            </a:xfrm>
            <a:custGeom>
              <a:avLst/>
              <a:gdLst>
                <a:gd name="connsiteX0" fmla="*/ 116840 w 186689"/>
                <a:gd name="connsiteY0" fmla="*/ 38100 h 115569"/>
                <a:gd name="connsiteX1" fmla="*/ 127000 w 186689"/>
                <a:gd name="connsiteY1" fmla="*/ 71120 h 115569"/>
                <a:gd name="connsiteX2" fmla="*/ 138430 w 186689"/>
                <a:gd name="connsiteY2" fmla="*/ 38100 h 115569"/>
                <a:gd name="connsiteX3" fmla="*/ 151130 w 186689"/>
                <a:gd name="connsiteY3" fmla="*/ 0 h 115569"/>
                <a:gd name="connsiteX4" fmla="*/ 186690 w 186689"/>
                <a:gd name="connsiteY4" fmla="*/ 0 h 115569"/>
                <a:gd name="connsiteX5" fmla="*/ 138430 w 186689"/>
                <a:gd name="connsiteY5" fmla="*/ 115570 h 115569"/>
                <a:gd name="connsiteX6" fmla="*/ 116840 w 186689"/>
                <a:gd name="connsiteY6" fmla="*/ 115570 h 115569"/>
                <a:gd name="connsiteX7" fmla="*/ 93980 w 186689"/>
                <a:gd name="connsiteY7" fmla="*/ 53340 h 115569"/>
                <a:gd name="connsiteX8" fmla="*/ 71120 w 186689"/>
                <a:gd name="connsiteY8" fmla="*/ 115570 h 115569"/>
                <a:gd name="connsiteX9" fmla="*/ 48260 w 186689"/>
                <a:gd name="connsiteY9" fmla="*/ 115570 h 115569"/>
                <a:gd name="connsiteX10" fmla="*/ 0 w 186689"/>
                <a:gd name="connsiteY10" fmla="*/ 0 h 115569"/>
                <a:gd name="connsiteX11" fmla="*/ 35560 w 186689"/>
                <a:gd name="connsiteY11" fmla="*/ 0 h 115569"/>
                <a:gd name="connsiteX12" fmla="*/ 59690 w 186689"/>
                <a:gd name="connsiteY12" fmla="*/ 71120 h 115569"/>
                <a:gd name="connsiteX13" fmla="*/ 82550 w 186689"/>
                <a:gd name="connsiteY13" fmla="*/ 1270 h 115569"/>
                <a:gd name="connsiteX14" fmla="*/ 102870 w 186689"/>
                <a:gd name="connsiteY14" fmla="*/ 1270 h 115569"/>
                <a:gd name="connsiteX15" fmla="*/ 115570 w 186689"/>
                <a:gd name="connsiteY15" fmla="*/ 39370 h 11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689" h="115569">
                  <a:moveTo>
                    <a:pt x="116840" y="38100"/>
                  </a:moveTo>
                  <a:cubicBezTo>
                    <a:pt x="120650" y="49530"/>
                    <a:pt x="124460" y="62230"/>
                    <a:pt x="127000" y="71120"/>
                  </a:cubicBezTo>
                  <a:cubicBezTo>
                    <a:pt x="129540" y="64770"/>
                    <a:pt x="134620" y="48260"/>
                    <a:pt x="138430" y="38100"/>
                  </a:cubicBezTo>
                  <a:lnTo>
                    <a:pt x="151130" y="0"/>
                  </a:lnTo>
                  <a:lnTo>
                    <a:pt x="186690" y="0"/>
                  </a:lnTo>
                  <a:lnTo>
                    <a:pt x="138430" y="115570"/>
                  </a:lnTo>
                  <a:lnTo>
                    <a:pt x="116840" y="115570"/>
                  </a:lnTo>
                  <a:lnTo>
                    <a:pt x="93980" y="53340"/>
                  </a:lnTo>
                  <a:lnTo>
                    <a:pt x="71120" y="115570"/>
                  </a:lnTo>
                  <a:lnTo>
                    <a:pt x="48260" y="115570"/>
                  </a:lnTo>
                  <a:lnTo>
                    <a:pt x="0" y="0"/>
                  </a:lnTo>
                  <a:lnTo>
                    <a:pt x="35560" y="0"/>
                  </a:lnTo>
                  <a:cubicBezTo>
                    <a:pt x="43180" y="24130"/>
                    <a:pt x="53340" y="50800"/>
                    <a:pt x="59690" y="71120"/>
                  </a:cubicBezTo>
                  <a:lnTo>
                    <a:pt x="82550" y="1270"/>
                  </a:lnTo>
                  <a:lnTo>
                    <a:pt x="102870" y="1270"/>
                  </a:lnTo>
                  <a:lnTo>
                    <a:pt x="115570" y="393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E86AFCFF-5CFF-7235-7D41-5F074EA8CB38}"/>
                </a:ext>
              </a:extLst>
            </p:cNvPr>
            <p:cNvSpPr/>
            <p:nvPr/>
          </p:nvSpPr>
          <p:spPr>
            <a:xfrm>
              <a:off x="3627120" y="4076700"/>
              <a:ext cx="87629" cy="170179"/>
            </a:xfrm>
            <a:custGeom>
              <a:avLst/>
              <a:gdLst>
                <a:gd name="connsiteX0" fmla="*/ 19050 w 87629"/>
                <a:gd name="connsiteY0" fmla="*/ 107950 h 170179"/>
                <a:gd name="connsiteX1" fmla="*/ 54610 w 87629"/>
                <a:gd name="connsiteY1" fmla="*/ 46990 h 170179"/>
                <a:gd name="connsiteX2" fmla="*/ 35560 w 87629"/>
                <a:gd name="connsiteY2" fmla="*/ 29210 h 170179"/>
                <a:gd name="connsiteX3" fmla="*/ 0 w 87629"/>
                <a:gd name="connsiteY3" fmla="*/ 40640 h 170179"/>
                <a:gd name="connsiteX4" fmla="*/ 0 w 87629"/>
                <a:gd name="connsiteY4" fmla="*/ 10160 h 170179"/>
                <a:gd name="connsiteX5" fmla="*/ 38100 w 87629"/>
                <a:gd name="connsiteY5" fmla="*/ 0 h 170179"/>
                <a:gd name="connsiteX6" fmla="*/ 87630 w 87629"/>
                <a:gd name="connsiteY6" fmla="*/ 43180 h 170179"/>
                <a:gd name="connsiteX7" fmla="*/ 46990 w 87629"/>
                <a:gd name="connsiteY7" fmla="*/ 111760 h 170179"/>
                <a:gd name="connsiteX8" fmla="*/ 46990 w 87629"/>
                <a:gd name="connsiteY8" fmla="*/ 118110 h 170179"/>
                <a:gd name="connsiteX9" fmla="*/ 17780 w 87629"/>
                <a:gd name="connsiteY9" fmla="*/ 118110 h 170179"/>
                <a:gd name="connsiteX10" fmla="*/ 17780 w 87629"/>
                <a:gd name="connsiteY10" fmla="*/ 106680 h 170179"/>
                <a:gd name="connsiteX11" fmla="*/ 34290 w 87629"/>
                <a:gd name="connsiteY11" fmla="*/ 133350 h 170179"/>
                <a:gd name="connsiteX12" fmla="*/ 53340 w 87629"/>
                <a:gd name="connsiteY12" fmla="*/ 152400 h 170179"/>
                <a:gd name="connsiteX13" fmla="*/ 34290 w 87629"/>
                <a:gd name="connsiteY13" fmla="*/ 170180 h 170179"/>
                <a:gd name="connsiteX14" fmla="*/ 15240 w 87629"/>
                <a:gd name="connsiteY14" fmla="*/ 152400 h 170179"/>
                <a:gd name="connsiteX15" fmla="*/ 34290 w 87629"/>
                <a:gd name="connsiteY15" fmla="*/ 133350 h 170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7629" h="170179">
                  <a:moveTo>
                    <a:pt x="19050" y="107950"/>
                  </a:moveTo>
                  <a:cubicBezTo>
                    <a:pt x="19050" y="73660"/>
                    <a:pt x="54610" y="69850"/>
                    <a:pt x="54610" y="46990"/>
                  </a:cubicBezTo>
                  <a:cubicBezTo>
                    <a:pt x="54610" y="24130"/>
                    <a:pt x="46990" y="29210"/>
                    <a:pt x="35560" y="29210"/>
                  </a:cubicBezTo>
                  <a:cubicBezTo>
                    <a:pt x="24130" y="29210"/>
                    <a:pt x="15240" y="30480"/>
                    <a:pt x="0" y="40640"/>
                  </a:cubicBezTo>
                  <a:lnTo>
                    <a:pt x="0" y="10160"/>
                  </a:lnTo>
                  <a:cubicBezTo>
                    <a:pt x="8890" y="5080"/>
                    <a:pt x="22860" y="0"/>
                    <a:pt x="38100" y="0"/>
                  </a:cubicBezTo>
                  <a:cubicBezTo>
                    <a:pt x="64770" y="0"/>
                    <a:pt x="87630" y="16510"/>
                    <a:pt x="87630" y="43180"/>
                  </a:cubicBezTo>
                  <a:cubicBezTo>
                    <a:pt x="87630" y="82550"/>
                    <a:pt x="46990" y="86360"/>
                    <a:pt x="46990" y="111760"/>
                  </a:cubicBezTo>
                  <a:lnTo>
                    <a:pt x="46990" y="118110"/>
                  </a:lnTo>
                  <a:lnTo>
                    <a:pt x="17780" y="118110"/>
                  </a:lnTo>
                  <a:lnTo>
                    <a:pt x="17780" y="106680"/>
                  </a:lnTo>
                  <a:close/>
                  <a:moveTo>
                    <a:pt x="34290" y="133350"/>
                  </a:moveTo>
                  <a:cubicBezTo>
                    <a:pt x="45720" y="133350"/>
                    <a:pt x="53340" y="140970"/>
                    <a:pt x="53340" y="152400"/>
                  </a:cubicBezTo>
                  <a:cubicBezTo>
                    <a:pt x="53340" y="163830"/>
                    <a:pt x="45720" y="170180"/>
                    <a:pt x="34290" y="170180"/>
                  </a:cubicBezTo>
                  <a:cubicBezTo>
                    <a:pt x="22860" y="170180"/>
                    <a:pt x="15240" y="162560"/>
                    <a:pt x="15240" y="152400"/>
                  </a:cubicBezTo>
                  <a:cubicBezTo>
                    <a:pt x="15240" y="142240"/>
                    <a:pt x="22860" y="133350"/>
                    <a:pt x="34290" y="1333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 373">
              <a:extLst>
                <a:ext uri="{FF2B5EF4-FFF2-40B4-BE49-F238E27FC236}">
                  <a16:creationId xmlns:a16="http://schemas.microsoft.com/office/drawing/2014/main" id="{B2E2B1D3-FD6C-B324-2902-855A4DBF5285}"/>
                </a:ext>
              </a:extLst>
            </p:cNvPr>
            <p:cNvSpPr/>
            <p:nvPr/>
          </p:nvSpPr>
          <p:spPr>
            <a:xfrm>
              <a:off x="2390139" y="4408170"/>
              <a:ext cx="96520" cy="128270"/>
            </a:xfrm>
            <a:custGeom>
              <a:avLst/>
              <a:gdLst>
                <a:gd name="connsiteX0" fmla="*/ 80010 w 96520"/>
                <a:gd name="connsiteY0" fmla="*/ 128270 h 128270"/>
                <a:gd name="connsiteX1" fmla="*/ 80010 w 96520"/>
                <a:gd name="connsiteY1" fmla="*/ 71120 h 128270"/>
                <a:gd name="connsiteX2" fmla="*/ 16510 w 96520"/>
                <a:gd name="connsiteY2" fmla="*/ 71120 h 128270"/>
                <a:gd name="connsiteX3" fmla="*/ 16510 w 96520"/>
                <a:gd name="connsiteY3" fmla="*/ 128270 h 128270"/>
                <a:gd name="connsiteX4" fmla="*/ 0 w 96520"/>
                <a:gd name="connsiteY4" fmla="*/ 128270 h 128270"/>
                <a:gd name="connsiteX5" fmla="*/ 0 w 96520"/>
                <a:gd name="connsiteY5" fmla="*/ 0 h 128270"/>
                <a:gd name="connsiteX6" fmla="*/ 16510 w 96520"/>
                <a:gd name="connsiteY6" fmla="*/ 0 h 128270"/>
                <a:gd name="connsiteX7" fmla="*/ 16510 w 96520"/>
                <a:gd name="connsiteY7" fmla="*/ 55880 h 128270"/>
                <a:gd name="connsiteX8" fmla="*/ 80010 w 96520"/>
                <a:gd name="connsiteY8" fmla="*/ 55880 h 128270"/>
                <a:gd name="connsiteX9" fmla="*/ 80010 w 96520"/>
                <a:gd name="connsiteY9" fmla="*/ 0 h 128270"/>
                <a:gd name="connsiteX10" fmla="*/ 96520 w 96520"/>
                <a:gd name="connsiteY10" fmla="*/ 0 h 128270"/>
                <a:gd name="connsiteX11" fmla="*/ 96520 w 96520"/>
                <a:gd name="connsiteY11" fmla="*/ 128270 h 128270"/>
                <a:gd name="connsiteX12" fmla="*/ 80010 w 96520"/>
                <a:gd name="connsiteY12" fmla="*/ 12827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520" h="128270">
                  <a:moveTo>
                    <a:pt x="80010" y="128270"/>
                  </a:moveTo>
                  <a:lnTo>
                    <a:pt x="80010" y="71120"/>
                  </a:lnTo>
                  <a:lnTo>
                    <a:pt x="16510" y="71120"/>
                  </a:ln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lnTo>
                    <a:pt x="16510" y="0"/>
                  </a:lnTo>
                  <a:lnTo>
                    <a:pt x="16510" y="55880"/>
                  </a:lnTo>
                  <a:lnTo>
                    <a:pt x="80010" y="55880"/>
                  </a:lnTo>
                  <a:lnTo>
                    <a:pt x="80010" y="0"/>
                  </a:lnTo>
                  <a:lnTo>
                    <a:pt x="96520" y="0"/>
                  </a:lnTo>
                  <a:lnTo>
                    <a:pt x="96520" y="128270"/>
                  </a:lnTo>
                  <a:lnTo>
                    <a:pt x="80010" y="128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 374">
              <a:extLst>
                <a:ext uri="{FF2B5EF4-FFF2-40B4-BE49-F238E27FC236}">
                  <a16:creationId xmlns:a16="http://schemas.microsoft.com/office/drawing/2014/main" id="{2DD1E2C5-1984-D158-B216-78B1C2057875}"/>
                </a:ext>
              </a:extLst>
            </p:cNvPr>
            <p:cNvSpPr/>
            <p:nvPr/>
          </p:nvSpPr>
          <p:spPr>
            <a:xfrm>
              <a:off x="2513329" y="444500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 375">
              <a:extLst>
                <a:ext uri="{FF2B5EF4-FFF2-40B4-BE49-F238E27FC236}">
                  <a16:creationId xmlns:a16="http://schemas.microsoft.com/office/drawing/2014/main" id="{90B74D69-1A80-37CE-39F6-47F3A9DE6054}"/>
                </a:ext>
              </a:extLst>
            </p:cNvPr>
            <p:cNvSpPr/>
            <p:nvPr/>
          </p:nvSpPr>
          <p:spPr>
            <a:xfrm>
              <a:off x="2613660" y="4447540"/>
              <a:ext cx="137160" cy="91439"/>
            </a:xfrm>
            <a:custGeom>
              <a:avLst/>
              <a:gdLst>
                <a:gd name="connsiteX0" fmla="*/ 95250 w 137160"/>
                <a:gd name="connsiteY0" fmla="*/ 64770 h 91439"/>
                <a:gd name="connsiteX1" fmla="*/ 119380 w 137160"/>
                <a:gd name="connsiteY1" fmla="*/ 0 h 91439"/>
                <a:gd name="connsiteX2" fmla="*/ 137160 w 137160"/>
                <a:gd name="connsiteY2" fmla="*/ 0 h 91439"/>
                <a:gd name="connsiteX3" fmla="*/ 100330 w 137160"/>
                <a:gd name="connsiteY3" fmla="*/ 91440 h 91439"/>
                <a:gd name="connsiteX4" fmla="*/ 91440 w 137160"/>
                <a:gd name="connsiteY4" fmla="*/ 91440 h 91439"/>
                <a:gd name="connsiteX5" fmla="*/ 68580 w 137160"/>
                <a:gd name="connsiteY5" fmla="*/ 30480 h 91439"/>
                <a:gd name="connsiteX6" fmla="*/ 45720 w 137160"/>
                <a:gd name="connsiteY6" fmla="*/ 91440 h 91439"/>
                <a:gd name="connsiteX7" fmla="*/ 36830 w 137160"/>
                <a:gd name="connsiteY7" fmla="*/ 91440 h 91439"/>
                <a:gd name="connsiteX8" fmla="*/ 0 w 137160"/>
                <a:gd name="connsiteY8" fmla="*/ 0 h 91439"/>
                <a:gd name="connsiteX9" fmla="*/ 17780 w 137160"/>
                <a:gd name="connsiteY9" fmla="*/ 0 h 91439"/>
                <a:gd name="connsiteX10" fmla="*/ 41910 w 137160"/>
                <a:gd name="connsiteY10" fmla="*/ 64770 h 91439"/>
                <a:gd name="connsiteX11" fmla="*/ 64770 w 137160"/>
                <a:gd name="connsiteY11" fmla="*/ 1270 h 91439"/>
                <a:gd name="connsiteX12" fmla="*/ 73660 w 137160"/>
                <a:gd name="connsiteY12" fmla="*/ 1270 h 91439"/>
                <a:gd name="connsiteX13" fmla="*/ 96520 w 137160"/>
                <a:gd name="connsiteY13" fmla="*/ 647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60" h="91439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 376">
              <a:extLst>
                <a:ext uri="{FF2B5EF4-FFF2-40B4-BE49-F238E27FC236}">
                  <a16:creationId xmlns:a16="http://schemas.microsoft.com/office/drawing/2014/main" id="{961FA8E3-3301-0CD8-4C6F-F2D4FF14243C}"/>
                </a:ext>
              </a:extLst>
            </p:cNvPr>
            <p:cNvSpPr/>
            <p:nvPr/>
          </p:nvSpPr>
          <p:spPr>
            <a:xfrm>
              <a:off x="2750820" y="4396740"/>
              <a:ext cx="31750" cy="48259"/>
            </a:xfrm>
            <a:custGeom>
              <a:avLst/>
              <a:gdLst>
                <a:gd name="connsiteX0" fmla="*/ 13970 w 31750"/>
                <a:gd name="connsiteY0" fmla="*/ 48260 h 48259"/>
                <a:gd name="connsiteX1" fmla="*/ 0 w 31750"/>
                <a:gd name="connsiteY1" fmla="*/ 48260 h 48259"/>
                <a:gd name="connsiteX2" fmla="*/ 13970 w 31750"/>
                <a:gd name="connsiteY2" fmla="*/ 0 h 48259"/>
                <a:gd name="connsiteX3" fmla="*/ 31750 w 31750"/>
                <a:gd name="connsiteY3" fmla="*/ 0 h 48259"/>
                <a:gd name="connsiteX4" fmla="*/ 13970 w 31750"/>
                <a:gd name="connsiteY4" fmla="*/ 48260 h 48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50" h="48259">
                  <a:moveTo>
                    <a:pt x="13970" y="48260"/>
                  </a:moveTo>
                  <a:lnTo>
                    <a:pt x="0" y="48260"/>
                  </a:lnTo>
                  <a:lnTo>
                    <a:pt x="13970" y="0"/>
                  </a:lnTo>
                  <a:lnTo>
                    <a:pt x="31750" y="0"/>
                  </a:lnTo>
                  <a:lnTo>
                    <a:pt x="13970" y="482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 377">
              <a:extLst>
                <a:ext uri="{FF2B5EF4-FFF2-40B4-BE49-F238E27FC236}">
                  <a16:creationId xmlns:a16="http://schemas.microsoft.com/office/drawing/2014/main" id="{918C30A0-1642-1A27-1A37-BB02A02C33C3}"/>
                </a:ext>
              </a:extLst>
            </p:cNvPr>
            <p:cNvSpPr/>
            <p:nvPr/>
          </p:nvSpPr>
          <p:spPr>
            <a:xfrm>
              <a:off x="2794000" y="4445000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2700" y="0"/>
                    <a:pt x="31750" y="0"/>
                  </a:cubicBezTo>
                  <a:cubicBezTo>
                    <a:pt x="5080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 378">
              <a:extLst>
                <a:ext uri="{FF2B5EF4-FFF2-40B4-BE49-F238E27FC236}">
                  <a16:creationId xmlns:a16="http://schemas.microsoft.com/office/drawing/2014/main" id="{BCC9549A-8886-BEF1-97C6-C31983A7EE0C}"/>
                </a:ext>
              </a:extLst>
            </p:cNvPr>
            <p:cNvSpPr/>
            <p:nvPr/>
          </p:nvSpPr>
          <p:spPr>
            <a:xfrm>
              <a:off x="2910839" y="444500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 379">
              <a:extLst>
                <a:ext uri="{FF2B5EF4-FFF2-40B4-BE49-F238E27FC236}">
                  <a16:creationId xmlns:a16="http://schemas.microsoft.com/office/drawing/2014/main" id="{039BB4A4-6E33-E11B-88B5-0D509FA084B0}"/>
                </a:ext>
              </a:extLst>
            </p:cNvPr>
            <p:cNvSpPr/>
            <p:nvPr/>
          </p:nvSpPr>
          <p:spPr>
            <a:xfrm>
              <a:off x="3002279" y="4447540"/>
              <a:ext cx="88900" cy="91439"/>
            </a:xfrm>
            <a:custGeom>
              <a:avLst/>
              <a:gdLst>
                <a:gd name="connsiteX0" fmla="*/ 87630 w 88900"/>
                <a:gd name="connsiteY0" fmla="*/ 0 h 91439"/>
                <a:gd name="connsiteX1" fmla="*/ 48260 w 88900"/>
                <a:gd name="connsiteY1" fmla="*/ 91440 h 91439"/>
                <a:gd name="connsiteX2" fmla="*/ 39370 w 88900"/>
                <a:gd name="connsiteY2" fmla="*/ 91440 h 91439"/>
                <a:gd name="connsiteX3" fmla="*/ 0 w 88900"/>
                <a:gd name="connsiteY3" fmla="*/ 0 h 91439"/>
                <a:gd name="connsiteX4" fmla="*/ 17780 w 88900"/>
                <a:gd name="connsiteY4" fmla="*/ 0 h 91439"/>
                <a:gd name="connsiteX5" fmla="*/ 44450 w 88900"/>
                <a:gd name="connsiteY5" fmla="*/ 64770 h 91439"/>
                <a:gd name="connsiteX6" fmla="*/ 71120 w 88900"/>
                <a:gd name="connsiteY6" fmla="*/ 0 h 91439"/>
                <a:gd name="connsiteX7" fmla="*/ 88900 w 88900"/>
                <a:gd name="connsiteY7" fmla="*/ 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900" h="91439">
                  <a:moveTo>
                    <a:pt x="87630" y="0"/>
                  </a:moveTo>
                  <a:lnTo>
                    <a:pt x="48260" y="91440"/>
                  </a:lnTo>
                  <a:lnTo>
                    <a:pt x="39370" y="91440"/>
                  </a:lnTo>
                  <a:lnTo>
                    <a:pt x="0" y="0"/>
                  </a:lnTo>
                  <a:lnTo>
                    <a:pt x="17780" y="0"/>
                  </a:lnTo>
                  <a:cubicBezTo>
                    <a:pt x="26670" y="21590"/>
                    <a:pt x="36830" y="44450"/>
                    <a:pt x="44450" y="64770"/>
                  </a:cubicBezTo>
                  <a:cubicBezTo>
                    <a:pt x="52070" y="44450"/>
                    <a:pt x="62230" y="21590"/>
                    <a:pt x="71120" y="0"/>
                  </a:cubicBezTo>
                  <a:lnTo>
                    <a:pt x="889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 380">
              <a:extLst>
                <a:ext uri="{FF2B5EF4-FFF2-40B4-BE49-F238E27FC236}">
                  <a16:creationId xmlns:a16="http://schemas.microsoft.com/office/drawing/2014/main" id="{919EB916-634D-8112-4ACC-767311A8027A}"/>
                </a:ext>
              </a:extLst>
            </p:cNvPr>
            <p:cNvSpPr/>
            <p:nvPr/>
          </p:nvSpPr>
          <p:spPr>
            <a:xfrm>
              <a:off x="3098800" y="444500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E5CE7E64-919D-DD2D-CB5F-150113871099}"/>
                </a:ext>
              </a:extLst>
            </p:cNvPr>
            <p:cNvSpPr/>
            <p:nvPr/>
          </p:nvSpPr>
          <p:spPr>
            <a:xfrm>
              <a:off x="3205479" y="4445000"/>
              <a:ext cx="51048" cy="92709"/>
            </a:xfrm>
            <a:custGeom>
              <a:avLst/>
              <a:gdLst>
                <a:gd name="connsiteX0" fmla="*/ 0 w 51048"/>
                <a:gd name="connsiteY0" fmla="*/ 2540 h 92709"/>
                <a:gd name="connsiteX1" fmla="*/ 15240 w 51048"/>
                <a:gd name="connsiteY1" fmla="*/ 2540 h 92709"/>
                <a:gd name="connsiteX2" fmla="*/ 15240 w 51048"/>
                <a:gd name="connsiteY2" fmla="*/ 15240 h 92709"/>
                <a:gd name="connsiteX3" fmla="*/ 15240 w 51048"/>
                <a:gd name="connsiteY3" fmla="*/ 21590 h 92709"/>
                <a:gd name="connsiteX4" fmla="*/ 15240 w 51048"/>
                <a:gd name="connsiteY4" fmla="*/ 21590 h 92709"/>
                <a:gd name="connsiteX5" fmla="*/ 43180 w 51048"/>
                <a:gd name="connsiteY5" fmla="*/ 0 h 92709"/>
                <a:gd name="connsiteX6" fmla="*/ 48260 w 51048"/>
                <a:gd name="connsiteY6" fmla="*/ 0 h 92709"/>
                <a:gd name="connsiteX7" fmla="*/ 48260 w 51048"/>
                <a:gd name="connsiteY7" fmla="*/ 16510 h 92709"/>
                <a:gd name="connsiteX8" fmla="*/ 43180 w 51048"/>
                <a:gd name="connsiteY8" fmla="*/ 16510 h 92709"/>
                <a:gd name="connsiteX9" fmla="*/ 16510 w 51048"/>
                <a:gd name="connsiteY9" fmla="*/ 53340 h 92709"/>
                <a:gd name="connsiteX10" fmla="*/ 16510 w 51048"/>
                <a:gd name="connsiteY10" fmla="*/ 92710 h 92709"/>
                <a:gd name="connsiteX11" fmla="*/ 0 w 51048"/>
                <a:gd name="connsiteY11" fmla="*/ 92710 h 92709"/>
                <a:gd name="connsiteX12" fmla="*/ 0 w 51048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8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4B0F8A47-C43C-05BF-94FD-ADAA396E7DBB}"/>
                </a:ext>
              </a:extLst>
            </p:cNvPr>
            <p:cNvSpPr/>
            <p:nvPr/>
          </p:nvSpPr>
          <p:spPr>
            <a:xfrm>
              <a:off x="3262729" y="4446270"/>
              <a:ext cx="95150" cy="130809"/>
            </a:xfrm>
            <a:custGeom>
              <a:avLst/>
              <a:gdLst>
                <a:gd name="connsiteX0" fmla="*/ 2440 w 95150"/>
                <a:gd name="connsiteY0" fmla="*/ 115570 h 130809"/>
                <a:gd name="connsiteX1" fmla="*/ 12600 w 95150"/>
                <a:gd name="connsiteY1" fmla="*/ 115570 h 130809"/>
                <a:gd name="connsiteX2" fmla="*/ 40540 w 95150"/>
                <a:gd name="connsiteY2" fmla="*/ 87630 h 130809"/>
                <a:gd name="connsiteX3" fmla="*/ 3710 w 95150"/>
                <a:gd name="connsiteY3" fmla="*/ 0 h 130809"/>
                <a:gd name="connsiteX4" fmla="*/ 21490 w 95150"/>
                <a:gd name="connsiteY4" fmla="*/ 0 h 130809"/>
                <a:gd name="connsiteX5" fmla="*/ 34190 w 95150"/>
                <a:gd name="connsiteY5" fmla="*/ 31750 h 130809"/>
                <a:gd name="connsiteX6" fmla="*/ 49430 w 95150"/>
                <a:gd name="connsiteY6" fmla="*/ 71120 h 130809"/>
                <a:gd name="connsiteX7" fmla="*/ 64670 w 95150"/>
                <a:gd name="connsiteY7" fmla="*/ 31750 h 130809"/>
                <a:gd name="connsiteX8" fmla="*/ 77370 w 95150"/>
                <a:gd name="connsiteY8" fmla="*/ 0 h 130809"/>
                <a:gd name="connsiteX9" fmla="*/ 95150 w 95150"/>
                <a:gd name="connsiteY9" fmla="*/ 0 h 130809"/>
                <a:gd name="connsiteX10" fmla="*/ 59590 w 95150"/>
                <a:gd name="connsiteY10" fmla="*/ 85090 h 130809"/>
                <a:gd name="connsiteX11" fmla="*/ 13870 w 95150"/>
                <a:gd name="connsiteY11" fmla="*/ 130810 h 130809"/>
                <a:gd name="connsiteX12" fmla="*/ 2440 w 95150"/>
                <a:gd name="connsiteY12" fmla="*/ 129540 h 130809"/>
                <a:gd name="connsiteX13" fmla="*/ 2440 w 95150"/>
                <a:gd name="connsiteY13" fmla="*/ 11557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50" h="130809">
                  <a:moveTo>
                    <a:pt x="2440" y="115570"/>
                  </a:moveTo>
                  <a:cubicBezTo>
                    <a:pt x="4980" y="115570"/>
                    <a:pt x="7520" y="115570"/>
                    <a:pt x="12600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0" y="57150"/>
                    <a:pt x="49430" y="71120"/>
                  </a:cubicBezTo>
                  <a:cubicBezTo>
                    <a:pt x="5451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0" y="0"/>
                  </a:lnTo>
                  <a:lnTo>
                    <a:pt x="59590" y="85090"/>
                  </a:lnTo>
                  <a:cubicBezTo>
                    <a:pt x="46890" y="114300"/>
                    <a:pt x="38000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 383">
              <a:extLst>
                <a:ext uri="{FF2B5EF4-FFF2-40B4-BE49-F238E27FC236}">
                  <a16:creationId xmlns:a16="http://schemas.microsoft.com/office/drawing/2014/main" id="{084F3A25-315A-8FDB-F5D2-CBE14442700E}"/>
                </a:ext>
              </a:extLst>
            </p:cNvPr>
            <p:cNvSpPr/>
            <p:nvPr/>
          </p:nvSpPr>
          <p:spPr>
            <a:xfrm>
              <a:off x="3373120" y="4408170"/>
              <a:ext cx="87629" cy="130809"/>
            </a:xfrm>
            <a:custGeom>
              <a:avLst/>
              <a:gdLst>
                <a:gd name="connsiteX0" fmla="*/ 0 w 87629"/>
                <a:gd name="connsiteY0" fmla="*/ 0 h 130809"/>
                <a:gd name="connsiteX1" fmla="*/ 16510 w 87629"/>
                <a:gd name="connsiteY1" fmla="*/ 0 h 130809"/>
                <a:gd name="connsiteX2" fmla="*/ 16510 w 87629"/>
                <a:gd name="connsiteY2" fmla="*/ 45720 h 130809"/>
                <a:gd name="connsiteX3" fmla="*/ 16510 w 87629"/>
                <a:gd name="connsiteY3" fmla="*/ 53340 h 130809"/>
                <a:gd name="connsiteX4" fmla="*/ 16510 w 87629"/>
                <a:gd name="connsiteY4" fmla="*/ 53340 h 130809"/>
                <a:gd name="connsiteX5" fmla="*/ 46990 w 87629"/>
                <a:gd name="connsiteY5" fmla="*/ 36830 h 130809"/>
                <a:gd name="connsiteX6" fmla="*/ 87630 w 87629"/>
                <a:gd name="connsiteY6" fmla="*/ 83820 h 130809"/>
                <a:gd name="connsiteX7" fmla="*/ 46990 w 87629"/>
                <a:gd name="connsiteY7" fmla="*/ 130810 h 130809"/>
                <a:gd name="connsiteX8" fmla="*/ 15240 w 87629"/>
                <a:gd name="connsiteY8" fmla="*/ 111760 h 130809"/>
                <a:gd name="connsiteX9" fmla="*/ 15240 w 87629"/>
                <a:gd name="connsiteY9" fmla="*/ 111760 h 130809"/>
                <a:gd name="connsiteX10" fmla="*/ 15240 w 87629"/>
                <a:gd name="connsiteY10" fmla="*/ 118110 h 130809"/>
                <a:gd name="connsiteX11" fmla="*/ 15240 w 87629"/>
                <a:gd name="connsiteY11" fmla="*/ 128270 h 130809"/>
                <a:gd name="connsiteX12" fmla="*/ 0 w 87629"/>
                <a:gd name="connsiteY12" fmla="*/ 128270 h 130809"/>
                <a:gd name="connsiteX13" fmla="*/ 0 w 87629"/>
                <a:gd name="connsiteY13" fmla="*/ 0 h 130809"/>
                <a:gd name="connsiteX14" fmla="*/ 17780 w 87629"/>
                <a:gd name="connsiteY14" fmla="*/ 83820 h 130809"/>
                <a:gd name="connsiteX15" fmla="*/ 45720 w 87629"/>
                <a:gd name="connsiteY15" fmla="*/ 115570 h 130809"/>
                <a:gd name="connsiteX16" fmla="*/ 73660 w 87629"/>
                <a:gd name="connsiteY16" fmla="*/ 83820 h 130809"/>
                <a:gd name="connsiteX17" fmla="*/ 45720 w 87629"/>
                <a:gd name="connsiteY17" fmla="*/ 52070 h 130809"/>
                <a:gd name="connsiteX18" fmla="*/ 1778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0" y="0"/>
                  </a:moveTo>
                  <a:lnTo>
                    <a:pt x="16510" y="0"/>
                  </a:lnTo>
                  <a:lnTo>
                    <a:pt x="16510" y="45720"/>
                  </a:lnTo>
                  <a:cubicBezTo>
                    <a:pt x="16510" y="50800"/>
                    <a:pt x="16510" y="53340"/>
                    <a:pt x="16510" y="53340"/>
                  </a:cubicBezTo>
                  <a:lnTo>
                    <a:pt x="16510" y="53340"/>
                  </a:lnTo>
                  <a:cubicBezTo>
                    <a:pt x="21590" y="44450"/>
                    <a:pt x="33020" y="36830"/>
                    <a:pt x="46990" y="36830"/>
                  </a:cubicBezTo>
                  <a:cubicBezTo>
                    <a:pt x="69850" y="36830"/>
                    <a:pt x="87630" y="55880"/>
                    <a:pt x="87630" y="83820"/>
                  </a:cubicBezTo>
                  <a:cubicBezTo>
                    <a:pt x="87630" y="111760"/>
                    <a:pt x="69850" y="130810"/>
                    <a:pt x="46990" y="130810"/>
                  </a:cubicBezTo>
                  <a:cubicBezTo>
                    <a:pt x="24130" y="130810"/>
                    <a:pt x="20320" y="121920"/>
                    <a:pt x="15240" y="111760"/>
                  </a:cubicBezTo>
                  <a:lnTo>
                    <a:pt x="15240" y="111760"/>
                  </a:lnTo>
                  <a:cubicBezTo>
                    <a:pt x="15240" y="111760"/>
                    <a:pt x="15240" y="114300"/>
                    <a:pt x="15240" y="118110"/>
                  </a:cubicBezTo>
                  <a:lnTo>
                    <a:pt x="1524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  <a:moveTo>
                    <a:pt x="17780" y="83820"/>
                  </a:moveTo>
                  <a:cubicBezTo>
                    <a:pt x="17780" y="106680"/>
                    <a:pt x="31750" y="115570"/>
                    <a:pt x="45720" y="115570"/>
                  </a:cubicBezTo>
                  <a:cubicBezTo>
                    <a:pt x="59690" y="115570"/>
                    <a:pt x="73660" y="101600"/>
                    <a:pt x="73660" y="83820"/>
                  </a:cubicBezTo>
                  <a:cubicBezTo>
                    <a:pt x="73660" y="66040"/>
                    <a:pt x="62230" y="52070"/>
                    <a:pt x="45720" y="52070"/>
                  </a:cubicBezTo>
                  <a:cubicBezTo>
                    <a:pt x="29210" y="52070"/>
                    <a:pt x="17780" y="62230"/>
                    <a:pt x="1778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 384">
              <a:extLst>
                <a:ext uri="{FF2B5EF4-FFF2-40B4-BE49-F238E27FC236}">
                  <a16:creationId xmlns:a16="http://schemas.microsoft.com/office/drawing/2014/main" id="{8F0EF712-F91A-9F41-5D77-51EDF6A2202E}"/>
                </a:ext>
              </a:extLst>
            </p:cNvPr>
            <p:cNvSpPr/>
            <p:nvPr/>
          </p:nvSpPr>
          <p:spPr>
            <a:xfrm>
              <a:off x="3479800" y="444500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6200 w 91440"/>
                <a:gd name="connsiteY5" fmla="*/ 46990 h 93979"/>
                <a:gd name="connsiteX6" fmla="*/ 45720 w 91440"/>
                <a:gd name="connsiteY6" fmla="*/ 15240 h 93979"/>
                <a:gd name="connsiteX7" fmla="*/ 16510 w 91440"/>
                <a:gd name="connsiteY7" fmla="*/ 46990 h 93979"/>
                <a:gd name="connsiteX8" fmla="*/ 45720 w 91440"/>
                <a:gd name="connsiteY8" fmla="*/ 78740 h 93979"/>
                <a:gd name="connsiteX9" fmla="*/ 7620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 385">
              <a:extLst>
                <a:ext uri="{FF2B5EF4-FFF2-40B4-BE49-F238E27FC236}">
                  <a16:creationId xmlns:a16="http://schemas.microsoft.com/office/drawing/2014/main" id="{8840723F-FA96-A76D-F359-F7CAD5AC9042}"/>
                </a:ext>
              </a:extLst>
            </p:cNvPr>
            <p:cNvSpPr/>
            <p:nvPr/>
          </p:nvSpPr>
          <p:spPr>
            <a:xfrm>
              <a:off x="3590290" y="4408170"/>
              <a:ext cx="87629" cy="130809"/>
            </a:xfrm>
            <a:custGeom>
              <a:avLst/>
              <a:gdLst>
                <a:gd name="connsiteX0" fmla="*/ 87630 w 87629"/>
                <a:gd name="connsiteY0" fmla="*/ 128270 h 130809"/>
                <a:gd name="connsiteX1" fmla="*/ 72390 w 87629"/>
                <a:gd name="connsiteY1" fmla="*/ 128270 h 130809"/>
                <a:gd name="connsiteX2" fmla="*/ 72390 w 87629"/>
                <a:gd name="connsiteY2" fmla="*/ 118110 h 130809"/>
                <a:gd name="connsiteX3" fmla="*/ 72390 w 87629"/>
                <a:gd name="connsiteY3" fmla="*/ 111760 h 130809"/>
                <a:gd name="connsiteX4" fmla="*/ 72390 w 87629"/>
                <a:gd name="connsiteY4" fmla="*/ 111760 h 130809"/>
                <a:gd name="connsiteX5" fmla="*/ 40640 w 87629"/>
                <a:gd name="connsiteY5" fmla="*/ 130810 h 130809"/>
                <a:gd name="connsiteX6" fmla="*/ 0 w 87629"/>
                <a:gd name="connsiteY6" fmla="*/ 83820 h 130809"/>
                <a:gd name="connsiteX7" fmla="*/ 40640 w 87629"/>
                <a:gd name="connsiteY7" fmla="*/ 36830 h 130809"/>
                <a:gd name="connsiteX8" fmla="*/ 71120 w 87629"/>
                <a:gd name="connsiteY8" fmla="*/ 53340 h 130809"/>
                <a:gd name="connsiteX9" fmla="*/ 71120 w 87629"/>
                <a:gd name="connsiteY9" fmla="*/ 53340 h 130809"/>
                <a:gd name="connsiteX10" fmla="*/ 71120 w 87629"/>
                <a:gd name="connsiteY10" fmla="*/ 45720 h 130809"/>
                <a:gd name="connsiteX11" fmla="*/ 71120 w 87629"/>
                <a:gd name="connsiteY11" fmla="*/ 0 h 130809"/>
                <a:gd name="connsiteX12" fmla="*/ 87630 w 87629"/>
                <a:gd name="connsiteY12" fmla="*/ 0 h 130809"/>
                <a:gd name="connsiteX13" fmla="*/ 87630 w 87629"/>
                <a:gd name="connsiteY13" fmla="*/ 128270 h 130809"/>
                <a:gd name="connsiteX14" fmla="*/ 15240 w 87629"/>
                <a:gd name="connsiteY14" fmla="*/ 83820 h 130809"/>
                <a:gd name="connsiteX15" fmla="*/ 43180 w 87629"/>
                <a:gd name="connsiteY15" fmla="*/ 115570 h 130809"/>
                <a:gd name="connsiteX16" fmla="*/ 71120 w 87629"/>
                <a:gd name="connsiteY16" fmla="*/ 83820 h 130809"/>
                <a:gd name="connsiteX17" fmla="*/ 43180 w 87629"/>
                <a:gd name="connsiteY17" fmla="*/ 52070 h 130809"/>
                <a:gd name="connsiteX18" fmla="*/ 1524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 386">
              <a:extLst>
                <a:ext uri="{FF2B5EF4-FFF2-40B4-BE49-F238E27FC236}">
                  <a16:creationId xmlns:a16="http://schemas.microsoft.com/office/drawing/2014/main" id="{C3800ED7-0077-377A-8686-C08288D57E7D}"/>
                </a:ext>
              </a:extLst>
            </p:cNvPr>
            <p:cNvSpPr/>
            <p:nvPr/>
          </p:nvSpPr>
          <p:spPr>
            <a:xfrm>
              <a:off x="3691989" y="4446270"/>
              <a:ext cx="95150" cy="130809"/>
            </a:xfrm>
            <a:custGeom>
              <a:avLst/>
              <a:gdLst>
                <a:gd name="connsiteX0" fmla="*/ 2440 w 95150"/>
                <a:gd name="connsiteY0" fmla="*/ 115570 h 130809"/>
                <a:gd name="connsiteX1" fmla="*/ 12600 w 95150"/>
                <a:gd name="connsiteY1" fmla="*/ 115570 h 130809"/>
                <a:gd name="connsiteX2" fmla="*/ 40540 w 95150"/>
                <a:gd name="connsiteY2" fmla="*/ 87630 h 130809"/>
                <a:gd name="connsiteX3" fmla="*/ 3710 w 95150"/>
                <a:gd name="connsiteY3" fmla="*/ 0 h 130809"/>
                <a:gd name="connsiteX4" fmla="*/ 21490 w 95150"/>
                <a:gd name="connsiteY4" fmla="*/ 0 h 130809"/>
                <a:gd name="connsiteX5" fmla="*/ 34190 w 95150"/>
                <a:gd name="connsiteY5" fmla="*/ 31750 h 130809"/>
                <a:gd name="connsiteX6" fmla="*/ 49430 w 95150"/>
                <a:gd name="connsiteY6" fmla="*/ 71120 h 130809"/>
                <a:gd name="connsiteX7" fmla="*/ 64670 w 95150"/>
                <a:gd name="connsiteY7" fmla="*/ 31750 h 130809"/>
                <a:gd name="connsiteX8" fmla="*/ 77370 w 95150"/>
                <a:gd name="connsiteY8" fmla="*/ 0 h 130809"/>
                <a:gd name="connsiteX9" fmla="*/ 95150 w 95150"/>
                <a:gd name="connsiteY9" fmla="*/ 0 h 130809"/>
                <a:gd name="connsiteX10" fmla="*/ 59590 w 95150"/>
                <a:gd name="connsiteY10" fmla="*/ 85090 h 130809"/>
                <a:gd name="connsiteX11" fmla="*/ 13870 w 95150"/>
                <a:gd name="connsiteY11" fmla="*/ 130810 h 130809"/>
                <a:gd name="connsiteX12" fmla="*/ 2440 w 95150"/>
                <a:gd name="connsiteY12" fmla="*/ 129540 h 130809"/>
                <a:gd name="connsiteX13" fmla="*/ 2440 w 95150"/>
                <a:gd name="connsiteY13" fmla="*/ 11557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50" h="130809">
                  <a:moveTo>
                    <a:pt x="2440" y="115570"/>
                  </a:moveTo>
                  <a:cubicBezTo>
                    <a:pt x="4980" y="115570"/>
                    <a:pt x="7520" y="115570"/>
                    <a:pt x="12600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0" y="57150"/>
                    <a:pt x="49430" y="71120"/>
                  </a:cubicBezTo>
                  <a:cubicBezTo>
                    <a:pt x="5324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0" y="0"/>
                  </a:lnTo>
                  <a:lnTo>
                    <a:pt x="59590" y="85090"/>
                  </a:lnTo>
                  <a:cubicBezTo>
                    <a:pt x="46890" y="114300"/>
                    <a:pt x="38000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 387">
              <a:extLst>
                <a:ext uri="{FF2B5EF4-FFF2-40B4-BE49-F238E27FC236}">
                  <a16:creationId xmlns:a16="http://schemas.microsoft.com/office/drawing/2014/main" id="{A257B65A-6952-E40D-A0C0-1439872ECF66}"/>
                </a:ext>
              </a:extLst>
            </p:cNvPr>
            <p:cNvSpPr/>
            <p:nvPr/>
          </p:nvSpPr>
          <p:spPr>
            <a:xfrm>
              <a:off x="3834129" y="4408170"/>
              <a:ext cx="87629" cy="130809"/>
            </a:xfrm>
            <a:custGeom>
              <a:avLst/>
              <a:gdLst>
                <a:gd name="connsiteX0" fmla="*/ 87630 w 87629"/>
                <a:gd name="connsiteY0" fmla="*/ 128270 h 130809"/>
                <a:gd name="connsiteX1" fmla="*/ 72390 w 87629"/>
                <a:gd name="connsiteY1" fmla="*/ 128270 h 130809"/>
                <a:gd name="connsiteX2" fmla="*/ 72390 w 87629"/>
                <a:gd name="connsiteY2" fmla="*/ 118110 h 130809"/>
                <a:gd name="connsiteX3" fmla="*/ 72390 w 87629"/>
                <a:gd name="connsiteY3" fmla="*/ 111760 h 130809"/>
                <a:gd name="connsiteX4" fmla="*/ 72390 w 87629"/>
                <a:gd name="connsiteY4" fmla="*/ 111760 h 130809"/>
                <a:gd name="connsiteX5" fmla="*/ 40640 w 87629"/>
                <a:gd name="connsiteY5" fmla="*/ 130810 h 130809"/>
                <a:gd name="connsiteX6" fmla="*/ 0 w 87629"/>
                <a:gd name="connsiteY6" fmla="*/ 83820 h 130809"/>
                <a:gd name="connsiteX7" fmla="*/ 40640 w 87629"/>
                <a:gd name="connsiteY7" fmla="*/ 36830 h 130809"/>
                <a:gd name="connsiteX8" fmla="*/ 71120 w 87629"/>
                <a:gd name="connsiteY8" fmla="*/ 53340 h 130809"/>
                <a:gd name="connsiteX9" fmla="*/ 71120 w 87629"/>
                <a:gd name="connsiteY9" fmla="*/ 53340 h 130809"/>
                <a:gd name="connsiteX10" fmla="*/ 71120 w 87629"/>
                <a:gd name="connsiteY10" fmla="*/ 45720 h 130809"/>
                <a:gd name="connsiteX11" fmla="*/ 71120 w 87629"/>
                <a:gd name="connsiteY11" fmla="*/ 0 h 130809"/>
                <a:gd name="connsiteX12" fmla="*/ 87630 w 87629"/>
                <a:gd name="connsiteY12" fmla="*/ 0 h 130809"/>
                <a:gd name="connsiteX13" fmla="*/ 87630 w 87629"/>
                <a:gd name="connsiteY13" fmla="*/ 128270 h 130809"/>
                <a:gd name="connsiteX14" fmla="*/ 15240 w 87629"/>
                <a:gd name="connsiteY14" fmla="*/ 83820 h 130809"/>
                <a:gd name="connsiteX15" fmla="*/ 43180 w 87629"/>
                <a:gd name="connsiteY15" fmla="*/ 115570 h 130809"/>
                <a:gd name="connsiteX16" fmla="*/ 71120 w 87629"/>
                <a:gd name="connsiteY16" fmla="*/ 83820 h 130809"/>
                <a:gd name="connsiteX17" fmla="*/ 43180 w 87629"/>
                <a:gd name="connsiteY17" fmla="*/ 52070 h 130809"/>
                <a:gd name="connsiteX18" fmla="*/ 1524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 388">
              <a:extLst>
                <a:ext uri="{FF2B5EF4-FFF2-40B4-BE49-F238E27FC236}">
                  <a16:creationId xmlns:a16="http://schemas.microsoft.com/office/drawing/2014/main" id="{AD898739-3FDF-DDAE-2421-68969F803A93}"/>
                </a:ext>
              </a:extLst>
            </p:cNvPr>
            <p:cNvSpPr/>
            <p:nvPr/>
          </p:nvSpPr>
          <p:spPr>
            <a:xfrm>
              <a:off x="3947159" y="444500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 389">
              <a:extLst>
                <a:ext uri="{FF2B5EF4-FFF2-40B4-BE49-F238E27FC236}">
                  <a16:creationId xmlns:a16="http://schemas.microsoft.com/office/drawing/2014/main" id="{6EBC390E-1186-C1B7-B80D-0402AA49A042}"/>
                </a:ext>
              </a:extLst>
            </p:cNvPr>
            <p:cNvSpPr/>
            <p:nvPr/>
          </p:nvSpPr>
          <p:spPr>
            <a:xfrm>
              <a:off x="4061459" y="4410709"/>
              <a:ext cx="20320" cy="125730"/>
            </a:xfrm>
            <a:custGeom>
              <a:avLst/>
              <a:gdLst>
                <a:gd name="connsiteX0" fmla="*/ 10160 w 20320"/>
                <a:gd name="connsiteY0" fmla="*/ 0 h 125730"/>
                <a:gd name="connsiteX1" fmla="*/ 20320 w 20320"/>
                <a:gd name="connsiteY1" fmla="*/ 10160 h 125730"/>
                <a:gd name="connsiteX2" fmla="*/ 10160 w 20320"/>
                <a:gd name="connsiteY2" fmla="*/ 20320 h 125730"/>
                <a:gd name="connsiteX3" fmla="*/ 0 w 20320"/>
                <a:gd name="connsiteY3" fmla="*/ 10160 h 125730"/>
                <a:gd name="connsiteX4" fmla="*/ 10160 w 20320"/>
                <a:gd name="connsiteY4" fmla="*/ 0 h 125730"/>
                <a:gd name="connsiteX5" fmla="*/ 19050 w 20320"/>
                <a:gd name="connsiteY5" fmla="*/ 36830 h 125730"/>
                <a:gd name="connsiteX6" fmla="*/ 19050 w 20320"/>
                <a:gd name="connsiteY6" fmla="*/ 125730 h 125730"/>
                <a:gd name="connsiteX7" fmla="*/ 2540 w 20320"/>
                <a:gd name="connsiteY7" fmla="*/ 125730 h 125730"/>
                <a:gd name="connsiteX8" fmla="*/ 2540 w 20320"/>
                <a:gd name="connsiteY8" fmla="*/ 36830 h 125730"/>
                <a:gd name="connsiteX9" fmla="*/ 19050 w 20320"/>
                <a:gd name="connsiteY9" fmla="*/ 36830 h 12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573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6830"/>
                  </a:moveTo>
                  <a:lnTo>
                    <a:pt x="19050" y="125730"/>
                  </a:lnTo>
                  <a:lnTo>
                    <a:pt x="2540" y="125730"/>
                  </a:lnTo>
                  <a:lnTo>
                    <a:pt x="2540" y="36830"/>
                  </a:lnTo>
                  <a:lnTo>
                    <a:pt x="1905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 390">
              <a:extLst>
                <a:ext uri="{FF2B5EF4-FFF2-40B4-BE49-F238E27FC236}">
                  <a16:creationId xmlns:a16="http://schemas.microsoft.com/office/drawing/2014/main" id="{F32E06B8-CF41-216D-6926-EFB6BDB53B56}"/>
                </a:ext>
              </a:extLst>
            </p:cNvPr>
            <p:cNvSpPr/>
            <p:nvPr/>
          </p:nvSpPr>
          <p:spPr>
            <a:xfrm>
              <a:off x="4112259" y="4445000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 391">
              <a:extLst>
                <a:ext uri="{FF2B5EF4-FFF2-40B4-BE49-F238E27FC236}">
                  <a16:creationId xmlns:a16="http://schemas.microsoft.com/office/drawing/2014/main" id="{C29A14CC-44D5-4F8C-483C-72A5A4914DC9}"/>
                </a:ext>
              </a:extLst>
            </p:cNvPr>
            <p:cNvSpPr/>
            <p:nvPr/>
          </p:nvSpPr>
          <p:spPr>
            <a:xfrm>
              <a:off x="4212590" y="4445000"/>
              <a:ext cx="83819" cy="130809"/>
            </a:xfrm>
            <a:custGeom>
              <a:avLst/>
              <a:gdLst>
                <a:gd name="connsiteX0" fmla="*/ 48260 w 83819"/>
                <a:gd name="connsiteY0" fmla="*/ 77470 h 130809"/>
                <a:gd name="connsiteX1" fmla="*/ 83820 w 83819"/>
                <a:gd name="connsiteY1" fmla="*/ 102870 h 130809"/>
                <a:gd name="connsiteX2" fmla="*/ 40640 w 83819"/>
                <a:gd name="connsiteY2" fmla="*/ 130810 h 130809"/>
                <a:gd name="connsiteX3" fmla="*/ 0 w 83819"/>
                <a:gd name="connsiteY3" fmla="*/ 106680 h 130809"/>
                <a:gd name="connsiteX4" fmla="*/ 24130 w 83819"/>
                <a:gd name="connsiteY4" fmla="*/ 85090 h 130809"/>
                <a:gd name="connsiteX5" fmla="*/ 10160 w 83819"/>
                <a:gd name="connsiteY5" fmla="*/ 73660 h 130809"/>
                <a:gd name="connsiteX6" fmla="*/ 22860 w 83819"/>
                <a:gd name="connsiteY6" fmla="*/ 60960 h 130809"/>
                <a:gd name="connsiteX7" fmla="*/ 1270 w 83819"/>
                <a:gd name="connsiteY7" fmla="*/ 31750 h 130809"/>
                <a:gd name="connsiteX8" fmla="*/ 36830 w 83819"/>
                <a:gd name="connsiteY8" fmla="*/ 0 h 130809"/>
                <a:gd name="connsiteX9" fmla="*/ 50800 w 83819"/>
                <a:gd name="connsiteY9" fmla="*/ 2540 h 130809"/>
                <a:gd name="connsiteX10" fmla="*/ 82550 w 83819"/>
                <a:gd name="connsiteY10" fmla="*/ 2540 h 130809"/>
                <a:gd name="connsiteX11" fmla="*/ 82550 w 83819"/>
                <a:gd name="connsiteY11" fmla="*/ 15240 h 130809"/>
                <a:gd name="connsiteX12" fmla="*/ 69850 w 83819"/>
                <a:gd name="connsiteY12" fmla="*/ 15240 h 130809"/>
                <a:gd name="connsiteX13" fmla="*/ 64770 w 83819"/>
                <a:gd name="connsiteY13" fmla="*/ 15240 h 130809"/>
                <a:gd name="connsiteX14" fmla="*/ 64770 w 83819"/>
                <a:gd name="connsiteY14" fmla="*/ 15240 h 130809"/>
                <a:gd name="connsiteX15" fmla="*/ 72390 w 83819"/>
                <a:gd name="connsiteY15" fmla="*/ 33020 h 130809"/>
                <a:gd name="connsiteX16" fmla="*/ 39370 w 83819"/>
                <a:gd name="connsiteY16" fmla="*/ 63500 h 130809"/>
                <a:gd name="connsiteX17" fmla="*/ 39370 w 83819"/>
                <a:gd name="connsiteY17" fmla="*/ 63500 h 130809"/>
                <a:gd name="connsiteX18" fmla="*/ 25400 w 83819"/>
                <a:gd name="connsiteY18" fmla="*/ 71120 h 130809"/>
                <a:gd name="connsiteX19" fmla="*/ 46990 w 83819"/>
                <a:gd name="connsiteY19" fmla="*/ 78740 h 130809"/>
                <a:gd name="connsiteX20" fmla="*/ 67310 w 83819"/>
                <a:gd name="connsiteY20" fmla="*/ 104140 h 130809"/>
                <a:gd name="connsiteX21" fmla="*/ 40640 w 83819"/>
                <a:gd name="connsiteY21" fmla="*/ 90170 h 130809"/>
                <a:gd name="connsiteX22" fmla="*/ 16510 w 83819"/>
                <a:gd name="connsiteY22" fmla="*/ 105410 h 130809"/>
                <a:gd name="connsiteX23" fmla="*/ 41910 w 83819"/>
                <a:gd name="connsiteY23" fmla="*/ 119380 h 130809"/>
                <a:gd name="connsiteX24" fmla="*/ 67310 w 83819"/>
                <a:gd name="connsiteY24" fmla="*/ 105410 h 130809"/>
                <a:gd name="connsiteX25" fmla="*/ 59690 w 83819"/>
                <a:gd name="connsiteY25" fmla="*/ 31750 h 130809"/>
                <a:gd name="connsiteX26" fmla="*/ 39370 w 83819"/>
                <a:gd name="connsiteY26" fmla="*/ 12700 h 130809"/>
                <a:gd name="connsiteX27" fmla="*/ 19050 w 83819"/>
                <a:gd name="connsiteY27" fmla="*/ 31750 h 130809"/>
                <a:gd name="connsiteX28" fmla="*/ 39370 w 83819"/>
                <a:gd name="connsiteY28" fmla="*/ 50800 h 130809"/>
                <a:gd name="connsiteX29" fmla="*/ 59690 w 83819"/>
                <a:gd name="connsiteY29" fmla="*/ 3175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19" h="130809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0" y="104140"/>
                  </a:moveTo>
                  <a:cubicBezTo>
                    <a:pt x="67310" y="96520"/>
                    <a:pt x="59690" y="90170"/>
                    <a:pt x="40640" y="90170"/>
                  </a:cubicBezTo>
                  <a:cubicBezTo>
                    <a:pt x="21590" y="90170"/>
                    <a:pt x="16510" y="96520"/>
                    <a:pt x="16510" y="105410"/>
                  </a:cubicBezTo>
                  <a:cubicBezTo>
                    <a:pt x="16510" y="114300"/>
                    <a:pt x="26670" y="119380"/>
                    <a:pt x="41910" y="119380"/>
                  </a:cubicBezTo>
                  <a:cubicBezTo>
                    <a:pt x="57150" y="119380"/>
                    <a:pt x="67310" y="113030"/>
                    <a:pt x="67310" y="105410"/>
                  </a:cubicBezTo>
                  <a:close/>
                  <a:moveTo>
                    <a:pt x="59690" y="31750"/>
                  </a:moveTo>
                  <a:cubicBezTo>
                    <a:pt x="59690" y="20320"/>
                    <a:pt x="50800" y="12700"/>
                    <a:pt x="39370" y="12700"/>
                  </a:cubicBezTo>
                  <a:cubicBezTo>
                    <a:pt x="27940" y="12700"/>
                    <a:pt x="19050" y="20320"/>
                    <a:pt x="19050" y="31750"/>
                  </a:cubicBezTo>
                  <a:cubicBezTo>
                    <a:pt x="19050" y="43180"/>
                    <a:pt x="27940" y="50800"/>
                    <a:pt x="39370" y="50800"/>
                  </a:cubicBezTo>
                  <a:cubicBezTo>
                    <a:pt x="50800" y="50800"/>
                    <a:pt x="59690" y="43180"/>
                    <a:pt x="5969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 392">
              <a:extLst>
                <a:ext uri="{FF2B5EF4-FFF2-40B4-BE49-F238E27FC236}">
                  <a16:creationId xmlns:a16="http://schemas.microsoft.com/office/drawing/2014/main" id="{EB71C6F2-1D39-D94E-2DDB-35C58E0F740A}"/>
                </a:ext>
              </a:extLst>
            </p:cNvPr>
            <p:cNvSpPr/>
            <p:nvPr/>
          </p:nvSpPr>
          <p:spPr>
            <a:xfrm>
              <a:off x="4348479" y="444500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 393">
              <a:extLst>
                <a:ext uri="{FF2B5EF4-FFF2-40B4-BE49-F238E27FC236}">
                  <a16:creationId xmlns:a16="http://schemas.microsoft.com/office/drawing/2014/main" id="{6B464925-54D9-B445-C4D3-43446217A4C2}"/>
                </a:ext>
              </a:extLst>
            </p:cNvPr>
            <p:cNvSpPr/>
            <p:nvPr/>
          </p:nvSpPr>
          <p:spPr>
            <a:xfrm>
              <a:off x="4461509" y="4447540"/>
              <a:ext cx="78740" cy="91439"/>
            </a:xfrm>
            <a:custGeom>
              <a:avLst/>
              <a:gdLst>
                <a:gd name="connsiteX0" fmla="*/ 63500 w 78740"/>
                <a:gd name="connsiteY0" fmla="*/ 88900 h 91439"/>
                <a:gd name="connsiteX1" fmla="*/ 63500 w 78740"/>
                <a:gd name="connsiteY1" fmla="*/ 76200 h 91439"/>
                <a:gd name="connsiteX2" fmla="*/ 63500 w 78740"/>
                <a:gd name="connsiteY2" fmla="*/ 69850 h 91439"/>
                <a:gd name="connsiteX3" fmla="*/ 63500 w 78740"/>
                <a:gd name="connsiteY3" fmla="*/ 69850 h 91439"/>
                <a:gd name="connsiteX4" fmla="*/ 30480 w 78740"/>
                <a:gd name="connsiteY4" fmla="*/ 91440 h 91439"/>
                <a:gd name="connsiteX5" fmla="*/ 0 w 78740"/>
                <a:gd name="connsiteY5" fmla="*/ 55880 h 91439"/>
                <a:gd name="connsiteX6" fmla="*/ 0 w 78740"/>
                <a:gd name="connsiteY6" fmla="*/ 0 h 91439"/>
                <a:gd name="connsiteX7" fmla="*/ 16510 w 78740"/>
                <a:gd name="connsiteY7" fmla="*/ 0 h 91439"/>
                <a:gd name="connsiteX8" fmla="*/ 16510 w 78740"/>
                <a:gd name="connsiteY8" fmla="*/ 52070 h 91439"/>
                <a:gd name="connsiteX9" fmla="*/ 33020 w 78740"/>
                <a:gd name="connsiteY9" fmla="*/ 74930 h 91439"/>
                <a:gd name="connsiteX10" fmla="*/ 62230 w 78740"/>
                <a:gd name="connsiteY10" fmla="*/ 43180 h 91439"/>
                <a:gd name="connsiteX11" fmla="*/ 62230 w 78740"/>
                <a:gd name="connsiteY11" fmla="*/ 0 h 91439"/>
                <a:gd name="connsiteX12" fmla="*/ 78740 w 78740"/>
                <a:gd name="connsiteY12" fmla="*/ 0 h 91439"/>
                <a:gd name="connsiteX13" fmla="*/ 78740 w 78740"/>
                <a:gd name="connsiteY13" fmla="*/ 88900 h 91439"/>
                <a:gd name="connsiteX14" fmla="*/ 63500 w 78740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 394">
              <a:extLst>
                <a:ext uri="{FF2B5EF4-FFF2-40B4-BE49-F238E27FC236}">
                  <a16:creationId xmlns:a16="http://schemas.microsoft.com/office/drawing/2014/main" id="{29E51916-B2D6-4EB8-6C7A-1D4283B9E8F9}"/>
                </a:ext>
              </a:extLst>
            </p:cNvPr>
            <p:cNvSpPr/>
            <p:nvPr/>
          </p:nvSpPr>
          <p:spPr>
            <a:xfrm>
              <a:off x="4559300" y="442087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 395">
              <a:extLst>
                <a:ext uri="{FF2B5EF4-FFF2-40B4-BE49-F238E27FC236}">
                  <a16:creationId xmlns:a16="http://schemas.microsoft.com/office/drawing/2014/main" id="{1C1CAE08-C3B5-6856-3A00-541A653E62DB}"/>
                </a:ext>
              </a:extLst>
            </p:cNvPr>
            <p:cNvSpPr/>
            <p:nvPr/>
          </p:nvSpPr>
          <p:spPr>
            <a:xfrm>
              <a:off x="4663440" y="442087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 396">
              <a:extLst>
                <a:ext uri="{FF2B5EF4-FFF2-40B4-BE49-F238E27FC236}">
                  <a16:creationId xmlns:a16="http://schemas.microsoft.com/office/drawing/2014/main" id="{34654ED5-2546-04D5-4B4C-1B3425EAD997}"/>
                </a:ext>
              </a:extLst>
            </p:cNvPr>
            <p:cNvSpPr/>
            <p:nvPr/>
          </p:nvSpPr>
          <p:spPr>
            <a:xfrm>
              <a:off x="4743450" y="4408170"/>
              <a:ext cx="80009" cy="128270"/>
            </a:xfrm>
            <a:custGeom>
              <a:avLst/>
              <a:gdLst>
                <a:gd name="connsiteX0" fmla="*/ 0 w 80009"/>
                <a:gd name="connsiteY0" fmla="*/ 0 h 128270"/>
                <a:gd name="connsiteX1" fmla="*/ 16510 w 80009"/>
                <a:gd name="connsiteY1" fmla="*/ 0 h 128270"/>
                <a:gd name="connsiteX2" fmla="*/ 16510 w 80009"/>
                <a:gd name="connsiteY2" fmla="*/ 49530 h 128270"/>
                <a:gd name="connsiteX3" fmla="*/ 16510 w 80009"/>
                <a:gd name="connsiteY3" fmla="*/ 58420 h 128270"/>
                <a:gd name="connsiteX4" fmla="*/ 16510 w 80009"/>
                <a:gd name="connsiteY4" fmla="*/ 58420 h 128270"/>
                <a:gd name="connsiteX5" fmla="*/ 49530 w 80009"/>
                <a:gd name="connsiteY5" fmla="*/ 36830 h 128270"/>
                <a:gd name="connsiteX6" fmla="*/ 80010 w 80009"/>
                <a:gd name="connsiteY6" fmla="*/ 72390 h 128270"/>
                <a:gd name="connsiteX7" fmla="*/ 80010 w 80009"/>
                <a:gd name="connsiteY7" fmla="*/ 128270 h 128270"/>
                <a:gd name="connsiteX8" fmla="*/ 63500 w 80009"/>
                <a:gd name="connsiteY8" fmla="*/ 128270 h 128270"/>
                <a:gd name="connsiteX9" fmla="*/ 63500 w 80009"/>
                <a:gd name="connsiteY9" fmla="*/ 76200 h 128270"/>
                <a:gd name="connsiteX10" fmla="*/ 46990 w 80009"/>
                <a:gd name="connsiteY10" fmla="*/ 53340 h 128270"/>
                <a:gd name="connsiteX11" fmla="*/ 16510 w 80009"/>
                <a:gd name="connsiteY11" fmla="*/ 85090 h 128270"/>
                <a:gd name="connsiteX12" fmla="*/ 16510 w 80009"/>
                <a:gd name="connsiteY12" fmla="*/ 128270 h 128270"/>
                <a:gd name="connsiteX13" fmla="*/ 0 w 80009"/>
                <a:gd name="connsiteY13" fmla="*/ 128270 h 128270"/>
                <a:gd name="connsiteX14" fmla="*/ 0 w 80009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 397">
              <a:extLst>
                <a:ext uri="{FF2B5EF4-FFF2-40B4-BE49-F238E27FC236}">
                  <a16:creationId xmlns:a16="http://schemas.microsoft.com/office/drawing/2014/main" id="{0BF3A54A-60DA-DDAC-583D-4F1EDC67725E}"/>
                </a:ext>
              </a:extLst>
            </p:cNvPr>
            <p:cNvSpPr/>
            <p:nvPr/>
          </p:nvSpPr>
          <p:spPr>
            <a:xfrm>
              <a:off x="4845050" y="444500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4450 w 83820"/>
                <a:gd name="connsiteY10" fmla="*/ 13970 h 93979"/>
                <a:gd name="connsiteX11" fmla="*/ 19050 w 83820"/>
                <a:gd name="connsiteY11" fmla="*/ 38100 h 93979"/>
                <a:gd name="connsiteX12" fmla="*/ 68580 w 83820"/>
                <a:gd name="connsiteY12" fmla="*/ 38100 h 93979"/>
                <a:gd name="connsiteX13" fmla="*/ 4445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B43923AE-4214-1B2C-E72A-5F3E4DE89969}"/>
                </a:ext>
              </a:extLst>
            </p:cNvPr>
            <p:cNvSpPr/>
            <p:nvPr/>
          </p:nvSpPr>
          <p:spPr>
            <a:xfrm>
              <a:off x="4953000" y="444500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A5FD9A7A-7F49-0304-D747-ED71E0834810}"/>
                </a:ext>
              </a:extLst>
            </p:cNvPr>
            <p:cNvSpPr/>
            <p:nvPr/>
          </p:nvSpPr>
          <p:spPr>
            <a:xfrm>
              <a:off x="5013959" y="444500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 400">
              <a:extLst>
                <a:ext uri="{FF2B5EF4-FFF2-40B4-BE49-F238E27FC236}">
                  <a16:creationId xmlns:a16="http://schemas.microsoft.com/office/drawing/2014/main" id="{2850FC82-E6E4-C8F7-26F8-C8C0528837EA}"/>
                </a:ext>
              </a:extLst>
            </p:cNvPr>
            <p:cNvSpPr/>
            <p:nvPr/>
          </p:nvSpPr>
          <p:spPr>
            <a:xfrm>
              <a:off x="5113020" y="4404359"/>
              <a:ext cx="63500" cy="134620"/>
            </a:xfrm>
            <a:custGeom>
              <a:avLst/>
              <a:gdLst>
                <a:gd name="connsiteX0" fmla="*/ 15240 w 63500"/>
                <a:gd name="connsiteY0" fmla="*/ 88900 h 134620"/>
                <a:gd name="connsiteX1" fmla="*/ 45720 w 63500"/>
                <a:gd name="connsiteY1" fmla="*/ 34290 h 134620"/>
                <a:gd name="connsiteX2" fmla="*/ 25400 w 63500"/>
                <a:gd name="connsiteY2" fmla="*/ 15240 h 134620"/>
                <a:gd name="connsiteX3" fmla="*/ 0 w 63500"/>
                <a:gd name="connsiteY3" fmla="*/ 22860 h 134620"/>
                <a:gd name="connsiteX4" fmla="*/ 0 w 63500"/>
                <a:gd name="connsiteY4" fmla="*/ 7620 h 134620"/>
                <a:gd name="connsiteX5" fmla="*/ 26670 w 63500"/>
                <a:gd name="connsiteY5" fmla="*/ 0 h 134620"/>
                <a:gd name="connsiteX6" fmla="*/ 63500 w 63500"/>
                <a:gd name="connsiteY6" fmla="*/ 31750 h 134620"/>
                <a:gd name="connsiteX7" fmla="*/ 31750 w 63500"/>
                <a:gd name="connsiteY7" fmla="*/ 88900 h 134620"/>
                <a:gd name="connsiteX8" fmla="*/ 31750 w 63500"/>
                <a:gd name="connsiteY8" fmla="*/ 95250 h 134620"/>
                <a:gd name="connsiteX9" fmla="*/ 16510 w 63500"/>
                <a:gd name="connsiteY9" fmla="*/ 95250 h 134620"/>
                <a:gd name="connsiteX10" fmla="*/ 16510 w 63500"/>
                <a:gd name="connsiteY10" fmla="*/ 87630 h 134620"/>
                <a:gd name="connsiteX11" fmla="*/ 22860 w 63500"/>
                <a:gd name="connsiteY11" fmla="*/ 114300 h 134620"/>
                <a:gd name="connsiteX12" fmla="*/ 33020 w 63500"/>
                <a:gd name="connsiteY12" fmla="*/ 124460 h 134620"/>
                <a:gd name="connsiteX13" fmla="*/ 22860 w 63500"/>
                <a:gd name="connsiteY13" fmla="*/ 134620 h 134620"/>
                <a:gd name="connsiteX14" fmla="*/ 12700 w 63500"/>
                <a:gd name="connsiteY14" fmla="*/ 124460 h 134620"/>
                <a:gd name="connsiteX15" fmla="*/ 22860 w 63500"/>
                <a:gd name="connsiteY15" fmla="*/ 114300 h 13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500" h="134620">
                  <a:moveTo>
                    <a:pt x="15240" y="88900"/>
                  </a:moveTo>
                  <a:cubicBezTo>
                    <a:pt x="15240" y="59690"/>
                    <a:pt x="45720" y="57150"/>
                    <a:pt x="45720" y="34290"/>
                  </a:cubicBezTo>
                  <a:cubicBezTo>
                    <a:pt x="45720" y="11430"/>
                    <a:pt x="38100" y="15240"/>
                    <a:pt x="25400" y="15240"/>
                  </a:cubicBezTo>
                  <a:cubicBezTo>
                    <a:pt x="12700" y="15240"/>
                    <a:pt x="7620" y="17780"/>
                    <a:pt x="0" y="22860"/>
                  </a:cubicBezTo>
                  <a:lnTo>
                    <a:pt x="0" y="7620"/>
                  </a:lnTo>
                  <a:cubicBezTo>
                    <a:pt x="5080" y="5080"/>
                    <a:pt x="15240" y="0"/>
                    <a:pt x="26670" y="0"/>
                  </a:cubicBezTo>
                  <a:cubicBezTo>
                    <a:pt x="48260" y="0"/>
                    <a:pt x="63500" y="12700"/>
                    <a:pt x="63500" y="31750"/>
                  </a:cubicBezTo>
                  <a:cubicBezTo>
                    <a:pt x="63500" y="63500"/>
                    <a:pt x="31750" y="66040"/>
                    <a:pt x="31750" y="88900"/>
                  </a:cubicBezTo>
                  <a:lnTo>
                    <a:pt x="31750" y="95250"/>
                  </a:lnTo>
                  <a:lnTo>
                    <a:pt x="16510" y="95250"/>
                  </a:lnTo>
                  <a:lnTo>
                    <a:pt x="16510" y="87630"/>
                  </a:lnTo>
                  <a:close/>
                  <a:moveTo>
                    <a:pt x="22860" y="114300"/>
                  </a:moveTo>
                  <a:cubicBezTo>
                    <a:pt x="29210" y="114300"/>
                    <a:pt x="33020" y="118110"/>
                    <a:pt x="33020" y="124460"/>
                  </a:cubicBezTo>
                  <a:cubicBezTo>
                    <a:pt x="33020" y="130810"/>
                    <a:pt x="29210" y="134620"/>
                    <a:pt x="22860" y="134620"/>
                  </a:cubicBezTo>
                  <a:cubicBezTo>
                    <a:pt x="16510" y="134620"/>
                    <a:pt x="12700" y="130810"/>
                    <a:pt x="12700" y="124460"/>
                  </a:cubicBezTo>
                  <a:cubicBezTo>
                    <a:pt x="12700" y="118110"/>
                    <a:pt x="16510" y="114300"/>
                    <a:pt x="22860" y="1143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 401">
              <a:extLst>
                <a:ext uri="{FF2B5EF4-FFF2-40B4-BE49-F238E27FC236}">
                  <a16:creationId xmlns:a16="http://schemas.microsoft.com/office/drawing/2014/main" id="{C8A10E58-F9B5-4CA5-5CA0-AB320DB8A4FD}"/>
                </a:ext>
              </a:extLst>
            </p:cNvPr>
            <p:cNvSpPr/>
            <p:nvPr/>
          </p:nvSpPr>
          <p:spPr>
            <a:xfrm>
              <a:off x="5224779" y="4405629"/>
              <a:ext cx="118110" cy="130810"/>
            </a:xfrm>
            <a:custGeom>
              <a:avLst/>
              <a:gdLst>
                <a:gd name="connsiteX0" fmla="*/ 58420 w 118110"/>
                <a:gd name="connsiteY0" fmla="*/ 0 h 130810"/>
                <a:gd name="connsiteX1" fmla="*/ 58420 w 118110"/>
                <a:gd name="connsiteY1" fmla="*/ 0 h 130810"/>
                <a:gd name="connsiteX2" fmla="*/ 118110 w 118110"/>
                <a:gd name="connsiteY2" fmla="*/ 130810 h 130810"/>
                <a:gd name="connsiteX3" fmla="*/ 100330 w 118110"/>
                <a:gd name="connsiteY3" fmla="*/ 130810 h 130810"/>
                <a:gd name="connsiteX4" fmla="*/ 87630 w 118110"/>
                <a:gd name="connsiteY4" fmla="*/ 102870 h 130810"/>
                <a:gd name="connsiteX5" fmla="*/ 30480 w 118110"/>
                <a:gd name="connsiteY5" fmla="*/ 102870 h 130810"/>
                <a:gd name="connsiteX6" fmla="*/ 17780 w 118110"/>
                <a:gd name="connsiteY6" fmla="*/ 130810 h 130810"/>
                <a:gd name="connsiteX7" fmla="*/ 0 w 118110"/>
                <a:gd name="connsiteY7" fmla="*/ 130810 h 130810"/>
                <a:gd name="connsiteX8" fmla="*/ 59690 w 118110"/>
                <a:gd name="connsiteY8" fmla="*/ 0 h 130810"/>
                <a:gd name="connsiteX9" fmla="*/ 81280 w 118110"/>
                <a:gd name="connsiteY9" fmla="*/ 87630 h 130810"/>
                <a:gd name="connsiteX10" fmla="*/ 58420 w 118110"/>
                <a:gd name="connsiteY10" fmla="*/ 34290 h 130810"/>
                <a:gd name="connsiteX11" fmla="*/ 35560 w 118110"/>
                <a:gd name="connsiteY11" fmla="*/ 87630 h 130810"/>
                <a:gd name="connsiteX12" fmla="*/ 80010 w 118110"/>
                <a:gd name="connsiteY12" fmla="*/ 8763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110" h="130810">
                  <a:moveTo>
                    <a:pt x="58420" y="0"/>
                  </a:moveTo>
                  <a:lnTo>
                    <a:pt x="58420" y="0"/>
                  </a:lnTo>
                  <a:lnTo>
                    <a:pt x="118110" y="130810"/>
                  </a:lnTo>
                  <a:lnTo>
                    <a:pt x="100330" y="130810"/>
                  </a:lnTo>
                  <a:lnTo>
                    <a:pt x="87630" y="102870"/>
                  </a:lnTo>
                  <a:lnTo>
                    <a:pt x="30480" y="102870"/>
                  </a:lnTo>
                  <a:lnTo>
                    <a:pt x="17780" y="130810"/>
                  </a:lnTo>
                  <a:lnTo>
                    <a:pt x="0" y="130810"/>
                  </a:lnTo>
                  <a:lnTo>
                    <a:pt x="59690" y="0"/>
                  </a:lnTo>
                  <a:close/>
                  <a:moveTo>
                    <a:pt x="81280" y="87630"/>
                  </a:moveTo>
                  <a:cubicBezTo>
                    <a:pt x="72390" y="68580"/>
                    <a:pt x="66040" y="53340"/>
                    <a:pt x="58420" y="34290"/>
                  </a:cubicBezTo>
                  <a:cubicBezTo>
                    <a:pt x="50800" y="52070"/>
                    <a:pt x="44450" y="67310"/>
                    <a:pt x="35560" y="87630"/>
                  </a:cubicBezTo>
                  <a:lnTo>
                    <a:pt x="80010" y="876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 402">
              <a:extLst>
                <a:ext uri="{FF2B5EF4-FFF2-40B4-BE49-F238E27FC236}">
                  <a16:creationId xmlns:a16="http://schemas.microsoft.com/office/drawing/2014/main" id="{135DCB94-AD12-B19F-A797-153562F3369C}"/>
                </a:ext>
              </a:extLst>
            </p:cNvPr>
            <p:cNvSpPr/>
            <p:nvPr/>
          </p:nvSpPr>
          <p:spPr>
            <a:xfrm>
              <a:off x="5358129" y="444500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 403">
              <a:extLst>
                <a:ext uri="{FF2B5EF4-FFF2-40B4-BE49-F238E27FC236}">
                  <a16:creationId xmlns:a16="http://schemas.microsoft.com/office/drawing/2014/main" id="{0B8CDF5F-817B-90F9-E0F2-CA1494427DFA}"/>
                </a:ext>
              </a:extLst>
            </p:cNvPr>
            <p:cNvSpPr/>
            <p:nvPr/>
          </p:nvSpPr>
          <p:spPr>
            <a:xfrm>
              <a:off x="5419090" y="444500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 404">
              <a:extLst>
                <a:ext uri="{FF2B5EF4-FFF2-40B4-BE49-F238E27FC236}">
                  <a16:creationId xmlns:a16="http://schemas.microsoft.com/office/drawing/2014/main" id="{130AE4C5-4A53-000A-1553-73FF8A66B9BC}"/>
                </a:ext>
              </a:extLst>
            </p:cNvPr>
            <p:cNvSpPr/>
            <p:nvPr/>
          </p:nvSpPr>
          <p:spPr>
            <a:xfrm>
              <a:off x="5547459" y="4446270"/>
              <a:ext cx="95149" cy="130809"/>
            </a:xfrm>
            <a:custGeom>
              <a:avLst/>
              <a:gdLst>
                <a:gd name="connsiteX0" fmla="*/ 2440 w 95149"/>
                <a:gd name="connsiteY0" fmla="*/ 115570 h 130809"/>
                <a:gd name="connsiteX1" fmla="*/ 12600 w 95149"/>
                <a:gd name="connsiteY1" fmla="*/ 115570 h 130809"/>
                <a:gd name="connsiteX2" fmla="*/ 40540 w 95149"/>
                <a:gd name="connsiteY2" fmla="*/ 87630 h 130809"/>
                <a:gd name="connsiteX3" fmla="*/ 3710 w 95149"/>
                <a:gd name="connsiteY3" fmla="*/ 0 h 130809"/>
                <a:gd name="connsiteX4" fmla="*/ 21490 w 95149"/>
                <a:gd name="connsiteY4" fmla="*/ 0 h 130809"/>
                <a:gd name="connsiteX5" fmla="*/ 34190 w 95149"/>
                <a:gd name="connsiteY5" fmla="*/ 31750 h 130809"/>
                <a:gd name="connsiteX6" fmla="*/ 49430 w 95149"/>
                <a:gd name="connsiteY6" fmla="*/ 71120 h 130809"/>
                <a:gd name="connsiteX7" fmla="*/ 64670 w 95149"/>
                <a:gd name="connsiteY7" fmla="*/ 31750 h 130809"/>
                <a:gd name="connsiteX8" fmla="*/ 77370 w 95149"/>
                <a:gd name="connsiteY8" fmla="*/ 0 h 130809"/>
                <a:gd name="connsiteX9" fmla="*/ 95150 w 95149"/>
                <a:gd name="connsiteY9" fmla="*/ 0 h 130809"/>
                <a:gd name="connsiteX10" fmla="*/ 59590 w 95149"/>
                <a:gd name="connsiteY10" fmla="*/ 85090 h 130809"/>
                <a:gd name="connsiteX11" fmla="*/ 13870 w 95149"/>
                <a:gd name="connsiteY11" fmla="*/ 130810 h 130809"/>
                <a:gd name="connsiteX12" fmla="*/ 2440 w 95149"/>
                <a:gd name="connsiteY12" fmla="*/ 129540 h 130809"/>
                <a:gd name="connsiteX13" fmla="*/ 2440 w 95149"/>
                <a:gd name="connsiteY13" fmla="*/ 11557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49" h="130809">
                  <a:moveTo>
                    <a:pt x="2440" y="115570"/>
                  </a:moveTo>
                  <a:cubicBezTo>
                    <a:pt x="4980" y="115570"/>
                    <a:pt x="7520" y="115570"/>
                    <a:pt x="12600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0" y="57150"/>
                    <a:pt x="49430" y="71120"/>
                  </a:cubicBezTo>
                  <a:cubicBezTo>
                    <a:pt x="5324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0" y="0"/>
                  </a:lnTo>
                  <a:lnTo>
                    <a:pt x="59590" y="85090"/>
                  </a:lnTo>
                  <a:cubicBezTo>
                    <a:pt x="46890" y="114300"/>
                    <a:pt x="38000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 405">
              <a:extLst>
                <a:ext uri="{FF2B5EF4-FFF2-40B4-BE49-F238E27FC236}">
                  <a16:creationId xmlns:a16="http://schemas.microsoft.com/office/drawing/2014/main" id="{D3CC2E88-7323-BBA7-7833-B5CFFE1BBC0A}"/>
                </a:ext>
              </a:extLst>
            </p:cNvPr>
            <p:cNvSpPr/>
            <p:nvPr/>
          </p:nvSpPr>
          <p:spPr>
            <a:xfrm>
              <a:off x="5647690" y="444500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40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 406">
              <a:extLst>
                <a:ext uri="{FF2B5EF4-FFF2-40B4-BE49-F238E27FC236}">
                  <a16:creationId xmlns:a16="http://schemas.microsoft.com/office/drawing/2014/main" id="{73E2580E-3EB8-BCC7-BA69-9250F34202B8}"/>
                </a:ext>
              </a:extLst>
            </p:cNvPr>
            <p:cNvSpPr/>
            <p:nvPr/>
          </p:nvSpPr>
          <p:spPr>
            <a:xfrm>
              <a:off x="5761990" y="4447540"/>
              <a:ext cx="78739" cy="91439"/>
            </a:xfrm>
            <a:custGeom>
              <a:avLst/>
              <a:gdLst>
                <a:gd name="connsiteX0" fmla="*/ 63500 w 78739"/>
                <a:gd name="connsiteY0" fmla="*/ 88900 h 91439"/>
                <a:gd name="connsiteX1" fmla="*/ 63500 w 78739"/>
                <a:gd name="connsiteY1" fmla="*/ 76200 h 91439"/>
                <a:gd name="connsiteX2" fmla="*/ 63500 w 78739"/>
                <a:gd name="connsiteY2" fmla="*/ 69850 h 91439"/>
                <a:gd name="connsiteX3" fmla="*/ 63500 w 78739"/>
                <a:gd name="connsiteY3" fmla="*/ 69850 h 91439"/>
                <a:gd name="connsiteX4" fmla="*/ 30480 w 78739"/>
                <a:gd name="connsiteY4" fmla="*/ 91440 h 91439"/>
                <a:gd name="connsiteX5" fmla="*/ 0 w 78739"/>
                <a:gd name="connsiteY5" fmla="*/ 55880 h 91439"/>
                <a:gd name="connsiteX6" fmla="*/ 0 w 78739"/>
                <a:gd name="connsiteY6" fmla="*/ 0 h 91439"/>
                <a:gd name="connsiteX7" fmla="*/ 16510 w 78739"/>
                <a:gd name="connsiteY7" fmla="*/ 0 h 91439"/>
                <a:gd name="connsiteX8" fmla="*/ 16510 w 78739"/>
                <a:gd name="connsiteY8" fmla="*/ 52070 h 91439"/>
                <a:gd name="connsiteX9" fmla="*/ 33020 w 78739"/>
                <a:gd name="connsiteY9" fmla="*/ 74930 h 91439"/>
                <a:gd name="connsiteX10" fmla="*/ 62230 w 78739"/>
                <a:gd name="connsiteY10" fmla="*/ 43180 h 91439"/>
                <a:gd name="connsiteX11" fmla="*/ 62230 w 78739"/>
                <a:gd name="connsiteY11" fmla="*/ 0 h 91439"/>
                <a:gd name="connsiteX12" fmla="*/ 78740 w 78739"/>
                <a:gd name="connsiteY12" fmla="*/ 0 h 91439"/>
                <a:gd name="connsiteX13" fmla="*/ 78740 w 78739"/>
                <a:gd name="connsiteY13" fmla="*/ 88900 h 91439"/>
                <a:gd name="connsiteX14" fmla="*/ 63500 w 78739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 407">
              <a:extLst>
                <a:ext uri="{FF2B5EF4-FFF2-40B4-BE49-F238E27FC236}">
                  <a16:creationId xmlns:a16="http://schemas.microsoft.com/office/drawing/2014/main" id="{5BE43487-DF64-8635-AC2F-635703DDC65E}"/>
                </a:ext>
              </a:extLst>
            </p:cNvPr>
            <p:cNvSpPr/>
            <p:nvPr/>
          </p:nvSpPr>
          <p:spPr>
            <a:xfrm>
              <a:off x="5901690" y="4445000"/>
              <a:ext cx="83819" cy="130809"/>
            </a:xfrm>
            <a:custGeom>
              <a:avLst/>
              <a:gdLst>
                <a:gd name="connsiteX0" fmla="*/ 48260 w 83819"/>
                <a:gd name="connsiteY0" fmla="*/ 77470 h 130809"/>
                <a:gd name="connsiteX1" fmla="*/ 83820 w 83819"/>
                <a:gd name="connsiteY1" fmla="*/ 102870 h 130809"/>
                <a:gd name="connsiteX2" fmla="*/ 40640 w 83819"/>
                <a:gd name="connsiteY2" fmla="*/ 130810 h 130809"/>
                <a:gd name="connsiteX3" fmla="*/ 0 w 83819"/>
                <a:gd name="connsiteY3" fmla="*/ 106680 h 130809"/>
                <a:gd name="connsiteX4" fmla="*/ 24130 w 83819"/>
                <a:gd name="connsiteY4" fmla="*/ 85090 h 130809"/>
                <a:gd name="connsiteX5" fmla="*/ 10160 w 83819"/>
                <a:gd name="connsiteY5" fmla="*/ 73660 h 130809"/>
                <a:gd name="connsiteX6" fmla="*/ 22860 w 83819"/>
                <a:gd name="connsiteY6" fmla="*/ 60960 h 130809"/>
                <a:gd name="connsiteX7" fmla="*/ 1270 w 83819"/>
                <a:gd name="connsiteY7" fmla="*/ 31750 h 130809"/>
                <a:gd name="connsiteX8" fmla="*/ 36830 w 83819"/>
                <a:gd name="connsiteY8" fmla="*/ 0 h 130809"/>
                <a:gd name="connsiteX9" fmla="*/ 50800 w 83819"/>
                <a:gd name="connsiteY9" fmla="*/ 2540 h 130809"/>
                <a:gd name="connsiteX10" fmla="*/ 82550 w 83819"/>
                <a:gd name="connsiteY10" fmla="*/ 2540 h 130809"/>
                <a:gd name="connsiteX11" fmla="*/ 82550 w 83819"/>
                <a:gd name="connsiteY11" fmla="*/ 15240 h 130809"/>
                <a:gd name="connsiteX12" fmla="*/ 69850 w 83819"/>
                <a:gd name="connsiteY12" fmla="*/ 15240 h 130809"/>
                <a:gd name="connsiteX13" fmla="*/ 64770 w 83819"/>
                <a:gd name="connsiteY13" fmla="*/ 15240 h 130809"/>
                <a:gd name="connsiteX14" fmla="*/ 64770 w 83819"/>
                <a:gd name="connsiteY14" fmla="*/ 15240 h 130809"/>
                <a:gd name="connsiteX15" fmla="*/ 72390 w 83819"/>
                <a:gd name="connsiteY15" fmla="*/ 33020 h 130809"/>
                <a:gd name="connsiteX16" fmla="*/ 39370 w 83819"/>
                <a:gd name="connsiteY16" fmla="*/ 63500 h 130809"/>
                <a:gd name="connsiteX17" fmla="*/ 39370 w 83819"/>
                <a:gd name="connsiteY17" fmla="*/ 63500 h 130809"/>
                <a:gd name="connsiteX18" fmla="*/ 25400 w 83819"/>
                <a:gd name="connsiteY18" fmla="*/ 71120 h 130809"/>
                <a:gd name="connsiteX19" fmla="*/ 46990 w 83819"/>
                <a:gd name="connsiteY19" fmla="*/ 78740 h 130809"/>
                <a:gd name="connsiteX20" fmla="*/ 67310 w 83819"/>
                <a:gd name="connsiteY20" fmla="*/ 104140 h 130809"/>
                <a:gd name="connsiteX21" fmla="*/ 40640 w 83819"/>
                <a:gd name="connsiteY21" fmla="*/ 90170 h 130809"/>
                <a:gd name="connsiteX22" fmla="*/ 16510 w 83819"/>
                <a:gd name="connsiteY22" fmla="*/ 105410 h 130809"/>
                <a:gd name="connsiteX23" fmla="*/ 41910 w 83819"/>
                <a:gd name="connsiteY23" fmla="*/ 119380 h 130809"/>
                <a:gd name="connsiteX24" fmla="*/ 67310 w 83819"/>
                <a:gd name="connsiteY24" fmla="*/ 105410 h 130809"/>
                <a:gd name="connsiteX25" fmla="*/ 59690 w 83819"/>
                <a:gd name="connsiteY25" fmla="*/ 31750 h 130809"/>
                <a:gd name="connsiteX26" fmla="*/ 39370 w 83819"/>
                <a:gd name="connsiteY26" fmla="*/ 12700 h 130809"/>
                <a:gd name="connsiteX27" fmla="*/ 19050 w 83819"/>
                <a:gd name="connsiteY27" fmla="*/ 31750 h 130809"/>
                <a:gd name="connsiteX28" fmla="*/ 39370 w 83819"/>
                <a:gd name="connsiteY28" fmla="*/ 50800 h 130809"/>
                <a:gd name="connsiteX29" fmla="*/ 59690 w 83819"/>
                <a:gd name="connsiteY29" fmla="*/ 3175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19" h="130809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0" y="104140"/>
                  </a:moveTo>
                  <a:cubicBezTo>
                    <a:pt x="67310" y="96520"/>
                    <a:pt x="59690" y="90170"/>
                    <a:pt x="40640" y="90170"/>
                  </a:cubicBezTo>
                  <a:cubicBezTo>
                    <a:pt x="21590" y="90170"/>
                    <a:pt x="16510" y="96520"/>
                    <a:pt x="16510" y="105410"/>
                  </a:cubicBezTo>
                  <a:cubicBezTo>
                    <a:pt x="16510" y="114300"/>
                    <a:pt x="26670" y="119380"/>
                    <a:pt x="41910" y="119380"/>
                  </a:cubicBezTo>
                  <a:cubicBezTo>
                    <a:pt x="57150" y="119380"/>
                    <a:pt x="67310" y="113030"/>
                    <a:pt x="67310" y="105410"/>
                  </a:cubicBezTo>
                  <a:close/>
                  <a:moveTo>
                    <a:pt x="59690" y="31750"/>
                  </a:moveTo>
                  <a:cubicBezTo>
                    <a:pt x="59690" y="20320"/>
                    <a:pt x="50800" y="12700"/>
                    <a:pt x="39370" y="12700"/>
                  </a:cubicBezTo>
                  <a:cubicBezTo>
                    <a:pt x="27940" y="12700"/>
                    <a:pt x="19050" y="20320"/>
                    <a:pt x="19050" y="31750"/>
                  </a:cubicBezTo>
                  <a:cubicBezTo>
                    <a:pt x="19050" y="43180"/>
                    <a:pt x="27940" y="50800"/>
                    <a:pt x="39370" y="50800"/>
                  </a:cubicBezTo>
                  <a:cubicBezTo>
                    <a:pt x="50800" y="50800"/>
                    <a:pt x="59690" y="43180"/>
                    <a:pt x="5969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 408">
              <a:extLst>
                <a:ext uri="{FF2B5EF4-FFF2-40B4-BE49-F238E27FC236}">
                  <a16:creationId xmlns:a16="http://schemas.microsoft.com/office/drawing/2014/main" id="{B3457007-5E09-4406-D472-A41046CE6904}"/>
                </a:ext>
              </a:extLst>
            </p:cNvPr>
            <p:cNvSpPr/>
            <p:nvPr/>
          </p:nvSpPr>
          <p:spPr>
            <a:xfrm>
              <a:off x="5998209" y="444500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4450 w 83820"/>
                <a:gd name="connsiteY10" fmla="*/ 13970 h 93979"/>
                <a:gd name="connsiteX11" fmla="*/ 19050 w 83820"/>
                <a:gd name="connsiteY11" fmla="*/ 38100 h 93979"/>
                <a:gd name="connsiteX12" fmla="*/ 68580 w 83820"/>
                <a:gd name="connsiteY12" fmla="*/ 38100 h 93979"/>
                <a:gd name="connsiteX13" fmla="*/ 4445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 409">
              <a:extLst>
                <a:ext uri="{FF2B5EF4-FFF2-40B4-BE49-F238E27FC236}">
                  <a16:creationId xmlns:a16="http://schemas.microsoft.com/office/drawing/2014/main" id="{9E1B95FB-1455-216D-FE2C-3957FC83FC5B}"/>
                </a:ext>
              </a:extLst>
            </p:cNvPr>
            <p:cNvSpPr/>
            <p:nvPr/>
          </p:nvSpPr>
          <p:spPr>
            <a:xfrm>
              <a:off x="6097270" y="442087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 410">
              <a:extLst>
                <a:ext uri="{FF2B5EF4-FFF2-40B4-BE49-F238E27FC236}">
                  <a16:creationId xmlns:a16="http://schemas.microsoft.com/office/drawing/2014/main" id="{A9B3F2C9-170E-812A-DC88-81BA986C4730}"/>
                </a:ext>
              </a:extLst>
            </p:cNvPr>
            <p:cNvSpPr/>
            <p:nvPr/>
          </p:nvSpPr>
          <p:spPr>
            <a:xfrm>
              <a:off x="6164579" y="442087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 411">
              <a:extLst>
                <a:ext uri="{FF2B5EF4-FFF2-40B4-BE49-F238E27FC236}">
                  <a16:creationId xmlns:a16="http://schemas.microsoft.com/office/drawing/2014/main" id="{572126A1-F477-5748-9F90-E5F158F7DD62}"/>
                </a:ext>
              </a:extLst>
            </p:cNvPr>
            <p:cNvSpPr/>
            <p:nvPr/>
          </p:nvSpPr>
          <p:spPr>
            <a:xfrm>
              <a:off x="6242050" y="4410709"/>
              <a:ext cx="20320" cy="125730"/>
            </a:xfrm>
            <a:custGeom>
              <a:avLst/>
              <a:gdLst>
                <a:gd name="connsiteX0" fmla="*/ 10160 w 20320"/>
                <a:gd name="connsiteY0" fmla="*/ 0 h 125730"/>
                <a:gd name="connsiteX1" fmla="*/ 20320 w 20320"/>
                <a:gd name="connsiteY1" fmla="*/ 10160 h 125730"/>
                <a:gd name="connsiteX2" fmla="*/ 10160 w 20320"/>
                <a:gd name="connsiteY2" fmla="*/ 20320 h 125730"/>
                <a:gd name="connsiteX3" fmla="*/ 0 w 20320"/>
                <a:gd name="connsiteY3" fmla="*/ 10160 h 125730"/>
                <a:gd name="connsiteX4" fmla="*/ 10160 w 20320"/>
                <a:gd name="connsiteY4" fmla="*/ 0 h 125730"/>
                <a:gd name="connsiteX5" fmla="*/ 19050 w 20320"/>
                <a:gd name="connsiteY5" fmla="*/ 36830 h 125730"/>
                <a:gd name="connsiteX6" fmla="*/ 19050 w 20320"/>
                <a:gd name="connsiteY6" fmla="*/ 125730 h 125730"/>
                <a:gd name="connsiteX7" fmla="*/ 2540 w 20320"/>
                <a:gd name="connsiteY7" fmla="*/ 125730 h 125730"/>
                <a:gd name="connsiteX8" fmla="*/ 2540 w 20320"/>
                <a:gd name="connsiteY8" fmla="*/ 36830 h 125730"/>
                <a:gd name="connsiteX9" fmla="*/ 19050 w 20320"/>
                <a:gd name="connsiteY9" fmla="*/ 36830 h 12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573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6830"/>
                  </a:moveTo>
                  <a:lnTo>
                    <a:pt x="19050" y="125730"/>
                  </a:lnTo>
                  <a:lnTo>
                    <a:pt x="2540" y="125730"/>
                  </a:lnTo>
                  <a:lnTo>
                    <a:pt x="2540" y="36830"/>
                  </a:lnTo>
                  <a:lnTo>
                    <a:pt x="1905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 412">
              <a:extLst>
                <a:ext uri="{FF2B5EF4-FFF2-40B4-BE49-F238E27FC236}">
                  <a16:creationId xmlns:a16="http://schemas.microsoft.com/office/drawing/2014/main" id="{9FD8E54A-F5CB-6766-7D35-AE997EEC149A}"/>
                </a:ext>
              </a:extLst>
            </p:cNvPr>
            <p:cNvSpPr/>
            <p:nvPr/>
          </p:nvSpPr>
          <p:spPr>
            <a:xfrm>
              <a:off x="6294120" y="4445000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 413">
              <a:extLst>
                <a:ext uri="{FF2B5EF4-FFF2-40B4-BE49-F238E27FC236}">
                  <a16:creationId xmlns:a16="http://schemas.microsoft.com/office/drawing/2014/main" id="{E8F5150B-E3CC-6AB2-4F9E-A404E6FB5C2F}"/>
                </a:ext>
              </a:extLst>
            </p:cNvPr>
            <p:cNvSpPr/>
            <p:nvPr/>
          </p:nvSpPr>
          <p:spPr>
            <a:xfrm>
              <a:off x="6393179" y="4445000"/>
              <a:ext cx="83820" cy="130809"/>
            </a:xfrm>
            <a:custGeom>
              <a:avLst/>
              <a:gdLst>
                <a:gd name="connsiteX0" fmla="*/ 48260 w 83820"/>
                <a:gd name="connsiteY0" fmla="*/ 77470 h 130809"/>
                <a:gd name="connsiteX1" fmla="*/ 83820 w 83820"/>
                <a:gd name="connsiteY1" fmla="*/ 102870 h 130809"/>
                <a:gd name="connsiteX2" fmla="*/ 40640 w 83820"/>
                <a:gd name="connsiteY2" fmla="*/ 130810 h 130809"/>
                <a:gd name="connsiteX3" fmla="*/ 0 w 83820"/>
                <a:gd name="connsiteY3" fmla="*/ 106680 h 130809"/>
                <a:gd name="connsiteX4" fmla="*/ 24130 w 83820"/>
                <a:gd name="connsiteY4" fmla="*/ 85090 h 130809"/>
                <a:gd name="connsiteX5" fmla="*/ 10160 w 83820"/>
                <a:gd name="connsiteY5" fmla="*/ 73660 h 130809"/>
                <a:gd name="connsiteX6" fmla="*/ 22860 w 83820"/>
                <a:gd name="connsiteY6" fmla="*/ 60960 h 130809"/>
                <a:gd name="connsiteX7" fmla="*/ 1270 w 83820"/>
                <a:gd name="connsiteY7" fmla="*/ 31750 h 130809"/>
                <a:gd name="connsiteX8" fmla="*/ 36830 w 83820"/>
                <a:gd name="connsiteY8" fmla="*/ 0 h 130809"/>
                <a:gd name="connsiteX9" fmla="*/ 50800 w 83820"/>
                <a:gd name="connsiteY9" fmla="*/ 2540 h 130809"/>
                <a:gd name="connsiteX10" fmla="*/ 82550 w 83820"/>
                <a:gd name="connsiteY10" fmla="*/ 2540 h 130809"/>
                <a:gd name="connsiteX11" fmla="*/ 82550 w 83820"/>
                <a:gd name="connsiteY11" fmla="*/ 15240 h 130809"/>
                <a:gd name="connsiteX12" fmla="*/ 69850 w 83820"/>
                <a:gd name="connsiteY12" fmla="*/ 15240 h 130809"/>
                <a:gd name="connsiteX13" fmla="*/ 64770 w 83820"/>
                <a:gd name="connsiteY13" fmla="*/ 15240 h 130809"/>
                <a:gd name="connsiteX14" fmla="*/ 64770 w 83820"/>
                <a:gd name="connsiteY14" fmla="*/ 15240 h 130809"/>
                <a:gd name="connsiteX15" fmla="*/ 72390 w 83820"/>
                <a:gd name="connsiteY15" fmla="*/ 33020 h 130809"/>
                <a:gd name="connsiteX16" fmla="*/ 39370 w 83820"/>
                <a:gd name="connsiteY16" fmla="*/ 63500 h 130809"/>
                <a:gd name="connsiteX17" fmla="*/ 39370 w 83820"/>
                <a:gd name="connsiteY17" fmla="*/ 63500 h 130809"/>
                <a:gd name="connsiteX18" fmla="*/ 25400 w 83820"/>
                <a:gd name="connsiteY18" fmla="*/ 71120 h 130809"/>
                <a:gd name="connsiteX19" fmla="*/ 46990 w 83820"/>
                <a:gd name="connsiteY19" fmla="*/ 78740 h 130809"/>
                <a:gd name="connsiteX20" fmla="*/ 67310 w 83820"/>
                <a:gd name="connsiteY20" fmla="*/ 104140 h 130809"/>
                <a:gd name="connsiteX21" fmla="*/ 40640 w 83820"/>
                <a:gd name="connsiteY21" fmla="*/ 90170 h 130809"/>
                <a:gd name="connsiteX22" fmla="*/ 16510 w 83820"/>
                <a:gd name="connsiteY22" fmla="*/ 105410 h 130809"/>
                <a:gd name="connsiteX23" fmla="*/ 41910 w 83820"/>
                <a:gd name="connsiteY23" fmla="*/ 119380 h 130809"/>
                <a:gd name="connsiteX24" fmla="*/ 67310 w 83820"/>
                <a:gd name="connsiteY24" fmla="*/ 105410 h 130809"/>
                <a:gd name="connsiteX25" fmla="*/ 59690 w 83820"/>
                <a:gd name="connsiteY25" fmla="*/ 31750 h 130809"/>
                <a:gd name="connsiteX26" fmla="*/ 39370 w 83820"/>
                <a:gd name="connsiteY26" fmla="*/ 12700 h 130809"/>
                <a:gd name="connsiteX27" fmla="*/ 19050 w 83820"/>
                <a:gd name="connsiteY27" fmla="*/ 31750 h 130809"/>
                <a:gd name="connsiteX28" fmla="*/ 39370 w 83820"/>
                <a:gd name="connsiteY28" fmla="*/ 50800 h 130809"/>
                <a:gd name="connsiteX29" fmla="*/ 59690 w 83820"/>
                <a:gd name="connsiteY29" fmla="*/ 3175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20" h="130809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0" y="104140"/>
                  </a:moveTo>
                  <a:cubicBezTo>
                    <a:pt x="67310" y="96520"/>
                    <a:pt x="59690" y="90170"/>
                    <a:pt x="40640" y="90170"/>
                  </a:cubicBezTo>
                  <a:cubicBezTo>
                    <a:pt x="21590" y="90170"/>
                    <a:pt x="16510" y="96520"/>
                    <a:pt x="16510" y="105410"/>
                  </a:cubicBezTo>
                  <a:cubicBezTo>
                    <a:pt x="16510" y="114300"/>
                    <a:pt x="26670" y="119380"/>
                    <a:pt x="41910" y="119380"/>
                  </a:cubicBezTo>
                  <a:cubicBezTo>
                    <a:pt x="57150" y="119380"/>
                    <a:pt x="67310" y="113030"/>
                    <a:pt x="67310" y="105410"/>
                  </a:cubicBezTo>
                  <a:close/>
                  <a:moveTo>
                    <a:pt x="59690" y="31750"/>
                  </a:moveTo>
                  <a:cubicBezTo>
                    <a:pt x="59690" y="20320"/>
                    <a:pt x="50800" y="12700"/>
                    <a:pt x="39370" y="12700"/>
                  </a:cubicBezTo>
                  <a:cubicBezTo>
                    <a:pt x="27940" y="12700"/>
                    <a:pt x="19050" y="20320"/>
                    <a:pt x="19050" y="31750"/>
                  </a:cubicBezTo>
                  <a:cubicBezTo>
                    <a:pt x="19050" y="43180"/>
                    <a:pt x="27940" y="50800"/>
                    <a:pt x="39370" y="50800"/>
                  </a:cubicBezTo>
                  <a:cubicBezTo>
                    <a:pt x="50800" y="50800"/>
                    <a:pt x="59690" y="43180"/>
                    <a:pt x="5969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 414">
              <a:extLst>
                <a:ext uri="{FF2B5EF4-FFF2-40B4-BE49-F238E27FC236}">
                  <a16:creationId xmlns:a16="http://schemas.microsoft.com/office/drawing/2014/main" id="{F65F8297-3E73-EB26-5ADF-57582D111C8F}"/>
                </a:ext>
              </a:extLst>
            </p:cNvPr>
            <p:cNvSpPr/>
            <p:nvPr/>
          </p:nvSpPr>
          <p:spPr>
            <a:xfrm>
              <a:off x="6529069" y="444500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1 w 83820"/>
                <a:gd name="connsiteY3" fmla="*/ 80010 h 93979"/>
                <a:gd name="connsiteX4" fmla="*/ 80011 w 83820"/>
                <a:gd name="connsiteY4" fmla="*/ 71120 h 93979"/>
                <a:gd name="connsiteX5" fmla="*/ 80011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1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1" y="80010"/>
                  </a:cubicBezTo>
                  <a:cubicBezTo>
                    <a:pt x="66040" y="80010"/>
                    <a:pt x="72390" y="76200"/>
                    <a:pt x="80011" y="71120"/>
                  </a:cubicBezTo>
                  <a:lnTo>
                    <a:pt x="80011" y="86360"/>
                  </a:lnTo>
                  <a:cubicBezTo>
                    <a:pt x="73661" y="90170"/>
                    <a:pt x="60961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1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1" y="38100"/>
                  </a:lnTo>
                  <a:cubicBezTo>
                    <a:pt x="67311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 415">
              <a:extLst>
                <a:ext uri="{FF2B5EF4-FFF2-40B4-BE49-F238E27FC236}">
                  <a16:creationId xmlns:a16="http://schemas.microsoft.com/office/drawing/2014/main" id="{0F39CAB0-5BED-166B-6450-A928B304EDD8}"/>
                </a:ext>
              </a:extLst>
            </p:cNvPr>
            <p:cNvSpPr/>
            <p:nvPr/>
          </p:nvSpPr>
          <p:spPr>
            <a:xfrm>
              <a:off x="6637019" y="4445000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1 w 80010"/>
                <a:gd name="connsiteY5" fmla="*/ 35560 h 91440"/>
                <a:gd name="connsiteX6" fmla="*/ 80011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1 w 80010"/>
                <a:gd name="connsiteY10" fmla="*/ 48260 h 91440"/>
                <a:gd name="connsiteX11" fmla="*/ 16511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1" y="12700"/>
                    <a:pt x="80011" y="35560"/>
                  </a:cubicBezTo>
                  <a:lnTo>
                    <a:pt x="80011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1" y="16510"/>
                    <a:pt x="46990" y="16510"/>
                  </a:cubicBezTo>
                  <a:cubicBezTo>
                    <a:pt x="33020" y="16510"/>
                    <a:pt x="16511" y="30480"/>
                    <a:pt x="16511" y="48260"/>
                  </a:cubicBezTo>
                  <a:lnTo>
                    <a:pt x="16511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 416">
              <a:extLst>
                <a:ext uri="{FF2B5EF4-FFF2-40B4-BE49-F238E27FC236}">
                  <a16:creationId xmlns:a16="http://schemas.microsoft.com/office/drawing/2014/main" id="{AD6A9947-EB74-8C0A-515B-D06667CB467E}"/>
                </a:ext>
              </a:extLst>
            </p:cNvPr>
            <p:cNvSpPr/>
            <p:nvPr/>
          </p:nvSpPr>
          <p:spPr>
            <a:xfrm>
              <a:off x="6738619" y="444500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6200 w 91440"/>
                <a:gd name="connsiteY5" fmla="*/ 46990 h 93979"/>
                <a:gd name="connsiteX6" fmla="*/ 45720 w 91440"/>
                <a:gd name="connsiteY6" fmla="*/ 15240 h 93979"/>
                <a:gd name="connsiteX7" fmla="*/ 16511 w 91440"/>
                <a:gd name="connsiteY7" fmla="*/ 46990 h 93979"/>
                <a:gd name="connsiteX8" fmla="*/ 45720 w 91440"/>
                <a:gd name="connsiteY8" fmla="*/ 78740 h 93979"/>
                <a:gd name="connsiteX9" fmla="*/ 7620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1" y="29210"/>
                    <a:pt x="16511" y="46990"/>
                  </a:cubicBezTo>
                  <a:cubicBezTo>
                    <a:pt x="16511" y="64770"/>
                    <a:pt x="29211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 417">
              <a:extLst>
                <a:ext uri="{FF2B5EF4-FFF2-40B4-BE49-F238E27FC236}">
                  <a16:creationId xmlns:a16="http://schemas.microsoft.com/office/drawing/2014/main" id="{87CB5F59-E9C5-3D25-C2E5-6CCAA4E8F5F9}"/>
                </a:ext>
              </a:extLst>
            </p:cNvPr>
            <p:cNvSpPr/>
            <p:nvPr/>
          </p:nvSpPr>
          <p:spPr>
            <a:xfrm>
              <a:off x="6852919" y="4447540"/>
              <a:ext cx="78740" cy="91439"/>
            </a:xfrm>
            <a:custGeom>
              <a:avLst/>
              <a:gdLst>
                <a:gd name="connsiteX0" fmla="*/ 63500 w 78740"/>
                <a:gd name="connsiteY0" fmla="*/ 88900 h 91439"/>
                <a:gd name="connsiteX1" fmla="*/ 63500 w 78740"/>
                <a:gd name="connsiteY1" fmla="*/ 76200 h 91439"/>
                <a:gd name="connsiteX2" fmla="*/ 63500 w 78740"/>
                <a:gd name="connsiteY2" fmla="*/ 69850 h 91439"/>
                <a:gd name="connsiteX3" fmla="*/ 63500 w 78740"/>
                <a:gd name="connsiteY3" fmla="*/ 69850 h 91439"/>
                <a:gd name="connsiteX4" fmla="*/ 30480 w 78740"/>
                <a:gd name="connsiteY4" fmla="*/ 91440 h 91439"/>
                <a:gd name="connsiteX5" fmla="*/ 0 w 78740"/>
                <a:gd name="connsiteY5" fmla="*/ 55880 h 91439"/>
                <a:gd name="connsiteX6" fmla="*/ 0 w 78740"/>
                <a:gd name="connsiteY6" fmla="*/ 0 h 91439"/>
                <a:gd name="connsiteX7" fmla="*/ 16511 w 78740"/>
                <a:gd name="connsiteY7" fmla="*/ 0 h 91439"/>
                <a:gd name="connsiteX8" fmla="*/ 16511 w 78740"/>
                <a:gd name="connsiteY8" fmla="*/ 52070 h 91439"/>
                <a:gd name="connsiteX9" fmla="*/ 33020 w 78740"/>
                <a:gd name="connsiteY9" fmla="*/ 74930 h 91439"/>
                <a:gd name="connsiteX10" fmla="*/ 62230 w 78740"/>
                <a:gd name="connsiteY10" fmla="*/ 43180 h 91439"/>
                <a:gd name="connsiteX11" fmla="*/ 62230 w 78740"/>
                <a:gd name="connsiteY11" fmla="*/ 0 h 91439"/>
                <a:gd name="connsiteX12" fmla="*/ 78740 w 78740"/>
                <a:gd name="connsiteY12" fmla="*/ 0 h 91439"/>
                <a:gd name="connsiteX13" fmla="*/ 78740 w 78740"/>
                <a:gd name="connsiteY13" fmla="*/ 88900 h 91439"/>
                <a:gd name="connsiteX14" fmla="*/ 63500 w 78740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1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1" y="0"/>
                  </a:lnTo>
                  <a:lnTo>
                    <a:pt x="16511" y="52070"/>
                  </a:lnTo>
                  <a:cubicBezTo>
                    <a:pt x="16511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 418">
              <a:extLst>
                <a:ext uri="{FF2B5EF4-FFF2-40B4-BE49-F238E27FC236}">
                  <a16:creationId xmlns:a16="http://schemas.microsoft.com/office/drawing/2014/main" id="{FA11A2BD-807A-7614-FAE4-70A51559FB45}"/>
                </a:ext>
              </a:extLst>
            </p:cNvPr>
            <p:cNvSpPr/>
            <p:nvPr/>
          </p:nvSpPr>
          <p:spPr>
            <a:xfrm>
              <a:off x="6954519" y="4445000"/>
              <a:ext cx="83820" cy="130809"/>
            </a:xfrm>
            <a:custGeom>
              <a:avLst/>
              <a:gdLst>
                <a:gd name="connsiteX0" fmla="*/ 48261 w 83820"/>
                <a:gd name="connsiteY0" fmla="*/ 77470 h 130809"/>
                <a:gd name="connsiteX1" fmla="*/ 83820 w 83820"/>
                <a:gd name="connsiteY1" fmla="*/ 102870 h 130809"/>
                <a:gd name="connsiteX2" fmla="*/ 40640 w 83820"/>
                <a:gd name="connsiteY2" fmla="*/ 130810 h 130809"/>
                <a:gd name="connsiteX3" fmla="*/ 0 w 83820"/>
                <a:gd name="connsiteY3" fmla="*/ 106680 h 130809"/>
                <a:gd name="connsiteX4" fmla="*/ 24130 w 83820"/>
                <a:gd name="connsiteY4" fmla="*/ 85090 h 130809"/>
                <a:gd name="connsiteX5" fmla="*/ 10161 w 83820"/>
                <a:gd name="connsiteY5" fmla="*/ 73660 h 130809"/>
                <a:gd name="connsiteX6" fmla="*/ 22861 w 83820"/>
                <a:gd name="connsiteY6" fmla="*/ 60960 h 130809"/>
                <a:gd name="connsiteX7" fmla="*/ 1270 w 83820"/>
                <a:gd name="connsiteY7" fmla="*/ 31750 h 130809"/>
                <a:gd name="connsiteX8" fmla="*/ 36830 w 83820"/>
                <a:gd name="connsiteY8" fmla="*/ 0 h 130809"/>
                <a:gd name="connsiteX9" fmla="*/ 50800 w 83820"/>
                <a:gd name="connsiteY9" fmla="*/ 2540 h 130809"/>
                <a:gd name="connsiteX10" fmla="*/ 82550 w 83820"/>
                <a:gd name="connsiteY10" fmla="*/ 2540 h 130809"/>
                <a:gd name="connsiteX11" fmla="*/ 82550 w 83820"/>
                <a:gd name="connsiteY11" fmla="*/ 15240 h 130809"/>
                <a:gd name="connsiteX12" fmla="*/ 69850 w 83820"/>
                <a:gd name="connsiteY12" fmla="*/ 15240 h 130809"/>
                <a:gd name="connsiteX13" fmla="*/ 64770 w 83820"/>
                <a:gd name="connsiteY13" fmla="*/ 15240 h 130809"/>
                <a:gd name="connsiteX14" fmla="*/ 64770 w 83820"/>
                <a:gd name="connsiteY14" fmla="*/ 15240 h 130809"/>
                <a:gd name="connsiteX15" fmla="*/ 72390 w 83820"/>
                <a:gd name="connsiteY15" fmla="*/ 33020 h 130809"/>
                <a:gd name="connsiteX16" fmla="*/ 39370 w 83820"/>
                <a:gd name="connsiteY16" fmla="*/ 63500 h 130809"/>
                <a:gd name="connsiteX17" fmla="*/ 39370 w 83820"/>
                <a:gd name="connsiteY17" fmla="*/ 63500 h 130809"/>
                <a:gd name="connsiteX18" fmla="*/ 25400 w 83820"/>
                <a:gd name="connsiteY18" fmla="*/ 71120 h 130809"/>
                <a:gd name="connsiteX19" fmla="*/ 46990 w 83820"/>
                <a:gd name="connsiteY19" fmla="*/ 78740 h 130809"/>
                <a:gd name="connsiteX20" fmla="*/ 67311 w 83820"/>
                <a:gd name="connsiteY20" fmla="*/ 104140 h 130809"/>
                <a:gd name="connsiteX21" fmla="*/ 40640 w 83820"/>
                <a:gd name="connsiteY21" fmla="*/ 90170 h 130809"/>
                <a:gd name="connsiteX22" fmla="*/ 16511 w 83820"/>
                <a:gd name="connsiteY22" fmla="*/ 105410 h 130809"/>
                <a:gd name="connsiteX23" fmla="*/ 41911 w 83820"/>
                <a:gd name="connsiteY23" fmla="*/ 119380 h 130809"/>
                <a:gd name="connsiteX24" fmla="*/ 67311 w 83820"/>
                <a:gd name="connsiteY24" fmla="*/ 105410 h 130809"/>
                <a:gd name="connsiteX25" fmla="*/ 59690 w 83820"/>
                <a:gd name="connsiteY25" fmla="*/ 31750 h 130809"/>
                <a:gd name="connsiteX26" fmla="*/ 39370 w 83820"/>
                <a:gd name="connsiteY26" fmla="*/ 12700 h 130809"/>
                <a:gd name="connsiteX27" fmla="*/ 19050 w 83820"/>
                <a:gd name="connsiteY27" fmla="*/ 31750 h 130809"/>
                <a:gd name="connsiteX28" fmla="*/ 39370 w 83820"/>
                <a:gd name="connsiteY28" fmla="*/ 50800 h 130809"/>
                <a:gd name="connsiteX29" fmla="*/ 59690 w 83820"/>
                <a:gd name="connsiteY29" fmla="*/ 3175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20" h="130809">
                  <a:moveTo>
                    <a:pt x="48261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1" y="80010"/>
                    <a:pt x="10161" y="73660"/>
                  </a:cubicBezTo>
                  <a:cubicBezTo>
                    <a:pt x="10161" y="67310"/>
                    <a:pt x="15240" y="63500"/>
                    <a:pt x="22861" y="60960"/>
                  </a:cubicBezTo>
                  <a:cubicBezTo>
                    <a:pt x="10161" y="55880"/>
                    <a:pt x="1270" y="45720"/>
                    <a:pt x="1270" y="31750"/>
                  </a:cubicBezTo>
                  <a:cubicBezTo>
                    <a:pt x="1270" y="17780"/>
                    <a:pt x="16511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1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1" y="104140"/>
                  </a:moveTo>
                  <a:cubicBezTo>
                    <a:pt x="67311" y="96520"/>
                    <a:pt x="59690" y="90170"/>
                    <a:pt x="40640" y="90170"/>
                  </a:cubicBezTo>
                  <a:cubicBezTo>
                    <a:pt x="21590" y="90170"/>
                    <a:pt x="16511" y="96520"/>
                    <a:pt x="16511" y="105410"/>
                  </a:cubicBezTo>
                  <a:cubicBezTo>
                    <a:pt x="16511" y="114300"/>
                    <a:pt x="26670" y="119380"/>
                    <a:pt x="41911" y="119380"/>
                  </a:cubicBezTo>
                  <a:cubicBezTo>
                    <a:pt x="57150" y="119380"/>
                    <a:pt x="67311" y="113030"/>
                    <a:pt x="67311" y="105410"/>
                  </a:cubicBezTo>
                  <a:close/>
                  <a:moveTo>
                    <a:pt x="59690" y="31750"/>
                  </a:moveTo>
                  <a:cubicBezTo>
                    <a:pt x="59690" y="20320"/>
                    <a:pt x="50800" y="12700"/>
                    <a:pt x="39370" y="12700"/>
                  </a:cubicBezTo>
                  <a:cubicBezTo>
                    <a:pt x="27940" y="12700"/>
                    <a:pt x="19050" y="20320"/>
                    <a:pt x="19050" y="31750"/>
                  </a:cubicBezTo>
                  <a:cubicBezTo>
                    <a:pt x="19050" y="43180"/>
                    <a:pt x="27940" y="50800"/>
                    <a:pt x="39370" y="50800"/>
                  </a:cubicBezTo>
                  <a:cubicBezTo>
                    <a:pt x="50800" y="50800"/>
                    <a:pt x="59690" y="43180"/>
                    <a:pt x="5969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 419">
              <a:extLst>
                <a:ext uri="{FF2B5EF4-FFF2-40B4-BE49-F238E27FC236}">
                  <a16:creationId xmlns:a16="http://schemas.microsoft.com/office/drawing/2014/main" id="{69DA4F2F-5472-C56F-45E1-EB4D6AB1ADDC}"/>
                </a:ext>
              </a:extLst>
            </p:cNvPr>
            <p:cNvSpPr/>
            <p:nvPr/>
          </p:nvSpPr>
          <p:spPr>
            <a:xfrm>
              <a:off x="7058659" y="4408170"/>
              <a:ext cx="80009" cy="128270"/>
            </a:xfrm>
            <a:custGeom>
              <a:avLst/>
              <a:gdLst>
                <a:gd name="connsiteX0" fmla="*/ 0 w 80009"/>
                <a:gd name="connsiteY0" fmla="*/ 0 h 128270"/>
                <a:gd name="connsiteX1" fmla="*/ 16510 w 80009"/>
                <a:gd name="connsiteY1" fmla="*/ 0 h 128270"/>
                <a:gd name="connsiteX2" fmla="*/ 16510 w 80009"/>
                <a:gd name="connsiteY2" fmla="*/ 49530 h 128270"/>
                <a:gd name="connsiteX3" fmla="*/ 16510 w 80009"/>
                <a:gd name="connsiteY3" fmla="*/ 58420 h 128270"/>
                <a:gd name="connsiteX4" fmla="*/ 16510 w 80009"/>
                <a:gd name="connsiteY4" fmla="*/ 58420 h 128270"/>
                <a:gd name="connsiteX5" fmla="*/ 49530 w 80009"/>
                <a:gd name="connsiteY5" fmla="*/ 36830 h 128270"/>
                <a:gd name="connsiteX6" fmla="*/ 80010 w 80009"/>
                <a:gd name="connsiteY6" fmla="*/ 72390 h 128270"/>
                <a:gd name="connsiteX7" fmla="*/ 80010 w 80009"/>
                <a:gd name="connsiteY7" fmla="*/ 128270 h 128270"/>
                <a:gd name="connsiteX8" fmla="*/ 63500 w 80009"/>
                <a:gd name="connsiteY8" fmla="*/ 128270 h 128270"/>
                <a:gd name="connsiteX9" fmla="*/ 63500 w 80009"/>
                <a:gd name="connsiteY9" fmla="*/ 76200 h 128270"/>
                <a:gd name="connsiteX10" fmla="*/ 46990 w 80009"/>
                <a:gd name="connsiteY10" fmla="*/ 53340 h 128270"/>
                <a:gd name="connsiteX11" fmla="*/ 16510 w 80009"/>
                <a:gd name="connsiteY11" fmla="*/ 85090 h 128270"/>
                <a:gd name="connsiteX12" fmla="*/ 16510 w 80009"/>
                <a:gd name="connsiteY12" fmla="*/ 128270 h 128270"/>
                <a:gd name="connsiteX13" fmla="*/ 0 w 80009"/>
                <a:gd name="connsiteY13" fmla="*/ 128270 h 128270"/>
                <a:gd name="connsiteX14" fmla="*/ 0 w 80009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 420">
              <a:extLst>
                <a:ext uri="{FF2B5EF4-FFF2-40B4-BE49-F238E27FC236}">
                  <a16:creationId xmlns:a16="http://schemas.microsoft.com/office/drawing/2014/main" id="{595C992A-43C2-9DE7-5E64-DAE74F64505D}"/>
                </a:ext>
              </a:extLst>
            </p:cNvPr>
            <p:cNvSpPr/>
            <p:nvPr/>
          </p:nvSpPr>
          <p:spPr>
            <a:xfrm>
              <a:off x="7199630" y="4445000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89 w 62229"/>
                <a:gd name="connsiteY5" fmla="*/ 13970 h 92709"/>
                <a:gd name="connsiteX6" fmla="*/ 16510 w 62229"/>
                <a:gd name="connsiteY6" fmla="*/ 25400 h 92709"/>
                <a:gd name="connsiteX7" fmla="*/ 34289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89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2700" y="0"/>
                    <a:pt x="31750" y="0"/>
                  </a:cubicBezTo>
                  <a:cubicBezTo>
                    <a:pt x="5080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89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89" y="39370"/>
                  </a:cubicBezTo>
                  <a:cubicBezTo>
                    <a:pt x="53339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89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89" y="78740"/>
                    <a:pt x="29210" y="78740"/>
                  </a:cubicBezTo>
                  <a:cubicBezTo>
                    <a:pt x="36830" y="78740"/>
                    <a:pt x="46989" y="74930"/>
                    <a:pt x="46989" y="67310"/>
                  </a:cubicBezTo>
                  <a:cubicBezTo>
                    <a:pt x="46989" y="59690"/>
                    <a:pt x="40639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 421">
              <a:extLst>
                <a:ext uri="{FF2B5EF4-FFF2-40B4-BE49-F238E27FC236}">
                  <a16:creationId xmlns:a16="http://schemas.microsoft.com/office/drawing/2014/main" id="{977B9265-70F7-86EC-758A-E7960EAE87B7}"/>
                </a:ext>
              </a:extLst>
            </p:cNvPr>
            <p:cNvSpPr/>
            <p:nvPr/>
          </p:nvSpPr>
          <p:spPr>
            <a:xfrm>
              <a:off x="7285990" y="4408170"/>
              <a:ext cx="34290" cy="130809"/>
            </a:xfrm>
            <a:custGeom>
              <a:avLst/>
              <a:gdLst>
                <a:gd name="connsiteX0" fmla="*/ 0 w 34290"/>
                <a:gd name="connsiteY0" fmla="*/ 0 h 130809"/>
                <a:gd name="connsiteX1" fmla="*/ 16510 w 34290"/>
                <a:gd name="connsiteY1" fmla="*/ 0 h 130809"/>
                <a:gd name="connsiteX2" fmla="*/ 16510 w 34290"/>
                <a:gd name="connsiteY2" fmla="*/ 101600 h 130809"/>
                <a:gd name="connsiteX3" fmla="*/ 26670 w 34290"/>
                <a:gd name="connsiteY3" fmla="*/ 115570 h 130809"/>
                <a:gd name="connsiteX4" fmla="*/ 34290 w 34290"/>
                <a:gd name="connsiteY4" fmla="*/ 115570 h 130809"/>
                <a:gd name="connsiteX5" fmla="*/ 34290 w 34290"/>
                <a:gd name="connsiteY5" fmla="*/ 129540 h 130809"/>
                <a:gd name="connsiteX6" fmla="*/ 22860 w 34290"/>
                <a:gd name="connsiteY6" fmla="*/ 130810 h 130809"/>
                <a:gd name="connsiteX7" fmla="*/ 0 w 34290"/>
                <a:gd name="connsiteY7" fmla="*/ 105410 h 130809"/>
                <a:gd name="connsiteX8" fmla="*/ 0 w 34290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 422">
              <a:extLst>
                <a:ext uri="{FF2B5EF4-FFF2-40B4-BE49-F238E27FC236}">
                  <a16:creationId xmlns:a16="http://schemas.microsoft.com/office/drawing/2014/main" id="{CB630237-2560-E8D8-3F6A-214C83EBF5EC}"/>
                </a:ext>
              </a:extLst>
            </p:cNvPr>
            <p:cNvSpPr/>
            <p:nvPr/>
          </p:nvSpPr>
          <p:spPr>
            <a:xfrm>
              <a:off x="7332980" y="444500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89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39" y="80010"/>
                    <a:pt x="72389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89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39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89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 423">
              <a:extLst>
                <a:ext uri="{FF2B5EF4-FFF2-40B4-BE49-F238E27FC236}">
                  <a16:creationId xmlns:a16="http://schemas.microsoft.com/office/drawing/2014/main" id="{91B7D157-2449-D15A-8CD9-03113C9E1383}"/>
                </a:ext>
              </a:extLst>
            </p:cNvPr>
            <p:cNvSpPr/>
            <p:nvPr/>
          </p:nvSpPr>
          <p:spPr>
            <a:xfrm>
              <a:off x="7434580" y="444500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89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39" y="80010"/>
                    <a:pt x="72389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89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39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89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 424">
              <a:extLst>
                <a:ext uri="{FF2B5EF4-FFF2-40B4-BE49-F238E27FC236}">
                  <a16:creationId xmlns:a16="http://schemas.microsoft.com/office/drawing/2014/main" id="{94BDFE0A-5138-64C5-D9D1-2CCC50FEE3EA}"/>
                </a:ext>
              </a:extLst>
            </p:cNvPr>
            <p:cNvSpPr/>
            <p:nvPr/>
          </p:nvSpPr>
          <p:spPr>
            <a:xfrm>
              <a:off x="7542530" y="4445000"/>
              <a:ext cx="87629" cy="130809"/>
            </a:xfrm>
            <a:custGeom>
              <a:avLst/>
              <a:gdLst>
                <a:gd name="connsiteX0" fmla="*/ 0 w 87629"/>
                <a:gd name="connsiteY0" fmla="*/ 2540 h 130809"/>
                <a:gd name="connsiteX1" fmla="*/ 15239 w 87629"/>
                <a:gd name="connsiteY1" fmla="*/ 2540 h 130809"/>
                <a:gd name="connsiteX2" fmla="*/ 15239 w 87629"/>
                <a:gd name="connsiteY2" fmla="*/ 11430 h 130809"/>
                <a:gd name="connsiteX3" fmla="*/ 15239 w 87629"/>
                <a:gd name="connsiteY3" fmla="*/ 17780 h 130809"/>
                <a:gd name="connsiteX4" fmla="*/ 15239 w 87629"/>
                <a:gd name="connsiteY4" fmla="*/ 17780 h 130809"/>
                <a:gd name="connsiteX5" fmla="*/ 46989 w 87629"/>
                <a:gd name="connsiteY5" fmla="*/ 0 h 130809"/>
                <a:gd name="connsiteX6" fmla="*/ 87630 w 87629"/>
                <a:gd name="connsiteY6" fmla="*/ 46990 h 130809"/>
                <a:gd name="connsiteX7" fmla="*/ 46989 w 87629"/>
                <a:gd name="connsiteY7" fmla="*/ 93980 h 130809"/>
                <a:gd name="connsiteX8" fmla="*/ 16510 w 87629"/>
                <a:gd name="connsiteY8" fmla="*/ 76200 h 130809"/>
                <a:gd name="connsiteX9" fmla="*/ 16510 w 87629"/>
                <a:gd name="connsiteY9" fmla="*/ 76200 h 130809"/>
                <a:gd name="connsiteX10" fmla="*/ 16510 w 87629"/>
                <a:gd name="connsiteY10" fmla="*/ 83820 h 130809"/>
                <a:gd name="connsiteX11" fmla="*/ 16510 w 87629"/>
                <a:gd name="connsiteY11" fmla="*/ 130810 h 130809"/>
                <a:gd name="connsiteX12" fmla="*/ 0 w 87629"/>
                <a:gd name="connsiteY12" fmla="*/ 130810 h 130809"/>
                <a:gd name="connsiteX13" fmla="*/ 0 w 87629"/>
                <a:gd name="connsiteY13" fmla="*/ 2540 h 130809"/>
                <a:gd name="connsiteX14" fmla="*/ 72389 w 87629"/>
                <a:gd name="connsiteY14" fmla="*/ 46990 h 130809"/>
                <a:gd name="connsiteX15" fmla="*/ 44450 w 87629"/>
                <a:gd name="connsiteY15" fmla="*/ 15240 h 130809"/>
                <a:gd name="connsiteX16" fmla="*/ 16510 w 87629"/>
                <a:gd name="connsiteY16" fmla="*/ 46990 h 130809"/>
                <a:gd name="connsiteX17" fmla="*/ 44450 w 87629"/>
                <a:gd name="connsiteY17" fmla="*/ 78740 h 130809"/>
                <a:gd name="connsiteX18" fmla="*/ 72389 w 87629"/>
                <a:gd name="connsiteY18" fmla="*/ 4699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0" y="2540"/>
                  </a:moveTo>
                  <a:lnTo>
                    <a:pt x="15239" y="2540"/>
                  </a:lnTo>
                  <a:lnTo>
                    <a:pt x="15239" y="11430"/>
                  </a:lnTo>
                  <a:cubicBezTo>
                    <a:pt x="15239" y="15240"/>
                    <a:pt x="15239" y="17780"/>
                    <a:pt x="15239" y="17780"/>
                  </a:cubicBezTo>
                  <a:lnTo>
                    <a:pt x="15239" y="17780"/>
                  </a:lnTo>
                  <a:cubicBezTo>
                    <a:pt x="20320" y="8890"/>
                    <a:pt x="31750" y="0"/>
                    <a:pt x="46989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89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89" y="46990"/>
                  </a:moveTo>
                  <a:cubicBezTo>
                    <a:pt x="72389" y="27940"/>
                    <a:pt x="60960" y="15240"/>
                    <a:pt x="44450" y="15240"/>
                  </a:cubicBezTo>
                  <a:cubicBezTo>
                    <a:pt x="27939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89" y="64770"/>
                    <a:pt x="72389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 425">
              <a:extLst>
                <a:ext uri="{FF2B5EF4-FFF2-40B4-BE49-F238E27FC236}">
                  <a16:creationId xmlns:a16="http://schemas.microsoft.com/office/drawing/2014/main" id="{04712F54-0043-6E26-6492-82F36B5B68CF}"/>
                </a:ext>
              </a:extLst>
            </p:cNvPr>
            <p:cNvSpPr/>
            <p:nvPr/>
          </p:nvSpPr>
          <p:spPr>
            <a:xfrm>
              <a:off x="7646669" y="4404359"/>
              <a:ext cx="63500" cy="134620"/>
            </a:xfrm>
            <a:custGeom>
              <a:avLst/>
              <a:gdLst>
                <a:gd name="connsiteX0" fmla="*/ 15240 w 63500"/>
                <a:gd name="connsiteY0" fmla="*/ 88900 h 134620"/>
                <a:gd name="connsiteX1" fmla="*/ 45720 w 63500"/>
                <a:gd name="connsiteY1" fmla="*/ 34290 h 134620"/>
                <a:gd name="connsiteX2" fmla="*/ 25400 w 63500"/>
                <a:gd name="connsiteY2" fmla="*/ 15240 h 134620"/>
                <a:gd name="connsiteX3" fmla="*/ 0 w 63500"/>
                <a:gd name="connsiteY3" fmla="*/ 22860 h 134620"/>
                <a:gd name="connsiteX4" fmla="*/ 0 w 63500"/>
                <a:gd name="connsiteY4" fmla="*/ 7620 h 134620"/>
                <a:gd name="connsiteX5" fmla="*/ 26670 w 63500"/>
                <a:gd name="connsiteY5" fmla="*/ 0 h 134620"/>
                <a:gd name="connsiteX6" fmla="*/ 63500 w 63500"/>
                <a:gd name="connsiteY6" fmla="*/ 31750 h 134620"/>
                <a:gd name="connsiteX7" fmla="*/ 31750 w 63500"/>
                <a:gd name="connsiteY7" fmla="*/ 88900 h 134620"/>
                <a:gd name="connsiteX8" fmla="*/ 31750 w 63500"/>
                <a:gd name="connsiteY8" fmla="*/ 95250 h 134620"/>
                <a:gd name="connsiteX9" fmla="*/ 16511 w 63500"/>
                <a:gd name="connsiteY9" fmla="*/ 95250 h 134620"/>
                <a:gd name="connsiteX10" fmla="*/ 16511 w 63500"/>
                <a:gd name="connsiteY10" fmla="*/ 87630 h 134620"/>
                <a:gd name="connsiteX11" fmla="*/ 22861 w 63500"/>
                <a:gd name="connsiteY11" fmla="*/ 114300 h 134620"/>
                <a:gd name="connsiteX12" fmla="*/ 33020 w 63500"/>
                <a:gd name="connsiteY12" fmla="*/ 124460 h 134620"/>
                <a:gd name="connsiteX13" fmla="*/ 22861 w 63500"/>
                <a:gd name="connsiteY13" fmla="*/ 134620 h 134620"/>
                <a:gd name="connsiteX14" fmla="*/ 12700 w 63500"/>
                <a:gd name="connsiteY14" fmla="*/ 124460 h 134620"/>
                <a:gd name="connsiteX15" fmla="*/ 22861 w 63500"/>
                <a:gd name="connsiteY15" fmla="*/ 114300 h 13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500" h="134620">
                  <a:moveTo>
                    <a:pt x="15240" y="88900"/>
                  </a:moveTo>
                  <a:cubicBezTo>
                    <a:pt x="15240" y="59690"/>
                    <a:pt x="45720" y="57150"/>
                    <a:pt x="45720" y="34290"/>
                  </a:cubicBezTo>
                  <a:cubicBezTo>
                    <a:pt x="45720" y="11430"/>
                    <a:pt x="38100" y="15240"/>
                    <a:pt x="25400" y="15240"/>
                  </a:cubicBezTo>
                  <a:cubicBezTo>
                    <a:pt x="12700" y="15240"/>
                    <a:pt x="7620" y="17780"/>
                    <a:pt x="0" y="22860"/>
                  </a:cubicBezTo>
                  <a:lnTo>
                    <a:pt x="0" y="7620"/>
                  </a:lnTo>
                  <a:cubicBezTo>
                    <a:pt x="5080" y="5080"/>
                    <a:pt x="15240" y="0"/>
                    <a:pt x="26670" y="0"/>
                  </a:cubicBezTo>
                  <a:cubicBezTo>
                    <a:pt x="48261" y="0"/>
                    <a:pt x="63500" y="12700"/>
                    <a:pt x="63500" y="31750"/>
                  </a:cubicBezTo>
                  <a:cubicBezTo>
                    <a:pt x="63500" y="63500"/>
                    <a:pt x="31750" y="66040"/>
                    <a:pt x="31750" y="88900"/>
                  </a:cubicBezTo>
                  <a:lnTo>
                    <a:pt x="31750" y="95250"/>
                  </a:lnTo>
                  <a:lnTo>
                    <a:pt x="16511" y="95250"/>
                  </a:lnTo>
                  <a:lnTo>
                    <a:pt x="16511" y="87630"/>
                  </a:lnTo>
                  <a:close/>
                  <a:moveTo>
                    <a:pt x="22861" y="114300"/>
                  </a:moveTo>
                  <a:cubicBezTo>
                    <a:pt x="29211" y="114300"/>
                    <a:pt x="33020" y="118110"/>
                    <a:pt x="33020" y="124460"/>
                  </a:cubicBezTo>
                  <a:cubicBezTo>
                    <a:pt x="33020" y="130810"/>
                    <a:pt x="29211" y="134620"/>
                    <a:pt x="22861" y="134620"/>
                  </a:cubicBezTo>
                  <a:cubicBezTo>
                    <a:pt x="16511" y="134620"/>
                    <a:pt x="12700" y="130810"/>
                    <a:pt x="12700" y="124460"/>
                  </a:cubicBezTo>
                  <a:cubicBezTo>
                    <a:pt x="12700" y="118110"/>
                    <a:pt x="16511" y="114300"/>
                    <a:pt x="22861" y="1143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 426">
              <a:extLst>
                <a:ext uri="{FF2B5EF4-FFF2-40B4-BE49-F238E27FC236}">
                  <a16:creationId xmlns:a16="http://schemas.microsoft.com/office/drawing/2014/main" id="{63146C15-2CC7-3E38-2176-772C0D330C3B}"/>
                </a:ext>
              </a:extLst>
            </p:cNvPr>
            <p:cNvSpPr/>
            <p:nvPr/>
          </p:nvSpPr>
          <p:spPr>
            <a:xfrm>
              <a:off x="2390139" y="4700270"/>
              <a:ext cx="105410" cy="128270"/>
            </a:xfrm>
            <a:custGeom>
              <a:avLst/>
              <a:gdLst>
                <a:gd name="connsiteX0" fmla="*/ 0 w 105410"/>
                <a:gd name="connsiteY0" fmla="*/ 128270 h 128270"/>
                <a:gd name="connsiteX1" fmla="*/ 0 w 105410"/>
                <a:gd name="connsiteY1" fmla="*/ 0 h 128270"/>
                <a:gd name="connsiteX2" fmla="*/ 36830 w 105410"/>
                <a:gd name="connsiteY2" fmla="*/ 0 h 128270"/>
                <a:gd name="connsiteX3" fmla="*/ 105410 w 105410"/>
                <a:gd name="connsiteY3" fmla="*/ 63500 h 128270"/>
                <a:gd name="connsiteX4" fmla="*/ 38100 w 105410"/>
                <a:gd name="connsiteY4" fmla="*/ 127000 h 128270"/>
                <a:gd name="connsiteX5" fmla="*/ 0 w 105410"/>
                <a:gd name="connsiteY5" fmla="*/ 127000 h 128270"/>
                <a:gd name="connsiteX6" fmla="*/ 16510 w 105410"/>
                <a:gd name="connsiteY6" fmla="*/ 13970 h 128270"/>
                <a:gd name="connsiteX7" fmla="*/ 16510 w 105410"/>
                <a:gd name="connsiteY7" fmla="*/ 113030 h 128270"/>
                <a:gd name="connsiteX8" fmla="*/ 36830 w 105410"/>
                <a:gd name="connsiteY8" fmla="*/ 113030 h 128270"/>
                <a:gd name="connsiteX9" fmla="*/ 87630 w 105410"/>
                <a:gd name="connsiteY9" fmla="*/ 63500 h 128270"/>
                <a:gd name="connsiteX10" fmla="*/ 36830 w 105410"/>
                <a:gd name="connsiteY10" fmla="*/ 13970 h 128270"/>
                <a:gd name="connsiteX11" fmla="*/ 17780 w 105410"/>
                <a:gd name="connsiteY11" fmla="*/ 1397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5410" h="128270">
                  <a:moveTo>
                    <a:pt x="0" y="128270"/>
                  </a:moveTo>
                  <a:lnTo>
                    <a:pt x="0" y="0"/>
                  </a:lnTo>
                  <a:lnTo>
                    <a:pt x="36830" y="0"/>
                  </a:lnTo>
                  <a:cubicBezTo>
                    <a:pt x="77470" y="0"/>
                    <a:pt x="105410" y="25400"/>
                    <a:pt x="105410" y="63500"/>
                  </a:cubicBezTo>
                  <a:cubicBezTo>
                    <a:pt x="105410" y="101600"/>
                    <a:pt x="78740" y="127000"/>
                    <a:pt x="38100" y="127000"/>
                  </a:cubicBezTo>
                  <a:lnTo>
                    <a:pt x="0" y="127000"/>
                  </a:lnTo>
                  <a:close/>
                  <a:moveTo>
                    <a:pt x="16510" y="13970"/>
                  </a:moveTo>
                  <a:lnTo>
                    <a:pt x="16510" y="113030"/>
                  </a:lnTo>
                  <a:lnTo>
                    <a:pt x="36830" y="113030"/>
                  </a:lnTo>
                  <a:cubicBezTo>
                    <a:pt x="67310" y="113030"/>
                    <a:pt x="87630" y="92710"/>
                    <a:pt x="87630" y="63500"/>
                  </a:cubicBezTo>
                  <a:cubicBezTo>
                    <a:pt x="87630" y="34290"/>
                    <a:pt x="67310" y="13970"/>
                    <a:pt x="36830" y="13970"/>
                  </a:cubicBezTo>
                  <a:lnTo>
                    <a:pt x="17780" y="139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 427">
              <a:extLst>
                <a:ext uri="{FF2B5EF4-FFF2-40B4-BE49-F238E27FC236}">
                  <a16:creationId xmlns:a16="http://schemas.microsoft.com/office/drawing/2014/main" id="{971993CF-2C4A-992A-5464-C312602E3273}"/>
                </a:ext>
              </a:extLst>
            </p:cNvPr>
            <p:cNvSpPr/>
            <p:nvPr/>
          </p:nvSpPr>
          <p:spPr>
            <a:xfrm>
              <a:off x="2517139" y="473710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 428">
              <a:extLst>
                <a:ext uri="{FF2B5EF4-FFF2-40B4-BE49-F238E27FC236}">
                  <a16:creationId xmlns:a16="http://schemas.microsoft.com/office/drawing/2014/main" id="{76DC4151-8D50-5242-81D3-E08DDE7EA7BE}"/>
                </a:ext>
              </a:extLst>
            </p:cNvPr>
            <p:cNvSpPr/>
            <p:nvPr/>
          </p:nvSpPr>
          <p:spPr>
            <a:xfrm>
              <a:off x="2584450" y="4702809"/>
              <a:ext cx="20320" cy="125730"/>
            </a:xfrm>
            <a:custGeom>
              <a:avLst/>
              <a:gdLst>
                <a:gd name="connsiteX0" fmla="*/ 10160 w 20320"/>
                <a:gd name="connsiteY0" fmla="*/ 0 h 125730"/>
                <a:gd name="connsiteX1" fmla="*/ 20320 w 20320"/>
                <a:gd name="connsiteY1" fmla="*/ 10160 h 125730"/>
                <a:gd name="connsiteX2" fmla="*/ 10160 w 20320"/>
                <a:gd name="connsiteY2" fmla="*/ 20320 h 125730"/>
                <a:gd name="connsiteX3" fmla="*/ 0 w 20320"/>
                <a:gd name="connsiteY3" fmla="*/ 10160 h 125730"/>
                <a:gd name="connsiteX4" fmla="*/ 10160 w 20320"/>
                <a:gd name="connsiteY4" fmla="*/ 0 h 125730"/>
                <a:gd name="connsiteX5" fmla="*/ 17780 w 20320"/>
                <a:gd name="connsiteY5" fmla="*/ 36830 h 125730"/>
                <a:gd name="connsiteX6" fmla="*/ 17780 w 20320"/>
                <a:gd name="connsiteY6" fmla="*/ 125730 h 125730"/>
                <a:gd name="connsiteX7" fmla="*/ 1270 w 20320"/>
                <a:gd name="connsiteY7" fmla="*/ 125730 h 125730"/>
                <a:gd name="connsiteX8" fmla="*/ 1270 w 20320"/>
                <a:gd name="connsiteY8" fmla="*/ 36830 h 125730"/>
                <a:gd name="connsiteX9" fmla="*/ 17780 w 20320"/>
                <a:gd name="connsiteY9" fmla="*/ 36830 h 12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573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6830"/>
                  </a:moveTo>
                  <a:lnTo>
                    <a:pt x="17780" y="125730"/>
                  </a:lnTo>
                  <a:lnTo>
                    <a:pt x="1270" y="125730"/>
                  </a:lnTo>
                  <a:lnTo>
                    <a:pt x="1270" y="36830"/>
                  </a:lnTo>
                  <a:lnTo>
                    <a:pt x="1778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 429">
              <a:extLst>
                <a:ext uri="{FF2B5EF4-FFF2-40B4-BE49-F238E27FC236}">
                  <a16:creationId xmlns:a16="http://schemas.microsoft.com/office/drawing/2014/main" id="{C68D13DD-8758-DC3F-9399-FBC4AE8EA83F}"/>
                </a:ext>
              </a:extLst>
            </p:cNvPr>
            <p:cNvSpPr/>
            <p:nvPr/>
          </p:nvSpPr>
          <p:spPr>
            <a:xfrm>
              <a:off x="2635250" y="4737100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 430">
              <a:extLst>
                <a:ext uri="{FF2B5EF4-FFF2-40B4-BE49-F238E27FC236}">
                  <a16:creationId xmlns:a16="http://schemas.microsoft.com/office/drawing/2014/main" id="{E6184A72-78B0-996C-4081-8CB9AED1DC28}"/>
                </a:ext>
              </a:extLst>
            </p:cNvPr>
            <p:cNvSpPr/>
            <p:nvPr/>
          </p:nvSpPr>
          <p:spPr>
            <a:xfrm>
              <a:off x="2744470" y="4700270"/>
              <a:ext cx="78739" cy="128270"/>
            </a:xfrm>
            <a:custGeom>
              <a:avLst/>
              <a:gdLst>
                <a:gd name="connsiteX0" fmla="*/ 44450 w 78739"/>
                <a:gd name="connsiteY0" fmla="*/ 76200 h 128270"/>
                <a:gd name="connsiteX1" fmla="*/ 78740 w 78739"/>
                <a:gd name="connsiteY1" fmla="*/ 128270 h 128270"/>
                <a:gd name="connsiteX2" fmla="*/ 59690 w 78739"/>
                <a:gd name="connsiteY2" fmla="*/ 128270 h 128270"/>
                <a:gd name="connsiteX3" fmla="*/ 31750 w 78739"/>
                <a:gd name="connsiteY3" fmla="*/ 85090 h 128270"/>
                <a:gd name="connsiteX4" fmla="*/ 16510 w 78739"/>
                <a:gd name="connsiteY4" fmla="*/ 101600 h 128270"/>
                <a:gd name="connsiteX5" fmla="*/ 16510 w 78739"/>
                <a:gd name="connsiteY5" fmla="*/ 128270 h 128270"/>
                <a:gd name="connsiteX6" fmla="*/ 0 w 78739"/>
                <a:gd name="connsiteY6" fmla="*/ 128270 h 128270"/>
                <a:gd name="connsiteX7" fmla="*/ 0 w 78739"/>
                <a:gd name="connsiteY7" fmla="*/ 0 h 128270"/>
                <a:gd name="connsiteX8" fmla="*/ 16510 w 78739"/>
                <a:gd name="connsiteY8" fmla="*/ 0 h 128270"/>
                <a:gd name="connsiteX9" fmla="*/ 16510 w 78739"/>
                <a:gd name="connsiteY9" fmla="*/ 83820 h 128270"/>
                <a:gd name="connsiteX10" fmla="*/ 57150 w 78739"/>
                <a:gd name="connsiteY10" fmla="*/ 39370 h 128270"/>
                <a:gd name="connsiteX11" fmla="*/ 77470 w 78739"/>
                <a:gd name="connsiteY11" fmla="*/ 39370 h 128270"/>
                <a:gd name="connsiteX12" fmla="*/ 45720 w 78739"/>
                <a:gd name="connsiteY12" fmla="*/ 7620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739" h="128270">
                  <a:moveTo>
                    <a:pt x="44450" y="76200"/>
                  </a:moveTo>
                  <a:lnTo>
                    <a:pt x="78740" y="128270"/>
                  </a:lnTo>
                  <a:lnTo>
                    <a:pt x="59690" y="128270"/>
                  </a:lnTo>
                  <a:lnTo>
                    <a:pt x="31750" y="85090"/>
                  </a:lnTo>
                  <a:lnTo>
                    <a:pt x="16510" y="101600"/>
                  </a:ln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lnTo>
                    <a:pt x="16510" y="0"/>
                  </a:lnTo>
                  <a:lnTo>
                    <a:pt x="16510" y="83820"/>
                  </a:lnTo>
                  <a:lnTo>
                    <a:pt x="57150" y="39370"/>
                  </a:lnTo>
                  <a:lnTo>
                    <a:pt x="77470" y="39370"/>
                  </a:lnTo>
                  <a:lnTo>
                    <a:pt x="45720" y="762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 431">
              <a:extLst>
                <a:ext uri="{FF2B5EF4-FFF2-40B4-BE49-F238E27FC236}">
                  <a16:creationId xmlns:a16="http://schemas.microsoft.com/office/drawing/2014/main" id="{CB83F0FA-3582-AEB4-C977-742E259011B7}"/>
                </a:ext>
              </a:extLst>
            </p:cNvPr>
            <p:cNvSpPr/>
            <p:nvPr/>
          </p:nvSpPr>
          <p:spPr>
            <a:xfrm>
              <a:off x="2842260" y="4702809"/>
              <a:ext cx="20319" cy="125730"/>
            </a:xfrm>
            <a:custGeom>
              <a:avLst/>
              <a:gdLst>
                <a:gd name="connsiteX0" fmla="*/ 10160 w 20319"/>
                <a:gd name="connsiteY0" fmla="*/ 0 h 125730"/>
                <a:gd name="connsiteX1" fmla="*/ 20320 w 20319"/>
                <a:gd name="connsiteY1" fmla="*/ 10160 h 125730"/>
                <a:gd name="connsiteX2" fmla="*/ 10160 w 20319"/>
                <a:gd name="connsiteY2" fmla="*/ 20320 h 125730"/>
                <a:gd name="connsiteX3" fmla="*/ 0 w 20319"/>
                <a:gd name="connsiteY3" fmla="*/ 10160 h 125730"/>
                <a:gd name="connsiteX4" fmla="*/ 10160 w 20319"/>
                <a:gd name="connsiteY4" fmla="*/ 0 h 125730"/>
                <a:gd name="connsiteX5" fmla="*/ 19050 w 20319"/>
                <a:gd name="connsiteY5" fmla="*/ 36830 h 125730"/>
                <a:gd name="connsiteX6" fmla="*/ 19050 w 20319"/>
                <a:gd name="connsiteY6" fmla="*/ 125730 h 125730"/>
                <a:gd name="connsiteX7" fmla="*/ 2540 w 20319"/>
                <a:gd name="connsiteY7" fmla="*/ 125730 h 125730"/>
                <a:gd name="connsiteX8" fmla="*/ 2540 w 20319"/>
                <a:gd name="connsiteY8" fmla="*/ 36830 h 125730"/>
                <a:gd name="connsiteX9" fmla="*/ 19050 w 20319"/>
                <a:gd name="connsiteY9" fmla="*/ 36830 h 12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573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6830"/>
                  </a:moveTo>
                  <a:lnTo>
                    <a:pt x="19050" y="125730"/>
                  </a:lnTo>
                  <a:lnTo>
                    <a:pt x="2540" y="125730"/>
                  </a:lnTo>
                  <a:lnTo>
                    <a:pt x="2540" y="36830"/>
                  </a:lnTo>
                  <a:lnTo>
                    <a:pt x="1905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 432">
              <a:extLst>
                <a:ext uri="{FF2B5EF4-FFF2-40B4-BE49-F238E27FC236}">
                  <a16:creationId xmlns:a16="http://schemas.microsoft.com/office/drawing/2014/main" id="{98E8952A-6EE0-AF47-96A1-771A3D5B164B}"/>
                </a:ext>
              </a:extLst>
            </p:cNvPr>
            <p:cNvSpPr/>
            <p:nvPr/>
          </p:nvSpPr>
          <p:spPr>
            <a:xfrm>
              <a:off x="2893060" y="4737100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 433">
              <a:extLst>
                <a:ext uri="{FF2B5EF4-FFF2-40B4-BE49-F238E27FC236}">
                  <a16:creationId xmlns:a16="http://schemas.microsoft.com/office/drawing/2014/main" id="{ED0559FB-D85C-FB3A-764F-D7DB924DAF7B}"/>
                </a:ext>
              </a:extLst>
            </p:cNvPr>
            <p:cNvSpPr/>
            <p:nvPr/>
          </p:nvSpPr>
          <p:spPr>
            <a:xfrm>
              <a:off x="2993389" y="4737100"/>
              <a:ext cx="83820" cy="130809"/>
            </a:xfrm>
            <a:custGeom>
              <a:avLst/>
              <a:gdLst>
                <a:gd name="connsiteX0" fmla="*/ 48260 w 83820"/>
                <a:gd name="connsiteY0" fmla="*/ 77470 h 130809"/>
                <a:gd name="connsiteX1" fmla="*/ 83820 w 83820"/>
                <a:gd name="connsiteY1" fmla="*/ 102870 h 130809"/>
                <a:gd name="connsiteX2" fmla="*/ 40640 w 83820"/>
                <a:gd name="connsiteY2" fmla="*/ 130810 h 130809"/>
                <a:gd name="connsiteX3" fmla="*/ 0 w 83820"/>
                <a:gd name="connsiteY3" fmla="*/ 106680 h 130809"/>
                <a:gd name="connsiteX4" fmla="*/ 24130 w 83820"/>
                <a:gd name="connsiteY4" fmla="*/ 85090 h 130809"/>
                <a:gd name="connsiteX5" fmla="*/ 10160 w 83820"/>
                <a:gd name="connsiteY5" fmla="*/ 73660 h 130809"/>
                <a:gd name="connsiteX6" fmla="*/ 22860 w 83820"/>
                <a:gd name="connsiteY6" fmla="*/ 60960 h 130809"/>
                <a:gd name="connsiteX7" fmla="*/ 1270 w 83820"/>
                <a:gd name="connsiteY7" fmla="*/ 31750 h 130809"/>
                <a:gd name="connsiteX8" fmla="*/ 36830 w 83820"/>
                <a:gd name="connsiteY8" fmla="*/ 0 h 130809"/>
                <a:gd name="connsiteX9" fmla="*/ 50800 w 83820"/>
                <a:gd name="connsiteY9" fmla="*/ 2540 h 130809"/>
                <a:gd name="connsiteX10" fmla="*/ 82550 w 83820"/>
                <a:gd name="connsiteY10" fmla="*/ 2540 h 130809"/>
                <a:gd name="connsiteX11" fmla="*/ 82550 w 83820"/>
                <a:gd name="connsiteY11" fmla="*/ 15240 h 130809"/>
                <a:gd name="connsiteX12" fmla="*/ 69850 w 83820"/>
                <a:gd name="connsiteY12" fmla="*/ 15240 h 130809"/>
                <a:gd name="connsiteX13" fmla="*/ 64770 w 83820"/>
                <a:gd name="connsiteY13" fmla="*/ 15240 h 130809"/>
                <a:gd name="connsiteX14" fmla="*/ 64770 w 83820"/>
                <a:gd name="connsiteY14" fmla="*/ 15240 h 130809"/>
                <a:gd name="connsiteX15" fmla="*/ 72390 w 83820"/>
                <a:gd name="connsiteY15" fmla="*/ 33020 h 130809"/>
                <a:gd name="connsiteX16" fmla="*/ 39370 w 83820"/>
                <a:gd name="connsiteY16" fmla="*/ 63500 h 130809"/>
                <a:gd name="connsiteX17" fmla="*/ 39370 w 83820"/>
                <a:gd name="connsiteY17" fmla="*/ 63500 h 130809"/>
                <a:gd name="connsiteX18" fmla="*/ 25400 w 83820"/>
                <a:gd name="connsiteY18" fmla="*/ 71120 h 130809"/>
                <a:gd name="connsiteX19" fmla="*/ 46990 w 83820"/>
                <a:gd name="connsiteY19" fmla="*/ 78740 h 130809"/>
                <a:gd name="connsiteX20" fmla="*/ 67310 w 83820"/>
                <a:gd name="connsiteY20" fmla="*/ 104140 h 130809"/>
                <a:gd name="connsiteX21" fmla="*/ 40640 w 83820"/>
                <a:gd name="connsiteY21" fmla="*/ 90170 h 130809"/>
                <a:gd name="connsiteX22" fmla="*/ 16510 w 83820"/>
                <a:gd name="connsiteY22" fmla="*/ 105410 h 130809"/>
                <a:gd name="connsiteX23" fmla="*/ 41910 w 83820"/>
                <a:gd name="connsiteY23" fmla="*/ 119380 h 130809"/>
                <a:gd name="connsiteX24" fmla="*/ 67310 w 83820"/>
                <a:gd name="connsiteY24" fmla="*/ 105410 h 130809"/>
                <a:gd name="connsiteX25" fmla="*/ 59690 w 83820"/>
                <a:gd name="connsiteY25" fmla="*/ 31750 h 130809"/>
                <a:gd name="connsiteX26" fmla="*/ 39370 w 83820"/>
                <a:gd name="connsiteY26" fmla="*/ 12700 h 130809"/>
                <a:gd name="connsiteX27" fmla="*/ 19050 w 83820"/>
                <a:gd name="connsiteY27" fmla="*/ 31750 h 130809"/>
                <a:gd name="connsiteX28" fmla="*/ 39370 w 83820"/>
                <a:gd name="connsiteY28" fmla="*/ 50800 h 130809"/>
                <a:gd name="connsiteX29" fmla="*/ 59690 w 83820"/>
                <a:gd name="connsiteY29" fmla="*/ 3175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20" h="130809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0" y="104140"/>
                  </a:moveTo>
                  <a:cubicBezTo>
                    <a:pt x="67310" y="96520"/>
                    <a:pt x="59690" y="90170"/>
                    <a:pt x="40640" y="90170"/>
                  </a:cubicBezTo>
                  <a:cubicBezTo>
                    <a:pt x="21590" y="90170"/>
                    <a:pt x="16510" y="96520"/>
                    <a:pt x="16510" y="105410"/>
                  </a:cubicBezTo>
                  <a:cubicBezTo>
                    <a:pt x="16510" y="114300"/>
                    <a:pt x="26670" y="119380"/>
                    <a:pt x="41910" y="119380"/>
                  </a:cubicBezTo>
                  <a:cubicBezTo>
                    <a:pt x="57150" y="119380"/>
                    <a:pt x="67310" y="113030"/>
                    <a:pt x="67310" y="105410"/>
                  </a:cubicBezTo>
                  <a:close/>
                  <a:moveTo>
                    <a:pt x="59690" y="31750"/>
                  </a:moveTo>
                  <a:cubicBezTo>
                    <a:pt x="59690" y="20320"/>
                    <a:pt x="50800" y="12700"/>
                    <a:pt x="39370" y="12700"/>
                  </a:cubicBezTo>
                  <a:cubicBezTo>
                    <a:pt x="27940" y="12700"/>
                    <a:pt x="19050" y="20320"/>
                    <a:pt x="19050" y="31750"/>
                  </a:cubicBezTo>
                  <a:cubicBezTo>
                    <a:pt x="19050" y="43180"/>
                    <a:pt x="27940" y="50800"/>
                    <a:pt x="39370" y="50800"/>
                  </a:cubicBezTo>
                  <a:cubicBezTo>
                    <a:pt x="50800" y="50800"/>
                    <a:pt x="59690" y="43180"/>
                    <a:pt x="5969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 434">
              <a:extLst>
                <a:ext uri="{FF2B5EF4-FFF2-40B4-BE49-F238E27FC236}">
                  <a16:creationId xmlns:a16="http://schemas.microsoft.com/office/drawing/2014/main" id="{BF186632-CB89-0DBD-CD88-E085258C4E80}"/>
                </a:ext>
              </a:extLst>
            </p:cNvPr>
            <p:cNvSpPr/>
            <p:nvPr/>
          </p:nvSpPr>
          <p:spPr>
            <a:xfrm>
              <a:off x="3135629" y="473710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 435">
              <a:extLst>
                <a:ext uri="{FF2B5EF4-FFF2-40B4-BE49-F238E27FC236}">
                  <a16:creationId xmlns:a16="http://schemas.microsoft.com/office/drawing/2014/main" id="{C367DA4D-9961-34DA-3512-6268922F36C0}"/>
                </a:ext>
              </a:extLst>
            </p:cNvPr>
            <p:cNvSpPr/>
            <p:nvPr/>
          </p:nvSpPr>
          <p:spPr>
            <a:xfrm>
              <a:off x="3243579" y="4737100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 436">
              <a:extLst>
                <a:ext uri="{FF2B5EF4-FFF2-40B4-BE49-F238E27FC236}">
                  <a16:creationId xmlns:a16="http://schemas.microsoft.com/office/drawing/2014/main" id="{84AE2F14-0DAD-E6B1-B1C6-9E42EAF2C7B0}"/>
                </a:ext>
              </a:extLst>
            </p:cNvPr>
            <p:cNvSpPr/>
            <p:nvPr/>
          </p:nvSpPr>
          <p:spPr>
            <a:xfrm>
              <a:off x="3346450" y="473710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 437">
              <a:extLst>
                <a:ext uri="{FF2B5EF4-FFF2-40B4-BE49-F238E27FC236}">
                  <a16:creationId xmlns:a16="http://schemas.microsoft.com/office/drawing/2014/main" id="{E7EE1482-7D47-EF3B-BF12-CCAB13A5C869}"/>
                </a:ext>
              </a:extLst>
            </p:cNvPr>
            <p:cNvSpPr/>
            <p:nvPr/>
          </p:nvSpPr>
          <p:spPr>
            <a:xfrm>
              <a:off x="3459479" y="4739640"/>
              <a:ext cx="78740" cy="91439"/>
            </a:xfrm>
            <a:custGeom>
              <a:avLst/>
              <a:gdLst>
                <a:gd name="connsiteX0" fmla="*/ 63500 w 78740"/>
                <a:gd name="connsiteY0" fmla="*/ 88900 h 91439"/>
                <a:gd name="connsiteX1" fmla="*/ 63500 w 78740"/>
                <a:gd name="connsiteY1" fmla="*/ 76200 h 91439"/>
                <a:gd name="connsiteX2" fmla="*/ 63500 w 78740"/>
                <a:gd name="connsiteY2" fmla="*/ 69850 h 91439"/>
                <a:gd name="connsiteX3" fmla="*/ 63500 w 78740"/>
                <a:gd name="connsiteY3" fmla="*/ 69850 h 91439"/>
                <a:gd name="connsiteX4" fmla="*/ 30480 w 78740"/>
                <a:gd name="connsiteY4" fmla="*/ 91440 h 91439"/>
                <a:gd name="connsiteX5" fmla="*/ 0 w 78740"/>
                <a:gd name="connsiteY5" fmla="*/ 55880 h 91439"/>
                <a:gd name="connsiteX6" fmla="*/ 0 w 78740"/>
                <a:gd name="connsiteY6" fmla="*/ 0 h 91439"/>
                <a:gd name="connsiteX7" fmla="*/ 16510 w 78740"/>
                <a:gd name="connsiteY7" fmla="*/ 0 h 91439"/>
                <a:gd name="connsiteX8" fmla="*/ 16510 w 78740"/>
                <a:gd name="connsiteY8" fmla="*/ 52070 h 91439"/>
                <a:gd name="connsiteX9" fmla="*/ 33020 w 78740"/>
                <a:gd name="connsiteY9" fmla="*/ 74930 h 91439"/>
                <a:gd name="connsiteX10" fmla="*/ 62230 w 78740"/>
                <a:gd name="connsiteY10" fmla="*/ 43180 h 91439"/>
                <a:gd name="connsiteX11" fmla="*/ 62230 w 78740"/>
                <a:gd name="connsiteY11" fmla="*/ 0 h 91439"/>
                <a:gd name="connsiteX12" fmla="*/ 78740 w 78740"/>
                <a:gd name="connsiteY12" fmla="*/ 0 h 91439"/>
                <a:gd name="connsiteX13" fmla="*/ 78740 w 78740"/>
                <a:gd name="connsiteY13" fmla="*/ 88900 h 91439"/>
                <a:gd name="connsiteX14" fmla="*/ 63500 w 78740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 438">
              <a:extLst>
                <a:ext uri="{FF2B5EF4-FFF2-40B4-BE49-F238E27FC236}">
                  <a16:creationId xmlns:a16="http://schemas.microsoft.com/office/drawing/2014/main" id="{EEEFEBB3-59EE-4C5A-5C3E-55D4D2A08D6E}"/>
                </a:ext>
              </a:extLst>
            </p:cNvPr>
            <p:cNvSpPr/>
            <p:nvPr/>
          </p:nvSpPr>
          <p:spPr>
            <a:xfrm>
              <a:off x="3561079" y="4737100"/>
              <a:ext cx="83820" cy="130809"/>
            </a:xfrm>
            <a:custGeom>
              <a:avLst/>
              <a:gdLst>
                <a:gd name="connsiteX0" fmla="*/ 48260 w 83820"/>
                <a:gd name="connsiteY0" fmla="*/ 77470 h 130809"/>
                <a:gd name="connsiteX1" fmla="*/ 83820 w 83820"/>
                <a:gd name="connsiteY1" fmla="*/ 102870 h 130809"/>
                <a:gd name="connsiteX2" fmla="*/ 40640 w 83820"/>
                <a:gd name="connsiteY2" fmla="*/ 130810 h 130809"/>
                <a:gd name="connsiteX3" fmla="*/ 0 w 83820"/>
                <a:gd name="connsiteY3" fmla="*/ 106680 h 130809"/>
                <a:gd name="connsiteX4" fmla="*/ 24130 w 83820"/>
                <a:gd name="connsiteY4" fmla="*/ 85090 h 130809"/>
                <a:gd name="connsiteX5" fmla="*/ 10160 w 83820"/>
                <a:gd name="connsiteY5" fmla="*/ 73660 h 130809"/>
                <a:gd name="connsiteX6" fmla="*/ 22860 w 83820"/>
                <a:gd name="connsiteY6" fmla="*/ 60960 h 130809"/>
                <a:gd name="connsiteX7" fmla="*/ 1270 w 83820"/>
                <a:gd name="connsiteY7" fmla="*/ 31750 h 130809"/>
                <a:gd name="connsiteX8" fmla="*/ 36830 w 83820"/>
                <a:gd name="connsiteY8" fmla="*/ 0 h 130809"/>
                <a:gd name="connsiteX9" fmla="*/ 50800 w 83820"/>
                <a:gd name="connsiteY9" fmla="*/ 2540 h 130809"/>
                <a:gd name="connsiteX10" fmla="*/ 82550 w 83820"/>
                <a:gd name="connsiteY10" fmla="*/ 2540 h 130809"/>
                <a:gd name="connsiteX11" fmla="*/ 82550 w 83820"/>
                <a:gd name="connsiteY11" fmla="*/ 15240 h 130809"/>
                <a:gd name="connsiteX12" fmla="*/ 69850 w 83820"/>
                <a:gd name="connsiteY12" fmla="*/ 15240 h 130809"/>
                <a:gd name="connsiteX13" fmla="*/ 64770 w 83820"/>
                <a:gd name="connsiteY13" fmla="*/ 15240 h 130809"/>
                <a:gd name="connsiteX14" fmla="*/ 64770 w 83820"/>
                <a:gd name="connsiteY14" fmla="*/ 15240 h 130809"/>
                <a:gd name="connsiteX15" fmla="*/ 72390 w 83820"/>
                <a:gd name="connsiteY15" fmla="*/ 33020 h 130809"/>
                <a:gd name="connsiteX16" fmla="*/ 39370 w 83820"/>
                <a:gd name="connsiteY16" fmla="*/ 63500 h 130809"/>
                <a:gd name="connsiteX17" fmla="*/ 39370 w 83820"/>
                <a:gd name="connsiteY17" fmla="*/ 63500 h 130809"/>
                <a:gd name="connsiteX18" fmla="*/ 25400 w 83820"/>
                <a:gd name="connsiteY18" fmla="*/ 71120 h 130809"/>
                <a:gd name="connsiteX19" fmla="*/ 46990 w 83820"/>
                <a:gd name="connsiteY19" fmla="*/ 78740 h 130809"/>
                <a:gd name="connsiteX20" fmla="*/ 67310 w 83820"/>
                <a:gd name="connsiteY20" fmla="*/ 104140 h 130809"/>
                <a:gd name="connsiteX21" fmla="*/ 40640 w 83820"/>
                <a:gd name="connsiteY21" fmla="*/ 90170 h 130809"/>
                <a:gd name="connsiteX22" fmla="*/ 16510 w 83820"/>
                <a:gd name="connsiteY22" fmla="*/ 105410 h 130809"/>
                <a:gd name="connsiteX23" fmla="*/ 41910 w 83820"/>
                <a:gd name="connsiteY23" fmla="*/ 119380 h 130809"/>
                <a:gd name="connsiteX24" fmla="*/ 67310 w 83820"/>
                <a:gd name="connsiteY24" fmla="*/ 105410 h 130809"/>
                <a:gd name="connsiteX25" fmla="*/ 59690 w 83820"/>
                <a:gd name="connsiteY25" fmla="*/ 31750 h 130809"/>
                <a:gd name="connsiteX26" fmla="*/ 39370 w 83820"/>
                <a:gd name="connsiteY26" fmla="*/ 12700 h 130809"/>
                <a:gd name="connsiteX27" fmla="*/ 19050 w 83820"/>
                <a:gd name="connsiteY27" fmla="*/ 31750 h 130809"/>
                <a:gd name="connsiteX28" fmla="*/ 39370 w 83820"/>
                <a:gd name="connsiteY28" fmla="*/ 50800 h 130809"/>
                <a:gd name="connsiteX29" fmla="*/ 59690 w 83820"/>
                <a:gd name="connsiteY29" fmla="*/ 3175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20" h="130809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0" y="104140"/>
                  </a:moveTo>
                  <a:cubicBezTo>
                    <a:pt x="67310" y="96520"/>
                    <a:pt x="59690" y="90170"/>
                    <a:pt x="40640" y="90170"/>
                  </a:cubicBezTo>
                  <a:cubicBezTo>
                    <a:pt x="21590" y="90170"/>
                    <a:pt x="16510" y="96520"/>
                    <a:pt x="16510" y="105410"/>
                  </a:cubicBezTo>
                  <a:cubicBezTo>
                    <a:pt x="16510" y="114300"/>
                    <a:pt x="26670" y="119380"/>
                    <a:pt x="41910" y="119380"/>
                  </a:cubicBezTo>
                  <a:cubicBezTo>
                    <a:pt x="57150" y="119380"/>
                    <a:pt x="67310" y="113030"/>
                    <a:pt x="67310" y="105410"/>
                  </a:cubicBezTo>
                  <a:close/>
                  <a:moveTo>
                    <a:pt x="59690" y="31750"/>
                  </a:moveTo>
                  <a:cubicBezTo>
                    <a:pt x="59690" y="20320"/>
                    <a:pt x="50800" y="12700"/>
                    <a:pt x="39370" y="12700"/>
                  </a:cubicBezTo>
                  <a:cubicBezTo>
                    <a:pt x="27940" y="12700"/>
                    <a:pt x="19050" y="20320"/>
                    <a:pt x="19050" y="31750"/>
                  </a:cubicBezTo>
                  <a:cubicBezTo>
                    <a:pt x="19050" y="43180"/>
                    <a:pt x="27940" y="50800"/>
                    <a:pt x="39370" y="50800"/>
                  </a:cubicBezTo>
                  <a:cubicBezTo>
                    <a:pt x="50800" y="50800"/>
                    <a:pt x="59690" y="43180"/>
                    <a:pt x="5969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 439">
              <a:extLst>
                <a:ext uri="{FF2B5EF4-FFF2-40B4-BE49-F238E27FC236}">
                  <a16:creationId xmlns:a16="http://schemas.microsoft.com/office/drawing/2014/main" id="{755DF482-63F4-516C-1655-6C2EE1A27D83}"/>
                </a:ext>
              </a:extLst>
            </p:cNvPr>
            <p:cNvSpPr/>
            <p:nvPr/>
          </p:nvSpPr>
          <p:spPr>
            <a:xfrm>
              <a:off x="3666490" y="4700270"/>
              <a:ext cx="80009" cy="128270"/>
            </a:xfrm>
            <a:custGeom>
              <a:avLst/>
              <a:gdLst>
                <a:gd name="connsiteX0" fmla="*/ 0 w 80009"/>
                <a:gd name="connsiteY0" fmla="*/ 0 h 128270"/>
                <a:gd name="connsiteX1" fmla="*/ 16510 w 80009"/>
                <a:gd name="connsiteY1" fmla="*/ 0 h 128270"/>
                <a:gd name="connsiteX2" fmla="*/ 16510 w 80009"/>
                <a:gd name="connsiteY2" fmla="*/ 49530 h 128270"/>
                <a:gd name="connsiteX3" fmla="*/ 16510 w 80009"/>
                <a:gd name="connsiteY3" fmla="*/ 58420 h 128270"/>
                <a:gd name="connsiteX4" fmla="*/ 16510 w 80009"/>
                <a:gd name="connsiteY4" fmla="*/ 58420 h 128270"/>
                <a:gd name="connsiteX5" fmla="*/ 49530 w 80009"/>
                <a:gd name="connsiteY5" fmla="*/ 36830 h 128270"/>
                <a:gd name="connsiteX6" fmla="*/ 80010 w 80009"/>
                <a:gd name="connsiteY6" fmla="*/ 72390 h 128270"/>
                <a:gd name="connsiteX7" fmla="*/ 80010 w 80009"/>
                <a:gd name="connsiteY7" fmla="*/ 128270 h 128270"/>
                <a:gd name="connsiteX8" fmla="*/ 63500 w 80009"/>
                <a:gd name="connsiteY8" fmla="*/ 128270 h 128270"/>
                <a:gd name="connsiteX9" fmla="*/ 63500 w 80009"/>
                <a:gd name="connsiteY9" fmla="*/ 76200 h 128270"/>
                <a:gd name="connsiteX10" fmla="*/ 46990 w 80009"/>
                <a:gd name="connsiteY10" fmla="*/ 53340 h 128270"/>
                <a:gd name="connsiteX11" fmla="*/ 16510 w 80009"/>
                <a:gd name="connsiteY11" fmla="*/ 85090 h 128270"/>
                <a:gd name="connsiteX12" fmla="*/ 16510 w 80009"/>
                <a:gd name="connsiteY12" fmla="*/ 128270 h 128270"/>
                <a:gd name="connsiteX13" fmla="*/ 0 w 80009"/>
                <a:gd name="connsiteY13" fmla="*/ 128270 h 128270"/>
                <a:gd name="connsiteX14" fmla="*/ 0 w 80009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 440">
              <a:extLst>
                <a:ext uri="{FF2B5EF4-FFF2-40B4-BE49-F238E27FC236}">
                  <a16:creationId xmlns:a16="http://schemas.microsoft.com/office/drawing/2014/main" id="{C3C4D862-52BF-A50B-5C26-2105718F2887}"/>
                </a:ext>
              </a:extLst>
            </p:cNvPr>
            <p:cNvSpPr/>
            <p:nvPr/>
          </p:nvSpPr>
          <p:spPr>
            <a:xfrm>
              <a:off x="3804920" y="4739640"/>
              <a:ext cx="137159" cy="91439"/>
            </a:xfrm>
            <a:custGeom>
              <a:avLst/>
              <a:gdLst>
                <a:gd name="connsiteX0" fmla="*/ 95250 w 137159"/>
                <a:gd name="connsiteY0" fmla="*/ 64770 h 91439"/>
                <a:gd name="connsiteX1" fmla="*/ 119380 w 137159"/>
                <a:gd name="connsiteY1" fmla="*/ 0 h 91439"/>
                <a:gd name="connsiteX2" fmla="*/ 137160 w 137159"/>
                <a:gd name="connsiteY2" fmla="*/ 0 h 91439"/>
                <a:gd name="connsiteX3" fmla="*/ 100330 w 137159"/>
                <a:gd name="connsiteY3" fmla="*/ 91440 h 91439"/>
                <a:gd name="connsiteX4" fmla="*/ 91440 w 137159"/>
                <a:gd name="connsiteY4" fmla="*/ 91440 h 91439"/>
                <a:gd name="connsiteX5" fmla="*/ 68580 w 137159"/>
                <a:gd name="connsiteY5" fmla="*/ 30480 h 91439"/>
                <a:gd name="connsiteX6" fmla="*/ 45720 w 137159"/>
                <a:gd name="connsiteY6" fmla="*/ 91440 h 91439"/>
                <a:gd name="connsiteX7" fmla="*/ 36830 w 137159"/>
                <a:gd name="connsiteY7" fmla="*/ 91440 h 91439"/>
                <a:gd name="connsiteX8" fmla="*/ 0 w 137159"/>
                <a:gd name="connsiteY8" fmla="*/ 0 h 91439"/>
                <a:gd name="connsiteX9" fmla="*/ 17780 w 137159"/>
                <a:gd name="connsiteY9" fmla="*/ 0 h 91439"/>
                <a:gd name="connsiteX10" fmla="*/ 41910 w 137159"/>
                <a:gd name="connsiteY10" fmla="*/ 64770 h 91439"/>
                <a:gd name="connsiteX11" fmla="*/ 64770 w 137159"/>
                <a:gd name="connsiteY11" fmla="*/ 1270 h 91439"/>
                <a:gd name="connsiteX12" fmla="*/ 73660 w 137159"/>
                <a:gd name="connsiteY12" fmla="*/ 1270 h 91439"/>
                <a:gd name="connsiteX13" fmla="*/ 96520 w 137159"/>
                <a:gd name="connsiteY13" fmla="*/ 647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59" h="91439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 441">
              <a:extLst>
                <a:ext uri="{FF2B5EF4-FFF2-40B4-BE49-F238E27FC236}">
                  <a16:creationId xmlns:a16="http://schemas.microsoft.com/office/drawing/2014/main" id="{2245C1BA-DDCD-D867-5022-879315EBEE37}"/>
                </a:ext>
              </a:extLst>
            </p:cNvPr>
            <p:cNvSpPr/>
            <p:nvPr/>
          </p:nvSpPr>
          <p:spPr>
            <a:xfrm>
              <a:off x="3950970" y="473710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 442">
              <a:extLst>
                <a:ext uri="{FF2B5EF4-FFF2-40B4-BE49-F238E27FC236}">
                  <a16:creationId xmlns:a16="http://schemas.microsoft.com/office/drawing/2014/main" id="{D00FA7DE-F9AA-7C5B-7C34-ACCDD46FA6DB}"/>
                </a:ext>
              </a:extLst>
            </p:cNvPr>
            <p:cNvSpPr/>
            <p:nvPr/>
          </p:nvSpPr>
          <p:spPr>
            <a:xfrm>
              <a:off x="4041140" y="471297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 443">
              <a:extLst>
                <a:ext uri="{FF2B5EF4-FFF2-40B4-BE49-F238E27FC236}">
                  <a16:creationId xmlns:a16="http://schemas.microsoft.com/office/drawing/2014/main" id="{0E45CE13-DE75-C138-93D0-CEEF3B2FAAA9}"/>
                </a:ext>
              </a:extLst>
            </p:cNvPr>
            <p:cNvSpPr/>
            <p:nvPr/>
          </p:nvSpPr>
          <p:spPr>
            <a:xfrm>
              <a:off x="4113529" y="473710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 444">
              <a:extLst>
                <a:ext uri="{FF2B5EF4-FFF2-40B4-BE49-F238E27FC236}">
                  <a16:creationId xmlns:a16="http://schemas.microsoft.com/office/drawing/2014/main" id="{ACC90080-973F-7049-E34C-2C996301B526}"/>
                </a:ext>
              </a:extLst>
            </p:cNvPr>
            <p:cNvSpPr/>
            <p:nvPr/>
          </p:nvSpPr>
          <p:spPr>
            <a:xfrm>
              <a:off x="4220209" y="4737100"/>
              <a:ext cx="51048" cy="92709"/>
            </a:xfrm>
            <a:custGeom>
              <a:avLst/>
              <a:gdLst>
                <a:gd name="connsiteX0" fmla="*/ 0 w 51048"/>
                <a:gd name="connsiteY0" fmla="*/ 2540 h 92709"/>
                <a:gd name="connsiteX1" fmla="*/ 15240 w 51048"/>
                <a:gd name="connsiteY1" fmla="*/ 2540 h 92709"/>
                <a:gd name="connsiteX2" fmla="*/ 15240 w 51048"/>
                <a:gd name="connsiteY2" fmla="*/ 15240 h 92709"/>
                <a:gd name="connsiteX3" fmla="*/ 15240 w 51048"/>
                <a:gd name="connsiteY3" fmla="*/ 21590 h 92709"/>
                <a:gd name="connsiteX4" fmla="*/ 15240 w 51048"/>
                <a:gd name="connsiteY4" fmla="*/ 21590 h 92709"/>
                <a:gd name="connsiteX5" fmla="*/ 43180 w 51048"/>
                <a:gd name="connsiteY5" fmla="*/ 0 h 92709"/>
                <a:gd name="connsiteX6" fmla="*/ 48260 w 51048"/>
                <a:gd name="connsiteY6" fmla="*/ 0 h 92709"/>
                <a:gd name="connsiteX7" fmla="*/ 48260 w 51048"/>
                <a:gd name="connsiteY7" fmla="*/ 16510 h 92709"/>
                <a:gd name="connsiteX8" fmla="*/ 43180 w 51048"/>
                <a:gd name="connsiteY8" fmla="*/ 16510 h 92709"/>
                <a:gd name="connsiteX9" fmla="*/ 16510 w 51048"/>
                <a:gd name="connsiteY9" fmla="*/ 53340 h 92709"/>
                <a:gd name="connsiteX10" fmla="*/ 16510 w 51048"/>
                <a:gd name="connsiteY10" fmla="*/ 92710 h 92709"/>
                <a:gd name="connsiteX11" fmla="*/ 0 w 51048"/>
                <a:gd name="connsiteY11" fmla="*/ 92710 h 92709"/>
                <a:gd name="connsiteX12" fmla="*/ 0 w 51048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8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 445">
              <a:extLst>
                <a:ext uri="{FF2B5EF4-FFF2-40B4-BE49-F238E27FC236}">
                  <a16:creationId xmlns:a16="http://schemas.microsoft.com/office/drawing/2014/main" id="{2D269066-814F-2FB9-400A-6FA0417F2862}"/>
                </a:ext>
              </a:extLst>
            </p:cNvPr>
            <p:cNvSpPr/>
            <p:nvPr/>
          </p:nvSpPr>
          <p:spPr>
            <a:xfrm>
              <a:off x="4278629" y="4696459"/>
              <a:ext cx="63500" cy="134620"/>
            </a:xfrm>
            <a:custGeom>
              <a:avLst/>
              <a:gdLst>
                <a:gd name="connsiteX0" fmla="*/ 15240 w 63500"/>
                <a:gd name="connsiteY0" fmla="*/ 88900 h 134620"/>
                <a:gd name="connsiteX1" fmla="*/ 45720 w 63500"/>
                <a:gd name="connsiteY1" fmla="*/ 34290 h 134620"/>
                <a:gd name="connsiteX2" fmla="*/ 25400 w 63500"/>
                <a:gd name="connsiteY2" fmla="*/ 15240 h 134620"/>
                <a:gd name="connsiteX3" fmla="*/ 0 w 63500"/>
                <a:gd name="connsiteY3" fmla="*/ 22860 h 134620"/>
                <a:gd name="connsiteX4" fmla="*/ 0 w 63500"/>
                <a:gd name="connsiteY4" fmla="*/ 7620 h 134620"/>
                <a:gd name="connsiteX5" fmla="*/ 26670 w 63500"/>
                <a:gd name="connsiteY5" fmla="*/ 0 h 134620"/>
                <a:gd name="connsiteX6" fmla="*/ 63500 w 63500"/>
                <a:gd name="connsiteY6" fmla="*/ 31750 h 134620"/>
                <a:gd name="connsiteX7" fmla="*/ 31750 w 63500"/>
                <a:gd name="connsiteY7" fmla="*/ 88900 h 134620"/>
                <a:gd name="connsiteX8" fmla="*/ 31750 w 63500"/>
                <a:gd name="connsiteY8" fmla="*/ 95250 h 134620"/>
                <a:gd name="connsiteX9" fmla="*/ 16510 w 63500"/>
                <a:gd name="connsiteY9" fmla="*/ 95250 h 134620"/>
                <a:gd name="connsiteX10" fmla="*/ 16510 w 63500"/>
                <a:gd name="connsiteY10" fmla="*/ 87630 h 134620"/>
                <a:gd name="connsiteX11" fmla="*/ 24130 w 63500"/>
                <a:gd name="connsiteY11" fmla="*/ 114300 h 134620"/>
                <a:gd name="connsiteX12" fmla="*/ 34290 w 63500"/>
                <a:gd name="connsiteY12" fmla="*/ 124460 h 134620"/>
                <a:gd name="connsiteX13" fmla="*/ 24130 w 63500"/>
                <a:gd name="connsiteY13" fmla="*/ 134620 h 134620"/>
                <a:gd name="connsiteX14" fmla="*/ 13970 w 63500"/>
                <a:gd name="connsiteY14" fmla="*/ 124460 h 134620"/>
                <a:gd name="connsiteX15" fmla="*/ 24130 w 63500"/>
                <a:gd name="connsiteY15" fmla="*/ 114300 h 13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500" h="134620">
                  <a:moveTo>
                    <a:pt x="15240" y="88900"/>
                  </a:moveTo>
                  <a:cubicBezTo>
                    <a:pt x="15240" y="59690"/>
                    <a:pt x="45720" y="57150"/>
                    <a:pt x="45720" y="34290"/>
                  </a:cubicBezTo>
                  <a:cubicBezTo>
                    <a:pt x="45720" y="11430"/>
                    <a:pt x="38100" y="15240"/>
                    <a:pt x="25400" y="15240"/>
                  </a:cubicBezTo>
                  <a:cubicBezTo>
                    <a:pt x="12700" y="15240"/>
                    <a:pt x="7620" y="17780"/>
                    <a:pt x="0" y="22860"/>
                  </a:cubicBezTo>
                  <a:lnTo>
                    <a:pt x="0" y="7620"/>
                  </a:lnTo>
                  <a:cubicBezTo>
                    <a:pt x="5080" y="5080"/>
                    <a:pt x="15240" y="0"/>
                    <a:pt x="26670" y="0"/>
                  </a:cubicBezTo>
                  <a:cubicBezTo>
                    <a:pt x="48260" y="0"/>
                    <a:pt x="63500" y="12700"/>
                    <a:pt x="63500" y="31750"/>
                  </a:cubicBezTo>
                  <a:cubicBezTo>
                    <a:pt x="63500" y="63500"/>
                    <a:pt x="31750" y="66040"/>
                    <a:pt x="31750" y="88900"/>
                  </a:cubicBezTo>
                  <a:lnTo>
                    <a:pt x="31750" y="95250"/>
                  </a:lnTo>
                  <a:lnTo>
                    <a:pt x="16510" y="95250"/>
                  </a:lnTo>
                  <a:lnTo>
                    <a:pt x="16510" y="87630"/>
                  </a:lnTo>
                  <a:close/>
                  <a:moveTo>
                    <a:pt x="24130" y="114300"/>
                  </a:moveTo>
                  <a:cubicBezTo>
                    <a:pt x="30480" y="114300"/>
                    <a:pt x="34290" y="118110"/>
                    <a:pt x="34290" y="124460"/>
                  </a:cubicBezTo>
                  <a:cubicBezTo>
                    <a:pt x="34290" y="130810"/>
                    <a:pt x="30480" y="134620"/>
                    <a:pt x="24130" y="134620"/>
                  </a:cubicBezTo>
                  <a:cubicBezTo>
                    <a:pt x="17780" y="134620"/>
                    <a:pt x="13970" y="130810"/>
                    <a:pt x="13970" y="124460"/>
                  </a:cubicBezTo>
                  <a:cubicBezTo>
                    <a:pt x="13970" y="118110"/>
                    <a:pt x="17780" y="114300"/>
                    <a:pt x="24130" y="1143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 446">
              <a:extLst>
                <a:ext uri="{FF2B5EF4-FFF2-40B4-BE49-F238E27FC236}">
                  <a16:creationId xmlns:a16="http://schemas.microsoft.com/office/drawing/2014/main" id="{CC182E76-81A4-09CC-89B9-E836E7FDF026}"/>
                </a:ext>
              </a:extLst>
            </p:cNvPr>
            <p:cNvSpPr/>
            <p:nvPr/>
          </p:nvSpPr>
          <p:spPr>
            <a:xfrm>
              <a:off x="4414520" y="4700270"/>
              <a:ext cx="82550" cy="128270"/>
            </a:xfrm>
            <a:custGeom>
              <a:avLst/>
              <a:gdLst>
                <a:gd name="connsiteX0" fmla="*/ 0 w 82550"/>
                <a:gd name="connsiteY0" fmla="*/ 128270 h 128270"/>
                <a:gd name="connsiteX1" fmla="*/ 0 w 82550"/>
                <a:gd name="connsiteY1" fmla="*/ 0 h 128270"/>
                <a:gd name="connsiteX2" fmla="*/ 78740 w 82550"/>
                <a:gd name="connsiteY2" fmla="*/ 0 h 128270"/>
                <a:gd name="connsiteX3" fmla="*/ 78740 w 82550"/>
                <a:gd name="connsiteY3" fmla="*/ 13970 h 128270"/>
                <a:gd name="connsiteX4" fmla="*/ 17780 w 82550"/>
                <a:gd name="connsiteY4" fmla="*/ 13970 h 128270"/>
                <a:gd name="connsiteX5" fmla="*/ 17780 w 82550"/>
                <a:gd name="connsiteY5" fmla="*/ 55880 h 128270"/>
                <a:gd name="connsiteX6" fmla="*/ 69850 w 82550"/>
                <a:gd name="connsiteY6" fmla="*/ 55880 h 128270"/>
                <a:gd name="connsiteX7" fmla="*/ 69850 w 82550"/>
                <a:gd name="connsiteY7" fmla="*/ 69850 h 128270"/>
                <a:gd name="connsiteX8" fmla="*/ 17780 w 82550"/>
                <a:gd name="connsiteY8" fmla="*/ 69850 h 128270"/>
                <a:gd name="connsiteX9" fmla="*/ 17780 w 82550"/>
                <a:gd name="connsiteY9" fmla="*/ 113030 h 128270"/>
                <a:gd name="connsiteX10" fmla="*/ 82550 w 82550"/>
                <a:gd name="connsiteY10" fmla="*/ 113030 h 128270"/>
                <a:gd name="connsiteX11" fmla="*/ 82550 w 82550"/>
                <a:gd name="connsiteY11" fmla="*/ 127000 h 128270"/>
                <a:gd name="connsiteX12" fmla="*/ 1270 w 82550"/>
                <a:gd name="connsiteY12" fmla="*/ 12700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2550" h="128270">
                  <a:moveTo>
                    <a:pt x="0" y="128270"/>
                  </a:moveTo>
                  <a:lnTo>
                    <a:pt x="0" y="0"/>
                  </a:lnTo>
                  <a:lnTo>
                    <a:pt x="78740" y="0"/>
                  </a:lnTo>
                  <a:lnTo>
                    <a:pt x="78740" y="13970"/>
                  </a:lnTo>
                  <a:lnTo>
                    <a:pt x="17780" y="13970"/>
                  </a:lnTo>
                  <a:lnTo>
                    <a:pt x="17780" y="55880"/>
                  </a:lnTo>
                  <a:lnTo>
                    <a:pt x="69850" y="55880"/>
                  </a:lnTo>
                  <a:lnTo>
                    <a:pt x="69850" y="69850"/>
                  </a:lnTo>
                  <a:lnTo>
                    <a:pt x="17780" y="69850"/>
                  </a:lnTo>
                  <a:lnTo>
                    <a:pt x="17780" y="113030"/>
                  </a:lnTo>
                  <a:lnTo>
                    <a:pt x="82550" y="113030"/>
                  </a:lnTo>
                  <a:lnTo>
                    <a:pt x="82550" y="127000"/>
                  </a:lnTo>
                  <a:lnTo>
                    <a:pt x="1270" y="1270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 447">
              <a:extLst>
                <a:ext uri="{FF2B5EF4-FFF2-40B4-BE49-F238E27FC236}">
                  <a16:creationId xmlns:a16="http://schemas.microsoft.com/office/drawing/2014/main" id="{E59C2640-49B3-D3D2-629D-0AA8232941E8}"/>
                </a:ext>
              </a:extLst>
            </p:cNvPr>
            <p:cNvSpPr/>
            <p:nvPr/>
          </p:nvSpPr>
          <p:spPr>
            <a:xfrm>
              <a:off x="4512309" y="473710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78740 h 93979"/>
                <a:gd name="connsiteX18" fmla="*/ 57150 w 73660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 448">
              <a:extLst>
                <a:ext uri="{FF2B5EF4-FFF2-40B4-BE49-F238E27FC236}">
                  <a16:creationId xmlns:a16="http://schemas.microsoft.com/office/drawing/2014/main" id="{804DB0FC-C7B0-26B4-79F7-3609FE28CCBD}"/>
                </a:ext>
              </a:extLst>
            </p:cNvPr>
            <p:cNvSpPr/>
            <p:nvPr/>
          </p:nvSpPr>
          <p:spPr>
            <a:xfrm>
              <a:off x="4602479" y="471297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 449">
              <a:extLst>
                <a:ext uri="{FF2B5EF4-FFF2-40B4-BE49-F238E27FC236}">
                  <a16:creationId xmlns:a16="http://schemas.microsoft.com/office/drawing/2014/main" id="{77ADAA69-6340-C6CC-FACE-DBC5953F1EC7}"/>
                </a:ext>
              </a:extLst>
            </p:cNvPr>
            <p:cNvSpPr/>
            <p:nvPr/>
          </p:nvSpPr>
          <p:spPr>
            <a:xfrm>
              <a:off x="4679950" y="4702809"/>
              <a:ext cx="20320" cy="125730"/>
            </a:xfrm>
            <a:custGeom>
              <a:avLst/>
              <a:gdLst>
                <a:gd name="connsiteX0" fmla="*/ 10160 w 20320"/>
                <a:gd name="connsiteY0" fmla="*/ 0 h 125730"/>
                <a:gd name="connsiteX1" fmla="*/ 20320 w 20320"/>
                <a:gd name="connsiteY1" fmla="*/ 10160 h 125730"/>
                <a:gd name="connsiteX2" fmla="*/ 10160 w 20320"/>
                <a:gd name="connsiteY2" fmla="*/ 20320 h 125730"/>
                <a:gd name="connsiteX3" fmla="*/ 0 w 20320"/>
                <a:gd name="connsiteY3" fmla="*/ 10160 h 125730"/>
                <a:gd name="connsiteX4" fmla="*/ 10160 w 20320"/>
                <a:gd name="connsiteY4" fmla="*/ 0 h 125730"/>
                <a:gd name="connsiteX5" fmla="*/ 17780 w 20320"/>
                <a:gd name="connsiteY5" fmla="*/ 36830 h 125730"/>
                <a:gd name="connsiteX6" fmla="*/ 17780 w 20320"/>
                <a:gd name="connsiteY6" fmla="*/ 125730 h 125730"/>
                <a:gd name="connsiteX7" fmla="*/ 1270 w 20320"/>
                <a:gd name="connsiteY7" fmla="*/ 125730 h 125730"/>
                <a:gd name="connsiteX8" fmla="*/ 1270 w 20320"/>
                <a:gd name="connsiteY8" fmla="*/ 36830 h 125730"/>
                <a:gd name="connsiteX9" fmla="*/ 17780 w 20320"/>
                <a:gd name="connsiteY9" fmla="*/ 36830 h 12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573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6830"/>
                  </a:moveTo>
                  <a:lnTo>
                    <a:pt x="17780" y="125730"/>
                  </a:lnTo>
                  <a:lnTo>
                    <a:pt x="1270" y="125730"/>
                  </a:lnTo>
                  <a:lnTo>
                    <a:pt x="1270" y="36830"/>
                  </a:lnTo>
                  <a:lnTo>
                    <a:pt x="1778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 450">
              <a:extLst>
                <a:ext uri="{FF2B5EF4-FFF2-40B4-BE49-F238E27FC236}">
                  <a16:creationId xmlns:a16="http://schemas.microsoft.com/office/drawing/2014/main" id="{35517332-9CB4-8F8B-ABCC-450F971EF593}"/>
                </a:ext>
              </a:extLst>
            </p:cNvPr>
            <p:cNvSpPr/>
            <p:nvPr/>
          </p:nvSpPr>
          <p:spPr>
            <a:xfrm>
              <a:off x="4730750" y="4737100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 451">
              <a:extLst>
                <a:ext uri="{FF2B5EF4-FFF2-40B4-BE49-F238E27FC236}">
                  <a16:creationId xmlns:a16="http://schemas.microsoft.com/office/drawing/2014/main" id="{E5A42745-2AFE-4083-CCE4-743643EFE843}"/>
                </a:ext>
              </a:extLst>
            </p:cNvPr>
            <p:cNvSpPr/>
            <p:nvPr/>
          </p:nvSpPr>
          <p:spPr>
            <a:xfrm>
              <a:off x="4831079" y="4737100"/>
              <a:ext cx="83820" cy="130809"/>
            </a:xfrm>
            <a:custGeom>
              <a:avLst/>
              <a:gdLst>
                <a:gd name="connsiteX0" fmla="*/ 48260 w 83820"/>
                <a:gd name="connsiteY0" fmla="*/ 77470 h 130809"/>
                <a:gd name="connsiteX1" fmla="*/ 83820 w 83820"/>
                <a:gd name="connsiteY1" fmla="*/ 102870 h 130809"/>
                <a:gd name="connsiteX2" fmla="*/ 40640 w 83820"/>
                <a:gd name="connsiteY2" fmla="*/ 130810 h 130809"/>
                <a:gd name="connsiteX3" fmla="*/ 0 w 83820"/>
                <a:gd name="connsiteY3" fmla="*/ 106680 h 130809"/>
                <a:gd name="connsiteX4" fmla="*/ 24130 w 83820"/>
                <a:gd name="connsiteY4" fmla="*/ 85090 h 130809"/>
                <a:gd name="connsiteX5" fmla="*/ 10160 w 83820"/>
                <a:gd name="connsiteY5" fmla="*/ 73660 h 130809"/>
                <a:gd name="connsiteX6" fmla="*/ 22860 w 83820"/>
                <a:gd name="connsiteY6" fmla="*/ 60960 h 130809"/>
                <a:gd name="connsiteX7" fmla="*/ 1270 w 83820"/>
                <a:gd name="connsiteY7" fmla="*/ 31750 h 130809"/>
                <a:gd name="connsiteX8" fmla="*/ 36830 w 83820"/>
                <a:gd name="connsiteY8" fmla="*/ 0 h 130809"/>
                <a:gd name="connsiteX9" fmla="*/ 50800 w 83820"/>
                <a:gd name="connsiteY9" fmla="*/ 2540 h 130809"/>
                <a:gd name="connsiteX10" fmla="*/ 82550 w 83820"/>
                <a:gd name="connsiteY10" fmla="*/ 2540 h 130809"/>
                <a:gd name="connsiteX11" fmla="*/ 82550 w 83820"/>
                <a:gd name="connsiteY11" fmla="*/ 15240 h 130809"/>
                <a:gd name="connsiteX12" fmla="*/ 69850 w 83820"/>
                <a:gd name="connsiteY12" fmla="*/ 15240 h 130809"/>
                <a:gd name="connsiteX13" fmla="*/ 64770 w 83820"/>
                <a:gd name="connsiteY13" fmla="*/ 15240 h 130809"/>
                <a:gd name="connsiteX14" fmla="*/ 64770 w 83820"/>
                <a:gd name="connsiteY14" fmla="*/ 15240 h 130809"/>
                <a:gd name="connsiteX15" fmla="*/ 72390 w 83820"/>
                <a:gd name="connsiteY15" fmla="*/ 33020 h 130809"/>
                <a:gd name="connsiteX16" fmla="*/ 39370 w 83820"/>
                <a:gd name="connsiteY16" fmla="*/ 63500 h 130809"/>
                <a:gd name="connsiteX17" fmla="*/ 39370 w 83820"/>
                <a:gd name="connsiteY17" fmla="*/ 63500 h 130809"/>
                <a:gd name="connsiteX18" fmla="*/ 25400 w 83820"/>
                <a:gd name="connsiteY18" fmla="*/ 71120 h 130809"/>
                <a:gd name="connsiteX19" fmla="*/ 46990 w 83820"/>
                <a:gd name="connsiteY19" fmla="*/ 78740 h 130809"/>
                <a:gd name="connsiteX20" fmla="*/ 67310 w 83820"/>
                <a:gd name="connsiteY20" fmla="*/ 104140 h 130809"/>
                <a:gd name="connsiteX21" fmla="*/ 40640 w 83820"/>
                <a:gd name="connsiteY21" fmla="*/ 90170 h 130809"/>
                <a:gd name="connsiteX22" fmla="*/ 16510 w 83820"/>
                <a:gd name="connsiteY22" fmla="*/ 105410 h 130809"/>
                <a:gd name="connsiteX23" fmla="*/ 41910 w 83820"/>
                <a:gd name="connsiteY23" fmla="*/ 119380 h 130809"/>
                <a:gd name="connsiteX24" fmla="*/ 67310 w 83820"/>
                <a:gd name="connsiteY24" fmla="*/ 105410 h 130809"/>
                <a:gd name="connsiteX25" fmla="*/ 59690 w 83820"/>
                <a:gd name="connsiteY25" fmla="*/ 31750 h 130809"/>
                <a:gd name="connsiteX26" fmla="*/ 39370 w 83820"/>
                <a:gd name="connsiteY26" fmla="*/ 12700 h 130809"/>
                <a:gd name="connsiteX27" fmla="*/ 19050 w 83820"/>
                <a:gd name="connsiteY27" fmla="*/ 31750 h 130809"/>
                <a:gd name="connsiteX28" fmla="*/ 39370 w 83820"/>
                <a:gd name="connsiteY28" fmla="*/ 50800 h 130809"/>
                <a:gd name="connsiteX29" fmla="*/ 59690 w 83820"/>
                <a:gd name="connsiteY29" fmla="*/ 3175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20" h="130809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0" y="104140"/>
                  </a:moveTo>
                  <a:cubicBezTo>
                    <a:pt x="67310" y="96520"/>
                    <a:pt x="59690" y="90170"/>
                    <a:pt x="40640" y="90170"/>
                  </a:cubicBezTo>
                  <a:cubicBezTo>
                    <a:pt x="21590" y="90170"/>
                    <a:pt x="16510" y="96520"/>
                    <a:pt x="16510" y="105410"/>
                  </a:cubicBezTo>
                  <a:cubicBezTo>
                    <a:pt x="16510" y="114300"/>
                    <a:pt x="26670" y="119380"/>
                    <a:pt x="41910" y="119380"/>
                  </a:cubicBezTo>
                  <a:cubicBezTo>
                    <a:pt x="57150" y="119380"/>
                    <a:pt x="67310" y="113030"/>
                    <a:pt x="67310" y="105410"/>
                  </a:cubicBezTo>
                  <a:close/>
                  <a:moveTo>
                    <a:pt x="59690" y="31750"/>
                  </a:moveTo>
                  <a:cubicBezTo>
                    <a:pt x="59690" y="20320"/>
                    <a:pt x="50800" y="12700"/>
                    <a:pt x="39370" y="12700"/>
                  </a:cubicBezTo>
                  <a:cubicBezTo>
                    <a:pt x="27940" y="12700"/>
                    <a:pt x="19050" y="20320"/>
                    <a:pt x="19050" y="31750"/>
                  </a:cubicBezTo>
                  <a:cubicBezTo>
                    <a:pt x="19050" y="43180"/>
                    <a:pt x="27940" y="50800"/>
                    <a:pt x="39370" y="50800"/>
                  </a:cubicBezTo>
                  <a:cubicBezTo>
                    <a:pt x="50800" y="50800"/>
                    <a:pt x="59690" y="43180"/>
                    <a:pt x="5969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 452">
              <a:extLst>
                <a:ext uri="{FF2B5EF4-FFF2-40B4-BE49-F238E27FC236}">
                  <a16:creationId xmlns:a16="http://schemas.microsoft.com/office/drawing/2014/main" id="{0E5BE303-A0F5-264E-D70E-0F14D10CC11B}"/>
                </a:ext>
              </a:extLst>
            </p:cNvPr>
            <p:cNvSpPr/>
            <p:nvPr/>
          </p:nvSpPr>
          <p:spPr>
            <a:xfrm>
              <a:off x="4973320" y="4737100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2700" y="0"/>
                    <a:pt x="31750" y="0"/>
                  </a:cubicBezTo>
                  <a:cubicBezTo>
                    <a:pt x="5080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 453">
              <a:extLst>
                <a:ext uri="{FF2B5EF4-FFF2-40B4-BE49-F238E27FC236}">
                  <a16:creationId xmlns:a16="http://schemas.microsoft.com/office/drawing/2014/main" id="{F14111C6-BCC9-9DD1-8050-10957254BDE4}"/>
                </a:ext>
              </a:extLst>
            </p:cNvPr>
            <p:cNvSpPr/>
            <p:nvPr/>
          </p:nvSpPr>
          <p:spPr>
            <a:xfrm>
              <a:off x="5052059" y="473710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 454">
              <a:extLst>
                <a:ext uri="{FF2B5EF4-FFF2-40B4-BE49-F238E27FC236}">
                  <a16:creationId xmlns:a16="http://schemas.microsoft.com/office/drawing/2014/main" id="{4A805E5B-DD30-89B2-9B3A-69A238877C71}"/>
                </a:ext>
              </a:extLst>
            </p:cNvPr>
            <p:cNvSpPr/>
            <p:nvPr/>
          </p:nvSpPr>
          <p:spPr>
            <a:xfrm>
              <a:off x="5167629" y="4737100"/>
              <a:ext cx="137160" cy="91440"/>
            </a:xfrm>
            <a:custGeom>
              <a:avLst/>
              <a:gdLst>
                <a:gd name="connsiteX0" fmla="*/ 15240 w 137160"/>
                <a:gd name="connsiteY0" fmla="*/ 2540 h 91440"/>
                <a:gd name="connsiteX1" fmla="*/ 15240 w 137160"/>
                <a:gd name="connsiteY1" fmla="*/ 15240 h 91440"/>
                <a:gd name="connsiteX2" fmla="*/ 15240 w 137160"/>
                <a:gd name="connsiteY2" fmla="*/ 21590 h 91440"/>
                <a:gd name="connsiteX3" fmla="*/ 15240 w 137160"/>
                <a:gd name="connsiteY3" fmla="*/ 21590 h 91440"/>
                <a:gd name="connsiteX4" fmla="*/ 48260 w 137160"/>
                <a:gd name="connsiteY4" fmla="*/ 0 h 91440"/>
                <a:gd name="connsiteX5" fmla="*/ 74930 w 137160"/>
                <a:gd name="connsiteY5" fmla="*/ 20320 h 91440"/>
                <a:gd name="connsiteX6" fmla="*/ 74930 w 137160"/>
                <a:gd name="connsiteY6" fmla="*/ 20320 h 91440"/>
                <a:gd name="connsiteX7" fmla="*/ 105410 w 137160"/>
                <a:gd name="connsiteY7" fmla="*/ 0 h 91440"/>
                <a:gd name="connsiteX8" fmla="*/ 137160 w 137160"/>
                <a:gd name="connsiteY8" fmla="*/ 35560 h 91440"/>
                <a:gd name="connsiteX9" fmla="*/ 137160 w 137160"/>
                <a:gd name="connsiteY9" fmla="*/ 91440 h 91440"/>
                <a:gd name="connsiteX10" fmla="*/ 120650 w 137160"/>
                <a:gd name="connsiteY10" fmla="*/ 91440 h 91440"/>
                <a:gd name="connsiteX11" fmla="*/ 120650 w 137160"/>
                <a:gd name="connsiteY11" fmla="*/ 39370 h 91440"/>
                <a:gd name="connsiteX12" fmla="*/ 104140 w 137160"/>
                <a:gd name="connsiteY12" fmla="*/ 16510 h 91440"/>
                <a:gd name="connsiteX13" fmla="*/ 77470 w 137160"/>
                <a:gd name="connsiteY13" fmla="*/ 50800 h 91440"/>
                <a:gd name="connsiteX14" fmla="*/ 77470 w 137160"/>
                <a:gd name="connsiteY14" fmla="*/ 91440 h 91440"/>
                <a:gd name="connsiteX15" fmla="*/ 60960 w 137160"/>
                <a:gd name="connsiteY15" fmla="*/ 91440 h 91440"/>
                <a:gd name="connsiteX16" fmla="*/ 60960 w 137160"/>
                <a:gd name="connsiteY16" fmla="*/ 38100 h 91440"/>
                <a:gd name="connsiteX17" fmla="*/ 44450 w 137160"/>
                <a:gd name="connsiteY17" fmla="*/ 15240 h 91440"/>
                <a:gd name="connsiteX18" fmla="*/ 16510 w 137160"/>
                <a:gd name="connsiteY18" fmla="*/ 49530 h 91440"/>
                <a:gd name="connsiteX19" fmla="*/ 16510 w 137160"/>
                <a:gd name="connsiteY19" fmla="*/ 90170 h 91440"/>
                <a:gd name="connsiteX20" fmla="*/ 0 w 137160"/>
                <a:gd name="connsiteY20" fmla="*/ 90170 h 91440"/>
                <a:gd name="connsiteX21" fmla="*/ 0 w 137160"/>
                <a:gd name="connsiteY21" fmla="*/ 1270 h 91440"/>
                <a:gd name="connsiteX22" fmla="*/ 15240 w 137160"/>
                <a:gd name="connsiteY22" fmla="*/ 12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6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 455">
              <a:extLst>
                <a:ext uri="{FF2B5EF4-FFF2-40B4-BE49-F238E27FC236}">
                  <a16:creationId xmlns:a16="http://schemas.microsoft.com/office/drawing/2014/main" id="{EECC4610-85F2-A374-FC98-AA8F949703DF}"/>
                </a:ext>
              </a:extLst>
            </p:cNvPr>
            <p:cNvSpPr/>
            <p:nvPr/>
          </p:nvSpPr>
          <p:spPr>
            <a:xfrm>
              <a:off x="5325109" y="473710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 456">
              <a:extLst>
                <a:ext uri="{FF2B5EF4-FFF2-40B4-BE49-F238E27FC236}">
                  <a16:creationId xmlns:a16="http://schemas.microsoft.com/office/drawing/2014/main" id="{A04750FD-1307-03D4-4397-A060BE78C6E4}"/>
                </a:ext>
              </a:extLst>
            </p:cNvPr>
            <p:cNvSpPr/>
            <p:nvPr/>
          </p:nvSpPr>
          <p:spPr>
            <a:xfrm>
              <a:off x="5463540" y="4739640"/>
              <a:ext cx="88900" cy="91439"/>
            </a:xfrm>
            <a:custGeom>
              <a:avLst/>
              <a:gdLst>
                <a:gd name="connsiteX0" fmla="*/ 87630 w 88900"/>
                <a:gd name="connsiteY0" fmla="*/ 0 h 91439"/>
                <a:gd name="connsiteX1" fmla="*/ 48260 w 88900"/>
                <a:gd name="connsiteY1" fmla="*/ 91440 h 91439"/>
                <a:gd name="connsiteX2" fmla="*/ 39370 w 88900"/>
                <a:gd name="connsiteY2" fmla="*/ 91440 h 91439"/>
                <a:gd name="connsiteX3" fmla="*/ 0 w 88900"/>
                <a:gd name="connsiteY3" fmla="*/ 0 h 91439"/>
                <a:gd name="connsiteX4" fmla="*/ 17780 w 88900"/>
                <a:gd name="connsiteY4" fmla="*/ 0 h 91439"/>
                <a:gd name="connsiteX5" fmla="*/ 44450 w 88900"/>
                <a:gd name="connsiteY5" fmla="*/ 64770 h 91439"/>
                <a:gd name="connsiteX6" fmla="*/ 71120 w 88900"/>
                <a:gd name="connsiteY6" fmla="*/ 0 h 91439"/>
                <a:gd name="connsiteX7" fmla="*/ 88900 w 88900"/>
                <a:gd name="connsiteY7" fmla="*/ 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900" h="91439">
                  <a:moveTo>
                    <a:pt x="87630" y="0"/>
                  </a:moveTo>
                  <a:lnTo>
                    <a:pt x="48260" y="91440"/>
                  </a:lnTo>
                  <a:lnTo>
                    <a:pt x="39370" y="91440"/>
                  </a:lnTo>
                  <a:lnTo>
                    <a:pt x="0" y="0"/>
                  </a:lnTo>
                  <a:lnTo>
                    <a:pt x="17780" y="0"/>
                  </a:lnTo>
                  <a:cubicBezTo>
                    <a:pt x="26670" y="21590"/>
                    <a:pt x="36830" y="44450"/>
                    <a:pt x="44450" y="64770"/>
                  </a:cubicBezTo>
                  <a:cubicBezTo>
                    <a:pt x="52070" y="44450"/>
                    <a:pt x="62230" y="21590"/>
                    <a:pt x="71120" y="0"/>
                  </a:cubicBezTo>
                  <a:lnTo>
                    <a:pt x="889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 457">
              <a:extLst>
                <a:ext uri="{FF2B5EF4-FFF2-40B4-BE49-F238E27FC236}">
                  <a16:creationId xmlns:a16="http://schemas.microsoft.com/office/drawing/2014/main" id="{C752A0AC-F791-ADCC-6EAD-3A17C07ECDC7}"/>
                </a:ext>
              </a:extLst>
            </p:cNvPr>
            <p:cNvSpPr/>
            <p:nvPr/>
          </p:nvSpPr>
          <p:spPr>
            <a:xfrm>
              <a:off x="5558790" y="473710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 458">
              <a:extLst>
                <a:ext uri="{FF2B5EF4-FFF2-40B4-BE49-F238E27FC236}">
                  <a16:creationId xmlns:a16="http://schemas.microsoft.com/office/drawing/2014/main" id="{0B3FAF5D-7B5B-B56B-A350-7F1962CE7DD3}"/>
                </a:ext>
              </a:extLst>
            </p:cNvPr>
            <p:cNvSpPr/>
            <p:nvPr/>
          </p:nvSpPr>
          <p:spPr>
            <a:xfrm>
              <a:off x="5660390" y="4737100"/>
              <a:ext cx="83819" cy="130809"/>
            </a:xfrm>
            <a:custGeom>
              <a:avLst/>
              <a:gdLst>
                <a:gd name="connsiteX0" fmla="*/ 48260 w 83819"/>
                <a:gd name="connsiteY0" fmla="*/ 77470 h 130809"/>
                <a:gd name="connsiteX1" fmla="*/ 83820 w 83819"/>
                <a:gd name="connsiteY1" fmla="*/ 102870 h 130809"/>
                <a:gd name="connsiteX2" fmla="*/ 40640 w 83819"/>
                <a:gd name="connsiteY2" fmla="*/ 130810 h 130809"/>
                <a:gd name="connsiteX3" fmla="*/ 0 w 83819"/>
                <a:gd name="connsiteY3" fmla="*/ 106680 h 130809"/>
                <a:gd name="connsiteX4" fmla="*/ 24130 w 83819"/>
                <a:gd name="connsiteY4" fmla="*/ 85090 h 130809"/>
                <a:gd name="connsiteX5" fmla="*/ 10160 w 83819"/>
                <a:gd name="connsiteY5" fmla="*/ 73660 h 130809"/>
                <a:gd name="connsiteX6" fmla="*/ 22860 w 83819"/>
                <a:gd name="connsiteY6" fmla="*/ 60960 h 130809"/>
                <a:gd name="connsiteX7" fmla="*/ 1270 w 83819"/>
                <a:gd name="connsiteY7" fmla="*/ 31750 h 130809"/>
                <a:gd name="connsiteX8" fmla="*/ 36830 w 83819"/>
                <a:gd name="connsiteY8" fmla="*/ 0 h 130809"/>
                <a:gd name="connsiteX9" fmla="*/ 50800 w 83819"/>
                <a:gd name="connsiteY9" fmla="*/ 2540 h 130809"/>
                <a:gd name="connsiteX10" fmla="*/ 82550 w 83819"/>
                <a:gd name="connsiteY10" fmla="*/ 2540 h 130809"/>
                <a:gd name="connsiteX11" fmla="*/ 82550 w 83819"/>
                <a:gd name="connsiteY11" fmla="*/ 15240 h 130809"/>
                <a:gd name="connsiteX12" fmla="*/ 69850 w 83819"/>
                <a:gd name="connsiteY12" fmla="*/ 15240 h 130809"/>
                <a:gd name="connsiteX13" fmla="*/ 64770 w 83819"/>
                <a:gd name="connsiteY13" fmla="*/ 15240 h 130809"/>
                <a:gd name="connsiteX14" fmla="*/ 64770 w 83819"/>
                <a:gd name="connsiteY14" fmla="*/ 15240 h 130809"/>
                <a:gd name="connsiteX15" fmla="*/ 72390 w 83819"/>
                <a:gd name="connsiteY15" fmla="*/ 33020 h 130809"/>
                <a:gd name="connsiteX16" fmla="*/ 39370 w 83819"/>
                <a:gd name="connsiteY16" fmla="*/ 63500 h 130809"/>
                <a:gd name="connsiteX17" fmla="*/ 39370 w 83819"/>
                <a:gd name="connsiteY17" fmla="*/ 63500 h 130809"/>
                <a:gd name="connsiteX18" fmla="*/ 25400 w 83819"/>
                <a:gd name="connsiteY18" fmla="*/ 71120 h 130809"/>
                <a:gd name="connsiteX19" fmla="*/ 46990 w 83819"/>
                <a:gd name="connsiteY19" fmla="*/ 78740 h 130809"/>
                <a:gd name="connsiteX20" fmla="*/ 67310 w 83819"/>
                <a:gd name="connsiteY20" fmla="*/ 104140 h 130809"/>
                <a:gd name="connsiteX21" fmla="*/ 40640 w 83819"/>
                <a:gd name="connsiteY21" fmla="*/ 90170 h 130809"/>
                <a:gd name="connsiteX22" fmla="*/ 16510 w 83819"/>
                <a:gd name="connsiteY22" fmla="*/ 105410 h 130809"/>
                <a:gd name="connsiteX23" fmla="*/ 41910 w 83819"/>
                <a:gd name="connsiteY23" fmla="*/ 119380 h 130809"/>
                <a:gd name="connsiteX24" fmla="*/ 67310 w 83819"/>
                <a:gd name="connsiteY24" fmla="*/ 105410 h 130809"/>
                <a:gd name="connsiteX25" fmla="*/ 59690 w 83819"/>
                <a:gd name="connsiteY25" fmla="*/ 31750 h 130809"/>
                <a:gd name="connsiteX26" fmla="*/ 39370 w 83819"/>
                <a:gd name="connsiteY26" fmla="*/ 12700 h 130809"/>
                <a:gd name="connsiteX27" fmla="*/ 19050 w 83819"/>
                <a:gd name="connsiteY27" fmla="*/ 31750 h 130809"/>
                <a:gd name="connsiteX28" fmla="*/ 39370 w 83819"/>
                <a:gd name="connsiteY28" fmla="*/ 50800 h 130809"/>
                <a:gd name="connsiteX29" fmla="*/ 59690 w 83819"/>
                <a:gd name="connsiteY29" fmla="*/ 3175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19" h="130809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0" y="104140"/>
                  </a:moveTo>
                  <a:cubicBezTo>
                    <a:pt x="67310" y="96520"/>
                    <a:pt x="59690" y="90170"/>
                    <a:pt x="40640" y="90170"/>
                  </a:cubicBezTo>
                  <a:cubicBezTo>
                    <a:pt x="21590" y="90170"/>
                    <a:pt x="16510" y="96520"/>
                    <a:pt x="16510" y="105410"/>
                  </a:cubicBezTo>
                  <a:cubicBezTo>
                    <a:pt x="16510" y="114300"/>
                    <a:pt x="26670" y="119380"/>
                    <a:pt x="41910" y="119380"/>
                  </a:cubicBezTo>
                  <a:cubicBezTo>
                    <a:pt x="57150" y="119380"/>
                    <a:pt x="67310" y="113030"/>
                    <a:pt x="67310" y="105410"/>
                  </a:cubicBezTo>
                  <a:close/>
                  <a:moveTo>
                    <a:pt x="59690" y="31750"/>
                  </a:moveTo>
                  <a:cubicBezTo>
                    <a:pt x="59690" y="20320"/>
                    <a:pt x="50800" y="12700"/>
                    <a:pt x="39370" y="12700"/>
                  </a:cubicBezTo>
                  <a:cubicBezTo>
                    <a:pt x="27940" y="12700"/>
                    <a:pt x="19050" y="20320"/>
                    <a:pt x="19050" y="31750"/>
                  </a:cubicBezTo>
                  <a:cubicBezTo>
                    <a:pt x="19050" y="43180"/>
                    <a:pt x="27940" y="50800"/>
                    <a:pt x="39370" y="50800"/>
                  </a:cubicBezTo>
                  <a:cubicBezTo>
                    <a:pt x="50800" y="50800"/>
                    <a:pt x="59690" y="43180"/>
                    <a:pt x="5969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 459">
              <a:extLst>
                <a:ext uri="{FF2B5EF4-FFF2-40B4-BE49-F238E27FC236}">
                  <a16:creationId xmlns:a16="http://schemas.microsoft.com/office/drawing/2014/main" id="{9599C6B6-90B4-5A03-DFCE-30ADB9F141C2}"/>
                </a:ext>
              </a:extLst>
            </p:cNvPr>
            <p:cNvSpPr/>
            <p:nvPr/>
          </p:nvSpPr>
          <p:spPr>
            <a:xfrm>
              <a:off x="5756909" y="473710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 460">
              <a:extLst>
                <a:ext uri="{FF2B5EF4-FFF2-40B4-BE49-F238E27FC236}">
                  <a16:creationId xmlns:a16="http://schemas.microsoft.com/office/drawing/2014/main" id="{2FBCEB01-392E-A21F-898E-6D2B0AB60ED9}"/>
                </a:ext>
              </a:extLst>
            </p:cNvPr>
            <p:cNvSpPr/>
            <p:nvPr/>
          </p:nvSpPr>
          <p:spPr>
            <a:xfrm>
              <a:off x="5855970" y="471297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 461">
              <a:extLst>
                <a:ext uri="{FF2B5EF4-FFF2-40B4-BE49-F238E27FC236}">
                  <a16:creationId xmlns:a16="http://schemas.microsoft.com/office/drawing/2014/main" id="{926A4594-9542-53C4-A596-9730F9CAF749}"/>
                </a:ext>
              </a:extLst>
            </p:cNvPr>
            <p:cNvSpPr/>
            <p:nvPr/>
          </p:nvSpPr>
          <p:spPr>
            <a:xfrm>
              <a:off x="5930900" y="473710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 462">
              <a:extLst>
                <a:ext uri="{FF2B5EF4-FFF2-40B4-BE49-F238E27FC236}">
                  <a16:creationId xmlns:a16="http://schemas.microsoft.com/office/drawing/2014/main" id="{D97B9A42-095D-1F9E-DEEB-7914CF1E1FA5}"/>
                </a:ext>
              </a:extLst>
            </p:cNvPr>
            <p:cNvSpPr/>
            <p:nvPr/>
          </p:nvSpPr>
          <p:spPr>
            <a:xfrm>
              <a:off x="6033770" y="4700270"/>
              <a:ext cx="87629" cy="130809"/>
            </a:xfrm>
            <a:custGeom>
              <a:avLst/>
              <a:gdLst>
                <a:gd name="connsiteX0" fmla="*/ 0 w 87629"/>
                <a:gd name="connsiteY0" fmla="*/ 0 h 130809"/>
                <a:gd name="connsiteX1" fmla="*/ 16510 w 87629"/>
                <a:gd name="connsiteY1" fmla="*/ 0 h 130809"/>
                <a:gd name="connsiteX2" fmla="*/ 16510 w 87629"/>
                <a:gd name="connsiteY2" fmla="*/ 45720 h 130809"/>
                <a:gd name="connsiteX3" fmla="*/ 16510 w 87629"/>
                <a:gd name="connsiteY3" fmla="*/ 53340 h 130809"/>
                <a:gd name="connsiteX4" fmla="*/ 16510 w 87629"/>
                <a:gd name="connsiteY4" fmla="*/ 53340 h 130809"/>
                <a:gd name="connsiteX5" fmla="*/ 46990 w 87629"/>
                <a:gd name="connsiteY5" fmla="*/ 36830 h 130809"/>
                <a:gd name="connsiteX6" fmla="*/ 87630 w 87629"/>
                <a:gd name="connsiteY6" fmla="*/ 83820 h 130809"/>
                <a:gd name="connsiteX7" fmla="*/ 46990 w 87629"/>
                <a:gd name="connsiteY7" fmla="*/ 130810 h 130809"/>
                <a:gd name="connsiteX8" fmla="*/ 15240 w 87629"/>
                <a:gd name="connsiteY8" fmla="*/ 111760 h 130809"/>
                <a:gd name="connsiteX9" fmla="*/ 15240 w 87629"/>
                <a:gd name="connsiteY9" fmla="*/ 111760 h 130809"/>
                <a:gd name="connsiteX10" fmla="*/ 15240 w 87629"/>
                <a:gd name="connsiteY10" fmla="*/ 118110 h 130809"/>
                <a:gd name="connsiteX11" fmla="*/ 15240 w 87629"/>
                <a:gd name="connsiteY11" fmla="*/ 128270 h 130809"/>
                <a:gd name="connsiteX12" fmla="*/ 0 w 87629"/>
                <a:gd name="connsiteY12" fmla="*/ 128270 h 130809"/>
                <a:gd name="connsiteX13" fmla="*/ 0 w 87629"/>
                <a:gd name="connsiteY13" fmla="*/ 0 h 130809"/>
                <a:gd name="connsiteX14" fmla="*/ 16510 w 87629"/>
                <a:gd name="connsiteY14" fmla="*/ 83820 h 130809"/>
                <a:gd name="connsiteX15" fmla="*/ 44450 w 87629"/>
                <a:gd name="connsiteY15" fmla="*/ 115570 h 130809"/>
                <a:gd name="connsiteX16" fmla="*/ 72390 w 87629"/>
                <a:gd name="connsiteY16" fmla="*/ 83820 h 130809"/>
                <a:gd name="connsiteX17" fmla="*/ 44450 w 87629"/>
                <a:gd name="connsiteY17" fmla="*/ 52070 h 130809"/>
                <a:gd name="connsiteX18" fmla="*/ 1651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0" y="0"/>
                  </a:moveTo>
                  <a:lnTo>
                    <a:pt x="16510" y="0"/>
                  </a:lnTo>
                  <a:lnTo>
                    <a:pt x="16510" y="45720"/>
                  </a:lnTo>
                  <a:cubicBezTo>
                    <a:pt x="16510" y="50800"/>
                    <a:pt x="16510" y="53340"/>
                    <a:pt x="16510" y="53340"/>
                  </a:cubicBezTo>
                  <a:lnTo>
                    <a:pt x="16510" y="53340"/>
                  </a:lnTo>
                  <a:cubicBezTo>
                    <a:pt x="21590" y="44450"/>
                    <a:pt x="33020" y="36830"/>
                    <a:pt x="46990" y="36830"/>
                  </a:cubicBezTo>
                  <a:cubicBezTo>
                    <a:pt x="69850" y="36830"/>
                    <a:pt x="87630" y="55880"/>
                    <a:pt x="87630" y="83820"/>
                  </a:cubicBezTo>
                  <a:cubicBezTo>
                    <a:pt x="87630" y="111760"/>
                    <a:pt x="69850" y="130810"/>
                    <a:pt x="46990" y="130810"/>
                  </a:cubicBezTo>
                  <a:cubicBezTo>
                    <a:pt x="24130" y="130810"/>
                    <a:pt x="20320" y="121920"/>
                    <a:pt x="15240" y="111760"/>
                  </a:cubicBezTo>
                  <a:lnTo>
                    <a:pt x="15240" y="111760"/>
                  </a:lnTo>
                  <a:cubicBezTo>
                    <a:pt x="15240" y="111760"/>
                    <a:pt x="15240" y="114300"/>
                    <a:pt x="15240" y="118110"/>
                  </a:cubicBezTo>
                  <a:lnTo>
                    <a:pt x="1524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  <a:moveTo>
                    <a:pt x="16510" y="83820"/>
                  </a:moveTo>
                  <a:cubicBezTo>
                    <a:pt x="16510" y="106680"/>
                    <a:pt x="30480" y="115570"/>
                    <a:pt x="44450" y="115570"/>
                  </a:cubicBezTo>
                  <a:cubicBezTo>
                    <a:pt x="58420" y="115570"/>
                    <a:pt x="72390" y="101600"/>
                    <a:pt x="72390" y="83820"/>
                  </a:cubicBezTo>
                  <a:cubicBezTo>
                    <a:pt x="72390" y="66040"/>
                    <a:pt x="60960" y="52070"/>
                    <a:pt x="44450" y="52070"/>
                  </a:cubicBezTo>
                  <a:cubicBezTo>
                    <a:pt x="27940" y="52070"/>
                    <a:pt x="16510" y="6223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 463">
              <a:extLst>
                <a:ext uri="{FF2B5EF4-FFF2-40B4-BE49-F238E27FC236}">
                  <a16:creationId xmlns:a16="http://schemas.microsoft.com/office/drawing/2014/main" id="{F6D98130-4F00-A582-F599-BD9D3FBDDDFA}"/>
                </a:ext>
              </a:extLst>
            </p:cNvPr>
            <p:cNvSpPr/>
            <p:nvPr/>
          </p:nvSpPr>
          <p:spPr>
            <a:xfrm>
              <a:off x="6145529" y="4700270"/>
              <a:ext cx="34290" cy="130809"/>
            </a:xfrm>
            <a:custGeom>
              <a:avLst/>
              <a:gdLst>
                <a:gd name="connsiteX0" fmla="*/ 0 w 34290"/>
                <a:gd name="connsiteY0" fmla="*/ 0 h 130809"/>
                <a:gd name="connsiteX1" fmla="*/ 16510 w 34290"/>
                <a:gd name="connsiteY1" fmla="*/ 0 h 130809"/>
                <a:gd name="connsiteX2" fmla="*/ 16510 w 34290"/>
                <a:gd name="connsiteY2" fmla="*/ 101600 h 130809"/>
                <a:gd name="connsiteX3" fmla="*/ 26670 w 34290"/>
                <a:gd name="connsiteY3" fmla="*/ 115570 h 130809"/>
                <a:gd name="connsiteX4" fmla="*/ 34290 w 34290"/>
                <a:gd name="connsiteY4" fmla="*/ 115570 h 130809"/>
                <a:gd name="connsiteX5" fmla="*/ 34290 w 34290"/>
                <a:gd name="connsiteY5" fmla="*/ 129540 h 130809"/>
                <a:gd name="connsiteX6" fmla="*/ 22860 w 34290"/>
                <a:gd name="connsiteY6" fmla="*/ 130810 h 130809"/>
                <a:gd name="connsiteX7" fmla="*/ 0 w 34290"/>
                <a:gd name="connsiteY7" fmla="*/ 105410 h 130809"/>
                <a:gd name="connsiteX8" fmla="*/ 0 w 34290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 464">
              <a:extLst>
                <a:ext uri="{FF2B5EF4-FFF2-40B4-BE49-F238E27FC236}">
                  <a16:creationId xmlns:a16="http://schemas.microsoft.com/office/drawing/2014/main" id="{52ECACCB-A986-8BB4-F6B2-500994FFB7E3}"/>
                </a:ext>
              </a:extLst>
            </p:cNvPr>
            <p:cNvSpPr/>
            <p:nvPr/>
          </p:nvSpPr>
          <p:spPr>
            <a:xfrm>
              <a:off x="6192520" y="473710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EB887FF6-3939-644F-E1DB-BF2574D3EF9E}"/>
                </a:ext>
              </a:extLst>
            </p:cNvPr>
            <p:cNvSpPr/>
            <p:nvPr/>
          </p:nvSpPr>
          <p:spPr>
            <a:xfrm>
              <a:off x="6294120" y="4737100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 466">
              <a:extLst>
                <a:ext uri="{FF2B5EF4-FFF2-40B4-BE49-F238E27FC236}">
                  <a16:creationId xmlns:a16="http://schemas.microsoft.com/office/drawing/2014/main" id="{A26C8713-A194-8A85-965B-6AFB8BA824BE}"/>
                </a:ext>
              </a:extLst>
            </p:cNvPr>
            <p:cNvSpPr/>
            <p:nvPr/>
          </p:nvSpPr>
          <p:spPr>
            <a:xfrm>
              <a:off x="6424929" y="4700270"/>
              <a:ext cx="80010" cy="128270"/>
            </a:xfrm>
            <a:custGeom>
              <a:avLst/>
              <a:gdLst>
                <a:gd name="connsiteX0" fmla="*/ 0 w 80010"/>
                <a:gd name="connsiteY0" fmla="*/ 0 h 128270"/>
                <a:gd name="connsiteX1" fmla="*/ 16510 w 80010"/>
                <a:gd name="connsiteY1" fmla="*/ 0 h 128270"/>
                <a:gd name="connsiteX2" fmla="*/ 16510 w 80010"/>
                <a:gd name="connsiteY2" fmla="*/ 49530 h 128270"/>
                <a:gd name="connsiteX3" fmla="*/ 16510 w 80010"/>
                <a:gd name="connsiteY3" fmla="*/ 58420 h 128270"/>
                <a:gd name="connsiteX4" fmla="*/ 16510 w 80010"/>
                <a:gd name="connsiteY4" fmla="*/ 58420 h 128270"/>
                <a:gd name="connsiteX5" fmla="*/ 49530 w 80010"/>
                <a:gd name="connsiteY5" fmla="*/ 36830 h 128270"/>
                <a:gd name="connsiteX6" fmla="*/ 80010 w 80010"/>
                <a:gd name="connsiteY6" fmla="*/ 72390 h 128270"/>
                <a:gd name="connsiteX7" fmla="*/ 80010 w 80010"/>
                <a:gd name="connsiteY7" fmla="*/ 128270 h 128270"/>
                <a:gd name="connsiteX8" fmla="*/ 63500 w 80010"/>
                <a:gd name="connsiteY8" fmla="*/ 128270 h 128270"/>
                <a:gd name="connsiteX9" fmla="*/ 63500 w 80010"/>
                <a:gd name="connsiteY9" fmla="*/ 76200 h 128270"/>
                <a:gd name="connsiteX10" fmla="*/ 46990 w 80010"/>
                <a:gd name="connsiteY10" fmla="*/ 53340 h 128270"/>
                <a:gd name="connsiteX11" fmla="*/ 16510 w 80010"/>
                <a:gd name="connsiteY11" fmla="*/ 85090 h 128270"/>
                <a:gd name="connsiteX12" fmla="*/ 16510 w 80010"/>
                <a:gd name="connsiteY12" fmla="*/ 128270 h 128270"/>
                <a:gd name="connsiteX13" fmla="*/ 0 w 80010"/>
                <a:gd name="connsiteY13" fmla="*/ 128270 h 128270"/>
                <a:gd name="connsiteX14" fmla="*/ 0 w 80010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 467">
              <a:extLst>
                <a:ext uri="{FF2B5EF4-FFF2-40B4-BE49-F238E27FC236}">
                  <a16:creationId xmlns:a16="http://schemas.microsoft.com/office/drawing/2014/main" id="{AFA0D92C-3CDB-558C-55F2-73F41F94108D}"/>
                </a:ext>
              </a:extLst>
            </p:cNvPr>
            <p:cNvSpPr/>
            <p:nvPr/>
          </p:nvSpPr>
          <p:spPr>
            <a:xfrm>
              <a:off x="6526530" y="473710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89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39" y="80010"/>
                    <a:pt x="72389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89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39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89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 468">
              <a:extLst>
                <a:ext uri="{FF2B5EF4-FFF2-40B4-BE49-F238E27FC236}">
                  <a16:creationId xmlns:a16="http://schemas.microsoft.com/office/drawing/2014/main" id="{5BCF2B40-086D-A3B9-804F-D3B82F38A4EB}"/>
                </a:ext>
              </a:extLst>
            </p:cNvPr>
            <p:cNvSpPr/>
            <p:nvPr/>
          </p:nvSpPr>
          <p:spPr>
            <a:xfrm>
              <a:off x="6633209" y="473710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 469">
              <a:extLst>
                <a:ext uri="{FF2B5EF4-FFF2-40B4-BE49-F238E27FC236}">
                  <a16:creationId xmlns:a16="http://schemas.microsoft.com/office/drawing/2014/main" id="{4CC9DA9D-A0A5-FA11-AF90-67E3FEF63DA3}"/>
                </a:ext>
              </a:extLst>
            </p:cNvPr>
            <p:cNvSpPr/>
            <p:nvPr/>
          </p:nvSpPr>
          <p:spPr>
            <a:xfrm>
              <a:off x="6694169" y="473710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1 w 83820"/>
                <a:gd name="connsiteY3" fmla="*/ 80010 h 93979"/>
                <a:gd name="connsiteX4" fmla="*/ 80011 w 83820"/>
                <a:gd name="connsiteY4" fmla="*/ 71120 h 93979"/>
                <a:gd name="connsiteX5" fmla="*/ 80011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4450 w 83820"/>
                <a:gd name="connsiteY10" fmla="*/ 13970 h 93979"/>
                <a:gd name="connsiteX11" fmla="*/ 19050 w 83820"/>
                <a:gd name="connsiteY11" fmla="*/ 38100 h 93979"/>
                <a:gd name="connsiteX12" fmla="*/ 68580 w 83820"/>
                <a:gd name="connsiteY12" fmla="*/ 38100 h 93979"/>
                <a:gd name="connsiteX13" fmla="*/ 4445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1" y="80010"/>
                  </a:cubicBezTo>
                  <a:cubicBezTo>
                    <a:pt x="66040" y="80010"/>
                    <a:pt x="72390" y="76200"/>
                    <a:pt x="80011" y="71120"/>
                  </a:cubicBezTo>
                  <a:lnTo>
                    <a:pt x="80011" y="86360"/>
                  </a:lnTo>
                  <a:cubicBezTo>
                    <a:pt x="73661" y="90170"/>
                    <a:pt x="60961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1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1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1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 470">
              <a:extLst>
                <a:ext uri="{FF2B5EF4-FFF2-40B4-BE49-F238E27FC236}">
                  <a16:creationId xmlns:a16="http://schemas.microsoft.com/office/drawing/2014/main" id="{A164FDB1-8930-B152-38FF-41F6CEA62360}"/>
                </a:ext>
              </a:extLst>
            </p:cNvPr>
            <p:cNvSpPr/>
            <p:nvPr/>
          </p:nvSpPr>
          <p:spPr>
            <a:xfrm>
              <a:off x="6840219" y="473710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1 w 73660"/>
                <a:gd name="connsiteY2" fmla="*/ 34290 h 93979"/>
                <a:gd name="connsiteX3" fmla="*/ 73661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1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1 w 73660"/>
                <a:gd name="connsiteY16" fmla="*/ 66040 h 93979"/>
                <a:gd name="connsiteX17" fmla="*/ 30480 w 73660"/>
                <a:gd name="connsiteY17" fmla="*/ 78740 h 93979"/>
                <a:gd name="connsiteX18" fmla="*/ 57150 w 73660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1" y="3810"/>
                    <a:pt x="21590" y="0"/>
                    <a:pt x="36830" y="0"/>
                  </a:cubicBezTo>
                  <a:cubicBezTo>
                    <a:pt x="62230" y="0"/>
                    <a:pt x="73661" y="12700"/>
                    <a:pt x="73661" y="34290"/>
                  </a:cubicBezTo>
                  <a:lnTo>
                    <a:pt x="73661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1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1" y="54610"/>
                    <a:pt x="16511" y="66040"/>
                  </a:cubicBezTo>
                  <a:cubicBezTo>
                    <a:pt x="16511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 471">
              <a:extLst>
                <a:ext uri="{FF2B5EF4-FFF2-40B4-BE49-F238E27FC236}">
                  <a16:creationId xmlns:a16="http://schemas.microsoft.com/office/drawing/2014/main" id="{84F3D316-C850-0856-F336-49DF37AC773F}"/>
                </a:ext>
              </a:extLst>
            </p:cNvPr>
            <p:cNvSpPr/>
            <p:nvPr/>
          </p:nvSpPr>
          <p:spPr>
            <a:xfrm>
              <a:off x="6943090" y="4737100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 472">
              <a:extLst>
                <a:ext uri="{FF2B5EF4-FFF2-40B4-BE49-F238E27FC236}">
                  <a16:creationId xmlns:a16="http://schemas.microsoft.com/office/drawing/2014/main" id="{ED39EEAF-C737-7C90-E68C-276B8823D98B}"/>
                </a:ext>
              </a:extLst>
            </p:cNvPr>
            <p:cNvSpPr/>
            <p:nvPr/>
          </p:nvSpPr>
          <p:spPr>
            <a:xfrm>
              <a:off x="7045959" y="4700270"/>
              <a:ext cx="87630" cy="130809"/>
            </a:xfrm>
            <a:custGeom>
              <a:avLst/>
              <a:gdLst>
                <a:gd name="connsiteX0" fmla="*/ 87630 w 87630"/>
                <a:gd name="connsiteY0" fmla="*/ 128270 h 130809"/>
                <a:gd name="connsiteX1" fmla="*/ 72390 w 87630"/>
                <a:gd name="connsiteY1" fmla="*/ 128270 h 130809"/>
                <a:gd name="connsiteX2" fmla="*/ 72390 w 87630"/>
                <a:gd name="connsiteY2" fmla="*/ 118110 h 130809"/>
                <a:gd name="connsiteX3" fmla="*/ 72390 w 87630"/>
                <a:gd name="connsiteY3" fmla="*/ 111760 h 130809"/>
                <a:gd name="connsiteX4" fmla="*/ 72390 w 87630"/>
                <a:gd name="connsiteY4" fmla="*/ 111760 h 130809"/>
                <a:gd name="connsiteX5" fmla="*/ 40640 w 87630"/>
                <a:gd name="connsiteY5" fmla="*/ 130810 h 130809"/>
                <a:gd name="connsiteX6" fmla="*/ 0 w 87630"/>
                <a:gd name="connsiteY6" fmla="*/ 83820 h 130809"/>
                <a:gd name="connsiteX7" fmla="*/ 40640 w 87630"/>
                <a:gd name="connsiteY7" fmla="*/ 36830 h 130809"/>
                <a:gd name="connsiteX8" fmla="*/ 71120 w 87630"/>
                <a:gd name="connsiteY8" fmla="*/ 53340 h 130809"/>
                <a:gd name="connsiteX9" fmla="*/ 71120 w 87630"/>
                <a:gd name="connsiteY9" fmla="*/ 53340 h 130809"/>
                <a:gd name="connsiteX10" fmla="*/ 71120 w 87630"/>
                <a:gd name="connsiteY10" fmla="*/ 45720 h 130809"/>
                <a:gd name="connsiteX11" fmla="*/ 71120 w 87630"/>
                <a:gd name="connsiteY11" fmla="*/ 0 h 130809"/>
                <a:gd name="connsiteX12" fmla="*/ 87630 w 87630"/>
                <a:gd name="connsiteY12" fmla="*/ 0 h 130809"/>
                <a:gd name="connsiteX13" fmla="*/ 87630 w 87630"/>
                <a:gd name="connsiteY13" fmla="*/ 128270 h 130809"/>
                <a:gd name="connsiteX14" fmla="*/ 15240 w 87630"/>
                <a:gd name="connsiteY14" fmla="*/ 83820 h 130809"/>
                <a:gd name="connsiteX15" fmla="*/ 43180 w 87630"/>
                <a:gd name="connsiteY15" fmla="*/ 115570 h 130809"/>
                <a:gd name="connsiteX16" fmla="*/ 71120 w 87630"/>
                <a:gd name="connsiteY16" fmla="*/ 83820 h 130809"/>
                <a:gd name="connsiteX17" fmla="*/ 43180 w 87630"/>
                <a:gd name="connsiteY17" fmla="*/ 52070 h 130809"/>
                <a:gd name="connsiteX18" fmla="*/ 15240 w 87630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 473">
              <a:extLst>
                <a:ext uri="{FF2B5EF4-FFF2-40B4-BE49-F238E27FC236}">
                  <a16:creationId xmlns:a16="http://schemas.microsoft.com/office/drawing/2014/main" id="{9A092520-0543-5529-2A8C-8B2483C890EC}"/>
                </a:ext>
              </a:extLst>
            </p:cNvPr>
            <p:cNvSpPr/>
            <p:nvPr/>
          </p:nvSpPr>
          <p:spPr>
            <a:xfrm>
              <a:off x="7198359" y="471297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 474">
              <a:extLst>
                <a:ext uri="{FF2B5EF4-FFF2-40B4-BE49-F238E27FC236}">
                  <a16:creationId xmlns:a16="http://schemas.microsoft.com/office/drawing/2014/main" id="{2C10CA1F-49A7-4B35-708B-842BA00482B0}"/>
                </a:ext>
              </a:extLst>
            </p:cNvPr>
            <p:cNvSpPr/>
            <p:nvPr/>
          </p:nvSpPr>
          <p:spPr>
            <a:xfrm>
              <a:off x="7277100" y="4700270"/>
              <a:ext cx="80009" cy="128270"/>
            </a:xfrm>
            <a:custGeom>
              <a:avLst/>
              <a:gdLst>
                <a:gd name="connsiteX0" fmla="*/ 0 w 80009"/>
                <a:gd name="connsiteY0" fmla="*/ 0 h 128270"/>
                <a:gd name="connsiteX1" fmla="*/ 16510 w 80009"/>
                <a:gd name="connsiteY1" fmla="*/ 0 h 128270"/>
                <a:gd name="connsiteX2" fmla="*/ 16510 w 80009"/>
                <a:gd name="connsiteY2" fmla="*/ 49530 h 128270"/>
                <a:gd name="connsiteX3" fmla="*/ 16510 w 80009"/>
                <a:gd name="connsiteY3" fmla="*/ 58420 h 128270"/>
                <a:gd name="connsiteX4" fmla="*/ 16510 w 80009"/>
                <a:gd name="connsiteY4" fmla="*/ 58420 h 128270"/>
                <a:gd name="connsiteX5" fmla="*/ 49530 w 80009"/>
                <a:gd name="connsiteY5" fmla="*/ 36830 h 128270"/>
                <a:gd name="connsiteX6" fmla="*/ 80010 w 80009"/>
                <a:gd name="connsiteY6" fmla="*/ 72390 h 128270"/>
                <a:gd name="connsiteX7" fmla="*/ 80010 w 80009"/>
                <a:gd name="connsiteY7" fmla="*/ 128270 h 128270"/>
                <a:gd name="connsiteX8" fmla="*/ 63500 w 80009"/>
                <a:gd name="connsiteY8" fmla="*/ 128270 h 128270"/>
                <a:gd name="connsiteX9" fmla="*/ 63500 w 80009"/>
                <a:gd name="connsiteY9" fmla="*/ 76200 h 128270"/>
                <a:gd name="connsiteX10" fmla="*/ 46990 w 80009"/>
                <a:gd name="connsiteY10" fmla="*/ 53340 h 128270"/>
                <a:gd name="connsiteX11" fmla="*/ 16510 w 80009"/>
                <a:gd name="connsiteY11" fmla="*/ 85090 h 128270"/>
                <a:gd name="connsiteX12" fmla="*/ 16510 w 80009"/>
                <a:gd name="connsiteY12" fmla="*/ 128270 h 128270"/>
                <a:gd name="connsiteX13" fmla="*/ 0 w 80009"/>
                <a:gd name="connsiteY13" fmla="*/ 128270 h 128270"/>
                <a:gd name="connsiteX14" fmla="*/ 0 w 80009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 475">
              <a:extLst>
                <a:ext uri="{FF2B5EF4-FFF2-40B4-BE49-F238E27FC236}">
                  <a16:creationId xmlns:a16="http://schemas.microsoft.com/office/drawing/2014/main" id="{135D79D3-F157-6F6F-66E6-3B5151D37B6C}"/>
                </a:ext>
              </a:extLst>
            </p:cNvPr>
            <p:cNvSpPr/>
            <p:nvPr/>
          </p:nvSpPr>
          <p:spPr>
            <a:xfrm>
              <a:off x="7379969" y="473710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1 w 83820"/>
                <a:gd name="connsiteY3" fmla="*/ 80010 h 93979"/>
                <a:gd name="connsiteX4" fmla="*/ 80011 w 83820"/>
                <a:gd name="connsiteY4" fmla="*/ 71120 h 93979"/>
                <a:gd name="connsiteX5" fmla="*/ 80011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1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1" y="80010"/>
                  </a:cubicBezTo>
                  <a:cubicBezTo>
                    <a:pt x="66040" y="80010"/>
                    <a:pt x="72390" y="76200"/>
                    <a:pt x="80011" y="71120"/>
                  </a:cubicBezTo>
                  <a:lnTo>
                    <a:pt x="80011" y="86360"/>
                  </a:lnTo>
                  <a:cubicBezTo>
                    <a:pt x="73661" y="90170"/>
                    <a:pt x="60961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1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1" y="38100"/>
                  </a:lnTo>
                  <a:cubicBezTo>
                    <a:pt x="67311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 476">
              <a:extLst>
                <a:ext uri="{FF2B5EF4-FFF2-40B4-BE49-F238E27FC236}">
                  <a16:creationId xmlns:a16="http://schemas.microsoft.com/office/drawing/2014/main" id="{E47A7EFC-2F5F-A1FF-E70A-0DEA21B776EA}"/>
                </a:ext>
              </a:extLst>
            </p:cNvPr>
            <p:cNvSpPr/>
            <p:nvPr/>
          </p:nvSpPr>
          <p:spPr>
            <a:xfrm>
              <a:off x="7486650" y="473710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 477">
              <a:extLst>
                <a:ext uri="{FF2B5EF4-FFF2-40B4-BE49-F238E27FC236}">
                  <a16:creationId xmlns:a16="http://schemas.microsoft.com/office/drawing/2014/main" id="{511F08CF-02FB-B8DE-DA28-3C7DD1F26352}"/>
                </a:ext>
              </a:extLst>
            </p:cNvPr>
            <p:cNvSpPr/>
            <p:nvPr/>
          </p:nvSpPr>
          <p:spPr>
            <a:xfrm>
              <a:off x="7547609" y="473710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 478">
              <a:extLst>
                <a:ext uri="{FF2B5EF4-FFF2-40B4-BE49-F238E27FC236}">
                  <a16:creationId xmlns:a16="http://schemas.microsoft.com/office/drawing/2014/main" id="{8FB5C810-66AB-5A57-27D0-1BC42B484B58}"/>
                </a:ext>
              </a:extLst>
            </p:cNvPr>
            <p:cNvSpPr/>
            <p:nvPr/>
          </p:nvSpPr>
          <p:spPr>
            <a:xfrm>
              <a:off x="7646669" y="4696459"/>
              <a:ext cx="63500" cy="134620"/>
            </a:xfrm>
            <a:custGeom>
              <a:avLst/>
              <a:gdLst>
                <a:gd name="connsiteX0" fmla="*/ 15240 w 63500"/>
                <a:gd name="connsiteY0" fmla="*/ 88900 h 134620"/>
                <a:gd name="connsiteX1" fmla="*/ 45720 w 63500"/>
                <a:gd name="connsiteY1" fmla="*/ 34290 h 134620"/>
                <a:gd name="connsiteX2" fmla="*/ 25400 w 63500"/>
                <a:gd name="connsiteY2" fmla="*/ 15240 h 134620"/>
                <a:gd name="connsiteX3" fmla="*/ 0 w 63500"/>
                <a:gd name="connsiteY3" fmla="*/ 22860 h 134620"/>
                <a:gd name="connsiteX4" fmla="*/ 0 w 63500"/>
                <a:gd name="connsiteY4" fmla="*/ 7620 h 134620"/>
                <a:gd name="connsiteX5" fmla="*/ 26670 w 63500"/>
                <a:gd name="connsiteY5" fmla="*/ 0 h 134620"/>
                <a:gd name="connsiteX6" fmla="*/ 63500 w 63500"/>
                <a:gd name="connsiteY6" fmla="*/ 31750 h 134620"/>
                <a:gd name="connsiteX7" fmla="*/ 31750 w 63500"/>
                <a:gd name="connsiteY7" fmla="*/ 88900 h 134620"/>
                <a:gd name="connsiteX8" fmla="*/ 31750 w 63500"/>
                <a:gd name="connsiteY8" fmla="*/ 95250 h 134620"/>
                <a:gd name="connsiteX9" fmla="*/ 16511 w 63500"/>
                <a:gd name="connsiteY9" fmla="*/ 95250 h 134620"/>
                <a:gd name="connsiteX10" fmla="*/ 16511 w 63500"/>
                <a:gd name="connsiteY10" fmla="*/ 87630 h 134620"/>
                <a:gd name="connsiteX11" fmla="*/ 22861 w 63500"/>
                <a:gd name="connsiteY11" fmla="*/ 114300 h 134620"/>
                <a:gd name="connsiteX12" fmla="*/ 33020 w 63500"/>
                <a:gd name="connsiteY12" fmla="*/ 124460 h 134620"/>
                <a:gd name="connsiteX13" fmla="*/ 22861 w 63500"/>
                <a:gd name="connsiteY13" fmla="*/ 134620 h 134620"/>
                <a:gd name="connsiteX14" fmla="*/ 12700 w 63500"/>
                <a:gd name="connsiteY14" fmla="*/ 124460 h 134620"/>
                <a:gd name="connsiteX15" fmla="*/ 22861 w 63500"/>
                <a:gd name="connsiteY15" fmla="*/ 114300 h 13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500" h="134620">
                  <a:moveTo>
                    <a:pt x="15240" y="88900"/>
                  </a:moveTo>
                  <a:cubicBezTo>
                    <a:pt x="15240" y="59690"/>
                    <a:pt x="45720" y="57150"/>
                    <a:pt x="45720" y="34290"/>
                  </a:cubicBezTo>
                  <a:cubicBezTo>
                    <a:pt x="45720" y="11430"/>
                    <a:pt x="38100" y="15240"/>
                    <a:pt x="25400" y="15240"/>
                  </a:cubicBezTo>
                  <a:cubicBezTo>
                    <a:pt x="12700" y="15240"/>
                    <a:pt x="7620" y="17780"/>
                    <a:pt x="0" y="22860"/>
                  </a:cubicBezTo>
                  <a:lnTo>
                    <a:pt x="0" y="7620"/>
                  </a:lnTo>
                  <a:cubicBezTo>
                    <a:pt x="5080" y="5080"/>
                    <a:pt x="15240" y="0"/>
                    <a:pt x="26670" y="0"/>
                  </a:cubicBezTo>
                  <a:cubicBezTo>
                    <a:pt x="48261" y="0"/>
                    <a:pt x="63500" y="12700"/>
                    <a:pt x="63500" y="31750"/>
                  </a:cubicBezTo>
                  <a:cubicBezTo>
                    <a:pt x="63500" y="63500"/>
                    <a:pt x="31750" y="66040"/>
                    <a:pt x="31750" y="88900"/>
                  </a:cubicBezTo>
                  <a:lnTo>
                    <a:pt x="31750" y="95250"/>
                  </a:lnTo>
                  <a:lnTo>
                    <a:pt x="16511" y="95250"/>
                  </a:lnTo>
                  <a:lnTo>
                    <a:pt x="16511" y="87630"/>
                  </a:lnTo>
                  <a:close/>
                  <a:moveTo>
                    <a:pt x="22861" y="114300"/>
                  </a:moveTo>
                  <a:cubicBezTo>
                    <a:pt x="29211" y="114300"/>
                    <a:pt x="33020" y="118110"/>
                    <a:pt x="33020" y="124460"/>
                  </a:cubicBezTo>
                  <a:cubicBezTo>
                    <a:pt x="33020" y="130810"/>
                    <a:pt x="29211" y="134620"/>
                    <a:pt x="22861" y="134620"/>
                  </a:cubicBezTo>
                  <a:cubicBezTo>
                    <a:pt x="16511" y="134620"/>
                    <a:pt x="12700" y="130810"/>
                    <a:pt x="12700" y="124460"/>
                  </a:cubicBezTo>
                  <a:cubicBezTo>
                    <a:pt x="12700" y="118110"/>
                    <a:pt x="16511" y="114300"/>
                    <a:pt x="22861" y="1143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 479">
              <a:extLst>
                <a:ext uri="{FF2B5EF4-FFF2-40B4-BE49-F238E27FC236}">
                  <a16:creationId xmlns:a16="http://schemas.microsoft.com/office/drawing/2014/main" id="{5901979F-9A62-383B-68CB-7CE39C05075C}"/>
                </a:ext>
              </a:extLst>
            </p:cNvPr>
            <p:cNvSpPr/>
            <p:nvPr/>
          </p:nvSpPr>
          <p:spPr>
            <a:xfrm>
              <a:off x="2376170" y="4992370"/>
              <a:ext cx="172719" cy="130809"/>
            </a:xfrm>
            <a:custGeom>
              <a:avLst/>
              <a:gdLst>
                <a:gd name="connsiteX0" fmla="*/ 16510 w 172719"/>
                <a:gd name="connsiteY0" fmla="*/ 0 h 130809"/>
                <a:gd name="connsiteX1" fmla="*/ 36830 w 172719"/>
                <a:gd name="connsiteY1" fmla="*/ 53340 h 130809"/>
                <a:gd name="connsiteX2" fmla="*/ 49530 w 172719"/>
                <a:gd name="connsiteY2" fmla="*/ 88900 h 130809"/>
                <a:gd name="connsiteX3" fmla="*/ 63500 w 172719"/>
                <a:gd name="connsiteY3" fmla="*/ 55880 h 130809"/>
                <a:gd name="connsiteX4" fmla="*/ 85090 w 172719"/>
                <a:gd name="connsiteY4" fmla="*/ 2540 h 130809"/>
                <a:gd name="connsiteX5" fmla="*/ 85090 w 172719"/>
                <a:gd name="connsiteY5" fmla="*/ 2540 h 130809"/>
                <a:gd name="connsiteX6" fmla="*/ 106680 w 172719"/>
                <a:gd name="connsiteY6" fmla="*/ 55880 h 130809"/>
                <a:gd name="connsiteX7" fmla="*/ 120650 w 172719"/>
                <a:gd name="connsiteY7" fmla="*/ 88900 h 130809"/>
                <a:gd name="connsiteX8" fmla="*/ 133350 w 172719"/>
                <a:gd name="connsiteY8" fmla="*/ 53340 h 130809"/>
                <a:gd name="connsiteX9" fmla="*/ 153670 w 172719"/>
                <a:gd name="connsiteY9" fmla="*/ 0 h 130809"/>
                <a:gd name="connsiteX10" fmla="*/ 172720 w 172719"/>
                <a:gd name="connsiteY10" fmla="*/ 0 h 130809"/>
                <a:gd name="connsiteX11" fmla="*/ 121920 w 172719"/>
                <a:gd name="connsiteY11" fmla="*/ 130810 h 130809"/>
                <a:gd name="connsiteX12" fmla="*/ 121920 w 172719"/>
                <a:gd name="connsiteY12" fmla="*/ 130810 h 130809"/>
                <a:gd name="connsiteX13" fmla="*/ 93980 w 172719"/>
                <a:gd name="connsiteY13" fmla="*/ 60960 h 130809"/>
                <a:gd name="connsiteX14" fmla="*/ 86360 w 172719"/>
                <a:gd name="connsiteY14" fmla="*/ 41910 h 130809"/>
                <a:gd name="connsiteX15" fmla="*/ 78740 w 172719"/>
                <a:gd name="connsiteY15" fmla="*/ 60960 h 130809"/>
                <a:gd name="connsiteX16" fmla="*/ 50800 w 172719"/>
                <a:gd name="connsiteY16" fmla="*/ 130810 h 130809"/>
                <a:gd name="connsiteX17" fmla="*/ 50800 w 172719"/>
                <a:gd name="connsiteY17" fmla="*/ 130810 h 130809"/>
                <a:gd name="connsiteX18" fmla="*/ 0 w 172719"/>
                <a:gd name="connsiteY18" fmla="*/ 0 h 130809"/>
                <a:gd name="connsiteX19" fmla="*/ 19050 w 172719"/>
                <a:gd name="connsiteY19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2719" h="130809">
                  <a:moveTo>
                    <a:pt x="16510" y="0"/>
                  </a:moveTo>
                  <a:lnTo>
                    <a:pt x="36830" y="53340"/>
                  </a:lnTo>
                  <a:cubicBezTo>
                    <a:pt x="41910" y="66040"/>
                    <a:pt x="45720" y="78740"/>
                    <a:pt x="49530" y="88900"/>
                  </a:cubicBezTo>
                  <a:cubicBezTo>
                    <a:pt x="53340" y="80010"/>
                    <a:pt x="57150" y="68580"/>
                    <a:pt x="63500" y="55880"/>
                  </a:cubicBezTo>
                  <a:lnTo>
                    <a:pt x="85090" y="2540"/>
                  </a:lnTo>
                  <a:lnTo>
                    <a:pt x="85090" y="2540"/>
                  </a:lnTo>
                  <a:lnTo>
                    <a:pt x="106680" y="55880"/>
                  </a:lnTo>
                  <a:cubicBezTo>
                    <a:pt x="111760" y="68580"/>
                    <a:pt x="116840" y="80010"/>
                    <a:pt x="120650" y="88900"/>
                  </a:cubicBezTo>
                  <a:cubicBezTo>
                    <a:pt x="124460" y="80010"/>
                    <a:pt x="128270" y="66040"/>
                    <a:pt x="133350" y="53340"/>
                  </a:cubicBezTo>
                  <a:lnTo>
                    <a:pt x="153670" y="0"/>
                  </a:lnTo>
                  <a:lnTo>
                    <a:pt x="172720" y="0"/>
                  </a:lnTo>
                  <a:lnTo>
                    <a:pt x="121920" y="130810"/>
                  </a:lnTo>
                  <a:lnTo>
                    <a:pt x="121920" y="130810"/>
                  </a:lnTo>
                  <a:lnTo>
                    <a:pt x="93980" y="60960"/>
                  </a:lnTo>
                  <a:cubicBezTo>
                    <a:pt x="91440" y="54610"/>
                    <a:pt x="88900" y="48260"/>
                    <a:pt x="86360" y="41910"/>
                  </a:cubicBezTo>
                  <a:cubicBezTo>
                    <a:pt x="83820" y="48260"/>
                    <a:pt x="81280" y="54610"/>
                    <a:pt x="78740" y="60960"/>
                  </a:cubicBezTo>
                  <a:lnTo>
                    <a:pt x="50800" y="130810"/>
                  </a:lnTo>
                  <a:lnTo>
                    <a:pt x="50800" y="130810"/>
                  </a:lnTo>
                  <a:lnTo>
                    <a:pt x="0" y="0"/>
                  </a:lnTo>
                  <a:lnTo>
                    <a:pt x="1905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 480">
              <a:extLst>
                <a:ext uri="{FF2B5EF4-FFF2-40B4-BE49-F238E27FC236}">
                  <a16:creationId xmlns:a16="http://schemas.microsoft.com/office/drawing/2014/main" id="{D2E5898F-314C-3D30-80C7-B2F4A5C0759A}"/>
                </a:ext>
              </a:extLst>
            </p:cNvPr>
            <p:cNvSpPr/>
            <p:nvPr/>
          </p:nvSpPr>
          <p:spPr>
            <a:xfrm>
              <a:off x="2542539" y="502920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4450 w 83820"/>
                <a:gd name="connsiteY10" fmla="*/ 13970 h 93979"/>
                <a:gd name="connsiteX11" fmla="*/ 19050 w 83820"/>
                <a:gd name="connsiteY11" fmla="*/ 38100 h 93979"/>
                <a:gd name="connsiteX12" fmla="*/ 68580 w 83820"/>
                <a:gd name="connsiteY12" fmla="*/ 38100 h 93979"/>
                <a:gd name="connsiteX13" fmla="*/ 4445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 481">
              <a:extLst>
                <a:ext uri="{FF2B5EF4-FFF2-40B4-BE49-F238E27FC236}">
                  <a16:creationId xmlns:a16="http://schemas.microsoft.com/office/drawing/2014/main" id="{843980E1-BB88-D4E5-41A9-183D9DEE439A}"/>
                </a:ext>
              </a:extLst>
            </p:cNvPr>
            <p:cNvSpPr/>
            <p:nvPr/>
          </p:nvSpPr>
          <p:spPr>
            <a:xfrm>
              <a:off x="2703829" y="4992370"/>
              <a:ext cx="87630" cy="130809"/>
            </a:xfrm>
            <a:custGeom>
              <a:avLst/>
              <a:gdLst>
                <a:gd name="connsiteX0" fmla="*/ 87630 w 87630"/>
                <a:gd name="connsiteY0" fmla="*/ 128270 h 130809"/>
                <a:gd name="connsiteX1" fmla="*/ 72390 w 87630"/>
                <a:gd name="connsiteY1" fmla="*/ 128270 h 130809"/>
                <a:gd name="connsiteX2" fmla="*/ 72390 w 87630"/>
                <a:gd name="connsiteY2" fmla="*/ 118110 h 130809"/>
                <a:gd name="connsiteX3" fmla="*/ 72390 w 87630"/>
                <a:gd name="connsiteY3" fmla="*/ 111760 h 130809"/>
                <a:gd name="connsiteX4" fmla="*/ 72390 w 87630"/>
                <a:gd name="connsiteY4" fmla="*/ 111760 h 130809"/>
                <a:gd name="connsiteX5" fmla="*/ 40640 w 87630"/>
                <a:gd name="connsiteY5" fmla="*/ 130810 h 130809"/>
                <a:gd name="connsiteX6" fmla="*/ 0 w 87630"/>
                <a:gd name="connsiteY6" fmla="*/ 83820 h 130809"/>
                <a:gd name="connsiteX7" fmla="*/ 40640 w 87630"/>
                <a:gd name="connsiteY7" fmla="*/ 36830 h 130809"/>
                <a:gd name="connsiteX8" fmla="*/ 71120 w 87630"/>
                <a:gd name="connsiteY8" fmla="*/ 53340 h 130809"/>
                <a:gd name="connsiteX9" fmla="*/ 71120 w 87630"/>
                <a:gd name="connsiteY9" fmla="*/ 53340 h 130809"/>
                <a:gd name="connsiteX10" fmla="*/ 71120 w 87630"/>
                <a:gd name="connsiteY10" fmla="*/ 45720 h 130809"/>
                <a:gd name="connsiteX11" fmla="*/ 71120 w 87630"/>
                <a:gd name="connsiteY11" fmla="*/ 0 h 130809"/>
                <a:gd name="connsiteX12" fmla="*/ 87630 w 87630"/>
                <a:gd name="connsiteY12" fmla="*/ 0 h 130809"/>
                <a:gd name="connsiteX13" fmla="*/ 87630 w 87630"/>
                <a:gd name="connsiteY13" fmla="*/ 128270 h 130809"/>
                <a:gd name="connsiteX14" fmla="*/ 15240 w 87630"/>
                <a:gd name="connsiteY14" fmla="*/ 83820 h 130809"/>
                <a:gd name="connsiteX15" fmla="*/ 43180 w 87630"/>
                <a:gd name="connsiteY15" fmla="*/ 115570 h 130809"/>
                <a:gd name="connsiteX16" fmla="*/ 71120 w 87630"/>
                <a:gd name="connsiteY16" fmla="*/ 83820 h 130809"/>
                <a:gd name="connsiteX17" fmla="*/ 43180 w 87630"/>
                <a:gd name="connsiteY17" fmla="*/ 52070 h 130809"/>
                <a:gd name="connsiteX18" fmla="*/ 15240 w 87630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 482">
              <a:extLst>
                <a:ext uri="{FF2B5EF4-FFF2-40B4-BE49-F238E27FC236}">
                  <a16:creationId xmlns:a16="http://schemas.microsoft.com/office/drawing/2014/main" id="{B43457D3-7D81-CCC5-9933-38CD72B04593}"/>
                </a:ext>
              </a:extLst>
            </p:cNvPr>
            <p:cNvSpPr/>
            <p:nvPr/>
          </p:nvSpPr>
          <p:spPr>
            <a:xfrm>
              <a:off x="2816860" y="502920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40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 483">
              <a:extLst>
                <a:ext uri="{FF2B5EF4-FFF2-40B4-BE49-F238E27FC236}">
                  <a16:creationId xmlns:a16="http://schemas.microsoft.com/office/drawing/2014/main" id="{0FEC49C5-850B-A838-99A2-AD56B7A2CB1A}"/>
                </a:ext>
              </a:extLst>
            </p:cNvPr>
            <p:cNvSpPr/>
            <p:nvPr/>
          </p:nvSpPr>
          <p:spPr>
            <a:xfrm>
              <a:off x="2933700" y="5029200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 484">
              <a:extLst>
                <a:ext uri="{FF2B5EF4-FFF2-40B4-BE49-F238E27FC236}">
                  <a16:creationId xmlns:a16="http://schemas.microsoft.com/office/drawing/2014/main" id="{5DA0E0BF-FC02-59D4-3014-B14786E49510}"/>
                </a:ext>
              </a:extLst>
            </p:cNvPr>
            <p:cNvSpPr/>
            <p:nvPr/>
          </p:nvSpPr>
          <p:spPr>
            <a:xfrm>
              <a:off x="3027679" y="4980940"/>
              <a:ext cx="31750" cy="48259"/>
            </a:xfrm>
            <a:custGeom>
              <a:avLst/>
              <a:gdLst>
                <a:gd name="connsiteX0" fmla="*/ 13970 w 31750"/>
                <a:gd name="connsiteY0" fmla="*/ 48260 h 48259"/>
                <a:gd name="connsiteX1" fmla="*/ 0 w 31750"/>
                <a:gd name="connsiteY1" fmla="*/ 48260 h 48259"/>
                <a:gd name="connsiteX2" fmla="*/ 13970 w 31750"/>
                <a:gd name="connsiteY2" fmla="*/ 0 h 48259"/>
                <a:gd name="connsiteX3" fmla="*/ 31750 w 31750"/>
                <a:gd name="connsiteY3" fmla="*/ 0 h 48259"/>
                <a:gd name="connsiteX4" fmla="*/ 13970 w 31750"/>
                <a:gd name="connsiteY4" fmla="*/ 48260 h 48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50" h="48259">
                  <a:moveTo>
                    <a:pt x="13970" y="48260"/>
                  </a:moveTo>
                  <a:lnTo>
                    <a:pt x="0" y="48260"/>
                  </a:lnTo>
                  <a:lnTo>
                    <a:pt x="13970" y="0"/>
                  </a:lnTo>
                  <a:lnTo>
                    <a:pt x="31750" y="0"/>
                  </a:lnTo>
                  <a:lnTo>
                    <a:pt x="13970" y="482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 485">
              <a:extLst>
                <a:ext uri="{FF2B5EF4-FFF2-40B4-BE49-F238E27FC236}">
                  <a16:creationId xmlns:a16="http://schemas.microsoft.com/office/drawing/2014/main" id="{B2FCB528-1F74-1E97-52CE-608B6CACAF49}"/>
                </a:ext>
              </a:extLst>
            </p:cNvPr>
            <p:cNvSpPr/>
            <p:nvPr/>
          </p:nvSpPr>
          <p:spPr>
            <a:xfrm>
              <a:off x="3063239" y="500507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 486">
              <a:extLst>
                <a:ext uri="{FF2B5EF4-FFF2-40B4-BE49-F238E27FC236}">
                  <a16:creationId xmlns:a16="http://schemas.microsoft.com/office/drawing/2014/main" id="{D6B160E0-4262-0E02-05E1-655C2FA762D6}"/>
                </a:ext>
              </a:extLst>
            </p:cNvPr>
            <p:cNvSpPr/>
            <p:nvPr/>
          </p:nvSpPr>
          <p:spPr>
            <a:xfrm>
              <a:off x="3202939" y="4992370"/>
              <a:ext cx="80010" cy="128270"/>
            </a:xfrm>
            <a:custGeom>
              <a:avLst/>
              <a:gdLst>
                <a:gd name="connsiteX0" fmla="*/ 0 w 80010"/>
                <a:gd name="connsiteY0" fmla="*/ 0 h 128270"/>
                <a:gd name="connsiteX1" fmla="*/ 16510 w 80010"/>
                <a:gd name="connsiteY1" fmla="*/ 0 h 128270"/>
                <a:gd name="connsiteX2" fmla="*/ 16510 w 80010"/>
                <a:gd name="connsiteY2" fmla="*/ 49530 h 128270"/>
                <a:gd name="connsiteX3" fmla="*/ 16510 w 80010"/>
                <a:gd name="connsiteY3" fmla="*/ 58420 h 128270"/>
                <a:gd name="connsiteX4" fmla="*/ 16510 w 80010"/>
                <a:gd name="connsiteY4" fmla="*/ 58420 h 128270"/>
                <a:gd name="connsiteX5" fmla="*/ 49530 w 80010"/>
                <a:gd name="connsiteY5" fmla="*/ 36830 h 128270"/>
                <a:gd name="connsiteX6" fmla="*/ 80010 w 80010"/>
                <a:gd name="connsiteY6" fmla="*/ 72390 h 128270"/>
                <a:gd name="connsiteX7" fmla="*/ 80010 w 80010"/>
                <a:gd name="connsiteY7" fmla="*/ 128270 h 128270"/>
                <a:gd name="connsiteX8" fmla="*/ 63500 w 80010"/>
                <a:gd name="connsiteY8" fmla="*/ 128270 h 128270"/>
                <a:gd name="connsiteX9" fmla="*/ 63500 w 80010"/>
                <a:gd name="connsiteY9" fmla="*/ 76200 h 128270"/>
                <a:gd name="connsiteX10" fmla="*/ 46990 w 80010"/>
                <a:gd name="connsiteY10" fmla="*/ 53340 h 128270"/>
                <a:gd name="connsiteX11" fmla="*/ 16510 w 80010"/>
                <a:gd name="connsiteY11" fmla="*/ 85090 h 128270"/>
                <a:gd name="connsiteX12" fmla="*/ 16510 w 80010"/>
                <a:gd name="connsiteY12" fmla="*/ 128270 h 128270"/>
                <a:gd name="connsiteX13" fmla="*/ 0 w 80010"/>
                <a:gd name="connsiteY13" fmla="*/ 128270 h 128270"/>
                <a:gd name="connsiteX14" fmla="*/ 0 w 80010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 487">
              <a:extLst>
                <a:ext uri="{FF2B5EF4-FFF2-40B4-BE49-F238E27FC236}">
                  <a16:creationId xmlns:a16="http://schemas.microsoft.com/office/drawing/2014/main" id="{145E2A73-1C07-9E74-7909-241D24C0CFAC}"/>
                </a:ext>
              </a:extLst>
            </p:cNvPr>
            <p:cNvSpPr/>
            <p:nvPr/>
          </p:nvSpPr>
          <p:spPr>
            <a:xfrm>
              <a:off x="3304540" y="502920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 488">
              <a:extLst>
                <a:ext uri="{FF2B5EF4-FFF2-40B4-BE49-F238E27FC236}">
                  <a16:creationId xmlns:a16="http://schemas.microsoft.com/office/drawing/2014/main" id="{B2DCCB4D-01E1-A2F4-E07A-C3F5EEBE36A4}"/>
                </a:ext>
              </a:extLst>
            </p:cNvPr>
            <p:cNvSpPr/>
            <p:nvPr/>
          </p:nvSpPr>
          <p:spPr>
            <a:xfrm>
              <a:off x="3392170" y="5031740"/>
              <a:ext cx="88900" cy="91439"/>
            </a:xfrm>
            <a:custGeom>
              <a:avLst/>
              <a:gdLst>
                <a:gd name="connsiteX0" fmla="*/ 87630 w 88900"/>
                <a:gd name="connsiteY0" fmla="*/ 0 h 91439"/>
                <a:gd name="connsiteX1" fmla="*/ 48260 w 88900"/>
                <a:gd name="connsiteY1" fmla="*/ 91440 h 91439"/>
                <a:gd name="connsiteX2" fmla="*/ 39370 w 88900"/>
                <a:gd name="connsiteY2" fmla="*/ 91440 h 91439"/>
                <a:gd name="connsiteX3" fmla="*/ 0 w 88900"/>
                <a:gd name="connsiteY3" fmla="*/ 0 h 91439"/>
                <a:gd name="connsiteX4" fmla="*/ 17780 w 88900"/>
                <a:gd name="connsiteY4" fmla="*/ 0 h 91439"/>
                <a:gd name="connsiteX5" fmla="*/ 44450 w 88900"/>
                <a:gd name="connsiteY5" fmla="*/ 64770 h 91439"/>
                <a:gd name="connsiteX6" fmla="*/ 71120 w 88900"/>
                <a:gd name="connsiteY6" fmla="*/ 0 h 91439"/>
                <a:gd name="connsiteX7" fmla="*/ 88900 w 88900"/>
                <a:gd name="connsiteY7" fmla="*/ 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900" h="91439">
                  <a:moveTo>
                    <a:pt x="87630" y="0"/>
                  </a:moveTo>
                  <a:lnTo>
                    <a:pt x="48260" y="91440"/>
                  </a:lnTo>
                  <a:lnTo>
                    <a:pt x="39370" y="91440"/>
                  </a:lnTo>
                  <a:lnTo>
                    <a:pt x="0" y="0"/>
                  </a:lnTo>
                  <a:lnTo>
                    <a:pt x="17780" y="0"/>
                  </a:lnTo>
                  <a:cubicBezTo>
                    <a:pt x="26670" y="21590"/>
                    <a:pt x="36830" y="44450"/>
                    <a:pt x="44450" y="64770"/>
                  </a:cubicBezTo>
                  <a:cubicBezTo>
                    <a:pt x="52070" y="44450"/>
                    <a:pt x="62230" y="21590"/>
                    <a:pt x="71120" y="0"/>
                  </a:cubicBezTo>
                  <a:lnTo>
                    <a:pt x="889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 489">
              <a:extLst>
                <a:ext uri="{FF2B5EF4-FFF2-40B4-BE49-F238E27FC236}">
                  <a16:creationId xmlns:a16="http://schemas.microsoft.com/office/drawing/2014/main" id="{B3C538AE-E742-32A3-8AE6-E549E849BE38}"/>
                </a:ext>
              </a:extLst>
            </p:cNvPr>
            <p:cNvSpPr/>
            <p:nvPr/>
          </p:nvSpPr>
          <p:spPr>
            <a:xfrm>
              <a:off x="3488690" y="502920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 490">
              <a:extLst>
                <a:ext uri="{FF2B5EF4-FFF2-40B4-BE49-F238E27FC236}">
                  <a16:creationId xmlns:a16="http://schemas.microsoft.com/office/drawing/2014/main" id="{AEF22437-8C78-F7EB-B0B6-DB2DEDD68050}"/>
                </a:ext>
              </a:extLst>
            </p:cNvPr>
            <p:cNvSpPr/>
            <p:nvPr/>
          </p:nvSpPr>
          <p:spPr>
            <a:xfrm>
              <a:off x="3648709" y="502920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78740 h 93979"/>
                <a:gd name="connsiteX18" fmla="*/ 57150 w 73660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 491">
              <a:extLst>
                <a:ext uri="{FF2B5EF4-FFF2-40B4-BE49-F238E27FC236}">
                  <a16:creationId xmlns:a16="http://schemas.microsoft.com/office/drawing/2014/main" id="{65A9138F-AEE9-5CC9-58BF-991EA125CC0E}"/>
                </a:ext>
              </a:extLst>
            </p:cNvPr>
            <p:cNvSpPr/>
            <p:nvPr/>
          </p:nvSpPr>
          <p:spPr>
            <a:xfrm>
              <a:off x="3751579" y="5029200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 492">
              <a:extLst>
                <a:ext uri="{FF2B5EF4-FFF2-40B4-BE49-F238E27FC236}">
                  <a16:creationId xmlns:a16="http://schemas.microsoft.com/office/drawing/2014/main" id="{914F01E2-5C68-A7C6-1E98-EC51B41AB741}"/>
                </a:ext>
              </a:extLst>
            </p:cNvPr>
            <p:cNvSpPr/>
            <p:nvPr/>
          </p:nvSpPr>
          <p:spPr>
            <a:xfrm>
              <a:off x="3841849" y="5030470"/>
              <a:ext cx="95150" cy="130809"/>
            </a:xfrm>
            <a:custGeom>
              <a:avLst/>
              <a:gdLst>
                <a:gd name="connsiteX0" fmla="*/ 2440 w 95150"/>
                <a:gd name="connsiteY0" fmla="*/ 115570 h 130809"/>
                <a:gd name="connsiteX1" fmla="*/ 12600 w 95150"/>
                <a:gd name="connsiteY1" fmla="*/ 115570 h 130809"/>
                <a:gd name="connsiteX2" fmla="*/ 40540 w 95150"/>
                <a:gd name="connsiteY2" fmla="*/ 87630 h 130809"/>
                <a:gd name="connsiteX3" fmla="*/ 3710 w 95150"/>
                <a:gd name="connsiteY3" fmla="*/ 0 h 130809"/>
                <a:gd name="connsiteX4" fmla="*/ 21490 w 95150"/>
                <a:gd name="connsiteY4" fmla="*/ 0 h 130809"/>
                <a:gd name="connsiteX5" fmla="*/ 34190 w 95150"/>
                <a:gd name="connsiteY5" fmla="*/ 31750 h 130809"/>
                <a:gd name="connsiteX6" fmla="*/ 49430 w 95150"/>
                <a:gd name="connsiteY6" fmla="*/ 71120 h 130809"/>
                <a:gd name="connsiteX7" fmla="*/ 64670 w 95150"/>
                <a:gd name="connsiteY7" fmla="*/ 31750 h 130809"/>
                <a:gd name="connsiteX8" fmla="*/ 77370 w 95150"/>
                <a:gd name="connsiteY8" fmla="*/ 0 h 130809"/>
                <a:gd name="connsiteX9" fmla="*/ 95150 w 95150"/>
                <a:gd name="connsiteY9" fmla="*/ 0 h 130809"/>
                <a:gd name="connsiteX10" fmla="*/ 59590 w 95150"/>
                <a:gd name="connsiteY10" fmla="*/ 85090 h 130809"/>
                <a:gd name="connsiteX11" fmla="*/ 13870 w 95150"/>
                <a:gd name="connsiteY11" fmla="*/ 130810 h 130809"/>
                <a:gd name="connsiteX12" fmla="*/ 2440 w 95150"/>
                <a:gd name="connsiteY12" fmla="*/ 129540 h 130809"/>
                <a:gd name="connsiteX13" fmla="*/ 2440 w 95150"/>
                <a:gd name="connsiteY13" fmla="*/ 11557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50" h="130809">
                  <a:moveTo>
                    <a:pt x="2440" y="115570"/>
                  </a:moveTo>
                  <a:cubicBezTo>
                    <a:pt x="4980" y="115570"/>
                    <a:pt x="7520" y="115570"/>
                    <a:pt x="12600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0" y="57150"/>
                    <a:pt x="49430" y="71120"/>
                  </a:cubicBezTo>
                  <a:cubicBezTo>
                    <a:pt x="5324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0" y="0"/>
                  </a:lnTo>
                  <a:lnTo>
                    <a:pt x="59590" y="85090"/>
                  </a:lnTo>
                  <a:cubicBezTo>
                    <a:pt x="46890" y="114300"/>
                    <a:pt x="38000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 493">
              <a:extLst>
                <a:ext uri="{FF2B5EF4-FFF2-40B4-BE49-F238E27FC236}">
                  <a16:creationId xmlns:a16="http://schemas.microsoft.com/office/drawing/2014/main" id="{A2A17B45-ADF7-31CF-1F95-B35045D6E81E}"/>
                </a:ext>
              </a:extLst>
            </p:cNvPr>
            <p:cNvSpPr/>
            <p:nvPr/>
          </p:nvSpPr>
          <p:spPr>
            <a:xfrm>
              <a:off x="4013200" y="4992370"/>
              <a:ext cx="87629" cy="130809"/>
            </a:xfrm>
            <a:custGeom>
              <a:avLst/>
              <a:gdLst>
                <a:gd name="connsiteX0" fmla="*/ 0 w 87629"/>
                <a:gd name="connsiteY0" fmla="*/ 0 h 130809"/>
                <a:gd name="connsiteX1" fmla="*/ 16510 w 87629"/>
                <a:gd name="connsiteY1" fmla="*/ 0 h 130809"/>
                <a:gd name="connsiteX2" fmla="*/ 16510 w 87629"/>
                <a:gd name="connsiteY2" fmla="*/ 45720 h 130809"/>
                <a:gd name="connsiteX3" fmla="*/ 16510 w 87629"/>
                <a:gd name="connsiteY3" fmla="*/ 53340 h 130809"/>
                <a:gd name="connsiteX4" fmla="*/ 16510 w 87629"/>
                <a:gd name="connsiteY4" fmla="*/ 53340 h 130809"/>
                <a:gd name="connsiteX5" fmla="*/ 46990 w 87629"/>
                <a:gd name="connsiteY5" fmla="*/ 36830 h 130809"/>
                <a:gd name="connsiteX6" fmla="*/ 87630 w 87629"/>
                <a:gd name="connsiteY6" fmla="*/ 83820 h 130809"/>
                <a:gd name="connsiteX7" fmla="*/ 46990 w 87629"/>
                <a:gd name="connsiteY7" fmla="*/ 130810 h 130809"/>
                <a:gd name="connsiteX8" fmla="*/ 15240 w 87629"/>
                <a:gd name="connsiteY8" fmla="*/ 111760 h 130809"/>
                <a:gd name="connsiteX9" fmla="*/ 15240 w 87629"/>
                <a:gd name="connsiteY9" fmla="*/ 111760 h 130809"/>
                <a:gd name="connsiteX10" fmla="*/ 15240 w 87629"/>
                <a:gd name="connsiteY10" fmla="*/ 118110 h 130809"/>
                <a:gd name="connsiteX11" fmla="*/ 15240 w 87629"/>
                <a:gd name="connsiteY11" fmla="*/ 128270 h 130809"/>
                <a:gd name="connsiteX12" fmla="*/ 0 w 87629"/>
                <a:gd name="connsiteY12" fmla="*/ 128270 h 130809"/>
                <a:gd name="connsiteX13" fmla="*/ 0 w 87629"/>
                <a:gd name="connsiteY13" fmla="*/ 0 h 130809"/>
                <a:gd name="connsiteX14" fmla="*/ 16510 w 87629"/>
                <a:gd name="connsiteY14" fmla="*/ 83820 h 130809"/>
                <a:gd name="connsiteX15" fmla="*/ 44450 w 87629"/>
                <a:gd name="connsiteY15" fmla="*/ 115570 h 130809"/>
                <a:gd name="connsiteX16" fmla="*/ 72390 w 87629"/>
                <a:gd name="connsiteY16" fmla="*/ 83820 h 130809"/>
                <a:gd name="connsiteX17" fmla="*/ 44450 w 87629"/>
                <a:gd name="connsiteY17" fmla="*/ 52070 h 130809"/>
                <a:gd name="connsiteX18" fmla="*/ 1651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0" y="0"/>
                  </a:moveTo>
                  <a:lnTo>
                    <a:pt x="16510" y="0"/>
                  </a:lnTo>
                  <a:lnTo>
                    <a:pt x="16510" y="45720"/>
                  </a:lnTo>
                  <a:cubicBezTo>
                    <a:pt x="16510" y="50800"/>
                    <a:pt x="16510" y="53340"/>
                    <a:pt x="16510" y="53340"/>
                  </a:cubicBezTo>
                  <a:lnTo>
                    <a:pt x="16510" y="53340"/>
                  </a:lnTo>
                  <a:cubicBezTo>
                    <a:pt x="21590" y="44450"/>
                    <a:pt x="33020" y="36830"/>
                    <a:pt x="46990" y="36830"/>
                  </a:cubicBezTo>
                  <a:cubicBezTo>
                    <a:pt x="69850" y="36830"/>
                    <a:pt x="87630" y="55880"/>
                    <a:pt x="87630" y="83820"/>
                  </a:cubicBezTo>
                  <a:cubicBezTo>
                    <a:pt x="87630" y="111760"/>
                    <a:pt x="69850" y="130810"/>
                    <a:pt x="46990" y="130810"/>
                  </a:cubicBezTo>
                  <a:cubicBezTo>
                    <a:pt x="24130" y="130810"/>
                    <a:pt x="20320" y="121920"/>
                    <a:pt x="15240" y="111760"/>
                  </a:cubicBezTo>
                  <a:lnTo>
                    <a:pt x="15240" y="111760"/>
                  </a:lnTo>
                  <a:cubicBezTo>
                    <a:pt x="15240" y="111760"/>
                    <a:pt x="15240" y="114300"/>
                    <a:pt x="15240" y="118110"/>
                  </a:cubicBezTo>
                  <a:lnTo>
                    <a:pt x="1524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  <a:moveTo>
                    <a:pt x="16510" y="83820"/>
                  </a:moveTo>
                  <a:cubicBezTo>
                    <a:pt x="16510" y="106680"/>
                    <a:pt x="30480" y="115570"/>
                    <a:pt x="44450" y="115570"/>
                  </a:cubicBezTo>
                  <a:cubicBezTo>
                    <a:pt x="58420" y="115570"/>
                    <a:pt x="72390" y="101600"/>
                    <a:pt x="72390" y="83820"/>
                  </a:cubicBezTo>
                  <a:cubicBezTo>
                    <a:pt x="72390" y="66040"/>
                    <a:pt x="60960" y="52070"/>
                    <a:pt x="44450" y="52070"/>
                  </a:cubicBezTo>
                  <a:cubicBezTo>
                    <a:pt x="27940" y="52070"/>
                    <a:pt x="16510" y="6223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 494">
              <a:extLst>
                <a:ext uri="{FF2B5EF4-FFF2-40B4-BE49-F238E27FC236}">
                  <a16:creationId xmlns:a16="http://schemas.microsoft.com/office/drawing/2014/main" id="{B66B17A2-06E3-6778-EFBD-658DD6886AC0}"/>
                </a:ext>
              </a:extLst>
            </p:cNvPr>
            <p:cNvSpPr/>
            <p:nvPr/>
          </p:nvSpPr>
          <p:spPr>
            <a:xfrm>
              <a:off x="4123690" y="4994909"/>
              <a:ext cx="20319" cy="125730"/>
            </a:xfrm>
            <a:custGeom>
              <a:avLst/>
              <a:gdLst>
                <a:gd name="connsiteX0" fmla="*/ 10160 w 20319"/>
                <a:gd name="connsiteY0" fmla="*/ 0 h 125730"/>
                <a:gd name="connsiteX1" fmla="*/ 20320 w 20319"/>
                <a:gd name="connsiteY1" fmla="*/ 10160 h 125730"/>
                <a:gd name="connsiteX2" fmla="*/ 10160 w 20319"/>
                <a:gd name="connsiteY2" fmla="*/ 20320 h 125730"/>
                <a:gd name="connsiteX3" fmla="*/ 0 w 20319"/>
                <a:gd name="connsiteY3" fmla="*/ 10160 h 125730"/>
                <a:gd name="connsiteX4" fmla="*/ 10160 w 20319"/>
                <a:gd name="connsiteY4" fmla="*/ 0 h 125730"/>
                <a:gd name="connsiteX5" fmla="*/ 19050 w 20319"/>
                <a:gd name="connsiteY5" fmla="*/ 36830 h 125730"/>
                <a:gd name="connsiteX6" fmla="*/ 19050 w 20319"/>
                <a:gd name="connsiteY6" fmla="*/ 125730 h 125730"/>
                <a:gd name="connsiteX7" fmla="*/ 2540 w 20319"/>
                <a:gd name="connsiteY7" fmla="*/ 125730 h 125730"/>
                <a:gd name="connsiteX8" fmla="*/ 2540 w 20319"/>
                <a:gd name="connsiteY8" fmla="*/ 36830 h 125730"/>
                <a:gd name="connsiteX9" fmla="*/ 19050 w 20319"/>
                <a:gd name="connsiteY9" fmla="*/ 36830 h 12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573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6830"/>
                  </a:moveTo>
                  <a:lnTo>
                    <a:pt x="19050" y="125730"/>
                  </a:lnTo>
                  <a:lnTo>
                    <a:pt x="2540" y="125730"/>
                  </a:lnTo>
                  <a:lnTo>
                    <a:pt x="2540" y="36830"/>
                  </a:lnTo>
                  <a:lnTo>
                    <a:pt x="1905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 495">
              <a:extLst>
                <a:ext uri="{FF2B5EF4-FFF2-40B4-BE49-F238E27FC236}">
                  <a16:creationId xmlns:a16="http://schemas.microsoft.com/office/drawing/2014/main" id="{F1B49B33-39AB-C76D-C827-5A596FBD0361}"/>
                </a:ext>
              </a:extLst>
            </p:cNvPr>
            <p:cNvSpPr/>
            <p:nvPr/>
          </p:nvSpPr>
          <p:spPr>
            <a:xfrm>
              <a:off x="4165600" y="5029200"/>
              <a:ext cx="83820" cy="130809"/>
            </a:xfrm>
            <a:custGeom>
              <a:avLst/>
              <a:gdLst>
                <a:gd name="connsiteX0" fmla="*/ 48260 w 83820"/>
                <a:gd name="connsiteY0" fmla="*/ 77470 h 130809"/>
                <a:gd name="connsiteX1" fmla="*/ 83820 w 83820"/>
                <a:gd name="connsiteY1" fmla="*/ 102870 h 130809"/>
                <a:gd name="connsiteX2" fmla="*/ 40640 w 83820"/>
                <a:gd name="connsiteY2" fmla="*/ 130810 h 130809"/>
                <a:gd name="connsiteX3" fmla="*/ 0 w 83820"/>
                <a:gd name="connsiteY3" fmla="*/ 106680 h 130809"/>
                <a:gd name="connsiteX4" fmla="*/ 24130 w 83820"/>
                <a:gd name="connsiteY4" fmla="*/ 85090 h 130809"/>
                <a:gd name="connsiteX5" fmla="*/ 10160 w 83820"/>
                <a:gd name="connsiteY5" fmla="*/ 73660 h 130809"/>
                <a:gd name="connsiteX6" fmla="*/ 22860 w 83820"/>
                <a:gd name="connsiteY6" fmla="*/ 60960 h 130809"/>
                <a:gd name="connsiteX7" fmla="*/ 1270 w 83820"/>
                <a:gd name="connsiteY7" fmla="*/ 31750 h 130809"/>
                <a:gd name="connsiteX8" fmla="*/ 36830 w 83820"/>
                <a:gd name="connsiteY8" fmla="*/ 0 h 130809"/>
                <a:gd name="connsiteX9" fmla="*/ 50800 w 83820"/>
                <a:gd name="connsiteY9" fmla="*/ 2540 h 130809"/>
                <a:gd name="connsiteX10" fmla="*/ 82550 w 83820"/>
                <a:gd name="connsiteY10" fmla="*/ 2540 h 130809"/>
                <a:gd name="connsiteX11" fmla="*/ 82550 w 83820"/>
                <a:gd name="connsiteY11" fmla="*/ 15240 h 130809"/>
                <a:gd name="connsiteX12" fmla="*/ 69850 w 83820"/>
                <a:gd name="connsiteY12" fmla="*/ 15240 h 130809"/>
                <a:gd name="connsiteX13" fmla="*/ 64770 w 83820"/>
                <a:gd name="connsiteY13" fmla="*/ 15240 h 130809"/>
                <a:gd name="connsiteX14" fmla="*/ 64770 w 83820"/>
                <a:gd name="connsiteY14" fmla="*/ 15240 h 130809"/>
                <a:gd name="connsiteX15" fmla="*/ 72390 w 83820"/>
                <a:gd name="connsiteY15" fmla="*/ 33020 h 130809"/>
                <a:gd name="connsiteX16" fmla="*/ 39370 w 83820"/>
                <a:gd name="connsiteY16" fmla="*/ 63500 h 130809"/>
                <a:gd name="connsiteX17" fmla="*/ 39370 w 83820"/>
                <a:gd name="connsiteY17" fmla="*/ 63500 h 130809"/>
                <a:gd name="connsiteX18" fmla="*/ 25400 w 83820"/>
                <a:gd name="connsiteY18" fmla="*/ 71120 h 130809"/>
                <a:gd name="connsiteX19" fmla="*/ 46990 w 83820"/>
                <a:gd name="connsiteY19" fmla="*/ 78740 h 130809"/>
                <a:gd name="connsiteX20" fmla="*/ 67310 w 83820"/>
                <a:gd name="connsiteY20" fmla="*/ 104140 h 130809"/>
                <a:gd name="connsiteX21" fmla="*/ 40640 w 83820"/>
                <a:gd name="connsiteY21" fmla="*/ 90170 h 130809"/>
                <a:gd name="connsiteX22" fmla="*/ 16510 w 83820"/>
                <a:gd name="connsiteY22" fmla="*/ 105410 h 130809"/>
                <a:gd name="connsiteX23" fmla="*/ 41910 w 83820"/>
                <a:gd name="connsiteY23" fmla="*/ 119380 h 130809"/>
                <a:gd name="connsiteX24" fmla="*/ 67310 w 83820"/>
                <a:gd name="connsiteY24" fmla="*/ 105410 h 130809"/>
                <a:gd name="connsiteX25" fmla="*/ 59690 w 83820"/>
                <a:gd name="connsiteY25" fmla="*/ 31750 h 130809"/>
                <a:gd name="connsiteX26" fmla="*/ 39370 w 83820"/>
                <a:gd name="connsiteY26" fmla="*/ 12700 h 130809"/>
                <a:gd name="connsiteX27" fmla="*/ 19050 w 83820"/>
                <a:gd name="connsiteY27" fmla="*/ 31750 h 130809"/>
                <a:gd name="connsiteX28" fmla="*/ 39370 w 83820"/>
                <a:gd name="connsiteY28" fmla="*/ 50800 h 130809"/>
                <a:gd name="connsiteX29" fmla="*/ 59690 w 83820"/>
                <a:gd name="connsiteY29" fmla="*/ 3175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20" h="130809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0" y="104140"/>
                  </a:moveTo>
                  <a:cubicBezTo>
                    <a:pt x="67310" y="96520"/>
                    <a:pt x="59690" y="90170"/>
                    <a:pt x="40640" y="90170"/>
                  </a:cubicBezTo>
                  <a:cubicBezTo>
                    <a:pt x="21590" y="90170"/>
                    <a:pt x="16510" y="96520"/>
                    <a:pt x="16510" y="105410"/>
                  </a:cubicBezTo>
                  <a:cubicBezTo>
                    <a:pt x="16510" y="114300"/>
                    <a:pt x="26670" y="119380"/>
                    <a:pt x="41910" y="119380"/>
                  </a:cubicBezTo>
                  <a:cubicBezTo>
                    <a:pt x="57150" y="119380"/>
                    <a:pt x="67310" y="113030"/>
                    <a:pt x="67310" y="105410"/>
                  </a:cubicBezTo>
                  <a:close/>
                  <a:moveTo>
                    <a:pt x="59690" y="31750"/>
                  </a:moveTo>
                  <a:cubicBezTo>
                    <a:pt x="59690" y="20320"/>
                    <a:pt x="50800" y="12700"/>
                    <a:pt x="39370" y="12700"/>
                  </a:cubicBezTo>
                  <a:cubicBezTo>
                    <a:pt x="27940" y="12700"/>
                    <a:pt x="19050" y="20320"/>
                    <a:pt x="19050" y="31750"/>
                  </a:cubicBezTo>
                  <a:cubicBezTo>
                    <a:pt x="19050" y="43180"/>
                    <a:pt x="27940" y="50800"/>
                    <a:pt x="39370" y="50800"/>
                  </a:cubicBezTo>
                  <a:cubicBezTo>
                    <a:pt x="50800" y="50800"/>
                    <a:pt x="59690" y="43180"/>
                    <a:pt x="5969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 496">
              <a:extLst>
                <a:ext uri="{FF2B5EF4-FFF2-40B4-BE49-F238E27FC236}">
                  <a16:creationId xmlns:a16="http://schemas.microsoft.com/office/drawing/2014/main" id="{31B3C146-0798-F6C9-CC32-E1BF4F7C6E0C}"/>
                </a:ext>
              </a:extLst>
            </p:cNvPr>
            <p:cNvSpPr/>
            <p:nvPr/>
          </p:nvSpPr>
          <p:spPr>
            <a:xfrm>
              <a:off x="4326890" y="5031740"/>
              <a:ext cx="78739" cy="91439"/>
            </a:xfrm>
            <a:custGeom>
              <a:avLst/>
              <a:gdLst>
                <a:gd name="connsiteX0" fmla="*/ 63500 w 78739"/>
                <a:gd name="connsiteY0" fmla="*/ 88900 h 91439"/>
                <a:gd name="connsiteX1" fmla="*/ 63500 w 78739"/>
                <a:gd name="connsiteY1" fmla="*/ 76200 h 91439"/>
                <a:gd name="connsiteX2" fmla="*/ 63500 w 78739"/>
                <a:gd name="connsiteY2" fmla="*/ 69850 h 91439"/>
                <a:gd name="connsiteX3" fmla="*/ 63500 w 78739"/>
                <a:gd name="connsiteY3" fmla="*/ 69850 h 91439"/>
                <a:gd name="connsiteX4" fmla="*/ 30480 w 78739"/>
                <a:gd name="connsiteY4" fmla="*/ 91440 h 91439"/>
                <a:gd name="connsiteX5" fmla="*/ 0 w 78739"/>
                <a:gd name="connsiteY5" fmla="*/ 55880 h 91439"/>
                <a:gd name="connsiteX6" fmla="*/ 0 w 78739"/>
                <a:gd name="connsiteY6" fmla="*/ 0 h 91439"/>
                <a:gd name="connsiteX7" fmla="*/ 16510 w 78739"/>
                <a:gd name="connsiteY7" fmla="*/ 0 h 91439"/>
                <a:gd name="connsiteX8" fmla="*/ 16510 w 78739"/>
                <a:gd name="connsiteY8" fmla="*/ 52070 h 91439"/>
                <a:gd name="connsiteX9" fmla="*/ 33020 w 78739"/>
                <a:gd name="connsiteY9" fmla="*/ 74930 h 91439"/>
                <a:gd name="connsiteX10" fmla="*/ 62230 w 78739"/>
                <a:gd name="connsiteY10" fmla="*/ 43180 h 91439"/>
                <a:gd name="connsiteX11" fmla="*/ 62230 w 78739"/>
                <a:gd name="connsiteY11" fmla="*/ 0 h 91439"/>
                <a:gd name="connsiteX12" fmla="*/ 78740 w 78739"/>
                <a:gd name="connsiteY12" fmla="*/ 0 h 91439"/>
                <a:gd name="connsiteX13" fmla="*/ 78740 w 78739"/>
                <a:gd name="connsiteY13" fmla="*/ 88900 h 91439"/>
                <a:gd name="connsiteX14" fmla="*/ 63500 w 78739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 497">
              <a:extLst>
                <a:ext uri="{FF2B5EF4-FFF2-40B4-BE49-F238E27FC236}">
                  <a16:creationId xmlns:a16="http://schemas.microsoft.com/office/drawing/2014/main" id="{0F77E15A-8A5B-9DBE-3DEF-4AEFBA4F0F34}"/>
                </a:ext>
              </a:extLst>
            </p:cNvPr>
            <p:cNvSpPr/>
            <p:nvPr/>
          </p:nvSpPr>
          <p:spPr>
            <a:xfrm>
              <a:off x="4438650" y="5029200"/>
              <a:ext cx="87629" cy="130809"/>
            </a:xfrm>
            <a:custGeom>
              <a:avLst/>
              <a:gdLst>
                <a:gd name="connsiteX0" fmla="*/ 0 w 87629"/>
                <a:gd name="connsiteY0" fmla="*/ 2540 h 130809"/>
                <a:gd name="connsiteX1" fmla="*/ 15240 w 87629"/>
                <a:gd name="connsiteY1" fmla="*/ 2540 h 130809"/>
                <a:gd name="connsiteX2" fmla="*/ 15240 w 87629"/>
                <a:gd name="connsiteY2" fmla="*/ 11430 h 130809"/>
                <a:gd name="connsiteX3" fmla="*/ 15240 w 87629"/>
                <a:gd name="connsiteY3" fmla="*/ 17780 h 130809"/>
                <a:gd name="connsiteX4" fmla="*/ 15240 w 87629"/>
                <a:gd name="connsiteY4" fmla="*/ 17780 h 130809"/>
                <a:gd name="connsiteX5" fmla="*/ 46990 w 87629"/>
                <a:gd name="connsiteY5" fmla="*/ 0 h 130809"/>
                <a:gd name="connsiteX6" fmla="*/ 87630 w 87629"/>
                <a:gd name="connsiteY6" fmla="*/ 46990 h 130809"/>
                <a:gd name="connsiteX7" fmla="*/ 46990 w 87629"/>
                <a:gd name="connsiteY7" fmla="*/ 93980 h 130809"/>
                <a:gd name="connsiteX8" fmla="*/ 16510 w 87629"/>
                <a:gd name="connsiteY8" fmla="*/ 76200 h 130809"/>
                <a:gd name="connsiteX9" fmla="*/ 16510 w 87629"/>
                <a:gd name="connsiteY9" fmla="*/ 76200 h 130809"/>
                <a:gd name="connsiteX10" fmla="*/ 16510 w 87629"/>
                <a:gd name="connsiteY10" fmla="*/ 83820 h 130809"/>
                <a:gd name="connsiteX11" fmla="*/ 16510 w 87629"/>
                <a:gd name="connsiteY11" fmla="*/ 130810 h 130809"/>
                <a:gd name="connsiteX12" fmla="*/ 0 w 87629"/>
                <a:gd name="connsiteY12" fmla="*/ 130810 h 130809"/>
                <a:gd name="connsiteX13" fmla="*/ 0 w 87629"/>
                <a:gd name="connsiteY13" fmla="*/ 2540 h 130809"/>
                <a:gd name="connsiteX14" fmla="*/ 72390 w 87629"/>
                <a:gd name="connsiteY14" fmla="*/ 46990 h 130809"/>
                <a:gd name="connsiteX15" fmla="*/ 44450 w 87629"/>
                <a:gd name="connsiteY15" fmla="*/ 15240 h 130809"/>
                <a:gd name="connsiteX16" fmla="*/ 16510 w 87629"/>
                <a:gd name="connsiteY16" fmla="*/ 46990 h 130809"/>
                <a:gd name="connsiteX17" fmla="*/ 44450 w 87629"/>
                <a:gd name="connsiteY17" fmla="*/ 78740 h 130809"/>
                <a:gd name="connsiteX18" fmla="*/ 72390 w 87629"/>
                <a:gd name="connsiteY18" fmla="*/ 4699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 498">
              <a:extLst>
                <a:ext uri="{FF2B5EF4-FFF2-40B4-BE49-F238E27FC236}">
                  <a16:creationId xmlns:a16="http://schemas.microsoft.com/office/drawing/2014/main" id="{A9D88106-345C-DD8F-0AC6-6EE269D94AE1}"/>
                </a:ext>
              </a:extLst>
            </p:cNvPr>
            <p:cNvSpPr/>
            <p:nvPr/>
          </p:nvSpPr>
          <p:spPr>
            <a:xfrm>
              <a:off x="4545329" y="4992370"/>
              <a:ext cx="87629" cy="130809"/>
            </a:xfrm>
            <a:custGeom>
              <a:avLst/>
              <a:gdLst>
                <a:gd name="connsiteX0" fmla="*/ 87630 w 87629"/>
                <a:gd name="connsiteY0" fmla="*/ 128270 h 130809"/>
                <a:gd name="connsiteX1" fmla="*/ 72390 w 87629"/>
                <a:gd name="connsiteY1" fmla="*/ 128270 h 130809"/>
                <a:gd name="connsiteX2" fmla="*/ 72390 w 87629"/>
                <a:gd name="connsiteY2" fmla="*/ 118110 h 130809"/>
                <a:gd name="connsiteX3" fmla="*/ 72390 w 87629"/>
                <a:gd name="connsiteY3" fmla="*/ 111760 h 130809"/>
                <a:gd name="connsiteX4" fmla="*/ 72390 w 87629"/>
                <a:gd name="connsiteY4" fmla="*/ 111760 h 130809"/>
                <a:gd name="connsiteX5" fmla="*/ 40640 w 87629"/>
                <a:gd name="connsiteY5" fmla="*/ 130810 h 130809"/>
                <a:gd name="connsiteX6" fmla="*/ 0 w 87629"/>
                <a:gd name="connsiteY6" fmla="*/ 83820 h 130809"/>
                <a:gd name="connsiteX7" fmla="*/ 40640 w 87629"/>
                <a:gd name="connsiteY7" fmla="*/ 36830 h 130809"/>
                <a:gd name="connsiteX8" fmla="*/ 71120 w 87629"/>
                <a:gd name="connsiteY8" fmla="*/ 53340 h 130809"/>
                <a:gd name="connsiteX9" fmla="*/ 71120 w 87629"/>
                <a:gd name="connsiteY9" fmla="*/ 53340 h 130809"/>
                <a:gd name="connsiteX10" fmla="*/ 71120 w 87629"/>
                <a:gd name="connsiteY10" fmla="*/ 45720 h 130809"/>
                <a:gd name="connsiteX11" fmla="*/ 71120 w 87629"/>
                <a:gd name="connsiteY11" fmla="*/ 0 h 130809"/>
                <a:gd name="connsiteX12" fmla="*/ 87630 w 87629"/>
                <a:gd name="connsiteY12" fmla="*/ 0 h 130809"/>
                <a:gd name="connsiteX13" fmla="*/ 87630 w 87629"/>
                <a:gd name="connsiteY13" fmla="*/ 128270 h 130809"/>
                <a:gd name="connsiteX14" fmla="*/ 15240 w 87629"/>
                <a:gd name="connsiteY14" fmla="*/ 83820 h 130809"/>
                <a:gd name="connsiteX15" fmla="*/ 43180 w 87629"/>
                <a:gd name="connsiteY15" fmla="*/ 115570 h 130809"/>
                <a:gd name="connsiteX16" fmla="*/ 71120 w 87629"/>
                <a:gd name="connsiteY16" fmla="*/ 83820 h 130809"/>
                <a:gd name="connsiteX17" fmla="*/ 43180 w 87629"/>
                <a:gd name="connsiteY17" fmla="*/ 52070 h 130809"/>
                <a:gd name="connsiteX18" fmla="*/ 1524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 499">
              <a:extLst>
                <a:ext uri="{FF2B5EF4-FFF2-40B4-BE49-F238E27FC236}">
                  <a16:creationId xmlns:a16="http://schemas.microsoft.com/office/drawing/2014/main" id="{BA0FF04A-6139-3180-9DB9-81C0C3EEBDA3}"/>
                </a:ext>
              </a:extLst>
            </p:cNvPr>
            <p:cNvSpPr/>
            <p:nvPr/>
          </p:nvSpPr>
          <p:spPr>
            <a:xfrm>
              <a:off x="4657090" y="502920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 500">
              <a:extLst>
                <a:ext uri="{FF2B5EF4-FFF2-40B4-BE49-F238E27FC236}">
                  <a16:creationId xmlns:a16="http://schemas.microsoft.com/office/drawing/2014/main" id="{E9BB3FFA-8539-B083-4B10-FD3DC9A904AA}"/>
                </a:ext>
              </a:extLst>
            </p:cNvPr>
            <p:cNvSpPr/>
            <p:nvPr/>
          </p:nvSpPr>
          <p:spPr>
            <a:xfrm>
              <a:off x="4747259" y="500507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 501">
              <a:extLst>
                <a:ext uri="{FF2B5EF4-FFF2-40B4-BE49-F238E27FC236}">
                  <a16:creationId xmlns:a16="http://schemas.microsoft.com/office/drawing/2014/main" id="{A556B00C-78CE-E084-605D-0268EFEAA9B1}"/>
                </a:ext>
              </a:extLst>
            </p:cNvPr>
            <p:cNvSpPr/>
            <p:nvPr/>
          </p:nvSpPr>
          <p:spPr>
            <a:xfrm>
              <a:off x="4819650" y="502920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 502">
              <a:extLst>
                <a:ext uri="{FF2B5EF4-FFF2-40B4-BE49-F238E27FC236}">
                  <a16:creationId xmlns:a16="http://schemas.microsoft.com/office/drawing/2014/main" id="{A178F382-37F5-9BAD-2B67-AFFD34FE9C44}"/>
                </a:ext>
              </a:extLst>
            </p:cNvPr>
            <p:cNvSpPr/>
            <p:nvPr/>
          </p:nvSpPr>
          <p:spPr>
            <a:xfrm>
              <a:off x="4921250" y="5029200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2700" y="0"/>
                    <a:pt x="31750" y="0"/>
                  </a:cubicBezTo>
                  <a:cubicBezTo>
                    <a:pt x="5080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 503">
              <a:extLst>
                <a:ext uri="{FF2B5EF4-FFF2-40B4-BE49-F238E27FC236}">
                  <a16:creationId xmlns:a16="http://schemas.microsoft.com/office/drawing/2014/main" id="{81A108C3-AC1D-79EF-ABF8-E749D6D209C9}"/>
                </a:ext>
              </a:extLst>
            </p:cNvPr>
            <p:cNvSpPr/>
            <p:nvPr/>
          </p:nvSpPr>
          <p:spPr>
            <a:xfrm>
              <a:off x="5053329" y="500507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 504">
              <a:extLst>
                <a:ext uri="{FF2B5EF4-FFF2-40B4-BE49-F238E27FC236}">
                  <a16:creationId xmlns:a16="http://schemas.microsoft.com/office/drawing/2014/main" id="{32434290-53A8-F981-A82E-498E23F94910}"/>
                </a:ext>
              </a:extLst>
            </p:cNvPr>
            <p:cNvSpPr/>
            <p:nvPr/>
          </p:nvSpPr>
          <p:spPr>
            <a:xfrm>
              <a:off x="5132070" y="4992370"/>
              <a:ext cx="80009" cy="128270"/>
            </a:xfrm>
            <a:custGeom>
              <a:avLst/>
              <a:gdLst>
                <a:gd name="connsiteX0" fmla="*/ 0 w 80009"/>
                <a:gd name="connsiteY0" fmla="*/ 0 h 128270"/>
                <a:gd name="connsiteX1" fmla="*/ 16510 w 80009"/>
                <a:gd name="connsiteY1" fmla="*/ 0 h 128270"/>
                <a:gd name="connsiteX2" fmla="*/ 16510 w 80009"/>
                <a:gd name="connsiteY2" fmla="*/ 49530 h 128270"/>
                <a:gd name="connsiteX3" fmla="*/ 16510 w 80009"/>
                <a:gd name="connsiteY3" fmla="*/ 58420 h 128270"/>
                <a:gd name="connsiteX4" fmla="*/ 16510 w 80009"/>
                <a:gd name="connsiteY4" fmla="*/ 58420 h 128270"/>
                <a:gd name="connsiteX5" fmla="*/ 49530 w 80009"/>
                <a:gd name="connsiteY5" fmla="*/ 36830 h 128270"/>
                <a:gd name="connsiteX6" fmla="*/ 80010 w 80009"/>
                <a:gd name="connsiteY6" fmla="*/ 72390 h 128270"/>
                <a:gd name="connsiteX7" fmla="*/ 80010 w 80009"/>
                <a:gd name="connsiteY7" fmla="*/ 128270 h 128270"/>
                <a:gd name="connsiteX8" fmla="*/ 63500 w 80009"/>
                <a:gd name="connsiteY8" fmla="*/ 128270 h 128270"/>
                <a:gd name="connsiteX9" fmla="*/ 63500 w 80009"/>
                <a:gd name="connsiteY9" fmla="*/ 76200 h 128270"/>
                <a:gd name="connsiteX10" fmla="*/ 46990 w 80009"/>
                <a:gd name="connsiteY10" fmla="*/ 53340 h 128270"/>
                <a:gd name="connsiteX11" fmla="*/ 16510 w 80009"/>
                <a:gd name="connsiteY11" fmla="*/ 85090 h 128270"/>
                <a:gd name="connsiteX12" fmla="*/ 16510 w 80009"/>
                <a:gd name="connsiteY12" fmla="*/ 128270 h 128270"/>
                <a:gd name="connsiteX13" fmla="*/ 0 w 80009"/>
                <a:gd name="connsiteY13" fmla="*/ 128270 h 128270"/>
                <a:gd name="connsiteX14" fmla="*/ 0 w 80009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 505">
              <a:extLst>
                <a:ext uri="{FF2B5EF4-FFF2-40B4-BE49-F238E27FC236}">
                  <a16:creationId xmlns:a16="http://schemas.microsoft.com/office/drawing/2014/main" id="{EEBD5AF1-2BAA-2F52-A511-FF2BF3A1B815}"/>
                </a:ext>
              </a:extLst>
            </p:cNvPr>
            <p:cNvSpPr/>
            <p:nvPr/>
          </p:nvSpPr>
          <p:spPr>
            <a:xfrm>
              <a:off x="5240020" y="4994909"/>
              <a:ext cx="20320" cy="125730"/>
            </a:xfrm>
            <a:custGeom>
              <a:avLst/>
              <a:gdLst>
                <a:gd name="connsiteX0" fmla="*/ 10160 w 20320"/>
                <a:gd name="connsiteY0" fmla="*/ 0 h 125730"/>
                <a:gd name="connsiteX1" fmla="*/ 20320 w 20320"/>
                <a:gd name="connsiteY1" fmla="*/ 10160 h 125730"/>
                <a:gd name="connsiteX2" fmla="*/ 10160 w 20320"/>
                <a:gd name="connsiteY2" fmla="*/ 20320 h 125730"/>
                <a:gd name="connsiteX3" fmla="*/ 0 w 20320"/>
                <a:gd name="connsiteY3" fmla="*/ 10160 h 125730"/>
                <a:gd name="connsiteX4" fmla="*/ 10160 w 20320"/>
                <a:gd name="connsiteY4" fmla="*/ 0 h 125730"/>
                <a:gd name="connsiteX5" fmla="*/ 17780 w 20320"/>
                <a:gd name="connsiteY5" fmla="*/ 36830 h 125730"/>
                <a:gd name="connsiteX6" fmla="*/ 17780 w 20320"/>
                <a:gd name="connsiteY6" fmla="*/ 125730 h 125730"/>
                <a:gd name="connsiteX7" fmla="*/ 1270 w 20320"/>
                <a:gd name="connsiteY7" fmla="*/ 125730 h 125730"/>
                <a:gd name="connsiteX8" fmla="*/ 1270 w 20320"/>
                <a:gd name="connsiteY8" fmla="*/ 36830 h 125730"/>
                <a:gd name="connsiteX9" fmla="*/ 17780 w 20320"/>
                <a:gd name="connsiteY9" fmla="*/ 36830 h 12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573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6830"/>
                  </a:moveTo>
                  <a:lnTo>
                    <a:pt x="17780" y="125730"/>
                  </a:lnTo>
                  <a:lnTo>
                    <a:pt x="1270" y="125730"/>
                  </a:lnTo>
                  <a:lnTo>
                    <a:pt x="1270" y="36830"/>
                  </a:lnTo>
                  <a:lnTo>
                    <a:pt x="1778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 506">
              <a:extLst>
                <a:ext uri="{FF2B5EF4-FFF2-40B4-BE49-F238E27FC236}">
                  <a16:creationId xmlns:a16="http://schemas.microsoft.com/office/drawing/2014/main" id="{F941E3B3-A795-44AA-8F8F-24C18DA4BA6A}"/>
                </a:ext>
              </a:extLst>
            </p:cNvPr>
            <p:cNvSpPr/>
            <p:nvPr/>
          </p:nvSpPr>
          <p:spPr>
            <a:xfrm>
              <a:off x="5283200" y="5029200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2700" y="0"/>
                    <a:pt x="31750" y="0"/>
                  </a:cubicBezTo>
                  <a:cubicBezTo>
                    <a:pt x="5080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 507">
              <a:extLst>
                <a:ext uri="{FF2B5EF4-FFF2-40B4-BE49-F238E27FC236}">
                  <a16:creationId xmlns:a16="http://schemas.microsoft.com/office/drawing/2014/main" id="{5BF2C6D8-1F25-168F-2926-F5776652CC23}"/>
                </a:ext>
              </a:extLst>
            </p:cNvPr>
            <p:cNvSpPr/>
            <p:nvPr/>
          </p:nvSpPr>
          <p:spPr>
            <a:xfrm>
              <a:off x="5415279" y="500507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 508">
              <a:extLst>
                <a:ext uri="{FF2B5EF4-FFF2-40B4-BE49-F238E27FC236}">
                  <a16:creationId xmlns:a16="http://schemas.microsoft.com/office/drawing/2014/main" id="{6F410938-E71B-BF05-8CFE-CA7D9F1532D7}"/>
                </a:ext>
              </a:extLst>
            </p:cNvPr>
            <p:cNvSpPr/>
            <p:nvPr/>
          </p:nvSpPr>
          <p:spPr>
            <a:xfrm>
              <a:off x="5492750" y="4994909"/>
              <a:ext cx="20320" cy="125730"/>
            </a:xfrm>
            <a:custGeom>
              <a:avLst/>
              <a:gdLst>
                <a:gd name="connsiteX0" fmla="*/ 10160 w 20320"/>
                <a:gd name="connsiteY0" fmla="*/ 0 h 125730"/>
                <a:gd name="connsiteX1" fmla="*/ 20320 w 20320"/>
                <a:gd name="connsiteY1" fmla="*/ 10160 h 125730"/>
                <a:gd name="connsiteX2" fmla="*/ 10160 w 20320"/>
                <a:gd name="connsiteY2" fmla="*/ 20320 h 125730"/>
                <a:gd name="connsiteX3" fmla="*/ 0 w 20320"/>
                <a:gd name="connsiteY3" fmla="*/ 10160 h 125730"/>
                <a:gd name="connsiteX4" fmla="*/ 10160 w 20320"/>
                <a:gd name="connsiteY4" fmla="*/ 0 h 125730"/>
                <a:gd name="connsiteX5" fmla="*/ 19050 w 20320"/>
                <a:gd name="connsiteY5" fmla="*/ 36830 h 125730"/>
                <a:gd name="connsiteX6" fmla="*/ 19050 w 20320"/>
                <a:gd name="connsiteY6" fmla="*/ 125730 h 125730"/>
                <a:gd name="connsiteX7" fmla="*/ 2540 w 20320"/>
                <a:gd name="connsiteY7" fmla="*/ 125730 h 125730"/>
                <a:gd name="connsiteX8" fmla="*/ 2540 w 20320"/>
                <a:gd name="connsiteY8" fmla="*/ 36830 h 125730"/>
                <a:gd name="connsiteX9" fmla="*/ 19050 w 20320"/>
                <a:gd name="connsiteY9" fmla="*/ 36830 h 12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573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6830"/>
                  </a:moveTo>
                  <a:lnTo>
                    <a:pt x="19050" y="125730"/>
                  </a:lnTo>
                  <a:lnTo>
                    <a:pt x="2540" y="125730"/>
                  </a:lnTo>
                  <a:lnTo>
                    <a:pt x="2540" y="36830"/>
                  </a:lnTo>
                  <a:lnTo>
                    <a:pt x="1905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 509">
              <a:extLst>
                <a:ext uri="{FF2B5EF4-FFF2-40B4-BE49-F238E27FC236}">
                  <a16:creationId xmlns:a16="http://schemas.microsoft.com/office/drawing/2014/main" id="{60890C10-C5CA-786C-A392-46C0AF4612EC}"/>
                </a:ext>
              </a:extLst>
            </p:cNvPr>
            <p:cNvSpPr/>
            <p:nvPr/>
          </p:nvSpPr>
          <p:spPr>
            <a:xfrm>
              <a:off x="5544820" y="5029200"/>
              <a:ext cx="137159" cy="91440"/>
            </a:xfrm>
            <a:custGeom>
              <a:avLst/>
              <a:gdLst>
                <a:gd name="connsiteX0" fmla="*/ 15240 w 137159"/>
                <a:gd name="connsiteY0" fmla="*/ 2540 h 91440"/>
                <a:gd name="connsiteX1" fmla="*/ 15240 w 137159"/>
                <a:gd name="connsiteY1" fmla="*/ 15240 h 91440"/>
                <a:gd name="connsiteX2" fmla="*/ 15240 w 137159"/>
                <a:gd name="connsiteY2" fmla="*/ 21590 h 91440"/>
                <a:gd name="connsiteX3" fmla="*/ 15240 w 137159"/>
                <a:gd name="connsiteY3" fmla="*/ 21590 h 91440"/>
                <a:gd name="connsiteX4" fmla="*/ 48260 w 137159"/>
                <a:gd name="connsiteY4" fmla="*/ 0 h 91440"/>
                <a:gd name="connsiteX5" fmla="*/ 74930 w 137159"/>
                <a:gd name="connsiteY5" fmla="*/ 20320 h 91440"/>
                <a:gd name="connsiteX6" fmla="*/ 74930 w 137159"/>
                <a:gd name="connsiteY6" fmla="*/ 20320 h 91440"/>
                <a:gd name="connsiteX7" fmla="*/ 105410 w 137159"/>
                <a:gd name="connsiteY7" fmla="*/ 0 h 91440"/>
                <a:gd name="connsiteX8" fmla="*/ 137160 w 137159"/>
                <a:gd name="connsiteY8" fmla="*/ 35560 h 91440"/>
                <a:gd name="connsiteX9" fmla="*/ 137160 w 137159"/>
                <a:gd name="connsiteY9" fmla="*/ 91440 h 91440"/>
                <a:gd name="connsiteX10" fmla="*/ 120650 w 137159"/>
                <a:gd name="connsiteY10" fmla="*/ 91440 h 91440"/>
                <a:gd name="connsiteX11" fmla="*/ 120650 w 137159"/>
                <a:gd name="connsiteY11" fmla="*/ 39370 h 91440"/>
                <a:gd name="connsiteX12" fmla="*/ 104140 w 137159"/>
                <a:gd name="connsiteY12" fmla="*/ 16510 h 91440"/>
                <a:gd name="connsiteX13" fmla="*/ 77470 w 137159"/>
                <a:gd name="connsiteY13" fmla="*/ 50800 h 91440"/>
                <a:gd name="connsiteX14" fmla="*/ 77470 w 137159"/>
                <a:gd name="connsiteY14" fmla="*/ 91440 h 91440"/>
                <a:gd name="connsiteX15" fmla="*/ 60960 w 137159"/>
                <a:gd name="connsiteY15" fmla="*/ 91440 h 91440"/>
                <a:gd name="connsiteX16" fmla="*/ 60960 w 137159"/>
                <a:gd name="connsiteY16" fmla="*/ 38100 h 91440"/>
                <a:gd name="connsiteX17" fmla="*/ 44450 w 137159"/>
                <a:gd name="connsiteY17" fmla="*/ 15240 h 91440"/>
                <a:gd name="connsiteX18" fmla="*/ 16510 w 137159"/>
                <a:gd name="connsiteY18" fmla="*/ 49530 h 91440"/>
                <a:gd name="connsiteX19" fmla="*/ 16510 w 137159"/>
                <a:gd name="connsiteY19" fmla="*/ 90170 h 91440"/>
                <a:gd name="connsiteX20" fmla="*/ 0 w 137159"/>
                <a:gd name="connsiteY20" fmla="*/ 90170 h 91440"/>
                <a:gd name="connsiteX21" fmla="*/ 0 w 137159"/>
                <a:gd name="connsiteY21" fmla="*/ 1270 h 91440"/>
                <a:gd name="connsiteX22" fmla="*/ 15240 w 137159"/>
                <a:gd name="connsiteY22" fmla="*/ 12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5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 510">
              <a:extLst>
                <a:ext uri="{FF2B5EF4-FFF2-40B4-BE49-F238E27FC236}">
                  <a16:creationId xmlns:a16="http://schemas.microsoft.com/office/drawing/2014/main" id="{4A5B54F9-AE85-0358-F9D1-0675E15407B3}"/>
                </a:ext>
              </a:extLst>
            </p:cNvPr>
            <p:cNvSpPr/>
            <p:nvPr/>
          </p:nvSpPr>
          <p:spPr>
            <a:xfrm>
              <a:off x="5701029" y="502920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 511">
              <a:extLst>
                <a:ext uri="{FF2B5EF4-FFF2-40B4-BE49-F238E27FC236}">
                  <a16:creationId xmlns:a16="http://schemas.microsoft.com/office/drawing/2014/main" id="{A4907237-F0D4-9FC6-15DE-22EDEAA325F2}"/>
                </a:ext>
              </a:extLst>
            </p:cNvPr>
            <p:cNvSpPr/>
            <p:nvPr/>
          </p:nvSpPr>
          <p:spPr>
            <a:xfrm>
              <a:off x="5861050" y="502920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 512">
              <a:extLst>
                <a:ext uri="{FF2B5EF4-FFF2-40B4-BE49-F238E27FC236}">
                  <a16:creationId xmlns:a16="http://schemas.microsoft.com/office/drawing/2014/main" id="{AC240134-F990-5581-48E8-06D4F02F49C7}"/>
                </a:ext>
              </a:extLst>
            </p:cNvPr>
            <p:cNvSpPr/>
            <p:nvPr/>
          </p:nvSpPr>
          <p:spPr>
            <a:xfrm>
              <a:off x="5962650" y="502920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 513">
              <a:extLst>
                <a:ext uri="{FF2B5EF4-FFF2-40B4-BE49-F238E27FC236}">
                  <a16:creationId xmlns:a16="http://schemas.microsoft.com/office/drawing/2014/main" id="{0C7AC156-934E-DEB8-FD88-767947A2D0F0}"/>
                </a:ext>
              </a:extLst>
            </p:cNvPr>
            <p:cNvSpPr/>
            <p:nvPr/>
          </p:nvSpPr>
          <p:spPr>
            <a:xfrm>
              <a:off x="6024879" y="502920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 514">
              <a:extLst>
                <a:ext uri="{FF2B5EF4-FFF2-40B4-BE49-F238E27FC236}">
                  <a16:creationId xmlns:a16="http://schemas.microsoft.com/office/drawing/2014/main" id="{27614CC3-8C9B-D089-5DF1-F08D706E7780}"/>
                </a:ext>
              </a:extLst>
            </p:cNvPr>
            <p:cNvSpPr/>
            <p:nvPr/>
          </p:nvSpPr>
          <p:spPr>
            <a:xfrm>
              <a:off x="6137909" y="5031740"/>
              <a:ext cx="78740" cy="91439"/>
            </a:xfrm>
            <a:custGeom>
              <a:avLst/>
              <a:gdLst>
                <a:gd name="connsiteX0" fmla="*/ 63500 w 78740"/>
                <a:gd name="connsiteY0" fmla="*/ 88900 h 91439"/>
                <a:gd name="connsiteX1" fmla="*/ 63500 w 78740"/>
                <a:gd name="connsiteY1" fmla="*/ 76200 h 91439"/>
                <a:gd name="connsiteX2" fmla="*/ 63500 w 78740"/>
                <a:gd name="connsiteY2" fmla="*/ 69850 h 91439"/>
                <a:gd name="connsiteX3" fmla="*/ 63500 w 78740"/>
                <a:gd name="connsiteY3" fmla="*/ 69850 h 91439"/>
                <a:gd name="connsiteX4" fmla="*/ 30480 w 78740"/>
                <a:gd name="connsiteY4" fmla="*/ 91440 h 91439"/>
                <a:gd name="connsiteX5" fmla="*/ 0 w 78740"/>
                <a:gd name="connsiteY5" fmla="*/ 55880 h 91439"/>
                <a:gd name="connsiteX6" fmla="*/ 0 w 78740"/>
                <a:gd name="connsiteY6" fmla="*/ 0 h 91439"/>
                <a:gd name="connsiteX7" fmla="*/ 16510 w 78740"/>
                <a:gd name="connsiteY7" fmla="*/ 0 h 91439"/>
                <a:gd name="connsiteX8" fmla="*/ 16510 w 78740"/>
                <a:gd name="connsiteY8" fmla="*/ 52070 h 91439"/>
                <a:gd name="connsiteX9" fmla="*/ 33020 w 78740"/>
                <a:gd name="connsiteY9" fmla="*/ 74930 h 91439"/>
                <a:gd name="connsiteX10" fmla="*/ 62230 w 78740"/>
                <a:gd name="connsiteY10" fmla="*/ 43180 h 91439"/>
                <a:gd name="connsiteX11" fmla="*/ 62230 w 78740"/>
                <a:gd name="connsiteY11" fmla="*/ 0 h 91439"/>
                <a:gd name="connsiteX12" fmla="*/ 78740 w 78740"/>
                <a:gd name="connsiteY12" fmla="*/ 0 h 91439"/>
                <a:gd name="connsiteX13" fmla="*/ 78740 w 78740"/>
                <a:gd name="connsiteY13" fmla="*/ 88900 h 91439"/>
                <a:gd name="connsiteX14" fmla="*/ 63500 w 78740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 515">
              <a:extLst>
                <a:ext uri="{FF2B5EF4-FFF2-40B4-BE49-F238E27FC236}">
                  <a16:creationId xmlns:a16="http://schemas.microsoft.com/office/drawing/2014/main" id="{56C7CA9F-089E-C2B5-8F23-AC4D82665414}"/>
                </a:ext>
              </a:extLst>
            </p:cNvPr>
            <p:cNvSpPr/>
            <p:nvPr/>
          </p:nvSpPr>
          <p:spPr>
            <a:xfrm>
              <a:off x="6249670" y="5029200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" name="Freeform 516">
              <a:extLst>
                <a:ext uri="{FF2B5EF4-FFF2-40B4-BE49-F238E27FC236}">
                  <a16:creationId xmlns:a16="http://schemas.microsoft.com/office/drawing/2014/main" id="{AB856906-341B-3BA8-933D-ED1354DDC3CB}"/>
                </a:ext>
              </a:extLst>
            </p:cNvPr>
            <p:cNvSpPr/>
            <p:nvPr/>
          </p:nvSpPr>
          <p:spPr>
            <a:xfrm>
              <a:off x="6352540" y="4992370"/>
              <a:ext cx="87629" cy="130809"/>
            </a:xfrm>
            <a:custGeom>
              <a:avLst/>
              <a:gdLst>
                <a:gd name="connsiteX0" fmla="*/ 87630 w 87629"/>
                <a:gd name="connsiteY0" fmla="*/ 128270 h 130809"/>
                <a:gd name="connsiteX1" fmla="*/ 72390 w 87629"/>
                <a:gd name="connsiteY1" fmla="*/ 128270 h 130809"/>
                <a:gd name="connsiteX2" fmla="*/ 72390 w 87629"/>
                <a:gd name="connsiteY2" fmla="*/ 118110 h 130809"/>
                <a:gd name="connsiteX3" fmla="*/ 72390 w 87629"/>
                <a:gd name="connsiteY3" fmla="*/ 111760 h 130809"/>
                <a:gd name="connsiteX4" fmla="*/ 72390 w 87629"/>
                <a:gd name="connsiteY4" fmla="*/ 111760 h 130809"/>
                <a:gd name="connsiteX5" fmla="*/ 40640 w 87629"/>
                <a:gd name="connsiteY5" fmla="*/ 130810 h 130809"/>
                <a:gd name="connsiteX6" fmla="*/ 0 w 87629"/>
                <a:gd name="connsiteY6" fmla="*/ 83820 h 130809"/>
                <a:gd name="connsiteX7" fmla="*/ 40640 w 87629"/>
                <a:gd name="connsiteY7" fmla="*/ 36830 h 130809"/>
                <a:gd name="connsiteX8" fmla="*/ 71120 w 87629"/>
                <a:gd name="connsiteY8" fmla="*/ 53340 h 130809"/>
                <a:gd name="connsiteX9" fmla="*/ 71120 w 87629"/>
                <a:gd name="connsiteY9" fmla="*/ 53340 h 130809"/>
                <a:gd name="connsiteX10" fmla="*/ 71120 w 87629"/>
                <a:gd name="connsiteY10" fmla="*/ 45720 h 130809"/>
                <a:gd name="connsiteX11" fmla="*/ 71120 w 87629"/>
                <a:gd name="connsiteY11" fmla="*/ 0 h 130809"/>
                <a:gd name="connsiteX12" fmla="*/ 87630 w 87629"/>
                <a:gd name="connsiteY12" fmla="*/ 0 h 130809"/>
                <a:gd name="connsiteX13" fmla="*/ 87630 w 87629"/>
                <a:gd name="connsiteY13" fmla="*/ 128270 h 130809"/>
                <a:gd name="connsiteX14" fmla="*/ 15240 w 87629"/>
                <a:gd name="connsiteY14" fmla="*/ 83820 h 130809"/>
                <a:gd name="connsiteX15" fmla="*/ 43180 w 87629"/>
                <a:gd name="connsiteY15" fmla="*/ 115570 h 130809"/>
                <a:gd name="connsiteX16" fmla="*/ 71120 w 87629"/>
                <a:gd name="connsiteY16" fmla="*/ 83820 h 130809"/>
                <a:gd name="connsiteX17" fmla="*/ 43180 w 87629"/>
                <a:gd name="connsiteY17" fmla="*/ 52070 h 130809"/>
                <a:gd name="connsiteX18" fmla="*/ 1524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 517">
              <a:extLst>
                <a:ext uri="{FF2B5EF4-FFF2-40B4-BE49-F238E27FC236}">
                  <a16:creationId xmlns:a16="http://schemas.microsoft.com/office/drawing/2014/main" id="{2711E4D3-01F4-313D-BD88-E5863B8646A8}"/>
                </a:ext>
              </a:extLst>
            </p:cNvPr>
            <p:cNvSpPr/>
            <p:nvPr/>
          </p:nvSpPr>
          <p:spPr>
            <a:xfrm>
              <a:off x="6456679" y="5110479"/>
              <a:ext cx="27940" cy="36829"/>
            </a:xfrm>
            <a:custGeom>
              <a:avLst/>
              <a:gdLst>
                <a:gd name="connsiteX0" fmla="*/ 12700 w 27940"/>
                <a:gd name="connsiteY0" fmla="*/ 36830 h 36829"/>
                <a:gd name="connsiteX1" fmla="*/ 0 w 27940"/>
                <a:gd name="connsiteY1" fmla="*/ 36830 h 36829"/>
                <a:gd name="connsiteX2" fmla="*/ 11430 w 27940"/>
                <a:gd name="connsiteY2" fmla="*/ 0 h 36829"/>
                <a:gd name="connsiteX3" fmla="*/ 27940 w 27940"/>
                <a:gd name="connsiteY3" fmla="*/ 0 h 36829"/>
                <a:gd name="connsiteX4" fmla="*/ 13970 w 27940"/>
                <a:gd name="connsiteY4" fmla="*/ 36830 h 3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40" h="36829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40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 518">
              <a:extLst>
                <a:ext uri="{FF2B5EF4-FFF2-40B4-BE49-F238E27FC236}">
                  <a16:creationId xmlns:a16="http://schemas.microsoft.com/office/drawing/2014/main" id="{6C8AD43C-62BF-318B-BFC7-529694DB5954}"/>
                </a:ext>
              </a:extLst>
            </p:cNvPr>
            <p:cNvSpPr/>
            <p:nvPr/>
          </p:nvSpPr>
          <p:spPr>
            <a:xfrm>
              <a:off x="6560819" y="5029200"/>
              <a:ext cx="62230" cy="92709"/>
            </a:xfrm>
            <a:custGeom>
              <a:avLst/>
              <a:gdLst>
                <a:gd name="connsiteX0" fmla="*/ 26670 w 62230"/>
                <a:gd name="connsiteY0" fmla="*/ 53340 h 92709"/>
                <a:gd name="connsiteX1" fmla="*/ 0 w 62230"/>
                <a:gd name="connsiteY1" fmla="*/ 25400 h 92709"/>
                <a:gd name="connsiteX2" fmla="*/ 31750 w 62230"/>
                <a:gd name="connsiteY2" fmla="*/ 0 h 92709"/>
                <a:gd name="connsiteX3" fmla="*/ 57150 w 62230"/>
                <a:gd name="connsiteY3" fmla="*/ 5080 h 92709"/>
                <a:gd name="connsiteX4" fmla="*/ 57150 w 62230"/>
                <a:gd name="connsiteY4" fmla="*/ 20320 h 92709"/>
                <a:gd name="connsiteX5" fmla="*/ 34290 w 62230"/>
                <a:gd name="connsiteY5" fmla="*/ 13970 h 92709"/>
                <a:gd name="connsiteX6" fmla="*/ 16511 w 62230"/>
                <a:gd name="connsiteY6" fmla="*/ 25400 h 92709"/>
                <a:gd name="connsiteX7" fmla="*/ 34290 w 62230"/>
                <a:gd name="connsiteY7" fmla="*/ 39370 h 92709"/>
                <a:gd name="connsiteX8" fmla="*/ 62230 w 62230"/>
                <a:gd name="connsiteY8" fmla="*/ 67310 h 92709"/>
                <a:gd name="connsiteX9" fmla="*/ 30480 w 62230"/>
                <a:gd name="connsiteY9" fmla="*/ 92710 h 92709"/>
                <a:gd name="connsiteX10" fmla="*/ 1270 w 62230"/>
                <a:gd name="connsiteY10" fmla="*/ 86360 h 92709"/>
                <a:gd name="connsiteX11" fmla="*/ 1270 w 62230"/>
                <a:gd name="connsiteY11" fmla="*/ 71120 h 92709"/>
                <a:gd name="connsiteX12" fmla="*/ 29211 w 62230"/>
                <a:gd name="connsiteY12" fmla="*/ 78740 h 92709"/>
                <a:gd name="connsiteX13" fmla="*/ 46990 w 62230"/>
                <a:gd name="connsiteY13" fmla="*/ 67310 h 92709"/>
                <a:gd name="connsiteX14" fmla="*/ 26670 w 62230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2700" y="0"/>
                    <a:pt x="31750" y="0"/>
                  </a:cubicBezTo>
                  <a:cubicBezTo>
                    <a:pt x="5080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1" y="13970"/>
                    <a:pt x="34290" y="13970"/>
                  </a:cubicBezTo>
                  <a:cubicBezTo>
                    <a:pt x="26670" y="13970"/>
                    <a:pt x="16511" y="17780"/>
                    <a:pt x="16511" y="25400"/>
                  </a:cubicBezTo>
                  <a:cubicBezTo>
                    <a:pt x="16511" y="33020"/>
                    <a:pt x="22861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1" y="74930"/>
                    <a:pt x="21590" y="78740"/>
                    <a:pt x="29211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 519">
              <a:extLst>
                <a:ext uri="{FF2B5EF4-FFF2-40B4-BE49-F238E27FC236}">
                  <a16:creationId xmlns:a16="http://schemas.microsoft.com/office/drawing/2014/main" id="{A83BE117-46C6-111A-C8B2-3509DFC18848}"/>
                </a:ext>
              </a:extLst>
            </p:cNvPr>
            <p:cNvSpPr/>
            <p:nvPr/>
          </p:nvSpPr>
          <p:spPr>
            <a:xfrm>
              <a:off x="6639559" y="502920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 520">
              <a:extLst>
                <a:ext uri="{FF2B5EF4-FFF2-40B4-BE49-F238E27FC236}">
                  <a16:creationId xmlns:a16="http://schemas.microsoft.com/office/drawing/2014/main" id="{6EF80399-E6DC-FE66-96A4-964C781C93EA}"/>
                </a:ext>
              </a:extLst>
            </p:cNvPr>
            <p:cNvSpPr/>
            <p:nvPr/>
          </p:nvSpPr>
          <p:spPr>
            <a:xfrm>
              <a:off x="6799580" y="5031740"/>
              <a:ext cx="137159" cy="91439"/>
            </a:xfrm>
            <a:custGeom>
              <a:avLst/>
              <a:gdLst>
                <a:gd name="connsiteX0" fmla="*/ 95250 w 137159"/>
                <a:gd name="connsiteY0" fmla="*/ 64770 h 91439"/>
                <a:gd name="connsiteX1" fmla="*/ 119380 w 137159"/>
                <a:gd name="connsiteY1" fmla="*/ 0 h 91439"/>
                <a:gd name="connsiteX2" fmla="*/ 137160 w 137159"/>
                <a:gd name="connsiteY2" fmla="*/ 0 h 91439"/>
                <a:gd name="connsiteX3" fmla="*/ 100330 w 137159"/>
                <a:gd name="connsiteY3" fmla="*/ 91440 h 91439"/>
                <a:gd name="connsiteX4" fmla="*/ 91439 w 137159"/>
                <a:gd name="connsiteY4" fmla="*/ 91440 h 91439"/>
                <a:gd name="connsiteX5" fmla="*/ 68580 w 137159"/>
                <a:gd name="connsiteY5" fmla="*/ 30480 h 91439"/>
                <a:gd name="connsiteX6" fmla="*/ 45720 w 137159"/>
                <a:gd name="connsiteY6" fmla="*/ 91440 h 91439"/>
                <a:gd name="connsiteX7" fmla="*/ 36830 w 137159"/>
                <a:gd name="connsiteY7" fmla="*/ 91440 h 91439"/>
                <a:gd name="connsiteX8" fmla="*/ 0 w 137159"/>
                <a:gd name="connsiteY8" fmla="*/ 0 h 91439"/>
                <a:gd name="connsiteX9" fmla="*/ 17780 w 137159"/>
                <a:gd name="connsiteY9" fmla="*/ 0 h 91439"/>
                <a:gd name="connsiteX10" fmla="*/ 41910 w 137159"/>
                <a:gd name="connsiteY10" fmla="*/ 64770 h 91439"/>
                <a:gd name="connsiteX11" fmla="*/ 64770 w 137159"/>
                <a:gd name="connsiteY11" fmla="*/ 1270 h 91439"/>
                <a:gd name="connsiteX12" fmla="*/ 73660 w 137159"/>
                <a:gd name="connsiteY12" fmla="*/ 1270 h 91439"/>
                <a:gd name="connsiteX13" fmla="*/ 96520 w 137159"/>
                <a:gd name="connsiteY13" fmla="*/ 647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59" h="91439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39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 521">
              <a:extLst>
                <a:ext uri="{FF2B5EF4-FFF2-40B4-BE49-F238E27FC236}">
                  <a16:creationId xmlns:a16="http://schemas.microsoft.com/office/drawing/2014/main" id="{C6A58C2A-BC8D-1DBE-7198-65D21DDD0CE1}"/>
                </a:ext>
              </a:extLst>
            </p:cNvPr>
            <p:cNvSpPr/>
            <p:nvPr/>
          </p:nvSpPr>
          <p:spPr>
            <a:xfrm>
              <a:off x="6945630" y="502920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89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39" y="80010"/>
                    <a:pt x="72389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89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39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89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 522">
              <a:extLst>
                <a:ext uri="{FF2B5EF4-FFF2-40B4-BE49-F238E27FC236}">
                  <a16:creationId xmlns:a16="http://schemas.microsoft.com/office/drawing/2014/main" id="{782E1ECF-CE76-5001-96FC-DA4A745543CE}"/>
                </a:ext>
              </a:extLst>
            </p:cNvPr>
            <p:cNvSpPr/>
            <p:nvPr/>
          </p:nvSpPr>
          <p:spPr>
            <a:xfrm>
              <a:off x="7098030" y="5031740"/>
              <a:ext cx="137159" cy="91439"/>
            </a:xfrm>
            <a:custGeom>
              <a:avLst/>
              <a:gdLst>
                <a:gd name="connsiteX0" fmla="*/ 95250 w 137159"/>
                <a:gd name="connsiteY0" fmla="*/ 64770 h 91439"/>
                <a:gd name="connsiteX1" fmla="*/ 119380 w 137159"/>
                <a:gd name="connsiteY1" fmla="*/ 0 h 91439"/>
                <a:gd name="connsiteX2" fmla="*/ 137160 w 137159"/>
                <a:gd name="connsiteY2" fmla="*/ 0 h 91439"/>
                <a:gd name="connsiteX3" fmla="*/ 100330 w 137159"/>
                <a:gd name="connsiteY3" fmla="*/ 91440 h 91439"/>
                <a:gd name="connsiteX4" fmla="*/ 91439 w 137159"/>
                <a:gd name="connsiteY4" fmla="*/ 91440 h 91439"/>
                <a:gd name="connsiteX5" fmla="*/ 68580 w 137159"/>
                <a:gd name="connsiteY5" fmla="*/ 30480 h 91439"/>
                <a:gd name="connsiteX6" fmla="*/ 45720 w 137159"/>
                <a:gd name="connsiteY6" fmla="*/ 91440 h 91439"/>
                <a:gd name="connsiteX7" fmla="*/ 36830 w 137159"/>
                <a:gd name="connsiteY7" fmla="*/ 91440 h 91439"/>
                <a:gd name="connsiteX8" fmla="*/ 0 w 137159"/>
                <a:gd name="connsiteY8" fmla="*/ 0 h 91439"/>
                <a:gd name="connsiteX9" fmla="*/ 17780 w 137159"/>
                <a:gd name="connsiteY9" fmla="*/ 0 h 91439"/>
                <a:gd name="connsiteX10" fmla="*/ 41910 w 137159"/>
                <a:gd name="connsiteY10" fmla="*/ 64770 h 91439"/>
                <a:gd name="connsiteX11" fmla="*/ 64770 w 137159"/>
                <a:gd name="connsiteY11" fmla="*/ 1270 h 91439"/>
                <a:gd name="connsiteX12" fmla="*/ 73660 w 137159"/>
                <a:gd name="connsiteY12" fmla="*/ 1270 h 91439"/>
                <a:gd name="connsiteX13" fmla="*/ 96520 w 137159"/>
                <a:gd name="connsiteY13" fmla="*/ 647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59" h="91439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39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 523">
              <a:extLst>
                <a:ext uri="{FF2B5EF4-FFF2-40B4-BE49-F238E27FC236}">
                  <a16:creationId xmlns:a16="http://schemas.microsoft.com/office/drawing/2014/main" id="{70314CDD-0403-0E7A-80C3-950D7E7D9AF6}"/>
                </a:ext>
              </a:extLst>
            </p:cNvPr>
            <p:cNvSpPr/>
            <p:nvPr/>
          </p:nvSpPr>
          <p:spPr>
            <a:xfrm>
              <a:off x="7242809" y="502920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 524">
              <a:extLst>
                <a:ext uri="{FF2B5EF4-FFF2-40B4-BE49-F238E27FC236}">
                  <a16:creationId xmlns:a16="http://schemas.microsoft.com/office/drawing/2014/main" id="{EAF4CD3A-86B1-9BE8-383B-7E8E561E5503}"/>
                </a:ext>
              </a:extLst>
            </p:cNvPr>
            <p:cNvSpPr/>
            <p:nvPr/>
          </p:nvSpPr>
          <p:spPr>
            <a:xfrm>
              <a:off x="7345680" y="5029200"/>
              <a:ext cx="80009" cy="91440"/>
            </a:xfrm>
            <a:custGeom>
              <a:avLst/>
              <a:gdLst>
                <a:gd name="connsiteX0" fmla="*/ 15239 w 80009"/>
                <a:gd name="connsiteY0" fmla="*/ 2540 h 91440"/>
                <a:gd name="connsiteX1" fmla="*/ 15239 w 80009"/>
                <a:gd name="connsiteY1" fmla="*/ 15240 h 91440"/>
                <a:gd name="connsiteX2" fmla="*/ 15239 w 80009"/>
                <a:gd name="connsiteY2" fmla="*/ 21590 h 91440"/>
                <a:gd name="connsiteX3" fmla="*/ 15239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89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39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39" y="2540"/>
                  </a:moveTo>
                  <a:lnTo>
                    <a:pt x="15239" y="15240"/>
                  </a:lnTo>
                  <a:cubicBezTo>
                    <a:pt x="15239" y="19050"/>
                    <a:pt x="15239" y="21590"/>
                    <a:pt x="15239" y="21590"/>
                  </a:cubicBezTo>
                  <a:lnTo>
                    <a:pt x="15239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89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39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 525">
              <a:extLst>
                <a:ext uri="{FF2B5EF4-FFF2-40B4-BE49-F238E27FC236}">
                  <a16:creationId xmlns:a16="http://schemas.microsoft.com/office/drawing/2014/main" id="{4CE7FD58-96A8-B3A2-2EE4-96E458F559FA}"/>
                </a:ext>
              </a:extLst>
            </p:cNvPr>
            <p:cNvSpPr/>
            <p:nvPr/>
          </p:nvSpPr>
          <p:spPr>
            <a:xfrm>
              <a:off x="7442200" y="500507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 526">
              <a:extLst>
                <a:ext uri="{FF2B5EF4-FFF2-40B4-BE49-F238E27FC236}">
                  <a16:creationId xmlns:a16="http://schemas.microsoft.com/office/drawing/2014/main" id="{CE5A1441-636A-FF59-E66F-FDBBECE3B173}"/>
                </a:ext>
              </a:extLst>
            </p:cNvPr>
            <p:cNvSpPr/>
            <p:nvPr/>
          </p:nvSpPr>
          <p:spPr>
            <a:xfrm>
              <a:off x="7514590" y="502920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 527">
              <a:extLst>
                <a:ext uri="{FF2B5EF4-FFF2-40B4-BE49-F238E27FC236}">
                  <a16:creationId xmlns:a16="http://schemas.microsoft.com/office/drawing/2014/main" id="{673F744E-4D7F-F1A1-7BC0-6FA115680E63}"/>
                </a:ext>
              </a:extLst>
            </p:cNvPr>
            <p:cNvSpPr/>
            <p:nvPr/>
          </p:nvSpPr>
          <p:spPr>
            <a:xfrm>
              <a:off x="7616190" y="4992370"/>
              <a:ext cx="87629" cy="130809"/>
            </a:xfrm>
            <a:custGeom>
              <a:avLst/>
              <a:gdLst>
                <a:gd name="connsiteX0" fmla="*/ 87630 w 87629"/>
                <a:gd name="connsiteY0" fmla="*/ 128270 h 130809"/>
                <a:gd name="connsiteX1" fmla="*/ 72390 w 87629"/>
                <a:gd name="connsiteY1" fmla="*/ 128270 h 130809"/>
                <a:gd name="connsiteX2" fmla="*/ 72390 w 87629"/>
                <a:gd name="connsiteY2" fmla="*/ 118110 h 130809"/>
                <a:gd name="connsiteX3" fmla="*/ 72390 w 87629"/>
                <a:gd name="connsiteY3" fmla="*/ 111760 h 130809"/>
                <a:gd name="connsiteX4" fmla="*/ 72390 w 87629"/>
                <a:gd name="connsiteY4" fmla="*/ 111760 h 130809"/>
                <a:gd name="connsiteX5" fmla="*/ 40640 w 87629"/>
                <a:gd name="connsiteY5" fmla="*/ 130810 h 130809"/>
                <a:gd name="connsiteX6" fmla="*/ 0 w 87629"/>
                <a:gd name="connsiteY6" fmla="*/ 83820 h 130809"/>
                <a:gd name="connsiteX7" fmla="*/ 40640 w 87629"/>
                <a:gd name="connsiteY7" fmla="*/ 36830 h 130809"/>
                <a:gd name="connsiteX8" fmla="*/ 71120 w 87629"/>
                <a:gd name="connsiteY8" fmla="*/ 53340 h 130809"/>
                <a:gd name="connsiteX9" fmla="*/ 71120 w 87629"/>
                <a:gd name="connsiteY9" fmla="*/ 53340 h 130809"/>
                <a:gd name="connsiteX10" fmla="*/ 71120 w 87629"/>
                <a:gd name="connsiteY10" fmla="*/ 45720 h 130809"/>
                <a:gd name="connsiteX11" fmla="*/ 71120 w 87629"/>
                <a:gd name="connsiteY11" fmla="*/ 0 h 130809"/>
                <a:gd name="connsiteX12" fmla="*/ 87630 w 87629"/>
                <a:gd name="connsiteY12" fmla="*/ 0 h 130809"/>
                <a:gd name="connsiteX13" fmla="*/ 87630 w 87629"/>
                <a:gd name="connsiteY13" fmla="*/ 128270 h 130809"/>
                <a:gd name="connsiteX14" fmla="*/ 15240 w 87629"/>
                <a:gd name="connsiteY14" fmla="*/ 83820 h 130809"/>
                <a:gd name="connsiteX15" fmla="*/ 43180 w 87629"/>
                <a:gd name="connsiteY15" fmla="*/ 115570 h 130809"/>
                <a:gd name="connsiteX16" fmla="*/ 71120 w 87629"/>
                <a:gd name="connsiteY16" fmla="*/ 83820 h 130809"/>
                <a:gd name="connsiteX17" fmla="*/ 43180 w 87629"/>
                <a:gd name="connsiteY17" fmla="*/ 52070 h 130809"/>
                <a:gd name="connsiteX18" fmla="*/ 1524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 528">
              <a:extLst>
                <a:ext uri="{FF2B5EF4-FFF2-40B4-BE49-F238E27FC236}">
                  <a16:creationId xmlns:a16="http://schemas.microsoft.com/office/drawing/2014/main" id="{B2C11F4B-BFE9-C829-BDE9-17B74BED75CB}"/>
                </a:ext>
              </a:extLst>
            </p:cNvPr>
            <p:cNvSpPr/>
            <p:nvPr/>
          </p:nvSpPr>
          <p:spPr>
            <a:xfrm>
              <a:off x="2374900" y="529717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 529">
              <a:extLst>
                <a:ext uri="{FF2B5EF4-FFF2-40B4-BE49-F238E27FC236}">
                  <a16:creationId xmlns:a16="http://schemas.microsoft.com/office/drawing/2014/main" id="{630730E2-EB22-9949-E94A-BEE3153E98BA}"/>
                </a:ext>
              </a:extLst>
            </p:cNvPr>
            <p:cNvSpPr/>
            <p:nvPr/>
          </p:nvSpPr>
          <p:spPr>
            <a:xfrm>
              <a:off x="2448560" y="532130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6200 w 91439"/>
                <a:gd name="connsiteY5" fmla="*/ 46990 h 93979"/>
                <a:gd name="connsiteX6" fmla="*/ 45720 w 91439"/>
                <a:gd name="connsiteY6" fmla="*/ 15240 h 93979"/>
                <a:gd name="connsiteX7" fmla="*/ 16510 w 91439"/>
                <a:gd name="connsiteY7" fmla="*/ 46990 h 93979"/>
                <a:gd name="connsiteX8" fmla="*/ 45720 w 91439"/>
                <a:gd name="connsiteY8" fmla="*/ 78740 h 93979"/>
                <a:gd name="connsiteX9" fmla="*/ 7620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 530">
              <a:extLst>
                <a:ext uri="{FF2B5EF4-FFF2-40B4-BE49-F238E27FC236}">
                  <a16:creationId xmlns:a16="http://schemas.microsoft.com/office/drawing/2014/main" id="{EB0AC460-7234-A079-9D57-1784BBFBA1B4}"/>
                </a:ext>
              </a:extLst>
            </p:cNvPr>
            <p:cNvSpPr/>
            <p:nvPr/>
          </p:nvSpPr>
          <p:spPr>
            <a:xfrm>
              <a:off x="2611120" y="5323840"/>
              <a:ext cx="78739" cy="91439"/>
            </a:xfrm>
            <a:custGeom>
              <a:avLst/>
              <a:gdLst>
                <a:gd name="connsiteX0" fmla="*/ 63500 w 78739"/>
                <a:gd name="connsiteY0" fmla="*/ 88900 h 91439"/>
                <a:gd name="connsiteX1" fmla="*/ 63500 w 78739"/>
                <a:gd name="connsiteY1" fmla="*/ 76200 h 91439"/>
                <a:gd name="connsiteX2" fmla="*/ 63500 w 78739"/>
                <a:gd name="connsiteY2" fmla="*/ 69850 h 91439"/>
                <a:gd name="connsiteX3" fmla="*/ 63500 w 78739"/>
                <a:gd name="connsiteY3" fmla="*/ 69850 h 91439"/>
                <a:gd name="connsiteX4" fmla="*/ 30480 w 78739"/>
                <a:gd name="connsiteY4" fmla="*/ 91440 h 91439"/>
                <a:gd name="connsiteX5" fmla="*/ 0 w 78739"/>
                <a:gd name="connsiteY5" fmla="*/ 55880 h 91439"/>
                <a:gd name="connsiteX6" fmla="*/ 0 w 78739"/>
                <a:gd name="connsiteY6" fmla="*/ 0 h 91439"/>
                <a:gd name="connsiteX7" fmla="*/ 16510 w 78739"/>
                <a:gd name="connsiteY7" fmla="*/ 0 h 91439"/>
                <a:gd name="connsiteX8" fmla="*/ 16510 w 78739"/>
                <a:gd name="connsiteY8" fmla="*/ 52070 h 91439"/>
                <a:gd name="connsiteX9" fmla="*/ 33020 w 78739"/>
                <a:gd name="connsiteY9" fmla="*/ 74930 h 91439"/>
                <a:gd name="connsiteX10" fmla="*/ 62230 w 78739"/>
                <a:gd name="connsiteY10" fmla="*/ 43180 h 91439"/>
                <a:gd name="connsiteX11" fmla="*/ 62230 w 78739"/>
                <a:gd name="connsiteY11" fmla="*/ 0 h 91439"/>
                <a:gd name="connsiteX12" fmla="*/ 78740 w 78739"/>
                <a:gd name="connsiteY12" fmla="*/ 0 h 91439"/>
                <a:gd name="connsiteX13" fmla="*/ 78740 w 78739"/>
                <a:gd name="connsiteY13" fmla="*/ 88900 h 91439"/>
                <a:gd name="connsiteX14" fmla="*/ 63500 w 78739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 531">
              <a:extLst>
                <a:ext uri="{FF2B5EF4-FFF2-40B4-BE49-F238E27FC236}">
                  <a16:creationId xmlns:a16="http://schemas.microsoft.com/office/drawing/2014/main" id="{B91B808E-2DA8-E916-C166-5D1716C40D91}"/>
                </a:ext>
              </a:extLst>
            </p:cNvPr>
            <p:cNvSpPr/>
            <p:nvPr/>
          </p:nvSpPr>
          <p:spPr>
            <a:xfrm>
              <a:off x="2715260" y="5321300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 532">
              <a:extLst>
                <a:ext uri="{FF2B5EF4-FFF2-40B4-BE49-F238E27FC236}">
                  <a16:creationId xmlns:a16="http://schemas.microsoft.com/office/drawing/2014/main" id="{E8D805A8-CE4A-E302-859A-251879130603}"/>
                </a:ext>
              </a:extLst>
            </p:cNvPr>
            <p:cNvSpPr/>
            <p:nvPr/>
          </p:nvSpPr>
          <p:spPr>
            <a:xfrm>
              <a:off x="2792729" y="532130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 533">
              <a:extLst>
                <a:ext uri="{FF2B5EF4-FFF2-40B4-BE49-F238E27FC236}">
                  <a16:creationId xmlns:a16="http://schemas.microsoft.com/office/drawing/2014/main" id="{A7C1166A-CE0D-9E01-7AC8-18701208161E}"/>
                </a:ext>
              </a:extLst>
            </p:cNvPr>
            <p:cNvSpPr/>
            <p:nvPr/>
          </p:nvSpPr>
          <p:spPr>
            <a:xfrm>
              <a:off x="2936239" y="529717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 534">
              <a:extLst>
                <a:ext uri="{FF2B5EF4-FFF2-40B4-BE49-F238E27FC236}">
                  <a16:creationId xmlns:a16="http://schemas.microsoft.com/office/drawing/2014/main" id="{2BBEC5DC-83AB-A9CF-7060-0BBEF23FD787}"/>
                </a:ext>
              </a:extLst>
            </p:cNvPr>
            <p:cNvSpPr/>
            <p:nvPr/>
          </p:nvSpPr>
          <p:spPr>
            <a:xfrm>
              <a:off x="3014979" y="5284470"/>
              <a:ext cx="80010" cy="128270"/>
            </a:xfrm>
            <a:custGeom>
              <a:avLst/>
              <a:gdLst>
                <a:gd name="connsiteX0" fmla="*/ 0 w 80010"/>
                <a:gd name="connsiteY0" fmla="*/ 0 h 128270"/>
                <a:gd name="connsiteX1" fmla="*/ 16510 w 80010"/>
                <a:gd name="connsiteY1" fmla="*/ 0 h 128270"/>
                <a:gd name="connsiteX2" fmla="*/ 16510 w 80010"/>
                <a:gd name="connsiteY2" fmla="*/ 49530 h 128270"/>
                <a:gd name="connsiteX3" fmla="*/ 16510 w 80010"/>
                <a:gd name="connsiteY3" fmla="*/ 58420 h 128270"/>
                <a:gd name="connsiteX4" fmla="*/ 16510 w 80010"/>
                <a:gd name="connsiteY4" fmla="*/ 58420 h 128270"/>
                <a:gd name="connsiteX5" fmla="*/ 49530 w 80010"/>
                <a:gd name="connsiteY5" fmla="*/ 36830 h 128270"/>
                <a:gd name="connsiteX6" fmla="*/ 80010 w 80010"/>
                <a:gd name="connsiteY6" fmla="*/ 72390 h 128270"/>
                <a:gd name="connsiteX7" fmla="*/ 80010 w 80010"/>
                <a:gd name="connsiteY7" fmla="*/ 128270 h 128270"/>
                <a:gd name="connsiteX8" fmla="*/ 63500 w 80010"/>
                <a:gd name="connsiteY8" fmla="*/ 128270 h 128270"/>
                <a:gd name="connsiteX9" fmla="*/ 63500 w 80010"/>
                <a:gd name="connsiteY9" fmla="*/ 76200 h 128270"/>
                <a:gd name="connsiteX10" fmla="*/ 46990 w 80010"/>
                <a:gd name="connsiteY10" fmla="*/ 53340 h 128270"/>
                <a:gd name="connsiteX11" fmla="*/ 16510 w 80010"/>
                <a:gd name="connsiteY11" fmla="*/ 85090 h 128270"/>
                <a:gd name="connsiteX12" fmla="*/ 16510 w 80010"/>
                <a:gd name="connsiteY12" fmla="*/ 128270 h 128270"/>
                <a:gd name="connsiteX13" fmla="*/ 0 w 80010"/>
                <a:gd name="connsiteY13" fmla="*/ 128270 h 128270"/>
                <a:gd name="connsiteX14" fmla="*/ 0 w 80010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 535">
              <a:extLst>
                <a:ext uri="{FF2B5EF4-FFF2-40B4-BE49-F238E27FC236}">
                  <a16:creationId xmlns:a16="http://schemas.microsoft.com/office/drawing/2014/main" id="{9A33BB8B-0D41-E792-66C1-4BC177CF994B}"/>
                </a:ext>
              </a:extLst>
            </p:cNvPr>
            <p:cNvSpPr/>
            <p:nvPr/>
          </p:nvSpPr>
          <p:spPr>
            <a:xfrm>
              <a:off x="3122929" y="5287009"/>
              <a:ext cx="20320" cy="125730"/>
            </a:xfrm>
            <a:custGeom>
              <a:avLst/>
              <a:gdLst>
                <a:gd name="connsiteX0" fmla="*/ 10160 w 20320"/>
                <a:gd name="connsiteY0" fmla="*/ 0 h 125730"/>
                <a:gd name="connsiteX1" fmla="*/ 20320 w 20320"/>
                <a:gd name="connsiteY1" fmla="*/ 10160 h 125730"/>
                <a:gd name="connsiteX2" fmla="*/ 10160 w 20320"/>
                <a:gd name="connsiteY2" fmla="*/ 20320 h 125730"/>
                <a:gd name="connsiteX3" fmla="*/ 0 w 20320"/>
                <a:gd name="connsiteY3" fmla="*/ 10160 h 125730"/>
                <a:gd name="connsiteX4" fmla="*/ 10160 w 20320"/>
                <a:gd name="connsiteY4" fmla="*/ 0 h 125730"/>
                <a:gd name="connsiteX5" fmla="*/ 19050 w 20320"/>
                <a:gd name="connsiteY5" fmla="*/ 36830 h 125730"/>
                <a:gd name="connsiteX6" fmla="*/ 19050 w 20320"/>
                <a:gd name="connsiteY6" fmla="*/ 125730 h 125730"/>
                <a:gd name="connsiteX7" fmla="*/ 2540 w 20320"/>
                <a:gd name="connsiteY7" fmla="*/ 125730 h 125730"/>
                <a:gd name="connsiteX8" fmla="*/ 2540 w 20320"/>
                <a:gd name="connsiteY8" fmla="*/ 36830 h 125730"/>
                <a:gd name="connsiteX9" fmla="*/ 19050 w 20320"/>
                <a:gd name="connsiteY9" fmla="*/ 36830 h 12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573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6830"/>
                  </a:moveTo>
                  <a:lnTo>
                    <a:pt x="19050" y="125730"/>
                  </a:lnTo>
                  <a:lnTo>
                    <a:pt x="2540" y="125730"/>
                  </a:lnTo>
                  <a:lnTo>
                    <a:pt x="2540" y="36830"/>
                  </a:lnTo>
                  <a:lnTo>
                    <a:pt x="1905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 536">
              <a:extLst>
                <a:ext uri="{FF2B5EF4-FFF2-40B4-BE49-F238E27FC236}">
                  <a16:creationId xmlns:a16="http://schemas.microsoft.com/office/drawing/2014/main" id="{B7105E2A-9DF1-3217-A4FD-AC0D6F0523E3}"/>
                </a:ext>
              </a:extLst>
            </p:cNvPr>
            <p:cNvSpPr/>
            <p:nvPr/>
          </p:nvSpPr>
          <p:spPr>
            <a:xfrm>
              <a:off x="3166110" y="5321300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 537">
              <a:extLst>
                <a:ext uri="{FF2B5EF4-FFF2-40B4-BE49-F238E27FC236}">
                  <a16:creationId xmlns:a16="http://schemas.microsoft.com/office/drawing/2014/main" id="{BADEFA20-967D-C3AA-9236-82D48474C3C9}"/>
                </a:ext>
              </a:extLst>
            </p:cNvPr>
            <p:cNvSpPr/>
            <p:nvPr/>
          </p:nvSpPr>
          <p:spPr>
            <a:xfrm>
              <a:off x="3293109" y="5321300"/>
              <a:ext cx="62230" cy="92709"/>
            </a:xfrm>
            <a:custGeom>
              <a:avLst/>
              <a:gdLst>
                <a:gd name="connsiteX0" fmla="*/ 26670 w 62230"/>
                <a:gd name="connsiteY0" fmla="*/ 53340 h 92709"/>
                <a:gd name="connsiteX1" fmla="*/ 0 w 62230"/>
                <a:gd name="connsiteY1" fmla="*/ 25400 h 92709"/>
                <a:gd name="connsiteX2" fmla="*/ 31750 w 62230"/>
                <a:gd name="connsiteY2" fmla="*/ 0 h 92709"/>
                <a:gd name="connsiteX3" fmla="*/ 57150 w 62230"/>
                <a:gd name="connsiteY3" fmla="*/ 5080 h 92709"/>
                <a:gd name="connsiteX4" fmla="*/ 57150 w 62230"/>
                <a:gd name="connsiteY4" fmla="*/ 20320 h 92709"/>
                <a:gd name="connsiteX5" fmla="*/ 34290 w 62230"/>
                <a:gd name="connsiteY5" fmla="*/ 13970 h 92709"/>
                <a:gd name="connsiteX6" fmla="*/ 16510 w 62230"/>
                <a:gd name="connsiteY6" fmla="*/ 25400 h 92709"/>
                <a:gd name="connsiteX7" fmla="*/ 34290 w 62230"/>
                <a:gd name="connsiteY7" fmla="*/ 39370 h 92709"/>
                <a:gd name="connsiteX8" fmla="*/ 62230 w 62230"/>
                <a:gd name="connsiteY8" fmla="*/ 67310 h 92709"/>
                <a:gd name="connsiteX9" fmla="*/ 30480 w 62230"/>
                <a:gd name="connsiteY9" fmla="*/ 92710 h 92709"/>
                <a:gd name="connsiteX10" fmla="*/ 1270 w 62230"/>
                <a:gd name="connsiteY10" fmla="*/ 86360 h 92709"/>
                <a:gd name="connsiteX11" fmla="*/ 1270 w 62230"/>
                <a:gd name="connsiteY11" fmla="*/ 71120 h 92709"/>
                <a:gd name="connsiteX12" fmla="*/ 29210 w 62230"/>
                <a:gd name="connsiteY12" fmla="*/ 78740 h 92709"/>
                <a:gd name="connsiteX13" fmla="*/ 46990 w 62230"/>
                <a:gd name="connsiteY13" fmla="*/ 67310 h 92709"/>
                <a:gd name="connsiteX14" fmla="*/ 26670 w 62230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7C9514D7-13FD-DADE-DD3A-2969345230AE}"/>
                </a:ext>
              </a:extLst>
            </p:cNvPr>
            <p:cNvSpPr/>
            <p:nvPr/>
          </p:nvSpPr>
          <p:spPr>
            <a:xfrm>
              <a:off x="3378200" y="5321300"/>
              <a:ext cx="87629" cy="130809"/>
            </a:xfrm>
            <a:custGeom>
              <a:avLst/>
              <a:gdLst>
                <a:gd name="connsiteX0" fmla="*/ 0 w 87629"/>
                <a:gd name="connsiteY0" fmla="*/ 2540 h 130809"/>
                <a:gd name="connsiteX1" fmla="*/ 15240 w 87629"/>
                <a:gd name="connsiteY1" fmla="*/ 2540 h 130809"/>
                <a:gd name="connsiteX2" fmla="*/ 15240 w 87629"/>
                <a:gd name="connsiteY2" fmla="*/ 11430 h 130809"/>
                <a:gd name="connsiteX3" fmla="*/ 15240 w 87629"/>
                <a:gd name="connsiteY3" fmla="*/ 17780 h 130809"/>
                <a:gd name="connsiteX4" fmla="*/ 15240 w 87629"/>
                <a:gd name="connsiteY4" fmla="*/ 17780 h 130809"/>
                <a:gd name="connsiteX5" fmla="*/ 46990 w 87629"/>
                <a:gd name="connsiteY5" fmla="*/ 0 h 130809"/>
                <a:gd name="connsiteX6" fmla="*/ 87630 w 87629"/>
                <a:gd name="connsiteY6" fmla="*/ 46990 h 130809"/>
                <a:gd name="connsiteX7" fmla="*/ 46990 w 87629"/>
                <a:gd name="connsiteY7" fmla="*/ 93980 h 130809"/>
                <a:gd name="connsiteX8" fmla="*/ 16510 w 87629"/>
                <a:gd name="connsiteY8" fmla="*/ 76200 h 130809"/>
                <a:gd name="connsiteX9" fmla="*/ 16510 w 87629"/>
                <a:gd name="connsiteY9" fmla="*/ 76200 h 130809"/>
                <a:gd name="connsiteX10" fmla="*/ 16510 w 87629"/>
                <a:gd name="connsiteY10" fmla="*/ 83820 h 130809"/>
                <a:gd name="connsiteX11" fmla="*/ 16510 w 87629"/>
                <a:gd name="connsiteY11" fmla="*/ 130810 h 130809"/>
                <a:gd name="connsiteX12" fmla="*/ 0 w 87629"/>
                <a:gd name="connsiteY12" fmla="*/ 130810 h 130809"/>
                <a:gd name="connsiteX13" fmla="*/ 0 w 87629"/>
                <a:gd name="connsiteY13" fmla="*/ 2540 h 130809"/>
                <a:gd name="connsiteX14" fmla="*/ 72390 w 87629"/>
                <a:gd name="connsiteY14" fmla="*/ 46990 h 130809"/>
                <a:gd name="connsiteX15" fmla="*/ 44450 w 87629"/>
                <a:gd name="connsiteY15" fmla="*/ 15240 h 130809"/>
                <a:gd name="connsiteX16" fmla="*/ 16510 w 87629"/>
                <a:gd name="connsiteY16" fmla="*/ 46990 h 130809"/>
                <a:gd name="connsiteX17" fmla="*/ 44450 w 87629"/>
                <a:gd name="connsiteY17" fmla="*/ 78740 h 130809"/>
                <a:gd name="connsiteX18" fmla="*/ 72390 w 87629"/>
                <a:gd name="connsiteY18" fmla="*/ 4699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 539">
              <a:extLst>
                <a:ext uri="{FF2B5EF4-FFF2-40B4-BE49-F238E27FC236}">
                  <a16:creationId xmlns:a16="http://schemas.microsoft.com/office/drawing/2014/main" id="{F30A9789-D40B-1964-163A-1B5CFA968B0B}"/>
                </a:ext>
              </a:extLst>
            </p:cNvPr>
            <p:cNvSpPr/>
            <p:nvPr/>
          </p:nvSpPr>
          <p:spPr>
            <a:xfrm>
              <a:off x="3483609" y="532130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78740 h 93979"/>
                <a:gd name="connsiteX18" fmla="*/ 57150 w 73660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 540">
              <a:extLst>
                <a:ext uri="{FF2B5EF4-FFF2-40B4-BE49-F238E27FC236}">
                  <a16:creationId xmlns:a16="http://schemas.microsoft.com/office/drawing/2014/main" id="{65115FB1-99B0-98B9-D7E0-9A77AE2607E7}"/>
                </a:ext>
              </a:extLst>
            </p:cNvPr>
            <p:cNvSpPr/>
            <p:nvPr/>
          </p:nvSpPr>
          <p:spPr>
            <a:xfrm>
              <a:off x="3578859" y="5321300"/>
              <a:ext cx="74930" cy="93979"/>
            </a:xfrm>
            <a:custGeom>
              <a:avLst/>
              <a:gdLst>
                <a:gd name="connsiteX0" fmla="*/ 48260 w 74930"/>
                <a:gd name="connsiteY0" fmla="*/ 78740 h 93979"/>
                <a:gd name="connsiteX1" fmla="*/ 74930 w 74930"/>
                <a:gd name="connsiteY1" fmla="*/ 71120 h 93979"/>
                <a:gd name="connsiteX2" fmla="*/ 74930 w 74930"/>
                <a:gd name="connsiteY2" fmla="*/ 86360 h 93979"/>
                <a:gd name="connsiteX3" fmla="*/ 46990 w 74930"/>
                <a:gd name="connsiteY3" fmla="*/ 93980 h 93979"/>
                <a:gd name="connsiteX4" fmla="*/ 0 w 74930"/>
                <a:gd name="connsiteY4" fmla="*/ 46990 h 93979"/>
                <a:gd name="connsiteX5" fmla="*/ 46990 w 74930"/>
                <a:gd name="connsiteY5" fmla="*/ 0 h 93979"/>
                <a:gd name="connsiteX6" fmla="*/ 74930 w 74930"/>
                <a:gd name="connsiteY6" fmla="*/ 6350 h 93979"/>
                <a:gd name="connsiteX7" fmla="*/ 74930 w 74930"/>
                <a:gd name="connsiteY7" fmla="*/ 21590 h 93979"/>
                <a:gd name="connsiteX8" fmla="*/ 48260 w 74930"/>
                <a:gd name="connsiteY8" fmla="*/ 13970 h 93979"/>
                <a:gd name="connsiteX9" fmla="*/ 17780 w 74930"/>
                <a:gd name="connsiteY9" fmla="*/ 45720 h 93979"/>
                <a:gd name="connsiteX10" fmla="*/ 48260 w 74930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30" h="93979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 541">
              <a:extLst>
                <a:ext uri="{FF2B5EF4-FFF2-40B4-BE49-F238E27FC236}">
                  <a16:creationId xmlns:a16="http://schemas.microsoft.com/office/drawing/2014/main" id="{03E660BF-D025-4E88-6039-5B103113A628}"/>
                </a:ext>
              </a:extLst>
            </p:cNvPr>
            <p:cNvSpPr/>
            <p:nvPr/>
          </p:nvSpPr>
          <p:spPr>
            <a:xfrm>
              <a:off x="3670300" y="532130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 542">
              <a:extLst>
                <a:ext uri="{FF2B5EF4-FFF2-40B4-BE49-F238E27FC236}">
                  <a16:creationId xmlns:a16="http://schemas.microsoft.com/office/drawing/2014/main" id="{C62903CE-8026-AE31-A456-A990F49E8478}"/>
                </a:ext>
              </a:extLst>
            </p:cNvPr>
            <p:cNvSpPr/>
            <p:nvPr/>
          </p:nvSpPr>
          <p:spPr>
            <a:xfrm>
              <a:off x="3812540" y="529717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 543">
              <a:extLst>
                <a:ext uri="{FF2B5EF4-FFF2-40B4-BE49-F238E27FC236}">
                  <a16:creationId xmlns:a16="http://schemas.microsoft.com/office/drawing/2014/main" id="{289C847D-FEB9-B94B-890C-6F0B6D5294BB}"/>
                </a:ext>
              </a:extLst>
            </p:cNvPr>
            <p:cNvSpPr/>
            <p:nvPr/>
          </p:nvSpPr>
          <p:spPr>
            <a:xfrm>
              <a:off x="3886200" y="532130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 544">
              <a:extLst>
                <a:ext uri="{FF2B5EF4-FFF2-40B4-BE49-F238E27FC236}">
                  <a16:creationId xmlns:a16="http://schemas.microsoft.com/office/drawing/2014/main" id="{1C3BCA5D-1F7A-729D-266D-2759710791F2}"/>
                </a:ext>
              </a:extLst>
            </p:cNvPr>
            <p:cNvSpPr/>
            <p:nvPr/>
          </p:nvSpPr>
          <p:spPr>
            <a:xfrm>
              <a:off x="4050029" y="532130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 545">
              <a:extLst>
                <a:ext uri="{FF2B5EF4-FFF2-40B4-BE49-F238E27FC236}">
                  <a16:creationId xmlns:a16="http://schemas.microsoft.com/office/drawing/2014/main" id="{21150CEB-DB33-8F20-D74F-9307F9C2E642}"/>
                </a:ext>
              </a:extLst>
            </p:cNvPr>
            <p:cNvSpPr/>
            <p:nvPr/>
          </p:nvSpPr>
          <p:spPr>
            <a:xfrm>
              <a:off x="4110990" y="532130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4D5C166-3C7C-8DBA-A269-24193E2EAAFD}"/>
                </a:ext>
              </a:extLst>
            </p:cNvPr>
            <p:cNvSpPr/>
            <p:nvPr/>
          </p:nvSpPr>
          <p:spPr>
            <a:xfrm>
              <a:off x="4218940" y="5321300"/>
              <a:ext cx="137159" cy="91440"/>
            </a:xfrm>
            <a:custGeom>
              <a:avLst/>
              <a:gdLst>
                <a:gd name="connsiteX0" fmla="*/ 15240 w 137159"/>
                <a:gd name="connsiteY0" fmla="*/ 2540 h 91440"/>
                <a:gd name="connsiteX1" fmla="*/ 15240 w 137159"/>
                <a:gd name="connsiteY1" fmla="*/ 15240 h 91440"/>
                <a:gd name="connsiteX2" fmla="*/ 15240 w 137159"/>
                <a:gd name="connsiteY2" fmla="*/ 21590 h 91440"/>
                <a:gd name="connsiteX3" fmla="*/ 15240 w 137159"/>
                <a:gd name="connsiteY3" fmla="*/ 21590 h 91440"/>
                <a:gd name="connsiteX4" fmla="*/ 48260 w 137159"/>
                <a:gd name="connsiteY4" fmla="*/ 0 h 91440"/>
                <a:gd name="connsiteX5" fmla="*/ 74930 w 137159"/>
                <a:gd name="connsiteY5" fmla="*/ 20320 h 91440"/>
                <a:gd name="connsiteX6" fmla="*/ 74930 w 137159"/>
                <a:gd name="connsiteY6" fmla="*/ 20320 h 91440"/>
                <a:gd name="connsiteX7" fmla="*/ 105410 w 137159"/>
                <a:gd name="connsiteY7" fmla="*/ 0 h 91440"/>
                <a:gd name="connsiteX8" fmla="*/ 137160 w 137159"/>
                <a:gd name="connsiteY8" fmla="*/ 35560 h 91440"/>
                <a:gd name="connsiteX9" fmla="*/ 137160 w 137159"/>
                <a:gd name="connsiteY9" fmla="*/ 91440 h 91440"/>
                <a:gd name="connsiteX10" fmla="*/ 120650 w 137159"/>
                <a:gd name="connsiteY10" fmla="*/ 91440 h 91440"/>
                <a:gd name="connsiteX11" fmla="*/ 120650 w 137159"/>
                <a:gd name="connsiteY11" fmla="*/ 39370 h 91440"/>
                <a:gd name="connsiteX12" fmla="*/ 104140 w 137159"/>
                <a:gd name="connsiteY12" fmla="*/ 16510 h 91440"/>
                <a:gd name="connsiteX13" fmla="*/ 77470 w 137159"/>
                <a:gd name="connsiteY13" fmla="*/ 50800 h 91440"/>
                <a:gd name="connsiteX14" fmla="*/ 77470 w 137159"/>
                <a:gd name="connsiteY14" fmla="*/ 91440 h 91440"/>
                <a:gd name="connsiteX15" fmla="*/ 60960 w 137159"/>
                <a:gd name="connsiteY15" fmla="*/ 91440 h 91440"/>
                <a:gd name="connsiteX16" fmla="*/ 60960 w 137159"/>
                <a:gd name="connsiteY16" fmla="*/ 38100 h 91440"/>
                <a:gd name="connsiteX17" fmla="*/ 44450 w 137159"/>
                <a:gd name="connsiteY17" fmla="*/ 15240 h 91440"/>
                <a:gd name="connsiteX18" fmla="*/ 16510 w 137159"/>
                <a:gd name="connsiteY18" fmla="*/ 49530 h 91440"/>
                <a:gd name="connsiteX19" fmla="*/ 16510 w 137159"/>
                <a:gd name="connsiteY19" fmla="*/ 90170 h 91440"/>
                <a:gd name="connsiteX20" fmla="*/ 0 w 137159"/>
                <a:gd name="connsiteY20" fmla="*/ 90170 h 91440"/>
                <a:gd name="connsiteX21" fmla="*/ 0 w 137159"/>
                <a:gd name="connsiteY21" fmla="*/ 1270 h 91440"/>
                <a:gd name="connsiteX22" fmla="*/ 15240 w 137159"/>
                <a:gd name="connsiteY22" fmla="*/ 12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5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Freeform 547">
              <a:extLst>
                <a:ext uri="{FF2B5EF4-FFF2-40B4-BE49-F238E27FC236}">
                  <a16:creationId xmlns:a16="http://schemas.microsoft.com/office/drawing/2014/main" id="{BF963AB6-E1B3-777D-2393-95B03675D8F6}"/>
                </a:ext>
              </a:extLst>
            </p:cNvPr>
            <p:cNvSpPr/>
            <p:nvPr/>
          </p:nvSpPr>
          <p:spPr>
            <a:xfrm>
              <a:off x="4384040" y="5287009"/>
              <a:ext cx="20319" cy="125730"/>
            </a:xfrm>
            <a:custGeom>
              <a:avLst/>
              <a:gdLst>
                <a:gd name="connsiteX0" fmla="*/ 10160 w 20319"/>
                <a:gd name="connsiteY0" fmla="*/ 0 h 125730"/>
                <a:gd name="connsiteX1" fmla="*/ 20320 w 20319"/>
                <a:gd name="connsiteY1" fmla="*/ 10160 h 125730"/>
                <a:gd name="connsiteX2" fmla="*/ 10160 w 20319"/>
                <a:gd name="connsiteY2" fmla="*/ 20320 h 125730"/>
                <a:gd name="connsiteX3" fmla="*/ 0 w 20319"/>
                <a:gd name="connsiteY3" fmla="*/ 10160 h 125730"/>
                <a:gd name="connsiteX4" fmla="*/ 10160 w 20319"/>
                <a:gd name="connsiteY4" fmla="*/ 0 h 125730"/>
                <a:gd name="connsiteX5" fmla="*/ 17780 w 20319"/>
                <a:gd name="connsiteY5" fmla="*/ 36830 h 125730"/>
                <a:gd name="connsiteX6" fmla="*/ 17780 w 20319"/>
                <a:gd name="connsiteY6" fmla="*/ 125730 h 125730"/>
                <a:gd name="connsiteX7" fmla="*/ 1270 w 20319"/>
                <a:gd name="connsiteY7" fmla="*/ 125730 h 125730"/>
                <a:gd name="connsiteX8" fmla="*/ 1270 w 20319"/>
                <a:gd name="connsiteY8" fmla="*/ 36830 h 125730"/>
                <a:gd name="connsiteX9" fmla="*/ 17780 w 20319"/>
                <a:gd name="connsiteY9" fmla="*/ 36830 h 12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573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6830"/>
                  </a:moveTo>
                  <a:lnTo>
                    <a:pt x="17780" y="125730"/>
                  </a:lnTo>
                  <a:lnTo>
                    <a:pt x="1270" y="125730"/>
                  </a:lnTo>
                  <a:lnTo>
                    <a:pt x="1270" y="36830"/>
                  </a:lnTo>
                  <a:lnTo>
                    <a:pt x="1778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 548">
              <a:extLst>
                <a:ext uri="{FF2B5EF4-FFF2-40B4-BE49-F238E27FC236}">
                  <a16:creationId xmlns:a16="http://schemas.microsoft.com/office/drawing/2014/main" id="{FAF5EFCF-5BC3-983D-9D42-BB36AC44A413}"/>
                </a:ext>
              </a:extLst>
            </p:cNvPr>
            <p:cNvSpPr/>
            <p:nvPr/>
          </p:nvSpPr>
          <p:spPr>
            <a:xfrm>
              <a:off x="4434840" y="5321300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 549">
              <a:extLst>
                <a:ext uri="{FF2B5EF4-FFF2-40B4-BE49-F238E27FC236}">
                  <a16:creationId xmlns:a16="http://schemas.microsoft.com/office/drawing/2014/main" id="{588B1E9D-1444-7EE1-3CC0-1DC3B485B0AB}"/>
                </a:ext>
              </a:extLst>
            </p:cNvPr>
            <p:cNvSpPr/>
            <p:nvPr/>
          </p:nvSpPr>
          <p:spPr>
            <a:xfrm>
              <a:off x="4536440" y="5284470"/>
              <a:ext cx="87629" cy="130809"/>
            </a:xfrm>
            <a:custGeom>
              <a:avLst/>
              <a:gdLst>
                <a:gd name="connsiteX0" fmla="*/ 87630 w 87629"/>
                <a:gd name="connsiteY0" fmla="*/ 128270 h 130809"/>
                <a:gd name="connsiteX1" fmla="*/ 72390 w 87629"/>
                <a:gd name="connsiteY1" fmla="*/ 128270 h 130809"/>
                <a:gd name="connsiteX2" fmla="*/ 72390 w 87629"/>
                <a:gd name="connsiteY2" fmla="*/ 118110 h 130809"/>
                <a:gd name="connsiteX3" fmla="*/ 72390 w 87629"/>
                <a:gd name="connsiteY3" fmla="*/ 111760 h 130809"/>
                <a:gd name="connsiteX4" fmla="*/ 72390 w 87629"/>
                <a:gd name="connsiteY4" fmla="*/ 111760 h 130809"/>
                <a:gd name="connsiteX5" fmla="*/ 40640 w 87629"/>
                <a:gd name="connsiteY5" fmla="*/ 130810 h 130809"/>
                <a:gd name="connsiteX6" fmla="*/ 0 w 87629"/>
                <a:gd name="connsiteY6" fmla="*/ 83820 h 130809"/>
                <a:gd name="connsiteX7" fmla="*/ 40640 w 87629"/>
                <a:gd name="connsiteY7" fmla="*/ 36830 h 130809"/>
                <a:gd name="connsiteX8" fmla="*/ 71120 w 87629"/>
                <a:gd name="connsiteY8" fmla="*/ 53340 h 130809"/>
                <a:gd name="connsiteX9" fmla="*/ 71120 w 87629"/>
                <a:gd name="connsiteY9" fmla="*/ 53340 h 130809"/>
                <a:gd name="connsiteX10" fmla="*/ 71120 w 87629"/>
                <a:gd name="connsiteY10" fmla="*/ 45720 h 130809"/>
                <a:gd name="connsiteX11" fmla="*/ 71120 w 87629"/>
                <a:gd name="connsiteY11" fmla="*/ 0 h 130809"/>
                <a:gd name="connsiteX12" fmla="*/ 87630 w 87629"/>
                <a:gd name="connsiteY12" fmla="*/ 0 h 130809"/>
                <a:gd name="connsiteX13" fmla="*/ 87630 w 87629"/>
                <a:gd name="connsiteY13" fmla="*/ 128270 h 130809"/>
                <a:gd name="connsiteX14" fmla="*/ 16510 w 87629"/>
                <a:gd name="connsiteY14" fmla="*/ 83820 h 130809"/>
                <a:gd name="connsiteX15" fmla="*/ 44450 w 87629"/>
                <a:gd name="connsiteY15" fmla="*/ 115570 h 130809"/>
                <a:gd name="connsiteX16" fmla="*/ 72390 w 87629"/>
                <a:gd name="connsiteY16" fmla="*/ 83820 h 130809"/>
                <a:gd name="connsiteX17" fmla="*/ 44450 w 87629"/>
                <a:gd name="connsiteY17" fmla="*/ 52070 h 130809"/>
                <a:gd name="connsiteX18" fmla="*/ 1651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6510" y="83820"/>
                  </a:moveTo>
                  <a:cubicBezTo>
                    <a:pt x="16510" y="102870"/>
                    <a:pt x="27940" y="115570"/>
                    <a:pt x="44450" y="115570"/>
                  </a:cubicBezTo>
                  <a:cubicBezTo>
                    <a:pt x="60960" y="115570"/>
                    <a:pt x="72390" y="105410"/>
                    <a:pt x="72390" y="83820"/>
                  </a:cubicBezTo>
                  <a:cubicBezTo>
                    <a:pt x="72390" y="62230"/>
                    <a:pt x="58420" y="52070"/>
                    <a:pt x="44450" y="52070"/>
                  </a:cubicBezTo>
                  <a:cubicBezTo>
                    <a:pt x="30480" y="52070"/>
                    <a:pt x="16510" y="6604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Freeform 550">
              <a:extLst>
                <a:ext uri="{FF2B5EF4-FFF2-40B4-BE49-F238E27FC236}">
                  <a16:creationId xmlns:a16="http://schemas.microsoft.com/office/drawing/2014/main" id="{A990C9D6-7400-3C39-530B-2E248EF204FE}"/>
                </a:ext>
              </a:extLst>
            </p:cNvPr>
            <p:cNvSpPr/>
            <p:nvPr/>
          </p:nvSpPr>
          <p:spPr>
            <a:xfrm>
              <a:off x="4686399" y="5322570"/>
              <a:ext cx="95150" cy="130809"/>
            </a:xfrm>
            <a:custGeom>
              <a:avLst/>
              <a:gdLst>
                <a:gd name="connsiteX0" fmla="*/ 2440 w 95150"/>
                <a:gd name="connsiteY0" fmla="*/ 115570 h 130809"/>
                <a:gd name="connsiteX1" fmla="*/ 12600 w 95150"/>
                <a:gd name="connsiteY1" fmla="*/ 115570 h 130809"/>
                <a:gd name="connsiteX2" fmla="*/ 40540 w 95150"/>
                <a:gd name="connsiteY2" fmla="*/ 87630 h 130809"/>
                <a:gd name="connsiteX3" fmla="*/ 3710 w 95150"/>
                <a:gd name="connsiteY3" fmla="*/ 0 h 130809"/>
                <a:gd name="connsiteX4" fmla="*/ 21490 w 95150"/>
                <a:gd name="connsiteY4" fmla="*/ 0 h 130809"/>
                <a:gd name="connsiteX5" fmla="*/ 34190 w 95150"/>
                <a:gd name="connsiteY5" fmla="*/ 31750 h 130809"/>
                <a:gd name="connsiteX6" fmla="*/ 49430 w 95150"/>
                <a:gd name="connsiteY6" fmla="*/ 71120 h 130809"/>
                <a:gd name="connsiteX7" fmla="*/ 64670 w 95150"/>
                <a:gd name="connsiteY7" fmla="*/ 31750 h 130809"/>
                <a:gd name="connsiteX8" fmla="*/ 77370 w 95150"/>
                <a:gd name="connsiteY8" fmla="*/ 0 h 130809"/>
                <a:gd name="connsiteX9" fmla="*/ 95150 w 95150"/>
                <a:gd name="connsiteY9" fmla="*/ 0 h 130809"/>
                <a:gd name="connsiteX10" fmla="*/ 59590 w 95150"/>
                <a:gd name="connsiteY10" fmla="*/ 85090 h 130809"/>
                <a:gd name="connsiteX11" fmla="*/ 13870 w 95150"/>
                <a:gd name="connsiteY11" fmla="*/ 130810 h 130809"/>
                <a:gd name="connsiteX12" fmla="*/ 2440 w 95150"/>
                <a:gd name="connsiteY12" fmla="*/ 129540 h 130809"/>
                <a:gd name="connsiteX13" fmla="*/ 2440 w 95150"/>
                <a:gd name="connsiteY13" fmla="*/ 11557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50" h="130809">
                  <a:moveTo>
                    <a:pt x="2440" y="115570"/>
                  </a:moveTo>
                  <a:cubicBezTo>
                    <a:pt x="4980" y="115570"/>
                    <a:pt x="7520" y="115570"/>
                    <a:pt x="12600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0" y="57150"/>
                    <a:pt x="49430" y="71120"/>
                  </a:cubicBezTo>
                  <a:cubicBezTo>
                    <a:pt x="5324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0" y="0"/>
                  </a:lnTo>
                  <a:lnTo>
                    <a:pt x="59590" y="85090"/>
                  </a:lnTo>
                  <a:cubicBezTo>
                    <a:pt x="46890" y="114300"/>
                    <a:pt x="38000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Freeform 551">
              <a:extLst>
                <a:ext uri="{FF2B5EF4-FFF2-40B4-BE49-F238E27FC236}">
                  <a16:creationId xmlns:a16="http://schemas.microsoft.com/office/drawing/2014/main" id="{458953E6-3103-948A-CFB0-4AC4386AD23B}"/>
                </a:ext>
              </a:extLst>
            </p:cNvPr>
            <p:cNvSpPr/>
            <p:nvPr/>
          </p:nvSpPr>
          <p:spPr>
            <a:xfrm>
              <a:off x="4787900" y="532130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 552">
              <a:extLst>
                <a:ext uri="{FF2B5EF4-FFF2-40B4-BE49-F238E27FC236}">
                  <a16:creationId xmlns:a16="http://schemas.microsoft.com/office/drawing/2014/main" id="{040E0B05-ABFB-DD40-8A7E-D0C0157AEB5B}"/>
                </a:ext>
              </a:extLst>
            </p:cNvPr>
            <p:cNvSpPr/>
            <p:nvPr/>
          </p:nvSpPr>
          <p:spPr>
            <a:xfrm>
              <a:off x="4900929" y="5323840"/>
              <a:ext cx="78740" cy="91439"/>
            </a:xfrm>
            <a:custGeom>
              <a:avLst/>
              <a:gdLst>
                <a:gd name="connsiteX0" fmla="*/ 63500 w 78740"/>
                <a:gd name="connsiteY0" fmla="*/ 88900 h 91439"/>
                <a:gd name="connsiteX1" fmla="*/ 63500 w 78740"/>
                <a:gd name="connsiteY1" fmla="*/ 76200 h 91439"/>
                <a:gd name="connsiteX2" fmla="*/ 63500 w 78740"/>
                <a:gd name="connsiteY2" fmla="*/ 69850 h 91439"/>
                <a:gd name="connsiteX3" fmla="*/ 63500 w 78740"/>
                <a:gd name="connsiteY3" fmla="*/ 69850 h 91439"/>
                <a:gd name="connsiteX4" fmla="*/ 30480 w 78740"/>
                <a:gd name="connsiteY4" fmla="*/ 91440 h 91439"/>
                <a:gd name="connsiteX5" fmla="*/ 0 w 78740"/>
                <a:gd name="connsiteY5" fmla="*/ 55880 h 91439"/>
                <a:gd name="connsiteX6" fmla="*/ 0 w 78740"/>
                <a:gd name="connsiteY6" fmla="*/ 0 h 91439"/>
                <a:gd name="connsiteX7" fmla="*/ 16510 w 78740"/>
                <a:gd name="connsiteY7" fmla="*/ 0 h 91439"/>
                <a:gd name="connsiteX8" fmla="*/ 16510 w 78740"/>
                <a:gd name="connsiteY8" fmla="*/ 52070 h 91439"/>
                <a:gd name="connsiteX9" fmla="*/ 33020 w 78740"/>
                <a:gd name="connsiteY9" fmla="*/ 74930 h 91439"/>
                <a:gd name="connsiteX10" fmla="*/ 62230 w 78740"/>
                <a:gd name="connsiteY10" fmla="*/ 43180 h 91439"/>
                <a:gd name="connsiteX11" fmla="*/ 62230 w 78740"/>
                <a:gd name="connsiteY11" fmla="*/ 0 h 91439"/>
                <a:gd name="connsiteX12" fmla="*/ 78740 w 78740"/>
                <a:gd name="connsiteY12" fmla="*/ 0 h 91439"/>
                <a:gd name="connsiteX13" fmla="*/ 78740 w 78740"/>
                <a:gd name="connsiteY13" fmla="*/ 88900 h 91439"/>
                <a:gd name="connsiteX14" fmla="*/ 63500 w 78740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 553">
              <a:extLst>
                <a:ext uri="{FF2B5EF4-FFF2-40B4-BE49-F238E27FC236}">
                  <a16:creationId xmlns:a16="http://schemas.microsoft.com/office/drawing/2014/main" id="{9D77D5C3-ACF2-C00C-8A4E-476D280B6AE6}"/>
                </a:ext>
              </a:extLst>
            </p:cNvPr>
            <p:cNvSpPr/>
            <p:nvPr/>
          </p:nvSpPr>
          <p:spPr>
            <a:xfrm>
              <a:off x="5046979" y="529717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C8C1DAE6-C4CF-5D59-66C6-DDA5FD533B2B}"/>
                </a:ext>
              </a:extLst>
            </p:cNvPr>
            <p:cNvSpPr/>
            <p:nvPr/>
          </p:nvSpPr>
          <p:spPr>
            <a:xfrm>
              <a:off x="5120640" y="532130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40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 555">
              <a:extLst>
                <a:ext uri="{FF2B5EF4-FFF2-40B4-BE49-F238E27FC236}">
                  <a16:creationId xmlns:a16="http://schemas.microsoft.com/office/drawing/2014/main" id="{79BA480C-4CE7-A4EA-8EF6-B062252F6ACA}"/>
                </a:ext>
              </a:extLst>
            </p:cNvPr>
            <p:cNvSpPr/>
            <p:nvPr/>
          </p:nvSpPr>
          <p:spPr>
            <a:xfrm>
              <a:off x="5285740" y="5284470"/>
              <a:ext cx="87629" cy="130809"/>
            </a:xfrm>
            <a:custGeom>
              <a:avLst/>
              <a:gdLst>
                <a:gd name="connsiteX0" fmla="*/ 0 w 87629"/>
                <a:gd name="connsiteY0" fmla="*/ 0 h 130809"/>
                <a:gd name="connsiteX1" fmla="*/ 16510 w 87629"/>
                <a:gd name="connsiteY1" fmla="*/ 0 h 130809"/>
                <a:gd name="connsiteX2" fmla="*/ 16510 w 87629"/>
                <a:gd name="connsiteY2" fmla="*/ 45720 h 130809"/>
                <a:gd name="connsiteX3" fmla="*/ 16510 w 87629"/>
                <a:gd name="connsiteY3" fmla="*/ 53340 h 130809"/>
                <a:gd name="connsiteX4" fmla="*/ 16510 w 87629"/>
                <a:gd name="connsiteY4" fmla="*/ 53340 h 130809"/>
                <a:gd name="connsiteX5" fmla="*/ 46990 w 87629"/>
                <a:gd name="connsiteY5" fmla="*/ 36830 h 130809"/>
                <a:gd name="connsiteX6" fmla="*/ 87630 w 87629"/>
                <a:gd name="connsiteY6" fmla="*/ 83820 h 130809"/>
                <a:gd name="connsiteX7" fmla="*/ 46990 w 87629"/>
                <a:gd name="connsiteY7" fmla="*/ 130810 h 130809"/>
                <a:gd name="connsiteX8" fmla="*/ 15240 w 87629"/>
                <a:gd name="connsiteY8" fmla="*/ 111760 h 130809"/>
                <a:gd name="connsiteX9" fmla="*/ 15240 w 87629"/>
                <a:gd name="connsiteY9" fmla="*/ 111760 h 130809"/>
                <a:gd name="connsiteX10" fmla="*/ 15240 w 87629"/>
                <a:gd name="connsiteY10" fmla="*/ 118110 h 130809"/>
                <a:gd name="connsiteX11" fmla="*/ 15240 w 87629"/>
                <a:gd name="connsiteY11" fmla="*/ 128270 h 130809"/>
                <a:gd name="connsiteX12" fmla="*/ 0 w 87629"/>
                <a:gd name="connsiteY12" fmla="*/ 128270 h 130809"/>
                <a:gd name="connsiteX13" fmla="*/ 0 w 87629"/>
                <a:gd name="connsiteY13" fmla="*/ 0 h 130809"/>
                <a:gd name="connsiteX14" fmla="*/ 16510 w 87629"/>
                <a:gd name="connsiteY14" fmla="*/ 83820 h 130809"/>
                <a:gd name="connsiteX15" fmla="*/ 44450 w 87629"/>
                <a:gd name="connsiteY15" fmla="*/ 115570 h 130809"/>
                <a:gd name="connsiteX16" fmla="*/ 72390 w 87629"/>
                <a:gd name="connsiteY16" fmla="*/ 83820 h 130809"/>
                <a:gd name="connsiteX17" fmla="*/ 44450 w 87629"/>
                <a:gd name="connsiteY17" fmla="*/ 52070 h 130809"/>
                <a:gd name="connsiteX18" fmla="*/ 1651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0" y="0"/>
                  </a:moveTo>
                  <a:lnTo>
                    <a:pt x="16510" y="0"/>
                  </a:lnTo>
                  <a:lnTo>
                    <a:pt x="16510" y="45720"/>
                  </a:lnTo>
                  <a:cubicBezTo>
                    <a:pt x="16510" y="50800"/>
                    <a:pt x="16510" y="53340"/>
                    <a:pt x="16510" y="53340"/>
                  </a:cubicBezTo>
                  <a:lnTo>
                    <a:pt x="16510" y="53340"/>
                  </a:lnTo>
                  <a:cubicBezTo>
                    <a:pt x="21590" y="44450"/>
                    <a:pt x="33020" y="36830"/>
                    <a:pt x="46990" y="36830"/>
                  </a:cubicBezTo>
                  <a:cubicBezTo>
                    <a:pt x="69850" y="36830"/>
                    <a:pt x="87630" y="55880"/>
                    <a:pt x="87630" y="83820"/>
                  </a:cubicBezTo>
                  <a:cubicBezTo>
                    <a:pt x="87630" y="111760"/>
                    <a:pt x="69850" y="130810"/>
                    <a:pt x="46990" y="130810"/>
                  </a:cubicBezTo>
                  <a:cubicBezTo>
                    <a:pt x="24130" y="130810"/>
                    <a:pt x="20320" y="121920"/>
                    <a:pt x="15240" y="111760"/>
                  </a:cubicBezTo>
                  <a:lnTo>
                    <a:pt x="15240" y="111760"/>
                  </a:lnTo>
                  <a:cubicBezTo>
                    <a:pt x="15240" y="111760"/>
                    <a:pt x="15240" y="114300"/>
                    <a:pt x="15240" y="118110"/>
                  </a:cubicBezTo>
                  <a:lnTo>
                    <a:pt x="1524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  <a:moveTo>
                    <a:pt x="16510" y="83820"/>
                  </a:moveTo>
                  <a:cubicBezTo>
                    <a:pt x="16510" y="106680"/>
                    <a:pt x="30480" y="115570"/>
                    <a:pt x="44450" y="115570"/>
                  </a:cubicBezTo>
                  <a:cubicBezTo>
                    <a:pt x="58420" y="115570"/>
                    <a:pt x="72390" y="101600"/>
                    <a:pt x="72390" y="83820"/>
                  </a:cubicBezTo>
                  <a:cubicBezTo>
                    <a:pt x="72390" y="66040"/>
                    <a:pt x="60960" y="52070"/>
                    <a:pt x="44450" y="52070"/>
                  </a:cubicBezTo>
                  <a:cubicBezTo>
                    <a:pt x="27940" y="52070"/>
                    <a:pt x="16510" y="6223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 556">
              <a:extLst>
                <a:ext uri="{FF2B5EF4-FFF2-40B4-BE49-F238E27FC236}">
                  <a16:creationId xmlns:a16="http://schemas.microsoft.com/office/drawing/2014/main" id="{CFE6B354-EAB4-2738-4112-21E36F41E2D3}"/>
                </a:ext>
              </a:extLst>
            </p:cNvPr>
            <p:cNvSpPr/>
            <p:nvPr/>
          </p:nvSpPr>
          <p:spPr>
            <a:xfrm>
              <a:off x="5391150" y="532130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4450 w 83820"/>
                <a:gd name="connsiteY10" fmla="*/ 13970 h 93979"/>
                <a:gd name="connsiteX11" fmla="*/ 19050 w 83820"/>
                <a:gd name="connsiteY11" fmla="*/ 38100 h 93979"/>
                <a:gd name="connsiteX12" fmla="*/ 68580 w 83820"/>
                <a:gd name="connsiteY12" fmla="*/ 38100 h 93979"/>
                <a:gd name="connsiteX13" fmla="*/ 4445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 557">
              <a:extLst>
                <a:ext uri="{FF2B5EF4-FFF2-40B4-BE49-F238E27FC236}">
                  <a16:creationId xmlns:a16="http://schemas.microsoft.com/office/drawing/2014/main" id="{22BCF62A-866D-017C-4D9A-1BB686C8075F}"/>
                </a:ext>
              </a:extLst>
            </p:cNvPr>
            <p:cNvSpPr/>
            <p:nvPr/>
          </p:nvSpPr>
          <p:spPr>
            <a:xfrm>
              <a:off x="5548629" y="5284470"/>
              <a:ext cx="78740" cy="128270"/>
            </a:xfrm>
            <a:custGeom>
              <a:avLst/>
              <a:gdLst>
                <a:gd name="connsiteX0" fmla="*/ 44450 w 78740"/>
                <a:gd name="connsiteY0" fmla="*/ 76200 h 128270"/>
                <a:gd name="connsiteX1" fmla="*/ 78740 w 78740"/>
                <a:gd name="connsiteY1" fmla="*/ 128270 h 128270"/>
                <a:gd name="connsiteX2" fmla="*/ 59690 w 78740"/>
                <a:gd name="connsiteY2" fmla="*/ 128270 h 128270"/>
                <a:gd name="connsiteX3" fmla="*/ 31750 w 78740"/>
                <a:gd name="connsiteY3" fmla="*/ 85090 h 128270"/>
                <a:gd name="connsiteX4" fmla="*/ 16510 w 78740"/>
                <a:gd name="connsiteY4" fmla="*/ 101600 h 128270"/>
                <a:gd name="connsiteX5" fmla="*/ 16510 w 78740"/>
                <a:gd name="connsiteY5" fmla="*/ 128270 h 128270"/>
                <a:gd name="connsiteX6" fmla="*/ 0 w 78740"/>
                <a:gd name="connsiteY6" fmla="*/ 128270 h 128270"/>
                <a:gd name="connsiteX7" fmla="*/ 0 w 78740"/>
                <a:gd name="connsiteY7" fmla="*/ 0 h 128270"/>
                <a:gd name="connsiteX8" fmla="*/ 16510 w 78740"/>
                <a:gd name="connsiteY8" fmla="*/ 0 h 128270"/>
                <a:gd name="connsiteX9" fmla="*/ 16510 w 78740"/>
                <a:gd name="connsiteY9" fmla="*/ 83820 h 128270"/>
                <a:gd name="connsiteX10" fmla="*/ 57150 w 78740"/>
                <a:gd name="connsiteY10" fmla="*/ 39370 h 128270"/>
                <a:gd name="connsiteX11" fmla="*/ 77470 w 78740"/>
                <a:gd name="connsiteY11" fmla="*/ 39370 h 128270"/>
                <a:gd name="connsiteX12" fmla="*/ 45720 w 78740"/>
                <a:gd name="connsiteY12" fmla="*/ 7620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740" h="128270">
                  <a:moveTo>
                    <a:pt x="44450" y="76200"/>
                  </a:moveTo>
                  <a:lnTo>
                    <a:pt x="78740" y="128270"/>
                  </a:lnTo>
                  <a:lnTo>
                    <a:pt x="59690" y="128270"/>
                  </a:lnTo>
                  <a:lnTo>
                    <a:pt x="31750" y="85090"/>
                  </a:lnTo>
                  <a:lnTo>
                    <a:pt x="16510" y="101600"/>
                  </a:ln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lnTo>
                    <a:pt x="16510" y="0"/>
                  </a:lnTo>
                  <a:lnTo>
                    <a:pt x="16510" y="83820"/>
                  </a:lnTo>
                  <a:lnTo>
                    <a:pt x="57150" y="39370"/>
                  </a:lnTo>
                  <a:lnTo>
                    <a:pt x="77470" y="39370"/>
                  </a:lnTo>
                  <a:lnTo>
                    <a:pt x="45720" y="762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 558">
              <a:extLst>
                <a:ext uri="{FF2B5EF4-FFF2-40B4-BE49-F238E27FC236}">
                  <a16:creationId xmlns:a16="http://schemas.microsoft.com/office/drawing/2014/main" id="{DE951DBE-A0FB-5DBA-B42A-314DF0B7D2EC}"/>
                </a:ext>
              </a:extLst>
            </p:cNvPr>
            <p:cNvSpPr/>
            <p:nvPr/>
          </p:nvSpPr>
          <p:spPr>
            <a:xfrm>
              <a:off x="5646420" y="5287009"/>
              <a:ext cx="20320" cy="125730"/>
            </a:xfrm>
            <a:custGeom>
              <a:avLst/>
              <a:gdLst>
                <a:gd name="connsiteX0" fmla="*/ 10160 w 20320"/>
                <a:gd name="connsiteY0" fmla="*/ 0 h 125730"/>
                <a:gd name="connsiteX1" fmla="*/ 20320 w 20320"/>
                <a:gd name="connsiteY1" fmla="*/ 10160 h 125730"/>
                <a:gd name="connsiteX2" fmla="*/ 10160 w 20320"/>
                <a:gd name="connsiteY2" fmla="*/ 20320 h 125730"/>
                <a:gd name="connsiteX3" fmla="*/ 0 w 20320"/>
                <a:gd name="connsiteY3" fmla="*/ 10160 h 125730"/>
                <a:gd name="connsiteX4" fmla="*/ 10160 w 20320"/>
                <a:gd name="connsiteY4" fmla="*/ 0 h 125730"/>
                <a:gd name="connsiteX5" fmla="*/ 17780 w 20320"/>
                <a:gd name="connsiteY5" fmla="*/ 36830 h 125730"/>
                <a:gd name="connsiteX6" fmla="*/ 17780 w 20320"/>
                <a:gd name="connsiteY6" fmla="*/ 125730 h 125730"/>
                <a:gd name="connsiteX7" fmla="*/ 1270 w 20320"/>
                <a:gd name="connsiteY7" fmla="*/ 125730 h 125730"/>
                <a:gd name="connsiteX8" fmla="*/ 1270 w 20320"/>
                <a:gd name="connsiteY8" fmla="*/ 36830 h 125730"/>
                <a:gd name="connsiteX9" fmla="*/ 17780 w 20320"/>
                <a:gd name="connsiteY9" fmla="*/ 36830 h 12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573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6830"/>
                  </a:moveTo>
                  <a:lnTo>
                    <a:pt x="17780" y="125730"/>
                  </a:lnTo>
                  <a:lnTo>
                    <a:pt x="1270" y="125730"/>
                  </a:lnTo>
                  <a:lnTo>
                    <a:pt x="1270" y="36830"/>
                  </a:lnTo>
                  <a:lnTo>
                    <a:pt x="1778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 559">
              <a:extLst>
                <a:ext uri="{FF2B5EF4-FFF2-40B4-BE49-F238E27FC236}">
                  <a16:creationId xmlns:a16="http://schemas.microsoft.com/office/drawing/2014/main" id="{B97A4E26-8322-4291-83CA-791ECE9505D6}"/>
                </a:ext>
              </a:extLst>
            </p:cNvPr>
            <p:cNvSpPr/>
            <p:nvPr/>
          </p:nvSpPr>
          <p:spPr>
            <a:xfrm>
              <a:off x="5697220" y="5321300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 560">
              <a:extLst>
                <a:ext uri="{FF2B5EF4-FFF2-40B4-BE49-F238E27FC236}">
                  <a16:creationId xmlns:a16="http://schemas.microsoft.com/office/drawing/2014/main" id="{03730BAC-E047-BB67-F398-FDCAADFB8DB9}"/>
                </a:ext>
              </a:extLst>
            </p:cNvPr>
            <p:cNvSpPr/>
            <p:nvPr/>
          </p:nvSpPr>
          <p:spPr>
            <a:xfrm>
              <a:off x="5800090" y="5284470"/>
              <a:ext cx="87629" cy="130809"/>
            </a:xfrm>
            <a:custGeom>
              <a:avLst/>
              <a:gdLst>
                <a:gd name="connsiteX0" fmla="*/ 87630 w 87629"/>
                <a:gd name="connsiteY0" fmla="*/ 128270 h 130809"/>
                <a:gd name="connsiteX1" fmla="*/ 72390 w 87629"/>
                <a:gd name="connsiteY1" fmla="*/ 128270 h 130809"/>
                <a:gd name="connsiteX2" fmla="*/ 72390 w 87629"/>
                <a:gd name="connsiteY2" fmla="*/ 118110 h 130809"/>
                <a:gd name="connsiteX3" fmla="*/ 72390 w 87629"/>
                <a:gd name="connsiteY3" fmla="*/ 111760 h 130809"/>
                <a:gd name="connsiteX4" fmla="*/ 72390 w 87629"/>
                <a:gd name="connsiteY4" fmla="*/ 111760 h 130809"/>
                <a:gd name="connsiteX5" fmla="*/ 40640 w 87629"/>
                <a:gd name="connsiteY5" fmla="*/ 130810 h 130809"/>
                <a:gd name="connsiteX6" fmla="*/ 0 w 87629"/>
                <a:gd name="connsiteY6" fmla="*/ 83820 h 130809"/>
                <a:gd name="connsiteX7" fmla="*/ 40640 w 87629"/>
                <a:gd name="connsiteY7" fmla="*/ 36830 h 130809"/>
                <a:gd name="connsiteX8" fmla="*/ 71120 w 87629"/>
                <a:gd name="connsiteY8" fmla="*/ 53340 h 130809"/>
                <a:gd name="connsiteX9" fmla="*/ 71120 w 87629"/>
                <a:gd name="connsiteY9" fmla="*/ 53340 h 130809"/>
                <a:gd name="connsiteX10" fmla="*/ 71120 w 87629"/>
                <a:gd name="connsiteY10" fmla="*/ 45720 h 130809"/>
                <a:gd name="connsiteX11" fmla="*/ 71120 w 87629"/>
                <a:gd name="connsiteY11" fmla="*/ 0 h 130809"/>
                <a:gd name="connsiteX12" fmla="*/ 87630 w 87629"/>
                <a:gd name="connsiteY12" fmla="*/ 0 h 130809"/>
                <a:gd name="connsiteX13" fmla="*/ 87630 w 87629"/>
                <a:gd name="connsiteY13" fmla="*/ 128270 h 130809"/>
                <a:gd name="connsiteX14" fmla="*/ 15240 w 87629"/>
                <a:gd name="connsiteY14" fmla="*/ 83820 h 130809"/>
                <a:gd name="connsiteX15" fmla="*/ 43180 w 87629"/>
                <a:gd name="connsiteY15" fmla="*/ 115570 h 130809"/>
                <a:gd name="connsiteX16" fmla="*/ 71120 w 87629"/>
                <a:gd name="connsiteY16" fmla="*/ 83820 h 130809"/>
                <a:gd name="connsiteX17" fmla="*/ 43180 w 87629"/>
                <a:gd name="connsiteY17" fmla="*/ 52070 h 130809"/>
                <a:gd name="connsiteX18" fmla="*/ 1524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 561">
              <a:extLst>
                <a:ext uri="{FF2B5EF4-FFF2-40B4-BE49-F238E27FC236}">
                  <a16:creationId xmlns:a16="http://schemas.microsoft.com/office/drawing/2014/main" id="{8EA3AE68-233F-405F-34A9-5050899EBD1D}"/>
                </a:ext>
              </a:extLst>
            </p:cNvPr>
            <p:cNvSpPr/>
            <p:nvPr/>
          </p:nvSpPr>
          <p:spPr>
            <a:xfrm>
              <a:off x="5955029" y="529717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 562">
              <a:extLst>
                <a:ext uri="{FF2B5EF4-FFF2-40B4-BE49-F238E27FC236}">
                  <a16:creationId xmlns:a16="http://schemas.microsoft.com/office/drawing/2014/main" id="{429AFB57-9A81-BE4D-0BA2-638DFE601DE5}"/>
                </a:ext>
              </a:extLst>
            </p:cNvPr>
            <p:cNvSpPr/>
            <p:nvPr/>
          </p:nvSpPr>
          <p:spPr>
            <a:xfrm>
              <a:off x="6027420" y="532130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6200 w 91439"/>
                <a:gd name="connsiteY5" fmla="*/ 46990 h 93979"/>
                <a:gd name="connsiteX6" fmla="*/ 45720 w 91439"/>
                <a:gd name="connsiteY6" fmla="*/ 15240 h 93979"/>
                <a:gd name="connsiteX7" fmla="*/ 16510 w 91439"/>
                <a:gd name="connsiteY7" fmla="*/ 46990 h 93979"/>
                <a:gd name="connsiteX8" fmla="*/ 45720 w 91439"/>
                <a:gd name="connsiteY8" fmla="*/ 78740 h 93979"/>
                <a:gd name="connsiteX9" fmla="*/ 7620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 563">
              <a:extLst>
                <a:ext uri="{FF2B5EF4-FFF2-40B4-BE49-F238E27FC236}">
                  <a16:creationId xmlns:a16="http://schemas.microsoft.com/office/drawing/2014/main" id="{C73BAE5F-BB9C-3F4B-3CBE-DDA3C29B21DC}"/>
                </a:ext>
              </a:extLst>
            </p:cNvPr>
            <p:cNvSpPr/>
            <p:nvPr/>
          </p:nvSpPr>
          <p:spPr>
            <a:xfrm>
              <a:off x="6173569" y="5322570"/>
              <a:ext cx="95150" cy="130809"/>
            </a:xfrm>
            <a:custGeom>
              <a:avLst/>
              <a:gdLst>
                <a:gd name="connsiteX0" fmla="*/ 2440 w 95150"/>
                <a:gd name="connsiteY0" fmla="*/ 115570 h 130809"/>
                <a:gd name="connsiteX1" fmla="*/ 12600 w 95150"/>
                <a:gd name="connsiteY1" fmla="*/ 115570 h 130809"/>
                <a:gd name="connsiteX2" fmla="*/ 40540 w 95150"/>
                <a:gd name="connsiteY2" fmla="*/ 87630 h 130809"/>
                <a:gd name="connsiteX3" fmla="*/ 3710 w 95150"/>
                <a:gd name="connsiteY3" fmla="*/ 0 h 130809"/>
                <a:gd name="connsiteX4" fmla="*/ 21490 w 95150"/>
                <a:gd name="connsiteY4" fmla="*/ 0 h 130809"/>
                <a:gd name="connsiteX5" fmla="*/ 34190 w 95150"/>
                <a:gd name="connsiteY5" fmla="*/ 31750 h 130809"/>
                <a:gd name="connsiteX6" fmla="*/ 49430 w 95150"/>
                <a:gd name="connsiteY6" fmla="*/ 71120 h 130809"/>
                <a:gd name="connsiteX7" fmla="*/ 64670 w 95150"/>
                <a:gd name="connsiteY7" fmla="*/ 31750 h 130809"/>
                <a:gd name="connsiteX8" fmla="*/ 77370 w 95150"/>
                <a:gd name="connsiteY8" fmla="*/ 0 h 130809"/>
                <a:gd name="connsiteX9" fmla="*/ 95150 w 95150"/>
                <a:gd name="connsiteY9" fmla="*/ 0 h 130809"/>
                <a:gd name="connsiteX10" fmla="*/ 59590 w 95150"/>
                <a:gd name="connsiteY10" fmla="*/ 85090 h 130809"/>
                <a:gd name="connsiteX11" fmla="*/ 13870 w 95150"/>
                <a:gd name="connsiteY11" fmla="*/ 130810 h 130809"/>
                <a:gd name="connsiteX12" fmla="*/ 2440 w 95150"/>
                <a:gd name="connsiteY12" fmla="*/ 129540 h 130809"/>
                <a:gd name="connsiteX13" fmla="*/ 2440 w 95150"/>
                <a:gd name="connsiteY13" fmla="*/ 11557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50" h="130809">
                  <a:moveTo>
                    <a:pt x="2440" y="115570"/>
                  </a:moveTo>
                  <a:cubicBezTo>
                    <a:pt x="4980" y="115570"/>
                    <a:pt x="7520" y="115570"/>
                    <a:pt x="12600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0" y="57150"/>
                    <a:pt x="49430" y="71120"/>
                  </a:cubicBezTo>
                  <a:cubicBezTo>
                    <a:pt x="5324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0" y="0"/>
                  </a:lnTo>
                  <a:lnTo>
                    <a:pt x="59590" y="85090"/>
                  </a:lnTo>
                  <a:cubicBezTo>
                    <a:pt x="46890" y="114300"/>
                    <a:pt x="38000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 564">
              <a:extLst>
                <a:ext uri="{FF2B5EF4-FFF2-40B4-BE49-F238E27FC236}">
                  <a16:creationId xmlns:a16="http://schemas.microsoft.com/office/drawing/2014/main" id="{003CAA9A-7D5F-E8D8-34D0-FE9F356C1FAC}"/>
                </a:ext>
              </a:extLst>
            </p:cNvPr>
            <p:cNvSpPr/>
            <p:nvPr/>
          </p:nvSpPr>
          <p:spPr>
            <a:xfrm>
              <a:off x="6275070" y="532130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40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 565">
              <a:extLst>
                <a:ext uri="{FF2B5EF4-FFF2-40B4-BE49-F238E27FC236}">
                  <a16:creationId xmlns:a16="http://schemas.microsoft.com/office/drawing/2014/main" id="{B6EA9240-CC1E-A537-3143-8FA9CAE3C1A7}"/>
                </a:ext>
              </a:extLst>
            </p:cNvPr>
            <p:cNvSpPr/>
            <p:nvPr/>
          </p:nvSpPr>
          <p:spPr>
            <a:xfrm>
              <a:off x="6388100" y="5323840"/>
              <a:ext cx="78740" cy="91439"/>
            </a:xfrm>
            <a:custGeom>
              <a:avLst/>
              <a:gdLst>
                <a:gd name="connsiteX0" fmla="*/ 63500 w 78740"/>
                <a:gd name="connsiteY0" fmla="*/ 88900 h 91439"/>
                <a:gd name="connsiteX1" fmla="*/ 63500 w 78740"/>
                <a:gd name="connsiteY1" fmla="*/ 76200 h 91439"/>
                <a:gd name="connsiteX2" fmla="*/ 63500 w 78740"/>
                <a:gd name="connsiteY2" fmla="*/ 69850 h 91439"/>
                <a:gd name="connsiteX3" fmla="*/ 63500 w 78740"/>
                <a:gd name="connsiteY3" fmla="*/ 69850 h 91439"/>
                <a:gd name="connsiteX4" fmla="*/ 30480 w 78740"/>
                <a:gd name="connsiteY4" fmla="*/ 91440 h 91439"/>
                <a:gd name="connsiteX5" fmla="*/ 0 w 78740"/>
                <a:gd name="connsiteY5" fmla="*/ 55880 h 91439"/>
                <a:gd name="connsiteX6" fmla="*/ 0 w 78740"/>
                <a:gd name="connsiteY6" fmla="*/ 0 h 91439"/>
                <a:gd name="connsiteX7" fmla="*/ 16510 w 78740"/>
                <a:gd name="connsiteY7" fmla="*/ 0 h 91439"/>
                <a:gd name="connsiteX8" fmla="*/ 16510 w 78740"/>
                <a:gd name="connsiteY8" fmla="*/ 52070 h 91439"/>
                <a:gd name="connsiteX9" fmla="*/ 33020 w 78740"/>
                <a:gd name="connsiteY9" fmla="*/ 74930 h 91439"/>
                <a:gd name="connsiteX10" fmla="*/ 62230 w 78740"/>
                <a:gd name="connsiteY10" fmla="*/ 43180 h 91439"/>
                <a:gd name="connsiteX11" fmla="*/ 62230 w 78740"/>
                <a:gd name="connsiteY11" fmla="*/ 0 h 91439"/>
                <a:gd name="connsiteX12" fmla="*/ 78740 w 78740"/>
                <a:gd name="connsiteY12" fmla="*/ 0 h 91439"/>
                <a:gd name="connsiteX13" fmla="*/ 78740 w 78740"/>
                <a:gd name="connsiteY13" fmla="*/ 88900 h 91439"/>
                <a:gd name="connsiteX14" fmla="*/ 63500 w 78740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 566">
              <a:extLst>
                <a:ext uri="{FF2B5EF4-FFF2-40B4-BE49-F238E27FC236}">
                  <a16:creationId xmlns:a16="http://schemas.microsoft.com/office/drawing/2014/main" id="{0A7FB3D5-808F-F7BB-A612-D111AC80493F}"/>
                </a:ext>
              </a:extLst>
            </p:cNvPr>
            <p:cNvSpPr/>
            <p:nvPr/>
          </p:nvSpPr>
          <p:spPr>
            <a:xfrm>
              <a:off x="6498590" y="532130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Freeform 567">
              <a:extLst>
                <a:ext uri="{FF2B5EF4-FFF2-40B4-BE49-F238E27FC236}">
                  <a16:creationId xmlns:a16="http://schemas.microsoft.com/office/drawing/2014/main" id="{66919563-AB52-19CD-5FE0-97F11EB2985F}"/>
                </a:ext>
              </a:extLst>
            </p:cNvPr>
            <p:cNvSpPr/>
            <p:nvPr/>
          </p:nvSpPr>
          <p:spPr>
            <a:xfrm>
              <a:off x="6559550" y="5321300"/>
              <a:ext cx="62230" cy="92709"/>
            </a:xfrm>
            <a:custGeom>
              <a:avLst/>
              <a:gdLst>
                <a:gd name="connsiteX0" fmla="*/ 26670 w 62230"/>
                <a:gd name="connsiteY0" fmla="*/ 53340 h 92709"/>
                <a:gd name="connsiteX1" fmla="*/ 0 w 62230"/>
                <a:gd name="connsiteY1" fmla="*/ 25400 h 92709"/>
                <a:gd name="connsiteX2" fmla="*/ 31750 w 62230"/>
                <a:gd name="connsiteY2" fmla="*/ 0 h 92709"/>
                <a:gd name="connsiteX3" fmla="*/ 57150 w 62230"/>
                <a:gd name="connsiteY3" fmla="*/ 5080 h 92709"/>
                <a:gd name="connsiteX4" fmla="*/ 57150 w 62230"/>
                <a:gd name="connsiteY4" fmla="*/ 20320 h 92709"/>
                <a:gd name="connsiteX5" fmla="*/ 34290 w 62230"/>
                <a:gd name="connsiteY5" fmla="*/ 13970 h 92709"/>
                <a:gd name="connsiteX6" fmla="*/ 16510 w 62230"/>
                <a:gd name="connsiteY6" fmla="*/ 25400 h 92709"/>
                <a:gd name="connsiteX7" fmla="*/ 34290 w 62230"/>
                <a:gd name="connsiteY7" fmla="*/ 39370 h 92709"/>
                <a:gd name="connsiteX8" fmla="*/ 62230 w 62230"/>
                <a:gd name="connsiteY8" fmla="*/ 67310 h 92709"/>
                <a:gd name="connsiteX9" fmla="*/ 30480 w 62230"/>
                <a:gd name="connsiteY9" fmla="*/ 92710 h 92709"/>
                <a:gd name="connsiteX10" fmla="*/ 1270 w 62230"/>
                <a:gd name="connsiteY10" fmla="*/ 86360 h 92709"/>
                <a:gd name="connsiteX11" fmla="*/ 1270 w 62230"/>
                <a:gd name="connsiteY11" fmla="*/ 71120 h 92709"/>
                <a:gd name="connsiteX12" fmla="*/ 29210 w 62230"/>
                <a:gd name="connsiteY12" fmla="*/ 78740 h 92709"/>
                <a:gd name="connsiteX13" fmla="*/ 46990 w 62230"/>
                <a:gd name="connsiteY13" fmla="*/ 67310 h 92709"/>
                <a:gd name="connsiteX14" fmla="*/ 26670 w 62230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2700" y="0"/>
                    <a:pt x="31750" y="0"/>
                  </a:cubicBezTo>
                  <a:cubicBezTo>
                    <a:pt x="5080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Freeform 568">
              <a:extLst>
                <a:ext uri="{FF2B5EF4-FFF2-40B4-BE49-F238E27FC236}">
                  <a16:creationId xmlns:a16="http://schemas.microsoft.com/office/drawing/2014/main" id="{3F258C96-4F4D-C3E8-B466-67645E7005B3}"/>
                </a:ext>
              </a:extLst>
            </p:cNvPr>
            <p:cNvSpPr/>
            <p:nvPr/>
          </p:nvSpPr>
          <p:spPr>
            <a:xfrm>
              <a:off x="6638290" y="532130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Freeform 569">
              <a:extLst>
                <a:ext uri="{FF2B5EF4-FFF2-40B4-BE49-F238E27FC236}">
                  <a16:creationId xmlns:a16="http://schemas.microsoft.com/office/drawing/2014/main" id="{A4AFA5F6-92B2-C9B0-C4BE-D199FDEE8A7F}"/>
                </a:ext>
              </a:extLst>
            </p:cNvPr>
            <p:cNvSpPr/>
            <p:nvPr/>
          </p:nvSpPr>
          <p:spPr>
            <a:xfrm>
              <a:off x="6746240" y="5284470"/>
              <a:ext cx="34290" cy="130809"/>
            </a:xfrm>
            <a:custGeom>
              <a:avLst/>
              <a:gdLst>
                <a:gd name="connsiteX0" fmla="*/ 0 w 34290"/>
                <a:gd name="connsiteY0" fmla="*/ 0 h 130809"/>
                <a:gd name="connsiteX1" fmla="*/ 16510 w 34290"/>
                <a:gd name="connsiteY1" fmla="*/ 0 h 130809"/>
                <a:gd name="connsiteX2" fmla="*/ 16510 w 34290"/>
                <a:gd name="connsiteY2" fmla="*/ 101600 h 130809"/>
                <a:gd name="connsiteX3" fmla="*/ 26670 w 34290"/>
                <a:gd name="connsiteY3" fmla="*/ 115570 h 130809"/>
                <a:gd name="connsiteX4" fmla="*/ 34290 w 34290"/>
                <a:gd name="connsiteY4" fmla="*/ 115570 h 130809"/>
                <a:gd name="connsiteX5" fmla="*/ 34290 w 34290"/>
                <a:gd name="connsiteY5" fmla="*/ 129540 h 130809"/>
                <a:gd name="connsiteX6" fmla="*/ 22860 w 34290"/>
                <a:gd name="connsiteY6" fmla="*/ 130810 h 130809"/>
                <a:gd name="connsiteX7" fmla="*/ 0 w 34290"/>
                <a:gd name="connsiteY7" fmla="*/ 105410 h 130809"/>
                <a:gd name="connsiteX8" fmla="*/ 0 w 34290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" name="Freeform 570">
              <a:extLst>
                <a:ext uri="{FF2B5EF4-FFF2-40B4-BE49-F238E27FC236}">
                  <a16:creationId xmlns:a16="http://schemas.microsoft.com/office/drawing/2014/main" id="{4E3F4D70-F6A9-E973-D2B3-88D14EEB5C6A}"/>
                </a:ext>
              </a:extLst>
            </p:cNvPr>
            <p:cNvSpPr/>
            <p:nvPr/>
          </p:nvSpPr>
          <p:spPr>
            <a:xfrm>
              <a:off x="6789419" y="5281929"/>
              <a:ext cx="55096" cy="129540"/>
            </a:xfrm>
            <a:custGeom>
              <a:avLst/>
              <a:gdLst>
                <a:gd name="connsiteX0" fmla="*/ 11430 w 55096"/>
                <a:gd name="connsiteY0" fmla="*/ 41910 h 129540"/>
                <a:gd name="connsiteX1" fmla="*/ 11430 w 55096"/>
                <a:gd name="connsiteY1" fmla="*/ 31750 h 129540"/>
                <a:gd name="connsiteX2" fmla="*/ 43180 w 55096"/>
                <a:gd name="connsiteY2" fmla="*/ 0 h 129540"/>
                <a:gd name="connsiteX3" fmla="*/ 54611 w 55096"/>
                <a:gd name="connsiteY3" fmla="*/ 0 h 129540"/>
                <a:gd name="connsiteX4" fmla="*/ 54611 w 55096"/>
                <a:gd name="connsiteY4" fmla="*/ 13970 h 129540"/>
                <a:gd name="connsiteX5" fmla="*/ 45720 w 55096"/>
                <a:gd name="connsiteY5" fmla="*/ 13970 h 129540"/>
                <a:gd name="connsiteX6" fmla="*/ 27940 w 55096"/>
                <a:gd name="connsiteY6" fmla="*/ 31750 h 129540"/>
                <a:gd name="connsiteX7" fmla="*/ 27940 w 55096"/>
                <a:gd name="connsiteY7" fmla="*/ 40640 h 129540"/>
                <a:gd name="connsiteX8" fmla="*/ 52070 w 55096"/>
                <a:gd name="connsiteY8" fmla="*/ 40640 h 129540"/>
                <a:gd name="connsiteX9" fmla="*/ 52070 w 55096"/>
                <a:gd name="connsiteY9" fmla="*/ 54610 h 129540"/>
                <a:gd name="connsiteX10" fmla="*/ 29211 w 55096"/>
                <a:gd name="connsiteY10" fmla="*/ 54610 h 129540"/>
                <a:gd name="connsiteX11" fmla="*/ 29211 w 55096"/>
                <a:gd name="connsiteY11" fmla="*/ 129540 h 129540"/>
                <a:gd name="connsiteX12" fmla="*/ 12700 w 55096"/>
                <a:gd name="connsiteY12" fmla="*/ 129540 h 129540"/>
                <a:gd name="connsiteX13" fmla="*/ 12700 w 55096"/>
                <a:gd name="connsiteY13" fmla="*/ 54610 h 129540"/>
                <a:gd name="connsiteX14" fmla="*/ 0 w 55096"/>
                <a:gd name="connsiteY14" fmla="*/ 54610 h 129540"/>
                <a:gd name="connsiteX15" fmla="*/ 0 w 55096"/>
                <a:gd name="connsiteY15" fmla="*/ 40640 h 129540"/>
                <a:gd name="connsiteX16" fmla="*/ 13970 w 55096"/>
                <a:gd name="connsiteY16" fmla="*/ 40640 h 12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6" h="129540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1" y="0"/>
                  </a:cubicBezTo>
                  <a:lnTo>
                    <a:pt x="54611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1" y="54610"/>
                  </a:lnTo>
                  <a:lnTo>
                    <a:pt x="29211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" name="Freeform 571">
              <a:extLst>
                <a:ext uri="{FF2B5EF4-FFF2-40B4-BE49-F238E27FC236}">
                  <a16:creationId xmlns:a16="http://schemas.microsoft.com/office/drawing/2014/main" id="{C5F94BAD-6623-F33B-953F-4725C0F1CF0D}"/>
                </a:ext>
              </a:extLst>
            </p:cNvPr>
            <p:cNvSpPr/>
            <p:nvPr/>
          </p:nvSpPr>
          <p:spPr>
            <a:xfrm>
              <a:off x="6898640" y="532130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" name="Freeform 572">
              <a:extLst>
                <a:ext uri="{FF2B5EF4-FFF2-40B4-BE49-F238E27FC236}">
                  <a16:creationId xmlns:a16="http://schemas.microsoft.com/office/drawing/2014/main" id="{BED650BD-7C78-3B27-C08D-67ADF192E4CF}"/>
                </a:ext>
              </a:extLst>
            </p:cNvPr>
            <p:cNvSpPr/>
            <p:nvPr/>
          </p:nvSpPr>
          <p:spPr>
            <a:xfrm>
              <a:off x="7001509" y="5321300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" name="Freeform 573">
              <a:extLst>
                <a:ext uri="{FF2B5EF4-FFF2-40B4-BE49-F238E27FC236}">
                  <a16:creationId xmlns:a16="http://schemas.microsoft.com/office/drawing/2014/main" id="{DBFAA6EE-BAC2-3AA5-DDBD-28516979B4F2}"/>
                </a:ext>
              </a:extLst>
            </p:cNvPr>
            <p:cNvSpPr/>
            <p:nvPr/>
          </p:nvSpPr>
          <p:spPr>
            <a:xfrm>
              <a:off x="7104380" y="5284470"/>
              <a:ext cx="87629" cy="130809"/>
            </a:xfrm>
            <a:custGeom>
              <a:avLst/>
              <a:gdLst>
                <a:gd name="connsiteX0" fmla="*/ 87630 w 87629"/>
                <a:gd name="connsiteY0" fmla="*/ 128270 h 130809"/>
                <a:gd name="connsiteX1" fmla="*/ 72389 w 87629"/>
                <a:gd name="connsiteY1" fmla="*/ 128270 h 130809"/>
                <a:gd name="connsiteX2" fmla="*/ 72389 w 87629"/>
                <a:gd name="connsiteY2" fmla="*/ 118110 h 130809"/>
                <a:gd name="connsiteX3" fmla="*/ 72389 w 87629"/>
                <a:gd name="connsiteY3" fmla="*/ 111760 h 130809"/>
                <a:gd name="connsiteX4" fmla="*/ 72389 w 87629"/>
                <a:gd name="connsiteY4" fmla="*/ 111760 h 130809"/>
                <a:gd name="connsiteX5" fmla="*/ 40639 w 87629"/>
                <a:gd name="connsiteY5" fmla="*/ 130810 h 130809"/>
                <a:gd name="connsiteX6" fmla="*/ 0 w 87629"/>
                <a:gd name="connsiteY6" fmla="*/ 83820 h 130809"/>
                <a:gd name="connsiteX7" fmla="*/ 40639 w 87629"/>
                <a:gd name="connsiteY7" fmla="*/ 36830 h 130809"/>
                <a:gd name="connsiteX8" fmla="*/ 71120 w 87629"/>
                <a:gd name="connsiteY8" fmla="*/ 53340 h 130809"/>
                <a:gd name="connsiteX9" fmla="*/ 71120 w 87629"/>
                <a:gd name="connsiteY9" fmla="*/ 53340 h 130809"/>
                <a:gd name="connsiteX10" fmla="*/ 71120 w 87629"/>
                <a:gd name="connsiteY10" fmla="*/ 45720 h 130809"/>
                <a:gd name="connsiteX11" fmla="*/ 71120 w 87629"/>
                <a:gd name="connsiteY11" fmla="*/ 0 h 130809"/>
                <a:gd name="connsiteX12" fmla="*/ 87630 w 87629"/>
                <a:gd name="connsiteY12" fmla="*/ 0 h 130809"/>
                <a:gd name="connsiteX13" fmla="*/ 87630 w 87629"/>
                <a:gd name="connsiteY13" fmla="*/ 128270 h 130809"/>
                <a:gd name="connsiteX14" fmla="*/ 15239 w 87629"/>
                <a:gd name="connsiteY14" fmla="*/ 83820 h 130809"/>
                <a:gd name="connsiteX15" fmla="*/ 43180 w 87629"/>
                <a:gd name="connsiteY15" fmla="*/ 115570 h 130809"/>
                <a:gd name="connsiteX16" fmla="*/ 71120 w 87629"/>
                <a:gd name="connsiteY16" fmla="*/ 83820 h 130809"/>
                <a:gd name="connsiteX17" fmla="*/ 43180 w 87629"/>
                <a:gd name="connsiteY17" fmla="*/ 52070 h 130809"/>
                <a:gd name="connsiteX18" fmla="*/ 15239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87630" y="128270"/>
                  </a:moveTo>
                  <a:lnTo>
                    <a:pt x="72389" y="128270"/>
                  </a:lnTo>
                  <a:lnTo>
                    <a:pt x="72389" y="118110"/>
                  </a:lnTo>
                  <a:cubicBezTo>
                    <a:pt x="72389" y="114300"/>
                    <a:pt x="72389" y="111760"/>
                    <a:pt x="72389" y="111760"/>
                  </a:cubicBezTo>
                  <a:lnTo>
                    <a:pt x="72389" y="111760"/>
                  </a:lnTo>
                  <a:cubicBezTo>
                    <a:pt x="67310" y="121920"/>
                    <a:pt x="55880" y="130810"/>
                    <a:pt x="40639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39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39" y="83820"/>
                  </a:moveTo>
                  <a:cubicBezTo>
                    <a:pt x="15239" y="102870"/>
                    <a:pt x="26670" y="115570"/>
                    <a:pt x="43180" y="115570"/>
                  </a:cubicBezTo>
                  <a:cubicBezTo>
                    <a:pt x="59689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39" y="66040"/>
                    <a:pt x="15239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 574">
              <a:extLst>
                <a:ext uri="{FF2B5EF4-FFF2-40B4-BE49-F238E27FC236}">
                  <a16:creationId xmlns:a16="http://schemas.microsoft.com/office/drawing/2014/main" id="{1EBD546D-8DDF-0282-E8A6-FF6C0E24D055}"/>
                </a:ext>
              </a:extLst>
            </p:cNvPr>
            <p:cNvSpPr/>
            <p:nvPr/>
          </p:nvSpPr>
          <p:spPr>
            <a:xfrm>
              <a:off x="7259319" y="529717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1 w 60960"/>
                <a:gd name="connsiteY9" fmla="*/ 99060 h 116839"/>
                <a:gd name="connsiteX10" fmla="*/ 60961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1" y="99060"/>
                  </a:cubicBezTo>
                  <a:lnTo>
                    <a:pt x="60961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 575">
              <a:extLst>
                <a:ext uri="{FF2B5EF4-FFF2-40B4-BE49-F238E27FC236}">
                  <a16:creationId xmlns:a16="http://schemas.microsoft.com/office/drawing/2014/main" id="{EB9641A6-0DEF-B567-E4ED-D14F3E73FF06}"/>
                </a:ext>
              </a:extLst>
            </p:cNvPr>
            <p:cNvSpPr/>
            <p:nvPr/>
          </p:nvSpPr>
          <p:spPr>
            <a:xfrm>
              <a:off x="7339330" y="5284470"/>
              <a:ext cx="80009" cy="128270"/>
            </a:xfrm>
            <a:custGeom>
              <a:avLst/>
              <a:gdLst>
                <a:gd name="connsiteX0" fmla="*/ 0 w 80009"/>
                <a:gd name="connsiteY0" fmla="*/ 0 h 128270"/>
                <a:gd name="connsiteX1" fmla="*/ 16510 w 80009"/>
                <a:gd name="connsiteY1" fmla="*/ 0 h 128270"/>
                <a:gd name="connsiteX2" fmla="*/ 16510 w 80009"/>
                <a:gd name="connsiteY2" fmla="*/ 49530 h 128270"/>
                <a:gd name="connsiteX3" fmla="*/ 16510 w 80009"/>
                <a:gd name="connsiteY3" fmla="*/ 58420 h 128270"/>
                <a:gd name="connsiteX4" fmla="*/ 16510 w 80009"/>
                <a:gd name="connsiteY4" fmla="*/ 58420 h 128270"/>
                <a:gd name="connsiteX5" fmla="*/ 49530 w 80009"/>
                <a:gd name="connsiteY5" fmla="*/ 36830 h 128270"/>
                <a:gd name="connsiteX6" fmla="*/ 80010 w 80009"/>
                <a:gd name="connsiteY6" fmla="*/ 72390 h 128270"/>
                <a:gd name="connsiteX7" fmla="*/ 80010 w 80009"/>
                <a:gd name="connsiteY7" fmla="*/ 128270 h 128270"/>
                <a:gd name="connsiteX8" fmla="*/ 63500 w 80009"/>
                <a:gd name="connsiteY8" fmla="*/ 128270 h 128270"/>
                <a:gd name="connsiteX9" fmla="*/ 63500 w 80009"/>
                <a:gd name="connsiteY9" fmla="*/ 76200 h 128270"/>
                <a:gd name="connsiteX10" fmla="*/ 46989 w 80009"/>
                <a:gd name="connsiteY10" fmla="*/ 53340 h 128270"/>
                <a:gd name="connsiteX11" fmla="*/ 16510 w 80009"/>
                <a:gd name="connsiteY11" fmla="*/ 85090 h 128270"/>
                <a:gd name="connsiteX12" fmla="*/ 16510 w 80009"/>
                <a:gd name="connsiteY12" fmla="*/ 128270 h 128270"/>
                <a:gd name="connsiteX13" fmla="*/ 0 w 80009"/>
                <a:gd name="connsiteY13" fmla="*/ 128270 h 128270"/>
                <a:gd name="connsiteX14" fmla="*/ 0 w 80009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89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Freeform 576">
              <a:extLst>
                <a:ext uri="{FF2B5EF4-FFF2-40B4-BE49-F238E27FC236}">
                  <a16:creationId xmlns:a16="http://schemas.microsoft.com/office/drawing/2014/main" id="{95073F87-901F-219E-1967-C45420389055}"/>
                </a:ext>
              </a:extLst>
            </p:cNvPr>
            <p:cNvSpPr/>
            <p:nvPr/>
          </p:nvSpPr>
          <p:spPr>
            <a:xfrm>
              <a:off x="7440930" y="5321300"/>
              <a:ext cx="91439" cy="93979"/>
            </a:xfrm>
            <a:custGeom>
              <a:avLst/>
              <a:gdLst>
                <a:gd name="connsiteX0" fmla="*/ 91439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39 w 91439"/>
                <a:gd name="connsiteY4" fmla="*/ 46990 h 93979"/>
                <a:gd name="connsiteX5" fmla="*/ 76200 w 91439"/>
                <a:gd name="connsiteY5" fmla="*/ 46990 h 93979"/>
                <a:gd name="connsiteX6" fmla="*/ 45720 w 91439"/>
                <a:gd name="connsiteY6" fmla="*/ 15240 h 93979"/>
                <a:gd name="connsiteX7" fmla="*/ 16510 w 91439"/>
                <a:gd name="connsiteY7" fmla="*/ 46990 h 93979"/>
                <a:gd name="connsiteX8" fmla="*/ 45720 w 91439"/>
                <a:gd name="connsiteY8" fmla="*/ 78740 h 93979"/>
                <a:gd name="connsiteX9" fmla="*/ 7620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39" y="46990"/>
                  </a:moveTo>
                  <a:cubicBezTo>
                    <a:pt x="91439" y="73660"/>
                    <a:pt x="72389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89" y="0"/>
                    <a:pt x="91439" y="20320"/>
                    <a:pt x="91439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39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3AB0BFE1-E6A2-F9D8-45F1-FF91185AD2D6}"/>
                </a:ext>
              </a:extLst>
            </p:cNvPr>
            <p:cNvSpPr/>
            <p:nvPr/>
          </p:nvSpPr>
          <p:spPr>
            <a:xfrm>
              <a:off x="7550150" y="5321300"/>
              <a:ext cx="62230" cy="92709"/>
            </a:xfrm>
            <a:custGeom>
              <a:avLst/>
              <a:gdLst>
                <a:gd name="connsiteX0" fmla="*/ 26670 w 62230"/>
                <a:gd name="connsiteY0" fmla="*/ 53340 h 92709"/>
                <a:gd name="connsiteX1" fmla="*/ 0 w 62230"/>
                <a:gd name="connsiteY1" fmla="*/ 25400 h 92709"/>
                <a:gd name="connsiteX2" fmla="*/ 31750 w 62230"/>
                <a:gd name="connsiteY2" fmla="*/ 0 h 92709"/>
                <a:gd name="connsiteX3" fmla="*/ 57150 w 62230"/>
                <a:gd name="connsiteY3" fmla="*/ 5080 h 92709"/>
                <a:gd name="connsiteX4" fmla="*/ 57150 w 62230"/>
                <a:gd name="connsiteY4" fmla="*/ 20320 h 92709"/>
                <a:gd name="connsiteX5" fmla="*/ 34290 w 62230"/>
                <a:gd name="connsiteY5" fmla="*/ 13970 h 92709"/>
                <a:gd name="connsiteX6" fmla="*/ 16510 w 62230"/>
                <a:gd name="connsiteY6" fmla="*/ 25400 h 92709"/>
                <a:gd name="connsiteX7" fmla="*/ 34290 w 62230"/>
                <a:gd name="connsiteY7" fmla="*/ 39370 h 92709"/>
                <a:gd name="connsiteX8" fmla="*/ 62230 w 62230"/>
                <a:gd name="connsiteY8" fmla="*/ 67310 h 92709"/>
                <a:gd name="connsiteX9" fmla="*/ 30480 w 62230"/>
                <a:gd name="connsiteY9" fmla="*/ 92710 h 92709"/>
                <a:gd name="connsiteX10" fmla="*/ 1270 w 62230"/>
                <a:gd name="connsiteY10" fmla="*/ 86360 h 92709"/>
                <a:gd name="connsiteX11" fmla="*/ 1270 w 62230"/>
                <a:gd name="connsiteY11" fmla="*/ 71120 h 92709"/>
                <a:gd name="connsiteX12" fmla="*/ 29210 w 62230"/>
                <a:gd name="connsiteY12" fmla="*/ 78740 h 92709"/>
                <a:gd name="connsiteX13" fmla="*/ 46990 w 62230"/>
                <a:gd name="connsiteY13" fmla="*/ 67310 h 92709"/>
                <a:gd name="connsiteX14" fmla="*/ 26670 w 62230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2700" y="0"/>
                    <a:pt x="31750" y="0"/>
                  </a:cubicBezTo>
                  <a:cubicBezTo>
                    <a:pt x="5080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Freeform 578">
              <a:extLst>
                <a:ext uri="{FF2B5EF4-FFF2-40B4-BE49-F238E27FC236}">
                  <a16:creationId xmlns:a16="http://schemas.microsoft.com/office/drawing/2014/main" id="{3D728EDA-84E7-F0BC-9AD3-66C827504962}"/>
                </a:ext>
              </a:extLst>
            </p:cNvPr>
            <p:cNvSpPr/>
            <p:nvPr/>
          </p:nvSpPr>
          <p:spPr>
            <a:xfrm>
              <a:off x="7627619" y="532130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1 w 83820"/>
                <a:gd name="connsiteY3" fmla="*/ 80010 h 93979"/>
                <a:gd name="connsiteX4" fmla="*/ 80011 w 83820"/>
                <a:gd name="connsiteY4" fmla="*/ 71120 h 93979"/>
                <a:gd name="connsiteX5" fmla="*/ 80011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4450 w 83820"/>
                <a:gd name="connsiteY10" fmla="*/ 13970 h 93979"/>
                <a:gd name="connsiteX11" fmla="*/ 19050 w 83820"/>
                <a:gd name="connsiteY11" fmla="*/ 38100 h 93979"/>
                <a:gd name="connsiteX12" fmla="*/ 68580 w 83820"/>
                <a:gd name="connsiteY12" fmla="*/ 38100 h 93979"/>
                <a:gd name="connsiteX13" fmla="*/ 4445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1" y="80010"/>
                  </a:cubicBezTo>
                  <a:cubicBezTo>
                    <a:pt x="66040" y="80010"/>
                    <a:pt x="72390" y="76200"/>
                    <a:pt x="80011" y="71120"/>
                  </a:cubicBezTo>
                  <a:lnTo>
                    <a:pt x="80011" y="86360"/>
                  </a:lnTo>
                  <a:cubicBezTo>
                    <a:pt x="73661" y="90170"/>
                    <a:pt x="60961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1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1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1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Freeform 579">
              <a:extLst>
                <a:ext uri="{FF2B5EF4-FFF2-40B4-BE49-F238E27FC236}">
                  <a16:creationId xmlns:a16="http://schemas.microsoft.com/office/drawing/2014/main" id="{08C13A94-93C1-DC0E-080D-771FC3F07066}"/>
                </a:ext>
              </a:extLst>
            </p:cNvPr>
            <p:cNvSpPr/>
            <p:nvPr/>
          </p:nvSpPr>
          <p:spPr>
            <a:xfrm>
              <a:off x="2381250" y="561340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78740 h 93979"/>
                <a:gd name="connsiteX18" fmla="*/ 57150 w 73660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 580">
              <a:extLst>
                <a:ext uri="{FF2B5EF4-FFF2-40B4-BE49-F238E27FC236}">
                  <a16:creationId xmlns:a16="http://schemas.microsoft.com/office/drawing/2014/main" id="{87007536-01E3-2C71-543F-02BA1B093EED}"/>
                </a:ext>
              </a:extLst>
            </p:cNvPr>
            <p:cNvSpPr/>
            <p:nvPr/>
          </p:nvSpPr>
          <p:spPr>
            <a:xfrm>
              <a:off x="2482850" y="561340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 581">
              <a:extLst>
                <a:ext uri="{FF2B5EF4-FFF2-40B4-BE49-F238E27FC236}">
                  <a16:creationId xmlns:a16="http://schemas.microsoft.com/office/drawing/2014/main" id="{8E43995D-4E2D-4531-2ABE-567C4A84EE4F}"/>
                </a:ext>
              </a:extLst>
            </p:cNvPr>
            <p:cNvSpPr/>
            <p:nvPr/>
          </p:nvSpPr>
          <p:spPr>
            <a:xfrm>
              <a:off x="2543810" y="561340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6200 w 91439"/>
                <a:gd name="connsiteY5" fmla="*/ 46990 h 93979"/>
                <a:gd name="connsiteX6" fmla="*/ 45720 w 91439"/>
                <a:gd name="connsiteY6" fmla="*/ 15240 h 93979"/>
                <a:gd name="connsiteX7" fmla="*/ 16510 w 91439"/>
                <a:gd name="connsiteY7" fmla="*/ 46990 h 93979"/>
                <a:gd name="connsiteX8" fmla="*/ 45720 w 91439"/>
                <a:gd name="connsiteY8" fmla="*/ 78740 h 93979"/>
                <a:gd name="connsiteX9" fmla="*/ 7620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 582">
              <a:extLst>
                <a:ext uri="{FF2B5EF4-FFF2-40B4-BE49-F238E27FC236}">
                  <a16:creationId xmlns:a16="http://schemas.microsoft.com/office/drawing/2014/main" id="{B4B9ABF5-8139-D716-E34B-96AFD01FEA6D}"/>
                </a:ext>
              </a:extLst>
            </p:cNvPr>
            <p:cNvSpPr/>
            <p:nvPr/>
          </p:nvSpPr>
          <p:spPr>
            <a:xfrm>
              <a:off x="2658110" y="5615940"/>
              <a:ext cx="78739" cy="91439"/>
            </a:xfrm>
            <a:custGeom>
              <a:avLst/>
              <a:gdLst>
                <a:gd name="connsiteX0" fmla="*/ 63500 w 78739"/>
                <a:gd name="connsiteY0" fmla="*/ 88900 h 91439"/>
                <a:gd name="connsiteX1" fmla="*/ 63500 w 78739"/>
                <a:gd name="connsiteY1" fmla="*/ 76200 h 91439"/>
                <a:gd name="connsiteX2" fmla="*/ 63500 w 78739"/>
                <a:gd name="connsiteY2" fmla="*/ 69850 h 91439"/>
                <a:gd name="connsiteX3" fmla="*/ 63500 w 78739"/>
                <a:gd name="connsiteY3" fmla="*/ 69850 h 91439"/>
                <a:gd name="connsiteX4" fmla="*/ 30480 w 78739"/>
                <a:gd name="connsiteY4" fmla="*/ 91440 h 91439"/>
                <a:gd name="connsiteX5" fmla="*/ 0 w 78739"/>
                <a:gd name="connsiteY5" fmla="*/ 55880 h 91439"/>
                <a:gd name="connsiteX6" fmla="*/ 0 w 78739"/>
                <a:gd name="connsiteY6" fmla="*/ 0 h 91439"/>
                <a:gd name="connsiteX7" fmla="*/ 16510 w 78739"/>
                <a:gd name="connsiteY7" fmla="*/ 0 h 91439"/>
                <a:gd name="connsiteX8" fmla="*/ 16510 w 78739"/>
                <a:gd name="connsiteY8" fmla="*/ 52070 h 91439"/>
                <a:gd name="connsiteX9" fmla="*/ 33020 w 78739"/>
                <a:gd name="connsiteY9" fmla="*/ 74930 h 91439"/>
                <a:gd name="connsiteX10" fmla="*/ 62230 w 78739"/>
                <a:gd name="connsiteY10" fmla="*/ 43180 h 91439"/>
                <a:gd name="connsiteX11" fmla="*/ 62230 w 78739"/>
                <a:gd name="connsiteY11" fmla="*/ 0 h 91439"/>
                <a:gd name="connsiteX12" fmla="*/ 78740 w 78739"/>
                <a:gd name="connsiteY12" fmla="*/ 0 h 91439"/>
                <a:gd name="connsiteX13" fmla="*/ 78740 w 78739"/>
                <a:gd name="connsiteY13" fmla="*/ 88900 h 91439"/>
                <a:gd name="connsiteX14" fmla="*/ 63500 w 78739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 583">
              <a:extLst>
                <a:ext uri="{FF2B5EF4-FFF2-40B4-BE49-F238E27FC236}">
                  <a16:creationId xmlns:a16="http://schemas.microsoft.com/office/drawing/2014/main" id="{DCDDB779-736C-6BA9-4B64-7E54C5148CAA}"/>
                </a:ext>
              </a:extLst>
            </p:cNvPr>
            <p:cNvSpPr/>
            <p:nvPr/>
          </p:nvSpPr>
          <p:spPr>
            <a:xfrm>
              <a:off x="2769870" y="5613400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 584">
              <a:extLst>
                <a:ext uri="{FF2B5EF4-FFF2-40B4-BE49-F238E27FC236}">
                  <a16:creationId xmlns:a16="http://schemas.microsoft.com/office/drawing/2014/main" id="{B5F9CB30-9B3E-2CC3-06FD-4B634FF4A123}"/>
                </a:ext>
              </a:extLst>
            </p:cNvPr>
            <p:cNvSpPr/>
            <p:nvPr/>
          </p:nvSpPr>
          <p:spPr>
            <a:xfrm>
              <a:off x="2871470" y="5576570"/>
              <a:ext cx="87629" cy="130809"/>
            </a:xfrm>
            <a:custGeom>
              <a:avLst/>
              <a:gdLst>
                <a:gd name="connsiteX0" fmla="*/ 87630 w 87629"/>
                <a:gd name="connsiteY0" fmla="*/ 128270 h 130809"/>
                <a:gd name="connsiteX1" fmla="*/ 72390 w 87629"/>
                <a:gd name="connsiteY1" fmla="*/ 128270 h 130809"/>
                <a:gd name="connsiteX2" fmla="*/ 72390 w 87629"/>
                <a:gd name="connsiteY2" fmla="*/ 118110 h 130809"/>
                <a:gd name="connsiteX3" fmla="*/ 72390 w 87629"/>
                <a:gd name="connsiteY3" fmla="*/ 111760 h 130809"/>
                <a:gd name="connsiteX4" fmla="*/ 72390 w 87629"/>
                <a:gd name="connsiteY4" fmla="*/ 111760 h 130809"/>
                <a:gd name="connsiteX5" fmla="*/ 40640 w 87629"/>
                <a:gd name="connsiteY5" fmla="*/ 130810 h 130809"/>
                <a:gd name="connsiteX6" fmla="*/ 0 w 87629"/>
                <a:gd name="connsiteY6" fmla="*/ 83820 h 130809"/>
                <a:gd name="connsiteX7" fmla="*/ 40640 w 87629"/>
                <a:gd name="connsiteY7" fmla="*/ 36830 h 130809"/>
                <a:gd name="connsiteX8" fmla="*/ 71120 w 87629"/>
                <a:gd name="connsiteY8" fmla="*/ 53340 h 130809"/>
                <a:gd name="connsiteX9" fmla="*/ 71120 w 87629"/>
                <a:gd name="connsiteY9" fmla="*/ 53340 h 130809"/>
                <a:gd name="connsiteX10" fmla="*/ 71120 w 87629"/>
                <a:gd name="connsiteY10" fmla="*/ 45720 h 130809"/>
                <a:gd name="connsiteX11" fmla="*/ 71120 w 87629"/>
                <a:gd name="connsiteY11" fmla="*/ 0 h 130809"/>
                <a:gd name="connsiteX12" fmla="*/ 87630 w 87629"/>
                <a:gd name="connsiteY12" fmla="*/ 0 h 130809"/>
                <a:gd name="connsiteX13" fmla="*/ 87630 w 87629"/>
                <a:gd name="connsiteY13" fmla="*/ 128270 h 130809"/>
                <a:gd name="connsiteX14" fmla="*/ 16510 w 87629"/>
                <a:gd name="connsiteY14" fmla="*/ 83820 h 130809"/>
                <a:gd name="connsiteX15" fmla="*/ 44450 w 87629"/>
                <a:gd name="connsiteY15" fmla="*/ 115570 h 130809"/>
                <a:gd name="connsiteX16" fmla="*/ 72390 w 87629"/>
                <a:gd name="connsiteY16" fmla="*/ 83820 h 130809"/>
                <a:gd name="connsiteX17" fmla="*/ 44450 w 87629"/>
                <a:gd name="connsiteY17" fmla="*/ 52070 h 130809"/>
                <a:gd name="connsiteX18" fmla="*/ 1651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6510" y="83820"/>
                  </a:moveTo>
                  <a:cubicBezTo>
                    <a:pt x="16510" y="102870"/>
                    <a:pt x="27940" y="115570"/>
                    <a:pt x="44450" y="115570"/>
                  </a:cubicBezTo>
                  <a:cubicBezTo>
                    <a:pt x="60960" y="115570"/>
                    <a:pt x="72390" y="105410"/>
                    <a:pt x="72390" y="83820"/>
                  </a:cubicBezTo>
                  <a:cubicBezTo>
                    <a:pt x="72390" y="62230"/>
                    <a:pt x="58420" y="52070"/>
                    <a:pt x="44450" y="52070"/>
                  </a:cubicBezTo>
                  <a:cubicBezTo>
                    <a:pt x="30480" y="52070"/>
                    <a:pt x="16510" y="6604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FB7FACBD-4ABB-B04B-AF9E-E3FD4F8562CC}"/>
                </a:ext>
              </a:extLst>
            </p:cNvPr>
            <p:cNvSpPr/>
            <p:nvPr/>
          </p:nvSpPr>
          <p:spPr>
            <a:xfrm>
              <a:off x="3020159" y="5614670"/>
              <a:ext cx="95150" cy="130809"/>
            </a:xfrm>
            <a:custGeom>
              <a:avLst/>
              <a:gdLst>
                <a:gd name="connsiteX0" fmla="*/ 2440 w 95150"/>
                <a:gd name="connsiteY0" fmla="*/ 115570 h 130809"/>
                <a:gd name="connsiteX1" fmla="*/ 12600 w 95150"/>
                <a:gd name="connsiteY1" fmla="*/ 115570 h 130809"/>
                <a:gd name="connsiteX2" fmla="*/ 40540 w 95150"/>
                <a:gd name="connsiteY2" fmla="*/ 87630 h 130809"/>
                <a:gd name="connsiteX3" fmla="*/ 3710 w 95150"/>
                <a:gd name="connsiteY3" fmla="*/ 0 h 130809"/>
                <a:gd name="connsiteX4" fmla="*/ 21490 w 95150"/>
                <a:gd name="connsiteY4" fmla="*/ 0 h 130809"/>
                <a:gd name="connsiteX5" fmla="*/ 34190 w 95150"/>
                <a:gd name="connsiteY5" fmla="*/ 31750 h 130809"/>
                <a:gd name="connsiteX6" fmla="*/ 49430 w 95150"/>
                <a:gd name="connsiteY6" fmla="*/ 71120 h 130809"/>
                <a:gd name="connsiteX7" fmla="*/ 64670 w 95150"/>
                <a:gd name="connsiteY7" fmla="*/ 31750 h 130809"/>
                <a:gd name="connsiteX8" fmla="*/ 77370 w 95150"/>
                <a:gd name="connsiteY8" fmla="*/ 0 h 130809"/>
                <a:gd name="connsiteX9" fmla="*/ 95150 w 95150"/>
                <a:gd name="connsiteY9" fmla="*/ 0 h 130809"/>
                <a:gd name="connsiteX10" fmla="*/ 59590 w 95150"/>
                <a:gd name="connsiteY10" fmla="*/ 85090 h 130809"/>
                <a:gd name="connsiteX11" fmla="*/ 13870 w 95150"/>
                <a:gd name="connsiteY11" fmla="*/ 130810 h 130809"/>
                <a:gd name="connsiteX12" fmla="*/ 2440 w 95150"/>
                <a:gd name="connsiteY12" fmla="*/ 129540 h 130809"/>
                <a:gd name="connsiteX13" fmla="*/ 2440 w 95150"/>
                <a:gd name="connsiteY13" fmla="*/ 11557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50" h="130809">
                  <a:moveTo>
                    <a:pt x="2440" y="115570"/>
                  </a:moveTo>
                  <a:cubicBezTo>
                    <a:pt x="4980" y="115570"/>
                    <a:pt x="7520" y="115570"/>
                    <a:pt x="12600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0" y="57150"/>
                    <a:pt x="49430" y="71120"/>
                  </a:cubicBezTo>
                  <a:cubicBezTo>
                    <a:pt x="5324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0" y="0"/>
                  </a:lnTo>
                  <a:lnTo>
                    <a:pt x="59590" y="85090"/>
                  </a:lnTo>
                  <a:cubicBezTo>
                    <a:pt x="46890" y="114300"/>
                    <a:pt x="38000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7" name="Freeform 586">
              <a:extLst>
                <a:ext uri="{FF2B5EF4-FFF2-40B4-BE49-F238E27FC236}">
                  <a16:creationId xmlns:a16="http://schemas.microsoft.com/office/drawing/2014/main" id="{3C68A113-2CAE-1225-378B-BBE145501F3F}"/>
                </a:ext>
              </a:extLst>
            </p:cNvPr>
            <p:cNvSpPr/>
            <p:nvPr/>
          </p:nvSpPr>
          <p:spPr>
            <a:xfrm>
              <a:off x="3121660" y="561340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40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Freeform 587">
              <a:extLst>
                <a:ext uri="{FF2B5EF4-FFF2-40B4-BE49-F238E27FC236}">
                  <a16:creationId xmlns:a16="http://schemas.microsoft.com/office/drawing/2014/main" id="{908BADB1-E3C6-4BF8-B798-CE179C8D09C8}"/>
                </a:ext>
              </a:extLst>
            </p:cNvPr>
            <p:cNvSpPr/>
            <p:nvPr/>
          </p:nvSpPr>
          <p:spPr>
            <a:xfrm>
              <a:off x="3234689" y="5615940"/>
              <a:ext cx="78739" cy="91439"/>
            </a:xfrm>
            <a:custGeom>
              <a:avLst/>
              <a:gdLst>
                <a:gd name="connsiteX0" fmla="*/ 63500 w 78739"/>
                <a:gd name="connsiteY0" fmla="*/ 88900 h 91439"/>
                <a:gd name="connsiteX1" fmla="*/ 63500 w 78739"/>
                <a:gd name="connsiteY1" fmla="*/ 76200 h 91439"/>
                <a:gd name="connsiteX2" fmla="*/ 63500 w 78739"/>
                <a:gd name="connsiteY2" fmla="*/ 69850 h 91439"/>
                <a:gd name="connsiteX3" fmla="*/ 63500 w 78739"/>
                <a:gd name="connsiteY3" fmla="*/ 69850 h 91439"/>
                <a:gd name="connsiteX4" fmla="*/ 30480 w 78739"/>
                <a:gd name="connsiteY4" fmla="*/ 91440 h 91439"/>
                <a:gd name="connsiteX5" fmla="*/ 0 w 78739"/>
                <a:gd name="connsiteY5" fmla="*/ 55880 h 91439"/>
                <a:gd name="connsiteX6" fmla="*/ 0 w 78739"/>
                <a:gd name="connsiteY6" fmla="*/ 0 h 91439"/>
                <a:gd name="connsiteX7" fmla="*/ 16510 w 78739"/>
                <a:gd name="connsiteY7" fmla="*/ 0 h 91439"/>
                <a:gd name="connsiteX8" fmla="*/ 16510 w 78739"/>
                <a:gd name="connsiteY8" fmla="*/ 52070 h 91439"/>
                <a:gd name="connsiteX9" fmla="*/ 33020 w 78739"/>
                <a:gd name="connsiteY9" fmla="*/ 74930 h 91439"/>
                <a:gd name="connsiteX10" fmla="*/ 62230 w 78739"/>
                <a:gd name="connsiteY10" fmla="*/ 43180 h 91439"/>
                <a:gd name="connsiteX11" fmla="*/ 62230 w 78739"/>
                <a:gd name="connsiteY11" fmla="*/ 0 h 91439"/>
                <a:gd name="connsiteX12" fmla="*/ 78740 w 78739"/>
                <a:gd name="connsiteY12" fmla="*/ 0 h 91439"/>
                <a:gd name="connsiteX13" fmla="*/ 78740 w 78739"/>
                <a:gd name="connsiteY13" fmla="*/ 88900 h 91439"/>
                <a:gd name="connsiteX14" fmla="*/ 63500 w 78739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Freeform 588">
              <a:extLst>
                <a:ext uri="{FF2B5EF4-FFF2-40B4-BE49-F238E27FC236}">
                  <a16:creationId xmlns:a16="http://schemas.microsoft.com/office/drawing/2014/main" id="{58D20B1C-4799-177B-BD3A-C1AFDCF19A93}"/>
                </a:ext>
              </a:extLst>
            </p:cNvPr>
            <p:cNvSpPr/>
            <p:nvPr/>
          </p:nvSpPr>
          <p:spPr>
            <a:xfrm>
              <a:off x="3338829" y="5687059"/>
              <a:ext cx="20320" cy="20320"/>
            </a:xfrm>
            <a:custGeom>
              <a:avLst/>
              <a:gdLst>
                <a:gd name="connsiteX0" fmla="*/ 10160 w 20320"/>
                <a:gd name="connsiteY0" fmla="*/ 0 h 20320"/>
                <a:gd name="connsiteX1" fmla="*/ 20320 w 20320"/>
                <a:gd name="connsiteY1" fmla="*/ 10160 h 20320"/>
                <a:gd name="connsiteX2" fmla="*/ 10160 w 20320"/>
                <a:gd name="connsiteY2" fmla="*/ 20320 h 20320"/>
                <a:gd name="connsiteX3" fmla="*/ 0 w 20320"/>
                <a:gd name="connsiteY3" fmla="*/ 10160 h 20320"/>
                <a:gd name="connsiteX4" fmla="*/ 10160 w 20320"/>
                <a:gd name="connsiteY4" fmla="*/ 0 h 20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20" h="2032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Freeform 589">
              <a:extLst>
                <a:ext uri="{FF2B5EF4-FFF2-40B4-BE49-F238E27FC236}">
                  <a16:creationId xmlns:a16="http://schemas.microsoft.com/office/drawing/2014/main" id="{01599ABA-82B3-7106-6F94-AE5AB6CE5676}"/>
                </a:ext>
              </a:extLst>
            </p:cNvPr>
            <p:cNvSpPr/>
            <p:nvPr/>
          </p:nvSpPr>
          <p:spPr>
            <a:xfrm>
              <a:off x="3416300" y="5576570"/>
              <a:ext cx="95250" cy="128270"/>
            </a:xfrm>
            <a:custGeom>
              <a:avLst/>
              <a:gdLst>
                <a:gd name="connsiteX0" fmla="*/ 55880 w 95250"/>
                <a:gd name="connsiteY0" fmla="*/ 13970 h 128270"/>
                <a:gd name="connsiteX1" fmla="*/ 55880 w 95250"/>
                <a:gd name="connsiteY1" fmla="*/ 128270 h 128270"/>
                <a:gd name="connsiteX2" fmla="*/ 39370 w 95250"/>
                <a:gd name="connsiteY2" fmla="*/ 128270 h 128270"/>
                <a:gd name="connsiteX3" fmla="*/ 39370 w 95250"/>
                <a:gd name="connsiteY3" fmla="*/ 13970 h 128270"/>
                <a:gd name="connsiteX4" fmla="*/ 0 w 95250"/>
                <a:gd name="connsiteY4" fmla="*/ 13970 h 128270"/>
                <a:gd name="connsiteX5" fmla="*/ 0 w 95250"/>
                <a:gd name="connsiteY5" fmla="*/ 0 h 128270"/>
                <a:gd name="connsiteX6" fmla="*/ 95250 w 95250"/>
                <a:gd name="connsiteY6" fmla="*/ 0 h 128270"/>
                <a:gd name="connsiteX7" fmla="*/ 95250 w 95250"/>
                <a:gd name="connsiteY7" fmla="*/ 13970 h 128270"/>
                <a:gd name="connsiteX8" fmla="*/ 55880 w 95250"/>
                <a:gd name="connsiteY8" fmla="*/ 1397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250" h="128270">
                  <a:moveTo>
                    <a:pt x="55880" y="13970"/>
                  </a:moveTo>
                  <a:lnTo>
                    <a:pt x="55880" y="128270"/>
                  </a:lnTo>
                  <a:lnTo>
                    <a:pt x="39370" y="128270"/>
                  </a:lnTo>
                  <a:lnTo>
                    <a:pt x="39370" y="13970"/>
                  </a:lnTo>
                  <a:lnTo>
                    <a:pt x="0" y="13970"/>
                  </a:lnTo>
                  <a:lnTo>
                    <a:pt x="0" y="0"/>
                  </a:lnTo>
                  <a:lnTo>
                    <a:pt x="95250" y="0"/>
                  </a:lnTo>
                  <a:lnTo>
                    <a:pt x="95250" y="13970"/>
                  </a:lnTo>
                  <a:lnTo>
                    <a:pt x="55880" y="139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 590">
              <a:extLst>
                <a:ext uri="{FF2B5EF4-FFF2-40B4-BE49-F238E27FC236}">
                  <a16:creationId xmlns:a16="http://schemas.microsoft.com/office/drawing/2014/main" id="{E1F5FAE0-C96B-0995-736E-537E1586949C}"/>
                </a:ext>
              </a:extLst>
            </p:cNvPr>
            <p:cNvSpPr/>
            <p:nvPr/>
          </p:nvSpPr>
          <p:spPr>
            <a:xfrm>
              <a:off x="3529329" y="5576570"/>
              <a:ext cx="80010" cy="128270"/>
            </a:xfrm>
            <a:custGeom>
              <a:avLst/>
              <a:gdLst>
                <a:gd name="connsiteX0" fmla="*/ 0 w 80010"/>
                <a:gd name="connsiteY0" fmla="*/ 0 h 128270"/>
                <a:gd name="connsiteX1" fmla="*/ 16510 w 80010"/>
                <a:gd name="connsiteY1" fmla="*/ 0 h 128270"/>
                <a:gd name="connsiteX2" fmla="*/ 16510 w 80010"/>
                <a:gd name="connsiteY2" fmla="*/ 49530 h 128270"/>
                <a:gd name="connsiteX3" fmla="*/ 16510 w 80010"/>
                <a:gd name="connsiteY3" fmla="*/ 58420 h 128270"/>
                <a:gd name="connsiteX4" fmla="*/ 16510 w 80010"/>
                <a:gd name="connsiteY4" fmla="*/ 58420 h 128270"/>
                <a:gd name="connsiteX5" fmla="*/ 49530 w 80010"/>
                <a:gd name="connsiteY5" fmla="*/ 36830 h 128270"/>
                <a:gd name="connsiteX6" fmla="*/ 80010 w 80010"/>
                <a:gd name="connsiteY6" fmla="*/ 72390 h 128270"/>
                <a:gd name="connsiteX7" fmla="*/ 80010 w 80010"/>
                <a:gd name="connsiteY7" fmla="*/ 128270 h 128270"/>
                <a:gd name="connsiteX8" fmla="*/ 63500 w 80010"/>
                <a:gd name="connsiteY8" fmla="*/ 128270 h 128270"/>
                <a:gd name="connsiteX9" fmla="*/ 63500 w 80010"/>
                <a:gd name="connsiteY9" fmla="*/ 76200 h 128270"/>
                <a:gd name="connsiteX10" fmla="*/ 46990 w 80010"/>
                <a:gd name="connsiteY10" fmla="*/ 53340 h 128270"/>
                <a:gd name="connsiteX11" fmla="*/ 16510 w 80010"/>
                <a:gd name="connsiteY11" fmla="*/ 85090 h 128270"/>
                <a:gd name="connsiteX12" fmla="*/ 16510 w 80010"/>
                <a:gd name="connsiteY12" fmla="*/ 128270 h 128270"/>
                <a:gd name="connsiteX13" fmla="*/ 0 w 80010"/>
                <a:gd name="connsiteY13" fmla="*/ 128270 h 128270"/>
                <a:gd name="connsiteX14" fmla="*/ 0 w 80010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2" name="Freeform 591">
              <a:extLst>
                <a:ext uri="{FF2B5EF4-FFF2-40B4-BE49-F238E27FC236}">
                  <a16:creationId xmlns:a16="http://schemas.microsoft.com/office/drawing/2014/main" id="{3F8AF1AA-C571-CFB4-0265-7CDCF5D0E0E4}"/>
                </a:ext>
              </a:extLst>
            </p:cNvPr>
            <p:cNvSpPr/>
            <p:nvPr/>
          </p:nvSpPr>
          <p:spPr>
            <a:xfrm>
              <a:off x="3630929" y="561340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78740 h 93979"/>
                <a:gd name="connsiteX18" fmla="*/ 57150 w 73660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 592">
              <a:extLst>
                <a:ext uri="{FF2B5EF4-FFF2-40B4-BE49-F238E27FC236}">
                  <a16:creationId xmlns:a16="http://schemas.microsoft.com/office/drawing/2014/main" id="{AF40605D-58AB-BFAF-DDA6-FB185C2CAB1C}"/>
                </a:ext>
              </a:extLst>
            </p:cNvPr>
            <p:cNvSpPr/>
            <p:nvPr/>
          </p:nvSpPr>
          <p:spPr>
            <a:xfrm>
              <a:off x="3721100" y="558927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E0460BC1-0C3E-91BF-7122-6E85859DB84C}"/>
                </a:ext>
              </a:extLst>
            </p:cNvPr>
            <p:cNvSpPr/>
            <p:nvPr/>
          </p:nvSpPr>
          <p:spPr>
            <a:xfrm>
              <a:off x="3785870" y="5565140"/>
              <a:ext cx="31750" cy="48259"/>
            </a:xfrm>
            <a:custGeom>
              <a:avLst/>
              <a:gdLst>
                <a:gd name="connsiteX0" fmla="*/ 13970 w 31750"/>
                <a:gd name="connsiteY0" fmla="*/ 48260 h 48259"/>
                <a:gd name="connsiteX1" fmla="*/ 0 w 31750"/>
                <a:gd name="connsiteY1" fmla="*/ 48260 h 48259"/>
                <a:gd name="connsiteX2" fmla="*/ 13970 w 31750"/>
                <a:gd name="connsiteY2" fmla="*/ 0 h 48259"/>
                <a:gd name="connsiteX3" fmla="*/ 31750 w 31750"/>
                <a:gd name="connsiteY3" fmla="*/ 0 h 48259"/>
                <a:gd name="connsiteX4" fmla="*/ 13970 w 31750"/>
                <a:gd name="connsiteY4" fmla="*/ 48260 h 48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50" h="48259">
                  <a:moveTo>
                    <a:pt x="13970" y="48260"/>
                  </a:moveTo>
                  <a:lnTo>
                    <a:pt x="0" y="48260"/>
                  </a:lnTo>
                  <a:lnTo>
                    <a:pt x="13970" y="0"/>
                  </a:lnTo>
                  <a:lnTo>
                    <a:pt x="31750" y="0"/>
                  </a:lnTo>
                  <a:lnTo>
                    <a:pt x="13970" y="482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 594">
              <a:extLst>
                <a:ext uri="{FF2B5EF4-FFF2-40B4-BE49-F238E27FC236}">
                  <a16:creationId xmlns:a16="http://schemas.microsoft.com/office/drawing/2014/main" id="{4698ED60-EEA1-AE3A-6A55-20E2B272DC7A}"/>
                </a:ext>
              </a:extLst>
            </p:cNvPr>
            <p:cNvSpPr/>
            <p:nvPr/>
          </p:nvSpPr>
          <p:spPr>
            <a:xfrm>
              <a:off x="3827779" y="5613400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2700" y="0"/>
                    <a:pt x="31750" y="0"/>
                  </a:cubicBezTo>
                  <a:cubicBezTo>
                    <a:pt x="5080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 595">
              <a:extLst>
                <a:ext uri="{FF2B5EF4-FFF2-40B4-BE49-F238E27FC236}">
                  <a16:creationId xmlns:a16="http://schemas.microsoft.com/office/drawing/2014/main" id="{696937C4-F0CC-7DDD-77F2-C883F00FF72E}"/>
                </a:ext>
              </a:extLst>
            </p:cNvPr>
            <p:cNvSpPr/>
            <p:nvPr/>
          </p:nvSpPr>
          <p:spPr>
            <a:xfrm>
              <a:off x="3953509" y="561340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78740 h 93979"/>
                <a:gd name="connsiteX18" fmla="*/ 57150 w 73660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 596">
              <a:extLst>
                <a:ext uri="{FF2B5EF4-FFF2-40B4-BE49-F238E27FC236}">
                  <a16:creationId xmlns:a16="http://schemas.microsoft.com/office/drawing/2014/main" id="{B876561A-20F7-6A08-2435-9228351AD4D6}"/>
                </a:ext>
              </a:extLst>
            </p:cNvPr>
            <p:cNvSpPr/>
            <p:nvPr/>
          </p:nvSpPr>
          <p:spPr>
            <a:xfrm>
              <a:off x="4055109" y="5576570"/>
              <a:ext cx="34290" cy="130809"/>
            </a:xfrm>
            <a:custGeom>
              <a:avLst/>
              <a:gdLst>
                <a:gd name="connsiteX0" fmla="*/ 0 w 34290"/>
                <a:gd name="connsiteY0" fmla="*/ 0 h 130809"/>
                <a:gd name="connsiteX1" fmla="*/ 16510 w 34290"/>
                <a:gd name="connsiteY1" fmla="*/ 0 h 130809"/>
                <a:gd name="connsiteX2" fmla="*/ 16510 w 34290"/>
                <a:gd name="connsiteY2" fmla="*/ 101600 h 130809"/>
                <a:gd name="connsiteX3" fmla="*/ 26670 w 34290"/>
                <a:gd name="connsiteY3" fmla="*/ 115570 h 130809"/>
                <a:gd name="connsiteX4" fmla="*/ 34290 w 34290"/>
                <a:gd name="connsiteY4" fmla="*/ 115570 h 130809"/>
                <a:gd name="connsiteX5" fmla="*/ 34290 w 34290"/>
                <a:gd name="connsiteY5" fmla="*/ 129540 h 130809"/>
                <a:gd name="connsiteX6" fmla="*/ 22860 w 34290"/>
                <a:gd name="connsiteY6" fmla="*/ 130810 h 130809"/>
                <a:gd name="connsiteX7" fmla="*/ 0 w 34290"/>
                <a:gd name="connsiteY7" fmla="*/ 105410 h 130809"/>
                <a:gd name="connsiteX8" fmla="*/ 0 w 34290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 597">
              <a:extLst>
                <a:ext uri="{FF2B5EF4-FFF2-40B4-BE49-F238E27FC236}">
                  <a16:creationId xmlns:a16="http://schemas.microsoft.com/office/drawing/2014/main" id="{797CE320-2F8D-88C1-AABD-C5D4551EB7D7}"/>
                </a:ext>
              </a:extLst>
            </p:cNvPr>
            <p:cNvSpPr/>
            <p:nvPr/>
          </p:nvSpPr>
          <p:spPr>
            <a:xfrm>
              <a:off x="4108450" y="5576570"/>
              <a:ext cx="34290" cy="130809"/>
            </a:xfrm>
            <a:custGeom>
              <a:avLst/>
              <a:gdLst>
                <a:gd name="connsiteX0" fmla="*/ 0 w 34290"/>
                <a:gd name="connsiteY0" fmla="*/ 0 h 130809"/>
                <a:gd name="connsiteX1" fmla="*/ 16510 w 34290"/>
                <a:gd name="connsiteY1" fmla="*/ 0 h 130809"/>
                <a:gd name="connsiteX2" fmla="*/ 16510 w 34290"/>
                <a:gd name="connsiteY2" fmla="*/ 101600 h 130809"/>
                <a:gd name="connsiteX3" fmla="*/ 26670 w 34290"/>
                <a:gd name="connsiteY3" fmla="*/ 115570 h 130809"/>
                <a:gd name="connsiteX4" fmla="*/ 34290 w 34290"/>
                <a:gd name="connsiteY4" fmla="*/ 115570 h 130809"/>
                <a:gd name="connsiteX5" fmla="*/ 34290 w 34290"/>
                <a:gd name="connsiteY5" fmla="*/ 129540 h 130809"/>
                <a:gd name="connsiteX6" fmla="*/ 22860 w 34290"/>
                <a:gd name="connsiteY6" fmla="*/ 130810 h 130809"/>
                <a:gd name="connsiteX7" fmla="*/ 0 w 34290"/>
                <a:gd name="connsiteY7" fmla="*/ 105410 h 130809"/>
                <a:gd name="connsiteX8" fmla="*/ 0 w 34290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 598">
              <a:extLst>
                <a:ext uri="{FF2B5EF4-FFF2-40B4-BE49-F238E27FC236}">
                  <a16:creationId xmlns:a16="http://schemas.microsoft.com/office/drawing/2014/main" id="{454C066E-8580-8F3C-996A-60664DE959DC}"/>
                </a:ext>
              </a:extLst>
            </p:cNvPr>
            <p:cNvSpPr/>
            <p:nvPr/>
          </p:nvSpPr>
          <p:spPr>
            <a:xfrm>
              <a:off x="4157979" y="5687059"/>
              <a:ext cx="20320" cy="20320"/>
            </a:xfrm>
            <a:custGeom>
              <a:avLst/>
              <a:gdLst>
                <a:gd name="connsiteX0" fmla="*/ 10160 w 20320"/>
                <a:gd name="connsiteY0" fmla="*/ 0 h 20320"/>
                <a:gd name="connsiteX1" fmla="*/ 20320 w 20320"/>
                <a:gd name="connsiteY1" fmla="*/ 10160 h 20320"/>
                <a:gd name="connsiteX2" fmla="*/ 10160 w 20320"/>
                <a:gd name="connsiteY2" fmla="*/ 20320 h 20320"/>
                <a:gd name="connsiteX3" fmla="*/ 0 w 20320"/>
                <a:gd name="connsiteY3" fmla="*/ 10160 h 20320"/>
                <a:gd name="connsiteX4" fmla="*/ 10160 w 20320"/>
                <a:gd name="connsiteY4" fmla="*/ 0 h 20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20" h="2032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7999088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>
            <a:extLst>
              <a:ext uri="{FF2B5EF4-FFF2-40B4-BE49-F238E27FC236}">
                <a16:creationId xmlns:a16="http://schemas.microsoft.com/office/drawing/2014/main" id="{491E68A4-94AB-4481-0AA3-A877A7F4C769}"/>
              </a:ext>
            </a:extLst>
          </p:cNvPr>
          <p:cNvSpPr/>
          <p:nvPr/>
        </p:nvSpPr>
        <p:spPr>
          <a:xfrm>
            <a:off x="408939" y="7235190"/>
            <a:ext cx="9240519" cy="12700"/>
          </a:xfrm>
          <a:custGeom>
            <a:avLst/>
            <a:gdLst>
              <a:gd name="connsiteX0" fmla="*/ 0 w 9240519"/>
              <a:gd name="connsiteY0" fmla="*/ 0 h 12700"/>
              <a:gd name="connsiteX1" fmla="*/ 9240520 w 9240519"/>
              <a:gd name="connsiteY1" fmla="*/ 0 h 1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240519" h="12700">
                <a:moveTo>
                  <a:pt x="0" y="0"/>
                </a:moveTo>
                <a:lnTo>
                  <a:pt x="9240520" y="0"/>
                </a:lnTo>
              </a:path>
            </a:pathLst>
          </a:custGeom>
          <a:ln w="25400" cap="flat">
            <a:solidFill>
              <a:srgbClr val="717073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8" name="Graphic 4">
            <a:extLst>
              <a:ext uri="{FF2B5EF4-FFF2-40B4-BE49-F238E27FC236}">
                <a16:creationId xmlns:a16="http://schemas.microsoft.com/office/drawing/2014/main" id="{1EAEE53E-DD65-FAFF-E0BB-7329C5BAEA4C}"/>
              </a:ext>
            </a:extLst>
          </p:cNvPr>
          <p:cNvGrpSpPr/>
          <p:nvPr/>
        </p:nvGrpSpPr>
        <p:grpSpPr>
          <a:xfrm>
            <a:off x="420369" y="7369809"/>
            <a:ext cx="402590" cy="120650"/>
            <a:chOff x="420369" y="7369809"/>
            <a:chExt cx="402590" cy="120650"/>
          </a:xfrm>
          <a:solidFill>
            <a:srgbClr val="717073"/>
          </a:solidFill>
        </p:grpSpPr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11844C7A-DEE5-759E-1FD2-26B3F9007A09}"/>
                </a:ext>
              </a:extLst>
            </p:cNvPr>
            <p:cNvSpPr/>
            <p:nvPr/>
          </p:nvSpPr>
          <p:spPr>
            <a:xfrm>
              <a:off x="420369" y="7372350"/>
              <a:ext cx="58420" cy="91440"/>
            </a:xfrm>
            <a:custGeom>
              <a:avLst/>
              <a:gdLst>
                <a:gd name="connsiteX0" fmla="*/ 12700 w 58420"/>
                <a:gd name="connsiteY0" fmla="*/ 55880 h 91440"/>
                <a:gd name="connsiteX1" fmla="*/ 12700 w 58420"/>
                <a:gd name="connsiteY1" fmla="*/ 91440 h 91440"/>
                <a:gd name="connsiteX2" fmla="*/ 0 w 58420"/>
                <a:gd name="connsiteY2" fmla="*/ 91440 h 91440"/>
                <a:gd name="connsiteX3" fmla="*/ 0 w 58420"/>
                <a:gd name="connsiteY3" fmla="*/ 0 h 91440"/>
                <a:gd name="connsiteX4" fmla="*/ 27940 w 58420"/>
                <a:gd name="connsiteY4" fmla="*/ 0 h 91440"/>
                <a:gd name="connsiteX5" fmla="*/ 58420 w 58420"/>
                <a:gd name="connsiteY5" fmla="*/ 27940 h 91440"/>
                <a:gd name="connsiteX6" fmla="*/ 27940 w 58420"/>
                <a:gd name="connsiteY6" fmla="*/ 55880 h 91440"/>
                <a:gd name="connsiteX7" fmla="*/ 12700 w 58420"/>
                <a:gd name="connsiteY7" fmla="*/ 55880 h 91440"/>
                <a:gd name="connsiteX8" fmla="*/ 12700 w 58420"/>
                <a:gd name="connsiteY8" fmla="*/ 10160 h 91440"/>
                <a:gd name="connsiteX9" fmla="*/ 12700 w 58420"/>
                <a:gd name="connsiteY9" fmla="*/ 45720 h 91440"/>
                <a:gd name="connsiteX10" fmla="*/ 29210 w 58420"/>
                <a:gd name="connsiteY10" fmla="*/ 45720 h 91440"/>
                <a:gd name="connsiteX11" fmla="*/ 46990 w 58420"/>
                <a:gd name="connsiteY11" fmla="*/ 27940 h 91440"/>
                <a:gd name="connsiteX12" fmla="*/ 27940 w 58420"/>
                <a:gd name="connsiteY12" fmla="*/ 10160 h 91440"/>
                <a:gd name="connsiteX13" fmla="*/ 12700 w 58420"/>
                <a:gd name="connsiteY13" fmla="*/ 1016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420" h="91440">
                  <a:moveTo>
                    <a:pt x="12700" y="55880"/>
                  </a:moveTo>
                  <a:lnTo>
                    <a:pt x="12700" y="91440"/>
                  </a:lnTo>
                  <a:lnTo>
                    <a:pt x="0" y="91440"/>
                  </a:lnTo>
                  <a:lnTo>
                    <a:pt x="0" y="0"/>
                  </a:lnTo>
                  <a:lnTo>
                    <a:pt x="27940" y="0"/>
                  </a:lnTo>
                  <a:cubicBezTo>
                    <a:pt x="46990" y="0"/>
                    <a:pt x="58420" y="10160"/>
                    <a:pt x="58420" y="27940"/>
                  </a:cubicBezTo>
                  <a:cubicBezTo>
                    <a:pt x="58420" y="45720"/>
                    <a:pt x="46990" y="55880"/>
                    <a:pt x="27940" y="55880"/>
                  </a:cubicBezTo>
                  <a:lnTo>
                    <a:pt x="12700" y="55880"/>
                  </a:lnTo>
                  <a:close/>
                  <a:moveTo>
                    <a:pt x="12700" y="10160"/>
                  </a:moveTo>
                  <a:lnTo>
                    <a:pt x="12700" y="45720"/>
                  </a:lnTo>
                  <a:lnTo>
                    <a:pt x="29210" y="45720"/>
                  </a:lnTo>
                  <a:cubicBezTo>
                    <a:pt x="40640" y="45720"/>
                    <a:pt x="46990" y="39370"/>
                    <a:pt x="46990" y="27940"/>
                  </a:cubicBezTo>
                  <a:cubicBezTo>
                    <a:pt x="46990" y="16510"/>
                    <a:pt x="39370" y="10160"/>
                    <a:pt x="27940" y="10160"/>
                  </a:cubicBezTo>
                  <a:lnTo>
                    <a:pt x="12700" y="10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FDC74EB4-FE3B-523D-C839-26B164565A0F}"/>
                </a:ext>
              </a:extLst>
            </p:cNvPr>
            <p:cNvSpPr/>
            <p:nvPr/>
          </p:nvSpPr>
          <p:spPr>
            <a:xfrm>
              <a:off x="488950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8420 h 66040"/>
                <a:gd name="connsiteX18" fmla="*/ 40640 w 53340"/>
                <a:gd name="connsiteY18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254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8420"/>
                    <a:pt x="21590" y="58420"/>
                  </a:cubicBezTo>
                  <a:cubicBezTo>
                    <a:pt x="31750" y="58420"/>
                    <a:pt x="40640" y="48260"/>
                    <a:pt x="4064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67C28745-44F6-865B-0CFD-DC9AD384651F}"/>
                </a:ext>
              </a:extLst>
            </p:cNvPr>
            <p:cNvSpPr/>
            <p:nvPr/>
          </p:nvSpPr>
          <p:spPr>
            <a:xfrm>
              <a:off x="556259" y="7399019"/>
              <a:ext cx="59690" cy="91440"/>
            </a:xfrm>
            <a:custGeom>
              <a:avLst/>
              <a:gdLst>
                <a:gd name="connsiteX0" fmla="*/ 34290 w 59690"/>
                <a:gd name="connsiteY0" fmla="*/ 54611 h 91440"/>
                <a:gd name="connsiteX1" fmla="*/ 59690 w 59690"/>
                <a:gd name="connsiteY1" fmla="*/ 72390 h 91440"/>
                <a:gd name="connsiteX2" fmla="*/ 29210 w 59690"/>
                <a:gd name="connsiteY2" fmla="*/ 91440 h 91440"/>
                <a:gd name="connsiteX3" fmla="*/ 0 w 59690"/>
                <a:gd name="connsiteY3" fmla="*/ 74930 h 91440"/>
                <a:gd name="connsiteX4" fmla="*/ 17780 w 59690"/>
                <a:gd name="connsiteY4" fmla="*/ 59690 h 91440"/>
                <a:gd name="connsiteX5" fmla="*/ 7620 w 59690"/>
                <a:gd name="connsiteY5" fmla="*/ 52070 h 91440"/>
                <a:gd name="connsiteX6" fmla="*/ 16510 w 59690"/>
                <a:gd name="connsiteY6" fmla="*/ 43180 h 91440"/>
                <a:gd name="connsiteX7" fmla="*/ 1270 w 59690"/>
                <a:gd name="connsiteY7" fmla="*/ 22861 h 91440"/>
                <a:gd name="connsiteX8" fmla="*/ 26670 w 59690"/>
                <a:gd name="connsiteY8" fmla="*/ 0 h 91440"/>
                <a:gd name="connsiteX9" fmla="*/ 36830 w 59690"/>
                <a:gd name="connsiteY9" fmla="*/ 1270 h 91440"/>
                <a:gd name="connsiteX10" fmla="*/ 59690 w 59690"/>
                <a:gd name="connsiteY10" fmla="*/ 1270 h 91440"/>
                <a:gd name="connsiteX11" fmla="*/ 59690 w 59690"/>
                <a:gd name="connsiteY11" fmla="*/ 10161 h 91440"/>
                <a:gd name="connsiteX12" fmla="*/ 50800 w 59690"/>
                <a:gd name="connsiteY12" fmla="*/ 10161 h 91440"/>
                <a:gd name="connsiteX13" fmla="*/ 46990 w 59690"/>
                <a:gd name="connsiteY13" fmla="*/ 10161 h 91440"/>
                <a:gd name="connsiteX14" fmla="*/ 46990 w 59690"/>
                <a:gd name="connsiteY14" fmla="*/ 10161 h 91440"/>
                <a:gd name="connsiteX15" fmla="*/ 52070 w 59690"/>
                <a:gd name="connsiteY15" fmla="*/ 22861 h 91440"/>
                <a:gd name="connsiteX16" fmla="*/ 29210 w 59690"/>
                <a:gd name="connsiteY16" fmla="*/ 44450 h 91440"/>
                <a:gd name="connsiteX17" fmla="*/ 29210 w 59690"/>
                <a:gd name="connsiteY17" fmla="*/ 44450 h 91440"/>
                <a:gd name="connsiteX18" fmla="*/ 19050 w 59690"/>
                <a:gd name="connsiteY18" fmla="*/ 49530 h 91440"/>
                <a:gd name="connsiteX19" fmla="*/ 34290 w 59690"/>
                <a:gd name="connsiteY19" fmla="*/ 54611 h 91440"/>
                <a:gd name="connsiteX20" fmla="*/ 46990 w 59690"/>
                <a:gd name="connsiteY20" fmla="*/ 73661 h 91440"/>
                <a:gd name="connsiteX21" fmla="*/ 27940 w 59690"/>
                <a:gd name="connsiteY21" fmla="*/ 63500 h 91440"/>
                <a:gd name="connsiteX22" fmla="*/ 11430 w 59690"/>
                <a:gd name="connsiteY22" fmla="*/ 73661 h 91440"/>
                <a:gd name="connsiteX23" fmla="*/ 29210 w 59690"/>
                <a:gd name="connsiteY23" fmla="*/ 83820 h 91440"/>
                <a:gd name="connsiteX24" fmla="*/ 48260 w 59690"/>
                <a:gd name="connsiteY24" fmla="*/ 73661 h 91440"/>
                <a:gd name="connsiteX25" fmla="*/ 41910 w 59690"/>
                <a:gd name="connsiteY25" fmla="*/ 22861 h 91440"/>
                <a:gd name="connsiteX26" fmla="*/ 26670 w 59690"/>
                <a:gd name="connsiteY26" fmla="*/ 8890 h 91440"/>
                <a:gd name="connsiteX27" fmla="*/ 11430 w 59690"/>
                <a:gd name="connsiteY27" fmla="*/ 22861 h 91440"/>
                <a:gd name="connsiteX28" fmla="*/ 26670 w 59690"/>
                <a:gd name="connsiteY28" fmla="*/ 36830 h 91440"/>
                <a:gd name="connsiteX29" fmla="*/ 41910 w 59690"/>
                <a:gd name="connsiteY29" fmla="*/ 22861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9690" h="91440">
                  <a:moveTo>
                    <a:pt x="34290" y="54611"/>
                  </a:moveTo>
                  <a:cubicBezTo>
                    <a:pt x="50800" y="55880"/>
                    <a:pt x="59690" y="60961"/>
                    <a:pt x="59690" y="72390"/>
                  </a:cubicBezTo>
                  <a:cubicBezTo>
                    <a:pt x="59690" y="83820"/>
                    <a:pt x="46990" y="91440"/>
                    <a:pt x="29210" y="91440"/>
                  </a:cubicBezTo>
                  <a:cubicBezTo>
                    <a:pt x="11430" y="91440"/>
                    <a:pt x="0" y="85090"/>
                    <a:pt x="0" y="74930"/>
                  </a:cubicBezTo>
                  <a:cubicBezTo>
                    <a:pt x="0" y="64770"/>
                    <a:pt x="7620" y="60961"/>
                    <a:pt x="17780" y="59690"/>
                  </a:cubicBezTo>
                  <a:cubicBezTo>
                    <a:pt x="11430" y="59690"/>
                    <a:pt x="7620" y="55880"/>
                    <a:pt x="7620" y="52070"/>
                  </a:cubicBezTo>
                  <a:cubicBezTo>
                    <a:pt x="7620" y="48261"/>
                    <a:pt x="11430" y="44450"/>
                    <a:pt x="16510" y="43180"/>
                  </a:cubicBezTo>
                  <a:cubicBezTo>
                    <a:pt x="7620" y="39370"/>
                    <a:pt x="1270" y="31750"/>
                    <a:pt x="1270" y="22861"/>
                  </a:cubicBezTo>
                  <a:cubicBezTo>
                    <a:pt x="1270" y="13970"/>
                    <a:pt x="12700" y="0"/>
                    <a:pt x="26670" y="0"/>
                  </a:cubicBezTo>
                  <a:cubicBezTo>
                    <a:pt x="40640" y="0"/>
                    <a:pt x="34290" y="0"/>
                    <a:pt x="36830" y="1270"/>
                  </a:cubicBezTo>
                  <a:lnTo>
                    <a:pt x="59690" y="1270"/>
                  </a:lnTo>
                  <a:lnTo>
                    <a:pt x="59690" y="10161"/>
                  </a:lnTo>
                  <a:lnTo>
                    <a:pt x="50800" y="10161"/>
                  </a:lnTo>
                  <a:cubicBezTo>
                    <a:pt x="49530" y="10161"/>
                    <a:pt x="46990" y="10161"/>
                    <a:pt x="46990" y="10161"/>
                  </a:cubicBezTo>
                  <a:lnTo>
                    <a:pt x="46990" y="10161"/>
                  </a:lnTo>
                  <a:cubicBezTo>
                    <a:pt x="50800" y="12700"/>
                    <a:pt x="52070" y="17780"/>
                    <a:pt x="52070" y="22861"/>
                  </a:cubicBezTo>
                  <a:cubicBezTo>
                    <a:pt x="52070" y="35561"/>
                    <a:pt x="41910" y="44450"/>
                    <a:pt x="29210" y="44450"/>
                  </a:cubicBezTo>
                  <a:lnTo>
                    <a:pt x="29210" y="44450"/>
                  </a:lnTo>
                  <a:cubicBezTo>
                    <a:pt x="22860" y="44450"/>
                    <a:pt x="19050" y="46990"/>
                    <a:pt x="19050" y="49530"/>
                  </a:cubicBezTo>
                  <a:cubicBezTo>
                    <a:pt x="19050" y="52070"/>
                    <a:pt x="22860" y="53340"/>
                    <a:pt x="34290" y="54611"/>
                  </a:cubicBezTo>
                  <a:close/>
                  <a:moveTo>
                    <a:pt x="46990" y="73661"/>
                  </a:moveTo>
                  <a:cubicBezTo>
                    <a:pt x="46990" y="67311"/>
                    <a:pt x="41910" y="63500"/>
                    <a:pt x="27940" y="63500"/>
                  </a:cubicBezTo>
                  <a:cubicBezTo>
                    <a:pt x="13970" y="63500"/>
                    <a:pt x="11430" y="68580"/>
                    <a:pt x="11430" y="73661"/>
                  </a:cubicBezTo>
                  <a:cubicBezTo>
                    <a:pt x="11430" y="78740"/>
                    <a:pt x="19050" y="83820"/>
                    <a:pt x="29210" y="83820"/>
                  </a:cubicBezTo>
                  <a:cubicBezTo>
                    <a:pt x="39370" y="83820"/>
                    <a:pt x="48260" y="80011"/>
                    <a:pt x="48260" y="73661"/>
                  </a:cubicBezTo>
                  <a:close/>
                  <a:moveTo>
                    <a:pt x="41910" y="22861"/>
                  </a:moveTo>
                  <a:cubicBezTo>
                    <a:pt x="41910" y="15240"/>
                    <a:pt x="35560" y="8890"/>
                    <a:pt x="26670" y="8890"/>
                  </a:cubicBezTo>
                  <a:cubicBezTo>
                    <a:pt x="17780" y="8890"/>
                    <a:pt x="11430" y="15240"/>
                    <a:pt x="11430" y="22861"/>
                  </a:cubicBezTo>
                  <a:cubicBezTo>
                    <a:pt x="11430" y="30480"/>
                    <a:pt x="17780" y="36830"/>
                    <a:pt x="26670" y="36830"/>
                  </a:cubicBezTo>
                  <a:cubicBezTo>
                    <a:pt x="35560" y="36830"/>
                    <a:pt x="41910" y="31750"/>
                    <a:pt x="41910" y="22861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355822B4-EC87-C347-8B63-300860F36FB8}"/>
                </a:ext>
              </a:extLst>
            </p:cNvPr>
            <p:cNvSpPr/>
            <p:nvPr/>
          </p:nvSpPr>
          <p:spPr>
            <a:xfrm>
              <a:off x="624840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1750 w 59690"/>
                <a:gd name="connsiteY10" fmla="*/ 11430 h 66040"/>
                <a:gd name="connsiteX11" fmla="*/ 12700 w 59690"/>
                <a:gd name="connsiteY11" fmla="*/ 29210 h 66040"/>
                <a:gd name="connsiteX12" fmla="*/ 48260 w 59690"/>
                <a:gd name="connsiteY12" fmla="*/ 29210 h 66040"/>
                <a:gd name="connsiteX13" fmla="*/ 3175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1750" y="11430"/>
                  </a:moveTo>
                  <a:cubicBezTo>
                    <a:pt x="20320" y="11430"/>
                    <a:pt x="13970" y="20320"/>
                    <a:pt x="12700" y="29210"/>
                  </a:cubicBezTo>
                  <a:lnTo>
                    <a:pt x="48260" y="29210"/>
                  </a:lnTo>
                  <a:cubicBezTo>
                    <a:pt x="48260" y="20320"/>
                    <a:pt x="41910" y="11430"/>
                    <a:pt x="3175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53422821-0101-C30C-3C73-B13786AB2405}"/>
                </a:ext>
              </a:extLst>
            </p:cNvPr>
            <p:cNvSpPr/>
            <p:nvPr/>
          </p:nvSpPr>
          <p:spPr>
            <a:xfrm>
              <a:off x="723900" y="7369809"/>
              <a:ext cx="59690" cy="92709"/>
            </a:xfrm>
            <a:custGeom>
              <a:avLst/>
              <a:gdLst>
                <a:gd name="connsiteX0" fmla="*/ 5080 w 59690"/>
                <a:gd name="connsiteY0" fmla="*/ 6350 h 92709"/>
                <a:gd name="connsiteX1" fmla="*/ 25400 w 59690"/>
                <a:gd name="connsiteY1" fmla="*/ 0 h 92709"/>
                <a:gd name="connsiteX2" fmla="*/ 54610 w 59690"/>
                <a:gd name="connsiteY2" fmla="*/ 29210 h 92709"/>
                <a:gd name="connsiteX3" fmla="*/ 22860 w 59690"/>
                <a:gd name="connsiteY3" fmla="*/ 82550 h 92709"/>
                <a:gd name="connsiteX4" fmla="*/ 59690 w 59690"/>
                <a:gd name="connsiteY4" fmla="*/ 82550 h 92709"/>
                <a:gd name="connsiteX5" fmla="*/ 59690 w 59690"/>
                <a:gd name="connsiteY5" fmla="*/ 92710 h 92709"/>
                <a:gd name="connsiteX6" fmla="*/ 0 w 59690"/>
                <a:gd name="connsiteY6" fmla="*/ 92710 h 92709"/>
                <a:gd name="connsiteX7" fmla="*/ 41910 w 59690"/>
                <a:gd name="connsiteY7" fmla="*/ 29210 h 92709"/>
                <a:gd name="connsiteX8" fmla="*/ 24130 w 59690"/>
                <a:gd name="connsiteY8" fmla="*/ 11430 h 92709"/>
                <a:gd name="connsiteX9" fmla="*/ 5080 w 59690"/>
                <a:gd name="connsiteY9" fmla="*/ 17780 h 92709"/>
                <a:gd name="connsiteX10" fmla="*/ 5080 w 59690"/>
                <a:gd name="connsiteY10" fmla="*/ 635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690" h="92709">
                  <a:moveTo>
                    <a:pt x="5080" y="6350"/>
                  </a:moveTo>
                  <a:cubicBezTo>
                    <a:pt x="10160" y="2540"/>
                    <a:pt x="17780" y="0"/>
                    <a:pt x="25400" y="0"/>
                  </a:cubicBezTo>
                  <a:cubicBezTo>
                    <a:pt x="43180" y="0"/>
                    <a:pt x="54610" y="11430"/>
                    <a:pt x="54610" y="29210"/>
                  </a:cubicBezTo>
                  <a:cubicBezTo>
                    <a:pt x="54610" y="46990"/>
                    <a:pt x="39370" y="63500"/>
                    <a:pt x="22860" y="82550"/>
                  </a:cubicBezTo>
                  <a:lnTo>
                    <a:pt x="59690" y="82550"/>
                  </a:lnTo>
                  <a:lnTo>
                    <a:pt x="59690" y="92710"/>
                  </a:lnTo>
                  <a:lnTo>
                    <a:pt x="0" y="92710"/>
                  </a:lnTo>
                  <a:cubicBezTo>
                    <a:pt x="26670" y="62230"/>
                    <a:pt x="41910" y="45720"/>
                    <a:pt x="41910" y="29210"/>
                  </a:cubicBezTo>
                  <a:cubicBezTo>
                    <a:pt x="41910" y="12700"/>
                    <a:pt x="35560" y="11430"/>
                    <a:pt x="24130" y="11430"/>
                  </a:cubicBezTo>
                  <a:cubicBezTo>
                    <a:pt x="12700" y="11430"/>
                    <a:pt x="8890" y="13970"/>
                    <a:pt x="5080" y="17780"/>
                  </a:cubicBezTo>
                  <a:lnTo>
                    <a:pt x="508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EE52519F-9E5E-9F0C-E551-CFAFCDC54DAA}"/>
                </a:ext>
              </a:extLst>
            </p:cNvPr>
            <p:cNvSpPr/>
            <p:nvPr/>
          </p:nvSpPr>
          <p:spPr>
            <a:xfrm>
              <a:off x="798830" y="7372350"/>
              <a:ext cx="24130" cy="91440"/>
            </a:xfrm>
            <a:custGeom>
              <a:avLst/>
              <a:gdLst>
                <a:gd name="connsiteX0" fmla="*/ 24130 w 24130"/>
                <a:gd name="connsiteY0" fmla="*/ 0 h 91440"/>
                <a:gd name="connsiteX1" fmla="*/ 24130 w 24130"/>
                <a:gd name="connsiteY1" fmla="*/ 91440 h 91440"/>
                <a:gd name="connsiteX2" fmla="*/ 11430 w 24130"/>
                <a:gd name="connsiteY2" fmla="*/ 91440 h 91440"/>
                <a:gd name="connsiteX3" fmla="*/ 11430 w 24130"/>
                <a:gd name="connsiteY3" fmla="*/ 10160 h 91440"/>
                <a:gd name="connsiteX4" fmla="*/ 0 w 24130"/>
                <a:gd name="connsiteY4" fmla="*/ 10160 h 91440"/>
                <a:gd name="connsiteX5" fmla="*/ 0 w 24130"/>
                <a:gd name="connsiteY5" fmla="*/ 0 h 91440"/>
                <a:gd name="connsiteX6" fmla="*/ 24130 w 24130"/>
                <a:gd name="connsiteY6" fmla="*/ 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30" h="91440">
                  <a:moveTo>
                    <a:pt x="24130" y="0"/>
                  </a:moveTo>
                  <a:lnTo>
                    <a:pt x="24130" y="91440"/>
                  </a:lnTo>
                  <a:lnTo>
                    <a:pt x="11430" y="91440"/>
                  </a:lnTo>
                  <a:lnTo>
                    <a:pt x="11430" y="10160"/>
                  </a:lnTo>
                  <a:lnTo>
                    <a:pt x="0" y="10160"/>
                  </a:lnTo>
                  <a:lnTo>
                    <a:pt x="0" y="0"/>
                  </a:lnTo>
                  <a:lnTo>
                    <a:pt x="2413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" name="Graphic 4">
            <a:extLst>
              <a:ext uri="{FF2B5EF4-FFF2-40B4-BE49-F238E27FC236}">
                <a16:creationId xmlns:a16="http://schemas.microsoft.com/office/drawing/2014/main" id="{FC328D9D-B46C-B3BC-0A49-1F2F37EE7931}"/>
              </a:ext>
            </a:extLst>
          </p:cNvPr>
          <p:cNvGrpSpPr/>
          <p:nvPr/>
        </p:nvGrpSpPr>
        <p:grpSpPr>
          <a:xfrm>
            <a:off x="7506969" y="7371080"/>
            <a:ext cx="2137410" cy="93979"/>
            <a:chOff x="7506969" y="7371080"/>
            <a:chExt cx="2137410" cy="93979"/>
          </a:xfrm>
          <a:solidFill>
            <a:srgbClr val="717073"/>
          </a:solidFill>
        </p:grpSpPr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0319A852-F450-6A7A-DF93-F317B8533244}"/>
                </a:ext>
              </a:extLst>
            </p:cNvPr>
            <p:cNvSpPr/>
            <p:nvPr/>
          </p:nvSpPr>
          <p:spPr>
            <a:xfrm>
              <a:off x="7506969" y="7371080"/>
              <a:ext cx="83820" cy="92709"/>
            </a:xfrm>
            <a:custGeom>
              <a:avLst/>
              <a:gdLst>
                <a:gd name="connsiteX0" fmla="*/ 41911 w 83820"/>
                <a:gd name="connsiteY0" fmla="*/ 0 h 92709"/>
                <a:gd name="connsiteX1" fmla="*/ 41911 w 83820"/>
                <a:gd name="connsiteY1" fmla="*/ 0 h 92709"/>
                <a:gd name="connsiteX2" fmla="*/ 83820 w 83820"/>
                <a:gd name="connsiteY2" fmla="*/ 92710 h 92709"/>
                <a:gd name="connsiteX3" fmla="*/ 71120 w 83820"/>
                <a:gd name="connsiteY3" fmla="*/ 92710 h 92709"/>
                <a:gd name="connsiteX4" fmla="*/ 62230 w 83820"/>
                <a:gd name="connsiteY4" fmla="*/ 72389 h 92709"/>
                <a:gd name="connsiteX5" fmla="*/ 21590 w 83820"/>
                <a:gd name="connsiteY5" fmla="*/ 72389 h 92709"/>
                <a:gd name="connsiteX6" fmla="*/ 12700 w 83820"/>
                <a:gd name="connsiteY6" fmla="*/ 92710 h 92709"/>
                <a:gd name="connsiteX7" fmla="*/ 0 w 83820"/>
                <a:gd name="connsiteY7" fmla="*/ 92710 h 92709"/>
                <a:gd name="connsiteX8" fmla="*/ 41911 w 83820"/>
                <a:gd name="connsiteY8" fmla="*/ 0 h 92709"/>
                <a:gd name="connsiteX9" fmla="*/ 58420 w 83820"/>
                <a:gd name="connsiteY9" fmla="*/ 62230 h 92709"/>
                <a:gd name="connsiteX10" fmla="*/ 43180 w 83820"/>
                <a:gd name="connsiteY10" fmla="*/ 24130 h 92709"/>
                <a:gd name="connsiteX11" fmla="*/ 26670 w 83820"/>
                <a:gd name="connsiteY11" fmla="*/ 62230 h 92709"/>
                <a:gd name="connsiteX12" fmla="*/ 58420 w 83820"/>
                <a:gd name="connsiteY12" fmla="*/ 6223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3820" h="92709">
                  <a:moveTo>
                    <a:pt x="41911" y="0"/>
                  </a:moveTo>
                  <a:lnTo>
                    <a:pt x="41911" y="0"/>
                  </a:lnTo>
                  <a:lnTo>
                    <a:pt x="83820" y="92710"/>
                  </a:lnTo>
                  <a:lnTo>
                    <a:pt x="71120" y="92710"/>
                  </a:lnTo>
                  <a:lnTo>
                    <a:pt x="62230" y="72389"/>
                  </a:lnTo>
                  <a:lnTo>
                    <a:pt x="21590" y="72389"/>
                  </a:lnTo>
                  <a:lnTo>
                    <a:pt x="12700" y="92710"/>
                  </a:lnTo>
                  <a:lnTo>
                    <a:pt x="0" y="92710"/>
                  </a:lnTo>
                  <a:lnTo>
                    <a:pt x="41911" y="0"/>
                  </a:lnTo>
                  <a:close/>
                  <a:moveTo>
                    <a:pt x="58420" y="62230"/>
                  </a:moveTo>
                  <a:cubicBezTo>
                    <a:pt x="52070" y="48260"/>
                    <a:pt x="46990" y="36830"/>
                    <a:pt x="43180" y="24130"/>
                  </a:cubicBezTo>
                  <a:cubicBezTo>
                    <a:pt x="38100" y="36830"/>
                    <a:pt x="33020" y="48260"/>
                    <a:pt x="26670" y="62230"/>
                  </a:cubicBezTo>
                  <a:lnTo>
                    <a:pt x="58420" y="622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3D45B05C-2116-5E13-5E0E-20C1E6C2D53F}"/>
                </a:ext>
              </a:extLst>
            </p:cNvPr>
            <p:cNvSpPr/>
            <p:nvPr/>
          </p:nvSpPr>
          <p:spPr>
            <a:xfrm>
              <a:off x="7602219" y="7399019"/>
              <a:ext cx="35735" cy="64770"/>
            </a:xfrm>
            <a:custGeom>
              <a:avLst/>
              <a:gdLst>
                <a:gd name="connsiteX0" fmla="*/ 0 w 35735"/>
                <a:gd name="connsiteY0" fmla="*/ 1270 h 64770"/>
                <a:gd name="connsiteX1" fmla="*/ 11430 w 35735"/>
                <a:gd name="connsiteY1" fmla="*/ 1270 h 64770"/>
                <a:gd name="connsiteX2" fmla="*/ 11430 w 35735"/>
                <a:gd name="connsiteY2" fmla="*/ 10161 h 64770"/>
                <a:gd name="connsiteX3" fmla="*/ 11430 w 35735"/>
                <a:gd name="connsiteY3" fmla="*/ 15240 h 64770"/>
                <a:gd name="connsiteX4" fmla="*/ 11430 w 35735"/>
                <a:gd name="connsiteY4" fmla="*/ 15240 h 64770"/>
                <a:gd name="connsiteX5" fmla="*/ 30480 w 35735"/>
                <a:gd name="connsiteY5" fmla="*/ 0 h 64770"/>
                <a:gd name="connsiteX6" fmla="*/ 34290 w 35735"/>
                <a:gd name="connsiteY6" fmla="*/ 0 h 64770"/>
                <a:gd name="connsiteX7" fmla="*/ 34290 w 35735"/>
                <a:gd name="connsiteY7" fmla="*/ 11430 h 64770"/>
                <a:gd name="connsiteX8" fmla="*/ 30480 w 35735"/>
                <a:gd name="connsiteY8" fmla="*/ 11430 h 64770"/>
                <a:gd name="connsiteX9" fmla="*/ 11430 w 35735"/>
                <a:gd name="connsiteY9" fmla="*/ 36830 h 64770"/>
                <a:gd name="connsiteX10" fmla="*/ 11430 w 35735"/>
                <a:gd name="connsiteY10" fmla="*/ 64770 h 64770"/>
                <a:gd name="connsiteX11" fmla="*/ 0 w 35735"/>
                <a:gd name="connsiteY11" fmla="*/ 64770 h 64770"/>
                <a:gd name="connsiteX12" fmla="*/ 0 w 35735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5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40" y="6350"/>
                    <a:pt x="21590" y="0"/>
                    <a:pt x="30480" y="0"/>
                  </a:cubicBezTo>
                  <a:cubicBezTo>
                    <a:pt x="39370" y="0"/>
                    <a:pt x="34290" y="0"/>
                    <a:pt x="34290" y="0"/>
                  </a:cubicBezTo>
                  <a:lnTo>
                    <a:pt x="34290" y="11430"/>
                  </a:lnTo>
                  <a:cubicBezTo>
                    <a:pt x="34290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CA0FA70B-9F35-3A3C-E7B4-818DFA4DCF56}"/>
                </a:ext>
              </a:extLst>
            </p:cNvPr>
            <p:cNvSpPr/>
            <p:nvPr/>
          </p:nvSpPr>
          <p:spPr>
            <a:xfrm>
              <a:off x="76504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085443FD-F923-0833-1E9A-FB13E921D277}"/>
                </a:ext>
              </a:extLst>
            </p:cNvPr>
            <p:cNvSpPr/>
            <p:nvPr/>
          </p:nvSpPr>
          <p:spPr>
            <a:xfrm>
              <a:off x="7693659" y="7399019"/>
              <a:ext cx="66040" cy="66040"/>
            </a:xfrm>
            <a:custGeom>
              <a:avLst/>
              <a:gdLst>
                <a:gd name="connsiteX0" fmla="*/ 66040 w 66040"/>
                <a:gd name="connsiteY0" fmla="*/ 33020 h 66040"/>
                <a:gd name="connsiteX1" fmla="*/ 33020 w 66040"/>
                <a:gd name="connsiteY1" fmla="*/ 66040 h 66040"/>
                <a:gd name="connsiteX2" fmla="*/ 0 w 66040"/>
                <a:gd name="connsiteY2" fmla="*/ 33020 h 66040"/>
                <a:gd name="connsiteX3" fmla="*/ 33020 w 66040"/>
                <a:gd name="connsiteY3" fmla="*/ 0 h 66040"/>
                <a:gd name="connsiteX4" fmla="*/ 66040 w 66040"/>
                <a:gd name="connsiteY4" fmla="*/ 33020 h 66040"/>
                <a:gd name="connsiteX5" fmla="*/ 54610 w 66040"/>
                <a:gd name="connsiteY5" fmla="*/ 33020 h 66040"/>
                <a:gd name="connsiteX6" fmla="*/ 33020 w 66040"/>
                <a:gd name="connsiteY6" fmla="*/ 10161 h 66040"/>
                <a:gd name="connsiteX7" fmla="*/ 11430 w 66040"/>
                <a:gd name="connsiteY7" fmla="*/ 33020 h 66040"/>
                <a:gd name="connsiteX8" fmla="*/ 33020 w 66040"/>
                <a:gd name="connsiteY8" fmla="*/ 55880 h 66040"/>
                <a:gd name="connsiteX9" fmla="*/ 54610 w 66040"/>
                <a:gd name="connsiteY9" fmla="*/ 3302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040" h="66040">
                  <a:moveTo>
                    <a:pt x="66040" y="33020"/>
                  </a:moveTo>
                  <a:cubicBezTo>
                    <a:pt x="66040" y="52070"/>
                    <a:pt x="52070" y="66040"/>
                    <a:pt x="33020" y="66040"/>
                  </a:cubicBezTo>
                  <a:cubicBezTo>
                    <a:pt x="1397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3020" y="0"/>
                  </a:cubicBezTo>
                  <a:cubicBezTo>
                    <a:pt x="52070" y="0"/>
                    <a:pt x="66040" y="13970"/>
                    <a:pt x="66040" y="33020"/>
                  </a:cubicBezTo>
                  <a:close/>
                  <a:moveTo>
                    <a:pt x="54610" y="33020"/>
                  </a:moveTo>
                  <a:cubicBezTo>
                    <a:pt x="54610" y="19050"/>
                    <a:pt x="45720" y="10161"/>
                    <a:pt x="33020" y="10161"/>
                  </a:cubicBezTo>
                  <a:cubicBezTo>
                    <a:pt x="20320" y="10161"/>
                    <a:pt x="11430" y="20320"/>
                    <a:pt x="11430" y="33020"/>
                  </a:cubicBezTo>
                  <a:cubicBezTo>
                    <a:pt x="11430" y="45720"/>
                    <a:pt x="20320" y="55880"/>
                    <a:pt x="33020" y="55880"/>
                  </a:cubicBezTo>
                  <a:cubicBezTo>
                    <a:pt x="45720" y="55880"/>
                    <a:pt x="54610" y="46990"/>
                    <a:pt x="54610" y="330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CCC5E54-9E58-ADB1-C117-B5EA8988B12C}"/>
                </a:ext>
              </a:extLst>
            </p:cNvPr>
            <p:cNvSpPr/>
            <p:nvPr/>
          </p:nvSpPr>
          <p:spPr>
            <a:xfrm>
              <a:off x="7766050" y="7400290"/>
              <a:ext cx="99059" cy="64769"/>
            </a:xfrm>
            <a:custGeom>
              <a:avLst/>
              <a:gdLst>
                <a:gd name="connsiteX0" fmla="*/ 68580 w 99059"/>
                <a:gd name="connsiteY0" fmla="*/ 45720 h 64769"/>
                <a:gd name="connsiteX1" fmla="*/ 86360 w 99059"/>
                <a:gd name="connsiteY1" fmla="*/ 0 h 64769"/>
                <a:gd name="connsiteX2" fmla="*/ 99060 w 99059"/>
                <a:gd name="connsiteY2" fmla="*/ 0 h 64769"/>
                <a:gd name="connsiteX3" fmla="*/ 72390 w 99059"/>
                <a:gd name="connsiteY3" fmla="*/ 64770 h 64769"/>
                <a:gd name="connsiteX4" fmla="*/ 66040 w 99059"/>
                <a:gd name="connsiteY4" fmla="*/ 64770 h 64769"/>
                <a:gd name="connsiteX5" fmla="*/ 49530 w 99059"/>
                <a:gd name="connsiteY5" fmla="*/ 21590 h 64769"/>
                <a:gd name="connsiteX6" fmla="*/ 33020 w 99059"/>
                <a:gd name="connsiteY6" fmla="*/ 64770 h 64769"/>
                <a:gd name="connsiteX7" fmla="*/ 26670 w 99059"/>
                <a:gd name="connsiteY7" fmla="*/ 64770 h 64769"/>
                <a:gd name="connsiteX8" fmla="*/ 0 w 99059"/>
                <a:gd name="connsiteY8" fmla="*/ 0 h 64769"/>
                <a:gd name="connsiteX9" fmla="*/ 12700 w 99059"/>
                <a:gd name="connsiteY9" fmla="*/ 0 h 64769"/>
                <a:gd name="connsiteX10" fmla="*/ 30480 w 99059"/>
                <a:gd name="connsiteY10" fmla="*/ 45720 h 64769"/>
                <a:gd name="connsiteX11" fmla="*/ 46990 w 99059"/>
                <a:gd name="connsiteY11" fmla="*/ 0 h 64769"/>
                <a:gd name="connsiteX12" fmla="*/ 53340 w 99059"/>
                <a:gd name="connsiteY12" fmla="*/ 0 h 64769"/>
                <a:gd name="connsiteX13" fmla="*/ 69850 w 99059"/>
                <a:gd name="connsiteY13" fmla="*/ 45720 h 6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059" h="64769">
                  <a:moveTo>
                    <a:pt x="68580" y="45720"/>
                  </a:moveTo>
                  <a:lnTo>
                    <a:pt x="86360" y="0"/>
                  </a:lnTo>
                  <a:lnTo>
                    <a:pt x="99060" y="0"/>
                  </a:lnTo>
                  <a:lnTo>
                    <a:pt x="72390" y="64770"/>
                  </a:lnTo>
                  <a:lnTo>
                    <a:pt x="66040" y="64770"/>
                  </a:lnTo>
                  <a:lnTo>
                    <a:pt x="49530" y="21590"/>
                  </a:lnTo>
                  <a:lnTo>
                    <a:pt x="33020" y="64770"/>
                  </a:lnTo>
                  <a:lnTo>
                    <a:pt x="26670" y="64770"/>
                  </a:lnTo>
                  <a:lnTo>
                    <a:pt x="0" y="0"/>
                  </a:lnTo>
                  <a:lnTo>
                    <a:pt x="12700" y="0"/>
                  </a:lnTo>
                  <a:lnTo>
                    <a:pt x="30480" y="45720"/>
                  </a:lnTo>
                  <a:lnTo>
                    <a:pt x="46990" y="0"/>
                  </a:lnTo>
                  <a:lnTo>
                    <a:pt x="53340" y="0"/>
                  </a:lnTo>
                  <a:lnTo>
                    <a:pt x="6985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FEFDCEFB-CC6E-4EAA-4DEE-42251CAD9CCA}"/>
                </a:ext>
              </a:extLst>
            </p:cNvPr>
            <p:cNvSpPr/>
            <p:nvPr/>
          </p:nvSpPr>
          <p:spPr>
            <a:xfrm>
              <a:off x="7875269" y="7372350"/>
              <a:ext cx="57150" cy="92709"/>
            </a:xfrm>
            <a:custGeom>
              <a:avLst/>
              <a:gdLst>
                <a:gd name="connsiteX0" fmla="*/ 0 w 57150"/>
                <a:gd name="connsiteY0" fmla="*/ 0 h 92709"/>
                <a:gd name="connsiteX1" fmla="*/ 11430 w 57150"/>
                <a:gd name="connsiteY1" fmla="*/ 0 h 92709"/>
                <a:gd name="connsiteX2" fmla="*/ 11430 w 57150"/>
                <a:gd name="connsiteY2" fmla="*/ 35560 h 92709"/>
                <a:gd name="connsiteX3" fmla="*/ 11430 w 57150"/>
                <a:gd name="connsiteY3" fmla="*/ 41910 h 92709"/>
                <a:gd name="connsiteX4" fmla="*/ 11430 w 57150"/>
                <a:gd name="connsiteY4" fmla="*/ 41910 h 92709"/>
                <a:gd name="connsiteX5" fmla="*/ 35561 w 57150"/>
                <a:gd name="connsiteY5" fmla="*/ 26670 h 92709"/>
                <a:gd name="connsiteX6" fmla="*/ 57150 w 57150"/>
                <a:gd name="connsiteY6" fmla="*/ 52070 h 92709"/>
                <a:gd name="connsiteX7" fmla="*/ 57150 w 57150"/>
                <a:gd name="connsiteY7" fmla="*/ 91440 h 92709"/>
                <a:gd name="connsiteX8" fmla="*/ 45720 w 57150"/>
                <a:gd name="connsiteY8" fmla="*/ 91440 h 92709"/>
                <a:gd name="connsiteX9" fmla="*/ 45720 w 57150"/>
                <a:gd name="connsiteY9" fmla="*/ 54610 h 92709"/>
                <a:gd name="connsiteX10" fmla="*/ 33020 w 57150"/>
                <a:gd name="connsiteY10" fmla="*/ 38100 h 92709"/>
                <a:gd name="connsiteX11" fmla="*/ 11430 w 57150"/>
                <a:gd name="connsiteY11" fmla="*/ 60960 h 92709"/>
                <a:gd name="connsiteX12" fmla="*/ 11430 w 57150"/>
                <a:gd name="connsiteY12" fmla="*/ 92710 h 92709"/>
                <a:gd name="connsiteX13" fmla="*/ 0 w 57150"/>
                <a:gd name="connsiteY13" fmla="*/ 92710 h 92709"/>
                <a:gd name="connsiteX14" fmla="*/ 0 w 57150"/>
                <a:gd name="connsiteY14" fmla="*/ 12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" h="92709">
                  <a:moveTo>
                    <a:pt x="0" y="0"/>
                  </a:moveTo>
                  <a:lnTo>
                    <a:pt x="11430" y="0"/>
                  </a:lnTo>
                  <a:lnTo>
                    <a:pt x="11430" y="35560"/>
                  </a:lnTo>
                  <a:cubicBezTo>
                    <a:pt x="11430" y="38100"/>
                    <a:pt x="11430" y="40640"/>
                    <a:pt x="11430" y="41910"/>
                  </a:cubicBezTo>
                  <a:lnTo>
                    <a:pt x="11430" y="41910"/>
                  </a:lnTo>
                  <a:cubicBezTo>
                    <a:pt x="13970" y="36830"/>
                    <a:pt x="21590" y="26670"/>
                    <a:pt x="35561" y="26670"/>
                  </a:cubicBezTo>
                  <a:cubicBezTo>
                    <a:pt x="49530" y="26670"/>
                    <a:pt x="57150" y="35560"/>
                    <a:pt x="57150" y="52070"/>
                  </a:cubicBezTo>
                  <a:lnTo>
                    <a:pt x="57150" y="91440"/>
                  </a:lnTo>
                  <a:lnTo>
                    <a:pt x="45720" y="91440"/>
                  </a:lnTo>
                  <a:lnTo>
                    <a:pt x="45720" y="54610"/>
                  </a:lnTo>
                  <a:cubicBezTo>
                    <a:pt x="45720" y="45720"/>
                    <a:pt x="44450" y="38100"/>
                    <a:pt x="33020" y="38100"/>
                  </a:cubicBezTo>
                  <a:cubicBezTo>
                    <a:pt x="21590" y="38100"/>
                    <a:pt x="11430" y="48260"/>
                    <a:pt x="11430" y="60960"/>
                  </a:cubicBezTo>
                  <a:lnTo>
                    <a:pt x="11430" y="92710"/>
                  </a:lnTo>
                  <a:lnTo>
                    <a:pt x="0" y="9271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27A261D2-9EF4-7CBE-28D5-188C3E76BCBD}"/>
                </a:ext>
              </a:extLst>
            </p:cNvPr>
            <p:cNvSpPr/>
            <p:nvPr/>
          </p:nvSpPr>
          <p:spPr>
            <a:xfrm>
              <a:off x="7948930" y="7397750"/>
              <a:ext cx="59689" cy="66040"/>
            </a:xfrm>
            <a:custGeom>
              <a:avLst/>
              <a:gdLst>
                <a:gd name="connsiteX0" fmla="*/ 59689 w 59689"/>
                <a:gd name="connsiteY0" fmla="*/ 30480 h 66040"/>
                <a:gd name="connsiteX1" fmla="*/ 59689 w 59689"/>
                <a:gd name="connsiteY1" fmla="*/ 36830 h 66040"/>
                <a:gd name="connsiteX2" fmla="*/ 12700 w 59689"/>
                <a:gd name="connsiteY2" fmla="*/ 36830 h 66040"/>
                <a:gd name="connsiteX3" fmla="*/ 34289 w 59689"/>
                <a:gd name="connsiteY3" fmla="*/ 57150 h 66040"/>
                <a:gd name="connsiteX4" fmla="*/ 57150 w 59689"/>
                <a:gd name="connsiteY4" fmla="*/ 50800 h 66040"/>
                <a:gd name="connsiteX5" fmla="*/ 57150 w 59689"/>
                <a:gd name="connsiteY5" fmla="*/ 60960 h 66040"/>
                <a:gd name="connsiteX6" fmla="*/ 33020 w 59689"/>
                <a:gd name="connsiteY6" fmla="*/ 66040 h 66040"/>
                <a:gd name="connsiteX7" fmla="*/ 0 w 59689"/>
                <a:gd name="connsiteY7" fmla="*/ 33020 h 66040"/>
                <a:gd name="connsiteX8" fmla="*/ 30480 w 59689"/>
                <a:gd name="connsiteY8" fmla="*/ 0 h 66040"/>
                <a:gd name="connsiteX9" fmla="*/ 59689 w 59689"/>
                <a:gd name="connsiteY9" fmla="*/ 29210 h 66040"/>
                <a:gd name="connsiteX10" fmla="*/ 30480 w 59689"/>
                <a:gd name="connsiteY10" fmla="*/ 11430 h 66040"/>
                <a:gd name="connsiteX11" fmla="*/ 11430 w 59689"/>
                <a:gd name="connsiteY11" fmla="*/ 29210 h 66040"/>
                <a:gd name="connsiteX12" fmla="*/ 46989 w 59689"/>
                <a:gd name="connsiteY12" fmla="*/ 29210 h 66040"/>
                <a:gd name="connsiteX13" fmla="*/ 30480 w 59689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89" h="66040">
                  <a:moveTo>
                    <a:pt x="59689" y="30480"/>
                  </a:moveTo>
                  <a:cubicBezTo>
                    <a:pt x="59689" y="33020"/>
                    <a:pt x="59689" y="35560"/>
                    <a:pt x="59689" y="36830"/>
                  </a:cubicBezTo>
                  <a:lnTo>
                    <a:pt x="12700" y="36830"/>
                  </a:lnTo>
                  <a:cubicBezTo>
                    <a:pt x="12700" y="49530"/>
                    <a:pt x="21589" y="57150"/>
                    <a:pt x="34289" y="57150"/>
                  </a:cubicBezTo>
                  <a:cubicBezTo>
                    <a:pt x="46989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89" y="0"/>
                    <a:pt x="59689" y="13970"/>
                    <a:pt x="59689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89" y="29210"/>
                  </a:lnTo>
                  <a:cubicBezTo>
                    <a:pt x="46989" y="20320"/>
                    <a:pt x="40639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92512318-F7F0-DD7A-18BA-8D90881F8E4B}"/>
                </a:ext>
              </a:extLst>
            </p:cNvPr>
            <p:cNvSpPr/>
            <p:nvPr/>
          </p:nvSpPr>
          <p:spPr>
            <a:xfrm>
              <a:off x="8021319" y="7397750"/>
              <a:ext cx="53340" cy="66040"/>
            </a:xfrm>
            <a:custGeom>
              <a:avLst/>
              <a:gdLst>
                <a:gd name="connsiteX0" fmla="*/ 3811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1 w 53340"/>
                <a:gd name="connsiteY4" fmla="*/ 64770 h 66040"/>
                <a:gd name="connsiteX5" fmla="*/ 41911 w 53340"/>
                <a:gd name="connsiteY5" fmla="*/ 57150 h 66040"/>
                <a:gd name="connsiteX6" fmla="*/ 41911 w 53340"/>
                <a:gd name="connsiteY6" fmla="*/ 52070 h 66040"/>
                <a:gd name="connsiteX7" fmla="*/ 41911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1 w 53340"/>
                <a:gd name="connsiteY10" fmla="*/ 27940 h 66040"/>
                <a:gd name="connsiteX11" fmla="*/ 41911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8420 h 66040"/>
                <a:gd name="connsiteX18" fmla="*/ 40640 w 53340"/>
                <a:gd name="connsiteY18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1" y="5080"/>
                  </a:moveTo>
                  <a:cubicBezTo>
                    <a:pt x="7620" y="254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1" y="64770"/>
                  </a:lnTo>
                  <a:lnTo>
                    <a:pt x="41911" y="57150"/>
                  </a:lnTo>
                  <a:cubicBezTo>
                    <a:pt x="41911" y="54610"/>
                    <a:pt x="41911" y="52070"/>
                    <a:pt x="41911" y="52070"/>
                  </a:cubicBezTo>
                  <a:lnTo>
                    <a:pt x="41911" y="52070"/>
                  </a:lnTo>
                  <a:cubicBezTo>
                    <a:pt x="41911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1" y="27940"/>
                  </a:cubicBezTo>
                  <a:lnTo>
                    <a:pt x="41911" y="25400"/>
                  </a:lnTo>
                  <a:cubicBezTo>
                    <a:pt x="41911" y="13970"/>
                    <a:pt x="35561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8420"/>
                    <a:pt x="21590" y="58420"/>
                  </a:cubicBezTo>
                  <a:cubicBezTo>
                    <a:pt x="31750" y="58420"/>
                    <a:pt x="40640" y="48260"/>
                    <a:pt x="4064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1257F9EB-E625-2319-462F-023BB8D13DF5}"/>
                </a:ext>
              </a:extLst>
            </p:cNvPr>
            <p:cNvSpPr/>
            <p:nvPr/>
          </p:nvSpPr>
          <p:spPr>
            <a:xfrm>
              <a:off x="8089900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556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699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D73BFA60-B965-36AE-8464-A7635DD2DC65}"/>
                </a:ext>
              </a:extLst>
            </p:cNvPr>
            <p:cNvSpPr/>
            <p:nvPr/>
          </p:nvSpPr>
          <p:spPr>
            <a:xfrm>
              <a:off x="8199119" y="7372350"/>
              <a:ext cx="67310" cy="91440"/>
            </a:xfrm>
            <a:custGeom>
              <a:avLst/>
              <a:gdLst>
                <a:gd name="connsiteX0" fmla="*/ 40640 w 67310"/>
                <a:gd name="connsiteY0" fmla="*/ 10160 h 91440"/>
                <a:gd name="connsiteX1" fmla="*/ 40640 w 67310"/>
                <a:gd name="connsiteY1" fmla="*/ 91440 h 91440"/>
                <a:gd name="connsiteX2" fmla="*/ 27940 w 67310"/>
                <a:gd name="connsiteY2" fmla="*/ 91440 h 91440"/>
                <a:gd name="connsiteX3" fmla="*/ 27940 w 67310"/>
                <a:gd name="connsiteY3" fmla="*/ 10160 h 91440"/>
                <a:gd name="connsiteX4" fmla="*/ 0 w 67310"/>
                <a:gd name="connsiteY4" fmla="*/ 10160 h 91440"/>
                <a:gd name="connsiteX5" fmla="*/ 0 w 67310"/>
                <a:gd name="connsiteY5" fmla="*/ 0 h 91440"/>
                <a:gd name="connsiteX6" fmla="*/ 67311 w 67310"/>
                <a:gd name="connsiteY6" fmla="*/ 0 h 91440"/>
                <a:gd name="connsiteX7" fmla="*/ 67311 w 67310"/>
                <a:gd name="connsiteY7" fmla="*/ 10160 h 91440"/>
                <a:gd name="connsiteX8" fmla="*/ 39370 w 67310"/>
                <a:gd name="connsiteY8" fmla="*/ 1016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310" h="91440">
                  <a:moveTo>
                    <a:pt x="40640" y="10160"/>
                  </a:moveTo>
                  <a:lnTo>
                    <a:pt x="40640" y="91440"/>
                  </a:lnTo>
                  <a:lnTo>
                    <a:pt x="27940" y="91440"/>
                  </a:lnTo>
                  <a:lnTo>
                    <a:pt x="27940" y="10160"/>
                  </a:lnTo>
                  <a:lnTo>
                    <a:pt x="0" y="10160"/>
                  </a:lnTo>
                  <a:lnTo>
                    <a:pt x="0" y="0"/>
                  </a:lnTo>
                  <a:lnTo>
                    <a:pt x="67311" y="0"/>
                  </a:lnTo>
                  <a:lnTo>
                    <a:pt x="67311" y="10160"/>
                  </a:lnTo>
                  <a:lnTo>
                    <a:pt x="39370" y="10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01E92A2-BCBA-39A9-DC45-3FC240B0C790}"/>
                </a:ext>
              </a:extLst>
            </p:cNvPr>
            <p:cNvSpPr/>
            <p:nvPr/>
          </p:nvSpPr>
          <p:spPr>
            <a:xfrm>
              <a:off x="82727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48C59243-F06D-2EB6-B254-AEE1194C8303}"/>
                </a:ext>
              </a:extLst>
            </p:cNvPr>
            <p:cNvSpPr/>
            <p:nvPr/>
          </p:nvSpPr>
          <p:spPr>
            <a:xfrm>
              <a:off x="8314690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8420 h 66040"/>
                <a:gd name="connsiteX18" fmla="*/ 40640 w 53340"/>
                <a:gd name="connsiteY18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254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8420"/>
                    <a:pt x="21590" y="58420"/>
                  </a:cubicBezTo>
                  <a:cubicBezTo>
                    <a:pt x="31750" y="58420"/>
                    <a:pt x="40640" y="48260"/>
                    <a:pt x="4064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3A06482E-CB31-295C-EE25-74A19EC11F72}"/>
                </a:ext>
              </a:extLst>
            </p:cNvPr>
            <p:cNvSpPr/>
            <p:nvPr/>
          </p:nvSpPr>
          <p:spPr>
            <a:xfrm>
              <a:off x="8389619" y="7399019"/>
              <a:ext cx="55880" cy="66040"/>
            </a:xfrm>
            <a:custGeom>
              <a:avLst/>
              <a:gdLst>
                <a:gd name="connsiteX0" fmla="*/ 10161 w 55880"/>
                <a:gd name="connsiteY0" fmla="*/ 1270 h 66040"/>
                <a:gd name="connsiteX1" fmla="*/ 10161 w 55880"/>
                <a:gd name="connsiteY1" fmla="*/ 10161 h 66040"/>
                <a:gd name="connsiteX2" fmla="*/ 10161 w 55880"/>
                <a:gd name="connsiteY2" fmla="*/ 15240 h 66040"/>
                <a:gd name="connsiteX3" fmla="*/ 10161 w 55880"/>
                <a:gd name="connsiteY3" fmla="*/ 15240 h 66040"/>
                <a:gd name="connsiteX4" fmla="*/ 34290 w 55880"/>
                <a:gd name="connsiteY4" fmla="*/ 0 h 66040"/>
                <a:gd name="connsiteX5" fmla="*/ 55880 w 55880"/>
                <a:gd name="connsiteY5" fmla="*/ 25400 h 66040"/>
                <a:gd name="connsiteX6" fmla="*/ 55880 w 55880"/>
                <a:gd name="connsiteY6" fmla="*/ 64770 h 66040"/>
                <a:gd name="connsiteX7" fmla="*/ 44450 w 55880"/>
                <a:gd name="connsiteY7" fmla="*/ 64770 h 66040"/>
                <a:gd name="connsiteX8" fmla="*/ 44450 w 55880"/>
                <a:gd name="connsiteY8" fmla="*/ 27940 h 66040"/>
                <a:gd name="connsiteX9" fmla="*/ 33020 w 55880"/>
                <a:gd name="connsiteY9" fmla="*/ 11430 h 66040"/>
                <a:gd name="connsiteX10" fmla="*/ 11430 w 55880"/>
                <a:gd name="connsiteY10" fmla="*/ 34290 h 66040"/>
                <a:gd name="connsiteX11" fmla="*/ 11430 w 55880"/>
                <a:gd name="connsiteY11" fmla="*/ 66040 h 66040"/>
                <a:gd name="connsiteX12" fmla="*/ 0 w 55880"/>
                <a:gd name="connsiteY12" fmla="*/ 66040 h 66040"/>
                <a:gd name="connsiteX13" fmla="*/ 0 w 55880"/>
                <a:gd name="connsiteY13" fmla="*/ 2540 h 66040"/>
                <a:gd name="connsiteX14" fmla="*/ 11430 w 5588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880" h="66040">
                  <a:moveTo>
                    <a:pt x="10161" y="1270"/>
                  </a:moveTo>
                  <a:lnTo>
                    <a:pt x="10161" y="10161"/>
                  </a:lnTo>
                  <a:cubicBezTo>
                    <a:pt x="10161" y="12700"/>
                    <a:pt x="10161" y="15240"/>
                    <a:pt x="10161" y="15240"/>
                  </a:cubicBezTo>
                  <a:lnTo>
                    <a:pt x="10161" y="15240"/>
                  </a:lnTo>
                  <a:cubicBezTo>
                    <a:pt x="12700" y="10161"/>
                    <a:pt x="20320" y="0"/>
                    <a:pt x="34290" y="0"/>
                  </a:cubicBezTo>
                  <a:cubicBezTo>
                    <a:pt x="48261" y="0"/>
                    <a:pt x="55880" y="8890"/>
                    <a:pt x="55880" y="25400"/>
                  </a:cubicBezTo>
                  <a:lnTo>
                    <a:pt x="55880" y="64770"/>
                  </a:lnTo>
                  <a:lnTo>
                    <a:pt x="44450" y="64770"/>
                  </a:lnTo>
                  <a:lnTo>
                    <a:pt x="44450" y="27940"/>
                  </a:lnTo>
                  <a:cubicBezTo>
                    <a:pt x="44450" y="19050"/>
                    <a:pt x="43180" y="11430"/>
                    <a:pt x="33020" y="11430"/>
                  </a:cubicBezTo>
                  <a:cubicBezTo>
                    <a:pt x="22861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910367E0-E8A7-195A-80CF-C8586DEFD462}"/>
                </a:ext>
              </a:extLst>
            </p:cNvPr>
            <p:cNvSpPr/>
            <p:nvPr/>
          </p:nvSpPr>
          <p:spPr>
            <a:xfrm>
              <a:off x="8462009" y="7399019"/>
              <a:ext cx="44450" cy="66040"/>
            </a:xfrm>
            <a:custGeom>
              <a:avLst/>
              <a:gdLst>
                <a:gd name="connsiteX0" fmla="*/ 19050 w 44450"/>
                <a:gd name="connsiteY0" fmla="*/ 38100 h 66040"/>
                <a:gd name="connsiteX1" fmla="*/ 0 w 44450"/>
                <a:gd name="connsiteY1" fmla="*/ 17780 h 66040"/>
                <a:gd name="connsiteX2" fmla="*/ 22860 w 44450"/>
                <a:gd name="connsiteY2" fmla="*/ 0 h 66040"/>
                <a:gd name="connsiteX3" fmla="*/ 40640 w 44450"/>
                <a:gd name="connsiteY3" fmla="*/ 3811 h 66040"/>
                <a:gd name="connsiteX4" fmla="*/ 40640 w 44450"/>
                <a:gd name="connsiteY4" fmla="*/ 13970 h 66040"/>
                <a:gd name="connsiteX5" fmla="*/ 24130 w 44450"/>
                <a:gd name="connsiteY5" fmla="*/ 10161 h 66040"/>
                <a:gd name="connsiteX6" fmla="*/ 11430 w 44450"/>
                <a:gd name="connsiteY6" fmla="*/ 17780 h 66040"/>
                <a:gd name="connsiteX7" fmla="*/ 24130 w 44450"/>
                <a:gd name="connsiteY7" fmla="*/ 27940 h 66040"/>
                <a:gd name="connsiteX8" fmla="*/ 44450 w 44450"/>
                <a:gd name="connsiteY8" fmla="*/ 48261 h 66040"/>
                <a:gd name="connsiteX9" fmla="*/ 21590 w 44450"/>
                <a:gd name="connsiteY9" fmla="*/ 66040 h 66040"/>
                <a:gd name="connsiteX10" fmla="*/ 1270 w 44450"/>
                <a:gd name="connsiteY10" fmla="*/ 62230 h 66040"/>
                <a:gd name="connsiteX11" fmla="*/ 1270 w 44450"/>
                <a:gd name="connsiteY11" fmla="*/ 52070 h 66040"/>
                <a:gd name="connsiteX12" fmla="*/ 21590 w 44450"/>
                <a:gd name="connsiteY12" fmla="*/ 57150 h 66040"/>
                <a:gd name="connsiteX13" fmla="*/ 34290 w 44450"/>
                <a:gd name="connsiteY13" fmla="*/ 49530 h 66040"/>
                <a:gd name="connsiteX14" fmla="*/ 20320 w 44450"/>
                <a:gd name="connsiteY14" fmla="*/ 3937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450" h="66040">
                  <a:moveTo>
                    <a:pt x="19050" y="38100"/>
                  </a:moveTo>
                  <a:cubicBezTo>
                    <a:pt x="7620" y="34290"/>
                    <a:pt x="0" y="29211"/>
                    <a:pt x="0" y="17780"/>
                  </a:cubicBezTo>
                  <a:cubicBezTo>
                    <a:pt x="0" y="6350"/>
                    <a:pt x="10160" y="0"/>
                    <a:pt x="22860" y="0"/>
                  </a:cubicBezTo>
                  <a:cubicBezTo>
                    <a:pt x="35560" y="0"/>
                    <a:pt x="36830" y="1270"/>
                    <a:pt x="40640" y="3811"/>
                  </a:cubicBezTo>
                  <a:lnTo>
                    <a:pt x="40640" y="13970"/>
                  </a:lnTo>
                  <a:cubicBezTo>
                    <a:pt x="35560" y="11430"/>
                    <a:pt x="29210" y="10161"/>
                    <a:pt x="24130" y="10161"/>
                  </a:cubicBezTo>
                  <a:cubicBezTo>
                    <a:pt x="19050" y="10161"/>
                    <a:pt x="11430" y="12700"/>
                    <a:pt x="11430" y="17780"/>
                  </a:cubicBezTo>
                  <a:cubicBezTo>
                    <a:pt x="11430" y="22861"/>
                    <a:pt x="15240" y="25400"/>
                    <a:pt x="24130" y="27940"/>
                  </a:cubicBezTo>
                  <a:cubicBezTo>
                    <a:pt x="38100" y="31750"/>
                    <a:pt x="44450" y="36830"/>
                    <a:pt x="44450" y="48261"/>
                  </a:cubicBezTo>
                  <a:cubicBezTo>
                    <a:pt x="44450" y="59690"/>
                    <a:pt x="35560" y="66040"/>
                    <a:pt x="21590" y="66040"/>
                  </a:cubicBezTo>
                  <a:cubicBezTo>
                    <a:pt x="7620" y="66040"/>
                    <a:pt x="6350" y="64770"/>
                    <a:pt x="1270" y="62230"/>
                  </a:cubicBezTo>
                  <a:lnTo>
                    <a:pt x="1270" y="52070"/>
                  </a:lnTo>
                  <a:cubicBezTo>
                    <a:pt x="7620" y="54611"/>
                    <a:pt x="15240" y="57150"/>
                    <a:pt x="21590" y="57150"/>
                  </a:cubicBezTo>
                  <a:cubicBezTo>
                    <a:pt x="27940" y="57150"/>
                    <a:pt x="34290" y="54611"/>
                    <a:pt x="34290" y="49530"/>
                  </a:cubicBezTo>
                  <a:cubicBezTo>
                    <a:pt x="34290" y="44450"/>
                    <a:pt x="29210" y="41911"/>
                    <a:pt x="2032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2B7DFE2-5488-E8A6-E601-78B09465641F}"/>
                </a:ext>
              </a:extLst>
            </p:cNvPr>
            <p:cNvSpPr/>
            <p:nvPr/>
          </p:nvSpPr>
          <p:spPr>
            <a:xfrm>
              <a:off x="8520430" y="7374890"/>
              <a:ext cx="15239" cy="88900"/>
            </a:xfrm>
            <a:custGeom>
              <a:avLst/>
              <a:gdLst>
                <a:gd name="connsiteX0" fmla="*/ 7620 w 15239"/>
                <a:gd name="connsiteY0" fmla="*/ 0 h 88900"/>
                <a:gd name="connsiteX1" fmla="*/ 15239 w 15239"/>
                <a:gd name="connsiteY1" fmla="*/ 7620 h 88900"/>
                <a:gd name="connsiteX2" fmla="*/ 7620 w 15239"/>
                <a:gd name="connsiteY2" fmla="*/ 15240 h 88900"/>
                <a:gd name="connsiteX3" fmla="*/ 0 w 15239"/>
                <a:gd name="connsiteY3" fmla="*/ 7620 h 88900"/>
                <a:gd name="connsiteX4" fmla="*/ 7620 w 15239"/>
                <a:gd name="connsiteY4" fmla="*/ 0 h 88900"/>
                <a:gd name="connsiteX5" fmla="*/ 13970 w 15239"/>
                <a:gd name="connsiteY5" fmla="*/ 25400 h 88900"/>
                <a:gd name="connsiteX6" fmla="*/ 13970 w 15239"/>
                <a:gd name="connsiteY6" fmla="*/ 88900 h 88900"/>
                <a:gd name="connsiteX7" fmla="*/ 2539 w 15239"/>
                <a:gd name="connsiteY7" fmla="*/ 88900 h 88900"/>
                <a:gd name="connsiteX8" fmla="*/ 2539 w 15239"/>
                <a:gd name="connsiteY8" fmla="*/ 25400 h 88900"/>
                <a:gd name="connsiteX9" fmla="*/ 13970 w 15239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39" h="88900">
                  <a:moveTo>
                    <a:pt x="7620" y="0"/>
                  </a:moveTo>
                  <a:cubicBezTo>
                    <a:pt x="11430" y="0"/>
                    <a:pt x="15239" y="2540"/>
                    <a:pt x="15239" y="7620"/>
                  </a:cubicBezTo>
                  <a:cubicBezTo>
                    <a:pt x="15239" y="12700"/>
                    <a:pt x="12700" y="15240"/>
                    <a:pt x="7620" y="15240"/>
                  </a:cubicBezTo>
                  <a:cubicBezTo>
                    <a:pt x="2539" y="15240"/>
                    <a:pt x="0" y="12700"/>
                    <a:pt x="0" y="7620"/>
                  </a:cubicBezTo>
                  <a:cubicBezTo>
                    <a:pt x="0" y="2540"/>
                    <a:pt x="2539" y="0"/>
                    <a:pt x="7620" y="0"/>
                  </a:cubicBezTo>
                  <a:close/>
                  <a:moveTo>
                    <a:pt x="13970" y="25400"/>
                  </a:moveTo>
                  <a:lnTo>
                    <a:pt x="13970" y="88900"/>
                  </a:lnTo>
                  <a:lnTo>
                    <a:pt x="2539" y="88900"/>
                  </a:lnTo>
                  <a:lnTo>
                    <a:pt x="2539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83F622C6-B938-8C04-F717-B1D3B14AB60A}"/>
                </a:ext>
              </a:extLst>
            </p:cNvPr>
            <p:cNvSpPr/>
            <p:nvPr/>
          </p:nvSpPr>
          <p:spPr>
            <a:xfrm>
              <a:off x="8547100" y="7381240"/>
              <a:ext cx="43180" cy="83819"/>
            </a:xfrm>
            <a:custGeom>
              <a:avLst/>
              <a:gdLst>
                <a:gd name="connsiteX0" fmla="*/ 11430 w 43180"/>
                <a:gd name="connsiteY0" fmla="*/ 19050 h 83819"/>
                <a:gd name="connsiteX1" fmla="*/ 11430 w 43180"/>
                <a:gd name="connsiteY1" fmla="*/ 0 h 83819"/>
                <a:gd name="connsiteX2" fmla="*/ 22860 w 43180"/>
                <a:gd name="connsiteY2" fmla="*/ 0 h 83819"/>
                <a:gd name="connsiteX3" fmla="*/ 22860 w 43180"/>
                <a:gd name="connsiteY3" fmla="*/ 19050 h 83819"/>
                <a:gd name="connsiteX4" fmla="*/ 41910 w 43180"/>
                <a:gd name="connsiteY4" fmla="*/ 19050 h 83819"/>
                <a:gd name="connsiteX5" fmla="*/ 41910 w 43180"/>
                <a:gd name="connsiteY5" fmla="*/ 29210 h 83819"/>
                <a:gd name="connsiteX6" fmla="*/ 22860 w 43180"/>
                <a:gd name="connsiteY6" fmla="*/ 29210 h 83819"/>
                <a:gd name="connsiteX7" fmla="*/ 22860 w 43180"/>
                <a:gd name="connsiteY7" fmla="*/ 62230 h 83819"/>
                <a:gd name="connsiteX8" fmla="*/ 31750 w 43180"/>
                <a:gd name="connsiteY8" fmla="*/ 73660 h 83819"/>
                <a:gd name="connsiteX9" fmla="*/ 43180 w 43180"/>
                <a:gd name="connsiteY9" fmla="*/ 71120 h 83819"/>
                <a:gd name="connsiteX10" fmla="*/ 43180 w 43180"/>
                <a:gd name="connsiteY10" fmla="*/ 81280 h 83819"/>
                <a:gd name="connsiteX11" fmla="*/ 29210 w 43180"/>
                <a:gd name="connsiteY11" fmla="*/ 83820 h 83819"/>
                <a:gd name="connsiteX12" fmla="*/ 10160 w 43180"/>
                <a:gd name="connsiteY12" fmla="*/ 64770 h 83819"/>
                <a:gd name="connsiteX13" fmla="*/ 10160 w 43180"/>
                <a:gd name="connsiteY13" fmla="*/ 27940 h 83819"/>
                <a:gd name="connsiteX14" fmla="*/ 0 w 43180"/>
                <a:gd name="connsiteY14" fmla="*/ 27940 h 83819"/>
                <a:gd name="connsiteX15" fmla="*/ 0 w 43180"/>
                <a:gd name="connsiteY15" fmla="*/ 17780 h 83819"/>
                <a:gd name="connsiteX16" fmla="*/ 10160 w 43180"/>
                <a:gd name="connsiteY16" fmla="*/ 17780 h 83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3180" h="83819">
                  <a:moveTo>
                    <a:pt x="11430" y="19050"/>
                  </a:moveTo>
                  <a:lnTo>
                    <a:pt x="11430" y="0"/>
                  </a:lnTo>
                  <a:lnTo>
                    <a:pt x="22860" y="0"/>
                  </a:lnTo>
                  <a:lnTo>
                    <a:pt x="22860" y="19050"/>
                  </a:lnTo>
                  <a:lnTo>
                    <a:pt x="41910" y="19050"/>
                  </a:lnTo>
                  <a:lnTo>
                    <a:pt x="41910" y="29210"/>
                  </a:lnTo>
                  <a:lnTo>
                    <a:pt x="22860" y="29210"/>
                  </a:lnTo>
                  <a:lnTo>
                    <a:pt x="22860" y="62230"/>
                  </a:lnTo>
                  <a:cubicBezTo>
                    <a:pt x="22860" y="71120"/>
                    <a:pt x="26670" y="73660"/>
                    <a:pt x="31750" y="73660"/>
                  </a:cubicBezTo>
                  <a:cubicBezTo>
                    <a:pt x="36830" y="73660"/>
                    <a:pt x="40640" y="73660"/>
                    <a:pt x="43180" y="71120"/>
                  </a:cubicBezTo>
                  <a:lnTo>
                    <a:pt x="43180" y="81280"/>
                  </a:lnTo>
                  <a:cubicBezTo>
                    <a:pt x="40640" y="82550"/>
                    <a:pt x="35560" y="83820"/>
                    <a:pt x="29210" y="83820"/>
                  </a:cubicBezTo>
                  <a:cubicBezTo>
                    <a:pt x="20320" y="83820"/>
                    <a:pt x="10160" y="78740"/>
                    <a:pt x="10160" y="64770"/>
                  </a:cubicBezTo>
                  <a:lnTo>
                    <a:pt x="10160" y="27940"/>
                  </a:lnTo>
                  <a:lnTo>
                    <a:pt x="0" y="27940"/>
                  </a:lnTo>
                  <a:lnTo>
                    <a:pt x="0" y="17780"/>
                  </a:lnTo>
                  <a:lnTo>
                    <a:pt x="10160" y="177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4CAE9652-6C3B-4F1B-FCAC-35FB7A1CD9EF}"/>
                </a:ext>
              </a:extLst>
            </p:cNvPr>
            <p:cNvSpPr/>
            <p:nvPr/>
          </p:nvSpPr>
          <p:spPr>
            <a:xfrm>
              <a:off x="8638540" y="7372350"/>
              <a:ext cx="62229" cy="91440"/>
            </a:xfrm>
            <a:custGeom>
              <a:avLst/>
              <a:gdLst>
                <a:gd name="connsiteX0" fmla="*/ 62230 w 62229"/>
                <a:gd name="connsiteY0" fmla="*/ 66040 h 91440"/>
                <a:gd name="connsiteX1" fmla="*/ 31750 w 62229"/>
                <a:gd name="connsiteY1" fmla="*/ 91440 h 91440"/>
                <a:gd name="connsiteX2" fmla="*/ 0 w 62229"/>
                <a:gd name="connsiteY2" fmla="*/ 91440 h 91440"/>
                <a:gd name="connsiteX3" fmla="*/ 0 w 62229"/>
                <a:gd name="connsiteY3" fmla="*/ 0 h 91440"/>
                <a:gd name="connsiteX4" fmla="*/ 27940 w 62229"/>
                <a:gd name="connsiteY4" fmla="*/ 0 h 91440"/>
                <a:gd name="connsiteX5" fmla="*/ 58420 w 62229"/>
                <a:gd name="connsiteY5" fmla="*/ 25400 h 91440"/>
                <a:gd name="connsiteX6" fmla="*/ 46990 w 62229"/>
                <a:gd name="connsiteY6" fmla="*/ 43180 h 91440"/>
                <a:gd name="connsiteX7" fmla="*/ 62230 w 62229"/>
                <a:gd name="connsiteY7" fmla="*/ 64770 h 91440"/>
                <a:gd name="connsiteX8" fmla="*/ 36830 w 62229"/>
                <a:gd name="connsiteY8" fmla="*/ 39370 h 91440"/>
                <a:gd name="connsiteX9" fmla="*/ 46990 w 62229"/>
                <a:gd name="connsiteY9" fmla="*/ 25400 h 91440"/>
                <a:gd name="connsiteX10" fmla="*/ 30480 w 62229"/>
                <a:gd name="connsiteY10" fmla="*/ 10160 h 91440"/>
                <a:gd name="connsiteX11" fmla="*/ 13970 w 62229"/>
                <a:gd name="connsiteY11" fmla="*/ 10160 h 91440"/>
                <a:gd name="connsiteX12" fmla="*/ 13970 w 62229"/>
                <a:gd name="connsiteY12" fmla="*/ 39370 h 91440"/>
                <a:gd name="connsiteX13" fmla="*/ 38100 w 62229"/>
                <a:gd name="connsiteY13" fmla="*/ 39370 h 91440"/>
                <a:gd name="connsiteX14" fmla="*/ 12700 w 62229"/>
                <a:gd name="connsiteY14" fmla="*/ 81280 h 91440"/>
                <a:gd name="connsiteX15" fmla="*/ 33020 w 62229"/>
                <a:gd name="connsiteY15" fmla="*/ 81280 h 91440"/>
                <a:gd name="connsiteX16" fmla="*/ 50800 w 62229"/>
                <a:gd name="connsiteY16" fmla="*/ 64770 h 91440"/>
                <a:gd name="connsiteX17" fmla="*/ 35560 w 62229"/>
                <a:gd name="connsiteY17" fmla="*/ 48260 h 91440"/>
                <a:gd name="connsiteX18" fmla="*/ 12700 w 62229"/>
                <a:gd name="connsiteY18" fmla="*/ 48260 h 91440"/>
                <a:gd name="connsiteX19" fmla="*/ 12700 w 62229"/>
                <a:gd name="connsiteY19" fmla="*/ 8001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2229" h="91440">
                  <a:moveTo>
                    <a:pt x="62230" y="66040"/>
                  </a:moveTo>
                  <a:cubicBezTo>
                    <a:pt x="62230" y="81280"/>
                    <a:pt x="49530" y="91440"/>
                    <a:pt x="31750" y="91440"/>
                  </a:cubicBezTo>
                  <a:lnTo>
                    <a:pt x="0" y="91440"/>
                  </a:lnTo>
                  <a:lnTo>
                    <a:pt x="0" y="0"/>
                  </a:lnTo>
                  <a:lnTo>
                    <a:pt x="27940" y="0"/>
                  </a:lnTo>
                  <a:cubicBezTo>
                    <a:pt x="45720" y="0"/>
                    <a:pt x="58420" y="8890"/>
                    <a:pt x="58420" y="25400"/>
                  </a:cubicBezTo>
                  <a:cubicBezTo>
                    <a:pt x="58420" y="41910"/>
                    <a:pt x="54610" y="40640"/>
                    <a:pt x="46990" y="43180"/>
                  </a:cubicBezTo>
                  <a:cubicBezTo>
                    <a:pt x="55880" y="46990"/>
                    <a:pt x="62230" y="55880"/>
                    <a:pt x="62230" y="64770"/>
                  </a:cubicBezTo>
                  <a:close/>
                  <a:moveTo>
                    <a:pt x="36830" y="39370"/>
                  </a:moveTo>
                  <a:cubicBezTo>
                    <a:pt x="41910" y="38100"/>
                    <a:pt x="46990" y="33020"/>
                    <a:pt x="46990" y="25400"/>
                  </a:cubicBezTo>
                  <a:cubicBezTo>
                    <a:pt x="46990" y="17780"/>
                    <a:pt x="40640" y="10160"/>
                    <a:pt x="30480" y="10160"/>
                  </a:cubicBezTo>
                  <a:lnTo>
                    <a:pt x="13970" y="10160"/>
                  </a:lnTo>
                  <a:lnTo>
                    <a:pt x="13970" y="39370"/>
                  </a:lnTo>
                  <a:lnTo>
                    <a:pt x="38100" y="39370"/>
                  </a:lnTo>
                  <a:close/>
                  <a:moveTo>
                    <a:pt x="12700" y="81280"/>
                  </a:moveTo>
                  <a:lnTo>
                    <a:pt x="33020" y="81280"/>
                  </a:lnTo>
                  <a:cubicBezTo>
                    <a:pt x="43180" y="81280"/>
                    <a:pt x="50800" y="74930"/>
                    <a:pt x="50800" y="64770"/>
                  </a:cubicBezTo>
                  <a:cubicBezTo>
                    <a:pt x="50800" y="54610"/>
                    <a:pt x="44450" y="48260"/>
                    <a:pt x="35560" y="48260"/>
                  </a:cubicBezTo>
                  <a:lnTo>
                    <a:pt x="12700" y="48260"/>
                  </a:lnTo>
                  <a:lnTo>
                    <a:pt x="12700" y="800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B1B32FC5-A1A7-AC26-EF27-E1C10A0E6183}"/>
                </a:ext>
              </a:extLst>
            </p:cNvPr>
            <p:cNvSpPr/>
            <p:nvPr/>
          </p:nvSpPr>
          <p:spPr>
            <a:xfrm>
              <a:off x="87172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862A028B-88DF-EAEE-D0AD-849049CA49F3}"/>
                </a:ext>
              </a:extLst>
            </p:cNvPr>
            <p:cNvSpPr/>
            <p:nvPr/>
          </p:nvSpPr>
          <p:spPr>
            <a:xfrm>
              <a:off x="8760459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8420 h 66040"/>
                <a:gd name="connsiteX18" fmla="*/ 40640 w 53340"/>
                <a:gd name="connsiteY18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254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8420"/>
                    <a:pt x="21590" y="58420"/>
                  </a:cubicBezTo>
                  <a:cubicBezTo>
                    <a:pt x="31750" y="58420"/>
                    <a:pt x="40640" y="48260"/>
                    <a:pt x="4064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A96F1689-BD0A-E1EA-235B-ABD3503C6D2D}"/>
                </a:ext>
              </a:extLst>
            </p:cNvPr>
            <p:cNvSpPr/>
            <p:nvPr/>
          </p:nvSpPr>
          <p:spPr>
            <a:xfrm>
              <a:off x="8834119" y="7399019"/>
              <a:ext cx="55880" cy="66040"/>
            </a:xfrm>
            <a:custGeom>
              <a:avLst/>
              <a:gdLst>
                <a:gd name="connsiteX0" fmla="*/ 10161 w 55880"/>
                <a:gd name="connsiteY0" fmla="*/ 1270 h 66040"/>
                <a:gd name="connsiteX1" fmla="*/ 10161 w 55880"/>
                <a:gd name="connsiteY1" fmla="*/ 10161 h 66040"/>
                <a:gd name="connsiteX2" fmla="*/ 10161 w 55880"/>
                <a:gd name="connsiteY2" fmla="*/ 15240 h 66040"/>
                <a:gd name="connsiteX3" fmla="*/ 10161 w 55880"/>
                <a:gd name="connsiteY3" fmla="*/ 15240 h 66040"/>
                <a:gd name="connsiteX4" fmla="*/ 34290 w 55880"/>
                <a:gd name="connsiteY4" fmla="*/ 0 h 66040"/>
                <a:gd name="connsiteX5" fmla="*/ 55880 w 55880"/>
                <a:gd name="connsiteY5" fmla="*/ 25400 h 66040"/>
                <a:gd name="connsiteX6" fmla="*/ 55880 w 55880"/>
                <a:gd name="connsiteY6" fmla="*/ 64770 h 66040"/>
                <a:gd name="connsiteX7" fmla="*/ 44450 w 55880"/>
                <a:gd name="connsiteY7" fmla="*/ 64770 h 66040"/>
                <a:gd name="connsiteX8" fmla="*/ 44450 w 55880"/>
                <a:gd name="connsiteY8" fmla="*/ 27940 h 66040"/>
                <a:gd name="connsiteX9" fmla="*/ 33020 w 55880"/>
                <a:gd name="connsiteY9" fmla="*/ 11430 h 66040"/>
                <a:gd name="connsiteX10" fmla="*/ 11430 w 55880"/>
                <a:gd name="connsiteY10" fmla="*/ 34290 h 66040"/>
                <a:gd name="connsiteX11" fmla="*/ 11430 w 55880"/>
                <a:gd name="connsiteY11" fmla="*/ 66040 h 66040"/>
                <a:gd name="connsiteX12" fmla="*/ 0 w 55880"/>
                <a:gd name="connsiteY12" fmla="*/ 66040 h 66040"/>
                <a:gd name="connsiteX13" fmla="*/ 0 w 55880"/>
                <a:gd name="connsiteY13" fmla="*/ 2540 h 66040"/>
                <a:gd name="connsiteX14" fmla="*/ 11430 w 5588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880" h="66040">
                  <a:moveTo>
                    <a:pt x="10161" y="1270"/>
                  </a:moveTo>
                  <a:lnTo>
                    <a:pt x="10161" y="10161"/>
                  </a:lnTo>
                  <a:cubicBezTo>
                    <a:pt x="10161" y="12700"/>
                    <a:pt x="10161" y="15240"/>
                    <a:pt x="10161" y="15240"/>
                  </a:cubicBezTo>
                  <a:lnTo>
                    <a:pt x="10161" y="15240"/>
                  </a:lnTo>
                  <a:cubicBezTo>
                    <a:pt x="12700" y="10161"/>
                    <a:pt x="20320" y="0"/>
                    <a:pt x="34290" y="0"/>
                  </a:cubicBezTo>
                  <a:cubicBezTo>
                    <a:pt x="48261" y="0"/>
                    <a:pt x="55880" y="8890"/>
                    <a:pt x="55880" y="25400"/>
                  </a:cubicBezTo>
                  <a:lnTo>
                    <a:pt x="55880" y="64770"/>
                  </a:lnTo>
                  <a:lnTo>
                    <a:pt x="44450" y="64770"/>
                  </a:lnTo>
                  <a:lnTo>
                    <a:pt x="44450" y="27940"/>
                  </a:lnTo>
                  <a:cubicBezTo>
                    <a:pt x="44450" y="19050"/>
                    <a:pt x="43180" y="11430"/>
                    <a:pt x="33020" y="11430"/>
                  </a:cubicBezTo>
                  <a:cubicBezTo>
                    <a:pt x="22861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26FF34FF-0C22-76FB-935C-E30A52668B72}"/>
                </a:ext>
              </a:extLst>
            </p:cNvPr>
            <p:cNvSpPr/>
            <p:nvPr/>
          </p:nvSpPr>
          <p:spPr>
            <a:xfrm>
              <a:off x="8906509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556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699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2FB56E31-AA18-B6AA-76DA-53925D1C9EDC}"/>
                </a:ext>
              </a:extLst>
            </p:cNvPr>
            <p:cNvSpPr/>
            <p:nvPr/>
          </p:nvSpPr>
          <p:spPr>
            <a:xfrm>
              <a:off x="9019540" y="7371080"/>
              <a:ext cx="76200" cy="93979"/>
            </a:xfrm>
            <a:custGeom>
              <a:avLst/>
              <a:gdLst>
                <a:gd name="connsiteX0" fmla="*/ 48260 w 76200"/>
                <a:gd name="connsiteY0" fmla="*/ 93980 h 93979"/>
                <a:gd name="connsiteX1" fmla="*/ 0 w 76200"/>
                <a:gd name="connsiteY1" fmla="*/ 46989 h 93979"/>
                <a:gd name="connsiteX2" fmla="*/ 48260 w 76200"/>
                <a:gd name="connsiteY2" fmla="*/ 0 h 93979"/>
                <a:gd name="connsiteX3" fmla="*/ 74930 w 76200"/>
                <a:gd name="connsiteY3" fmla="*/ 6350 h 93979"/>
                <a:gd name="connsiteX4" fmla="*/ 74930 w 76200"/>
                <a:gd name="connsiteY4" fmla="*/ 17780 h 93979"/>
                <a:gd name="connsiteX5" fmla="*/ 46990 w 76200"/>
                <a:gd name="connsiteY5" fmla="*/ 11430 h 93979"/>
                <a:gd name="connsiteX6" fmla="*/ 11430 w 76200"/>
                <a:gd name="connsiteY6" fmla="*/ 46989 h 93979"/>
                <a:gd name="connsiteX7" fmla="*/ 46990 w 76200"/>
                <a:gd name="connsiteY7" fmla="*/ 82550 h 93979"/>
                <a:gd name="connsiteX8" fmla="*/ 64770 w 76200"/>
                <a:gd name="connsiteY8" fmla="*/ 78739 h 93979"/>
                <a:gd name="connsiteX9" fmla="*/ 64770 w 76200"/>
                <a:gd name="connsiteY9" fmla="*/ 50800 h 93979"/>
                <a:gd name="connsiteX10" fmla="*/ 76200 w 76200"/>
                <a:gd name="connsiteY10" fmla="*/ 50800 h 93979"/>
                <a:gd name="connsiteX11" fmla="*/ 76200 w 76200"/>
                <a:gd name="connsiteY11" fmla="*/ 86360 h 93979"/>
                <a:gd name="connsiteX12" fmla="*/ 45720 w 76200"/>
                <a:gd name="connsiteY12" fmla="*/ 9271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200" h="93979">
                  <a:moveTo>
                    <a:pt x="48260" y="93980"/>
                  </a:moveTo>
                  <a:cubicBezTo>
                    <a:pt x="20320" y="93980"/>
                    <a:pt x="0" y="73660"/>
                    <a:pt x="0" y="46989"/>
                  </a:cubicBezTo>
                  <a:cubicBezTo>
                    <a:pt x="0" y="20320"/>
                    <a:pt x="20320" y="0"/>
                    <a:pt x="48260" y="0"/>
                  </a:cubicBezTo>
                  <a:cubicBezTo>
                    <a:pt x="76200" y="0"/>
                    <a:pt x="72390" y="5080"/>
                    <a:pt x="74930" y="6350"/>
                  </a:cubicBezTo>
                  <a:lnTo>
                    <a:pt x="74930" y="17780"/>
                  </a:lnTo>
                  <a:cubicBezTo>
                    <a:pt x="68580" y="15239"/>
                    <a:pt x="59690" y="11430"/>
                    <a:pt x="46990" y="11430"/>
                  </a:cubicBezTo>
                  <a:cubicBezTo>
                    <a:pt x="25400" y="11430"/>
                    <a:pt x="11430" y="26670"/>
                    <a:pt x="11430" y="46989"/>
                  </a:cubicBezTo>
                  <a:cubicBezTo>
                    <a:pt x="11430" y="67310"/>
                    <a:pt x="26670" y="82550"/>
                    <a:pt x="46990" y="82550"/>
                  </a:cubicBezTo>
                  <a:cubicBezTo>
                    <a:pt x="67310" y="82550"/>
                    <a:pt x="60960" y="81280"/>
                    <a:pt x="64770" y="78739"/>
                  </a:cubicBezTo>
                  <a:lnTo>
                    <a:pt x="64770" y="50800"/>
                  </a:lnTo>
                  <a:lnTo>
                    <a:pt x="76200" y="50800"/>
                  </a:lnTo>
                  <a:lnTo>
                    <a:pt x="76200" y="86360"/>
                  </a:lnTo>
                  <a:cubicBezTo>
                    <a:pt x="68580" y="90170"/>
                    <a:pt x="57150" y="92710"/>
                    <a:pt x="45720" y="927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80F41EBD-CF1F-F197-B6E9-2AC7F8862E76}"/>
                </a:ext>
              </a:extLst>
            </p:cNvPr>
            <p:cNvSpPr/>
            <p:nvPr/>
          </p:nvSpPr>
          <p:spPr>
            <a:xfrm>
              <a:off x="9113519" y="7399019"/>
              <a:ext cx="54610" cy="66040"/>
            </a:xfrm>
            <a:custGeom>
              <a:avLst/>
              <a:gdLst>
                <a:gd name="connsiteX0" fmla="*/ 45720 w 54610"/>
                <a:gd name="connsiteY0" fmla="*/ 64770 h 66040"/>
                <a:gd name="connsiteX1" fmla="*/ 45720 w 54610"/>
                <a:gd name="connsiteY1" fmla="*/ 55880 h 66040"/>
                <a:gd name="connsiteX2" fmla="*/ 45720 w 54610"/>
                <a:gd name="connsiteY2" fmla="*/ 50800 h 66040"/>
                <a:gd name="connsiteX3" fmla="*/ 45720 w 54610"/>
                <a:gd name="connsiteY3" fmla="*/ 50800 h 66040"/>
                <a:gd name="connsiteX4" fmla="*/ 21590 w 54610"/>
                <a:gd name="connsiteY4" fmla="*/ 66040 h 66040"/>
                <a:gd name="connsiteX5" fmla="*/ 0 w 54610"/>
                <a:gd name="connsiteY5" fmla="*/ 40640 h 66040"/>
                <a:gd name="connsiteX6" fmla="*/ 0 w 54610"/>
                <a:gd name="connsiteY6" fmla="*/ 1270 h 66040"/>
                <a:gd name="connsiteX7" fmla="*/ 11430 w 54610"/>
                <a:gd name="connsiteY7" fmla="*/ 1270 h 66040"/>
                <a:gd name="connsiteX8" fmla="*/ 11430 w 54610"/>
                <a:gd name="connsiteY8" fmla="*/ 38100 h 66040"/>
                <a:gd name="connsiteX9" fmla="*/ 22861 w 54610"/>
                <a:gd name="connsiteY9" fmla="*/ 54611 h 66040"/>
                <a:gd name="connsiteX10" fmla="*/ 43180 w 54610"/>
                <a:gd name="connsiteY10" fmla="*/ 31750 h 66040"/>
                <a:gd name="connsiteX11" fmla="*/ 43180 w 54610"/>
                <a:gd name="connsiteY11" fmla="*/ 0 h 66040"/>
                <a:gd name="connsiteX12" fmla="*/ 54611 w 54610"/>
                <a:gd name="connsiteY12" fmla="*/ 0 h 66040"/>
                <a:gd name="connsiteX13" fmla="*/ 54611 w 54610"/>
                <a:gd name="connsiteY13" fmla="*/ 63500 h 66040"/>
                <a:gd name="connsiteX14" fmla="*/ 43180 w 54610"/>
                <a:gd name="connsiteY14" fmla="*/ 635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610" h="66040">
                  <a:moveTo>
                    <a:pt x="45720" y="64770"/>
                  </a:moveTo>
                  <a:lnTo>
                    <a:pt x="45720" y="55880"/>
                  </a:lnTo>
                  <a:cubicBezTo>
                    <a:pt x="45720" y="53340"/>
                    <a:pt x="45720" y="50800"/>
                    <a:pt x="45720" y="50800"/>
                  </a:cubicBezTo>
                  <a:lnTo>
                    <a:pt x="45720" y="50800"/>
                  </a:lnTo>
                  <a:cubicBezTo>
                    <a:pt x="43180" y="55880"/>
                    <a:pt x="35561" y="66040"/>
                    <a:pt x="21590" y="66040"/>
                  </a:cubicBezTo>
                  <a:cubicBezTo>
                    <a:pt x="7620" y="66040"/>
                    <a:pt x="0" y="57150"/>
                    <a:pt x="0" y="40640"/>
                  </a:cubicBezTo>
                  <a:lnTo>
                    <a:pt x="0" y="1270"/>
                  </a:lnTo>
                  <a:lnTo>
                    <a:pt x="11430" y="1270"/>
                  </a:lnTo>
                  <a:lnTo>
                    <a:pt x="11430" y="38100"/>
                  </a:lnTo>
                  <a:cubicBezTo>
                    <a:pt x="11430" y="46990"/>
                    <a:pt x="12700" y="54611"/>
                    <a:pt x="22861" y="54611"/>
                  </a:cubicBezTo>
                  <a:cubicBezTo>
                    <a:pt x="33020" y="54611"/>
                    <a:pt x="43180" y="44450"/>
                    <a:pt x="43180" y="31750"/>
                  </a:cubicBezTo>
                  <a:lnTo>
                    <a:pt x="43180" y="0"/>
                  </a:lnTo>
                  <a:lnTo>
                    <a:pt x="54611" y="0"/>
                  </a:lnTo>
                  <a:lnTo>
                    <a:pt x="54611" y="63500"/>
                  </a:lnTo>
                  <a:lnTo>
                    <a:pt x="43180" y="635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B14F0190-8B06-9CB0-6170-F2D012B79D2D}"/>
                </a:ext>
              </a:extLst>
            </p:cNvPr>
            <p:cNvSpPr/>
            <p:nvPr/>
          </p:nvSpPr>
          <p:spPr>
            <a:xfrm>
              <a:off x="9190990" y="7374890"/>
              <a:ext cx="15240" cy="88900"/>
            </a:xfrm>
            <a:custGeom>
              <a:avLst/>
              <a:gdLst>
                <a:gd name="connsiteX0" fmla="*/ 7620 w 15240"/>
                <a:gd name="connsiteY0" fmla="*/ 0 h 88900"/>
                <a:gd name="connsiteX1" fmla="*/ 15240 w 15240"/>
                <a:gd name="connsiteY1" fmla="*/ 7620 h 88900"/>
                <a:gd name="connsiteX2" fmla="*/ 7620 w 15240"/>
                <a:gd name="connsiteY2" fmla="*/ 15240 h 88900"/>
                <a:gd name="connsiteX3" fmla="*/ 0 w 15240"/>
                <a:gd name="connsiteY3" fmla="*/ 7620 h 88900"/>
                <a:gd name="connsiteX4" fmla="*/ 7620 w 15240"/>
                <a:gd name="connsiteY4" fmla="*/ 0 h 88900"/>
                <a:gd name="connsiteX5" fmla="*/ 13970 w 15240"/>
                <a:gd name="connsiteY5" fmla="*/ 25400 h 88900"/>
                <a:gd name="connsiteX6" fmla="*/ 13970 w 15240"/>
                <a:gd name="connsiteY6" fmla="*/ 88900 h 88900"/>
                <a:gd name="connsiteX7" fmla="*/ 2540 w 15240"/>
                <a:gd name="connsiteY7" fmla="*/ 88900 h 88900"/>
                <a:gd name="connsiteX8" fmla="*/ 2540 w 15240"/>
                <a:gd name="connsiteY8" fmla="*/ 25400 h 88900"/>
                <a:gd name="connsiteX9" fmla="*/ 13970 w 15240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0" h="88900">
                  <a:moveTo>
                    <a:pt x="7620" y="0"/>
                  </a:moveTo>
                  <a:cubicBezTo>
                    <a:pt x="11430" y="0"/>
                    <a:pt x="15240" y="2540"/>
                    <a:pt x="15240" y="7620"/>
                  </a:cubicBezTo>
                  <a:cubicBezTo>
                    <a:pt x="15240" y="12700"/>
                    <a:pt x="12700" y="15240"/>
                    <a:pt x="7620" y="15240"/>
                  </a:cubicBezTo>
                  <a:cubicBezTo>
                    <a:pt x="2540" y="15240"/>
                    <a:pt x="0" y="12700"/>
                    <a:pt x="0" y="7620"/>
                  </a:cubicBezTo>
                  <a:cubicBezTo>
                    <a:pt x="0" y="2540"/>
                    <a:pt x="2540" y="0"/>
                    <a:pt x="7620" y="0"/>
                  </a:cubicBezTo>
                  <a:close/>
                  <a:moveTo>
                    <a:pt x="13970" y="25400"/>
                  </a:moveTo>
                  <a:lnTo>
                    <a:pt x="13970" y="88900"/>
                  </a:lnTo>
                  <a:lnTo>
                    <a:pt x="2540" y="88900"/>
                  </a:lnTo>
                  <a:lnTo>
                    <a:pt x="2540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7366FB27-9488-DEB4-57D0-0FF3D3382E25}"/>
                </a:ext>
              </a:extLst>
            </p:cNvPr>
            <p:cNvSpPr/>
            <p:nvPr/>
          </p:nvSpPr>
          <p:spPr>
            <a:xfrm>
              <a:off x="9222740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556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699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8D973CEB-861D-2237-7ED7-4E1E8586CCB1}"/>
                </a:ext>
              </a:extLst>
            </p:cNvPr>
            <p:cNvSpPr/>
            <p:nvPr/>
          </p:nvSpPr>
          <p:spPr>
            <a:xfrm>
              <a:off x="9304019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0480 w 59690"/>
                <a:gd name="connsiteY10" fmla="*/ 11430 h 66040"/>
                <a:gd name="connsiteX11" fmla="*/ 11430 w 59690"/>
                <a:gd name="connsiteY11" fmla="*/ 29210 h 66040"/>
                <a:gd name="connsiteX12" fmla="*/ 46990 w 59690"/>
                <a:gd name="connsiteY12" fmla="*/ 29210 h 66040"/>
                <a:gd name="connsiteX13" fmla="*/ 3048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90" y="29210"/>
                  </a:lnTo>
                  <a:cubicBezTo>
                    <a:pt x="46990" y="20320"/>
                    <a:pt x="40640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76B4CC4D-ED62-F708-293F-B65F9AF2097C}"/>
                </a:ext>
              </a:extLst>
            </p:cNvPr>
            <p:cNvSpPr/>
            <p:nvPr/>
          </p:nvSpPr>
          <p:spPr>
            <a:xfrm>
              <a:off x="9380219" y="7372350"/>
              <a:ext cx="25400" cy="92709"/>
            </a:xfrm>
            <a:custGeom>
              <a:avLst/>
              <a:gdLst>
                <a:gd name="connsiteX0" fmla="*/ 1270 w 25400"/>
                <a:gd name="connsiteY0" fmla="*/ 0 h 92709"/>
                <a:gd name="connsiteX1" fmla="*/ 12700 w 25400"/>
                <a:gd name="connsiteY1" fmla="*/ 0 h 92709"/>
                <a:gd name="connsiteX2" fmla="*/ 12700 w 25400"/>
                <a:gd name="connsiteY2" fmla="*/ 72390 h 92709"/>
                <a:gd name="connsiteX3" fmla="*/ 20320 w 25400"/>
                <a:gd name="connsiteY3" fmla="*/ 82550 h 92709"/>
                <a:gd name="connsiteX4" fmla="*/ 25400 w 25400"/>
                <a:gd name="connsiteY4" fmla="*/ 82550 h 92709"/>
                <a:gd name="connsiteX5" fmla="*/ 25400 w 25400"/>
                <a:gd name="connsiteY5" fmla="*/ 92710 h 92709"/>
                <a:gd name="connsiteX6" fmla="*/ 16511 w 25400"/>
                <a:gd name="connsiteY6" fmla="*/ 92710 h 92709"/>
                <a:gd name="connsiteX7" fmla="*/ 0 w 25400"/>
                <a:gd name="connsiteY7" fmla="*/ 74930 h 92709"/>
                <a:gd name="connsiteX8" fmla="*/ 0 w 25400"/>
                <a:gd name="connsiteY8" fmla="*/ 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400" h="92709">
                  <a:moveTo>
                    <a:pt x="1270" y="0"/>
                  </a:moveTo>
                  <a:lnTo>
                    <a:pt x="12700" y="0"/>
                  </a:lnTo>
                  <a:lnTo>
                    <a:pt x="12700" y="72390"/>
                  </a:lnTo>
                  <a:cubicBezTo>
                    <a:pt x="12700" y="78740"/>
                    <a:pt x="15240" y="82550"/>
                    <a:pt x="20320" y="82550"/>
                  </a:cubicBezTo>
                  <a:cubicBezTo>
                    <a:pt x="25400" y="82550"/>
                    <a:pt x="25400" y="82550"/>
                    <a:pt x="25400" y="82550"/>
                  </a:cubicBezTo>
                  <a:lnTo>
                    <a:pt x="25400" y="92710"/>
                  </a:lnTo>
                  <a:cubicBezTo>
                    <a:pt x="25400" y="92710"/>
                    <a:pt x="21590" y="92710"/>
                    <a:pt x="16511" y="92710"/>
                  </a:cubicBezTo>
                  <a:cubicBezTo>
                    <a:pt x="7620" y="92710"/>
                    <a:pt x="0" y="87630"/>
                    <a:pt x="0" y="7493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F61C4421-7F92-367D-77EA-BC16ED4CDB81}"/>
                </a:ext>
              </a:extLst>
            </p:cNvPr>
            <p:cNvSpPr/>
            <p:nvPr/>
          </p:nvSpPr>
          <p:spPr>
            <a:xfrm>
              <a:off x="9418319" y="7374890"/>
              <a:ext cx="15240" cy="88900"/>
            </a:xfrm>
            <a:custGeom>
              <a:avLst/>
              <a:gdLst>
                <a:gd name="connsiteX0" fmla="*/ 7620 w 15240"/>
                <a:gd name="connsiteY0" fmla="*/ 0 h 88900"/>
                <a:gd name="connsiteX1" fmla="*/ 15240 w 15240"/>
                <a:gd name="connsiteY1" fmla="*/ 7620 h 88900"/>
                <a:gd name="connsiteX2" fmla="*/ 7620 w 15240"/>
                <a:gd name="connsiteY2" fmla="*/ 15240 h 88900"/>
                <a:gd name="connsiteX3" fmla="*/ 0 w 15240"/>
                <a:gd name="connsiteY3" fmla="*/ 7620 h 88900"/>
                <a:gd name="connsiteX4" fmla="*/ 7620 w 15240"/>
                <a:gd name="connsiteY4" fmla="*/ 0 h 88900"/>
                <a:gd name="connsiteX5" fmla="*/ 13970 w 15240"/>
                <a:gd name="connsiteY5" fmla="*/ 25400 h 88900"/>
                <a:gd name="connsiteX6" fmla="*/ 13970 w 15240"/>
                <a:gd name="connsiteY6" fmla="*/ 88900 h 88900"/>
                <a:gd name="connsiteX7" fmla="*/ 2540 w 15240"/>
                <a:gd name="connsiteY7" fmla="*/ 88900 h 88900"/>
                <a:gd name="connsiteX8" fmla="*/ 2540 w 15240"/>
                <a:gd name="connsiteY8" fmla="*/ 25400 h 88900"/>
                <a:gd name="connsiteX9" fmla="*/ 13970 w 15240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0" h="88900">
                  <a:moveTo>
                    <a:pt x="7620" y="0"/>
                  </a:moveTo>
                  <a:cubicBezTo>
                    <a:pt x="11430" y="0"/>
                    <a:pt x="15240" y="2540"/>
                    <a:pt x="15240" y="7620"/>
                  </a:cubicBezTo>
                  <a:cubicBezTo>
                    <a:pt x="15240" y="12700"/>
                    <a:pt x="12700" y="15240"/>
                    <a:pt x="7620" y="15240"/>
                  </a:cubicBezTo>
                  <a:cubicBezTo>
                    <a:pt x="2540" y="15240"/>
                    <a:pt x="0" y="12700"/>
                    <a:pt x="0" y="7620"/>
                  </a:cubicBezTo>
                  <a:cubicBezTo>
                    <a:pt x="0" y="2540"/>
                    <a:pt x="2540" y="0"/>
                    <a:pt x="7620" y="0"/>
                  </a:cubicBezTo>
                  <a:close/>
                  <a:moveTo>
                    <a:pt x="13970" y="25400"/>
                  </a:moveTo>
                  <a:lnTo>
                    <a:pt x="13970" y="88900"/>
                  </a:lnTo>
                  <a:lnTo>
                    <a:pt x="2540" y="88900"/>
                  </a:lnTo>
                  <a:lnTo>
                    <a:pt x="2540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52DE256E-090E-2B16-4416-D5F8285037CE}"/>
                </a:ext>
              </a:extLst>
            </p:cNvPr>
            <p:cNvSpPr/>
            <p:nvPr/>
          </p:nvSpPr>
          <p:spPr>
            <a:xfrm>
              <a:off x="9456419" y="7399019"/>
              <a:ext cx="55880" cy="66040"/>
            </a:xfrm>
            <a:custGeom>
              <a:avLst/>
              <a:gdLst>
                <a:gd name="connsiteX0" fmla="*/ 10161 w 55880"/>
                <a:gd name="connsiteY0" fmla="*/ 1270 h 66040"/>
                <a:gd name="connsiteX1" fmla="*/ 10161 w 55880"/>
                <a:gd name="connsiteY1" fmla="*/ 10161 h 66040"/>
                <a:gd name="connsiteX2" fmla="*/ 10161 w 55880"/>
                <a:gd name="connsiteY2" fmla="*/ 15240 h 66040"/>
                <a:gd name="connsiteX3" fmla="*/ 10161 w 55880"/>
                <a:gd name="connsiteY3" fmla="*/ 15240 h 66040"/>
                <a:gd name="connsiteX4" fmla="*/ 34290 w 55880"/>
                <a:gd name="connsiteY4" fmla="*/ 0 h 66040"/>
                <a:gd name="connsiteX5" fmla="*/ 55880 w 55880"/>
                <a:gd name="connsiteY5" fmla="*/ 25400 h 66040"/>
                <a:gd name="connsiteX6" fmla="*/ 55880 w 55880"/>
                <a:gd name="connsiteY6" fmla="*/ 64770 h 66040"/>
                <a:gd name="connsiteX7" fmla="*/ 44450 w 55880"/>
                <a:gd name="connsiteY7" fmla="*/ 64770 h 66040"/>
                <a:gd name="connsiteX8" fmla="*/ 44450 w 55880"/>
                <a:gd name="connsiteY8" fmla="*/ 27940 h 66040"/>
                <a:gd name="connsiteX9" fmla="*/ 33020 w 55880"/>
                <a:gd name="connsiteY9" fmla="*/ 11430 h 66040"/>
                <a:gd name="connsiteX10" fmla="*/ 11430 w 55880"/>
                <a:gd name="connsiteY10" fmla="*/ 34290 h 66040"/>
                <a:gd name="connsiteX11" fmla="*/ 11430 w 55880"/>
                <a:gd name="connsiteY11" fmla="*/ 66040 h 66040"/>
                <a:gd name="connsiteX12" fmla="*/ 0 w 55880"/>
                <a:gd name="connsiteY12" fmla="*/ 66040 h 66040"/>
                <a:gd name="connsiteX13" fmla="*/ 0 w 55880"/>
                <a:gd name="connsiteY13" fmla="*/ 2540 h 66040"/>
                <a:gd name="connsiteX14" fmla="*/ 11430 w 5588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880" h="66040">
                  <a:moveTo>
                    <a:pt x="10161" y="1270"/>
                  </a:moveTo>
                  <a:lnTo>
                    <a:pt x="10161" y="10161"/>
                  </a:lnTo>
                  <a:cubicBezTo>
                    <a:pt x="10161" y="12700"/>
                    <a:pt x="10161" y="15240"/>
                    <a:pt x="10161" y="15240"/>
                  </a:cubicBezTo>
                  <a:lnTo>
                    <a:pt x="10161" y="15240"/>
                  </a:lnTo>
                  <a:cubicBezTo>
                    <a:pt x="12700" y="10161"/>
                    <a:pt x="20320" y="0"/>
                    <a:pt x="34290" y="0"/>
                  </a:cubicBezTo>
                  <a:cubicBezTo>
                    <a:pt x="48261" y="0"/>
                    <a:pt x="55880" y="8890"/>
                    <a:pt x="55880" y="25400"/>
                  </a:cubicBezTo>
                  <a:lnTo>
                    <a:pt x="55880" y="64770"/>
                  </a:lnTo>
                  <a:lnTo>
                    <a:pt x="44450" y="64770"/>
                  </a:lnTo>
                  <a:lnTo>
                    <a:pt x="44450" y="27940"/>
                  </a:lnTo>
                  <a:cubicBezTo>
                    <a:pt x="44450" y="19050"/>
                    <a:pt x="43180" y="11430"/>
                    <a:pt x="33020" y="11430"/>
                  </a:cubicBezTo>
                  <a:cubicBezTo>
                    <a:pt x="22861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B1DE5671-5076-6616-BC57-3F0FEFA453C4}"/>
                </a:ext>
              </a:extLst>
            </p:cNvPr>
            <p:cNvSpPr/>
            <p:nvPr/>
          </p:nvSpPr>
          <p:spPr>
            <a:xfrm>
              <a:off x="9528809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0480 w 59690"/>
                <a:gd name="connsiteY10" fmla="*/ 11430 h 66040"/>
                <a:gd name="connsiteX11" fmla="*/ 11430 w 59690"/>
                <a:gd name="connsiteY11" fmla="*/ 29210 h 66040"/>
                <a:gd name="connsiteX12" fmla="*/ 46990 w 59690"/>
                <a:gd name="connsiteY12" fmla="*/ 29210 h 66040"/>
                <a:gd name="connsiteX13" fmla="*/ 3048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90" y="29210"/>
                  </a:lnTo>
                  <a:cubicBezTo>
                    <a:pt x="46990" y="20320"/>
                    <a:pt x="40640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2DF9C61E-AF01-31E2-D10C-FAF7B966880D}"/>
                </a:ext>
              </a:extLst>
            </p:cNvPr>
            <p:cNvSpPr/>
            <p:nvPr/>
          </p:nvSpPr>
          <p:spPr>
            <a:xfrm>
              <a:off x="9599930" y="7399019"/>
              <a:ext cx="44450" cy="66040"/>
            </a:xfrm>
            <a:custGeom>
              <a:avLst/>
              <a:gdLst>
                <a:gd name="connsiteX0" fmla="*/ 19050 w 44450"/>
                <a:gd name="connsiteY0" fmla="*/ 38100 h 66040"/>
                <a:gd name="connsiteX1" fmla="*/ 0 w 44450"/>
                <a:gd name="connsiteY1" fmla="*/ 17780 h 66040"/>
                <a:gd name="connsiteX2" fmla="*/ 22860 w 44450"/>
                <a:gd name="connsiteY2" fmla="*/ 0 h 66040"/>
                <a:gd name="connsiteX3" fmla="*/ 40639 w 44450"/>
                <a:gd name="connsiteY3" fmla="*/ 3811 h 66040"/>
                <a:gd name="connsiteX4" fmla="*/ 40639 w 44450"/>
                <a:gd name="connsiteY4" fmla="*/ 13970 h 66040"/>
                <a:gd name="connsiteX5" fmla="*/ 24130 w 44450"/>
                <a:gd name="connsiteY5" fmla="*/ 10161 h 66040"/>
                <a:gd name="connsiteX6" fmla="*/ 11430 w 44450"/>
                <a:gd name="connsiteY6" fmla="*/ 17780 h 66040"/>
                <a:gd name="connsiteX7" fmla="*/ 24130 w 44450"/>
                <a:gd name="connsiteY7" fmla="*/ 27940 h 66040"/>
                <a:gd name="connsiteX8" fmla="*/ 44450 w 44450"/>
                <a:gd name="connsiteY8" fmla="*/ 48261 h 66040"/>
                <a:gd name="connsiteX9" fmla="*/ 21589 w 44450"/>
                <a:gd name="connsiteY9" fmla="*/ 66040 h 66040"/>
                <a:gd name="connsiteX10" fmla="*/ 1270 w 44450"/>
                <a:gd name="connsiteY10" fmla="*/ 62230 h 66040"/>
                <a:gd name="connsiteX11" fmla="*/ 1270 w 44450"/>
                <a:gd name="connsiteY11" fmla="*/ 52070 h 66040"/>
                <a:gd name="connsiteX12" fmla="*/ 21589 w 44450"/>
                <a:gd name="connsiteY12" fmla="*/ 57150 h 66040"/>
                <a:gd name="connsiteX13" fmla="*/ 34289 w 44450"/>
                <a:gd name="connsiteY13" fmla="*/ 49530 h 66040"/>
                <a:gd name="connsiteX14" fmla="*/ 20320 w 44450"/>
                <a:gd name="connsiteY14" fmla="*/ 3937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450" h="66040">
                  <a:moveTo>
                    <a:pt x="19050" y="38100"/>
                  </a:moveTo>
                  <a:cubicBezTo>
                    <a:pt x="7620" y="34290"/>
                    <a:pt x="0" y="29211"/>
                    <a:pt x="0" y="17780"/>
                  </a:cubicBezTo>
                  <a:cubicBezTo>
                    <a:pt x="0" y="6350"/>
                    <a:pt x="8889" y="0"/>
                    <a:pt x="22860" y="0"/>
                  </a:cubicBezTo>
                  <a:cubicBezTo>
                    <a:pt x="36830" y="0"/>
                    <a:pt x="36830" y="1270"/>
                    <a:pt x="40639" y="3811"/>
                  </a:cubicBezTo>
                  <a:lnTo>
                    <a:pt x="40639" y="13970"/>
                  </a:lnTo>
                  <a:cubicBezTo>
                    <a:pt x="35560" y="11430"/>
                    <a:pt x="29210" y="10161"/>
                    <a:pt x="24130" y="10161"/>
                  </a:cubicBezTo>
                  <a:cubicBezTo>
                    <a:pt x="19050" y="10161"/>
                    <a:pt x="11430" y="12700"/>
                    <a:pt x="11430" y="17780"/>
                  </a:cubicBezTo>
                  <a:cubicBezTo>
                    <a:pt x="11430" y="22861"/>
                    <a:pt x="15239" y="25400"/>
                    <a:pt x="24130" y="27940"/>
                  </a:cubicBezTo>
                  <a:cubicBezTo>
                    <a:pt x="38100" y="31750"/>
                    <a:pt x="44450" y="36830"/>
                    <a:pt x="44450" y="48261"/>
                  </a:cubicBezTo>
                  <a:cubicBezTo>
                    <a:pt x="44450" y="59690"/>
                    <a:pt x="35560" y="66040"/>
                    <a:pt x="21589" y="66040"/>
                  </a:cubicBezTo>
                  <a:cubicBezTo>
                    <a:pt x="7620" y="66040"/>
                    <a:pt x="6350" y="64770"/>
                    <a:pt x="1270" y="62230"/>
                  </a:cubicBezTo>
                  <a:lnTo>
                    <a:pt x="1270" y="52070"/>
                  </a:lnTo>
                  <a:cubicBezTo>
                    <a:pt x="7620" y="54611"/>
                    <a:pt x="15239" y="57150"/>
                    <a:pt x="21589" y="57150"/>
                  </a:cubicBezTo>
                  <a:cubicBezTo>
                    <a:pt x="27939" y="57150"/>
                    <a:pt x="34289" y="54611"/>
                    <a:pt x="34289" y="49530"/>
                  </a:cubicBezTo>
                  <a:cubicBezTo>
                    <a:pt x="34289" y="44450"/>
                    <a:pt x="29210" y="41911"/>
                    <a:pt x="2032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7" name="Freeform 46">
            <a:extLst>
              <a:ext uri="{FF2B5EF4-FFF2-40B4-BE49-F238E27FC236}">
                <a16:creationId xmlns:a16="http://schemas.microsoft.com/office/drawing/2014/main" id="{E660DEFF-A9EB-A754-F49B-C166569DBE26}"/>
              </a:ext>
            </a:extLst>
          </p:cNvPr>
          <p:cNvSpPr/>
          <p:nvPr/>
        </p:nvSpPr>
        <p:spPr>
          <a:xfrm>
            <a:off x="408939" y="1257300"/>
            <a:ext cx="9240519" cy="12700"/>
          </a:xfrm>
          <a:custGeom>
            <a:avLst/>
            <a:gdLst>
              <a:gd name="connsiteX0" fmla="*/ 0 w 9240519"/>
              <a:gd name="connsiteY0" fmla="*/ 0 h 12700"/>
              <a:gd name="connsiteX1" fmla="*/ 9240520 w 9240519"/>
              <a:gd name="connsiteY1" fmla="*/ 0 h 1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240519" h="12700">
                <a:moveTo>
                  <a:pt x="0" y="0"/>
                </a:moveTo>
                <a:lnTo>
                  <a:pt x="9240520" y="0"/>
                </a:lnTo>
              </a:path>
            </a:pathLst>
          </a:custGeom>
          <a:ln w="25400" cap="flat">
            <a:solidFill>
              <a:srgbClr val="717073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52" name="Group 351">
            <a:extLst>
              <a:ext uri="{FF2B5EF4-FFF2-40B4-BE49-F238E27FC236}">
                <a16:creationId xmlns:a16="http://schemas.microsoft.com/office/drawing/2014/main" id="{AC35883C-88AA-65BD-58D6-A6D0A6FC6267}"/>
              </a:ext>
            </a:extLst>
          </p:cNvPr>
          <p:cNvGrpSpPr/>
          <p:nvPr/>
        </p:nvGrpSpPr>
        <p:grpSpPr>
          <a:xfrm>
            <a:off x="416559" y="594359"/>
            <a:ext cx="6616700" cy="474979"/>
            <a:chOff x="416559" y="594359"/>
            <a:chExt cx="6616700" cy="474979"/>
          </a:xfrm>
        </p:grpSpPr>
        <p:grpSp>
          <p:nvGrpSpPr>
            <p:cNvPr id="48" name="Graphic 4">
              <a:extLst>
                <a:ext uri="{FF2B5EF4-FFF2-40B4-BE49-F238E27FC236}">
                  <a16:creationId xmlns:a16="http://schemas.microsoft.com/office/drawing/2014/main" id="{C15E6C8E-C37C-3CD2-F996-F0BF1B49A95E}"/>
                </a:ext>
              </a:extLst>
            </p:cNvPr>
            <p:cNvGrpSpPr/>
            <p:nvPr/>
          </p:nvGrpSpPr>
          <p:grpSpPr>
            <a:xfrm>
              <a:off x="416559" y="594359"/>
              <a:ext cx="474979" cy="474979"/>
              <a:chOff x="416559" y="594359"/>
              <a:chExt cx="474979" cy="474979"/>
            </a:xfrm>
          </p:grpSpPr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DF87DD8F-EE65-96AD-6C56-1248F84C5D10}"/>
                  </a:ext>
                </a:extLst>
              </p:cNvPr>
              <p:cNvSpPr/>
              <p:nvPr/>
            </p:nvSpPr>
            <p:spPr>
              <a:xfrm>
                <a:off x="416559" y="594359"/>
                <a:ext cx="472440" cy="228600"/>
              </a:xfrm>
              <a:custGeom>
                <a:avLst/>
                <a:gdLst>
                  <a:gd name="connsiteX0" fmla="*/ 257810 w 472440"/>
                  <a:gd name="connsiteY0" fmla="*/ 39370 h 228600"/>
                  <a:gd name="connsiteX1" fmla="*/ 257810 w 472440"/>
                  <a:gd name="connsiteY1" fmla="*/ 228600 h 228600"/>
                  <a:gd name="connsiteX2" fmla="*/ 472440 w 472440"/>
                  <a:gd name="connsiteY2" fmla="*/ 228600 h 228600"/>
                  <a:gd name="connsiteX3" fmla="*/ 236220 w 472440"/>
                  <a:gd name="connsiteY3" fmla="*/ 0 h 228600"/>
                  <a:gd name="connsiteX4" fmla="*/ 0 w 472440"/>
                  <a:gd name="connsiteY4" fmla="*/ 228600 h 228600"/>
                  <a:gd name="connsiteX5" fmla="*/ 49530 w 472440"/>
                  <a:gd name="connsiteY5" fmla="*/ 228600 h 228600"/>
                  <a:gd name="connsiteX6" fmla="*/ 259080 w 472440"/>
                  <a:gd name="connsiteY6" fmla="*/ 3937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2440" h="228600">
                    <a:moveTo>
                      <a:pt x="257810" y="39370"/>
                    </a:moveTo>
                    <a:lnTo>
                      <a:pt x="257810" y="228600"/>
                    </a:lnTo>
                    <a:lnTo>
                      <a:pt x="472440" y="228600"/>
                    </a:lnTo>
                    <a:cubicBezTo>
                      <a:pt x="468630" y="102870"/>
                      <a:pt x="364490" y="0"/>
                      <a:pt x="236220" y="0"/>
                    </a:cubicBezTo>
                    <a:cubicBezTo>
                      <a:pt x="107950" y="0"/>
                      <a:pt x="3810" y="101600"/>
                      <a:pt x="0" y="228600"/>
                    </a:cubicBezTo>
                    <a:lnTo>
                      <a:pt x="49530" y="228600"/>
                    </a:lnTo>
                    <a:lnTo>
                      <a:pt x="259080" y="3937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A610DA85-A9DE-CD97-5F87-55CC69F2FD75}"/>
                  </a:ext>
                </a:extLst>
              </p:cNvPr>
              <p:cNvSpPr/>
              <p:nvPr/>
            </p:nvSpPr>
            <p:spPr>
              <a:xfrm>
                <a:off x="419100" y="754380"/>
                <a:ext cx="301942" cy="314959"/>
              </a:xfrm>
              <a:custGeom>
                <a:avLst/>
                <a:gdLst>
                  <a:gd name="connsiteX0" fmla="*/ 201930 w 301942"/>
                  <a:gd name="connsiteY0" fmla="*/ 0 h 314959"/>
                  <a:gd name="connsiteX1" fmla="*/ 66040 w 301942"/>
                  <a:gd name="connsiteY1" fmla="*/ 123190 h 314959"/>
                  <a:gd name="connsiteX2" fmla="*/ 0 w 301942"/>
                  <a:gd name="connsiteY2" fmla="*/ 123190 h 314959"/>
                  <a:gd name="connsiteX3" fmla="*/ 232410 w 301942"/>
                  <a:gd name="connsiteY3" fmla="*/ 314960 h 314959"/>
                  <a:gd name="connsiteX4" fmla="*/ 300990 w 301942"/>
                  <a:gd name="connsiteY4" fmla="*/ 304800 h 314959"/>
                  <a:gd name="connsiteX5" fmla="*/ 300990 w 301942"/>
                  <a:gd name="connsiteY5" fmla="*/ 123190 h 314959"/>
                  <a:gd name="connsiteX6" fmla="*/ 201930 w 301942"/>
                  <a:gd name="connsiteY6" fmla="*/ 123190 h 314959"/>
                  <a:gd name="connsiteX7" fmla="*/ 201930 w 301942"/>
                  <a:gd name="connsiteY7" fmla="*/ 0 h 314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1942" h="314959">
                    <a:moveTo>
                      <a:pt x="201930" y="0"/>
                    </a:moveTo>
                    <a:lnTo>
                      <a:pt x="66040" y="123190"/>
                    </a:lnTo>
                    <a:lnTo>
                      <a:pt x="0" y="123190"/>
                    </a:lnTo>
                    <a:cubicBezTo>
                      <a:pt x="21590" y="232410"/>
                      <a:pt x="116840" y="314960"/>
                      <a:pt x="232410" y="314960"/>
                    </a:cubicBezTo>
                    <a:cubicBezTo>
                      <a:pt x="347980" y="314960"/>
                      <a:pt x="279400" y="311150"/>
                      <a:pt x="300990" y="304800"/>
                    </a:cubicBezTo>
                    <a:lnTo>
                      <a:pt x="300990" y="123190"/>
                    </a:lnTo>
                    <a:lnTo>
                      <a:pt x="201930" y="123190"/>
                    </a:lnTo>
                    <a:lnTo>
                      <a:pt x="20193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70F646E9-250B-A312-0762-753D00CA3868}"/>
                  </a:ext>
                </a:extLst>
              </p:cNvPr>
              <p:cNvSpPr/>
              <p:nvPr/>
            </p:nvSpPr>
            <p:spPr>
              <a:xfrm>
                <a:off x="773430" y="876300"/>
                <a:ext cx="111759" cy="158750"/>
              </a:xfrm>
              <a:custGeom>
                <a:avLst/>
                <a:gdLst>
                  <a:gd name="connsiteX0" fmla="*/ 0 w 111759"/>
                  <a:gd name="connsiteY0" fmla="*/ 158750 h 158750"/>
                  <a:gd name="connsiteX1" fmla="*/ 111760 w 111759"/>
                  <a:gd name="connsiteY1" fmla="*/ 0 h 158750"/>
                  <a:gd name="connsiteX2" fmla="*/ 0 w 111759"/>
                  <a:gd name="connsiteY2" fmla="*/ 0 h 158750"/>
                  <a:gd name="connsiteX3" fmla="*/ 0 w 111759"/>
                  <a:gd name="connsiteY3" fmla="*/ 158750 h 158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1759" h="158750">
                    <a:moveTo>
                      <a:pt x="0" y="158750"/>
                    </a:moveTo>
                    <a:cubicBezTo>
                      <a:pt x="55880" y="124460"/>
                      <a:pt x="97790" y="68580"/>
                      <a:pt x="111760" y="0"/>
                    </a:cubicBezTo>
                    <a:lnTo>
                      <a:pt x="0" y="0"/>
                    </a:lnTo>
                    <a:lnTo>
                      <a:pt x="0" y="15875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4EED57F1-DB53-49FA-CE33-9C75AF459139}"/>
                  </a:ext>
                </a:extLst>
              </p:cNvPr>
              <p:cNvSpPr/>
              <p:nvPr/>
            </p:nvSpPr>
            <p:spPr>
              <a:xfrm>
                <a:off x="419100" y="678180"/>
                <a:ext cx="472439" cy="373380"/>
              </a:xfrm>
              <a:custGeom>
                <a:avLst/>
                <a:gdLst>
                  <a:gd name="connsiteX0" fmla="*/ 469900 w 472439"/>
                  <a:gd name="connsiteY0" fmla="*/ 166370 h 373380"/>
                  <a:gd name="connsiteX1" fmla="*/ 469900 w 472439"/>
                  <a:gd name="connsiteY1" fmla="*/ 180340 h 373380"/>
                  <a:gd name="connsiteX2" fmla="*/ 336550 w 472439"/>
                  <a:gd name="connsiteY2" fmla="*/ 180340 h 373380"/>
                  <a:gd name="connsiteX3" fmla="*/ 336550 w 472439"/>
                  <a:gd name="connsiteY3" fmla="*/ 367030 h 373380"/>
                  <a:gd name="connsiteX4" fmla="*/ 336550 w 472439"/>
                  <a:gd name="connsiteY4" fmla="*/ 367030 h 373380"/>
                  <a:gd name="connsiteX5" fmla="*/ 322580 w 472439"/>
                  <a:gd name="connsiteY5" fmla="*/ 373380 h 373380"/>
                  <a:gd name="connsiteX6" fmla="*/ 322580 w 472439"/>
                  <a:gd name="connsiteY6" fmla="*/ 373380 h 373380"/>
                  <a:gd name="connsiteX7" fmla="*/ 322580 w 472439"/>
                  <a:gd name="connsiteY7" fmla="*/ 180340 h 373380"/>
                  <a:gd name="connsiteX8" fmla="*/ 322580 w 472439"/>
                  <a:gd name="connsiteY8" fmla="*/ 180340 h 373380"/>
                  <a:gd name="connsiteX9" fmla="*/ 231140 w 472439"/>
                  <a:gd name="connsiteY9" fmla="*/ 180340 h 373380"/>
                  <a:gd name="connsiteX10" fmla="*/ 231140 w 472439"/>
                  <a:gd name="connsiteY10" fmla="*/ 180340 h 373380"/>
                  <a:gd name="connsiteX11" fmla="*/ 224790 w 472439"/>
                  <a:gd name="connsiteY11" fmla="*/ 180340 h 373380"/>
                  <a:gd name="connsiteX12" fmla="*/ 224790 w 472439"/>
                  <a:gd name="connsiteY12" fmla="*/ 31750 h 373380"/>
                  <a:gd name="connsiteX13" fmla="*/ 63500 w 472439"/>
                  <a:gd name="connsiteY13" fmla="*/ 181610 h 373380"/>
                  <a:gd name="connsiteX14" fmla="*/ 63500 w 472439"/>
                  <a:gd name="connsiteY14" fmla="*/ 181610 h 373380"/>
                  <a:gd name="connsiteX15" fmla="*/ 63500 w 472439"/>
                  <a:gd name="connsiteY15" fmla="*/ 181610 h 373380"/>
                  <a:gd name="connsiteX16" fmla="*/ 0 w 472439"/>
                  <a:gd name="connsiteY16" fmla="*/ 181610 h 373380"/>
                  <a:gd name="connsiteX17" fmla="*/ 0 w 472439"/>
                  <a:gd name="connsiteY17" fmla="*/ 167640 h 373380"/>
                  <a:gd name="connsiteX18" fmla="*/ 57150 w 472439"/>
                  <a:gd name="connsiteY18" fmla="*/ 167640 h 373380"/>
                  <a:gd name="connsiteX19" fmla="*/ 238760 w 472439"/>
                  <a:gd name="connsiteY19" fmla="*/ 0 h 373380"/>
                  <a:gd name="connsiteX20" fmla="*/ 238760 w 472439"/>
                  <a:gd name="connsiteY20" fmla="*/ 167640 h 373380"/>
                  <a:gd name="connsiteX21" fmla="*/ 472440 w 472439"/>
                  <a:gd name="connsiteY21" fmla="*/ 167640 h 37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2439" h="373380">
                    <a:moveTo>
                      <a:pt x="469900" y="166370"/>
                    </a:moveTo>
                    <a:cubicBezTo>
                      <a:pt x="469900" y="171450"/>
                      <a:pt x="469900" y="176530"/>
                      <a:pt x="469900" y="180340"/>
                    </a:cubicBezTo>
                    <a:lnTo>
                      <a:pt x="336550" y="180340"/>
                    </a:lnTo>
                    <a:lnTo>
                      <a:pt x="336550" y="367030"/>
                    </a:lnTo>
                    <a:cubicBezTo>
                      <a:pt x="336550" y="367030"/>
                      <a:pt x="336550" y="367030"/>
                      <a:pt x="336550" y="367030"/>
                    </a:cubicBezTo>
                    <a:cubicBezTo>
                      <a:pt x="331470" y="369570"/>
                      <a:pt x="326390" y="370840"/>
                      <a:pt x="322580" y="373380"/>
                    </a:cubicBezTo>
                    <a:lnTo>
                      <a:pt x="322580" y="373380"/>
                    </a:lnTo>
                    <a:cubicBezTo>
                      <a:pt x="322580" y="373380"/>
                      <a:pt x="322580" y="180340"/>
                      <a:pt x="322580" y="180340"/>
                    </a:cubicBezTo>
                    <a:lnTo>
                      <a:pt x="322580" y="180340"/>
                    </a:lnTo>
                    <a:cubicBezTo>
                      <a:pt x="322580" y="180340"/>
                      <a:pt x="231140" y="180340"/>
                      <a:pt x="231140" y="180340"/>
                    </a:cubicBezTo>
                    <a:lnTo>
                      <a:pt x="231140" y="180340"/>
                    </a:lnTo>
                    <a:cubicBezTo>
                      <a:pt x="231140" y="180340"/>
                      <a:pt x="224790" y="180340"/>
                      <a:pt x="224790" y="180340"/>
                    </a:cubicBezTo>
                    <a:lnTo>
                      <a:pt x="224790" y="31750"/>
                    </a:lnTo>
                    <a:lnTo>
                      <a:pt x="63500" y="181610"/>
                    </a:lnTo>
                    <a:lnTo>
                      <a:pt x="63500" y="181610"/>
                    </a:lnTo>
                    <a:cubicBezTo>
                      <a:pt x="63500" y="181610"/>
                      <a:pt x="63500" y="181610"/>
                      <a:pt x="63500" y="181610"/>
                    </a:cubicBezTo>
                    <a:lnTo>
                      <a:pt x="0" y="181610"/>
                    </a:lnTo>
                    <a:lnTo>
                      <a:pt x="0" y="167640"/>
                    </a:lnTo>
                    <a:lnTo>
                      <a:pt x="57150" y="167640"/>
                    </a:lnTo>
                    <a:lnTo>
                      <a:pt x="238760" y="0"/>
                    </a:lnTo>
                    <a:lnTo>
                      <a:pt x="238760" y="167640"/>
                    </a:lnTo>
                    <a:lnTo>
                      <a:pt x="472440" y="1676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" name="Graphic 4">
              <a:extLst>
                <a:ext uri="{FF2B5EF4-FFF2-40B4-BE49-F238E27FC236}">
                  <a16:creationId xmlns:a16="http://schemas.microsoft.com/office/drawing/2014/main" id="{D97811DF-86F1-BFD2-E433-45072B99E8A2}"/>
                </a:ext>
              </a:extLst>
            </p:cNvPr>
            <p:cNvGrpSpPr/>
            <p:nvPr/>
          </p:nvGrpSpPr>
          <p:grpSpPr>
            <a:xfrm>
              <a:off x="1084580" y="673100"/>
              <a:ext cx="5948679" cy="285750"/>
              <a:chOff x="1084580" y="673100"/>
              <a:chExt cx="5948679" cy="285750"/>
            </a:xfrm>
            <a:solidFill>
              <a:srgbClr val="8B0E04"/>
            </a:solidFill>
          </p:grpSpPr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666A0F4D-C0D7-4BA5-C35B-1EF3B245FFE1}"/>
                  </a:ext>
                </a:extLst>
              </p:cNvPr>
              <p:cNvSpPr/>
              <p:nvPr/>
            </p:nvSpPr>
            <p:spPr>
              <a:xfrm>
                <a:off x="1084580" y="673100"/>
                <a:ext cx="201930" cy="285750"/>
              </a:xfrm>
              <a:custGeom>
                <a:avLst/>
                <a:gdLst>
                  <a:gd name="connsiteX0" fmla="*/ 199390 w 201930"/>
                  <a:gd name="connsiteY0" fmla="*/ 201930 h 285750"/>
                  <a:gd name="connsiteX1" fmla="*/ 88900 w 201930"/>
                  <a:gd name="connsiteY1" fmla="*/ 285750 h 285750"/>
                  <a:gd name="connsiteX2" fmla="*/ 5080 w 201930"/>
                  <a:gd name="connsiteY2" fmla="*/ 270510 h 285750"/>
                  <a:gd name="connsiteX3" fmla="*/ 5080 w 201930"/>
                  <a:gd name="connsiteY3" fmla="*/ 194310 h 285750"/>
                  <a:gd name="connsiteX4" fmla="*/ 85090 w 201930"/>
                  <a:gd name="connsiteY4" fmla="*/ 215900 h 285750"/>
                  <a:gd name="connsiteX5" fmla="*/ 121920 w 201930"/>
                  <a:gd name="connsiteY5" fmla="*/ 201930 h 285750"/>
                  <a:gd name="connsiteX6" fmla="*/ 74930 w 201930"/>
                  <a:gd name="connsiteY6" fmla="*/ 173990 h 285750"/>
                  <a:gd name="connsiteX7" fmla="*/ 0 w 201930"/>
                  <a:gd name="connsiteY7" fmla="*/ 86360 h 285750"/>
                  <a:gd name="connsiteX8" fmla="*/ 107950 w 201930"/>
                  <a:gd name="connsiteY8" fmla="*/ 0 h 285750"/>
                  <a:gd name="connsiteX9" fmla="*/ 182880 w 201930"/>
                  <a:gd name="connsiteY9" fmla="*/ 12700 h 285750"/>
                  <a:gd name="connsiteX10" fmla="*/ 182880 w 201930"/>
                  <a:gd name="connsiteY10" fmla="*/ 86360 h 285750"/>
                  <a:gd name="connsiteX11" fmla="*/ 115570 w 201930"/>
                  <a:gd name="connsiteY11" fmla="*/ 68580 h 285750"/>
                  <a:gd name="connsiteX12" fmla="*/ 80010 w 201930"/>
                  <a:gd name="connsiteY12" fmla="*/ 86360 h 285750"/>
                  <a:gd name="connsiteX13" fmla="*/ 124460 w 201930"/>
                  <a:gd name="connsiteY13" fmla="*/ 114300 h 285750"/>
                  <a:gd name="connsiteX14" fmla="*/ 201930 w 201930"/>
                  <a:gd name="connsiteY14" fmla="*/ 20193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1930" h="285750">
                    <a:moveTo>
                      <a:pt x="199390" y="201930"/>
                    </a:moveTo>
                    <a:cubicBezTo>
                      <a:pt x="199390" y="254000"/>
                      <a:pt x="160020" y="285750"/>
                      <a:pt x="88900" y="285750"/>
                    </a:cubicBezTo>
                    <a:cubicBezTo>
                      <a:pt x="17780" y="285750"/>
                      <a:pt x="26670" y="279400"/>
                      <a:pt x="5080" y="270510"/>
                    </a:cubicBezTo>
                    <a:lnTo>
                      <a:pt x="5080" y="194310"/>
                    </a:lnTo>
                    <a:cubicBezTo>
                      <a:pt x="30480" y="208280"/>
                      <a:pt x="60960" y="215900"/>
                      <a:pt x="85090" y="215900"/>
                    </a:cubicBezTo>
                    <a:cubicBezTo>
                      <a:pt x="109220" y="215900"/>
                      <a:pt x="121920" y="212090"/>
                      <a:pt x="121920" y="201930"/>
                    </a:cubicBezTo>
                    <a:cubicBezTo>
                      <a:pt x="121920" y="191770"/>
                      <a:pt x="104140" y="185420"/>
                      <a:pt x="74930" y="173990"/>
                    </a:cubicBezTo>
                    <a:cubicBezTo>
                      <a:pt x="30480" y="157480"/>
                      <a:pt x="0" y="138430"/>
                      <a:pt x="0" y="86360"/>
                    </a:cubicBezTo>
                    <a:cubicBezTo>
                      <a:pt x="0" y="34290"/>
                      <a:pt x="41910" y="0"/>
                      <a:pt x="107950" y="0"/>
                    </a:cubicBezTo>
                    <a:cubicBezTo>
                      <a:pt x="173990" y="0"/>
                      <a:pt x="163830" y="5080"/>
                      <a:pt x="182880" y="12700"/>
                    </a:cubicBezTo>
                    <a:lnTo>
                      <a:pt x="182880" y="86360"/>
                    </a:lnTo>
                    <a:cubicBezTo>
                      <a:pt x="166370" y="74930"/>
                      <a:pt x="140970" y="68580"/>
                      <a:pt x="115570" y="68580"/>
                    </a:cubicBezTo>
                    <a:cubicBezTo>
                      <a:pt x="90170" y="68580"/>
                      <a:pt x="80010" y="74930"/>
                      <a:pt x="80010" y="86360"/>
                    </a:cubicBezTo>
                    <a:cubicBezTo>
                      <a:pt x="80010" y="97790"/>
                      <a:pt x="96520" y="102870"/>
                      <a:pt x="124460" y="114300"/>
                    </a:cubicBezTo>
                    <a:cubicBezTo>
                      <a:pt x="168910" y="132080"/>
                      <a:pt x="201930" y="151130"/>
                      <a:pt x="201930" y="20193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6745E900-DBAA-1927-070B-A9FCD194E742}"/>
                  </a:ext>
                </a:extLst>
              </p:cNvPr>
              <p:cNvSpPr/>
              <p:nvPr/>
            </p:nvSpPr>
            <p:spPr>
              <a:xfrm>
                <a:off x="1330960" y="678180"/>
                <a:ext cx="189229" cy="275589"/>
              </a:xfrm>
              <a:custGeom>
                <a:avLst/>
                <a:gdLst>
                  <a:gd name="connsiteX0" fmla="*/ 0 w 189229"/>
                  <a:gd name="connsiteY0" fmla="*/ 0 h 275589"/>
                  <a:gd name="connsiteX1" fmla="*/ 184150 w 189229"/>
                  <a:gd name="connsiteY1" fmla="*/ 0 h 275589"/>
                  <a:gd name="connsiteX2" fmla="*/ 184150 w 189229"/>
                  <a:gd name="connsiteY2" fmla="*/ 67310 h 275589"/>
                  <a:gd name="connsiteX3" fmla="*/ 80010 w 189229"/>
                  <a:gd name="connsiteY3" fmla="*/ 67310 h 275589"/>
                  <a:gd name="connsiteX4" fmla="*/ 80010 w 189229"/>
                  <a:gd name="connsiteY4" fmla="*/ 104140 h 275589"/>
                  <a:gd name="connsiteX5" fmla="*/ 168910 w 189229"/>
                  <a:gd name="connsiteY5" fmla="*/ 104140 h 275589"/>
                  <a:gd name="connsiteX6" fmla="*/ 168910 w 189229"/>
                  <a:gd name="connsiteY6" fmla="*/ 167640 h 275589"/>
                  <a:gd name="connsiteX7" fmla="*/ 80010 w 189229"/>
                  <a:gd name="connsiteY7" fmla="*/ 167640 h 275589"/>
                  <a:gd name="connsiteX8" fmla="*/ 80010 w 189229"/>
                  <a:gd name="connsiteY8" fmla="*/ 208280 h 275589"/>
                  <a:gd name="connsiteX9" fmla="*/ 189230 w 189229"/>
                  <a:gd name="connsiteY9" fmla="*/ 208280 h 275589"/>
                  <a:gd name="connsiteX10" fmla="*/ 189230 w 189229"/>
                  <a:gd name="connsiteY10" fmla="*/ 275590 h 275589"/>
                  <a:gd name="connsiteX11" fmla="*/ 0 w 189229"/>
                  <a:gd name="connsiteY11" fmla="*/ 275590 h 275589"/>
                  <a:gd name="connsiteX12" fmla="*/ 0 w 189229"/>
                  <a:gd name="connsiteY12" fmla="*/ 1270 h 275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9229" h="275589">
                    <a:moveTo>
                      <a:pt x="0" y="0"/>
                    </a:moveTo>
                    <a:lnTo>
                      <a:pt x="184150" y="0"/>
                    </a:lnTo>
                    <a:lnTo>
                      <a:pt x="184150" y="67310"/>
                    </a:lnTo>
                    <a:lnTo>
                      <a:pt x="80010" y="67310"/>
                    </a:lnTo>
                    <a:lnTo>
                      <a:pt x="80010" y="104140"/>
                    </a:lnTo>
                    <a:lnTo>
                      <a:pt x="168910" y="104140"/>
                    </a:lnTo>
                    <a:lnTo>
                      <a:pt x="168910" y="167640"/>
                    </a:lnTo>
                    <a:lnTo>
                      <a:pt x="80010" y="167640"/>
                    </a:lnTo>
                    <a:lnTo>
                      <a:pt x="80010" y="208280"/>
                    </a:lnTo>
                    <a:lnTo>
                      <a:pt x="189230" y="208280"/>
                    </a:lnTo>
                    <a:lnTo>
                      <a:pt x="189230" y="275590"/>
                    </a:lnTo>
                    <a:lnTo>
                      <a:pt x="0" y="275590"/>
                    </a:lnTo>
                    <a:lnTo>
                      <a:pt x="0" y="127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526753D4-AAA2-20FA-50EB-3A7FC2BA43A3}"/>
                  </a:ext>
                </a:extLst>
              </p:cNvPr>
              <p:cNvSpPr/>
              <p:nvPr/>
            </p:nvSpPr>
            <p:spPr>
              <a:xfrm>
                <a:off x="1546860" y="673100"/>
                <a:ext cx="226060" cy="284480"/>
              </a:xfrm>
              <a:custGeom>
                <a:avLst/>
                <a:gdLst>
                  <a:gd name="connsiteX0" fmla="*/ 146050 w 226060"/>
                  <a:gd name="connsiteY0" fmla="*/ 0 h 284480"/>
                  <a:gd name="connsiteX1" fmla="*/ 224790 w 226060"/>
                  <a:gd name="connsiteY1" fmla="*/ 17780 h 284480"/>
                  <a:gd name="connsiteX2" fmla="*/ 224790 w 226060"/>
                  <a:gd name="connsiteY2" fmla="*/ 90170 h 284480"/>
                  <a:gd name="connsiteX3" fmla="*/ 154940 w 226060"/>
                  <a:gd name="connsiteY3" fmla="*/ 72390 h 284480"/>
                  <a:gd name="connsiteX4" fmla="*/ 80010 w 226060"/>
                  <a:gd name="connsiteY4" fmla="*/ 142240 h 284480"/>
                  <a:gd name="connsiteX5" fmla="*/ 149860 w 226060"/>
                  <a:gd name="connsiteY5" fmla="*/ 212090 h 284480"/>
                  <a:gd name="connsiteX6" fmla="*/ 226060 w 226060"/>
                  <a:gd name="connsiteY6" fmla="*/ 194310 h 284480"/>
                  <a:gd name="connsiteX7" fmla="*/ 226060 w 226060"/>
                  <a:gd name="connsiteY7" fmla="*/ 267970 h 284480"/>
                  <a:gd name="connsiteX8" fmla="*/ 142240 w 226060"/>
                  <a:gd name="connsiteY8" fmla="*/ 284480 h 284480"/>
                  <a:gd name="connsiteX9" fmla="*/ 0 w 226060"/>
                  <a:gd name="connsiteY9" fmla="*/ 142240 h 284480"/>
                  <a:gd name="connsiteX10" fmla="*/ 146050 w 226060"/>
                  <a:gd name="connsiteY10" fmla="*/ 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6060" h="284480">
                    <a:moveTo>
                      <a:pt x="146050" y="0"/>
                    </a:moveTo>
                    <a:cubicBezTo>
                      <a:pt x="181610" y="0"/>
                      <a:pt x="205740" y="7620"/>
                      <a:pt x="224790" y="17780"/>
                    </a:cubicBezTo>
                    <a:lnTo>
                      <a:pt x="224790" y="90170"/>
                    </a:lnTo>
                    <a:cubicBezTo>
                      <a:pt x="209550" y="82550"/>
                      <a:pt x="186690" y="72390"/>
                      <a:pt x="154940" y="72390"/>
                    </a:cubicBezTo>
                    <a:cubicBezTo>
                      <a:pt x="106680" y="72390"/>
                      <a:pt x="80010" y="106680"/>
                      <a:pt x="80010" y="142240"/>
                    </a:cubicBezTo>
                    <a:cubicBezTo>
                      <a:pt x="80010" y="177800"/>
                      <a:pt x="105410" y="212090"/>
                      <a:pt x="149860" y="212090"/>
                    </a:cubicBezTo>
                    <a:cubicBezTo>
                      <a:pt x="194310" y="212090"/>
                      <a:pt x="209550" y="201930"/>
                      <a:pt x="226060" y="194310"/>
                    </a:cubicBezTo>
                    <a:lnTo>
                      <a:pt x="226060" y="267970"/>
                    </a:lnTo>
                    <a:cubicBezTo>
                      <a:pt x="207010" y="278130"/>
                      <a:pt x="175260" y="284480"/>
                      <a:pt x="14224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88A2B89A-655D-67FD-171F-624218061CF2}"/>
                  </a:ext>
                </a:extLst>
              </p:cNvPr>
              <p:cNvSpPr/>
              <p:nvPr/>
            </p:nvSpPr>
            <p:spPr>
              <a:xfrm>
                <a:off x="1812289" y="678180"/>
                <a:ext cx="219710" cy="274319"/>
              </a:xfrm>
              <a:custGeom>
                <a:avLst/>
                <a:gdLst>
                  <a:gd name="connsiteX0" fmla="*/ 219710 w 219710"/>
                  <a:gd name="connsiteY0" fmla="*/ 0 h 274319"/>
                  <a:gd name="connsiteX1" fmla="*/ 219710 w 219710"/>
                  <a:gd name="connsiteY1" fmla="*/ 67310 h 274319"/>
                  <a:gd name="connsiteX2" fmla="*/ 149860 w 219710"/>
                  <a:gd name="connsiteY2" fmla="*/ 67310 h 274319"/>
                  <a:gd name="connsiteX3" fmla="*/ 149860 w 219710"/>
                  <a:gd name="connsiteY3" fmla="*/ 274320 h 274319"/>
                  <a:gd name="connsiteX4" fmla="*/ 69850 w 219710"/>
                  <a:gd name="connsiteY4" fmla="*/ 274320 h 274319"/>
                  <a:gd name="connsiteX5" fmla="*/ 69850 w 219710"/>
                  <a:gd name="connsiteY5" fmla="*/ 67310 h 274319"/>
                  <a:gd name="connsiteX6" fmla="*/ 0 w 219710"/>
                  <a:gd name="connsiteY6" fmla="*/ 67310 h 274319"/>
                  <a:gd name="connsiteX7" fmla="*/ 0 w 219710"/>
                  <a:gd name="connsiteY7" fmla="*/ 0 h 274319"/>
                  <a:gd name="connsiteX8" fmla="*/ 219710 w 219710"/>
                  <a:gd name="connsiteY8" fmla="*/ 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9710" h="274319">
                    <a:moveTo>
                      <a:pt x="219710" y="0"/>
                    </a:moveTo>
                    <a:lnTo>
                      <a:pt x="219710" y="67310"/>
                    </a:lnTo>
                    <a:lnTo>
                      <a:pt x="149860" y="67310"/>
                    </a:lnTo>
                    <a:lnTo>
                      <a:pt x="149860" y="274320"/>
                    </a:lnTo>
                    <a:lnTo>
                      <a:pt x="69850" y="274320"/>
                    </a:lnTo>
                    <a:lnTo>
                      <a:pt x="69850" y="67310"/>
                    </a:lnTo>
                    <a:lnTo>
                      <a:pt x="0" y="67310"/>
                    </a:lnTo>
                    <a:lnTo>
                      <a:pt x="0" y="0"/>
                    </a:lnTo>
                    <a:lnTo>
                      <a:pt x="21971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5B49F347-9E7C-2DA8-2F7A-2DDFF45B4C95}"/>
                  </a:ext>
                </a:extLst>
              </p:cNvPr>
              <p:cNvSpPr/>
              <p:nvPr/>
            </p:nvSpPr>
            <p:spPr>
              <a:xfrm>
                <a:off x="2073910" y="678180"/>
                <a:ext cx="80010" cy="274319"/>
              </a:xfrm>
              <a:custGeom>
                <a:avLst/>
                <a:gdLst>
                  <a:gd name="connsiteX0" fmla="*/ 80010 w 80010"/>
                  <a:gd name="connsiteY0" fmla="*/ 274320 h 274319"/>
                  <a:gd name="connsiteX1" fmla="*/ 0 w 80010"/>
                  <a:gd name="connsiteY1" fmla="*/ 274320 h 274319"/>
                  <a:gd name="connsiteX2" fmla="*/ 0 w 80010"/>
                  <a:gd name="connsiteY2" fmla="*/ 0 h 274319"/>
                  <a:gd name="connsiteX3" fmla="*/ 80010 w 80010"/>
                  <a:gd name="connsiteY3" fmla="*/ 0 h 274319"/>
                  <a:gd name="connsiteX4" fmla="*/ 80010 w 80010"/>
                  <a:gd name="connsiteY4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10" h="274319">
                    <a:moveTo>
                      <a:pt x="80010" y="274320"/>
                    </a:moveTo>
                    <a:lnTo>
                      <a:pt x="0" y="274320"/>
                    </a:lnTo>
                    <a:lnTo>
                      <a:pt x="0" y="0"/>
                    </a:lnTo>
                    <a:lnTo>
                      <a:pt x="80010" y="0"/>
                    </a:lnTo>
                    <a:lnTo>
                      <a:pt x="80010" y="27432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F5C7C5BD-3C23-5649-51F7-9A7939947B59}"/>
                  </a:ext>
                </a:extLst>
              </p:cNvPr>
              <p:cNvSpPr/>
              <p:nvPr/>
            </p:nvSpPr>
            <p:spPr>
              <a:xfrm>
                <a:off x="2203450" y="673100"/>
                <a:ext cx="292100" cy="284480"/>
              </a:xfrm>
              <a:custGeom>
                <a:avLst/>
                <a:gdLst>
                  <a:gd name="connsiteX0" fmla="*/ 146050 w 292100"/>
                  <a:gd name="connsiteY0" fmla="*/ 0 h 284480"/>
                  <a:gd name="connsiteX1" fmla="*/ 292100 w 292100"/>
                  <a:gd name="connsiteY1" fmla="*/ 142240 h 284480"/>
                  <a:gd name="connsiteX2" fmla="*/ 146050 w 292100"/>
                  <a:gd name="connsiteY2" fmla="*/ 284480 h 284480"/>
                  <a:gd name="connsiteX3" fmla="*/ 0 w 292100"/>
                  <a:gd name="connsiteY3" fmla="*/ 142240 h 284480"/>
                  <a:gd name="connsiteX4" fmla="*/ 146050 w 292100"/>
                  <a:gd name="connsiteY4" fmla="*/ 0 h 284480"/>
                  <a:gd name="connsiteX5" fmla="*/ 146050 w 292100"/>
                  <a:gd name="connsiteY5" fmla="*/ 213360 h 284480"/>
                  <a:gd name="connsiteX6" fmla="*/ 212090 w 292100"/>
                  <a:gd name="connsiteY6" fmla="*/ 143510 h 284480"/>
                  <a:gd name="connsiteX7" fmla="*/ 146050 w 292100"/>
                  <a:gd name="connsiteY7" fmla="*/ 73660 h 284480"/>
                  <a:gd name="connsiteX8" fmla="*/ 80010 w 292100"/>
                  <a:gd name="connsiteY8" fmla="*/ 143510 h 284480"/>
                  <a:gd name="connsiteX9" fmla="*/ 146050 w 292100"/>
                  <a:gd name="connsiteY9" fmla="*/ 21336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2100" h="284480">
                    <a:moveTo>
                      <a:pt x="146050" y="0"/>
                    </a:moveTo>
                    <a:cubicBezTo>
                      <a:pt x="232410" y="0"/>
                      <a:pt x="292100" y="64770"/>
                      <a:pt x="292100" y="142240"/>
                    </a:cubicBezTo>
                    <a:cubicBezTo>
                      <a:pt x="292100" y="219710"/>
                      <a:pt x="232410" y="284480"/>
                      <a:pt x="14605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lose/>
                    <a:moveTo>
                      <a:pt x="146050" y="213360"/>
                    </a:moveTo>
                    <a:cubicBezTo>
                      <a:pt x="186690" y="213360"/>
                      <a:pt x="212090" y="180340"/>
                      <a:pt x="212090" y="143510"/>
                    </a:cubicBezTo>
                    <a:cubicBezTo>
                      <a:pt x="212090" y="106680"/>
                      <a:pt x="186690" y="73660"/>
                      <a:pt x="146050" y="73660"/>
                    </a:cubicBezTo>
                    <a:cubicBezTo>
                      <a:pt x="105410" y="73660"/>
                      <a:pt x="80010" y="107950"/>
                      <a:pt x="80010" y="143510"/>
                    </a:cubicBezTo>
                    <a:cubicBezTo>
                      <a:pt x="80010" y="179070"/>
                      <a:pt x="106680" y="213360"/>
                      <a:pt x="146050" y="21336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F1A5004F-E0E1-568D-89C4-107922CDFECE}"/>
                  </a:ext>
                </a:extLst>
              </p:cNvPr>
              <p:cNvSpPr/>
              <p:nvPr/>
            </p:nvSpPr>
            <p:spPr>
              <a:xfrm>
                <a:off x="2543810" y="675640"/>
                <a:ext cx="238760" cy="281940"/>
              </a:xfrm>
              <a:custGeom>
                <a:avLst/>
                <a:gdLst>
                  <a:gd name="connsiteX0" fmla="*/ 77470 w 238760"/>
                  <a:gd name="connsiteY0" fmla="*/ 154940 h 281940"/>
                  <a:gd name="connsiteX1" fmla="*/ 77470 w 238760"/>
                  <a:gd name="connsiteY1" fmla="*/ 278130 h 281940"/>
                  <a:gd name="connsiteX2" fmla="*/ 0 w 238760"/>
                  <a:gd name="connsiteY2" fmla="*/ 278130 h 281940"/>
                  <a:gd name="connsiteX3" fmla="*/ 0 w 238760"/>
                  <a:gd name="connsiteY3" fmla="*/ 0 h 281940"/>
                  <a:gd name="connsiteX4" fmla="*/ 3810 w 238760"/>
                  <a:gd name="connsiteY4" fmla="*/ 0 h 281940"/>
                  <a:gd name="connsiteX5" fmla="*/ 161290 w 238760"/>
                  <a:gd name="connsiteY5" fmla="*/ 127000 h 281940"/>
                  <a:gd name="connsiteX6" fmla="*/ 161290 w 238760"/>
                  <a:gd name="connsiteY6" fmla="*/ 3810 h 281940"/>
                  <a:gd name="connsiteX7" fmla="*/ 238760 w 238760"/>
                  <a:gd name="connsiteY7" fmla="*/ 3810 h 281940"/>
                  <a:gd name="connsiteX8" fmla="*/ 238760 w 238760"/>
                  <a:gd name="connsiteY8" fmla="*/ 281940 h 281940"/>
                  <a:gd name="connsiteX9" fmla="*/ 234950 w 238760"/>
                  <a:gd name="connsiteY9" fmla="*/ 281940 h 281940"/>
                  <a:gd name="connsiteX10" fmla="*/ 77470 w 238760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760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38760" y="3810"/>
                    </a:lnTo>
                    <a:lnTo>
                      <a:pt x="238760" y="281940"/>
                    </a:lnTo>
                    <a:lnTo>
                      <a:pt x="234950" y="281940"/>
                    </a:lnTo>
                    <a:lnTo>
                      <a:pt x="77470" y="1549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DB507625-CFF1-F90F-E1D1-DCB184D0E150}"/>
                  </a:ext>
                </a:extLst>
              </p:cNvPr>
              <p:cNvSpPr/>
              <p:nvPr/>
            </p:nvSpPr>
            <p:spPr>
              <a:xfrm>
                <a:off x="2909570" y="673100"/>
                <a:ext cx="180339" cy="285750"/>
              </a:xfrm>
              <a:custGeom>
                <a:avLst/>
                <a:gdLst>
                  <a:gd name="connsiteX0" fmla="*/ 55880 w 180339"/>
                  <a:gd name="connsiteY0" fmla="*/ 69850 h 285750"/>
                  <a:gd name="connsiteX1" fmla="*/ 3810 w 180339"/>
                  <a:gd name="connsiteY1" fmla="*/ 80010 h 285750"/>
                  <a:gd name="connsiteX2" fmla="*/ 3810 w 180339"/>
                  <a:gd name="connsiteY2" fmla="*/ 12700 h 285750"/>
                  <a:gd name="connsiteX3" fmla="*/ 71120 w 180339"/>
                  <a:gd name="connsiteY3" fmla="*/ 0 h 285750"/>
                  <a:gd name="connsiteX4" fmla="*/ 175260 w 180339"/>
                  <a:gd name="connsiteY4" fmla="*/ 78740 h 285750"/>
                  <a:gd name="connsiteX5" fmla="*/ 134620 w 180339"/>
                  <a:gd name="connsiteY5" fmla="*/ 139700 h 285750"/>
                  <a:gd name="connsiteX6" fmla="*/ 180340 w 180339"/>
                  <a:gd name="connsiteY6" fmla="*/ 203200 h 285750"/>
                  <a:gd name="connsiteX7" fmla="*/ 71120 w 180339"/>
                  <a:gd name="connsiteY7" fmla="*/ 285750 h 285750"/>
                  <a:gd name="connsiteX8" fmla="*/ 0 w 180339"/>
                  <a:gd name="connsiteY8" fmla="*/ 271780 h 285750"/>
                  <a:gd name="connsiteX9" fmla="*/ 0 w 180339"/>
                  <a:gd name="connsiteY9" fmla="*/ 204470 h 285750"/>
                  <a:gd name="connsiteX10" fmla="*/ 63500 w 180339"/>
                  <a:gd name="connsiteY10" fmla="*/ 217170 h 285750"/>
                  <a:gd name="connsiteX11" fmla="*/ 97790 w 180339"/>
                  <a:gd name="connsiteY11" fmla="*/ 194310 h 285750"/>
                  <a:gd name="connsiteX12" fmla="*/ 49530 w 180339"/>
                  <a:gd name="connsiteY12" fmla="*/ 170180 h 285750"/>
                  <a:gd name="connsiteX13" fmla="*/ 38100 w 180339"/>
                  <a:gd name="connsiteY13" fmla="*/ 170180 h 285750"/>
                  <a:gd name="connsiteX14" fmla="*/ 38100 w 180339"/>
                  <a:gd name="connsiteY14" fmla="*/ 113030 h 285750"/>
                  <a:gd name="connsiteX15" fmla="*/ 52070 w 180339"/>
                  <a:gd name="connsiteY15" fmla="*/ 113030 h 285750"/>
                  <a:gd name="connsiteX16" fmla="*/ 93980 w 180339"/>
                  <a:gd name="connsiteY16" fmla="*/ 91440 h 285750"/>
                  <a:gd name="connsiteX17" fmla="*/ 57150 w 180339"/>
                  <a:gd name="connsiteY17" fmla="*/ 6985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0339" h="285750">
                    <a:moveTo>
                      <a:pt x="55880" y="69850"/>
                    </a:moveTo>
                    <a:cubicBezTo>
                      <a:pt x="31750" y="69850"/>
                      <a:pt x="13970" y="74930"/>
                      <a:pt x="3810" y="80010"/>
                    </a:cubicBezTo>
                    <a:lnTo>
                      <a:pt x="3810" y="12700"/>
                    </a:lnTo>
                    <a:cubicBezTo>
                      <a:pt x="16510" y="7620"/>
                      <a:pt x="41910" y="0"/>
                      <a:pt x="71120" y="0"/>
                    </a:cubicBezTo>
                    <a:cubicBezTo>
                      <a:pt x="137160" y="0"/>
                      <a:pt x="175260" y="34290"/>
                      <a:pt x="175260" y="78740"/>
                    </a:cubicBezTo>
                    <a:cubicBezTo>
                      <a:pt x="175260" y="123190"/>
                      <a:pt x="154940" y="129540"/>
                      <a:pt x="134620" y="139700"/>
                    </a:cubicBezTo>
                    <a:cubicBezTo>
                      <a:pt x="157480" y="148590"/>
                      <a:pt x="180340" y="168910"/>
                      <a:pt x="180340" y="203200"/>
                    </a:cubicBezTo>
                    <a:cubicBezTo>
                      <a:pt x="180340" y="256540"/>
                      <a:pt x="132080" y="285750"/>
                      <a:pt x="71120" y="285750"/>
                    </a:cubicBezTo>
                    <a:cubicBezTo>
                      <a:pt x="10160" y="285750"/>
                      <a:pt x="15240" y="279400"/>
                      <a:pt x="0" y="271780"/>
                    </a:cubicBezTo>
                    <a:lnTo>
                      <a:pt x="0" y="204470"/>
                    </a:lnTo>
                    <a:cubicBezTo>
                      <a:pt x="11430" y="208280"/>
                      <a:pt x="31750" y="217170"/>
                      <a:pt x="63500" y="217170"/>
                    </a:cubicBezTo>
                    <a:cubicBezTo>
                      <a:pt x="95250" y="217170"/>
                      <a:pt x="97790" y="209550"/>
                      <a:pt x="97790" y="194310"/>
                    </a:cubicBezTo>
                    <a:cubicBezTo>
                      <a:pt x="97790" y="179070"/>
                      <a:pt x="81280" y="170180"/>
                      <a:pt x="49530" y="170180"/>
                    </a:cubicBezTo>
                    <a:lnTo>
                      <a:pt x="38100" y="170180"/>
                    </a:lnTo>
                    <a:lnTo>
                      <a:pt x="38100" y="113030"/>
                    </a:lnTo>
                    <a:lnTo>
                      <a:pt x="52070" y="113030"/>
                    </a:lnTo>
                    <a:cubicBezTo>
                      <a:pt x="74930" y="113030"/>
                      <a:pt x="93980" y="106680"/>
                      <a:pt x="93980" y="91440"/>
                    </a:cubicBezTo>
                    <a:cubicBezTo>
                      <a:pt x="93980" y="76200"/>
                      <a:pt x="78740" y="69850"/>
                      <a:pt x="57150" y="6985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33EC5C9D-BFE8-498D-F393-E87ABF4B0E2F}"/>
                  </a:ext>
                </a:extLst>
              </p:cNvPr>
              <p:cNvSpPr/>
              <p:nvPr/>
            </p:nvSpPr>
            <p:spPr>
              <a:xfrm>
                <a:off x="3125470" y="756919"/>
                <a:ext cx="81279" cy="201930"/>
              </a:xfrm>
              <a:custGeom>
                <a:avLst/>
                <a:gdLst>
                  <a:gd name="connsiteX0" fmla="*/ 40640 w 81279"/>
                  <a:gd name="connsiteY0" fmla="*/ 0 h 201930"/>
                  <a:gd name="connsiteX1" fmla="*/ 81280 w 81279"/>
                  <a:gd name="connsiteY1" fmla="*/ 39370 h 201930"/>
                  <a:gd name="connsiteX2" fmla="*/ 40640 w 81279"/>
                  <a:gd name="connsiteY2" fmla="*/ 78740 h 201930"/>
                  <a:gd name="connsiteX3" fmla="*/ 0 w 81279"/>
                  <a:gd name="connsiteY3" fmla="*/ 39370 h 201930"/>
                  <a:gd name="connsiteX4" fmla="*/ 40640 w 81279"/>
                  <a:gd name="connsiteY4" fmla="*/ 0 h 201930"/>
                  <a:gd name="connsiteX5" fmla="*/ 40640 w 81279"/>
                  <a:gd name="connsiteY5" fmla="*/ 123190 h 201930"/>
                  <a:gd name="connsiteX6" fmla="*/ 81280 w 81279"/>
                  <a:gd name="connsiteY6" fmla="*/ 162560 h 201930"/>
                  <a:gd name="connsiteX7" fmla="*/ 40640 w 81279"/>
                  <a:gd name="connsiteY7" fmla="*/ 201930 h 201930"/>
                  <a:gd name="connsiteX8" fmla="*/ 0 w 81279"/>
                  <a:gd name="connsiteY8" fmla="*/ 162560 h 201930"/>
                  <a:gd name="connsiteX9" fmla="*/ 40640 w 81279"/>
                  <a:gd name="connsiteY9" fmla="*/ 123190 h 20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279" h="201930">
                    <a:moveTo>
                      <a:pt x="40640" y="0"/>
                    </a:moveTo>
                    <a:cubicBezTo>
                      <a:pt x="66040" y="0"/>
                      <a:pt x="81280" y="15240"/>
                      <a:pt x="81280" y="39370"/>
                    </a:cubicBezTo>
                    <a:cubicBezTo>
                      <a:pt x="81280" y="63500"/>
                      <a:pt x="66040" y="78740"/>
                      <a:pt x="40640" y="78740"/>
                    </a:cubicBezTo>
                    <a:cubicBezTo>
                      <a:pt x="15240" y="78740"/>
                      <a:pt x="0" y="63500"/>
                      <a:pt x="0" y="39370"/>
                    </a:cubicBezTo>
                    <a:cubicBezTo>
                      <a:pt x="0" y="15240"/>
                      <a:pt x="15240" y="0"/>
                      <a:pt x="40640" y="0"/>
                    </a:cubicBezTo>
                    <a:close/>
                    <a:moveTo>
                      <a:pt x="40640" y="123190"/>
                    </a:moveTo>
                    <a:cubicBezTo>
                      <a:pt x="66040" y="123190"/>
                      <a:pt x="81280" y="138430"/>
                      <a:pt x="81280" y="162560"/>
                    </a:cubicBezTo>
                    <a:cubicBezTo>
                      <a:pt x="81280" y="186690"/>
                      <a:pt x="66040" y="201930"/>
                      <a:pt x="40640" y="201930"/>
                    </a:cubicBezTo>
                    <a:cubicBezTo>
                      <a:pt x="15240" y="201930"/>
                      <a:pt x="0" y="186690"/>
                      <a:pt x="0" y="162560"/>
                    </a:cubicBezTo>
                    <a:cubicBezTo>
                      <a:pt x="0" y="138430"/>
                      <a:pt x="15240" y="123190"/>
                      <a:pt x="40640" y="12319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7C8E24C0-F59E-7EC4-44A7-9C7061852E2B}"/>
                  </a:ext>
                </a:extLst>
              </p:cNvPr>
              <p:cNvSpPr/>
              <p:nvPr/>
            </p:nvSpPr>
            <p:spPr>
              <a:xfrm>
                <a:off x="3326129" y="673100"/>
                <a:ext cx="292100" cy="284480"/>
              </a:xfrm>
              <a:custGeom>
                <a:avLst/>
                <a:gdLst>
                  <a:gd name="connsiteX0" fmla="*/ 146050 w 292100"/>
                  <a:gd name="connsiteY0" fmla="*/ 0 h 284480"/>
                  <a:gd name="connsiteX1" fmla="*/ 292100 w 292100"/>
                  <a:gd name="connsiteY1" fmla="*/ 142240 h 284480"/>
                  <a:gd name="connsiteX2" fmla="*/ 146050 w 292100"/>
                  <a:gd name="connsiteY2" fmla="*/ 284480 h 284480"/>
                  <a:gd name="connsiteX3" fmla="*/ 0 w 292100"/>
                  <a:gd name="connsiteY3" fmla="*/ 142240 h 284480"/>
                  <a:gd name="connsiteX4" fmla="*/ 146050 w 292100"/>
                  <a:gd name="connsiteY4" fmla="*/ 0 h 284480"/>
                  <a:gd name="connsiteX5" fmla="*/ 146050 w 292100"/>
                  <a:gd name="connsiteY5" fmla="*/ 213360 h 284480"/>
                  <a:gd name="connsiteX6" fmla="*/ 212090 w 292100"/>
                  <a:gd name="connsiteY6" fmla="*/ 143510 h 284480"/>
                  <a:gd name="connsiteX7" fmla="*/ 146050 w 292100"/>
                  <a:gd name="connsiteY7" fmla="*/ 73660 h 284480"/>
                  <a:gd name="connsiteX8" fmla="*/ 80010 w 292100"/>
                  <a:gd name="connsiteY8" fmla="*/ 143510 h 284480"/>
                  <a:gd name="connsiteX9" fmla="*/ 146050 w 292100"/>
                  <a:gd name="connsiteY9" fmla="*/ 21336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2100" h="284480">
                    <a:moveTo>
                      <a:pt x="146050" y="0"/>
                    </a:moveTo>
                    <a:cubicBezTo>
                      <a:pt x="232410" y="0"/>
                      <a:pt x="292100" y="64770"/>
                      <a:pt x="292100" y="142240"/>
                    </a:cubicBezTo>
                    <a:cubicBezTo>
                      <a:pt x="292100" y="219710"/>
                      <a:pt x="232410" y="284480"/>
                      <a:pt x="14605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lose/>
                    <a:moveTo>
                      <a:pt x="146050" y="213360"/>
                    </a:moveTo>
                    <a:cubicBezTo>
                      <a:pt x="186690" y="213360"/>
                      <a:pt x="212090" y="180340"/>
                      <a:pt x="212090" y="143510"/>
                    </a:cubicBezTo>
                    <a:cubicBezTo>
                      <a:pt x="212090" y="106680"/>
                      <a:pt x="186690" y="73660"/>
                      <a:pt x="146050" y="73660"/>
                    </a:cubicBezTo>
                    <a:cubicBezTo>
                      <a:pt x="105410" y="73660"/>
                      <a:pt x="80010" y="107950"/>
                      <a:pt x="80010" y="143510"/>
                    </a:cubicBezTo>
                    <a:cubicBezTo>
                      <a:pt x="80010" y="179070"/>
                      <a:pt x="106680" y="213360"/>
                      <a:pt x="146050" y="21336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E05ADF96-E82C-A75B-87CE-FAFBB14FF9EB}"/>
                  </a:ext>
                </a:extLst>
              </p:cNvPr>
              <p:cNvSpPr/>
              <p:nvPr/>
            </p:nvSpPr>
            <p:spPr>
              <a:xfrm>
                <a:off x="3665220" y="678180"/>
                <a:ext cx="246379" cy="279400"/>
              </a:xfrm>
              <a:custGeom>
                <a:avLst/>
                <a:gdLst>
                  <a:gd name="connsiteX0" fmla="*/ 0 w 246379"/>
                  <a:gd name="connsiteY0" fmla="*/ 0 h 279400"/>
                  <a:gd name="connsiteX1" fmla="*/ 80010 w 246379"/>
                  <a:gd name="connsiteY1" fmla="*/ 0 h 279400"/>
                  <a:gd name="connsiteX2" fmla="*/ 80010 w 246379"/>
                  <a:gd name="connsiteY2" fmla="*/ 161290 h 279400"/>
                  <a:gd name="connsiteX3" fmla="*/ 123190 w 246379"/>
                  <a:gd name="connsiteY3" fmla="*/ 207010 h 279400"/>
                  <a:gd name="connsiteX4" fmla="*/ 166370 w 246379"/>
                  <a:gd name="connsiteY4" fmla="*/ 161290 h 279400"/>
                  <a:gd name="connsiteX5" fmla="*/ 166370 w 246379"/>
                  <a:gd name="connsiteY5" fmla="*/ 0 h 279400"/>
                  <a:gd name="connsiteX6" fmla="*/ 246380 w 246379"/>
                  <a:gd name="connsiteY6" fmla="*/ 0 h 279400"/>
                  <a:gd name="connsiteX7" fmla="*/ 246380 w 246379"/>
                  <a:gd name="connsiteY7" fmla="*/ 170180 h 279400"/>
                  <a:gd name="connsiteX8" fmla="*/ 123190 w 246379"/>
                  <a:gd name="connsiteY8" fmla="*/ 279400 h 279400"/>
                  <a:gd name="connsiteX9" fmla="*/ 0 w 246379"/>
                  <a:gd name="connsiteY9" fmla="*/ 170180 h 279400"/>
                  <a:gd name="connsiteX10" fmla="*/ 0 w 246379"/>
                  <a:gd name="connsiteY10" fmla="*/ 0 h 279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6379" h="279400">
                    <a:moveTo>
                      <a:pt x="0" y="0"/>
                    </a:moveTo>
                    <a:lnTo>
                      <a:pt x="80010" y="0"/>
                    </a:lnTo>
                    <a:lnTo>
                      <a:pt x="80010" y="161290"/>
                    </a:lnTo>
                    <a:cubicBezTo>
                      <a:pt x="80010" y="190500"/>
                      <a:pt x="93980" y="207010"/>
                      <a:pt x="123190" y="207010"/>
                    </a:cubicBezTo>
                    <a:cubicBezTo>
                      <a:pt x="152400" y="207010"/>
                      <a:pt x="166370" y="190500"/>
                      <a:pt x="166370" y="161290"/>
                    </a:cubicBezTo>
                    <a:lnTo>
                      <a:pt x="166370" y="0"/>
                    </a:lnTo>
                    <a:lnTo>
                      <a:pt x="246380" y="0"/>
                    </a:lnTo>
                    <a:lnTo>
                      <a:pt x="246380" y="170180"/>
                    </a:lnTo>
                    <a:cubicBezTo>
                      <a:pt x="246380" y="234950"/>
                      <a:pt x="200660" y="279400"/>
                      <a:pt x="123190" y="279400"/>
                    </a:cubicBezTo>
                    <a:cubicBezTo>
                      <a:pt x="45720" y="279400"/>
                      <a:pt x="0" y="234950"/>
                      <a:pt x="0" y="17018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21D6C4B2-2C1A-6AF5-37F9-22B90DF1D8F5}"/>
                  </a:ext>
                </a:extLst>
              </p:cNvPr>
              <p:cNvSpPr/>
              <p:nvPr/>
            </p:nvSpPr>
            <p:spPr>
              <a:xfrm>
                <a:off x="3971290" y="678180"/>
                <a:ext cx="223519" cy="274319"/>
              </a:xfrm>
              <a:custGeom>
                <a:avLst/>
                <a:gdLst>
                  <a:gd name="connsiteX0" fmla="*/ 140970 w 223519"/>
                  <a:gd name="connsiteY0" fmla="*/ 274320 h 274319"/>
                  <a:gd name="connsiteX1" fmla="*/ 100330 w 223519"/>
                  <a:gd name="connsiteY1" fmla="*/ 189230 h 274319"/>
                  <a:gd name="connsiteX2" fmla="*/ 77470 w 223519"/>
                  <a:gd name="connsiteY2" fmla="*/ 189230 h 274319"/>
                  <a:gd name="connsiteX3" fmla="*/ 77470 w 223519"/>
                  <a:gd name="connsiteY3" fmla="*/ 274320 h 274319"/>
                  <a:gd name="connsiteX4" fmla="*/ 0 w 223519"/>
                  <a:gd name="connsiteY4" fmla="*/ 274320 h 274319"/>
                  <a:gd name="connsiteX5" fmla="*/ 0 w 223519"/>
                  <a:gd name="connsiteY5" fmla="*/ 0 h 274319"/>
                  <a:gd name="connsiteX6" fmla="*/ 102870 w 223519"/>
                  <a:gd name="connsiteY6" fmla="*/ 0 h 274319"/>
                  <a:gd name="connsiteX7" fmla="*/ 218440 w 223519"/>
                  <a:gd name="connsiteY7" fmla="*/ 96520 h 274319"/>
                  <a:gd name="connsiteX8" fmla="*/ 170180 w 223519"/>
                  <a:gd name="connsiteY8" fmla="*/ 176530 h 274319"/>
                  <a:gd name="connsiteX9" fmla="*/ 223520 w 223519"/>
                  <a:gd name="connsiteY9" fmla="*/ 274320 h 274319"/>
                  <a:gd name="connsiteX10" fmla="*/ 140970 w 223519"/>
                  <a:gd name="connsiteY10" fmla="*/ 274320 h 274319"/>
                  <a:gd name="connsiteX11" fmla="*/ 78740 w 223519"/>
                  <a:gd name="connsiteY11" fmla="*/ 67310 h 274319"/>
                  <a:gd name="connsiteX12" fmla="*/ 78740 w 223519"/>
                  <a:gd name="connsiteY12" fmla="*/ 125730 h 274319"/>
                  <a:gd name="connsiteX13" fmla="*/ 107950 w 223519"/>
                  <a:gd name="connsiteY13" fmla="*/ 125730 h 274319"/>
                  <a:gd name="connsiteX14" fmla="*/ 138430 w 223519"/>
                  <a:gd name="connsiteY14" fmla="*/ 96520 h 274319"/>
                  <a:gd name="connsiteX15" fmla="*/ 107950 w 223519"/>
                  <a:gd name="connsiteY15" fmla="*/ 67310 h 274319"/>
                  <a:gd name="connsiteX16" fmla="*/ 78740 w 223519"/>
                  <a:gd name="connsiteY16" fmla="*/ 6731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3519" h="274319">
                    <a:moveTo>
                      <a:pt x="140970" y="274320"/>
                    </a:moveTo>
                    <a:lnTo>
                      <a:pt x="100330" y="189230"/>
                    </a:lnTo>
                    <a:lnTo>
                      <a:pt x="77470" y="189230"/>
                    </a:lnTo>
                    <a:lnTo>
                      <a:pt x="77470" y="274320"/>
                    </a:lnTo>
                    <a:lnTo>
                      <a:pt x="0" y="274320"/>
                    </a:lnTo>
                    <a:lnTo>
                      <a:pt x="0" y="0"/>
                    </a:lnTo>
                    <a:lnTo>
                      <a:pt x="102870" y="0"/>
                    </a:lnTo>
                    <a:cubicBezTo>
                      <a:pt x="170180" y="0"/>
                      <a:pt x="218440" y="31750"/>
                      <a:pt x="218440" y="96520"/>
                    </a:cubicBezTo>
                    <a:cubicBezTo>
                      <a:pt x="218440" y="161290"/>
                      <a:pt x="200660" y="161290"/>
                      <a:pt x="170180" y="176530"/>
                    </a:cubicBezTo>
                    <a:lnTo>
                      <a:pt x="223520" y="274320"/>
                    </a:lnTo>
                    <a:lnTo>
                      <a:pt x="140970" y="274320"/>
                    </a:lnTo>
                    <a:close/>
                    <a:moveTo>
                      <a:pt x="78740" y="67310"/>
                    </a:moveTo>
                    <a:lnTo>
                      <a:pt x="78740" y="125730"/>
                    </a:lnTo>
                    <a:lnTo>
                      <a:pt x="107950" y="125730"/>
                    </a:lnTo>
                    <a:cubicBezTo>
                      <a:pt x="124460" y="125730"/>
                      <a:pt x="138430" y="119380"/>
                      <a:pt x="138430" y="96520"/>
                    </a:cubicBezTo>
                    <a:cubicBezTo>
                      <a:pt x="138430" y="73660"/>
                      <a:pt x="124460" y="67310"/>
                      <a:pt x="107950" y="67310"/>
                    </a:cubicBezTo>
                    <a:lnTo>
                      <a:pt x="78740" y="6731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143DDA7E-027D-BF3D-F108-8332AEC4CA7B}"/>
                  </a:ext>
                </a:extLst>
              </p:cNvPr>
              <p:cNvSpPr/>
              <p:nvPr/>
            </p:nvSpPr>
            <p:spPr>
              <a:xfrm>
                <a:off x="4321809" y="676909"/>
                <a:ext cx="215900" cy="274320"/>
              </a:xfrm>
              <a:custGeom>
                <a:avLst/>
                <a:gdLst>
                  <a:gd name="connsiteX0" fmla="*/ 0 w 215900"/>
                  <a:gd name="connsiteY0" fmla="*/ 1270 h 274320"/>
                  <a:gd name="connsiteX1" fmla="*/ 92710 w 215900"/>
                  <a:gd name="connsiteY1" fmla="*/ 1270 h 274320"/>
                  <a:gd name="connsiteX2" fmla="*/ 205740 w 215900"/>
                  <a:gd name="connsiteY2" fmla="*/ 80010 h 274320"/>
                  <a:gd name="connsiteX3" fmla="*/ 170180 w 215900"/>
                  <a:gd name="connsiteY3" fmla="*/ 130810 h 274320"/>
                  <a:gd name="connsiteX4" fmla="*/ 215900 w 215900"/>
                  <a:gd name="connsiteY4" fmla="*/ 191770 h 274320"/>
                  <a:gd name="connsiteX5" fmla="*/ 99060 w 215900"/>
                  <a:gd name="connsiteY5" fmla="*/ 274320 h 274320"/>
                  <a:gd name="connsiteX6" fmla="*/ 0 w 215900"/>
                  <a:gd name="connsiteY6" fmla="*/ 274320 h 274320"/>
                  <a:gd name="connsiteX7" fmla="*/ 0 w 215900"/>
                  <a:gd name="connsiteY7" fmla="*/ 0 h 274320"/>
                  <a:gd name="connsiteX8" fmla="*/ 76200 w 215900"/>
                  <a:gd name="connsiteY8" fmla="*/ 64770 h 274320"/>
                  <a:gd name="connsiteX9" fmla="*/ 76200 w 215900"/>
                  <a:gd name="connsiteY9" fmla="*/ 111760 h 274320"/>
                  <a:gd name="connsiteX10" fmla="*/ 97790 w 215900"/>
                  <a:gd name="connsiteY10" fmla="*/ 111760 h 274320"/>
                  <a:gd name="connsiteX11" fmla="*/ 125730 w 215900"/>
                  <a:gd name="connsiteY11" fmla="*/ 88900 h 274320"/>
                  <a:gd name="connsiteX12" fmla="*/ 97790 w 215900"/>
                  <a:gd name="connsiteY12" fmla="*/ 64770 h 274320"/>
                  <a:gd name="connsiteX13" fmla="*/ 76200 w 215900"/>
                  <a:gd name="connsiteY13" fmla="*/ 64770 h 274320"/>
                  <a:gd name="connsiteX14" fmla="*/ 76200 w 215900"/>
                  <a:gd name="connsiteY14" fmla="*/ 162560 h 274320"/>
                  <a:gd name="connsiteX15" fmla="*/ 76200 w 215900"/>
                  <a:gd name="connsiteY15" fmla="*/ 213360 h 274320"/>
                  <a:gd name="connsiteX16" fmla="*/ 104140 w 215900"/>
                  <a:gd name="connsiteY16" fmla="*/ 213360 h 274320"/>
                  <a:gd name="connsiteX17" fmla="*/ 134620 w 215900"/>
                  <a:gd name="connsiteY17" fmla="*/ 187960 h 274320"/>
                  <a:gd name="connsiteX18" fmla="*/ 104140 w 215900"/>
                  <a:gd name="connsiteY18" fmla="*/ 162560 h 274320"/>
                  <a:gd name="connsiteX19" fmla="*/ 76200 w 215900"/>
                  <a:gd name="connsiteY19" fmla="*/ 162560 h 27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5900" h="274320">
                    <a:moveTo>
                      <a:pt x="0" y="1270"/>
                    </a:moveTo>
                    <a:lnTo>
                      <a:pt x="92710" y="1270"/>
                    </a:lnTo>
                    <a:cubicBezTo>
                      <a:pt x="154940" y="1270"/>
                      <a:pt x="205740" y="24130"/>
                      <a:pt x="205740" y="80010"/>
                    </a:cubicBezTo>
                    <a:cubicBezTo>
                      <a:pt x="205740" y="135890"/>
                      <a:pt x="187960" y="124460"/>
                      <a:pt x="170180" y="130810"/>
                    </a:cubicBezTo>
                    <a:cubicBezTo>
                      <a:pt x="191770" y="137160"/>
                      <a:pt x="215900" y="160020"/>
                      <a:pt x="215900" y="191770"/>
                    </a:cubicBezTo>
                    <a:cubicBezTo>
                      <a:pt x="215900" y="250190"/>
                      <a:pt x="167640" y="274320"/>
                      <a:pt x="99060" y="274320"/>
                    </a:cubicBezTo>
                    <a:lnTo>
                      <a:pt x="0" y="274320"/>
                    </a:lnTo>
                    <a:lnTo>
                      <a:pt x="0" y="0"/>
                    </a:lnTo>
                    <a:close/>
                    <a:moveTo>
                      <a:pt x="76200" y="64770"/>
                    </a:moveTo>
                    <a:lnTo>
                      <a:pt x="76200" y="111760"/>
                    </a:lnTo>
                    <a:lnTo>
                      <a:pt x="97790" y="111760"/>
                    </a:lnTo>
                    <a:cubicBezTo>
                      <a:pt x="113030" y="111760"/>
                      <a:pt x="125730" y="106680"/>
                      <a:pt x="125730" y="88900"/>
                    </a:cubicBezTo>
                    <a:cubicBezTo>
                      <a:pt x="125730" y="71120"/>
                      <a:pt x="111760" y="64770"/>
                      <a:pt x="97790" y="64770"/>
                    </a:cubicBezTo>
                    <a:lnTo>
                      <a:pt x="76200" y="64770"/>
                    </a:lnTo>
                    <a:close/>
                    <a:moveTo>
                      <a:pt x="76200" y="162560"/>
                    </a:moveTo>
                    <a:lnTo>
                      <a:pt x="76200" y="213360"/>
                    </a:lnTo>
                    <a:lnTo>
                      <a:pt x="104140" y="213360"/>
                    </a:lnTo>
                    <a:cubicBezTo>
                      <a:pt x="119380" y="213360"/>
                      <a:pt x="134620" y="207010"/>
                      <a:pt x="134620" y="187960"/>
                    </a:cubicBezTo>
                    <a:cubicBezTo>
                      <a:pt x="134620" y="168910"/>
                      <a:pt x="119380" y="162560"/>
                      <a:pt x="104140" y="162560"/>
                    </a:cubicBezTo>
                    <a:lnTo>
                      <a:pt x="76200" y="16256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31071A6F-5CED-384E-7431-DD6DDCF28D5E}"/>
                  </a:ext>
                </a:extLst>
              </p:cNvPr>
              <p:cNvSpPr/>
              <p:nvPr/>
            </p:nvSpPr>
            <p:spPr>
              <a:xfrm>
                <a:off x="4585970" y="678180"/>
                <a:ext cx="223520" cy="274319"/>
              </a:xfrm>
              <a:custGeom>
                <a:avLst/>
                <a:gdLst>
                  <a:gd name="connsiteX0" fmla="*/ 140970 w 223520"/>
                  <a:gd name="connsiteY0" fmla="*/ 274320 h 274319"/>
                  <a:gd name="connsiteX1" fmla="*/ 100330 w 223520"/>
                  <a:gd name="connsiteY1" fmla="*/ 189230 h 274319"/>
                  <a:gd name="connsiteX2" fmla="*/ 77470 w 223520"/>
                  <a:gd name="connsiteY2" fmla="*/ 189230 h 274319"/>
                  <a:gd name="connsiteX3" fmla="*/ 77470 w 223520"/>
                  <a:gd name="connsiteY3" fmla="*/ 274320 h 274319"/>
                  <a:gd name="connsiteX4" fmla="*/ 0 w 223520"/>
                  <a:gd name="connsiteY4" fmla="*/ 274320 h 274319"/>
                  <a:gd name="connsiteX5" fmla="*/ 0 w 223520"/>
                  <a:gd name="connsiteY5" fmla="*/ 0 h 274319"/>
                  <a:gd name="connsiteX6" fmla="*/ 102870 w 223520"/>
                  <a:gd name="connsiteY6" fmla="*/ 0 h 274319"/>
                  <a:gd name="connsiteX7" fmla="*/ 218440 w 223520"/>
                  <a:gd name="connsiteY7" fmla="*/ 96520 h 274319"/>
                  <a:gd name="connsiteX8" fmla="*/ 170180 w 223520"/>
                  <a:gd name="connsiteY8" fmla="*/ 176530 h 274319"/>
                  <a:gd name="connsiteX9" fmla="*/ 223520 w 223520"/>
                  <a:gd name="connsiteY9" fmla="*/ 274320 h 274319"/>
                  <a:gd name="connsiteX10" fmla="*/ 140970 w 223520"/>
                  <a:gd name="connsiteY10" fmla="*/ 274320 h 274319"/>
                  <a:gd name="connsiteX11" fmla="*/ 78740 w 223520"/>
                  <a:gd name="connsiteY11" fmla="*/ 67310 h 274319"/>
                  <a:gd name="connsiteX12" fmla="*/ 78740 w 223520"/>
                  <a:gd name="connsiteY12" fmla="*/ 125730 h 274319"/>
                  <a:gd name="connsiteX13" fmla="*/ 107950 w 223520"/>
                  <a:gd name="connsiteY13" fmla="*/ 125730 h 274319"/>
                  <a:gd name="connsiteX14" fmla="*/ 138430 w 223520"/>
                  <a:gd name="connsiteY14" fmla="*/ 96520 h 274319"/>
                  <a:gd name="connsiteX15" fmla="*/ 107950 w 223520"/>
                  <a:gd name="connsiteY15" fmla="*/ 67310 h 274319"/>
                  <a:gd name="connsiteX16" fmla="*/ 78740 w 223520"/>
                  <a:gd name="connsiteY16" fmla="*/ 6731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3520" h="274319">
                    <a:moveTo>
                      <a:pt x="140970" y="274320"/>
                    </a:moveTo>
                    <a:lnTo>
                      <a:pt x="100330" y="189230"/>
                    </a:lnTo>
                    <a:lnTo>
                      <a:pt x="77470" y="189230"/>
                    </a:lnTo>
                    <a:lnTo>
                      <a:pt x="77470" y="274320"/>
                    </a:lnTo>
                    <a:lnTo>
                      <a:pt x="0" y="274320"/>
                    </a:lnTo>
                    <a:lnTo>
                      <a:pt x="0" y="0"/>
                    </a:lnTo>
                    <a:lnTo>
                      <a:pt x="102870" y="0"/>
                    </a:lnTo>
                    <a:cubicBezTo>
                      <a:pt x="170180" y="0"/>
                      <a:pt x="218440" y="31750"/>
                      <a:pt x="218440" y="96520"/>
                    </a:cubicBezTo>
                    <a:cubicBezTo>
                      <a:pt x="218440" y="161290"/>
                      <a:pt x="200660" y="161290"/>
                      <a:pt x="170180" y="176530"/>
                    </a:cubicBezTo>
                    <a:lnTo>
                      <a:pt x="223520" y="274320"/>
                    </a:lnTo>
                    <a:lnTo>
                      <a:pt x="140970" y="274320"/>
                    </a:lnTo>
                    <a:close/>
                    <a:moveTo>
                      <a:pt x="78740" y="67310"/>
                    </a:moveTo>
                    <a:lnTo>
                      <a:pt x="78740" y="125730"/>
                    </a:lnTo>
                    <a:lnTo>
                      <a:pt x="107950" y="125730"/>
                    </a:lnTo>
                    <a:cubicBezTo>
                      <a:pt x="124460" y="125730"/>
                      <a:pt x="138430" y="119380"/>
                      <a:pt x="138430" y="96520"/>
                    </a:cubicBezTo>
                    <a:cubicBezTo>
                      <a:pt x="138430" y="73660"/>
                      <a:pt x="124460" y="67310"/>
                      <a:pt x="107950" y="67310"/>
                    </a:cubicBezTo>
                    <a:lnTo>
                      <a:pt x="78740" y="6731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95F362FA-4EBA-A6FA-2183-286E8940C845}"/>
                  </a:ext>
                </a:extLst>
              </p:cNvPr>
              <p:cNvSpPr/>
              <p:nvPr/>
            </p:nvSpPr>
            <p:spPr>
              <a:xfrm>
                <a:off x="4828540" y="674369"/>
                <a:ext cx="283209" cy="278130"/>
              </a:xfrm>
              <a:custGeom>
                <a:avLst/>
                <a:gdLst>
                  <a:gd name="connsiteX0" fmla="*/ 182880 w 283209"/>
                  <a:gd name="connsiteY0" fmla="*/ 242570 h 278130"/>
                  <a:gd name="connsiteX1" fmla="*/ 99060 w 283209"/>
                  <a:gd name="connsiteY1" fmla="*/ 242570 h 278130"/>
                  <a:gd name="connsiteX2" fmla="*/ 82550 w 283209"/>
                  <a:gd name="connsiteY2" fmla="*/ 278130 h 278130"/>
                  <a:gd name="connsiteX3" fmla="*/ 0 w 283209"/>
                  <a:gd name="connsiteY3" fmla="*/ 278130 h 278130"/>
                  <a:gd name="connsiteX4" fmla="*/ 139700 w 283209"/>
                  <a:gd name="connsiteY4" fmla="*/ 0 h 278130"/>
                  <a:gd name="connsiteX5" fmla="*/ 143510 w 283209"/>
                  <a:gd name="connsiteY5" fmla="*/ 0 h 278130"/>
                  <a:gd name="connsiteX6" fmla="*/ 283210 w 283209"/>
                  <a:gd name="connsiteY6" fmla="*/ 278130 h 278130"/>
                  <a:gd name="connsiteX7" fmla="*/ 200660 w 283209"/>
                  <a:gd name="connsiteY7" fmla="*/ 278130 h 278130"/>
                  <a:gd name="connsiteX8" fmla="*/ 184150 w 283209"/>
                  <a:gd name="connsiteY8" fmla="*/ 242570 h 278130"/>
                  <a:gd name="connsiteX9" fmla="*/ 121920 w 283209"/>
                  <a:gd name="connsiteY9" fmla="*/ 190500 h 278130"/>
                  <a:gd name="connsiteX10" fmla="*/ 161290 w 283209"/>
                  <a:gd name="connsiteY10" fmla="*/ 190500 h 278130"/>
                  <a:gd name="connsiteX11" fmla="*/ 142240 w 283209"/>
                  <a:gd name="connsiteY11" fmla="*/ 139700 h 278130"/>
                  <a:gd name="connsiteX12" fmla="*/ 142240 w 283209"/>
                  <a:gd name="connsiteY12" fmla="*/ 139700 h 278130"/>
                  <a:gd name="connsiteX13" fmla="*/ 123190 w 283209"/>
                  <a:gd name="connsiteY13" fmla="*/ 190500 h 278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3209" h="278130">
                    <a:moveTo>
                      <a:pt x="182880" y="242570"/>
                    </a:moveTo>
                    <a:lnTo>
                      <a:pt x="99060" y="242570"/>
                    </a:lnTo>
                    <a:lnTo>
                      <a:pt x="82550" y="278130"/>
                    </a:lnTo>
                    <a:lnTo>
                      <a:pt x="0" y="278130"/>
                    </a:lnTo>
                    <a:lnTo>
                      <a:pt x="139700" y="0"/>
                    </a:lnTo>
                    <a:lnTo>
                      <a:pt x="143510" y="0"/>
                    </a:lnTo>
                    <a:lnTo>
                      <a:pt x="283210" y="278130"/>
                    </a:lnTo>
                    <a:lnTo>
                      <a:pt x="200660" y="278130"/>
                    </a:lnTo>
                    <a:lnTo>
                      <a:pt x="184150" y="242570"/>
                    </a:lnTo>
                    <a:close/>
                    <a:moveTo>
                      <a:pt x="121920" y="190500"/>
                    </a:moveTo>
                    <a:lnTo>
                      <a:pt x="161290" y="190500"/>
                    </a:lnTo>
                    <a:cubicBezTo>
                      <a:pt x="154940" y="173990"/>
                      <a:pt x="143510" y="149860"/>
                      <a:pt x="142240" y="139700"/>
                    </a:cubicBezTo>
                    <a:lnTo>
                      <a:pt x="142240" y="139700"/>
                    </a:lnTo>
                    <a:cubicBezTo>
                      <a:pt x="139700" y="149860"/>
                      <a:pt x="129540" y="175260"/>
                      <a:pt x="123190" y="19050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78C03B07-404E-FCE5-0FD1-BBDABEF2FC5A}"/>
                  </a:ext>
                </a:extLst>
              </p:cNvPr>
              <p:cNvSpPr/>
              <p:nvPr/>
            </p:nvSpPr>
            <p:spPr>
              <a:xfrm>
                <a:off x="5147309" y="675640"/>
                <a:ext cx="238760" cy="281940"/>
              </a:xfrm>
              <a:custGeom>
                <a:avLst/>
                <a:gdLst>
                  <a:gd name="connsiteX0" fmla="*/ 77470 w 238760"/>
                  <a:gd name="connsiteY0" fmla="*/ 154940 h 281940"/>
                  <a:gd name="connsiteX1" fmla="*/ 77470 w 238760"/>
                  <a:gd name="connsiteY1" fmla="*/ 278130 h 281940"/>
                  <a:gd name="connsiteX2" fmla="*/ 0 w 238760"/>
                  <a:gd name="connsiteY2" fmla="*/ 278130 h 281940"/>
                  <a:gd name="connsiteX3" fmla="*/ 0 w 238760"/>
                  <a:gd name="connsiteY3" fmla="*/ 0 h 281940"/>
                  <a:gd name="connsiteX4" fmla="*/ 3810 w 238760"/>
                  <a:gd name="connsiteY4" fmla="*/ 0 h 281940"/>
                  <a:gd name="connsiteX5" fmla="*/ 161290 w 238760"/>
                  <a:gd name="connsiteY5" fmla="*/ 127000 h 281940"/>
                  <a:gd name="connsiteX6" fmla="*/ 161290 w 238760"/>
                  <a:gd name="connsiteY6" fmla="*/ 3810 h 281940"/>
                  <a:gd name="connsiteX7" fmla="*/ 238760 w 238760"/>
                  <a:gd name="connsiteY7" fmla="*/ 3810 h 281940"/>
                  <a:gd name="connsiteX8" fmla="*/ 238760 w 238760"/>
                  <a:gd name="connsiteY8" fmla="*/ 281940 h 281940"/>
                  <a:gd name="connsiteX9" fmla="*/ 234950 w 238760"/>
                  <a:gd name="connsiteY9" fmla="*/ 281940 h 281940"/>
                  <a:gd name="connsiteX10" fmla="*/ 77470 w 238760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760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38760" y="3810"/>
                    </a:lnTo>
                    <a:lnTo>
                      <a:pt x="238760" y="281940"/>
                    </a:lnTo>
                    <a:lnTo>
                      <a:pt x="234950" y="281940"/>
                    </a:lnTo>
                    <a:lnTo>
                      <a:pt x="77470" y="1549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9E44FF5D-1886-D9CD-87E5-FDF345257E58}"/>
                  </a:ext>
                </a:extLst>
              </p:cNvPr>
              <p:cNvSpPr/>
              <p:nvPr/>
            </p:nvSpPr>
            <p:spPr>
              <a:xfrm>
                <a:off x="5448300" y="678180"/>
                <a:ext cx="254000" cy="274319"/>
              </a:xfrm>
              <a:custGeom>
                <a:avLst/>
                <a:gdLst>
                  <a:gd name="connsiteX0" fmla="*/ 0 w 254000"/>
                  <a:gd name="connsiteY0" fmla="*/ 274320 h 274319"/>
                  <a:gd name="connsiteX1" fmla="*/ 0 w 254000"/>
                  <a:gd name="connsiteY1" fmla="*/ 0 h 274319"/>
                  <a:gd name="connsiteX2" fmla="*/ 96520 w 254000"/>
                  <a:gd name="connsiteY2" fmla="*/ 0 h 274319"/>
                  <a:gd name="connsiteX3" fmla="*/ 254000 w 254000"/>
                  <a:gd name="connsiteY3" fmla="*/ 137160 h 274319"/>
                  <a:gd name="connsiteX4" fmla="*/ 96520 w 254000"/>
                  <a:gd name="connsiteY4" fmla="*/ 274320 h 274319"/>
                  <a:gd name="connsiteX5" fmla="*/ 0 w 254000"/>
                  <a:gd name="connsiteY5" fmla="*/ 274320 h 274319"/>
                  <a:gd name="connsiteX6" fmla="*/ 80010 w 254000"/>
                  <a:gd name="connsiteY6" fmla="*/ 67310 h 274319"/>
                  <a:gd name="connsiteX7" fmla="*/ 80010 w 254000"/>
                  <a:gd name="connsiteY7" fmla="*/ 207010 h 274319"/>
                  <a:gd name="connsiteX8" fmla="*/ 95250 w 254000"/>
                  <a:gd name="connsiteY8" fmla="*/ 207010 h 274319"/>
                  <a:gd name="connsiteX9" fmla="*/ 173990 w 254000"/>
                  <a:gd name="connsiteY9" fmla="*/ 137160 h 274319"/>
                  <a:gd name="connsiteX10" fmla="*/ 95250 w 254000"/>
                  <a:gd name="connsiteY10" fmla="*/ 67310 h 274319"/>
                  <a:gd name="connsiteX11" fmla="*/ 80010 w 254000"/>
                  <a:gd name="connsiteY11" fmla="*/ 6731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4000" h="274319">
                    <a:moveTo>
                      <a:pt x="0" y="274320"/>
                    </a:moveTo>
                    <a:lnTo>
                      <a:pt x="0" y="0"/>
                    </a:lnTo>
                    <a:lnTo>
                      <a:pt x="96520" y="0"/>
                    </a:lnTo>
                    <a:cubicBezTo>
                      <a:pt x="194310" y="0"/>
                      <a:pt x="254000" y="58420"/>
                      <a:pt x="254000" y="137160"/>
                    </a:cubicBezTo>
                    <a:cubicBezTo>
                      <a:pt x="254000" y="215900"/>
                      <a:pt x="194310" y="274320"/>
                      <a:pt x="96520" y="274320"/>
                    </a:cubicBezTo>
                    <a:lnTo>
                      <a:pt x="0" y="274320"/>
                    </a:lnTo>
                    <a:close/>
                    <a:moveTo>
                      <a:pt x="80010" y="67310"/>
                    </a:moveTo>
                    <a:lnTo>
                      <a:pt x="80010" y="207010"/>
                    </a:lnTo>
                    <a:lnTo>
                      <a:pt x="95250" y="207010"/>
                    </a:lnTo>
                    <a:cubicBezTo>
                      <a:pt x="148590" y="207010"/>
                      <a:pt x="173990" y="173990"/>
                      <a:pt x="173990" y="137160"/>
                    </a:cubicBezTo>
                    <a:cubicBezTo>
                      <a:pt x="173990" y="100330"/>
                      <a:pt x="148590" y="67310"/>
                      <a:pt x="95250" y="67310"/>
                    </a:cubicBezTo>
                    <a:lnTo>
                      <a:pt x="80010" y="6731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9875F4D9-6E72-6F71-4F19-65A1FE5A71D3}"/>
                  </a:ext>
                </a:extLst>
              </p:cNvPr>
              <p:cNvSpPr/>
              <p:nvPr/>
            </p:nvSpPr>
            <p:spPr>
              <a:xfrm>
                <a:off x="5798820" y="678180"/>
                <a:ext cx="290829" cy="278130"/>
              </a:xfrm>
              <a:custGeom>
                <a:avLst/>
                <a:gdLst>
                  <a:gd name="connsiteX0" fmla="*/ 203200 w 290829"/>
                  <a:gd name="connsiteY0" fmla="*/ 0 h 278130"/>
                  <a:gd name="connsiteX1" fmla="*/ 290830 w 290829"/>
                  <a:gd name="connsiteY1" fmla="*/ 0 h 278130"/>
                  <a:gd name="connsiteX2" fmla="*/ 147320 w 290829"/>
                  <a:gd name="connsiteY2" fmla="*/ 278130 h 278130"/>
                  <a:gd name="connsiteX3" fmla="*/ 143510 w 290829"/>
                  <a:gd name="connsiteY3" fmla="*/ 278130 h 278130"/>
                  <a:gd name="connsiteX4" fmla="*/ 0 w 290829"/>
                  <a:gd name="connsiteY4" fmla="*/ 0 h 278130"/>
                  <a:gd name="connsiteX5" fmla="*/ 87630 w 290829"/>
                  <a:gd name="connsiteY5" fmla="*/ 0 h 278130"/>
                  <a:gd name="connsiteX6" fmla="*/ 121920 w 290829"/>
                  <a:gd name="connsiteY6" fmla="*/ 72390 h 278130"/>
                  <a:gd name="connsiteX7" fmla="*/ 144780 w 290829"/>
                  <a:gd name="connsiteY7" fmla="*/ 129540 h 278130"/>
                  <a:gd name="connsiteX8" fmla="*/ 144780 w 290829"/>
                  <a:gd name="connsiteY8" fmla="*/ 129540 h 278130"/>
                  <a:gd name="connsiteX9" fmla="*/ 167640 w 290829"/>
                  <a:gd name="connsiteY9" fmla="*/ 72390 h 278130"/>
                  <a:gd name="connsiteX10" fmla="*/ 201930 w 290829"/>
                  <a:gd name="connsiteY10" fmla="*/ 0 h 278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0829" h="278130">
                    <a:moveTo>
                      <a:pt x="203200" y="0"/>
                    </a:moveTo>
                    <a:lnTo>
                      <a:pt x="290830" y="0"/>
                    </a:lnTo>
                    <a:lnTo>
                      <a:pt x="147320" y="278130"/>
                    </a:lnTo>
                    <a:lnTo>
                      <a:pt x="143510" y="278130"/>
                    </a:lnTo>
                    <a:lnTo>
                      <a:pt x="0" y="0"/>
                    </a:lnTo>
                    <a:lnTo>
                      <a:pt x="87630" y="0"/>
                    </a:lnTo>
                    <a:lnTo>
                      <a:pt x="121920" y="72390"/>
                    </a:lnTo>
                    <a:cubicBezTo>
                      <a:pt x="132080" y="92710"/>
                      <a:pt x="140970" y="115570"/>
                      <a:pt x="144780" y="129540"/>
                    </a:cubicBezTo>
                    <a:lnTo>
                      <a:pt x="144780" y="129540"/>
                    </a:lnTo>
                    <a:cubicBezTo>
                      <a:pt x="148590" y="115570"/>
                      <a:pt x="158750" y="92710"/>
                      <a:pt x="167640" y="72390"/>
                    </a:cubicBezTo>
                    <a:lnTo>
                      <a:pt x="20193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B95F36F9-EB1A-C853-1969-8BA3574542FB}"/>
                  </a:ext>
                </a:extLst>
              </p:cNvPr>
              <p:cNvSpPr/>
              <p:nvPr/>
            </p:nvSpPr>
            <p:spPr>
              <a:xfrm>
                <a:off x="6098540" y="673100"/>
                <a:ext cx="293369" cy="284480"/>
              </a:xfrm>
              <a:custGeom>
                <a:avLst/>
                <a:gdLst>
                  <a:gd name="connsiteX0" fmla="*/ 146050 w 293369"/>
                  <a:gd name="connsiteY0" fmla="*/ 0 h 284480"/>
                  <a:gd name="connsiteX1" fmla="*/ 293370 w 293369"/>
                  <a:gd name="connsiteY1" fmla="*/ 142240 h 284480"/>
                  <a:gd name="connsiteX2" fmla="*/ 146050 w 293369"/>
                  <a:gd name="connsiteY2" fmla="*/ 284480 h 284480"/>
                  <a:gd name="connsiteX3" fmla="*/ 0 w 293369"/>
                  <a:gd name="connsiteY3" fmla="*/ 142240 h 284480"/>
                  <a:gd name="connsiteX4" fmla="*/ 146050 w 293369"/>
                  <a:gd name="connsiteY4" fmla="*/ 0 h 284480"/>
                  <a:gd name="connsiteX5" fmla="*/ 146050 w 293369"/>
                  <a:gd name="connsiteY5" fmla="*/ 213360 h 284480"/>
                  <a:gd name="connsiteX6" fmla="*/ 212090 w 293369"/>
                  <a:gd name="connsiteY6" fmla="*/ 143510 h 284480"/>
                  <a:gd name="connsiteX7" fmla="*/ 146050 w 293369"/>
                  <a:gd name="connsiteY7" fmla="*/ 73660 h 284480"/>
                  <a:gd name="connsiteX8" fmla="*/ 80010 w 293369"/>
                  <a:gd name="connsiteY8" fmla="*/ 143510 h 284480"/>
                  <a:gd name="connsiteX9" fmla="*/ 146050 w 293369"/>
                  <a:gd name="connsiteY9" fmla="*/ 21336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3369" h="284480">
                    <a:moveTo>
                      <a:pt x="146050" y="0"/>
                    </a:moveTo>
                    <a:cubicBezTo>
                      <a:pt x="232410" y="0"/>
                      <a:pt x="293370" y="64770"/>
                      <a:pt x="293370" y="142240"/>
                    </a:cubicBezTo>
                    <a:cubicBezTo>
                      <a:pt x="293370" y="219710"/>
                      <a:pt x="233680" y="284480"/>
                      <a:pt x="146050" y="284480"/>
                    </a:cubicBezTo>
                    <a:cubicBezTo>
                      <a:pt x="5842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lose/>
                    <a:moveTo>
                      <a:pt x="146050" y="213360"/>
                    </a:moveTo>
                    <a:cubicBezTo>
                      <a:pt x="186690" y="213360"/>
                      <a:pt x="212090" y="180340"/>
                      <a:pt x="212090" y="143510"/>
                    </a:cubicBezTo>
                    <a:cubicBezTo>
                      <a:pt x="212090" y="106680"/>
                      <a:pt x="186690" y="73660"/>
                      <a:pt x="146050" y="73660"/>
                    </a:cubicBezTo>
                    <a:cubicBezTo>
                      <a:pt x="105410" y="73660"/>
                      <a:pt x="80010" y="107950"/>
                      <a:pt x="80010" y="143510"/>
                    </a:cubicBezTo>
                    <a:cubicBezTo>
                      <a:pt x="80010" y="179070"/>
                      <a:pt x="106680" y="213360"/>
                      <a:pt x="146050" y="21336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FBBA578D-E86E-BE5D-A0BE-3BDB193D3EB3}"/>
                  </a:ext>
                </a:extLst>
              </p:cNvPr>
              <p:cNvSpPr/>
              <p:nvPr/>
            </p:nvSpPr>
            <p:spPr>
              <a:xfrm>
                <a:off x="6438900" y="678180"/>
                <a:ext cx="80009" cy="274319"/>
              </a:xfrm>
              <a:custGeom>
                <a:avLst/>
                <a:gdLst>
                  <a:gd name="connsiteX0" fmla="*/ 80010 w 80009"/>
                  <a:gd name="connsiteY0" fmla="*/ 274320 h 274319"/>
                  <a:gd name="connsiteX1" fmla="*/ 0 w 80009"/>
                  <a:gd name="connsiteY1" fmla="*/ 274320 h 274319"/>
                  <a:gd name="connsiteX2" fmla="*/ 0 w 80009"/>
                  <a:gd name="connsiteY2" fmla="*/ 0 h 274319"/>
                  <a:gd name="connsiteX3" fmla="*/ 80010 w 80009"/>
                  <a:gd name="connsiteY3" fmla="*/ 0 h 274319"/>
                  <a:gd name="connsiteX4" fmla="*/ 80010 w 80009"/>
                  <a:gd name="connsiteY4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09" h="274319">
                    <a:moveTo>
                      <a:pt x="80010" y="274320"/>
                    </a:moveTo>
                    <a:lnTo>
                      <a:pt x="0" y="274320"/>
                    </a:lnTo>
                    <a:lnTo>
                      <a:pt x="0" y="0"/>
                    </a:lnTo>
                    <a:lnTo>
                      <a:pt x="80010" y="0"/>
                    </a:lnTo>
                    <a:lnTo>
                      <a:pt x="80010" y="27432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A68BFBF1-CFC4-31F4-0706-E6FC3526B1C4}"/>
                  </a:ext>
                </a:extLst>
              </p:cNvPr>
              <p:cNvSpPr/>
              <p:nvPr/>
            </p:nvSpPr>
            <p:spPr>
              <a:xfrm>
                <a:off x="6567169" y="673100"/>
                <a:ext cx="226060" cy="284480"/>
              </a:xfrm>
              <a:custGeom>
                <a:avLst/>
                <a:gdLst>
                  <a:gd name="connsiteX0" fmla="*/ 146050 w 226060"/>
                  <a:gd name="connsiteY0" fmla="*/ 0 h 284480"/>
                  <a:gd name="connsiteX1" fmla="*/ 223520 w 226060"/>
                  <a:gd name="connsiteY1" fmla="*/ 17780 h 284480"/>
                  <a:gd name="connsiteX2" fmla="*/ 223520 w 226060"/>
                  <a:gd name="connsiteY2" fmla="*/ 90170 h 284480"/>
                  <a:gd name="connsiteX3" fmla="*/ 153670 w 226060"/>
                  <a:gd name="connsiteY3" fmla="*/ 72390 h 284480"/>
                  <a:gd name="connsiteX4" fmla="*/ 80011 w 226060"/>
                  <a:gd name="connsiteY4" fmla="*/ 142240 h 284480"/>
                  <a:gd name="connsiteX5" fmla="*/ 149861 w 226060"/>
                  <a:gd name="connsiteY5" fmla="*/ 212090 h 284480"/>
                  <a:gd name="connsiteX6" fmla="*/ 226061 w 226060"/>
                  <a:gd name="connsiteY6" fmla="*/ 194310 h 284480"/>
                  <a:gd name="connsiteX7" fmla="*/ 226061 w 226060"/>
                  <a:gd name="connsiteY7" fmla="*/ 267970 h 284480"/>
                  <a:gd name="connsiteX8" fmla="*/ 142240 w 226060"/>
                  <a:gd name="connsiteY8" fmla="*/ 284480 h 284480"/>
                  <a:gd name="connsiteX9" fmla="*/ 0 w 226060"/>
                  <a:gd name="connsiteY9" fmla="*/ 142240 h 284480"/>
                  <a:gd name="connsiteX10" fmla="*/ 146050 w 226060"/>
                  <a:gd name="connsiteY10" fmla="*/ 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6060" h="284480">
                    <a:moveTo>
                      <a:pt x="146050" y="0"/>
                    </a:moveTo>
                    <a:cubicBezTo>
                      <a:pt x="181611" y="0"/>
                      <a:pt x="204470" y="7620"/>
                      <a:pt x="223520" y="17780"/>
                    </a:cubicBezTo>
                    <a:lnTo>
                      <a:pt x="223520" y="90170"/>
                    </a:lnTo>
                    <a:cubicBezTo>
                      <a:pt x="208280" y="82550"/>
                      <a:pt x="185420" y="72390"/>
                      <a:pt x="153670" y="72390"/>
                    </a:cubicBezTo>
                    <a:cubicBezTo>
                      <a:pt x="105411" y="72390"/>
                      <a:pt x="80011" y="106680"/>
                      <a:pt x="80011" y="142240"/>
                    </a:cubicBezTo>
                    <a:cubicBezTo>
                      <a:pt x="80011" y="177800"/>
                      <a:pt x="104140" y="212090"/>
                      <a:pt x="149861" y="212090"/>
                    </a:cubicBezTo>
                    <a:cubicBezTo>
                      <a:pt x="195580" y="212090"/>
                      <a:pt x="209550" y="201930"/>
                      <a:pt x="226061" y="194310"/>
                    </a:cubicBezTo>
                    <a:lnTo>
                      <a:pt x="226061" y="267970"/>
                    </a:lnTo>
                    <a:cubicBezTo>
                      <a:pt x="207011" y="278130"/>
                      <a:pt x="175261" y="284480"/>
                      <a:pt x="14224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869D04AC-EA83-9D21-1FEC-79C48C1D0676}"/>
                  </a:ext>
                </a:extLst>
              </p:cNvPr>
              <p:cNvSpPr/>
              <p:nvPr/>
            </p:nvSpPr>
            <p:spPr>
              <a:xfrm>
                <a:off x="6844030" y="678180"/>
                <a:ext cx="189229" cy="275589"/>
              </a:xfrm>
              <a:custGeom>
                <a:avLst/>
                <a:gdLst>
                  <a:gd name="connsiteX0" fmla="*/ 0 w 189229"/>
                  <a:gd name="connsiteY0" fmla="*/ 0 h 275589"/>
                  <a:gd name="connsiteX1" fmla="*/ 184150 w 189229"/>
                  <a:gd name="connsiteY1" fmla="*/ 0 h 275589"/>
                  <a:gd name="connsiteX2" fmla="*/ 184150 w 189229"/>
                  <a:gd name="connsiteY2" fmla="*/ 67310 h 275589"/>
                  <a:gd name="connsiteX3" fmla="*/ 80010 w 189229"/>
                  <a:gd name="connsiteY3" fmla="*/ 67310 h 275589"/>
                  <a:gd name="connsiteX4" fmla="*/ 80010 w 189229"/>
                  <a:gd name="connsiteY4" fmla="*/ 104140 h 275589"/>
                  <a:gd name="connsiteX5" fmla="*/ 168910 w 189229"/>
                  <a:gd name="connsiteY5" fmla="*/ 104140 h 275589"/>
                  <a:gd name="connsiteX6" fmla="*/ 168910 w 189229"/>
                  <a:gd name="connsiteY6" fmla="*/ 167640 h 275589"/>
                  <a:gd name="connsiteX7" fmla="*/ 80010 w 189229"/>
                  <a:gd name="connsiteY7" fmla="*/ 167640 h 275589"/>
                  <a:gd name="connsiteX8" fmla="*/ 80010 w 189229"/>
                  <a:gd name="connsiteY8" fmla="*/ 208280 h 275589"/>
                  <a:gd name="connsiteX9" fmla="*/ 189230 w 189229"/>
                  <a:gd name="connsiteY9" fmla="*/ 208280 h 275589"/>
                  <a:gd name="connsiteX10" fmla="*/ 189230 w 189229"/>
                  <a:gd name="connsiteY10" fmla="*/ 275590 h 275589"/>
                  <a:gd name="connsiteX11" fmla="*/ 0 w 189229"/>
                  <a:gd name="connsiteY11" fmla="*/ 275590 h 275589"/>
                  <a:gd name="connsiteX12" fmla="*/ 0 w 189229"/>
                  <a:gd name="connsiteY12" fmla="*/ 1270 h 275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9229" h="275589">
                    <a:moveTo>
                      <a:pt x="0" y="0"/>
                    </a:moveTo>
                    <a:lnTo>
                      <a:pt x="184150" y="0"/>
                    </a:lnTo>
                    <a:lnTo>
                      <a:pt x="184150" y="67310"/>
                    </a:lnTo>
                    <a:lnTo>
                      <a:pt x="80010" y="67310"/>
                    </a:lnTo>
                    <a:lnTo>
                      <a:pt x="80010" y="104140"/>
                    </a:lnTo>
                    <a:lnTo>
                      <a:pt x="168910" y="104140"/>
                    </a:lnTo>
                    <a:lnTo>
                      <a:pt x="168910" y="167640"/>
                    </a:lnTo>
                    <a:lnTo>
                      <a:pt x="80010" y="167640"/>
                    </a:lnTo>
                    <a:lnTo>
                      <a:pt x="80010" y="208280"/>
                    </a:lnTo>
                    <a:lnTo>
                      <a:pt x="189230" y="208280"/>
                    </a:lnTo>
                    <a:lnTo>
                      <a:pt x="189230" y="275590"/>
                    </a:lnTo>
                    <a:lnTo>
                      <a:pt x="0" y="275590"/>
                    </a:lnTo>
                    <a:lnTo>
                      <a:pt x="0" y="127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76" name="Graphic 4">
            <a:extLst>
              <a:ext uri="{FF2B5EF4-FFF2-40B4-BE49-F238E27FC236}">
                <a16:creationId xmlns:a16="http://schemas.microsoft.com/office/drawing/2014/main" id="{A995E8DD-F252-6716-8E7A-B7FC151D8347}"/>
              </a:ext>
            </a:extLst>
          </p:cNvPr>
          <p:cNvGrpSpPr/>
          <p:nvPr/>
        </p:nvGrpSpPr>
        <p:grpSpPr>
          <a:xfrm>
            <a:off x="768350" y="1842770"/>
            <a:ext cx="8558530" cy="819150"/>
            <a:chOff x="768350" y="1842770"/>
            <a:chExt cx="8558530" cy="819150"/>
          </a:xfrm>
          <a:solidFill>
            <a:srgbClr val="717073"/>
          </a:solidFill>
        </p:grpSpPr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EC78C259-8FAA-F6CB-5200-DEA95BC42403}"/>
                </a:ext>
              </a:extLst>
            </p:cNvPr>
            <p:cNvSpPr/>
            <p:nvPr/>
          </p:nvSpPr>
          <p:spPr>
            <a:xfrm>
              <a:off x="772159" y="1842770"/>
              <a:ext cx="113029" cy="144779"/>
            </a:xfrm>
            <a:custGeom>
              <a:avLst/>
              <a:gdLst>
                <a:gd name="connsiteX0" fmla="*/ 72390 w 113029"/>
                <a:gd name="connsiteY0" fmla="*/ 0 h 144779"/>
                <a:gd name="connsiteX1" fmla="*/ 111760 w 113029"/>
                <a:gd name="connsiteY1" fmla="*/ 8890 h 144779"/>
                <a:gd name="connsiteX2" fmla="*/ 111760 w 113029"/>
                <a:gd name="connsiteY2" fmla="*/ 45720 h 144779"/>
                <a:gd name="connsiteX3" fmla="*/ 76200 w 113029"/>
                <a:gd name="connsiteY3" fmla="*/ 36830 h 144779"/>
                <a:gd name="connsiteX4" fmla="*/ 39370 w 113029"/>
                <a:gd name="connsiteY4" fmla="*/ 72390 h 144779"/>
                <a:gd name="connsiteX5" fmla="*/ 74930 w 113029"/>
                <a:gd name="connsiteY5" fmla="*/ 107950 h 144779"/>
                <a:gd name="connsiteX6" fmla="*/ 113030 w 113029"/>
                <a:gd name="connsiteY6" fmla="*/ 99060 h 144779"/>
                <a:gd name="connsiteX7" fmla="*/ 113030 w 113029"/>
                <a:gd name="connsiteY7" fmla="*/ 135890 h 144779"/>
                <a:gd name="connsiteX8" fmla="*/ 71120 w 113029"/>
                <a:gd name="connsiteY8" fmla="*/ 144780 h 144779"/>
                <a:gd name="connsiteX9" fmla="*/ 0 w 113029"/>
                <a:gd name="connsiteY9" fmla="*/ 73660 h 144779"/>
                <a:gd name="connsiteX10" fmla="*/ 73660 w 113029"/>
                <a:gd name="connsiteY10" fmla="*/ 2540 h 144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3029" h="144779">
                  <a:moveTo>
                    <a:pt x="72390" y="0"/>
                  </a:moveTo>
                  <a:cubicBezTo>
                    <a:pt x="90170" y="0"/>
                    <a:pt x="101600" y="3810"/>
                    <a:pt x="111760" y="8890"/>
                  </a:cubicBezTo>
                  <a:lnTo>
                    <a:pt x="111760" y="45720"/>
                  </a:lnTo>
                  <a:cubicBezTo>
                    <a:pt x="104140" y="41910"/>
                    <a:pt x="92710" y="36830"/>
                    <a:pt x="76200" y="36830"/>
                  </a:cubicBezTo>
                  <a:cubicBezTo>
                    <a:pt x="52070" y="36830"/>
                    <a:pt x="39370" y="53340"/>
                    <a:pt x="39370" y="72390"/>
                  </a:cubicBezTo>
                  <a:cubicBezTo>
                    <a:pt x="39370" y="91440"/>
                    <a:pt x="52070" y="107950"/>
                    <a:pt x="74930" y="107950"/>
                  </a:cubicBezTo>
                  <a:cubicBezTo>
                    <a:pt x="97790" y="107950"/>
                    <a:pt x="105410" y="102870"/>
                    <a:pt x="113030" y="99060"/>
                  </a:cubicBezTo>
                  <a:lnTo>
                    <a:pt x="113030" y="135890"/>
                  </a:lnTo>
                  <a:cubicBezTo>
                    <a:pt x="102870" y="140970"/>
                    <a:pt x="87630" y="144780"/>
                    <a:pt x="71120" y="144780"/>
                  </a:cubicBezTo>
                  <a:cubicBezTo>
                    <a:pt x="30480" y="144780"/>
                    <a:pt x="0" y="113030"/>
                    <a:pt x="0" y="73660"/>
                  </a:cubicBezTo>
                  <a:cubicBezTo>
                    <a:pt x="0" y="34290"/>
                    <a:pt x="30480" y="2540"/>
                    <a:pt x="73660" y="25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2A00B37D-2076-D378-0153-EA9C94E28FED}"/>
                </a:ext>
              </a:extLst>
            </p:cNvPr>
            <p:cNvSpPr/>
            <p:nvPr/>
          </p:nvSpPr>
          <p:spPr>
            <a:xfrm>
              <a:off x="901700" y="1842770"/>
              <a:ext cx="147319" cy="142239"/>
            </a:xfrm>
            <a:custGeom>
              <a:avLst/>
              <a:gdLst>
                <a:gd name="connsiteX0" fmla="*/ 73660 w 147319"/>
                <a:gd name="connsiteY0" fmla="*/ 0 h 142239"/>
                <a:gd name="connsiteX1" fmla="*/ 147320 w 147319"/>
                <a:gd name="connsiteY1" fmla="*/ 71120 h 142239"/>
                <a:gd name="connsiteX2" fmla="*/ 73660 w 147319"/>
                <a:gd name="connsiteY2" fmla="*/ 142240 h 142239"/>
                <a:gd name="connsiteX3" fmla="*/ 0 w 147319"/>
                <a:gd name="connsiteY3" fmla="*/ 71120 h 142239"/>
                <a:gd name="connsiteX4" fmla="*/ 73660 w 147319"/>
                <a:gd name="connsiteY4" fmla="*/ 0 h 142239"/>
                <a:gd name="connsiteX5" fmla="*/ 73660 w 147319"/>
                <a:gd name="connsiteY5" fmla="*/ 106680 h 142239"/>
                <a:gd name="connsiteX6" fmla="*/ 106680 w 147319"/>
                <a:gd name="connsiteY6" fmla="*/ 71120 h 142239"/>
                <a:gd name="connsiteX7" fmla="*/ 73660 w 147319"/>
                <a:gd name="connsiteY7" fmla="*/ 35560 h 142239"/>
                <a:gd name="connsiteX8" fmla="*/ 40640 w 147319"/>
                <a:gd name="connsiteY8" fmla="*/ 71120 h 142239"/>
                <a:gd name="connsiteX9" fmla="*/ 73660 w 147319"/>
                <a:gd name="connsiteY9" fmla="*/ 106680 h 14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19" h="142239">
                  <a:moveTo>
                    <a:pt x="73660" y="0"/>
                  </a:moveTo>
                  <a:cubicBezTo>
                    <a:pt x="116840" y="0"/>
                    <a:pt x="147320" y="31750"/>
                    <a:pt x="147320" y="71120"/>
                  </a:cubicBezTo>
                  <a:cubicBezTo>
                    <a:pt x="147320" y="110490"/>
                    <a:pt x="116840" y="142240"/>
                    <a:pt x="73660" y="142240"/>
                  </a:cubicBezTo>
                  <a:cubicBezTo>
                    <a:pt x="30480" y="142240"/>
                    <a:pt x="0" y="110490"/>
                    <a:pt x="0" y="71120"/>
                  </a:cubicBezTo>
                  <a:cubicBezTo>
                    <a:pt x="0" y="31750"/>
                    <a:pt x="30480" y="0"/>
                    <a:pt x="73660" y="0"/>
                  </a:cubicBezTo>
                  <a:close/>
                  <a:moveTo>
                    <a:pt x="73660" y="106680"/>
                  </a:moveTo>
                  <a:cubicBezTo>
                    <a:pt x="93980" y="106680"/>
                    <a:pt x="106680" y="90170"/>
                    <a:pt x="106680" y="71120"/>
                  </a:cubicBezTo>
                  <a:cubicBezTo>
                    <a:pt x="106680" y="52070"/>
                    <a:pt x="93980" y="35560"/>
                    <a:pt x="73660" y="35560"/>
                  </a:cubicBezTo>
                  <a:cubicBezTo>
                    <a:pt x="53340" y="35560"/>
                    <a:pt x="40640" y="52070"/>
                    <a:pt x="40640" y="71120"/>
                  </a:cubicBezTo>
                  <a:cubicBezTo>
                    <a:pt x="40640" y="90170"/>
                    <a:pt x="53340" y="106680"/>
                    <a:pt x="73660" y="1066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E707A561-1494-A891-2EDC-513673CE4C03}"/>
                </a:ext>
              </a:extLst>
            </p:cNvPr>
            <p:cNvSpPr/>
            <p:nvPr/>
          </p:nvSpPr>
          <p:spPr>
            <a:xfrm>
              <a:off x="1073150" y="1845310"/>
              <a:ext cx="105410" cy="137160"/>
            </a:xfrm>
            <a:custGeom>
              <a:avLst/>
              <a:gdLst>
                <a:gd name="connsiteX0" fmla="*/ 105410 w 105410"/>
                <a:gd name="connsiteY0" fmla="*/ 48260 h 137160"/>
                <a:gd name="connsiteX1" fmla="*/ 46990 w 105410"/>
                <a:gd name="connsiteY1" fmla="*/ 96520 h 137160"/>
                <a:gd name="connsiteX2" fmla="*/ 39370 w 105410"/>
                <a:gd name="connsiteY2" fmla="*/ 96520 h 137160"/>
                <a:gd name="connsiteX3" fmla="*/ 39370 w 105410"/>
                <a:gd name="connsiteY3" fmla="*/ 137160 h 137160"/>
                <a:gd name="connsiteX4" fmla="*/ 0 w 105410"/>
                <a:gd name="connsiteY4" fmla="*/ 137160 h 137160"/>
                <a:gd name="connsiteX5" fmla="*/ 0 w 105410"/>
                <a:gd name="connsiteY5" fmla="*/ 0 h 137160"/>
                <a:gd name="connsiteX6" fmla="*/ 46990 w 105410"/>
                <a:gd name="connsiteY6" fmla="*/ 0 h 137160"/>
                <a:gd name="connsiteX7" fmla="*/ 105410 w 105410"/>
                <a:gd name="connsiteY7" fmla="*/ 48260 h 137160"/>
                <a:gd name="connsiteX8" fmla="*/ 39370 w 105410"/>
                <a:gd name="connsiteY8" fmla="*/ 34290 h 137160"/>
                <a:gd name="connsiteX9" fmla="*/ 39370 w 105410"/>
                <a:gd name="connsiteY9" fmla="*/ 63500 h 137160"/>
                <a:gd name="connsiteX10" fmla="*/ 48260 w 105410"/>
                <a:gd name="connsiteY10" fmla="*/ 63500 h 137160"/>
                <a:gd name="connsiteX11" fmla="*/ 64770 w 105410"/>
                <a:gd name="connsiteY11" fmla="*/ 48260 h 137160"/>
                <a:gd name="connsiteX12" fmla="*/ 48260 w 105410"/>
                <a:gd name="connsiteY12" fmla="*/ 33020 h 137160"/>
                <a:gd name="connsiteX13" fmla="*/ 39370 w 105410"/>
                <a:gd name="connsiteY13" fmla="*/ 3302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410" h="137160">
                  <a:moveTo>
                    <a:pt x="105410" y="48260"/>
                  </a:moveTo>
                  <a:cubicBezTo>
                    <a:pt x="105410" y="81280"/>
                    <a:pt x="81280" y="96520"/>
                    <a:pt x="46990" y="96520"/>
                  </a:cubicBezTo>
                  <a:lnTo>
                    <a:pt x="39370" y="96520"/>
                  </a:lnTo>
                  <a:lnTo>
                    <a:pt x="39370" y="137160"/>
                  </a:lnTo>
                  <a:lnTo>
                    <a:pt x="0" y="137160"/>
                  </a:lnTo>
                  <a:lnTo>
                    <a:pt x="0" y="0"/>
                  </a:lnTo>
                  <a:lnTo>
                    <a:pt x="46990" y="0"/>
                  </a:lnTo>
                  <a:cubicBezTo>
                    <a:pt x="81280" y="0"/>
                    <a:pt x="105410" y="15240"/>
                    <a:pt x="105410" y="48260"/>
                  </a:cubicBezTo>
                  <a:close/>
                  <a:moveTo>
                    <a:pt x="39370" y="34290"/>
                  </a:moveTo>
                  <a:lnTo>
                    <a:pt x="39370" y="63500"/>
                  </a:lnTo>
                  <a:lnTo>
                    <a:pt x="48260" y="63500"/>
                  </a:lnTo>
                  <a:cubicBezTo>
                    <a:pt x="57150" y="63500"/>
                    <a:pt x="64770" y="59690"/>
                    <a:pt x="64770" y="48260"/>
                  </a:cubicBezTo>
                  <a:cubicBezTo>
                    <a:pt x="64770" y="36830"/>
                    <a:pt x="57150" y="33020"/>
                    <a:pt x="48260" y="33020"/>
                  </a:cubicBezTo>
                  <a:lnTo>
                    <a:pt x="39370" y="330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329A0F92-6015-3449-BCA2-6FD603849AC7}"/>
                </a:ext>
              </a:extLst>
            </p:cNvPr>
            <p:cNvSpPr/>
            <p:nvPr/>
          </p:nvSpPr>
          <p:spPr>
            <a:xfrm>
              <a:off x="1179830" y="1845310"/>
              <a:ext cx="140969" cy="137160"/>
            </a:xfrm>
            <a:custGeom>
              <a:avLst/>
              <a:gdLst>
                <a:gd name="connsiteX0" fmla="*/ 49530 w 140969"/>
                <a:gd name="connsiteY0" fmla="*/ 137160 h 137160"/>
                <a:gd name="connsiteX1" fmla="*/ 49530 w 140969"/>
                <a:gd name="connsiteY1" fmla="*/ 85090 h 137160"/>
                <a:gd name="connsiteX2" fmla="*/ 0 w 140969"/>
                <a:gd name="connsiteY2" fmla="*/ 0 h 137160"/>
                <a:gd name="connsiteX3" fmla="*/ 45720 w 140969"/>
                <a:gd name="connsiteY3" fmla="*/ 0 h 137160"/>
                <a:gd name="connsiteX4" fmla="*/ 71120 w 140969"/>
                <a:gd name="connsiteY4" fmla="*/ 46990 h 137160"/>
                <a:gd name="connsiteX5" fmla="*/ 95250 w 140969"/>
                <a:gd name="connsiteY5" fmla="*/ 0 h 137160"/>
                <a:gd name="connsiteX6" fmla="*/ 140970 w 140969"/>
                <a:gd name="connsiteY6" fmla="*/ 0 h 137160"/>
                <a:gd name="connsiteX7" fmla="*/ 91440 w 140969"/>
                <a:gd name="connsiteY7" fmla="*/ 85090 h 137160"/>
                <a:gd name="connsiteX8" fmla="*/ 91440 w 140969"/>
                <a:gd name="connsiteY8" fmla="*/ 137160 h 137160"/>
                <a:gd name="connsiteX9" fmla="*/ 52070 w 140969"/>
                <a:gd name="connsiteY9" fmla="*/ 13716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969" h="137160">
                  <a:moveTo>
                    <a:pt x="49530" y="137160"/>
                  </a:moveTo>
                  <a:lnTo>
                    <a:pt x="49530" y="85090"/>
                  </a:lnTo>
                  <a:lnTo>
                    <a:pt x="0" y="0"/>
                  </a:lnTo>
                  <a:lnTo>
                    <a:pt x="45720" y="0"/>
                  </a:lnTo>
                  <a:lnTo>
                    <a:pt x="71120" y="46990"/>
                  </a:lnTo>
                  <a:lnTo>
                    <a:pt x="95250" y="0"/>
                  </a:lnTo>
                  <a:lnTo>
                    <a:pt x="140970" y="0"/>
                  </a:lnTo>
                  <a:lnTo>
                    <a:pt x="91440" y="85090"/>
                  </a:lnTo>
                  <a:lnTo>
                    <a:pt x="91440" y="137160"/>
                  </a:lnTo>
                  <a:lnTo>
                    <a:pt x="52070" y="137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B31CFA3E-E242-062D-DD14-AA1F063F3606}"/>
                </a:ext>
              </a:extLst>
            </p:cNvPr>
            <p:cNvSpPr/>
            <p:nvPr/>
          </p:nvSpPr>
          <p:spPr>
            <a:xfrm>
              <a:off x="1371600" y="1845310"/>
              <a:ext cx="105410" cy="137160"/>
            </a:xfrm>
            <a:custGeom>
              <a:avLst/>
              <a:gdLst>
                <a:gd name="connsiteX0" fmla="*/ 105410 w 105410"/>
                <a:gd name="connsiteY0" fmla="*/ 48260 h 137160"/>
                <a:gd name="connsiteX1" fmla="*/ 46990 w 105410"/>
                <a:gd name="connsiteY1" fmla="*/ 96520 h 137160"/>
                <a:gd name="connsiteX2" fmla="*/ 39370 w 105410"/>
                <a:gd name="connsiteY2" fmla="*/ 96520 h 137160"/>
                <a:gd name="connsiteX3" fmla="*/ 39370 w 105410"/>
                <a:gd name="connsiteY3" fmla="*/ 137160 h 137160"/>
                <a:gd name="connsiteX4" fmla="*/ 0 w 105410"/>
                <a:gd name="connsiteY4" fmla="*/ 137160 h 137160"/>
                <a:gd name="connsiteX5" fmla="*/ 0 w 105410"/>
                <a:gd name="connsiteY5" fmla="*/ 0 h 137160"/>
                <a:gd name="connsiteX6" fmla="*/ 46990 w 105410"/>
                <a:gd name="connsiteY6" fmla="*/ 0 h 137160"/>
                <a:gd name="connsiteX7" fmla="*/ 105410 w 105410"/>
                <a:gd name="connsiteY7" fmla="*/ 48260 h 137160"/>
                <a:gd name="connsiteX8" fmla="*/ 39370 w 105410"/>
                <a:gd name="connsiteY8" fmla="*/ 34290 h 137160"/>
                <a:gd name="connsiteX9" fmla="*/ 39370 w 105410"/>
                <a:gd name="connsiteY9" fmla="*/ 63500 h 137160"/>
                <a:gd name="connsiteX10" fmla="*/ 48260 w 105410"/>
                <a:gd name="connsiteY10" fmla="*/ 63500 h 137160"/>
                <a:gd name="connsiteX11" fmla="*/ 64770 w 105410"/>
                <a:gd name="connsiteY11" fmla="*/ 48260 h 137160"/>
                <a:gd name="connsiteX12" fmla="*/ 48260 w 105410"/>
                <a:gd name="connsiteY12" fmla="*/ 33020 h 137160"/>
                <a:gd name="connsiteX13" fmla="*/ 39370 w 105410"/>
                <a:gd name="connsiteY13" fmla="*/ 3302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410" h="137160">
                  <a:moveTo>
                    <a:pt x="105410" y="48260"/>
                  </a:moveTo>
                  <a:cubicBezTo>
                    <a:pt x="105410" y="81280"/>
                    <a:pt x="81280" y="96520"/>
                    <a:pt x="46990" y="96520"/>
                  </a:cubicBezTo>
                  <a:lnTo>
                    <a:pt x="39370" y="96520"/>
                  </a:lnTo>
                  <a:lnTo>
                    <a:pt x="39370" y="137160"/>
                  </a:lnTo>
                  <a:lnTo>
                    <a:pt x="0" y="137160"/>
                  </a:lnTo>
                  <a:lnTo>
                    <a:pt x="0" y="0"/>
                  </a:lnTo>
                  <a:lnTo>
                    <a:pt x="46990" y="0"/>
                  </a:lnTo>
                  <a:cubicBezTo>
                    <a:pt x="81280" y="0"/>
                    <a:pt x="105410" y="15240"/>
                    <a:pt x="105410" y="48260"/>
                  </a:cubicBezTo>
                  <a:close/>
                  <a:moveTo>
                    <a:pt x="39370" y="34290"/>
                  </a:moveTo>
                  <a:lnTo>
                    <a:pt x="39370" y="63500"/>
                  </a:lnTo>
                  <a:lnTo>
                    <a:pt x="48260" y="63500"/>
                  </a:lnTo>
                  <a:cubicBezTo>
                    <a:pt x="57150" y="63500"/>
                    <a:pt x="64770" y="59690"/>
                    <a:pt x="64770" y="48260"/>
                  </a:cubicBezTo>
                  <a:cubicBezTo>
                    <a:pt x="64770" y="36830"/>
                    <a:pt x="57150" y="33020"/>
                    <a:pt x="48260" y="33020"/>
                  </a:cubicBezTo>
                  <a:lnTo>
                    <a:pt x="39370" y="330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9F674FF6-216B-E125-4C3E-F28F4C75FD8F}"/>
                </a:ext>
              </a:extLst>
            </p:cNvPr>
            <p:cNvSpPr/>
            <p:nvPr/>
          </p:nvSpPr>
          <p:spPr>
            <a:xfrm>
              <a:off x="1496060" y="1845310"/>
              <a:ext cx="111759" cy="137160"/>
            </a:xfrm>
            <a:custGeom>
              <a:avLst/>
              <a:gdLst>
                <a:gd name="connsiteX0" fmla="*/ 71120 w 111759"/>
                <a:gd name="connsiteY0" fmla="*/ 137160 h 137160"/>
                <a:gd name="connsiteX1" fmla="*/ 50800 w 111759"/>
                <a:gd name="connsiteY1" fmla="*/ 93980 h 137160"/>
                <a:gd name="connsiteX2" fmla="*/ 39370 w 111759"/>
                <a:gd name="connsiteY2" fmla="*/ 93980 h 137160"/>
                <a:gd name="connsiteX3" fmla="*/ 39370 w 111759"/>
                <a:gd name="connsiteY3" fmla="*/ 137160 h 137160"/>
                <a:gd name="connsiteX4" fmla="*/ 0 w 111759"/>
                <a:gd name="connsiteY4" fmla="*/ 137160 h 137160"/>
                <a:gd name="connsiteX5" fmla="*/ 0 w 111759"/>
                <a:gd name="connsiteY5" fmla="*/ 0 h 137160"/>
                <a:gd name="connsiteX6" fmla="*/ 52070 w 111759"/>
                <a:gd name="connsiteY6" fmla="*/ 0 h 137160"/>
                <a:gd name="connsiteX7" fmla="*/ 109220 w 111759"/>
                <a:gd name="connsiteY7" fmla="*/ 48260 h 137160"/>
                <a:gd name="connsiteX8" fmla="*/ 85090 w 111759"/>
                <a:gd name="connsiteY8" fmla="*/ 87630 h 137160"/>
                <a:gd name="connsiteX9" fmla="*/ 111760 w 111759"/>
                <a:gd name="connsiteY9" fmla="*/ 137160 h 137160"/>
                <a:gd name="connsiteX10" fmla="*/ 69850 w 111759"/>
                <a:gd name="connsiteY10" fmla="*/ 137160 h 137160"/>
                <a:gd name="connsiteX11" fmla="*/ 39370 w 111759"/>
                <a:gd name="connsiteY11" fmla="*/ 34290 h 137160"/>
                <a:gd name="connsiteX12" fmla="*/ 39370 w 111759"/>
                <a:gd name="connsiteY12" fmla="*/ 63500 h 137160"/>
                <a:gd name="connsiteX13" fmla="*/ 54610 w 111759"/>
                <a:gd name="connsiteY13" fmla="*/ 63500 h 137160"/>
                <a:gd name="connsiteX14" fmla="*/ 69850 w 111759"/>
                <a:gd name="connsiteY14" fmla="*/ 48260 h 137160"/>
                <a:gd name="connsiteX15" fmla="*/ 54610 w 111759"/>
                <a:gd name="connsiteY15" fmla="*/ 33020 h 137160"/>
                <a:gd name="connsiteX16" fmla="*/ 39370 w 111759"/>
                <a:gd name="connsiteY16" fmla="*/ 3302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759" h="137160">
                  <a:moveTo>
                    <a:pt x="71120" y="137160"/>
                  </a:moveTo>
                  <a:lnTo>
                    <a:pt x="50800" y="93980"/>
                  </a:lnTo>
                  <a:lnTo>
                    <a:pt x="39370" y="93980"/>
                  </a:lnTo>
                  <a:lnTo>
                    <a:pt x="39370" y="137160"/>
                  </a:lnTo>
                  <a:lnTo>
                    <a:pt x="0" y="137160"/>
                  </a:lnTo>
                  <a:lnTo>
                    <a:pt x="0" y="0"/>
                  </a:lnTo>
                  <a:lnTo>
                    <a:pt x="52070" y="0"/>
                  </a:lnTo>
                  <a:cubicBezTo>
                    <a:pt x="86360" y="0"/>
                    <a:pt x="109220" y="15240"/>
                    <a:pt x="109220" y="48260"/>
                  </a:cubicBezTo>
                  <a:cubicBezTo>
                    <a:pt x="109220" y="81280"/>
                    <a:pt x="100330" y="81280"/>
                    <a:pt x="85090" y="87630"/>
                  </a:cubicBezTo>
                  <a:lnTo>
                    <a:pt x="111760" y="137160"/>
                  </a:lnTo>
                  <a:lnTo>
                    <a:pt x="69850" y="137160"/>
                  </a:lnTo>
                  <a:close/>
                  <a:moveTo>
                    <a:pt x="39370" y="34290"/>
                  </a:moveTo>
                  <a:lnTo>
                    <a:pt x="39370" y="63500"/>
                  </a:lnTo>
                  <a:lnTo>
                    <a:pt x="54610" y="63500"/>
                  </a:lnTo>
                  <a:cubicBezTo>
                    <a:pt x="62230" y="63500"/>
                    <a:pt x="69850" y="59690"/>
                    <a:pt x="69850" y="48260"/>
                  </a:cubicBezTo>
                  <a:cubicBezTo>
                    <a:pt x="69850" y="36830"/>
                    <a:pt x="62230" y="33020"/>
                    <a:pt x="54610" y="33020"/>
                  </a:cubicBezTo>
                  <a:lnTo>
                    <a:pt x="39370" y="330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12E9EA60-B938-95D8-9721-B36CB769BC05}"/>
                </a:ext>
              </a:extLst>
            </p:cNvPr>
            <p:cNvSpPr/>
            <p:nvPr/>
          </p:nvSpPr>
          <p:spPr>
            <a:xfrm>
              <a:off x="1631950" y="1845310"/>
              <a:ext cx="39370" cy="137160"/>
            </a:xfrm>
            <a:custGeom>
              <a:avLst/>
              <a:gdLst>
                <a:gd name="connsiteX0" fmla="*/ 39370 w 39370"/>
                <a:gd name="connsiteY0" fmla="*/ 137160 h 137160"/>
                <a:gd name="connsiteX1" fmla="*/ 0 w 39370"/>
                <a:gd name="connsiteY1" fmla="*/ 137160 h 137160"/>
                <a:gd name="connsiteX2" fmla="*/ 0 w 39370"/>
                <a:gd name="connsiteY2" fmla="*/ 0 h 137160"/>
                <a:gd name="connsiteX3" fmla="*/ 39370 w 39370"/>
                <a:gd name="connsiteY3" fmla="*/ 0 h 137160"/>
                <a:gd name="connsiteX4" fmla="*/ 39370 w 39370"/>
                <a:gd name="connsiteY4" fmla="*/ 13716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70" h="137160">
                  <a:moveTo>
                    <a:pt x="39370" y="137160"/>
                  </a:moveTo>
                  <a:lnTo>
                    <a:pt x="0" y="137160"/>
                  </a:lnTo>
                  <a:lnTo>
                    <a:pt x="0" y="0"/>
                  </a:lnTo>
                  <a:lnTo>
                    <a:pt x="39370" y="0"/>
                  </a:lnTo>
                  <a:lnTo>
                    <a:pt x="39370" y="137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3D1C7152-DB94-E387-213C-5B30229BE44B}"/>
                </a:ext>
              </a:extLst>
            </p:cNvPr>
            <p:cNvSpPr/>
            <p:nvPr/>
          </p:nvSpPr>
          <p:spPr>
            <a:xfrm>
              <a:off x="1701800" y="1844039"/>
              <a:ext cx="120650" cy="140970"/>
            </a:xfrm>
            <a:custGeom>
              <a:avLst/>
              <a:gdLst>
                <a:gd name="connsiteX0" fmla="*/ 39370 w 120650"/>
                <a:gd name="connsiteY0" fmla="*/ 77470 h 140970"/>
                <a:gd name="connsiteX1" fmla="*/ 39370 w 120650"/>
                <a:gd name="connsiteY1" fmla="*/ 138430 h 140970"/>
                <a:gd name="connsiteX2" fmla="*/ 0 w 120650"/>
                <a:gd name="connsiteY2" fmla="*/ 138430 h 140970"/>
                <a:gd name="connsiteX3" fmla="*/ 0 w 120650"/>
                <a:gd name="connsiteY3" fmla="*/ 0 h 140970"/>
                <a:gd name="connsiteX4" fmla="*/ 2540 w 120650"/>
                <a:gd name="connsiteY4" fmla="*/ 0 h 140970"/>
                <a:gd name="connsiteX5" fmla="*/ 81280 w 120650"/>
                <a:gd name="connsiteY5" fmla="*/ 63500 h 140970"/>
                <a:gd name="connsiteX6" fmla="*/ 81280 w 120650"/>
                <a:gd name="connsiteY6" fmla="*/ 2540 h 140970"/>
                <a:gd name="connsiteX7" fmla="*/ 120650 w 120650"/>
                <a:gd name="connsiteY7" fmla="*/ 2540 h 140970"/>
                <a:gd name="connsiteX8" fmla="*/ 120650 w 120650"/>
                <a:gd name="connsiteY8" fmla="*/ 140970 h 140970"/>
                <a:gd name="connsiteX9" fmla="*/ 119380 w 120650"/>
                <a:gd name="connsiteY9" fmla="*/ 140970 h 140970"/>
                <a:gd name="connsiteX10" fmla="*/ 40640 w 120650"/>
                <a:gd name="connsiteY10" fmla="*/ 77470 h 14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0650" h="140970">
                  <a:moveTo>
                    <a:pt x="39370" y="77470"/>
                  </a:moveTo>
                  <a:lnTo>
                    <a:pt x="39370" y="138430"/>
                  </a:lnTo>
                  <a:lnTo>
                    <a:pt x="0" y="138430"/>
                  </a:lnTo>
                  <a:lnTo>
                    <a:pt x="0" y="0"/>
                  </a:lnTo>
                  <a:lnTo>
                    <a:pt x="2540" y="0"/>
                  </a:lnTo>
                  <a:lnTo>
                    <a:pt x="81280" y="63500"/>
                  </a:lnTo>
                  <a:lnTo>
                    <a:pt x="81280" y="2540"/>
                  </a:lnTo>
                  <a:lnTo>
                    <a:pt x="120650" y="2540"/>
                  </a:lnTo>
                  <a:lnTo>
                    <a:pt x="120650" y="140970"/>
                  </a:lnTo>
                  <a:lnTo>
                    <a:pt x="119380" y="140970"/>
                  </a:lnTo>
                  <a:lnTo>
                    <a:pt x="40640" y="774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09788BD7-9F63-4ED5-4DB4-E0D6BF3DED51}"/>
                </a:ext>
              </a:extLst>
            </p:cNvPr>
            <p:cNvSpPr/>
            <p:nvPr/>
          </p:nvSpPr>
          <p:spPr>
            <a:xfrm>
              <a:off x="1847850" y="1842770"/>
              <a:ext cx="113029" cy="144779"/>
            </a:xfrm>
            <a:custGeom>
              <a:avLst/>
              <a:gdLst>
                <a:gd name="connsiteX0" fmla="*/ 72390 w 113029"/>
                <a:gd name="connsiteY0" fmla="*/ 0 h 144779"/>
                <a:gd name="connsiteX1" fmla="*/ 111760 w 113029"/>
                <a:gd name="connsiteY1" fmla="*/ 8890 h 144779"/>
                <a:gd name="connsiteX2" fmla="*/ 111760 w 113029"/>
                <a:gd name="connsiteY2" fmla="*/ 45720 h 144779"/>
                <a:gd name="connsiteX3" fmla="*/ 76200 w 113029"/>
                <a:gd name="connsiteY3" fmla="*/ 36830 h 144779"/>
                <a:gd name="connsiteX4" fmla="*/ 39370 w 113029"/>
                <a:gd name="connsiteY4" fmla="*/ 72390 h 144779"/>
                <a:gd name="connsiteX5" fmla="*/ 74930 w 113029"/>
                <a:gd name="connsiteY5" fmla="*/ 107950 h 144779"/>
                <a:gd name="connsiteX6" fmla="*/ 113030 w 113029"/>
                <a:gd name="connsiteY6" fmla="*/ 99060 h 144779"/>
                <a:gd name="connsiteX7" fmla="*/ 113030 w 113029"/>
                <a:gd name="connsiteY7" fmla="*/ 135890 h 144779"/>
                <a:gd name="connsiteX8" fmla="*/ 71120 w 113029"/>
                <a:gd name="connsiteY8" fmla="*/ 144780 h 144779"/>
                <a:gd name="connsiteX9" fmla="*/ 0 w 113029"/>
                <a:gd name="connsiteY9" fmla="*/ 73660 h 144779"/>
                <a:gd name="connsiteX10" fmla="*/ 73660 w 113029"/>
                <a:gd name="connsiteY10" fmla="*/ 2540 h 144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3029" h="144779">
                  <a:moveTo>
                    <a:pt x="72390" y="0"/>
                  </a:moveTo>
                  <a:cubicBezTo>
                    <a:pt x="90170" y="0"/>
                    <a:pt x="101600" y="3810"/>
                    <a:pt x="111760" y="8890"/>
                  </a:cubicBezTo>
                  <a:lnTo>
                    <a:pt x="111760" y="45720"/>
                  </a:lnTo>
                  <a:cubicBezTo>
                    <a:pt x="104140" y="41910"/>
                    <a:pt x="92710" y="36830"/>
                    <a:pt x="76200" y="36830"/>
                  </a:cubicBezTo>
                  <a:cubicBezTo>
                    <a:pt x="52070" y="36830"/>
                    <a:pt x="39370" y="53340"/>
                    <a:pt x="39370" y="72390"/>
                  </a:cubicBezTo>
                  <a:cubicBezTo>
                    <a:pt x="39370" y="91440"/>
                    <a:pt x="52070" y="107950"/>
                    <a:pt x="74930" y="107950"/>
                  </a:cubicBezTo>
                  <a:cubicBezTo>
                    <a:pt x="97790" y="107950"/>
                    <a:pt x="105410" y="102870"/>
                    <a:pt x="113030" y="99060"/>
                  </a:cubicBezTo>
                  <a:lnTo>
                    <a:pt x="113030" y="135890"/>
                  </a:lnTo>
                  <a:cubicBezTo>
                    <a:pt x="102870" y="140970"/>
                    <a:pt x="87630" y="144780"/>
                    <a:pt x="71120" y="144780"/>
                  </a:cubicBezTo>
                  <a:cubicBezTo>
                    <a:pt x="30480" y="144780"/>
                    <a:pt x="0" y="113030"/>
                    <a:pt x="0" y="73660"/>
                  </a:cubicBezTo>
                  <a:cubicBezTo>
                    <a:pt x="0" y="34290"/>
                    <a:pt x="30480" y="2540"/>
                    <a:pt x="73660" y="25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04C2F397-B230-2C88-C931-ED5F495E424A}"/>
                </a:ext>
              </a:extLst>
            </p:cNvPr>
            <p:cNvSpPr/>
            <p:nvPr/>
          </p:nvSpPr>
          <p:spPr>
            <a:xfrm>
              <a:off x="1985010" y="1845310"/>
              <a:ext cx="39369" cy="137160"/>
            </a:xfrm>
            <a:custGeom>
              <a:avLst/>
              <a:gdLst>
                <a:gd name="connsiteX0" fmla="*/ 39370 w 39369"/>
                <a:gd name="connsiteY0" fmla="*/ 137160 h 137160"/>
                <a:gd name="connsiteX1" fmla="*/ 0 w 39369"/>
                <a:gd name="connsiteY1" fmla="*/ 137160 h 137160"/>
                <a:gd name="connsiteX2" fmla="*/ 0 w 39369"/>
                <a:gd name="connsiteY2" fmla="*/ 0 h 137160"/>
                <a:gd name="connsiteX3" fmla="*/ 39370 w 39369"/>
                <a:gd name="connsiteY3" fmla="*/ 0 h 137160"/>
                <a:gd name="connsiteX4" fmla="*/ 39370 w 39369"/>
                <a:gd name="connsiteY4" fmla="*/ 13716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69" h="137160">
                  <a:moveTo>
                    <a:pt x="39370" y="137160"/>
                  </a:moveTo>
                  <a:lnTo>
                    <a:pt x="0" y="137160"/>
                  </a:lnTo>
                  <a:lnTo>
                    <a:pt x="0" y="0"/>
                  </a:lnTo>
                  <a:lnTo>
                    <a:pt x="39370" y="0"/>
                  </a:lnTo>
                  <a:lnTo>
                    <a:pt x="39370" y="137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26056DF1-E0DA-994A-07B9-DB96D20CDA4B}"/>
                </a:ext>
              </a:extLst>
            </p:cNvPr>
            <p:cNvSpPr/>
            <p:nvPr/>
          </p:nvSpPr>
          <p:spPr>
            <a:xfrm>
              <a:off x="2056129" y="1845310"/>
              <a:ext cx="105410" cy="137160"/>
            </a:xfrm>
            <a:custGeom>
              <a:avLst/>
              <a:gdLst>
                <a:gd name="connsiteX0" fmla="*/ 105410 w 105410"/>
                <a:gd name="connsiteY0" fmla="*/ 48260 h 137160"/>
                <a:gd name="connsiteX1" fmla="*/ 46990 w 105410"/>
                <a:gd name="connsiteY1" fmla="*/ 96520 h 137160"/>
                <a:gd name="connsiteX2" fmla="*/ 39370 w 105410"/>
                <a:gd name="connsiteY2" fmla="*/ 96520 h 137160"/>
                <a:gd name="connsiteX3" fmla="*/ 39370 w 105410"/>
                <a:gd name="connsiteY3" fmla="*/ 137160 h 137160"/>
                <a:gd name="connsiteX4" fmla="*/ 0 w 105410"/>
                <a:gd name="connsiteY4" fmla="*/ 137160 h 137160"/>
                <a:gd name="connsiteX5" fmla="*/ 0 w 105410"/>
                <a:gd name="connsiteY5" fmla="*/ 0 h 137160"/>
                <a:gd name="connsiteX6" fmla="*/ 46990 w 105410"/>
                <a:gd name="connsiteY6" fmla="*/ 0 h 137160"/>
                <a:gd name="connsiteX7" fmla="*/ 105410 w 105410"/>
                <a:gd name="connsiteY7" fmla="*/ 48260 h 137160"/>
                <a:gd name="connsiteX8" fmla="*/ 39370 w 105410"/>
                <a:gd name="connsiteY8" fmla="*/ 34290 h 137160"/>
                <a:gd name="connsiteX9" fmla="*/ 39370 w 105410"/>
                <a:gd name="connsiteY9" fmla="*/ 63500 h 137160"/>
                <a:gd name="connsiteX10" fmla="*/ 48260 w 105410"/>
                <a:gd name="connsiteY10" fmla="*/ 63500 h 137160"/>
                <a:gd name="connsiteX11" fmla="*/ 64770 w 105410"/>
                <a:gd name="connsiteY11" fmla="*/ 48260 h 137160"/>
                <a:gd name="connsiteX12" fmla="*/ 48260 w 105410"/>
                <a:gd name="connsiteY12" fmla="*/ 33020 h 137160"/>
                <a:gd name="connsiteX13" fmla="*/ 39370 w 105410"/>
                <a:gd name="connsiteY13" fmla="*/ 3302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410" h="137160">
                  <a:moveTo>
                    <a:pt x="105410" y="48260"/>
                  </a:moveTo>
                  <a:cubicBezTo>
                    <a:pt x="105410" y="81280"/>
                    <a:pt x="81280" y="96520"/>
                    <a:pt x="46990" y="96520"/>
                  </a:cubicBezTo>
                  <a:lnTo>
                    <a:pt x="39370" y="96520"/>
                  </a:lnTo>
                  <a:lnTo>
                    <a:pt x="39370" y="137160"/>
                  </a:lnTo>
                  <a:lnTo>
                    <a:pt x="0" y="137160"/>
                  </a:lnTo>
                  <a:lnTo>
                    <a:pt x="0" y="0"/>
                  </a:lnTo>
                  <a:lnTo>
                    <a:pt x="46990" y="0"/>
                  </a:lnTo>
                  <a:cubicBezTo>
                    <a:pt x="81280" y="0"/>
                    <a:pt x="105410" y="15240"/>
                    <a:pt x="105410" y="48260"/>
                  </a:cubicBezTo>
                  <a:close/>
                  <a:moveTo>
                    <a:pt x="39370" y="34290"/>
                  </a:moveTo>
                  <a:lnTo>
                    <a:pt x="39370" y="63500"/>
                  </a:lnTo>
                  <a:lnTo>
                    <a:pt x="48260" y="63500"/>
                  </a:lnTo>
                  <a:cubicBezTo>
                    <a:pt x="57150" y="63500"/>
                    <a:pt x="64770" y="59690"/>
                    <a:pt x="64770" y="48260"/>
                  </a:cubicBezTo>
                  <a:cubicBezTo>
                    <a:pt x="64770" y="36830"/>
                    <a:pt x="57150" y="33020"/>
                    <a:pt x="48260" y="33020"/>
                  </a:cubicBezTo>
                  <a:lnTo>
                    <a:pt x="39370" y="330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ED6EE368-F0FE-B598-DD01-E695C9F48142}"/>
                </a:ext>
              </a:extLst>
            </p:cNvPr>
            <p:cNvSpPr/>
            <p:nvPr/>
          </p:nvSpPr>
          <p:spPr>
            <a:xfrm>
              <a:off x="2181860" y="1845310"/>
              <a:ext cx="86360" cy="137160"/>
            </a:xfrm>
            <a:custGeom>
              <a:avLst/>
              <a:gdLst>
                <a:gd name="connsiteX0" fmla="*/ 0 w 86360"/>
                <a:gd name="connsiteY0" fmla="*/ 137160 h 137160"/>
                <a:gd name="connsiteX1" fmla="*/ 0 w 86360"/>
                <a:gd name="connsiteY1" fmla="*/ 0 h 137160"/>
                <a:gd name="connsiteX2" fmla="*/ 39370 w 86360"/>
                <a:gd name="connsiteY2" fmla="*/ 0 h 137160"/>
                <a:gd name="connsiteX3" fmla="*/ 39370 w 86360"/>
                <a:gd name="connsiteY3" fmla="*/ 104140 h 137160"/>
                <a:gd name="connsiteX4" fmla="*/ 86360 w 86360"/>
                <a:gd name="connsiteY4" fmla="*/ 104140 h 137160"/>
                <a:gd name="connsiteX5" fmla="*/ 86360 w 86360"/>
                <a:gd name="connsiteY5" fmla="*/ 137160 h 137160"/>
                <a:gd name="connsiteX6" fmla="*/ 0 w 86360"/>
                <a:gd name="connsiteY6" fmla="*/ 13716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360" h="137160">
                  <a:moveTo>
                    <a:pt x="0" y="137160"/>
                  </a:moveTo>
                  <a:lnTo>
                    <a:pt x="0" y="0"/>
                  </a:lnTo>
                  <a:lnTo>
                    <a:pt x="39370" y="0"/>
                  </a:lnTo>
                  <a:lnTo>
                    <a:pt x="39370" y="104140"/>
                  </a:lnTo>
                  <a:lnTo>
                    <a:pt x="86360" y="104140"/>
                  </a:lnTo>
                  <a:lnTo>
                    <a:pt x="86360" y="137160"/>
                  </a:lnTo>
                  <a:lnTo>
                    <a:pt x="0" y="137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BCEB4DC0-48E7-5913-8597-E22A0CADC3C0}"/>
                </a:ext>
              </a:extLst>
            </p:cNvPr>
            <p:cNvSpPr/>
            <p:nvPr/>
          </p:nvSpPr>
          <p:spPr>
            <a:xfrm>
              <a:off x="2289810" y="1844039"/>
              <a:ext cx="95250" cy="137160"/>
            </a:xfrm>
            <a:custGeom>
              <a:avLst/>
              <a:gdLst>
                <a:gd name="connsiteX0" fmla="*/ 1270 w 95250"/>
                <a:gd name="connsiteY0" fmla="*/ 1270 h 137160"/>
                <a:gd name="connsiteX1" fmla="*/ 92710 w 95250"/>
                <a:gd name="connsiteY1" fmla="*/ 1270 h 137160"/>
                <a:gd name="connsiteX2" fmla="*/ 92710 w 95250"/>
                <a:gd name="connsiteY2" fmla="*/ 34290 h 137160"/>
                <a:gd name="connsiteX3" fmla="*/ 40640 w 95250"/>
                <a:gd name="connsiteY3" fmla="*/ 34290 h 137160"/>
                <a:gd name="connsiteX4" fmla="*/ 40640 w 95250"/>
                <a:gd name="connsiteY4" fmla="*/ 52070 h 137160"/>
                <a:gd name="connsiteX5" fmla="*/ 85090 w 95250"/>
                <a:gd name="connsiteY5" fmla="*/ 52070 h 137160"/>
                <a:gd name="connsiteX6" fmla="*/ 85090 w 95250"/>
                <a:gd name="connsiteY6" fmla="*/ 83820 h 137160"/>
                <a:gd name="connsiteX7" fmla="*/ 40640 w 95250"/>
                <a:gd name="connsiteY7" fmla="*/ 83820 h 137160"/>
                <a:gd name="connsiteX8" fmla="*/ 40640 w 95250"/>
                <a:gd name="connsiteY8" fmla="*/ 104140 h 137160"/>
                <a:gd name="connsiteX9" fmla="*/ 95250 w 95250"/>
                <a:gd name="connsiteY9" fmla="*/ 104140 h 137160"/>
                <a:gd name="connsiteX10" fmla="*/ 95250 w 95250"/>
                <a:gd name="connsiteY10" fmla="*/ 137160 h 137160"/>
                <a:gd name="connsiteX11" fmla="*/ 0 w 95250"/>
                <a:gd name="connsiteY11" fmla="*/ 137160 h 137160"/>
                <a:gd name="connsiteX12" fmla="*/ 0 w 95250"/>
                <a:gd name="connsiteY12" fmla="*/ 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50" h="137160">
                  <a:moveTo>
                    <a:pt x="1270" y="1270"/>
                  </a:moveTo>
                  <a:lnTo>
                    <a:pt x="92710" y="1270"/>
                  </a:lnTo>
                  <a:lnTo>
                    <a:pt x="92710" y="34290"/>
                  </a:lnTo>
                  <a:lnTo>
                    <a:pt x="40640" y="34290"/>
                  </a:lnTo>
                  <a:lnTo>
                    <a:pt x="40640" y="52070"/>
                  </a:lnTo>
                  <a:lnTo>
                    <a:pt x="85090" y="52070"/>
                  </a:lnTo>
                  <a:lnTo>
                    <a:pt x="85090" y="83820"/>
                  </a:lnTo>
                  <a:lnTo>
                    <a:pt x="40640" y="83820"/>
                  </a:lnTo>
                  <a:lnTo>
                    <a:pt x="40640" y="104140"/>
                  </a:lnTo>
                  <a:lnTo>
                    <a:pt x="95250" y="104140"/>
                  </a:lnTo>
                  <a:lnTo>
                    <a:pt x="95250" y="137160"/>
                  </a:lnTo>
                  <a:lnTo>
                    <a:pt x="0" y="1371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A46D3D1F-E9B4-4A32-D0AC-D9523C043BD9}"/>
                </a:ext>
              </a:extLst>
            </p:cNvPr>
            <p:cNvSpPr/>
            <p:nvPr/>
          </p:nvSpPr>
          <p:spPr>
            <a:xfrm>
              <a:off x="2402839" y="1842770"/>
              <a:ext cx="100330" cy="143509"/>
            </a:xfrm>
            <a:custGeom>
              <a:avLst/>
              <a:gdLst>
                <a:gd name="connsiteX0" fmla="*/ 100330 w 100330"/>
                <a:gd name="connsiteY0" fmla="*/ 101600 h 143509"/>
                <a:gd name="connsiteX1" fmla="*/ 45720 w 100330"/>
                <a:gd name="connsiteY1" fmla="*/ 143510 h 143509"/>
                <a:gd name="connsiteX2" fmla="*/ 3810 w 100330"/>
                <a:gd name="connsiteY2" fmla="*/ 135890 h 143509"/>
                <a:gd name="connsiteX3" fmla="*/ 3810 w 100330"/>
                <a:gd name="connsiteY3" fmla="*/ 97790 h 143509"/>
                <a:gd name="connsiteX4" fmla="*/ 43180 w 100330"/>
                <a:gd name="connsiteY4" fmla="*/ 109220 h 143509"/>
                <a:gd name="connsiteX5" fmla="*/ 62230 w 100330"/>
                <a:gd name="connsiteY5" fmla="*/ 101600 h 143509"/>
                <a:gd name="connsiteX6" fmla="*/ 38100 w 100330"/>
                <a:gd name="connsiteY6" fmla="*/ 87630 h 143509"/>
                <a:gd name="connsiteX7" fmla="*/ 0 w 100330"/>
                <a:gd name="connsiteY7" fmla="*/ 43180 h 143509"/>
                <a:gd name="connsiteX8" fmla="*/ 53340 w 100330"/>
                <a:gd name="connsiteY8" fmla="*/ 0 h 143509"/>
                <a:gd name="connsiteX9" fmla="*/ 90170 w 100330"/>
                <a:gd name="connsiteY9" fmla="*/ 6350 h 143509"/>
                <a:gd name="connsiteX10" fmla="*/ 90170 w 100330"/>
                <a:gd name="connsiteY10" fmla="*/ 43180 h 143509"/>
                <a:gd name="connsiteX11" fmla="*/ 55880 w 100330"/>
                <a:gd name="connsiteY11" fmla="*/ 34290 h 143509"/>
                <a:gd name="connsiteX12" fmla="*/ 38100 w 100330"/>
                <a:gd name="connsiteY12" fmla="*/ 43180 h 143509"/>
                <a:gd name="connsiteX13" fmla="*/ 60960 w 100330"/>
                <a:gd name="connsiteY13" fmla="*/ 57150 h 143509"/>
                <a:gd name="connsiteX14" fmla="*/ 100330 w 100330"/>
                <a:gd name="connsiteY14" fmla="*/ 101600 h 143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0330" h="143509">
                  <a:moveTo>
                    <a:pt x="100330" y="101600"/>
                  </a:moveTo>
                  <a:cubicBezTo>
                    <a:pt x="100330" y="128270"/>
                    <a:pt x="81280" y="143510"/>
                    <a:pt x="45720" y="143510"/>
                  </a:cubicBezTo>
                  <a:cubicBezTo>
                    <a:pt x="10160" y="143510"/>
                    <a:pt x="13970" y="140970"/>
                    <a:pt x="3810" y="135890"/>
                  </a:cubicBezTo>
                  <a:lnTo>
                    <a:pt x="3810" y="97790"/>
                  </a:lnTo>
                  <a:cubicBezTo>
                    <a:pt x="16510" y="105410"/>
                    <a:pt x="31750" y="109220"/>
                    <a:pt x="43180" y="109220"/>
                  </a:cubicBezTo>
                  <a:cubicBezTo>
                    <a:pt x="54610" y="109220"/>
                    <a:pt x="62230" y="106680"/>
                    <a:pt x="62230" y="101600"/>
                  </a:cubicBezTo>
                  <a:cubicBezTo>
                    <a:pt x="62230" y="96520"/>
                    <a:pt x="53340" y="92710"/>
                    <a:pt x="38100" y="87630"/>
                  </a:cubicBezTo>
                  <a:cubicBezTo>
                    <a:pt x="16510" y="78740"/>
                    <a:pt x="0" y="69850"/>
                    <a:pt x="0" y="43180"/>
                  </a:cubicBezTo>
                  <a:cubicBezTo>
                    <a:pt x="0" y="16510"/>
                    <a:pt x="21590" y="0"/>
                    <a:pt x="53340" y="0"/>
                  </a:cubicBezTo>
                  <a:cubicBezTo>
                    <a:pt x="85090" y="0"/>
                    <a:pt x="81280" y="2540"/>
                    <a:pt x="90170" y="6350"/>
                  </a:cubicBezTo>
                  <a:lnTo>
                    <a:pt x="90170" y="43180"/>
                  </a:lnTo>
                  <a:cubicBezTo>
                    <a:pt x="81280" y="38100"/>
                    <a:pt x="68580" y="34290"/>
                    <a:pt x="55880" y="34290"/>
                  </a:cubicBezTo>
                  <a:cubicBezTo>
                    <a:pt x="43180" y="34290"/>
                    <a:pt x="38100" y="38100"/>
                    <a:pt x="38100" y="43180"/>
                  </a:cubicBezTo>
                  <a:cubicBezTo>
                    <a:pt x="38100" y="48260"/>
                    <a:pt x="46990" y="52070"/>
                    <a:pt x="60960" y="57150"/>
                  </a:cubicBezTo>
                  <a:cubicBezTo>
                    <a:pt x="82550" y="66040"/>
                    <a:pt x="100330" y="76200"/>
                    <a:pt x="100330" y="1016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451E85AE-8733-8268-5DE0-4B522D42ED8B}"/>
                </a:ext>
              </a:extLst>
            </p:cNvPr>
            <p:cNvSpPr/>
            <p:nvPr/>
          </p:nvSpPr>
          <p:spPr>
            <a:xfrm>
              <a:off x="2522220" y="1884679"/>
              <a:ext cx="40639" cy="99060"/>
            </a:xfrm>
            <a:custGeom>
              <a:avLst/>
              <a:gdLst>
                <a:gd name="connsiteX0" fmla="*/ 20320 w 40639"/>
                <a:gd name="connsiteY0" fmla="*/ 0 h 99060"/>
                <a:gd name="connsiteX1" fmla="*/ 40640 w 40639"/>
                <a:gd name="connsiteY1" fmla="*/ 19050 h 99060"/>
                <a:gd name="connsiteX2" fmla="*/ 20320 w 40639"/>
                <a:gd name="connsiteY2" fmla="*/ 38100 h 99060"/>
                <a:gd name="connsiteX3" fmla="*/ 0 w 40639"/>
                <a:gd name="connsiteY3" fmla="*/ 19050 h 99060"/>
                <a:gd name="connsiteX4" fmla="*/ 20320 w 40639"/>
                <a:gd name="connsiteY4" fmla="*/ 0 h 99060"/>
                <a:gd name="connsiteX5" fmla="*/ 20320 w 40639"/>
                <a:gd name="connsiteY5" fmla="*/ 60960 h 99060"/>
                <a:gd name="connsiteX6" fmla="*/ 40640 w 40639"/>
                <a:gd name="connsiteY6" fmla="*/ 80010 h 99060"/>
                <a:gd name="connsiteX7" fmla="*/ 20320 w 40639"/>
                <a:gd name="connsiteY7" fmla="*/ 99060 h 99060"/>
                <a:gd name="connsiteX8" fmla="*/ 0 w 40639"/>
                <a:gd name="connsiteY8" fmla="*/ 80010 h 99060"/>
                <a:gd name="connsiteX9" fmla="*/ 20320 w 40639"/>
                <a:gd name="connsiteY9" fmla="*/ 60960 h 99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639" h="99060">
                  <a:moveTo>
                    <a:pt x="20320" y="0"/>
                  </a:moveTo>
                  <a:cubicBezTo>
                    <a:pt x="33020" y="0"/>
                    <a:pt x="40640" y="7620"/>
                    <a:pt x="40640" y="19050"/>
                  </a:cubicBezTo>
                  <a:cubicBezTo>
                    <a:pt x="40640" y="30480"/>
                    <a:pt x="33020" y="38100"/>
                    <a:pt x="20320" y="38100"/>
                  </a:cubicBezTo>
                  <a:cubicBezTo>
                    <a:pt x="7620" y="38100"/>
                    <a:pt x="0" y="30480"/>
                    <a:pt x="0" y="19050"/>
                  </a:cubicBezTo>
                  <a:cubicBezTo>
                    <a:pt x="0" y="7620"/>
                    <a:pt x="7620" y="0"/>
                    <a:pt x="20320" y="0"/>
                  </a:cubicBezTo>
                  <a:close/>
                  <a:moveTo>
                    <a:pt x="20320" y="60960"/>
                  </a:moveTo>
                  <a:cubicBezTo>
                    <a:pt x="33020" y="60960"/>
                    <a:pt x="40640" y="68580"/>
                    <a:pt x="40640" y="80010"/>
                  </a:cubicBezTo>
                  <a:cubicBezTo>
                    <a:pt x="40640" y="91440"/>
                    <a:pt x="33020" y="99060"/>
                    <a:pt x="20320" y="99060"/>
                  </a:cubicBezTo>
                  <a:cubicBezTo>
                    <a:pt x="7620" y="99060"/>
                    <a:pt x="0" y="91440"/>
                    <a:pt x="0" y="80010"/>
                  </a:cubicBezTo>
                  <a:cubicBezTo>
                    <a:pt x="0" y="68580"/>
                    <a:pt x="7620" y="60960"/>
                    <a:pt x="20320" y="609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4CE20449-2561-1F44-FB1A-1535BF5F42CE}"/>
                </a:ext>
              </a:extLst>
            </p:cNvPr>
            <p:cNvSpPr/>
            <p:nvPr/>
          </p:nvSpPr>
          <p:spPr>
            <a:xfrm>
              <a:off x="768350" y="2068829"/>
              <a:ext cx="95250" cy="128270"/>
            </a:xfrm>
            <a:custGeom>
              <a:avLst/>
              <a:gdLst>
                <a:gd name="connsiteX0" fmla="*/ 55880 w 95250"/>
                <a:gd name="connsiteY0" fmla="*/ 13970 h 128270"/>
                <a:gd name="connsiteX1" fmla="*/ 55880 w 95250"/>
                <a:gd name="connsiteY1" fmla="*/ 128270 h 128270"/>
                <a:gd name="connsiteX2" fmla="*/ 39370 w 95250"/>
                <a:gd name="connsiteY2" fmla="*/ 128270 h 128270"/>
                <a:gd name="connsiteX3" fmla="*/ 39370 w 95250"/>
                <a:gd name="connsiteY3" fmla="*/ 13970 h 128270"/>
                <a:gd name="connsiteX4" fmla="*/ 0 w 95250"/>
                <a:gd name="connsiteY4" fmla="*/ 13970 h 128270"/>
                <a:gd name="connsiteX5" fmla="*/ 0 w 95250"/>
                <a:gd name="connsiteY5" fmla="*/ 0 h 128270"/>
                <a:gd name="connsiteX6" fmla="*/ 95250 w 95250"/>
                <a:gd name="connsiteY6" fmla="*/ 0 h 128270"/>
                <a:gd name="connsiteX7" fmla="*/ 95250 w 95250"/>
                <a:gd name="connsiteY7" fmla="*/ 13970 h 128270"/>
                <a:gd name="connsiteX8" fmla="*/ 55880 w 95250"/>
                <a:gd name="connsiteY8" fmla="*/ 1397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250" h="128270">
                  <a:moveTo>
                    <a:pt x="55880" y="13970"/>
                  </a:moveTo>
                  <a:lnTo>
                    <a:pt x="55880" y="128270"/>
                  </a:lnTo>
                  <a:lnTo>
                    <a:pt x="39370" y="128270"/>
                  </a:lnTo>
                  <a:lnTo>
                    <a:pt x="39370" y="13970"/>
                  </a:lnTo>
                  <a:lnTo>
                    <a:pt x="0" y="13970"/>
                  </a:lnTo>
                  <a:lnTo>
                    <a:pt x="0" y="0"/>
                  </a:lnTo>
                  <a:lnTo>
                    <a:pt x="95250" y="0"/>
                  </a:lnTo>
                  <a:lnTo>
                    <a:pt x="95250" y="13970"/>
                  </a:lnTo>
                  <a:lnTo>
                    <a:pt x="55880" y="139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D57898E8-5307-0C9E-D7B4-B06380E4B73A}"/>
                </a:ext>
              </a:extLst>
            </p:cNvPr>
            <p:cNvSpPr/>
            <p:nvPr/>
          </p:nvSpPr>
          <p:spPr>
            <a:xfrm>
              <a:off x="880110" y="2067560"/>
              <a:ext cx="80009" cy="128269"/>
            </a:xfrm>
            <a:custGeom>
              <a:avLst/>
              <a:gdLst>
                <a:gd name="connsiteX0" fmla="*/ 0 w 80009"/>
                <a:gd name="connsiteY0" fmla="*/ 0 h 128269"/>
                <a:gd name="connsiteX1" fmla="*/ 16510 w 80009"/>
                <a:gd name="connsiteY1" fmla="*/ 0 h 128269"/>
                <a:gd name="connsiteX2" fmla="*/ 16510 w 80009"/>
                <a:gd name="connsiteY2" fmla="*/ 49530 h 128269"/>
                <a:gd name="connsiteX3" fmla="*/ 16510 w 80009"/>
                <a:gd name="connsiteY3" fmla="*/ 58420 h 128269"/>
                <a:gd name="connsiteX4" fmla="*/ 16510 w 80009"/>
                <a:gd name="connsiteY4" fmla="*/ 58420 h 128269"/>
                <a:gd name="connsiteX5" fmla="*/ 49530 w 80009"/>
                <a:gd name="connsiteY5" fmla="*/ 36830 h 128269"/>
                <a:gd name="connsiteX6" fmla="*/ 80010 w 80009"/>
                <a:gd name="connsiteY6" fmla="*/ 72390 h 128269"/>
                <a:gd name="connsiteX7" fmla="*/ 80010 w 80009"/>
                <a:gd name="connsiteY7" fmla="*/ 128270 h 128269"/>
                <a:gd name="connsiteX8" fmla="*/ 63500 w 80009"/>
                <a:gd name="connsiteY8" fmla="*/ 128270 h 128269"/>
                <a:gd name="connsiteX9" fmla="*/ 63500 w 80009"/>
                <a:gd name="connsiteY9" fmla="*/ 76200 h 128269"/>
                <a:gd name="connsiteX10" fmla="*/ 46990 w 80009"/>
                <a:gd name="connsiteY10" fmla="*/ 53340 h 128269"/>
                <a:gd name="connsiteX11" fmla="*/ 16510 w 80009"/>
                <a:gd name="connsiteY11" fmla="*/ 85090 h 128269"/>
                <a:gd name="connsiteX12" fmla="*/ 16510 w 80009"/>
                <a:gd name="connsiteY12" fmla="*/ 128270 h 128269"/>
                <a:gd name="connsiteX13" fmla="*/ 0 w 80009"/>
                <a:gd name="connsiteY13" fmla="*/ 128270 h 128269"/>
                <a:gd name="connsiteX14" fmla="*/ 0 w 80009"/>
                <a:gd name="connsiteY14" fmla="*/ 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69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FB9E1B9A-38A1-F73D-7FB2-DF746682DE07}"/>
                </a:ext>
              </a:extLst>
            </p:cNvPr>
            <p:cNvSpPr/>
            <p:nvPr/>
          </p:nvSpPr>
          <p:spPr>
            <a:xfrm>
              <a:off x="980439" y="210438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4450 w 83820"/>
                <a:gd name="connsiteY10" fmla="*/ 13970 h 93980"/>
                <a:gd name="connsiteX11" fmla="*/ 19050 w 83820"/>
                <a:gd name="connsiteY11" fmla="*/ 38100 h 93980"/>
                <a:gd name="connsiteX12" fmla="*/ 68580 w 83820"/>
                <a:gd name="connsiteY12" fmla="*/ 38100 h 93980"/>
                <a:gd name="connsiteX13" fmla="*/ 4445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1C97114C-FADA-EF55-0E75-FEC2E9D691AB}"/>
                </a:ext>
              </a:extLst>
            </p:cNvPr>
            <p:cNvSpPr/>
            <p:nvPr/>
          </p:nvSpPr>
          <p:spPr>
            <a:xfrm>
              <a:off x="1080769" y="2104389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BA4E57DB-02BA-3871-E82E-6D2A53F96983}"/>
                </a:ext>
              </a:extLst>
            </p:cNvPr>
            <p:cNvSpPr/>
            <p:nvPr/>
          </p:nvSpPr>
          <p:spPr>
            <a:xfrm>
              <a:off x="1158239" y="210438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3180 w 83820"/>
                <a:gd name="connsiteY10" fmla="*/ 13970 h 93980"/>
                <a:gd name="connsiteX11" fmla="*/ 17780 w 83820"/>
                <a:gd name="connsiteY11" fmla="*/ 38100 h 93980"/>
                <a:gd name="connsiteX12" fmla="*/ 67310 w 83820"/>
                <a:gd name="connsiteY12" fmla="*/ 38100 h 93980"/>
                <a:gd name="connsiteX13" fmla="*/ 4318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82CEA440-EC13-E91A-AE44-AE950C91A10E}"/>
                </a:ext>
              </a:extLst>
            </p:cNvPr>
            <p:cNvSpPr/>
            <p:nvPr/>
          </p:nvSpPr>
          <p:spPr>
            <a:xfrm>
              <a:off x="1304289" y="2067560"/>
              <a:ext cx="80010" cy="128269"/>
            </a:xfrm>
            <a:custGeom>
              <a:avLst/>
              <a:gdLst>
                <a:gd name="connsiteX0" fmla="*/ 0 w 80010"/>
                <a:gd name="connsiteY0" fmla="*/ 0 h 128269"/>
                <a:gd name="connsiteX1" fmla="*/ 16510 w 80010"/>
                <a:gd name="connsiteY1" fmla="*/ 0 h 128269"/>
                <a:gd name="connsiteX2" fmla="*/ 16510 w 80010"/>
                <a:gd name="connsiteY2" fmla="*/ 49530 h 128269"/>
                <a:gd name="connsiteX3" fmla="*/ 16510 w 80010"/>
                <a:gd name="connsiteY3" fmla="*/ 58420 h 128269"/>
                <a:gd name="connsiteX4" fmla="*/ 16510 w 80010"/>
                <a:gd name="connsiteY4" fmla="*/ 58420 h 128269"/>
                <a:gd name="connsiteX5" fmla="*/ 49530 w 80010"/>
                <a:gd name="connsiteY5" fmla="*/ 36830 h 128269"/>
                <a:gd name="connsiteX6" fmla="*/ 80010 w 80010"/>
                <a:gd name="connsiteY6" fmla="*/ 72390 h 128269"/>
                <a:gd name="connsiteX7" fmla="*/ 80010 w 80010"/>
                <a:gd name="connsiteY7" fmla="*/ 128270 h 128269"/>
                <a:gd name="connsiteX8" fmla="*/ 63500 w 80010"/>
                <a:gd name="connsiteY8" fmla="*/ 128270 h 128269"/>
                <a:gd name="connsiteX9" fmla="*/ 63500 w 80010"/>
                <a:gd name="connsiteY9" fmla="*/ 76200 h 128269"/>
                <a:gd name="connsiteX10" fmla="*/ 46990 w 80010"/>
                <a:gd name="connsiteY10" fmla="*/ 53340 h 128269"/>
                <a:gd name="connsiteX11" fmla="*/ 16510 w 80010"/>
                <a:gd name="connsiteY11" fmla="*/ 85090 h 128269"/>
                <a:gd name="connsiteX12" fmla="*/ 16510 w 80010"/>
                <a:gd name="connsiteY12" fmla="*/ 128270 h 128269"/>
                <a:gd name="connsiteX13" fmla="*/ 0 w 80010"/>
                <a:gd name="connsiteY13" fmla="*/ 128270 h 128269"/>
                <a:gd name="connsiteX14" fmla="*/ 0 w 80010"/>
                <a:gd name="connsiteY14" fmla="*/ 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69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BFCC7BA3-7028-8D74-70A3-8F01020C7B72}"/>
                </a:ext>
              </a:extLst>
            </p:cNvPr>
            <p:cNvSpPr/>
            <p:nvPr/>
          </p:nvSpPr>
          <p:spPr>
            <a:xfrm>
              <a:off x="1404619" y="2104389"/>
              <a:ext cx="83819" cy="93980"/>
            </a:xfrm>
            <a:custGeom>
              <a:avLst/>
              <a:gdLst>
                <a:gd name="connsiteX0" fmla="*/ 83820 w 83819"/>
                <a:gd name="connsiteY0" fmla="*/ 41910 h 93980"/>
                <a:gd name="connsiteX1" fmla="*/ 83820 w 83819"/>
                <a:gd name="connsiteY1" fmla="*/ 50800 h 93980"/>
                <a:gd name="connsiteX2" fmla="*/ 17780 w 83819"/>
                <a:gd name="connsiteY2" fmla="*/ 50800 h 93980"/>
                <a:gd name="connsiteX3" fmla="*/ 48260 w 83819"/>
                <a:gd name="connsiteY3" fmla="*/ 80010 h 93980"/>
                <a:gd name="connsiteX4" fmla="*/ 80010 w 83819"/>
                <a:gd name="connsiteY4" fmla="*/ 71120 h 93980"/>
                <a:gd name="connsiteX5" fmla="*/ 80010 w 83819"/>
                <a:gd name="connsiteY5" fmla="*/ 86360 h 93980"/>
                <a:gd name="connsiteX6" fmla="*/ 46990 w 83819"/>
                <a:gd name="connsiteY6" fmla="*/ 93980 h 93980"/>
                <a:gd name="connsiteX7" fmla="*/ 0 w 83819"/>
                <a:gd name="connsiteY7" fmla="*/ 46990 h 93980"/>
                <a:gd name="connsiteX8" fmla="*/ 43180 w 83819"/>
                <a:gd name="connsiteY8" fmla="*/ 0 h 93980"/>
                <a:gd name="connsiteX9" fmla="*/ 83820 w 83819"/>
                <a:gd name="connsiteY9" fmla="*/ 41910 h 93980"/>
                <a:gd name="connsiteX10" fmla="*/ 43180 w 83819"/>
                <a:gd name="connsiteY10" fmla="*/ 13970 h 93980"/>
                <a:gd name="connsiteX11" fmla="*/ 17780 w 83819"/>
                <a:gd name="connsiteY11" fmla="*/ 38100 h 93980"/>
                <a:gd name="connsiteX12" fmla="*/ 67310 w 83819"/>
                <a:gd name="connsiteY12" fmla="*/ 38100 h 93980"/>
                <a:gd name="connsiteX13" fmla="*/ 43180 w 83819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153D6B6B-D196-6A28-BB4D-4AB0BE928A38}"/>
                </a:ext>
              </a:extLst>
            </p:cNvPr>
            <p:cNvSpPr/>
            <p:nvPr/>
          </p:nvSpPr>
          <p:spPr>
            <a:xfrm>
              <a:off x="1512569" y="2067560"/>
              <a:ext cx="34290" cy="130810"/>
            </a:xfrm>
            <a:custGeom>
              <a:avLst/>
              <a:gdLst>
                <a:gd name="connsiteX0" fmla="*/ 0 w 34290"/>
                <a:gd name="connsiteY0" fmla="*/ 0 h 130810"/>
                <a:gd name="connsiteX1" fmla="*/ 16510 w 34290"/>
                <a:gd name="connsiteY1" fmla="*/ 0 h 130810"/>
                <a:gd name="connsiteX2" fmla="*/ 16510 w 34290"/>
                <a:gd name="connsiteY2" fmla="*/ 101600 h 130810"/>
                <a:gd name="connsiteX3" fmla="*/ 26670 w 34290"/>
                <a:gd name="connsiteY3" fmla="*/ 115570 h 130810"/>
                <a:gd name="connsiteX4" fmla="*/ 34290 w 34290"/>
                <a:gd name="connsiteY4" fmla="*/ 115570 h 130810"/>
                <a:gd name="connsiteX5" fmla="*/ 34290 w 34290"/>
                <a:gd name="connsiteY5" fmla="*/ 129540 h 130810"/>
                <a:gd name="connsiteX6" fmla="*/ 22860 w 34290"/>
                <a:gd name="connsiteY6" fmla="*/ 130810 h 130810"/>
                <a:gd name="connsiteX7" fmla="*/ 0 w 34290"/>
                <a:gd name="connsiteY7" fmla="*/ 105410 h 130810"/>
                <a:gd name="connsiteX8" fmla="*/ 0 w 34290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7B6C4AD2-B125-13BA-168A-F2F71A5134B8}"/>
                </a:ext>
              </a:extLst>
            </p:cNvPr>
            <p:cNvSpPr/>
            <p:nvPr/>
          </p:nvSpPr>
          <p:spPr>
            <a:xfrm>
              <a:off x="1565910" y="2104389"/>
              <a:ext cx="87629" cy="130810"/>
            </a:xfrm>
            <a:custGeom>
              <a:avLst/>
              <a:gdLst>
                <a:gd name="connsiteX0" fmla="*/ 0 w 87629"/>
                <a:gd name="connsiteY0" fmla="*/ 2540 h 130810"/>
                <a:gd name="connsiteX1" fmla="*/ 15240 w 87629"/>
                <a:gd name="connsiteY1" fmla="*/ 2540 h 130810"/>
                <a:gd name="connsiteX2" fmla="*/ 15240 w 87629"/>
                <a:gd name="connsiteY2" fmla="*/ 11430 h 130810"/>
                <a:gd name="connsiteX3" fmla="*/ 15240 w 87629"/>
                <a:gd name="connsiteY3" fmla="*/ 17780 h 130810"/>
                <a:gd name="connsiteX4" fmla="*/ 15240 w 87629"/>
                <a:gd name="connsiteY4" fmla="*/ 17780 h 130810"/>
                <a:gd name="connsiteX5" fmla="*/ 46990 w 87629"/>
                <a:gd name="connsiteY5" fmla="*/ 0 h 130810"/>
                <a:gd name="connsiteX6" fmla="*/ 87630 w 87629"/>
                <a:gd name="connsiteY6" fmla="*/ 46990 h 130810"/>
                <a:gd name="connsiteX7" fmla="*/ 46990 w 87629"/>
                <a:gd name="connsiteY7" fmla="*/ 93980 h 130810"/>
                <a:gd name="connsiteX8" fmla="*/ 16510 w 87629"/>
                <a:gd name="connsiteY8" fmla="*/ 76200 h 130810"/>
                <a:gd name="connsiteX9" fmla="*/ 16510 w 87629"/>
                <a:gd name="connsiteY9" fmla="*/ 76200 h 130810"/>
                <a:gd name="connsiteX10" fmla="*/ 16510 w 87629"/>
                <a:gd name="connsiteY10" fmla="*/ 83820 h 130810"/>
                <a:gd name="connsiteX11" fmla="*/ 16510 w 87629"/>
                <a:gd name="connsiteY11" fmla="*/ 130810 h 130810"/>
                <a:gd name="connsiteX12" fmla="*/ 0 w 87629"/>
                <a:gd name="connsiteY12" fmla="*/ 130810 h 130810"/>
                <a:gd name="connsiteX13" fmla="*/ 0 w 87629"/>
                <a:gd name="connsiteY13" fmla="*/ 2540 h 130810"/>
                <a:gd name="connsiteX14" fmla="*/ 72390 w 87629"/>
                <a:gd name="connsiteY14" fmla="*/ 46990 h 130810"/>
                <a:gd name="connsiteX15" fmla="*/ 44450 w 87629"/>
                <a:gd name="connsiteY15" fmla="*/ 15240 h 130810"/>
                <a:gd name="connsiteX16" fmla="*/ 16510 w 87629"/>
                <a:gd name="connsiteY16" fmla="*/ 46990 h 130810"/>
                <a:gd name="connsiteX17" fmla="*/ 44450 w 87629"/>
                <a:gd name="connsiteY17" fmla="*/ 78740 h 130810"/>
                <a:gd name="connsiteX18" fmla="*/ 72390 w 87629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B09B1477-D3C1-1B5D-BB85-162251579049}"/>
                </a:ext>
              </a:extLst>
            </p:cNvPr>
            <p:cNvSpPr/>
            <p:nvPr/>
          </p:nvSpPr>
          <p:spPr>
            <a:xfrm>
              <a:off x="1714500" y="2106929"/>
              <a:ext cx="78739" cy="91440"/>
            </a:xfrm>
            <a:custGeom>
              <a:avLst/>
              <a:gdLst>
                <a:gd name="connsiteX0" fmla="*/ 63500 w 78739"/>
                <a:gd name="connsiteY0" fmla="*/ 88900 h 91440"/>
                <a:gd name="connsiteX1" fmla="*/ 63500 w 78739"/>
                <a:gd name="connsiteY1" fmla="*/ 76200 h 91440"/>
                <a:gd name="connsiteX2" fmla="*/ 63500 w 78739"/>
                <a:gd name="connsiteY2" fmla="*/ 69850 h 91440"/>
                <a:gd name="connsiteX3" fmla="*/ 63500 w 78739"/>
                <a:gd name="connsiteY3" fmla="*/ 69850 h 91440"/>
                <a:gd name="connsiteX4" fmla="*/ 30480 w 78739"/>
                <a:gd name="connsiteY4" fmla="*/ 91440 h 91440"/>
                <a:gd name="connsiteX5" fmla="*/ 0 w 78739"/>
                <a:gd name="connsiteY5" fmla="*/ 55880 h 91440"/>
                <a:gd name="connsiteX6" fmla="*/ 0 w 78739"/>
                <a:gd name="connsiteY6" fmla="*/ 0 h 91440"/>
                <a:gd name="connsiteX7" fmla="*/ 16510 w 78739"/>
                <a:gd name="connsiteY7" fmla="*/ 0 h 91440"/>
                <a:gd name="connsiteX8" fmla="*/ 16510 w 78739"/>
                <a:gd name="connsiteY8" fmla="*/ 52070 h 91440"/>
                <a:gd name="connsiteX9" fmla="*/ 33020 w 78739"/>
                <a:gd name="connsiteY9" fmla="*/ 74930 h 91440"/>
                <a:gd name="connsiteX10" fmla="*/ 62230 w 78739"/>
                <a:gd name="connsiteY10" fmla="*/ 43180 h 91440"/>
                <a:gd name="connsiteX11" fmla="*/ 62230 w 78739"/>
                <a:gd name="connsiteY11" fmla="*/ 0 h 91440"/>
                <a:gd name="connsiteX12" fmla="*/ 78740 w 78739"/>
                <a:gd name="connsiteY12" fmla="*/ 0 h 91440"/>
                <a:gd name="connsiteX13" fmla="*/ 78740 w 78739"/>
                <a:gd name="connsiteY13" fmla="*/ 88900 h 91440"/>
                <a:gd name="connsiteX14" fmla="*/ 63500 w 78739"/>
                <a:gd name="connsiteY14" fmla="*/ 8890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40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3D72A98C-9000-8166-C753-BF9C5A1CC48B}"/>
                </a:ext>
              </a:extLst>
            </p:cNvPr>
            <p:cNvSpPr/>
            <p:nvPr/>
          </p:nvSpPr>
          <p:spPr>
            <a:xfrm>
              <a:off x="1817370" y="2104389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AA8C25C0-6AEE-FE9F-93D9-22576A29A0CC}"/>
                </a:ext>
              </a:extLst>
            </p:cNvPr>
            <p:cNvSpPr/>
            <p:nvPr/>
          </p:nvSpPr>
          <p:spPr>
            <a:xfrm>
              <a:off x="1938020" y="2106929"/>
              <a:ext cx="78739" cy="91440"/>
            </a:xfrm>
            <a:custGeom>
              <a:avLst/>
              <a:gdLst>
                <a:gd name="connsiteX0" fmla="*/ 63500 w 78739"/>
                <a:gd name="connsiteY0" fmla="*/ 88900 h 91440"/>
                <a:gd name="connsiteX1" fmla="*/ 63500 w 78739"/>
                <a:gd name="connsiteY1" fmla="*/ 76200 h 91440"/>
                <a:gd name="connsiteX2" fmla="*/ 63500 w 78739"/>
                <a:gd name="connsiteY2" fmla="*/ 69850 h 91440"/>
                <a:gd name="connsiteX3" fmla="*/ 63500 w 78739"/>
                <a:gd name="connsiteY3" fmla="*/ 69850 h 91440"/>
                <a:gd name="connsiteX4" fmla="*/ 30480 w 78739"/>
                <a:gd name="connsiteY4" fmla="*/ 91440 h 91440"/>
                <a:gd name="connsiteX5" fmla="*/ 0 w 78739"/>
                <a:gd name="connsiteY5" fmla="*/ 55880 h 91440"/>
                <a:gd name="connsiteX6" fmla="*/ 0 w 78739"/>
                <a:gd name="connsiteY6" fmla="*/ 0 h 91440"/>
                <a:gd name="connsiteX7" fmla="*/ 16510 w 78739"/>
                <a:gd name="connsiteY7" fmla="*/ 0 h 91440"/>
                <a:gd name="connsiteX8" fmla="*/ 16510 w 78739"/>
                <a:gd name="connsiteY8" fmla="*/ 52070 h 91440"/>
                <a:gd name="connsiteX9" fmla="*/ 33020 w 78739"/>
                <a:gd name="connsiteY9" fmla="*/ 74930 h 91440"/>
                <a:gd name="connsiteX10" fmla="*/ 62230 w 78739"/>
                <a:gd name="connsiteY10" fmla="*/ 43180 h 91440"/>
                <a:gd name="connsiteX11" fmla="*/ 62230 w 78739"/>
                <a:gd name="connsiteY11" fmla="*/ 0 h 91440"/>
                <a:gd name="connsiteX12" fmla="*/ 78740 w 78739"/>
                <a:gd name="connsiteY12" fmla="*/ 0 h 91440"/>
                <a:gd name="connsiteX13" fmla="*/ 78740 w 78739"/>
                <a:gd name="connsiteY13" fmla="*/ 88900 h 91440"/>
                <a:gd name="connsiteX14" fmla="*/ 63500 w 78739"/>
                <a:gd name="connsiteY14" fmla="*/ 8890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40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4B8007DE-F5C0-120E-9198-AB34468D96C2}"/>
                </a:ext>
              </a:extLst>
            </p:cNvPr>
            <p:cNvSpPr/>
            <p:nvPr/>
          </p:nvSpPr>
          <p:spPr>
            <a:xfrm>
              <a:off x="2048510" y="2104389"/>
              <a:ext cx="87629" cy="130810"/>
            </a:xfrm>
            <a:custGeom>
              <a:avLst/>
              <a:gdLst>
                <a:gd name="connsiteX0" fmla="*/ 0 w 87629"/>
                <a:gd name="connsiteY0" fmla="*/ 2540 h 130810"/>
                <a:gd name="connsiteX1" fmla="*/ 15240 w 87629"/>
                <a:gd name="connsiteY1" fmla="*/ 2540 h 130810"/>
                <a:gd name="connsiteX2" fmla="*/ 15240 w 87629"/>
                <a:gd name="connsiteY2" fmla="*/ 11430 h 130810"/>
                <a:gd name="connsiteX3" fmla="*/ 15240 w 87629"/>
                <a:gd name="connsiteY3" fmla="*/ 17780 h 130810"/>
                <a:gd name="connsiteX4" fmla="*/ 15240 w 87629"/>
                <a:gd name="connsiteY4" fmla="*/ 17780 h 130810"/>
                <a:gd name="connsiteX5" fmla="*/ 46990 w 87629"/>
                <a:gd name="connsiteY5" fmla="*/ 0 h 130810"/>
                <a:gd name="connsiteX6" fmla="*/ 87630 w 87629"/>
                <a:gd name="connsiteY6" fmla="*/ 46990 h 130810"/>
                <a:gd name="connsiteX7" fmla="*/ 46990 w 87629"/>
                <a:gd name="connsiteY7" fmla="*/ 93980 h 130810"/>
                <a:gd name="connsiteX8" fmla="*/ 16510 w 87629"/>
                <a:gd name="connsiteY8" fmla="*/ 76200 h 130810"/>
                <a:gd name="connsiteX9" fmla="*/ 16510 w 87629"/>
                <a:gd name="connsiteY9" fmla="*/ 76200 h 130810"/>
                <a:gd name="connsiteX10" fmla="*/ 16510 w 87629"/>
                <a:gd name="connsiteY10" fmla="*/ 83820 h 130810"/>
                <a:gd name="connsiteX11" fmla="*/ 16510 w 87629"/>
                <a:gd name="connsiteY11" fmla="*/ 130810 h 130810"/>
                <a:gd name="connsiteX12" fmla="*/ 0 w 87629"/>
                <a:gd name="connsiteY12" fmla="*/ 130810 h 130810"/>
                <a:gd name="connsiteX13" fmla="*/ 0 w 87629"/>
                <a:gd name="connsiteY13" fmla="*/ 2540 h 130810"/>
                <a:gd name="connsiteX14" fmla="*/ 72390 w 87629"/>
                <a:gd name="connsiteY14" fmla="*/ 46990 h 130810"/>
                <a:gd name="connsiteX15" fmla="*/ 44450 w 87629"/>
                <a:gd name="connsiteY15" fmla="*/ 15240 h 130810"/>
                <a:gd name="connsiteX16" fmla="*/ 16510 w 87629"/>
                <a:gd name="connsiteY16" fmla="*/ 46990 h 130810"/>
                <a:gd name="connsiteX17" fmla="*/ 44450 w 87629"/>
                <a:gd name="connsiteY17" fmla="*/ 78740 h 130810"/>
                <a:gd name="connsiteX18" fmla="*/ 72390 w 87629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13BD1E2F-E69C-C722-31F8-5967356FCFCF}"/>
                </a:ext>
              </a:extLst>
            </p:cNvPr>
            <p:cNvSpPr/>
            <p:nvPr/>
          </p:nvSpPr>
          <p:spPr>
            <a:xfrm>
              <a:off x="2161539" y="2067560"/>
              <a:ext cx="80010" cy="128269"/>
            </a:xfrm>
            <a:custGeom>
              <a:avLst/>
              <a:gdLst>
                <a:gd name="connsiteX0" fmla="*/ 0 w 80010"/>
                <a:gd name="connsiteY0" fmla="*/ 0 h 128269"/>
                <a:gd name="connsiteX1" fmla="*/ 16510 w 80010"/>
                <a:gd name="connsiteY1" fmla="*/ 0 h 128269"/>
                <a:gd name="connsiteX2" fmla="*/ 16510 w 80010"/>
                <a:gd name="connsiteY2" fmla="*/ 49530 h 128269"/>
                <a:gd name="connsiteX3" fmla="*/ 16510 w 80010"/>
                <a:gd name="connsiteY3" fmla="*/ 58420 h 128269"/>
                <a:gd name="connsiteX4" fmla="*/ 16510 w 80010"/>
                <a:gd name="connsiteY4" fmla="*/ 58420 h 128269"/>
                <a:gd name="connsiteX5" fmla="*/ 49530 w 80010"/>
                <a:gd name="connsiteY5" fmla="*/ 36830 h 128269"/>
                <a:gd name="connsiteX6" fmla="*/ 80010 w 80010"/>
                <a:gd name="connsiteY6" fmla="*/ 72390 h 128269"/>
                <a:gd name="connsiteX7" fmla="*/ 80010 w 80010"/>
                <a:gd name="connsiteY7" fmla="*/ 128270 h 128269"/>
                <a:gd name="connsiteX8" fmla="*/ 63500 w 80010"/>
                <a:gd name="connsiteY8" fmla="*/ 128270 h 128269"/>
                <a:gd name="connsiteX9" fmla="*/ 63500 w 80010"/>
                <a:gd name="connsiteY9" fmla="*/ 76200 h 128269"/>
                <a:gd name="connsiteX10" fmla="*/ 46990 w 80010"/>
                <a:gd name="connsiteY10" fmla="*/ 53340 h 128269"/>
                <a:gd name="connsiteX11" fmla="*/ 16510 w 80010"/>
                <a:gd name="connsiteY11" fmla="*/ 85090 h 128269"/>
                <a:gd name="connsiteX12" fmla="*/ 16510 w 80010"/>
                <a:gd name="connsiteY12" fmla="*/ 128270 h 128269"/>
                <a:gd name="connsiteX13" fmla="*/ 0 w 80010"/>
                <a:gd name="connsiteY13" fmla="*/ 128270 h 128269"/>
                <a:gd name="connsiteX14" fmla="*/ 0 w 80010"/>
                <a:gd name="connsiteY14" fmla="*/ 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69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C305CB7D-69C5-0EB0-DBF9-25C691AE83E5}"/>
                </a:ext>
              </a:extLst>
            </p:cNvPr>
            <p:cNvSpPr/>
            <p:nvPr/>
          </p:nvSpPr>
          <p:spPr>
            <a:xfrm>
              <a:off x="2261870" y="2104389"/>
              <a:ext cx="91439" cy="93980"/>
            </a:xfrm>
            <a:custGeom>
              <a:avLst/>
              <a:gdLst>
                <a:gd name="connsiteX0" fmla="*/ 91440 w 91439"/>
                <a:gd name="connsiteY0" fmla="*/ 46990 h 93980"/>
                <a:gd name="connsiteX1" fmla="*/ 45720 w 91439"/>
                <a:gd name="connsiteY1" fmla="*/ 93980 h 93980"/>
                <a:gd name="connsiteX2" fmla="*/ 0 w 91439"/>
                <a:gd name="connsiteY2" fmla="*/ 46990 h 93980"/>
                <a:gd name="connsiteX3" fmla="*/ 45720 w 91439"/>
                <a:gd name="connsiteY3" fmla="*/ 0 h 93980"/>
                <a:gd name="connsiteX4" fmla="*/ 91440 w 91439"/>
                <a:gd name="connsiteY4" fmla="*/ 46990 h 93980"/>
                <a:gd name="connsiteX5" fmla="*/ 76200 w 91439"/>
                <a:gd name="connsiteY5" fmla="*/ 46990 h 93980"/>
                <a:gd name="connsiteX6" fmla="*/ 45720 w 91439"/>
                <a:gd name="connsiteY6" fmla="*/ 15240 h 93980"/>
                <a:gd name="connsiteX7" fmla="*/ 16510 w 91439"/>
                <a:gd name="connsiteY7" fmla="*/ 46990 h 93980"/>
                <a:gd name="connsiteX8" fmla="*/ 45720 w 91439"/>
                <a:gd name="connsiteY8" fmla="*/ 78740 h 93980"/>
                <a:gd name="connsiteX9" fmla="*/ 76200 w 91439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7940"/>
                    <a:pt x="16510" y="46990"/>
                  </a:cubicBezTo>
                  <a:cubicBezTo>
                    <a:pt x="16510" y="6604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348A24F8-74A3-D403-1F3B-AB2AAA20BFF3}"/>
                </a:ext>
              </a:extLst>
            </p:cNvPr>
            <p:cNvSpPr/>
            <p:nvPr/>
          </p:nvSpPr>
          <p:spPr>
            <a:xfrm>
              <a:off x="2376170" y="2067560"/>
              <a:ext cx="34289" cy="130810"/>
            </a:xfrm>
            <a:custGeom>
              <a:avLst/>
              <a:gdLst>
                <a:gd name="connsiteX0" fmla="*/ 0 w 34289"/>
                <a:gd name="connsiteY0" fmla="*/ 0 h 130810"/>
                <a:gd name="connsiteX1" fmla="*/ 16510 w 34289"/>
                <a:gd name="connsiteY1" fmla="*/ 0 h 130810"/>
                <a:gd name="connsiteX2" fmla="*/ 16510 w 34289"/>
                <a:gd name="connsiteY2" fmla="*/ 101600 h 130810"/>
                <a:gd name="connsiteX3" fmla="*/ 26670 w 34289"/>
                <a:gd name="connsiteY3" fmla="*/ 115570 h 130810"/>
                <a:gd name="connsiteX4" fmla="*/ 34290 w 34289"/>
                <a:gd name="connsiteY4" fmla="*/ 115570 h 130810"/>
                <a:gd name="connsiteX5" fmla="*/ 34290 w 34289"/>
                <a:gd name="connsiteY5" fmla="*/ 129540 h 130810"/>
                <a:gd name="connsiteX6" fmla="*/ 22860 w 34289"/>
                <a:gd name="connsiteY6" fmla="*/ 130810 h 130810"/>
                <a:gd name="connsiteX7" fmla="*/ 0 w 34289"/>
                <a:gd name="connsiteY7" fmla="*/ 105410 h 130810"/>
                <a:gd name="connsiteX8" fmla="*/ 0 w 34289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2BACDC5A-A164-D0FF-C0E8-BF8C151BC537}"/>
                </a:ext>
              </a:extLst>
            </p:cNvPr>
            <p:cNvSpPr/>
            <p:nvPr/>
          </p:nvSpPr>
          <p:spPr>
            <a:xfrm>
              <a:off x="2423160" y="2067560"/>
              <a:ext cx="87629" cy="130810"/>
            </a:xfrm>
            <a:custGeom>
              <a:avLst/>
              <a:gdLst>
                <a:gd name="connsiteX0" fmla="*/ 87630 w 87629"/>
                <a:gd name="connsiteY0" fmla="*/ 128270 h 130810"/>
                <a:gd name="connsiteX1" fmla="*/ 72390 w 87629"/>
                <a:gd name="connsiteY1" fmla="*/ 128270 h 130810"/>
                <a:gd name="connsiteX2" fmla="*/ 72390 w 87629"/>
                <a:gd name="connsiteY2" fmla="*/ 118110 h 130810"/>
                <a:gd name="connsiteX3" fmla="*/ 72390 w 87629"/>
                <a:gd name="connsiteY3" fmla="*/ 111760 h 130810"/>
                <a:gd name="connsiteX4" fmla="*/ 72390 w 87629"/>
                <a:gd name="connsiteY4" fmla="*/ 111760 h 130810"/>
                <a:gd name="connsiteX5" fmla="*/ 40640 w 87629"/>
                <a:gd name="connsiteY5" fmla="*/ 130810 h 130810"/>
                <a:gd name="connsiteX6" fmla="*/ 0 w 87629"/>
                <a:gd name="connsiteY6" fmla="*/ 83820 h 130810"/>
                <a:gd name="connsiteX7" fmla="*/ 40640 w 87629"/>
                <a:gd name="connsiteY7" fmla="*/ 36830 h 130810"/>
                <a:gd name="connsiteX8" fmla="*/ 71120 w 87629"/>
                <a:gd name="connsiteY8" fmla="*/ 53340 h 130810"/>
                <a:gd name="connsiteX9" fmla="*/ 71120 w 87629"/>
                <a:gd name="connsiteY9" fmla="*/ 53340 h 130810"/>
                <a:gd name="connsiteX10" fmla="*/ 71120 w 87629"/>
                <a:gd name="connsiteY10" fmla="*/ 45720 h 130810"/>
                <a:gd name="connsiteX11" fmla="*/ 71120 w 87629"/>
                <a:gd name="connsiteY11" fmla="*/ 0 h 130810"/>
                <a:gd name="connsiteX12" fmla="*/ 87630 w 87629"/>
                <a:gd name="connsiteY12" fmla="*/ 0 h 130810"/>
                <a:gd name="connsiteX13" fmla="*/ 87630 w 87629"/>
                <a:gd name="connsiteY13" fmla="*/ 128270 h 130810"/>
                <a:gd name="connsiteX14" fmla="*/ 15240 w 87629"/>
                <a:gd name="connsiteY14" fmla="*/ 83820 h 130810"/>
                <a:gd name="connsiteX15" fmla="*/ 43180 w 87629"/>
                <a:gd name="connsiteY15" fmla="*/ 115570 h 130810"/>
                <a:gd name="connsiteX16" fmla="*/ 71120 w 87629"/>
                <a:gd name="connsiteY16" fmla="*/ 83820 h 130810"/>
                <a:gd name="connsiteX17" fmla="*/ 43180 w 87629"/>
                <a:gd name="connsiteY17" fmla="*/ 52070 h 130810"/>
                <a:gd name="connsiteX18" fmla="*/ 1524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477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AFCD5780-11A7-7E7D-3812-18FD92FA57CF}"/>
                </a:ext>
              </a:extLst>
            </p:cNvPr>
            <p:cNvSpPr/>
            <p:nvPr/>
          </p:nvSpPr>
          <p:spPr>
            <a:xfrm>
              <a:off x="2567939" y="208026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2BC3ED3E-E787-C94A-25EE-25429CCBC40E}"/>
                </a:ext>
              </a:extLst>
            </p:cNvPr>
            <p:cNvSpPr/>
            <p:nvPr/>
          </p:nvSpPr>
          <p:spPr>
            <a:xfrm>
              <a:off x="2646679" y="2067560"/>
              <a:ext cx="80010" cy="128269"/>
            </a:xfrm>
            <a:custGeom>
              <a:avLst/>
              <a:gdLst>
                <a:gd name="connsiteX0" fmla="*/ 0 w 80010"/>
                <a:gd name="connsiteY0" fmla="*/ 0 h 128269"/>
                <a:gd name="connsiteX1" fmla="*/ 16510 w 80010"/>
                <a:gd name="connsiteY1" fmla="*/ 0 h 128269"/>
                <a:gd name="connsiteX2" fmla="*/ 16510 w 80010"/>
                <a:gd name="connsiteY2" fmla="*/ 49530 h 128269"/>
                <a:gd name="connsiteX3" fmla="*/ 16510 w 80010"/>
                <a:gd name="connsiteY3" fmla="*/ 58420 h 128269"/>
                <a:gd name="connsiteX4" fmla="*/ 16510 w 80010"/>
                <a:gd name="connsiteY4" fmla="*/ 58420 h 128269"/>
                <a:gd name="connsiteX5" fmla="*/ 49530 w 80010"/>
                <a:gd name="connsiteY5" fmla="*/ 36830 h 128269"/>
                <a:gd name="connsiteX6" fmla="*/ 80010 w 80010"/>
                <a:gd name="connsiteY6" fmla="*/ 72390 h 128269"/>
                <a:gd name="connsiteX7" fmla="*/ 80010 w 80010"/>
                <a:gd name="connsiteY7" fmla="*/ 128270 h 128269"/>
                <a:gd name="connsiteX8" fmla="*/ 63500 w 80010"/>
                <a:gd name="connsiteY8" fmla="*/ 128270 h 128269"/>
                <a:gd name="connsiteX9" fmla="*/ 63500 w 80010"/>
                <a:gd name="connsiteY9" fmla="*/ 76200 h 128269"/>
                <a:gd name="connsiteX10" fmla="*/ 46990 w 80010"/>
                <a:gd name="connsiteY10" fmla="*/ 53340 h 128269"/>
                <a:gd name="connsiteX11" fmla="*/ 16510 w 80010"/>
                <a:gd name="connsiteY11" fmla="*/ 85090 h 128269"/>
                <a:gd name="connsiteX12" fmla="*/ 16510 w 80010"/>
                <a:gd name="connsiteY12" fmla="*/ 128270 h 128269"/>
                <a:gd name="connsiteX13" fmla="*/ 0 w 80010"/>
                <a:gd name="connsiteY13" fmla="*/ 128270 h 128269"/>
                <a:gd name="connsiteX14" fmla="*/ 0 w 80010"/>
                <a:gd name="connsiteY14" fmla="*/ 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69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80BFB89C-7301-7376-2B25-022A402EAF9F}"/>
                </a:ext>
              </a:extLst>
            </p:cNvPr>
            <p:cNvSpPr/>
            <p:nvPr/>
          </p:nvSpPr>
          <p:spPr>
            <a:xfrm>
              <a:off x="2747010" y="2104389"/>
              <a:ext cx="83819" cy="93980"/>
            </a:xfrm>
            <a:custGeom>
              <a:avLst/>
              <a:gdLst>
                <a:gd name="connsiteX0" fmla="*/ 83820 w 83819"/>
                <a:gd name="connsiteY0" fmla="*/ 41910 h 93980"/>
                <a:gd name="connsiteX1" fmla="*/ 83820 w 83819"/>
                <a:gd name="connsiteY1" fmla="*/ 50800 h 93980"/>
                <a:gd name="connsiteX2" fmla="*/ 17780 w 83819"/>
                <a:gd name="connsiteY2" fmla="*/ 50800 h 93980"/>
                <a:gd name="connsiteX3" fmla="*/ 48260 w 83819"/>
                <a:gd name="connsiteY3" fmla="*/ 80010 h 93980"/>
                <a:gd name="connsiteX4" fmla="*/ 80010 w 83819"/>
                <a:gd name="connsiteY4" fmla="*/ 71120 h 93980"/>
                <a:gd name="connsiteX5" fmla="*/ 80010 w 83819"/>
                <a:gd name="connsiteY5" fmla="*/ 86360 h 93980"/>
                <a:gd name="connsiteX6" fmla="*/ 46990 w 83819"/>
                <a:gd name="connsiteY6" fmla="*/ 93980 h 93980"/>
                <a:gd name="connsiteX7" fmla="*/ 0 w 83819"/>
                <a:gd name="connsiteY7" fmla="*/ 46990 h 93980"/>
                <a:gd name="connsiteX8" fmla="*/ 43180 w 83819"/>
                <a:gd name="connsiteY8" fmla="*/ 0 h 93980"/>
                <a:gd name="connsiteX9" fmla="*/ 83820 w 83819"/>
                <a:gd name="connsiteY9" fmla="*/ 41910 h 93980"/>
                <a:gd name="connsiteX10" fmla="*/ 43180 w 83819"/>
                <a:gd name="connsiteY10" fmla="*/ 13970 h 93980"/>
                <a:gd name="connsiteX11" fmla="*/ 17780 w 83819"/>
                <a:gd name="connsiteY11" fmla="*/ 38100 h 93980"/>
                <a:gd name="connsiteX12" fmla="*/ 67310 w 83819"/>
                <a:gd name="connsiteY12" fmla="*/ 38100 h 93980"/>
                <a:gd name="connsiteX13" fmla="*/ 43180 w 83819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FA24F472-7CDF-A05A-D033-E8620ECD7FE9}"/>
                </a:ext>
              </a:extLst>
            </p:cNvPr>
            <p:cNvSpPr/>
            <p:nvPr/>
          </p:nvSpPr>
          <p:spPr>
            <a:xfrm>
              <a:off x="2890520" y="2106929"/>
              <a:ext cx="78739" cy="91440"/>
            </a:xfrm>
            <a:custGeom>
              <a:avLst/>
              <a:gdLst>
                <a:gd name="connsiteX0" fmla="*/ 63500 w 78739"/>
                <a:gd name="connsiteY0" fmla="*/ 88900 h 91440"/>
                <a:gd name="connsiteX1" fmla="*/ 63500 w 78739"/>
                <a:gd name="connsiteY1" fmla="*/ 76200 h 91440"/>
                <a:gd name="connsiteX2" fmla="*/ 63500 w 78739"/>
                <a:gd name="connsiteY2" fmla="*/ 69850 h 91440"/>
                <a:gd name="connsiteX3" fmla="*/ 63500 w 78739"/>
                <a:gd name="connsiteY3" fmla="*/ 69850 h 91440"/>
                <a:gd name="connsiteX4" fmla="*/ 30480 w 78739"/>
                <a:gd name="connsiteY4" fmla="*/ 91440 h 91440"/>
                <a:gd name="connsiteX5" fmla="*/ 0 w 78739"/>
                <a:gd name="connsiteY5" fmla="*/ 55880 h 91440"/>
                <a:gd name="connsiteX6" fmla="*/ 0 w 78739"/>
                <a:gd name="connsiteY6" fmla="*/ 0 h 91440"/>
                <a:gd name="connsiteX7" fmla="*/ 16510 w 78739"/>
                <a:gd name="connsiteY7" fmla="*/ 0 h 91440"/>
                <a:gd name="connsiteX8" fmla="*/ 16510 w 78739"/>
                <a:gd name="connsiteY8" fmla="*/ 52070 h 91440"/>
                <a:gd name="connsiteX9" fmla="*/ 33020 w 78739"/>
                <a:gd name="connsiteY9" fmla="*/ 74930 h 91440"/>
                <a:gd name="connsiteX10" fmla="*/ 62230 w 78739"/>
                <a:gd name="connsiteY10" fmla="*/ 43180 h 91440"/>
                <a:gd name="connsiteX11" fmla="*/ 62230 w 78739"/>
                <a:gd name="connsiteY11" fmla="*/ 0 h 91440"/>
                <a:gd name="connsiteX12" fmla="*/ 78740 w 78739"/>
                <a:gd name="connsiteY12" fmla="*/ 0 h 91440"/>
                <a:gd name="connsiteX13" fmla="*/ 78740 w 78739"/>
                <a:gd name="connsiteY13" fmla="*/ 88900 h 91440"/>
                <a:gd name="connsiteX14" fmla="*/ 63500 w 78739"/>
                <a:gd name="connsiteY14" fmla="*/ 8890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40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F789C2FC-F6DC-620E-3432-8ADF8E5E7EE0}"/>
                </a:ext>
              </a:extLst>
            </p:cNvPr>
            <p:cNvSpPr/>
            <p:nvPr/>
          </p:nvSpPr>
          <p:spPr>
            <a:xfrm>
              <a:off x="3001010" y="2104389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54AC65D3-1859-0615-6B5F-FC8A7B71B8EC}"/>
                </a:ext>
              </a:extLst>
            </p:cNvPr>
            <p:cNvSpPr/>
            <p:nvPr/>
          </p:nvSpPr>
          <p:spPr>
            <a:xfrm>
              <a:off x="3107689" y="2071370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7780 w 20320"/>
                <a:gd name="connsiteY5" fmla="*/ 35560 h 124459"/>
                <a:gd name="connsiteX6" fmla="*/ 17780 w 20320"/>
                <a:gd name="connsiteY6" fmla="*/ 124460 h 124459"/>
                <a:gd name="connsiteX7" fmla="*/ 1270 w 20320"/>
                <a:gd name="connsiteY7" fmla="*/ 124460 h 124459"/>
                <a:gd name="connsiteX8" fmla="*/ 1270 w 20320"/>
                <a:gd name="connsiteY8" fmla="*/ 35560 h 124459"/>
                <a:gd name="connsiteX9" fmla="*/ 1778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E2D05A60-CC31-970B-B5BA-3ADC7EBB63B1}"/>
                </a:ext>
              </a:extLst>
            </p:cNvPr>
            <p:cNvSpPr/>
            <p:nvPr/>
          </p:nvSpPr>
          <p:spPr>
            <a:xfrm>
              <a:off x="3150870" y="2104389"/>
              <a:ext cx="87629" cy="130810"/>
            </a:xfrm>
            <a:custGeom>
              <a:avLst/>
              <a:gdLst>
                <a:gd name="connsiteX0" fmla="*/ 87630 w 87629"/>
                <a:gd name="connsiteY0" fmla="*/ 130810 h 130810"/>
                <a:gd name="connsiteX1" fmla="*/ 71120 w 87629"/>
                <a:gd name="connsiteY1" fmla="*/ 130810 h 130810"/>
                <a:gd name="connsiteX2" fmla="*/ 71120 w 87629"/>
                <a:gd name="connsiteY2" fmla="*/ 83820 h 130810"/>
                <a:gd name="connsiteX3" fmla="*/ 71120 w 87629"/>
                <a:gd name="connsiteY3" fmla="*/ 76200 h 130810"/>
                <a:gd name="connsiteX4" fmla="*/ 71120 w 87629"/>
                <a:gd name="connsiteY4" fmla="*/ 76200 h 130810"/>
                <a:gd name="connsiteX5" fmla="*/ 40640 w 87629"/>
                <a:gd name="connsiteY5" fmla="*/ 93980 h 130810"/>
                <a:gd name="connsiteX6" fmla="*/ 0 w 87629"/>
                <a:gd name="connsiteY6" fmla="*/ 46990 h 130810"/>
                <a:gd name="connsiteX7" fmla="*/ 40640 w 87629"/>
                <a:gd name="connsiteY7" fmla="*/ 0 h 130810"/>
                <a:gd name="connsiteX8" fmla="*/ 72390 w 87629"/>
                <a:gd name="connsiteY8" fmla="*/ 17780 h 130810"/>
                <a:gd name="connsiteX9" fmla="*/ 72390 w 87629"/>
                <a:gd name="connsiteY9" fmla="*/ 17780 h 130810"/>
                <a:gd name="connsiteX10" fmla="*/ 72390 w 87629"/>
                <a:gd name="connsiteY10" fmla="*/ 11430 h 130810"/>
                <a:gd name="connsiteX11" fmla="*/ 72390 w 87629"/>
                <a:gd name="connsiteY11" fmla="*/ 2540 h 130810"/>
                <a:gd name="connsiteX12" fmla="*/ 87630 w 87629"/>
                <a:gd name="connsiteY12" fmla="*/ 2540 h 130810"/>
                <a:gd name="connsiteX13" fmla="*/ 87630 w 87629"/>
                <a:gd name="connsiteY13" fmla="*/ 130810 h 130810"/>
                <a:gd name="connsiteX14" fmla="*/ 69850 w 87629"/>
                <a:gd name="connsiteY14" fmla="*/ 46990 h 130810"/>
                <a:gd name="connsiteX15" fmla="*/ 41910 w 87629"/>
                <a:gd name="connsiteY15" fmla="*/ 15240 h 130810"/>
                <a:gd name="connsiteX16" fmla="*/ 13970 w 87629"/>
                <a:gd name="connsiteY16" fmla="*/ 46990 h 130810"/>
                <a:gd name="connsiteX17" fmla="*/ 41910 w 87629"/>
                <a:gd name="connsiteY17" fmla="*/ 78740 h 130810"/>
                <a:gd name="connsiteX18" fmla="*/ 69850 w 87629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87630" y="130810"/>
                  </a:moveTo>
                  <a:lnTo>
                    <a:pt x="71120" y="130810"/>
                  </a:lnTo>
                  <a:lnTo>
                    <a:pt x="71120" y="83820"/>
                  </a:lnTo>
                  <a:cubicBezTo>
                    <a:pt x="71120" y="78740"/>
                    <a:pt x="71120" y="76200"/>
                    <a:pt x="71120" y="76200"/>
                  </a:cubicBezTo>
                  <a:lnTo>
                    <a:pt x="71120" y="76200"/>
                  </a:lnTo>
                  <a:cubicBezTo>
                    <a:pt x="66040" y="85090"/>
                    <a:pt x="54610" y="93980"/>
                    <a:pt x="40640" y="93980"/>
                  </a:cubicBezTo>
                  <a:cubicBezTo>
                    <a:pt x="17780" y="93980"/>
                    <a:pt x="0" y="74930"/>
                    <a:pt x="0" y="46990"/>
                  </a:cubicBezTo>
                  <a:cubicBezTo>
                    <a:pt x="0" y="19050"/>
                    <a:pt x="17780" y="0"/>
                    <a:pt x="40640" y="0"/>
                  </a:cubicBezTo>
                  <a:cubicBezTo>
                    <a:pt x="63500" y="0"/>
                    <a:pt x="67310" y="8890"/>
                    <a:pt x="72390" y="17780"/>
                  </a:cubicBezTo>
                  <a:lnTo>
                    <a:pt x="72390" y="17780"/>
                  </a:lnTo>
                  <a:cubicBezTo>
                    <a:pt x="72390" y="17780"/>
                    <a:pt x="72390" y="15240"/>
                    <a:pt x="72390" y="11430"/>
                  </a:cubicBezTo>
                  <a:lnTo>
                    <a:pt x="72390" y="2540"/>
                  </a:lnTo>
                  <a:lnTo>
                    <a:pt x="87630" y="2540"/>
                  </a:lnTo>
                  <a:lnTo>
                    <a:pt x="87630" y="130810"/>
                  </a:lnTo>
                  <a:close/>
                  <a:moveTo>
                    <a:pt x="69850" y="46990"/>
                  </a:moveTo>
                  <a:cubicBezTo>
                    <a:pt x="69850" y="24130"/>
                    <a:pt x="55880" y="15240"/>
                    <a:pt x="41910" y="15240"/>
                  </a:cubicBezTo>
                  <a:cubicBezTo>
                    <a:pt x="27940" y="15240"/>
                    <a:pt x="13970" y="29210"/>
                    <a:pt x="13970" y="46990"/>
                  </a:cubicBezTo>
                  <a:cubicBezTo>
                    <a:pt x="13970" y="64770"/>
                    <a:pt x="25400" y="78740"/>
                    <a:pt x="41910" y="78740"/>
                  </a:cubicBezTo>
                  <a:cubicBezTo>
                    <a:pt x="58420" y="78740"/>
                    <a:pt x="69850" y="68580"/>
                    <a:pt x="6985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257EB3B2-9C13-8797-09D7-33F258995B9E}"/>
                </a:ext>
              </a:extLst>
            </p:cNvPr>
            <p:cNvSpPr/>
            <p:nvPr/>
          </p:nvSpPr>
          <p:spPr>
            <a:xfrm>
              <a:off x="3266440" y="2106929"/>
              <a:ext cx="78739" cy="91440"/>
            </a:xfrm>
            <a:custGeom>
              <a:avLst/>
              <a:gdLst>
                <a:gd name="connsiteX0" fmla="*/ 63500 w 78739"/>
                <a:gd name="connsiteY0" fmla="*/ 88900 h 91440"/>
                <a:gd name="connsiteX1" fmla="*/ 63500 w 78739"/>
                <a:gd name="connsiteY1" fmla="*/ 76200 h 91440"/>
                <a:gd name="connsiteX2" fmla="*/ 63500 w 78739"/>
                <a:gd name="connsiteY2" fmla="*/ 69850 h 91440"/>
                <a:gd name="connsiteX3" fmla="*/ 63500 w 78739"/>
                <a:gd name="connsiteY3" fmla="*/ 69850 h 91440"/>
                <a:gd name="connsiteX4" fmla="*/ 30480 w 78739"/>
                <a:gd name="connsiteY4" fmla="*/ 91440 h 91440"/>
                <a:gd name="connsiteX5" fmla="*/ 0 w 78739"/>
                <a:gd name="connsiteY5" fmla="*/ 55880 h 91440"/>
                <a:gd name="connsiteX6" fmla="*/ 0 w 78739"/>
                <a:gd name="connsiteY6" fmla="*/ 0 h 91440"/>
                <a:gd name="connsiteX7" fmla="*/ 16510 w 78739"/>
                <a:gd name="connsiteY7" fmla="*/ 0 h 91440"/>
                <a:gd name="connsiteX8" fmla="*/ 16510 w 78739"/>
                <a:gd name="connsiteY8" fmla="*/ 52070 h 91440"/>
                <a:gd name="connsiteX9" fmla="*/ 33020 w 78739"/>
                <a:gd name="connsiteY9" fmla="*/ 74930 h 91440"/>
                <a:gd name="connsiteX10" fmla="*/ 62230 w 78739"/>
                <a:gd name="connsiteY10" fmla="*/ 43180 h 91440"/>
                <a:gd name="connsiteX11" fmla="*/ 62230 w 78739"/>
                <a:gd name="connsiteY11" fmla="*/ 0 h 91440"/>
                <a:gd name="connsiteX12" fmla="*/ 78740 w 78739"/>
                <a:gd name="connsiteY12" fmla="*/ 0 h 91440"/>
                <a:gd name="connsiteX13" fmla="*/ 78740 w 78739"/>
                <a:gd name="connsiteY13" fmla="*/ 88900 h 91440"/>
                <a:gd name="connsiteX14" fmla="*/ 63500 w 78739"/>
                <a:gd name="connsiteY14" fmla="*/ 8890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40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46C514C8-55EB-8BF7-1E93-57E31A957141}"/>
                </a:ext>
              </a:extLst>
            </p:cNvPr>
            <p:cNvSpPr/>
            <p:nvPr/>
          </p:nvSpPr>
          <p:spPr>
            <a:xfrm>
              <a:off x="3369309" y="210438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4450 w 83820"/>
                <a:gd name="connsiteY10" fmla="*/ 13970 h 93980"/>
                <a:gd name="connsiteX11" fmla="*/ 19050 w 83820"/>
                <a:gd name="connsiteY11" fmla="*/ 38100 h 93980"/>
                <a:gd name="connsiteX12" fmla="*/ 68580 w 83820"/>
                <a:gd name="connsiteY12" fmla="*/ 38100 h 93980"/>
                <a:gd name="connsiteX13" fmla="*/ 4445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17D872A2-9F9A-3CE7-9EA1-145DCE58F1CB}"/>
                </a:ext>
              </a:extLst>
            </p:cNvPr>
            <p:cNvSpPr/>
            <p:nvPr/>
          </p:nvSpPr>
          <p:spPr>
            <a:xfrm>
              <a:off x="3500120" y="2066289"/>
              <a:ext cx="118109" cy="130810"/>
            </a:xfrm>
            <a:custGeom>
              <a:avLst/>
              <a:gdLst>
                <a:gd name="connsiteX0" fmla="*/ 58420 w 118109"/>
                <a:gd name="connsiteY0" fmla="*/ 0 h 130810"/>
                <a:gd name="connsiteX1" fmla="*/ 58420 w 118109"/>
                <a:gd name="connsiteY1" fmla="*/ 0 h 130810"/>
                <a:gd name="connsiteX2" fmla="*/ 118110 w 118109"/>
                <a:gd name="connsiteY2" fmla="*/ 130810 h 130810"/>
                <a:gd name="connsiteX3" fmla="*/ 100330 w 118109"/>
                <a:gd name="connsiteY3" fmla="*/ 130810 h 130810"/>
                <a:gd name="connsiteX4" fmla="*/ 87630 w 118109"/>
                <a:gd name="connsiteY4" fmla="*/ 102870 h 130810"/>
                <a:gd name="connsiteX5" fmla="*/ 30480 w 118109"/>
                <a:gd name="connsiteY5" fmla="*/ 102870 h 130810"/>
                <a:gd name="connsiteX6" fmla="*/ 17780 w 118109"/>
                <a:gd name="connsiteY6" fmla="*/ 130810 h 130810"/>
                <a:gd name="connsiteX7" fmla="*/ 0 w 118109"/>
                <a:gd name="connsiteY7" fmla="*/ 130810 h 130810"/>
                <a:gd name="connsiteX8" fmla="*/ 59690 w 118109"/>
                <a:gd name="connsiteY8" fmla="*/ 0 h 130810"/>
                <a:gd name="connsiteX9" fmla="*/ 81280 w 118109"/>
                <a:gd name="connsiteY9" fmla="*/ 87630 h 130810"/>
                <a:gd name="connsiteX10" fmla="*/ 58420 w 118109"/>
                <a:gd name="connsiteY10" fmla="*/ 34290 h 130810"/>
                <a:gd name="connsiteX11" fmla="*/ 35560 w 118109"/>
                <a:gd name="connsiteY11" fmla="*/ 87630 h 130810"/>
                <a:gd name="connsiteX12" fmla="*/ 80010 w 118109"/>
                <a:gd name="connsiteY12" fmla="*/ 8763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109" h="130810">
                  <a:moveTo>
                    <a:pt x="58420" y="0"/>
                  </a:moveTo>
                  <a:lnTo>
                    <a:pt x="58420" y="0"/>
                  </a:lnTo>
                  <a:lnTo>
                    <a:pt x="118110" y="130810"/>
                  </a:lnTo>
                  <a:lnTo>
                    <a:pt x="100330" y="130810"/>
                  </a:lnTo>
                  <a:lnTo>
                    <a:pt x="87630" y="102870"/>
                  </a:lnTo>
                  <a:lnTo>
                    <a:pt x="30480" y="102870"/>
                  </a:lnTo>
                  <a:lnTo>
                    <a:pt x="17780" y="130810"/>
                  </a:lnTo>
                  <a:lnTo>
                    <a:pt x="0" y="130810"/>
                  </a:lnTo>
                  <a:lnTo>
                    <a:pt x="59690" y="0"/>
                  </a:lnTo>
                  <a:close/>
                  <a:moveTo>
                    <a:pt x="81280" y="87630"/>
                  </a:moveTo>
                  <a:cubicBezTo>
                    <a:pt x="72390" y="68580"/>
                    <a:pt x="66040" y="53340"/>
                    <a:pt x="58420" y="34290"/>
                  </a:cubicBezTo>
                  <a:cubicBezTo>
                    <a:pt x="50800" y="52070"/>
                    <a:pt x="44450" y="67310"/>
                    <a:pt x="35560" y="87630"/>
                  </a:cubicBezTo>
                  <a:lnTo>
                    <a:pt x="80010" y="876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BCEFF0D9-ADC8-D5EB-D5C4-0FD50C6D15A0}"/>
                </a:ext>
              </a:extLst>
            </p:cNvPr>
            <p:cNvSpPr/>
            <p:nvPr/>
          </p:nvSpPr>
          <p:spPr>
            <a:xfrm>
              <a:off x="3632200" y="210438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8B2CAF5D-0034-38F1-C646-A0C2FDD258B9}"/>
                </a:ext>
              </a:extLst>
            </p:cNvPr>
            <p:cNvSpPr/>
            <p:nvPr/>
          </p:nvSpPr>
          <p:spPr>
            <a:xfrm>
              <a:off x="3698240" y="210438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DE78200B-D495-CBAF-034A-2E797B5245F5}"/>
                </a:ext>
              </a:extLst>
            </p:cNvPr>
            <p:cNvSpPr/>
            <p:nvPr/>
          </p:nvSpPr>
          <p:spPr>
            <a:xfrm>
              <a:off x="3759200" y="2104389"/>
              <a:ext cx="91440" cy="93980"/>
            </a:xfrm>
            <a:custGeom>
              <a:avLst/>
              <a:gdLst>
                <a:gd name="connsiteX0" fmla="*/ 91440 w 91440"/>
                <a:gd name="connsiteY0" fmla="*/ 46990 h 93980"/>
                <a:gd name="connsiteX1" fmla="*/ 45720 w 91440"/>
                <a:gd name="connsiteY1" fmla="*/ 93980 h 93980"/>
                <a:gd name="connsiteX2" fmla="*/ 0 w 91440"/>
                <a:gd name="connsiteY2" fmla="*/ 46990 h 93980"/>
                <a:gd name="connsiteX3" fmla="*/ 45720 w 91440"/>
                <a:gd name="connsiteY3" fmla="*/ 0 h 93980"/>
                <a:gd name="connsiteX4" fmla="*/ 91440 w 91440"/>
                <a:gd name="connsiteY4" fmla="*/ 46990 h 93980"/>
                <a:gd name="connsiteX5" fmla="*/ 74930 w 91440"/>
                <a:gd name="connsiteY5" fmla="*/ 46990 h 93980"/>
                <a:gd name="connsiteX6" fmla="*/ 44450 w 91440"/>
                <a:gd name="connsiteY6" fmla="*/ 15240 h 93980"/>
                <a:gd name="connsiteX7" fmla="*/ 15240 w 91440"/>
                <a:gd name="connsiteY7" fmla="*/ 46990 h 93980"/>
                <a:gd name="connsiteX8" fmla="*/ 44450 w 91440"/>
                <a:gd name="connsiteY8" fmla="*/ 78740 h 93980"/>
                <a:gd name="connsiteX9" fmla="*/ 74930 w 91440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7940"/>
                    <a:pt x="15240" y="46990"/>
                  </a:cubicBezTo>
                  <a:cubicBezTo>
                    <a:pt x="15240" y="6604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541150A8-50FC-39DF-348F-D1EED27C90FF}"/>
                </a:ext>
              </a:extLst>
            </p:cNvPr>
            <p:cNvSpPr/>
            <p:nvPr/>
          </p:nvSpPr>
          <p:spPr>
            <a:xfrm>
              <a:off x="3858259" y="2106929"/>
              <a:ext cx="137160" cy="91440"/>
            </a:xfrm>
            <a:custGeom>
              <a:avLst/>
              <a:gdLst>
                <a:gd name="connsiteX0" fmla="*/ 95250 w 137160"/>
                <a:gd name="connsiteY0" fmla="*/ 64770 h 91440"/>
                <a:gd name="connsiteX1" fmla="*/ 119380 w 137160"/>
                <a:gd name="connsiteY1" fmla="*/ 0 h 91440"/>
                <a:gd name="connsiteX2" fmla="*/ 137160 w 137160"/>
                <a:gd name="connsiteY2" fmla="*/ 0 h 91440"/>
                <a:gd name="connsiteX3" fmla="*/ 100330 w 137160"/>
                <a:gd name="connsiteY3" fmla="*/ 91440 h 91440"/>
                <a:gd name="connsiteX4" fmla="*/ 91440 w 137160"/>
                <a:gd name="connsiteY4" fmla="*/ 91440 h 91440"/>
                <a:gd name="connsiteX5" fmla="*/ 68580 w 137160"/>
                <a:gd name="connsiteY5" fmla="*/ 30480 h 91440"/>
                <a:gd name="connsiteX6" fmla="*/ 45720 w 137160"/>
                <a:gd name="connsiteY6" fmla="*/ 91440 h 91440"/>
                <a:gd name="connsiteX7" fmla="*/ 36830 w 137160"/>
                <a:gd name="connsiteY7" fmla="*/ 91440 h 91440"/>
                <a:gd name="connsiteX8" fmla="*/ 0 w 137160"/>
                <a:gd name="connsiteY8" fmla="*/ 0 h 91440"/>
                <a:gd name="connsiteX9" fmla="*/ 17780 w 137160"/>
                <a:gd name="connsiteY9" fmla="*/ 0 h 91440"/>
                <a:gd name="connsiteX10" fmla="*/ 41910 w 137160"/>
                <a:gd name="connsiteY10" fmla="*/ 64770 h 91440"/>
                <a:gd name="connsiteX11" fmla="*/ 64770 w 137160"/>
                <a:gd name="connsiteY11" fmla="*/ 1270 h 91440"/>
                <a:gd name="connsiteX12" fmla="*/ 73660 w 137160"/>
                <a:gd name="connsiteY12" fmla="*/ 1270 h 91440"/>
                <a:gd name="connsiteX13" fmla="*/ 96520 w 137160"/>
                <a:gd name="connsiteY13" fmla="*/ 647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60" h="91440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C648069B-4658-F6C4-A64D-A94266E83878}"/>
                </a:ext>
              </a:extLst>
            </p:cNvPr>
            <p:cNvSpPr/>
            <p:nvPr/>
          </p:nvSpPr>
          <p:spPr>
            <a:xfrm>
              <a:off x="4010659" y="2067560"/>
              <a:ext cx="80010" cy="128269"/>
            </a:xfrm>
            <a:custGeom>
              <a:avLst/>
              <a:gdLst>
                <a:gd name="connsiteX0" fmla="*/ 0 w 80010"/>
                <a:gd name="connsiteY0" fmla="*/ 0 h 128269"/>
                <a:gd name="connsiteX1" fmla="*/ 16510 w 80010"/>
                <a:gd name="connsiteY1" fmla="*/ 0 h 128269"/>
                <a:gd name="connsiteX2" fmla="*/ 16510 w 80010"/>
                <a:gd name="connsiteY2" fmla="*/ 49530 h 128269"/>
                <a:gd name="connsiteX3" fmla="*/ 16510 w 80010"/>
                <a:gd name="connsiteY3" fmla="*/ 58420 h 128269"/>
                <a:gd name="connsiteX4" fmla="*/ 16510 w 80010"/>
                <a:gd name="connsiteY4" fmla="*/ 58420 h 128269"/>
                <a:gd name="connsiteX5" fmla="*/ 49530 w 80010"/>
                <a:gd name="connsiteY5" fmla="*/ 36830 h 128269"/>
                <a:gd name="connsiteX6" fmla="*/ 80010 w 80010"/>
                <a:gd name="connsiteY6" fmla="*/ 72390 h 128269"/>
                <a:gd name="connsiteX7" fmla="*/ 80010 w 80010"/>
                <a:gd name="connsiteY7" fmla="*/ 128270 h 128269"/>
                <a:gd name="connsiteX8" fmla="*/ 63500 w 80010"/>
                <a:gd name="connsiteY8" fmla="*/ 128270 h 128269"/>
                <a:gd name="connsiteX9" fmla="*/ 63500 w 80010"/>
                <a:gd name="connsiteY9" fmla="*/ 76200 h 128269"/>
                <a:gd name="connsiteX10" fmla="*/ 46990 w 80010"/>
                <a:gd name="connsiteY10" fmla="*/ 53340 h 128269"/>
                <a:gd name="connsiteX11" fmla="*/ 16510 w 80010"/>
                <a:gd name="connsiteY11" fmla="*/ 85090 h 128269"/>
                <a:gd name="connsiteX12" fmla="*/ 16510 w 80010"/>
                <a:gd name="connsiteY12" fmla="*/ 128270 h 128269"/>
                <a:gd name="connsiteX13" fmla="*/ 0 w 80010"/>
                <a:gd name="connsiteY13" fmla="*/ 128270 h 128269"/>
                <a:gd name="connsiteX14" fmla="*/ 0 w 80010"/>
                <a:gd name="connsiteY14" fmla="*/ 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69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47BAD4BB-6785-84A7-F152-0A9057987660}"/>
                </a:ext>
              </a:extLst>
            </p:cNvPr>
            <p:cNvSpPr/>
            <p:nvPr/>
          </p:nvSpPr>
          <p:spPr>
            <a:xfrm>
              <a:off x="4112259" y="210438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3180 w 83820"/>
                <a:gd name="connsiteY10" fmla="*/ 13970 h 93980"/>
                <a:gd name="connsiteX11" fmla="*/ 17780 w 83820"/>
                <a:gd name="connsiteY11" fmla="*/ 38100 h 93980"/>
                <a:gd name="connsiteX12" fmla="*/ 67310 w 83820"/>
                <a:gd name="connsiteY12" fmla="*/ 38100 h 93980"/>
                <a:gd name="connsiteX13" fmla="*/ 4318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ACFC526D-2683-F35F-DB88-C4BF9CD2C733}"/>
                </a:ext>
              </a:extLst>
            </p:cNvPr>
            <p:cNvSpPr/>
            <p:nvPr/>
          </p:nvSpPr>
          <p:spPr>
            <a:xfrm>
              <a:off x="4212590" y="210566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5560 h 93979"/>
                <a:gd name="connsiteX12" fmla="*/ 35560 w 73659"/>
                <a:gd name="connsiteY12" fmla="*/ 15240 h 93979"/>
                <a:gd name="connsiteX13" fmla="*/ 6350 w 73659"/>
                <a:gd name="connsiteY13" fmla="*/ 22860 h 93979"/>
                <a:gd name="connsiteX14" fmla="*/ 6350 w 73659"/>
                <a:gd name="connsiteY14" fmla="*/ 762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80010 h 93979"/>
                <a:gd name="connsiteX18" fmla="*/ 57150 w 73659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AAC44FCA-1FAC-A180-861E-4CBC69039490}"/>
                </a:ext>
              </a:extLst>
            </p:cNvPr>
            <p:cNvSpPr/>
            <p:nvPr/>
          </p:nvSpPr>
          <p:spPr>
            <a:xfrm>
              <a:off x="4307840" y="2067560"/>
              <a:ext cx="87629" cy="130810"/>
            </a:xfrm>
            <a:custGeom>
              <a:avLst/>
              <a:gdLst>
                <a:gd name="connsiteX0" fmla="*/ 87630 w 87629"/>
                <a:gd name="connsiteY0" fmla="*/ 128270 h 130810"/>
                <a:gd name="connsiteX1" fmla="*/ 72390 w 87629"/>
                <a:gd name="connsiteY1" fmla="*/ 128270 h 130810"/>
                <a:gd name="connsiteX2" fmla="*/ 72390 w 87629"/>
                <a:gd name="connsiteY2" fmla="*/ 118110 h 130810"/>
                <a:gd name="connsiteX3" fmla="*/ 72390 w 87629"/>
                <a:gd name="connsiteY3" fmla="*/ 111760 h 130810"/>
                <a:gd name="connsiteX4" fmla="*/ 72390 w 87629"/>
                <a:gd name="connsiteY4" fmla="*/ 111760 h 130810"/>
                <a:gd name="connsiteX5" fmla="*/ 40640 w 87629"/>
                <a:gd name="connsiteY5" fmla="*/ 130810 h 130810"/>
                <a:gd name="connsiteX6" fmla="*/ 0 w 87629"/>
                <a:gd name="connsiteY6" fmla="*/ 83820 h 130810"/>
                <a:gd name="connsiteX7" fmla="*/ 40640 w 87629"/>
                <a:gd name="connsiteY7" fmla="*/ 36830 h 130810"/>
                <a:gd name="connsiteX8" fmla="*/ 71120 w 87629"/>
                <a:gd name="connsiteY8" fmla="*/ 53340 h 130810"/>
                <a:gd name="connsiteX9" fmla="*/ 71120 w 87629"/>
                <a:gd name="connsiteY9" fmla="*/ 53340 h 130810"/>
                <a:gd name="connsiteX10" fmla="*/ 71120 w 87629"/>
                <a:gd name="connsiteY10" fmla="*/ 45720 h 130810"/>
                <a:gd name="connsiteX11" fmla="*/ 71120 w 87629"/>
                <a:gd name="connsiteY11" fmla="*/ 0 h 130810"/>
                <a:gd name="connsiteX12" fmla="*/ 87630 w 87629"/>
                <a:gd name="connsiteY12" fmla="*/ 0 h 130810"/>
                <a:gd name="connsiteX13" fmla="*/ 87630 w 87629"/>
                <a:gd name="connsiteY13" fmla="*/ 128270 h 130810"/>
                <a:gd name="connsiteX14" fmla="*/ 15240 w 87629"/>
                <a:gd name="connsiteY14" fmla="*/ 83820 h 130810"/>
                <a:gd name="connsiteX15" fmla="*/ 43180 w 87629"/>
                <a:gd name="connsiteY15" fmla="*/ 115570 h 130810"/>
                <a:gd name="connsiteX16" fmla="*/ 71120 w 87629"/>
                <a:gd name="connsiteY16" fmla="*/ 83820 h 130810"/>
                <a:gd name="connsiteX17" fmla="*/ 43180 w 87629"/>
                <a:gd name="connsiteY17" fmla="*/ 52070 h 130810"/>
                <a:gd name="connsiteX18" fmla="*/ 1524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477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C6C24905-2DFA-F277-3C85-D166BDBE9A2F}"/>
                </a:ext>
              </a:extLst>
            </p:cNvPr>
            <p:cNvSpPr/>
            <p:nvPr/>
          </p:nvSpPr>
          <p:spPr>
            <a:xfrm>
              <a:off x="4451350" y="2068829"/>
              <a:ext cx="95250" cy="128270"/>
            </a:xfrm>
            <a:custGeom>
              <a:avLst/>
              <a:gdLst>
                <a:gd name="connsiteX0" fmla="*/ 55880 w 95250"/>
                <a:gd name="connsiteY0" fmla="*/ 13970 h 128270"/>
                <a:gd name="connsiteX1" fmla="*/ 55880 w 95250"/>
                <a:gd name="connsiteY1" fmla="*/ 128270 h 128270"/>
                <a:gd name="connsiteX2" fmla="*/ 39370 w 95250"/>
                <a:gd name="connsiteY2" fmla="*/ 128270 h 128270"/>
                <a:gd name="connsiteX3" fmla="*/ 39370 w 95250"/>
                <a:gd name="connsiteY3" fmla="*/ 13970 h 128270"/>
                <a:gd name="connsiteX4" fmla="*/ 0 w 95250"/>
                <a:gd name="connsiteY4" fmla="*/ 13970 h 128270"/>
                <a:gd name="connsiteX5" fmla="*/ 0 w 95250"/>
                <a:gd name="connsiteY5" fmla="*/ 0 h 128270"/>
                <a:gd name="connsiteX6" fmla="*/ 95250 w 95250"/>
                <a:gd name="connsiteY6" fmla="*/ 0 h 128270"/>
                <a:gd name="connsiteX7" fmla="*/ 95250 w 95250"/>
                <a:gd name="connsiteY7" fmla="*/ 13970 h 128270"/>
                <a:gd name="connsiteX8" fmla="*/ 55880 w 95250"/>
                <a:gd name="connsiteY8" fmla="*/ 1397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250" h="128270">
                  <a:moveTo>
                    <a:pt x="55880" y="13970"/>
                  </a:moveTo>
                  <a:lnTo>
                    <a:pt x="55880" y="128270"/>
                  </a:lnTo>
                  <a:lnTo>
                    <a:pt x="39370" y="128270"/>
                  </a:lnTo>
                  <a:lnTo>
                    <a:pt x="39370" y="13970"/>
                  </a:lnTo>
                  <a:lnTo>
                    <a:pt x="0" y="13970"/>
                  </a:lnTo>
                  <a:lnTo>
                    <a:pt x="0" y="0"/>
                  </a:lnTo>
                  <a:lnTo>
                    <a:pt x="95250" y="0"/>
                  </a:lnTo>
                  <a:lnTo>
                    <a:pt x="95250" y="13970"/>
                  </a:lnTo>
                  <a:lnTo>
                    <a:pt x="55880" y="139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AB876BCC-061F-2255-52B3-8BB066FE3DD3}"/>
                </a:ext>
              </a:extLst>
            </p:cNvPr>
            <p:cNvSpPr/>
            <p:nvPr/>
          </p:nvSpPr>
          <p:spPr>
            <a:xfrm>
              <a:off x="4552950" y="210438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5AB15864-81C9-A215-F231-3ABB83A5997F}"/>
                </a:ext>
              </a:extLst>
            </p:cNvPr>
            <p:cNvSpPr/>
            <p:nvPr/>
          </p:nvSpPr>
          <p:spPr>
            <a:xfrm>
              <a:off x="4611370" y="210566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5560 h 93979"/>
                <a:gd name="connsiteX12" fmla="*/ 35560 w 73659"/>
                <a:gd name="connsiteY12" fmla="*/ 15240 h 93979"/>
                <a:gd name="connsiteX13" fmla="*/ 6350 w 73659"/>
                <a:gd name="connsiteY13" fmla="*/ 22860 h 93979"/>
                <a:gd name="connsiteX14" fmla="*/ 6350 w 73659"/>
                <a:gd name="connsiteY14" fmla="*/ 762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80010 h 93979"/>
                <a:gd name="connsiteX18" fmla="*/ 57150 w 73659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A8569D64-5871-75AF-8E5C-A7DDD6CB6428}"/>
                </a:ext>
              </a:extLst>
            </p:cNvPr>
            <p:cNvSpPr/>
            <p:nvPr/>
          </p:nvSpPr>
          <p:spPr>
            <a:xfrm>
              <a:off x="4714240" y="2104389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99F4CC96-96BA-450C-4523-B96AECC34B63}"/>
                </a:ext>
              </a:extLst>
            </p:cNvPr>
            <p:cNvSpPr/>
            <p:nvPr/>
          </p:nvSpPr>
          <p:spPr>
            <a:xfrm>
              <a:off x="4814570" y="2104389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BFD980EC-817C-5A21-4BC4-E5BAEDE72878}"/>
                </a:ext>
              </a:extLst>
            </p:cNvPr>
            <p:cNvSpPr/>
            <p:nvPr/>
          </p:nvSpPr>
          <p:spPr>
            <a:xfrm>
              <a:off x="4897120" y="2071370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9050 w 20320"/>
                <a:gd name="connsiteY5" fmla="*/ 35560 h 124459"/>
                <a:gd name="connsiteX6" fmla="*/ 19050 w 20320"/>
                <a:gd name="connsiteY6" fmla="*/ 124460 h 124459"/>
                <a:gd name="connsiteX7" fmla="*/ 2540 w 20320"/>
                <a:gd name="connsiteY7" fmla="*/ 124460 h 124459"/>
                <a:gd name="connsiteX8" fmla="*/ 2540 w 20320"/>
                <a:gd name="connsiteY8" fmla="*/ 35560 h 124459"/>
                <a:gd name="connsiteX9" fmla="*/ 1905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8EEACE63-78C4-E249-700D-B156D69D56EB}"/>
                </a:ext>
              </a:extLst>
            </p:cNvPr>
            <p:cNvSpPr/>
            <p:nvPr/>
          </p:nvSpPr>
          <p:spPr>
            <a:xfrm>
              <a:off x="4933950" y="208026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116E6F80-E140-A95D-6FDA-BE2D72D45E45}"/>
                </a:ext>
              </a:extLst>
            </p:cNvPr>
            <p:cNvSpPr/>
            <p:nvPr/>
          </p:nvSpPr>
          <p:spPr>
            <a:xfrm>
              <a:off x="5035550" y="2106929"/>
              <a:ext cx="88900" cy="91440"/>
            </a:xfrm>
            <a:custGeom>
              <a:avLst/>
              <a:gdLst>
                <a:gd name="connsiteX0" fmla="*/ 87630 w 88900"/>
                <a:gd name="connsiteY0" fmla="*/ 0 h 91440"/>
                <a:gd name="connsiteX1" fmla="*/ 48260 w 88900"/>
                <a:gd name="connsiteY1" fmla="*/ 91440 h 91440"/>
                <a:gd name="connsiteX2" fmla="*/ 39370 w 88900"/>
                <a:gd name="connsiteY2" fmla="*/ 91440 h 91440"/>
                <a:gd name="connsiteX3" fmla="*/ 0 w 88900"/>
                <a:gd name="connsiteY3" fmla="*/ 0 h 91440"/>
                <a:gd name="connsiteX4" fmla="*/ 17780 w 88900"/>
                <a:gd name="connsiteY4" fmla="*/ 0 h 91440"/>
                <a:gd name="connsiteX5" fmla="*/ 44450 w 88900"/>
                <a:gd name="connsiteY5" fmla="*/ 64770 h 91440"/>
                <a:gd name="connsiteX6" fmla="*/ 71120 w 88900"/>
                <a:gd name="connsiteY6" fmla="*/ 0 h 91440"/>
                <a:gd name="connsiteX7" fmla="*/ 88900 w 88900"/>
                <a:gd name="connsiteY7" fmla="*/ 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900" h="91440">
                  <a:moveTo>
                    <a:pt x="87630" y="0"/>
                  </a:moveTo>
                  <a:lnTo>
                    <a:pt x="48260" y="91440"/>
                  </a:lnTo>
                  <a:lnTo>
                    <a:pt x="39370" y="91440"/>
                  </a:lnTo>
                  <a:lnTo>
                    <a:pt x="0" y="0"/>
                  </a:lnTo>
                  <a:lnTo>
                    <a:pt x="17780" y="0"/>
                  </a:lnTo>
                  <a:cubicBezTo>
                    <a:pt x="26670" y="21590"/>
                    <a:pt x="36830" y="44450"/>
                    <a:pt x="44450" y="64770"/>
                  </a:cubicBezTo>
                  <a:cubicBezTo>
                    <a:pt x="52070" y="44450"/>
                    <a:pt x="62230" y="21590"/>
                    <a:pt x="71120" y="0"/>
                  </a:cubicBezTo>
                  <a:lnTo>
                    <a:pt x="889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33ECB188-F1B1-400C-1855-65E4851931C5}"/>
                </a:ext>
              </a:extLst>
            </p:cNvPr>
            <p:cNvSpPr/>
            <p:nvPr/>
          </p:nvSpPr>
          <p:spPr>
            <a:xfrm>
              <a:off x="5130800" y="2104389"/>
              <a:ext cx="91440" cy="93980"/>
            </a:xfrm>
            <a:custGeom>
              <a:avLst/>
              <a:gdLst>
                <a:gd name="connsiteX0" fmla="*/ 91440 w 91440"/>
                <a:gd name="connsiteY0" fmla="*/ 46990 h 93980"/>
                <a:gd name="connsiteX1" fmla="*/ 45720 w 91440"/>
                <a:gd name="connsiteY1" fmla="*/ 93980 h 93980"/>
                <a:gd name="connsiteX2" fmla="*/ 0 w 91440"/>
                <a:gd name="connsiteY2" fmla="*/ 46990 h 93980"/>
                <a:gd name="connsiteX3" fmla="*/ 45720 w 91440"/>
                <a:gd name="connsiteY3" fmla="*/ 0 h 93980"/>
                <a:gd name="connsiteX4" fmla="*/ 91440 w 91440"/>
                <a:gd name="connsiteY4" fmla="*/ 46990 h 93980"/>
                <a:gd name="connsiteX5" fmla="*/ 76200 w 91440"/>
                <a:gd name="connsiteY5" fmla="*/ 46990 h 93980"/>
                <a:gd name="connsiteX6" fmla="*/ 45720 w 91440"/>
                <a:gd name="connsiteY6" fmla="*/ 15240 h 93980"/>
                <a:gd name="connsiteX7" fmla="*/ 16510 w 91440"/>
                <a:gd name="connsiteY7" fmla="*/ 46990 h 93980"/>
                <a:gd name="connsiteX8" fmla="*/ 45720 w 91440"/>
                <a:gd name="connsiteY8" fmla="*/ 78740 h 93980"/>
                <a:gd name="connsiteX9" fmla="*/ 76200 w 91440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7940"/>
                    <a:pt x="16510" y="46990"/>
                  </a:cubicBezTo>
                  <a:cubicBezTo>
                    <a:pt x="16510" y="6604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4B3360EE-51BE-1A11-21EC-13CED2E787A2}"/>
                </a:ext>
              </a:extLst>
            </p:cNvPr>
            <p:cNvSpPr/>
            <p:nvPr/>
          </p:nvSpPr>
          <p:spPr>
            <a:xfrm>
              <a:off x="5245100" y="2071370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7780 w 20320"/>
                <a:gd name="connsiteY5" fmla="*/ 35560 h 124459"/>
                <a:gd name="connsiteX6" fmla="*/ 17780 w 20320"/>
                <a:gd name="connsiteY6" fmla="*/ 124460 h 124459"/>
                <a:gd name="connsiteX7" fmla="*/ 1270 w 20320"/>
                <a:gd name="connsiteY7" fmla="*/ 124460 h 124459"/>
                <a:gd name="connsiteX8" fmla="*/ 1270 w 20320"/>
                <a:gd name="connsiteY8" fmla="*/ 35560 h 124459"/>
                <a:gd name="connsiteX9" fmla="*/ 1778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A562D66F-ED2E-29BD-13E5-767BD9B365A9}"/>
                </a:ext>
              </a:extLst>
            </p:cNvPr>
            <p:cNvSpPr/>
            <p:nvPr/>
          </p:nvSpPr>
          <p:spPr>
            <a:xfrm>
              <a:off x="5285740" y="2104389"/>
              <a:ext cx="74929" cy="93980"/>
            </a:xfrm>
            <a:custGeom>
              <a:avLst/>
              <a:gdLst>
                <a:gd name="connsiteX0" fmla="*/ 48260 w 74929"/>
                <a:gd name="connsiteY0" fmla="*/ 78740 h 93980"/>
                <a:gd name="connsiteX1" fmla="*/ 74930 w 74929"/>
                <a:gd name="connsiteY1" fmla="*/ 71120 h 93980"/>
                <a:gd name="connsiteX2" fmla="*/ 74930 w 74929"/>
                <a:gd name="connsiteY2" fmla="*/ 86360 h 93980"/>
                <a:gd name="connsiteX3" fmla="*/ 46990 w 74929"/>
                <a:gd name="connsiteY3" fmla="*/ 93980 h 93980"/>
                <a:gd name="connsiteX4" fmla="*/ 0 w 74929"/>
                <a:gd name="connsiteY4" fmla="*/ 46990 h 93980"/>
                <a:gd name="connsiteX5" fmla="*/ 46990 w 74929"/>
                <a:gd name="connsiteY5" fmla="*/ 0 h 93980"/>
                <a:gd name="connsiteX6" fmla="*/ 74930 w 74929"/>
                <a:gd name="connsiteY6" fmla="*/ 6350 h 93980"/>
                <a:gd name="connsiteX7" fmla="*/ 74930 w 74929"/>
                <a:gd name="connsiteY7" fmla="*/ 21590 h 93980"/>
                <a:gd name="connsiteX8" fmla="*/ 48260 w 74929"/>
                <a:gd name="connsiteY8" fmla="*/ 13970 h 93980"/>
                <a:gd name="connsiteX9" fmla="*/ 17780 w 74929"/>
                <a:gd name="connsiteY9" fmla="*/ 45720 h 93980"/>
                <a:gd name="connsiteX10" fmla="*/ 48260 w 74929"/>
                <a:gd name="connsiteY10" fmla="*/ 774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80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4AC271AD-2FB6-0CFB-251F-FE2C1D2B2700}"/>
                </a:ext>
              </a:extLst>
            </p:cNvPr>
            <p:cNvSpPr/>
            <p:nvPr/>
          </p:nvSpPr>
          <p:spPr>
            <a:xfrm>
              <a:off x="5375909" y="210438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3180 w 83820"/>
                <a:gd name="connsiteY10" fmla="*/ 13970 h 93980"/>
                <a:gd name="connsiteX11" fmla="*/ 17780 w 83820"/>
                <a:gd name="connsiteY11" fmla="*/ 38100 h 93980"/>
                <a:gd name="connsiteX12" fmla="*/ 67310 w 83820"/>
                <a:gd name="connsiteY12" fmla="*/ 38100 h 93980"/>
                <a:gd name="connsiteX13" fmla="*/ 4318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0D7BADC4-CA78-83C9-AB35-E0A2E768C8B0}"/>
                </a:ext>
              </a:extLst>
            </p:cNvPr>
            <p:cNvSpPr/>
            <p:nvPr/>
          </p:nvSpPr>
          <p:spPr>
            <a:xfrm>
              <a:off x="5513070" y="210566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5560 h 93979"/>
                <a:gd name="connsiteX12" fmla="*/ 35560 w 73659"/>
                <a:gd name="connsiteY12" fmla="*/ 15240 h 93979"/>
                <a:gd name="connsiteX13" fmla="*/ 6350 w 73659"/>
                <a:gd name="connsiteY13" fmla="*/ 22860 h 93979"/>
                <a:gd name="connsiteX14" fmla="*/ 6350 w 73659"/>
                <a:gd name="connsiteY14" fmla="*/ 762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80010 h 93979"/>
                <a:gd name="connsiteX18" fmla="*/ 57150 w 73659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2339F5A6-9B17-8998-10F3-DF133E156B3B}"/>
                </a:ext>
              </a:extLst>
            </p:cNvPr>
            <p:cNvSpPr/>
            <p:nvPr/>
          </p:nvSpPr>
          <p:spPr>
            <a:xfrm>
              <a:off x="5615940" y="2104389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3B3B1E74-54DF-6BD1-820F-77E2CE406949}"/>
                </a:ext>
              </a:extLst>
            </p:cNvPr>
            <p:cNvSpPr/>
            <p:nvPr/>
          </p:nvSpPr>
          <p:spPr>
            <a:xfrm>
              <a:off x="5717540" y="2067560"/>
              <a:ext cx="87629" cy="130810"/>
            </a:xfrm>
            <a:custGeom>
              <a:avLst/>
              <a:gdLst>
                <a:gd name="connsiteX0" fmla="*/ 87630 w 87629"/>
                <a:gd name="connsiteY0" fmla="*/ 128270 h 130810"/>
                <a:gd name="connsiteX1" fmla="*/ 72390 w 87629"/>
                <a:gd name="connsiteY1" fmla="*/ 128270 h 130810"/>
                <a:gd name="connsiteX2" fmla="*/ 72390 w 87629"/>
                <a:gd name="connsiteY2" fmla="*/ 118110 h 130810"/>
                <a:gd name="connsiteX3" fmla="*/ 72390 w 87629"/>
                <a:gd name="connsiteY3" fmla="*/ 111760 h 130810"/>
                <a:gd name="connsiteX4" fmla="*/ 72390 w 87629"/>
                <a:gd name="connsiteY4" fmla="*/ 111760 h 130810"/>
                <a:gd name="connsiteX5" fmla="*/ 40640 w 87629"/>
                <a:gd name="connsiteY5" fmla="*/ 130810 h 130810"/>
                <a:gd name="connsiteX6" fmla="*/ 0 w 87629"/>
                <a:gd name="connsiteY6" fmla="*/ 83820 h 130810"/>
                <a:gd name="connsiteX7" fmla="*/ 40640 w 87629"/>
                <a:gd name="connsiteY7" fmla="*/ 36830 h 130810"/>
                <a:gd name="connsiteX8" fmla="*/ 71120 w 87629"/>
                <a:gd name="connsiteY8" fmla="*/ 53340 h 130810"/>
                <a:gd name="connsiteX9" fmla="*/ 71120 w 87629"/>
                <a:gd name="connsiteY9" fmla="*/ 53340 h 130810"/>
                <a:gd name="connsiteX10" fmla="*/ 71120 w 87629"/>
                <a:gd name="connsiteY10" fmla="*/ 45720 h 130810"/>
                <a:gd name="connsiteX11" fmla="*/ 71120 w 87629"/>
                <a:gd name="connsiteY11" fmla="*/ 0 h 130810"/>
                <a:gd name="connsiteX12" fmla="*/ 87630 w 87629"/>
                <a:gd name="connsiteY12" fmla="*/ 0 h 130810"/>
                <a:gd name="connsiteX13" fmla="*/ 87630 w 87629"/>
                <a:gd name="connsiteY13" fmla="*/ 128270 h 130810"/>
                <a:gd name="connsiteX14" fmla="*/ 15240 w 87629"/>
                <a:gd name="connsiteY14" fmla="*/ 83820 h 130810"/>
                <a:gd name="connsiteX15" fmla="*/ 43180 w 87629"/>
                <a:gd name="connsiteY15" fmla="*/ 115570 h 130810"/>
                <a:gd name="connsiteX16" fmla="*/ 71120 w 87629"/>
                <a:gd name="connsiteY16" fmla="*/ 83820 h 130810"/>
                <a:gd name="connsiteX17" fmla="*/ 43180 w 87629"/>
                <a:gd name="connsiteY17" fmla="*/ 52070 h 130810"/>
                <a:gd name="connsiteX18" fmla="*/ 1524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477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C0F98A18-2B7A-DD06-E3C5-66D454142CB4}"/>
                </a:ext>
              </a:extLst>
            </p:cNvPr>
            <p:cNvSpPr/>
            <p:nvPr/>
          </p:nvSpPr>
          <p:spPr>
            <a:xfrm>
              <a:off x="5862320" y="208026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E5B859C9-4616-5836-77B3-94DDA9EDEF0B}"/>
                </a:ext>
              </a:extLst>
            </p:cNvPr>
            <p:cNvSpPr/>
            <p:nvPr/>
          </p:nvSpPr>
          <p:spPr>
            <a:xfrm>
              <a:off x="5933440" y="2104389"/>
              <a:ext cx="91439" cy="93980"/>
            </a:xfrm>
            <a:custGeom>
              <a:avLst/>
              <a:gdLst>
                <a:gd name="connsiteX0" fmla="*/ 91440 w 91439"/>
                <a:gd name="connsiteY0" fmla="*/ 46990 h 93980"/>
                <a:gd name="connsiteX1" fmla="*/ 45720 w 91439"/>
                <a:gd name="connsiteY1" fmla="*/ 93980 h 93980"/>
                <a:gd name="connsiteX2" fmla="*/ 0 w 91439"/>
                <a:gd name="connsiteY2" fmla="*/ 46990 h 93980"/>
                <a:gd name="connsiteX3" fmla="*/ 45720 w 91439"/>
                <a:gd name="connsiteY3" fmla="*/ 0 h 93980"/>
                <a:gd name="connsiteX4" fmla="*/ 91440 w 91439"/>
                <a:gd name="connsiteY4" fmla="*/ 46990 h 93980"/>
                <a:gd name="connsiteX5" fmla="*/ 76200 w 91439"/>
                <a:gd name="connsiteY5" fmla="*/ 46990 h 93980"/>
                <a:gd name="connsiteX6" fmla="*/ 45720 w 91439"/>
                <a:gd name="connsiteY6" fmla="*/ 15240 h 93980"/>
                <a:gd name="connsiteX7" fmla="*/ 16510 w 91439"/>
                <a:gd name="connsiteY7" fmla="*/ 46990 h 93980"/>
                <a:gd name="connsiteX8" fmla="*/ 45720 w 91439"/>
                <a:gd name="connsiteY8" fmla="*/ 78740 h 93980"/>
                <a:gd name="connsiteX9" fmla="*/ 76200 w 91439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7940"/>
                    <a:pt x="16510" y="46990"/>
                  </a:cubicBezTo>
                  <a:cubicBezTo>
                    <a:pt x="16510" y="6604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40586717-7E7E-A31B-CEED-E09D12DF9D8E}"/>
                </a:ext>
              </a:extLst>
            </p:cNvPr>
            <p:cNvSpPr/>
            <p:nvPr/>
          </p:nvSpPr>
          <p:spPr>
            <a:xfrm>
              <a:off x="6049009" y="2104389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 144">
              <a:extLst>
                <a:ext uri="{FF2B5EF4-FFF2-40B4-BE49-F238E27FC236}">
                  <a16:creationId xmlns:a16="http://schemas.microsoft.com/office/drawing/2014/main" id="{0049B0DF-E49D-C998-3272-50DE366110D6}"/>
                </a:ext>
              </a:extLst>
            </p:cNvPr>
            <p:cNvSpPr/>
            <p:nvPr/>
          </p:nvSpPr>
          <p:spPr>
            <a:xfrm>
              <a:off x="6150609" y="210438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3180 w 83820"/>
                <a:gd name="connsiteY10" fmla="*/ 13970 h 93980"/>
                <a:gd name="connsiteX11" fmla="*/ 17780 w 83820"/>
                <a:gd name="connsiteY11" fmla="*/ 38100 h 93980"/>
                <a:gd name="connsiteX12" fmla="*/ 67310 w 83820"/>
                <a:gd name="connsiteY12" fmla="*/ 38100 h 93980"/>
                <a:gd name="connsiteX13" fmla="*/ 4318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3338A002-1134-DBD2-98B8-6B8F89E538E8}"/>
                </a:ext>
              </a:extLst>
            </p:cNvPr>
            <p:cNvSpPr/>
            <p:nvPr/>
          </p:nvSpPr>
          <p:spPr>
            <a:xfrm>
              <a:off x="6242050" y="2185670"/>
              <a:ext cx="27940" cy="36829"/>
            </a:xfrm>
            <a:custGeom>
              <a:avLst/>
              <a:gdLst>
                <a:gd name="connsiteX0" fmla="*/ 12700 w 27940"/>
                <a:gd name="connsiteY0" fmla="*/ 36830 h 36829"/>
                <a:gd name="connsiteX1" fmla="*/ 0 w 27940"/>
                <a:gd name="connsiteY1" fmla="*/ 36830 h 36829"/>
                <a:gd name="connsiteX2" fmla="*/ 11430 w 27940"/>
                <a:gd name="connsiteY2" fmla="*/ 0 h 36829"/>
                <a:gd name="connsiteX3" fmla="*/ 27940 w 27940"/>
                <a:gd name="connsiteY3" fmla="*/ 0 h 36829"/>
                <a:gd name="connsiteX4" fmla="*/ 13970 w 27940"/>
                <a:gd name="connsiteY4" fmla="*/ 36830 h 3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40" h="36829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40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 146">
              <a:extLst>
                <a:ext uri="{FF2B5EF4-FFF2-40B4-BE49-F238E27FC236}">
                  <a16:creationId xmlns:a16="http://schemas.microsoft.com/office/drawing/2014/main" id="{48F89958-70BE-C5A1-1E9D-690E54FB3213}"/>
                </a:ext>
              </a:extLst>
            </p:cNvPr>
            <p:cNvSpPr/>
            <p:nvPr/>
          </p:nvSpPr>
          <p:spPr>
            <a:xfrm>
              <a:off x="6323329" y="210566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5560 h 93979"/>
                <a:gd name="connsiteX12" fmla="*/ 35560 w 73660"/>
                <a:gd name="connsiteY12" fmla="*/ 15240 h 93979"/>
                <a:gd name="connsiteX13" fmla="*/ 6350 w 73660"/>
                <a:gd name="connsiteY13" fmla="*/ 22860 h 93979"/>
                <a:gd name="connsiteX14" fmla="*/ 6350 w 73660"/>
                <a:gd name="connsiteY14" fmla="*/ 762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80010 h 93979"/>
                <a:gd name="connsiteX18" fmla="*/ 57150 w 73660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38C3C13B-74F2-B2DB-93C0-0573554D215C}"/>
                </a:ext>
              </a:extLst>
            </p:cNvPr>
            <p:cNvSpPr/>
            <p:nvPr/>
          </p:nvSpPr>
          <p:spPr>
            <a:xfrm>
              <a:off x="6426200" y="2104389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 148">
              <a:extLst>
                <a:ext uri="{FF2B5EF4-FFF2-40B4-BE49-F238E27FC236}">
                  <a16:creationId xmlns:a16="http://schemas.microsoft.com/office/drawing/2014/main" id="{A6F45E2D-E903-96E1-40AD-E489FFCB29E6}"/>
                </a:ext>
              </a:extLst>
            </p:cNvPr>
            <p:cNvSpPr/>
            <p:nvPr/>
          </p:nvSpPr>
          <p:spPr>
            <a:xfrm>
              <a:off x="6527800" y="2067560"/>
              <a:ext cx="87630" cy="130810"/>
            </a:xfrm>
            <a:custGeom>
              <a:avLst/>
              <a:gdLst>
                <a:gd name="connsiteX0" fmla="*/ 87630 w 87630"/>
                <a:gd name="connsiteY0" fmla="*/ 128270 h 130810"/>
                <a:gd name="connsiteX1" fmla="*/ 72390 w 87630"/>
                <a:gd name="connsiteY1" fmla="*/ 128270 h 130810"/>
                <a:gd name="connsiteX2" fmla="*/ 72390 w 87630"/>
                <a:gd name="connsiteY2" fmla="*/ 118110 h 130810"/>
                <a:gd name="connsiteX3" fmla="*/ 72390 w 87630"/>
                <a:gd name="connsiteY3" fmla="*/ 111760 h 130810"/>
                <a:gd name="connsiteX4" fmla="*/ 72390 w 87630"/>
                <a:gd name="connsiteY4" fmla="*/ 111760 h 130810"/>
                <a:gd name="connsiteX5" fmla="*/ 40640 w 87630"/>
                <a:gd name="connsiteY5" fmla="*/ 130810 h 130810"/>
                <a:gd name="connsiteX6" fmla="*/ 0 w 87630"/>
                <a:gd name="connsiteY6" fmla="*/ 83820 h 130810"/>
                <a:gd name="connsiteX7" fmla="*/ 40640 w 87630"/>
                <a:gd name="connsiteY7" fmla="*/ 36830 h 130810"/>
                <a:gd name="connsiteX8" fmla="*/ 71120 w 87630"/>
                <a:gd name="connsiteY8" fmla="*/ 53340 h 130810"/>
                <a:gd name="connsiteX9" fmla="*/ 71120 w 87630"/>
                <a:gd name="connsiteY9" fmla="*/ 53340 h 130810"/>
                <a:gd name="connsiteX10" fmla="*/ 71120 w 87630"/>
                <a:gd name="connsiteY10" fmla="*/ 45720 h 130810"/>
                <a:gd name="connsiteX11" fmla="*/ 71120 w 87630"/>
                <a:gd name="connsiteY11" fmla="*/ 0 h 130810"/>
                <a:gd name="connsiteX12" fmla="*/ 87630 w 87630"/>
                <a:gd name="connsiteY12" fmla="*/ 0 h 130810"/>
                <a:gd name="connsiteX13" fmla="*/ 87630 w 87630"/>
                <a:gd name="connsiteY13" fmla="*/ 128270 h 130810"/>
                <a:gd name="connsiteX14" fmla="*/ 15240 w 87630"/>
                <a:gd name="connsiteY14" fmla="*/ 83820 h 130810"/>
                <a:gd name="connsiteX15" fmla="*/ 43180 w 87630"/>
                <a:gd name="connsiteY15" fmla="*/ 115570 h 130810"/>
                <a:gd name="connsiteX16" fmla="*/ 71120 w 87630"/>
                <a:gd name="connsiteY16" fmla="*/ 83820 h 130810"/>
                <a:gd name="connsiteX17" fmla="*/ 43180 w 87630"/>
                <a:gd name="connsiteY17" fmla="*/ 52070 h 130810"/>
                <a:gd name="connsiteX18" fmla="*/ 15240 w 87630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477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 149">
              <a:extLst>
                <a:ext uri="{FF2B5EF4-FFF2-40B4-BE49-F238E27FC236}">
                  <a16:creationId xmlns:a16="http://schemas.microsoft.com/office/drawing/2014/main" id="{C49A25D8-672A-90FB-6D99-4B2430DCFA40}"/>
                </a:ext>
              </a:extLst>
            </p:cNvPr>
            <p:cNvSpPr/>
            <p:nvPr/>
          </p:nvSpPr>
          <p:spPr>
            <a:xfrm>
              <a:off x="6671309" y="208026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 150">
              <a:extLst>
                <a:ext uri="{FF2B5EF4-FFF2-40B4-BE49-F238E27FC236}">
                  <a16:creationId xmlns:a16="http://schemas.microsoft.com/office/drawing/2014/main" id="{7A396965-E9C2-9E08-4917-17CAFBB6AE9E}"/>
                </a:ext>
              </a:extLst>
            </p:cNvPr>
            <p:cNvSpPr/>
            <p:nvPr/>
          </p:nvSpPr>
          <p:spPr>
            <a:xfrm>
              <a:off x="6743700" y="2104389"/>
              <a:ext cx="91440" cy="93980"/>
            </a:xfrm>
            <a:custGeom>
              <a:avLst/>
              <a:gdLst>
                <a:gd name="connsiteX0" fmla="*/ 91440 w 91440"/>
                <a:gd name="connsiteY0" fmla="*/ 46990 h 93980"/>
                <a:gd name="connsiteX1" fmla="*/ 45720 w 91440"/>
                <a:gd name="connsiteY1" fmla="*/ 93980 h 93980"/>
                <a:gd name="connsiteX2" fmla="*/ 0 w 91440"/>
                <a:gd name="connsiteY2" fmla="*/ 46990 h 93980"/>
                <a:gd name="connsiteX3" fmla="*/ 45720 w 91440"/>
                <a:gd name="connsiteY3" fmla="*/ 0 h 93980"/>
                <a:gd name="connsiteX4" fmla="*/ 91440 w 91440"/>
                <a:gd name="connsiteY4" fmla="*/ 46990 h 93980"/>
                <a:gd name="connsiteX5" fmla="*/ 76200 w 91440"/>
                <a:gd name="connsiteY5" fmla="*/ 46990 h 93980"/>
                <a:gd name="connsiteX6" fmla="*/ 45720 w 91440"/>
                <a:gd name="connsiteY6" fmla="*/ 15240 h 93980"/>
                <a:gd name="connsiteX7" fmla="*/ 16510 w 91440"/>
                <a:gd name="connsiteY7" fmla="*/ 46990 h 93980"/>
                <a:gd name="connsiteX8" fmla="*/ 45720 w 91440"/>
                <a:gd name="connsiteY8" fmla="*/ 78740 h 93980"/>
                <a:gd name="connsiteX9" fmla="*/ 76200 w 91440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7940"/>
                    <a:pt x="16510" y="46990"/>
                  </a:cubicBezTo>
                  <a:cubicBezTo>
                    <a:pt x="16510" y="6604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 151">
              <a:extLst>
                <a:ext uri="{FF2B5EF4-FFF2-40B4-BE49-F238E27FC236}">
                  <a16:creationId xmlns:a16="http://schemas.microsoft.com/office/drawing/2014/main" id="{9620E2C5-8CD3-B4AB-D93C-8CDA0B5A25A9}"/>
                </a:ext>
              </a:extLst>
            </p:cNvPr>
            <p:cNvSpPr/>
            <p:nvPr/>
          </p:nvSpPr>
          <p:spPr>
            <a:xfrm>
              <a:off x="6889750" y="210566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5560 h 93979"/>
                <a:gd name="connsiteX12" fmla="*/ 35560 w 73659"/>
                <a:gd name="connsiteY12" fmla="*/ 15240 h 93979"/>
                <a:gd name="connsiteX13" fmla="*/ 6350 w 73659"/>
                <a:gd name="connsiteY13" fmla="*/ 22860 h 93979"/>
                <a:gd name="connsiteX14" fmla="*/ 6350 w 73659"/>
                <a:gd name="connsiteY14" fmla="*/ 762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80010 h 93979"/>
                <a:gd name="connsiteX18" fmla="*/ 57150 w 73659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 152">
              <a:extLst>
                <a:ext uri="{FF2B5EF4-FFF2-40B4-BE49-F238E27FC236}">
                  <a16:creationId xmlns:a16="http://schemas.microsoft.com/office/drawing/2014/main" id="{450D0667-113D-7D1C-78F0-48829405A002}"/>
                </a:ext>
              </a:extLst>
            </p:cNvPr>
            <p:cNvSpPr/>
            <p:nvPr/>
          </p:nvSpPr>
          <p:spPr>
            <a:xfrm>
              <a:off x="6991350" y="2067560"/>
              <a:ext cx="34290" cy="130810"/>
            </a:xfrm>
            <a:custGeom>
              <a:avLst/>
              <a:gdLst>
                <a:gd name="connsiteX0" fmla="*/ 0 w 34290"/>
                <a:gd name="connsiteY0" fmla="*/ 0 h 130810"/>
                <a:gd name="connsiteX1" fmla="*/ 16510 w 34290"/>
                <a:gd name="connsiteY1" fmla="*/ 0 h 130810"/>
                <a:gd name="connsiteX2" fmla="*/ 16510 w 34290"/>
                <a:gd name="connsiteY2" fmla="*/ 101600 h 130810"/>
                <a:gd name="connsiteX3" fmla="*/ 26670 w 34290"/>
                <a:gd name="connsiteY3" fmla="*/ 115570 h 130810"/>
                <a:gd name="connsiteX4" fmla="*/ 34290 w 34290"/>
                <a:gd name="connsiteY4" fmla="*/ 115570 h 130810"/>
                <a:gd name="connsiteX5" fmla="*/ 34290 w 34290"/>
                <a:gd name="connsiteY5" fmla="*/ 129540 h 130810"/>
                <a:gd name="connsiteX6" fmla="*/ 22860 w 34290"/>
                <a:gd name="connsiteY6" fmla="*/ 130810 h 130810"/>
                <a:gd name="connsiteX7" fmla="*/ 0 w 34290"/>
                <a:gd name="connsiteY7" fmla="*/ 105410 h 130810"/>
                <a:gd name="connsiteX8" fmla="*/ 0 w 34290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 153">
              <a:extLst>
                <a:ext uri="{FF2B5EF4-FFF2-40B4-BE49-F238E27FC236}">
                  <a16:creationId xmlns:a16="http://schemas.microsoft.com/office/drawing/2014/main" id="{605B37E3-9F8B-542E-5F27-F7285C3F2169}"/>
                </a:ext>
              </a:extLst>
            </p:cNvPr>
            <p:cNvSpPr/>
            <p:nvPr/>
          </p:nvSpPr>
          <p:spPr>
            <a:xfrm>
              <a:off x="7043419" y="2071370"/>
              <a:ext cx="20320" cy="124459"/>
            </a:xfrm>
            <a:custGeom>
              <a:avLst/>
              <a:gdLst>
                <a:gd name="connsiteX0" fmla="*/ 10161 w 20320"/>
                <a:gd name="connsiteY0" fmla="*/ 0 h 124459"/>
                <a:gd name="connsiteX1" fmla="*/ 20320 w 20320"/>
                <a:gd name="connsiteY1" fmla="*/ 10160 h 124459"/>
                <a:gd name="connsiteX2" fmla="*/ 10161 w 20320"/>
                <a:gd name="connsiteY2" fmla="*/ 20320 h 124459"/>
                <a:gd name="connsiteX3" fmla="*/ 0 w 20320"/>
                <a:gd name="connsiteY3" fmla="*/ 10160 h 124459"/>
                <a:gd name="connsiteX4" fmla="*/ 10161 w 20320"/>
                <a:gd name="connsiteY4" fmla="*/ 0 h 124459"/>
                <a:gd name="connsiteX5" fmla="*/ 19050 w 20320"/>
                <a:gd name="connsiteY5" fmla="*/ 35560 h 124459"/>
                <a:gd name="connsiteX6" fmla="*/ 19050 w 20320"/>
                <a:gd name="connsiteY6" fmla="*/ 124460 h 124459"/>
                <a:gd name="connsiteX7" fmla="*/ 2540 w 20320"/>
                <a:gd name="connsiteY7" fmla="*/ 124460 h 124459"/>
                <a:gd name="connsiteX8" fmla="*/ 2540 w 20320"/>
                <a:gd name="connsiteY8" fmla="*/ 35560 h 124459"/>
                <a:gd name="connsiteX9" fmla="*/ 1905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1" y="0"/>
                  </a:moveTo>
                  <a:cubicBezTo>
                    <a:pt x="16511" y="0"/>
                    <a:pt x="20320" y="3810"/>
                    <a:pt x="20320" y="10160"/>
                  </a:cubicBezTo>
                  <a:cubicBezTo>
                    <a:pt x="20320" y="16510"/>
                    <a:pt x="16511" y="20320"/>
                    <a:pt x="10161" y="20320"/>
                  </a:cubicBezTo>
                  <a:cubicBezTo>
                    <a:pt x="3811" y="20320"/>
                    <a:pt x="0" y="16510"/>
                    <a:pt x="0" y="10160"/>
                  </a:cubicBezTo>
                  <a:cubicBezTo>
                    <a:pt x="0" y="3810"/>
                    <a:pt x="3811" y="0"/>
                    <a:pt x="10161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 154">
              <a:extLst>
                <a:ext uri="{FF2B5EF4-FFF2-40B4-BE49-F238E27FC236}">
                  <a16:creationId xmlns:a16="http://schemas.microsoft.com/office/drawing/2014/main" id="{EB7055EC-0357-18EA-8DDE-4966663DC353}"/>
                </a:ext>
              </a:extLst>
            </p:cNvPr>
            <p:cNvSpPr/>
            <p:nvPr/>
          </p:nvSpPr>
          <p:spPr>
            <a:xfrm>
              <a:off x="7084059" y="2104389"/>
              <a:ext cx="83820" cy="130810"/>
            </a:xfrm>
            <a:custGeom>
              <a:avLst/>
              <a:gdLst>
                <a:gd name="connsiteX0" fmla="*/ 48260 w 83820"/>
                <a:gd name="connsiteY0" fmla="*/ 77470 h 130810"/>
                <a:gd name="connsiteX1" fmla="*/ 83820 w 83820"/>
                <a:gd name="connsiteY1" fmla="*/ 102870 h 130810"/>
                <a:gd name="connsiteX2" fmla="*/ 40640 w 83820"/>
                <a:gd name="connsiteY2" fmla="*/ 130810 h 130810"/>
                <a:gd name="connsiteX3" fmla="*/ 0 w 83820"/>
                <a:gd name="connsiteY3" fmla="*/ 106680 h 130810"/>
                <a:gd name="connsiteX4" fmla="*/ 24130 w 83820"/>
                <a:gd name="connsiteY4" fmla="*/ 85090 h 130810"/>
                <a:gd name="connsiteX5" fmla="*/ 10160 w 83820"/>
                <a:gd name="connsiteY5" fmla="*/ 73660 h 130810"/>
                <a:gd name="connsiteX6" fmla="*/ 22860 w 83820"/>
                <a:gd name="connsiteY6" fmla="*/ 60960 h 130810"/>
                <a:gd name="connsiteX7" fmla="*/ 1270 w 83820"/>
                <a:gd name="connsiteY7" fmla="*/ 31750 h 130810"/>
                <a:gd name="connsiteX8" fmla="*/ 36830 w 83820"/>
                <a:gd name="connsiteY8" fmla="*/ 0 h 130810"/>
                <a:gd name="connsiteX9" fmla="*/ 50800 w 83820"/>
                <a:gd name="connsiteY9" fmla="*/ 2540 h 130810"/>
                <a:gd name="connsiteX10" fmla="*/ 82550 w 83820"/>
                <a:gd name="connsiteY10" fmla="*/ 2540 h 130810"/>
                <a:gd name="connsiteX11" fmla="*/ 82550 w 83820"/>
                <a:gd name="connsiteY11" fmla="*/ 15240 h 130810"/>
                <a:gd name="connsiteX12" fmla="*/ 69850 w 83820"/>
                <a:gd name="connsiteY12" fmla="*/ 15240 h 130810"/>
                <a:gd name="connsiteX13" fmla="*/ 64770 w 83820"/>
                <a:gd name="connsiteY13" fmla="*/ 15240 h 130810"/>
                <a:gd name="connsiteX14" fmla="*/ 64770 w 83820"/>
                <a:gd name="connsiteY14" fmla="*/ 15240 h 130810"/>
                <a:gd name="connsiteX15" fmla="*/ 72390 w 83820"/>
                <a:gd name="connsiteY15" fmla="*/ 33020 h 130810"/>
                <a:gd name="connsiteX16" fmla="*/ 39370 w 83820"/>
                <a:gd name="connsiteY16" fmla="*/ 63500 h 130810"/>
                <a:gd name="connsiteX17" fmla="*/ 39370 w 83820"/>
                <a:gd name="connsiteY17" fmla="*/ 63500 h 130810"/>
                <a:gd name="connsiteX18" fmla="*/ 25400 w 83820"/>
                <a:gd name="connsiteY18" fmla="*/ 71120 h 130810"/>
                <a:gd name="connsiteX19" fmla="*/ 46990 w 83820"/>
                <a:gd name="connsiteY19" fmla="*/ 78740 h 130810"/>
                <a:gd name="connsiteX20" fmla="*/ 67310 w 83820"/>
                <a:gd name="connsiteY20" fmla="*/ 104140 h 130810"/>
                <a:gd name="connsiteX21" fmla="*/ 40640 w 83820"/>
                <a:gd name="connsiteY21" fmla="*/ 90170 h 130810"/>
                <a:gd name="connsiteX22" fmla="*/ 16510 w 83820"/>
                <a:gd name="connsiteY22" fmla="*/ 105410 h 130810"/>
                <a:gd name="connsiteX23" fmla="*/ 41910 w 83820"/>
                <a:gd name="connsiteY23" fmla="*/ 119380 h 130810"/>
                <a:gd name="connsiteX24" fmla="*/ 67310 w 83820"/>
                <a:gd name="connsiteY24" fmla="*/ 105410 h 130810"/>
                <a:gd name="connsiteX25" fmla="*/ 59690 w 83820"/>
                <a:gd name="connsiteY25" fmla="*/ 31750 h 130810"/>
                <a:gd name="connsiteX26" fmla="*/ 39370 w 83820"/>
                <a:gd name="connsiteY26" fmla="*/ 12700 h 130810"/>
                <a:gd name="connsiteX27" fmla="*/ 19050 w 83820"/>
                <a:gd name="connsiteY27" fmla="*/ 31750 h 130810"/>
                <a:gd name="connsiteX28" fmla="*/ 39370 w 83820"/>
                <a:gd name="connsiteY28" fmla="*/ 50800 h 130810"/>
                <a:gd name="connsiteX29" fmla="*/ 59690 w 83820"/>
                <a:gd name="connsiteY29" fmla="*/ 3175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20" h="130810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0" y="104140"/>
                  </a:moveTo>
                  <a:cubicBezTo>
                    <a:pt x="67310" y="96520"/>
                    <a:pt x="59690" y="90170"/>
                    <a:pt x="40640" y="90170"/>
                  </a:cubicBezTo>
                  <a:cubicBezTo>
                    <a:pt x="21590" y="90170"/>
                    <a:pt x="16510" y="96520"/>
                    <a:pt x="16510" y="105410"/>
                  </a:cubicBezTo>
                  <a:cubicBezTo>
                    <a:pt x="16510" y="114300"/>
                    <a:pt x="26670" y="119380"/>
                    <a:pt x="41910" y="119380"/>
                  </a:cubicBezTo>
                  <a:cubicBezTo>
                    <a:pt x="57150" y="119380"/>
                    <a:pt x="67310" y="113030"/>
                    <a:pt x="67310" y="105410"/>
                  </a:cubicBezTo>
                  <a:close/>
                  <a:moveTo>
                    <a:pt x="59690" y="31750"/>
                  </a:moveTo>
                  <a:cubicBezTo>
                    <a:pt x="59690" y="20320"/>
                    <a:pt x="50800" y="12700"/>
                    <a:pt x="39370" y="12700"/>
                  </a:cubicBezTo>
                  <a:cubicBezTo>
                    <a:pt x="27940" y="12700"/>
                    <a:pt x="19050" y="20320"/>
                    <a:pt x="19050" y="31750"/>
                  </a:cubicBezTo>
                  <a:cubicBezTo>
                    <a:pt x="19050" y="43180"/>
                    <a:pt x="27940" y="50800"/>
                    <a:pt x="39370" y="50800"/>
                  </a:cubicBezTo>
                  <a:cubicBezTo>
                    <a:pt x="50800" y="50800"/>
                    <a:pt x="59690" y="43180"/>
                    <a:pt x="5969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 155">
              <a:extLst>
                <a:ext uri="{FF2B5EF4-FFF2-40B4-BE49-F238E27FC236}">
                  <a16:creationId xmlns:a16="http://schemas.microsoft.com/office/drawing/2014/main" id="{7C2778D5-9CDB-2A81-6478-63AFC1034799}"/>
                </a:ext>
              </a:extLst>
            </p:cNvPr>
            <p:cNvSpPr/>
            <p:nvPr/>
          </p:nvSpPr>
          <p:spPr>
            <a:xfrm>
              <a:off x="7188200" y="2104389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 156">
              <a:extLst>
                <a:ext uri="{FF2B5EF4-FFF2-40B4-BE49-F238E27FC236}">
                  <a16:creationId xmlns:a16="http://schemas.microsoft.com/office/drawing/2014/main" id="{3C0F0207-8140-22FD-EA23-EB407C62B853}"/>
                </a:ext>
              </a:extLst>
            </p:cNvPr>
            <p:cNvSpPr/>
            <p:nvPr/>
          </p:nvSpPr>
          <p:spPr>
            <a:xfrm>
              <a:off x="7327900" y="2104389"/>
              <a:ext cx="91440" cy="93980"/>
            </a:xfrm>
            <a:custGeom>
              <a:avLst/>
              <a:gdLst>
                <a:gd name="connsiteX0" fmla="*/ 91440 w 91440"/>
                <a:gd name="connsiteY0" fmla="*/ 46990 h 93980"/>
                <a:gd name="connsiteX1" fmla="*/ 45720 w 91440"/>
                <a:gd name="connsiteY1" fmla="*/ 93980 h 93980"/>
                <a:gd name="connsiteX2" fmla="*/ 0 w 91440"/>
                <a:gd name="connsiteY2" fmla="*/ 46990 h 93980"/>
                <a:gd name="connsiteX3" fmla="*/ 45720 w 91440"/>
                <a:gd name="connsiteY3" fmla="*/ 0 h 93980"/>
                <a:gd name="connsiteX4" fmla="*/ 91440 w 91440"/>
                <a:gd name="connsiteY4" fmla="*/ 46990 h 93980"/>
                <a:gd name="connsiteX5" fmla="*/ 74930 w 91440"/>
                <a:gd name="connsiteY5" fmla="*/ 46990 h 93980"/>
                <a:gd name="connsiteX6" fmla="*/ 44450 w 91440"/>
                <a:gd name="connsiteY6" fmla="*/ 15240 h 93980"/>
                <a:gd name="connsiteX7" fmla="*/ 15240 w 91440"/>
                <a:gd name="connsiteY7" fmla="*/ 46990 h 93980"/>
                <a:gd name="connsiteX8" fmla="*/ 44450 w 91440"/>
                <a:gd name="connsiteY8" fmla="*/ 78740 h 93980"/>
                <a:gd name="connsiteX9" fmla="*/ 74930 w 91440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7940"/>
                    <a:pt x="15240" y="46990"/>
                  </a:cubicBezTo>
                  <a:cubicBezTo>
                    <a:pt x="15240" y="6604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 157">
              <a:extLst>
                <a:ext uri="{FF2B5EF4-FFF2-40B4-BE49-F238E27FC236}">
                  <a16:creationId xmlns:a16="http://schemas.microsoft.com/office/drawing/2014/main" id="{BF4E7D18-EC10-ECD6-0049-7381A82E0359}"/>
                </a:ext>
              </a:extLst>
            </p:cNvPr>
            <p:cNvSpPr/>
            <p:nvPr/>
          </p:nvSpPr>
          <p:spPr>
            <a:xfrm>
              <a:off x="7440930" y="2106929"/>
              <a:ext cx="78739" cy="91440"/>
            </a:xfrm>
            <a:custGeom>
              <a:avLst/>
              <a:gdLst>
                <a:gd name="connsiteX0" fmla="*/ 63500 w 78739"/>
                <a:gd name="connsiteY0" fmla="*/ 88900 h 91440"/>
                <a:gd name="connsiteX1" fmla="*/ 63500 w 78739"/>
                <a:gd name="connsiteY1" fmla="*/ 76200 h 91440"/>
                <a:gd name="connsiteX2" fmla="*/ 63500 w 78739"/>
                <a:gd name="connsiteY2" fmla="*/ 69850 h 91440"/>
                <a:gd name="connsiteX3" fmla="*/ 63500 w 78739"/>
                <a:gd name="connsiteY3" fmla="*/ 69850 h 91440"/>
                <a:gd name="connsiteX4" fmla="*/ 30480 w 78739"/>
                <a:gd name="connsiteY4" fmla="*/ 91440 h 91440"/>
                <a:gd name="connsiteX5" fmla="*/ 0 w 78739"/>
                <a:gd name="connsiteY5" fmla="*/ 55880 h 91440"/>
                <a:gd name="connsiteX6" fmla="*/ 0 w 78739"/>
                <a:gd name="connsiteY6" fmla="*/ 0 h 91440"/>
                <a:gd name="connsiteX7" fmla="*/ 16510 w 78739"/>
                <a:gd name="connsiteY7" fmla="*/ 0 h 91440"/>
                <a:gd name="connsiteX8" fmla="*/ 16510 w 78739"/>
                <a:gd name="connsiteY8" fmla="*/ 52070 h 91440"/>
                <a:gd name="connsiteX9" fmla="*/ 33020 w 78739"/>
                <a:gd name="connsiteY9" fmla="*/ 74930 h 91440"/>
                <a:gd name="connsiteX10" fmla="*/ 62230 w 78739"/>
                <a:gd name="connsiteY10" fmla="*/ 43180 h 91440"/>
                <a:gd name="connsiteX11" fmla="*/ 62230 w 78739"/>
                <a:gd name="connsiteY11" fmla="*/ 0 h 91440"/>
                <a:gd name="connsiteX12" fmla="*/ 78739 w 78739"/>
                <a:gd name="connsiteY12" fmla="*/ 0 h 91440"/>
                <a:gd name="connsiteX13" fmla="*/ 78739 w 78739"/>
                <a:gd name="connsiteY13" fmla="*/ 88900 h 91440"/>
                <a:gd name="connsiteX14" fmla="*/ 63500 w 78739"/>
                <a:gd name="connsiteY14" fmla="*/ 8890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40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89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89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39" y="0"/>
                  </a:lnTo>
                  <a:lnTo>
                    <a:pt x="78739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 158">
              <a:extLst>
                <a:ext uri="{FF2B5EF4-FFF2-40B4-BE49-F238E27FC236}">
                  <a16:creationId xmlns:a16="http://schemas.microsoft.com/office/drawing/2014/main" id="{BF6C59DE-6C07-2360-04CF-B4F71BC208E6}"/>
                </a:ext>
              </a:extLst>
            </p:cNvPr>
            <p:cNvSpPr/>
            <p:nvPr/>
          </p:nvSpPr>
          <p:spPr>
            <a:xfrm>
              <a:off x="7548880" y="210438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39 w 51047"/>
                <a:gd name="connsiteY1" fmla="*/ 2540 h 92710"/>
                <a:gd name="connsiteX2" fmla="*/ 15239 w 51047"/>
                <a:gd name="connsiteY2" fmla="*/ 15240 h 92710"/>
                <a:gd name="connsiteX3" fmla="*/ 15239 w 51047"/>
                <a:gd name="connsiteY3" fmla="*/ 21590 h 92710"/>
                <a:gd name="connsiteX4" fmla="*/ 15239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39" y="2540"/>
                  </a:lnTo>
                  <a:lnTo>
                    <a:pt x="15239" y="15240"/>
                  </a:lnTo>
                  <a:cubicBezTo>
                    <a:pt x="15239" y="19050"/>
                    <a:pt x="15239" y="21590"/>
                    <a:pt x="15239" y="21590"/>
                  </a:cubicBezTo>
                  <a:lnTo>
                    <a:pt x="15239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 159">
              <a:extLst>
                <a:ext uri="{FF2B5EF4-FFF2-40B4-BE49-F238E27FC236}">
                  <a16:creationId xmlns:a16="http://schemas.microsoft.com/office/drawing/2014/main" id="{8CE60FA0-7A7A-DB13-9055-D3143B299D50}"/>
                </a:ext>
              </a:extLst>
            </p:cNvPr>
            <p:cNvSpPr/>
            <p:nvPr/>
          </p:nvSpPr>
          <p:spPr>
            <a:xfrm>
              <a:off x="7647940" y="2104389"/>
              <a:ext cx="74929" cy="93980"/>
            </a:xfrm>
            <a:custGeom>
              <a:avLst/>
              <a:gdLst>
                <a:gd name="connsiteX0" fmla="*/ 48260 w 74929"/>
                <a:gd name="connsiteY0" fmla="*/ 78740 h 93980"/>
                <a:gd name="connsiteX1" fmla="*/ 74930 w 74929"/>
                <a:gd name="connsiteY1" fmla="*/ 71120 h 93980"/>
                <a:gd name="connsiteX2" fmla="*/ 74930 w 74929"/>
                <a:gd name="connsiteY2" fmla="*/ 86360 h 93980"/>
                <a:gd name="connsiteX3" fmla="*/ 46990 w 74929"/>
                <a:gd name="connsiteY3" fmla="*/ 93980 h 93980"/>
                <a:gd name="connsiteX4" fmla="*/ 0 w 74929"/>
                <a:gd name="connsiteY4" fmla="*/ 46990 h 93980"/>
                <a:gd name="connsiteX5" fmla="*/ 46990 w 74929"/>
                <a:gd name="connsiteY5" fmla="*/ 0 h 93980"/>
                <a:gd name="connsiteX6" fmla="*/ 74930 w 74929"/>
                <a:gd name="connsiteY6" fmla="*/ 6350 h 93980"/>
                <a:gd name="connsiteX7" fmla="*/ 74930 w 74929"/>
                <a:gd name="connsiteY7" fmla="*/ 21590 h 93980"/>
                <a:gd name="connsiteX8" fmla="*/ 48260 w 74929"/>
                <a:gd name="connsiteY8" fmla="*/ 13970 h 93980"/>
                <a:gd name="connsiteX9" fmla="*/ 17780 w 74929"/>
                <a:gd name="connsiteY9" fmla="*/ 45720 h 93980"/>
                <a:gd name="connsiteX10" fmla="*/ 48260 w 74929"/>
                <a:gd name="connsiteY10" fmla="*/ 774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80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 160">
              <a:extLst>
                <a:ext uri="{FF2B5EF4-FFF2-40B4-BE49-F238E27FC236}">
                  <a16:creationId xmlns:a16="http://schemas.microsoft.com/office/drawing/2014/main" id="{C0B26558-EF3F-B9E3-F5CB-3AC2908B66BC}"/>
                </a:ext>
              </a:extLst>
            </p:cNvPr>
            <p:cNvSpPr/>
            <p:nvPr/>
          </p:nvSpPr>
          <p:spPr>
            <a:xfrm>
              <a:off x="7738109" y="2104389"/>
              <a:ext cx="91440" cy="93980"/>
            </a:xfrm>
            <a:custGeom>
              <a:avLst/>
              <a:gdLst>
                <a:gd name="connsiteX0" fmla="*/ 91440 w 91440"/>
                <a:gd name="connsiteY0" fmla="*/ 46990 h 93980"/>
                <a:gd name="connsiteX1" fmla="*/ 45720 w 91440"/>
                <a:gd name="connsiteY1" fmla="*/ 93980 h 93980"/>
                <a:gd name="connsiteX2" fmla="*/ 0 w 91440"/>
                <a:gd name="connsiteY2" fmla="*/ 46990 h 93980"/>
                <a:gd name="connsiteX3" fmla="*/ 45720 w 91440"/>
                <a:gd name="connsiteY3" fmla="*/ 0 h 93980"/>
                <a:gd name="connsiteX4" fmla="*/ 91440 w 91440"/>
                <a:gd name="connsiteY4" fmla="*/ 46990 h 93980"/>
                <a:gd name="connsiteX5" fmla="*/ 74930 w 91440"/>
                <a:gd name="connsiteY5" fmla="*/ 46990 h 93980"/>
                <a:gd name="connsiteX6" fmla="*/ 44450 w 91440"/>
                <a:gd name="connsiteY6" fmla="*/ 15240 h 93980"/>
                <a:gd name="connsiteX7" fmla="*/ 15240 w 91440"/>
                <a:gd name="connsiteY7" fmla="*/ 46990 h 93980"/>
                <a:gd name="connsiteX8" fmla="*/ 44450 w 91440"/>
                <a:gd name="connsiteY8" fmla="*/ 78740 h 93980"/>
                <a:gd name="connsiteX9" fmla="*/ 74930 w 91440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7940"/>
                    <a:pt x="15240" y="46990"/>
                  </a:cubicBezTo>
                  <a:cubicBezTo>
                    <a:pt x="15240" y="6604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 161">
              <a:extLst>
                <a:ext uri="{FF2B5EF4-FFF2-40B4-BE49-F238E27FC236}">
                  <a16:creationId xmlns:a16="http://schemas.microsoft.com/office/drawing/2014/main" id="{B7A09656-D74A-6EEC-4231-8612F9F92E40}"/>
                </a:ext>
              </a:extLst>
            </p:cNvPr>
            <p:cNvSpPr/>
            <p:nvPr/>
          </p:nvSpPr>
          <p:spPr>
            <a:xfrm>
              <a:off x="7853680" y="2104389"/>
              <a:ext cx="87629" cy="130810"/>
            </a:xfrm>
            <a:custGeom>
              <a:avLst/>
              <a:gdLst>
                <a:gd name="connsiteX0" fmla="*/ 0 w 87629"/>
                <a:gd name="connsiteY0" fmla="*/ 2540 h 130810"/>
                <a:gd name="connsiteX1" fmla="*/ 15239 w 87629"/>
                <a:gd name="connsiteY1" fmla="*/ 2540 h 130810"/>
                <a:gd name="connsiteX2" fmla="*/ 15239 w 87629"/>
                <a:gd name="connsiteY2" fmla="*/ 11430 h 130810"/>
                <a:gd name="connsiteX3" fmla="*/ 15239 w 87629"/>
                <a:gd name="connsiteY3" fmla="*/ 17780 h 130810"/>
                <a:gd name="connsiteX4" fmla="*/ 15239 w 87629"/>
                <a:gd name="connsiteY4" fmla="*/ 17780 h 130810"/>
                <a:gd name="connsiteX5" fmla="*/ 46989 w 87629"/>
                <a:gd name="connsiteY5" fmla="*/ 0 h 130810"/>
                <a:gd name="connsiteX6" fmla="*/ 87630 w 87629"/>
                <a:gd name="connsiteY6" fmla="*/ 46990 h 130810"/>
                <a:gd name="connsiteX7" fmla="*/ 46989 w 87629"/>
                <a:gd name="connsiteY7" fmla="*/ 93980 h 130810"/>
                <a:gd name="connsiteX8" fmla="*/ 16510 w 87629"/>
                <a:gd name="connsiteY8" fmla="*/ 76200 h 130810"/>
                <a:gd name="connsiteX9" fmla="*/ 16510 w 87629"/>
                <a:gd name="connsiteY9" fmla="*/ 76200 h 130810"/>
                <a:gd name="connsiteX10" fmla="*/ 16510 w 87629"/>
                <a:gd name="connsiteY10" fmla="*/ 83820 h 130810"/>
                <a:gd name="connsiteX11" fmla="*/ 16510 w 87629"/>
                <a:gd name="connsiteY11" fmla="*/ 130810 h 130810"/>
                <a:gd name="connsiteX12" fmla="*/ 0 w 87629"/>
                <a:gd name="connsiteY12" fmla="*/ 130810 h 130810"/>
                <a:gd name="connsiteX13" fmla="*/ 0 w 87629"/>
                <a:gd name="connsiteY13" fmla="*/ 2540 h 130810"/>
                <a:gd name="connsiteX14" fmla="*/ 72389 w 87629"/>
                <a:gd name="connsiteY14" fmla="*/ 46990 h 130810"/>
                <a:gd name="connsiteX15" fmla="*/ 44450 w 87629"/>
                <a:gd name="connsiteY15" fmla="*/ 15240 h 130810"/>
                <a:gd name="connsiteX16" fmla="*/ 16510 w 87629"/>
                <a:gd name="connsiteY16" fmla="*/ 46990 h 130810"/>
                <a:gd name="connsiteX17" fmla="*/ 44450 w 87629"/>
                <a:gd name="connsiteY17" fmla="*/ 78740 h 130810"/>
                <a:gd name="connsiteX18" fmla="*/ 72389 w 87629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0" y="2540"/>
                  </a:moveTo>
                  <a:lnTo>
                    <a:pt x="15239" y="2540"/>
                  </a:lnTo>
                  <a:lnTo>
                    <a:pt x="15239" y="11430"/>
                  </a:lnTo>
                  <a:cubicBezTo>
                    <a:pt x="15239" y="15240"/>
                    <a:pt x="15239" y="17780"/>
                    <a:pt x="15239" y="17780"/>
                  </a:cubicBezTo>
                  <a:lnTo>
                    <a:pt x="15239" y="17780"/>
                  </a:lnTo>
                  <a:cubicBezTo>
                    <a:pt x="20320" y="8890"/>
                    <a:pt x="31750" y="0"/>
                    <a:pt x="46989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89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89" y="46990"/>
                  </a:moveTo>
                  <a:cubicBezTo>
                    <a:pt x="72389" y="27940"/>
                    <a:pt x="60960" y="15240"/>
                    <a:pt x="44450" y="15240"/>
                  </a:cubicBezTo>
                  <a:cubicBezTo>
                    <a:pt x="27939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89" y="64770"/>
                    <a:pt x="72389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 162">
              <a:extLst>
                <a:ext uri="{FF2B5EF4-FFF2-40B4-BE49-F238E27FC236}">
                  <a16:creationId xmlns:a16="http://schemas.microsoft.com/office/drawing/2014/main" id="{B0B2D3B6-5535-3F2A-27CE-4513003F3149}"/>
                </a:ext>
              </a:extLst>
            </p:cNvPr>
            <p:cNvSpPr/>
            <p:nvPr/>
          </p:nvSpPr>
          <p:spPr>
            <a:xfrm>
              <a:off x="7946489" y="2106929"/>
              <a:ext cx="95150" cy="130810"/>
            </a:xfrm>
            <a:custGeom>
              <a:avLst/>
              <a:gdLst>
                <a:gd name="connsiteX0" fmla="*/ 2440 w 95150"/>
                <a:gd name="connsiteY0" fmla="*/ 115570 h 130810"/>
                <a:gd name="connsiteX1" fmla="*/ 12600 w 95150"/>
                <a:gd name="connsiteY1" fmla="*/ 115570 h 130810"/>
                <a:gd name="connsiteX2" fmla="*/ 40540 w 95150"/>
                <a:gd name="connsiteY2" fmla="*/ 87630 h 130810"/>
                <a:gd name="connsiteX3" fmla="*/ 3710 w 95150"/>
                <a:gd name="connsiteY3" fmla="*/ 0 h 130810"/>
                <a:gd name="connsiteX4" fmla="*/ 21490 w 95150"/>
                <a:gd name="connsiteY4" fmla="*/ 0 h 130810"/>
                <a:gd name="connsiteX5" fmla="*/ 34190 w 95150"/>
                <a:gd name="connsiteY5" fmla="*/ 31750 h 130810"/>
                <a:gd name="connsiteX6" fmla="*/ 49430 w 95150"/>
                <a:gd name="connsiteY6" fmla="*/ 71120 h 130810"/>
                <a:gd name="connsiteX7" fmla="*/ 64670 w 95150"/>
                <a:gd name="connsiteY7" fmla="*/ 31750 h 130810"/>
                <a:gd name="connsiteX8" fmla="*/ 77370 w 95150"/>
                <a:gd name="connsiteY8" fmla="*/ 0 h 130810"/>
                <a:gd name="connsiteX9" fmla="*/ 95150 w 95150"/>
                <a:gd name="connsiteY9" fmla="*/ 0 h 130810"/>
                <a:gd name="connsiteX10" fmla="*/ 59590 w 95150"/>
                <a:gd name="connsiteY10" fmla="*/ 85090 h 130810"/>
                <a:gd name="connsiteX11" fmla="*/ 13870 w 95150"/>
                <a:gd name="connsiteY11" fmla="*/ 130810 h 130810"/>
                <a:gd name="connsiteX12" fmla="*/ 2440 w 95150"/>
                <a:gd name="connsiteY12" fmla="*/ 129540 h 130810"/>
                <a:gd name="connsiteX13" fmla="*/ 2440 w 95150"/>
                <a:gd name="connsiteY13" fmla="*/ 11557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50" h="130810">
                  <a:moveTo>
                    <a:pt x="2440" y="115570"/>
                  </a:moveTo>
                  <a:cubicBezTo>
                    <a:pt x="4980" y="115570"/>
                    <a:pt x="7520" y="115570"/>
                    <a:pt x="12600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0" y="57150"/>
                    <a:pt x="49430" y="71120"/>
                  </a:cubicBezTo>
                  <a:cubicBezTo>
                    <a:pt x="5451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0" y="0"/>
                  </a:lnTo>
                  <a:lnTo>
                    <a:pt x="59590" y="85090"/>
                  </a:lnTo>
                  <a:cubicBezTo>
                    <a:pt x="46890" y="114300"/>
                    <a:pt x="38000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 163">
              <a:extLst>
                <a:ext uri="{FF2B5EF4-FFF2-40B4-BE49-F238E27FC236}">
                  <a16:creationId xmlns:a16="http://schemas.microsoft.com/office/drawing/2014/main" id="{BD11B891-0508-8999-126A-C5926FB7D513}"/>
                </a:ext>
              </a:extLst>
            </p:cNvPr>
            <p:cNvSpPr/>
            <p:nvPr/>
          </p:nvSpPr>
          <p:spPr>
            <a:xfrm>
              <a:off x="8087359" y="210566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5560 h 93979"/>
                <a:gd name="connsiteX12" fmla="*/ 35560 w 73659"/>
                <a:gd name="connsiteY12" fmla="*/ 15240 h 93979"/>
                <a:gd name="connsiteX13" fmla="*/ 6350 w 73659"/>
                <a:gd name="connsiteY13" fmla="*/ 22860 h 93979"/>
                <a:gd name="connsiteX14" fmla="*/ 6350 w 73659"/>
                <a:gd name="connsiteY14" fmla="*/ 762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80010 h 93979"/>
                <a:gd name="connsiteX18" fmla="*/ 57150 w 73659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C606F592-92DB-9C0C-02A3-EB183604ABE3}"/>
                </a:ext>
              </a:extLst>
            </p:cNvPr>
            <p:cNvSpPr/>
            <p:nvPr/>
          </p:nvSpPr>
          <p:spPr>
            <a:xfrm>
              <a:off x="8181340" y="2104389"/>
              <a:ext cx="74929" cy="93980"/>
            </a:xfrm>
            <a:custGeom>
              <a:avLst/>
              <a:gdLst>
                <a:gd name="connsiteX0" fmla="*/ 48260 w 74929"/>
                <a:gd name="connsiteY0" fmla="*/ 78740 h 93980"/>
                <a:gd name="connsiteX1" fmla="*/ 74930 w 74929"/>
                <a:gd name="connsiteY1" fmla="*/ 71120 h 93980"/>
                <a:gd name="connsiteX2" fmla="*/ 74930 w 74929"/>
                <a:gd name="connsiteY2" fmla="*/ 86360 h 93980"/>
                <a:gd name="connsiteX3" fmla="*/ 46990 w 74929"/>
                <a:gd name="connsiteY3" fmla="*/ 93980 h 93980"/>
                <a:gd name="connsiteX4" fmla="*/ 0 w 74929"/>
                <a:gd name="connsiteY4" fmla="*/ 46990 h 93980"/>
                <a:gd name="connsiteX5" fmla="*/ 46990 w 74929"/>
                <a:gd name="connsiteY5" fmla="*/ 0 h 93980"/>
                <a:gd name="connsiteX6" fmla="*/ 74930 w 74929"/>
                <a:gd name="connsiteY6" fmla="*/ 6350 h 93980"/>
                <a:gd name="connsiteX7" fmla="*/ 74930 w 74929"/>
                <a:gd name="connsiteY7" fmla="*/ 21590 h 93980"/>
                <a:gd name="connsiteX8" fmla="*/ 48260 w 74929"/>
                <a:gd name="connsiteY8" fmla="*/ 13970 h 93980"/>
                <a:gd name="connsiteX9" fmla="*/ 17780 w 74929"/>
                <a:gd name="connsiteY9" fmla="*/ 45720 h 93980"/>
                <a:gd name="connsiteX10" fmla="*/ 48260 w 74929"/>
                <a:gd name="connsiteY10" fmla="*/ 774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80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 165">
              <a:extLst>
                <a:ext uri="{FF2B5EF4-FFF2-40B4-BE49-F238E27FC236}">
                  <a16:creationId xmlns:a16="http://schemas.microsoft.com/office/drawing/2014/main" id="{7A829D0E-4624-DB94-AC97-EB25175F27A7}"/>
                </a:ext>
              </a:extLst>
            </p:cNvPr>
            <p:cNvSpPr/>
            <p:nvPr/>
          </p:nvSpPr>
          <p:spPr>
            <a:xfrm>
              <a:off x="8277859" y="210438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 166">
              <a:extLst>
                <a:ext uri="{FF2B5EF4-FFF2-40B4-BE49-F238E27FC236}">
                  <a16:creationId xmlns:a16="http://schemas.microsoft.com/office/drawing/2014/main" id="{87A2C53B-2FD4-D17A-79BD-078F2897F660}"/>
                </a:ext>
              </a:extLst>
            </p:cNvPr>
            <p:cNvSpPr/>
            <p:nvPr/>
          </p:nvSpPr>
          <p:spPr>
            <a:xfrm>
              <a:off x="8338819" y="2104389"/>
              <a:ext cx="91440" cy="93980"/>
            </a:xfrm>
            <a:custGeom>
              <a:avLst/>
              <a:gdLst>
                <a:gd name="connsiteX0" fmla="*/ 91440 w 91440"/>
                <a:gd name="connsiteY0" fmla="*/ 46990 h 93980"/>
                <a:gd name="connsiteX1" fmla="*/ 45720 w 91440"/>
                <a:gd name="connsiteY1" fmla="*/ 93980 h 93980"/>
                <a:gd name="connsiteX2" fmla="*/ 0 w 91440"/>
                <a:gd name="connsiteY2" fmla="*/ 46990 h 93980"/>
                <a:gd name="connsiteX3" fmla="*/ 45720 w 91440"/>
                <a:gd name="connsiteY3" fmla="*/ 0 h 93980"/>
                <a:gd name="connsiteX4" fmla="*/ 91440 w 91440"/>
                <a:gd name="connsiteY4" fmla="*/ 46990 h 93980"/>
                <a:gd name="connsiteX5" fmla="*/ 74930 w 91440"/>
                <a:gd name="connsiteY5" fmla="*/ 46990 h 93980"/>
                <a:gd name="connsiteX6" fmla="*/ 44450 w 91440"/>
                <a:gd name="connsiteY6" fmla="*/ 15240 h 93980"/>
                <a:gd name="connsiteX7" fmla="*/ 15240 w 91440"/>
                <a:gd name="connsiteY7" fmla="*/ 46990 h 93980"/>
                <a:gd name="connsiteX8" fmla="*/ 44450 w 91440"/>
                <a:gd name="connsiteY8" fmla="*/ 78740 h 93980"/>
                <a:gd name="connsiteX9" fmla="*/ 74930 w 91440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7940"/>
                    <a:pt x="15240" y="46990"/>
                  </a:cubicBezTo>
                  <a:cubicBezTo>
                    <a:pt x="15240" y="66040"/>
                    <a:pt x="27940" y="78740"/>
                    <a:pt x="44450" y="78740"/>
                  </a:cubicBezTo>
                  <a:cubicBezTo>
                    <a:pt x="60961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 167">
              <a:extLst>
                <a:ext uri="{FF2B5EF4-FFF2-40B4-BE49-F238E27FC236}">
                  <a16:creationId xmlns:a16="http://schemas.microsoft.com/office/drawing/2014/main" id="{FADC8CF2-E567-0BDE-B136-30B61300E3FF}"/>
                </a:ext>
              </a:extLst>
            </p:cNvPr>
            <p:cNvSpPr/>
            <p:nvPr/>
          </p:nvSpPr>
          <p:spPr>
            <a:xfrm>
              <a:off x="8446769" y="2104389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1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1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1" y="13970"/>
                    <a:pt x="34290" y="13970"/>
                  </a:cubicBezTo>
                  <a:cubicBezTo>
                    <a:pt x="26670" y="13970"/>
                    <a:pt x="16511" y="17780"/>
                    <a:pt x="16511" y="25400"/>
                  </a:cubicBezTo>
                  <a:cubicBezTo>
                    <a:pt x="16511" y="33020"/>
                    <a:pt x="22861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1" y="74930"/>
                    <a:pt x="21590" y="78740"/>
                    <a:pt x="29211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 168">
              <a:extLst>
                <a:ext uri="{FF2B5EF4-FFF2-40B4-BE49-F238E27FC236}">
                  <a16:creationId xmlns:a16="http://schemas.microsoft.com/office/drawing/2014/main" id="{FFD534AD-199B-9711-A041-20B6C44AC196}"/>
                </a:ext>
              </a:extLst>
            </p:cNvPr>
            <p:cNvSpPr/>
            <p:nvPr/>
          </p:nvSpPr>
          <p:spPr>
            <a:xfrm>
              <a:off x="8524240" y="2104389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 169">
              <a:extLst>
                <a:ext uri="{FF2B5EF4-FFF2-40B4-BE49-F238E27FC236}">
                  <a16:creationId xmlns:a16="http://schemas.microsoft.com/office/drawing/2014/main" id="{805A1ED6-6E18-BCEA-FDA9-CFF0A76D4D0A}"/>
                </a:ext>
              </a:extLst>
            </p:cNvPr>
            <p:cNvSpPr/>
            <p:nvPr/>
          </p:nvSpPr>
          <p:spPr>
            <a:xfrm>
              <a:off x="8647430" y="2104389"/>
              <a:ext cx="87629" cy="130810"/>
            </a:xfrm>
            <a:custGeom>
              <a:avLst/>
              <a:gdLst>
                <a:gd name="connsiteX0" fmla="*/ 0 w 87629"/>
                <a:gd name="connsiteY0" fmla="*/ 2540 h 130810"/>
                <a:gd name="connsiteX1" fmla="*/ 15239 w 87629"/>
                <a:gd name="connsiteY1" fmla="*/ 2540 h 130810"/>
                <a:gd name="connsiteX2" fmla="*/ 15239 w 87629"/>
                <a:gd name="connsiteY2" fmla="*/ 11430 h 130810"/>
                <a:gd name="connsiteX3" fmla="*/ 15239 w 87629"/>
                <a:gd name="connsiteY3" fmla="*/ 17780 h 130810"/>
                <a:gd name="connsiteX4" fmla="*/ 15239 w 87629"/>
                <a:gd name="connsiteY4" fmla="*/ 17780 h 130810"/>
                <a:gd name="connsiteX5" fmla="*/ 46989 w 87629"/>
                <a:gd name="connsiteY5" fmla="*/ 0 h 130810"/>
                <a:gd name="connsiteX6" fmla="*/ 87630 w 87629"/>
                <a:gd name="connsiteY6" fmla="*/ 46990 h 130810"/>
                <a:gd name="connsiteX7" fmla="*/ 46989 w 87629"/>
                <a:gd name="connsiteY7" fmla="*/ 93980 h 130810"/>
                <a:gd name="connsiteX8" fmla="*/ 16510 w 87629"/>
                <a:gd name="connsiteY8" fmla="*/ 76200 h 130810"/>
                <a:gd name="connsiteX9" fmla="*/ 16510 w 87629"/>
                <a:gd name="connsiteY9" fmla="*/ 76200 h 130810"/>
                <a:gd name="connsiteX10" fmla="*/ 16510 w 87629"/>
                <a:gd name="connsiteY10" fmla="*/ 83820 h 130810"/>
                <a:gd name="connsiteX11" fmla="*/ 16510 w 87629"/>
                <a:gd name="connsiteY11" fmla="*/ 130810 h 130810"/>
                <a:gd name="connsiteX12" fmla="*/ 0 w 87629"/>
                <a:gd name="connsiteY12" fmla="*/ 130810 h 130810"/>
                <a:gd name="connsiteX13" fmla="*/ 0 w 87629"/>
                <a:gd name="connsiteY13" fmla="*/ 2540 h 130810"/>
                <a:gd name="connsiteX14" fmla="*/ 72389 w 87629"/>
                <a:gd name="connsiteY14" fmla="*/ 46990 h 130810"/>
                <a:gd name="connsiteX15" fmla="*/ 44450 w 87629"/>
                <a:gd name="connsiteY15" fmla="*/ 15240 h 130810"/>
                <a:gd name="connsiteX16" fmla="*/ 16510 w 87629"/>
                <a:gd name="connsiteY16" fmla="*/ 46990 h 130810"/>
                <a:gd name="connsiteX17" fmla="*/ 44450 w 87629"/>
                <a:gd name="connsiteY17" fmla="*/ 78740 h 130810"/>
                <a:gd name="connsiteX18" fmla="*/ 72389 w 87629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0" y="2540"/>
                  </a:moveTo>
                  <a:lnTo>
                    <a:pt x="15239" y="2540"/>
                  </a:lnTo>
                  <a:lnTo>
                    <a:pt x="15239" y="11430"/>
                  </a:lnTo>
                  <a:cubicBezTo>
                    <a:pt x="15239" y="15240"/>
                    <a:pt x="15239" y="17780"/>
                    <a:pt x="15239" y="17780"/>
                  </a:cubicBezTo>
                  <a:lnTo>
                    <a:pt x="15239" y="17780"/>
                  </a:lnTo>
                  <a:cubicBezTo>
                    <a:pt x="20320" y="8890"/>
                    <a:pt x="31750" y="0"/>
                    <a:pt x="46989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89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89" y="46990"/>
                  </a:moveTo>
                  <a:cubicBezTo>
                    <a:pt x="72389" y="27940"/>
                    <a:pt x="60960" y="15240"/>
                    <a:pt x="44450" y="15240"/>
                  </a:cubicBezTo>
                  <a:cubicBezTo>
                    <a:pt x="27939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89" y="64770"/>
                    <a:pt x="72389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 170">
              <a:extLst>
                <a:ext uri="{FF2B5EF4-FFF2-40B4-BE49-F238E27FC236}">
                  <a16:creationId xmlns:a16="http://schemas.microsoft.com/office/drawing/2014/main" id="{6D5C48CA-07F8-60AA-D4D8-A393BD6AA3D6}"/>
                </a:ext>
              </a:extLst>
            </p:cNvPr>
            <p:cNvSpPr/>
            <p:nvPr/>
          </p:nvSpPr>
          <p:spPr>
            <a:xfrm>
              <a:off x="8751569" y="210566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1 w 73660"/>
                <a:gd name="connsiteY2" fmla="*/ 34290 h 93979"/>
                <a:gd name="connsiteX3" fmla="*/ 73661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5560 h 93979"/>
                <a:gd name="connsiteX12" fmla="*/ 35561 w 73660"/>
                <a:gd name="connsiteY12" fmla="*/ 15240 h 93979"/>
                <a:gd name="connsiteX13" fmla="*/ 6350 w 73660"/>
                <a:gd name="connsiteY13" fmla="*/ 22860 h 93979"/>
                <a:gd name="connsiteX14" fmla="*/ 6350 w 73660"/>
                <a:gd name="connsiteY14" fmla="*/ 7620 h 93979"/>
                <a:gd name="connsiteX15" fmla="*/ 57150 w 73660"/>
                <a:gd name="connsiteY15" fmla="*/ 50800 h 93979"/>
                <a:gd name="connsiteX16" fmla="*/ 16511 w 73660"/>
                <a:gd name="connsiteY16" fmla="*/ 66040 h 93979"/>
                <a:gd name="connsiteX17" fmla="*/ 30480 w 73660"/>
                <a:gd name="connsiteY17" fmla="*/ 80010 h 93979"/>
                <a:gd name="connsiteX18" fmla="*/ 57150 w 73660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1" y="3810"/>
                    <a:pt x="21590" y="0"/>
                    <a:pt x="36830" y="0"/>
                  </a:cubicBezTo>
                  <a:cubicBezTo>
                    <a:pt x="62230" y="0"/>
                    <a:pt x="73661" y="12700"/>
                    <a:pt x="73661" y="34290"/>
                  </a:cubicBezTo>
                  <a:lnTo>
                    <a:pt x="73661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1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1" y="54610"/>
                    <a:pt x="16511" y="66040"/>
                  </a:cubicBezTo>
                  <a:cubicBezTo>
                    <a:pt x="16511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 171">
              <a:extLst>
                <a:ext uri="{FF2B5EF4-FFF2-40B4-BE49-F238E27FC236}">
                  <a16:creationId xmlns:a16="http://schemas.microsoft.com/office/drawing/2014/main" id="{C2725BCF-FA76-CB39-2456-4B30479E0058}"/>
                </a:ext>
              </a:extLst>
            </p:cNvPr>
            <p:cNvSpPr/>
            <p:nvPr/>
          </p:nvSpPr>
          <p:spPr>
            <a:xfrm>
              <a:off x="8853169" y="2104389"/>
              <a:ext cx="51048" cy="92710"/>
            </a:xfrm>
            <a:custGeom>
              <a:avLst/>
              <a:gdLst>
                <a:gd name="connsiteX0" fmla="*/ 0 w 51048"/>
                <a:gd name="connsiteY0" fmla="*/ 2540 h 92710"/>
                <a:gd name="connsiteX1" fmla="*/ 15240 w 51048"/>
                <a:gd name="connsiteY1" fmla="*/ 2540 h 92710"/>
                <a:gd name="connsiteX2" fmla="*/ 15240 w 51048"/>
                <a:gd name="connsiteY2" fmla="*/ 15240 h 92710"/>
                <a:gd name="connsiteX3" fmla="*/ 15240 w 51048"/>
                <a:gd name="connsiteY3" fmla="*/ 21590 h 92710"/>
                <a:gd name="connsiteX4" fmla="*/ 15240 w 51048"/>
                <a:gd name="connsiteY4" fmla="*/ 21590 h 92710"/>
                <a:gd name="connsiteX5" fmla="*/ 43180 w 51048"/>
                <a:gd name="connsiteY5" fmla="*/ 0 h 92710"/>
                <a:gd name="connsiteX6" fmla="*/ 48261 w 51048"/>
                <a:gd name="connsiteY6" fmla="*/ 0 h 92710"/>
                <a:gd name="connsiteX7" fmla="*/ 48261 w 51048"/>
                <a:gd name="connsiteY7" fmla="*/ 16510 h 92710"/>
                <a:gd name="connsiteX8" fmla="*/ 43180 w 51048"/>
                <a:gd name="connsiteY8" fmla="*/ 16510 h 92710"/>
                <a:gd name="connsiteX9" fmla="*/ 16511 w 51048"/>
                <a:gd name="connsiteY9" fmla="*/ 53340 h 92710"/>
                <a:gd name="connsiteX10" fmla="*/ 16511 w 51048"/>
                <a:gd name="connsiteY10" fmla="*/ 92710 h 92710"/>
                <a:gd name="connsiteX11" fmla="*/ 0 w 51048"/>
                <a:gd name="connsiteY11" fmla="*/ 92710 h 92710"/>
                <a:gd name="connsiteX12" fmla="*/ 0 w 51048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8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1" y="0"/>
                    <a:pt x="43180" y="0"/>
                  </a:cubicBezTo>
                  <a:cubicBezTo>
                    <a:pt x="57150" y="0"/>
                    <a:pt x="48261" y="0"/>
                    <a:pt x="48261" y="0"/>
                  </a:cubicBezTo>
                  <a:lnTo>
                    <a:pt x="48261" y="16510"/>
                  </a:lnTo>
                  <a:cubicBezTo>
                    <a:pt x="48261" y="16510"/>
                    <a:pt x="45720" y="16510"/>
                    <a:pt x="43180" y="16510"/>
                  </a:cubicBezTo>
                  <a:cubicBezTo>
                    <a:pt x="25400" y="16510"/>
                    <a:pt x="16511" y="35560"/>
                    <a:pt x="16511" y="53340"/>
                  </a:cubicBezTo>
                  <a:lnTo>
                    <a:pt x="16511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 172">
              <a:extLst>
                <a:ext uri="{FF2B5EF4-FFF2-40B4-BE49-F238E27FC236}">
                  <a16:creationId xmlns:a16="http://schemas.microsoft.com/office/drawing/2014/main" id="{868B6AF8-AC41-8B4A-D371-CE384470C497}"/>
                </a:ext>
              </a:extLst>
            </p:cNvPr>
            <p:cNvSpPr/>
            <p:nvPr/>
          </p:nvSpPr>
          <p:spPr>
            <a:xfrm>
              <a:off x="8911590" y="208026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 173">
              <a:extLst>
                <a:ext uri="{FF2B5EF4-FFF2-40B4-BE49-F238E27FC236}">
                  <a16:creationId xmlns:a16="http://schemas.microsoft.com/office/drawing/2014/main" id="{4A8C8284-1967-AF89-E7B8-8F2DD0A148FE}"/>
                </a:ext>
              </a:extLst>
            </p:cNvPr>
            <p:cNvSpPr/>
            <p:nvPr/>
          </p:nvSpPr>
          <p:spPr>
            <a:xfrm>
              <a:off x="8990330" y="2104389"/>
              <a:ext cx="80009" cy="91439"/>
            </a:xfrm>
            <a:custGeom>
              <a:avLst/>
              <a:gdLst>
                <a:gd name="connsiteX0" fmla="*/ 15239 w 80009"/>
                <a:gd name="connsiteY0" fmla="*/ 2540 h 91439"/>
                <a:gd name="connsiteX1" fmla="*/ 15239 w 80009"/>
                <a:gd name="connsiteY1" fmla="*/ 15240 h 91439"/>
                <a:gd name="connsiteX2" fmla="*/ 15239 w 80009"/>
                <a:gd name="connsiteY2" fmla="*/ 21590 h 91439"/>
                <a:gd name="connsiteX3" fmla="*/ 15239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89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39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39" y="2540"/>
                  </a:moveTo>
                  <a:lnTo>
                    <a:pt x="15239" y="15240"/>
                  </a:lnTo>
                  <a:cubicBezTo>
                    <a:pt x="15239" y="19050"/>
                    <a:pt x="15239" y="21590"/>
                    <a:pt x="15239" y="21590"/>
                  </a:cubicBezTo>
                  <a:lnTo>
                    <a:pt x="15239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89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39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 174">
              <a:extLst>
                <a:ext uri="{FF2B5EF4-FFF2-40B4-BE49-F238E27FC236}">
                  <a16:creationId xmlns:a16="http://schemas.microsoft.com/office/drawing/2014/main" id="{7CDEB6F4-7977-2C58-DAE1-EA7A1C6D20AC}"/>
                </a:ext>
              </a:extLst>
            </p:cNvPr>
            <p:cNvSpPr/>
            <p:nvPr/>
          </p:nvSpPr>
          <p:spPr>
            <a:xfrm>
              <a:off x="9090659" y="210438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4450 w 83820"/>
                <a:gd name="connsiteY10" fmla="*/ 13970 h 93980"/>
                <a:gd name="connsiteX11" fmla="*/ 19050 w 83820"/>
                <a:gd name="connsiteY11" fmla="*/ 38100 h 93980"/>
                <a:gd name="connsiteX12" fmla="*/ 68580 w 83820"/>
                <a:gd name="connsiteY12" fmla="*/ 38100 h 93980"/>
                <a:gd name="connsiteX13" fmla="*/ 4445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 175">
              <a:extLst>
                <a:ext uri="{FF2B5EF4-FFF2-40B4-BE49-F238E27FC236}">
                  <a16:creationId xmlns:a16="http://schemas.microsoft.com/office/drawing/2014/main" id="{99424356-789D-D783-6BBA-BEBA8347F0E0}"/>
                </a:ext>
              </a:extLst>
            </p:cNvPr>
            <p:cNvSpPr/>
            <p:nvPr/>
          </p:nvSpPr>
          <p:spPr>
            <a:xfrm>
              <a:off x="9197340" y="210438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 176">
              <a:extLst>
                <a:ext uri="{FF2B5EF4-FFF2-40B4-BE49-F238E27FC236}">
                  <a16:creationId xmlns:a16="http://schemas.microsoft.com/office/drawing/2014/main" id="{1EADAFF8-3730-6C64-E247-7368A0A11C25}"/>
                </a:ext>
              </a:extLst>
            </p:cNvPr>
            <p:cNvSpPr/>
            <p:nvPr/>
          </p:nvSpPr>
          <p:spPr>
            <a:xfrm>
              <a:off x="9258300" y="2104389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 177">
              <a:extLst>
                <a:ext uri="{FF2B5EF4-FFF2-40B4-BE49-F238E27FC236}">
                  <a16:creationId xmlns:a16="http://schemas.microsoft.com/office/drawing/2014/main" id="{BCACB913-E440-8855-E563-2E2F72716929}"/>
                </a:ext>
              </a:extLst>
            </p:cNvPr>
            <p:cNvSpPr/>
            <p:nvPr/>
          </p:nvSpPr>
          <p:spPr>
            <a:xfrm>
              <a:off x="774700" y="231902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80010 h 93979"/>
                <a:gd name="connsiteX18" fmla="*/ 57150 w 73660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 178">
              <a:extLst>
                <a:ext uri="{FF2B5EF4-FFF2-40B4-BE49-F238E27FC236}">
                  <a16:creationId xmlns:a16="http://schemas.microsoft.com/office/drawing/2014/main" id="{ED2C5C7C-E027-6269-0208-6CADEBD5E4B0}"/>
                </a:ext>
              </a:extLst>
            </p:cNvPr>
            <p:cNvSpPr/>
            <p:nvPr/>
          </p:nvSpPr>
          <p:spPr>
            <a:xfrm>
              <a:off x="876300" y="2317750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 179">
              <a:extLst>
                <a:ext uri="{FF2B5EF4-FFF2-40B4-BE49-F238E27FC236}">
                  <a16:creationId xmlns:a16="http://schemas.microsoft.com/office/drawing/2014/main" id="{6DB5E0C5-AA51-C64C-0BBC-B09EBAB97199}"/>
                </a:ext>
              </a:extLst>
            </p:cNvPr>
            <p:cNvSpPr/>
            <p:nvPr/>
          </p:nvSpPr>
          <p:spPr>
            <a:xfrm>
              <a:off x="977900" y="2280920"/>
              <a:ext cx="87630" cy="130809"/>
            </a:xfrm>
            <a:custGeom>
              <a:avLst/>
              <a:gdLst>
                <a:gd name="connsiteX0" fmla="*/ 87630 w 87630"/>
                <a:gd name="connsiteY0" fmla="*/ 128270 h 130809"/>
                <a:gd name="connsiteX1" fmla="*/ 72390 w 87630"/>
                <a:gd name="connsiteY1" fmla="*/ 128270 h 130809"/>
                <a:gd name="connsiteX2" fmla="*/ 72390 w 87630"/>
                <a:gd name="connsiteY2" fmla="*/ 118110 h 130809"/>
                <a:gd name="connsiteX3" fmla="*/ 72390 w 87630"/>
                <a:gd name="connsiteY3" fmla="*/ 111760 h 130809"/>
                <a:gd name="connsiteX4" fmla="*/ 72390 w 87630"/>
                <a:gd name="connsiteY4" fmla="*/ 111760 h 130809"/>
                <a:gd name="connsiteX5" fmla="*/ 40640 w 87630"/>
                <a:gd name="connsiteY5" fmla="*/ 130810 h 130809"/>
                <a:gd name="connsiteX6" fmla="*/ 0 w 87630"/>
                <a:gd name="connsiteY6" fmla="*/ 83820 h 130809"/>
                <a:gd name="connsiteX7" fmla="*/ 40640 w 87630"/>
                <a:gd name="connsiteY7" fmla="*/ 36830 h 130809"/>
                <a:gd name="connsiteX8" fmla="*/ 71120 w 87630"/>
                <a:gd name="connsiteY8" fmla="*/ 53340 h 130809"/>
                <a:gd name="connsiteX9" fmla="*/ 71120 w 87630"/>
                <a:gd name="connsiteY9" fmla="*/ 53340 h 130809"/>
                <a:gd name="connsiteX10" fmla="*/ 71120 w 87630"/>
                <a:gd name="connsiteY10" fmla="*/ 45720 h 130809"/>
                <a:gd name="connsiteX11" fmla="*/ 71120 w 87630"/>
                <a:gd name="connsiteY11" fmla="*/ 0 h 130809"/>
                <a:gd name="connsiteX12" fmla="*/ 87630 w 87630"/>
                <a:gd name="connsiteY12" fmla="*/ 0 h 130809"/>
                <a:gd name="connsiteX13" fmla="*/ 87630 w 87630"/>
                <a:gd name="connsiteY13" fmla="*/ 128270 h 130809"/>
                <a:gd name="connsiteX14" fmla="*/ 15240 w 87630"/>
                <a:gd name="connsiteY14" fmla="*/ 83820 h 130809"/>
                <a:gd name="connsiteX15" fmla="*/ 43180 w 87630"/>
                <a:gd name="connsiteY15" fmla="*/ 115570 h 130809"/>
                <a:gd name="connsiteX16" fmla="*/ 71120 w 87630"/>
                <a:gd name="connsiteY16" fmla="*/ 83820 h 130809"/>
                <a:gd name="connsiteX17" fmla="*/ 43180 w 87630"/>
                <a:gd name="connsiteY17" fmla="*/ 52070 h 130809"/>
                <a:gd name="connsiteX18" fmla="*/ 15240 w 87630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 180">
              <a:extLst>
                <a:ext uri="{FF2B5EF4-FFF2-40B4-BE49-F238E27FC236}">
                  <a16:creationId xmlns:a16="http://schemas.microsoft.com/office/drawing/2014/main" id="{8D693DDA-510E-A6B2-C342-8BB3CB9CFB09}"/>
                </a:ext>
              </a:extLst>
            </p:cNvPr>
            <p:cNvSpPr/>
            <p:nvPr/>
          </p:nvSpPr>
          <p:spPr>
            <a:xfrm>
              <a:off x="1169669" y="2278379"/>
              <a:ext cx="55095" cy="129540"/>
            </a:xfrm>
            <a:custGeom>
              <a:avLst/>
              <a:gdLst>
                <a:gd name="connsiteX0" fmla="*/ 11430 w 55095"/>
                <a:gd name="connsiteY0" fmla="*/ 41910 h 129540"/>
                <a:gd name="connsiteX1" fmla="*/ 11430 w 55095"/>
                <a:gd name="connsiteY1" fmla="*/ 31750 h 129540"/>
                <a:gd name="connsiteX2" fmla="*/ 43180 w 55095"/>
                <a:gd name="connsiteY2" fmla="*/ 0 h 129540"/>
                <a:gd name="connsiteX3" fmla="*/ 54610 w 55095"/>
                <a:gd name="connsiteY3" fmla="*/ 0 h 129540"/>
                <a:gd name="connsiteX4" fmla="*/ 54610 w 55095"/>
                <a:gd name="connsiteY4" fmla="*/ 13970 h 129540"/>
                <a:gd name="connsiteX5" fmla="*/ 45720 w 55095"/>
                <a:gd name="connsiteY5" fmla="*/ 13970 h 129540"/>
                <a:gd name="connsiteX6" fmla="*/ 27940 w 55095"/>
                <a:gd name="connsiteY6" fmla="*/ 31750 h 129540"/>
                <a:gd name="connsiteX7" fmla="*/ 27940 w 55095"/>
                <a:gd name="connsiteY7" fmla="*/ 40640 h 129540"/>
                <a:gd name="connsiteX8" fmla="*/ 52070 w 55095"/>
                <a:gd name="connsiteY8" fmla="*/ 40640 h 129540"/>
                <a:gd name="connsiteX9" fmla="*/ 52070 w 55095"/>
                <a:gd name="connsiteY9" fmla="*/ 54610 h 129540"/>
                <a:gd name="connsiteX10" fmla="*/ 29210 w 55095"/>
                <a:gd name="connsiteY10" fmla="*/ 54610 h 129540"/>
                <a:gd name="connsiteX11" fmla="*/ 29210 w 55095"/>
                <a:gd name="connsiteY11" fmla="*/ 129540 h 129540"/>
                <a:gd name="connsiteX12" fmla="*/ 12700 w 55095"/>
                <a:gd name="connsiteY12" fmla="*/ 129540 h 129540"/>
                <a:gd name="connsiteX13" fmla="*/ 12700 w 55095"/>
                <a:gd name="connsiteY13" fmla="*/ 54610 h 129540"/>
                <a:gd name="connsiteX14" fmla="*/ 0 w 55095"/>
                <a:gd name="connsiteY14" fmla="*/ 54610 h 129540"/>
                <a:gd name="connsiteX15" fmla="*/ 0 w 55095"/>
                <a:gd name="connsiteY15" fmla="*/ 40640 h 129540"/>
                <a:gd name="connsiteX16" fmla="*/ 13970 w 55095"/>
                <a:gd name="connsiteY16" fmla="*/ 40640 h 12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40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id="{70FB3BBF-14CC-FDF1-24C0-61B76C43CA1F}"/>
                </a:ext>
              </a:extLst>
            </p:cNvPr>
            <p:cNvSpPr/>
            <p:nvPr/>
          </p:nvSpPr>
          <p:spPr>
            <a:xfrm>
              <a:off x="1234439" y="2320289"/>
              <a:ext cx="78740" cy="91439"/>
            </a:xfrm>
            <a:custGeom>
              <a:avLst/>
              <a:gdLst>
                <a:gd name="connsiteX0" fmla="*/ 63500 w 78740"/>
                <a:gd name="connsiteY0" fmla="*/ 88900 h 91439"/>
                <a:gd name="connsiteX1" fmla="*/ 63500 w 78740"/>
                <a:gd name="connsiteY1" fmla="*/ 76200 h 91439"/>
                <a:gd name="connsiteX2" fmla="*/ 63500 w 78740"/>
                <a:gd name="connsiteY2" fmla="*/ 69850 h 91439"/>
                <a:gd name="connsiteX3" fmla="*/ 63500 w 78740"/>
                <a:gd name="connsiteY3" fmla="*/ 69850 h 91439"/>
                <a:gd name="connsiteX4" fmla="*/ 30480 w 78740"/>
                <a:gd name="connsiteY4" fmla="*/ 91440 h 91439"/>
                <a:gd name="connsiteX5" fmla="*/ 0 w 78740"/>
                <a:gd name="connsiteY5" fmla="*/ 55880 h 91439"/>
                <a:gd name="connsiteX6" fmla="*/ 0 w 78740"/>
                <a:gd name="connsiteY6" fmla="*/ 0 h 91439"/>
                <a:gd name="connsiteX7" fmla="*/ 16510 w 78740"/>
                <a:gd name="connsiteY7" fmla="*/ 0 h 91439"/>
                <a:gd name="connsiteX8" fmla="*/ 16510 w 78740"/>
                <a:gd name="connsiteY8" fmla="*/ 52070 h 91439"/>
                <a:gd name="connsiteX9" fmla="*/ 33020 w 78740"/>
                <a:gd name="connsiteY9" fmla="*/ 74930 h 91439"/>
                <a:gd name="connsiteX10" fmla="*/ 62230 w 78740"/>
                <a:gd name="connsiteY10" fmla="*/ 43180 h 91439"/>
                <a:gd name="connsiteX11" fmla="*/ 62230 w 78740"/>
                <a:gd name="connsiteY11" fmla="*/ 0 h 91439"/>
                <a:gd name="connsiteX12" fmla="*/ 78740 w 78740"/>
                <a:gd name="connsiteY12" fmla="*/ 0 h 91439"/>
                <a:gd name="connsiteX13" fmla="*/ 78740 w 78740"/>
                <a:gd name="connsiteY13" fmla="*/ 88900 h 91439"/>
                <a:gd name="connsiteX14" fmla="*/ 63500 w 78740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 182">
              <a:extLst>
                <a:ext uri="{FF2B5EF4-FFF2-40B4-BE49-F238E27FC236}">
                  <a16:creationId xmlns:a16="http://schemas.microsoft.com/office/drawing/2014/main" id="{AB148DD9-18EE-A76C-03EB-4DB4C87E4FBB}"/>
                </a:ext>
              </a:extLst>
            </p:cNvPr>
            <p:cNvSpPr/>
            <p:nvPr/>
          </p:nvSpPr>
          <p:spPr>
            <a:xfrm>
              <a:off x="1344930" y="231775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 183">
              <a:extLst>
                <a:ext uri="{FF2B5EF4-FFF2-40B4-BE49-F238E27FC236}">
                  <a16:creationId xmlns:a16="http://schemas.microsoft.com/office/drawing/2014/main" id="{260AFECA-22A0-C64E-1838-19E6749649C5}"/>
                </a:ext>
              </a:extLst>
            </p:cNvPr>
            <p:cNvSpPr/>
            <p:nvPr/>
          </p:nvSpPr>
          <p:spPr>
            <a:xfrm>
              <a:off x="1445260" y="2317750"/>
              <a:ext cx="74929" cy="93979"/>
            </a:xfrm>
            <a:custGeom>
              <a:avLst/>
              <a:gdLst>
                <a:gd name="connsiteX0" fmla="*/ 48260 w 74929"/>
                <a:gd name="connsiteY0" fmla="*/ 78740 h 93979"/>
                <a:gd name="connsiteX1" fmla="*/ 74930 w 74929"/>
                <a:gd name="connsiteY1" fmla="*/ 71120 h 93979"/>
                <a:gd name="connsiteX2" fmla="*/ 74930 w 74929"/>
                <a:gd name="connsiteY2" fmla="*/ 86360 h 93979"/>
                <a:gd name="connsiteX3" fmla="*/ 46990 w 74929"/>
                <a:gd name="connsiteY3" fmla="*/ 93980 h 93979"/>
                <a:gd name="connsiteX4" fmla="*/ 0 w 74929"/>
                <a:gd name="connsiteY4" fmla="*/ 46990 h 93979"/>
                <a:gd name="connsiteX5" fmla="*/ 46990 w 74929"/>
                <a:gd name="connsiteY5" fmla="*/ 0 h 93979"/>
                <a:gd name="connsiteX6" fmla="*/ 74930 w 74929"/>
                <a:gd name="connsiteY6" fmla="*/ 6350 h 93979"/>
                <a:gd name="connsiteX7" fmla="*/ 74930 w 74929"/>
                <a:gd name="connsiteY7" fmla="*/ 21590 h 93979"/>
                <a:gd name="connsiteX8" fmla="*/ 48260 w 74929"/>
                <a:gd name="connsiteY8" fmla="*/ 13970 h 93979"/>
                <a:gd name="connsiteX9" fmla="*/ 17780 w 74929"/>
                <a:gd name="connsiteY9" fmla="*/ 45720 h 93979"/>
                <a:gd name="connsiteX10" fmla="*/ 48260 w 74929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79">
                  <a:moveTo>
                    <a:pt x="48260" y="78740"/>
                  </a:moveTo>
                  <a:cubicBezTo>
                    <a:pt x="60960" y="78740"/>
                    <a:pt x="69850" y="7493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 184">
              <a:extLst>
                <a:ext uri="{FF2B5EF4-FFF2-40B4-BE49-F238E27FC236}">
                  <a16:creationId xmlns:a16="http://schemas.microsoft.com/office/drawing/2014/main" id="{530BDD3E-FC1D-D6C4-505B-7BB350C01710}"/>
                </a:ext>
              </a:extLst>
            </p:cNvPr>
            <p:cNvSpPr/>
            <p:nvPr/>
          </p:nvSpPr>
          <p:spPr>
            <a:xfrm>
              <a:off x="1531619" y="229362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 185">
              <a:extLst>
                <a:ext uri="{FF2B5EF4-FFF2-40B4-BE49-F238E27FC236}">
                  <a16:creationId xmlns:a16="http://schemas.microsoft.com/office/drawing/2014/main" id="{D2DD47E4-E95E-50BF-0065-F1EE61BACD10}"/>
                </a:ext>
              </a:extLst>
            </p:cNvPr>
            <p:cNvSpPr/>
            <p:nvPr/>
          </p:nvSpPr>
          <p:spPr>
            <a:xfrm>
              <a:off x="1607819" y="2284729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9050 w 20319"/>
                <a:gd name="connsiteY5" fmla="*/ 35560 h 124460"/>
                <a:gd name="connsiteX6" fmla="*/ 19050 w 20319"/>
                <a:gd name="connsiteY6" fmla="*/ 124460 h 124460"/>
                <a:gd name="connsiteX7" fmla="*/ 2540 w 20319"/>
                <a:gd name="connsiteY7" fmla="*/ 124460 h 124460"/>
                <a:gd name="connsiteX8" fmla="*/ 2540 w 20319"/>
                <a:gd name="connsiteY8" fmla="*/ 35560 h 124460"/>
                <a:gd name="connsiteX9" fmla="*/ 1905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 186">
              <a:extLst>
                <a:ext uri="{FF2B5EF4-FFF2-40B4-BE49-F238E27FC236}">
                  <a16:creationId xmlns:a16="http://schemas.microsoft.com/office/drawing/2014/main" id="{728CEF3E-FCE0-91F9-8300-880AB69CB006}"/>
                </a:ext>
              </a:extLst>
            </p:cNvPr>
            <p:cNvSpPr/>
            <p:nvPr/>
          </p:nvSpPr>
          <p:spPr>
            <a:xfrm>
              <a:off x="1651000" y="231775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40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 187">
              <a:extLst>
                <a:ext uri="{FF2B5EF4-FFF2-40B4-BE49-F238E27FC236}">
                  <a16:creationId xmlns:a16="http://schemas.microsoft.com/office/drawing/2014/main" id="{6B0DD07E-8373-7459-D520-15DE0B108186}"/>
                </a:ext>
              </a:extLst>
            </p:cNvPr>
            <p:cNvSpPr/>
            <p:nvPr/>
          </p:nvSpPr>
          <p:spPr>
            <a:xfrm>
              <a:off x="1766570" y="231775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 188">
              <a:extLst>
                <a:ext uri="{FF2B5EF4-FFF2-40B4-BE49-F238E27FC236}">
                  <a16:creationId xmlns:a16="http://schemas.microsoft.com/office/drawing/2014/main" id="{A368BF3C-A0AF-F93E-20E6-134DEAB617B1}"/>
                </a:ext>
              </a:extLst>
            </p:cNvPr>
            <p:cNvSpPr/>
            <p:nvPr/>
          </p:nvSpPr>
          <p:spPr>
            <a:xfrm>
              <a:off x="1868170" y="2317750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 189">
              <a:extLst>
                <a:ext uri="{FF2B5EF4-FFF2-40B4-BE49-F238E27FC236}">
                  <a16:creationId xmlns:a16="http://schemas.microsoft.com/office/drawing/2014/main" id="{A4291E98-9046-6C37-65E2-7B7CF8BE9446}"/>
                </a:ext>
              </a:extLst>
            </p:cNvPr>
            <p:cNvSpPr/>
            <p:nvPr/>
          </p:nvSpPr>
          <p:spPr>
            <a:xfrm>
              <a:off x="1944370" y="2391410"/>
              <a:ext cx="20319" cy="20319"/>
            </a:xfrm>
            <a:custGeom>
              <a:avLst/>
              <a:gdLst>
                <a:gd name="connsiteX0" fmla="*/ 10160 w 20319"/>
                <a:gd name="connsiteY0" fmla="*/ 0 h 20319"/>
                <a:gd name="connsiteX1" fmla="*/ 20320 w 20319"/>
                <a:gd name="connsiteY1" fmla="*/ 10160 h 20319"/>
                <a:gd name="connsiteX2" fmla="*/ 10160 w 20319"/>
                <a:gd name="connsiteY2" fmla="*/ 20320 h 20319"/>
                <a:gd name="connsiteX3" fmla="*/ 0 w 20319"/>
                <a:gd name="connsiteY3" fmla="*/ 10160 h 20319"/>
                <a:gd name="connsiteX4" fmla="*/ 10160 w 20319"/>
                <a:gd name="connsiteY4" fmla="*/ 0 h 20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19" h="2031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 190">
              <a:extLst>
                <a:ext uri="{FF2B5EF4-FFF2-40B4-BE49-F238E27FC236}">
                  <a16:creationId xmlns:a16="http://schemas.microsoft.com/office/drawing/2014/main" id="{91F6DEA1-4A22-AADD-53D1-3E9588957883}"/>
                </a:ext>
              </a:extLst>
            </p:cNvPr>
            <p:cNvSpPr/>
            <p:nvPr/>
          </p:nvSpPr>
          <p:spPr>
            <a:xfrm>
              <a:off x="2054860" y="2282189"/>
              <a:ext cx="95250" cy="128270"/>
            </a:xfrm>
            <a:custGeom>
              <a:avLst/>
              <a:gdLst>
                <a:gd name="connsiteX0" fmla="*/ 55880 w 95250"/>
                <a:gd name="connsiteY0" fmla="*/ 13970 h 128270"/>
                <a:gd name="connsiteX1" fmla="*/ 55880 w 95250"/>
                <a:gd name="connsiteY1" fmla="*/ 128270 h 128270"/>
                <a:gd name="connsiteX2" fmla="*/ 39370 w 95250"/>
                <a:gd name="connsiteY2" fmla="*/ 128270 h 128270"/>
                <a:gd name="connsiteX3" fmla="*/ 39370 w 95250"/>
                <a:gd name="connsiteY3" fmla="*/ 13970 h 128270"/>
                <a:gd name="connsiteX4" fmla="*/ 0 w 95250"/>
                <a:gd name="connsiteY4" fmla="*/ 13970 h 128270"/>
                <a:gd name="connsiteX5" fmla="*/ 0 w 95250"/>
                <a:gd name="connsiteY5" fmla="*/ 0 h 128270"/>
                <a:gd name="connsiteX6" fmla="*/ 95250 w 95250"/>
                <a:gd name="connsiteY6" fmla="*/ 0 h 128270"/>
                <a:gd name="connsiteX7" fmla="*/ 95250 w 95250"/>
                <a:gd name="connsiteY7" fmla="*/ 13970 h 128270"/>
                <a:gd name="connsiteX8" fmla="*/ 55880 w 95250"/>
                <a:gd name="connsiteY8" fmla="*/ 1397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250" h="128270">
                  <a:moveTo>
                    <a:pt x="55880" y="13970"/>
                  </a:moveTo>
                  <a:lnTo>
                    <a:pt x="55880" y="128270"/>
                  </a:lnTo>
                  <a:lnTo>
                    <a:pt x="39370" y="128270"/>
                  </a:lnTo>
                  <a:lnTo>
                    <a:pt x="39370" y="13970"/>
                  </a:lnTo>
                  <a:lnTo>
                    <a:pt x="0" y="13970"/>
                  </a:lnTo>
                  <a:lnTo>
                    <a:pt x="0" y="0"/>
                  </a:lnTo>
                  <a:lnTo>
                    <a:pt x="95250" y="0"/>
                  </a:lnTo>
                  <a:lnTo>
                    <a:pt x="95250" y="13970"/>
                  </a:lnTo>
                  <a:lnTo>
                    <a:pt x="55880" y="139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 191">
              <a:extLst>
                <a:ext uri="{FF2B5EF4-FFF2-40B4-BE49-F238E27FC236}">
                  <a16:creationId xmlns:a16="http://schemas.microsoft.com/office/drawing/2014/main" id="{4282952A-F3DA-1FF5-153F-2E12CA76DC5C}"/>
                </a:ext>
              </a:extLst>
            </p:cNvPr>
            <p:cNvSpPr/>
            <p:nvPr/>
          </p:nvSpPr>
          <p:spPr>
            <a:xfrm>
              <a:off x="2166620" y="2280920"/>
              <a:ext cx="80009" cy="128269"/>
            </a:xfrm>
            <a:custGeom>
              <a:avLst/>
              <a:gdLst>
                <a:gd name="connsiteX0" fmla="*/ 0 w 80009"/>
                <a:gd name="connsiteY0" fmla="*/ 0 h 128269"/>
                <a:gd name="connsiteX1" fmla="*/ 16510 w 80009"/>
                <a:gd name="connsiteY1" fmla="*/ 0 h 128269"/>
                <a:gd name="connsiteX2" fmla="*/ 16510 w 80009"/>
                <a:gd name="connsiteY2" fmla="*/ 49530 h 128269"/>
                <a:gd name="connsiteX3" fmla="*/ 16510 w 80009"/>
                <a:gd name="connsiteY3" fmla="*/ 58420 h 128269"/>
                <a:gd name="connsiteX4" fmla="*/ 16510 w 80009"/>
                <a:gd name="connsiteY4" fmla="*/ 58420 h 128269"/>
                <a:gd name="connsiteX5" fmla="*/ 49530 w 80009"/>
                <a:gd name="connsiteY5" fmla="*/ 36830 h 128269"/>
                <a:gd name="connsiteX6" fmla="*/ 80010 w 80009"/>
                <a:gd name="connsiteY6" fmla="*/ 72390 h 128269"/>
                <a:gd name="connsiteX7" fmla="*/ 80010 w 80009"/>
                <a:gd name="connsiteY7" fmla="*/ 128270 h 128269"/>
                <a:gd name="connsiteX8" fmla="*/ 63500 w 80009"/>
                <a:gd name="connsiteY8" fmla="*/ 128270 h 128269"/>
                <a:gd name="connsiteX9" fmla="*/ 63500 w 80009"/>
                <a:gd name="connsiteY9" fmla="*/ 76200 h 128269"/>
                <a:gd name="connsiteX10" fmla="*/ 46990 w 80009"/>
                <a:gd name="connsiteY10" fmla="*/ 53340 h 128269"/>
                <a:gd name="connsiteX11" fmla="*/ 16510 w 80009"/>
                <a:gd name="connsiteY11" fmla="*/ 85090 h 128269"/>
                <a:gd name="connsiteX12" fmla="*/ 16510 w 80009"/>
                <a:gd name="connsiteY12" fmla="*/ 128270 h 128269"/>
                <a:gd name="connsiteX13" fmla="*/ 0 w 80009"/>
                <a:gd name="connsiteY13" fmla="*/ 128270 h 128269"/>
                <a:gd name="connsiteX14" fmla="*/ 0 w 80009"/>
                <a:gd name="connsiteY14" fmla="*/ 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69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 192">
              <a:extLst>
                <a:ext uri="{FF2B5EF4-FFF2-40B4-BE49-F238E27FC236}">
                  <a16:creationId xmlns:a16="http://schemas.microsoft.com/office/drawing/2014/main" id="{6B76EF96-FB8E-8158-1883-CFB460A726B0}"/>
                </a:ext>
              </a:extLst>
            </p:cNvPr>
            <p:cNvSpPr/>
            <p:nvPr/>
          </p:nvSpPr>
          <p:spPr>
            <a:xfrm>
              <a:off x="2273300" y="2284729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7780 w 20320"/>
                <a:gd name="connsiteY5" fmla="*/ 35560 h 124460"/>
                <a:gd name="connsiteX6" fmla="*/ 17780 w 20320"/>
                <a:gd name="connsiteY6" fmla="*/ 124460 h 124460"/>
                <a:gd name="connsiteX7" fmla="*/ 1270 w 20320"/>
                <a:gd name="connsiteY7" fmla="*/ 124460 h 124460"/>
                <a:gd name="connsiteX8" fmla="*/ 1270 w 20320"/>
                <a:gd name="connsiteY8" fmla="*/ 35560 h 124460"/>
                <a:gd name="connsiteX9" fmla="*/ 1778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 193">
              <a:extLst>
                <a:ext uri="{FF2B5EF4-FFF2-40B4-BE49-F238E27FC236}">
                  <a16:creationId xmlns:a16="http://schemas.microsoft.com/office/drawing/2014/main" id="{2D7F9DA0-76E7-2898-9F86-6D929A6C4504}"/>
                </a:ext>
              </a:extLst>
            </p:cNvPr>
            <p:cNvSpPr/>
            <p:nvPr/>
          </p:nvSpPr>
          <p:spPr>
            <a:xfrm>
              <a:off x="2315210" y="2317750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 194">
              <a:extLst>
                <a:ext uri="{FF2B5EF4-FFF2-40B4-BE49-F238E27FC236}">
                  <a16:creationId xmlns:a16="http://schemas.microsoft.com/office/drawing/2014/main" id="{94BA57FD-E885-E61B-BB0E-F62C9118D516}"/>
                </a:ext>
              </a:extLst>
            </p:cNvPr>
            <p:cNvSpPr/>
            <p:nvPr/>
          </p:nvSpPr>
          <p:spPr>
            <a:xfrm>
              <a:off x="2477770" y="2320289"/>
              <a:ext cx="78739" cy="91439"/>
            </a:xfrm>
            <a:custGeom>
              <a:avLst/>
              <a:gdLst>
                <a:gd name="connsiteX0" fmla="*/ 63500 w 78739"/>
                <a:gd name="connsiteY0" fmla="*/ 88900 h 91439"/>
                <a:gd name="connsiteX1" fmla="*/ 63500 w 78739"/>
                <a:gd name="connsiteY1" fmla="*/ 76200 h 91439"/>
                <a:gd name="connsiteX2" fmla="*/ 63500 w 78739"/>
                <a:gd name="connsiteY2" fmla="*/ 69850 h 91439"/>
                <a:gd name="connsiteX3" fmla="*/ 63500 w 78739"/>
                <a:gd name="connsiteY3" fmla="*/ 69850 h 91439"/>
                <a:gd name="connsiteX4" fmla="*/ 30480 w 78739"/>
                <a:gd name="connsiteY4" fmla="*/ 91440 h 91439"/>
                <a:gd name="connsiteX5" fmla="*/ 0 w 78739"/>
                <a:gd name="connsiteY5" fmla="*/ 55880 h 91439"/>
                <a:gd name="connsiteX6" fmla="*/ 0 w 78739"/>
                <a:gd name="connsiteY6" fmla="*/ 0 h 91439"/>
                <a:gd name="connsiteX7" fmla="*/ 16510 w 78739"/>
                <a:gd name="connsiteY7" fmla="*/ 0 h 91439"/>
                <a:gd name="connsiteX8" fmla="*/ 16510 w 78739"/>
                <a:gd name="connsiteY8" fmla="*/ 52070 h 91439"/>
                <a:gd name="connsiteX9" fmla="*/ 33020 w 78739"/>
                <a:gd name="connsiteY9" fmla="*/ 74930 h 91439"/>
                <a:gd name="connsiteX10" fmla="*/ 62230 w 78739"/>
                <a:gd name="connsiteY10" fmla="*/ 43180 h 91439"/>
                <a:gd name="connsiteX11" fmla="*/ 62230 w 78739"/>
                <a:gd name="connsiteY11" fmla="*/ 0 h 91439"/>
                <a:gd name="connsiteX12" fmla="*/ 78740 w 78739"/>
                <a:gd name="connsiteY12" fmla="*/ 0 h 91439"/>
                <a:gd name="connsiteX13" fmla="*/ 78740 w 78739"/>
                <a:gd name="connsiteY13" fmla="*/ 88900 h 91439"/>
                <a:gd name="connsiteX14" fmla="*/ 63500 w 78739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 195">
              <a:extLst>
                <a:ext uri="{FF2B5EF4-FFF2-40B4-BE49-F238E27FC236}">
                  <a16:creationId xmlns:a16="http://schemas.microsoft.com/office/drawing/2014/main" id="{05B6A8D8-AA0E-BCC9-85AC-E82666D599AA}"/>
                </a:ext>
              </a:extLst>
            </p:cNvPr>
            <p:cNvSpPr/>
            <p:nvPr/>
          </p:nvSpPr>
          <p:spPr>
            <a:xfrm>
              <a:off x="2588260" y="2280920"/>
              <a:ext cx="34289" cy="130809"/>
            </a:xfrm>
            <a:custGeom>
              <a:avLst/>
              <a:gdLst>
                <a:gd name="connsiteX0" fmla="*/ 0 w 34289"/>
                <a:gd name="connsiteY0" fmla="*/ 0 h 130809"/>
                <a:gd name="connsiteX1" fmla="*/ 16510 w 34289"/>
                <a:gd name="connsiteY1" fmla="*/ 0 h 130809"/>
                <a:gd name="connsiteX2" fmla="*/ 16510 w 34289"/>
                <a:gd name="connsiteY2" fmla="*/ 101600 h 130809"/>
                <a:gd name="connsiteX3" fmla="*/ 26670 w 34289"/>
                <a:gd name="connsiteY3" fmla="*/ 115570 h 130809"/>
                <a:gd name="connsiteX4" fmla="*/ 34290 w 34289"/>
                <a:gd name="connsiteY4" fmla="*/ 115570 h 130809"/>
                <a:gd name="connsiteX5" fmla="*/ 34290 w 34289"/>
                <a:gd name="connsiteY5" fmla="*/ 129540 h 130809"/>
                <a:gd name="connsiteX6" fmla="*/ 22860 w 34289"/>
                <a:gd name="connsiteY6" fmla="*/ 130810 h 130809"/>
                <a:gd name="connsiteX7" fmla="*/ 0 w 34289"/>
                <a:gd name="connsiteY7" fmla="*/ 105410 h 130809"/>
                <a:gd name="connsiteX8" fmla="*/ 0 w 34289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 196">
              <a:extLst>
                <a:ext uri="{FF2B5EF4-FFF2-40B4-BE49-F238E27FC236}">
                  <a16:creationId xmlns:a16="http://schemas.microsoft.com/office/drawing/2014/main" id="{4D40CF45-8893-5031-6D90-6D7B91208626}"/>
                </a:ext>
              </a:extLst>
            </p:cNvPr>
            <p:cNvSpPr/>
            <p:nvPr/>
          </p:nvSpPr>
          <p:spPr>
            <a:xfrm>
              <a:off x="2625089" y="229362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 197">
              <a:extLst>
                <a:ext uri="{FF2B5EF4-FFF2-40B4-BE49-F238E27FC236}">
                  <a16:creationId xmlns:a16="http://schemas.microsoft.com/office/drawing/2014/main" id="{814D33FC-7542-CF28-6CA5-3EEF211E6BF5}"/>
                </a:ext>
              </a:extLst>
            </p:cNvPr>
            <p:cNvSpPr/>
            <p:nvPr/>
          </p:nvSpPr>
          <p:spPr>
            <a:xfrm>
              <a:off x="2702560" y="2284729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7780 w 20319"/>
                <a:gd name="connsiteY5" fmla="*/ 35560 h 124460"/>
                <a:gd name="connsiteX6" fmla="*/ 17780 w 20319"/>
                <a:gd name="connsiteY6" fmla="*/ 124460 h 124460"/>
                <a:gd name="connsiteX7" fmla="*/ 1270 w 20319"/>
                <a:gd name="connsiteY7" fmla="*/ 124460 h 124460"/>
                <a:gd name="connsiteX8" fmla="*/ 1270 w 20319"/>
                <a:gd name="connsiteY8" fmla="*/ 35560 h 124460"/>
                <a:gd name="connsiteX9" fmla="*/ 1778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 198">
              <a:extLst>
                <a:ext uri="{FF2B5EF4-FFF2-40B4-BE49-F238E27FC236}">
                  <a16:creationId xmlns:a16="http://schemas.microsoft.com/office/drawing/2014/main" id="{0441DE1D-6F24-2E30-8E2E-93A7945842F8}"/>
                </a:ext>
              </a:extLst>
            </p:cNvPr>
            <p:cNvSpPr/>
            <p:nvPr/>
          </p:nvSpPr>
          <p:spPr>
            <a:xfrm>
              <a:off x="2752089" y="2317750"/>
              <a:ext cx="137160" cy="91439"/>
            </a:xfrm>
            <a:custGeom>
              <a:avLst/>
              <a:gdLst>
                <a:gd name="connsiteX0" fmla="*/ 15240 w 137160"/>
                <a:gd name="connsiteY0" fmla="*/ 2540 h 91439"/>
                <a:gd name="connsiteX1" fmla="*/ 15240 w 137160"/>
                <a:gd name="connsiteY1" fmla="*/ 15240 h 91439"/>
                <a:gd name="connsiteX2" fmla="*/ 15240 w 137160"/>
                <a:gd name="connsiteY2" fmla="*/ 21590 h 91439"/>
                <a:gd name="connsiteX3" fmla="*/ 15240 w 137160"/>
                <a:gd name="connsiteY3" fmla="*/ 21590 h 91439"/>
                <a:gd name="connsiteX4" fmla="*/ 48260 w 137160"/>
                <a:gd name="connsiteY4" fmla="*/ 0 h 91439"/>
                <a:gd name="connsiteX5" fmla="*/ 74930 w 137160"/>
                <a:gd name="connsiteY5" fmla="*/ 20320 h 91439"/>
                <a:gd name="connsiteX6" fmla="*/ 74930 w 137160"/>
                <a:gd name="connsiteY6" fmla="*/ 20320 h 91439"/>
                <a:gd name="connsiteX7" fmla="*/ 105410 w 137160"/>
                <a:gd name="connsiteY7" fmla="*/ 0 h 91439"/>
                <a:gd name="connsiteX8" fmla="*/ 137160 w 137160"/>
                <a:gd name="connsiteY8" fmla="*/ 35560 h 91439"/>
                <a:gd name="connsiteX9" fmla="*/ 137160 w 137160"/>
                <a:gd name="connsiteY9" fmla="*/ 91440 h 91439"/>
                <a:gd name="connsiteX10" fmla="*/ 120650 w 137160"/>
                <a:gd name="connsiteY10" fmla="*/ 91440 h 91439"/>
                <a:gd name="connsiteX11" fmla="*/ 120650 w 137160"/>
                <a:gd name="connsiteY11" fmla="*/ 39370 h 91439"/>
                <a:gd name="connsiteX12" fmla="*/ 104140 w 137160"/>
                <a:gd name="connsiteY12" fmla="*/ 16510 h 91439"/>
                <a:gd name="connsiteX13" fmla="*/ 77470 w 137160"/>
                <a:gd name="connsiteY13" fmla="*/ 50800 h 91439"/>
                <a:gd name="connsiteX14" fmla="*/ 77470 w 137160"/>
                <a:gd name="connsiteY14" fmla="*/ 91440 h 91439"/>
                <a:gd name="connsiteX15" fmla="*/ 60960 w 137160"/>
                <a:gd name="connsiteY15" fmla="*/ 91440 h 91439"/>
                <a:gd name="connsiteX16" fmla="*/ 60960 w 137160"/>
                <a:gd name="connsiteY16" fmla="*/ 38100 h 91439"/>
                <a:gd name="connsiteX17" fmla="*/ 44450 w 137160"/>
                <a:gd name="connsiteY17" fmla="*/ 15240 h 91439"/>
                <a:gd name="connsiteX18" fmla="*/ 16510 w 137160"/>
                <a:gd name="connsiteY18" fmla="*/ 49530 h 91439"/>
                <a:gd name="connsiteX19" fmla="*/ 16510 w 137160"/>
                <a:gd name="connsiteY19" fmla="*/ 90170 h 91439"/>
                <a:gd name="connsiteX20" fmla="*/ 0 w 137160"/>
                <a:gd name="connsiteY20" fmla="*/ 90170 h 91439"/>
                <a:gd name="connsiteX21" fmla="*/ 0 w 137160"/>
                <a:gd name="connsiteY21" fmla="*/ 1270 h 91439"/>
                <a:gd name="connsiteX22" fmla="*/ 15240 w 137160"/>
                <a:gd name="connsiteY22" fmla="*/ 12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6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 199">
              <a:extLst>
                <a:ext uri="{FF2B5EF4-FFF2-40B4-BE49-F238E27FC236}">
                  <a16:creationId xmlns:a16="http://schemas.microsoft.com/office/drawing/2014/main" id="{924DD8FF-964B-9887-7FF3-57937A5DF274}"/>
                </a:ext>
              </a:extLst>
            </p:cNvPr>
            <p:cNvSpPr/>
            <p:nvPr/>
          </p:nvSpPr>
          <p:spPr>
            <a:xfrm>
              <a:off x="2909570" y="231902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80010 h 93979"/>
                <a:gd name="connsiteX18" fmla="*/ 57150 w 73659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 200">
              <a:extLst>
                <a:ext uri="{FF2B5EF4-FFF2-40B4-BE49-F238E27FC236}">
                  <a16:creationId xmlns:a16="http://schemas.microsoft.com/office/drawing/2014/main" id="{3A80AD49-AE74-9861-B5DC-A7D7D4A2CA27}"/>
                </a:ext>
              </a:extLst>
            </p:cNvPr>
            <p:cNvSpPr/>
            <p:nvPr/>
          </p:nvSpPr>
          <p:spPr>
            <a:xfrm>
              <a:off x="2999739" y="229362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 201">
              <a:extLst>
                <a:ext uri="{FF2B5EF4-FFF2-40B4-BE49-F238E27FC236}">
                  <a16:creationId xmlns:a16="http://schemas.microsoft.com/office/drawing/2014/main" id="{613C4F0E-A3BD-379A-E400-74487A824D94}"/>
                </a:ext>
              </a:extLst>
            </p:cNvPr>
            <p:cNvSpPr/>
            <p:nvPr/>
          </p:nvSpPr>
          <p:spPr>
            <a:xfrm>
              <a:off x="3070860" y="231775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 202">
              <a:extLst>
                <a:ext uri="{FF2B5EF4-FFF2-40B4-BE49-F238E27FC236}">
                  <a16:creationId xmlns:a16="http://schemas.microsoft.com/office/drawing/2014/main" id="{77B5EAD2-8216-4633-BFFA-A153AAC83C0C}"/>
                </a:ext>
              </a:extLst>
            </p:cNvPr>
            <p:cNvSpPr/>
            <p:nvPr/>
          </p:nvSpPr>
          <p:spPr>
            <a:xfrm>
              <a:off x="3177539" y="2280920"/>
              <a:ext cx="34289" cy="130809"/>
            </a:xfrm>
            <a:custGeom>
              <a:avLst/>
              <a:gdLst>
                <a:gd name="connsiteX0" fmla="*/ 0 w 34289"/>
                <a:gd name="connsiteY0" fmla="*/ 0 h 130809"/>
                <a:gd name="connsiteX1" fmla="*/ 16510 w 34289"/>
                <a:gd name="connsiteY1" fmla="*/ 0 h 130809"/>
                <a:gd name="connsiteX2" fmla="*/ 16510 w 34289"/>
                <a:gd name="connsiteY2" fmla="*/ 101600 h 130809"/>
                <a:gd name="connsiteX3" fmla="*/ 26670 w 34289"/>
                <a:gd name="connsiteY3" fmla="*/ 115570 h 130809"/>
                <a:gd name="connsiteX4" fmla="*/ 34290 w 34289"/>
                <a:gd name="connsiteY4" fmla="*/ 115570 h 130809"/>
                <a:gd name="connsiteX5" fmla="*/ 34290 w 34289"/>
                <a:gd name="connsiteY5" fmla="*/ 129540 h 130809"/>
                <a:gd name="connsiteX6" fmla="*/ 22860 w 34289"/>
                <a:gd name="connsiteY6" fmla="*/ 130810 h 130809"/>
                <a:gd name="connsiteX7" fmla="*/ 0 w 34289"/>
                <a:gd name="connsiteY7" fmla="*/ 105410 h 130809"/>
                <a:gd name="connsiteX8" fmla="*/ 0 w 34289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 203">
              <a:extLst>
                <a:ext uri="{FF2B5EF4-FFF2-40B4-BE49-F238E27FC236}">
                  <a16:creationId xmlns:a16="http://schemas.microsoft.com/office/drawing/2014/main" id="{2BDC01B0-F14A-E409-9706-36D3D4B12F93}"/>
                </a:ext>
              </a:extLst>
            </p:cNvPr>
            <p:cNvSpPr/>
            <p:nvPr/>
          </p:nvSpPr>
          <p:spPr>
            <a:xfrm>
              <a:off x="3209389" y="2320289"/>
              <a:ext cx="95150" cy="130810"/>
            </a:xfrm>
            <a:custGeom>
              <a:avLst/>
              <a:gdLst>
                <a:gd name="connsiteX0" fmla="*/ 2440 w 95150"/>
                <a:gd name="connsiteY0" fmla="*/ 115570 h 130810"/>
                <a:gd name="connsiteX1" fmla="*/ 12600 w 95150"/>
                <a:gd name="connsiteY1" fmla="*/ 115570 h 130810"/>
                <a:gd name="connsiteX2" fmla="*/ 40540 w 95150"/>
                <a:gd name="connsiteY2" fmla="*/ 87630 h 130810"/>
                <a:gd name="connsiteX3" fmla="*/ 3710 w 95150"/>
                <a:gd name="connsiteY3" fmla="*/ 0 h 130810"/>
                <a:gd name="connsiteX4" fmla="*/ 21490 w 95150"/>
                <a:gd name="connsiteY4" fmla="*/ 0 h 130810"/>
                <a:gd name="connsiteX5" fmla="*/ 34190 w 95150"/>
                <a:gd name="connsiteY5" fmla="*/ 31750 h 130810"/>
                <a:gd name="connsiteX6" fmla="*/ 49430 w 95150"/>
                <a:gd name="connsiteY6" fmla="*/ 71120 h 130810"/>
                <a:gd name="connsiteX7" fmla="*/ 64670 w 95150"/>
                <a:gd name="connsiteY7" fmla="*/ 31750 h 130810"/>
                <a:gd name="connsiteX8" fmla="*/ 77370 w 95150"/>
                <a:gd name="connsiteY8" fmla="*/ 0 h 130810"/>
                <a:gd name="connsiteX9" fmla="*/ 95150 w 95150"/>
                <a:gd name="connsiteY9" fmla="*/ 0 h 130810"/>
                <a:gd name="connsiteX10" fmla="*/ 59590 w 95150"/>
                <a:gd name="connsiteY10" fmla="*/ 85090 h 130810"/>
                <a:gd name="connsiteX11" fmla="*/ 13870 w 95150"/>
                <a:gd name="connsiteY11" fmla="*/ 130810 h 130810"/>
                <a:gd name="connsiteX12" fmla="*/ 2440 w 95150"/>
                <a:gd name="connsiteY12" fmla="*/ 129540 h 130810"/>
                <a:gd name="connsiteX13" fmla="*/ 2440 w 95150"/>
                <a:gd name="connsiteY13" fmla="*/ 11557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50" h="130810">
                  <a:moveTo>
                    <a:pt x="2440" y="115570"/>
                  </a:moveTo>
                  <a:cubicBezTo>
                    <a:pt x="4980" y="115570"/>
                    <a:pt x="7520" y="115570"/>
                    <a:pt x="12600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0" y="57150"/>
                    <a:pt x="49430" y="71120"/>
                  </a:cubicBezTo>
                  <a:cubicBezTo>
                    <a:pt x="5451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0" y="0"/>
                  </a:lnTo>
                  <a:lnTo>
                    <a:pt x="59590" y="85090"/>
                  </a:lnTo>
                  <a:cubicBezTo>
                    <a:pt x="46890" y="114300"/>
                    <a:pt x="38000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 204">
              <a:extLst>
                <a:ext uri="{FF2B5EF4-FFF2-40B4-BE49-F238E27FC236}">
                  <a16:creationId xmlns:a16="http://schemas.microsoft.com/office/drawing/2014/main" id="{7C9C5C1B-19A6-F51B-0B7E-FAF43C04B76F}"/>
                </a:ext>
              </a:extLst>
            </p:cNvPr>
            <p:cNvSpPr/>
            <p:nvPr/>
          </p:nvSpPr>
          <p:spPr>
            <a:xfrm>
              <a:off x="3399790" y="2280920"/>
              <a:ext cx="34289" cy="130809"/>
            </a:xfrm>
            <a:custGeom>
              <a:avLst/>
              <a:gdLst>
                <a:gd name="connsiteX0" fmla="*/ 0 w 34289"/>
                <a:gd name="connsiteY0" fmla="*/ 0 h 130809"/>
                <a:gd name="connsiteX1" fmla="*/ 16510 w 34289"/>
                <a:gd name="connsiteY1" fmla="*/ 0 h 130809"/>
                <a:gd name="connsiteX2" fmla="*/ 16510 w 34289"/>
                <a:gd name="connsiteY2" fmla="*/ 101600 h 130809"/>
                <a:gd name="connsiteX3" fmla="*/ 26670 w 34289"/>
                <a:gd name="connsiteY3" fmla="*/ 115570 h 130809"/>
                <a:gd name="connsiteX4" fmla="*/ 34290 w 34289"/>
                <a:gd name="connsiteY4" fmla="*/ 115570 h 130809"/>
                <a:gd name="connsiteX5" fmla="*/ 34290 w 34289"/>
                <a:gd name="connsiteY5" fmla="*/ 129540 h 130809"/>
                <a:gd name="connsiteX6" fmla="*/ 22860 w 34289"/>
                <a:gd name="connsiteY6" fmla="*/ 130810 h 130809"/>
                <a:gd name="connsiteX7" fmla="*/ 0 w 34289"/>
                <a:gd name="connsiteY7" fmla="*/ 105410 h 130809"/>
                <a:gd name="connsiteX8" fmla="*/ 0 w 34289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 205">
              <a:extLst>
                <a:ext uri="{FF2B5EF4-FFF2-40B4-BE49-F238E27FC236}">
                  <a16:creationId xmlns:a16="http://schemas.microsoft.com/office/drawing/2014/main" id="{DC6035D9-1F52-8A1F-223A-77DE75BD4C0E}"/>
                </a:ext>
              </a:extLst>
            </p:cNvPr>
            <p:cNvSpPr/>
            <p:nvPr/>
          </p:nvSpPr>
          <p:spPr>
            <a:xfrm>
              <a:off x="3446779" y="231775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 206">
              <a:extLst>
                <a:ext uri="{FF2B5EF4-FFF2-40B4-BE49-F238E27FC236}">
                  <a16:creationId xmlns:a16="http://schemas.microsoft.com/office/drawing/2014/main" id="{39A35859-D73E-4082-A21C-2DF62CB08ED9}"/>
                </a:ext>
              </a:extLst>
            </p:cNvPr>
            <p:cNvSpPr/>
            <p:nvPr/>
          </p:nvSpPr>
          <p:spPr>
            <a:xfrm>
              <a:off x="3548379" y="231902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80010 h 93979"/>
                <a:gd name="connsiteX18" fmla="*/ 57150 w 73660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 207">
              <a:extLst>
                <a:ext uri="{FF2B5EF4-FFF2-40B4-BE49-F238E27FC236}">
                  <a16:creationId xmlns:a16="http://schemas.microsoft.com/office/drawing/2014/main" id="{4578ADF4-5DAC-E09E-CD6C-15297925FA03}"/>
                </a:ext>
              </a:extLst>
            </p:cNvPr>
            <p:cNvSpPr/>
            <p:nvPr/>
          </p:nvSpPr>
          <p:spPr>
            <a:xfrm>
              <a:off x="3643629" y="2280920"/>
              <a:ext cx="87629" cy="130809"/>
            </a:xfrm>
            <a:custGeom>
              <a:avLst/>
              <a:gdLst>
                <a:gd name="connsiteX0" fmla="*/ 87630 w 87629"/>
                <a:gd name="connsiteY0" fmla="*/ 128270 h 130809"/>
                <a:gd name="connsiteX1" fmla="*/ 72390 w 87629"/>
                <a:gd name="connsiteY1" fmla="*/ 128270 h 130809"/>
                <a:gd name="connsiteX2" fmla="*/ 72390 w 87629"/>
                <a:gd name="connsiteY2" fmla="*/ 118110 h 130809"/>
                <a:gd name="connsiteX3" fmla="*/ 72390 w 87629"/>
                <a:gd name="connsiteY3" fmla="*/ 111760 h 130809"/>
                <a:gd name="connsiteX4" fmla="*/ 72390 w 87629"/>
                <a:gd name="connsiteY4" fmla="*/ 111760 h 130809"/>
                <a:gd name="connsiteX5" fmla="*/ 40640 w 87629"/>
                <a:gd name="connsiteY5" fmla="*/ 130810 h 130809"/>
                <a:gd name="connsiteX6" fmla="*/ 0 w 87629"/>
                <a:gd name="connsiteY6" fmla="*/ 83820 h 130809"/>
                <a:gd name="connsiteX7" fmla="*/ 40640 w 87629"/>
                <a:gd name="connsiteY7" fmla="*/ 36830 h 130809"/>
                <a:gd name="connsiteX8" fmla="*/ 71120 w 87629"/>
                <a:gd name="connsiteY8" fmla="*/ 53340 h 130809"/>
                <a:gd name="connsiteX9" fmla="*/ 71120 w 87629"/>
                <a:gd name="connsiteY9" fmla="*/ 53340 h 130809"/>
                <a:gd name="connsiteX10" fmla="*/ 71120 w 87629"/>
                <a:gd name="connsiteY10" fmla="*/ 45720 h 130809"/>
                <a:gd name="connsiteX11" fmla="*/ 71120 w 87629"/>
                <a:gd name="connsiteY11" fmla="*/ 0 h 130809"/>
                <a:gd name="connsiteX12" fmla="*/ 87630 w 87629"/>
                <a:gd name="connsiteY12" fmla="*/ 0 h 130809"/>
                <a:gd name="connsiteX13" fmla="*/ 87630 w 87629"/>
                <a:gd name="connsiteY13" fmla="*/ 128270 h 130809"/>
                <a:gd name="connsiteX14" fmla="*/ 15240 w 87629"/>
                <a:gd name="connsiteY14" fmla="*/ 83820 h 130809"/>
                <a:gd name="connsiteX15" fmla="*/ 43180 w 87629"/>
                <a:gd name="connsiteY15" fmla="*/ 115570 h 130809"/>
                <a:gd name="connsiteX16" fmla="*/ 71120 w 87629"/>
                <a:gd name="connsiteY16" fmla="*/ 83820 h 130809"/>
                <a:gd name="connsiteX17" fmla="*/ 43180 w 87629"/>
                <a:gd name="connsiteY17" fmla="*/ 52070 h 130809"/>
                <a:gd name="connsiteX18" fmla="*/ 1524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 208">
              <a:extLst>
                <a:ext uri="{FF2B5EF4-FFF2-40B4-BE49-F238E27FC236}">
                  <a16:creationId xmlns:a16="http://schemas.microsoft.com/office/drawing/2014/main" id="{FD2D7E39-E070-E401-CAB4-F6F21A0EB581}"/>
                </a:ext>
              </a:extLst>
            </p:cNvPr>
            <p:cNvSpPr/>
            <p:nvPr/>
          </p:nvSpPr>
          <p:spPr>
            <a:xfrm>
              <a:off x="3755390" y="2317750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 209">
              <a:extLst>
                <a:ext uri="{FF2B5EF4-FFF2-40B4-BE49-F238E27FC236}">
                  <a16:creationId xmlns:a16="http://schemas.microsoft.com/office/drawing/2014/main" id="{E69804A1-3C2D-EC53-1AA4-9872E591160C}"/>
                </a:ext>
              </a:extLst>
            </p:cNvPr>
            <p:cNvSpPr/>
            <p:nvPr/>
          </p:nvSpPr>
          <p:spPr>
            <a:xfrm>
              <a:off x="3906520" y="229362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 210">
              <a:extLst>
                <a:ext uri="{FF2B5EF4-FFF2-40B4-BE49-F238E27FC236}">
                  <a16:creationId xmlns:a16="http://schemas.microsoft.com/office/drawing/2014/main" id="{E3B2A484-EA74-A3D5-B6B7-D9D08380ADB6}"/>
                </a:ext>
              </a:extLst>
            </p:cNvPr>
            <p:cNvSpPr/>
            <p:nvPr/>
          </p:nvSpPr>
          <p:spPr>
            <a:xfrm>
              <a:off x="3978909" y="231775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6200 w 91440"/>
                <a:gd name="connsiteY5" fmla="*/ 46990 h 93979"/>
                <a:gd name="connsiteX6" fmla="*/ 45720 w 91440"/>
                <a:gd name="connsiteY6" fmla="*/ 15240 h 93979"/>
                <a:gd name="connsiteX7" fmla="*/ 16510 w 91440"/>
                <a:gd name="connsiteY7" fmla="*/ 46990 h 93979"/>
                <a:gd name="connsiteX8" fmla="*/ 45720 w 91440"/>
                <a:gd name="connsiteY8" fmla="*/ 78740 h 93979"/>
                <a:gd name="connsiteX9" fmla="*/ 7620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 211">
              <a:extLst>
                <a:ext uri="{FF2B5EF4-FFF2-40B4-BE49-F238E27FC236}">
                  <a16:creationId xmlns:a16="http://schemas.microsoft.com/office/drawing/2014/main" id="{80CF061D-D418-0E7A-1ABB-BEE3388776C7}"/>
                </a:ext>
              </a:extLst>
            </p:cNvPr>
            <p:cNvSpPr/>
            <p:nvPr/>
          </p:nvSpPr>
          <p:spPr>
            <a:xfrm>
              <a:off x="4174490" y="2280920"/>
              <a:ext cx="87629" cy="130809"/>
            </a:xfrm>
            <a:custGeom>
              <a:avLst/>
              <a:gdLst>
                <a:gd name="connsiteX0" fmla="*/ 0 w 87629"/>
                <a:gd name="connsiteY0" fmla="*/ 0 h 130809"/>
                <a:gd name="connsiteX1" fmla="*/ 16510 w 87629"/>
                <a:gd name="connsiteY1" fmla="*/ 0 h 130809"/>
                <a:gd name="connsiteX2" fmla="*/ 16510 w 87629"/>
                <a:gd name="connsiteY2" fmla="*/ 45720 h 130809"/>
                <a:gd name="connsiteX3" fmla="*/ 16510 w 87629"/>
                <a:gd name="connsiteY3" fmla="*/ 53340 h 130809"/>
                <a:gd name="connsiteX4" fmla="*/ 16510 w 87629"/>
                <a:gd name="connsiteY4" fmla="*/ 53340 h 130809"/>
                <a:gd name="connsiteX5" fmla="*/ 46990 w 87629"/>
                <a:gd name="connsiteY5" fmla="*/ 36830 h 130809"/>
                <a:gd name="connsiteX6" fmla="*/ 87630 w 87629"/>
                <a:gd name="connsiteY6" fmla="*/ 83820 h 130809"/>
                <a:gd name="connsiteX7" fmla="*/ 46990 w 87629"/>
                <a:gd name="connsiteY7" fmla="*/ 130810 h 130809"/>
                <a:gd name="connsiteX8" fmla="*/ 15240 w 87629"/>
                <a:gd name="connsiteY8" fmla="*/ 111760 h 130809"/>
                <a:gd name="connsiteX9" fmla="*/ 15240 w 87629"/>
                <a:gd name="connsiteY9" fmla="*/ 111760 h 130809"/>
                <a:gd name="connsiteX10" fmla="*/ 15240 w 87629"/>
                <a:gd name="connsiteY10" fmla="*/ 118110 h 130809"/>
                <a:gd name="connsiteX11" fmla="*/ 15240 w 87629"/>
                <a:gd name="connsiteY11" fmla="*/ 128270 h 130809"/>
                <a:gd name="connsiteX12" fmla="*/ 0 w 87629"/>
                <a:gd name="connsiteY12" fmla="*/ 128270 h 130809"/>
                <a:gd name="connsiteX13" fmla="*/ 0 w 87629"/>
                <a:gd name="connsiteY13" fmla="*/ 0 h 130809"/>
                <a:gd name="connsiteX14" fmla="*/ 17780 w 87629"/>
                <a:gd name="connsiteY14" fmla="*/ 83820 h 130809"/>
                <a:gd name="connsiteX15" fmla="*/ 45720 w 87629"/>
                <a:gd name="connsiteY15" fmla="*/ 115570 h 130809"/>
                <a:gd name="connsiteX16" fmla="*/ 73660 w 87629"/>
                <a:gd name="connsiteY16" fmla="*/ 83820 h 130809"/>
                <a:gd name="connsiteX17" fmla="*/ 45720 w 87629"/>
                <a:gd name="connsiteY17" fmla="*/ 52070 h 130809"/>
                <a:gd name="connsiteX18" fmla="*/ 1778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0" y="0"/>
                  </a:moveTo>
                  <a:lnTo>
                    <a:pt x="16510" y="0"/>
                  </a:lnTo>
                  <a:lnTo>
                    <a:pt x="16510" y="45720"/>
                  </a:lnTo>
                  <a:cubicBezTo>
                    <a:pt x="16510" y="50800"/>
                    <a:pt x="16510" y="53340"/>
                    <a:pt x="16510" y="53340"/>
                  </a:cubicBezTo>
                  <a:lnTo>
                    <a:pt x="16510" y="53340"/>
                  </a:lnTo>
                  <a:cubicBezTo>
                    <a:pt x="21590" y="44450"/>
                    <a:pt x="33020" y="36830"/>
                    <a:pt x="46990" y="36830"/>
                  </a:cubicBezTo>
                  <a:cubicBezTo>
                    <a:pt x="69850" y="36830"/>
                    <a:pt x="87630" y="55880"/>
                    <a:pt x="87630" y="83820"/>
                  </a:cubicBezTo>
                  <a:cubicBezTo>
                    <a:pt x="87630" y="111760"/>
                    <a:pt x="69850" y="130810"/>
                    <a:pt x="46990" y="130810"/>
                  </a:cubicBezTo>
                  <a:cubicBezTo>
                    <a:pt x="24130" y="130810"/>
                    <a:pt x="20320" y="121920"/>
                    <a:pt x="15240" y="111760"/>
                  </a:cubicBezTo>
                  <a:lnTo>
                    <a:pt x="15240" y="111760"/>
                  </a:lnTo>
                  <a:cubicBezTo>
                    <a:pt x="15240" y="111760"/>
                    <a:pt x="15240" y="114300"/>
                    <a:pt x="15240" y="118110"/>
                  </a:cubicBezTo>
                  <a:lnTo>
                    <a:pt x="1524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  <a:moveTo>
                    <a:pt x="17780" y="83820"/>
                  </a:moveTo>
                  <a:cubicBezTo>
                    <a:pt x="17780" y="106680"/>
                    <a:pt x="31750" y="115570"/>
                    <a:pt x="45720" y="115570"/>
                  </a:cubicBezTo>
                  <a:cubicBezTo>
                    <a:pt x="59690" y="115570"/>
                    <a:pt x="73660" y="101600"/>
                    <a:pt x="73660" y="83820"/>
                  </a:cubicBezTo>
                  <a:cubicBezTo>
                    <a:pt x="73660" y="66040"/>
                    <a:pt x="62230" y="52070"/>
                    <a:pt x="45720" y="52070"/>
                  </a:cubicBezTo>
                  <a:cubicBezTo>
                    <a:pt x="29210" y="52070"/>
                    <a:pt x="17780" y="62230"/>
                    <a:pt x="1778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 212">
              <a:extLst>
                <a:ext uri="{FF2B5EF4-FFF2-40B4-BE49-F238E27FC236}">
                  <a16:creationId xmlns:a16="http://schemas.microsoft.com/office/drawing/2014/main" id="{81582AC9-C557-AA01-1EF4-7355860EB0D5}"/>
                </a:ext>
              </a:extLst>
            </p:cNvPr>
            <p:cNvSpPr/>
            <p:nvPr/>
          </p:nvSpPr>
          <p:spPr>
            <a:xfrm>
              <a:off x="4281170" y="231775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 213">
              <a:extLst>
                <a:ext uri="{FF2B5EF4-FFF2-40B4-BE49-F238E27FC236}">
                  <a16:creationId xmlns:a16="http://schemas.microsoft.com/office/drawing/2014/main" id="{904FEB00-FEFA-FC02-7F2F-990BFB8E911B}"/>
                </a:ext>
              </a:extLst>
            </p:cNvPr>
            <p:cNvSpPr/>
            <p:nvPr/>
          </p:nvSpPr>
          <p:spPr>
            <a:xfrm>
              <a:off x="4378959" y="229362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 214">
              <a:extLst>
                <a:ext uri="{FF2B5EF4-FFF2-40B4-BE49-F238E27FC236}">
                  <a16:creationId xmlns:a16="http://schemas.microsoft.com/office/drawing/2014/main" id="{F4935AF6-EB88-A0DE-8C61-C397BDB78A4E}"/>
                </a:ext>
              </a:extLst>
            </p:cNvPr>
            <p:cNvSpPr/>
            <p:nvPr/>
          </p:nvSpPr>
          <p:spPr>
            <a:xfrm>
              <a:off x="4445000" y="229362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 215">
              <a:extLst>
                <a:ext uri="{FF2B5EF4-FFF2-40B4-BE49-F238E27FC236}">
                  <a16:creationId xmlns:a16="http://schemas.microsoft.com/office/drawing/2014/main" id="{E84E3AB1-3A9D-C993-C2DB-CEBA60568875}"/>
                </a:ext>
              </a:extLst>
            </p:cNvPr>
            <p:cNvSpPr/>
            <p:nvPr/>
          </p:nvSpPr>
          <p:spPr>
            <a:xfrm>
              <a:off x="4516120" y="231775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 216">
              <a:extLst>
                <a:ext uri="{FF2B5EF4-FFF2-40B4-BE49-F238E27FC236}">
                  <a16:creationId xmlns:a16="http://schemas.microsoft.com/office/drawing/2014/main" id="{1744B265-60FE-A378-98F4-E01B17EFA3A1}"/>
                </a:ext>
              </a:extLst>
            </p:cNvPr>
            <p:cNvSpPr/>
            <p:nvPr/>
          </p:nvSpPr>
          <p:spPr>
            <a:xfrm>
              <a:off x="4621529" y="2317750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 217">
              <a:extLst>
                <a:ext uri="{FF2B5EF4-FFF2-40B4-BE49-F238E27FC236}">
                  <a16:creationId xmlns:a16="http://schemas.microsoft.com/office/drawing/2014/main" id="{B6CD4D0D-94D5-2754-89BF-5070DAF06108}"/>
                </a:ext>
              </a:extLst>
            </p:cNvPr>
            <p:cNvSpPr/>
            <p:nvPr/>
          </p:nvSpPr>
          <p:spPr>
            <a:xfrm>
              <a:off x="4681220" y="2352039"/>
              <a:ext cx="125729" cy="13970"/>
            </a:xfrm>
            <a:custGeom>
              <a:avLst/>
              <a:gdLst>
                <a:gd name="connsiteX0" fmla="*/ 0 w 125729"/>
                <a:gd name="connsiteY0" fmla="*/ 0 h 13970"/>
                <a:gd name="connsiteX1" fmla="*/ 125730 w 125729"/>
                <a:gd name="connsiteY1" fmla="*/ 0 h 13970"/>
                <a:gd name="connsiteX2" fmla="*/ 125730 w 125729"/>
                <a:gd name="connsiteY2" fmla="*/ 13970 h 13970"/>
                <a:gd name="connsiteX3" fmla="*/ 0 w 125729"/>
                <a:gd name="connsiteY3" fmla="*/ 13970 h 13970"/>
                <a:gd name="connsiteX4" fmla="*/ 0 w 125729"/>
                <a:gd name="connsiteY4" fmla="*/ 0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729" h="13970">
                  <a:moveTo>
                    <a:pt x="0" y="0"/>
                  </a:moveTo>
                  <a:lnTo>
                    <a:pt x="125730" y="0"/>
                  </a:lnTo>
                  <a:lnTo>
                    <a:pt x="125730" y="13970"/>
                  </a:lnTo>
                  <a:lnTo>
                    <a:pt x="0" y="139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 218">
              <a:extLst>
                <a:ext uri="{FF2B5EF4-FFF2-40B4-BE49-F238E27FC236}">
                  <a16:creationId xmlns:a16="http://schemas.microsoft.com/office/drawing/2014/main" id="{AAD3A6AB-4B00-CEFD-6016-836A18AC101D}"/>
                </a:ext>
              </a:extLst>
            </p:cNvPr>
            <p:cNvSpPr/>
            <p:nvPr/>
          </p:nvSpPr>
          <p:spPr>
            <a:xfrm>
              <a:off x="4823459" y="231902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80010 h 93979"/>
                <a:gd name="connsiteX18" fmla="*/ 57150 w 73660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 219">
              <a:extLst>
                <a:ext uri="{FF2B5EF4-FFF2-40B4-BE49-F238E27FC236}">
                  <a16:creationId xmlns:a16="http://schemas.microsoft.com/office/drawing/2014/main" id="{3A500F80-CE01-0D81-1C6A-BAF9CCD443E4}"/>
                </a:ext>
              </a:extLst>
            </p:cNvPr>
            <p:cNvSpPr/>
            <p:nvPr/>
          </p:nvSpPr>
          <p:spPr>
            <a:xfrm>
              <a:off x="4925059" y="2317750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 220">
              <a:extLst>
                <a:ext uri="{FF2B5EF4-FFF2-40B4-BE49-F238E27FC236}">
                  <a16:creationId xmlns:a16="http://schemas.microsoft.com/office/drawing/2014/main" id="{0851E12F-85E4-BEE1-F22D-C33341231ED6}"/>
                </a:ext>
              </a:extLst>
            </p:cNvPr>
            <p:cNvSpPr/>
            <p:nvPr/>
          </p:nvSpPr>
          <p:spPr>
            <a:xfrm>
              <a:off x="5026659" y="2280920"/>
              <a:ext cx="87630" cy="130809"/>
            </a:xfrm>
            <a:custGeom>
              <a:avLst/>
              <a:gdLst>
                <a:gd name="connsiteX0" fmla="*/ 87630 w 87630"/>
                <a:gd name="connsiteY0" fmla="*/ 128270 h 130809"/>
                <a:gd name="connsiteX1" fmla="*/ 72390 w 87630"/>
                <a:gd name="connsiteY1" fmla="*/ 128270 h 130809"/>
                <a:gd name="connsiteX2" fmla="*/ 72390 w 87630"/>
                <a:gd name="connsiteY2" fmla="*/ 118110 h 130809"/>
                <a:gd name="connsiteX3" fmla="*/ 72390 w 87630"/>
                <a:gd name="connsiteY3" fmla="*/ 111760 h 130809"/>
                <a:gd name="connsiteX4" fmla="*/ 72390 w 87630"/>
                <a:gd name="connsiteY4" fmla="*/ 111760 h 130809"/>
                <a:gd name="connsiteX5" fmla="*/ 40640 w 87630"/>
                <a:gd name="connsiteY5" fmla="*/ 130810 h 130809"/>
                <a:gd name="connsiteX6" fmla="*/ 0 w 87630"/>
                <a:gd name="connsiteY6" fmla="*/ 83820 h 130809"/>
                <a:gd name="connsiteX7" fmla="*/ 40640 w 87630"/>
                <a:gd name="connsiteY7" fmla="*/ 36830 h 130809"/>
                <a:gd name="connsiteX8" fmla="*/ 71120 w 87630"/>
                <a:gd name="connsiteY8" fmla="*/ 53340 h 130809"/>
                <a:gd name="connsiteX9" fmla="*/ 71120 w 87630"/>
                <a:gd name="connsiteY9" fmla="*/ 53340 h 130809"/>
                <a:gd name="connsiteX10" fmla="*/ 71120 w 87630"/>
                <a:gd name="connsiteY10" fmla="*/ 45720 h 130809"/>
                <a:gd name="connsiteX11" fmla="*/ 71120 w 87630"/>
                <a:gd name="connsiteY11" fmla="*/ 0 h 130809"/>
                <a:gd name="connsiteX12" fmla="*/ 87630 w 87630"/>
                <a:gd name="connsiteY12" fmla="*/ 0 h 130809"/>
                <a:gd name="connsiteX13" fmla="*/ 87630 w 87630"/>
                <a:gd name="connsiteY13" fmla="*/ 128270 h 130809"/>
                <a:gd name="connsiteX14" fmla="*/ 15240 w 87630"/>
                <a:gd name="connsiteY14" fmla="*/ 83820 h 130809"/>
                <a:gd name="connsiteX15" fmla="*/ 43180 w 87630"/>
                <a:gd name="connsiteY15" fmla="*/ 115570 h 130809"/>
                <a:gd name="connsiteX16" fmla="*/ 71120 w 87630"/>
                <a:gd name="connsiteY16" fmla="*/ 83820 h 130809"/>
                <a:gd name="connsiteX17" fmla="*/ 43180 w 87630"/>
                <a:gd name="connsiteY17" fmla="*/ 52070 h 130809"/>
                <a:gd name="connsiteX18" fmla="*/ 15240 w 87630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 221">
              <a:extLst>
                <a:ext uri="{FF2B5EF4-FFF2-40B4-BE49-F238E27FC236}">
                  <a16:creationId xmlns:a16="http://schemas.microsoft.com/office/drawing/2014/main" id="{8F778315-379C-1135-5A89-A42A370C4158}"/>
                </a:ext>
              </a:extLst>
            </p:cNvPr>
            <p:cNvSpPr/>
            <p:nvPr/>
          </p:nvSpPr>
          <p:spPr>
            <a:xfrm>
              <a:off x="5227320" y="2317750"/>
              <a:ext cx="137159" cy="91439"/>
            </a:xfrm>
            <a:custGeom>
              <a:avLst/>
              <a:gdLst>
                <a:gd name="connsiteX0" fmla="*/ 15240 w 137159"/>
                <a:gd name="connsiteY0" fmla="*/ 2540 h 91439"/>
                <a:gd name="connsiteX1" fmla="*/ 15240 w 137159"/>
                <a:gd name="connsiteY1" fmla="*/ 15240 h 91439"/>
                <a:gd name="connsiteX2" fmla="*/ 15240 w 137159"/>
                <a:gd name="connsiteY2" fmla="*/ 21590 h 91439"/>
                <a:gd name="connsiteX3" fmla="*/ 15240 w 137159"/>
                <a:gd name="connsiteY3" fmla="*/ 21590 h 91439"/>
                <a:gd name="connsiteX4" fmla="*/ 48260 w 137159"/>
                <a:gd name="connsiteY4" fmla="*/ 0 h 91439"/>
                <a:gd name="connsiteX5" fmla="*/ 74930 w 137159"/>
                <a:gd name="connsiteY5" fmla="*/ 20320 h 91439"/>
                <a:gd name="connsiteX6" fmla="*/ 74930 w 137159"/>
                <a:gd name="connsiteY6" fmla="*/ 20320 h 91439"/>
                <a:gd name="connsiteX7" fmla="*/ 105410 w 137159"/>
                <a:gd name="connsiteY7" fmla="*/ 0 h 91439"/>
                <a:gd name="connsiteX8" fmla="*/ 137160 w 137159"/>
                <a:gd name="connsiteY8" fmla="*/ 35560 h 91439"/>
                <a:gd name="connsiteX9" fmla="*/ 137160 w 137159"/>
                <a:gd name="connsiteY9" fmla="*/ 91440 h 91439"/>
                <a:gd name="connsiteX10" fmla="*/ 120650 w 137159"/>
                <a:gd name="connsiteY10" fmla="*/ 91440 h 91439"/>
                <a:gd name="connsiteX11" fmla="*/ 120650 w 137159"/>
                <a:gd name="connsiteY11" fmla="*/ 39370 h 91439"/>
                <a:gd name="connsiteX12" fmla="*/ 104140 w 137159"/>
                <a:gd name="connsiteY12" fmla="*/ 16510 h 91439"/>
                <a:gd name="connsiteX13" fmla="*/ 77470 w 137159"/>
                <a:gd name="connsiteY13" fmla="*/ 50800 h 91439"/>
                <a:gd name="connsiteX14" fmla="*/ 77470 w 137159"/>
                <a:gd name="connsiteY14" fmla="*/ 91440 h 91439"/>
                <a:gd name="connsiteX15" fmla="*/ 60960 w 137159"/>
                <a:gd name="connsiteY15" fmla="*/ 91440 h 91439"/>
                <a:gd name="connsiteX16" fmla="*/ 60960 w 137159"/>
                <a:gd name="connsiteY16" fmla="*/ 38100 h 91439"/>
                <a:gd name="connsiteX17" fmla="*/ 44450 w 137159"/>
                <a:gd name="connsiteY17" fmla="*/ 15240 h 91439"/>
                <a:gd name="connsiteX18" fmla="*/ 16510 w 137159"/>
                <a:gd name="connsiteY18" fmla="*/ 49530 h 91439"/>
                <a:gd name="connsiteX19" fmla="*/ 16510 w 137159"/>
                <a:gd name="connsiteY19" fmla="*/ 90170 h 91439"/>
                <a:gd name="connsiteX20" fmla="*/ 0 w 137159"/>
                <a:gd name="connsiteY20" fmla="*/ 90170 h 91439"/>
                <a:gd name="connsiteX21" fmla="*/ 0 w 137159"/>
                <a:gd name="connsiteY21" fmla="*/ 1270 h 91439"/>
                <a:gd name="connsiteX22" fmla="*/ 15240 w 137159"/>
                <a:gd name="connsiteY22" fmla="*/ 12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5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 222">
              <a:extLst>
                <a:ext uri="{FF2B5EF4-FFF2-40B4-BE49-F238E27FC236}">
                  <a16:creationId xmlns:a16="http://schemas.microsoft.com/office/drawing/2014/main" id="{D9FE1FB2-27BC-C969-F40C-97C44C824757}"/>
                </a:ext>
              </a:extLst>
            </p:cNvPr>
            <p:cNvSpPr/>
            <p:nvPr/>
          </p:nvSpPr>
          <p:spPr>
            <a:xfrm>
              <a:off x="5384800" y="231775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 223">
              <a:extLst>
                <a:ext uri="{FF2B5EF4-FFF2-40B4-BE49-F238E27FC236}">
                  <a16:creationId xmlns:a16="http://schemas.microsoft.com/office/drawing/2014/main" id="{FE042711-2DAE-8D9E-1CFD-76FB938ABC2A}"/>
                </a:ext>
              </a:extLst>
            </p:cNvPr>
            <p:cNvSpPr/>
            <p:nvPr/>
          </p:nvSpPr>
          <p:spPr>
            <a:xfrm>
              <a:off x="5499100" y="2317750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 224">
              <a:extLst>
                <a:ext uri="{FF2B5EF4-FFF2-40B4-BE49-F238E27FC236}">
                  <a16:creationId xmlns:a16="http://schemas.microsoft.com/office/drawing/2014/main" id="{FFEAE279-C5F7-3F44-7B28-AE2102A2EFC1}"/>
                </a:ext>
              </a:extLst>
            </p:cNvPr>
            <p:cNvSpPr/>
            <p:nvPr/>
          </p:nvSpPr>
          <p:spPr>
            <a:xfrm>
              <a:off x="5558790" y="231775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4450 w 83819"/>
                <a:gd name="connsiteY10" fmla="*/ 13970 h 93979"/>
                <a:gd name="connsiteX11" fmla="*/ 19050 w 83819"/>
                <a:gd name="connsiteY11" fmla="*/ 38100 h 93979"/>
                <a:gd name="connsiteX12" fmla="*/ 68580 w 83819"/>
                <a:gd name="connsiteY12" fmla="*/ 38100 h 93979"/>
                <a:gd name="connsiteX13" fmla="*/ 4445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 225">
              <a:extLst>
                <a:ext uri="{FF2B5EF4-FFF2-40B4-BE49-F238E27FC236}">
                  <a16:creationId xmlns:a16="http://schemas.microsoft.com/office/drawing/2014/main" id="{0CDC1A74-0ECB-F59B-6A1B-13D0F35C6FBC}"/>
                </a:ext>
              </a:extLst>
            </p:cNvPr>
            <p:cNvSpPr/>
            <p:nvPr/>
          </p:nvSpPr>
          <p:spPr>
            <a:xfrm>
              <a:off x="5739129" y="231775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4450 w 83820"/>
                <a:gd name="connsiteY10" fmla="*/ 13970 h 93979"/>
                <a:gd name="connsiteX11" fmla="*/ 19050 w 83820"/>
                <a:gd name="connsiteY11" fmla="*/ 38100 h 93979"/>
                <a:gd name="connsiteX12" fmla="*/ 68580 w 83820"/>
                <a:gd name="connsiteY12" fmla="*/ 38100 h 93979"/>
                <a:gd name="connsiteX13" fmla="*/ 4445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 226">
              <a:extLst>
                <a:ext uri="{FF2B5EF4-FFF2-40B4-BE49-F238E27FC236}">
                  <a16:creationId xmlns:a16="http://schemas.microsoft.com/office/drawing/2014/main" id="{B29EBD80-052F-21FB-11E1-91A5B9B02BA4}"/>
                </a:ext>
              </a:extLst>
            </p:cNvPr>
            <p:cNvSpPr/>
            <p:nvPr/>
          </p:nvSpPr>
          <p:spPr>
            <a:xfrm>
              <a:off x="5838190" y="2278379"/>
              <a:ext cx="55095" cy="129540"/>
            </a:xfrm>
            <a:custGeom>
              <a:avLst/>
              <a:gdLst>
                <a:gd name="connsiteX0" fmla="*/ 11430 w 55095"/>
                <a:gd name="connsiteY0" fmla="*/ 41910 h 129540"/>
                <a:gd name="connsiteX1" fmla="*/ 11430 w 55095"/>
                <a:gd name="connsiteY1" fmla="*/ 31750 h 129540"/>
                <a:gd name="connsiteX2" fmla="*/ 43180 w 55095"/>
                <a:gd name="connsiteY2" fmla="*/ 0 h 129540"/>
                <a:gd name="connsiteX3" fmla="*/ 54610 w 55095"/>
                <a:gd name="connsiteY3" fmla="*/ 0 h 129540"/>
                <a:gd name="connsiteX4" fmla="*/ 54610 w 55095"/>
                <a:gd name="connsiteY4" fmla="*/ 13970 h 129540"/>
                <a:gd name="connsiteX5" fmla="*/ 45720 w 55095"/>
                <a:gd name="connsiteY5" fmla="*/ 13970 h 129540"/>
                <a:gd name="connsiteX6" fmla="*/ 27940 w 55095"/>
                <a:gd name="connsiteY6" fmla="*/ 31750 h 129540"/>
                <a:gd name="connsiteX7" fmla="*/ 27940 w 55095"/>
                <a:gd name="connsiteY7" fmla="*/ 40640 h 129540"/>
                <a:gd name="connsiteX8" fmla="*/ 52070 w 55095"/>
                <a:gd name="connsiteY8" fmla="*/ 40640 h 129540"/>
                <a:gd name="connsiteX9" fmla="*/ 52070 w 55095"/>
                <a:gd name="connsiteY9" fmla="*/ 54610 h 129540"/>
                <a:gd name="connsiteX10" fmla="*/ 29210 w 55095"/>
                <a:gd name="connsiteY10" fmla="*/ 54610 h 129540"/>
                <a:gd name="connsiteX11" fmla="*/ 29210 w 55095"/>
                <a:gd name="connsiteY11" fmla="*/ 129540 h 129540"/>
                <a:gd name="connsiteX12" fmla="*/ 12700 w 55095"/>
                <a:gd name="connsiteY12" fmla="*/ 129540 h 129540"/>
                <a:gd name="connsiteX13" fmla="*/ 12700 w 55095"/>
                <a:gd name="connsiteY13" fmla="*/ 54610 h 129540"/>
                <a:gd name="connsiteX14" fmla="*/ 0 w 55095"/>
                <a:gd name="connsiteY14" fmla="*/ 54610 h 129540"/>
                <a:gd name="connsiteX15" fmla="*/ 0 w 55095"/>
                <a:gd name="connsiteY15" fmla="*/ 40640 h 129540"/>
                <a:gd name="connsiteX16" fmla="*/ 13970 w 55095"/>
                <a:gd name="connsiteY16" fmla="*/ 40640 h 12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40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 227">
              <a:extLst>
                <a:ext uri="{FF2B5EF4-FFF2-40B4-BE49-F238E27FC236}">
                  <a16:creationId xmlns:a16="http://schemas.microsoft.com/office/drawing/2014/main" id="{FA77F247-E825-F663-F3B4-188409E235B1}"/>
                </a:ext>
              </a:extLst>
            </p:cNvPr>
            <p:cNvSpPr/>
            <p:nvPr/>
          </p:nvSpPr>
          <p:spPr>
            <a:xfrm>
              <a:off x="5897879" y="2278379"/>
              <a:ext cx="55095" cy="129540"/>
            </a:xfrm>
            <a:custGeom>
              <a:avLst/>
              <a:gdLst>
                <a:gd name="connsiteX0" fmla="*/ 11430 w 55095"/>
                <a:gd name="connsiteY0" fmla="*/ 41910 h 129540"/>
                <a:gd name="connsiteX1" fmla="*/ 11430 w 55095"/>
                <a:gd name="connsiteY1" fmla="*/ 31750 h 129540"/>
                <a:gd name="connsiteX2" fmla="*/ 43180 w 55095"/>
                <a:gd name="connsiteY2" fmla="*/ 0 h 129540"/>
                <a:gd name="connsiteX3" fmla="*/ 54610 w 55095"/>
                <a:gd name="connsiteY3" fmla="*/ 0 h 129540"/>
                <a:gd name="connsiteX4" fmla="*/ 54610 w 55095"/>
                <a:gd name="connsiteY4" fmla="*/ 13970 h 129540"/>
                <a:gd name="connsiteX5" fmla="*/ 45720 w 55095"/>
                <a:gd name="connsiteY5" fmla="*/ 13970 h 129540"/>
                <a:gd name="connsiteX6" fmla="*/ 27940 w 55095"/>
                <a:gd name="connsiteY6" fmla="*/ 31750 h 129540"/>
                <a:gd name="connsiteX7" fmla="*/ 27940 w 55095"/>
                <a:gd name="connsiteY7" fmla="*/ 40640 h 129540"/>
                <a:gd name="connsiteX8" fmla="*/ 52070 w 55095"/>
                <a:gd name="connsiteY8" fmla="*/ 40640 h 129540"/>
                <a:gd name="connsiteX9" fmla="*/ 52070 w 55095"/>
                <a:gd name="connsiteY9" fmla="*/ 54610 h 129540"/>
                <a:gd name="connsiteX10" fmla="*/ 29210 w 55095"/>
                <a:gd name="connsiteY10" fmla="*/ 54610 h 129540"/>
                <a:gd name="connsiteX11" fmla="*/ 29210 w 55095"/>
                <a:gd name="connsiteY11" fmla="*/ 129540 h 129540"/>
                <a:gd name="connsiteX12" fmla="*/ 12700 w 55095"/>
                <a:gd name="connsiteY12" fmla="*/ 129540 h 129540"/>
                <a:gd name="connsiteX13" fmla="*/ 12700 w 55095"/>
                <a:gd name="connsiteY13" fmla="*/ 54610 h 129540"/>
                <a:gd name="connsiteX14" fmla="*/ 0 w 55095"/>
                <a:gd name="connsiteY14" fmla="*/ 54610 h 129540"/>
                <a:gd name="connsiteX15" fmla="*/ 0 w 55095"/>
                <a:gd name="connsiteY15" fmla="*/ 40640 h 129540"/>
                <a:gd name="connsiteX16" fmla="*/ 13970 w 55095"/>
                <a:gd name="connsiteY16" fmla="*/ 40640 h 12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40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 228">
              <a:extLst>
                <a:ext uri="{FF2B5EF4-FFF2-40B4-BE49-F238E27FC236}">
                  <a16:creationId xmlns:a16="http://schemas.microsoft.com/office/drawing/2014/main" id="{3F3BFD30-FC99-EB0B-E959-D06184B51D38}"/>
                </a:ext>
              </a:extLst>
            </p:cNvPr>
            <p:cNvSpPr/>
            <p:nvPr/>
          </p:nvSpPr>
          <p:spPr>
            <a:xfrm>
              <a:off x="5963920" y="2284729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9050 w 20320"/>
                <a:gd name="connsiteY5" fmla="*/ 35560 h 124460"/>
                <a:gd name="connsiteX6" fmla="*/ 19050 w 20320"/>
                <a:gd name="connsiteY6" fmla="*/ 124460 h 124460"/>
                <a:gd name="connsiteX7" fmla="*/ 2540 w 20320"/>
                <a:gd name="connsiteY7" fmla="*/ 124460 h 124460"/>
                <a:gd name="connsiteX8" fmla="*/ 2540 w 20320"/>
                <a:gd name="connsiteY8" fmla="*/ 35560 h 124460"/>
                <a:gd name="connsiteX9" fmla="*/ 1905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 229">
              <a:extLst>
                <a:ext uri="{FF2B5EF4-FFF2-40B4-BE49-F238E27FC236}">
                  <a16:creationId xmlns:a16="http://schemas.microsoft.com/office/drawing/2014/main" id="{B8851C09-4336-F746-0D94-7DD542481F60}"/>
                </a:ext>
              </a:extLst>
            </p:cNvPr>
            <p:cNvSpPr/>
            <p:nvPr/>
          </p:nvSpPr>
          <p:spPr>
            <a:xfrm>
              <a:off x="6004559" y="2317750"/>
              <a:ext cx="74930" cy="93979"/>
            </a:xfrm>
            <a:custGeom>
              <a:avLst/>
              <a:gdLst>
                <a:gd name="connsiteX0" fmla="*/ 48260 w 74930"/>
                <a:gd name="connsiteY0" fmla="*/ 78740 h 93979"/>
                <a:gd name="connsiteX1" fmla="*/ 74930 w 74930"/>
                <a:gd name="connsiteY1" fmla="*/ 71120 h 93979"/>
                <a:gd name="connsiteX2" fmla="*/ 74930 w 74930"/>
                <a:gd name="connsiteY2" fmla="*/ 86360 h 93979"/>
                <a:gd name="connsiteX3" fmla="*/ 46990 w 74930"/>
                <a:gd name="connsiteY3" fmla="*/ 93980 h 93979"/>
                <a:gd name="connsiteX4" fmla="*/ 0 w 74930"/>
                <a:gd name="connsiteY4" fmla="*/ 46990 h 93979"/>
                <a:gd name="connsiteX5" fmla="*/ 46990 w 74930"/>
                <a:gd name="connsiteY5" fmla="*/ 0 h 93979"/>
                <a:gd name="connsiteX6" fmla="*/ 74930 w 74930"/>
                <a:gd name="connsiteY6" fmla="*/ 6350 h 93979"/>
                <a:gd name="connsiteX7" fmla="*/ 74930 w 74930"/>
                <a:gd name="connsiteY7" fmla="*/ 21590 h 93979"/>
                <a:gd name="connsiteX8" fmla="*/ 48260 w 74930"/>
                <a:gd name="connsiteY8" fmla="*/ 13970 h 93979"/>
                <a:gd name="connsiteX9" fmla="*/ 17780 w 74930"/>
                <a:gd name="connsiteY9" fmla="*/ 45720 h 93979"/>
                <a:gd name="connsiteX10" fmla="*/ 48260 w 74930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30" h="93979">
                  <a:moveTo>
                    <a:pt x="48260" y="78740"/>
                  </a:moveTo>
                  <a:cubicBezTo>
                    <a:pt x="60960" y="78740"/>
                    <a:pt x="69850" y="7493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 230">
              <a:extLst>
                <a:ext uri="{FF2B5EF4-FFF2-40B4-BE49-F238E27FC236}">
                  <a16:creationId xmlns:a16="http://schemas.microsoft.com/office/drawing/2014/main" id="{8678CF57-6459-B6BB-4B65-5A25F332D22C}"/>
                </a:ext>
              </a:extLst>
            </p:cNvPr>
            <p:cNvSpPr/>
            <p:nvPr/>
          </p:nvSpPr>
          <p:spPr>
            <a:xfrm>
              <a:off x="6101079" y="2284729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7780 w 20320"/>
                <a:gd name="connsiteY5" fmla="*/ 35560 h 124460"/>
                <a:gd name="connsiteX6" fmla="*/ 17780 w 20320"/>
                <a:gd name="connsiteY6" fmla="*/ 124460 h 124460"/>
                <a:gd name="connsiteX7" fmla="*/ 1270 w 20320"/>
                <a:gd name="connsiteY7" fmla="*/ 124460 h 124460"/>
                <a:gd name="connsiteX8" fmla="*/ 1270 w 20320"/>
                <a:gd name="connsiteY8" fmla="*/ 35560 h 124460"/>
                <a:gd name="connsiteX9" fmla="*/ 1778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 231">
              <a:extLst>
                <a:ext uri="{FF2B5EF4-FFF2-40B4-BE49-F238E27FC236}">
                  <a16:creationId xmlns:a16="http://schemas.microsoft.com/office/drawing/2014/main" id="{767790C5-E337-21FE-D669-E5D846B2B47F}"/>
                </a:ext>
              </a:extLst>
            </p:cNvPr>
            <p:cNvSpPr/>
            <p:nvPr/>
          </p:nvSpPr>
          <p:spPr>
            <a:xfrm>
              <a:off x="6142990" y="231775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 232">
              <a:extLst>
                <a:ext uri="{FF2B5EF4-FFF2-40B4-BE49-F238E27FC236}">
                  <a16:creationId xmlns:a16="http://schemas.microsoft.com/office/drawing/2014/main" id="{98EF9577-49A8-05B5-F648-2E624405F72C}"/>
                </a:ext>
              </a:extLst>
            </p:cNvPr>
            <p:cNvSpPr/>
            <p:nvPr/>
          </p:nvSpPr>
          <p:spPr>
            <a:xfrm>
              <a:off x="6250940" y="231775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820F82D0-67D0-68CF-D59E-2F6D94A8D97E}"/>
                </a:ext>
              </a:extLst>
            </p:cNvPr>
            <p:cNvSpPr/>
            <p:nvPr/>
          </p:nvSpPr>
          <p:spPr>
            <a:xfrm>
              <a:off x="6344920" y="229362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 234">
              <a:extLst>
                <a:ext uri="{FF2B5EF4-FFF2-40B4-BE49-F238E27FC236}">
                  <a16:creationId xmlns:a16="http://schemas.microsoft.com/office/drawing/2014/main" id="{E4318F0B-C12F-B27D-8174-543BE53BF9BE}"/>
                </a:ext>
              </a:extLst>
            </p:cNvPr>
            <p:cNvSpPr/>
            <p:nvPr/>
          </p:nvSpPr>
          <p:spPr>
            <a:xfrm>
              <a:off x="6416040" y="2352039"/>
              <a:ext cx="125729" cy="13970"/>
            </a:xfrm>
            <a:custGeom>
              <a:avLst/>
              <a:gdLst>
                <a:gd name="connsiteX0" fmla="*/ 0 w 125729"/>
                <a:gd name="connsiteY0" fmla="*/ 0 h 13970"/>
                <a:gd name="connsiteX1" fmla="*/ 125730 w 125729"/>
                <a:gd name="connsiteY1" fmla="*/ 0 h 13970"/>
                <a:gd name="connsiteX2" fmla="*/ 125730 w 125729"/>
                <a:gd name="connsiteY2" fmla="*/ 13970 h 13970"/>
                <a:gd name="connsiteX3" fmla="*/ 0 w 125729"/>
                <a:gd name="connsiteY3" fmla="*/ 13970 h 13970"/>
                <a:gd name="connsiteX4" fmla="*/ 0 w 125729"/>
                <a:gd name="connsiteY4" fmla="*/ 0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729" h="13970">
                  <a:moveTo>
                    <a:pt x="0" y="0"/>
                  </a:moveTo>
                  <a:lnTo>
                    <a:pt x="125730" y="0"/>
                  </a:lnTo>
                  <a:lnTo>
                    <a:pt x="125730" y="13970"/>
                  </a:lnTo>
                  <a:lnTo>
                    <a:pt x="0" y="139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 235">
              <a:extLst>
                <a:ext uri="{FF2B5EF4-FFF2-40B4-BE49-F238E27FC236}">
                  <a16:creationId xmlns:a16="http://schemas.microsoft.com/office/drawing/2014/main" id="{F68B19BD-D517-FD34-96EF-5323A8B098DB}"/>
                </a:ext>
              </a:extLst>
            </p:cNvPr>
            <p:cNvSpPr/>
            <p:nvPr/>
          </p:nvSpPr>
          <p:spPr>
            <a:xfrm>
              <a:off x="6563359" y="2317750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 236">
              <a:extLst>
                <a:ext uri="{FF2B5EF4-FFF2-40B4-BE49-F238E27FC236}">
                  <a16:creationId xmlns:a16="http://schemas.microsoft.com/office/drawing/2014/main" id="{26F76300-07A0-BFFC-6C08-C8B1449D130D}"/>
                </a:ext>
              </a:extLst>
            </p:cNvPr>
            <p:cNvSpPr/>
            <p:nvPr/>
          </p:nvSpPr>
          <p:spPr>
            <a:xfrm>
              <a:off x="6624319" y="231775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1 w 83820"/>
                <a:gd name="connsiteY3" fmla="*/ 80010 h 93979"/>
                <a:gd name="connsiteX4" fmla="*/ 80011 w 83820"/>
                <a:gd name="connsiteY4" fmla="*/ 71120 h 93979"/>
                <a:gd name="connsiteX5" fmla="*/ 80011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1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1" y="80010"/>
                  </a:cubicBezTo>
                  <a:cubicBezTo>
                    <a:pt x="66040" y="80010"/>
                    <a:pt x="72390" y="76200"/>
                    <a:pt x="80011" y="71120"/>
                  </a:cubicBezTo>
                  <a:lnTo>
                    <a:pt x="80011" y="86360"/>
                  </a:lnTo>
                  <a:cubicBezTo>
                    <a:pt x="73661" y="90170"/>
                    <a:pt x="60961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1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1" y="38100"/>
                  </a:lnTo>
                  <a:cubicBezTo>
                    <a:pt x="67311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 237">
              <a:extLst>
                <a:ext uri="{FF2B5EF4-FFF2-40B4-BE49-F238E27FC236}">
                  <a16:creationId xmlns:a16="http://schemas.microsoft.com/office/drawing/2014/main" id="{07824894-B4EB-C7BB-1318-64FFFA3FED9C}"/>
                </a:ext>
              </a:extLst>
            </p:cNvPr>
            <p:cNvSpPr/>
            <p:nvPr/>
          </p:nvSpPr>
          <p:spPr>
            <a:xfrm>
              <a:off x="6715759" y="2320289"/>
              <a:ext cx="88900" cy="91439"/>
            </a:xfrm>
            <a:custGeom>
              <a:avLst/>
              <a:gdLst>
                <a:gd name="connsiteX0" fmla="*/ 87630 w 88900"/>
                <a:gd name="connsiteY0" fmla="*/ 0 h 91439"/>
                <a:gd name="connsiteX1" fmla="*/ 48260 w 88900"/>
                <a:gd name="connsiteY1" fmla="*/ 91440 h 91439"/>
                <a:gd name="connsiteX2" fmla="*/ 39370 w 88900"/>
                <a:gd name="connsiteY2" fmla="*/ 91440 h 91439"/>
                <a:gd name="connsiteX3" fmla="*/ 0 w 88900"/>
                <a:gd name="connsiteY3" fmla="*/ 0 h 91439"/>
                <a:gd name="connsiteX4" fmla="*/ 17780 w 88900"/>
                <a:gd name="connsiteY4" fmla="*/ 0 h 91439"/>
                <a:gd name="connsiteX5" fmla="*/ 44450 w 88900"/>
                <a:gd name="connsiteY5" fmla="*/ 64770 h 91439"/>
                <a:gd name="connsiteX6" fmla="*/ 71120 w 88900"/>
                <a:gd name="connsiteY6" fmla="*/ 0 h 91439"/>
                <a:gd name="connsiteX7" fmla="*/ 88900 w 88900"/>
                <a:gd name="connsiteY7" fmla="*/ 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900" h="91439">
                  <a:moveTo>
                    <a:pt x="87630" y="0"/>
                  </a:moveTo>
                  <a:lnTo>
                    <a:pt x="48260" y="91440"/>
                  </a:lnTo>
                  <a:lnTo>
                    <a:pt x="39370" y="91440"/>
                  </a:lnTo>
                  <a:lnTo>
                    <a:pt x="0" y="0"/>
                  </a:lnTo>
                  <a:lnTo>
                    <a:pt x="17780" y="0"/>
                  </a:lnTo>
                  <a:cubicBezTo>
                    <a:pt x="26670" y="21590"/>
                    <a:pt x="36830" y="44450"/>
                    <a:pt x="44450" y="64770"/>
                  </a:cubicBezTo>
                  <a:cubicBezTo>
                    <a:pt x="52070" y="44450"/>
                    <a:pt x="62230" y="21590"/>
                    <a:pt x="71120" y="0"/>
                  </a:cubicBezTo>
                  <a:lnTo>
                    <a:pt x="889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 238">
              <a:extLst>
                <a:ext uri="{FF2B5EF4-FFF2-40B4-BE49-F238E27FC236}">
                  <a16:creationId xmlns:a16="http://schemas.microsoft.com/office/drawing/2014/main" id="{09385E6D-73EA-60B5-34DD-2B29C4FDADE5}"/>
                </a:ext>
              </a:extLst>
            </p:cNvPr>
            <p:cNvSpPr/>
            <p:nvPr/>
          </p:nvSpPr>
          <p:spPr>
            <a:xfrm>
              <a:off x="6816090" y="2284729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9050 w 20319"/>
                <a:gd name="connsiteY5" fmla="*/ 35560 h 124460"/>
                <a:gd name="connsiteX6" fmla="*/ 19050 w 20319"/>
                <a:gd name="connsiteY6" fmla="*/ 124460 h 124460"/>
                <a:gd name="connsiteX7" fmla="*/ 2540 w 20319"/>
                <a:gd name="connsiteY7" fmla="*/ 124460 h 124460"/>
                <a:gd name="connsiteX8" fmla="*/ 2540 w 20319"/>
                <a:gd name="connsiteY8" fmla="*/ 35560 h 124460"/>
                <a:gd name="connsiteX9" fmla="*/ 1905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 239">
              <a:extLst>
                <a:ext uri="{FF2B5EF4-FFF2-40B4-BE49-F238E27FC236}">
                  <a16:creationId xmlns:a16="http://schemas.microsoft.com/office/drawing/2014/main" id="{A760795C-55A4-E3CA-8BD4-F47E2D160D3B}"/>
                </a:ext>
              </a:extLst>
            </p:cNvPr>
            <p:cNvSpPr/>
            <p:nvPr/>
          </p:nvSpPr>
          <p:spPr>
            <a:xfrm>
              <a:off x="6858000" y="231775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4450 w 83819"/>
                <a:gd name="connsiteY10" fmla="*/ 13970 h 93979"/>
                <a:gd name="connsiteX11" fmla="*/ 19050 w 83819"/>
                <a:gd name="connsiteY11" fmla="*/ 38100 h 93979"/>
                <a:gd name="connsiteX12" fmla="*/ 68580 w 83819"/>
                <a:gd name="connsiteY12" fmla="*/ 38100 h 93979"/>
                <a:gd name="connsiteX13" fmla="*/ 4445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 240">
              <a:extLst>
                <a:ext uri="{FF2B5EF4-FFF2-40B4-BE49-F238E27FC236}">
                  <a16:creationId xmlns:a16="http://schemas.microsoft.com/office/drawing/2014/main" id="{F2E342E7-1A1D-5476-F583-0654F3246D12}"/>
                </a:ext>
              </a:extLst>
            </p:cNvPr>
            <p:cNvSpPr/>
            <p:nvPr/>
          </p:nvSpPr>
          <p:spPr>
            <a:xfrm>
              <a:off x="6949440" y="2320289"/>
              <a:ext cx="137159" cy="91439"/>
            </a:xfrm>
            <a:custGeom>
              <a:avLst/>
              <a:gdLst>
                <a:gd name="connsiteX0" fmla="*/ 95250 w 137159"/>
                <a:gd name="connsiteY0" fmla="*/ 64770 h 91439"/>
                <a:gd name="connsiteX1" fmla="*/ 119380 w 137159"/>
                <a:gd name="connsiteY1" fmla="*/ 0 h 91439"/>
                <a:gd name="connsiteX2" fmla="*/ 137160 w 137159"/>
                <a:gd name="connsiteY2" fmla="*/ 0 h 91439"/>
                <a:gd name="connsiteX3" fmla="*/ 100330 w 137159"/>
                <a:gd name="connsiteY3" fmla="*/ 91440 h 91439"/>
                <a:gd name="connsiteX4" fmla="*/ 91440 w 137159"/>
                <a:gd name="connsiteY4" fmla="*/ 91440 h 91439"/>
                <a:gd name="connsiteX5" fmla="*/ 68580 w 137159"/>
                <a:gd name="connsiteY5" fmla="*/ 30480 h 91439"/>
                <a:gd name="connsiteX6" fmla="*/ 45720 w 137159"/>
                <a:gd name="connsiteY6" fmla="*/ 91440 h 91439"/>
                <a:gd name="connsiteX7" fmla="*/ 36830 w 137159"/>
                <a:gd name="connsiteY7" fmla="*/ 91440 h 91439"/>
                <a:gd name="connsiteX8" fmla="*/ 0 w 137159"/>
                <a:gd name="connsiteY8" fmla="*/ 0 h 91439"/>
                <a:gd name="connsiteX9" fmla="*/ 17780 w 137159"/>
                <a:gd name="connsiteY9" fmla="*/ 0 h 91439"/>
                <a:gd name="connsiteX10" fmla="*/ 41910 w 137159"/>
                <a:gd name="connsiteY10" fmla="*/ 64770 h 91439"/>
                <a:gd name="connsiteX11" fmla="*/ 64770 w 137159"/>
                <a:gd name="connsiteY11" fmla="*/ 1270 h 91439"/>
                <a:gd name="connsiteX12" fmla="*/ 73660 w 137159"/>
                <a:gd name="connsiteY12" fmla="*/ 1270 h 91439"/>
                <a:gd name="connsiteX13" fmla="*/ 96520 w 137159"/>
                <a:gd name="connsiteY13" fmla="*/ 647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59" h="91439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17F4E1D1-C7EE-632E-094E-A850D0EE3FA9}"/>
                </a:ext>
              </a:extLst>
            </p:cNvPr>
            <p:cNvSpPr/>
            <p:nvPr/>
          </p:nvSpPr>
          <p:spPr>
            <a:xfrm>
              <a:off x="7094219" y="2317750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1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1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1" y="13970"/>
                    <a:pt x="34290" y="13970"/>
                  </a:cubicBezTo>
                  <a:cubicBezTo>
                    <a:pt x="26670" y="13970"/>
                    <a:pt x="16511" y="17780"/>
                    <a:pt x="16511" y="25400"/>
                  </a:cubicBezTo>
                  <a:cubicBezTo>
                    <a:pt x="16511" y="33020"/>
                    <a:pt x="22861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1" y="74930"/>
                    <a:pt x="21590" y="78740"/>
                    <a:pt x="29211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 242">
              <a:extLst>
                <a:ext uri="{FF2B5EF4-FFF2-40B4-BE49-F238E27FC236}">
                  <a16:creationId xmlns:a16="http://schemas.microsoft.com/office/drawing/2014/main" id="{71EA525B-1AFD-964C-6D78-CC7B4D253ED6}"/>
                </a:ext>
              </a:extLst>
            </p:cNvPr>
            <p:cNvSpPr/>
            <p:nvPr/>
          </p:nvSpPr>
          <p:spPr>
            <a:xfrm>
              <a:off x="7251700" y="231902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80010 h 93979"/>
                <a:gd name="connsiteX18" fmla="*/ 57150 w 73659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 243">
              <a:extLst>
                <a:ext uri="{FF2B5EF4-FFF2-40B4-BE49-F238E27FC236}">
                  <a16:creationId xmlns:a16="http://schemas.microsoft.com/office/drawing/2014/main" id="{5E1A3281-D126-285F-AB75-E671E40B443E}"/>
                </a:ext>
              </a:extLst>
            </p:cNvPr>
            <p:cNvSpPr/>
            <p:nvPr/>
          </p:nvSpPr>
          <p:spPr>
            <a:xfrm>
              <a:off x="7354569" y="2317750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1 w 80010"/>
                <a:gd name="connsiteY5" fmla="*/ 35560 h 91439"/>
                <a:gd name="connsiteX6" fmla="*/ 80011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1 w 80010"/>
                <a:gd name="connsiteY10" fmla="*/ 48260 h 91439"/>
                <a:gd name="connsiteX11" fmla="*/ 16511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1" y="12700"/>
                    <a:pt x="80011" y="35560"/>
                  </a:cubicBezTo>
                  <a:lnTo>
                    <a:pt x="80011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1" y="16510"/>
                    <a:pt x="46990" y="16510"/>
                  </a:cubicBezTo>
                  <a:cubicBezTo>
                    <a:pt x="33020" y="16510"/>
                    <a:pt x="16511" y="30480"/>
                    <a:pt x="16511" y="48260"/>
                  </a:cubicBezTo>
                  <a:lnTo>
                    <a:pt x="16511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 244">
              <a:extLst>
                <a:ext uri="{FF2B5EF4-FFF2-40B4-BE49-F238E27FC236}">
                  <a16:creationId xmlns:a16="http://schemas.microsoft.com/office/drawing/2014/main" id="{12F1D46D-EA3C-DAE5-9252-A5CE2EDEB79C}"/>
                </a:ext>
              </a:extLst>
            </p:cNvPr>
            <p:cNvSpPr/>
            <p:nvPr/>
          </p:nvSpPr>
          <p:spPr>
            <a:xfrm>
              <a:off x="7456169" y="2280920"/>
              <a:ext cx="87630" cy="130809"/>
            </a:xfrm>
            <a:custGeom>
              <a:avLst/>
              <a:gdLst>
                <a:gd name="connsiteX0" fmla="*/ 87630 w 87630"/>
                <a:gd name="connsiteY0" fmla="*/ 128270 h 130809"/>
                <a:gd name="connsiteX1" fmla="*/ 72390 w 87630"/>
                <a:gd name="connsiteY1" fmla="*/ 128270 h 130809"/>
                <a:gd name="connsiteX2" fmla="*/ 72390 w 87630"/>
                <a:gd name="connsiteY2" fmla="*/ 118110 h 130809"/>
                <a:gd name="connsiteX3" fmla="*/ 72390 w 87630"/>
                <a:gd name="connsiteY3" fmla="*/ 111760 h 130809"/>
                <a:gd name="connsiteX4" fmla="*/ 72390 w 87630"/>
                <a:gd name="connsiteY4" fmla="*/ 111760 h 130809"/>
                <a:gd name="connsiteX5" fmla="*/ 40640 w 87630"/>
                <a:gd name="connsiteY5" fmla="*/ 130810 h 130809"/>
                <a:gd name="connsiteX6" fmla="*/ 0 w 87630"/>
                <a:gd name="connsiteY6" fmla="*/ 83820 h 130809"/>
                <a:gd name="connsiteX7" fmla="*/ 40640 w 87630"/>
                <a:gd name="connsiteY7" fmla="*/ 36830 h 130809"/>
                <a:gd name="connsiteX8" fmla="*/ 71120 w 87630"/>
                <a:gd name="connsiteY8" fmla="*/ 53340 h 130809"/>
                <a:gd name="connsiteX9" fmla="*/ 71120 w 87630"/>
                <a:gd name="connsiteY9" fmla="*/ 53340 h 130809"/>
                <a:gd name="connsiteX10" fmla="*/ 71120 w 87630"/>
                <a:gd name="connsiteY10" fmla="*/ 45720 h 130809"/>
                <a:gd name="connsiteX11" fmla="*/ 71120 w 87630"/>
                <a:gd name="connsiteY11" fmla="*/ 0 h 130809"/>
                <a:gd name="connsiteX12" fmla="*/ 87630 w 87630"/>
                <a:gd name="connsiteY12" fmla="*/ 0 h 130809"/>
                <a:gd name="connsiteX13" fmla="*/ 87630 w 87630"/>
                <a:gd name="connsiteY13" fmla="*/ 128270 h 130809"/>
                <a:gd name="connsiteX14" fmla="*/ 15240 w 87630"/>
                <a:gd name="connsiteY14" fmla="*/ 83820 h 130809"/>
                <a:gd name="connsiteX15" fmla="*/ 43180 w 87630"/>
                <a:gd name="connsiteY15" fmla="*/ 115570 h 130809"/>
                <a:gd name="connsiteX16" fmla="*/ 71120 w 87630"/>
                <a:gd name="connsiteY16" fmla="*/ 83820 h 130809"/>
                <a:gd name="connsiteX17" fmla="*/ 43180 w 87630"/>
                <a:gd name="connsiteY17" fmla="*/ 52070 h 130809"/>
                <a:gd name="connsiteX18" fmla="*/ 15240 w 87630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1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1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1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 245">
              <a:extLst>
                <a:ext uri="{FF2B5EF4-FFF2-40B4-BE49-F238E27FC236}">
                  <a16:creationId xmlns:a16="http://schemas.microsoft.com/office/drawing/2014/main" id="{1AC9BEF1-410B-8241-3B86-DB53B72C0CEA}"/>
                </a:ext>
              </a:extLst>
            </p:cNvPr>
            <p:cNvSpPr/>
            <p:nvPr/>
          </p:nvSpPr>
          <p:spPr>
            <a:xfrm>
              <a:off x="7649209" y="2280920"/>
              <a:ext cx="87630" cy="130809"/>
            </a:xfrm>
            <a:custGeom>
              <a:avLst/>
              <a:gdLst>
                <a:gd name="connsiteX0" fmla="*/ 87630 w 87630"/>
                <a:gd name="connsiteY0" fmla="*/ 128270 h 130809"/>
                <a:gd name="connsiteX1" fmla="*/ 72390 w 87630"/>
                <a:gd name="connsiteY1" fmla="*/ 128270 h 130809"/>
                <a:gd name="connsiteX2" fmla="*/ 72390 w 87630"/>
                <a:gd name="connsiteY2" fmla="*/ 118110 h 130809"/>
                <a:gd name="connsiteX3" fmla="*/ 72390 w 87630"/>
                <a:gd name="connsiteY3" fmla="*/ 111760 h 130809"/>
                <a:gd name="connsiteX4" fmla="*/ 72390 w 87630"/>
                <a:gd name="connsiteY4" fmla="*/ 111760 h 130809"/>
                <a:gd name="connsiteX5" fmla="*/ 40640 w 87630"/>
                <a:gd name="connsiteY5" fmla="*/ 130810 h 130809"/>
                <a:gd name="connsiteX6" fmla="*/ 0 w 87630"/>
                <a:gd name="connsiteY6" fmla="*/ 83820 h 130809"/>
                <a:gd name="connsiteX7" fmla="*/ 40640 w 87630"/>
                <a:gd name="connsiteY7" fmla="*/ 36830 h 130809"/>
                <a:gd name="connsiteX8" fmla="*/ 71120 w 87630"/>
                <a:gd name="connsiteY8" fmla="*/ 53340 h 130809"/>
                <a:gd name="connsiteX9" fmla="*/ 71120 w 87630"/>
                <a:gd name="connsiteY9" fmla="*/ 53340 h 130809"/>
                <a:gd name="connsiteX10" fmla="*/ 71120 w 87630"/>
                <a:gd name="connsiteY10" fmla="*/ 45720 h 130809"/>
                <a:gd name="connsiteX11" fmla="*/ 71120 w 87630"/>
                <a:gd name="connsiteY11" fmla="*/ 0 h 130809"/>
                <a:gd name="connsiteX12" fmla="*/ 87630 w 87630"/>
                <a:gd name="connsiteY12" fmla="*/ 0 h 130809"/>
                <a:gd name="connsiteX13" fmla="*/ 87630 w 87630"/>
                <a:gd name="connsiteY13" fmla="*/ 128270 h 130809"/>
                <a:gd name="connsiteX14" fmla="*/ 15240 w 87630"/>
                <a:gd name="connsiteY14" fmla="*/ 83820 h 130809"/>
                <a:gd name="connsiteX15" fmla="*/ 43180 w 87630"/>
                <a:gd name="connsiteY15" fmla="*/ 115570 h 130809"/>
                <a:gd name="connsiteX16" fmla="*/ 71120 w 87630"/>
                <a:gd name="connsiteY16" fmla="*/ 83820 h 130809"/>
                <a:gd name="connsiteX17" fmla="*/ 43180 w 87630"/>
                <a:gd name="connsiteY17" fmla="*/ 52070 h 130809"/>
                <a:gd name="connsiteX18" fmla="*/ 15240 w 87630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 246">
              <a:extLst>
                <a:ext uri="{FF2B5EF4-FFF2-40B4-BE49-F238E27FC236}">
                  <a16:creationId xmlns:a16="http://schemas.microsoft.com/office/drawing/2014/main" id="{A363B358-106A-5709-EFD1-0BA0DC377E3E}"/>
                </a:ext>
              </a:extLst>
            </p:cNvPr>
            <p:cNvSpPr/>
            <p:nvPr/>
          </p:nvSpPr>
          <p:spPr>
            <a:xfrm>
              <a:off x="7760969" y="231775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1 w 83820"/>
                <a:gd name="connsiteY3" fmla="*/ 80010 h 93979"/>
                <a:gd name="connsiteX4" fmla="*/ 80011 w 83820"/>
                <a:gd name="connsiteY4" fmla="*/ 71120 h 93979"/>
                <a:gd name="connsiteX5" fmla="*/ 80011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1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1" y="80010"/>
                  </a:cubicBezTo>
                  <a:cubicBezTo>
                    <a:pt x="66040" y="80010"/>
                    <a:pt x="72390" y="76200"/>
                    <a:pt x="80011" y="71120"/>
                  </a:cubicBezTo>
                  <a:lnTo>
                    <a:pt x="80011" y="86360"/>
                  </a:lnTo>
                  <a:cubicBezTo>
                    <a:pt x="73661" y="90170"/>
                    <a:pt x="60961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1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1" y="38100"/>
                  </a:lnTo>
                  <a:cubicBezTo>
                    <a:pt x="67311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 247">
              <a:extLst>
                <a:ext uri="{FF2B5EF4-FFF2-40B4-BE49-F238E27FC236}">
                  <a16:creationId xmlns:a16="http://schemas.microsoft.com/office/drawing/2014/main" id="{41BBC50F-CD7C-2BB5-449F-CA9B1E8522C5}"/>
                </a:ext>
              </a:extLst>
            </p:cNvPr>
            <p:cNvSpPr/>
            <p:nvPr/>
          </p:nvSpPr>
          <p:spPr>
            <a:xfrm>
              <a:off x="7860030" y="2317750"/>
              <a:ext cx="74929" cy="93979"/>
            </a:xfrm>
            <a:custGeom>
              <a:avLst/>
              <a:gdLst>
                <a:gd name="connsiteX0" fmla="*/ 48260 w 74929"/>
                <a:gd name="connsiteY0" fmla="*/ 78740 h 93979"/>
                <a:gd name="connsiteX1" fmla="*/ 74930 w 74929"/>
                <a:gd name="connsiteY1" fmla="*/ 71120 h 93979"/>
                <a:gd name="connsiteX2" fmla="*/ 74930 w 74929"/>
                <a:gd name="connsiteY2" fmla="*/ 86360 h 93979"/>
                <a:gd name="connsiteX3" fmla="*/ 46989 w 74929"/>
                <a:gd name="connsiteY3" fmla="*/ 93980 h 93979"/>
                <a:gd name="connsiteX4" fmla="*/ 0 w 74929"/>
                <a:gd name="connsiteY4" fmla="*/ 46990 h 93979"/>
                <a:gd name="connsiteX5" fmla="*/ 46989 w 74929"/>
                <a:gd name="connsiteY5" fmla="*/ 0 h 93979"/>
                <a:gd name="connsiteX6" fmla="*/ 74930 w 74929"/>
                <a:gd name="connsiteY6" fmla="*/ 6350 h 93979"/>
                <a:gd name="connsiteX7" fmla="*/ 74930 w 74929"/>
                <a:gd name="connsiteY7" fmla="*/ 21590 h 93979"/>
                <a:gd name="connsiteX8" fmla="*/ 48260 w 74929"/>
                <a:gd name="connsiteY8" fmla="*/ 13970 h 93979"/>
                <a:gd name="connsiteX9" fmla="*/ 17780 w 74929"/>
                <a:gd name="connsiteY9" fmla="*/ 45720 h 93979"/>
                <a:gd name="connsiteX10" fmla="*/ 48260 w 74929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79">
                  <a:moveTo>
                    <a:pt x="48260" y="78740"/>
                  </a:moveTo>
                  <a:cubicBezTo>
                    <a:pt x="60960" y="78740"/>
                    <a:pt x="69850" y="7493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89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89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89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 248">
              <a:extLst>
                <a:ext uri="{FF2B5EF4-FFF2-40B4-BE49-F238E27FC236}">
                  <a16:creationId xmlns:a16="http://schemas.microsoft.com/office/drawing/2014/main" id="{B1D18C1F-91A1-CD16-AD9A-5A8D7A3DD5D4}"/>
                </a:ext>
              </a:extLst>
            </p:cNvPr>
            <p:cNvSpPr/>
            <p:nvPr/>
          </p:nvSpPr>
          <p:spPr>
            <a:xfrm>
              <a:off x="7956550" y="2284729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7780 w 20319"/>
                <a:gd name="connsiteY5" fmla="*/ 35560 h 124460"/>
                <a:gd name="connsiteX6" fmla="*/ 17780 w 20319"/>
                <a:gd name="connsiteY6" fmla="*/ 124460 h 124460"/>
                <a:gd name="connsiteX7" fmla="*/ 1270 w 20319"/>
                <a:gd name="connsiteY7" fmla="*/ 124460 h 124460"/>
                <a:gd name="connsiteX8" fmla="*/ 1270 w 20319"/>
                <a:gd name="connsiteY8" fmla="*/ 35560 h 124460"/>
                <a:gd name="connsiteX9" fmla="*/ 1778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 249">
              <a:extLst>
                <a:ext uri="{FF2B5EF4-FFF2-40B4-BE49-F238E27FC236}">
                  <a16:creationId xmlns:a16="http://schemas.microsoft.com/office/drawing/2014/main" id="{0614AFE0-061C-617F-C0B6-35E3ED621666}"/>
                </a:ext>
              </a:extLst>
            </p:cNvPr>
            <p:cNvSpPr/>
            <p:nvPr/>
          </p:nvSpPr>
          <p:spPr>
            <a:xfrm>
              <a:off x="7998459" y="2317750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 250">
              <a:extLst>
                <a:ext uri="{FF2B5EF4-FFF2-40B4-BE49-F238E27FC236}">
                  <a16:creationId xmlns:a16="http://schemas.microsoft.com/office/drawing/2014/main" id="{81D4F998-F8E6-23AB-913F-46409A976567}"/>
                </a:ext>
              </a:extLst>
            </p:cNvPr>
            <p:cNvSpPr/>
            <p:nvPr/>
          </p:nvSpPr>
          <p:spPr>
            <a:xfrm>
              <a:off x="8081009" y="2284729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9050 w 20320"/>
                <a:gd name="connsiteY5" fmla="*/ 35560 h 124460"/>
                <a:gd name="connsiteX6" fmla="*/ 19050 w 20320"/>
                <a:gd name="connsiteY6" fmla="*/ 124460 h 124460"/>
                <a:gd name="connsiteX7" fmla="*/ 2540 w 20320"/>
                <a:gd name="connsiteY7" fmla="*/ 124460 h 124460"/>
                <a:gd name="connsiteX8" fmla="*/ 2540 w 20320"/>
                <a:gd name="connsiteY8" fmla="*/ 35560 h 124460"/>
                <a:gd name="connsiteX9" fmla="*/ 1905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 251">
              <a:extLst>
                <a:ext uri="{FF2B5EF4-FFF2-40B4-BE49-F238E27FC236}">
                  <a16:creationId xmlns:a16="http://schemas.microsoft.com/office/drawing/2014/main" id="{7BD95BD0-F70D-7AAC-4AF4-64CE35AAFD06}"/>
                </a:ext>
              </a:extLst>
            </p:cNvPr>
            <p:cNvSpPr/>
            <p:nvPr/>
          </p:nvSpPr>
          <p:spPr>
            <a:xfrm>
              <a:off x="8124190" y="231775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 252">
              <a:extLst>
                <a:ext uri="{FF2B5EF4-FFF2-40B4-BE49-F238E27FC236}">
                  <a16:creationId xmlns:a16="http://schemas.microsoft.com/office/drawing/2014/main" id="{7D3B5607-10C1-86A2-76B7-00361A9F9013}"/>
                </a:ext>
              </a:extLst>
            </p:cNvPr>
            <p:cNvSpPr/>
            <p:nvPr/>
          </p:nvSpPr>
          <p:spPr>
            <a:xfrm>
              <a:off x="8239759" y="231775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02A2EDA1-3E89-B074-D31E-ABB8BF220FE5}"/>
                </a:ext>
              </a:extLst>
            </p:cNvPr>
            <p:cNvSpPr/>
            <p:nvPr/>
          </p:nvSpPr>
          <p:spPr>
            <a:xfrm>
              <a:off x="8341359" y="2317750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 254">
              <a:extLst>
                <a:ext uri="{FF2B5EF4-FFF2-40B4-BE49-F238E27FC236}">
                  <a16:creationId xmlns:a16="http://schemas.microsoft.com/office/drawing/2014/main" id="{8D1B3361-3C97-229C-2AE1-32187F601278}"/>
                </a:ext>
              </a:extLst>
            </p:cNvPr>
            <p:cNvSpPr/>
            <p:nvPr/>
          </p:nvSpPr>
          <p:spPr>
            <a:xfrm>
              <a:off x="8417559" y="2391410"/>
              <a:ext cx="20320" cy="20319"/>
            </a:xfrm>
            <a:custGeom>
              <a:avLst/>
              <a:gdLst>
                <a:gd name="connsiteX0" fmla="*/ 10160 w 20320"/>
                <a:gd name="connsiteY0" fmla="*/ 0 h 20319"/>
                <a:gd name="connsiteX1" fmla="*/ 20320 w 20320"/>
                <a:gd name="connsiteY1" fmla="*/ 10160 h 20319"/>
                <a:gd name="connsiteX2" fmla="*/ 10160 w 20320"/>
                <a:gd name="connsiteY2" fmla="*/ 20320 h 20319"/>
                <a:gd name="connsiteX3" fmla="*/ 0 w 20320"/>
                <a:gd name="connsiteY3" fmla="*/ 10160 h 20319"/>
                <a:gd name="connsiteX4" fmla="*/ 10160 w 20320"/>
                <a:gd name="connsiteY4" fmla="*/ 0 h 20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20" h="2031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 255">
              <a:extLst>
                <a:ext uri="{FF2B5EF4-FFF2-40B4-BE49-F238E27FC236}">
                  <a16:creationId xmlns:a16="http://schemas.microsoft.com/office/drawing/2014/main" id="{8E6C1BC8-C174-68EE-0D24-85A24FCC7DC6}"/>
                </a:ext>
              </a:extLst>
            </p:cNvPr>
            <p:cNvSpPr/>
            <p:nvPr/>
          </p:nvSpPr>
          <p:spPr>
            <a:xfrm>
              <a:off x="8531859" y="2279650"/>
              <a:ext cx="132080" cy="132079"/>
            </a:xfrm>
            <a:custGeom>
              <a:avLst/>
              <a:gdLst>
                <a:gd name="connsiteX0" fmla="*/ 66040 w 132080"/>
                <a:gd name="connsiteY0" fmla="*/ 0 h 132079"/>
                <a:gd name="connsiteX1" fmla="*/ 132080 w 132080"/>
                <a:gd name="connsiteY1" fmla="*/ 66040 h 132079"/>
                <a:gd name="connsiteX2" fmla="*/ 66040 w 132080"/>
                <a:gd name="connsiteY2" fmla="*/ 132080 h 132079"/>
                <a:gd name="connsiteX3" fmla="*/ 0 w 132080"/>
                <a:gd name="connsiteY3" fmla="*/ 66040 h 132079"/>
                <a:gd name="connsiteX4" fmla="*/ 66040 w 132080"/>
                <a:gd name="connsiteY4" fmla="*/ 0 h 132079"/>
                <a:gd name="connsiteX5" fmla="*/ 66040 w 132080"/>
                <a:gd name="connsiteY5" fmla="*/ 115570 h 132079"/>
                <a:gd name="connsiteX6" fmla="*/ 114300 w 132080"/>
                <a:gd name="connsiteY6" fmla="*/ 64770 h 132079"/>
                <a:gd name="connsiteX7" fmla="*/ 66040 w 132080"/>
                <a:gd name="connsiteY7" fmla="*/ 13970 h 132079"/>
                <a:gd name="connsiteX8" fmla="*/ 17780 w 132080"/>
                <a:gd name="connsiteY8" fmla="*/ 64770 h 132079"/>
                <a:gd name="connsiteX9" fmla="*/ 66040 w 132080"/>
                <a:gd name="connsiteY9" fmla="*/ 115570 h 13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2080" h="132079">
                  <a:moveTo>
                    <a:pt x="66040" y="0"/>
                  </a:moveTo>
                  <a:cubicBezTo>
                    <a:pt x="102870" y="0"/>
                    <a:pt x="132080" y="29210"/>
                    <a:pt x="132080" y="66040"/>
                  </a:cubicBezTo>
                  <a:cubicBezTo>
                    <a:pt x="132080" y="102870"/>
                    <a:pt x="104140" y="132080"/>
                    <a:pt x="66040" y="132080"/>
                  </a:cubicBezTo>
                  <a:cubicBezTo>
                    <a:pt x="27940" y="132080"/>
                    <a:pt x="0" y="102870"/>
                    <a:pt x="0" y="66040"/>
                  </a:cubicBezTo>
                  <a:cubicBezTo>
                    <a:pt x="0" y="29210"/>
                    <a:pt x="27940" y="0"/>
                    <a:pt x="66040" y="0"/>
                  </a:cubicBezTo>
                  <a:close/>
                  <a:moveTo>
                    <a:pt x="66040" y="115570"/>
                  </a:moveTo>
                  <a:cubicBezTo>
                    <a:pt x="93980" y="115570"/>
                    <a:pt x="114300" y="93980"/>
                    <a:pt x="114300" y="64770"/>
                  </a:cubicBezTo>
                  <a:cubicBezTo>
                    <a:pt x="114300" y="35560"/>
                    <a:pt x="93980" y="13970"/>
                    <a:pt x="66040" y="13970"/>
                  </a:cubicBezTo>
                  <a:cubicBezTo>
                    <a:pt x="38100" y="13970"/>
                    <a:pt x="17780" y="35560"/>
                    <a:pt x="17780" y="64770"/>
                  </a:cubicBezTo>
                  <a:cubicBezTo>
                    <a:pt x="17780" y="93980"/>
                    <a:pt x="38100" y="115570"/>
                    <a:pt x="66040" y="1155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 256">
              <a:extLst>
                <a:ext uri="{FF2B5EF4-FFF2-40B4-BE49-F238E27FC236}">
                  <a16:creationId xmlns:a16="http://schemas.microsoft.com/office/drawing/2014/main" id="{8F218692-50D0-3158-750A-8DCEB3F38C5D}"/>
                </a:ext>
              </a:extLst>
            </p:cNvPr>
            <p:cNvSpPr/>
            <p:nvPr/>
          </p:nvSpPr>
          <p:spPr>
            <a:xfrm>
              <a:off x="8682990" y="2320289"/>
              <a:ext cx="78740" cy="91439"/>
            </a:xfrm>
            <a:custGeom>
              <a:avLst/>
              <a:gdLst>
                <a:gd name="connsiteX0" fmla="*/ 63500 w 78740"/>
                <a:gd name="connsiteY0" fmla="*/ 88900 h 91439"/>
                <a:gd name="connsiteX1" fmla="*/ 63500 w 78740"/>
                <a:gd name="connsiteY1" fmla="*/ 76200 h 91439"/>
                <a:gd name="connsiteX2" fmla="*/ 63500 w 78740"/>
                <a:gd name="connsiteY2" fmla="*/ 69850 h 91439"/>
                <a:gd name="connsiteX3" fmla="*/ 63500 w 78740"/>
                <a:gd name="connsiteY3" fmla="*/ 69850 h 91439"/>
                <a:gd name="connsiteX4" fmla="*/ 30480 w 78740"/>
                <a:gd name="connsiteY4" fmla="*/ 91440 h 91439"/>
                <a:gd name="connsiteX5" fmla="*/ 0 w 78740"/>
                <a:gd name="connsiteY5" fmla="*/ 55880 h 91439"/>
                <a:gd name="connsiteX6" fmla="*/ 0 w 78740"/>
                <a:gd name="connsiteY6" fmla="*/ 0 h 91439"/>
                <a:gd name="connsiteX7" fmla="*/ 16510 w 78740"/>
                <a:gd name="connsiteY7" fmla="*/ 0 h 91439"/>
                <a:gd name="connsiteX8" fmla="*/ 16510 w 78740"/>
                <a:gd name="connsiteY8" fmla="*/ 52070 h 91439"/>
                <a:gd name="connsiteX9" fmla="*/ 33020 w 78740"/>
                <a:gd name="connsiteY9" fmla="*/ 74930 h 91439"/>
                <a:gd name="connsiteX10" fmla="*/ 62230 w 78740"/>
                <a:gd name="connsiteY10" fmla="*/ 43180 h 91439"/>
                <a:gd name="connsiteX11" fmla="*/ 62230 w 78740"/>
                <a:gd name="connsiteY11" fmla="*/ 0 h 91439"/>
                <a:gd name="connsiteX12" fmla="*/ 78740 w 78740"/>
                <a:gd name="connsiteY12" fmla="*/ 0 h 91439"/>
                <a:gd name="connsiteX13" fmla="*/ 78740 w 78740"/>
                <a:gd name="connsiteY13" fmla="*/ 88900 h 91439"/>
                <a:gd name="connsiteX14" fmla="*/ 63500 w 78740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 257">
              <a:extLst>
                <a:ext uri="{FF2B5EF4-FFF2-40B4-BE49-F238E27FC236}">
                  <a16:creationId xmlns:a16="http://schemas.microsoft.com/office/drawing/2014/main" id="{FD8F4402-D352-142C-AED7-B51B7031C5C5}"/>
                </a:ext>
              </a:extLst>
            </p:cNvPr>
            <p:cNvSpPr/>
            <p:nvPr/>
          </p:nvSpPr>
          <p:spPr>
            <a:xfrm>
              <a:off x="8792209" y="2317750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 258">
              <a:extLst>
                <a:ext uri="{FF2B5EF4-FFF2-40B4-BE49-F238E27FC236}">
                  <a16:creationId xmlns:a16="http://schemas.microsoft.com/office/drawing/2014/main" id="{AB377F7C-1138-0720-9397-C6769229FC18}"/>
                </a:ext>
              </a:extLst>
            </p:cNvPr>
            <p:cNvSpPr/>
            <p:nvPr/>
          </p:nvSpPr>
          <p:spPr>
            <a:xfrm>
              <a:off x="8933180" y="2317750"/>
              <a:ext cx="74929" cy="93979"/>
            </a:xfrm>
            <a:custGeom>
              <a:avLst/>
              <a:gdLst>
                <a:gd name="connsiteX0" fmla="*/ 48260 w 74929"/>
                <a:gd name="connsiteY0" fmla="*/ 78740 h 93979"/>
                <a:gd name="connsiteX1" fmla="*/ 74930 w 74929"/>
                <a:gd name="connsiteY1" fmla="*/ 71120 h 93979"/>
                <a:gd name="connsiteX2" fmla="*/ 74930 w 74929"/>
                <a:gd name="connsiteY2" fmla="*/ 86360 h 93979"/>
                <a:gd name="connsiteX3" fmla="*/ 46989 w 74929"/>
                <a:gd name="connsiteY3" fmla="*/ 93980 h 93979"/>
                <a:gd name="connsiteX4" fmla="*/ 0 w 74929"/>
                <a:gd name="connsiteY4" fmla="*/ 46990 h 93979"/>
                <a:gd name="connsiteX5" fmla="*/ 46989 w 74929"/>
                <a:gd name="connsiteY5" fmla="*/ 0 h 93979"/>
                <a:gd name="connsiteX6" fmla="*/ 74930 w 74929"/>
                <a:gd name="connsiteY6" fmla="*/ 6350 h 93979"/>
                <a:gd name="connsiteX7" fmla="*/ 74930 w 74929"/>
                <a:gd name="connsiteY7" fmla="*/ 21590 h 93979"/>
                <a:gd name="connsiteX8" fmla="*/ 48260 w 74929"/>
                <a:gd name="connsiteY8" fmla="*/ 13970 h 93979"/>
                <a:gd name="connsiteX9" fmla="*/ 17780 w 74929"/>
                <a:gd name="connsiteY9" fmla="*/ 45720 h 93979"/>
                <a:gd name="connsiteX10" fmla="*/ 48260 w 74929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79">
                  <a:moveTo>
                    <a:pt x="48260" y="78740"/>
                  </a:moveTo>
                  <a:cubicBezTo>
                    <a:pt x="60960" y="78740"/>
                    <a:pt x="69850" y="7493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89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89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89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 259">
              <a:extLst>
                <a:ext uri="{FF2B5EF4-FFF2-40B4-BE49-F238E27FC236}">
                  <a16:creationId xmlns:a16="http://schemas.microsoft.com/office/drawing/2014/main" id="{1EE683D9-8727-41C0-BDED-481CE42FA70A}"/>
                </a:ext>
              </a:extLst>
            </p:cNvPr>
            <p:cNvSpPr/>
            <p:nvPr/>
          </p:nvSpPr>
          <p:spPr>
            <a:xfrm>
              <a:off x="9023350" y="231775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AAD5EC32-010F-DB1F-2653-6CB44FEA4915}"/>
                </a:ext>
              </a:extLst>
            </p:cNvPr>
            <p:cNvSpPr/>
            <p:nvPr/>
          </p:nvSpPr>
          <p:spPr>
            <a:xfrm>
              <a:off x="9138919" y="2317750"/>
              <a:ext cx="87630" cy="130810"/>
            </a:xfrm>
            <a:custGeom>
              <a:avLst/>
              <a:gdLst>
                <a:gd name="connsiteX0" fmla="*/ 0 w 87630"/>
                <a:gd name="connsiteY0" fmla="*/ 2540 h 130810"/>
                <a:gd name="connsiteX1" fmla="*/ 15240 w 87630"/>
                <a:gd name="connsiteY1" fmla="*/ 2540 h 130810"/>
                <a:gd name="connsiteX2" fmla="*/ 15240 w 87630"/>
                <a:gd name="connsiteY2" fmla="*/ 11430 h 130810"/>
                <a:gd name="connsiteX3" fmla="*/ 15240 w 87630"/>
                <a:gd name="connsiteY3" fmla="*/ 17780 h 130810"/>
                <a:gd name="connsiteX4" fmla="*/ 15240 w 87630"/>
                <a:gd name="connsiteY4" fmla="*/ 17780 h 130810"/>
                <a:gd name="connsiteX5" fmla="*/ 46990 w 87630"/>
                <a:gd name="connsiteY5" fmla="*/ 0 h 130810"/>
                <a:gd name="connsiteX6" fmla="*/ 87630 w 87630"/>
                <a:gd name="connsiteY6" fmla="*/ 46990 h 130810"/>
                <a:gd name="connsiteX7" fmla="*/ 46990 w 87630"/>
                <a:gd name="connsiteY7" fmla="*/ 93980 h 130810"/>
                <a:gd name="connsiteX8" fmla="*/ 16511 w 87630"/>
                <a:gd name="connsiteY8" fmla="*/ 76200 h 130810"/>
                <a:gd name="connsiteX9" fmla="*/ 16511 w 87630"/>
                <a:gd name="connsiteY9" fmla="*/ 76200 h 130810"/>
                <a:gd name="connsiteX10" fmla="*/ 16511 w 87630"/>
                <a:gd name="connsiteY10" fmla="*/ 83820 h 130810"/>
                <a:gd name="connsiteX11" fmla="*/ 16511 w 87630"/>
                <a:gd name="connsiteY11" fmla="*/ 130810 h 130810"/>
                <a:gd name="connsiteX12" fmla="*/ 0 w 87630"/>
                <a:gd name="connsiteY12" fmla="*/ 130810 h 130810"/>
                <a:gd name="connsiteX13" fmla="*/ 0 w 87630"/>
                <a:gd name="connsiteY13" fmla="*/ 2540 h 130810"/>
                <a:gd name="connsiteX14" fmla="*/ 72390 w 87630"/>
                <a:gd name="connsiteY14" fmla="*/ 46990 h 130810"/>
                <a:gd name="connsiteX15" fmla="*/ 44450 w 87630"/>
                <a:gd name="connsiteY15" fmla="*/ 15240 h 130810"/>
                <a:gd name="connsiteX16" fmla="*/ 16511 w 87630"/>
                <a:gd name="connsiteY16" fmla="*/ 46990 h 130810"/>
                <a:gd name="connsiteX17" fmla="*/ 44450 w 87630"/>
                <a:gd name="connsiteY17" fmla="*/ 78740 h 130810"/>
                <a:gd name="connsiteX18" fmla="*/ 72390 w 87630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1" y="76200"/>
                  </a:cubicBezTo>
                  <a:lnTo>
                    <a:pt x="16511" y="76200"/>
                  </a:lnTo>
                  <a:cubicBezTo>
                    <a:pt x="16511" y="76200"/>
                    <a:pt x="16511" y="78740"/>
                    <a:pt x="16511" y="83820"/>
                  </a:cubicBezTo>
                  <a:lnTo>
                    <a:pt x="16511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1" y="15240"/>
                    <a:pt x="44450" y="15240"/>
                  </a:cubicBezTo>
                  <a:cubicBezTo>
                    <a:pt x="27940" y="15240"/>
                    <a:pt x="16511" y="25400"/>
                    <a:pt x="16511" y="46990"/>
                  </a:cubicBezTo>
                  <a:cubicBezTo>
                    <a:pt x="16511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 261">
              <a:extLst>
                <a:ext uri="{FF2B5EF4-FFF2-40B4-BE49-F238E27FC236}">
                  <a16:creationId xmlns:a16="http://schemas.microsoft.com/office/drawing/2014/main" id="{9451D51B-32C1-D60B-8D78-27EE5FB0E1F7}"/>
                </a:ext>
              </a:extLst>
            </p:cNvPr>
            <p:cNvSpPr/>
            <p:nvPr/>
          </p:nvSpPr>
          <p:spPr>
            <a:xfrm>
              <a:off x="9231729" y="2320289"/>
              <a:ext cx="95150" cy="130810"/>
            </a:xfrm>
            <a:custGeom>
              <a:avLst/>
              <a:gdLst>
                <a:gd name="connsiteX0" fmla="*/ 2440 w 95150"/>
                <a:gd name="connsiteY0" fmla="*/ 115570 h 130810"/>
                <a:gd name="connsiteX1" fmla="*/ 12601 w 95150"/>
                <a:gd name="connsiteY1" fmla="*/ 115570 h 130810"/>
                <a:gd name="connsiteX2" fmla="*/ 40540 w 95150"/>
                <a:gd name="connsiteY2" fmla="*/ 87630 h 130810"/>
                <a:gd name="connsiteX3" fmla="*/ 3710 w 95150"/>
                <a:gd name="connsiteY3" fmla="*/ 0 h 130810"/>
                <a:gd name="connsiteX4" fmla="*/ 21490 w 95150"/>
                <a:gd name="connsiteY4" fmla="*/ 0 h 130810"/>
                <a:gd name="connsiteX5" fmla="*/ 34190 w 95150"/>
                <a:gd name="connsiteY5" fmla="*/ 31750 h 130810"/>
                <a:gd name="connsiteX6" fmla="*/ 49430 w 95150"/>
                <a:gd name="connsiteY6" fmla="*/ 71120 h 130810"/>
                <a:gd name="connsiteX7" fmla="*/ 64670 w 95150"/>
                <a:gd name="connsiteY7" fmla="*/ 31750 h 130810"/>
                <a:gd name="connsiteX8" fmla="*/ 77370 w 95150"/>
                <a:gd name="connsiteY8" fmla="*/ 0 h 130810"/>
                <a:gd name="connsiteX9" fmla="*/ 95151 w 95150"/>
                <a:gd name="connsiteY9" fmla="*/ 0 h 130810"/>
                <a:gd name="connsiteX10" fmla="*/ 59590 w 95150"/>
                <a:gd name="connsiteY10" fmla="*/ 85090 h 130810"/>
                <a:gd name="connsiteX11" fmla="*/ 13870 w 95150"/>
                <a:gd name="connsiteY11" fmla="*/ 130810 h 130810"/>
                <a:gd name="connsiteX12" fmla="*/ 2440 w 95150"/>
                <a:gd name="connsiteY12" fmla="*/ 129540 h 130810"/>
                <a:gd name="connsiteX13" fmla="*/ 2440 w 95150"/>
                <a:gd name="connsiteY13" fmla="*/ 11557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50" h="130810">
                  <a:moveTo>
                    <a:pt x="2440" y="115570"/>
                  </a:moveTo>
                  <a:cubicBezTo>
                    <a:pt x="4980" y="115570"/>
                    <a:pt x="7520" y="115570"/>
                    <a:pt x="12601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1" y="57150"/>
                    <a:pt x="49430" y="71120"/>
                  </a:cubicBezTo>
                  <a:cubicBezTo>
                    <a:pt x="5451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1" y="0"/>
                  </a:lnTo>
                  <a:lnTo>
                    <a:pt x="59590" y="85090"/>
                  </a:lnTo>
                  <a:cubicBezTo>
                    <a:pt x="46890" y="114300"/>
                    <a:pt x="38001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 262">
              <a:extLst>
                <a:ext uri="{FF2B5EF4-FFF2-40B4-BE49-F238E27FC236}">
                  <a16:creationId xmlns:a16="http://schemas.microsoft.com/office/drawing/2014/main" id="{95906222-4152-1C41-A9F6-D565870B6697}"/>
                </a:ext>
              </a:extLst>
            </p:cNvPr>
            <p:cNvSpPr/>
            <p:nvPr/>
          </p:nvSpPr>
          <p:spPr>
            <a:xfrm>
              <a:off x="782319" y="2531110"/>
              <a:ext cx="87630" cy="130810"/>
            </a:xfrm>
            <a:custGeom>
              <a:avLst/>
              <a:gdLst>
                <a:gd name="connsiteX0" fmla="*/ 0 w 87630"/>
                <a:gd name="connsiteY0" fmla="*/ 2540 h 130810"/>
                <a:gd name="connsiteX1" fmla="*/ 15240 w 87630"/>
                <a:gd name="connsiteY1" fmla="*/ 2540 h 130810"/>
                <a:gd name="connsiteX2" fmla="*/ 15240 w 87630"/>
                <a:gd name="connsiteY2" fmla="*/ 11430 h 130810"/>
                <a:gd name="connsiteX3" fmla="*/ 15240 w 87630"/>
                <a:gd name="connsiteY3" fmla="*/ 17780 h 130810"/>
                <a:gd name="connsiteX4" fmla="*/ 15240 w 87630"/>
                <a:gd name="connsiteY4" fmla="*/ 17780 h 130810"/>
                <a:gd name="connsiteX5" fmla="*/ 46990 w 87630"/>
                <a:gd name="connsiteY5" fmla="*/ 0 h 130810"/>
                <a:gd name="connsiteX6" fmla="*/ 87630 w 87630"/>
                <a:gd name="connsiteY6" fmla="*/ 46990 h 130810"/>
                <a:gd name="connsiteX7" fmla="*/ 46990 w 87630"/>
                <a:gd name="connsiteY7" fmla="*/ 93980 h 130810"/>
                <a:gd name="connsiteX8" fmla="*/ 16510 w 87630"/>
                <a:gd name="connsiteY8" fmla="*/ 76200 h 130810"/>
                <a:gd name="connsiteX9" fmla="*/ 16510 w 87630"/>
                <a:gd name="connsiteY9" fmla="*/ 76200 h 130810"/>
                <a:gd name="connsiteX10" fmla="*/ 16510 w 87630"/>
                <a:gd name="connsiteY10" fmla="*/ 83820 h 130810"/>
                <a:gd name="connsiteX11" fmla="*/ 16510 w 87630"/>
                <a:gd name="connsiteY11" fmla="*/ 130810 h 130810"/>
                <a:gd name="connsiteX12" fmla="*/ 0 w 87630"/>
                <a:gd name="connsiteY12" fmla="*/ 130810 h 130810"/>
                <a:gd name="connsiteX13" fmla="*/ 0 w 87630"/>
                <a:gd name="connsiteY13" fmla="*/ 2540 h 130810"/>
                <a:gd name="connsiteX14" fmla="*/ 72390 w 87630"/>
                <a:gd name="connsiteY14" fmla="*/ 46990 h 130810"/>
                <a:gd name="connsiteX15" fmla="*/ 44450 w 87630"/>
                <a:gd name="connsiteY15" fmla="*/ 15240 h 130810"/>
                <a:gd name="connsiteX16" fmla="*/ 16510 w 87630"/>
                <a:gd name="connsiteY16" fmla="*/ 46990 h 130810"/>
                <a:gd name="connsiteX17" fmla="*/ 44450 w 87630"/>
                <a:gd name="connsiteY17" fmla="*/ 78740 h 130810"/>
                <a:gd name="connsiteX18" fmla="*/ 72390 w 87630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 263">
              <a:extLst>
                <a:ext uri="{FF2B5EF4-FFF2-40B4-BE49-F238E27FC236}">
                  <a16:creationId xmlns:a16="http://schemas.microsoft.com/office/drawing/2014/main" id="{9625EFA8-EA6B-0666-C4BD-00708731BCEF}"/>
                </a:ext>
              </a:extLst>
            </p:cNvPr>
            <p:cNvSpPr/>
            <p:nvPr/>
          </p:nvSpPr>
          <p:spPr>
            <a:xfrm>
              <a:off x="892810" y="2531110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 264">
              <a:extLst>
                <a:ext uri="{FF2B5EF4-FFF2-40B4-BE49-F238E27FC236}">
                  <a16:creationId xmlns:a16="http://schemas.microsoft.com/office/drawing/2014/main" id="{71C0173E-0C62-DBFC-30DB-54F05A29C32D}"/>
                </a:ext>
              </a:extLst>
            </p:cNvPr>
            <p:cNvSpPr/>
            <p:nvPr/>
          </p:nvSpPr>
          <p:spPr>
            <a:xfrm>
              <a:off x="958850" y="2498089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9050 w 20319"/>
                <a:gd name="connsiteY5" fmla="*/ 35560 h 124460"/>
                <a:gd name="connsiteX6" fmla="*/ 19050 w 20319"/>
                <a:gd name="connsiteY6" fmla="*/ 124460 h 124460"/>
                <a:gd name="connsiteX7" fmla="*/ 2540 w 20319"/>
                <a:gd name="connsiteY7" fmla="*/ 124460 h 124460"/>
                <a:gd name="connsiteX8" fmla="*/ 2540 w 20319"/>
                <a:gd name="connsiteY8" fmla="*/ 35560 h 124460"/>
                <a:gd name="connsiteX9" fmla="*/ 1905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 265">
              <a:extLst>
                <a:ext uri="{FF2B5EF4-FFF2-40B4-BE49-F238E27FC236}">
                  <a16:creationId xmlns:a16="http://schemas.microsoft.com/office/drawing/2014/main" id="{CE8F72C1-94DC-E08A-49C8-5F274B057B09}"/>
                </a:ext>
              </a:extLst>
            </p:cNvPr>
            <p:cNvSpPr/>
            <p:nvPr/>
          </p:nvSpPr>
          <p:spPr>
            <a:xfrm>
              <a:off x="1009650" y="2531110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 266">
              <a:extLst>
                <a:ext uri="{FF2B5EF4-FFF2-40B4-BE49-F238E27FC236}">
                  <a16:creationId xmlns:a16="http://schemas.microsoft.com/office/drawing/2014/main" id="{C0AE36E0-B9DF-E5C8-EA01-7EF8C155BF1E}"/>
                </a:ext>
              </a:extLst>
            </p:cNvPr>
            <p:cNvSpPr/>
            <p:nvPr/>
          </p:nvSpPr>
          <p:spPr>
            <a:xfrm>
              <a:off x="1108710" y="2531110"/>
              <a:ext cx="74929" cy="93979"/>
            </a:xfrm>
            <a:custGeom>
              <a:avLst/>
              <a:gdLst>
                <a:gd name="connsiteX0" fmla="*/ 48260 w 74929"/>
                <a:gd name="connsiteY0" fmla="*/ 78740 h 93979"/>
                <a:gd name="connsiteX1" fmla="*/ 74930 w 74929"/>
                <a:gd name="connsiteY1" fmla="*/ 71120 h 93979"/>
                <a:gd name="connsiteX2" fmla="*/ 74930 w 74929"/>
                <a:gd name="connsiteY2" fmla="*/ 86360 h 93979"/>
                <a:gd name="connsiteX3" fmla="*/ 46990 w 74929"/>
                <a:gd name="connsiteY3" fmla="*/ 93980 h 93979"/>
                <a:gd name="connsiteX4" fmla="*/ 0 w 74929"/>
                <a:gd name="connsiteY4" fmla="*/ 46990 h 93979"/>
                <a:gd name="connsiteX5" fmla="*/ 46990 w 74929"/>
                <a:gd name="connsiteY5" fmla="*/ 0 h 93979"/>
                <a:gd name="connsiteX6" fmla="*/ 74930 w 74929"/>
                <a:gd name="connsiteY6" fmla="*/ 6350 h 93979"/>
                <a:gd name="connsiteX7" fmla="*/ 74930 w 74929"/>
                <a:gd name="connsiteY7" fmla="*/ 21590 h 93979"/>
                <a:gd name="connsiteX8" fmla="*/ 48260 w 74929"/>
                <a:gd name="connsiteY8" fmla="*/ 13970 h 93979"/>
                <a:gd name="connsiteX9" fmla="*/ 17780 w 74929"/>
                <a:gd name="connsiteY9" fmla="*/ 45720 h 93979"/>
                <a:gd name="connsiteX10" fmla="*/ 48260 w 74929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79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 267">
              <a:extLst>
                <a:ext uri="{FF2B5EF4-FFF2-40B4-BE49-F238E27FC236}">
                  <a16:creationId xmlns:a16="http://schemas.microsoft.com/office/drawing/2014/main" id="{69B6F63E-1112-813F-1A0E-5916432F777D}"/>
                </a:ext>
              </a:extLst>
            </p:cNvPr>
            <p:cNvSpPr/>
            <p:nvPr/>
          </p:nvSpPr>
          <p:spPr>
            <a:xfrm>
              <a:off x="1205230" y="2498089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9050 w 20319"/>
                <a:gd name="connsiteY5" fmla="*/ 35560 h 124460"/>
                <a:gd name="connsiteX6" fmla="*/ 19050 w 20319"/>
                <a:gd name="connsiteY6" fmla="*/ 124460 h 124460"/>
                <a:gd name="connsiteX7" fmla="*/ 2540 w 20319"/>
                <a:gd name="connsiteY7" fmla="*/ 124460 h 124460"/>
                <a:gd name="connsiteX8" fmla="*/ 2540 w 20319"/>
                <a:gd name="connsiteY8" fmla="*/ 35560 h 124460"/>
                <a:gd name="connsiteX9" fmla="*/ 1905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 268">
              <a:extLst>
                <a:ext uri="{FF2B5EF4-FFF2-40B4-BE49-F238E27FC236}">
                  <a16:creationId xmlns:a16="http://schemas.microsoft.com/office/drawing/2014/main" id="{C3E43DA7-EB1B-FFBB-779B-47303F604214}"/>
                </a:ext>
              </a:extLst>
            </p:cNvPr>
            <p:cNvSpPr/>
            <p:nvPr/>
          </p:nvSpPr>
          <p:spPr>
            <a:xfrm>
              <a:off x="1254760" y="2531110"/>
              <a:ext cx="87629" cy="130810"/>
            </a:xfrm>
            <a:custGeom>
              <a:avLst/>
              <a:gdLst>
                <a:gd name="connsiteX0" fmla="*/ 0 w 87629"/>
                <a:gd name="connsiteY0" fmla="*/ 2540 h 130810"/>
                <a:gd name="connsiteX1" fmla="*/ 15240 w 87629"/>
                <a:gd name="connsiteY1" fmla="*/ 2540 h 130810"/>
                <a:gd name="connsiteX2" fmla="*/ 15240 w 87629"/>
                <a:gd name="connsiteY2" fmla="*/ 11430 h 130810"/>
                <a:gd name="connsiteX3" fmla="*/ 15240 w 87629"/>
                <a:gd name="connsiteY3" fmla="*/ 17780 h 130810"/>
                <a:gd name="connsiteX4" fmla="*/ 15240 w 87629"/>
                <a:gd name="connsiteY4" fmla="*/ 17780 h 130810"/>
                <a:gd name="connsiteX5" fmla="*/ 46990 w 87629"/>
                <a:gd name="connsiteY5" fmla="*/ 0 h 130810"/>
                <a:gd name="connsiteX6" fmla="*/ 87630 w 87629"/>
                <a:gd name="connsiteY6" fmla="*/ 46990 h 130810"/>
                <a:gd name="connsiteX7" fmla="*/ 46990 w 87629"/>
                <a:gd name="connsiteY7" fmla="*/ 93980 h 130810"/>
                <a:gd name="connsiteX8" fmla="*/ 16510 w 87629"/>
                <a:gd name="connsiteY8" fmla="*/ 76200 h 130810"/>
                <a:gd name="connsiteX9" fmla="*/ 16510 w 87629"/>
                <a:gd name="connsiteY9" fmla="*/ 76200 h 130810"/>
                <a:gd name="connsiteX10" fmla="*/ 16510 w 87629"/>
                <a:gd name="connsiteY10" fmla="*/ 83820 h 130810"/>
                <a:gd name="connsiteX11" fmla="*/ 16510 w 87629"/>
                <a:gd name="connsiteY11" fmla="*/ 130810 h 130810"/>
                <a:gd name="connsiteX12" fmla="*/ 0 w 87629"/>
                <a:gd name="connsiteY12" fmla="*/ 130810 h 130810"/>
                <a:gd name="connsiteX13" fmla="*/ 0 w 87629"/>
                <a:gd name="connsiteY13" fmla="*/ 2540 h 130810"/>
                <a:gd name="connsiteX14" fmla="*/ 72390 w 87629"/>
                <a:gd name="connsiteY14" fmla="*/ 46990 h 130810"/>
                <a:gd name="connsiteX15" fmla="*/ 44450 w 87629"/>
                <a:gd name="connsiteY15" fmla="*/ 15240 h 130810"/>
                <a:gd name="connsiteX16" fmla="*/ 16510 w 87629"/>
                <a:gd name="connsiteY16" fmla="*/ 46990 h 130810"/>
                <a:gd name="connsiteX17" fmla="*/ 44450 w 87629"/>
                <a:gd name="connsiteY17" fmla="*/ 78740 h 130810"/>
                <a:gd name="connsiteX18" fmla="*/ 72390 w 87629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 269">
              <a:extLst>
                <a:ext uri="{FF2B5EF4-FFF2-40B4-BE49-F238E27FC236}">
                  <a16:creationId xmlns:a16="http://schemas.microsoft.com/office/drawing/2014/main" id="{521BEF4E-07B7-8A8C-12C7-A5538E0BEDA0}"/>
                </a:ext>
              </a:extLst>
            </p:cNvPr>
            <p:cNvSpPr/>
            <p:nvPr/>
          </p:nvSpPr>
          <p:spPr>
            <a:xfrm>
              <a:off x="1365250" y="2494279"/>
              <a:ext cx="34289" cy="130810"/>
            </a:xfrm>
            <a:custGeom>
              <a:avLst/>
              <a:gdLst>
                <a:gd name="connsiteX0" fmla="*/ 0 w 34289"/>
                <a:gd name="connsiteY0" fmla="*/ 0 h 130810"/>
                <a:gd name="connsiteX1" fmla="*/ 16510 w 34289"/>
                <a:gd name="connsiteY1" fmla="*/ 0 h 130810"/>
                <a:gd name="connsiteX2" fmla="*/ 16510 w 34289"/>
                <a:gd name="connsiteY2" fmla="*/ 101600 h 130810"/>
                <a:gd name="connsiteX3" fmla="*/ 26670 w 34289"/>
                <a:gd name="connsiteY3" fmla="*/ 115570 h 130810"/>
                <a:gd name="connsiteX4" fmla="*/ 34290 w 34289"/>
                <a:gd name="connsiteY4" fmla="*/ 115570 h 130810"/>
                <a:gd name="connsiteX5" fmla="*/ 34290 w 34289"/>
                <a:gd name="connsiteY5" fmla="*/ 129540 h 130810"/>
                <a:gd name="connsiteX6" fmla="*/ 22860 w 34289"/>
                <a:gd name="connsiteY6" fmla="*/ 130810 h 130810"/>
                <a:gd name="connsiteX7" fmla="*/ 0 w 34289"/>
                <a:gd name="connsiteY7" fmla="*/ 105410 h 130810"/>
                <a:gd name="connsiteX8" fmla="*/ 0 w 34289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 270">
              <a:extLst>
                <a:ext uri="{FF2B5EF4-FFF2-40B4-BE49-F238E27FC236}">
                  <a16:creationId xmlns:a16="http://schemas.microsoft.com/office/drawing/2014/main" id="{386E06D8-589C-3F84-3C5B-86E1255CDE0A}"/>
                </a:ext>
              </a:extLst>
            </p:cNvPr>
            <p:cNvSpPr/>
            <p:nvPr/>
          </p:nvSpPr>
          <p:spPr>
            <a:xfrm>
              <a:off x="1412239" y="253111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 271">
              <a:extLst>
                <a:ext uri="{FF2B5EF4-FFF2-40B4-BE49-F238E27FC236}">
                  <a16:creationId xmlns:a16="http://schemas.microsoft.com/office/drawing/2014/main" id="{F880DB42-DBA3-812A-8768-51003EB73E64}"/>
                </a:ext>
              </a:extLst>
            </p:cNvPr>
            <p:cNvSpPr/>
            <p:nvPr/>
          </p:nvSpPr>
          <p:spPr>
            <a:xfrm>
              <a:off x="1512569" y="2531110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 272">
              <a:extLst>
                <a:ext uri="{FF2B5EF4-FFF2-40B4-BE49-F238E27FC236}">
                  <a16:creationId xmlns:a16="http://schemas.microsoft.com/office/drawing/2014/main" id="{D349257C-EBAC-8026-3A61-BEF1CCC756BC}"/>
                </a:ext>
              </a:extLst>
            </p:cNvPr>
            <p:cNvSpPr/>
            <p:nvPr/>
          </p:nvSpPr>
          <p:spPr>
            <a:xfrm>
              <a:off x="1637029" y="2532379"/>
              <a:ext cx="73660" cy="93980"/>
            </a:xfrm>
            <a:custGeom>
              <a:avLst/>
              <a:gdLst>
                <a:gd name="connsiteX0" fmla="*/ 5080 w 73660"/>
                <a:gd name="connsiteY0" fmla="*/ 6350 h 93980"/>
                <a:gd name="connsiteX1" fmla="*/ 36830 w 73660"/>
                <a:gd name="connsiteY1" fmla="*/ 0 h 93980"/>
                <a:gd name="connsiteX2" fmla="*/ 73660 w 73660"/>
                <a:gd name="connsiteY2" fmla="*/ 34290 h 93980"/>
                <a:gd name="connsiteX3" fmla="*/ 73660 w 73660"/>
                <a:gd name="connsiteY3" fmla="*/ 91440 h 93980"/>
                <a:gd name="connsiteX4" fmla="*/ 58420 w 73660"/>
                <a:gd name="connsiteY4" fmla="*/ 91440 h 93980"/>
                <a:gd name="connsiteX5" fmla="*/ 58420 w 73660"/>
                <a:gd name="connsiteY5" fmla="*/ 81280 h 93980"/>
                <a:gd name="connsiteX6" fmla="*/ 58420 w 73660"/>
                <a:gd name="connsiteY6" fmla="*/ 73660 h 93980"/>
                <a:gd name="connsiteX7" fmla="*/ 58420 w 73660"/>
                <a:gd name="connsiteY7" fmla="*/ 73660 h 93980"/>
                <a:gd name="connsiteX8" fmla="*/ 27940 w 73660"/>
                <a:gd name="connsiteY8" fmla="*/ 93980 h 93980"/>
                <a:gd name="connsiteX9" fmla="*/ 0 w 73660"/>
                <a:gd name="connsiteY9" fmla="*/ 67310 h 93980"/>
                <a:gd name="connsiteX10" fmla="*/ 58420 w 73660"/>
                <a:gd name="connsiteY10" fmla="*/ 39370 h 93980"/>
                <a:gd name="connsiteX11" fmla="*/ 58420 w 73660"/>
                <a:gd name="connsiteY11" fmla="*/ 35560 h 93980"/>
                <a:gd name="connsiteX12" fmla="*/ 35560 w 73660"/>
                <a:gd name="connsiteY12" fmla="*/ 15240 h 93980"/>
                <a:gd name="connsiteX13" fmla="*/ 6350 w 73660"/>
                <a:gd name="connsiteY13" fmla="*/ 22860 h 93980"/>
                <a:gd name="connsiteX14" fmla="*/ 6350 w 73660"/>
                <a:gd name="connsiteY14" fmla="*/ 7620 h 93980"/>
                <a:gd name="connsiteX15" fmla="*/ 57150 w 73660"/>
                <a:gd name="connsiteY15" fmla="*/ 50800 h 93980"/>
                <a:gd name="connsiteX16" fmla="*/ 16510 w 73660"/>
                <a:gd name="connsiteY16" fmla="*/ 66040 h 93980"/>
                <a:gd name="connsiteX17" fmla="*/ 30480 w 73660"/>
                <a:gd name="connsiteY17" fmla="*/ 80010 h 93980"/>
                <a:gd name="connsiteX18" fmla="*/ 57150 w 73660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 273">
              <a:extLst>
                <a:ext uri="{FF2B5EF4-FFF2-40B4-BE49-F238E27FC236}">
                  <a16:creationId xmlns:a16="http://schemas.microsoft.com/office/drawing/2014/main" id="{F22F6A7E-4EC1-6D3F-3565-76FC48E9F7D3}"/>
                </a:ext>
              </a:extLst>
            </p:cNvPr>
            <p:cNvSpPr/>
            <p:nvPr/>
          </p:nvSpPr>
          <p:spPr>
            <a:xfrm>
              <a:off x="1737360" y="2531110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 274">
              <a:extLst>
                <a:ext uri="{FF2B5EF4-FFF2-40B4-BE49-F238E27FC236}">
                  <a16:creationId xmlns:a16="http://schemas.microsoft.com/office/drawing/2014/main" id="{D0D15D4F-0623-C22A-CDE6-66C52843957A}"/>
                </a:ext>
              </a:extLst>
            </p:cNvPr>
            <p:cNvSpPr/>
            <p:nvPr/>
          </p:nvSpPr>
          <p:spPr>
            <a:xfrm>
              <a:off x="1798320" y="253111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 275">
              <a:extLst>
                <a:ext uri="{FF2B5EF4-FFF2-40B4-BE49-F238E27FC236}">
                  <a16:creationId xmlns:a16="http://schemas.microsoft.com/office/drawing/2014/main" id="{C60CC2B6-136A-A21B-0ED6-39B67B5CAA8F}"/>
                </a:ext>
              </a:extLst>
            </p:cNvPr>
            <p:cNvSpPr/>
            <p:nvPr/>
          </p:nvSpPr>
          <p:spPr>
            <a:xfrm>
              <a:off x="1897379" y="2531110"/>
              <a:ext cx="20320" cy="93979"/>
            </a:xfrm>
            <a:custGeom>
              <a:avLst/>
              <a:gdLst>
                <a:gd name="connsiteX0" fmla="*/ 10160 w 20320"/>
                <a:gd name="connsiteY0" fmla="*/ 0 h 93979"/>
                <a:gd name="connsiteX1" fmla="*/ 20320 w 20320"/>
                <a:gd name="connsiteY1" fmla="*/ 10160 h 93979"/>
                <a:gd name="connsiteX2" fmla="*/ 10160 w 20320"/>
                <a:gd name="connsiteY2" fmla="*/ 20320 h 93979"/>
                <a:gd name="connsiteX3" fmla="*/ 0 w 20320"/>
                <a:gd name="connsiteY3" fmla="*/ 10160 h 93979"/>
                <a:gd name="connsiteX4" fmla="*/ 10160 w 20320"/>
                <a:gd name="connsiteY4" fmla="*/ 0 h 93979"/>
                <a:gd name="connsiteX5" fmla="*/ 10160 w 20320"/>
                <a:gd name="connsiteY5" fmla="*/ 73660 h 93979"/>
                <a:gd name="connsiteX6" fmla="*/ 20320 w 20320"/>
                <a:gd name="connsiteY6" fmla="*/ 83820 h 93979"/>
                <a:gd name="connsiteX7" fmla="*/ 10160 w 20320"/>
                <a:gd name="connsiteY7" fmla="*/ 93980 h 93979"/>
                <a:gd name="connsiteX8" fmla="*/ 0 w 20320"/>
                <a:gd name="connsiteY8" fmla="*/ 83820 h 93979"/>
                <a:gd name="connsiteX9" fmla="*/ 10160 w 20320"/>
                <a:gd name="connsiteY9" fmla="*/ 7366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9397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0160" y="73660"/>
                  </a:moveTo>
                  <a:cubicBezTo>
                    <a:pt x="16510" y="73660"/>
                    <a:pt x="20320" y="77470"/>
                    <a:pt x="20320" y="83820"/>
                  </a:cubicBezTo>
                  <a:cubicBezTo>
                    <a:pt x="20320" y="90170"/>
                    <a:pt x="16510" y="93980"/>
                    <a:pt x="10160" y="93980"/>
                  </a:cubicBezTo>
                  <a:cubicBezTo>
                    <a:pt x="3810" y="93980"/>
                    <a:pt x="0" y="90170"/>
                    <a:pt x="0" y="83820"/>
                  </a:cubicBezTo>
                  <a:cubicBezTo>
                    <a:pt x="0" y="77470"/>
                    <a:pt x="3810" y="73660"/>
                    <a:pt x="10160" y="736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53" name="Group 352">
            <a:extLst>
              <a:ext uri="{FF2B5EF4-FFF2-40B4-BE49-F238E27FC236}">
                <a16:creationId xmlns:a16="http://schemas.microsoft.com/office/drawing/2014/main" id="{AC064641-9E46-55A1-E283-3EFF5156073D}"/>
              </a:ext>
            </a:extLst>
          </p:cNvPr>
          <p:cNvGrpSpPr/>
          <p:nvPr/>
        </p:nvGrpSpPr>
        <p:grpSpPr>
          <a:xfrm>
            <a:off x="2813050" y="3209289"/>
            <a:ext cx="4494530" cy="307340"/>
            <a:chOff x="2813050" y="3209289"/>
            <a:chExt cx="4494530" cy="307340"/>
          </a:xfrm>
        </p:grpSpPr>
        <p:sp>
          <p:nvSpPr>
            <p:cNvPr id="278" name="Freeform 277">
              <a:extLst>
                <a:ext uri="{FF2B5EF4-FFF2-40B4-BE49-F238E27FC236}">
                  <a16:creationId xmlns:a16="http://schemas.microsoft.com/office/drawing/2014/main" id="{B240A9BE-7D98-0C17-62B6-C837283314C0}"/>
                </a:ext>
              </a:extLst>
            </p:cNvPr>
            <p:cNvSpPr/>
            <p:nvPr/>
          </p:nvSpPr>
          <p:spPr>
            <a:xfrm>
              <a:off x="2813050" y="3237229"/>
              <a:ext cx="247650" cy="274320"/>
            </a:xfrm>
            <a:custGeom>
              <a:avLst/>
              <a:gdLst>
                <a:gd name="connsiteX0" fmla="*/ 1270 w 247650"/>
                <a:gd name="connsiteY0" fmla="*/ 274320 h 274320"/>
                <a:gd name="connsiteX1" fmla="*/ 1270 w 247650"/>
                <a:gd name="connsiteY1" fmla="*/ 0 h 274320"/>
                <a:gd name="connsiteX2" fmla="*/ 92710 w 247650"/>
                <a:gd name="connsiteY2" fmla="*/ 0 h 274320"/>
                <a:gd name="connsiteX3" fmla="*/ 247650 w 247650"/>
                <a:gd name="connsiteY3" fmla="*/ 137160 h 274320"/>
                <a:gd name="connsiteX4" fmla="*/ 92710 w 247650"/>
                <a:gd name="connsiteY4" fmla="*/ 274320 h 274320"/>
                <a:gd name="connsiteX5" fmla="*/ 0 w 247650"/>
                <a:gd name="connsiteY5" fmla="*/ 274320 h 274320"/>
                <a:gd name="connsiteX6" fmla="*/ 71120 w 247650"/>
                <a:gd name="connsiteY6" fmla="*/ 58420 h 274320"/>
                <a:gd name="connsiteX7" fmla="*/ 71120 w 247650"/>
                <a:gd name="connsiteY7" fmla="*/ 215900 h 274320"/>
                <a:gd name="connsiteX8" fmla="*/ 92710 w 247650"/>
                <a:gd name="connsiteY8" fmla="*/ 215900 h 274320"/>
                <a:gd name="connsiteX9" fmla="*/ 177800 w 247650"/>
                <a:gd name="connsiteY9" fmla="*/ 137160 h 274320"/>
                <a:gd name="connsiteX10" fmla="*/ 91440 w 247650"/>
                <a:gd name="connsiteY10" fmla="*/ 58420 h 274320"/>
                <a:gd name="connsiteX11" fmla="*/ 69850 w 247650"/>
                <a:gd name="connsiteY11" fmla="*/ 584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7650" h="274320">
                  <a:moveTo>
                    <a:pt x="1270" y="274320"/>
                  </a:moveTo>
                  <a:lnTo>
                    <a:pt x="1270" y="0"/>
                  </a:lnTo>
                  <a:lnTo>
                    <a:pt x="92710" y="0"/>
                  </a:lnTo>
                  <a:cubicBezTo>
                    <a:pt x="189230" y="0"/>
                    <a:pt x="247650" y="58420"/>
                    <a:pt x="247650" y="137160"/>
                  </a:cubicBezTo>
                  <a:cubicBezTo>
                    <a:pt x="247650" y="215900"/>
                    <a:pt x="187960" y="274320"/>
                    <a:pt x="92710" y="274320"/>
                  </a:cubicBezTo>
                  <a:lnTo>
                    <a:pt x="0" y="274320"/>
                  </a:lnTo>
                  <a:close/>
                  <a:moveTo>
                    <a:pt x="71120" y="58420"/>
                  </a:moveTo>
                  <a:lnTo>
                    <a:pt x="71120" y="215900"/>
                  </a:lnTo>
                  <a:lnTo>
                    <a:pt x="92710" y="215900"/>
                  </a:lnTo>
                  <a:cubicBezTo>
                    <a:pt x="148590" y="215900"/>
                    <a:pt x="177800" y="180340"/>
                    <a:pt x="177800" y="137160"/>
                  </a:cubicBezTo>
                  <a:cubicBezTo>
                    <a:pt x="177800" y="93980"/>
                    <a:pt x="148590" y="58420"/>
                    <a:pt x="91440" y="58420"/>
                  </a:cubicBezTo>
                  <a:lnTo>
                    <a:pt x="69850" y="5842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 278">
              <a:extLst>
                <a:ext uri="{FF2B5EF4-FFF2-40B4-BE49-F238E27FC236}">
                  <a16:creationId xmlns:a16="http://schemas.microsoft.com/office/drawing/2014/main" id="{5B822297-CDBF-DC17-CA2F-A2E51E51329C}"/>
                </a:ext>
              </a:extLst>
            </p:cNvPr>
            <p:cNvSpPr/>
            <p:nvPr/>
          </p:nvSpPr>
          <p:spPr>
            <a:xfrm>
              <a:off x="3107689" y="3232150"/>
              <a:ext cx="289560" cy="284479"/>
            </a:xfrm>
            <a:custGeom>
              <a:avLst/>
              <a:gdLst>
                <a:gd name="connsiteX0" fmla="*/ 144780 w 289560"/>
                <a:gd name="connsiteY0" fmla="*/ 0 h 284479"/>
                <a:gd name="connsiteX1" fmla="*/ 289560 w 289560"/>
                <a:gd name="connsiteY1" fmla="*/ 142240 h 284479"/>
                <a:gd name="connsiteX2" fmla="*/ 144780 w 289560"/>
                <a:gd name="connsiteY2" fmla="*/ 284480 h 284479"/>
                <a:gd name="connsiteX3" fmla="*/ 0 w 289560"/>
                <a:gd name="connsiteY3" fmla="*/ 142240 h 284479"/>
                <a:gd name="connsiteX4" fmla="*/ 144780 w 289560"/>
                <a:gd name="connsiteY4" fmla="*/ 0 h 284479"/>
                <a:gd name="connsiteX5" fmla="*/ 144780 w 289560"/>
                <a:gd name="connsiteY5" fmla="*/ 220980 h 284479"/>
                <a:gd name="connsiteX6" fmla="*/ 219710 w 289560"/>
                <a:gd name="connsiteY6" fmla="*/ 142240 h 284479"/>
                <a:gd name="connsiteX7" fmla="*/ 144780 w 289560"/>
                <a:gd name="connsiteY7" fmla="*/ 63500 h 284479"/>
                <a:gd name="connsiteX8" fmla="*/ 69850 w 289560"/>
                <a:gd name="connsiteY8" fmla="*/ 142240 h 284479"/>
                <a:gd name="connsiteX9" fmla="*/ 144780 w 289560"/>
                <a:gd name="connsiteY9" fmla="*/ 220980 h 284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9560" h="284479">
                  <a:moveTo>
                    <a:pt x="144780" y="0"/>
                  </a:moveTo>
                  <a:cubicBezTo>
                    <a:pt x="229870" y="0"/>
                    <a:pt x="289560" y="63500"/>
                    <a:pt x="289560" y="142240"/>
                  </a:cubicBezTo>
                  <a:cubicBezTo>
                    <a:pt x="289560" y="220980"/>
                    <a:pt x="229870" y="284480"/>
                    <a:pt x="144780" y="284480"/>
                  </a:cubicBezTo>
                  <a:cubicBezTo>
                    <a:pt x="59690" y="284480"/>
                    <a:pt x="0" y="220980"/>
                    <a:pt x="0" y="142240"/>
                  </a:cubicBezTo>
                  <a:cubicBezTo>
                    <a:pt x="0" y="63500"/>
                    <a:pt x="60960" y="0"/>
                    <a:pt x="144780" y="0"/>
                  </a:cubicBezTo>
                  <a:close/>
                  <a:moveTo>
                    <a:pt x="144780" y="220980"/>
                  </a:moveTo>
                  <a:cubicBezTo>
                    <a:pt x="189230" y="220980"/>
                    <a:pt x="219710" y="185420"/>
                    <a:pt x="219710" y="142240"/>
                  </a:cubicBezTo>
                  <a:cubicBezTo>
                    <a:pt x="219710" y="99060"/>
                    <a:pt x="189230" y="63500"/>
                    <a:pt x="144780" y="63500"/>
                  </a:cubicBezTo>
                  <a:cubicBezTo>
                    <a:pt x="100330" y="63500"/>
                    <a:pt x="69850" y="100330"/>
                    <a:pt x="69850" y="142240"/>
                  </a:cubicBezTo>
                  <a:cubicBezTo>
                    <a:pt x="69850" y="184150"/>
                    <a:pt x="100330" y="220980"/>
                    <a:pt x="144780" y="220980"/>
                  </a:cubicBez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 279">
              <a:extLst>
                <a:ext uri="{FF2B5EF4-FFF2-40B4-BE49-F238E27FC236}">
                  <a16:creationId xmlns:a16="http://schemas.microsoft.com/office/drawing/2014/main" id="{3A1F27C7-3BC6-4B6A-4EDD-EEF88F9539F0}"/>
                </a:ext>
              </a:extLst>
            </p:cNvPr>
            <p:cNvSpPr/>
            <p:nvPr/>
          </p:nvSpPr>
          <p:spPr>
            <a:xfrm>
              <a:off x="3449320" y="3234689"/>
              <a:ext cx="233679" cy="281939"/>
            </a:xfrm>
            <a:custGeom>
              <a:avLst/>
              <a:gdLst>
                <a:gd name="connsiteX0" fmla="*/ 231140 w 233679"/>
                <a:gd name="connsiteY0" fmla="*/ 280670 h 281939"/>
                <a:gd name="connsiteX1" fmla="*/ 90170 w 233679"/>
                <a:gd name="connsiteY1" fmla="*/ 157480 h 281939"/>
                <a:gd name="connsiteX2" fmla="*/ 68580 w 233679"/>
                <a:gd name="connsiteY2" fmla="*/ 139700 h 281939"/>
                <a:gd name="connsiteX3" fmla="*/ 68580 w 233679"/>
                <a:gd name="connsiteY3" fmla="*/ 278130 h 281939"/>
                <a:gd name="connsiteX4" fmla="*/ 0 w 233679"/>
                <a:gd name="connsiteY4" fmla="*/ 278130 h 281939"/>
                <a:gd name="connsiteX5" fmla="*/ 0 w 233679"/>
                <a:gd name="connsiteY5" fmla="*/ 0 h 281939"/>
                <a:gd name="connsiteX6" fmla="*/ 2540 w 233679"/>
                <a:gd name="connsiteY6" fmla="*/ 0 h 281939"/>
                <a:gd name="connsiteX7" fmla="*/ 142240 w 233679"/>
                <a:gd name="connsiteY7" fmla="*/ 123190 h 281939"/>
                <a:gd name="connsiteX8" fmla="*/ 165100 w 233679"/>
                <a:gd name="connsiteY8" fmla="*/ 142240 h 281939"/>
                <a:gd name="connsiteX9" fmla="*/ 165100 w 233679"/>
                <a:gd name="connsiteY9" fmla="*/ 3810 h 281939"/>
                <a:gd name="connsiteX10" fmla="*/ 233680 w 233679"/>
                <a:gd name="connsiteY10" fmla="*/ 3810 h 281939"/>
                <a:gd name="connsiteX11" fmla="*/ 233680 w 233679"/>
                <a:gd name="connsiteY11" fmla="*/ 281940 h 281939"/>
                <a:gd name="connsiteX12" fmla="*/ 231140 w 233679"/>
                <a:gd name="connsiteY12" fmla="*/ 281940 h 281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679" h="281939">
                  <a:moveTo>
                    <a:pt x="231140" y="280670"/>
                  </a:moveTo>
                  <a:lnTo>
                    <a:pt x="90170" y="157480"/>
                  </a:lnTo>
                  <a:lnTo>
                    <a:pt x="68580" y="139700"/>
                  </a:lnTo>
                  <a:lnTo>
                    <a:pt x="68580" y="278130"/>
                  </a:lnTo>
                  <a:lnTo>
                    <a:pt x="0" y="278130"/>
                  </a:lnTo>
                  <a:lnTo>
                    <a:pt x="0" y="0"/>
                  </a:lnTo>
                  <a:lnTo>
                    <a:pt x="2540" y="0"/>
                  </a:lnTo>
                  <a:lnTo>
                    <a:pt x="142240" y="123190"/>
                  </a:lnTo>
                  <a:cubicBezTo>
                    <a:pt x="149860" y="129540"/>
                    <a:pt x="157480" y="135890"/>
                    <a:pt x="165100" y="142240"/>
                  </a:cubicBezTo>
                  <a:lnTo>
                    <a:pt x="165100" y="3810"/>
                  </a:lnTo>
                  <a:lnTo>
                    <a:pt x="233680" y="3810"/>
                  </a:lnTo>
                  <a:lnTo>
                    <a:pt x="233680" y="281940"/>
                  </a:lnTo>
                  <a:lnTo>
                    <a:pt x="231140" y="28194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 280">
              <a:extLst>
                <a:ext uri="{FF2B5EF4-FFF2-40B4-BE49-F238E27FC236}">
                  <a16:creationId xmlns:a16="http://schemas.microsoft.com/office/drawing/2014/main" id="{465304AA-B2F3-DD87-50DB-46B4400B4AA3}"/>
                </a:ext>
              </a:extLst>
            </p:cNvPr>
            <p:cNvSpPr/>
            <p:nvPr/>
          </p:nvSpPr>
          <p:spPr>
            <a:xfrm>
              <a:off x="3727450" y="3209289"/>
              <a:ext cx="96520" cy="114300"/>
            </a:xfrm>
            <a:custGeom>
              <a:avLst/>
              <a:gdLst>
                <a:gd name="connsiteX0" fmla="*/ 54610 w 96520"/>
                <a:gd name="connsiteY0" fmla="*/ 114300 h 114300"/>
                <a:gd name="connsiteX1" fmla="*/ 0 w 96520"/>
                <a:gd name="connsiteY1" fmla="*/ 114300 h 114300"/>
                <a:gd name="connsiteX2" fmla="*/ 29210 w 96520"/>
                <a:gd name="connsiteY2" fmla="*/ 0 h 114300"/>
                <a:gd name="connsiteX3" fmla="*/ 96520 w 96520"/>
                <a:gd name="connsiteY3" fmla="*/ 0 h 114300"/>
                <a:gd name="connsiteX4" fmla="*/ 53340 w 96520"/>
                <a:gd name="connsiteY4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520" h="114300">
                  <a:moveTo>
                    <a:pt x="54610" y="114300"/>
                  </a:moveTo>
                  <a:lnTo>
                    <a:pt x="0" y="114300"/>
                  </a:lnTo>
                  <a:lnTo>
                    <a:pt x="29210" y="0"/>
                  </a:lnTo>
                  <a:lnTo>
                    <a:pt x="96520" y="0"/>
                  </a:lnTo>
                  <a:lnTo>
                    <a:pt x="53340" y="11430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A0DC5C53-FDFE-00F2-305A-426AB2B059F9}"/>
                </a:ext>
              </a:extLst>
            </p:cNvPr>
            <p:cNvSpPr/>
            <p:nvPr/>
          </p:nvSpPr>
          <p:spPr>
            <a:xfrm>
              <a:off x="3841750" y="3237229"/>
              <a:ext cx="215900" cy="274320"/>
            </a:xfrm>
            <a:custGeom>
              <a:avLst/>
              <a:gdLst>
                <a:gd name="connsiteX0" fmla="*/ 143510 w 215900"/>
                <a:gd name="connsiteY0" fmla="*/ 58420 h 274320"/>
                <a:gd name="connsiteX1" fmla="*/ 143510 w 215900"/>
                <a:gd name="connsiteY1" fmla="*/ 274320 h 274320"/>
                <a:gd name="connsiteX2" fmla="*/ 73660 w 215900"/>
                <a:gd name="connsiteY2" fmla="*/ 274320 h 274320"/>
                <a:gd name="connsiteX3" fmla="*/ 73660 w 215900"/>
                <a:gd name="connsiteY3" fmla="*/ 58420 h 274320"/>
                <a:gd name="connsiteX4" fmla="*/ 0 w 215900"/>
                <a:gd name="connsiteY4" fmla="*/ 58420 h 274320"/>
                <a:gd name="connsiteX5" fmla="*/ 0 w 215900"/>
                <a:gd name="connsiteY5" fmla="*/ 0 h 274320"/>
                <a:gd name="connsiteX6" fmla="*/ 215900 w 215900"/>
                <a:gd name="connsiteY6" fmla="*/ 0 h 274320"/>
                <a:gd name="connsiteX7" fmla="*/ 215900 w 215900"/>
                <a:gd name="connsiteY7" fmla="*/ 58420 h 274320"/>
                <a:gd name="connsiteX8" fmla="*/ 142240 w 215900"/>
                <a:gd name="connsiteY8" fmla="*/ 584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900" h="274320">
                  <a:moveTo>
                    <a:pt x="143510" y="58420"/>
                  </a:moveTo>
                  <a:lnTo>
                    <a:pt x="143510" y="274320"/>
                  </a:lnTo>
                  <a:lnTo>
                    <a:pt x="73660" y="274320"/>
                  </a:lnTo>
                  <a:lnTo>
                    <a:pt x="73660" y="58420"/>
                  </a:lnTo>
                  <a:lnTo>
                    <a:pt x="0" y="58420"/>
                  </a:lnTo>
                  <a:lnTo>
                    <a:pt x="0" y="0"/>
                  </a:lnTo>
                  <a:lnTo>
                    <a:pt x="215900" y="0"/>
                  </a:lnTo>
                  <a:lnTo>
                    <a:pt x="215900" y="58420"/>
                  </a:lnTo>
                  <a:lnTo>
                    <a:pt x="142240" y="5842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 282">
              <a:extLst>
                <a:ext uri="{FF2B5EF4-FFF2-40B4-BE49-F238E27FC236}">
                  <a16:creationId xmlns:a16="http://schemas.microsoft.com/office/drawing/2014/main" id="{8C4E0793-76DF-2357-C629-9B54A7408D15}"/>
                </a:ext>
              </a:extLst>
            </p:cNvPr>
            <p:cNvSpPr/>
            <p:nvPr/>
          </p:nvSpPr>
          <p:spPr>
            <a:xfrm>
              <a:off x="4185920" y="3233420"/>
              <a:ext cx="269239" cy="278129"/>
            </a:xfrm>
            <a:custGeom>
              <a:avLst/>
              <a:gdLst>
                <a:gd name="connsiteX0" fmla="*/ 83820 w 269239"/>
                <a:gd name="connsiteY0" fmla="*/ 153670 h 278129"/>
                <a:gd name="connsiteX1" fmla="*/ 66040 w 269239"/>
                <a:gd name="connsiteY1" fmla="*/ 138430 h 278129"/>
                <a:gd name="connsiteX2" fmla="*/ 66040 w 269239"/>
                <a:gd name="connsiteY2" fmla="*/ 278130 h 278129"/>
                <a:gd name="connsiteX3" fmla="*/ 0 w 269239"/>
                <a:gd name="connsiteY3" fmla="*/ 278130 h 278129"/>
                <a:gd name="connsiteX4" fmla="*/ 0 w 269239"/>
                <a:gd name="connsiteY4" fmla="*/ 0 h 278129"/>
                <a:gd name="connsiteX5" fmla="*/ 1270 w 269239"/>
                <a:gd name="connsiteY5" fmla="*/ 0 h 278129"/>
                <a:gd name="connsiteX6" fmla="*/ 134620 w 269239"/>
                <a:gd name="connsiteY6" fmla="*/ 121920 h 278129"/>
                <a:gd name="connsiteX7" fmla="*/ 267970 w 269239"/>
                <a:gd name="connsiteY7" fmla="*/ 0 h 278129"/>
                <a:gd name="connsiteX8" fmla="*/ 269240 w 269239"/>
                <a:gd name="connsiteY8" fmla="*/ 0 h 278129"/>
                <a:gd name="connsiteX9" fmla="*/ 269240 w 269239"/>
                <a:gd name="connsiteY9" fmla="*/ 278130 h 278129"/>
                <a:gd name="connsiteX10" fmla="*/ 201930 w 269239"/>
                <a:gd name="connsiteY10" fmla="*/ 278130 h 278129"/>
                <a:gd name="connsiteX11" fmla="*/ 201930 w 269239"/>
                <a:gd name="connsiteY11" fmla="*/ 138430 h 278129"/>
                <a:gd name="connsiteX12" fmla="*/ 184150 w 269239"/>
                <a:gd name="connsiteY12" fmla="*/ 153670 h 278129"/>
                <a:gd name="connsiteX13" fmla="*/ 133350 w 269239"/>
                <a:gd name="connsiteY13" fmla="*/ 201930 h 278129"/>
                <a:gd name="connsiteX14" fmla="*/ 82550 w 269239"/>
                <a:gd name="connsiteY14" fmla="*/ 153670 h 27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9239" h="278129">
                  <a:moveTo>
                    <a:pt x="83820" y="153670"/>
                  </a:moveTo>
                  <a:lnTo>
                    <a:pt x="66040" y="138430"/>
                  </a:lnTo>
                  <a:lnTo>
                    <a:pt x="66040" y="278130"/>
                  </a:lnTo>
                  <a:lnTo>
                    <a:pt x="0" y="27813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134620" y="121920"/>
                  </a:lnTo>
                  <a:lnTo>
                    <a:pt x="267970" y="0"/>
                  </a:lnTo>
                  <a:lnTo>
                    <a:pt x="269240" y="0"/>
                  </a:lnTo>
                  <a:lnTo>
                    <a:pt x="269240" y="278130"/>
                  </a:lnTo>
                  <a:lnTo>
                    <a:pt x="201930" y="278130"/>
                  </a:lnTo>
                  <a:lnTo>
                    <a:pt x="201930" y="138430"/>
                  </a:lnTo>
                  <a:lnTo>
                    <a:pt x="184150" y="153670"/>
                  </a:lnTo>
                  <a:cubicBezTo>
                    <a:pt x="166370" y="170180"/>
                    <a:pt x="149860" y="186690"/>
                    <a:pt x="133350" y="201930"/>
                  </a:cubicBezTo>
                  <a:cubicBezTo>
                    <a:pt x="115570" y="185420"/>
                    <a:pt x="99060" y="170180"/>
                    <a:pt x="82550" y="153670"/>
                  </a:cubicBez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 283">
              <a:extLst>
                <a:ext uri="{FF2B5EF4-FFF2-40B4-BE49-F238E27FC236}">
                  <a16:creationId xmlns:a16="http://schemas.microsoft.com/office/drawing/2014/main" id="{B0D0511B-3308-4B27-7BFF-E34EA6A17687}"/>
                </a:ext>
              </a:extLst>
            </p:cNvPr>
            <p:cNvSpPr/>
            <p:nvPr/>
          </p:nvSpPr>
          <p:spPr>
            <a:xfrm>
              <a:off x="4494529" y="3233420"/>
              <a:ext cx="275590" cy="278129"/>
            </a:xfrm>
            <a:custGeom>
              <a:avLst/>
              <a:gdLst>
                <a:gd name="connsiteX0" fmla="*/ 135890 w 275590"/>
                <a:gd name="connsiteY0" fmla="*/ 0 h 278129"/>
                <a:gd name="connsiteX1" fmla="*/ 139700 w 275590"/>
                <a:gd name="connsiteY1" fmla="*/ 0 h 278129"/>
                <a:gd name="connsiteX2" fmla="*/ 275590 w 275590"/>
                <a:gd name="connsiteY2" fmla="*/ 278130 h 278129"/>
                <a:gd name="connsiteX3" fmla="*/ 203200 w 275590"/>
                <a:gd name="connsiteY3" fmla="*/ 278130 h 278129"/>
                <a:gd name="connsiteX4" fmla="*/ 184150 w 275590"/>
                <a:gd name="connsiteY4" fmla="*/ 236220 h 278129"/>
                <a:gd name="connsiteX5" fmla="*/ 91440 w 275590"/>
                <a:gd name="connsiteY5" fmla="*/ 236220 h 278129"/>
                <a:gd name="connsiteX6" fmla="*/ 72390 w 275590"/>
                <a:gd name="connsiteY6" fmla="*/ 278130 h 278129"/>
                <a:gd name="connsiteX7" fmla="*/ 0 w 275590"/>
                <a:gd name="connsiteY7" fmla="*/ 278130 h 278129"/>
                <a:gd name="connsiteX8" fmla="*/ 135890 w 275590"/>
                <a:gd name="connsiteY8" fmla="*/ 0 h 278129"/>
                <a:gd name="connsiteX9" fmla="*/ 163830 w 275590"/>
                <a:gd name="connsiteY9" fmla="*/ 189230 h 278129"/>
                <a:gd name="connsiteX10" fmla="*/ 138430 w 275590"/>
                <a:gd name="connsiteY10" fmla="*/ 123190 h 278129"/>
                <a:gd name="connsiteX11" fmla="*/ 111760 w 275590"/>
                <a:gd name="connsiteY11" fmla="*/ 189230 h 278129"/>
                <a:gd name="connsiteX12" fmla="*/ 163830 w 275590"/>
                <a:gd name="connsiteY12" fmla="*/ 189230 h 27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5590" h="278129">
                  <a:moveTo>
                    <a:pt x="135890" y="0"/>
                  </a:moveTo>
                  <a:lnTo>
                    <a:pt x="139700" y="0"/>
                  </a:lnTo>
                  <a:lnTo>
                    <a:pt x="275590" y="278130"/>
                  </a:lnTo>
                  <a:lnTo>
                    <a:pt x="203200" y="278130"/>
                  </a:lnTo>
                  <a:lnTo>
                    <a:pt x="184150" y="236220"/>
                  </a:lnTo>
                  <a:lnTo>
                    <a:pt x="91440" y="236220"/>
                  </a:lnTo>
                  <a:lnTo>
                    <a:pt x="72390" y="278130"/>
                  </a:lnTo>
                  <a:lnTo>
                    <a:pt x="0" y="278130"/>
                  </a:lnTo>
                  <a:lnTo>
                    <a:pt x="135890" y="0"/>
                  </a:lnTo>
                  <a:close/>
                  <a:moveTo>
                    <a:pt x="163830" y="189230"/>
                  </a:moveTo>
                  <a:cubicBezTo>
                    <a:pt x="153670" y="167640"/>
                    <a:pt x="143510" y="140970"/>
                    <a:pt x="138430" y="123190"/>
                  </a:cubicBezTo>
                  <a:cubicBezTo>
                    <a:pt x="134620" y="132080"/>
                    <a:pt x="119380" y="171450"/>
                    <a:pt x="111760" y="189230"/>
                  </a:cubicBezTo>
                  <a:lnTo>
                    <a:pt x="163830" y="18923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 284">
              <a:extLst>
                <a:ext uri="{FF2B5EF4-FFF2-40B4-BE49-F238E27FC236}">
                  <a16:creationId xmlns:a16="http://schemas.microsoft.com/office/drawing/2014/main" id="{C162CCD7-FC74-A2A3-2C65-B334FB549928}"/>
                </a:ext>
              </a:extLst>
            </p:cNvPr>
            <p:cNvSpPr/>
            <p:nvPr/>
          </p:nvSpPr>
          <p:spPr>
            <a:xfrm>
              <a:off x="4809490" y="3237229"/>
              <a:ext cx="246379" cy="274320"/>
            </a:xfrm>
            <a:custGeom>
              <a:avLst/>
              <a:gdLst>
                <a:gd name="connsiteX0" fmla="*/ 69850 w 246379"/>
                <a:gd name="connsiteY0" fmla="*/ 120650 h 274320"/>
                <a:gd name="connsiteX1" fmla="*/ 163830 w 246379"/>
                <a:gd name="connsiteY1" fmla="*/ 0 h 274320"/>
                <a:gd name="connsiteX2" fmla="*/ 245110 w 246379"/>
                <a:gd name="connsiteY2" fmla="*/ 0 h 274320"/>
                <a:gd name="connsiteX3" fmla="*/ 149860 w 246379"/>
                <a:gd name="connsiteY3" fmla="*/ 116840 h 274320"/>
                <a:gd name="connsiteX4" fmla="*/ 246380 w 246379"/>
                <a:gd name="connsiteY4" fmla="*/ 274320 h 274320"/>
                <a:gd name="connsiteX5" fmla="*/ 168910 w 246379"/>
                <a:gd name="connsiteY5" fmla="*/ 274320 h 274320"/>
                <a:gd name="connsiteX6" fmla="*/ 102870 w 246379"/>
                <a:gd name="connsiteY6" fmla="*/ 161290 h 274320"/>
                <a:gd name="connsiteX7" fmla="*/ 69850 w 246379"/>
                <a:gd name="connsiteY7" fmla="*/ 200660 h 274320"/>
                <a:gd name="connsiteX8" fmla="*/ 69850 w 246379"/>
                <a:gd name="connsiteY8" fmla="*/ 274320 h 274320"/>
                <a:gd name="connsiteX9" fmla="*/ 0 w 246379"/>
                <a:gd name="connsiteY9" fmla="*/ 274320 h 274320"/>
                <a:gd name="connsiteX10" fmla="*/ 0 w 246379"/>
                <a:gd name="connsiteY10" fmla="*/ 0 h 274320"/>
                <a:gd name="connsiteX11" fmla="*/ 69850 w 246379"/>
                <a:gd name="connsiteY11" fmla="*/ 0 h 274320"/>
                <a:gd name="connsiteX12" fmla="*/ 69850 w 246379"/>
                <a:gd name="connsiteY12" fmla="*/ 12065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6379" h="274320">
                  <a:moveTo>
                    <a:pt x="69850" y="120650"/>
                  </a:moveTo>
                  <a:lnTo>
                    <a:pt x="163830" y="0"/>
                  </a:lnTo>
                  <a:lnTo>
                    <a:pt x="245110" y="0"/>
                  </a:lnTo>
                  <a:lnTo>
                    <a:pt x="149860" y="116840"/>
                  </a:lnTo>
                  <a:lnTo>
                    <a:pt x="246380" y="274320"/>
                  </a:lnTo>
                  <a:lnTo>
                    <a:pt x="168910" y="274320"/>
                  </a:lnTo>
                  <a:lnTo>
                    <a:pt x="102870" y="161290"/>
                  </a:lnTo>
                  <a:lnTo>
                    <a:pt x="69850" y="200660"/>
                  </a:lnTo>
                  <a:lnTo>
                    <a:pt x="69850" y="274320"/>
                  </a:lnTo>
                  <a:lnTo>
                    <a:pt x="0" y="274320"/>
                  </a:lnTo>
                  <a:lnTo>
                    <a:pt x="0" y="0"/>
                  </a:lnTo>
                  <a:lnTo>
                    <a:pt x="69850" y="0"/>
                  </a:lnTo>
                  <a:lnTo>
                    <a:pt x="69850" y="12065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 285">
              <a:extLst>
                <a:ext uri="{FF2B5EF4-FFF2-40B4-BE49-F238E27FC236}">
                  <a16:creationId xmlns:a16="http://schemas.microsoft.com/office/drawing/2014/main" id="{6A5B6D53-E457-1901-95A7-96835143E814}"/>
                </a:ext>
              </a:extLst>
            </p:cNvPr>
            <p:cNvSpPr/>
            <p:nvPr/>
          </p:nvSpPr>
          <p:spPr>
            <a:xfrm>
              <a:off x="5095240" y="3237229"/>
              <a:ext cx="185419" cy="274320"/>
            </a:xfrm>
            <a:custGeom>
              <a:avLst/>
              <a:gdLst>
                <a:gd name="connsiteX0" fmla="*/ 0 w 185419"/>
                <a:gd name="connsiteY0" fmla="*/ 274320 h 274320"/>
                <a:gd name="connsiteX1" fmla="*/ 0 w 185419"/>
                <a:gd name="connsiteY1" fmla="*/ 0 h 274320"/>
                <a:gd name="connsiteX2" fmla="*/ 180340 w 185419"/>
                <a:gd name="connsiteY2" fmla="*/ 0 h 274320"/>
                <a:gd name="connsiteX3" fmla="*/ 180340 w 185419"/>
                <a:gd name="connsiteY3" fmla="*/ 58420 h 274320"/>
                <a:gd name="connsiteX4" fmla="*/ 69850 w 185419"/>
                <a:gd name="connsiteY4" fmla="*/ 58420 h 274320"/>
                <a:gd name="connsiteX5" fmla="*/ 69850 w 185419"/>
                <a:gd name="connsiteY5" fmla="*/ 106680 h 274320"/>
                <a:gd name="connsiteX6" fmla="*/ 163830 w 185419"/>
                <a:gd name="connsiteY6" fmla="*/ 106680 h 274320"/>
                <a:gd name="connsiteX7" fmla="*/ 163830 w 185419"/>
                <a:gd name="connsiteY7" fmla="*/ 162560 h 274320"/>
                <a:gd name="connsiteX8" fmla="*/ 69850 w 185419"/>
                <a:gd name="connsiteY8" fmla="*/ 162560 h 274320"/>
                <a:gd name="connsiteX9" fmla="*/ 69850 w 185419"/>
                <a:gd name="connsiteY9" fmla="*/ 214630 h 274320"/>
                <a:gd name="connsiteX10" fmla="*/ 185420 w 185419"/>
                <a:gd name="connsiteY10" fmla="*/ 214630 h 274320"/>
                <a:gd name="connsiteX11" fmla="*/ 185420 w 185419"/>
                <a:gd name="connsiteY11" fmla="*/ 273050 h 274320"/>
                <a:gd name="connsiteX12" fmla="*/ 0 w 185419"/>
                <a:gd name="connsiteY12" fmla="*/ 27305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19" h="274320">
                  <a:moveTo>
                    <a:pt x="0" y="274320"/>
                  </a:moveTo>
                  <a:lnTo>
                    <a:pt x="0" y="0"/>
                  </a:lnTo>
                  <a:lnTo>
                    <a:pt x="180340" y="0"/>
                  </a:lnTo>
                  <a:lnTo>
                    <a:pt x="180340" y="58420"/>
                  </a:lnTo>
                  <a:lnTo>
                    <a:pt x="69850" y="58420"/>
                  </a:lnTo>
                  <a:lnTo>
                    <a:pt x="69850" y="106680"/>
                  </a:lnTo>
                  <a:lnTo>
                    <a:pt x="163830" y="106680"/>
                  </a:lnTo>
                  <a:lnTo>
                    <a:pt x="163830" y="162560"/>
                  </a:lnTo>
                  <a:lnTo>
                    <a:pt x="69850" y="162560"/>
                  </a:lnTo>
                  <a:lnTo>
                    <a:pt x="69850" y="214630"/>
                  </a:lnTo>
                  <a:lnTo>
                    <a:pt x="185420" y="214630"/>
                  </a:lnTo>
                  <a:lnTo>
                    <a:pt x="185420" y="273050"/>
                  </a:lnTo>
                  <a:lnTo>
                    <a:pt x="0" y="27305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 286">
              <a:extLst>
                <a:ext uri="{FF2B5EF4-FFF2-40B4-BE49-F238E27FC236}">
                  <a16:creationId xmlns:a16="http://schemas.microsoft.com/office/drawing/2014/main" id="{BBF0251F-E0D1-8E8B-FF5E-FFAF54BDDEA0}"/>
                </a:ext>
              </a:extLst>
            </p:cNvPr>
            <p:cNvSpPr/>
            <p:nvPr/>
          </p:nvSpPr>
          <p:spPr>
            <a:xfrm>
              <a:off x="5415279" y="3233420"/>
              <a:ext cx="269240" cy="278129"/>
            </a:xfrm>
            <a:custGeom>
              <a:avLst/>
              <a:gdLst>
                <a:gd name="connsiteX0" fmla="*/ 83820 w 269240"/>
                <a:gd name="connsiteY0" fmla="*/ 153670 h 278129"/>
                <a:gd name="connsiteX1" fmla="*/ 66040 w 269240"/>
                <a:gd name="connsiteY1" fmla="*/ 138430 h 278129"/>
                <a:gd name="connsiteX2" fmla="*/ 66040 w 269240"/>
                <a:gd name="connsiteY2" fmla="*/ 278130 h 278129"/>
                <a:gd name="connsiteX3" fmla="*/ 0 w 269240"/>
                <a:gd name="connsiteY3" fmla="*/ 278130 h 278129"/>
                <a:gd name="connsiteX4" fmla="*/ 0 w 269240"/>
                <a:gd name="connsiteY4" fmla="*/ 0 h 278129"/>
                <a:gd name="connsiteX5" fmla="*/ 1270 w 269240"/>
                <a:gd name="connsiteY5" fmla="*/ 0 h 278129"/>
                <a:gd name="connsiteX6" fmla="*/ 134620 w 269240"/>
                <a:gd name="connsiteY6" fmla="*/ 121920 h 278129"/>
                <a:gd name="connsiteX7" fmla="*/ 267970 w 269240"/>
                <a:gd name="connsiteY7" fmla="*/ 0 h 278129"/>
                <a:gd name="connsiteX8" fmla="*/ 269240 w 269240"/>
                <a:gd name="connsiteY8" fmla="*/ 0 h 278129"/>
                <a:gd name="connsiteX9" fmla="*/ 269240 w 269240"/>
                <a:gd name="connsiteY9" fmla="*/ 278130 h 278129"/>
                <a:gd name="connsiteX10" fmla="*/ 201930 w 269240"/>
                <a:gd name="connsiteY10" fmla="*/ 278130 h 278129"/>
                <a:gd name="connsiteX11" fmla="*/ 201930 w 269240"/>
                <a:gd name="connsiteY11" fmla="*/ 138430 h 278129"/>
                <a:gd name="connsiteX12" fmla="*/ 184150 w 269240"/>
                <a:gd name="connsiteY12" fmla="*/ 153670 h 278129"/>
                <a:gd name="connsiteX13" fmla="*/ 133350 w 269240"/>
                <a:gd name="connsiteY13" fmla="*/ 201930 h 278129"/>
                <a:gd name="connsiteX14" fmla="*/ 82550 w 269240"/>
                <a:gd name="connsiteY14" fmla="*/ 153670 h 27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9240" h="278129">
                  <a:moveTo>
                    <a:pt x="83820" y="153670"/>
                  </a:moveTo>
                  <a:lnTo>
                    <a:pt x="66040" y="138430"/>
                  </a:lnTo>
                  <a:lnTo>
                    <a:pt x="66040" y="278130"/>
                  </a:lnTo>
                  <a:lnTo>
                    <a:pt x="0" y="27813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134620" y="121920"/>
                  </a:lnTo>
                  <a:lnTo>
                    <a:pt x="267970" y="0"/>
                  </a:lnTo>
                  <a:lnTo>
                    <a:pt x="269240" y="0"/>
                  </a:lnTo>
                  <a:lnTo>
                    <a:pt x="269240" y="278130"/>
                  </a:lnTo>
                  <a:lnTo>
                    <a:pt x="201930" y="278130"/>
                  </a:lnTo>
                  <a:lnTo>
                    <a:pt x="201930" y="138430"/>
                  </a:lnTo>
                  <a:lnTo>
                    <a:pt x="184150" y="153670"/>
                  </a:lnTo>
                  <a:cubicBezTo>
                    <a:pt x="166370" y="170180"/>
                    <a:pt x="149860" y="186690"/>
                    <a:pt x="133350" y="201930"/>
                  </a:cubicBezTo>
                  <a:cubicBezTo>
                    <a:pt x="115570" y="185420"/>
                    <a:pt x="99060" y="170180"/>
                    <a:pt x="82550" y="153670"/>
                  </a:cubicBez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E5BCA28A-52FA-9360-BA9F-647867751409}"/>
                </a:ext>
              </a:extLst>
            </p:cNvPr>
            <p:cNvSpPr/>
            <p:nvPr/>
          </p:nvSpPr>
          <p:spPr>
            <a:xfrm>
              <a:off x="5753100" y="3237229"/>
              <a:ext cx="185420" cy="274320"/>
            </a:xfrm>
            <a:custGeom>
              <a:avLst/>
              <a:gdLst>
                <a:gd name="connsiteX0" fmla="*/ 0 w 185420"/>
                <a:gd name="connsiteY0" fmla="*/ 274320 h 274320"/>
                <a:gd name="connsiteX1" fmla="*/ 0 w 185420"/>
                <a:gd name="connsiteY1" fmla="*/ 0 h 274320"/>
                <a:gd name="connsiteX2" fmla="*/ 180340 w 185420"/>
                <a:gd name="connsiteY2" fmla="*/ 0 h 274320"/>
                <a:gd name="connsiteX3" fmla="*/ 180340 w 185420"/>
                <a:gd name="connsiteY3" fmla="*/ 58420 h 274320"/>
                <a:gd name="connsiteX4" fmla="*/ 69850 w 185420"/>
                <a:gd name="connsiteY4" fmla="*/ 58420 h 274320"/>
                <a:gd name="connsiteX5" fmla="*/ 69850 w 185420"/>
                <a:gd name="connsiteY5" fmla="*/ 106680 h 274320"/>
                <a:gd name="connsiteX6" fmla="*/ 163830 w 185420"/>
                <a:gd name="connsiteY6" fmla="*/ 106680 h 274320"/>
                <a:gd name="connsiteX7" fmla="*/ 163830 w 185420"/>
                <a:gd name="connsiteY7" fmla="*/ 162560 h 274320"/>
                <a:gd name="connsiteX8" fmla="*/ 69850 w 185420"/>
                <a:gd name="connsiteY8" fmla="*/ 162560 h 274320"/>
                <a:gd name="connsiteX9" fmla="*/ 69850 w 185420"/>
                <a:gd name="connsiteY9" fmla="*/ 214630 h 274320"/>
                <a:gd name="connsiteX10" fmla="*/ 185420 w 185420"/>
                <a:gd name="connsiteY10" fmla="*/ 214630 h 274320"/>
                <a:gd name="connsiteX11" fmla="*/ 185420 w 185420"/>
                <a:gd name="connsiteY11" fmla="*/ 273050 h 274320"/>
                <a:gd name="connsiteX12" fmla="*/ 0 w 185420"/>
                <a:gd name="connsiteY12" fmla="*/ 27305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20" h="274320">
                  <a:moveTo>
                    <a:pt x="0" y="274320"/>
                  </a:moveTo>
                  <a:lnTo>
                    <a:pt x="0" y="0"/>
                  </a:lnTo>
                  <a:lnTo>
                    <a:pt x="180340" y="0"/>
                  </a:lnTo>
                  <a:lnTo>
                    <a:pt x="180340" y="58420"/>
                  </a:lnTo>
                  <a:lnTo>
                    <a:pt x="69850" y="58420"/>
                  </a:lnTo>
                  <a:lnTo>
                    <a:pt x="69850" y="106680"/>
                  </a:lnTo>
                  <a:lnTo>
                    <a:pt x="163830" y="106680"/>
                  </a:lnTo>
                  <a:lnTo>
                    <a:pt x="163830" y="162560"/>
                  </a:lnTo>
                  <a:lnTo>
                    <a:pt x="69850" y="162560"/>
                  </a:lnTo>
                  <a:lnTo>
                    <a:pt x="69850" y="214630"/>
                  </a:lnTo>
                  <a:lnTo>
                    <a:pt x="185420" y="214630"/>
                  </a:lnTo>
                  <a:lnTo>
                    <a:pt x="185420" y="273050"/>
                  </a:lnTo>
                  <a:lnTo>
                    <a:pt x="0" y="27305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 288">
              <a:extLst>
                <a:ext uri="{FF2B5EF4-FFF2-40B4-BE49-F238E27FC236}">
                  <a16:creationId xmlns:a16="http://schemas.microsoft.com/office/drawing/2014/main" id="{02B1E5A4-EA4D-89D4-C6E7-7BD9A4DFA9A9}"/>
                </a:ext>
              </a:extLst>
            </p:cNvPr>
            <p:cNvSpPr/>
            <p:nvPr/>
          </p:nvSpPr>
          <p:spPr>
            <a:xfrm>
              <a:off x="6050279" y="3237229"/>
              <a:ext cx="215900" cy="274320"/>
            </a:xfrm>
            <a:custGeom>
              <a:avLst/>
              <a:gdLst>
                <a:gd name="connsiteX0" fmla="*/ 143510 w 215900"/>
                <a:gd name="connsiteY0" fmla="*/ 58420 h 274320"/>
                <a:gd name="connsiteX1" fmla="*/ 143510 w 215900"/>
                <a:gd name="connsiteY1" fmla="*/ 274320 h 274320"/>
                <a:gd name="connsiteX2" fmla="*/ 73660 w 215900"/>
                <a:gd name="connsiteY2" fmla="*/ 274320 h 274320"/>
                <a:gd name="connsiteX3" fmla="*/ 73660 w 215900"/>
                <a:gd name="connsiteY3" fmla="*/ 58420 h 274320"/>
                <a:gd name="connsiteX4" fmla="*/ 0 w 215900"/>
                <a:gd name="connsiteY4" fmla="*/ 58420 h 274320"/>
                <a:gd name="connsiteX5" fmla="*/ 0 w 215900"/>
                <a:gd name="connsiteY5" fmla="*/ 0 h 274320"/>
                <a:gd name="connsiteX6" fmla="*/ 215900 w 215900"/>
                <a:gd name="connsiteY6" fmla="*/ 0 h 274320"/>
                <a:gd name="connsiteX7" fmla="*/ 215900 w 215900"/>
                <a:gd name="connsiteY7" fmla="*/ 58420 h 274320"/>
                <a:gd name="connsiteX8" fmla="*/ 142240 w 215900"/>
                <a:gd name="connsiteY8" fmla="*/ 584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900" h="274320">
                  <a:moveTo>
                    <a:pt x="143510" y="58420"/>
                  </a:moveTo>
                  <a:lnTo>
                    <a:pt x="143510" y="274320"/>
                  </a:lnTo>
                  <a:lnTo>
                    <a:pt x="73660" y="274320"/>
                  </a:lnTo>
                  <a:lnTo>
                    <a:pt x="73660" y="58420"/>
                  </a:lnTo>
                  <a:lnTo>
                    <a:pt x="0" y="58420"/>
                  </a:lnTo>
                  <a:lnTo>
                    <a:pt x="0" y="0"/>
                  </a:lnTo>
                  <a:lnTo>
                    <a:pt x="215900" y="0"/>
                  </a:lnTo>
                  <a:lnTo>
                    <a:pt x="215900" y="58420"/>
                  </a:lnTo>
                  <a:lnTo>
                    <a:pt x="142240" y="5842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 289">
              <a:extLst>
                <a:ext uri="{FF2B5EF4-FFF2-40B4-BE49-F238E27FC236}">
                  <a16:creationId xmlns:a16="http://schemas.microsoft.com/office/drawing/2014/main" id="{7171FFB2-BB4B-2ACC-8FBC-DE49D3E9577A}"/>
                </a:ext>
              </a:extLst>
            </p:cNvPr>
            <p:cNvSpPr/>
            <p:nvPr/>
          </p:nvSpPr>
          <p:spPr>
            <a:xfrm>
              <a:off x="6311900" y="3237229"/>
              <a:ext cx="241300" cy="274320"/>
            </a:xfrm>
            <a:custGeom>
              <a:avLst/>
              <a:gdLst>
                <a:gd name="connsiteX0" fmla="*/ 171450 w 241300"/>
                <a:gd name="connsiteY0" fmla="*/ 274320 h 274320"/>
                <a:gd name="connsiteX1" fmla="*/ 171450 w 241300"/>
                <a:gd name="connsiteY1" fmla="*/ 163830 h 274320"/>
                <a:gd name="connsiteX2" fmla="*/ 69850 w 241300"/>
                <a:gd name="connsiteY2" fmla="*/ 163830 h 274320"/>
                <a:gd name="connsiteX3" fmla="*/ 69850 w 241300"/>
                <a:gd name="connsiteY3" fmla="*/ 274320 h 274320"/>
                <a:gd name="connsiteX4" fmla="*/ 0 w 241300"/>
                <a:gd name="connsiteY4" fmla="*/ 274320 h 274320"/>
                <a:gd name="connsiteX5" fmla="*/ 0 w 241300"/>
                <a:gd name="connsiteY5" fmla="*/ 0 h 274320"/>
                <a:gd name="connsiteX6" fmla="*/ 69850 w 241300"/>
                <a:gd name="connsiteY6" fmla="*/ 0 h 274320"/>
                <a:gd name="connsiteX7" fmla="*/ 69850 w 241300"/>
                <a:gd name="connsiteY7" fmla="*/ 105410 h 274320"/>
                <a:gd name="connsiteX8" fmla="*/ 171450 w 241300"/>
                <a:gd name="connsiteY8" fmla="*/ 105410 h 274320"/>
                <a:gd name="connsiteX9" fmla="*/ 171450 w 241300"/>
                <a:gd name="connsiteY9" fmla="*/ 0 h 274320"/>
                <a:gd name="connsiteX10" fmla="*/ 241300 w 241300"/>
                <a:gd name="connsiteY10" fmla="*/ 0 h 274320"/>
                <a:gd name="connsiteX11" fmla="*/ 241300 w 241300"/>
                <a:gd name="connsiteY11" fmla="*/ 274320 h 274320"/>
                <a:gd name="connsiteX12" fmla="*/ 171450 w 241300"/>
                <a:gd name="connsiteY12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300" h="274320">
                  <a:moveTo>
                    <a:pt x="171450" y="274320"/>
                  </a:moveTo>
                  <a:lnTo>
                    <a:pt x="171450" y="163830"/>
                  </a:lnTo>
                  <a:lnTo>
                    <a:pt x="69850" y="163830"/>
                  </a:lnTo>
                  <a:lnTo>
                    <a:pt x="69850" y="274320"/>
                  </a:lnTo>
                  <a:lnTo>
                    <a:pt x="0" y="274320"/>
                  </a:lnTo>
                  <a:lnTo>
                    <a:pt x="0" y="0"/>
                  </a:lnTo>
                  <a:lnTo>
                    <a:pt x="69850" y="0"/>
                  </a:lnTo>
                  <a:lnTo>
                    <a:pt x="69850" y="105410"/>
                  </a:lnTo>
                  <a:lnTo>
                    <a:pt x="171450" y="105410"/>
                  </a:lnTo>
                  <a:lnTo>
                    <a:pt x="171450" y="0"/>
                  </a:lnTo>
                  <a:lnTo>
                    <a:pt x="241300" y="0"/>
                  </a:lnTo>
                  <a:lnTo>
                    <a:pt x="241300" y="274320"/>
                  </a:lnTo>
                  <a:lnTo>
                    <a:pt x="171450" y="27432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 290">
              <a:extLst>
                <a:ext uri="{FF2B5EF4-FFF2-40B4-BE49-F238E27FC236}">
                  <a16:creationId xmlns:a16="http://schemas.microsoft.com/office/drawing/2014/main" id="{15FDC5FB-4D1D-D0BC-3F5E-49FBF8E994FC}"/>
                </a:ext>
              </a:extLst>
            </p:cNvPr>
            <p:cNvSpPr/>
            <p:nvPr/>
          </p:nvSpPr>
          <p:spPr>
            <a:xfrm>
              <a:off x="6621780" y="3237229"/>
              <a:ext cx="69850" cy="274320"/>
            </a:xfrm>
            <a:custGeom>
              <a:avLst/>
              <a:gdLst>
                <a:gd name="connsiteX0" fmla="*/ 0 w 69850"/>
                <a:gd name="connsiteY0" fmla="*/ 274320 h 274320"/>
                <a:gd name="connsiteX1" fmla="*/ 0 w 69850"/>
                <a:gd name="connsiteY1" fmla="*/ 0 h 274320"/>
                <a:gd name="connsiteX2" fmla="*/ 69850 w 69850"/>
                <a:gd name="connsiteY2" fmla="*/ 0 h 274320"/>
                <a:gd name="connsiteX3" fmla="*/ 69850 w 69850"/>
                <a:gd name="connsiteY3" fmla="*/ 274320 h 274320"/>
                <a:gd name="connsiteX4" fmla="*/ 0 w 69850"/>
                <a:gd name="connsiteY4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50" h="274320">
                  <a:moveTo>
                    <a:pt x="0" y="274320"/>
                  </a:moveTo>
                  <a:lnTo>
                    <a:pt x="0" y="0"/>
                  </a:lnTo>
                  <a:lnTo>
                    <a:pt x="69850" y="0"/>
                  </a:lnTo>
                  <a:lnTo>
                    <a:pt x="69850" y="274320"/>
                  </a:lnTo>
                  <a:lnTo>
                    <a:pt x="0" y="27432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 291">
              <a:extLst>
                <a:ext uri="{FF2B5EF4-FFF2-40B4-BE49-F238E27FC236}">
                  <a16:creationId xmlns:a16="http://schemas.microsoft.com/office/drawing/2014/main" id="{FC62BBB5-4B98-3456-F3AE-303FA86A1ACB}"/>
                </a:ext>
              </a:extLst>
            </p:cNvPr>
            <p:cNvSpPr/>
            <p:nvPr/>
          </p:nvSpPr>
          <p:spPr>
            <a:xfrm>
              <a:off x="6758940" y="3234689"/>
              <a:ext cx="233679" cy="281939"/>
            </a:xfrm>
            <a:custGeom>
              <a:avLst/>
              <a:gdLst>
                <a:gd name="connsiteX0" fmla="*/ 231140 w 233679"/>
                <a:gd name="connsiteY0" fmla="*/ 280670 h 281939"/>
                <a:gd name="connsiteX1" fmla="*/ 90170 w 233679"/>
                <a:gd name="connsiteY1" fmla="*/ 157480 h 281939"/>
                <a:gd name="connsiteX2" fmla="*/ 68580 w 233679"/>
                <a:gd name="connsiteY2" fmla="*/ 139700 h 281939"/>
                <a:gd name="connsiteX3" fmla="*/ 68580 w 233679"/>
                <a:gd name="connsiteY3" fmla="*/ 278130 h 281939"/>
                <a:gd name="connsiteX4" fmla="*/ 0 w 233679"/>
                <a:gd name="connsiteY4" fmla="*/ 278130 h 281939"/>
                <a:gd name="connsiteX5" fmla="*/ 0 w 233679"/>
                <a:gd name="connsiteY5" fmla="*/ 0 h 281939"/>
                <a:gd name="connsiteX6" fmla="*/ 2540 w 233679"/>
                <a:gd name="connsiteY6" fmla="*/ 0 h 281939"/>
                <a:gd name="connsiteX7" fmla="*/ 142240 w 233679"/>
                <a:gd name="connsiteY7" fmla="*/ 123190 h 281939"/>
                <a:gd name="connsiteX8" fmla="*/ 165100 w 233679"/>
                <a:gd name="connsiteY8" fmla="*/ 142240 h 281939"/>
                <a:gd name="connsiteX9" fmla="*/ 165100 w 233679"/>
                <a:gd name="connsiteY9" fmla="*/ 3810 h 281939"/>
                <a:gd name="connsiteX10" fmla="*/ 233680 w 233679"/>
                <a:gd name="connsiteY10" fmla="*/ 3810 h 281939"/>
                <a:gd name="connsiteX11" fmla="*/ 233680 w 233679"/>
                <a:gd name="connsiteY11" fmla="*/ 281940 h 281939"/>
                <a:gd name="connsiteX12" fmla="*/ 231140 w 233679"/>
                <a:gd name="connsiteY12" fmla="*/ 281940 h 281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679" h="281939">
                  <a:moveTo>
                    <a:pt x="231140" y="280670"/>
                  </a:moveTo>
                  <a:lnTo>
                    <a:pt x="90170" y="157480"/>
                  </a:lnTo>
                  <a:lnTo>
                    <a:pt x="68580" y="139700"/>
                  </a:lnTo>
                  <a:lnTo>
                    <a:pt x="68580" y="278130"/>
                  </a:lnTo>
                  <a:lnTo>
                    <a:pt x="0" y="278130"/>
                  </a:lnTo>
                  <a:lnTo>
                    <a:pt x="0" y="0"/>
                  </a:lnTo>
                  <a:lnTo>
                    <a:pt x="2540" y="0"/>
                  </a:lnTo>
                  <a:lnTo>
                    <a:pt x="142240" y="123190"/>
                  </a:lnTo>
                  <a:cubicBezTo>
                    <a:pt x="149860" y="129540"/>
                    <a:pt x="157480" y="135890"/>
                    <a:pt x="165100" y="142240"/>
                  </a:cubicBezTo>
                  <a:lnTo>
                    <a:pt x="165100" y="3810"/>
                  </a:lnTo>
                  <a:lnTo>
                    <a:pt x="233680" y="3810"/>
                  </a:lnTo>
                  <a:lnTo>
                    <a:pt x="233680" y="281940"/>
                  </a:lnTo>
                  <a:lnTo>
                    <a:pt x="231140" y="28194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 292">
              <a:extLst>
                <a:ext uri="{FF2B5EF4-FFF2-40B4-BE49-F238E27FC236}">
                  <a16:creationId xmlns:a16="http://schemas.microsoft.com/office/drawing/2014/main" id="{72BEFC6B-FFDF-89EC-3955-7D1ED2AA409D}"/>
                </a:ext>
              </a:extLst>
            </p:cNvPr>
            <p:cNvSpPr/>
            <p:nvPr/>
          </p:nvSpPr>
          <p:spPr>
            <a:xfrm>
              <a:off x="7061200" y="3237229"/>
              <a:ext cx="246380" cy="274320"/>
            </a:xfrm>
            <a:custGeom>
              <a:avLst/>
              <a:gdLst>
                <a:gd name="connsiteX0" fmla="*/ 69850 w 246380"/>
                <a:gd name="connsiteY0" fmla="*/ 120650 h 274320"/>
                <a:gd name="connsiteX1" fmla="*/ 163830 w 246380"/>
                <a:gd name="connsiteY1" fmla="*/ 0 h 274320"/>
                <a:gd name="connsiteX2" fmla="*/ 245110 w 246380"/>
                <a:gd name="connsiteY2" fmla="*/ 0 h 274320"/>
                <a:gd name="connsiteX3" fmla="*/ 149860 w 246380"/>
                <a:gd name="connsiteY3" fmla="*/ 116840 h 274320"/>
                <a:gd name="connsiteX4" fmla="*/ 246380 w 246380"/>
                <a:gd name="connsiteY4" fmla="*/ 274320 h 274320"/>
                <a:gd name="connsiteX5" fmla="*/ 168910 w 246380"/>
                <a:gd name="connsiteY5" fmla="*/ 274320 h 274320"/>
                <a:gd name="connsiteX6" fmla="*/ 102870 w 246380"/>
                <a:gd name="connsiteY6" fmla="*/ 161290 h 274320"/>
                <a:gd name="connsiteX7" fmla="*/ 69850 w 246380"/>
                <a:gd name="connsiteY7" fmla="*/ 200660 h 274320"/>
                <a:gd name="connsiteX8" fmla="*/ 69850 w 246380"/>
                <a:gd name="connsiteY8" fmla="*/ 274320 h 274320"/>
                <a:gd name="connsiteX9" fmla="*/ 0 w 246380"/>
                <a:gd name="connsiteY9" fmla="*/ 274320 h 274320"/>
                <a:gd name="connsiteX10" fmla="*/ 0 w 246380"/>
                <a:gd name="connsiteY10" fmla="*/ 0 h 274320"/>
                <a:gd name="connsiteX11" fmla="*/ 69850 w 246380"/>
                <a:gd name="connsiteY11" fmla="*/ 0 h 274320"/>
                <a:gd name="connsiteX12" fmla="*/ 69850 w 246380"/>
                <a:gd name="connsiteY12" fmla="*/ 12065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6380" h="274320">
                  <a:moveTo>
                    <a:pt x="69850" y="120650"/>
                  </a:moveTo>
                  <a:lnTo>
                    <a:pt x="163830" y="0"/>
                  </a:lnTo>
                  <a:lnTo>
                    <a:pt x="245110" y="0"/>
                  </a:lnTo>
                  <a:lnTo>
                    <a:pt x="149860" y="116840"/>
                  </a:lnTo>
                  <a:lnTo>
                    <a:pt x="246380" y="274320"/>
                  </a:lnTo>
                  <a:lnTo>
                    <a:pt x="168910" y="274320"/>
                  </a:lnTo>
                  <a:lnTo>
                    <a:pt x="102870" y="161290"/>
                  </a:lnTo>
                  <a:lnTo>
                    <a:pt x="69850" y="200660"/>
                  </a:lnTo>
                  <a:lnTo>
                    <a:pt x="69850" y="274320"/>
                  </a:lnTo>
                  <a:lnTo>
                    <a:pt x="0" y="274320"/>
                  </a:lnTo>
                  <a:lnTo>
                    <a:pt x="0" y="0"/>
                  </a:lnTo>
                  <a:lnTo>
                    <a:pt x="69850" y="0"/>
                  </a:lnTo>
                  <a:lnTo>
                    <a:pt x="69850" y="12065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54" name="Group 353">
            <a:extLst>
              <a:ext uri="{FF2B5EF4-FFF2-40B4-BE49-F238E27FC236}">
                <a16:creationId xmlns:a16="http://schemas.microsoft.com/office/drawing/2014/main" id="{9C2F95C6-420A-E645-E644-AE4CC2386638}"/>
              </a:ext>
            </a:extLst>
          </p:cNvPr>
          <p:cNvGrpSpPr/>
          <p:nvPr/>
        </p:nvGrpSpPr>
        <p:grpSpPr>
          <a:xfrm>
            <a:off x="3182620" y="3905250"/>
            <a:ext cx="3742689" cy="285749"/>
            <a:chOff x="3182620" y="3905250"/>
            <a:chExt cx="3742689" cy="285749"/>
          </a:xfrm>
        </p:grpSpPr>
        <p:sp>
          <p:nvSpPr>
            <p:cNvPr id="294" name="Freeform 293">
              <a:extLst>
                <a:ext uri="{FF2B5EF4-FFF2-40B4-BE49-F238E27FC236}">
                  <a16:creationId xmlns:a16="http://schemas.microsoft.com/office/drawing/2014/main" id="{8F97E3F9-61FD-F785-4851-02FF50B16B95}"/>
                </a:ext>
              </a:extLst>
            </p:cNvPr>
            <p:cNvSpPr/>
            <p:nvPr/>
          </p:nvSpPr>
          <p:spPr>
            <a:xfrm>
              <a:off x="3182620" y="3910329"/>
              <a:ext cx="209550" cy="274320"/>
            </a:xfrm>
            <a:custGeom>
              <a:avLst/>
              <a:gdLst>
                <a:gd name="connsiteX0" fmla="*/ 209550 w 209550"/>
                <a:gd name="connsiteY0" fmla="*/ 193040 h 274320"/>
                <a:gd name="connsiteX1" fmla="*/ 97790 w 209550"/>
                <a:gd name="connsiteY1" fmla="*/ 274320 h 274320"/>
                <a:gd name="connsiteX2" fmla="*/ 0 w 209550"/>
                <a:gd name="connsiteY2" fmla="*/ 274320 h 274320"/>
                <a:gd name="connsiteX3" fmla="*/ 0 w 209550"/>
                <a:gd name="connsiteY3" fmla="*/ 0 h 274320"/>
                <a:gd name="connsiteX4" fmla="*/ 91440 w 209550"/>
                <a:gd name="connsiteY4" fmla="*/ 0 h 274320"/>
                <a:gd name="connsiteX5" fmla="*/ 199390 w 209550"/>
                <a:gd name="connsiteY5" fmla="*/ 77470 h 274320"/>
                <a:gd name="connsiteX6" fmla="*/ 163830 w 209550"/>
                <a:gd name="connsiteY6" fmla="*/ 129540 h 274320"/>
                <a:gd name="connsiteX7" fmla="*/ 209550 w 209550"/>
                <a:gd name="connsiteY7" fmla="*/ 191770 h 274320"/>
                <a:gd name="connsiteX8" fmla="*/ 95250 w 209550"/>
                <a:gd name="connsiteY8" fmla="*/ 111760 h 274320"/>
                <a:gd name="connsiteX9" fmla="*/ 116840 w 209550"/>
                <a:gd name="connsiteY9" fmla="*/ 107950 h 274320"/>
                <a:gd name="connsiteX10" fmla="*/ 129540 w 209550"/>
                <a:gd name="connsiteY10" fmla="*/ 83820 h 274320"/>
                <a:gd name="connsiteX11" fmla="*/ 96520 w 209550"/>
                <a:gd name="connsiteY11" fmla="*/ 54610 h 274320"/>
                <a:gd name="connsiteX12" fmla="*/ 67310 w 209550"/>
                <a:gd name="connsiteY12" fmla="*/ 54610 h 274320"/>
                <a:gd name="connsiteX13" fmla="*/ 67310 w 209550"/>
                <a:gd name="connsiteY13" fmla="*/ 110490 h 274320"/>
                <a:gd name="connsiteX14" fmla="*/ 95250 w 209550"/>
                <a:gd name="connsiteY14" fmla="*/ 110490 h 274320"/>
                <a:gd name="connsiteX15" fmla="*/ 66040 w 209550"/>
                <a:gd name="connsiteY15" fmla="*/ 218440 h 274320"/>
                <a:gd name="connsiteX16" fmla="*/ 101600 w 209550"/>
                <a:gd name="connsiteY16" fmla="*/ 218440 h 274320"/>
                <a:gd name="connsiteX17" fmla="*/ 137160 w 209550"/>
                <a:gd name="connsiteY17" fmla="*/ 187960 h 274320"/>
                <a:gd name="connsiteX18" fmla="*/ 102870 w 209550"/>
                <a:gd name="connsiteY18" fmla="*/ 157480 h 274320"/>
                <a:gd name="connsiteX19" fmla="*/ 66040 w 209550"/>
                <a:gd name="connsiteY19" fmla="*/ 157480 h 274320"/>
                <a:gd name="connsiteX20" fmla="*/ 66040 w 209550"/>
                <a:gd name="connsiteY20" fmla="*/ 21844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9550" h="274320">
                  <a:moveTo>
                    <a:pt x="209550" y="193040"/>
                  </a:moveTo>
                  <a:cubicBezTo>
                    <a:pt x="209550" y="248920"/>
                    <a:pt x="163830" y="274320"/>
                    <a:pt x="97790" y="274320"/>
                  </a:cubicBezTo>
                  <a:lnTo>
                    <a:pt x="0" y="274320"/>
                  </a:lnTo>
                  <a:lnTo>
                    <a:pt x="0" y="0"/>
                  </a:lnTo>
                  <a:lnTo>
                    <a:pt x="91440" y="0"/>
                  </a:lnTo>
                  <a:cubicBezTo>
                    <a:pt x="151130" y="0"/>
                    <a:pt x="199390" y="24130"/>
                    <a:pt x="199390" y="77470"/>
                  </a:cubicBezTo>
                  <a:cubicBezTo>
                    <a:pt x="199390" y="130810"/>
                    <a:pt x="182880" y="121920"/>
                    <a:pt x="163830" y="129540"/>
                  </a:cubicBezTo>
                  <a:cubicBezTo>
                    <a:pt x="186690" y="135890"/>
                    <a:pt x="209550" y="160020"/>
                    <a:pt x="209550" y="191770"/>
                  </a:cubicBezTo>
                  <a:close/>
                  <a:moveTo>
                    <a:pt x="95250" y="111760"/>
                  </a:moveTo>
                  <a:cubicBezTo>
                    <a:pt x="102870" y="111760"/>
                    <a:pt x="110490" y="111760"/>
                    <a:pt x="116840" y="107950"/>
                  </a:cubicBezTo>
                  <a:cubicBezTo>
                    <a:pt x="124460" y="104140"/>
                    <a:pt x="129540" y="96520"/>
                    <a:pt x="129540" y="83820"/>
                  </a:cubicBezTo>
                  <a:cubicBezTo>
                    <a:pt x="129540" y="63500"/>
                    <a:pt x="115570" y="54610"/>
                    <a:pt x="96520" y="54610"/>
                  </a:cubicBezTo>
                  <a:lnTo>
                    <a:pt x="67310" y="54610"/>
                  </a:lnTo>
                  <a:lnTo>
                    <a:pt x="67310" y="110490"/>
                  </a:lnTo>
                  <a:lnTo>
                    <a:pt x="95250" y="110490"/>
                  </a:lnTo>
                  <a:close/>
                  <a:moveTo>
                    <a:pt x="66040" y="218440"/>
                  </a:moveTo>
                  <a:lnTo>
                    <a:pt x="101600" y="218440"/>
                  </a:lnTo>
                  <a:cubicBezTo>
                    <a:pt x="120650" y="218440"/>
                    <a:pt x="137160" y="209550"/>
                    <a:pt x="137160" y="187960"/>
                  </a:cubicBezTo>
                  <a:cubicBezTo>
                    <a:pt x="137160" y="166370"/>
                    <a:pt x="120650" y="157480"/>
                    <a:pt x="102870" y="157480"/>
                  </a:cubicBezTo>
                  <a:lnTo>
                    <a:pt x="66040" y="157480"/>
                  </a:lnTo>
                  <a:lnTo>
                    <a:pt x="66040" y="21844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 294">
              <a:extLst>
                <a:ext uri="{FF2B5EF4-FFF2-40B4-BE49-F238E27FC236}">
                  <a16:creationId xmlns:a16="http://schemas.microsoft.com/office/drawing/2014/main" id="{9B4FA240-9223-F489-997D-EEF095FE9458}"/>
                </a:ext>
              </a:extLst>
            </p:cNvPr>
            <p:cNvSpPr/>
            <p:nvPr/>
          </p:nvSpPr>
          <p:spPr>
            <a:xfrm>
              <a:off x="3445509" y="3910329"/>
              <a:ext cx="185420" cy="274320"/>
            </a:xfrm>
            <a:custGeom>
              <a:avLst/>
              <a:gdLst>
                <a:gd name="connsiteX0" fmla="*/ 0 w 185420"/>
                <a:gd name="connsiteY0" fmla="*/ 274320 h 274320"/>
                <a:gd name="connsiteX1" fmla="*/ 0 w 185420"/>
                <a:gd name="connsiteY1" fmla="*/ 0 h 274320"/>
                <a:gd name="connsiteX2" fmla="*/ 180340 w 185420"/>
                <a:gd name="connsiteY2" fmla="*/ 0 h 274320"/>
                <a:gd name="connsiteX3" fmla="*/ 180340 w 185420"/>
                <a:gd name="connsiteY3" fmla="*/ 58420 h 274320"/>
                <a:gd name="connsiteX4" fmla="*/ 69850 w 185420"/>
                <a:gd name="connsiteY4" fmla="*/ 58420 h 274320"/>
                <a:gd name="connsiteX5" fmla="*/ 69850 w 185420"/>
                <a:gd name="connsiteY5" fmla="*/ 106680 h 274320"/>
                <a:gd name="connsiteX6" fmla="*/ 163830 w 185420"/>
                <a:gd name="connsiteY6" fmla="*/ 106680 h 274320"/>
                <a:gd name="connsiteX7" fmla="*/ 163830 w 185420"/>
                <a:gd name="connsiteY7" fmla="*/ 162560 h 274320"/>
                <a:gd name="connsiteX8" fmla="*/ 69850 w 185420"/>
                <a:gd name="connsiteY8" fmla="*/ 162560 h 274320"/>
                <a:gd name="connsiteX9" fmla="*/ 69850 w 185420"/>
                <a:gd name="connsiteY9" fmla="*/ 214630 h 274320"/>
                <a:gd name="connsiteX10" fmla="*/ 185420 w 185420"/>
                <a:gd name="connsiteY10" fmla="*/ 214630 h 274320"/>
                <a:gd name="connsiteX11" fmla="*/ 185420 w 185420"/>
                <a:gd name="connsiteY11" fmla="*/ 273050 h 274320"/>
                <a:gd name="connsiteX12" fmla="*/ 0 w 185420"/>
                <a:gd name="connsiteY12" fmla="*/ 27305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20" h="274320">
                  <a:moveTo>
                    <a:pt x="0" y="274320"/>
                  </a:moveTo>
                  <a:lnTo>
                    <a:pt x="0" y="0"/>
                  </a:lnTo>
                  <a:lnTo>
                    <a:pt x="180340" y="0"/>
                  </a:lnTo>
                  <a:lnTo>
                    <a:pt x="180340" y="58420"/>
                  </a:lnTo>
                  <a:lnTo>
                    <a:pt x="69850" y="58420"/>
                  </a:lnTo>
                  <a:lnTo>
                    <a:pt x="69850" y="106680"/>
                  </a:lnTo>
                  <a:lnTo>
                    <a:pt x="163830" y="106680"/>
                  </a:lnTo>
                  <a:lnTo>
                    <a:pt x="163830" y="162560"/>
                  </a:lnTo>
                  <a:lnTo>
                    <a:pt x="69850" y="162560"/>
                  </a:lnTo>
                  <a:lnTo>
                    <a:pt x="69850" y="214630"/>
                  </a:lnTo>
                  <a:lnTo>
                    <a:pt x="185420" y="214630"/>
                  </a:lnTo>
                  <a:lnTo>
                    <a:pt x="185420" y="273050"/>
                  </a:lnTo>
                  <a:lnTo>
                    <a:pt x="0" y="27305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 295">
              <a:extLst>
                <a:ext uri="{FF2B5EF4-FFF2-40B4-BE49-F238E27FC236}">
                  <a16:creationId xmlns:a16="http://schemas.microsoft.com/office/drawing/2014/main" id="{94D87A21-A2DC-A65D-C083-17A6B68688FE}"/>
                </a:ext>
              </a:extLst>
            </p:cNvPr>
            <p:cNvSpPr/>
            <p:nvPr/>
          </p:nvSpPr>
          <p:spPr>
            <a:xfrm>
              <a:off x="3736340" y="3906520"/>
              <a:ext cx="275589" cy="278129"/>
            </a:xfrm>
            <a:custGeom>
              <a:avLst/>
              <a:gdLst>
                <a:gd name="connsiteX0" fmla="*/ 135890 w 275589"/>
                <a:gd name="connsiteY0" fmla="*/ 0 h 278129"/>
                <a:gd name="connsiteX1" fmla="*/ 139700 w 275589"/>
                <a:gd name="connsiteY1" fmla="*/ 0 h 278129"/>
                <a:gd name="connsiteX2" fmla="*/ 275590 w 275589"/>
                <a:gd name="connsiteY2" fmla="*/ 278130 h 278129"/>
                <a:gd name="connsiteX3" fmla="*/ 203200 w 275589"/>
                <a:gd name="connsiteY3" fmla="*/ 278130 h 278129"/>
                <a:gd name="connsiteX4" fmla="*/ 184150 w 275589"/>
                <a:gd name="connsiteY4" fmla="*/ 236220 h 278129"/>
                <a:gd name="connsiteX5" fmla="*/ 91440 w 275589"/>
                <a:gd name="connsiteY5" fmla="*/ 236220 h 278129"/>
                <a:gd name="connsiteX6" fmla="*/ 72390 w 275589"/>
                <a:gd name="connsiteY6" fmla="*/ 278130 h 278129"/>
                <a:gd name="connsiteX7" fmla="*/ 0 w 275589"/>
                <a:gd name="connsiteY7" fmla="*/ 278130 h 278129"/>
                <a:gd name="connsiteX8" fmla="*/ 135890 w 275589"/>
                <a:gd name="connsiteY8" fmla="*/ 0 h 278129"/>
                <a:gd name="connsiteX9" fmla="*/ 163830 w 275589"/>
                <a:gd name="connsiteY9" fmla="*/ 189230 h 278129"/>
                <a:gd name="connsiteX10" fmla="*/ 138430 w 275589"/>
                <a:gd name="connsiteY10" fmla="*/ 123190 h 278129"/>
                <a:gd name="connsiteX11" fmla="*/ 111760 w 275589"/>
                <a:gd name="connsiteY11" fmla="*/ 189230 h 278129"/>
                <a:gd name="connsiteX12" fmla="*/ 163830 w 275589"/>
                <a:gd name="connsiteY12" fmla="*/ 189230 h 27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5589" h="278129">
                  <a:moveTo>
                    <a:pt x="135890" y="0"/>
                  </a:moveTo>
                  <a:lnTo>
                    <a:pt x="139700" y="0"/>
                  </a:lnTo>
                  <a:lnTo>
                    <a:pt x="275590" y="278130"/>
                  </a:lnTo>
                  <a:lnTo>
                    <a:pt x="203200" y="278130"/>
                  </a:lnTo>
                  <a:lnTo>
                    <a:pt x="184150" y="236220"/>
                  </a:lnTo>
                  <a:lnTo>
                    <a:pt x="91440" y="236220"/>
                  </a:lnTo>
                  <a:lnTo>
                    <a:pt x="72390" y="278130"/>
                  </a:lnTo>
                  <a:lnTo>
                    <a:pt x="0" y="278130"/>
                  </a:lnTo>
                  <a:lnTo>
                    <a:pt x="135890" y="0"/>
                  </a:lnTo>
                  <a:close/>
                  <a:moveTo>
                    <a:pt x="163830" y="189230"/>
                  </a:moveTo>
                  <a:cubicBezTo>
                    <a:pt x="153670" y="167640"/>
                    <a:pt x="143510" y="140970"/>
                    <a:pt x="138430" y="123190"/>
                  </a:cubicBezTo>
                  <a:cubicBezTo>
                    <a:pt x="134620" y="132080"/>
                    <a:pt x="119380" y="171450"/>
                    <a:pt x="111760" y="189230"/>
                  </a:cubicBezTo>
                  <a:lnTo>
                    <a:pt x="163830" y="18923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 296">
              <a:extLst>
                <a:ext uri="{FF2B5EF4-FFF2-40B4-BE49-F238E27FC236}">
                  <a16:creationId xmlns:a16="http://schemas.microsoft.com/office/drawing/2014/main" id="{57FE4FC1-8235-2C73-C0FE-AC292A3C4C26}"/>
                </a:ext>
              </a:extLst>
            </p:cNvPr>
            <p:cNvSpPr/>
            <p:nvPr/>
          </p:nvSpPr>
          <p:spPr>
            <a:xfrm>
              <a:off x="4050029" y="3910329"/>
              <a:ext cx="203200" cy="274320"/>
            </a:xfrm>
            <a:custGeom>
              <a:avLst/>
              <a:gdLst>
                <a:gd name="connsiteX0" fmla="*/ 69850 w 203200"/>
                <a:gd name="connsiteY0" fmla="*/ 186690 h 274320"/>
                <a:gd name="connsiteX1" fmla="*/ 69850 w 203200"/>
                <a:gd name="connsiteY1" fmla="*/ 274320 h 274320"/>
                <a:gd name="connsiteX2" fmla="*/ 0 w 203200"/>
                <a:gd name="connsiteY2" fmla="*/ 274320 h 274320"/>
                <a:gd name="connsiteX3" fmla="*/ 0 w 203200"/>
                <a:gd name="connsiteY3" fmla="*/ 0 h 274320"/>
                <a:gd name="connsiteX4" fmla="*/ 91440 w 203200"/>
                <a:gd name="connsiteY4" fmla="*/ 0 h 274320"/>
                <a:gd name="connsiteX5" fmla="*/ 203200 w 203200"/>
                <a:gd name="connsiteY5" fmla="*/ 92710 h 274320"/>
                <a:gd name="connsiteX6" fmla="*/ 91440 w 203200"/>
                <a:gd name="connsiteY6" fmla="*/ 186690 h 274320"/>
                <a:gd name="connsiteX7" fmla="*/ 69850 w 203200"/>
                <a:gd name="connsiteY7" fmla="*/ 186690 h 274320"/>
                <a:gd name="connsiteX8" fmla="*/ 69850 w 203200"/>
                <a:gd name="connsiteY8" fmla="*/ 58420 h 274320"/>
                <a:gd name="connsiteX9" fmla="*/ 69850 w 203200"/>
                <a:gd name="connsiteY9" fmla="*/ 128270 h 274320"/>
                <a:gd name="connsiteX10" fmla="*/ 95250 w 203200"/>
                <a:gd name="connsiteY10" fmla="*/ 128270 h 274320"/>
                <a:gd name="connsiteX11" fmla="*/ 133350 w 203200"/>
                <a:gd name="connsiteY11" fmla="*/ 92710 h 274320"/>
                <a:gd name="connsiteX12" fmla="*/ 95250 w 203200"/>
                <a:gd name="connsiteY12" fmla="*/ 58420 h 274320"/>
                <a:gd name="connsiteX13" fmla="*/ 71120 w 203200"/>
                <a:gd name="connsiteY13" fmla="*/ 584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200" h="274320">
                  <a:moveTo>
                    <a:pt x="69850" y="186690"/>
                  </a:moveTo>
                  <a:lnTo>
                    <a:pt x="69850" y="274320"/>
                  </a:lnTo>
                  <a:lnTo>
                    <a:pt x="0" y="274320"/>
                  </a:lnTo>
                  <a:lnTo>
                    <a:pt x="0" y="0"/>
                  </a:lnTo>
                  <a:lnTo>
                    <a:pt x="91440" y="0"/>
                  </a:lnTo>
                  <a:cubicBezTo>
                    <a:pt x="157480" y="0"/>
                    <a:pt x="203200" y="31750"/>
                    <a:pt x="203200" y="92710"/>
                  </a:cubicBezTo>
                  <a:cubicBezTo>
                    <a:pt x="203200" y="153670"/>
                    <a:pt x="157480" y="186690"/>
                    <a:pt x="91440" y="186690"/>
                  </a:cubicBezTo>
                  <a:lnTo>
                    <a:pt x="69850" y="186690"/>
                  </a:lnTo>
                  <a:close/>
                  <a:moveTo>
                    <a:pt x="69850" y="58420"/>
                  </a:moveTo>
                  <a:lnTo>
                    <a:pt x="69850" y="128270"/>
                  </a:lnTo>
                  <a:lnTo>
                    <a:pt x="95250" y="128270"/>
                  </a:lnTo>
                  <a:cubicBezTo>
                    <a:pt x="116840" y="128270"/>
                    <a:pt x="133350" y="118110"/>
                    <a:pt x="133350" y="92710"/>
                  </a:cubicBezTo>
                  <a:cubicBezTo>
                    <a:pt x="133350" y="67310"/>
                    <a:pt x="116840" y="58420"/>
                    <a:pt x="95250" y="58420"/>
                  </a:cubicBezTo>
                  <a:lnTo>
                    <a:pt x="71120" y="5842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 297">
              <a:extLst>
                <a:ext uri="{FF2B5EF4-FFF2-40B4-BE49-F238E27FC236}">
                  <a16:creationId xmlns:a16="http://schemas.microsoft.com/office/drawing/2014/main" id="{CF56DE3B-9D3C-7FAB-FD02-B49D39117E82}"/>
                </a:ext>
              </a:extLst>
            </p:cNvPr>
            <p:cNvSpPr/>
            <p:nvPr/>
          </p:nvSpPr>
          <p:spPr>
            <a:xfrm>
              <a:off x="4298950" y="3910329"/>
              <a:ext cx="203200" cy="274320"/>
            </a:xfrm>
            <a:custGeom>
              <a:avLst/>
              <a:gdLst>
                <a:gd name="connsiteX0" fmla="*/ 69850 w 203200"/>
                <a:gd name="connsiteY0" fmla="*/ 186690 h 274320"/>
                <a:gd name="connsiteX1" fmla="*/ 69850 w 203200"/>
                <a:gd name="connsiteY1" fmla="*/ 274320 h 274320"/>
                <a:gd name="connsiteX2" fmla="*/ 0 w 203200"/>
                <a:gd name="connsiteY2" fmla="*/ 274320 h 274320"/>
                <a:gd name="connsiteX3" fmla="*/ 0 w 203200"/>
                <a:gd name="connsiteY3" fmla="*/ 0 h 274320"/>
                <a:gd name="connsiteX4" fmla="*/ 91440 w 203200"/>
                <a:gd name="connsiteY4" fmla="*/ 0 h 274320"/>
                <a:gd name="connsiteX5" fmla="*/ 203200 w 203200"/>
                <a:gd name="connsiteY5" fmla="*/ 92710 h 274320"/>
                <a:gd name="connsiteX6" fmla="*/ 91440 w 203200"/>
                <a:gd name="connsiteY6" fmla="*/ 186690 h 274320"/>
                <a:gd name="connsiteX7" fmla="*/ 69850 w 203200"/>
                <a:gd name="connsiteY7" fmla="*/ 186690 h 274320"/>
                <a:gd name="connsiteX8" fmla="*/ 69850 w 203200"/>
                <a:gd name="connsiteY8" fmla="*/ 58420 h 274320"/>
                <a:gd name="connsiteX9" fmla="*/ 69850 w 203200"/>
                <a:gd name="connsiteY9" fmla="*/ 128270 h 274320"/>
                <a:gd name="connsiteX10" fmla="*/ 95250 w 203200"/>
                <a:gd name="connsiteY10" fmla="*/ 128270 h 274320"/>
                <a:gd name="connsiteX11" fmla="*/ 133350 w 203200"/>
                <a:gd name="connsiteY11" fmla="*/ 92710 h 274320"/>
                <a:gd name="connsiteX12" fmla="*/ 95250 w 203200"/>
                <a:gd name="connsiteY12" fmla="*/ 58420 h 274320"/>
                <a:gd name="connsiteX13" fmla="*/ 69850 w 203200"/>
                <a:gd name="connsiteY13" fmla="*/ 584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200" h="274320">
                  <a:moveTo>
                    <a:pt x="69850" y="186690"/>
                  </a:moveTo>
                  <a:lnTo>
                    <a:pt x="69850" y="274320"/>
                  </a:lnTo>
                  <a:lnTo>
                    <a:pt x="0" y="274320"/>
                  </a:lnTo>
                  <a:lnTo>
                    <a:pt x="0" y="0"/>
                  </a:lnTo>
                  <a:lnTo>
                    <a:pt x="91440" y="0"/>
                  </a:lnTo>
                  <a:cubicBezTo>
                    <a:pt x="157480" y="0"/>
                    <a:pt x="203200" y="31750"/>
                    <a:pt x="203200" y="92710"/>
                  </a:cubicBezTo>
                  <a:cubicBezTo>
                    <a:pt x="203200" y="153670"/>
                    <a:pt x="157480" y="186690"/>
                    <a:pt x="91440" y="186690"/>
                  </a:cubicBezTo>
                  <a:lnTo>
                    <a:pt x="69850" y="186690"/>
                  </a:lnTo>
                  <a:close/>
                  <a:moveTo>
                    <a:pt x="69850" y="58420"/>
                  </a:moveTo>
                  <a:lnTo>
                    <a:pt x="69850" y="128270"/>
                  </a:lnTo>
                  <a:lnTo>
                    <a:pt x="95250" y="128270"/>
                  </a:lnTo>
                  <a:cubicBezTo>
                    <a:pt x="116840" y="128270"/>
                    <a:pt x="133350" y="118110"/>
                    <a:pt x="133350" y="92710"/>
                  </a:cubicBezTo>
                  <a:cubicBezTo>
                    <a:pt x="133350" y="67310"/>
                    <a:pt x="116840" y="58420"/>
                    <a:pt x="95250" y="58420"/>
                  </a:cubicBezTo>
                  <a:lnTo>
                    <a:pt x="69850" y="5842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 298">
              <a:extLst>
                <a:ext uri="{FF2B5EF4-FFF2-40B4-BE49-F238E27FC236}">
                  <a16:creationId xmlns:a16="http://schemas.microsoft.com/office/drawing/2014/main" id="{CFFFD2E7-6A19-0785-4934-14B40BA08FBA}"/>
                </a:ext>
              </a:extLst>
            </p:cNvPr>
            <p:cNvSpPr/>
            <p:nvPr/>
          </p:nvSpPr>
          <p:spPr>
            <a:xfrm>
              <a:off x="4546600" y="3909059"/>
              <a:ext cx="215900" cy="274320"/>
            </a:xfrm>
            <a:custGeom>
              <a:avLst/>
              <a:gdLst>
                <a:gd name="connsiteX0" fmla="*/ 101600 w 215900"/>
                <a:gd name="connsiteY0" fmla="*/ 1270 h 274320"/>
                <a:gd name="connsiteX1" fmla="*/ 212090 w 215900"/>
                <a:gd name="connsiteY1" fmla="*/ 93980 h 274320"/>
                <a:gd name="connsiteX2" fmla="*/ 161290 w 215900"/>
                <a:gd name="connsiteY2" fmla="*/ 172720 h 274320"/>
                <a:gd name="connsiteX3" fmla="*/ 215900 w 215900"/>
                <a:gd name="connsiteY3" fmla="*/ 274320 h 274320"/>
                <a:gd name="connsiteX4" fmla="*/ 143510 w 215900"/>
                <a:gd name="connsiteY4" fmla="*/ 274320 h 274320"/>
                <a:gd name="connsiteX5" fmla="*/ 99060 w 215900"/>
                <a:gd name="connsiteY5" fmla="*/ 184150 h 274320"/>
                <a:gd name="connsiteX6" fmla="*/ 68580 w 215900"/>
                <a:gd name="connsiteY6" fmla="*/ 184150 h 274320"/>
                <a:gd name="connsiteX7" fmla="*/ 68580 w 215900"/>
                <a:gd name="connsiteY7" fmla="*/ 274320 h 274320"/>
                <a:gd name="connsiteX8" fmla="*/ 0 w 215900"/>
                <a:gd name="connsiteY8" fmla="*/ 274320 h 274320"/>
                <a:gd name="connsiteX9" fmla="*/ 0 w 215900"/>
                <a:gd name="connsiteY9" fmla="*/ 0 h 274320"/>
                <a:gd name="connsiteX10" fmla="*/ 100330 w 215900"/>
                <a:gd name="connsiteY10" fmla="*/ 0 h 274320"/>
                <a:gd name="connsiteX11" fmla="*/ 69850 w 215900"/>
                <a:gd name="connsiteY11" fmla="*/ 59690 h 274320"/>
                <a:gd name="connsiteX12" fmla="*/ 69850 w 215900"/>
                <a:gd name="connsiteY12" fmla="*/ 129540 h 274320"/>
                <a:gd name="connsiteX13" fmla="*/ 105410 w 215900"/>
                <a:gd name="connsiteY13" fmla="*/ 129540 h 274320"/>
                <a:gd name="connsiteX14" fmla="*/ 142240 w 215900"/>
                <a:gd name="connsiteY14" fmla="*/ 93980 h 274320"/>
                <a:gd name="connsiteX15" fmla="*/ 105410 w 215900"/>
                <a:gd name="connsiteY15" fmla="*/ 59690 h 274320"/>
                <a:gd name="connsiteX16" fmla="*/ 71120 w 215900"/>
                <a:gd name="connsiteY16" fmla="*/ 5969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15900" h="274320">
                  <a:moveTo>
                    <a:pt x="101600" y="1270"/>
                  </a:moveTo>
                  <a:cubicBezTo>
                    <a:pt x="167640" y="1270"/>
                    <a:pt x="212090" y="33020"/>
                    <a:pt x="212090" y="93980"/>
                  </a:cubicBezTo>
                  <a:cubicBezTo>
                    <a:pt x="212090" y="154940"/>
                    <a:pt x="191770" y="160020"/>
                    <a:pt x="161290" y="172720"/>
                  </a:cubicBezTo>
                  <a:lnTo>
                    <a:pt x="215900" y="274320"/>
                  </a:lnTo>
                  <a:lnTo>
                    <a:pt x="143510" y="274320"/>
                  </a:lnTo>
                  <a:lnTo>
                    <a:pt x="99060" y="184150"/>
                  </a:lnTo>
                  <a:lnTo>
                    <a:pt x="68580" y="184150"/>
                  </a:lnTo>
                  <a:lnTo>
                    <a:pt x="68580" y="274320"/>
                  </a:lnTo>
                  <a:lnTo>
                    <a:pt x="0" y="274320"/>
                  </a:lnTo>
                  <a:lnTo>
                    <a:pt x="0" y="0"/>
                  </a:lnTo>
                  <a:lnTo>
                    <a:pt x="100330" y="0"/>
                  </a:lnTo>
                  <a:close/>
                  <a:moveTo>
                    <a:pt x="69850" y="59690"/>
                  </a:moveTo>
                  <a:lnTo>
                    <a:pt x="69850" y="129540"/>
                  </a:lnTo>
                  <a:lnTo>
                    <a:pt x="105410" y="129540"/>
                  </a:lnTo>
                  <a:cubicBezTo>
                    <a:pt x="127000" y="129540"/>
                    <a:pt x="142240" y="119380"/>
                    <a:pt x="142240" y="93980"/>
                  </a:cubicBezTo>
                  <a:cubicBezTo>
                    <a:pt x="142240" y="68580"/>
                    <a:pt x="125730" y="59690"/>
                    <a:pt x="105410" y="59690"/>
                  </a:cubicBezTo>
                  <a:lnTo>
                    <a:pt x="71120" y="5969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 299">
              <a:extLst>
                <a:ext uri="{FF2B5EF4-FFF2-40B4-BE49-F238E27FC236}">
                  <a16:creationId xmlns:a16="http://schemas.microsoft.com/office/drawing/2014/main" id="{07CA35AB-FED7-5106-9EDC-F3351D378C80}"/>
                </a:ext>
              </a:extLst>
            </p:cNvPr>
            <p:cNvSpPr/>
            <p:nvPr/>
          </p:nvSpPr>
          <p:spPr>
            <a:xfrm>
              <a:off x="4800600" y="3905250"/>
              <a:ext cx="289559" cy="284479"/>
            </a:xfrm>
            <a:custGeom>
              <a:avLst/>
              <a:gdLst>
                <a:gd name="connsiteX0" fmla="*/ 144780 w 289559"/>
                <a:gd name="connsiteY0" fmla="*/ 0 h 284479"/>
                <a:gd name="connsiteX1" fmla="*/ 289560 w 289559"/>
                <a:gd name="connsiteY1" fmla="*/ 142240 h 284479"/>
                <a:gd name="connsiteX2" fmla="*/ 144780 w 289559"/>
                <a:gd name="connsiteY2" fmla="*/ 284480 h 284479"/>
                <a:gd name="connsiteX3" fmla="*/ 0 w 289559"/>
                <a:gd name="connsiteY3" fmla="*/ 142240 h 284479"/>
                <a:gd name="connsiteX4" fmla="*/ 144780 w 289559"/>
                <a:gd name="connsiteY4" fmla="*/ 0 h 284479"/>
                <a:gd name="connsiteX5" fmla="*/ 144780 w 289559"/>
                <a:gd name="connsiteY5" fmla="*/ 220980 h 284479"/>
                <a:gd name="connsiteX6" fmla="*/ 219710 w 289559"/>
                <a:gd name="connsiteY6" fmla="*/ 142240 h 284479"/>
                <a:gd name="connsiteX7" fmla="*/ 144780 w 289559"/>
                <a:gd name="connsiteY7" fmla="*/ 63500 h 284479"/>
                <a:gd name="connsiteX8" fmla="*/ 69850 w 289559"/>
                <a:gd name="connsiteY8" fmla="*/ 142240 h 284479"/>
                <a:gd name="connsiteX9" fmla="*/ 144780 w 289559"/>
                <a:gd name="connsiteY9" fmla="*/ 220980 h 284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9559" h="284479">
                  <a:moveTo>
                    <a:pt x="144780" y="0"/>
                  </a:moveTo>
                  <a:cubicBezTo>
                    <a:pt x="229870" y="0"/>
                    <a:pt x="289560" y="63500"/>
                    <a:pt x="289560" y="142240"/>
                  </a:cubicBezTo>
                  <a:cubicBezTo>
                    <a:pt x="289560" y="220980"/>
                    <a:pt x="229870" y="284480"/>
                    <a:pt x="144780" y="284480"/>
                  </a:cubicBezTo>
                  <a:cubicBezTo>
                    <a:pt x="59690" y="284480"/>
                    <a:pt x="0" y="220980"/>
                    <a:pt x="0" y="142240"/>
                  </a:cubicBezTo>
                  <a:cubicBezTo>
                    <a:pt x="0" y="63500"/>
                    <a:pt x="60960" y="0"/>
                    <a:pt x="144780" y="0"/>
                  </a:cubicBezTo>
                  <a:close/>
                  <a:moveTo>
                    <a:pt x="144780" y="220980"/>
                  </a:moveTo>
                  <a:cubicBezTo>
                    <a:pt x="189230" y="220980"/>
                    <a:pt x="219710" y="185420"/>
                    <a:pt x="219710" y="142240"/>
                  </a:cubicBezTo>
                  <a:cubicBezTo>
                    <a:pt x="219710" y="99060"/>
                    <a:pt x="189230" y="63500"/>
                    <a:pt x="144780" y="63500"/>
                  </a:cubicBezTo>
                  <a:cubicBezTo>
                    <a:pt x="100330" y="63500"/>
                    <a:pt x="69850" y="100330"/>
                    <a:pt x="69850" y="142240"/>
                  </a:cubicBezTo>
                  <a:cubicBezTo>
                    <a:pt x="69850" y="184150"/>
                    <a:pt x="100330" y="220980"/>
                    <a:pt x="144780" y="220980"/>
                  </a:cubicBez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 300">
              <a:extLst>
                <a:ext uri="{FF2B5EF4-FFF2-40B4-BE49-F238E27FC236}">
                  <a16:creationId xmlns:a16="http://schemas.microsoft.com/office/drawing/2014/main" id="{2B4D43A2-482A-039E-CC53-E1A127708317}"/>
                </a:ext>
              </a:extLst>
            </p:cNvPr>
            <p:cNvSpPr/>
            <p:nvPr/>
          </p:nvSpPr>
          <p:spPr>
            <a:xfrm>
              <a:off x="5100320" y="3906520"/>
              <a:ext cx="275589" cy="278129"/>
            </a:xfrm>
            <a:custGeom>
              <a:avLst/>
              <a:gdLst>
                <a:gd name="connsiteX0" fmla="*/ 135890 w 275589"/>
                <a:gd name="connsiteY0" fmla="*/ 0 h 278129"/>
                <a:gd name="connsiteX1" fmla="*/ 139700 w 275589"/>
                <a:gd name="connsiteY1" fmla="*/ 0 h 278129"/>
                <a:gd name="connsiteX2" fmla="*/ 275590 w 275589"/>
                <a:gd name="connsiteY2" fmla="*/ 278130 h 278129"/>
                <a:gd name="connsiteX3" fmla="*/ 203200 w 275589"/>
                <a:gd name="connsiteY3" fmla="*/ 278130 h 278129"/>
                <a:gd name="connsiteX4" fmla="*/ 184150 w 275589"/>
                <a:gd name="connsiteY4" fmla="*/ 236220 h 278129"/>
                <a:gd name="connsiteX5" fmla="*/ 91440 w 275589"/>
                <a:gd name="connsiteY5" fmla="*/ 236220 h 278129"/>
                <a:gd name="connsiteX6" fmla="*/ 72390 w 275589"/>
                <a:gd name="connsiteY6" fmla="*/ 278130 h 278129"/>
                <a:gd name="connsiteX7" fmla="*/ 0 w 275589"/>
                <a:gd name="connsiteY7" fmla="*/ 278130 h 278129"/>
                <a:gd name="connsiteX8" fmla="*/ 135890 w 275589"/>
                <a:gd name="connsiteY8" fmla="*/ 0 h 278129"/>
                <a:gd name="connsiteX9" fmla="*/ 163830 w 275589"/>
                <a:gd name="connsiteY9" fmla="*/ 189230 h 278129"/>
                <a:gd name="connsiteX10" fmla="*/ 138430 w 275589"/>
                <a:gd name="connsiteY10" fmla="*/ 123190 h 278129"/>
                <a:gd name="connsiteX11" fmla="*/ 111760 w 275589"/>
                <a:gd name="connsiteY11" fmla="*/ 189230 h 278129"/>
                <a:gd name="connsiteX12" fmla="*/ 163830 w 275589"/>
                <a:gd name="connsiteY12" fmla="*/ 189230 h 27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5589" h="278129">
                  <a:moveTo>
                    <a:pt x="135890" y="0"/>
                  </a:moveTo>
                  <a:lnTo>
                    <a:pt x="139700" y="0"/>
                  </a:lnTo>
                  <a:lnTo>
                    <a:pt x="275590" y="278130"/>
                  </a:lnTo>
                  <a:lnTo>
                    <a:pt x="203200" y="278130"/>
                  </a:lnTo>
                  <a:lnTo>
                    <a:pt x="184150" y="236220"/>
                  </a:lnTo>
                  <a:lnTo>
                    <a:pt x="91440" y="236220"/>
                  </a:lnTo>
                  <a:lnTo>
                    <a:pt x="72390" y="278130"/>
                  </a:lnTo>
                  <a:lnTo>
                    <a:pt x="0" y="278130"/>
                  </a:lnTo>
                  <a:lnTo>
                    <a:pt x="135890" y="0"/>
                  </a:lnTo>
                  <a:close/>
                  <a:moveTo>
                    <a:pt x="163830" y="189230"/>
                  </a:moveTo>
                  <a:cubicBezTo>
                    <a:pt x="153670" y="167640"/>
                    <a:pt x="143510" y="140970"/>
                    <a:pt x="138430" y="123190"/>
                  </a:cubicBezTo>
                  <a:cubicBezTo>
                    <a:pt x="134620" y="132080"/>
                    <a:pt x="119380" y="171450"/>
                    <a:pt x="111760" y="189230"/>
                  </a:cubicBezTo>
                  <a:lnTo>
                    <a:pt x="163830" y="18923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 301">
              <a:extLst>
                <a:ext uri="{FF2B5EF4-FFF2-40B4-BE49-F238E27FC236}">
                  <a16:creationId xmlns:a16="http://schemas.microsoft.com/office/drawing/2014/main" id="{8581731E-1A0E-44F6-B14D-D48BCFF9F43F}"/>
                </a:ext>
              </a:extLst>
            </p:cNvPr>
            <p:cNvSpPr/>
            <p:nvPr/>
          </p:nvSpPr>
          <p:spPr>
            <a:xfrm>
              <a:off x="5386070" y="3906520"/>
              <a:ext cx="226059" cy="284479"/>
            </a:xfrm>
            <a:custGeom>
              <a:avLst/>
              <a:gdLst>
                <a:gd name="connsiteX0" fmla="*/ 223520 w 226059"/>
                <a:gd name="connsiteY0" fmla="*/ 80010 h 284479"/>
                <a:gd name="connsiteX1" fmla="*/ 151130 w 226059"/>
                <a:gd name="connsiteY1" fmla="*/ 62230 h 284479"/>
                <a:gd name="connsiteX2" fmla="*/ 69850 w 226059"/>
                <a:gd name="connsiteY2" fmla="*/ 140970 h 284479"/>
                <a:gd name="connsiteX3" fmla="*/ 148590 w 226059"/>
                <a:gd name="connsiteY3" fmla="*/ 219710 h 284479"/>
                <a:gd name="connsiteX4" fmla="*/ 226060 w 226059"/>
                <a:gd name="connsiteY4" fmla="*/ 201930 h 284479"/>
                <a:gd name="connsiteX5" fmla="*/ 226060 w 226059"/>
                <a:gd name="connsiteY5" fmla="*/ 266700 h 284479"/>
                <a:gd name="connsiteX6" fmla="*/ 142240 w 226059"/>
                <a:gd name="connsiteY6" fmla="*/ 284480 h 284479"/>
                <a:gd name="connsiteX7" fmla="*/ 0 w 226059"/>
                <a:gd name="connsiteY7" fmla="*/ 142240 h 284479"/>
                <a:gd name="connsiteX8" fmla="*/ 146050 w 226059"/>
                <a:gd name="connsiteY8" fmla="*/ 0 h 284479"/>
                <a:gd name="connsiteX9" fmla="*/ 224790 w 226059"/>
                <a:gd name="connsiteY9" fmla="*/ 17780 h 284479"/>
                <a:gd name="connsiteX10" fmla="*/ 224790 w 226059"/>
                <a:gd name="connsiteY10" fmla="*/ 81280 h 284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059" h="284479">
                  <a:moveTo>
                    <a:pt x="223520" y="80010"/>
                  </a:moveTo>
                  <a:cubicBezTo>
                    <a:pt x="208280" y="72390"/>
                    <a:pt x="182880" y="62230"/>
                    <a:pt x="151130" y="62230"/>
                  </a:cubicBezTo>
                  <a:cubicBezTo>
                    <a:pt x="99060" y="62230"/>
                    <a:pt x="69850" y="99060"/>
                    <a:pt x="69850" y="140970"/>
                  </a:cubicBezTo>
                  <a:cubicBezTo>
                    <a:pt x="69850" y="182880"/>
                    <a:pt x="99060" y="219710"/>
                    <a:pt x="148590" y="219710"/>
                  </a:cubicBezTo>
                  <a:cubicBezTo>
                    <a:pt x="198120" y="219710"/>
                    <a:pt x="209550" y="209550"/>
                    <a:pt x="226060" y="201930"/>
                  </a:cubicBezTo>
                  <a:lnTo>
                    <a:pt x="226060" y="266700"/>
                  </a:lnTo>
                  <a:cubicBezTo>
                    <a:pt x="209550" y="275590"/>
                    <a:pt x="177800" y="284480"/>
                    <a:pt x="142240" y="284480"/>
                  </a:cubicBezTo>
                  <a:cubicBezTo>
                    <a:pt x="59690" y="284480"/>
                    <a:pt x="0" y="222250"/>
                    <a:pt x="0" y="142240"/>
                  </a:cubicBezTo>
                  <a:cubicBezTo>
                    <a:pt x="0" y="62230"/>
                    <a:pt x="60960" y="0"/>
                    <a:pt x="146050" y="0"/>
                  </a:cubicBezTo>
                  <a:cubicBezTo>
                    <a:pt x="231140" y="0"/>
                    <a:pt x="208280" y="10160"/>
                    <a:pt x="224790" y="17780"/>
                  </a:cubicBezTo>
                  <a:lnTo>
                    <a:pt x="224790" y="8128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 302">
              <a:extLst>
                <a:ext uri="{FF2B5EF4-FFF2-40B4-BE49-F238E27FC236}">
                  <a16:creationId xmlns:a16="http://schemas.microsoft.com/office/drawing/2014/main" id="{423490AF-BCBF-62D6-697F-34D2FFC2C26B}"/>
                </a:ext>
              </a:extLst>
            </p:cNvPr>
            <p:cNvSpPr/>
            <p:nvPr/>
          </p:nvSpPr>
          <p:spPr>
            <a:xfrm>
              <a:off x="5665470" y="3910329"/>
              <a:ext cx="241300" cy="274320"/>
            </a:xfrm>
            <a:custGeom>
              <a:avLst/>
              <a:gdLst>
                <a:gd name="connsiteX0" fmla="*/ 171450 w 241300"/>
                <a:gd name="connsiteY0" fmla="*/ 274320 h 274320"/>
                <a:gd name="connsiteX1" fmla="*/ 171450 w 241300"/>
                <a:gd name="connsiteY1" fmla="*/ 163830 h 274320"/>
                <a:gd name="connsiteX2" fmla="*/ 69850 w 241300"/>
                <a:gd name="connsiteY2" fmla="*/ 163830 h 274320"/>
                <a:gd name="connsiteX3" fmla="*/ 69850 w 241300"/>
                <a:gd name="connsiteY3" fmla="*/ 274320 h 274320"/>
                <a:gd name="connsiteX4" fmla="*/ 0 w 241300"/>
                <a:gd name="connsiteY4" fmla="*/ 274320 h 274320"/>
                <a:gd name="connsiteX5" fmla="*/ 0 w 241300"/>
                <a:gd name="connsiteY5" fmla="*/ 0 h 274320"/>
                <a:gd name="connsiteX6" fmla="*/ 69850 w 241300"/>
                <a:gd name="connsiteY6" fmla="*/ 0 h 274320"/>
                <a:gd name="connsiteX7" fmla="*/ 69850 w 241300"/>
                <a:gd name="connsiteY7" fmla="*/ 105410 h 274320"/>
                <a:gd name="connsiteX8" fmla="*/ 171450 w 241300"/>
                <a:gd name="connsiteY8" fmla="*/ 105410 h 274320"/>
                <a:gd name="connsiteX9" fmla="*/ 171450 w 241300"/>
                <a:gd name="connsiteY9" fmla="*/ 0 h 274320"/>
                <a:gd name="connsiteX10" fmla="*/ 241300 w 241300"/>
                <a:gd name="connsiteY10" fmla="*/ 0 h 274320"/>
                <a:gd name="connsiteX11" fmla="*/ 241300 w 241300"/>
                <a:gd name="connsiteY11" fmla="*/ 274320 h 274320"/>
                <a:gd name="connsiteX12" fmla="*/ 171450 w 241300"/>
                <a:gd name="connsiteY12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300" h="274320">
                  <a:moveTo>
                    <a:pt x="171450" y="274320"/>
                  </a:moveTo>
                  <a:lnTo>
                    <a:pt x="171450" y="163830"/>
                  </a:lnTo>
                  <a:lnTo>
                    <a:pt x="69850" y="163830"/>
                  </a:lnTo>
                  <a:lnTo>
                    <a:pt x="69850" y="274320"/>
                  </a:lnTo>
                  <a:lnTo>
                    <a:pt x="0" y="274320"/>
                  </a:lnTo>
                  <a:lnTo>
                    <a:pt x="0" y="0"/>
                  </a:lnTo>
                  <a:lnTo>
                    <a:pt x="69850" y="0"/>
                  </a:lnTo>
                  <a:lnTo>
                    <a:pt x="69850" y="105410"/>
                  </a:lnTo>
                  <a:lnTo>
                    <a:pt x="171450" y="105410"/>
                  </a:lnTo>
                  <a:lnTo>
                    <a:pt x="171450" y="0"/>
                  </a:lnTo>
                  <a:lnTo>
                    <a:pt x="241300" y="0"/>
                  </a:lnTo>
                  <a:lnTo>
                    <a:pt x="241300" y="274320"/>
                  </a:lnTo>
                  <a:lnTo>
                    <a:pt x="171450" y="27432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 303">
              <a:extLst>
                <a:ext uri="{FF2B5EF4-FFF2-40B4-BE49-F238E27FC236}">
                  <a16:creationId xmlns:a16="http://schemas.microsoft.com/office/drawing/2014/main" id="{03ED61FB-08D8-6340-9B7D-4C53029A50C6}"/>
                </a:ext>
              </a:extLst>
            </p:cNvPr>
            <p:cNvSpPr/>
            <p:nvPr/>
          </p:nvSpPr>
          <p:spPr>
            <a:xfrm>
              <a:off x="5946140" y="3906520"/>
              <a:ext cx="275589" cy="278129"/>
            </a:xfrm>
            <a:custGeom>
              <a:avLst/>
              <a:gdLst>
                <a:gd name="connsiteX0" fmla="*/ 135890 w 275589"/>
                <a:gd name="connsiteY0" fmla="*/ 0 h 278129"/>
                <a:gd name="connsiteX1" fmla="*/ 139700 w 275589"/>
                <a:gd name="connsiteY1" fmla="*/ 0 h 278129"/>
                <a:gd name="connsiteX2" fmla="*/ 275590 w 275589"/>
                <a:gd name="connsiteY2" fmla="*/ 278130 h 278129"/>
                <a:gd name="connsiteX3" fmla="*/ 203200 w 275589"/>
                <a:gd name="connsiteY3" fmla="*/ 278130 h 278129"/>
                <a:gd name="connsiteX4" fmla="*/ 184150 w 275589"/>
                <a:gd name="connsiteY4" fmla="*/ 236220 h 278129"/>
                <a:gd name="connsiteX5" fmla="*/ 91440 w 275589"/>
                <a:gd name="connsiteY5" fmla="*/ 236220 h 278129"/>
                <a:gd name="connsiteX6" fmla="*/ 72390 w 275589"/>
                <a:gd name="connsiteY6" fmla="*/ 278130 h 278129"/>
                <a:gd name="connsiteX7" fmla="*/ 0 w 275589"/>
                <a:gd name="connsiteY7" fmla="*/ 278130 h 278129"/>
                <a:gd name="connsiteX8" fmla="*/ 135890 w 275589"/>
                <a:gd name="connsiteY8" fmla="*/ 0 h 278129"/>
                <a:gd name="connsiteX9" fmla="*/ 163830 w 275589"/>
                <a:gd name="connsiteY9" fmla="*/ 189230 h 278129"/>
                <a:gd name="connsiteX10" fmla="*/ 138430 w 275589"/>
                <a:gd name="connsiteY10" fmla="*/ 123190 h 278129"/>
                <a:gd name="connsiteX11" fmla="*/ 111760 w 275589"/>
                <a:gd name="connsiteY11" fmla="*/ 189230 h 278129"/>
                <a:gd name="connsiteX12" fmla="*/ 163830 w 275589"/>
                <a:gd name="connsiteY12" fmla="*/ 189230 h 27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5589" h="278129">
                  <a:moveTo>
                    <a:pt x="135890" y="0"/>
                  </a:moveTo>
                  <a:lnTo>
                    <a:pt x="139700" y="0"/>
                  </a:lnTo>
                  <a:lnTo>
                    <a:pt x="275590" y="278130"/>
                  </a:lnTo>
                  <a:lnTo>
                    <a:pt x="203200" y="278130"/>
                  </a:lnTo>
                  <a:lnTo>
                    <a:pt x="184150" y="236220"/>
                  </a:lnTo>
                  <a:lnTo>
                    <a:pt x="91440" y="236220"/>
                  </a:lnTo>
                  <a:lnTo>
                    <a:pt x="72390" y="278130"/>
                  </a:lnTo>
                  <a:lnTo>
                    <a:pt x="0" y="278130"/>
                  </a:lnTo>
                  <a:lnTo>
                    <a:pt x="135890" y="0"/>
                  </a:lnTo>
                  <a:close/>
                  <a:moveTo>
                    <a:pt x="163830" y="189230"/>
                  </a:moveTo>
                  <a:cubicBezTo>
                    <a:pt x="153670" y="167640"/>
                    <a:pt x="143510" y="140970"/>
                    <a:pt x="138430" y="123190"/>
                  </a:cubicBezTo>
                  <a:cubicBezTo>
                    <a:pt x="134620" y="132080"/>
                    <a:pt x="119380" y="171450"/>
                    <a:pt x="111760" y="189230"/>
                  </a:cubicBezTo>
                  <a:lnTo>
                    <a:pt x="163830" y="18923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 304">
              <a:extLst>
                <a:ext uri="{FF2B5EF4-FFF2-40B4-BE49-F238E27FC236}">
                  <a16:creationId xmlns:a16="http://schemas.microsoft.com/office/drawing/2014/main" id="{B345C8CA-EF7B-062D-9BA4-A73C8E3836DC}"/>
                </a:ext>
              </a:extLst>
            </p:cNvPr>
            <p:cNvSpPr/>
            <p:nvPr/>
          </p:nvSpPr>
          <p:spPr>
            <a:xfrm>
              <a:off x="6259829" y="3910329"/>
              <a:ext cx="209550" cy="274320"/>
            </a:xfrm>
            <a:custGeom>
              <a:avLst/>
              <a:gdLst>
                <a:gd name="connsiteX0" fmla="*/ 209550 w 209550"/>
                <a:gd name="connsiteY0" fmla="*/ 193040 h 274320"/>
                <a:gd name="connsiteX1" fmla="*/ 97790 w 209550"/>
                <a:gd name="connsiteY1" fmla="*/ 274320 h 274320"/>
                <a:gd name="connsiteX2" fmla="*/ 0 w 209550"/>
                <a:gd name="connsiteY2" fmla="*/ 274320 h 274320"/>
                <a:gd name="connsiteX3" fmla="*/ 0 w 209550"/>
                <a:gd name="connsiteY3" fmla="*/ 0 h 274320"/>
                <a:gd name="connsiteX4" fmla="*/ 91440 w 209550"/>
                <a:gd name="connsiteY4" fmla="*/ 0 h 274320"/>
                <a:gd name="connsiteX5" fmla="*/ 199390 w 209550"/>
                <a:gd name="connsiteY5" fmla="*/ 77470 h 274320"/>
                <a:gd name="connsiteX6" fmla="*/ 163830 w 209550"/>
                <a:gd name="connsiteY6" fmla="*/ 129540 h 274320"/>
                <a:gd name="connsiteX7" fmla="*/ 209550 w 209550"/>
                <a:gd name="connsiteY7" fmla="*/ 191770 h 274320"/>
                <a:gd name="connsiteX8" fmla="*/ 95250 w 209550"/>
                <a:gd name="connsiteY8" fmla="*/ 111760 h 274320"/>
                <a:gd name="connsiteX9" fmla="*/ 115570 w 209550"/>
                <a:gd name="connsiteY9" fmla="*/ 107950 h 274320"/>
                <a:gd name="connsiteX10" fmla="*/ 129540 w 209550"/>
                <a:gd name="connsiteY10" fmla="*/ 83820 h 274320"/>
                <a:gd name="connsiteX11" fmla="*/ 96520 w 209550"/>
                <a:gd name="connsiteY11" fmla="*/ 54610 h 274320"/>
                <a:gd name="connsiteX12" fmla="*/ 67310 w 209550"/>
                <a:gd name="connsiteY12" fmla="*/ 54610 h 274320"/>
                <a:gd name="connsiteX13" fmla="*/ 67310 w 209550"/>
                <a:gd name="connsiteY13" fmla="*/ 110490 h 274320"/>
                <a:gd name="connsiteX14" fmla="*/ 95250 w 209550"/>
                <a:gd name="connsiteY14" fmla="*/ 110490 h 274320"/>
                <a:gd name="connsiteX15" fmla="*/ 67310 w 209550"/>
                <a:gd name="connsiteY15" fmla="*/ 218440 h 274320"/>
                <a:gd name="connsiteX16" fmla="*/ 102870 w 209550"/>
                <a:gd name="connsiteY16" fmla="*/ 218440 h 274320"/>
                <a:gd name="connsiteX17" fmla="*/ 138430 w 209550"/>
                <a:gd name="connsiteY17" fmla="*/ 187960 h 274320"/>
                <a:gd name="connsiteX18" fmla="*/ 104140 w 209550"/>
                <a:gd name="connsiteY18" fmla="*/ 157480 h 274320"/>
                <a:gd name="connsiteX19" fmla="*/ 67310 w 209550"/>
                <a:gd name="connsiteY19" fmla="*/ 157480 h 274320"/>
                <a:gd name="connsiteX20" fmla="*/ 67310 w 209550"/>
                <a:gd name="connsiteY20" fmla="*/ 21844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9550" h="274320">
                  <a:moveTo>
                    <a:pt x="209550" y="193040"/>
                  </a:moveTo>
                  <a:cubicBezTo>
                    <a:pt x="209550" y="248920"/>
                    <a:pt x="163830" y="274320"/>
                    <a:pt x="97790" y="274320"/>
                  </a:cubicBezTo>
                  <a:lnTo>
                    <a:pt x="0" y="274320"/>
                  </a:lnTo>
                  <a:lnTo>
                    <a:pt x="0" y="0"/>
                  </a:lnTo>
                  <a:lnTo>
                    <a:pt x="91440" y="0"/>
                  </a:lnTo>
                  <a:cubicBezTo>
                    <a:pt x="151130" y="0"/>
                    <a:pt x="199390" y="24130"/>
                    <a:pt x="199390" y="77470"/>
                  </a:cubicBezTo>
                  <a:cubicBezTo>
                    <a:pt x="199390" y="130810"/>
                    <a:pt x="182880" y="121920"/>
                    <a:pt x="163830" y="129540"/>
                  </a:cubicBezTo>
                  <a:cubicBezTo>
                    <a:pt x="186690" y="135890"/>
                    <a:pt x="209550" y="160020"/>
                    <a:pt x="209550" y="191770"/>
                  </a:cubicBezTo>
                  <a:close/>
                  <a:moveTo>
                    <a:pt x="95250" y="111760"/>
                  </a:moveTo>
                  <a:cubicBezTo>
                    <a:pt x="102870" y="111760"/>
                    <a:pt x="110490" y="111760"/>
                    <a:pt x="115570" y="107950"/>
                  </a:cubicBezTo>
                  <a:cubicBezTo>
                    <a:pt x="123190" y="104140"/>
                    <a:pt x="129540" y="96520"/>
                    <a:pt x="129540" y="83820"/>
                  </a:cubicBezTo>
                  <a:cubicBezTo>
                    <a:pt x="129540" y="63500"/>
                    <a:pt x="115570" y="54610"/>
                    <a:pt x="96520" y="54610"/>
                  </a:cubicBezTo>
                  <a:lnTo>
                    <a:pt x="67310" y="54610"/>
                  </a:lnTo>
                  <a:lnTo>
                    <a:pt x="67310" y="110490"/>
                  </a:lnTo>
                  <a:lnTo>
                    <a:pt x="95250" y="110490"/>
                  </a:lnTo>
                  <a:close/>
                  <a:moveTo>
                    <a:pt x="67310" y="218440"/>
                  </a:moveTo>
                  <a:lnTo>
                    <a:pt x="102870" y="218440"/>
                  </a:lnTo>
                  <a:cubicBezTo>
                    <a:pt x="121920" y="218440"/>
                    <a:pt x="138430" y="209550"/>
                    <a:pt x="138430" y="187960"/>
                  </a:cubicBezTo>
                  <a:cubicBezTo>
                    <a:pt x="138430" y="166370"/>
                    <a:pt x="121920" y="157480"/>
                    <a:pt x="104140" y="157480"/>
                  </a:cubicBezTo>
                  <a:lnTo>
                    <a:pt x="67310" y="157480"/>
                  </a:lnTo>
                  <a:lnTo>
                    <a:pt x="67310" y="21844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 305">
              <a:extLst>
                <a:ext uri="{FF2B5EF4-FFF2-40B4-BE49-F238E27FC236}">
                  <a16:creationId xmlns:a16="http://schemas.microsoft.com/office/drawing/2014/main" id="{E9FF924D-9015-08D8-D8DB-6DC112DE0062}"/>
                </a:ext>
              </a:extLst>
            </p:cNvPr>
            <p:cNvSpPr/>
            <p:nvPr/>
          </p:nvSpPr>
          <p:spPr>
            <a:xfrm>
              <a:off x="6522719" y="3910329"/>
              <a:ext cx="168910" cy="274320"/>
            </a:xfrm>
            <a:custGeom>
              <a:avLst/>
              <a:gdLst>
                <a:gd name="connsiteX0" fmla="*/ 0 w 168910"/>
                <a:gd name="connsiteY0" fmla="*/ 274320 h 274320"/>
                <a:gd name="connsiteX1" fmla="*/ 0 w 168910"/>
                <a:gd name="connsiteY1" fmla="*/ 0 h 274320"/>
                <a:gd name="connsiteX2" fmla="*/ 69850 w 168910"/>
                <a:gd name="connsiteY2" fmla="*/ 0 h 274320"/>
                <a:gd name="connsiteX3" fmla="*/ 69850 w 168910"/>
                <a:gd name="connsiteY3" fmla="*/ 215900 h 274320"/>
                <a:gd name="connsiteX4" fmla="*/ 168911 w 168910"/>
                <a:gd name="connsiteY4" fmla="*/ 215900 h 274320"/>
                <a:gd name="connsiteX5" fmla="*/ 168911 w 168910"/>
                <a:gd name="connsiteY5" fmla="*/ 274320 h 274320"/>
                <a:gd name="connsiteX6" fmla="*/ 0 w 168910"/>
                <a:gd name="connsiteY6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910" h="274320">
                  <a:moveTo>
                    <a:pt x="0" y="274320"/>
                  </a:moveTo>
                  <a:lnTo>
                    <a:pt x="0" y="0"/>
                  </a:lnTo>
                  <a:lnTo>
                    <a:pt x="69850" y="0"/>
                  </a:lnTo>
                  <a:lnTo>
                    <a:pt x="69850" y="215900"/>
                  </a:lnTo>
                  <a:lnTo>
                    <a:pt x="168911" y="215900"/>
                  </a:lnTo>
                  <a:lnTo>
                    <a:pt x="168911" y="274320"/>
                  </a:lnTo>
                  <a:lnTo>
                    <a:pt x="0" y="27432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 306">
              <a:extLst>
                <a:ext uri="{FF2B5EF4-FFF2-40B4-BE49-F238E27FC236}">
                  <a16:creationId xmlns:a16="http://schemas.microsoft.com/office/drawing/2014/main" id="{8457BE10-6CA3-60B9-60B2-DD39ACE5DB43}"/>
                </a:ext>
              </a:extLst>
            </p:cNvPr>
            <p:cNvSpPr/>
            <p:nvPr/>
          </p:nvSpPr>
          <p:spPr>
            <a:xfrm>
              <a:off x="6739890" y="3910329"/>
              <a:ext cx="185419" cy="274320"/>
            </a:xfrm>
            <a:custGeom>
              <a:avLst/>
              <a:gdLst>
                <a:gd name="connsiteX0" fmla="*/ 0 w 185419"/>
                <a:gd name="connsiteY0" fmla="*/ 274320 h 274320"/>
                <a:gd name="connsiteX1" fmla="*/ 0 w 185419"/>
                <a:gd name="connsiteY1" fmla="*/ 0 h 274320"/>
                <a:gd name="connsiteX2" fmla="*/ 180340 w 185419"/>
                <a:gd name="connsiteY2" fmla="*/ 0 h 274320"/>
                <a:gd name="connsiteX3" fmla="*/ 180340 w 185419"/>
                <a:gd name="connsiteY3" fmla="*/ 58420 h 274320"/>
                <a:gd name="connsiteX4" fmla="*/ 69850 w 185419"/>
                <a:gd name="connsiteY4" fmla="*/ 58420 h 274320"/>
                <a:gd name="connsiteX5" fmla="*/ 69850 w 185419"/>
                <a:gd name="connsiteY5" fmla="*/ 106680 h 274320"/>
                <a:gd name="connsiteX6" fmla="*/ 163830 w 185419"/>
                <a:gd name="connsiteY6" fmla="*/ 106680 h 274320"/>
                <a:gd name="connsiteX7" fmla="*/ 163830 w 185419"/>
                <a:gd name="connsiteY7" fmla="*/ 162560 h 274320"/>
                <a:gd name="connsiteX8" fmla="*/ 69850 w 185419"/>
                <a:gd name="connsiteY8" fmla="*/ 162560 h 274320"/>
                <a:gd name="connsiteX9" fmla="*/ 69850 w 185419"/>
                <a:gd name="connsiteY9" fmla="*/ 214630 h 274320"/>
                <a:gd name="connsiteX10" fmla="*/ 185420 w 185419"/>
                <a:gd name="connsiteY10" fmla="*/ 214630 h 274320"/>
                <a:gd name="connsiteX11" fmla="*/ 185420 w 185419"/>
                <a:gd name="connsiteY11" fmla="*/ 273050 h 274320"/>
                <a:gd name="connsiteX12" fmla="*/ 0 w 185419"/>
                <a:gd name="connsiteY12" fmla="*/ 27305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19" h="274320">
                  <a:moveTo>
                    <a:pt x="0" y="274320"/>
                  </a:moveTo>
                  <a:lnTo>
                    <a:pt x="0" y="0"/>
                  </a:lnTo>
                  <a:lnTo>
                    <a:pt x="180340" y="0"/>
                  </a:lnTo>
                  <a:lnTo>
                    <a:pt x="180340" y="58420"/>
                  </a:lnTo>
                  <a:lnTo>
                    <a:pt x="69850" y="58420"/>
                  </a:lnTo>
                  <a:lnTo>
                    <a:pt x="69850" y="106680"/>
                  </a:lnTo>
                  <a:lnTo>
                    <a:pt x="163830" y="106680"/>
                  </a:lnTo>
                  <a:lnTo>
                    <a:pt x="163830" y="162560"/>
                  </a:lnTo>
                  <a:lnTo>
                    <a:pt x="69850" y="162560"/>
                  </a:lnTo>
                  <a:lnTo>
                    <a:pt x="69850" y="214630"/>
                  </a:lnTo>
                  <a:lnTo>
                    <a:pt x="185420" y="214630"/>
                  </a:lnTo>
                  <a:lnTo>
                    <a:pt x="185420" y="273050"/>
                  </a:lnTo>
                  <a:lnTo>
                    <a:pt x="0" y="27305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55" name="Group 354">
            <a:extLst>
              <a:ext uri="{FF2B5EF4-FFF2-40B4-BE49-F238E27FC236}">
                <a16:creationId xmlns:a16="http://schemas.microsoft.com/office/drawing/2014/main" id="{4B0667D0-1EB8-4B66-0FFF-85A24E0BA074}"/>
              </a:ext>
            </a:extLst>
          </p:cNvPr>
          <p:cNvGrpSpPr/>
          <p:nvPr/>
        </p:nvGrpSpPr>
        <p:grpSpPr>
          <a:xfrm>
            <a:off x="2979420" y="4578350"/>
            <a:ext cx="4149089" cy="284479"/>
            <a:chOff x="2979420" y="4578350"/>
            <a:chExt cx="4149089" cy="284479"/>
          </a:xfrm>
        </p:grpSpPr>
        <p:sp>
          <p:nvSpPr>
            <p:cNvPr id="308" name="Freeform 307">
              <a:extLst>
                <a:ext uri="{FF2B5EF4-FFF2-40B4-BE49-F238E27FC236}">
                  <a16:creationId xmlns:a16="http://schemas.microsoft.com/office/drawing/2014/main" id="{CFB3942D-F7D3-218D-0D67-8D821E1206C4}"/>
                </a:ext>
              </a:extLst>
            </p:cNvPr>
            <p:cNvSpPr/>
            <p:nvPr/>
          </p:nvSpPr>
          <p:spPr>
            <a:xfrm>
              <a:off x="2979420" y="4579620"/>
              <a:ext cx="270509" cy="278129"/>
            </a:xfrm>
            <a:custGeom>
              <a:avLst/>
              <a:gdLst>
                <a:gd name="connsiteX0" fmla="*/ 83820 w 270509"/>
                <a:gd name="connsiteY0" fmla="*/ 153670 h 278129"/>
                <a:gd name="connsiteX1" fmla="*/ 66040 w 270509"/>
                <a:gd name="connsiteY1" fmla="*/ 138430 h 278129"/>
                <a:gd name="connsiteX2" fmla="*/ 66040 w 270509"/>
                <a:gd name="connsiteY2" fmla="*/ 278130 h 278129"/>
                <a:gd name="connsiteX3" fmla="*/ 0 w 270509"/>
                <a:gd name="connsiteY3" fmla="*/ 278130 h 278129"/>
                <a:gd name="connsiteX4" fmla="*/ 0 w 270509"/>
                <a:gd name="connsiteY4" fmla="*/ 0 h 278129"/>
                <a:gd name="connsiteX5" fmla="*/ 1270 w 270509"/>
                <a:gd name="connsiteY5" fmla="*/ 0 h 278129"/>
                <a:gd name="connsiteX6" fmla="*/ 134620 w 270509"/>
                <a:gd name="connsiteY6" fmla="*/ 121920 h 278129"/>
                <a:gd name="connsiteX7" fmla="*/ 267970 w 270509"/>
                <a:gd name="connsiteY7" fmla="*/ 0 h 278129"/>
                <a:gd name="connsiteX8" fmla="*/ 270510 w 270509"/>
                <a:gd name="connsiteY8" fmla="*/ 0 h 278129"/>
                <a:gd name="connsiteX9" fmla="*/ 270510 w 270509"/>
                <a:gd name="connsiteY9" fmla="*/ 278130 h 278129"/>
                <a:gd name="connsiteX10" fmla="*/ 203200 w 270509"/>
                <a:gd name="connsiteY10" fmla="*/ 278130 h 278129"/>
                <a:gd name="connsiteX11" fmla="*/ 203200 w 270509"/>
                <a:gd name="connsiteY11" fmla="*/ 138430 h 278129"/>
                <a:gd name="connsiteX12" fmla="*/ 185420 w 270509"/>
                <a:gd name="connsiteY12" fmla="*/ 153670 h 278129"/>
                <a:gd name="connsiteX13" fmla="*/ 134620 w 270509"/>
                <a:gd name="connsiteY13" fmla="*/ 201930 h 278129"/>
                <a:gd name="connsiteX14" fmla="*/ 83820 w 270509"/>
                <a:gd name="connsiteY14" fmla="*/ 153670 h 27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70509" h="278129">
                  <a:moveTo>
                    <a:pt x="83820" y="153670"/>
                  </a:moveTo>
                  <a:lnTo>
                    <a:pt x="66040" y="138430"/>
                  </a:lnTo>
                  <a:lnTo>
                    <a:pt x="66040" y="278130"/>
                  </a:lnTo>
                  <a:lnTo>
                    <a:pt x="0" y="27813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134620" y="121920"/>
                  </a:lnTo>
                  <a:lnTo>
                    <a:pt x="267970" y="0"/>
                  </a:lnTo>
                  <a:lnTo>
                    <a:pt x="270510" y="0"/>
                  </a:lnTo>
                  <a:lnTo>
                    <a:pt x="270510" y="278130"/>
                  </a:lnTo>
                  <a:lnTo>
                    <a:pt x="203200" y="278130"/>
                  </a:lnTo>
                  <a:lnTo>
                    <a:pt x="203200" y="138430"/>
                  </a:lnTo>
                  <a:lnTo>
                    <a:pt x="185420" y="153670"/>
                  </a:lnTo>
                  <a:cubicBezTo>
                    <a:pt x="167640" y="170180"/>
                    <a:pt x="151130" y="186690"/>
                    <a:pt x="134620" y="201930"/>
                  </a:cubicBezTo>
                  <a:cubicBezTo>
                    <a:pt x="118110" y="185420"/>
                    <a:pt x="100330" y="170180"/>
                    <a:pt x="83820" y="153670"/>
                  </a:cubicBez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 308">
              <a:extLst>
                <a:ext uri="{FF2B5EF4-FFF2-40B4-BE49-F238E27FC236}">
                  <a16:creationId xmlns:a16="http://schemas.microsoft.com/office/drawing/2014/main" id="{1B5BDADA-6D6C-10B0-BF05-4277AD57AA68}"/>
                </a:ext>
              </a:extLst>
            </p:cNvPr>
            <p:cNvSpPr/>
            <p:nvPr/>
          </p:nvSpPr>
          <p:spPr>
            <a:xfrm>
              <a:off x="3289300" y="4579620"/>
              <a:ext cx="275590" cy="278129"/>
            </a:xfrm>
            <a:custGeom>
              <a:avLst/>
              <a:gdLst>
                <a:gd name="connsiteX0" fmla="*/ 135890 w 275590"/>
                <a:gd name="connsiteY0" fmla="*/ 0 h 278129"/>
                <a:gd name="connsiteX1" fmla="*/ 139700 w 275590"/>
                <a:gd name="connsiteY1" fmla="*/ 0 h 278129"/>
                <a:gd name="connsiteX2" fmla="*/ 275590 w 275590"/>
                <a:gd name="connsiteY2" fmla="*/ 278130 h 278129"/>
                <a:gd name="connsiteX3" fmla="*/ 203200 w 275590"/>
                <a:gd name="connsiteY3" fmla="*/ 278130 h 278129"/>
                <a:gd name="connsiteX4" fmla="*/ 184150 w 275590"/>
                <a:gd name="connsiteY4" fmla="*/ 236220 h 278129"/>
                <a:gd name="connsiteX5" fmla="*/ 91440 w 275590"/>
                <a:gd name="connsiteY5" fmla="*/ 236220 h 278129"/>
                <a:gd name="connsiteX6" fmla="*/ 72390 w 275590"/>
                <a:gd name="connsiteY6" fmla="*/ 278130 h 278129"/>
                <a:gd name="connsiteX7" fmla="*/ 0 w 275590"/>
                <a:gd name="connsiteY7" fmla="*/ 278130 h 278129"/>
                <a:gd name="connsiteX8" fmla="*/ 135890 w 275590"/>
                <a:gd name="connsiteY8" fmla="*/ 0 h 278129"/>
                <a:gd name="connsiteX9" fmla="*/ 163830 w 275590"/>
                <a:gd name="connsiteY9" fmla="*/ 189230 h 278129"/>
                <a:gd name="connsiteX10" fmla="*/ 138430 w 275590"/>
                <a:gd name="connsiteY10" fmla="*/ 123190 h 278129"/>
                <a:gd name="connsiteX11" fmla="*/ 111760 w 275590"/>
                <a:gd name="connsiteY11" fmla="*/ 189230 h 278129"/>
                <a:gd name="connsiteX12" fmla="*/ 163830 w 275590"/>
                <a:gd name="connsiteY12" fmla="*/ 189230 h 27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5590" h="278129">
                  <a:moveTo>
                    <a:pt x="135890" y="0"/>
                  </a:moveTo>
                  <a:lnTo>
                    <a:pt x="139700" y="0"/>
                  </a:lnTo>
                  <a:lnTo>
                    <a:pt x="275590" y="278130"/>
                  </a:lnTo>
                  <a:lnTo>
                    <a:pt x="203200" y="278130"/>
                  </a:lnTo>
                  <a:lnTo>
                    <a:pt x="184150" y="236220"/>
                  </a:lnTo>
                  <a:lnTo>
                    <a:pt x="91440" y="236220"/>
                  </a:lnTo>
                  <a:lnTo>
                    <a:pt x="72390" y="278130"/>
                  </a:lnTo>
                  <a:lnTo>
                    <a:pt x="0" y="278130"/>
                  </a:lnTo>
                  <a:lnTo>
                    <a:pt x="135890" y="0"/>
                  </a:lnTo>
                  <a:close/>
                  <a:moveTo>
                    <a:pt x="163830" y="189230"/>
                  </a:moveTo>
                  <a:cubicBezTo>
                    <a:pt x="153670" y="167640"/>
                    <a:pt x="143510" y="140970"/>
                    <a:pt x="138430" y="123190"/>
                  </a:cubicBezTo>
                  <a:cubicBezTo>
                    <a:pt x="134620" y="132080"/>
                    <a:pt x="119380" y="171450"/>
                    <a:pt x="111760" y="189230"/>
                  </a:cubicBezTo>
                  <a:lnTo>
                    <a:pt x="163830" y="18923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 309">
              <a:extLst>
                <a:ext uri="{FF2B5EF4-FFF2-40B4-BE49-F238E27FC236}">
                  <a16:creationId xmlns:a16="http://schemas.microsoft.com/office/drawing/2014/main" id="{F5EB3D70-B65D-3702-3A9A-58F6620E17A3}"/>
                </a:ext>
              </a:extLst>
            </p:cNvPr>
            <p:cNvSpPr/>
            <p:nvPr/>
          </p:nvSpPr>
          <p:spPr>
            <a:xfrm>
              <a:off x="3604259" y="4583429"/>
              <a:ext cx="246380" cy="274320"/>
            </a:xfrm>
            <a:custGeom>
              <a:avLst/>
              <a:gdLst>
                <a:gd name="connsiteX0" fmla="*/ 69850 w 246380"/>
                <a:gd name="connsiteY0" fmla="*/ 120650 h 274320"/>
                <a:gd name="connsiteX1" fmla="*/ 163830 w 246380"/>
                <a:gd name="connsiteY1" fmla="*/ 0 h 274320"/>
                <a:gd name="connsiteX2" fmla="*/ 245110 w 246380"/>
                <a:gd name="connsiteY2" fmla="*/ 0 h 274320"/>
                <a:gd name="connsiteX3" fmla="*/ 149860 w 246380"/>
                <a:gd name="connsiteY3" fmla="*/ 116840 h 274320"/>
                <a:gd name="connsiteX4" fmla="*/ 246380 w 246380"/>
                <a:gd name="connsiteY4" fmla="*/ 274320 h 274320"/>
                <a:gd name="connsiteX5" fmla="*/ 168910 w 246380"/>
                <a:gd name="connsiteY5" fmla="*/ 274320 h 274320"/>
                <a:gd name="connsiteX6" fmla="*/ 102870 w 246380"/>
                <a:gd name="connsiteY6" fmla="*/ 161290 h 274320"/>
                <a:gd name="connsiteX7" fmla="*/ 69850 w 246380"/>
                <a:gd name="connsiteY7" fmla="*/ 200660 h 274320"/>
                <a:gd name="connsiteX8" fmla="*/ 69850 w 246380"/>
                <a:gd name="connsiteY8" fmla="*/ 274320 h 274320"/>
                <a:gd name="connsiteX9" fmla="*/ 0 w 246380"/>
                <a:gd name="connsiteY9" fmla="*/ 274320 h 274320"/>
                <a:gd name="connsiteX10" fmla="*/ 0 w 246380"/>
                <a:gd name="connsiteY10" fmla="*/ 0 h 274320"/>
                <a:gd name="connsiteX11" fmla="*/ 69850 w 246380"/>
                <a:gd name="connsiteY11" fmla="*/ 0 h 274320"/>
                <a:gd name="connsiteX12" fmla="*/ 69850 w 246380"/>
                <a:gd name="connsiteY12" fmla="*/ 12065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6380" h="274320">
                  <a:moveTo>
                    <a:pt x="69850" y="120650"/>
                  </a:moveTo>
                  <a:lnTo>
                    <a:pt x="163830" y="0"/>
                  </a:lnTo>
                  <a:lnTo>
                    <a:pt x="245110" y="0"/>
                  </a:lnTo>
                  <a:lnTo>
                    <a:pt x="149860" y="116840"/>
                  </a:lnTo>
                  <a:lnTo>
                    <a:pt x="246380" y="274320"/>
                  </a:lnTo>
                  <a:lnTo>
                    <a:pt x="168910" y="274320"/>
                  </a:lnTo>
                  <a:lnTo>
                    <a:pt x="102870" y="161290"/>
                  </a:lnTo>
                  <a:lnTo>
                    <a:pt x="69850" y="200660"/>
                  </a:lnTo>
                  <a:lnTo>
                    <a:pt x="69850" y="274320"/>
                  </a:lnTo>
                  <a:lnTo>
                    <a:pt x="0" y="274320"/>
                  </a:lnTo>
                  <a:lnTo>
                    <a:pt x="0" y="0"/>
                  </a:lnTo>
                  <a:lnTo>
                    <a:pt x="69850" y="0"/>
                  </a:lnTo>
                  <a:lnTo>
                    <a:pt x="69850" y="12065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 310">
              <a:extLst>
                <a:ext uri="{FF2B5EF4-FFF2-40B4-BE49-F238E27FC236}">
                  <a16:creationId xmlns:a16="http://schemas.microsoft.com/office/drawing/2014/main" id="{61C77205-D20D-D6B9-F1D0-ADB62ACA4691}"/>
                </a:ext>
              </a:extLst>
            </p:cNvPr>
            <p:cNvSpPr/>
            <p:nvPr/>
          </p:nvSpPr>
          <p:spPr>
            <a:xfrm>
              <a:off x="3890009" y="4583429"/>
              <a:ext cx="185420" cy="274320"/>
            </a:xfrm>
            <a:custGeom>
              <a:avLst/>
              <a:gdLst>
                <a:gd name="connsiteX0" fmla="*/ 0 w 185420"/>
                <a:gd name="connsiteY0" fmla="*/ 274320 h 274320"/>
                <a:gd name="connsiteX1" fmla="*/ 0 w 185420"/>
                <a:gd name="connsiteY1" fmla="*/ 0 h 274320"/>
                <a:gd name="connsiteX2" fmla="*/ 180340 w 185420"/>
                <a:gd name="connsiteY2" fmla="*/ 0 h 274320"/>
                <a:gd name="connsiteX3" fmla="*/ 180340 w 185420"/>
                <a:gd name="connsiteY3" fmla="*/ 58420 h 274320"/>
                <a:gd name="connsiteX4" fmla="*/ 69850 w 185420"/>
                <a:gd name="connsiteY4" fmla="*/ 58420 h 274320"/>
                <a:gd name="connsiteX5" fmla="*/ 69850 w 185420"/>
                <a:gd name="connsiteY5" fmla="*/ 106680 h 274320"/>
                <a:gd name="connsiteX6" fmla="*/ 163830 w 185420"/>
                <a:gd name="connsiteY6" fmla="*/ 106680 h 274320"/>
                <a:gd name="connsiteX7" fmla="*/ 163830 w 185420"/>
                <a:gd name="connsiteY7" fmla="*/ 162560 h 274320"/>
                <a:gd name="connsiteX8" fmla="*/ 69850 w 185420"/>
                <a:gd name="connsiteY8" fmla="*/ 162560 h 274320"/>
                <a:gd name="connsiteX9" fmla="*/ 69850 w 185420"/>
                <a:gd name="connsiteY9" fmla="*/ 214630 h 274320"/>
                <a:gd name="connsiteX10" fmla="*/ 185420 w 185420"/>
                <a:gd name="connsiteY10" fmla="*/ 214630 h 274320"/>
                <a:gd name="connsiteX11" fmla="*/ 185420 w 185420"/>
                <a:gd name="connsiteY11" fmla="*/ 273050 h 274320"/>
                <a:gd name="connsiteX12" fmla="*/ 0 w 185420"/>
                <a:gd name="connsiteY12" fmla="*/ 27305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20" h="274320">
                  <a:moveTo>
                    <a:pt x="0" y="274320"/>
                  </a:moveTo>
                  <a:lnTo>
                    <a:pt x="0" y="0"/>
                  </a:lnTo>
                  <a:lnTo>
                    <a:pt x="180340" y="0"/>
                  </a:lnTo>
                  <a:lnTo>
                    <a:pt x="180340" y="58420"/>
                  </a:lnTo>
                  <a:lnTo>
                    <a:pt x="69850" y="58420"/>
                  </a:lnTo>
                  <a:lnTo>
                    <a:pt x="69850" y="106680"/>
                  </a:lnTo>
                  <a:lnTo>
                    <a:pt x="163830" y="106680"/>
                  </a:lnTo>
                  <a:lnTo>
                    <a:pt x="163830" y="162560"/>
                  </a:lnTo>
                  <a:lnTo>
                    <a:pt x="69850" y="162560"/>
                  </a:lnTo>
                  <a:lnTo>
                    <a:pt x="69850" y="214630"/>
                  </a:lnTo>
                  <a:lnTo>
                    <a:pt x="185420" y="214630"/>
                  </a:lnTo>
                  <a:lnTo>
                    <a:pt x="185420" y="273050"/>
                  </a:lnTo>
                  <a:lnTo>
                    <a:pt x="0" y="27305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 311">
              <a:extLst>
                <a:ext uri="{FF2B5EF4-FFF2-40B4-BE49-F238E27FC236}">
                  <a16:creationId xmlns:a16="http://schemas.microsoft.com/office/drawing/2014/main" id="{077396D3-027B-9D1E-6224-997BC16CDD79}"/>
                </a:ext>
              </a:extLst>
            </p:cNvPr>
            <p:cNvSpPr/>
            <p:nvPr/>
          </p:nvSpPr>
          <p:spPr>
            <a:xfrm>
              <a:off x="4208779" y="4583429"/>
              <a:ext cx="69850" cy="274320"/>
            </a:xfrm>
            <a:custGeom>
              <a:avLst/>
              <a:gdLst>
                <a:gd name="connsiteX0" fmla="*/ 0 w 69850"/>
                <a:gd name="connsiteY0" fmla="*/ 274320 h 274320"/>
                <a:gd name="connsiteX1" fmla="*/ 0 w 69850"/>
                <a:gd name="connsiteY1" fmla="*/ 0 h 274320"/>
                <a:gd name="connsiteX2" fmla="*/ 69850 w 69850"/>
                <a:gd name="connsiteY2" fmla="*/ 0 h 274320"/>
                <a:gd name="connsiteX3" fmla="*/ 69850 w 69850"/>
                <a:gd name="connsiteY3" fmla="*/ 274320 h 274320"/>
                <a:gd name="connsiteX4" fmla="*/ 0 w 69850"/>
                <a:gd name="connsiteY4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50" h="274320">
                  <a:moveTo>
                    <a:pt x="0" y="274320"/>
                  </a:moveTo>
                  <a:lnTo>
                    <a:pt x="0" y="0"/>
                  </a:lnTo>
                  <a:lnTo>
                    <a:pt x="69850" y="0"/>
                  </a:lnTo>
                  <a:lnTo>
                    <a:pt x="69850" y="274320"/>
                  </a:lnTo>
                  <a:lnTo>
                    <a:pt x="0" y="27432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 312">
              <a:extLst>
                <a:ext uri="{FF2B5EF4-FFF2-40B4-BE49-F238E27FC236}">
                  <a16:creationId xmlns:a16="http://schemas.microsoft.com/office/drawing/2014/main" id="{25EF6F83-9B0A-04F2-6659-F29EE849B1CE}"/>
                </a:ext>
              </a:extLst>
            </p:cNvPr>
            <p:cNvSpPr/>
            <p:nvPr/>
          </p:nvSpPr>
          <p:spPr>
            <a:xfrm>
              <a:off x="4324350" y="4583429"/>
              <a:ext cx="215900" cy="274320"/>
            </a:xfrm>
            <a:custGeom>
              <a:avLst/>
              <a:gdLst>
                <a:gd name="connsiteX0" fmla="*/ 143510 w 215900"/>
                <a:gd name="connsiteY0" fmla="*/ 58420 h 274320"/>
                <a:gd name="connsiteX1" fmla="*/ 143510 w 215900"/>
                <a:gd name="connsiteY1" fmla="*/ 274320 h 274320"/>
                <a:gd name="connsiteX2" fmla="*/ 73660 w 215900"/>
                <a:gd name="connsiteY2" fmla="*/ 274320 h 274320"/>
                <a:gd name="connsiteX3" fmla="*/ 73660 w 215900"/>
                <a:gd name="connsiteY3" fmla="*/ 58420 h 274320"/>
                <a:gd name="connsiteX4" fmla="*/ 0 w 215900"/>
                <a:gd name="connsiteY4" fmla="*/ 58420 h 274320"/>
                <a:gd name="connsiteX5" fmla="*/ 0 w 215900"/>
                <a:gd name="connsiteY5" fmla="*/ 0 h 274320"/>
                <a:gd name="connsiteX6" fmla="*/ 215900 w 215900"/>
                <a:gd name="connsiteY6" fmla="*/ 0 h 274320"/>
                <a:gd name="connsiteX7" fmla="*/ 215900 w 215900"/>
                <a:gd name="connsiteY7" fmla="*/ 58420 h 274320"/>
                <a:gd name="connsiteX8" fmla="*/ 142240 w 215900"/>
                <a:gd name="connsiteY8" fmla="*/ 584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900" h="274320">
                  <a:moveTo>
                    <a:pt x="143510" y="58420"/>
                  </a:moveTo>
                  <a:lnTo>
                    <a:pt x="143510" y="274320"/>
                  </a:lnTo>
                  <a:lnTo>
                    <a:pt x="73660" y="274320"/>
                  </a:lnTo>
                  <a:lnTo>
                    <a:pt x="73660" y="58420"/>
                  </a:lnTo>
                  <a:lnTo>
                    <a:pt x="0" y="58420"/>
                  </a:lnTo>
                  <a:lnTo>
                    <a:pt x="0" y="0"/>
                  </a:lnTo>
                  <a:lnTo>
                    <a:pt x="215900" y="0"/>
                  </a:lnTo>
                  <a:lnTo>
                    <a:pt x="215900" y="58420"/>
                  </a:lnTo>
                  <a:lnTo>
                    <a:pt x="142240" y="5842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 313">
              <a:extLst>
                <a:ext uri="{FF2B5EF4-FFF2-40B4-BE49-F238E27FC236}">
                  <a16:creationId xmlns:a16="http://schemas.microsoft.com/office/drawing/2014/main" id="{C155F744-7213-CD3E-44CE-41EC7BB29F2C}"/>
                </a:ext>
              </a:extLst>
            </p:cNvPr>
            <p:cNvSpPr/>
            <p:nvPr/>
          </p:nvSpPr>
          <p:spPr>
            <a:xfrm>
              <a:off x="4667250" y="4579620"/>
              <a:ext cx="270509" cy="278129"/>
            </a:xfrm>
            <a:custGeom>
              <a:avLst/>
              <a:gdLst>
                <a:gd name="connsiteX0" fmla="*/ 83820 w 270509"/>
                <a:gd name="connsiteY0" fmla="*/ 153670 h 278129"/>
                <a:gd name="connsiteX1" fmla="*/ 66040 w 270509"/>
                <a:gd name="connsiteY1" fmla="*/ 138430 h 278129"/>
                <a:gd name="connsiteX2" fmla="*/ 66040 w 270509"/>
                <a:gd name="connsiteY2" fmla="*/ 278130 h 278129"/>
                <a:gd name="connsiteX3" fmla="*/ 0 w 270509"/>
                <a:gd name="connsiteY3" fmla="*/ 278130 h 278129"/>
                <a:gd name="connsiteX4" fmla="*/ 0 w 270509"/>
                <a:gd name="connsiteY4" fmla="*/ 0 h 278129"/>
                <a:gd name="connsiteX5" fmla="*/ 1270 w 270509"/>
                <a:gd name="connsiteY5" fmla="*/ 0 h 278129"/>
                <a:gd name="connsiteX6" fmla="*/ 134620 w 270509"/>
                <a:gd name="connsiteY6" fmla="*/ 121920 h 278129"/>
                <a:gd name="connsiteX7" fmla="*/ 267970 w 270509"/>
                <a:gd name="connsiteY7" fmla="*/ 0 h 278129"/>
                <a:gd name="connsiteX8" fmla="*/ 270510 w 270509"/>
                <a:gd name="connsiteY8" fmla="*/ 0 h 278129"/>
                <a:gd name="connsiteX9" fmla="*/ 270510 w 270509"/>
                <a:gd name="connsiteY9" fmla="*/ 278130 h 278129"/>
                <a:gd name="connsiteX10" fmla="*/ 203200 w 270509"/>
                <a:gd name="connsiteY10" fmla="*/ 278130 h 278129"/>
                <a:gd name="connsiteX11" fmla="*/ 203200 w 270509"/>
                <a:gd name="connsiteY11" fmla="*/ 138430 h 278129"/>
                <a:gd name="connsiteX12" fmla="*/ 185420 w 270509"/>
                <a:gd name="connsiteY12" fmla="*/ 153670 h 278129"/>
                <a:gd name="connsiteX13" fmla="*/ 134620 w 270509"/>
                <a:gd name="connsiteY13" fmla="*/ 201930 h 278129"/>
                <a:gd name="connsiteX14" fmla="*/ 83820 w 270509"/>
                <a:gd name="connsiteY14" fmla="*/ 153670 h 27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70509" h="278129">
                  <a:moveTo>
                    <a:pt x="83820" y="153670"/>
                  </a:moveTo>
                  <a:lnTo>
                    <a:pt x="66040" y="138430"/>
                  </a:lnTo>
                  <a:lnTo>
                    <a:pt x="66040" y="278130"/>
                  </a:lnTo>
                  <a:lnTo>
                    <a:pt x="0" y="27813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134620" y="121920"/>
                  </a:lnTo>
                  <a:lnTo>
                    <a:pt x="267970" y="0"/>
                  </a:lnTo>
                  <a:lnTo>
                    <a:pt x="270510" y="0"/>
                  </a:lnTo>
                  <a:lnTo>
                    <a:pt x="270510" y="278130"/>
                  </a:lnTo>
                  <a:lnTo>
                    <a:pt x="203200" y="278130"/>
                  </a:lnTo>
                  <a:lnTo>
                    <a:pt x="203200" y="138430"/>
                  </a:lnTo>
                  <a:lnTo>
                    <a:pt x="185420" y="153670"/>
                  </a:lnTo>
                  <a:cubicBezTo>
                    <a:pt x="167640" y="170180"/>
                    <a:pt x="151130" y="186690"/>
                    <a:pt x="134620" y="201930"/>
                  </a:cubicBezTo>
                  <a:cubicBezTo>
                    <a:pt x="118110" y="185420"/>
                    <a:pt x="100330" y="170180"/>
                    <a:pt x="83820" y="153670"/>
                  </a:cubicBez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 314">
              <a:extLst>
                <a:ext uri="{FF2B5EF4-FFF2-40B4-BE49-F238E27FC236}">
                  <a16:creationId xmlns:a16="http://schemas.microsoft.com/office/drawing/2014/main" id="{CA844CBF-C5F3-9E57-6FC6-CD69561C10B8}"/>
                </a:ext>
              </a:extLst>
            </p:cNvPr>
            <p:cNvSpPr/>
            <p:nvPr/>
          </p:nvSpPr>
          <p:spPr>
            <a:xfrm>
              <a:off x="5006340" y="4583429"/>
              <a:ext cx="185419" cy="274320"/>
            </a:xfrm>
            <a:custGeom>
              <a:avLst/>
              <a:gdLst>
                <a:gd name="connsiteX0" fmla="*/ 0 w 185419"/>
                <a:gd name="connsiteY0" fmla="*/ 274320 h 274320"/>
                <a:gd name="connsiteX1" fmla="*/ 0 w 185419"/>
                <a:gd name="connsiteY1" fmla="*/ 0 h 274320"/>
                <a:gd name="connsiteX2" fmla="*/ 180340 w 185419"/>
                <a:gd name="connsiteY2" fmla="*/ 0 h 274320"/>
                <a:gd name="connsiteX3" fmla="*/ 180340 w 185419"/>
                <a:gd name="connsiteY3" fmla="*/ 58420 h 274320"/>
                <a:gd name="connsiteX4" fmla="*/ 69850 w 185419"/>
                <a:gd name="connsiteY4" fmla="*/ 58420 h 274320"/>
                <a:gd name="connsiteX5" fmla="*/ 69850 w 185419"/>
                <a:gd name="connsiteY5" fmla="*/ 106680 h 274320"/>
                <a:gd name="connsiteX6" fmla="*/ 163830 w 185419"/>
                <a:gd name="connsiteY6" fmla="*/ 106680 h 274320"/>
                <a:gd name="connsiteX7" fmla="*/ 163830 w 185419"/>
                <a:gd name="connsiteY7" fmla="*/ 162560 h 274320"/>
                <a:gd name="connsiteX8" fmla="*/ 69850 w 185419"/>
                <a:gd name="connsiteY8" fmla="*/ 162560 h 274320"/>
                <a:gd name="connsiteX9" fmla="*/ 69850 w 185419"/>
                <a:gd name="connsiteY9" fmla="*/ 214630 h 274320"/>
                <a:gd name="connsiteX10" fmla="*/ 185420 w 185419"/>
                <a:gd name="connsiteY10" fmla="*/ 214630 h 274320"/>
                <a:gd name="connsiteX11" fmla="*/ 185420 w 185419"/>
                <a:gd name="connsiteY11" fmla="*/ 273050 h 274320"/>
                <a:gd name="connsiteX12" fmla="*/ 0 w 185419"/>
                <a:gd name="connsiteY12" fmla="*/ 27305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19" h="274320">
                  <a:moveTo>
                    <a:pt x="0" y="274320"/>
                  </a:moveTo>
                  <a:lnTo>
                    <a:pt x="0" y="0"/>
                  </a:lnTo>
                  <a:lnTo>
                    <a:pt x="180340" y="0"/>
                  </a:lnTo>
                  <a:lnTo>
                    <a:pt x="180340" y="58420"/>
                  </a:lnTo>
                  <a:lnTo>
                    <a:pt x="69850" y="58420"/>
                  </a:lnTo>
                  <a:lnTo>
                    <a:pt x="69850" y="106680"/>
                  </a:lnTo>
                  <a:lnTo>
                    <a:pt x="163830" y="106680"/>
                  </a:lnTo>
                  <a:lnTo>
                    <a:pt x="163830" y="162560"/>
                  </a:lnTo>
                  <a:lnTo>
                    <a:pt x="69850" y="162560"/>
                  </a:lnTo>
                  <a:lnTo>
                    <a:pt x="69850" y="214630"/>
                  </a:lnTo>
                  <a:lnTo>
                    <a:pt x="185420" y="214630"/>
                  </a:lnTo>
                  <a:lnTo>
                    <a:pt x="185420" y="273050"/>
                  </a:lnTo>
                  <a:lnTo>
                    <a:pt x="0" y="27305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 315">
              <a:extLst>
                <a:ext uri="{FF2B5EF4-FFF2-40B4-BE49-F238E27FC236}">
                  <a16:creationId xmlns:a16="http://schemas.microsoft.com/office/drawing/2014/main" id="{C8C9FB0C-4E11-2CE2-FE36-B9A2F9EBCDFB}"/>
                </a:ext>
              </a:extLst>
            </p:cNvPr>
            <p:cNvSpPr/>
            <p:nvPr/>
          </p:nvSpPr>
          <p:spPr>
            <a:xfrm>
              <a:off x="5245100" y="4579620"/>
              <a:ext cx="269240" cy="278129"/>
            </a:xfrm>
            <a:custGeom>
              <a:avLst/>
              <a:gdLst>
                <a:gd name="connsiteX0" fmla="*/ 83820 w 269240"/>
                <a:gd name="connsiteY0" fmla="*/ 153670 h 278129"/>
                <a:gd name="connsiteX1" fmla="*/ 66040 w 269240"/>
                <a:gd name="connsiteY1" fmla="*/ 138430 h 278129"/>
                <a:gd name="connsiteX2" fmla="*/ 66040 w 269240"/>
                <a:gd name="connsiteY2" fmla="*/ 278130 h 278129"/>
                <a:gd name="connsiteX3" fmla="*/ 0 w 269240"/>
                <a:gd name="connsiteY3" fmla="*/ 278130 h 278129"/>
                <a:gd name="connsiteX4" fmla="*/ 0 w 269240"/>
                <a:gd name="connsiteY4" fmla="*/ 0 h 278129"/>
                <a:gd name="connsiteX5" fmla="*/ 1270 w 269240"/>
                <a:gd name="connsiteY5" fmla="*/ 0 h 278129"/>
                <a:gd name="connsiteX6" fmla="*/ 134620 w 269240"/>
                <a:gd name="connsiteY6" fmla="*/ 121920 h 278129"/>
                <a:gd name="connsiteX7" fmla="*/ 267970 w 269240"/>
                <a:gd name="connsiteY7" fmla="*/ 0 h 278129"/>
                <a:gd name="connsiteX8" fmla="*/ 269240 w 269240"/>
                <a:gd name="connsiteY8" fmla="*/ 0 h 278129"/>
                <a:gd name="connsiteX9" fmla="*/ 269240 w 269240"/>
                <a:gd name="connsiteY9" fmla="*/ 278130 h 278129"/>
                <a:gd name="connsiteX10" fmla="*/ 201930 w 269240"/>
                <a:gd name="connsiteY10" fmla="*/ 278130 h 278129"/>
                <a:gd name="connsiteX11" fmla="*/ 201930 w 269240"/>
                <a:gd name="connsiteY11" fmla="*/ 138430 h 278129"/>
                <a:gd name="connsiteX12" fmla="*/ 184150 w 269240"/>
                <a:gd name="connsiteY12" fmla="*/ 153670 h 278129"/>
                <a:gd name="connsiteX13" fmla="*/ 133350 w 269240"/>
                <a:gd name="connsiteY13" fmla="*/ 201930 h 278129"/>
                <a:gd name="connsiteX14" fmla="*/ 82550 w 269240"/>
                <a:gd name="connsiteY14" fmla="*/ 153670 h 27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9240" h="278129">
                  <a:moveTo>
                    <a:pt x="83820" y="153670"/>
                  </a:moveTo>
                  <a:lnTo>
                    <a:pt x="66040" y="138430"/>
                  </a:lnTo>
                  <a:lnTo>
                    <a:pt x="66040" y="278130"/>
                  </a:lnTo>
                  <a:lnTo>
                    <a:pt x="0" y="27813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134620" y="121920"/>
                  </a:lnTo>
                  <a:lnTo>
                    <a:pt x="267970" y="0"/>
                  </a:lnTo>
                  <a:lnTo>
                    <a:pt x="269240" y="0"/>
                  </a:lnTo>
                  <a:lnTo>
                    <a:pt x="269240" y="278130"/>
                  </a:lnTo>
                  <a:lnTo>
                    <a:pt x="201930" y="278130"/>
                  </a:lnTo>
                  <a:lnTo>
                    <a:pt x="201930" y="138430"/>
                  </a:lnTo>
                  <a:lnTo>
                    <a:pt x="184150" y="153670"/>
                  </a:lnTo>
                  <a:cubicBezTo>
                    <a:pt x="166370" y="170180"/>
                    <a:pt x="149860" y="186690"/>
                    <a:pt x="133350" y="201930"/>
                  </a:cubicBezTo>
                  <a:cubicBezTo>
                    <a:pt x="115570" y="185420"/>
                    <a:pt x="99060" y="170180"/>
                    <a:pt x="82550" y="153670"/>
                  </a:cubicBez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 316">
              <a:extLst>
                <a:ext uri="{FF2B5EF4-FFF2-40B4-BE49-F238E27FC236}">
                  <a16:creationId xmlns:a16="http://schemas.microsoft.com/office/drawing/2014/main" id="{9AED6FA4-D57A-E72F-5198-3F6017B9A716}"/>
                </a:ext>
              </a:extLst>
            </p:cNvPr>
            <p:cNvSpPr/>
            <p:nvPr/>
          </p:nvSpPr>
          <p:spPr>
            <a:xfrm>
              <a:off x="5568950" y="4578350"/>
              <a:ext cx="289559" cy="284479"/>
            </a:xfrm>
            <a:custGeom>
              <a:avLst/>
              <a:gdLst>
                <a:gd name="connsiteX0" fmla="*/ 144780 w 289559"/>
                <a:gd name="connsiteY0" fmla="*/ 0 h 284479"/>
                <a:gd name="connsiteX1" fmla="*/ 289560 w 289559"/>
                <a:gd name="connsiteY1" fmla="*/ 142240 h 284479"/>
                <a:gd name="connsiteX2" fmla="*/ 144780 w 289559"/>
                <a:gd name="connsiteY2" fmla="*/ 284480 h 284479"/>
                <a:gd name="connsiteX3" fmla="*/ 0 w 289559"/>
                <a:gd name="connsiteY3" fmla="*/ 142240 h 284479"/>
                <a:gd name="connsiteX4" fmla="*/ 144780 w 289559"/>
                <a:gd name="connsiteY4" fmla="*/ 0 h 284479"/>
                <a:gd name="connsiteX5" fmla="*/ 144780 w 289559"/>
                <a:gd name="connsiteY5" fmla="*/ 220980 h 284479"/>
                <a:gd name="connsiteX6" fmla="*/ 219710 w 289559"/>
                <a:gd name="connsiteY6" fmla="*/ 142240 h 284479"/>
                <a:gd name="connsiteX7" fmla="*/ 144780 w 289559"/>
                <a:gd name="connsiteY7" fmla="*/ 63500 h 284479"/>
                <a:gd name="connsiteX8" fmla="*/ 69850 w 289559"/>
                <a:gd name="connsiteY8" fmla="*/ 142240 h 284479"/>
                <a:gd name="connsiteX9" fmla="*/ 144780 w 289559"/>
                <a:gd name="connsiteY9" fmla="*/ 220980 h 284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9559" h="284479">
                  <a:moveTo>
                    <a:pt x="144780" y="0"/>
                  </a:moveTo>
                  <a:cubicBezTo>
                    <a:pt x="229870" y="0"/>
                    <a:pt x="289560" y="63500"/>
                    <a:pt x="289560" y="142240"/>
                  </a:cubicBezTo>
                  <a:cubicBezTo>
                    <a:pt x="289560" y="220980"/>
                    <a:pt x="229870" y="284480"/>
                    <a:pt x="144780" y="284480"/>
                  </a:cubicBezTo>
                  <a:cubicBezTo>
                    <a:pt x="59690" y="284480"/>
                    <a:pt x="0" y="220980"/>
                    <a:pt x="0" y="142240"/>
                  </a:cubicBezTo>
                  <a:cubicBezTo>
                    <a:pt x="0" y="63500"/>
                    <a:pt x="60960" y="0"/>
                    <a:pt x="144780" y="0"/>
                  </a:cubicBezTo>
                  <a:close/>
                  <a:moveTo>
                    <a:pt x="144780" y="220980"/>
                  </a:moveTo>
                  <a:cubicBezTo>
                    <a:pt x="189230" y="220980"/>
                    <a:pt x="219710" y="185420"/>
                    <a:pt x="219710" y="142240"/>
                  </a:cubicBezTo>
                  <a:cubicBezTo>
                    <a:pt x="219710" y="99060"/>
                    <a:pt x="189230" y="63500"/>
                    <a:pt x="144780" y="63500"/>
                  </a:cubicBezTo>
                  <a:cubicBezTo>
                    <a:pt x="100330" y="63500"/>
                    <a:pt x="69850" y="100330"/>
                    <a:pt x="69850" y="142240"/>
                  </a:cubicBezTo>
                  <a:cubicBezTo>
                    <a:pt x="69850" y="184150"/>
                    <a:pt x="100330" y="220980"/>
                    <a:pt x="144780" y="220980"/>
                  </a:cubicBez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 317">
              <a:extLst>
                <a:ext uri="{FF2B5EF4-FFF2-40B4-BE49-F238E27FC236}">
                  <a16:creationId xmlns:a16="http://schemas.microsoft.com/office/drawing/2014/main" id="{C69F021C-FE63-4339-78F1-AAECB36B8511}"/>
                </a:ext>
              </a:extLst>
            </p:cNvPr>
            <p:cNvSpPr/>
            <p:nvPr/>
          </p:nvSpPr>
          <p:spPr>
            <a:xfrm>
              <a:off x="5909309" y="4582159"/>
              <a:ext cx="215900" cy="274320"/>
            </a:xfrm>
            <a:custGeom>
              <a:avLst/>
              <a:gdLst>
                <a:gd name="connsiteX0" fmla="*/ 101600 w 215900"/>
                <a:gd name="connsiteY0" fmla="*/ 1270 h 274320"/>
                <a:gd name="connsiteX1" fmla="*/ 212090 w 215900"/>
                <a:gd name="connsiteY1" fmla="*/ 93980 h 274320"/>
                <a:gd name="connsiteX2" fmla="*/ 161290 w 215900"/>
                <a:gd name="connsiteY2" fmla="*/ 172720 h 274320"/>
                <a:gd name="connsiteX3" fmla="*/ 215900 w 215900"/>
                <a:gd name="connsiteY3" fmla="*/ 274320 h 274320"/>
                <a:gd name="connsiteX4" fmla="*/ 143510 w 215900"/>
                <a:gd name="connsiteY4" fmla="*/ 274320 h 274320"/>
                <a:gd name="connsiteX5" fmla="*/ 99060 w 215900"/>
                <a:gd name="connsiteY5" fmla="*/ 184150 h 274320"/>
                <a:gd name="connsiteX6" fmla="*/ 68580 w 215900"/>
                <a:gd name="connsiteY6" fmla="*/ 184150 h 274320"/>
                <a:gd name="connsiteX7" fmla="*/ 68580 w 215900"/>
                <a:gd name="connsiteY7" fmla="*/ 274320 h 274320"/>
                <a:gd name="connsiteX8" fmla="*/ 0 w 215900"/>
                <a:gd name="connsiteY8" fmla="*/ 274320 h 274320"/>
                <a:gd name="connsiteX9" fmla="*/ 0 w 215900"/>
                <a:gd name="connsiteY9" fmla="*/ 0 h 274320"/>
                <a:gd name="connsiteX10" fmla="*/ 100330 w 215900"/>
                <a:gd name="connsiteY10" fmla="*/ 0 h 274320"/>
                <a:gd name="connsiteX11" fmla="*/ 69850 w 215900"/>
                <a:gd name="connsiteY11" fmla="*/ 59690 h 274320"/>
                <a:gd name="connsiteX12" fmla="*/ 69850 w 215900"/>
                <a:gd name="connsiteY12" fmla="*/ 129540 h 274320"/>
                <a:gd name="connsiteX13" fmla="*/ 105410 w 215900"/>
                <a:gd name="connsiteY13" fmla="*/ 129540 h 274320"/>
                <a:gd name="connsiteX14" fmla="*/ 142240 w 215900"/>
                <a:gd name="connsiteY14" fmla="*/ 93980 h 274320"/>
                <a:gd name="connsiteX15" fmla="*/ 105410 w 215900"/>
                <a:gd name="connsiteY15" fmla="*/ 59690 h 274320"/>
                <a:gd name="connsiteX16" fmla="*/ 71120 w 215900"/>
                <a:gd name="connsiteY16" fmla="*/ 5969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15900" h="274320">
                  <a:moveTo>
                    <a:pt x="101600" y="1270"/>
                  </a:moveTo>
                  <a:cubicBezTo>
                    <a:pt x="167640" y="1270"/>
                    <a:pt x="212090" y="33020"/>
                    <a:pt x="212090" y="93980"/>
                  </a:cubicBezTo>
                  <a:cubicBezTo>
                    <a:pt x="212090" y="154940"/>
                    <a:pt x="191770" y="160020"/>
                    <a:pt x="161290" y="172720"/>
                  </a:cubicBezTo>
                  <a:lnTo>
                    <a:pt x="215900" y="274320"/>
                  </a:lnTo>
                  <a:lnTo>
                    <a:pt x="143510" y="274320"/>
                  </a:lnTo>
                  <a:lnTo>
                    <a:pt x="99060" y="184150"/>
                  </a:lnTo>
                  <a:lnTo>
                    <a:pt x="68580" y="184150"/>
                  </a:lnTo>
                  <a:lnTo>
                    <a:pt x="68580" y="274320"/>
                  </a:lnTo>
                  <a:lnTo>
                    <a:pt x="0" y="274320"/>
                  </a:lnTo>
                  <a:lnTo>
                    <a:pt x="0" y="0"/>
                  </a:lnTo>
                  <a:lnTo>
                    <a:pt x="100330" y="0"/>
                  </a:lnTo>
                  <a:close/>
                  <a:moveTo>
                    <a:pt x="69850" y="59690"/>
                  </a:moveTo>
                  <a:lnTo>
                    <a:pt x="69850" y="129540"/>
                  </a:lnTo>
                  <a:lnTo>
                    <a:pt x="105410" y="129540"/>
                  </a:lnTo>
                  <a:cubicBezTo>
                    <a:pt x="127000" y="129540"/>
                    <a:pt x="142240" y="119380"/>
                    <a:pt x="142240" y="93980"/>
                  </a:cubicBezTo>
                  <a:cubicBezTo>
                    <a:pt x="142240" y="68580"/>
                    <a:pt x="125730" y="59690"/>
                    <a:pt x="105410" y="59690"/>
                  </a:cubicBezTo>
                  <a:lnTo>
                    <a:pt x="71120" y="5969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 318">
              <a:extLst>
                <a:ext uri="{FF2B5EF4-FFF2-40B4-BE49-F238E27FC236}">
                  <a16:creationId xmlns:a16="http://schemas.microsoft.com/office/drawing/2014/main" id="{D4731D38-B40D-98EC-8CE5-2E8FB5886333}"/>
                </a:ext>
              </a:extLst>
            </p:cNvPr>
            <p:cNvSpPr/>
            <p:nvPr/>
          </p:nvSpPr>
          <p:spPr>
            <a:xfrm>
              <a:off x="6149340" y="4579620"/>
              <a:ext cx="275589" cy="278129"/>
            </a:xfrm>
            <a:custGeom>
              <a:avLst/>
              <a:gdLst>
                <a:gd name="connsiteX0" fmla="*/ 135890 w 275589"/>
                <a:gd name="connsiteY0" fmla="*/ 0 h 278129"/>
                <a:gd name="connsiteX1" fmla="*/ 139700 w 275589"/>
                <a:gd name="connsiteY1" fmla="*/ 0 h 278129"/>
                <a:gd name="connsiteX2" fmla="*/ 275590 w 275589"/>
                <a:gd name="connsiteY2" fmla="*/ 278130 h 278129"/>
                <a:gd name="connsiteX3" fmla="*/ 203200 w 275589"/>
                <a:gd name="connsiteY3" fmla="*/ 278130 h 278129"/>
                <a:gd name="connsiteX4" fmla="*/ 184150 w 275589"/>
                <a:gd name="connsiteY4" fmla="*/ 236220 h 278129"/>
                <a:gd name="connsiteX5" fmla="*/ 91440 w 275589"/>
                <a:gd name="connsiteY5" fmla="*/ 236220 h 278129"/>
                <a:gd name="connsiteX6" fmla="*/ 72390 w 275589"/>
                <a:gd name="connsiteY6" fmla="*/ 278130 h 278129"/>
                <a:gd name="connsiteX7" fmla="*/ 0 w 275589"/>
                <a:gd name="connsiteY7" fmla="*/ 278130 h 278129"/>
                <a:gd name="connsiteX8" fmla="*/ 135890 w 275589"/>
                <a:gd name="connsiteY8" fmla="*/ 0 h 278129"/>
                <a:gd name="connsiteX9" fmla="*/ 163830 w 275589"/>
                <a:gd name="connsiteY9" fmla="*/ 189230 h 278129"/>
                <a:gd name="connsiteX10" fmla="*/ 138430 w 275589"/>
                <a:gd name="connsiteY10" fmla="*/ 123190 h 278129"/>
                <a:gd name="connsiteX11" fmla="*/ 111760 w 275589"/>
                <a:gd name="connsiteY11" fmla="*/ 189230 h 278129"/>
                <a:gd name="connsiteX12" fmla="*/ 163830 w 275589"/>
                <a:gd name="connsiteY12" fmla="*/ 189230 h 27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5589" h="278129">
                  <a:moveTo>
                    <a:pt x="135890" y="0"/>
                  </a:moveTo>
                  <a:lnTo>
                    <a:pt x="139700" y="0"/>
                  </a:lnTo>
                  <a:lnTo>
                    <a:pt x="275590" y="278130"/>
                  </a:lnTo>
                  <a:lnTo>
                    <a:pt x="203200" y="278130"/>
                  </a:lnTo>
                  <a:lnTo>
                    <a:pt x="184150" y="236220"/>
                  </a:lnTo>
                  <a:lnTo>
                    <a:pt x="91440" y="236220"/>
                  </a:lnTo>
                  <a:lnTo>
                    <a:pt x="72390" y="278130"/>
                  </a:lnTo>
                  <a:lnTo>
                    <a:pt x="0" y="278130"/>
                  </a:lnTo>
                  <a:lnTo>
                    <a:pt x="135890" y="0"/>
                  </a:lnTo>
                  <a:close/>
                  <a:moveTo>
                    <a:pt x="163830" y="189230"/>
                  </a:moveTo>
                  <a:cubicBezTo>
                    <a:pt x="153670" y="167640"/>
                    <a:pt x="143510" y="140970"/>
                    <a:pt x="138430" y="123190"/>
                  </a:cubicBezTo>
                  <a:cubicBezTo>
                    <a:pt x="134620" y="132080"/>
                    <a:pt x="119380" y="171450"/>
                    <a:pt x="111760" y="189230"/>
                  </a:cubicBezTo>
                  <a:lnTo>
                    <a:pt x="163830" y="18923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 319">
              <a:extLst>
                <a:ext uri="{FF2B5EF4-FFF2-40B4-BE49-F238E27FC236}">
                  <a16:creationId xmlns:a16="http://schemas.microsoft.com/office/drawing/2014/main" id="{DE512EDE-99FF-B389-0FF3-A74870D45594}"/>
                </a:ext>
              </a:extLst>
            </p:cNvPr>
            <p:cNvSpPr/>
            <p:nvPr/>
          </p:nvSpPr>
          <p:spPr>
            <a:xfrm>
              <a:off x="6463029" y="4583429"/>
              <a:ext cx="209550" cy="274320"/>
            </a:xfrm>
            <a:custGeom>
              <a:avLst/>
              <a:gdLst>
                <a:gd name="connsiteX0" fmla="*/ 209550 w 209550"/>
                <a:gd name="connsiteY0" fmla="*/ 193040 h 274320"/>
                <a:gd name="connsiteX1" fmla="*/ 97790 w 209550"/>
                <a:gd name="connsiteY1" fmla="*/ 274320 h 274320"/>
                <a:gd name="connsiteX2" fmla="*/ 0 w 209550"/>
                <a:gd name="connsiteY2" fmla="*/ 274320 h 274320"/>
                <a:gd name="connsiteX3" fmla="*/ 0 w 209550"/>
                <a:gd name="connsiteY3" fmla="*/ 0 h 274320"/>
                <a:gd name="connsiteX4" fmla="*/ 91440 w 209550"/>
                <a:gd name="connsiteY4" fmla="*/ 0 h 274320"/>
                <a:gd name="connsiteX5" fmla="*/ 199390 w 209550"/>
                <a:gd name="connsiteY5" fmla="*/ 77470 h 274320"/>
                <a:gd name="connsiteX6" fmla="*/ 163830 w 209550"/>
                <a:gd name="connsiteY6" fmla="*/ 129540 h 274320"/>
                <a:gd name="connsiteX7" fmla="*/ 209550 w 209550"/>
                <a:gd name="connsiteY7" fmla="*/ 191770 h 274320"/>
                <a:gd name="connsiteX8" fmla="*/ 95250 w 209550"/>
                <a:gd name="connsiteY8" fmla="*/ 111760 h 274320"/>
                <a:gd name="connsiteX9" fmla="*/ 115570 w 209550"/>
                <a:gd name="connsiteY9" fmla="*/ 107950 h 274320"/>
                <a:gd name="connsiteX10" fmla="*/ 128270 w 209550"/>
                <a:gd name="connsiteY10" fmla="*/ 83820 h 274320"/>
                <a:gd name="connsiteX11" fmla="*/ 95250 w 209550"/>
                <a:gd name="connsiteY11" fmla="*/ 54610 h 274320"/>
                <a:gd name="connsiteX12" fmla="*/ 66040 w 209550"/>
                <a:gd name="connsiteY12" fmla="*/ 54610 h 274320"/>
                <a:gd name="connsiteX13" fmla="*/ 66040 w 209550"/>
                <a:gd name="connsiteY13" fmla="*/ 110490 h 274320"/>
                <a:gd name="connsiteX14" fmla="*/ 93980 w 209550"/>
                <a:gd name="connsiteY14" fmla="*/ 110490 h 274320"/>
                <a:gd name="connsiteX15" fmla="*/ 67310 w 209550"/>
                <a:gd name="connsiteY15" fmla="*/ 218440 h 274320"/>
                <a:gd name="connsiteX16" fmla="*/ 102870 w 209550"/>
                <a:gd name="connsiteY16" fmla="*/ 218440 h 274320"/>
                <a:gd name="connsiteX17" fmla="*/ 138430 w 209550"/>
                <a:gd name="connsiteY17" fmla="*/ 187960 h 274320"/>
                <a:gd name="connsiteX18" fmla="*/ 104140 w 209550"/>
                <a:gd name="connsiteY18" fmla="*/ 157480 h 274320"/>
                <a:gd name="connsiteX19" fmla="*/ 67310 w 209550"/>
                <a:gd name="connsiteY19" fmla="*/ 157480 h 274320"/>
                <a:gd name="connsiteX20" fmla="*/ 67310 w 209550"/>
                <a:gd name="connsiteY20" fmla="*/ 21844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9550" h="274320">
                  <a:moveTo>
                    <a:pt x="209550" y="193040"/>
                  </a:moveTo>
                  <a:cubicBezTo>
                    <a:pt x="209550" y="248920"/>
                    <a:pt x="163830" y="274320"/>
                    <a:pt x="97790" y="274320"/>
                  </a:cubicBezTo>
                  <a:lnTo>
                    <a:pt x="0" y="274320"/>
                  </a:lnTo>
                  <a:lnTo>
                    <a:pt x="0" y="0"/>
                  </a:lnTo>
                  <a:lnTo>
                    <a:pt x="91440" y="0"/>
                  </a:lnTo>
                  <a:cubicBezTo>
                    <a:pt x="151130" y="0"/>
                    <a:pt x="199390" y="24130"/>
                    <a:pt x="199390" y="77470"/>
                  </a:cubicBezTo>
                  <a:cubicBezTo>
                    <a:pt x="199390" y="130810"/>
                    <a:pt x="182880" y="121920"/>
                    <a:pt x="163830" y="129540"/>
                  </a:cubicBezTo>
                  <a:cubicBezTo>
                    <a:pt x="186690" y="135890"/>
                    <a:pt x="209550" y="160020"/>
                    <a:pt x="209550" y="191770"/>
                  </a:cubicBezTo>
                  <a:close/>
                  <a:moveTo>
                    <a:pt x="95250" y="111760"/>
                  </a:moveTo>
                  <a:cubicBezTo>
                    <a:pt x="102870" y="111760"/>
                    <a:pt x="110490" y="111760"/>
                    <a:pt x="115570" y="107950"/>
                  </a:cubicBezTo>
                  <a:cubicBezTo>
                    <a:pt x="123190" y="104140"/>
                    <a:pt x="128270" y="96520"/>
                    <a:pt x="128270" y="83820"/>
                  </a:cubicBezTo>
                  <a:cubicBezTo>
                    <a:pt x="128270" y="63500"/>
                    <a:pt x="114300" y="54610"/>
                    <a:pt x="95250" y="54610"/>
                  </a:cubicBezTo>
                  <a:lnTo>
                    <a:pt x="66040" y="54610"/>
                  </a:lnTo>
                  <a:lnTo>
                    <a:pt x="66040" y="110490"/>
                  </a:lnTo>
                  <a:lnTo>
                    <a:pt x="93980" y="110490"/>
                  </a:lnTo>
                  <a:close/>
                  <a:moveTo>
                    <a:pt x="67310" y="218440"/>
                  </a:moveTo>
                  <a:lnTo>
                    <a:pt x="102870" y="218440"/>
                  </a:lnTo>
                  <a:cubicBezTo>
                    <a:pt x="121920" y="218440"/>
                    <a:pt x="138430" y="209550"/>
                    <a:pt x="138430" y="187960"/>
                  </a:cubicBezTo>
                  <a:cubicBezTo>
                    <a:pt x="138430" y="166370"/>
                    <a:pt x="121920" y="157480"/>
                    <a:pt x="104140" y="157480"/>
                  </a:cubicBezTo>
                  <a:lnTo>
                    <a:pt x="67310" y="157480"/>
                  </a:lnTo>
                  <a:lnTo>
                    <a:pt x="67310" y="21844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 320">
              <a:extLst>
                <a:ext uri="{FF2B5EF4-FFF2-40B4-BE49-F238E27FC236}">
                  <a16:creationId xmlns:a16="http://schemas.microsoft.com/office/drawing/2014/main" id="{8DF70382-CF59-B625-AE72-B69229179E0C}"/>
                </a:ext>
              </a:extLst>
            </p:cNvPr>
            <p:cNvSpPr/>
            <p:nvPr/>
          </p:nvSpPr>
          <p:spPr>
            <a:xfrm>
              <a:off x="6725919" y="4583429"/>
              <a:ext cx="168910" cy="274320"/>
            </a:xfrm>
            <a:custGeom>
              <a:avLst/>
              <a:gdLst>
                <a:gd name="connsiteX0" fmla="*/ 0 w 168910"/>
                <a:gd name="connsiteY0" fmla="*/ 274320 h 274320"/>
                <a:gd name="connsiteX1" fmla="*/ 0 w 168910"/>
                <a:gd name="connsiteY1" fmla="*/ 0 h 274320"/>
                <a:gd name="connsiteX2" fmla="*/ 69850 w 168910"/>
                <a:gd name="connsiteY2" fmla="*/ 0 h 274320"/>
                <a:gd name="connsiteX3" fmla="*/ 69850 w 168910"/>
                <a:gd name="connsiteY3" fmla="*/ 215900 h 274320"/>
                <a:gd name="connsiteX4" fmla="*/ 168911 w 168910"/>
                <a:gd name="connsiteY4" fmla="*/ 215900 h 274320"/>
                <a:gd name="connsiteX5" fmla="*/ 168911 w 168910"/>
                <a:gd name="connsiteY5" fmla="*/ 274320 h 274320"/>
                <a:gd name="connsiteX6" fmla="*/ 0 w 168910"/>
                <a:gd name="connsiteY6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910" h="274320">
                  <a:moveTo>
                    <a:pt x="0" y="274320"/>
                  </a:moveTo>
                  <a:lnTo>
                    <a:pt x="0" y="0"/>
                  </a:lnTo>
                  <a:lnTo>
                    <a:pt x="69850" y="0"/>
                  </a:lnTo>
                  <a:lnTo>
                    <a:pt x="69850" y="215900"/>
                  </a:lnTo>
                  <a:lnTo>
                    <a:pt x="168911" y="215900"/>
                  </a:lnTo>
                  <a:lnTo>
                    <a:pt x="168911" y="274320"/>
                  </a:lnTo>
                  <a:lnTo>
                    <a:pt x="0" y="27432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 321">
              <a:extLst>
                <a:ext uri="{FF2B5EF4-FFF2-40B4-BE49-F238E27FC236}">
                  <a16:creationId xmlns:a16="http://schemas.microsoft.com/office/drawing/2014/main" id="{6876AE92-1FF9-26F9-C3B3-14ABE2DE3578}"/>
                </a:ext>
              </a:extLst>
            </p:cNvPr>
            <p:cNvSpPr/>
            <p:nvPr/>
          </p:nvSpPr>
          <p:spPr>
            <a:xfrm>
              <a:off x="6943090" y="4583429"/>
              <a:ext cx="185419" cy="274320"/>
            </a:xfrm>
            <a:custGeom>
              <a:avLst/>
              <a:gdLst>
                <a:gd name="connsiteX0" fmla="*/ 0 w 185419"/>
                <a:gd name="connsiteY0" fmla="*/ 274320 h 274320"/>
                <a:gd name="connsiteX1" fmla="*/ 0 w 185419"/>
                <a:gd name="connsiteY1" fmla="*/ 0 h 274320"/>
                <a:gd name="connsiteX2" fmla="*/ 180340 w 185419"/>
                <a:gd name="connsiteY2" fmla="*/ 0 h 274320"/>
                <a:gd name="connsiteX3" fmla="*/ 180340 w 185419"/>
                <a:gd name="connsiteY3" fmla="*/ 58420 h 274320"/>
                <a:gd name="connsiteX4" fmla="*/ 69850 w 185419"/>
                <a:gd name="connsiteY4" fmla="*/ 58420 h 274320"/>
                <a:gd name="connsiteX5" fmla="*/ 69850 w 185419"/>
                <a:gd name="connsiteY5" fmla="*/ 106680 h 274320"/>
                <a:gd name="connsiteX6" fmla="*/ 163830 w 185419"/>
                <a:gd name="connsiteY6" fmla="*/ 106680 h 274320"/>
                <a:gd name="connsiteX7" fmla="*/ 163830 w 185419"/>
                <a:gd name="connsiteY7" fmla="*/ 162560 h 274320"/>
                <a:gd name="connsiteX8" fmla="*/ 69850 w 185419"/>
                <a:gd name="connsiteY8" fmla="*/ 162560 h 274320"/>
                <a:gd name="connsiteX9" fmla="*/ 69850 w 185419"/>
                <a:gd name="connsiteY9" fmla="*/ 214630 h 274320"/>
                <a:gd name="connsiteX10" fmla="*/ 185420 w 185419"/>
                <a:gd name="connsiteY10" fmla="*/ 214630 h 274320"/>
                <a:gd name="connsiteX11" fmla="*/ 185420 w 185419"/>
                <a:gd name="connsiteY11" fmla="*/ 273050 h 274320"/>
                <a:gd name="connsiteX12" fmla="*/ 0 w 185419"/>
                <a:gd name="connsiteY12" fmla="*/ 27305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19" h="274320">
                  <a:moveTo>
                    <a:pt x="0" y="274320"/>
                  </a:moveTo>
                  <a:lnTo>
                    <a:pt x="0" y="0"/>
                  </a:lnTo>
                  <a:lnTo>
                    <a:pt x="180340" y="0"/>
                  </a:lnTo>
                  <a:lnTo>
                    <a:pt x="180340" y="58420"/>
                  </a:lnTo>
                  <a:lnTo>
                    <a:pt x="69850" y="58420"/>
                  </a:lnTo>
                  <a:lnTo>
                    <a:pt x="69850" y="106680"/>
                  </a:lnTo>
                  <a:lnTo>
                    <a:pt x="163830" y="106680"/>
                  </a:lnTo>
                  <a:lnTo>
                    <a:pt x="163830" y="162560"/>
                  </a:lnTo>
                  <a:lnTo>
                    <a:pt x="69850" y="162560"/>
                  </a:lnTo>
                  <a:lnTo>
                    <a:pt x="69850" y="214630"/>
                  </a:lnTo>
                  <a:lnTo>
                    <a:pt x="185420" y="214630"/>
                  </a:lnTo>
                  <a:lnTo>
                    <a:pt x="185420" y="273050"/>
                  </a:lnTo>
                  <a:lnTo>
                    <a:pt x="0" y="27305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56" name="Group 355">
            <a:extLst>
              <a:ext uri="{FF2B5EF4-FFF2-40B4-BE49-F238E27FC236}">
                <a16:creationId xmlns:a16="http://schemas.microsoft.com/office/drawing/2014/main" id="{C471E25A-0F31-A603-69F5-64A7706EECCD}"/>
              </a:ext>
            </a:extLst>
          </p:cNvPr>
          <p:cNvGrpSpPr/>
          <p:nvPr/>
        </p:nvGrpSpPr>
        <p:grpSpPr>
          <a:xfrm>
            <a:off x="2772410" y="5251450"/>
            <a:ext cx="4565649" cy="285750"/>
            <a:chOff x="2772410" y="5251450"/>
            <a:chExt cx="4565649" cy="285750"/>
          </a:xfrm>
        </p:grpSpPr>
        <p:sp>
          <p:nvSpPr>
            <p:cNvPr id="323" name="Freeform 322">
              <a:extLst>
                <a:ext uri="{FF2B5EF4-FFF2-40B4-BE49-F238E27FC236}">
                  <a16:creationId xmlns:a16="http://schemas.microsoft.com/office/drawing/2014/main" id="{3810394F-90AE-F34E-2D2A-B9771249E642}"/>
                </a:ext>
              </a:extLst>
            </p:cNvPr>
            <p:cNvSpPr/>
            <p:nvPr/>
          </p:nvSpPr>
          <p:spPr>
            <a:xfrm>
              <a:off x="2772410" y="5255259"/>
              <a:ext cx="215900" cy="274320"/>
            </a:xfrm>
            <a:custGeom>
              <a:avLst/>
              <a:gdLst>
                <a:gd name="connsiteX0" fmla="*/ 101600 w 215900"/>
                <a:gd name="connsiteY0" fmla="*/ 1270 h 274320"/>
                <a:gd name="connsiteX1" fmla="*/ 212090 w 215900"/>
                <a:gd name="connsiteY1" fmla="*/ 93980 h 274320"/>
                <a:gd name="connsiteX2" fmla="*/ 161290 w 215900"/>
                <a:gd name="connsiteY2" fmla="*/ 172720 h 274320"/>
                <a:gd name="connsiteX3" fmla="*/ 215900 w 215900"/>
                <a:gd name="connsiteY3" fmla="*/ 274320 h 274320"/>
                <a:gd name="connsiteX4" fmla="*/ 143510 w 215900"/>
                <a:gd name="connsiteY4" fmla="*/ 274320 h 274320"/>
                <a:gd name="connsiteX5" fmla="*/ 99060 w 215900"/>
                <a:gd name="connsiteY5" fmla="*/ 184150 h 274320"/>
                <a:gd name="connsiteX6" fmla="*/ 68580 w 215900"/>
                <a:gd name="connsiteY6" fmla="*/ 184150 h 274320"/>
                <a:gd name="connsiteX7" fmla="*/ 68580 w 215900"/>
                <a:gd name="connsiteY7" fmla="*/ 274320 h 274320"/>
                <a:gd name="connsiteX8" fmla="*/ 0 w 215900"/>
                <a:gd name="connsiteY8" fmla="*/ 274320 h 274320"/>
                <a:gd name="connsiteX9" fmla="*/ 0 w 215900"/>
                <a:gd name="connsiteY9" fmla="*/ 0 h 274320"/>
                <a:gd name="connsiteX10" fmla="*/ 100330 w 215900"/>
                <a:gd name="connsiteY10" fmla="*/ 0 h 274320"/>
                <a:gd name="connsiteX11" fmla="*/ 69850 w 215900"/>
                <a:gd name="connsiteY11" fmla="*/ 59690 h 274320"/>
                <a:gd name="connsiteX12" fmla="*/ 69850 w 215900"/>
                <a:gd name="connsiteY12" fmla="*/ 129540 h 274320"/>
                <a:gd name="connsiteX13" fmla="*/ 105410 w 215900"/>
                <a:gd name="connsiteY13" fmla="*/ 129540 h 274320"/>
                <a:gd name="connsiteX14" fmla="*/ 142240 w 215900"/>
                <a:gd name="connsiteY14" fmla="*/ 93980 h 274320"/>
                <a:gd name="connsiteX15" fmla="*/ 105410 w 215900"/>
                <a:gd name="connsiteY15" fmla="*/ 59690 h 274320"/>
                <a:gd name="connsiteX16" fmla="*/ 71120 w 215900"/>
                <a:gd name="connsiteY16" fmla="*/ 5969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15900" h="274320">
                  <a:moveTo>
                    <a:pt x="101600" y="1270"/>
                  </a:moveTo>
                  <a:cubicBezTo>
                    <a:pt x="167640" y="1270"/>
                    <a:pt x="212090" y="33020"/>
                    <a:pt x="212090" y="93980"/>
                  </a:cubicBezTo>
                  <a:cubicBezTo>
                    <a:pt x="212090" y="154940"/>
                    <a:pt x="191770" y="160020"/>
                    <a:pt x="161290" y="172720"/>
                  </a:cubicBezTo>
                  <a:lnTo>
                    <a:pt x="215900" y="274320"/>
                  </a:lnTo>
                  <a:lnTo>
                    <a:pt x="143510" y="274320"/>
                  </a:lnTo>
                  <a:lnTo>
                    <a:pt x="99060" y="184150"/>
                  </a:lnTo>
                  <a:lnTo>
                    <a:pt x="68580" y="184150"/>
                  </a:lnTo>
                  <a:lnTo>
                    <a:pt x="68580" y="274320"/>
                  </a:lnTo>
                  <a:lnTo>
                    <a:pt x="0" y="274320"/>
                  </a:lnTo>
                  <a:lnTo>
                    <a:pt x="0" y="0"/>
                  </a:lnTo>
                  <a:lnTo>
                    <a:pt x="100330" y="0"/>
                  </a:lnTo>
                  <a:close/>
                  <a:moveTo>
                    <a:pt x="69850" y="59690"/>
                  </a:moveTo>
                  <a:lnTo>
                    <a:pt x="69850" y="129540"/>
                  </a:lnTo>
                  <a:lnTo>
                    <a:pt x="105410" y="129540"/>
                  </a:lnTo>
                  <a:cubicBezTo>
                    <a:pt x="125730" y="129540"/>
                    <a:pt x="142240" y="119380"/>
                    <a:pt x="142240" y="93980"/>
                  </a:cubicBezTo>
                  <a:cubicBezTo>
                    <a:pt x="142240" y="68580"/>
                    <a:pt x="125730" y="59690"/>
                    <a:pt x="105410" y="59690"/>
                  </a:cubicBezTo>
                  <a:lnTo>
                    <a:pt x="71120" y="5969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 323">
              <a:extLst>
                <a:ext uri="{FF2B5EF4-FFF2-40B4-BE49-F238E27FC236}">
                  <a16:creationId xmlns:a16="http://schemas.microsoft.com/office/drawing/2014/main" id="{C73F72CF-F61D-DFAD-08B0-2BA79941A469}"/>
                </a:ext>
              </a:extLst>
            </p:cNvPr>
            <p:cNvSpPr/>
            <p:nvPr/>
          </p:nvSpPr>
          <p:spPr>
            <a:xfrm>
              <a:off x="3040379" y="5256529"/>
              <a:ext cx="185420" cy="274320"/>
            </a:xfrm>
            <a:custGeom>
              <a:avLst/>
              <a:gdLst>
                <a:gd name="connsiteX0" fmla="*/ 0 w 185420"/>
                <a:gd name="connsiteY0" fmla="*/ 274320 h 274320"/>
                <a:gd name="connsiteX1" fmla="*/ 0 w 185420"/>
                <a:gd name="connsiteY1" fmla="*/ 0 h 274320"/>
                <a:gd name="connsiteX2" fmla="*/ 180340 w 185420"/>
                <a:gd name="connsiteY2" fmla="*/ 0 h 274320"/>
                <a:gd name="connsiteX3" fmla="*/ 180340 w 185420"/>
                <a:gd name="connsiteY3" fmla="*/ 58420 h 274320"/>
                <a:gd name="connsiteX4" fmla="*/ 69850 w 185420"/>
                <a:gd name="connsiteY4" fmla="*/ 58420 h 274320"/>
                <a:gd name="connsiteX5" fmla="*/ 69850 w 185420"/>
                <a:gd name="connsiteY5" fmla="*/ 106680 h 274320"/>
                <a:gd name="connsiteX6" fmla="*/ 163830 w 185420"/>
                <a:gd name="connsiteY6" fmla="*/ 106680 h 274320"/>
                <a:gd name="connsiteX7" fmla="*/ 163830 w 185420"/>
                <a:gd name="connsiteY7" fmla="*/ 162560 h 274320"/>
                <a:gd name="connsiteX8" fmla="*/ 69850 w 185420"/>
                <a:gd name="connsiteY8" fmla="*/ 162560 h 274320"/>
                <a:gd name="connsiteX9" fmla="*/ 69850 w 185420"/>
                <a:gd name="connsiteY9" fmla="*/ 214630 h 274320"/>
                <a:gd name="connsiteX10" fmla="*/ 185420 w 185420"/>
                <a:gd name="connsiteY10" fmla="*/ 214630 h 274320"/>
                <a:gd name="connsiteX11" fmla="*/ 185420 w 185420"/>
                <a:gd name="connsiteY11" fmla="*/ 273050 h 274320"/>
                <a:gd name="connsiteX12" fmla="*/ 0 w 185420"/>
                <a:gd name="connsiteY12" fmla="*/ 27305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20" h="274320">
                  <a:moveTo>
                    <a:pt x="0" y="274320"/>
                  </a:moveTo>
                  <a:lnTo>
                    <a:pt x="0" y="0"/>
                  </a:lnTo>
                  <a:lnTo>
                    <a:pt x="180340" y="0"/>
                  </a:lnTo>
                  <a:lnTo>
                    <a:pt x="180340" y="58420"/>
                  </a:lnTo>
                  <a:lnTo>
                    <a:pt x="69850" y="58420"/>
                  </a:lnTo>
                  <a:lnTo>
                    <a:pt x="69850" y="106680"/>
                  </a:lnTo>
                  <a:lnTo>
                    <a:pt x="163830" y="106680"/>
                  </a:lnTo>
                  <a:lnTo>
                    <a:pt x="163830" y="162560"/>
                  </a:lnTo>
                  <a:lnTo>
                    <a:pt x="69850" y="162560"/>
                  </a:lnTo>
                  <a:lnTo>
                    <a:pt x="69850" y="214630"/>
                  </a:lnTo>
                  <a:lnTo>
                    <a:pt x="185420" y="214630"/>
                  </a:lnTo>
                  <a:lnTo>
                    <a:pt x="185420" y="273050"/>
                  </a:lnTo>
                  <a:lnTo>
                    <a:pt x="0" y="27305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 324">
              <a:extLst>
                <a:ext uri="{FF2B5EF4-FFF2-40B4-BE49-F238E27FC236}">
                  <a16:creationId xmlns:a16="http://schemas.microsoft.com/office/drawing/2014/main" id="{1CFD04E0-B117-238E-DDFC-64D8AC79409C}"/>
                </a:ext>
              </a:extLst>
            </p:cNvPr>
            <p:cNvSpPr/>
            <p:nvPr/>
          </p:nvSpPr>
          <p:spPr>
            <a:xfrm>
              <a:off x="3265170" y="5251450"/>
              <a:ext cx="195579" cy="285750"/>
            </a:xfrm>
            <a:custGeom>
              <a:avLst/>
              <a:gdLst>
                <a:gd name="connsiteX0" fmla="*/ 5080 w 195579"/>
                <a:gd name="connsiteY0" fmla="*/ 269240 h 285750"/>
                <a:gd name="connsiteX1" fmla="*/ 5080 w 195579"/>
                <a:gd name="connsiteY1" fmla="*/ 201930 h 285750"/>
                <a:gd name="connsiteX2" fmla="*/ 69850 w 195579"/>
                <a:gd name="connsiteY2" fmla="*/ 222250 h 285750"/>
                <a:gd name="connsiteX3" fmla="*/ 91440 w 195579"/>
                <a:gd name="connsiteY3" fmla="*/ 222250 h 285750"/>
                <a:gd name="connsiteX4" fmla="*/ 127000 w 195579"/>
                <a:gd name="connsiteY4" fmla="*/ 203200 h 285750"/>
                <a:gd name="connsiteX5" fmla="*/ 76200 w 195579"/>
                <a:gd name="connsiteY5" fmla="*/ 168910 h 285750"/>
                <a:gd name="connsiteX6" fmla="*/ 0 w 195579"/>
                <a:gd name="connsiteY6" fmla="*/ 82550 h 285750"/>
                <a:gd name="connsiteX7" fmla="*/ 104140 w 195579"/>
                <a:gd name="connsiteY7" fmla="*/ 0 h 285750"/>
                <a:gd name="connsiteX8" fmla="*/ 177800 w 195579"/>
                <a:gd name="connsiteY8" fmla="*/ 12700 h 285750"/>
                <a:gd name="connsiteX9" fmla="*/ 177800 w 195579"/>
                <a:gd name="connsiteY9" fmla="*/ 77470 h 285750"/>
                <a:gd name="connsiteX10" fmla="*/ 110490 w 195579"/>
                <a:gd name="connsiteY10" fmla="*/ 60960 h 285750"/>
                <a:gd name="connsiteX11" fmla="*/ 69850 w 195579"/>
                <a:gd name="connsiteY11" fmla="*/ 83820 h 285750"/>
                <a:gd name="connsiteX12" fmla="*/ 118110 w 195579"/>
                <a:gd name="connsiteY12" fmla="*/ 118110 h 285750"/>
                <a:gd name="connsiteX13" fmla="*/ 195580 w 195579"/>
                <a:gd name="connsiteY13" fmla="*/ 204470 h 285750"/>
                <a:gd name="connsiteX14" fmla="*/ 88900 w 195579"/>
                <a:gd name="connsiteY14" fmla="*/ 285750 h 285750"/>
                <a:gd name="connsiteX15" fmla="*/ 6350 w 195579"/>
                <a:gd name="connsiteY15" fmla="*/ 27051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5579" h="285750">
                  <a:moveTo>
                    <a:pt x="5080" y="269240"/>
                  </a:moveTo>
                  <a:lnTo>
                    <a:pt x="5080" y="201930"/>
                  </a:lnTo>
                  <a:cubicBezTo>
                    <a:pt x="24130" y="212090"/>
                    <a:pt x="48260" y="219710"/>
                    <a:pt x="69850" y="222250"/>
                  </a:cubicBezTo>
                  <a:cubicBezTo>
                    <a:pt x="77470" y="222250"/>
                    <a:pt x="85090" y="222250"/>
                    <a:pt x="91440" y="222250"/>
                  </a:cubicBezTo>
                  <a:cubicBezTo>
                    <a:pt x="114300" y="220980"/>
                    <a:pt x="127000" y="214630"/>
                    <a:pt x="127000" y="203200"/>
                  </a:cubicBezTo>
                  <a:cubicBezTo>
                    <a:pt x="127000" y="191770"/>
                    <a:pt x="110490" y="181610"/>
                    <a:pt x="76200" y="168910"/>
                  </a:cubicBezTo>
                  <a:cubicBezTo>
                    <a:pt x="30480" y="151130"/>
                    <a:pt x="0" y="132080"/>
                    <a:pt x="0" y="82550"/>
                  </a:cubicBezTo>
                  <a:cubicBezTo>
                    <a:pt x="0" y="33020"/>
                    <a:pt x="41910" y="0"/>
                    <a:pt x="104140" y="0"/>
                  </a:cubicBezTo>
                  <a:cubicBezTo>
                    <a:pt x="166370" y="0"/>
                    <a:pt x="158750" y="5080"/>
                    <a:pt x="177800" y="12700"/>
                  </a:cubicBezTo>
                  <a:lnTo>
                    <a:pt x="177800" y="77470"/>
                  </a:lnTo>
                  <a:cubicBezTo>
                    <a:pt x="161290" y="67310"/>
                    <a:pt x="135890" y="60960"/>
                    <a:pt x="110490" y="60960"/>
                  </a:cubicBezTo>
                  <a:cubicBezTo>
                    <a:pt x="85090" y="60960"/>
                    <a:pt x="69850" y="69850"/>
                    <a:pt x="69850" y="83820"/>
                  </a:cubicBezTo>
                  <a:cubicBezTo>
                    <a:pt x="69850" y="97790"/>
                    <a:pt x="86360" y="105410"/>
                    <a:pt x="118110" y="118110"/>
                  </a:cubicBezTo>
                  <a:cubicBezTo>
                    <a:pt x="163830" y="135890"/>
                    <a:pt x="195580" y="156210"/>
                    <a:pt x="195580" y="204470"/>
                  </a:cubicBezTo>
                  <a:cubicBezTo>
                    <a:pt x="195580" y="252730"/>
                    <a:pt x="157480" y="285750"/>
                    <a:pt x="88900" y="285750"/>
                  </a:cubicBezTo>
                  <a:cubicBezTo>
                    <a:pt x="20320" y="285750"/>
                    <a:pt x="26670" y="279400"/>
                    <a:pt x="6350" y="270510"/>
                  </a:cubicBez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 325">
              <a:extLst>
                <a:ext uri="{FF2B5EF4-FFF2-40B4-BE49-F238E27FC236}">
                  <a16:creationId xmlns:a16="http://schemas.microsoft.com/office/drawing/2014/main" id="{1E3A3B18-C908-982F-7B77-A3C83955D23B}"/>
                </a:ext>
              </a:extLst>
            </p:cNvPr>
            <p:cNvSpPr/>
            <p:nvPr/>
          </p:nvSpPr>
          <p:spPr>
            <a:xfrm>
              <a:off x="3510279" y="5256529"/>
              <a:ext cx="203200" cy="274320"/>
            </a:xfrm>
            <a:custGeom>
              <a:avLst/>
              <a:gdLst>
                <a:gd name="connsiteX0" fmla="*/ 69850 w 203200"/>
                <a:gd name="connsiteY0" fmla="*/ 186690 h 274320"/>
                <a:gd name="connsiteX1" fmla="*/ 69850 w 203200"/>
                <a:gd name="connsiteY1" fmla="*/ 274320 h 274320"/>
                <a:gd name="connsiteX2" fmla="*/ 0 w 203200"/>
                <a:gd name="connsiteY2" fmla="*/ 274320 h 274320"/>
                <a:gd name="connsiteX3" fmla="*/ 0 w 203200"/>
                <a:gd name="connsiteY3" fmla="*/ 0 h 274320"/>
                <a:gd name="connsiteX4" fmla="*/ 91440 w 203200"/>
                <a:gd name="connsiteY4" fmla="*/ 0 h 274320"/>
                <a:gd name="connsiteX5" fmla="*/ 203200 w 203200"/>
                <a:gd name="connsiteY5" fmla="*/ 92710 h 274320"/>
                <a:gd name="connsiteX6" fmla="*/ 91440 w 203200"/>
                <a:gd name="connsiteY6" fmla="*/ 186690 h 274320"/>
                <a:gd name="connsiteX7" fmla="*/ 69850 w 203200"/>
                <a:gd name="connsiteY7" fmla="*/ 186690 h 274320"/>
                <a:gd name="connsiteX8" fmla="*/ 69850 w 203200"/>
                <a:gd name="connsiteY8" fmla="*/ 58420 h 274320"/>
                <a:gd name="connsiteX9" fmla="*/ 69850 w 203200"/>
                <a:gd name="connsiteY9" fmla="*/ 128270 h 274320"/>
                <a:gd name="connsiteX10" fmla="*/ 95250 w 203200"/>
                <a:gd name="connsiteY10" fmla="*/ 128270 h 274320"/>
                <a:gd name="connsiteX11" fmla="*/ 133350 w 203200"/>
                <a:gd name="connsiteY11" fmla="*/ 92710 h 274320"/>
                <a:gd name="connsiteX12" fmla="*/ 95250 w 203200"/>
                <a:gd name="connsiteY12" fmla="*/ 58420 h 274320"/>
                <a:gd name="connsiteX13" fmla="*/ 71120 w 203200"/>
                <a:gd name="connsiteY13" fmla="*/ 584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200" h="274320">
                  <a:moveTo>
                    <a:pt x="69850" y="186690"/>
                  </a:moveTo>
                  <a:lnTo>
                    <a:pt x="69850" y="274320"/>
                  </a:lnTo>
                  <a:lnTo>
                    <a:pt x="0" y="274320"/>
                  </a:lnTo>
                  <a:lnTo>
                    <a:pt x="0" y="0"/>
                  </a:lnTo>
                  <a:lnTo>
                    <a:pt x="91440" y="0"/>
                  </a:lnTo>
                  <a:cubicBezTo>
                    <a:pt x="157480" y="0"/>
                    <a:pt x="203200" y="31750"/>
                    <a:pt x="203200" y="92710"/>
                  </a:cubicBezTo>
                  <a:cubicBezTo>
                    <a:pt x="203200" y="153670"/>
                    <a:pt x="157480" y="186690"/>
                    <a:pt x="91440" y="186690"/>
                  </a:cubicBezTo>
                  <a:lnTo>
                    <a:pt x="69850" y="186690"/>
                  </a:lnTo>
                  <a:close/>
                  <a:moveTo>
                    <a:pt x="69850" y="58420"/>
                  </a:moveTo>
                  <a:lnTo>
                    <a:pt x="69850" y="128270"/>
                  </a:lnTo>
                  <a:lnTo>
                    <a:pt x="95250" y="128270"/>
                  </a:lnTo>
                  <a:cubicBezTo>
                    <a:pt x="116840" y="128270"/>
                    <a:pt x="133350" y="118110"/>
                    <a:pt x="133350" y="92710"/>
                  </a:cubicBezTo>
                  <a:cubicBezTo>
                    <a:pt x="133350" y="67310"/>
                    <a:pt x="116840" y="58420"/>
                    <a:pt x="95250" y="58420"/>
                  </a:cubicBezTo>
                  <a:lnTo>
                    <a:pt x="71120" y="5842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 326">
              <a:extLst>
                <a:ext uri="{FF2B5EF4-FFF2-40B4-BE49-F238E27FC236}">
                  <a16:creationId xmlns:a16="http://schemas.microsoft.com/office/drawing/2014/main" id="{6471CDC8-3067-C6C9-EEB2-5AA83B7FA47D}"/>
                </a:ext>
              </a:extLst>
            </p:cNvPr>
            <p:cNvSpPr/>
            <p:nvPr/>
          </p:nvSpPr>
          <p:spPr>
            <a:xfrm>
              <a:off x="3759200" y="5256529"/>
              <a:ext cx="185420" cy="274320"/>
            </a:xfrm>
            <a:custGeom>
              <a:avLst/>
              <a:gdLst>
                <a:gd name="connsiteX0" fmla="*/ 0 w 185420"/>
                <a:gd name="connsiteY0" fmla="*/ 274320 h 274320"/>
                <a:gd name="connsiteX1" fmla="*/ 0 w 185420"/>
                <a:gd name="connsiteY1" fmla="*/ 0 h 274320"/>
                <a:gd name="connsiteX2" fmla="*/ 180340 w 185420"/>
                <a:gd name="connsiteY2" fmla="*/ 0 h 274320"/>
                <a:gd name="connsiteX3" fmla="*/ 180340 w 185420"/>
                <a:gd name="connsiteY3" fmla="*/ 58420 h 274320"/>
                <a:gd name="connsiteX4" fmla="*/ 69850 w 185420"/>
                <a:gd name="connsiteY4" fmla="*/ 58420 h 274320"/>
                <a:gd name="connsiteX5" fmla="*/ 69850 w 185420"/>
                <a:gd name="connsiteY5" fmla="*/ 106680 h 274320"/>
                <a:gd name="connsiteX6" fmla="*/ 163830 w 185420"/>
                <a:gd name="connsiteY6" fmla="*/ 106680 h 274320"/>
                <a:gd name="connsiteX7" fmla="*/ 163830 w 185420"/>
                <a:gd name="connsiteY7" fmla="*/ 162560 h 274320"/>
                <a:gd name="connsiteX8" fmla="*/ 69850 w 185420"/>
                <a:gd name="connsiteY8" fmla="*/ 162560 h 274320"/>
                <a:gd name="connsiteX9" fmla="*/ 69850 w 185420"/>
                <a:gd name="connsiteY9" fmla="*/ 214630 h 274320"/>
                <a:gd name="connsiteX10" fmla="*/ 185420 w 185420"/>
                <a:gd name="connsiteY10" fmla="*/ 214630 h 274320"/>
                <a:gd name="connsiteX11" fmla="*/ 185420 w 185420"/>
                <a:gd name="connsiteY11" fmla="*/ 273050 h 274320"/>
                <a:gd name="connsiteX12" fmla="*/ 0 w 185420"/>
                <a:gd name="connsiteY12" fmla="*/ 27305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20" h="274320">
                  <a:moveTo>
                    <a:pt x="0" y="274320"/>
                  </a:moveTo>
                  <a:lnTo>
                    <a:pt x="0" y="0"/>
                  </a:lnTo>
                  <a:lnTo>
                    <a:pt x="180340" y="0"/>
                  </a:lnTo>
                  <a:lnTo>
                    <a:pt x="180340" y="58420"/>
                  </a:lnTo>
                  <a:lnTo>
                    <a:pt x="69850" y="58420"/>
                  </a:lnTo>
                  <a:lnTo>
                    <a:pt x="69850" y="106680"/>
                  </a:lnTo>
                  <a:lnTo>
                    <a:pt x="163830" y="106680"/>
                  </a:lnTo>
                  <a:lnTo>
                    <a:pt x="163830" y="162560"/>
                  </a:lnTo>
                  <a:lnTo>
                    <a:pt x="69850" y="162560"/>
                  </a:lnTo>
                  <a:lnTo>
                    <a:pt x="69850" y="214630"/>
                  </a:lnTo>
                  <a:lnTo>
                    <a:pt x="185420" y="214630"/>
                  </a:lnTo>
                  <a:lnTo>
                    <a:pt x="185420" y="273050"/>
                  </a:lnTo>
                  <a:lnTo>
                    <a:pt x="0" y="27305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 327">
              <a:extLst>
                <a:ext uri="{FF2B5EF4-FFF2-40B4-BE49-F238E27FC236}">
                  <a16:creationId xmlns:a16="http://schemas.microsoft.com/office/drawing/2014/main" id="{9DD6567D-A235-1147-08FC-3A412FAAE0A2}"/>
                </a:ext>
              </a:extLst>
            </p:cNvPr>
            <p:cNvSpPr/>
            <p:nvPr/>
          </p:nvSpPr>
          <p:spPr>
            <a:xfrm>
              <a:off x="3983990" y="5252720"/>
              <a:ext cx="226059" cy="284479"/>
            </a:xfrm>
            <a:custGeom>
              <a:avLst/>
              <a:gdLst>
                <a:gd name="connsiteX0" fmla="*/ 223520 w 226059"/>
                <a:gd name="connsiteY0" fmla="*/ 80010 h 284479"/>
                <a:gd name="connsiteX1" fmla="*/ 151130 w 226059"/>
                <a:gd name="connsiteY1" fmla="*/ 62230 h 284479"/>
                <a:gd name="connsiteX2" fmla="*/ 69850 w 226059"/>
                <a:gd name="connsiteY2" fmla="*/ 140970 h 284479"/>
                <a:gd name="connsiteX3" fmla="*/ 148590 w 226059"/>
                <a:gd name="connsiteY3" fmla="*/ 219710 h 284479"/>
                <a:gd name="connsiteX4" fmla="*/ 226060 w 226059"/>
                <a:gd name="connsiteY4" fmla="*/ 201930 h 284479"/>
                <a:gd name="connsiteX5" fmla="*/ 226060 w 226059"/>
                <a:gd name="connsiteY5" fmla="*/ 266700 h 284479"/>
                <a:gd name="connsiteX6" fmla="*/ 142240 w 226059"/>
                <a:gd name="connsiteY6" fmla="*/ 284480 h 284479"/>
                <a:gd name="connsiteX7" fmla="*/ 0 w 226059"/>
                <a:gd name="connsiteY7" fmla="*/ 142240 h 284479"/>
                <a:gd name="connsiteX8" fmla="*/ 146050 w 226059"/>
                <a:gd name="connsiteY8" fmla="*/ 0 h 284479"/>
                <a:gd name="connsiteX9" fmla="*/ 224790 w 226059"/>
                <a:gd name="connsiteY9" fmla="*/ 17780 h 284479"/>
                <a:gd name="connsiteX10" fmla="*/ 224790 w 226059"/>
                <a:gd name="connsiteY10" fmla="*/ 81280 h 284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059" h="284479">
                  <a:moveTo>
                    <a:pt x="223520" y="80010"/>
                  </a:moveTo>
                  <a:cubicBezTo>
                    <a:pt x="208280" y="72390"/>
                    <a:pt x="182880" y="62230"/>
                    <a:pt x="151130" y="62230"/>
                  </a:cubicBezTo>
                  <a:cubicBezTo>
                    <a:pt x="99060" y="62230"/>
                    <a:pt x="69850" y="99060"/>
                    <a:pt x="69850" y="140970"/>
                  </a:cubicBezTo>
                  <a:cubicBezTo>
                    <a:pt x="69850" y="182880"/>
                    <a:pt x="99060" y="219710"/>
                    <a:pt x="148590" y="219710"/>
                  </a:cubicBezTo>
                  <a:cubicBezTo>
                    <a:pt x="198120" y="219710"/>
                    <a:pt x="209550" y="209550"/>
                    <a:pt x="226060" y="201930"/>
                  </a:cubicBezTo>
                  <a:lnTo>
                    <a:pt x="226060" y="266700"/>
                  </a:lnTo>
                  <a:cubicBezTo>
                    <a:pt x="209550" y="275590"/>
                    <a:pt x="177800" y="284480"/>
                    <a:pt x="142240" y="284480"/>
                  </a:cubicBezTo>
                  <a:cubicBezTo>
                    <a:pt x="59690" y="284480"/>
                    <a:pt x="0" y="222250"/>
                    <a:pt x="0" y="142240"/>
                  </a:cubicBezTo>
                  <a:cubicBezTo>
                    <a:pt x="0" y="62230"/>
                    <a:pt x="60960" y="0"/>
                    <a:pt x="146050" y="0"/>
                  </a:cubicBezTo>
                  <a:cubicBezTo>
                    <a:pt x="231140" y="0"/>
                    <a:pt x="208280" y="10160"/>
                    <a:pt x="224790" y="17780"/>
                  </a:cubicBezTo>
                  <a:lnTo>
                    <a:pt x="224790" y="8128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 328">
              <a:extLst>
                <a:ext uri="{FF2B5EF4-FFF2-40B4-BE49-F238E27FC236}">
                  <a16:creationId xmlns:a16="http://schemas.microsoft.com/office/drawing/2014/main" id="{F427B984-977B-0F65-B809-47406E698E2A}"/>
                </a:ext>
              </a:extLst>
            </p:cNvPr>
            <p:cNvSpPr/>
            <p:nvPr/>
          </p:nvSpPr>
          <p:spPr>
            <a:xfrm>
              <a:off x="4239259" y="5256529"/>
              <a:ext cx="215900" cy="274320"/>
            </a:xfrm>
            <a:custGeom>
              <a:avLst/>
              <a:gdLst>
                <a:gd name="connsiteX0" fmla="*/ 143510 w 215900"/>
                <a:gd name="connsiteY0" fmla="*/ 58420 h 274320"/>
                <a:gd name="connsiteX1" fmla="*/ 143510 w 215900"/>
                <a:gd name="connsiteY1" fmla="*/ 274320 h 274320"/>
                <a:gd name="connsiteX2" fmla="*/ 73660 w 215900"/>
                <a:gd name="connsiteY2" fmla="*/ 274320 h 274320"/>
                <a:gd name="connsiteX3" fmla="*/ 73660 w 215900"/>
                <a:gd name="connsiteY3" fmla="*/ 58420 h 274320"/>
                <a:gd name="connsiteX4" fmla="*/ 0 w 215900"/>
                <a:gd name="connsiteY4" fmla="*/ 58420 h 274320"/>
                <a:gd name="connsiteX5" fmla="*/ 0 w 215900"/>
                <a:gd name="connsiteY5" fmla="*/ 0 h 274320"/>
                <a:gd name="connsiteX6" fmla="*/ 215900 w 215900"/>
                <a:gd name="connsiteY6" fmla="*/ 0 h 274320"/>
                <a:gd name="connsiteX7" fmla="*/ 215900 w 215900"/>
                <a:gd name="connsiteY7" fmla="*/ 58420 h 274320"/>
                <a:gd name="connsiteX8" fmla="*/ 142240 w 215900"/>
                <a:gd name="connsiteY8" fmla="*/ 584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900" h="274320">
                  <a:moveTo>
                    <a:pt x="143510" y="58420"/>
                  </a:moveTo>
                  <a:lnTo>
                    <a:pt x="143510" y="274320"/>
                  </a:lnTo>
                  <a:lnTo>
                    <a:pt x="73660" y="274320"/>
                  </a:lnTo>
                  <a:lnTo>
                    <a:pt x="73660" y="58420"/>
                  </a:lnTo>
                  <a:lnTo>
                    <a:pt x="0" y="58420"/>
                  </a:lnTo>
                  <a:lnTo>
                    <a:pt x="0" y="0"/>
                  </a:lnTo>
                  <a:lnTo>
                    <a:pt x="215900" y="0"/>
                  </a:lnTo>
                  <a:lnTo>
                    <a:pt x="215900" y="58420"/>
                  </a:lnTo>
                  <a:lnTo>
                    <a:pt x="142240" y="5842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 329">
              <a:extLst>
                <a:ext uri="{FF2B5EF4-FFF2-40B4-BE49-F238E27FC236}">
                  <a16:creationId xmlns:a16="http://schemas.microsoft.com/office/drawing/2014/main" id="{BBE29683-B16E-9EAC-CA80-B8C6669FEEC1}"/>
                </a:ext>
              </a:extLst>
            </p:cNvPr>
            <p:cNvSpPr/>
            <p:nvPr/>
          </p:nvSpPr>
          <p:spPr>
            <a:xfrm>
              <a:off x="4566920" y="5251450"/>
              <a:ext cx="289559" cy="284479"/>
            </a:xfrm>
            <a:custGeom>
              <a:avLst/>
              <a:gdLst>
                <a:gd name="connsiteX0" fmla="*/ 144780 w 289559"/>
                <a:gd name="connsiteY0" fmla="*/ 0 h 284479"/>
                <a:gd name="connsiteX1" fmla="*/ 289560 w 289559"/>
                <a:gd name="connsiteY1" fmla="*/ 142240 h 284479"/>
                <a:gd name="connsiteX2" fmla="*/ 144780 w 289559"/>
                <a:gd name="connsiteY2" fmla="*/ 284480 h 284479"/>
                <a:gd name="connsiteX3" fmla="*/ 0 w 289559"/>
                <a:gd name="connsiteY3" fmla="*/ 142240 h 284479"/>
                <a:gd name="connsiteX4" fmla="*/ 144780 w 289559"/>
                <a:gd name="connsiteY4" fmla="*/ 0 h 284479"/>
                <a:gd name="connsiteX5" fmla="*/ 144780 w 289559"/>
                <a:gd name="connsiteY5" fmla="*/ 220980 h 284479"/>
                <a:gd name="connsiteX6" fmla="*/ 219710 w 289559"/>
                <a:gd name="connsiteY6" fmla="*/ 142240 h 284479"/>
                <a:gd name="connsiteX7" fmla="*/ 144780 w 289559"/>
                <a:gd name="connsiteY7" fmla="*/ 63500 h 284479"/>
                <a:gd name="connsiteX8" fmla="*/ 69850 w 289559"/>
                <a:gd name="connsiteY8" fmla="*/ 142240 h 284479"/>
                <a:gd name="connsiteX9" fmla="*/ 144780 w 289559"/>
                <a:gd name="connsiteY9" fmla="*/ 220980 h 284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9559" h="284479">
                  <a:moveTo>
                    <a:pt x="144780" y="0"/>
                  </a:moveTo>
                  <a:cubicBezTo>
                    <a:pt x="229870" y="0"/>
                    <a:pt x="289560" y="63500"/>
                    <a:pt x="289560" y="142240"/>
                  </a:cubicBezTo>
                  <a:cubicBezTo>
                    <a:pt x="289560" y="220980"/>
                    <a:pt x="229870" y="284480"/>
                    <a:pt x="144780" y="284480"/>
                  </a:cubicBezTo>
                  <a:cubicBezTo>
                    <a:pt x="59690" y="284480"/>
                    <a:pt x="0" y="220980"/>
                    <a:pt x="0" y="142240"/>
                  </a:cubicBezTo>
                  <a:cubicBezTo>
                    <a:pt x="0" y="63500"/>
                    <a:pt x="60960" y="0"/>
                    <a:pt x="144780" y="0"/>
                  </a:cubicBezTo>
                  <a:close/>
                  <a:moveTo>
                    <a:pt x="144780" y="220980"/>
                  </a:moveTo>
                  <a:cubicBezTo>
                    <a:pt x="189230" y="220980"/>
                    <a:pt x="219710" y="185420"/>
                    <a:pt x="219710" y="142240"/>
                  </a:cubicBezTo>
                  <a:cubicBezTo>
                    <a:pt x="219710" y="99060"/>
                    <a:pt x="189230" y="63500"/>
                    <a:pt x="144780" y="63500"/>
                  </a:cubicBezTo>
                  <a:cubicBezTo>
                    <a:pt x="100330" y="63500"/>
                    <a:pt x="69850" y="100330"/>
                    <a:pt x="69850" y="142240"/>
                  </a:cubicBezTo>
                  <a:cubicBezTo>
                    <a:pt x="69850" y="184150"/>
                    <a:pt x="100330" y="220980"/>
                    <a:pt x="144780" y="220980"/>
                  </a:cubicBez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 330">
              <a:extLst>
                <a:ext uri="{FF2B5EF4-FFF2-40B4-BE49-F238E27FC236}">
                  <a16:creationId xmlns:a16="http://schemas.microsoft.com/office/drawing/2014/main" id="{4596ED96-637B-B4AC-ACDA-F6E4F204DDB4}"/>
                </a:ext>
              </a:extLst>
            </p:cNvPr>
            <p:cNvSpPr/>
            <p:nvPr/>
          </p:nvSpPr>
          <p:spPr>
            <a:xfrm>
              <a:off x="4907279" y="5256529"/>
              <a:ext cx="238760" cy="279400"/>
            </a:xfrm>
            <a:custGeom>
              <a:avLst/>
              <a:gdLst>
                <a:gd name="connsiteX0" fmla="*/ 238760 w 238760"/>
                <a:gd name="connsiteY0" fmla="*/ 172720 h 279400"/>
                <a:gd name="connsiteX1" fmla="*/ 119380 w 238760"/>
                <a:gd name="connsiteY1" fmla="*/ 279400 h 279400"/>
                <a:gd name="connsiteX2" fmla="*/ 0 w 238760"/>
                <a:gd name="connsiteY2" fmla="*/ 172720 h 279400"/>
                <a:gd name="connsiteX3" fmla="*/ 0 w 238760"/>
                <a:gd name="connsiteY3" fmla="*/ 0 h 279400"/>
                <a:gd name="connsiteX4" fmla="*/ 69850 w 238760"/>
                <a:gd name="connsiteY4" fmla="*/ 0 h 279400"/>
                <a:gd name="connsiteX5" fmla="*/ 69850 w 238760"/>
                <a:gd name="connsiteY5" fmla="*/ 165100 h 279400"/>
                <a:gd name="connsiteX6" fmla="*/ 119380 w 238760"/>
                <a:gd name="connsiteY6" fmla="*/ 215900 h 279400"/>
                <a:gd name="connsiteX7" fmla="*/ 168910 w 238760"/>
                <a:gd name="connsiteY7" fmla="*/ 165100 h 279400"/>
                <a:gd name="connsiteX8" fmla="*/ 168910 w 238760"/>
                <a:gd name="connsiteY8" fmla="*/ 0 h 279400"/>
                <a:gd name="connsiteX9" fmla="*/ 238760 w 238760"/>
                <a:gd name="connsiteY9" fmla="*/ 0 h 279400"/>
                <a:gd name="connsiteX10" fmla="*/ 238760 w 238760"/>
                <a:gd name="connsiteY10" fmla="*/ 17272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760" h="279400">
                  <a:moveTo>
                    <a:pt x="238760" y="172720"/>
                  </a:moveTo>
                  <a:cubicBezTo>
                    <a:pt x="238760" y="237490"/>
                    <a:pt x="195580" y="279400"/>
                    <a:pt x="119380" y="279400"/>
                  </a:cubicBezTo>
                  <a:cubicBezTo>
                    <a:pt x="43180" y="279400"/>
                    <a:pt x="0" y="236220"/>
                    <a:pt x="0" y="172720"/>
                  </a:cubicBezTo>
                  <a:lnTo>
                    <a:pt x="0" y="0"/>
                  </a:lnTo>
                  <a:lnTo>
                    <a:pt x="69850" y="0"/>
                  </a:lnTo>
                  <a:lnTo>
                    <a:pt x="69850" y="165100"/>
                  </a:lnTo>
                  <a:cubicBezTo>
                    <a:pt x="69850" y="196850"/>
                    <a:pt x="86360" y="215900"/>
                    <a:pt x="119380" y="215900"/>
                  </a:cubicBezTo>
                  <a:cubicBezTo>
                    <a:pt x="152400" y="215900"/>
                    <a:pt x="168910" y="196850"/>
                    <a:pt x="168910" y="165100"/>
                  </a:cubicBezTo>
                  <a:lnTo>
                    <a:pt x="168910" y="0"/>
                  </a:lnTo>
                  <a:lnTo>
                    <a:pt x="238760" y="0"/>
                  </a:lnTo>
                  <a:lnTo>
                    <a:pt x="238760" y="17272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 331">
              <a:extLst>
                <a:ext uri="{FF2B5EF4-FFF2-40B4-BE49-F238E27FC236}">
                  <a16:creationId xmlns:a16="http://schemas.microsoft.com/office/drawing/2014/main" id="{9469D168-4AB0-E44B-533C-23A36471B9F7}"/>
                </a:ext>
              </a:extLst>
            </p:cNvPr>
            <p:cNvSpPr/>
            <p:nvPr/>
          </p:nvSpPr>
          <p:spPr>
            <a:xfrm>
              <a:off x="5209540" y="5255259"/>
              <a:ext cx="215900" cy="274320"/>
            </a:xfrm>
            <a:custGeom>
              <a:avLst/>
              <a:gdLst>
                <a:gd name="connsiteX0" fmla="*/ 101600 w 215900"/>
                <a:gd name="connsiteY0" fmla="*/ 1270 h 274320"/>
                <a:gd name="connsiteX1" fmla="*/ 212090 w 215900"/>
                <a:gd name="connsiteY1" fmla="*/ 93980 h 274320"/>
                <a:gd name="connsiteX2" fmla="*/ 161290 w 215900"/>
                <a:gd name="connsiteY2" fmla="*/ 172720 h 274320"/>
                <a:gd name="connsiteX3" fmla="*/ 215900 w 215900"/>
                <a:gd name="connsiteY3" fmla="*/ 274320 h 274320"/>
                <a:gd name="connsiteX4" fmla="*/ 143510 w 215900"/>
                <a:gd name="connsiteY4" fmla="*/ 274320 h 274320"/>
                <a:gd name="connsiteX5" fmla="*/ 99060 w 215900"/>
                <a:gd name="connsiteY5" fmla="*/ 184150 h 274320"/>
                <a:gd name="connsiteX6" fmla="*/ 68580 w 215900"/>
                <a:gd name="connsiteY6" fmla="*/ 184150 h 274320"/>
                <a:gd name="connsiteX7" fmla="*/ 68580 w 215900"/>
                <a:gd name="connsiteY7" fmla="*/ 274320 h 274320"/>
                <a:gd name="connsiteX8" fmla="*/ 0 w 215900"/>
                <a:gd name="connsiteY8" fmla="*/ 274320 h 274320"/>
                <a:gd name="connsiteX9" fmla="*/ 0 w 215900"/>
                <a:gd name="connsiteY9" fmla="*/ 0 h 274320"/>
                <a:gd name="connsiteX10" fmla="*/ 100330 w 215900"/>
                <a:gd name="connsiteY10" fmla="*/ 0 h 274320"/>
                <a:gd name="connsiteX11" fmla="*/ 69850 w 215900"/>
                <a:gd name="connsiteY11" fmla="*/ 59690 h 274320"/>
                <a:gd name="connsiteX12" fmla="*/ 69850 w 215900"/>
                <a:gd name="connsiteY12" fmla="*/ 129540 h 274320"/>
                <a:gd name="connsiteX13" fmla="*/ 105410 w 215900"/>
                <a:gd name="connsiteY13" fmla="*/ 129540 h 274320"/>
                <a:gd name="connsiteX14" fmla="*/ 142240 w 215900"/>
                <a:gd name="connsiteY14" fmla="*/ 93980 h 274320"/>
                <a:gd name="connsiteX15" fmla="*/ 105410 w 215900"/>
                <a:gd name="connsiteY15" fmla="*/ 59690 h 274320"/>
                <a:gd name="connsiteX16" fmla="*/ 71120 w 215900"/>
                <a:gd name="connsiteY16" fmla="*/ 5969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15900" h="274320">
                  <a:moveTo>
                    <a:pt x="101600" y="1270"/>
                  </a:moveTo>
                  <a:cubicBezTo>
                    <a:pt x="167640" y="1270"/>
                    <a:pt x="212090" y="33020"/>
                    <a:pt x="212090" y="93980"/>
                  </a:cubicBezTo>
                  <a:cubicBezTo>
                    <a:pt x="212090" y="154940"/>
                    <a:pt x="191770" y="160020"/>
                    <a:pt x="161290" y="172720"/>
                  </a:cubicBezTo>
                  <a:lnTo>
                    <a:pt x="215900" y="274320"/>
                  </a:lnTo>
                  <a:lnTo>
                    <a:pt x="143510" y="274320"/>
                  </a:lnTo>
                  <a:lnTo>
                    <a:pt x="99060" y="184150"/>
                  </a:lnTo>
                  <a:lnTo>
                    <a:pt x="68580" y="184150"/>
                  </a:lnTo>
                  <a:lnTo>
                    <a:pt x="68580" y="274320"/>
                  </a:lnTo>
                  <a:lnTo>
                    <a:pt x="0" y="274320"/>
                  </a:lnTo>
                  <a:lnTo>
                    <a:pt x="0" y="0"/>
                  </a:lnTo>
                  <a:lnTo>
                    <a:pt x="100330" y="0"/>
                  </a:lnTo>
                  <a:close/>
                  <a:moveTo>
                    <a:pt x="69850" y="59690"/>
                  </a:moveTo>
                  <a:lnTo>
                    <a:pt x="69850" y="129540"/>
                  </a:lnTo>
                  <a:lnTo>
                    <a:pt x="105410" y="129540"/>
                  </a:lnTo>
                  <a:cubicBezTo>
                    <a:pt x="125730" y="129540"/>
                    <a:pt x="142240" y="119380"/>
                    <a:pt x="142240" y="93980"/>
                  </a:cubicBezTo>
                  <a:cubicBezTo>
                    <a:pt x="142240" y="68580"/>
                    <a:pt x="125730" y="59690"/>
                    <a:pt x="105410" y="59690"/>
                  </a:cubicBezTo>
                  <a:lnTo>
                    <a:pt x="71120" y="5969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 332">
              <a:extLst>
                <a:ext uri="{FF2B5EF4-FFF2-40B4-BE49-F238E27FC236}">
                  <a16:creationId xmlns:a16="http://schemas.microsoft.com/office/drawing/2014/main" id="{32A804C5-B5A8-C3DE-1A3C-6CEE258B21CD}"/>
                </a:ext>
              </a:extLst>
            </p:cNvPr>
            <p:cNvSpPr/>
            <p:nvPr/>
          </p:nvSpPr>
          <p:spPr>
            <a:xfrm>
              <a:off x="5557520" y="5255259"/>
              <a:ext cx="215900" cy="274320"/>
            </a:xfrm>
            <a:custGeom>
              <a:avLst/>
              <a:gdLst>
                <a:gd name="connsiteX0" fmla="*/ 101600 w 215900"/>
                <a:gd name="connsiteY0" fmla="*/ 1270 h 274320"/>
                <a:gd name="connsiteX1" fmla="*/ 212090 w 215900"/>
                <a:gd name="connsiteY1" fmla="*/ 93980 h 274320"/>
                <a:gd name="connsiteX2" fmla="*/ 161290 w 215900"/>
                <a:gd name="connsiteY2" fmla="*/ 172720 h 274320"/>
                <a:gd name="connsiteX3" fmla="*/ 215900 w 215900"/>
                <a:gd name="connsiteY3" fmla="*/ 274320 h 274320"/>
                <a:gd name="connsiteX4" fmla="*/ 143510 w 215900"/>
                <a:gd name="connsiteY4" fmla="*/ 274320 h 274320"/>
                <a:gd name="connsiteX5" fmla="*/ 99060 w 215900"/>
                <a:gd name="connsiteY5" fmla="*/ 184150 h 274320"/>
                <a:gd name="connsiteX6" fmla="*/ 68580 w 215900"/>
                <a:gd name="connsiteY6" fmla="*/ 184150 h 274320"/>
                <a:gd name="connsiteX7" fmla="*/ 68580 w 215900"/>
                <a:gd name="connsiteY7" fmla="*/ 274320 h 274320"/>
                <a:gd name="connsiteX8" fmla="*/ 0 w 215900"/>
                <a:gd name="connsiteY8" fmla="*/ 274320 h 274320"/>
                <a:gd name="connsiteX9" fmla="*/ 0 w 215900"/>
                <a:gd name="connsiteY9" fmla="*/ 0 h 274320"/>
                <a:gd name="connsiteX10" fmla="*/ 100330 w 215900"/>
                <a:gd name="connsiteY10" fmla="*/ 0 h 274320"/>
                <a:gd name="connsiteX11" fmla="*/ 69850 w 215900"/>
                <a:gd name="connsiteY11" fmla="*/ 59690 h 274320"/>
                <a:gd name="connsiteX12" fmla="*/ 69850 w 215900"/>
                <a:gd name="connsiteY12" fmla="*/ 129540 h 274320"/>
                <a:gd name="connsiteX13" fmla="*/ 105410 w 215900"/>
                <a:gd name="connsiteY13" fmla="*/ 129540 h 274320"/>
                <a:gd name="connsiteX14" fmla="*/ 142240 w 215900"/>
                <a:gd name="connsiteY14" fmla="*/ 93980 h 274320"/>
                <a:gd name="connsiteX15" fmla="*/ 105410 w 215900"/>
                <a:gd name="connsiteY15" fmla="*/ 59690 h 274320"/>
                <a:gd name="connsiteX16" fmla="*/ 71120 w 215900"/>
                <a:gd name="connsiteY16" fmla="*/ 5969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15900" h="274320">
                  <a:moveTo>
                    <a:pt x="101600" y="1270"/>
                  </a:moveTo>
                  <a:cubicBezTo>
                    <a:pt x="167640" y="1270"/>
                    <a:pt x="212090" y="33020"/>
                    <a:pt x="212090" y="93980"/>
                  </a:cubicBezTo>
                  <a:cubicBezTo>
                    <a:pt x="212090" y="154940"/>
                    <a:pt x="191770" y="160020"/>
                    <a:pt x="161290" y="172720"/>
                  </a:cubicBezTo>
                  <a:lnTo>
                    <a:pt x="215900" y="274320"/>
                  </a:lnTo>
                  <a:lnTo>
                    <a:pt x="143510" y="274320"/>
                  </a:lnTo>
                  <a:lnTo>
                    <a:pt x="99060" y="184150"/>
                  </a:lnTo>
                  <a:lnTo>
                    <a:pt x="68580" y="184150"/>
                  </a:lnTo>
                  <a:lnTo>
                    <a:pt x="68580" y="274320"/>
                  </a:lnTo>
                  <a:lnTo>
                    <a:pt x="0" y="274320"/>
                  </a:lnTo>
                  <a:lnTo>
                    <a:pt x="0" y="0"/>
                  </a:lnTo>
                  <a:lnTo>
                    <a:pt x="100330" y="0"/>
                  </a:lnTo>
                  <a:close/>
                  <a:moveTo>
                    <a:pt x="69850" y="59690"/>
                  </a:moveTo>
                  <a:lnTo>
                    <a:pt x="69850" y="129540"/>
                  </a:lnTo>
                  <a:lnTo>
                    <a:pt x="105410" y="129540"/>
                  </a:lnTo>
                  <a:cubicBezTo>
                    <a:pt x="125730" y="129540"/>
                    <a:pt x="142240" y="119380"/>
                    <a:pt x="142240" y="93980"/>
                  </a:cubicBezTo>
                  <a:cubicBezTo>
                    <a:pt x="142240" y="68580"/>
                    <a:pt x="125730" y="59690"/>
                    <a:pt x="105410" y="59690"/>
                  </a:cubicBezTo>
                  <a:lnTo>
                    <a:pt x="71120" y="5969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 333">
              <a:extLst>
                <a:ext uri="{FF2B5EF4-FFF2-40B4-BE49-F238E27FC236}">
                  <a16:creationId xmlns:a16="http://schemas.microsoft.com/office/drawing/2014/main" id="{BA5B6563-8F4A-BDF6-8B37-AEFCC1112FF9}"/>
                </a:ext>
              </a:extLst>
            </p:cNvPr>
            <p:cNvSpPr/>
            <p:nvPr/>
          </p:nvSpPr>
          <p:spPr>
            <a:xfrm>
              <a:off x="5826759" y="5256529"/>
              <a:ext cx="185420" cy="274320"/>
            </a:xfrm>
            <a:custGeom>
              <a:avLst/>
              <a:gdLst>
                <a:gd name="connsiteX0" fmla="*/ 0 w 185420"/>
                <a:gd name="connsiteY0" fmla="*/ 274320 h 274320"/>
                <a:gd name="connsiteX1" fmla="*/ 0 w 185420"/>
                <a:gd name="connsiteY1" fmla="*/ 0 h 274320"/>
                <a:gd name="connsiteX2" fmla="*/ 180340 w 185420"/>
                <a:gd name="connsiteY2" fmla="*/ 0 h 274320"/>
                <a:gd name="connsiteX3" fmla="*/ 180340 w 185420"/>
                <a:gd name="connsiteY3" fmla="*/ 58420 h 274320"/>
                <a:gd name="connsiteX4" fmla="*/ 69850 w 185420"/>
                <a:gd name="connsiteY4" fmla="*/ 58420 h 274320"/>
                <a:gd name="connsiteX5" fmla="*/ 69850 w 185420"/>
                <a:gd name="connsiteY5" fmla="*/ 106680 h 274320"/>
                <a:gd name="connsiteX6" fmla="*/ 163830 w 185420"/>
                <a:gd name="connsiteY6" fmla="*/ 106680 h 274320"/>
                <a:gd name="connsiteX7" fmla="*/ 163830 w 185420"/>
                <a:gd name="connsiteY7" fmla="*/ 162560 h 274320"/>
                <a:gd name="connsiteX8" fmla="*/ 69850 w 185420"/>
                <a:gd name="connsiteY8" fmla="*/ 162560 h 274320"/>
                <a:gd name="connsiteX9" fmla="*/ 69850 w 185420"/>
                <a:gd name="connsiteY9" fmla="*/ 214630 h 274320"/>
                <a:gd name="connsiteX10" fmla="*/ 185420 w 185420"/>
                <a:gd name="connsiteY10" fmla="*/ 214630 h 274320"/>
                <a:gd name="connsiteX11" fmla="*/ 185420 w 185420"/>
                <a:gd name="connsiteY11" fmla="*/ 273050 h 274320"/>
                <a:gd name="connsiteX12" fmla="*/ 0 w 185420"/>
                <a:gd name="connsiteY12" fmla="*/ 27305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20" h="274320">
                  <a:moveTo>
                    <a:pt x="0" y="274320"/>
                  </a:moveTo>
                  <a:lnTo>
                    <a:pt x="0" y="0"/>
                  </a:lnTo>
                  <a:lnTo>
                    <a:pt x="180340" y="0"/>
                  </a:lnTo>
                  <a:lnTo>
                    <a:pt x="180340" y="58420"/>
                  </a:lnTo>
                  <a:lnTo>
                    <a:pt x="69850" y="58420"/>
                  </a:lnTo>
                  <a:lnTo>
                    <a:pt x="69850" y="106680"/>
                  </a:lnTo>
                  <a:lnTo>
                    <a:pt x="163830" y="106680"/>
                  </a:lnTo>
                  <a:lnTo>
                    <a:pt x="163830" y="162560"/>
                  </a:lnTo>
                  <a:lnTo>
                    <a:pt x="69850" y="162560"/>
                  </a:lnTo>
                  <a:lnTo>
                    <a:pt x="69850" y="214630"/>
                  </a:lnTo>
                  <a:lnTo>
                    <a:pt x="185420" y="214630"/>
                  </a:lnTo>
                  <a:lnTo>
                    <a:pt x="185420" y="273050"/>
                  </a:lnTo>
                  <a:lnTo>
                    <a:pt x="0" y="27305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 334">
              <a:extLst>
                <a:ext uri="{FF2B5EF4-FFF2-40B4-BE49-F238E27FC236}">
                  <a16:creationId xmlns:a16="http://schemas.microsoft.com/office/drawing/2014/main" id="{18769917-AC44-393D-B842-6FB1677E43D4}"/>
                </a:ext>
              </a:extLst>
            </p:cNvPr>
            <p:cNvSpPr/>
            <p:nvPr/>
          </p:nvSpPr>
          <p:spPr>
            <a:xfrm>
              <a:off x="6036309" y="5252720"/>
              <a:ext cx="275590" cy="278129"/>
            </a:xfrm>
            <a:custGeom>
              <a:avLst/>
              <a:gdLst>
                <a:gd name="connsiteX0" fmla="*/ 135890 w 275590"/>
                <a:gd name="connsiteY0" fmla="*/ 0 h 278129"/>
                <a:gd name="connsiteX1" fmla="*/ 139700 w 275590"/>
                <a:gd name="connsiteY1" fmla="*/ 0 h 278129"/>
                <a:gd name="connsiteX2" fmla="*/ 275590 w 275590"/>
                <a:gd name="connsiteY2" fmla="*/ 278130 h 278129"/>
                <a:gd name="connsiteX3" fmla="*/ 203200 w 275590"/>
                <a:gd name="connsiteY3" fmla="*/ 278130 h 278129"/>
                <a:gd name="connsiteX4" fmla="*/ 184150 w 275590"/>
                <a:gd name="connsiteY4" fmla="*/ 236220 h 278129"/>
                <a:gd name="connsiteX5" fmla="*/ 91440 w 275590"/>
                <a:gd name="connsiteY5" fmla="*/ 236220 h 278129"/>
                <a:gd name="connsiteX6" fmla="*/ 72390 w 275590"/>
                <a:gd name="connsiteY6" fmla="*/ 278130 h 278129"/>
                <a:gd name="connsiteX7" fmla="*/ 0 w 275590"/>
                <a:gd name="connsiteY7" fmla="*/ 278130 h 278129"/>
                <a:gd name="connsiteX8" fmla="*/ 135890 w 275590"/>
                <a:gd name="connsiteY8" fmla="*/ 0 h 278129"/>
                <a:gd name="connsiteX9" fmla="*/ 163830 w 275590"/>
                <a:gd name="connsiteY9" fmla="*/ 189230 h 278129"/>
                <a:gd name="connsiteX10" fmla="*/ 138430 w 275590"/>
                <a:gd name="connsiteY10" fmla="*/ 123190 h 278129"/>
                <a:gd name="connsiteX11" fmla="*/ 111760 w 275590"/>
                <a:gd name="connsiteY11" fmla="*/ 189230 h 278129"/>
                <a:gd name="connsiteX12" fmla="*/ 163830 w 275590"/>
                <a:gd name="connsiteY12" fmla="*/ 189230 h 27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5590" h="278129">
                  <a:moveTo>
                    <a:pt x="135890" y="0"/>
                  </a:moveTo>
                  <a:lnTo>
                    <a:pt x="139700" y="0"/>
                  </a:lnTo>
                  <a:lnTo>
                    <a:pt x="275590" y="278130"/>
                  </a:lnTo>
                  <a:lnTo>
                    <a:pt x="203200" y="278130"/>
                  </a:lnTo>
                  <a:lnTo>
                    <a:pt x="184150" y="236220"/>
                  </a:lnTo>
                  <a:lnTo>
                    <a:pt x="91440" y="236220"/>
                  </a:lnTo>
                  <a:lnTo>
                    <a:pt x="72390" y="278130"/>
                  </a:lnTo>
                  <a:lnTo>
                    <a:pt x="0" y="278130"/>
                  </a:lnTo>
                  <a:lnTo>
                    <a:pt x="135890" y="0"/>
                  </a:lnTo>
                  <a:close/>
                  <a:moveTo>
                    <a:pt x="163830" y="189230"/>
                  </a:moveTo>
                  <a:cubicBezTo>
                    <a:pt x="153670" y="167640"/>
                    <a:pt x="143510" y="140970"/>
                    <a:pt x="138430" y="123190"/>
                  </a:cubicBezTo>
                  <a:cubicBezTo>
                    <a:pt x="134620" y="132080"/>
                    <a:pt x="119380" y="171450"/>
                    <a:pt x="111760" y="189230"/>
                  </a:cubicBezTo>
                  <a:lnTo>
                    <a:pt x="163830" y="18923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 335">
              <a:extLst>
                <a:ext uri="{FF2B5EF4-FFF2-40B4-BE49-F238E27FC236}">
                  <a16:creationId xmlns:a16="http://schemas.microsoft.com/office/drawing/2014/main" id="{141141BA-D896-8E27-C88B-508508C419A7}"/>
                </a:ext>
              </a:extLst>
            </p:cNvPr>
            <p:cNvSpPr/>
            <p:nvPr/>
          </p:nvSpPr>
          <p:spPr>
            <a:xfrm>
              <a:off x="6348729" y="5256529"/>
              <a:ext cx="247650" cy="274320"/>
            </a:xfrm>
            <a:custGeom>
              <a:avLst/>
              <a:gdLst>
                <a:gd name="connsiteX0" fmla="*/ 1270 w 247650"/>
                <a:gd name="connsiteY0" fmla="*/ 274320 h 274320"/>
                <a:gd name="connsiteX1" fmla="*/ 1270 w 247650"/>
                <a:gd name="connsiteY1" fmla="*/ 0 h 274320"/>
                <a:gd name="connsiteX2" fmla="*/ 92710 w 247650"/>
                <a:gd name="connsiteY2" fmla="*/ 0 h 274320"/>
                <a:gd name="connsiteX3" fmla="*/ 247650 w 247650"/>
                <a:gd name="connsiteY3" fmla="*/ 137160 h 274320"/>
                <a:gd name="connsiteX4" fmla="*/ 92710 w 247650"/>
                <a:gd name="connsiteY4" fmla="*/ 274320 h 274320"/>
                <a:gd name="connsiteX5" fmla="*/ 0 w 247650"/>
                <a:gd name="connsiteY5" fmla="*/ 274320 h 274320"/>
                <a:gd name="connsiteX6" fmla="*/ 71120 w 247650"/>
                <a:gd name="connsiteY6" fmla="*/ 58420 h 274320"/>
                <a:gd name="connsiteX7" fmla="*/ 71120 w 247650"/>
                <a:gd name="connsiteY7" fmla="*/ 215900 h 274320"/>
                <a:gd name="connsiteX8" fmla="*/ 92710 w 247650"/>
                <a:gd name="connsiteY8" fmla="*/ 215900 h 274320"/>
                <a:gd name="connsiteX9" fmla="*/ 177800 w 247650"/>
                <a:gd name="connsiteY9" fmla="*/ 137160 h 274320"/>
                <a:gd name="connsiteX10" fmla="*/ 91440 w 247650"/>
                <a:gd name="connsiteY10" fmla="*/ 58420 h 274320"/>
                <a:gd name="connsiteX11" fmla="*/ 69850 w 247650"/>
                <a:gd name="connsiteY11" fmla="*/ 584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7650" h="274320">
                  <a:moveTo>
                    <a:pt x="1270" y="274320"/>
                  </a:moveTo>
                  <a:lnTo>
                    <a:pt x="1270" y="0"/>
                  </a:lnTo>
                  <a:lnTo>
                    <a:pt x="92710" y="0"/>
                  </a:lnTo>
                  <a:cubicBezTo>
                    <a:pt x="189230" y="0"/>
                    <a:pt x="247650" y="58420"/>
                    <a:pt x="247650" y="137160"/>
                  </a:cubicBezTo>
                  <a:cubicBezTo>
                    <a:pt x="247650" y="215900"/>
                    <a:pt x="187960" y="274320"/>
                    <a:pt x="92710" y="274320"/>
                  </a:cubicBezTo>
                  <a:lnTo>
                    <a:pt x="0" y="274320"/>
                  </a:lnTo>
                  <a:close/>
                  <a:moveTo>
                    <a:pt x="71120" y="58420"/>
                  </a:moveTo>
                  <a:lnTo>
                    <a:pt x="71120" y="215900"/>
                  </a:lnTo>
                  <a:lnTo>
                    <a:pt x="92710" y="215900"/>
                  </a:lnTo>
                  <a:cubicBezTo>
                    <a:pt x="148590" y="215900"/>
                    <a:pt x="177800" y="180340"/>
                    <a:pt x="177800" y="137160"/>
                  </a:cubicBezTo>
                  <a:cubicBezTo>
                    <a:pt x="177800" y="93980"/>
                    <a:pt x="148590" y="58420"/>
                    <a:pt x="91440" y="58420"/>
                  </a:cubicBezTo>
                  <a:lnTo>
                    <a:pt x="69850" y="5842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 336">
              <a:extLst>
                <a:ext uri="{FF2B5EF4-FFF2-40B4-BE49-F238E27FC236}">
                  <a16:creationId xmlns:a16="http://schemas.microsoft.com/office/drawing/2014/main" id="{3C599D24-15AE-6F64-F3E2-FF6B4144A6C1}"/>
                </a:ext>
              </a:extLst>
            </p:cNvPr>
            <p:cNvSpPr/>
            <p:nvPr/>
          </p:nvSpPr>
          <p:spPr>
            <a:xfrm>
              <a:off x="6650990" y="5256529"/>
              <a:ext cx="185419" cy="274320"/>
            </a:xfrm>
            <a:custGeom>
              <a:avLst/>
              <a:gdLst>
                <a:gd name="connsiteX0" fmla="*/ 0 w 185419"/>
                <a:gd name="connsiteY0" fmla="*/ 274320 h 274320"/>
                <a:gd name="connsiteX1" fmla="*/ 0 w 185419"/>
                <a:gd name="connsiteY1" fmla="*/ 0 h 274320"/>
                <a:gd name="connsiteX2" fmla="*/ 180340 w 185419"/>
                <a:gd name="connsiteY2" fmla="*/ 0 h 274320"/>
                <a:gd name="connsiteX3" fmla="*/ 180340 w 185419"/>
                <a:gd name="connsiteY3" fmla="*/ 58420 h 274320"/>
                <a:gd name="connsiteX4" fmla="*/ 69850 w 185419"/>
                <a:gd name="connsiteY4" fmla="*/ 58420 h 274320"/>
                <a:gd name="connsiteX5" fmla="*/ 69850 w 185419"/>
                <a:gd name="connsiteY5" fmla="*/ 106680 h 274320"/>
                <a:gd name="connsiteX6" fmla="*/ 163830 w 185419"/>
                <a:gd name="connsiteY6" fmla="*/ 106680 h 274320"/>
                <a:gd name="connsiteX7" fmla="*/ 163830 w 185419"/>
                <a:gd name="connsiteY7" fmla="*/ 162560 h 274320"/>
                <a:gd name="connsiteX8" fmla="*/ 69850 w 185419"/>
                <a:gd name="connsiteY8" fmla="*/ 162560 h 274320"/>
                <a:gd name="connsiteX9" fmla="*/ 69850 w 185419"/>
                <a:gd name="connsiteY9" fmla="*/ 214630 h 274320"/>
                <a:gd name="connsiteX10" fmla="*/ 185420 w 185419"/>
                <a:gd name="connsiteY10" fmla="*/ 214630 h 274320"/>
                <a:gd name="connsiteX11" fmla="*/ 185420 w 185419"/>
                <a:gd name="connsiteY11" fmla="*/ 273050 h 274320"/>
                <a:gd name="connsiteX12" fmla="*/ 0 w 185419"/>
                <a:gd name="connsiteY12" fmla="*/ 27305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19" h="274320">
                  <a:moveTo>
                    <a:pt x="0" y="274320"/>
                  </a:moveTo>
                  <a:lnTo>
                    <a:pt x="0" y="0"/>
                  </a:lnTo>
                  <a:lnTo>
                    <a:pt x="180340" y="0"/>
                  </a:lnTo>
                  <a:lnTo>
                    <a:pt x="180340" y="58420"/>
                  </a:lnTo>
                  <a:lnTo>
                    <a:pt x="69850" y="58420"/>
                  </a:lnTo>
                  <a:lnTo>
                    <a:pt x="69850" y="106680"/>
                  </a:lnTo>
                  <a:lnTo>
                    <a:pt x="163830" y="106680"/>
                  </a:lnTo>
                  <a:lnTo>
                    <a:pt x="163830" y="162560"/>
                  </a:lnTo>
                  <a:lnTo>
                    <a:pt x="69850" y="162560"/>
                  </a:lnTo>
                  <a:lnTo>
                    <a:pt x="69850" y="214630"/>
                  </a:lnTo>
                  <a:lnTo>
                    <a:pt x="185420" y="214630"/>
                  </a:lnTo>
                  <a:lnTo>
                    <a:pt x="185420" y="273050"/>
                  </a:lnTo>
                  <a:lnTo>
                    <a:pt x="0" y="27305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 337">
              <a:extLst>
                <a:ext uri="{FF2B5EF4-FFF2-40B4-BE49-F238E27FC236}">
                  <a16:creationId xmlns:a16="http://schemas.microsoft.com/office/drawing/2014/main" id="{FD54A476-D385-C3EB-A60A-A251A89B1439}"/>
                </a:ext>
              </a:extLst>
            </p:cNvPr>
            <p:cNvSpPr/>
            <p:nvPr/>
          </p:nvSpPr>
          <p:spPr>
            <a:xfrm>
              <a:off x="6887209" y="5255259"/>
              <a:ext cx="215900" cy="274320"/>
            </a:xfrm>
            <a:custGeom>
              <a:avLst/>
              <a:gdLst>
                <a:gd name="connsiteX0" fmla="*/ 101600 w 215900"/>
                <a:gd name="connsiteY0" fmla="*/ 1270 h 274320"/>
                <a:gd name="connsiteX1" fmla="*/ 212090 w 215900"/>
                <a:gd name="connsiteY1" fmla="*/ 93980 h 274320"/>
                <a:gd name="connsiteX2" fmla="*/ 161290 w 215900"/>
                <a:gd name="connsiteY2" fmla="*/ 172720 h 274320"/>
                <a:gd name="connsiteX3" fmla="*/ 215900 w 215900"/>
                <a:gd name="connsiteY3" fmla="*/ 274320 h 274320"/>
                <a:gd name="connsiteX4" fmla="*/ 143510 w 215900"/>
                <a:gd name="connsiteY4" fmla="*/ 274320 h 274320"/>
                <a:gd name="connsiteX5" fmla="*/ 99060 w 215900"/>
                <a:gd name="connsiteY5" fmla="*/ 184150 h 274320"/>
                <a:gd name="connsiteX6" fmla="*/ 68580 w 215900"/>
                <a:gd name="connsiteY6" fmla="*/ 184150 h 274320"/>
                <a:gd name="connsiteX7" fmla="*/ 68580 w 215900"/>
                <a:gd name="connsiteY7" fmla="*/ 274320 h 274320"/>
                <a:gd name="connsiteX8" fmla="*/ 0 w 215900"/>
                <a:gd name="connsiteY8" fmla="*/ 274320 h 274320"/>
                <a:gd name="connsiteX9" fmla="*/ 0 w 215900"/>
                <a:gd name="connsiteY9" fmla="*/ 0 h 274320"/>
                <a:gd name="connsiteX10" fmla="*/ 100330 w 215900"/>
                <a:gd name="connsiteY10" fmla="*/ 0 h 274320"/>
                <a:gd name="connsiteX11" fmla="*/ 71120 w 215900"/>
                <a:gd name="connsiteY11" fmla="*/ 59690 h 274320"/>
                <a:gd name="connsiteX12" fmla="*/ 71120 w 215900"/>
                <a:gd name="connsiteY12" fmla="*/ 129540 h 274320"/>
                <a:gd name="connsiteX13" fmla="*/ 106680 w 215900"/>
                <a:gd name="connsiteY13" fmla="*/ 129540 h 274320"/>
                <a:gd name="connsiteX14" fmla="*/ 143510 w 215900"/>
                <a:gd name="connsiteY14" fmla="*/ 93980 h 274320"/>
                <a:gd name="connsiteX15" fmla="*/ 106680 w 215900"/>
                <a:gd name="connsiteY15" fmla="*/ 59690 h 274320"/>
                <a:gd name="connsiteX16" fmla="*/ 72390 w 215900"/>
                <a:gd name="connsiteY16" fmla="*/ 5969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15900" h="274320">
                  <a:moveTo>
                    <a:pt x="101600" y="1270"/>
                  </a:moveTo>
                  <a:cubicBezTo>
                    <a:pt x="167640" y="1270"/>
                    <a:pt x="212090" y="33020"/>
                    <a:pt x="212090" y="93980"/>
                  </a:cubicBezTo>
                  <a:cubicBezTo>
                    <a:pt x="212090" y="154940"/>
                    <a:pt x="191770" y="160020"/>
                    <a:pt x="161290" y="172720"/>
                  </a:cubicBezTo>
                  <a:lnTo>
                    <a:pt x="215900" y="274320"/>
                  </a:lnTo>
                  <a:lnTo>
                    <a:pt x="143510" y="274320"/>
                  </a:lnTo>
                  <a:lnTo>
                    <a:pt x="99060" y="184150"/>
                  </a:lnTo>
                  <a:lnTo>
                    <a:pt x="68580" y="184150"/>
                  </a:lnTo>
                  <a:lnTo>
                    <a:pt x="68580" y="274320"/>
                  </a:lnTo>
                  <a:lnTo>
                    <a:pt x="0" y="274320"/>
                  </a:lnTo>
                  <a:lnTo>
                    <a:pt x="0" y="0"/>
                  </a:lnTo>
                  <a:lnTo>
                    <a:pt x="100330" y="0"/>
                  </a:lnTo>
                  <a:close/>
                  <a:moveTo>
                    <a:pt x="71120" y="59690"/>
                  </a:moveTo>
                  <a:lnTo>
                    <a:pt x="71120" y="129540"/>
                  </a:lnTo>
                  <a:lnTo>
                    <a:pt x="106680" y="129540"/>
                  </a:lnTo>
                  <a:cubicBezTo>
                    <a:pt x="128270" y="129540"/>
                    <a:pt x="143510" y="119380"/>
                    <a:pt x="143510" y="93980"/>
                  </a:cubicBezTo>
                  <a:cubicBezTo>
                    <a:pt x="143510" y="68580"/>
                    <a:pt x="127000" y="59690"/>
                    <a:pt x="106680" y="59690"/>
                  </a:cubicBezTo>
                  <a:lnTo>
                    <a:pt x="72390" y="5969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 338">
              <a:extLst>
                <a:ext uri="{FF2B5EF4-FFF2-40B4-BE49-F238E27FC236}">
                  <a16:creationId xmlns:a16="http://schemas.microsoft.com/office/drawing/2014/main" id="{CF05453D-957A-B9B3-E451-D07523ED65D8}"/>
                </a:ext>
              </a:extLst>
            </p:cNvPr>
            <p:cNvSpPr/>
            <p:nvPr/>
          </p:nvSpPr>
          <p:spPr>
            <a:xfrm>
              <a:off x="7142480" y="5251450"/>
              <a:ext cx="195579" cy="285750"/>
            </a:xfrm>
            <a:custGeom>
              <a:avLst/>
              <a:gdLst>
                <a:gd name="connsiteX0" fmla="*/ 5080 w 195579"/>
                <a:gd name="connsiteY0" fmla="*/ 269240 h 285750"/>
                <a:gd name="connsiteX1" fmla="*/ 5080 w 195579"/>
                <a:gd name="connsiteY1" fmla="*/ 201930 h 285750"/>
                <a:gd name="connsiteX2" fmla="*/ 69850 w 195579"/>
                <a:gd name="connsiteY2" fmla="*/ 222250 h 285750"/>
                <a:gd name="connsiteX3" fmla="*/ 91439 w 195579"/>
                <a:gd name="connsiteY3" fmla="*/ 222250 h 285750"/>
                <a:gd name="connsiteX4" fmla="*/ 127000 w 195579"/>
                <a:gd name="connsiteY4" fmla="*/ 203200 h 285750"/>
                <a:gd name="connsiteX5" fmla="*/ 76200 w 195579"/>
                <a:gd name="connsiteY5" fmla="*/ 168910 h 285750"/>
                <a:gd name="connsiteX6" fmla="*/ 0 w 195579"/>
                <a:gd name="connsiteY6" fmla="*/ 82550 h 285750"/>
                <a:gd name="connsiteX7" fmla="*/ 104139 w 195579"/>
                <a:gd name="connsiteY7" fmla="*/ 0 h 285750"/>
                <a:gd name="connsiteX8" fmla="*/ 177800 w 195579"/>
                <a:gd name="connsiteY8" fmla="*/ 12700 h 285750"/>
                <a:gd name="connsiteX9" fmla="*/ 177800 w 195579"/>
                <a:gd name="connsiteY9" fmla="*/ 77470 h 285750"/>
                <a:gd name="connsiteX10" fmla="*/ 110489 w 195579"/>
                <a:gd name="connsiteY10" fmla="*/ 60960 h 285750"/>
                <a:gd name="connsiteX11" fmla="*/ 69850 w 195579"/>
                <a:gd name="connsiteY11" fmla="*/ 83820 h 285750"/>
                <a:gd name="connsiteX12" fmla="*/ 118110 w 195579"/>
                <a:gd name="connsiteY12" fmla="*/ 118110 h 285750"/>
                <a:gd name="connsiteX13" fmla="*/ 195580 w 195579"/>
                <a:gd name="connsiteY13" fmla="*/ 204470 h 285750"/>
                <a:gd name="connsiteX14" fmla="*/ 88900 w 195579"/>
                <a:gd name="connsiteY14" fmla="*/ 285750 h 285750"/>
                <a:gd name="connsiteX15" fmla="*/ 6350 w 195579"/>
                <a:gd name="connsiteY15" fmla="*/ 27051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5579" h="285750">
                  <a:moveTo>
                    <a:pt x="5080" y="269240"/>
                  </a:moveTo>
                  <a:lnTo>
                    <a:pt x="5080" y="201930"/>
                  </a:lnTo>
                  <a:cubicBezTo>
                    <a:pt x="24130" y="212090"/>
                    <a:pt x="48260" y="219710"/>
                    <a:pt x="69850" y="222250"/>
                  </a:cubicBezTo>
                  <a:cubicBezTo>
                    <a:pt x="77470" y="222250"/>
                    <a:pt x="85089" y="222250"/>
                    <a:pt x="91439" y="222250"/>
                  </a:cubicBezTo>
                  <a:cubicBezTo>
                    <a:pt x="114300" y="220980"/>
                    <a:pt x="127000" y="214630"/>
                    <a:pt x="127000" y="203200"/>
                  </a:cubicBezTo>
                  <a:cubicBezTo>
                    <a:pt x="127000" y="191770"/>
                    <a:pt x="110489" y="181610"/>
                    <a:pt x="76200" y="168910"/>
                  </a:cubicBezTo>
                  <a:cubicBezTo>
                    <a:pt x="30480" y="151130"/>
                    <a:pt x="0" y="132080"/>
                    <a:pt x="0" y="82550"/>
                  </a:cubicBezTo>
                  <a:cubicBezTo>
                    <a:pt x="0" y="33020"/>
                    <a:pt x="41910" y="0"/>
                    <a:pt x="104139" y="0"/>
                  </a:cubicBezTo>
                  <a:cubicBezTo>
                    <a:pt x="166370" y="0"/>
                    <a:pt x="158750" y="5080"/>
                    <a:pt x="177800" y="12700"/>
                  </a:cubicBezTo>
                  <a:lnTo>
                    <a:pt x="177800" y="77470"/>
                  </a:lnTo>
                  <a:cubicBezTo>
                    <a:pt x="161289" y="67310"/>
                    <a:pt x="135889" y="60960"/>
                    <a:pt x="110489" y="60960"/>
                  </a:cubicBezTo>
                  <a:cubicBezTo>
                    <a:pt x="85089" y="60960"/>
                    <a:pt x="69850" y="69850"/>
                    <a:pt x="69850" y="83820"/>
                  </a:cubicBezTo>
                  <a:cubicBezTo>
                    <a:pt x="69850" y="97790"/>
                    <a:pt x="86360" y="105410"/>
                    <a:pt x="118110" y="118110"/>
                  </a:cubicBezTo>
                  <a:cubicBezTo>
                    <a:pt x="163830" y="135890"/>
                    <a:pt x="195580" y="156210"/>
                    <a:pt x="195580" y="204470"/>
                  </a:cubicBezTo>
                  <a:cubicBezTo>
                    <a:pt x="195580" y="252730"/>
                    <a:pt x="157480" y="285750"/>
                    <a:pt x="88900" y="285750"/>
                  </a:cubicBezTo>
                  <a:cubicBezTo>
                    <a:pt x="20320" y="285750"/>
                    <a:pt x="26670" y="279400"/>
                    <a:pt x="6350" y="270510"/>
                  </a:cubicBez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57" name="Group 356">
            <a:extLst>
              <a:ext uri="{FF2B5EF4-FFF2-40B4-BE49-F238E27FC236}">
                <a16:creationId xmlns:a16="http://schemas.microsoft.com/office/drawing/2014/main" id="{A031095F-B8C5-6871-168D-DDCA9E5242BC}"/>
              </a:ext>
            </a:extLst>
          </p:cNvPr>
          <p:cNvGrpSpPr/>
          <p:nvPr/>
        </p:nvGrpSpPr>
        <p:grpSpPr>
          <a:xfrm>
            <a:off x="3500120" y="5924550"/>
            <a:ext cx="3101339" cy="285749"/>
            <a:chOff x="3500120" y="5924550"/>
            <a:chExt cx="3101339" cy="285749"/>
          </a:xfrm>
        </p:grpSpPr>
        <p:sp>
          <p:nvSpPr>
            <p:cNvPr id="340" name="Freeform 339">
              <a:extLst>
                <a:ext uri="{FF2B5EF4-FFF2-40B4-BE49-F238E27FC236}">
                  <a16:creationId xmlns:a16="http://schemas.microsoft.com/office/drawing/2014/main" id="{ACC6F0AE-9DA5-785C-A86F-06EAC2A730D2}"/>
                </a:ext>
              </a:extLst>
            </p:cNvPr>
            <p:cNvSpPr/>
            <p:nvPr/>
          </p:nvSpPr>
          <p:spPr>
            <a:xfrm>
              <a:off x="3500120" y="5929629"/>
              <a:ext cx="209550" cy="274320"/>
            </a:xfrm>
            <a:custGeom>
              <a:avLst/>
              <a:gdLst>
                <a:gd name="connsiteX0" fmla="*/ 209550 w 209550"/>
                <a:gd name="connsiteY0" fmla="*/ 193040 h 274320"/>
                <a:gd name="connsiteX1" fmla="*/ 97790 w 209550"/>
                <a:gd name="connsiteY1" fmla="*/ 274320 h 274320"/>
                <a:gd name="connsiteX2" fmla="*/ 0 w 209550"/>
                <a:gd name="connsiteY2" fmla="*/ 274320 h 274320"/>
                <a:gd name="connsiteX3" fmla="*/ 0 w 209550"/>
                <a:gd name="connsiteY3" fmla="*/ 0 h 274320"/>
                <a:gd name="connsiteX4" fmla="*/ 91440 w 209550"/>
                <a:gd name="connsiteY4" fmla="*/ 0 h 274320"/>
                <a:gd name="connsiteX5" fmla="*/ 199390 w 209550"/>
                <a:gd name="connsiteY5" fmla="*/ 77470 h 274320"/>
                <a:gd name="connsiteX6" fmla="*/ 163830 w 209550"/>
                <a:gd name="connsiteY6" fmla="*/ 129540 h 274320"/>
                <a:gd name="connsiteX7" fmla="*/ 209550 w 209550"/>
                <a:gd name="connsiteY7" fmla="*/ 191770 h 274320"/>
                <a:gd name="connsiteX8" fmla="*/ 95250 w 209550"/>
                <a:gd name="connsiteY8" fmla="*/ 111760 h 274320"/>
                <a:gd name="connsiteX9" fmla="*/ 115570 w 209550"/>
                <a:gd name="connsiteY9" fmla="*/ 107950 h 274320"/>
                <a:gd name="connsiteX10" fmla="*/ 128270 w 209550"/>
                <a:gd name="connsiteY10" fmla="*/ 83820 h 274320"/>
                <a:gd name="connsiteX11" fmla="*/ 95250 w 209550"/>
                <a:gd name="connsiteY11" fmla="*/ 54610 h 274320"/>
                <a:gd name="connsiteX12" fmla="*/ 66040 w 209550"/>
                <a:gd name="connsiteY12" fmla="*/ 54610 h 274320"/>
                <a:gd name="connsiteX13" fmla="*/ 66040 w 209550"/>
                <a:gd name="connsiteY13" fmla="*/ 110490 h 274320"/>
                <a:gd name="connsiteX14" fmla="*/ 93980 w 209550"/>
                <a:gd name="connsiteY14" fmla="*/ 110490 h 274320"/>
                <a:gd name="connsiteX15" fmla="*/ 66040 w 209550"/>
                <a:gd name="connsiteY15" fmla="*/ 218440 h 274320"/>
                <a:gd name="connsiteX16" fmla="*/ 101600 w 209550"/>
                <a:gd name="connsiteY16" fmla="*/ 218440 h 274320"/>
                <a:gd name="connsiteX17" fmla="*/ 137160 w 209550"/>
                <a:gd name="connsiteY17" fmla="*/ 187960 h 274320"/>
                <a:gd name="connsiteX18" fmla="*/ 102870 w 209550"/>
                <a:gd name="connsiteY18" fmla="*/ 157480 h 274320"/>
                <a:gd name="connsiteX19" fmla="*/ 66040 w 209550"/>
                <a:gd name="connsiteY19" fmla="*/ 157480 h 274320"/>
                <a:gd name="connsiteX20" fmla="*/ 66040 w 209550"/>
                <a:gd name="connsiteY20" fmla="*/ 21844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9550" h="274320">
                  <a:moveTo>
                    <a:pt x="209550" y="193040"/>
                  </a:moveTo>
                  <a:cubicBezTo>
                    <a:pt x="209550" y="248920"/>
                    <a:pt x="163830" y="274320"/>
                    <a:pt x="97790" y="274320"/>
                  </a:cubicBezTo>
                  <a:lnTo>
                    <a:pt x="0" y="274320"/>
                  </a:lnTo>
                  <a:lnTo>
                    <a:pt x="0" y="0"/>
                  </a:lnTo>
                  <a:lnTo>
                    <a:pt x="91440" y="0"/>
                  </a:lnTo>
                  <a:cubicBezTo>
                    <a:pt x="151130" y="0"/>
                    <a:pt x="199390" y="24130"/>
                    <a:pt x="199390" y="77470"/>
                  </a:cubicBezTo>
                  <a:cubicBezTo>
                    <a:pt x="199390" y="130810"/>
                    <a:pt x="182880" y="121920"/>
                    <a:pt x="163830" y="129540"/>
                  </a:cubicBezTo>
                  <a:cubicBezTo>
                    <a:pt x="186690" y="135890"/>
                    <a:pt x="209550" y="160020"/>
                    <a:pt x="209550" y="191770"/>
                  </a:cubicBezTo>
                  <a:close/>
                  <a:moveTo>
                    <a:pt x="95250" y="111760"/>
                  </a:moveTo>
                  <a:cubicBezTo>
                    <a:pt x="102870" y="111760"/>
                    <a:pt x="110490" y="111760"/>
                    <a:pt x="115570" y="107950"/>
                  </a:cubicBezTo>
                  <a:cubicBezTo>
                    <a:pt x="123190" y="104140"/>
                    <a:pt x="128270" y="96520"/>
                    <a:pt x="128270" y="83820"/>
                  </a:cubicBezTo>
                  <a:cubicBezTo>
                    <a:pt x="128270" y="63500"/>
                    <a:pt x="114300" y="54610"/>
                    <a:pt x="95250" y="54610"/>
                  </a:cubicBezTo>
                  <a:lnTo>
                    <a:pt x="66040" y="54610"/>
                  </a:lnTo>
                  <a:lnTo>
                    <a:pt x="66040" y="110490"/>
                  </a:lnTo>
                  <a:lnTo>
                    <a:pt x="93980" y="110490"/>
                  </a:lnTo>
                  <a:close/>
                  <a:moveTo>
                    <a:pt x="66040" y="218440"/>
                  </a:moveTo>
                  <a:lnTo>
                    <a:pt x="101600" y="218440"/>
                  </a:lnTo>
                  <a:cubicBezTo>
                    <a:pt x="120650" y="218440"/>
                    <a:pt x="137160" y="209550"/>
                    <a:pt x="137160" y="187960"/>
                  </a:cubicBezTo>
                  <a:cubicBezTo>
                    <a:pt x="137160" y="166370"/>
                    <a:pt x="120650" y="157480"/>
                    <a:pt x="102870" y="157480"/>
                  </a:cubicBezTo>
                  <a:lnTo>
                    <a:pt x="66040" y="157480"/>
                  </a:lnTo>
                  <a:lnTo>
                    <a:pt x="66040" y="21844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 340">
              <a:extLst>
                <a:ext uri="{FF2B5EF4-FFF2-40B4-BE49-F238E27FC236}">
                  <a16:creationId xmlns:a16="http://schemas.microsoft.com/office/drawing/2014/main" id="{A9FD06B6-57BC-1786-AFBC-8DDC8D5CA533}"/>
                </a:ext>
              </a:extLst>
            </p:cNvPr>
            <p:cNvSpPr/>
            <p:nvPr/>
          </p:nvSpPr>
          <p:spPr>
            <a:xfrm>
              <a:off x="3763009" y="5929629"/>
              <a:ext cx="185420" cy="274320"/>
            </a:xfrm>
            <a:custGeom>
              <a:avLst/>
              <a:gdLst>
                <a:gd name="connsiteX0" fmla="*/ 0 w 185420"/>
                <a:gd name="connsiteY0" fmla="*/ 274320 h 274320"/>
                <a:gd name="connsiteX1" fmla="*/ 0 w 185420"/>
                <a:gd name="connsiteY1" fmla="*/ 0 h 274320"/>
                <a:gd name="connsiteX2" fmla="*/ 180340 w 185420"/>
                <a:gd name="connsiteY2" fmla="*/ 0 h 274320"/>
                <a:gd name="connsiteX3" fmla="*/ 180340 w 185420"/>
                <a:gd name="connsiteY3" fmla="*/ 58420 h 274320"/>
                <a:gd name="connsiteX4" fmla="*/ 69850 w 185420"/>
                <a:gd name="connsiteY4" fmla="*/ 58420 h 274320"/>
                <a:gd name="connsiteX5" fmla="*/ 69850 w 185420"/>
                <a:gd name="connsiteY5" fmla="*/ 106680 h 274320"/>
                <a:gd name="connsiteX6" fmla="*/ 163830 w 185420"/>
                <a:gd name="connsiteY6" fmla="*/ 106680 h 274320"/>
                <a:gd name="connsiteX7" fmla="*/ 163830 w 185420"/>
                <a:gd name="connsiteY7" fmla="*/ 162560 h 274320"/>
                <a:gd name="connsiteX8" fmla="*/ 69850 w 185420"/>
                <a:gd name="connsiteY8" fmla="*/ 162560 h 274320"/>
                <a:gd name="connsiteX9" fmla="*/ 69850 w 185420"/>
                <a:gd name="connsiteY9" fmla="*/ 214630 h 274320"/>
                <a:gd name="connsiteX10" fmla="*/ 185420 w 185420"/>
                <a:gd name="connsiteY10" fmla="*/ 214630 h 274320"/>
                <a:gd name="connsiteX11" fmla="*/ 185420 w 185420"/>
                <a:gd name="connsiteY11" fmla="*/ 273050 h 274320"/>
                <a:gd name="connsiteX12" fmla="*/ 0 w 185420"/>
                <a:gd name="connsiteY12" fmla="*/ 27305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20" h="274320">
                  <a:moveTo>
                    <a:pt x="0" y="274320"/>
                  </a:moveTo>
                  <a:lnTo>
                    <a:pt x="0" y="0"/>
                  </a:lnTo>
                  <a:lnTo>
                    <a:pt x="180340" y="0"/>
                  </a:lnTo>
                  <a:lnTo>
                    <a:pt x="180340" y="58420"/>
                  </a:lnTo>
                  <a:lnTo>
                    <a:pt x="69850" y="58420"/>
                  </a:lnTo>
                  <a:lnTo>
                    <a:pt x="69850" y="106680"/>
                  </a:lnTo>
                  <a:lnTo>
                    <a:pt x="163830" y="106680"/>
                  </a:lnTo>
                  <a:lnTo>
                    <a:pt x="163830" y="162560"/>
                  </a:lnTo>
                  <a:lnTo>
                    <a:pt x="69850" y="162560"/>
                  </a:lnTo>
                  <a:lnTo>
                    <a:pt x="69850" y="214630"/>
                  </a:lnTo>
                  <a:lnTo>
                    <a:pt x="185420" y="214630"/>
                  </a:lnTo>
                  <a:lnTo>
                    <a:pt x="185420" y="273050"/>
                  </a:lnTo>
                  <a:lnTo>
                    <a:pt x="0" y="27305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 341">
              <a:extLst>
                <a:ext uri="{FF2B5EF4-FFF2-40B4-BE49-F238E27FC236}">
                  <a16:creationId xmlns:a16="http://schemas.microsoft.com/office/drawing/2014/main" id="{410931DF-0BC4-8067-33C2-97C14C7687B3}"/>
                </a:ext>
              </a:extLst>
            </p:cNvPr>
            <p:cNvSpPr/>
            <p:nvPr/>
          </p:nvSpPr>
          <p:spPr>
            <a:xfrm>
              <a:off x="4067809" y="5925820"/>
              <a:ext cx="226060" cy="284479"/>
            </a:xfrm>
            <a:custGeom>
              <a:avLst/>
              <a:gdLst>
                <a:gd name="connsiteX0" fmla="*/ 223520 w 226060"/>
                <a:gd name="connsiteY0" fmla="*/ 80010 h 284479"/>
                <a:gd name="connsiteX1" fmla="*/ 151130 w 226060"/>
                <a:gd name="connsiteY1" fmla="*/ 62230 h 284479"/>
                <a:gd name="connsiteX2" fmla="*/ 69850 w 226060"/>
                <a:gd name="connsiteY2" fmla="*/ 140970 h 284479"/>
                <a:gd name="connsiteX3" fmla="*/ 148590 w 226060"/>
                <a:gd name="connsiteY3" fmla="*/ 219710 h 284479"/>
                <a:gd name="connsiteX4" fmla="*/ 226060 w 226060"/>
                <a:gd name="connsiteY4" fmla="*/ 201930 h 284479"/>
                <a:gd name="connsiteX5" fmla="*/ 226060 w 226060"/>
                <a:gd name="connsiteY5" fmla="*/ 266700 h 284479"/>
                <a:gd name="connsiteX6" fmla="*/ 142240 w 226060"/>
                <a:gd name="connsiteY6" fmla="*/ 284480 h 284479"/>
                <a:gd name="connsiteX7" fmla="*/ 0 w 226060"/>
                <a:gd name="connsiteY7" fmla="*/ 142240 h 284479"/>
                <a:gd name="connsiteX8" fmla="*/ 146050 w 226060"/>
                <a:gd name="connsiteY8" fmla="*/ 0 h 284479"/>
                <a:gd name="connsiteX9" fmla="*/ 224790 w 226060"/>
                <a:gd name="connsiteY9" fmla="*/ 17780 h 284479"/>
                <a:gd name="connsiteX10" fmla="*/ 224790 w 226060"/>
                <a:gd name="connsiteY10" fmla="*/ 81280 h 284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060" h="284479">
                  <a:moveTo>
                    <a:pt x="223520" y="80010"/>
                  </a:moveTo>
                  <a:cubicBezTo>
                    <a:pt x="208280" y="72390"/>
                    <a:pt x="182880" y="62230"/>
                    <a:pt x="151130" y="62230"/>
                  </a:cubicBezTo>
                  <a:cubicBezTo>
                    <a:pt x="99060" y="62230"/>
                    <a:pt x="69850" y="99060"/>
                    <a:pt x="69850" y="140970"/>
                  </a:cubicBezTo>
                  <a:cubicBezTo>
                    <a:pt x="69850" y="182880"/>
                    <a:pt x="99060" y="219710"/>
                    <a:pt x="148590" y="219710"/>
                  </a:cubicBezTo>
                  <a:cubicBezTo>
                    <a:pt x="198120" y="219710"/>
                    <a:pt x="209550" y="209550"/>
                    <a:pt x="226060" y="201930"/>
                  </a:cubicBezTo>
                  <a:lnTo>
                    <a:pt x="226060" y="266700"/>
                  </a:lnTo>
                  <a:cubicBezTo>
                    <a:pt x="209550" y="275590"/>
                    <a:pt x="177800" y="284480"/>
                    <a:pt x="142240" y="284480"/>
                  </a:cubicBezTo>
                  <a:cubicBezTo>
                    <a:pt x="59690" y="284480"/>
                    <a:pt x="0" y="222250"/>
                    <a:pt x="0" y="142240"/>
                  </a:cubicBezTo>
                  <a:cubicBezTo>
                    <a:pt x="0" y="62230"/>
                    <a:pt x="60960" y="0"/>
                    <a:pt x="146050" y="0"/>
                  </a:cubicBezTo>
                  <a:cubicBezTo>
                    <a:pt x="231140" y="0"/>
                    <a:pt x="208280" y="10160"/>
                    <a:pt x="224790" y="17780"/>
                  </a:cubicBezTo>
                  <a:lnTo>
                    <a:pt x="224790" y="8128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 342">
              <a:extLst>
                <a:ext uri="{FF2B5EF4-FFF2-40B4-BE49-F238E27FC236}">
                  <a16:creationId xmlns:a16="http://schemas.microsoft.com/office/drawing/2014/main" id="{925C641E-61A9-057F-5DC5-D1B73E5D485C}"/>
                </a:ext>
              </a:extLst>
            </p:cNvPr>
            <p:cNvSpPr/>
            <p:nvPr/>
          </p:nvSpPr>
          <p:spPr>
            <a:xfrm>
              <a:off x="4331970" y="5924550"/>
              <a:ext cx="289559" cy="284479"/>
            </a:xfrm>
            <a:custGeom>
              <a:avLst/>
              <a:gdLst>
                <a:gd name="connsiteX0" fmla="*/ 144780 w 289559"/>
                <a:gd name="connsiteY0" fmla="*/ 0 h 284479"/>
                <a:gd name="connsiteX1" fmla="*/ 289560 w 289559"/>
                <a:gd name="connsiteY1" fmla="*/ 142240 h 284479"/>
                <a:gd name="connsiteX2" fmla="*/ 144780 w 289559"/>
                <a:gd name="connsiteY2" fmla="*/ 284480 h 284479"/>
                <a:gd name="connsiteX3" fmla="*/ 0 w 289559"/>
                <a:gd name="connsiteY3" fmla="*/ 142240 h 284479"/>
                <a:gd name="connsiteX4" fmla="*/ 144780 w 289559"/>
                <a:gd name="connsiteY4" fmla="*/ 0 h 284479"/>
                <a:gd name="connsiteX5" fmla="*/ 144780 w 289559"/>
                <a:gd name="connsiteY5" fmla="*/ 220980 h 284479"/>
                <a:gd name="connsiteX6" fmla="*/ 219710 w 289559"/>
                <a:gd name="connsiteY6" fmla="*/ 142240 h 284479"/>
                <a:gd name="connsiteX7" fmla="*/ 144780 w 289559"/>
                <a:gd name="connsiteY7" fmla="*/ 63500 h 284479"/>
                <a:gd name="connsiteX8" fmla="*/ 69850 w 289559"/>
                <a:gd name="connsiteY8" fmla="*/ 142240 h 284479"/>
                <a:gd name="connsiteX9" fmla="*/ 144780 w 289559"/>
                <a:gd name="connsiteY9" fmla="*/ 220980 h 284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9559" h="284479">
                  <a:moveTo>
                    <a:pt x="144780" y="0"/>
                  </a:moveTo>
                  <a:cubicBezTo>
                    <a:pt x="229870" y="0"/>
                    <a:pt x="289560" y="63500"/>
                    <a:pt x="289560" y="142240"/>
                  </a:cubicBezTo>
                  <a:cubicBezTo>
                    <a:pt x="289560" y="220980"/>
                    <a:pt x="229870" y="284480"/>
                    <a:pt x="144780" y="284480"/>
                  </a:cubicBezTo>
                  <a:cubicBezTo>
                    <a:pt x="59690" y="284480"/>
                    <a:pt x="0" y="220980"/>
                    <a:pt x="0" y="142240"/>
                  </a:cubicBezTo>
                  <a:cubicBezTo>
                    <a:pt x="0" y="63500"/>
                    <a:pt x="60960" y="0"/>
                    <a:pt x="144780" y="0"/>
                  </a:cubicBezTo>
                  <a:close/>
                  <a:moveTo>
                    <a:pt x="144780" y="220980"/>
                  </a:moveTo>
                  <a:cubicBezTo>
                    <a:pt x="189230" y="220980"/>
                    <a:pt x="219710" y="185420"/>
                    <a:pt x="219710" y="142240"/>
                  </a:cubicBezTo>
                  <a:cubicBezTo>
                    <a:pt x="219710" y="99060"/>
                    <a:pt x="189230" y="63500"/>
                    <a:pt x="144780" y="63500"/>
                  </a:cubicBezTo>
                  <a:cubicBezTo>
                    <a:pt x="100330" y="63500"/>
                    <a:pt x="69850" y="100330"/>
                    <a:pt x="69850" y="142240"/>
                  </a:cubicBezTo>
                  <a:cubicBezTo>
                    <a:pt x="69850" y="184150"/>
                    <a:pt x="100330" y="220980"/>
                    <a:pt x="144780" y="220980"/>
                  </a:cubicBez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 343">
              <a:extLst>
                <a:ext uri="{FF2B5EF4-FFF2-40B4-BE49-F238E27FC236}">
                  <a16:creationId xmlns:a16="http://schemas.microsoft.com/office/drawing/2014/main" id="{D49974EC-0496-5A40-6642-F1EC96164619}"/>
                </a:ext>
              </a:extLst>
            </p:cNvPr>
            <p:cNvSpPr/>
            <p:nvPr/>
          </p:nvSpPr>
          <p:spPr>
            <a:xfrm>
              <a:off x="4674870" y="5925820"/>
              <a:ext cx="270509" cy="278129"/>
            </a:xfrm>
            <a:custGeom>
              <a:avLst/>
              <a:gdLst>
                <a:gd name="connsiteX0" fmla="*/ 83820 w 270509"/>
                <a:gd name="connsiteY0" fmla="*/ 153670 h 278129"/>
                <a:gd name="connsiteX1" fmla="*/ 66040 w 270509"/>
                <a:gd name="connsiteY1" fmla="*/ 138430 h 278129"/>
                <a:gd name="connsiteX2" fmla="*/ 66040 w 270509"/>
                <a:gd name="connsiteY2" fmla="*/ 278130 h 278129"/>
                <a:gd name="connsiteX3" fmla="*/ 0 w 270509"/>
                <a:gd name="connsiteY3" fmla="*/ 278130 h 278129"/>
                <a:gd name="connsiteX4" fmla="*/ 0 w 270509"/>
                <a:gd name="connsiteY4" fmla="*/ 0 h 278129"/>
                <a:gd name="connsiteX5" fmla="*/ 1270 w 270509"/>
                <a:gd name="connsiteY5" fmla="*/ 0 h 278129"/>
                <a:gd name="connsiteX6" fmla="*/ 134620 w 270509"/>
                <a:gd name="connsiteY6" fmla="*/ 121920 h 278129"/>
                <a:gd name="connsiteX7" fmla="*/ 267970 w 270509"/>
                <a:gd name="connsiteY7" fmla="*/ 0 h 278129"/>
                <a:gd name="connsiteX8" fmla="*/ 270510 w 270509"/>
                <a:gd name="connsiteY8" fmla="*/ 0 h 278129"/>
                <a:gd name="connsiteX9" fmla="*/ 270510 w 270509"/>
                <a:gd name="connsiteY9" fmla="*/ 278130 h 278129"/>
                <a:gd name="connsiteX10" fmla="*/ 203200 w 270509"/>
                <a:gd name="connsiteY10" fmla="*/ 278130 h 278129"/>
                <a:gd name="connsiteX11" fmla="*/ 203200 w 270509"/>
                <a:gd name="connsiteY11" fmla="*/ 138430 h 278129"/>
                <a:gd name="connsiteX12" fmla="*/ 185420 w 270509"/>
                <a:gd name="connsiteY12" fmla="*/ 153670 h 278129"/>
                <a:gd name="connsiteX13" fmla="*/ 134620 w 270509"/>
                <a:gd name="connsiteY13" fmla="*/ 201930 h 278129"/>
                <a:gd name="connsiteX14" fmla="*/ 83820 w 270509"/>
                <a:gd name="connsiteY14" fmla="*/ 153670 h 27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70509" h="278129">
                  <a:moveTo>
                    <a:pt x="83820" y="153670"/>
                  </a:moveTo>
                  <a:lnTo>
                    <a:pt x="66040" y="138430"/>
                  </a:lnTo>
                  <a:lnTo>
                    <a:pt x="66040" y="278130"/>
                  </a:lnTo>
                  <a:lnTo>
                    <a:pt x="0" y="27813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134620" y="121920"/>
                  </a:lnTo>
                  <a:lnTo>
                    <a:pt x="267970" y="0"/>
                  </a:lnTo>
                  <a:lnTo>
                    <a:pt x="270510" y="0"/>
                  </a:lnTo>
                  <a:lnTo>
                    <a:pt x="270510" y="278130"/>
                  </a:lnTo>
                  <a:lnTo>
                    <a:pt x="203200" y="278130"/>
                  </a:lnTo>
                  <a:lnTo>
                    <a:pt x="203200" y="138430"/>
                  </a:lnTo>
                  <a:lnTo>
                    <a:pt x="185420" y="153670"/>
                  </a:lnTo>
                  <a:cubicBezTo>
                    <a:pt x="168910" y="170180"/>
                    <a:pt x="151130" y="186690"/>
                    <a:pt x="134620" y="201930"/>
                  </a:cubicBezTo>
                  <a:cubicBezTo>
                    <a:pt x="118110" y="185420"/>
                    <a:pt x="100330" y="170180"/>
                    <a:pt x="83820" y="153670"/>
                  </a:cubicBez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 344">
              <a:extLst>
                <a:ext uri="{FF2B5EF4-FFF2-40B4-BE49-F238E27FC236}">
                  <a16:creationId xmlns:a16="http://schemas.microsoft.com/office/drawing/2014/main" id="{0E460A05-10CF-64B8-A031-3815515B1CF3}"/>
                </a:ext>
              </a:extLst>
            </p:cNvPr>
            <p:cNvSpPr/>
            <p:nvPr/>
          </p:nvSpPr>
          <p:spPr>
            <a:xfrm>
              <a:off x="5013959" y="5929629"/>
              <a:ext cx="203200" cy="274320"/>
            </a:xfrm>
            <a:custGeom>
              <a:avLst/>
              <a:gdLst>
                <a:gd name="connsiteX0" fmla="*/ 69850 w 203200"/>
                <a:gd name="connsiteY0" fmla="*/ 186690 h 274320"/>
                <a:gd name="connsiteX1" fmla="*/ 69850 w 203200"/>
                <a:gd name="connsiteY1" fmla="*/ 274320 h 274320"/>
                <a:gd name="connsiteX2" fmla="*/ 0 w 203200"/>
                <a:gd name="connsiteY2" fmla="*/ 274320 h 274320"/>
                <a:gd name="connsiteX3" fmla="*/ 0 w 203200"/>
                <a:gd name="connsiteY3" fmla="*/ 0 h 274320"/>
                <a:gd name="connsiteX4" fmla="*/ 91440 w 203200"/>
                <a:gd name="connsiteY4" fmla="*/ 0 h 274320"/>
                <a:gd name="connsiteX5" fmla="*/ 203200 w 203200"/>
                <a:gd name="connsiteY5" fmla="*/ 92710 h 274320"/>
                <a:gd name="connsiteX6" fmla="*/ 91440 w 203200"/>
                <a:gd name="connsiteY6" fmla="*/ 186690 h 274320"/>
                <a:gd name="connsiteX7" fmla="*/ 69850 w 203200"/>
                <a:gd name="connsiteY7" fmla="*/ 186690 h 274320"/>
                <a:gd name="connsiteX8" fmla="*/ 69850 w 203200"/>
                <a:gd name="connsiteY8" fmla="*/ 58420 h 274320"/>
                <a:gd name="connsiteX9" fmla="*/ 69850 w 203200"/>
                <a:gd name="connsiteY9" fmla="*/ 128270 h 274320"/>
                <a:gd name="connsiteX10" fmla="*/ 95250 w 203200"/>
                <a:gd name="connsiteY10" fmla="*/ 128270 h 274320"/>
                <a:gd name="connsiteX11" fmla="*/ 133350 w 203200"/>
                <a:gd name="connsiteY11" fmla="*/ 92710 h 274320"/>
                <a:gd name="connsiteX12" fmla="*/ 95250 w 203200"/>
                <a:gd name="connsiteY12" fmla="*/ 58420 h 274320"/>
                <a:gd name="connsiteX13" fmla="*/ 69850 w 203200"/>
                <a:gd name="connsiteY13" fmla="*/ 584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200" h="274320">
                  <a:moveTo>
                    <a:pt x="69850" y="186690"/>
                  </a:moveTo>
                  <a:lnTo>
                    <a:pt x="69850" y="274320"/>
                  </a:lnTo>
                  <a:lnTo>
                    <a:pt x="0" y="274320"/>
                  </a:lnTo>
                  <a:lnTo>
                    <a:pt x="0" y="0"/>
                  </a:lnTo>
                  <a:lnTo>
                    <a:pt x="91440" y="0"/>
                  </a:lnTo>
                  <a:cubicBezTo>
                    <a:pt x="157480" y="0"/>
                    <a:pt x="203200" y="31750"/>
                    <a:pt x="203200" y="92710"/>
                  </a:cubicBezTo>
                  <a:cubicBezTo>
                    <a:pt x="203200" y="153670"/>
                    <a:pt x="157480" y="186690"/>
                    <a:pt x="91440" y="186690"/>
                  </a:cubicBezTo>
                  <a:lnTo>
                    <a:pt x="69850" y="186690"/>
                  </a:lnTo>
                  <a:close/>
                  <a:moveTo>
                    <a:pt x="69850" y="58420"/>
                  </a:moveTo>
                  <a:lnTo>
                    <a:pt x="69850" y="128270"/>
                  </a:lnTo>
                  <a:lnTo>
                    <a:pt x="95250" y="128270"/>
                  </a:lnTo>
                  <a:cubicBezTo>
                    <a:pt x="116840" y="128270"/>
                    <a:pt x="133350" y="118110"/>
                    <a:pt x="133350" y="92710"/>
                  </a:cubicBezTo>
                  <a:cubicBezTo>
                    <a:pt x="133350" y="67310"/>
                    <a:pt x="116840" y="58420"/>
                    <a:pt x="95250" y="58420"/>
                  </a:cubicBezTo>
                  <a:lnTo>
                    <a:pt x="69850" y="5842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 345">
              <a:extLst>
                <a:ext uri="{FF2B5EF4-FFF2-40B4-BE49-F238E27FC236}">
                  <a16:creationId xmlns:a16="http://schemas.microsoft.com/office/drawing/2014/main" id="{D219EC7D-ADEE-18B0-0DEE-651F538A83A6}"/>
                </a:ext>
              </a:extLst>
            </p:cNvPr>
            <p:cNvSpPr/>
            <p:nvPr/>
          </p:nvSpPr>
          <p:spPr>
            <a:xfrm>
              <a:off x="5262879" y="5929629"/>
              <a:ext cx="185420" cy="274320"/>
            </a:xfrm>
            <a:custGeom>
              <a:avLst/>
              <a:gdLst>
                <a:gd name="connsiteX0" fmla="*/ 0 w 185420"/>
                <a:gd name="connsiteY0" fmla="*/ 274320 h 274320"/>
                <a:gd name="connsiteX1" fmla="*/ 0 w 185420"/>
                <a:gd name="connsiteY1" fmla="*/ 0 h 274320"/>
                <a:gd name="connsiteX2" fmla="*/ 180340 w 185420"/>
                <a:gd name="connsiteY2" fmla="*/ 0 h 274320"/>
                <a:gd name="connsiteX3" fmla="*/ 180340 w 185420"/>
                <a:gd name="connsiteY3" fmla="*/ 58420 h 274320"/>
                <a:gd name="connsiteX4" fmla="*/ 69850 w 185420"/>
                <a:gd name="connsiteY4" fmla="*/ 58420 h 274320"/>
                <a:gd name="connsiteX5" fmla="*/ 69850 w 185420"/>
                <a:gd name="connsiteY5" fmla="*/ 106680 h 274320"/>
                <a:gd name="connsiteX6" fmla="*/ 163830 w 185420"/>
                <a:gd name="connsiteY6" fmla="*/ 106680 h 274320"/>
                <a:gd name="connsiteX7" fmla="*/ 163830 w 185420"/>
                <a:gd name="connsiteY7" fmla="*/ 162560 h 274320"/>
                <a:gd name="connsiteX8" fmla="*/ 69850 w 185420"/>
                <a:gd name="connsiteY8" fmla="*/ 162560 h 274320"/>
                <a:gd name="connsiteX9" fmla="*/ 69850 w 185420"/>
                <a:gd name="connsiteY9" fmla="*/ 214630 h 274320"/>
                <a:gd name="connsiteX10" fmla="*/ 185420 w 185420"/>
                <a:gd name="connsiteY10" fmla="*/ 214630 h 274320"/>
                <a:gd name="connsiteX11" fmla="*/ 185420 w 185420"/>
                <a:gd name="connsiteY11" fmla="*/ 273050 h 274320"/>
                <a:gd name="connsiteX12" fmla="*/ 0 w 185420"/>
                <a:gd name="connsiteY12" fmla="*/ 27305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20" h="274320">
                  <a:moveTo>
                    <a:pt x="0" y="274320"/>
                  </a:moveTo>
                  <a:lnTo>
                    <a:pt x="0" y="0"/>
                  </a:lnTo>
                  <a:lnTo>
                    <a:pt x="180340" y="0"/>
                  </a:lnTo>
                  <a:lnTo>
                    <a:pt x="180340" y="58420"/>
                  </a:lnTo>
                  <a:lnTo>
                    <a:pt x="69850" y="58420"/>
                  </a:lnTo>
                  <a:lnTo>
                    <a:pt x="69850" y="106680"/>
                  </a:lnTo>
                  <a:lnTo>
                    <a:pt x="163830" y="106680"/>
                  </a:lnTo>
                  <a:lnTo>
                    <a:pt x="163830" y="162560"/>
                  </a:lnTo>
                  <a:lnTo>
                    <a:pt x="69850" y="162560"/>
                  </a:lnTo>
                  <a:lnTo>
                    <a:pt x="69850" y="214630"/>
                  </a:lnTo>
                  <a:lnTo>
                    <a:pt x="185420" y="214630"/>
                  </a:lnTo>
                  <a:lnTo>
                    <a:pt x="185420" y="273050"/>
                  </a:lnTo>
                  <a:lnTo>
                    <a:pt x="0" y="27305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 346">
              <a:extLst>
                <a:ext uri="{FF2B5EF4-FFF2-40B4-BE49-F238E27FC236}">
                  <a16:creationId xmlns:a16="http://schemas.microsoft.com/office/drawing/2014/main" id="{167EA0B1-3FCC-BE13-A55F-FBE47187514E}"/>
                </a:ext>
              </a:extLst>
            </p:cNvPr>
            <p:cNvSpPr/>
            <p:nvPr/>
          </p:nvSpPr>
          <p:spPr>
            <a:xfrm>
              <a:off x="5501640" y="5929629"/>
              <a:ext cx="168909" cy="274320"/>
            </a:xfrm>
            <a:custGeom>
              <a:avLst/>
              <a:gdLst>
                <a:gd name="connsiteX0" fmla="*/ 0 w 168909"/>
                <a:gd name="connsiteY0" fmla="*/ 274320 h 274320"/>
                <a:gd name="connsiteX1" fmla="*/ 0 w 168909"/>
                <a:gd name="connsiteY1" fmla="*/ 0 h 274320"/>
                <a:gd name="connsiteX2" fmla="*/ 69850 w 168909"/>
                <a:gd name="connsiteY2" fmla="*/ 0 h 274320"/>
                <a:gd name="connsiteX3" fmla="*/ 69850 w 168909"/>
                <a:gd name="connsiteY3" fmla="*/ 215900 h 274320"/>
                <a:gd name="connsiteX4" fmla="*/ 168910 w 168909"/>
                <a:gd name="connsiteY4" fmla="*/ 215900 h 274320"/>
                <a:gd name="connsiteX5" fmla="*/ 168910 w 168909"/>
                <a:gd name="connsiteY5" fmla="*/ 274320 h 274320"/>
                <a:gd name="connsiteX6" fmla="*/ 0 w 168909"/>
                <a:gd name="connsiteY6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909" h="274320">
                  <a:moveTo>
                    <a:pt x="0" y="274320"/>
                  </a:moveTo>
                  <a:lnTo>
                    <a:pt x="0" y="0"/>
                  </a:lnTo>
                  <a:lnTo>
                    <a:pt x="69850" y="0"/>
                  </a:lnTo>
                  <a:lnTo>
                    <a:pt x="69850" y="215900"/>
                  </a:lnTo>
                  <a:lnTo>
                    <a:pt x="168910" y="215900"/>
                  </a:lnTo>
                  <a:lnTo>
                    <a:pt x="168910" y="274320"/>
                  </a:lnTo>
                  <a:lnTo>
                    <a:pt x="0" y="27432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 347">
              <a:extLst>
                <a:ext uri="{FF2B5EF4-FFF2-40B4-BE49-F238E27FC236}">
                  <a16:creationId xmlns:a16="http://schemas.microsoft.com/office/drawing/2014/main" id="{ADA2A071-53ED-2F1F-8F61-44CD90EEBC07}"/>
                </a:ext>
              </a:extLst>
            </p:cNvPr>
            <p:cNvSpPr/>
            <p:nvPr/>
          </p:nvSpPr>
          <p:spPr>
            <a:xfrm>
              <a:off x="5717540" y="5929629"/>
              <a:ext cx="168909" cy="274320"/>
            </a:xfrm>
            <a:custGeom>
              <a:avLst/>
              <a:gdLst>
                <a:gd name="connsiteX0" fmla="*/ 0 w 168909"/>
                <a:gd name="connsiteY0" fmla="*/ 274320 h 274320"/>
                <a:gd name="connsiteX1" fmla="*/ 0 w 168909"/>
                <a:gd name="connsiteY1" fmla="*/ 0 h 274320"/>
                <a:gd name="connsiteX2" fmla="*/ 69850 w 168909"/>
                <a:gd name="connsiteY2" fmla="*/ 0 h 274320"/>
                <a:gd name="connsiteX3" fmla="*/ 69850 w 168909"/>
                <a:gd name="connsiteY3" fmla="*/ 215900 h 274320"/>
                <a:gd name="connsiteX4" fmla="*/ 168910 w 168909"/>
                <a:gd name="connsiteY4" fmla="*/ 215900 h 274320"/>
                <a:gd name="connsiteX5" fmla="*/ 168910 w 168909"/>
                <a:gd name="connsiteY5" fmla="*/ 274320 h 274320"/>
                <a:gd name="connsiteX6" fmla="*/ 0 w 168909"/>
                <a:gd name="connsiteY6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909" h="274320">
                  <a:moveTo>
                    <a:pt x="0" y="274320"/>
                  </a:moveTo>
                  <a:lnTo>
                    <a:pt x="0" y="0"/>
                  </a:lnTo>
                  <a:lnTo>
                    <a:pt x="69850" y="0"/>
                  </a:lnTo>
                  <a:lnTo>
                    <a:pt x="69850" y="215900"/>
                  </a:lnTo>
                  <a:lnTo>
                    <a:pt x="168910" y="215900"/>
                  </a:lnTo>
                  <a:lnTo>
                    <a:pt x="168910" y="274320"/>
                  </a:lnTo>
                  <a:lnTo>
                    <a:pt x="0" y="27432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 348">
              <a:extLst>
                <a:ext uri="{FF2B5EF4-FFF2-40B4-BE49-F238E27FC236}">
                  <a16:creationId xmlns:a16="http://schemas.microsoft.com/office/drawing/2014/main" id="{6738D21B-09F9-3405-F32B-C4385B7456F7}"/>
                </a:ext>
              </a:extLst>
            </p:cNvPr>
            <p:cNvSpPr/>
            <p:nvPr/>
          </p:nvSpPr>
          <p:spPr>
            <a:xfrm>
              <a:off x="5934709" y="5929629"/>
              <a:ext cx="69850" cy="274320"/>
            </a:xfrm>
            <a:custGeom>
              <a:avLst/>
              <a:gdLst>
                <a:gd name="connsiteX0" fmla="*/ 0 w 69850"/>
                <a:gd name="connsiteY0" fmla="*/ 274320 h 274320"/>
                <a:gd name="connsiteX1" fmla="*/ 0 w 69850"/>
                <a:gd name="connsiteY1" fmla="*/ 0 h 274320"/>
                <a:gd name="connsiteX2" fmla="*/ 69850 w 69850"/>
                <a:gd name="connsiteY2" fmla="*/ 0 h 274320"/>
                <a:gd name="connsiteX3" fmla="*/ 69850 w 69850"/>
                <a:gd name="connsiteY3" fmla="*/ 274320 h 274320"/>
                <a:gd name="connsiteX4" fmla="*/ 0 w 69850"/>
                <a:gd name="connsiteY4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50" h="274320">
                  <a:moveTo>
                    <a:pt x="0" y="274320"/>
                  </a:moveTo>
                  <a:lnTo>
                    <a:pt x="0" y="0"/>
                  </a:lnTo>
                  <a:lnTo>
                    <a:pt x="69850" y="0"/>
                  </a:lnTo>
                  <a:lnTo>
                    <a:pt x="69850" y="274320"/>
                  </a:lnTo>
                  <a:lnTo>
                    <a:pt x="0" y="27432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 349">
              <a:extLst>
                <a:ext uri="{FF2B5EF4-FFF2-40B4-BE49-F238E27FC236}">
                  <a16:creationId xmlns:a16="http://schemas.microsoft.com/office/drawing/2014/main" id="{73787E1F-2B37-9805-F1DD-2A4EC82B117D}"/>
                </a:ext>
              </a:extLst>
            </p:cNvPr>
            <p:cNvSpPr/>
            <p:nvPr/>
          </p:nvSpPr>
          <p:spPr>
            <a:xfrm>
              <a:off x="6071870" y="5927090"/>
              <a:ext cx="233679" cy="281939"/>
            </a:xfrm>
            <a:custGeom>
              <a:avLst/>
              <a:gdLst>
                <a:gd name="connsiteX0" fmla="*/ 231140 w 233679"/>
                <a:gd name="connsiteY0" fmla="*/ 280670 h 281939"/>
                <a:gd name="connsiteX1" fmla="*/ 90170 w 233679"/>
                <a:gd name="connsiteY1" fmla="*/ 157480 h 281939"/>
                <a:gd name="connsiteX2" fmla="*/ 68580 w 233679"/>
                <a:gd name="connsiteY2" fmla="*/ 139700 h 281939"/>
                <a:gd name="connsiteX3" fmla="*/ 68580 w 233679"/>
                <a:gd name="connsiteY3" fmla="*/ 278130 h 281939"/>
                <a:gd name="connsiteX4" fmla="*/ 0 w 233679"/>
                <a:gd name="connsiteY4" fmla="*/ 278130 h 281939"/>
                <a:gd name="connsiteX5" fmla="*/ 0 w 233679"/>
                <a:gd name="connsiteY5" fmla="*/ 0 h 281939"/>
                <a:gd name="connsiteX6" fmla="*/ 2540 w 233679"/>
                <a:gd name="connsiteY6" fmla="*/ 0 h 281939"/>
                <a:gd name="connsiteX7" fmla="*/ 142240 w 233679"/>
                <a:gd name="connsiteY7" fmla="*/ 123190 h 281939"/>
                <a:gd name="connsiteX8" fmla="*/ 165100 w 233679"/>
                <a:gd name="connsiteY8" fmla="*/ 142240 h 281939"/>
                <a:gd name="connsiteX9" fmla="*/ 165100 w 233679"/>
                <a:gd name="connsiteY9" fmla="*/ 3810 h 281939"/>
                <a:gd name="connsiteX10" fmla="*/ 233680 w 233679"/>
                <a:gd name="connsiteY10" fmla="*/ 3810 h 281939"/>
                <a:gd name="connsiteX11" fmla="*/ 233680 w 233679"/>
                <a:gd name="connsiteY11" fmla="*/ 281940 h 281939"/>
                <a:gd name="connsiteX12" fmla="*/ 231140 w 233679"/>
                <a:gd name="connsiteY12" fmla="*/ 281940 h 281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679" h="281939">
                  <a:moveTo>
                    <a:pt x="231140" y="280670"/>
                  </a:moveTo>
                  <a:lnTo>
                    <a:pt x="90170" y="157480"/>
                  </a:lnTo>
                  <a:lnTo>
                    <a:pt x="68580" y="139700"/>
                  </a:lnTo>
                  <a:lnTo>
                    <a:pt x="68580" y="278130"/>
                  </a:lnTo>
                  <a:lnTo>
                    <a:pt x="0" y="278130"/>
                  </a:lnTo>
                  <a:lnTo>
                    <a:pt x="0" y="0"/>
                  </a:lnTo>
                  <a:lnTo>
                    <a:pt x="2540" y="0"/>
                  </a:lnTo>
                  <a:lnTo>
                    <a:pt x="142240" y="123190"/>
                  </a:lnTo>
                  <a:cubicBezTo>
                    <a:pt x="149860" y="129540"/>
                    <a:pt x="157480" y="135890"/>
                    <a:pt x="165100" y="142240"/>
                  </a:cubicBezTo>
                  <a:lnTo>
                    <a:pt x="165100" y="3810"/>
                  </a:lnTo>
                  <a:lnTo>
                    <a:pt x="233680" y="3810"/>
                  </a:lnTo>
                  <a:lnTo>
                    <a:pt x="233680" y="281940"/>
                  </a:lnTo>
                  <a:lnTo>
                    <a:pt x="231140" y="28194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 350">
              <a:extLst>
                <a:ext uri="{FF2B5EF4-FFF2-40B4-BE49-F238E27FC236}">
                  <a16:creationId xmlns:a16="http://schemas.microsoft.com/office/drawing/2014/main" id="{752413FF-8B8A-011D-D222-A045661050D3}"/>
                </a:ext>
              </a:extLst>
            </p:cNvPr>
            <p:cNvSpPr/>
            <p:nvPr/>
          </p:nvSpPr>
          <p:spPr>
            <a:xfrm>
              <a:off x="6358890" y="5924550"/>
              <a:ext cx="242569" cy="284479"/>
            </a:xfrm>
            <a:custGeom>
              <a:avLst/>
              <a:gdLst>
                <a:gd name="connsiteX0" fmla="*/ 148590 w 242569"/>
                <a:gd name="connsiteY0" fmla="*/ 284480 h 284479"/>
                <a:gd name="connsiteX1" fmla="*/ 0 w 242569"/>
                <a:gd name="connsiteY1" fmla="*/ 142240 h 284479"/>
                <a:gd name="connsiteX2" fmla="*/ 146050 w 242569"/>
                <a:gd name="connsiteY2" fmla="*/ 0 h 284479"/>
                <a:gd name="connsiteX3" fmla="*/ 233680 w 242569"/>
                <a:gd name="connsiteY3" fmla="*/ 17780 h 284479"/>
                <a:gd name="connsiteX4" fmla="*/ 233680 w 242569"/>
                <a:gd name="connsiteY4" fmla="*/ 81280 h 284479"/>
                <a:gd name="connsiteX5" fmla="*/ 152400 w 242569"/>
                <a:gd name="connsiteY5" fmla="*/ 63500 h 284479"/>
                <a:gd name="connsiteX6" fmla="*/ 69850 w 242569"/>
                <a:gd name="connsiteY6" fmla="*/ 142240 h 284479"/>
                <a:gd name="connsiteX7" fmla="*/ 148590 w 242569"/>
                <a:gd name="connsiteY7" fmla="*/ 222250 h 284479"/>
                <a:gd name="connsiteX8" fmla="*/ 176530 w 242569"/>
                <a:gd name="connsiteY8" fmla="*/ 218440 h 284479"/>
                <a:gd name="connsiteX9" fmla="*/ 176530 w 242569"/>
                <a:gd name="connsiteY9" fmla="*/ 151130 h 284479"/>
                <a:gd name="connsiteX10" fmla="*/ 242570 w 242569"/>
                <a:gd name="connsiteY10" fmla="*/ 151130 h 284479"/>
                <a:gd name="connsiteX11" fmla="*/ 242570 w 242569"/>
                <a:gd name="connsiteY11" fmla="*/ 264160 h 284479"/>
                <a:gd name="connsiteX12" fmla="*/ 147320 w 242569"/>
                <a:gd name="connsiteY12" fmla="*/ 284480 h 284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2569" h="284479">
                  <a:moveTo>
                    <a:pt x="148590" y="284480"/>
                  </a:moveTo>
                  <a:cubicBezTo>
                    <a:pt x="59690" y="284480"/>
                    <a:pt x="0" y="222250"/>
                    <a:pt x="0" y="142240"/>
                  </a:cubicBezTo>
                  <a:cubicBezTo>
                    <a:pt x="0" y="62230"/>
                    <a:pt x="60960" y="0"/>
                    <a:pt x="146050" y="0"/>
                  </a:cubicBezTo>
                  <a:cubicBezTo>
                    <a:pt x="231140" y="0"/>
                    <a:pt x="215900" y="10160"/>
                    <a:pt x="233680" y="17780"/>
                  </a:cubicBezTo>
                  <a:lnTo>
                    <a:pt x="233680" y="81280"/>
                  </a:lnTo>
                  <a:cubicBezTo>
                    <a:pt x="215900" y="73660"/>
                    <a:pt x="189230" y="63500"/>
                    <a:pt x="152400" y="63500"/>
                  </a:cubicBezTo>
                  <a:cubicBezTo>
                    <a:pt x="115570" y="63500"/>
                    <a:pt x="69850" y="100330"/>
                    <a:pt x="69850" y="142240"/>
                  </a:cubicBezTo>
                  <a:cubicBezTo>
                    <a:pt x="69850" y="184150"/>
                    <a:pt x="99060" y="222250"/>
                    <a:pt x="148590" y="222250"/>
                  </a:cubicBezTo>
                  <a:cubicBezTo>
                    <a:pt x="198120" y="222250"/>
                    <a:pt x="168910" y="220980"/>
                    <a:pt x="176530" y="218440"/>
                  </a:cubicBezTo>
                  <a:lnTo>
                    <a:pt x="176530" y="151130"/>
                  </a:lnTo>
                  <a:lnTo>
                    <a:pt x="242570" y="151130"/>
                  </a:lnTo>
                  <a:lnTo>
                    <a:pt x="242570" y="264160"/>
                  </a:lnTo>
                  <a:cubicBezTo>
                    <a:pt x="217170" y="276860"/>
                    <a:pt x="180340" y="284480"/>
                    <a:pt x="147320" y="284480"/>
                  </a:cubicBez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1417890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>
            <a:extLst>
              <a:ext uri="{FF2B5EF4-FFF2-40B4-BE49-F238E27FC236}">
                <a16:creationId xmlns:a16="http://schemas.microsoft.com/office/drawing/2014/main" id="{06DF71A8-2240-B9EF-B9C7-E95CB309F088}"/>
              </a:ext>
            </a:extLst>
          </p:cNvPr>
          <p:cNvSpPr/>
          <p:nvPr/>
        </p:nvSpPr>
        <p:spPr>
          <a:xfrm>
            <a:off x="408939" y="7235190"/>
            <a:ext cx="9240519" cy="12700"/>
          </a:xfrm>
          <a:custGeom>
            <a:avLst/>
            <a:gdLst>
              <a:gd name="connsiteX0" fmla="*/ 0 w 9240519"/>
              <a:gd name="connsiteY0" fmla="*/ 0 h 12700"/>
              <a:gd name="connsiteX1" fmla="*/ 9240520 w 9240519"/>
              <a:gd name="connsiteY1" fmla="*/ 0 h 1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240519" h="12700">
                <a:moveTo>
                  <a:pt x="0" y="0"/>
                </a:moveTo>
                <a:lnTo>
                  <a:pt x="9240520" y="0"/>
                </a:lnTo>
              </a:path>
            </a:pathLst>
          </a:custGeom>
          <a:ln w="25400" cap="flat">
            <a:solidFill>
              <a:srgbClr val="717073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8" name="Graphic 4">
            <a:extLst>
              <a:ext uri="{FF2B5EF4-FFF2-40B4-BE49-F238E27FC236}">
                <a16:creationId xmlns:a16="http://schemas.microsoft.com/office/drawing/2014/main" id="{65F937EF-0DA5-31F9-6FA4-66789BC24290}"/>
              </a:ext>
            </a:extLst>
          </p:cNvPr>
          <p:cNvGrpSpPr/>
          <p:nvPr/>
        </p:nvGrpSpPr>
        <p:grpSpPr>
          <a:xfrm>
            <a:off x="420369" y="7369809"/>
            <a:ext cx="434340" cy="120650"/>
            <a:chOff x="420369" y="7369809"/>
            <a:chExt cx="434340" cy="120650"/>
          </a:xfrm>
          <a:solidFill>
            <a:srgbClr val="717073"/>
          </a:solidFill>
        </p:grpSpPr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B82E94D1-9A33-8BA6-ABF9-C00755EB7EE2}"/>
                </a:ext>
              </a:extLst>
            </p:cNvPr>
            <p:cNvSpPr/>
            <p:nvPr/>
          </p:nvSpPr>
          <p:spPr>
            <a:xfrm>
              <a:off x="420369" y="7372350"/>
              <a:ext cx="58420" cy="91440"/>
            </a:xfrm>
            <a:custGeom>
              <a:avLst/>
              <a:gdLst>
                <a:gd name="connsiteX0" fmla="*/ 12700 w 58420"/>
                <a:gd name="connsiteY0" fmla="*/ 55880 h 91440"/>
                <a:gd name="connsiteX1" fmla="*/ 12700 w 58420"/>
                <a:gd name="connsiteY1" fmla="*/ 91440 h 91440"/>
                <a:gd name="connsiteX2" fmla="*/ 0 w 58420"/>
                <a:gd name="connsiteY2" fmla="*/ 91440 h 91440"/>
                <a:gd name="connsiteX3" fmla="*/ 0 w 58420"/>
                <a:gd name="connsiteY3" fmla="*/ 0 h 91440"/>
                <a:gd name="connsiteX4" fmla="*/ 27940 w 58420"/>
                <a:gd name="connsiteY4" fmla="*/ 0 h 91440"/>
                <a:gd name="connsiteX5" fmla="*/ 58420 w 58420"/>
                <a:gd name="connsiteY5" fmla="*/ 27940 h 91440"/>
                <a:gd name="connsiteX6" fmla="*/ 27940 w 58420"/>
                <a:gd name="connsiteY6" fmla="*/ 55880 h 91440"/>
                <a:gd name="connsiteX7" fmla="*/ 12700 w 58420"/>
                <a:gd name="connsiteY7" fmla="*/ 55880 h 91440"/>
                <a:gd name="connsiteX8" fmla="*/ 12700 w 58420"/>
                <a:gd name="connsiteY8" fmla="*/ 10160 h 91440"/>
                <a:gd name="connsiteX9" fmla="*/ 12700 w 58420"/>
                <a:gd name="connsiteY9" fmla="*/ 45720 h 91440"/>
                <a:gd name="connsiteX10" fmla="*/ 29210 w 58420"/>
                <a:gd name="connsiteY10" fmla="*/ 45720 h 91440"/>
                <a:gd name="connsiteX11" fmla="*/ 46990 w 58420"/>
                <a:gd name="connsiteY11" fmla="*/ 27940 h 91440"/>
                <a:gd name="connsiteX12" fmla="*/ 27940 w 58420"/>
                <a:gd name="connsiteY12" fmla="*/ 10160 h 91440"/>
                <a:gd name="connsiteX13" fmla="*/ 12700 w 58420"/>
                <a:gd name="connsiteY13" fmla="*/ 1016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420" h="91440">
                  <a:moveTo>
                    <a:pt x="12700" y="55880"/>
                  </a:moveTo>
                  <a:lnTo>
                    <a:pt x="12700" y="91440"/>
                  </a:lnTo>
                  <a:lnTo>
                    <a:pt x="0" y="91440"/>
                  </a:lnTo>
                  <a:lnTo>
                    <a:pt x="0" y="0"/>
                  </a:lnTo>
                  <a:lnTo>
                    <a:pt x="27940" y="0"/>
                  </a:lnTo>
                  <a:cubicBezTo>
                    <a:pt x="46990" y="0"/>
                    <a:pt x="58420" y="10160"/>
                    <a:pt x="58420" y="27940"/>
                  </a:cubicBezTo>
                  <a:cubicBezTo>
                    <a:pt x="58420" y="45720"/>
                    <a:pt x="46990" y="55880"/>
                    <a:pt x="27940" y="55880"/>
                  </a:cubicBezTo>
                  <a:lnTo>
                    <a:pt x="12700" y="55880"/>
                  </a:lnTo>
                  <a:close/>
                  <a:moveTo>
                    <a:pt x="12700" y="10160"/>
                  </a:moveTo>
                  <a:lnTo>
                    <a:pt x="12700" y="45720"/>
                  </a:lnTo>
                  <a:lnTo>
                    <a:pt x="29210" y="45720"/>
                  </a:lnTo>
                  <a:cubicBezTo>
                    <a:pt x="40640" y="45720"/>
                    <a:pt x="46990" y="39370"/>
                    <a:pt x="46990" y="27940"/>
                  </a:cubicBezTo>
                  <a:cubicBezTo>
                    <a:pt x="46990" y="16510"/>
                    <a:pt x="39370" y="10160"/>
                    <a:pt x="27940" y="10160"/>
                  </a:cubicBezTo>
                  <a:lnTo>
                    <a:pt x="12700" y="10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094D13D8-BA0B-9C06-4875-3F7B7F773FAE}"/>
                </a:ext>
              </a:extLst>
            </p:cNvPr>
            <p:cNvSpPr/>
            <p:nvPr/>
          </p:nvSpPr>
          <p:spPr>
            <a:xfrm>
              <a:off x="488950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9690 h 66040"/>
                <a:gd name="connsiteX18" fmla="*/ 40640 w 53340"/>
                <a:gd name="connsiteY18" fmla="*/ 3937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9690"/>
                    <a:pt x="21590" y="59690"/>
                  </a:cubicBezTo>
                  <a:cubicBezTo>
                    <a:pt x="31750" y="59690"/>
                    <a:pt x="40640" y="49530"/>
                    <a:pt x="4064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EF27D058-BD04-7BDE-368A-730E7ECF5CD7}"/>
                </a:ext>
              </a:extLst>
            </p:cNvPr>
            <p:cNvSpPr/>
            <p:nvPr/>
          </p:nvSpPr>
          <p:spPr>
            <a:xfrm>
              <a:off x="556259" y="7399019"/>
              <a:ext cx="59690" cy="91440"/>
            </a:xfrm>
            <a:custGeom>
              <a:avLst/>
              <a:gdLst>
                <a:gd name="connsiteX0" fmla="*/ 34290 w 59690"/>
                <a:gd name="connsiteY0" fmla="*/ 54611 h 91440"/>
                <a:gd name="connsiteX1" fmla="*/ 59690 w 59690"/>
                <a:gd name="connsiteY1" fmla="*/ 72390 h 91440"/>
                <a:gd name="connsiteX2" fmla="*/ 29210 w 59690"/>
                <a:gd name="connsiteY2" fmla="*/ 91440 h 91440"/>
                <a:gd name="connsiteX3" fmla="*/ 0 w 59690"/>
                <a:gd name="connsiteY3" fmla="*/ 74930 h 91440"/>
                <a:gd name="connsiteX4" fmla="*/ 17780 w 59690"/>
                <a:gd name="connsiteY4" fmla="*/ 59690 h 91440"/>
                <a:gd name="connsiteX5" fmla="*/ 7620 w 59690"/>
                <a:gd name="connsiteY5" fmla="*/ 52070 h 91440"/>
                <a:gd name="connsiteX6" fmla="*/ 16510 w 59690"/>
                <a:gd name="connsiteY6" fmla="*/ 43180 h 91440"/>
                <a:gd name="connsiteX7" fmla="*/ 1270 w 59690"/>
                <a:gd name="connsiteY7" fmla="*/ 22861 h 91440"/>
                <a:gd name="connsiteX8" fmla="*/ 26670 w 59690"/>
                <a:gd name="connsiteY8" fmla="*/ 0 h 91440"/>
                <a:gd name="connsiteX9" fmla="*/ 36830 w 59690"/>
                <a:gd name="connsiteY9" fmla="*/ 1270 h 91440"/>
                <a:gd name="connsiteX10" fmla="*/ 59690 w 59690"/>
                <a:gd name="connsiteY10" fmla="*/ 1270 h 91440"/>
                <a:gd name="connsiteX11" fmla="*/ 59690 w 59690"/>
                <a:gd name="connsiteY11" fmla="*/ 10161 h 91440"/>
                <a:gd name="connsiteX12" fmla="*/ 50800 w 59690"/>
                <a:gd name="connsiteY12" fmla="*/ 10161 h 91440"/>
                <a:gd name="connsiteX13" fmla="*/ 46990 w 59690"/>
                <a:gd name="connsiteY13" fmla="*/ 10161 h 91440"/>
                <a:gd name="connsiteX14" fmla="*/ 46990 w 59690"/>
                <a:gd name="connsiteY14" fmla="*/ 10161 h 91440"/>
                <a:gd name="connsiteX15" fmla="*/ 52070 w 59690"/>
                <a:gd name="connsiteY15" fmla="*/ 22861 h 91440"/>
                <a:gd name="connsiteX16" fmla="*/ 29210 w 59690"/>
                <a:gd name="connsiteY16" fmla="*/ 44450 h 91440"/>
                <a:gd name="connsiteX17" fmla="*/ 29210 w 59690"/>
                <a:gd name="connsiteY17" fmla="*/ 44450 h 91440"/>
                <a:gd name="connsiteX18" fmla="*/ 19050 w 59690"/>
                <a:gd name="connsiteY18" fmla="*/ 49530 h 91440"/>
                <a:gd name="connsiteX19" fmla="*/ 34290 w 59690"/>
                <a:gd name="connsiteY19" fmla="*/ 54611 h 91440"/>
                <a:gd name="connsiteX20" fmla="*/ 46990 w 59690"/>
                <a:gd name="connsiteY20" fmla="*/ 73661 h 91440"/>
                <a:gd name="connsiteX21" fmla="*/ 27940 w 59690"/>
                <a:gd name="connsiteY21" fmla="*/ 63500 h 91440"/>
                <a:gd name="connsiteX22" fmla="*/ 11430 w 59690"/>
                <a:gd name="connsiteY22" fmla="*/ 73661 h 91440"/>
                <a:gd name="connsiteX23" fmla="*/ 29210 w 59690"/>
                <a:gd name="connsiteY23" fmla="*/ 83820 h 91440"/>
                <a:gd name="connsiteX24" fmla="*/ 48260 w 59690"/>
                <a:gd name="connsiteY24" fmla="*/ 73661 h 91440"/>
                <a:gd name="connsiteX25" fmla="*/ 41910 w 59690"/>
                <a:gd name="connsiteY25" fmla="*/ 22861 h 91440"/>
                <a:gd name="connsiteX26" fmla="*/ 26670 w 59690"/>
                <a:gd name="connsiteY26" fmla="*/ 8890 h 91440"/>
                <a:gd name="connsiteX27" fmla="*/ 11430 w 59690"/>
                <a:gd name="connsiteY27" fmla="*/ 22861 h 91440"/>
                <a:gd name="connsiteX28" fmla="*/ 26670 w 59690"/>
                <a:gd name="connsiteY28" fmla="*/ 36830 h 91440"/>
                <a:gd name="connsiteX29" fmla="*/ 41910 w 59690"/>
                <a:gd name="connsiteY29" fmla="*/ 22861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9690" h="91440">
                  <a:moveTo>
                    <a:pt x="34290" y="54611"/>
                  </a:moveTo>
                  <a:cubicBezTo>
                    <a:pt x="50800" y="55880"/>
                    <a:pt x="59690" y="60961"/>
                    <a:pt x="59690" y="72390"/>
                  </a:cubicBezTo>
                  <a:cubicBezTo>
                    <a:pt x="59690" y="83820"/>
                    <a:pt x="46990" y="91440"/>
                    <a:pt x="29210" y="91440"/>
                  </a:cubicBezTo>
                  <a:cubicBezTo>
                    <a:pt x="11430" y="91440"/>
                    <a:pt x="0" y="85090"/>
                    <a:pt x="0" y="74930"/>
                  </a:cubicBezTo>
                  <a:cubicBezTo>
                    <a:pt x="0" y="64770"/>
                    <a:pt x="7620" y="60961"/>
                    <a:pt x="17780" y="59690"/>
                  </a:cubicBezTo>
                  <a:cubicBezTo>
                    <a:pt x="11430" y="59690"/>
                    <a:pt x="7620" y="55880"/>
                    <a:pt x="7620" y="52070"/>
                  </a:cubicBezTo>
                  <a:cubicBezTo>
                    <a:pt x="7620" y="48261"/>
                    <a:pt x="11430" y="44450"/>
                    <a:pt x="16510" y="43180"/>
                  </a:cubicBezTo>
                  <a:cubicBezTo>
                    <a:pt x="7620" y="39370"/>
                    <a:pt x="1270" y="31750"/>
                    <a:pt x="1270" y="22861"/>
                  </a:cubicBezTo>
                  <a:cubicBezTo>
                    <a:pt x="1270" y="13970"/>
                    <a:pt x="12700" y="0"/>
                    <a:pt x="26670" y="0"/>
                  </a:cubicBezTo>
                  <a:cubicBezTo>
                    <a:pt x="40640" y="0"/>
                    <a:pt x="34290" y="0"/>
                    <a:pt x="36830" y="1270"/>
                  </a:cubicBezTo>
                  <a:lnTo>
                    <a:pt x="59690" y="1270"/>
                  </a:lnTo>
                  <a:lnTo>
                    <a:pt x="59690" y="10161"/>
                  </a:lnTo>
                  <a:lnTo>
                    <a:pt x="50800" y="10161"/>
                  </a:lnTo>
                  <a:cubicBezTo>
                    <a:pt x="49530" y="10161"/>
                    <a:pt x="46990" y="10161"/>
                    <a:pt x="46990" y="10161"/>
                  </a:cubicBezTo>
                  <a:lnTo>
                    <a:pt x="46990" y="10161"/>
                  </a:lnTo>
                  <a:cubicBezTo>
                    <a:pt x="50800" y="12700"/>
                    <a:pt x="52070" y="17780"/>
                    <a:pt x="52070" y="22861"/>
                  </a:cubicBezTo>
                  <a:cubicBezTo>
                    <a:pt x="52070" y="35561"/>
                    <a:pt x="41910" y="44450"/>
                    <a:pt x="29210" y="44450"/>
                  </a:cubicBezTo>
                  <a:lnTo>
                    <a:pt x="29210" y="44450"/>
                  </a:lnTo>
                  <a:cubicBezTo>
                    <a:pt x="24130" y="44450"/>
                    <a:pt x="19050" y="46990"/>
                    <a:pt x="19050" y="49530"/>
                  </a:cubicBezTo>
                  <a:cubicBezTo>
                    <a:pt x="19050" y="52070"/>
                    <a:pt x="22860" y="53340"/>
                    <a:pt x="34290" y="54611"/>
                  </a:cubicBezTo>
                  <a:close/>
                  <a:moveTo>
                    <a:pt x="46990" y="73661"/>
                  </a:moveTo>
                  <a:cubicBezTo>
                    <a:pt x="46990" y="67311"/>
                    <a:pt x="41910" y="63500"/>
                    <a:pt x="27940" y="63500"/>
                  </a:cubicBezTo>
                  <a:cubicBezTo>
                    <a:pt x="13970" y="63500"/>
                    <a:pt x="11430" y="68580"/>
                    <a:pt x="11430" y="73661"/>
                  </a:cubicBezTo>
                  <a:cubicBezTo>
                    <a:pt x="11430" y="78740"/>
                    <a:pt x="19050" y="83820"/>
                    <a:pt x="29210" y="83820"/>
                  </a:cubicBezTo>
                  <a:cubicBezTo>
                    <a:pt x="39370" y="83820"/>
                    <a:pt x="48260" y="80011"/>
                    <a:pt x="48260" y="73661"/>
                  </a:cubicBezTo>
                  <a:close/>
                  <a:moveTo>
                    <a:pt x="41910" y="22861"/>
                  </a:moveTo>
                  <a:cubicBezTo>
                    <a:pt x="41910" y="15240"/>
                    <a:pt x="35560" y="8890"/>
                    <a:pt x="26670" y="8890"/>
                  </a:cubicBezTo>
                  <a:cubicBezTo>
                    <a:pt x="17780" y="8890"/>
                    <a:pt x="11430" y="15240"/>
                    <a:pt x="11430" y="22861"/>
                  </a:cubicBezTo>
                  <a:cubicBezTo>
                    <a:pt x="11430" y="30480"/>
                    <a:pt x="17780" y="36830"/>
                    <a:pt x="26670" y="36830"/>
                  </a:cubicBezTo>
                  <a:cubicBezTo>
                    <a:pt x="35560" y="36830"/>
                    <a:pt x="41910" y="30480"/>
                    <a:pt x="41910" y="22861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E755881E-35F4-3E78-D8D1-52099976CC7C}"/>
                </a:ext>
              </a:extLst>
            </p:cNvPr>
            <p:cNvSpPr/>
            <p:nvPr/>
          </p:nvSpPr>
          <p:spPr>
            <a:xfrm>
              <a:off x="624840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1750 w 59690"/>
                <a:gd name="connsiteY10" fmla="*/ 11430 h 66040"/>
                <a:gd name="connsiteX11" fmla="*/ 12700 w 59690"/>
                <a:gd name="connsiteY11" fmla="*/ 29210 h 66040"/>
                <a:gd name="connsiteX12" fmla="*/ 48260 w 59690"/>
                <a:gd name="connsiteY12" fmla="*/ 29210 h 66040"/>
                <a:gd name="connsiteX13" fmla="*/ 3175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1750" y="11430"/>
                  </a:moveTo>
                  <a:cubicBezTo>
                    <a:pt x="20320" y="11430"/>
                    <a:pt x="13970" y="20320"/>
                    <a:pt x="12700" y="29210"/>
                  </a:cubicBezTo>
                  <a:lnTo>
                    <a:pt x="48260" y="29210"/>
                  </a:lnTo>
                  <a:cubicBezTo>
                    <a:pt x="48260" y="20320"/>
                    <a:pt x="41910" y="11430"/>
                    <a:pt x="3175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DFE83594-5B94-D860-F2C4-0C116EC60ED4}"/>
                </a:ext>
              </a:extLst>
            </p:cNvPr>
            <p:cNvSpPr/>
            <p:nvPr/>
          </p:nvSpPr>
          <p:spPr>
            <a:xfrm>
              <a:off x="723900" y="7369809"/>
              <a:ext cx="59690" cy="92709"/>
            </a:xfrm>
            <a:custGeom>
              <a:avLst/>
              <a:gdLst>
                <a:gd name="connsiteX0" fmla="*/ 5080 w 59690"/>
                <a:gd name="connsiteY0" fmla="*/ 6350 h 92709"/>
                <a:gd name="connsiteX1" fmla="*/ 25400 w 59690"/>
                <a:gd name="connsiteY1" fmla="*/ 0 h 92709"/>
                <a:gd name="connsiteX2" fmla="*/ 54610 w 59690"/>
                <a:gd name="connsiteY2" fmla="*/ 29210 h 92709"/>
                <a:gd name="connsiteX3" fmla="*/ 22860 w 59690"/>
                <a:gd name="connsiteY3" fmla="*/ 82550 h 92709"/>
                <a:gd name="connsiteX4" fmla="*/ 59690 w 59690"/>
                <a:gd name="connsiteY4" fmla="*/ 82550 h 92709"/>
                <a:gd name="connsiteX5" fmla="*/ 59690 w 59690"/>
                <a:gd name="connsiteY5" fmla="*/ 92710 h 92709"/>
                <a:gd name="connsiteX6" fmla="*/ 0 w 59690"/>
                <a:gd name="connsiteY6" fmla="*/ 92710 h 92709"/>
                <a:gd name="connsiteX7" fmla="*/ 41910 w 59690"/>
                <a:gd name="connsiteY7" fmla="*/ 29210 h 92709"/>
                <a:gd name="connsiteX8" fmla="*/ 24130 w 59690"/>
                <a:gd name="connsiteY8" fmla="*/ 11430 h 92709"/>
                <a:gd name="connsiteX9" fmla="*/ 5080 w 59690"/>
                <a:gd name="connsiteY9" fmla="*/ 17780 h 92709"/>
                <a:gd name="connsiteX10" fmla="*/ 5080 w 59690"/>
                <a:gd name="connsiteY10" fmla="*/ 635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690" h="92709">
                  <a:moveTo>
                    <a:pt x="5080" y="6350"/>
                  </a:moveTo>
                  <a:cubicBezTo>
                    <a:pt x="10160" y="2540"/>
                    <a:pt x="17780" y="0"/>
                    <a:pt x="25400" y="0"/>
                  </a:cubicBezTo>
                  <a:cubicBezTo>
                    <a:pt x="43180" y="0"/>
                    <a:pt x="54610" y="11430"/>
                    <a:pt x="54610" y="29210"/>
                  </a:cubicBezTo>
                  <a:cubicBezTo>
                    <a:pt x="54610" y="46990"/>
                    <a:pt x="39370" y="63500"/>
                    <a:pt x="22860" y="82550"/>
                  </a:cubicBezTo>
                  <a:lnTo>
                    <a:pt x="59690" y="82550"/>
                  </a:lnTo>
                  <a:lnTo>
                    <a:pt x="59690" y="92710"/>
                  </a:lnTo>
                  <a:lnTo>
                    <a:pt x="0" y="92710"/>
                  </a:lnTo>
                  <a:cubicBezTo>
                    <a:pt x="26670" y="62230"/>
                    <a:pt x="41910" y="45720"/>
                    <a:pt x="41910" y="29210"/>
                  </a:cubicBezTo>
                  <a:cubicBezTo>
                    <a:pt x="41910" y="12700"/>
                    <a:pt x="35560" y="11430"/>
                    <a:pt x="24130" y="11430"/>
                  </a:cubicBezTo>
                  <a:cubicBezTo>
                    <a:pt x="12700" y="11430"/>
                    <a:pt x="8890" y="13970"/>
                    <a:pt x="5080" y="17780"/>
                  </a:cubicBezTo>
                  <a:lnTo>
                    <a:pt x="508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57F846A2-BD74-4B24-25F6-54D02B382287}"/>
                </a:ext>
              </a:extLst>
            </p:cNvPr>
            <p:cNvSpPr/>
            <p:nvPr/>
          </p:nvSpPr>
          <p:spPr>
            <a:xfrm>
              <a:off x="795019" y="7369809"/>
              <a:ext cx="59690" cy="92709"/>
            </a:xfrm>
            <a:custGeom>
              <a:avLst/>
              <a:gdLst>
                <a:gd name="connsiteX0" fmla="*/ 5080 w 59690"/>
                <a:gd name="connsiteY0" fmla="*/ 6350 h 92709"/>
                <a:gd name="connsiteX1" fmla="*/ 25400 w 59690"/>
                <a:gd name="connsiteY1" fmla="*/ 0 h 92709"/>
                <a:gd name="connsiteX2" fmla="*/ 54610 w 59690"/>
                <a:gd name="connsiteY2" fmla="*/ 29210 h 92709"/>
                <a:gd name="connsiteX3" fmla="*/ 22860 w 59690"/>
                <a:gd name="connsiteY3" fmla="*/ 82550 h 92709"/>
                <a:gd name="connsiteX4" fmla="*/ 59690 w 59690"/>
                <a:gd name="connsiteY4" fmla="*/ 82550 h 92709"/>
                <a:gd name="connsiteX5" fmla="*/ 59690 w 59690"/>
                <a:gd name="connsiteY5" fmla="*/ 92710 h 92709"/>
                <a:gd name="connsiteX6" fmla="*/ 0 w 59690"/>
                <a:gd name="connsiteY6" fmla="*/ 92710 h 92709"/>
                <a:gd name="connsiteX7" fmla="*/ 41910 w 59690"/>
                <a:gd name="connsiteY7" fmla="*/ 29210 h 92709"/>
                <a:gd name="connsiteX8" fmla="*/ 24130 w 59690"/>
                <a:gd name="connsiteY8" fmla="*/ 11430 h 92709"/>
                <a:gd name="connsiteX9" fmla="*/ 5080 w 59690"/>
                <a:gd name="connsiteY9" fmla="*/ 17780 h 92709"/>
                <a:gd name="connsiteX10" fmla="*/ 5080 w 59690"/>
                <a:gd name="connsiteY10" fmla="*/ 635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690" h="92709">
                  <a:moveTo>
                    <a:pt x="5080" y="6350"/>
                  </a:moveTo>
                  <a:cubicBezTo>
                    <a:pt x="10160" y="2540"/>
                    <a:pt x="17780" y="0"/>
                    <a:pt x="25400" y="0"/>
                  </a:cubicBezTo>
                  <a:cubicBezTo>
                    <a:pt x="43180" y="0"/>
                    <a:pt x="54610" y="11430"/>
                    <a:pt x="54610" y="29210"/>
                  </a:cubicBezTo>
                  <a:cubicBezTo>
                    <a:pt x="54610" y="46990"/>
                    <a:pt x="39370" y="63500"/>
                    <a:pt x="22860" y="82550"/>
                  </a:cubicBezTo>
                  <a:lnTo>
                    <a:pt x="59690" y="82550"/>
                  </a:lnTo>
                  <a:lnTo>
                    <a:pt x="59690" y="92710"/>
                  </a:lnTo>
                  <a:lnTo>
                    <a:pt x="0" y="92710"/>
                  </a:lnTo>
                  <a:cubicBezTo>
                    <a:pt x="26670" y="62230"/>
                    <a:pt x="41910" y="45720"/>
                    <a:pt x="41910" y="29210"/>
                  </a:cubicBezTo>
                  <a:cubicBezTo>
                    <a:pt x="41910" y="12700"/>
                    <a:pt x="35560" y="11430"/>
                    <a:pt x="24130" y="11430"/>
                  </a:cubicBezTo>
                  <a:cubicBezTo>
                    <a:pt x="12700" y="11430"/>
                    <a:pt x="8890" y="13970"/>
                    <a:pt x="5080" y="17780"/>
                  </a:cubicBezTo>
                  <a:lnTo>
                    <a:pt x="508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" name="Graphic 4">
            <a:extLst>
              <a:ext uri="{FF2B5EF4-FFF2-40B4-BE49-F238E27FC236}">
                <a16:creationId xmlns:a16="http://schemas.microsoft.com/office/drawing/2014/main" id="{FFE28913-6366-5FEF-B9B7-444808A068D6}"/>
              </a:ext>
            </a:extLst>
          </p:cNvPr>
          <p:cNvGrpSpPr/>
          <p:nvPr/>
        </p:nvGrpSpPr>
        <p:grpSpPr>
          <a:xfrm>
            <a:off x="7506969" y="7371080"/>
            <a:ext cx="2137410" cy="93979"/>
            <a:chOff x="7506969" y="7371080"/>
            <a:chExt cx="2137410" cy="93979"/>
          </a:xfrm>
          <a:solidFill>
            <a:srgbClr val="717073"/>
          </a:solidFill>
        </p:grpSpPr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09E27DB1-EA08-8D69-BC84-A805C6CFC83B}"/>
                </a:ext>
              </a:extLst>
            </p:cNvPr>
            <p:cNvSpPr/>
            <p:nvPr/>
          </p:nvSpPr>
          <p:spPr>
            <a:xfrm>
              <a:off x="7506969" y="7371080"/>
              <a:ext cx="83820" cy="92709"/>
            </a:xfrm>
            <a:custGeom>
              <a:avLst/>
              <a:gdLst>
                <a:gd name="connsiteX0" fmla="*/ 41911 w 83820"/>
                <a:gd name="connsiteY0" fmla="*/ 0 h 92709"/>
                <a:gd name="connsiteX1" fmla="*/ 41911 w 83820"/>
                <a:gd name="connsiteY1" fmla="*/ 0 h 92709"/>
                <a:gd name="connsiteX2" fmla="*/ 83820 w 83820"/>
                <a:gd name="connsiteY2" fmla="*/ 92710 h 92709"/>
                <a:gd name="connsiteX3" fmla="*/ 71120 w 83820"/>
                <a:gd name="connsiteY3" fmla="*/ 92710 h 92709"/>
                <a:gd name="connsiteX4" fmla="*/ 62230 w 83820"/>
                <a:gd name="connsiteY4" fmla="*/ 72389 h 92709"/>
                <a:gd name="connsiteX5" fmla="*/ 21590 w 83820"/>
                <a:gd name="connsiteY5" fmla="*/ 72389 h 92709"/>
                <a:gd name="connsiteX6" fmla="*/ 12700 w 83820"/>
                <a:gd name="connsiteY6" fmla="*/ 92710 h 92709"/>
                <a:gd name="connsiteX7" fmla="*/ 0 w 83820"/>
                <a:gd name="connsiteY7" fmla="*/ 92710 h 92709"/>
                <a:gd name="connsiteX8" fmla="*/ 41911 w 83820"/>
                <a:gd name="connsiteY8" fmla="*/ 0 h 92709"/>
                <a:gd name="connsiteX9" fmla="*/ 58420 w 83820"/>
                <a:gd name="connsiteY9" fmla="*/ 62230 h 92709"/>
                <a:gd name="connsiteX10" fmla="*/ 43180 w 83820"/>
                <a:gd name="connsiteY10" fmla="*/ 24130 h 92709"/>
                <a:gd name="connsiteX11" fmla="*/ 26670 w 83820"/>
                <a:gd name="connsiteY11" fmla="*/ 62230 h 92709"/>
                <a:gd name="connsiteX12" fmla="*/ 58420 w 83820"/>
                <a:gd name="connsiteY12" fmla="*/ 6223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3820" h="92709">
                  <a:moveTo>
                    <a:pt x="41911" y="0"/>
                  </a:moveTo>
                  <a:lnTo>
                    <a:pt x="41911" y="0"/>
                  </a:lnTo>
                  <a:lnTo>
                    <a:pt x="83820" y="92710"/>
                  </a:lnTo>
                  <a:lnTo>
                    <a:pt x="71120" y="92710"/>
                  </a:lnTo>
                  <a:lnTo>
                    <a:pt x="62230" y="72389"/>
                  </a:lnTo>
                  <a:lnTo>
                    <a:pt x="21590" y="72389"/>
                  </a:lnTo>
                  <a:lnTo>
                    <a:pt x="12700" y="92710"/>
                  </a:lnTo>
                  <a:lnTo>
                    <a:pt x="0" y="92710"/>
                  </a:lnTo>
                  <a:lnTo>
                    <a:pt x="41911" y="0"/>
                  </a:lnTo>
                  <a:close/>
                  <a:moveTo>
                    <a:pt x="58420" y="62230"/>
                  </a:moveTo>
                  <a:cubicBezTo>
                    <a:pt x="52070" y="48260"/>
                    <a:pt x="46990" y="36830"/>
                    <a:pt x="43180" y="24130"/>
                  </a:cubicBezTo>
                  <a:cubicBezTo>
                    <a:pt x="38100" y="36830"/>
                    <a:pt x="33020" y="48260"/>
                    <a:pt x="26670" y="62230"/>
                  </a:cubicBezTo>
                  <a:lnTo>
                    <a:pt x="58420" y="622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92476B2C-1D33-CF73-2122-D6B2C8C82CC8}"/>
                </a:ext>
              </a:extLst>
            </p:cNvPr>
            <p:cNvSpPr/>
            <p:nvPr/>
          </p:nvSpPr>
          <p:spPr>
            <a:xfrm>
              <a:off x="7602219" y="7399019"/>
              <a:ext cx="35735" cy="64770"/>
            </a:xfrm>
            <a:custGeom>
              <a:avLst/>
              <a:gdLst>
                <a:gd name="connsiteX0" fmla="*/ 0 w 35735"/>
                <a:gd name="connsiteY0" fmla="*/ 1270 h 64770"/>
                <a:gd name="connsiteX1" fmla="*/ 11430 w 35735"/>
                <a:gd name="connsiteY1" fmla="*/ 1270 h 64770"/>
                <a:gd name="connsiteX2" fmla="*/ 11430 w 35735"/>
                <a:gd name="connsiteY2" fmla="*/ 10161 h 64770"/>
                <a:gd name="connsiteX3" fmla="*/ 11430 w 35735"/>
                <a:gd name="connsiteY3" fmla="*/ 15240 h 64770"/>
                <a:gd name="connsiteX4" fmla="*/ 11430 w 35735"/>
                <a:gd name="connsiteY4" fmla="*/ 15240 h 64770"/>
                <a:gd name="connsiteX5" fmla="*/ 30480 w 35735"/>
                <a:gd name="connsiteY5" fmla="*/ 0 h 64770"/>
                <a:gd name="connsiteX6" fmla="*/ 34290 w 35735"/>
                <a:gd name="connsiteY6" fmla="*/ 0 h 64770"/>
                <a:gd name="connsiteX7" fmla="*/ 34290 w 35735"/>
                <a:gd name="connsiteY7" fmla="*/ 11430 h 64770"/>
                <a:gd name="connsiteX8" fmla="*/ 30480 w 35735"/>
                <a:gd name="connsiteY8" fmla="*/ 11430 h 64770"/>
                <a:gd name="connsiteX9" fmla="*/ 11430 w 35735"/>
                <a:gd name="connsiteY9" fmla="*/ 36830 h 64770"/>
                <a:gd name="connsiteX10" fmla="*/ 11430 w 35735"/>
                <a:gd name="connsiteY10" fmla="*/ 64770 h 64770"/>
                <a:gd name="connsiteX11" fmla="*/ 0 w 35735"/>
                <a:gd name="connsiteY11" fmla="*/ 64770 h 64770"/>
                <a:gd name="connsiteX12" fmla="*/ 0 w 35735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5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40" y="6350"/>
                    <a:pt x="21590" y="0"/>
                    <a:pt x="30480" y="0"/>
                  </a:cubicBezTo>
                  <a:cubicBezTo>
                    <a:pt x="39370" y="0"/>
                    <a:pt x="34290" y="0"/>
                    <a:pt x="34290" y="0"/>
                  </a:cubicBezTo>
                  <a:lnTo>
                    <a:pt x="34290" y="11430"/>
                  </a:lnTo>
                  <a:cubicBezTo>
                    <a:pt x="34290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BEEE2012-16B0-0088-783C-291C44F9CD9B}"/>
                </a:ext>
              </a:extLst>
            </p:cNvPr>
            <p:cNvSpPr/>
            <p:nvPr/>
          </p:nvSpPr>
          <p:spPr>
            <a:xfrm>
              <a:off x="76504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6E744326-3831-3420-7791-6C0E798B7800}"/>
                </a:ext>
              </a:extLst>
            </p:cNvPr>
            <p:cNvSpPr/>
            <p:nvPr/>
          </p:nvSpPr>
          <p:spPr>
            <a:xfrm>
              <a:off x="7693659" y="7399019"/>
              <a:ext cx="66040" cy="66040"/>
            </a:xfrm>
            <a:custGeom>
              <a:avLst/>
              <a:gdLst>
                <a:gd name="connsiteX0" fmla="*/ 66040 w 66040"/>
                <a:gd name="connsiteY0" fmla="*/ 33020 h 66040"/>
                <a:gd name="connsiteX1" fmla="*/ 33020 w 66040"/>
                <a:gd name="connsiteY1" fmla="*/ 66040 h 66040"/>
                <a:gd name="connsiteX2" fmla="*/ 0 w 66040"/>
                <a:gd name="connsiteY2" fmla="*/ 33020 h 66040"/>
                <a:gd name="connsiteX3" fmla="*/ 33020 w 66040"/>
                <a:gd name="connsiteY3" fmla="*/ 0 h 66040"/>
                <a:gd name="connsiteX4" fmla="*/ 66040 w 66040"/>
                <a:gd name="connsiteY4" fmla="*/ 33020 h 66040"/>
                <a:gd name="connsiteX5" fmla="*/ 54610 w 66040"/>
                <a:gd name="connsiteY5" fmla="*/ 33020 h 66040"/>
                <a:gd name="connsiteX6" fmla="*/ 33020 w 66040"/>
                <a:gd name="connsiteY6" fmla="*/ 10161 h 66040"/>
                <a:gd name="connsiteX7" fmla="*/ 11430 w 66040"/>
                <a:gd name="connsiteY7" fmla="*/ 33020 h 66040"/>
                <a:gd name="connsiteX8" fmla="*/ 33020 w 66040"/>
                <a:gd name="connsiteY8" fmla="*/ 55880 h 66040"/>
                <a:gd name="connsiteX9" fmla="*/ 54610 w 66040"/>
                <a:gd name="connsiteY9" fmla="*/ 3302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040" h="66040">
                  <a:moveTo>
                    <a:pt x="66040" y="33020"/>
                  </a:moveTo>
                  <a:cubicBezTo>
                    <a:pt x="66040" y="52070"/>
                    <a:pt x="52070" y="66040"/>
                    <a:pt x="33020" y="66040"/>
                  </a:cubicBezTo>
                  <a:cubicBezTo>
                    <a:pt x="1397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3020" y="0"/>
                  </a:cubicBezTo>
                  <a:cubicBezTo>
                    <a:pt x="52070" y="0"/>
                    <a:pt x="66040" y="13970"/>
                    <a:pt x="66040" y="33020"/>
                  </a:cubicBezTo>
                  <a:close/>
                  <a:moveTo>
                    <a:pt x="54610" y="33020"/>
                  </a:moveTo>
                  <a:cubicBezTo>
                    <a:pt x="54610" y="19050"/>
                    <a:pt x="45720" y="10161"/>
                    <a:pt x="33020" y="10161"/>
                  </a:cubicBezTo>
                  <a:cubicBezTo>
                    <a:pt x="20320" y="10161"/>
                    <a:pt x="11430" y="19050"/>
                    <a:pt x="11430" y="33020"/>
                  </a:cubicBezTo>
                  <a:cubicBezTo>
                    <a:pt x="11430" y="46990"/>
                    <a:pt x="20320" y="55880"/>
                    <a:pt x="33020" y="55880"/>
                  </a:cubicBezTo>
                  <a:cubicBezTo>
                    <a:pt x="45720" y="55880"/>
                    <a:pt x="54610" y="45720"/>
                    <a:pt x="54610" y="330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62B38689-BBAD-D828-4A0C-FB99D635FEA8}"/>
                </a:ext>
              </a:extLst>
            </p:cNvPr>
            <p:cNvSpPr/>
            <p:nvPr/>
          </p:nvSpPr>
          <p:spPr>
            <a:xfrm>
              <a:off x="7766050" y="7400290"/>
              <a:ext cx="99059" cy="64769"/>
            </a:xfrm>
            <a:custGeom>
              <a:avLst/>
              <a:gdLst>
                <a:gd name="connsiteX0" fmla="*/ 68580 w 99059"/>
                <a:gd name="connsiteY0" fmla="*/ 45720 h 64769"/>
                <a:gd name="connsiteX1" fmla="*/ 86360 w 99059"/>
                <a:gd name="connsiteY1" fmla="*/ 0 h 64769"/>
                <a:gd name="connsiteX2" fmla="*/ 99060 w 99059"/>
                <a:gd name="connsiteY2" fmla="*/ 0 h 64769"/>
                <a:gd name="connsiteX3" fmla="*/ 72390 w 99059"/>
                <a:gd name="connsiteY3" fmla="*/ 64770 h 64769"/>
                <a:gd name="connsiteX4" fmla="*/ 66040 w 99059"/>
                <a:gd name="connsiteY4" fmla="*/ 64770 h 64769"/>
                <a:gd name="connsiteX5" fmla="*/ 49530 w 99059"/>
                <a:gd name="connsiteY5" fmla="*/ 21590 h 64769"/>
                <a:gd name="connsiteX6" fmla="*/ 33020 w 99059"/>
                <a:gd name="connsiteY6" fmla="*/ 64770 h 64769"/>
                <a:gd name="connsiteX7" fmla="*/ 26670 w 99059"/>
                <a:gd name="connsiteY7" fmla="*/ 64770 h 64769"/>
                <a:gd name="connsiteX8" fmla="*/ 0 w 99059"/>
                <a:gd name="connsiteY8" fmla="*/ 0 h 64769"/>
                <a:gd name="connsiteX9" fmla="*/ 12700 w 99059"/>
                <a:gd name="connsiteY9" fmla="*/ 0 h 64769"/>
                <a:gd name="connsiteX10" fmla="*/ 30480 w 99059"/>
                <a:gd name="connsiteY10" fmla="*/ 45720 h 64769"/>
                <a:gd name="connsiteX11" fmla="*/ 46990 w 99059"/>
                <a:gd name="connsiteY11" fmla="*/ 0 h 64769"/>
                <a:gd name="connsiteX12" fmla="*/ 53340 w 99059"/>
                <a:gd name="connsiteY12" fmla="*/ 0 h 64769"/>
                <a:gd name="connsiteX13" fmla="*/ 69850 w 99059"/>
                <a:gd name="connsiteY13" fmla="*/ 45720 h 6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059" h="64769">
                  <a:moveTo>
                    <a:pt x="68580" y="45720"/>
                  </a:moveTo>
                  <a:lnTo>
                    <a:pt x="86360" y="0"/>
                  </a:lnTo>
                  <a:lnTo>
                    <a:pt x="99060" y="0"/>
                  </a:lnTo>
                  <a:lnTo>
                    <a:pt x="72390" y="64770"/>
                  </a:lnTo>
                  <a:lnTo>
                    <a:pt x="66040" y="64770"/>
                  </a:lnTo>
                  <a:lnTo>
                    <a:pt x="49530" y="21590"/>
                  </a:lnTo>
                  <a:lnTo>
                    <a:pt x="33020" y="64770"/>
                  </a:lnTo>
                  <a:lnTo>
                    <a:pt x="26670" y="64770"/>
                  </a:lnTo>
                  <a:lnTo>
                    <a:pt x="0" y="0"/>
                  </a:lnTo>
                  <a:lnTo>
                    <a:pt x="12700" y="0"/>
                  </a:lnTo>
                  <a:lnTo>
                    <a:pt x="30480" y="45720"/>
                  </a:lnTo>
                  <a:lnTo>
                    <a:pt x="46990" y="0"/>
                  </a:lnTo>
                  <a:lnTo>
                    <a:pt x="53340" y="0"/>
                  </a:lnTo>
                  <a:lnTo>
                    <a:pt x="6985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BC16BFCA-B067-5CF1-984F-97546E31D838}"/>
                </a:ext>
              </a:extLst>
            </p:cNvPr>
            <p:cNvSpPr/>
            <p:nvPr/>
          </p:nvSpPr>
          <p:spPr>
            <a:xfrm>
              <a:off x="7875269" y="7372350"/>
              <a:ext cx="57150" cy="92709"/>
            </a:xfrm>
            <a:custGeom>
              <a:avLst/>
              <a:gdLst>
                <a:gd name="connsiteX0" fmla="*/ 0 w 57150"/>
                <a:gd name="connsiteY0" fmla="*/ 0 h 92709"/>
                <a:gd name="connsiteX1" fmla="*/ 11430 w 57150"/>
                <a:gd name="connsiteY1" fmla="*/ 0 h 92709"/>
                <a:gd name="connsiteX2" fmla="*/ 11430 w 57150"/>
                <a:gd name="connsiteY2" fmla="*/ 35560 h 92709"/>
                <a:gd name="connsiteX3" fmla="*/ 11430 w 57150"/>
                <a:gd name="connsiteY3" fmla="*/ 41910 h 92709"/>
                <a:gd name="connsiteX4" fmla="*/ 11430 w 57150"/>
                <a:gd name="connsiteY4" fmla="*/ 41910 h 92709"/>
                <a:gd name="connsiteX5" fmla="*/ 35561 w 57150"/>
                <a:gd name="connsiteY5" fmla="*/ 26670 h 92709"/>
                <a:gd name="connsiteX6" fmla="*/ 57150 w 57150"/>
                <a:gd name="connsiteY6" fmla="*/ 52070 h 92709"/>
                <a:gd name="connsiteX7" fmla="*/ 57150 w 57150"/>
                <a:gd name="connsiteY7" fmla="*/ 91440 h 92709"/>
                <a:gd name="connsiteX8" fmla="*/ 45720 w 57150"/>
                <a:gd name="connsiteY8" fmla="*/ 91440 h 92709"/>
                <a:gd name="connsiteX9" fmla="*/ 45720 w 57150"/>
                <a:gd name="connsiteY9" fmla="*/ 54610 h 92709"/>
                <a:gd name="connsiteX10" fmla="*/ 34290 w 57150"/>
                <a:gd name="connsiteY10" fmla="*/ 38100 h 92709"/>
                <a:gd name="connsiteX11" fmla="*/ 12700 w 57150"/>
                <a:gd name="connsiteY11" fmla="*/ 60960 h 92709"/>
                <a:gd name="connsiteX12" fmla="*/ 12700 w 57150"/>
                <a:gd name="connsiteY12" fmla="*/ 92710 h 92709"/>
                <a:gd name="connsiteX13" fmla="*/ 1270 w 57150"/>
                <a:gd name="connsiteY13" fmla="*/ 92710 h 92709"/>
                <a:gd name="connsiteX14" fmla="*/ 1270 w 57150"/>
                <a:gd name="connsiteY14" fmla="*/ 12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" h="92709">
                  <a:moveTo>
                    <a:pt x="0" y="0"/>
                  </a:moveTo>
                  <a:lnTo>
                    <a:pt x="11430" y="0"/>
                  </a:lnTo>
                  <a:lnTo>
                    <a:pt x="11430" y="35560"/>
                  </a:lnTo>
                  <a:cubicBezTo>
                    <a:pt x="11430" y="38100"/>
                    <a:pt x="11430" y="40640"/>
                    <a:pt x="11430" y="41910"/>
                  </a:cubicBezTo>
                  <a:lnTo>
                    <a:pt x="11430" y="41910"/>
                  </a:lnTo>
                  <a:cubicBezTo>
                    <a:pt x="13970" y="35560"/>
                    <a:pt x="21590" y="26670"/>
                    <a:pt x="35561" y="26670"/>
                  </a:cubicBezTo>
                  <a:cubicBezTo>
                    <a:pt x="49530" y="26670"/>
                    <a:pt x="57150" y="35560"/>
                    <a:pt x="57150" y="52070"/>
                  </a:cubicBezTo>
                  <a:lnTo>
                    <a:pt x="57150" y="91440"/>
                  </a:lnTo>
                  <a:lnTo>
                    <a:pt x="45720" y="91440"/>
                  </a:lnTo>
                  <a:lnTo>
                    <a:pt x="45720" y="54610"/>
                  </a:lnTo>
                  <a:cubicBezTo>
                    <a:pt x="45720" y="45720"/>
                    <a:pt x="44450" y="38100"/>
                    <a:pt x="34290" y="38100"/>
                  </a:cubicBezTo>
                  <a:cubicBezTo>
                    <a:pt x="24130" y="38100"/>
                    <a:pt x="12700" y="48260"/>
                    <a:pt x="12700" y="60960"/>
                  </a:cubicBezTo>
                  <a:lnTo>
                    <a:pt x="12700" y="92710"/>
                  </a:lnTo>
                  <a:lnTo>
                    <a:pt x="1270" y="9271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5758BB65-B630-123A-1C9B-B7C9F6E62ABA}"/>
                </a:ext>
              </a:extLst>
            </p:cNvPr>
            <p:cNvSpPr/>
            <p:nvPr/>
          </p:nvSpPr>
          <p:spPr>
            <a:xfrm>
              <a:off x="7948930" y="7397750"/>
              <a:ext cx="59689" cy="66040"/>
            </a:xfrm>
            <a:custGeom>
              <a:avLst/>
              <a:gdLst>
                <a:gd name="connsiteX0" fmla="*/ 59689 w 59689"/>
                <a:gd name="connsiteY0" fmla="*/ 30480 h 66040"/>
                <a:gd name="connsiteX1" fmla="*/ 59689 w 59689"/>
                <a:gd name="connsiteY1" fmla="*/ 36830 h 66040"/>
                <a:gd name="connsiteX2" fmla="*/ 12700 w 59689"/>
                <a:gd name="connsiteY2" fmla="*/ 36830 h 66040"/>
                <a:gd name="connsiteX3" fmla="*/ 34289 w 59689"/>
                <a:gd name="connsiteY3" fmla="*/ 57150 h 66040"/>
                <a:gd name="connsiteX4" fmla="*/ 57150 w 59689"/>
                <a:gd name="connsiteY4" fmla="*/ 50800 h 66040"/>
                <a:gd name="connsiteX5" fmla="*/ 57150 w 59689"/>
                <a:gd name="connsiteY5" fmla="*/ 60960 h 66040"/>
                <a:gd name="connsiteX6" fmla="*/ 33020 w 59689"/>
                <a:gd name="connsiteY6" fmla="*/ 66040 h 66040"/>
                <a:gd name="connsiteX7" fmla="*/ 0 w 59689"/>
                <a:gd name="connsiteY7" fmla="*/ 33020 h 66040"/>
                <a:gd name="connsiteX8" fmla="*/ 30480 w 59689"/>
                <a:gd name="connsiteY8" fmla="*/ 0 h 66040"/>
                <a:gd name="connsiteX9" fmla="*/ 59689 w 59689"/>
                <a:gd name="connsiteY9" fmla="*/ 29210 h 66040"/>
                <a:gd name="connsiteX10" fmla="*/ 30480 w 59689"/>
                <a:gd name="connsiteY10" fmla="*/ 11430 h 66040"/>
                <a:gd name="connsiteX11" fmla="*/ 11430 w 59689"/>
                <a:gd name="connsiteY11" fmla="*/ 29210 h 66040"/>
                <a:gd name="connsiteX12" fmla="*/ 46989 w 59689"/>
                <a:gd name="connsiteY12" fmla="*/ 29210 h 66040"/>
                <a:gd name="connsiteX13" fmla="*/ 30480 w 59689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89" h="66040">
                  <a:moveTo>
                    <a:pt x="59689" y="30480"/>
                  </a:moveTo>
                  <a:cubicBezTo>
                    <a:pt x="59689" y="33020"/>
                    <a:pt x="59689" y="35560"/>
                    <a:pt x="59689" y="36830"/>
                  </a:cubicBezTo>
                  <a:lnTo>
                    <a:pt x="12700" y="36830"/>
                  </a:lnTo>
                  <a:cubicBezTo>
                    <a:pt x="12700" y="49530"/>
                    <a:pt x="21589" y="57150"/>
                    <a:pt x="34289" y="57150"/>
                  </a:cubicBezTo>
                  <a:cubicBezTo>
                    <a:pt x="46989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89" y="0"/>
                    <a:pt x="59689" y="13970"/>
                    <a:pt x="59689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89" y="29210"/>
                  </a:lnTo>
                  <a:cubicBezTo>
                    <a:pt x="46989" y="20320"/>
                    <a:pt x="40639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6E1EA57C-6D2A-0FFD-48FA-361F4B6A4CCD}"/>
                </a:ext>
              </a:extLst>
            </p:cNvPr>
            <p:cNvSpPr/>
            <p:nvPr/>
          </p:nvSpPr>
          <p:spPr>
            <a:xfrm>
              <a:off x="8021319" y="7397750"/>
              <a:ext cx="53340" cy="66040"/>
            </a:xfrm>
            <a:custGeom>
              <a:avLst/>
              <a:gdLst>
                <a:gd name="connsiteX0" fmla="*/ 3811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1 w 53340"/>
                <a:gd name="connsiteY4" fmla="*/ 64770 h 66040"/>
                <a:gd name="connsiteX5" fmla="*/ 41911 w 53340"/>
                <a:gd name="connsiteY5" fmla="*/ 57150 h 66040"/>
                <a:gd name="connsiteX6" fmla="*/ 41911 w 53340"/>
                <a:gd name="connsiteY6" fmla="*/ 52070 h 66040"/>
                <a:gd name="connsiteX7" fmla="*/ 41911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1 w 53340"/>
                <a:gd name="connsiteY10" fmla="*/ 27940 h 66040"/>
                <a:gd name="connsiteX11" fmla="*/ 41911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9690 h 66040"/>
                <a:gd name="connsiteX18" fmla="*/ 40640 w 53340"/>
                <a:gd name="connsiteY18" fmla="*/ 3937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1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1" y="64770"/>
                  </a:lnTo>
                  <a:lnTo>
                    <a:pt x="41911" y="57150"/>
                  </a:lnTo>
                  <a:cubicBezTo>
                    <a:pt x="41911" y="54610"/>
                    <a:pt x="41911" y="52070"/>
                    <a:pt x="41911" y="52070"/>
                  </a:cubicBezTo>
                  <a:lnTo>
                    <a:pt x="41911" y="52070"/>
                  </a:lnTo>
                  <a:cubicBezTo>
                    <a:pt x="41911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1" y="27940"/>
                  </a:cubicBezTo>
                  <a:lnTo>
                    <a:pt x="41911" y="25400"/>
                  </a:lnTo>
                  <a:cubicBezTo>
                    <a:pt x="41911" y="13970"/>
                    <a:pt x="35561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9690"/>
                    <a:pt x="21590" y="59690"/>
                  </a:cubicBezTo>
                  <a:cubicBezTo>
                    <a:pt x="31750" y="59690"/>
                    <a:pt x="40640" y="49530"/>
                    <a:pt x="4064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B0E997C3-CAF4-3260-273F-88F9FBD55295}"/>
                </a:ext>
              </a:extLst>
            </p:cNvPr>
            <p:cNvSpPr/>
            <p:nvPr/>
          </p:nvSpPr>
          <p:spPr>
            <a:xfrm>
              <a:off x="8089900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683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572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A71C8C37-A631-0F24-42CC-E4565C1C32F3}"/>
                </a:ext>
              </a:extLst>
            </p:cNvPr>
            <p:cNvSpPr/>
            <p:nvPr/>
          </p:nvSpPr>
          <p:spPr>
            <a:xfrm>
              <a:off x="8199119" y="7372350"/>
              <a:ext cx="67310" cy="91440"/>
            </a:xfrm>
            <a:custGeom>
              <a:avLst/>
              <a:gdLst>
                <a:gd name="connsiteX0" fmla="*/ 40640 w 67310"/>
                <a:gd name="connsiteY0" fmla="*/ 10160 h 91440"/>
                <a:gd name="connsiteX1" fmla="*/ 40640 w 67310"/>
                <a:gd name="connsiteY1" fmla="*/ 91440 h 91440"/>
                <a:gd name="connsiteX2" fmla="*/ 27940 w 67310"/>
                <a:gd name="connsiteY2" fmla="*/ 91440 h 91440"/>
                <a:gd name="connsiteX3" fmla="*/ 27940 w 67310"/>
                <a:gd name="connsiteY3" fmla="*/ 10160 h 91440"/>
                <a:gd name="connsiteX4" fmla="*/ 0 w 67310"/>
                <a:gd name="connsiteY4" fmla="*/ 10160 h 91440"/>
                <a:gd name="connsiteX5" fmla="*/ 0 w 67310"/>
                <a:gd name="connsiteY5" fmla="*/ 0 h 91440"/>
                <a:gd name="connsiteX6" fmla="*/ 67311 w 67310"/>
                <a:gd name="connsiteY6" fmla="*/ 0 h 91440"/>
                <a:gd name="connsiteX7" fmla="*/ 67311 w 67310"/>
                <a:gd name="connsiteY7" fmla="*/ 10160 h 91440"/>
                <a:gd name="connsiteX8" fmla="*/ 39370 w 67310"/>
                <a:gd name="connsiteY8" fmla="*/ 1016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310" h="91440">
                  <a:moveTo>
                    <a:pt x="40640" y="10160"/>
                  </a:moveTo>
                  <a:lnTo>
                    <a:pt x="40640" y="91440"/>
                  </a:lnTo>
                  <a:lnTo>
                    <a:pt x="27940" y="91440"/>
                  </a:lnTo>
                  <a:lnTo>
                    <a:pt x="27940" y="10160"/>
                  </a:lnTo>
                  <a:lnTo>
                    <a:pt x="0" y="10160"/>
                  </a:lnTo>
                  <a:lnTo>
                    <a:pt x="0" y="0"/>
                  </a:lnTo>
                  <a:lnTo>
                    <a:pt x="67311" y="0"/>
                  </a:lnTo>
                  <a:lnTo>
                    <a:pt x="67311" y="10160"/>
                  </a:lnTo>
                  <a:lnTo>
                    <a:pt x="39370" y="10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6DC334E3-A027-35BA-9F5A-9E71DC43AFBE}"/>
                </a:ext>
              </a:extLst>
            </p:cNvPr>
            <p:cNvSpPr/>
            <p:nvPr/>
          </p:nvSpPr>
          <p:spPr>
            <a:xfrm>
              <a:off x="82727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1A727CED-CDA4-94E1-ED7F-770112C342A5}"/>
                </a:ext>
              </a:extLst>
            </p:cNvPr>
            <p:cNvSpPr/>
            <p:nvPr/>
          </p:nvSpPr>
          <p:spPr>
            <a:xfrm>
              <a:off x="8314690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9690 h 66040"/>
                <a:gd name="connsiteX18" fmla="*/ 40640 w 53340"/>
                <a:gd name="connsiteY18" fmla="*/ 3937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9690"/>
                    <a:pt x="21590" y="59690"/>
                  </a:cubicBezTo>
                  <a:cubicBezTo>
                    <a:pt x="31750" y="59690"/>
                    <a:pt x="40640" y="49530"/>
                    <a:pt x="4064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670A2FF2-16FB-0EA0-672C-5C2F7537CD5E}"/>
                </a:ext>
              </a:extLst>
            </p:cNvPr>
            <p:cNvSpPr/>
            <p:nvPr/>
          </p:nvSpPr>
          <p:spPr>
            <a:xfrm>
              <a:off x="8388350" y="7399019"/>
              <a:ext cx="57150" cy="66040"/>
            </a:xfrm>
            <a:custGeom>
              <a:avLst/>
              <a:gdLst>
                <a:gd name="connsiteX0" fmla="*/ 11430 w 57150"/>
                <a:gd name="connsiteY0" fmla="*/ 1270 h 66040"/>
                <a:gd name="connsiteX1" fmla="*/ 11430 w 57150"/>
                <a:gd name="connsiteY1" fmla="*/ 10161 h 66040"/>
                <a:gd name="connsiteX2" fmla="*/ 11430 w 57150"/>
                <a:gd name="connsiteY2" fmla="*/ 15240 h 66040"/>
                <a:gd name="connsiteX3" fmla="*/ 11430 w 57150"/>
                <a:gd name="connsiteY3" fmla="*/ 15240 h 66040"/>
                <a:gd name="connsiteX4" fmla="*/ 35560 w 57150"/>
                <a:gd name="connsiteY4" fmla="*/ 0 h 66040"/>
                <a:gd name="connsiteX5" fmla="*/ 57150 w 57150"/>
                <a:gd name="connsiteY5" fmla="*/ 25400 h 66040"/>
                <a:gd name="connsiteX6" fmla="*/ 57150 w 57150"/>
                <a:gd name="connsiteY6" fmla="*/ 64770 h 66040"/>
                <a:gd name="connsiteX7" fmla="*/ 45720 w 57150"/>
                <a:gd name="connsiteY7" fmla="*/ 64770 h 66040"/>
                <a:gd name="connsiteX8" fmla="*/ 45720 w 57150"/>
                <a:gd name="connsiteY8" fmla="*/ 27940 h 66040"/>
                <a:gd name="connsiteX9" fmla="*/ 33020 w 57150"/>
                <a:gd name="connsiteY9" fmla="*/ 11430 h 66040"/>
                <a:gd name="connsiteX10" fmla="*/ 11430 w 57150"/>
                <a:gd name="connsiteY10" fmla="*/ 34290 h 66040"/>
                <a:gd name="connsiteX11" fmla="*/ 11430 w 57150"/>
                <a:gd name="connsiteY11" fmla="*/ 66040 h 66040"/>
                <a:gd name="connsiteX12" fmla="*/ 0 w 57150"/>
                <a:gd name="connsiteY12" fmla="*/ 66040 h 66040"/>
                <a:gd name="connsiteX13" fmla="*/ 0 w 57150"/>
                <a:gd name="connsiteY13" fmla="*/ 2540 h 66040"/>
                <a:gd name="connsiteX14" fmla="*/ 11430 w 5715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" h="66040">
                  <a:moveTo>
                    <a:pt x="11430" y="1270"/>
                  </a:moveTo>
                  <a:lnTo>
                    <a:pt x="11430" y="10161"/>
                  </a:lnTo>
                  <a:cubicBezTo>
                    <a:pt x="11430" y="12700"/>
                    <a:pt x="11430" y="15240"/>
                    <a:pt x="11430" y="15240"/>
                  </a:cubicBezTo>
                  <a:lnTo>
                    <a:pt x="11430" y="15240"/>
                  </a:lnTo>
                  <a:cubicBezTo>
                    <a:pt x="13970" y="8890"/>
                    <a:pt x="21590" y="0"/>
                    <a:pt x="35560" y="0"/>
                  </a:cubicBezTo>
                  <a:cubicBezTo>
                    <a:pt x="49530" y="0"/>
                    <a:pt x="57150" y="8890"/>
                    <a:pt x="57150" y="25400"/>
                  </a:cubicBezTo>
                  <a:lnTo>
                    <a:pt x="57150" y="64770"/>
                  </a:lnTo>
                  <a:lnTo>
                    <a:pt x="45720" y="64770"/>
                  </a:lnTo>
                  <a:lnTo>
                    <a:pt x="45720" y="27940"/>
                  </a:lnTo>
                  <a:cubicBezTo>
                    <a:pt x="45720" y="19050"/>
                    <a:pt x="44450" y="11430"/>
                    <a:pt x="33020" y="11430"/>
                  </a:cubicBezTo>
                  <a:cubicBezTo>
                    <a:pt x="21590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5F2E4D88-F642-46DF-041B-D6A5E72D2211}"/>
                </a:ext>
              </a:extLst>
            </p:cNvPr>
            <p:cNvSpPr/>
            <p:nvPr/>
          </p:nvSpPr>
          <p:spPr>
            <a:xfrm>
              <a:off x="8462009" y="7399019"/>
              <a:ext cx="44450" cy="66040"/>
            </a:xfrm>
            <a:custGeom>
              <a:avLst/>
              <a:gdLst>
                <a:gd name="connsiteX0" fmla="*/ 19050 w 44450"/>
                <a:gd name="connsiteY0" fmla="*/ 38100 h 66040"/>
                <a:gd name="connsiteX1" fmla="*/ 0 w 44450"/>
                <a:gd name="connsiteY1" fmla="*/ 17780 h 66040"/>
                <a:gd name="connsiteX2" fmla="*/ 22860 w 44450"/>
                <a:gd name="connsiteY2" fmla="*/ 0 h 66040"/>
                <a:gd name="connsiteX3" fmla="*/ 40640 w 44450"/>
                <a:gd name="connsiteY3" fmla="*/ 3811 h 66040"/>
                <a:gd name="connsiteX4" fmla="*/ 40640 w 44450"/>
                <a:gd name="connsiteY4" fmla="*/ 13970 h 66040"/>
                <a:gd name="connsiteX5" fmla="*/ 24130 w 44450"/>
                <a:gd name="connsiteY5" fmla="*/ 10161 h 66040"/>
                <a:gd name="connsiteX6" fmla="*/ 11430 w 44450"/>
                <a:gd name="connsiteY6" fmla="*/ 17780 h 66040"/>
                <a:gd name="connsiteX7" fmla="*/ 24130 w 44450"/>
                <a:gd name="connsiteY7" fmla="*/ 27940 h 66040"/>
                <a:gd name="connsiteX8" fmla="*/ 44450 w 44450"/>
                <a:gd name="connsiteY8" fmla="*/ 48261 h 66040"/>
                <a:gd name="connsiteX9" fmla="*/ 21590 w 44450"/>
                <a:gd name="connsiteY9" fmla="*/ 66040 h 66040"/>
                <a:gd name="connsiteX10" fmla="*/ 1270 w 44450"/>
                <a:gd name="connsiteY10" fmla="*/ 62230 h 66040"/>
                <a:gd name="connsiteX11" fmla="*/ 1270 w 44450"/>
                <a:gd name="connsiteY11" fmla="*/ 52070 h 66040"/>
                <a:gd name="connsiteX12" fmla="*/ 21590 w 44450"/>
                <a:gd name="connsiteY12" fmla="*/ 57150 h 66040"/>
                <a:gd name="connsiteX13" fmla="*/ 34290 w 44450"/>
                <a:gd name="connsiteY13" fmla="*/ 48261 h 66040"/>
                <a:gd name="connsiteX14" fmla="*/ 20320 w 44450"/>
                <a:gd name="connsiteY14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450" h="66040">
                  <a:moveTo>
                    <a:pt x="19050" y="38100"/>
                  </a:moveTo>
                  <a:cubicBezTo>
                    <a:pt x="7620" y="34290"/>
                    <a:pt x="0" y="29211"/>
                    <a:pt x="0" y="17780"/>
                  </a:cubicBezTo>
                  <a:cubicBezTo>
                    <a:pt x="0" y="6350"/>
                    <a:pt x="10160" y="0"/>
                    <a:pt x="22860" y="0"/>
                  </a:cubicBezTo>
                  <a:cubicBezTo>
                    <a:pt x="35560" y="0"/>
                    <a:pt x="36830" y="1270"/>
                    <a:pt x="40640" y="3811"/>
                  </a:cubicBezTo>
                  <a:lnTo>
                    <a:pt x="40640" y="13970"/>
                  </a:lnTo>
                  <a:cubicBezTo>
                    <a:pt x="35560" y="11430"/>
                    <a:pt x="29210" y="10161"/>
                    <a:pt x="24130" y="10161"/>
                  </a:cubicBezTo>
                  <a:cubicBezTo>
                    <a:pt x="19050" y="10161"/>
                    <a:pt x="11430" y="12700"/>
                    <a:pt x="11430" y="17780"/>
                  </a:cubicBezTo>
                  <a:cubicBezTo>
                    <a:pt x="11430" y="22861"/>
                    <a:pt x="15240" y="25400"/>
                    <a:pt x="24130" y="27940"/>
                  </a:cubicBezTo>
                  <a:cubicBezTo>
                    <a:pt x="38100" y="33020"/>
                    <a:pt x="44450" y="36830"/>
                    <a:pt x="44450" y="48261"/>
                  </a:cubicBezTo>
                  <a:cubicBezTo>
                    <a:pt x="44450" y="59690"/>
                    <a:pt x="35560" y="66040"/>
                    <a:pt x="21590" y="66040"/>
                  </a:cubicBezTo>
                  <a:cubicBezTo>
                    <a:pt x="7620" y="66040"/>
                    <a:pt x="6350" y="64770"/>
                    <a:pt x="1270" y="62230"/>
                  </a:cubicBezTo>
                  <a:lnTo>
                    <a:pt x="1270" y="52070"/>
                  </a:lnTo>
                  <a:cubicBezTo>
                    <a:pt x="7620" y="54611"/>
                    <a:pt x="15240" y="57150"/>
                    <a:pt x="21590" y="57150"/>
                  </a:cubicBezTo>
                  <a:cubicBezTo>
                    <a:pt x="27940" y="57150"/>
                    <a:pt x="34290" y="54611"/>
                    <a:pt x="34290" y="48261"/>
                  </a:cubicBezTo>
                  <a:cubicBezTo>
                    <a:pt x="34290" y="41911"/>
                    <a:pt x="29210" y="40640"/>
                    <a:pt x="2032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829FA3C-8AA7-04AC-4DCF-D18D6C821A10}"/>
                </a:ext>
              </a:extLst>
            </p:cNvPr>
            <p:cNvSpPr/>
            <p:nvPr/>
          </p:nvSpPr>
          <p:spPr>
            <a:xfrm>
              <a:off x="8520430" y="7374890"/>
              <a:ext cx="15239" cy="88900"/>
            </a:xfrm>
            <a:custGeom>
              <a:avLst/>
              <a:gdLst>
                <a:gd name="connsiteX0" fmla="*/ 7620 w 15239"/>
                <a:gd name="connsiteY0" fmla="*/ 0 h 88900"/>
                <a:gd name="connsiteX1" fmla="*/ 15239 w 15239"/>
                <a:gd name="connsiteY1" fmla="*/ 7620 h 88900"/>
                <a:gd name="connsiteX2" fmla="*/ 7620 w 15239"/>
                <a:gd name="connsiteY2" fmla="*/ 15240 h 88900"/>
                <a:gd name="connsiteX3" fmla="*/ 0 w 15239"/>
                <a:gd name="connsiteY3" fmla="*/ 7620 h 88900"/>
                <a:gd name="connsiteX4" fmla="*/ 7620 w 15239"/>
                <a:gd name="connsiteY4" fmla="*/ 0 h 88900"/>
                <a:gd name="connsiteX5" fmla="*/ 13970 w 15239"/>
                <a:gd name="connsiteY5" fmla="*/ 25400 h 88900"/>
                <a:gd name="connsiteX6" fmla="*/ 13970 w 15239"/>
                <a:gd name="connsiteY6" fmla="*/ 88900 h 88900"/>
                <a:gd name="connsiteX7" fmla="*/ 2539 w 15239"/>
                <a:gd name="connsiteY7" fmla="*/ 88900 h 88900"/>
                <a:gd name="connsiteX8" fmla="*/ 2539 w 15239"/>
                <a:gd name="connsiteY8" fmla="*/ 25400 h 88900"/>
                <a:gd name="connsiteX9" fmla="*/ 13970 w 15239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39" h="88900">
                  <a:moveTo>
                    <a:pt x="7620" y="0"/>
                  </a:moveTo>
                  <a:cubicBezTo>
                    <a:pt x="11430" y="0"/>
                    <a:pt x="15239" y="2540"/>
                    <a:pt x="15239" y="7620"/>
                  </a:cubicBezTo>
                  <a:cubicBezTo>
                    <a:pt x="15239" y="12700"/>
                    <a:pt x="12700" y="15240"/>
                    <a:pt x="7620" y="15240"/>
                  </a:cubicBezTo>
                  <a:cubicBezTo>
                    <a:pt x="2539" y="15240"/>
                    <a:pt x="0" y="12700"/>
                    <a:pt x="0" y="7620"/>
                  </a:cubicBezTo>
                  <a:cubicBezTo>
                    <a:pt x="0" y="2540"/>
                    <a:pt x="2539" y="0"/>
                    <a:pt x="7620" y="0"/>
                  </a:cubicBezTo>
                  <a:close/>
                  <a:moveTo>
                    <a:pt x="13970" y="25400"/>
                  </a:moveTo>
                  <a:lnTo>
                    <a:pt x="13970" y="88900"/>
                  </a:lnTo>
                  <a:lnTo>
                    <a:pt x="2539" y="88900"/>
                  </a:lnTo>
                  <a:lnTo>
                    <a:pt x="2539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8F0A1E39-FC9F-2473-EF6C-D4AFE5E534A4}"/>
                </a:ext>
              </a:extLst>
            </p:cNvPr>
            <p:cNvSpPr/>
            <p:nvPr/>
          </p:nvSpPr>
          <p:spPr>
            <a:xfrm>
              <a:off x="8547100" y="7381240"/>
              <a:ext cx="43180" cy="83819"/>
            </a:xfrm>
            <a:custGeom>
              <a:avLst/>
              <a:gdLst>
                <a:gd name="connsiteX0" fmla="*/ 11430 w 43180"/>
                <a:gd name="connsiteY0" fmla="*/ 19050 h 83819"/>
                <a:gd name="connsiteX1" fmla="*/ 11430 w 43180"/>
                <a:gd name="connsiteY1" fmla="*/ 0 h 83819"/>
                <a:gd name="connsiteX2" fmla="*/ 22860 w 43180"/>
                <a:gd name="connsiteY2" fmla="*/ 0 h 83819"/>
                <a:gd name="connsiteX3" fmla="*/ 22860 w 43180"/>
                <a:gd name="connsiteY3" fmla="*/ 19050 h 83819"/>
                <a:gd name="connsiteX4" fmla="*/ 41910 w 43180"/>
                <a:gd name="connsiteY4" fmla="*/ 19050 h 83819"/>
                <a:gd name="connsiteX5" fmla="*/ 41910 w 43180"/>
                <a:gd name="connsiteY5" fmla="*/ 29210 h 83819"/>
                <a:gd name="connsiteX6" fmla="*/ 22860 w 43180"/>
                <a:gd name="connsiteY6" fmla="*/ 29210 h 83819"/>
                <a:gd name="connsiteX7" fmla="*/ 22860 w 43180"/>
                <a:gd name="connsiteY7" fmla="*/ 62230 h 83819"/>
                <a:gd name="connsiteX8" fmla="*/ 31750 w 43180"/>
                <a:gd name="connsiteY8" fmla="*/ 73660 h 83819"/>
                <a:gd name="connsiteX9" fmla="*/ 43180 w 43180"/>
                <a:gd name="connsiteY9" fmla="*/ 71120 h 83819"/>
                <a:gd name="connsiteX10" fmla="*/ 43180 w 43180"/>
                <a:gd name="connsiteY10" fmla="*/ 81280 h 83819"/>
                <a:gd name="connsiteX11" fmla="*/ 29210 w 43180"/>
                <a:gd name="connsiteY11" fmla="*/ 83820 h 83819"/>
                <a:gd name="connsiteX12" fmla="*/ 10160 w 43180"/>
                <a:gd name="connsiteY12" fmla="*/ 64770 h 83819"/>
                <a:gd name="connsiteX13" fmla="*/ 10160 w 43180"/>
                <a:gd name="connsiteY13" fmla="*/ 27940 h 83819"/>
                <a:gd name="connsiteX14" fmla="*/ 0 w 43180"/>
                <a:gd name="connsiteY14" fmla="*/ 27940 h 83819"/>
                <a:gd name="connsiteX15" fmla="*/ 0 w 43180"/>
                <a:gd name="connsiteY15" fmla="*/ 17780 h 83819"/>
                <a:gd name="connsiteX16" fmla="*/ 10160 w 43180"/>
                <a:gd name="connsiteY16" fmla="*/ 17780 h 83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3180" h="83819">
                  <a:moveTo>
                    <a:pt x="11430" y="19050"/>
                  </a:moveTo>
                  <a:lnTo>
                    <a:pt x="11430" y="0"/>
                  </a:lnTo>
                  <a:lnTo>
                    <a:pt x="22860" y="0"/>
                  </a:lnTo>
                  <a:lnTo>
                    <a:pt x="22860" y="19050"/>
                  </a:lnTo>
                  <a:lnTo>
                    <a:pt x="41910" y="19050"/>
                  </a:lnTo>
                  <a:lnTo>
                    <a:pt x="41910" y="29210"/>
                  </a:lnTo>
                  <a:lnTo>
                    <a:pt x="22860" y="29210"/>
                  </a:lnTo>
                  <a:lnTo>
                    <a:pt x="22860" y="62230"/>
                  </a:lnTo>
                  <a:cubicBezTo>
                    <a:pt x="22860" y="71120"/>
                    <a:pt x="26670" y="73660"/>
                    <a:pt x="31750" y="73660"/>
                  </a:cubicBezTo>
                  <a:cubicBezTo>
                    <a:pt x="36830" y="73660"/>
                    <a:pt x="40640" y="73660"/>
                    <a:pt x="43180" y="71120"/>
                  </a:cubicBezTo>
                  <a:lnTo>
                    <a:pt x="43180" y="81280"/>
                  </a:lnTo>
                  <a:cubicBezTo>
                    <a:pt x="40640" y="82550"/>
                    <a:pt x="35560" y="83820"/>
                    <a:pt x="29210" y="83820"/>
                  </a:cubicBezTo>
                  <a:cubicBezTo>
                    <a:pt x="20320" y="83820"/>
                    <a:pt x="10160" y="78740"/>
                    <a:pt x="10160" y="64770"/>
                  </a:cubicBezTo>
                  <a:lnTo>
                    <a:pt x="10160" y="27940"/>
                  </a:lnTo>
                  <a:lnTo>
                    <a:pt x="0" y="27940"/>
                  </a:lnTo>
                  <a:lnTo>
                    <a:pt x="0" y="17780"/>
                  </a:lnTo>
                  <a:lnTo>
                    <a:pt x="10160" y="177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DCCB5C0A-BA19-7526-F5BD-862962780332}"/>
                </a:ext>
              </a:extLst>
            </p:cNvPr>
            <p:cNvSpPr/>
            <p:nvPr/>
          </p:nvSpPr>
          <p:spPr>
            <a:xfrm>
              <a:off x="8638540" y="7372350"/>
              <a:ext cx="62229" cy="91440"/>
            </a:xfrm>
            <a:custGeom>
              <a:avLst/>
              <a:gdLst>
                <a:gd name="connsiteX0" fmla="*/ 62230 w 62229"/>
                <a:gd name="connsiteY0" fmla="*/ 66040 h 91440"/>
                <a:gd name="connsiteX1" fmla="*/ 31750 w 62229"/>
                <a:gd name="connsiteY1" fmla="*/ 91440 h 91440"/>
                <a:gd name="connsiteX2" fmla="*/ 0 w 62229"/>
                <a:gd name="connsiteY2" fmla="*/ 91440 h 91440"/>
                <a:gd name="connsiteX3" fmla="*/ 0 w 62229"/>
                <a:gd name="connsiteY3" fmla="*/ 0 h 91440"/>
                <a:gd name="connsiteX4" fmla="*/ 27940 w 62229"/>
                <a:gd name="connsiteY4" fmla="*/ 0 h 91440"/>
                <a:gd name="connsiteX5" fmla="*/ 58420 w 62229"/>
                <a:gd name="connsiteY5" fmla="*/ 25400 h 91440"/>
                <a:gd name="connsiteX6" fmla="*/ 46990 w 62229"/>
                <a:gd name="connsiteY6" fmla="*/ 43180 h 91440"/>
                <a:gd name="connsiteX7" fmla="*/ 62230 w 62229"/>
                <a:gd name="connsiteY7" fmla="*/ 64770 h 91440"/>
                <a:gd name="connsiteX8" fmla="*/ 36830 w 62229"/>
                <a:gd name="connsiteY8" fmla="*/ 39370 h 91440"/>
                <a:gd name="connsiteX9" fmla="*/ 45720 w 62229"/>
                <a:gd name="connsiteY9" fmla="*/ 25400 h 91440"/>
                <a:gd name="connsiteX10" fmla="*/ 29210 w 62229"/>
                <a:gd name="connsiteY10" fmla="*/ 10160 h 91440"/>
                <a:gd name="connsiteX11" fmla="*/ 12700 w 62229"/>
                <a:gd name="connsiteY11" fmla="*/ 10160 h 91440"/>
                <a:gd name="connsiteX12" fmla="*/ 12700 w 62229"/>
                <a:gd name="connsiteY12" fmla="*/ 39370 h 91440"/>
                <a:gd name="connsiteX13" fmla="*/ 36830 w 62229"/>
                <a:gd name="connsiteY13" fmla="*/ 39370 h 91440"/>
                <a:gd name="connsiteX14" fmla="*/ 12700 w 62229"/>
                <a:gd name="connsiteY14" fmla="*/ 81280 h 91440"/>
                <a:gd name="connsiteX15" fmla="*/ 33020 w 62229"/>
                <a:gd name="connsiteY15" fmla="*/ 81280 h 91440"/>
                <a:gd name="connsiteX16" fmla="*/ 50800 w 62229"/>
                <a:gd name="connsiteY16" fmla="*/ 64770 h 91440"/>
                <a:gd name="connsiteX17" fmla="*/ 35560 w 62229"/>
                <a:gd name="connsiteY17" fmla="*/ 48260 h 91440"/>
                <a:gd name="connsiteX18" fmla="*/ 12700 w 62229"/>
                <a:gd name="connsiteY18" fmla="*/ 48260 h 91440"/>
                <a:gd name="connsiteX19" fmla="*/ 12700 w 62229"/>
                <a:gd name="connsiteY19" fmla="*/ 8001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2229" h="91440">
                  <a:moveTo>
                    <a:pt x="62230" y="66040"/>
                  </a:moveTo>
                  <a:cubicBezTo>
                    <a:pt x="62230" y="81280"/>
                    <a:pt x="49530" y="91440"/>
                    <a:pt x="31750" y="91440"/>
                  </a:cubicBezTo>
                  <a:lnTo>
                    <a:pt x="0" y="91440"/>
                  </a:lnTo>
                  <a:lnTo>
                    <a:pt x="0" y="0"/>
                  </a:lnTo>
                  <a:lnTo>
                    <a:pt x="27940" y="0"/>
                  </a:lnTo>
                  <a:cubicBezTo>
                    <a:pt x="45720" y="0"/>
                    <a:pt x="58420" y="8890"/>
                    <a:pt x="58420" y="25400"/>
                  </a:cubicBezTo>
                  <a:cubicBezTo>
                    <a:pt x="58420" y="41910"/>
                    <a:pt x="54610" y="40640"/>
                    <a:pt x="46990" y="43180"/>
                  </a:cubicBezTo>
                  <a:cubicBezTo>
                    <a:pt x="55880" y="46990"/>
                    <a:pt x="62230" y="55880"/>
                    <a:pt x="62230" y="64770"/>
                  </a:cubicBezTo>
                  <a:close/>
                  <a:moveTo>
                    <a:pt x="36830" y="39370"/>
                  </a:moveTo>
                  <a:cubicBezTo>
                    <a:pt x="41910" y="38100"/>
                    <a:pt x="45720" y="33020"/>
                    <a:pt x="45720" y="25400"/>
                  </a:cubicBezTo>
                  <a:cubicBezTo>
                    <a:pt x="45720" y="17780"/>
                    <a:pt x="39370" y="10160"/>
                    <a:pt x="29210" y="10160"/>
                  </a:cubicBezTo>
                  <a:lnTo>
                    <a:pt x="12700" y="10160"/>
                  </a:lnTo>
                  <a:lnTo>
                    <a:pt x="12700" y="39370"/>
                  </a:lnTo>
                  <a:lnTo>
                    <a:pt x="36830" y="39370"/>
                  </a:lnTo>
                  <a:close/>
                  <a:moveTo>
                    <a:pt x="12700" y="81280"/>
                  </a:moveTo>
                  <a:lnTo>
                    <a:pt x="33020" y="81280"/>
                  </a:lnTo>
                  <a:cubicBezTo>
                    <a:pt x="43180" y="81280"/>
                    <a:pt x="50800" y="74930"/>
                    <a:pt x="50800" y="64770"/>
                  </a:cubicBezTo>
                  <a:cubicBezTo>
                    <a:pt x="50800" y="54610"/>
                    <a:pt x="44450" y="48260"/>
                    <a:pt x="35560" y="48260"/>
                  </a:cubicBezTo>
                  <a:lnTo>
                    <a:pt x="12700" y="48260"/>
                  </a:lnTo>
                  <a:lnTo>
                    <a:pt x="12700" y="800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5BD4B0F9-CAC5-11C2-9E46-5085BA2186E0}"/>
                </a:ext>
              </a:extLst>
            </p:cNvPr>
            <p:cNvSpPr/>
            <p:nvPr/>
          </p:nvSpPr>
          <p:spPr>
            <a:xfrm>
              <a:off x="87172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419CE73E-55E9-6A5F-4C12-7FCAE53E5A17}"/>
                </a:ext>
              </a:extLst>
            </p:cNvPr>
            <p:cNvSpPr/>
            <p:nvPr/>
          </p:nvSpPr>
          <p:spPr>
            <a:xfrm>
              <a:off x="8760459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9690 h 66040"/>
                <a:gd name="connsiteX18" fmla="*/ 40640 w 53340"/>
                <a:gd name="connsiteY18" fmla="*/ 3937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9690"/>
                    <a:pt x="21590" y="59690"/>
                  </a:cubicBezTo>
                  <a:cubicBezTo>
                    <a:pt x="31750" y="59690"/>
                    <a:pt x="40640" y="49530"/>
                    <a:pt x="4064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69D935FA-BE61-1C42-6CD4-7F79C18E4AD9}"/>
                </a:ext>
              </a:extLst>
            </p:cNvPr>
            <p:cNvSpPr/>
            <p:nvPr/>
          </p:nvSpPr>
          <p:spPr>
            <a:xfrm>
              <a:off x="8834119" y="7399019"/>
              <a:ext cx="55880" cy="66040"/>
            </a:xfrm>
            <a:custGeom>
              <a:avLst/>
              <a:gdLst>
                <a:gd name="connsiteX0" fmla="*/ 10161 w 55880"/>
                <a:gd name="connsiteY0" fmla="*/ 1270 h 66040"/>
                <a:gd name="connsiteX1" fmla="*/ 10161 w 55880"/>
                <a:gd name="connsiteY1" fmla="*/ 10161 h 66040"/>
                <a:gd name="connsiteX2" fmla="*/ 10161 w 55880"/>
                <a:gd name="connsiteY2" fmla="*/ 15240 h 66040"/>
                <a:gd name="connsiteX3" fmla="*/ 10161 w 55880"/>
                <a:gd name="connsiteY3" fmla="*/ 15240 h 66040"/>
                <a:gd name="connsiteX4" fmla="*/ 34290 w 55880"/>
                <a:gd name="connsiteY4" fmla="*/ 0 h 66040"/>
                <a:gd name="connsiteX5" fmla="*/ 55880 w 55880"/>
                <a:gd name="connsiteY5" fmla="*/ 25400 h 66040"/>
                <a:gd name="connsiteX6" fmla="*/ 55880 w 55880"/>
                <a:gd name="connsiteY6" fmla="*/ 64770 h 66040"/>
                <a:gd name="connsiteX7" fmla="*/ 44450 w 55880"/>
                <a:gd name="connsiteY7" fmla="*/ 64770 h 66040"/>
                <a:gd name="connsiteX8" fmla="*/ 44450 w 55880"/>
                <a:gd name="connsiteY8" fmla="*/ 27940 h 66040"/>
                <a:gd name="connsiteX9" fmla="*/ 33020 w 55880"/>
                <a:gd name="connsiteY9" fmla="*/ 11430 h 66040"/>
                <a:gd name="connsiteX10" fmla="*/ 11430 w 55880"/>
                <a:gd name="connsiteY10" fmla="*/ 34290 h 66040"/>
                <a:gd name="connsiteX11" fmla="*/ 11430 w 55880"/>
                <a:gd name="connsiteY11" fmla="*/ 66040 h 66040"/>
                <a:gd name="connsiteX12" fmla="*/ 0 w 55880"/>
                <a:gd name="connsiteY12" fmla="*/ 66040 h 66040"/>
                <a:gd name="connsiteX13" fmla="*/ 0 w 55880"/>
                <a:gd name="connsiteY13" fmla="*/ 2540 h 66040"/>
                <a:gd name="connsiteX14" fmla="*/ 11430 w 5588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880" h="66040">
                  <a:moveTo>
                    <a:pt x="10161" y="1270"/>
                  </a:moveTo>
                  <a:lnTo>
                    <a:pt x="10161" y="10161"/>
                  </a:lnTo>
                  <a:cubicBezTo>
                    <a:pt x="10161" y="12700"/>
                    <a:pt x="10161" y="15240"/>
                    <a:pt x="10161" y="15240"/>
                  </a:cubicBezTo>
                  <a:lnTo>
                    <a:pt x="10161" y="15240"/>
                  </a:lnTo>
                  <a:cubicBezTo>
                    <a:pt x="12700" y="8890"/>
                    <a:pt x="20320" y="0"/>
                    <a:pt x="34290" y="0"/>
                  </a:cubicBezTo>
                  <a:cubicBezTo>
                    <a:pt x="48261" y="0"/>
                    <a:pt x="55880" y="8890"/>
                    <a:pt x="55880" y="25400"/>
                  </a:cubicBezTo>
                  <a:lnTo>
                    <a:pt x="55880" y="64770"/>
                  </a:lnTo>
                  <a:lnTo>
                    <a:pt x="44450" y="64770"/>
                  </a:lnTo>
                  <a:lnTo>
                    <a:pt x="44450" y="27940"/>
                  </a:lnTo>
                  <a:cubicBezTo>
                    <a:pt x="44450" y="19050"/>
                    <a:pt x="43180" y="11430"/>
                    <a:pt x="33020" y="11430"/>
                  </a:cubicBezTo>
                  <a:cubicBezTo>
                    <a:pt x="22861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888847AB-DD94-698A-6315-B31911A9B75A}"/>
                </a:ext>
              </a:extLst>
            </p:cNvPr>
            <p:cNvSpPr/>
            <p:nvPr/>
          </p:nvSpPr>
          <p:spPr>
            <a:xfrm>
              <a:off x="8906509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683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572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BABC2F04-43C9-4603-70A4-851F06D2ABE3}"/>
                </a:ext>
              </a:extLst>
            </p:cNvPr>
            <p:cNvSpPr/>
            <p:nvPr/>
          </p:nvSpPr>
          <p:spPr>
            <a:xfrm>
              <a:off x="9019540" y="7371080"/>
              <a:ext cx="76200" cy="93979"/>
            </a:xfrm>
            <a:custGeom>
              <a:avLst/>
              <a:gdLst>
                <a:gd name="connsiteX0" fmla="*/ 48260 w 76200"/>
                <a:gd name="connsiteY0" fmla="*/ 93980 h 93979"/>
                <a:gd name="connsiteX1" fmla="*/ 0 w 76200"/>
                <a:gd name="connsiteY1" fmla="*/ 46989 h 93979"/>
                <a:gd name="connsiteX2" fmla="*/ 48260 w 76200"/>
                <a:gd name="connsiteY2" fmla="*/ 0 h 93979"/>
                <a:gd name="connsiteX3" fmla="*/ 74930 w 76200"/>
                <a:gd name="connsiteY3" fmla="*/ 6350 h 93979"/>
                <a:gd name="connsiteX4" fmla="*/ 74930 w 76200"/>
                <a:gd name="connsiteY4" fmla="*/ 17780 h 93979"/>
                <a:gd name="connsiteX5" fmla="*/ 46990 w 76200"/>
                <a:gd name="connsiteY5" fmla="*/ 11430 h 93979"/>
                <a:gd name="connsiteX6" fmla="*/ 11430 w 76200"/>
                <a:gd name="connsiteY6" fmla="*/ 46989 h 93979"/>
                <a:gd name="connsiteX7" fmla="*/ 46990 w 76200"/>
                <a:gd name="connsiteY7" fmla="*/ 82550 h 93979"/>
                <a:gd name="connsiteX8" fmla="*/ 64770 w 76200"/>
                <a:gd name="connsiteY8" fmla="*/ 78739 h 93979"/>
                <a:gd name="connsiteX9" fmla="*/ 64770 w 76200"/>
                <a:gd name="connsiteY9" fmla="*/ 50800 h 93979"/>
                <a:gd name="connsiteX10" fmla="*/ 76200 w 76200"/>
                <a:gd name="connsiteY10" fmla="*/ 50800 h 93979"/>
                <a:gd name="connsiteX11" fmla="*/ 76200 w 76200"/>
                <a:gd name="connsiteY11" fmla="*/ 86360 h 93979"/>
                <a:gd name="connsiteX12" fmla="*/ 45720 w 76200"/>
                <a:gd name="connsiteY12" fmla="*/ 9271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200" h="93979">
                  <a:moveTo>
                    <a:pt x="48260" y="93980"/>
                  </a:moveTo>
                  <a:cubicBezTo>
                    <a:pt x="20320" y="93980"/>
                    <a:pt x="0" y="73660"/>
                    <a:pt x="0" y="46989"/>
                  </a:cubicBezTo>
                  <a:cubicBezTo>
                    <a:pt x="0" y="20320"/>
                    <a:pt x="20320" y="0"/>
                    <a:pt x="48260" y="0"/>
                  </a:cubicBezTo>
                  <a:cubicBezTo>
                    <a:pt x="76200" y="0"/>
                    <a:pt x="72390" y="5080"/>
                    <a:pt x="74930" y="6350"/>
                  </a:cubicBezTo>
                  <a:lnTo>
                    <a:pt x="74930" y="17780"/>
                  </a:lnTo>
                  <a:cubicBezTo>
                    <a:pt x="68580" y="15239"/>
                    <a:pt x="59690" y="11430"/>
                    <a:pt x="46990" y="11430"/>
                  </a:cubicBezTo>
                  <a:cubicBezTo>
                    <a:pt x="25400" y="11430"/>
                    <a:pt x="11430" y="26670"/>
                    <a:pt x="11430" y="46989"/>
                  </a:cubicBezTo>
                  <a:cubicBezTo>
                    <a:pt x="11430" y="67310"/>
                    <a:pt x="26670" y="82550"/>
                    <a:pt x="46990" y="82550"/>
                  </a:cubicBezTo>
                  <a:cubicBezTo>
                    <a:pt x="67310" y="82550"/>
                    <a:pt x="60960" y="81280"/>
                    <a:pt x="64770" y="78739"/>
                  </a:cubicBezTo>
                  <a:lnTo>
                    <a:pt x="64770" y="50800"/>
                  </a:lnTo>
                  <a:lnTo>
                    <a:pt x="76200" y="50800"/>
                  </a:lnTo>
                  <a:lnTo>
                    <a:pt x="76200" y="86360"/>
                  </a:lnTo>
                  <a:cubicBezTo>
                    <a:pt x="68580" y="90170"/>
                    <a:pt x="57150" y="92710"/>
                    <a:pt x="45720" y="927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D4F11FB3-C860-D087-4FBF-E720F859214F}"/>
                </a:ext>
              </a:extLst>
            </p:cNvPr>
            <p:cNvSpPr/>
            <p:nvPr/>
          </p:nvSpPr>
          <p:spPr>
            <a:xfrm>
              <a:off x="9113519" y="7399019"/>
              <a:ext cx="54610" cy="66040"/>
            </a:xfrm>
            <a:custGeom>
              <a:avLst/>
              <a:gdLst>
                <a:gd name="connsiteX0" fmla="*/ 45720 w 54610"/>
                <a:gd name="connsiteY0" fmla="*/ 64770 h 66040"/>
                <a:gd name="connsiteX1" fmla="*/ 45720 w 54610"/>
                <a:gd name="connsiteY1" fmla="*/ 55880 h 66040"/>
                <a:gd name="connsiteX2" fmla="*/ 45720 w 54610"/>
                <a:gd name="connsiteY2" fmla="*/ 50800 h 66040"/>
                <a:gd name="connsiteX3" fmla="*/ 45720 w 54610"/>
                <a:gd name="connsiteY3" fmla="*/ 50800 h 66040"/>
                <a:gd name="connsiteX4" fmla="*/ 21590 w 54610"/>
                <a:gd name="connsiteY4" fmla="*/ 66040 h 66040"/>
                <a:gd name="connsiteX5" fmla="*/ 0 w 54610"/>
                <a:gd name="connsiteY5" fmla="*/ 40640 h 66040"/>
                <a:gd name="connsiteX6" fmla="*/ 0 w 54610"/>
                <a:gd name="connsiteY6" fmla="*/ 1270 h 66040"/>
                <a:gd name="connsiteX7" fmla="*/ 11430 w 54610"/>
                <a:gd name="connsiteY7" fmla="*/ 1270 h 66040"/>
                <a:gd name="connsiteX8" fmla="*/ 11430 w 54610"/>
                <a:gd name="connsiteY8" fmla="*/ 38100 h 66040"/>
                <a:gd name="connsiteX9" fmla="*/ 22861 w 54610"/>
                <a:gd name="connsiteY9" fmla="*/ 54611 h 66040"/>
                <a:gd name="connsiteX10" fmla="*/ 43180 w 54610"/>
                <a:gd name="connsiteY10" fmla="*/ 31750 h 66040"/>
                <a:gd name="connsiteX11" fmla="*/ 43180 w 54610"/>
                <a:gd name="connsiteY11" fmla="*/ 0 h 66040"/>
                <a:gd name="connsiteX12" fmla="*/ 54611 w 54610"/>
                <a:gd name="connsiteY12" fmla="*/ 0 h 66040"/>
                <a:gd name="connsiteX13" fmla="*/ 54611 w 54610"/>
                <a:gd name="connsiteY13" fmla="*/ 63500 h 66040"/>
                <a:gd name="connsiteX14" fmla="*/ 43180 w 54610"/>
                <a:gd name="connsiteY14" fmla="*/ 635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610" h="66040">
                  <a:moveTo>
                    <a:pt x="45720" y="64770"/>
                  </a:moveTo>
                  <a:lnTo>
                    <a:pt x="45720" y="55880"/>
                  </a:lnTo>
                  <a:cubicBezTo>
                    <a:pt x="45720" y="53340"/>
                    <a:pt x="45720" y="50800"/>
                    <a:pt x="45720" y="50800"/>
                  </a:cubicBezTo>
                  <a:lnTo>
                    <a:pt x="45720" y="50800"/>
                  </a:lnTo>
                  <a:cubicBezTo>
                    <a:pt x="43180" y="57150"/>
                    <a:pt x="35561" y="66040"/>
                    <a:pt x="21590" y="66040"/>
                  </a:cubicBezTo>
                  <a:cubicBezTo>
                    <a:pt x="7620" y="66040"/>
                    <a:pt x="0" y="57150"/>
                    <a:pt x="0" y="40640"/>
                  </a:cubicBezTo>
                  <a:lnTo>
                    <a:pt x="0" y="1270"/>
                  </a:lnTo>
                  <a:lnTo>
                    <a:pt x="11430" y="1270"/>
                  </a:lnTo>
                  <a:lnTo>
                    <a:pt x="11430" y="38100"/>
                  </a:lnTo>
                  <a:cubicBezTo>
                    <a:pt x="11430" y="46990"/>
                    <a:pt x="12700" y="54611"/>
                    <a:pt x="22861" y="54611"/>
                  </a:cubicBezTo>
                  <a:cubicBezTo>
                    <a:pt x="33020" y="54611"/>
                    <a:pt x="43180" y="44450"/>
                    <a:pt x="43180" y="31750"/>
                  </a:cubicBezTo>
                  <a:lnTo>
                    <a:pt x="43180" y="0"/>
                  </a:lnTo>
                  <a:lnTo>
                    <a:pt x="54611" y="0"/>
                  </a:lnTo>
                  <a:lnTo>
                    <a:pt x="54611" y="63500"/>
                  </a:lnTo>
                  <a:lnTo>
                    <a:pt x="43180" y="635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C92689BE-52CB-4D5F-5EB2-6757197EB97D}"/>
                </a:ext>
              </a:extLst>
            </p:cNvPr>
            <p:cNvSpPr/>
            <p:nvPr/>
          </p:nvSpPr>
          <p:spPr>
            <a:xfrm>
              <a:off x="9190990" y="7374890"/>
              <a:ext cx="15240" cy="88900"/>
            </a:xfrm>
            <a:custGeom>
              <a:avLst/>
              <a:gdLst>
                <a:gd name="connsiteX0" fmla="*/ 7620 w 15240"/>
                <a:gd name="connsiteY0" fmla="*/ 0 h 88900"/>
                <a:gd name="connsiteX1" fmla="*/ 15240 w 15240"/>
                <a:gd name="connsiteY1" fmla="*/ 7620 h 88900"/>
                <a:gd name="connsiteX2" fmla="*/ 7620 w 15240"/>
                <a:gd name="connsiteY2" fmla="*/ 15240 h 88900"/>
                <a:gd name="connsiteX3" fmla="*/ 0 w 15240"/>
                <a:gd name="connsiteY3" fmla="*/ 7620 h 88900"/>
                <a:gd name="connsiteX4" fmla="*/ 7620 w 15240"/>
                <a:gd name="connsiteY4" fmla="*/ 0 h 88900"/>
                <a:gd name="connsiteX5" fmla="*/ 13970 w 15240"/>
                <a:gd name="connsiteY5" fmla="*/ 25400 h 88900"/>
                <a:gd name="connsiteX6" fmla="*/ 13970 w 15240"/>
                <a:gd name="connsiteY6" fmla="*/ 88900 h 88900"/>
                <a:gd name="connsiteX7" fmla="*/ 2540 w 15240"/>
                <a:gd name="connsiteY7" fmla="*/ 88900 h 88900"/>
                <a:gd name="connsiteX8" fmla="*/ 2540 w 15240"/>
                <a:gd name="connsiteY8" fmla="*/ 25400 h 88900"/>
                <a:gd name="connsiteX9" fmla="*/ 13970 w 15240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0" h="88900">
                  <a:moveTo>
                    <a:pt x="7620" y="0"/>
                  </a:moveTo>
                  <a:cubicBezTo>
                    <a:pt x="11430" y="0"/>
                    <a:pt x="15240" y="2540"/>
                    <a:pt x="15240" y="7620"/>
                  </a:cubicBezTo>
                  <a:cubicBezTo>
                    <a:pt x="15240" y="12700"/>
                    <a:pt x="12700" y="15240"/>
                    <a:pt x="7620" y="15240"/>
                  </a:cubicBezTo>
                  <a:cubicBezTo>
                    <a:pt x="2540" y="15240"/>
                    <a:pt x="0" y="12700"/>
                    <a:pt x="0" y="7620"/>
                  </a:cubicBezTo>
                  <a:cubicBezTo>
                    <a:pt x="0" y="2540"/>
                    <a:pt x="2540" y="0"/>
                    <a:pt x="7620" y="0"/>
                  </a:cubicBezTo>
                  <a:close/>
                  <a:moveTo>
                    <a:pt x="13970" y="25400"/>
                  </a:moveTo>
                  <a:lnTo>
                    <a:pt x="13970" y="88900"/>
                  </a:lnTo>
                  <a:lnTo>
                    <a:pt x="2540" y="88900"/>
                  </a:lnTo>
                  <a:lnTo>
                    <a:pt x="2540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91A537F2-3D98-070A-4821-67884696924D}"/>
                </a:ext>
              </a:extLst>
            </p:cNvPr>
            <p:cNvSpPr/>
            <p:nvPr/>
          </p:nvSpPr>
          <p:spPr>
            <a:xfrm>
              <a:off x="9222740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683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572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7807A0E7-E53C-2960-DAF8-0F82AEF55BC5}"/>
                </a:ext>
              </a:extLst>
            </p:cNvPr>
            <p:cNvSpPr/>
            <p:nvPr/>
          </p:nvSpPr>
          <p:spPr>
            <a:xfrm>
              <a:off x="9304019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0480 w 59690"/>
                <a:gd name="connsiteY10" fmla="*/ 11430 h 66040"/>
                <a:gd name="connsiteX11" fmla="*/ 11430 w 59690"/>
                <a:gd name="connsiteY11" fmla="*/ 29210 h 66040"/>
                <a:gd name="connsiteX12" fmla="*/ 46990 w 59690"/>
                <a:gd name="connsiteY12" fmla="*/ 29210 h 66040"/>
                <a:gd name="connsiteX13" fmla="*/ 3048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90" y="29210"/>
                  </a:lnTo>
                  <a:cubicBezTo>
                    <a:pt x="46990" y="20320"/>
                    <a:pt x="40640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6E18933F-2F30-D1ED-44DD-EAF982042914}"/>
                </a:ext>
              </a:extLst>
            </p:cNvPr>
            <p:cNvSpPr/>
            <p:nvPr/>
          </p:nvSpPr>
          <p:spPr>
            <a:xfrm>
              <a:off x="9380219" y="7372350"/>
              <a:ext cx="25400" cy="92709"/>
            </a:xfrm>
            <a:custGeom>
              <a:avLst/>
              <a:gdLst>
                <a:gd name="connsiteX0" fmla="*/ 1270 w 25400"/>
                <a:gd name="connsiteY0" fmla="*/ 0 h 92709"/>
                <a:gd name="connsiteX1" fmla="*/ 12700 w 25400"/>
                <a:gd name="connsiteY1" fmla="*/ 0 h 92709"/>
                <a:gd name="connsiteX2" fmla="*/ 12700 w 25400"/>
                <a:gd name="connsiteY2" fmla="*/ 72390 h 92709"/>
                <a:gd name="connsiteX3" fmla="*/ 20320 w 25400"/>
                <a:gd name="connsiteY3" fmla="*/ 82550 h 92709"/>
                <a:gd name="connsiteX4" fmla="*/ 25400 w 25400"/>
                <a:gd name="connsiteY4" fmla="*/ 82550 h 92709"/>
                <a:gd name="connsiteX5" fmla="*/ 25400 w 25400"/>
                <a:gd name="connsiteY5" fmla="*/ 92710 h 92709"/>
                <a:gd name="connsiteX6" fmla="*/ 16511 w 25400"/>
                <a:gd name="connsiteY6" fmla="*/ 92710 h 92709"/>
                <a:gd name="connsiteX7" fmla="*/ 0 w 25400"/>
                <a:gd name="connsiteY7" fmla="*/ 74930 h 92709"/>
                <a:gd name="connsiteX8" fmla="*/ 0 w 25400"/>
                <a:gd name="connsiteY8" fmla="*/ 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400" h="92709">
                  <a:moveTo>
                    <a:pt x="1270" y="0"/>
                  </a:moveTo>
                  <a:lnTo>
                    <a:pt x="12700" y="0"/>
                  </a:lnTo>
                  <a:lnTo>
                    <a:pt x="12700" y="72390"/>
                  </a:lnTo>
                  <a:cubicBezTo>
                    <a:pt x="12700" y="78740"/>
                    <a:pt x="15240" y="82550"/>
                    <a:pt x="20320" y="82550"/>
                  </a:cubicBezTo>
                  <a:cubicBezTo>
                    <a:pt x="25400" y="82550"/>
                    <a:pt x="25400" y="82550"/>
                    <a:pt x="25400" y="82550"/>
                  </a:cubicBezTo>
                  <a:lnTo>
                    <a:pt x="25400" y="92710"/>
                  </a:lnTo>
                  <a:cubicBezTo>
                    <a:pt x="25400" y="92710"/>
                    <a:pt x="21590" y="92710"/>
                    <a:pt x="16511" y="92710"/>
                  </a:cubicBezTo>
                  <a:cubicBezTo>
                    <a:pt x="7620" y="92710"/>
                    <a:pt x="0" y="87630"/>
                    <a:pt x="0" y="7493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00378BAF-B0EC-8BEE-79A4-DC4F3006A532}"/>
                </a:ext>
              </a:extLst>
            </p:cNvPr>
            <p:cNvSpPr/>
            <p:nvPr/>
          </p:nvSpPr>
          <p:spPr>
            <a:xfrm>
              <a:off x="9418319" y="7374890"/>
              <a:ext cx="15240" cy="88900"/>
            </a:xfrm>
            <a:custGeom>
              <a:avLst/>
              <a:gdLst>
                <a:gd name="connsiteX0" fmla="*/ 7620 w 15240"/>
                <a:gd name="connsiteY0" fmla="*/ 0 h 88900"/>
                <a:gd name="connsiteX1" fmla="*/ 15240 w 15240"/>
                <a:gd name="connsiteY1" fmla="*/ 7620 h 88900"/>
                <a:gd name="connsiteX2" fmla="*/ 7620 w 15240"/>
                <a:gd name="connsiteY2" fmla="*/ 15240 h 88900"/>
                <a:gd name="connsiteX3" fmla="*/ 0 w 15240"/>
                <a:gd name="connsiteY3" fmla="*/ 7620 h 88900"/>
                <a:gd name="connsiteX4" fmla="*/ 7620 w 15240"/>
                <a:gd name="connsiteY4" fmla="*/ 0 h 88900"/>
                <a:gd name="connsiteX5" fmla="*/ 13970 w 15240"/>
                <a:gd name="connsiteY5" fmla="*/ 25400 h 88900"/>
                <a:gd name="connsiteX6" fmla="*/ 13970 w 15240"/>
                <a:gd name="connsiteY6" fmla="*/ 88900 h 88900"/>
                <a:gd name="connsiteX7" fmla="*/ 2540 w 15240"/>
                <a:gd name="connsiteY7" fmla="*/ 88900 h 88900"/>
                <a:gd name="connsiteX8" fmla="*/ 2540 w 15240"/>
                <a:gd name="connsiteY8" fmla="*/ 25400 h 88900"/>
                <a:gd name="connsiteX9" fmla="*/ 13970 w 15240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0" h="88900">
                  <a:moveTo>
                    <a:pt x="7620" y="0"/>
                  </a:moveTo>
                  <a:cubicBezTo>
                    <a:pt x="11430" y="0"/>
                    <a:pt x="15240" y="2540"/>
                    <a:pt x="15240" y="7620"/>
                  </a:cubicBezTo>
                  <a:cubicBezTo>
                    <a:pt x="15240" y="12700"/>
                    <a:pt x="12700" y="15240"/>
                    <a:pt x="7620" y="15240"/>
                  </a:cubicBezTo>
                  <a:cubicBezTo>
                    <a:pt x="2540" y="15240"/>
                    <a:pt x="0" y="12700"/>
                    <a:pt x="0" y="7620"/>
                  </a:cubicBezTo>
                  <a:cubicBezTo>
                    <a:pt x="0" y="2540"/>
                    <a:pt x="2540" y="0"/>
                    <a:pt x="7620" y="0"/>
                  </a:cubicBezTo>
                  <a:close/>
                  <a:moveTo>
                    <a:pt x="13970" y="25400"/>
                  </a:moveTo>
                  <a:lnTo>
                    <a:pt x="13970" y="88900"/>
                  </a:lnTo>
                  <a:lnTo>
                    <a:pt x="2540" y="88900"/>
                  </a:lnTo>
                  <a:lnTo>
                    <a:pt x="2540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C48719E8-9A00-F5B0-5846-046BE876BEA7}"/>
                </a:ext>
              </a:extLst>
            </p:cNvPr>
            <p:cNvSpPr/>
            <p:nvPr/>
          </p:nvSpPr>
          <p:spPr>
            <a:xfrm>
              <a:off x="9456419" y="7399019"/>
              <a:ext cx="55880" cy="66040"/>
            </a:xfrm>
            <a:custGeom>
              <a:avLst/>
              <a:gdLst>
                <a:gd name="connsiteX0" fmla="*/ 10161 w 55880"/>
                <a:gd name="connsiteY0" fmla="*/ 1270 h 66040"/>
                <a:gd name="connsiteX1" fmla="*/ 10161 w 55880"/>
                <a:gd name="connsiteY1" fmla="*/ 10161 h 66040"/>
                <a:gd name="connsiteX2" fmla="*/ 10161 w 55880"/>
                <a:gd name="connsiteY2" fmla="*/ 15240 h 66040"/>
                <a:gd name="connsiteX3" fmla="*/ 10161 w 55880"/>
                <a:gd name="connsiteY3" fmla="*/ 15240 h 66040"/>
                <a:gd name="connsiteX4" fmla="*/ 34290 w 55880"/>
                <a:gd name="connsiteY4" fmla="*/ 0 h 66040"/>
                <a:gd name="connsiteX5" fmla="*/ 55880 w 55880"/>
                <a:gd name="connsiteY5" fmla="*/ 25400 h 66040"/>
                <a:gd name="connsiteX6" fmla="*/ 55880 w 55880"/>
                <a:gd name="connsiteY6" fmla="*/ 64770 h 66040"/>
                <a:gd name="connsiteX7" fmla="*/ 44450 w 55880"/>
                <a:gd name="connsiteY7" fmla="*/ 64770 h 66040"/>
                <a:gd name="connsiteX8" fmla="*/ 44450 w 55880"/>
                <a:gd name="connsiteY8" fmla="*/ 27940 h 66040"/>
                <a:gd name="connsiteX9" fmla="*/ 33020 w 55880"/>
                <a:gd name="connsiteY9" fmla="*/ 11430 h 66040"/>
                <a:gd name="connsiteX10" fmla="*/ 11430 w 55880"/>
                <a:gd name="connsiteY10" fmla="*/ 34290 h 66040"/>
                <a:gd name="connsiteX11" fmla="*/ 11430 w 55880"/>
                <a:gd name="connsiteY11" fmla="*/ 66040 h 66040"/>
                <a:gd name="connsiteX12" fmla="*/ 0 w 55880"/>
                <a:gd name="connsiteY12" fmla="*/ 66040 h 66040"/>
                <a:gd name="connsiteX13" fmla="*/ 0 w 55880"/>
                <a:gd name="connsiteY13" fmla="*/ 2540 h 66040"/>
                <a:gd name="connsiteX14" fmla="*/ 11430 w 5588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880" h="66040">
                  <a:moveTo>
                    <a:pt x="10161" y="1270"/>
                  </a:moveTo>
                  <a:lnTo>
                    <a:pt x="10161" y="10161"/>
                  </a:lnTo>
                  <a:cubicBezTo>
                    <a:pt x="10161" y="12700"/>
                    <a:pt x="10161" y="15240"/>
                    <a:pt x="10161" y="15240"/>
                  </a:cubicBezTo>
                  <a:lnTo>
                    <a:pt x="10161" y="15240"/>
                  </a:lnTo>
                  <a:cubicBezTo>
                    <a:pt x="12700" y="8890"/>
                    <a:pt x="20320" y="0"/>
                    <a:pt x="34290" y="0"/>
                  </a:cubicBezTo>
                  <a:cubicBezTo>
                    <a:pt x="48261" y="0"/>
                    <a:pt x="55880" y="8890"/>
                    <a:pt x="55880" y="25400"/>
                  </a:cubicBezTo>
                  <a:lnTo>
                    <a:pt x="55880" y="64770"/>
                  </a:lnTo>
                  <a:lnTo>
                    <a:pt x="44450" y="64770"/>
                  </a:lnTo>
                  <a:lnTo>
                    <a:pt x="44450" y="27940"/>
                  </a:lnTo>
                  <a:cubicBezTo>
                    <a:pt x="44450" y="19050"/>
                    <a:pt x="43180" y="11430"/>
                    <a:pt x="33020" y="11430"/>
                  </a:cubicBezTo>
                  <a:cubicBezTo>
                    <a:pt x="22861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F318BA09-45FC-F04E-BC43-03F0A8325F36}"/>
                </a:ext>
              </a:extLst>
            </p:cNvPr>
            <p:cNvSpPr/>
            <p:nvPr/>
          </p:nvSpPr>
          <p:spPr>
            <a:xfrm>
              <a:off x="9528809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0480 w 59690"/>
                <a:gd name="connsiteY10" fmla="*/ 11430 h 66040"/>
                <a:gd name="connsiteX11" fmla="*/ 11430 w 59690"/>
                <a:gd name="connsiteY11" fmla="*/ 29210 h 66040"/>
                <a:gd name="connsiteX12" fmla="*/ 46990 w 59690"/>
                <a:gd name="connsiteY12" fmla="*/ 29210 h 66040"/>
                <a:gd name="connsiteX13" fmla="*/ 3048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90" y="29210"/>
                  </a:lnTo>
                  <a:cubicBezTo>
                    <a:pt x="46990" y="20320"/>
                    <a:pt x="40640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8DDEBDE8-C88C-92F7-DF70-BD23A296D83B}"/>
                </a:ext>
              </a:extLst>
            </p:cNvPr>
            <p:cNvSpPr/>
            <p:nvPr/>
          </p:nvSpPr>
          <p:spPr>
            <a:xfrm>
              <a:off x="9599930" y="7399019"/>
              <a:ext cx="44450" cy="66040"/>
            </a:xfrm>
            <a:custGeom>
              <a:avLst/>
              <a:gdLst>
                <a:gd name="connsiteX0" fmla="*/ 19050 w 44450"/>
                <a:gd name="connsiteY0" fmla="*/ 38100 h 66040"/>
                <a:gd name="connsiteX1" fmla="*/ 0 w 44450"/>
                <a:gd name="connsiteY1" fmla="*/ 17780 h 66040"/>
                <a:gd name="connsiteX2" fmla="*/ 22860 w 44450"/>
                <a:gd name="connsiteY2" fmla="*/ 0 h 66040"/>
                <a:gd name="connsiteX3" fmla="*/ 40639 w 44450"/>
                <a:gd name="connsiteY3" fmla="*/ 3811 h 66040"/>
                <a:gd name="connsiteX4" fmla="*/ 40639 w 44450"/>
                <a:gd name="connsiteY4" fmla="*/ 13970 h 66040"/>
                <a:gd name="connsiteX5" fmla="*/ 24130 w 44450"/>
                <a:gd name="connsiteY5" fmla="*/ 10161 h 66040"/>
                <a:gd name="connsiteX6" fmla="*/ 11430 w 44450"/>
                <a:gd name="connsiteY6" fmla="*/ 17780 h 66040"/>
                <a:gd name="connsiteX7" fmla="*/ 24130 w 44450"/>
                <a:gd name="connsiteY7" fmla="*/ 27940 h 66040"/>
                <a:gd name="connsiteX8" fmla="*/ 44450 w 44450"/>
                <a:gd name="connsiteY8" fmla="*/ 48261 h 66040"/>
                <a:gd name="connsiteX9" fmla="*/ 21589 w 44450"/>
                <a:gd name="connsiteY9" fmla="*/ 66040 h 66040"/>
                <a:gd name="connsiteX10" fmla="*/ 1270 w 44450"/>
                <a:gd name="connsiteY10" fmla="*/ 62230 h 66040"/>
                <a:gd name="connsiteX11" fmla="*/ 1270 w 44450"/>
                <a:gd name="connsiteY11" fmla="*/ 52070 h 66040"/>
                <a:gd name="connsiteX12" fmla="*/ 21589 w 44450"/>
                <a:gd name="connsiteY12" fmla="*/ 57150 h 66040"/>
                <a:gd name="connsiteX13" fmla="*/ 34289 w 44450"/>
                <a:gd name="connsiteY13" fmla="*/ 48261 h 66040"/>
                <a:gd name="connsiteX14" fmla="*/ 20320 w 44450"/>
                <a:gd name="connsiteY14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450" h="66040">
                  <a:moveTo>
                    <a:pt x="19050" y="38100"/>
                  </a:moveTo>
                  <a:cubicBezTo>
                    <a:pt x="7620" y="34290"/>
                    <a:pt x="0" y="29211"/>
                    <a:pt x="0" y="17780"/>
                  </a:cubicBezTo>
                  <a:cubicBezTo>
                    <a:pt x="0" y="6350"/>
                    <a:pt x="8889" y="0"/>
                    <a:pt x="22860" y="0"/>
                  </a:cubicBezTo>
                  <a:cubicBezTo>
                    <a:pt x="36830" y="0"/>
                    <a:pt x="36830" y="1270"/>
                    <a:pt x="40639" y="3811"/>
                  </a:cubicBezTo>
                  <a:lnTo>
                    <a:pt x="40639" y="13970"/>
                  </a:lnTo>
                  <a:cubicBezTo>
                    <a:pt x="35560" y="11430"/>
                    <a:pt x="29210" y="10161"/>
                    <a:pt x="24130" y="10161"/>
                  </a:cubicBezTo>
                  <a:cubicBezTo>
                    <a:pt x="19050" y="10161"/>
                    <a:pt x="11430" y="12700"/>
                    <a:pt x="11430" y="17780"/>
                  </a:cubicBezTo>
                  <a:cubicBezTo>
                    <a:pt x="11430" y="22861"/>
                    <a:pt x="15239" y="25400"/>
                    <a:pt x="24130" y="27940"/>
                  </a:cubicBezTo>
                  <a:cubicBezTo>
                    <a:pt x="38100" y="33020"/>
                    <a:pt x="44450" y="36830"/>
                    <a:pt x="44450" y="48261"/>
                  </a:cubicBezTo>
                  <a:cubicBezTo>
                    <a:pt x="44450" y="59690"/>
                    <a:pt x="35560" y="66040"/>
                    <a:pt x="21589" y="66040"/>
                  </a:cubicBezTo>
                  <a:cubicBezTo>
                    <a:pt x="7620" y="66040"/>
                    <a:pt x="6350" y="64770"/>
                    <a:pt x="1270" y="62230"/>
                  </a:cubicBezTo>
                  <a:lnTo>
                    <a:pt x="1270" y="52070"/>
                  </a:lnTo>
                  <a:cubicBezTo>
                    <a:pt x="7620" y="54611"/>
                    <a:pt x="15239" y="57150"/>
                    <a:pt x="21589" y="57150"/>
                  </a:cubicBezTo>
                  <a:cubicBezTo>
                    <a:pt x="27939" y="57150"/>
                    <a:pt x="34289" y="54611"/>
                    <a:pt x="34289" y="48261"/>
                  </a:cubicBezTo>
                  <a:cubicBezTo>
                    <a:pt x="34289" y="41911"/>
                    <a:pt x="29210" y="40640"/>
                    <a:pt x="2032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7" name="Freeform 46">
            <a:extLst>
              <a:ext uri="{FF2B5EF4-FFF2-40B4-BE49-F238E27FC236}">
                <a16:creationId xmlns:a16="http://schemas.microsoft.com/office/drawing/2014/main" id="{B07AE2E8-F65E-0613-D3B5-7F949E57258C}"/>
              </a:ext>
            </a:extLst>
          </p:cNvPr>
          <p:cNvSpPr/>
          <p:nvPr/>
        </p:nvSpPr>
        <p:spPr>
          <a:xfrm>
            <a:off x="408939" y="1257300"/>
            <a:ext cx="9240519" cy="12700"/>
          </a:xfrm>
          <a:custGeom>
            <a:avLst/>
            <a:gdLst>
              <a:gd name="connsiteX0" fmla="*/ 0 w 9240519"/>
              <a:gd name="connsiteY0" fmla="*/ 0 h 12700"/>
              <a:gd name="connsiteX1" fmla="*/ 9240520 w 9240519"/>
              <a:gd name="connsiteY1" fmla="*/ 0 h 1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240519" h="12700">
                <a:moveTo>
                  <a:pt x="0" y="0"/>
                </a:moveTo>
                <a:lnTo>
                  <a:pt x="9240520" y="0"/>
                </a:lnTo>
              </a:path>
            </a:pathLst>
          </a:custGeom>
          <a:ln w="25400" cap="flat">
            <a:solidFill>
              <a:srgbClr val="717073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049" name="Group 1048">
            <a:extLst>
              <a:ext uri="{FF2B5EF4-FFF2-40B4-BE49-F238E27FC236}">
                <a16:creationId xmlns:a16="http://schemas.microsoft.com/office/drawing/2014/main" id="{18101C0E-7DCE-992A-1E7C-9C4EA05B7D5B}"/>
              </a:ext>
            </a:extLst>
          </p:cNvPr>
          <p:cNvGrpSpPr/>
          <p:nvPr/>
        </p:nvGrpSpPr>
        <p:grpSpPr>
          <a:xfrm>
            <a:off x="416559" y="594359"/>
            <a:ext cx="6616700" cy="474979"/>
            <a:chOff x="416559" y="594359"/>
            <a:chExt cx="6616700" cy="474979"/>
          </a:xfrm>
        </p:grpSpPr>
        <p:grpSp>
          <p:nvGrpSpPr>
            <p:cNvPr id="48" name="Graphic 4">
              <a:extLst>
                <a:ext uri="{FF2B5EF4-FFF2-40B4-BE49-F238E27FC236}">
                  <a16:creationId xmlns:a16="http://schemas.microsoft.com/office/drawing/2014/main" id="{DE32A95A-A5EB-7B5D-D275-A652937A26B4}"/>
                </a:ext>
              </a:extLst>
            </p:cNvPr>
            <p:cNvGrpSpPr/>
            <p:nvPr/>
          </p:nvGrpSpPr>
          <p:grpSpPr>
            <a:xfrm>
              <a:off x="416559" y="594359"/>
              <a:ext cx="474979" cy="474979"/>
              <a:chOff x="416559" y="594359"/>
              <a:chExt cx="474979" cy="474979"/>
            </a:xfrm>
          </p:grpSpPr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068B9AC9-CF3E-9F4C-1B26-472DE477D39D}"/>
                  </a:ext>
                </a:extLst>
              </p:cNvPr>
              <p:cNvSpPr/>
              <p:nvPr/>
            </p:nvSpPr>
            <p:spPr>
              <a:xfrm>
                <a:off x="416559" y="594359"/>
                <a:ext cx="472440" cy="228600"/>
              </a:xfrm>
              <a:custGeom>
                <a:avLst/>
                <a:gdLst>
                  <a:gd name="connsiteX0" fmla="*/ 257810 w 472440"/>
                  <a:gd name="connsiteY0" fmla="*/ 39370 h 228600"/>
                  <a:gd name="connsiteX1" fmla="*/ 257810 w 472440"/>
                  <a:gd name="connsiteY1" fmla="*/ 228600 h 228600"/>
                  <a:gd name="connsiteX2" fmla="*/ 472440 w 472440"/>
                  <a:gd name="connsiteY2" fmla="*/ 228600 h 228600"/>
                  <a:gd name="connsiteX3" fmla="*/ 236220 w 472440"/>
                  <a:gd name="connsiteY3" fmla="*/ 0 h 228600"/>
                  <a:gd name="connsiteX4" fmla="*/ 0 w 472440"/>
                  <a:gd name="connsiteY4" fmla="*/ 228600 h 228600"/>
                  <a:gd name="connsiteX5" fmla="*/ 49530 w 472440"/>
                  <a:gd name="connsiteY5" fmla="*/ 228600 h 228600"/>
                  <a:gd name="connsiteX6" fmla="*/ 259080 w 472440"/>
                  <a:gd name="connsiteY6" fmla="*/ 3937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2440" h="228600">
                    <a:moveTo>
                      <a:pt x="257810" y="39370"/>
                    </a:moveTo>
                    <a:lnTo>
                      <a:pt x="257810" y="228600"/>
                    </a:lnTo>
                    <a:lnTo>
                      <a:pt x="472440" y="228600"/>
                    </a:lnTo>
                    <a:cubicBezTo>
                      <a:pt x="468630" y="102870"/>
                      <a:pt x="364490" y="0"/>
                      <a:pt x="236220" y="0"/>
                    </a:cubicBezTo>
                    <a:cubicBezTo>
                      <a:pt x="107950" y="0"/>
                      <a:pt x="3810" y="101600"/>
                      <a:pt x="0" y="228600"/>
                    </a:cubicBezTo>
                    <a:lnTo>
                      <a:pt x="49530" y="228600"/>
                    </a:lnTo>
                    <a:lnTo>
                      <a:pt x="259080" y="3937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ABBC471E-BEA3-605E-583F-159E84F3E727}"/>
                  </a:ext>
                </a:extLst>
              </p:cNvPr>
              <p:cNvSpPr/>
              <p:nvPr/>
            </p:nvSpPr>
            <p:spPr>
              <a:xfrm>
                <a:off x="419100" y="754380"/>
                <a:ext cx="301942" cy="314959"/>
              </a:xfrm>
              <a:custGeom>
                <a:avLst/>
                <a:gdLst>
                  <a:gd name="connsiteX0" fmla="*/ 201930 w 301942"/>
                  <a:gd name="connsiteY0" fmla="*/ 0 h 314959"/>
                  <a:gd name="connsiteX1" fmla="*/ 66040 w 301942"/>
                  <a:gd name="connsiteY1" fmla="*/ 123190 h 314959"/>
                  <a:gd name="connsiteX2" fmla="*/ 0 w 301942"/>
                  <a:gd name="connsiteY2" fmla="*/ 123190 h 314959"/>
                  <a:gd name="connsiteX3" fmla="*/ 232410 w 301942"/>
                  <a:gd name="connsiteY3" fmla="*/ 314960 h 314959"/>
                  <a:gd name="connsiteX4" fmla="*/ 300990 w 301942"/>
                  <a:gd name="connsiteY4" fmla="*/ 304800 h 314959"/>
                  <a:gd name="connsiteX5" fmla="*/ 300990 w 301942"/>
                  <a:gd name="connsiteY5" fmla="*/ 123190 h 314959"/>
                  <a:gd name="connsiteX6" fmla="*/ 201930 w 301942"/>
                  <a:gd name="connsiteY6" fmla="*/ 123190 h 314959"/>
                  <a:gd name="connsiteX7" fmla="*/ 201930 w 301942"/>
                  <a:gd name="connsiteY7" fmla="*/ 0 h 314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1942" h="314959">
                    <a:moveTo>
                      <a:pt x="201930" y="0"/>
                    </a:moveTo>
                    <a:lnTo>
                      <a:pt x="66040" y="123190"/>
                    </a:lnTo>
                    <a:lnTo>
                      <a:pt x="0" y="123190"/>
                    </a:lnTo>
                    <a:cubicBezTo>
                      <a:pt x="21590" y="232410"/>
                      <a:pt x="116840" y="314960"/>
                      <a:pt x="232410" y="314960"/>
                    </a:cubicBezTo>
                    <a:cubicBezTo>
                      <a:pt x="347980" y="314960"/>
                      <a:pt x="279400" y="311150"/>
                      <a:pt x="300990" y="304800"/>
                    </a:cubicBezTo>
                    <a:lnTo>
                      <a:pt x="300990" y="123190"/>
                    </a:lnTo>
                    <a:lnTo>
                      <a:pt x="201930" y="123190"/>
                    </a:lnTo>
                    <a:lnTo>
                      <a:pt x="20193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39C516D4-8C80-3346-FA99-0061817ACCF0}"/>
                  </a:ext>
                </a:extLst>
              </p:cNvPr>
              <p:cNvSpPr/>
              <p:nvPr/>
            </p:nvSpPr>
            <p:spPr>
              <a:xfrm>
                <a:off x="773430" y="876300"/>
                <a:ext cx="111759" cy="158750"/>
              </a:xfrm>
              <a:custGeom>
                <a:avLst/>
                <a:gdLst>
                  <a:gd name="connsiteX0" fmla="*/ 0 w 111759"/>
                  <a:gd name="connsiteY0" fmla="*/ 158750 h 158750"/>
                  <a:gd name="connsiteX1" fmla="*/ 111760 w 111759"/>
                  <a:gd name="connsiteY1" fmla="*/ 0 h 158750"/>
                  <a:gd name="connsiteX2" fmla="*/ 0 w 111759"/>
                  <a:gd name="connsiteY2" fmla="*/ 0 h 158750"/>
                  <a:gd name="connsiteX3" fmla="*/ 0 w 111759"/>
                  <a:gd name="connsiteY3" fmla="*/ 158750 h 158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1759" h="158750">
                    <a:moveTo>
                      <a:pt x="0" y="158750"/>
                    </a:moveTo>
                    <a:cubicBezTo>
                      <a:pt x="55880" y="124460"/>
                      <a:pt x="97790" y="68580"/>
                      <a:pt x="111760" y="0"/>
                    </a:cubicBezTo>
                    <a:lnTo>
                      <a:pt x="0" y="0"/>
                    </a:lnTo>
                    <a:lnTo>
                      <a:pt x="0" y="15875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0258BF0E-E3CF-1B5D-0A67-C1624D368690}"/>
                  </a:ext>
                </a:extLst>
              </p:cNvPr>
              <p:cNvSpPr/>
              <p:nvPr/>
            </p:nvSpPr>
            <p:spPr>
              <a:xfrm>
                <a:off x="419100" y="678180"/>
                <a:ext cx="472439" cy="373380"/>
              </a:xfrm>
              <a:custGeom>
                <a:avLst/>
                <a:gdLst>
                  <a:gd name="connsiteX0" fmla="*/ 469900 w 472439"/>
                  <a:gd name="connsiteY0" fmla="*/ 166370 h 373380"/>
                  <a:gd name="connsiteX1" fmla="*/ 469900 w 472439"/>
                  <a:gd name="connsiteY1" fmla="*/ 180340 h 373380"/>
                  <a:gd name="connsiteX2" fmla="*/ 336550 w 472439"/>
                  <a:gd name="connsiteY2" fmla="*/ 180340 h 373380"/>
                  <a:gd name="connsiteX3" fmla="*/ 336550 w 472439"/>
                  <a:gd name="connsiteY3" fmla="*/ 367030 h 373380"/>
                  <a:gd name="connsiteX4" fmla="*/ 336550 w 472439"/>
                  <a:gd name="connsiteY4" fmla="*/ 367030 h 373380"/>
                  <a:gd name="connsiteX5" fmla="*/ 322580 w 472439"/>
                  <a:gd name="connsiteY5" fmla="*/ 373380 h 373380"/>
                  <a:gd name="connsiteX6" fmla="*/ 322580 w 472439"/>
                  <a:gd name="connsiteY6" fmla="*/ 373380 h 373380"/>
                  <a:gd name="connsiteX7" fmla="*/ 322580 w 472439"/>
                  <a:gd name="connsiteY7" fmla="*/ 180340 h 373380"/>
                  <a:gd name="connsiteX8" fmla="*/ 322580 w 472439"/>
                  <a:gd name="connsiteY8" fmla="*/ 180340 h 373380"/>
                  <a:gd name="connsiteX9" fmla="*/ 231140 w 472439"/>
                  <a:gd name="connsiteY9" fmla="*/ 180340 h 373380"/>
                  <a:gd name="connsiteX10" fmla="*/ 231140 w 472439"/>
                  <a:gd name="connsiteY10" fmla="*/ 180340 h 373380"/>
                  <a:gd name="connsiteX11" fmla="*/ 224790 w 472439"/>
                  <a:gd name="connsiteY11" fmla="*/ 180340 h 373380"/>
                  <a:gd name="connsiteX12" fmla="*/ 224790 w 472439"/>
                  <a:gd name="connsiteY12" fmla="*/ 31750 h 373380"/>
                  <a:gd name="connsiteX13" fmla="*/ 63500 w 472439"/>
                  <a:gd name="connsiteY13" fmla="*/ 181610 h 373380"/>
                  <a:gd name="connsiteX14" fmla="*/ 63500 w 472439"/>
                  <a:gd name="connsiteY14" fmla="*/ 181610 h 373380"/>
                  <a:gd name="connsiteX15" fmla="*/ 63500 w 472439"/>
                  <a:gd name="connsiteY15" fmla="*/ 181610 h 373380"/>
                  <a:gd name="connsiteX16" fmla="*/ 0 w 472439"/>
                  <a:gd name="connsiteY16" fmla="*/ 181610 h 373380"/>
                  <a:gd name="connsiteX17" fmla="*/ 0 w 472439"/>
                  <a:gd name="connsiteY17" fmla="*/ 167640 h 373380"/>
                  <a:gd name="connsiteX18" fmla="*/ 57150 w 472439"/>
                  <a:gd name="connsiteY18" fmla="*/ 167640 h 373380"/>
                  <a:gd name="connsiteX19" fmla="*/ 238760 w 472439"/>
                  <a:gd name="connsiteY19" fmla="*/ 0 h 373380"/>
                  <a:gd name="connsiteX20" fmla="*/ 238760 w 472439"/>
                  <a:gd name="connsiteY20" fmla="*/ 167640 h 373380"/>
                  <a:gd name="connsiteX21" fmla="*/ 472440 w 472439"/>
                  <a:gd name="connsiteY21" fmla="*/ 167640 h 37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2439" h="373380">
                    <a:moveTo>
                      <a:pt x="469900" y="166370"/>
                    </a:moveTo>
                    <a:cubicBezTo>
                      <a:pt x="469900" y="171450"/>
                      <a:pt x="469900" y="176530"/>
                      <a:pt x="469900" y="180340"/>
                    </a:cubicBezTo>
                    <a:lnTo>
                      <a:pt x="336550" y="180340"/>
                    </a:lnTo>
                    <a:lnTo>
                      <a:pt x="336550" y="367030"/>
                    </a:lnTo>
                    <a:cubicBezTo>
                      <a:pt x="336550" y="367030"/>
                      <a:pt x="336550" y="367030"/>
                      <a:pt x="336550" y="367030"/>
                    </a:cubicBezTo>
                    <a:cubicBezTo>
                      <a:pt x="331470" y="369570"/>
                      <a:pt x="326390" y="370840"/>
                      <a:pt x="322580" y="373380"/>
                    </a:cubicBezTo>
                    <a:lnTo>
                      <a:pt x="322580" y="373380"/>
                    </a:lnTo>
                    <a:cubicBezTo>
                      <a:pt x="322580" y="373380"/>
                      <a:pt x="322580" y="180340"/>
                      <a:pt x="322580" y="180340"/>
                    </a:cubicBezTo>
                    <a:lnTo>
                      <a:pt x="322580" y="180340"/>
                    </a:lnTo>
                    <a:cubicBezTo>
                      <a:pt x="322580" y="180340"/>
                      <a:pt x="231140" y="180340"/>
                      <a:pt x="231140" y="180340"/>
                    </a:cubicBezTo>
                    <a:lnTo>
                      <a:pt x="231140" y="180340"/>
                    </a:lnTo>
                    <a:cubicBezTo>
                      <a:pt x="231140" y="180340"/>
                      <a:pt x="224790" y="180340"/>
                      <a:pt x="224790" y="180340"/>
                    </a:cubicBezTo>
                    <a:lnTo>
                      <a:pt x="224790" y="31750"/>
                    </a:lnTo>
                    <a:lnTo>
                      <a:pt x="63500" y="181610"/>
                    </a:lnTo>
                    <a:lnTo>
                      <a:pt x="63500" y="181610"/>
                    </a:lnTo>
                    <a:cubicBezTo>
                      <a:pt x="63500" y="181610"/>
                      <a:pt x="63500" y="181610"/>
                      <a:pt x="63500" y="181610"/>
                    </a:cubicBezTo>
                    <a:lnTo>
                      <a:pt x="0" y="181610"/>
                    </a:lnTo>
                    <a:lnTo>
                      <a:pt x="0" y="167640"/>
                    </a:lnTo>
                    <a:lnTo>
                      <a:pt x="57150" y="167640"/>
                    </a:lnTo>
                    <a:lnTo>
                      <a:pt x="238760" y="0"/>
                    </a:lnTo>
                    <a:lnTo>
                      <a:pt x="238760" y="167640"/>
                    </a:lnTo>
                    <a:lnTo>
                      <a:pt x="472440" y="1676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" name="Graphic 4">
              <a:extLst>
                <a:ext uri="{FF2B5EF4-FFF2-40B4-BE49-F238E27FC236}">
                  <a16:creationId xmlns:a16="http://schemas.microsoft.com/office/drawing/2014/main" id="{7248460B-2615-1EB8-6EE8-176C16242F4A}"/>
                </a:ext>
              </a:extLst>
            </p:cNvPr>
            <p:cNvGrpSpPr/>
            <p:nvPr/>
          </p:nvGrpSpPr>
          <p:grpSpPr>
            <a:xfrm>
              <a:off x="1084580" y="673100"/>
              <a:ext cx="5948679" cy="285750"/>
              <a:chOff x="1084580" y="673100"/>
              <a:chExt cx="5948679" cy="285750"/>
            </a:xfrm>
            <a:solidFill>
              <a:srgbClr val="8B0E04"/>
            </a:solidFill>
          </p:grpSpPr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09E6CCBA-3B4E-C33A-F748-F357DA932608}"/>
                  </a:ext>
                </a:extLst>
              </p:cNvPr>
              <p:cNvSpPr/>
              <p:nvPr/>
            </p:nvSpPr>
            <p:spPr>
              <a:xfrm>
                <a:off x="1084580" y="673100"/>
                <a:ext cx="201930" cy="285750"/>
              </a:xfrm>
              <a:custGeom>
                <a:avLst/>
                <a:gdLst>
                  <a:gd name="connsiteX0" fmla="*/ 199390 w 201930"/>
                  <a:gd name="connsiteY0" fmla="*/ 201930 h 285750"/>
                  <a:gd name="connsiteX1" fmla="*/ 88900 w 201930"/>
                  <a:gd name="connsiteY1" fmla="*/ 285750 h 285750"/>
                  <a:gd name="connsiteX2" fmla="*/ 5080 w 201930"/>
                  <a:gd name="connsiteY2" fmla="*/ 270510 h 285750"/>
                  <a:gd name="connsiteX3" fmla="*/ 5080 w 201930"/>
                  <a:gd name="connsiteY3" fmla="*/ 194310 h 285750"/>
                  <a:gd name="connsiteX4" fmla="*/ 85090 w 201930"/>
                  <a:gd name="connsiteY4" fmla="*/ 215900 h 285750"/>
                  <a:gd name="connsiteX5" fmla="*/ 121920 w 201930"/>
                  <a:gd name="connsiteY5" fmla="*/ 201930 h 285750"/>
                  <a:gd name="connsiteX6" fmla="*/ 74930 w 201930"/>
                  <a:gd name="connsiteY6" fmla="*/ 173990 h 285750"/>
                  <a:gd name="connsiteX7" fmla="*/ 0 w 201930"/>
                  <a:gd name="connsiteY7" fmla="*/ 86360 h 285750"/>
                  <a:gd name="connsiteX8" fmla="*/ 107950 w 201930"/>
                  <a:gd name="connsiteY8" fmla="*/ 0 h 285750"/>
                  <a:gd name="connsiteX9" fmla="*/ 182880 w 201930"/>
                  <a:gd name="connsiteY9" fmla="*/ 12700 h 285750"/>
                  <a:gd name="connsiteX10" fmla="*/ 182880 w 201930"/>
                  <a:gd name="connsiteY10" fmla="*/ 86360 h 285750"/>
                  <a:gd name="connsiteX11" fmla="*/ 115570 w 201930"/>
                  <a:gd name="connsiteY11" fmla="*/ 68580 h 285750"/>
                  <a:gd name="connsiteX12" fmla="*/ 80010 w 201930"/>
                  <a:gd name="connsiteY12" fmla="*/ 86360 h 285750"/>
                  <a:gd name="connsiteX13" fmla="*/ 124460 w 201930"/>
                  <a:gd name="connsiteY13" fmla="*/ 114300 h 285750"/>
                  <a:gd name="connsiteX14" fmla="*/ 201930 w 201930"/>
                  <a:gd name="connsiteY14" fmla="*/ 20193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1930" h="285750">
                    <a:moveTo>
                      <a:pt x="199390" y="201930"/>
                    </a:moveTo>
                    <a:cubicBezTo>
                      <a:pt x="199390" y="254000"/>
                      <a:pt x="160020" y="285750"/>
                      <a:pt x="88900" y="285750"/>
                    </a:cubicBezTo>
                    <a:cubicBezTo>
                      <a:pt x="17780" y="285750"/>
                      <a:pt x="26670" y="279400"/>
                      <a:pt x="5080" y="270510"/>
                    </a:cubicBezTo>
                    <a:lnTo>
                      <a:pt x="5080" y="194310"/>
                    </a:lnTo>
                    <a:cubicBezTo>
                      <a:pt x="30480" y="208280"/>
                      <a:pt x="60960" y="215900"/>
                      <a:pt x="85090" y="215900"/>
                    </a:cubicBezTo>
                    <a:cubicBezTo>
                      <a:pt x="109220" y="215900"/>
                      <a:pt x="121920" y="212090"/>
                      <a:pt x="121920" y="201930"/>
                    </a:cubicBezTo>
                    <a:cubicBezTo>
                      <a:pt x="121920" y="191770"/>
                      <a:pt x="104140" y="185420"/>
                      <a:pt x="74930" y="173990"/>
                    </a:cubicBezTo>
                    <a:cubicBezTo>
                      <a:pt x="30480" y="157480"/>
                      <a:pt x="0" y="138430"/>
                      <a:pt x="0" y="86360"/>
                    </a:cubicBezTo>
                    <a:cubicBezTo>
                      <a:pt x="0" y="34290"/>
                      <a:pt x="41910" y="0"/>
                      <a:pt x="107950" y="0"/>
                    </a:cubicBezTo>
                    <a:cubicBezTo>
                      <a:pt x="173990" y="0"/>
                      <a:pt x="163830" y="5080"/>
                      <a:pt x="182880" y="12700"/>
                    </a:cubicBezTo>
                    <a:lnTo>
                      <a:pt x="182880" y="86360"/>
                    </a:lnTo>
                    <a:cubicBezTo>
                      <a:pt x="166370" y="74930"/>
                      <a:pt x="140970" y="68580"/>
                      <a:pt x="115570" y="68580"/>
                    </a:cubicBezTo>
                    <a:cubicBezTo>
                      <a:pt x="90170" y="68580"/>
                      <a:pt x="80010" y="74930"/>
                      <a:pt x="80010" y="86360"/>
                    </a:cubicBezTo>
                    <a:cubicBezTo>
                      <a:pt x="80010" y="97790"/>
                      <a:pt x="96520" y="102870"/>
                      <a:pt x="124460" y="114300"/>
                    </a:cubicBezTo>
                    <a:cubicBezTo>
                      <a:pt x="168910" y="132080"/>
                      <a:pt x="201930" y="151130"/>
                      <a:pt x="201930" y="20193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2FEE0E65-FBDB-9799-8B95-BE10D509E58A}"/>
                  </a:ext>
                </a:extLst>
              </p:cNvPr>
              <p:cNvSpPr/>
              <p:nvPr/>
            </p:nvSpPr>
            <p:spPr>
              <a:xfrm>
                <a:off x="1330960" y="678180"/>
                <a:ext cx="189229" cy="274319"/>
              </a:xfrm>
              <a:custGeom>
                <a:avLst/>
                <a:gdLst>
                  <a:gd name="connsiteX0" fmla="*/ 0 w 189229"/>
                  <a:gd name="connsiteY0" fmla="*/ 0 h 274319"/>
                  <a:gd name="connsiteX1" fmla="*/ 184150 w 189229"/>
                  <a:gd name="connsiteY1" fmla="*/ 0 h 274319"/>
                  <a:gd name="connsiteX2" fmla="*/ 184150 w 189229"/>
                  <a:gd name="connsiteY2" fmla="*/ 67310 h 274319"/>
                  <a:gd name="connsiteX3" fmla="*/ 80010 w 189229"/>
                  <a:gd name="connsiteY3" fmla="*/ 67310 h 274319"/>
                  <a:gd name="connsiteX4" fmla="*/ 80010 w 189229"/>
                  <a:gd name="connsiteY4" fmla="*/ 104140 h 274319"/>
                  <a:gd name="connsiteX5" fmla="*/ 168910 w 189229"/>
                  <a:gd name="connsiteY5" fmla="*/ 104140 h 274319"/>
                  <a:gd name="connsiteX6" fmla="*/ 168910 w 189229"/>
                  <a:gd name="connsiteY6" fmla="*/ 166370 h 274319"/>
                  <a:gd name="connsiteX7" fmla="*/ 80010 w 189229"/>
                  <a:gd name="connsiteY7" fmla="*/ 166370 h 274319"/>
                  <a:gd name="connsiteX8" fmla="*/ 80010 w 189229"/>
                  <a:gd name="connsiteY8" fmla="*/ 207010 h 274319"/>
                  <a:gd name="connsiteX9" fmla="*/ 189230 w 189229"/>
                  <a:gd name="connsiteY9" fmla="*/ 207010 h 274319"/>
                  <a:gd name="connsiteX10" fmla="*/ 189230 w 189229"/>
                  <a:gd name="connsiteY10" fmla="*/ 274320 h 274319"/>
                  <a:gd name="connsiteX11" fmla="*/ 0 w 189229"/>
                  <a:gd name="connsiteY11" fmla="*/ 274320 h 274319"/>
                  <a:gd name="connsiteX12" fmla="*/ 0 w 189229"/>
                  <a:gd name="connsiteY12" fmla="*/ 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9229" h="274319">
                    <a:moveTo>
                      <a:pt x="0" y="0"/>
                    </a:moveTo>
                    <a:lnTo>
                      <a:pt x="184150" y="0"/>
                    </a:lnTo>
                    <a:lnTo>
                      <a:pt x="184150" y="67310"/>
                    </a:lnTo>
                    <a:lnTo>
                      <a:pt x="80010" y="67310"/>
                    </a:lnTo>
                    <a:lnTo>
                      <a:pt x="80010" y="104140"/>
                    </a:lnTo>
                    <a:lnTo>
                      <a:pt x="168910" y="104140"/>
                    </a:lnTo>
                    <a:lnTo>
                      <a:pt x="168910" y="166370"/>
                    </a:lnTo>
                    <a:lnTo>
                      <a:pt x="80010" y="166370"/>
                    </a:lnTo>
                    <a:lnTo>
                      <a:pt x="80010" y="207010"/>
                    </a:lnTo>
                    <a:lnTo>
                      <a:pt x="189230" y="207010"/>
                    </a:lnTo>
                    <a:lnTo>
                      <a:pt x="189230" y="274320"/>
                    </a:lnTo>
                    <a:lnTo>
                      <a:pt x="0" y="2743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C09C5D4A-704E-E1C7-9F0E-4C59D81A29CE}"/>
                  </a:ext>
                </a:extLst>
              </p:cNvPr>
              <p:cNvSpPr/>
              <p:nvPr/>
            </p:nvSpPr>
            <p:spPr>
              <a:xfrm>
                <a:off x="1545589" y="673100"/>
                <a:ext cx="226060" cy="285750"/>
              </a:xfrm>
              <a:custGeom>
                <a:avLst/>
                <a:gdLst>
                  <a:gd name="connsiteX0" fmla="*/ 147320 w 226060"/>
                  <a:gd name="connsiteY0" fmla="*/ 0 h 285750"/>
                  <a:gd name="connsiteX1" fmla="*/ 224790 w 226060"/>
                  <a:gd name="connsiteY1" fmla="*/ 17780 h 285750"/>
                  <a:gd name="connsiteX2" fmla="*/ 224790 w 226060"/>
                  <a:gd name="connsiteY2" fmla="*/ 90170 h 285750"/>
                  <a:gd name="connsiteX3" fmla="*/ 154940 w 226060"/>
                  <a:gd name="connsiteY3" fmla="*/ 72390 h 285750"/>
                  <a:gd name="connsiteX4" fmla="*/ 80010 w 226060"/>
                  <a:gd name="connsiteY4" fmla="*/ 142240 h 285750"/>
                  <a:gd name="connsiteX5" fmla="*/ 149860 w 226060"/>
                  <a:gd name="connsiteY5" fmla="*/ 212090 h 285750"/>
                  <a:gd name="connsiteX6" fmla="*/ 226060 w 226060"/>
                  <a:gd name="connsiteY6" fmla="*/ 194310 h 285750"/>
                  <a:gd name="connsiteX7" fmla="*/ 226060 w 226060"/>
                  <a:gd name="connsiteY7" fmla="*/ 267970 h 285750"/>
                  <a:gd name="connsiteX8" fmla="*/ 142240 w 226060"/>
                  <a:gd name="connsiteY8" fmla="*/ 285750 h 285750"/>
                  <a:gd name="connsiteX9" fmla="*/ 0 w 226060"/>
                  <a:gd name="connsiteY9" fmla="*/ 143510 h 285750"/>
                  <a:gd name="connsiteX10" fmla="*/ 146050 w 226060"/>
                  <a:gd name="connsiteY10" fmla="*/ 127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6060" h="285750">
                    <a:moveTo>
                      <a:pt x="147320" y="0"/>
                    </a:moveTo>
                    <a:cubicBezTo>
                      <a:pt x="182880" y="0"/>
                      <a:pt x="205740" y="7620"/>
                      <a:pt x="224790" y="17780"/>
                    </a:cubicBezTo>
                    <a:lnTo>
                      <a:pt x="224790" y="90170"/>
                    </a:lnTo>
                    <a:cubicBezTo>
                      <a:pt x="209550" y="82550"/>
                      <a:pt x="186690" y="72390"/>
                      <a:pt x="154940" y="72390"/>
                    </a:cubicBezTo>
                    <a:cubicBezTo>
                      <a:pt x="106680" y="72390"/>
                      <a:pt x="80010" y="106680"/>
                      <a:pt x="80010" y="142240"/>
                    </a:cubicBezTo>
                    <a:cubicBezTo>
                      <a:pt x="80010" y="177800"/>
                      <a:pt x="105410" y="212090"/>
                      <a:pt x="149860" y="212090"/>
                    </a:cubicBezTo>
                    <a:cubicBezTo>
                      <a:pt x="194310" y="212090"/>
                      <a:pt x="209550" y="201930"/>
                      <a:pt x="226060" y="194310"/>
                    </a:cubicBezTo>
                    <a:lnTo>
                      <a:pt x="226060" y="267970"/>
                    </a:lnTo>
                    <a:cubicBezTo>
                      <a:pt x="207010" y="278130"/>
                      <a:pt x="175260" y="285750"/>
                      <a:pt x="142240" y="285750"/>
                    </a:cubicBezTo>
                    <a:cubicBezTo>
                      <a:pt x="59690" y="285750"/>
                      <a:pt x="0" y="222250"/>
                      <a:pt x="0" y="143510"/>
                    </a:cubicBezTo>
                    <a:cubicBezTo>
                      <a:pt x="0" y="64770"/>
                      <a:pt x="59690" y="1270"/>
                      <a:pt x="146050" y="127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E5FC1C49-9E7F-95F9-0050-1ABEBEFCC743}"/>
                  </a:ext>
                </a:extLst>
              </p:cNvPr>
              <p:cNvSpPr/>
              <p:nvPr/>
            </p:nvSpPr>
            <p:spPr>
              <a:xfrm>
                <a:off x="1812289" y="678180"/>
                <a:ext cx="219710" cy="274319"/>
              </a:xfrm>
              <a:custGeom>
                <a:avLst/>
                <a:gdLst>
                  <a:gd name="connsiteX0" fmla="*/ 219710 w 219710"/>
                  <a:gd name="connsiteY0" fmla="*/ 0 h 274319"/>
                  <a:gd name="connsiteX1" fmla="*/ 219710 w 219710"/>
                  <a:gd name="connsiteY1" fmla="*/ 67310 h 274319"/>
                  <a:gd name="connsiteX2" fmla="*/ 149860 w 219710"/>
                  <a:gd name="connsiteY2" fmla="*/ 67310 h 274319"/>
                  <a:gd name="connsiteX3" fmla="*/ 149860 w 219710"/>
                  <a:gd name="connsiteY3" fmla="*/ 274320 h 274319"/>
                  <a:gd name="connsiteX4" fmla="*/ 69850 w 219710"/>
                  <a:gd name="connsiteY4" fmla="*/ 274320 h 274319"/>
                  <a:gd name="connsiteX5" fmla="*/ 69850 w 219710"/>
                  <a:gd name="connsiteY5" fmla="*/ 67310 h 274319"/>
                  <a:gd name="connsiteX6" fmla="*/ 0 w 219710"/>
                  <a:gd name="connsiteY6" fmla="*/ 67310 h 274319"/>
                  <a:gd name="connsiteX7" fmla="*/ 0 w 219710"/>
                  <a:gd name="connsiteY7" fmla="*/ 0 h 274319"/>
                  <a:gd name="connsiteX8" fmla="*/ 219710 w 219710"/>
                  <a:gd name="connsiteY8" fmla="*/ 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9710" h="274319">
                    <a:moveTo>
                      <a:pt x="219710" y="0"/>
                    </a:moveTo>
                    <a:lnTo>
                      <a:pt x="219710" y="67310"/>
                    </a:lnTo>
                    <a:lnTo>
                      <a:pt x="149860" y="67310"/>
                    </a:lnTo>
                    <a:lnTo>
                      <a:pt x="149860" y="274320"/>
                    </a:lnTo>
                    <a:lnTo>
                      <a:pt x="69850" y="274320"/>
                    </a:lnTo>
                    <a:lnTo>
                      <a:pt x="69850" y="67310"/>
                    </a:lnTo>
                    <a:lnTo>
                      <a:pt x="0" y="67310"/>
                    </a:lnTo>
                    <a:lnTo>
                      <a:pt x="0" y="0"/>
                    </a:lnTo>
                    <a:lnTo>
                      <a:pt x="21971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4C239F3C-91E9-6296-131E-A0EC25DDC254}"/>
                  </a:ext>
                </a:extLst>
              </p:cNvPr>
              <p:cNvSpPr/>
              <p:nvPr/>
            </p:nvSpPr>
            <p:spPr>
              <a:xfrm>
                <a:off x="2073910" y="678180"/>
                <a:ext cx="80010" cy="274319"/>
              </a:xfrm>
              <a:custGeom>
                <a:avLst/>
                <a:gdLst>
                  <a:gd name="connsiteX0" fmla="*/ 80010 w 80010"/>
                  <a:gd name="connsiteY0" fmla="*/ 274320 h 274319"/>
                  <a:gd name="connsiteX1" fmla="*/ 0 w 80010"/>
                  <a:gd name="connsiteY1" fmla="*/ 274320 h 274319"/>
                  <a:gd name="connsiteX2" fmla="*/ 0 w 80010"/>
                  <a:gd name="connsiteY2" fmla="*/ 0 h 274319"/>
                  <a:gd name="connsiteX3" fmla="*/ 80010 w 80010"/>
                  <a:gd name="connsiteY3" fmla="*/ 0 h 274319"/>
                  <a:gd name="connsiteX4" fmla="*/ 80010 w 80010"/>
                  <a:gd name="connsiteY4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10" h="274319">
                    <a:moveTo>
                      <a:pt x="80010" y="274320"/>
                    </a:moveTo>
                    <a:lnTo>
                      <a:pt x="0" y="274320"/>
                    </a:lnTo>
                    <a:lnTo>
                      <a:pt x="0" y="0"/>
                    </a:lnTo>
                    <a:lnTo>
                      <a:pt x="80010" y="0"/>
                    </a:lnTo>
                    <a:lnTo>
                      <a:pt x="80010" y="27432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2EEE6F02-0D8C-268C-58EB-542CF423C920}"/>
                  </a:ext>
                </a:extLst>
              </p:cNvPr>
              <p:cNvSpPr/>
              <p:nvPr/>
            </p:nvSpPr>
            <p:spPr>
              <a:xfrm>
                <a:off x="2203450" y="673100"/>
                <a:ext cx="292100" cy="284480"/>
              </a:xfrm>
              <a:custGeom>
                <a:avLst/>
                <a:gdLst>
                  <a:gd name="connsiteX0" fmla="*/ 146050 w 292100"/>
                  <a:gd name="connsiteY0" fmla="*/ 0 h 284480"/>
                  <a:gd name="connsiteX1" fmla="*/ 292100 w 292100"/>
                  <a:gd name="connsiteY1" fmla="*/ 142240 h 284480"/>
                  <a:gd name="connsiteX2" fmla="*/ 146050 w 292100"/>
                  <a:gd name="connsiteY2" fmla="*/ 284480 h 284480"/>
                  <a:gd name="connsiteX3" fmla="*/ 0 w 292100"/>
                  <a:gd name="connsiteY3" fmla="*/ 142240 h 284480"/>
                  <a:gd name="connsiteX4" fmla="*/ 146050 w 292100"/>
                  <a:gd name="connsiteY4" fmla="*/ 0 h 284480"/>
                  <a:gd name="connsiteX5" fmla="*/ 146050 w 292100"/>
                  <a:gd name="connsiteY5" fmla="*/ 213360 h 284480"/>
                  <a:gd name="connsiteX6" fmla="*/ 212090 w 292100"/>
                  <a:gd name="connsiteY6" fmla="*/ 143510 h 284480"/>
                  <a:gd name="connsiteX7" fmla="*/ 146050 w 292100"/>
                  <a:gd name="connsiteY7" fmla="*/ 73660 h 284480"/>
                  <a:gd name="connsiteX8" fmla="*/ 80010 w 292100"/>
                  <a:gd name="connsiteY8" fmla="*/ 143510 h 284480"/>
                  <a:gd name="connsiteX9" fmla="*/ 146050 w 292100"/>
                  <a:gd name="connsiteY9" fmla="*/ 21336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2100" h="284480">
                    <a:moveTo>
                      <a:pt x="146050" y="0"/>
                    </a:moveTo>
                    <a:cubicBezTo>
                      <a:pt x="232410" y="0"/>
                      <a:pt x="292100" y="64770"/>
                      <a:pt x="292100" y="142240"/>
                    </a:cubicBezTo>
                    <a:cubicBezTo>
                      <a:pt x="292100" y="219710"/>
                      <a:pt x="232410" y="284480"/>
                      <a:pt x="14605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lose/>
                    <a:moveTo>
                      <a:pt x="146050" y="213360"/>
                    </a:moveTo>
                    <a:cubicBezTo>
                      <a:pt x="186690" y="213360"/>
                      <a:pt x="212090" y="180340"/>
                      <a:pt x="212090" y="143510"/>
                    </a:cubicBezTo>
                    <a:cubicBezTo>
                      <a:pt x="212090" y="106680"/>
                      <a:pt x="186690" y="73660"/>
                      <a:pt x="146050" y="73660"/>
                    </a:cubicBezTo>
                    <a:cubicBezTo>
                      <a:pt x="105410" y="73660"/>
                      <a:pt x="80010" y="107950"/>
                      <a:pt x="80010" y="143510"/>
                    </a:cubicBezTo>
                    <a:cubicBezTo>
                      <a:pt x="80010" y="179070"/>
                      <a:pt x="106680" y="213360"/>
                      <a:pt x="146050" y="21336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842DE446-220C-53D8-971F-1BB704D78D28}"/>
                  </a:ext>
                </a:extLst>
              </p:cNvPr>
              <p:cNvSpPr/>
              <p:nvPr/>
            </p:nvSpPr>
            <p:spPr>
              <a:xfrm>
                <a:off x="2543810" y="675640"/>
                <a:ext cx="238760" cy="281940"/>
              </a:xfrm>
              <a:custGeom>
                <a:avLst/>
                <a:gdLst>
                  <a:gd name="connsiteX0" fmla="*/ 77470 w 238760"/>
                  <a:gd name="connsiteY0" fmla="*/ 154940 h 281940"/>
                  <a:gd name="connsiteX1" fmla="*/ 77470 w 238760"/>
                  <a:gd name="connsiteY1" fmla="*/ 278130 h 281940"/>
                  <a:gd name="connsiteX2" fmla="*/ 0 w 238760"/>
                  <a:gd name="connsiteY2" fmla="*/ 278130 h 281940"/>
                  <a:gd name="connsiteX3" fmla="*/ 0 w 238760"/>
                  <a:gd name="connsiteY3" fmla="*/ 0 h 281940"/>
                  <a:gd name="connsiteX4" fmla="*/ 3810 w 238760"/>
                  <a:gd name="connsiteY4" fmla="*/ 0 h 281940"/>
                  <a:gd name="connsiteX5" fmla="*/ 161290 w 238760"/>
                  <a:gd name="connsiteY5" fmla="*/ 127000 h 281940"/>
                  <a:gd name="connsiteX6" fmla="*/ 161290 w 238760"/>
                  <a:gd name="connsiteY6" fmla="*/ 3810 h 281940"/>
                  <a:gd name="connsiteX7" fmla="*/ 238760 w 238760"/>
                  <a:gd name="connsiteY7" fmla="*/ 3810 h 281940"/>
                  <a:gd name="connsiteX8" fmla="*/ 238760 w 238760"/>
                  <a:gd name="connsiteY8" fmla="*/ 281940 h 281940"/>
                  <a:gd name="connsiteX9" fmla="*/ 234950 w 238760"/>
                  <a:gd name="connsiteY9" fmla="*/ 281940 h 281940"/>
                  <a:gd name="connsiteX10" fmla="*/ 77470 w 238760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760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38760" y="3810"/>
                    </a:lnTo>
                    <a:lnTo>
                      <a:pt x="238760" y="281940"/>
                    </a:lnTo>
                    <a:lnTo>
                      <a:pt x="234950" y="281940"/>
                    </a:lnTo>
                    <a:lnTo>
                      <a:pt x="77470" y="1549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BE92AC2C-9164-D094-2CDB-F3153F852E14}"/>
                  </a:ext>
                </a:extLst>
              </p:cNvPr>
              <p:cNvSpPr/>
              <p:nvPr/>
            </p:nvSpPr>
            <p:spPr>
              <a:xfrm>
                <a:off x="2909570" y="673100"/>
                <a:ext cx="180339" cy="285750"/>
              </a:xfrm>
              <a:custGeom>
                <a:avLst/>
                <a:gdLst>
                  <a:gd name="connsiteX0" fmla="*/ 55880 w 180339"/>
                  <a:gd name="connsiteY0" fmla="*/ 69850 h 285750"/>
                  <a:gd name="connsiteX1" fmla="*/ 3810 w 180339"/>
                  <a:gd name="connsiteY1" fmla="*/ 80010 h 285750"/>
                  <a:gd name="connsiteX2" fmla="*/ 3810 w 180339"/>
                  <a:gd name="connsiteY2" fmla="*/ 12700 h 285750"/>
                  <a:gd name="connsiteX3" fmla="*/ 71120 w 180339"/>
                  <a:gd name="connsiteY3" fmla="*/ 0 h 285750"/>
                  <a:gd name="connsiteX4" fmla="*/ 175260 w 180339"/>
                  <a:gd name="connsiteY4" fmla="*/ 78740 h 285750"/>
                  <a:gd name="connsiteX5" fmla="*/ 134620 w 180339"/>
                  <a:gd name="connsiteY5" fmla="*/ 139700 h 285750"/>
                  <a:gd name="connsiteX6" fmla="*/ 180340 w 180339"/>
                  <a:gd name="connsiteY6" fmla="*/ 203200 h 285750"/>
                  <a:gd name="connsiteX7" fmla="*/ 71120 w 180339"/>
                  <a:gd name="connsiteY7" fmla="*/ 285750 h 285750"/>
                  <a:gd name="connsiteX8" fmla="*/ 0 w 180339"/>
                  <a:gd name="connsiteY8" fmla="*/ 271780 h 285750"/>
                  <a:gd name="connsiteX9" fmla="*/ 0 w 180339"/>
                  <a:gd name="connsiteY9" fmla="*/ 204470 h 285750"/>
                  <a:gd name="connsiteX10" fmla="*/ 63500 w 180339"/>
                  <a:gd name="connsiteY10" fmla="*/ 217170 h 285750"/>
                  <a:gd name="connsiteX11" fmla="*/ 97790 w 180339"/>
                  <a:gd name="connsiteY11" fmla="*/ 194310 h 285750"/>
                  <a:gd name="connsiteX12" fmla="*/ 49530 w 180339"/>
                  <a:gd name="connsiteY12" fmla="*/ 170180 h 285750"/>
                  <a:gd name="connsiteX13" fmla="*/ 38100 w 180339"/>
                  <a:gd name="connsiteY13" fmla="*/ 170180 h 285750"/>
                  <a:gd name="connsiteX14" fmla="*/ 38100 w 180339"/>
                  <a:gd name="connsiteY14" fmla="*/ 113030 h 285750"/>
                  <a:gd name="connsiteX15" fmla="*/ 52070 w 180339"/>
                  <a:gd name="connsiteY15" fmla="*/ 113030 h 285750"/>
                  <a:gd name="connsiteX16" fmla="*/ 93980 w 180339"/>
                  <a:gd name="connsiteY16" fmla="*/ 92710 h 285750"/>
                  <a:gd name="connsiteX17" fmla="*/ 57150 w 180339"/>
                  <a:gd name="connsiteY17" fmla="*/ 7112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0339" h="285750">
                    <a:moveTo>
                      <a:pt x="55880" y="69850"/>
                    </a:moveTo>
                    <a:cubicBezTo>
                      <a:pt x="31750" y="69850"/>
                      <a:pt x="13970" y="74930"/>
                      <a:pt x="3810" y="80010"/>
                    </a:cubicBezTo>
                    <a:lnTo>
                      <a:pt x="3810" y="12700"/>
                    </a:lnTo>
                    <a:cubicBezTo>
                      <a:pt x="16510" y="7620"/>
                      <a:pt x="41910" y="0"/>
                      <a:pt x="71120" y="0"/>
                    </a:cubicBezTo>
                    <a:cubicBezTo>
                      <a:pt x="137160" y="0"/>
                      <a:pt x="175260" y="34290"/>
                      <a:pt x="175260" y="78740"/>
                    </a:cubicBezTo>
                    <a:cubicBezTo>
                      <a:pt x="175260" y="123190"/>
                      <a:pt x="154940" y="129540"/>
                      <a:pt x="134620" y="139700"/>
                    </a:cubicBezTo>
                    <a:cubicBezTo>
                      <a:pt x="157480" y="148590"/>
                      <a:pt x="180340" y="168910"/>
                      <a:pt x="180340" y="203200"/>
                    </a:cubicBezTo>
                    <a:cubicBezTo>
                      <a:pt x="180340" y="256540"/>
                      <a:pt x="132080" y="285750"/>
                      <a:pt x="71120" y="285750"/>
                    </a:cubicBezTo>
                    <a:cubicBezTo>
                      <a:pt x="10160" y="285750"/>
                      <a:pt x="15240" y="279400"/>
                      <a:pt x="0" y="271780"/>
                    </a:cubicBezTo>
                    <a:lnTo>
                      <a:pt x="0" y="204470"/>
                    </a:lnTo>
                    <a:cubicBezTo>
                      <a:pt x="11430" y="208280"/>
                      <a:pt x="33020" y="217170"/>
                      <a:pt x="63500" y="217170"/>
                    </a:cubicBezTo>
                    <a:cubicBezTo>
                      <a:pt x="93980" y="217170"/>
                      <a:pt x="97790" y="209550"/>
                      <a:pt x="97790" y="194310"/>
                    </a:cubicBezTo>
                    <a:cubicBezTo>
                      <a:pt x="97790" y="179070"/>
                      <a:pt x="81280" y="170180"/>
                      <a:pt x="49530" y="170180"/>
                    </a:cubicBezTo>
                    <a:lnTo>
                      <a:pt x="38100" y="170180"/>
                    </a:lnTo>
                    <a:lnTo>
                      <a:pt x="38100" y="113030"/>
                    </a:lnTo>
                    <a:lnTo>
                      <a:pt x="52070" y="113030"/>
                    </a:lnTo>
                    <a:cubicBezTo>
                      <a:pt x="74930" y="113030"/>
                      <a:pt x="93980" y="106680"/>
                      <a:pt x="93980" y="92710"/>
                    </a:cubicBezTo>
                    <a:cubicBezTo>
                      <a:pt x="93980" y="78740"/>
                      <a:pt x="78740" y="71120"/>
                      <a:pt x="57150" y="7112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FC76EA87-7B1A-98BB-4DDF-A87F7B4EC5C2}"/>
                  </a:ext>
                </a:extLst>
              </p:cNvPr>
              <p:cNvSpPr/>
              <p:nvPr/>
            </p:nvSpPr>
            <p:spPr>
              <a:xfrm>
                <a:off x="3125470" y="756919"/>
                <a:ext cx="81279" cy="201930"/>
              </a:xfrm>
              <a:custGeom>
                <a:avLst/>
                <a:gdLst>
                  <a:gd name="connsiteX0" fmla="*/ 40640 w 81279"/>
                  <a:gd name="connsiteY0" fmla="*/ 0 h 201930"/>
                  <a:gd name="connsiteX1" fmla="*/ 81280 w 81279"/>
                  <a:gd name="connsiteY1" fmla="*/ 39370 h 201930"/>
                  <a:gd name="connsiteX2" fmla="*/ 40640 w 81279"/>
                  <a:gd name="connsiteY2" fmla="*/ 78740 h 201930"/>
                  <a:gd name="connsiteX3" fmla="*/ 0 w 81279"/>
                  <a:gd name="connsiteY3" fmla="*/ 39370 h 201930"/>
                  <a:gd name="connsiteX4" fmla="*/ 40640 w 81279"/>
                  <a:gd name="connsiteY4" fmla="*/ 0 h 201930"/>
                  <a:gd name="connsiteX5" fmla="*/ 40640 w 81279"/>
                  <a:gd name="connsiteY5" fmla="*/ 123190 h 201930"/>
                  <a:gd name="connsiteX6" fmla="*/ 81280 w 81279"/>
                  <a:gd name="connsiteY6" fmla="*/ 162560 h 201930"/>
                  <a:gd name="connsiteX7" fmla="*/ 40640 w 81279"/>
                  <a:gd name="connsiteY7" fmla="*/ 201930 h 201930"/>
                  <a:gd name="connsiteX8" fmla="*/ 0 w 81279"/>
                  <a:gd name="connsiteY8" fmla="*/ 162560 h 201930"/>
                  <a:gd name="connsiteX9" fmla="*/ 40640 w 81279"/>
                  <a:gd name="connsiteY9" fmla="*/ 123190 h 20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279" h="201930">
                    <a:moveTo>
                      <a:pt x="40640" y="0"/>
                    </a:moveTo>
                    <a:cubicBezTo>
                      <a:pt x="66040" y="0"/>
                      <a:pt x="81280" y="15240"/>
                      <a:pt x="81280" y="39370"/>
                    </a:cubicBezTo>
                    <a:cubicBezTo>
                      <a:pt x="81280" y="63500"/>
                      <a:pt x="66040" y="78740"/>
                      <a:pt x="40640" y="78740"/>
                    </a:cubicBezTo>
                    <a:cubicBezTo>
                      <a:pt x="15240" y="78740"/>
                      <a:pt x="0" y="63500"/>
                      <a:pt x="0" y="39370"/>
                    </a:cubicBezTo>
                    <a:cubicBezTo>
                      <a:pt x="0" y="15240"/>
                      <a:pt x="15240" y="0"/>
                      <a:pt x="40640" y="0"/>
                    </a:cubicBezTo>
                    <a:close/>
                    <a:moveTo>
                      <a:pt x="40640" y="123190"/>
                    </a:moveTo>
                    <a:cubicBezTo>
                      <a:pt x="66040" y="123190"/>
                      <a:pt x="81280" y="138430"/>
                      <a:pt x="81280" y="162560"/>
                    </a:cubicBezTo>
                    <a:cubicBezTo>
                      <a:pt x="81280" y="186690"/>
                      <a:pt x="66040" y="201930"/>
                      <a:pt x="40640" y="201930"/>
                    </a:cubicBezTo>
                    <a:cubicBezTo>
                      <a:pt x="15240" y="201930"/>
                      <a:pt x="0" y="186690"/>
                      <a:pt x="0" y="162560"/>
                    </a:cubicBezTo>
                    <a:cubicBezTo>
                      <a:pt x="0" y="138430"/>
                      <a:pt x="15240" y="123190"/>
                      <a:pt x="40640" y="12319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7611F8DF-B400-CB12-6EFC-894B4B60C44B}"/>
                  </a:ext>
                </a:extLst>
              </p:cNvPr>
              <p:cNvSpPr/>
              <p:nvPr/>
            </p:nvSpPr>
            <p:spPr>
              <a:xfrm>
                <a:off x="3326129" y="673100"/>
                <a:ext cx="292100" cy="284480"/>
              </a:xfrm>
              <a:custGeom>
                <a:avLst/>
                <a:gdLst>
                  <a:gd name="connsiteX0" fmla="*/ 146050 w 292100"/>
                  <a:gd name="connsiteY0" fmla="*/ 0 h 284480"/>
                  <a:gd name="connsiteX1" fmla="*/ 292100 w 292100"/>
                  <a:gd name="connsiteY1" fmla="*/ 142240 h 284480"/>
                  <a:gd name="connsiteX2" fmla="*/ 146050 w 292100"/>
                  <a:gd name="connsiteY2" fmla="*/ 284480 h 284480"/>
                  <a:gd name="connsiteX3" fmla="*/ 0 w 292100"/>
                  <a:gd name="connsiteY3" fmla="*/ 142240 h 284480"/>
                  <a:gd name="connsiteX4" fmla="*/ 146050 w 292100"/>
                  <a:gd name="connsiteY4" fmla="*/ 0 h 284480"/>
                  <a:gd name="connsiteX5" fmla="*/ 146050 w 292100"/>
                  <a:gd name="connsiteY5" fmla="*/ 213360 h 284480"/>
                  <a:gd name="connsiteX6" fmla="*/ 212090 w 292100"/>
                  <a:gd name="connsiteY6" fmla="*/ 143510 h 284480"/>
                  <a:gd name="connsiteX7" fmla="*/ 146050 w 292100"/>
                  <a:gd name="connsiteY7" fmla="*/ 73660 h 284480"/>
                  <a:gd name="connsiteX8" fmla="*/ 80010 w 292100"/>
                  <a:gd name="connsiteY8" fmla="*/ 143510 h 284480"/>
                  <a:gd name="connsiteX9" fmla="*/ 146050 w 292100"/>
                  <a:gd name="connsiteY9" fmla="*/ 21336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2100" h="284480">
                    <a:moveTo>
                      <a:pt x="146050" y="0"/>
                    </a:moveTo>
                    <a:cubicBezTo>
                      <a:pt x="232410" y="0"/>
                      <a:pt x="292100" y="64770"/>
                      <a:pt x="292100" y="142240"/>
                    </a:cubicBezTo>
                    <a:cubicBezTo>
                      <a:pt x="292100" y="219710"/>
                      <a:pt x="232410" y="284480"/>
                      <a:pt x="14605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lose/>
                    <a:moveTo>
                      <a:pt x="146050" y="213360"/>
                    </a:moveTo>
                    <a:cubicBezTo>
                      <a:pt x="186690" y="213360"/>
                      <a:pt x="212090" y="180340"/>
                      <a:pt x="212090" y="143510"/>
                    </a:cubicBezTo>
                    <a:cubicBezTo>
                      <a:pt x="212090" y="106680"/>
                      <a:pt x="186690" y="73660"/>
                      <a:pt x="146050" y="73660"/>
                    </a:cubicBezTo>
                    <a:cubicBezTo>
                      <a:pt x="105410" y="73660"/>
                      <a:pt x="80010" y="107950"/>
                      <a:pt x="80010" y="143510"/>
                    </a:cubicBezTo>
                    <a:cubicBezTo>
                      <a:pt x="80010" y="179070"/>
                      <a:pt x="106680" y="213360"/>
                      <a:pt x="146050" y="21336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36C8D148-2415-ED5D-93D6-6BD578FFB41E}"/>
                  </a:ext>
                </a:extLst>
              </p:cNvPr>
              <p:cNvSpPr/>
              <p:nvPr/>
            </p:nvSpPr>
            <p:spPr>
              <a:xfrm>
                <a:off x="3665220" y="678180"/>
                <a:ext cx="246379" cy="279400"/>
              </a:xfrm>
              <a:custGeom>
                <a:avLst/>
                <a:gdLst>
                  <a:gd name="connsiteX0" fmla="*/ 0 w 246379"/>
                  <a:gd name="connsiteY0" fmla="*/ 0 h 279400"/>
                  <a:gd name="connsiteX1" fmla="*/ 80010 w 246379"/>
                  <a:gd name="connsiteY1" fmla="*/ 0 h 279400"/>
                  <a:gd name="connsiteX2" fmla="*/ 80010 w 246379"/>
                  <a:gd name="connsiteY2" fmla="*/ 162560 h 279400"/>
                  <a:gd name="connsiteX3" fmla="*/ 123190 w 246379"/>
                  <a:gd name="connsiteY3" fmla="*/ 208280 h 279400"/>
                  <a:gd name="connsiteX4" fmla="*/ 166370 w 246379"/>
                  <a:gd name="connsiteY4" fmla="*/ 162560 h 279400"/>
                  <a:gd name="connsiteX5" fmla="*/ 166370 w 246379"/>
                  <a:gd name="connsiteY5" fmla="*/ 0 h 279400"/>
                  <a:gd name="connsiteX6" fmla="*/ 246380 w 246379"/>
                  <a:gd name="connsiteY6" fmla="*/ 0 h 279400"/>
                  <a:gd name="connsiteX7" fmla="*/ 246380 w 246379"/>
                  <a:gd name="connsiteY7" fmla="*/ 170180 h 279400"/>
                  <a:gd name="connsiteX8" fmla="*/ 123190 w 246379"/>
                  <a:gd name="connsiteY8" fmla="*/ 279400 h 279400"/>
                  <a:gd name="connsiteX9" fmla="*/ 0 w 246379"/>
                  <a:gd name="connsiteY9" fmla="*/ 170180 h 279400"/>
                  <a:gd name="connsiteX10" fmla="*/ 0 w 246379"/>
                  <a:gd name="connsiteY10" fmla="*/ 0 h 279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6379" h="279400">
                    <a:moveTo>
                      <a:pt x="0" y="0"/>
                    </a:moveTo>
                    <a:lnTo>
                      <a:pt x="80010" y="0"/>
                    </a:lnTo>
                    <a:lnTo>
                      <a:pt x="80010" y="162560"/>
                    </a:lnTo>
                    <a:cubicBezTo>
                      <a:pt x="80010" y="191770"/>
                      <a:pt x="93980" y="208280"/>
                      <a:pt x="123190" y="208280"/>
                    </a:cubicBezTo>
                    <a:cubicBezTo>
                      <a:pt x="152400" y="208280"/>
                      <a:pt x="166370" y="191770"/>
                      <a:pt x="166370" y="162560"/>
                    </a:cubicBezTo>
                    <a:lnTo>
                      <a:pt x="166370" y="0"/>
                    </a:lnTo>
                    <a:lnTo>
                      <a:pt x="246380" y="0"/>
                    </a:lnTo>
                    <a:lnTo>
                      <a:pt x="246380" y="170180"/>
                    </a:lnTo>
                    <a:cubicBezTo>
                      <a:pt x="246380" y="234950"/>
                      <a:pt x="200660" y="279400"/>
                      <a:pt x="123190" y="279400"/>
                    </a:cubicBezTo>
                    <a:cubicBezTo>
                      <a:pt x="45720" y="279400"/>
                      <a:pt x="0" y="234950"/>
                      <a:pt x="0" y="17018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60003C89-0C0B-B88C-C217-25AE55DE5D51}"/>
                  </a:ext>
                </a:extLst>
              </p:cNvPr>
              <p:cNvSpPr/>
              <p:nvPr/>
            </p:nvSpPr>
            <p:spPr>
              <a:xfrm>
                <a:off x="3971290" y="678180"/>
                <a:ext cx="223519" cy="274319"/>
              </a:xfrm>
              <a:custGeom>
                <a:avLst/>
                <a:gdLst>
                  <a:gd name="connsiteX0" fmla="*/ 140970 w 223519"/>
                  <a:gd name="connsiteY0" fmla="*/ 274320 h 274319"/>
                  <a:gd name="connsiteX1" fmla="*/ 100330 w 223519"/>
                  <a:gd name="connsiteY1" fmla="*/ 189230 h 274319"/>
                  <a:gd name="connsiteX2" fmla="*/ 77470 w 223519"/>
                  <a:gd name="connsiteY2" fmla="*/ 189230 h 274319"/>
                  <a:gd name="connsiteX3" fmla="*/ 77470 w 223519"/>
                  <a:gd name="connsiteY3" fmla="*/ 274320 h 274319"/>
                  <a:gd name="connsiteX4" fmla="*/ 0 w 223519"/>
                  <a:gd name="connsiteY4" fmla="*/ 274320 h 274319"/>
                  <a:gd name="connsiteX5" fmla="*/ 0 w 223519"/>
                  <a:gd name="connsiteY5" fmla="*/ 0 h 274319"/>
                  <a:gd name="connsiteX6" fmla="*/ 102870 w 223519"/>
                  <a:gd name="connsiteY6" fmla="*/ 0 h 274319"/>
                  <a:gd name="connsiteX7" fmla="*/ 218440 w 223519"/>
                  <a:gd name="connsiteY7" fmla="*/ 96520 h 274319"/>
                  <a:gd name="connsiteX8" fmla="*/ 170180 w 223519"/>
                  <a:gd name="connsiteY8" fmla="*/ 176530 h 274319"/>
                  <a:gd name="connsiteX9" fmla="*/ 223520 w 223519"/>
                  <a:gd name="connsiteY9" fmla="*/ 274320 h 274319"/>
                  <a:gd name="connsiteX10" fmla="*/ 140970 w 223519"/>
                  <a:gd name="connsiteY10" fmla="*/ 274320 h 274319"/>
                  <a:gd name="connsiteX11" fmla="*/ 78740 w 223519"/>
                  <a:gd name="connsiteY11" fmla="*/ 67310 h 274319"/>
                  <a:gd name="connsiteX12" fmla="*/ 78740 w 223519"/>
                  <a:gd name="connsiteY12" fmla="*/ 125730 h 274319"/>
                  <a:gd name="connsiteX13" fmla="*/ 107950 w 223519"/>
                  <a:gd name="connsiteY13" fmla="*/ 125730 h 274319"/>
                  <a:gd name="connsiteX14" fmla="*/ 138430 w 223519"/>
                  <a:gd name="connsiteY14" fmla="*/ 96520 h 274319"/>
                  <a:gd name="connsiteX15" fmla="*/ 107950 w 223519"/>
                  <a:gd name="connsiteY15" fmla="*/ 67310 h 274319"/>
                  <a:gd name="connsiteX16" fmla="*/ 78740 w 223519"/>
                  <a:gd name="connsiteY16" fmla="*/ 6731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3519" h="274319">
                    <a:moveTo>
                      <a:pt x="140970" y="274320"/>
                    </a:moveTo>
                    <a:lnTo>
                      <a:pt x="100330" y="189230"/>
                    </a:lnTo>
                    <a:lnTo>
                      <a:pt x="77470" y="189230"/>
                    </a:lnTo>
                    <a:lnTo>
                      <a:pt x="77470" y="274320"/>
                    </a:lnTo>
                    <a:lnTo>
                      <a:pt x="0" y="274320"/>
                    </a:lnTo>
                    <a:lnTo>
                      <a:pt x="0" y="0"/>
                    </a:lnTo>
                    <a:lnTo>
                      <a:pt x="102870" y="0"/>
                    </a:lnTo>
                    <a:cubicBezTo>
                      <a:pt x="170180" y="0"/>
                      <a:pt x="218440" y="31750"/>
                      <a:pt x="218440" y="96520"/>
                    </a:cubicBezTo>
                    <a:cubicBezTo>
                      <a:pt x="218440" y="161290"/>
                      <a:pt x="200660" y="161290"/>
                      <a:pt x="170180" y="176530"/>
                    </a:cubicBezTo>
                    <a:lnTo>
                      <a:pt x="223520" y="274320"/>
                    </a:lnTo>
                    <a:lnTo>
                      <a:pt x="140970" y="274320"/>
                    </a:lnTo>
                    <a:close/>
                    <a:moveTo>
                      <a:pt x="78740" y="67310"/>
                    </a:moveTo>
                    <a:lnTo>
                      <a:pt x="78740" y="125730"/>
                    </a:lnTo>
                    <a:lnTo>
                      <a:pt x="107950" y="125730"/>
                    </a:lnTo>
                    <a:cubicBezTo>
                      <a:pt x="124460" y="125730"/>
                      <a:pt x="138430" y="119380"/>
                      <a:pt x="138430" y="96520"/>
                    </a:cubicBezTo>
                    <a:cubicBezTo>
                      <a:pt x="138430" y="73660"/>
                      <a:pt x="124460" y="67310"/>
                      <a:pt x="107950" y="67310"/>
                    </a:cubicBezTo>
                    <a:lnTo>
                      <a:pt x="78740" y="6731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71291B1F-25D7-DBBF-B696-63FC97526755}"/>
                  </a:ext>
                </a:extLst>
              </p:cNvPr>
              <p:cNvSpPr/>
              <p:nvPr/>
            </p:nvSpPr>
            <p:spPr>
              <a:xfrm>
                <a:off x="4321809" y="676909"/>
                <a:ext cx="215900" cy="274320"/>
              </a:xfrm>
              <a:custGeom>
                <a:avLst/>
                <a:gdLst>
                  <a:gd name="connsiteX0" fmla="*/ 0 w 215900"/>
                  <a:gd name="connsiteY0" fmla="*/ 1270 h 274320"/>
                  <a:gd name="connsiteX1" fmla="*/ 92710 w 215900"/>
                  <a:gd name="connsiteY1" fmla="*/ 1270 h 274320"/>
                  <a:gd name="connsiteX2" fmla="*/ 205740 w 215900"/>
                  <a:gd name="connsiteY2" fmla="*/ 80010 h 274320"/>
                  <a:gd name="connsiteX3" fmla="*/ 170180 w 215900"/>
                  <a:gd name="connsiteY3" fmla="*/ 130810 h 274320"/>
                  <a:gd name="connsiteX4" fmla="*/ 215900 w 215900"/>
                  <a:gd name="connsiteY4" fmla="*/ 191770 h 274320"/>
                  <a:gd name="connsiteX5" fmla="*/ 99060 w 215900"/>
                  <a:gd name="connsiteY5" fmla="*/ 274320 h 274320"/>
                  <a:gd name="connsiteX6" fmla="*/ 0 w 215900"/>
                  <a:gd name="connsiteY6" fmla="*/ 274320 h 274320"/>
                  <a:gd name="connsiteX7" fmla="*/ 0 w 215900"/>
                  <a:gd name="connsiteY7" fmla="*/ 0 h 274320"/>
                  <a:gd name="connsiteX8" fmla="*/ 76200 w 215900"/>
                  <a:gd name="connsiteY8" fmla="*/ 64770 h 274320"/>
                  <a:gd name="connsiteX9" fmla="*/ 76200 w 215900"/>
                  <a:gd name="connsiteY9" fmla="*/ 111760 h 274320"/>
                  <a:gd name="connsiteX10" fmla="*/ 97790 w 215900"/>
                  <a:gd name="connsiteY10" fmla="*/ 111760 h 274320"/>
                  <a:gd name="connsiteX11" fmla="*/ 125730 w 215900"/>
                  <a:gd name="connsiteY11" fmla="*/ 88900 h 274320"/>
                  <a:gd name="connsiteX12" fmla="*/ 97790 w 215900"/>
                  <a:gd name="connsiteY12" fmla="*/ 64770 h 274320"/>
                  <a:gd name="connsiteX13" fmla="*/ 76200 w 215900"/>
                  <a:gd name="connsiteY13" fmla="*/ 64770 h 274320"/>
                  <a:gd name="connsiteX14" fmla="*/ 76200 w 215900"/>
                  <a:gd name="connsiteY14" fmla="*/ 162560 h 274320"/>
                  <a:gd name="connsiteX15" fmla="*/ 76200 w 215900"/>
                  <a:gd name="connsiteY15" fmla="*/ 213360 h 274320"/>
                  <a:gd name="connsiteX16" fmla="*/ 104140 w 215900"/>
                  <a:gd name="connsiteY16" fmla="*/ 213360 h 274320"/>
                  <a:gd name="connsiteX17" fmla="*/ 134620 w 215900"/>
                  <a:gd name="connsiteY17" fmla="*/ 187960 h 274320"/>
                  <a:gd name="connsiteX18" fmla="*/ 104140 w 215900"/>
                  <a:gd name="connsiteY18" fmla="*/ 162560 h 274320"/>
                  <a:gd name="connsiteX19" fmla="*/ 76200 w 215900"/>
                  <a:gd name="connsiteY19" fmla="*/ 162560 h 27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5900" h="274320">
                    <a:moveTo>
                      <a:pt x="0" y="1270"/>
                    </a:moveTo>
                    <a:lnTo>
                      <a:pt x="92710" y="1270"/>
                    </a:lnTo>
                    <a:cubicBezTo>
                      <a:pt x="154940" y="1270"/>
                      <a:pt x="205740" y="24130"/>
                      <a:pt x="205740" y="80010"/>
                    </a:cubicBezTo>
                    <a:cubicBezTo>
                      <a:pt x="205740" y="135890"/>
                      <a:pt x="187960" y="124460"/>
                      <a:pt x="170180" y="130810"/>
                    </a:cubicBezTo>
                    <a:cubicBezTo>
                      <a:pt x="191770" y="137160"/>
                      <a:pt x="215900" y="160020"/>
                      <a:pt x="215900" y="191770"/>
                    </a:cubicBezTo>
                    <a:cubicBezTo>
                      <a:pt x="215900" y="250190"/>
                      <a:pt x="167640" y="274320"/>
                      <a:pt x="99060" y="274320"/>
                    </a:cubicBezTo>
                    <a:lnTo>
                      <a:pt x="0" y="274320"/>
                    </a:lnTo>
                    <a:lnTo>
                      <a:pt x="0" y="0"/>
                    </a:lnTo>
                    <a:close/>
                    <a:moveTo>
                      <a:pt x="76200" y="64770"/>
                    </a:moveTo>
                    <a:lnTo>
                      <a:pt x="76200" y="111760"/>
                    </a:lnTo>
                    <a:lnTo>
                      <a:pt x="97790" y="111760"/>
                    </a:lnTo>
                    <a:cubicBezTo>
                      <a:pt x="113030" y="111760"/>
                      <a:pt x="125730" y="105410"/>
                      <a:pt x="125730" y="88900"/>
                    </a:cubicBezTo>
                    <a:cubicBezTo>
                      <a:pt x="125730" y="72390"/>
                      <a:pt x="113030" y="64770"/>
                      <a:pt x="97790" y="64770"/>
                    </a:cubicBezTo>
                    <a:lnTo>
                      <a:pt x="76200" y="64770"/>
                    </a:lnTo>
                    <a:close/>
                    <a:moveTo>
                      <a:pt x="76200" y="162560"/>
                    </a:moveTo>
                    <a:lnTo>
                      <a:pt x="76200" y="213360"/>
                    </a:lnTo>
                    <a:lnTo>
                      <a:pt x="104140" y="213360"/>
                    </a:lnTo>
                    <a:cubicBezTo>
                      <a:pt x="119380" y="213360"/>
                      <a:pt x="134620" y="207010"/>
                      <a:pt x="134620" y="187960"/>
                    </a:cubicBezTo>
                    <a:cubicBezTo>
                      <a:pt x="134620" y="168910"/>
                      <a:pt x="119380" y="162560"/>
                      <a:pt x="104140" y="162560"/>
                    </a:cubicBezTo>
                    <a:lnTo>
                      <a:pt x="76200" y="16256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227F48B-8EF3-2A7D-A102-EAA7AA7AE902}"/>
                  </a:ext>
                </a:extLst>
              </p:cNvPr>
              <p:cNvSpPr/>
              <p:nvPr/>
            </p:nvSpPr>
            <p:spPr>
              <a:xfrm>
                <a:off x="4585970" y="678180"/>
                <a:ext cx="223520" cy="274319"/>
              </a:xfrm>
              <a:custGeom>
                <a:avLst/>
                <a:gdLst>
                  <a:gd name="connsiteX0" fmla="*/ 140970 w 223520"/>
                  <a:gd name="connsiteY0" fmla="*/ 274320 h 274319"/>
                  <a:gd name="connsiteX1" fmla="*/ 100330 w 223520"/>
                  <a:gd name="connsiteY1" fmla="*/ 189230 h 274319"/>
                  <a:gd name="connsiteX2" fmla="*/ 77470 w 223520"/>
                  <a:gd name="connsiteY2" fmla="*/ 189230 h 274319"/>
                  <a:gd name="connsiteX3" fmla="*/ 77470 w 223520"/>
                  <a:gd name="connsiteY3" fmla="*/ 274320 h 274319"/>
                  <a:gd name="connsiteX4" fmla="*/ 0 w 223520"/>
                  <a:gd name="connsiteY4" fmla="*/ 274320 h 274319"/>
                  <a:gd name="connsiteX5" fmla="*/ 0 w 223520"/>
                  <a:gd name="connsiteY5" fmla="*/ 0 h 274319"/>
                  <a:gd name="connsiteX6" fmla="*/ 102870 w 223520"/>
                  <a:gd name="connsiteY6" fmla="*/ 0 h 274319"/>
                  <a:gd name="connsiteX7" fmla="*/ 218440 w 223520"/>
                  <a:gd name="connsiteY7" fmla="*/ 96520 h 274319"/>
                  <a:gd name="connsiteX8" fmla="*/ 170180 w 223520"/>
                  <a:gd name="connsiteY8" fmla="*/ 176530 h 274319"/>
                  <a:gd name="connsiteX9" fmla="*/ 223520 w 223520"/>
                  <a:gd name="connsiteY9" fmla="*/ 274320 h 274319"/>
                  <a:gd name="connsiteX10" fmla="*/ 140970 w 223520"/>
                  <a:gd name="connsiteY10" fmla="*/ 274320 h 274319"/>
                  <a:gd name="connsiteX11" fmla="*/ 78740 w 223520"/>
                  <a:gd name="connsiteY11" fmla="*/ 67310 h 274319"/>
                  <a:gd name="connsiteX12" fmla="*/ 78740 w 223520"/>
                  <a:gd name="connsiteY12" fmla="*/ 125730 h 274319"/>
                  <a:gd name="connsiteX13" fmla="*/ 107950 w 223520"/>
                  <a:gd name="connsiteY13" fmla="*/ 125730 h 274319"/>
                  <a:gd name="connsiteX14" fmla="*/ 138430 w 223520"/>
                  <a:gd name="connsiteY14" fmla="*/ 96520 h 274319"/>
                  <a:gd name="connsiteX15" fmla="*/ 107950 w 223520"/>
                  <a:gd name="connsiteY15" fmla="*/ 67310 h 274319"/>
                  <a:gd name="connsiteX16" fmla="*/ 78740 w 223520"/>
                  <a:gd name="connsiteY16" fmla="*/ 6731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3520" h="274319">
                    <a:moveTo>
                      <a:pt x="140970" y="274320"/>
                    </a:moveTo>
                    <a:lnTo>
                      <a:pt x="100330" y="189230"/>
                    </a:lnTo>
                    <a:lnTo>
                      <a:pt x="77470" y="189230"/>
                    </a:lnTo>
                    <a:lnTo>
                      <a:pt x="77470" y="274320"/>
                    </a:lnTo>
                    <a:lnTo>
                      <a:pt x="0" y="274320"/>
                    </a:lnTo>
                    <a:lnTo>
                      <a:pt x="0" y="0"/>
                    </a:lnTo>
                    <a:lnTo>
                      <a:pt x="102870" y="0"/>
                    </a:lnTo>
                    <a:cubicBezTo>
                      <a:pt x="170180" y="0"/>
                      <a:pt x="218440" y="31750"/>
                      <a:pt x="218440" y="96520"/>
                    </a:cubicBezTo>
                    <a:cubicBezTo>
                      <a:pt x="218440" y="161290"/>
                      <a:pt x="200660" y="161290"/>
                      <a:pt x="170180" y="176530"/>
                    </a:cubicBezTo>
                    <a:lnTo>
                      <a:pt x="223520" y="274320"/>
                    </a:lnTo>
                    <a:lnTo>
                      <a:pt x="140970" y="274320"/>
                    </a:lnTo>
                    <a:close/>
                    <a:moveTo>
                      <a:pt x="78740" y="67310"/>
                    </a:moveTo>
                    <a:lnTo>
                      <a:pt x="78740" y="125730"/>
                    </a:lnTo>
                    <a:lnTo>
                      <a:pt x="107950" y="125730"/>
                    </a:lnTo>
                    <a:cubicBezTo>
                      <a:pt x="124460" y="125730"/>
                      <a:pt x="138430" y="119380"/>
                      <a:pt x="138430" y="96520"/>
                    </a:cubicBezTo>
                    <a:cubicBezTo>
                      <a:pt x="138430" y="73660"/>
                      <a:pt x="124460" y="67310"/>
                      <a:pt x="107950" y="67310"/>
                    </a:cubicBezTo>
                    <a:lnTo>
                      <a:pt x="78740" y="6731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ED1F3EF2-D4ED-4D79-F59E-2D0B6135D9EA}"/>
                  </a:ext>
                </a:extLst>
              </p:cNvPr>
              <p:cNvSpPr/>
              <p:nvPr/>
            </p:nvSpPr>
            <p:spPr>
              <a:xfrm>
                <a:off x="4828540" y="675640"/>
                <a:ext cx="283209" cy="278129"/>
              </a:xfrm>
              <a:custGeom>
                <a:avLst/>
                <a:gdLst>
                  <a:gd name="connsiteX0" fmla="*/ 182880 w 283209"/>
                  <a:gd name="connsiteY0" fmla="*/ 241300 h 278129"/>
                  <a:gd name="connsiteX1" fmla="*/ 99060 w 283209"/>
                  <a:gd name="connsiteY1" fmla="*/ 241300 h 278129"/>
                  <a:gd name="connsiteX2" fmla="*/ 82550 w 283209"/>
                  <a:gd name="connsiteY2" fmla="*/ 278130 h 278129"/>
                  <a:gd name="connsiteX3" fmla="*/ 0 w 283209"/>
                  <a:gd name="connsiteY3" fmla="*/ 278130 h 278129"/>
                  <a:gd name="connsiteX4" fmla="*/ 139700 w 283209"/>
                  <a:gd name="connsiteY4" fmla="*/ 0 h 278129"/>
                  <a:gd name="connsiteX5" fmla="*/ 143510 w 283209"/>
                  <a:gd name="connsiteY5" fmla="*/ 0 h 278129"/>
                  <a:gd name="connsiteX6" fmla="*/ 283210 w 283209"/>
                  <a:gd name="connsiteY6" fmla="*/ 278130 h 278129"/>
                  <a:gd name="connsiteX7" fmla="*/ 200660 w 283209"/>
                  <a:gd name="connsiteY7" fmla="*/ 278130 h 278129"/>
                  <a:gd name="connsiteX8" fmla="*/ 184150 w 283209"/>
                  <a:gd name="connsiteY8" fmla="*/ 241300 h 278129"/>
                  <a:gd name="connsiteX9" fmla="*/ 121920 w 283209"/>
                  <a:gd name="connsiteY9" fmla="*/ 189230 h 278129"/>
                  <a:gd name="connsiteX10" fmla="*/ 161290 w 283209"/>
                  <a:gd name="connsiteY10" fmla="*/ 189230 h 278129"/>
                  <a:gd name="connsiteX11" fmla="*/ 142240 w 283209"/>
                  <a:gd name="connsiteY11" fmla="*/ 138430 h 278129"/>
                  <a:gd name="connsiteX12" fmla="*/ 142240 w 283209"/>
                  <a:gd name="connsiteY12" fmla="*/ 138430 h 278129"/>
                  <a:gd name="connsiteX13" fmla="*/ 123190 w 283209"/>
                  <a:gd name="connsiteY13" fmla="*/ 189230 h 278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3209" h="278129">
                    <a:moveTo>
                      <a:pt x="182880" y="241300"/>
                    </a:moveTo>
                    <a:lnTo>
                      <a:pt x="99060" y="241300"/>
                    </a:lnTo>
                    <a:lnTo>
                      <a:pt x="82550" y="278130"/>
                    </a:lnTo>
                    <a:lnTo>
                      <a:pt x="0" y="278130"/>
                    </a:lnTo>
                    <a:lnTo>
                      <a:pt x="139700" y="0"/>
                    </a:lnTo>
                    <a:lnTo>
                      <a:pt x="143510" y="0"/>
                    </a:lnTo>
                    <a:lnTo>
                      <a:pt x="283210" y="278130"/>
                    </a:lnTo>
                    <a:lnTo>
                      <a:pt x="200660" y="278130"/>
                    </a:lnTo>
                    <a:lnTo>
                      <a:pt x="184150" y="241300"/>
                    </a:lnTo>
                    <a:close/>
                    <a:moveTo>
                      <a:pt x="121920" y="189230"/>
                    </a:moveTo>
                    <a:lnTo>
                      <a:pt x="161290" y="189230"/>
                    </a:lnTo>
                    <a:cubicBezTo>
                      <a:pt x="154940" y="172720"/>
                      <a:pt x="143510" y="148590"/>
                      <a:pt x="142240" y="138430"/>
                    </a:cubicBezTo>
                    <a:lnTo>
                      <a:pt x="142240" y="138430"/>
                    </a:lnTo>
                    <a:cubicBezTo>
                      <a:pt x="139700" y="148590"/>
                      <a:pt x="129540" y="173990"/>
                      <a:pt x="123190" y="18923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34A57CA5-6E6B-CD93-E805-633D685B7540}"/>
                  </a:ext>
                </a:extLst>
              </p:cNvPr>
              <p:cNvSpPr/>
              <p:nvPr/>
            </p:nvSpPr>
            <p:spPr>
              <a:xfrm>
                <a:off x="5147309" y="675640"/>
                <a:ext cx="238760" cy="281940"/>
              </a:xfrm>
              <a:custGeom>
                <a:avLst/>
                <a:gdLst>
                  <a:gd name="connsiteX0" fmla="*/ 77470 w 238760"/>
                  <a:gd name="connsiteY0" fmla="*/ 154940 h 281940"/>
                  <a:gd name="connsiteX1" fmla="*/ 77470 w 238760"/>
                  <a:gd name="connsiteY1" fmla="*/ 278130 h 281940"/>
                  <a:gd name="connsiteX2" fmla="*/ 0 w 238760"/>
                  <a:gd name="connsiteY2" fmla="*/ 278130 h 281940"/>
                  <a:gd name="connsiteX3" fmla="*/ 0 w 238760"/>
                  <a:gd name="connsiteY3" fmla="*/ 0 h 281940"/>
                  <a:gd name="connsiteX4" fmla="*/ 3810 w 238760"/>
                  <a:gd name="connsiteY4" fmla="*/ 0 h 281940"/>
                  <a:gd name="connsiteX5" fmla="*/ 161290 w 238760"/>
                  <a:gd name="connsiteY5" fmla="*/ 127000 h 281940"/>
                  <a:gd name="connsiteX6" fmla="*/ 161290 w 238760"/>
                  <a:gd name="connsiteY6" fmla="*/ 3810 h 281940"/>
                  <a:gd name="connsiteX7" fmla="*/ 238760 w 238760"/>
                  <a:gd name="connsiteY7" fmla="*/ 3810 h 281940"/>
                  <a:gd name="connsiteX8" fmla="*/ 238760 w 238760"/>
                  <a:gd name="connsiteY8" fmla="*/ 281940 h 281940"/>
                  <a:gd name="connsiteX9" fmla="*/ 234950 w 238760"/>
                  <a:gd name="connsiteY9" fmla="*/ 281940 h 281940"/>
                  <a:gd name="connsiteX10" fmla="*/ 77470 w 238760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760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38760" y="3810"/>
                    </a:lnTo>
                    <a:lnTo>
                      <a:pt x="238760" y="281940"/>
                    </a:lnTo>
                    <a:lnTo>
                      <a:pt x="234950" y="281940"/>
                    </a:lnTo>
                    <a:lnTo>
                      <a:pt x="77470" y="1549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932A25D0-6DFB-06CC-BB01-5A60754D3462}"/>
                  </a:ext>
                </a:extLst>
              </p:cNvPr>
              <p:cNvSpPr/>
              <p:nvPr/>
            </p:nvSpPr>
            <p:spPr>
              <a:xfrm>
                <a:off x="5448300" y="678180"/>
                <a:ext cx="254000" cy="274319"/>
              </a:xfrm>
              <a:custGeom>
                <a:avLst/>
                <a:gdLst>
                  <a:gd name="connsiteX0" fmla="*/ 0 w 254000"/>
                  <a:gd name="connsiteY0" fmla="*/ 274320 h 274319"/>
                  <a:gd name="connsiteX1" fmla="*/ 0 w 254000"/>
                  <a:gd name="connsiteY1" fmla="*/ 0 h 274319"/>
                  <a:gd name="connsiteX2" fmla="*/ 96520 w 254000"/>
                  <a:gd name="connsiteY2" fmla="*/ 0 h 274319"/>
                  <a:gd name="connsiteX3" fmla="*/ 254000 w 254000"/>
                  <a:gd name="connsiteY3" fmla="*/ 137160 h 274319"/>
                  <a:gd name="connsiteX4" fmla="*/ 96520 w 254000"/>
                  <a:gd name="connsiteY4" fmla="*/ 274320 h 274319"/>
                  <a:gd name="connsiteX5" fmla="*/ 0 w 254000"/>
                  <a:gd name="connsiteY5" fmla="*/ 274320 h 274319"/>
                  <a:gd name="connsiteX6" fmla="*/ 80010 w 254000"/>
                  <a:gd name="connsiteY6" fmla="*/ 67310 h 274319"/>
                  <a:gd name="connsiteX7" fmla="*/ 80010 w 254000"/>
                  <a:gd name="connsiteY7" fmla="*/ 207010 h 274319"/>
                  <a:gd name="connsiteX8" fmla="*/ 95250 w 254000"/>
                  <a:gd name="connsiteY8" fmla="*/ 207010 h 274319"/>
                  <a:gd name="connsiteX9" fmla="*/ 173990 w 254000"/>
                  <a:gd name="connsiteY9" fmla="*/ 137160 h 274319"/>
                  <a:gd name="connsiteX10" fmla="*/ 95250 w 254000"/>
                  <a:gd name="connsiteY10" fmla="*/ 67310 h 274319"/>
                  <a:gd name="connsiteX11" fmla="*/ 80010 w 254000"/>
                  <a:gd name="connsiteY11" fmla="*/ 6731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4000" h="274319">
                    <a:moveTo>
                      <a:pt x="0" y="274320"/>
                    </a:moveTo>
                    <a:lnTo>
                      <a:pt x="0" y="0"/>
                    </a:lnTo>
                    <a:lnTo>
                      <a:pt x="96520" y="0"/>
                    </a:lnTo>
                    <a:cubicBezTo>
                      <a:pt x="194310" y="0"/>
                      <a:pt x="254000" y="58420"/>
                      <a:pt x="254000" y="137160"/>
                    </a:cubicBezTo>
                    <a:cubicBezTo>
                      <a:pt x="254000" y="215900"/>
                      <a:pt x="194310" y="274320"/>
                      <a:pt x="96520" y="274320"/>
                    </a:cubicBezTo>
                    <a:lnTo>
                      <a:pt x="0" y="274320"/>
                    </a:lnTo>
                    <a:close/>
                    <a:moveTo>
                      <a:pt x="80010" y="67310"/>
                    </a:moveTo>
                    <a:lnTo>
                      <a:pt x="80010" y="207010"/>
                    </a:lnTo>
                    <a:lnTo>
                      <a:pt x="95250" y="207010"/>
                    </a:lnTo>
                    <a:cubicBezTo>
                      <a:pt x="148590" y="207010"/>
                      <a:pt x="173990" y="173990"/>
                      <a:pt x="173990" y="137160"/>
                    </a:cubicBezTo>
                    <a:cubicBezTo>
                      <a:pt x="173990" y="100330"/>
                      <a:pt x="148590" y="67310"/>
                      <a:pt x="95250" y="67310"/>
                    </a:cubicBezTo>
                    <a:lnTo>
                      <a:pt x="80010" y="6731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E5986CAF-66B5-87D0-2C98-FC0B78A07AB3}"/>
                  </a:ext>
                </a:extLst>
              </p:cNvPr>
              <p:cNvSpPr/>
              <p:nvPr/>
            </p:nvSpPr>
            <p:spPr>
              <a:xfrm>
                <a:off x="5798820" y="678180"/>
                <a:ext cx="290829" cy="278130"/>
              </a:xfrm>
              <a:custGeom>
                <a:avLst/>
                <a:gdLst>
                  <a:gd name="connsiteX0" fmla="*/ 203200 w 290829"/>
                  <a:gd name="connsiteY0" fmla="*/ 0 h 278130"/>
                  <a:gd name="connsiteX1" fmla="*/ 290830 w 290829"/>
                  <a:gd name="connsiteY1" fmla="*/ 0 h 278130"/>
                  <a:gd name="connsiteX2" fmla="*/ 147320 w 290829"/>
                  <a:gd name="connsiteY2" fmla="*/ 278130 h 278130"/>
                  <a:gd name="connsiteX3" fmla="*/ 143510 w 290829"/>
                  <a:gd name="connsiteY3" fmla="*/ 278130 h 278130"/>
                  <a:gd name="connsiteX4" fmla="*/ 0 w 290829"/>
                  <a:gd name="connsiteY4" fmla="*/ 0 h 278130"/>
                  <a:gd name="connsiteX5" fmla="*/ 87630 w 290829"/>
                  <a:gd name="connsiteY5" fmla="*/ 0 h 278130"/>
                  <a:gd name="connsiteX6" fmla="*/ 121920 w 290829"/>
                  <a:gd name="connsiteY6" fmla="*/ 72390 h 278130"/>
                  <a:gd name="connsiteX7" fmla="*/ 144780 w 290829"/>
                  <a:gd name="connsiteY7" fmla="*/ 129540 h 278130"/>
                  <a:gd name="connsiteX8" fmla="*/ 144780 w 290829"/>
                  <a:gd name="connsiteY8" fmla="*/ 129540 h 278130"/>
                  <a:gd name="connsiteX9" fmla="*/ 167640 w 290829"/>
                  <a:gd name="connsiteY9" fmla="*/ 72390 h 278130"/>
                  <a:gd name="connsiteX10" fmla="*/ 201930 w 290829"/>
                  <a:gd name="connsiteY10" fmla="*/ 0 h 278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0829" h="278130">
                    <a:moveTo>
                      <a:pt x="203200" y="0"/>
                    </a:moveTo>
                    <a:lnTo>
                      <a:pt x="290830" y="0"/>
                    </a:lnTo>
                    <a:lnTo>
                      <a:pt x="147320" y="278130"/>
                    </a:lnTo>
                    <a:lnTo>
                      <a:pt x="143510" y="278130"/>
                    </a:lnTo>
                    <a:lnTo>
                      <a:pt x="0" y="0"/>
                    </a:lnTo>
                    <a:lnTo>
                      <a:pt x="87630" y="0"/>
                    </a:lnTo>
                    <a:lnTo>
                      <a:pt x="121920" y="72390"/>
                    </a:lnTo>
                    <a:cubicBezTo>
                      <a:pt x="132080" y="92710"/>
                      <a:pt x="140970" y="115570"/>
                      <a:pt x="144780" y="129540"/>
                    </a:cubicBezTo>
                    <a:lnTo>
                      <a:pt x="144780" y="129540"/>
                    </a:lnTo>
                    <a:cubicBezTo>
                      <a:pt x="148590" y="115570"/>
                      <a:pt x="158750" y="92710"/>
                      <a:pt x="167640" y="72390"/>
                    </a:cubicBezTo>
                    <a:lnTo>
                      <a:pt x="20193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78CF123A-5FDE-7D6E-D348-CBED9BA18DE0}"/>
                  </a:ext>
                </a:extLst>
              </p:cNvPr>
              <p:cNvSpPr/>
              <p:nvPr/>
            </p:nvSpPr>
            <p:spPr>
              <a:xfrm>
                <a:off x="6098540" y="673100"/>
                <a:ext cx="292100" cy="284480"/>
              </a:xfrm>
              <a:custGeom>
                <a:avLst/>
                <a:gdLst>
                  <a:gd name="connsiteX0" fmla="*/ 146050 w 292100"/>
                  <a:gd name="connsiteY0" fmla="*/ 0 h 284480"/>
                  <a:gd name="connsiteX1" fmla="*/ 292100 w 292100"/>
                  <a:gd name="connsiteY1" fmla="*/ 142240 h 284480"/>
                  <a:gd name="connsiteX2" fmla="*/ 146050 w 292100"/>
                  <a:gd name="connsiteY2" fmla="*/ 284480 h 284480"/>
                  <a:gd name="connsiteX3" fmla="*/ 0 w 292100"/>
                  <a:gd name="connsiteY3" fmla="*/ 142240 h 284480"/>
                  <a:gd name="connsiteX4" fmla="*/ 146050 w 292100"/>
                  <a:gd name="connsiteY4" fmla="*/ 0 h 284480"/>
                  <a:gd name="connsiteX5" fmla="*/ 146050 w 292100"/>
                  <a:gd name="connsiteY5" fmla="*/ 213360 h 284480"/>
                  <a:gd name="connsiteX6" fmla="*/ 212090 w 292100"/>
                  <a:gd name="connsiteY6" fmla="*/ 143510 h 284480"/>
                  <a:gd name="connsiteX7" fmla="*/ 146050 w 292100"/>
                  <a:gd name="connsiteY7" fmla="*/ 73660 h 284480"/>
                  <a:gd name="connsiteX8" fmla="*/ 80010 w 292100"/>
                  <a:gd name="connsiteY8" fmla="*/ 143510 h 284480"/>
                  <a:gd name="connsiteX9" fmla="*/ 146050 w 292100"/>
                  <a:gd name="connsiteY9" fmla="*/ 21336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2100" h="284480">
                    <a:moveTo>
                      <a:pt x="146050" y="0"/>
                    </a:moveTo>
                    <a:cubicBezTo>
                      <a:pt x="232410" y="0"/>
                      <a:pt x="292100" y="64770"/>
                      <a:pt x="292100" y="142240"/>
                    </a:cubicBezTo>
                    <a:cubicBezTo>
                      <a:pt x="292100" y="219710"/>
                      <a:pt x="232410" y="284480"/>
                      <a:pt x="14605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lose/>
                    <a:moveTo>
                      <a:pt x="146050" y="213360"/>
                    </a:moveTo>
                    <a:cubicBezTo>
                      <a:pt x="186690" y="213360"/>
                      <a:pt x="212090" y="180340"/>
                      <a:pt x="212090" y="143510"/>
                    </a:cubicBezTo>
                    <a:cubicBezTo>
                      <a:pt x="212090" y="106680"/>
                      <a:pt x="186690" y="73660"/>
                      <a:pt x="146050" y="73660"/>
                    </a:cubicBezTo>
                    <a:cubicBezTo>
                      <a:pt x="105410" y="73660"/>
                      <a:pt x="80010" y="107950"/>
                      <a:pt x="80010" y="143510"/>
                    </a:cubicBezTo>
                    <a:cubicBezTo>
                      <a:pt x="80010" y="179070"/>
                      <a:pt x="106680" y="213360"/>
                      <a:pt x="146050" y="21336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8ACF1E81-E2FB-10F7-0882-6C3DC684ED94}"/>
                  </a:ext>
                </a:extLst>
              </p:cNvPr>
              <p:cNvSpPr/>
              <p:nvPr/>
            </p:nvSpPr>
            <p:spPr>
              <a:xfrm>
                <a:off x="6438900" y="678180"/>
                <a:ext cx="80009" cy="274319"/>
              </a:xfrm>
              <a:custGeom>
                <a:avLst/>
                <a:gdLst>
                  <a:gd name="connsiteX0" fmla="*/ 80010 w 80009"/>
                  <a:gd name="connsiteY0" fmla="*/ 274320 h 274319"/>
                  <a:gd name="connsiteX1" fmla="*/ 0 w 80009"/>
                  <a:gd name="connsiteY1" fmla="*/ 274320 h 274319"/>
                  <a:gd name="connsiteX2" fmla="*/ 0 w 80009"/>
                  <a:gd name="connsiteY2" fmla="*/ 0 h 274319"/>
                  <a:gd name="connsiteX3" fmla="*/ 80010 w 80009"/>
                  <a:gd name="connsiteY3" fmla="*/ 0 h 274319"/>
                  <a:gd name="connsiteX4" fmla="*/ 80010 w 80009"/>
                  <a:gd name="connsiteY4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09" h="274319">
                    <a:moveTo>
                      <a:pt x="80010" y="274320"/>
                    </a:moveTo>
                    <a:lnTo>
                      <a:pt x="0" y="274320"/>
                    </a:lnTo>
                    <a:lnTo>
                      <a:pt x="0" y="0"/>
                    </a:lnTo>
                    <a:lnTo>
                      <a:pt x="80010" y="0"/>
                    </a:lnTo>
                    <a:lnTo>
                      <a:pt x="80010" y="27432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506D6A85-5C1B-9C24-390F-0495A3A81F3B}"/>
                  </a:ext>
                </a:extLst>
              </p:cNvPr>
              <p:cNvSpPr/>
              <p:nvPr/>
            </p:nvSpPr>
            <p:spPr>
              <a:xfrm>
                <a:off x="6567169" y="673100"/>
                <a:ext cx="226060" cy="285750"/>
              </a:xfrm>
              <a:custGeom>
                <a:avLst/>
                <a:gdLst>
                  <a:gd name="connsiteX0" fmla="*/ 146050 w 226060"/>
                  <a:gd name="connsiteY0" fmla="*/ 0 h 285750"/>
                  <a:gd name="connsiteX1" fmla="*/ 223520 w 226060"/>
                  <a:gd name="connsiteY1" fmla="*/ 17780 h 285750"/>
                  <a:gd name="connsiteX2" fmla="*/ 223520 w 226060"/>
                  <a:gd name="connsiteY2" fmla="*/ 90170 h 285750"/>
                  <a:gd name="connsiteX3" fmla="*/ 153670 w 226060"/>
                  <a:gd name="connsiteY3" fmla="*/ 72390 h 285750"/>
                  <a:gd name="connsiteX4" fmla="*/ 80011 w 226060"/>
                  <a:gd name="connsiteY4" fmla="*/ 142240 h 285750"/>
                  <a:gd name="connsiteX5" fmla="*/ 149861 w 226060"/>
                  <a:gd name="connsiteY5" fmla="*/ 212090 h 285750"/>
                  <a:gd name="connsiteX6" fmla="*/ 226061 w 226060"/>
                  <a:gd name="connsiteY6" fmla="*/ 194310 h 285750"/>
                  <a:gd name="connsiteX7" fmla="*/ 226061 w 226060"/>
                  <a:gd name="connsiteY7" fmla="*/ 267970 h 285750"/>
                  <a:gd name="connsiteX8" fmla="*/ 142240 w 226060"/>
                  <a:gd name="connsiteY8" fmla="*/ 285750 h 285750"/>
                  <a:gd name="connsiteX9" fmla="*/ 0 w 226060"/>
                  <a:gd name="connsiteY9" fmla="*/ 143510 h 285750"/>
                  <a:gd name="connsiteX10" fmla="*/ 146050 w 226060"/>
                  <a:gd name="connsiteY10" fmla="*/ 127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6060" h="285750">
                    <a:moveTo>
                      <a:pt x="146050" y="0"/>
                    </a:moveTo>
                    <a:cubicBezTo>
                      <a:pt x="181611" y="0"/>
                      <a:pt x="204470" y="7620"/>
                      <a:pt x="223520" y="17780"/>
                    </a:cubicBezTo>
                    <a:lnTo>
                      <a:pt x="223520" y="90170"/>
                    </a:lnTo>
                    <a:cubicBezTo>
                      <a:pt x="208280" y="82550"/>
                      <a:pt x="185420" y="72390"/>
                      <a:pt x="153670" y="72390"/>
                    </a:cubicBezTo>
                    <a:cubicBezTo>
                      <a:pt x="105411" y="72390"/>
                      <a:pt x="80011" y="106680"/>
                      <a:pt x="80011" y="142240"/>
                    </a:cubicBezTo>
                    <a:cubicBezTo>
                      <a:pt x="80011" y="177800"/>
                      <a:pt x="104140" y="212090"/>
                      <a:pt x="149861" y="212090"/>
                    </a:cubicBezTo>
                    <a:cubicBezTo>
                      <a:pt x="195580" y="212090"/>
                      <a:pt x="209550" y="201930"/>
                      <a:pt x="226061" y="194310"/>
                    </a:cubicBezTo>
                    <a:lnTo>
                      <a:pt x="226061" y="267970"/>
                    </a:lnTo>
                    <a:cubicBezTo>
                      <a:pt x="207011" y="278130"/>
                      <a:pt x="175261" y="285750"/>
                      <a:pt x="142240" y="285750"/>
                    </a:cubicBezTo>
                    <a:cubicBezTo>
                      <a:pt x="59690" y="285750"/>
                      <a:pt x="0" y="222250"/>
                      <a:pt x="0" y="143510"/>
                    </a:cubicBezTo>
                    <a:cubicBezTo>
                      <a:pt x="0" y="64770"/>
                      <a:pt x="59690" y="1270"/>
                      <a:pt x="146050" y="127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9C8CF99E-71AC-7196-944E-70992E72B65C}"/>
                  </a:ext>
                </a:extLst>
              </p:cNvPr>
              <p:cNvSpPr/>
              <p:nvPr/>
            </p:nvSpPr>
            <p:spPr>
              <a:xfrm>
                <a:off x="6844030" y="678180"/>
                <a:ext cx="189229" cy="274319"/>
              </a:xfrm>
              <a:custGeom>
                <a:avLst/>
                <a:gdLst>
                  <a:gd name="connsiteX0" fmla="*/ 0 w 189229"/>
                  <a:gd name="connsiteY0" fmla="*/ 0 h 274319"/>
                  <a:gd name="connsiteX1" fmla="*/ 184150 w 189229"/>
                  <a:gd name="connsiteY1" fmla="*/ 0 h 274319"/>
                  <a:gd name="connsiteX2" fmla="*/ 184150 w 189229"/>
                  <a:gd name="connsiteY2" fmla="*/ 67310 h 274319"/>
                  <a:gd name="connsiteX3" fmla="*/ 80010 w 189229"/>
                  <a:gd name="connsiteY3" fmla="*/ 67310 h 274319"/>
                  <a:gd name="connsiteX4" fmla="*/ 80010 w 189229"/>
                  <a:gd name="connsiteY4" fmla="*/ 104140 h 274319"/>
                  <a:gd name="connsiteX5" fmla="*/ 168910 w 189229"/>
                  <a:gd name="connsiteY5" fmla="*/ 104140 h 274319"/>
                  <a:gd name="connsiteX6" fmla="*/ 168910 w 189229"/>
                  <a:gd name="connsiteY6" fmla="*/ 166370 h 274319"/>
                  <a:gd name="connsiteX7" fmla="*/ 80010 w 189229"/>
                  <a:gd name="connsiteY7" fmla="*/ 166370 h 274319"/>
                  <a:gd name="connsiteX8" fmla="*/ 80010 w 189229"/>
                  <a:gd name="connsiteY8" fmla="*/ 207010 h 274319"/>
                  <a:gd name="connsiteX9" fmla="*/ 189230 w 189229"/>
                  <a:gd name="connsiteY9" fmla="*/ 207010 h 274319"/>
                  <a:gd name="connsiteX10" fmla="*/ 189230 w 189229"/>
                  <a:gd name="connsiteY10" fmla="*/ 274320 h 274319"/>
                  <a:gd name="connsiteX11" fmla="*/ 0 w 189229"/>
                  <a:gd name="connsiteY11" fmla="*/ 274320 h 274319"/>
                  <a:gd name="connsiteX12" fmla="*/ 0 w 189229"/>
                  <a:gd name="connsiteY12" fmla="*/ 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9229" h="274319">
                    <a:moveTo>
                      <a:pt x="0" y="0"/>
                    </a:moveTo>
                    <a:lnTo>
                      <a:pt x="184150" y="0"/>
                    </a:lnTo>
                    <a:lnTo>
                      <a:pt x="184150" y="67310"/>
                    </a:lnTo>
                    <a:lnTo>
                      <a:pt x="80010" y="67310"/>
                    </a:lnTo>
                    <a:lnTo>
                      <a:pt x="80010" y="104140"/>
                    </a:lnTo>
                    <a:lnTo>
                      <a:pt x="168910" y="104140"/>
                    </a:lnTo>
                    <a:lnTo>
                      <a:pt x="168910" y="166370"/>
                    </a:lnTo>
                    <a:lnTo>
                      <a:pt x="80010" y="166370"/>
                    </a:lnTo>
                    <a:lnTo>
                      <a:pt x="80010" y="207010"/>
                    </a:lnTo>
                    <a:lnTo>
                      <a:pt x="189230" y="207010"/>
                    </a:lnTo>
                    <a:lnTo>
                      <a:pt x="189230" y="274320"/>
                    </a:lnTo>
                    <a:lnTo>
                      <a:pt x="0" y="2743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058" name="Group 1057">
            <a:extLst>
              <a:ext uri="{FF2B5EF4-FFF2-40B4-BE49-F238E27FC236}">
                <a16:creationId xmlns:a16="http://schemas.microsoft.com/office/drawing/2014/main" id="{03ADB86E-77F5-2E59-5A90-E0756FB3F80C}"/>
              </a:ext>
            </a:extLst>
          </p:cNvPr>
          <p:cNvGrpSpPr/>
          <p:nvPr/>
        </p:nvGrpSpPr>
        <p:grpSpPr>
          <a:xfrm>
            <a:off x="778509" y="5435600"/>
            <a:ext cx="491490" cy="132079"/>
            <a:chOff x="778509" y="5435600"/>
            <a:chExt cx="491490" cy="132079"/>
          </a:xfrm>
        </p:grpSpPr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69ED65DF-232A-3EDF-7A77-85CA79BACB1B}"/>
                </a:ext>
              </a:extLst>
            </p:cNvPr>
            <p:cNvSpPr/>
            <p:nvPr/>
          </p:nvSpPr>
          <p:spPr>
            <a:xfrm>
              <a:off x="778509" y="5435600"/>
              <a:ext cx="107950" cy="132079"/>
            </a:xfrm>
            <a:custGeom>
              <a:avLst/>
              <a:gdLst>
                <a:gd name="connsiteX0" fmla="*/ 107950 w 107950"/>
                <a:gd name="connsiteY0" fmla="*/ 132080 h 132079"/>
                <a:gd name="connsiteX1" fmla="*/ 41910 w 107950"/>
                <a:gd name="connsiteY1" fmla="*/ 73660 h 132079"/>
                <a:gd name="connsiteX2" fmla="*/ 31750 w 107950"/>
                <a:gd name="connsiteY2" fmla="*/ 64770 h 132079"/>
                <a:gd name="connsiteX3" fmla="*/ 31750 w 107950"/>
                <a:gd name="connsiteY3" fmla="*/ 129540 h 132079"/>
                <a:gd name="connsiteX4" fmla="*/ 0 w 107950"/>
                <a:gd name="connsiteY4" fmla="*/ 129540 h 132079"/>
                <a:gd name="connsiteX5" fmla="*/ 0 w 107950"/>
                <a:gd name="connsiteY5" fmla="*/ 0 h 132079"/>
                <a:gd name="connsiteX6" fmla="*/ 1270 w 107950"/>
                <a:gd name="connsiteY6" fmla="*/ 0 h 132079"/>
                <a:gd name="connsiteX7" fmla="*/ 66040 w 107950"/>
                <a:gd name="connsiteY7" fmla="*/ 57150 h 132079"/>
                <a:gd name="connsiteX8" fmla="*/ 76200 w 107950"/>
                <a:gd name="connsiteY8" fmla="*/ 66040 h 132079"/>
                <a:gd name="connsiteX9" fmla="*/ 76200 w 107950"/>
                <a:gd name="connsiteY9" fmla="*/ 1270 h 132079"/>
                <a:gd name="connsiteX10" fmla="*/ 107950 w 107950"/>
                <a:gd name="connsiteY10" fmla="*/ 1270 h 132079"/>
                <a:gd name="connsiteX11" fmla="*/ 107950 w 107950"/>
                <a:gd name="connsiteY11" fmla="*/ 130810 h 132079"/>
                <a:gd name="connsiteX12" fmla="*/ 107950 w 107950"/>
                <a:gd name="connsiteY12" fmla="*/ 130810 h 13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950" h="132079">
                  <a:moveTo>
                    <a:pt x="107950" y="132080"/>
                  </a:moveTo>
                  <a:lnTo>
                    <a:pt x="41910" y="73660"/>
                  </a:lnTo>
                  <a:lnTo>
                    <a:pt x="31750" y="64770"/>
                  </a:lnTo>
                  <a:lnTo>
                    <a:pt x="31750" y="129540"/>
                  </a:lnTo>
                  <a:lnTo>
                    <a:pt x="0" y="12954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66040" y="57150"/>
                  </a:lnTo>
                  <a:cubicBezTo>
                    <a:pt x="69850" y="59690"/>
                    <a:pt x="72390" y="63500"/>
                    <a:pt x="76200" y="66040"/>
                  </a:cubicBezTo>
                  <a:lnTo>
                    <a:pt x="76200" y="1270"/>
                  </a:lnTo>
                  <a:lnTo>
                    <a:pt x="107950" y="1270"/>
                  </a:lnTo>
                  <a:lnTo>
                    <a:pt x="107950" y="130810"/>
                  </a:lnTo>
                  <a:lnTo>
                    <a:pt x="107950" y="13081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379136FB-155C-7134-889C-B57C539A79D5}"/>
                </a:ext>
              </a:extLst>
            </p:cNvPr>
            <p:cNvSpPr/>
            <p:nvPr/>
          </p:nvSpPr>
          <p:spPr>
            <a:xfrm>
              <a:off x="911860" y="5435600"/>
              <a:ext cx="134619" cy="132079"/>
            </a:xfrm>
            <a:custGeom>
              <a:avLst/>
              <a:gdLst>
                <a:gd name="connsiteX0" fmla="*/ 67310 w 134619"/>
                <a:gd name="connsiteY0" fmla="*/ 0 h 132079"/>
                <a:gd name="connsiteX1" fmla="*/ 134620 w 134619"/>
                <a:gd name="connsiteY1" fmla="*/ 66040 h 132079"/>
                <a:gd name="connsiteX2" fmla="*/ 67310 w 134619"/>
                <a:gd name="connsiteY2" fmla="*/ 132080 h 132079"/>
                <a:gd name="connsiteX3" fmla="*/ 0 w 134619"/>
                <a:gd name="connsiteY3" fmla="*/ 66040 h 132079"/>
                <a:gd name="connsiteX4" fmla="*/ 67310 w 134619"/>
                <a:gd name="connsiteY4" fmla="*/ 0 h 132079"/>
                <a:gd name="connsiteX5" fmla="*/ 67310 w 134619"/>
                <a:gd name="connsiteY5" fmla="*/ 102870 h 132079"/>
                <a:gd name="connsiteX6" fmla="*/ 101600 w 134619"/>
                <a:gd name="connsiteY6" fmla="*/ 66040 h 132079"/>
                <a:gd name="connsiteX7" fmla="*/ 67310 w 134619"/>
                <a:gd name="connsiteY7" fmla="*/ 29210 h 132079"/>
                <a:gd name="connsiteX8" fmla="*/ 31750 w 134619"/>
                <a:gd name="connsiteY8" fmla="*/ 66040 h 132079"/>
                <a:gd name="connsiteX9" fmla="*/ 67310 w 134619"/>
                <a:gd name="connsiteY9" fmla="*/ 102870 h 13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619" h="132079">
                  <a:moveTo>
                    <a:pt x="67310" y="0"/>
                  </a:moveTo>
                  <a:cubicBezTo>
                    <a:pt x="106680" y="0"/>
                    <a:pt x="134620" y="29210"/>
                    <a:pt x="134620" y="66040"/>
                  </a:cubicBezTo>
                  <a:cubicBezTo>
                    <a:pt x="134620" y="102870"/>
                    <a:pt x="106680" y="132080"/>
                    <a:pt x="67310" y="132080"/>
                  </a:cubicBezTo>
                  <a:cubicBezTo>
                    <a:pt x="27940" y="132080"/>
                    <a:pt x="0" y="102870"/>
                    <a:pt x="0" y="66040"/>
                  </a:cubicBezTo>
                  <a:cubicBezTo>
                    <a:pt x="0" y="29210"/>
                    <a:pt x="27940" y="0"/>
                    <a:pt x="67310" y="0"/>
                  </a:cubicBezTo>
                  <a:close/>
                  <a:moveTo>
                    <a:pt x="67310" y="102870"/>
                  </a:moveTo>
                  <a:cubicBezTo>
                    <a:pt x="87630" y="102870"/>
                    <a:pt x="101600" y="86360"/>
                    <a:pt x="101600" y="66040"/>
                  </a:cubicBezTo>
                  <a:cubicBezTo>
                    <a:pt x="101600" y="45720"/>
                    <a:pt x="87630" y="29210"/>
                    <a:pt x="67310" y="29210"/>
                  </a:cubicBezTo>
                  <a:cubicBezTo>
                    <a:pt x="46990" y="29210"/>
                    <a:pt x="31750" y="45720"/>
                    <a:pt x="31750" y="66040"/>
                  </a:cubicBezTo>
                  <a:cubicBezTo>
                    <a:pt x="31750" y="86360"/>
                    <a:pt x="45720" y="102870"/>
                    <a:pt x="67310" y="102870"/>
                  </a:cubicBez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C95BB6B2-A627-1ED0-F4B3-5E23C059C50F}"/>
                </a:ext>
              </a:extLst>
            </p:cNvPr>
            <p:cNvSpPr/>
            <p:nvPr/>
          </p:nvSpPr>
          <p:spPr>
            <a:xfrm>
              <a:off x="1060450" y="5436870"/>
              <a:ext cx="101600" cy="128270"/>
            </a:xfrm>
            <a:custGeom>
              <a:avLst/>
              <a:gdLst>
                <a:gd name="connsiteX0" fmla="*/ 67310 w 101600"/>
                <a:gd name="connsiteY0" fmla="*/ 27940 h 128270"/>
                <a:gd name="connsiteX1" fmla="*/ 67310 w 101600"/>
                <a:gd name="connsiteY1" fmla="*/ 128270 h 128270"/>
                <a:gd name="connsiteX2" fmla="*/ 34290 w 101600"/>
                <a:gd name="connsiteY2" fmla="*/ 128270 h 128270"/>
                <a:gd name="connsiteX3" fmla="*/ 34290 w 101600"/>
                <a:gd name="connsiteY3" fmla="*/ 27940 h 128270"/>
                <a:gd name="connsiteX4" fmla="*/ 0 w 101600"/>
                <a:gd name="connsiteY4" fmla="*/ 27940 h 128270"/>
                <a:gd name="connsiteX5" fmla="*/ 0 w 101600"/>
                <a:gd name="connsiteY5" fmla="*/ 0 h 128270"/>
                <a:gd name="connsiteX6" fmla="*/ 101600 w 101600"/>
                <a:gd name="connsiteY6" fmla="*/ 0 h 128270"/>
                <a:gd name="connsiteX7" fmla="*/ 101600 w 101600"/>
                <a:gd name="connsiteY7" fmla="*/ 27940 h 128270"/>
                <a:gd name="connsiteX8" fmla="*/ 67310 w 101600"/>
                <a:gd name="connsiteY8" fmla="*/ 2794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600" h="128270">
                  <a:moveTo>
                    <a:pt x="67310" y="27940"/>
                  </a:moveTo>
                  <a:lnTo>
                    <a:pt x="67310" y="128270"/>
                  </a:lnTo>
                  <a:lnTo>
                    <a:pt x="34290" y="128270"/>
                  </a:lnTo>
                  <a:lnTo>
                    <a:pt x="34290" y="27940"/>
                  </a:lnTo>
                  <a:lnTo>
                    <a:pt x="0" y="27940"/>
                  </a:lnTo>
                  <a:lnTo>
                    <a:pt x="0" y="0"/>
                  </a:lnTo>
                  <a:lnTo>
                    <a:pt x="101600" y="0"/>
                  </a:lnTo>
                  <a:lnTo>
                    <a:pt x="101600" y="27940"/>
                  </a:lnTo>
                  <a:lnTo>
                    <a:pt x="67310" y="2794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C1A9E185-787F-3F32-B852-F47E96DBA270}"/>
                </a:ext>
              </a:extLst>
            </p:cNvPr>
            <p:cNvSpPr/>
            <p:nvPr/>
          </p:nvSpPr>
          <p:spPr>
            <a:xfrm>
              <a:off x="1182369" y="5438140"/>
              <a:ext cx="87630" cy="128269"/>
            </a:xfrm>
            <a:custGeom>
              <a:avLst/>
              <a:gdLst>
                <a:gd name="connsiteX0" fmla="*/ 0 w 87630"/>
                <a:gd name="connsiteY0" fmla="*/ 128270 h 128269"/>
                <a:gd name="connsiteX1" fmla="*/ 0 w 87630"/>
                <a:gd name="connsiteY1" fmla="*/ 0 h 128269"/>
                <a:gd name="connsiteX2" fmla="*/ 83820 w 87630"/>
                <a:gd name="connsiteY2" fmla="*/ 0 h 128269"/>
                <a:gd name="connsiteX3" fmla="*/ 83820 w 87630"/>
                <a:gd name="connsiteY3" fmla="*/ 27940 h 128269"/>
                <a:gd name="connsiteX4" fmla="*/ 33020 w 87630"/>
                <a:gd name="connsiteY4" fmla="*/ 27940 h 128269"/>
                <a:gd name="connsiteX5" fmla="*/ 33020 w 87630"/>
                <a:gd name="connsiteY5" fmla="*/ 50800 h 128269"/>
                <a:gd name="connsiteX6" fmla="*/ 77470 w 87630"/>
                <a:gd name="connsiteY6" fmla="*/ 50800 h 128269"/>
                <a:gd name="connsiteX7" fmla="*/ 77470 w 87630"/>
                <a:gd name="connsiteY7" fmla="*/ 76200 h 128269"/>
                <a:gd name="connsiteX8" fmla="*/ 33020 w 87630"/>
                <a:gd name="connsiteY8" fmla="*/ 76200 h 128269"/>
                <a:gd name="connsiteX9" fmla="*/ 33020 w 87630"/>
                <a:gd name="connsiteY9" fmla="*/ 100330 h 128269"/>
                <a:gd name="connsiteX10" fmla="*/ 87630 w 87630"/>
                <a:gd name="connsiteY10" fmla="*/ 100330 h 128269"/>
                <a:gd name="connsiteX11" fmla="*/ 87630 w 87630"/>
                <a:gd name="connsiteY11" fmla="*/ 128270 h 128269"/>
                <a:gd name="connsiteX12" fmla="*/ 1270 w 87630"/>
                <a:gd name="connsiteY12" fmla="*/ 12827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630" h="128269">
                  <a:moveTo>
                    <a:pt x="0" y="128270"/>
                  </a:moveTo>
                  <a:lnTo>
                    <a:pt x="0" y="0"/>
                  </a:lnTo>
                  <a:lnTo>
                    <a:pt x="83820" y="0"/>
                  </a:lnTo>
                  <a:lnTo>
                    <a:pt x="83820" y="27940"/>
                  </a:lnTo>
                  <a:lnTo>
                    <a:pt x="33020" y="27940"/>
                  </a:lnTo>
                  <a:lnTo>
                    <a:pt x="33020" y="50800"/>
                  </a:lnTo>
                  <a:lnTo>
                    <a:pt x="77470" y="50800"/>
                  </a:lnTo>
                  <a:lnTo>
                    <a:pt x="77470" y="76200"/>
                  </a:lnTo>
                  <a:lnTo>
                    <a:pt x="33020" y="76200"/>
                  </a:lnTo>
                  <a:lnTo>
                    <a:pt x="33020" y="100330"/>
                  </a:lnTo>
                  <a:lnTo>
                    <a:pt x="87630" y="100330"/>
                  </a:lnTo>
                  <a:lnTo>
                    <a:pt x="87630" y="128270"/>
                  </a:lnTo>
                  <a:lnTo>
                    <a:pt x="1270" y="12827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59" name="Group 1058">
            <a:extLst>
              <a:ext uri="{FF2B5EF4-FFF2-40B4-BE49-F238E27FC236}">
                <a16:creationId xmlns:a16="http://schemas.microsoft.com/office/drawing/2014/main" id="{34D61380-9B41-92F7-236E-71B2C9577406}"/>
              </a:ext>
            </a:extLst>
          </p:cNvPr>
          <p:cNvGrpSpPr/>
          <p:nvPr/>
        </p:nvGrpSpPr>
        <p:grpSpPr>
          <a:xfrm>
            <a:off x="768350" y="5648959"/>
            <a:ext cx="4903469" cy="1238250"/>
            <a:chOff x="768350" y="5648959"/>
            <a:chExt cx="4903469" cy="1238250"/>
          </a:xfrm>
        </p:grpSpPr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4F9DD386-FCC6-8F3B-3FE8-18392B2A410E}"/>
                </a:ext>
              </a:extLst>
            </p:cNvPr>
            <p:cNvSpPr/>
            <p:nvPr/>
          </p:nvSpPr>
          <p:spPr>
            <a:xfrm>
              <a:off x="779780" y="5650229"/>
              <a:ext cx="99059" cy="130810"/>
            </a:xfrm>
            <a:custGeom>
              <a:avLst/>
              <a:gdLst>
                <a:gd name="connsiteX0" fmla="*/ 99060 w 99059"/>
                <a:gd name="connsiteY0" fmla="*/ 83820 h 130810"/>
                <a:gd name="connsiteX1" fmla="*/ 49530 w 99059"/>
                <a:gd name="connsiteY1" fmla="*/ 130810 h 130810"/>
                <a:gd name="connsiteX2" fmla="*/ 0 w 99059"/>
                <a:gd name="connsiteY2" fmla="*/ 83820 h 130810"/>
                <a:gd name="connsiteX3" fmla="*/ 0 w 99059"/>
                <a:gd name="connsiteY3" fmla="*/ 0 h 130810"/>
                <a:gd name="connsiteX4" fmla="*/ 16510 w 99059"/>
                <a:gd name="connsiteY4" fmla="*/ 0 h 130810"/>
                <a:gd name="connsiteX5" fmla="*/ 16510 w 99059"/>
                <a:gd name="connsiteY5" fmla="*/ 82550 h 130810"/>
                <a:gd name="connsiteX6" fmla="*/ 48260 w 99059"/>
                <a:gd name="connsiteY6" fmla="*/ 114300 h 130810"/>
                <a:gd name="connsiteX7" fmla="*/ 80010 w 99059"/>
                <a:gd name="connsiteY7" fmla="*/ 82550 h 130810"/>
                <a:gd name="connsiteX8" fmla="*/ 80010 w 99059"/>
                <a:gd name="connsiteY8" fmla="*/ 0 h 130810"/>
                <a:gd name="connsiteX9" fmla="*/ 96520 w 99059"/>
                <a:gd name="connsiteY9" fmla="*/ 0 h 130810"/>
                <a:gd name="connsiteX10" fmla="*/ 96520 w 99059"/>
                <a:gd name="connsiteY10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059" h="130810">
                  <a:moveTo>
                    <a:pt x="99060" y="83820"/>
                  </a:moveTo>
                  <a:cubicBezTo>
                    <a:pt x="99060" y="113030"/>
                    <a:pt x="80010" y="130810"/>
                    <a:pt x="49530" y="130810"/>
                  </a:cubicBezTo>
                  <a:cubicBezTo>
                    <a:pt x="19050" y="130810"/>
                    <a:pt x="0" y="113030"/>
                    <a:pt x="0" y="8382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82550"/>
                  </a:lnTo>
                  <a:cubicBezTo>
                    <a:pt x="16510" y="102870"/>
                    <a:pt x="29210" y="114300"/>
                    <a:pt x="48260" y="114300"/>
                  </a:cubicBezTo>
                  <a:cubicBezTo>
                    <a:pt x="67310" y="114300"/>
                    <a:pt x="80010" y="101600"/>
                    <a:pt x="80010" y="82550"/>
                  </a:cubicBezTo>
                  <a:lnTo>
                    <a:pt x="80010" y="0"/>
                  </a:lnTo>
                  <a:lnTo>
                    <a:pt x="96520" y="0"/>
                  </a:lnTo>
                  <a:lnTo>
                    <a:pt x="96520" y="838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FAB8D009-121C-3E33-6178-0A55691DE5BF}"/>
                </a:ext>
              </a:extLst>
            </p:cNvPr>
            <p:cNvSpPr/>
            <p:nvPr/>
          </p:nvSpPr>
          <p:spPr>
            <a:xfrm>
              <a:off x="1141730" y="5664200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BAF0943A-5357-EAFD-63AF-CD42221005F9}"/>
                </a:ext>
              </a:extLst>
            </p:cNvPr>
            <p:cNvSpPr/>
            <p:nvPr/>
          </p:nvSpPr>
          <p:spPr>
            <a:xfrm>
              <a:off x="1219200" y="5654040"/>
              <a:ext cx="20319" cy="125729"/>
            </a:xfrm>
            <a:custGeom>
              <a:avLst/>
              <a:gdLst>
                <a:gd name="connsiteX0" fmla="*/ 10160 w 20319"/>
                <a:gd name="connsiteY0" fmla="*/ 0 h 125729"/>
                <a:gd name="connsiteX1" fmla="*/ 20320 w 20319"/>
                <a:gd name="connsiteY1" fmla="*/ 10160 h 125729"/>
                <a:gd name="connsiteX2" fmla="*/ 10160 w 20319"/>
                <a:gd name="connsiteY2" fmla="*/ 20320 h 125729"/>
                <a:gd name="connsiteX3" fmla="*/ 0 w 20319"/>
                <a:gd name="connsiteY3" fmla="*/ 10160 h 125729"/>
                <a:gd name="connsiteX4" fmla="*/ 10160 w 20319"/>
                <a:gd name="connsiteY4" fmla="*/ 0 h 125729"/>
                <a:gd name="connsiteX5" fmla="*/ 19050 w 20319"/>
                <a:gd name="connsiteY5" fmla="*/ 36830 h 125729"/>
                <a:gd name="connsiteX6" fmla="*/ 19050 w 20319"/>
                <a:gd name="connsiteY6" fmla="*/ 125730 h 125729"/>
                <a:gd name="connsiteX7" fmla="*/ 2540 w 20319"/>
                <a:gd name="connsiteY7" fmla="*/ 125730 h 125729"/>
                <a:gd name="connsiteX8" fmla="*/ 2540 w 20319"/>
                <a:gd name="connsiteY8" fmla="*/ 36830 h 125729"/>
                <a:gd name="connsiteX9" fmla="*/ 19050 w 20319"/>
                <a:gd name="connsiteY9" fmla="*/ 36830 h 12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572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6830"/>
                  </a:moveTo>
                  <a:lnTo>
                    <a:pt x="19050" y="125730"/>
                  </a:lnTo>
                  <a:lnTo>
                    <a:pt x="2540" y="125730"/>
                  </a:lnTo>
                  <a:lnTo>
                    <a:pt x="2540" y="36830"/>
                  </a:lnTo>
                  <a:lnTo>
                    <a:pt x="1905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01D1759D-054D-792B-19B8-37A26B83599C}"/>
                </a:ext>
              </a:extLst>
            </p:cNvPr>
            <p:cNvSpPr/>
            <p:nvPr/>
          </p:nvSpPr>
          <p:spPr>
            <a:xfrm>
              <a:off x="1257300" y="5664200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0 w 60960"/>
                <a:gd name="connsiteY9" fmla="*/ 99060 h 116840"/>
                <a:gd name="connsiteX10" fmla="*/ 60960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BD2B1092-BE6F-A1F8-AAD1-B5304DBFC652}"/>
                </a:ext>
              </a:extLst>
            </p:cNvPr>
            <p:cNvSpPr/>
            <p:nvPr/>
          </p:nvSpPr>
          <p:spPr>
            <a:xfrm>
              <a:off x="1337310" y="5651500"/>
              <a:ext cx="34289" cy="130809"/>
            </a:xfrm>
            <a:custGeom>
              <a:avLst/>
              <a:gdLst>
                <a:gd name="connsiteX0" fmla="*/ 0 w 34289"/>
                <a:gd name="connsiteY0" fmla="*/ 0 h 130809"/>
                <a:gd name="connsiteX1" fmla="*/ 16510 w 34289"/>
                <a:gd name="connsiteY1" fmla="*/ 0 h 130809"/>
                <a:gd name="connsiteX2" fmla="*/ 16510 w 34289"/>
                <a:gd name="connsiteY2" fmla="*/ 101600 h 130809"/>
                <a:gd name="connsiteX3" fmla="*/ 26670 w 34289"/>
                <a:gd name="connsiteY3" fmla="*/ 115570 h 130809"/>
                <a:gd name="connsiteX4" fmla="*/ 34290 w 34289"/>
                <a:gd name="connsiteY4" fmla="*/ 115570 h 130809"/>
                <a:gd name="connsiteX5" fmla="*/ 34290 w 34289"/>
                <a:gd name="connsiteY5" fmla="*/ 129540 h 130809"/>
                <a:gd name="connsiteX6" fmla="*/ 22860 w 34289"/>
                <a:gd name="connsiteY6" fmla="*/ 130810 h 130809"/>
                <a:gd name="connsiteX7" fmla="*/ 0 w 34289"/>
                <a:gd name="connsiteY7" fmla="*/ 105410 h 130809"/>
                <a:gd name="connsiteX8" fmla="*/ 0 w 34289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4F88A56C-2464-858E-03DE-F49959156909}"/>
                </a:ext>
              </a:extLst>
            </p:cNvPr>
            <p:cNvSpPr/>
            <p:nvPr/>
          </p:nvSpPr>
          <p:spPr>
            <a:xfrm>
              <a:off x="1991360" y="5648959"/>
              <a:ext cx="55095" cy="129540"/>
            </a:xfrm>
            <a:custGeom>
              <a:avLst/>
              <a:gdLst>
                <a:gd name="connsiteX0" fmla="*/ 11430 w 55095"/>
                <a:gd name="connsiteY0" fmla="*/ 41910 h 129540"/>
                <a:gd name="connsiteX1" fmla="*/ 11430 w 55095"/>
                <a:gd name="connsiteY1" fmla="*/ 31750 h 129540"/>
                <a:gd name="connsiteX2" fmla="*/ 43180 w 55095"/>
                <a:gd name="connsiteY2" fmla="*/ 0 h 129540"/>
                <a:gd name="connsiteX3" fmla="*/ 54610 w 55095"/>
                <a:gd name="connsiteY3" fmla="*/ 0 h 129540"/>
                <a:gd name="connsiteX4" fmla="*/ 54610 w 55095"/>
                <a:gd name="connsiteY4" fmla="*/ 13970 h 129540"/>
                <a:gd name="connsiteX5" fmla="*/ 45720 w 55095"/>
                <a:gd name="connsiteY5" fmla="*/ 13970 h 129540"/>
                <a:gd name="connsiteX6" fmla="*/ 27940 w 55095"/>
                <a:gd name="connsiteY6" fmla="*/ 31750 h 129540"/>
                <a:gd name="connsiteX7" fmla="*/ 27940 w 55095"/>
                <a:gd name="connsiteY7" fmla="*/ 40640 h 129540"/>
                <a:gd name="connsiteX8" fmla="*/ 52070 w 55095"/>
                <a:gd name="connsiteY8" fmla="*/ 40640 h 129540"/>
                <a:gd name="connsiteX9" fmla="*/ 52070 w 55095"/>
                <a:gd name="connsiteY9" fmla="*/ 54610 h 129540"/>
                <a:gd name="connsiteX10" fmla="*/ 29210 w 55095"/>
                <a:gd name="connsiteY10" fmla="*/ 54610 h 129540"/>
                <a:gd name="connsiteX11" fmla="*/ 29210 w 55095"/>
                <a:gd name="connsiteY11" fmla="*/ 129540 h 129540"/>
                <a:gd name="connsiteX12" fmla="*/ 12700 w 55095"/>
                <a:gd name="connsiteY12" fmla="*/ 129540 h 129540"/>
                <a:gd name="connsiteX13" fmla="*/ 12700 w 55095"/>
                <a:gd name="connsiteY13" fmla="*/ 54610 h 129540"/>
                <a:gd name="connsiteX14" fmla="*/ 0 w 55095"/>
                <a:gd name="connsiteY14" fmla="*/ 54610 h 129540"/>
                <a:gd name="connsiteX15" fmla="*/ 0 w 55095"/>
                <a:gd name="connsiteY15" fmla="*/ 40640 h 129540"/>
                <a:gd name="connsiteX16" fmla="*/ 13970 w 55095"/>
                <a:gd name="connsiteY16" fmla="*/ 40640 h 12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40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FFD11C84-B9D4-CA0B-ED41-B26914E22603}"/>
                </a:ext>
              </a:extLst>
            </p:cNvPr>
            <p:cNvSpPr/>
            <p:nvPr/>
          </p:nvSpPr>
          <p:spPr>
            <a:xfrm>
              <a:off x="3571240" y="5654040"/>
              <a:ext cx="20319" cy="125729"/>
            </a:xfrm>
            <a:custGeom>
              <a:avLst/>
              <a:gdLst>
                <a:gd name="connsiteX0" fmla="*/ 10160 w 20319"/>
                <a:gd name="connsiteY0" fmla="*/ 0 h 125729"/>
                <a:gd name="connsiteX1" fmla="*/ 20320 w 20319"/>
                <a:gd name="connsiteY1" fmla="*/ 10160 h 125729"/>
                <a:gd name="connsiteX2" fmla="*/ 10160 w 20319"/>
                <a:gd name="connsiteY2" fmla="*/ 20320 h 125729"/>
                <a:gd name="connsiteX3" fmla="*/ 0 w 20319"/>
                <a:gd name="connsiteY3" fmla="*/ 10160 h 125729"/>
                <a:gd name="connsiteX4" fmla="*/ 10160 w 20319"/>
                <a:gd name="connsiteY4" fmla="*/ 0 h 125729"/>
                <a:gd name="connsiteX5" fmla="*/ 19050 w 20319"/>
                <a:gd name="connsiteY5" fmla="*/ 36830 h 125729"/>
                <a:gd name="connsiteX6" fmla="*/ 19050 w 20319"/>
                <a:gd name="connsiteY6" fmla="*/ 125730 h 125729"/>
                <a:gd name="connsiteX7" fmla="*/ 2540 w 20319"/>
                <a:gd name="connsiteY7" fmla="*/ 125730 h 125729"/>
                <a:gd name="connsiteX8" fmla="*/ 2540 w 20319"/>
                <a:gd name="connsiteY8" fmla="*/ 36830 h 125729"/>
                <a:gd name="connsiteX9" fmla="*/ 19050 w 20319"/>
                <a:gd name="connsiteY9" fmla="*/ 36830 h 12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572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6830"/>
                  </a:moveTo>
                  <a:lnTo>
                    <a:pt x="19050" y="125730"/>
                  </a:lnTo>
                  <a:lnTo>
                    <a:pt x="2540" y="125730"/>
                  </a:lnTo>
                  <a:lnTo>
                    <a:pt x="2540" y="36830"/>
                  </a:lnTo>
                  <a:lnTo>
                    <a:pt x="1905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3B58CA39-F1E1-9321-981A-4479311B8A9C}"/>
                </a:ext>
              </a:extLst>
            </p:cNvPr>
            <p:cNvSpPr/>
            <p:nvPr/>
          </p:nvSpPr>
          <p:spPr>
            <a:xfrm>
              <a:off x="3821429" y="5651500"/>
              <a:ext cx="34290" cy="130809"/>
            </a:xfrm>
            <a:custGeom>
              <a:avLst/>
              <a:gdLst>
                <a:gd name="connsiteX0" fmla="*/ 0 w 34290"/>
                <a:gd name="connsiteY0" fmla="*/ 0 h 130809"/>
                <a:gd name="connsiteX1" fmla="*/ 16510 w 34290"/>
                <a:gd name="connsiteY1" fmla="*/ 0 h 130809"/>
                <a:gd name="connsiteX2" fmla="*/ 16510 w 34290"/>
                <a:gd name="connsiteY2" fmla="*/ 101600 h 130809"/>
                <a:gd name="connsiteX3" fmla="*/ 26670 w 34290"/>
                <a:gd name="connsiteY3" fmla="*/ 115570 h 130809"/>
                <a:gd name="connsiteX4" fmla="*/ 34290 w 34290"/>
                <a:gd name="connsiteY4" fmla="*/ 115570 h 130809"/>
                <a:gd name="connsiteX5" fmla="*/ 34290 w 34290"/>
                <a:gd name="connsiteY5" fmla="*/ 129540 h 130809"/>
                <a:gd name="connsiteX6" fmla="*/ 22860 w 34290"/>
                <a:gd name="connsiteY6" fmla="*/ 130810 h 130809"/>
                <a:gd name="connsiteX7" fmla="*/ 0 w 34290"/>
                <a:gd name="connsiteY7" fmla="*/ 105410 h 130809"/>
                <a:gd name="connsiteX8" fmla="*/ 0 w 34290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C3E0EAC5-C982-AB41-A703-12F741C4D5C1}"/>
                </a:ext>
              </a:extLst>
            </p:cNvPr>
            <p:cNvSpPr/>
            <p:nvPr/>
          </p:nvSpPr>
          <p:spPr>
            <a:xfrm>
              <a:off x="3980179" y="5651500"/>
              <a:ext cx="87629" cy="130809"/>
            </a:xfrm>
            <a:custGeom>
              <a:avLst/>
              <a:gdLst>
                <a:gd name="connsiteX0" fmla="*/ 87630 w 87629"/>
                <a:gd name="connsiteY0" fmla="*/ 128270 h 130809"/>
                <a:gd name="connsiteX1" fmla="*/ 72390 w 87629"/>
                <a:gd name="connsiteY1" fmla="*/ 128270 h 130809"/>
                <a:gd name="connsiteX2" fmla="*/ 72390 w 87629"/>
                <a:gd name="connsiteY2" fmla="*/ 118110 h 130809"/>
                <a:gd name="connsiteX3" fmla="*/ 72390 w 87629"/>
                <a:gd name="connsiteY3" fmla="*/ 111760 h 130809"/>
                <a:gd name="connsiteX4" fmla="*/ 72390 w 87629"/>
                <a:gd name="connsiteY4" fmla="*/ 111760 h 130809"/>
                <a:gd name="connsiteX5" fmla="*/ 40640 w 87629"/>
                <a:gd name="connsiteY5" fmla="*/ 130810 h 130809"/>
                <a:gd name="connsiteX6" fmla="*/ 0 w 87629"/>
                <a:gd name="connsiteY6" fmla="*/ 83820 h 130809"/>
                <a:gd name="connsiteX7" fmla="*/ 40640 w 87629"/>
                <a:gd name="connsiteY7" fmla="*/ 36830 h 130809"/>
                <a:gd name="connsiteX8" fmla="*/ 71120 w 87629"/>
                <a:gd name="connsiteY8" fmla="*/ 53340 h 130809"/>
                <a:gd name="connsiteX9" fmla="*/ 71120 w 87629"/>
                <a:gd name="connsiteY9" fmla="*/ 53340 h 130809"/>
                <a:gd name="connsiteX10" fmla="*/ 71120 w 87629"/>
                <a:gd name="connsiteY10" fmla="*/ 45720 h 130809"/>
                <a:gd name="connsiteX11" fmla="*/ 71120 w 87629"/>
                <a:gd name="connsiteY11" fmla="*/ 0 h 130809"/>
                <a:gd name="connsiteX12" fmla="*/ 87630 w 87629"/>
                <a:gd name="connsiteY12" fmla="*/ 0 h 130809"/>
                <a:gd name="connsiteX13" fmla="*/ 87630 w 87629"/>
                <a:gd name="connsiteY13" fmla="*/ 128270 h 130809"/>
                <a:gd name="connsiteX14" fmla="*/ 15240 w 87629"/>
                <a:gd name="connsiteY14" fmla="*/ 83820 h 130809"/>
                <a:gd name="connsiteX15" fmla="*/ 43180 w 87629"/>
                <a:gd name="connsiteY15" fmla="*/ 115570 h 130809"/>
                <a:gd name="connsiteX16" fmla="*/ 71120 w 87629"/>
                <a:gd name="connsiteY16" fmla="*/ 83820 h 130809"/>
                <a:gd name="connsiteX17" fmla="*/ 43180 w 87629"/>
                <a:gd name="connsiteY17" fmla="*/ 52070 h 130809"/>
                <a:gd name="connsiteX18" fmla="*/ 1524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9E0A76E7-7DC3-4B9C-A9A6-BD141AC4B307}"/>
                </a:ext>
              </a:extLst>
            </p:cNvPr>
            <p:cNvSpPr/>
            <p:nvPr/>
          </p:nvSpPr>
          <p:spPr>
            <a:xfrm>
              <a:off x="4098290" y="5654040"/>
              <a:ext cx="20319" cy="125729"/>
            </a:xfrm>
            <a:custGeom>
              <a:avLst/>
              <a:gdLst>
                <a:gd name="connsiteX0" fmla="*/ 10160 w 20319"/>
                <a:gd name="connsiteY0" fmla="*/ 0 h 125729"/>
                <a:gd name="connsiteX1" fmla="*/ 20320 w 20319"/>
                <a:gd name="connsiteY1" fmla="*/ 10160 h 125729"/>
                <a:gd name="connsiteX2" fmla="*/ 10160 w 20319"/>
                <a:gd name="connsiteY2" fmla="*/ 20320 h 125729"/>
                <a:gd name="connsiteX3" fmla="*/ 0 w 20319"/>
                <a:gd name="connsiteY3" fmla="*/ 10160 h 125729"/>
                <a:gd name="connsiteX4" fmla="*/ 10160 w 20319"/>
                <a:gd name="connsiteY4" fmla="*/ 0 h 125729"/>
                <a:gd name="connsiteX5" fmla="*/ 19050 w 20319"/>
                <a:gd name="connsiteY5" fmla="*/ 36830 h 125729"/>
                <a:gd name="connsiteX6" fmla="*/ 19050 w 20319"/>
                <a:gd name="connsiteY6" fmla="*/ 125730 h 125729"/>
                <a:gd name="connsiteX7" fmla="*/ 2540 w 20319"/>
                <a:gd name="connsiteY7" fmla="*/ 125730 h 125729"/>
                <a:gd name="connsiteX8" fmla="*/ 2540 w 20319"/>
                <a:gd name="connsiteY8" fmla="*/ 36830 h 125729"/>
                <a:gd name="connsiteX9" fmla="*/ 19050 w 20319"/>
                <a:gd name="connsiteY9" fmla="*/ 36830 h 12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572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6830"/>
                  </a:moveTo>
                  <a:lnTo>
                    <a:pt x="19050" y="125730"/>
                  </a:lnTo>
                  <a:lnTo>
                    <a:pt x="2540" y="125730"/>
                  </a:lnTo>
                  <a:lnTo>
                    <a:pt x="2540" y="36830"/>
                  </a:lnTo>
                  <a:lnTo>
                    <a:pt x="1905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A011DCC6-5E8E-9D44-91B5-79A1D8922288}"/>
                </a:ext>
              </a:extLst>
            </p:cNvPr>
            <p:cNvSpPr/>
            <p:nvPr/>
          </p:nvSpPr>
          <p:spPr>
            <a:xfrm>
              <a:off x="4410709" y="5664200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0 w 60960"/>
                <a:gd name="connsiteY9" fmla="*/ 99060 h 116840"/>
                <a:gd name="connsiteX10" fmla="*/ 60960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46FAFB63-3A47-1690-C191-FB72BE689AAC}"/>
                </a:ext>
              </a:extLst>
            </p:cNvPr>
            <p:cNvSpPr/>
            <p:nvPr/>
          </p:nvSpPr>
          <p:spPr>
            <a:xfrm>
              <a:off x="4490720" y="5651500"/>
              <a:ext cx="80009" cy="128270"/>
            </a:xfrm>
            <a:custGeom>
              <a:avLst/>
              <a:gdLst>
                <a:gd name="connsiteX0" fmla="*/ 0 w 80009"/>
                <a:gd name="connsiteY0" fmla="*/ 0 h 128270"/>
                <a:gd name="connsiteX1" fmla="*/ 16510 w 80009"/>
                <a:gd name="connsiteY1" fmla="*/ 0 h 128270"/>
                <a:gd name="connsiteX2" fmla="*/ 16510 w 80009"/>
                <a:gd name="connsiteY2" fmla="*/ 49530 h 128270"/>
                <a:gd name="connsiteX3" fmla="*/ 16510 w 80009"/>
                <a:gd name="connsiteY3" fmla="*/ 58420 h 128270"/>
                <a:gd name="connsiteX4" fmla="*/ 16510 w 80009"/>
                <a:gd name="connsiteY4" fmla="*/ 58420 h 128270"/>
                <a:gd name="connsiteX5" fmla="*/ 49530 w 80009"/>
                <a:gd name="connsiteY5" fmla="*/ 36830 h 128270"/>
                <a:gd name="connsiteX6" fmla="*/ 80010 w 80009"/>
                <a:gd name="connsiteY6" fmla="*/ 72390 h 128270"/>
                <a:gd name="connsiteX7" fmla="*/ 80010 w 80009"/>
                <a:gd name="connsiteY7" fmla="*/ 128270 h 128270"/>
                <a:gd name="connsiteX8" fmla="*/ 63500 w 80009"/>
                <a:gd name="connsiteY8" fmla="*/ 128270 h 128270"/>
                <a:gd name="connsiteX9" fmla="*/ 63500 w 80009"/>
                <a:gd name="connsiteY9" fmla="*/ 76200 h 128270"/>
                <a:gd name="connsiteX10" fmla="*/ 46990 w 80009"/>
                <a:gd name="connsiteY10" fmla="*/ 53340 h 128270"/>
                <a:gd name="connsiteX11" fmla="*/ 16510 w 80009"/>
                <a:gd name="connsiteY11" fmla="*/ 85090 h 128270"/>
                <a:gd name="connsiteX12" fmla="*/ 16510 w 80009"/>
                <a:gd name="connsiteY12" fmla="*/ 128270 h 128270"/>
                <a:gd name="connsiteX13" fmla="*/ 0 w 80009"/>
                <a:gd name="connsiteY13" fmla="*/ 128270 h 128270"/>
                <a:gd name="connsiteX14" fmla="*/ 0 w 80009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1822E1EB-B4BE-99AD-F0C3-B835B4CDB041}"/>
                </a:ext>
              </a:extLst>
            </p:cNvPr>
            <p:cNvSpPr/>
            <p:nvPr/>
          </p:nvSpPr>
          <p:spPr>
            <a:xfrm>
              <a:off x="4754879" y="5648959"/>
              <a:ext cx="118110" cy="130810"/>
            </a:xfrm>
            <a:custGeom>
              <a:avLst/>
              <a:gdLst>
                <a:gd name="connsiteX0" fmla="*/ 58420 w 118110"/>
                <a:gd name="connsiteY0" fmla="*/ 0 h 130810"/>
                <a:gd name="connsiteX1" fmla="*/ 58420 w 118110"/>
                <a:gd name="connsiteY1" fmla="*/ 0 h 130810"/>
                <a:gd name="connsiteX2" fmla="*/ 118110 w 118110"/>
                <a:gd name="connsiteY2" fmla="*/ 130810 h 130810"/>
                <a:gd name="connsiteX3" fmla="*/ 100330 w 118110"/>
                <a:gd name="connsiteY3" fmla="*/ 130810 h 130810"/>
                <a:gd name="connsiteX4" fmla="*/ 87630 w 118110"/>
                <a:gd name="connsiteY4" fmla="*/ 102870 h 130810"/>
                <a:gd name="connsiteX5" fmla="*/ 30480 w 118110"/>
                <a:gd name="connsiteY5" fmla="*/ 102870 h 130810"/>
                <a:gd name="connsiteX6" fmla="*/ 17780 w 118110"/>
                <a:gd name="connsiteY6" fmla="*/ 130810 h 130810"/>
                <a:gd name="connsiteX7" fmla="*/ 0 w 118110"/>
                <a:gd name="connsiteY7" fmla="*/ 130810 h 130810"/>
                <a:gd name="connsiteX8" fmla="*/ 59690 w 118110"/>
                <a:gd name="connsiteY8" fmla="*/ 0 h 130810"/>
                <a:gd name="connsiteX9" fmla="*/ 81280 w 118110"/>
                <a:gd name="connsiteY9" fmla="*/ 87630 h 130810"/>
                <a:gd name="connsiteX10" fmla="*/ 58420 w 118110"/>
                <a:gd name="connsiteY10" fmla="*/ 34290 h 130810"/>
                <a:gd name="connsiteX11" fmla="*/ 35560 w 118110"/>
                <a:gd name="connsiteY11" fmla="*/ 87630 h 130810"/>
                <a:gd name="connsiteX12" fmla="*/ 80010 w 118110"/>
                <a:gd name="connsiteY12" fmla="*/ 8763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110" h="130810">
                  <a:moveTo>
                    <a:pt x="58420" y="0"/>
                  </a:moveTo>
                  <a:lnTo>
                    <a:pt x="58420" y="0"/>
                  </a:lnTo>
                  <a:lnTo>
                    <a:pt x="118110" y="130810"/>
                  </a:lnTo>
                  <a:lnTo>
                    <a:pt x="100330" y="130810"/>
                  </a:lnTo>
                  <a:lnTo>
                    <a:pt x="87630" y="102870"/>
                  </a:lnTo>
                  <a:lnTo>
                    <a:pt x="30480" y="102870"/>
                  </a:lnTo>
                  <a:lnTo>
                    <a:pt x="17780" y="130810"/>
                  </a:lnTo>
                  <a:lnTo>
                    <a:pt x="0" y="130810"/>
                  </a:lnTo>
                  <a:lnTo>
                    <a:pt x="59690" y="0"/>
                  </a:lnTo>
                  <a:close/>
                  <a:moveTo>
                    <a:pt x="81280" y="87630"/>
                  </a:moveTo>
                  <a:cubicBezTo>
                    <a:pt x="72390" y="68580"/>
                    <a:pt x="66040" y="53340"/>
                    <a:pt x="58420" y="34290"/>
                  </a:cubicBezTo>
                  <a:cubicBezTo>
                    <a:pt x="50800" y="52070"/>
                    <a:pt x="44450" y="67310"/>
                    <a:pt x="35560" y="87630"/>
                  </a:cubicBezTo>
                  <a:lnTo>
                    <a:pt x="80010" y="876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4E8EC327-3214-D93B-9CE8-8E3836C4437D}"/>
                </a:ext>
              </a:extLst>
            </p:cNvPr>
            <p:cNvSpPr/>
            <p:nvPr/>
          </p:nvSpPr>
          <p:spPr>
            <a:xfrm>
              <a:off x="5273040" y="5651500"/>
              <a:ext cx="80009" cy="128270"/>
            </a:xfrm>
            <a:custGeom>
              <a:avLst/>
              <a:gdLst>
                <a:gd name="connsiteX0" fmla="*/ 0 w 80009"/>
                <a:gd name="connsiteY0" fmla="*/ 0 h 128270"/>
                <a:gd name="connsiteX1" fmla="*/ 16510 w 80009"/>
                <a:gd name="connsiteY1" fmla="*/ 0 h 128270"/>
                <a:gd name="connsiteX2" fmla="*/ 16510 w 80009"/>
                <a:gd name="connsiteY2" fmla="*/ 49530 h 128270"/>
                <a:gd name="connsiteX3" fmla="*/ 16510 w 80009"/>
                <a:gd name="connsiteY3" fmla="*/ 58420 h 128270"/>
                <a:gd name="connsiteX4" fmla="*/ 16510 w 80009"/>
                <a:gd name="connsiteY4" fmla="*/ 58420 h 128270"/>
                <a:gd name="connsiteX5" fmla="*/ 49530 w 80009"/>
                <a:gd name="connsiteY5" fmla="*/ 36830 h 128270"/>
                <a:gd name="connsiteX6" fmla="*/ 80010 w 80009"/>
                <a:gd name="connsiteY6" fmla="*/ 72390 h 128270"/>
                <a:gd name="connsiteX7" fmla="*/ 80010 w 80009"/>
                <a:gd name="connsiteY7" fmla="*/ 128270 h 128270"/>
                <a:gd name="connsiteX8" fmla="*/ 63500 w 80009"/>
                <a:gd name="connsiteY8" fmla="*/ 128270 h 128270"/>
                <a:gd name="connsiteX9" fmla="*/ 63500 w 80009"/>
                <a:gd name="connsiteY9" fmla="*/ 76200 h 128270"/>
                <a:gd name="connsiteX10" fmla="*/ 46990 w 80009"/>
                <a:gd name="connsiteY10" fmla="*/ 53340 h 128270"/>
                <a:gd name="connsiteX11" fmla="*/ 16510 w 80009"/>
                <a:gd name="connsiteY11" fmla="*/ 85090 h 128270"/>
                <a:gd name="connsiteX12" fmla="*/ 16510 w 80009"/>
                <a:gd name="connsiteY12" fmla="*/ 128270 h 128270"/>
                <a:gd name="connsiteX13" fmla="*/ 0 w 80009"/>
                <a:gd name="connsiteY13" fmla="*/ 128270 h 128270"/>
                <a:gd name="connsiteX14" fmla="*/ 0 w 80009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D6743320-EA10-E061-3681-D9372C43BE0A}"/>
                </a:ext>
              </a:extLst>
            </p:cNvPr>
            <p:cNvSpPr/>
            <p:nvPr/>
          </p:nvSpPr>
          <p:spPr>
            <a:xfrm>
              <a:off x="5574029" y="5651500"/>
              <a:ext cx="87629" cy="130809"/>
            </a:xfrm>
            <a:custGeom>
              <a:avLst/>
              <a:gdLst>
                <a:gd name="connsiteX0" fmla="*/ 87630 w 87629"/>
                <a:gd name="connsiteY0" fmla="*/ 128270 h 130809"/>
                <a:gd name="connsiteX1" fmla="*/ 72390 w 87629"/>
                <a:gd name="connsiteY1" fmla="*/ 128270 h 130809"/>
                <a:gd name="connsiteX2" fmla="*/ 72390 w 87629"/>
                <a:gd name="connsiteY2" fmla="*/ 118110 h 130809"/>
                <a:gd name="connsiteX3" fmla="*/ 72390 w 87629"/>
                <a:gd name="connsiteY3" fmla="*/ 111760 h 130809"/>
                <a:gd name="connsiteX4" fmla="*/ 72390 w 87629"/>
                <a:gd name="connsiteY4" fmla="*/ 111760 h 130809"/>
                <a:gd name="connsiteX5" fmla="*/ 40640 w 87629"/>
                <a:gd name="connsiteY5" fmla="*/ 130810 h 130809"/>
                <a:gd name="connsiteX6" fmla="*/ 0 w 87629"/>
                <a:gd name="connsiteY6" fmla="*/ 83820 h 130809"/>
                <a:gd name="connsiteX7" fmla="*/ 40640 w 87629"/>
                <a:gd name="connsiteY7" fmla="*/ 36830 h 130809"/>
                <a:gd name="connsiteX8" fmla="*/ 71120 w 87629"/>
                <a:gd name="connsiteY8" fmla="*/ 53340 h 130809"/>
                <a:gd name="connsiteX9" fmla="*/ 71120 w 87629"/>
                <a:gd name="connsiteY9" fmla="*/ 53340 h 130809"/>
                <a:gd name="connsiteX10" fmla="*/ 71120 w 87629"/>
                <a:gd name="connsiteY10" fmla="*/ 45720 h 130809"/>
                <a:gd name="connsiteX11" fmla="*/ 71120 w 87629"/>
                <a:gd name="connsiteY11" fmla="*/ 0 h 130809"/>
                <a:gd name="connsiteX12" fmla="*/ 87630 w 87629"/>
                <a:gd name="connsiteY12" fmla="*/ 0 h 130809"/>
                <a:gd name="connsiteX13" fmla="*/ 87630 w 87629"/>
                <a:gd name="connsiteY13" fmla="*/ 128270 h 130809"/>
                <a:gd name="connsiteX14" fmla="*/ 15240 w 87629"/>
                <a:gd name="connsiteY14" fmla="*/ 83820 h 130809"/>
                <a:gd name="connsiteX15" fmla="*/ 43180 w 87629"/>
                <a:gd name="connsiteY15" fmla="*/ 115570 h 130809"/>
                <a:gd name="connsiteX16" fmla="*/ 71120 w 87629"/>
                <a:gd name="connsiteY16" fmla="*/ 83820 h 130809"/>
                <a:gd name="connsiteX17" fmla="*/ 43180 w 87629"/>
                <a:gd name="connsiteY17" fmla="*/ 52070 h 130809"/>
                <a:gd name="connsiteX18" fmla="*/ 1524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057" name="Group 1056">
              <a:extLst>
                <a:ext uri="{FF2B5EF4-FFF2-40B4-BE49-F238E27FC236}">
                  <a16:creationId xmlns:a16="http://schemas.microsoft.com/office/drawing/2014/main" id="{D4B4C161-F364-1898-5866-876A500FC8B1}"/>
                </a:ext>
              </a:extLst>
            </p:cNvPr>
            <p:cNvGrpSpPr/>
            <p:nvPr/>
          </p:nvGrpSpPr>
          <p:grpSpPr>
            <a:xfrm>
              <a:off x="768350" y="5688329"/>
              <a:ext cx="4903469" cy="1198880"/>
              <a:chOff x="768350" y="5688329"/>
              <a:chExt cx="4903469" cy="1198880"/>
            </a:xfrm>
          </p:grpSpPr>
          <p:sp>
            <p:nvSpPr>
              <p:cNvPr id="82" name="Freeform 81">
                <a:extLst>
                  <a:ext uri="{FF2B5EF4-FFF2-40B4-BE49-F238E27FC236}">
                    <a16:creationId xmlns:a16="http://schemas.microsoft.com/office/drawing/2014/main" id="{BFE1C29B-8861-2791-48B6-B6FB2844FA78}"/>
                  </a:ext>
                </a:extLst>
              </p:cNvPr>
              <p:cNvSpPr/>
              <p:nvPr/>
            </p:nvSpPr>
            <p:spPr>
              <a:xfrm>
                <a:off x="899160" y="5688329"/>
                <a:ext cx="62229" cy="92710"/>
              </a:xfrm>
              <a:custGeom>
                <a:avLst/>
                <a:gdLst>
                  <a:gd name="connsiteX0" fmla="*/ 26670 w 62229"/>
                  <a:gd name="connsiteY0" fmla="*/ 53340 h 92710"/>
                  <a:gd name="connsiteX1" fmla="*/ 0 w 62229"/>
                  <a:gd name="connsiteY1" fmla="*/ 25400 h 92710"/>
                  <a:gd name="connsiteX2" fmla="*/ 31750 w 62229"/>
                  <a:gd name="connsiteY2" fmla="*/ 0 h 92710"/>
                  <a:gd name="connsiteX3" fmla="*/ 57150 w 62229"/>
                  <a:gd name="connsiteY3" fmla="*/ 5080 h 92710"/>
                  <a:gd name="connsiteX4" fmla="*/ 57150 w 62229"/>
                  <a:gd name="connsiteY4" fmla="*/ 20320 h 92710"/>
                  <a:gd name="connsiteX5" fmla="*/ 34290 w 62229"/>
                  <a:gd name="connsiteY5" fmla="*/ 13970 h 92710"/>
                  <a:gd name="connsiteX6" fmla="*/ 16510 w 62229"/>
                  <a:gd name="connsiteY6" fmla="*/ 25400 h 92710"/>
                  <a:gd name="connsiteX7" fmla="*/ 34290 w 62229"/>
                  <a:gd name="connsiteY7" fmla="*/ 39370 h 92710"/>
                  <a:gd name="connsiteX8" fmla="*/ 62230 w 62229"/>
                  <a:gd name="connsiteY8" fmla="*/ 67310 h 92710"/>
                  <a:gd name="connsiteX9" fmla="*/ 30480 w 62229"/>
                  <a:gd name="connsiteY9" fmla="*/ 92710 h 92710"/>
                  <a:gd name="connsiteX10" fmla="*/ 1270 w 62229"/>
                  <a:gd name="connsiteY10" fmla="*/ 86360 h 92710"/>
                  <a:gd name="connsiteX11" fmla="*/ 1270 w 62229"/>
                  <a:gd name="connsiteY11" fmla="*/ 71120 h 92710"/>
                  <a:gd name="connsiteX12" fmla="*/ 29210 w 62229"/>
                  <a:gd name="connsiteY12" fmla="*/ 78740 h 92710"/>
                  <a:gd name="connsiteX13" fmla="*/ 46990 w 62229"/>
                  <a:gd name="connsiteY13" fmla="*/ 67310 h 92710"/>
                  <a:gd name="connsiteX14" fmla="*/ 26670 w 62229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29" h="92710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" name="Freeform 82">
                <a:extLst>
                  <a:ext uri="{FF2B5EF4-FFF2-40B4-BE49-F238E27FC236}">
                    <a16:creationId xmlns:a16="http://schemas.microsoft.com/office/drawing/2014/main" id="{4FF68826-9192-C3B5-B32F-A25D3469B379}"/>
                  </a:ext>
                </a:extLst>
              </p:cNvPr>
              <p:cNvSpPr/>
              <p:nvPr/>
            </p:nvSpPr>
            <p:spPr>
              <a:xfrm>
                <a:off x="977900" y="5688329"/>
                <a:ext cx="83819" cy="93979"/>
              </a:xfrm>
              <a:custGeom>
                <a:avLst/>
                <a:gdLst>
                  <a:gd name="connsiteX0" fmla="*/ 83820 w 83819"/>
                  <a:gd name="connsiteY0" fmla="*/ 41910 h 93979"/>
                  <a:gd name="connsiteX1" fmla="*/ 83820 w 83819"/>
                  <a:gd name="connsiteY1" fmla="*/ 50800 h 93979"/>
                  <a:gd name="connsiteX2" fmla="*/ 17780 w 83819"/>
                  <a:gd name="connsiteY2" fmla="*/ 50800 h 93979"/>
                  <a:gd name="connsiteX3" fmla="*/ 48260 w 83819"/>
                  <a:gd name="connsiteY3" fmla="*/ 80010 h 93979"/>
                  <a:gd name="connsiteX4" fmla="*/ 80010 w 83819"/>
                  <a:gd name="connsiteY4" fmla="*/ 71120 h 93979"/>
                  <a:gd name="connsiteX5" fmla="*/ 80010 w 83819"/>
                  <a:gd name="connsiteY5" fmla="*/ 86360 h 93979"/>
                  <a:gd name="connsiteX6" fmla="*/ 46990 w 83819"/>
                  <a:gd name="connsiteY6" fmla="*/ 93980 h 93979"/>
                  <a:gd name="connsiteX7" fmla="*/ 0 w 83819"/>
                  <a:gd name="connsiteY7" fmla="*/ 46990 h 93979"/>
                  <a:gd name="connsiteX8" fmla="*/ 43180 w 83819"/>
                  <a:gd name="connsiteY8" fmla="*/ 0 h 93979"/>
                  <a:gd name="connsiteX9" fmla="*/ 83820 w 83819"/>
                  <a:gd name="connsiteY9" fmla="*/ 41910 h 93979"/>
                  <a:gd name="connsiteX10" fmla="*/ 43180 w 83819"/>
                  <a:gd name="connsiteY10" fmla="*/ 13970 h 93979"/>
                  <a:gd name="connsiteX11" fmla="*/ 17780 w 83819"/>
                  <a:gd name="connsiteY11" fmla="*/ 38100 h 93979"/>
                  <a:gd name="connsiteX12" fmla="*/ 67310 w 83819"/>
                  <a:gd name="connsiteY12" fmla="*/ 38100 h 93979"/>
                  <a:gd name="connsiteX13" fmla="*/ 43180 w 83819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id="{8641C7A6-FFE0-E2E1-7471-7BD8DD4C6B7E}"/>
                  </a:ext>
                </a:extLst>
              </p:cNvPr>
              <p:cNvSpPr/>
              <p:nvPr/>
            </p:nvSpPr>
            <p:spPr>
              <a:xfrm>
                <a:off x="1385569" y="5688329"/>
                <a:ext cx="83819" cy="93979"/>
              </a:xfrm>
              <a:custGeom>
                <a:avLst/>
                <a:gdLst>
                  <a:gd name="connsiteX0" fmla="*/ 83820 w 83819"/>
                  <a:gd name="connsiteY0" fmla="*/ 41910 h 93979"/>
                  <a:gd name="connsiteX1" fmla="*/ 83820 w 83819"/>
                  <a:gd name="connsiteY1" fmla="*/ 50800 h 93979"/>
                  <a:gd name="connsiteX2" fmla="*/ 17780 w 83819"/>
                  <a:gd name="connsiteY2" fmla="*/ 50800 h 93979"/>
                  <a:gd name="connsiteX3" fmla="*/ 48260 w 83819"/>
                  <a:gd name="connsiteY3" fmla="*/ 80010 h 93979"/>
                  <a:gd name="connsiteX4" fmla="*/ 80010 w 83819"/>
                  <a:gd name="connsiteY4" fmla="*/ 71120 h 93979"/>
                  <a:gd name="connsiteX5" fmla="*/ 80010 w 83819"/>
                  <a:gd name="connsiteY5" fmla="*/ 86360 h 93979"/>
                  <a:gd name="connsiteX6" fmla="*/ 46990 w 83819"/>
                  <a:gd name="connsiteY6" fmla="*/ 93980 h 93979"/>
                  <a:gd name="connsiteX7" fmla="*/ 0 w 83819"/>
                  <a:gd name="connsiteY7" fmla="*/ 46990 h 93979"/>
                  <a:gd name="connsiteX8" fmla="*/ 43180 w 83819"/>
                  <a:gd name="connsiteY8" fmla="*/ 0 h 93979"/>
                  <a:gd name="connsiteX9" fmla="*/ 83820 w 83819"/>
                  <a:gd name="connsiteY9" fmla="*/ 41910 h 93979"/>
                  <a:gd name="connsiteX10" fmla="*/ 43180 w 83819"/>
                  <a:gd name="connsiteY10" fmla="*/ 13970 h 93979"/>
                  <a:gd name="connsiteX11" fmla="*/ 17780 w 83819"/>
                  <a:gd name="connsiteY11" fmla="*/ 38100 h 93979"/>
                  <a:gd name="connsiteX12" fmla="*/ 67310 w 83819"/>
                  <a:gd name="connsiteY12" fmla="*/ 38100 h 93979"/>
                  <a:gd name="connsiteX13" fmla="*/ 43180 w 83819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 88">
                <a:extLst>
                  <a:ext uri="{FF2B5EF4-FFF2-40B4-BE49-F238E27FC236}">
                    <a16:creationId xmlns:a16="http://schemas.microsoft.com/office/drawing/2014/main" id="{2FE7100C-9442-5529-A044-C83CFFC04407}"/>
                  </a:ext>
                </a:extLst>
              </p:cNvPr>
              <p:cNvSpPr/>
              <p:nvPr/>
            </p:nvSpPr>
            <p:spPr>
              <a:xfrm>
                <a:off x="1554480" y="5688329"/>
                <a:ext cx="74930" cy="93979"/>
              </a:xfrm>
              <a:custGeom>
                <a:avLst/>
                <a:gdLst>
                  <a:gd name="connsiteX0" fmla="*/ 48260 w 74930"/>
                  <a:gd name="connsiteY0" fmla="*/ 78740 h 93979"/>
                  <a:gd name="connsiteX1" fmla="*/ 74930 w 74930"/>
                  <a:gd name="connsiteY1" fmla="*/ 71120 h 93979"/>
                  <a:gd name="connsiteX2" fmla="*/ 74930 w 74930"/>
                  <a:gd name="connsiteY2" fmla="*/ 86360 h 93979"/>
                  <a:gd name="connsiteX3" fmla="*/ 46990 w 74930"/>
                  <a:gd name="connsiteY3" fmla="*/ 93980 h 93979"/>
                  <a:gd name="connsiteX4" fmla="*/ 0 w 74930"/>
                  <a:gd name="connsiteY4" fmla="*/ 46990 h 93979"/>
                  <a:gd name="connsiteX5" fmla="*/ 46990 w 74930"/>
                  <a:gd name="connsiteY5" fmla="*/ 0 h 93979"/>
                  <a:gd name="connsiteX6" fmla="*/ 74930 w 74930"/>
                  <a:gd name="connsiteY6" fmla="*/ 6350 h 93979"/>
                  <a:gd name="connsiteX7" fmla="*/ 74930 w 74930"/>
                  <a:gd name="connsiteY7" fmla="*/ 21590 h 93979"/>
                  <a:gd name="connsiteX8" fmla="*/ 48260 w 74930"/>
                  <a:gd name="connsiteY8" fmla="*/ 13970 h 93979"/>
                  <a:gd name="connsiteX9" fmla="*/ 17780 w 74930"/>
                  <a:gd name="connsiteY9" fmla="*/ 45720 h 93979"/>
                  <a:gd name="connsiteX10" fmla="*/ 48260 w 74930"/>
                  <a:gd name="connsiteY10" fmla="*/ 774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930" h="93979">
                    <a:moveTo>
                      <a:pt x="48260" y="78740"/>
                    </a:moveTo>
                    <a:cubicBezTo>
                      <a:pt x="60960" y="78740"/>
                      <a:pt x="69850" y="73660"/>
                      <a:pt x="74930" y="71120"/>
                    </a:cubicBezTo>
                    <a:lnTo>
                      <a:pt x="74930" y="86360"/>
                    </a:lnTo>
                    <a:cubicBezTo>
                      <a:pt x="69850" y="88900"/>
                      <a:pt x="60960" y="93980"/>
                      <a:pt x="4699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6990" y="0"/>
                    </a:cubicBezTo>
                    <a:cubicBezTo>
                      <a:pt x="74930" y="0"/>
                      <a:pt x="68580" y="3810"/>
                      <a:pt x="74930" y="6350"/>
                    </a:cubicBezTo>
                    <a:lnTo>
                      <a:pt x="74930" y="21590"/>
                    </a:lnTo>
                    <a:cubicBezTo>
                      <a:pt x="68580" y="17780"/>
                      <a:pt x="59690" y="13970"/>
                      <a:pt x="48260" y="13970"/>
                    </a:cubicBezTo>
                    <a:cubicBezTo>
                      <a:pt x="30480" y="13970"/>
                      <a:pt x="17780" y="26670"/>
                      <a:pt x="17780" y="45720"/>
                    </a:cubicBezTo>
                    <a:cubicBezTo>
                      <a:pt x="17780" y="64770"/>
                      <a:pt x="30480" y="77470"/>
                      <a:pt x="48260" y="774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Freeform 89">
                <a:extLst>
                  <a:ext uri="{FF2B5EF4-FFF2-40B4-BE49-F238E27FC236}">
                    <a16:creationId xmlns:a16="http://schemas.microsoft.com/office/drawing/2014/main" id="{3F836131-7E60-B2E4-8713-0954A7A391EE}"/>
                  </a:ext>
                </a:extLst>
              </p:cNvPr>
              <p:cNvSpPr/>
              <p:nvPr/>
            </p:nvSpPr>
            <p:spPr>
              <a:xfrm>
                <a:off x="1648460" y="5688329"/>
                <a:ext cx="73660" cy="93979"/>
              </a:xfrm>
              <a:custGeom>
                <a:avLst/>
                <a:gdLst>
                  <a:gd name="connsiteX0" fmla="*/ 5080 w 73660"/>
                  <a:gd name="connsiteY0" fmla="*/ 6350 h 93979"/>
                  <a:gd name="connsiteX1" fmla="*/ 36830 w 73660"/>
                  <a:gd name="connsiteY1" fmla="*/ 0 h 93979"/>
                  <a:gd name="connsiteX2" fmla="*/ 73660 w 73660"/>
                  <a:gd name="connsiteY2" fmla="*/ 34290 h 93979"/>
                  <a:gd name="connsiteX3" fmla="*/ 73660 w 73660"/>
                  <a:gd name="connsiteY3" fmla="*/ 91440 h 93979"/>
                  <a:gd name="connsiteX4" fmla="*/ 58420 w 73660"/>
                  <a:gd name="connsiteY4" fmla="*/ 91440 h 93979"/>
                  <a:gd name="connsiteX5" fmla="*/ 58420 w 73660"/>
                  <a:gd name="connsiteY5" fmla="*/ 81280 h 93979"/>
                  <a:gd name="connsiteX6" fmla="*/ 58420 w 73660"/>
                  <a:gd name="connsiteY6" fmla="*/ 73660 h 93979"/>
                  <a:gd name="connsiteX7" fmla="*/ 58420 w 73660"/>
                  <a:gd name="connsiteY7" fmla="*/ 73660 h 93979"/>
                  <a:gd name="connsiteX8" fmla="*/ 27940 w 73660"/>
                  <a:gd name="connsiteY8" fmla="*/ 93980 h 93979"/>
                  <a:gd name="connsiteX9" fmla="*/ 0 w 73660"/>
                  <a:gd name="connsiteY9" fmla="*/ 67310 h 93979"/>
                  <a:gd name="connsiteX10" fmla="*/ 58420 w 73660"/>
                  <a:gd name="connsiteY10" fmla="*/ 39370 h 93979"/>
                  <a:gd name="connsiteX11" fmla="*/ 58420 w 73660"/>
                  <a:gd name="connsiteY11" fmla="*/ 34290 h 93979"/>
                  <a:gd name="connsiteX12" fmla="*/ 35560 w 73660"/>
                  <a:gd name="connsiteY12" fmla="*/ 13970 h 93979"/>
                  <a:gd name="connsiteX13" fmla="*/ 6350 w 73660"/>
                  <a:gd name="connsiteY13" fmla="*/ 21590 h 93979"/>
                  <a:gd name="connsiteX14" fmla="*/ 6350 w 73660"/>
                  <a:gd name="connsiteY14" fmla="*/ 6350 h 93979"/>
                  <a:gd name="connsiteX15" fmla="*/ 55880 w 73660"/>
                  <a:gd name="connsiteY15" fmla="*/ 50800 h 93979"/>
                  <a:gd name="connsiteX16" fmla="*/ 15240 w 73660"/>
                  <a:gd name="connsiteY16" fmla="*/ 66040 h 93979"/>
                  <a:gd name="connsiteX17" fmla="*/ 29210 w 73660"/>
                  <a:gd name="connsiteY17" fmla="*/ 78740 h 93979"/>
                  <a:gd name="connsiteX18" fmla="*/ 55880 w 73660"/>
                  <a:gd name="connsiteY18" fmla="*/ 4953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60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5880" y="50800"/>
                    </a:moveTo>
                    <a:cubicBezTo>
                      <a:pt x="26670" y="45720"/>
                      <a:pt x="15240" y="54610"/>
                      <a:pt x="15240" y="66040"/>
                    </a:cubicBezTo>
                    <a:cubicBezTo>
                      <a:pt x="15240" y="77470"/>
                      <a:pt x="20320" y="78740"/>
                      <a:pt x="29210" y="78740"/>
                    </a:cubicBezTo>
                    <a:cubicBezTo>
                      <a:pt x="44450" y="78740"/>
                      <a:pt x="55880" y="63500"/>
                      <a:pt x="55880" y="495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74189D04-C83A-66F6-FA39-7065BF9CDF76}"/>
                  </a:ext>
                </a:extLst>
              </p:cNvPr>
              <p:cNvSpPr/>
              <p:nvPr/>
            </p:nvSpPr>
            <p:spPr>
              <a:xfrm>
                <a:off x="1743710" y="5688329"/>
                <a:ext cx="62229" cy="92710"/>
              </a:xfrm>
              <a:custGeom>
                <a:avLst/>
                <a:gdLst>
                  <a:gd name="connsiteX0" fmla="*/ 26670 w 62229"/>
                  <a:gd name="connsiteY0" fmla="*/ 53340 h 92710"/>
                  <a:gd name="connsiteX1" fmla="*/ 0 w 62229"/>
                  <a:gd name="connsiteY1" fmla="*/ 25400 h 92710"/>
                  <a:gd name="connsiteX2" fmla="*/ 31750 w 62229"/>
                  <a:gd name="connsiteY2" fmla="*/ 0 h 92710"/>
                  <a:gd name="connsiteX3" fmla="*/ 57150 w 62229"/>
                  <a:gd name="connsiteY3" fmla="*/ 5080 h 92710"/>
                  <a:gd name="connsiteX4" fmla="*/ 57150 w 62229"/>
                  <a:gd name="connsiteY4" fmla="*/ 20320 h 92710"/>
                  <a:gd name="connsiteX5" fmla="*/ 34290 w 62229"/>
                  <a:gd name="connsiteY5" fmla="*/ 13970 h 92710"/>
                  <a:gd name="connsiteX6" fmla="*/ 16510 w 62229"/>
                  <a:gd name="connsiteY6" fmla="*/ 25400 h 92710"/>
                  <a:gd name="connsiteX7" fmla="*/ 34290 w 62229"/>
                  <a:gd name="connsiteY7" fmla="*/ 39370 h 92710"/>
                  <a:gd name="connsiteX8" fmla="*/ 62230 w 62229"/>
                  <a:gd name="connsiteY8" fmla="*/ 67310 h 92710"/>
                  <a:gd name="connsiteX9" fmla="*/ 30480 w 62229"/>
                  <a:gd name="connsiteY9" fmla="*/ 92710 h 92710"/>
                  <a:gd name="connsiteX10" fmla="*/ 1270 w 62229"/>
                  <a:gd name="connsiteY10" fmla="*/ 86360 h 92710"/>
                  <a:gd name="connsiteX11" fmla="*/ 1270 w 62229"/>
                  <a:gd name="connsiteY11" fmla="*/ 71120 h 92710"/>
                  <a:gd name="connsiteX12" fmla="*/ 29210 w 62229"/>
                  <a:gd name="connsiteY12" fmla="*/ 78740 h 92710"/>
                  <a:gd name="connsiteX13" fmla="*/ 46990 w 62229"/>
                  <a:gd name="connsiteY13" fmla="*/ 67310 h 92710"/>
                  <a:gd name="connsiteX14" fmla="*/ 26670 w 62229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29" h="92710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3EF13583-69F4-454C-27CB-F7A51B900BB5}"/>
                  </a:ext>
                </a:extLst>
              </p:cNvPr>
              <p:cNvSpPr/>
              <p:nvPr/>
            </p:nvSpPr>
            <p:spPr>
              <a:xfrm>
                <a:off x="1822450" y="5688329"/>
                <a:ext cx="83820" cy="93979"/>
              </a:xfrm>
              <a:custGeom>
                <a:avLst/>
                <a:gdLst>
                  <a:gd name="connsiteX0" fmla="*/ 83820 w 83820"/>
                  <a:gd name="connsiteY0" fmla="*/ 41910 h 93979"/>
                  <a:gd name="connsiteX1" fmla="*/ 83820 w 83820"/>
                  <a:gd name="connsiteY1" fmla="*/ 50800 h 93979"/>
                  <a:gd name="connsiteX2" fmla="*/ 17780 w 83820"/>
                  <a:gd name="connsiteY2" fmla="*/ 50800 h 93979"/>
                  <a:gd name="connsiteX3" fmla="*/ 48260 w 83820"/>
                  <a:gd name="connsiteY3" fmla="*/ 80010 h 93979"/>
                  <a:gd name="connsiteX4" fmla="*/ 80010 w 83820"/>
                  <a:gd name="connsiteY4" fmla="*/ 71120 h 93979"/>
                  <a:gd name="connsiteX5" fmla="*/ 80010 w 83820"/>
                  <a:gd name="connsiteY5" fmla="*/ 86360 h 93979"/>
                  <a:gd name="connsiteX6" fmla="*/ 46990 w 83820"/>
                  <a:gd name="connsiteY6" fmla="*/ 93980 h 93979"/>
                  <a:gd name="connsiteX7" fmla="*/ 0 w 83820"/>
                  <a:gd name="connsiteY7" fmla="*/ 46990 h 93979"/>
                  <a:gd name="connsiteX8" fmla="*/ 43180 w 83820"/>
                  <a:gd name="connsiteY8" fmla="*/ 0 h 93979"/>
                  <a:gd name="connsiteX9" fmla="*/ 83820 w 83820"/>
                  <a:gd name="connsiteY9" fmla="*/ 41910 h 93979"/>
                  <a:gd name="connsiteX10" fmla="*/ 43180 w 83820"/>
                  <a:gd name="connsiteY10" fmla="*/ 13970 h 93979"/>
                  <a:gd name="connsiteX11" fmla="*/ 17780 w 83820"/>
                  <a:gd name="connsiteY11" fmla="*/ 38100 h 93979"/>
                  <a:gd name="connsiteX12" fmla="*/ 67310 w 83820"/>
                  <a:gd name="connsiteY12" fmla="*/ 38100 h 93979"/>
                  <a:gd name="connsiteX13" fmla="*/ 43180 w 83820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ECB89CFA-AD70-94BD-8857-8A725ECC5B35}"/>
                  </a:ext>
                </a:extLst>
              </p:cNvPr>
              <p:cNvSpPr/>
              <p:nvPr/>
            </p:nvSpPr>
            <p:spPr>
              <a:xfrm>
                <a:off x="2053589" y="5688329"/>
                <a:ext cx="91439" cy="93979"/>
              </a:xfrm>
              <a:custGeom>
                <a:avLst/>
                <a:gdLst>
                  <a:gd name="connsiteX0" fmla="*/ 91440 w 91439"/>
                  <a:gd name="connsiteY0" fmla="*/ 46990 h 93979"/>
                  <a:gd name="connsiteX1" fmla="*/ 45720 w 91439"/>
                  <a:gd name="connsiteY1" fmla="*/ 93980 h 93979"/>
                  <a:gd name="connsiteX2" fmla="*/ 0 w 91439"/>
                  <a:gd name="connsiteY2" fmla="*/ 46990 h 93979"/>
                  <a:gd name="connsiteX3" fmla="*/ 45720 w 91439"/>
                  <a:gd name="connsiteY3" fmla="*/ 0 h 93979"/>
                  <a:gd name="connsiteX4" fmla="*/ 91440 w 91439"/>
                  <a:gd name="connsiteY4" fmla="*/ 46990 h 93979"/>
                  <a:gd name="connsiteX5" fmla="*/ 74930 w 91439"/>
                  <a:gd name="connsiteY5" fmla="*/ 46990 h 93979"/>
                  <a:gd name="connsiteX6" fmla="*/ 44450 w 91439"/>
                  <a:gd name="connsiteY6" fmla="*/ 15240 h 93979"/>
                  <a:gd name="connsiteX7" fmla="*/ 15240 w 91439"/>
                  <a:gd name="connsiteY7" fmla="*/ 46990 h 93979"/>
                  <a:gd name="connsiteX8" fmla="*/ 44450 w 91439"/>
                  <a:gd name="connsiteY8" fmla="*/ 78740 h 93979"/>
                  <a:gd name="connsiteX9" fmla="*/ 74930 w 91439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39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4930" y="46990"/>
                    </a:moveTo>
                    <a:cubicBezTo>
                      <a:pt x="74930" y="27940"/>
                      <a:pt x="62230" y="15240"/>
                      <a:pt x="44450" y="15240"/>
                    </a:cubicBezTo>
                    <a:cubicBezTo>
                      <a:pt x="26670" y="15240"/>
                      <a:pt x="15240" y="29210"/>
                      <a:pt x="15240" y="46990"/>
                    </a:cubicBezTo>
                    <a:cubicBezTo>
                      <a:pt x="15240" y="64770"/>
                      <a:pt x="27940" y="78740"/>
                      <a:pt x="44450" y="78740"/>
                    </a:cubicBezTo>
                    <a:cubicBezTo>
                      <a:pt x="60960" y="78740"/>
                      <a:pt x="74930" y="66040"/>
                      <a:pt x="7493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" name="Freeform 94">
                <a:extLst>
                  <a:ext uri="{FF2B5EF4-FFF2-40B4-BE49-F238E27FC236}">
                    <a16:creationId xmlns:a16="http://schemas.microsoft.com/office/drawing/2014/main" id="{9A7113E8-4B45-D7DA-AF30-511F4897439C}"/>
                  </a:ext>
                </a:extLst>
              </p:cNvPr>
              <p:cNvSpPr/>
              <p:nvPr/>
            </p:nvSpPr>
            <p:spPr>
              <a:xfrm>
                <a:off x="2169160" y="5688329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" name="Freeform 95">
                <a:extLst>
                  <a:ext uri="{FF2B5EF4-FFF2-40B4-BE49-F238E27FC236}">
                    <a16:creationId xmlns:a16="http://schemas.microsoft.com/office/drawing/2014/main" id="{86C9DD20-7328-EF61-D82D-3B02C4304C41}"/>
                  </a:ext>
                </a:extLst>
              </p:cNvPr>
              <p:cNvSpPr/>
              <p:nvPr/>
            </p:nvSpPr>
            <p:spPr>
              <a:xfrm>
                <a:off x="2307589" y="5688329"/>
                <a:ext cx="87630" cy="130810"/>
              </a:xfrm>
              <a:custGeom>
                <a:avLst/>
                <a:gdLst>
                  <a:gd name="connsiteX0" fmla="*/ 0 w 87630"/>
                  <a:gd name="connsiteY0" fmla="*/ 2540 h 130810"/>
                  <a:gd name="connsiteX1" fmla="*/ 15240 w 87630"/>
                  <a:gd name="connsiteY1" fmla="*/ 2540 h 130810"/>
                  <a:gd name="connsiteX2" fmla="*/ 15240 w 87630"/>
                  <a:gd name="connsiteY2" fmla="*/ 11430 h 130810"/>
                  <a:gd name="connsiteX3" fmla="*/ 15240 w 87630"/>
                  <a:gd name="connsiteY3" fmla="*/ 17780 h 130810"/>
                  <a:gd name="connsiteX4" fmla="*/ 15240 w 87630"/>
                  <a:gd name="connsiteY4" fmla="*/ 17780 h 130810"/>
                  <a:gd name="connsiteX5" fmla="*/ 46990 w 87630"/>
                  <a:gd name="connsiteY5" fmla="*/ 0 h 130810"/>
                  <a:gd name="connsiteX6" fmla="*/ 87630 w 87630"/>
                  <a:gd name="connsiteY6" fmla="*/ 46990 h 130810"/>
                  <a:gd name="connsiteX7" fmla="*/ 46990 w 87630"/>
                  <a:gd name="connsiteY7" fmla="*/ 93980 h 130810"/>
                  <a:gd name="connsiteX8" fmla="*/ 16510 w 87630"/>
                  <a:gd name="connsiteY8" fmla="*/ 76200 h 130810"/>
                  <a:gd name="connsiteX9" fmla="*/ 16510 w 87630"/>
                  <a:gd name="connsiteY9" fmla="*/ 76200 h 130810"/>
                  <a:gd name="connsiteX10" fmla="*/ 16510 w 87630"/>
                  <a:gd name="connsiteY10" fmla="*/ 83820 h 130810"/>
                  <a:gd name="connsiteX11" fmla="*/ 16510 w 87630"/>
                  <a:gd name="connsiteY11" fmla="*/ 130810 h 130810"/>
                  <a:gd name="connsiteX12" fmla="*/ 0 w 87630"/>
                  <a:gd name="connsiteY12" fmla="*/ 130810 h 130810"/>
                  <a:gd name="connsiteX13" fmla="*/ 0 w 87630"/>
                  <a:gd name="connsiteY13" fmla="*/ 2540 h 130810"/>
                  <a:gd name="connsiteX14" fmla="*/ 72390 w 87630"/>
                  <a:gd name="connsiteY14" fmla="*/ 46990 h 130810"/>
                  <a:gd name="connsiteX15" fmla="*/ 44450 w 87630"/>
                  <a:gd name="connsiteY15" fmla="*/ 15240 h 130810"/>
                  <a:gd name="connsiteX16" fmla="*/ 16510 w 87630"/>
                  <a:gd name="connsiteY16" fmla="*/ 46990 h 130810"/>
                  <a:gd name="connsiteX17" fmla="*/ 44450 w 87630"/>
                  <a:gd name="connsiteY17" fmla="*/ 78740 h 130810"/>
                  <a:gd name="connsiteX18" fmla="*/ 72390 w 87630"/>
                  <a:gd name="connsiteY18" fmla="*/ 4699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30" h="1308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1430"/>
                    </a:lnTo>
                    <a:cubicBezTo>
                      <a:pt x="15240" y="15240"/>
                      <a:pt x="15240" y="17780"/>
                      <a:pt x="15240" y="17780"/>
                    </a:cubicBezTo>
                    <a:lnTo>
                      <a:pt x="15240" y="17780"/>
                    </a:lnTo>
                    <a:cubicBezTo>
                      <a:pt x="20320" y="8890"/>
                      <a:pt x="31750" y="0"/>
                      <a:pt x="46990" y="0"/>
                    </a:cubicBezTo>
                    <a:cubicBezTo>
                      <a:pt x="69850" y="0"/>
                      <a:pt x="87630" y="19050"/>
                      <a:pt x="87630" y="46990"/>
                    </a:cubicBezTo>
                    <a:cubicBezTo>
                      <a:pt x="87630" y="74930"/>
                      <a:pt x="69850" y="93980"/>
                      <a:pt x="46990" y="93980"/>
                    </a:cubicBezTo>
                    <a:cubicBezTo>
                      <a:pt x="24130" y="93980"/>
                      <a:pt x="20320" y="85090"/>
                      <a:pt x="16510" y="76200"/>
                    </a:cubicBezTo>
                    <a:lnTo>
                      <a:pt x="16510" y="76200"/>
                    </a:lnTo>
                    <a:cubicBezTo>
                      <a:pt x="16510" y="76200"/>
                      <a:pt x="16510" y="78740"/>
                      <a:pt x="16510" y="83820"/>
                    </a:cubicBezTo>
                    <a:lnTo>
                      <a:pt x="16510" y="130810"/>
                    </a:lnTo>
                    <a:lnTo>
                      <a:pt x="0" y="130810"/>
                    </a:lnTo>
                    <a:lnTo>
                      <a:pt x="0" y="2540"/>
                    </a:lnTo>
                    <a:close/>
                    <a:moveTo>
                      <a:pt x="72390" y="46990"/>
                    </a:moveTo>
                    <a:cubicBezTo>
                      <a:pt x="72390" y="27940"/>
                      <a:pt x="60960" y="15240"/>
                      <a:pt x="44450" y="15240"/>
                    </a:cubicBezTo>
                    <a:cubicBezTo>
                      <a:pt x="27940" y="15240"/>
                      <a:pt x="16510" y="25400"/>
                      <a:pt x="16510" y="46990"/>
                    </a:cubicBezTo>
                    <a:cubicBezTo>
                      <a:pt x="16510" y="68580"/>
                      <a:pt x="30480" y="78740"/>
                      <a:pt x="44450" y="78740"/>
                    </a:cubicBezTo>
                    <a:cubicBezTo>
                      <a:pt x="58420" y="78740"/>
                      <a:pt x="72390" y="66040"/>
                      <a:pt x="7239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 96">
                <a:extLst>
                  <a:ext uri="{FF2B5EF4-FFF2-40B4-BE49-F238E27FC236}">
                    <a16:creationId xmlns:a16="http://schemas.microsoft.com/office/drawing/2014/main" id="{97D10AA7-22B0-4BF0-17D3-8B5ECD47CB55}"/>
                  </a:ext>
                </a:extLst>
              </p:cNvPr>
              <p:cNvSpPr/>
              <p:nvPr/>
            </p:nvSpPr>
            <p:spPr>
              <a:xfrm>
                <a:off x="2419350" y="5688329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" name="Freeform 97">
                <a:extLst>
                  <a:ext uri="{FF2B5EF4-FFF2-40B4-BE49-F238E27FC236}">
                    <a16:creationId xmlns:a16="http://schemas.microsoft.com/office/drawing/2014/main" id="{B5F6E51B-D183-3858-F047-3BAAFBB79307}"/>
                  </a:ext>
                </a:extLst>
              </p:cNvPr>
              <p:cNvSpPr/>
              <p:nvPr/>
            </p:nvSpPr>
            <p:spPr>
              <a:xfrm>
                <a:off x="2481579" y="5688329"/>
                <a:ext cx="91440" cy="93979"/>
              </a:xfrm>
              <a:custGeom>
                <a:avLst/>
                <a:gdLst>
                  <a:gd name="connsiteX0" fmla="*/ 91440 w 91440"/>
                  <a:gd name="connsiteY0" fmla="*/ 46990 h 93979"/>
                  <a:gd name="connsiteX1" fmla="*/ 45720 w 91440"/>
                  <a:gd name="connsiteY1" fmla="*/ 93980 h 93979"/>
                  <a:gd name="connsiteX2" fmla="*/ 0 w 91440"/>
                  <a:gd name="connsiteY2" fmla="*/ 46990 h 93979"/>
                  <a:gd name="connsiteX3" fmla="*/ 45720 w 91440"/>
                  <a:gd name="connsiteY3" fmla="*/ 0 h 93979"/>
                  <a:gd name="connsiteX4" fmla="*/ 91440 w 91440"/>
                  <a:gd name="connsiteY4" fmla="*/ 46990 h 93979"/>
                  <a:gd name="connsiteX5" fmla="*/ 74930 w 91440"/>
                  <a:gd name="connsiteY5" fmla="*/ 46990 h 93979"/>
                  <a:gd name="connsiteX6" fmla="*/ 44450 w 91440"/>
                  <a:gd name="connsiteY6" fmla="*/ 15240 h 93979"/>
                  <a:gd name="connsiteX7" fmla="*/ 15240 w 91440"/>
                  <a:gd name="connsiteY7" fmla="*/ 46990 h 93979"/>
                  <a:gd name="connsiteX8" fmla="*/ 44450 w 91440"/>
                  <a:gd name="connsiteY8" fmla="*/ 78740 h 93979"/>
                  <a:gd name="connsiteX9" fmla="*/ 74930 w 91440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40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4930" y="46990"/>
                    </a:moveTo>
                    <a:cubicBezTo>
                      <a:pt x="74930" y="27940"/>
                      <a:pt x="62230" y="15240"/>
                      <a:pt x="44450" y="15240"/>
                    </a:cubicBezTo>
                    <a:cubicBezTo>
                      <a:pt x="26670" y="15240"/>
                      <a:pt x="15240" y="29210"/>
                      <a:pt x="15240" y="46990"/>
                    </a:cubicBezTo>
                    <a:cubicBezTo>
                      <a:pt x="15240" y="64770"/>
                      <a:pt x="27940" y="78740"/>
                      <a:pt x="44450" y="78740"/>
                    </a:cubicBezTo>
                    <a:cubicBezTo>
                      <a:pt x="60960" y="78740"/>
                      <a:pt x="74930" y="66040"/>
                      <a:pt x="7493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1703A65A-5AC8-362B-06C9-DA75668E62C3}"/>
                  </a:ext>
                </a:extLst>
              </p:cNvPr>
              <p:cNvSpPr/>
              <p:nvPr/>
            </p:nvSpPr>
            <p:spPr>
              <a:xfrm>
                <a:off x="2598420" y="5688329"/>
                <a:ext cx="87629" cy="130810"/>
              </a:xfrm>
              <a:custGeom>
                <a:avLst/>
                <a:gdLst>
                  <a:gd name="connsiteX0" fmla="*/ 0 w 87629"/>
                  <a:gd name="connsiteY0" fmla="*/ 2540 h 130810"/>
                  <a:gd name="connsiteX1" fmla="*/ 15240 w 87629"/>
                  <a:gd name="connsiteY1" fmla="*/ 2540 h 130810"/>
                  <a:gd name="connsiteX2" fmla="*/ 15240 w 87629"/>
                  <a:gd name="connsiteY2" fmla="*/ 11430 h 130810"/>
                  <a:gd name="connsiteX3" fmla="*/ 15240 w 87629"/>
                  <a:gd name="connsiteY3" fmla="*/ 17780 h 130810"/>
                  <a:gd name="connsiteX4" fmla="*/ 15240 w 87629"/>
                  <a:gd name="connsiteY4" fmla="*/ 17780 h 130810"/>
                  <a:gd name="connsiteX5" fmla="*/ 46990 w 87629"/>
                  <a:gd name="connsiteY5" fmla="*/ 0 h 130810"/>
                  <a:gd name="connsiteX6" fmla="*/ 87630 w 87629"/>
                  <a:gd name="connsiteY6" fmla="*/ 46990 h 130810"/>
                  <a:gd name="connsiteX7" fmla="*/ 46990 w 87629"/>
                  <a:gd name="connsiteY7" fmla="*/ 93980 h 130810"/>
                  <a:gd name="connsiteX8" fmla="*/ 16510 w 87629"/>
                  <a:gd name="connsiteY8" fmla="*/ 76200 h 130810"/>
                  <a:gd name="connsiteX9" fmla="*/ 16510 w 87629"/>
                  <a:gd name="connsiteY9" fmla="*/ 76200 h 130810"/>
                  <a:gd name="connsiteX10" fmla="*/ 16510 w 87629"/>
                  <a:gd name="connsiteY10" fmla="*/ 83820 h 130810"/>
                  <a:gd name="connsiteX11" fmla="*/ 16510 w 87629"/>
                  <a:gd name="connsiteY11" fmla="*/ 130810 h 130810"/>
                  <a:gd name="connsiteX12" fmla="*/ 0 w 87629"/>
                  <a:gd name="connsiteY12" fmla="*/ 130810 h 130810"/>
                  <a:gd name="connsiteX13" fmla="*/ 0 w 87629"/>
                  <a:gd name="connsiteY13" fmla="*/ 2540 h 130810"/>
                  <a:gd name="connsiteX14" fmla="*/ 72390 w 87629"/>
                  <a:gd name="connsiteY14" fmla="*/ 46990 h 130810"/>
                  <a:gd name="connsiteX15" fmla="*/ 44450 w 87629"/>
                  <a:gd name="connsiteY15" fmla="*/ 15240 h 130810"/>
                  <a:gd name="connsiteX16" fmla="*/ 16510 w 87629"/>
                  <a:gd name="connsiteY16" fmla="*/ 46990 h 130810"/>
                  <a:gd name="connsiteX17" fmla="*/ 44450 w 87629"/>
                  <a:gd name="connsiteY17" fmla="*/ 78740 h 130810"/>
                  <a:gd name="connsiteX18" fmla="*/ 72390 w 87629"/>
                  <a:gd name="connsiteY18" fmla="*/ 4699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29" h="1308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1430"/>
                    </a:lnTo>
                    <a:cubicBezTo>
                      <a:pt x="15240" y="15240"/>
                      <a:pt x="15240" y="17780"/>
                      <a:pt x="15240" y="17780"/>
                    </a:cubicBezTo>
                    <a:lnTo>
                      <a:pt x="15240" y="17780"/>
                    </a:lnTo>
                    <a:cubicBezTo>
                      <a:pt x="20320" y="8890"/>
                      <a:pt x="31750" y="0"/>
                      <a:pt x="46990" y="0"/>
                    </a:cubicBezTo>
                    <a:cubicBezTo>
                      <a:pt x="69850" y="0"/>
                      <a:pt x="87630" y="19050"/>
                      <a:pt x="87630" y="46990"/>
                    </a:cubicBezTo>
                    <a:cubicBezTo>
                      <a:pt x="87630" y="74930"/>
                      <a:pt x="69850" y="93980"/>
                      <a:pt x="46990" y="93980"/>
                    </a:cubicBezTo>
                    <a:cubicBezTo>
                      <a:pt x="24130" y="93980"/>
                      <a:pt x="20320" y="85090"/>
                      <a:pt x="16510" y="76200"/>
                    </a:cubicBezTo>
                    <a:lnTo>
                      <a:pt x="16510" y="76200"/>
                    </a:lnTo>
                    <a:cubicBezTo>
                      <a:pt x="16510" y="76200"/>
                      <a:pt x="16510" y="78740"/>
                      <a:pt x="16510" y="83820"/>
                    </a:cubicBezTo>
                    <a:lnTo>
                      <a:pt x="16510" y="130810"/>
                    </a:lnTo>
                    <a:lnTo>
                      <a:pt x="0" y="130810"/>
                    </a:lnTo>
                    <a:lnTo>
                      <a:pt x="0" y="2540"/>
                    </a:lnTo>
                    <a:close/>
                    <a:moveTo>
                      <a:pt x="72390" y="46990"/>
                    </a:moveTo>
                    <a:cubicBezTo>
                      <a:pt x="72390" y="27940"/>
                      <a:pt x="60960" y="15240"/>
                      <a:pt x="44450" y="15240"/>
                    </a:cubicBezTo>
                    <a:cubicBezTo>
                      <a:pt x="27940" y="15240"/>
                      <a:pt x="16510" y="25400"/>
                      <a:pt x="16510" y="46990"/>
                    </a:cubicBezTo>
                    <a:cubicBezTo>
                      <a:pt x="16510" y="68580"/>
                      <a:pt x="30480" y="78740"/>
                      <a:pt x="44450" y="78740"/>
                    </a:cubicBezTo>
                    <a:cubicBezTo>
                      <a:pt x="58420" y="78740"/>
                      <a:pt x="72390" y="66040"/>
                      <a:pt x="7239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72F36B60-FC19-6434-5C02-386BC7572AB0}"/>
                  </a:ext>
                </a:extLst>
              </p:cNvPr>
              <p:cNvSpPr/>
              <p:nvPr/>
            </p:nvSpPr>
            <p:spPr>
              <a:xfrm>
                <a:off x="2705100" y="5688329"/>
                <a:ext cx="83820" cy="93979"/>
              </a:xfrm>
              <a:custGeom>
                <a:avLst/>
                <a:gdLst>
                  <a:gd name="connsiteX0" fmla="*/ 83820 w 83820"/>
                  <a:gd name="connsiteY0" fmla="*/ 41910 h 93979"/>
                  <a:gd name="connsiteX1" fmla="*/ 83820 w 83820"/>
                  <a:gd name="connsiteY1" fmla="*/ 50800 h 93979"/>
                  <a:gd name="connsiteX2" fmla="*/ 17780 w 83820"/>
                  <a:gd name="connsiteY2" fmla="*/ 50800 h 93979"/>
                  <a:gd name="connsiteX3" fmla="*/ 48260 w 83820"/>
                  <a:gd name="connsiteY3" fmla="*/ 80010 h 93979"/>
                  <a:gd name="connsiteX4" fmla="*/ 80010 w 83820"/>
                  <a:gd name="connsiteY4" fmla="*/ 71120 h 93979"/>
                  <a:gd name="connsiteX5" fmla="*/ 80010 w 83820"/>
                  <a:gd name="connsiteY5" fmla="*/ 86360 h 93979"/>
                  <a:gd name="connsiteX6" fmla="*/ 46990 w 83820"/>
                  <a:gd name="connsiteY6" fmla="*/ 93980 h 93979"/>
                  <a:gd name="connsiteX7" fmla="*/ 0 w 83820"/>
                  <a:gd name="connsiteY7" fmla="*/ 46990 h 93979"/>
                  <a:gd name="connsiteX8" fmla="*/ 43180 w 83820"/>
                  <a:gd name="connsiteY8" fmla="*/ 0 h 93979"/>
                  <a:gd name="connsiteX9" fmla="*/ 83820 w 83820"/>
                  <a:gd name="connsiteY9" fmla="*/ 41910 h 93979"/>
                  <a:gd name="connsiteX10" fmla="*/ 43180 w 83820"/>
                  <a:gd name="connsiteY10" fmla="*/ 13970 h 93979"/>
                  <a:gd name="connsiteX11" fmla="*/ 17780 w 83820"/>
                  <a:gd name="connsiteY11" fmla="*/ 38100 h 93979"/>
                  <a:gd name="connsiteX12" fmla="*/ 67310 w 83820"/>
                  <a:gd name="connsiteY12" fmla="*/ 38100 h 93979"/>
                  <a:gd name="connsiteX13" fmla="*/ 43180 w 83820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05C4982A-127C-0261-D444-44F944B88C93}"/>
                  </a:ext>
                </a:extLst>
              </p:cNvPr>
              <p:cNvSpPr/>
              <p:nvPr/>
            </p:nvSpPr>
            <p:spPr>
              <a:xfrm>
                <a:off x="2813050" y="5688329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70C7B809-FFD1-49CD-032F-5AC0EEAE4606}"/>
                  </a:ext>
                </a:extLst>
              </p:cNvPr>
              <p:cNvSpPr/>
              <p:nvPr/>
            </p:nvSpPr>
            <p:spPr>
              <a:xfrm>
                <a:off x="2951479" y="5688329"/>
                <a:ext cx="80010" cy="91440"/>
              </a:xfrm>
              <a:custGeom>
                <a:avLst/>
                <a:gdLst>
                  <a:gd name="connsiteX0" fmla="*/ 15240 w 80010"/>
                  <a:gd name="connsiteY0" fmla="*/ 2540 h 91440"/>
                  <a:gd name="connsiteX1" fmla="*/ 15240 w 80010"/>
                  <a:gd name="connsiteY1" fmla="*/ 15240 h 91440"/>
                  <a:gd name="connsiteX2" fmla="*/ 15240 w 80010"/>
                  <a:gd name="connsiteY2" fmla="*/ 21590 h 91440"/>
                  <a:gd name="connsiteX3" fmla="*/ 15240 w 80010"/>
                  <a:gd name="connsiteY3" fmla="*/ 21590 h 91440"/>
                  <a:gd name="connsiteX4" fmla="*/ 49530 w 80010"/>
                  <a:gd name="connsiteY4" fmla="*/ 0 h 91440"/>
                  <a:gd name="connsiteX5" fmla="*/ 80010 w 80010"/>
                  <a:gd name="connsiteY5" fmla="*/ 35560 h 91440"/>
                  <a:gd name="connsiteX6" fmla="*/ 80010 w 80010"/>
                  <a:gd name="connsiteY6" fmla="*/ 91440 h 91440"/>
                  <a:gd name="connsiteX7" fmla="*/ 63500 w 80010"/>
                  <a:gd name="connsiteY7" fmla="*/ 91440 h 91440"/>
                  <a:gd name="connsiteX8" fmla="*/ 63500 w 80010"/>
                  <a:gd name="connsiteY8" fmla="*/ 39370 h 91440"/>
                  <a:gd name="connsiteX9" fmla="*/ 46990 w 80010"/>
                  <a:gd name="connsiteY9" fmla="*/ 16510 h 91440"/>
                  <a:gd name="connsiteX10" fmla="*/ 16510 w 80010"/>
                  <a:gd name="connsiteY10" fmla="*/ 48260 h 91440"/>
                  <a:gd name="connsiteX11" fmla="*/ 16510 w 80010"/>
                  <a:gd name="connsiteY11" fmla="*/ 91440 h 91440"/>
                  <a:gd name="connsiteX12" fmla="*/ 0 w 80010"/>
                  <a:gd name="connsiteY12" fmla="*/ 91440 h 91440"/>
                  <a:gd name="connsiteX13" fmla="*/ 0 w 80010"/>
                  <a:gd name="connsiteY13" fmla="*/ 2540 h 91440"/>
                  <a:gd name="connsiteX14" fmla="*/ 15240 w 80010"/>
                  <a:gd name="connsiteY14" fmla="*/ 254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91440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B5DB0DAD-853E-6AFD-4223-4420E749CED7}"/>
                  </a:ext>
                </a:extLst>
              </p:cNvPr>
              <p:cNvSpPr/>
              <p:nvPr/>
            </p:nvSpPr>
            <p:spPr>
              <a:xfrm>
                <a:off x="3053079" y="5688329"/>
                <a:ext cx="91440" cy="93979"/>
              </a:xfrm>
              <a:custGeom>
                <a:avLst/>
                <a:gdLst>
                  <a:gd name="connsiteX0" fmla="*/ 91440 w 91440"/>
                  <a:gd name="connsiteY0" fmla="*/ 46990 h 93979"/>
                  <a:gd name="connsiteX1" fmla="*/ 45720 w 91440"/>
                  <a:gd name="connsiteY1" fmla="*/ 93980 h 93979"/>
                  <a:gd name="connsiteX2" fmla="*/ 0 w 91440"/>
                  <a:gd name="connsiteY2" fmla="*/ 46990 h 93979"/>
                  <a:gd name="connsiteX3" fmla="*/ 45720 w 91440"/>
                  <a:gd name="connsiteY3" fmla="*/ 0 h 93979"/>
                  <a:gd name="connsiteX4" fmla="*/ 91440 w 91440"/>
                  <a:gd name="connsiteY4" fmla="*/ 46990 h 93979"/>
                  <a:gd name="connsiteX5" fmla="*/ 76200 w 91440"/>
                  <a:gd name="connsiteY5" fmla="*/ 46990 h 93979"/>
                  <a:gd name="connsiteX6" fmla="*/ 45720 w 91440"/>
                  <a:gd name="connsiteY6" fmla="*/ 15240 h 93979"/>
                  <a:gd name="connsiteX7" fmla="*/ 16510 w 91440"/>
                  <a:gd name="connsiteY7" fmla="*/ 46990 h 93979"/>
                  <a:gd name="connsiteX8" fmla="*/ 45720 w 91440"/>
                  <a:gd name="connsiteY8" fmla="*/ 78740 h 93979"/>
                  <a:gd name="connsiteX9" fmla="*/ 76200 w 91440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40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6200" y="46990"/>
                    </a:moveTo>
                    <a:cubicBezTo>
                      <a:pt x="76200" y="27940"/>
                      <a:pt x="63500" y="15240"/>
                      <a:pt x="45720" y="15240"/>
                    </a:cubicBezTo>
                    <a:cubicBezTo>
                      <a:pt x="27940" y="15240"/>
                      <a:pt x="16510" y="29210"/>
                      <a:pt x="16510" y="46990"/>
                    </a:cubicBezTo>
                    <a:cubicBezTo>
                      <a:pt x="16510" y="64770"/>
                      <a:pt x="29210" y="78740"/>
                      <a:pt x="45720" y="78740"/>
                    </a:cubicBezTo>
                    <a:cubicBezTo>
                      <a:pt x="62230" y="78740"/>
                      <a:pt x="76200" y="66040"/>
                      <a:pt x="7620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" name="Freeform 103">
                <a:extLst>
                  <a:ext uri="{FF2B5EF4-FFF2-40B4-BE49-F238E27FC236}">
                    <a16:creationId xmlns:a16="http://schemas.microsoft.com/office/drawing/2014/main" id="{916B36EB-99B8-7334-2DDB-F10CF4F911E3}"/>
                  </a:ext>
                </a:extLst>
              </p:cNvPr>
              <p:cNvSpPr/>
              <p:nvPr/>
            </p:nvSpPr>
            <p:spPr>
              <a:xfrm>
                <a:off x="3167379" y="5690870"/>
                <a:ext cx="78740" cy="91439"/>
              </a:xfrm>
              <a:custGeom>
                <a:avLst/>
                <a:gdLst>
                  <a:gd name="connsiteX0" fmla="*/ 63500 w 78740"/>
                  <a:gd name="connsiteY0" fmla="*/ 88900 h 91439"/>
                  <a:gd name="connsiteX1" fmla="*/ 63500 w 78740"/>
                  <a:gd name="connsiteY1" fmla="*/ 76200 h 91439"/>
                  <a:gd name="connsiteX2" fmla="*/ 63500 w 78740"/>
                  <a:gd name="connsiteY2" fmla="*/ 69850 h 91439"/>
                  <a:gd name="connsiteX3" fmla="*/ 63500 w 78740"/>
                  <a:gd name="connsiteY3" fmla="*/ 69850 h 91439"/>
                  <a:gd name="connsiteX4" fmla="*/ 30480 w 78740"/>
                  <a:gd name="connsiteY4" fmla="*/ 91440 h 91439"/>
                  <a:gd name="connsiteX5" fmla="*/ 0 w 78740"/>
                  <a:gd name="connsiteY5" fmla="*/ 55880 h 91439"/>
                  <a:gd name="connsiteX6" fmla="*/ 0 w 78740"/>
                  <a:gd name="connsiteY6" fmla="*/ 0 h 91439"/>
                  <a:gd name="connsiteX7" fmla="*/ 16510 w 78740"/>
                  <a:gd name="connsiteY7" fmla="*/ 0 h 91439"/>
                  <a:gd name="connsiteX8" fmla="*/ 16510 w 78740"/>
                  <a:gd name="connsiteY8" fmla="*/ 52070 h 91439"/>
                  <a:gd name="connsiteX9" fmla="*/ 33020 w 78740"/>
                  <a:gd name="connsiteY9" fmla="*/ 74930 h 91439"/>
                  <a:gd name="connsiteX10" fmla="*/ 62230 w 78740"/>
                  <a:gd name="connsiteY10" fmla="*/ 43180 h 91439"/>
                  <a:gd name="connsiteX11" fmla="*/ 62230 w 78740"/>
                  <a:gd name="connsiteY11" fmla="*/ 0 h 91439"/>
                  <a:gd name="connsiteX12" fmla="*/ 78740 w 78740"/>
                  <a:gd name="connsiteY12" fmla="*/ 0 h 91439"/>
                  <a:gd name="connsiteX13" fmla="*/ 78740 w 78740"/>
                  <a:gd name="connsiteY13" fmla="*/ 88900 h 91439"/>
                  <a:gd name="connsiteX14" fmla="*/ 63500 w 78740"/>
                  <a:gd name="connsiteY14" fmla="*/ 8890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8740" h="91439">
                    <a:moveTo>
                      <a:pt x="63500" y="88900"/>
                    </a:moveTo>
                    <a:lnTo>
                      <a:pt x="63500" y="76200"/>
                    </a:lnTo>
                    <a:cubicBezTo>
                      <a:pt x="63500" y="72390"/>
                      <a:pt x="63500" y="69850"/>
                      <a:pt x="63500" y="69850"/>
                    </a:cubicBezTo>
                    <a:lnTo>
                      <a:pt x="63500" y="69850"/>
                    </a:lnTo>
                    <a:cubicBezTo>
                      <a:pt x="59690" y="77470"/>
                      <a:pt x="48260" y="91440"/>
                      <a:pt x="30480" y="91440"/>
                    </a:cubicBezTo>
                    <a:cubicBezTo>
                      <a:pt x="12700" y="91440"/>
                      <a:pt x="0" y="78740"/>
                      <a:pt x="0" y="55880"/>
                    </a:cubicBezTo>
                    <a:lnTo>
                      <a:pt x="0" y="0"/>
                    </a:lnTo>
                    <a:lnTo>
                      <a:pt x="16510" y="0"/>
                    </a:lnTo>
                    <a:lnTo>
                      <a:pt x="16510" y="52070"/>
                    </a:lnTo>
                    <a:cubicBezTo>
                      <a:pt x="16510" y="64770"/>
                      <a:pt x="19050" y="74930"/>
                      <a:pt x="33020" y="74930"/>
                    </a:cubicBezTo>
                    <a:cubicBezTo>
                      <a:pt x="46990" y="74930"/>
                      <a:pt x="62230" y="60960"/>
                      <a:pt x="62230" y="43180"/>
                    </a:cubicBezTo>
                    <a:lnTo>
                      <a:pt x="62230" y="0"/>
                    </a:lnTo>
                    <a:lnTo>
                      <a:pt x="78740" y="0"/>
                    </a:lnTo>
                    <a:lnTo>
                      <a:pt x="78740" y="88900"/>
                    </a:lnTo>
                    <a:lnTo>
                      <a:pt x="63500" y="889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" name="Freeform 104">
                <a:extLst>
                  <a:ext uri="{FF2B5EF4-FFF2-40B4-BE49-F238E27FC236}">
                    <a16:creationId xmlns:a16="http://schemas.microsoft.com/office/drawing/2014/main" id="{6E15929F-F90D-F026-C361-3DA62ADFDAC4}"/>
                  </a:ext>
                </a:extLst>
              </p:cNvPr>
              <p:cNvSpPr/>
              <p:nvPr/>
            </p:nvSpPr>
            <p:spPr>
              <a:xfrm>
                <a:off x="3279140" y="5688329"/>
                <a:ext cx="80009" cy="91440"/>
              </a:xfrm>
              <a:custGeom>
                <a:avLst/>
                <a:gdLst>
                  <a:gd name="connsiteX0" fmla="*/ 15240 w 80009"/>
                  <a:gd name="connsiteY0" fmla="*/ 2540 h 91440"/>
                  <a:gd name="connsiteX1" fmla="*/ 15240 w 80009"/>
                  <a:gd name="connsiteY1" fmla="*/ 15240 h 91440"/>
                  <a:gd name="connsiteX2" fmla="*/ 15240 w 80009"/>
                  <a:gd name="connsiteY2" fmla="*/ 21590 h 91440"/>
                  <a:gd name="connsiteX3" fmla="*/ 15240 w 80009"/>
                  <a:gd name="connsiteY3" fmla="*/ 21590 h 91440"/>
                  <a:gd name="connsiteX4" fmla="*/ 49530 w 80009"/>
                  <a:gd name="connsiteY4" fmla="*/ 0 h 91440"/>
                  <a:gd name="connsiteX5" fmla="*/ 80010 w 80009"/>
                  <a:gd name="connsiteY5" fmla="*/ 35560 h 91440"/>
                  <a:gd name="connsiteX6" fmla="*/ 80010 w 80009"/>
                  <a:gd name="connsiteY6" fmla="*/ 91440 h 91440"/>
                  <a:gd name="connsiteX7" fmla="*/ 63500 w 80009"/>
                  <a:gd name="connsiteY7" fmla="*/ 91440 h 91440"/>
                  <a:gd name="connsiteX8" fmla="*/ 63500 w 80009"/>
                  <a:gd name="connsiteY8" fmla="*/ 39370 h 91440"/>
                  <a:gd name="connsiteX9" fmla="*/ 46990 w 80009"/>
                  <a:gd name="connsiteY9" fmla="*/ 16510 h 91440"/>
                  <a:gd name="connsiteX10" fmla="*/ 16510 w 80009"/>
                  <a:gd name="connsiteY10" fmla="*/ 48260 h 91440"/>
                  <a:gd name="connsiteX11" fmla="*/ 16510 w 80009"/>
                  <a:gd name="connsiteY11" fmla="*/ 91440 h 91440"/>
                  <a:gd name="connsiteX12" fmla="*/ 0 w 80009"/>
                  <a:gd name="connsiteY12" fmla="*/ 91440 h 91440"/>
                  <a:gd name="connsiteX13" fmla="*/ 0 w 80009"/>
                  <a:gd name="connsiteY13" fmla="*/ 2540 h 91440"/>
                  <a:gd name="connsiteX14" fmla="*/ 15240 w 80009"/>
                  <a:gd name="connsiteY14" fmla="*/ 254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91440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" name="Freeform 105">
                <a:extLst>
                  <a:ext uri="{FF2B5EF4-FFF2-40B4-BE49-F238E27FC236}">
                    <a16:creationId xmlns:a16="http://schemas.microsoft.com/office/drawing/2014/main" id="{24325E24-A3BF-DFD6-91C3-53EE479461F4}"/>
                  </a:ext>
                </a:extLst>
              </p:cNvPr>
              <p:cNvSpPr/>
              <p:nvPr/>
            </p:nvSpPr>
            <p:spPr>
              <a:xfrm>
                <a:off x="3382009" y="5688329"/>
                <a:ext cx="62230" cy="92710"/>
              </a:xfrm>
              <a:custGeom>
                <a:avLst/>
                <a:gdLst>
                  <a:gd name="connsiteX0" fmla="*/ 26670 w 62230"/>
                  <a:gd name="connsiteY0" fmla="*/ 53340 h 92710"/>
                  <a:gd name="connsiteX1" fmla="*/ 0 w 62230"/>
                  <a:gd name="connsiteY1" fmla="*/ 25400 h 92710"/>
                  <a:gd name="connsiteX2" fmla="*/ 31750 w 62230"/>
                  <a:gd name="connsiteY2" fmla="*/ 0 h 92710"/>
                  <a:gd name="connsiteX3" fmla="*/ 57150 w 62230"/>
                  <a:gd name="connsiteY3" fmla="*/ 5080 h 92710"/>
                  <a:gd name="connsiteX4" fmla="*/ 57150 w 62230"/>
                  <a:gd name="connsiteY4" fmla="*/ 20320 h 92710"/>
                  <a:gd name="connsiteX5" fmla="*/ 34290 w 62230"/>
                  <a:gd name="connsiteY5" fmla="*/ 13970 h 92710"/>
                  <a:gd name="connsiteX6" fmla="*/ 16510 w 62230"/>
                  <a:gd name="connsiteY6" fmla="*/ 25400 h 92710"/>
                  <a:gd name="connsiteX7" fmla="*/ 34290 w 62230"/>
                  <a:gd name="connsiteY7" fmla="*/ 39370 h 92710"/>
                  <a:gd name="connsiteX8" fmla="*/ 62230 w 62230"/>
                  <a:gd name="connsiteY8" fmla="*/ 67310 h 92710"/>
                  <a:gd name="connsiteX9" fmla="*/ 30480 w 62230"/>
                  <a:gd name="connsiteY9" fmla="*/ 92710 h 92710"/>
                  <a:gd name="connsiteX10" fmla="*/ 1270 w 62230"/>
                  <a:gd name="connsiteY10" fmla="*/ 86360 h 92710"/>
                  <a:gd name="connsiteX11" fmla="*/ 1270 w 62230"/>
                  <a:gd name="connsiteY11" fmla="*/ 71120 h 92710"/>
                  <a:gd name="connsiteX12" fmla="*/ 29210 w 62230"/>
                  <a:gd name="connsiteY12" fmla="*/ 78740 h 92710"/>
                  <a:gd name="connsiteX13" fmla="*/ 46990 w 62230"/>
                  <a:gd name="connsiteY13" fmla="*/ 67310 h 92710"/>
                  <a:gd name="connsiteX14" fmla="*/ 26670 w 62230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30" h="92710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" name="Freeform 106">
                <a:extLst>
                  <a:ext uri="{FF2B5EF4-FFF2-40B4-BE49-F238E27FC236}">
                    <a16:creationId xmlns:a16="http://schemas.microsoft.com/office/drawing/2014/main" id="{30D5ED9B-A26A-F0A2-129B-820858FD4B4A}"/>
                  </a:ext>
                </a:extLst>
              </p:cNvPr>
              <p:cNvSpPr/>
              <p:nvPr/>
            </p:nvSpPr>
            <p:spPr>
              <a:xfrm>
                <a:off x="3453129" y="5769609"/>
                <a:ext cx="27940" cy="36830"/>
              </a:xfrm>
              <a:custGeom>
                <a:avLst/>
                <a:gdLst>
                  <a:gd name="connsiteX0" fmla="*/ 12700 w 27940"/>
                  <a:gd name="connsiteY0" fmla="*/ 36830 h 36830"/>
                  <a:gd name="connsiteX1" fmla="*/ 0 w 27940"/>
                  <a:gd name="connsiteY1" fmla="*/ 36830 h 36830"/>
                  <a:gd name="connsiteX2" fmla="*/ 11430 w 27940"/>
                  <a:gd name="connsiteY2" fmla="*/ 0 h 36830"/>
                  <a:gd name="connsiteX3" fmla="*/ 27940 w 27940"/>
                  <a:gd name="connsiteY3" fmla="*/ 0 h 36830"/>
                  <a:gd name="connsiteX4" fmla="*/ 13970 w 27940"/>
                  <a:gd name="connsiteY4" fmla="*/ 36830 h 36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940" h="36830">
                    <a:moveTo>
                      <a:pt x="12700" y="36830"/>
                    </a:moveTo>
                    <a:lnTo>
                      <a:pt x="0" y="36830"/>
                    </a:lnTo>
                    <a:lnTo>
                      <a:pt x="11430" y="0"/>
                    </a:lnTo>
                    <a:lnTo>
                      <a:pt x="27940" y="0"/>
                    </a:lnTo>
                    <a:lnTo>
                      <a:pt x="13970" y="368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" name="Freeform 108">
                <a:extLst>
                  <a:ext uri="{FF2B5EF4-FFF2-40B4-BE49-F238E27FC236}">
                    <a16:creationId xmlns:a16="http://schemas.microsoft.com/office/drawing/2014/main" id="{10004630-B731-4989-F6F2-C731C33AFB9C}"/>
                  </a:ext>
                </a:extLst>
              </p:cNvPr>
              <p:cNvSpPr/>
              <p:nvPr/>
            </p:nvSpPr>
            <p:spPr>
              <a:xfrm>
                <a:off x="3623309" y="5688329"/>
                <a:ext cx="80010" cy="91440"/>
              </a:xfrm>
              <a:custGeom>
                <a:avLst/>
                <a:gdLst>
                  <a:gd name="connsiteX0" fmla="*/ 15240 w 80010"/>
                  <a:gd name="connsiteY0" fmla="*/ 2540 h 91440"/>
                  <a:gd name="connsiteX1" fmla="*/ 15240 w 80010"/>
                  <a:gd name="connsiteY1" fmla="*/ 15240 h 91440"/>
                  <a:gd name="connsiteX2" fmla="*/ 15240 w 80010"/>
                  <a:gd name="connsiteY2" fmla="*/ 21590 h 91440"/>
                  <a:gd name="connsiteX3" fmla="*/ 15240 w 80010"/>
                  <a:gd name="connsiteY3" fmla="*/ 21590 h 91440"/>
                  <a:gd name="connsiteX4" fmla="*/ 49530 w 80010"/>
                  <a:gd name="connsiteY4" fmla="*/ 0 h 91440"/>
                  <a:gd name="connsiteX5" fmla="*/ 80010 w 80010"/>
                  <a:gd name="connsiteY5" fmla="*/ 35560 h 91440"/>
                  <a:gd name="connsiteX6" fmla="*/ 80010 w 80010"/>
                  <a:gd name="connsiteY6" fmla="*/ 91440 h 91440"/>
                  <a:gd name="connsiteX7" fmla="*/ 63500 w 80010"/>
                  <a:gd name="connsiteY7" fmla="*/ 91440 h 91440"/>
                  <a:gd name="connsiteX8" fmla="*/ 63500 w 80010"/>
                  <a:gd name="connsiteY8" fmla="*/ 39370 h 91440"/>
                  <a:gd name="connsiteX9" fmla="*/ 46990 w 80010"/>
                  <a:gd name="connsiteY9" fmla="*/ 16510 h 91440"/>
                  <a:gd name="connsiteX10" fmla="*/ 16510 w 80010"/>
                  <a:gd name="connsiteY10" fmla="*/ 48260 h 91440"/>
                  <a:gd name="connsiteX11" fmla="*/ 16510 w 80010"/>
                  <a:gd name="connsiteY11" fmla="*/ 91440 h 91440"/>
                  <a:gd name="connsiteX12" fmla="*/ 0 w 80010"/>
                  <a:gd name="connsiteY12" fmla="*/ 91440 h 91440"/>
                  <a:gd name="connsiteX13" fmla="*/ 0 w 80010"/>
                  <a:gd name="connsiteY13" fmla="*/ 2540 h 91440"/>
                  <a:gd name="connsiteX14" fmla="*/ 15240 w 80010"/>
                  <a:gd name="connsiteY14" fmla="*/ 254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91440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" name="Freeform 109">
                <a:extLst>
                  <a:ext uri="{FF2B5EF4-FFF2-40B4-BE49-F238E27FC236}">
                    <a16:creationId xmlns:a16="http://schemas.microsoft.com/office/drawing/2014/main" id="{E97333AA-2ECB-2DD6-31EE-9E19DEDF644F}"/>
                  </a:ext>
                </a:extLst>
              </p:cNvPr>
              <p:cNvSpPr/>
              <p:nvPr/>
            </p:nvSpPr>
            <p:spPr>
              <a:xfrm>
                <a:off x="3724909" y="5688329"/>
                <a:ext cx="74930" cy="93979"/>
              </a:xfrm>
              <a:custGeom>
                <a:avLst/>
                <a:gdLst>
                  <a:gd name="connsiteX0" fmla="*/ 48260 w 74930"/>
                  <a:gd name="connsiteY0" fmla="*/ 78740 h 93979"/>
                  <a:gd name="connsiteX1" fmla="*/ 74930 w 74930"/>
                  <a:gd name="connsiteY1" fmla="*/ 71120 h 93979"/>
                  <a:gd name="connsiteX2" fmla="*/ 74930 w 74930"/>
                  <a:gd name="connsiteY2" fmla="*/ 86360 h 93979"/>
                  <a:gd name="connsiteX3" fmla="*/ 46990 w 74930"/>
                  <a:gd name="connsiteY3" fmla="*/ 93980 h 93979"/>
                  <a:gd name="connsiteX4" fmla="*/ 0 w 74930"/>
                  <a:gd name="connsiteY4" fmla="*/ 46990 h 93979"/>
                  <a:gd name="connsiteX5" fmla="*/ 46990 w 74930"/>
                  <a:gd name="connsiteY5" fmla="*/ 0 h 93979"/>
                  <a:gd name="connsiteX6" fmla="*/ 74930 w 74930"/>
                  <a:gd name="connsiteY6" fmla="*/ 6350 h 93979"/>
                  <a:gd name="connsiteX7" fmla="*/ 74930 w 74930"/>
                  <a:gd name="connsiteY7" fmla="*/ 21590 h 93979"/>
                  <a:gd name="connsiteX8" fmla="*/ 48260 w 74930"/>
                  <a:gd name="connsiteY8" fmla="*/ 13970 h 93979"/>
                  <a:gd name="connsiteX9" fmla="*/ 17780 w 74930"/>
                  <a:gd name="connsiteY9" fmla="*/ 45720 h 93979"/>
                  <a:gd name="connsiteX10" fmla="*/ 48260 w 74930"/>
                  <a:gd name="connsiteY10" fmla="*/ 774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930" h="93979">
                    <a:moveTo>
                      <a:pt x="48260" y="78740"/>
                    </a:moveTo>
                    <a:cubicBezTo>
                      <a:pt x="60960" y="78740"/>
                      <a:pt x="69850" y="73660"/>
                      <a:pt x="74930" y="71120"/>
                    </a:cubicBezTo>
                    <a:lnTo>
                      <a:pt x="74930" y="86360"/>
                    </a:lnTo>
                    <a:cubicBezTo>
                      <a:pt x="69850" y="88900"/>
                      <a:pt x="60960" y="93980"/>
                      <a:pt x="4699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6990" y="0"/>
                    </a:cubicBezTo>
                    <a:cubicBezTo>
                      <a:pt x="74930" y="0"/>
                      <a:pt x="68580" y="3810"/>
                      <a:pt x="74930" y="6350"/>
                    </a:cubicBezTo>
                    <a:lnTo>
                      <a:pt x="74930" y="21590"/>
                    </a:lnTo>
                    <a:cubicBezTo>
                      <a:pt x="68580" y="17780"/>
                      <a:pt x="59690" y="13970"/>
                      <a:pt x="48260" y="13970"/>
                    </a:cubicBezTo>
                    <a:cubicBezTo>
                      <a:pt x="30480" y="13970"/>
                      <a:pt x="17780" y="26670"/>
                      <a:pt x="17780" y="45720"/>
                    </a:cubicBezTo>
                    <a:cubicBezTo>
                      <a:pt x="17780" y="64770"/>
                      <a:pt x="30480" y="77470"/>
                      <a:pt x="48260" y="774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" name="Freeform 111">
                <a:extLst>
                  <a:ext uri="{FF2B5EF4-FFF2-40B4-BE49-F238E27FC236}">
                    <a16:creationId xmlns:a16="http://schemas.microsoft.com/office/drawing/2014/main" id="{E5161B87-612A-826F-A294-5DB0FDFB3CA6}"/>
                  </a:ext>
                </a:extLst>
              </p:cNvPr>
              <p:cNvSpPr/>
              <p:nvPr/>
            </p:nvSpPr>
            <p:spPr>
              <a:xfrm>
                <a:off x="3874770" y="5690870"/>
                <a:ext cx="78739" cy="91439"/>
              </a:xfrm>
              <a:custGeom>
                <a:avLst/>
                <a:gdLst>
                  <a:gd name="connsiteX0" fmla="*/ 63500 w 78739"/>
                  <a:gd name="connsiteY0" fmla="*/ 88900 h 91439"/>
                  <a:gd name="connsiteX1" fmla="*/ 63500 w 78739"/>
                  <a:gd name="connsiteY1" fmla="*/ 76200 h 91439"/>
                  <a:gd name="connsiteX2" fmla="*/ 63500 w 78739"/>
                  <a:gd name="connsiteY2" fmla="*/ 69850 h 91439"/>
                  <a:gd name="connsiteX3" fmla="*/ 63500 w 78739"/>
                  <a:gd name="connsiteY3" fmla="*/ 69850 h 91439"/>
                  <a:gd name="connsiteX4" fmla="*/ 30480 w 78739"/>
                  <a:gd name="connsiteY4" fmla="*/ 91440 h 91439"/>
                  <a:gd name="connsiteX5" fmla="*/ 0 w 78739"/>
                  <a:gd name="connsiteY5" fmla="*/ 55880 h 91439"/>
                  <a:gd name="connsiteX6" fmla="*/ 0 w 78739"/>
                  <a:gd name="connsiteY6" fmla="*/ 0 h 91439"/>
                  <a:gd name="connsiteX7" fmla="*/ 16510 w 78739"/>
                  <a:gd name="connsiteY7" fmla="*/ 0 h 91439"/>
                  <a:gd name="connsiteX8" fmla="*/ 16510 w 78739"/>
                  <a:gd name="connsiteY8" fmla="*/ 52070 h 91439"/>
                  <a:gd name="connsiteX9" fmla="*/ 33020 w 78739"/>
                  <a:gd name="connsiteY9" fmla="*/ 74930 h 91439"/>
                  <a:gd name="connsiteX10" fmla="*/ 62230 w 78739"/>
                  <a:gd name="connsiteY10" fmla="*/ 43180 h 91439"/>
                  <a:gd name="connsiteX11" fmla="*/ 62230 w 78739"/>
                  <a:gd name="connsiteY11" fmla="*/ 0 h 91439"/>
                  <a:gd name="connsiteX12" fmla="*/ 78740 w 78739"/>
                  <a:gd name="connsiteY12" fmla="*/ 0 h 91439"/>
                  <a:gd name="connsiteX13" fmla="*/ 78740 w 78739"/>
                  <a:gd name="connsiteY13" fmla="*/ 88900 h 91439"/>
                  <a:gd name="connsiteX14" fmla="*/ 63500 w 78739"/>
                  <a:gd name="connsiteY14" fmla="*/ 8890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8739" h="91439">
                    <a:moveTo>
                      <a:pt x="63500" y="88900"/>
                    </a:moveTo>
                    <a:lnTo>
                      <a:pt x="63500" y="76200"/>
                    </a:lnTo>
                    <a:cubicBezTo>
                      <a:pt x="63500" y="72390"/>
                      <a:pt x="63500" y="69850"/>
                      <a:pt x="63500" y="69850"/>
                    </a:cubicBezTo>
                    <a:lnTo>
                      <a:pt x="63500" y="69850"/>
                    </a:lnTo>
                    <a:cubicBezTo>
                      <a:pt x="59690" y="77470"/>
                      <a:pt x="48260" y="91440"/>
                      <a:pt x="30480" y="91440"/>
                    </a:cubicBezTo>
                    <a:cubicBezTo>
                      <a:pt x="12700" y="91440"/>
                      <a:pt x="0" y="78740"/>
                      <a:pt x="0" y="55880"/>
                    </a:cubicBezTo>
                    <a:lnTo>
                      <a:pt x="0" y="0"/>
                    </a:lnTo>
                    <a:lnTo>
                      <a:pt x="16510" y="0"/>
                    </a:lnTo>
                    <a:lnTo>
                      <a:pt x="16510" y="52070"/>
                    </a:lnTo>
                    <a:cubicBezTo>
                      <a:pt x="16510" y="64770"/>
                      <a:pt x="19050" y="74930"/>
                      <a:pt x="33020" y="74930"/>
                    </a:cubicBezTo>
                    <a:cubicBezTo>
                      <a:pt x="46990" y="74930"/>
                      <a:pt x="62230" y="60960"/>
                      <a:pt x="62230" y="43180"/>
                    </a:cubicBezTo>
                    <a:lnTo>
                      <a:pt x="62230" y="0"/>
                    </a:lnTo>
                    <a:lnTo>
                      <a:pt x="78740" y="0"/>
                    </a:lnTo>
                    <a:lnTo>
                      <a:pt x="78740" y="88900"/>
                    </a:lnTo>
                    <a:lnTo>
                      <a:pt x="63500" y="889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" name="Freeform 114">
                <a:extLst>
                  <a:ext uri="{FF2B5EF4-FFF2-40B4-BE49-F238E27FC236}">
                    <a16:creationId xmlns:a16="http://schemas.microsoft.com/office/drawing/2014/main" id="{F76B6A83-4509-17FA-1D1B-CBECC6611F8A}"/>
                  </a:ext>
                </a:extLst>
              </p:cNvPr>
              <p:cNvSpPr/>
              <p:nvPr/>
            </p:nvSpPr>
            <p:spPr>
              <a:xfrm>
                <a:off x="4150359" y="5688329"/>
                <a:ext cx="80010" cy="91440"/>
              </a:xfrm>
              <a:custGeom>
                <a:avLst/>
                <a:gdLst>
                  <a:gd name="connsiteX0" fmla="*/ 15240 w 80010"/>
                  <a:gd name="connsiteY0" fmla="*/ 2540 h 91440"/>
                  <a:gd name="connsiteX1" fmla="*/ 15240 w 80010"/>
                  <a:gd name="connsiteY1" fmla="*/ 15240 h 91440"/>
                  <a:gd name="connsiteX2" fmla="*/ 15240 w 80010"/>
                  <a:gd name="connsiteY2" fmla="*/ 21590 h 91440"/>
                  <a:gd name="connsiteX3" fmla="*/ 15240 w 80010"/>
                  <a:gd name="connsiteY3" fmla="*/ 21590 h 91440"/>
                  <a:gd name="connsiteX4" fmla="*/ 49530 w 80010"/>
                  <a:gd name="connsiteY4" fmla="*/ 0 h 91440"/>
                  <a:gd name="connsiteX5" fmla="*/ 80010 w 80010"/>
                  <a:gd name="connsiteY5" fmla="*/ 35560 h 91440"/>
                  <a:gd name="connsiteX6" fmla="*/ 80010 w 80010"/>
                  <a:gd name="connsiteY6" fmla="*/ 91440 h 91440"/>
                  <a:gd name="connsiteX7" fmla="*/ 63500 w 80010"/>
                  <a:gd name="connsiteY7" fmla="*/ 91440 h 91440"/>
                  <a:gd name="connsiteX8" fmla="*/ 63500 w 80010"/>
                  <a:gd name="connsiteY8" fmla="*/ 39370 h 91440"/>
                  <a:gd name="connsiteX9" fmla="*/ 46990 w 80010"/>
                  <a:gd name="connsiteY9" fmla="*/ 16510 h 91440"/>
                  <a:gd name="connsiteX10" fmla="*/ 16510 w 80010"/>
                  <a:gd name="connsiteY10" fmla="*/ 48260 h 91440"/>
                  <a:gd name="connsiteX11" fmla="*/ 16510 w 80010"/>
                  <a:gd name="connsiteY11" fmla="*/ 91440 h 91440"/>
                  <a:gd name="connsiteX12" fmla="*/ 0 w 80010"/>
                  <a:gd name="connsiteY12" fmla="*/ 91440 h 91440"/>
                  <a:gd name="connsiteX13" fmla="*/ 0 w 80010"/>
                  <a:gd name="connsiteY13" fmla="*/ 2540 h 91440"/>
                  <a:gd name="connsiteX14" fmla="*/ 15240 w 80010"/>
                  <a:gd name="connsiteY14" fmla="*/ 254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91440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" name="Freeform 115">
                <a:extLst>
                  <a:ext uri="{FF2B5EF4-FFF2-40B4-BE49-F238E27FC236}">
                    <a16:creationId xmlns:a16="http://schemas.microsoft.com/office/drawing/2014/main" id="{B4032A86-0CB3-F151-1F61-C1712801444B}"/>
                  </a:ext>
                </a:extLst>
              </p:cNvPr>
              <p:cNvSpPr/>
              <p:nvPr/>
            </p:nvSpPr>
            <p:spPr>
              <a:xfrm>
                <a:off x="4250690" y="5688329"/>
                <a:ext cx="83819" cy="130810"/>
              </a:xfrm>
              <a:custGeom>
                <a:avLst/>
                <a:gdLst>
                  <a:gd name="connsiteX0" fmla="*/ 48260 w 83819"/>
                  <a:gd name="connsiteY0" fmla="*/ 77470 h 130810"/>
                  <a:gd name="connsiteX1" fmla="*/ 83820 w 83819"/>
                  <a:gd name="connsiteY1" fmla="*/ 102870 h 130810"/>
                  <a:gd name="connsiteX2" fmla="*/ 40640 w 83819"/>
                  <a:gd name="connsiteY2" fmla="*/ 130810 h 130810"/>
                  <a:gd name="connsiteX3" fmla="*/ 0 w 83819"/>
                  <a:gd name="connsiteY3" fmla="*/ 106680 h 130810"/>
                  <a:gd name="connsiteX4" fmla="*/ 24130 w 83819"/>
                  <a:gd name="connsiteY4" fmla="*/ 85090 h 130810"/>
                  <a:gd name="connsiteX5" fmla="*/ 10160 w 83819"/>
                  <a:gd name="connsiteY5" fmla="*/ 73660 h 130810"/>
                  <a:gd name="connsiteX6" fmla="*/ 22860 w 83819"/>
                  <a:gd name="connsiteY6" fmla="*/ 60960 h 130810"/>
                  <a:gd name="connsiteX7" fmla="*/ 1270 w 83819"/>
                  <a:gd name="connsiteY7" fmla="*/ 31750 h 130810"/>
                  <a:gd name="connsiteX8" fmla="*/ 36830 w 83819"/>
                  <a:gd name="connsiteY8" fmla="*/ 0 h 130810"/>
                  <a:gd name="connsiteX9" fmla="*/ 50800 w 83819"/>
                  <a:gd name="connsiteY9" fmla="*/ 2540 h 130810"/>
                  <a:gd name="connsiteX10" fmla="*/ 82550 w 83819"/>
                  <a:gd name="connsiteY10" fmla="*/ 2540 h 130810"/>
                  <a:gd name="connsiteX11" fmla="*/ 82550 w 83819"/>
                  <a:gd name="connsiteY11" fmla="*/ 15240 h 130810"/>
                  <a:gd name="connsiteX12" fmla="*/ 69850 w 83819"/>
                  <a:gd name="connsiteY12" fmla="*/ 15240 h 130810"/>
                  <a:gd name="connsiteX13" fmla="*/ 64770 w 83819"/>
                  <a:gd name="connsiteY13" fmla="*/ 15240 h 130810"/>
                  <a:gd name="connsiteX14" fmla="*/ 64770 w 83819"/>
                  <a:gd name="connsiteY14" fmla="*/ 15240 h 130810"/>
                  <a:gd name="connsiteX15" fmla="*/ 72390 w 83819"/>
                  <a:gd name="connsiteY15" fmla="*/ 33020 h 130810"/>
                  <a:gd name="connsiteX16" fmla="*/ 39370 w 83819"/>
                  <a:gd name="connsiteY16" fmla="*/ 63500 h 130810"/>
                  <a:gd name="connsiteX17" fmla="*/ 39370 w 83819"/>
                  <a:gd name="connsiteY17" fmla="*/ 63500 h 130810"/>
                  <a:gd name="connsiteX18" fmla="*/ 25400 w 83819"/>
                  <a:gd name="connsiteY18" fmla="*/ 71120 h 130810"/>
                  <a:gd name="connsiteX19" fmla="*/ 46990 w 83819"/>
                  <a:gd name="connsiteY19" fmla="*/ 78740 h 130810"/>
                  <a:gd name="connsiteX20" fmla="*/ 67310 w 83819"/>
                  <a:gd name="connsiteY20" fmla="*/ 104140 h 130810"/>
                  <a:gd name="connsiteX21" fmla="*/ 40640 w 83819"/>
                  <a:gd name="connsiteY21" fmla="*/ 90170 h 130810"/>
                  <a:gd name="connsiteX22" fmla="*/ 16510 w 83819"/>
                  <a:gd name="connsiteY22" fmla="*/ 105410 h 130810"/>
                  <a:gd name="connsiteX23" fmla="*/ 41910 w 83819"/>
                  <a:gd name="connsiteY23" fmla="*/ 119380 h 130810"/>
                  <a:gd name="connsiteX24" fmla="*/ 67310 w 83819"/>
                  <a:gd name="connsiteY24" fmla="*/ 105410 h 130810"/>
                  <a:gd name="connsiteX25" fmla="*/ 59690 w 83819"/>
                  <a:gd name="connsiteY25" fmla="*/ 31750 h 130810"/>
                  <a:gd name="connsiteX26" fmla="*/ 39370 w 83819"/>
                  <a:gd name="connsiteY26" fmla="*/ 12700 h 130810"/>
                  <a:gd name="connsiteX27" fmla="*/ 19050 w 83819"/>
                  <a:gd name="connsiteY27" fmla="*/ 31750 h 130810"/>
                  <a:gd name="connsiteX28" fmla="*/ 39370 w 83819"/>
                  <a:gd name="connsiteY28" fmla="*/ 50800 h 130810"/>
                  <a:gd name="connsiteX29" fmla="*/ 59690 w 83819"/>
                  <a:gd name="connsiteY29" fmla="*/ 3175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3819" h="130810">
                    <a:moveTo>
                      <a:pt x="48260" y="77470"/>
                    </a:moveTo>
                    <a:cubicBezTo>
                      <a:pt x="71120" y="80010"/>
                      <a:pt x="83820" y="86360"/>
                      <a:pt x="83820" y="102870"/>
                    </a:cubicBezTo>
                    <a:cubicBezTo>
                      <a:pt x="83820" y="119380"/>
                      <a:pt x="66040" y="130810"/>
                      <a:pt x="40640" y="130810"/>
                    </a:cubicBezTo>
                    <a:cubicBezTo>
                      <a:pt x="15240" y="130810"/>
                      <a:pt x="0" y="123190"/>
                      <a:pt x="0" y="106680"/>
                    </a:cubicBezTo>
                    <a:cubicBezTo>
                      <a:pt x="0" y="90170"/>
                      <a:pt x="11430" y="87630"/>
                      <a:pt x="24130" y="85090"/>
                    </a:cubicBezTo>
                    <a:cubicBezTo>
                      <a:pt x="15240" y="85090"/>
                      <a:pt x="10160" y="80010"/>
                      <a:pt x="10160" y="73660"/>
                    </a:cubicBezTo>
                    <a:cubicBezTo>
                      <a:pt x="10160" y="67310"/>
                      <a:pt x="15240" y="63500"/>
                      <a:pt x="22860" y="60960"/>
                    </a:cubicBezTo>
                    <a:cubicBezTo>
                      <a:pt x="10160" y="55880"/>
                      <a:pt x="1270" y="45720"/>
                      <a:pt x="1270" y="31750"/>
                    </a:cubicBezTo>
                    <a:cubicBezTo>
                      <a:pt x="1270" y="17780"/>
                      <a:pt x="16510" y="0"/>
                      <a:pt x="36830" y="0"/>
                    </a:cubicBezTo>
                    <a:cubicBezTo>
                      <a:pt x="57150" y="0"/>
                      <a:pt x="46990" y="0"/>
                      <a:pt x="50800" y="2540"/>
                    </a:cubicBezTo>
                    <a:lnTo>
                      <a:pt x="82550" y="2540"/>
                    </a:lnTo>
                    <a:lnTo>
                      <a:pt x="82550" y="15240"/>
                    </a:lnTo>
                    <a:lnTo>
                      <a:pt x="69850" y="15240"/>
                    </a:lnTo>
                    <a:cubicBezTo>
                      <a:pt x="67310" y="15240"/>
                      <a:pt x="64770" y="15240"/>
                      <a:pt x="64770" y="15240"/>
                    </a:cubicBezTo>
                    <a:lnTo>
                      <a:pt x="64770" y="15240"/>
                    </a:lnTo>
                    <a:cubicBezTo>
                      <a:pt x="69850" y="19050"/>
                      <a:pt x="72390" y="25400"/>
                      <a:pt x="72390" y="33020"/>
                    </a:cubicBezTo>
                    <a:cubicBezTo>
                      <a:pt x="72390" y="50800"/>
                      <a:pt x="58420" y="63500"/>
                      <a:pt x="39370" y="63500"/>
                    </a:cubicBezTo>
                    <a:lnTo>
                      <a:pt x="39370" y="63500"/>
                    </a:lnTo>
                    <a:cubicBezTo>
                      <a:pt x="31750" y="63500"/>
                      <a:pt x="25400" y="67310"/>
                      <a:pt x="25400" y="71120"/>
                    </a:cubicBezTo>
                    <a:cubicBezTo>
                      <a:pt x="25400" y="74930"/>
                      <a:pt x="30480" y="77470"/>
                      <a:pt x="46990" y="78740"/>
                    </a:cubicBezTo>
                    <a:close/>
                    <a:moveTo>
                      <a:pt x="67310" y="104140"/>
                    </a:moveTo>
                    <a:cubicBezTo>
                      <a:pt x="67310" y="96520"/>
                      <a:pt x="59690" y="90170"/>
                      <a:pt x="40640" y="90170"/>
                    </a:cubicBezTo>
                    <a:cubicBezTo>
                      <a:pt x="21590" y="90170"/>
                      <a:pt x="16510" y="96520"/>
                      <a:pt x="16510" y="105410"/>
                    </a:cubicBezTo>
                    <a:cubicBezTo>
                      <a:pt x="16510" y="114300"/>
                      <a:pt x="26670" y="119380"/>
                      <a:pt x="41910" y="119380"/>
                    </a:cubicBezTo>
                    <a:cubicBezTo>
                      <a:pt x="57150" y="119380"/>
                      <a:pt x="67310" y="113030"/>
                      <a:pt x="67310" y="105410"/>
                    </a:cubicBezTo>
                    <a:close/>
                    <a:moveTo>
                      <a:pt x="59690" y="31750"/>
                    </a:moveTo>
                    <a:cubicBezTo>
                      <a:pt x="59690" y="20320"/>
                      <a:pt x="50800" y="12700"/>
                      <a:pt x="39370" y="12700"/>
                    </a:cubicBezTo>
                    <a:cubicBezTo>
                      <a:pt x="27940" y="12700"/>
                      <a:pt x="19050" y="20320"/>
                      <a:pt x="19050" y="31750"/>
                    </a:cubicBezTo>
                    <a:cubicBezTo>
                      <a:pt x="19050" y="43180"/>
                      <a:pt x="27940" y="50800"/>
                      <a:pt x="39370" y="50800"/>
                    </a:cubicBezTo>
                    <a:cubicBezTo>
                      <a:pt x="50800" y="50800"/>
                      <a:pt x="59690" y="43180"/>
                      <a:pt x="59690" y="3175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 118">
                <a:extLst>
                  <a:ext uri="{FF2B5EF4-FFF2-40B4-BE49-F238E27FC236}">
                    <a16:creationId xmlns:a16="http://schemas.microsoft.com/office/drawing/2014/main" id="{98FB813B-B502-6F04-79A9-B745B3ECA5C2}"/>
                  </a:ext>
                </a:extLst>
              </p:cNvPr>
              <p:cNvSpPr/>
              <p:nvPr/>
            </p:nvSpPr>
            <p:spPr>
              <a:xfrm>
                <a:off x="4593590" y="5688329"/>
                <a:ext cx="83819" cy="93979"/>
              </a:xfrm>
              <a:custGeom>
                <a:avLst/>
                <a:gdLst>
                  <a:gd name="connsiteX0" fmla="*/ 83820 w 83819"/>
                  <a:gd name="connsiteY0" fmla="*/ 41910 h 93979"/>
                  <a:gd name="connsiteX1" fmla="*/ 83820 w 83819"/>
                  <a:gd name="connsiteY1" fmla="*/ 50800 h 93979"/>
                  <a:gd name="connsiteX2" fmla="*/ 17780 w 83819"/>
                  <a:gd name="connsiteY2" fmla="*/ 50800 h 93979"/>
                  <a:gd name="connsiteX3" fmla="*/ 48260 w 83819"/>
                  <a:gd name="connsiteY3" fmla="*/ 80010 h 93979"/>
                  <a:gd name="connsiteX4" fmla="*/ 80010 w 83819"/>
                  <a:gd name="connsiteY4" fmla="*/ 71120 h 93979"/>
                  <a:gd name="connsiteX5" fmla="*/ 80010 w 83819"/>
                  <a:gd name="connsiteY5" fmla="*/ 86360 h 93979"/>
                  <a:gd name="connsiteX6" fmla="*/ 46990 w 83819"/>
                  <a:gd name="connsiteY6" fmla="*/ 93980 h 93979"/>
                  <a:gd name="connsiteX7" fmla="*/ 0 w 83819"/>
                  <a:gd name="connsiteY7" fmla="*/ 46990 h 93979"/>
                  <a:gd name="connsiteX8" fmla="*/ 43180 w 83819"/>
                  <a:gd name="connsiteY8" fmla="*/ 0 h 93979"/>
                  <a:gd name="connsiteX9" fmla="*/ 83820 w 83819"/>
                  <a:gd name="connsiteY9" fmla="*/ 41910 h 93979"/>
                  <a:gd name="connsiteX10" fmla="*/ 43180 w 83819"/>
                  <a:gd name="connsiteY10" fmla="*/ 13970 h 93979"/>
                  <a:gd name="connsiteX11" fmla="*/ 17780 w 83819"/>
                  <a:gd name="connsiteY11" fmla="*/ 38100 h 93979"/>
                  <a:gd name="connsiteX12" fmla="*/ 67310 w 83819"/>
                  <a:gd name="connsiteY12" fmla="*/ 38100 h 93979"/>
                  <a:gd name="connsiteX13" fmla="*/ 43180 w 83819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 120">
                <a:extLst>
                  <a:ext uri="{FF2B5EF4-FFF2-40B4-BE49-F238E27FC236}">
                    <a16:creationId xmlns:a16="http://schemas.microsoft.com/office/drawing/2014/main" id="{DC8E204C-FA0E-AFB1-FC64-D691E5E8BE16}"/>
                  </a:ext>
                </a:extLst>
              </p:cNvPr>
              <p:cNvSpPr/>
              <p:nvPr/>
            </p:nvSpPr>
            <p:spPr>
              <a:xfrm>
                <a:off x="4888229" y="5688329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 121">
                <a:extLst>
                  <a:ext uri="{FF2B5EF4-FFF2-40B4-BE49-F238E27FC236}">
                    <a16:creationId xmlns:a16="http://schemas.microsoft.com/office/drawing/2014/main" id="{0922AAFD-2337-173B-546F-0C2BE02D1C50}"/>
                  </a:ext>
                </a:extLst>
              </p:cNvPr>
              <p:cNvSpPr/>
              <p:nvPr/>
            </p:nvSpPr>
            <p:spPr>
              <a:xfrm>
                <a:off x="4956809" y="5688329"/>
                <a:ext cx="51048" cy="92710"/>
              </a:xfrm>
              <a:custGeom>
                <a:avLst/>
                <a:gdLst>
                  <a:gd name="connsiteX0" fmla="*/ 0 w 51048"/>
                  <a:gd name="connsiteY0" fmla="*/ 2540 h 92710"/>
                  <a:gd name="connsiteX1" fmla="*/ 15240 w 51048"/>
                  <a:gd name="connsiteY1" fmla="*/ 2540 h 92710"/>
                  <a:gd name="connsiteX2" fmla="*/ 15240 w 51048"/>
                  <a:gd name="connsiteY2" fmla="*/ 15240 h 92710"/>
                  <a:gd name="connsiteX3" fmla="*/ 15240 w 51048"/>
                  <a:gd name="connsiteY3" fmla="*/ 21590 h 92710"/>
                  <a:gd name="connsiteX4" fmla="*/ 15240 w 51048"/>
                  <a:gd name="connsiteY4" fmla="*/ 21590 h 92710"/>
                  <a:gd name="connsiteX5" fmla="*/ 43180 w 51048"/>
                  <a:gd name="connsiteY5" fmla="*/ 0 h 92710"/>
                  <a:gd name="connsiteX6" fmla="*/ 48260 w 51048"/>
                  <a:gd name="connsiteY6" fmla="*/ 0 h 92710"/>
                  <a:gd name="connsiteX7" fmla="*/ 48260 w 51048"/>
                  <a:gd name="connsiteY7" fmla="*/ 16510 h 92710"/>
                  <a:gd name="connsiteX8" fmla="*/ 43180 w 51048"/>
                  <a:gd name="connsiteY8" fmla="*/ 16510 h 92710"/>
                  <a:gd name="connsiteX9" fmla="*/ 16510 w 51048"/>
                  <a:gd name="connsiteY9" fmla="*/ 53340 h 92710"/>
                  <a:gd name="connsiteX10" fmla="*/ 16510 w 51048"/>
                  <a:gd name="connsiteY10" fmla="*/ 92710 h 92710"/>
                  <a:gd name="connsiteX11" fmla="*/ 0 w 51048"/>
                  <a:gd name="connsiteY11" fmla="*/ 92710 h 92710"/>
                  <a:gd name="connsiteX12" fmla="*/ 0 w 51048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8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 122">
                <a:extLst>
                  <a:ext uri="{FF2B5EF4-FFF2-40B4-BE49-F238E27FC236}">
                    <a16:creationId xmlns:a16="http://schemas.microsoft.com/office/drawing/2014/main" id="{AABCCF57-BFA3-9D1E-DCFB-E505742522D2}"/>
                  </a:ext>
                </a:extLst>
              </p:cNvPr>
              <p:cNvSpPr/>
              <p:nvPr/>
            </p:nvSpPr>
            <p:spPr>
              <a:xfrm>
                <a:off x="5017770" y="5688329"/>
                <a:ext cx="91439" cy="93979"/>
              </a:xfrm>
              <a:custGeom>
                <a:avLst/>
                <a:gdLst>
                  <a:gd name="connsiteX0" fmla="*/ 91440 w 91439"/>
                  <a:gd name="connsiteY0" fmla="*/ 46990 h 93979"/>
                  <a:gd name="connsiteX1" fmla="*/ 45720 w 91439"/>
                  <a:gd name="connsiteY1" fmla="*/ 93980 h 93979"/>
                  <a:gd name="connsiteX2" fmla="*/ 0 w 91439"/>
                  <a:gd name="connsiteY2" fmla="*/ 46990 h 93979"/>
                  <a:gd name="connsiteX3" fmla="*/ 45720 w 91439"/>
                  <a:gd name="connsiteY3" fmla="*/ 0 h 93979"/>
                  <a:gd name="connsiteX4" fmla="*/ 91440 w 91439"/>
                  <a:gd name="connsiteY4" fmla="*/ 46990 h 93979"/>
                  <a:gd name="connsiteX5" fmla="*/ 76200 w 91439"/>
                  <a:gd name="connsiteY5" fmla="*/ 46990 h 93979"/>
                  <a:gd name="connsiteX6" fmla="*/ 45720 w 91439"/>
                  <a:gd name="connsiteY6" fmla="*/ 15240 h 93979"/>
                  <a:gd name="connsiteX7" fmla="*/ 16510 w 91439"/>
                  <a:gd name="connsiteY7" fmla="*/ 46990 h 93979"/>
                  <a:gd name="connsiteX8" fmla="*/ 45720 w 91439"/>
                  <a:gd name="connsiteY8" fmla="*/ 78740 h 93979"/>
                  <a:gd name="connsiteX9" fmla="*/ 76200 w 91439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39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6200" y="46990"/>
                    </a:moveTo>
                    <a:cubicBezTo>
                      <a:pt x="76200" y="27940"/>
                      <a:pt x="63500" y="15240"/>
                      <a:pt x="45720" y="15240"/>
                    </a:cubicBezTo>
                    <a:cubicBezTo>
                      <a:pt x="27940" y="15240"/>
                      <a:pt x="16510" y="29210"/>
                      <a:pt x="16510" y="46990"/>
                    </a:cubicBezTo>
                    <a:cubicBezTo>
                      <a:pt x="16510" y="64770"/>
                      <a:pt x="29210" y="78740"/>
                      <a:pt x="45720" y="78740"/>
                    </a:cubicBezTo>
                    <a:cubicBezTo>
                      <a:pt x="62230" y="78740"/>
                      <a:pt x="76200" y="66040"/>
                      <a:pt x="7620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 123">
                <a:extLst>
                  <a:ext uri="{FF2B5EF4-FFF2-40B4-BE49-F238E27FC236}">
                    <a16:creationId xmlns:a16="http://schemas.microsoft.com/office/drawing/2014/main" id="{7370F84F-6583-8CB9-2806-9C29340C6C24}"/>
                  </a:ext>
                </a:extLst>
              </p:cNvPr>
              <p:cNvSpPr/>
              <p:nvPr/>
            </p:nvSpPr>
            <p:spPr>
              <a:xfrm>
                <a:off x="5119370" y="5689600"/>
                <a:ext cx="137159" cy="91440"/>
              </a:xfrm>
              <a:custGeom>
                <a:avLst/>
                <a:gdLst>
                  <a:gd name="connsiteX0" fmla="*/ 95250 w 137159"/>
                  <a:gd name="connsiteY0" fmla="*/ 64770 h 91440"/>
                  <a:gd name="connsiteX1" fmla="*/ 119380 w 137159"/>
                  <a:gd name="connsiteY1" fmla="*/ 0 h 91440"/>
                  <a:gd name="connsiteX2" fmla="*/ 137160 w 137159"/>
                  <a:gd name="connsiteY2" fmla="*/ 0 h 91440"/>
                  <a:gd name="connsiteX3" fmla="*/ 100330 w 137159"/>
                  <a:gd name="connsiteY3" fmla="*/ 91440 h 91440"/>
                  <a:gd name="connsiteX4" fmla="*/ 91440 w 137159"/>
                  <a:gd name="connsiteY4" fmla="*/ 91440 h 91440"/>
                  <a:gd name="connsiteX5" fmla="*/ 68580 w 137159"/>
                  <a:gd name="connsiteY5" fmla="*/ 30480 h 91440"/>
                  <a:gd name="connsiteX6" fmla="*/ 45720 w 137159"/>
                  <a:gd name="connsiteY6" fmla="*/ 91440 h 91440"/>
                  <a:gd name="connsiteX7" fmla="*/ 36830 w 137159"/>
                  <a:gd name="connsiteY7" fmla="*/ 91440 h 91440"/>
                  <a:gd name="connsiteX8" fmla="*/ 0 w 137159"/>
                  <a:gd name="connsiteY8" fmla="*/ 0 h 91440"/>
                  <a:gd name="connsiteX9" fmla="*/ 17780 w 137159"/>
                  <a:gd name="connsiteY9" fmla="*/ 0 h 91440"/>
                  <a:gd name="connsiteX10" fmla="*/ 41910 w 137159"/>
                  <a:gd name="connsiteY10" fmla="*/ 64770 h 91440"/>
                  <a:gd name="connsiteX11" fmla="*/ 64770 w 137159"/>
                  <a:gd name="connsiteY11" fmla="*/ 1270 h 91440"/>
                  <a:gd name="connsiteX12" fmla="*/ 73660 w 137159"/>
                  <a:gd name="connsiteY12" fmla="*/ 1270 h 91440"/>
                  <a:gd name="connsiteX13" fmla="*/ 96520 w 137159"/>
                  <a:gd name="connsiteY13" fmla="*/ 6477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7159" h="91440">
                    <a:moveTo>
                      <a:pt x="95250" y="64770"/>
                    </a:moveTo>
                    <a:lnTo>
                      <a:pt x="119380" y="0"/>
                    </a:lnTo>
                    <a:lnTo>
                      <a:pt x="137160" y="0"/>
                    </a:lnTo>
                    <a:lnTo>
                      <a:pt x="100330" y="91440"/>
                    </a:lnTo>
                    <a:lnTo>
                      <a:pt x="91440" y="91440"/>
                    </a:lnTo>
                    <a:lnTo>
                      <a:pt x="68580" y="30480"/>
                    </a:lnTo>
                    <a:lnTo>
                      <a:pt x="45720" y="91440"/>
                    </a:lnTo>
                    <a:lnTo>
                      <a:pt x="36830" y="91440"/>
                    </a:lnTo>
                    <a:lnTo>
                      <a:pt x="0" y="0"/>
                    </a:lnTo>
                    <a:lnTo>
                      <a:pt x="17780" y="0"/>
                    </a:lnTo>
                    <a:lnTo>
                      <a:pt x="41910" y="64770"/>
                    </a:lnTo>
                    <a:lnTo>
                      <a:pt x="64770" y="1270"/>
                    </a:lnTo>
                    <a:lnTo>
                      <a:pt x="73660" y="1270"/>
                    </a:lnTo>
                    <a:lnTo>
                      <a:pt x="96520" y="647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 125">
                <a:extLst>
                  <a:ext uri="{FF2B5EF4-FFF2-40B4-BE49-F238E27FC236}">
                    <a16:creationId xmlns:a16="http://schemas.microsoft.com/office/drawing/2014/main" id="{250366E5-3F24-7C7E-EE6C-C25AE6C3F3BF}"/>
                  </a:ext>
                </a:extLst>
              </p:cNvPr>
              <p:cNvSpPr/>
              <p:nvPr/>
            </p:nvSpPr>
            <p:spPr>
              <a:xfrm>
                <a:off x="5374640" y="5688329"/>
                <a:ext cx="83819" cy="93979"/>
              </a:xfrm>
              <a:custGeom>
                <a:avLst/>
                <a:gdLst>
                  <a:gd name="connsiteX0" fmla="*/ 83820 w 83819"/>
                  <a:gd name="connsiteY0" fmla="*/ 41910 h 93979"/>
                  <a:gd name="connsiteX1" fmla="*/ 83820 w 83819"/>
                  <a:gd name="connsiteY1" fmla="*/ 50800 h 93979"/>
                  <a:gd name="connsiteX2" fmla="*/ 17780 w 83819"/>
                  <a:gd name="connsiteY2" fmla="*/ 50800 h 93979"/>
                  <a:gd name="connsiteX3" fmla="*/ 48260 w 83819"/>
                  <a:gd name="connsiteY3" fmla="*/ 80010 h 93979"/>
                  <a:gd name="connsiteX4" fmla="*/ 80010 w 83819"/>
                  <a:gd name="connsiteY4" fmla="*/ 71120 h 93979"/>
                  <a:gd name="connsiteX5" fmla="*/ 80010 w 83819"/>
                  <a:gd name="connsiteY5" fmla="*/ 86360 h 93979"/>
                  <a:gd name="connsiteX6" fmla="*/ 46990 w 83819"/>
                  <a:gd name="connsiteY6" fmla="*/ 93980 h 93979"/>
                  <a:gd name="connsiteX7" fmla="*/ 0 w 83819"/>
                  <a:gd name="connsiteY7" fmla="*/ 46990 h 93979"/>
                  <a:gd name="connsiteX8" fmla="*/ 43180 w 83819"/>
                  <a:gd name="connsiteY8" fmla="*/ 0 h 93979"/>
                  <a:gd name="connsiteX9" fmla="*/ 83820 w 83819"/>
                  <a:gd name="connsiteY9" fmla="*/ 41910 h 93979"/>
                  <a:gd name="connsiteX10" fmla="*/ 44450 w 83819"/>
                  <a:gd name="connsiteY10" fmla="*/ 13970 h 93979"/>
                  <a:gd name="connsiteX11" fmla="*/ 19050 w 83819"/>
                  <a:gd name="connsiteY11" fmla="*/ 38100 h 93979"/>
                  <a:gd name="connsiteX12" fmla="*/ 68580 w 83819"/>
                  <a:gd name="connsiteY12" fmla="*/ 38100 h 93979"/>
                  <a:gd name="connsiteX13" fmla="*/ 44450 w 83819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4450" y="13970"/>
                    </a:moveTo>
                    <a:cubicBezTo>
                      <a:pt x="29210" y="13970"/>
                      <a:pt x="20320" y="25400"/>
                      <a:pt x="19050" y="38100"/>
                    </a:cubicBezTo>
                    <a:lnTo>
                      <a:pt x="68580" y="38100"/>
                    </a:lnTo>
                    <a:cubicBezTo>
                      <a:pt x="68580" y="25400"/>
                      <a:pt x="60960" y="13970"/>
                      <a:pt x="4445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548A4C5F-8732-63EB-E0C3-7C1DC82915AB}"/>
                  </a:ext>
                </a:extLst>
              </p:cNvPr>
              <p:cNvSpPr/>
              <p:nvPr/>
            </p:nvSpPr>
            <p:spPr>
              <a:xfrm>
                <a:off x="5477509" y="5688329"/>
                <a:ext cx="73660" cy="93979"/>
              </a:xfrm>
              <a:custGeom>
                <a:avLst/>
                <a:gdLst>
                  <a:gd name="connsiteX0" fmla="*/ 5080 w 73660"/>
                  <a:gd name="connsiteY0" fmla="*/ 6350 h 93979"/>
                  <a:gd name="connsiteX1" fmla="*/ 36830 w 73660"/>
                  <a:gd name="connsiteY1" fmla="*/ 0 h 93979"/>
                  <a:gd name="connsiteX2" fmla="*/ 73660 w 73660"/>
                  <a:gd name="connsiteY2" fmla="*/ 34290 h 93979"/>
                  <a:gd name="connsiteX3" fmla="*/ 73660 w 73660"/>
                  <a:gd name="connsiteY3" fmla="*/ 91440 h 93979"/>
                  <a:gd name="connsiteX4" fmla="*/ 58420 w 73660"/>
                  <a:gd name="connsiteY4" fmla="*/ 91440 h 93979"/>
                  <a:gd name="connsiteX5" fmla="*/ 58420 w 73660"/>
                  <a:gd name="connsiteY5" fmla="*/ 81280 h 93979"/>
                  <a:gd name="connsiteX6" fmla="*/ 58420 w 73660"/>
                  <a:gd name="connsiteY6" fmla="*/ 73660 h 93979"/>
                  <a:gd name="connsiteX7" fmla="*/ 58420 w 73660"/>
                  <a:gd name="connsiteY7" fmla="*/ 73660 h 93979"/>
                  <a:gd name="connsiteX8" fmla="*/ 27940 w 73660"/>
                  <a:gd name="connsiteY8" fmla="*/ 93980 h 93979"/>
                  <a:gd name="connsiteX9" fmla="*/ 0 w 73660"/>
                  <a:gd name="connsiteY9" fmla="*/ 67310 h 93979"/>
                  <a:gd name="connsiteX10" fmla="*/ 58420 w 73660"/>
                  <a:gd name="connsiteY10" fmla="*/ 39370 h 93979"/>
                  <a:gd name="connsiteX11" fmla="*/ 58420 w 73660"/>
                  <a:gd name="connsiteY11" fmla="*/ 34290 h 93979"/>
                  <a:gd name="connsiteX12" fmla="*/ 35560 w 73660"/>
                  <a:gd name="connsiteY12" fmla="*/ 13970 h 93979"/>
                  <a:gd name="connsiteX13" fmla="*/ 6350 w 73660"/>
                  <a:gd name="connsiteY13" fmla="*/ 21590 h 93979"/>
                  <a:gd name="connsiteX14" fmla="*/ 6350 w 73660"/>
                  <a:gd name="connsiteY14" fmla="*/ 6350 h 93979"/>
                  <a:gd name="connsiteX15" fmla="*/ 57150 w 73660"/>
                  <a:gd name="connsiteY15" fmla="*/ 50800 h 93979"/>
                  <a:gd name="connsiteX16" fmla="*/ 16510 w 73660"/>
                  <a:gd name="connsiteY16" fmla="*/ 66040 h 93979"/>
                  <a:gd name="connsiteX17" fmla="*/ 30480 w 73660"/>
                  <a:gd name="connsiteY17" fmla="*/ 78740 h 93979"/>
                  <a:gd name="connsiteX18" fmla="*/ 57150 w 73660"/>
                  <a:gd name="connsiteY18" fmla="*/ 4953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60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78740"/>
                      <a:pt x="30480" y="78740"/>
                    </a:cubicBezTo>
                    <a:cubicBezTo>
                      <a:pt x="45720" y="78740"/>
                      <a:pt x="57150" y="63500"/>
                      <a:pt x="57150" y="495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" name="Freeform 128">
                <a:extLst>
                  <a:ext uri="{FF2B5EF4-FFF2-40B4-BE49-F238E27FC236}">
                    <a16:creationId xmlns:a16="http://schemas.microsoft.com/office/drawing/2014/main" id="{AB4F8A04-26CA-4517-426D-2813B970247B}"/>
                  </a:ext>
                </a:extLst>
              </p:cNvPr>
              <p:cNvSpPr/>
              <p:nvPr/>
            </p:nvSpPr>
            <p:spPr>
              <a:xfrm>
                <a:off x="768350" y="5864859"/>
                <a:ext cx="95250" cy="128270"/>
              </a:xfrm>
              <a:custGeom>
                <a:avLst/>
                <a:gdLst>
                  <a:gd name="connsiteX0" fmla="*/ 55880 w 95250"/>
                  <a:gd name="connsiteY0" fmla="*/ 13970 h 128270"/>
                  <a:gd name="connsiteX1" fmla="*/ 55880 w 95250"/>
                  <a:gd name="connsiteY1" fmla="*/ 128270 h 128270"/>
                  <a:gd name="connsiteX2" fmla="*/ 39370 w 95250"/>
                  <a:gd name="connsiteY2" fmla="*/ 128270 h 128270"/>
                  <a:gd name="connsiteX3" fmla="*/ 39370 w 95250"/>
                  <a:gd name="connsiteY3" fmla="*/ 13970 h 128270"/>
                  <a:gd name="connsiteX4" fmla="*/ 0 w 95250"/>
                  <a:gd name="connsiteY4" fmla="*/ 13970 h 128270"/>
                  <a:gd name="connsiteX5" fmla="*/ 0 w 95250"/>
                  <a:gd name="connsiteY5" fmla="*/ 0 h 128270"/>
                  <a:gd name="connsiteX6" fmla="*/ 95250 w 95250"/>
                  <a:gd name="connsiteY6" fmla="*/ 0 h 128270"/>
                  <a:gd name="connsiteX7" fmla="*/ 95250 w 95250"/>
                  <a:gd name="connsiteY7" fmla="*/ 13970 h 128270"/>
                  <a:gd name="connsiteX8" fmla="*/ 55880 w 95250"/>
                  <a:gd name="connsiteY8" fmla="*/ 13970 h 128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5250" h="128270">
                    <a:moveTo>
                      <a:pt x="55880" y="13970"/>
                    </a:moveTo>
                    <a:lnTo>
                      <a:pt x="55880" y="128270"/>
                    </a:lnTo>
                    <a:lnTo>
                      <a:pt x="39370" y="128270"/>
                    </a:lnTo>
                    <a:lnTo>
                      <a:pt x="39370" y="13970"/>
                    </a:lnTo>
                    <a:lnTo>
                      <a:pt x="0" y="13970"/>
                    </a:lnTo>
                    <a:lnTo>
                      <a:pt x="0" y="0"/>
                    </a:lnTo>
                    <a:lnTo>
                      <a:pt x="95250" y="0"/>
                    </a:lnTo>
                    <a:lnTo>
                      <a:pt x="95250" y="13970"/>
                    </a:lnTo>
                    <a:lnTo>
                      <a:pt x="55880" y="139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reeform 129">
                <a:extLst>
                  <a:ext uri="{FF2B5EF4-FFF2-40B4-BE49-F238E27FC236}">
                    <a16:creationId xmlns:a16="http://schemas.microsoft.com/office/drawing/2014/main" id="{C4DFE22A-4D23-1FB5-0DE4-3278EA45685C}"/>
                  </a:ext>
                </a:extLst>
              </p:cNvPr>
              <p:cNvSpPr/>
              <p:nvPr/>
            </p:nvSpPr>
            <p:spPr>
              <a:xfrm>
                <a:off x="871219" y="5901690"/>
                <a:ext cx="51047" cy="92709"/>
              </a:xfrm>
              <a:custGeom>
                <a:avLst/>
                <a:gdLst>
                  <a:gd name="connsiteX0" fmla="*/ 0 w 51047"/>
                  <a:gd name="connsiteY0" fmla="*/ 2540 h 92709"/>
                  <a:gd name="connsiteX1" fmla="*/ 15240 w 51047"/>
                  <a:gd name="connsiteY1" fmla="*/ 2540 h 92709"/>
                  <a:gd name="connsiteX2" fmla="*/ 15240 w 51047"/>
                  <a:gd name="connsiteY2" fmla="*/ 15240 h 92709"/>
                  <a:gd name="connsiteX3" fmla="*/ 15240 w 51047"/>
                  <a:gd name="connsiteY3" fmla="*/ 21590 h 92709"/>
                  <a:gd name="connsiteX4" fmla="*/ 15240 w 51047"/>
                  <a:gd name="connsiteY4" fmla="*/ 21590 h 92709"/>
                  <a:gd name="connsiteX5" fmla="*/ 43180 w 51047"/>
                  <a:gd name="connsiteY5" fmla="*/ 0 h 92709"/>
                  <a:gd name="connsiteX6" fmla="*/ 48260 w 51047"/>
                  <a:gd name="connsiteY6" fmla="*/ 0 h 92709"/>
                  <a:gd name="connsiteX7" fmla="*/ 48260 w 51047"/>
                  <a:gd name="connsiteY7" fmla="*/ 16510 h 92709"/>
                  <a:gd name="connsiteX8" fmla="*/ 43180 w 51047"/>
                  <a:gd name="connsiteY8" fmla="*/ 16510 h 92709"/>
                  <a:gd name="connsiteX9" fmla="*/ 16510 w 51047"/>
                  <a:gd name="connsiteY9" fmla="*/ 53340 h 92709"/>
                  <a:gd name="connsiteX10" fmla="*/ 16510 w 51047"/>
                  <a:gd name="connsiteY10" fmla="*/ 92710 h 92709"/>
                  <a:gd name="connsiteX11" fmla="*/ 0 w 51047"/>
                  <a:gd name="connsiteY11" fmla="*/ 92710 h 92709"/>
                  <a:gd name="connsiteX12" fmla="*/ 0 w 51047"/>
                  <a:gd name="connsiteY12" fmla="*/ 3810 h 9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09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" name="Freeform 130">
                <a:extLst>
                  <a:ext uri="{FF2B5EF4-FFF2-40B4-BE49-F238E27FC236}">
                    <a16:creationId xmlns:a16="http://schemas.microsoft.com/office/drawing/2014/main" id="{173B6676-2230-935D-AA3B-67B628C67261}"/>
                  </a:ext>
                </a:extLst>
              </p:cNvPr>
              <p:cNvSpPr/>
              <p:nvPr/>
            </p:nvSpPr>
            <p:spPr>
              <a:xfrm>
                <a:off x="930910" y="5901690"/>
                <a:ext cx="73659" cy="93979"/>
              </a:xfrm>
              <a:custGeom>
                <a:avLst/>
                <a:gdLst>
                  <a:gd name="connsiteX0" fmla="*/ 5080 w 73659"/>
                  <a:gd name="connsiteY0" fmla="*/ 6350 h 93979"/>
                  <a:gd name="connsiteX1" fmla="*/ 36830 w 73659"/>
                  <a:gd name="connsiteY1" fmla="*/ 0 h 93979"/>
                  <a:gd name="connsiteX2" fmla="*/ 73660 w 73659"/>
                  <a:gd name="connsiteY2" fmla="*/ 34290 h 93979"/>
                  <a:gd name="connsiteX3" fmla="*/ 73660 w 73659"/>
                  <a:gd name="connsiteY3" fmla="*/ 91440 h 93979"/>
                  <a:gd name="connsiteX4" fmla="*/ 58420 w 73659"/>
                  <a:gd name="connsiteY4" fmla="*/ 91440 h 93979"/>
                  <a:gd name="connsiteX5" fmla="*/ 58420 w 73659"/>
                  <a:gd name="connsiteY5" fmla="*/ 81280 h 93979"/>
                  <a:gd name="connsiteX6" fmla="*/ 58420 w 73659"/>
                  <a:gd name="connsiteY6" fmla="*/ 73660 h 93979"/>
                  <a:gd name="connsiteX7" fmla="*/ 58420 w 73659"/>
                  <a:gd name="connsiteY7" fmla="*/ 73660 h 93979"/>
                  <a:gd name="connsiteX8" fmla="*/ 27940 w 73659"/>
                  <a:gd name="connsiteY8" fmla="*/ 93980 h 93979"/>
                  <a:gd name="connsiteX9" fmla="*/ 0 w 73659"/>
                  <a:gd name="connsiteY9" fmla="*/ 67310 h 93979"/>
                  <a:gd name="connsiteX10" fmla="*/ 58420 w 73659"/>
                  <a:gd name="connsiteY10" fmla="*/ 39370 h 93979"/>
                  <a:gd name="connsiteX11" fmla="*/ 58420 w 73659"/>
                  <a:gd name="connsiteY11" fmla="*/ 34290 h 93979"/>
                  <a:gd name="connsiteX12" fmla="*/ 35560 w 73659"/>
                  <a:gd name="connsiteY12" fmla="*/ 13970 h 93979"/>
                  <a:gd name="connsiteX13" fmla="*/ 6350 w 73659"/>
                  <a:gd name="connsiteY13" fmla="*/ 21590 h 93979"/>
                  <a:gd name="connsiteX14" fmla="*/ 6350 w 73659"/>
                  <a:gd name="connsiteY14" fmla="*/ 6350 h 93979"/>
                  <a:gd name="connsiteX15" fmla="*/ 57150 w 73659"/>
                  <a:gd name="connsiteY15" fmla="*/ 50800 h 93979"/>
                  <a:gd name="connsiteX16" fmla="*/ 16510 w 73659"/>
                  <a:gd name="connsiteY16" fmla="*/ 66040 h 93979"/>
                  <a:gd name="connsiteX17" fmla="*/ 30480 w 73659"/>
                  <a:gd name="connsiteY17" fmla="*/ 78740 h 93979"/>
                  <a:gd name="connsiteX18" fmla="*/ 57150 w 73659"/>
                  <a:gd name="connsiteY18" fmla="*/ 4953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78740"/>
                      <a:pt x="30480" y="78740"/>
                    </a:cubicBezTo>
                    <a:cubicBezTo>
                      <a:pt x="45720" y="78740"/>
                      <a:pt x="57150" y="63500"/>
                      <a:pt x="57150" y="495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" name="Freeform 131">
                <a:extLst>
                  <a:ext uri="{FF2B5EF4-FFF2-40B4-BE49-F238E27FC236}">
                    <a16:creationId xmlns:a16="http://schemas.microsoft.com/office/drawing/2014/main" id="{C27A83AE-3880-01A2-3AB0-6AEC3CD18CE2}"/>
                  </a:ext>
                </a:extLst>
              </p:cNvPr>
              <p:cNvSpPr/>
              <p:nvPr/>
            </p:nvSpPr>
            <p:spPr>
              <a:xfrm>
                <a:off x="1035050" y="5901690"/>
                <a:ext cx="80010" cy="91439"/>
              </a:xfrm>
              <a:custGeom>
                <a:avLst/>
                <a:gdLst>
                  <a:gd name="connsiteX0" fmla="*/ 15240 w 80010"/>
                  <a:gd name="connsiteY0" fmla="*/ 2540 h 91439"/>
                  <a:gd name="connsiteX1" fmla="*/ 15240 w 80010"/>
                  <a:gd name="connsiteY1" fmla="*/ 15240 h 91439"/>
                  <a:gd name="connsiteX2" fmla="*/ 15240 w 80010"/>
                  <a:gd name="connsiteY2" fmla="*/ 21590 h 91439"/>
                  <a:gd name="connsiteX3" fmla="*/ 15240 w 80010"/>
                  <a:gd name="connsiteY3" fmla="*/ 21590 h 91439"/>
                  <a:gd name="connsiteX4" fmla="*/ 49530 w 80010"/>
                  <a:gd name="connsiteY4" fmla="*/ 0 h 91439"/>
                  <a:gd name="connsiteX5" fmla="*/ 80010 w 80010"/>
                  <a:gd name="connsiteY5" fmla="*/ 35560 h 91439"/>
                  <a:gd name="connsiteX6" fmla="*/ 80010 w 80010"/>
                  <a:gd name="connsiteY6" fmla="*/ 91440 h 91439"/>
                  <a:gd name="connsiteX7" fmla="*/ 63500 w 80010"/>
                  <a:gd name="connsiteY7" fmla="*/ 91440 h 91439"/>
                  <a:gd name="connsiteX8" fmla="*/ 63500 w 80010"/>
                  <a:gd name="connsiteY8" fmla="*/ 39370 h 91439"/>
                  <a:gd name="connsiteX9" fmla="*/ 46990 w 80010"/>
                  <a:gd name="connsiteY9" fmla="*/ 16510 h 91439"/>
                  <a:gd name="connsiteX10" fmla="*/ 16510 w 80010"/>
                  <a:gd name="connsiteY10" fmla="*/ 48260 h 91439"/>
                  <a:gd name="connsiteX11" fmla="*/ 16510 w 80010"/>
                  <a:gd name="connsiteY11" fmla="*/ 91440 h 91439"/>
                  <a:gd name="connsiteX12" fmla="*/ 0 w 80010"/>
                  <a:gd name="connsiteY12" fmla="*/ 91440 h 91439"/>
                  <a:gd name="connsiteX13" fmla="*/ 0 w 80010"/>
                  <a:gd name="connsiteY13" fmla="*/ 2540 h 91439"/>
                  <a:gd name="connsiteX14" fmla="*/ 15240 w 80010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E35CFC83-184D-D785-574E-5E9E20650952}"/>
                  </a:ext>
                </a:extLst>
              </p:cNvPr>
              <p:cNvSpPr/>
              <p:nvPr/>
            </p:nvSpPr>
            <p:spPr>
              <a:xfrm>
                <a:off x="1136650" y="5901690"/>
                <a:ext cx="62230" cy="92709"/>
              </a:xfrm>
              <a:custGeom>
                <a:avLst/>
                <a:gdLst>
                  <a:gd name="connsiteX0" fmla="*/ 26670 w 62230"/>
                  <a:gd name="connsiteY0" fmla="*/ 53340 h 92709"/>
                  <a:gd name="connsiteX1" fmla="*/ 0 w 62230"/>
                  <a:gd name="connsiteY1" fmla="*/ 25400 h 92709"/>
                  <a:gd name="connsiteX2" fmla="*/ 31750 w 62230"/>
                  <a:gd name="connsiteY2" fmla="*/ 0 h 92709"/>
                  <a:gd name="connsiteX3" fmla="*/ 57150 w 62230"/>
                  <a:gd name="connsiteY3" fmla="*/ 5080 h 92709"/>
                  <a:gd name="connsiteX4" fmla="*/ 57150 w 62230"/>
                  <a:gd name="connsiteY4" fmla="*/ 20320 h 92709"/>
                  <a:gd name="connsiteX5" fmla="*/ 34290 w 62230"/>
                  <a:gd name="connsiteY5" fmla="*/ 13970 h 92709"/>
                  <a:gd name="connsiteX6" fmla="*/ 16510 w 62230"/>
                  <a:gd name="connsiteY6" fmla="*/ 25400 h 92709"/>
                  <a:gd name="connsiteX7" fmla="*/ 34290 w 62230"/>
                  <a:gd name="connsiteY7" fmla="*/ 39370 h 92709"/>
                  <a:gd name="connsiteX8" fmla="*/ 62230 w 62230"/>
                  <a:gd name="connsiteY8" fmla="*/ 67310 h 92709"/>
                  <a:gd name="connsiteX9" fmla="*/ 30480 w 62230"/>
                  <a:gd name="connsiteY9" fmla="*/ 92710 h 92709"/>
                  <a:gd name="connsiteX10" fmla="*/ 1270 w 62230"/>
                  <a:gd name="connsiteY10" fmla="*/ 86360 h 92709"/>
                  <a:gd name="connsiteX11" fmla="*/ 1270 w 62230"/>
                  <a:gd name="connsiteY11" fmla="*/ 71120 h 92709"/>
                  <a:gd name="connsiteX12" fmla="*/ 29210 w 62230"/>
                  <a:gd name="connsiteY12" fmla="*/ 78740 h 92709"/>
                  <a:gd name="connsiteX13" fmla="*/ 46990 w 62230"/>
                  <a:gd name="connsiteY13" fmla="*/ 67310 h 92709"/>
                  <a:gd name="connsiteX14" fmla="*/ 26670 w 62230"/>
                  <a:gd name="connsiteY14" fmla="*/ 52070 h 9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30" h="92709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0D8831E6-0235-D566-1507-D9F37CE8BD47}"/>
                  </a:ext>
                </a:extLst>
              </p:cNvPr>
              <p:cNvSpPr/>
              <p:nvPr/>
            </p:nvSpPr>
            <p:spPr>
              <a:xfrm>
                <a:off x="1220469" y="5867400"/>
                <a:ext cx="20319" cy="125729"/>
              </a:xfrm>
              <a:custGeom>
                <a:avLst/>
                <a:gdLst>
                  <a:gd name="connsiteX0" fmla="*/ 10160 w 20319"/>
                  <a:gd name="connsiteY0" fmla="*/ 0 h 125729"/>
                  <a:gd name="connsiteX1" fmla="*/ 20320 w 20319"/>
                  <a:gd name="connsiteY1" fmla="*/ 10160 h 125729"/>
                  <a:gd name="connsiteX2" fmla="*/ 10160 w 20319"/>
                  <a:gd name="connsiteY2" fmla="*/ 20320 h 125729"/>
                  <a:gd name="connsiteX3" fmla="*/ 0 w 20319"/>
                  <a:gd name="connsiteY3" fmla="*/ 10160 h 125729"/>
                  <a:gd name="connsiteX4" fmla="*/ 10160 w 20319"/>
                  <a:gd name="connsiteY4" fmla="*/ 0 h 125729"/>
                  <a:gd name="connsiteX5" fmla="*/ 19050 w 20319"/>
                  <a:gd name="connsiteY5" fmla="*/ 36830 h 125729"/>
                  <a:gd name="connsiteX6" fmla="*/ 19050 w 20319"/>
                  <a:gd name="connsiteY6" fmla="*/ 125730 h 125729"/>
                  <a:gd name="connsiteX7" fmla="*/ 2540 w 20319"/>
                  <a:gd name="connsiteY7" fmla="*/ 125730 h 125729"/>
                  <a:gd name="connsiteX8" fmla="*/ 2540 w 20319"/>
                  <a:gd name="connsiteY8" fmla="*/ 36830 h 125729"/>
                  <a:gd name="connsiteX9" fmla="*/ 19050 w 20319"/>
                  <a:gd name="connsiteY9" fmla="*/ 36830 h 12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19" h="12572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9050" y="36830"/>
                    </a:moveTo>
                    <a:lnTo>
                      <a:pt x="19050" y="125730"/>
                    </a:lnTo>
                    <a:lnTo>
                      <a:pt x="2540" y="125730"/>
                    </a:lnTo>
                    <a:lnTo>
                      <a:pt x="2540" y="36830"/>
                    </a:lnTo>
                    <a:lnTo>
                      <a:pt x="19050" y="368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" name="Freeform 134">
                <a:extLst>
                  <a:ext uri="{FF2B5EF4-FFF2-40B4-BE49-F238E27FC236}">
                    <a16:creationId xmlns:a16="http://schemas.microsoft.com/office/drawing/2014/main" id="{A6350496-1F53-AE7A-931C-1C93B380A769}"/>
                  </a:ext>
                </a:extLst>
              </p:cNvPr>
              <p:cNvSpPr/>
              <p:nvPr/>
            </p:nvSpPr>
            <p:spPr>
              <a:xfrm>
                <a:off x="1258569" y="5877559"/>
                <a:ext cx="60960" cy="116840"/>
              </a:xfrm>
              <a:custGeom>
                <a:avLst/>
                <a:gdLst>
                  <a:gd name="connsiteX0" fmla="*/ 15240 w 60960"/>
                  <a:gd name="connsiteY0" fmla="*/ 26670 h 116840"/>
                  <a:gd name="connsiteX1" fmla="*/ 15240 w 60960"/>
                  <a:gd name="connsiteY1" fmla="*/ 0 h 116840"/>
                  <a:gd name="connsiteX2" fmla="*/ 31750 w 60960"/>
                  <a:gd name="connsiteY2" fmla="*/ 0 h 116840"/>
                  <a:gd name="connsiteX3" fmla="*/ 31750 w 60960"/>
                  <a:gd name="connsiteY3" fmla="*/ 26670 h 116840"/>
                  <a:gd name="connsiteX4" fmla="*/ 58420 w 60960"/>
                  <a:gd name="connsiteY4" fmla="*/ 26670 h 116840"/>
                  <a:gd name="connsiteX5" fmla="*/ 58420 w 60960"/>
                  <a:gd name="connsiteY5" fmla="*/ 40640 h 116840"/>
                  <a:gd name="connsiteX6" fmla="*/ 31750 w 60960"/>
                  <a:gd name="connsiteY6" fmla="*/ 40640 h 116840"/>
                  <a:gd name="connsiteX7" fmla="*/ 31750 w 60960"/>
                  <a:gd name="connsiteY7" fmla="*/ 86360 h 116840"/>
                  <a:gd name="connsiteX8" fmla="*/ 44450 w 60960"/>
                  <a:gd name="connsiteY8" fmla="*/ 102870 h 116840"/>
                  <a:gd name="connsiteX9" fmla="*/ 60960 w 60960"/>
                  <a:gd name="connsiteY9" fmla="*/ 99060 h 116840"/>
                  <a:gd name="connsiteX10" fmla="*/ 60960 w 60960"/>
                  <a:gd name="connsiteY10" fmla="*/ 113030 h 116840"/>
                  <a:gd name="connsiteX11" fmla="*/ 40640 w 60960"/>
                  <a:gd name="connsiteY11" fmla="*/ 116840 h 116840"/>
                  <a:gd name="connsiteX12" fmla="*/ 13970 w 60960"/>
                  <a:gd name="connsiteY12" fmla="*/ 90170 h 116840"/>
                  <a:gd name="connsiteX13" fmla="*/ 13970 w 60960"/>
                  <a:gd name="connsiteY13" fmla="*/ 39370 h 116840"/>
                  <a:gd name="connsiteX14" fmla="*/ 0 w 60960"/>
                  <a:gd name="connsiteY14" fmla="*/ 39370 h 116840"/>
                  <a:gd name="connsiteX15" fmla="*/ 0 w 60960"/>
                  <a:gd name="connsiteY15" fmla="*/ 25400 h 116840"/>
                  <a:gd name="connsiteX16" fmla="*/ 15240 w 60960"/>
                  <a:gd name="connsiteY16" fmla="*/ 25400 h 116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60" h="116840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" name="Freeform 135">
                <a:extLst>
                  <a:ext uri="{FF2B5EF4-FFF2-40B4-BE49-F238E27FC236}">
                    <a16:creationId xmlns:a16="http://schemas.microsoft.com/office/drawing/2014/main" id="{6FA6E7A5-648E-73E4-7E95-642F0AD5CC23}"/>
                  </a:ext>
                </a:extLst>
              </p:cNvPr>
              <p:cNvSpPr/>
              <p:nvPr/>
            </p:nvSpPr>
            <p:spPr>
              <a:xfrm>
                <a:off x="1377950" y="5901690"/>
                <a:ext cx="80010" cy="91439"/>
              </a:xfrm>
              <a:custGeom>
                <a:avLst/>
                <a:gdLst>
                  <a:gd name="connsiteX0" fmla="*/ 15240 w 80010"/>
                  <a:gd name="connsiteY0" fmla="*/ 2540 h 91439"/>
                  <a:gd name="connsiteX1" fmla="*/ 15240 w 80010"/>
                  <a:gd name="connsiteY1" fmla="*/ 15240 h 91439"/>
                  <a:gd name="connsiteX2" fmla="*/ 15240 w 80010"/>
                  <a:gd name="connsiteY2" fmla="*/ 21590 h 91439"/>
                  <a:gd name="connsiteX3" fmla="*/ 15240 w 80010"/>
                  <a:gd name="connsiteY3" fmla="*/ 21590 h 91439"/>
                  <a:gd name="connsiteX4" fmla="*/ 49530 w 80010"/>
                  <a:gd name="connsiteY4" fmla="*/ 0 h 91439"/>
                  <a:gd name="connsiteX5" fmla="*/ 80010 w 80010"/>
                  <a:gd name="connsiteY5" fmla="*/ 35560 h 91439"/>
                  <a:gd name="connsiteX6" fmla="*/ 80010 w 80010"/>
                  <a:gd name="connsiteY6" fmla="*/ 91440 h 91439"/>
                  <a:gd name="connsiteX7" fmla="*/ 63500 w 80010"/>
                  <a:gd name="connsiteY7" fmla="*/ 91440 h 91439"/>
                  <a:gd name="connsiteX8" fmla="*/ 63500 w 80010"/>
                  <a:gd name="connsiteY8" fmla="*/ 39370 h 91439"/>
                  <a:gd name="connsiteX9" fmla="*/ 46990 w 80010"/>
                  <a:gd name="connsiteY9" fmla="*/ 16510 h 91439"/>
                  <a:gd name="connsiteX10" fmla="*/ 16510 w 80010"/>
                  <a:gd name="connsiteY10" fmla="*/ 48260 h 91439"/>
                  <a:gd name="connsiteX11" fmla="*/ 16510 w 80010"/>
                  <a:gd name="connsiteY11" fmla="*/ 91440 h 91439"/>
                  <a:gd name="connsiteX12" fmla="*/ 0 w 80010"/>
                  <a:gd name="connsiteY12" fmla="*/ 91440 h 91439"/>
                  <a:gd name="connsiteX13" fmla="*/ 0 w 80010"/>
                  <a:gd name="connsiteY13" fmla="*/ 2540 h 91439"/>
                  <a:gd name="connsiteX14" fmla="*/ 15240 w 80010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" name="Freeform 136">
                <a:extLst>
                  <a:ext uri="{FF2B5EF4-FFF2-40B4-BE49-F238E27FC236}">
                    <a16:creationId xmlns:a16="http://schemas.microsoft.com/office/drawing/2014/main" id="{3EBDF329-5272-64E0-FE0A-DADA52D1E30A}"/>
                  </a:ext>
                </a:extLst>
              </p:cNvPr>
              <p:cNvSpPr/>
              <p:nvPr/>
            </p:nvSpPr>
            <p:spPr>
              <a:xfrm>
                <a:off x="1479550" y="5901690"/>
                <a:ext cx="73660" cy="93979"/>
              </a:xfrm>
              <a:custGeom>
                <a:avLst/>
                <a:gdLst>
                  <a:gd name="connsiteX0" fmla="*/ 5080 w 73660"/>
                  <a:gd name="connsiteY0" fmla="*/ 6350 h 93979"/>
                  <a:gd name="connsiteX1" fmla="*/ 36830 w 73660"/>
                  <a:gd name="connsiteY1" fmla="*/ 0 h 93979"/>
                  <a:gd name="connsiteX2" fmla="*/ 73660 w 73660"/>
                  <a:gd name="connsiteY2" fmla="*/ 34290 h 93979"/>
                  <a:gd name="connsiteX3" fmla="*/ 73660 w 73660"/>
                  <a:gd name="connsiteY3" fmla="*/ 91440 h 93979"/>
                  <a:gd name="connsiteX4" fmla="*/ 58420 w 73660"/>
                  <a:gd name="connsiteY4" fmla="*/ 91440 h 93979"/>
                  <a:gd name="connsiteX5" fmla="*/ 58420 w 73660"/>
                  <a:gd name="connsiteY5" fmla="*/ 81280 h 93979"/>
                  <a:gd name="connsiteX6" fmla="*/ 58420 w 73660"/>
                  <a:gd name="connsiteY6" fmla="*/ 73660 h 93979"/>
                  <a:gd name="connsiteX7" fmla="*/ 58420 w 73660"/>
                  <a:gd name="connsiteY7" fmla="*/ 73660 h 93979"/>
                  <a:gd name="connsiteX8" fmla="*/ 27940 w 73660"/>
                  <a:gd name="connsiteY8" fmla="*/ 93980 h 93979"/>
                  <a:gd name="connsiteX9" fmla="*/ 0 w 73660"/>
                  <a:gd name="connsiteY9" fmla="*/ 67310 h 93979"/>
                  <a:gd name="connsiteX10" fmla="*/ 58420 w 73660"/>
                  <a:gd name="connsiteY10" fmla="*/ 39370 h 93979"/>
                  <a:gd name="connsiteX11" fmla="*/ 58420 w 73660"/>
                  <a:gd name="connsiteY11" fmla="*/ 34290 h 93979"/>
                  <a:gd name="connsiteX12" fmla="*/ 35560 w 73660"/>
                  <a:gd name="connsiteY12" fmla="*/ 13970 h 93979"/>
                  <a:gd name="connsiteX13" fmla="*/ 6350 w 73660"/>
                  <a:gd name="connsiteY13" fmla="*/ 21590 h 93979"/>
                  <a:gd name="connsiteX14" fmla="*/ 6350 w 73660"/>
                  <a:gd name="connsiteY14" fmla="*/ 6350 h 93979"/>
                  <a:gd name="connsiteX15" fmla="*/ 57150 w 73660"/>
                  <a:gd name="connsiteY15" fmla="*/ 50800 h 93979"/>
                  <a:gd name="connsiteX16" fmla="*/ 16510 w 73660"/>
                  <a:gd name="connsiteY16" fmla="*/ 66040 h 93979"/>
                  <a:gd name="connsiteX17" fmla="*/ 30480 w 73660"/>
                  <a:gd name="connsiteY17" fmla="*/ 78740 h 93979"/>
                  <a:gd name="connsiteX18" fmla="*/ 57150 w 73660"/>
                  <a:gd name="connsiteY18" fmla="*/ 4953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60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78740"/>
                      <a:pt x="30480" y="78740"/>
                    </a:cubicBezTo>
                    <a:cubicBezTo>
                      <a:pt x="45720" y="78740"/>
                      <a:pt x="57150" y="63500"/>
                      <a:pt x="57150" y="495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" name="Freeform 137">
                <a:extLst>
                  <a:ext uri="{FF2B5EF4-FFF2-40B4-BE49-F238E27FC236}">
                    <a16:creationId xmlns:a16="http://schemas.microsoft.com/office/drawing/2014/main" id="{8C42F0F4-E3CB-0E06-41E3-EDAE01709B22}"/>
                  </a:ext>
                </a:extLst>
              </p:cNvPr>
              <p:cNvSpPr/>
              <p:nvPr/>
            </p:nvSpPr>
            <p:spPr>
              <a:xfrm>
                <a:off x="1583689" y="5901690"/>
                <a:ext cx="137160" cy="91439"/>
              </a:xfrm>
              <a:custGeom>
                <a:avLst/>
                <a:gdLst>
                  <a:gd name="connsiteX0" fmla="*/ 15240 w 137160"/>
                  <a:gd name="connsiteY0" fmla="*/ 2540 h 91439"/>
                  <a:gd name="connsiteX1" fmla="*/ 15240 w 137160"/>
                  <a:gd name="connsiteY1" fmla="*/ 15240 h 91439"/>
                  <a:gd name="connsiteX2" fmla="*/ 15240 w 137160"/>
                  <a:gd name="connsiteY2" fmla="*/ 21590 h 91439"/>
                  <a:gd name="connsiteX3" fmla="*/ 15240 w 137160"/>
                  <a:gd name="connsiteY3" fmla="*/ 21590 h 91439"/>
                  <a:gd name="connsiteX4" fmla="*/ 48260 w 137160"/>
                  <a:gd name="connsiteY4" fmla="*/ 0 h 91439"/>
                  <a:gd name="connsiteX5" fmla="*/ 74930 w 137160"/>
                  <a:gd name="connsiteY5" fmla="*/ 20320 h 91439"/>
                  <a:gd name="connsiteX6" fmla="*/ 74930 w 137160"/>
                  <a:gd name="connsiteY6" fmla="*/ 20320 h 91439"/>
                  <a:gd name="connsiteX7" fmla="*/ 105410 w 137160"/>
                  <a:gd name="connsiteY7" fmla="*/ 0 h 91439"/>
                  <a:gd name="connsiteX8" fmla="*/ 137160 w 137160"/>
                  <a:gd name="connsiteY8" fmla="*/ 35560 h 91439"/>
                  <a:gd name="connsiteX9" fmla="*/ 137160 w 137160"/>
                  <a:gd name="connsiteY9" fmla="*/ 91440 h 91439"/>
                  <a:gd name="connsiteX10" fmla="*/ 120650 w 137160"/>
                  <a:gd name="connsiteY10" fmla="*/ 91440 h 91439"/>
                  <a:gd name="connsiteX11" fmla="*/ 120650 w 137160"/>
                  <a:gd name="connsiteY11" fmla="*/ 39370 h 91439"/>
                  <a:gd name="connsiteX12" fmla="*/ 104140 w 137160"/>
                  <a:gd name="connsiteY12" fmla="*/ 16510 h 91439"/>
                  <a:gd name="connsiteX13" fmla="*/ 77470 w 137160"/>
                  <a:gd name="connsiteY13" fmla="*/ 50800 h 91439"/>
                  <a:gd name="connsiteX14" fmla="*/ 77470 w 137160"/>
                  <a:gd name="connsiteY14" fmla="*/ 91440 h 91439"/>
                  <a:gd name="connsiteX15" fmla="*/ 60960 w 137160"/>
                  <a:gd name="connsiteY15" fmla="*/ 91440 h 91439"/>
                  <a:gd name="connsiteX16" fmla="*/ 60960 w 137160"/>
                  <a:gd name="connsiteY16" fmla="*/ 38100 h 91439"/>
                  <a:gd name="connsiteX17" fmla="*/ 44450 w 137160"/>
                  <a:gd name="connsiteY17" fmla="*/ 15240 h 91439"/>
                  <a:gd name="connsiteX18" fmla="*/ 16510 w 137160"/>
                  <a:gd name="connsiteY18" fmla="*/ 49530 h 91439"/>
                  <a:gd name="connsiteX19" fmla="*/ 16510 w 137160"/>
                  <a:gd name="connsiteY19" fmla="*/ 90170 h 91439"/>
                  <a:gd name="connsiteX20" fmla="*/ 0 w 137160"/>
                  <a:gd name="connsiteY20" fmla="*/ 90170 h 91439"/>
                  <a:gd name="connsiteX21" fmla="*/ 0 w 137160"/>
                  <a:gd name="connsiteY21" fmla="*/ 1270 h 91439"/>
                  <a:gd name="connsiteX22" fmla="*/ 15240 w 137160"/>
                  <a:gd name="connsiteY22" fmla="*/ 127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37160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33020" y="0"/>
                      <a:pt x="48260" y="0"/>
                    </a:cubicBezTo>
                    <a:cubicBezTo>
                      <a:pt x="63500" y="0"/>
                      <a:pt x="72390" y="7620"/>
                      <a:pt x="74930" y="20320"/>
                    </a:cubicBezTo>
                    <a:lnTo>
                      <a:pt x="74930" y="20320"/>
                    </a:lnTo>
                    <a:cubicBezTo>
                      <a:pt x="80010" y="8890"/>
                      <a:pt x="92710" y="0"/>
                      <a:pt x="105410" y="0"/>
                    </a:cubicBezTo>
                    <a:cubicBezTo>
                      <a:pt x="127000" y="0"/>
                      <a:pt x="137160" y="12700"/>
                      <a:pt x="137160" y="35560"/>
                    </a:cubicBezTo>
                    <a:lnTo>
                      <a:pt x="137160" y="91440"/>
                    </a:lnTo>
                    <a:lnTo>
                      <a:pt x="120650" y="91440"/>
                    </a:lnTo>
                    <a:lnTo>
                      <a:pt x="120650" y="39370"/>
                    </a:lnTo>
                    <a:cubicBezTo>
                      <a:pt x="120650" y="26670"/>
                      <a:pt x="116840" y="16510"/>
                      <a:pt x="104140" y="16510"/>
                    </a:cubicBezTo>
                    <a:cubicBezTo>
                      <a:pt x="91440" y="16510"/>
                      <a:pt x="77470" y="34290"/>
                      <a:pt x="77470" y="50800"/>
                    </a:cubicBezTo>
                    <a:lnTo>
                      <a:pt x="77470" y="91440"/>
                    </a:lnTo>
                    <a:lnTo>
                      <a:pt x="60960" y="91440"/>
                    </a:lnTo>
                    <a:lnTo>
                      <a:pt x="60960" y="38100"/>
                    </a:lnTo>
                    <a:cubicBezTo>
                      <a:pt x="60960" y="26670"/>
                      <a:pt x="58420" y="15240"/>
                      <a:pt x="44450" y="15240"/>
                    </a:cubicBezTo>
                    <a:cubicBezTo>
                      <a:pt x="30480" y="15240"/>
                      <a:pt x="16510" y="33020"/>
                      <a:pt x="16510" y="49530"/>
                    </a:cubicBezTo>
                    <a:lnTo>
                      <a:pt x="16510" y="90170"/>
                    </a:lnTo>
                    <a:lnTo>
                      <a:pt x="0" y="90170"/>
                    </a:lnTo>
                    <a:lnTo>
                      <a:pt x="0" y="1270"/>
                    </a:lnTo>
                    <a:lnTo>
                      <a:pt x="15240" y="12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" name="Freeform 138">
                <a:extLst>
                  <a:ext uri="{FF2B5EF4-FFF2-40B4-BE49-F238E27FC236}">
                    <a16:creationId xmlns:a16="http://schemas.microsoft.com/office/drawing/2014/main" id="{150D866D-544D-2140-297F-AB945594203C}"/>
                  </a:ext>
                </a:extLst>
              </p:cNvPr>
              <p:cNvSpPr/>
              <p:nvPr/>
            </p:nvSpPr>
            <p:spPr>
              <a:xfrm>
                <a:off x="1741170" y="5901690"/>
                <a:ext cx="83819" cy="93979"/>
              </a:xfrm>
              <a:custGeom>
                <a:avLst/>
                <a:gdLst>
                  <a:gd name="connsiteX0" fmla="*/ 83820 w 83819"/>
                  <a:gd name="connsiteY0" fmla="*/ 41910 h 93979"/>
                  <a:gd name="connsiteX1" fmla="*/ 83820 w 83819"/>
                  <a:gd name="connsiteY1" fmla="*/ 50800 h 93979"/>
                  <a:gd name="connsiteX2" fmla="*/ 17780 w 83819"/>
                  <a:gd name="connsiteY2" fmla="*/ 50800 h 93979"/>
                  <a:gd name="connsiteX3" fmla="*/ 48260 w 83819"/>
                  <a:gd name="connsiteY3" fmla="*/ 80010 h 93979"/>
                  <a:gd name="connsiteX4" fmla="*/ 80010 w 83819"/>
                  <a:gd name="connsiteY4" fmla="*/ 71120 h 93979"/>
                  <a:gd name="connsiteX5" fmla="*/ 80010 w 83819"/>
                  <a:gd name="connsiteY5" fmla="*/ 86360 h 93979"/>
                  <a:gd name="connsiteX6" fmla="*/ 46990 w 83819"/>
                  <a:gd name="connsiteY6" fmla="*/ 93980 h 93979"/>
                  <a:gd name="connsiteX7" fmla="*/ 0 w 83819"/>
                  <a:gd name="connsiteY7" fmla="*/ 46990 h 93979"/>
                  <a:gd name="connsiteX8" fmla="*/ 43180 w 83819"/>
                  <a:gd name="connsiteY8" fmla="*/ 0 h 93979"/>
                  <a:gd name="connsiteX9" fmla="*/ 83820 w 83819"/>
                  <a:gd name="connsiteY9" fmla="*/ 41910 h 93979"/>
                  <a:gd name="connsiteX10" fmla="*/ 43180 w 83819"/>
                  <a:gd name="connsiteY10" fmla="*/ 13970 h 93979"/>
                  <a:gd name="connsiteX11" fmla="*/ 17780 w 83819"/>
                  <a:gd name="connsiteY11" fmla="*/ 38100 h 93979"/>
                  <a:gd name="connsiteX12" fmla="*/ 67310 w 83819"/>
                  <a:gd name="connsiteY12" fmla="*/ 38100 h 93979"/>
                  <a:gd name="connsiteX13" fmla="*/ 43180 w 83819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 139">
                <a:extLst>
                  <a:ext uri="{FF2B5EF4-FFF2-40B4-BE49-F238E27FC236}">
                    <a16:creationId xmlns:a16="http://schemas.microsoft.com/office/drawing/2014/main" id="{A6F95146-DC68-BE6F-A0D2-65CE54ABEA2F}"/>
                  </a:ext>
                </a:extLst>
              </p:cNvPr>
              <p:cNvSpPr/>
              <p:nvPr/>
            </p:nvSpPr>
            <p:spPr>
              <a:xfrm>
                <a:off x="1885950" y="5867400"/>
                <a:ext cx="20320" cy="125729"/>
              </a:xfrm>
              <a:custGeom>
                <a:avLst/>
                <a:gdLst>
                  <a:gd name="connsiteX0" fmla="*/ 10160 w 20320"/>
                  <a:gd name="connsiteY0" fmla="*/ 0 h 125729"/>
                  <a:gd name="connsiteX1" fmla="*/ 20320 w 20320"/>
                  <a:gd name="connsiteY1" fmla="*/ 10160 h 125729"/>
                  <a:gd name="connsiteX2" fmla="*/ 10160 w 20320"/>
                  <a:gd name="connsiteY2" fmla="*/ 20320 h 125729"/>
                  <a:gd name="connsiteX3" fmla="*/ 0 w 20320"/>
                  <a:gd name="connsiteY3" fmla="*/ 10160 h 125729"/>
                  <a:gd name="connsiteX4" fmla="*/ 10160 w 20320"/>
                  <a:gd name="connsiteY4" fmla="*/ 0 h 125729"/>
                  <a:gd name="connsiteX5" fmla="*/ 19050 w 20320"/>
                  <a:gd name="connsiteY5" fmla="*/ 36830 h 125729"/>
                  <a:gd name="connsiteX6" fmla="*/ 19050 w 20320"/>
                  <a:gd name="connsiteY6" fmla="*/ 125730 h 125729"/>
                  <a:gd name="connsiteX7" fmla="*/ 2540 w 20320"/>
                  <a:gd name="connsiteY7" fmla="*/ 125730 h 125729"/>
                  <a:gd name="connsiteX8" fmla="*/ 2540 w 20320"/>
                  <a:gd name="connsiteY8" fmla="*/ 36830 h 125729"/>
                  <a:gd name="connsiteX9" fmla="*/ 19050 w 20320"/>
                  <a:gd name="connsiteY9" fmla="*/ 36830 h 12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" h="12572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9050" y="36830"/>
                    </a:moveTo>
                    <a:lnTo>
                      <a:pt x="19050" y="125730"/>
                    </a:lnTo>
                    <a:lnTo>
                      <a:pt x="2540" y="125730"/>
                    </a:lnTo>
                    <a:lnTo>
                      <a:pt x="2540" y="36830"/>
                    </a:lnTo>
                    <a:lnTo>
                      <a:pt x="19050" y="368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0FC1A75E-89B9-5F8D-E819-E93278F2F6DF}"/>
                  </a:ext>
                </a:extLst>
              </p:cNvPr>
              <p:cNvSpPr/>
              <p:nvPr/>
            </p:nvSpPr>
            <p:spPr>
              <a:xfrm>
                <a:off x="1924050" y="5877559"/>
                <a:ext cx="60960" cy="116840"/>
              </a:xfrm>
              <a:custGeom>
                <a:avLst/>
                <a:gdLst>
                  <a:gd name="connsiteX0" fmla="*/ 15240 w 60960"/>
                  <a:gd name="connsiteY0" fmla="*/ 26670 h 116840"/>
                  <a:gd name="connsiteX1" fmla="*/ 15240 w 60960"/>
                  <a:gd name="connsiteY1" fmla="*/ 0 h 116840"/>
                  <a:gd name="connsiteX2" fmla="*/ 31750 w 60960"/>
                  <a:gd name="connsiteY2" fmla="*/ 0 h 116840"/>
                  <a:gd name="connsiteX3" fmla="*/ 31750 w 60960"/>
                  <a:gd name="connsiteY3" fmla="*/ 26670 h 116840"/>
                  <a:gd name="connsiteX4" fmla="*/ 58420 w 60960"/>
                  <a:gd name="connsiteY4" fmla="*/ 26670 h 116840"/>
                  <a:gd name="connsiteX5" fmla="*/ 58420 w 60960"/>
                  <a:gd name="connsiteY5" fmla="*/ 40640 h 116840"/>
                  <a:gd name="connsiteX6" fmla="*/ 31750 w 60960"/>
                  <a:gd name="connsiteY6" fmla="*/ 40640 h 116840"/>
                  <a:gd name="connsiteX7" fmla="*/ 31750 w 60960"/>
                  <a:gd name="connsiteY7" fmla="*/ 86360 h 116840"/>
                  <a:gd name="connsiteX8" fmla="*/ 44450 w 60960"/>
                  <a:gd name="connsiteY8" fmla="*/ 102870 h 116840"/>
                  <a:gd name="connsiteX9" fmla="*/ 60960 w 60960"/>
                  <a:gd name="connsiteY9" fmla="*/ 99060 h 116840"/>
                  <a:gd name="connsiteX10" fmla="*/ 60960 w 60960"/>
                  <a:gd name="connsiteY10" fmla="*/ 113030 h 116840"/>
                  <a:gd name="connsiteX11" fmla="*/ 40640 w 60960"/>
                  <a:gd name="connsiteY11" fmla="*/ 116840 h 116840"/>
                  <a:gd name="connsiteX12" fmla="*/ 13970 w 60960"/>
                  <a:gd name="connsiteY12" fmla="*/ 90170 h 116840"/>
                  <a:gd name="connsiteX13" fmla="*/ 13970 w 60960"/>
                  <a:gd name="connsiteY13" fmla="*/ 39370 h 116840"/>
                  <a:gd name="connsiteX14" fmla="*/ 0 w 60960"/>
                  <a:gd name="connsiteY14" fmla="*/ 39370 h 116840"/>
                  <a:gd name="connsiteX15" fmla="*/ 0 w 60960"/>
                  <a:gd name="connsiteY15" fmla="*/ 25400 h 116840"/>
                  <a:gd name="connsiteX16" fmla="*/ 15240 w 60960"/>
                  <a:gd name="connsiteY16" fmla="*/ 25400 h 116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60" h="116840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B5AD4ECB-971C-E215-94F7-A05002B1BF7D}"/>
                  </a:ext>
                </a:extLst>
              </p:cNvPr>
              <p:cNvSpPr/>
              <p:nvPr/>
            </p:nvSpPr>
            <p:spPr>
              <a:xfrm>
                <a:off x="1996439" y="5901690"/>
                <a:ext cx="62230" cy="92709"/>
              </a:xfrm>
              <a:custGeom>
                <a:avLst/>
                <a:gdLst>
                  <a:gd name="connsiteX0" fmla="*/ 26670 w 62230"/>
                  <a:gd name="connsiteY0" fmla="*/ 53340 h 92709"/>
                  <a:gd name="connsiteX1" fmla="*/ 0 w 62230"/>
                  <a:gd name="connsiteY1" fmla="*/ 25400 h 92709"/>
                  <a:gd name="connsiteX2" fmla="*/ 31750 w 62230"/>
                  <a:gd name="connsiteY2" fmla="*/ 0 h 92709"/>
                  <a:gd name="connsiteX3" fmla="*/ 57150 w 62230"/>
                  <a:gd name="connsiteY3" fmla="*/ 5080 h 92709"/>
                  <a:gd name="connsiteX4" fmla="*/ 57150 w 62230"/>
                  <a:gd name="connsiteY4" fmla="*/ 20320 h 92709"/>
                  <a:gd name="connsiteX5" fmla="*/ 34290 w 62230"/>
                  <a:gd name="connsiteY5" fmla="*/ 13970 h 92709"/>
                  <a:gd name="connsiteX6" fmla="*/ 16510 w 62230"/>
                  <a:gd name="connsiteY6" fmla="*/ 25400 h 92709"/>
                  <a:gd name="connsiteX7" fmla="*/ 34290 w 62230"/>
                  <a:gd name="connsiteY7" fmla="*/ 39370 h 92709"/>
                  <a:gd name="connsiteX8" fmla="*/ 62230 w 62230"/>
                  <a:gd name="connsiteY8" fmla="*/ 67310 h 92709"/>
                  <a:gd name="connsiteX9" fmla="*/ 30480 w 62230"/>
                  <a:gd name="connsiteY9" fmla="*/ 92710 h 92709"/>
                  <a:gd name="connsiteX10" fmla="*/ 1270 w 62230"/>
                  <a:gd name="connsiteY10" fmla="*/ 86360 h 92709"/>
                  <a:gd name="connsiteX11" fmla="*/ 1270 w 62230"/>
                  <a:gd name="connsiteY11" fmla="*/ 71120 h 92709"/>
                  <a:gd name="connsiteX12" fmla="*/ 29210 w 62230"/>
                  <a:gd name="connsiteY12" fmla="*/ 78740 h 92709"/>
                  <a:gd name="connsiteX13" fmla="*/ 46990 w 62230"/>
                  <a:gd name="connsiteY13" fmla="*/ 67310 h 92709"/>
                  <a:gd name="connsiteX14" fmla="*/ 26670 w 62230"/>
                  <a:gd name="connsiteY14" fmla="*/ 52070 h 9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30" h="92709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 142">
                <a:extLst>
                  <a:ext uri="{FF2B5EF4-FFF2-40B4-BE49-F238E27FC236}">
                    <a16:creationId xmlns:a16="http://schemas.microsoft.com/office/drawing/2014/main" id="{98375C18-218B-EED2-3BA4-4C1EAD3F8979}"/>
                  </a:ext>
                </a:extLst>
              </p:cNvPr>
              <p:cNvSpPr/>
              <p:nvPr/>
            </p:nvSpPr>
            <p:spPr>
              <a:xfrm>
                <a:off x="2075179" y="5901690"/>
                <a:ext cx="83820" cy="93979"/>
              </a:xfrm>
              <a:custGeom>
                <a:avLst/>
                <a:gdLst>
                  <a:gd name="connsiteX0" fmla="*/ 83820 w 83820"/>
                  <a:gd name="connsiteY0" fmla="*/ 41910 h 93979"/>
                  <a:gd name="connsiteX1" fmla="*/ 83820 w 83820"/>
                  <a:gd name="connsiteY1" fmla="*/ 50800 h 93979"/>
                  <a:gd name="connsiteX2" fmla="*/ 17780 w 83820"/>
                  <a:gd name="connsiteY2" fmla="*/ 50800 h 93979"/>
                  <a:gd name="connsiteX3" fmla="*/ 48260 w 83820"/>
                  <a:gd name="connsiteY3" fmla="*/ 80010 h 93979"/>
                  <a:gd name="connsiteX4" fmla="*/ 80010 w 83820"/>
                  <a:gd name="connsiteY4" fmla="*/ 71120 h 93979"/>
                  <a:gd name="connsiteX5" fmla="*/ 80010 w 83820"/>
                  <a:gd name="connsiteY5" fmla="*/ 86360 h 93979"/>
                  <a:gd name="connsiteX6" fmla="*/ 46990 w 83820"/>
                  <a:gd name="connsiteY6" fmla="*/ 93980 h 93979"/>
                  <a:gd name="connsiteX7" fmla="*/ 0 w 83820"/>
                  <a:gd name="connsiteY7" fmla="*/ 46990 h 93979"/>
                  <a:gd name="connsiteX8" fmla="*/ 43180 w 83820"/>
                  <a:gd name="connsiteY8" fmla="*/ 0 h 93979"/>
                  <a:gd name="connsiteX9" fmla="*/ 83820 w 83820"/>
                  <a:gd name="connsiteY9" fmla="*/ 41910 h 93979"/>
                  <a:gd name="connsiteX10" fmla="*/ 43180 w 83820"/>
                  <a:gd name="connsiteY10" fmla="*/ 13970 h 93979"/>
                  <a:gd name="connsiteX11" fmla="*/ 17780 w 83820"/>
                  <a:gd name="connsiteY11" fmla="*/ 38100 h 93979"/>
                  <a:gd name="connsiteX12" fmla="*/ 67310 w 83820"/>
                  <a:gd name="connsiteY12" fmla="*/ 38100 h 93979"/>
                  <a:gd name="connsiteX13" fmla="*/ 43180 w 83820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68D84C68-B121-03CB-B231-8250A7ADFEDB}"/>
                  </a:ext>
                </a:extLst>
              </p:cNvPr>
              <p:cNvSpPr/>
              <p:nvPr/>
            </p:nvSpPr>
            <p:spPr>
              <a:xfrm>
                <a:off x="2184400" y="5864859"/>
                <a:ext cx="34289" cy="130810"/>
              </a:xfrm>
              <a:custGeom>
                <a:avLst/>
                <a:gdLst>
                  <a:gd name="connsiteX0" fmla="*/ 0 w 34289"/>
                  <a:gd name="connsiteY0" fmla="*/ 0 h 130810"/>
                  <a:gd name="connsiteX1" fmla="*/ 16510 w 34289"/>
                  <a:gd name="connsiteY1" fmla="*/ 0 h 130810"/>
                  <a:gd name="connsiteX2" fmla="*/ 16510 w 34289"/>
                  <a:gd name="connsiteY2" fmla="*/ 101600 h 130810"/>
                  <a:gd name="connsiteX3" fmla="*/ 26670 w 34289"/>
                  <a:gd name="connsiteY3" fmla="*/ 115570 h 130810"/>
                  <a:gd name="connsiteX4" fmla="*/ 34290 w 34289"/>
                  <a:gd name="connsiteY4" fmla="*/ 115570 h 130810"/>
                  <a:gd name="connsiteX5" fmla="*/ 34290 w 34289"/>
                  <a:gd name="connsiteY5" fmla="*/ 129540 h 130810"/>
                  <a:gd name="connsiteX6" fmla="*/ 22860 w 34289"/>
                  <a:gd name="connsiteY6" fmla="*/ 130810 h 130810"/>
                  <a:gd name="connsiteX7" fmla="*/ 0 w 34289"/>
                  <a:gd name="connsiteY7" fmla="*/ 105410 h 130810"/>
                  <a:gd name="connsiteX8" fmla="*/ 0 w 34289"/>
                  <a:gd name="connsiteY8" fmla="*/ 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289" h="130810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101600"/>
                    </a:lnTo>
                    <a:cubicBezTo>
                      <a:pt x="16510" y="111760"/>
                      <a:pt x="19050" y="115570"/>
                      <a:pt x="26670" y="115570"/>
                    </a:cubicBezTo>
                    <a:cubicBezTo>
                      <a:pt x="34290" y="115570"/>
                      <a:pt x="33020" y="115570"/>
                      <a:pt x="34290" y="115570"/>
                    </a:cubicBezTo>
                    <a:lnTo>
                      <a:pt x="34290" y="129540"/>
                    </a:lnTo>
                    <a:cubicBezTo>
                      <a:pt x="34290" y="129540"/>
                      <a:pt x="29210" y="130810"/>
                      <a:pt x="22860" y="130810"/>
                    </a:cubicBezTo>
                    <a:cubicBezTo>
                      <a:pt x="10160" y="130810"/>
                      <a:pt x="0" y="124460"/>
                      <a:pt x="0" y="10541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id="{C02AC4F7-A687-5BA6-9965-D7EDFC7005EB}"/>
                  </a:ext>
                </a:extLst>
              </p:cNvPr>
              <p:cNvSpPr/>
              <p:nvPr/>
            </p:nvSpPr>
            <p:spPr>
              <a:xfrm>
                <a:off x="2227579" y="5862320"/>
                <a:ext cx="55095" cy="129539"/>
              </a:xfrm>
              <a:custGeom>
                <a:avLst/>
                <a:gdLst>
                  <a:gd name="connsiteX0" fmla="*/ 11430 w 55095"/>
                  <a:gd name="connsiteY0" fmla="*/ 41910 h 129539"/>
                  <a:gd name="connsiteX1" fmla="*/ 11430 w 55095"/>
                  <a:gd name="connsiteY1" fmla="*/ 31750 h 129539"/>
                  <a:gd name="connsiteX2" fmla="*/ 43180 w 55095"/>
                  <a:gd name="connsiteY2" fmla="*/ 0 h 129539"/>
                  <a:gd name="connsiteX3" fmla="*/ 54610 w 55095"/>
                  <a:gd name="connsiteY3" fmla="*/ 0 h 129539"/>
                  <a:gd name="connsiteX4" fmla="*/ 54610 w 55095"/>
                  <a:gd name="connsiteY4" fmla="*/ 13970 h 129539"/>
                  <a:gd name="connsiteX5" fmla="*/ 45720 w 55095"/>
                  <a:gd name="connsiteY5" fmla="*/ 13970 h 129539"/>
                  <a:gd name="connsiteX6" fmla="*/ 27940 w 55095"/>
                  <a:gd name="connsiteY6" fmla="*/ 31750 h 129539"/>
                  <a:gd name="connsiteX7" fmla="*/ 27940 w 55095"/>
                  <a:gd name="connsiteY7" fmla="*/ 40640 h 129539"/>
                  <a:gd name="connsiteX8" fmla="*/ 52070 w 55095"/>
                  <a:gd name="connsiteY8" fmla="*/ 40640 h 129539"/>
                  <a:gd name="connsiteX9" fmla="*/ 52070 w 55095"/>
                  <a:gd name="connsiteY9" fmla="*/ 54610 h 129539"/>
                  <a:gd name="connsiteX10" fmla="*/ 29210 w 55095"/>
                  <a:gd name="connsiteY10" fmla="*/ 54610 h 129539"/>
                  <a:gd name="connsiteX11" fmla="*/ 29210 w 55095"/>
                  <a:gd name="connsiteY11" fmla="*/ 129540 h 129539"/>
                  <a:gd name="connsiteX12" fmla="*/ 12700 w 55095"/>
                  <a:gd name="connsiteY12" fmla="*/ 129540 h 129539"/>
                  <a:gd name="connsiteX13" fmla="*/ 12700 w 55095"/>
                  <a:gd name="connsiteY13" fmla="*/ 54610 h 129539"/>
                  <a:gd name="connsiteX14" fmla="*/ 0 w 55095"/>
                  <a:gd name="connsiteY14" fmla="*/ 54610 h 129539"/>
                  <a:gd name="connsiteX15" fmla="*/ 0 w 55095"/>
                  <a:gd name="connsiteY15" fmla="*/ 40640 h 129539"/>
                  <a:gd name="connsiteX16" fmla="*/ 13970 w 55095"/>
                  <a:gd name="connsiteY16" fmla="*/ 40640 h 129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5095" h="129539">
                    <a:moveTo>
                      <a:pt x="11430" y="41910"/>
                    </a:moveTo>
                    <a:lnTo>
                      <a:pt x="11430" y="31750"/>
                    </a:lnTo>
                    <a:cubicBezTo>
                      <a:pt x="11430" y="12700"/>
                      <a:pt x="24130" y="0"/>
                      <a:pt x="43180" y="0"/>
                    </a:cubicBezTo>
                    <a:cubicBezTo>
                      <a:pt x="62230" y="0"/>
                      <a:pt x="52070" y="0"/>
                      <a:pt x="54610" y="0"/>
                    </a:cubicBezTo>
                    <a:lnTo>
                      <a:pt x="54610" y="13970"/>
                    </a:lnTo>
                    <a:cubicBezTo>
                      <a:pt x="53340" y="13970"/>
                      <a:pt x="49530" y="13970"/>
                      <a:pt x="45720" y="13970"/>
                    </a:cubicBezTo>
                    <a:cubicBezTo>
                      <a:pt x="34290" y="13970"/>
                      <a:pt x="27940" y="20320"/>
                      <a:pt x="27940" y="31750"/>
                    </a:cubicBezTo>
                    <a:lnTo>
                      <a:pt x="27940" y="40640"/>
                    </a:lnTo>
                    <a:lnTo>
                      <a:pt x="52070" y="40640"/>
                    </a:lnTo>
                    <a:lnTo>
                      <a:pt x="52070" y="54610"/>
                    </a:lnTo>
                    <a:lnTo>
                      <a:pt x="29210" y="54610"/>
                    </a:lnTo>
                    <a:lnTo>
                      <a:pt x="29210" y="129540"/>
                    </a:lnTo>
                    <a:lnTo>
                      <a:pt x="12700" y="129540"/>
                    </a:lnTo>
                    <a:lnTo>
                      <a:pt x="12700" y="54610"/>
                    </a:lnTo>
                    <a:lnTo>
                      <a:pt x="0" y="54610"/>
                    </a:lnTo>
                    <a:lnTo>
                      <a:pt x="0" y="40640"/>
                    </a:lnTo>
                    <a:lnTo>
                      <a:pt x="13970" y="406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 145">
                <a:extLst>
                  <a:ext uri="{FF2B5EF4-FFF2-40B4-BE49-F238E27FC236}">
                    <a16:creationId xmlns:a16="http://schemas.microsoft.com/office/drawing/2014/main" id="{825C17FF-BFAF-EFA0-7CFE-E48232D24271}"/>
                  </a:ext>
                </a:extLst>
              </p:cNvPr>
              <p:cNvSpPr/>
              <p:nvPr/>
            </p:nvSpPr>
            <p:spPr>
              <a:xfrm>
                <a:off x="2331720" y="5852159"/>
                <a:ext cx="36829" cy="152400"/>
              </a:xfrm>
              <a:custGeom>
                <a:avLst/>
                <a:gdLst>
                  <a:gd name="connsiteX0" fmla="*/ 0 w 36829"/>
                  <a:gd name="connsiteY0" fmla="*/ 76200 h 152400"/>
                  <a:gd name="connsiteX1" fmla="*/ 19050 w 36829"/>
                  <a:gd name="connsiteY1" fmla="*/ 0 h 152400"/>
                  <a:gd name="connsiteX2" fmla="*/ 36830 w 36829"/>
                  <a:gd name="connsiteY2" fmla="*/ 0 h 152400"/>
                  <a:gd name="connsiteX3" fmla="*/ 16510 w 36829"/>
                  <a:gd name="connsiteY3" fmla="*/ 76200 h 152400"/>
                  <a:gd name="connsiteX4" fmla="*/ 36830 w 36829"/>
                  <a:gd name="connsiteY4" fmla="*/ 152400 h 152400"/>
                  <a:gd name="connsiteX5" fmla="*/ 19050 w 36829"/>
                  <a:gd name="connsiteY5" fmla="*/ 152400 h 152400"/>
                  <a:gd name="connsiteX6" fmla="*/ 0 w 36829"/>
                  <a:gd name="connsiteY6" fmla="*/ 762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829" h="152400">
                    <a:moveTo>
                      <a:pt x="0" y="76200"/>
                    </a:moveTo>
                    <a:cubicBezTo>
                      <a:pt x="0" y="48260"/>
                      <a:pt x="7620" y="20320"/>
                      <a:pt x="19050" y="0"/>
                    </a:cubicBezTo>
                    <a:lnTo>
                      <a:pt x="36830" y="0"/>
                    </a:lnTo>
                    <a:cubicBezTo>
                      <a:pt x="24130" y="21590"/>
                      <a:pt x="16510" y="49530"/>
                      <a:pt x="16510" y="76200"/>
                    </a:cubicBezTo>
                    <a:cubicBezTo>
                      <a:pt x="16510" y="102870"/>
                      <a:pt x="24130" y="130810"/>
                      <a:pt x="36830" y="152400"/>
                    </a:cubicBezTo>
                    <a:lnTo>
                      <a:pt x="19050" y="152400"/>
                    </a:lnTo>
                    <a:cubicBezTo>
                      <a:pt x="6350" y="132080"/>
                      <a:pt x="0" y="105410"/>
                      <a:pt x="0" y="762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" name="Freeform 146">
                <a:extLst>
                  <a:ext uri="{FF2B5EF4-FFF2-40B4-BE49-F238E27FC236}">
                    <a16:creationId xmlns:a16="http://schemas.microsoft.com/office/drawing/2014/main" id="{9E9632EF-E72F-5E97-52F6-A20E69C86201}"/>
                  </a:ext>
                </a:extLst>
              </p:cNvPr>
              <p:cNvSpPr/>
              <p:nvPr/>
            </p:nvSpPr>
            <p:spPr>
              <a:xfrm>
                <a:off x="2382520" y="5901690"/>
                <a:ext cx="83819" cy="93979"/>
              </a:xfrm>
              <a:custGeom>
                <a:avLst/>
                <a:gdLst>
                  <a:gd name="connsiteX0" fmla="*/ 83820 w 83819"/>
                  <a:gd name="connsiteY0" fmla="*/ 41910 h 93979"/>
                  <a:gd name="connsiteX1" fmla="*/ 83820 w 83819"/>
                  <a:gd name="connsiteY1" fmla="*/ 50800 h 93979"/>
                  <a:gd name="connsiteX2" fmla="*/ 17780 w 83819"/>
                  <a:gd name="connsiteY2" fmla="*/ 50800 h 93979"/>
                  <a:gd name="connsiteX3" fmla="*/ 48260 w 83819"/>
                  <a:gd name="connsiteY3" fmla="*/ 80010 h 93979"/>
                  <a:gd name="connsiteX4" fmla="*/ 80010 w 83819"/>
                  <a:gd name="connsiteY4" fmla="*/ 71120 h 93979"/>
                  <a:gd name="connsiteX5" fmla="*/ 80010 w 83819"/>
                  <a:gd name="connsiteY5" fmla="*/ 86360 h 93979"/>
                  <a:gd name="connsiteX6" fmla="*/ 46990 w 83819"/>
                  <a:gd name="connsiteY6" fmla="*/ 93980 h 93979"/>
                  <a:gd name="connsiteX7" fmla="*/ 0 w 83819"/>
                  <a:gd name="connsiteY7" fmla="*/ 46990 h 93979"/>
                  <a:gd name="connsiteX8" fmla="*/ 43180 w 83819"/>
                  <a:gd name="connsiteY8" fmla="*/ 0 h 93979"/>
                  <a:gd name="connsiteX9" fmla="*/ 83820 w 83819"/>
                  <a:gd name="connsiteY9" fmla="*/ 41910 h 93979"/>
                  <a:gd name="connsiteX10" fmla="*/ 43180 w 83819"/>
                  <a:gd name="connsiteY10" fmla="*/ 13970 h 93979"/>
                  <a:gd name="connsiteX11" fmla="*/ 17780 w 83819"/>
                  <a:gd name="connsiteY11" fmla="*/ 38100 h 93979"/>
                  <a:gd name="connsiteX12" fmla="*/ 67310 w 83819"/>
                  <a:gd name="connsiteY12" fmla="*/ 38100 h 93979"/>
                  <a:gd name="connsiteX13" fmla="*/ 43180 w 83819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" name="Freeform 147">
                <a:extLst>
                  <a:ext uri="{FF2B5EF4-FFF2-40B4-BE49-F238E27FC236}">
                    <a16:creationId xmlns:a16="http://schemas.microsoft.com/office/drawing/2014/main" id="{58085769-CBDE-56C9-B896-792B42ED66F7}"/>
                  </a:ext>
                </a:extLst>
              </p:cNvPr>
              <p:cNvSpPr/>
              <p:nvPr/>
            </p:nvSpPr>
            <p:spPr>
              <a:xfrm>
                <a:off x="2475229" y="5904229"/>
                <a:ext cx="88900" cy="91440"/>
              </a:xfrm>
              <a:custGeom>
                <a:avLst/>
                <a:gdLst>
                  <a:gd name="connsiteX0" fmla="*/ 87630 w 88900"/>
                  <a:gd name="connsiteY0" fmla="*/ 0 h 91440"/>
                  <a:gd name="connsiteX1" fmla="*/ 48260 w 88900"/>
                  <a:gd name="connsiteY1" fmla="*/ 91440 h 91440"/>
                  <a:gd name="connsiteX2" fmla="*/ 39370 w 88900"/>
                  <a:gd name="connsiteY2" fmla="*/ 91440 h 91440"/>
                  <a:gd name="connsiteX3" fmla="*/ 0 w 88900"/>
                  <a:gd name="connsiteY3" fmla="*/ 0 h 91440"/>
                  <a:gd name="connsiteX4" fmla="*/ 17780 w 88900"/>
                  <a:gd name="connsiteY4" fmla="*/ 0 h 91440"/>
                  <a:gd name="connsiteX5" fmla="*/ 44450 w 88900"/>
                  <a:gd name="connsiteY5" fmla="*/ 64770 h 91440"/>
                  <a:gd name="connsiteX6" fmla="*/ 71120 w 88900"/>
                  <a:gd name="connsiteY6" fmla="*/ 0 h 91440"/>
                  <a:gd name="connsiteX7" fmla="*/ 88900 w 88900"/>
                  <a:gd name="connsiteY7" fmla="*/ 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900" h="91440">
                    <a:moveTo>
                      <a:pt x="87630" y="0"/>
                    </a:moveTo>
                    <a:lnTo>
                      <a:pt x="48260" y="91440"/>
                    </a:lnTo>
                    <a:lnTo>
                      <a:pt x="39370" y="91440"/>
                    </a:lnTo>
                    <a:lnTo>
                      <a:pt x="0" y="0"/>
                    </a:lnTo>
                    <a:lnTo>
                      <a:pt x="17780" y="0"/>
                    </a:lnTo>
                    <a:cubicBezTo>
                      <a:pt x="26670" y="21590"/>
                      <a:pt x="36830" y="44450"/>
                      <a:pt x="44450" y="64770"/>
                    </a:cubicBezTo>
                    <a:cubicBezTo>
                      <a:pt x="52070" y="44450"/>
                      <a:pt x="62230" y="21590"/>
                      <a:pt x="71120" y="0"/>
                    </a:cubicBezTo>
                    <a:lnTo>
                      <a:pt x="8890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 148">
                <a:extLst>
                  <a:ext uri="{FF2B5EF4-FFF2-40B4-BE49-F238E27FC236}">
                    <a16:creationId xmlns:a16="http://schemas.microsoft.com/office/drawing/2014/main" id="{244295C5-4C16-D33F-CA01-0D88B7E7BD08}"/>
                  </a:ext>
                </a:extLst>
              </p:cNvPr>
              <p:cNvSpPr/>
              <p:nvPr/>
            </p:nvSpPr>
            <p:spPr>
              <a:xfrm>
                <a:off x="2571750" y="5901690"/>
                <a:ext cx="83820" cy="93979"/>
              </a:xfrm>
              <a:custGeom>
                <a:avLst/>
                <a:gdLst>
                  <a:gd name="connsiteX0" fmla="*/ 83820 w 83820"/>
                  <a:gd name="connsiteY0" fmla="*/ 41910 h 93979"/>
                  <a:gd name="connsiteX1" fmla="*/ 83820 w 83820"/>
                  <a:gd name="connsiteY1" fmla="*/ 50800 h 93979"/>
                  <a:gd name="connsiteX2" fmla="*/ 17780 w 83820"/>
                  <a:gd name="connsiteY2" fmla="*/ 50800 h 93979"/>
                  <a:gd name="connsiteX3" fmla="*/ 48260 w 83820"/>
                  <a:gd name="connsiteY3" fmla="*/ 80010 h 93979"/>
                  <a:gd name="connsiteX4" fmla="*/ 80010 w 83820"/>
                  <a:gd name="connsiteY4" fmla="*/ 71120 h 93979"/>
                  <a:gd name="connsiteX5" fmla="*/ 80010 w 83820"/>
                  <a:gd name="connsiteY5" fmla="*/ 86360 h 93979"/>
                  <a:gd name="connsiteX6" fmla="*/ 46990 w 83820"/>
                  <a:gd name="connsiteY6" fmla="*/ 93980 h 93979"/>
                  <a:gd name="connsiteX7" fmla="*/ 0 w 83820"/>
                  <a:gd name="connsiteY7" fmla="*/ 46990 h 93979"/>
                  <a:gd name="connsiteX8" fmla="*/ 43180 w 83820"/>
                  <a:gd name="connsiteY8" fmla="*/ 0 h 93979"/>
                  <a:gd name="connsiteX9" fmla="*/ 83820 w 83820"/>
                  <a:gd name="connsiteY9" fmla="*/ 41910 h 93979"/>
                  <a:gd name="connsiteX10" fmla="*/ 43180 w 83820"/>
                  <a:gd name="connsiteY10" fmla="*/ 13970 h 93979"/>
                  <a:gd name="connsiteX11" fmla="*/ 17780 w 83820"/>
                  <a:gd name="connsiteY11" fmla="*/ 38100 h 93979"/>
                  <a:gd name="connsiteX12" fmla="*/ 67310 w 83820"/>
                  <a:gd name="connsiteY12" fmla="*/ 38100 h 93979"/>
                  <a:gd name="connsiteX13" fmla="*/ 43180 w 83820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 149">
                <a:extLst>
                  <a:ext uri="{FF2B5EF4-FFF2-40B4-BE49-F238E27FC236}">
                    <a16:creationId xmlns:a16="http://schemas.microsoft.com/office/drawing/2014/main" id="{684C16DF-1AD7-0822-42B2-4C62FF521497}"/>
                  </a:ext>
                </a:extLst>
              </p:cNvPr>
              <p:cNvSpPr/>
              <p:nvPr/>
            </p:nvSpPr>
            <p:spPr>
              <a:xfrm>
                <a:off x="2680970" y="5901690"/>
                <a:ext cx="80009" cy="91439"/>
              </a:xfrm>
              <a:custGeom>
                <a:avLst/>
                <a:gdLst>
                  <a:gd name="connsiteX0" fmla="*/ 15240 w 80009"/>
                  <a:gd name="connsiteY0" fmla="*/ 2540 h 91439"/>
                  <a:gd name="connsiteX1" fmla="*/ 15240 w 80009"/>
                  <a:gd name="connsiteY1" fmla="*/ 15240 h 91439"/>
                  <a:gd name="connsiteX2" fmla="*/ 15240 w 80009"/>
                  <a:gd name="connsiteY2" fmla="*/ 21590 h 91439"/>
                  <a:gd name="connsiteX3" fmla="*/ 15240 w 80009"/>
                  <a:gd name="connsiteY3" fmla="*/ 21590 h 91439"/>
                  <a:gd name="connsiteX4" fmla="*/ 49530 w 80009"/>
                  <a:gd name="connsiteY4" fmla="*/ 0 h 91439"/>
                  <a:gd name="connsiteX5" fmla="*/ 80010 w 80009"/>
                  <a:gd name="connsiteY5" fmla="*/ 35560 h 91439"/>
                  <a:gd name="connsiteX6" fmla="*/ 80010 w 80009"/>
                  <a:gd name="connsiteY6" fmla="*/ 91440 h 91439"/>
                  <a:gd name="connsiteX7" fmla="*/ 63500 w 80009"/>
                  <a:gd name="connsiteY7" fmla="*/ 91440 h 91439"/>
                  <a:gd name="connsiteX8" fmla="*/ 63500 w 80009"/>
                  <a:gd name="connsiteY8" fmla="*/ 39370 h 91439"/>
                  <a:gd name="connsiteX9" fmla="*/ 46990 w 80009"/>
                  <a:gd name="connsiteY9" fmla="*/ 16510 h 91439"/>
                  <a:gd name="connsiteX10" fmla="*/ 16510 w 80009"/>
                  <a:gd name="connsiteY10" fmla="*/ 48260 h 91439"/>
                  <a:gd name="connsiteX11" fmla="*/ 16510 w 80009"/>
                  <a:gd name="connsiteY11" fmla="*/ 91440 h 91439"/>
                  <a:gd name="connsiteX12" fmla="*/ 0 w 80009"/>
                  <a:gd name="connsiteY12" fmla="*/ 91440 h 91439"/>
                  <a:gd name="connsiteX13" fmla="*/ 0 w 80009"/>
                  <a:gd name="connsiteY13" fmla="*/ 2540 h 91439"/>
                  <a:gd name="connsiteX14" fmla="*/ 15240 w 80009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 150">
                <a:extLst>
                  <a:ext uri="{FF2B5EF4-FFF2-40B4-BE49-F238E27FC236}">
                    <a16:creationId xmlns:a16="http://schemas.microsoft.com/office/drawing/2014/main" id="{09CA1104-40A9-F86E-9805-D14ABB7689B2}"/>
                  </a:ext>
                </a:extLst>
              </p:cNvPr>
              <p:cNvSpPr/>
              <p:nvPr/>
            </p:nvSpPr>
            <p:spPr>
              <a:xfrm>
                <a:off x="2827020" y="5867400"/>
                <a:ext cx="20319" cy="125729"/>
              </a:xfrm>
              <a:custGeom>
                <a:avLst/>
                <a:gdLst>
                  <a:gd name="connsiteX0" fmla="*/ 10160 w 20319"/>
                  <a:gd name="connsiteY0" fmla="*/ 0 h 125729"/>
                  <a:gd name="connsiteX1" fmla="*/ 20320 w 20319"/>
                  <a:gd name="connsiteY1" fmla="*/ 10160 h 125729"/>
                  <a:gd name="connsiteX2" fmla="*/ 10160 w 20319"/>
                  <a:gd name="connsiteY2" fmla="*/ 20320 h 125729"/>
                  <a:gd name="connsiteX3" fmla="*/ 0 w 20319"/>
                  <a:gd name="connsiteY3" fmla="*/ 10160 h 125729"/>
                  <a:gd name="connsiteX4" fmla="*/ 10160 w 20319"/>
                  <a:gd name="connsiteY4" fmla="*/ 0 h 125729"/>
                  <a:gd name="connsiteX5" fmla="*/ 17780 w 20319"/>
                  <a:gd name="connsiteY5" fmla="*/ 36830 h 125729"/>
                  <a:gd name="connsiteX6" fmla="*/ 17780 w 20319"/>
                  <a:gd name="connsiteY6" fmla="*/ 125730 h 125729"/>
                  <a:gd name="connsiteX7" fmla="*/ 1270 w 20319"/>
                  <a:gd name="connsiteY7" fmla="*/ 125730 h 125729"/>
                  <a:gd name="connsiteX8" fmla="*/ 1270 w 20319"/>
                  <a:gd name="connsiteY8" fmla="*/ 36830 h 125729"/>
                  <a:gd name="connsiteX9" fmla="*/ 17780 w 20319"/>
                  <a:gd name="connsiteY9" fmla="*/ 36830 h 12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19" h="12572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7780" y="36830"/>
                    </a:moveTo>
                    <a:lnTo>
                      <a:pt x="17780" y="125730"/>
                    </a:lnTo>
                    <a:lnTo>
                      <a:pt x="1270" y="125730"/>
                    </a:lnTo>
                    <a:lnTo>
                      <a:pt x="1270" y="36830"/>
                    </a:lnTo>
                    <a:lnTo>
                      <a:pt x="17780" y="368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 151">
                <a:extLst>
                  <a:ext uri="{FF2B5EF4-FFF2-40B4-BE49-F238E27FC236}">
                    <a16:creationId xmlns:a16="http://schemas.microsoft.com/office/drawing/2014/main" id="{F8F88A87-0E5C-0864-1C05-62C520BB23A1}"/>
                  </a:ext>
                </a:extLst>
              </p:cNvPr>
              <p:cNvSpPr/>
              <p:nvPr/>
            </p:nvSpPr>
            <p:spPr>
              <a:xfrm>
                <a:off x="2870200" y="5862320"/>
                <a:ext cx="55095" cy="129539"/>
              </a:xfrm>
              <a:custGeom>
                <a:avLst/>
                <a:gdLst>
                  <a:gd name="connsiteX0" fmla="*/ 11430 w 55095"/>
                  <a:gd name="connsiteY0" fmla="*/ 41910 h 129539"/>
                  <a:gd name="connsiteX1" fmla="*/ 11430 w 55095"/>
                  <a:gd name="connsiteY1" fmla="*/ 31750 h 129539"/>
                  <a:gd name="connsiteX2" fmla="*/ 43180 w 55095"/>
                  <a:gd name="connsiteY2" fmla="*/ 0 h 129539"/>
                  <a:gd name="connsiteX3" fmla="*/ 54610 w 55095"/>
                  <a:gd name="connsiteY3" fmla="*/ 0 h 129539"/>
                  <a:gd name="connsiteX4" fmla="*/ 54610 w 55095"/>
                  <a:gd name="connsiteY4" fmla="*/ 13970 h 129539"/>
                  <a:gd name="connsiteX5" fmla="*/ 45720 w 55095"/>
                  <a:gd name="connsiteY5" fmla="*/ 13970 h 129539"/>
                  <a:gd name="connsiteX6" fmla="*/ 27940 w 55095"/>
                  <a:gd name="connsiteY6" fmla="*/ 31750 h 129539"/>
                  <a:gd name="connsiteX7" fmla="*/ 27940 w 55095"/>
                  <a:gd name="connsiteY7" fmla="*/ 40640 h 129539"/>
                  <a:gd name="connsiteX8" fmla="*/ 52070 w 55095"/>
                  <a:gd name="connsiteY8" fmla="*/ 40640 h 129539"/>
                  <a:gd name="connsiteX9" fmla="*/ 52070 w 55095"/>
                  <a:gd name="connsiteY9" fmla="*/ 54610 h 129539"/>
                  <a:gd name="connsiteX10" fmla="*/ 29210 w 55095"/>
                  <a:gd name="connsiteY10" fmla="*/ 54610 h 129539"/>
                  <a:gd name="connsiteX11" fmla="*/ 29210 w 55095"/>
                  <a:gd name="connsiteY11" fmla="*/ 129540 h 129539"/>
                  <a:gd name="connsiteX12" fmla="*/ 12700 w 55095"/>
                  <a:gd name="connsiteY12" fmla="*/ 129540 h 129539"/>
                  <a:gd name="connsiteX13" fmla="*/ 12700 w 55095"/>
                  <a:gd name="connsiteY13" fmla="*/ 54610 h 129539"/>
                  <a:gd name="connsiteX14" fmla="*/ 0 w 55095"/>
                  <a:gd name="connsiteY14" fmla="*/ 54610 h 129539"/>
                  <a:gd name="connsiteX15" fmla="*/ 0 w 55095"/>
                  <a:gd name="connsiteY15" fmla="*/ 40640 h 129539"/>
                  <a:gd name="connsiteX16" fmla="*/ 13970 w 55095"/>
                  <a:gd name="connsiteY16" fmla="*/ 40640 h 129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5095" h="129539">
                    <a:moveTo>
                      <a:pt x="11430" y="41910"/>
                    </a:moveTo>
                    <a:lnTo>
                      <a:pt x="11430" y="31750"/>
                    </a:lnTo>
                    <a:cubicBezTo>
                      <a:pt x="11430" y="12700"/>
                      <a:pt x="24130" y="0"/>
                      <a:pt x="43180" y="0"/>
                    </a:cubicBezTo>
                    <a:cubicBezTo>
                      <a:pt x="62230" y="0"/>
                      <a:pt x="52070" y="0"/>
                      <a:pt x="54610" y="0"/>
                    </a:cubicBezTo>
                    <a:lnTo>
                      <a:pt x="54610" y="13970"/>
                    </a:lnTo>
                    <a:cubicBezTo>
                      <a:pt x="53340" y="13970"/>
                      <a:pt x="49530" y="13970"/>
                      <a:pt x="45720" y="13970"/>
                    </a:cubicBezTo>
                    <a:cubicBezTo>
                      <a:pt x="34290" y="13970"/>
                      <a:pt x="27940" y="20320"/>
                      <a:pt x="27940" y="31750"/>
                    </a:cubicBezTo>
                    <a:lnTo>
                      <a:pt x="27940" y="40640"/>
                    </a:lnTo>
                    <a:lnTo>
                      <a:pt x="52070" y="40640"/>
                    </a:lnTo>
                    <a:lnTo>
                      <a:pt x="52070" y="54610"/>
                    </a:lnTo>
                    <a:lnTo>
                      <a:pt x="29210" y="54610"/>
                    </a:lnTo>
                    <a:lnTo>
                      <a:pt x="29210" y="129540"/>
                    </a:lnTo>
                    <a:lnTo>
                      <a:pt x="12700" y="129540"/>
                    </a:lnTo>
                    <a:lnTo>
                      <a:pt x="12700" y="54610"/>
                    </a:lnTo>
                    <a:lnTo>
                      <a:pt x="0" y="54610"/>
                    </a:lnTo>
                    <a:lnTo>
                      <a:pt x="0" y="40640"/>
                    </a:lnTo>
                    <a:lnTo>
                      <a:pt x="13970" y="406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 152">
                <a:extLst>
                  <a:ext uri="{FF2B5EF4-FFF2-40B4-BE49-F238E27FC236}">
                    <a16:creationId xmlns:a16="http://schemas.microsoft.com/office/drawing/2014/main" id="{97A562DA-C06E-47B5-6C1D-9DD21487966A}"/>
                  </a:ext>
                </a:extLst>
              </p:cNvPr>
              <p:cNvSpPr/>
              <p:nvPr/>
            </p:nvSpPr>
            <p:spPr>
              <a:xfrm>
                <a:off x="2970529" y="5901690"/>
                <a:ext cx="91440" cy="93979"/>
              </a:xfrm>
              <a:custGeom>
                <a:avLst/>
                <a:gdLst>
                  <a:gd name="connsiteX0" fmla="*/ 91440 w 91440"/>
                  <a:gd name="connsiteY0" fmla="*/ 46990 h 93979"/>
                  <a:gd name="connsiteX1" fmla="*/ 45720 w 91440"/>
                  <a:gd name="connsiteY1" fmla="*/ 93980 h 93979"/>
                  <a:gd name="connsiteX2" fmla="*/ 0 w 91440"/>
                  <a:gd name="connsiteY2" fmla="*/ 46990 h 93979"/>
                  <a:gd name="connsiteX3" fmla="*/ 45720 w 91440"/>
                  <a:gd name="connsiteY3" fmla="*/ 0 h 93979"/>
                  <a:gd name="connsiteX4" fmla="*/ 91440 w 91440"/>
                  <a:gd name="connsiteY4" fmla="*/ 46990 h 93979"/>
                  <a:gd name="connsiteX5" fmla="*/ 74930 w 91440"/>
                  <a:gd name="connsiteY5" fmla="*/ 46990 h 93979"/>
                  <a:gd name="connsiteX6" fmla="*/ 44450 w 91440"/>
                  <a:gd name="connsiteY6" fmla="*/ 15240 h 93979"/>
                  <a:gd name="connsiteX7" fmla="*/ 15240 w 91440"/>
                  <a:gd name="connsiteY7" fmla="*/ 46990 h 93979"/>
                  <a:gd name="connsiteX8" fmla="*/ 44450 w 91440"/>
                  <a:gd name="connsiteY8" fmla="*/ 78740 h 93979"/>
                  <a:gd name="connsiteX9" fmla="*/ 74930 w 91440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40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4930" y="46990"/>
                    </a:moveTo>
                    <a:cubicBezTo>
                      <a:pt x="74930" y="27940"/>
                      <a:pt x="62230" y="15240"/>
                      <a:pt x="44450" y="15240"/>
                    </a:cubicBezTo>
                    <a:cubicBezTo>
                      <a:pt x="26670" y="15240"/>
                      <a:pt x="15240" y="29210"/>
                      <a:pt x="15240" y="46990"/>
                    </a:cubicBezTo>
                    <a:cubicBezTo>
                      <a:pt x="15240" y="64770"/>
                      <a:pt x="27940" y="78740"/>
                      <a:pt x="44450" y="78740"/>
                    </a:cubicBezTo>
                    <a:cubicBezTo>
                      <a:pt x="60960" y="78740"/>
                      <a:pt x="74930" y="64770"/>
                      <a:pt x="7493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 153">
                <a:extLst>
                  <a:ext uri="{FF2B5EF4-FFF2-40B4-BE49-F238E27FC236}">
                    <a16:creationId xmlns:a16="http://schemas.microsoft.com/office/drawing/2014/main" id="{BB64F11B-9FEC-407D-CDD4-6658D4655614}"/>
                  </a:ext>
                </a:extLst>
              </p:cNvPr>
              <p:cNvSpPr/>
              <p:nvPr/>
            </p:nvSpPr>
            <p:spPr>
              <a:xfrm>
                <a:off x="3084829" y="5904229"/>
                <a:ext cx="78740" cy="91440"/>
              </a:xfrm>
              <a:custGeom>
                <a:avLst/>
                <a:gdLst>
                  <a:gd name="connsiteX0" fmla="*/ 63500 w 78740"/>
                  <a:gd name="connsiteY0" fmla="*/ 88900 h 91440"/>
                  <a:gd name="connsiteX1" fmla="*/ 63500 w 78740"/>
                  <a:gd name="connsiteY1" fmla="*/ 76200 h 91440"/>
                  <a:gd name="connsiteX2" fmla="*/ 63500 w 78740"/>
                  <a:gd name="connsiteY2" fmla="*/ 69850 h 91440"/>
                  <a:gd name="connsiteX3" fmla="*/ 63500 w 78740"/>
                  <a:gd name="connsiteY3" fmla="*/ 69850 h 91440"/>
                  <a:gd name="connsiteX4" fmla="*/ 30480 w 78740"/>
                  <a:gd name="connsiteY4" fmla="*/ 91440 h 91440"/>
                  <a:gd name="connsiteX5" fmla="*/ 0 w 78740"/>
                  <a:gd name="connsiteY5" fmla="*/ 55880 h 91440"/>
                  <a:gd name="connsiteX6" fmla="*/ 0 w 78740"/>
                  <a:gd name="connsiteY6" fmla="*/ 0 h 91440"/>
                  <a:gd name="connsiteX7" fmla="*/ 16510 w 78740"/>
                  <a:gd name="connsiteY7" fmla="*/ 0 h 91440"/>
                  <a:gd name="connsiteX8" fmla="*/ 16510 w 78740"/>
                  <a:gd name="connsiteY8" fmla="*/ 52070 h 91440"/>
                  <a:gd name="connsiteX9" fmla="*/ 33020 w 78740"/>
                  <a:gd name="connsiteY9" fmla="*/ 74930 h 91440"/>
                  <a:gd name="connsiteX10" fmla="*/ 62230 w 78740"/>
                  <a:gd name="connsiteY10" fmla="*/ 43180 h 91440"/>
                  <a:gd name="connsiteX11" fmla="*/ 62230 w 78740"/>
                  <a:gd name="connsiteY11" fmla="*/ 0 h 91440"/>
                  <a:gd name="connsiteX12" fmla="*/ 78740 w 78740"/>
                  <a:gd name="connsiteY12" fmla="*/ 0 h 91440"/>
                  <a:gd name="connsiteX13" fmla="*/ 78740 w 78740"/>
                  <a:gd name="connsiteY13" fmla="*/ 88900 h 91440"/>
                  <a:gd name="connsiteX14" fmla="*/ 63500 w 78740"/>
                  <a:gd name="connsiteY14" fmla="*/ 8890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8740" h="91440">
                    <a:moveTo>
                      <a:pt x="63500" y="88900"/>
                    </a:moveTo>
                    <a:lnTo>
                      <a:pt x="63500" y="76200"/>
                    </a:lnTo>
                    <a:cubicBezTo>
                      <a:pt x="63500" y="72390"/>
                      <a:pt x="63500" y="69850"/>
                      <a:pt x="63500" y="69850"/>
                    </a:cubicBezTo>
                    <a:lnTo>
                      <a:pt x="63500" y="69850"/>
                    </a:lnTo>
                    <a:cubicBezTo>
                      <a:pt x="59690" y="77470"/>
                      <a:pt x="48260" y="91440"/>
                      <a:pt x="30480" y="91440"/>
                    </a:cubicBezTo>
                    <a:cubicBezTo>
                      <a:pt x="12700" y="91440"/>
                      <a:pt x="0" y="78740"/>
                      <a:pt x="0" y="55880"/>
                    </a:cubicBezTo>
                    <a:lnTo>
                      <a:pt x="0" y="0"/>
                    </a:lnTo>
                    <a:lnTo>
                      <a:pt x="16510" y="0"/>
                    </a:lnTo>
                    <a:lnTo>
                      <a:pt x="16510" y="52070"/>
                    </a:lnTo>
                    <a:cubicBezTo>
                      <a:pt x="16510" y="64770"/>
                      <a:pt x="19050" y="74930"/>
                      <a:pt x="33020" y="74930"/>
                    </a:cubicBezTo>
                    <a:cubicBezTo>
                      <a:pt x="46990" y="74930"/>
                      <a:pt x="62230" y="60960"/>
                      <a:pt x="62230" y="43180"/>
                    </a:cubicBezTo>
                    <a:lnTo>
                      <a:pt x="62230" y="0"/>
                    </a:lnTo>
                    <a:lnTo>
                      <a:pt x="78740" y="0"/>
                    </a:lnTo>
                    <a:lnTo>
                      <a:pt x="78740" y="88900"/>
                    </a:lnTo>
                    <a:lnTo>
                      <a:pt x="63500" y="889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 154">
                <a:extLst>
                  <a:ext uri="{FF2B5EF4-FFF2-40B4-BE49-F238E27FC236}">
                    <a16:creationId xmlns:a16="http://schemas.microsoft.com/office/drawing/2014/main" id="{9CD4D2A2-B35A-56A5-AAC9-E64FA739E57F}"/>
                  </a:ext>
                </a:extLst>
              </p:cNvPr>
              <p:cNvSpPr/>
              <p:nvPr/>
            </p:nvSpPr>
            <p:spPr>
              <a:xfrm>
                <a:off x="3195320" y="5901690"/>
                <a:ext cx="51047" cy="92709"/>
              </a:xfrm>
              <a:custGeom>
                <a:avLst/>
                <a:gdLst>
                  <a:gd name="connsiteX0" fmla="*/ 0 w 51047"/>
                  <a:gd name="connsiteY0" fmla="*/ 2540 h 92709"/>
                  <a:gd name="connsiteX1" fmla="*/ 15240 w 51047"/>
                  <a:gd name="connsiteY1" fmla="*/ 2540 h 92709"/>
                  <a:gd name="connsiteX2" fmla="*/ 15240 w 51047"/>
                  <a:gd name="connsiteY2" fmla="*/ 15240 h 92709"/>
                  <a:gd name="connsiteX3" fmla="*/ 15240 w 51047"/>
                  <a:gd name="connsiteY3" fmla="*/ 21590 h 92709"/>
                  <a:gd name="connsiteX4" fmla="*/ 15240 w 51047"/>
                  <a:gd name="connsiteY4" fmla="*/ 21590 h 92709"/>
                  <a:gd name="connsiteX5" fmla="*/ 43180 w 51047"/>
                  <a:gd name="connsiteY5" fmla="*/ 0 h 92709"/>
                  <a:gd name="connsiteX6" fmla="*/ 48260 w 51047"/>
                  <a:gd name="connsiteY6" fmla="*/ 0 h 92709"/>
                  <a:gd name="connsiteX7" fmla="*/ 48260 w 51047"/>
                  <a:gd name="connsiteY7" fmla="*/ 16510 h 92709"/>
                  <a:gd name="connsiteX8" fmla="*/ 43180 w 51047"/>
                  <a:gd name="connsiteY8" fmla="*/ 16510 h 92709"/>
                  <a:gd name="connsiteX9" fmla="*/ 16510 w 51047"/>
                  <a:gd name="connsiteY9" fmla="*/ 53340 h 92709"/>
                  <a:gd name="connsiteX10" fmla="*/ 16510 w 51047"/>
                  <a:gd name="connsiteY10" fmla="*/ 92710 h 92709"/>
                  <a:gd name="connsiteX11" fmla="*/ 0 w 51047"/>
                  <a:gd name="connsiteY11" fmla="*/ 92710 h 92709"/>
                  <a:gd name="connsiteX12" fmla="*/ 0 w 51047"/>
                  <a:gd name="connsiteY12" fmla="*/ 3810 h 9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09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 155">
                <a:extLst>
                  <a:ext uri="{FF2B5EF4-FFF2-40B4-BE49-F238E27FC236}">
                    <a16:creationId xmlns:a16="http://schemas.microsoft.com/office/drawing/2014/main" id="{BD8EEF05-B367-F169-6C69-8A6C8EC4A44B}"/>
                  </a:ext>
                </a:extLst>
              </p:cNvPr>
              <p:cNvSpPr/>
              <p:nvPr/>
            </p:nvSpPr>
            <p:spPr>
              <a:xfrm>
                <a:off x="3303270" y="5864859"/>
                <a:ext cx="34289" cy="130810"/>
              </a:xfrm>
              <a:custGeom>
                <a:avLst/>
                <a:gdLst>
                  <a:gd name="connsiteX0" fmla="*/ 0 w 34289"/>
                  <a:gd name="connsiteY0" fmla="*/ 0 h 130810"/>
                  <a:gd name="connsiteX1" fmla="*/ 16510 w 34289"/>
                  <a:gd name="connsiteY1" fmla="*/ 0 h 130810"/>
                  <a:gd name="connsiteX2" fmla="*/ 16510 w 34289"/>
                  <a:gd name="connsiteY2" fmla="*/ 101600 h 130810"/>
                  <a:gd name="connsiteX3" fmla="*/ 26670 w 34289"/>
                  <a:gd name="connsiteY3" fmla="*/ 115570 h 130810"/>
                  <a:gd name="connsiteX4" fmla="*/ 34290 w 34289"/>
                  <a:gd name="connsiteY4" fmla="*/ 115570 h 130810"/>
                  <a:gd name="connsiteX5" fmla="*/ 34290 w 34289"/>
                  <a:gd name="connsiteY5" fmla="*/ 129540 h 130810"/>
                  <a:gd name="connsiteX6" fmla="*/ 22860 w 34289"/>
                  <a:gd name="connsiteY6" fmla="*/ 130810 h 130810"/>
                  <a:gd name="connsiteX7" fmla="*/ 0 w 34289"/>
                  <a:gd name="connsiteY7" fmla="*/ 105410 h 130810"/>
                  <a:gd name="connsiteX8" fmla="*/ 0 w 34289"/>
                  <a:gd name="connsiteY8" fmla="*/ 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289" h="130810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101600"/>
                    </a:lnTo>
                    <a:cubicBezTo>
                      <a:pt x="16510" y="111760"/>
                      <a:pt x="19050" y="115570"/>
                      <a:pt x="26670" y="115570"/>
                    </a:cubicBezTo>
                    <a:cubicBezTo>
                      <a:pt x="34290" y="115570"/>
                      <a:pt x="33020" y="115570"/>
                      <a:pt x="34290" y="115570"/>
                    </a:cubicBezTo>
                    <a:lnTo>
                      <a:pt x="34290" y="129540"/>
                    </a:lnTo>
                    <a:cubicBezTo>
                      <a:pt x="34290" y="129540"/>
                      <a:pt x="29210" y="130810"/>
                      <a:pt x="22860" y="130810"/>
                    </a:cubicBezTo>
                    <a:cubicBezTo>
                      <a:pt x="10160" y="130810"/>
                      <a:pt x="0" y="124460"/>
                      <a:pt x="0" y="10541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 156">
                <a:extLst>
                  <a:ext uri="{FF2B5EF4-FFF2-40B4-BE49-F238E27FC236}">
                    <a16:creationId xmlns:a16="http://schemas.microsoft.com/office/drawing/2014/main" id="{D0C9B819-D7C9-7E4D-9604-E7BB10592860}"/>
                  </a:ext>
                </a:extLst>
              </p:cNvPr>
              <p:cNvSpPr/>
              <p:nvPr/>
            </p:nvSpPr>
            <p:spPr>
              <a:xfrm>
                <a:off x="3351529" y="5901690"/>
                <a:ext cx="91440" cy="93979"/>
              </a:xfrm>
              <a:custGeom>
                <a:avLst/>
                <a:gdLst>
                  <a:gd name="connsiteX0" fmla="*/ 91440 w 91440"/>
                  <a:gd name="connsiteY0" fmla="*/ 46990 h 93979"/>
                  <a:gd name="connsiteX1" fmla="*/ 45720 w 91440"/>
                  <a:gd name="connsiteY1" fmla="*/ 93980 h 93979"/>
                  <a:gd name="connsiteX2" fmla="*/ 0 w 91440"/>
                  <a:gd name="connsiteY2" fmla="*/ 46990 h 93979"/>
                  <a:gd name="connsiteX3" fmla="*/ 45720 w 91440"/>
                  <a:gd name="connsiteY3" fmla="*/ 0 h 93979"/>
                  <a:gd name="connsiteX4" fmla="*/ 91440 w 91440"/>
                  <a:gd name="connsiteY4" fmla="*/ 46990 h 93979"/>
                  <a:gd name="connsiteX5" fmla="*/ 74930 w 91440"/>
                  <a:gd name="connsiteY5" fmla="*/ 46990 h 93979"/>
                  <a:gd name="connsiteX6" fmla="*/ 44450 w 91440"/>
                  <a:gd name="connsiteY6" fmla="*/ 15240 h 93979"/>
                  <a:gd name="connsiteX7" fmla="*/ 15240 w 91440"/>
                  <a:gd name="connsiteY7" fmla="*/ 46990 h 93979"/>
                  <a:gd name="connsiteX8" fmla="*/ 44450 w 91440"/>
                  <a:gd name="connsiteY8" fmla="*/ 78740 h 93979"/>
                  <a:gd name="connsiteX9" fmla="*/ 74930 w 91440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40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4930" y="46990"/>
                    </a:moveTo>
                    <a:cubicBezTo>
                      <a:pt x="74930" y="27940"/>
                      <a:pt x="62230" y="15240"/>
                      <a:pt x="44450" y="15240"/>
                    </a:cubicBezTo>
                    <a:cubicBezTo>
                      <a:pt x="26670" y="15240"/>
                      <a:pt x="15240" y="29210"/>
                      <a:pt x="15240" y="46990"/>
                    </a:cubicBezTo>
                    <a:cubicBezTo>
                      <a:pt x="15240" y="64770"/>
                      <a:pt x="27940" y="78740"/>
                      <a:pt x="44450" y="78740"/>
                    </a:cubicBezTo>
                    <a:cubicBezTo>
                      <a:pt x="60960" y="78740"/>
                      <a:pt x="74930" y="64770"/>
                      <a:pt x="7493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 157">
                <a:extLst>
                  <a:ext uri="{FF2B5EF4-FFF2-40B4-BE49-F238E27FC236}">
                    <a16:creationId xmlns:a16="http://schemas.microsoft.com/office/drawing/2014/main" id="{C9A7F048-C7C5-D56F-5004-0B84902ADCFF}"/>
                  </a:ext>
                </a:extLst>
              </p:cNvPr>
              <p:cNvSpPr/>
              <p:nvPr/>
            </p:nvSpPr>
            <p:spPr>
              <a:xfrm>
                <a:off x="3458209" y="5901690"/>
                <a:ext cx="83820" cy="130809"/>
              </a:xfrm>
              <a:custGeom>
                <a:avLst/>
                <a:gdLst>
                  <a:gd name="connsiteX0" fmla="*/ 48260 w 83820"/>
                  <a:gd name="connsiteY0" fmla="*/ 77470 h 130809"/>
                  <a:gd name="connsiteX1" fmla="*/ 83820 w 83820"/>
                  <a:gd name="connsiteY1" fmla="*/ 102870 h 130809"/>
                  <a:gd name="connsiteX2" fmla="*/ 40640 w 83820"/>
                  <a:gd name="connsiteY2" fmla="*/ 130810 h 130809"/>
                  <a:gd name="connsiteX3" fmla="*/ 0 w 83820"/>
                  <a:gd name="connsiteY3" fmla="*/ 106680 h 130809"/>
                  <a:gd name="connsiteX4" fmla="*/ 24130 w 83820"/>
                  <a:gd name="connsiteY4" fmla="*/ 85090 h 130809"/>
                  <a:gd name="connsiteX5" fmla="*/ 10160 w 83820"/>
                  <a:gd name="connsiteY5" fmla="*/ 73660 h 130809"/>
                  <a:gd name="connsiteX6" fmla="*/ 22860 w 83820"/>
                  <a:gd name="connsiteY6" fmla="*/ 60960 h 130809"/>
                  <a:gd name="connsiteX7" fmla="*/ 1270 w 83820"/>
                  <a:gd name="connsiteY7" fmla="*/ 31750 h 130809"/>
                  <a:gd name="connsiteX8" fmla="*/ 36830 w 83820"/>
                  <a:gd name="connsiteY8" fmla="*/ 0 h 130809"/>
                  <a:gd name="connsiteX9" fmla="*/ 50800 w 83820"/>
                  <a:gd name="connsiteY9" fmla="*/ 2540 h 130809"/>
                  <a:gd name="connsiteX10" fmla="*/ 82550 w 83820"/>
                  <a:gd name="connsiteY10" fmla="*/ 2540 h 130809"/>
                  <a:gd name="connsiteX11" fmla="*/ 82550 w 83820"/>
                  <a:gd name="connsiteY11" fmla="*/ 15240 h 130809"/>
                  <a:gd name="connsiteX12" fmla="*/ 69850 w 83820"/>
                  <a:gd name="connsiteY12" fmla="*/ 15240 h 130809"/>
                  <a:gd name="connsiteX13" fmla="*/ 64770 w 83820"/>
                  <a:gd name="connsiteY13" fmla="*/ 15240 h 130809"/>
                  <a:gd name="connsiteX14" fmla="*/ 64770 w 83820"/>
                  <a:gd name="connsiteY14" fmla="*/ 15240 h 130809"/>
                  <a:gd name="connsiteX15" fmla="*/ 72390 w 83820"/>
                  <a:gd name="connsiteY15" fmla="*/ 33020 h 130809"/>
                  <a:gd name="connsiteX16" fmla="*/ 39370 w 83820"/>
                  <a:gd name="connsiteY16" fmla="*/ 63500 h 130809"/>
                  <a:gd name="connsiteX17" fmla="*/ 39370 w 83820"/>
                  <a:gd name="connsiteY17" fmla="*/ 63500 h 130809"/>
                  <a:gd name="connsiteX18" fmla="*/ 25400 w 83820"/>
                  <a:gd name="connsiteY18" fmla="*/ 71120 h 130809"/>
                  <a:gd name="connsiteX19" fmla="*/ 46990 w 83820"/>
                  <a:gd name="connsiteY19" fmla="*/ 78740 h 130809"/>
                  <a:gd name="connsiteX20" fmla="*/ 67310 w 83820"/>
                  <a:gd name="connsiteY20" fmla="*/ 104140 h 130809"/>
                  <a:gd name="connsiteX21" fmla="*/ 40640 w 83820"/>
                  <a:gd name="connsiteY21" fmla="*/ 90170 h 130809"/>
                  <a:gd name="connsiteX22" fmla="*/ 16510 w 83820"/>
                  <a:gd name="connsiteY22" fmla="*/ 105410 h 130809"/>
                  <a:gd name="connsiteX23" fmla="*/ 41910 w 83820"/>
                  <a:gd name="connsiteY23" fmla="*/ 119380 h 130809"/>
                  <a:gd name="connsiteX24" fmla="*/ 67310 w 83820"/>
                  <a:gd name="connsiteY24" fmla="*/ 105410 h 130809"/>
                  <a:gd name="connsiteX25" fmla="*/ 59690 w 83820"/>
                  <a:gd name="connsiteY25" fmla="*/ 31750 h 130809"/>
                  <a:gd name="connsiteX26" fmla="*/ 39370 w 83820"/>
                  <a:gd name="connsiteY26" fmla="*/ 12700 h 130809"/>
                  <a:gd name="connsiteX27" fmla="*/ 19050 w 83820"/>
                  <a:gd name="connsiteY27" fmla="*/ 31750 h 130809"/>
                  <a:gd name="connsiteX28" fmla="*/ 39370 w 83820"/>
                  <a:gd name="connsiteY28" fmla="*/ 50800 h 130809"/>
                  <a:gd name="connsiteX29" fmla="*/ 59690 w 83820"/>
                  <a:gd name="connsiteY29" fmla="*/ 3175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3820" h="130809">
                    <a:moveTo>
                      <a:pt x="48260" y="77470"/>
                    </a:moveTo>
                    <a:cubicBezTo>
                      <a:pt x="71120" y="80010"/>
                      <a:pt x="83820" y="86360"/>
                      <a:pt x="83820" y="102870"/>
                    </a:cubicBezTo>
                    <a:cubicBezTo>
                      <a:pt x="83820" y="119380"/>
                      <a:pt x="66040" y="130810"/>
                      <a:pt x="40640" y="130810"/>
                    </a:cubicBezTo>
                    <a:cubicBezTo>
                      <a:pt x="15240" y="130810"/>
                      <a:pt x="0" y="123190"/>
                      <a:pt x="0" y="106680"/>
                    </a:cubicBezTo>
                    <a:cubicBezTo>
                      <a:pt x="0" y="90170"/>
                      <a:pt x="11430" y="87630"/>
                      <a:pt x="24130" y="85090"/>
                    </a:cubicBezTo>
                    <a:cubicBezTo>
                      <a:pt x="15240" y="85090"/>
                      <a:pt x="10160" y="80010"/>
                      <a:pt x="10160" y="73660"/>
                    </a:cubicBezTo>
                    <a:cubicBezTo>
                      <a:pt x="10160" y="67310"/>
                      <a:pt x="15240" y="63500"/>
                      <a:pt x="22860" y="60960"/>
                    </a:cubicBezTo>
                    <a:cubicBezTo>
                      <a:pt x="10160" y="55880"/>
                      <a:pt x="1270" y="45720"/>
                      <a:pt x="1270" y="31750"/>
                    </a:cubicBezTo>
                    <a:cubicBezTo>
                      <a:pt x="1270" y="17780"/>
                      <a:pt x="16510" y="0"/>
                      <a:pt x="36830" y="0"/>
                    </a:cubicBezTo>
                    <a:cubicBezTo>
                      <a:pt x="57150" y="0"/>
                      <a:pt x="46990" y="0"/>
                      <a:pt x="50800" y="2540"/>
                    </a:cubicBezTo>
                    <a:lnTo>
                      <a:pt x="82550" y="2540"/>
                    </a:lnTo>
                    <a:lnTo>
                      <a:pt x="82550" y="15240"/>
                    </a:lnTo>
                    <a:lnTo>
                      <a:pt x="69850" y="15240"/>
                    </a:lnTo>
                    <a:cubicBezTo>
                      <a:pt x="67310" y="15240"/>
                      <a:pt x="64770" y="15240"/>
                      <a:pt x="64770" y="15240"/>
                    </a:cubicBezTo>
                    <a:lnTo>
                      <a:pt x="64770" y="15240"/>
                    </a:lnTo>
                    <a:cubicBezTo>
                      <a:pt x="69850" y="19050"/>
                      <a:pt x="72390" y="25400"/>
                      <a:pt x="72390" y="33020"/>
                    </a:cubicBezTo>
                    <a:cubicBezTo>
                      <a:pt x="72390" y="50800"/>
                      <a:pt x="58420" y="63500"/>
                      <a:pt x="39370" y="63500"/>
                    </a:cubicBezTo>
                    <a:lnTo>
                      <a:pt x="39370" y="63500"/>
                    </a:lnTo>
                    <a:cubicBezTo>
                      <a:pt x="31750" y="63500"/>
                      <a:pt x="25400" y="67310"/>
                      <a:pt x="25400" y="71120"/>
                    </a:cubicBezTo>
                    <a:cubicBezTo>
                      <a:pt x="25400" y="74930"/>
                      <a:pt x="30480" y="77470"/>
                      <a:pt x="46990" y="78740"/>
                    </a:cubicBezTo>
                    <a:close/>
                    <a:moveTo>
                      <a:pt x="67310" y="104140"/>
                    </a:moveTo>
                    <a:cubicBezTo>
                      <a:pt x="67310" y="96520"/>
                      <a:pt x="59690" y="90170"/>
                      <a:pt x="40640" y="90170"/>
                    </a:cubicBezTo>
                    <a:cubicBezTo>
                      <a:pt x="21590" y="90170"/>
                      <a:pt x="16510" y="96520"/>
                      <a:pt x="16510" y="105410"/>
                    </a:cubicBezTo>
                    <a:cubicBezTo>
                      <a:pt x="16510" y="114300"/>
                      <a:pt x="26670" y="119380"/>
                      <a:pt x="41910" y="119380"/>
                    </a:cubicBezTo>
                    <a:cubicBezTo>
                      <a:pt x="57150" y="119380"/>
                      <a:pt x="67310" y="113030"/>
                      <a:pt x="67310" y="105410"/>
                    </a:cubicBezTo>
                    <a:close/>
                    <a:moveTo>
                      <a:pt x="59690" y="31750"/>
                    </a:moveTo>
                    <a:cubicBezTo>
                      <a:pt x="59690" y="20320"/>
                      <a:pt x="50800" y="12700"/>
                      <a:pt x="39370" y="12700"/>
                    </a:cubicBezTo>
                    <a:cubicBezTo>
                      <a:pt x="27940" y="12700"/>
                      <a:pt x="19050" y="20320"/>
                      <a:pt x="19050" y="31750"/>
                    </a:cubicBezTo>
                    <a:cubicBezTo>
                      <a:pt x="19050" y="43180"/>
                      <a:pt x="27940" y="50800"/>
                      <a:pt x="39370" y="50800"/>
                    </a:cubicBezTo>
                    <a:cubicBezTo>
                      <a:pt x="50800" y="50800"/>
                      <a:pt x="59690" y="43180"/>
                      <a:pt x="59690" y="3175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 158">
                <a:extLst>
                  <a:ext uri="{FF2B5EF4-FFF2-40B4-BE49-F238E27FC236}">
                    <a16:creationId xmlns:a16="http://schemas.microsoft.com/office/drawing/2014/main" id="{D8DE1C96-0A48-65C2-E9A3-5D170EAC090D}"/>
                  </a:ext>
                </a:extLst>
              </p:cNvPr>
              <p:cNvSpPr/>
              <p:nvPr/>
            </p:nvSpPr>
            <p:spPr>
              <a:xfrm>
                <a:off x="3556000" y="5901690"/>
                <a:ext cx="91440" cy="93979"/>
              </a:xfrm>
              <a:custGeom>
                <a:avLst/>
                <a:gdLst>
                  <a:gd name="connsiteX0" fmla="*/ 91440 w 91440"/>
                  <a:gd name="connsiteY0" fmla="*/ 46990 h 93979"/>
                  <a:gd name="connsiteX1" fmla="*/ 45720 w 91440"/>
                  <a:gd name="connsiteY1" fmla="*/ 93980 h 93979"/>
                  <a:gd name="connsiteX2" fmla="*/ 0 w 91440"/>
                  <a:gd name="connsiteY2" fmla="*/ 46990 h 93979"/>
                  <a:gd name="connsiteX3" fmla="*/ 45720 w 91440"/>
                  <a:gd name="connsiteY3" fmla="*/ 0 h 93979"/>
                  <a:gd name="connsiteX4" fmla="*/ 91440 w 91440"/>
                  <a:gd name="connsiteY4" fmla="*/ 46990 h 93979"/>
                  <a:gd name="connsiteX5" fmla="*/ 76200 w 91440"/>
                  <a:gd name="connsiteY5" fmla="*/ 46990 h 93979"/>
                  <a:gd name="connsiteX6" fmla="*/ 45720 w 91440"/>
                  <a:gd name="connsiteY6" fmla="*/ 15240 h 93979"/>
                  <a:gd name="connsiteX7" fmla="*/ 16510 w 91440"/>
                  <a:gd name="connsiteY7" fmla="*/ 46990 h 93979"/>
                  <a:gd name="connsiteX8" fmla="*/ 45720 w 91440"/>
                  <a:gd name="connsiteY8" fmla="*/ 78740 h 93979"/>
                  <a:gd name="connsiteX9" fmla="*/ 76200 w 91440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40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6200" y="46990"/>
                    </a:moveTo>
                    <a:cubicBezTo>
                      <a:pt x="76200" y="27940"/>
                      <a:pt x="63500" y="15240"/>
                      <a:pt x="45720" y="15240"/>
                    </a:cubicBezTo>
                    <a:cubicBezTo>
                      <a:pt x="27940" y="15240"/>
                      <a:pt x="16510" y="29210"/>
                      <a:pt x="16510" y="46990"/>
                    </a:cubicBezTo>
                    <a:cubicBezTo>
                      <a:pt x="16510" y="64770"/>
                      <a:pt x="29210" y="78740"/>
                      <a:pt x="45720" y="78740"/>
                    </a:cubicBezTo>
                    <a:cubicBezTo>
                      <a:pt x="62230" y="78740"/>
                      <a:pt x="76200" y="64770"/>
                      <a:pt x="7620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DE2967AC-A90B-B705-A510-76D02A5C0A57}"/>
                  </a:ext>
                </a:extLst>
              </p:cNvPr>
              <p:cNvSpPr/>
              <p:nvPr/>
            </p:nvSpPr>
            <p:spPr>
              <a:xfrm>
                <a:off x="3704590" y="5901690"/>
                <a:ext cx="62229" cy="92709"/>
              </a:xfrm>
              <a:custGeom>
                <a:avLst/>
                <a:gdLst>
                  <a:gd name="connsiteX0" fmla="*/ 26670 w 62229"/>
                  <a:gd name="connsiteY0" fmla="*/ 53340 h 92709"/>
                  <a:gd name="connsiteX1" fmla="*/ 0 w 62229"/>
                  <a:gd name="connsiteY1" fmla="*/ 25400 h 92709"/>
                  <a:gd name="connsiteX2" fmla="*/ 31750 w 62229"/>
                  <a:gd name="connsiteY2" fmla="*/ 0 h 92709"/>
                  <a:gd name="connsiteX3" fmla="*/ 57150 w 62229"/>
                  <a:gd name="connsiteY3" fmla="*/ 5080 h 92709"/>
                  <a:gd name="connsiteX4" fmla="*/ 57150 w 62229"/>
                  <a:gd name="connsiteY4" fmla="*/ 20320 h 92709"/>
                  <a:gd name="connsiteX5" fmla="*/ 34290 w 62229"/>
                  <a:gd name="connsiteY5" fmla="*/ 13970 h 92709"/>
                  <a:gd name="connsiteX6" fmla="*/ 16510 w 62229"/>
                  <a:gd name="connsiteY6" fmla="*/ 25400 h 92709"/>
                  <a:gd name="connsiteX7" fmla="*/ 34290 w 62229"/>
                  <a:gd name="connsiteY7" fmla="*/ 39370 h 92709"/>
                  <a:gd name="connsiteX8" fmla="*/ 62230 w 62229"/>
                  <a:gd name="connsiteY8" fmla="*/ 67310 h 92709"/>
                  <a:gd name="connsiteX9" fmla="*/ 30480 w 62229"/>
                  <a:gd name="connsiteY9" fmla="*/ 92710 h 92709"/>
                  <a:gd name="connsiteX10" fmla="*/ 1270 w 62229"/>
                  <a:gd name="connsiteY10" fmla="*/ 86360 h 92709"/>
                  <a:gd name="connsiteX11" fmla="*/ 1270 w 62229"/>
                  <a:gd name="connsiteY11" fmla="*/ 71120 h 92709"/>
                  <a:gd name="connsiteX12" fmla="*/ 29210 w 62229"/>
                  <a:gd name="connsiteY12" fmla="*/ 78740 h 92709"/>
                  <a:gd name="connsiteX13" fmla="*/ 46990 w 62229"/>
                  <a:gd name="connsiteY13" fmla="*/ 67310 h 92709"/>
                  <a:gd name="connsiteX14" fmla="*/ 26670 w 62229"/>
                  <a:gd name="connsiteY14" fmla="*/ 52070 h 9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29" h="92709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C44EB437-9150-4822-927D-4C20F26C23FD}"/>
                  </a:ext>
                </a:extLst>
              </p:cNvPr>
              <p:cNvSpPr/>
              <p:nvPr/>
            </p:nvSpPr>
            <p:spPr>
              <a:xfrm>
                <a:off x="3787140" y="5904229"/>
                <a:ext cx="78739" cy="91440"/>
              </a:xfrm>
              <a:custGeom>
                <a:avLst/>
                <a:gdLst>
                  <a:gd name="connsiteX0" fmla="*/ 63500 w 78739"/>
                  <a:gd name="connsiteY0" fmla="*/ 88900 h 91440"/>
                  <a:gd name="connsiteX1" fmla="*/ 63500 w 78739"/>
                  <a:gd name="connsiteY1" fmla="*/ 76200 h 91440"/>
                  <a:gd name="connsiteX2" fmla="*/ 63500 w 78739"/>
                  <a:gd name="connsiteY2" fmla="*/ 69850 h 91440"/>
                  <a:gd name="connsiteX3" fmla="*/ 63500 w 78739"/>
                  <a:gd name="connsiteY3" fmla="*/ 69850 h 91440"/>
                  <a:gd name="connsiteX4" fmla="*/ 30480 w 78739"/>
                  <a:gd name="connsiteY4" fmla="*/ 91440 h 91440"/>
                  <a:gd name="connsiteX5" fmla="*/ 0 w 78739"/>
                  <a:gd name="connsiteY5" fmla="*/ 55880 h 91440"/>
                  <a:gd name="connsiteX6" fmla="*/ 0 w 78739"/>
                  <a:gd name="connsiteY6" fmla="*/ 0 h 91440"/>
                  <a:gd name="connsiteX7" fmla="*/ 16510 w 78739"/>
                  <a:gd name="connsiteY7" fmla="*/ 0 h 91440"/>
                  <a:gd name="connsiteX8" fmla="*/ 16510 w 78739"/>
                  <a:gd name="connsiteY8" fmla="*/ 52070 h 91440"/>
                  <a:gd name="connsiteX9" fmla="*/ 33020 w 78739"/>
                  <a:gd name="connsiteY9" fmla="*/ 74930 h 91440"/>
                  <a:gd name="connsiteX10" fmla="*/ 62230 w 78739"/>
                  <a:gd name="connsiteY10" fmla="*/ 43180 h 91440"/>
                  <a:gd name="connsiteX11" fmla="*/ 62230 w 78739"/>
                  <a:gd name="connsiteY11" fmla="*/ 0 h 91440"/>
                  <a:gd name="connsiteX12" fmla="*/ 78740 w 78739"/>
                  <a:gd name="connsiteY12" fmla="*/ 0 h 91440"/>
                  <a:gd name="connsiteX13" fmla="*/ 78740 w 78739"/>
                  <a:gd name="connsiteY13" fmla="*/ 88900 h 91440"/>
                  <a:gd name="connsiteX14" fmla="*/ 63500 w 78739"/>
                  <a:gd name="connsiteY14" fmla="*/ 8890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8739" h="91440">
                    <a:moveTo>
                      <a:pt x="63500" y="88900"/>
                    </a:moveTo>
                    <a:lnTo>
                      <a:pt x="63500" y="76200"/>
                    </a:lnTo>
                    <a:cubicBezTo>
                      <a:pt x="63500" y="72390"/>
                      <a:pt x="63500" y="69850"/>
                      <a:pt x="63500" y="69850"/>
                    </a:cubicBezTo>
                    <a:lnTo>
                      <a:pt x="63500" y="69850"/>
                    </a:lnTo>
                    <a:cubicBezTo>
                      <a:pt x="59690" y="77470"/>
                      <a:pt x="48260" y="91440"/>
                      <a:pt x="30480" y="91440"/>
                    </a:cubicBezTo>
                    <a:cubicBezTo>
                      <a:pt x="12700" y="91440"/>
                      <a:pt x="0" y="78740"/>
                      <a:pt x="0" y="55880"/>
                    </a:cubicBezTo>
                    <a:lnTo>
                      <a:pt x="0" y="0"/>
                    </a:lnTo>
                    <a:lnTo>
                      <a:pt x="16510" y="0"/>
                    </a:lnTo>
                    <a:lnTo>
                      <a:pt x="16510" y="52070"/>
                    </a:lnTo>
                    <a:cubicBezTo>
                      <a:pt x="16510" y="64770"/>
                      <a:pt x="19050" y="74930"/>
                      <a:pt x="33020" y="74930"/>
                    </a:cubicBezTo>
                    <a:cubicBezTo>
                      <a:pt x="46990" y="74930"/>
                      <a:pt x="62230" y="60960"/>
                      <a:pt x="62230" y="43180"/>
                    </a:cubicBezTo>
                    <a:lnTo>
                      <a:pt x="62230" y="0"/>
                    </a:lnTo>
                    <a:lnTo>
                      <a:pt x="78740" y="0"/>
                    </a:lnTo>
                    <a:lnTo>
                      <a:pt x="78740" y="88900"/>
                    </a:lnTo>
                    <a:lnTo>
                      <a:pt x="63500" y="889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00EDD842-F65C-C69F-D621-9848B4C226EB}"/>
                  </a:ext>
                </a:extLst>
              </p:cNvPr>
              <p:cNvSpPr/>
              <p:nvPr/>
            </p:nvSpPr>
            <p:spPr>
              <a:xfrm>
                <a:off x="3890009" y="5901690"/>
                <a:ext cx="83820" cy="130809"/>
              </a:xfrm>
              <a:custGeom>
                <a:avLst/>
                <a:gdLst>
                  <a:gd name="connsiteX0" fmla="*/ 48260 w 83820"/>
                  <a:gd name="connsiteY0" fmla="*/ 77470 h 130809"/>
                  <a:gd name="connsiteX1" fmla="*/ 83820 w 83820"/>
                  <a:gd name="connsiteY1" fmla="*/ 102870 h 130809"/>
                  <a:gd name="connsiteX2" fmla="*/ 40640 w 83820"/>
                  <a:gd name="connsiteY2" fmla="*/ 130810 h 130809"/>
                  <a:gd name="connsiteX3" fmla="*/ 0 w 83820"/>
                  <a:gd name="connsiteY3" fmla="*/ 106680 h 130809"/>
                  <a:gd name="connsiteX4" fmla="*/ 24130 w 83820"/>
                  <a:gd name="connsiteY4" fmla="*/ 85090 h 130809"/>
                  <a:gd name="connsiteX5" fmla="*/ 10160 w 83820"/>
                  <a:gd name="connsiteY5" fmla="*/ 73660 h 130809"/>
                  <a:gd name="connsiteX6" fmla="*/ 22860 w 83820"/>
                  <a:gd name="connsiteY6" fmla="*/ 60960 h 130809"/>
                  <a:gd name="connsiteX7" fmla="*/ 1270 w 83820"/>
                  <a:gd name="connsiteY7" fmla="*/ 31750 h 130809"/>
                  <a:gd name="connsiteX8" fmla="*/ 36830 w 83820"/>
                  <a:gd name="connsiteY8" fmla="*/ 0 h 130809"/>
                  <a:gd name="connsiteX9" fmla="*/ 50800 w 83820"/>
                  <a:gd name="connsiteY9" fmla="*/ 2540 h 130809"/>
                  <a:gd name="connsiteX10" fmla="*/ 82550 w 83820"/>
                  <a:gd name="connsiteY10" fmla="*/ 2540 h 130809"/>
                  <a:gd name="connsiteX11" fmla="*/ 82550 w 83820"/>
                  <a:gd name="connsiteY11" fmla="*/ 15240 h 130809"/>
                  <a:gd name="connsiteX12" fmla="*/ 69850 w 83820"/>
                  <a:gd name="connsiteY12" fmla="*/ 15240 h 130809"/>
                  <a:gd name="connsiteX13" fmla="*/ 64770 w 83820"/>
                  <a:gd name="connsiteY13" fmla="*/ 15240 h 130809"/>
                  <a:gd name="connsiteX14" fmla="*/ 64770 w 83820"/>
                  <a:gd name="connsiteY14" fmla="*/ 15240 h 130809"/>
                  <a:gd name="connsiteX15" fmla="*/ 72390 w 83820"/>
                  <a:gd name="connsiteY15" fmla="*/ 33020 h 130809"/>
                  <a:gd name="connsiteX16" fmla="*/ 39370 w 83820"/>
                  <a:gd name="connsiteY16" fmla="*/ 63500 h 130809"/>
                  <a:gd name="connsiteX17" fmla="*/ 39370 w 83820"/>
                  <a:gd name="connsiteY17" fmla="*/ 63500 h 130809"/>
                  <a:gd name="connsiteX18" fmla="*/ 25400 w 83820"/>
                  <a:gd name="connsiteY18" fmla="*/ 71120 h 130809"/>
                  <a:gd name="connsiteX19" fmla="*/ 46990 w 83820"/>
                  <a:gd name="connsiteY19" fmla="*/ 78740 h 130809"/>
                  <a:gd name="connsiteX20" fmla="*/ 67310 w 83820"/>
                  <a:gd name="connsiteY20" fmla="*/ 104140 h 130809"/>
                  <a:gd name="connsiteX21" fmla="*/ 40640 w 83820"/>
                  <a:gd name="connsiteY21" fmla="*/ 90170 h 130809"/>
                  <a:gd name="connsiteX22" fmla="*/ 16510 w 83820"/>
                  <a:gd name="connsiteY22" fmla="*/ 105410 h 130809"/>
                  <a:gd name="connsiteX23" fmla="*/ 41910 w 83820"/>
                  <a:gd name="connsiteY23" fmla="*/ 119380 h 130809"/>
                  <a:gd name="connsiteX24" fmla="*/ 67310 w 83820"/>
                  <a:gd name="connsiteY24" fmla="*/ 105410 h 130809"/>
                  <a:gd name="connsiteX25" fmla="*/ 59690 w 83820"/>
                  <a:gd name="connsiteY25" fmla="*/ 31750 h 130809"/>
                  <a:gd name="connsiteX26" fmla="*/ 39370 w 83820"/>
                  <a:gd name="connsiteY26" fmla="*/ 12700 h 130809"/>
                  <a:gd name="connsiteX27" fmla="*/ 19050 w 83820"/>
                  <a:gd name="connsiteY27" fmla="*/ 31750 h 130809"/>
                  <a:gd name="connsiteX28" fmla="*/ 39370 w 83820"/>
                  <a:gd name="connsiteY28" fmla="*/ 50800 h 130809"/>
                  <a:gd name="connsiteX29" fmla="*/ 59690 w 83820"/>
                  <a:gd name="connsiteY29" fmla="*/ 3175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3820" h="130809">
                    <a:moveTo>
                      <a:pt x="48260" y="77470"/>
                    </a:moveTo>
                    <a:cubicBezTo>
                      <a:pt x="71120" y="80010"/>
                      <a:pt x="83820" y="86360"/>
                      <a:pt x="83820" y="102870"/>
                    </a:cubicBezTo>
                    <a:cubicBezTo>
                      <a:pt x="83820" y="119380"/>
                      <a:pt x="66040" y="130810"/>
                      <a:pt x="40640" y="130810"/>
                    </a:cubicBezTo>
                    <a:cubicBezTo>
                      <a:pt x="15240" y="130810"/>
                      <a:pt x="0" y="123190"/>
                      <a:pt x="0" y="106680"/>
                    </a:cubicBezTo>
                    <a:cubicBezTo>
                      <a:pt x="0" y="90170"/>
                      <a:pt x="11430" y="87630"/>
                      <a:pt x="24130" y="85090"/>
                    </a:cubicBezTo>
                    <a:cubicBezTo>
                      <a:pt x="15240" y="85090"/>
                      <a:pt x="10160" y="80010"/>
                      <a:pt x="10160" y="73660"/>
                    </a:cubicBezTo>
                    <a:cubicBezTo>
                      <a:pt x="10160" y="67310"/>
                      <a:pt x="15240" y="63500"/>
                      <a:pt x="22860" y="60960"/>
                    </a:cubicBezTo>
                    <a:cubicBezTo>
                      <a:pt x="10160" y="55880"/>
                      <a:pt x="1270" y="45720"/>
                      <a:pt x="1270" y="31750"/>
                    </a:cubicBezTo>
                    <a:cubicBezTo>
                      <a:pt x="1270" y="17780"/>
                      <a:pt x="16510" y="0"/>
                      <a:pt x="36830" y="0"/>
                    </a:cubicBezTo>
                    <a:cubicBezTo>
                      <a:pt x="57150" y="0"/>
                      <a:pt x="46990" y="0"/>
                      <a:pt x="50800" y="2540"/>
                    </a:cubicBezTo>
                    <a:lnTo>
                      <a:pt x="82550" y="2540"/>
                    </a:lnTo>
                    <a:lnTo>
                      <a:pt x="82550" y="15240"/>
                    </a:lnTo>
                    <a:lnTo>
                      <a:pt x="69850" y="15240"/>
                    </a:lnTo>
                    <a:cubicBezTo>
                      <a:pt x="67310" y="15240"/>
                      <a:pt x="64770" y="15240"/>
                      <a:pt x="64770" y="15240"/>
                    </a:cubicBezTo>
                    <a:lnTo>
                      <a:pt x="64770" y="15240"/>
                    </a:lnTo>
                    <a:cubicBezTo>
                      <a:pt x="69850" y="19050"/>
                      <a:pt x="72390" y="25400"/>
                      <a:pt x="72390" y="33020"/>
                    </a:cubicBezTo>
                    <a:cubicBezTo>
                      <a:pt x="72390" y="50800"/>
                      <a:pt x="58420" y="63500"/>
                      <a:pt x="39370" y="63500"/>
                    </a:cubicBezTo>
                    <a:lnTo>
                      <a:pt x="39370" y="63500"/>
                    </a:lnTo>
                    <a:cubicBezTo>
                      <a:pt x="31750" y="63500"/>
                      <a:pt x="25400" y="67310"/>
                      <a:pt x="25400" y="71120"/>
                    </a:cubicBezTo>
                    <a:cubicBezTo>
                      <a:pt x="25400" y="74930"/>
                      <a:pt x="30480" y="77470"/>
                      <a:pt x="46990" y="78740"/>
                    </a:cubicBezTo>
                    <a:close/>
                    <a:moveTo>
                      <a:pt x="67310" y="104140"/>
                    </a:moveTo>
                    <a:cubicBezTo>
                      <a:pt x="67310" y="96520"/>
                      <a:pt x="59690" y="90170"/>
                      <a:pt x="40640" y="90170"/>
                    </a:cubicBezTo>
                    <a:cubicBezTo>
                      <a:pt x="21590" y="90170"/>
                      <a:pt x="16510" y="96520"/>
                      <a:pt x="16510" y="105410"/>
                    </a:cubicBezTo>
                    <a:cubicBezTo>
                      <a:pt x="16510" y="114300"/>
                      <a:pt x="26670" y="119380"/>
                      <a:pt x="41910" y="119380"/>
                    </a:cubicBezTo>
                    <a:cubicBezTo>
                      <a:pt x="57150" y="119380"/>
                      <a:pt x="67310" y="113030"/>
                      <a:pt x="67310" y="105410"/>
                    </a:cubicBezTo>
                    <a:close/>
                    <a:moveTo>
                      <a:pt x="59690" y="31750"/>
                    </a:moveTo>
                    <a:cubicBezTo>
                      <a:pt x="59690" y="20320"/>
                      <a:pt x="50800" y="12700"/>
                      <a:pt x="39370" y="12700"/>
                    </a:cubicBezTo>
                    <a:cubicBezTo>
                      <a:pt x="27940" y="12700"/>
                      <a:pt x="19050" y="20320"/>
                      <a:pt x="19050" y="31750"/>
                    </a:cubicBezTo>
                    <a:cubicBezTo>
                      <a:pt x="19050" y="43180"/>
                      <a:pt x="27940" y="50800"/>
                      <a:pt x="39370" y="50800"/>
                    </a:cubicBezTo>
                    <a:cubicBezTo>
                      <a:pt x="50800" y="50800"/>
                      <a:pt x="59690" y="43180"/>
                      <a:pt x="59690" y="3175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" name="Freeform 162">
                <a:extLst>
                  <a:ext uri="{FF2B5EF4-FFF2-40B4-BE49-F238E27FC236}">
                    <a16:creationId xmlns:a16="http://schemas.microsoft.com/office/drawing/2014/main" id="{354B4C9E-E396-DB3B-5C77-12561F6F05C5}"/>
                  </a:ext>
                </a:extLst>
              </p:cNvPr>
              <p:cNvSpPr/>
              <p:nvPr/>
            </p:nvSpPr>
            <p:spPr>
              <a:xfrm>
                <a:off x="3986529" y="5901690"/>
                <a:ext cx="83820" cy="130809"/>
              </a:xfrm>
              <a:custGeom>
                <a:avLst/>
                <a:gdLst>
                  <a:gd name="connsiteX0" fmla="*/ 48260 w 83820"/>
                  <a:gd name="connsiteY0" fmla="*/ 77470 h 130809"/>
                  <a:gd name="connsiteX1" fmla="*/ 83820 w 83820"/>
                  <a:gd name="connsiteY1" fmla="*/ 102870 h 130809"/>
                  <a:gd name="connsiteX2" fmla="*/ 40640 w 83820"/>
                  <a:gd name="connsiteY2" fmla="*/ 130810 h 130809"/>
                  <a:gd name="connsiteX3" fmla="*/ 0 w 83820"/>
                  <a:gd name="connsiteY3" fmla="*/ 106680 h 130809"/>
                  <a:gd name="connsiteX4" fmla="*/ 24130 w 83820"/>
                  <a:gd name="connsiteY4" fmla="*/ 85090 h 130809"/>
                  <a:gd name="connsiteX5" fmla="*/ 10160 w 83820"/>
                  <a:gd name="connsiteY5" fmla="*/ 73660 h 130809"/>
                  <a:gd name="connsiteX6" fmla="*/ 22860 w 83820"/>
                  <a:gd name="connsiteY6" fmla="*/ 60960 h 130809"/>
                  <a:gd name="connsiteX7" fmla="*/ 1270 w 83820"/>
                  <a:gd name="connsiteY7" fmla="*/ 31750 h 130809"/>
                  <a:gd name="connsiteX8" fmla="*/ 36830 w 83820"/>
                  <a:gd name="connsiteY8" fmla="*/ 0 h 130809"/>
                  <a:gd name="connsiteX9" fmla="*/ 50800 w 83820"/>
                  <a:gd name="connsiteY9" fmla="*/ 2540 h 130809"/>
                  <a:gd name="connsiteX10" fmla="*/ 82550 w 83820"/>
                  <a:gd name="connsiteY10" fmla="*/ 2540 h 130809"/>
                  <a:gd name="connsiteX11" fmla="*/ 82550 w 83820"/>
                  <a:gd name="connsiteY11" fmla="*/ 15240 h 130809"/>
                  <a:gd name="connsiteX12" fmla="*/ 69850 w 83820"/>
                  <a:gd name="connsiteY12" fmla="*/ 15240 h 130809"/>
                  <a:gd name="connsiteX13" fmla="*/ 64770 w 83820"/>
                  <a:gd name="connsiteY13" fmla="*/ 15240 h 130809"/>
                  <a:gd name="connsiteX14" fmla="*/ 64770 w 83820"/>
                  <a:gd name="connsiteY14" fmla="*/ 15240 h 130809"/>
                  <a:gd name="connsiteX15" fmla="*/ 72390 w 83820"/>
                  <a:gd name="connsiteY15" fmla="*/ 33020 h 130809"/>
                  <a:gd name="connsiteX16" fmla="*/ 39370 w 83820"/>
                  <a:gd name="connsiteY16" fmla="*/ 63500 h 130809"/>
                  <a:gd name="connsiteX17" fmla="*/ 39370 w 83820"/>
                  <a:gd name="connsiteY17" fmla="*/ 63500 h 130809"/>
                  <a:gd name="connsiteX18" fmla="*/ 25400 w 83820"/>
                  <a:gd name="connsiteY18" fmla="*/ 71120 h 130809"/>
                  <a:gd name="connsiteX19" fmla="*/ 46990 w 83820"/>
                  <a:gd name="connsiteY19" fmla="*/ 78740 h 130809"/>
                  <a:gd name="connsiteX20" fmla="*/ 67310 w 83820"/>
                  <a:gd name="connsiteY20" fmla="*/ 104140 h 130809"/>
                  <a:gd name="connsiteX21" fmla="*/ 40640 w 83820"/>
                  <a:gd name="connsiteY21" fmla="*/ 90170 h 130809"/>
                  <a:gd name="connsiteX22" fmla="*/ 16510 w 83820"/>
                  <a:gd name="connsiteY22" fmla="*/ 105410 h 130809"/>
                  <a:gd name="connsiteX23" fmla="*/ 41910 w 83820"/>
                  <a:gd name="connsiteY23" fmla="*/ 119380 h 130809"/>
                  <a:gd name="connsiteX24" fmla="*/ 67310 w 83820"/>
                  <a:gd name="connsiteY24" fmla="*/ 105410 h 130809"/>
                  <a:gd name="connsiteX25" fmla="*/ 59690 w 83820"/>
                  <a:gd name="connsiteY25" fmla="*/ 31750 h 130809"/>
                  <a:gd name="connsiteX26" fmla="*/ 39370 w 83820"/>
                  <a:gd name="connsiteY26" fmla="*/ 12700 h 130809"/>
                  <a:gd name="connsiteX27" fmla="*/ 19050 w 83820"/>
                  <a:gd name="connsiteY27" fmla="*/ 31750 h 130809"/>
                  <a:gd name="connsiteX28" fmla="*/ 39370 w 83820"/>
                  <a:gd name="connsiteY28" fmla="*/ 50800 h 130809"/>
                  <a:gd name="connsiteX29" fmla="*/ 59690 w 83820"/>
                  <a:gd name="connsiteY29" fmla="*/ 3175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3820" h="130809">
                    <a:moveTo>
                      <a:pt x="48260" y="77470"/>
                    </a:moveTo>
                    <a:cubicBezTo>
                      <a:pt x="71120" y="80010"/>
                      <a:pt x="83820" y="86360"/>
                      <a:pt x="83820" y="102870"/>
                    </a:cubicBezTo>
                    <a:cubicBezTo>
                      <a:pt x="83820" y="119380"/>
                      <a:pt x="66040" y="130810"/>
                      <a:pt x="40640" y="130810"/>
                    </a:cubicBezTo>
                    <a:cubicBezTo>
                      <a:pt x="15240" y="130810"/>
                      <a:pt x="0" y="123190"/>
                      <a:pt x="0" y="106680"/>
                    </a:cubicBezTo>
                    <a:cubicBezTo>
                      <a:pt x="0" y="90170"/>
                      <a:pt x="11430" y="87630"/>
                      <a:pt x="24130" y="85090"/>
                    </a:cubicBezTo>
                    <a:cubicBezTo>
                      <a:pt x="15240" y="85090"/>
                      <a:pt x="10160" y="80010"/>
                      <a:pt x="10160" y="73660"/>
                    </a:cubicBezTo>
                    <a:cubicBezTo>
                      <a:pt x="10160" y="67310"/>
                      <a:pt x="15240" y="63500"/>
                      <a:pt x="22860" y="60960"/>
                    </a:cubicBezTo>
                    <a:cubicBezTo>
                      <a:pt x="10160" y="55880"/>
                      <a:pt x="1270" y="45720"/>
                      <a:pt x="1270" y="31750"/>
                    </a:cubicBezTo>
                    <a:cubicBezTo>
                      <a:pt x="1270" y="17780"/>
                      <a:pt x="16510" y="0"/>
                      <a:pt x="36830" y="0"/>
                    </a:cubicBezTo>
                    <a:cubicBezTo>
                      <a:pt x="57150" y="0"/>
                      <a:pt x="46990" y="0"/>
                      <a:pt x="50800" y="2540"/>
                    </a:cubicBezTo>
                    <a:lnTo>
                      <a:pt x="82550" y="2540"/>
                    </a:lnTo>
                    <a:lnTo>
                      <a:pt x="82550" y="15240"/>
                    </a:lnTo>
                    <a:lnTo>
                      <a:pt x="69850" y="15240"/>
                    </a:lnTo>
                    <a:cubicBezTo>
                      <a:pt x="67310" y="15240"/>
                      <a:pt x="64770" y="15240"/>
                      <a:pt x="64770" y="15240"/>
                    </a:cubicBezTo>
                    <a:lnTo>
                      <a:pt x="64770" y="15240"/>
                    </a:lnTo>
                    <a:cubicBezTo>
                      <a:pt x="69850" y="19050"/>
                      <a:pt x="72390" y="25400"/>
                      <a:pt x="72390" y="33020"/>
                    </a:cubicBezTo>
                    <a:cubicBezTo>
                      <a:pt x="72390" y="50800"/>
                      <a:pt x="58420" y="63500"/>
                      <a:pt x="39370" y="63500"/>
                    </a:cubicBezTo>
                    <a:lnTo>
                      <a:pt x="39370" y="63500"/>
                    </a:lnTo>
                    <a:cubicBezTo>
                      <a:pt x="31750" y="63500"/>
                      <a:pt x="25400" y="67310"/>
                      <a:pt x="25400" y="71120"/>
                    </a:cubicBezTo>
                    <a:cubicBezTo>
                      <a:pt x="25400" y="74930"/>
                      <a:pt x="30480" y="77470"/>
                      <a:pt x="46990" y="78740"/>
                    </a:cubicBezTo>
                    <a:close/>
                    <a:moveTo>
                      <a:pt x="67310" y="104140"/>
                    </a:moveTo>
                    <a:cubicBezTo>
                      <a:pt x="67310" y="96520"/>
                      <a:pt x="59690" y="90170"/>
                      <a:pt x="40640" y="90170"/>
                    </a:cubicBezTo>
                    <a:cubicBezTo>
                      <a:pt x="21590" y="90170"/>
                      <a:pt x="16510" y="96520"/>
                      <a:pt x="16510" y="105410"/>
                    </a:cubicBezTo>
                    <a:cubicBezTo>
                      <a:pt x="16510" y="114300"/>
                      <a:pt x="26670" y="119380"/>
                      <a:pt x="41910" y="119380"/>
                    </a:cubicBezTo>
                    <a:cubicBezTo>
                      <a:pt x="57150" y="119380"/>
                      <a:pt x="67310" y="113030"/>
                      <a:pt x="67310" y="105410"/>
                    </a:cubicBezTo>
                    <a:close/>
                    <a:moveTo>
                      <a:pt x="59690" y="31750"/>
                    </a:moveTo>
                    <a:cubicBezTo>
                      <a:pt x="59690" y="20320"/>
                      <a:pt x="50800" y="12700"/>
                      <a:pt x="39370" y="12700"/>
                    </a:cubicBezTo>
                    <a:cubicBezTo>
                      <a:pt x="27940" y="12700"/>
                      <a:pt x="19050" y="20320"/>
                      <a:pt x="19050" y="31750"/>
                    </a:cubicBezTo>
                    <a:cubicBezTo>
                      <a:pt x="19050" y="43180"/>
                      <a:pt x="27940" y="50800"/>
                      <a:pt x="39370" y="50800"/>
                    </a:cubicBezTo>
                    <a:cubicBezTo>
                      <a:pt x="50800" y="50800"/>
                      <a:pt x="59690" y="43180"/>
                      <a:pt x="59690" y="3175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 163">
                <a:extLst>
                  <a:ext uri="{FF2B5EF4-FFF2-40B4-BE49-F238E27FC236}">
                    <a16:creationId xmlns:a16="http://schemas.microsoft.com/office/drawing/2014/main" id="{1F788D30-7323-A92D-1704-38FEA2ED1687}"/>
                  </a:ext>
                </a:extLst>
              </p:cNvPr>
              <p:cNvSpPr/>
              <p:nvPr/>
            </p:nvSpPr>
            <p:spPr>
              <a:xfrm>
                <a:off x="4084320" y="5901690"/>
                <a:ext cx="83820" cy="93979"/>
              </a:xfrm>
              <a:custGeom>
                <a:avLst/>
                <a:gdLst>
                  <a:gd name="connsiteX0" fmla="*/ 83820 w 83820"/>
                  <a:gd name="connsiteY0" fmla="*/ 41910 h 93979"/>
                  <a:gd name="connsiteX1" fmla="*/ 83820 w 83820"/>
                  <a:gd name="connsiteY1" fmla="*/ 50800 h 93979"/>
                  <a:gd name="connsiteX2" fmla="*/ 17780 w 83820"/>
                  <a:gd name="connsiteY2" fmla="*/ 50800 h 93979"/>
                  <a:gd name="connsiteX3" fmla="*/ 48260 w 83820"/>
                  <a:gd name="connsiteY3" fmla="*/ 80010 h 93979"/>
                  <a:gd name="connsiteX4" fmla="*/ 80010 w 83820"/>
                  <a:gd name="connsiteY4" fmla="*/ 71120 h 93979"/>
                  <a:gd name="connsiteX5" fmla="*/ 80010 w 83820"/>
                  <a:gd name="connsiteY5" fmla="*/ 86360 h 93979"/>
                  <a:gd name="connsiteX6" fmla="*/ 46990 w 83820"/>
                  <a:gd name="connsiteY6" fmla="*/ 93980 h 93979"/>
                  <a:gd name="connsiteX7" fmla="*/ 0 w 83820"/>
                  <a:gd name="connsiteY7" fmla="*/ 46990 h 93979"/>
                  <a:gd name="connsiteX8" fmla="*/ 43180 w 83820"/>
                  <a:gd name="connsiteY8" fmla="*/ 0 h 93979"/>
                  <a:gd name="connsiteX9" fmla="*/ 83820 w 83820"/>
                  <a:gd name="connsiteY9" fmla="*/ 41910 h 93979"/>
                  <a:gd name="connsiteX10" fmla="*/ 43180 w 83820"/>
                  <a:gd name="connsiteY10" fmla="*/ 13970 h 93979"/>
                  <a:gd name="connsiteX11" fmla="*/ 17780 w 83820"/>
                  <a:gd name="connsiteY11" fmla="*/ 38100 h 93979"/>
                  <a:gd name="connsiteX12" fmla="*/ 67310 w 83820"/>
                  <a:gd name="connsiteY12" fmla="*/ 38100 h 93979"/>
                  <a:gd name="connsiteX13" fmla="*/ 43180 w 83820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 164">
                <a:extLst>
                  <a:ext uri="{FF2B5EF4-FFF2-40B4-BE49-F238E27FC236}">
                    <a16:creationId xmlns:a16="http://schemas.microsoft.com/office/drawing/2014/main" id="{84D29441-1C68-1D42-B28D-86A8A29F8461}"/>
                  </a:ext>
                </a:extLst>
              </p:cNvPr>
              <p:cNvSpPr/>
              <p:nvPr/>
            </p:nvSpPr>
            <p:spPr>
              <a:xfrm>
                <a:off x="4185920" y="5901690"/>
                <a:ext cx="62229" cy="92709"/>
              </a:xfrm>
              <a:custGeom>
                <a:avLst/>
                <a:gdLst>
                  <a:gd name="connsiteX0" fmla="*/ 26670 w 62229"/>
                  <a:gd name="connsiteY0" fmla="*/ 53340 h 92709"/>
                  <a:gd name="connsiteX1" fmla="*/ 0 w 62229"/>
                  <a:gd name="connsiteY1" fmla="*/ 25400 h 92709"/>
                  <a:gd name="connsiteX2" fmla="*/ 31750 w 62229"/>
                  <a:gd name="connsiteY2" fmla="*/ 0 h 92709"/>
                  <a:gd name="connsiteX3" fmla="*/ 57150 w 62229"/>
                  <a:gd name="connsiteY3" fmla="*/ 5080 h 92709"/>
                  <a:gd name="connsiteX4" fmla="*/ 57150 w 62229"/>
                  <a:gd name="connsiteY4" fmla="*/ 20320 h 92709"/>
                  <a:gd name="connsiteX5" fmla="*/ 34290 w 62229"/>
                  <a:gd name="connsiteY5" fmla="*/ 13970 h 92709"/>
                  <a:gd name="connsiteX6" fmla="*/ 16510 w 62229"/>
                  <a:gd name="connsiteY6" fmla="*/ 25400 h 92709"/>
                  <a:gd name="connsiteX7" fmla="*/ 34290 w 62229"/>
                  <a:gd name="connsiteY7" fmla="*/ 39370 h 92709"/>
                  <a:gd name="connsiteX8" fmla="*/ 62230 w 62229"/>
                  <a:gd name="connsiteY8" fmla="*/ 67310 h 92709"/>
                  <a:gd name="connsiteX9" fmla="*/ 30480 w 62229"/>
                  <a:gd name="connsiteY9" fmla="*/ 92710 h 92709"/>
                  <a:gd name="connsiteX10" fmla="*/ 1270 w 62229"/>
                  <a:gd name="connsiteY10" fmla="*/ 86360 h 92709"/>
                  <a:gd name="connsiteX11" fmla="*/ 1270 w 62229"/>
                  <a:gd name="connsiteY11" fmla="*/ 71120 h 92709"/>
                  <a:gd name="connsiteX12" fmla="*/ 29210 w 62229"/>
                  <a:gd name="connsiteY12" fmla="*/ 78740 h 92709"/>
                  <a:gd name="connsiteX13" fmla="*/ 46990 w 62229"/>
                  <a:gd name="connsiteY13" fmla="*/ 67310 h 92709"/>
                  <a:gd name="connsiteX14" fmla="*/ 26670 w 62229"/>
                  <a:gd name="connsiteY14" fmla="*/ 52070 h 9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29" h="92709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" name="Freeform 165">
                <a:extLst>
                  <a:ext uri="{FF2B5EF4-FFF2-40B4-BE49-F238E27FC236}">
                    <a16:creationId xmlns:a16="http://schemas.microsoft.com/office/drawing/2014/main" id="{D72B9C38-D944-0C15-0F8E-1DE2B3400891}"/>
                  </a:ext>
                </a:extLst>
              </p:cNvPr>
              <p:cNvSpPr/>
              <p:nvPr/>
            </p:nvSpPr>
            <p:spPr>
              <a:xfrm>
                <a:off x="4259579" y="5877559"/>
                <a:ext cx="60960" cy="116840"/>
              </a:xfrm>
              <a:custGeom>
                <a:avLst/>
                <a:gdLst>
                  <a:gd name="connsiteX0" fmla="*/ 15240 w 60960"/>
                  <a:gd name="connsiteY0" fmla="*/ 26670 h 116840"/>
                  <a:gd name="connsiteX1" fmla="*/ 15240 w 60960"/>
                  <a:gd name="connsiteY1" fmla="*/ 0 h 116840"/>
                  <a:gd name="connsiteX2" fmla="*/ 31750 w 60960"/>
                  <a:gd name="connsiteY2" fmla="*/ 0 h 116840"/>
                  <a:gd name="connsiteX3" fmla="*/ 31750 w 60960"/>
                  <a:gd name="connsiteY3" fmla="*/ 26670 h 116840"/>
                  <a:gd name="connsiteX4" fmla="*/ 58420 w 60960"/>
                  <a:gd name="connsiteY4" fmla="*/ 26670 h 116840"/>
                  <a:gd name="connsiteX5" fmla="*/ 58420 w 60960"/>
                  <a:gd name="connsiteY5" fmla="*/ 40640 h 116840"/>
                  <a:gd name="connsiteX6" fmla="*/ 31750 w 60960"/>
                  <a:gd name="connsiteY6" fmla="*/ 40640 h 116840"/>
                  <a:gd name="connsiteX7" fmla="*/ 31750 w 60960"/>
                  <a:gd name="connsiteY7" fmla="*/ 86360 h 116840"/>
                  <a:gd name="connsiteX8" fmla="*/ 44450 w 60960"/>
                  <a:gd name="connsiteY8" fmla="*/ 102870 h 116840"/>
                  <a:gd name="connsiteX9" fmla="*/ 60960 w 60960"/>
                  <a:gd name="connsiteY9" fmla="*/ 99060 h 116840"/>
                  <a:gd name="connsiteX10" fmla="*/ 60960 w 60960"/>
                  <a:gd name="connsiteY10" fmla="*/ 113030 h 116840"/>
                  <a:gd name="connsiteX11" fmla="*/ 40640 w 60960"/>
                  <a:gd name="connsiteY11" fmla="*/ 116840 h 116840"/>
                  <a:gd name="connsiteX12" fmla="*/ 13970 w 60960"/>
                  <a:gd name="connsiteY12" fmla="*/ 90170 h 116840"/>
                  <a:gd name="connsiteX13" fmla="*/ 13970 w 60960"/>
                  <a:gd name="connsiteY13" fmla="*/ 39370 h 116840"/>
                  <a:gd name="connsiteX14" fmla="*/ 0 w 60960"/>
                  <a:gd name="connsiteY14" fmla="*/ 39370 h 116840"/>
                  <a:gd name="connsiteX15" fmla="*/ 0 w 60960"/>
                  <a:gd name="connsiteY15" fmla="*/ 25400 h 116840"/>
                  <a:gd name="connsiteX16" fmla="*/ 15240 w 60960"/>
                  <a:gd name="connsiteY16" fmla="*/ 25400 h 116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60" h="116840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 166">
                <a:extLst>
                  <a:ext uri="{FF2B5EF4-FFF2-40B4-BE49-F238E27FC236}">
                    <a16:creationId xmlns:a16="http://schemas.microsoft.com/office/drawing/2014/main" id="{E3541519-5C33-C765-CB2B-EBCA4FE0C5FB}"/>
                  </a:ext>
                </a:extLst>
              </p:cNvPr>
              <p:cNvSpPr/>
              <p:nvPr/>
            </p:nvSpPr>
            <p:spPr>
              <a:xfrm>
                <a:off x="4331970" y="5901690"/>
                <a:ext cx="62229" cy="92709"/>
              </a:xfrm>
              <a:custGeom>
                <a:avLst/>
                <a:gdLst>
                  <a:gd name="connsiteX0" fmla="*/ 26670 w 62229"/>
                  <a:gd name="connsiteY0" fmla="*/ 53340 h 92709"/>
                  <a:gd name="connsiteX1" fmla="*/ 0 w 62229"/>
                  <a:gd name="connsiteY1" fmla="*/ 25400 h 92709"/>
                  <a:gd name="connsiteX2" fmla="*/ 31750 w 62229"/>
                  <a:gd name="connsiteY2" fmla="*/ 0 h 92709"/>
                  <a:gd name="connsiteX3" fmla="*/ 57150 w 62229"/>
                  <a:gd name="connsiteY3" fmla="*/ 5080 h 92709"/>
                  <a:gd name="connsiteX4" fmla="*/ 57150 w 62229"/>
                  <a:gd name="connsiteY4" fmla="*/ 20320 h 92709"/>
                  <a:gd name="connsiteX5" fmla="*/ 34290 w 62229"/>
                  <a:gd name="connsiteY5" fmla="*/ 13970 h 92709"/>
                  <a:gd name="connsiteX6" fmla="*/ 16510 w 62229"/>
                  <a:gd name="connsiteY6" fmla="*/ 25400 h 92709"/>
                  <a:gd name="connsiteX7" fmla="*/ 34290 w 62229"/>
                  <a:gd name="connsiteY7" fmla="*/ 39370 h 92709"/>
                  <a:gd name="connsiteX8" fmla="*/ 62230 w 62229"/>
                  <a:gd name="connsiteY8" fmla="*/ 67310 h 92709"/>
                  <a:gd name="connsiteX9" fmla="*/ 30480 w 62229"/>
                  <a:gd name="connsiteY9" fmla="*/ 92710 h 92709"/>
                  <a:gd name="connsiteX10" fmla="*/ 1270 w 62229"/>
                  <a:gd name="connsiteY10" fmla="*/ 86360 h 92709"/>
                  <a:gd name="connsiteX11" fmla="*/ 1270 w 62229"/>
                  <a:gd name="connsiteY11" fmla="*/ 71120 h 92709"/>
                  <a:gd name="connsiteX12" fmla="*/ 29210 w 62229"/>
                  <a:gd name="connsiteY12" fmla="*/ 78740 h 92709"/>
                  <a:gd name="connsiteX13" fmla="*/ 46990 w 62229"/>
                  <a:gd name="connsiteY13" fmla="*/ 67310 h 92709"/>
                  <a:gd name="connsiteX14" fmla="*/ 26670 w 62229"/>
                  <a:gd name="connsiteY14" fmla="*/ 52070 h 9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29" h="92709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" name="Freeform 167">
                <a:extLst>
                  <a:ext uri="{FF2B5EF4-FFF2-40B4-BE49-F238E27FC236}">
                    <a16:creationId xmlns:a16="http://schemas.microsoft.com/office/drawing/2014/main" id="{A9C2F3AA-1762-B1F3-8E65-88083ABDE84F}"/>
                  </a:ext>
                </a:extLst>
              </p:cNvPr>
              <p:cNvSpPr/>
              <p:nvPr/>
            </p:nvSpPr>
            <p:spPr>
              <a:xfrm>
                <a:off x="4450079" y="5901690"/>
                <a:ext cx="91440" cy="93979"/>
              </a:xfrm>
              <a:custGeom>
                <a:avLst/>
                <a:gdLst>
                  <a:gd name="connsiteX0" fmla="*/ 91440 w 91440"/>
                  <a:gd name="connsiteY0" fmla="*/ 46990 h 93979"/>
                  <a:gd name="connsiteX1" fmla="*/ 45720 w 91440"/>
                  <a:gd name="connsiteY1" fmla="*/ 93980 h 93979"/>
                  <a:gd name="connsiteX2" fmla="*/ 0 w 91440"/>
                  <a:gd name="connsiteY2" fmla="*/ 46990 h 93979"/>
                  <a:gd name="connsiteX3" fmla="*/ 45720 w 91440"/>
                  <a:gd name="connsiteY3" fmla="*/ 0 h 93979"/>
                  <a:gd name="connsiteX4" fmla="*/ 91440 w 91440"/>
                  <a:gd name="connsiteY4" fmla="*/ 46990 h 93979"/>
                  <a:gd name="connsiteX5" fmla="*/ 74930 w 91440"/>
                  <a:gd name="connsiteY5" fmla="*/ 46990 h 93979"/>
                  <a:gd name="connsiteX6" fmla="*/ 44450 w 91440"/>
                  <a:gd name="connsiteY6" fmla="*/ 15240 h 93979"/>
                  <a:gd name="connsiteX7" fmla="*/ 15240 w 91440"/>
                  <a:gd name="connsiteY7" fmla="*/ 46990 h 93979"/>
                  <a:gd name="connsiteX8" fmla="*/ 44450 w 91440"/>
                  <a:gd name="connsiteY8" fmla="*/ 78740 h 93979"/>
                  <a:gd name="connsiteX9" fmla="*/ 74930 w 91440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40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4930" y="46990"/>
                    </a:moveTo>
                    <a:cubicBezTo>
                      <a:pt x="74930" y="27940"/>
                      <a:pt x="62230" y="15240"/>
                      <a:pt x="44450" y="15240"/>
                    </a:cubicBezTo>
                    <a:cubicBezTo>
                      <a:pt x="26670" y="15240"/>
                      <a:pt x="15240" y="29210"/>
                      <a:pt x="15240" y="46990"/>
                    </a:cubicBezTo>
                    <a:cubicBezTo>
                      <a:pt x="15240" y="64770"/>
                      <a:pt x="27940" y="78740"/>
                      <a:pt x="44450" y="78740"/>
                    </a:cubicBezTo>
                    <a:cubicBezTo>
                      <a:pt x="60960" y="78740"/>
                      <a:pt x="74930" y="64770"/>
                      <a:pt x="7493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9" name="Freeform 168">
                <a:extLst>
                  <a:ext uri="{FF2B5EF4-FFF2-40B4-BE49-F238E27FC236}">
                    <a16:creationId xmlns:a16="http://schemas.microsoft.com/office/drawing/2014/main" id="{EB5C6184-E475-491F-B5FA-BA8D1E7D5EFF}"/>
                  </a:ext>
                </a:extLst>
              </p:cNvPr>
              <p:cNvSpPr/>
              <p:nvPr/>
            </p:nvSpPr>
            <p:spPr>
              <a:xfrm>
                <a:off x="4552950" y="5877559"/>
                <a:ext cx="60959" cy="116840"/>
              </a:xfrm>
              <a:custGeom>
                <a:avLst/>
                <a:gdLst>
                  <a:gd name="connsiteX0" fmla="*/ 15240 w 60959"/>
                  <a:gd name="connsiteY0" fmla="*/ 26670 h 116840"/>
                  <a:gd name="connsiteX1" fmla="*/ 15240 w 60959"/>
                  <a:gd name="connsiteY1" fmla="*/ 0 h 116840"/>
                  <a:gd name="connsiteX2" fmla="*/ 31750 w 60959"/>
                  <a:gd name="connsiteY2" fmla="*/ 0 h 116840"/>
                  <a:gd name="connsiteX3" fmla="*/ 31750 w 60959"/>
                  <a:gd name="connsiteY3" fmla="*/ 26670 h 116840"/>
                  <a:gd name="connsiteX4" fmla="*/ 58420 w 60959"/>
                  <a:gd name="connsiteY4" fmla="*/ 26670 h 116840"/>
                  <a:gd name="connsiteX5" fmla="*/ 58420 w 60959"/>
                  <a:gd name="connsiteY5" fmla="*/ 40640 h 116840"/>
                  <a:gd name="connsiteX6" fmla="*/ 31750 w 60959"/>
                  <a:gd name="connsiteY6" fmla="*/ 40640 h 116840"/>
                  <a:gd name="connsiteX7" fmla="*/ 31750 w 60959"/>
                  <a:gd name="connsiteY7" fmla="*/ 86360 h 116840"/>
                  <a:gd name="connsiteX8" fmla="*/ 44450 w 60959"/>
                  <a:gd name="connsiteY8" fmla="*/ 102870 h 116840"/>
                  <a:gd name="connsiteX9" fmla="*/ 60960 w 60959"/>
                  <a:gd name="connsiteY9" fmla="*/ 99060 h 116840"/>
                  <a:gd name="connsiteX10" fmla="*/ 60960 w 60959"/>
                  <a:gd name="connsiteY10" fmla="*/ 113030 h 116840"/>
                  <a:gd name="connsiteX11" fmla="*/ 40640 w 60959"/>
                  <a:gd name="connsiteY11" fmla="*/ 116840 h 116840"/>
                  <a:gd name="connsiteX12" fmla="*/ 13970 w 60959"/>
                  <a:gd name="connsiteY12" fmla="*/ 90170 h 116840"/>
                  <a:gd name="connsiteX13" fmla="*/ 13970 w 60959"/>
                  <a:gd name="connsiteY13" fmla="*/ 39370 h 116840"/>
                  <a:gd name="connsiteX14" fmla="*/ 0 w 60959"/>
                  <a:gd name="connsiteY14" fmla="*/ 39370 h 116840"/>
                  <a:gd name="connsiteX15" fmla="*/ 0 w 60959"/>
                  <a:gd name="connsiteY15" fmla="*/ 25400 h 116840"/>
                  <a:gd name="connsiteX16" fmla="*/ 15240 w 60959"/>
                  <a:gd name="connsiteY16" fmla="*/ 25400 h 116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59" h="116840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" name="Freeform 169">
                <a:extLst>
                  <a:ext uri="{FF2B5EF4-FFF2-40B4-BE49-F238E27FC236}">
                    <a16:creationId xmlns:a16="http://schemas.microsoft.com/office/drawing/2014/main" id="{E20720FD-BBFB-D53A-EEC5-4F393B82D7C8}"/>
                  </a:ext>
                </a:extLst>
              </p:cNvPr>
              <p:cNvSpPr/>
              <p:nvPr/>
            </p:nvSpPr>
            <p:spPr>
              <a:xfrm>
                <a:off x="4632959" y="5864859"/>
                <a:ext cx="80010" cy="128270"/>
              </a:xfrm>
              <a:custGeom>
                <a:avLst/>
                <a:gdLst>
                  <a:gd name="connsiteX0" fmla="*/ 0 w 80010"/>
                  <a:gd name="connsiteY0" fmla="*/ 0 h 128270"/>
                  <a:gd name="connsiteX1" fmla="*/ 16510 w 80010"/>
                  <a:gd name="connsiteY1" fmla="*/ 0 h 128270"/>
                  <a:gd name="connsiteX2" fmla="*/ 16510 w 80010"/>
                  <a:gd name="connsiteY2" fmla="*/ 49530 h 128270"/>
                  <a:gd name="connsiteX3" fmla="*/ 16510 w 80010"/>
                  <a:gd name="connsiteY3" fmla="*/ 58420 h 128270"/>
                  <a:gd name="connsiteX4" fmla="*/ 16510 w 80010"/>
                  <a:gd name="connsiteY4" fmla="*/ 58420 h 128270"/>
                  <a:gd name="connsiteX5" fmla="*/ 49530 w 80010"/>
                  <a:gd name="connsiteY5" fmla="*/ 36830 h 128270"/>
                  <a:gd name="connsiteX6" fmla="*/ 80010 w 80010"/>
                  <a:gd name="connsiteY6" fmla="*/ 72390 h 128270"/>
                  <a:gd name="connsiteX7" fmla="*/ 80010 w 80010"/>
                  <a:gd name="connsiteY7" fmla="*/ 128270 h 128270"/>
                  <a:gd name="connsiteX8" fmla="*/ 63500 w 80010"/>
                  <a:gd name="connsiteY8" fmla="*/ 128270 h 128270"/>
                  <a:gd name="connsiteX9" fmla="*/ 63500 w 80010"/>
                  <a:gd name="connsiteY9" fmla="*/ 76200 h 128270"/>
                  <a:gd name="connsiteX10" fmla="*/ 46990 w 80010"/>
                  <a:gd name="connsiteY10" fmla="*/ 53340 h 128270"/>
                  <a:gd name="connsiteX11" fmla="*/ 16510 w 80010"/>
                  <a:gd name="connsiteY11" fmla="*/ 85090 h 128270"/>
                  <a:gd name="connsiteX12" fmla="*/ 16510 w 80010"/>
                  <a:gd name="connsiteY12" fmla="*/ 128270 h 128270"/>
                  <a:gd name="connsiteX13" fmla="*/ 0 w 80010"/>
                  <a:gd name="connsiteY13" fmla="*/ 128270 h 128270"/>
                  <a:gd name="connsiteX14" fmla="*/ 0 w 80010"/>
                  <a:gd name="connsiteY14" fmla="*/ 0 h 128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128270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49530"/>
                    </a:lnTo>
                    <a:cubicBezTo>
                      <a:pt x="16510" y="53340"/>
                      <a:pt x="16510" y="57150"/>
                      <a:pt x="16510" y="58420"/>
                    </a:cubicBezTo>
                    <a:lnTo>
                      <a:pt x="16510" y="58420"/>
                    </a:lnTo>
                    <a:cubicBezTo>
                      <a:pt x="20320" y="50800"/>
                      <a:pt x="30480" y="36830"/>
                      <a:pt x="49530" y="36830"/>
                    </a:cubicBezTo>
                    <a:cubicBezTo>
                      <a:pt x="68580" y="36830"/>
                      <a:pt x="80010" y="49530"/>
                      <a:pt x="80010" y="72390"/>
                    </a:cubicBezTo>
                    <a:lnTo>
                      <a:pt x="80010" y="128270"/>
                    </a:lnTo>
                    <a:lnTo>
                      <a:pt x="63500" y="128270"/>
                    </a:lnTo>
                    <a:lnTo>
                      <a:pt x="63500" y="76200"/>
                    </a:lnTo>
                    <a:cubicBezTo>
                      <a:pt x="63500" y="63500"/>
                      <a:pt x="60960" y="53340"/>
                      <a:pt x="46990" y="53340"/>
                    </a:cubicBezTo>
                    <a:cubicBezTo>
                      <a:pt x="33020" y="53340"/>
                      <a:pt x="16510" y="67310"/>
                      <a:pt x="16510" y="85090"/>
                    </a:cubicBezTo>
                    <a:lnTo>
                      <a:pt x="16510" y="128270"/>
                    </a:lnTo>
                    <a:lnTo>
                      <a:pt x="0" y="1282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C81F9389-7A12-D438-1789-361C7FEF9F6B}"/>
                  </a:ext>
                </a:extLst>
              </p:cNvPr>
              <p:cNvSpPr/>
              <p:nvPr/>
            </p:nvSpPr>
            <p:spPr>
              <a:xfrm>
                <a:off x="4735829" y="5901690"/>
                <a:ext cx="83820" cy="93979"/>
              </a:xfrm>
              <a:custGeom>
                <a:avLst/>
                <a:gdLst>
                  <a:gd name="connsiteX0" fmla="*/ 83820 w 83820"/>
                  <a:gd name="connsiteY0" fmla="*/ 41910 h 93979"/>
                  <a:gd name="connsiteX1" fmla="*/ 83820 w 83820"/>
                  <a:gd name="connsiteY1" fmla="*/ 50800 h 93979"/>
                  <a:gd name="connsiteX2" fmla="*/ 17780 w 83820"/>
                  <a:gd name="connsiteY2" fmla="*/ 50800 h 93979"/>
                  <a:gd name="connsiteX3" fmla="*/ 48260 w 83820"/>
                  <a:gd name="connsiteY3" fmla="*/ 80010 h 93979"/>
                  <a:gd name="connsiteX4" fmla="*/ 80010 w 83820"/>
                  <a:gd name="connsiteY4" fmla="*/ 71120 h 93979"/>
                  <a:gd name="connsiteX5" fmla="*/ 80010 w 83820"/>
                  <a:gd name="connsiteY5" fmla="*/ 86360 h 93979"/>
                  <a:gd name="connsiteX6" fmla="*/ 46990 w 83820"/>
                  <a:gd name="connsiteY6" fmla="*/ 93980 h 93979"/>
                  <a:gd name="connsiteX7" fmla="*/ 0 w 83820"/>
                  <a:gd name="connsiteY7" fmla="*/ 46990 h 93979"/>
                  <a:gd name="connsiteX8" fmla="*/ 43180 w 83820"/>
                  <a:gd name="connsiteY8" fmla="*/ 0 h 93979"/>
                  <a:gd name="connsiteX9" fmla="*/ 83820 w 83820"/>
                  <a:gd name="connsiteY9" fmla="*/ 41910 h 93979"/>
                  <a:gd name="connsiteX10" fmla="*/ 43180 w 83820"/>
                  <a:gd name="connsiteY10" fmla="*/ 13970 h 93979"/>
                  <a:gd name="connsiteX11" fmla="*/ 17780 w 83820"/>
                  <a:gd name="connsiteY11" fmla="*/ 38100 h 93979"/>
                  <a:gd name="connsiteX12" fmla="*/ 67310 w 83820"/>
                  <a:gd name="connsiteY12" fmla="*/ 38100 h 93979"/>
                  <a:gd name="connsiteX13" fmla="*/ 43180 w 83820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2" name="Freeform 171">
                <a:extLst>
                  <a:ext uri="{FF2B5EF4-FFF2-40B4-BE49-F238E27FC236}">
                    <a16:creationId xmlns:a16="http://schemas.microsoft.com/office/drawing/2014/main" id="{59DC058B-EF54-726F-683B-FF0BC7A8432E}"/>
                  </a:ext>
                </a:extLst>
              </p:cNvPr>
              <p:cNvSpPr/>
              <p:nvPr/>
            </p:nvSpPr>
            <p:spPr>
              <a:xfrm>
                <a:off x="4842509" y="5901690"/>
                <a:ext cx="51048" cy="92709"/>
              </a:xfrm>
              <a:custGeom>
                <a:avLst/>
                <a:gdLst>
                  <a:gd name="connsiteX0" fmla="*/ 0 w 51048"/>
                  <a:gd name="connsiteY0" fmla="*/ 2540 h 92709"/>
                  <a:gd name="connsiteX1" fmla="*/ 15240 w 51048"/>
                  <a:gd name="connsiteY1" fmla="*/ 2540 h 92709"/>
                  <a:gd name="connsiteX2" fmla="*/ 15240 w 51048"/>
                  <a:gd name="connsiteY2" fmla="*/ 15240 h 92709"/>
                  <a:gd name="connsiteX3" fmla="*/ 15240 w 51048"/>
                  <a:gd name="connsiteY3" fmla="*/ 21590 h 92709"/>
                  <a:gd name="connsiteX4" fmla="*/ 15240 w 51048"/>
                  <a:gd name="connsiteY4" fmla="*/ 21590 h 92709"/>
                  <a:gd name="connsiteX5" fmla="*/ 43180 w 51048"/>
                  <a:gd name="connsiteY5" fmla="*/ 0 h 92709"/>
                  <a:gd name="connsiteX6" fmla="*/ 48260 w 51048"/>
                  <a:gd name="connsiteY6" fmla="*/ 0 h 92709"/>
                  <a:gd name="connsiteX7" fmla="*/ 48260 w 51048"/>
                  <a:gd name="connsiteY7" fmla="*/ 16510 h 92709"/>
                  <a:gd name="connsiteX8" fmla="*/ 43180 w 51048"/>
                  <a:gd name="connsiteY8" fmla="*/ 16510 h 92709"/>
                  <a:gd name="connsiteX9" fmla="*/ 16510 w 51048"/>
                  <a:gd name="connsiteY9" fmla="*/ 53340 h 92709"/>
                  <a:gd name="connsiteX10" fmla="*/ 16510 w 51048"/>
                  <a:gd name="connsiteY10" fmla="*/ 92710 h 92709"/>
                  <a:gd name="connsiteX11" fmla="*/ 0 w 51048"/>
                  <a:gd name="connsiteY11" fmla="*/ 92710 h 92709"/>
                  <a:gd name="connsiteX12" fmla="*/ 0 w 51048"/>
                  <a:gd name="connsiteY12" fmla="*/ 3810 h 9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8" h="92709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" name="Freeform 172">
                <a:extLst>
                  <a:ext uri="{FF2B5EF4-FFF2-40B4-BE49-F238E27FC236}">
                    <a16:creationId xmlns:a16="http://schemas.microsoft.com/office/drawing/2014/main" id="{37536A5F-E777-06E6-B333-630CB6325CCE}"/>
                  </a:ext>
                </a:extLst>
              </p:cNvPr>
              <p:cNvSpPr/>
              <p:nvPr/>
            </p:nvSpPr>
            <p:spPr>
              <a:xfrm>
                <a:off x="4899659" y="5902959"/>
                <a:ext cx="137160" cy="91440"/>
              </a:xfrm>
              <a:custGeom>
                <a:avLst/>
                <a:gdLst>
                  <a:gd name="connsiteX0" fmla="*/ 95250 w 137160"/>
                  <a:gd name="connsiteY0" fmla="*/ 64770 h 91440"/>
                  <a:gd name="connsiteX1" fmla="*/ 119380 w 137160"/>
                  <a:gd name="connsiteY1" fmla="*/ 0 h 91440"/>
                  <a:gd name="connsiteX2" fmla="*/ 137160 w 137160"/>
                  <a:gd name="connsiteY2" fmla="*/ 0 h 91440"/>
                  <a:gd name="connsiteX3" fmla="*/ 100330 w 137160"/>
                  <a:gd name="connsiteY3" fmla="*/ 91440 h 91440"/>
                  <a:gd name="connsiteX4" fmla="*/ 91440 w 137160"/>
                  <a:gd name="connsiteY4" fmla="*/ 91440 h 91440"/>
                  <a:gd name="connsiteX5" fmla="*/ 68580 w 137160"/>
                  <a:gd name="connsiteY5" fmla="*/ 30480 h 91440"/>
                  <a:gd name="connsiteX6" fmla="*/ 45720 w 137160"/>
                  <a:gd name="connsiteY6" fmla="*/ 91440 h 91440"/>
                  <a:gd name="connsiteX7" fmla="*/ 36830 w 137160"/>
                  <a:gd name="connsiteY7" fmla="*/ 91440 h 91440"/>
                  <a:gd name="connsiteX8" fmla="*/ 0 w 137160"/>
                  <a:gd name="connsiteY8" fmla="*/ 0 h 91440"/>
                  <a:gd name="connsiteX9" fmla="*/ 17780 w 137160"/>
                  <a:gd name="connsiteY9" fmla="*/ 0 h 91440"/>
                  <a:gd name="connsiteX10" fmla="*/ 41910 w 137160"/>
                  <a:gd name="connsiteY10" fmla="*/ 64770 h 91440"/>
                  <a:gd name="connsiteX11" fmla="*/ 64770 w 137160"/>
                  <a:gd name="connsiteY11" fmla="*/ 1270 h 91440"/>
                  <a:gd name="connsiteX12" fmla="*/ 73660 w 137160"/>
                  <a:gd name="connsiteY12" fmla="*/ 1270 h 91440"/>
                  <a:gd name="connsiteX13" fmla="*/ 96520 w 137160"/>
                  <a:gd name="connsiteY13" fmla="*/ 6477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7160" h="91440">
                    <a:moveTo>
                      <a:pt x="95250" y="64770"/>
                    </a:moveTo>
                    <a:lnTo>
                      <a:pt x="119380" y="0"/>
                    </a:lnTo>
                    <a:lnTo>
                      <a:pt x="137160" y="0"/>
                    </a:lnTo>
                    <a:lnTo>
                      <a:pt x="100330" y="91440"/>
                    </a:lnTo>
                    <a:lnTo>
                      <a:pt x="91440" y="91440"/>
                    </a:lnTo>
                    <a:lnTo>
                      <a:pt x="68580" y="30480"/>
                    </a:lnTo>
                    <a:lnTo>
                      <a:pt x="45720" y="91440"/>
                    </a:lnTo>
                    <a:lnTo>
                      <a:pt x="36830" y="91440"/>
                    </a:lnTo>
                    <a:lnTo>
                      <a:pt x="0" y="0"/>
                    </a:lnTo>
                    <a:lnTo>
                      <a:pt x="17780" y="0"/>
                    </a:lnTo>
                    <a:lnTo>
                      <a:pt x="41910" y="64770"/>
                    </a:lnTo>
                    <a:lnTo>
                      <a:pt x="64770" y="1270"/>
                    </a:lnTo>
                    <a:lnTo>
                      <a:pt x="73660" y="1270"/>
                    </a:lnTo>
                    <a:lnTo>
                      <a:pt x="96520" y="647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" name="Freeform 173">
                <a:extLst>
                  <a:ext uri="{FF2B5EF4-FFF2-40B4-BE49-F238E27FC236}">
                    <a16:creationId xmlns:a16="http://schemas.microsoft.com/office/drawing/2014/main" id="{6EC317B2-EDD0-18CB-493C-24EC21D55C8B}"/>
                  </a:ext>
                </a:extLst>
              </p:cNvPr>
              <p:cNvSpPr/>
              <p:nvPr/>
            </p:nvSpPr>
            <p:spPr>
              <a:xfrm>
                <a:off x="5052059" y="5867400"/>
                <a:ext cx="20320" cy="125729"/>
              </a:xfrm>
              <a:custGeom>
                <a:avLst/>
                <a:gdLst>
                  <a:gd name="connsiteX0" fmla="*/ 10160 w 20320"/>
                  <a:gd name="connsiteY0" fmla="*/ 0 h 125729"/>
                  <a:gd name="connsiteX1" fmla="*/ 20320 w 20320"/>
                  <a:gd name="connsiteY1" fmla="*/ 10160 h 125729"/>
                  <a:gd name="connsiteX2" fmla="*/ 10160 w 20320"/>
                  <a:gd name="connsiteY2" fmla="*/ 20320 h 125729"/>
                  <a:gd name="connsiteX3" fmla="*/ 0 w 20320"/>
                  <a:gd name="connsiteY3" fmla="*/ 10160 h 125729"/>
                  <a:gd name="connsiteX4" fmla="*/ 10160 w 20320"/>
                  <a:gd name="connsiteY4" fmla="*/ 0 h 125729"/>
                  <a:gd name="connsiteX5" fmla="*/ 17780 w 20320"/>
                  <a:gd name="connsiteY5" fmla="*/ 36830 h 125729"/>
                  <a:gd name="connsiteX6" fmla="*/ 17780 w 20320"/>
                  <a:gd name="connsiteY6" fmla="*/ 125730 h 125729"/>
                  <a:gd name="connsiteX7" fmla="*/ 1270 w 20320"/>
                  <a:gd name="connsiteY7" fmla="*/ 125730 h 125729"/>
                  <a:gd name="connsiteX8" fmla="*/ 1270 w 20320"/>
                  <a:gd name="connsiteY8" fmla="*/ 36830 h 125729"/>
                  <a:gd name="connsiteX9" fmla="*/ 17780 w 20320"/>
                  <a:gd name="connsiteY9" fmla="*/ 36830 h 12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" h="12572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7780" y="36830"/>
                    </a:moveTo>
                    <a:lnTo>
                      <a:pt x="17780" y="125730"/>
                    </a:lnTo>
                    <a:lnTo>
                      <a:pt x="1270" y="125730"/>
                    </a:lnTo>
                    <a:lnTo>
                      <a:pt x="1270" y="36830"/>
                    </a:lnTo>
                    <a:lnTo>
                      <a:pt x="17780" y="368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" name="Freeform 174">
                <a:extLst>
                  <a:ext uri="{FF2B5EF4-FFF2-40B4-BE49-F238E27FC236}">
                    <a16:creationId xmlns:a16="http://schemas.microsoft.com/office/drawing/2014/main" id="{707AFBD5-645E-19A3-EE50-16943EADAAE6}"/>
                  </a:ext>
                </a:extLst>
              </p:cNvPr>
              <p:cNvSpPr/>
              <p:nvPr/>
            </p:nvSpPr>
            <p:spPr>
              <a:xfrm>
                <a:off x="5095240" y="5901690"/>
                <a:ext cx="62229" cy="92709"/>
              </a:xfrm>
              <a:custGeom>
                <a:avLst/>
                <a:gdLst>
                  <a:gd name="connsiteX0" fmla="*/ 26670 w 62229"/>
                  <a:gd name="connsiteY0" fmla="*/ 53340 h 92709"/>
                  <a:gd name="connsiteX1" fmla="*/ 0 w 62229"/>
                  <a:gd name="connsiteY1" fmla="*/ 25400 h 92709"/>
                  <a:gd name="connsiteX2" fmla="*/ 31750 w 62229"/>
                  <a:gd name="connsiteY2" fmla="*/ 0 h 92709"/>
                  <a:gd name="connsiteX3" fmla="*/ 57150 w 62229"/>
                  <a:gd name="connsiteY3" fmla="*/ 5080 h 92709"/>
                  <a:gd name="connsiteX4" fmla="*/ 57150 w 62229"/>
                  <a:gd name="connsiteY4" fmla="*/ 20320 h 92709"/>
                  <a:gd name="connsiteX5" fmla="*/ 34290 w 62229"/>
                  <a:gd name="connsiteY5" fmla="*/ 13970 h 92709"/>
                  <a:gd name="connsiteX6" fmla="*/ 16510 w 62229"/>
                  <a:gd name="connsiteY6" fmla="*/ 25400 h 92709"/>
                  <a:gd name="connsiteX7" fmla="*/ 34290 w 62229"/>
                  <a:gd name="connsiteY7" fmla="*/ 39370 h 92709"/>
                  <a:gd name="connsiteX8" fmla="*/ 62230 w 62229"/>
                  <a:gd name="connsiteY8" fmla="*/ 67310 h 92709"/>
                  <a:gd name="connsiteX9" fmla="*/ 30480 w 62229"/>
                  <a:gd name="connsiteY9" fmla="*/ 92710 h 92709"/>
                  <a:gd name="connsiteX10" fmla="*/ 1270 w 62229"/>
                  <a:gd name="connsiteY10" fmla="*/ 86360 h 92709"/>
                  <a:gd name="connsiteX11" fmla="*/ 1270 w 62229"/>
                  <a:gd name="connsiteY11" fmla="*/ 71120 h 92709"/>
                  <a:gd name="connsiteX12" fmla="*/ 29210 w 62229"/>
                  <a:gd name="connsiteY12" fmla="*/ 78740 h 92709"/>
                  <a:gd name="connsiteX13" fmla="*/ 46990 w 62229"/>
                  <a:gd name="connsiteY13" fmla="*/ 67310 h 92709"/>
                  <a:gd name="connsiteX14" fmla="*/ 26670 w 62229"/>
                  <a:gd name="connsiteY14" fmla="*/ 52070 h 9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29" h="92709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 175">
                <a:extLst>
                  <a:ext uri="{FF2B5EF4-FFF2-40B4-BE49-F238E27FC236}">
                    <a16:creationId xmlns:a16="http://schemas.microsoft.com/office/drawing/2014/main" id="{81B14B6A-8F29-A05C-DC2C-A6E2DC256C49}"/>
                  </a:ext>
                </a:extLst>
              </p:cNvPr>
              <p:cNvSpPr/>
              <p:nvPr/>
            </p:nvSpPr>
            <p:spPr>
              <a:xfrm>
                <a:off x="5173979" y="5901690"/>
                <a:ext cx="83820" cy="93979"/>
              </a:xfrm>
              <a:custGeom>
                <a:avLst/>
                <a:gdLst>
                  <a:gd name="connsiteX0" fmla="*/ 83820 w 83820"/>
                  <a:gd name="connsiteY0" fmla="*/ 41910 h 93979"/>
                  <a:gd name="connsiteX1" fmla="*/ 83820 w 83820"/>
                  <a:gd name="connsiteY1" fmla="*/ 50800 h 93979"/>
                  <a:gd name="connsiteX2" fmla="*/ 17780 w 83820"/>
                  <a:gd name="connsiteY2" fmla="*/ 50800 h 93979"/>
                  <a:gd name="connsiteX3" fmla="*/ 48260 w 83820"/>
                  <a:gd name="connsiteY3" fmla="*/ 80010 h 93979"/>
                  <a:gd name="connsiteX4" fmla="*/ 80010 w 83820"/>
                  <a:gd name="connsiteY4" fmla="*/ 71120 h 93979"/>
                  <a:gd name="connsiteX5" fmla="*/ 80010 w 83820"/>
                  <a:gd name="connsiteY5" fmla="*/ 86360 h 93979"/>
                  <a:gd name="connsiteX6" fmla="*/ 46990 w 83820"/>
                  <a:gd name="connsiteY6" fmla="*/ 93980 h 93979"/>
                  <a:gd name="connsiteX7" fmla="*/ 0 w 83820"/>
                  <a:gd name="connsiteY7" fmla="*/ 46990 h 93979"/>
                  <a:gd name="connsiteX8" fmla="*/ 43180 w 83820"/>
                  <a:gd name="connsiteY8" fmla="*/ 0 h 93979"/>
                  <a:gd name="connsiteX9" fmla="*/ 83820 w 83820"/>
                  <a:gd name="connsiteY9" fmla="*/ 41910 h 93979"/>
                  <a:gd name="connsiteX10" fmla="*/ 43180 w 83820"/>
                  <a:gd name="connsiteY10" fmla="*/ 13970 h 93979"/>
                  <a:gd name="connsiteX11" fmla="*/ 17780 w 83820"/>
                  <a:gd name="connsiteY11" fmla="*/ 38100 h 93979"/>
                  <a:gd name="connsiteX12" fmla="*/ 67310 w 83820"/>
                  <a:gd name="connsiteY12" fmla="*/ 38100 h 93979"/>
                  <a:gd name="connsiteX13" fmla="*/ 43180 w 83820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975730D1-4361-A6EB-792D-D142F4E1326A}"/>
                  </a:ext>
                </a:extLst>
              </p:cNvPr>
              <p:cNvSpPr/>
              <p:nvPr/>
            </p:nvSpPr>
            <p:spPr>
              <a:xfrm>
                <a:off x="5270500" y="5852159"/>
                <a:ext cx="36829" cy="152400"/>
              </a:xfrm>
              <a:custGeom>
                <a:avLst/>
                <a:gdLst>
                  <a:gd name="connsiteX0" fmla="*/ 36830 w 36829"/>
                  <a:gd name="connsiteY0" fmla="*/ 76200 h 152400"/>
                  <a:gd name="connsiteX1" fmla="*/ 17780 w 36829"/>
                  <a:gd name="connsiteY1" fmla="*/ 152400 h 152400"/>
                  <a:gd name="connsiteX2" fmla="*/ 0 w 36829"/>
                  <a:gd name="connsiteY2" fmla="*/ 152400 h 152400"/>
                  <a:gd name="connsiteX3" fmla="*/ 20320 w 36829"/>
                  <a:gd name="connsiteY3" fmla="*/ 76200 h 152400"/>
                  <a:gd name="connsiteX4" fmla="*/ 0 w 36829"/>
                  <a:gd name="connsiteY4" fmla="*/ 0 h 152400"/>
                  <a:gd name="connsiteX5" fmla="*/ 17780 w 36829"/>
                  <a:gd name="connsiteY5" fmla="*/ 0 h 152400"/>
                  <a:gd name="connsiteX6" fmla="*/ 36830 w 36829"/>
                  <a:gd name="connsiteY6" fmla="*/ 762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829" h="152400">
                    <a:moveTo>
                      <a:pt x="36830" y="76200"/>
                    </a:moveTo>
                    <a:cubicBezTo>
                      <a:pt x="36830" y="104140"/>
                      <a:pt x="29210" y="132080"/>
                      <a:pt x="17780" y="152400"/>
                    </a:cubicBezTo>
                    <a:lnTo>
                      <a:pt x="0" y="152400"/>
                    </a:lnTo>
                    <a:cubicBezTo>
                      <a:pt x="12700" y="130810"/>
                      <a:pt x="20320" y="102870"/>
                      <a:pt x="20320" y="76200"/>
                    </a:cubicBezTo>
                    <a:cubicBezTo>
                      <a:pt x="20320" y="49530"/>
                      <a:pt x="12700" y="21590"/>
                      <a:pt x="0" y="0"/>
                    </a:cubicBezTo>
                    <a:lnTo>
                      <a:pt x="17780" y="0"/>
                    </a:lnTo>
                    <a:cubicBezTo>
                      <a:pt x="30480" y="20320"/>
                      <a:pt x="36830" y="46990"/>
                      <a:pt x="36830" y="762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FD62AAFA-0AF4-8C61-0572-ABB3185D35D4}"/>
                  </a:ext>
                </a:extLst>
              </p:cNvPr>
              <p:cNvSpPr/>
              <p:nvPr/>
            </p:nvSpPr>
            <p:spPr>
              <a:xfrm>
                <a:off x="5368290" y="5901690"/>
                <a:ext cx="73659" cy="93979"/>
              </a:xfrm>
              <a:custGeom>
                <a:avLst/>
                <a:gdLst>
                  <a:gd name="connsiteX0" fmla="*/ 5080 w 73659"/>
                  <a:gd name="connsiteY0" fmla="*/ 6350 h 93979"/>
                  <a:gd name="connsiteX1" fmla="*/ 36830 w 73659"/>
                  <a:gd name="connsiteY1" fmla="*/ 0 h 93979"/>
                  <a:gd name="connsiteX2" fmla="*/ 73660 w 73659"/>
                  <a:gd name="connsiteY2" fmla="*/ 34290 h 93979"/>
                  <a:gd name="connsiteX3" fmla="*/ 73660 w 73659"/>
                  <a:gd name="connsiteY3" fmla="*/ 91440 h 93979"/>
                  <a:gd name="connsiteX4" fmla="*/ 58420 w 73659"/>
                  <a:gd name="connsiteY4" fmla="*/ 91440 h 93979"/>
                  <a:gd name="connsiteX5" fmla="*/ 58420 w 73659"/>
                  <a:gd name="connsiteY5" fmla="*/ 81280 h 93979"/>
                  <a:gd name="connsiteX6" fmla="*/ 58420 w 73659"/>
                  <a:gd name="connsiteY6" fmla="*/ 73660 h 93979"/>
                  <a:gd name="connsiteX7" fmla="*/ 58420 w 73659"/>
                  <a:gd name="connsiteY7" fmla="*/ 73660 h 93979"/>
                  <a:gd name="connsiteX8" fmla="*/ 27940 w 73659"/>
                  <a:gd name="connsiteY8" fmla="*/ 93980 h 93979"/>
                  <a:gd name="connsiteX9" fmla="*/ 0 w 73659"/>
                  <a:gd name="connsiteY9" fmla="*/ 67310 h 93979"/>
                  <a:gd name="connsiteX10" fmla="*/ 58420 w 73659"/>
                  <a:gd name="connsiteY10" fmla="*/ 39370 h 93979"/>
                  <a:gd name="connsiteX11" fmla="*/ 58420 w 73659"/>
                  <a:gd name="connsiteY11" fmla="*/ 34290 h 93979"/>
                  <a:gd name="connsiteX12" fmla="*/ 35560 w 73659"/>
                  <a:gd name="connsiteY12" fmla="*/ 13970 h 93979"/>
                  <a:gd name="connsiteX13" fmla="*/ 6350 w 73659"/>
                  <a:gd name="connsiteY13" fmla="*/ 21590 h 93979"/>
                  <a:gd name="connsiteX14" fmla="*/ 6350 w 73659"/>
                  <a:gd name="connsiteY14" fmla="*/ 6350 h 93979"/>
                  <a:gd name="connsiteX15" fmla="*/ 57150 w 73659"/>
                  <a:gd name="connsiteY15" fmla="*/ 50800 h 93979"/>
                  <a:gd name="connsiteX16" fmla="*/ 16510 w 73659"/>
                  <a:gd name="connsiteY16" fmla="*/ 66040 h 93979"/>
                  <a:gd name="connsiteX17" fmla="*/ 30480 w 73659"/>
                  <a:gd name="connsiteY17" fmla="*/ 78740 h 93979"/>
                  <a:gd name="connsiteX18" fmla="*/ 57150 w 73659"/>
                  <a:gd name="connsiteY18" fmla="*/ 4953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78740"/>
                      <a:pt x="30480" y="78740"/>
                    </a:cubicBezTo>
                    <a:cubicBezTo>
                      <a:pt x="45720" y="78740"/>
                      <a:pt x="57150" y="63500"/>
                      <a:pt x="57150" y="495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 178">
                <a:extLst>
                  <a:ext uri="{FF2B5EF4-FFF2-40B4-BE49-F238E27FC236}">
                    <a16:creationId xmlns:a16="http://schemas.microsoft.com/office/drawing/2014/main" id="{98D94FEB-DC6A-B152-E5D0-29AC8ADE6FAC}"/>
                  </a:ext>
                </a:extLst>
              </p:cNvPr>
              <p:cNvSpPr/>
              <p:nvPr/>
            </p:nvSpPr>
            <p:spPr>
              <a:xfrm>
                <a:off x="5471159" y="5901690"/>
                <a:ext cx="80010" cy="91439"/>
              </a:xfrm>
              <a:custGeom>
                <a:avLst/>
                <a:gdLst>
                  <a:gd name="connsiteX0" fmla="*/ 15240 w 80010"/>
                  <a:gd name="connsiteY0" fmla="*/ 2540 h 91439"/>
                  <a:gd name="connsiteX1" fmla="*/ 15240 w 80010"/>
                  <a:gd name="connsiteY1" fmla="*/ 15240 h 91439"/>
                  <a:gd name="connsiteX2" fmla="*/ 15240 w 80010"/>
                  <a:gd name="connsiteY2" fmla="*/ 21590 h 91439"/>
                  <a:gd name="connsiteX3" fmla="*/ 15240 w 80010"/>
                  <a:gd name="connsiteY3" fmla="*/ 21590 h 91439"/>
                  <a:gd name="connsiteX4" fmla="*/ 49530 w 80010"/>
                  <a:gd name="connsiteY4" fmla="*/ 0 h 91439"/>
                  <a:gd name="connsiteX5" fmla="*/ 80010 w 80010"/>
                  <a:gd name="connsiteY5" fmla="*/ 35560 h 91439"/>
                  <a:gd name="connsiteX6" fmla="*/ 80010 w 80010"/>
                  <a:gd name="connsiteY6" fmla="*/ 91440 h 91439"/>
                  <a:gd name="connsiteX7" fmla="*/ 63500 w 80010"/>
                  <a:gd name="connsiteY7" fmla="*/ 91440 h 91439"/>
                  <a:gd name="connsiteX8" fmla="*/ 63500 w 80010"/>
                  <a:gd name="connsiteY8" fmla="*/ 39370 h 91439"/>
                  <a:gd name="connsiteX9" fmla="*/ 46990 w 80010"/>
                  <a:gd name="connsiteY9" fmla="*/ 16510 h 91439"/>
                  <a:gd name="connsiteX10" fmla="*/ 16510 w 80010"/>
                  <a:gd name="connsiteY10" fmla="*/ 48260 h 91439"/>
                  <a:gd name="connsiteX11" fmla="*/ 16510 w 80010"/>
                  <a:gd name="connsiteY11" fmla="*/ 91440 h 91439"/>
                  <a:gd name="connsiteX12" fmla="*/ 0 w 80010"/>
                  <a:gd name="connsiteY12" fmla="*/ 91440 h 91439"/>
                  <a:gd name="connsiteX13" fmla="*/ 0 w 80010"/>
                  <a:gd name="connsiteY13" fmla="*/ 2540 h 91439"/>
                  <a:gd name="connsiteX14" fmla="*/ 15240 w 80010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" name="Freeform 179">
                <a:extLst>
                  <a:ext uri="{FF2B5EF4-FFF2-40B4-BE49-F238E27FC236}">
                    <a16:creationId xmlns:a16="http://schemas.microsoft.com/office/drawing/2014/main" id="{4298C6A1-14F7-0371-357B-F29A36F1652A}"/>
                  </a:ext>
                </a:extLst>
              </p:cNvPr>
              <p:cNvSpPr/>
              <p:nvPr/>
            </p:nvSpPr>
            <p:spPr>
              <a:xfrm>
                <a:off x="5574029" y="5864859"/>
                <a:ext cx="87629" cy="130810"/>
              </a:xfrm>
              <a:custGeom>
                <a:avLst/>
                <a:gdLst>
                  <a:gd name="connsiteX0" fmla="*/ 87630 w 87629"/>
                  <a:gd name="connsiteY0" fmla="*/ 128270 h 130810"/>
                  <a:gd name="connsiteX1" fmla="*/ 72390 w 87629"/>
                  <a:gd name="connsiteY1" fmla="*/ 128270 h 130810"/>
                  <a:gd name="connsiteX2" fmla="*/ 72390 w 87629"/>
                  <a:gd name="connsiteY2" fmla="*/ 118110 h 130810"/>
                  <a:gd name="connsiteX3" fmla="*/ 72390 w 87629"/>
                  <a:gd name="connsiteY3" fmla="*/ 111760 h 130810"/>
                  <a:gd name="connsiteX4" fmla="*/ 72390 w 87629"/>
                  <a:gd name="connsiteY4" fmla="*/ 111760 h 130810"/>
                  <a:gd name="connsiteX5" fmla="*/ 40640 w 87629"/>
                  <a:gd name="connsiteY5" fmla="*/ 130810 h 130810"/>
                  <a:gd name="connsiteX6" fmla="*/ 0 w 87629"/>
                  <a:gd name="connsiteY6" fmla="*/ 83820 h 130810"/>
                  <a:gd name="connsiteX7" fmla="*/ 40640 w 87629"/>
                  <a:gd name="connsiteY7" fmla="*/ 36830 h 130810"/>
                  <a:gd name="connsiteX8" fmla="*/ 71120 w 87629"/>
                  <a:gd name="connsiteY8" fmla="*/ 53340 h 130810"/>
                  <a:gd name="connsiteX9" fmla="*/ 71120 w 87629"/>
                  <a:gd name="connsiteY9" fmla="*/ 53340 h 130810"/>
                  <a:gd name="connsiteX10" fmla="*/ 71120 w 87629"/>
                  <a:gd name="connsiteY10" fmla="*/ 45720 h 130810"/>
                  <a:gd name="connsiteX11" fmla="*/ 71120 w 87629"/>
                  <a:gd name="connsiteY11" fmla="*/ 0 h 130810"/>
                  <a:gd name="connsiteX12" fmla="*/ 87630 w 87629"/>
                  <a:gd name="connsiteY12" fmla="*/ 0 h 130810"/>
                  <a:gd name="connsiteX13" fmla="*/ 87630 w 87629"/>
                  <a:gd name="connsiteY13" fmla="*/ 128270 h 130810"/>
                  <a:gd name="connsiteX14" fmla="*/ 15240 w 87629"/>
                  <a:gd name="connsiteY14" fmla="*/ 83820 h 130810"/>
                  <a:gd name="connsiteX15" fmla="*/ 43180 w 87629"/>
                  <a:gd name="connsiteY15" fmla="*/ 115570 h 130810"/>
                  <a:gd name="connsiteX16" fmla="*/ 71120 w 87629"/>
                  <a:gd name="connsiteY16" fmla="*/ 83820 h 130810"/>
                  <a:gd name="connsiteX17" fmla="*/ 43180 w 87629"/>
                  <a:gd name="connsiteY17" fmla="*/ 52070 h 130810"/>
                  <a:gd name="connsiteX18" fmla="*/ 15240 w 87629"/>
                  <a:gd name="connsiteY18" fmla="*/ 8382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29" h="130810">
                    <a:moveTo>
                      <a:pt x="87630" y="128270"/>
                    </a:moveTo>
                    <a:lnTo>
                      <a:pt x="72390" y="128270"/>
                    </a:lnTo>
                    <a:lnTo>
                      <a:pt x="72390" y="118110"/>
                    </a:lnTo>
                    <a:cubicBezTo>
                      <a:pt x="72390" y="114300"/>
                      <a:pt x="72390" y="111760"/>
                      <a:pt x="72390" y="111760"/>
                    </a:cubicBezTo>
                    <a:lnTo>
                      <a:pt x="72390" y="111760"/>
                    </a:lnTo>
                    <a:cubicBezTo>
                      <a:pt x="67310" y="121920"/>
                      <a:pt x="55880" y="130810"/>
                      <a:pt x="40640" y="130810"/>
                    </a:cubicBezTo>
                    <a:cubicBezTo>
                      <a:pt x="17780" y="130810"/>
                      <a:pt x="0" y="111760"/>
                      <a:pt x="0" y="83820"/>
                    </a:cubicBezTo>
                    <a:cubicBezTo>
                      <a:pt x="0" y="55880"/>
                      <a:pt x="17780" y="36830"/>
                      <a:pt x="40640" y="36830"/>
                    </a:cubicBezTo>
                    <a:cubicBezTo>
                      <a:pt x="63500" y="36830"/>
                      <a:pt x="67310" y="44450"/>
                      <a:pt x="71120" y="53340"/>
                    </a:cubicBezTo>
                    <a:lnTo>
                      <a:pt x="71120" y="53340"/>
                    </a:lnTo>
                    <a:cubicBezTo>
                      <a:pt x="71120" y="53340"/>
                      <a:pt x="71120" y="50800"/>
                      <a:pt x="71120" y="45720"/>
                    </a:cubicBezTo>
                    <a:lnTo>
                      <a:pt x="71120" y="0"/>
                    </a:lnTo>
                    <a:lnTo>
                      <a:pt x="87630" y="0"/>
                    </a:lnTo>
                    <a:lnTo>
                      <a:pt x="87630" y="128270"/>
                    </a:lnTo>
                    <a:close/>
                    <a:moveTo>
                      <a:pt x="15240" y="83820"/>
                    </a:moveTo>
                    <a:cubicBezTo>
                      <a:pt x="15240" y="102870"/>
                      <a:pt x="26670" y="115570"/>
                      <a:pt x="43180" y="115570"/>
                    </a:cubicBezTo>
                    <a:cubicBezTo>
                      <a:pt x="59690" y="115570"/>
                      <a:pt x="71120" y="105410"/>
                      <a:pt x="71120" y="83820"/>
                    </a:cubicBezTo>
                    <a:cubicBezTo>
                      <a:pt x="71120" y="62230"/>
                      <a:pt x="57150" y="52070"/>
                      <a:pt x="43180" y="52070"/>
                    </a:cubicBezTo>
                    <a:cubicBezTo>
                      <a:pt x="29210" y="52070"/>
                      <a:pt x="15240" y="66040"/>
                      <a:pt x="15240" y="8382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1" name="Freeform 180">
                <a:extLst>
                  <a:ext uri="{FF2B5EF4-FFF2-40B4-BE49-F238E27FC236}">
                    <a16:creationId xmlns:a16="http://schemas.microsoft.com/office/drawing/2014/main" id="{0C3DE656-2088-E4C7-3B1F-6F93CABBF9DE}"/>
                  </a:ext>
                </a:extLst>
              </p:cNvPr>
              <p:cNvSpPr/>
              <p:nvPr/>
            </p:nvSpPr>
            <p:spPr>
              <a:xfrm>
                <a:off x="774700" y="6115050"/>
                <a:ext cx="91439" cy="93979"/>
              </a:xfrm>
              <a:custGeom>
                <a:avLst/>
                <a:gdLst>
                  <a:gd name="connsiteX0" fmla="*/ 91440 w 91439"/>
                  <a:gd name="connsiteY0" fmla="*/ 46990 h 93979"/>
                  <a:gd name="connsiteX1" fmla="*/ 45720 w 91439"/>
                  <a:gd name="connsiteY1" fmla="*/ 93980 h 93979"/>
                  <a:gd name="connsiteX2" fmla="*/ 0 w 91439"/>
                  <a:gd name="connsiteY2" fmla="*/ 46990 h 93979"/>
                  <a:gd name="connsiteX3" fmla="*/ 45720 w 91439"/>
                  <a:gd name="connsiteY3" fmla="*/ 0 h 93979"/>
                  <a:gd name="connsiteX4" fmla="*/ 91440 w 91439"/>
                  <a:gd name="connsiteY4" fmla="*/ 46990 h 93979"/>
                  <a:gd name="connsiteX5" fmla="*/ 76200 w 91439"/>
                  <a:gd name="connsiteY5" fmla="*/ 46990 h 93979"/>
                  <a:gd name="connsiteX6" fmla="*/ 45720 w 91439"/>
                  <a:gd name="connsiteY6" fmla="*/ 15240 h 93979"/>
                  <a:gd name="connsiteX7" fmla="*/ 16510 w 91439"/>
                  <a:gd name="connsiteY7" fmla="*/ 46990 h 93979"/>
                  <a:gd name="connsiteX8" fmla="*/ 45720 w 91439"/>
                  <a:gd name="connsiteY8" fmla="*/ 78740 h 93979"/>
                  <a:gd name="connsiteX9" fmla="*/ 76200 w 91439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39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6200" y="46990"/>
                    </a:moveTo>
                    <a:cubicBezTo>
                      <a:pt x="76200" y="27940"/>
                      <a:pt x="63500" y="15240"/>
                      <a:pt x="45720" y="15240"/>
                    </a:cubicBezTo>
                    <a:cubicBezTo>
                      <a:pt x="27940" y="15240"/>
                      <a:pt x="16510" y="29210"/>
                      <a:pt x="16510" y="46990"/>
                    </a:cubicBezTo>
                    <a:cubicBezTo>
                      <a:pt x="16510" y="64770"/>
                      <a:pt x="29210" y="78740"/>
                      <a:pt x="45720" y="78740"/>
                    </a:cubicBezTo>
                    <a:cubicBezTo>
                      <a:pt x="62230" y="78740"/>
                      <a:pt x="76200" y="66040"/>
                      <a:pt x="7620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" name="Freeform 181">
                <a:extLst>
                  <a:ext uri="{FF2B5EF4-FFF2-40B4-BE49-F238E27FC236}">
                    <a16:creationId xmlns:a16="http://schemas.microsoft.com/office/drawing/2014/main" id="{0B960415-DF0F-AB5F-7902-38D8D4903C98}"/>
                  </a:ext>
                </a:extLst>
              </p:cNvPr>
              <p:cNvSpPr/>
              <p:nvPr/>
            </p:nvSpPr>
            <p:spPr>
              <a:xfrm>
                <a:off x="890269" y="6115050"/>
                <a:ext cx="51047" cy="92709"/>
              </a:xfrm>
              <a:custGeom>
                <a:avLst/>
                <a:gdLst>
                  <a:gd name="connsiteX0" fmla="*/ 0 w 51047"/>
                  <a:gd name="connsiteY0" fmla="*/ 2540 h 92709"/>
                  <a:gd name="connsiteX1" fmla="*/ 15240 w 51047"/>
                  <a:gd name="connsiteY1" fmla="*/ 2540 h 92709"/>
                  <a:gd name="connsiteX2" fmla="*/ 15240 w 51047"/>
                  <a:gd name="connsiteY2" fmla="*/ 15240 h 92709"/>
                  <a:gd name="connsiteX3" fmla="*/ 15240 w 51047"/>
                  <a:gd name="connsiteY3" fmla="*/ 21590 h 92709"/>
                  <a:gd name="connsiteX4" fmla="*/ 15240 w 51047"/>
                  <a:gd name="connsiteY4" fmla="*/ 21590 h 92709"/>
                  <a:gd name="connsiteX5" fmla="*/ 43180 w 51047"/>
                  <a:gd name="connsiteY5" fmla="*/ 0 h 92709"/>
                  <a:gd name="connsiteX6" fmla="*/ 48260 w 51047"/>
                  <a:gd name="connsiteY6" fmla="*/ 0 h 92709"/>
                  <a:gd name="connsiteX7" fmla="*/ 48260 w 51047"/>
                  <a:gd name="connsiteY7" fmla="*/ 16510 h 92709"/>
                  <a:gd name="connsiteX8" fmla="*/ 43180 w 51047"/>
                  <a:gd name="connsiteY8" fmla="*/ 16510 h 92709"/>
                  <a:gd name="connsiteX9" fmla="*/ 16510 w 51047"/>
                  <a:gd name="connsiteY9" fmla="*/ 53340 h 92709"/>
                  <a:gd name="connsiteX10" fmla="*/ 16510 w 51047"/>
                  <a:gd name="connsiteY10" fmla="*/ 92710 h 92709"/>
                  <a:gd name="connsiteX11" fmla="*/ 0 w 51047"/>
                  <a:gd name="connsiteY11" fmla="*/ 92710 h 92709"/>
                  <a:gd name="connsiteX12" fmla="*/ 0 w 51047"/>
                  <a:gd name="connsiteY12" fmla="*/ 3810 h 9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09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7B7FEC78-BAE7-5D5E-1495-D70033A63889}"/>
                  </a:ext>
                </a:extLst>
              </p:cNvPr>
              <p:cNvSpPr/>
              <p:nvPr/>
            </p:nvSpPr>
            <p:spPr>
              <a:xfrm>
                <a:off x="953769" y="6115050"/>
                <a:ext cx="83819" cy="130809"/>
              </a:xfrm>
              <a:custGeom>
                <a:avLst/>
                <a:gdLst>
                  <a:gd name="connsiteX0" fmla="*/ 48260 w 83819"/>
                  <a:gd name="connsiteY0" fmla="*/ 77470 h 130809"/>
                  <a:gd name="connsiteX1" fmla="*/ 83820 w 83819"/>
                  <a:gd name="connsiteY1" fmla="*/ 102870 h 130809"/>
                  <a:gd name="connsiteX2" fmla="*/ 40640 w 83819"/>
                  <a:gd name="connsiteY2" fmla="*/ 130810 h 130809"/>
                  <a:gd name="connsiteX3" fmla="*/ 0 w 83819"/>
                  <a:gd name="connsiteY3" fmla="*/ 106680 h 130809"/>
                  <a:gd name="connsiteX4" fmla="*/ 24130 w 83819"/>
                  <a:gd name="connsiteY4" fmla="*/ 85090 h 130809"/>
                  <a:gd name="connsiteX5" fmla="*/ 10160 w 83819"/>
                  <a:gd name="connsiteY5" fmla="*/ 73660 h 130809"/>
                  <a:gd name="connsiteX6" fmla="*/ 22860 w 83819"/>
                  <a:gd name="connsiteY6" fmla="*/ 60960 h 130809"/>
                  <a:gd name="connsiteX7" fmla="*/ 1270 w 83819"/>
                  <a:gd name="connsiteY7" fmla="*/ 31750 h 130809"/>
                  <a:gd name="connsiteX8" fmla="*/ 36830 w 83819"/>
                  <a:gd name="connsiteY8" fmla="*/ 0 h 130809"/>
                  <a:gd name="connsiteX9" fmla="*/ 50800 w 83819"/>
                  <a:gd name="connsiteY9" fmla="*/ 2540 h 130809"/>
                  <a:gd name="connsiteX10" fmla="*/ 82550 w 83819"/>
                  <a:gd name="connsiteY10" fmla="*/ 2540 h 130809"/>
                  <a:gd name="connsiteX11" fmla="*/ 82550 w 83819"/>
                  <a:gd name="connsiteY11" fmla="*/ 15240 h 130809"/>
                  <a:gd name="connsiteX12" fmla="*/ 69850 w 83819"/>
                  <a:gd name="connsiteY12" fmla="*/ 15240 h 130809"/>
                  <a:gd name="connsiteX13" fmla="*/ 64770 w 83819"/>
                  <a:gd name="connsiteY13" fmla="*/ 15240 h 130809"/>
                  <a:gd name="connsiteX14" fmla="*/ 64770 w 83819"/>
                  <a:gd name="connsiteY14" fmla="*/ 15240 h 130809"/>
                  <a:gd name="connsiteX15" fmla="*/ 72390 w 83819"/>
                  <a:gd name="connsiteY15" fmla="*/ 33020 h 130809"/>
                  <a:gd name="connsiteX16" fmla="*/ 39370 w 83819"/>
                  <a:gd name="connsiteY16" fmla="*/ 63500 h 130809"/>
                  <a:gd name="connsiteX17" fmla="*/ 39370 w 83819"/>
                  <a:gd name="connsiteY17" fmla="*/ 63500 h 130809"/>
                  <a:gd name="connsiteX18" fmla="*/ 25400 w 83819"/>
                  <a:gd name="connsiteY18" fmla="*/ 71120 h 130809"/>
                  <a:gd name="connsiteX19" fmla="*/ 46990 w 83819"/>
                  <a:gd name="connsiteY19" fmla="*/ 78740 h 130809"/>
                  <a:gd name="connsiteX20" fmla="*/ 67310 w 83819"/>
                  <a:gd name="connsiteY20" fmla="*/ 104140 h 130809"/>
                  <a:gd name="connsiteX21" fmla="*/ 40640 w 83819"/>
                  <a:gd name="connsiteY21" fmla="*/ 90170 h 130809"/>
                  <a:gd name="connsiteX22" fmla="*/ 16510 w 83819"/>
                  <a:gd name="connsiteY22" fmla="*/ 105410 h 130809"/>
                  <a:gd name="connsiteX23" fmla="*/ 41910 w 83819"/>
                  <a:gd name="connsiteY23" fmla="*/ 119380 h 130809"/>
                  <a:gd name="connsiteX24" fmla="*/ 67310 w 83819"/>
                  <a:gd name="connsiteY24" fmla="*/ 105410 h 130809"/>
                  <a:gd name="connsiteX25" fmla="*/ 59690 w 83819"/>
                  <a:gd name="connsiteY25" fmla="*/ 31750 h 130809"/>
                  <a:gd name="connsiteX26" fmla="*/ 39370 w 83819"/>
                  <a:gd name="connsiteY26" fmla="*/ 12700 h 130809"/>
                  <a:gd name="connsiteX27" fmla="*/ 19050 w 83819"/>
                  <a:gd name="connsiteY27" fmla="*/ 31750 h 130809"/>
                  <a:gd name="connsiteX28" fmla="*/ 39370 w 83819"/>
                  <a:gd name="connsiteY28" fmla="*/ 50800 h 130809"/>
                  <a:gd name="connsiteX29" fmla="*/ 59690 w 83819"/>
                  <a:gd name="connsiteY29" fmla="*/ 3175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3819" h="130809">
                    <a:moveTo>
                      <a:pt x="48260" y="77470"/>
                    </a:moveTo>
                    <a:cubicBezTo>
                      <a:pt x="71120" y="80010"/>
                      <a:pt x="83820" y="86360"/>
                      <a:pt x="83820" y="102870"/>
                    </a:cubicBezTo>
                    <a:cubicBezTo>
                      <a:pt x="83820" y="119380"/>
                      <a:pt x="66040" y="130810"/>
                      <a:pt x="40640" y="130810"/>
                    </a:cubicBezTo>
                    <a:cubicBezTo>
                      <a:pt x="15240" y="130810"/>
                      <a:pt x="0" y="123190"/>
                      <a:pt x="0" y="106680"/>
                    </a:cubicBezTo>
                    <a:cubicBezTo>
                      <a:pt x="0" y="90170"/>
                      <a:pt x="11430" y="87630"/>
                      <a:pt x="24130" y="85090"/>
                    </a:cubicBezTo>
                    <a:cubicBezTo>
                      <a:pt x="15240" y="85090"/>
                      <a:pt x="10160" y="80010"/>
                      <a:pt x="10160" y="73660"/>
                    </a:cubicBezTo>
                    <a:cubicBezTo>
                      <a:pt x="10160" y="67310"/>
                      <a:pt x="15240" y="63500"/>
                      <a:pt x="22860" y="60960"/>
                    </a:cubicBezTo>
                    <a:cubicBezTo>
                      <a:pt x="10160" y="55880"/>
                      <a:pt x="1270" y="45720"/>
                      <a:pt x="1270" y="31750"/>
                    </a:cubicBezTo>
                    <a:cubicBezTo>
                      <a:pt x="1270" y="17780"/>
                      <a:pt x="16510" y="0"/>
                      <a:pt x="36830" y="0"/>
                    </a:cubicBezTo>
                    <a:cubicBezTo>
                      <a:pt x="57150" y="0"/>
                      <a:pt x="46990" y="0"/>
                      <a:pt x="50800" y="2540"/>
                    </a:cubicBezTo>
                    <a:lnTo>
                      <a:pt x="82550" y="2540"/>
                    </a:lnTo>
                    <a:lnTo>
                      <a:pt x="82550" y="15240"/>
                    </a:lnTo>
                    <a:lnTo>
                      <a:pt x="69850" y="15240"/>
                    </a:lnTo>
                    <a:cubicBezTo>
                      <a:pt x="67310" y="15240"/>
                      <a:pt x="64770" y="15240"/>
                      <a:pt x="64770" y="15240"/>
                    </a:cubicBezTo>
                    <a:lnTo>
                      <a:pt x="64770" y="15240"/>
                    </a:lnTo>
                    <a:cubicBezTo>
                      <a:pt x="69850" y="19050"/>
                      <a:pt x="72390" y="25400"/>
                      <a:pt x="72390" y="33020"/>
                    </a:cubicBezTo>
                    <a:cubicBezTo>
                      <a:pt x="72390" y="50800"/>
                      <a:pt x="58420" y="63500"/>
                      <a:pt x="39370" y="63500"/>
                    </a:cubicBezTo>
                    <a:lnTo>
                      <a:pt x="39370" y="63500"/>
                    </a:lnTo>
                    <a:cubicBezTo>
                      <a:pt x="31750" y="63500"/>
                      <a:pt x="25400" y="67310"/>
                      <a:pt x="25400" y="71120"/>
                    </a:cubicBezTo>
                    <a:cubicBezTo>
                      <a:pt x="25400" y="74930"/>
                      <a:pt x="30480" y="77470"/>
                      <a:pt x="46990" y="78740"/>
                    </a:cubicBezTo>
                    <a:close/>
                    <a:moveTo>
                      <a:pt x="67310" y="104140"/>
                    </a:moveTo>
                    <a:cubicBezTo>
                      <a:pt x="67310" y="96520"/>
                      <a:pt x="59690" y="90170"/>
                      <a:pt x="40640" y="90170"/>
                    </a:cubicBezTo>
                    <a:cubicBezTo>
                      <a:pt x="21590" y="90170"/>
                      <a:pt x="16510" y="96520"/>
                      <a:pt x="16510" y="105410"/>
                    </a:cubicBezTo>
                    <a:cubicBezTo>
                      <a:pt x="16510" y="114300"/>
                      <a:pt x="26670" y="119380"/>
                      <a:pt x="41910" y="119380"/>
                    </a:cubicBezTo>
                    <a:cubicBezTo>
                      <a:pt x="57150" y="119380"/>
                      <a:pt x="67310" y="113030"/>
                      <a:pt x="67310" y="105410"/>
                    </a:cubicBezTo>
                    <a:close/>
                    <a:moveTo>
                      <a:pt x="59690" y="31750"/>
                    </a:moveTo>
                    <a:cubicBezTo>
                      <a:pt x="59690" y="20320"/>
                      <a:pt x="50800" y="12700"/>
                      <a:pt x="39370" y="12700"/>
                    </a:cubicBezTo>
                    <a:cubicBezTo>
                      <a:pt x="27940" y="12700"/>
                      <a:pt x="19050" y="20320"/>
                      <a:pt x="19050" y="31750"/>
                    </a:cubicBezTo>
                    <a:cubicBezTo>
                      <a:pt x="19050" y="43180"/>
                      <a:pt x="27940" y="50800"/>
                      <a:pt x="39370" y="50800"/>
                    </a:cubicBezTo>
                    <a:cubicBezTo>
                      <a:pt x="50800" y="50800"/>
                      <a:pt x="59690" y="43180"/>
                      <a:pt x="59690" y="3175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771A1F8E-60A7-8E50-5452-82CFC9ECE971}"/>
                  </a:ext>
                </a:extLst>
              </p:cNvPr>
              <p:cNvSpPr/>
              <p:nvPr/>
            </p:nvSpPr>
            <p:spPr>
              <a:xfrm>
                <a:off x="1049019" y="6115050"/>
                <a:ext cx="73660" cy="93979"/>
              </a:xfrm>
              <a:custGeom>
                <a:avLst/>
                <a:gdLst>
                  <a:gd name="connsiteX0" fmla="*/ 5080 w 73660"/>
                  <a:gd name="connsiteY0" fmla="*/ 6350 h 93979"/>
                  <a:gd name="connsiteX1" fmla="*/ 36830 w 73660"/>
                  <a:gd name="connsiteY1" fmla="*/ 0 h 93979"/>
                  <a:gd name="connsiteX2" fmla="*/ 73660 w 73660"/>
                  <a:gd name="connsiteY2" fmla="*/ 34290 h 93979"/>
                  <a:gd name="connsiteX3" fmla="*/ 73660 w 73660"/>
                  <a:gd name="connsiteY3" fmla="*/ 91440 h 93979"/>
                  <a:gd name="connsiteX4" fmla="*/ 58420 w 73660"/>
                  <a:gd name="connsiteY4" fmla="*/ 91440 h 93979"/>
                  <a:gd name="connsiteX5" fmla="*/ 58420 w 73660"/>
                  <a:gd name="connsiteY5" fmla="*/ 81280 h 93979"/>
                  <a:gd name="connsiteX6" fmla="*/ 58420 w 73660"/>
                  <a:gd name="connsiteY6" fmla="*/ 73660 h 93979"/>
                  <a:gd name="connsiteX7" fmla="*/ 58420 w 73660"/>
                  <a:gd name="connsiteY7" fmla="*/ 73660 h 93979"/>
                  <a:gd name="connsiteX8" fmla="*/ 27940 w 73660"/>
                  <a:gd name="connsiteY8" fmla="*/ 93980 h 93979"/>
                  <a:gd name="connsiteX9" fmla="*/ 0 w 73660"/>
                  <a:gd name="connsiteY9" fmla="*/ 67310 h 93979"/>
                  <a:gd name="connsiteX10" fmla="*/ 58420 w 73660"/>
                  <a:gd name="connsiteY10" fmla="*/ 39370 h 93979"/>
                  <a:gd name="connsiteX11" fmla="*/ 58420 w 73660"/>
                  <a:gd name="connsiteY11" fmla="*/ 34290 h 93979"/>
                  <a:gd name="connsiteX12" fmla="*/ 35560 w 73660"/>
                  <a:gd name="connsiteY12" fmla="*/ 13970 h 93979"/>
                  <a:gd name="connsiteX13" fmla="*/ 6350 w 73660"/>
                  <a:gd name="connsiteY13" fmla="*/ 21590 h 93979"/>
                  <a:gd name="connsiteX14" fmla="*/ 6350 w 73660"/>
                  <a:gd name="connsiteY14" fmla="*/ 6350 h 93979"/>
                  <a:gd name="connsiteX15" fmla="*/ 57150 w 73660"/>
                  <a:gd name="connsiteY15" fmla="*/ 50800 h 93979"/>
                  <a:gd name="connsiteX16" fmla="*/ 16510 w 73660"/>
                  <a:gd name="connsiteY16" fmla="*/ 66040 h 93979"/>
                  <a:gd name="connsiteX17" fmla="*/ 30480 w 73660"/>
                  <a:gd name="connsiteY17" fmla="*/ 78740 h 93979"/>
                  <a:gd name="connsiteX18" fmla="*/ 57150 w 73660"/>
                  <a:gd name="connsiteY18" fmla="*/ 4953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60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78740"/>
                      <a:pt x="30480" y="78740"/>
                    </a:cubicBezTo>
                    <a:cubicBezTo>
                      <a:pt x="45720" y="78740"/>
                      <a:pt x="57150" y="63500"/>
                      <a:pt x="57150" y="495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65D42422-74AD-EC04-2184-800CA91BEEFB}"/>
                  </a:ext>
                </a:extLst>
              </p:cNvPr>
              <p:cNvSpPr/>
              <p:nvPr/>
            </p:nvSpPr>
            <p:spPr>
              <a:xfrm>
                <a:off x="1153160" y="6115050"/>
                <a:ext cx="80009" cy="91440"/>
              </a:xfrm>
              <a:custGeom>
                <a:avLst/>
                <a:gdLst>
                  <a:gd name="connsiteX0" fmla="*/ 15240 w 80009"/>
                  <a:gd name="connsiteY0" fmla="*/ 2540 h 91440"/>
                  <a:gd name="connsiteX1" fmla="*/ 15240 w 80009"/>
                  <a:gd name="connsiteY1" fmla="*/ 15240 h 91440"/>
                  <a:gd name="connsiteX2" fmla="*/ 15240 w 80009"/>
                  <a:gd name="connsiteY2" fmla="*/ 21590 h 91440"/>
                  <a:gd name="connsiteX3" fmla="*/ 15240 w 80009"/>
                  <a:gd name="connsiteY3" fmla="*/ 21590 h 91440"/>
                  <a:gd name="connsiteX4" fmla="*/ 49530 w 80009"/>
                  <a:gd name="connsiteY4" fmla="*/ 0 h 91440"/>
                  <a:gd name="connsiteX5" fmla="*/ 80010 w 80009"/>
                  <a:gd name="connsiteY5" fmla="*/ 35560 h 91440"/>
                  <a:gd name="connsiteX6" fmla="*/ 80010 w 80009"/>
                  <a:gd name="connsiteY6" fmla="*/ 91440 h 91440"/>
                  <a:gd name="connsiteX7" fmla="*/ 63500 w 80009"/>
                  <a:gd name="connsiteY7" fmla="*/ 91440 h 91440"/>
                  <a:gd name="connsiteX8" fmla="*/ 63500 w 80009"/>
                  <a:gd name="connsiteY8" fmla="*/ 39370 h 91440"/>
                  <a:gd name="connsiteX9" fmla="*/ 46990 w 80009"/>
                  <a:gd name="connsiteY9" fmla="*/ 16510 h 91440"/>
                  <a:gd name="connsiteX10" fmla="*/ 16510 w 80009"/>
                  <a:gd name="connsiteY10" fmla="*/ 48260 h 91440"/>
                  <a:gd name="connsiteX11" fmla="*/ 16510 w 80009"/>
                  <a:gd name="connsiteY11" fmla="*/ 91440 h 91440"/>
                  <a:gd name="connsiteX12" fmla="*/ 0 w 80009"/>
                  <a:gd name="connsiteY12" fmla="*/ 91440 h 91440"/>
                  <a:gd name="connsiteX13" fmla="*/ 0 w 80009"/>
                  <a:gd name="connsiteY13" fmla="*/ 2540 h 91440"/>
                  <a:gd name="connsiteX14" fmla="*/ 15240 w 80009"/>
                  <a:gd name="connsiteY14" fmla="*/ 254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91440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9729168A-6CCC-B2DA-578D-7A6451CEF96B}"/>
                  </a:ext>
                </a:extLst>
              </p:cNvPr>
              <p:cNvSpPr/>
              <p:nvPr/>
            </p:nvSpPr>
            <p:spPr>
              <a:xfrm>
                <a:off x="1261110" y="6080759"/>
                <a:ext cx="20319" cy="125730"/>
              </a:xfrm>
              <a:custGeom>
                <a:avLst/>
                <a:gdLst>
                  <a:gd name="connsiteX0" fmla="*/ 10160 w 20319"/>
                  <a:gd name="connsiteY0" fmla="*/ 0 h 125730"/>
                  <a:gd name="connsiteX1" fmla="*/ 20320 w 20319"/>
                  <a:gd name="connsiteY1" fmla="*/ 10160 h 125730"/>
                  <a:gd name="connsiteX2" fmla="*/ 10160 w 20319"/>
                  <a:gd name="connsiteY2" fmla="*/ 20320 h 125730"/>
                  <a:gd name="connsiteX3" fmla="*/ 0 w 20319"/>
                  <a:gd name="connsiteY3" fmla="*/ 10160 h 125730"/>
                  <a:gd name="connsiteX4" fmla="*/ 10160 w 20319"/>
                  <a:gd name="connsiteY4" fmla="*/ 0 h 125730"/>
                  <a:gd name="connsiteX5" fmla="*/ 17780 w 20319"/>
                  <a:gd name="connsiteY5" fmla="*/ 36830 h 125730"/>
                  <a:gd name="connsiteX6" fmla="*/ 17780 w 20319"/>
                  <a:gd name="connsiteY6" fmla="*/ 125730 h 125730"/>
                  <a:gd name="connsiteX7" fmla="*/ 1270 w 20319"/>
                  <a:gd name="connsiteY7" fmla="*/ 125730 h 125730"/>
                  <a:gd name="connsiteX8" fmla="*/ 1270 w 20319"/>
                  <a:gd name="connsiteY8" fmla="*/ 36830 h 125730"/>
                  <a:gd name="connsiteX9" fmla="*/ 17780 w 20319"/>
                  <a:gd name="connsiteY9" fmla="*/ 36830 h 125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19" h="125730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7780" y="36830"/>
                    </a:moveTo>
                    <a:lnTo>
                      <a:pt x="17780" y="125730"/>
                    </a:lnTo>
                    <a:lnTo>
                      <a:pt x="1270" y="125730"/>
                    </a:lnTo>
                    <a:lnTo>
                      <a:pt x="1270" y="36830"/>
                    </a:lnTo>
                    <a:lnTo>
                      <a:pt x="17780" y="368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14295977-6C88-6CAC-12F9-6724015A370F}"/>
                  </a:ext>
                </a:extLst>
              </p:cNvPr>
              <p:cNvSpPr/>
              <p:nvPr/>
            </p:nvSpPr>
            <p:spPr>
              <a:xfrm>
                <a:off x="1300480" y="6117590"/>
                <a:ext cx="74930" cy="88900"/>
              </a:xfrm>
              <a:custGeom>
                <a:avLst/>
                <a:gdLst>
                  <a:gd name="connsiteX0" fmla="*/ 74930 w 74930"/>
                  <a:gd name="connsiteY0" fmla="*/ 88900 h 88900"/>
                  <a:gd name="connsiteX1" fmla="*/ 0 w 74930"/>
                  <a:gd name="connsiteY1" fmla="*/ 88900 h 88900"/>
                  <a:gd name="connsiteX2" fmla="*/ 46990 w 74930"/>
                  <a:gd name="connsiteY2" fmla="*/ 13970 h 88900"/>
                  <a:gd name="connsiteX3" fmla="*/ 2540 w 74930"/>
                  <a:gd name="connsiteY3" fmla="*/ 13970 h 88900"/>
                  <a:gd name="connsiteX4" fmla="*/ 2540 w 74930"/>
                  <a:gd name="connsiteY4" fmla="*/ 0 h 88900"/>
                  <a:gd name="connsiteX5" fmla="*/ 72390 w 74930"/>
                  <a:gd name="connsiteY5" fmla="*/ 0 h 88900"/>
                  <a:gd name="connsiteX6" fmla="*/ 25400 w 74930"/>
                  <a:gd name="connsiteY6" fmla="*/ 74930 h 88900"/>
                  <a:gd name="connsiteX7" fmla="*/ 73660 w 74930"/>
                  <a:gd name="connsiteY7" fmla="*/ 74930 h 88900"/>
                  <a:gd name="connsiteX8" fmla="*/ 73660 w 74930"/>
                  <a:gd name="connsiteY8" fmla="*/ 88900 h 88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4930" h="88900">
                    <a:moveTo>
                      <a:pt x="74930" y="88900"/>
                    </a:moveTo>
                    <a:lnTo>
                      <a:pt x="0" y="88900"/>
                    </a:lnTo>
                    <a:lnTo>
                      <a:pt x="46990" y="13970"/>
                    </a:lnTo>
                    <a:lnTo>
                      <a:pt x="2540" y="13970"/>
                    </a:lnTo>
                    <a:lnTo>
                      <a:pt x="2540" y="0"/>
                    </a:lnTo>
                    <a:lnTo>
                      <a:pt x="72390" y="0"/>
                    </a:lnTo>
                    <a:lnTo>
                      <a:pt x="25400" y="74930"/>
                    </a:lnTo>
                    <a:lnTo>
                      <a:pt x="73660" y="74930"/>
                    </a:lnTo>
                    <a:lnTo>
                      <a:pt x="73660" y="889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8" name="Freeform 187">
                <a:extLst>
                  <a:ext uri="{FF2B5EF4-FFF2-40B4-BE49-F238E27FC236}">
                    <a16:creationId xmlns:a16="http://schemas.microsoft.com/office/drawing/2014/main" id="{2E487D79-2866-5587-38F1-5DB985BF4300}"/>
                  </a:ext>
                </a:extLst>
              </p:cNvPr>
              <p:cNvSpPr/>
              <p:nvPr/>
            </p:nvSpPr>
            <p:spPr>
              <a:xfrm>
                <a:off x="1391919" y="6115050"/>
                <a:ext cx="73660" cy="93979"/>
              </a:xfrm>
              <a:custGeom>
                <a:avLst/>
                <a:gdLst>
                  <a:gd name="connsiteX0" fmla="*/ 5080 w 73660"/>
                  <a:gd name="connsiteY0" fmla="*/ 6350 h 93979"/>
                  <a:gd name="connsiteX1" fmla="*/ 36830 w 73660"/>
                  <a:gd name="connsiteY1" fmla="*/ 0 h 93979"/>
                  <a:gd name="connsiteX2" fmla="*/ 73660 w 73660"/>
                  <a:gd name="connsiteY2" fmla="*/ 34290 h 93979"/>
                  <a:gd name="connsiteX3" fmla="*/ 73660 w 73660"/>
                  <a:gd name="connsiteY3" fmla="*/ 91440 h 93979"/>
                  <a:gd name="connsiteX4" fmla="*/ 58420 w 73660"/>
                  <a:gd name="connsiteY4" fmla="*/ 91440 h 93979"/>
                  <a:gd name="connsiteX5" fmla="*/ 58420 w 73660"/>
                  <a:gd name="connsiteY5" fmla="*/ 81280 h 93979"/>
                  <a:gd name="connsiteX6" fmla="*/ 58420 w 73660"/>
                  <a:gd name="connsiteY6" fmla="*/ 73660 h 93979"/>
                  <a:gd name="connsiteX7" fmla="*/ 58420 w 73660"/>
                  <a:gd name="connsiteY7" fmla="*/ 73660 h 93979"/>
                  <a:gd name="connsiteX8" fmla="*/ 27940 w 73660"/>
                  <a:gd name="connsiteY8" fmla="*/ 93980 h 93979"/>
                  <a:gd name="connsiteX9" fmla="*/ 0 w 73660"/>
                  <a:gd name="connsiteY9" fmla="*/ 67310 h 93979"/>
                  <a:gd name="connsiteX10" fmla="*/ 58420 w 73660"/>
                  <a:gd name="connsiteY10" fmla="*/ 39370 h 93979"/>
                  <a:gd name="connsiteX11" fmla="*/ 58420 w 73660"/>
                  <a:gd name="connsiteY11" fmla="*/ 34290 h 93979"/>
                  <a:gd name="connsiteX12" fmla="*/ 35560 w 73660"/>
                  <a:gd name="connsiteY12" fmla="*/ 13970 h 93979"/>
                  <a:gd name="connsiteX13" fmla="*/ 6350 w 73660"/>
                  <a:gd name="connsiteY13" fmla="*/ 21590 h 93979"/>
                  <a:gd name="connsiteX14" fmla="*/ 6350 w 73660"/>
                  <a:gd name="connsiteY14" fmla="*/ 6350 h 93979"/>
                  <a:gd name="connsiteX15" fmla="*/ 57150 w 73660"/>
                  <a:gd name="connsiteY15" fmla="*/ 50800 h 93979"/>
                  <a:gd name="connsiteX16" fmla="*/ 16510 w 73660"/>
                  <a:gd name="connsiteY16" fmla="*/ 66040 h 93979"/>
                  <a:gd name="connsiteX17" fmla="*/ 30480 w 73660"/>
                  <a:gd name="connsiteY17" fmla="*/ 78740 h 93979"/>
                  <a:gd name="connsiteX18" fmla="*/ 57150 w 73660"/>
                  <a:gd name="connsiteY18" fmla="*/ 4953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60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78740"/>
                      <a:pt x="30480" y="78740"/>
                    </a:cubicBezTo>
                    <a:cubicBezTo>
                      <a:pt x="45720" y="78740"/>
                      <a:pt x="57150" y="63500"/>
                      <a:pt x="57150" y="495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9" name="Freeform 188">
                <a:extLst>
                  <a:ext uri="{FF2B5EF4-FFF2-40B4-BE49-F238E27FC236}">
                    <a16:creationId xmlns:a16="http://schemas.microsoft.com/office/drawing/2014/main" id="{67846133-A1A1-9B36-2242-F67BE938D69B}"/>
                  </a:ext>
                </a:extLst>
              </p:cNvPr>
              <p:cNvSpPr/>
              <p:nvPr/>
            </p:nvSpPr>
            <p:spPr>
              <a:xfrm>
                <a:off x="1482089" y="6090920"/>
                <a:ext cx="60960" cy="116839"/>
              </a:xfrm>
              <a:custGeom>
                <a:avLst/>
                <a:gdLst>
                  <a:gd name="connsiteX0" fmla="*/ 15240 w 60960"/>
                  <a:gd name="connsiteY0" fmla="*/ 26670 h 116839"/>
                  <a:gd name="connsiteX1" fmla="*/ 15240 w 60960"/>
                  <a:gd name="connsiteY1" fmla="*/ 0 h 116839"/>
                  <a:gd name="connsiteX2" fmla="*/ 31750 w 60960"/>
                  <a:gd name="connsiteY2" fmla="*/ 0 h 116839"/>
                  <a:gd name="connsiteX3" fmla="*/ 31750 w 60960"/>
                  <a:gd name="connsiteY3" fmla="*/ 26670 h 116839"/>
                  <a:gd name="connsiteX4" fmla="*/ 58420 w 60960"/>
                  <a:gd name="connsiteY4" fmla="*/ 26670 h 116839"/>
                  <a:gd name="connsiteX5" fmla="*/ 58420 w 60960"/>
                  <a:gd name="connsiteY5" fmla="*/ 40640 h 116839"/>
                  <a:gd name="connsiteX6" fmla="*/ 31750 w 60960"/>
                  <a:gd name="connsiteY6" fmla="*/ 40640 h 116839"/>
                  <a:gd name="connsiteX7" fmla="*/ 31750 w 60960"/>
                  <a:gd name="connsiteY7" fmla="*/ 86360 h 116839"/>
                  <a:gd name="connsiteX8" fmla="*/ 44450 w 60960"/>
                  <a:gd name="connsiteY8" fmla="*/ 102870 h 116839"/>
                  <a:gd name="connsiteX9" fmla="*/ 60960 w 60960"/>
                  <a:gd name="connsiteY9" fmla="*/ 99060 h 116839"/>
                  <a:gd name="connsiteX10" fmla="*/ 60960 w 60960"/>
                  <a:gd name="connsiteY10" fmla="*/ 113030 h 116839"/>
                  <a:gd name="connsiteX11" fmla="*/ 40640 w 60960"/>
                  <a:gd name="connsiteY11" fmla="*/ 116840 h 116839"/>
                  <a:gd name="connsiteX12" fmla="*/ 13970 w 60960"/>
                  <a:gd name="connsiteY12" fmla="*/ 90170 h 116839"/>
                  <a:gd name="connsiteX13" fmla="*/ 13970 w 60960"/>
                  <a:gd name="connsiteY13" fmla="*/ 39370 h 116839"/>
                  <a:gd name="connsiteX14" fmla="*/ 0 w 60960"/>
                  <a:gd name="connsiteY14" fmla="*/ 39370 h 116839"/>
                  <a:gd name="connsiteX15" fmla="*/ 0 w 60960"/>
                  <a:gd name="connsiteY15" fmla="*/ 25400 h 116839"/>
                  <a:gd name="connsiteX16" fmla="*/ 15240 w 60960"/>
                  <a:gd name="connsiteY16" fmla="*/ 25400 h 11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60" h="116839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0" name="Freeform 189">
                <a:extLst>
                  <a:ext uri="{FF2B5EF4-FFF2-40B4-BE49-F238E27FC236}">
                    <a16:creationId xmlns:a16="http://schemas.microsoft.com/office/drawing/2014/main" id="{DB8C0061-A681-7F59-96A5-FEA65A4C427F}"/>
                  </a:ext>
                </a:extLst>
              </p:cNvPr>
              <p:cNvSpPr/>
              <p:nvPr/>
            </p:nvSpPr>
            <p:spPr>
              <a:xfrm>
                <a:off x="1560830" y="6080759"/>
                <a:ext cx="20319" cy="125730"/>
              </a:xfrm>
              <a:custGeom>
                <a:avLst/>
                <a:gdLst>
                  <a:gd name="connsiteX0" fmla="*/ 10160 w 20319"/>
                  <a:gd name="connsiteY0" fmla="*/ 0 h 125730"/>
                  <a:gd name="connsiteX1" fmla="*/ 20320 w 20319"/>
                  <a:gd name="connsiteY1" fmla="*/ 10160 h 125730"/>
                  <a:gd name="connsiteX2" fmla="*/ 10160 w 20319"/>
                  <a:gd name="connsiteY2" fmla="*/ 20320 h 125730"/>
                  <a:gd name="connsiteX3" fmla="*/ 0 w 20319"/>
                  <a:gd name="connsiteY3" fmla="*/ 10160 h 125730"/>
                  <a:gd name="connsiteX4" fmla="*/ 10160 w 20319"/>
                  <a:gd name="connsiteY4" fmla="*/ 0 h 125730"/>
                  <a:gd name="connsiteX5" fmla="*/ 17780 w 20319"/>
                  <a:gd name="connsiteY5" fmla="*/ 36830 h 125730"/>
                  <a:gd name="connsiteX6" fmla="*/ 17780 w 20319"/>
                  <a:gd name="connsiteY6" fmla="*/ 125730 h 125730"/>
                  <a:gd name="connsiteX7" fmla="*/ 1270 w 20319"/>
                  <a:gd name="connsiteY7" fmla="*/ 125730 h 125730"/>
                  <a:gd name="connsiteX8" fmla="*/ 1270 w 20319"/>
                  <a:gd name="connsiteY8" fmla="*/ 36830 h 125730"/>
                  <a:gd name="connsiteX9" fmla="*/ 17780 w 20319"/>
                  <a:gd name="connsiteY9" fmla="*/ 36830 h 125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19" h="125730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7780" y="36830"/>
                    </a:moveTo>
                    <a:lnTo>
                      <a:pt x="17780" y="125730"/>
                    </a:lnTo>
                    <a:lnTo>
                      <a:pt x="1270" y="125730"/>
                    </a:lnTo>
                    <a:lnTo>
                      <a:pt x="1270" y="36830"/>
                    </a:lnTo>
                    <a:lnTo>
                      <a:pt x="17780" y="368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" name="Freeform 190">
                <a:extLst>
                  <a:ext uri="{FF2B5EF4-FFF2-40B4-BE49-F238E27FC236}">
                    <a16:creationId xmlns:a16="http://schemas.microsoft.com/office/drawing/2014/main" id="{DB2DFBE6-0078-A4D1-0CEF-390F37C110DF}"/>
                  </a:ext>
                </a:extLst>
              </p:cNvPr>
              <p:cNvSpPr/>
              <p:nvPr/>
            </p:nvSpPr>
            <p:spPr>
              <a:xfrm>
                <a:off x="1604010" y="6115050"/>
                <a:ext cx="91439" cy="93979"/>
              </a:xfrm>
              <a:custGeom>
                <a:avLst/>
                <a:gdLst>
                  <a:gd name="connsiteX0" fmla="*/ 91440 w 91439"/>
                  <a:gd name="connsiteY0" fmla="*/ 46990 h 93979"/>
                  <a:gd name="connsiteX1" fmla="*/ 45720 w 91439"/>
                  <a:gd name="connsiteY1" fmla="*/ 93980 h 93979"/>
                  <a:gd name="connsiteX2" fmla="*/ 0 w 91439"/>
                  <a:gd name="connsiteY2" fmla="*/ 46990 h 93979"/>
                  <a:gd name="connsiteX3" fmla="*/ 45720 w 91439"/>
                  <a:gd name="connsiteY3" fmla="*/ 0 h 93979"/>
                  <a:gd name="connsiteX4" fmla="*/ 91440 w 91439"/>
                  <a:gd name="connsiteY4" fmla="*/ 46990 h 93979"/>
                  <a:gd name="connsiteX5" fmla="*/ 76200 w 91439"/>
                  <a:gd name="connsiteY5" fmla="*/ 46990 h 93979"/>
                  <a:gd name="connsiteX6" fmla="*/ 45720 w 91439"/>
                  <a:gd name="connsiteY6" fmla="*/ 15240 h 93979"/>
                  <a:gd name="connsiteX7" fmla="*/ 16510 w 91439"/>
                  <a:gd name="connsiteY7" fmla="*/ 46990 h 93979"/>
                  <a:gd name="connsiteX8" fmla="*/ 45720 w 91439"/>
                  <a:gd name="connsiteY8" fmla="*/ 78740 h 93979"/>
                  <a:gd name="connsiteX9" fmla="*/ 76200 w 91439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39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6200" y="46990"/>
                    </a:moveTo>
                    <a:cubicBezTo>
                      <a:pt x="76200" y="27940"/>
                      <a:pt x="63500" y="15240"/>
                      <a:pt x="45720" y="15240"/>
                    </a:cubicBezTo>
                    <a:cubicBezTo>
                      <a:pt x="27940" y="15240"/>
                      <a:pt x="16510" y="29210"/>
                      <a:pt x="16510" y="46990"/>
                    </a:cubicBezTo>
                    <a:cubicBezTo>
                      <a:pt x="16510" y="64770"/>
                      <a:pt x="29210" y="78740"/>
                      <a:pt x="45720" y="78740"/>
                    </a:cubicBezTo>
                    <a:cubicBezTo>
                      <a:pt x="62230" y="78740"/>
                      <a:pt x="76200" y="66040"/>
                      <a:pt x="7620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85185690-AC62-5EC2-9240-67A908920F23}"/>
                  </a:ext>
                </a:extLst>
              </p:cNvPr>
              <p:cNvSpPr/>
              <p:nvPr/>
            </p:nvSpPr>
            <p:spPr>
              <a:xfrm>
                <a:off x="1722120" y="6115050"/>
                <a:ext cx="80009" cy="91440"/>
              </a:xfrm>
              <a:custGeom>
                <a:avLst/>
                <a:gdLst>
                  <a:gd name="connsiteX0" fmla="*/ 15240 w 80009"/>
                  <a:gd name="connsiteY0" fmla="*/ 2540 h 91440"/>
                  <a:gd name="connsiteX1" fmla="*/ 15240 w 80009"/>
                  <a:gd name="connsiteY1" fmla="*/ 15240 h 91440"/>
                  <a:gd name="connsiteX2" fmla="*/ 15240 w 80009"/>
                  <a:gd name="connsiteY2" fmla="*/ 21590 h 91440"/>
                  <a:gd name="connsiteX3" fmla="*/ 15240 w 80009"/>
                  <a:gd name="connsiteY3" fmla="*/ 21590 h 91440"/>
                  <a:gd name="connsiteX4" fmla="*/ 49530 w 80009"/>
                  <a:gd name="connsiteY4" fmla="*/ 0 h 91440"/>
                  <a:gd name="connsiteX5" fmla="*/ 80010 w 80009"/>
                  <a:gd name="connsiteY5" fmla="*/ 35560 h 91440"/>
                  <a:gd name="connsiteX6" fmla="*/ 80010 w 80009"/>
                  <a:gd name="connsiteY6" fmla="*/ 91440 h 91440"/>
                  <a:gd name="connsiteX7" fmla="*/ 63500 w 80009"/>
                  <a:gd name="connsiteY7" fmla="*/ 91440 h 91440"/>
                  <a:gd name="connsiteX8" fmla="*/ 63500 w 80009"/>
                  <a:gd name="connsiteY8" fmla="*/ 39370 h 91440"/>
                  <a:gd name="connsiteX9" fmla="*/ 46990 w 80009"/>
                  <a:gd name="connsiteY9" fmla="*/ 16510 h 91440"/>
                  <a:gd name="connsiteX10" fmla="*/ 16510 w 80009"/>
                  <a:gd name="connsiteY10" fmla="*/ 48260 h 91440"/>
                  <a:gd name="connsiteX11" fmla="*/ 16510 w 80009"/>
                  <a:gd name="connsiteY11" fmla="*/ 91440 h 91440"/>
                  <a:gd name="connsiteX12" fmla="*/ 0 w 80009"/>
                  <a:gd name="connsiteY12" fmla="*/ 91440 h 91440"/>
                  <a:gd name="connsiteX13" fmla="*/ 0 w 80009"/>
                  <a:gd name="connsiteY13" fmla="*/ 2540 h 91440"/>
                  <a:gd name="connsiteX14" fmla="*/ 15240 w 80009"/>
                  <a:gd name="connsiteY14" fmla="*/ 254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91440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3" name="Freeform 192">
                <a:extLst>
                  <a:ext uri="{FF2B5EF4-FFF2-40B4-BE49-F238E27FC236}">
                    <a16:creationId xmlns:a16="http://schemas.microsoft.com/office/drawing/2014/main" id="{C490CFFB-7001-AACA-321D-6C43B41D4107}"/>
                  </a:ext>
                </a:extLst>
              </p:cNvPr>
              <p:cNvSpPr/>
              <p:nvPr/>
            </p:nvSpPr>
            <p:spPr>
              <a:xfrm>
                <a:off x="1823720" y="6115050"/>
                <a:ext cx="73659" cy="93979"/>
              </a:xfrm>
              <a:custGeom>
                <a:avLst/>
                <a:gdLst>
                  <a:gd name="connsiteX0" fmla="*/ 5080 w 73659"/>
                  <a:gd name="connsiteY0" fmla="*/ 6350 h 93979"/>
                  <a:gd name="connsiteX1" fmla="*/ 36830 w 73659"/>
                  <a:gd name="connsiteY1" fmla="*/ 0 h 93979"/>
                  <a:gd name="connsiteX2" fmla="*/ 73660 w 73659"/>
                  <a:gd name="connsiteY2" fmla="*/ 34290 h 93979"/>
                  <a:gd name="connsiteX3" fmla="*/ 73660 w 73659"/>
                  <a:gd name="connsiteY3" fmla="*/ 91440 h 93979"/>
                  <a:gd name="connsiteX4" fmla="*/ 58420 w 73659"/>
                  <a:gd name="connsiteY4" fmla="*/ 91440 h 93979"/>
                  <a:gd name="connsiteX5" fmla="*/ 58420 w 73659"/>
                  <a:gd name="connsiteY5" fmla="*/ 81280 h 93979"/>
                  <a:gd name="connsiteX6" fmla="*/ 58420 w 73659"/>
                  <a:gd name="connsiteY6" fmla="*/ 73660 h 93979"/>
                  <a:gd name="connsiteX7" fmla="*/ 58420 w 73659"/>
                  <a:gd name="connsiteY7" fmla="*/ 73660 h 93979"/>
                  <a:gd name="connsiteX8" fmla="*/ 27940 w 73659"/>
                  <a:gd name="connsiteY8" fmla="*/ 93980 h 93979"/>
                  <a:gd name="connsiteX9" fmla="*/ 0 w 73659"/>
                  <a:gd name="connsiteY9" fmla="*/ 67310 h 93979"/>
                  <a:gd name="connsiteX10" fmla="*/ 58420 w 73659"/>
                  <a:gd name="connsiteY10" fmla="*/ 39370 h 93979"/>
                  <a:gd name="connsiteX11" fmla="*/ 58420 w 73659"/>
                  <a:gd name="connsiteY11" fmla="*/ 34290 h 93979"/>
                  <a:gd name="connsiteX12" fmla="*/ 35560 w 73659"/>
                  <a:gd name="connsiteY12" fmla="*/ 13970 h 93979"/>
                  <a:gd name="connsiteX13" fmla="*/ 6350 w 73659"/>
                  <a:gd name="connsiteY13" fmla="*/ 21590 h 93979"/>
                  <a:gd name="connsiteX14" fmla="*/ 6350 w 73659"/>
                  <a:gd name="connsiteY14" fmla="*/ 6350 h 93979"/>
                  <a:gd name="connsiteX15" fmla="*/ 57150 w 73659"/>
                  <a:gd name="connsiteY15" fmla="*/ 50800 h 93979"/>
                  <a:gd name="connsiteX16" fmla="*/ 16510 w 73659"/>
                  <a:gd name="connsiteY16" fmla="*/ 66040 h 93979"/>
                  <a:gd name="connsiteX17" fmla="*/ 30480 w 73659"/>
                  <a:gd name="connsiteY17" fmla="*/ 78740 h 93979"/>
                  <a:gd name="connsiteX18" fmla="*/ 57150 w 73659"/>
                  <a:gd name="connsiteY18" fmla="*/ 4953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78740"/>
                      <a:pt x="30480" y="78740"/>
                    </a:cubicBezTo>
                    <a:cubicBezTo>
                      <a:pt x="45720" y="78740"/>
                      <a:pt x="57150" y="63500"/>
                      <a:pt x="57150" y="495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4" name="Freeform 193">
                <a:extLst>
                  <a:ext uri="{FF2B5EF4-FFF2-40B4-BE49-F238E27FC236}">
                    <a16:creationId xmlns:a16="http://schemas.microsoft.com/office/drawing/2014/main" id="{792CDF2E-8314-7258-CE56-D2B319AE5A00}"/>
                  </a:ext>
                </a:extLst>
              </p:cNvPr>
              <p:cNvSpPr/>
              <p:nvPr/>
            </p:nvSpPr>
            <p:spPr>
              <a:xfrm>
                <a:off x="1926589" y="6078220"/>
                <a:ext cx="34289" cy="130809"/>
              </a:xfrm>
              <a:custGeom>
                <a:avLst/>
                <a:gdLst>
                  <a:gd name="connsiteX0" fmla="*/ 0 w 34289"/>
                  <a:gd name="connsiteY0" fmla="*/ 0 h 130809"/>
                  <a:gd name="connsiteX1" fmla="*/ 16510 w 34289"/>
                  <a:gd name="connsiteY1" fmla="*/ 0 h 130809"/>
                  <a:gd name="connsiteX2" fmla="*/ 16510 w 34289"/>
                  <a:gd name="connsiteY2" fmla="*/ 101600 h 130809"/>
                  <a:gd name="connsiteX3" fmla="*/ 26670 w 34289"/>
                  <a:gd name="connsiteY3" fmla="*/ 115570 h 130809"/>
                  <a:gd name="connsiteX4" fmla="*/ 34290 w 34289"/>
                  <a:gd name="connsiteY4" fmla="*/ 115570 h 130809"/>
                  <a:gd name="connsiteX5" fmla="*/ 34290 w 34289"/>
                  <a:gd name="connsiteY5" fmla="*/ 129540 h 130809"/>
                  <a:gd name="connsiteX6" fmla="*/ 22860 w 34289"/>
                  <a:gd name="connsiteY6" fmla="*/ 130810 h 130809"/>
                  <a:gd name="connsiteX7" fmla="*/ 0 w 34289"/>
                  <a:gd name="connsiteY7" fmla="*/ 105410 h 130809"/>
                  <a:gd name="connsiteX8" fmla="*/ 0 w 34289"/>
                  <a:gd name="connsiteY8" fmla="*/ 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289" h="130809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101600"/>
                    </a:lnTo>
                    <a:cubicBezTo>
                      <a:pt x="16510" y="111760"/>
                      <a:pt x="19050" y="115570"/>
                      <a:pt x="26670" y="115570"/>
                    </a:cubicBezTo>
                    <a:cubicBezTo>
                      <a:pt x="34290" y="115570"/>
                      <a:pt x="33020" y="115570"/>
                      <a:pt x="34290" y="115570"/>
                    </a:cubicBezTo>
                    <a:lnTo>
                      <a:pt x="34290" y="129540"/>
                    </a:lnTo>
                    <a:cubicBezTo>
                      <a:pt x="34290" y="129540"/>
                      <a:pt x="29210" y="130810"/>
                      <a:pt x="22860" y="130810"/>
                    </a:cubicBezTo>
                    <a:cubicBezTo>
                      <a:pt x="10160" y="130810"/>
                      <a:pt x="0" y="124460"/>
                      <a:pt x="0" y="10541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5" name="Freeform 194">
                <a:extLst>
                  <a:ext uri="{FF2B5EF4-FFF2-40B4-BE49-F238E27FC236}">
                    <a16:creationId xmlns:a16="http://schemas.microsoft.com/office/drawing/2014/main" id="{7E7DCAFE-FA1D-2948-B2A5-B78A5BBFCE0D}"/>
                  </a:ext>
                </a:extLst>
              </p:cNvPr>
              <p:cNvSpPr/>
              <p:nvPr/>
            </p:nvSpPr>
            <p:spPr>
              <a:xfrm>
                <a:off x="2086610" y="6078220"/>
                <a:ext cx="87629" cy="130809"/>
              </a:xfrm>
              <a:custGeom>
                <a:avLst/>
                <a:gdLst>
                  <a:gd name="connsiteX0" fmla="*/ 87630 w 87629"/>
                  <a:gd name="connsiteY0" fmla="*/ 128270 h 130809"/>
                  <a:gd name="connsiteX1" fmla="*/ 72390 w 87629"/>
                  <a:gd name="connsiteY1" fmla="*/ 128270 h 130809"/>
                  <a:gd name="connsiteX2" fmla="*/ 72390 w 87629"/>
                  <a:gd name="connsiteY2" fmla="*/ 118110 h 130809"/>
                  <a:gd name="connsiteX3" fmla="*/ 72390 w 87629"/>
                  <a:gd name="connsiteY3" fmla="*/ 111760 h 130809"/>
                  <a:gd name="connsiteX4" fmla="*/ 72390 w 87629"/>
                  <a:gd name="connsiteY4" fmla="*/ 111760 h 130809"/>
                  <a:gd name="connsiteX5" fmla="*/ 40640 w 87629"/>
                  <a:gd name="connsiteY5" fmla="*/ 130810 h 130809"/>
                  <a:gd name="connsiteX6" fmla="*/ 0 w 87629"/>
                  <a:gd name="connsiteY6" fmla="*/ 83820 h 130809"/>
                  <a:gd name="connsiteX7" fmla="*/ 40640 w 87629"/>
                  <a:gd name="connsiteY7" fmla="*/ 36830 h 130809"/>
                  <a:gd name="connsiteX8" fmla="*/ 71120 w 87629"/>
                  <a:gd name="connsiteY8" fmla="*/ 53340 h 130809"/>
                  <a:gd name="connsiteX9" fmla="*/ 71120 w 87629"/>
                  <a:gd name="connsiteY9" fmla="*/ 53340 h 130809"/>
                  <a:gd name="connsiteX10" fmla="*/ 71120 w 87629"/>
                  <a:gd name="connsiteY10" fmla="*/ 45720 h 130809"/>
                  <a:gd name="connsiteX11" fmla="*/ 71120 w 87629"/>
                  <a:gd name="connsiteY11" fmla="*/ 0 h 130809"/>
                  <a:gd name="connsiteX12" fmla="*/ 87630 w 87629"/>
                  <a:gd name="connsiteY12" fmla="*/ 0 h 130809"/>
                  <a:gd name="connsiteX13" fmla="*/ 87630 w 87629"/>
                  <a:gd name="connsiteY13" fmla="*/ 128270 h 130809"/>
                  <a:gd name="connsiteX14" fmla="*/ 15240 w 87629"/>
                  <a:gd name="connsiteY14" fmla="*/ 83820 h 130809"/>
                  <a:gd name="connsiteX15" fmla="*/ 43180 w 87629"/>
                  <a:gd name="connsiteY15" fmla="*/ 115570 h 130809"/>
                  <a:gd name="connsiteX16" fmla="*/ 71120 w 87629"/>
                  <a:gd name="connsiteY16" fmla="*/ 83820 h 130809"/>
                  <a:gd name="connsiteX17" fmla="*/ 43180 w 87629"/>
                  <a:gd name="connsiteY17" fmla="*/ 52070 h 130809"/>
                  <a:gd name="connsiteX18" fmla="*/ 15240 w 87629"/>
                  <a:gd name="connsiteY18" fmla="*/ 8382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29" h="130809">
                    <a:moveTo>
                      <a:pt x="87630" y="128270"/>
                    </a:moveTo>
                    <a:lnTo>
                      <a:pt x="72390" y="128270"/>
                    </a:lnTo>
                    <a:lnTo>
                      <a:pt x="72390" y="118110"/>
                    </a:lnTo>
                    <a:cubicBezTo>
                      <a:pt x="72390" y="114300"/>
                      <a:pt x="72390" y="111760"/>
                      <a:pt x="72390" y="111760"/>
                    </a:cubicBezTo>
                    <a:lnTo>
                      <a:pt x="72390" y="111760"/>
                    </a:lnTo>
                    <a:cubicBezTo>
                      <a:pt x="67310" y="121920"/>
                      <a:pt x="55880" y="130810"/>
                      <a:pt x="40640" y="130810"/>
                    </a:cubicBezTo>
                    <a:cubicBezTo>
                      <a:pt x="17780" y="130810"/>
                      <a:pt x="0" y="111760"/>
                      <a:pt x="0" y="83820"/>
                    </a:cubicBezTo>
                    <a:cubicBezTo>
                      <a:pt x="0" y="55880"/>
                      <a:pt x="17780" y="36830"/>
                      <a:pt x="40640" y="36830"/>
                    </a:cubicBezTo>
                    <a:cubicBezTo>
                      <a:pt x="63500" y="36830"/>
                      <a:pt x="67310" y="44450"/>
                      <a:pt x="71120" y="53340"/>
                    </a:cubicBezTo>
                    <a:lnTo>
                      <a:pt x="71120" y="53340"/>
                    </a:lnTo>
                    <a:cubicBezTo>
                      <a:pt x="71120" y="53340"/>
                      <a:pt x="71120" y="50800"/>
                      <a:pt x="71120" y="45720"/>
                    </a:cubicBezTo>
                    <a:lnTo>
                      <a:pt x="71120" y="0"/>
                    </a:lnTo>
                    <a:lnTo>
                      <a:pt x="87630" y="0"/>
                    </a:lnTo>
                    <a:lnTo>
                      <a:pt x="87630" y="128270"/>
                    </a:lnTo>
                    <a:close/>
                    <a:moveTo>
                      <a:pt x="15240" y="83820"/>
                    </a:moveTo>
                    <a:cubicBezTo>
                      <a:pt x="15240" y="102870"/>
                      <a:pt x="26670" y="115570"/>
                      <a:pt x="43180" y="115570"/>
                    </a:cubicBezTo>
                    <a:cubicBezTo>
                      <a:pt x="59690" y="115570"/>
                      <a:pt x="71120" y="105410"/>
                      <a:pt x="71120" y="83820"/>
                    </a:cubicBezTo>
                    <a:cubicBezTo>
                      <a:pt x="71120" y="62230"/>
                      <a:pt x="57150" y="52070"/>
                      <a:pt x="43180" y="52070"/>
                    </a:cubicBezTo>
                    <a:cubicBezTo>
                      <a:pt x="29210" y="52070"/>
                      <a:pt x="15240" y="66040"/>
                      <a:pt x="15240" y="8382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1CC99BEF-77B5-5F22-A2AA-C5C180C24183}"/>
                  </a:ext>
                </a:extLst>
              </p:cNvPr>
              <p:cNvSpPr/>
              <p:nvPr/>
            </p:nvSpPr>
            <p:spPr>
              <a:xfrm>
                <a:off x="2199639" y="6115050"/>
                <a:ext cx="83820" cy="93979"/>
              </a:xfrm>
              <a:custGeom>
                <a:avLst/>
                <a:gdLst>
                  <a:gd name="connsiteX0" fmla="*/ 83820 w 83820"/>
                  <a:gd name="connsiteY0" fmla="*/ 41910 h 93979"/>
                  <a:gd name="connsiteX1" fmla="*/ 83820 w 83820"/>
                  <a:gd name="connsiteY1" fmla="*/ 50800 h 93979"/>
                  <a:gd name="connsiteX2" fmla="*/ 17780 w 83820"/>
                  <a:gd name="connsiteY2" fmla="*/ 50800 h 93979"/>
                  <a:gd name="connsiteX3" fmla="*/ 48260 w 83820"/>
                  <a:gd name="connsiteY3" fmla="*/ 80010 h 93979"/>
                  <a:gd name="connsiteX4" fmla="*/ 80010 w 83820"/>
                  <a:gd name="connsiteY4" fmla="*/ 71120 h 93979"/>
                  <a:gd name="connsiteX5" fmla="*/ 80010 w 83820"/>
                  <a:gd name="connsiteY5" fmla="*/ 86360 h 93979"/>
                  <a:gd name="connsiteX6" fmla="*/ 46990 w 83820"/>
                  <a:gd name="connsiteY6" fmla="*/ 93980 h 93979"/>
                  <a:gd name="connsiteX7" fmla="*/ 0 w 83820"/>
                  <a:gd name="connsiteY7" fmla="*/ 46990 h 93979"/>
                  <a:gd name="connsiteX8" fmla="*/ 43180 w 83820"/>
                  <a:gd name="connsiteY8" fmla="*/ 0 h 93979"/>
                  <a:gd name="connsiteX9" fmla="*/ 83820 w 83820"/>
                  <a:gd name="connsiteY9" fmla="*/ 41910 h 93979"/>
                  <a:gd name="connsiteX10" fmla="*/ 44450 w 83820"/>
                  <a:gd name="connsiteY10" fmla="*/ 13970 h 93979"/>
                  <a:gd name="connsiteX11" fmla="*/ 19050 w 83820"/>
                  <a:gd name="connsiteY11" fmla="*/ 38100 h 93979"/>
                  <a:gd name="connsiteX12" fmla="*/ 68580 w 83820"/>
                  <a:gd name="connsiteY12" fmla="*/ 38100 h 93979"/>
                  <a:gd name="connsiteX13" fmla="*/ 44450 w 83820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4450" y="13970"/>
                    </a:moveTo>
                    <a:cubicBezTo>
                      <a:pt x="29210" y="13970"/>
                      <a:pt x="20320" y="25400"/>
                      <a:pt x="19050" y="38100"/>
                    </a:cubicBezTo>
                    <a:lnTo>
                      <a:pt x="68580" y="38100"/>
                    </a:lnTo>
                    <a:cubicBezTo>
                      <a:pt x="68580" y="25400"/>
                      <a:pt x="60960" y="13970"/>
                      <a:pt x="4445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7" name="Freeform 196">
                <a:extLst>
                  <a:ext uri="{FF2B5EF4-FFF2-40B4-BE49-F238E27FC236}">
                    <a16:creationId xmlns:a16="http://schemas.microsoft.com/office/drawing/2014/main" id="{3C45944A-BFB8-EF03-3CF7-0CAACA01126B}"/>
                  </a:ext>
                </a:extLst>
              </p:cNvPr>
              <p:cNvSpPr/>
              <p:nvPr/>
            </p:nvSpPr>
            <p:spPr>
              <a:xfrm>
                <a:off x="2308860" y="6115050"/>
                <a:ext cx="87629" cy="130809"/>
              </a:xfrm>
              <a:custGeom>
                <a:avLst/>
                <a:gdLst>
                  <a:gd name="connsiteX0" fmla="*/ 0 w 87629"/>
                  <a:gd name="connsiteY0" fmla="*/ 2540 h 130809"/>
                  <a:gd name="connsiteX1" fmla="*/ 15240 w 87629"/>
                  <a:gd name="connsiteY1" fmla="*/ 2540 h 130809"/>
                  <a:gd name="connsiteX2" fmla="*/ 15240 w 87629"/>
                  <a:gd name="connsiteY2" fmla="*/ 11430 h 130809"/>
                  <a:gd name="connsiteX3" fmla="*/ 15240 w 87629"/>
                  <a:gd name="connsiteY3" fmla="*/ 17780 h 130809"/>
                  <a:gd name="connsiteX4" fmla="*/ 15240 w 87629"/>
                  <a:gd name="connsiteY4" fmla="*/ 17780 h 130809"/>
                  <a:gd name="connsiteX5" fmla="*/ 46990 w 87629"/>
                  <a:gd name="connsiteY5" fmla="*/ 0 h 130809"/>
                  <a:gd name="connsiteX6" fmla="*/ 87630 w 87629"/>
                  <a:gd name="connsiteY6" fmla="*/ 46990 h 130809"/>
                  <a:gd name="connsiteX7" fmla="*/ 46990 w 87629"/>
                  <a:gd name="connsiteY7" fmla="*/ 93980 h 130809"/>
                  <a:gd name="connsiteX8" fmla="*/ 16510 w 87629"/>
                  <a:gd name="connsiteY8" fmla="*/ 76200 h 130809"/>
                  <a:gd name="connsiteX9" fmla="*/ 16510 w 87629"/>
                  <a:gd name="connsiteY9" fmla="*/ 76200 h 130809"/>
                  <a:gd name="connsiteX10" fmla="*/ 16510 w 87629"/>
                  <a:gd name="connsiteY10" fmla="*/ 83820 h 130809"/>
                  <a:gd name="connsiteX11" fmla="*/ 16510 w 87629"/>
                  <a:gd name="connsiteY11" fmla="*/ 130810 h 130809"/>
                  <a:gd name="connsiteX12" fmla="*/ 0 w 87629"/>
                  <a:gd name="connsiteY12" fmla="*/ 130810 h 130809"/>
                  <a:gd name="connsiteX13" fmla="*/ 0 w 87629"/>
                  <a:gd name="connsiteY13" fmla="*/ 2540 h 130809"/>
                  <a:gd name="connsiteX14" fmla="*/ 72390 w 87629"/>
                  <a:gd name="connsiteY14" fmla="*/ 46990 h 130809"/>
                  <a:gd name="connsiteX15" fmla="*/ 44450 w 87629"/>
                  <a:gd name="connsiteY15" fmla="*/ 15240 h 130809"/>
                  <a:gd name="connsiteX16" fmla="*/ 16510 w 87629"/>
                  <a:gd name="connsiteY16" fmla="*/ 46990 h 130809"/>
                  <a:gd name="connsiteX17" fmla="*/ 44450 w 87629"/>
                  <a:gd name="connsiteY17" fmla="*/ 78740 h 130809"/>
                  <a:gd name="connsiteX18" fmla="*/ 72390 w 87629"/>
                  <a:gd name="connsiteY18" fmla="*/ 4699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29" h="130809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1430"/>
                    </a:lnTo>
                    <a:cubicBezTo>
                      <a:pt x="15240" y="15240"/>
                      <a:pt x="15240" y="17780"/>
                      <a:pt x="15240" y="17780"/>
                    </a:cubicBezTo>
                    <a:lnTo>
                      <a:pt x="15240" y="17780"/>
                    </a:lnTo>
                    <a:cubicBezTo>
                      <a:pt x="20320" y="8890"/>
                      <a:pt x="31750" y="0"/>
                      <a:pt x="46990" y="0"/>
                    </a:cubicBezTo>
                    <a:cubicBezTo>
                      <a:pt x="69850" y="0"/>
                      <a:pt x="87630" y="19050"/>
                      <a:pt x="87630" y="46990"/>
                    </a:cubicBezTo>
                    <a:cubicBezTo>
                      <a:pt x="87630" y="74930"/>
                      <a:pt x="69850" y="93980"/>
                      <a:pt x="46990" y="93980"/>
                    </a:cubicBezTo>
                    <a:cubicBezTo>
                      <a:pt x="24130" y="93980"/>
                      <a:pt x="20320" y="85090"/>
                      <a:pt x="16510" y="76200"/>
                    </a:cubicBezTo>
                    <a:lnTo>
                      <a:pt x="16510" y="76200"/>
                    </a:lnTo>
                    <a:cubicBezTo>
                      <a:pt x="16510" y="76200"/>
                      <a:pt x="16510" y="78740"/>
                      <a:pt x="16510" y="83820"/>
                    </a:cubicBezTo>
                    <a:lnTo>
                      <a:pt x="16510" y="130810"/>
                    </a:lnTo>
                    <a:lnTo>
                      <a:pt x="0" y="130810"/>
                    </a:lnTo>
                    <a:lnTo>
                      <a:pt x="0" y="2540"/>
                    </a:lnTo>
                    <a:close/>
                    <a:moveTo>
                      <a:pt x="72390" y="46990"/>
                    </a:moveTo>
                    <a:cubicBezTo>
                      <a:pt x="72390" y="27940"/>
                      <a:pt x="60960" y="15240"/>
                      <a:pt x="44450" y="15240"/>
                    </a:cubicBezTo>
                    <a:cubicBezTo>
                      <a:pt x="27940" y="15240"/>
                      <a:pt x="16510" y="25400"/>
                      <a:pt x="16510" y="46990"/>
                    </a:cubicBezTo>
                    <a:cubicBezTo>
                      <a:pt x="16510" y="68580"/>
                      <a:pt x="30480" y="78740"/>
                      <a:pt x="44450" y="78740"/>
                    </a:cubicBezTo>
                    <a:cubicBezTo>
                      <a:pt x="58420" y="78740"/>
                      <a:pt x="72390" y="66040"/>
                      <a:pt x="7239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8" name="Freeform 197">
                <a:extLst>
                  <a:ext uri="{FF2B5EF4-FFF2-40B4-BE49-F238E27FC236}">
                    <a16:creationId xmlns:a16="http://schemas.microsoft.com/office/drawing/2014/main" id="{968E98F9-8D60-1E55-F75E-A0FA8527AC86}"/>
                  </a:ext>
                </a:extLst>
              </p:cNvPr>
              <p:cNvSpPr/>
              <p:nvPr/>
            </p:nvSpPr>
            <p:spPr>
              <a:xfrm>
                <a:off x="2414270" y="6115050"/>
                <a:ext cx="73659" cy="93979"/>
              </a:xfrm>
              <a:custGeom>
                <a:avLst/>
                <a:gdLst>
                  <a:gd name="connsiteX0" fmla="*/ 5080 w 73659"/>
                  <a:gd name="connsiteY0" fmla="*/ 6350 h 93979"/>
                  <a:gd name="connsiteX1" fmla="*/ 36830 w 73659"/>
                  <a:gd name="connsiteY1" fmla="*/ 0 h 93979"/>
                  <a:gd name="connsiteX2" fmla="*/ 73660 w 73659"/>
                  <a:gd name="connsiteY2" fmla="*/ 34290 h 93979"/>
                  <a:gd name="connsiteX3" fmla="*/ 73660 w 73659"/>
                  <a:gd name="connsiteY3" fmla="*/ 91440 h 93979"/>
                  <a:gd name="connsiteX4" fmla="*/ 58420 w 73659"/>
                  <a:gd name="connsiteY4" fmla="*/ 91440 h 93979"/>
                  <a:gd name="connsiteX5" fmla="*/ 58420 w 73659"/>
                  <a:gd name="connsiteY5" fmla="*/ 81280 h 93979"/>
                  <a:gd name="connsiteX6" fmla="*/ 58420 w 73659"/>
                  <a:gd name="connsiteY6" fmla="*/ 73660 h 93979"/>
                  <a:gd name="connsiteX7" fmla="*/ 58420 w 73659"/>
                  <a:gd name="connsiteY7" fmla="*/ 73660 h 93979"/>
                  <a:gd name="connsiteX8" fmla="*/ 27940 w 73659"/>
                  <a:gd name="connsiteY8" fmla="*/ 93980 h 93979"/>
                  <a:gd name="connsiteX9" fmla="*/ 0 w 73659"/>
                  <a:gd name="connsiteY9" fmla="*/ 67310 h 93979"/>
                  <a:gd name="connsiteX10" fmla="*/ 58420 w 73659"/>
                  <a:gd name="connsiteY10" fmla="*/ 39370 h 93979"/>
                  <a:gd name="connsiteX11" fmla="*/ 58420 w 73659"/>
                  <a:gd name="connsiteY11" fmla="*/ 34290 h 93979"/>
                  <a:gd name="connsiteX12" fmla="*/ 35560 w 73659"/>
                  <a:gd name="connsiteY12" fmla="*/ 13970 h 93979"/>
                  <a:gd name="connsiteX13" fmla="*/ 6350 w 73659"/>
                  <a:gd name="connsiteY13" fmla="*/ 21590 h 93979"/>
                  <a:gd name="connsiteX14" fmla="*/ 6350 w 73659"/>
                  <a:gd name="connsiteY14" fmla="*/ 6350 h 93979"/>
                  <a:gd name="connsiteX15" fmla="*/ 57150 w 73659"/>
                  <a:gd name="connsiteY15" fmla="*/ 50800 h 93979"/>
                  <a:gd name="connsiteX16" fmla="*/ 16510 w 73659"/>
                  <a:gd name="connsiteY16" fmla="*/ 66040 h 93979"/>
                  <a:gd name="connsiteX17" fmla="*/ 30480 w 73659"/>
                  <a:gd name="connsiteY17" fmla="*/ 78740 h 93979"/>
                  <a:gd name="connsiteX18" fmla="*/ 57150 w 73659"/>
                  <a:gd name="connsiteY18" fmla="*/ 4953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78740"/>
                      <a:pt x="30480" y="78740"/>
                    </a:cubicBezTo>
                    <a:cubicBezTo>
                      <a:pt x="45720" y="78740"/>
                      <a:pt x="57150" y="63500"/>
                      <a:pt x="57150" y="495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9" name="Freeform 198">
                <a:extLst>
                  <a:ext uri="{FF2B5EF4-FFF2-40B4-BE49-F238E27FC236}">
                    <a16:creationId xmlns:a16="http://schemas.microsoft.com/office/drawing/2014/main" id="{D4A463A4-7B71-7F85-E8DD-914F6EB95F2E}"/>
                  </a:ext>
                </a:extLst>
              </p:cNvPr>
              <p:cNvSpPr/>
              <p:nvPr/>
            </p:nvSpPr>
            <p:spPr>
              <a:xfrm>
                <a:off x="2517139" y="6115050"/>
                <a:ext cx="51047" cy="92709"/>
              </a:xfrm>
              <a:custGeom>
                <a:avLst/>
                <a:gdLst>
                  <a:gd name="connsiteX0" fmla="*/ 0 w 51047"/>
                  <a:gd name="connsiteY0" fmla="*/ 2540 h 92709"/>
                  <a:gd name="connsiteX1" fmla="*/ 15240 w 51047"/>
                  <a:gd name="connsiteY1" fmla="*/ 2540 h 92709"/>
                  <a:gd name="connsiteX2" fmla="*/ 15240 w 51047"/>
                  <a:gd name="connsiteY2" fmla="*/ 15240 h 92709"/>
                  <a:gd name="connsiteX3" fmla="*/ 15240 w 51047"/>
                  <a:gd name="connsiteY3" fmla="*/ 21590 h 92709"/>
                  <a:gd name="connsiteX4" fmla="*/ 15240 w 51047"/>
                  <a:gd name="connsiteY4" fmla="*/ 21590 h 92709"/>
                  <a:gd name="connsiteX5" fmla="*/ 43180 w 51047"/>
                  <a:gd name="connsiteY5" fmla="*/ 0 h 92709"/>
                  <a:gd name="connsiteX6" fmla="*/ 48260 w 51047"/>
                  <a:gd name="connsiteY6" fmla="*/ 0 h 92709"/>
                  <a:gd name="connsiteX7" fmla="*/ 48260 w 51047"/>
                  <a:gd name="connsiteY7" fmla="*/ 16510 h 92709"/>
                  <a:gd name="connsiteX8" fmla="*/ 43180 w 51047"/>
                  <a:gd name="connsiteY8" fmla="*/ 16510 h 92709"/>
                  <a:gd name="connsiteX9" fmla="*/ 16510 w 51047"/>
                  <a:gd name="connsiteY9" fmla="*/ 53340 h 92709"/>
                  <a:gd name="connsiteX10" fmla="*/ 16510 w 51047"/>
                  <a:gd name="connsiteY10" fmla="*/ 92710 h 92709"/>
                  <a:gd name="connsiteX11" fmla="*/ 0 w 51047"/>
                  <a:gd name="connsiteY11" fmla="*/ 92710 h 92709"/>
                  <a:gd name="connsiteX12" fmla="*/ 0 w 51047"/>
                  <a:gd name="connsiteY12" fmla="*/ 3810 h 9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09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" name="Freeform 199">
                <a:extLst>
                  <a:ext uri="{FF2B5EF4-FFF2-40B4-BE49-F238E27FC236}">
                    <a16:creationId xmlns:a16="http://schemas.microsoft.com/office/drawing/2014/main" id="{1FBF6A1C-F02B-5D39-0F48-1CE53F0D3C42}"/>
                  </a:ext>
                </a:extLst>
              </p:cNvPr>
              <p:cNvSpPr/>
              <p:nvPr/>
            </p:nvSpPr>
            <p:spPr>
              <a:xfrm>
                <a:off x="2576829" y="6090920"/>
                <a:ext cx="60960" cy="116839"/>
              </a:xfrm>
              <a:custGeom>
                <a:avLst/>
                <a:gdLst>
                  <a:gd name="connsiteX0" fmla="*/ 15240 w 60960"/>
                  <a:gd name="connsiteY0" fmla="*/ 26670 h 116839"/>
                  <a:gd name="connsiteX1" fmla="*/ 15240 w 60960"/>
                  <a:gd name="connsiteY1" fmla="*/ 0 h 116839"/>
                  <a:gd name="connsiteX2" fmla="*/ 31750 w 60960"/>
                  <a:gd name="connsiteY2" fmla="*/ 0 h 116839"/>
                  <a:gd name="connsiteX3" fmla="*/ 31750 w 60960"/>
                  <a:gd name="connsiteY3" fmla="*/ 26670 h 116839"/>
                  <a:gd name="connsiteX4" fmla="*/ 58420 w 60960"/>
                  <a:gd name="connsiteY4" fmla="*/ 26670 h 116839"/>
                  <a:gd name="connsiteX5" fmla="*/ 58420 w 60960"/>
                  <a:gd name="connsiteY5" fmla="*/ 40640 h 116839"/>
                  <a:gd name="connsiteX6" fmla="*/ 31750 w 60960"/>
                  <a:gd name="connsiteY6" fmla="*/ 40640 h 116839"/>
                  <a:gd name="connsiteX7" fmla="*/ 31750 w 60960"/>
                  <a:gd name="connsiteY7" fmla="*/ 86360 h 116839"/>
                  <a:gd name="connsiteX8" fmla="*/ 44450 w 60960"/>
                  <a:gd name="connsiteY8" fmla="*/ 102870 h 116839"/>
                  <a:gd name="connsiteX9" fmla="*/ 60960 w 60960"/>
                  <a:gd name="connsiteY9" fmla="*/ 99060 h 116839"/>
                  <a:gd name="connsiteX10" fmla="*/ 60960 w 60960"/>
                  <a:gd name="connsiteY10" fmla="*/ 113030 h 116839"/>
                  <a:gd name="connsiteX11" fmla="*/ 40640 w 60960"/>
                  <a:gd name="connsiteY11" fmla="*/ 116840 h 116839"/>
                  <a:gd name="connsiteX12" fmla="*/ 13970 w 60960"/>
                  <a:gd name="connsiteY12" fmla="*/ 90170 h 116839"/>
                  <a:gd name="connsiteX13" fmla="*/ 13970 w 60960"/>
                  <a:gd name="connsiteY13" fmla="*/ 39370 h 116839"/>
                  <a:gd name="connsiteX14" fmla="*/ 0 w 60960"/>
                  <a:gd name="connsiteY14" fmla="*/ 39370 h 116839"/>
                  <a:gd name="connsiteX15" fmla="*/ 0 w 60960"/>
                  <a:gd name="connsiteY15" fmla="*/ 25400 h 116839"/>
                  <a:gd name="connsiteX16" fmla="*/ 15240 w 60960"/>
                  <a:gd name="connsiteY16" fmla="*/ 25400 h 11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60" h="116839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" name="Freeform 200">
                <a:extLst>
                  <a:ext uri="{FF2B5EF4-FFF2-40B4-BE49-F238E27FC236}">
                    <a16:creationId xmlns:a16="http://schemas.microsoft.com/office/drawing/2014/main" id="{9C4E9628-C1B1-ECF4-403E-40C9970418A3}"/>
                  </a:ext>
                </a:extLst>
              </p:cNvPr>
              <p:cNvSpPr/>
              <p:nvPr/>
            </p:nvSpPr>
            <p:spPr>
              <a:xfrm>
                <a:off x="2656839" y="6115050"/>
                <a:ext cx="137160" cy="91440"/>
              </a:xfrm>
              <a:custGeom>
                <a:avLst/>
                <a:gdLst>
                  <a:gd name="connsiteX0" fmla="*/ 15240 w 137160"/>
                  <a:gd name="connsiteY0" fmla="*/ 2540 h 91440"/>
                  <a:gd name="connsiteX1" fmla="*/ 15240 w 137160"/>
                  <a:gd name="connsiteY1" fmla="*/ 15240 h 91440"/>
                  <a:gd name="connsiteX2" fmla="*/ 15240 w 137160"/>
                  <a:gd name="connsiteY2" fmla="*/ 21590 h 91440"/>
                  <a:gd name="connsiteX3" fmla="*/ 15240 w 137160"/>
                  <a:gd name="connsiteY3" fmla="*/ 21590 h 91440"/>
                  <a:gd name="connsiteX4" fmla="*/ 48260 w 137160"/>
                  <a:gd name="connsiteY4" fmla="*/ 0 h 91440"/>
                  <a:gd name="connsiteX5" fmla="*/ 74930 w 137160"/>
                  <a:gd name="connsiteY5" fmla="*/ 20320 h 91440"/>
                  <a:gd name="connsiteX6" fmla="*/ 74930 w 137160"/>
                  <a:gd name="connsiteY6" fmla="*/ 20320 h 91440"/>
                  <a:gd name="connsiteX7" fmla="*/ 105410 w 137160"/>
                  <a:gd name="connsiteY7" fmla="*/ 0 h 91440"/>
                  <a:gd name="connsiteX8" fmla="*/ 137160 w 137160"/>
                  <a:gd name="connsiteY8" fmla="*/ 35560 h 91440"/>
                  <a:gd name="connsiteX9" fmla="*/ 137160 w 137160"/>
                  <a:gd name="connsiteY9" fmla="*/ 91440 h 91440"/>
                  <a:gd name="connsiteX10" fmla="*/ 120650 w 137160"/>
                  <a:gd name="connsiteY10" fmla="*/ 91440 h 91440"/>
                  <a:gd name="connsiteX11" fmla="*/ 120650 w 137160"/>
                  <a:gd name="connsiteY11" fmla="*/ 39370 h 91440"/>
                  <a:gd name="connsiteX12" fmla="*/ 104140 w 137160"/>
                  <a:gd name="connsiteY12" fmla="*/ 16510 h 91440"/>
                  <a:gd name="connsiteX13" fmla="*/ 77470 w 137160"/>
                  <a:gd name="connsiteY13" fmla="*/ 50800 h 91440"/>
                  <a:gd name="connsiteX14" fmla="*/ 77470 w 137160"/>
                  <a:gd name="connsiteY14" fmla="*/ 91440 h 91440"/>
                  <a:gd name="connsiteX15" fmla="*/ 60960 w 137160"/>
                  <a:gd name="connsiteY15" fmla="*/ 91440 h 91440"/>
                  <a:gd name="connsiteX16" fmla="*/ 60960 w 137160"/>
                  <a:gd name="connsiteY16" fmla="*/ 38100 h 91440"/>
                  <a:gd name="connsiteX17" fmla="*/ 44450 w 137160"/>
                  <a:gd name="connsiteY17" fmla="*/ 15240 h 91440"/>
                  <a:gd name="connsiteX18" fmla="*/ 16510 w 137160"/>
                  <a:gd name="connsiteY18" fmla="*/ 49530 h 91440"/>
                  <a:gd name="connsiteX19" fmla="*/ 16510 w 137160"/>
                  <a:gd name="connsiteY19" fmla="*/ 90170 h 91440"/>
                  <a:gd name="connsiteX20" fmla="*/ 0 w 137160"/>
                  <a:gd name="connsiteY20" fmla="*/ 90170 h 91440"/>
                  <a:gd name="connsiteX21" fmla="*/ 0 w 137160"/>
                  <a:gd name="connsiteY21" fmla="*/ 1270 h 91440"/>
                  <a:gd name="connsiteX22" fmla="*/ 15240 w 137160"/>
                  <a:gd name="connsiteY22" fmla="*/ 127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37160" h="91440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33020" y="0"/>
                      <a:pt x="48260" y="0"/>
                    </a:cubicBezTo>
                    <a:cubicBezTo>
                      <a:pt x="63500" y="0"/>
                      <a:pt x="72390" y="7620"/>
                      <a:pt x="74930" y="20320"/>
                    </a:cubicBezTo>
                    <a:lnTo>
                      <a:pt x="74930" y="20320"/>
                    </a:lnTo>
                    <a:cubicBezTo>
                      <a:pt x="80010" y="8890"/>
                      <a:pt x="92710" y="0"/>
                      <a:pt x="105410" y="0"/>
                    </a:cubicBezTo>
                    <a:cubicBezTo>
                      <a:pt x="127000" y="0"/>
                      <a:pt x="137160" y="12700"/>
                      <a:pt x="137160" y="35560"/>
                    </a:cubicBezTo>
                    <a:lnTo>
                      <a:pt x="137160" y="91440"/>
                    </a:lnTo>
                    <a:lnTo>
                      <a:pt x="120650" y="91440"/>
                    </a:lnTo>
                    <a:lnTo>
                      <a:pt x="120650" y="39370"/>
                    </a:lnTo>
                    <a:cubicBezTo>
                      <a:pt x="120650" y="26670"/>
                      <a:pt x="116840" y="16510"/>
                      <a:pt x="104140" y="16510"/>
                    </a:cubicBezTo>
                    <a:cubicBezTo>
                      <a:pt x="91440" y="16510"/>
                      <a:pt x="77470" y="34290"/>
                      <a:pt x="77470" y="50800"/>
                    </a:cubicBezTo>
                    <a:lnTo>
                      <a:pt x="77470" y="91440"/>
                    </a:lnTo>
                    <a:lnTo>
                      <a:pt x="60960" y="91440"/>
                    </a:lnTo>
                    <a:lnTo>
                      <a:pt x="60960" y="38100"/>
                    </a:lnTo>
                    <a:cubicBezTo>
                      <a:pt x="60960" y="26670"/>
                      <a:pt x="58420" y="15240"/>
                      <a:pt x="44450" y="15240"/>
                    </a:cubicBezTo>
                    <a:cubicBezTo>
                      <a:pt x="30480" y="15240"/>
                      <a:pt x="16510" y="33020"/>
                      <a:pt x="16510" y="49530"/>
                    </a:cubicBezTo>
                    <a:lnTo>
                      <a:pt x="16510" y="90170"/>
                    </a:lnTo>
                    <a:lnTo>
                      <a:pt x="0" y="90170"/>
                    </a:lnTo>
                    <a:lnTo>
                      <a:pt x="0" y="1270"/>
                    </a:lnTo>
                    <a:lnTo>
                      <a:pt x="15240" y="12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A6FC4286-0F9A-0965-0349-BA4F30245701}"/>
                  </a:ext>
                </a:extLst>
              </p:cNvPr>
              <p:cNvSpPr/>
              <p:nvPr/>
            </p:nvSpPr>
            <p:spPr>
              <a:xfrm>
                <a:off x="2814320" y="6115050"/>
                <a:ext cx="83819" cy="93979"/>
              </a:xfrm>
              <a:custGeom>
                <a:avLst/>
                <a:gdLst>
                  <a:gd name="connsiteX0" fmla="*/ 83820 w 83819"/>
                  <a:gd name="connsiteY0" fmla="*/ 41910 h 93979"/>
                  <a:gd name="connsiteX1" fmla="*/ 83820 w 83819"/>
                  <a:gd name="connsiteY1" fmla="*/ 50800 h 93979"/>
                  <a:gd name="connsiteX2" fmla="*/ 17780 w 83819"/>
                  <a:gd name="connsiteY2" fmla="*/ 50800 h 93979"/>
                  <a:gd name="connsiteX3" fmla="*/ 48260 w 83819"/>
                  <a:gd name="connsiteY3" fmla="*/ 80010 h 93979"/>
                  <a:gd name="connsiteX4" fmla="*/ 80010 w 83819"/>
                  <a:gd name="connsiteY4" fmla="*/ 71120 h 93979"/>
                  <a:gd name="connsiteX5" fmla="*/ 80010 w 83819"/>
                  <a:gd name="connsiteY5" fmla="*/ 86360 h 93979"/>
                  <a:gd name="connsiteX6" fmla="*/ 46990 w 83819"/>
                  <a:gd name="connsiteY6" fmla="*/ 93980 h 93979"/>
                  <a:gd name="connsiteX7" fmla="*/ 0 w 83819"/>
                  <a:gd name="connsiteY7" fmla="*/ 46990 h 93979"/>
                  <a:gd name="connsiteX8" fmla="*/ 43180 w 83819"/>
                  <a:gd name="connsiteY8" fmla="*/ 0 h 93979"/>
                  <a:gd name="connsiteX9" fmla="*/ 83820 w 83819"/>
                  <a:gd name="connsiteY9" fmla="*/ 41910 h 93979"/>
                  <a:gd name="connsiteX10" fmla="*/ 44450 w 83819"/>
                  <a:gd name="connsiteY10" fmla="*/ 13970 h 93979"/>
                  <a:gd name="connsiteX11" fmla="*/ 19050 w 83819"/>
                  <a:gd name="connsiteY11" fmla="*/ 38100 h 93979"/>
                  <a:gd name="connsiteX12" fmla="*/ 68580 w 83819"/>
                  <a:gd name="connsiteY12" fmla="*/ 38100 h 93979"/>
                  <a:gd name="connsiteX13" fmla="*/ 44450 w 83819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4450" y="13970"/>
                    </a:moveTo>
                    <a:cubicBezTo>
                      <a:pt x="29210" y="13970"/>
                      <a:pt x="20320" y="25400"/>
                      <a:pt x="19050" y="38100"/>
                    </a:cubicBezTo>
                    <a:lnTo>
                      <a:pt x="68580" y="38100"/>
                    </a:lnTo>
                    <a:cubicBezTo>
                      <a:pt x="68580" y="25400"/>
                      <a:pt x="60960" y="13970"/>
                      <a:pt x="4445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C44EA9C7-F7F5-9FE8-3972-07CAC0B3848D}"/>
                  </a:ext>
                </a:extLst>
              </p:cNvPr>
              <p:cNvSpPr/>
              <p:nvPr/>
            </p:nvSpPr>
            <p:spPr>
              <a:xfrm>
                <a:off x="2923539" y="6115050"/>
                <a:ext cx="80010" cy="91440"/>
              </a:xfrm>
              <a:custGeom>
                <a:avLst/>
                <a:gdLst>
                  <a:gd name="connsiteX0" fmla="*/ 15240 w 80010"/>
                  <a:gd name="connsiteY0" fmla="*/ 2540 h 91440"/>
                  <a:gd name="connsiteX1" fmla="*/ 15240 w 80010"/>
                  <a:gd name="connsiteY1" fmla="*/ 15240 h 91440"/>
                  <a:gd name="connsiteX2" fmla="*/ 15240 w 80010"/>
                  <a:gd name="connsiteY2" fmla="*/ 21590 h 91440"/>
                  <a:gd name="connsiteX3" fmla="*/ 15240 w 80010"/>
                  <a:gd name="connsiteY3" fmla="*/ 21590 h 91440"/>
                  <a:gd name="connsiteX4" fmla="*/ 49530 w 80010"/>
                  <a:gd name="connsiteY4" fmla="*/ 0 h 91440"/>
                  <a:gd name="connsiteX5" fmla="*/ 80010 w 80010"/>
                  <a:gd name="connsiteY5" fmla="*/ 35560 h 91440"/>
                  <a:gd name="connsiteX6" fmla="*/ 80010 w 80010"/>
                  <a:gd name="connsiteY6" fmla="*/ 91440 h 91440"/>
                  <a:gd name="connsiteX7" fmla="*/ 63500 w 80010"/>
                  <a:gd name="connsiteY7" fmla="*/ 91440 h 91440"/>
                  <a:gd name="connsiteX8" fmla="*/ 63500 w 80010"/>
                  <a:gd name="connsiteY8" fmla="*/ 39370 h 91440"/>
                  <a:gd name="connsiteX9" fmla="*/ 46990 w 80010"/>
                  <a:gd name="connsiteY9" fmla="*/ 16510 h 91440"/>
                  <a:gd name="connsiteX10" fmla="*/ 16510 w 80010"/>
                  <a:gd name="connsiteY10" fmla="*/ 48260 h 91440"/>
                  <a:gd name="connsiteX11" fmla="*/ 16510 w 80010"/>
                  <a:gd name="connsiteY11" fmla="*/ 91440 h 91440"/>
                  <a:gd name="connsiteX12" fmla="*/ 0 w 80010"/>
                  <a:gd name="connsiteY12" fmla="*/ 91440 h 91440"/>
                  <a:gd name="connsiteX13" fmla="*/ 0 w 80010"/>
                  <a:gd name="connsiteY13" fmla="*/ 2540 h 91440"/>
                  <a:gd name="connsiteX14" fmla="*/ 15240 w 80010"/>
                  <a:gd name="connsiteY14" fmla="*/ 254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91440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" name="Freeform 203">
                <a:extLst>
                  <a:ext uri="{FF2B5EF4-FFF2-40B4-BE49-F238E27FC236}">
                    <a16:creationId xmlns:a16="http://schemas.microsoft.com/office/drawing/2014/main" id="{E222975E-F127-B100-84DE-8EA7E9C9F9C3}"/>
                  </a:ext>
                </a:extLst>
              </p:cNvPr>
              <p:cNvSpPr/>
              <p:nvPr/>
            </p:nvSpPr>
            <p:spPr>
              <a:xfrm>
                <a:off x="3020060" y="6090920"/>
                <a:ext cx="60960" cy="116839"/>
              </a:xfrm>
              <a:custGeom>
                <a:avLst/>
                <a:gdLst>
                  <a:gd name="connsiteX0" fmla="*/ 15240 w 60960"/>
                  <a:gd name="connsiteY0" fmla="*/ 26670 h 116839"/>
                  <a:gd name="connsiteX1" fmla="*/ 15240 w 60960"/>
                  <a:gd name="connsiteY1" fmla="*/ 0 h 116839"/>
                  <a:gd name="connsiteX2" fmla="*/ 31750 w 60960"/>
                  <a:gd name="connsiteY2" fmla="*/ 0 h 116839"/>
                  <a:gd name="connsiteX3" fmla="*/ 31750 w 60960"/>
                  <a:gd name="connsiteY3" fmla="*/ 26670 h 116839"/>
                  <a:gd name="connsiteX4" fmla="*/ 58420 w 60960"/>
                  <a:gd name="connsiteY4" fmla="*/ 26670 h 116839"/>
                  <a:gd name="connsiteX5" fmla="*/ 58420 w 60960"/>
                  <a:gd name="connsiteY5" fmla="*/ 40640 h 116839"/>
                  <a:gd name="connsiteX6" fmla="*/ 31750 w 60960"/>
                  <a:gd name="connsiteY6" fmla="*/ 40640 h 116839"/>
                  <a:gd name="connsiteX7" fmla="*/ 31750 w 60960"/>
                  <a:gd name="connsiteY7" fmla="*/ 86360 h 116839"/>
                  <a:gd name="connsiteX8" fmla="*/ 44450 w 60960"/>
                  <a:gd name="connsiteY8" fmla="*/ 102870 h 116839"/>
                  <a:gd name="connsiteX9" fmla="*/ 60960 w 60960"/>
                  <a:gd name="connsiteY9" fmla="*/ 99060 h 116839"/>
                  <a:gd name="connsiteX10" fmla="*/ 60960 w 60960"/>
                  <a:gd name="connsiteY10" fmla="*/ 113030 h 116839"/>
                  <a:gd name="connsiteX11" fmla="*/ 40640 w 60960"/>
                  <a:gd name="connsiteY11" fmla="*/ 116840 h 116839"/>
                  <a:gd name="connsiteX12" fmla="*/ 13970 w 60960"/>
                  <a:gd name="connsiteY12" fmla="*/ 90170 h 116839"/>
                  <a:gd name="connsiteX13" fmla="*/ 13970 w 60960"/>
                  <a:gd name="connsiteY13" fmla="*/ 39370 h 116839"/>
                  <a:gd name="connsiteX14" fmla="*/ 0 w 60960"/>
                  <a:gd name="connsiteY14" fmla="*/ 39370 h 116839"/>
                  <a:gd name="connsiteX15" fmla="*/ 0 w 60960"/>
                  <a:gd name="connsiteY15" fmla="*/ 25400 h 116839"/>
                  <a:gd name="connsiteX16" fmla="*/ 15240 w 60960"/>
                  <a:gd name="connsiteY16" fmla="*/ 25400 h 11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60" h="116839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5" name="Freeform 204">
                <a:extLst>
                  <a:ext uri="{FF2B5EF4-FFF2-40B4-BE49-F238E27FC236}">
                    <a16:creationId xmlns:a16="http://schemas.microsoft.com/office/drawing/2014/main" id="{DF295BDB-4074-0179-8472-82E7197D9EEA}"/>
                  </a:ext>
                </a:extLst>
              </p:cNvPr>
              <p:cNvSpPr/>
              <p:nvPr/>
            </p:nvSpPr>
            <p:spPr>
              <a:xfrm>
                <a:off x="3092450" y="6115050"/>
                <a:ext cx="62229" cy="92709"/>
              </a:xfrm>
              <a:custGeom>
                <a:avLst/>
                <a:gdLst>
                  <a:gd name="connsiteX0" fmla="*/ 26670 w 62229"/>
                  <a:gd name="connsiteY0" fmla="*/ 53340 h 92709"/>
                  <a:gd name="connsiteX1" fmla="*/ 0 w 62229"/>
                  <a:gd name="connsiteY1" fmla="*/ 25400 h 92709"/>
                  <a:gd name="connsiteX2" fmla="*/ 31750 w 62229"/>
                  <a:gd name="connsiteY2" fmla="*/ 0 h 92709"/>
                  <a:gd name="connsiteX3" fmla="*/ 57150 w 62229"/>
                  <a:gd name="connsiteY3" fmla="*/ 5080 h 92709"/>
                  <a:gd name="connsiteX4" fmla="*/ 57150 w 62229"/>
                  <a:gd name="connsiteY4" fmla="*/ 20320 h 92709"/>
                  <a:gd name="connsiteX5" fmla="*/ 34290 w 62229"/>
                  <a:gd name="connsiteY5" fmla="*/ 13970 h 92709"/>
                  <a:gd name="connsiteX6" fmla="*/ 16510 w 62229"/>
                  <a:gd name="connsiteY6" fmla="*/ 25400 h 92709"/>
                  <a:gd name="connsiteX7" fmla="*/ 34290 w 62229"/>
                  <a:gd name="connsiteY7" fmla="*/ 39370 h 92709"/>
                  <a:gd name="connsiteX8" fmla="*/ 62230 w 62229"/>
                  <a:gd name="connsiteY8" fmla="*/ 67310 h 92709"/>
                  <a:gd name="connsiteX9" fmla="*/ 30480 w 62229"/>
                  <a:gd name="connsiteY9" fmla="*/ 92710 h 92709"/>
                  <a:gd name="connsiteX10" fmla="*/ 1270 w 62229"/>
                  <a:gd name="connsiteY10" fmla="*/ 86360 h 92709"/>
                  <a:gd name="connsiteX11" fmla="*/ 1270 w 62229"/>
                  <a:gd name="connsiteY11" fmla="*/ 71120 h 92709"/>
                  <a:gd name="connsiteX12" fmla="*/ 29210 w 62229"/>
                  <a:gd name="connsiteY12" fmla="*/ 78740 h 92709"/>
                  <a:gd name="connsiteX13" fmla="*/ 46990 w 62229"/>
                  <a:gd name="connsiteY13" fmla="*/ 67310 h 92709"/>
                  <a:gd name="connsiteX14" fmla="*/ 26670 w 62229"/>
                  <a:gd name="connsiteY14" fmla="*/ 52070 h 9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29" h="92709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6" name="Freeform 205">
                <a:extLst>
                  <a:ext uri="{FF2B5EF4-FFF2-40B4-BE49-F238E27FC236}">
                    <a16:creationId xmlns:a16="http://schemas.microsoft.com/office/drawing/2014/main" id="{70C78D81-EEF0-AAA5-22B5-568065F39B5C}"/>
                  </a:ext>
                </a:extLst>
              </p:cNvPr>
              <p:cNvSpPr/>
              <p:nvPr/>
            </p:nvSpPr>
            <p:spPr>
              <a:xfrm>
                <a:off x="3289300" y="6080759"/>
                <a:ext cx="20320" cy="125730"/>
              </a:xfrm>
              <a:custGeom>
                <a:avLst/>
                <a:gdLst>
                  <a:gd name="connsiteX0" fmla="*/ 10160 w 20320"/>
                  <a:gd name="connsiteY0" fmla="*/ 0 h 125730"/>
                  <a:gd name="connsiteX1" fmla="*/ 20320 w 20320"/>
                  <a:gd name="connsiteY1" fmla="*/ 10160 h 125730"/>
                  <a:gd name="connsiteX2" fmla="*/ 10160 w 20320"/>
                  <a:gd name="connsiteY2" fmla="*/ 20320 h 125730"/>
                  <a:gd name="connsiteX3" fmla="*/ 0 w 20320"/>
                  <a:gd name="connsiteY3" fmla="*/ 10160 h 125730"/>
                  <a:gd name="connsiteX4" fmla="*/ 10160 w 20320"/>
                  <a:gd name="connsiteY4" fmla="*/ 0 h 125730"/>
                  <a:gd name="connsiteX5" fmla="*/ 17780 w 20320"/>
                  <a:gd name="connsiteY5" fmla="*/ 36830 h 125730"/>
                  <a:gd name="connsiteX6" fmla="*/ 17780 w 20320"/>
                  <a:gd name="connsiteY6" fmla="*/ 125730 h 125730"/>
                  <a:gd name="connsiteX7" fmla="*/ 1270 w 20320"/>
                  <a:gd name="connsiteY7" fmla="*/ 125730 h 125730"/>
                  <a:gd name="connsiteX8" fmla="*/ 1270 w 20320"/>
                  <a:gd name="connsiteY8" fmla="*/ 36830 h 125730"/>
                  <a:gd name="connsiteX9" fmla="*/ 17780 w 20320"/>
                  <a:gd name="connsiteY9" fmla="*/ 36830 h 125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" h="125730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7780" y="36830"/>
                    </a:moveTo>
                    <a:lnTo>
                      <a:pt x="17780" y="125730"/>
                    </a:lnTo>
                    <a:lnTo>
                      <a:pt x="1270" y="125730"/>
                    </a:lnTo>
                    <a:lnTo>
                      <a:pt x="1270" y="36830"/>
                    </a:lnTo>
                    <a:lnTo>
                      <a:pt x="17780" y="368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7" name="Freeform 206">
                <a:extLst>
                  <a:ext uri="{FF2B5EF4-FFF2-40B4-BE49-F238E27FC236}">
                    <a16:creationId xmlns:a16="http://schemas.microsoft.com/office/drawing/2014/main" id="{EA02B955-27DF-C092-4621-2A63AC041FE2}"/>
                  </a:ext>
                </a:extLst>
              </p:cNvPr>
              <p:cNvSpPr/>
              <p:nvPr/>
            </p:nvSpPr>
            <p:spPr>
              <a:xfrm>
                <a:off x="3340100" y="6115050"/>
                <a:ext cx="80009" cy="91440"/>
              </a:xfrm>
              <a:custGeom>
                <a:avLst/>
                <a:gdLst>
                  <a:gd name="connsiteX0" fmla="*/ 15240 w 80009"/>
                  <a:gd name="connsiteY0" fmla="*/ 2540 h 91440"/>
                  <a:gd name="connsiteX1" fmla="*/ 15240 w 80009"/>
                  <a:gd name="connsiteY1" fmla="*/ 15240 h 91440"/>
                  <a:gd name="connsiteX2" fmla="*/ 15240 w 80009"/>
                  <a:gd name="connsiteY2" fmla="*/ 21590 h 91440"/>
                  <a:gd name="connsiteX3" fmla="*/ 15240 w 80009"/>
                  <a:gd name="connsiteY3" fmla="*/ 21590 h 91440"/>
                  <a:gd name="connsiteX4" fmla="*/ 49530 w 80009"/>
                  <a:gd name="connsiteY4" fmla="*/ 0 h 91440"/>
                  <a:gd name="connsiteX5" fmla="*/ 80010 w 80009"/>
                  <a:gd name="connsiteY5" fmla="*/ 35560 h 91440"/>
                  <a:gd name="connsiteX6" fmla="*/ 80010 w 80009"/>
                  <a:gd name="connsiteY6" fmla="*/ 91440 h 91440"/>
                  <a:gd name="connsiteX7" fmla="*/ 63500 w 80009"/>
                  <a:gd name="connsiteY7" fmla="*/ 91440 h 91440"/>
                  <a:gd name="connsiteX8" fmla="*/ 63500 w 80009"/>
                  <a:gd name="connsiteY8" fmla="*/ 39370 h 91440"/>
                  <a:gd name="connsiteX9" fmla="*/ 46990 w 80009"/>
                  <a:gd name="connsiteY9" fmla="*/ 16510 h 91440"/>
                  <a:gd name="connsiteX10" fmla="*/ 16510 w 80009"/>
                  <a:gd name="connsiteY10" fmla="*/ 48260 h 91440"/>
                  <a:gd name="connsiteX11" fmla="*/ 16510 w 80009"/>
                  <a:gd name="connsiteY11" fmla="*/ 91440 h 91440"/>
                  <a:gd name="connsiteX12" fmla="*/ 0 w 80009"/>
                  <a:gd name="connsiteY12" fmla="*/ 91440 h 91440"/>
                  <a:gd name="connsiteX13" fmla="*/ 0 w 80009"/>
                  <a:gd name="connsiteY13" fmla="*/ 2540 h 91440"/>
                  <a:gd name="connsiteX14" fmla="*/ 15240 w 80009"/>
                  <a:gd name="connsiteY14" fmla="*/ 254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91440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8" name="Freeform 207">
                <a:extLst>
                  <a:ext uri="{FF2B5EF4-FFF2-40B4-BE49-F238E27FC236}">
                    <a16:creationId xmlns:a16="http://schemas.microsoft.com/office/drawing/2014/main" id="{28554F04-66B4-BBF7-F811-0B50EEBC6D4A}"/>
                  </a:ext>
                </a:extLst>
              </p:cNvPr>
              <p:cNvSpPr/>
              <p:nvPr/>
            </p:nvSpPr>
            <p:spPr>
              <a:xfrm>
                <a:off x="3562350" y="6078220"/>
                <a:ext cx="80009" cy="128270"/>
              </a:xfrm>
              <a:custGeom>
                <a:avLst/>
                <a:gdLst>
                  <a:gd name="connsiteX0" fmla="*/ 0 w 80009"/>
                  <a:gd name="connsiteY0" fmla="*/ 0 h 128270"/>
                  <a:gd name="connsiteX1" fmla="*/ 16510 w 80009"/>
                  <a:gd name="connsiteY1" fmla="*/ 0 h 128270"/>
                  <a:gd name="connsiteX2" fmla="*/ 16510 w 80009"/>
                  <a:gd name="connsiteY2" fmla="*/ 49530 h 128270"/>
                  <a:gd name="connsiteX3" fmla="*/ 16510 w 80009"/>
                  <a:gd name="connsiteY3" fmla="*/ 58420 h 128270"/>
                  <a:gd name="connsiteX4" fmla="*/ 16510 w 80009"/>
                  <a:gd name="connsiteY4" fmla="*/ 58420 h 128270"/>
                  <a:gd name="connsiteX5" fmla="*/ 49530 w 80009"/>
                  <a:gd name="connsiteY5" fmla="*/ 36830 h 128270"/>
                  <a:gd name="connsiteX6" fmla="*/ 80010 w 80009"/>
                  <a:gd name="connsiteY6" fmla="*/ 72390 h 128270"/>
                  <a:gd name="connsiteX7" fmla="*/ 80010 w 80009"/>
                  <a:gd name="connsiteY7" fmla="*/ 128270 h 128270"/>
                  <a:gd name="connsiteX8" fmla="*/ 63500 w 80009"/>
                  <a:gd name="connsiteY8" fmla="*/ 128270 h 128270"/>
                  <a:gd name="connsiteX9" fmla="*/ 63500 w 80009"/>
                  <a:gd name="connsiteY9" fmla="*/ 76200 h 128270"/>
                  <a:gd name="connsiteX10" fmla="*/ 46990 w 80009"/>
                  <a:gd name="connsiteY10" fmla="*/ 53340 h 128270"/>
                  <a:gd name="connsiteX11" fmla="*/ 16510 w 80009"/>
                  <a:gd name="connsiteY11" fmla="*/ 85090 h 128270"/>
                  <a:gd name="connsiteX12" fmla="*/ 16510 w 80009"/>
                  <a:gd name="connsiteY12" fmla="*/ 128270 h 128270"/>
                  <a:gd name="connsiteX13" fmla="*/ 0 w 80009"/>
                  <a:gd name="connsiteY13" fmla="*/ 128270 h 128270"/>
                  <a:gd name="connsiteX14" fmla="*/ 0 w 80009"/>
                  <a:gd name="connsiteY14" fmla="*/ 0 h 128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128270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49530"/>
                    </a:lnTo>
                    <a:cubicBezTo>
                      <a:pt x="16510" y="53340"/>
                      <a:pt x="16510" y="57150"/>
                      <a:pt x="16510" y="58420"/>
                    </a:cubicBezTo>
                    <a:lnTo>
                      <a:pt x="16510" y="58420"/>
                    </a:lnTo>
                    <a:cubicBezTo>
                      <a:pt x="20320" y="50800"/>
                      <a:pt x="30480" y="36830"/>
                      <a:pt x="49530" y="36830"/>
                    </a:cubicBezTo>
                    <a:cubicBezTo>
                      <a:pt x="68580" y="36830"/>
                      <a:pt x="80010" y="49530"/>
                      <a:pt x="80010" y="72390"/>
                    </a:cubicBezTo>
                    <a:lnTo>
                      <a:pt x="80010" y="128270"/>
                    </a:lnTo>
                    <a:lnTo>
                      <a:pt x="63500" y="128270"/>
                    </a:lnTo>
                    <a:lnTo>
                      <a:pt x="63500" y="76200"/>
                    </a:lnTo>
                    <a:cubicBezTo>
                      <a:pt x="63500" y="63500"/>
                      <a:pt x="60960" y="53340"/>
                      <a:pt x="46990" y="53340"/>
                    </a:cubicBezTo>
                    <a:cubicBezTo>
                      <a:pt x="33020" y="53340"/>
                      <a:pt x="16510" y="67310"/>
                      <a:pt x="16510" y="85090"/>
                    </a:cubicBezTo>
                    <a:lnTo>
                      <a:pt x="16510" y="128270"/>
                    </a:lnTo>
                    <a:lnTo>
                      <a:pt x="0" y="1282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9" name="Freeform 208">
                <a:extLst>
                  <a:ext uri="{FF2B5EF4-FFF2-40B4-BE49-F238E27FC236}">
                    <a16:creationId xmlns:a16="http://schemas.microsoft.com/office/drawing/2014/main" id="{75BE5AE1-9339-4A20-EFA2-B6F928A40FF2}"/>
                  </a:ext>
                </a:extLst>
              </p:cNvPr>
              <p:cNvSpPr/>
              <p:nvPr/>
            </p:nvSpPr>
            <p:spPr>
              <a:xfrm>
                <a:off x="3665220" y="6115050"/>
                <a:ext cx="83820" cy="93979"/>
              </a:xfrm>
              <a:custGeom>
                <a:avLst/>
                <a:gdLst>
                  <a:gd name="connsiteX0" fmla="*/ 83820 w 83820"/>
                  <a:gd name="connsiteY0" fmla="*/ 41910 h 93979"/>
                  <a:gd name="connsiteX1" fmla="*/ 83820 w 83820"/>
                  <a:gd name="connsiteY1" fmla="*/ 50800 h 93979"/>
                  <a:gd name="connsiteX2" fmla="*/ 17780 w 83820"/>
                  <a:gd name="connsiteY2" fmla="*/ 50800 h 93979"/>
                  <a:gd name="connsiteX3" fmla="*/ 48260 w 83820"/>
                  <a:gd name="connsiteY3" fmla="*/ 80010 h 93979"/>
                  <a:gd name="connsiteX4" fmla="*/ 80010 w 83820"/>
                  <a:gd name="connsiteY4" fmla="*/ 71120 h 93979"/>
                  <a:gd name="connsiteX5" fmla="*/ 80010 w 83820"/>
                  <a:gd name="connsiteY5" fmla="*/ 86360 h 93979"/>
                  <a:gd name="connsiteX6" fmla="*/ 46990 w 83820"/>
                  <a:gd name="connsiteY6" fmla="*/ 93980 h 93979"/>
                  <a:gd name="connsiteX7" fmla="*/ 0 w 83820"/>
                  <a:gd name="connsiteY7" fmla="*/ 46990 h 93979"/>
                  <a:gd name="connsiteX8" fmla="*/ 43180 w 83820"/>
                  <a:gd name="connsiteY8" fmla="*/ 0 h 93979"/>
                  <a:gd name="connsiteX9" fmla="*/ 83820 w 83820"/>
                  <a:gd name="connsiteY9" fmla="*/ 41910 h 93979"/>
                  <a:gd name="connsiteX10" fmla="*/ 43180 w 83820"/>
                  <a:gd name="connsiteY10" fmla="*/ 13970 h 93979"/>
                  <a:gd name="connsiteX11" fmla="*/ 17780 w 83820"/>
                  <a:gd name="connsiteY11" fmla="*/ 38100 h 93979"/>
                  <a:gd name="connsiteX12" fmla="*/ 67310 w 83820"/>
                  <a:gd name="connsiteY12" fmla="*/ 38100 h 93979"/>
                  <a:gd name="connsiteX13" fmla="*/ 43180 w 83820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78E71D7E-B81A-174D-B8B2-A6C4E24E8F8F}"/>
                  </a:ext>
                </a:extLst>
              </p:cNvPr>
              <p:cNvSpPr/>
              <p:nvPr/>
            </p:nvSpPr>
            <p:spPr>
              <a:xfrm>
                <a:off x="3768090" y="6115050"/>
                <a:ext cx="73659" cy="93979"/>
              </a:xfrm>
              <a:custGeom>
                <a:avLst/>
                <a:gdLst>
                  <a:gd name="connsiteX0" fmla="*/ 5080 w 73659"/>
                  <a:gd name="connsiteY0" fmla="*/ 6350 h 93979"/>
                  <a:gd name="connsiteX1" fmla="*/ 36830 w 73659"/>
                  <a:gd name="connsiteY1" fmla="*/ 0 h 93979"/>
                  <a:gd name="connsiteX2" fmla="*/ 73660 w 73659"/>
                  <a:gd name="connsiteY2" fmla="*/ 34290 h 93979"/>
                  <a:gd name="connsiteX3" fmla="*/ 73660 w 73659"/>
                  <a:gd name="connsiteY3" fmla="*/ 91440 h 93979"/>
                  <a:gd name="connsiteX4" fmla="*/ 58420 w 73659"/>
                  <a:gd name="connsiteY4" fmla="*/ 91440 h 93979"/>
                  <a:gd name="connsiteX5" fmla="*/ 58420 w 73659"/>
                  <a:gd name="connsiteY5" fmla="*/ 81280 h 93979"/>
                  <a:gd name="connsiteX6" fmla="*/ 58420 w 73659"/>
                  <a:gd name="connsiteY6" fmla="*/ 73660 h 93979"/>
                  <a:gd name="connsiteX7" fmla="*/ 58420 w 73659"/>
                  <a:gd name="connsiteY7" fmla="*/ 73660 h 93979"/>
                  <a:gd name="connsiteX8" fmla="*/ 27940 w 73659"/>
                  <a:gd name="connsiteY8" fmla="*/ 93980 h 93979"/>
                  <a:gd name="connsiteX9" fmla="*/ 0 w 73659"/>
                  <a:gd name="connsiteY9" fmla="*/ 67310 h 93979"/>
                  <a:gd name="connsiteX10" fmla="*/ 58420 w 73659"/>
                  <a:gd name="connsiteY10" fmla="*/ 39370 h 93979"/>
                  <a:gd name="connsiteX11" fmla="*/ 58420 w 73659"/>
                  <a:gd name="connsiteY11" fmla="*/ 34290 h 93979"/>
                  <a:gd name="connsiteX12" fmla="*/ 35560 w 73659"/>
                  <a:gd name="connsiteY12" fmla="*/ 13970 h 93979"/>
                  <a:gd name="connsiteX13" fmla="*/ 6350 w 73659"/>
                  <a:gd name="connsiteY13" fmla="*/ 21590 h 93979"/>
                  <a:gd name="connsiteX14" fmla="*/ 6350 w 73659"/>
                  <a:gd name="connsiteY14" fmla="*/ 6350 h 93979"/>
                  <a:gd name="connsiteX15" fmla="*/ 57150 w 73659"/>
                  <a:gd name="connsiteY15" fmla="*/ 50800 h 93979"/>
                  <a:gd name="connsiteX16" fmla="*/ 16510 w 73659"/>
                  <a:gd name="connsiteY16" fmla="*/ 66040 h 93979"/>
                  <a:gd name="connsiteX17" fmla="*/ 30480 w 73659"/>
                  <a:gd name="connsiteY17" fmla="*/ 78740 h 93979"/>
                  <a:gd name="connsiteX18" fmla="*/ 57150 w 73659"/>
                  <a:gd name="connsiteY18" fmla="*/ 4953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78740"/>
                      <a:pt x="30480" y="78740"/>
                    </a:cubicBezTo>
                    <a:cubicBezTo>
                      <a:pt x="45720" y="78740"/>
                      <a:pt x="57150" y="63500"/>
                      <a:pt x="57150" y="495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1" name="Freeform 210">
                <a:extLst>
                  <a:ext uri="{FF2B5EF4-FFF2-40B4-BE49-F238E27FC236}">
                    <a16:creationId xmlns:a16="http://schemas.microsoft.com/office/drawing/2014/main" id="{CE51EBED-4017-F399-30DA-454151BC6401}"/>
                  </a:ext>
                </a:extLst>
              </p:cNvPr>
              <p:cNvSpPr/>
              <p:nvPr/>
            </p:nvSpPr>
            <p:spPr>
              <a:xfrm>
                <a:off x="3864609" y="6078220"/>
                <a:ext cx="87630" cy="130809"/>
              </a:xfrm>
              <a:custGeom>
                <a:avLst/>
                <a:gdLst>
                  <a:gd name="connsiteX0" fmla="*/ 87630 w 87630"/>
                  <a:gd name="connsiteY0" fmla="*/ 128270 h 130809"/>
                  <a:gd name="connsiteX1" fmla="*/ 72390 w 87630"/>
                  <a:gd name="connsiteY1" fmla="*/ 128270 h 130809"/>
                  <a:gd name="connsiteX2" fmla="*/ 72390 w 87630"/>
                  <a:gd name="connsiteY2" fmla="*/ 118110 h 130809"/>
                  <a:gd name="connsiteX3" fmla="*/ 72390 w 87630"/>
                  <a:gd name="connsiteY3" fmla="*/ 111760 h 130809"/>
                  <a:gd name="connsiteX4" fmla="*/ 72390 w 87630"/>
                  <a:gd name="connsiteY4" fmla="*/ 111760 h 130809"/>
                  <a:gd name="connsiteX5" fmla="*/ 40640 w 87630"/>
                  <a:gd name="connsiteY5" fmla="*/ 130810 h 130809"/>
                  <a:gd name="connsiteX6" fmla="*/ 0 w 87630"/>
                  <a:gd name="connsiteY6" fmla="*/ 83820 h 130809"/>
                  <a:gd name="connsiteX7" fmla="*/ 40640 w 87630"/>
                  <a:gd name="connsiteY7" fmla="*/ 36830 h 130809"/>
                  <a:gd name="connsiteX8" fmla="*/ 71120 w 87630"/>
                  <a:gd name="connsiteY8" fmla="*/ 53340 h 130809"/>
                  <a:gd name="connsiteX9" fmla="*/ 71120 w 87630"/>
                  <a:gd name="connsiteY9" fmla="*/ 53340 h 130809"/>
                  <a:gd name="connsiteX10" fmla="*/ 71120 w 87630"/>
                  <a:gd name="connsiteY10" fmla="*/ 45720 h 130809"/>
                  <a:gd name="connsiteX11" fmla="*/ 71120 w 87630"/>
                  <a:gd name="connsiteY11" fmla="*/ 0 h 130809"/>
                  <a:gd name="connsiteX12" fmla="*/ 87630 w 87630"/>
                  <a:gd name="connsiteY12" fmla="*/ 0 h 130809"/>
                  <a:gd name="connsiteX13" fmla="*/ 87630 w 87630"/>
                  <a:gd name="connsiteY13" fmla="*/ 128270 h 130809"/>
                  <a:gd name="connsiteX14" fmla="*/ 15240 w 87630"/>
                  <a:gd name="connsiteY14" fmla="*/ 83820 h 130809"/>
                  <a:gd name="connsiteX15" fmla="*/ 43180 w 87630"/>
                  <a:gd name="connsiteY15" fmla="*/ 115570 h 130809"/>
                  <a:gd name="connsiteX16" fmla="*/ 71120 w 87630"/>
                  <a:gd name="connsiteY16" fmla="*/ 83820 h 130809"/>
                  <a:gd name="connsiteX17" fmla="*/ 43180 w 87630"/>
                  <a:gd name="connsiteY17" fmla="*/ 52070 h 130809"/>
                  <a:gd name="connsiteX18" fmla="*/ 15240 w 87630"/>
                  <a:gd name="connsiteY18" fmla="*/ 8382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30" h="130809">
                    <a:moveTo>
                      <a:pt x="87630" y="128270"/>
                    </a:moveTo>
                    <a:lnTo>
                      <a:pt x="72390" y="128270"/>
                    </a:lnTo>
                    <a:lnTo>
                      <a:pt x="72390" y="118110"/>
                    </a:lnTo>
                    <a:cubicBezTo>
                      <a:pt x="72390" y="114300"/>
                      <a:pt x="72390" y="111760"/>
                      <a:pt x="72390" y="111760"/>
                    </a:cubicBezTo>
                    <a:lnTo>
                      <a:pt x="72390" y="111760"/>
                    </a:lnTo>
                    <a:cubicBezTo>
                      <a:pt x="67310" y="121920"/>
                      <a:pt x="55880" y="130810"/>
                      <a:pt x="40640" y="130810"/>
                    </a:cubicBezTo>
                    <a:cubicBezTo>
                      <a:pt x="17780" y="130810"/>
                      <a:pt x="0" y="111760"/>
                      <a:pt x="0" y="83820"/>
                    </a:cubicBezTo>
                    <a:cubicBezTo>
                      <a:pt x="0" y="55880"/>
                      <a:pt x="17780" y="36830"/>
                      <a:pt x="40640" y="36830"/>
                    </a:cubicBezTo>
                    <a:cubicBezTo>
                      <a:pt x="63500" y="36830"/>
                      <a:pt x="67310" y="44450"/>
                      <a:pt x="71120" y="53340"/>
                    </a:cubicBezTo>
                    <a:lnTo>
                      <a:pt x="71120" y="53340"/>
                    </a:lnTo>
                    <a:cubicBezTo>
                      <a:pt x="71120" y="53340"/>
                      <a:pt x="71120" y="50800"/>
                      <a:pt x="71120" y="45720"/>
                    </a:cubicBezTo>
                    <a:lnTo>
                      <a:pt x="71120" y="0"/>
                    </a:lnTo>
                    <a:lnTo>
                      <a:pt x="87630" y="0"/>
                    </a:lnTo>
                    <a:lnTo>
                      <a:pt x="87630" y="128270"/>
                    </a:lnTo>
                    <a:close/>
                    <a:moveTo>
                      <a:pt x="15240" y="83820"/>
                    </a:moveTo>
                    <a:cubicBezTo>
                      <a:pt x="15240" y="102870"/>
                      <a:pt x="26670" y="115570"/>
                      <a:pt x="43180" y="115570"/>
                    </a:cubicBezTo>
                    <a:cubicBezTo>
                      <a:pt x="59690" y="115570"/>
                      <a:pt x="71120" y="105410"/>
                      <a:pt x="71120" y="83820"/>
                    </a:cubicBezTo>
                    <a:cubicBezTo>
                      <a:pt x="71120" y="62230"/>
                      <a:pt x="57150" y="52070"/>
                      <a:pt x="43180" y="52070"/>
                    </a:cubicBezTo>
                    <a:cubicBezTo>
                      <a:pt x="29210" y="52070"/>
                      <a:pt x="15240" y="66040"/>
                      <a:pt x="15240" y="8382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2" name="Freeform 211">
                <a:extLst>
                  <a:ext uri="{FF2B5EF4-FFF2-40B4-BE49-F238E27FC236}">
                    <a16:creationId xmlns:a16="http://schemas.microsoft.com/office/drawing/2014/main" id="{99B11B77-8EC7-FC7B-D0F3-9AD46877DBAB}"/>
                  </a:ext>
                </a:extLst>
              </p:cNvPr>
              <p:cNvSpPr/>
              <p:nvPr/>
            </p:nvSpPr>
            <p:spPr>
              <a:xfrm>
                <a:off x="3985259" y="6078220"/>
                <a:ext cx="34290" cy="130809"/>
              </a:xfrm>
              <a:custGeom>
                <a:avLst/>
                <a:gdLst>
                  <a:gd name="connsiteX0" fmla="*/ 0 w 34290"/>
                  <a:gd name="connsiteY0" fmla="*/ 0 h 130809"/>
                  <a:gd name="connsiteX1" fmla="*/ 16510 w 34290"/>
                  <a:gd name="connsiteY1" fmla="*/ 0 h 130809"/>
                  <a:gd name="connsiteX2" fmla="*/ 16510 w 34290"/>
                  <a:gd name="connsiteY2" fmla="*/ 101600 h 130809"/>
                  <a:gd name="connsiteX3" fmla="*/ 26670 w 34290"/>
                  <a:gd name="connsiteY3" fmla="*/ 115570 h 130809"/>
                  <a:gd name="connsiteX4" fmla="*/ 34290 w 34290"/>
                  <a:gd name="connsiteY4" fmla="*/ 115570 h 130809"/>
                  <a:gd name="connsiteX5" fmla="*/ 34290 w 34290"/>
                  <a:gd name="connsiteY5" fmla="*/ 129540 h 130809"/>
                  <a:gd name="connsiteX6" fmla="*/ 22860 w 34290"/>
                  <a:gd name="connsiteY6" fmla="*/ 130810 h 130809"/>
                  <a:gd name="connsiteX7" fmla="*/ 0 w 34290"/>
                  <a:gd name="connsiteY7" fmla="*/ 105410 h 130809"/>
                  <a:gd name="connsiteX8" fmla="*/ 0 w 34290"/>
                  <a:gd name="connsiteY8" fmla="*/ 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290" h="130809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101600"/>
                    </a:lnTo>
                    <a:cubicBezTo>
                      <a:pt x="16510" y="111760"/>
                      <a:pt x="19050" y="115570"/>
                      <a:pt x="26670" y="115570"/>
                    </a:cubicBezTo>
                    <a:cubicBezTo>
                      <a:pt x="34290" y="115570"/>
                      <a:pt x="33020" y="115570"/>
                      <a:pt x="34290" y="115570"/>
                    </a:cubicBezTo>
                    <a:lnTo>
                      <a:pt x="34290" y="129540"/>
                    </a:lnTo>
                    <a:cubicBezTo>
                      <a:pt x="34290" y="129540"/>
                      <a:pt x="29210" y="130810"/>
                      <a:pt x="22860" y="130810"/>
                    </a:cubicBezTo>
                    <a:cubicBezTo>
                      <a:pt x="10160" y="130810"/>
                      <a:pt x="0" y="124460"/>
                      <a:pt x="0" y="10541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3" name="Freeform 212">
                <a:extLst>
                  <a:ext uri="{FF2B5EF4-FFF2-40B4-BE49-F238E27FC236}">
                    <a16:creationId xmlns:a16="http://schemas.microsoft.com/office/drawing/2014/main" id="{A344240E-CE9C-7FF0-D8A0-1F5E819D4C8A}"/>
                  </a:ext>
                </a:extLst>
              </p:cNvPr>
              <p:cNvSpPr/>
              <p:nvPr/>
            </p:nvSpPr>
            <p:spPr>
              <a:xfrm>
                <a:off x="4038600" y="6080759"/>
                <a:ext cx="20320" cy="125730"/>
              </a:xfrm>
              <a:custGeom>
                <a:avLst/>
                <a:gdLst>
                  <a:gd name="connsiteX0" fmla="*/ 10160 w 20320"/>
                  <a:gd name="connsiteY0" fmla="*/ 0 h 125730"/>
                  <a:gd name="connsiteX1" fmla="*/ 20320 w 20320"/>
                  <a:gd name="connsiteY1" fmla="*/ 10160 h 125730"/>
                  <a:gd name="connsiteX2" fmla="*/ 10160 w 20320"/>
                  <a:gd name="connsiteY2" fmla="*/ 20320 h 125730"/>
                  <a:gd name="connsiteX3" fmla="*/ 0 w 20320"/>
                  <a:gd name="connsiteY3" fmla="*/ 10160 h 125730"/>
                  <a:gd name="connsiteX4" fmla="*/ 10160 w 20320"/>
                  <a:gd name="connsiteY4" fmla="*/ 0 h 125730"/>
                  <a:gd name="connsiteX5" fmla="*/ 17780 w 20320"/>
                  <a:gd name="connsiteY5" fmla="*/ 36830 h 125730"/>
                  <a:gd name="connsiteX6" fmla="*/ 17780 w 20320"/>
                  <a:gd name="connsiteY6" fmla="*/ 125730 h 125730"/>
                  <a:gd name="connsiteX7" fmla="*/ 1270 w 20320"/>
                  <a:gd name="connsiteY7" fmla="*/ 125730 h 125730"/>
                  <a:gd name="connsiteX8" fmla="*/ 1270 w 20320"/>
                  <a:gd name="connsiteY8" fmla="*/ 36830 h 125730"/>
                  <a:gd name="connsiteX9" fmla="*/ 17780 w 20320"/>
                  <a:gd name="connsiteY9" fmla="*/ 36830 h 125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" h="125730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7780" y="36830"/>
                    </a:moveTo>
                    <a:lnTo>
                      <a:pt x="17780" y="125730"/>
                    </a:lnTo>
                    <a:lnTo>
                      <a:pt x="1270" y="125730"/>
                    </a:lnTo>
                    <a:lnTo>
                      <a:pt x="1270" y="36830"/>
                    </a:lnTo>
                    <a:lnTo>
                      <a:pt x="17780" y="368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4" name="Freeform 213">
                <a:extLst>
                  <a:ext uri="{FF2B5EF4-FFF2-40B4-BE49-F238E27FC236}">
                    <a16:creationId xmlns:a16="http://schemas.microsoft.com/office/drawing/2014/main" id="{96E9F4C8-0688-92F6-7B2E-EF9072FBB882}"/>
                  </a:ext>
                </a:extLst>
              </p:cNvPr>
              <p:cNvSpPr/>
              <p:nvPr/>
            </p:nvSpPr>
            <p:spPr>
              <a:xfrm>
                <a:off x="4089400" y="6115050"/>
                <a:ext cx="80009" cy="91440"/>
              </a:xfrm>
              <a:custGeom>
                <a:avLst/>
                <a:gdLst>
                  <a:gd name="connsiteX0" fmla="*/ 15240 w 80009"/>
                  <a:gd name="connsiteY0" fmla="*/ 2540 h 91440"/>
                  <a:gd name="connsiteX1" fmla="*/ 15240 w 80009"/>
                  <a:gd name="connsiteY1" fmla="*/ 15240 h 91440"/>
                  <a:gd name="connsiteX2" fmla="*/ 15240 w 80009"/>
                  <a:gd name="connsiteY2" fmla="*/ 21590 h 91440"/>
                  <a:gd name="connsiteX3" fmla="*/ 15240 w 80009"/>
                  <a:gd name="connsiteY3" fmla="*/ 21590 h 91440"/>
                  <a:gd name="connsiteX4" fmla="*/ 49530 w 80009"/>
                  <a:gd name="connsiteY4" fmla="*/ 0 h 91440"/>
                  <a:gd name="connsiteX5" fmla="*/ 80010 w 80009"/>
                  <a:gd name="connsiteY5" fmla="*/ 35560 h 91440"/>
                  <a:gd name="connsiteX6" fmla="*/ 80010 w 80009"/>
                  <a:gd name="connsiteY6" fmla="*/ 91440 h 91440"/>
                  <a:gd name="connsiteX7" fmla="*/ 63500 w 80009"/>
                  <a:gd name="connsiteY7" fmla="*/ 91440 h 91440"/>
                  <a:gd name="connsiteX8" fmla="*/ 63500 w 80009"/>
                  <a:gd name="connsiteY8" fmla="*/ 39370 h 91440"/>
                  <a:gd name="connsiteX9" fmla="*/ 46990 w 80009"/>
                  <a:gd name="connsiteY9" fmla="*/ 16510 h 91440"/>
                  <a:gd name="connsiteX10" fmla="*/ 16510 w 80009"/>
                  <a:gd name="connsiteY10" fmla="*/ 48260 h 91440"/>
                  <a:gd name="connsiteX11" fmla="*/ 16510 w 80009"/>
                  <a:gd name="connsiteY11" fmla="*/ 91440 h 91440"/>
                  <a:gd name="connsiteX12" fmla="*/ 0 w 80009"/>
                  <a:gd name="connsiteY12" fmla="*/ 91440 h 91440"/>
                  <a:gd name="connsiteX13" fmla="*/ 0 w 80009"/>
                  <a:gd name="connsiteY13" fmla="*/ 2540 h 91440"/>
                  <a:gd name="connsiteX14" fmla="*/ 15240 w 80009"/>
                  <a:gd name="connsiteY14" fmla="*/ 254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91440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" name="Freeform 214">
                <a:extLst>
                  <a:ext uri="{FF2B5EF4-FFF2-40B4-BE49-F238E27FC236}">
                    <a16:creationId xmlns:a16="http://schemas.microsoft.com/office/drawing/2014/main" id="{99A1367C-3339-1627-3DA6-427C3B121741}"/>
                  </a:ext>
                </a:extLst>
              </p:cNvPr>
              <p:cNvSpPr/>
              <p:nvPr/>
            </p:nvSpPr>
            <p:spPr>
              <a:xfrm>
                <a:off x="4192270" y="6115050"/>
                <a:ext cx="83820" cy="93979"/>
              </a:xfrm>
              <a:custGeom>
                <a:avLst/>
                <a:gdLst>
                  <a:gd name="connsiteX0" fmla="*/ 83820 w 83820"/>
                  <a:gd name="connsiteY0" fmla="*/ 41910 h 93979"/>
                  <a:gd name="connsiteX1" fmla="*/ 83820 w 83820"/>
                  <a:gd name="connsiteY1" fmla="*/ 50800 h 93979"/>
                  <a:gd name="connsiteX2" fmla="*/ 17780 w 83820"/>
                  <a:gd name="connsiteY2" fmla="*/ 50800 h 93979"/>
                  <a:gd name="connsiteX3" fmla="*/ 48260 w 83820"/>
                  <a:gd name="connsiteY3" fmla="*/ 80010 h 93979"/>
                  <a:gd name="connsiteX4" fmla="*/ 80010 w 83820"/>
                  <a:gd name="connsiteY4" fmla="*/ 71120 h 93979"/>
                  <a:gd name="connsiteX5" fmla="*/ 80010 w 83820"/>
                  <a:gd name="connsiteY5" fmla="*/ 86360 h 93979"/>
                  <a:gd name="connsiteX6" fmla="*/ 46990 w 83820"/>
                  <a:gd name="connsiteY6" fmla="*/ 93980 h 93979"/>
                  <a:gd name="connsiteX7" fmla="*/ 0 w 83820"/>
                  <a:gd name="connsiteY7" fmla="*/ 46990 h 93979"/>
                  <a:gd name="connsiteX8" fmla="*/ 43180 w 83820"/>
                  <a:gd name="connsiteY8" fmla="*/ 0 h 93979"/>
                  <a:gd name="connsiteX9" fmla="*/ 83820 w 83820"/>
                  <a:gd name="connsiteY9" fmla="*/ 41910 h 93979"/>
                  <a:gd name="connsiteX10" fmla="*/ 43180 w 83820"/>
                  <a:gd name="connsiteY10" fmla="*/ 13970 h 93979"/>
                  <a:gd name="connsiteX11" fmla="*/ 17780 w 83820"/>
                  <a:gd name="connsiteY11" fmla="*/ 38100 h 93979"/>
                  <a:gd name="connsiteX12" fmla="*/ 67310 w 83820"/>
                  <a:gd name="connsiteY12" fmla="*/ 38100 h 93979"/>
                  <a:gd name="connsiteX13" fmla="*/ 43180 w 83820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6" name="Freeform 215">
                <a:extLst>
                  <a:ext uri="{FF2B5EF4-FFF2-40B4-BE49-F238E27FC236}">
                    <a16:creationId xmlns:a16="http://schemas.microsoft.com/office/drawing/2014/main" id="{AF93D7A4-4F6A-0F29-44BD-52DB56163862}"/>
                  </a:ext>
                </a:extLst>
              </p:cNvPr>
              <p:cNvSpPr/>
              <p:nvPr/>
            </p:nvSpPr>
            <p:spPr>
              <a:xfrm>
                <a:off x="4293870" y="6115050"/>
                <a:ext cx="62229" cy="92709"/>
              </a:xfrm>
              <a:custGeom>
                <a:avLst/>
                <a:gdLst>
                  <a:gd name="connsiteX0" fmla="*/ 26670 w 62229"/>
                  <a:gd name="connsiteY0" fmla="*/ 53340 h 92709"/>
                  <a:gd name="connsiteX1" fmla="*/ 0 w 62229"/>
                  <a:gd name="connsiteY1" fmla="*/ 25400 h 92709"/>
                  <a:gd name="connsiteX2" fmla="*/ 31750 w 62229"/>
                  <a:gd name="connsiteY2" fmla="*/ 0 h 92709"/>
                  <a:gd name="connsiteX3" fmla="*/ 57150 w 62229"/>
                  <a:gd name="connsiteY3" fmla="*/ 5080 h 92709"/>
                  <a:gd name="connsiteX4" fmla="*/ 57150 w 62229"/>
                  <a:gd name="connsiteY4" fmla="*/ 20320 h 92709"/>
                  <a:gd name="connsiteX5" fmla="*/ 34290 w 62229"/>
                  <a:gd name="connsiteY5" fmla="*/ 13970 h 92709"/>
                  <a:gd name="connsiteX6" fmla="*/ 16510 w 62229"/>
                  <a:gd name="connsiteY6" fmla="*/ 25400 h 92709"/>
                  <a:gd name="connsiteX7" fmla="*/ 34290 w 62229"/>
                  <a:gd name="connsiteY7" fmla="*/ 39370 h 92709"/>
                  <a:gd name="connsiteX8" fmla="*/ 62230 w 62229"/>
                  <a:gd name="connsiteY8" fmla="*/ 67310 h 92709"/>
                  <a:gd name="connsiteX9" fmla="*/ 30480 w 62229"/>
                  <a:gd name="connsiteY9" fmla="*/ 92710 h 92709"/>
                  <a:gd name="connsiteX10" fmla="*/ 1270 w 62229"/>
                  <a:gd name="connsiteY10" fmla="*/ 86360 h 92709"/>
                  <a:gd name="connsiteX11" fmla="*/ 1270 w 62229"/>
                  <a:gd name="connsiteY11" fmla="*/ 71120 h 92709"/>
                  <a:gd name="connsiteX12" fmla="*/ 29210 w 62229"/>
                  <a:gd name="connsiteY12" fmla="*/ 78740 h 92709"/>
                  <a:gd name="connsiteX13" fmla="*/ 46990 w 62229"/>
                  <a:gd name="connsiteY13" fmla="*/ 67310 h 92709"/>
                  <a:gd name="connsiteX14" fmla="*/ 26670 w 62229"/>
                  <a:gd name="connsiteY14" fmla="*/ 52070 h 9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29" h="92709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925C45B1-2C0A-CFC3-03F8-080C0B988CA2}"/>
                  </a:ext>
                </a:extLst>
              </p:cNvPr>
              <p:cNvSpPr/>
              <p:nvPr/>
            </p:nvSpPr>
            <p:spPr>
              <a:xfrm>
                <a:off x="4371340" y="6187440"/>
                <a:ext cx="20319" cy="20319"/>
              </a:xfrm>
              <a:custGeom>
                <a:avLst/>
                <a:gdLst>
                  <a:gd name="connsiteX0" fmla="*/ 10160 w 20319"/>
                  <a:gd name="connsiteY0" fmla="*/ 0 h 20319"/>
                  <a:gd name="connsiteX1" fmla="*/ 20320 w 20319"/>
                  <a:gd name="connsiteY1" fmla="*/ 10160 h 20319"/>
                  <a:gd name="connsiteX2" fmla="*/ 10160 w 20319"/>
                  <a:gd name="connsiteY2" fmla="*/ 20320 h 20319"/>
                  <a:gd name="connsiteX3" fmla="*/ 0 w 20319"/>
                  <a:gd name="connsiteY3" fmla="*/ 10160 h 20319"/>
                  <a:gd name="connsiteX4" fmla="*/ 10160 w 20319"/>
                  <a:gd name="connsiteY4" fmla="*/ 0 h 20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19" h="2031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" name="Freeform 217">
                <a:extLst>
                  <a:ext uri="{FF2B5EF4-FFF2-40B4-BE49-F238E27FC236}">
                    <a16:creationId xmlns:a16="http://schemas.microsoft.com/office/drawing/2014/main" id="{67DC79AB-B16B-2E23-81A8-67EBBDFF54F0}"/>
                  </a:ext>
                </a:extLst>
              </p:cNvPr>
              <p:cNvSpPr/>
              <p:nvPr/>
            </p:nvSpPr>
            <p:spPr>
              <a:xfrm>
                <a:off x="4519929" y="6076950"/>
                <a:ext cx="106679" cy="132079"/>
              </a:xfrm>
              <a:custGeom>
                <a:avLst/>
                <a:gdLst>
                  <a:gd name="connsiteX0" fmla="*/ 105410 w 106679"/>
                  <a:gd name="connsiteY0" fmla="*/ 24130 h 132079"/>
                  <a:gd name="connsiteX1" fmla="*/ 67310 w 106679"/>
                  <a:gd name="connsiteY1" fmla="*/ 13970 h 132079"/>
                  <a:gd name="connsiteX2" fmla="*/ 16510 w 106679"/>
                  <a:gd name="connsiteY2" fmla="*/ 64770 h 132079"/>
                  <a:gd name="connsiteX3" fmla="*/ 67310 w 106679"/>
                  <a:gd name="connsiteY3" fmla="*/ 115570 h 132079"/>
                  <a:gd name="connsiteX4" fmla="*/ 106680 w 106679"/>
                  <a:gd name="connsiteY4" fmla="*/ 106680 h 132079"/>
                  <a:gd name="connsiteX5" fmla="*/ 106680 w 106679"/>
                  <a:gd name="connsiteY5" fmla="*/ 123190 h 132079"/>
                  <a:gd name="connsiteX6" fmla="*/ 67310 w 106679"/>
                  <a:gd name="connsiteY6" fmla="*/ 132080 h 132079"/>
                  <a:gd name="connsiteX7" fmla="*/ 0 w 106679"/>
                  <a:gd name="connsiteY7" fmla="*/ 66040 h 132079"/>
                  <a:gd name="connsiteX8" fmla="*/ 67310 w 106679"/>
                  <a:gd name="connsiteY8" fmla="*/ 0 h 132079"/>
                  <a:gd name="connsiteX9" fmla="*/ 105410 w 106679"/>
                  <a:gd name="connsiteY9" fmla="*/ 8890 h 132079"/>
                  <a:gd name="connsiteX10" fmla="*/ 105410 w 106679"/>
                  <a:gd name="connsiteY10" fmla="*/ 25400 h 132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6679" h="132079">
                    <a:moveTo>
                      <a:pt x="105410" y="24130"/>
                    </a:moveTo>
                    <a:cubicBezTo>
                      <a:pt x="96520" y="20320"/>
                      <a:pt x="83820" y="13970"/>
                      <a:pt x="67310" y="13970"/>
                    </a:cubicBezTo>
                    <a:cubicBezTo>
                      <a:pt x="38100" y="13970"/>
                      <a:pt x="16510" y="35560"/>
                      <a:pt x="16510" y="64770"/>
                    </a:cubicBezTo>
                    <a:cubicBezTo>
                      <a:pt x="16510" y="93980"/>
                      <a:pt x="38100" y="115570"/>
                      <a:pt x="67310" y="115570"/>
                    </a:cubicBezTo>
                    <a:cubicBezTo>
                      <a:pt x="96520" y="115570"/>
                      <a:pt x="97790" y="110490"/>
                      <a:pt x="106680" y="106680"/>
                    </a:cubicBezTo>
                    <a:lnTo>
                      <a:pt x="106680" y="123190"/>
                    </a:lnTo>
                    <a:cubicBezTo>
                      <a:pt x="102870" y="125730"/>
                      <a:pt x="87630" y="132080"/>
                      <a:pt x="67310" y="132080"/>
                    </a:cubicBezTo>
                    <a:cubicBezTo>
                      <a:pt x="27940" y="132080"/>
                      <a:pt x="0" y="104140"/>
                      <a:pt x="0" y="66040"/>
                    </a:cubicBezTo>
                    <a:cubicBezTo>
                      <a:pt x="0" y="27940"/>
                      <a:pt x="29210" y="0"/>
                      <a:pt x="67310" y="0"/>
                    </a:cubicBezTo>
                    <a:cubicBezTo>
                      <a:pt x="105410" y="0"/>
                      <a:pt x="101600" y="6350"/>
                      <a:pt x="105410" y="8890"/>
                    </a:cubicBezTo>
                    <a:lnTo>
                      <a:pt x="10541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9" name="Freeform 218">
                <a:extLst>
                  <a:ext uri="{FF2B5EF4-FFF2-40B4-BE49-F238E27FC236}">
                    <a16:creationId xmlns:a16="http://schemas.microsoft.com/office/drawing/2014/main" id="{24E2C3C5-0C55-F814-3E8D-15FE9C005F94}"/>
                  </a:ext>
                </a:extLst>
              </p:cNvPr>
              <p:cNvSpPr/>
              <p:nvPr/>
            </p:nvSpPr>
            <p:spPr>
              <a:xfrm>
                <a:off x="4640579" y="6115050"/>
                <a:ext cx="73660" cy="93979"/>
              </a:xfrm>
              <a:custGeom>
                <a:avLst/>
                <a:gdLst>
                  <a:gd name="connsiteX0" fmla="*/ 5080 w 73660"/>
                  <a:gd name="connsiteY0" fmla="*/ 6350 h 93979"/>
                  <a:gd name="connsiteX1" fmla="*/ 36830 w 73660"/>
                  <a:gd name="connsiteY1" fmla="*/ 0 h 93979"/>
                  <a:gd name="connsiteX2" fmla="*/ 73660 w 73660"/>
                  <a:gd name="connsiteY2" fmla="*/ 34290 h 93979"/>
                  <a:gd name="connsiteX3" fmla="*/ 73660 w 73660"/>
                  <a:gd name="connsiteY3" fmla="*/ 91440 h 93979"/>
                  <a:gd name="connsiteX4" fmla="*/ 58420 w 73660"/>
                  <a:gd name="connsiteY4" fmla="*/ 91440 h 93979"/>
                  <a:gd name="connsiteX5" fmla="*/ 58420 w 73660"/>
                  <a:gd name="connsiteY5" fmla="*/ 81280 h 93979"/>
                  <a:gd name="connsiteX6" fmla="*/ 58420 w 73660"/>
                  <a:gd name="connsiteY6" fmla="*/ 73660 h 93979"/>
                  <a:gd name="connsiteX7" fmla="*/ 58420 w 73660"/>
                  <a:gd name="connsiteY7" fmla="*/ 73660 h 93979"/>
                  <a:gd name="connsiteX8" fmla="*/ 27940 w 73660"/>
                  <a:gd name="connsiteY8" fmla="*/ 93980 h 93979"/>
                  <a:gd name="connsiteX9" fmla="*/ 0 w 73660"/>
                  <a:gd name="connsiteY9" fmla="*/ 67310 h 93979"/>
                  <a:gd name="connsiteX10" fmla="*/ 58420 w 73660"/>
                  <a:gd name="connsiteY10" fmla="*/ 39370 h 93979"/>
                  <a:gd name="connsiteX11" fmla="*/ 58420 w 73660"/>
                  <a:gd name="connsiteY11" fmla="*/ 34290 h 93979"/>
                  <a:gd name="connsiteX12" fmla="*/ 35560 w 73660"/>
                  <a:gd name="connsiteY12" fmla="*/ 13970 h 93979"/>
                  <a:gd name="connsiteX13" fmla="*/ 6350 w 73660"/>
                  <a:gd name="connsiteY13" fmla="*/ 21590 h 93979"/>
                  <a:gd name="connsiteX14" fmla="*/ 6350 w 73660"/>
                  <a:gd name="connsiteY14" fmla="*/ 6350 h 93979"/>
                  <a:gd name="connsiteX15" fmla="*/ 57150 w 73660"/>
                  <a:gd name="connsiteY15" fmla="*/ 50800 h 93979"/>
                  <a:gd name="connsiteX16" fmla="*/ 16510 w 73660"/>
                  <a:gd name="connsiteY16" fmla="*/ 66040 h 93979"/>
                  <a:gd name="connsiteX17" fmla="*/ 30480 w 73660"/>
                  <a:gd name="connsiteY17" fmla="*/ 78740 h 93979"/>
                  <a:gd name="connsiteX18" fmla="*/ 57150 w 73660"/>
                  <a:gd name="connsiteY18" fmla="*/ 4953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60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78740"/>
                      <a:pt x="30480" y="78740"/>
                    </a:cubicBezTo>
                    <a:cubicBezTo>
                      <a:pt x="45720" y="78740"/>
                      <a:pt x="57150" y="63500"/>
                      <a:pt x="57150" y="495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" name="Freeform 219">
                <a:extLst>
                  <a:ext uri="{FF2B5EF4-FFF2-40B4-BE49-F238E27FC236}">
                    <a16:creationId xmlns:a16="http://schemas.microsoft.com/office/drawing/2014/main" id="{5C9B43D4-DC82-7CA7-BFE7-7B33BB26DD3A}"/>
                  </a:ext>
                </a:extLst>
              </p:cNvPr>
              <p:cNvSpPr/>
              <p:nvPr/>
            </p:nvSpPr>
            <p:spPr>
              <a:xfrm>
                <a:off x="4743450" y="6115050"/>
                <a:ext cx="87629" cy="130809"/>
              </a:xfrm>
              <a:custGeom>
                <a:avLst/>
                <a:gdLst>
                  <a:gd name="connsiteX0" fmla="*/ 0 w 87629"/>
                  <a:gd name="connsiteY0" fmla="*/ 2540 h 130809"/>
                  <a:gd name="connsiteX1" fmla="*/ 15240 w 87629"/>
                  <a:gd name="connsiteY1" fmla="*/ 2540 h 130809"/>
                  <a:gd name="connsiteX2" fmla="*/ 15240 w 87629"/>
                  <a:gd name="connsiteY2" fmla="*/ 11430 h 130809"/>
                  <a:gd name="connsiteX3" fmla="*/ 15240 w 87629"/>
                  <a:gd name="connsiteY3" fmla="*/ 17780 h 130809"/>
                  <a:gd name="connsiteX4" fmla="*/ 15240 w 87629"/>
                  <a:gd name="connsiteY4" fmla="*/ 17780 h 130809"/>
                  <a:gd name="connsiteX5" fmla="*/ 46990 w 87629"/>
                  <a:gd name="connsiteY5" fmla="*/ 0 h 130809"/>
                  <a:gd name="connsiteX6" fmla="*/ 87630 w 87629"/>
                  <a:gd name="connsiteY6" fmla="*/ 46990 h 130809"/>
                  <a:gd name="connsiteX7" fmla="*/ 46990 w 87629"/>
                  <a:gd name="connsiteY7" fmla="*/ 93980 h 130809"/>
                  <a:gd name="connsiteX8" fmla="*/ 16510 w 87629"/>
                  <a:gd name="connsiteY8" fmla="*/ 76200 h 130809"/>
                  <a:gd name="connsiteX9" fmla="*/ 16510 w 87629"/>
                  <a:gd name="connsiteY9" fmla="*/ 76200 h 130809"/>
                  <a:gd name="connsiteX10" fmla="*/ 16510 w 87629"/>
                  <a:gd name="connsiteY10" fmla="*/ 83820 h 130809"/>
                  <a:gd name="connsiteX11" fmla="*/ 16510 w 87629"/>
                  <a:gd name="connsiteY11" fmla="*/ 130810 h 130809"/>
                  <a:gd name="connsiteX12" fmla="*/ 0 w 87629"/>
                  <a:gd name="connsiteY12" fmla="*/ 130810 h 130809"/>
                  <a:gd name="connsiteX13" fmla="*/ 0 w 87629"/>
                  <a:gd name="connsiteY13" fmla="*/ 2540 h 130809"/>
                  <a:gd name="connsiteX14" fmla="*/ 72390 w 87629"/>
                  <a:gd name="connsiteY14" fmla="*/ 46990 h 130809"/>
                  <a:gd name="connsiteX15" fmla="*/ 44450 w 87629"/>
                  <a:gd name="connsiteY15" fmla="*/ 15240 h 130809"/>
                  <a:gd name="connsiteX16" fmla="*/ 16510 w 87629"/>
                  <a:gd name="connsiteY16" fmla="*/ 46990 h 130809"/>
                  <a:gd name="connsiteX17" fmla="*/ 44450 w 87629"/>
                  <a:gd name="connsiteY17" fmla="*/ 78740 h 130809"/>
                  <a:gd name="connsiteX18" fmla="*/ 72390 w 87629"/>
                  <a:gd name="connsiteY18" fmla="*/ 4699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29" h="130809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1430"/>
                    </a:lnTo>
                    <a:cubicBezTo>
                      <a:pt x="15240" y="15240"/>
                      <a:pt x="15240" y="17780"/>
                      <a:pt x="15240" y="17780"/>
                    </a:cubicBezTo>
                    <a:lnTo>
                      <a:pt x="15240" y="17780"/>
                    </a:lnTo>
                    <a:cubicBezTo>
                      <a:pt x="20320" y="8890"/>
                      <a:pt x="31750" y="0"/>
                      <a:pt x="46990" y="0"/>
                    </a:cubicBezTo>
                    <a:cubicBezTo>
                      <a:pt x="69850" y="0"/>
                      <a:pt x="87630" y="19050"/>
                      <a:pt x="87630" y="46990"/>
                    </a:cubicBezTo>
                    <a:cubicBezTo>
                      <a:pt x="87630" y="74930"/>
                      <a:pt x="69850" y="93980"/>
                      <a:pt x="46990" y="93980"/>
                    </a:cubicBezTo>
                    <a:cubicBezTo>
                      <a:pt x="24130" y="93980"/>
                      <a:pt x="20320" y="85090"/>
                      <a:pt x="16510" y="76200"/>
                    </a:cubicBezTo>
                    <a:lnTo>
                      <a:pt x="16510" y="76200"/>
                    </a:lnTo>
                    <a:cubicBezTo>
                      <a:pt x="16510" y="76200"/>
                      <a:pt x="16510" y="78740"/>
                      <a:pt x="16510" y="83820"/>
                    </a:cubicBezTo>
                    <a:lnTo>
                      <a:pt x="16510" y="130810"/>
                    </a:lnTo>
                    <a:lnTo>
                      <a:pt x="0" y="130810"/>
                    </a:lnTo>
                    <a:lnTo>
                      <a:pt x="0" y="2540"/>
                    </a:lnTo>
                    <a:close/>
                    <a:moveTo>
                      <a:pt x="72390" y="46990"/>
                    </a:moveTo>
                    <a:cubicBezTo>
                      <a:pt x="72390" y="27940"/>
                      <a:pt x="60960" y="15240"/>
                      <a:pt x="44450" y="15240"/>
                    </a:cubicBezTo>
                    <a:cubicBezTo>
                      <a:pt x="27940" y="15240"/>
                      <a:pt x="16510" y="25400"/>
                      <a:pt x="16510" y="46990"/>
                    </a:cubicBezTo>
                    <a:cubicBezTo>
                      <a:pt x="16510" y="68580"/>
                      <a:pt x="30480" y="78740"/>
                      <a:pt x="44450" y="78740"/>
                    </a:cubicBezTo>
                    <a:cubicBezTo>
                      <a:pt x="58420" y="78740"/>
                      <a:pt x="72390" y="66040"/>
                      <a:pt x="7239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" name="Freeform 220">
                <a:extLst>
                  <a:ext uri="{FF2B5EF4-FFF2-40B4-BE49-F238E27FC236}">
                    <a16:creationId xmlns:a16="http://schemas.microsoft.com/office/drawing/2014/main" id="{DC6395CF-8737-BA9A-51D2-22A588DF0183}"/>
                  </a:ext>
                </a:extLst>
              </p:cNvPr>
              <p:cNvSpPr/>
              <p:nvPr/>
            </p:nvSpPr>
            <p:spPr>
              <a:xfrm>
                <a:off x="4855209" y="6080759"/>
                <a:ext cx="20320" cy="125730"/>
              </a:xfrm>
              <a:custGeom>
                <a:avLst/>
                <a:gdLst>
                  <a:gd name="connsiteX0" fmla="*/ 10160 w 20320"/>
                  <a:gd name="connsiteY0" fmla="*/ 0 h 125730"/>
                  <a:gd name="connsiteX1" fmla="*/ 20320 w 20320"/>
                  <a:gd name="connsiteY1" fmla="*/ 10160 h 125730"/>
                  <a:gd name="connsiteX2" fmla="*/ 10160 w 20320"/>
                  <a:gd name="connsiteY2" fmla="*/ 20320 h 125730"/>
                  <a:gd name="connsiteX3" fmla="*/ 0 w 20320"/>
                  <a:gd name="connsiteY3" fmla="*/ 10160 h 125730"/>
                  <a:gd name="connsiteX4" fmla="*/ 10160 w 20320"/>
                  <a:gd name="connsiteY4" fmla="*/ 0 h 125730"/>
                  <a:gd name="connsiteX5" fmla="*/ 19050 w 20320"/>
                  <a:gd name="connsiteY5" fmla="*/ 36830 h 125730"/>
                  <a:gd name="connsiteX6" fmla="*/ 19050 w 20320"/>
                  <a:gd name="connsiteY6" fmla="*/ 125730 h 125730"/>
                  <a:gd name="connsiteX7" fmla="*/ 2540 w 20320"/>
                  <a:gd name="connsiteY7" fmla="*/ 125730 h 125730"/>
                  <a:gd name="connsiteX8" fmla="*/ 2540 w 20320"/>
                  <a:gd name="connsiteY8" fmla="*/ 36830 h 125730"/>
                  <a:gd name="connsiteX9" fmla="*/ 19050 w 20320"/>
                  <a:gd name="connsiteY9" fmla="*/ 36830 h 125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" h="125730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9050" y="36830"/>
                    </a:moveTo>
                    <a:lnTo>
                      <a:pt x="19050" y="125730"/>
                    </a:lnTo>
                    <a:lnTo>
                      <a:pt x="2540" y="125730"/>
                    </a:lnTo>
                    <a:lnTo>
                      <a:pt x="2540" y="36830"/>
                    </a:lnTo>
                    <a:lnTo>
                      <a:pt x="19050" y="368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2" name="Freeform 221">
                <a:extLst>
                  <a:ext uri="{FF2B5EF4-FFF2-40B4-BE49-F238E27FC236}">
                    <a16:creationId xmlns:a16="http://schemas.microsoft.com/office/drawing/2014/main" id="{C56B2F27-D36E-321E-E028-5E696D44D5C9}"/>
                  </a:ext>
                </a:extLst>
              </p:cNvPr>
              <p:cNvSpPr/>
              <p:nvPr/>
            </p:nvSpPr>
            <p:spPr>
              <a:xfrm>
                <a:off x="4893309" y="6090920"/>
                <a:ext cx="60960" cy="116839"/>
              </a:xfrm>
              <a:custGeom>
                <a:avLst/>
                <a:gdLst>
                  <a:gd name="connsiteX0" fmla="*/ 15240 w 60960"/>
                  <a:gd name="connsiteY0" fmla="*/ 26670 h 116839"/>
                  <a:gd name="connsiteX1" fmla="*/ 15240 w 60960"/>
                  <a:gd name="connsiteY1" fmla="*/ 0 h 116839"/>
                  <a:gd name="connsiteX2" fmla="*/ 31750 w 60960"/>
                  <a:gd name="connsiteY2" fmla="*/ 0 h 116839"/>
                  <a:gd name="connsiteX3" fmla="*/ 31750 w 60960"/>
                  <a:gd name="connsiteY3" fmla="*/ 26670 h 116839"/>
                  <a:gd name="connsiteX4" fmla="*/ 58420 w 60960"/>
                  <a:gd name="connsiteY4" fmla="*/ 26670 h 116839"/>
                  <a:gd name="connsiteX5" fmla="*/ 58420 w 60960"/>
                  <a:gd name="connsiteY5" fmla="*/ 40640 h 116839"/>
                  <a:gd name="connsiteX6" fmla="*/ 31750 w 60960"/>
                  <a:gd name="connsiteY6" fmla="*/ 40640 h 116839"/>
                  <a:gd name="connsiteX7" fmla="*/ 31750 w 60960"/>
                  <a:gd name="connsiteY7" fmla="*/ 86360 h 116839"/>
                  <a:gd name="connsiteX8" fmla="*/ 44450 w 60960"/>
                  <a:gd name="connsiteY8" fmla="*/ 102870 h 116839"/>
                  <a:gd name="connsiteX9" fmla="*/ 60960 w 60960"/>
                  <a:gd name="connsiteY9" fmla="*/ 99060 h 116839"/>
                  <a:gd name="connsiteX10" fmla="*/ 60960 w 60960"/>
                  <a:gd name="connsiteY10" fmla="*/ 113030 h 116839"/>
                  <a:gd name="connsiteX11" fmla="*/ 40640 w 60960"/>
                  <a:gd name="connsiteY11" fmla="*/ 116840 h 116839"/>
                  <a:gd name="connsiteX12" fmla="*/ 13970 w 60960"/>
                  <a:gd name="connsiteY12" fmla="*/ 90170 h 116839"/>
                  <a:gd name="connsiteX13" fmla="*/ 13970 w 60960"/>
                  <a:gd name="connsiteY13" fmla="*/ 39370 h 116839"/>
                  <a:gd name="connsiteX14" fmla="*/ 0 w 60960"/>
                  <a:gd name="connsiteY14" fmla="*/ 39370 h 116839"/>
                  <a:gd name="connsiteX15" fmla="*/ 0 w 60960"/>
                  <a:gd name="connsiteY15" fmla="*/ 25400 h 116839"/>
                  <a:gd name="connsiteX16" fmla="*/ 15240 w 60960"/>
                  <a:gd name="connsiteY16" fmla="*/ 25400 h 11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60" h="116839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3" name="Freeform 222">
                <a:extLst>
                  <a:ext uri="{FF2B5EF4-FFF2-40B4-BE49-F238E27FC236}">
                    <a16:creationId xmlns:a16="http://schemas.microsoft.com/office/drawing/2014/main" id="{7BA36510-7DD2-56B0-D75F-2A038EB52DB5}"/>
                  </a:ext>
                </a:extLst>
              </p:cNvPr>
              <p:cNvSpPr/>
              <p:nvPr/>
            </p:nvSpPr>
            <p:spPr>
              <a:xfrm>
                <a:off x="4968240" y="6115050"/>
                <a:ext cx="73659" cy="93979"/>
              </a:xfrm>
              <a:custGeom>
                <a:avLst/>
                <a:gdLst>
                  <a:gd name="connsiteX0" fmla="*/ 5080 w 73659"/>
                  <a:gd name="connsiteY0" fmla="*/ 6350 h 93979"/>
                  <a:gd name="connsiteX1" fmla="*/ 36830 w 73659"/>
                  <a:gd name="connsiteY1" fmla="*/ 0 h 93979"/>
                  <a:gd name="connsiteX2" fmla="*/ 73660 w 73659"/>
                  <a:gd name="connsiteY2" fmla="*/ 34290 h 93979"/>
                  <a:gd name="connsiteX3" fmla="*/ 73660 w 73659"/>
                  <a:gd name="connsiteY3" fmla="*/ 91440 h 93979"/>
                  <a:gd name="connsiteX4" fmla="*/ 58420 w 73659"/>
                  <a:gd name="connsiteY4" fmla="*/ 91440 h 93979"/>
                  <a:gd name="connsiteX5" fmla="*/ 58420 w 73659"/>
                  <a:gd name="connsiteY5" fmla="*/ 81280 h 93979"/>
                  <a:gd name="connsiteX6" fmla="*/ 58420 w 73659"/>
                  <a:gd name="connsiteY6" fmla="*/ 73660 h 93979"/>
                  <a:gd name="connsiteX7" fmla="*/ 58420 w 73659"/>
                  <a:gd name="connsiteY7" fmla="*/ 73660 h 93979"/>
                  <a:gd name="connsiteX8" fmla="*/ 27940 w 73659"/>
                  <a:gd name="connsiteY8" fmla="*/ 93980 h 93979"/>
                  <a:gd name="connsiteX9" fmla="*/ 0 w 73659"/>
                  <a:gd name="connsiteY9" fmla="*/ 67310 h 93979"/>
                  <a:gd name="connsiteX10" fmla="*/ 58420 w 73659"/>
                  <a:gd name="connsiteY10" fmla="*/ 39370 h 93979"/>
                  <a:gd name="connsiteX11" fmla="*/ 58420 w 73659"/>
                  <a:gd name="connsiteY11" fmla="*/ 34290 h 93979"/>
                  <a:gd name="connsiteX12" fmla="*/ 35560 w 73659"/>
                  <a:gd name="connsiteY12" fmla="*/ 13970 h 93979"/>
                  <a:gd name="connsiteX13" fmla="*/ 6350 w 73659"/>
                  <a:gd name="connsiteY13" fmla="*/ 21590 h 93979"/>
                  <a:gd name="connsiteX14" fmla="*/ 6350 w 73659"/>
                  <a:gd name="connsiteY14" fmla="*/ 6350 h 93979"/>
                  <a:gd name="connsiteX15" fmla="*/ 57150 w 73659"/>
                  <a:gd name="connsiteY15" fmla="*/ 50800 h 93979"/>
                  <a:gd name="connsiteX16" fmla="*/ 16510 w 73659"/>
                  <a:gd name="connsiteY16" fmla="*/ 66040 h 93979"/>
                  <a:gd name="connsiteX17" fmla="*/ 30480 w 73659"/>
                  <a:gd name="connsiteY17" fmla="*/ 78740 h 93979"/>
                  <a:gd name="connsiteX18" fmla="*/ 57150 w 73659"/>
                  <a:gd name="connsiteY18" fmla="*/ 4953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78740"/>
                      <a:pt x="30480" y="78740"/>
                    </a:cubicBezTo>
                    <a:cubicBezTo>
                      <a:pt x="45720" y="78740"/>
                      <a:pt x="57150" y="63500"/>
                      <a:pt x="57150" y="495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" name="Freeform 223">
                <a:extLst>
                  <a:ext uri="{FF2B5EF4-FFF2-40B4-BE49-F238E27FC236}">
                    <a16:creationId xmlns:a16="http://schemas.microsoft.com/office/drawing/2014/main" id="{E3185BEE-A6DC-F867-0A98-B3C96F166439}"/>
                  </a:ext>
                </a:extLst>
              </p:cNvPr>
              <p:cNvSpPr/>
              <p:nvPr/>
            </p:nvSpPr>
            <p:spPr>
              <a:xfrm>
                <a:off x="5071109" y="6078220"/>
                <a:ext cx="34290" cy="130809"/>
              </a:xfrm>
              <a:custGeom>
                <a:avLst/>
                <a:gdLst>
                  <a:gd name="connsiteX0" fmla="*/ 0 w 34290"/>
                  <a:gd name="connsiteY0" fmla="*/ 0 h 130809"/>
                  <a:gd name="connsiteX1" fmla="*/ 16510 w 34290"/>
                  <a:gd name="connsiteY1" fmla="*/ 0 h 130809"/>
                  <a:gd name="connsiteX2" fmla="*/ 16510 w 34290"/>
                  <a:gd name="connsiteY2" fmla="*/ 101600 h 130809"/>
                  <a:gd name="connsiteX3" fmla="*/ 26670 w 34290"/>
                  <a:gd name="connsiteY3" fmla="*/ 115570 h 130809"/>
                  <a:gd name="connsiteX4" fmla="*/ 34290 w 34290"/>
                  <a:gd name="connsiteY4" fmla="*/ 115570 h 130809"/>
                  <a:gd name="connsiteX5" fmla="*/ 34290 w 34290"/>
                  <a:gd name="connsiteY5" fmla="*/ 129540 h 130809"/>
                  <a:gd name="connsiteX6" fmla="*/ 22860 w 34290"/>
                  <a:gd name="connsiteY6" fmla="*/ 130810 h 130809"/>
                  <a:gd name="connsiteX7" fmla="*/ 0 w 34290"/>
                  <a:gd name="connsiteY7" fmla="*/ 105410 h 130809"/>
                  <a:gd name="connsiteX8" fmla="*/ 0 w 34290"/>
                  <a:gd name="connsiteY8" fmla="*/ 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290" h="130809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101600"/>
                    </a:lnTo>
                    <a:cubicBezTo>
                      <a:pt x="16510" y="111760"/>
                      <a:pt x="19050" y="115570"/>
                      <a:pt x="26670" y="115570"/>
                    </a:cubicBezTo>
                    <a:cubicBezTo>
                      <a:pt x="34290" y="115570"/>
                      <a:pt x="33020" y="115570"/>
                      <a:pt x="34290" y="115570"/>
                    </a:cubicBezTo>
                    <a:lnTo>
                      <a:pt x="34290" y="129540"/>
                    </a:lnTo>
                    <a:cubicBezTo>
                      <a:pt x="34290" y="129540"/>
                      <a:pt x="29210" y="130810"/>
                      <a:pt x="22860" y="130810"/>
                    </a:cubicBezTo>
                    <a:cubicBezTo>
                      <a:pt x="10160" y="130810"/>
                      <a:pt x="0" y="124460"/>
                      <a:pt x="0" y="10541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5" name="Freeform 224">
                <a:extLst>
                  <a:ext uri="{FF2B5EF4-FFF2-40B4-BE49-F238E27FC236}">
                    <a16:creationId xmlns:a16="http://schemas.microsoft.com/office/drawing/2014/main" id="{34899E06-BA85-7B78-3A84-FA4F7C91FCE0}"/>
                  </a:ext>
                </a:extLst>
              </p:cNvPr>
              <p:cNvSpPr/>
              <p:nvPr/>
            </p:nvSpPr>
            <p:spPr>
              <a:xfrm>
                <a:off x="5124450" y="6080759"/>
                <a:ext cx="20320" cy="125730"/>
              </a:xfrm>
              <a:custGeom>
                <a:avLst/>
                <a:gdLst>
                  <a:gd name="connsiteX0" fmla="*/ 10160 w 20320"/>
                  <a:gd name="connsiteY0" fmla="*/ 0 h 125730"/>
                  <a:gd name="connsiteX1" fmla="*/ 20320 w 20320"/>
                  <a:gd name="connsiteY1" fmla="*/ 10160 h 125730"/>
                  <a:gd name="connsiteX2" fmla="*/ 10160 w 20320"/>
                  <a:gd name="connsiteY2" fmla="*/ 20320 h 125730"/>
                  <a:gd name="connsiteX3" fmla="*/ 0 w 20320"/>
                  <a:gd name="connsiteY3" fmla="*/ 10160 h 125730"/>
                  <a:gd name="connsiteX4" fmla="*/ 10160 w 20320"/>
                  <a:gd name="connsiteY4" fmla="*/ 0 h 125730"/>
                  <a:gd name="connsiteX5" fmla="*/ 17780 w 20320"/>
                  <a:gd name="connsiteY5" fmla="*/ 36830 h 125730"/>
                  <a:gd name="connsiteX6" fmla="*/ 17780 w 20320"/>
                  <a:gd name="connsiteY6" fmla="*/ 125730 h 125730"/>
                  <a:gd name="connsiteX7" fmla="*/ 1270 w 20320"/>
                  <a:gd name="connsiteY7" fmla="*/ 125730 h 125730"/>
                  <a:gd name="connsiteX8" fmla="*/ 1270 w 20320"/>
                  <a:gd name="connsiteY8" fmla="*/ 36830 h 125730"/>
                  <a:gd name="connsiteX9" fmla="*/ 17780 w 20320"/>
                  <a:gd name="connsiteY9" fmla="*/ 36830 h 125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" h="125730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7780" y="36830"/>
                    </a:moveTo>
                    <a:lnTo>
                      <a:pt x="17780" y="125730"/>
                    </a:lnTo>
                    <a:lnTo>
                      <a:pt x="1270" y="125730"/>
                    </a:lnTo>
                    <a:lnTo>
                      <a:pt x="1270" y="36830"/>
                    </a:lnTo>
                    <a:lnTo>
                      <a:pt x="17780" y="368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" name="Freeform 225">
                <a:extLst>
                  <a:ext uri="{FF2B5EF4-FFF2-40B4-BE49-F238E27FC236}">
                    <a16:creationId xmlns:a16="http://schemas.microsoft.com/office/drawing/2014/main" id="{5D4927DE-3DF4-9566-4235-3AFE217DCE2B}"/>
                  </a:ext>
                </a:extLst>
              </p:cNvPr>
              <p:cNvSpPr/>
              <p:nvPr/>
            </p:nvSpPr>
            <p:spPr>
              <a:xfrm>
                <a:off x="5163820" y="6117590"/>
                <a:ext cx="74929" cy="88900"/>
              </a:xfrm>
              <a:custGeom>
                <a:avLst/>
                <a:gdLst>
                  <a:gd name="connsiteX0" fmla="*/ 74930 w 74929"/>
                  <a:gd name="connsiteY0" fmla="*/ 88900 h 88900"/>
                  <a:gd name="connsiteX1" fmla="*/ 0 w 74929"/>
                  <a:gd name="connsiteY1" fmla="*/ 88900 h 88900"/>
                  <a:gd name="connsiteX2" fmla="*/ 46990 w 74929"/>
                  <a:gd name="connsiteY2" fmla="*/ 13970 h 88900"/>
                  <a:gd name="connsiteX3" fmla="*/ 2540 w 74929"/>
                  <a:gd name="connsiteY3" fmla="*/ 13970 h 88900"/>
                  <a:gd name="connsiteX4" fmla="*/ 2540 w 74929"/>
                  <a:gd name="connsiteY4" fmla="*/ 0 h 88900"/>
                  <a:gd name="connsiteX5" fmla="*/ 72390 w 74929"/>
                  <a:gd name="connsiteY5" fmla="*/ 0 h 88900"/>
                  <a:gd name="connsiteX6" fmla="*/ 25400 w 74929"/>
                  <a:gd name="connsiteY6" fmla="*/ 74930 h 88900"/>
                  <a:gd name="connsiteX7" fmla="*/ 73660 w 74929"/>
                  <a:gd name="connsiteY7" fmla="*/ 74930 h 88900"/>
                  <a:gd name="connsiteX8" fmla="*/ 73660 w 74929"/>
                  <a:gd name="connsiteY8" fmla="*/ 88900 h 88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4929" h="88900">
                    <a:moveTo>
                      <a:pt x="74930" y="88900"/>
                    </a:moveTo>
                    <a:lnTo>
                      <a:pt x="0" y="88900"/>
                    </a:lnTo>
                    <a:lnTo>
                      <a:pt x="46990" y="13970"/>
                    </a:lnTo>
                    <a:lnTo>
                      <a:pt x="2540" y="13970"/>
                    </a:lnTo>
                    <a:lnTo>
                      <a:pt x="2540" y="0"/>
                    </a:lnTo>
                    <a:lnTo>
                      <a:pt x="72390" y="0"/>
                    </a:lnTo>
                    <a:lnTo>
                      <a:pt x="25400" y="74930"/>
                    </a:lnTo>
                    <a:lnTo>
                      <a:pt x="73660" y="74930"/>
                    </a:lnTo>
                    <a:lnTo>
                      <a:pt x="73660" y="889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858F7A4F-FC45-9906-5C9E-A565C7D85362}"/>
                  </a:ext>
                </a:extLst>
              </p:cNvPr>
              <p:cNvSpPr/>
              <p:nvPr/>
            </p:nvSpPr>
            <p:spPr>
              <a:xfrm>
                <a:off x="5255259" y="6115050"/>
                <a:ext cx="73660" cy="93979"/>
              </a:xfrm>
              <a:custGeom>
                <a:avLst/>
                <a:gdLst>
                  <a:gd name="connsiteX0" fmla="*/ 5080 w 73660"/>
                  <a:gd name="connsiteY0" fmla="*/ 6350 h 93979"/>
                  <a:gd name="connsiteX1" fmla="*/ 36830 w 73660"/>
                  <a:gd name="connsiteY1" fmla="*/ 0 h 93979"/>
                  <a:gd name="connsiteX2" fmla="*/ 73660 w 73660"/>
                  <a:gd name="connsiteY2" fmla="*/ 34290 h 93979"/>
                  <a:gd name="connsiteX3" fmla="*/ 73660 w 73660"/>
                  <a:gd name="connsiteY3" fmla="*/ 91440 h 93979"/>
                  <a:gd name="connsiteX4" fmla="*/ 58420 w 73660"/>
                  <a:gd name="connsiteY4" fmla="*/ 91440 h 93979"/>
                  <a:gd name="connsiteX5" fmla="*/ 58420 w 73660"/>
                  <a:gd name="connsiteY5" fmla="*/ 81280 h 93979"/>
                  <a:gd name="connsiteX6" fmla="*/ 58420 w 73660"/>
                  <a:gd name="connsiteY6" fmla="*/ 73660 h 93979"/>
                  <a:gd name="connsiteX7" fmla="*/ 58420 w 73660"/>
                  <a:gd name="connsiteY7" fmla="*/ 73660 h 93979"/>
                  <a:gd name="connsiteX8" fmla="*/ 27940 w 73660"/>
                  <a:gd name="connsiteY8" fmla="*/ 93980 h 93979"/>
                  <a:gd name="connsiteX9" fmla="*/ 0 w 73660"/>
                  <a:gd name="connsiteY9" fmla="*/ 67310 h 93979"/>
                  <a:gd name="connsiteX10" fmla="*/ 58420 w 73660"/>
                  <a:gd name="connsiteY10" fmla="*/ 39370 h 93979"/>
                  <a:gd name="connsiteX11" fmla="*/ 58420 w 73660"/>
                  <a:gd name="connsiteY11" fmla="*/ 34290 h 93979"/>
                  <a:gd name="connsiteX12" fmla="*/ 35560 w 73660"/>
                  <a:gd name="connsiteY12" fmla="*/ 13970 h 93979"/>
                  <a:gd name="connsiteX13" fmla="*/ 6350 w 73660"/>
                  <a:gd name="connsiteY13" fmla="*/ 21590 h 93979"/>
                  <a:gd name="connsiteX14" fmla="*/ 6350 w 73660"/>
                  <a:gd name="connsiteY14" fmla="*/ 6350 h 93979"/>
                  <a:gd name="connsiteX15" fmla="*/ 57150 w 73660"/>
                  <a:gd name="connsiteY15" fmla="*/ 50800 h 93979"/>
                  <a:gd name="connsiteX16" fmla="*/ 16510 w 73660"/>
                  <a:gd name="connsiteY16" fmla="*/ 66040 h 93979"/>
                  <a:gd name="connsiteX17" fmla="*/ 30480 w 73660"/>
                  <a:gd name="connsiteY17" fmla="*/ 78740 h 93979"/>
                  <a:gd name="connsiteX18" fmla="*/ 57150 w 73660"/>
                  <a:gd name="connsiteY18" fmla="*/ 4953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60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78740"/>
                      <a:pt x="30480" y="78740"/>
                    </a:cubicBezTo>
                    <a:cubicBezTo>
                      <a:pt x="45720" y="78740"/>
                      <a:pt x="57150" y="63500"/>
                      <a:pt x="57150" y="495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id="{CD618BBD-C042-C402-0FCA-F281A2D67879}"/>
                  </a:ext>
                </a:extLst>
              </p:cNvPr>
              <p:cNvSpPr/>
              <p:nvPr/>
            </p:nvSpPr>
            <p:spPr>
              <a:xfrm>
                <a:off x="5345429" y="6090920"/>
                <a:ext cx="60960" cy="116839"/>
              </a:xfrm>
              <a:custGeom>
                <a:avLst/>
                <a:gdLst>
                  <a:gd name="connsiteX0" fmla="*/ 15240 w 60960"/>
                  <a:gd name="connsiteY0" fmla="*/ 26670 h 116839"/>
                  <a:gd name="connsiteX1" fmla="*/ 15240 w 60960"/>
                  <a:gd name="connsiteY1" fmla="*/ 0 h 116839"/>
                  <a:gd name="connsiteX2" fmla="*/ 31750 w 60960"/>
                  <a:gd name="connsiteY2" fmla="*/ 0 h 116839"/>
                  <a:gd name="connsiteX3" fmla="*/ 31750 w 60960"/>
                  <a:gd name="connsiteY3" fmla="*/ 26670 h 116839"/>
                  <a:gd name="connsiteX4" fmla="*/ 58420 w 60960"/>
                  <a:gd name="connsiteY4" fmla="*/ 26670 h 116839"/>
                  <a:gd name="connsiteX5" fmla="*/ 58420 w 60960"/>
                  <a:gd name="connsiteY5" fmla="*/ 40640 h 116839"/>
                  <a:gd name="connsiteX6" fmla="*/ 31750 w 60960"/>
                  <a:gd name="connsiteY6" fmla="*/ 40640 h 116839"/>
                  <a:gd name="connsiteX7" fmla="*/ 31750 w 60960"/>
                  <a:gd name="connsiteY7" fmla="*/ 86360 h 116839"/>
                  <a:gd name="connsiteX8" fmla="*/ 44450 w 60960"/>
                  <a:gd name="connsiteY8" fmla="*/ 102870 h 116839"/>
                  <a:gd name="connsiteX9" fmla="*/ 60960 w 60960"/>
                  <a:gd name="connsiteY9" fmla="*/ 99060 h 116839"/>
                  <a:gd name="connsiteX10" fmla="*/ 60960 w 60960"/>
                  <a:gd name="connsiteY10" fmla="*/ 113030 h 116839"/>
                  <a:gd name="connsiteX11" fmla="*/ 40640 w 60960"/>
                  <a:gd name="connsiteY11" fmla="*/ 116840 h 116839"/>
                  <a:gd name="connsiteX12" fmla="*/ 13970 w 60960"/>
                  <a:gd name="connsiteY12" fmla="*/ 90170 h 116839"/>
                  <a:gd name="connsiteX13" fmla="*/ 13970 w 60960"/>
                  <a:gd name="connsiteY13" fmla="*/ 39370 h 116839"/>
                  <a:gd name="connsiteX14" fmla="*/ 0 w 60960"/>
                  <a:gd name="connsiteY14" fmla="*/ 39370 h 116839"/>
                  <a:gd name="connsiteX15" fmla="*/ 0 w 60960"/>
                  <a:gd name="connsiteY15" fmla="*/ 25400 h 116839"/>
                  <a:gd name="connsiteX16" fmla="*/ 15240 w 60960"/>
                  <a:gd name="connsiteY16" fmla="*/ 25400 h 11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60" h="116839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9" name="Freeform 228">
                <a:extLst>
                  <a:ext uri="{FF2B5EF4-FFF2-40B4-BE49-F238E27FC236}">
                    <a16:creationId xmlns:a16="http://schemas.microsoft.com/office/drawing/2014/main" id="{0A748B57-5917-1235-0C73-10C2A4CF0905}"/>
                  </a:ext>
                </a:extLst>
              </p:cNvPr>
              <p:cNvSpPr/>
              <p:nvPr/>
            </p:nvSpPr>
            <p:spPr>
              <a:xfrm>
                <a:off x="5424170" y="6080759"/>
                <a:ext cx="20320" cy="125730"/>
              </a:xfrm>
              <a:custGeom>
                <a:avLst/>
                <a:gdLst>
                  <a:gd name="connsiteX0" fmla="*/ 10160 w 20320"/>
                  <a:gd name="connsiteY0" fmla="*/ 0 h 125730"/>
                  <a:gd name="connsiteX1" fmla="*/ 20320 w 20320"/>
                  <a:gd name="connsiteY1" fmla="*/ 10160 h 125730"/>
                  <a:gd name="connsiteX2" fmla="*/ 10160 w 20320"/>
                  <a:gd name="connsiteY2" fmla="*/ 20320 h 125730"/>
                  <a:gd name="connsiteX3" fmla="*/ 0 w 20320"/>
                  <a:gd name="connsiteY3" fmla="*/ 10160 h 125730"/>
                  <a:gd name="connsiteX4" fmla="*/ 10160 w 20320"/>
                  <a:gd name="connsiteY4" fmla="*/ 0 h 125730"/>
                  <a:gd name="connsiteX5" fmla="*/ 19050 w 20320"/>
                  <a:gd name="connsiteY5" fmla="*/ 36830 h 125730"/>
                  <a:gd name="connsiteX6" fmla="*/ 19050 w 20320"/>
                  <a:gd name="connsiteY6" fmla="*/ 125730 h 125730"/>
                  <a:gd name="connsiteX7" fmla="*/ 2540 w 20320"/>
                  <a:gd name="connsiteY7" fmla="*/ 125730 h 125730"/>
                  <a:gd name="connsiteX8" fmla="*/ 2540 w 20320"/>
                  <a:gd name="connsiteY8" fmla="*/ 36830 h 125730"/>
                  <a:gd name="connsiteX9" fmla="*/ 19050 w 20320"/>
                  <a:gd name="connsiteY9" fmla="*/ 36830 h 125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" h="125730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9050" y="36830"/>
                    </a:moveTo>
                    <a:lnTo>
                      <a:pt x="19050" y="125730"/>
                    </a:lnTo>
                    <a:lnTo>
                      <a:pt x="2540" y="125730"/>
                    </a:lnTo>
                    <a:lnTo>
                      <a:pt x="2540" y="36830"/>
                    </a:lnTo>
                    <a:lnTo>
                      <a:pt x="19050" y="368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9B3192A8-304B-F15B-3050-680C492148B3}"/>
                  </a:ext>
                </a:extLst>
              </p:cNvPr>
              <p:cNvSpPr/>
              <p:nvPr/>
            </p:nvSpPr>
            <p:spPr>
              <a:xfrm>
                <a:off x="5468620" y="6115050"/>
                <a:ext cx="91439" cy="93979"/>
              </a:xfrm>
              <a:custGeom>
                <a:avLst/>
                <a:gdLst>
                  <a:gd name="connsiteX0" fmla="*/ 91440 w 91439"/>
                  <a:gd name="connsiteY0" fmla="*/ 46990 h 93979"/>
                  <a:gd name="connsiteX1" fmla="*/ 45720 w 91439"/>
                  <a:gd name="connsiteY1" fmla="*/ 93980 h 93979"/>
                  <a:gd name="connsiteX2" fmla="*/ 0 w 91439"/>
                  <a:gd name="connsiteY2" fmla="*/ 46990 h 93979"/>
                  <a:gd name="connsiteX3" fmla="*/ 45720 w 91439"/>
                  <a:gd name="connsiteY3" fmla="*/ 0 h 93979"/>
                  <a:gd name="connsiteX4" fmla="*/ 91440 w 91439"/>
                  <a:gd name="connsiteY4" fmla="*/ 46990 h 93979"/>
                  <a:gd name="connsiteX5" fmla="*/ 74930 w 91439"/>
                  <a:gd name="connsiteY5" fmla="*/ 46990 h 93979"/>
                  <a:gd name="connsiteX6" fmla="*/ 44450 w 91439"/>
                  <a:gd name="connsiteY6" fmla="*/ 15240 h 93979"/>
                  <a:gd name="connsiteX7" fmla="*/ 15240 w 91439"/>
                  <a:gd name="connsiteY7" fmla="*/ 46990 h 93979"/>
                  <a:gd name="connsiteX8" fmla="*/ 44450 w 91439"/>
                  <a:gd name="connsiteY8" fmla="*/ 78740 h 93979"/>
                  <a:gd name="connsiteX9" fmla="*/ 74930 w 91439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39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4930" y="46990"/>
                    </a:moveTo>
                    <a:cubicBezTo>
                      <a:pt x="74930" y="27940"/>
                      <a:pt x="62230" y="15240"/>
                      <a:pt x="44450" y="15240"/>
                    </a:cubicBezTo>
                    <a:cubicBezTo>
                      <a:pt x="26670" y="15240"/>
                      <a:pt x="15240" y="29210"/>
                      <a:pt x="15240" y="46990"/>
                    </a:cubicBezTo>
                    <a:cubicBezTo>
                      <a:pt x="15240" y="64770"/>
                      <a:pt x="27940" y="78740"/>
                      <a:pt x="44450" y="78740"/>
                    </a:cubicBezTo>
                    <a:cubicBezTo>
                      <a:pt x="60960" y="78740"/>
                      <a:pt x="74930" y="66040"/>
                      <a:pt x="7493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1" name="Freeform 230">
                <a:extLst>
                  <a:ext uri="{FF2B5EF4-FFF2-40B4-BE49-F238E27FC236}">
                    <a16:creationId xmlns:a16="http://schemas.microsoft.com/office/drawing/2014/main" id="{833829D9-E024-C1B8-AD88-B7CF85521790}"/>
                  </a:ext>
                </a:extLst>
              </p:cNvPr>
              <p:cNvSpPr/>
              <p:nvPr/>
            </p:nvSpPr>
            <p:spPr>
              <a:xfrm>
                <a:off x="5585459" y="6115050"/>
                <a:ext cx="80010" cy="91440"/>
              </a:xfrm>
              <a:custGeom>
                <a:avLst/>
                <a:gdLst>
                  <a:gd name="connsiteX0" fmla="*/ 15240 w 80010"/>
                  <a:gd name="connsiteY0" fmla="*/ 2540 h 91440"/>
                  <a:gd name="connsiteX1" fmla="*/ 15240 w 80010"/>
                  <a:gd name="connsiteY1" fmla="*/ 15240 h 91440"/>
                  <a:gd name="connsiteX2" fmla="*/ 15240 w 80010"/>
                  <a:gd name="connsiteY2" fmla="*/ 21590 h 91440"/>
                  <a:gd name="connsiteX3" fmla="*/ 15240 w 80010"/>
                  <a:gd name="connsiteY3" fmla="*/ 21590 h 91440"/>
                  <a:gd name="connsiteX4" fmla="*/ 49530 w 80010"/>
                  <a:gd name="connsiteY4" fmla="*/ 0 h 91440"/>
                  <a:gd name="connsiteX5" fmla="*/ 80010 w 80010"/>
                  <a:gd name="connsiteY5" fmla="*/ 35560 h 91440"/>
                  <a:gd name="connsiteX6" fmla="*/ 80010 w 80010"/>
                  <a:gd name="connsiteY6" fmla="*/ 91440 h 91440"/>
                  <a:gd name="connsiteX7" fmla="*/ 63500 w 80010"/>
                  <a:gd name="connsiteY7" fmla="*/ 91440 h 91440"/>
                  <a:gd name="connsiteX8" fmla="*/ 63500 w 80010"/>
                  <a:gd name="connsiteY8" fmla="*/ 39370 h 91440"/>
                  <a:gd name="connsiteX9" fmla="*/ 46990 w 80010"/>
                  <a:gd name="connsiteY9" fmla="*/ 16510 h 91440"/>
                  <a:gd name="connsiteX10" fmla="*/ 16510 w 80010"/>
                  <a:gd name="connsiteY10" fmla="*/ 48260 h 91440"/>
                  <a:gd name="connsiteX11" fmla="*/ 16510 w 80010"/>
                  <a:gd name="connsiteY11" fmla="*/ 91440 h 91440"/>
                  <a:gd name="connsiteX12" fmla="*/ 0 w 80010"/>
                  <a:gd name="connsiteY12" fmla="*/ 91440 h 91440"/>
                  <a:gd name="connsiteX13" fmla="*/ 0 w 80010"/>
                  <a:gd name="connsiteY13" fmla="*/ 2540 h 91440"/>
                  <a:gd name="connsiteX14" fmla="*/ 15240 w 80010"/>
                  <a:gd name="connsiteY14" fmla="*/ 254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91440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2" name="Freeform 231">
                <a:extLst>
                  <a:ext uri="{FF2B5EF4-FFF2-40B4-BE49-F238E27FC236}">
                    <a16:creationId xmlns:a16="http://schemas.microsoft.com/office/drawing/2014/main" id="{C18358BF-DE99-BD4C-A207-152F26D8F7E0}"/>
                  </a:ext>
                </a:extLst>
              </p:cNvPr>
              <p:cNvSpPr/>
              <p:nvPr/>
            </p:nvSpPr>
            <p:spPr>
              <a:xfrm>
                <a:off x="774700" y="6328409"/>
                <a:ext cx="91439" cy="93980"/>
              </a:xfrm>
              <a:custGeom>
                <a:avLst/>
                <a:gdLst>
                  <a:gd name="connsiteX0" fmla="*/ 91440 w 91439"/>
                  <a:gd name="connsiteY0" fmla="*/ 46990 h 93980"/>
                  <a:gd name="connsiteX1" fmla="*/ 45720 w 91439"/>
                  <a:gd name="connsiteY1" fmla="*/ 93980 h 93980"/>
                  <a:gd name="connsiteX2" fmla="*/ 0 w 91439"/>
                  <a:gd name="connsiteY2" fmla="*/ 46990 h 93980"/>
                  <a:gd name="connsiteX3" fmla="*/ 45720 w 91439"/>
                  <a:gd name="connsiteY3" fmla="*/ 0 h 93980"/>
                  <a:gd name="connsiteX4" fmla="*/ 91440 w 91439"/>
                  <a:gd name="connsiteY4" fmla="*/ 46990 h 93980"/>
                  <a:gd name="connsiteX5" fmla="*/ 76200 w 91439"/>
                  <a:gd name="connsiteY5" fmla="*/ 46990 h 93980"/>
                  <a:gd name="connsiteX6" fmla="*/ 45720 w 91439"/>
                  <a:gd name="connsiteY6" fmla="*/ 15240 h 93980"/>
                  <a:gd name="connsiteX7" fmla="*/ 16510 w 91439"/>
                  <a:gd name="connsiteY7" fmla="*/ 46990 h 93980"/>
                  <a:gd name="connsiteX8" fmla="*/ 45720 w 91439"/>
                  <a:gd name="connsiteY8" fmla="*/ 78740 h 93980"/>
                  <a:gd name="connsiteX9" fmla="*/ 76200 w 91439"/>
                  <a:gd name="connsiteY9" fmla="*/ 4699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39" h="93980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6200" y="46990"/>
                    </a:moveTo>
                    <a:cubicBezTo>
                      <a:pt x="76200" y="27940"/>
                      <a:pt x="63500" y="15240"/>
                      <a:pt x="45720" y="15240"/>
                    </a:cubicBezTo>
                    <a:cubicBezTo>
                      <a:pt x="27940" y="15240"/>
                      <a:pt x="16510" y="29210"/>
                      <a:pt x="16510" y="46990"/>
                    </a:cubicBezTo>
                    <a:cubicBezTo>
                      <a:pt x="16510" y="64770"/>
                      <a:pt x="29210" y="78740"/>
                      <a:pt x="45720" y="78740"/>
                    </a:cubicBezTo>
                    <a:cubicBezTo>
                      <a:pt x="62230" y="78740"/>
                      <a:pt x="76200" y="64770"/>
                      <a:pt x="7620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" name="Freeform 232">
                <a:extLst>
                  <a:ext uri="{FF2B5EF4-FFF2-40B4-BE49-F238E27FC236}">
                    <a16:creationId xmlns:a16="http://schemas.microsoft.com/office/drawing/2014/main" id="{A24CC829-EC9C-C484-C479-BD47C4959464}"/>
                  </a:ext>
                </a:extLst>
              </p:cNvPr>
              <p:cNvSpPr/>
              <p:nvPr/>
            </p:nvSpPr>
            <p:spPr>
              <a:xfrm>
                <a:off x="882650" y="6289040"/>
                <a:ext cx="55095" cy="129539"/>
              </a:xfrm>
              <a:custGeom>
                <a:avLst/>
                <a:gdLst>
                  <a:gd name="connsiteX0" fmla="*/ 11430 w 55095"/>
                  <a:gd name="connsiteY0" fmla="*/ 41910 h 129539"/>
                  <a:gd name="connsiteX1" fmla="*/ 11430 w 55095"/>
                  <a:gd name="connsiteY1" fmla="*/ 31750 h 129539"/>
                  <a:gd name="connsiteX2" fmla="*/ 43180 w 55095"/>
                  <a:gd name="connsiteY2" fmla="*/ 0 h 129539"/>
                  <a:gd name="connsiteX3" fmla="*/ 54610 w 55095"/>
                  <a:gd name="connsiteY3" fmla="*/ 0 h 129539"/>
                  <a:gd name="connsiteX4" fmla="*/ 54610 w 55095"/>
                  <a:gd name="connsiteY4" fmla="*/ 13970 h 129539"/>
                  <a:gd name="connsiteX5" fmla="*/ 45720 w 55095"/>
                  <a:gd name="connsiteY5" fmla="*/ 13970 h 129539"/>
                  <a:gd name="connsiteX6" fmla="*/ 27940 w 55095"/>
                  <a:gd name="connsiteY6" fmla="*/ 31750 h 129539"/>
                  <a:gd name="connsiteX7" fmla="*/ 27940 w 55095"/>
                  <a:gd name="connsiteY7" fmla="*/ 40640 h 129539"/>
                  <a:gd name="connsiteX8" fmla="*/ 52070 w 55095"/>
                  <a:gd name="connsiteY8" fmla="*/ 40640 h 129539"/>
                  <a:gd name="connsiteX9" fmla="*/ 52070 w 55095"/>
                  <a:gd name="connsiteY9" fmla="*/ 54610 h 129539"/>
                  <a:gd name="connsiteX10" fmla="*/ 29210 w 55095"/>
                  <a:gd name="connsiteY10" fmla="*/ 54610 h 129539"/>
                  <a:gd name="connsiteX11" fmla="*/ 29210 w 55095"/>
                  <a:gd name="connsiteY11" fmla="*/ 129540 h 129539"/>
                  <a:gd name="connsiteX12" fmla="*/ 12700 w 55095"/>
                  <a:gd name="connsiteY12" fmla="*/ 129540 h 129539"/>
                  <a:gd name="connsiteX13" fmla="*/ 12700 w 55095"/>
                  <a:gd name="connsiteY13" fmla="*/ 54610 h 129539"/>
                  <a:gd name="connsiteX14" fmla="*/ 0 w 55095"/>
                  <a:gd name="connsiteY14" fmla="*/ 54610 h 129539"/>
                  <a:gd name="connsiteX15" fmla="*/ 0 w 55095"/>
                  <a:gd name="connsiteY15" fmla="*/ 40640 h 129539"/>
                  <a:gd name="connsiteX16" fmla="*/ 13970 w 55095"/>
                  <a:gd name="connsiteY16" fmla="*/ 40640 h 129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5095" h="129539">
                    <a:moveTo>
                      <a:pt x="11430" y="41910"/>
                    </a:moveTo>
                    <a:lnTo>
                      <a:pt x="11430" y="31750"/>
                    </a:lnTo>
                    <a:cubicBezTo>
                      <a:pt x="11430" y="12700"/>
                      <a:pt x="24130" y="0"/>
                      <a:pt x="43180" y="0"/>
                    </a:cubicBezTo>
                    <a:cubicBezTo>
                      <a:pt x="62230" y="0"/>
                      <a:pt x="52070" y="0"/>
                      <a:pt x="54610" y="0"/>
                    </a:cubicBezTo>
                    <a:lnTo>
                      <a:pt x="54610" y="13970"/>
                    </a:lnTo>
                    <a:cubicBezTo>
                      <a:pt x="53340" y="13970"/>
                      <a:pt x="49530" y="13970"/>
                      <a:pt x="45720" y="13970"/>
                    </a:cubicBezTo>
                    <a:cubicBezTo>
                      <a:pt x="34290" y="13970"/>
                      <a:pt x="27940" y="20320"/>
                      <a:pt x="27940" y="31750"/>
                    </a:cubicBezTo>
                    <a:lnTo>
                      <a:pt x="27940" y="40640"/>
                    </a:lnTo>
                    <a:lnTo>
                      <a:pt x="52070" y="40640"/>
                    </a:lnTo>
                    <a:lnTo>
                      <a:pt x="52070" y="54610"/>
                    </a:lnTo>
                    <a:lnTo>
                      <a:pt x="29210" y="54610"/>
                    </a:lnTo>
                    <a:lnTo>
                      <a:pt x="29210" y="129540"/>
                    </a:lnTo>
                    <a:lnTo>
                      <a:pt x="12700" y="129540"/>
                    </a:lnTo>
                    <a:lnTo>
                      <a:pt x="12700" y="54610"/>
                    </a:lnTo>
                    <a:lnTo>
                      <a:pt x="0" y="54610"/>
                    </a:lnTo>
                    <a:lnTo>
                      <a:pt x="0" y="40640"/>
                    </a:lnTo>
                    <a:lnTo>
                      <a:pt x="13970" y="406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4" name="Freeform 233">
                <a:extLst>
                  <a:ext uri="{FF2B5EF4-FFF2-40B4-BE49-F238E27FC236}">
                    <a16:creationId xmlns:a16="http://schemas.microsoft.com/office/drawing/2014/main" id="{859C7348-AB6C-6184-FB60-E53D86B5D318}"/>
                  </a:ext>
                </a:extLst>
              </p:cNvPr>
              <p:cNvSpPr/>
              <p:nvPr/>
            </p:nvSpPr>
            <p:spPr>
              <a:xfrm>
                <a:off x="1054100" y="6328409"/>
                <a:ext cx="87630" cy="130810"/>
              </a:xfrm>
              <a:custGeom>
                <a:avLst/>
                <a:gdLst>
                  <a:gd name="connsiteX0" fmla="*/ 0 w 87630"/>
                  <a:gd name="connsiteY0" fmla="*/ 2540 h 130810"/>
                  <a:gd name="connsiteX1" fmla="*/ 15240 w 87630"/>
                  <a:gd name="connsiteY1" fmla="*/ 2540 h 130810"/>
                  <a:gd name="connsiteX2" fmla="*/ 15240 w 87630"/>
                  <a:gd name="connsiteY2" fmla="*/ 11430 h 130810"/>
                  <a:gd name="connsiteX3" fmla="*/ 15240 w 87630"/>
                  <a:gd name="connsiteY3" fmla="*/ 17780 h 130810"/>
                  <a:gd name="connsiteX4" fmla="*/ 15240 w 87630"/>
                  <a:gd name="connsiteY4" fmla="*/ 17780 h 130810"/>
                  <a:gd name="connsiteX5" fmla="*/ 46990 w 87630"/>
                  <a:gd name="connsiteY5" fmla="*/ 0 h 130810"/>
                  <a:gd name="connsiteX6" fmla="*/ 87630 w 87630"/>
                  <a:gd name="connsiteY6" fmla="*/ 46990 h 130810"/>
                  <a:gd name="connsiteX7" fmla="*/ 46990 w 87630"/>
                  <a:gd name="connsiteY7" fmla="*/ 93980 h 130810"/>
                  <a:gd name="connsiteX8" fmla="*/ 16510 w 87630"/>
                  <a:gd name="connsiteY8" fmla="*/ 76200 h 130810"/>
                  <a:gd name="connsiteX9" fmla="*/ 16510 w 87630"/>
                  <a:gd name="connsiteY9" fmla="*/ 76200 h 130810"/>
                  <a:gd name="connsiteX10" fmla="*/ 16510 w 87630"/>
                  <a:gd name="connsiteY10" fmla="*/ 83820 h 130810"/>
                  <a:gd name="connsiteX11" fmla="*/ 16510 w 87630"/>
                  <a:gd name="connsiteY11" fmla="*/ 130810 h 130810"/>
                  <a:gd name="connsiteX12" fmla="*/ 0 w 87630"/>
                  <a:gd name="connsiteY12" fmla="*/ 130810 h 130810"/>
                  <a:gd name="connsiteX13" fmla="*/ 0 w 87630"/>
                  <a:gd name="connsiteY13" fmla="*/ 2540 h 130810"/>
                  <a:gd name="connsiteX14" fmla="*/ 72390 w 87630"/>
                  <a:gd name="connsiteY14" fmla="*/ 46990 h 130810"/>
                  <a:gd name="connsiteX15" fmla="*/ 44450 w 87630"/>
                  <a:gd name="connsiteY15" fmla="*/ 15240 h 130810"/>
                  <a:gd name="connsiteX16" fmla="*/ 16510 w 87630"/>
                  <a:gd name="connsiteY16" fmla="*/ 46990 h 130810"/>
                  <a:gd name="connsiteX17" fmla="*/ 44450 w 87630"/>
                  <a:gd name="connsiteY17" fmla="*/ 78740 h 130810"/>
                  <a:gd name="connsiteX18" fmla="*/ 72390 w 87630"/>
                  <a:gd name="connsiteY18" fmla="*/ 4699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30" h="1308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1430"/>
                    </a:lnTo>
                    <a:cubicBezTo>
                      <a:pt x="15240" y="15240"/>
                      <a:pt x="15240" y="17780"/>
                      <a:pt x="15240" y="17780"/>
                    </a:cubicBezTo>
                    <a:lnTo>
                      <a:pt x="15240" y="17780"/>
                    </a:lnTo>
                    <a:cubicBezTo>
                      <a:pt x="20320" y="8890"/>
                      <a:pt x="31750" y="0"/>
                      <a:pt x="46990" y="0"/>
                    </a:cubicBezTo>
                    <a:cubicBezTo>
                      <a:pt x="69850" y="0"/>
                      <a:pt x="87630" y="19050"/>
                      <a:pt x="87630" y="46990"/>
                    </a:cubicBezTo>
                    <a:cubicBezTo>
                      <a:pt x="87630" y="74930"/>
                      <a:pt x="69850" y="93980"/>
                      <a:pt x="46990" y="93980"/>
                    </a:cubicBezTo>
                    <a:cubicBezTo>
                      <a:pt x="24130" y="93980"/>
                      <a:pt x="20320" y="85090"/>
                      <a:pt x="16510" y="76200"/>
                    </a:cubicBezTo>
                    <a:lnTo>
                      <a:pt x="16510" y="76200"/>
                    </a:lnTo>
                    <a:cubicBezTo>
                      <a:pt x="16510" y="76200"/>
                      <a:pt x="16510" y="78740"/>
                      <a:pt x="16510" y="83820"/>
                    </a:cubicBezTo>
                    <a:lnTo>
                      <a:pt x="16510" y="130810"/>
                    </a:lnTo>
                    <a:lnTo>
                      <a:pt x="0" y="130810"/>
                    </a:lnTo>
                    <a:lnTo>
                      <a:pt x="0" y="2540"/>
                    </a:lnTo>
                    <a:close/>
                    <a:moveTo>
                      <a:pt x="72390" y="46990"/>
                    </a:moveTo>
                    <a:cubicBezTo>
                      <a:pt x="72390" y="27940"/>
                      <a:pt x="60960" y="15240"/>
                      <a:pt x="44450" y="15240"/>
                    </a:cubicBezTo>
                    <a:cubicBezTo>
                      <a:pt x="27940" y="15240"/>
                      <a:pt x="16510" y="25400"/>
                      <a:pt x="16510" y="46990"/>
                    </a:cubicBezTo>
                    <a:cubicBezTo>
                      <a:pt x="16510" y="68580"/>
                      <a:pt x="30480" y="78740"/>
                      <a:pt x="44450" y="78740"/>
                    </a:cubicBezTo>
                    <a:cubicBezTo>
                      <a:pt x="58420" y="78740"/>
                      <a:pt x="72390" y="64770"/>
                      <a:pt x="7239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5" name="Freeform 234">
                <a:extLst>
                  <a:ext uri="{FF2B5EF4-FFF2-40B4-BE49-F238E27FC236}">
                    <a16:creationId xmlns:a16="http://schemas.microsoft.com/office/drawing/2014/main" id="{D7B28006-8D58-1623-8FC0-3DC4ACAEB5B0}"/>
                  </a:ext>
                </a:extLst>
              </p:cNvPr>
              <p:cNvSpPr/>
              <p:nvPr/>
            </p:nvSpPr>
            <p:spPr>
              <a:xfrm>
                <a:off x="1167130" y="6328409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6" name="Freeform 235">
                <a:extLst>
                  <a:ext uri="{FF2B5EF4-FFF2-40B4-BE49-F238E27FC236}">
                    <a16:creationId xmlns:a16="http://schemas.microsoft.com/office/drawing/2014/main" id="{8354B1DB-9771-E62A-9D37-CCDFC5916B41}"/>
                  </a:ext>
                </a:extLst>
              </p:cNvPr>
              <p:cNvSpPr/>
              <p:nvPr/>
            </p:nvSpPr>
            <p:spPr>
              <a:xfrm>
                <a:off x="1229360" y="6328409"/>
                <a:ext cx="91439" cy="93980"/>
              </a:xfrm>
              <a:custGeom>
                <a:avLst/>
                <a:gdLst>
                  <a:gd name="connsiteX0" fmla="*/ 91440 w 91439"/>
                  <a:gd name="connsiteY0" fmla="*/ 46990 h 93980"/>
                  <a:gd name="connsiteX1" fmla="*/ 45720 w 91439"/>
                  <a:gd name="connsiteY1" fmla="*/ 93980 h 93980"/>
                  <a:gd name="connsiteX2" fmla="*/ 0 w 91439"/>
                  <a:gd name="connsiteY2" fmla="*/ 46990 h 93980"/>
                  <a:gd name="connsiteX3" fmla="*/ 45720 w 91439"/>
                  <a:gd name="connsiteY3" fmla="*/ 0 h 93980"/>
                  <a:gd name="connsiteX4" fmla="*/ 91440 w 91439"/>
                  <a:gd name="connsiteY4" fmla="*/ 46990 h 93980"/>
                  <a:gd name="connsiteX5" fmla="*/ 74930 w 91439"/>
                  <a:gd name="connsiteY5" fmla="*/ 46990 h 93980"/>
                  <a:gd name="connsiteX6" fmla="*/ 44450 w 91439"/>
                  <a:gd name="connsiteY6" fmla="*/ 15240 h 93980"/>
                  <a:gd name="connsiteX7" fmla="*/ 15240 w 91439"/>
                  <a:gd name="connsiteY7" fmla="*/ 46990 h 93980"/>
                  <a:gd name="connsiteX8" fmla="*/ 44450 w 91439"/>
                  <a:gd name="connsiteY8" fmla="*/ 78740 h 93980"/>
                  <a:gd name="connsiteX9" fmla="*/ 74930 w 91439"/>
                  <a:gd name="connsiteY9" fmla="*/ 4699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39" h="93980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4930" y="46990"/>
                    </a:moveTo>
                    <a:cubicBezTo>
                      <a:pt x="74930" y="27940"/>
                      <a:pt x="62230" y="15240"/>
                      <a:pt x="44450" y="15240"/>
                    </a:cubicBezTo>
                    <a:cubicBezTo>
                      <a:pt x="26670" y="15240"/>
                      <a:pt x="15240" y="29210"/>
                      <a:pt x="15240" y="46990"/>
                    </a:cubicBezTo>
                    <a:cubicBezTo>
                      <a:pt x="15240" y="64770"/>
                      <a:pt x="27940" y="78740"/>
                      <a:pt x="44450" y="78740"/>
                    </a:cubicBezTo>
                    <a:cubicBezTo>
                      <a:pt x="60960" y="78740"/>
                      <a:pt x="74930" y="64770"/>
                      <a:pt x="7493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7" name="Freeform 236">
                <a:extLst>
                  <a:ext uri="{FF2B5EF4-FFF2-40B4-BE49-F238E27FC236}">
                    <a16:creationId xmlns:a16="http://schemas.microsoft.com/office/drawing/2014/main" id="{05D965EB-A442-7892-43AE-905093B5C77D}"/>
                  </a:ext>
                </a:extLst>
              </p:cNvPr>
              <p:cNvSpPr/>
              <p:nvPr/>
            </p:nvSpPr>
            <p:spPr>
              <a:xfrm>
                <a:off x="1339850" y="6291579"/>
                <a:ext cx="87630" cy="130810"/>
              </a:xfrm>
              <a:custGeom>
                <a:avLst/>
                <a:gdLst>
                  <a:gd name="connsiteX0" fmla="*/ 87630 w 87630"/>
                  <a:gd name="connsiteY0" fmla="*/ 128270 h 130810"/>
                  <a:gd name="connsiteX1" fmla="*/ 72390 w 87630"/>
                  <a:gd name="connsiteY1" fmla="*/ 128270 h 130810"/>
                  <a:gd name="connsiteX2" fmla="*/ 72390 w 87630"/>
                  <a:gd name="connsiteY2" fmla="*/ 118110 h 130810"/>
                  <a:gd name="connsiteX3" fmla="*/ 72390 w 87630"/>
                  <a:gd name="connsiteY3" fmla="*/ 111760 h 130810"/>
                  <a:gd name="connsiteX4" fmla="*/ 72390 w 87630"/>
                  <a:gd name="connsiteY4" fmla="*/ 111760 h 130810"/>
                  <a:gd name="connsiteX5" fmla="*/ 40640 w 87630"/>
                  <a:gd name="connsiteY5" fmla="*/ 130810 h 130810"/>
                  <a:gd name="connsiteX6" fmla="*/ 0 w 87630"/>
                  <a:gd name="connsiteY6" fmla="*/ 83820 h 130810"/>
                  <a:gd name="connsiteX7" fmla="*/ 40640 w 87630"/>
                  <a:gd name="connsiteY7" fmla="*/ 36830 h 130810"/>
                  <a:gd name="connsiteX8" fmla="*/ 71120 w 87630"/>
                  <a:gd name="connsiteY8" fmla="*/ 53340 h 130810"/>
                  <a:gd name="connsiteX9" fmla="*/ 71120 w 87630"/>
                  <a:gd name="connsiteY9" fmla="*/ 53340 h 130810"/>
                  <a:gd name="connsiteX10" fmla="*/ 71120 w 87630"/>
                  <a:gd name="connsiteY10" fmla="*/ 45720 h 130810"/>
                  <a:gd name="connsiteX11" fmla="*/ 71120 w 87630"/>
                  <a:gd name="connsiteY11" fmla="*/ 0 h 130810"/>
                  <a:gd name="connsiteX12" fmla="*/ 87630 w 87630"/>
                  <a:gd name="connsiteY12" fmla="*/ 0 h 130810"/>
                  <a:gd name="connsiteX13" fmla="*/ 87630 w 87630"/>
                  <a:gd name="connsiteY13" fmla="*/ 128270 h 130810"/>
                  <a:gd name="connsiteX14" fmla="*/ 15240 w 87630"/>
                  <a:gd name="connsiteY14" fmla="*/ 83820 h 130810"/>
                  <a:gd name="connsiteX15" fmla="*/ 43180 w 87630"/>
                  <a:gd name="connsiteY15" fmla="*/ 115570 h 130810"/>
                  <a:gd name="connsiteX16" fmla="*/ 71120 w 87630"/>
                  <a:gd name="connsiteY16" fmla="*/ 83820 h 130810"/>
                  <a:gd name="connsiteX17" fmla="*/ 43180 w 87630"/>
                  <a:gd name="connsiteY17" fmla="*/ 52070 h 130810"/>
                  <a:gd name="connsiteX18" fmla="*/ 15240 w 87630"/>
                  <a:gd name="connsiteY18" fmla="*/ 8382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30" h="130810">
                    <a:moveTo>
                      <a:pt x="87630" y="128270"/>
                    </a:moveTo>
                    <a:lnTo>
                      <a:pt x="72390" y="128270"/>
                    </a:lnTo>
                    <a:lnTo>
                      <a:pt x="72390" y="118110"/>
                    </a:lnTo>
                    <a:cubicBezTo>
                      <a:pt x="72390" y="114300"/>
                      <a:pt x="72390" y="111760"/>
                      <a:pt x="72390" y="111760"/>
                    </a:cubicBezTo>
                    <a:lnTo>
                      <a:pt x="72390" y="111760"/>
                    </a:lnTo>
                    <a:cubicBezTo>
                      <a:pt x="67310" y="121920"/>
                      <a:pt x="55880" y="130810"/>
                      <a:pt x="40640" y="130810"/>
                    </a:cubicBezTo>
                    <a:cubicBezTo>
                      <a:pt x="17780" y="130810"/>
                      <a:pt x="0" y="111760"/>
                      <a:pt x="0" y="83820"/>
                    </a:cubicBezTo>
                    <a:cubicBezTo>
                      <a:pt x="0" y="55880"/>
                      <a:pt x="17780" y="36830"/>
                      <a:pt x="40640" y="36830"/>
                    </a:cubicBezTo>
                    <a:cubicBezTo>
                      <a:pt x="63500" y="36830"/>
                      <a:pt x="67310" y="44450"/>
                      <a:pt x="71120" y="53340"/>
                    </a:cubicBezTo>
                    <a:lnTo>
                      <a:pt x="71120" y="53340"/>
                    </a:lnTo>
                    <a:cubicBezTo>
                      <a:pt x="71120" y="53340"/>
                      <a:pt x="71120" y="50800"/>
                      <a:pt x="71120" y="45720"/>
                    </a:cubicBezTo>
                    <a:lnTo>
                      <a:pt x="71120" y="0"/>
                    </a:lnTo>
                    <a:lnTo>
                      <a:pt x="87630" y="0"/>
                    </a:lnTo>
                    <a:lnTo>
                      <a:pt x="87630" y="128270"/>
                    </a:lnTo>
                    <a:close/>
                    <a:moveTo>
                      <a:pt x="15240" y="83820"/>
                    </a:moveTo>
                    <a:cubicBezTo>
                      <a:pt x="15240" y="102870"/>
                      <a:pt x="26670" y="115570"/>
                      <a:pt x="43180" y="115570"/>
                    </a:cubicBezTo>
                    <a:cubicBezTo>
                      <a:pt x="59690" y="115570"/>
                      <a:pt x="71120" y="105410"/>
                      <a:pt x="71120" y="83820"/>
                    </a:cubicBezTo>
                    <a:cubicBezTo>
                      <a:pt x="71120" y="62230"/>
                      <a:pt x="57150" y="52070"/>
                      <a:pt x="43180" y="52070"/>
                    </a:cubicBezTo>
                    <a:cubicBezTo>
                      <a:pt x="29210" y="52070"/>
                      <a:pt x="15240" y="66040"/>
                      <a:pt x="15240" y="8382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8" name="Freeform 237">
                <a:extLst>
                  <a:ext uri="{FF2B5EF4-FFF2-40B4-BE49-F238E27FC236}">
                    <a16:creationId xmlns:a16="http://schemas.microsoft.com/office/drawing/2014/main" id="{B9994155-0853-454F-30F7-A435BB47F48B}"/>
                  </a:ext>
                </a:extLst>
              </p:cNvPr>
              <p:cNvSpPr/>
              <p:nvPr/>
            </p:nvSpPr>
            <p:spPr>
              <a:xfrm>
                <a:off x="1457960" y="6330950"/>
                <a:ext cx="78739" cy="91440"/>
              </a:xfrm>
              <a:custGeom>
                <a:avLst/>
                <a:gdLst>
                  <a:gd name="connsiteX0" fmla="*/ 63500 w 78739"/>
                  <a:gd name="connsiteY0" fmla="*/ 88900 h 91440"/>
                  <a:gd name="connsiteX1" fmla="*/ 63500 w 78739"/>
                  <a:gd name="connsiteY1" fmla="*/ 76200 h 91440"/>
                  <a:gd name="connsiteX2" fmla="*/ 63500 w 78739"/>
                  <a:gd name="connsiteY2" fmla="*/ 69850 h 91440"/>
                  <a:gd name="connsiteX3" fmla="*/ 63500 w 78739"/>
                  <a:gd name="connsiteY3" fmla="*/ 69850 h 91440"/>
                  <a:gd name="connsiteX4" fmla="*/ 30480 w 78739"/>
                  <a:gd name="connsiteY4" fmla="*/ 91440 h 91440"/>
                  <a:gd name="connsiteX5" fmla="*/ 0 w 78739"/>
                  <a:gd name="connsiteY5" fmla="*/ 55880 h 91440"/>
                  <a:gd name="connsiteX6" fmla="*/ 0 w 78739"/>
                  <a:gd name="connsiteY6" fmla="*/ 0 h 91440"/>
                  <a:gd name="connsiteX7" fmla="*/ 16510 w 78739"/>
                  <a:gd name="connsiteY7" fmla="*/ 0 h 91440"/>
                  <a:gd name="connsiteX8" fmla="*/ 16510 w 78739"/>
                  <a:gd name="connsiteY8" fmla="*/ 52070 h 91440"/>
                  <a:gd name="connsiteX9" fmla="*/ 33020 w 78739"/>
                  <a:gd name="connsiteY9" fmla="*/ 74930 h 91440"/>
                  <a:gd name="connsiteX10" fmla="*/ 62230 w 78739"/>
                  <a:gd name="connsiteY10" fmla="*/ 43180 h 91440"/>
                  <a:gd name="connsiteX11" fmla="*/ 62230 w 78739"/>
                  <a:gd name="connsiteY11" fmla="*/ 0 h 91440"/>
                  <a:gd name="connsiteX12" fmla="*/ 78740 w 78739"/>
                  <a:gd name="connsiteY12" fmla="*/ 0 h 91440"/>
                  <a:gd name="connsiteX13" fmla="*/ 78740 w 78739"/>
                  <a:gd name="connsiteY13" fmla="*/ 88900 h 91440"/>
                  <a:gd name="connsiteX14" fmla="*/ 63500 w 78739"/>
                  <a:gd name="connsiteY14" fmla="*/ 8890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8739" h="91440">
                    <a:moveTo>
                      <a:pt x="63500" y="88900"/>
                    </a:moveTo>
                    <a:lnTo>
                      <a:pt x="63500" y="76200"/>
                    </a:lnTo>
                    <a:cubicBezTo>
                      <a:pt x="63500" y="72390"/>
                      <a:pt x="63500" y="69850"/>
                      <a:pt x="63500" y="69850"/>
                    </a:cubicBezTo>
                    <a:lnTo>
                      <a:pt x="63500" y="69850"/>
                    </a:lnTo>
                    <a:cubicBezTo>
                      <a:pt x="59690" y="77470"/>
                      <a:pt x="48260" y="91440"/>
                      <a:pt x="30480" y="91440"/>
                    </a:cubicBezTo>
                    <a:cubicBezTo>
                      <a:pt x="12700" y="91440"/>
                      <a:pt x="0" y="78740"/>
                      <a:pt x="0" y="55880"/>
                    </a:cubicBezTo>
                    <a:lnTo>
                      <a:pt x="0" y="0"/>
                    </a:lnTo>
                    <a:lnTo>
                      <a:pt x="16510" y="0"/>
                    </a:lnTo>
                    <a:lnTo>
                      <a:pt x="16510" y="52070"/>
                    </a:lnTo>
                    <a:cubicBezTo>
                      <a:pt x="16510" y="64770"/>
                      <a:pt x="19050" y="74930"/>
                      <a:pt x="33020" y="74930"/>
                    </a:cubicBezTo>
                    <a:cubicBezTo>
                      <a:pt x="46990" y="74930"/>
                      <a:pt x="62230" y="60960"/>
                      <a:pt x="62230" y="43180"/>
                    </a:cubicBezTo>
                    <a:lnTo>
                      <a:pt x="62230" y="0"/>
                    </a:lnTo>
                    <a:lnTo>
                      <a:pt x="78740" y="0"/>
                    </a:lnTo>
                    <a:lnTo>
                      <a:pt x="78740" y="88900"/>
                    </a:lnTo>
                    <a:lnTo>
                      <a:pt x="63500" y="889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4181A208-46B3-6862-3CC4-75B88D2A908D}"/>
                  </a:ext>
                </a:extLst>
              </p:cNvPr>
              <p:cNvSpPr/>
              <p:nvPr/>
            </p:nvSpPr>
            <p:spPr>
              <a:xfrm>
                <a:off x="1560830" y="6328409"/>
                <a:ext cx="74930" cy="93980"/>
              </a:xfrm>
              <a:custGeom>
                <a:avLst/>
                <a:gdLst>
                  <a:gd name="connsiteX0" fmla="*/ 48260 w 74930"/>
                  <a:gd name="connsiteY0" fmla="*/ 78740 h 93980"/>
                  <a:gd name="connsiteX1" fmla="*/ 74930 w 74930"/>
                  <a:gd name="connsiteY1" fmla="*/ 71120 h 93980"/>
                  <a:gd name="connsiteX2" fmla="*/ 74930 w 74930"/>
                  <a:gd name="connsiteY2" fmla="*/ 86360 h 93980"/>
                  <a:gd name="connsiteX3" fmla="*/ 46990 w 74930"/>
                  <a:gd name="connsiteY3" fmla="*/ 93980 h 93980"/>
                  <a:gd name="connsiteX4" fmla="*/ 0 w 74930"/>
                  <a:gd name="connsiteY4" fmla="*/ 46990 h 93980"/>
                  <a:gd name="connsiteX5" fmla="*/ 46990 w 74930"/>
                  <a:gd name="connsiteY5" fmla="*/ 0 h 93980"/>
                  <a:gd name="connsiteX6" fmla="*/ 74930 w 74930"/>
                  <a:gd name="connsiteY6" fmla="*/ 6350 h 93980"/>
                  <a:gd name="connsiteX7" fmla="*/ 74930 w 74930"/>
                  <a:gd name="connsiteY7" fmla="*/ 21590 h 93980"/>
                  <a:gd name="connsiteX8" fmla="*/ 48260 w 74930"/>
                  <a:gd name="connsiteY8" fmla="*/ 13970 h 93980"/>
                  <a:gd name="connsiteX9" fmla="*/ 17780 w 74930"/>
                  <a:gd name="connsiteY9" fmla="*/ 45720 h 93980"/>
                  <a:gd name="connsiteX10" fmla="*/ 48260 w 74930"/>
                  <a:gd name="connsiteY10" fmla="*/ 7747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930" h="93980">
                    <a:moveTo>
                      <a:pt x="48260" y="78740"/>
                    </a:moveTo>
                    <a:cubicBezTo>
                      <a:pt x="60960" y="78740"/>
                      <a:pt x="69850" y="73660"/>
                      <a:pt x="74930" y="71120"/>
                    </a:cubicBezTo>
                    <a:lnTo>
                      <a:pt x="74930" y="86360"/>
                    </a:lnTo>
                    <a:cubicBezTo>
                      <a:pt x="69850" y="88900"/>
                      <a:pt x="60960" y="93980"/>
                      <a:pt x="4699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6990" y="0"/>
                    </a:cubicBezTo>
                    <a:cubicBezTo>
                      <a:pt x="74930" y="0"/>
                      <a:pt x="68580" y="3810"/>
                      <a:pt x="74930" y="6350"/>
                    </a:cubicBezTo>
                    <a:lnTo>
                      <a:pt x="74930" y="21590"/>
                    </a:lnTo>
                    <a:cubicBezTo>
                      <a:pt x="68580" y="17780"/>
                      <a:pt x="59690" y="13970"/>
                      <a:pt x="48260" y="13970"/>
                    </a:cubicBezTo>
                    <a:cubicBezTo>
                      <a:pt x="30480" y="13970"/>
                      <a:pt x="17780" y="26670"/>
                      <a:pt x="17780" y="45720"/>
                    </a:cubicBezTo>
                    <a:cubicBezTo>
                      <a:pt x="17780" y="64770"/>
                      <a:pt x="30480" y="77470"/>
                      <a:pt x="48260" y="774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" name="Freeform 239">
                <a:extLst>
                  <a:ext uri="{FF2B5EF4-FFF2-40B4-BE49-F238E27FC236}">
                    <a16:creationId xmlns:a16="http://schemas.microsoft.com/office/drawing/2014/main" id="{7D987817-EBD8-E610-FA0F-A61A7D1FD127}"/>
                  </a:ext>
                </a:extLst>
              </p:cNvPr>
              <p:cNvSpPr/>
              <p:nvPr/>
            </p:nvSpPr>
            <p:spPr>
              <a:xfrm>
                <a:off x="1648460" y="6304279"/>
                <a:ext cx="60960" cy="116840"/>
              </a:xfrm>
              <a:custGeom>
                <a:avLst/>
                <a:gdLst>
                  <a:gd name="connsiteX0" fmla="*/ 15240 w 60960"/>
                  <a:gd name="connsiteY0" fmla="*/ 26670 h 116840"/>
                  <a:gd name="connsiteX1" fmla="*/ 15240 w 60960"/>
                  <a:gd name="connsiteY1" fmla="*/ 0 h 116840"/>
                  <a:gd name="connsiteX2" fmla="*/ 31750 w 60960"/>
                  <a:gd name="connsiteY2" fmla="*/ 0 h 116840"/>
                  <a:gd name="connsiteX3" fmla="*/ 31750 w 60960"/>
                  <a:gd name="connsiteY3" fmla="*/ 26670 h 116840"/>
                  <a:gd name="connsiteX4" fmla="*/ 58420 w 60960"/>
                  <a:gd name="connsiteY4" fmla="*/ 26670 h 116840"/>
                  <a:gd name="connsiteX5" fmla="*/ 58420 w 60960"/>
                  <a:gd name="connsiteY5" fmla="*/ 40640 h 116840"/>
                  <a:gd name="connsiteX6" fmla="*/ 31750 w 60960"/>
                  <a:gd name="connsiteY6" fmla="*/ 40640 h 116840"/>
                  <a:gd name="connsiteX7" fmla="*/ 31750 w 60960"/>
                  <a:gd name="connsiteY7" fmla="*/ 86360 h 116840"/>
                  <a:gd name="connsiteX8" fmla="*/ 44450 w 60960"/>
                  <a:gd name="connsiteY8" fmla="*/ 102870 h 116840"/>
                  <a:gd name="connsiteX9" fmla="*/ 60960 w 60960"/>
                  <a:gd name="connsiteY9" fmla="*/ 99060 h 116840"/>
                  <a:gd name="connsiteX10" fmla="*/ 60960 w 60960"/>
                  <a:gd name="connsiteY10" fmla="*/ 113030 h 116840"/>
                  <a:gd name="connsiteX11" fmla="*/ 40640 w 60960"/>
                  <a:gd name="connsiteY11" fmla="*/ 116840 h 116840"/>
                  <a:gd name="connsiteX12" fmla="*/ 13970 w 60960"/>
                  <a:gd name="connsiteY12" fmla="*/ 90170 h 116840"/>
                  <a:gd name="connsiteX13" fmla="*/ 13970 w 60960"/>
                  <a:gd name="connsiteY13" fmla="*/ 39370 h 116840"/>
                  <a:gd name="connsiteX14" fmla="*/ 0 w 60960"/>
                  <a:gd name="connsiteY14" fmla="*/ 39370 h 116840"/>
                  <a:gd name="connsiteX15" fmla="*/ 0 w 60960"/>
                  <a:gd name="connsiteY15" fmla="*/ 25400 h 116840"/>
                  <a:gd name="connsiteX16" fmla="*/ 15240 w 60960"/>
                  <a:gd name="connsiteY16" fmla="*/ 25400 h 116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60" h="116840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" name="Freeform 240">
                <a:extLst>
                  <a:ext uri="{FF2B5EF4-FFF2-40B4-BE49-F238E27FC236}">
                    <a16:creationId xmlns:a16="http://schemas.microsoft.com/office/drawing/2014/main" id="{DD5070CF-3297-40FA-5151-A8F5FA2C465E}"/>
                  </a:ext>
                </a:extLst>
              </p:cNvPr>
              <p:cNvSpPr/>
              <p:nvPr/>
            </p:nvSpPr>
            <p:spPr>
              <a:xfrm>
                <a:off x="1817370" y="6304279"/>
                <a:ext cx="60959" cy="116840"/>
              </a:xfrm>
              <a:custGeom>
                <a:avLst/>
                <a:gdLst>
                  <a:gd name="connsiteX0" fmla="*/ 15240 w 60959"/>
                  <a:gd name="connsiteY0" fmla="*/ 26670 h 116840"/>
                  <a:gd name="connsiteX1" fmla="*/ 15240 w 60959"/>
                  <a:gd name="connsiteY1" fmla="*/ 0 h 116840"/>
                  <a:gd name="connsiteX2" fmla="*/ 31750 w 60959"/>
                  <a:gd name="connsiteY2" fmla="*/ 0 h 116840"/>
                  <a:gd name="connsiteX3" fmla="*/ 31750 w 60959"/>
                  <a:gd name="connsiteY3" fmla="*/ 26670 h 116840"/>
                  <a:gd name="connsiteX4" fmla="*/ 58420 w 60959"/>
                  <a:gd name="connsiteY4" fmla="*/ 26670 h 116840"/>
                  <a:gd name="connsiteX5" fmla="*/ 58420 w 60959"/>
                  <a:gd name="connsiteY5" fmla="*/ 40640 h 116840"/>
                  <a:gd name="connsiteX6" fmla="*/ 31750 w 60959"/>
                  <a:gd name="connsiteY6" fmla="*/ 40640 h 116840"/>
                  <a:gd name="connsiteX7" fmla="*/ 31750 w 60959"/>
                  <a:gd name="connsiteY7" fmla="*/ 86360 h 116840"/>
                  <a:gd name="connsiteX8" fmla="*/ 44450 w 60959"/>
                  <a:gd name="connsiteY8" fmla="*/ 102870 h 116840"/>
                  <a:gd name="connsiteX9" fmla="*/ 60960 w 60959"/>
                  <a:gd name="connsiteY9" fmla="*/ 99060 h 116840"/>
                  <a:gd name="connsiteX10" fmla="*/ 60960 w 60959"/>
                  <a:gd name="connsiteY10" fmla="*/ 113030 h 116840"/>
                  <a:gd name="connsiteX11" fmla="*/ 40640 w 60959"/>
                  <a:gd name="connsiteY11" fmla="*/ 116840 h 116840"/>
                  <a:gd name="connsiteX12" fmla="*/ 13970 w 60959"/>
                  <a:gd name="connsiteY12" fmla="*/ 90170 h 116840"/>
                  <a:gd name="connsiteX13" fmla="*/ 13970 w 60959"/>
                  <a:gd name="connsiteY13" fmla="*/ 39370 h 116840"/>
                  <a:gd name="connsiteX14" fmla="*/ 0 w 60959"/>
                  <a:gd name="connsiteY14" fmla="*/ 39370 h 116840"/>
                  <a:gd name="connsiteX15" fmla="*/ 0 w 60959"/>
                  <a:gd name="connsiteY15" fmla="*/ 25400 h 116840"/>
                  <a:gd name="connsiteX16" fmla="*/ 15240 w 60959"/>
                  <a:gd name="connsiteY16" fmla="*/ 25400 h 116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59" h="116840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" name="Freeform 241">
                <a:extLst>
                  <a:ext uri="{FF2B5EF4-FFF2-40B4-BE49-F238E27FC236}">
                    <a16:creationId xmlns:a16="http://schemas.microsoft.com/office/drawing/2014/main" id="{9168E5F8-D85D-F867-89F6-D3F88463A897}"/>
                  </a:ext>
                </a:extLst>
              </p:cNvPr>
              <p:cNvSpPr/>
              <p:nvPr/>
            </p:nvSpPr>
            <p:spPr>
              <a:xfrm>
                <a:off x="1889760" y="6328409"/>
                <a:ext cx="83819" cy="93980"/>
              </a:xfrm>
              <a:custGeom>
                <a:avLst/>
                <a:gdLst>
                  <a:gd name="connsiteX0" fmla="*/ 83820 w 83819"/>
                  <a:gd name="connsiteY0" fmla="*/ 41910 h 93980"/>
                  <a:gd name="connsiteX1" fmla="*/ 83820 w 83819"/>
                  <a:gd name="connsiteY1" fmla="*/ 50800 h 93980"/>
                  <a:gd name="connsiteX2" fmla="*/ 17780 w 83819"/>
                  <a:gd name="connsiteY2" fmla="*/ 50800 h 93980"/>
                  <a:gd name="connsiteX3" fmla="*/ 48260 w 83819"/>
                  <a:gd name="connsiteY3" fmla="*/ 80010 h 93980"/>
                  <a:gd name="connsiteX4" fmla="*/ 80010 w 83819"/>
                  <a:gd name="connsiteY4" fmla="*/ 71120 h 93980"/>
                  <a:gd name="connsiteX5" fmla="*/ 80010 w 83819"/>
                  <a:gd name="connsiteY5" fmla="*/ 86360 h 93980"/>
                  <a:gd name="connsiteX6" fmla="*/ 46990 w 83819"/>
                  <a:gd name="connsiteY6" fmla="*/ 93980 h 93980"/>
                  <a:gd name="connsiteX7" fmla="*/ 0 w 83819"/>
                  <a:gd name="connsiteY7" fmla="*/ 46990 h 93980"/>
                  <a:gd name="connsiteX8" fmla="*/ 43180 w 83819"/>
                  <a:gd name="connsiteY8" fmla="*/ 0 h 93980"/>
                  <a:gd name="connsiteX9" fmla="*/ 83820 w 83819"/>
                  <a:gd name="connsiteY9" fmla="*/ 41910 h 93980"/>
                  <a:gd name="connsiteX10" fmla="*/ 43180 w 83819"/>
                  <a:gd name="connsiteY10" fmla="*/ 13970 h 93980"/>
                  <a:gd name="connsiteX11" fmla="*/ 17780 w 83819"/>
                  <a:gd name="connsiteY11" fmla="*/ 38100 h 93980"/>
                  <a:gd name="connsiteX12" fmla="*/ 67310 w 83819"/>
                  <a:gd name="connsiteY12" fmla="*/ 38100 h 93980"/>
                  <a:gd name="connsiteX13" fmla="*/ 43180 w 83819"/>
                  <a:gd name="connsiteY13" fmla="*/ 1397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80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" name="Freeform 242">
                <a:extLst>
                  <a:ext uri="{FF2B5EF4-FFF2-40B4-BE49-F238E27FC236}">
                    <a16:creationId xmlns:a16="http://schemas.microsoft.com/office/drawing/2014/main" id="{53B3A88A-EFAF-D4E0-884F-E53F0B213977}"/>
                  </a:ext>
                </a:extLst>
              </p:cNvPr>
              <p:cNvSpPr/>
              <p:nvPr/>
            </p:nvSpPr>
            <p:spPr>
              <a:xfrm>
                <a:off x="1996439" y="6328409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" name="Freeform 243">
                <a:extLst>
                  <a:ext uri="{FF2B5EF4-FFF2-40B4-BE49-F238E27FC236}">
                    <a16:creationId xmlns:a16="http://schemas.microsoft.com/office/drawing/2014/main" id="{637AE71C-30CD-8CC5-4167-FB23253FFF79}"/>
                  </a:ext>
                </a:extLst>
              </p:cNvPr>
              <p:cNvSpPr/>
              <p:nvPr/>
            </p:nvSpPr>
            <p:spPr>
              <a:xfrm>
                <a:off x="2066289" y="6328409"/>
                <a:ext cx="137160" cy="91440"/>
              </a:xfrm>
              <a:custGeom>
                <a:avLst/>
                <a:gdLst>
                  <a:gd name="connsiteX0" fmla="*/ 15240 w 137160"/>
                  <a:gd name="connsiteY0" fmla="*/ 2540 h 91440"/>
                  <a:gd name="connsiteX1" fmla="*/ 15240 w 137160"/>
                  <a:gd name="connsiteY1" fmla="*/ 15240 h 91440"/>
                  <a:gd name="connsiteX2" fmla="*/ 15240 w 137160"/>
                  <a:gd name="connsiteY2" fmla="*/ 21590 h 91440"/>
                  <a:gd name="connsiteX3" fmla="*/ 15240 w 137160"/>
                  <a:gd name="connsiteY3" fmla="*/ 21590 h 91440"/>
                  <a:gd name="connsiteX4" fmla="*/ 48260 w 137160"/>
                  <a:gd name="connsiteY4" fmla="*/ 0 h 91440"/>
                  <a:gd name="connsiteX5" fmla="*/ 74930 w 137160"/>
                  <a:gd name="connsiteY5" fmla="*/ 20320 h 91440"/>
                  <a:gd name="connsiteX6" fmla="*/ 74930 w 137160"/>
                  <a:gd name="connsiteY6" fmla="*/ 20320 h 91440"/>
                  <a:gd name="connsiteX7" fmla="*/ 105410 w 137160"/>
                  <a:gd name="connsiteY7" fmla="*/ 0 h 91440"/>
                  <a:gd name="connsiteX8" fmla="*/ 137160 w 137160"/>
                  <a:gd name="connsiteY8" fmla="*/ 35560 h 91440"/>
                  <a:gd name="connsiteX9" fmla="*/ 137160 w 137160"/>
                  <a:gd name="connsiteY9" fmla="*/ 91440 h 91440"/>
                  <a:gd name="connsiteX10" fmla="*/ 120650 w 137160"/>
                  <a:gd name="connsiteY10" fmla="*/ 91440 h 91440"/>
                  <a:gd name="connsiteX11" fmla="*/ 120650 w 137160"/>
                  <a:gd name="connsiteY11" fmla="*/ 39370 h 91440"/>
                  <a:gd name="connsiteX12" fmla="*/ 104140 w 137160"/>
                  <a:gd name="connsiteY12" fmla="*/ 16510 h 91440"/>
                  <a:gd name="connsiteX13" fmla="*/ 77470 w 137160"/>
                  <a:gd name="connsiteY13" fmla="*/ 50800 h 91440"/>
                  <a:gd name="connsiteX14" fmla="*/ 77470 w 137160"/>
                  <a:gd name="connsiteY14" fmla="*/ 91440 h 91440"/>
                  <a:gd name="connsiteX15" fmla="*/ 60960 w 137160"/>
                  <a:gd name="connsiteY15" fmla="*/ 91440 h 91440"/>
                  <a:gd name="connsiteX16" fmla="*/ 60960 w 137160"/>
                  <a:gd name="connsiteY16" fmla="*/ 38100 h 91440"/>
                  <a:gd name="connsiteX17" fmla="*/ 44450 w 137160"/>
                  <a:gd name="connsiteY17" fmla="*/ 15240 h 91440"/>
                  <a:gd name="connsiteX18" fmla="*/ 16510 w 137160"/>
                  <a:gd name="connsiteY18" fmla="*/ 49530 h 91440"/>
                  <a:gd name="connsiteX19" fmla="*/ 16510 w 137160"/>
                  <a:gd name="connsiteY19" fmla="*/ 90170 h 91440"/>
                  <a:gd name="connsiteX20" fmla="*/ 0 w 137160"/>
                  <a:gd name="connsiteY20" fmla="*/ 90170 h 91440"/>
                  <a:gd name="connsiteX21" fmla="*/ 0 w 137160"/>
                  <a:gd name="connsiteY21" fmla="*/ 1270 h 91440"/>
                  <a:gd name="connsiteX22" fmla="*/ 15240 w 137160"/>
                  <a:gd name="connsiteY22" fmla="*/ 127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37160" h="91440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33020" y="0"/>
                      <a:pt x="48260" y="0"/>
                    </a:cubicBezTo>
                    <a:cubicBezTo>
                      <a:pt x="63500" y="0"/>
                      <a:pt x="72390" y="7620"/>
                      <a:pt x="74930" y="20320"/>
                    </a:cubicBezTo>
                    <a:lnTo>
                      <a:pt x="74930" y="20320"/>
                    </a:lnTo>
                    <a:cubicBezTo>
                      <a:pt x="80010" y="8890"/>
                      <a:pt x="92710" y="0"/>
                      <a:pt x="105410" y="0"/>
                    </a:cubicBezTo>
                    <a:cubicBezTo>
                      <a:pt x="127000" y="0"/>
                      <a:pt x="137160" y="12700"/>
                      <a:pt x="137160" y="35560"/>
                    </a:cubicBezTo>
                    <a:lnTo>
                      <a:pt x="137160" y="91440"/>
                    </a:lnTo>
                    <a:lnTo>
                      <a:pt x="120650" y="91440"/>
                    </a:lnTo>
                    <a:lnTo>
                      <a:pt x="120650" y="39370"/>
                    </a:lnTo>
                    <a:cubicBezTo>
                      <a:pt x="120650" y="26670"/>
                      <a:pt x="116840" y="16510"/>
                      <a:pt x="104140" y="16510"/>
                    </a:cubicBezTo>
                    <a:cubicBezTo>
                      <a:pt x="91440" y="16510"/>
                      <a:pt x="77470" y="34290"/>
                      <a:pt x="77470" y="50800"/>
                    </a:cubicBezTo>
                    <a:lnTo>
                      <a:pt x="77470" y="91440"/>
                    </a:lnTo>
                    <a:lnTo>
                      <a:pt x="60960" y="91440"/>
                    </a:lnTo>
                    <a:lnTo>
                      <a:pt x="60960" y="38100"/>
                    </a:lnTo>
                    <a:cubicBezTo>
                      <a:pt x="60960" y="26670"/>
                      <a:pt x="58420" y="15240"/>
                      <a:pt x="44450" y="15240"/>
                    </a:cubicBezTo>
                    <a:cubicBezTo>
                      <a:pt x="30480" y="15240"/>
                      <a:pt x="16510" y="33020"/>
                      <a:pt x="16510" y="49530"/>
                    </a:cubicBezTo>
                    <a:lnTo>
                      <a:pt x="16510" y="90170"/>
                    </a:lnTo>
                    <a:lnTo>
                      <a:pt x="0" y="90170"/>
                    </a:lnTo>
                    <a:lnTo>
                      <a:pt x="0" y="1270"/>
                    </a:lnTo>
                    <a:lnTo>
                      <a:pt x="15240" y="12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" name="Freeform 244">
                <a:extLst>
                  <a:ext uri="{FF2B5EF4-FFF2-40B4-BE49-F238E27FC236}">
                    <a16:creationId xmlns:a16="http://schemas.microsoft.com/office/drawing/2014/main" id="{6BB7EA21-0AFD-30DB-2D79-84CDF728C86E}"/>
                  </a:ext>
                </a:extLst>
              </p:cNvPr>
              <p:cNvSpPr/>
              <p:nvPr/>
            </p:nvSpPr>
            <p:spPr>
              <a:xfrm>
                <a:off x="2226310" y="6328409"/>
                <a:ext cx="62229" cy="92710"/>
              </a:xfrm>
              <a:custGeom>
                <a:avLst/>
                <a:gdLst>
                  <a:gd name="connsiteX0" fmla="*/ 26670 w 62229"/>
                  <a:gd name="connsiteY0" fmla="*/ 53340 h 92710"/>
                  <a:gd name="connsiteX1" fmla="*/ 0 w 62229"/>
                  <a:gd name="connsiteY1" fmla="*/ 25400 h 92710"/>
                  <a:gd name="connsiteX2" fmla="*/ 31750 w 62229"/>
                  <a:gd name="connsiteY2" fmla="*/ 0 h 92710"/>
                  <a:gd name="connsiteX3" fmla="*/ 57150 w 62229"/>
                  <a:gd name="connsiteY3" fmla="*/ 5080 h 92710"/>
                  <a:gd name="connsiteX4" fmla="*/ 57150 w 62229"/>
                  <a:gd name="connsiteY4" fmla="*/ 20320 h 92710"/>
                  <a:gd name="connsiteX5" fmla="*/ 34290 w 62229"/>
                  <a:gd name="connsiteY5" fmla="*/ 13970 h 92710"/>
                  <a:gd name="connsiteX6" fmla="*/ 16510 w 62229"/>
                  <a:gd name="connsiteY6" fmla="*/ 25400 h 92710"/>
                  <a:gd name="connsiteX7" fmla="*/ 34290 w 62229"/>
                  <a:gd name="connsiteY7" fmla="*/ 39370 h 92710"/>
                  <a:gd name="connsiteX8" fmla="*/ 62230 w 62229"/>
                  <a:gd name="connsiteY8" fmla="*/ 67310 h 92710"/>
                  <a:gd name="connsiteX9" fmla="*/ 30480 w 62229"/>
                  <a:gd name="connsiteY9" fmla="*/ 92710 h 92710"/>
                  <a:gd name="connsiteX10" fmla="*/ 1270 w 62229"/>
                  <a:gd name="connsiteY10" fmla="*/ 86360 h 92710"/>
                  <a:gd name="connsiteX11" fmla="*/ 1270 w 62229"/>
                  <a:gd name="connsiteY11" fmla="*/ 71120 h 92710"/>
                  <a:gd name="connsiteX12" fmla="*/ 29210 w 62229"/>
                  <a:gd name="connsiteY12" fmla="*/ 78740 h 92710"/>
                  <a:gd name="connsiteX13" fmla="*/ 46990 w 62229"/>
                  <a:gd name="connsiteY13" fmla="*/ 67310 h 92710"/>
                  <a:gd name="connsiteX14" fmla="*/ 26670 w 62229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29" h="92710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6" name="Freeform 245">
                <a:extLst>
                  <a:ext uri="{FF2B5EF4-FFF2-40B4-BE49-F238E27FC236}">
                    <a16:creationId xmlns:a16="http://schemas.microsoft.com/office/drawing/2014/main" id="{36C83038-1D97-9B30-38B4-739C09C8809B}"/>
                  </a:ext>
                </a:extLst>
              </p:cNvPr>
              <p:cNvSpPr/>
              <p:nvPr/>
            </p:nvSpPr>
            <p:spPr>
              <a:xfrm>
                <a:off x="2397760" y="6330950"/>
                <a:ext cx="88900" cy="91440"/>
              </a:xfrm>
              <a:custGeom>
                <a:avLst/>
                <a:gdLst>
                  <a:gd name="connsiteX0" fmla="*/ 87630 w 88900"/>
                  <a:gd name="connsiteY0" fmla="*/ 0 h 91440"/>
                  <a:gd name="connsiteX1" fmla="*/ 48260 w 88900"/>
                  <a:gd name="connsiteY1" fmla="*/ 91440 h 91440"/>
                  <a:gd name="connsiteX2" fmla="*/ 39370 w 88900"/>
                  <a:gd name="connsiteY2" fmla="*/ 91440 h 91440"/>
                  <a:gd name="connsiteX3" fmla="*/ 0 w 88900"/>
                  <a:gd name="connsiteY3" fmla="*/ 0 h 91440"/>
                  <a:gd name="connsiteX4" fmla="*/ 17780 w 88900"/>
                  <a:gd name="connsiteY4" fmla="*/ 0 h 91440"/>
                  <a:gd name="connsiteX5" fmla="*/ 44450 w 88900"/>
                  <a:gd name="connsiteY5" fmla="*/ 64770 h 91440"/>
                  <a:gd name="connsiteX6" fmla="*/ 71120 w 88900"/>
                  <a:gd name="connsiteY6" fmla="*/ 0 h 91440"/>
                  <a:gd name="connsiteX7" fmla="*/ 88900 w 88900"/>
                  <a:gd name="connsiteY7" fmla="*/ 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900" h="91440">
                    <a:moveTo>
                      <a:pt x="87630" y="0"/>
                    </a:moveTo>
                    <a:lnTo>
                      <a:pt x="48260" y="91440"/>
                    </a:lnTo>
                    <a:lnTo>
                      <a:pt x="39370" y="91440"/>
                    </a:lnTo>
                    <a:lnTo>
                      <a:pt x="0" y="0"/>
                    </a:lnTo>
                    <a:lnTo>
                      <a:pt x="17780" y="0"/>
                    </a:lnTo>
                    <a:cubicBezTo>
                      <a:pt x="26670" y="21590"/>
                      <a:pt x="36830" y="44450"/>
                      <a:pt x="44450" y="64770"/>
                    </a:cubicBezTo>
                    <a:cubicBezTo>
                      <a:pt x="52070" y="44450"/>
                      <a:pt x="62230" y="21590"/>
                      <a:pt x="71120" y="0"/>
                    </a:cubicBezTo>
                    <a:lnTo>
                      <a:pt x="8890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C7D68920-8116-0117-0D45-1D522606D55D}"/>
                  </a:ext>
                </a:extLst>
              </p:cNvPr>
              <p:cNvSpPr/>
              <p:nvPr/>
            </p:nvSpPr>
            <p:spPr>
              <a:xfrm>
                <a:off x="2494279" y="6328409"/>
                <a:ext cx="73660" cy="93980"/>
              </a:xfrm>
              <a:custGeom>
                <a:avLst/>
                <a:gdLst>
                  <a:gd name="connsiteX0" fmla="*/ 5080 w 73660"/>
                  <a:gd name="connsiteY0" fmla="*/ 6350 h 93980"/>
                  <a:gd name="connsiteX1" fmla="*/ 36830 w 73660"/>
                  <a:gd name="connsiteY1" fmla="*/ 0 h 93980"/>
                  <a:gd name="connsiteX2" fmla="*/ 73660 w 73660"/>
                  <a:gd name="connsiteY2" fmla="*/ 34290 h 93980"/>
                  <a:gd name="connsiteX3" fmla="*/ 73660 w 73660"/>
                  <a:gd name="connsiteY3" fmla="*/ 91440 h 93980"/>
                  <a:gd name="connsiteX4" fmla="*/ 58420 w 73660"/>
                  <a:gd name="connsiteY4" fmla="*/ 91440 h 93980"/>
                  <a:gd name="connsiteX5" fmla="*/ 58420 w 73660"/>
                  <a:gd name="connsiteY5" fmla="*/ 81280 h 93980"/>
                  <a:gd name="connsiteX6" fmla="*/ 58420 w 73660"/>
                  <a:gd name="connsiteY6" fmla="*/ 73660 h 93980"/>
                  <a:gd name="connsiteX7" fmla="*/ 58420 w 73660"/>
                  <a:gd name="connsiteY7" fmla="*/ 73660 h 93980"/>
                  <a:gd name="connsiteX8" fmla="*/ 27940 w 73660"/>
                  <a:gd name="connsiteY8" fmla="*/ 93980 h 93980"/>
                  <a:gd name="connsiteX9" fmla="*/ 0 w 73660"/>
                  <a:gd name="connsiteY9" fmla="*/ 67310 h 93980"/>
                  <a:gd name="connsiteX10" fmla="*/ 58420 w 73660"/>
                  <a:gd name="connsiteY10" fmla="*/ 39370 h 93980"/>
                  <a:gd name="connsiteX11" fmla="*/ 58420 w 73660"/>
                  <a:gd name="connsiteY11" fmla="*/ 34290 h 93980"/>
                  <a:gd name="connsiteX12" fmla="*/ 35560 w 73660"/>
                  <a:gd name="connsiteY12" fmla="*/ 13970 h 93980"/>
                  <a:gd name="connsiteX13" fmla="*/ 6350 w 73660"/>
                  <a:gd name="connsiteY13" fmla="*/ 21590 h 93980"/>
                  <a:gd name="connsiteX14" fmla="*/ 6350 w 73660"/>
                  <a:gd name="connsiteY14" fmla="*/ 6350 h 93980"/>
                  <a:gd name="connsiteX15" fmla="*/ 57150 w 73660"/>
                  <a:gd name="connsiteY15" fmla="*/ 50800 h 93980"/>
                  <a:gd name="connsiteX16" fmla="*/ 16510 w 73660"/>
                  <a:gd name="connsiteY16" fmla="*/ 66040 h 93980"/>
                  <a:gd name="connsiteX17" fmla="*/ 30480 w 73660"/>
                  <a:gd name="connsiteY17" fmla="*/ 78740 h 93980"/>
                  <a:gd name="connsiteX18" fmla="*/ 57150 w 73660"/>
                  <a:gd name="connsiteY18" fmla="*/ 4953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60" h="93980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78740"/>
                      <a:pt x="30480" y="78740"/>
                    </a:cubicBezTo>
                    <a:cubicBezTo>
                      <a:pt x="45720" y="78740"/>
                      <a:pt x="57150" y="63500"/>
                      <a:pt x="57150" y="495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" name="Freeform 247">
                <a:extLst>
                  <a:ext uri="{FF2B5EF4-FFF2-40B4-BE49-F238E27FC236}">
                    <a16:creationId xmlns:a16="http://schemas.microsoft.com/office/drawing/2014/main" id="{D8C92D12-E9DB-76AA-F3F5-7C16C277A52C}"/>
                  </a:ext>
                </a:extLst>
              </p:cNvPr>
              <p:cNvSpPr/>
              <p:nvPr/>
            </p:nvSpPr>
            <p:spPr>
              <a:xfrm>
                <a:off x="2595879" y="6328409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9" name="Freeform 248">
                <a:extLst>
                  <a:ext uri="{FF2B5EF4-FFF2-40B4-BE49-F238E27FC236}">
                    <a16:creationId xmlns:a16="http://schemas.microsoft.com/office/drawing/2014/main" id="{7178978C-1F90-229E-B914-D43D88865952}"/>
                  </a:ext>
                </a:extLst>
              </p:cNvPr>
              <p:cNvSpPr/>
              <p:nvPr/>
            </p:nvSpPr>
            <p:spPr>
              <a:xfrm>
                <a:off x="2663189" y="6294120"/>
                <a:ext cx="20320" cy="125729"/>
              </a:xfrm>
              <a:custGeom>
                <a:avLst/>
                <a:gdLst>
                  <a:gd name="connsiteX0" fmla="*/ 10160 w 20320"/>
                  <a:gd name="connsiteY0" fmla="*/ 0 h 125729"/>
                  <a:gd name="connsiteX1" fmla="*/ 20320 w 20320"/>
                  <a:gd name="connsiteY1" fmla="*/ 10160 h 125729"/>
                  <a:gd name="connsiteX2" fmla="*/ 10160 w 20320"/>
                  <a:gd name="connsiteY2" fmla="*/ 20320 h 125729"/>
                  <a:gd name="connsiteX3" fmla="*/ 0 w 20320"/>
                  <a:gd name="connsiteY3" fmla="*/ 10160 h 125729"/>
                  <a:gd name="connsiteX4" fmla="*/ 10160 w 20320"/>
                  <a:gd name="connsiteY4" fmla="*/ 0 h 125729"/>
                  <a:gd name="connsiteX5" fmla="*/ 19050 w 20320"/>
                  <a:gd name="connsiteY5" fmla="*/ 36830 h 125729"/>
                  <a:gd name="connsiteX6" fmla="*/ 19050 w 20320"/>
                  <a:gd name="connsiteY6" fmla="*/ 125730 h 125729"/>
                  <a:gd name="connsiteX7" fmla="*/ 2540 w 20320"/>
                  <a:gd name="connsiteY7" fmla="*/ 125730 h 125729"/>
                  <a:gd name="connsiteX8" fmla="*/ 2540 w 20320"/>
                  <a:gd name="connsiteY8" fmla="*/ 36830 h 125729"/>
                  <a:gd name="connsiteX9" fmla="*/ 19050 w 20320"/>
                  <a:gd name="connsiteY9" fmla="*/ 36830 h 12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" h="12572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9050" y="36830"/>
                    </a:moveTo>
                    <a:lnTo>
                      <a:pt x="19050" y="125730"/>
                    </a:lnTo>
                    <a:lnTo>
                      <a:pt x="2540" y="125730"/>
                    </a:lnTo>
                    <a:lnTo>
                      <a:pt x="2540" y="36830"/>
                    </a:lnTo>
                    <a:lnTo>
                      <a:pt x="19050" y="368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0" name="Freeform 249">
                <a:extLst>
                  <a:ext uri="{FF2B5EF4-FFF2-40B4-BE49-F238E27FC236}">
                    <a16:creationId xmlns:a16="http://schemas.microsoft.com/office/drawing/2014/main" id="{32A5DD61-F785-3F94-CAFA-91A907727ACF}"/>
                  </a:ext>
                </a:extLst>
              </p:cNvPr>
              <p:cNvSpPr/>
              <p:nvPr/>
            </p:nvSpPr>
            <p:spPr>
              <a:xfrm>
                <a:off x="2707639" y="6328409"/>
                <a:ext cx="83820" cy="93980"/>
              </a:xfrm>
              <a:custGeom>
                <a:avLst/>
                <a:gdLst>
                  <a:gd name="connsiteX0" fmla="*/ 83820 w 83820"/>
                  <a:gd name="connsiteY0" fmla="*/ 41910 h 93980"/>
                  <a:gd name="connsiteX1" fmla="*/ 83820 w 83820"/>
                  <a:gd name="connsiteY1" fmla="*/ 50800 h 93980"/>
                  <a:gd name="connsiteX2" fmla="*/ 17780 w 83820"/>
                  <a:gd name="connsiteY2" fmla="*/ 50800 h 93980"/>
                  <a:gd name="connsiteX3" fmla="*/ 48260 w 83820"/>
                  <a:gd name="connsiteY3" fmla="*/ 80010 h 93980"/>
                  <a:gd name="connsiteX4" fmla="*/ 80010 w 83820"/>
                  <a:gd name="connsiteY4" fmla="*/ 71120 h 93980"/>
                  <a:gd name="connsiteX5" fmla="*/ 80010 w 83820"/>
                  <a:gd name="connsiteY5" fmla="*/ 86360 h 93980"/>
                  <a:gd name="connsiteX6" fmla="*/ 46990 w 83820"/>
                  <a:gd name="connsiteY6" fmla="*/ 93980 h 93980"/>
                  <a:gd name="connsiteX7" fmla="*/ 0 w 83820"/>
                  <a:gd name="connsiteY7" fmla="*/ 46990 h 93980"/>
                  <a:gd name="connsiteX8" fmla="*/ 43180 w 83820"/>
                  <a:gd name="connsiteY8" fmla="*/ 0 h 93980"/>
                  <a:gd name="connsiteX9" fmla="*/ 83820 w 83820"/>
                  <a:gd name="connsiteY9" fmla="*/ 41910 h 93980"/>
                  <a:gd name="connsiteX10" fmla="*/ 43180 w 83820"/>
                  <a:gd name="connsiteY10" fmla="*/ 13970 h 93980"/>
                  <a:gd name="connsiteX11" fmla="*/ 17780 w 83820"/>
                  <a:gd name="connsiteY11" fmla="*/ 38100 h 93980"/>
                  <a:gd name="connsiteX12" fmla="*/ 67310 w 83820"/>
                  <a:gd name="connsiteY12" fmla="*/ 38100 h 93980"/>
                  <a:gd name="connsiteX13" fmla="*/ 43180 w 83820"/>
                  <a:gd name="connsiteY13" fmla="*/ 1397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80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" name="Freeform 250">
                <a:extLst>
                  <a:ext uri="{FF2B5EF4-FFF2-40B4-BE49-F238E27FC236}">
                    <a16:creationId xmlns:a16="http://schemas.microsoft.com/office/drawing/2014/main" id="{F608A9FE-0E24-380E-966F-BEBF5DB07473}"/>
                  </a:ext>
                </a:extLst>
              </p:cNvPr>
              <p:cNvSpPr/>
              <p:nvPr/>
            </p:nvSpPr>
            <p:spPr>
              <a:xfrm>
                <a:off x="2807970" y="6328409"/>
                <a:ext cx="62229" cy="92710"/>
              </a:xfrm>
              <a:custGeom>
                <a:avLst/>
                <a:gdLst>
                  <a:gd name="connsiteX0" fmla="*/ 26670 w 62229"/>
                  <a:gd name="connsiteY0" fmla="*/ 53340 h 92710"/>
                  <a:gd name="connsiteX1" fmla="*/ 0 w 62229"/>
                  <a:gd name="connsiteY1" fmla="*/ 25400 h 92710"/>
                  <a:gd name="connsiteX2" fmla="*/ 31750 w 62229"/>
                  <a:gd name="connsiteY2" fmla="*/ 0 h 92710"/>
                  <a:gd name="connsiteX3" fmla="*/ 57150 w 62229"/>
                  <a:gd name="connsiteY3" fmla="*/ 5080 h 92710"/>
                  <a:gd name="connsiteX4" fmla="*/ 57150 w 62229"/>
                  <a:gd name="connsiteY4" fmla="*/ 20320 h 92710"/>
                  <a:gd name="connsiteX5" fmla="*/ 34290 w 62229"/>
                  <a:gd name="connsiteY5" fmla="*/ 13970 h 92710"/>
                  <a:gd name="connsiteX6" fmla="*/ 16510 w 62229"/>
                  <a:gd name="connsiteY6" fmla="*/ 25400 h 92710"/>
                  <a:gd name="connsiteX7" fmla="*/ 34290 w 62229"/>
                  <a:gd name="connsiteY7" fmla="*/ 39370 h 92710"/>
                  <a:gd name="connsiteX8" fmla="*/ 62230 w 62229"/>
                  <a:gd name="connsiteY8" fmla="*/ 67310 h 92710"/>
                  <a:gd name="connsiteX9" fmla="*/ 30480 w 62229"/>
                  <a:gd name="connsiteY9" fmla="*/ 92710 h 92710"/>
                  <a:gd name="connsiteX10" fmla="*/ 1270 w 62229"/>
                  <a:gd name="connsiteY10" fmla="*/ 86360 h 92710"/>
                  <a:gd name="connsiteX11" fmla="*/ 1270 w 62229"/>
                  <a:gd name="connsiteY11" fmla="*/ 71120 h 92710"/>
                  <a:gd name="connsiteX12" fmla="*/ 29210 w 62229"/>
                  <a:gd name="connsiteY12" fmla="*/ 78740 h 92710"/>
                  <a:gd name="connsiteX13" fmla="*/ 46990 w 62229"/>
                  <a:gd name="connsiteY13" fmla="*/ 67310 h 92710"/>
                  <a:gd name="connsiteX14" fmla="*/ 26670 w 62229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29" h="92710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2" name="Freeform 251">
                <a:extLst>
                  <a:ext uri="{FF2B5EF4-FFF2-40B4-BE49-F238E27FC236}">
                    <a16:creationId xmlns:a16="http://schemas.microsoft.com/office/drawing/2014/main" id="{CE326774-426E-D7DC-A939-97667DAA98BA}"/>
                  </a:ext>
                </a:extLst>
              </p:cNvPr>
              <p:cNvSpPr/>
              <p:nvPr/>
            </p:nvSpPr>
            <p:spPr>
              <a:xfrm>
                <a:off x="2879089" y="6328409"/>
                <a:ext cx="27939" cy="118110"/>
              </a:xfrm>
              <a:custGeom>
                <a:avLst/>
                <a:gdLst>
                  <a:gd name="connsiteX0" fmla="*/ 12700 w 27939"/>
                  <a:gd name="connsiteY0" fmla="*/ 118110 h 118110"/>
                  <a:gd name="connsiteX1" fmla="*/ 0 w 27939"/>
                  <a:gd name="connsiteY1" fmla="*/ 118110 h 118110"/>
                  <a:gd name="connsiteX2" fmla="*/ 11430 w 27939"/>
                  <a:gd name="connsiteY2" fmla="*/ 81280 h 118110"/>
                  <a:gd name="connsiteX3" fmla="*/ 27940 w 27939"/>
                  <a:gd name="connsiteY3" fmla="*/ 81280 h 118110"/>
                  <a:gd name="connsiteX4" fmla="*/ 13970 w 27939"/>
                  <a:gd name="connsiteY4" fmla="*/ 118110 h 118110"/>
                  <a:gd name="connsiteX5" fmla="*/ 17780 w 27939"/>
                  <a:gd name="connsiteY5" fmla="*/ 0 h 118110"/>
                  <a:gd name="connsiteX6" fmla="*/ 27940 w 27939"/>
                  <a:gd name="connsiteY6" fmla="*/ 10160 h 118110"/>
                  <a:gd name="connsiteX7" fmla="*/ 17780 w 27939"/>
                  <a:gd name="connsiteY7" fmla="*/ 20320 h 118110"/>
                  <a:gd name="connsiteX8" fmla="*/ 7620 w 27939"/>
                  <a:gd name="connsiteY8" fmla="*/ 10160 h 118110"/>
                  <a:gd name="connsiteX9" fmla="*/ 17780 w 27939"/>
                  <a:gd name="connsiteY9" fmla="*/ 0 h 118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939" h="118110">
                    <a:moveTo>
                      <a:pt x="12700" y="118110"/>
                    </a:moveTo>
                    <a:lnTo>
                      <a:pt x="0" y="118110"/>
                    </a:lnTo>
                    <a:lnTo>
                      <a:pt x="11430" y="81280"/>
                    </a:lnTo>
                    <a:lnTo>
                      <a:pt x="27940" y="81280"/>
                    </a:lnTo>
                    <a:lnTo>
                      <a:pt x="13970" y="118110"/>
                    </a:lnTo>
                    <a:close/>
                    <a:moveTo>
                      <a:pt x="17780" y="0"/>
                    </a:moveTo>
                    <a:cubicBezTo>
                      <a:pt x="24130" y="0"/>
                      <a:pt x="27940" y="3810"/>
                      <a:pt x="27940" y="10160"/>
                    </a:cubicBezTo>
                    <a:cubicBezTo>
                      <a:pt x="27940" y="16510"/>
                      <a:pt x="24130" y="20320"/>
                      <a:pt x="17780" y="20320"/>
                    </a:cubicBezTo>
                    <a:cubicBezTo>
                      <a:pt x="11430" y="20320"/>
                      <a:pt x="7620" y="16510"/>
                      <a:pt x="7620" y="10160"/>
                    </a:cubicBezTo>
                    <a:cubicBezTo>
                      <a:pt x="7620" y="3810"/>
                      <a:pt x="11430" y="0"/>
                      <a:pt x="17780" y="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3" name="Freeform 252">
                <a:extLst>
                  <a:ext uri="{FF2B5EF4-FFF2-40B4-BE49-F238E27FC236}">
                    <a16:creationId xmlns:a16="http://schemas.microsoft.com/office/drawing/2014/main" id="{C15CF9F6-8CEE-EE9D-26B3-79CC4AC9FA65}"/>
                  </a:ext>
                </a:extLst>
              </p:cNvPr>
              <p:cNvSpPr/>
              <p:nvPr/>
            </p:nvSpPr>
            <p:spPr>
              <a:xfrm>
                <a:off x="3034029" y="6328409"/>
                <a:ext cx="87630" cy="130810"/>
              </a:xfrm>
              <a:custGeom>
                <a:avLst/>
                <a:gdLst>
                  <a:gd name="connsiteX0" fmla="*/ 0 w 87630"/>
                  <a:gd name="connsiteY0" fmla="*/ 2540 h 130810"/>
                  <a:gd name="connsiteX1" fmla="*/ 15240 w 87630"/>
                  <a:gd name="connsiteY1" fmla="*/ 2540 h 130810"/>
                  <a:gd name="connsiteX2" fmla="*/ 15240 w 87630"/>
                  <a:gd name="connsiteY2" fmla="*/ 11430 h 130810"/>
                  <a:gd name="connsiteX3" fmla="*/ 15240 w 87630"/>
                  <a:gd name="connsiteY3" fmla="*/ 17780 h 130810"/>
                  <a:gd name="connsiteX4" fmla="*/ 15240 w 87630"/>
                  <a:gd name="connsiteY4" fmla="*/ 17780 h 130810"/>
                  <a:gd name="connsiteX5" fmla="*/ 46990 w 87630"/>
                  <a:gd name="connsiteY5" fmla="*/ 0 h 130810"/>
                  <a:gd name="connsiteX6" fmla="*/ 87630 w 87630"/>
                  <a:gd name="connsiteY6" fmla="*/ 46990 h 130810"/>
                  <a:gd name="connsiteX7" fmla="*/ 46990 w 87630"/>
                  <a:gd name="connsiteY7" fmla="*/ 93980 h 130810"/>
                  <a:gd name="connsiteX8" fmla="*/ 16510 w 87630"/>
                  <a:gd name="connsiteY8" fmla="*/ 76200 h 130810"/>
                  <a:gd name="connsiteX9" fmla="*/ 16510 w 87630"/>
                  <a:gd name="connsiteY9" fmla="*/ 76200 h 130810"/>
                  <a:gd name="connsiteX10" fmla="*/ 16510 w 87630"/>
                  <a:gd name="connsiteY10" fmla="*/ 83820 h 130810"/>
                  <a:gd name="connsiteX11" fmla="*/ 16510 w 87630"/>
                  <a:gd name="connsiteY11" fmla="*/ 130810 h 130810"/>
                  <a:gd name="connsiteX12" fmla="*/ 0 w 87630"/>
                  <a:gd name="connsiteY12" fmla="*/ 130810 h 130810"/>
                  <a:gd name="connsiteX13" fmla="*/ 0 w 87630"/>
                  <a:gd name="connsiteY13" fmla="*/ 2540 h 130810"/>
                  <a:gd name="connsiteX14" fmla="*/ 71120 w 87630"/>
                  <a:gd name="connsiteY14" fmla="*/ 46990 h 130810"/>
                  <a:gd name="connsiteX15" fmla="*/ 43180 w 87630"/>
                  <a:gd name="connsiteY15" fmla="*/ 15240 h 130810"/>
                  <a:gd name="connsiteX16" fmla="*/ 15240 w 87630"/>
                  <a:gd name="connsiteY16" fmla="*/ 46990 h 130810"/>
                  <a:gd name="connsiteX17" fmla="*/ 43180 w 87630"/>
                  <a:gd name="connsiteY17" fmla="*/ 78740 h 130810"/>
                  <a:gd name="connsiteX18" fmla="*/ 71120 w 87630"/>
                  <a:gd name="connsiteY18" fmla="*/ 4699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30" h="1308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1430"/>
                    </a:lnTo>
                    <a:cubicBezTo>
                      <a:pt x="15240" y="15240"/>
                      <a:pt x="15240" y="17780"/>
                      <a:pt x="15240" y="17780"/>
                    </a:cubicBezTo>
                    <a:lnTo>
                      <a:pt x="15240" y="17780"/>
                    </a:lnTo>
                    <a:cubicBezTo>
                      <a:pt x="20320" y="8890"/>
                      <a:pt x="31750" y="0"/>
                      <a:pt x="46990" y="0"/>
                    </a:cubicBezTo>
                    <a:cubicBezTo>
                      <a:pt x="69850" y="0"/>
                      <a:pt x="87630" y="19050"/>
                      <a:pt x="87630" y="46990"/>
                    </a:cubicBezTo>
                    <a:cubicBezTo>
                      <a:pt x="87630" y="74930"/>
                      <a:pt x="69850" y="93980"/>
                      <a:pt x="46990" y="93980"/>
                    </a:cubicBezTo>
                    <a:cubicBezTo>
                      <a:pt x="24130" y="93980"/>
                      <a:pt x="20320" y="85090"/>
                      <a:pt x="16510" y="76200"/>
                    </a:cubicBezTo>
                    <a:lnTo>
                      <a:pt x="16510" y="76200"/>
                    </a:lnTo>
                    <a:cubicBezTo>
                      <a:pt x="16510" y="76200"/>
                      <a:pt x="16510" y="78740"/>
                      <a:pt x="16510" y="83820"/>
                    </a:cubicBezTo>
                    <a:lnTo>
                      <a:pt x="16510" y="130810"/>
                    </a:lnTo>
                    <a:lnTo>
                      <a:pt x="0" y="130810"/>
                    </a:lnTo>
                    <a:lnTo>
                      <a:pt x="0" y="2540"/>
                    </a:lnTo>
                    <a:close/>
                    <a:moveTo>
                      <a:pt x="71120" y="46990"/>
                    </a:moveTo>
                    <a:cubicBezTo>
                      <a:pt x="71120" y="27940"/>
                      <a:pt x="59690" y="15240"/>
                      <a:pt x="43180" y="15240"/>
                    </a:cubicBezTo>
                    <a:cubicBezTo>
                      <a:pt x="26670" y="15240"/>
                      <a:pt x="15240" y="25400"/>
                      <a:pt x="15240" y="46990"/>
                    </a:cubicBezTo>
                    <a:cubicBezTo>
                      <a:pt x="15240" y="68580"/>
                      <a:pt x="29210" y="78740"/>
                      <a:pt x="43180" y="78740"/>
                    </a:cubicBezTo>
                    <a:cubicBezTo>
                      <a:pt x="57150" y="78740"/>
                      <a:pt x="71120" y="64770"/>
                      <a:pt x="7112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" name="Freeform 253">
                <a:extLst>
                  <a:ext uri="{FF2B5EF4-FFF2-40B4-BE49-F238E27FC236}">
                    <a16:creationId xmlns:a16="http://schemas.microsoft.com/office/drawing/2014/main" id="{AE650C93-1BFF-FFBE-446B-37AB67E533A1}"/>
                  </a:ext>
                </a:extLst>
              </p:cNvPr>
              <p:cNvSpPr/>
              <p:nvPr/>
            </p:nvSpPr>
            <p:spPr>
              <a:xfrm>
                <a:off x="3145789" y="6291579"/>
                <a:ext cx="34289" cy="130810"/>
              </a:xfrm>
              <a:custGeom>
                <a:avLst/>
                <a:gdLst>
                  <a:gd name="connsiteX0" fmla="*/ 0 w 34289"/>
                  <a:gd name="connsiteY0" fmla="*/ 0 h 130810"/>
                  <a:gd name="connsiteX1" fmla="*/ 16510 w 34289"/>
                  <a:gd name="connsiteY1" fmla="*/ 0 h 130810"/>
                  <a:gd name="connsiteX2" fmla="*/ 16510 w 34289"/>
                  <a:gd name="connsiteY2" fmla="*/ 101600 h 130810"/>
                  <a:gd name="connsiteX3" fmla="*/ 26670 w 34289"/>
                  <a:gd name="connsiteY3" fmla="*/ 115570 h 130810"/>
                  <a:gd name="connsiteX4" fmla="*/ 34290 w 34289"/>
                  <a:gd name="connsiteY4" fmla="*/ 115570 h 130810"/>
                  <a:gd name="connsiteX5" fmla="*/ 34290 w 34289"/>
                  <a:gd name="connsiteY5" fmla="*/ 129540 h 130810"/>
                  <a:gd name="connsiteX6" fmla="*/ 22860 w 34289"/>
                  <a:gd name="connsiteY6" fmla="*/ 130810 h 130810"/>
                  <a:gd name="connsiteX7" fmla="*/ 0 w 34289"/>
                  <a:gd name="connsiteY7" fmla="*/ 105410 h 130810"/>
                  <a:gd name="connsiteX8" fmla="*/ 0 w 34289"/>
                  <a:gd name="connsiteY8" fmla="*/ 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289" h="130810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101600"/>
                    </a:lnTo>
                    <a:cubicBezTo>
                      <a:pt x="16510" y="111760"/>
                      <a:pt x="19050" y="115570"/>
                      <a:pt x="26670" y="115570"/>
                    </a:cubicBezTo>
                    <a:cubicBezTo>
                      <a:pt x="34290" y="115570"/>
                      <a:pt x="33020" y="115570"/>
                      <a:pt x="34290" y="115570"/>
                    </a:cubicBezTo>
                    <a:lnTo>
                      <a:pt x="34290" y="129540"/>
                    </a:lnTo>
                    <a:cubicBezTo>
                      <a:pt x="34290" y="129540"/>
                      <a:pt x="29210" y="130810"/>
                      <a:pt x="22860" y="130810"/>
                    </a:cubicBezTo>
                    <a:cubicBezTo>
                      <a:pt x="10160" y="130810"/>
                      <a:pt x="0" y="124460"/>
                      <a:pt x="0" y="10541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5" name="Freeform 254">
                <a:extLst>
                  <a:ext uri="{FF2B5EF4-FFF2-40B4-BE49-F238E27FC236}">
                    <a16:creationId xmlns:a16="http://schemas.microsoft.com/office/drawing/2014/main" id="{EB646677-9FE3-3B12-DFED-B50F6CDB7A3E}"/>
                  </a:ext>
                </a:extLst>
              </p:cNvPr>
              <p:cNvSpPr/>
              <p:nvPr/>
            </p:nvSpPr>
            <p:spPr>
              <a:xfrm>
                <a:off x="3192779" y="6328409"/>
                <a:ext cx="83820" cy="93980"/>
              </a:xfrm>
              <a:custGeom>
                <a:avLst/>
                <a:gdLst>
                  <a:gd name="connsiteX0" fmla="*/ 83820 w 83820"/>
                  <a:gd name="connsiteY0" fmla="*/ 41910 h 93980"/>
                  <a:gd name="connsiteX1" fmla="*/ 83820 w 83820"/>
                  <a:gd name="connsiteY1" fmla="*/ 50800 h 93980"/>
                  <a:gd name="connsiteX2" fmla="*/ 17780 w 83820"/>
                  <a:gd name="connsiteY2" fmla="*/ 50800 h 93980"/>
                  <a:gd name="connsiteX3" fmla="*/ 48260 w 83820"/>
                  <a:gd name="connsiteY3" fmla="*/ 80010 h 93980"/>
                  <a:gd name="connsiteX4" fmla="*/ 80010 w 83820"/>
                  <a:gd name="connsiteY4" fmla="*/ 71120 h 93980"/>
                  <a:gd name="connsiteX5" fmla="*/ 80010 w 83820"/>
                  <a:gd name="connsiteY5" fmla="*/ 86360 h 93980"/>
                  <a:gd name="connsiteX6" fmla="*/ 46990 w 83820"/>
                  <a:gd name="connsiteY6" fmla="*/ 93980 h 93980"/>
                  <a:gd name="connsiteX7" fmla="*/ 0 w 83820"/>
                  <a:gd name="connsiteY7" fmla="*/ 46990 h 93980"/>
                  <a:gd name="connsiteX8" fmla="*/ 43180 w 83820"/>
                  <a:gd name="connsiteY8" fmla="*/ 0 h 93980"/>
                  <a:gd name="connsiteX9" fmla="*/ 83820 w 83820"/>
                  <a:gd name="connsiteY9" fmla="*/ 41910 h 93980"/>
                  <a:gd name="connsiteX10" fmla="*/ 44450 w 83820"/>
                  <a:gd name="connsiteY10" fmla="*/ 13970 h 93980"/>
                  <a:gd name="connsiteX11" fmla="*/ 19050 w 83820"/>
                  <a:gd name="connsiteY11" fmla="*/ 38100 h 93980"/>
                  <a:gd name="connsiteX12" fmla="*/ 68580 w 83820"/>
                  <a:gd name="connsiteY12" fmla="*/ 38100 h 93980"/>
                  <a:gd name="connsiteX13" fmla="*/ 44450 w 83820"/>
                  <a:gd name="connsiteY13" fmla="*/ 1397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80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4450" y="13970"/>
                    </a:moveTo>
                    <a:cubicBezTo>
                      <a:pt x="29210" y="13970"/>
                      <a:pt x="20320" y="25400"/>
                      <a:pt x="19050" y="38100"/>
                    </a:cubicBezTo>
                    <a:lnTo>
                      <a:pt x="68580" y="38100"/>
                    </a:lnTo>
                    <a:cubicBezTo>
                      <a:pt x="68580" y="25400"/>
                      <a:pt x="60960" y="13970"/>
                      <a:pt x="4445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6" name="Freeform 255">
                <a:extLst>
                  <a:ext uri="{FF2B5EF4-FFF2-40B4-BE49-F238E27FC236}">
                    <a16:creationId xmlns:a16="http://schemas.microsoft.com/office/drawing/2014/main" id="{EFB0A620-337E-C736-AB2B-CEAFE774EF16}"/>
                  </a:ext>
                </a:extLst>
              </p:cNvPr>
              <p:cNvSpPr/>
              <p:nvPr/>
            </p:nvSpPr>
            <p:spPr>
              <a:xfrm>
                <a:off x="3295650" y="6328409"/>
                <a:ext cx="73659" cy="93980"/>
              </a:xfrm>
              <a:custGeom>
                <a:avLst/>
                <a:gdLst>
                  <a:gd name="connsiteX0" fmla="*/ 5080 w 73659"/>
                  <a:gd name="connsiteY0" fmla="*/ 6350 h 93980"/>
                  <a:gd name="connsiteX1" fmla="*/ 36830 w 73659"/>
                  <a:gd name="connsiteY1" fmla="*/ 0 h 93980"/>
                  <a:gd name="connsiteX2" fmla="*/ 73660 w 73659"/>
                  <a:gd name="connsiteY2" fmla="*/ 34290 h 93980"/>
                  <a:gd name="connsiteX3" fmla="*/ 73660 w 73659"/>
                  <a:gd name="connsiteY3" fmla="*/ 91440 h 93980"/>
                  <a:gd name="connsiteX4" fmla="*/ 58420 w 73659"/>
                  <a:gd name="connsiteY4" fmla="*/ 91440 h 93980"/>
                  <a:gd name="connsiteX5" fmla="*/ 58420 w 73659"/>
                  <a:gd name="connsiteY5" fmla="*/ 81280 h 93980"/>
                  <a:gd name="connsiteX6" fmla="*/ 58420 w 73659"/>
                  <a:gd name="connsiteY6" fmla="*/ 73660 h 93980"/>
                  <a:gd name="connsiteX7" fmla="*/ 58420 w 73659"/>
                  <a:gd name="connsiteY7" fmla="*/ 73660 h 93980"/>
                  <a:gd name="connsiteX8" fmla="*/ 27940 w 73659"/>
                  <a:gd name="connsiteY8" fmla="*/ 93980 h 93980"/>
                  <a:gd name="connsiteX9" fmla="*/ 0 w 73659"/>
                  <a:gd name="connsiteY9" fmla="*/ 67310 h 93980"/>
                  <a:gd name="connsiteX10" fmla="*/ 58420 w 73659"/>
                  <a:gd name="connsiteY10" fmla="*/ 39370 h 93980"/>
                  <a:gd name="connsiteX11" fmla="*/ 58420 w 73659"/>
                  <a:gd name="connsiteY11" fmla="*/ 34290 h 93980"/>
                  <a:gd name="connsiteX12" fmla="*/ 35560 w 73659"/>
                  <a:gd name="connsiteY12" fmla="*/ 13970 h 93980"/>
                  <a:gd name="connsiteX13" fmla="*/ 6350 w 73659"/>
                  <a:gd name="connsiteY13" fmla="*/ 21590 h 93980"/>
                  <a:gd name="connsiteX14" fmla="*/ 6350 w 73659"/>
                  <a:gd name="connsiteY14" fmla="*/ 6350 h 93980"/>
                  <a:gd name="connsiteX15" fmla="*/ 57150 w 73659"/>
                  <a:gd name="connsiteY15" fmla="*/ 50800 h 93980"/>
                  <a:gd name="connsiteX16" fmla="*/ 16510 w 73659"/>
                  <a:gd name="connsiteY16" fmla="*/ 66040 h 93980"/>
                  <a:gd name="connsiteX17" fmla="*/ 30480 w 73659"/>
                  <a:gd name="connsiteY17" fmla="*/ 78740 h 93980"/>
                  <a:gd name="connsiteX18" fmla="*/ 57150 w 73659"/>
                  <a:gd name="connsiteY18" fmla="*/ 4953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80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78740"/>
                      <a:pt x="30480" y="78740"/>
                    </a:cubicBezTo>
                    <a:cubicBezTo>
                      <a:pt x="45720" y="78740"/>
                      <a:pt x="57150" y="63500"/>
                      <a:pt x="57150" y="495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" name="Freeform 256">
                <a:extLst>
                  <a:ext uri="{FF2B5EF4-FFF2-40B4-BE49-F238E27FC236}">
                    <a16:creationId xmlns:a16="http://schemas.microsoft.com/office/drawing/2014/main" id="{E96AC1BB-0588-A777-A87F-47297504B88E}"/>
                  </a:ext>
                </a:extLst>
              </p:cNvPr>
              <p:cNvSpPr/>
              <p:nvPr/>
            </p:nvSpPr>
            <p:spPr>
              <a:xfrm>
                <a:off x="3392170" y="6328409"/>
                <a:ext cx="62229" cy="92710"/>
              </a:xfrm>
              <a:custGeom>
                <a:avLst/>
                <a:gdLst>
                  <a:gd name="connsiteX0" fmla="*/ 26670 w 62229"/>
                  <a:gd name="connsiteY0" fmla="*/ 53340 h 92710"/>
                  <a:gd name="connsiteX1" fmla="*/ 0 w 62229"/>
                  <a:gd name="connsiteY1" fmla="*/ 25400 h 92710"/>
                  <a:gd name="connsiteX2" fmla="*/ 31750 w 62229"/>
                  <a:gd name="connsiteY2" fmla="*/ 0 h 92710"/>
                  <a:gd name="connsiteX3" fmla="*/ 57150 w 62229"/>
                  <a:gd name="connsiteY3" fmla="*/ 5080 h 92710"/>
                  <a:gd name="connsiteX4" fmla="*/ 57150 w 62229"/>
                  <a:gd name="connsiteY4" fmla="*/ 20320 h 92710"/>
                  <a:gd name="connsiteX5" fmla="*/ 34290 w 62229"/>
                  <a:gd name="connsiteY5" fmla="*/ 13970 h 92710"/>
                  <a:gd name="connsiteX6" fmla="*/ 16510 w 62229"/>
                  <a:gd name="connsiteY6" fmla="*/ 25400 h 92710"/>
                  <a:gd name="connsiteX7" fmla="*/ 34290 w 62229"/>
                  <a:gd name="connsiteY7" fmla="*/ 39370 h 92710"/>
                  <a:gd name="connsiteX8" fmla="*/ 62230 w 62229"/>
                  <a:gd name="connsiteY8" fmla="*/ 67310 h 92710"/>
                  <a:gd name="connsiteX9" fmla="*/ 30480 w 62229"/>
                  <a:gd name="connsiteY9" fmla="*/ 92710 h 92710"/>
                  <a:gd name="connsiteX10" fmla="*/ 1270 w 62229"/>
                  <a:gd name="connsiteY10" fmla="*/ 86360 h 92710"/>
                  <a:gd name="connsiteX11" fmla="*/ 1270 w 62229"/>
                  <a:gd name="connsiteY11" fmla="*/ 71120 h 92710"/>
                  <a:gd name="connsiteX12" fmla="*/ 29210 w 62229"/>
                  <a:gd name="connsiteY12" fmla="*/ 78740 h 92710"/>
                  <a:gd name="connsiteX13" fmla="*/ 46990 w 62229"/>
                  <a:gd name="connsiteY13" fmla="*/ 67310 h 92710"/>
                  <a:gd name="connsiteX14" fmla="*/ 26670 w 62229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29" h="92710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8" name="Freeform 257">
                <a:extLst>
                  <a:ext uri="{FF2B5EF4-FFF2-40B4-BE49-F238E27FC236}">
                    <a16:creationId xmlns:a16="http://schemas.microsoft.com/office/drawing/2014/main" id="{51744386-0F36-D266-68FA-191A3E88F4CA}"/>
                  </a:ext>
                </a:extLst>
              </p:cNvPr>
              <p:cNvSpPr/>
              <p:nvPr/>
            </p:nvSpPr>
            <p:spPr>
              <a:xfrm>
                <a:off x="3470909" y="6328409"/>
                <a:ext cx="83820" cy="93980"/>
              </a:xfrm>
              <a:custGeom>
                <a:avLst/>
                <a:gdLst>
                  <a:gd name="connsiteX0" fmla="*/ 83820 w 83820"/>
                  <a:gd name="connsiteY0" fmla="*/ 41910 h 93980"/>
                  <a:gd name="connsiteX1" fmla="*/ 83820 w 83820"/>
                  <a:gd name="connsiteY1" fmla="*/ 50800 h 93980"/>
                  <a:gd name="connsiteX2" fmla="*/ 17780 w 83820"/>
                  <a:gd name="connsiteY2" fmla="*/ 50800 h 93980"/>
                  <a:gd name="connsiteX3" fmla="*/ 48260 w 83820"/>
                  <a:gd name="connsiteY3" fmla="*/ 80010 h 93980"/>
                  <a:gd name="connsiteX4" fmla="*/ 80010 w 83820"/>
                  <a:gd name="connsiteY4" fmla="*/ 71120 h 93980"/>
                  <a:gd name="connsiteX5" fmla="*/ 80010 w 83820"/>
                  <a:gd name="connsiteY5" fmla="*/ 86360 h 93980"/>
                  <a:gd name="connsiteX6" fmla="*/ 46990 w 83820"/>
                  <a:gd name="connsiteY6" fmla="*/ 93980 h 93980"/>
                  <a:gd name="connsiteX7" fmla="*/ 0 w 83820"/>
                  <a:gd name="connsiteY7" fmla="*/ 46990 h 93980"/>
                  <a:gd name="connsiteX8" fmla="*/ 43180 w 83820"/>
                  <a:gd name="connsiteY8" fmla="*/ 0 h 93980"/>
                  <a:gd name="connsiteX9" fmla="*/ 83820 w 83820"/>
                  <a:gd name="connsiteY9" fmla="*/ 41910 h 93980"/>
                  <a:gd name="connsiteX10" fmla="*/ 43180 w 83820"/>
                  <a:gd name="connsiteY10" fmla="*/ 13970 h 93980"/>
                  <a:gd name="connsiteX11" fmla="*/ 17780 w 83820"/>
                  <a:gd name="connsiteY11" fmla="*/ 38100 h 93980"/>
                  <a:gd name="connsiteX12" fmla="*/ 67310 w 83820"/>
                  <a:gd name="connsiteY12" fmla="*/ 38100 h 93980"/>
                  <a:gd name="connsiteX13" fmla="*/ 43180 w 83820"/>
                  <a:gd name="connsiteY13" fmla="*/ 1397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80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reeform 258">
                <a:extLst>
                  <a:ext uri="{FF2B5EF4-FFF2-40B4-BE49-F238E27FC236}">
                    <a16:creationId xmlns:a16="http://schemas.microsoft.com/office/drawing/2014/main" id="{7AADAAF2-5D09-A913-CFD9-AA3168AD338D}"/>
                  </a:ext>
                </a:extLst>
              </p:cNvPr>
              <p:cNvSpPr/>
              <p:nvPr/>
            </p:nvSpPr>
            <p:spPr>
              <a:xfrm>
                <a:off x="3672840" y="6328409"/>
                <a:ext cx="74929" cy="93980"/>
              </a:xfrm>
              <a:custGeom>
                <a:avLst/>
                <a:gdLst>
                  <a:gd name="connsiteX0" fmla="*/ 48260 w 74929"/>
                  <a:gd name="connsiteY0" fmla="*/ 78740 h 93980"/>
                  <a:gd name="connsiteX1" fmla="*/ 74930 w 74929"/>
                  <a:gd name="connsiteY1" fmla="*/ 71120 h 93980"/>
                  <a:gd name="connsiteX2" fmla="*/ 74930 w 74929"/>
                  <a:gd name="connsiteY2" fmla="*/ 86360 h 93980"/>
                  <a:gd name="connsiteX3" fmla="*/ 46990 w 74929"/>
                  <a:gd name="connsiteY3" fmla="*/ 93980 h 93980"/>
                  <a:gd name="connsiteX4" fmla="*/ 0 w 74929"/>
                  <a:gd name="connsiteY4" fmla="*/ 46990 h 93980"/>
                  <a:gd name="connsiteX5" fmla="*/ 46990 w 74929"/>
                  <a:gd name="connsiteY5" fmla="*/ 0 h 93980"/>
                  <a:gd name="connsiteX6" fmla="*/ 74930 w 74929"/>
                  <a:gd name="connsiteY6" fmla="*/ 6350 h 93980"/>
                  <a:gd name="connsiteX7" fmla="*/ 74930 w 74929"/>
                  <a:gd name="connsiteY7" fmla="*/ 21590 h 93980"/>
                  <a:gd name="connsiteX8" fmla="*/ 48260 w 74929"/>
                  <a:gd name="connsiteY8" fmla="*/ 13970 h 93980"/>
                  <a:gd name="connsiteX9" fmla="*/ 17780 w 74929"/>
                  <a:gd name="connsiteY9" fmla="*/ 45720 h 93980"/>
                  <a:gd name="connsiteX10" fmla="*/ 48260 w 74929"/>
                  <a:gd name="connsiteY10" fmla="*/ 7747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929" h="93980">
                    <a:moveTo>
                      <a:pt x="48260" y="78740"/>
                    </a:moveTo>
                    <a:cubicBezTo>
                      <a:pt x="60960" y="78740"/>
                      <a:pt x="69850" y="73660"/>
                      <a:pt x="74930" y="71120"/>
                    </a:cubicBezTo>
                    <a:lnTo>
                      <a:pt x="74930" y="86360"/>
                    </a:lnTo>
                    <a:cubicBezTo>
                      <a:pt x="69850" y="88900"/>
                      <a:pt x="60960" y="93980"/>
                      <a:pt x="4699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6990" y="0"/>
                    </a:cubicBezTo>
                    <a:cubicBezTo>
                      <a:pt x="74930" y="0"/>
                      <a:pt x="68580" y="3810"/>
                      <a:pt x="74930" y="6350"/>
                    </a:cubicBezTo>
                    <a:lnTo>
                      <a:pt x="74930" y="21590"/>
                    </a:lnTo>
                    <a:cubicBezTo>
                      <a:pt x="68580" y="17780"/>
                      <a:pt x="59690" y="13970"/>
                      <a:pt x="48260" y="13970"/>
                    </a:cubicBezTo>
                    <a:cubicBezTo>
                      <a:pt x="30480" y="13970"/>
                      <a:pt x="17780" y="26670"/>
                      <a:pt x="17780" y="45720"/>
                    </a:cubicBezTo>
                    <a:cubicBezTo>
                      <a:pt x="17780" y="64770"/>
                      <a:pt x="30480" y="77470"/>
                      <a:pt x="48260" y="774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" name="Freeform 259">
                <a:extLst>
                  <a:ext uri="{FF2B5EF4-FFF2-40B4-BE49-F238E27FC236}">
                    <a16:creationId xmlns:a16="http://schemas.microsoft.com/office/drawing/2014/main" id="{F50536D5-7843-74B1-69AD-34D7F7223292}"/>
                  </a:ext>
                </a:extLst>
              </p:cNvPr>
              <p:cNvSpPr/>
              <p:nvPr/>
            </p:nvSpPr>
            <p:spPr>
              <a:xfrm>
                <a:off x="3764279" y="6328409"/>
                <a:ext cx="91440" cy="93980"/>
              </a:xfrm>
              <a:custGeom>
                <a:avLst/>
                <a:gdLst>
                  <a:gd name="connsiteX0" fmla="*/ 91440 w 91440"/>
                  <a:gd name="connsiteY0" fmla="*/ 46990 h 93980"/>
                  <a:gd name="connsiteX1" fmla="*/ 45720 w 91440"/>
                  <a:gd name="connsiteY1" fmla="*/ 93980 h 93980"/>
                  <a:gd name="connsiteX2" fmla="*/ 0 w 91440"/>
                  <a:gd name="connsiteY2" fmla="*/ 46990 h 93980"/>
                  <a:gd name="connsiteX3" fmla="*/ 45720 w 91440"/>
                  <a:gd name="connsiteY3" fmla="*/ 0 h 93980"/>
                  <a:gd name="connsiteX4" fmla="*/ 91440 w 91440"/>
                  <a:gd name="connsiteY4" fmla="*/ 46990 h 93980"/>
                  <a:gd name="connsiteX5" fmla="*/ 76200 w 91440"/>
                  <a:gd name="connsiteY5" fmla="*/ 46990 h 93980"/>
                  <a:gd name="connsiteX6" fmla="*/ 45720 w 91440"/>
                  <a:gd name="connsiteY6" fmla="*/ 15240 h 93980"/>
                  <a:gd name="connsiteX7" fmla="*/ 16510 w 91440"/>
                  <a:gd name="connsiteY7" fmla="*/ 46990 h 93980"/>
                  <a:gd name="connsiteX8" fmla="*/ 45720 w 91440"/>
                  <a:gd name="connsiteY8" fmla="*/ 78740 h 93980"/>
                  <a:gd name="connsiteX9" fmla="*/ 76200 w 91440"/>
                  <a:gd name="connsiteY9" fmla="*/ 4699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40" h="93980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6200" y="46990"/>
                    </a:moveTo>
                    <a:cubicBezTo>
                      <a:pt x="76200" y="27940"/>
                      <a:pt x="63500" y="15240"/>
                      <a:pt x="45720" y="15240"/>
                    </a:cubicBezTo>
                    <a:cubicBezTo>
                      <a:pt x="27940" y="15240"/>
                      <a:pt x="16510" y="29210"/>
                      <a:pt x="16510" y="46990"/>
                    </a:cubicBezTo>
                    <a:cubicBezTo>
                      <a:pt x="16510" y="64770"/>
                      <a:pt x="29210" y="78740"/>
                      <a:pt x="45720" y="78740"/>
                    </a:cubicBezTo>
                    <a:cubicBezTo>
                      <a:pt x="62230" y="78740"/>
                      <a:pt x="76200" y="64770"/>
                      <a:pt x="7620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1" name="Freeform 260">
                <a:extLst>
                  <a:ext uri="{FF2B5EF4-FFF2-40B4-BE49-F238E27FC236}">
                    <a16:creationId xmlns:a16="http://schemas.microsoft.com/office/drawing/2014/main" id="{9D408B56-29CE-74E9-F500-70EF8F840F15}"/>
                  </a:ext>
                </a:extLst>
              </p:cNvPr>
              <p:cNvSpPr/>
              <p:nvPr/>
            </p:nvSpPr>
            <p:spPr>
              <a:xfrm>
                <a:off x="3881120" y="6328409"/>
                <a:ext cx="80009" cy="91440"/>
              </a:xfrm>
              <a:custGeom>
                <a:avLst/>
                <a:gdLst>
                  <a:gd name="connsiteX0" fmla="*/ 15240 w 80009"/>
                  <a:gd name="connsiteY0" fmla="*/ 2540 h 91440"/>
                  <a:gd name="connsiteX1" fmla="*/ 15240 w 80009"/>
                  <a:gd name="connsiteY1" fmla="*/ 15240 h 91440"/>
                  <a:gd name="connsiteX2" fmla="*/ 15240 w 80009"/>
                  <a:gd name="connsiteY2" fmla="*/ 21590 h 91440"/>
                  <a:gd name="connsiteX3" fmla="*/ 15240 w 80009"/>
                  <a:gd name="connsiteY3" fmla="*/ 21590 h 91440"/>
                  <a:gd name="connsiteX4" fmla="*/ 49530 w 80009"/>
                  <a:gd name="connsiteY4" fmla="*/ 0 h 91440"/>
                  <a:gd name="connsiteX5" fmla="*/ 80010 w 80009"/>
                  <a:gd name="connsiteY5" fmla="*/ 35560 h 91440"/>
                  <a:gd name="connsiteX6" fmla="*/ 80010 w 80009"/>
                  <a:gd name="connsiteY6" fmla="*/ 91440 h 91440"/>
                  <a:gd name="connsiteX7" fmla="*/ 63500 w 80009"/>
                  <a:gd name="connsiteY7" fmla="*/ 91440 h 91440"/>
                  <a:gd name="connsiteX8" fmla="*/ 63500 w 80009"/>
                  <a:gd name="connsiteY8" fmla="*/ 39370 h 91440"/>
                  <a:gd name="connsiteX9" fmla="*/ 46990 w 80009"/>
                  <a:gd name="connsiteY9" fmla="*/ 16510 h 91440"/>
                  <a:gd name="connsiteX10" fmla="*/ 16510 w 80009"/>
                  <a:gd name="connsiteY10" fmla="*/ 48260 h 91440"/>
                  <a:gd name="connsiteX11" fmla="*/ 16510 w 80009"/>
                  <a:gd name="connsiteY11" fmla="*/ 91440 h 91440"/>
                  <a:gd name="connsiteX12" fmla="*/ 0 w 80009"/>
                  <a:gd name="connsiteY12" fmla="*/ 91440 h 91440"/>
                  <a:gd name="connsiteX13" fmla="*/ 0 w 80009"/>
                  <a:gd name="connsiteY13" fmla="*/ 2540 h 91440"/>
                  <a:gd name="connsiteX14" fmla="*/ 15240 w 80009"/>
                  <a:gd name="connsiteY14" fmla="*/ 254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91440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" name="Freeform 261">
                <a:extLst>
                  <a:ext uri="{FF2B5EF4-FFF2-40B4-BE49-F238E27FC236}">
                    <a16:creationId xmlns:a16="http://schemas.microsoft.com/office/drawing/2014/main" id="{39906FAE-7575-9D79-C089-F636F2134C7D}"/>
                  </a:ext>
                </a:extLst>
              </p:cNvPr>
              <p:cNvSpPr/>
              <p:nvPr/>
            </p:nvSpPr>
            <p:spPr>
              <a:xfrm>
                <a:off x="3983990" y="6328409"/>
                <a:ext cx="62229" cy="92710"/>
              </a:xfrm>
              <a:custGeom>
                <a:avLst/>
                <a:gdLst>
                  <a:gd name="connsiteX0" fmla="*/ 26670 w 62229"/>
                  <a:gd name="connsiteY0" fmla="*/ 53340 h 92710"/>
                  <a:gd name="connsiteX1" fmla="*/ 0 w 62229"/>
                  <a:gd name="connsiteY1" fmla="*/ 25400 h 92710"/>
                  <a:gd name="connsiteX2" fmla="*/ 31750 w 62229"/>
                  <a:gd name="connsiteY2" fmla="*/ 0 h 92710"/>
                  <a:gd name="connsiteX3" fmla="*/ 57150 w 62229"/>
                  <a:gd name="connsiteY3" fmla="*/ 5080 h 92710"/>
                  <a:gd name="connsiteX4" fmla="*/ 57150 w 62229"/>
                  <a:gd name="connsiteY4" fmla="*/ 20320 h 92710"/>
                  <a:gd name="connsiteX5" fmla="*/ 34290 w 62229"/>
                  <a:gd name="connsiteY5" fmla="*/ 13970 h 92710"/>
                  <a:gd name="connsiteX6" fmla="*/ 16510 w 62229"/>
                  <a:gd name="connsiteY6" fmla="*/ 25400 h 92710"/>
                  <a:gd name="connsiteX7" fmla="*/ 34290 w 62229"/>
                  <a:gd name="connsiteY7" fmla="*/ 39370 h 92710"/>
                  <a:gd name="connsiteX8" fmla="*/ 62230 w 62229"/>
                  <a:gd name="connsiteY8" fmla="*/ 67310 h 92710"/>
                  <a:gd name="connsiteX9" fmla="*/ 30480 w 62229"/>
                  <a:gd name="connsiteY9" fmla="*/ 92710 h 92710"/>
                  <a:gd name="connsiteX10" fmla="*/ 1270 w 62229"/>
                  <a:gd name="connsiteY10" fmla="*/ 86360 h 92710"/>
                  <a:gd name="connsiteX11" fmla="*/ 1270 w 62229"/>
                  <a:gd name="connsiteY11" fmla="*/ 71120 h 92710"/>
                  <a:gd name="connsiteX12" fmla="*/ 29210 w 62229"/>
                  <a:gd name="connsiteY12" fmla="*/ 78740 h 92710"/>
                  <a:gd name="connsiteX13" fmla="*/ 46990 w 62229"/>
                  <a:gd name="connsiteY13" fmla="*/ 67310 h 92710"/>
                  <a:gd name="connsiteX14" fmla="*/ 26670 w 62229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29" h="92710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" name="Freeform 262">
                <a:extLst>
                  <a:ext uri="{FF2B5EF4-FFF2-40B4-BE49-F238E27FC236}">
                    <a16:creationId xmlns:a16="http://schemas.microsoft.com/office/drawing/2014/main" id="{8118D2C7-96FF-B911-433C-471D3C3F948C}"/>
                  </a:ext>
                </a:extLst>
              </p:cNvPr>
              <p:cNvSpPr/>
              <p:nvPr/>
            </p:nvSpPr>
            <p:spPr>
              <a:xfrm>
                <a:off x="4067809" y="6330950"/>
                <a:ext cx="78740" cy="91440"/>
              </a:xfrm>
              <a:custGeom>
                <a:avLst/>
                <a:gdLst>
                  <a:gd name="connsiteX0" fmla="*/ 63500 w 78740"/>
                  <a:gd name="connsiteY0" fmla="*/ 88900 h 91440"/>
                  <a:gd name="connsiteX1" fmla="*/ 63500 w 78740"/>
                  <a:gd name="connsiteY1" fmla="*/ 76200 h 91440"/>
                  <a:gd name="connsiteX2" fmla="*/ 63500 w 78740"/>
                  <a:gd name="connsiteY2" fmla="*/ 69850 h 91440"/>
                  <a:gd name="connsiteX3" fmla="*/ 63500 w 78740"/>
                  <a:gd name="connsiteY3" fmla="*/ 69850 h 91440"/>
                  <a:gd name="connsiteX4" fmla="*/ 30480 w 78740"/>
                  <a:gd name="connsiteY4" fmla="*/ 91440 h 91440"/>
                  <a:gd name="connsiteX5" fmla="*/ 0 w 78740"/>
                  <a:gd name="connsiteY5" fmla="*/ 55880 h 91440"/>
                  <a:gd name="connsiteX6" fmla="*/ 0 w 78740"/>
                  <a:gd name="connsiteY6" fmla="*/ 0 h 91440"/>
                  <a:gd name="connsiteX7" fmla="*/ 16510 w 78740"/>
                  <a:gd name="connsiteY7" fmla="*/ 0 h 91440"/>
                  <a:gd name="connsiteX8" fmla="*/ 16510 w 78740"/>
                  <a:gd name="connsiteY8" fmla="*/ 52070 h 91440"/>
                  <a:gd name="connsiteX9" fmla="*/ 33020 w 78740"/>
                  <a:gd name="connsiteY9" fmla="*/ 74930 h 91440"/>
                  <a:gd name="connsiteX10" fmla="*/ 62230 w 78740"/>
                  <a:gd name="connsiteY10" fmla="*/ 43180 h 91440"/>
                  <a:gd name="connsiteX11" fmla="*/ 62230 w 78740"/>
                  <a:gd name="connsiteY11" fmla="*/ 0 h 91440"/>
                  <a:gd name="connsiteX12" fmla="*/ 78740 w 78740"/>
                  <a:gd name="connsiteY12" fmla="*/ 0 h 91440"/>
                  <a:gd name="connsiteX13" fmla="*/ 78740 w 78740"/>
                  <a:gd name="connsiteY13" fmla="*/ 88900 h 91440"/>
                  <a:gd name="connsiteX14" fmla="*/ 63500 w 78740"/>
                  <a:gd name="connsiteY14" fmla="*/ 8890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8740" h="91440">
                    <a:moveTo>
                      <a:pt x="63500" y="88900"/>
                    </a:moveTo>
                    <a:lnTo>
                      <a:pt x="63500" y="76200"/>
                    </a:lnTo>
                    <a:cubicBezTo>
                      <a:pt x="63500" y="72390"/>
                      <a:pt x="63500" y="69850"/>
                      <a:pt x="63500" y="69850"/>
                    </a:cubicBezTo>
                    <a:lnTo>
                      <a:pt x="63500" y="69850"/>
                    </a:lnTo>
                    <a:cubicBezTo>
                      <a:pt x="59690" y="77470"/>
                      <a:pt x="48260" y="91440"/>
                      <a:pt x="30480" y="91440"/>
                    </a:cubicBezTo>
                    <a:cubicBezTo>
                      <a:pt x="12700" y="91440"/>
                      <a:pt x="0" y="78740"/>
                      <a:pt x="0" y="55880"/>
                    </a:cubicBezTo>
                    <a:lnTo>
                      <a:pt x="0" y="0"/>
                    </a:lnTo>
                    <a:lnTo>
                      <a:pt x="16510" y="0"/>
                    </a:lnTo>
                    <a:lnTo>
                      <a:pt x="16510" y="52070"/>
                    </a:lnTo>
                    <a:cubicBezTo>
                      <a:pt x="16510" y="64770"/>
                      <a:pt x="19050" y="74930"/>
                      <a:pt x="33020" y="74930"/>
                    </a:cubicBezTo>
                    <a:cubicBezTo>
                      <a:pt x="46990" y="74930"/>
                      <a:pt x="62230" y="60960"/>
                      <a:pt x="62230" y="43180"/>
                    </a:cubicBezTo>
                    <a:lnTo>
                      <a:pt x="62230" y="0"/>
                    </a:lnTo>
                    <a:lnTo>
                      <a:pt x="78740" y="0"/>
                    </a:lnTo>
                    <a:lnTo>
                      <a:pt x="78740" y="88900"/>
                    </a:lnTo>
                    <a:lnTo>
                      <a:pt x="63500" y="889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4" name="Freeform 263">
                <a:extLst>
                  <a:ext uri="{FF2B5EF4-FFF2-40B4-BE49-F238E27FC236}">
                    <a16:creationId xmlns:a16="http://schemas.microsoft.com/office/drawing/2014/main" id="{C83EDD11-2045-ABBE-4955-12DAB36D6980}"/>
                  </a:ext>
                </a:extLst>
              </p:cNvPr>
              <p:cNvSpPr/>
              <p:nvPr/>
            </p:nvSpPr>
            <p:spPr>
              <a:xfrm>
                <a:off x="4179570" y="6291579"/>
                <a:ext cx="34289" cy="130810"/>
              </a:xfrm>
              <a:custGeom>
                <a:avLst/>
                <a:gdLst>
                  <a:gd name="connsiteX0" fmla="*/ 0 w 34289"/>
                  <a:gd name="connsiteY0" fmla="*/ 0 h 130810"/>
                  <a:gd name="connsiteX1" fmla="*/ 16510 w 34289"/>
                  <a:gd name="connsiteY1" fmla="*/ 0 h 130810"/>
                  <a:gd name="connsiteX2" fmla="*/ 16510 w 34289"/>
                  <a:gd name="connsiteY2" fmla="*/ 101600 h 130810"/>
                  <a:gd name="connsiteX3" fmla="*/ 26670 w 34289"/>
                  <a:gd name="connsiteY3" fmla="*/ 115570 h 130810"/>
                  <a:gd name="connsiteX4" fmla="*/ 34290 w 34289"/>
                  <a:gd name="connsiteY4" fmla="*/ 115570 h 130810"/>
                  <a:gd name="connsiteX5" fmla="*/ 34290 w 34289"/>
                  <a:gd name="connsiteY5" fmla="*/ 129540 h 130810"/>
                  <a:gd name="connsiteX6" fmla="*/ 22860 w 34289"/>
                  <a:gd name="connsiteY6" fmla="*/ 130810 h 130810"/>
                  <a:gd name="connsiteX7" fmla="*/ 0 w 34289"/>
                  <a:gd name="connsiteY7" fmla="*/ 105410 h 130810"/>
                  <a:gd name="connsiteX8" fmla="*/ 0 w 34289"/>
                  <a:gd name="connsiteY8" fmla="*/ 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289" h="130810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101600"/>
                    </a:lnTo>
                    <a:cubicBezTo>
                      <a:pt x="16510" y="111760"/>
                      <a:pt x="19050" y="115570"/>
                      <a:pt x="26670" y="115570"/>
                    </a:cubicBezTo>
                    <a:cubicBezTo>
                      <a:pt x="34290" y="115570"/>
                      <a:pt x="33020" y="115570"/>
                      <a:pt x="34290" y="115570"/>
                    </a:cubicBezTo>
                    <a:lnTo>
                      <a:pt x="34290" y="129540"/>
                    </a:lnTo>
                    <a:cubicBezTo>
                      <a:pt x="34290" y="129540"/>
                      <a:pt x="29210" y="130810"/>
                      <a:pt x="22860" y="130810"/>
                    </a:cubicBezTo>
                    <a:cubicBezTo>
                      <a:pt x="10160" y="130810"/>
                      <a:pt x="0" y="124460"/>
                      <a:pt x="0" y="10541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" name="Freeform 264">
                <a:extLst>
                  <a:ext uri="{FF2B5EF4-FFF2-40B4-BE49-F238E27FC236}">
                    <a16:creationId xmlns:a16="http://schemas.microsoft.com/office/drawing/2014/main" id="{B15CBE5C-A55B-3314-FC58-8F9657366AC0}"/>
                  </a:ext>
                </a:extLst>
              </p:cNvPr>
              <p:cNvSpPr/>
              <p:nvPr/>
            </p:nvSpPr>
            <p:spPr>
              <a:xfrm>
                <a:off x="4217670" y="6304279"/>
                <a:ext cx="60959" cy="116840"/>
              </a:xfrm>
              <a:custGeom>
                <a:avLst/>
                <a:gdLst>
                  <a:gd name="connsiteX0" fmla="*/ 15240 w 60959"/>
                  <a:gd name="connsiteY0" fmla="*/ 26670 h 116840"/>
                  <a:gd name="connsiteX1" fmla="*/ 15240 w 60959"/>
                  <a:gd name="connsiteY1" fmla="*/ 0 h 116840"/>
                  <a:gd name="connsiteX2" fmla="*/ 31750 w 60959"/>
                  <a:gd name="connsiteY2" fmla="*/ 0 h 116840"/>
                  <a:gd name="connsiteX3" fmla="*/ 31750 w 60959"/>
                  <a:gd name="connsiteY3" fmla="*/ 26670 h 116840"/>
                  <a:gd name="connsiteX4" fmla="*/ 58420 w 60959"/>
                  <a:gd name="connsiteY4" fmla="*/ 26670 h 116840"/>
                  <a:gd name="connsiteX5" fmla="*/ 58420 w 60959"/>
                  <a:gd name="connsiteY5" fmla="*/ 40640 h 116840"/>
                  <a:gd name="connsiteX6" fmla="*/ 31750 w 60959"/>
                  <a:gd name="connsiteY6" fmla="*/ 40640 h 116840"/>
                  <a:gd name="connsiteX7" fmla="*/ 31750 w 60959"/>
                  <a:gd name="connsiteY7" fmla="*/ 86360 h 116840"/>
                  <a:gd name="connsiteX8" fmla="*/ 44450 w 60959"/>
                  <a:gd name="connsiteY8" fmla="*/ 102870 h 116840"/>
                  <a:gd name="connsiteX9" fmla="*/ 60960 w 60959"/>
                  <a:gd name="connsiteY9" fmla="*/ 99060 h 116840"/>
                  <a:gd name="connsiteX10" fmla="*/ 60960 w 60959"/>
                  <a:gd name="connsiteY10" fmla="*/ 113030 h 116840"/>
                  <a:gd name="connsiteX11" fmla="*/ 40640 w 60959"/>
                  <a:gd name="connsiteY11" fmla="*/ 116840 h 116840"/>
                  <a:gd name="connsiteX12" fmla="*/ 13970 w 60959"/>
                  <a:gd name="connsiteY12" fmla="*/ 90170 h 116840"/>
                  <a:gd name="connsiteX13" fmla="*/ 13970 w 60959"/>
                  <a:gd name="connsiteY13" fmla="*/ 39370 h 116840"/>
                  <a:gd name="connsiteX14" fmla="*/ 0 w 60959"/>
                  <a:gd name="connsiteY14" fmla="*/ 39370 h 116840"/>
                  <a:gd name="connsiteX15" fmla="*/ 0 w 60959"/>
                  <a:gd name="connsiteY15" fmla="*/ 25400 h 116840"/>
                  <a:gd name="connsiteX16" fmla="*/ 15240 w 60959"/>
                  <a:gd name="connsiteY16" fmla="*/ 25400 h 116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59" h="116840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" name="Freeform 265">
                <a:extLst>
                  <a:ext uri="{FF2B5EF4-FFF2-40B4-BE49-F238E27FC236}">
                    <a16:creationId xmlns:a16="http://schemas.microsoft.com/office/drawing/2014/main" id="{4508C11E-B7B6-1C76-A91E-8A78A30FAC99}"/>
                  </a:ext>
                </a:extLst>
              </p:cNvPr>
              <p:cNvSpPr/>
              <p:nvPr/>
            </p:nvSpPr>
            <p:spPr>
              <a:xfrm>
                <a:off x="4386579" y="6304279"/>
                <a:ext cx="60960" cy="116840"/>
              </a:xfrm>
              <a:custGeom>
                <a:avLst/>
                <a:gdLst>
                  <a:gd name="connsiteX0" fmla="*/ 15240 w 60960"/>
                  <a:gd name="connsiteY0" fmla="*/ 26670 h 116840"/>
                  <a:gd name="connsiteX1" fmla="*/ 15240 w 60960"/>
                  <a:gd name="connsiteY1" fmla="*/ 0 h 116840"/>
                  <a:gd name="connsiteX2" fmla="*/ 31750 w 60960"/>
                  <a:gd name="connsiteY2" fmla="*/ 0 h 116840"/>
                  <a:gd name="connsiteX3" fmla="*/ 31750 w 60960"/>
                  <a:gd name="connsiteY3" fmla="*/ 26670 h 116840"/>
                  <a:gd name="connsiteX4" fmla="*/ 58420 w 60960"/>
                  <a:gd name="connsiteY4" fmla="*/ 26670 h 116840"/>
                  <a:gd name="connsiteX5" fmla="*/ 58420 w 60960"/>
                  <a:gd name="connsiteY5" fmla="*/ 40640 h 116840"/>
                  <a:gd name="connsiteX6" fmla="*/ 31750 w 60960"/>
                  <a:gd name="connsiteY6" fmla="*/ 40640 h 116840"/>
                  <a:gd name="connsiteX7" fmla="*/ 31750 w 60960"/>
                  <a:gd name="connsiteY7" fmla="*/ 86360 h 116840"/>
                  <a:gd name="connsiteX8" fmla="*/ 44450 w 60960"/>
                  <a:gd name="connsiteY8" fmla="*/ 102870 h 116840"/>
                  <a:gd name="connsiteX9" fmla="*/ 60960 w 60960"/>
                  <a:gd name="connsiteY9" fmla="*/ 99060 h 116840"/>
                  <a:gd name="connsiteX10" fmla="*/ 60960 w 60960"/>
                  <a:gd name="connsiteY10" fmla="*/ 113030 h 116840"/>
                  <a:gd name="connsiteX11" fmla="*/ 40640 w 60960"/>
                  <a:gd name="connsiteY11" fmla="*/ 116840 h 116840"/>
                  <a:gd name="connsiteX12" fmla="*/ 13970 w 60960"/>
                  <a:gd name="connsiteY12" fmla="*/ 90170 h 116840"/>
                  <a:gd name="connsiteX13" fmla="*/ 13970 w 60960"/>
                  <a:gd name="connsiteY13" fmla="*/ 39370 h 116840"/>
                  <a:gd name="connsiteX14" fmla="*/ 0 w 60960"/>
                  <a:gd name="connsiteY14" fmla="*/ 39370 h 116840"/>
                  <a:gd name="connsiteX15" fmla="*/ 0 w 60960"/>
                  <a:gd name="connsiteY15" fmla="*/ 25400 h 116840"/>
                  <a:gd name="connsiteX16" fmla="*/ 15240 w 60960"/>
                  <a:gd name="connsiteY16" fmla="*/ 25400 h 116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60" h="116840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7" name="Freeform 266">
                <a:extLst>
                  <a:ext uri="{FF2B5EF4-FFF2-40B4-BE49-F238E27FC236}">
                    <a16:creationId xmlns:a16="http://schemas.microsoft.com/office/drawing/2014/main" id="{A1CB3F4F-40DF-3C28-ED2E-3A32DE0FB1DE}"/>
                  </a:ext>
                </a:extLst>
              </p:cNvPr>
              <p:cNvSpPr/>
              <p:nvPr/>
            </p:nvSpPr>
            <p:spPr>
              <a:xfrm>
                <a:off x="4466590" y="6291579"/>
                <a:ext cx="80009" cy="128270"/>
              </a:xfrm>
              <a:custGeom>
                <a:avLst/>
                <a:gdLst>
                  <a:gd name="connsiteX0" fmla="*/ 0 w 80009"/>
                  <a:gd name="connsiteY0" fmla="*/ 0 h 128270"/>
                  <a:gd name="connsiteX1" fmla="*/ 16510 w 80009"/>
                  <a:gd name="connsiteY1" fmla="*/ 0 h 128270"/>
                  <a:gd name="connsiteX2" fmla="*/ 16510 w 80009"/>
                  <a:gd name="connsiteY2" fmla="*/ 49530 h 128270"/>
                  <a:gd name="connsiteX3" fmla="*/ 16510 w 80009"/>
                  <a:gd name="connsiteY3" fmla="*/ 58420 h 128270"/>
                  <a:gd name="connsiteX4" fmla="*/ 16510 w 80009"/>
                  <a:gd name="connsiteY4" fmla="*/ 58420 h 128270"/>
                  <a:gd name="connsiteX5" fmla="*/ 49530 w 80009"/>
                  <a:gd name="connsiteY5" fmla="*/ 36830 h 128270"/>
                  <a:gd name="connsiteX6" fmla="*/ 80010 w 80009"/>
                  <a:gd name="connsiteY6" fmla="*/ 72390 h 128270"/>
                  <a:gd name="connsiteX7" fmla="*/ 80010 w 80009"/>
                  <a:gd name="connsiteY7" fmla="*/ 128270 h 128270"/>
                  <a:gd name="connsiteX8" fmla="*/ 63500 w 80009"/>
                  <a:gd name="connsiteY8" fmla="*/ 128270 h 128270"/>
                  <a:gd name="connsiteX9" fmla="*/ 63500 w 80009"/>
                  <a:gd name="connsiteY9" fmla="*/ 76200 h 128270"/>
                  <a:gd name="connsiteX10" fmla="*/ 46990 w 80009"/>
                  <a:gd name="connsiteY10" fmla="*/ 53340 h 128270"/>
                  <a:gd name="connsiteX11" fmla="*/ 16510 w 80009"/>
                  <a:gd name="connsiteY11" fmla="*/ 85090 h 128270"/>
                  <a:gd name="connsiteX12" fmla="*/ 16510 w 80009"/>
                  <a:gd name="connsiteY12" fmla="*/ 128270 h 128270"/>
                  <a:gd name="connsiteX13" fmla="*/ 0 w 80009"/>
                  <a:gd name="connsiteY13" fmla="*/ 128270 h 128270"/>
                  <a:gd name="connsiteX14" fmla="*/ 0 w 80009"/>
                  <a:gd name="connsiteY14" fmla="*/ 0 h 128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128270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49530"/>
                    </a:lnTo>
                    <a:cubicBezTo>
                      <a:pt x="16510" y="53340"/>
                      <a:pt x="16510" y="57150"/>
                      <a:pt x="16510" y="58420"/>
                    </a:cubicBezTo>
                    <a:lnTo>
                      <a:pt x="16510" y="58420"/>
                    </a:lnTo>
                    <a:cubicBezTo>
                      <a:pt x="20320" y="50800"/>
                      <a:pt x="30480" y="36830"/>
                      <a:pt x="49530" y="36830"/>
                    </a:cubicBezTo>
                    <a:cubicBezTo>
                      <a:pt x="68580" y="36830"/>
                      <a:pt x="80010" y="49530"/>
                      <a:pt x="80010" y="72390"/>
                    </a:cubicBezTo>
                    <a:lnTo>
                      <a:pt x="80010" y="128270"/>
                    </a:lnTo>
                    <a:lnTo>
                      <a:pt x="63500" y="128270"/>
                    </a:lnTo>
                    <a:lnTo>
                      <a:pt x="63500" y="76200"/>
                    </a:lnTo>
                    <a:cubicBezTo>
                      <a:pt x="63500" y="63500"/>
                      <a:pt x="60960" y="53340"/>
                      <a:pt x="46990" y="53340"/>
                    </a:cubicBezTo>
                    <a:cubicBezTo>
                      <a:pt x="33020" y="53340"/>
                      <a:pt x="16510" y="67310"/>
                      <a:pt x="16510" y="85090"/>
                    </a:cubicBezTo>
                    <a:lnTo>
                      <a:pt x="16510" y="128270"/>
                    </a:lnTo>
                    <a:lnTo>
                      <a:pt x="0" y="1282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8" name="Freeform 267">
                <a:extLst>
                  <a:ext uri="{FF2B5EF4-FFF2-40B4-BE49-F238E27FC236}">
                    <a16:creationId xmlns:a16="http://schemas.microsoft.com/office/drawing/2014/main" id="{2C27DE14-1DB2-1A7E-054A-5D48D05680D8}"/>
                  </a:ext>
                </a:extLst>
              </p:cNvPr>
              <p:cNvSpPr/>
              <p:nvPr/>
            </p:nvSpPr>
            <p:spPr>
              <a:xfrm>
                <a:off x="4568190" y="6328409"/>
                <a:ext cx="83819" cy="93980"/>
              </a:xfrm>
              <a:custGeom>
                <a:avLst/>
                <a:gdLst>
                  <a:gd name="connsiteX0" fmla="*/ 83820 w 83819"/>
                  <a:gd name="connsiteY0" fmla="*/ 41910 h 93980"/>
                  <a:gd name="connsiteX1" fmla="*/ 83820 w 83819"/>
                  <a:gd name="connsiteY1" fmla="*/ 50800 h 93980"/>
                  <a:gd name="connsiteX2" fmla="*/ 17780 w 83819"/>
                  <a:gd name="connsiteY2" fmla="*/ 50800 h 93980"/>
                  <a:gd name="connsiteX3" fmla="*/ 48260 w 83819"/>
                  <a:gd name="connsiteY3" fmla="*/ 80010 h 93980"/>
                  <a:gd name="connsiteX4" fmla="*/ 80010 w 83819"/>
                  <a:gd name="connsiteY4" fmla="*/ 71120 h 93980"/>
                  <a:gd name="connsiteX5" fmla="*/ 80010 w 83819"/>
                  <a:gd name="connsiteY5" fmla="*/ 86360 h 93980"/>
                  <a:gd name="connsiteX6" fmla="*/ 46990 w 83819"/>
                  <a:gd name="connsiteY6" fmla="*/ 93980 h 93980"/>
                  <a:gd name="connsiteX7" fmla="*/ 0 w 83819"/>
                  <a:gd name="connsiteY7" fmla="*/ 46990 h 93980"/>
                  <a:gd name="connsiteX8" fmla="*/ 43180 w 83819"/>
                  <a:gd name="connsiteY8" fmla="*/ 0 h 93980"/>
                  <a:gd name="connsiteX9" fmla="*/ 83820 w 83819"/>
                  <a:gd name="connsiteY9" fmla="*/ 41910 h 93980"/>
                  <a:gd name="connsiteX10" fmla="*/ 44450 w 83819"/>
                  <a:gd name="connsiteY10" fmla="*/ 13970 h 93980"/>
                  <a:gd name="connsiteX11" fmla="*/ 19050 w 83819"/>
                  <a:gd name="connsiteY11" fmla="*/ 38100 h 93980"/>
                  <a:gd name="connsiteX12" fmla="*/ 68580 w 83819"/>
                  <a:gd name="connsiteY12" fmla="*/ 38100 h 93980"/>
                  <a:gd name="connsiteX13" fmla="*/ 44450 w 83819"/>
                  <a:gd name="connsiteY13" fmla="*/ 1397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80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4450" y="13970"/>
                    </a:moveTo>
                    <a:cubicBezTo>
                      <a:pt x="29210" y="13970"/>
                      <a:pt x="20320" y="25400"/>
                      <a:pt x="19050" y="38100"/>
                    </a:cubicBezTo>
                    <a:lnTo>
                      <a:pt x="68580" y="38100"/>
                    </a:lnTo>
                    <a:cubicBezTo>
                      <a:pt x="68580" y="25400"/>
                      <a:pt x="60960" y="13970"/>
                      <a:pt x="4445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9" name="Freeform 268">
                <a:extLst>
                  <a:ext uri="{FF2B5EF4-FFF2-40B4-BE49-F238E27FC236}">
                    <a16:creationId xmlns:a16="http://schemas.microsoft.com/office/drawing/2014/main" id="{B3582825-45C2-8EFB-EA32-9BE212CE3680}"/>
                  </a:ext>
                </a:extLst>
              </p:cNvPr>
              <p:cNvSpPr/>
              <p:nvPr/>
            </p:nvSpPr>
            <p:spPr>
              <a:xfrm>
                <a:off x="4766309" y="6291579"/>
                <a:ext cx="172720" cy="130810"/>
              </a:xfrm>
              <a:custGeom>
                <a:avLst/>
                <a:gdLst>
                  <a:gd name="connsiteX0" fmla="*/ 16510 w 172720"/>
                  <a:gd name="connsiteY0" fmla="*/ 0 h 130810"/>
                  <a:gd name="connsiteX1" fmla="*/ 36830 w 172720"/>
                  <a:gd name="connsiteY1" fmla="*/ 53340 h 130810"/>
                  <a:gd name="connsiteX2" fmla="*/ 49530 w 172720"/>
                  <a:gd name="connsiteY2" fmla="*/ 88900 h 130810"/>
                  <a:gd name="connsiteX3" fmla="*/ 63500 w 172720"/>
                  <a:gd name="connsiteY3" fmla="*/ 55880 h 130810"/>
                  <a:gd name="connsiteX4" fmla="*/ 85090 w 172720"/>
                  <a:gd name="connsiteY4" fmla="*/ 2540 h 130810"/>
                  <a:gd name="connsiteX5" fmla="*/ 85090 w 172720"/>
                  <a:gd name="connsiteY5" fmla="*/ 2540 h 130810"/>
                  <a:gd name="connsiteX6" fmla="*/ 106680 w 172720"/>
                  <a:gd name="connsiteY6" fmla="*/ 55880 h 130810"/>
                  <a:gd name="connsiteX7" fmla="*/ 120650 w 172720"/>
                  <a:gd name="connsiteY7" fmla="*/ 88900 h 130810"/>
                  <a:gd name="connsiteX8" fmla="*/ 133350 w 172720"/>
                  <a:gd name="connsiteY8" fmla="*/ 53340 h 130810"/>
                  <a:gd name="connsiteX9" fmla="*/ 153670 w 172720"/>
                  <a:gd name="connsiteY9" fmla="*/ 0 h 130810"/>
                  <a:gd name="connsiteX10" fmla="*/ 172720 w 172720"/>
                  <a:gd name="connsiteY10" fmla="*/ 0 h 130810"/>
                  <a:gd name="connsiteX11" fmla="*/ 121920 w 172720"/>
                  <a:gd name="connsiteY11" fmla="*/ 130810 h 130810"/>
                  <a:gd name="connsiteX12" fmla="*/ 121920 w 172720"/>
                  <a:gd name="connsiteY12" fmla="*/ 130810 h 130810"/>
                  <a:gd name="connsiteX13" fmla="*/ 93980 w 172720"/>
                  <a:gd name="connsiteY13" fmla="*/ 60960 h 130810"/>
                  <a:gd name="connsiteX14" fmla="*/ 86360 w 172720"/>
                  <a:gd name="connsiteY14" fmla="*/ 41910 h 130810"/>
                  <a:gd name="connsiteX15" fmla="*/ 78740 w 172720"/>
                  <a:gd name="connsiteY15" fmla="*/ 60960 h 130810"/>
                  <a:gd name="connsiteX16" fmla="*/ 50800 w 172720"/>
                  <a:gd name="connsiteY16" fmla="*/ 130810 h 130810"/>
                  <a:gd name="connsiteX17" fmla="*/ 50800 w 172720"/>
                  <a:gd name="connsiteY17" fmla="*/ 130810 h 130810"/>
                  <a:gd name="connsiteX18" fmla="*/ 0 w 172720"/>
                  <a:gd name="connsiteY18" fmla="*/ 0 h 130810"/>
                  <a:gd name="connsiteX19" fmla="*/ 19050 w 172720"/>
                  <a:gd name="connsiteY19" fmla="*/ 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2720" h="130810">
                    <a:moveTo>
                      <a:pt x="16510" y="0"/>
                    </a:moveTo>
                    <a:lnTo>
                      <a:pt x="36830" y="53340"/>
                    </a:lnTo>
                    <a:cubicBezTo>
                      <a:pt x="41910" y="66040"/>
                      <a:pt x="45720" y="78740"/>
                      <a:pt x="49530" y="88900"/>
                    </a:cubicBezTo>
                    <a:cubicBezTo>
                      <a:pt x="53340" y="80010"/>
                      <a:pt x="57150" y="68580"/>
                      <a:pt x="63500" y="55880"/>
                    </a:cubicBezTo>
                    <a:lnTo>
                      <a:pt x="85090" y="2540"/>
                    </a:lnTo>
                    <a:lnTo>
                      <a:pt x="85090" y="2540"/>
                    </a:lnTo>
                    <a:lnTo>
                      <a:pt x="106680" y="55880"/>
                    </a:lnTo>
                    <a:cubicBezTo>
                      <a:pt x="111760" y="68580"/>
                      <a:pt x="116840" y="80010"/>
                      <a:pt x="120650" y="88900"/>
                    </a:cubicBezTo>
                    <a:cubicBezTo>
                      <a:pt x="124460" y="80010"/>
                      <a:pt x="128270" y="66040"/>
                      <a:pt x="133350" y="53340"/>
                    </a:cubicBezTo>
                    <a:lnTo>
                      <a:pt x="153670" y="0"/>
                    </a:lnTo>
                    <a:lnTo>
                      <a:pt x="172720" y="0"/>
                    </a:lnTo>
                    <a:lnTo>
                      <a:pt x="121920" y="130810"/>
                    </a:lnTo>
                    <a:lnTo>
                      <a:pt x="121920" y="130810"/>
                    </a:lnTo>
                    <a:lnTo>
                      <a:pt x="93980" y="60960"/>
                    </a:lnTo>
                    <a:cubicBezTo>
                      <a:pt x="91440" y="54610"/>
                      <a:pt x="88900" y="48260"/>
                      <a:pt x="86360" y="41910"/>
                    </a:cubicBezTo>
                    <a:cubicBezTo>
                      <a:pt x="83820" y="48260"/>
                      <a:pt x="81280" y="54610"/>
                      <a:pt x="78740" y="60960"/>
                    </a:cubicBezTo>
                    <a:lnTo>
                      <a:pt x="50800" y="130810"/>
                    </a:lnTo>
                    <a:lnTo>
                      <a:pt x="50800" y="130810"/>
                    </a:lnTo>
                    <a:lnTo>
                      <a:pt x="0" y="0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0" name="Freeform 269">
                <a:extLst>
                  <a:ext uri="{FF2B5EF4-FFF2-40B4-BE49-F238E27FC236}">
                    <a16:creationId xmlns:a16="http://schemas.microsoft.com/office/drawing/2014/main" id="{171C145B-B504-52FF-9C6B-550FD8699F22}"/>
                  </a:ext>
                </a:extLst>
              </p:cNvPr>
              <p:cNvSpPr/>
              <p:nvPr/>
            </p:nvSpPr>
            <p:spPr>
              <a:xfrm>
                <a:off x="4933950" y="6328409"/>
                <a:ext cx="83820" cy="93980"/>
              </a:xfrm>
              <a:custGeom>
                <a:avLst/>
                <a:gdLst>
                  <a:gd name="connsiteX0" fmla="*/ 83820 w 83820"/>
                  <a:gd name="connsiteY0" fmla="*/ 41910 h 93980"/>
                  <a:gd name="connsiteX1" fmla="*/ 83820 w 83820"/>
                  <a:gd name="connsiteY1" fmla="*/ 50800 h 93980"/>
                  <a:gd name="connsiteX2" fmla="*/ 17780 w 83820"/>
                  <a:gd name="connsiteY2" fmla="*/ 50800 h 93980"/>
                  <a:gd name="connsiteX3" fmla="*/ 48260 w 83820"/>
                  <a:gd name="connsiteY3" fmla="*/ 80010 h 93980"/>
                  <a:gd name="connsiteX4" fmla="*/ 80010 w 83820"/>
                  <a:gd name="connsiteY4" fmla="*/ 71120 h 93980"/>
                  <a:gd name="connsiteX5" fmla="*/ 80010 w 83820"/>
                  <a:gd name="connsiteY5" fmla="*/ 86360 h 93980"/>
                  <a:gd name="connsiteX6" fmla="*/ 46990 w 83820"/>
                  <a:gd name="connsiteY6" fmla="*/ 93980 h 93980"/>
                  <a:gd name="connsiteX7" fmla="*/ 0 w 83820"/>
                  <a:gd name="connsiteY7" fmla="*/ 46990 h 93980"/>
                  <a:gd name="connsiteX8" fmla="*/ 43180 w 83820"/>
                  <a:gd name="connsiteY8" fmla="*/ 0 h 93980"/>
                  <a:gd name="connsiteX9" fmla="*/ 83820 w 83820"/>
                  <a:gd name="connsiteY9" fmla="*/ 41910 h 93980"/>
                  <a:gd name="connsiteX10" fmla="*/ 43180 w 83820"/>
                  <a:gd name="connsiteY10" fmla="*/ 13970 h 93980"/>
                  <a:gd name="connsiteX11" fmla="*/ 17780 w 83820"/>
                  <a:gd name="connsiteY11" fmla="*/ 38100 h 93980"/>
                  <a:gd name="connsiteX12" fmla="*/ 67310 w 83820"/>
                  <a:gd name="connsiteY12" fmla="*/ 38100 h 93980"/>
                  <a:gd name="connsiteX13" fmla="*/ 43180 w 83820"/>
                  <a:gd name="connsiteY13" fmla="*/ 1397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80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" name="Freeform 270">
                <a:extLst>
                  <a:ext uri="{FF2B5EF4-FFF2-40B4-BE49-F238E27FC236}">
                    <a16:creationId xmlns:a16="http://schemas.microsoft.com/office/drawing/2014/main" id="{F381B39E-0860-9EEA-5564-613CC9EC7AB3}"/>
                  </a:ext>
                </a:extLst>
              </p:cNvPr>
              <p:cNvSpPr/>
              <p:nvPr/>
            </p:nvSpPr>
            <p:spPr>
              <a:xfrm>
                <a:off x="5135879" y="6328409"/>
                <a:ext cx="73660" cy="93980"/>
              </a:xfrm>
              <a:custGeom>
                <a:avLst/>
                <a:gdLst>
                  <a:gd name="connsiteX0" fmla="*/ 5080 w 73660"/>
                  <a:gd name="connsiteY0" fmla="*/ 6350 h 93980"/>
                  <a:gd name="connsiteX1" fmla="*/ 36830 w 73660"/>
                  <a:gd name="connsiteY1" fmla="*/ 0 h 93980"/>
                  <a:gd name="connsiteX2" fmla="*/ 73660 w 73660"/>
                  <a:gd name="connsiteY2" fmla="*/ 34290 h 93980"/>
                  <a:gd name="connsiteX3" fmla="*/ 73660 w 73660"/>
                  <a:gd name="connsiteY3" fmla="*/ 91440 h 93980"/>
                  <a:gd name="connsiteX4" fmla="*/ 58420 w 73660"/>
                  <a:gd name="connsiteY4" fmla="*/ 91440 h 93980"/>
                  <a:gd name="connsiteX5" fmla="*/ 58420 w 73660"/>
                  <a:gd name="connsiteY5" fmla="*/ 81280 h 93980"/>
                  <a:gd name="connsiteX6" fmla="*/ 58420 w 73660"/>
                  <a:gd name="connsiteY6" fmla="*/ 73660 h 93980"/>
                  <a:gd name="connsiteX7" fmla="*/ 58420 w 73660"/>
                  <a:gd name="connsiteY7" fmla="*/ 73660 h 93980"/>
                  <a:gd name="connsiteX8" fmla="*/ 27940 w 73660"/>
                  <a:gd name="connsiteY8" fmla="*/ 93980 h 93980"/>
                  <a:gd name="connsiteX9" fmla="*/ 0 w 73660"/>
                  <a:gd name="connsiteY9" fmla="*/ 67310 h 93980"/>
                  <a:gd name="connsiteX10" fmla="*/ 58420 w 73660"/>
                  <a:gd name="connsiteY10" fmla="*/ 39370 h 93980"/>
                  <a:gd name="connsiteX11" fmla="*/ 58420 w 73660"/>
                  <a:gd name="connsiteY11" fmla="*/ 34290 h 93980"/>
                  <a:gd name="connsiteX12" fmla="*/ 35560 w 73660"/>
                  <a:gd name="connsiteY12" fmla="*/ 13970 h 93980"/>
                  <a:gd name="connsiteX13" fmla="*/ 6350 w 73660"/>
                  <a:gd name="connsiteY13" fmla="*/ 21590 h 93980"/>
                  <a:gd name="connsiteX14" fmla="*/ 6350 w 73660"/>
                  <a:gd name="connsiteY14" fmla="*/ 6350 h 93980"/>
                  <a:gd name="connsiteX15" fmla="*/ 57150 w 73660"/>
                  <a:gd name="connsiteY15" fmla="*/ 50800 h 93980"/>
                  <a:gd name="connsiteX16" fmla="*/ 16510 w 73660"/>
                  <a:gd name="connsiteY16" fmla="*/ 66040 h 93980"/>
                  <a:gd name="connsiteX17" fmla="*/ 30480 w 73660"/>
                  <a:gd name="connsiteY17" fmla="*/ 78740 h 93980"/>
                  <a:gd name="connsiteX18" fmla="*/ 57150 w 73660"/>
                  <a:gd name="connsiteY18" fmla="*/ 4953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60" h="93980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78740"/>
                      <a:pt x="30480" y="78740"/>
                    </a:cubicBezTo>
                    <a:cubicBezTo>
                      <a:pt x="45720" y="78740"/>
                      <a:pt x="57150" y="63500"/>
                      <a:pt x="57150" y="495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2" name="Freeform 271">
                <a:extLst>
                  <a:ext uri="{FF2B5EF4-FFF2-40B4-BE49-F238E27FC236}">
                    <a16:creationId xmlns:a16="http://schemas.microsoft.com/office/drawing/2014/main" id="{394DCF14-BCCB-CCC5-2998-34D75A18249C}"/>
                  </a:ext>
                </a:extLst>
              </p:cNvPr>
              <p:cNvSpPr/>
              <p:nvPr/>
            </p:nvSpPr>
            <p:spPr>
              <a:xfrm>
                <a:off x="5238750" y="6291579"/>
                <a:ext cx="34290" cy="130810"/>
              </a:xfrm>
              <a:custGeom>
                <a:avLst/>
                <a:gdLst>
                  <a:gd name="connsiteX0" fmla="*/ 0 w 34290"/>
                  <a:gd name="connsiteY0" fmla="*/ 0 h 130810"/>
                  <a:gd name="connsiteX1" fmla="*/ 16510 w 34290"/>
                  <a:gd name="connsiteY1" fmla="*/ 0 h 130810"/>
                  <a:gd name="connsiteX2" fmla="*/ 16510 w 34290"/>
                  <a:gd name="connsiteY2" fmla="*/ 101600 h 130810"/>
                  <a:gd name="connsiteX3" fmla="*/ 26670 w 34290"/>
                  <a:gd name="connsiteY3" fmla="*/ 115570 h 130810"/>
                  <a:gd name="connsiteX4" fmla="*/ 34290 w 34290"/>
                  <a:gd name="connsiteY4" fmla="*/ 115570 h 130810"/>
                  <a:gd name="connsiteX5" fmla="*/ 34290 w 34290"/>
                  <a:gd name="connsiteY5" fmla="*/ 129540 h 130810"/>
                  <a:gd name="connsiteX6" fmla="*/ 22860 w 34290"/>
                  <a:gd name="connsiteY6" fmla="*/ 130810 h 130810"/>
                  <a:gd name="connsiteX7" fmla="*/ 0 w 34290"/>
                  <a:gd name="connsiteY7" fmla="*/ 105410 h 130810"/>
                  <a:gd name="connsiteX8" fmla="*/ 0 w 34290"/>
                  <a:gd name="connsiteY8" fmla="*/ 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290" h="130810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101600"/>
                    </a:lnTo>
                    <a:cubicBezTo>
                      <a:pt x="16510" y="111760"/>
                      <a:pt x="19050" y="115570"/>
                      <a:pt x="26670" y="115570"/>
                    </a:cubicBezTo>
                    <a:cubicBezTo>
                      <a:pt x="34290" y="115570"/>
                      <a:pt x="33020" y="115570"/>
                      <a:pt x="34290" y="115570"/>
                    </a:cubicBezTo>
                    <a:lnTo>
                      <a:pt x="34290" y="129540"/>
                    </a:lnTo>
                    <a:cubicBezTo>
                      <a:pt x="34290" y="129540"/>
                      <a:pt x="29210" y="130810"/>
                      <a:pt x="22860" y="130810"/>
                    </a:cubicBezTo>
                    <a:cubicBezTo>
                      <a:pt x="10160" y="130810"/>
                      <a:pt x="0" y="124460"/>
                      <a:pt x="0" y="10541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3" name="Freeform 272">
                <a:extLst>
                  <a:ext uri="{FF2B5EF4-FFF2-40B4-BE49-F238E27FC236}">
                    <a16:creationId xmlns:a16="http://schemas.microsoft.com/office/drawing/2014/main" id="{55223DEA-F191-C7BA-1348-AB28FBB8CA45}"/>
                  </a:ext>
                </a:extLst>
              </p:cNvPr>
              <p:cNvSpPr/>
              <p:nvPr/>
            </p:nvSpPr>
            <p:spPr>
              <a:xfrm>
                <a:off x="5274309" y="6329679"/>
                <a:ext cx="137160" cy="91440"/>
              </a:xfrm>
              <a:custGeom>
                <a:avLst/>
                <a:gdLst>
                  <a:gd name="connsiteX0" fmla="*/ 95250 w 137160"/>
                  <a:gd name="connsiteY0" fmla="*/ 64770 h 91440"/>
                  <a:gd name="connsiteX1" fmla="*/ 119380 w 137160"/>
                  <a:gd name="connsiteY1" fmla="*/ 0 h 91440"/>
                  <a:gd name="connsiteX2" fmla="*/ 137160 w 137160"/>
                  <a:gd name="connsiteY2" fmla="*/ 0 h 91440"/>
                  <a:gd name="connsiteX3" fmla="*/ 100330 w 137160"/>
                  <a:gd name="connsiteY3" fmla="*/ 91440 h 91440"/>
                  <a:gd name="connsiteX4" fmla="*/ 91440 w 137160"/>
                  <a:gd name="connsiteY4" fmla="*/ 91440 h 91440"/>
                  <a:gd name="connsiteX5" fmla="*/ 68580 w 137160"/>
                  <a:gd name="connsiteY5" fmla="*/ 30480 h 91440"/>
                  <a:gd name="connsiteX6" fmla="*/ 45720 w 137160"/>
                  <a:gd name="connsiteY6" fmla="*/ 91440 h 91440"/>
                  <a:gd name="connsiteX7" fmla="*/ 36830 w 137160"/>
                  <a:gd name="connsiteY7" fmla="*/ 91440 h 91440"/>
                  <a:gd name="connsiteX8" fmla="*/ 0 w 137160"/>
                  <a:gd name="connsiteY8" fmla="*/ 0 h 91440"/>
                  <a:gd name="connsiteX9" fmla="*/ 17780 w 137160"/>
                  <a:gd name="connsiteY9" fmla="*/ 0 h 91440"/>
                  <a:gd name="connsiteX10" fmla="*/ 41910 w 137160"/>
                  <a:gd name="connsiteY10" fmla="*/ 64770 h 91440"/>
                  <a:gd name="connsiteX11" fmla="*/ 64770 w 137160"/>
                  <a:gd name="connsiteY11" fmla="*/ 1270 h 91440"/>
                  <a:gd name="connsiteX12" fmla="*/ 73660 w 137160"/>
                  <a:gd name="connsiteY12" fmla="*/ 1270 h 91440"/>
                  <a:gd name="connsiteX13" fmla="*/ 96520 w 137160"/>
                  <a:gd name="connsiteY13" fmla="*/ 6477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7160" h="91440">
                    <a:moveTo>
                      <a:pt x="95250" y="64770"/>
                    </a:moveTo>
                    <a:lnTo>
                      <a:pt x="119380" y="0"/>
                    </a:lnTo>
                    <a:lnTo>
                      <a:pt x="137160" y="0"/>
                    </a:lnTo>
                    <a:lnTo>
                      <a:pt x="100330" y="91440"/>
                    </a:lnTo>
                    <a:lnTo>
                      <a:pt x="91440" y="91440"/>
                    </a:lnTo>
                    <a:lnTo>
                      <a:pt x="68580" y="30480"/>
                    </a:lnTo>
                    <a:lnTo>
                      <a:pt x="45720" y="91440"/>
                    </a:lnTo>
                    <a:lnTo>
                      <a:pt x="36830" y="91440"/>
                    </a:lnTo>
                    <a:lnTo>
                      <a:pt x="0" y="0"/>
                    </a:lnTo>
                    <a:lnTo>
                      <a:pt x="17780" y="0"/>
                    </a:lnTo>
                    <a:lnTo>
                      <a:pt x="41910" y="64770"/>
                    </a:lnTo>
                    <a:lnTo>
                      <a:pt x="64770" y="1270"/>
                    </a:lnTo>
                    <a:lnTo>
                      <a:pt x="73660" y="1270"/>
                    </a:lnTo>
                    <a:lnTo>
                      <a:pt x="96520" y="647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4" name="Freeform 273">
                <a:extLst>
                  <a:ext uri="{FF2B5EF4-FFF2-40B4-BE49-F238E27FC236}">
                    <a16:creationId xmlns:a16="http://schemas.microsoft.com/office/drawing/2014/main" id="{26CA97FA-704F-DE73-D25A-7C904D7CDBA2}"/>
                  </a:ext>
                </a:extLst>
              </p:cNvPr>
              <p:cNvSpPr/>
              <p:nvPr/>
            </p:nvSpPr>
            <p:spPr>
              <a:xfrm>
                <a:off x="5420359" y="6328409"/>
                <a:ext cx="73660" cy="93980"/>
              </a:xfrm>
              <a:custGeom>
                <a:avLst/>
                <a:gdLst>
                  <a:gd name="connsiteX0" fmla="*/ 5080 w 73660"/>
                  <a:gd name="connsiteY0" fmla="*/ 6350 h 93980"/>
                  <a:gd name="connsiteX1" fmla="*/ 36830 w 73660"/>
                  <a:gd name="connsiteY1" fmla="*/ 0 h 93980"/>
                  <a:gd name="connsiteX2" fmla="*/ 73660 w 73660"/>
                  <a:gd name="connsiteY2" fmla="*/ 34290 h 93980"/>
                  <a:gd name="connsiteX3" fmla="*/ 73660 w 73660"/>
                  <a:gd name="connsiteY3" fmla="*/ 91440 h 93980"/>
                  <a:gd name="connsiteX4" fmla="*/ 58420 w 73660"/>
                  <a:gd name="connsiteY4" fmla="*/ 91440 h 93980"/>
                  <a:gd name="connsiteX5" fmla="*/ 58420 w 73660"/>
                  <a:gd name="connsiteY5" fmla="*/ 81280 h 93980"/>
                  <a:gd name="connsiteX6" fmla="*/ 58420 w 73660"/>
                  <a:gd name="connsiteY6" fmla="*/ 73660 h 93980"/>
                  <a:gd name="connsiteX7" fmla="*/ 58420 w 73660"/>
                  <a:gd name="connsiteY7" fmla="*/ 73660 h 93980"/>
                  <a:gd name="connsiteX8" fmla="*/ 27940 w 73660"/>
                  <a:gd name="connsiteY8" fmla="*/ 93980 h 93980"/>
                  <a:gd name="connsiteX9" fmla="*/ 0 w 73660"/>
                  <a:gd name="connsiteY9" fmla="*/ 67310 h 93980"/>
                  <a:gd name="connsiteX10" fmla="*/ 58420 w 73660"/>
                  <a:gd name="connsiteY10" fmla="*/ 39370 h 93980"/>
                  <a:gd name="connsiteX11" fmla="*/ 58420 w 73660"/>
                  <a:gd name="connsiteY11" fmla="*/ 34290 h 93980"/>
                  <a:gd name="connsiteX12" fmla="*/ 35560 w 73660"/>
                  <a:gd name="connsiteY12" fmla="*/ 13970 h 93980"/>
                  <a:gd name="connsiteX13" fmla="*/ 6350 w 73660"/>
                  <a:gd name="connsiteY13" fmla="*/ 21590 h 93980"/>
                  <a:gd name="connsiteX14" fmla="*/ 6350 w 73660"/>
                  <a:gd name="connsiteY14" fmla="*/ 6350 h 93980"/>
                  <a:gd name="connsiteX15" fmla="*/ 57150 w 73660"/>
                  <a:gd name="connsiteY15" fmla="*/ 50800 h 93980"/>
                  <a:gd name="connsiteX16" fmla="*/ 16510 w 73660"/>
                  <a:gd name="connsiteY16" fmla="*/ 66040 h 93980"/>
                  <a:gd name="connsiteX17" fmla="*/ 30480 w 73660"/>
                  <a:gd name="connsiteY17" fmla="*/ 78740 h 93980"/>
                  <a:gd name="connsiteX18" fmla="*/ 57150 w 73660"/>
                  <a:gd name="connsiteY18" fmla="*/ 4953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60" h="93980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78740"/>
                      <a:pt x="30480" y="78740"/>
                    </a:cubicBezTo>
                    <a:cubicBezTo>
                      <a:pt x="45720" y="78740"/>
                      <a:pt x="57150" y="63500"/>
                      <a:pt x="57150" y="495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5" name="Freeform 274">
                <a:extLst>
                  <a:ext uri="{FF2B5EF4-FFF2-40B4-BE49-F238E27FC236}">
                    <a16:creationId xmlns:a16="http://schemas.microsoft.com/office/drawing/2014/main" id="{76EF17B7-A164-EF03-CB3E-CF7313588556}"/>
                  </a:ext>
                </a:extLst>
              </p:cNvPr>
              <p:cNvSpPr/>
              <p:nvPr/>
            </p:nvSpPr>
            <p:spPr>
              <a:xfrm>
                <a:off x="5505549" y="6329679"/>
                <a:ext cx="95150" cy="130810"/>
              </a:xfrm>
              <a:custGeom>
                <a:avLst/>
                <a:gdLst>
                  <a:gd name="connsiteX0" fmla="*/ 2440 w 95150"/>
                  <a:gd name="connsiteY0" fmla="*/ 115570 h 130810"/>
                  <a:gd name="connsiteX1" fmla="*/ 12600 w 95150"/>
                  <a:gd name="connsiteY1" fmla="*/ 115570 h 130810"/>
                  <a:gd name="connsiteX2" fmla="*/ 40540 w 95150"/>
                  <a:gd name="connsiteY2" fmla="*/ 87630 h 130810"/>
                  <a:gd name="connsiteX3" fmla="*/ 3710 w 95150"/>
                  <a:gd name="connsiteY3" fmla="*/ 0 h 130810"/>
                  <a:gd name="connsiteX4" fmla="*/ 21490 w 95150"/>
                  <a:gd name="connsiteY4" fmla="*/ 0 h 130810"/>
                  <a:gd name="connsiteX5" fmla="*/ 34190 w 95150"/>
                  <a:gd name="connsiteY5" fmla="*/ 31750 h 130810"/>
                  <a:gd name="connsiteX6" fmla="*/ 49430 w 95150"/>
                  <a:gd name="connsiteY6" fmla="*/ 71120 h 130810"/>
                  <a:gd name="connsiteX7" fmla="*/ 64670 w 95150"/>
                  <a:gd name="connsiteY7" fmla="*/ 31750 h 130810"/>
                  <a:gd name="connsiteX8" fmla="*/ 77370 w 95150"/>
                  <a:gd name="connsiteY8" fmla="*/ 0 h 130810"/>
                  <a:gd name="connsiteX9" fmla="*/ 95150 w 95150"/>
                  <a:gd name="connsiteY9" fmla="*/ 0 h 130810"/>
                  <a:gd name="connsiteX10" fmla="*/ 59590 w 95150"/>
                  <a:gd name="connsiteY10" fmla="*/ 85090 h 130810"/>
                  <a:gd name="connsiteX11" fmla="*/ 13870 w 95150"/>
                  <a:gd name="connsiteY11" fmla="*/ 130810 h 130810"/>
                  <a:gd name="connsiteX12" fmla="*/ 2440 w 95150"/>
                  <a:gd name="connsiteY12" fmla="*/ 129540 h 130810"/>
                  <a:gd name="connsiteX13" fmla="*/ 2440 w 95150"/>
                  <a:gd name="connsiteY13" fmla="*/ 11557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5150" h="130810">
                    <a:moveTo>
                      <a:pt x="2440" y="115570"/>
                    </a:moveTo>
                    <a:cubicBezTo>
                      <a:pt x="4980" y="115570"/>
                      <a:pt x="7520" y="115570"/>
                      <a:pt x="12600" y="115570"/>
                    </a:cubicBezTo>
                    <a:cubicBezTo>
                      <a:pt x="26570" y="115570"/>
                      <a:pt x="34190" y="104140"/>
                      <a:pt x="40540" y="87630"/>
                    </a:cubicBezTo>
                    <a:lnTo>
                      <a:pt x="3710" y="0"/>
                    </a:lnTo>
                    <a:lnTo>
                      <a:pt x="21490" y="0"/>
                    </a:lnTo>
                    <a:lnTo>
                      <a:pt x="34190" y="31750"/>
                    </a:lnTo>
                    <a:cubicBezTo>
                      <a:pt x="39270" y="44450"/>
                      <a:pt x="44350" y="57150"/>
                      <a:pt x="49430" y="71120"/>
                    </a:cubicBezTo>
                    <a:cubicBezTo>
                      <a:pt x="54510" y="60960"/>
                      <a:pt x="60860" y="43180"/>
                      <a:pt x="64670" y="31750"/>
                    </a:cubicBezTo>
                    <a:lnTo>
                      <a:pt x="77370" y="0"/>
                    </a:lnTo>
                    <a:lnTo>
                      <a:pt x="95150" y="0"/>
                    </a:lnTo>
                    <a:lnTo>
                      <a:pt x="59590" y="85090"/>
                    </a:lnTo>
                    <a:cubicBezTo>
                      <a:pt x="46890" y="114300"/>
                      <a:pt x="38000" y="130810"/>
                      <a:pt x="13870" y="130810"/>
                    </a:cubicBezTo>
                    <a:cubicBezTo>
                      <a:pt x="-10260" y="130810"/>
                      <a:pt x="4980" y="130810"/>
                      <a:pt x="2440" y="129540"/>
                    </a:cubicBezTo>
                    <a:lnTo>
                      <a:pt x="2440" y="1155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6" name="Freeform 275">
                <a:extLst>
                  <a:ext uri="{FF2B5EF4-FFF2-40B4-BE49-F238E27FC236}">
                    <a16:creationId xmlns:a16="http://schemas.microsoft.com/office/drawing/2014/main" id="{4E08493A-668A-9B13-8726-9DC889EFD333}"/>
                  </a:ext>
                </a:extLst>
              </p:cNvPr>
              <p:cNvSpPr/>
              <p:nvPr/>
            </p:nvSpPr>
            <p:spPr>
              <a:xfrm>
                <a:off x="5609590" y="6328409"/>
                <a:ext cx="62229" cy="92710"/>
              </a:xfrm>
              <a:custGeom>
                <a:avLst/>
                <a:gdLst>
                  <a:gd name="connsiteX0" fmla="*/ 26670 w 62229"/>
                  <a:gd name="connsiteY0" fmla="*/ 53340 h 92710"/>
                  <a:gd name="connsiteX1" fmla="*/ 0 w 62229"/>
                  <a:gd name="connsiteY1" fmla="*/ 25400 h 92710"/>
                  <a:gd name="connsiteX2" fmla="*/ 31750 w 62229"/>
                  <a:gd name="connsiteY2" fmla="*/ 0 h 92710"/>
                  <a:gd name="connsiteX3" fmla="*/ 57150 w 62229"/>
                  <a:gd name="connsiteY3" fmla="*/ 5080 h 92710"/>
                  <a:gd name="connsiteX4" fmla="*/ 57150 w 62229"/>
                  <a:gd name="connsiteY4" fmla="*/ 20320 h 92710"/>
                  <a:gd name="connsiteX5" fmla="*/ 34290 w 62229"/>
                  <a:gd name="connsiteY5" fmla="*/ 13970 h 92710"/>
                  <a:gd name="connsiteX6" fmla="*/ 16510 w 62229"/>
                  <a:gd name="connsiteY6" fmla="*/ 25400 h 92710"/>
                  <a:gd name="connsiteX7" fmla="*/ 34290 w 62229"/>
                  <a:gd name="connsiteY7" fmla="*/ 39370 h 92710"/>
                  <a:gd name="connsiteX8" fmla="*/ 62230 w 62229"/>
                  <a:gd name="connsiteY8" fmla="*/ 67310 h 92710"/>
                  <a:gd name="connsiteX9" fmla="*/ 30480 w 62229"/>
                  <a:gd name="connsiteY9" fmla="*/ 92710 h 92710"/>
                  <a:gd name="connsiteX10" fmla="*/ 1270 w 62229"/>
                  <a:gd name="connsiteY10" fmla="*/ 86360 h 92710"/>
                  <a:gd name="connsiteX11" fmla="*/ 1270 w 62229"/>
                  <a:gd name="connsiteY11" fmla="*/ 71120 h 92710"/>
                  <a:gd name="connsiteX12" fmla="*/ 29210 w 62229"/>
                  <a:gd name="connsiteY12" fmla="*/ 78740 h 92710"/>
                  <a:gd name="connsiteX13" fmla="*/ 46990 w 62229"/>
                  <a:gd name="connsiteY13" fmla="*/ 67310 h 92710"/>
                  <a:gd name="connsiteX14" fmla="*/ 26670 w 62229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29" h="92710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7" name="Freeform 276">
                <a:extLst>
                  <a:ext uri="{FF2B5EF4-FFF2-40B4-BE49-F238E27FC236}">
                    <a16:creationId xmlns:a16="http://schemas.microsoft.com/office/drawing/2014/main" id="{D73B3023-97D7-E4B7-7DC5-D3BC4518D77A}"/>
                  </a:ext>
                </a:extLst>
              </p:cNvPr>
              <p:cNvSpPr/>
              <p:nvPr/>
            </p:nvSpPr>
            <p:spPr>
              <a:xfrm>
                <a:off x="782319" y="6504940"/>
                <a:ext cx="34290" cy="130809"/>
              </a:xfrm>
              <a:custGeom>
                <a:avLst/>
                <a:gdLst>
                  <a:gd name="connsiteX0" fmla="*/ 0 w 34290"/>
                  <a:gd name="connsiteY0" fmla="*/ 0 h 130809"/>
                  <a:gd name="connsiteX1" fmla="*/ 16510 w 34290"/>
                  <a:gd name="connsiteY1" fmla="*/ 0 h 130809"/>
                  <a:gd name="connsiteX2" fmla="*/ 16510 w 34290"/>
                  <a:gd name="connsiteY2" fmla="*/ 101600 h 130809"/>
                  <a:gd name="connsiteX3" fmla="*/ 26670 w 34290"/>
                  <a:gd name="connsiteY3" fmla="*/ 115570 h 130809"/>
                  <a:gd name="connsiteX4" fmla="*/ 34290 w 34290"/>
                  <a:gd name="connsiteY4" fmla="*/ 115570 h 130809"/>
                  <a:gd name="connsiteX5" fmla="*/ 34290 w 34290"/>
                  <a:gd name="connsiteY5" fmla="*/ 129540 h 130809"/>
                  <a:gd name="connsiteX6" fmla="*/ 22860 w 34290"/>
                  <a:gd name="connsiteY6" fmla="*/ 130810 h 130809"/>
                  <a:gd name="connsiteX7" fmla="*/ 0 w 34290"/>
                  <a:gd name="connsiteY7" fmla="*/ 105410 h 130809"/>
                  <a:gd name="connsiteX8" fmla="*/ 0 w 34290"/>
                  <a:gd name="connsiteY8" fmla="*/ 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290" h="130809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101600"/>
                    </a:lnTo>
                    <a:cubicBezTo>
                      <a:pt x="16510" y="111760"/>
                      <a:pt x="19050" y="115570"/>
                      <a:pt x="26670" y="115570"/>
                    </a:cubicBezTo>
                    <a:cubicBezTo>
                      <a:pt x="34290" y="115570"/>
                      <a:pt x="33020" y="115570"/>
                      <a:pt x="34290" y="115570"/>
                    </a:cubicBezTo>
                    <a:lnTo>
                      <a:pt x="34290" y="129540"/>
                    </a:lnTo>
                    <a:cubicBezTo>
                      <a:pt x="34290" y="129540"/>
                      <a:pt x="29210" y="130810"/>
                      <a:pt x="22860" y="130810"/>
                    </a:cubicBezTo>
                    <a:cubicBezTo>
                      <a:pt x="10160" y="130810"/>
                      <a:pt x="0" y="124460"/>
                      <a:pt x="0" y="10541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8" name="Freeform 277">
                <a:extLst>
                  <a:ext uri="{FF2B5EF4-FFF2-40B4-BE49-F238E27FC236}">
                    <a16:creationId xmlns:a16="http://schemas.microsoft.com/office/drawing/2014/main" id="{EF2B65D1-C09F-7B66-256A-70B22934AB7C}"/>
                  </a:ext>
                </a:extLst>
              </p:cNvPr>
              <p:cNvSpPr/>
              <p:nvPr/>
            </p:nvSpPr>
            <p:spPr>
              <a:xfrm>
                <a:off x="830580" y="6541769"/>
                <a:ext cx="91439" cy="93980"/>
              </a:xfrm>
              <a:custGeom>
                <a:avLst/>
                <a:gdLst>
                  <a:gd name="connsiteX0" fmla="*/ 91440 w 91439"/>
                  <a:gd name="connsiteY0" fmla="*/ 46990 h 93980"/>
                  <a:gd name="connsiteX1" fmla="*/ 45720 w 91439"/>
                  <a:gd name="connsiteY1" fmla="*/ 93980 h 93980"/>
                  <a:gd name="connsiteX2" fmla="*/ 0 w 91439"/>
                  <a:gd name="connsiteY2" fmla="*/ 46990 h 93980"/>
                  <a:gd name="connsiteX3" fmla="*/ 45720 w 91439"/>
                  <a:gd name="connsiteY3" fmla="*/ 0 h 93980"/>
                  <a:gd name="connsiteX4" fmla="*/ 91440 w 91439"/>
                  <a:gd name="connsiteY4" fmla="*/ 46990 h 93980"/>
                  <a:gd name="connsiteX5" fmla="*/ 74930 w 91439"/>
                  <a:gd name="connsiteY5" fmla="*/ 46990 h 93980"/>
                  <a:gd name="connsiteX6" fmla="*/ 44450 w 91439"/>
                  <a:gd name="connsiteY6" fmla="*/ 15240 h 93980"/>
                  <a:gd name="connsiteX7" fmla="*/ 15240 w 91439"/>
                  <a:gd name="connsiteY7" fmla="*/ 46990 h 93980"/>
                  <a:gd name="connsiteX8" fmla="*/ 44450 w 91439"/>
                  <a:gd name="connsiteY8" fmla="*/ 78740 h 93980"/>
                  <a:gd name="connsiteX9" fmla="*/ 74930 w 91439"/>
                  <a:gd name="connsiteY9" fmla="*/ 4699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39" h="93980">
                    <a:moveTo>
                      <a:pt x="91440" y="46990"/>
                    </a:moveTo>
                    <a:cubicBezTo>
                      <a:pt x="91440" y="73661"/>
                      <a:pt x="72390" y="93980"/>
                      <a:pt x="45720" y="93980"/>
                    </a:cubicBezTo>
                    <a:cubicBezTo>
                      <a:pt x="19050" y="93980"/>
                      <a:pt x="0" y="73661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4930" y="46990"/>
                    </a:moveTo>
                    <a:cubicBezTo>
                      <a:pt x="74930" y="27940"/>
                      <a:pt x="62230" y="15240"/>
                      <a:pt x="44450" y="15240"/>
                    </a:cubicBezTo>
                    <a:cubicBezTo>
                      <a:pt x="26670" y="15240"/>
                      <a:pt x="15240" y="29211"/>
                      <a:pt x="15240" y="46990"/>
                    </a:cubicBezTo>
                    <a:cubicBezTo>
                      <a:pt x="15240" y="64770"/>
                      <a:pt x="27940" y="78740"/>
                      <a:pt x="44450" y="78740"/>
                    </a:cubicBezTo>
                    <a:cubicBezTo>
                      <a:pt x="60960" y="78740"/>
                      <a:pt x="74930" y="66040"/>
                      <a:pt x="7493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9" name="Freeform 278">
                <a:extLst>
                  <a:ext uri="{FF2B5EF4-FFF2-40B4-BE49-F238E27FC236}">
                    <a16:creationId xmlns:a16="http://schemas.microsoft.com/office/drawing/2014/main" id="{D5D18390-5CFB-85B7-2F5E-5E99090BFAB5}"/>
                  </a:ext>
                </a:extLst>
              </p:cNvPr>
              <p:cNvSpPr/>
              <p:nvPr/>
            </p:nvSpPr>
            <p:spPr>
              <a:xfrm>
                <a:off x="930910" y="6543040"/>
                <a:ext cx="137159" cy="91440"/>
              </a:xfrm>
              <a:custGeom>
                <a:avLst/>
                <a:gdLst>
                  <a:gd name="connsiteX0" fmla="*/ 95250 w 137159"/>
                  <a:gd name="connsiteY0" fmla="*/ 64770 h 91440"/>
                  <a:gd name="connsiteX1" fmla="*/ 119380 w 137159"/>
                  <a:gd name="connsiteY1" fmla="*/ 0 h 91440"/>
                  <a:gd name="connsiteX2" fmla="*/ 137160 w 137159"/>
                  <a:gd name="connsiteY2" fmla="*/ 0 h 91440"/>
                  <a:gd name="connsiteX3" fmla="*/ 100330 w 137159"/>
                  <a:gd name="connsiteY3" fmla="*/ 91440 h 91440"/>
                  <a:gd name="connsiteX4" fmla="*/ 91440 w 137159"/>
                  <a:gd name="connsiteY4" fmla="*/ 91440 h 91440"/>
                  <a:gd name="connsiteX5" fmla="*/ 68580 w 137159"/>
                  <a:gd name="connsiteY5" fmla="*/ 30480 h 91440"/>
                  <a:gd name="connsiteX6" fmla="*/ 45720 w 137159"/>
                  <a:gd name="connsiteY6" fmla="*/ 91440 h 91440"/>
                  <a:gd name="connsiteX7" fmla="*/ 36830 w 137159"/>
                  <a:gd name="connsiteY7" fmla="*/ 91440 h 91440"/>
                  <a:gd name="connsiteX8" fmla="*/ 0 w 137159"/>
                  <a:gd name="connsiteY8" fmla="*/ 0 h 91440"/>
                  <a:gd name="connsiteX9" fmla="*/ 17780 w 137159"/>
                  <a:gd name="connsiteY9" fmla="*/ 0 h 91440"/>
                  <a:gd name="connsiteX10" fmla="*/ 41910 w 137159"/>
                  <a:gd name="connsiteY10" fmla="*/ 64770 h 91440"/>
                  <a:gd name="connsiteX11" fmla="*/ 64770 w 137159"/>
                  <a:gd name="connsiteY11" fmla="*/ 1270 h 91440"/>
                  <a:gd name="connsiteX12" fmla="*/ 73660 w 137159"/>
                  <a:gd name="connsiteY12" fmla="*/ 1270 h 91440"/>
                  <a:gd name="connsiteX13" fmla="*/ 96520 w 137159"/>
                  <a:gd name="connsiteY13" fmla="*/ 6477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7159" h="91440">
                    <a:moveTo>
                      <a:pt x="95250" y="64770"/>
                    </a:moveTo>
                    <a:lnTo>
                      <a:pt x="119380" y="0"/>
                    </a:lnTo>
                    <a:lnTo>
                      <a:pt x="137160" y="0"/>
                    </a:lnTo>
                    <a:lnTo>
                      <a:pt x="100330" y="91440"/>
                    </a:lnTo>
                    <a:lnTo>
                      <a:pt x="91440" y="91440"/>
                    </a:lnTo>
                    <a:lnTo>
                      <a:pt x="68580" y="30480"/>
                    </a:lnTo>
                    <a:lnTo>
                      <a:pt x="45720" y="91440"/>
                    </a:lnTo>
                    <a:lnTo>
                      <a:pt x="36830" y="91440"/>
                    </a:lnTo>
                    <a:lnTo>
                      <a:pt x="0" y="0"/>
                    </a:lnTo>
                    <a:lnTo>
                      <a:pt x="17780" y="0"/>
                    </a:lnTo>
                    <a:lnTo>
                      <a:pt x="41910" y="64770"/>
                    </a:lnTo>
                    <a:lnTo>
                      <a:pt x="64770" y="1270"/>
                    </a:lnTo>
                    <a:lnTo>
                      <a:pt x="73660" y="1270"/>
                    </a:lnTo>
                    <a:lnTo>
                      <a:pt x="96520" y="647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" name="Freeform 279">
                <a:extLst>
                  <a:ext uri="{FF2B5EF4-FFF2-40B4-BE49-F238E27FC236}">
                    <a16:creationId xmlns:a16="http://schemas.microsoft.com/office/drawing/2014/main" id="{6CCAE7BC-C1DD-3ECC-600D-D3730677B1C5}"/>
                  </a:ext>
                </a:extLst>
              </p:cNvPr>
              <p:cNvSpPr/>
              <p:nvPr/>
            </p:nvSpPr>
            <p:spPr>
              <a:xfrm>
                <a:off x="1076960" y="6541769"/>
                <a:ext cx="83819" cy="93980"/>
              </a:xfrm>
              <a:custGeom>
                <a:avLst/>
                <a:gdLst>
                  <a:gd name="connsiteX0" fmla="*/ 83820 w 83819"/>
                  <a:gd name="connsiteY0" fmla="*/ 41911 h 93980"/>
                  <a:gd name="connsiteX1" fmla="*/ 83820 w 83819"/>
                  <a:gd name="connsiteY1" fmla="*/ 50800 h 93980"/>
                  <a:gd name="connsiteX2" fmla="*/ 17780 w 83819"/>
                  <a:gd name="connsiteY2" fmla="*/ 50800 h 93980"/>
                  <a:gd name="connsiteX3" fmla="*/ 48260 w 83819"/>
                  <a:gd name="connsiteY3" fmla="*/ 80011 h 93980"/>
                  <a:gd name="connsiteX4" fmla="*/ 80010 w 83819"/>
                  <a:gd name="connsiteY4" fmla="*/ 71120 h 93980"/>
                  <a:gd name="connsiteX5" fmla="*/ 80010 w 83819"/>
                  <a:gd name="connsiteY5" fmla="*/ 86361 h 93980"/>
                  <a:gd name="connsiteX6" fmla="*/ 46990 w 83819"/>
                  <a:gd name="connsiteY6" fmla="*/ 93980 h 93980"/>
                  <a:gd name="connsiteX7" fmla="*/ 0 w 83819"/>
                  <a:gd name="connsiteY7" fmla="*/ 46990 h 93980"/>
                  <a:gd name="connsiteX8" fmla="*/ 43180 w 83819"/>
                  <a:gd name="connsiteY8" fmla="*/ 0 h 93980"/>
                  <a:gd name="connsiteX9" fmla="*/ 83820 w 83819"/>
                  <a:gd name="connsiteY9" fmla="*/ 41911 h 93980"/>
                  <a:gd name="connsiteX10" fmla="*/ 44450 w 83819"/>
                  <a:gd name="connsiteY10" fmla="*/ 13970 h 93980"/>
                  <a:gd name="connsiteX11" fmla="*/ 19050 w 83819"/>
                  <a:gd name="connsiteY11" fmla="*/ 38100 h 93980"/>
                  <a:gd name="connsiteX12" fmla="*/ 68580 w 83819"/>
                  <a:gd name="connsiteY12" fmla="*/ 38100 h 93980"/>
                  <a:gd name="connsiteX13" fmla="*/ 44450 w 83819"/>
                  <a:gd name="connsiteY13" fmla="*/ 1397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80">
                    <a:moveTo>
                      <a:pt x="83820" y="41911"/>
                    </a:moveTo>
                    <a:cubicBezTo>
                      <a:pt x="83820" y="45720"/>
                      <a:pt x="83820" y="48261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1"/>
                      <a:pt x="48260" y="80011"/>
                    </a:cubicBezTo>
                    <a:cubicBezTo>
                      <a:pt x="66040" y="80011"/>
                      <a:pt x="72390" y="76200"/>
                      <a:pt x="80010" y="71120"/>
                    </a:cubicBezTo>
                    <a:lnTo>
                      <a:pt x="80010" y="86361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1"/>
                    </a:cubicBezTo>
                    <a:close/>
                    <a:moveTo>
                      <a:pt x="44450" y="13970"/>
                    </a:moveTo>
                    <a:cubicBezTo>
                      <a:pt x="29210" y="13970"/>
                      <a:pt x="20320" y="25400"/>
                      <a:pt x="19050" y="38100"/>
                    </a:cubicBezTo>
                    <a:lnTo>
                      <a:pt x="68580" y="38100"/>
                    </a:lnTo>
                    <a:cubicBezTo>
                      <a:pt x="68580" y="25400"/>
                      <a:pt x="60960" y="13970"/>
                      <a:pt x="4445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" name="Freeform 280">
                <a:extLst>
                  <a:ext uri="{FF2B5EF4-FFF2-40B4-BE49-F238E27FC236}">
                    <a16:creationId xmlns:a16="http://schemas.microsoft.com/office/drawing/2014/main" id="{70BA84A4-DB02-EAF1-8231-9336AA9B8139}"/>
                  </a:ext>
                </a:extLst>
              </p:cNvPr>
              <p:cNvSpPr/>
              <p:nvPr/>
            </p:nvSpPr>
            <p:spPr>
              <a:xfrm>
                <a:off x="1184910" y="6541769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1 h 92710"/>
                  <a:gd name="connsiteX8" fmla="*/ 43180 w 51047"/>
                  <a:gd name="connsiteY8" fmla="*/ 16511 h 92710"/>
                  <a:gd name="connsiteX9" fmla="*/ 16510 w 51047"/>
                  <a:gd name="connsiteY9" fmla="*/ 53340 h 92710"/>
                  <a:gd name="connsiteX10" fmla="*/ 16510 w 51047"/>
                  <a:gd name="connsiteY10" fmla="*/ 92711 h 92710"/>
                  <a:gd name="connsiteX11" fmla="*/ 0 w 51047"/>
                  <a:gd name="connsiteY11" fmla="*/ 92711 h 92710"/>
                  <a:gd name="connsiteX12" fmla="*/ 0 w 51047"/>
                  <a:gd name="connsiteY12" fmla="*/ 3811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1"/>
                    </a:lnTo>
                    <a:cubicBezTo>
                      <a:pt x="48260" y="16511"/>
                      <a:pt x="45720" y="16511"/>
                      <a:pt x="43180" y="16511"/>
                    </a:cubicBezTo>
                    <a:cubicBezTo>
                      <a:pt x="25400" y="16511"/>
                      <a:pt x="16510" y="35561"/>
                      <a:pt x="16510" y="53340"/>
                    </a:cubicBezTo>
                    <a:lnTo>
                      <a:pt x="16510" y="92711"/>
                    </a:lnTo>
                    <a:lnTo>
                      <a:pt x="0" y="92711"/>
                    </a:lnTo>
                    <a:lnTo>
                      <a:pt x="0" y="3811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2" name="Freeform 281">
                <a:extLst>
                  <a:ext uri="{FF2B5EF4-FFF2-40B4-BE49-F238E27FC236}">
                    <a16:creationId xmlns:a16="http://schemas.microsoft.com/office/drawing/2014/main" id="{0FAAE2A2-84B0-61EC-F370-F9DB2B342D62}"/>
                  </a:ext>
                </a:extLst>
              </p:cNvPr>
              <p:cNvSpPr/>
              <p:nvPr/>
            </p:nvSpPr>
            <p:spPr>
              <a:xfrm>
                <a:off x="1245869" y="6541769"/>
                <a:ext cx="74930" cy="93980"/>
              </a:xfrm>
              <a:custGeom>
                <a:avLst/>
                <a:gdLst>
                  <a:gd name="connsiteX0" fmla="*/ 48260 w 74930"/>
                  <a:gd name="connsiteY0" fmla="*/ 78740 h 93980"/>
                  <a:gd name="connsiteX1" fmla="*/ 74930 w 74930"/>
                  <a:gd name="connsiteY1" fmla="*/ 71120 h 93980"/>
                  <a:gd name="connsiteX2" fmla="*/ 74930 w 74930"/>
                  <a:gd name="connsiteY2" fmla="*/ 86361 h 93980"/>
                  <a:gd name="connsiteX3" fmla="*/ 46990 w 74930"/>
                  <a:gd name="connsiteY3" fmla="*/ 93980 h 93980"/>
                  <a:gd name="connsiteX4" fmla="*/ 0 w 74930"/>
                  <a:gd name="connsiteY4" fmla="*/ 46990 h 93980"/>
                  <a:gd name="connsiteX5" fmla="*/ 46990 w 74930"/>
                  <a:gd name="connsiteY5" fmla="*/ 0 h 93980"/>
                  <a:gd name="connsiteX6" fmla="*/ 74930 w 74930"/>
                  <a:gd name="connsiteY6" fmla="*/ 6350 h 93980"/>
                  <a:gd name="connsiteX7" fmla="*/ 74930 w 74930"/>
                  <a:gd name="connsiteY7" fmla="*/ 21590 h 93980"/>
                  <a:gd name="connsiteX8" fmla="*/ 48260 w 74930"/>
                  <a:gd name="connsiteY8" fmla="*/ 13970 h 93980"/>
                  <a:gd name="connsiteX9" fmla="*/ 17780 w 74930"/>
                  <a:gd name="connsiteY9" fmla="*/ 45720 h 93980"/>
                  <a:gd name="connsiteX10" fmla="*/ 48260 w 74930"/>
                  <a:gd name="connsiteY10" fmla="*/ 7747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930" h="93980">
                    <a:moveTo>
                      <a:pt x="48260" y="78740"/>
                    </a:moveTo>
                    <a:cubicBezTo>
                      <a:pt x="60960" y="78740"/>
                      <a:pt x="69850" y="73661"/>
                      <a:pt x="74930" y="71120"/>
                    </a:cubicBezTo>
                    <a:lnTo>
                      <a:pt x="74930" y="86361"/>
                    </a:lnTo>
                    <a:cubicBezTo>
                      <a:pt x="69850" y="88900"/>
                      <a:pt x="60960" y="93980"/>
                      <a:pt x="46990" y="93980"/>
                    </a:cubicBezTo>
                    <a:cubicBezTo>
                      <a:pt x="19050" y="93980"/>
                      <a:pt x="0" y="73661"/>
                      <a:pt x="0" y="46990"/>
                    </a:cubicBezTo>
                    <a:cubicBezTo>
                      <a:pt x="0" y="20320"/>
                      <a:pt x="19050" y="0"/>
                      <a:pt x="46990" y="0"/>
                    </a:cubicBezTo>
                    <a:cubicBezTo>
                      <a:pt x="74930" y="0"/>
                      <a:pt x="68580" y="3811"/>
                      <a:pt x="74930" y="6350"/>
                    </a:cubicBezTo>
                    <a:lnTo>
                      <a:pt x="74930" y="21590"/>
                    </a:lnTo>
                    <a:cubicBezTo>
                      <a:pt x="68580" y="17780"/>
                      <a:pt x="59690" y="13970"/>
                      <a:pt x="48260" y="13970"/>
                    </a:cubicBezTo>
                    <a:cubicBezTo>
                      <a:pt x="30480" y="13970"/>
                      <a:pt x="17780" y="26670"/>
                      <a:pt x="17780" y="45720"/>
                    </a:cubicBezTo>
                    <a:cubicBezTo>
                      <a:pt x="17780" y="64770"/>
                      <a:pt x="30480" y="77470"/>
                      <a:pt x="48260" y="774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3" name="Freeform 282">
                <a:extLst>
                  <a:ext uri="{FF2B5EF4-FFF2-40B4-BE49-F238E27FC236}">
                    <a16:creationId xmlns:a16="http://schemas.microsoft.com/office/drawing/2014/main" id="{F5AA743F-B1C9-82FB-2476-AE5736B5C2C8}"/>
                  </a:ext>
                </a:extLst>
              </p:cNvPr>
              <p:cNvSpPr/>
              <p:nvPr/>
            </p:nvSpPr>
            <p:spPr>
              <a:xfrm>
                <a:off x="1338580" y="6541769"/>
                <a:ext cx="73659" cy="93980"/>
              </a:xfrm>
              <a:custGeom>
                <a:avLst/>
                <a:gdLst>
                  <a:gd name="connsiteX0" fmla="*/ 5080 w 73659"/>
                  <a:gd name="connsiteY0" fmla="*/ 6350 h 93980"/>
                  <a:gd name="connsiteX1" fmla="*/ 36830 w 73659"/>
                  <a:gd name="connsiteY1" fmla="*/ 0 h 93980"/>
                  <a:gd name="connsiteX2" fmla="*/ 73660 w 73659"/>
                  <a:gd name="connsiteY2" fmla="*/ 34290 h 93980"/>
                  <a:gd name="connsiteX3" fmla="*/ 73660 w 73659"/>
                  <a:gd name="connsiteY3" fmla="*/ 91440 h 93980"/>
                  <a:gd name="connsiteX4" fmla="*/ 58420 w 73659"/>
                  <a:gd name="connsiteY4" fmla="*/ 91440 h 93980"/>
                  <a:gd name="connsiteX5" fmla="*/ 58420 w 73659"/>
                  <a:gd name="connsiteY5" fmla="*/ 81280 h 93980"/>
                  <a:gd name="connsiteX6" fmla="*/ 58420 w 73659"/>
                  <a:gd name="connsiteY6" fmla="*/ 73661 h 93980"/>
                  <a:gd name="connsiteX7" fmla="*/ 58420 w 73659"/>
                  <a:gd name="connsiteY7" fmla="*/ 73661 h 93980"/>
                  <a:gd name="connsiteX8" fmla="*/ 27940 w 73659"/>
                  <a:gd name="connsiteY8" fmla="*/ 93980 h 93980"/>
                  <a:gd name="connsiteX9" fmla="*/ 0 w 73659"/>
                  <a:gd name="connsiteY9" fmla="*/ 67311 h 93980"/>
                  <a:gd name="connsiteX10" fmla="*/ 58420 w 73659"/>
                  <a:gd name="connsiteY10" fmla="*/ 39370 h 93980"/>
                  <a:gd name="connsiteX11" fmla="*/ 58420 w 73659"/>
                  <a:gd name="connsiteY11" fmla="*/ 34290 h 93980"/>
                  <a:gd name="connsiteX12" fmla="*/ 35560 w 73659"/>
                  <a:gd name="connsiteY12" fmla="*/ 13970 h 93980"/>
                  <a:gd name="connsiteX13" fmla="*/ 6350 w 73659"/>
                  <a:gd name="connsiteY13" fmla="*/ 21590 h 93980"/>
                  <a:gd name="connsiteX14" fmla="*/ 6350 w 73659"/>
                  <a:gd name="connsiteY14" fmla="*/ 6350 h 93980"/>
                  <a:gd name="connsiteX15" fmla="*/ 57150 w 73659"/>
                  <a:gd name="connsiteY15" fmla="*/ 50800 h 93980"/>
                  <a:gd name="connsiteX16" fmla="*/ 16510 w 73659"/>
                  <a:gd name="connsiteY16" fmla="*/ 66040 h 93980"/>
                  <a:gd name="connsiteX17" fmla="*/ 30480 w 73659"/>
                  <a:gd name="connsiteY17" fmla="*/ 78740 h 93980"/>
                  <a:gd name="connsiteX18" fmla="*/ 57150 w 73659"/>
                  <a:gd name="connsiteY18" fmla="*/ 4953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80">
                    <a:moveTo>
                      <a:pt x="5080" y="6350"/>
                    </a:moveTo>
                    <a:cubicBezTo>
                      <a:pt x="10160" y="3811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1"/>
                      <a:pt x="58420" y="73661"/>
                    </a:cubicBezTo>
                    <a:lnTo>
                      <a:pt x="58420" y="73661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1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1"/>
                      <a:pt x="16510" y="66040"/>
                    </a:cubicBezTo>
                    <a:cubicBezTo>
                      <a:pt x="16510" y="77470"/>
                      <a:pt x="21590" y="78740"/>
                      <a:pt x="30480" y="78740"/>
                    </a:cubicBezTo>
                    <a:cubicBezTo>
                      <a:pt x="45720" y="78740"/>
                      <a:pt x="57150" y="63500"/>
                      <a:pt x="57150" y="495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4" name="Freeform 283">
                <a:extLst>
                  <a:ext uri="{FF2B5EF4-FFF2-40B4-BE49-F238E27FC236}">
                    <a16:creationId xmlns:a16="http://schemas.microsoft.com/office/drawing/2014/main" id="{AD7584D2-6123-1B00-52BE-254E6FC1C8BE}"/>
                  </a:ext>
                </a:extLst>
              </p:cNvPr>
              <p:cNvSpPr/>
              <p:nvPr/>
            </p:nvSpPr>
            <p:spPr>
              <a:xfrm>
                <a:off x="1435100" y="6541769"/>
                <a:ext cx="62230" cy="92710"/>
              </a:xfrm>
              <a:custGeom>
                <a:avLst/>
                <a:gdLst>
                  <a:gd name="connsiteX0" fmla="*/ 26670 w 62230"/>
                  <a:gd name="connsiteY0" fmla="*/ 53340 h 92710"/>
                  <a:gd name="connsiteX1" fmla="*/ 0 w 62230"/>
                  <a:gd name="connsiteY1" fmla="*/ 25400 h 92710"/>
                  <a:gd name="connsiteX2" fmla="*/ 31750 w 62230"/>
                  <a:gd name="connsiteY2" fmla="*/ 0 h 92710"/>
                  <a:gd name="connsiteX3" fmla="*/ 57150 w 62230"/>
                  <a:gd name="connsiteY3" fmla="*/ 5080 h 92710"/>
                  <a:gd name="connsiteX4" fmla="*/ 57150 w 62230"/>
                  <a:gd name="connsiteY4" fmla="*/ 20320 h 92710"/>
                  <a:gd name="connsiteX5" fmla="*/ 34290 w 62230"/>
                  <a:gd name="connsiteY5" fmla="*/ 13970 h 92710"/>
                  <a:gd name="connsiteX6" fmla="*/ 16510 w 62230"/>
                  <a:gd name="connsiteY6" fmla="*/ 25400 h 92710"/>
                  <a:gd name="connsiteX7" fmla="*/ 34290 w 62230"/>
                  <a:gd name="connsiteY7" fmla="*/ 39370 h 92710"/>
                  <a:gd name="connsiteX8" fmla="*/ 62230 w 62230"/>
                  <a:gd name="connsiteY8" fmla="*/ 67311 h 92710"/>
                  <a:gd name="connsiteX9" fmla="*/ 30480 w 62230"/>
                  <a:gd name="connsiteY9" fmla="*/ 92711 h 92710"/>
                  <a:gd name="connsiteX10" fmla="*/ 1270 w 62230"/>
                  <a:gd name="connsiteY10" fmla="*/ 86361 h 92710"/>
                  <a:gd name="connsiteX11" fmla="*/ 1270 w 62230"/>
                  <a:gd name="connsiteY11" fmla="*/ 71120 h 92710"/>
                  <a:gd name="connsiteX12" fmla="*/ 29210 w 62230"/>
                  <a:gd name="connsiteY12" fmla="*/ 78740 h 92710"/>
                  <a:gd name="connsiteX13" fmla="*/ 46990 w 62230"/>
                  <a:gd name="connsiteY13" fmla="*/ 67311 h 92710"/>
                  <a:gd name="connsiteX14" fmla="*/ 26670 w 62230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30" h="92710">
                    <a:moveTo>
                      <a:pt x="26670" y="53340"/>
                    </a:moveTo>
                    <a:cubicBezTo>
                      <a:pt x="11430" y="48261"/>
                      <a:pt x="0" y="41911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1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1"/>
                      <a:pt x="34290" y="39370"/>
                    </a:cubicBezTo>
                    <a:cubicBezTo>
                      <a:pt x="53340" y="45720"/>
                      <a:pt x="62230" y="52070"/>
                      <a:pt x="62230" y="67311"/>
                    </a:cubicBezTo>
                    <a:cubicBezTo>
                      <a:pt x="62230" y="82550"/>
                      <a:pt x="49530" y="92711"/>
                      <a:pt x="30480" y="92711"/>
                    </a:cubicBezTo>
                    <a:cubicBezTo>
                      <a:pt x="11430" y="92711"/>
                      <a:pt x="8890" y="90170"/>
                      <a:pt x="1270" y="86361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1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5" name="Freeform 284">
                <a:extLst>
                  <a:ext uri="{FF2B5EF4-FFF2-40B4-BE49-F238E27FC236}">
                    <a16:creationId xmlns:a16="http://schemas.microsoft.com/office/drawing/2014/main" id="{D138B768-CB50-4798-72CE-852A3564C567}"/>
                  </a:ext>
                </a:extLst>
              </p:cNvPr>
              <p:cNvSpPr/>
              <p:nvPr/>
            </p:nvSpPr>
            <p:spPr>
              <a:xfrm>
                <a:off x="1513839" y="6541769"/>
                <a:ext cx="83820" cy="93980"/>
              </a:xfrm>
              <a:custGeom>
                <a:avLst/>
                <a:gdLst>
                  <a:gd name="connsiteX0" fmla="*/ 83820 w 83820"/>
                  <a:gd name="connsiteY0" fmla="*/ 41911 h 93980"/>
                  <a:gd name="connsiteX1" fmla="*/ 83820 w 83820"/>
                  <a:gd name="connsiteY1" fmla="*/ 50800 h 93980"/>
                  <a:gd name="connsiteX2" fmla="*/ 17780 w 83820"/>
                  <a:gd name="connsiteY2" fmla="*/ 50800 h 93980"/>
                  <a:gd name="connsiteX3" fmla="*/ 48260 w 83820"/>
                  <a:gd name="connsiteY3" fmla="*/ 80011 h 93980"/>
                  <a:gd name="connsiteX4" fmla="*/ 80010 w 83820"/>
                  <a:gd name="connsiteY4" fmla="*/ 71120 h 93980"/>
                  <a:gd name="connsiteX5" fmla="*/ 80010 w 83820"/>
                  <a:gd name="connsiteY5" fmla="*/ 86361 h 93980"/>
                  <a:gd name="connsiteX6" fmla="*/ 46990 w 83820"/>
                  <a:gd name="connsiteY6" fmla="*/ 93980 h 93980"/>
                  <a:gd name="connsiteX7" fmla="*/ 0 w 83820"/>
                  <a:gd name="connsiteY7" fmla="*/ 46990 h 93980"/>
                  <a:gd name="connsiteX8" fmla="*/ 43180 w 83820"/>
                  <a:gd name="connsiteY8" fmla="*/ 0 h 93980"/>
                  <a:gd name="connsiteX9" fmla="*/ 83820 w 83820"/>
                  <a:gd name="connsiteY9" fmla="*/ 41911 h 93980"/>
                  <a:gd name="connsiteX10" fmla="*/ 43180 w 83820"/>
                  <a:gd name="connsiteY10" fmla="*/ 13970 h 93980"/>
                  <a:gd name="connsiteX11" fmla="*/ 17780 w 83820"/>
                  <a:gd name="connsiteY11" fmla="*/ 38100 h 93980"/>
                  <a:gd name="connsiteX12" fmla="*/ 67310 w 83820"/>
                  <a:gd name="connsiteY12" fmla="*/ 38100 h 93980"/>
                  <a:gd name="connsiteX13" fmla="*/ 43180 w 83820"/>
                  <a:gd name="connsiteY13" fmla="*/ 1397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80">
                    <a:moveTo>
                      <a:pt x="83820" y="41911"/>
                    </a:moveTo>
                    <a:cubicBezTo>
                      <a:pt x="83820" y="45720"/>
                      <a:pt x="83820" y="48261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1"/>
                      <a:pt x="48260" y="80011"/>
                    </a:cubicBezTo>
                    <a:cubicBezTo>
                      <a:pt x="66040" y="80011"/>
                      <a:pt x="72390" y="76200"/>
                      <a:pt x="80010" y="71120"/>
                    </a:cubicBezTo>
                    <a:lnTo>
                      <a:pt x="80010" y="86361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1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6" name="Freeform 285">
                <a:extLst>
                  <a:ext uri="{FF2B5EF4-FFF2-40B4-BE49-F238E27FC236}">
                    <a16:creationId xmlns:a16="http://schemas.microsoft.com/office/drawing/2014/main" id="{13BD0E80-D1E8-2BC1-2315-0AF056E7EDA3}"/>
                  </a:ext>
                </a:extLst>
              </p:cNvPr>
              <p:cNvSpPr/>
              <p:nvPr/>
            </p:nvSpPr>
            <p:spPr>
              <a:xfrm>
                <a:off x="1663700" y="6541769"/>
                <a:ext cx="73660" cy="93980"/>
              </a:xfrm>
              <a:custGeom>
                <a:avLst/>
                <a:gdLst>
                  <a:gd name="connsiteX0" fmla="*/ 5080 w 73660"/>
                  <a:gd name="connsiteY0" fmla="*/ 6350 h 93980"/>
                  <a:gd name="connsiteX1" fmla="*/ 36830 w 73660"/>
                  <a:gd name="connsiteY1" fmla="*/ 0 h 93980"/>
                  <a:gd name="connsiteX2" fmla="*/ 73660 w 73660"/>
                  <a:gd name="connsiteY2" fmla="*/ 34290 h 93980"/>
                  <a:gd name="connsiteX3" fmla="*/ 73660 w 73660"/>
                  <a:gd name="connsiteY3" fmla="*/ 91440 h 93980"/>
                  <a:gd name="connsiteX4" fmla="*/ 58420 w 73660"/>
                  <a:gd name="connsiteY4" fmla="*/ 91440 h 93980"/>
                  <a:gd name="connsiteX5" fmla="*/ 58420 w 73660"/>
                  <a:gd name="connsiteY5" fmla="*/ 81280 h 93980"/>
                  <a:gd name="connsiteX6" fmla="*/ 58420 w 73660"/>
                  <a:gd name="connsiteY6" fmla="*/ 73661 h 93980"/>
                  <a:gd name="connsiteX7" fmla="*/ 58420 w 73660"/>
                  <a:gd name="connsiteY7" fmla="*/ 73661 h 93980"/>
                  <a:gd name="connsiteX8" fmla="*/ 27940 w 73660"/>
                  <a:gd name="connsiteY8" fmla="*/ 93980 h 93980"/>
                  <a:gd name="connsiteX9" fmla="*/ 0 w 73660"/>
                  <a:gd name="connsiteY9" fmla="*/ 67311 h 93980"/>
                  <a:gd name="connsiteX10" fmla="*/ 58420 w 73660"/>
                  <a:gd name="connsiteY10" fmla="*/ 39370 h 93980"/>
                  <a:gd name="connsiteX11" fmla="*/ 58420 w 73660"/>
                  <a:gd name="connsiteY11" fmla="*/ 34290 h 93980"/>
                  <a:gd name="connsiteX12" fmla="*/ 35560 w 73660"/>
                  <a:gd name="connsiteY12" fmla="*/ 13970 h 93980"/>
                  <a:gd name="connsiteX13" fmla="*/ 6350 w 73660"/>
                  <a:gd name="connsiteY13" fmla="*/ 21590 h 93980"/>
                  <a:gd name="connsiteX14" fmla="*/ 6350 w 73660"/>
                  <a:gd name="connsiteY14" fmla="*/ 6350 h 93980"/>
                  <a:gd name="connsiteX15" fmla="*/ 57150 w 73660"/>
                  <a:gd name="connsiteY15" fmla="*/ 50800 h 93980"/>
                  <a:gd name="connsiteX16" fmla="*/ 16510 w 73660"/>
                  <a:gd name="connsiteY16" fmla="*/ 66040 h 93980"/>
                  <a:gd name="connsiteX17" fmla="*/ 30480 w 73660"/>
                  <a:gd name="connsiteY17" fmla="*/ 78740 h 93980"/>
                  <a:gd name="connsiteX18" fmla="*/ 57150 w 73660"/>
                  <a:gd name="connsiteY18" fmla="*/ 4953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60" h="93980">
                    <a:moveTo>
                      <a:pt x="5080" y="6350"/>
                    </a:moveTo>
                    <a:cubicBezTo>
                      <a:pt x="10160" y="3811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1"/>
                      <a:pt x="58420" y="73661"/>
                    </a:cubicBezTo>
                    <a:lnTo>
                      <a:pt x="58420" y="73661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1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1"/>
                      <a:pt x="16510" y="66040"/>
                    </a:cubicBezTo>
                    <a:cubicBezTo>
                      <a:pt x="16510" y="77470"/>
                      <a:pt x="21590" y="78740"/>
                      <a:pt x="30480" y="78740"/>
                    </a:cubicBezTo>
                    <a:cubicBezTo>
                      <a:pt x="45720" y="78740"/>
                      <a:pt x="57150" y="63500"/>
                      <a:pt x="57150" y="495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7" name="Freeform 286">
                <a:extLst>
                  <a:ext uri="{FF2B5EF4-FFF2-40B4-BE49-F238E27FC236}">
                    <a16:creationId xmlns:a16="http://schemas.microsoft.com/office/drawing/2014/main" id="{59954191-95A2-0ACD-1EAC-90A51E9EBD31}"/>
                  </a:ext>
                </a:extLst>
              </p:cNvPr>
              <p:cNvSpPr/>
              <p:nvPr/>
            </p:nvSpPr>
            <p:spPr>
              <a:xfrm>
                <a:off x="1765300" y="6541769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1 h 92710"/>
                  <a:gd name="connsiteX8" fmla="*/ 43180 w 51047"/>
                  <a:gd name="connsiteY8" fmla="*/ 16511 h 92710"/>
                  <a:gd name="connsiteX9" fmla="*/ 16510 w 51047"/>
                  <a:gd name="connsiteY9" fmla="*/ 53340 h 92710"/>
                  <a:gd name="connsiteX10" fmla="*/ 16510 w 51047"/>
                  <a:gd name="connsiteY10" fmla="*/ 92711 h 92710"/>
                  <a:gd name="connsiteX11" fmla="*/ 0 w 51047"/>
                  <a:gd name="connsiteY11" fmla="*/ 92711 h 92710"/>
                  <a:gd name="connsiteX12" fmla="*/ 0 w 51047"/>
                  <a:gd name="connsiteY12" fmla="*/ 3811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1"/>
                    </a:lnTo>
                    <a:cubicBezTo>
                      <a:pt x="48260" y="16511"/>
                      <a:pt x="45720" y="16511"/>
                      <a:pt x="43180" y="16511"/>
                    </a:cubicBezTo>
                    <a:cubicBezTo>
                      <a:pt x="25400" y="16511"/>
                      <a:pt x="16510" y="35561"/>
                      <a:pt x="16510" y="53340"/>
                    </a:cubicBezTo>
                    <a:lnTo>
                      <a:pt x="16510" y="92711"/>
                    </a:lnTo>
                    <a:lnTo>
                      <a:pt x="0" y="92711"/>
                    </a:lnTo>
                    <a:lnTo>
                      <a:pt x="0" y="3811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8" name="Freeform 287">
                <a:extLst>
                  <a:ext uri="{FF2B5EF4-FFF2-40B4-BE49-F238E27FC236}">
                    <a16:creationId xmlns:a16="http://schemas.microsoft.com/office/drawing/2014/main" id="{83393735-A9DD-60BC-9D15-D3C4F7F5CE6D}"/>
                  </a:ext>
                </a:extLst>
              </p:cNvPr>
              <p:cNvSpPr/>
              <p:nvPr/>
            </p:nvSpPr>
            <p:spPr>
              <a:xfrm>
                <a:off x="1833879" y="6541769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1 h 92710"/>
                  <a:gd name="connsiteX8" fmla="*/ 43180 w 51047"/>
                  <a:gd name="connsiteY8" fmla="*/ 16511 h 92710"/>
                  <a:gd name="connsiteX9" fmla="*/ 16510 w 51047"/>
                  <a:gd name="connsiteY9" fmla="*/ 53340 h 92710"/>
                  <a:gd name="connsiteX10" fmla="*/ 16510 w 51047"/>
                  <a:gd name="connsiteY10" fmla="*/ 92711 h 92710"/>
                  <a:gd name="connsiteX11" fmla="*/ 0 w 51047"/>
                  <a:gd name="connsiteY11" fmla="*/ 92711 h 92710"/>
                  <a:gd name="connsiteX12" fmla="*/ 0 w 51047"/>
                  <a:gd name="connsiteY12" fmla="*/ 3811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1"/>
                    </a:lnTo>
                    <a:cubicBezTo>
                      <a:pt x="48260" y="16511"/>
                      <a:pt x="45720" y="16511"/>
                      <a:pt x="43180" y="16511"/>
                    </a:cubicBezTo>
                    <a:cubicBezTo>
                      <a:pt x="25400" y="16511"/>
                      <a:pt x="16510" y="35561"/>
                      <a:pt x="16510" y="53340"/>
                    </a:cubicBezTo>
                    <a:lnTo>
                      <a:pt x="16510" y="92711"/>
                    </a:lnTo>
                    <a:lnTo>
                      <a:pt x="0" y="92711"/>
                    </a:lnTo>
                    <a:lnTo>
                      <a:pt x="0" y="3811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9A9641DC-7E08-929C-9FE5-B25FF8A30A83}"/>
                  </a:ext>
                </a:extLst>
              </p:cNvPr>
              <p:cNvSpPr/>
              <p:nvPr/>
            </p:nvSpPr>
            <p:spPr>
              <a:xfrm>
                <a:off x="1896110" y="6541769"/>
                <a:ext cx="91439" cy="93980"/>
              </a:xfrm>
              <a:custGeom>
                <a:avLst/>
                <a:gdLst>
                  <a:gd name="connsiteX0" fmla="*/ 91440 w 91439"/>
                  <a:gd name="connsiteY0" fmla="*/ 46990 h 93980"/>
                  <a:gd name="connsiteX1" fmla="*/ 45720 w 91439"/>
                  <a:gd name="connsiteY1" fmla="*/ 93980 h 93980"/>
                  <a:gd name="connsiteX2" fmla="*/ 0 w 91439"/>
                  <a:gd name="connsiteY2" fmla="*/ 46990 h 93980"/>
                  <a:gd name="connsiteX3" fmla="*/ 45720 w 91439"/>
                  <a:gd name="connsiteY3" fmla="*/ 0 h 93980"/>
                  <a:gd name="connsiteX4" fmla="*/ 91440 w 91439"/>
                  <a:gd name="connsiteY4" fmla="*/ 46990 h 93980"/>
                  <a:gd name="connsiteX5" fmla="*/ 74930 w 91439"/>
                  <a:gd name="connsiteY5" fmla="*/ 46990 h 93980"/>
                  <a:gd name="connsiteX6" fmla="*/ 44450 w 91439"/>
                  <a:gd name="connsiteY6" fmla="*/ 15240 h 93980"/>
                  <a:gd name="connsiteX7" fmla="*/ 15240 w 91439"/>
                  <a:gd name="connsiteY7" fmla="*/ 46990 h 93980"/>
                  <a:gd name="connsiteX8" fmla="*/ 44450 w 91439"/>
                  <a:gd name="connsiteY8" fmla="*/ 78740 h 93980"/>
                  <a:gd name="connsiteX9" fmla="*/ 74930 w 91439"/>
                  <a:gd name="connsiteY9" fmla="*/ 4699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39" h="93980">
                    <a:moveTo>
                      <a:pt x="91440" y="46990"/>
                    </a:moveTo>
                    <a:cubicBezTo>
                      <a:pt x="91440" y="73661"/>
                      <a:pt x="72390" y="93980"/>
                      <a:pt x="45720" y="93980"/>
                    </a:cubicBezTo>
                    <a:cubicBezTo>
                      <a:pt x="19050" y="93980"/>
                      <a:pt x="0" y="73661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4930" y="46990"/>
                    </a:moveTo>
                    <a:cubicBezTo>
                      <a:pt x="74930" y="27940"/>
                      <a:pt x="62230" y="15240"/>
                      <a:pt x="44450" y="15240"/>
                    </a:cubicBezTo>
                    <a:cubicBezTo>
                      <a:pt x="26670" y="15240"/>
                      <a:pt x="15240" y="29211"/>
                      <a:pt x="15240" y="46990"/>
                    </a:cubicBezTo>
                    <a:cubicBezTo>
                      <a:pt x="15240" y="64770"/>
                      <a:pt x="27940" y="78740"/>
                      <a:pt x="44450" y="78740"/>
                    </a:cubicBezTo>
                    <a:cubicBezTo>
                      <a:pt x="60960" y="78740"/>
                      <a:pt x="74930" y="66040"/>
                      <a:pt x="7493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6E201BE5-2F37-21CF-627D-289F16FE2A1B}"/>
                  </a:ext>
                </a:extLst>
              </p:cNvPr>
              <p:cNvSpPr/>
              <p:nvPr/>
            </p:nvSpPr>
            <p:spPr>
              <a:xfrm>
                <a:off x="1996439" y="6543040"/>
                <a:ext cx="137160" cy="91440"/>
              </a:xfrm>
              <a:custGeom>
                <a:avLst/>
                <a:gdLst>
                  <a:gd name="connsiteX0" fmla="*/ 95250 w 137160"/>
                  <a:gd name="connsiteY0" fmla="*/ 64770 h 91440"/>
                  <a:gd name="connsiteX1" fmla="*/ 119380 w 137160"/>
                  <a:gd name="connsiteY1" fmla="*/ 0 h 91440"/>
                  <a:gd name="connsiteX2" fmla="*/ 137160 w 137160"/>
                  <a:gd name="connsiteY2" fmla="*/ 0 h 91440"/>
                  <a:gd name="connsiteX3" fmla="*/ 100330 w 137160"/>
                  <a:gd name="connsiteY3" fmla="*/ 91440 h 91440"/>
                  <a:gd name="connsiteX4" fmla="*/ 91440 w 137160"/>
                  <a:gd name="connsiteY4" fmla="*/ 91440 h 91440"/>
                  <a:gd name="connsiteX5" fmla="*/ 68580 w 137160"/>
                  <a:gd name="connsiteY5" fmla="*/ 30480 h 91440"/>
                  <a:gd name="connsiteX6" fmla="*/ 45720 w 137160"/>
                  <a:gd name="connsiteY6" fmla="*/ 91440 h 91440"/>
                  <a:gd name="connsiteX7" fmla="*/ 36830 w 137160"/>
                  <a:gd name="connsiteY7" fmla="*/ 91440 h 91440"/>
                  <a:gd name="connsiteX8" fmla="*/ 0 w 137160"/>
                  <a:gd name="connsiteY8" fmla="*/ 0 h 91440"/>
                  <a:gd name="connsiteX9" fmla="*/ 17780 w 137160"/>
                  <a:gd name="connsiteY9" fmla="*/ 0 h 91440"/>
                  <a:gd name="connsiteX10" fmla="*/ 41910 w 137160"/>
                  <a:gd name="connsiteY10" fmla="*/ 64770 h 91440"/>
                  <a:gd name="connsiteX11" fmla="*/ 64770 w 137160"/>
                  <a:gd name="connsiteY11" fmla="*/ 1270 h 91440"/>
                  <a:gd name="connsiteX12" fmla="*/ 73660 w 137160"/>
                  <a:gd name="connsiteY12" fmla="*/ 1270 h 91440"/>
                  <a:gd name="connsiteX13" fmla="*/ 96520 w 137160"/>
                  <a:gd name="connsiteY13" fmla="*/ 6477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7160" h="91440">
                    <a:moveTo>
                      <a:pt x="95250" y="64770"/>
                    </a:moveTo>
                    <a:lnTo>
                      <a:pt x="119380" y="0"/>
                    </a:lnTo>
                    <a:lnTo>
                      <a:pt x="137160" y="0"/>
                    </a:lnTo>
                    <a:lnTo>
                      <a:pt x="100330" y="91440"/>
                    </a:lnTo>
                    <a:lnTo>
                      <a:pt x="91440" y="91440"/>
                    </a:lnTo>
                    <a:lnTo>
                      <a:pt x="68580" y="30480"/>
                    </a:lnTo>
                    <a:lnTo>
                      <a:pt x="45720" y="91440"/>
                    </a:lnTo>
                    <a:lnTo>
                      <a:pt x="36830" y="91440"/>
                    </a:lnTo>
                    <a:lnTo>
                      <a:pt x="0" y="0"/>
                    </a:lnTo>
                    <a:lnTo>
                      <a:pt x="17780" y="0"/>
                    </a:lnTo>
                    <a:lnTo>
                      <a:pt x="41910" y="64770"/>
                    </a:lnTo>
                    <a:lnTo>
                      <a:pt x="64770" y="1270"/>
                    </a:lnTo>
                    <a:lnTo>
                      <a:pt x="73660" y="1270"/>
                    </a:lnTo>
                    <a:lnTo>
                      <a:pt x="96520" y="647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F24736FF-ADD3-BD81-4C0B-A86CB3095D22}"/>
                  </a:ext>
                </a:extLst>
              </p:cNvPr>
              <p:cNvSpPr/>
              <p:nvPr/>
            </p:nvSpPr>
            <p:spPr>
              <a:xfrm>
                <a:off x="2150110" y="6504940"/>
                <a:ext cx="80010" cy="128269"/>
              </a:xfrm>
              <a:custGeom>
                <a:avLst/>
                <a:gdLst>
                  <a:gd name="connsiteX0" fmla="*/ 0 w 80010"/>
                  <a:gd name="connsiteY0" fmla="*/ 0 h 128269"/>
                  <a:gd name="connsiteX1" fmla="*/ 16510 w 80010"/>
                  <a:gd name="connsiteY1" fmla="*/ 0 h 128269"/>
                  <a:gd name="connsiteX2" fmla="*/ 16510 w 80010"/>
                  <a:gd name="connsiteY2" fmla="*/ 49530 h 128269"/>
                  <a:gd name="connsiteX3" fmla="*/ 16510 w 80010"/>
                  <a:gd name="connsiteY3" fmla="*/ 58420 h 128269"/>
                  <a:gd name="connsiteX4" fmla="*/ 16510 w 80010"/>
                  <a:gd name="connsiteY4" fmla="*/ 58420 h 128269"/>
                  <a:gd name="connsiteX5" fmla="*/ 49530 w 80010"/>
                  <a:gd name="connsiteY5" fmla="*/ 36830 h 128269"/>
                  <a:gd name="connsiteX6" fmla="*/ 80010 w 80010"/>
                  <a:gd name="connsiteY6" fmla="*/ 72390 h 128269"/>
                  <a:gd name="connsiteX7" fmla="*/ 80010 w 80010"/>
                  <a:gd name="connsiteY7" fmla="*/ 128270 h 128269"/>
                  <a:gd name="connsiteX8" fmla="*/ 63500 w 80010"/>
                  <a:gd name="connsiteY8" fmla="*/ 128270 h 128269"/>
                  <a:gd name="connsiteX9" fmla="*/ 63500 w 80010"/>
                  <a:gd name="connsiteY9" fmla="*/ 76200 h 128269"/>
                  <a:gd name="connsiteX10" fmla="*/ 46990 w 80010"/>
                  <a:gd name="connsiteY10" fmla="*/ 53340 h 128269"/>
                  <a:gd name="connsiteX11" fmla="*/ 16510 w 80010"/>
                  <a:gd name="connsiteY11" fmla="*/ 85090 h 128269"/>
                  <a:gd name="connsiteX12" fmla="*/ 16510 w 80010"/>
                  <a:gd name="connsiteY12" fmla="*/ 128270 h 128269"/>
                  <a:gd name="connsiteX13" fmla="*/ 0 w 80010"/>
                  <a:gd name="connsiteY13" fmla="*/ 128270 h 128269"/>
                  <a:gd name="connsiteX14" fmla="*/ 0 w 80010"/>
                  <a:gd name="connsiteY14" fmla="*/ 0 h 128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128269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49530"/>
                    </a:lnTo>
                    <a:cubicBezTo>
                      <a:pt x="16510" y="53340"/>
                      <a:pt x="16510" y="57150"/>
                      <a:pt x="16510" y="58420"/>
                    </a:cubicBezTo>
                    <a:lnTo>
                      <a:pt x="16510" y="58420"/>
                    </a:lnTo>
                    <a:cubicBezTo>
                      <a:pt x="20320" y="50800"/>
                      <a:pt x="30480" y="36830"/>
                      <a:pt x="49530" y="36830"/>
                    </a:cubicBezTo>
                    <a:cubicBezTo>
                      <a:pt x="68580" y="36830"/>
                      <a:pt x="80010" y="49530"/>
                      <a:pt x="80010" y="72390"/>
                    </a:cubicBezTo>
                    <a:lnTo>
                      <a:pt x="80010" y="128270"/>
                    </a:lnTo>
                    <a:lnTo>
                      <a:pt x="63500" y="128270"/>
                    </a:lnTo>
                    <a:lnTo>
                      <a:pt x="63500" y="76200"/>
                    </a:lnTo>
                    <a:cubicBezTo>
                      <a:pt x="63500" y="63500"/>
                      <a:pt x="60960" y="53340"/>
                      <a:pt x="46990" y="53340"/>
                    </a:cubicBezTo>
                    <a:cubicBezTo>
                      <a:pt x="33020" y="53340"/>
                      <a:pt x="16510" y="67310"/>
                      <a:pt x="16510" y="85090"/>
                    </a:cubicBezTo>
                    <a:lnTo>
                      <a:pt x="16510" y="128270"/>
                    </a:lnTo>
                    <a:lnTo>
                      <a:pt x="0" y="1282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8B434C99-7F5C-15CA-6625-AE4AC3F75349}"/>
                  </a:ext>
                </a:extLst>
              </p:cNvPr>
              <p:cNvSpPr/>
              <p:nvPr/>
            </p:nvSpPr>
            <p:spPr>
              <a:xfrm>
                <a:off x="2252979" y="6541769"/>
                <a:ext cx="83820" cy="93980"/>
              </a:xfrm>
              <a:custGeom>
                <a:avLst/>
                <a:gdLst>
                  <a:gd name="connsiteX0" fmla="*/ 83820 w 83820"/>
                  <a:gd name="connsiteY0" fmla="*/ 41911 h 93980"/>
                  <a:gd name="connsiteX1" fmla="*/ 83820 w 83820"/>
                  <a:gd name="connsiteY1" fmla="*/ 50800 h 93980"/>
                  <a:gd name="connsiteX2" fmla="*/ 17780 w 83820"/>
                  <a:gd name="connsiteY2" fmla="*/ 50800 h 93980"/>
                  <a:gd name="connsiteX3" fmla="*/ 48260 w 83820"/>
                  <a:gd name="connsiteY3" fmla="*/ 80011 h 93980"/>
                  <a:gd name="connsiteX4" fmla="*/ 80010 w 83820"/>
                  <a:gd name="connsiteY4" fmla="*/ 71120 h 93980"/>
                  <a:gd name="connsiteX5" fmla="*/ 80010 w 83820"/>
                  <a:gd name="connsiteY5" fmla="*/ 86361 h 93980"/>
                  <a:gd name="connsiteX6" fmla="*/ 46990 w 83820"/>
                  <a:gd name="connsiteY6" fmla="*/ 93980 h 93980"/>
                  <a:gd name="connsiteX7" fmla="*/ 0 w 83820"/>
                  <a:gd name="connsiteY7" fmla="*/ 46990 h 93980"/>
                  <a:gd name="connsiteX8" fmla="*/ 43180 w 83820"/>
                  <a:gd name="connsiteY8" fmla="*/ 0 h 93980"/>
                  <a:gd name="connsiteX9" fmla="*/ 83820 w 83820"/>
                  <a:gd name="connsiteY9" fmla="*/ 41911 h 93980"/>
                  <a:gd name="connsiteX10" fmla="*/ 43180 w 83820"/>
                  <a:gd name="connsiteY10" fmla="*/ 13970 h 93980"/>
                  <a:gd name="connsiteX11" fmla="*/ 17780 w 83820"/>
                  <a:gd name="connsiteY11" fmla="*/ 38100 h 93980"/>
                  <a:gd name="connsiteX12" fmla="*/ 67310 w 83820"/>
                  <a:gd name="connsiteY12" fmla="*/ 38100 h 93980"/>
                  <a:gd name="connsiteX13" fmla="*/ 43180 w 83820"/>
                  <a:gd name="connsiteY13" fmla="*/ 1397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80">
                    <a:moveTo>
                      <a:pt x="83820" y="41911"/>
                    </a:moveTo>
                    <a:cubicBezTo>
                      <a:pt x="83820" y="45720"/>
                      <a:pt x="83820" y="48261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1"/>
                      <a:pt x="48260" y="80011"/>
                    </a:cubicBezTo>
                    <a:cubicBezTo>
                      <a:pt x="66040" y="80011"/>
                      <a:pt x="72390" y="76200"/>
                      <a:pt x="80010" y="71120"/>
                    </a:cubicBezTo>
                    <a:lnTo>
                      <a:pt x="80010" y="86361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1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3" name="Freeform 292">
                <a:extLst>
                  <a:ext uri="{FF2B5EF4-FFF2-40B4-BE49-F238E27FC236}">
                    <a16:creationId xmlns:a16="http://schemas.microsoft.com/office/drawing/2014/main" id="{291B4110-4E0E-F006-F0BD-7A876961BD09}"/>
                  </a:ext>
                </a:extLst>
              </p:cNvPr>
              <p:cNvSpPr/>
              <p:nvPr/>
            </p:nvSpPr>
            <p:spPr>
              <a:xfrm>
                <a:off x="2355850" y="6541769"/>
                <a:ext cx="73660" cy="93980"/>
              </a:xfrm>
              <a:custGeom>
                <a:avLst/>
                <a:gdLst>
                  <a:gd name="connsiteX0" fmla="*/ 5080 w 73660"/>
                  <a:gd name="connsiteY0" fmla="*/ 6350 h 93980"/>
                  <a:gd name="connsiteX1" fmla="*/ 36830 w 73660"/>
                  <a:gd name="connsiteY1" fmla="*/ 0 h 93980"/>
                  <a:gd name="connsiteX2" fmla="*/ 73660 w 73660"/>
                  <a:gd name="connsiteY2" fmla="*/ 34290 h 93980"/>
                  <a:gd name="connsiteX3" fmla="*/ 73660 w 73660"/>
                  <a:gd name="connsiteY3" fmla="*/ 91440 h 93980"/>
                  <a:gd name="connsiteX4" fmla="*/ 58420 w 73660"/>
                  <a:gd name="connsiteY4" fmla="*/ 91440 h 93980"/>
                  <a:gd name="connsiteX5" fmla="*/ 58420 w 73660"/>
                  <a:gd name="connsiteY5" fmla="*/ 81280 h 93980"/>
                  <a:gd name="connsiteX6" fmla="*/ 58420 w 73660"/>
                  <a:gd name="connsiteY6" fmla="*/ 73661 h 93980"/>
                  <a:gd name="connsiteX7" fmla="*/ 58420 w 73660"/>
                  <a:gd name="connsiteY7" fmla="*/ 73661 h 93980"/>
                  <a:gd name="connsiteX8" fmla="*/ 27940 w 73660"/>
                  <a:gd name="connsiteY8" fmla="*/ 93980 h 93980"/>
                  <a:gd name="connsiteX9" fmla="*/ 0 w 73660"/>
                  <a:gd name="connsiteY9" fmla="*/ 67311 h 93980"/>
                  <a:gd name="connsiteX10" fmla="*/ 58420 w 73660"/>
                  <a:gd name="connsiteY10" fmla="*/ 39370 h 93980"/>
                  <a:gd name="connsiteX11" fmla="*/ 58420 w 73660"/>
                  <a:gd name="connsiteY11" fmla="*/ 34290 h 93980"/>
                  <a:gd name="connsiteX12" fmla="*/ 35560 w 73660"/>
                  <a:gd name="connsiteY12" fmla="*/ 13970 h 93980"/>
                  <a:gd name="connsiteX13" fmla="*/ 6350 w 73660"/>
                  <a:gd name="connsiteY13" fmla="*/ 21590 h 93980"/>
                  <a:gd name="connsiteX14" fmla="*/ 6350 w 73660"/>
                  <a:gd name="connsiteY14" fmla="*/ 6350 h 93980"/>
                  <a:gd name="connsiteX15" fmla="*/ 57150 w 73660"/>
                  <a:gd name="connsiteY15" fmla="*/ 50800 h 93980"/>
                  <a:gd name="connsiteX16" fmla="*/ 16510 w 73660"/>
                  <a:gd name="connsiteY16" fmla="*/ 66040 h 93980"/>
                  <a:gd name="connsiteX17" fmla="*/ 30480 w 73660"/>
                  <a:gd name="connsiteY17" fmla="*/ 78740 h 93980"/>
                  <a:gd name="connsiteX18" fmla="*/ 57150 w 73660"/>
                  <a:gd name="connsiteY18" fmla="*/ 4953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60" h="93980">
                    <a:moveTo>
                      <a:pt x="5080" y="6350"/>
                    </a:moveTo>
                    <a:cubicBezTo>
                      <a:pt x="10160" y="3811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1"/>
                      <a:pt x="58420" y="73661"/>
                    </a:cubicBezTo>
                    <a:lnTo>
                      <a:pt x="58420" y="73661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1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1"/>
                      <a:pt x="16510" y="66040"/>
                    </a:cubicBezTo>
                    <a:cubicBezTo>
                      <a:pt x="16510" y="77470"/>
                      <a:pt x="21590" y="78740"/>
                      <a:pt x="30480" y="78740"/>
                    </a:cubicBezTo>
                    <a:cubicBezTo>
                      <a:pt x="45720" y="78740"/>
                      <a:pt x="57150" y="63500"/>
                      <a:pt x="57150" y="495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4" name="Freeform 293">
                <a:extLst>
                  <a:ext uri="{FF2B5EF4-FFF2-40B4-BE49-F238E27FC236}">
                    <a16:creationId xmlns:a16="http://schemas.microsoft.com/office/drawing/2014/main" id="{31491368-18C4-CBA3-37F6-7F3157B0EEB5}"/>
                  </a:ext>
                </a:extLst>
              </p:cNvPr>
              <p:cNvSpPr/>
              <p:nvPr/>
            </p:nvSpPr>
            <p:spPr>
              <a:xfrm>
                <a:off x="2452370" y="6504940"/>
                <a:ext cx="87629" cy="130809"/>
              </a:xfrm>
              <a:custGeom>
                <a:avLst/>
                <a:gdLst>
                  <a:gd name="connsiteX0" fmla="*/ 87630 w 87629"/>
                  <a:gd name="connsiteY0" fmla="*/ 128270 h 130809"/>
                  <a:gd name="connsiteX1" fmla="*/ 72390 w 87629"/>
                  <a:gd name="connsiteY1" fmla="*/ 128270 h 130809"/>
                  <a:gd name="connsiteX2" fmla="*/ 72390 w 87629"/>
                  <a:gd name="connsiteY2" fmla="*/ 118110 h 130809"/>
                  <a:gd name="connsiteX3" fmla="*/ 72390 w 87629"/>
                  <a:gd name="connsiteY3" fmla="*/ 111760 h 130809"/>
                  <a:gd name="connsiteX4" fmla="*/ 72390 w 87629"/>
                  <a:gd name="connsiteY4" fmla="*/ 111760 h 130809"/>
                  <a:gd name="connsiteX5" fmla="*/ 40640 w 87629"/>
                  <a:gd name="connsiteY5" fmla="*/ 130810 h 130809"/>
                  <a:gd name="connsiteX6" fmla="*/ 0 w 87629"/>
                  <a:gd name="connsiteY6" fmla="*/ 83820 h 130809"/>
                  <a:gd name="connsiteX7" fmla="*/ 40640 w 87629"/>
                  <a:gd name="connsiteY7" fmla="*/ 36830 h 130809"/>
                  <a:gd name="connsiteX8" fmla="*/ 71120 w 87629"/>
                  <a:gd name="connsiteY8" fmla="*/ 53340 h 130809"/>
                  <a:gd name="connsiteX9" fmla="*/ 71120 w 87629"/>
                  <a:gd name="connsiteY9" fmla="*/ 53340 h 130809"/>
                  <a:gd name="connsiteX10" fmla="*/ 71120 w 87629"/>
                  <a:gd name="connsiteY10" fmla="*/ 45720 h 130809"/>
                  <a:gd name="connsiteX11" fmla="*/ 71120 w 87629"/>
                  <a:gd name="connsiteY11" fmla="*/ 0 h 130809"/>
                  <a:gd name="connsiteX12" fmla="*/ 87630 w 87629"/>
                  <a:gd name="connsiteY12" fmla="*/ 0 h 130809"/>
                  <a:gd name="connsiteX13" fmla="*/ 87630 w 87629"/>
                  <a:gd name="connsiteY13" fmla="*/ 128270 h 130809"/>
                  <a:gd name="connsiteX14" fmla="*/ 15240 w 87629"/>
                  <a:gd name="connsiteY14" fmla="*/ 83820 h 130809"/>
                  <a:gd name="connsiteX15" fmla="*/ 43180 w 87629"/>
                  <a:gd name="connsiteY15" fmla="*/ 115570 h 130809"/>
                  <a:gd name="connsiteX16" fmla="*/ 71120 w 87629"/>
                  <a:gd name="connsiteY16" fmla="*/ 83820 h 130809"/>
                  <a:gd name="connsiteX17" fmla="*/ 43180 w 87629"/>
                  <a:gd name="connsiteY17" fmla="*/ 52070 h 130809"/>
                  <a:gd name="connsiteX18" fmla="*/ 15240 w 87629"/>
                  <a:gd name="connsiteY18" fmla="*/ 8382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29" h="130809">
                    <a:moveTo>
                      <a:pt x="87630" y="128270"/>
                    </a:moveTo>
                    <a:lnTo>
                      <a:pt x="72390" y="128270"/>
                    </a:lnTo>
                    <a:lnTo>
                      <a:pt x="72390" y="118110"/>
                    </a:lnTo>
                    <a:cubicBezTo>
                      <a:pt x="72390" y="114300"/>
                      <a:pt x="72390" y="111760"/>
                      <a:pt x="72390" y="111760"/>
                    </a:cubicBezTo>
                    <a:lnTo>
                      <a:pt x="72390" y="111760"/>
                    </a:lnTo>
                    <a:cubicBezTo>
                      <a:pt x="67310" y="121920"/>
                      <a:pt x="55880" y="130810"/>
                      <a:pt x="40640" y="130810"/>
                    </a:cubicBezTo>
                    <a:cubicBezTo>
                      <a:pt x="17780" y="130810"/>
                      <a:pt x="0" y="111760"/>
                      <a:pt x="0" y="83820"/>
                    </a:cubicBezTo>
                    <a:cubicBezTo>
                      <a:pt x="0" y="55880"/>
                      <a:pt x="17780" y="36830"/>
                      <a:pt x="40640" y="36830"/>
                    </a:cubicBezTo>
                    <a:cubicBezTo>
                      <a:pt x="63500" y="36830"/>
                      <a:pt x="67310" y="44450"/>
                      <a:pt x="71120" y="53340"/>
                    </a:cubicBezTo>
                    <a:lnTo>
                      <a:pt x="71120" y="53340"/>
                    </a:lnTo>
                    <a:cubicBezTo>
                      <a:pt x="71120" y="53340"/>
                      <a:pt x="71120" y="50800"/>
                      <a:pt x="71120" y="45720"/>
                    </a:cubicBezTo>
                    <a:lnTo>
                      <a:pt x="71120" y="0"/>
                    </a:lnTo>
                    <a:lnTo>
                      <a:pt x="87630" y="0"/>
                    </a:lnTo>
                    <a:lnTo>
                      <a:pt x="87630" y="128270"/>
                    </a:lnTo>
                    <a:close/>
                    <a:moveTo>
                      <a:pt x="15240" y="83820"/>
                    </a:moveTo>
                    <a:cubicBezTo>
                      <a:pt x="15240" y="102870"/>
                      <a:pt x="26670" y="115570"/>
                      <a:pt x="43180" y="115570"/>
                    </a:cubicBezTo>
                    <a:cubicBezTo>
                      <a:pt x="59690" y="115570"/>
                      <a:pt x="71120" y="105410"/>
                      <a:pt x="71120" y="83820"/>
                    </a:cubicBezTo>
                    <a:cubicBezTo>
                      <a:pt x="71120" y="62230"/>
                      <a:pt x="57150" y="52070"/>
                      <a:pt x="43180" y="52070"/>
                    </a:cubicBezTo>
                    <a:cubicBezTo>
                      <a:pt x="29210" y="52070"/>
                      <a:pt x="15240" y="66040"/>
                      <a:pt x="15240" y="8382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5" name="Freeform 294">
                <a:extLst>
                  <a:ext uri="{FF2B5EF4-FFF2-40B4-BE49-F238E27FC236}">
                    <a16:creationId xmlns:a16="http://schemas.microsoft.com/office/drawing/2014/main" id="{B25DD30F-D85E-942F-E00C-60139AAA2A5B}"/>
                  </a:ext>
                </a:extLst>
              </p:cNvPr>
              <p:cNvSpPr/>
              <p:nvPr/>
            </p:nvSpPr>
            <p:spPr>
              <a:xfrm>
                <a:off x="2559050" y="6517640"/>
                <a:ext cx="60960" cy="116840"/>
              </a:xfrm>
              <a:custGeom>
                <a:avLst/>
                <a:gdLst>
                  <a:gd name="connsiteX0" fmla="*/ 15240 w 60960"/>
                  <a:gd name="connsiteY0" fmla="*/ 26670 h 116840"/>
                  <a:gd name="connsiteX1" fmla="*/ 15240 w 60960"/>
                  <a:gd name="connsiteY1" fmla="*/ 0 h 116840"/>
                  <a:gd name="connsiteX2" fmla="*/ 31750 w 60960"/>
                  <a:gd name="connsiteY2" fmla="*/ 0 h 116840"/>
                  <a:gd name="connsiteX3" fmla="*/ 31750 w 60960"/>
                  <a:gd name="connsiteY3" fmla="*/ 26670 h 116840"/>
                  <a:gd name="connsiteX4" fmla="*/ 58420 w 60960"/>
                  <a:gd name="connsiteY4" fmla="*/ 26670 h 116840"/>
                  <a:gd name="connsiteX5" fmla="*/ 58420 w 60960"/>
                  <a:gd name="connsiteY5" fmla="*/ 40640 h 116840"/>
                  <a:gd name="connsiteX6" fmla="*/ 31750 w 60960"/>
                  <a:gd name="connsiteY6" fmla="*/ 40640 h 116840"/>
                  <a:gd name="connsiteX7" fmla="*/ 31750 w 60960"/>
                  <a:gd name="connsiteY7" fmla="*/ 86360 h 116840"/>
                  <a:gd name="connsiteX8" fmla="*/ 44450 w 60960"/>
                  <a:gd name="connsiteY8" fmla="*/ 102870 h 116840"/>
                  <a:gd name="connsiteX9" fmla="*/ 60960 w 60960"/>
                  <a:gd name="connsiteY9" fmla="*/ 99060 h 116840"/>
                  <a:gd name="connsiteX10" fmla="*/ 60960 w 60960"/>
                  <a:gd name="connsiteY10" fmla="*/ 113030 h 116840"/>
                  <a:gd name="connsiteX11" fmla="*/ 40640 w 60960"/>
                  <a:gd name="connsiteY11" fmla="*/ 116840 h 116840"/>
                  <a:gd name="connsiteX12" fmla="*/ 13970 w 60960"/>
                  <a:gd name="connsiteY12" fmla="*/ 90170 h 116840"/>
                  <a:gd name="connsiteX13" fmla="*/ 13970 w 60960"/>
                  <a:gd name="connsiteY13" fmla="*/ 39370 h 116840"/>
                  <a:gd name="connsiteX14" fmla="*/ 0 w 60960"/>
                  <a:gd name="connsiteY14" fmla="*/ 39370 h 116840"/>
                  <a:gd name="connsiteX15" fmla="*/ 0 w 60960"/>
                  <a:gd name="connsiteY15" fmla="*/ 25400 h 116840"/>
                  <a:gd name="connsiteX16" fmla="*/ 15240 w 60960"/>
                  <a:gd name="connsiteY16" fmla="*/ 25400 h 116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60" h="116840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" name="Freeform 295">
                <a:extLst>
                  <a:ext uri="{FF2B5EF4-FFF2-40B4-BE49-F238E27FC236}">
                    <a16:creationId xmlns:a16="http://schemas.microsoft.com/office/drawing/2014/main" id="{6D8DAD3B-7D40-8DA0-C245-87975C415420}"/>
                  </a:ext>
                </a:extLst>
              </p:cNvPr>
              <p:cNvSpPr/>
              <p:nvPr/>
            </p:nvSpPr>
            <p:spPr>
              <a:xfrm>
                <a:off x="2637789" y="6541769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1 h 92710"/>
                  <a:gd name="connsiteX8" fmla="*/ 43180 w 51047"/>
                  <a:gd name="connsiteY8" fmla="*/ 16511 h 92710"/>
                  <a:gd name="connsiteX9" fmla="*/ 16510 w 51047"/>
                  <a:gd name="connsiteY9" fmla="*/ 53340 h 92710"/>
                  <a:gd name="connsiteX10" fmla="*/ 16510 w 51047"/>
                  <a:gd name="connsiteY10" fmla="*/ 92711 h 92710"/>
                  <a:gd name="connsiteX11" fmla="*/ 0 w 51047"/>
                  <a:gd name="connsiteY11" fmla="*/ 92711 h 92710"/>
                  <a:gd name="connsiteX12" fmla="*/ 0 w 51047"/>
                  <a:gd name="connsiteY12" fmla="*/ 3811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1"/>
                    </a:lnTo>
                    <a:cubicBezTo>
                      <a:pt x="48260" y="16511"/>
                      <a:pt x="45720" y="16511"/>
                      <a:pt x="43180" y="16511"/>
                    </a:cubicBezTo>
                    <a:cubicBezTo>
                      <a:pt x="25400" y="16511"/>
                      <a:pt x="16510" y="35561"/>
                      <a:pt x="16510" y="53340"/>
                    </a:cubicBezTo>
                    <a:lnTo>
                      <a:pt x="16510" y="92711"/>
                    </a:lnTo>
                    <a:lnTo>
                      <a:pt x="0" y="92711"/>
                    </a:lnTo>
                    <a:lnTo>
                      <a:pt x="0" y="3811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7" name="Freeform 296">
                <a:extLst>
                  <a:ext uri="{FF2B5EF4-FFF2-40B4-BE49-F238E27FC236}">
                    <a16:creationId xmlns:a16="http://schemas.microsoft.com/office/drawing/2014/main" id="{ADED72B8-1EB5-1D90-4D33-828C849ACF83}"/>
                  </a:ext>
                </a:extLst>
              </p:cNvPr>
              <p:cNvSpPr/>
              <p:nvPr/>
            </p:nvSpPr>
            <p:spPr>
              <a:xfrm>
                <a:off x="2697479" y="6541769"/>
                <a:ext cx="73660" cy="93980"/>
              </a:xfrm>
              <a:custGeom>
                <a:avLst/>
                <a:gdLst>
                  <a:gd name="connsiteX0" fmla="*/ 5080 w 73660"/>
                  <a:gd name="connsiteY0" fmla="*/ 6350 h 93980"/>
                  <a:gd name="connsiteX1" fmla="*/ 36830 w 73660"/>
                  <a:gd name="connsiteY1" fmla="*/ 0 h 93980"/>
                  <a:gd name="connsiteX2" fmla="*/ 73660 w 73660"/>
                  <a:gd name="connsiteY2" fmla="*/ 34290 h 93980"/>
                  <a:gd name="connsiteX3" fmla="*/ 73660 w 73660"/>
                  <a:gd name="connsiteY3" fmla="*/ 91440 h 93980"/>
                  <a:gd name="connsiteX4" fmla="*/ 58420 w 73660"/>
                  <a:gd name="connsiteY4" fmla="*/ 91440 h 93980"/>
                  <a:gd name="connsiteX5" fmla="*/ 58420 w 73660"/>
                  <a:gd name="connsiteY5" fmla="*/ 81280 h 93980"/>
                  <a:gd name="connsiteX6" fmla="*/ 58420 w 73660"/>
                  <a:gd name="connsiteY6" fmla="*/ 73661 h 93980"/>
                  <a:gd name="connsiteX7" fmla="*/ 58420 w 73660"/>
                  <a:gd name="connsiteY7" fmla="*/ 73661 h 93980"/>
                  <a:gd name="connsiteX8" fmla="*/ 27940 w 73660"/>
                  <a:gd name="connsiteY8" fmla="*/ 93980 h 93980"/>
                  <a:gd name="connsiteX9" fmla="*/ 0 w 73660"/>
                  <a:gd name="connsiteY9" fmla="*/ 67311 h 93980"/>
                  <a:gd name="connsiteX10" fmla="*/ 58420 w 73660"/>
                  <a:gd name="connsiteY10" fmla="*/ 39370 h 93980"/>
                  <a:gd name="connsiteX11" fmla="*/ 58420 w 73660"/>
                  <a:gd name="connsiteY11" fmla="*/ 34290 h 93980"/>
                  <a:gd name="connsiteX12" fmla="*/ 35560 w 73660"/>
                  <a:gd name="connsiteY12" fmla="*/ 13970 h 93980"/>
                  <a:gd name="connsiteX13" fmla="*/ 6350 w 73660"/>
                  <a:gd name="connsiteY13" fmla="*/ 21590 h 93980"/>
                  <a:gd name="connsiteX14" fmla="*/ 6350 w 73660"/>
                  <a:gd name="connsiteY14" fmla="*/ 6350 h 93980"/>
                  <a:gd name="connsiteX15" fmla="*/ 57150 w 73660"/>
                  <a:gd name="connsiteY15" fmla="*/ 50800 h 93980"/>
                  <a:gd name="connsiteX16" fmla="*/ 16510 w 73660"/>
                  <a:gd name="connsiteY16" fmla="*/ 66040 h 93980"/>
                  <a:gd name="connsiteX17" fmla="*/ 30480 w 73660"/>
                  <a:gd name="connsiteY17" fmla="*/ 78740 h 93980"/>
                  <a:gd name="connsiteX18" fmla="*/ 57150 w 73660"/>
                  <a:gd name="connsiteY18" fmla="*/ 4953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60" h="93980">
                    <a:moveTo>
                      <a:pt x="5080" y="6350"/>
                    </a:moveTo>
                    <a:cubicBezTo>
                      <a:pt x="10160" y="3811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1"/>
                      <a:pt x="58420" y="73661"/>
                    </a:cubicBezTo>
                    <a:lnTo>
                      <a:pt x="58420" y="73661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1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1"/>
                      <a:pt x="16510" y="66040"/>
                    </a:cubicBezTo>
                    <a:cubicBezTo>
                      <a:pt x="16510" y="77470"/>
                      <a:pt x="21590" y="78740"/>
                      <a:pt x="30480" y="78740"/>
                    </a:cubicBezTo>
                    <a:cubicBezTo>
                      <a:pt x="45720" y="78740"/>
                      <a:pt x="57150" y="63500"/>
                      <a:pt x="57150" y="495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8" name="Freeform 297">
                <a:extLst>
                  <a:ext uri="{FF2B5EF4-FFF2-40B4-BE49-F238E27FC236}">
                    <a16:creationId xmlns:a16="http://schemas.microsoft.com/office/drawing/2014/main" id="{F6EC7275-AF0B-55C3-D9BE-7229DEF4BC56}"/>
                  </a:ext>
                </a:extLst>
              </p:cNvPr>
              <p:cNvSpPr/>
              <p:nvPr/>
            </p:nvSpPr>
            <p:spPr>
              <a:xfrm>
                <a:off x="2801620" y="6541769"/>
                <a:ext cx="80009" cy="91440"/>
              </a:xfrm>
              <a:custGeom>
                <a:avLst/>
                <a:gdLst>
                  <a:gd name="connsiteX0" fmla="*/ 15240 w 80009"/>
                  <a:gd name="connsiteY0" fmla="*/ 2540 h 91440"/>
                  <a:gd name="connsiteX1" fmla="*/ 15240 w 80009"/>
                  <a:gd name="connsiteY1" fmla="*/ 15240 h 91440"/>
                  <a:gd name="connsiteX2" fmla="*/ 15240 w 80009"/>
                  <a:gd name="connsiteY2" fmla="*/ 21590 h 91440"/>
                  <a:gd name="connsiteX3" fmla="*/ 15240 w 80009"/>
                  <a:gd name="connsiteY3" fmla="*/ 21590 h 91440"/>
                  <a:gd name="connsiteX4" fmla="*/ 49530 w 80009"/>
                  <a:gd name="connsiteY4" fmla="*/ 0 h 91440"/>
                  <a:gd name="connsiteX5" fmla="*/ 80010 w 80009"/>
                  <a:gd name="connsiteY5" fmla="*/ 35561 h 91440"/>
                  <a:gd name="connsiteX6" fmla="*/ 80010 w 80009"/>
                  <a:gd name="connsiteY6" fmla="*/ 91440 h 91440"/>
                  <a:gd name="connsiteX7" fmla="*/ 63500 w 80009"/>
                  <a:gd name="connsiteY7" fmla="*/ 91440 h 91440"/>
                  <a:gd name="connsiteX8" fmla="*/ 63500 w 80009"/>
                  <a:gd name="connsiteY8" fmla="*/ 39370 h 91440"/>
                  <a:gd name="connsiteX9" fmla="*/ 46990 w 80009"/>
                  <a:gd name="connsiteY9" fmla="*/ 16511 h 91440"/>
                  <a:gd name="connsiteX10" fmla="*/ 16510 w 80009"/>
                  <a:gd name="connsiteY10" fmla="*/ 48261 h 91440"/>
                  <a:gd name="connsiteX11" fmla="*/ 16510 w 80009"/>
                  <a:gd name="connsiteY11" fmla="*/ 91440 h 91440"/>
                  <a:gd name="connsiteX12" fmla="*/ 0 w 80009"/>
                  <a:gd name="connsiteY12" fmla="*/ 91440 h 91440"/>
                  <a:gd name="connsiteX13" fmla="*/ 0 w 80009"/>
                  <a:gd name="connsiteY13" fmla="*/ 2540 h 91440"/>
                  <a:gd name="connsiteX14" fmla="*/ 15240 w 80009"/>
                  <a:gd name="connsiteY14" fmla="*/ 254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91440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1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1"/>
                      <a:pt x="46990" y="16511"/>
                    </a:cubicBezTo>
                    <a:cubicBezTo>
                      <a:pt x="33020" y="16511"/>
                      <a:pt x="16510" y="30480"/>
                      <a:pt x="16510" y="48261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D940C6EE-E3E0-B3CE-0484-809355575D36}"/>
                  </a:ext>
                </a:extLst>
              </p:cNvPr>
              <p:cNvSpPr/>
              <p:nvPr/>
            </p:nvSpPr>
            <p:spPr>
              <a:xfrm>
                <a:off x="2903220" y="6541769"/>
                <a:ext cx="62229" cy="92710"/>
              </a:xfrm>
              <a:custGeom>
                <a:avLst/>
                <a:gdLst>
                  <a:gd name="connsiteX0" fmla="*/ 26670 w 62229"/>
                  <a:gd name="connsiteY0" fmla="*/ 53340 h 92710"/>
                  <a:gd name="connsiteX1" fmla="*/ 0 w 62229"/>
                  <a:gd name="connsiteY1" fmla="*/ 25400 h 92710"/>
                  <a:gd name="connsiteX2" fmla="*/ 31750 w 62229"/>
                  <a:gd name="connsiteY2" fmla="*/ 0 h 92710"/>
                  <a:gd name="connsiteX3" fmla="*/ 57150 w 62229"/>
                  <a:gd name="connsiteY3" fmla="*/ 5080 h 92710"/>
                  <a:gd name="connsiteX4" fmla="*/ 57150 w 62229"/>
                  <a:gd name="connsiteY4" fmla="*/ 20320 h 92710"/>
                  <a:gd name="connsiteX5" fmla="*/ 34290 w 62229"/>
                  <a:gd name="connsiteY5" fmla="*/ 13970 h 92710"/>
                  <a:gd name="connsiteX6" fmla="*/ 16510 w 62229"/>
                  <a:gd name="connsiteY6" fmla="*/ 25400 h 92710"/>
                  <a:gd name="connsiteX7" fmla="*/ 34290 w 62229"/>
                  <a:gd name="connsiteY7" fmla="*/ 39370 h 92710"/>
                  <a:gd name="connsiteX8" fmla="*/ 62230 w 62229"/>
                  <a:gd name="connsiteY8" fmla="*/ 67311 h 92710"/>
                  <a:gd name="connsiteX9" fmla="*/ 30480 w 62229"/>
                  <a:gd name="connsiteY9" fmla="*/ 92711 h 92710"/>
                  <a:gd name="connsiteX10" fmla="*/ 1270 w 62229"/>
                  <a:gd name="connsiteY10" fmla="*/ 86361 h 92710"/>
                  <a:gd name="connsiteX11" fmla="*/ 1270 w 62229"/>
                  <a:gd name="connsiteY11" fmla="*/ 71120 h 92710"/>
                  <a:gd name="connsiteX12" fmla="*/ 29210 w 62229"/>
                  <a:gd name="connsiteY12" fmla="*/ 78740 h 92710"/>
                  <a:gd name="connsiteX13" fmla="*/ 46990 w 62229"/>
                  <a:gd name="connsiteY13" fmla="*/ 67311 h 92710"/>
                  <a:gd name="connsiteX14" fmla="*/ 26670 w 62229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29" h="92710">
                    <a:moveTo>
                      <a:pt x="26670" y="53340"/>
                    </a:moveTo>
                    <a:cubicBezTo>
                      <a:pt x="11430" y="48261"/>
                      <a:pt x="0" y="41911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1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1"/>
                      <a:pt x="34290" y="39370"/>
                    </a:cubicBezTo>
                    <a:cubicBezTo>
                      <a:pt x="53340" y="45720"/>
                      <a:pt x="62230" y="52070"/>
                      <a:pt x="62230" y="67311"/>
                    </a:cubicBezTo>
                    <a:cubicBezTo>
                      <a:pt x="62230" y="82550"/>
                      <a:pt x="49530" y="92711"/>
                      <a:pt x="30480" y="92711"/>
                    </a:cubicBezTo>
                    <a:cubicBezTo>
                      <a:pt x="11430" y="92711"/>
                      <a:pt x="8890" y="90170"/>
                      <a:pt x="1270" y="86361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1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BDB07446-CA82-206D-4BF1-34F5BFC9F211}"/>
                  </a:ext>
                </a:extLst>
              </p:cNvPr>
              <p:cNvSpPr/>
              <p:nvPr/>
            </p:nvSpPr>
            <p:spPr>
              <a:xfrm>
                <a:off x="2987039" y="6507480"/>
                <a:ext cx="20320" cy="125729"/>
              </a:xfrm>
              <a:custGeom>
                <a:avLst/>
                <a:gdLst>
                  <a:gd name="connsiteX0" fmla="*/ 10160 w 20320"/>
                  <a:gd name="connsiteY0" fmla="*/ 0 h 125729"/>
                  <a:gd name="connsiteX1" fmla="*/ 20320 w 20320"/>
                  <a:gd name="connsiteY1" fmla="*/ 10160 h 125729"/>
                  <a:gd name="connsiteX2" fmla="*/ 10160 w 20320"/>
                  <a:gd name="connsiteY2" fmla="*/ 20320 h 125729"/>
                  <a:gd name="connsiteX3" fmla="*/ 0 w 20320"/>
                  <a:gd name="connsiteY3" fmla="*/ 10160 h 125729"/>
                  <a:gd name="connsiteX4" fmla="*/ 10160 w 20320"/>
                  <a:gd name="connsiteY4" fmla="*/ 0 h 125729"/>
                  <a:gd name="connsiteX5" fmla="*/ 19050 w 20320"/>
                  <a:gd name="connsiteY5" fmla="*/ 36830 h 125729"/>
                  <a:gd name="connsiteX6" fmla="*/ 19050 w 20320"/>
                  <a:gd name="connsiteY6" fmla="*/ 125730 h 125729"/>
                  <a:gd name="connsiteX7" fmla="*/ 2540 w 20320"/>
                  <a:gd name="connsiteY7" fmla="*/ 125730 h 125729"/>
                  <a:gd name="connsiteX8" fmla="*/ 2540 w 20320"/>
                  <a:gd name="connsiteY8" fmla="*/ 36830 h 125729"/>
                  <a:gd name="connsiteX9" fmla="*/ 19050 w 20320"/>
                  <a:gd name="connsiteY9" fmla="*/ 36830 h 12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" h="12572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9050" y="36830"/>
                    </a:moveTo>
                    <a:lnTo>
                      <a:pt x="19050" y="125730"/>
                    </a:lnTo>
                    <a:lnTo>
                      <a:pt x="2540" y="125730"/>
                    </a:lnTo>
                    <a:lnTo>
                      <a:pt x="2540" y="36830"/>
                    </a:lnTo>
                    <a:lnTo>
                      <a:pt x="19050" y="368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84DFF9C7-B3F6-C54F-8BF9-4602972AC8CF}"/>
                  </a:ext>
                </a:extLst>
              </p:cNvPr>
              <p:cNvSpPr/>
              <p:nvPr/>
            </p:nvSpPr>
            <p:spPr>
              <a:xfrm>
                <a:off x="3025139" y="6517640"/>
                <a:ext cx="60960" cy="116840"/>
              </a:xfrm>
              <a:custGeom>
                <a:avLst/>
                <a:gdLst>
                  <a:gd name="connsiteX0" fmla="*/ 15240 w 60960"/>
                  <a:gd name="connsiteY0" fmla="*/ 26670 h 116840"/>
                  <a:gd name="connsiteX1" fmla="*/ 15240 w 60960"/>
                  <a:gd name="connsiteY1" fmla="*/ 0 h 116840"/>
                  <a:gd name="connsiteX2" fmla="*/ 31750 w 60960"/>
                  <a:gd name="connsiteY2" fmla="*/ 0 h 116840"/>
                  <a:gd name="connsiteX3" fmla="*/ 31750 w 60960"/>
                  <a:gd name="connsiteY3" fmla="*/ 26670 h 116840"/>
                  <a:gd name="connsiteX4" fmla="*/ 58420 w 60960"/>
                  <a:gd name="connsiteY4" fmla="*/ 26670 h 116840"/>
                  <a:gd name="connsiteX5" fmla="*/ 58420 w 60960"/>
                  <a:gd name="connsiteY5" fmla="*/ 40640 h 116840"/>
                  <a:gd name="connsiteX6" fmla="*/ 31750 w 60960"/>
                  <a:gd name="connsiteY6" fmla="*/ 40640 h 116840"/>
                  <a:gd name="connsiteX7" fmla="*/ 31750 w 60960"/>
                  <a:gd name="connsiteY7" fmla="*/ 86360 h 116840"/>
                  <a:gd name="connsiteX8" fmla="*/ 44450 w 60960"/>
                  <a:gd name="connsiteY8" fmla="*/ 102870 h 116840"/>
                  <a:gd name="connsiteX9" fmla="*/ 60960 w 60960"/>
                  <a:gd name="connsiteY9" fmla="*/ 99060 h 116840"/>
                  <a:gd name="connsiteX10" fmla="*/ 60960 w 60960"/>
                  <a:gd name="connsiteY10" fmla="*/ 113030 h 116840"/>
                  <a:gd name="connsiteX11" fmla="*/ 40640 w 60960"/>
                  <a:gd name="connsiteY11" fmla="*/ 116840 h 116840"/>
                  <a:gd name="connsiteX12" fmla="*/ 13970 w 60960"/>
                  <a:gd name="connsiteY12" fmla="*/ 90170 h 116840"/>
                  <a:gd name="connsiteX13" fmla="*/ 13970 w 60960"/>
                  <a:gd name="connsiteY13" fmla="*/ 39370 h 116840"/>
                  <a:gd name="connsiteX14" fmla="*/ 0 w 60960"/>
                  <a:gd name="connsiteY14" fmla="*/ 39370 h 116840"/>
                  <a:gd name="connsiteX15" fmla="*/ 0 w 60960"/>
                  <a:gd name="connsiteY15" fmla="*/ 25400 h 116840"/>
                  <a:gd name="connsiteX16" fmla="*/ 15240 w 60960"/>
                  <a:gd name="connsiteY16" fmla="*/ 25400 h 116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60" h="116840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2" name="Freeform 301">
                <a:extLst>
                  <a:ext uri="{FF2B5EF4-FFF2-40B4-BE49-F238E27FC236}">
                    <a16:creationId xmlns:a16="http://schemas.microsoft.com/office/drawing/2014/main" id="{05096A7E-334C-8CAD-3A18-9355CE745EFF}"/>
                  </a:ext>
                </a:extLst>
              </p:cNvPr>
              <p:cNvSpPr/>
              <p:nvPr/>
            </p:nvSpPr>
            <p:spPr>
              <a:xfrm>
                <a:off x="3101339" y="6614159"/>
                <a:ext cx="20320" cy="20320"/>
              </a:xfrm>
              <a:custGeom>
                <a:avLst/>
                <a:gdLst>
                  <a:gd name="connsiteX0" fmla="*/ 10160 w 20320"/>
                  <a:gd name="connsiteY0" fmla="*/ 0 h 20320"/>
                  <a:gd name="connsiteX1" fmla="*/ 20320 w 20320"/>
                  <a:gd name="connsiteY1" fmla="*/ 10160 h 20320"/>
                  <a:gd name="connsiteX2" fmla="*/ 10160 w 20320"/>
                  <a:gd name="connsiteY2" fmla="*/ 20320 h 20320"/>
                  <a:gd name="connsiteX3" fmla="*/ 0 w 20320"/>
                  <a:gd name="connsiteY3" fmla="*/ 10160 h 20320"/>
                  <a:gd name="connsiteX4" fmla="*/ 10160 w 20320"/>
                  <a:gd name="connsiteY4" fmla="*/ 0 h 20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20" h="20320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3" name="Freeform 302">
                <a:extLst>
                  <a:ext uri="{FF2B5EF4-FFF2-40B4-BE49-F238E27FC236}">
                    <a16:creationId xmlns:a16="http://schemas.microsoft.com/office/drawing/2014/main" id="{B1883898-FFB1-9870-9605-33DB83F1CBE3}"/>
                  </a:ext>
                </a:extLst>
              </p:cNvPr>
              <p:cNvSpPr/>
              <p:nvPr/>
            </p:nvSpPr>
            <p:spPr>
              <a:xfrm>
                <a:off x="3138170" y="6541769"/>
                <a:ext cx="74929" cy="93980"/>
              </a:xfrm>
              <a:custGeom>
                <a:avLst/>
                <a:gdLst>
                  <a:gd name="connsiteX0" fmla="*/ 48260 w 74929"/>
                  <a:gd name="connsiteY0" fmla="*/ 78740 h 93980"/>
                  <a:gd name="connsiteX1" fmla="*/ 74930 w 74929"/>
                  <a:gd name="connsiteY1" fmla="*/ 71120 h 93980"/>
                  <a:gd name="connsiteX2" fmla="*/ 74930 w 74929"/>
                  <a:gd name="connsiteY2" fmla="*/ 86361 h 93980"/>
                  <a:gd name="connsiteX3" fmla="*/ 46990 w 74929"/>
                  <a:gd name="connsiteY3" fmla="*/ 93980 h 93980"/>
                  <a:gd name="connsiteX4" fmla="*/ 0 w 74929"/>
                  <a:gd name="connsiteY4" fmla="*/ 46990 h 93980"/>
                  <a:gd name="connsiteX5" fmla="*/ 46990 w 74929"/>
                  <a:gd name="connsiteY5" fmla="*/ 0 h 93980"/>
                  <a:gd name="connsiteX6" fmla="*/ 74930 w 74929"/>
                  <a:gd name="connsiteY6" fmla="*/ 6350 h 93980"/>
                  <a:gd name="connsiteX7" fmla="*/ 74930 w 74929"/>
                  <a:gd name="connsiteY7" fmla="*/ 21590 h 93980"/>
                  <a:gd name="connsiteX8" fmla="*/ 48260 w 74929"/>
                  <a:gd name="connsiteY8" fmla="*/ 13970 h 93980"/>
                  <a:gd name="connsiteX9" fmla="*/ 17780 w 74929"/>
                  <a:gd name="connsiteY9" fmla="*/ 45720 h 93980"/>
                  <a:gd name="connsiteX10" fmla="*/ 48260 w 74929"/>
                  <a:gd name="connsiteY10" fmla="*/ 7747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929" h="93980">
                    <a:moveTo>
                      <a:pt x="48260" y="78740"/>
                    </a:moveTo>
                    <a:cubicBezTo>
                      <a:pt x="60960" y="78740"/>
                      <a:pt x="69850" y="73661"/>
                      <a:pt x="74930" y="71120"/>
                    </a:cubicBezTo>
                    <a:lnTo>
                      <a:pt x="74930" y="86361"/>
                    </a:lnTo>
                    <a:cubicBezTo>
                      <a:pt x="69850" y="88900"/>
                      <a:pt x="60960" y="93980"/>
                      <a:pt x="46990" y="93980"/>
                    </a:cubicBezTo>
                    <a:cubicBezTo>
                      <a:pt x="19050" y="93980"/>
                      <a:pt x="0" y="73661"/>
                      <a:pt x="0" y="46990"/>
                    </a:cubicBezTo>
                    <a:cubicBezTo>
                      <a:pt x="0" y="20320"/>
                      <a:pt x="19050" y="0"/>
                      <a:pt x="46990" y="0"/>
                    </a:cubicBezTo>
                    <a:cubicBezTo>
                      <a:pt x="74930" y="0"/>
                      <a:pt x="68580" y="3811"/>
                      <a:pt x="74930" y="6350"/>
                    </a:cubicBezTo>
                    <a:lnTo>
                      <a:pt x="74930" y="21590"/>
                    </a:lnTo>
                    <a:cubicBezTo>
                      <a:pt x="68580" y="17780"/>
                      <a:pt x="59690" y="13970"/>
                      <a:pt x="48260" y="13970"/>
                    </a:cubicBezTo>
                    <a:cubicBezTo>
                      <a:pt x="30480" y="13970"/>
                      <a:pt x="17780" y="26670"/>
                      <a:pt x="17780" y="45720"/>
                    </a:cubicBezTo>
                    <a:cubicBezTo>
                      <a:pt x="17780" y="64770"/>
                      <a:pt x="30480" y="77470"/>
                      <a:pt x="48260" y="774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4" name="Freeform 303">
                <a:extLst>
                  <a:ext uri="{FF2B5EF4-FFF2-40B4-BE49-F238E27FC236}">
                    <a16:creationId xmlns:a16="http://schemas.microsoft.com/office/drawing/2014/main" id="{46944889-7D62-30F8-2E53-214528CEBE56}"/>
                  </a:ext>
                </a:extLst>
              </p:cNvPr>
              <p:cNvSpPr/>
              <p:nvPr/>
            </p:nvSpPr>
            <p:spPr>
              <a:xfrm>
                <a:off x="3229610" y="6541769"/>
                <a:ext cx="91439" cy="93980"/>
              </a:xfrm>
              <a:custGeom>
                <a:avLst/>
                <a:gdLst>
                  <a:gd name="connsiteX0" fmla="*/ 91440 w 91439"/>
                  <a:gd name="connsiteY0" fmla="*/ 46990 h 93980"/>
                  <a:gd name="connsiteX1" fmla="*/ 45720 w 91439"/>
                  <a:gd name="connsiteY1" fmla="*/ 93980 h 93980"/>
                  <a:gd name="connsiteX2" fmla="*/ 0 w 91439"/>
                  <a:gd name="connsiteY2" fmla="*/ 46990 h 93980"/>
                  <a:gd name="connsiteX3" fmla="*/ 45720 w 91439"/>
                  <a:gd name="connsiteY3" fmla="*/ 0 h 93980"/>
                  <a:gd name="connsiteX4" fmla="*/ 91440 w 91439"/>
                  <a:gd name="connsiteY4" fmla="*/ 46990 h 93980"/>
                  <a:gd name="connsiteX5" fmla="*/ 76200 w 91439"/>
                  <a:gd name="connsiteY5" fmla="*/ 46990 h 93980"/>
                  <a:gd name="connsiteX6" fmla="*/ 45720 w 91439"/>
                  <a:gd name="connsiteY6" fmla="*/ 15240 h 93980"/>
                  <a:gd name="connsiteX7" fmla="*/ 16510 w 91439"/>
                  <a:gd name="connsiteY7" fmla="*/ 46990 h 93980"/>
                  <a:gd name="connsiteX8" fmla="*/ 45720 w 91439"/>
                  <a:gd name="connsiteY8" fmla="*/ 78740 h 93980"/>
                  <a:gd name="connsiteX9" fmla="*/ 76200 w 91439"/>
                  <a:gd name="connsiteY9" fmla="*/ 4699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39" h="93980">
                    <a:moveTo>
                      <a:pt x="91440" y="46990"/>
                    </a:moveTo>
                    <a:cubicBezTo>
                      <a:pt x="91440" y="73661"/>
                      <a:pt x="72390" y="93980"/>
                      <a:pt x="45720" y="93980"/>
                    </a:cubicBezTo>
                    <a:cubicBezTo>
                      <a:pt x="19050" y="93980"/>
                      <a:pt x="0" y="73661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6200" y="46990"/>
                    </a:moveTo>
                    <a:cubicBezTo>
                      <a:pt x="76200" y="27940"/>
                      <a:pt x="63500" y="15240"/>
                      <a:pt x="45720" y="15240"/>
                    </a:cubicBezTo>
                    <a:cubicBezTo>
                      <a:pt x="27940" y="15240"/>
                      <a:pt x="16510" y="29211"/>
                      <a:pt x="16510" y="46990"/>
                    </a:cubicBezTo>
                    <a:cubicBezTo>
                      <a:pt x="16510" y="64770"/>
                      <a:pt x="29210" y="78740"/>
                      <a:pt x="45720" y="78740"/>
                    </a:cubicBezTo>
                    <a:cubicBezTo>
                      <a:pt x="62230" y="78740"/>
                      <a:pt x="76200" y="66040"/>
                      <a:pt x="7620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5" name="Freeform 304">
                <a:extLst>
                  <a:ext uri="{FF2B5EF4-FFF2-40B4-BE49-F238E27FC236}">
                    <a16:creationId xmlns:a16="http://schemas.microsoft.com/office/drawing/2014/main" id="{4D3D51F9-B13D-012B-1F58-0B48D29E360A}"/>
                  </a:ext>
                </a:extLst>
              </p:cNvPr>
              <p:cNvSpPr/>
              <p:nvPr/>
            </p:nvSpPr>
            <p:spPr>
              <a:xfrm>
                <a:off x="3346450" y="6541769"/>
                <a:ext cx="137159" cy="91440"/>
              </a:xfrm>
              <a:custGeom>
                <a:avLst/>
                <a:gdLst>
                  <a:gd name="connsiteX0" fmla="*/ 15240 w 137159"/>
                  <a:gd name="connsiteY0" fmla="*/ 2540 h 91440"/>
                  <a:gd name="connsiteX1" fmla="*/ 15240 w 137159"/>
                  <a:gd name="connsiteY1" fmla="*/ 15240 h 91440"/>
                  <a:gd name="connsiteX2" fmla="*/ 15240 w 137159"/>
                  <a:gd name="connsiteY2" fmla="*/ 21590 h 91440"/>
                  <a:gd name="connsiteX3" fmla="*/ 15240 w 137159"/>
                  <a:gd name="connsiteY3" fmla="*/ 21590 h 91440"/>
                  <a:gd name="connsiteX4" fmla="*/ 48260 w 137159"/>
                  <a:gd name="connsiteY4" fmla="*/ 0 h 91440"/>
                  <a:gd name="connsiteX5" fmla="*/ 74930 w 137159"/>
                  <a:gd name="connsiteY5" fmla="*/ 20320 h 91440"/>
                  <a:gd name="connsiteX6" fmla="*/ 74930 w 137159"/>
                  <a:gd name="connsiteY6" fmla="*/ 20320 h 91440"/>
                  <a:gd name="connsiteX7" fmla="*/ 105410 w 137159"/>
                  <a:gd name="connsiteY7" fmla="*/ 0 h 91440"/>
                  <a:gd name="connsiteX8" fmla="*/ 137160 w 137159"/>
                  <a:gd name="connsiteY8" fmla="*/ 35561 h 91440"/>
                  <a:gd name="connsiteX9" fmla="*/ 137160 w 137159"/>
                  <a:gd name="connsiteY9" fmla="*/ 91440 h 91440"/>
                  <a:gd name="connsiteX10" fmla="*/ 120650 w 137159"/>
                  <a:gd name="connsiteY10" fmla="*/ 91440 h 91440"/>
                  <a:gd name="connsiteX11" fmla="*/ 120650 w 137159"/>
                  <a:gd name="connsiteY11" fmla="*/ 39370 h 91440"/>
                  <a:gd name="connsiteX12" fmla="*/ 104140 w 137159"/>
                  <a:gd name="connsiteY12" fmla="*/ 16511 h 91440"/>
                  <a:gd name="connsiteX13" fmla="*/ 77470 w 137159"/>
                  <a:gd name="connsiteY13" fmla="*/ 50800 h 91440"/>
                  <a:gd name="connsiteX14" fmla="*/ 77470 w 137159"/>
                  <a:gd name="connsiteY14" fmla="*/ 91440 h 91440"/>
                  <a:gd name="connsiteX15" fmla="*/ 60960 w 137159"/>
                  <a:gd name="connsiteY15" fmla="*/ 91440 h 91440"/>
                  <a:gd name="connsiteX16" fmla="*/ 60960 w 137159"/>
                  <a:gd name="connsiteY16" fmla="*/ 38100 h 91440"/>
                  <a:gd name="connsiteX17" fmla="*/ 44450 w 137159"/>
                  <a:gd name="connsiteY17" fmla="*/ 15240 h 91440"/>
                  <a:gd name="connsiteX18" fmla="*/ 16510 w 137159"/>
                  <a:gd name="connsiteY18" fmla="*/ 49530 h 91440"/>
                  <a:gd name="connsiteX19" fmla="*/ 16510 w 137159"/>
                  <a:gd name="connsiteY19" fmla="*/ 90170 h 91440"/>
                  <a:gd name="connsiteX20" fmla="*/ 0 w 137159"/>
                  <a:gd name="connsiteY20" fmla="*/ 90170 h 91440"/>
                  <a:gd name="connsiteX21" fmla="*/ 0 w 137159"/>
                  <a:gd name="connsiteY21" fmla="*/ 1270 h 91440"/>
                  <a:gd name="connsiteX22" fmla="*/ 15240 w 137159"/>
                  <a:gd name="connsiteY22" fmla="*/ 127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37159" h="91440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33020" y="0"/>
                      <a:pt x="48260" y="0"/>
                    </a:cubicBezTo>
                    <a:cubicBezTo>
                      <a:pt x="63500" y="0"/>
                      <a:pt x="72390" y="7620"/>
                      <a:pt x="74930" y="20320"/>
                    </a:cubicBezTo>
                    <a:lnTo>
                      <a:pt x="74930" y="20320"/>
                    </a:lnTo>
                    <a:cubicBezTo>
                      <a:pt x="80010" y="8890"/>
                      <a:pt x="92710" y="0"/>
                      <a:pt x="105410" y="0"/>
                    </a:cubicBezTo>
                    <a:cubicBezTo>
                      <a:pt x="127000" y="0"/>
                      <a:pt x="137160" y="12700"/>
                      <a:pt x="137160" y="35561"/>
                    </a:cubicBezTo>
                    <a:lnTo>
                      <a:pt x="137160" y="91440"/>
                    </a:lnTo>
                    <a:lnTo>
                      <a:pt x="120650" y="91440"/>
                    </a:lnTo>
                    <a:lnTo>
                      <a:pt x="120650" y="39370"/>
                    </a:lnTo>
                    <a:cubicBezTo>
                      <a:pt x="120650" y="26670"/>
                      <a:pt x="116840" y="16511"/>
                      <a:pt x="104140" y="16511"/>
                    </a:cubicBezTo>
                    <a:cubicBezTo>
                      <a:pt x="91440" y="16511"/>
                      <a:pt x="77470" y="34290"/>
                      <a:pt x="77470" y="50800"/>
                    </a:cubicBezTo>
                    <a:lnTo>
                      <a:pt x="77470" y="91440"/>
                    </a:lnTo>
                    <a:lnTo>
                      <a:pt x="60960" y="91440"/>
                    </a:lnTo>
                    <a:lnTo>
                      <a:pt x="60960" y="38100"/>
                    </a:lnTo>
                    <a:cubicBezTo>
                      <a:pt x="60960" y="26670"/>
                      <a:pt x="58420" y="15240"/>
                      <a:pt x="44450" y="15240"/>
                    </a:cubicBezTo>
                    <a:cubicBezTo>
                      <a:pt x="30480" y="15240"/>
                      <a:pt x="16510" y="33020"/>
                      <a:pt x="16510" y="49530"/>
                    </a:cubicBezTo>
                    <a:lnTo>
                      <a:pt x="16510" y="90170"/>
                    </a:lnTo>
                    <a:lnTo>
                      <a:pt x="0" y="90170"/>
                    </a:lnTo>
                    <a:lnTo>
                      <a:pt x="0" y="1270"/>
                    </a:lnTo>
                    <a:lnTo>
                      <a:pt x="15240" y="12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6" name="Freeform 305">
                <a:extLst>
                  <a:ext uri="{FF2B5EF4-FFF2-40B4-BE49-F238E27FC236}">
                    <a16:creationId xmlns:a16="http://schemas.microsoft.com/office/drawing/2014/main" id="{2A821EA3-A2FC-6308-1B91-68F85AA6FFDB}"/>
                  </a:ext>
                </a:extLst>
              </p:cNvPr>
              <p:cNvSpPr/>
              <p:nvPr/>
            </p:nvSpPr>
            <p:spPr>
              <a:xfrm>
                <a:off x="3559809" y="6544309"/>
                <a:ext cx="78740" cy="91440"/>
              </a:xfrm>
              <a:custGeom>
                <a:avLst/>
                <a:gdLst>
                  <a:gd name="connsiteX0" fmla="*/ 63500 w 78740"/>
                  <a:gd name="connsiteY0" fmla="*/ 88900 h 91440"/>
                  <a:gd name="connsiteX1" fmla="*/ 63500 w 78740"/>
                  <a:gd name="connsiteY1" fmla="*/ 76200 h 91440"/>
                  <a:gd name="connsiteX2" fmla="*/ 63500 w 78740"/>
                  <a:gd name="connsiteY2" fmla="*/ 69850 h 91440"/>
                  <a:gd name="connsiteX3" fmla="*/ 63500 w 78740"/>
                  <a:gd name="connsiteY3" fmla="*/ 69850 h 91440"/>
                  <a:gd name="connsiteX4" fmla="*/ 30480 w 78740"/>
                  <a:gd name="connsiteY4" fmla="*/ 91440 h 91440"/>
                  <a:gd name="connsiteX5" fmla="*/ 0 w 78740"/>
                  <a:gd name="connsiteY5" fmla="*/ 55880 h 91440"/>
                  <a:gd name="connsiteX6" fmla="*/ 0 w 78740"/>
                  <a:gd name="connsiteY6" fmla="*/ 0 h 91440"/>
                  <a:gd name="connsiteX7" fmla="*/ 16510 w 78740"/>
                  <a:gd name="connsiteY7" fmla="*/ 0 h 91440"/>
                  <a:gd name="connsiteX8" fmla="*/ 16510 w 78740"/>
                  <a:gd name="connsiteY8" fmla="*/ 52070 h 91440"/>
                  <a:gd name="connsiteX9" fmla="*/ 33020 w 78740"/>
                  <a:gd name="connsiteY9" fmla="*/ 74930 h 91440"/>
                  <a:gd name="connsiteX10" fmla="*/ 62230 w 78740"/>
                  <a:gd name="connsiteY10" fmla="*/ 43180 h 91440"/>
                  <a:gd name="connsiteX11" fmla="*/ 62230 w 78740"/>
                  <a:gd name="connsiteY11" fmla="*/ 0 h 91440"/>
                  <a:gd name="connsiteX12" fmla="*/ 78740 w 78740"/>
                  <a:gd name="connsiteY12" fmla="*/ 0 h 91440"/>
                  <a:gd name="connsiteX13" fmla="*/ 78740 w 78740"/>
                  <a:gd name="connsiteY13" fmla="*/ 88900 h 91440"/>
                  <a:gd name="connsiteX14" fmla="*/ 63500 w 78740"/>
                  <a:gd name="connsiteY14" fmla="*/ 8890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8740" h="91440">
                    <a:moveTo>
                      <a:pt x="63500" y="88900"/>
                    </a:moveTo>
                    <a:lnTo>
                      <a:pt x="63500" y="76200"/>
                    </a:lnTo>
                    <a:cubicBezTo>
                      <a:pt x="63500" y="72390"/>
                      <a:pt x="63500" y="69850"/>
                      <a:pt x="63500" y="69850"/>
                    </a:cubicBezTo>
                    <a:lnTo>
                      <a:pt x="63500" y="69850"/>
                    </a:lnTo>
                    <a:cubicBezTo>
                      <a:pt x="59690" y="77470"/>
                      <a:pt x="48260" y="91440"/>
                      <a:pt x="30480" y="91440"/>
                    </a:cubicBezTo>
                    <a:cubicBezTo>
                      <a:pt x="12700" y="91440"/>
                      <a:pt x="0" y="78740"/>
                      <a:pt x="0" y="55880"/>
                    </a:cubicBezTo>
                    <a:lnTo>
                      <a:pt x="0" y="0"/>
                    </a:lnTo>
                    <a:lnTo>
                      <a:pt x="16510" y="0"/>
                    </a:lnTo>
                    <a:lnTo>
                      <a:pt x="16510" y="52070"/>
                    </a:lnTo>
                    <a:cubicBezTo>
                      <a:pt x="16510" y="64770"/>
                      <a:pt x="19050" y="74930"/>
                      <a:pt x="33020" y="74930"/>
                    </a:cubicBezTo>
                    <a:cubicBezTo>
                      <a:pt x="46990" y="74930"/>
                      <a:pt x="62230" y="60960"/>
                      <a:pt x="62230" y="43180"/>
                    </a:cubicBezTo>
                    <a:lnTo>
                      <a:pt x="62230" y="0"/>
                    </a:lnTo>
                    <a:lnTo>
                      <a:pt x="78740" y="0"/>
                    </a:lnTo>
                    <a:lnTo>
                      <a:pt x="78740" y="88900"/>
                    </a:lnTo>
                    <a:lnTo>
                      <a:pt x="63500" y="889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7" name="Freeform 306">
                <a:extLst>
                  <a:ext uri="{FF2B5EF4-FFF2-40B4-BE49-F238E27FC236}">
                    <a16:creationId xmlns:a16="http://schemas.microsoft.com/office/drawing/2014/main" id="{ECB8D8DF-165A-50BB-4770-2FC5A5993547}"/>
                  </a:ext>
                </a:extLst>
              </p:cNvPr>
              <p:cNvSpPr/>
              <p:nvPr/>
            </p:nvSpPr>
            <p:spPr>
              <a:xfrm>
                <a:off x="3671570" y="6541769"/>
                <a:ext cx="80009" cy="91440"/>
              </a:xfrm>
              <a:custGeom>
                <a:avLst/>
                <a:gdLst>
                  <a:gd name="connsiteX0" fmla="*/ 15240 w 80009"/>
                  <a:gd name="connsiteY0" fmla="*/ 2540 h 91440"/>
                  <a:gd name="connsiteX1" fmla="*/ 15240 w 80009"/>
                  <a:gd name="connsiteY1" fmla="*/ 15240 h 91440"/>
                  <a:gd name="connsiteX2" fmla="*/ 15240 w 80009"/>
                  <a:gd name="connsiteY2" fmla="*/ 21590 h 91440"/>
                  <a:gd name="connsiteX3" fmla="*/ 15240 w 80009"/>
                  <a:gd name="connsiteY3" fmla="*/ 21590 h 91440"/>
                  <a:gd name="connsiteX4" fmla="*/ 49530 w 80009"/>
                  <a:gd name="connsiteY4" fmla="*/ 0 h 91440"/>
                  <a:gd name="connsiteX5" fmla="*/ 80010 w 80009"/>
                  <a:gd name="connsiteY5" fmla="*/ 35561 h 91440"/>
                  <a:gd name="connsiteX6" fmla="*/ 80010 w 80009"/>
                  <a:gd name="connsiteY6" fmla="*/ 91440 h 91440"/>
                  <a:gd name="connsiteX7" fmla="*/ 63500 w 80009"/>
                  <a:gd name="connsiteY7" fmla="*/ 91440 h 91440"/>
                  <a:gd name="connsiteX8" fmla="*/ 63500 w 80009"/>
                  <a:gd name="connsiteY8" fmla="*/ 39370 h 91440"/>
                  <a:gd name="connsiteX9" fmla="*/ 46990 w 80009"/>
                  <a:gd name="connsiteY9" fmla="*/ 16511 h 91440"/>
                  <a:gd name="connsiteX10" fmla="*/ 16510 w 80009"/>
                  <a:gd name="connsiteY10" fmla="*/ 48261 h 91440"/>
                  <a:gd name="connsiteX11" fmla="*/ 16510 w 80009"/>
                  <a:gd name="connsiteY11" fmla="*/ 91440 h 91440"/>
                  <a:gd name="connsiteX12" fmla="*/ 0 w 80009"/>
                  <a:gd name="connsiteY12" fmla="*/ 91440 h 91440"/>
                  <a:gd name="connsiteX13" fmla="*/ 0 w 80009"/>
                  <a:gd name="connsiteY13" fmla="*/ 2540 h 91440"/>
                  <a:gd name="connsiteX14" fmla="*/ 15240 w 80009"/>
                  <a:gd name="connsiteY14" fmla="*/ 254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91440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1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1"/>
                      <a:pt x="46990" y="16511"/>
                    </a:cubicBezTo>
                    <a:cubicBezTo>
                      <a:pt x="33020" y="16511"/>
                      <a:pt x="16510" y="30480"/>
                      <a:pt x="16510" y="48261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8" name="Freeform 307">
                <a:extLst>
                  <a:ext uri="{FF2B5EF4-FFF2-40B4-BE49-F238E27FC236}">
                    <a16:creationId xmlns:a16="http://schemas.microsoft.com/office/drawing/2014/main" id="{CE0FF765-1867-D381-51CF-325392EFCBFE}"/>
                  </a:ext>
                </a:extLst>
              </p:cNvPr>
              <p:cNvSpPr/>
              <p:nvPr/>
            </p:nvSpPr>
            <p:spPr>
              <a:xfrm>
                <a:off x="3782059" y="6504940"/>
                <a:ext cx="34290" cy="130809"/>
              </a:xfrm>
              <a:custGeom>
                <a:avLst/>
                <a:gdLst>
                  <a:gd name="connsiteX0" fmla="*/ 0 w 34290"/>
                  <a:gd name="connsiteY0" fmla="*/ 0 h 130809"/>
                  <a:gd name="connsiteX1" fmla="*/ 16510 w 34290"/>
                  <a:gd name="connsiteY1" fmla="*/ 0 h 130809"/>
                  <a:gd name="connsiteX2" fmla="*/ 16510 w 34290"/>
                  <a:gd name="connsiteY2" fmla="*/ 101600 h 130809"/>
                  <a:gd name="connsiteX3" fmla="*/ 26670 w 34290"/>
                  <a:gd name="connsiteY3" fmla="*/ 115570 h 130809"/>
                  <a:gd name="connsiteX4" fmla="*/ 34290 w 34290"/>
                  <a:gd name="connsiteY4" fmla="*/ 115570 h 130809"/>
                  <a:gd name="connsiteX5" fmla="*/ 34290 w 34290"/>
                  <a:gd name="connsiteY5" fmla="*/ 129540 h 130809"/>
                  <a:gd name="connsiteX6" fmla="*/ 22860 w 34290"/>
                  <a:gd name="connsiteY6" fmla="*/ 130810 h 130809"/>
                  <a:gd name="connsiteX7" fmla="*/ 0 w 34290"/>
                  <a:gd name="connsiteY7" fmla="*/ 105410 h 130809"/>
                  <a:gd name="connsiteX8" fmla="*/ 0 w 34290"/>
                  <a:gd name="connsiteY8" fmla="*/ 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290" h="130809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101600"/>
                    </a:lnTo>
                    <a:cubicBezTo>
                      <a:pt x="16510" y="111760"/>
                      <a:pt x="19050" y="115570"/>
                      <a:pt x="26670" y="115570"/>
                    </a:cubicBezTo>
                    <a:cubicBezTo>
                      <a:pt x="34290" y="115570"/>
                      <a:pt x="33020" y="115570"/>
                      <a:pt x="34290" y="115570"/>
                    </a:cubicBezTo>
                    <a:lnTo>
                      <a:pt x="34290" y="129540"/>
                    </a:lnTo>
                    <a:cubicBezTo>
                      <a:pt x="34290" y="129540"/>
                      <a:pt x="29210" y="130810"/>
                      <a:pt x="22860" y="130810"/>
                    </a:cubicBezTo>
                    <a:cubicBezTo>
                      <a:pt x="10160" y="130810"/>
                      <a:pt x="0" y="124460"/>
                      <a:pt x="0" y="10541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9" name="Freeform 308">
                <a:extLst>
                  <a:ext uri="{FF2B5EF4-FFF2-40B4-BE49-F238E27FC236}">
                    <a16:creationId xmlns:a16="http://schemas.microsoft.com/office/drawing/2014/main" id="{AA907DCC-BF16-6872-B6C4-C3289E306D83}"/>
                  </a:ext>
                </a:extLst>
              </p:cNvPr>
              <p:cNvSpPr/>
              <p:nvPr/>
            </p:nvSpPr>
            <p:spPr>
              <a:xfrm>
                <a:off x="3830320" y="6541769"/>
                <a:ext cx="83820" cy="93980"/>
              </a:xfrm>
              <a:custGeom>
                <a:avLst/>
                <a:gdLst>
                  <a:gd name="connsiteX0" fmla="*/ 83820 w 83820"/>
                  <a:gd name="connsiteY0" fmla="*/ 41911 h 93980"/>
                  <a:gd name="connsiteX1" fmla="*/ 83820 w 83820"/>
                  <a:gd name="connsiteY1" fmla="*/ 50800 h 93980"/>
                  <a:gd name="connsiteX2" fmla="*/ 17780 w 83820"/>
                  <a:gd name="connsiteY2" fmla="*/ 50800 h 93980"/>
                  <a:gd name="connsiteX3" fmla="*/ 48260 w 83820"/>
                  <a:gd name="connsiteY3" fmla="*/ 80011 h 93980"/>
                  <a:gd name="connsiteX4" fmla="*/ 80010 w 83820"/>
                  <a:gd name="connsiteY4" fmla="*/ 71120 h 93980"/>
                  <a:gd name="connsiteX5" fmla="*/ 80010 w 83820"/>
                  <a:gd name="connsiteY5" fmla="*/ 86361 h 93980"/>
                  <a:gd name="connsiteX6" fmla="*/ 46990 w 83820"/>
                  <a:gd name="connsiteY6" fmla="*/ 93980 h 93980"/>
                  <a:gd name="connsiteX7" fmla="*/ 0 w 83820"/>
                  <a:gd name="connsiteY7" fmla="*/ 46990 h 93980"/>
                  <a:gd name="connsiteX8" fmla="*/ 43180 w 83820"/>
                  <a:gd name="connsiteY8" fmla="*/ 0 h 93980"/>
                  <a:gd name="connsiteX9" fmla="*/ 83820 w 83820"/>
                  <a:gd name="connsiteY9" fmla="*/ 41911 h 93980"/>
                  <a:gd name="connsiteX10" fmla="*/ 43180 w 83820"/>
                  <a:gd name="connsiteY10" fmla="*/ 13970 h 93980"/>
                  <a:gd name="connsiteX11" fmla="*/ 17780 w 83820"/>
                  <a:gd name="connsiteY11" fmla="*/ 38100 h 93980"/>
                  <a:gd name="connsiteX12" fmla="*/ 67310 w 83820"/>
                  <a:gd name="connsiteY12" fmla="*/ 38100 h 93980"/>
                  <a:gd name="connsiteX13" fmla="*/ 43180 w 83820"/>
                  <a:gd name="connsiteY13" fmla="*/ 1397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80">
                    <a:moveTo>
                      <a:pt x="83820" y="41911"/>
                    </a:moveTo>
                    <a:cubicBezTo>
                      <a:pt x="83820" y="45720"/>
                      <a:pt x="83820" y="48261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1"/>
                      <a:pt x="48260" y="80011"/>
                    </a:cubicBezTo>
                    <a:cubicBezTo>
                      <a:pt x="66040" y="80011"/>
                      <a:pt x="72390" y="76200"/>
                      <a:pt x="80010" y="71120"/>
                    </a:cubicBezTo>
                    <a:lnTo>
                      <a:pt x="80010" y="86361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1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0" name="Freeform 309">
                <a:extLst>
                  <a:ext uri="{FF2B5EF4-FFF2-40B4-BE49-F238E27FC236}">
                    <a16:creationId xmlns:a16="http://schemas.microsoft.com/office/drawing/2014/main" id="{957CAF62-3E3D-3866-3144-5E737029A4C9}"/>
                  </a:ext>
                </a:extLst>
              </p:cNvPr>
              <p:cNvSpPr/>
              <p:nvPr/>
            </p:nvSpPr>
            <p:spPr>
              <a:xfrm>
                <a:off x="3930650" y="6541769"/>
                <a:ext cx="62229" cy="92710"/>
              </a:xfrm>
              <a:custGeom>
                <a:avLst/>
                <a:gdLst>
                  <a:gd name="connsiteX0" fmla="*/ 26670 w 62229"/>
                  <a:gd name="connsiteY0" fmla="*/ 53340 h 92710"/>
                  <a:gd name="connsiteX1" fmla="*/ 0 w 62229"/>
                  <a:gd name="connsiteY1" fmla="*/ 25400 h 92710"/>
                  <a:gd name="connsiteX2" fmla="*/ 31750 w 62229"/>
                  <a:gd name="connsiteY2" fmla="*/ 0 h 92710"/>
                  <a:gd name="connsiteX3" fmla="*/ 57150 w 62229"/>
                  <a:gd name="connsiteY3" fmla="*/ 5080 h 92710"/>
                  <a:gd name="connsiteX4" fmla="*/ 57150 w 62229"/>
                  <a:gd name="connsiteY4" fmla="*/ 20320 h 92710"/>
                  <a:gd name="connsiteX5" fmla="*/ 34290 w 62229"/>
                  <a:gd name="connsiteY5" fmla="*/ 13970 h 92710"/>
                  <a:gd name="connsiteX6" fmla="*/ 16510 w 62229"/>
                  <a:gd name="connsiteY6" fmla="*/ 25400 h 92710"/>
                  <a:gd name="connsiteX7" fmla="*/ 34290 w 62229"/>
                  <a:gd name="connsiteY7" fmla="*/ 39370 h 92710"/>
                  <a:gd name="connsiteX8" fmla="*/ 62230 w 62229"/>
                  <a:gd name="connsiteY8" fmla="*/ 67311 h 92710"/>
                  <a:gd name="connsiteX9" fmla="*/ 30480 w 62229"/>
                  <a:gd name="connsiteY9" fmla="*/ 92711 h 92710"/>
                  <a:gd name="connsiteX10" fmla="*/ 1270 w 62229"/>
                  <a:gd name="connsiteY10" fmla="*/ 86361 h 92710"/>
                  <a:gd name="connsiteX11" fmla="*/ 1270 w 62229"/>
                  <a:gd name="connsiteY11" fmla="*/ 71120 h 92710"/>
                  <a:gd name="connsiteX12" fmla="*/ 29210 w 62229"/>
                  <a:gd name="connsiteY12" fmla="*/ 78740 h 92710"/>
                  <a:gd name="connsiteX13" fmla="*/ 46990 w 62229"/>
                  <a:gd name="connsiteY13" fmla="*/ 67311 h 92710"/>
                  <a:gd name="connsiteX14" fmla="*/ 26670 w 62229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29" h="92710">
                    <a:moveTo>
                      <a:pt x="26670" y="53340"/>
                    </a:moveTo>
                    <a:cubicBezTo>
                      <a:pt x="11430" y="48261"/>
                      <a:pt x="0" y="41911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1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1"/>
                      <a:pt x="34290" y="39370"/>
                    </a:cubicBezTo>
                    <a:cubicBezTo>
                      <a:pt x="53340" y="45720"/>
                      <a:pt x="62230" y="52070"/>
                      <a:pt x="62230" y="67311"/>
                    </a:cubicBezTo>
                    <a:cubicBezTo>
                      <a:pt x="62230" y="82550"/>
                      <a:pt x="49530" y="92711"/>
                      <a:pt x="30480" y="92711"/>
                    </a:cubicBezTo>
                    <a:cubicBezTo>
                      <a:pt x="11430" y="92711"/>
                      <a:pt x="8890" y="90170"/>
                      <a:pt x="1270" y="86361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1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1" name="Freeform 310">
                <a:extLst>
                  <a:ext uri="{FF2B5EF4-FFF2-40B4-BE49-F238E27FC236}">
                    <a16:creationId xmlns:a16="http://schemas.microsoft.com/office/drawing/2014/main" id="{71BE5AE5-E51E-B256-4963-9C7174781FFE}"/>
                  </a:ext>
                </a:extLst>
              </p:cNvPr>
              <p:cNvSpPr/>
              <p:nvPr/>
            </p:nvSpPr>
            <p:spPr>
              <a:xfrm>
                <a:off x="4009390" y="6541769"/>
                <a:ext cx="62229" cy="92710"/>
              </a:xfrm>
              <a:custGeom>
                <a:avLst/>
                <a:gdLst>
                  <a:gd name="connsiteX0" fmla="*/ 26670 w 62229"/>
                  <a:gd name="connsiteY0" fmla="*/ 53340 h 92710"/>
                  <a:gd name="connsiteX1" fmla="*/ 0 w 62229"/>
                  <a:gd name="connsiteY1" fmla="*/ 25400 h 92710"/>
                  <a:gd name="connsiteX2" fmla="*/ 31750 w 62229"/>
                  <a:gd name="connsiteY2" fmla="*/ 0 h 92710"/>
                  <a:gd name="connsiteX3" fmla="*/ 57150 w 62229"/>
                  <a:gd name="connsiteY3" fmla="*/ 5080 h 92710"/>
                  <a:gd name="connsiteX4" fmla="*/ 57150 w 62229"/>
                  <a:gd name="connsiteY4" fmla="*/ 20320 h 92710"/>
                  <a:gd name="connsiteX5" fmla="*/ 34290 w 62229"/>
                  <a:gd name="connsiteY5" fmla="*/ 13970 h 92710"/>
                  <a:gd name="connsiteX6" fmla="*/ 16510 w 62229"/>
                  <a:gd name="connsiteY6" fmla="*/ 25400 h 92710"/>
                  <a:gd name="connsiteX7" fmla="*/ 34290 w 62229"/>
                  <a:gd name="connsiteY7" fmla="*/ 39370 h 92710"/>
                  <a:gd name="connsiteX8" fmla="*/ 62230 w 62229"/>
                  <a:gd name="connsiteY8" fmla="*/ 67311 h 92710"/>
                  <a:gd name="connsiteX9" fmla="*/ 30480 w 62229"/>
                  <a:gd name="connsiteY9" fmla="*/ 92711 h 92710"/>
                  <a:gd name="connsiteX10" fmla="*/ 1270 w 62229"/>
                  <a:gd name="connsiteY10" fmla="*/ 86361 h 92710"/>
                  <a:gd name="connsiteX11" fmla="*/ 1270 w 62229"/>
                  <a:gd name="connsiteY11" fmla="*/ 71120 h 92710"/>
                  <a:gd name="connsiteX12" fmla="*/ 29210 w 62229"/>
                  <a:gd name="connsiteY12" fmla="*/ 78740 h 92710"/>
                  <a:gd name="connsiteX13" fmla="*/ 46990 w 62229"/>
                  <a:gd name="connsiteY13" fmla="*/ 67311 h 92710"/>
                  <a:gd name="connsiteX14" fmla="*/ 26670 w 62229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29" h="92710">
                    <a:moveTo>
                      <a:pt x="26670" y="53340"/>
                    </a:moveTo>
                    <a:cubicBezTo>
                      <a:pt x="11430" y="48261"/>
                      <a:pt x="0" y="41911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1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1"/>
                      <a:pt x="34290" y="39370"/>
                    </a:cubicBezTo>
                    <a:cubicBezTo>
                      <a:pt x="53340" y="45720"/>
                      <a:pt x="62230" y="52070"/>
                      <a:pt x="62230" y="67311"/>
                    </a:cubicBezTo>
                    <a:cubicBezTo>
                      <a:pt x="62230" y="82550"/>
                      <a:pt x="49530" y="92711"/>
                      <a:pt x="30480" y="92711"/>
                    </a:cubicBezTo>
                    <a:cubicBezTo>
                      <a:pt x="11430" y="92711"/>
                      <a:pt x="8890" y="90170"/>
                      <a:pt x="1270" y="86361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1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432F85E6-8A0B-D2B1-A298-85667057B7D0}"/>
                  </a:ext>
                </a:extLst>
              </p:cNvPr>
              <p:cNvSpPr/>
              <p:nvPr/>
            </p:nvSpPr>
            <p:spPr>
              <a:xfrm>
                <a:off x="4142740" y="6507480"/>
                <a:ext cx="20319" cy="125729"/>
              </a:xfrm>
              <a:custGeom>
                <a:avLst/>
                <a:gdLst>
                  <a:gd name="connsiteX0" fmla="*/ 10160 w 20319"/>
                  <a:gd name="connsiteY0" fmla="*/ 0 h 125729"/>
                  <a:gd name="connsiteX1" fmla="*/ 20320 w 20319"/>
                  <a:gd name="connsiteY1" fmla="*/ 10160 h 125729"/>
                  <a:gd name="connsiteX2" fmla="*/ 10160 w 20319"/>
                  <a:gd name="connsiteY2" fmla="*/ 20320 h 125729"/>
                  <a:gd name="connsiteX3" fmla="*/ 0 w 20319"/>
                  <a:gd name="connsiteY3" fmla="*/ 10160 h 125729"/>
                  <a:gd name="connsiteX4" fmla="*/ 10160 w 20319"/>
                  <a:gd name="connsiteY4" fmla="*/ 0 h 125729"/>
                  <a:gd name="connsiteX5" fmla="*/ 19050 w 20319"/>
                  <a:gd name="connsiteY5" fmla="*/ 36830 h 125729"/>
                  <a:gd name="connsiteX6" fmla="*/ 19050 w 20319"/>
                  <a:gd name="connsiteY6" fmla="*/ 125730 h 125729"/>
                  <a:gd name="connsiteX7" fmla="*/ 2540 w 20319"/>
                  <a:gd name="connsiteY7" fmla="*/ 125730 h 125729"/>
                  <a:gd name="connsiteX8" fmla="*/ 2540 w 20319"/>
                  <a:gd name="connsiteY8" fmla="*/ 36830 h 125729"/>
                  <a:gd name="connsiteX9" fmla="*/ 19050 w 20319"/>
                  <a:gd name="connsiteY9" fmla="*/ 36830 h 12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19" h="12572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9050" y="36830"/>
                    </a:moveTo>
                    <a:lnTo>
                      <a:pt x="19050" y="125730"/>
                    </a:lnTo>
                    <a:lnTo>
                      <a:pt x="2540" y="125730"/>
                    </a:lnTo>
                    <a:lnTo>
                      <a:pt x="2540" y="36830"/>
                    </a:lnTo>
                    <a:lnTo>
                      <a:pt x="19050" y="368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3" name="Freeform 312">
                <a:extLst>
                  <a:ext uri="{FF2B5EF4-FFF2-40B4-BE49-F238E27FC236}">
                    <a16:creationId xmlns:a16="http://schemas.microsoft.com/office/drawing/2014/main" id="{72162A28-0446-CA47-FF18-B08BE273A5AE}"/>
                  </a:ext>
                </a:extLst>
              </p:cNvPr>
              <p:cNvSpPr/>
              <p:nvPr/>
            </p:nvSpPr>
            <p:spPr>
              <a:xfrm>
                <a:off x="4180840" y="6517640"/>
                <a:ext cx="60959" cy="116840"/>
              </a:xfrm>
              <a:custGeom>
                <a:avLst/>
                <a:gdLst>
                  <a:gd name="connsiteX0" fmla="*/ 15240 w 60959"/>
                  <a:gd name="connsiteY0" fmla="*/ 26670 h 116840"/>
                  <a:gd name="connsiteX1" fmla="*/ 15240 w 60959"/>
                  <a:gd name="connsiteY1" fmla="*/ 0 h 116840"/>
                  <a:gd name="connsiteX2" fmla="*/ 31750 w 60959"/>
                  <a:gd name="connsiteY2" fmla="*/ 0 h 116840"/>
                  <a:gd name="connsiteX3" fmla="*/ 31750 w 60959"/>
                  <a:gd name="connsiteY3" fmla="*/ 26670 h 116840"/>
                  <a:gd name="connsiteX4" fmla="*/ 58420 w 60959"/>
                  <a:gd name="connsiteY4" fmla="*/ 26670 h 116840"/>
                  <a:gd name="connsiteX5" fmla="*/ 58420 w 60959"/>
                  <a:gd name="connsiteY5" fmla="*/ 40640 h 116840"/>
                  <a:gd name="connsiteX6" fmla="*/ 31750 w 60959"/>
                  <a:gd name="connsiteY6" fmla="*/ 40640 h 116840"/>
                  <a:gd name="connsiteX7" fmla="*/ 31750 w 60959"/>
                  <a:gd name="connsiteY7" fmla="*/ 86360 h 116840"/>
                  <a:gd name="connsiteX8" fmla="*/ 44450 w 60959"/>
                  <a:gd name="connsiteY8" fmla="*/ 102870 h 116840"/>
                  <a:gd name="connsiteX9" fmla="*/ 60960 w 60959"/>
                  <a:gd name="connsiteY9" fmla="*/ 99060 h 116840"/>
                  <a:gd name="connsiteX10" fmla="*/ 60960 w 60959"/>
                  <a:gd name="connsiteY10" fmla="*/ 113030 h 116840"/>
                  <a:gd name="connsiteX11" fmla="*/ 40640 w 60959"/>
                  <a:gd name="connsiteY11" fmla="*/ 116840 h 116840"/>
                  <a:gd name="connsiteX12" fmla="*/ 13970 w 60959"/>
                  <a:gd name="connsiteY12" fmla="*/ 90170 h 116840"/>
                  <a:gd name="connsiteX13" fmla="*/ 13970 w 60959"/>
                  <a:gd name="connsiteY13" fmla="*/ 39370 h 116840"/>
                  <a:gd name="connsiteX14" fmla="*/ 0 w 60959"/>
                  <a:gd name="connsiteY14" fmla="*/ 39370 h 116840"/>
                  <a:gd name="connsiteX15" fmla="*/ 0 w 60959"/>
                  <a:gd name="connsiteY15" fmla="*/ 25400 h 116840"/>
                  <a:gd name="connsiteX16" fmla="*/ 15240 w 60959"/>
                  <a:gd name="connsiteY16" fmla="*/ 25400 h 116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59" h="116840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4" name="Freeform 313">
                <a:extLst>
                  <a:ext uri="{FF2B5EF4-FFF2-40B4-BE49-F238E27FC236}">
                    <a16:creationId xmlns:a16="http://schemas.microsoft.com/office/drawing/2014/main" id="{24084E06-BE94-B232-8285-5B21ACFE2B68}"/>
                  </a:ext>
                </a:extLst>
              </p:cNvPr>
              <p:cNvSpPr/>
              <p:nvPr/>
            </p:nvSpPr>
            <p:spPr>
              <a:xfrm>
                <a:off x="4307840" y="6507480"/>
                <a:ext cx="20319" cy="125729"/>
              </a:xfrm>
              <a:custGeom>
                <a:avLst/>
                <a:gdLst>
                  <a:gd name="connsiteX0" fmla="*/ 10160 w 20319"/>
                  <a:gd name="connsiteY0" fmla="*/ 0 h 125729"/>
                  <a:gd name="connsiteX1" fmla="*/ 20320 w 20319"/>
                  <a:gd name="connsiteY1" fmla="*/ 10160 h 125729"/>
                  <a:gd name="connsiteX2" fmla="*/ 10160 w 20319"/>
                  <a:gd name="connsiteY2" fmla="*/ 20320 h 125729"/>
                  <a:gd name="connsiteX3" fmla="*/ 0 w 20319"/>
                  <a:gd name="connsiteY3" fmla="*/ 10160 h 125729"/>
                  <a:gd name="connsiteX4" fmla="*/ 10160 w 20319"/>
                  <a:gd name="connsiteY4" fmla="*/ 0 h 125729"/>
                  <a:gd name="connsiteX5" fmla="*/ 19050 w 20319"/>
                  <a:gd name="connsiteY5" fmla="*/ 36830 h 125729"/>
                  <a:gd name="connsiteX6" fmla="*/ 19050 w 20319"/>
                  <a:gd name="connsiteY6" fmla="*/ 125730 h 125729"/>
                  <a:gd name="connsiteX7" fmla="*/ 2540 w 20319"/>
                  <a:gd name="connsiteY7" fmla="*/ 125730 h 125729"/>
                  <a:gd name="connsiteX8" fmla="*/ 2540 w 20319"/>
                  <a:gd name="connsiteY8" fmla="*/ 36830 h 125729"/>
                  <a:gd name="connsiteX9" fmla="*/ 19050 w 20319"/>
                  <a:gd name="connsiteY9" fmla="*/ 36830 h 12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19" h="12572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9050" y="36830"/>
                    </a:moveTo>
                    <a:lnTo>
                      <a:pt x="19050" y="125730"/>
                    </a:lnTo>
                    <a:lnTo>
                      <a:pt x="2540" y="125730"/>
                    </a:lnTo>
                    <a:lnTo>
                      <a:pt x="2540" y="36830"/>
                    </a:lnTo>
                    <a:lnTo>
                      <a:pt x="19050" y="368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5" name="Freeform 314">
                <a:extLst>
                  <a:ext uri="{FF2B5EF4-FFF2-40B4-BE49-F238E27FC236}">
                    <a16:creationId xmlns:a16="http://schemas.microsoft.com/office/drawing/2014/main" id="{85141430-4130-4BF2-CC47-72F6292CF8F7}"/>
                  </a:ext>
                </a:extLst>
              </p:cNvPr>
              <p:cNvSpPr/>
              <p:nvPr/>
            </p:nvSpPr>
            <p:spPr>
              <a:xfrm>
                <a:off x="4352290" y="6541769"/>
                <a:ext cx="62229" cy="92710"/>
              </a:xfrm>
              <a:custGeom>
                <a:avLst/>
                <a:gdLst>
                  <a:gd name="connsiteX0" fmla="*/ 26670 w 62229"/>
                  <a:gd name="connsiteY0" fmla="*/ 53340 h 92710"/>
                  <a:gd name="connsiteX1" fmla="*/ 0 w 62229"/>
                  <a:gd name="connsiteY1" fmla="*/ 25400 h 92710"/>
                  <a:gd name="connsiteX2" fmla="*/ 31750 w 62229"/>
                  <a:gd name="connsiteY2" fmla="*/ 0 h 92710"/>
                  <a:gd name="connsiteX3" fmla="*/ 57150 w 62229"/>
                  <a:gd name="connsiteY3" fmla="*/ 5080 h 92710"/>
                  <a:gd name="connsiteX4" fmla="*/ 57150 w 62229"/>
                  <a:gd name="connsiteY4" fmla="*/ 20320 h 92710"/>
                  <a:gd name="connsiteX5" fmla="*/ 34290 w 62229"/>
                  <a:gd name="connsiteY5" fmla="*/ 13970 h 92710"/>
                  <a:gd name="connsiteX6" fmla="*/ 16510 w 62229"/>
                  <a:gd name="connsiteY6" fmla="*/ 25400 h 92710"/>
                  <a:gd name="connsiteX7" fmla="*/ 34290 w 62229"/>
                  <a:gd name="connsiteY7" fmla="*/ 39370 h 92710"/>
                  <a:gd name="connsiteX8" fmla="*/ 62230 w 62229"/>
                  <a:gd name="connsiteY8" fmla="*/ 67311 h 92710"/>
                  <a:gd name="connsiteX9" fmla="*/ 30480 w 62229"/>
                  <a:gd name="connsiteY9" fmla="*/ 92711 h 92710"/>
                  <a:gd name="connsiteX10" fmla="*/ 1270 w 62229"/>
                  <a:gd name="connsiteY10" fmla="*/ 86361 h 92710"/>
                  <a:gd name="connsiteX11" fmla="*/ 1270 w 62229"/>
                  <a:gd name="connsiteY11" fmla="*/ 71120 h 92710"/>
                  <a:gd name="connsiteX12" fmla="*/ 29210 w 62229"/>
                  <a:gd name="connsiteY12" fmla="*/ 78740 h 92710"/>
                  <a:gd name="connsiteX13" fmla="*/ 46990 w 62229"/>
                  <a:gd name="connsiteY13" fmla="*/ 67311 h 92710"/>
                  <a:gd name="connsiteX14" fmla="*/ 26670 w 62229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29" h="92710">
                    <a:moveTo>
                      <a:pt x="26670" y="53340"/>
                    </a:moveTo>
                    <a:cubicBezTo>
                      <a:pt x="11430" y="48261"/>
                      <a:pt x="0" y="41911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1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1"/>
                      <a:pt x="34290" y="39370"/>
                    </a:cubicBezTo>
                    <a:cubicBezTo>
                      <a:pt x="53340" y="45720"/>
                      <a:pt x="62230" y="52070"/>
                      <a:pt x="62230" y="67311"/>
                    </a:cubicBezTo>
                    <a:cubicBezTo>
                      <a:pt x="62230" y="82550"/>
                      <a:pt x="49530" y="92711"/>
                      <a:pt x="30480" y="92711"/>
                    </a:cubicBezTo>
                    <a:cubicBezTo>
                      <a:pt x="11430" y="92711"/>
                      <a:pt x="8890" y="90170"/>
                      <a:pt x="1270" y="86361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1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6" name="Freeform 315">
                <a:extLst>
                  <a:ext uri="{FF2B5EF4-FFF2-40B4-BE49-F238E27FC236}">
                    <a16:creationId xmlns:a16="http://schemas.microsoft.com/office/drawing/2014/main" id="{74EC72FF-EBCC-9D91-0E1C-BDB0FFC6658D}"/>
                  </a:ext>
                </a:extLst>
              </p:cNvPr>
              <p:cNvSpPr/>
              <p:nvPr/>
            </p:nvSpPr>
            <p:spPr>
              <a:xfrm>
                <a:off x="4484370" y="6544309"/>
                <a:ext cx="78739" cy="91440"/>
              </a:xfrm>
              <a:custGeom>
                <a:avLst/>
                <a:gdLst>
                  <a:gd name="connsiteX0" fmla="*/ 63500 w 78739"/>
                  <a:gd name="connsiteY0" fmla="*/ 88900 h 91440"/>
                  <a:gd name="connsiteX1" fmla="*/ 63500 w 78739"/>
                  <a:gd name="connsiteY1" fmla="*/ 76200 h 91440"/>
                  <a:gd name="connsiteX2" fmla="*/ 63500 w 78739"/>
                  <a:gd name="connsiteY2" fmla="*/ 69850 h 91440"/>
                  <a:gd name="connsiteX3" fmla="*/ 63500 w 78739"/>
                  <a:gd name="connsiteY3" fmla="*/ 69850 h 91440"/>
                  <a:gd name="connsiteX4" fmla="*/ 30480 w 78739"/>
                  <a:gd name="connsiteY4" fmla="*/ 91440 h 91440"/>
                  <a:gd name="connsiteX5" fmla="*/ 0 w 78739"/>
                  <a:gd name="connsiteY5" fmla="*/ 55880 h 91440"/>
                  <a:gd name="connsiteX6" fmla="*/ 0 w 78739"/>
                  <a:gd name="connsiteY6" fmla="*/ 0 h 91440"/>
                  <a:gd name="connsiteX7" fmla="*/ 16510 w 78739"/>
                  <a:gd name="connsiteY7" fmla="*/ 0 h 91440"/>
                  <a:gd name="connsiteX8" fmla="*/ 16510 w 78739"/>
                  <a:gd name="connsiteY8" fmla="*/ 52070 h 91440"/>
                  <a:gd name="connsiteX9" fmla="*/ 33020 w 78739"/>
                  <a:gd name="connsiteY9" fmla="*/ 74930 h 91440"/>
                  <a:gd name="connsiteX10" fmla="*/ 62230 w 78739"/>
                  <a:gd name="connsiteY10" fmla="*/ 43180 h 91440"/>
                  <a:gd name="connsiteX11" fmla="*/ 62230 w 78739"/>
                  <a:gd name="connsiteY11" fmla="*/ 0 h 91440"/>
                  <a:gd name="connsiteX12" fmla="*/ 78740 w 78739"/>
                  <a:gd name="connsiteY12" fmla="*/ 0 h 91440"/>
                  <a:gd name="connsiteX13" fmla="*/ 78740 w 78739"/>
                  <a:gd name="connsiteY13" fmla="*/ 88900 h 91440"/>
                  <a:gd name="connsiteX14" fmla="*/ 63500 w 78739"/>
                  <a:gd name="connsiteY14" fmla="*/ 8890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8739" h="91440">
                    <a:moveTo>
                      <a:pt x="63500" y="88900"/>
                    </a:moveTo>
                    <a:lnTo>
                      <a:pt x="63500" y="76200"/>
                    </a:lnTo>
                    <a:cubicBezTo>
                      <a:pt x="63500" y="72390"/>
                      <a:pt x="63500" y="69850"/>
                      <a:pt x="63500" y="69850"/>
                    </a:cubicBezTo>
                    <a:lnTo>
                      <a:pt x="63500" y="69850"/>
                    </a:lnTo>
                    <a:cubicBezTo>
                      <a:pt x="59690" y="77470"/>
                      <a:pt x="48260" y="91440"/>
                      <a:pt x="30480" y="91440"/>
                    </a:cubicBezTo>
                    <a:cubicBezTo>
                      <a:pt x="12700" y="91440"/>
                      <a:pt x="0" y="78740"/>
                      <a:pt x="0" y="55880"/>
                    </a:cubicBezTo>
                    <a:lnTo>
                      <a:pt x="0" y="0"/>
                    </a:lnTo>
                    <a:lnTo>
                      <a:pt x="16510" y="0"/>
                    </a:lnTo>
                    <a:lnTo>
                      <a:pt x="16510" y="52070"/>
                    </a:lnTo>
                    <a:cubicBezTo>
                      <a:pt x="16510" y="64770"/>
                      <a:pt x="19050" y="74930"/>
                      <a:pt x="33020" y="74930"/>
                    </a:cubicBezTo>
                    <a:cubicBezTo>
                      <a:pt x="46990" y="74930"/>
                      <a:pt x="62230" y="60960"/>
                      <a:pt x="62230" y="43180"/>
                    </a:cubicBezTo>
                    <a:lnTo>
                      <a:pt x="62230" y="0"/>
                    </a:lnTo>
                    <a:lnTo>
                      <a:pt x="78740" y="0"/>
                    </a:lnTo>
                    <a:lnTo>
                      <a:pt x="78740" y="88900"/>
                    </a:lnTo>
                    <a:lnTo>
                      <a:pt x="63500" y="889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7" name="Freeform 316">
                <a:extLst>
                  <a:ext uri="{FF2B5EF4-FFF2-40B4-BE49-F238E27FC236}">
                    <a16:creationId xmlns:a16="http://schemas.microsoft.com/office/drawing/2014/main" id="{3A73C3D4-B255-943D-F285-010A7BD40271}"/>
                  </a:ext>
                </a:extLst>
              </p:cNvPr>
              <p:cNvSpPr/>
              <p:nvPr/>
            </p:nvSpPr>
            <p:spPr>
              <a:xfrm>
                <a:off x="4588509" y="6541769"/>
                <a:ext cx="62230" cy="92710"/>
              </a:xfrm>
              <a:custGeom>
                <a:avLst/>
                <a:gdLst>
                  <a:gd name="connsiteX0" fmla="*/ 26670 w 62230"/>
                  <a:gd name="connsiteY0" fmla="*/ 53340 h 92710"/>
                  <a:gd name="connsiteX1" fmla="*/ 0 w 62230"/>
                  <a:gd name="connsiteY1" fmla="*/ 25400 h 92710"/>
                  <a:gd name="connsiteX2" fmla="*/ 31750 w 62230"/>
                  <a:gd name="connsiteY2" fmla="*/ 0 h 92710"/>
                  <a:gd name="connsiteX3" fmla="*/ 57150 w 62230"/>
                  <a:gd name="connsiteY3" fmla="*/ 5080 h 92710"/>
                  <a:gd name="connsiteX4" fmla="*/ 57150 w 62230"/>
                  <a:gd name="connsiteY4" fmla="*/ 20320 h 92710"/>
                  <a:gd name="connsiteX5" fmla="*/ 34290 w 62230"/>
                  <a:gd name="connsiteY5" fmla="*/ 13970 h 92710"/>
                  <a:gd name="connsiteX6" fmla="*/ 16510 w 62230"/>
                  <a:gd name="connsiteY6" fmla="*/ 25400 h 92710"/>
                  <a:gd name="connsiteX7" fmla="*/ 34290 w 62230"/>
                  <a:gd name="connsiteY7" fmla="*/ 39370 h 92710"/>
                  <a:gd name="connsiteX8" fmla="*/ 62230 w 62230"/>
                  <a:gd name="connsiteY8" fmla="*/ 67311 h 92710"/>
                  <a:gd name="connsiteX9" fmla="*/ 30480 w 62230"/>
                  <a:gd name="connsiteY9" fmla="*/ 92711 h 92710"/>
                  <a:gd name="connsiteX10" fmla="*/ 1270 w 62230"/>
                  <a:gd name="connsiteY10" fmla="*/ 86361 h 92710"/>
                  <a:gd name="connsiteX11" fmla="*/ 1270 w 62230"/>
                  <a:gd name="connsiteY11" fmla="*/ 71120 h 92710"/>
                  <a:gd name="connsiteX12" fmla="*/ 29210 w 62230"/>
                  <a:gd name="connsiteY12" fmla="*/ 78740 h 92710"/>
                  <a:gd name="connsiteX13" fmla="*/ 46990 w 62230"/>
                  <a:gd name="connsiteY13" fmla="*/ 67311 h 92710"/>
                  <a:gd name="connsiteX14" fmla="*/ 26670 w 62230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30" h="92710">
                    <a:moveTo>
                      <a:pt x="26670" y="53340"/>
                    </a:moveTo>
                    <a:cubicBezTo>
                      <a:pt x="11430" y="48261"/>
                      <a:pt x="0" y="41911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1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1"/>
                      <a:pt x="34290" y="39370"/>
                    </a:cubicBezTo>
                    <a:cubicBezTo>
                      <a:pt x="53340" y="45720"/>
                      <a:pt x="62230" y="52070"/>
                      <a:pt x="62230" y="67311"/>
                    </a:cubicBezTo>
                    <a:cubicBezTo>
                      <a:pt x="62230" y="82550"/>
                      <a:pt x="49530" y="92711"/>
                      <a:pt x="30480" y="92711"/>
                    </a:cubicBezTo>
                    <a:cubicBezTo>
                      <a:pt x="11430" y="92711"/>
                      <a:pt x="8890" y="90170"/>
                      <a:pt x="1270" y="86361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1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8" name="Freeform 317">
                <a:extLst>
                  <a:ext uri="{FF2B5EF4-FFF2-40B4-BE49-F238E27FC236}">
                    <a16:creationId xmlns:a16="http://schemas.microsoft.com/office/drawing/2014/main" id="{AB256498-07CE-D39F-F4CB-7082678A355C}"/>
                  </a:ext>
                </a:extLst>
              </p:cNvPr>
              <p:cNvSpPr/>
              <p:nvPr/>
            </p:nvSpPr>
            <p:spPr>
              <a:xfrm>
                <a:off x="4667250" y="6541769"/>
                <a:ext cx="83820" cy="93980"/>
              </a:xfrm>
              <a:custGeom>
                <a:avLst/>
                <a:gdLst>
                  <a:gd name="connsiteX0" fmla="*/ 83820 w 83820"/>
                  <a:gd name="connsiteY0" fmla="*/ 41911 h 93980"/>
                  <a:gd name="connsiteX1" fmla="*/ 83820 w 83820"/>
                  <a:gd name="connsiteY1" fmla="*/ 50800 h 93980"/>
                  <a:gd name="connsiteX2" fmla="*/ 17780 w 83820"/>
                  <a:gd name="connsiteY2" fmla="*/ 50800 h 93980"/>
                  <a:gd name="connsiteX3" fmla="*/ 48260 w 83820"/>
                  <a:gd name="connsiteY3" fmla="*/ 80011 h 93980"/>
                  <a:gd name="connsiteX4" fmla="*/ 80010 w 83820"/>
                  <a:gd name="connsiteY4" fmla="*/ 71120 h 93980"/>
                  <a:gd name="connsiteX5" fmla="*/ 80010 w 83820"/>
                  <a:gd name="connsiteY5" fmla="*/ 86361 h 93980"/>
                  <a:gd name="connsiteX6" fmla="*/ 46990 w 83820"/>
                  <a:gd name="connsiteY6" fmla="*/ 93980 h 93980"/>
                  <a:gd name="connsiteX7" fmla="*/ 0 w 83820"/>
                  <a:gd name="connsiteY7" fmla="*/ 46990 h 93980"/>
                  <a:gd name="connsiteX8" fmla="*/ 43180 w 83820"/>
                  <a:gd name="connsiteY8" fmla="*/ 0 h 93980"/>
                  <a:gd name="connsiteX9" fmla="*/ 83820 w 83820"/>
                  <a:gd name="connsiteY9" fmla="*/ 41911 h 93980"/>
                  <a:gd name="connsiteX10" fmla="*/ 43180 w 83820"/>
                  <a:gd name="connsiteY10" fmla="*/ 13970 h 93980"/>
                  <a:gd name="connsiteX11" fmla="*/ 17780 w 83820"/>
                  <a:gd name="connsiteY11" fmla="*/ 38100 h 93980"/>
                  <a:gd name="connsiteX12" fmla="*/ 67310 w 83820"/>
                  <a:gd name="connsiteY12" fmla="*/ 38100 h 93980"/>
                  <a:gd name="connsiteX13" fmla="*/ 43180 w 83820"/>
                  <a:gd name="connsiteY13" fmla="*/ 1397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80">
                    <a:moveTo>
                      <a:pt x="83820" y="41911"/>
                    </a:moveTo>
                    <a:cubicBezTo>
                      <a:pt x="83820" y="45720"/>
                      <a:pt x="83820" y="48261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1"/>
                      <a:pt x="48260" y="80011"/>
                    </a:cubicBezTo>
                    <a:cubicBezTo>
                      <a:pt x="66040" y="80011"/>
                      <a:pt x="72390" y="76200"/>
                      <a:pt x="80010" y="71120"/>
                    </a:cubicBezTo>
                    <a:lnTo>
                      <a:pt x="80010" y="86361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1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8CFD0DD0-305D-34EE-6229-4285776C8AC1}"/>
                  </a:ext>
                </a:extLst>
              </p:cNvPr>
              <p:cNvSpPr/>
              <p:nvPr/>
            </p:nvSpPr>
            <p:spPr>
              <a:xfrm>
                <a:off x="4770120" y="6504940"/>
                <a:ext cx="87629" cy="130809"/>
              </a:xfrm>
              <a:custGeom>
                <a:avLst/>
                <a:gdLst>
                  <a:gd name="connsiteX0" fmla="*/ 87630 w 87629"/>
                  <a:gd name="connsiteY0" fmla="*/ 128270 h 130809"/>
                  <a:gd name="connsiteX1" fmla="*/ 72390 w 87629"/>
                  <a:gd name="connsiteY1" fmla="*/ 128270 h 130809"/>
                  <a:gd name="connsiteX2" fmla="*/ 72390 w 87629"/>
                  <a:gd name="connsiteY2" fmla="*/ 118110 h 130809"/>
                  <a:gd name="connsiteX3" fmla="*/ 72390 w 87629"/>
                  <a:gd name="connsiteY3" fmla="*/ 111760 h 130809"/>
                  <a:gd name="connsiteX4" fmla="*/ 72390 w 87629"/>
                  <a:gd name="connsiteY4" fmla="*/ 111760 h 130809"/>
                  <a:gd name="connsiteX5" fmla="*/ 40640 w 87629"/>
                  <a:gd name="connsiteY5" fmla="*/ 130810 h 130809"/>
                  <a:gd name="connsiteX6" fmla="*/ 0 w 87629"/>
                  <a:gd name="connsiteY6" fmla="*/ 83820 h 130809"/>
                  <a:gd name="connsiteX7" fmla="*/ 40640 w 87629"/>
                  <a:gd name="connsiteY7" fmla="*/ 36830 h 130809"/>
                  <a:gd name="connsiteX8" fmla="*/ 71120 w 87629"/>
                  <a:gd name="connsiteY8" fmla="*/ 53340 h 130809"/>
                  <a:gd name="connsiteX9" fmla="*/ 71120 w 87629"/>
                  <a:gd name="connsiteY9" fmla="*/ 53340 h 130809"/>
                  <a:gd name="connsiteX10" fmla="*/ 71120 w 87629"/>
                  <a:gd name="connsiteY10" fmla="*/ 45720 h 130809"/>
                  <a:gd name="connsiteX11" fmla="*/ 71120 w 87629"/>
                  <a:gd name="connsiteY11" fmla="*/ 0 h 130809"/>
                  <a:gd name="connsiteX12" fmla="*/ 87630 w 87629"/>
                  <a:gd name="connsiteY12" fmla="*/ 0 h 130809"/>
                  <a:gd name="connsiteX13" fmla="*/ 87630 w 87629"/>
                  <a:gd name="connsiteY13" fmla="*/ 128270 h 130809"/>
                  <a:gd name="connsiteX14" fmla="*/ 15240 w 87629"/>
                  <a:gd name="connsiteY14" fmla="*/ 83820 h 130809"/>
                  <a:gd name="connsiteX15" fmla="*/ 43180 w 87629"/>
                  <a:gd name="connsiteY15" fmla="*/ 115570 h 130809"/>
                  <a:gd name="connsiteX16" fmla="*/ 71120 w 87629"/>
                  <a:gd name="connsiteY16" fmla="*/ 83820 h 130809"/>
                  <a:gd name="connsiteX17" fmla="*/ 43180 w 87629"/>
                  <a:gd name="connsiteY17" fmla="*/ 52070 h 130809"/>
                  <a:gd name="connsiteX18" fmla="*/ 15240 w 87629"/>
                  <a:gd name="connsiteY18" fmla="*/ 8382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29" h="130809">
                    <a:moveTo>
                      <a:pt x="87630" y="128270"/>
                    </a:moveTo>
                    <a:lnTo>
                      <a:pt x="72390" y="128270"/>
                    </a:lnTo>
                    <a:lnTo>
                      <a:pt x="72390" y="118110"/>
                    </a:lnTo>
                    <a:cubicBezTo>
                      <a:pt x="72390" y="114300"/>
                      <a:pt x="72390" y="111760"/>
                      <a:pt x="72390" y="111760"/>
                    </a:cubicBezTo>
                    <a:lnTo>
                      <a:pt x="72390" y="111760"/>
                    </a:lnTo>
                    <a:cubicBezTo>
                      <a:pt x="67310" y="121920"/>
                      <a:pt x="55880" y="130810"/>
                      <a:pt x="40640" y="130810"/>
                    </a:cubicBezTo>
                    <a:cubicBezTo>
                      <a:pt x="17780" y="130810"/>
                      <a:pt x="0" y="111760"/>
                      <a:pt x="0" y="83820"/>
                    </a:cubicBezTo>
                    <a:cubicBezTo>
                      <a:pt x="0" y="55880"/>
                      <a:pt x="17780" y="36830"/>
                      <a:pt x="40640" y="36830"/>
                    </a:cubicBezTo>
                    <a:cubicBezTo>
                      <a:pt x="63500" y="36830"/>
                      <a:pt x="67310" y="44450"/>
                      <a:pt x="71120" y="53340"/>
                    </a:cubicBezTo>
                    <a:lnTo>
                      <a:pt x="71120" y="53340"/>
                    </a:lnTo>
                    <a:cubicBezTo>
                      <a:pt x="71120" y="53340"/>
                      <a:pt x="71120" y="50800"/>
                      <a:pt x="71120" y="45720"/>
                    </a:cubicBezTo>
                    <a:lnTo>
                      <a:pt x="71120" y="0"/>
                    </a:lnTo>
                    <a:lnTo>
                      <a:pt x="87630" y="0"/>
                    </a:lnTo>
                    <a:lnTo>
                      <a:pt x="87630" y="128270"/>
                    </a:lnTo>
                    <a:close/>
                    <a:moveTo>
                      <a:pt x="15240" y="83820"/>
                    </a:moveTo>
                    <a:cubicBezTo>
                      <a:pt x="15240" y="102870"/>
                      <a:pt x="26670" y="115570"/>
                      <a:pt x="43180" y="115570"/>
                    </a:cubicBezTo>
                    <a:cubicBezTo>
                      <a:pt x="59690" y="115570"/>
                      <a:pt x="71120" y="105410"/>
                      <a:pt x="71120" y="83820"/>
                    </a:cubicBezTo>
                    <a:cubicBezTo>
                      <a:pt x="71120" y="62230"/>
                      <a:pt x="57150" y="52070"/>
                      <a:pt x="43180" y="52070"/>
                    </a:cubicBezTo>
                    <a:cubicBezTo>
                      <a:pt x="29210" y="52070"/>
                      <a:pt x="15240" y="66040"/>
                      <a:pt x="15240" y="8382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0" name="Freeform 319">
                <a:extLst>
                  <a:ext uri="{FF2B5EF4-FFF2-40B4-BE49-F238E27FC236}">
                    <a16:creationId xmlns:a16="http://schemas.microsoft.com/office/drawing/2014/main" id="{23D36390-AE2C-9928-AD56-1555C6DC84E9}"/>
                  </a:ext>
                </a:extLst>
              </p:cNvPr>
              <p:cNvSpPr/>
              <p:nvPr/>
            </p:nvSpPr>
            <p:spPr>
              <a:xfrm>
                <a:off x="4926329" y="6517640"/>
                <a:ext cx="60960" cy="116840"/>
              </a:xfrm>
              <a:custGeom>
                <a:avLst/>
                <a:gdLst>
                  <a:gd name="connsiteX0" fmla="*/ 15240 w 60960"/>
                  <a:gd name="connsiteY0" fmla="*/ 26670 h 116840"/>
                  <a:gd name="connsiteX1" fmla="*/ 15240 w 60960"/>
                  <a:gd name="connsiteY1" fmla="*/ 0 h 116840"/>
                  <a:gd name="connsiteX2" fmla="*/ 31750 w 60960"/>
                  <a:gd name="connsiteY2" fmla="*/ 0 h 116840"/>
                  <a:gd name="connsiteX3" fmla="*/ 31750 w 60960"/>
                  <a:gd name="connsiteY3" fmla="*/ 26670 h 116840"/>
                  <a:gd name="connsiteX4" fmla="*/ 58420 w 60960"/>
                  <a:gd name="connsiteY4" fmla="*/ 26670 h 116840"/>
                  <a:gd name="connsiteX5" fmla="*/ 58420 w 60960"/>
                  <a:gd name="connsiteY5" fmla="*/ 40640 h 116840"/>
                  <a:gd name="connsiteX6" fmla="*/ 31750 w 60960"/>
                  <a:gd name="connsiteY6" fmla="*/ 40640 h 116840"/>
                  <a:gd name="connsiteX7" fmla="*/ 31750 w 60960"/>
                  <a:gd name="connsiteY7" fmla="*/ 86360 h 116840"/>
                  <a:gd name="connsiteX8" fmla="*/ 44450 w 60960"/>
                  <a:gd name="connsiteY8" fmla="*/ 102870 h 116840"/>
                  <a:gd name="connsiteX9" fmla="*/ 60960 w 60960"/>
                  <a:gd name="connsiteY9" fmla="*/ 99060 h 116840"/>
                  <a:gd name="connsiteX10" fmla="*/ 60960 w 60960"/>
                  <a:gd name="connsiteY10" fmla="*/ 113030 h 116840"/>
                  <a:gd name="connsiteX11" fmla="*/ 40640 w 60960"/>
                  <a:gd name="connsiteY11" fmla="*/ 116840 h 116840"/>
                  <a:gd name="connsiteX12" fmla="*/ 13970 w 60960"/>
                  <a:gd name="connsiteY12" fmla="*/ 90170 h 116840"/>
                  <a:gd name="connsiteX13" fmla="*/ 13970 w 60960"/>
                  <a:gd name="connsiteY13" fmla="*/ 39370 h 116840"/>
                  <a:gd name="connsiteX14" fmla="*/ 0 w 60960"/>
                  <a:gd name="connsiteY14" fmla="*/ 39370 h 116840"/>
                  <a:gd name="connsiteX15" fmla="*/ 0 w 60960"/>
                  <a:gd name="connsiteY15" fmla="*/ 25400 h 116840"/>
                  <a:gd name="connsiteX16" fmla="*/ 15240 w 60960"/>
                  <a:gd name="connsiteY16" fmla="*/ 25400 h 116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60" h="116840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1" name="Freeform 320">
                <a:extLst>
                  <a:ext uri="{FF2B5EF4-FFF2-40B4-BE49-F238E27FC236}">
                    <a16:creationId xmlns:a16="http://schemas.microsoft.com/office/drawing/2014/main" id="{53E67F7F-EFF4-CFE2-EBA4-DC27E066B49E}"/>
                  </a:ext>
                </a:extLst>
              </p:cNvPr>
              <p:cNvSpPr/>
              <p:nvPr/>
            </p:nvSpPr>
            <p:spPr>
              <a:xfrm>
                <a:off x="4999990" y="6541769"/>
                <a:ext cx="91439" cy="93980"/>
              </a:xfrm>
              <a:custGeom>
                <a:avLst/>
                <a:gdLst>
                  <a:gd name="connsiteX0" fmla="*/ 91440 w 91439"/>
                  <a:gd name="connsiteY0" fmla="*/ 46990 h 93980"/>
                  <a:gd name="connsiteX1" fmla="*/ 45720 w 91439"/>
                  <a:gd name="connsiteY1" fmla="*/ 93980 h 93980"/>
                  <a:gd name="connsiteX2" fmla="*/ 0 w 91439"/>
                  <a:gd name="connsiteY2" fmla="*/ 46990 h 93980"/>
                  <a:gd name="connsiteX3" fmla="*/ 45720 w 91439"/>
                  <a:gd name="connsiteY3" fmla="*/ 0 h 93980"/>
                  <a:gd name="connsiteX4" fmla="*/ 91440 w 91439"/>
                  <a:gd name="connsiteY4" fmla="*/ 46990 h 93980"/>
                  <a:gd name="connsiteX5" fmla="*/ 74930 w 91439"/>
                  <a:gd name="connsiteY5" fmla="*/ 46990 h 93980"/>
                  <a:gd name="connsiteX6" fmla="*/ 44450 w 91439"/>
                  <a:gd name="connsiteY6" fmla="*/ 15240 h 93980"/>
                  <a:gd name="connsiteX7" fmla="*/ 15240 w 91439"/>
                  <a:gd name="connsiteY7" fmla="*/ 46990 h 93980"/>
                  <a:gd name="connsiteX8" fmla="*/ 44450 w 91439"/>
                  <a:gd name="connsiteY8" fmla="*/ 78740 h 93980"/>
                  <a:gd name="connsiteX9" fmla="*/ 74930 w 91439"/>
                  <a:gd name="connsiteY9" fmla="*/ 4699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39" h="93980">
                    <a:moveTo>
                      <a:pt x="91440" y="46990"/>
                    </a:moveTo>
                    <a:cubicBezTo>
                      <a:pt x="91440" y="73661"/>
                      <a:pt x="72390" y="93980"/>
                      <a:pt x="45720" y="93980"/>
                    </a:cubicBezTo>
                    <a:cubicBezTo>
                      <a:pt x="19050" y="93980"/>
                      <a:pt x="0" y="73661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4930" y="46990"/>
                    </a:moveTo>
                    <a:cubicBezTo>
                      <a:pt x="74930" y="27940"/>
                      <a:pt x="62230" y="15240"/>
                      <a:pt x="44450" y="15240"/>
                    </a:cubicBezTo>
                    <a:cubicBezTo>
                      <a:pt x="26670" y="15240"/>
                      <a:pt x="15240" y="29211"/>
                      <a:pt x="15240" y="46990"/>
                    </a:cubicBezTo>
                    <a:cubicBezTo>
                      <a:pt x="15240" y="64770"/>
                      <a:pt x="27940" y="78740"/>
                      <a:pt x="44450" y="78740"/>
                    </a:cubicBezTo>
                    <a:cubicBezTo>
                      <a:pt x="60960" y="78740"/>
                      <a:pt x="74930" y="66040"/>
                      <a:pt x="7493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2" name="Freeform 321">
                <a:extLst>
                  <a:ext uri="{FF2B5EF4-FFF2-40B4-BE49-F238E27FC236}">
                    <a16:creationId xmlns:a16="http://schemas.microsoft.com/office/drawing/2014/main" id="{E4533C53-5F16-1571-96B2-4CDE3300C7DD}"/>
                  </a:ext>
                </a:extLst>
              </p:cNvPr>
              <p:cNvSpPr/>
              <p:nvPr/>
            </p:nvSpPr>
            <p:spPr>
              <a:xfrm>
                <a:off x="5158740" y="6541769"/>
                <a:ext cx="62229" cy="92710"/>
              </a:xfrm>
              <a:custGeom>
                <a:avLst/>
                <a:gdLst>
                  <a:gd name="connsiteX0" fmla="*/ 26670 w 62229"/>
                  <a:gd name="connsiteY0" fmla="*/ 53340 h 92710"/>
                  <a:gd name="connsiteX1" fmla="*/ 0 w 62229"/>
                  <a:gd name="connsiteY1" fmla="*/ 25400 h 92710"/>
                  <a:gd name="connsiteX2" fmla="*/ 31750 w 62229"/>
                  <a:gd name="connsiteY2" fmla="*/ 0 h 92710"/>
                  <a:gd name="connsiteX3" fmla="*/ 57150 w 62229"/>
                  <a:gd name="connsiteY3" fmla="*/ 5080 h 92710"/>
                  <a:gd name="connsiteX4" fmla="*/ 57150 w 62229"/>
                  <a:gd name="connsiteY4" fmla="*/ 20320 h 92710"/>
                  <a:gd name="connsiteX5" fmla="*/ 34290 w 62229"/>
                  <a:gd name="connsiteY5" fmla="*/ 13970 h 92710"/>
                  <a:gd name="connsiteX6" fmla="*/ 16510 w 62229"/>
                  <a:gd name="connsiteY6" fmla="*/ 25400 h 92710"/>
                  <a:gd name="connsiteX7" fmla="*/ 34290 w 62229"/>
                  <a:gd name="connsiteY7" fmla="*/ 39370 h 92710"/>
                  <a:gd name="connsiteX8" fmla="*/ 62230 w 62229"/>
                  <a:gd name="connsiteY8" fmla="*/ 67311 h 92710"/>
                  <a:gd name="connsiteX9" fmla="*/ 30480 w 62229"/>
                  <a:gd name="connsiteY9" fmla="*/ 92711 h 92710"/>
                  <a:gd name="connsiteX10" fmla="*/ 1270 w 62229"/>
                  <a:gd name="connsiteY10" fmla="*/ 86361 h 92710"/>
                  <a:gd name="connsiteX11" fmla="*/ 1270 w 62229"/>
                  <a:gd name="connsiteY11" fmla="*/ 71120 h 92710"/>
                  <a:gd name="connsiteX12" fmla="*/ 29210 w 62229"/>
                  <a:gd name="connsiteY12" fmla="*/ 78740 h 92710"/>
                  <a:gd name="connsiteX13" fmla="*/ 46990 w 62229"/>
                  <a:gd name="connsiteY13" fmla="*/ 67311 h 92710"/>
                  <a:gd name="connsiteX14" fmla="*/ 26670 w 62229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29" h="92710">
                    <a:moveTo>
                      <a:pt x="26670" y="53340"/>
                    </a:moveTo>
                    <a:cubicBezTo>
                      <a:pt x="11430" y="48261"/>
                      <a:pt x="0" y="41911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1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1"/>
                      <a:pt x="34290" y="39370"/>
                    </a:cubicBezTo>
                    <a:cubicBezTo>
                      <a:pt x="53340" y="45720"/>
                      <a:pt x="62230" y="52070"/>
                      <a:pt x="62230" y="67311"/>
                    </a:cubicBezTo>
                    <a:cubicBezTo>
                      <a:pt x="62230" y="82550"/>
                      <a:pt x="49530" y="92711"/>
                      <a:pt x="30480" y="92711"/>
                    </a:cubicBezTo>
                    <a:cubicBezTo>
                      <a:pt x="11430" y="92711"/>
                      <a:pt x="8890" y="90170"/>
                      <a:pt x="1270" y="86361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1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3" name="Freeform 322">
                <a:extLst>
                  <a:ext uri="{FF2B5EF4-FFF2-40B4-BE49-F238E27FC236}">
                    <a16:creationId xmlns:a16="http://schemas.microsoft.com/office/drawing/2014/main" id="{72BEBF8E-D6DB-AD78-6895-75195D058E8A}"/>
                  </a:ext>
                </a:extLst>
              </p:cNvPr>
              <p:cNvSpPr/>
              <p:nvPr/>
            </p:nvSpPr>
            <p:spPr>
              <a:xfrm>
                <a:off x="5232400" y="6517640"/>
                <a:ext cx="60959" cy="116840"/>
              </a:xfrm>
              <a:custGeom>
                <a:avLst/>
                <a:gdLst>
                  <a:gd name="connsiteX0" fmla="*/ 15240 w 60959"/>
                  <a:gd name="connsiteY0" fmla="*/ 26670 h 116840"/>
                  <a:gd name="connsiteX1" fmla="*/ 15240 w 60959"/>
                  <a:gd name="connsiteY1" fmla="*/ 0 h 116840"/>
                  <a:gd name="connsiteX2" fmla="*/ 31750 w 60959"/>
                  <a:gd name="connsiteY2" fmla="*/ 0 h 116840"/>
                  <a:gd name="connsiteX3" fmla="*/ 31750 w 60959"/>
                  <a:gd name="connsiteY3" fmla="*/ 26670 h 116840"/>
                  <a:gd name="connsiteX4" fmla="*/ 58420 w 60959"/>
                  <a:gd name="connsiteY4" fmla="*/ 26670 h 116840"/>
                  <a:gd name="connsiteX5" fmla="*/ 58420 w 60959"/>
                  <a:gd name="connsiteY5" fmla="*/ 40640 h 116840"/>
                  <a:gd name="connsiteX6" fmla="*/ 31750 w 60959"/>
                  <a:gd name="connsiteY6" fmla="*/ 40640 h 116840"/>
                  <a:gd name="connsiteX7" fmla="*/ 31750 w 60959"/>
                  <a:gd name="connsiteY7" fmla="*/ 86360 h 116840"/>
                  <a:gd name="connsiteX8" fmla="*/ 44450 w 60959"/>
                  <a:gd name="connsiteY8" fmla="*/ 102870 h 116840"/>
                  <a:gd name="connsiteX9" fmla="*/ 60960 w 60959"/>
                  <a:gd name="connsiteY9" fmla="*/ 99060 h 116840"/>
                  <a:gd name="connsiteX10" fmla="*/ 60960 w 60959"/>
                  <a:gd name="connsiteY10" fmla="*/ 113030 h 116840"/>
                  <a:gd name="connsiteX11" fmla="*/ 40640 w 60959"/>
                  <a:gd name="connsiteY11" fmla="*/ 116840 h 116840"/>
                  <a:gd name="connsiteX12" fmla="*/ 13970 w 60959"/>
                  <a:gd name="connsiteY12" fmla="*/ 90170 h 116840"/>
                  <a:gd name="connsiteX13" fmla="*/ 13970 w 60959"/>
                  <a:gd name="connsiteY13" fmla="*/ 39370 h 116840"/>
                  <a:gd name="connsiteX14" fmla="*/ 0 w 60959"/>
                  <a:gd name="connsiteY14" fmla="*/ 39370 h 116840"/>
                  <a:gd name="connsiteX15" fmla="*/ 0 w 60959"/>
                  <a:gd name="connsiteY15" fmla="*/ 25400 h 116840"/>
                  <a:gd name="connsiteX16" fmla="*/ 15240 w 60959"/>
                  <a:gd name="connsiteY16" fmla="*/ 25400 h 116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59" h="116840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4" name="Freeform 323">
                <a:extLst>
                  <a:ext uri="{FF2B5EF4-FFF2-40B4-BE49-F238E27FC236}">
                    <a16:creationId xmlns:a16="http://schemas.microsoft.com/office/drawing/2014/main" id="{00403776-F9AF-6715-70A6-E10F8159EAEA}"/>
                  </a:ext>
                </a:extLst>
              </p:cNvPr>
              <p:cNvSpPr/>
              <p:nvPr/>
            </p:nvSpPr>
            <p:spPr>
              <a:xfrm>
                <a:off x="5307329" y="6541769"/>
                <a:ext cx="73660" cy="93980"/>
              </a:xfrm>
              <a:custGeom>
                <a:avLst/>
                <a:gdLst>
                  <a:gd name="connsiteX0" fmla="*/ 5080 w 73660"/>
                  <a:gd name="connsiteY0" fmla="*/ 6350 h 93980"/>
                  <a:gd name="connsiteX1" fmla="*/ 36830 w 73660"/>
                  <a:gd name="connsiteY1" fmla="*/ 0 h 93980"/>
                  <a:gd name="connsiteX2" fmla="*/ 73660 w 73660"/>
                  <a:gd name="connsiteY2" fmla="*/ 34290 h 93980"/>
                  <a:gd name="connsiteX3" fmla="*/ 73660 w 73660"/>
                  <a:gd name="connsiteY3" fmla="*/ 91440 h 93980"/>
                  <a:gd name="connsiteX4" fmla="*/ 58420 w 73660"/>
                  <a:gd name="connsiteY4" fmla="*/ 91440 h 93980"/>
                  <a:gd name="connsiteX5" fmla="*/ 58420 w 73660"/>
                  <a:gd name="connsiteY5" fmla="*/ 81280 h 93980"/>
                  <a:gd name="connsiteX6" fmla="*/ 58420 w 73660"/>
                  <a:gd name="connsiteY6" fmla="*/ 73661 h 93980"/>
                  <a:gd name="connsiteX7" fmla="*/ 58420 w 73660"/>
                  <a:gd name="connsiteY7" fmla="*/ 73661 h 93980"/>
                  <a:gd name="connsiteX8" fmla="*/ 27940 w 73660"/>
                  <a:gd name="connsiteY8" fmla="*/ 93980 h 93980"/>
                  <a:gd name="connsiteX9" fmla="*/ 0 w 73660"/>
                  <a:gd name="connsiteY9" fmla="*/ 67311 h 93980"/>
                  <a:gd name="connsiteX10" fmla="*/ 58420 w 73660"/>
                  <a:gd name="connsiteY10" fmla="*/ 39370 h 93980"/>
                  <a:gd name="connsiteX11" fmla="*/ 58420 w 73660"/>
                  <a:gd name="connsiteY11" fmla="*/ 34290 h 93980"/>
                  <a:gd name="connsiteX12" fmla="*/ 35560 w 73660"/>
                  <a:gd name="connsiteY12" fmla="*/ 13970 h 93980"/>
                  <a:gd name="connsiteX13" fmla="*/ 6350 w 73660"/>
                  <a:gd name="connsiteY13" fmla="*/ 21590 h 93980"/>
                  <a:gd name="connsiteX14" fmla="*/ 6350 w 73660"/>
                  <a:gd name="connsiteY14" fmla="*/ 6350 h 93980"/>
                  <a:gd name="connsiteX15" fmla="*/ 57150 w 73660"/>
                  <a:gd name="connsiteY15" fmla="*/ 50800 h 93980"/>
                  <a:gd name="connsiteX16" fmla="*/ 16510 w 73660"/>
                  <a:gd name="connsiteY16" fmla="*/ 66040 h 93980"/>
                  <a:gd name="connsiteX17" fmla="*/ 30480 w 73660"/>
                  <a:gd name="connsiteY17" fmla="*/ 78740 h 93980"/>
                  <a:gd name="connsiteX18" fmla="*/ 57150 w 73660"/>
                  <a:gd name="connsiteY18" fmla="*/ 4953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60" h="93980">
                    <a:moveTo>
                      <a:pt x="5080" y="6350"/>
                    </a:moveTo>
                    <a:cubicBezTo>
                      <a:pt x="10160" y="3811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1"/>
                      <a:pt x="58420" y="73661"/>
                    </a:cubicBezTo>
                    <a:lnTo>
                      <a:pt x="58420" y="73661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1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1"/>
                      <a:pt x="16510" y="66040"/>
                    </a:cubicBezTo>
                    <a:cubicBezTo>
                      <a:pt x="16510" y="77470"/>
                      <a:pt x="21590" y="78740"/>
                      <a:pt x="30480" y="78740"/>
                    </a:cubicBezTo>
                    <a:cubicBezTo>
                      <a:pt x="45720" y="78740"/>
                      <a:pt x="57150" y="63500"/>
                      <a:pt x="57150" y="495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5" name="Freeform 324">
                <a:extLst>
                  <a:ext uri="{FF2B5EF4-FFF2-40B4-BE49-F238E27FC236}">
                    <a16:creationId xmlns:a16="http://schemas.microsoft.com/office/drawing/2014/main" id="{3B7951D1-89D9-88F2-2963-348221A2FE98}"/>
                  </a:ext>
                </a:extLst>
              </p:cNvPr>
              <p:cNvSpPr/>
              <p:nvPr/>
            </p:nvSpPr>
            <p:spPr>
              <a:xfrm>
                <a:off x="5410200" y="6541769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1 h 92710"/>
                  <a:gd name="connsiteX8" fmla="*/ 43180 w 51047"/>
                  <a:gd name="connsiteY8" fmla="*/ 16511 h 92710"/>
                  <a:gd name="connsiteX9" fmla="*/ 16510 w 51047"/>
                  <a:gd name="connsiteY9" fmla="*/ 53340 h 92710"/>
                  <a:gd name="connsiteX10" fmla="*/ 16510 w 51047"/>
                  <a:gd name="connsiteY10" fmla="*/ 92711 h 92710"/>
                  <a:gd name="connsiteX11" fmla="*/ 0 w 51047"/>
                  <a:gd name="connsiteY11" fmla="*/ 92711 h 92710"/>
                  <a:gd name="connsiteX12" fmla="*/ 0 w 51047"/>
                  <a:gd name="connsiteY12" fmla="*/ 3811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1"/>
                    </a:lnTo>
                    <a:cubicBezTo>
                      <a:pt x="48260" y="16511"/>
                      <a:pt x="45720" y="16511"/>
                      <a:pt x="43180" y="16511"/>
                    </a:cubicBezTo>
                    <a:cubicBezTo>
                      <a:pt x="25400" y="16511"/>
                      <a:pt x="16510" y="35561"/>
                      <a:pt x="16510" y="53340"/>
                    </a:cubicBezTo>
                    <a:lnTo>
                      <a:pt x="16510" y="92711"/>
                    </a:lnTo>
                    <a:lnTo>
                      <a:pt x="0" y="92711"/>
                    </a:lnTo>
                    <a:lnTo>
                      <a:pt x="0" y="3811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6" name="Freeform 325">
                <a:extLst>
                  <a:ext uri="{FF2B5EF4-FFF2-40B4-BE49-F238E27FC236}">
                    <a16:creationId xmlns:a16="http://schemas.microsoft.com/office/drawing/2014/main" id="{58ECAF09-4915-223D-AD11-904CCD8DC532}"/>
                  </a:ext>
                </a:extLst>
              </p:cNvPr>
              <p:cNvSpPr/>
              <p:nvPr/>
            </p:nvSpPr>
            <p:spPr>
              <a:xfrm>
                <a:off x="5469890" y="6517640"/>
                <a:ext cx="60959" cy="116840"/>
              </a:xfrm>
              <a:custGeom>
                <a:avLst/>
                <a:gdLst>
                  <a:gd name="connsiteX0" fmla="*/ 15240 w 60959"/>
                  <a:gd name="connsiteY0" fmla="*/ 26670 h 116840"/>
                  <a:gd name="connsiteX1" fmla="*/ 15240 w 60959"/>
                  <a:gd name="connsiteY1" fmla="*/ 0 h 116840"/>
                  <a:gd name="connsiteX2" fmla="*/ 31750 w 60959"/>
                  <a:gd name="connsiteY2" fmla="*/ 0 h 116840"/>
                  <a:gd name="connsiteX3" fmla="*/ 31750 w 60959"/>
                  <a:gd name="connsiteY3" fmla="*/ 26670 h 116840"/>
                  <a:gd name="connsiteX4" fmla="*/ 58420 w 60959"/>
                  <a:gd name="connsiteY4" fmla="*/ 26670 h 116840"/>
                  <a:gd name="connsiteX5" fmla="*/ 58420 w 60959"/>
                  <a:gd name="connsiteY5" fmla="*/ 40640 h 116840"/>
                  <a:gd name="connsiteX6" fmla="*/ 31750 w 60959"/>
                  <a:gd name="connsiteY6" fmla="*/ 40640 h 116840"/>
                  <a:gd name="connsiteX7" fmla="*/ 31750 w 60959"/>
                  <a:gd name="connsiteY7" fmla="*/ 86360 h 116840"/>
                  <a:gd name="connsiteX8" fmla="*/ 44450 w 60959"/>
                  <a:gd name="connsiteY8" fmla="*/ 102870 h 116840"/>
                  <a:gd name="connsiteX9" fmla="*/ 60960 w 60959"/>
                  <a:gd name="connsiteY9" fmla="*/ 99060 h 116840"/>
                  <a:gd name="connsiteX10" fmla="*/ 60960 w 60959"/>
                  <a:gd name="connsiteY10" fmla="*/ 113030 h 116840"/>
                  <a:gd name="connsiteX11" fmla="*/ 40640 w 60959"/>
                  <a:gd name="connsiteY11" fmla="*/ 116840 h 116840"/>
                  <a:gd name="connsiteX12" fmla="*/ 13970 w 60959"/>
                  <a:gd name="connsiteY12" fmla="*/ 90170 h 116840"/>
                  <a:gd name="connsiteX13" fmla="*/ 13970 w 60959"/>
                  <a:gd name="connsiteY13" fmla="*/ 39370 h 116840"/>
                  <a:gd name="connsiteX14" fmla="*/ 0 w 60959"/>
                  <a:gd name="connsiteY14" fmla="*/ 39370 h 116840"/>
                  <a:gd name="connsiteX15" fmla="*/ 0 w 60959"/>
                  <a:gd name="connsiteY15" fmla="*/ 25400 h 116840"/>
                  <a:gd name="connsiteX16" fmla="*/ 15240 w 60959"/>
                  <a:gd name="connsiteY16" fmla="*/ 25400 h 116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59" h="116840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7" name="Freeform 326">
                <a:extLst>
                  <a:ext uri="{FF2B5EF4-FFF2-40B4-BE49-F238E27FC236}">
                    <a16:creationId xmlns:a16="http://schemas.microsoft.com/office/drawing/2014/main" id="{F192A4A2-2126-86A2-F507-C7E2F9837EEB}"/>
                  </a:ext>
                </a:extLst>
              </p:cNvPr>
              <p:cNvSpPr/>
              <p:nvPr/>
            </p:nvSpPr>
            <p:spPr>
              <a:xfrm>
                <a:off x="5591809" y="6541769"/>
                <a:ext cx="73660" cy="93980"/>
              </a:xfrm>
              <a:custGeom>
                <a:avLst/>
                <a:gdLst>
                  <a:gd name="connsiteX0" fmla="*/ 5080 w 73660"/>
                  <a:gd name="connsiteY0" fmla="*/ 6350 h 93980"/>
                  <a:gd name="connsiteX1" fmla="*/ 36830 w 73660"/>
                  <a:gd name="connsiteY1" fmla="*/ 0 h 93980"/>
                  <a:gd name="connsiteX2" fmla="*/ 73660 w 73660"/>
                  <a:gd name="connsiteY2" fmla="*/ 34290 h 93980"/>
                  <a:gd name="connsiteX3" fmla="*/ 73660 w 73660"/>
                  <a:gd name="connsiteY3" fmla="*/ 91440 h 93980"/>
                  <a:gd name="connsiteX4" fmla="*/ 58420 w 73660"/>
                  <a:gd name="connsiteY4" fmla="*/ 91440 h 93980"/>
                  <a:gd name="connsiteX5" fmla="*/ 58420 w 73660"/>
                  <a:gd name="connsiteY5" fmla="*/ 81280 h 93980"/>
                  <a:gd name="connsiteX6" fmla="*/ 58420 w 73660"/>
                  <a:gd name="connsiteY6" fmla="*/ 73661 h 93980"/>
                  <a:gd name="connsiteX7" fmla="*/ 58420 w 73660"/>
                  <a:gd name="connsiteY7" fmla="*/ 73661 h 93980"/>
                  <a:gd name="connsiteX8" fmla="*/ 27940 w 73660"/>
                  <a:gd name="connsiteY8" fmla="*/ 93980 h 93980"/>
                  <a:gd name="connsiteX9" fmla="*/ 0 w 73660"/>
                  <a:gd name="connsiteY9" fmla="*/ 67311 h 93980"/>
                  <a:gd name="connsiteX10" fmla="*/ 58420 w 73660"/>
                  <a:gd name="connsiteY10" fmla="*/ 39370 h 93980"/>
                  <a:gd name="connsiteX11" fmla="*/ 58420 w 73660"/>
                  <a:gd name="connsiteY11" fmla="*/ 34290 h 93980"/>
                  <a:gd name="connsiteX12" fmla="*/ 35560 w 73660"/>
                  <a:gd name="connsiteY12" fmla="*/ 13970 h 93980"/>
                  <a:gd name="connsiteX13" fmla="*/ 6350 w 73660"/>
                  <a:gd name="connsiteY13" fmla="*/ 21590 h 93980"/>
                  <a:gd name="connsiteX14" fmla="*/ 6350 w 73660"/>
                  <a:gd name="connsiteY14" fmla="*/ 6350 h 93980"/>
                  <a:gd name="connsiteX15" fmla="*/ 57150 w 73660"/>
                  <a:gd name="connsiteY15" fmla="*/ 50800 h 93980"/>
                  <a:gd name="connsiteX16" fmla="*/ 16510 w 73660"/>
                  <a:gd name="connsiteY16" fmla="*/ 66040 h 93980"/>
                  <a:gd name="connsiteX17" fmla="*/ 30480 w 73660"/>
                  <a:gd name="connsiteY17" fmla="*/ 78740 h 93980"/>
                  <a:gd name="connsiteX18" fmla="*/ 57150 w 73660"/>
                  <a:gd name="connsiteY18" fmla="*/ 4953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60" h="93980">
                    <a:moveTo>
                      <a:pt x="5080" y="6350"/>
                    </a:moveTo>
                    <a:cubicBezTo>
                      <a:pt x="10160" y="3811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1"/>
                      <a:pt x="58420" y="73661"/>
                    </a:cubicBezTo>
                    <a:lnTo>
                      <a:pt x="58420" y="73661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1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1"/>
                      <a:pt x="16510" y="66040"/>
                    </a:cubicBezTo>
                    <a:cubicBezTo>
                      <a:pt x="16510" y="77470"/>
                      <a:pt x="21590" y="78740"/>
                      <a:pt x="30480" y="78740"/>
                    </a:cubicBezTo>
                    <a:cubicBezTo>
                      <a:pt x="45720" y="78740"/>
                      <a:pt x="57150" y="63500"/>
                      <a:pt x="57150" y="495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8" name="Freeform 327">
                <a:extLst>
                  <a:ext uri="{FF2B5EF4-FFF2-40B4-BE49-F238E27FC236}">
                    <a16:creationId xmlns:a16="http://schemas.microsoft.com/office/drawing/2014/main" id="{8943A9A3-4040-A7FE-DF00-22BBF86F5923}"/>
                  </a:ext>
                </a:extLst>
              </p:cNvPr>
              <p:cNvSpPr/>
              <p:nvPr/>
            </p:nvSpPr>
            <p:spPr>
              <a:xfrm>
                <a:off x="774700" y="6755130"/>
                <a:ext cx="62230" cy="92709"/>
              </a:xfrm>
              <a:custGeom>
                <a:avLst/>
                <a:gdLst>
                  <a:gd name="connsiteX0" fmla="*/ 26670 w 62230"/>
                  <a:gd name="connsiteY0" fmla="*/ 53339 h 92709"/>
                  <a:gd name="connsiteX1" fmla="*/ 0 w 62230"/>
                  <a:gd name="connsiteY1" fmla="*/ 25400 h 92709"/>
                  <a:gd name="connsiteX2" fmla="*/ 31750 w 62230"/>
                  <a:gd name="connsiteY2" fmla="*/ 0 h 92709"/>
                  <a:gd name="connsiteX3" fmla="*/ 57150 w 62230"/>
                  <a:gd name="connsiteY3" fmla="*/ 5080 h 92709"/>
                  <a:gd name="connsiteX4" fmla="*/ 57150 w 62230"/>
                  <a:gd name="connsiteY4" fmla="*/ 20320 h 92709"/>
                  <a:gd name="connsiteX5" fmla="*/ 34290 w 62230"/>
                  <a:gd name="connsiteY5" fmla="*/ 13970 h 92709"/>
                  <a:gd name="connsiteX6" fmla="*/ 16510 w 62230"/>
                  <a:gd name="connsiteY6" fmla="*/ 25400 h 92709"/>
                  <a:gd name="connsiteX7" fmla="*/ 34290 w 62230"/>
                  <a:gd name="connsiteY7" fmla="*/ 39370 h 92709"/>
                  <a:gd name="connsiteX8" fmla="*/ 62230 w 62230"/>
                  <a:gd name="connsiteY8" fmla="*/ 67310 h 92709"/>
                  <a:gd name="connsiteX9" fmla="*/ 30480 w 62230"/>
                  <a:gd name="connsiteY9" fmla="*/ 92710 h 92709"/>
                  <a:gd name="connsiteX10" fmla="*/ 1270 w 62230"/>
                  <a:gd name="connsiteY10" fmla="*/ 86360 h 92709"/>
                  <a:gd name="connsiteX11" fmla="*/ 1270 w 62230"/>
                  <a:gd name="connsiteY11" fmla="*/ 71120 h 92709"/>
                  <a:gd name="connsiteX12" fmla="*/ 29210 w 62230"/>
                  <a:gd name="connsiteY12" fmla="*/ 78739 h 92709"/>
                  <a:gd name="connsiteX13" fmla="*/ 46990 w 62230"/>
                  <a:gd name="connsiteY13" fmla="*/ 67310 h 92709"/>
                  <a:gd name="connsiteX14" fmla="*/ 26670 w 62230"/>
                  <a:gd name="connsiteY14" fmla="*/ 52070 h 9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30" h="92709">
                    <a:moveTo>
                      <a:pt x="26670" y="53339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89"/>
                      <a:pt x="13970" y="0"/>
                      <a:pt x="31750" y="0"/>
                    </a:cubicBezTo>
                    <a:cubicBezTo>
                      <a:pt x="49530" y="0"/>
                      <a:pt x="50800" y="2539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39"/>
                      <a:pt x="29210" y="78739"/>
                    </a:cubicBezTo>
                    <a:cubicBezTo>
                      <a:pt x="36830" y="78739"/>
                      <a:pt x="46990" y="74930"/>
                      <a:pt x="46990" y="67310"/>
                    </a:cubicBezTo>
                    <a:cubicBezTo>
                      <a:pt x="46990" y="59689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9" name="Freeform 328">
                <a:extLst>
                  <a:ext uri="{FF2B5EF4-FFF2-40B4-BE49-F238E27FC236}">
                    <a16:creationId xmlns:a16="http://schemas.microsoft.com/office/drawing/2014/main" id="{15271A91-5C81-7516-AAEA-890B0482DDEF}"/>
                  </a:ext>
                </a:extLst>
              </p:cNvPr>
              <p:cNvSpPr/>
              <p:nvPr/>
            </p:nvSpPr>
            <p:spPr>
              <a:xfrm>
                <a:off x="853439" y="6755130"/>
                <a:ext cx="83820" cy="93979"/>
              </a:xfrm>
              <a:custGeom>
                <a:avLst/>
                <a:gdLst>
                  <a:gd name="connsiteX0" fmla="*/ 83820 w 83820"/>
                  <a:gd name="connsiteY0" fmla="*/ 41910 h 93979"/>
                  <a:gd name="connsiteX1" fmla="*/ 83820 w 83820"/>
                  <a:gd name="connsiteY1" fmla="*/ 50800 h 93979"/>
                  <a:gd name="connsiteX2" fmla="*/ 17780 w 83820"/>
                  <a:gd name="connsiteY2" fmla="*/ 50800 h 93979"/>
                  <a:gd name="connsiteX3" fmla="*/ 48260 w 83820"/>
                  <a:gd name="connsiteY3" fmla="*/ 80010 h 93979"/>
                  <a:gd name="connsiteX4" fmla="*/ 80010 w 83820"/>
                  <a:gd name="connsiteY4" fmla="*/ 71120 h 93979"/>
                  <a:gd name="connsiteX5" fmla="*/ 80010 w 83820"/>
                  <a:gd name="connsiteY5" fmla="*/ 86360 h 93979"/>
                  <a:gd name="connsiteX6" fmla="*/ 46990 w 83820"/>
                  <a:gd name="connsiteY6" fmla="*/ 93980 h 93979"/>
                  <a:gd name="connsiteX7" fmla="*/ 0 w 83820"/>
                  <a:gd name="connsiteY7" fmla="*/ 46989 h 93979"/>
                  <a:gd name="connsiteX8" fmla="*/ 43180 w 83820"/>
                  <a:gd name="connsiteY8" fmla="*/ 0 h 93979"/>
                  <a:gd name="connsiteX9" fmla="*/ 83820 w 83820"/>
                  <a:gd name="connsiteY9" fmla="*/ 41910 h 93979"/>
                  <a:gd name="connsiteX10" fmla="*/ 43180 w 83820"/>
                  <a:gd name="connsiteY10" fmla="*/ 13970 h 93979"/>
                  <a:gd name="connsiteX11" fmla="*/ 17780 w 83820"/>
                  <a:gd name="connsiteY11" fmla="*/ 38100 h 93979"/>
                  <a:gd name="connsiteX12" fmla="*/ 67310 w 83820"/>
                  <a:gd name="connsiteY12" fmla="*/ 38100 h 93979"/>
                  <a:gd name="connsiteX13" fmla="*/ 43180 w 83820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89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0" name="Freeform 329">
                <a:extLst>
                  <a:ext uri="{FF2B5EF4-FFF2-40B4-BE49-F238E27FC236}">
                    <a16:creationId xmlns:a16="http://schemas.microsoft.com/office/drawing/2014/main" id="{A635ECC4-4984-2FE6-C212-ABEA9487A64E}"/>
                  </a:ext>
                </a:extLst>
              </p:cNvPr>
              <p:cNvSpPr/>
              <p:nvPr/>
            </p:nvSpPr>
            <p:spPr>
              <a:xfrm>
                <a:off x="962660" y="6755130"/>
                <a:ext cx="80009" cy="91439"/>
              </a:xfrm>
              <a:custGeom>
                <a:avLst/>
                <a:gdLst>
                  <a:gd name="connsiteX0" fmla="*/ 15240 w 80009"/>
                  <a:gd name="connsiteY0" fmla="*/ 2539 h 91439"/>
                  <a:gd name="connsiteX1" fmla="*/ 15240 w 80009"/>
                  <a:gd name="connsiteY1" fmla="*/ 15239 h 91439"/>
                  <a:gd name="connsiteX2" fmla="*/ 15240 w 80009"/>
                  <a:gd name="connsiteY2" fmla="*/ 21589 h 91439"/>
                  <a:gd name="connsiteX3" fmla="*/ 15240 w 80009"/>
                  <a:gd name="connsiteY3" fmla="*/ 21589 h 91439"/>
                  <a:gd name="connsiteX4" fmla="*/ 49530 w 80009"/>
                  <a:gd name="connsiteY4" fmla="*/ 0 h 91439"/>
                  <a:gd name="connsiteX5" fmla="*/ 80010 w 80009"/>
                  <a:gd name="connsiteY5" fmla="*/ 35560 h 91439"/>
                  <a:gd name="connsiteX6" fmla="*/ 80010 w 80009"/>
                  <a:gd name="connsiteY6" fmla="*/ 91439 h 91439"/>
                  <a:gd name="connsiteX7" fmla="*/ 63500 w 80009"/>
                  <a:gd name="connsiteY7" fmla="*/ 91439 h 91439"/>
                  <a:gd name="connsiteX8" fmla="*/ 63500 w 80009"/>
                  <a:gd name="connsiteY8" fmla="*/ 39370 h 91439"/>
                  <a:gd name="connsiteX9" fmla="*/ 46990 w 80009"/>
                  <a:gd name="connsiteY9" fmla="*/ 16510 h 91439"/>
                  <a:gd name="connsiteX10" fmla="*/ 16510 w 80009"/>
                  <a:gd name="connsiteY10" fmla="*/ 48260 h 91439"/>
                  <a:gd name="connsiteX11" fmla="*/ 16510 w 80009"/>
                  <a:gd name="connsiteY11" fmla="*/ 91439 h 91439"/>
                  <a:gd name="connsiteX12" fmla="*/ 0 w 80009"/>
                  <a:gd name="connsiteY12" fmla="*/ 91439 h 91439"/>
                  <a:gd name="connsiteX13" fmla="*/ 0 w 80009"/>
                  <a:gd name="connsiteY13" fmla="*/ 2539 h 91439"/>
                  <a:gd name="connsiteX14" fmla="*/ 15240 w 80009"/>
                  <a:gd name="connsiteY14" fmla="*/ 2539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91439">
                    <a:moveTo>
                      <a:pt x="15240" y="2539"/>
                    </a:moveTo>
                    <a:lnTo>
                      <a:pt x="15240" y="15239"/>
                    </a:lnTo>
                    <a:cubicBezTo>
                      <a:pt x="15240" y="19050"/>
                      <a:pt x="15240" y="21589"/>
                      <a:pt x="15240" y="21589"/>
                    </a:cubicBezTo>
                    <a:lnTo>
                      <a:pt x="15240" y="21589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39"/>
                    </a:lnTo>
                    <a:lnTo>
                      <a:pt x="63500" y="91439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39"/>
                    </a:lnTo>
                    <a:lnTo>
                      <a:pt x="0" y="91439"/>
                    </a:lnTo>
                    <a:lnTo>
                      <a:pt x="0" y="2539"/>
                    </a:lnTo>
                    <a:lnTo>
                      <a:pt x="15240" y="2539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1" name="Freeform 330">
                <a:extLst>
                  <a:ext uri="{FF2B5EF4-FFF2-40B4-BE49-F238E27FC236}">
                    <a16:creationId xmlns:a16="http://schemas.microsoft.com/office/drawing/2014/main" id="{43F153C5-2DFE-A9C2-F55C-94EC0B82B32D}"/>
                  </a:ext>
                </a:extLst>
              </p:cNvPr>
              <p:cNvSpPr/>
              <p:nvPr/>
            </p:nvSpPr>
            <p:spPr>
              <a:xfrm>
                <a:off x="1059180" y="6731000"/>
                <a:ext cx="60959" cy="116840"/>
              </a:xfrm>
              <a:custGeom>
                <a:avLst/>
                <a:gdLst>
                  <a:gd name="connsiteX0" fmla="*/ 15240 w 60959"/>
                  <a:gd name="connsiteY0" fmla="*/ 26670 h 116840"/>
                  <a:gd name="connsiteX1" fmla="*/ 15240 w 60959"/>
                  <a:gd name="connsiteY1" fmla="*/ 0 h 116840"/>
                  <a:gd name="connsiteX2" fmla="*/ 31750 w 60959"/>
                  <a:gd name="connsiteY2" fmla="*/ 0 h 116840"/>
                  <a:gd name="connsiteX3" fmla="*/ 31750 w 60959"/>
                  <a:gd name="connsiteY3" fmla="*/ 26670 h 116840"/>
                  <a:gd name="connsiteX4" fmla="*/ 58420 w 60959"/>
                  <a:gd name="connsiteY4" fmla="*/ 26670 h 116840"/>
                  <a:gd name="connsiteX5" fmla="*/ 58420 w 60959"/>
                  <a:gd name="connsiteY5" fmla="*/ 40640 h 116840"/>
                  <a:gd name="connsiteX6" fmla="*/ 31750 w 60959"/>
                  <a:gd name="connsiteY6" fmla="*/ 40640 h 116840"/>
                  <a:gd name="connsiteX7" fmla="*/ 31750 w 60959"/>
                  <a:gd name="connsiteY7" fmla="*/ 86360 h 116840"/>
                  <a:gd name="connsiteX8" fmla="*/ 44450 w 60959"/>
                  <a:gd name="connsiteY8" fmla="*/ 102870 h 116840"/>
                  <a:gd name="connsiteX9" fmla="*/ 60960 w 60959"/>
                  <a:gd name="connsiteY9" fmla="*/ 99060 h 116840"/>
                  <a:gd name="connsiteX10" fmla="*/ 60960 w 60959"/>
                  <a:gd name="connsiteY10" fmla="*/ 113030 h 116840"/>
                  <a:gd name="connsiteX11" fmla="*/ 40640 w 60959"/>
                  <a:gd name="connsiteY11" fmla="*/ 116840 h 116840"/>
                  <a:gd name="connsiteX12" fmla="*/ 13970 w 60959"/>
                  <a:gd name="connsiteY12" fmla="*/ 90170 h 116840"/>
                  <a:gd name="connsiteX13" fmla="*/ 13970 w 60959"/>
                  <a:gd name="connsiteY13" fmla="*/ 39370 h 116840"/>
                  <a:gd name="connsiteX14" fmla="*/ 0 w 60959"/>
                  <a:gd name="connsiteY14" fmla="*/ 39370 h 116840"/>
                  <a:gd name="connsiteX15" fmla="*/ 0 w 60959"/>
                  <a:gd name="connsiteY15" fmla="*/ 25400 h 116840"/>
                  <a:gd name="connsiteX16" fmla="*/ 15240 w 60959"/>
                  <a:gd name="connsiteY16" fmla="*/ 25400 h 116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59" h="116840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2" name="Freeform 331">
                <a:extLst>
                  <a:ext uri="{FF2B5EF4-FFF2-40B4-BE49-F238E27FC236}">
                    <a16:creationId xmlns:a16="http://schemas.microsoft.com/office/drawing/2014/main" id="{2D7D1568-F499-F187-9906-738D5928F42C}"/>
                  </a:ext>
                </a:extLst>
              </p:cNvPr>
              <p:cNvSpPr/>
              <p:nvPr/>
            </p:nvSpPr>
            <p:spPr>
              <a:xfrm>
                <a:off x="1131569" y="6755130"/>
                <a:ext cx="83819" cy="93979"/>
              </a:xfrm>
              <a:custGeom>
                <a:avLst/>
                <a:gdLst>
                  <a:gd name="connsiteX0" fmla="*/ 83820 w 83819"/>
                  <a:gd name="connsiteY0" fmla="*/ 41910 h 93979"/>
                  <a:gd name="connsiteX1" fmla="*/ 83820 w 83819"/>
                  <a:gd name="connsiteY1" fmla="*/ 50800 h 93979"/>
                  <a:gd name="connsiteX2" fmla="*/ 17780 w 83819"/>
                  <a:gd name="connsiteY2" fmla="*/ 50800 h 93979"/>
                  <a:gd name="connsiteX3" fmla="*/ 48260 w 83819"/>
                  <a:gd name="connsiteY3" fmla="*/ 80010 h 93979"/>
                  <a:gd name="connsiteX4" fmla="*/ 80010 w 83819"/>
                  <a:gd name="connsiteY4" fmla="*/ 71120 h 93979"/>
                  <a:gd name="connsiteX5" fmla="*/ 80010 w 83819"/>
                  <a:gd name="connsiteY5" fmla="*/ 86360 h 93979"/>
                  <a:gd name="connsiteX6" fmla="*/ 46990 w 83819"/>
                  <a:gd name="connsiteY6" fmla="*/ 93980 h 93979"/>
                  <a:gd name="connsiteX7" fmla="*/ 0 w 83819"/>
                  <a:gd name="connsiteY7" fmla="*/ 46989 h 93979"/>
                  <a:gd name="connsiteX8" fmla="*/ 43180 w 83819"/>
                  <a:gd name="connsiteY8" fmla="*/ 0 h 93979"/>
                  <a:gd name="connsiteX9" fmla="*/ 83820 w 83819"/>
                  <a:gd name="connsiteY9" fmla="*/ 41910 h 93979"/>
                  <a:gd name="connsiteX10" fmla="*/ 43180 w 83819"/>
                  <a:gd name="connsiteY10" fmla="*/ 13970 h 93979"/>
                  <a:gd name="connsiteX11" fmla="*/ 17780 w 83819"/>
                  <a:gd name="connsiteY11" fmla="*/ 38100 h 93979"/>
                  <a:gd name="connsiteX12" fmla="*/ 67310 w 83819"/>
                  <a:gd name="connsiteY12" fmla="*/ 38100 h 93979"/>
                  <a:gd name="connsiteX13" fmla="*/ 43180 w 83819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89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3" name="Freeform 332">
                <a:extLst>
                  <a:ext uri="{FF2B5EF4-FFF2-40B4-BE49-F238E27FC236}">
                    <a16:creationId xmlns:a16="http://schemas.microsoft.com/office/drawing/2014/main" id="{7F0979A2-B02D-3DC7-1401-D061D146441D}"/>
                  </a:ext>
                </a:extLst>
              </p:cNvPr>
              <p:cNvSpPr/>
              <p:nvPr/>
            </p:nvSpPr>
            <p:spPr>
              <a:xfrm>
                <a:off x="1239519" y="6755130"/>
                <a:ext cx="80010" cy="91439"/>
              </a:xfrm>
              <a:custGeom>
                <a:avLst/>
                <a:gdLst>
                  <a:gd name="connsiteX0" fmla="*/ 15240 w 80010"/>
                  <a:gd name="connsiteY0" fmla="*/ 2539 h 91439"/>
                  <a:gd name="connsiteX1" fmla="*/ 15240 w 80010"/>
                  <a:gd name="connsiteY1" fmla="*/ 15239 h 91439"/>
                  <a:gd name="connsiteX2" fmla="*/ 15240 w 80010"/>
                  <a:gd name="connsiteY2" fmla="*/ 21589 h 91439"/>
                  <a:gd name="connsiteX3" fmla="*/ 15240 w 80010"/>
                  <a:gd name="connsiteY3" fmla="*/ 21589 h 91439"/>
                  <a:gd name="connsiteX4" fmla="*/ 49530 w 80010"/>
                  <a:gd name="connsiteY4" fmla="*/ 0 h 91439"/>
                  <a:gd name="connsiteX5" fmla="*/ 80010 w 80010"/>
                  <a:gd name="connsiteY5" fmla="*/ 35560 h 91439"/>
                  <a:gd name="connsiteX6" fmla="*/ 80010 w 80010"/>
                  <a:gd name="connsiteY6" fmla="*/ 91439 h 91439"/>
                  <a:gd name="connsiteX7" fmla="*/ 63500 w 80010"/>
                  <a:gd name="connsiteY7" fmla="*/ 91439 h 91439"/>
                  <a:gd name="connsiteX8" fmla="*/ 63500 w 80010"/>
                  <a:gd name="connsiteY8" fmla="*/ 39370 h 91439"/>
                  <a:gd name="connsiteX9" fmla="*/ 46990 w 80010"/>
                  <a:gd name="connsiteY9" fmla="*/ 16510 h 91439"/>
                  <a:gd name="connsiteX10" fmla="*/ 16510 w 80010"/>
                  <a:gd name="connsiteY10" fmla="*/ 48260 h 91439"/>
                  <a:gd name="connsiteX11" fmla="*/ 16510 w 80010"/>
                  <a:gd name="connsiteY11" fmla="*/ 91439 h 91439"/>
                  <a:gd name="connsiteX12" fmla="*/ 0 w 80010"/>
                  <a:gd name="connsiteY12" fmla="*/ 91439 h 91439"/>
                  <a:gd name="connsiteX13" fmla="*/ 0 w 80010"/>
                  <a:gd name="connsiteY13" fmla="*/ 2539 h 91439"/>
                  <a:gd name="connsiteX14" fmla="*/ 15240 w 80010"/>
                  <a:gd name="connsiteY14" fmla="*/ 2539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91439">
                    <a:moveTo>
                      <a:pt x="15240" y="2539"/>
                    </a:moveTo>
                    <a:lnTo>
                      <a:pt x="15240" y="15239"/>
                    </a:lnTo>
                    <a:cubicBezTo>
                      <a:pt x="15240" y="19050"/>
                      <a:pt x="15240" y="21589"/>
                      <a:pt x="15240" y="21589"/>
                    </a:cubicBezTo>
                    <a:lnTo>
                      <a:pt x="15240" y="21589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39"/>
                    </a:lnTo>
                    <a:lnTo>
                      <a:pt x="63500" y="91439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39"/>
                    </a:lnTo>
                    <a:lnTo>
                      <a:pt x="0" y="91439"/>
                    </a:lnTo>
                    <a:lnTo>
                      <a:pt x="0" y="2539"/>
                    </a:lnTo>
                    <a:lnTo>
                      <a:pt x="15240" y="2539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4" name="Freeform 333">
                <a:extLst>
                  <a:ext uri="{FF2B5EF4-FFF2-40B4-BE49-F238E27FC236}">
                    <a16:creationId xmlns:a16="http://schemas.microsoft.com/office/drawing/2014/main" id="{DBD19CD6-515A-9913-407C-01A5CADFA6D6}"/>
                  </a:ext>
                </a:extLst>
              </p:cNvPr>
              <p:cNvSpPr/>
              <p:nvPr/>
            </p:nvSpPr>
            <p:spPr>
              <a:xfrm>
                <a:off x="1341119" y="6755130"/>
                <a:ext cx="74930" cy="93979"/>
              </a:xfrm>
              <a:custGeom>
                <a:avLst/>
                <a:gdLst>
                  <a:gd name="connsiteX0" fmla="*/ 48260 w 74930"/>
                  <a:gd name="connsiteY0" fmla="*/ 78739 h 93979"/>
                  <a:gd name="connsiteX1" fmla="*/ 74930 w 74930"/>
                  <a:gd name="connsiteY1" fmla="*/ 71120 h 93979"/>
                  <a:gd name="connsiteX2" fmla="*/ 74930 w 74930"/>
                  <a:gd name="connsiteY2" fmla="*/ 86360 h 93979"/>
                  <a:gd name="connsiteX3" fmla="*/ 46990 w 74930"/>
                  <a:gd name="connsiteY3" fmla="*/ 93980 h 93979"/>
                  <a:gd name="connsiteX4" fmla="*/ 0 w 74930"/>
                  <a:gd name="connsiteY4" fmla="*/ 46989 h 93979"/>
                  <a:gd name="connsiteX5" fmla="*/ 46990 w 74930"/>
                  <a:gd name="connsiteY5" fmla="*/ 0 h 93979"/>
                  <a:gd name="connsiteX6" fmla="*/ 74930 w 74930"/>
                  <a:gd name="connsiteY6" fmla="*/ 6350 h 93979"/>
                  <a:gd name="connsiteX7" fmla="*/ 74930 w 74930"/>
                  <a:gd name="connsiteY7" fmla="*/ 21589 h 93979"/>
                  <a:gd name="connsiteX8" fmla="*/ 48260 w 74930"/>
                  <a:gd name="connsiteY8" fmla="*/ 13970 h 93979"/>
                  <a:gd name="connsiteX9" fmla="*/ 17780 w 74930"/>
                  <a:gd name="connsiteY9" fmla="*/ 45720 h 93979"/>
                  <a:gd name="connsiteX10" fmla="*/ 48260 w 74930"/>
                  <a:gd name="connsiteY10" fmla="*/ 774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930" h="93979">
                    <a:moveTo>
                      <a:pt x="48260" y="78739"/>
                    </a:moveTo>
                    <a:cubicBezTo>
                      <a:pt x="60960" y="78739"/>
                      <a:pt x="69850" y="73660"/>
                      <a:pt x="74930" y="71120"/>
                    </a:cubicBezTo>
                    <a:lnTo>
                      <a:pt x="74930" y="86360"/>
                    </a:lnTo>
                    <a:cubicBezTo>
                      <a:pt x="69850" y="88900"/>
                      <a:pt x="60960" y="93980"/>
                      <a:pt x="46990" y="93980"/>
                    </a:cubicBezTo>
                    <a:cubicBezTo>
                      <a:pt x="19050" y="93980"/>
                      <a:pt x="0" y="73660"/>
                      <a:pt x="0" y="46989"/>
                    </a:cubicBezTo>
                    <a:cubicBezTo>
                      <a:pt x="0" y="20320"/>
                      <a:pt x="19050" y="0"/>
                      <a:pt x="46990" y="0"/>
                    </a:cubicBezTo>
                    <a:cubicBezTo>
                      <a:pt x="74930" y="0"/>
                      <a:pt x="68580" y="3810"/>
                      <a:pt x="74930" y="6350"/>
                    </a:cubicBezTo>
                    <a:lnTo>
                      <a:pt x="74930" y="21589"/>
                    </a:lnTo>
                    <a:cubicBezTo>
                      <a:pt x="68580" y="17780"/>
                      <a:pt x="59690" y="13970"/>
                      <a:pt x="48260" y="13970"/>
                    </a:cubicBezTo>
                    <a:cubicBezTo>
                      <a:pt x="30480" y="13970"/>
                      <a:pt x="17780" y="26670"/>
                      <a:pt x="17780" y="45720"/>
                    </a:cubicBezTo>
                    <a:cubicBezTo>
                      <a:pt x="17780" y="64770"/>
                      <a:pt x="30480" y="77470"/>
                      <a:pt x="48260" y="774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5" name="Freeform 334">
                <a:extLst>
                  <a:ext uri="{FF2B5EF4-FFF2-40B4-BE49-F238E27FC236}">
                    <a16:creationId xmlns:a16="http://schemas.microsoft.com/office/drawing/2014/main" id="{470F9E90-EA9D-6578-1747-1F7AC07BF4E0}"/>
                  </a:ext>
                </a:extLst>
              </p:cNvPr>
              <p:cNvSpPr/>
              <p:nvPr/>
            </p:nvSpPr>
            <p:spPr>
              <a:xfrm>
                <a:off x="1432560" y="6755130"/>
                <a:ext cx="83819" cy="93979"/>
              </a:xfrm>
              <a:custGeom>
                <a:avLst/>
                <a:gdLst>
                  <a:gd name="connsiteX0" fmla="*/ 83820 w 83819"/>
                  <a:gd name="connsiteY0" fmla="*/ 41910 h 93979"/>
                  <a:gd name="connsiteX1" fmla="*/ 83820 w 83819"/>
                  <a:gd name="connsiteY1" fmla="*/ 50800 h 93979"/>
                  <a:gd name="connsiteX2" fmla="*/ 17780 w 83819"/>
                  <a:gd name="connsiteY2" fmla="*/ 50800 h 93979"/>
                  <a:gd name="connsiteX3" fmla="*/ 48260 w 83819"/>
                  <a:gd name="connsiteY3" fmla="*/ 80010 h 93979"/>
                  <a:gd name="connsiteX4" fmla="*/ 80010 w 83819"/>
                  <a:gd name="connsiteY4" fmla="*/ 71120 h 93979"/>
                  <a:gd name="connsiteX5" fmla="*/ 80010 w 83819"/>
                  <a:gd name="connsiteY5" fmla="*/ 86360 h 93979"/>
                  <a:gd name="connsiteX6" fmla="*/ 46990 w 83819"/>
                  <a:gd name="connsiteY6" fmla="*/ 93980 h 93979"/>
                  <a:gd name="connsiteX7" fmla="*/ 0 w 83819"/>
                  <a:gd name="connsiteY7" fmla="*/ 46989 h 93979"/>
                  <a:gd name="connsiteX8" fmla="*/ 43180 w 83819"/>
                  <a:gd name="connsiteY8" fmla="*/ 0 h 93979"/>
                  <a:gd name="connsiteX9" fmla="*/ 83820 w 83819"/>
                  <a:gd name="connsiteY9" fmla="*/ 41910 h 93979"/>
                  <a:gd name="connsiteX10" fmla="*/ 44450 w 83819"/>
                  <a:gd name="connsiteY10" fmla="*/ 13970 h 93979"/>
                  <a:gd name="connsiteX11" fmla="*/ 19050 w 83819"/>
                  <a:gd name="connsiteY11" fmla="*/ 38100 h 93979"/>
                  <a:gd name="connsiteX12" fmla="*/ 68580 w 83819"/>
                  <a:gd name="connsiteY12" fmla="*/ 38100 h 93979"/>
                  <a:gd name="connsiteX13" fmla="*/ 44450 w 83819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89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4450" y="13970"/>
                    </a:moveTo>
                    <a:cubicBezTo>
                      <a:pt x="29210" y="13970"/>
                      <a:pt x="20320" y="25400"/>
                      <a:pt x="19050" y="38100"/>
                    </a:cubicBezTo>
                    <a:lnTo>
                      <a:pt x="68580" y="38100"/>
                    </a:lnTo>
                    <a:cubicBezTo>
                      <a:pt x="68580" y="25400"/>
                      <a:pt x="60960" y="13970"/>
                      <a:pt x="4445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6" name="Freeform 335">
                <a:extLst>
                  <a:ext uri="{FF2B5EF4-FFF2-40B4-BE49-F238E27FC236}">
                    <a16:creationId xmlns:a16="http://schemas.microsoft.com/office/drawing/2014/main" id="{ADF92B97-7DFB-F835-9E75-0488607586B1}"/>
                  </a:ext>
                </a:extLst>
              </p:cNvPr>
              <p:cNvSpPr/>
              <p:nvPr/>
            </p:nvSpPr>
            <p:spPr>
              <a:xfrm>
                <a:off x="1526539" y="6836409"/>
                <a:ext cx="27940" cy="36830"/>
              </a:xfrm>
              <a:custGeom>
                <a:avLst/>
                <a:gdLst>
                  <a:gd name="connsiteX0" fmla="*/ 12700 w 27940"/>
                  <a:gd name="connsiteY0" fmla="*/ 36830 h 36830"/>
                  <a:gd name="connsiteX1" fmla="*/ 0 w 27940"/>
                  <a:gd name="connsiteY1" fmla="*/ 36830 h 36830"/>
                  <a:gd name="connsiteX2" fmla="*/ 11430 w 27940"/>
                  <a:gd name="connsiteY2" fmla="*/ 0 h 36830"/>
                  <a:gd name="connsiteX3" fmla="*/ 27940 w 27940"/>
                  <a:gd name="connsiteY3" fmla="*/ 0 h 36830"/>
                  <a:gd name="connsiteX4" fmla="*/ 13970 w 27940"/>
                  <a:gd name="connsiteY4" fmla="*/ 36830 h 36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940" h="36830">
                    <a:moveTo>
                      <a:pt x="12700" y="36830"/>
                    </a:moveTo>
                    <a:lnTo>
                      <a:pt x="0" y="36830"/>
                    </a:lnTo>
                    <a:lnTo>
                      <a:pt x="11430" y="0"/>
                    </a:lnTo>
                    <a:lnTo>
                      <a:pt x="27940" y="0"/>
                    </a:lnTo>
                    <a:lnTo>
                      <a:pt x="13970" y="368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7" name="Freeform 336">
                <a:extLst>
                  <a:ext uri="{FF2B5EF4-FFF2-40B4-BE49-F238E27FC236}">
                    <a16:creationId xmlns:a16="http://schemas.microsoft.com/office/drawing/2014/main" id="{6BD7868A-78CB-0D34-D76D-8699D5D86671}"/>
                  </a:ext>
                </a:extLst>
              </p:cNvPr>
              <p:cNvSpPr/>
              <p:nvPr/>
            </p:nvSpPr>
            <p:spPr>
              <a:xfrm>
                <a:off x="1609089" y="6756400"/>
                <a:ext cx="137160" cy="91440"/>
              </a:xfrm>
              <a:custGeom>
                <a:avLst/>
                <a:gdLst>
                  <a:gd name="connsiteX0" fmla="*/ 95250 w 137160"/>
                  <a:gd name="connsiteY0" fmla="*/ 64770 h 91440"/>
                  <a:gd name="connsiteX1" fmla="*/ 119380 w 137160"/>
                  <a:gd name="connsiteY1" fmla="*/ 0 h 91440"/>
                  <a:gd name="connsiteX2" fmla="*/ 137160 w 137160"/>
                  <a:gd name="connsiteY2" fmla="*/ 0 h 91440"/>
                  <a:gd name="connsiteX3" fmla="*/ 100330 w 137160"/>
                  <a:gd name="connsiteY3" fmla="*/ 91440 h 91440"/>
                  <a:gd name="connsiteX4" fmla="*/ 91440 w 137160"/>
                  <a:gd name="connsiteY4" fmla="*/ 91440 h 91440"/>
                  <a:gd name="connsiteX5" fmla="*/ 68580 w 137160"/>
                  <a:gd name="connsiteY5" fmla="*/ 30480 h 91440"/>
                  <a:gd name="connsiteX6" fmla="*/ 45720 w 137160"/>
                  <a:gd name="connsiteY6" fmla="*/ 91440 h 91440"/>
                  <a:gd name="connsiteX7" fmla="*/ 36830 w 137160"/>
                  <a:gd name="connsiteY7" fmla="*/ 91440 h 91440"/>
                  <a:gd name="connsiteX8" fmla="*/ 0 w 137160"/>
                  <a:gd name="connsiteY8" fmla="*/ 0 h 91440"/>
                  <a:gd name="connsiteX9" fmla="*/ 17780 w 137160"/>
                  <a:gd name="connsiteY9" fmla="*/ 0 h 91440"/>
                  <a:gd name="connsiteX10" fmla="*/ 41910 w 137160"/>
                  <a:gd name="connsiteY10" fmla="*/ 64770 h 91440"/>
                  <a:gd name="connsiteX11" fmla="*/ 64770 w 137160"/>
                  <a:gd name="connsiteY11" fmla="*/ 1270 h 91440"/>
                  <a:gd name="connsiteX12" fmla="*/ 73660 w 137160"/>
                  <a:gd name="connsiteY12" fmla="*/ 1270 h 91440"/>
                  <a:gd name="connsiteX13" fmla="*/ 96520 w 137160"/>
                  <a:gd name="connsiteY13" fmla="*/ 6477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7160" h="91440">
                    <a:moveTo>
                      <a:pt x="95250" y="64770"/>
                    </a:moveTo>
                    <a:lnTo>
                      <a:pt x="119380" y="0"/>
                    </a:lnTo>
                    <a:lnTo>
                      <a:pt x="137160" y="0"/>
                    </a:lnTo>
                    <a:lnTo>
                      <a:pt x="100330" y="91440"/>
                    </a:lnTo>
                    <a:lnTo>
                      <a:pt x="91440" y="91440"/>
                    </a:lnTo>
                    <a:lnTo>
                      <a:pt x="68580" y="30480"/>
                    </a:lnTo>
                    <a:lnTo>
                      <a:pt x="45720" y="91440"/>
                    </a:lnTo>
                    <a:lnTo>
                      <a:pt x="36830" y="91440"/>
                    </a:lnTo>
                    <a:lnTo>
                      <a:pt x="0" y="0"/>
                    </a:lnTo>
                    <a:lnTo>
                      <a:pt x="17780" y="0"/>
                    </a:lnTo>
                    <a:lnTo>
                      <a:pt x="41910" y="64770"/>
                    </a:lnTo>
                    <a:lnTo>
                      <a:pt x="64770" y="1270"/>
                    </a:lnTo>
                    <a:lnTo>
                      <a:pt x="73660" y="1270"/>
                    </a:lnTo>
                    <a:lnTo>
                      <a:pt x="96520" y="647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8" name="Freeform 337">
                <a:extLst>
                  <a:ext uri="{FF2B5EF4-FFF2-40B4-BE49-F238E27FC236}">
                    <a16:creationId xmlns:a16="http://schemas.microsoft.com/office/drawing/2014/main" id="{17026505-EEF1-4816-4256-F3F95BF8E882}"/>
                  </a:ext>
                </a:extLst>
              </p:cNvPr>
              <p:cNvSpPr/>
              <p:nvPr/>
            </p:nvSpPr>
            <p:spPr>
              <a:xfrm>
                <a:off x="1762760" y="6718300"/>
                <a:ext cx="80010" cy="128269"/>
              </a:xfrm>
              <a:custGeom>
                <a:avLst/>
                <a:gdLst>
                  <a:gd name="connsiteX0" fmla="*/ 0 w 80010"/>
                  <a:gd name="connsiteY0" fmla="*/ 0 h 128269"/>
                  <a:gd name="connsiteX1" fmla="*/ 16510 w 80010"/>
                  <a:gd name="connsiteY1" fmla="*/ 0 h 128269"/>
                  <a:gd name="connsiteX2" fmla="*/ 16510 w 80010"/>
                  <a:gd name="connsiteY2" fmla="*/ 49530 h 128269"/>
                  <a:gd name="connsiteX3" fmla="*/ 16510 w 80010"/>
                  <a:gd name="connsiteY3" fmla="*/ 58420 h 128269"/>
                  <a:gd name="connsiteX4" fmla="*/ 16510 w 80010"/>
                  <a:gd name="connsiteY4" fmla="*/ 58420 h 128269"/>
                  <a:gd name="connsiteX5" fmla="*/ 49530 w 80010"/>
                  <a:gd name="connsiteY5" fmla="*/ 36830 h 128269"/>
                  <a:gd name="connsiteX6" fmla="*/ 80010 w 80010"/>
                  <a:gd name="connsiteY6" fmla="*/ 72390 h 128269"/>
                  <a:gd name="connsiteX7" fmla="*/ 80010 w 80010"/>
                  <a:gd name="connsiteY7" fmla="*/ 128270 h 128269"/>
                  <a:gd name="connsiteX8" fmla="*/ 63500 w 80010"/>
                  <a:gd name="connsiteY8" fmla="*/ 128270 h 128269"/>
                  <a:gd name="connsiteX9" fmla="*/ 63500 w 80010"/>
                  <a:gd name="connsiteY9" fmla="*/ 76200 h 128269"/>
                  <a:gd name="connsiteX10" fmla="*/ 46990 w 80010"/>
                  <a:gd name="connsiteY10" fmla="*/ 53340 h 128269"/>
                  <a:gd name="connsiteX11" fmla="*/ 16510 w 80010"/>
                  <a:gd name="connsiteY11" fmla="*/ 85090 h 128269"/>
                  <a:gd name="connsiteX12" fmla="*/ 16510 w 80010"/>
                  <a:gd name="connsiteY12" fmla="*/ 128270 h 128269"/>
                  <a:gd name="connsiteX13" fmla="*/ 0 w 80010"/>
                  <a:gd name="connsiteY13" fmla="*/ 128270 h 128269"/>
                  <a:gd name="connsiteX14" fmla="*/ 0 w 80010"/>
                  <a:gd name="connsiteY14" fmla="*/ 0 h 128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128269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49530"/>
                    </a:lnTo>
                    <a:cubicBezTo>
                      <a:pt x="16510" y="53340"/>
                      <a:pt x="16510" y="57150"/>
                      <a:pt x="16510" y="58420"/>
                    </a:cubicBezTo>
                    <a:lnTo>
                      <a:pt x="16510" y="58420"/>
                    </a:lnTo>
                    <a:cubicBezTo>
                      <a:pt x="20320" y="50800"/>
                      <a:pt x="30480" y="36830"/>
                      <a:pt x="49530" y="36830"/>
                    </a:cubicBezTo>
                    <a:cubicBezTo>
                      <a:pt x="68580" y="36830"/>
                      <a:pt x="80010" y="49530"/>
                      <a:pt x="80010" y="72390"/>
                    </a:cubicBezTo>
                    <a:lnTo>
                      <a:pt x="80010" y="128270"/>
                    </a:lnTo>
                    <a:lnTo>
                      <a:pt x="63500" y="128270"/>
                    </a:lnTo>
                    <a:lnTo>
                      <a:pt x="63500" y="76200"/>
                    </a:lnTo>
                    <a:cubicBezTo>
                      <a:pt x="63500" y="63500"/>
                      <a:pt x="60960" y="53340"/>
                      <a:pt x="46990" y="53340"/>
                    </a:cubicBezTo>
                    <a:cubicBezTo>
                      <a:pt x="33020" y="53340"/>
                      <a:pt x="16510" y="67310"/>
                      <a:pt x="16510" y="85090"/>
                    </a:cubicBezTo>
                    <a:lnTo>
                      <a:pt x="16510" y="128270"/>
                    </a:lnTo>
                    <a:lnTo>
                      <a:pt x="0" y="1282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9" name="Freeform 338">
                <a:extLst>
                  <a:ext uri="{FF2B5EF4-FFF2-40B4-BE49-F238E27FC236}">
                    <a16:creationId xmlns:a16="http://schemas.microsoft.com/office/drawing/2014/main" id="{9A448A34-936D-E8AE-3C1B-4FB459F7318B}"/>
                  </a:ext>
                </a:extLst>
              </p:cNvPr>
              <p:cNvSpPr/>
              <p:nvPr/>
            </p:nvSpPr>
            <p:spPr>
              <a:xfrm>
                <a:off x="1870710" y="6720840"/>
                <a:ext cx="20319" cy="125729"/>
              </a:xfrm>
              <a:custGeom>
                <a:avLst/>
                <a:gdLst>
                  <a:gd name="connsiteX0" fmla="*/ 10160 w 20319"/>
                  <a:gd name="connsiteY0" fmla="*/ 0 h 125729"/>
                  <a:gd name="connsiteX1" fmla="*/ 20320 w 20319"/>
                  <a:gd name="connsiteY1" fmla="*/ 10160 h 125729"/>
                  <a:gd name="connsiteX2" fmla="*/ 10160 w 20319"/>
                  <a:gd name="connsiteY2" fmla="*/ 20320 h 125729"/>
                  <a:gd name="connsiteX3" fmla="*/ 0 w 20319"/>
                  <a:gd name="connsiteY3" fmla="*/ 10160 h 125729"/>
                  <a:gd name="connsiteX4" fmla="*/ 10160 w 20319"/>
                  <a:gd name="connsiteY4" fmla="*/ 0 h 125729"/>
                  <a:gd name="connsiteX5" fmla="*/ 19050 w 20319"/>
                  <a:gd name="connsiteY5" fmla="*/ 36830 h 125729"/>
                  <a:gd name="connsiteX6" fmla="*/ 19050 w 20319"/>
                  <a:gd name="connsiteY6" fmla="*/ 125730 h 125729"/>
                  <a:gd name="connsiteX7" fmla="*/ 2540 w 20319"/>
                  <a:gd name="connsiteY7" fmla="*/ 125730 h 125729"/>
                  <a:gd name="connsiteX8" fmla="*/ 2540 w 20319"/>
                  <a:gd name="connsiteY8" fmla="*/ 36830 h 125729"/>
                  <a:gd name="connsiteX9" fmla="*/ 19050 w 20319"/>
                  <a:gd name="connsiteY9" fmla="*/ 36830 h 12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19" h="12572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9050" y="36830"/>
                    </a:moveTo>
                    <a:lnTo>
                      <a:pt x="19050" y="125730"/>
                    </a:lnTo>
                    <a:lnTo>
                      <a:pt x="2540" y="125730"/>
                    </a:lnTo>
                    <a:lnTo>
                      <a:pt x="2540" y="36830"/>
                    </a:lnTo>
                    <a:lnTo>
                      <a:pt x="19050" y="368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0" name="Freeform 339">
                <a:extLst>
                  <a:ext uri="{FF2B5EF4-FFF2-40B4-BE49-F238E27FC236}">
                    <a16:creationId xmlns:a16="http://schemas.microsoft.com/office/drawing/2014/main" id="{989B09FA-9E9B-8012-FB0B-8A4D4AE71597}"/>
                  </a:ext>
                </a:extLst>
              </p:cNvPr>
              <p:cNvSpPr/>
              <p:nvPr/>
            </p:nvSpPr>
            <p:spPr>
              <a:xfrm>
                <a:off x="1912620" y="6755130"/>
                <a:ext cx="74929" cy="93979"/>
              </a:xfrm>
              <a:custGeom>
                <a:avLst/>
                <a:gdLst>
                  <a:gd name="connsiteX0" fmla="*/ 48260 w 74929"/>
                  <a:gd name="connsiteY0" fmla="*/ 78739 h 93979"/>
                  <a:gd name="connsiteX1" fmla="*/ 74930 w 74929"/>
                  <a:gd name="connsiteY1" fmla="*/ 71120 h 93979"/>
                  <a:gd name="connsiteX2" fmla="*/ 74930 w 74929"/>
                  <a:gd name="connsiteY2" fmla="*/ 86360 h 93979"/>
                  <a:gd name="connsiteX3" fmla="*/ 46990 w 74929"/>
                  <a:gd name="connsiteY3" fmla="*/ 93980 h 93979"/>
                  <a:gd name="connsiteX4" fmla="*/ 0 w 74929"/>
                  <a:gd name="connsiteY4" fmla="*/ 46989 h 93979"/>
                  <a:gd name="connsiteX5" fmla="*/ 46990 w 74929"/>
                  <a:gd name="connsiteY5" fmla="*/ 0 h 93979"/>
                  <a:gd name="connsiteX6" fmla="*/ 74930 w 74929"/>
                  <a:gd name="connsiteY6" fmla="*/ 6350 h 93979"/>
                  <a:gd name="connsiteX7" fmla="*/ 74930 w 74929"/>
                  <a:gd name="connsiteY7" fmla="*/ 21589 h 93979"/>
                  <a:gd name="connsiteX8" fmla="*/ 48260 w 74929"/>
                  <a:gd name="connsiteY8" fmla="*/ 13970 h 93979"/>
                  <a:gd name="connsiteX9" fmla="*/ 17780 w 74929"/>
                  <a:gd name="connsiteY9" fmla="*/ 45720 h 93979"/>
                  <a:gd name="connsiteX10" fmla="*/ 48260 w 74929"/>
                  <a:gd name="connsiteY10" fmla="*/ 774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929" h="93979">
                    <a:moveTo>
                      <a:pt x="48260" y="78739"/>
                    </a:moveTo>
                    <a:cubicBezTo>
                      <a:pt x="60960" y="78739"/>
                      <a:pt x="69850" y="73660"/>
                      <a:pt x="74930" y="71120"/>
                    </a:cubicBezTo>
                    <a:lnTo>
                      <a:pt x="74930" y="86360"/>
                    </a:lnTo>
                    <a:cubicBezTo>
                      <a:pt x="69850" y="88900"/>
                      <a:pt x="60960" y="93980"/>
                      <a:pt x="46990" y="93980"/>
                    </a:cubicBezTo>
                    <a:cubicBezTo>
                      <a:pt x="19050" y="93980"/>
                      <a:pt x="0" y="73660"/>
                      <a:pt x="0" y="46989"/>
                    </a:cubicBezTo>
                    <a:cubicBezTo>
                      <a:pt x="0" y="20320"/>
                      <a:pt x="19050" y="0"/>
                      <a:pt x="46990" y="0"/>
                    </a:cubicBezTo>
                    <a:cubicBezTo>
                      <a:pt x="74930" y="0"/>
                      <a:pt x="68580" y="3810"/>
                      <a:pt x="74930" y="6350"/>
                    </a:cubicBezTo>
                    <a:lnTo>
                      <a:pt x="74930" y="21589"/>
                    </a:lnTo>
                    <a:cubicBezTo>
                      <a:pt x="68580" y="17780"/>
                      <a:pt x="59690" y="13970"/>
                      <a:pt x="48260" y="13970"/>
                    </a:cubicBezTo>
                    <a:cubicBezTo>
                      <a:pt x="30480" y="13970"/>
                      <a:pt x="17780" y="26670"/>
                      <a:pt x="17780" y="45720"/>
                    </a:cubicBezTo>
                    <a:cubicBezTo>
                      <a:pt x="17780" y="64770"/>
                      <a:pt x="30480" y="77470"/>
                      <a:pt x="48260" y="774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1" name="Freeform 340">
                <a:extLst>
                  <a:ext uri="{FF2B5EF4-FFF2-40B4-BE49-F238E27FC236}">
                    <a16:creationId xmlns:a16="http://schemas.microsoft.com/office/drawing/2014/main" id="{5E65B9F8-89B5-5916-CA8F-8458FC252894}"/>
                  </a:ext>
                </a:extLst>
              </p:cNvPr>
              <p:cNvSpPr/>
              <p:nvPr/>
            </p:nvSpPr>
            <p:spPr>
              <a:xfrm>
                <a:off x="2011679" y="6718300"/>
                <a:ext cx="80010" cy="128269"/>
              </a:xfrm>
              <a:custGeom>
                <a:avLst/>
                <a:gdLst>
                  <a:gd name="connsiteX0" fmla="*/ 0 w 80010"/>
                  <a:gd name="connsiteY0" fmla="*/ 0 h 128269"/>
                  <a:gd name="connsiteX1" fmla="*/ 16510 w 80010"/>
                  <a:gd name="connsiteY1" fmla="*/ 0 h 128269"/>
                  <a:gd name="connsiteX2" fmla="*/ 16510 w 80010"/>
                  <a:gd name="connsiteY2" fmla="*/ 49530 h 128269"/>
                  <a:gd name="connsiteX3" fmla="*/ 16510 w 80010"/>
                  <a:gd name="connsiteY3" fmla="*/ 58420 h 128269"/>
                  <a:gd name="connsiteX4" fmla="*/ 16510 w 80010"/>
                  <a:gd name="connsiteY4" fmla="*/ 58420 h 128269"/>
                  <a:gd name="connsiteX5" fmla="*/ 49530 w 80010"/>
                  <a:gd name="connsiteY5" fmla="*/ 36830 h 128269"/>
                  <a:gd name="connsiteX6" fmla="*/ 80010 w 80010"/>
                  <a:gd name="connsiteY6" fmla="*/ 72390 h 128269"/>
                  <a:gd name="connsiteX7" fmla="*/ 80010 w 80010"/>
                  <a:gd name="connsiteY7" fmla="*/ 128270 h 128269"/>
                  <a:gd name="connsiteX8" fmla="*/ 63500 w 80010"/>
                  <a:gd name="connsiteY8" fmla="*/ 128270 h 128269"/>
                  <a:gd name="connsiteX9" fmla="*/ 63500 w 80010"/>
                  <a:gd name="connsiteY9" fmla="*/ 76200 h 128269"/>
                  <a:gd name="connsiteX10" fmla="*/ 46990 w 80010"/>
                  <a:gd name="connsiteY10" fmla="*/ 53340 h 128269"/>
                  <a:gd name="connsiteX11" fmla="*/ 16510 w 80010"/>
                  <a:gd name="connsiteY11" fmla="*/ 85090 h 128269"/>
                  <a:gd name="connsiteX12" fmla="*/ 16510 w 80010"/>
                  <a:gd name="connsiteY12" fmla="*/ 128270 h 128269"/>
                  <a:gd name="connsiteX13" fmla="*/ 0 w 80010"/>
                  <a:gd name="connsiteY13" fmla="*/ 128270 h 128269"/>
                  <a:gd name="connsiteX14" fmla="*/ 0 w 80010"/>
                  <a:gd name="connsiteY14" fmla="*/ 0 h 128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128269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49530"/>
                    </a:lnTo>
                    <a:cubicBezTo>
                      <a:pt x="16510" y="53340"/>
                      <a:pt x="16510" y="57150"/>
                      <a:pt x="16510" y="58420"/>
                    </a:cubicBezTo>
                    <a:lnTo>
                      <a:pt x="16510" y="58420"/>
                    </a:lnTo>
                    <a:cubicBezTo>
                      <a:pt x="20320" y="50800"/>
                      <a:pt x="30480" y="36830"/>
                      <a:pt x="49530" y="36830"/>
                    </a:cubicBezTo>
                    <a:cubicBezTo>
                      <a:pt x="68580" y="36830"/>
                      <a:pt x="80010" y="49530"/>
                      <a:pt x="80010" y="72390"/>
                    </a:cubicBezTo>
                    <a:lnTo>
                      <a:pt x="80010" y="128270"/>
                    </a:lnTo>
                    <a:lnTo>
                      <a:pt x="63500" y="128270"/>
                    </a:lnTo>
                    <a:lnTo>
                      <a:pt x="63500" y="76200"/>
                    </a:lnTo>
                    <a:cubicBezTo>
                      <a:pt x="63500" y="63500"/>
                      <a:pt x="60960" y="53340"/>
                      <a:pt x="46990" y="53340"/>
                    </a:cubicBezTo>
                    <a:cubicBezTo>
                      <a:pt x="33020" y="53340"/>
                      <a:pt x="16510" y="67310"/>
                      <a:pt x="16510" y="85090"/>
                    </a:cubicBezTo>
                    <a:lnTo>
                      <a:pt x="16510" y="128270"/>
                    </a:lnTo>
                    <a:lnTo>
                      <a:pt x="0" y="1282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2" name="Freeform 341">
                <a:extLst>
                  <a:ext uri="{FF2B5EF4-FFF2-40B4-BE49-F238E27FC236}">
                    <a16:creationId xmlns:a16="http://schemas.microsoft.com/office/drawing/2014/main" id="{DF32B29A-B4AC-9AEE-FC95-2665017AB023}"/>
                  </a:ext>
                </a:extLst>
              </p:cNvPr>
              <p:cNvSpPr/>
              <p:nvPr/>
            </p:nvSpPr>
            <p:spPr>
              <a:xfrm>
                <a:off x="2152650" y="6756400"/>
                <a:ext cx="137160" cy="91440"/>
              </a:xfrm>
              <a:custGeom>
                <a:avLst/>
                <a:gdLst>
                  <a:gd name="connsiteX0" fmla="*/ 95250 w 137160"/>
                  <a:gd name="connsiteY0" fmla="*/ 64770 h 91440"/>
                  <a:gd name="connsiteX1" fmla="*/ 119380 w 137160"/>
                  <a:gd name="connsiteY1" fmla="*/ 0 h 91440"/>
                  <a:gd name="connsiteX2" fmla="*/ 137160 w 137160"/>
                  <a:gd name="connsiteY2" fmla="*/ 0 h 91440"/>
                  <a:gd name="connsiteX3" fmla="*/ 100330 w 137160"/>
                  <a:gd name="connsiteY3" fmla="*/ 91440 h 91440"/>
                  <a:gd name="connsiteX4" fmla="*/ 91440 w 137160"/>
                  <a:gd name="connsiteY4" fmla="*/ 91440 h 91440"/>
                  <a:gd name="connsiteX5" fmla="*/ 68580 w 137160"/>
                  <a:gd name="connsiteY5" fmla="*/ 30480 h 91440"/>
                  <a:gd name="connsiteX6" fmla="*/ 45720 w 137160"/>
                  <a:gd name="connsiteY6" fmla="*/ 91440 h 91440"/>
                  <a:gd name="connsiteX7" fmla="*/ 36830 w 137160"/>
                  <a:gd name="connsiteY7" fmla="*/ 91440 h 91440"/>
                  <a:gd name="connsiteX8" fmla="*/ 0 w 137160"/>
                  <a:gd name="connsiteY8" fmla="*/ 0 h 91440"/>
                  <a:gd name="connsiteX9" fmla="*/ 17780 w 137160"/>
                  <a:gd name="connsiteY9" fmla="*/ 0 h 91440"/>
                  <a:gd name="connsiteX10" fmla="*/ 41910 w 137160"/>
                  <a:gd name="connsiteY10" fmla="*/ 64770 h 91440"/>
                  <a:gd name="connsiteX11" fmla="*/ 64770 w 137160"/>
                  <a:gd name="connsiteY11" fmla="*/ 1270 h 91440"/>
                  <a:gd name="connsiteX12" fmla="*/ 73660 w 137160"/>
                  <a:gd name="connsiteY12" fmla="*/ 1270 h 91440"/>
                  <a:gd name="connsiteX13" fmla="*/ 96520 w 137160"/>
                  <a:gd name="connsiteY13" fmla="*/ 6477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7160" h="91440">
                    <a:moveTo>
                      <a:pt x="95250" y="64770"/>
                    </a:moveTo>
                    <a:lnTo>
                      <a:pt x="119380" y="0"/>
                    </a:lnTo>
                    <a:lnTo>
                      <a:pt x="137160" y="0"/>
                    </a:lnTo>
                    <a:lnTo>
                      <a:pt x="100330" y="91440"/>
                    </a:lnTo>
                    <a:lnTo>
                      <a:pt x="91440" y="91440"/>
                    </a:lnTo>
                    <a:lnTo>
                      <a:pt x="68580" y="30480"/>
                    </a:lnTo>
                    <a:lnTo>
                      <a:pt x="45720" y="91440"/>
                    </a:lnTo>
                    <a:lnTo>
                      <a:pt x="36830" y="91440"/>
                    </a:lnTo>
                    <a:lnTo>
                      <a:pt x="0" y="0"/>
                    </a:lnTo>
                    <a:lnTo>
                      <a:pt x="17780" y="0"/>
                    </a:lnTo>
                    <a:lnTo>
                      <a:pt x="41910" y="64770"/>
                    </a:lnTo>
                    <a:lnTo>
                      <a:pt x="64770" y="1270"/>
                    </a:lnTo>
                    <a:lnTo>
                      <a:pt x="73660" y="1270"/>
                    </a:lnTo>
                    <a:lnTo>
                      <a:pt x="96520" y="647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3" name="Freeform 342">
                <a:extLst>
                  <a:ext uri="{FF2B5EF4-FFF2-40B4-BE49-F238E27FC236}">
                    <a16:creationId xmlns:a16="http://schemas.microsoft.com/office/drawing/2014/main" id="{CCE8014C-5F71-A810-6113-858051B1B5AD}"/>
                  </a:ext>
                </a:extLst>
              </p:cNvPr>
              <p:cNvSpPr/>
              <p:nvPr/>
            </p:nvSpPr>
            <p:spPr>
              <a:xfrm>
                <a:off x="2298700" y="6755130"/>
                <a:ext cx="83820" cy="93979"/>
              </a:xfrm>
              <a:custGeom>
                <a:avLst/>
                <a:gdLst>
                  <a:gd name="connsiteX0" fmla="*/ 83820 w 83820"/>
                  <a:gd name="connsiteY0" fmla="*/ 41910 h 93979"/>
                  <a:gd name="connsiteX1" fmla="*/ 83820 w 83820"/>
                  <a:gd name="connsiteY1" fmla="*/ 50800 h 93979"/>
                  <a:gd name="connsiteX2" fmla="*/ 17780 w 83820"/>
                  <a:gd name="connsiteY2" fmla="*/ 50800 h 93979"/>
                  <a:gd name="connsiteX3" fmla="*/ 48260 w 83820"/>
                  <a:gd name="connsiteY3" fmla="*/ 80010 h 93979"/>
                  <a:gd name="connsiteX4" fmla="*/ 80010 w 83820"/>
                  <a:gd name="connsiteY4" fmla="*/ 71120 h 93979"/>
                  <a:gd name="connsiteX5" fmla="*/ 80010 w 83820"/>
                  <a:gd name="connsiteY5" fmla="*/ 86360 h 93979"/>
                  <a:gd name="connsiteX6" fmla="*/ 46990 w 83820"/>
                  <a:gd name="connsiteY6" fmla="*/ 93980 h 93979"/>
                  <a:gd name="connsiteX7" fmla="*/ 0 w 83820"/>
                  <a:gd name="connsiteY7" fmla="*/ 46989 h 93979"/>
                  <a:gd name="connsiteX8" fmla="*/ 43180 w 83820"/>
                  <a:gd name="connsiteY8" fmla="*/ 0 h 93979"/>
                  <a:gd name="connsiteX9" fmla="*/ 83820 w 83820"/>
                  <a:gd name="connsiteY9" fmla="*/ 41910 h 93979"/>
                  <a:gd name="connsiteX10" fmla="*/ 43180 w 83820"/>
                  <a:gd name="connsiteY10" fmla="*/ 13970 h 93979"/>
                  <a:gd name="connsiteX11" fmla="*/ 17780 w 83820"/>
                  <a:gd name="connsiteY11" fmla="*/ 38100 h 93979"/>
                  <a:gd name="connsiteX12" fmla="*/ 67310 w 83820"/>
                  <a:gd name="connsiteY12" fmla="*/ 38100 h 93979"/>
                  <a:gd name="connsiteX13" fmla="*/ 43180 w 83820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89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4" name="Freeform 343">
                <a:extLst>
                  <a:ext uri="{FF2B5EF4-FFF2-40B4-BE49-F238E27FC236}">
                    <a16:creationId xmlns:a16="http://schemas.microsoft.com/office/drawing/2014/main" id="{10E0B18E-30D7-6229-FF5A-74FF1ACDCFFC}"/>
                  </a:ext>
                </a:extLst>
              </p:cNvPr>
              <p:cNvSpPr/>
              <p:nvPr/>
            </p:nvSpPr>
            <p:spPr>
              <a:xfrm>
                <a:off x="2453639" y="6717030"/>
                <a:ext cx="78739" cy="128269"/>
              </a:xfrm>
              <a:custGeom>
                <a:avLst/>
                <a:gdLst>
                  <a:gd name="connsiteX0" fmla="*/ 44450 w 78739"/>
                  <a:gd name="connsiteY0" fmla="*/ 76200 h 128269"/>
                  <a:gd name="connsiteX1" fmla="*/ 78740 w 78739"/>
                  <a:gd name="connsiteY1" fmla="*/ 128270 h 128269"/>
                  <a:gd name="connsiteX2" fmla="*/ 59690 w 78739"/>
                  <a:gd name="connsiteY2" fmla="*/ 128270 h 128269"/>
                  <a:gd name="connsiteX3" fmla="*/ 31750 w 78739"/>
                  <a:gd name="connsiteY3" fmla="*/ 85089 h 128269"/>
                  <a:gd name="connsiteX4" fmla="*/ 16510 w 78739"/>
                  <a:gd name="connsiteY4" fmla="*/ 101600 h 128269"/>
                  <a:gd name="connsiteX5" fmla="*/ 16510 w 78739"/>
                  <a:gd name="connsiteY5" fmla="*/ 128270 h 128269"/>
                  <a:gd name="connsiteX6" fmla="*/ 0 w 78739"/>
                  <a:gd name="connsiteY6" fmla="*/ 128270 h 128269"/>
                  <a:gd name="connsiteX7" fmla="*/ 0 w 78739"/>
                  <a:gd name="connsiteY7" fmla="*/ 0 h 128269"/>
                  <a:gd name="connsiteX8" fmla="*/ 16510 w 78739"/>
                  <a:gd name="connsiteY8" fmla="*/ 0 h 128269"/>
                  <a:gd name="connsiteX9" fmla="*/ 16510 w 78739"/>
                  <a:gd name="connsiteY9" fmla="*/ 83820 h 128269"/>
                  <a:gd name="connsiteX10" fmla="*/ 57150 w 78739"/>
                  <a:gd name="connsiteY10" fmla="*/ 39370 h 128269"/>
                  <a:gd name="connsiteX11" fmla="*/ 77470 w 78739"/>
                  <a:gd name="connsiteY11" fmla="*/ 39370 h 128269"/>
                  <a:gd name="connsiteX12" fmla="*/ 45720 w 78739"/>
                  <a:gd name="connsiteY12" fmla="*/ 76200 h 128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8739" h="128269">
                    <a:moveTo>
                      <a:pt x="44450" y="76200"/>
                    </a:moveTo>
                    <a:lnTo>
                      <a:pt x="78740" y="128270"/>
                    </a:lnTo>
                    <a:lnTo>
                      <a:pt x="59690" y="128270"/>
                    </a:lnTo>
                    <a:lnTo>
                      <a:pt x="31750" y="85089"/>
                    </a:lnTo>
                    <a:lnTo>
                      <a:pt x="16510" y="101600"/>
                    </a:lnTo>
                    <a:lnTo>
                      <a:pt x="16510" y="128270"/>
                    </a:lnTo>
                    <a:lnTo>
                      <a:pt x="0" y="128270"/>
                    </a:lnTo>
                    <a:lnTo>
                      <a:pt x="0" y="0"/>
                    </a:lnTo>
                    <a:lnTo>
                      <a:pt x="16510" y="0"/>
                    </a:lnTo>
                    <a:lnTo>
                      <a:pt x="16510" y="83820"/>
                    </a:lnTo>
                    <a:lnTo>
                      <a:pt x="57150" y="39370"/>
                    </a:lnTo>
                    <a:lnTo>
                      <a:pt x="77470" y="39370"/>
                    </a:lnTo>
                    <a:lnTo>
                      <a:pt x="45720" y="762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5" name="Freeform 344">
                <a:extLst>
                  <a:ext uri="{FF2B5EF4-FFF2-40B4-BE49-F238E27FC236}">
                    <a16:creationId xmlns:a16="http://schemas.microsoft.com/office/drawing/2014/main" id="{20537F1E-0E64-5295-4675-18B8B3E2C1BB}"/>
                  </a:ext>
                </a:extLst>
              </p:cNvPr>
              <p:cNvSpPr/>
              <p:nvPr/>
            </p:nvSpPr>
            <p:spPr>
              <a:xfrm>
                <a:off x="2552700" y="6720840"/>
                <a:ext cx="20320" cy="125729"/>
              </a:xfrm>
              <a:custGeom>
                <a:avLst/>
                <a:gdLst>
                  <a:gd name="connsiteX0" fmla="*/ 10160 w 20320"/>
                  <a:gd name="connsiteY0" fmla="*/ 0 h 125729"/>
                  <a:gd name="connsiteX1" fmla="*/ 20320 w 20320"/>
                  <a:gd name="connsiteY1" fmla="*/ 10160 h 125729"/>
                  <a:gd name="connsiteX2" fmla="*/ 10160 w 20320"/>
                  <a:gd name="connsiteY2" fmla="*/ 20320 h 125729"/>
                  <a:gd name="connsiteX3" fmla="*/ 0 w 20320"/>
                  <a:gd name="connsiteY3" fmla="*/ 10160 h 125729"/>
                  <a:gd name="connsiteX4" fmla="*/ 10160 w 20320"/>
                  <a:gd name="connsiteY4" fmla="*/ 0 h 125729"/>
                  <a:gd name="connsiteX5" fmla="*/ 17780 w 20320"/>
                  <a:gd name="connsiteY5" fmla="*/ 36830 h 125729"/>
                  <a:gd name="connsiteX6" fmla="*/ 17780 w 20320"/>
                  <a:gd name="connsiteY6" fmla="*/ 125730 h 125729"/>
                  <a:gd name="connsiteX7" fmla="*/ 1270 w 20320"/>
                  <a:gd name="connsiteY7" fmla="*/ 125730 h 125729"/>
                  <a:gd name="connsiteX8" fmla="*/ 1270 w 20320"/>
                  <a:gd name="connsiteY8" fmla="*/ 36830 h 125729"/>
                  <a:gd name="connsiteX9" fmla="*/ 17780 w 20320"/>
                  <a:gd name="connsiteY9" fmla="*/ 36830 h 12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" h="12572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7780" y="36830"/>
                    </a:moveTo>
                    <a:lnTo>
                      <a:pt x="17780" y="125730"/>
                    </a:lnTo>
                    <a:lnTo>
                      <a:pt x="1270" y="125730"/>
                    </a:lnTo>
                    <a:lnTo>
                      <a:pt x="1270" y="36830"/>
                    </a:lnTo>
                    <a:lnTo>
                      <a:pt x="17780" y="368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6" name="Freeform 345">
                <a:extLst>
                  <a:ext uri="{FF2B5EF4-FFF2-40B4-BE49-F238E27FC236}">
                    <a16:creationId xmlns:a16="http://schemas.microsoft.com/office/drawing/2014/main" id="{AC62C27B-2CED-D579-FD68-D2011DE36793}"/>
                  </a:ext>
                </a:extLst>
              </p:cNvPr>
              <p:cNvSpPr/>
              <p:nvPr/>
            </p:nvSpPr>
            <p:spPr>
              <a:xfrm>
                <a:off x="2603500" y="6755130"/>
                <a:ext cx="80010" cy="91439"/>
              </a:xfrm>
              <a:custGeom>
                <a:avLst/>
                <a:gdLst>
                  <a:gd name="connsiteX0" fmla="*/ 15240 w 80010"/>
                  <a:gd name="connsiteY0" fmla="*/ 2539 h 91439"/>
                  <a:gd name="connsiteX1" fmla="*/ 15240 w 80010"/>
                  <a:gd name="connsiteY1" fmla="*/ 15239 h 91439"/>
                  <a:gd name="connsiteX2" fmla="*/ 15240 w 80010"/>
                  <a:gd name="connsiteY2" fmla="*/ 21589 h 91439"/>
                  <a:gd name="connsiteX3" fmla="*/ 15240 w 80010"/>
                  <a:gd name="connsiteY3" fmla="*/ 21589 h 91439"/>
                  <a:gd name="connsiteX4" fmla="*/ 49530 w 80010"/>
                  <a:gd name="connsiteY4" fmla="*/ 0 h 91439"/>
                  <a:gd name="connsiteX5" fmla="*/ 80010 w 80010"/>
                  <a:gd name="connsiteY5" fmla="*/ 35560 h 91439"/>
                  <a:gd name="connsiteX6" fmla="*/ 80010 w 80010"/>
                  <a:gd name="connsiteY6" fmla="*/ 91439 h 91439"/>
                  <a:gd name="connsiteX7" fmla="*/ 63500 w 80010"/>
                  <a:gd name="connsiteY7" fmla="*/ 91439 h 91439"/>
                  <a:gd name="connsiteX8" fmla="*/ 63500 w 80010"/>
                  <a:gd name="connsiteY8" fmla="*/ 39370 h 91439"/>
                  <a:gd name="connsiteX9" fmla="*/ 46990 w 80010"/>
                  <a:gd name="connsiteY9" fmla="*/ 16510 h 91439"/>
                  <a:gd name="connsiteX10" fmla="*/ 16510 w 80010"/>
                  <a:gd name="connsiteY10" fmla="*/ 48260 h 91439"/>
                  <a:gd name="connsiteX11" fmla="*/ 16510 w 80010"/>
                  <a:gd name="connsiteY11" fmla="*/ 91439 h 91439"/>
                  <a:gd name="connsiteX12" fmla="*/ 0 w 80010"/>
                  <a:gd name="connsiteY12" fmla="*/ 91439 h 91439"/>
                  <a:gd name="connsiteX13" fmla="*/ 0 w 80010"/>
                  <a:gd name="connsiteY13" fmla="*/ 2539 h 91439"/>
                  <a:gd name="connsiteX14" fmla="*/ 15240 w 80010"/>
                  <a:gd name="connsiteY14" fmla="*/ 2539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91439">
                    <a:moveTo>
                      <a:pt x="15240" y="2539"/>
                    </a:moveTo>
                    <a:lnTo>
                      <a:pt x="15240" y="15239"/>
                    </a:lnTo>
                    <a:cubicBezTo>
                      <a:pt x="15240" y="19050"/>
                      <a:pt x="15240" y="21589"/>
                      <a:pt x="15240" y="21589"/>
                    </a:cubicBezTo>
                    <a:lnTo>
                      <a:pt x="15240" y="21589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39"/>
                    </a:lnTo>
                    <a:lnTo>
                      <a:pt x="63500" y="91439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39"/>
                    </a:lnTo>
                    <a:lnTo>
                      <a:pt x="0" y="91439"/>
                    </a:lnTo>
                    <a:lnTo>
                      <a:pt x="0" y="2539"/>
                    </a:lnTo>
                    <a:lnTo>
                      <a:pt x="15240" y="2539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7" name="Freeform 346">
                <a:extLst>
                  <a:ext uri="{FF2B5EF4-FFF2-40B4-BE49-F238E27FC236}">
                    <a16:creationId xmlns:a16="http://schemas.microsoft.com/office/drawing/2014/main" id="{02E44D55-7643-4E55-03B9-B96A53BB6851}"/>
                  </a:ext>
                </a:extLst>
              </p:cNvPr>
              <p:cNvSpPr/>
              <p:nvPr/>
            </p:nvSpPr>
            <p:spPr>
              <a:xfrm>
                <a:off x="2706370" y="6718300"/>
                <a:ext cx="87629" cy="130809"/>
              </a:xfrm>
              <a:custGeom>
                <a:avLst/>
                <a:gdLst>
                  <a:gd name="connsiteX0" fmla="*/ 87630 w 87629"/>
                  <a:gd name="connsiteY0" fmla="*/ 128270 h 130809"/>
                  <a:gd name="connsiteX1" fmla="*/ 72390 w 87629"/>
                  <a:gd name="connsiteY1" fmla="*/ 128270 h 130809"/>
                  <a:gd name="connsiteX2" fmla="*/ 72390 w 87629"/>
                  <a:gd name="connsiteY2" fmla="*/ 118110 h 130809"/>
                  <a:gd name="connsiteX3" fmla="*/ 72390 w 87629"/>
                  <a:gd name="connsiteY3" fmla="*/ 111760 h 130809"/>
                  <a:gd name="connsiteX4" fmla="*/ 72390 w 87629"/>
                  <a:gd name="connsiteY4" fmla="*/ 111760 h 130809"/>
                  <a:gd name="connsiteX5" fmla="*/ 40640 w 87629"/>
                  <a:gd name="connsiteY5" fmla="*/ 130810 h 130809"/>
                  <a:gd name="connsiteX6" fmla="*/ 0 w 87629"/>
                  <a:gd name="connsiteY6" fmla="*/ 83820 h 130809"/>
                  <a:gd name="connsiteX7" fmla="*/ 40640 w 87629"/>
                  <a:gd name="connsiteY7" fmla="*/ 36830 h 130809"/>
                  <a:gd name="connsiteX8" fmla="*/ 71120 w 87629"/>
                  <a:gd name="connsiteY8" fmla="*/ 53340 h 130809"/>
                  <a:gd name="connsiteX9" fmla="*/ 71120 w 87629"/>
                  <a:gd name="connsiteY9" fmla="*/ 53340 h 130809"/>
                  <a:gd name="connsiteX10" fmla="*/ 71120 w 87629"/>
                  <a:gd name="connsiteY10" fmla="*/ 45720 h 130809"/>
                  <a:gd name="connsiteX11" fmla="*/ 71120 w 87629"/>
                  <a:gd name="connsiteY11" fmla="*/ 0 h 130809"/>
                  <a:gd name="connsiteX12" fmla="*/ 87630 w 87629"/>
                  <a:gd name="connsiteY12" fmla="*/ 0 h 130809"/>
                  <a:gd name="connsiteX13" fmla="*/ 87630 w 87629"/>
                  <a:gd name="connsiteY13" fmla="*/ 128270 h 130809"/>
                  <a:gd name="connsiteX14" fmla="*/ 16510 w 87629"/>
                  <a:gd name="connsiteY14" fmla="*/ 83820 h 130809"/>
                  <a:gd name="connsiteX15" fmla="*/ 44450 w 87629"/>
                  <a:gd name="connsiteY15" fmla="*/ 115570 h 130809"/>
                  <a:gd name="connsiteX16" fmla="*/ 72390 w 87629"/>
                  <a:gd name="connsiteY16" fmla="*/ 83820 h 130809"/>
                  <a:gd name="connsiteX17" fmla="*/ 44450 w 87629"/>
                  <a:gd name="connsiteY17" fmla="*/ 52070 h 130809"/>
                  <a:gd name="connsiteX18" fmla="*/ 16510 w 87629"/>
                  <a:gd name="connsiteY18" fmla="*/ 8382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29" h="130809">
                    <a:moveTo>
                      <a:pt x="87630" y="128270"/>
                    </a:moveTo>
                    <a:lnTo>
                      <a:pt x="72390" y="128270"/>
                    </a:lnTo>
                    <a:lnTo>
                      <a:pt x="72390" y="118110"/>
                    </a:lnTo>
                    <a:cubicBezTo>
                      <a:pt x="72390" y="114300"/>
                      <a:pt x="72390" y="111760"/>
                      <a:pt x="72390" y="111760"/>
                    </a:cubicBezTo>
                    <a:lnTo>
                      <a:pt x="72390" y="111760"/>
                    </a:lnTo>
                    <a:cubicBezTo>
                      <a:pt x="67310" y="121920"/>
                      <a:pt x="55880" y="130810"/>
                      <a:pt x="40640" y="130810"/>
                    </a:cubicBezTo>
                    <a:cubicBezTo>
                      <a:pt x="17780" y="130810"/>
                      <a:pt x="0" y="111760"/>
                      <a:pt x="0" y="83820"/>
                    </a:cubicBezTo>
                    <a:cubicBezTo>
                      <a:pt x="0" y="55880"/>
                      <a:pt x="17780" y="36830"/>
                      <a:pt x="40640" y="36830"/>
                    </a:cubicBezTo>
                    <a:cubicBezTo>
                      <a:pt x="63500" y="36830"/>
                      <a:pt x="67310" y="44450"/>
                      <a:pt x="71120" y="53340"/>
                    </a:cubicBezTo>
                    <a:lnTo>
                      <a:pt x="71120" y="53340"/>
                    </a:lnTo>
                    <a:cubicBezTo>
                      <a:pt x="71120" y="53340"/>
                      <a:pt x="71120" y="50800"/>
                      <a:pt x="71120" y="45720"/>
                    </a:cubicBezTo>
                    <a:lnTo>
                      <a:pt x="71120" y="0"/>
                    </a:lnTo>
                    <a:lnTo>
                      <a:pt x="87630" y="0"/>
                    </a:lnTo>
                    <a:lnTo>
                      <a:pt x="87630" y="128270"/>
                    </a:lnTo>
                    <a:close/>
                    <a:moveTo>
                      <a:pt x="16510" y="83820"/>
                    </a:moveTo>
                    <a:cubicBezTo>
                      <a:pt x="16510" y="102870"/>
                      <a:pt x="27940" y="115570"/>
                      <a:pt x="44450" y="115570"/>
                    </a:cubicBezTo>
                    <a:cubicBezTo>
                      <a:pt x="60960" y="115570"/>
                      <a:pt x="72390" y="105410"/>
                      <a:pt x="72390" y="83820"/>
                    </a:cubicBezTo>
                    <a:cubicBezTo>
                      <a:pt x="72390" y="62230"/>
                      <a:pt x="58420" y="52070"/>
                      <a:pt x="44450" y="52070"/>
                    </a:cubicBezTo>
                    <a:cubicBezTo>
                      <a:pt x="30480" y="52070"/>
                      <a:pt x="16510" y="66040"/>
                      <a:pt x="16510" y="8382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8" name="Freeform 347">
                <a:extLst>
                  <a:ext uri="{FF2B5EF4-FFF2-40B4-BE49-F238E27FC236}">
                    <a16:creationId xmlns:a16="http://schemas.microsoft.com/office/drawing/2014/main" id="{D8562262-950E-A44F-6CD9-E1351052B409}"/>
                  </a:ext>
                </a:extLst>
              </p:cNvPr>
              <p:cNvSpPr/>
              <p:nvPr/>
            </p:nvSpPr>
            <p:spPr>
              <a:xfrm>
                <a:off x="2827020" y="6718300"/>
                <a:ext cx="34289" cy="130809"/>
              </a:xfrm>
              <a:custGeom>
                <a:avLst/>
                <a:gdLst>
                  <a:gd name="connsiteX0" fmla="*/ 0 w 34289"/>
                  <a:gd name="connsiteY0" fmla="*/ 0 h 130809"/>
                  <a:gd name="connsiteX1" fmla="*/ 16510 w 34289"/>
                  <a:gd name="connsiteY1" fmla="*/ 0 h 130809"/>
                  <a:gd name="connsiteX2" fmla="*/ 16510 w 34289"/>
                  <a:gd name="connsiteY2" fmla="*/ 101600 h 130809"/>
                  <a:gd name="connsiteX3" fmla="*/ 26670 w 34289"/>
                  <a:gd name="connsiteY3" fmla="*/ 115570 h 130809"/>
                  <a:gd name="connsiteX4" fmla="*/ 34290 w 34289"/>
                  <a:gd name="connsiteY4" fmla="*/ 115570 h 130809"/>
                  <a:gd name="connsiteX5" fmla="*/ 34290 w 34289"/>
                  <a:gd name="connsiteY5" fmla="*/ 129540 h 130809"/>
                  <a:gd name="connsiteX6" fmla="*/ 22860 w 34289"/>
                  <a:gd name="connsiteY6" fmla="*/ 130810 h 130809"/>
                  <a:gd name="connsiteX7" fmla="*/ 0 w 34289"/>
                  <a:gd name="connsiteY7" fmla="*/ 105410 h 130809"/>
                  <a:gd name="connsiteX8" fmla="*/ 0 w 34289"/>
                  <a:gd name="connsiteY8" fmla="*/ 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289" h="130809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101600"/>
                    </a:lnTo>
                    <a:cubicBezTo>
                      <a:pt x="16510" y="111760"/>
                      <a:pt x="19050" y="115570"/>
                      <a:pt x="26670" y="115570"/>
                    </a:cubicBezTo>
                    <a:cubicBezTo>
                      <a:pt x="34290" y="115570"/>
                      <a:pt x="33020" y="115570"/>
                      <a:pt x="34290" y="115570"/>
                    </a:cubicBezTo>
                    <a:lnTo>
                      <a:pt x="34290" y="129540"/>
                    </a:lnTo>
                    <a:cubicBezTo>
                      <a:pt x="34290" y="129540"/>
                      <a:pt x="29210" y="130810"/>
                      <a:pt x="22860" y="130810"/>
                    </a:cubicBezTo>
                    <a:cubicBezTo>
                      <a:pt x="10160" y="130810"/>
                      <a:pt x="0" y="124460"/>
                      <a:pt x="0" y="10541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9" name="Freeform 348">
                <a:extLst>
                  <a:ext uri="{FF2B5EF4-FFF2-40B4-BE49-F238E27FC236}">
                    <a16:creationId xmlns:a16="http://schemas.microsoft.com/office/drawing/2014/main" id="{92AA166F-1C7B-C11E-CB15-99FF412AC624}"/>
                  </a:ext>
                </a:extLst>
              </p:cNvPr>
              <p:cNvSpPr/>
              <p:nvPr/>
            </p:nvSpPr>
            <p:spPr>
              <a:xfrm>
                <a:off x="2861409" y="6756400"/>
                <a:ext cx="95150" cy="130809"/>
              </a:xfrm>
              <a:custGeom>
                <a:avLst/>
                <a:gdLst>
                  <a:gd name="connsiteX0" fmla="*/ 2440 w 95150"/>
                  <a:gd name="connsiteY0" fmla="*/ 115570 h 130809"/>
                  <a:gd name="connsiteX1" fmla="*/ 12600 w 95150"/>
                  <a:gd name="connsiteY1" fmla="*/ 115570 h 130809"/>
                  <a:gd name="connsiteX2" fmla="*/ 40540 w 95150"/>
                  <a:gd name="connsiteY2" fmla="*/ 87630 h 130809"/>
                  <a:gd name="connsiteX3" fmla="*/ 3710 w 95150"/>
                  <a:gd name="connsiteY3" fmla="*/ 0 h 130809"/>
                  <a:gd name="connsiteX4" fmla="*/ 21490 w 95150"/>
                  <a:gd name="connsiteY4" fmla="*/ 0 h 130809"/>
                  <a:gd name="connsiteX5" fmla="*/ 34190 w 95150"/>
                  <a:gd name="connsiteY5" fmla="*/ 31750 h 130809"/>
                  <a:gd name="connsiteX6" fmla="*/ 49430 w 95150"/>
                  <a:gd name="connsiteY6" fmla="*/ 71120 h 130809"/>
                  <a:gd name="connsiteX7" fmla="*/ 64670 w 95150"/>
                  <a:gd name="connsiteY7" fmla="*/ 31750 h 130809"/>
                  <a:gd name="connsiteX8" fmla="*/ 77370 w 95150"/>
                  <a:gd name="connsiteY8" fmla="*/ 0 h 130809"/>
                  <a:gd name="connsiteX9" fmla="*/ 95150 w 95150"/>
                  <a:gd name="connsiteY9" fmla="*/ 0 h 130809"/>
                  <a:gd name="connsiteX10" fmla="*/ 59590 w 95150"/>
                  <a:gd name="connsiteY10" fmla="*/ 85090 h 130809"/>
                  <a:gd name="connsiteX11" fmla="*/ 13870 w 95150"/>
                  <a:gd name="connsiteY11" fmla="*/ 130810 h 130809"/>
                  <a:gd name="connsiteX12" fmla="*/ 2440 w 95150"/>
                  <a:gd name="connsiteY12" fmla="*/ 129540 h 130809"/>
                  <a:gd name="connsiteX13" fmla="*/ 2440 w 95150"/>
                  <a:gd name="connsiteY13" fmla="*/ 11557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5150" h="130809">
                    <a:moveTo>
                      <a:pt x="2440" y="115570"/>
                    </a:moveTo>
                    <a:cubicBezTo>
                      <a:pt x="4980" y="115570"/>
                      <a:pt x="7520" y="115570"/>
                      <a:pt x="12600" y="115570"/>
                    </a:cubicBezTo>
                    <a:cubicBezTo>
                      <a:pt x="26570" y="115570"/>
                      <a:pt x="34190" y="104140"/>
                      <a:pt x="40540" y="87630"/>
                    </a:cubicBezTo>
                    <a:lnTo>
                      <a:pt x="3710" y="0"/>
                    </a:lnTo>
                    <a:lnTo>
                      <a:pt x="21490" y="0"/>
                    </a:lnTo>
                    <a:lnTo>
                      <a:pt x="34190" y="31750"/>
                    </a:lnTo>
                    <a:cubicBezTo>
                      <a:pt x="39270" y="44450"/>
                      <a:pt x="44350" y="57150"/>
                      <a:pt x="49430" y="71120"/>
                    </a:cubicBezTo>
                    <a:cubicBezTo>
                      <a:pt x="54510" y="60960"/>
                      <a:pt x="60860" y="43180"/>
                      <a:pt x="64670" y="31750"/>
                    </a:cubicBezTo>
                    <a:lnTo>
                      <a:pt x="77370" y="0"/>
                    </a:lnTo>
                    <a:lnTo>
                      <a:pt x="95150" y="0"/>
                    </a:lnTo>
                    <a:lnTo>
                      <a:pt x="59590" y="85090"/>
                    </a:lnTo>
                    <a:cubicBezTo>
                      <a:pt x="46890" y="114300"/>
                      <a:pt x="38000" y="130810"/>
                      <a:pt x="13870" y="130810"/>
                    </a:cubicBezTo>
                    <a:cubicBezTo>
                      <a:pt x="-10260" y="130810"/>
                      <a:pt x="4980" y="130810"/>
                      <a:pt x="2440" y="129540"/>
                    </a:cubicBezTo>
                    <a:lnTo>
                      <a:pt x="2440" y="1155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0" name="Freeform 349">
                <a:extLst>
                  <a:ext uri="{FF2B5EF4-FFF2-40B4-BE49-F238E27FC236}">
                    <a16:creationId xmlns:a16="http://schemas.microsoft.com/office/drawing/2014/main" id="{7EA6972A-4445-5F3E-DE3E-ED050E288D25}"/>
                  </a:ext>
                </a:extLst>
              </p:cNvPr>
              <p:cNvSpPr/>
              <p:nvPr/>
            </p:nvSpPr>
            <p:spPr>
              <a:xfrm>
                <a:off x="3011170" y="6755130"/>
                <a:ext cx="62229" cy="92709"/>
              </a:xfrm>
              <a:custGeom>
                <a:avLst/>
                <a:gdLst>
                  <a:gd name="connsiteX0" fmla="*/ 26670 w 62229"/>
                  <a:gd name="connsiteY0" fmla="*/ 53339 h 92709"/>
                  <a:gd name="connsiteX1" fmla="*/ 0 w 62229"/>
                  <a:gd name="connsiteY1" fmla="*/ 25400 h 92709"/>
                  <a:gd name="connsiteX2" fmla="*/ 31750 w 62229"/>
                  <a:gd name="connsiteY2" fmla="*/ 0 h 92709"/>
                  <a:gd name="connsiteX3" fmla="*/ 57150 w 62229"/>
                  <a:gd name="connsiteY3" fmla="*/ 5080 h 92709"/>
                  <a:gd name="connsiteX4" fmla="*/ 57150 w 62229"/>
                  <a:gd name="connsiteY4" fmla="*/ 20320 h 92709"/>
                  <a:gd name="connsiteX5" fmla="*/ 34290 w 62229"/>
                  <a:gd name="connsiteY5" fmla="*/ 13970 h 92709"/>
                  <a:gd name="connsiteX6" fmla="*/ 16510 w 62229"/>
                  <a:gd name="connsiteY6" fmla="*/ 25400 h 92709"/>
                  <a:gd name="connsiteX7" fmla="*/ 34290 w 62229"/>
                  <a:gd name="connsiteY7" fmla="*/ 39370 h 92709"/>
                  <a:gd name="connsiteX8" fmla="*/ 62230 w 62229"/>
                  <a:gd name="connsiteY8" fmla="*/ 67310 h 92709"/>
                  <a:gd name="connsiteX9" fmla="*/ 30480 w 62229"/>
                  <a:gd name="connsiteY9" fmla="*/ 92710 h 92709"/>
                  <a:gd name="connsiteX10" fmla="*/ 1270 w 62229"/>
                  <a:gd name="connsiteY10" fmla="*/ 86360 h 92709"/>
                  <a:gd name="connsiteX11" fmla="*/ 1270 w 62229"/>
                  <a:gd name="connsiteY11" fmla="*/ 71120 h 92709"/>
                  <a:gd name="connsiteX12" fmla="*/ 29210 w 62229"/>
                  <a:gd name="connsiteY12" fmla="*/ 78739 h 92709"/>
                  <a:gd name="connsiteX13" fmla="*/ 46990 w 62229"/>
                  <a:gd name="connsiteY13" fmla="*/ 67310 h 92709"/>
                  <a:gd name="connsiteX14" fmla="*/ 26670 w 62229"/>
                  <a:gd name="connsiteY14" fmla="*/ 52070 h 9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29" h="92709">
                    <a:moveTo>
                      <a:pt x="26670" y="53339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89"/>
                      <a:pt x="13970" y="0"/>
                      <a:pt x="31750" y="0"/>
                    </a:cubicBezTo>
                    <a:cubicBezTo>
                      <a:pt x="49530" y="0"/>
                      <a:pt x="50800" y="2539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39"/>
                      <a:pt x="29210" y="78739"/>
                    </a:cubicBezTo>
                    <a:cubicBezTo>
                      <a:pt x="36830" y="78739"/>
                      <a:pt x="46990" y="74930"/>
                      <a:pt x="46990" y="67310"/>
                    </a:cubicBezTo>
                    <a:cubicBezTo>
                      <a:pt x="46990" y="59689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1" name="Freeform 350">
                <a:extLst>
                  <a:ext uri="{FF2B5EF4-FFF2-40B4-BE49-F238E27FC236}">
                    <a16:creationId xmlns:a16="http://schemas.microsoft.com/office/drawing/2014/main" id="{B827F13F-6A0E-F0A7-4D58-2C4CA8C96EB0}"/>
                  </a:ext>
                </a:extLst>
              </p:cNvPr>
              <p:cNvSpPr/>
              <p:nvPr/>
            </p:nvSpPr>
            <p:spPr>
              <a:xfrm>
                <a:off x="3094989" y="6757669"/>
                <a:ext cx="78739" cy="91440"/>
              </a:xfrm>
              <a:custGeom>
                <a:avLst/>
                <a:gdLst>
                  <a:gd name="connsiteX0" fmla="*/ 63500 w 78739"/>
                  <a:gd name="connsiteY0" fmla="*/ 88900 h 91440"/>
                  <a:gd name="connsiteX1" fmla="*/ 63500 w 78739"/>
                  <a:gd name="connsiteY1" fmla="*/ 76200 h 91440"/>
                  <a:gd name="connsiteX2" fmla="*/ 63500 w 78739"/>
                  <a:gd name="connsiteY2" fmla="*/ 69850 h 91440"/>
                  <a:gd name="connsiteX3" fmla="*/ 63500 w 78739"/>
                  <a:gd name="connsiteY3" fmla="*/ 69850 h 91440"/>
                  <a:gd name="connsiteX4" fmla="*/ 30480 w 78739"/>
                  <a:gd name="connsiteY4" fmla="*/ 91440 h 91440"/>
                  <a:gd name="connsiteX5" fmla="*/ 0 w 78739"/>
                  <a:gd name="connsiteY5" fmla="*/ 55880 h 91440"/>
                  <a:gd name="connsiteX6" fmla="*/ 0 w 78739"/>
                  <a:gd name="connsiteY6" fmla="*/ 0 h 91440"/>
                  <a:gd name="connsiteX7" fmla="*/ 16510 w 78739"/>
                  <a:gd name="connsiteY7" fmla="*/ 0 h 91440"/>
                  <a:gd name="connsiteX8" fmla="*/ 16510 w 78739"/>
                  <a:gd name="connsiteY8" fmla="*/ 52070 h 91440"/>
                  <a:gd name="connsiteX9" fmla="*/ 33020 w 78739"/>
                  <a:gd name="connsiteY9" fmla="*/ 74930 h 91440"/>
                  <a:gd name="connsiteX10" fmla="*/ 62230 w 78739"/>
                  <a:gd name="connsiteY10" fmla="*/ 43180 h 91440"/>
                  <a:gd name="connsiteX11" fmla="*/ 62230 w 78739"/>
                  <a:gd name="connsiteY11" fmla="*/ 0 h 91440"/>
                  <a:gd name="connsiteX12" fmla="*/ 78740 w 78739"/>
                  <a:gd name="connsiteY12" fmla="*/ 0 h 91440"/>
                  <a:gd name="connsiteX13" fmla="*/ 78740 w 78739"/>
                  <a:gd name="connsiteY13" fmla="*/ 88900 h 91440"/>
                  <a:gd name="connsiteX14" fmla="*/ 63500 w 78739"/>
                  <a:gd name="connsiteY14" fmla="*/ 8890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8739" h="91440">
                    <a:moveTo>
                      <a:pt x="63500" y="88900"/>
                    </a:moveTo>
                    <a:lnTo>
                      <a:pt x="63500" y="76200"/>
                    </a:lnTo>
                    <a:cubicBezTo>
                      <a:pt x="63500" y="72390"/>
                      <a:pt x="63500" y="69850"/>
                      <a:pt x="63500" y="69850"/>
                    </a:cubicBezTo>
                    <a:lnTo>
                      <a:pt x="63500" y="69850"/>
                    </a:lnTo>
                    <a:cubicBezTo>
                      <a:pt x="59690" y="77470"/>
                      <a:pt x="48260" y="91440"/>
                      <a:pt x="30480" y="91440"/>
                    </a:cubicBezTo>
                    <a:cubicBezTo>
                      <a:pt x="12700" y="91440"/>
                      <a:pt x="0" y="78740"/>
                      <a:pt x="0" y="55880"/>
                    </a:cubicBezTo>
                    <a:lnTo>
                      <a:pt x="0" y="0"/>
                    </a:lnTo>
                    <a:lnTo>
                      <a:pt x="16510" y="0"/>
                    </a:lnTo>
                    <a:lnTo>
                      <a:pt x="16510" y="52070"/>
                    </a:lnTo>
                    <a:cubicBezTo>
                      <a:pt x="16510" y="64770"/>
                      <a:pt x="19050" y="74930"/>
                      <a:pt x="33020" y="74930"/>
                    </a:cubicBezTo>
                    <a:cubicBezTo>
                      <a:pt x="46990" y="74930"/>
                      <a:pt x="62230" y="60961"/>
                      <a:pt x="62230" y="43180"/>
                    </a:cubicBezTo>
                    <a:lnTo>
                      <a:pt x="62230" y="0"/>
                    </a:lnTo>
                    <a:lnTo>
                      <a:pt x="78740" y="0"/>
                    </a:lnTo>
                    <a:lnTo>
                      <a:pt x="78740" y="88900"/>
                    </a:lnTo>
                    <a:lnTo>
                      <a:pt x="63500" y="889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2" name="Freeform 351">
                <a:extLst>
                  <a:ext uri="{FF2B5EF4-FFF2-40B4-BE49-F238E27FC236}">
                    <a16:creationId xmlns:a16="http://schemas.microsoft.com/office/drawing/2014/main" id="{6E8FE1C0-E530-DC15-35B0-2D153378B4DF}"/>
                  </a:ext>
                </a:extLst>
              </p:cNvPr>
              <p:cNvSpPr/>
              <p:nvPr/>
            </p:nvSpPr>
            <p:spPr>
              <a:xfrm>
                <a:off x="3196589" y="6755130"/>
                <a:ext cx="83819" cy="130809"/>
              </a:xfrm>
              <a:custGeom>
                <a:avLst/>
                <a:gdLst>
                  <a:gd name="connsiteX0" fmla="*/ 48260 w 83819"/>
                  <a:gd name="connsiteY0" fmla="*/ 77470 h 130809"/>
                  <a:gd name="connsiteX1" fmla="*/ 83820 w 83819"/>
                  <a:gd name="connsiteY1" fmla="*/ 102870 h 130809"/>
                  <a:gd name="connsiteX2" fmla="*/ 40640 w 83819"/>
                  <a:gd name="connsiteY2" fmla="*/ 130810 h 130809"/>
                  <a:gd name="connsiteX3" fmla="*/ 0 w 83819"/>
                  <a:gd name="connsiteY3" fmla="*/ 106680 h 130809"/>
                  <a:gd name="connsiteX4" fmla="*/ 24130 w 83819"/>
                  <a:gd name="connsiteY4" fmla="*/ 85089 h 130809"/>
                  <a:gd name="connsiteX5" fmla="*/ 10160 w 83819"/>
                  <a:gd name="connsiteY5" fmla="*/ 73660 h 130809"/>
                  <a:gd name="connsiteX6" fmla="*/ 22860 w 83819"/>
                  <a:gd name="connsiteY6" fmla="*/ 60960 h 130809"/>
                  <a:gd name="connsiteX7" fmla="*/ 1270 w 83819"/>
                  <a:gd name="connsiteY7" fmla="*/ 31750 h 130809"/>
                  <a:gd name="connsiteX8" fmla="*/ 36830 w 83819"/>
                  <a:gd name="connsiteY8" fmla="*/ 0 h 130809"/>
                  <a:gd name="connsiteX9" fmla="*/ 50800 w 83819"/>
                  <a:gd name="connsiteY9" fmla="*/ 2539 h 130809"/>
                  <a:gd name="connsiteX10" fmla="*/ 82550 w 83819"/>
                  <a:gd name="connsiteY10" fmla="*/ 2539 h 130809"/>
                  <a:gd name="connsiteX11" fmla="*/ 82550 w 83819"/>
                  <a:gd name="connsiteY11" fmla="*/ 15239 h 130809"/>
                  <a:gd name="connsiteX12" fmla="*/ 69850 w 83819"/>
                  <a:gd name="connsiteY12" fmla="*/ 15239 h 130809"/>
                  <a:gd name="connsiteX13" fmla="*/ 64770 w 83819"/>
                  <a:gd name="connsiteY13" fmla="*/ 15239 h 130809"/>
                  <a:gd name="connsiteX14" fmla="*/ 64770 w 83819"/>
                  <a:gd name="connsiteY14" fmla="*/ 15239 h 130809"/>
                  <a:gd name="connsiteX15" fmla="*/ 72390 w 83819"/>
                  <a:gd name="connsiteY15" fmla="*/ 33020 h 130809"/>
                  <a:gd name="connsiteX16" fmla="*/ 39370 w 83819"/>
                  <a:gd name="connsiteY16" fmla="*/ 63500 h 130809"/>
                  <a:gd name="connsiteX17" fmla="*/ 39370 w 83819"/>
                  <a:gd name="connsiteY17" fmla="*/ 63500 h 130809"/>
                  <a:gd name="connsiteX18" fmla="*/ 25400 w 83819"/>
                  <a:gd name="connsiteY18" fmla="*/ 71120 h 130809"/>
                  <a:gd name="connsiteX19" fmla="*/ 46990 w 83819"/>
                  <a:gd name="connsiteY19" fmla="*/ 78739 h 130809"/>
                  <a:gd name="connsiteX20" fmla="*/ 67310 w 83819"/>
                  <a:gd name="connsiteY20" fmla="*/ 104139 h 130809"/>
                  <a:gd name="connsiteX21" fmla="*/ 40640 w 83819"/>
                  <a:gd name="connsiteY21" fmla="*/ 90170 h 130809"/>
                  <a:gd name="connsiteX22" fmla="*/ 16510 w 83819"/>
                  <a:gd name="connsiteY22" fmla="*/ 105410 h 130809"/>
                  <a:gd name="connsiteX23" fmla="*/ 41910 w 83819"/>
                  <a:gd name="connsiteY23" fmla="*/ 119380 h 130809"/>
                  <a:gd name="connsiteX24" fmla="*/ 67310 w 83819"/>
                  <a:gd name="connsiteY24" fmla="*/ 105410 h 130809"/>
                  <a:gd name="connsiteX25" fmla="*/ 59690 w 83819"/>
                  <a:gd name="connsiteY25" fmla="*/ 31750 h 130809"/>
                  <a:gd name="connsiteX26" fmla="*/ 39370 w 83819"/>
                  <a:gd name="connsiteY26" fmla="*/ 12700 h 130809"/>
                  <a:gd name="connsiteX27" fmla="*/ 19050 w 83819"/>
                  <a:gd name="connsiteY27" fmla="*/ 31750 h 130809"/>
                  <a:gd name="connsiteX28" fmla="*/ 39370 w 83819"/>
                  <a:gd name="connsiteY28" fmla="*/ 50800 h 130809"/>
                  <a:gd name="connsiteX29" fmla="*/ 59690 w 83819"/>
                  <a:gd name="connsiteY29" fmla="*/ 3175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3819" h="130809">
                    <a:moveTo>
                      <a:pt x="48260" y="77470"/>
                    </a:moveTo>
                    <a:cubicBezTo>
                      <a:pt x="71120" y="80010"/>
                      <a:pt x="83820" y="86360"/>
                      <a:pt x="83820" y="102870"/>
                    </a:cubicBezTo>
                    <a:cubicBezTo>
                      <a:pt x="83820" y="119380"/>
                      <a:pt x="66040" y="130810"/>
                      <a:pt x="40640" y="130810"/>
                    </a:cubicBezTo>
                    <a:cubicBezTo>
                      <a:pt x="15240" y="130810"/>
                      <a:pt x="0" y="123189"/>
                      <a:pt x="0" y="106680"/>
                    </a:cubicBezTo>
                    <a:cubicBezTo>
                      <a:pt x="0" y="90170"/>
                      <a:pt x="11430" y="87630"/>
                      <a:pt x="24130" y="85089"/>
                    </a:cubicBezTo>
                    <a:cubicBezTo>
                      <a:pt x="15240" y="85089"/>
                      <a:pt x="10160" y="80010"/>
                      <a:pt x="10160" y="73660"/>
                    </a:cubicBezTo>
                    <a:cubicBezTo>
                      <a:pt x="10160" y="67310"/>
                      <a:pt x="15240" y="63500"/>
                      <a:pt x="22860" y="60960"/>
                    </a:cubicBezTo>
                    <a:cubicBezTo>
                      <a:pt x="10160" y="55880"/>
                      <a:pt x="1270" y="45720"/>
                      <a:pt x="1270" y="31750"/>
                    </a:cubicBezTo>
                    <a:cubicBezTo>
                      <a:pt x="1270" y="17780"/>
                      <a:pt x="16510" y="0"/>
                      <a:pt x="36830" y="0"/>
                    </a:cubicBezTo>
                    <a:cubicBezTo>
                      <a:pt x="57150" y="0"/>
                      <a:pt x="46990" y="0"/>
                      <a:pt x="50800" y="2539"/>
                    </a:cubicBezTo>
                    <a:lnTo>
                      <a:pt x="82550" y="2539"/>
                    </a:lnTo>
                    <a:lnTo>
                      <a:pt x="82550" y="15239"/>
                    </a:lnTo>
                    <a:lnTo>
                      <a:pt x="69850" y="15239"/>
                    </a:lnTo>
                    <a:cubicBezTo>
                      <a:pt x="67310" y="15239"/>
                      <a:pt x="64770" y="15239"/>
                      <a:pt x="64770" y="15239"/>
                    </a:cubicBezTo>
                    <a:lnTo>
                      <a:pt x="64770" y="15239"/>
                    </a:lnTo>
                    <a:cubicBezTo>
                      <a:pt x="69850" y="19050"/>
                      <a:pt x="72390" y="25400"/>
                      <a:pt x="72390" y="33020"/>
                    </a:cubicBezTo>
                    <a:cubicBezTo>
                      <a:pt x="72390" y="50800"/>
                      <a:pt x="58420" y="63500"/>
                      <a:pt x="39370" y="63500"/>
                    </a:cubicBezTo>
                    <a:lnTo>
                      <a:pt x="39370" y="63500"/>
                    </a:lnTo>
                    <a:cubicBezTo>
                      <a:pt x="31750" y="63500"/>
                      <a:pt x="25400" y="67310"/>
                      <a:pt x="25400" y="71120"/>
                    </a:cubicBezTo>
                    <a:cubicBezTo>
                      <a:pt x="25400" y="74930"/>
                      <a:pt x="30480" y="77470"/>
                      <a:pt x="46990" y="78739"/>
                    </a:cubicBezTo>
                    <a:close/>
                    <a:moveTo>
                      <a:pt x="67310" y="104139"/>
                    </a:moveTo>
                    <a:cubicBezTo>
                      <a:pt x="67310" y="96520"/>
                      <a:pt x="59690" y="90170"/>
                      <a:pt x="40640" y="90170"/>
                    </a:cubicBezTo>
                    <a:cubicBezTo>
                      <a:pt x="21590" y="90170"/>
                      <a:pt x="16510" y="96520"/>
                      <a:pt x="16510" y="105410"/>
                    </a:cubicBezTo>
                    <a:cubicBezTo>
                      <a:pt x="16510" y="114300"/>
                      <a:pt x="26670" y="119380"/>
                      <a:pt x="41910" y="119380"/>
                    </a:cubicBezTo>
                    <a:cubicBezTo>
                      <a:pt x="57150" y="119380"/>
                      <a:pt x="67310" y="113030"/>
                      <a:pt x="67310" y="105410"/>
                    </a:cubicBezTo>
                    <a:close/>
                    <a:moveTo>
                      <a:pt x="59690" y="31750"/>
                    </a:moveTo>
                    <a:cubicBezTo>
                      <a:pt x="59690" y="20320"/>
                      <a:pt x="50800" y="12700"/>
                      <a:pt x="39370" y="12700"/>
                    </a:cubicBezTo>
                    <a:cubicBezTo>
                      <a:pt x="27940" y="12700"/>
                      <a:pt x="19050" y="20320"/>
                      <a:pt x="19050" y="31750"/>
                    </a:cubicBezTo>
                    <a:cubicBezTo>
                      <a:pt x="19050" y="43180"/>
                      <a:pt x="27940" y="50800"/>
                      <a:pt x="39370" y="50800"/>
                    </a:cubicBezTo>
                    <a:cubicBezTo>
                      <a:pt x="50800" y="50800"/>
                      <a:pt x="59690" y="43180"/>
                      <a:pt x="59690" y="3175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3" name="Freeform 352">
                <a:extLst>
                  <a:ext uri="{FF2B5EF4-FFF2-40B4-BE49-F238E27FC236}">
                    <a16:creationId xmlns:a16="http://schemas.microsoft.com/office/drawing/2014/main" id="{37D1F5C3-90DF-0C11-717C-B46A1C65A39C}"/>
                  </a:ext>
                </a:extLst>
              </p:cNvPr>
              <p:cNvSpPr/>
              <p:nvPr/>
            </p:nvSpPr>
            <p:spPr>
              <a:xfrm>
                <a:off x="3293109" y="6755130"/>
                <a:ext cx="83820" cy="130809"/>
              </a:xfrm>
              <a:custGeom>
                <a:avLst/>
                <a:gdLst>
                  <a:gd name="connsiteX0" fmla="*/ 48260 w 83820"/>
                  <a:gd name="connsiteY0" fmla="*/ 77470 h 130809"/>
                  <a:gd name="connsiteX1" fmla="*/ 83820 w 83820"/>
                  <a:gd name="connsiteY1" fmla="*/ 102870 h 130809"/>
                  <a:gd name="connsiteX2" fmla="*/ 40640 w 83820"/>
                  <a:gd name="connsiteY2" fmla="*/ 130810 h 130809"/>
                  <a:gd name="connsiteX3" fmla="*/ 0 w 83820"/>
                  <a:gd name="connsiteY3" fmla="*/ 106680 h 130809"/>
                  <a:gd name="connsiteX4" fmla="*/ 24130 w 83820"/>
                  <a:gd name="connsiteY4" fmla="*/ 85089 h 130809"/>
                  <a:gd name="connsiteX5" fmla="*/ 10160 w 83820"/>
                  <a:gd name="connsiteY5" fmla="*/ 73660 h 130809"/>
                  <a:gd name="connsiteX6" fmla="*/ 22860 w 83820"/>
                  <a:gd name="connsiteY6" fmla="*/ 60960 h 130809"/>
                  <a:gd name="connsiteX7" fmla="*/ 1270 w 83820"/>
                  <a:gd name="connsiteY7" fmla="*/ 31750 h 130809"/>
                  <a:gd name="connsiteX8" fmla="*/ 36830 w 83820"/>
                  <a:gd name="connsiteY8" fmla="*/ 0 h 130809"/>
                  <a:gd name="connsiteX9" fmla="*/ 50800 w 83820"/>
                  <a:gd name="connsiteY9" fmla="*/ 2539 h 130809"/>
                  <a:gd name="connsiteX10" fmla="*/ 82550 w 83820"/>
                  <a:gd name="connsiteY10" fmla="*/ 2539 h 130809"/>
                  <a:gd name="connsiteX11" fmla="*/ 82550 w 83820"/>
                  <a:gd name="connsiteY11" fmla="*/ 15239 h 130809"/>
                  <a:gd name="connsiteX12" fmla="*/ 69850 w 83820"/>
                  <a:gd name="connsiteY12" fmla="*/ 15239 h 130809"/>
                  <a:gd name="connsiteX13" fmla="*/ 64770 w 83820"/>
                  <a:gd name="connsiteY13" fmla="*/ 15239 h 130809"/>
                  <a:gd name="connsiteX14" fmla="*/ 64770 w 83820"/>
                  <a:gd name="connsiteY14" fmla="*/ 15239 h 130809"/>
                  <a:gd name="connsiteX15" fmla="*/ 72390 w 83820"/>
                  <a:gd name="connsiteY15" fmla="*/ 33020 h 130809"/>
                  <a:gd name="connsiteX16" fmla="*/ 39370 w 83820"/>
                  <a:gd name="connsiteY16" fmla="*/ 63500 h 130809"/>
                  <a:gd name="connsiteX17" fmla="*/ 39370 w 83820"/>
                  <a:gd name="connsiteY17" fmla="*/ 63500 h 130809"/>
                  <a:gd name="connsiteX18" fmla="*/ 25400 w 83820"/>
                  <a:gd name="connsiteY18" fmla="*/ 71120 h 130809"/>
                  <a:gd name="connsiteX19" fmla="*/ 46990 w 83820"/>
                  <a:gd name="connsiteY19" fmla="*/ 78739 h 130809"/>
                  <a:gd name="connsiteX20" fmla="*/ 67310 w 83820"/>
                  <a:gd name="connsiteY20" fmla="*/ 104139 h 130809"/>
                  <a:gd name="connsiteX21" fmla="*/ 40640 w 83820"/>
                  <a:gd name="connsiteY21" fmla="*/ 90170 h 130809"/>
                  <a:gd name="connsiteX22" fmla="*/ 16510 w 83820"/>
                  <a:gd name="connsiteY22" fmla="*/ 105410 h 130809"/>
                  <a:gd name="connsiteX23" fmla="*/ 41910 w 83820"/>
                  <a:gd name="connsiteY23" fmla="*/ 119380 h 130809"/>
                  <a:gd name="connsiteX24" fmla="*/ 67310 w 83820"/>
                  <a:gd name="connsiteY24" fmla="*/ 105410 h 130809"/>
                  <a:gd name="connsiteX25" fmla="*/ 59690 w 83820"/>
                  <a:gd name="connsiteY25" fmla="*/ 31750 h 130809"/>
                  <a:gd name="connsiteX26" fmla="*/ 39370 w 83820"/>
                  <a:gd name="connsiteY26" fmla="*/ 12700 h 130809"/>
                  <a:gd name="connsiteX27" fmla="*/ 19050 w 83820"/>
                  <a:gd name="connsiteY27" fmla="*/ 31750 h 130809"/>
                  <a:gd name="connsiteX28" fmla="*/ 39370 w 83820"/>
                  <a:gd name="connsiteY28" fmla="*/ 50800 h 130809"/>
                  <a:gd name="connsiteX29" fmla="*/ 59690 w 83820"/>
                  <a:gd name="connsiteY29" fmla="*/ 3175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3820" h="130809">
                    <a:moveTo>
                      <a:pt x="48260" y="77470"/>
                    </a:moveTo>
                    <a:cubicBezTo>
                      <a:pt x="71120" y="80010"/>
                      <a:pt x="83820" y="86360"/>
                      <a:pt x="83820" y="102870"/>
                    </a:cubicBezTo>
                    <a:cubicBezTo>
                      <a:pt x="83820" y="119380"/>
                      <a:pt x="66040" y="130810"/>
                      <a:pt x="40640" y="130810"/>
                    </a:cubicBezTo>
                    <a:cubicBezTo>
                      <a:pt x="15240" y="130810"/>
                      <a:pt x="0" y="123189"/>
                      <a:pt x="0" y="106680"/>
                    </a:cubicBezTo>
                    <a:cubicBezTo>
                      <a:pt x="0" y="90170"/>
                      <a:pt x="11430" y="87630"/>
                      <a:pt x="24130" y="85089"/>
                    </a:cubicBezTo>
                    <a:cubicBezTo>
                      <a:pt x="15240" y="85089"/>
                      <a:pt x="10160" y="80010"/>
                      <a:pt x="10160" y="73660"/>
                    </a:cubicBezTo>
                    <a:cubicBezTo>
                      <a:pt x="10160" y="67310"/>
                      <a:pt x="15240" y="63500"/>
                      <a:pt x="22860" y="60960"/>
                    </a:cubicBezTo>
                    <a:cubicBezTo>
                      <a:pt x="10160" y="55880"/>
                      <a:pt x="1270" y="45720"/>
                      <a:pt x="1270" y="31750"/>
                    </a:cubicBezTo>
                    <a:cubicBezTo>
                      <a:pt x="1270" y="17780"/>
                      <a:pt x="16510" y="0"/>
                      <a:pt x="36830" y="0"/>
                    </a:cubicBezTo>
                    <a:cubicBezTo>
                      <a:pt x="57150" y="0"/>
                      <a:pt x="46990" y="0"/>
                      <a:pt x="50800" y="2539"/>
                    </a:cubicBezTo>
                    <a:lnTo>
                      <a:pt x="82550" y="2539"/>
                    </a:lnTo>
                    <a:lnTo>
                      <a:pt x="82550" y="15239"/>
                    </a:lnTo>
                    <a:lnTo>
                      <a:pt x="69850" y="15239"/>
                    </a:lnTo>
                    <a:cubicBezTo>
                      <a:pt x="67310" y="15239"/>
                      <a:pt x="64770" y="15239"/>
                      <a:pt x="64770" y="15239"/>
                    </a:cubicBezTo>
                    <a:lnTo>
                      <a:pt x="64770" y="15239"/>
                    </a:lnTo>
                    <a:cubicBezTo>
                      <a:pt x="69850" y="19050"/>
                      <a:pt x="72390" y="25400"/>
                      <a:pt x="72390" y="33020"/>
                    </a:cubicBezTo>
                    <a:cubicBezTo>
                      <a:pt x="72390" y="50800"/>
                      <a:pt x="58420" y="63500"/>
                      <a:pt x="39370" y="63500"/>
                    </a:cubicBezTo>
                    <a:lnTo>
                      <a:pt x="39370" y="63500"/>
                    </a:lnTo>
                    <a:cubicBezTo>
                      <a:pt x="31750" y="63500"/>
                      <a:pt x="25400" y="67310"/>
                      <a:pt x="25400" y="71120"/>
                    </a:cubicBezTo>
                    <a:cubicBezTo>
                      <a:pt x="25400" y="74930"/>
                      <a:pt x="30480" y="77470"/>
                      <a:pt x="46990" y="78739"/>
                    </a:cubicBezTo>
                    <a:close/>
                    <a:moveTo>
                      <a:pt x="67310" y="104139"/>
                    </a:moveTo>
                    <a:cubicBezTo>
                      <a:pt x="67310" y="96520"/>
                      <a:pt x="59690" y="90170"/>
                      <a:pt x="40640" y="90170"/>
                    </a:cubicBezTo>
                    <a:cubicBezTo>
                      <a:pt x="21590" y="90170"/>
                      <a:pt x="16510" y="96520"/>
                      <a:pt x="16510" y="105410"/>
                    </a:cubicBezTo>
                    <a:cubicBezTo>
                      <a:pt x="16510" y="114300"/>
                      <a:pt x="26670" y="119380"/>
                      <a:pt x="41910" y="119380"/>
                    </a:cubicBezTo>
                    <a:cubicBezTo>
                      <a:pt x="57150" y="119380"/>
                      <a:pt x="67310" y="113030"/>
                      <a:pt x="67310" y="105410"/>
                    </a:cubicBezTo>
                    <a:close/>
                    <a:moveTo>
                      <a:pt x="59690" y="31750"/>
                    </a:moveTo>
                    <a:cubicBezTo>
                      <a:pt x="59690" y="20320"/>
                      <a:pt x="50800" y="12700"/>
                      <a:pt x="39370" y="12700"/>
                    </a:cubicBezTo>
                    <a:cubicBezTo>
                      <a:pt x="27940" y="12700"/>
                      <a:pt x="19050" y="20320"/>
                      <a:pt x="19050" y="31750"/>
                    </a:cubicBezTo>
                    <a:cubicBezTo>
                      <a:pt x="19050" y="43180"/>
                      <a:pt x="27940" y="50800"/>
                      <a:pt x="39370" y="50800"/>
                    </a:cubicBezTo>
                    <a:cubicBezTo>
                      <a:pt x="50800" y="50800"/>
                      <a:pt x="59690" y="43180"/>
                      <a:pt x="59690" y="3175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4" name="Freeform 353">
                <a:extLst>
                  <a:ext uri="{FF2B5EF4-FFF2-40B4-BE49-F238E27FC236}">
                    <a16:creationId xmlns:a16="http://schemas.microsoft.com/office/drawing/2014/main" id="{81D0BBE5-8CCC-7F53-9BEB-F32FC77F90E1}"/>
                  </a:ext>
                </a:extLst>
              </p:cNvPr>
              <p:cNvSpPr/>
              <p:nvPr/>
            </p:nvSpPr>
            <p:spPr>
              <a:xfrm>
                <a:off x="3390900" y="6755130"/>
                <a:ext cx="83820" cy="93979"/>
              </a:xfrm>
              <a:custGeom>
                <a:avLst/>
                <a:gdLst>
                  <a:gd name="connsiteX0" fmla="*/ 83820 w 83820"/>
                  <a:gd name="connsiteY0" fmla="*/ 41910 h 93979"/>
                  <a:gd name="connsiteX1" fmla="*/ 83820 w 83820"/>
                  <a:gd name="connsiteY1" fmla="*/ 50800 h 93979"/>
                  <a:gd name="connsiteX2" fmla="*/ 17780 w 83820"/>
                  <a:gd name="connsiteY2" fmla="*/ 50800 h 93979"/>
                  <a:gd name="connsiteX3" fmla="*/ 48260 w 83820"/>
                  <a:gd name="connsiteY3" fmla="*/ 80010 h 93979"/>
                  <a:gd name="connsiteX4" fmla="*/ 80010 w 83820"/>
                  <a:gd name="connsiteY4" fmla="*/ 71120 h 93979"/>
                  <a:gd name="connsiteX5" fmla="*/ 80010 w 83820"/>
                  <a:gd name="connsiteY5" fmla="*/ 86360 h 93979"/>
                  <a:gd name="connsiteX6" fmla="*/ 46990 w 83820"/>
                  <a:gd name="connsiteY6" fmla="*/ 93980 h 93979"/>
                  <a:gd name="connsiteX7" fmla="*/ 0 w 83820"/>
                  <a:gd name="connsiteY7" fmla="*/ 46989 h 93979"/>
                  <a:gd name="connsiteX8" fmla="*/ 43180 w 83820"/>
                  <a:gd name="connsiteY8" fmla="*/ 0 h 93979"/>
                  <a:gd name="connsiteX9" fmla="*/ 83820 w 83820"/>
                  <a:gd name="connsiteY9" fmla="*/ 41910 h 93979"/>
                  <a:gd name="connsiteX10" fmla="*/ 43180 w 83820"/>
                  <a:gd name="connsiteY10" fmla="*/ 13970 h 93979"/>
                  <a:gd name="connsiteX11" fmla="*/ 17780 w 83820"/>
                  <a:gd name="connsiteY11" fmla="*/ 38100 h 93979"/>
                  <a:gd name="connsiteX12" fmla="*/ 67310 w 83820"/>
                  <a:gd name="connsiteY12" fmla="*/ 38100 h 93979"/>
                  <a:gd name="connsiteX13" fmla="*/ 43180 w 83820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89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5" name="Freeform 354">
                <a:extLst>
                  <a:ext uri="{FF2B5EF4-FFF2-40B4-BE49-F238E27FC236}">
                    <a16:creationId xmlns:a16="http://schemas.microsoft.com/office/drawing/2014/main" id="{01D1E8E8-067E-EEFC-3C3B-72B6DED101F4}"/>
                  </a:ext>
                </a:extLst>
              </p:cNvPr>
              <p:cNvSpPr/>
              <p:nvPr/>
            </p:nvSpPr>
            <p:spPr>
              <a:xfrm>
                <a:off x="3492500" y="6755130"/>
                <a:ext cx="62229" cy="92709"/>
              </a:xfrm>
              <a:custGeom>
                <a:avLst/>
                <a:gdLst>
                  <a:gd name="connsiteX0" fmla="*/ 26670 w 62229"/>
                  <a:gd name="connsiteY0" fmla="*/ 53339 h 92709"/>
                  <a:gd name="connsiteX1" fmla="*/ 0 w 62229"/>
                  <a:gd name="connsiteY1" fmla="*/ 25400 h 92709"/>
                  <a:gd name="connsiteX2" fmla="*/ 31750 w 62229"/>
                  <a:gd name="connsiteY2" fmla="*/ 0 h 92709"/>
                  <a:gd name="connsiteX3" fmla="*/ 57150 w 62229"/>
                  <a:gd name="connsiteY3" fmla="*/ 5080 h 92709"/>
                  <a:gd name="connsiteX4" fmla="*/ 57150 w 62229"/>
                  <a:gd name="connsiteY4" fmla="*/ 20320 h 92709"/>
                  <a:gd name="connsiteX5" fmla="*/ 34290 w 62229"/>
                  <a:gd name="connsiteY5" fmla="*/ 13970 h 92709"/>
                  <a:gd name="connsiteX6" fmla="*/ 16510 w 62229"/>
                  <a:gd name="connsiteY6" fmla="*/ 25400 h 92709"/>
                  <a:gd name="connsiteX7" fmla="*/ 34290 w 62229"/>
                  <a:gd name="connsiteY7" fmla="*/ 39370 h 92709"/>
                  <a:gd name="connsiteX8" fmla="*/ 62230 w 62229"/>
                  <a:gd name="connsiteY8" fmla="*/ 67310 h 92709"/>
                  <a:gd name="connsiteX9" fmla="*/ 30480 w 62229"/>
                  <a:gd name="connsiteY9" fmla="*/ 92710 h 92709"/>
                  <a:gd name="connsiteX10" fmla="*/ 1270 w 62229"/>
                  <a:gd name="connsiteY10" fmla="*/ 86360 h 92709"/>
                  <a:gd name="connsiteX11" fmla="*/ 1270 w 62229"/>
                  <a:gd name="connsiteY11" fmla="*/ 71120 h 92709"/>
                  <a:gd name="connsiteX12" fmla="*/ 29210 w 62229"/>
                  <a:gd name="connsiteY12" fmla="*/ 78739 h 92709"/>
                  <a:gd name="connsiteX13" fmla="*/ 46990 w 62229"/>
                  <a:gd name="connsiteY13" fmla="*/ 67310 h 92709"/>
                  <a:gd name="connsiteX14" fmla="*/ 26670 w 62229"/>
                  <a:gd name="connsiteY14" fmla="*/ 52070 h 9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29" h="92709">
                    <a:moveTo>
                      <a:pt x="26670" y="53339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89"/>
                      <a:pt x="13970" y="0"/>
                      <a:pt x="31750" y="0"/>
                    </a:cubicBezTo>
                    <a:cubicBezTo>
                      <a:pt x="49530" y="0"/>
                      <a:pt x="50800" y="2539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39"/>
                      <a:pt x="29210" y="78739"/>
                    </a:cubicBezTo>
                    <a:cubicBezTo>
                      <a:pt x="36830" y="78739"/>
                      <a:pt x="46990" y="74930"/>
                      <a:pt x="46990" y="67310"/>
                    </a:cubicBezTo>
                    <a:cubicBezTo>
                      <a:pt x="46990" y="59689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6" name="Freeform 355">
                <a:extLst>
                  <a:ext uri="{FF2B5EF4-FFF2-40B4-BE49-F238E27FC236}">
                    <a16:creationId xmlns:a16="http://schemas.microsoft.com/office/drawing/2014/main" id="{B696B079-FF8C-3994-E9E0-B958C28DFCA8}"/>
                  </a:ext>
                </a:extLst>
              </p:cNvPr>
              <p:cNvSpPr/>
              <p:nvPr/>
            </p:nvSpPr>
            <p:spPr>
              <a:xfrm>
                <a:off x="3566159" y="6731000"/>
                <a:ext cx="60960" cy="116840"/>
              </a:xfrm>
              <a:custGeom>
                <a:avLst/>
                <a:gdLst>
                  <a:gd name="connsiteX0" fmla="*/ 15240 w 60960"/>
                  <a:gd name="connsiteY0" fmla="*/ 26670 h 116840"/>
                  <a:gd name="connsiteX1" fmla="*/ 15240 w 60960"/>
                  <a:gd name="connsiteY1" fmla="*/ 0 h 116840"/>
                  <a:gd name="connsiteX2" fmla="*/ 31750 w 60960"/>
                  <a:gd name="connsiteY2" fmla="*/ 0 h 116840"/>
                  <a:gd name="connsiteX3" fmla="*/ 31750 w 60960"/>
                  <a:gd name="connsiteY3" fmla="*/ 26670 h 116840"/>
                  <a:gd name="connsiteX4" fmla="*/ 58420 w 60960"/>
                  <a:gd name="connsiteY4" fmla="*/ 26670 h 116840"/>
                  <a:gd name="connsiteX5" fmla="*/ 58420 w 60960"/>
                  <a:gd name="connsiteY5" fmla="*/ 40640 h 116840"/>
                  <a:gd name="connsiteX6" fmla="*/ 31750 w 60960"/>
                  <a:gd name="connsiteY6" fmla="*/ 40640 h 116840"/>
                  <a:gd name="connsiteX7" fmla="*/ 31750 w 60960"/>
                  <a:gd name="connsiteY7" fmla="*/ 86360 h 116840"/>
                  <a:gd name="connsiteX8" fmla="*/ 44450 w 60960"/>
                  <a:gd name="connsiteY8" fmla="*/ 102870 h 116840"/>
                  <a:gd name="connsiteX9" fmla="*/ 60960 w 60960"/>
                  <a:gd name="connsiteY9" fmla="*/ 99060 h 116840"/>
                  <a:gd name="connsiteX10" fmla="*/ 60960 w 60960"/>
                  <a:gd name="connsiteY10" fmla="*/ 113030 h 116840"/>
                  <a:gd name="connsiteX11" fmla="*/ 40640 w 60960"/>
                  <a:gd name="connsiteY11" fmla="*/ 116840 h 116840"/>
                  <a:gd name="connsiteX12" fmla="*/ 13970 w 60960"/>
                  <a:gd name="connsiteY12" fmla="*/ 90170 h 116840"/>
                  <a:gd name="connsiteX13" fmla="*/ 13970 w 60960"/>
                  <a:gd name="connsiteY13" fmla="*/ 39370 h 116840"/>
                  <a:gd name="connsiteX14" fmla="*/ 0 w 60960"/>
                  <a:gd name="connsiteY14" fmla="*/ 39370 h 116840"/>
                  <a:gd name="connsiteX15" fmla="*/ 0 w 60960"/>
                  <a:gd name="connsiteY15" fmla="*/ 25400 h 116840"/>
                  <a:gd name="connsiteX16" fmla="*/ 15240 w 60960"/>
                  <a:gd name="connsiteY16" fmla="*/ 25400 h 116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60" h="116840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7" name="Freeform 356">
                <a:extLst>
                  <a:ext uri="{FF2B5EF4-FFF2-40B4-BE49-F238E27FC236}">
                    <a16:creationId xmlns:a16="http://schemas.microsoft.com/office/drawing/2014/main" id="{578A86F8-F27A-5C8D-D72A-591031F7739A}"/>
                  </a:ext>
                </a:extLst>
              </p:cNvPr>
              <p:cNvSpPr/>
              <p:nvPr/>
            </p:nvSpPr>
            <p:spPr>
              <a:xfrm>
                <a:off x="3674209" y="6756400"/>
                <a:ext cx="95149" cy="130809"/>
              </a:xfrm>
              <a:custGeom>
                <a:avLst/>
                <a:gdLst>
                  <a:gd name="connsiteX0" fmla="*/ 2440 w 95149"/>
                  <a:gd name="connsiteY0" fmla="*/ 115570 h 130809"/>
                  <a:gd name="connsiteX1" fmla="*/ 12600 w 95149"/>
                  <a:gd name="connsiteY1" fmla="*/ 115570 h 130809"/>
                  <a:gd name="connsiteX2" fmla="*/ 40540 w 95149"/>
                  <a:gd name="connsiteY2" fmla="*/ 87630 h 130809"/>
                  <a:gd name="connsiteX3" fmla="*/ 3710 w 95149"/>
                  <a:gd name="connsiteY3" fmla="*/ 0 h 130809"/>
                  <a:gd name="connsiteX4" fmla="*/ 21490 w 95149"/>
                  <a:gd name="connsiteY4" fmla="*/ 0 h 130809"/>
                  <a:gd name="connsiteX5" fmla="*/ 34190 w 95149"/>
                  <a:gd name="connsiteY5" fmla="*/ 31750 h 130809"/>
                  <a:gd name="connsiteX6" fmla="*/ 49430 w 95149"/>
                  <a:gd name="connsiteY6" fmla="*/ 71120 h 130809"/>
                  <a:gd name="connsiteX7" fmla="*/ 64670 w 95149"/>
                  <a:gd name="connsiteY7" fmla="*/ 31750 h 130809"/>
                  <a:gd name="connsiteX8" fmla="*/ 77370 w 95149"/>
                  <a:gd name="connsiteY8" fmla="*/ 0 h 130809"/>
                  <a:gd name="connsiteX9" fmla="*/ 95150 w 95149"/>
                  <a:gd name="connsiteY9" fmla="*/ 0 h 130809"/>
                  <a:gd name="connsiteX10" fmla="*/ 59590 w 95149"/>
                  <a:gd name="connsiteY10" fmla="*/ 85090 h 130809"/>
                  <a:gd name="connsiteX11" fmla="*/ 13870 w 95149"/>
                  <a:gd name="connsiteY11" fmla="*/ 130810 h 130809"/>
                  <a:gd name="connsiteX12" fmla="*/ 2440 w 95149"/>
                  <a:gd name="connsiteY12" fmla="*/ 129540 h 130809"/>
                  <a:gd name="connsiteX13" fmla="*/ 2440 w 95149"/>
                  <a:gd name="connsiteY13" fmla="*/ 11557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5149" h="130809">
                    <a:moveTo>
                      <a:pt x="2440" y="115570"/>
                    </a:moveTo>
                    <a:cubicBezTo>
                      <a:pt x="4980" y="115570"/>
                      <a:pt x="7520" y="115570"/>
                      <a:pt x="12600" y="115570"/>
                    </a:cubicBezTo>
                    <a:cubicBezTo>
                      <a:pt x="26570" y="115570"/>
                      <a:pt x="34190" y="104140"/>
                      <a:pt x="40540" y="87630"/>
                    </a:cubicBezTo>
                    <a:lnTo>
                      <a:pt x="3710" y="0"/>
                    </a:lnTo>
                    <a:lnTo>
                      <a:pt x="21490" y="0"/>
                    </a:lnTo>
                    <a:lnTo>
                      <a:pt x="34190" y="31750"/>
                    </a:lnTo>
                    <a:cubicBezTo>
                      <a:pt x="39270" y="44450"/>
                      <a:pt x="44350" y="57150"/>
                      <a:pt x="49430" y="71120"/>
                    </a:cubicBezTo>
                    <a:cubicBezTo>
                      <a:pt x="54510" y="60960"/>
                      <a:pt x="60860" y="43180"/>
                      <a:pt x="64670" y="31750"/>
                    </a:cubicBezTo>
                    <a:lnTo>
                      <a:pt x="77370" y="0"/>
                    </a:lnTo>
                    <a:lnTo>
                      <a:pt x="95150" y="0"/>
                    </a:lnTo>
                    <a:lnTo>
                      <a:pt x="59590" y="85090"/>
                    </a:lnTo>
                    <a:cubicBezTo>
                      <a:pt x="46890" y="114300"/>
                      <a:pt x="38000" y="130810"/>
                      <a:pt x="13870" y="130810"/>
                    </a:cubicBezTo>
                    <a:cubicBezTo>
                      <a:pt x="-10260" y="130810"/>
                      <a:pt x="4980" y="130810"/>
                      <a:pt x="2440" y="129540"/>
                    </a:cubicBezTo>
                    <a:lnTo>
                      <a:pt x="2440" y="1155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8" name="Freeform 357">
                <a:extLst>
                  <a:ext uri="{FF2B5EF4-FFF2-40B4-BE49-F238E27FC236}">
                    <a16:creationId xmlns:a16="http://schemas.microsoft.com/office/drawing/2014/main" id="{0B6E0DBE-EF7D-3120-4793-361E16829F56}"/>
                  </a:ext>
                </a:extLst>
              </p:cNvPr>
              <p:cNvSpPr/>
              <p:nvPr/>
            </p:nvSpPr>
            <p:spPr>
              <a:xfrm>
                <a:off x="3775709" y="6755130"/>
                <a:ext cx="91440" cy="93979"/>
              </a:xfrm>
              <a:custGeom>
                <a:avLst/>
                <a:gdLst>
                  <a:gd name="connsiteX0" fmla="*/ 91440 w 91440"/>
                  <a:gd name="connsiteY0" fmla="*/ 46989 h 93979"/>
                  <a:gd name="connsiteX1" fmla="*/ 45720 w 91440"/>
                  <a:gd name="connsiteY1" fmla="*/ 93980 h 93979"/>
                  <a:gd name="connsiteX2" fmla="*/ 0 w 91440"/>
                  <a:gd name="connsiteY2" fmla="*/ 46989 h 93979"/>
                  <a:gd name="connsiteX3" fmla="*/ 45720 w 91440"/>
                  <a:gd name="connsiteY3" fmla="*/ 0 h 93979"/>
                  <a:gd name="connsiteX4" fmla="*/ 91440 w 91440"/>
                  <a:gd name="connsiteY4" fmla="*/ 46989 h 93979"/>
                  <a:gd name="connsiteX5" fmla="*/ 74930 w 91440"/>
                  <a:gd name="connsiteY5" fmla="*/ 46989 h 93979"/>
                  <a:gd name="connsiteX6" fmla="*/ 44450 w 91440"/>
                  <a:gd name="connsiteY6" fmla="*/ 15239 h 93979"/>
                  <a:gd name="connsiteX7" fmla="*/ 15240 w 91440"/>
                  <a:gd name="connsiteY7" fmla="*/ 46989 h 93979"/>
                  <a:gd name="connsiteX8" fmla="*/ 44450 w 91440"/>
                  <a:gd name="connsiteY8" fmla="*/ 78739 h 93979"/>
                  <a:gd name="connsiteX9" fmla="*/ 74930 w 91440"/>
                  <a:gd name="connsiteY9" fmla="*/ 46989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40" h="93979">
                    <a:moveTo>
                      <a:pt x="91440" y="46989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89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89"/>
                    </a:cubicBezTo>
                    <a:close/>
                    <a:moveTo>
                      <a:pt x="74930" y="46989"/>
                    </a:moveTo>
                    <a:cubicBezTo>
                      <a:pt x="74930" y="27939"/>
                      <a:pt x="62230" y="15239"/>
                      <a:pt x="44450" y="15239"/>
                    </a:cubicBezTo>
                    <a:cubicBezTo>
                      <a:pt x="26670" y="15239"/>
                      <a:pt x="15240" y="29210"/>
                      <a:pt x="15240" y="46989"/>
                    </a:cubicBezTo>
                    <a:cubicBezTo>
                      <a:pt x="15240" y="64770"/>
                      <a:pt x="27940" y="78739"/>
                      <a:pt x="44450" y="78739"/>
                    </a:cubicBezTo>
                    <a:cubicBezTo>
                      <a:pt x="60960" y="78739"/>
                      <a:pt x="74930" y="66039"/>
                      <a:pt x="74930" y="46989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9" name="Freeform 358">
                <a:extLst>
                  <a:ext uri="{FF2B5EF4-FFF2-40B4-BE49-F238E27FC236}">
                    <a16:creationId xmlns:a16="http://schemas.microsoft.com/office/drawing/2014/main" id="{8055040C-EA8A-68ED-4CAF-CF52DDE8BD4E}"/>
                  </a:ext>
                </a:extLst>
              </p:cNvPr>
              <p:cNvSpPr/>
              <p:nvPr/>
            </p:nvSpPr>
            <p:spPr>
              <a:xfrm>
                <a:off x="3890009" y="6757669"/>
                <a:ext cx="78740" cy="91440"/>
              </a:xfrm>
              <a:custGeom>
                <a:avLst/>
                <a:gdLst>
                  <a:gd name="connsiteX0" fmla="*/ 63500 w 78740"/>
                  <a:gd name="connsiteY0" fmla="*/ 88900 h 91440"/>
                  <a:gd name="connsiteX1" fmla="*/ 63500 w 78740"/>
                  <a:gd name="connsiteY1" fmla="*/ 76200 h 91440"/>
                  <a:gd name="connsiteX2" fmla="*/ 63500 w 78740"/>
                  <a:gd name="connsiteY2" fmla="*/ 69850 h 91440"/>
                  <a:gd name="connsiteX3" fmla="*/ 63500 w 78740"/>
                  <a:gd name="connsiteY3" fmla="*/ 69850 h 91440"/>
                  <a:gd name="connsiteX4" fmla="*/ 30480 w 78740"/>
                  <a:gd name="connsiteY4" fmla="*/ 91440 h 91440"/>
                  <a:gd name="connsiteX5" fmla="*/ 0 w 78740"/>
                  <a:gd name="connsiteY5" fmla="*/ 55880 h 91440"/>
                  <a:gd name="connsiteX6" fmla="*/ 0 w 78740"/>
                  <a:gd name="connsiteY6" fmla="*/ 0 h 91440"/>
                  <a:gd name="connsiteX7" fmla="*/ 16510 w 78740"/>
                  <a:gd name="connsiteY7" fmla="*/ 0 h 91440"/>
                  <a:gd name="connsiteX8" fmla="*/ 16510 w 78740"/>
                  <a:gd name="connsiteY8" fmla="*/ 52070 h 91440"/>
                  <a:gd name="connsiteX9" fmla="*/ 33020 w 78740"/>
                  <a:gd name="connsiteY9" fmla="*/ 74930 h 91440"/>
                  <a:gd name="connsiteX10" fmla="*/ 62230 w 78740"/>
                  <a:gd name="connsiteY10" fmla="*/ 43180 h 91440"/>
                  <a:gd name="connsiteX11" fmla="*/ 62230 w 78740"/>
                  <a:gd name="connsiteY11" fmla="*/ 0 h 91440"/>
                  <a:gd name="connsiteX12" fmla="*/ 78740 w 78740"/>
                  <a:gd name="connsiteY12" fmla="*/ 0 h 91440"/>
                  <a:gd name="connsiteX13" fmla="*/ 78740 w 78740"/>
                  <a:gd name="connsiteY13" fmla="*/ 88900 h 91440"/>
                  <a:gd name="connsiteX14" fmla="*/ 63500 w 78740"/>
                  <a:gd name="connsiteY14" fmla="*/ 8890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8740" h="91440">
                    <a:moveTo>
                      <a:pt x="63500" y="88900"/>
                    </a:moveTo>
                    <a:lnTo>
                      <a:pt x="63500" y="76200"/>
                    </a:lnTo>
                    <a:cubicBezTo>
                      <a:pt x="63500" y="72390"/>
                      <a:pt x="63500" y="69850"/>
                      <a:pt x="63500" y="69850"/>
                    </a:cubicBezTo>
                    <a:lnTo>
                      <a:pt x="63500" y="69850"/>
                    </a:lnTo>
                    <a:cubicBezTo>
                      <a:pt x="59690" y="77470"/>
                      <a:pt x="48260" y="91440"/>
                      <a:pt x="30480" y="91440"/>
                    </a:cubicBezTo>
                    <a:cubicBezTo>
                      <a:pt x="12700" y="91440"/>
                      <a:pt x="0" y="78740"/>
                      <a:pt x="0" y="55880"/>
                    </a:cubicBezTo>
                    <a:lnTo>
                      <a:pt x="0" y="0"/>
                    </a:lnTo>
                    <a:lnTo>
                      <a:pt x="16510" y="0"/>
                    </a:lnTo>
                    <a:lnTo>
                      <a:pt x="16510" y="52070"/>
                    </a:lnTo>
                    <a:cubicBezTo>
                      <a:pt x="16510" y="64770"/>
                      <a:pt x="19050" y="74930"/>
                      <a:pt x="33020" y="74930"/>
                    </a:cubicBezTo>
                    <a:cubicBezTo>
                      <a:pt x="46990" y="74930"/>
                      <a:pt x="62230" y="60961"/>
                      <a:pt x="62230" y="43180"/>
                    </a:cubicBezTo>
                    <a:lnTo>
                      <a:pt x="62230" y="0"/>
                    </a:lnTo>
                    <a:lnTo>
                      <a:pt x="78740" y="0"/>
                    </a:lnTo>
                    <a:lnTo>
                      <a:pt x="78740" y="88900"/>
                    </a:lnTo>
                    <a:lnTo>
                      <a:pt x="63500" y="889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0" name="Freeform 359">
                <a:extLst>
                  <a:ext uri="{FF2B5EF4-FFF2-40B4-BE49-F238E27FC236}">
                    <a16:creationId xmlns:a16="http://schemas.microsoft.com/office/drawing/2014/main" id="{1C29B5A5-1EA2-1026-5389-418C4B155F44}"/>
                  </a:ext>
                </a:extLst>
              </p:cNvPr>
              <p:cNvSpPr/>
              <p:nvPr/>
            </p:nvSpPr>
            <p:spPr>
              <a:xfrm>
                <a:off x="4039870" y="6755130"/>
                <a:ext cx="73659" cy="93979"/>
              </a:xfrm>
              <a:custGeom>
                <a:avLst/>
                <a:gdLst>
                  <a:gd name="connsiteX0" fmla="*/ 5080 w 73659"/>
                  <a:gd name="connsiteY0" fmla="*/ 6350 h 93979"/>
                  <a:gd name="connsiteX1" fmla="*/ 36830 w 73659"/>
                  <a:gd name="connsiteY1" fmla="*/ 0 h 93979"/>
                  <a:gd name="connsiteX2" fmla="*/ 73660 w 73659"/>
                  <a:gd name="connsiteY2" fmla="*/ 34289 h 93979"/>
                  <a:gd name="connsiteX3" fmla="*/ 73660 w 73659"/>
                  <a:gd name="connsiteY3" fmla="*/ 91439 h 93979"/>
                  <a:gd name="connsiteX4" fmla="*/ 58420 w 73659"/>
                  <a:gd name="connsiteY4" fmla="*/ 91439 h 93979"/>
                  <a:gd name="connsiteX5" fmla="*/ 58420 w 73659"/>
                  <a:gd name="connsiteY5" fmla="*/ 81280 h 93979"/>
                  <a:gd name="connsiteX6" fmla="*/ 58420 w 73659"/>
                  <a:gd name="connsiteY6" fmla="*/ 73660 h 93979"/>
                  <a:gd name="connsiteX7" fmla="*/ 58420 w 73659"/>
                  <a:gd name="connsiteY7" fmla="*/ 73660 h 93979"/>
                  <a:gd name="connsiteX8" fmla="*/ 27940 w 73659"/>
                  <a:gd name="connsiteY8" fmla="*/ 93980 h 93979"/>
                  <a:gd name="connsiteX9" fmla="*/ 0 w 73659"/>
                  <a:gd name="connsiteY9" fmla="*/ 67310 h 93979"/>
                  <a:gd name="connsiteX10" fmla="*/ 58420 w 73659"/>
                  <a:gd name="connsiteY10" fmla="*/ 39370 h 93979"/>
                  <a:gd name="connsiteX11" fmla="*/ 58420 w 73659"/>
                  <a:gd name="connsiteY11" fmla="*/ 34289 h 93979"/>
                  <a:gd name="connsiteX12" fmla="*/ 35560 w 73659"/>
                  <a:gd name="connsiteY12" fmla="*/ 13970 h 93979"/>
                  <a:gd name="connsiteX13" fmla="*/ 6350 w 73659"/>
                  <a:gd name="connsiteY13" fmla="*/ 21589 h 93979"/>
                  <a:gd name="connsiteX14" fmla="*/ 6350 w 73659"/>
                  <a:gd name="connsiteY14" fmla="*/ 6350 h 93979"/>
                  <a:gd name="connsiteX15" fmla="*/ 57150 w 73659"/>
                  <a:gd name="connsiteY15" fmla="*/ 50800 h 93979"/>
                  <a:gd name="connsiteX16" fmla="*/ 16510 w 73659"/>
                  <a:gd name="connsiteY16" fmla="*/ 66039 h 93979"/>
                  <a:gd name="connsiteX17" fmla="*/ 30480 w 73659"/>
                  <a:gd name="connsiteY17" fmla="*/ 78739 h 93979"/>
                  <a:gd name="connsiteX18" fmla="*/ 57150 w 73659"/>
                  <a:gd name="connsiteY18" fmla="*/ 4953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89"/>
                    </a:cubicBezTo>
                    <a:lnTo>
                      <a:pt x="73660" y="91439"/>
                    </a:lnTo>
                    <a:lnTo>
                      <a:pt x="58420" y="91439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89"/>
                      <a:pt x="58420" y="39370"/>
                    </a:cubicBezTo>
                    <a:lnTo>
                      <a:pt x="58420" y="34289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89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39"/>
                    </a:cubicBezTo>
                    <a:cubicBezTo>
                      <a:pt x="16510" y="77470"/>
                      <a:pt x="21590" y="78739"/>
                      <a:pt x="30480" y="78739"/>
                    </a:cubicBezTo>
                    <a:cubicBezTo>
                      <a:pt x="45720" y="78739"/>
                      <a:pt x="57150" y="63500"/>
                      <a:pt x="57150" y="495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1" name="Freeform 360">
                <a:extLst>
                  <a:ext uri="{FF2B5EF4-FFF2-40B4-BE49-F238E27FC236}">
                    <a16:creationId xmlns:a16="http://schemas.microsoft.com/office/drawing/2014/main" id="{3B923293-FAF8-D453-A779-F05B0C647BF0}"/>
                  </a:ext>
                </a:extLst>
              </p:cNvPr>
              <p:cNvSpPr/>
              <p:nvPr/>
            </p:nvSpPr>
            <p:spPr>
              <a:xfrm>
                <a:off x="4128770" y="6757669"/>
                <a:ext cx="88900" cy="91440"/>
              </a:xfrm>
              <a:custGeom>
                <a:avLst/>
                <a:gdLst>
                  <a:gd name="connsiteX0" fmla="*/ 87630 w 88900"/>
                  <a:gd name="connsiteY0" fmla="*/ 0 h 91440"/>
                  <a:gd name="connsiteX1" fmla="*/ 48260 w 88900"/>
                  <a:gd name="connsiteY1" fmla="*/ 91440 h 91440"/>
                  <a:gd name="connsiteX2" fmla="*/ 39370 w 88900"/>
                  <a:gd name="connsiteY2" fmla="*/ 91440 h 91440"/>
                  <a:gd name="connsiteX3" fmla="*/ 0 w 88900"/>
                  <a:gd name="connsiteY3" fmla="*/ 0 h 91440"/>
                  <a:gd name="connsiteX4" fmla="*/ 17780 w 88900"/>
                  <a:gd name="connsiteY4" fmla="*/ 0 h 91440"/>
                  <a:gd name="connsiteX5" fmla="*/ 44450 w 88900"/>
                  <a:gd name="connsiteY5" fmla="*/ 64770 h 91440"/>
                  <a:gd name="connsiteX6" fmla="*/ 71120 w 88900"/>
                  <a:gd name="connsiteY6" fmla="*/ 0 h 91440"/>
                  <a:gd name="connsiteX7" fmla="*/ 88900 w 88900"/>
                  <a:gd name="connsiteY7" fmla="*/ 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900" h="91440">
                    <a:moveTo>
                      <a:pt x="87630" y="0"/>
                    </a:moveTo>
                    <a:lnTo>
                      <a:pt x="48260" y="91440"/>
                    </a:lnTo>
                    <a:lnTo>
                      <a:pt x="39370" y="91440"/>
                    </a:lnTo>
                    <a:lnTo>
                      <a:pt x="0" y="0"/>
                    </a:lnTo>
                    <a:lnTo>
                      <a:pt x="17780" y="0"/>
                    </a:lnTo>
                    <a:cubicBezTo>
                      <a:pt x="26670" y="21590"/>
                      <a:pt x="36830" y="44450"/>
                      <a:pt x="44450" y="64770"/>
                    </a:cubicBezTo>
                    <a:cubicBezTo>
                      <a:pt x="52070" y="44450"/>
                      <a:pt x="62230" y="21590"/>
                      <a:pt x="71120" y="0"/>
                    </a:cubicBezTo>
                    <a:lnTo>
                      <a:pt x="8890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2" name="Freeform 361">
                <a:extLst>
                  <a:ext uri="{FF2B5EF4-FFF2-40B4-BE49-F238E27FC236}">
                    <a16:creationId xmlns:a16="http://schemas.microsoft.com/office/drawing/2014/main" id="{462C1D9C-5925-4D57-345C-7AE09BDD4BA4}"/>
                  </a:ext>
                </a:extLst>
              </p:cNvPr>
              <p:cNvSpPr/>
              <p:nvPr/>
            </p:nvSpPr>
            <p:spPr>
              <a:xfrm>
                <a:off x="4225290" y="6755130"/>
                <a:ext cx="91439" cy="93979"/>
              </a:xfrm>
              <a:custGeom>
                <a:avLst/>
                <a:gdLst>
                  <a:gd name="connsiteX0" fmla="*/ 91440 w 91439"/>
                  <a:gd name="connsiteY0" fmla="*/ 46989 h 93979"/>
                  <a:gd name="connsiteX1" fmla="*/ 45720 w 91439"/>
                  <a:gd name="connsiteY1" fmla="*/ 93980 h 93979"/>
                  <a:gd name="connsiteX2" fmla="*/ 0 w 91439"/>
                  <a:gd name="connsiteY2" fmla="*/ 46989 h 93979"/>
                  <a:gd name="connsiteX3" fmla="*/ 45720 w 91439"/>
                  <a:gd name="connsiteY3" fmla="*/ 0 h 93979"/>
                  <a:gd name="connsiteX4" fmla="*/ 91440 w 91439"/>
                  <a:gd name="connsiteY4" fmla="*/ 46989 h 93979"/>
                  <a:gd name="connsiteX5" fmla="*/ 74930 w 91439"/>
                  <a:gd name="connsiteY5" fmla="*/ 46989 h 93979"/>
                  <a:gd name="connsiteX6" fmla="*/ 44450 w 91439"/>
                  <a:gd name="connsiteY6" fmla="*/ 15239 h 93979"/>
                  <a:gd name="connsiteX7" fmla="*/ 15240 w 91439"/>
                  <a:gd name="connsiteY7" fmla="*/ 46989 h 93979"/>
                  <a:gd name="connsiteX8" fmla="*/ 44450 w 91439"/>
                  <a:gd name="connsiteY8" fmla="*/ 78739 h 93979"/>
                  <a:gd name="connsiteX9" fmla="*/ 74930 w 91439"/>
                  <a:gd name="connsiteY9" fmla="*/ 46989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39" h="93979">
                    <a:moveTo>
                      <a:pt x="91440" y="46989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89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89"/>
                    </a:cubicBezTo>
                    <a:close/>
                    <a:moveTo>
                      <a:pt x="74930" y="46989"/>
                    </a:moveTo>
                    <a:cubicBezTo>
                      <a:pt x="74930" y="27939"/>
                      <a:pt x="62230" y="15239"/>
                      <a:pt x="44450" y="15239"/>
                    </a:cubicBezTo>
                    <a:cubicBezTo>
                      <a:pt x="26670" y="15239"/>
                      <a:pt x="15240" y="29210"/>
                      <a:pt x="15240" y="46989"/>
                    </a:cubicBezTo>
                    <a:cubicBezTo>
                      <a:pt x="15240" y="64770"/>
                      <a:pt x="27940" y="78739"/>
                      <a:pt x="44450" y="78739"/>
                    </a:cubicBezTo>
                    <a:cubicBezTo>
                      <a:pt x="60960" y="78739"/>
                      <a:pt x="74930" y="66039"/>
                      <a:pt x="74930" y="46989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3" name="Freeform 362">
                <a:extLst>
                  <a:ext uri="{FF2B5EF4-FFF2-40B4-BE49-F238E27FC236}">
                    <a16:creationId xmlns:a16="http://schemas.microsoft.com/office/drawing/2014/main" id="{D63E3E4C-A29E-E959-E99E-CC6A29919CAC}"/>
                  </a:ext>
                </a:extLst>
              </p:cNvPr>
              <p:cNvSpPr/>
              <p:nvPr/>
            </p:nvSpPr>
            <p:spPr>
              <a:xfrm>
                <a:off x="4339590" y="6720840"/>
                <a:ext cx="20319" cy="125729"/>
              </a:xfrm>
              <a:custGeom>
                <a:avLst/>
                <a:gdLst>
                  <a:gd name="connsiteX0" fmla="*/ 10160 w 20319"/>
                  <a:gd name="connsiteY0" fmla="*/ 0 h 125729"/>
                  <a:gd name="connsiteX1" fmla="*/ 20320 w 20319"/>
                  <a:gd name="connsiteY1" fmla="*/ 10160 h 125729"/>
                  <a:gd name="connsiteX2" fmla="*/ 10160 w 20319"/>
                  <a:gd name="connsiteY2" fmla="*/ 20320 h 125729"/>
                  <a:gd name="connsiteX3" fmla="*/ 0 w 20319"/>
                  <a:gd name="connsiteY3" fmla="*/ 10160 h 125729"/>
                  <a:gd name="connsiteX4" fmla="*/ 10160 w 20319"/>
                  <a:gd name="connsiteY4" fmla="*/ 0 h 125729"/>
                  <a:gd name="connsiteX5" fmla="*/ 19050 w 20319"/>
                  <a:gd name="connsiteY5" fmla="*/ 36830 h 125729"/>
                  <a:gd name="connsiteX6" fmla="*/ 19050 w 20319"/>
                  <a:gd name="connsiteY6" fmla="*/ 125730 h 125729"/>
                  <a:gd name="connsiteX7" fmla="*/ 2540 w 20319"/>
                  <a:gd name="connsiteY7" fmla="*/ 125730 h 125729"/>
                  <a:gd name="connsiteX8" fmla="*/ 2540 w 20319"/>
                  <a:gd name="connsiteY8" fmla="*/ 36830 h 125729"/>
                  <a:gd name="connsiteX9" fmla="*/ 19050 w 20319"/>
                  <a:gd name="connsiteY9" fmla="*/ 36830 h 12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19" h="12572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9050" y="36830"/>
                    </a:moveTo>
                    <a:lnTo>
                      <a:pt x="19050" y="125730"/>
                    </a:lnTo>
                    <a:lnTo>
                      <a:pt x="2540" y="125730"/>
                    </a:lnTo>
                    <a:lnTo>
                      <a:pt x="2540" y="36830"/>
                    </a:lnTo>
                    <a:lnTo>
                      <a:pt x="19050" y="368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4" name="Freeform 363">
                <a:extLst>
                  <a:ext uri="{FF2B5EF4-FFF2-40B4-BE49-F238E27FC236}">
                    <a16:creationId xmlns:a16="http://schemas.microsoft.com/office/drawing/2014/main" id="{13CF1510-C4C6-07DC-FDB7-127CA825D03D}"/>
                  </a:ext>
                </a:extLst>
              </p:cNvPr>
              <p:cNvSpPr/>
              <p:nvPr/>
            </p:nvSpPr>
            <p:spPr>
              <a:xfrm>
                <a:off x="4384040" y="6718300"/>
                <a:ext cx="87629" cy="130809"/>
              </a:xfrm>
              <a:custGeom>
                <a:avLst/>
                <a:gdLst>
                  <a:gd name="connsiteX0" fmla="*/ 87630 w 87629"/>
                  <a:gd name="connsiteY0" fmla="*/ 128270 h 130809"/>
                  <a:gd name="connsiteX1" fmla="*/ 72390 w 87629"/>
                  <a:gd name="connsiteY1" fmla="*/ 128270 h 130809"/>
                  <a:gd name="connsiteX2" fmla="*/ 72390 w 87629"/>
                  <a:gd name="connsiteY2" fmla="*/ 118110 h 130809"/>
                  <a:gd name="connsiteX3" fmla="*/ 72390 w 87629"/>
                  <a:gd name="connsiteY3" fmla="*/ 111760 h 130809"/>
                  <a:gd name="connsiteX4" fmla="*/ 72390 w 87629"/>
                  <a:gd name="connsiteY4" fmla="*/ 111760 h 130809"/>
                  <a:gd name="connsiteX5" fmla="*/ 40640 w 87629"/>
                  <a:gd name="connsiteY5" fmla="*/ 130810 h 130809"/>
                  <a:gd name="connsiteX6" fmla="*/ 0 w 87629"/>
                  <a:gd name="connsiteY6" fmla="*/ 83820 h 130809"/>
                  <a:gd name="connsiteX7" fmla="*/ 40640 w 87629"/>
                  <a:gd name="connsiteY7" fmla="*/ 36830 h 130809"/>
                  <a:gd name="connsiteX8" fmla="*/ 71120 w 87629"/>
                  <a:gd name="connsiteY8" fmla="*/ 53340 h 130809"/>
                  <a:gd name="connsiteX9" fmla="*/ 71120 w 87629"/>
                  <a:gd name="connsiteY9" fmla="*/ 53340 h 130809"/>
                  <a:gd name="connsiteX10" fmla="*/ 71120 w 87629"/>
                  <a:gd name="connsiteY10" fmla="*/ 45720 h 130809"/>
                  <a:gd name="connsiteX11" fmla="*/ 71120 w 87629"/>
                  <a:gd name="connsiteY11" fmla="*/ 0 h 130809"/>
                  <a:gd name="connsiteX12" fmla="*/ 87630 w 87629"/>
                  <a:gd name="connsiteY12" fmla="*/ 0 h 130809"/>
                  <a:gd name="connsiteX13" fmla="*/ 87630 w 87629"/>
                  <a:gd name="connsiteY13" fmla="*/ 128270 h 130809"/>
                  <a:gd name="connsiteX14" fmla="*/ 15240 w 87629"/>
                  <a:gd name="connsiteY14" fmla="*/ 83820 h 130809"/>
                  <a:gd name="connsiteX15" fmla="*/ 43180 w 87629"/>
                  <a:gd name="connsiteY15" fmla="*/ 115570 h 130809"/>
                  <a:gd name="connsiteX16" fmla="*/ 71120 w 87629"/>
                  <a:gd name="connsiteY16" fmla="*/ 83820 h 130809"/>
                  <a:gd name="connsiteX17" fmla="*/ 43180 w 87629"/>
                  <a:gd name="connsiteY17" fmla="*/ 52070 h 130809"/>
                  <a:gd name="connsiteX18" fmla="*/ 15240 w 87629"/>
                  <a:gd name="connsiteY18" fmla="*/ 8382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29" h="130809">
                    <a:moveTo>
                      <a:pt x="87630" y="128270"/>
                    </a:moveTo>
                    <a:lnTo>
                      <a:pt x="72390" y="128270"/>
                    </a:lnTo>
                    <a:lnTo>
                      <a:pt x="72390" y="118110"/>
                    </a:lnTo>
                    <a:cubicBezTo>
                      <a:pt x="72390" y="114300"/>
                      <a:pt x="72390" y="111760"/>
                      <a:pt x="72390" y="111760"/>
                    </a:cubicBezTo>
                    <a:lnTo>
                      <a:pt x="72390" y="111760"/>
                    </a:lnTo>
                    <a:cubicBezTo>
                      <a:pt x="67310" y="121920"/>
                      <a:pt x="55880" y="130810"/>
                      <a:pt x="40640" y="130810"/>
                    </a:cubicBezTo>
                    <a:cubicBezTo>
                      <a:pt x="17780" y="130810"/>
                      <a:pt x="0" y="111760"/>
                      <a:pt x="0" y="83820"/>
                    </a:cubicBezTo>
                    <a:cubicBezTo>
                      <a:pt x="0" y="55880"/>
                      <a:pt x="17780" y="36830"/>
                      <a:pt x="40640" y="36830"/>
                    </a:cubicBezTo>
                    <a:cubicBezTo>
                      <a:pt x="63500" y="36830"/>
                      <a:pt x="67310" y="44450"/>
                      <a:pt x="71120" y="53340"/>
                    </a:cubicBezTo>
                    <a:lnTo>
                      <a:pt x="71120" y="53340"/>
                    </a:lnTo>
                    <a:cubicBezTo>
                      <a:pt x="71120" y="53340"/>
                      <a:pt x="71120" y="50800"/>
                      <a:pt x="71120" y="45720"/>
                    </a:cubicBezTo>
                    <a:lnTo>
                      <a:pt x="71120" y="0"/>
                    </a:lnTo>
                    <a:lnTo>
                      <a:pt x="87630" y="0"/>
                    </a:lnTo>
                    <a:lnTo>
                      <a:pt x="87630" y="128270"/>
                    </a:lnTo>
                    <a:close/>
                    <a:moveTo>
                      <a:pt x="15240" y="83820"/>
                    </a:moveTo>
                    <a:cubicBezTo>
                      <a:pt x="15240" y="102870"/>
                      <a:pt x="26670" y="115570"/>
                      <a:pt x="43180" y="115570"/>
                    </a:cubicBezTo>
                    <a:cubicBezTo>
                      <a:pt x="59690" y="115570"/>
                      <a:pt x="71120" y="105410"/>
                      <a:pt x="71120" y="83820"/>
                    </a:cubicBezTo>
                    <a:cubicBezTo>
                      <a:pt x="71120" y="62230"/>
                      <a:pt x="57150" y="52070"/>
                      <a:pt x="43180" y="52070"/>
                    </a:cubicBezTo>
                    <a:cubicBezTo>
                      <a:pt x="29210" y="52070"/>
                      <a:pt x="15240" y="66040"/>
                      <a:pt x="15240" y="8382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5" name="Freeform 364">
                <a:extLst>
                  <a:ext uri="{FF2B5EF4-FFF2-40B4-BE49-F238E27FC236}">
                    <a16:creationId xmlns:a16="http://schemas.microsoft.com/office/drawing/2014/main" id="{F07A2307-5D72-948E-D13F-34A82677F367}"/>
                  </a:ext>
                </a:extLst>
              </p:cNvPr>
              <p:cNvSpPr/>
              <p:nvPr/>
            </p:nvSpPr>
            <p:spPr>
              <a:xfrm>
                <a:off x="4497070" y="6827519"/>
                <a:ext cx="20320" cy="20320"/>
              </a:xfrm>
              <a:custGeom>
                <a:avLst/>
                <a:gdLst>
                  <a:gd name="connsiteX0" fmla="*/ 10160 w 20320"/>
                  <a:gd name="connsiteY0" fmla="*/ 0 h 20320"/>
                  <a:gd name="connsiteX1" fmla="*/ 20320 w 20320"/>
                  <a:gd name="connsiteY1" fmla="*/ 10161 h 20320"/>
                  <a:gd name="connsiteX2" fmla="*/ 10160 w 20320"/>
                  <a:gd name="connsiteY2" fmla="*/ 20320 h 20320"/>
                  <a:gd name="connsiteX3" fmla="*/ 0 w 20320"/>
                  <a:gd name="connsiteY3" fmla="*/ 10161 h 20320"/>
                  <a:gd name="connsiteX4" fmla="*/ 10160 w 20320"/>
                  <a:gd name="connsiteY4" fmla="*/ 0 h 20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20" h="20320">
                    <a:moveTo>
                      <a:pt x="10160" y="0"/>
                    </a:moveTo>
                    <a:cubicBezTo>
                      <a:pt x="16510" y="0"/>
                      <a:pt x="20320" y="3811"/>
                      <a:pt x="20320" y="10161"/>
                    </a:cubicBezTo>
                    <a:cubicBezTo>
                      <a:pt x="20320" y="16511"/>
                      <a:pt x="16510" y="20320"/>
                      <a:pt x="10160" y="20320"/>
                    </a:cubicBezTo>
                    <a:cubicBezTo>
                      <a:pt x="3810" y="20320"/>
                      <a:pt x="0" y="16511"/>
                      <a:pt x="0" y="10161"/>
                    </a:cubicBezTo>
                    <a:cubicBezTo>
                      <a:pt x="0" y="3811"/>
                      <a:pt x="3810" y="0"/>
                      <a:pt x="10160" y="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051" name="Group 1050">
            <a:extLst>
              <a:ext uri="{FF2B5EF4-FFF2-40B4-BE49-F238E27FC236}">
                <a16:creationId xmlns:a16="http://schemas.microsoft.com/office/drawing/2014/main" id="{2C3B4EB1-7349-592D-9D8B-1EAC14C6AA21}"/>
              </a:ext>
            </a:extLst>
          </p:cNvPr>
          <p:cNvGrpSpPr/>
          <p:nvPr/>
        </p:nvGrpSpPr>
        <p:grpSpPr>
          <a:xfrm>
            <a:off x="777240" y="1842770"/>
            <a:ext cx="1129029" cy="142240"/>
            <a:chOff x="777240" y="1842770"/>
            <a:chExt cx="1129029" cy="142240"/>
          </a:xfrm>
        </p:grpSpPr>
        <p:sp>
          <p:nvSpPr>
            <p:cNvPr id="367" name="Freeform 366">
              <a:extLst>
                <a:ext uri="{FF2B5EF4-FFF2-40B4-BE49-F238E27FC236}">
                  <a16:creationId xmlns:a16="http://schemas.microsoft.com/office/drawing/2014/main" id="{39705055-D2E4-DEB1-DC66-F9CC73362E0C}"/>
                </a:ext>
              </a:extLst>
            </p:cNvPr>
            <p:cNvSpPr/>
            <p:nvPr/>
          </p:nvSpPr>
          <p:spPr>
            <a:xfrm>
              <a:off x="777240" y="1845310"/>
              <a:ext cx="86359" cy="137160"/>
            </a:xfrm>
            <a:custGeom>
              <a:avLst/>
              <a:gdLst>
                <a:gd name="connsiteX0" fmla="*/ 0 w 86359"/>
                <a:gd name="connsiteY0" fmla="*/ 137160 h 137160"/>
                <a:gd name="connsiteX1" fmla="*/ 0 w 86359"/>
                <a:gd name="connsiteY1" fmla="*/ 0 h 137160"/>
                <a:gd name="connsiteX2" fmla="*/ 39370 w 86359"/>
                <a:gd name="connsiteY2" fmla="*/ 0 h 137160"/>
                <a:gd name="connsiteX3" fmla="*/ 39370 w 86359"/>
                <a:gd name="connsiteY3" fmla="*/ 104140 h 137160"/>
                <a:gd name="connsiteX4" fmla="*/ 86360 w 86359"/>
                <a:gd name="connsiteY4" fmla="*/ 104140 h 137160"/>
                <a:gd name="connsiteX5" fmla="*/ 86360 w 86359"/>
                <a:gd name="connsiteY5" fmla="*/ 137160 h 137160"/>
                <a:gd name="connsiteX6" fmla="*/ 0 w 86359"/>
                <a:gd name="connsiteY6" fmla="*/ 13716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359" h="137160">
                  <a:moveTo>
                    <a:pt x="0" y="137160"/>
                  </a:moveTo>
                  <a:lnTo>
                    <a:pt x="0" y="0"/>
                  </a:lnTo>
                  <a:lnTo>
                    <a:pt x="39370" y="0"/>
                  </a:lnTo>
                  <a:lnTo>
                    <a:pt x="39370" y="104140"/>
                  </a:lnTo>
                  <a:lnTo>
                    <a:pt x="86360" y="104140"/>
                  </a:lnTo>
                  <a:lnTo>
                    <a:pt x="86360" y="137160"/>
                  </a:lnTo>
                  <a:lnTo>
                    <a:pt x="0" y="137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 367">
              <a:extLst>
                <a:ext uri="{FF2B5EF4-FFF2-40B4-BE49-F238E27FC236}">
                  <a16:creationId xmlns:a16="http://schemas.microsoft.com/office/drawing/2014/main" id="{243CF060-A79F-B77E-1766-A9DE9C9A6DBA}"/>
                </a:ext>
              </a:extLst>
            </p:cNvPr>
            <p:cNvSpPr/>
            <p:nvPr/>
          </p:nvSpPr>
          <p:spPr>
            <a:xfrm>
              <a:off x="871219" y="1842770"/>
              <a:ext cx="142240" cy="139700"/>
            </a:xfrm>
            <a:custGeom>
              <a:avLst/>
              <a:gdLst>
                <a:gd name="connsiteX0" fmla="*/ 92710 w 142240"/>
                <a:gd name="connsiteY0" fmla="*/ 121920 h 139700"/>
                <a:gd name="connsiteX1" fmla="*/ 50800 w 142240"/>
                <a:gd name="connsiteY1" fmla="*/ 121920 h 139700"/>
                <a:gd name="connsiteX2" fmla="*/ 41910 w 142240"/>
                <a:gd name="connsiteY2" fmla="*/ 139700 h 139700"/>
                <a:gd name="connsiteX3" fmla="*/ 0 w 142240"/>
                <a:gd name="connsiteY3" fmla="*/ 139700 h 139700"/>
                <a:gd name="connsiteX4" fmla="*/ 69850 w 142240"/>
                <a:gd name="connsiteY4" fmla="*/ 0 h 139700"/>
                <a:gd name="connsiteX5" fmla="*/ 72390 w 142240"/>
                <a:gd name="connsiteY5" fmla="*/ 0 h 139700"/>
                <a:gd name="connsiteX6" fmla="*/ 142240 w 142240"/>
                <a:gd name="connsiteY6" fmla="*/ 139700 h 139700"/>
                <a:gd name="connsiteX7" fmla="*/ 100330 w 142240"/>
                <a:gd name="connsiteY7" fmla="*/ 139700 h 139700"/>
                <a:gd name="connsiteX8" fmla="*/ 91440 w 142240"/>
                <a:gd name="connsiteY8" fmla="*/ 121920 h 139700"/>
                <a:gd name="connsiteX9" fmla="*/ 62230 w 142240"/>
                <a:gd name="connsiteY9" fmla="*/ 95250 h 139700"/>
                <a:gd name="connsiteX10" fmla="*/ 82550 w 142240"/>
                <a:gd name="connsiteY10" fmla="*/ 95250 h 139700"/>
                <a:gd name="connsiteX11" fmla="*/ 72390 w 142240"/>
                <a:gd name="connsiteY11" fmla="*/ 69850 h 139700"/>
                <a:gd name="connsiteX12" fmla="*/ 72390 w 142240"/>
                <a:gd name="connsiteY12" fmla="*/ 69850 h 139700"/>
                <a:gd name="connsiteX13" fmla="*/ 62230 w 142240"/>
                <a:gd name="connsiteY13" fmla="*/ 95250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240" h="139700">
                  <a:moveTo>
                    <a:pt x="92710" y="121920"/>
                  </a:moveTo>
                  <a:lnTo>
                    <a:pt x="50800" y="121920"/>
                  </a:lnTo>
                  <a:lnTo>
                    <a:pt x="41910" y="139700"/>
                  </a:lnTo>
                  <a:lnTo>
                    <a:pt x="0" y="139700"/>
                  </a:lnTo>
                  <a:lnTo>
                    <a:pt x="69850" y="0"/>
                  </a:lnTo>
                  <a:lnTo>
                    <a:pt x="72390" y="0"/>
                  </a:lnTo>
                  <a:lnTo>
                    <a:pt x="142240" y="139700"/>
                  </a:lnTo>
                  <a:lnTo>
                    <a:pt x="100330" y="139700"/>
                  </a:lnTo>
                  <a:lnTo>
                    <a:pt x="91440" y="121920"/>
                  </a:lnTo>
                  <a:close/>
                  <a:moveTo>
                    <a:pt x="62230" y="95250"/>
                  </a:moveTo>
                  <a:lnTo>
                    <a:pt x="82550" y="95250"/>
                  </a:lnTo>
                  <a:cubicBezTo>
                    <a:pt x="78740" y="87630"/>
                    <a:pt x="73660" y="74930"/>
                    <a:pt x="72390" y="69850"/>
                  </a:cubicBezTo>
                  <a:lnTo>
                    <a:pt x="72390" y="69850"/>
                  </a:lnTo>
                  <a:cubicBezTo>
                    <a:pt x="72390" y="74930"/>
                    <a:pt x="66040" y="87630"/>
                    <a:pt x="62230" y="952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 368">
              <a:extLst>
                <a:ext uri="{FF2B5EF4-FFF2-40B4-BE49-F238E27FC236}">
                  <a16:creationId xmlns:a16="http://schemas.microsoft.com/office/drawing/2014/main" id="{EE4FED13-09DC-B393-2AC2-C8AD9B7F58ED}"/>
                </a:ext>
              </a:extLst>
            </p:cNvPr>
            <p:cNvSpPr/>
            <p:nvPr/>
          </p:nvSpPr>
          <p:spPr>
            <a:xfrm>
              <a:off x="1031239" y="1842770"/>
              <a:ext cx="120650" cy="140969"/>
            </a:xfrm>
            <a:custGeom>
              <a:avLst/>
              <a:gdLst>
                <a:gd name="connsiteX0" fmla="*/ 39370 w 120650"/>
                <a:gd name="connsiteY0" fmla="*/ 78740 h 140969"/>
                <a:gd name="connsiteX1" fmla="*/ 39370 w 120650"/>
                <a:gd name="connsiteY1" fmla="*/ 139700 h 140969"/>
                <a:gd name="connsiteX2" fmla="*/ 0 w 120650"/>
                <a:gd name="connsiteY2" fmla="*/ 139700 h 140969"/>
                <a:gd name="connsiteX3" fmla="*/ 0 w 120650"/>
                <a:gd name="connsiteY3" fmla="*/ 0 h 140969"/>
                <a:gd name="connsiteX4" fmla="*/ 2540 w 120650"/>
                <a:gd name="connsiteY4" fmla="*/ 0 h 140969"/>
                <a:gd name="connsiteX5" fmla="*/ 81280 w 120650"/>
                <a:gd name="connsiteY5" fmla="*/ 63500 h 140969"/>
                <a:gd name="connsiteX6" fmla="*/ 81280 w 120650"/>
                <a:gd name="connsiteY6" fmla="*/ 2540 h 140969"/>
                <a:gd name="connsiteX7" fmla="*/ 120650 w 120650"/>
                <a:gd name="connsiteY7" fmla="*/ 2540 h 140969"/>
                <a:gd name="connsiteX8" fmla="*/ 120650 w 120650"/>
                <a:gd name="connsiteY8" fmla="*/ 140970 h 140969"/>
                <a:gd name="connsiteX9" fmla="*/ 119380 w 120650"/>
                <a:gd name="connsiteY9" fmla="*/ 140970 h 140969"/>
                <a:gd name="connsiteX10" fmla="*/ 40640 w 120650"/>
                <a:gd name="connsiteY10" fmla="*/ 77470 h 140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0650" h="140969">
                  <a:moveTo>
                    <a:pt x="39370" y="78740"/>
                  </a:moveTo>
                  <a:lnTo>
                    <a:pt x="39370" y="139700"/>
                  </a:lnTo>
                  <a:lnTo>
                    <a:pt x="0" y="139700"/>
                  </a:lnTo>
                  <a:lnTo>
                    <a:pt x="0" y="0"/>
                  </a:lnTo>
                  <a:lnTo>
                    <a:pt x="2540" y="0"/>
                  </a:lnTo>
                  <a:lnTo>
                    <a:pt x="81280" y="63500"/>
                  </a:lnTo>
                  <a:lnTo>
                    <a:pt x="81280" y="2540"/>
                  </a:lnTo>
                  <a:lnTo>
                    <a:pt x="120650" y="2540"/>
                  </a:lnTo>
                  <a:lnTo>
                    <a:pt x="120650" y="140970"/>
                  </a:lnTo>
                  <a:lnTo>
                    <a:pt x="119380" y="140970"/>
                  </a:lnTo>
                  <a:lnTo>
                    <a:pt x="40640" y="774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 369">
              <a:extLst>
                <a:ext uri="{FF2B5EF4-FFF2-40B4-BE49-F238E27FC236}">
                  <a16:creationId xmlns:a16="http://schemas.microsoft.com/office/drawing/2014/main" id="{453C08BF-EB55-79D2-BF5E-BC41108E5BC4}"/>
                </a:ext>
              </a:extLst>
            </p:cNvPr>
            <p:cNvSpPr/>
            <p:nvPr/>
          </p:nvSpPr>
          <p:spPr>
            <a:xfrm>
              <a:off x="1176019" y="1842770"/>
              <a:ext cx="124460" cy="142239"/>
            </a:xfrm>
            <a:custGeom>
              <a:avLst/>
              <a:gdLst>
                <a:gd name="connsiteX0" fmla="*/ 123190 w 124460"/>
                <a:gd name="connsiteY0" fmla="*/ 132080 h 142239"/>
                <a:gd name="connsiteX1" fmla="*/ 74930 w 124460"/>
                <a:gd name="connsiteY1" fmla="*/ 142240 h 142239"/>
                <a:gd name="connsiteX2" fmla="*/ 0 w 124460"/>
                <a:gd name="connsiteY2" fmla="*/ 71120 h 142239"/>
                <a:gd name="connsiteX3" fmla="*/ 73660 w 124460"/>
                <a:gd name="connsiteY3" fmla="*/ 0 h 142239"/>
                <a:gd name="connsiteX4" fmla="*/ 118110 w 124460"/>
                <a:gd name="connsiteY4" fmla="*/ 8890 h 142239"/>
                <a:gd name="connsiteX5" fmla="*/ 118110 w 124460"/>
                <a:gd name="connsiteY5" fmla="*/ 44450 h 142239"/>
                <a:gd name="connsiteX6" fmla="*/ 77470 w 124460"/>
                <a:gd name="connsiteY6" fmla="*/ 35560 h 142239"/>
                <a:gd name="connsiteX7" fmla="*/ 40640 w 124460"/>
                <a:gd name="connsiteY7" fmla="*/ 71120 h 142239"/>
                <a:gd name="connsiteX8" fmla="*/ 76200 w 124460"/>
                <a:gd name="connsiteY8" fmla="*/ 106680 h 142239"/>
                <a:gd name="connsiteX9" fmla="*/ 86360 w 124460"/>
                <a:gd name="connsiteY9" fmla="*/ 106680 h 142239"/>
                <a:gd name="connsiteX10" fmla="*/ 86360 w 124460"/>
                <a:gd name="connsiteY10" fmla="*/ 74930 h 142239"/>
                <a:gd name="connsiteX11" fmla="*/ 124460 w 124460"/>
                <a:gd name="connsiteY11" fmla="*/ 74930 h 142239"/>
                <a:gd name="connsiteX12" fmla="*/ 124460 w 124460"/>
                <a:gd name="connsiteY12" fmla="*/ 133350 h 14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460" h="142239">
                  <a:moveTo>
                    <a:pt x="123190" y="132080"/>
                  </a:moveTo>
                  <a:cubicBezTo>
                    <a:pt x="110490" y="138430"/>
                    <a:pt x="91440" y="142240"/>
                    <a:pt x="74930" y="142240"/>
                  </a:cubicBezTo>
                  <a:cubicBezTo>
                    <a:pt x="29210" y="142240"/>
                    <a:pt x="0" y="110490"/>
                    <a:pt x="0" y="71120"/>
                  </a:cubicBezTo>
                  <a:cubicBezTo>
                    <a:pt x="0" y="31750"/>
                    <a:pt x="30480" y="0"/>
                    <a:pt x="73660" y="0"/>
                  </a:cubicBezTo>
                  <a:cubicBezTo>
                    <a:pt x="116840" y="0"/>
                    <a:pt x="107950" y="3810"/>
                    <a:pt x="118110" y="8890"/>
                  </a:cubicBezTo>
                  <a:lnTo>
                    <a:pt x="118110" y="44450"/>
                  </a:lnTo>
                  <a:cubicBezTo>
                    <a:pt x="109220" y="40640"/>
                    <a:pt x="96520" y="35560"/>
                    <a:pt x="77470" y="35560"/>
                  </a:cubicBezTo>
                  <a:cubicBezTo>
                    <a:pt x="58420" y="35560"/>
                    <a:pt x="40640" y="52070"/>
                    <a:pt x="40640" y="71120"/>
                  </a:cubicBezTo>
                  <a:cubicBezTo>
                    <a:pt x="40640" y="90170"/>
                    <a:pt x="53340" y="106680"/>
                    <a:pt x="76200" y="106680"/>
                  </a:cubicBezTo>
                  <a:cubicBezTo>
                    <a:pt x="99060" y="106680"/>
                    <a:pt x="83820" y="106680"/>
                    <a:pt x="86360" y="106680"/>
                  </a:cubicBezTo>
                  <a:lnTo>
                    <a:pt x="86360" y="74930"/>
                  </a:lnTo>
                  <a:lnTo>
                    <a:pt x="124460" y="74930"/>
                  </a:lnTo>
                  <a:lnTo>
                    <a:pt x="124460" y="133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1ADEF6ED-2ACC-641D-9AC1-CAEB36D6E6F5}"/>
                </a:ext>
              </a:extLst>
            </p:cNvPr>
            <p:cNvSpPr/>
            <p:nvPr/>
          </p:nvSpPr>
          <p:spPr>
            <a:xfrm>
              <a:off x="1324610" y="1845310"/>
              <a:ext cx="123189" cy="139700"/>
            </a:xfrm>
            <a:custGeom>
              <a:avLst/>
              <a:gdLst>
                <a:gd name="connsiteX0" fmla="*/ 1270 w 123189"/>
                <a:gd name="connsiteY0" fmla="*/ 0 h 139700"/>
                <a:gd name="connsiteX1" fmla="*/ 40640 w 123189"/>
                <a:gd name="connsiteY1" fmla="*/ 0 h 139700"/>
                <a:gd name="connsiteX2" fmla="*/ 40640 w 123189"/>
                <a:gd name="connsiteY2" fmla="*/ 81280 h 139700"/>
                <a:gd name="connsiteX3" fmla="*/ 62230 w 123189"/>
                <a:gd name="connsiteY3" fmla="*/ 104140 h 139700"/>
                <a:gd name="connsiteX4" fmla="*/ 83820 w 123189"/>
                <a:gd name="connsiteY4" fmla="*/ 81280 h 139700"/>
                <a:gd name="connsiteX5" fmla="*/ 83820 w 123189"/>
                <a:gd name="connsiteY5" fmla="*/ 0 h 139700"/>
                <a:gd name="connsiteX6" fmla="*/ 123190 w 123189"/>
                <a:gd name="connsiteY6" fmla="*/ 0 h 139700"/>
                <a:gd name="connsiteX7" fmla="*/ 123190 w 123189"/>
                <a:gd name="connsiteY7" fmla="*/ 85090 h 139700"/>
                <a:gd name="connsiteX8" fmla="*/ 60960 w 123189"/>
                <a:gd name="connsiteY8" fmla="*/ 139700 h 139700"/>
                <a:gd name="connsiteX9" fmla="*/ 0 w 123189"/>
                <a:gd name="connsiteY9" fmla="*/ 85090 h 139700"/>
                <a:gd name="connsiteX10" fmla="*/ 0 w 123189"/>
                <a:gd name="connsiteY10" fmla="*/ 0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3189" h="139700">
                  <a:moveTo>
                    <a:pt x="1270" y="0"/>
                  </a:moveTo>
                  <a:lnTo>
                    <a:pt x="40640" y="0"/>
                  </a:lnTo>
                  <a:lnTo>
                    <a:pt x="40640" y="81280"/>
                  </a:lnTo>
                  <a:cubicBezTo>
                    <a:pt x="40640" y="95250"/>
                    <a:pt x="48260" y="104140"/>
                    <a:pt x="62230" y="104140"/>
                  </a:cubicBezTo>
                  <a:cubicBezTo>
                    <a:pt x="76200" y="104140"/>
                    <a:pt x="83820" y="96520"/>
                    <a:pt x="83820" y="81280"/>
                  </a:cubicBezTo>
                  <a:lnTo>
                    <a:pt x="83820" y="0"/>
                  </a:lnTo>
                  <a:lnTo>
                    <a:pt x="123190" y="0"/>
                  </a:lnTo>
                  <a:lnTo>
                    <a:pt x="123190" y="85090"/>
                  </a:lnTo>
                  <a:cubicBezTo>
                    <a:pt x="123190" y="118110"/>
                    <a:pt x="100330" y="139700"/>
                    <a:pt x="60960" y="139700"/>
                  </a:cubicBezTo>
                  <a:cubicBezTo>
                    <a:pt x="21590" y="139700"/>
                    <a:pt x="0" y="118110"/>
                    <a:pt x="0" y="850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4506BD20-6D05-6CF9-77D8-71FB5109E3E1}"/>
                </a:ext>
              </a:extLst>
            </p:cNvPr>
            <p:cNvSpPr/>
            <p:nvPr/>
          </p:nvSpPr>
          <p:spPr>
            <a:xfrm>
              <a:off x="1456689" y="1842770"/>
              <a:ext cx="142240" cy="139700"/>
            </a:xfrm>
            <a:custGeom>
              <a:avLst/>
              <a:gdLst>
                <a:gd name="connsiteX0" fmla="*/ 92710 w 142240"/>
                <a:gd name="connsiteY0" fmla="*/ 121920 h 139700"/>
                <a:gd name="connsiteX1" fmla="*/ 50800 w 142240"/>
                <a:gd name="connsiteY1" fmla="*/ 121920 h 139700"/>
                <a:gd name="connsiteX2" fmla="*/ 41910 w 142240"/>
                <a:gd name="connsiteY2" fmla="*/ 139700 h 139700"/>
                <a:gd name="connsiteX3" fmla="*/ 0 w 142240"/>
                <a:gd name="connsiteY3" fmla="*/ 139700 h 139700"/>
                <a:gd name="connsiteX4" fmla="*/ 69850 w 142240"/>
                <a:gd name="connsiteY4" fmla="*/ 0 h 139700"/>
                <a:gd name="connsiteX5" fmla="*/ 72390 w 142240"/>
                <a:gd name="connsiteY5" fmla="*/ 0 h 139700"/>
                <a:gd name="connsiteX6" fmla="*/ 142240 w 142240"/>
                <a:gd name="connsiteY6" fmla="*/ 139700 h 139700"/>
                <a:gd name="connsiteX7" fmla="*/ 100330 w 142240"/>
                <a:gd name="connsiteY7" fmla="*/ 139700 h 139700"/>
                <a:gd name="connsiteX8" fmla="*/ 91440 w 142240"/>
                <a:gd name="connsiteY8" fmla="*/ 121920 h 139700"/>
                <a:gd name="connsiteX9" fmla="*/ 60960 w 142240"/>
                <a:gd name="connsiteY9" fmla="*/ 95250 h 139700"/>
                <a:gd name="connsiteX10" fmla="*/ 81280 w 142240"/>
                <a:gd name="connsiteY10" fmla="*/ 95250 h 139700"/>
                <a:gd name="connsiteX11" fmla="*/ 71120 w 142240"/>
                <a:gd name="connsiteY11" fmla="*/ 69850 h 139700"/>
                <a:gd name="connsiteX12" fmla="*/ 71120 w 142240"/>
                <a:gd name="connsiteY12" fmla="*/ 69850 h 139700"/>
                <a:gd name="connsiteX13" fmla="*/ 60960 w 142240"/>
                <a:gd name="connsiteY13" fmla="*/ 95250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240" h="139700">
                  <a:moveTo>
                    <a:pt x="92710" y="121920"/>
                  </a:moveTo>
                  <a:lnTo>
                    <a:pt x="50800" y="121920"/>
                  </a:lnTo>
                  <a:lnTo>
                    <a:pt x="41910" y="139700"/>
                  </a:lnTo>
                  <a:lnTo>
                    <a:pt x="0" y="139700"/>
                  </a:lnTo>
                  <a:lnTo>
                    <a:pt x="69850" y="0"/>
                  </a:lnTo>
                  <a:lnTo>
                    <a:pt x="72390" y="0"/>
                  </a:lnTo>
                  <a:lnTo>
                    <a:pt x="142240" y="139700"/>
                  </a:lnTo>
                  <a:lnTo>
                    <a:pt x="100330" y="139700"/>
                  </a:lnTo>
                  <a:lnTo>
                    <a:pt x="91440" y="121920"/>
                  </a:lnTo>
                  <a:close/>
                  <a:moveTo>
                    <a:pt x="60960" y="95250"/>
                  </a:moveTo>
                  <a:lnTo>
                    <a:pt x="81280" y="95250"/>
                  </a:lnTo>
                  <a:cubicBezTo>
                    <a:pt x="77470" y="87630"/>
                    <a:pt x="72390" y="74930"/>
                    <a:pt x="71120" y="69850"/>
                  </a:cubicBezTo>
                  <a:lnTo>
                    <a:pt x="71120" y="69850"/>
                  </a:lnTo>
                  <a:cubicBezTo>
                    <a:pt x="71120" y="74930"/>
                    <a:pt x="64770" y="87630"/>
                    <a:pt x="60960" y="952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E44F2EFA-C452-C965-C2AE-53C68D849876}"/>
                </a:ext>
              </a:extLst>
            </p:cNvPr>
            <p:cNvSpPr/>
            <p:nvPr/>
          </p:nvSpPr>
          <p:spPr>
            <a:xfrm>
              <a:off x="1601469" y="1842770"/>
              <a:ext cx="124459" cy="142239"/>
            </a:xfrm>
            <a:custGeom>
              <a:avLst/>
              <a:gdLst>
                <a:gd name="connsiteX0" fmla="*/ 123190 w 124459"/>
                <a:gd name="connsiteY0" fmla="*/ 132080 h 142239"/>
                <a:gd name="connsiteX1" fmla="*/ 74930 w 124459"/>
                <a:gd name="connsiteY1" fmla="*/ 142240 h 142239"/>
                <a:gd name="connsiteX2" fmla="*/ 0 w 124459"/>
                <a:gd name="connsiteY2" fmla="*/ 71120 h 142239"/>
                <a:gd name="connsiteX3" fmla="*/ 73660 w 124459"/>
                <a:gd name="connsiteY3" fmla="*/ 0 h 142239"/>
                <a:gd name="connsiteX4" fmla="*/ 118110 w 124459"/>
                <a:gd name="connsiteY4" fmla="*/ 8890 h 142239"/>
                <a:gd name="connsiteX5" fmla="*/ 118110 w 124459"/>
                <a:gd name="connsiteY5" fmla="*/ 44450 h 142239"/>
                <a:gd name="connsiteX6" fmla="*/ 77470 w 124459"/>
                <a:gd name="connsiteY6" fmla="*/ 35560 h 142239"/>
                <a:gd name="connsiteX7" fmla="*/ 40640 w 124459"/>
                <a:gd name="connsiteY7" fmla="*/ 71120 h 142239"/>
                <a:gd name="connsiteX8" fmla="*/ 76200 w 124459"/>
                <a:gd name="connsiteY8" fmla="*/ 106680 h 142239"/>
                <a:gd name="connsiteX9" fmla="*/ 86360 w 124459"/>
                <a:gd name="connsiteY9" fmla="*/ 106680 h 142239"/>
                <a:gd name="connsiteX10" fmla="*/ 86360 w 124459"/>
                <a:gd name="connsiteY10" fmla="*/ 74930 h 142239"/>
                <a:gd name="connsiteX11" fmla="*/ 124460 w 124459"/>
                <a:gd name="connsiteY11" fmla="*/ 74930 h 142239"/>
                <a:gd name="connsiteX12" fmla="*/ 124460 w 124459"/>
                <a:gd name="connsiteY12" fmla="*/ 133350 h 14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459" h="142239">
                  <a:moveTo>
                    <a:pt x="123190" y="132080"/>
                  </a:moveTo>
                  <a:cubicBezTo>
                    <a:pt x="110490" y="138430"/>
                    <a:pt x="91440" y="142240"/>
                    <a:pt x="74930" y="142240"/>
                  </a:cubicBezTo>
                  <a:cubicBezTo>
                    <a:pt x="29210" y="142240"/>
                    <a:pt x="0" y="110490"/>
                    <a:pt x="0" y="71120"/>
                  </a:cubicBezTo>
                  <a:cubicBezTo>
                    <a:pt x="0" y="31750"/>
                    <a:pt x="30480" y="0"/>
                    <a:pt x="73660" y="0"/>
                  </a:cubicBezTo>
                  <a:cubicBezTo>
                    <a:pt x="116840" y="0"/>
                    <a:pt x="107950" y="3810"/>
                    <a:pt x="118110" y="8890"/>
                  </a:cubicBezTo>
                  <a:lnTo>
                    <a:pt x="118110" y="44450"/>
                  </a:lnTo>
                  <a:cubicBezTo>
                    <a:pt x="109220" y="40640"/>
                    <a:pt x="96520" y="35560"/>
                    <a:pt x="77470" y="35560"/>
                  </a:cubicBezTo>
                  <a:cubicBezTo>
                    <a:pt x="58420" y="35560"/>
                    <a:pt x="40640" y="52070"/>
                    <a:pt x="40640" y="71120"/>
                  </a:cubicBezTo>
                  <a:cubicBezTo>
                    <a:pt x="40640" y="90170"/>
                    <a:pt x="53340" y="106680"/>
                    <a:pt x="76200" y="106680"/>
                  </a:cubicBezTo>
                  <a:cubicBezTo>
                    <a:pt x="99060" y="106680"/>
                    <a:pt x="83820" y="106680"/>
                    <a:pt x="86360" y="106680"/>
                  </a:cubicBezTo>
                  <a:lnTo>
                    <a:pt x="86360" y="74930"/>
                  </a:lnTo>
                  <a:lnTo>
                    <a:pt x="124460" y="74930"/>
                  </a:lnTo>
                  <a:lnTo>
                    <a:pt x="124460" y="133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 373">
              <a:extLst>
                <a:ext uri="{FF2B5EF4-FFF2-40B4-BE49-F238E27FC236}">
                  <a16:creationId xmlns:a16="http://schemas.microsoft.com/office/drawing/2014/main" id="{858E8589-654C-EEC0-3499-6292C7C7561E}"/>
                </a:ext>
              </a:extLst>
            </p:cNvPr>
            <p:cNvSpPr/>
            <p:nvPr/>
          </p:nvSpPr>
          <p:spPr>
            <a:xfrm>
              <a:off x="1751329" y="1844039"/>
              <a:ext cx="95250" cy="137160"/>
            </a:xfrm>
            <a:custGeom>
              <a:avLst/>
              <a:gdLst>
                <a:gd name="connsiteX0" fmla="*/ 1270 w 95250"/>
                <a:gd name="connsiteY0" fmla="*/ 1270 h 137160"/>
                <a:gd name="connsiteX1" fmla="*/ 92710 w 95250"/>
                <a:gd name="connsiteY1" fmla="*/ 1270 h 137160"/>
                <a:gd name="connsiteX2" fmla="*/ 92710 w 95250"/>
                <a:gd name="connsiteY2" fmla="*/ 34290 h 137160"/>
                <a:gd name="connsiteX3" fmla="*/ 40640 w 95250"/>
                <a:gd name="connsiteY3" fmla="*/ 34290 h 137160"/>
                <a:gd name="connsiteX4" fmla="*/ 40640 w 95250"/>
                <a:gd name="connsiteY4" fmla="*/ 52070 h 137160"/>
                <a:gd name="connsiteX5" fmla="*/ 85090 w 95250"/>
                <a:gd name="connsiteY5" fmla="*/ 52070 h 137160"/>
                <a:gd name="connsiteX6" fmla="*/ 85090 w 95250"/>
                <a:gd name="connsiteY6" fmla="*/ 83820 h 137160"/>
                <a:gd name="connsiteX7" fmla="*/ 40640 w 95250"/>
                <a:gd name="connsiteY7" fmla="*/ 83820 h 137160"/>
                <a:gd name="connsiteX8" fmla="*/ 40640 w 95250"/>
                <a:gd name="connsiteY8" fmla="*/ 104140 h 137160"/>
                <a:gd name="connsiteX9" fmla="*/ 95250 w 95250"/>
                <a:gd name="connsiteY9" fmla="*/ 104140 h 137160"/>
                <a:gd name="connsiteX10" fmla="*/ 95250 w 95250"/>
                <a:gd name="connsiteY10" fmla="*/ 137160 h 137160"/>
                <a:gd name="connsiteX11" fmla="*/ 0 w 95250"/>
                <a:gd name="connsiteY11" fmla="*/ 137160 h 137160"/>
                <a:gd name="connsiteX12" fmla="*/ 0 w 95250"/>
                <a:gd name="connsiteY12" fmla="*/ 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50" h="137160">
                  <a:moveTo>
                    <a:pt x="1270" y="1270"/>
                  </a:moveTo>
                  <a:lnTo>
                    <a:pt x="92710" y="1270"/>
                  </a:lnTo>
                  <a:lnTo>
                    <a:pt x="92710" y="34290"/>
                  </a:lnTo>
                  <a:lnTo>
                    <a:pt x="40640" y="34290"/>
                  </a:lnTo>
                  <a:lnTo>
                    <a:pt x="40640" y="52070"/>
                  </a:lnTo>
                  <a:lnTo>
                    <a:pt x="85090" y="52070"/>
                  </a:lnTo>
                  <a:lnTo>
                    <a:pt x="85090" y="83820"/>
                  </a:lnTo>
                  <a:lnTo>
                    <a:pt x="40640" y="83820"/>
                  </a:lnTo>
                  <a:lnTo>
                    <a:pt x="40640" y="104140"/>
                  </a:lnTo>
                  <a:lnTo>
                    <a:pt x="95250" y="104140"/>
                  </a:lnTo>
                  <a:lnTo>
                    <a:pt x="95250" y="137160"/>
                  </a:lnTo>
                  <a:lnTo>
                    <a:pt x="0" y="1371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 374">
              <a:extLst>
                <a:ext uri="{FF2B5EF4-FFF2-40B4-BE49-F238E27FC236}">
                  <a16:creationId xmlns:a16="http://schemas.microsoft.com/office/drawing/2014/main" id="{C1EFE752-2313-0CBA-2DFA-97692D8C23E1}"/>
                </a:ext>
              </a:extLst>
            </p:cNvPr>
            <p:cNvSpPr/>
            <p:nvPr/>
          </p:nvSpPr>
          <p:spPr>
            <a:xfrm>
              <a:off x="1865629" y="1884679"/>
              <a:ext cx="40640" cy="99060"/>
            </a:xfrm>
            <a:custGeom>
              <a:avLst/>
              <a:gdLst>
                <a:gd name="connsiteX0" fmla="*/ 20320 w 40640"/>
                <a:gd name="connsiteY0" fmla="*/ 0 h 99060"/>
                <a:gd name="connsiteX1" fmla="*/ 40640 w 40640"/>
                <a:gd name="connsiteY1" fmla="*/ 19050 h 99060"/>
                <a:gd name="connsiteX2" fmla="*/ 20320 w 40640"/>
                <a:gd name="connsiteY2" fmla="*/ 38100 h 99060"/>
                <a:gd name="connsiteX3" fmla="*/ 0 w 40640"/>
                <a:gd name="connsiteY3" fmla="*/ 19050 h 99060"/>
                <a:gd name="connsiteX4" fmla="*/ 20320 w 40640"/>
                <a:gd name="connsiteY4" fmla="*/ 0 h 99060"/>
                <a:gd name="connsiteX5" fmla="*/ 20320 w 40640"/>
                <a:gd name="connsiteY5" fmla="*/ 60960 h 99060"/>
                <a:gd name="connsiteX6" fmla="*/ 40640 w 40640"/>
                <a:gd name="connsiteY6" fmla="*/ 80010 h 99060"/>
                <a:gd name="connsiteX7" fmla="*/ 20320 w 40640"/>
                <a:gd name="connsiteY7" fmla="*/ 99060 h 99060"/>
                <a:gd name="connsiteX8" fmla="*/ 0 w 40640"/>
                <a:gd name="connsiteY8" fmla="*/ 80010 h 99060"/>
                <a:gd name="connsiteX9" fmla="*/ 20320 w 40640"/>
                <a:gd name="connsiteY9" fmla="*/ 60960 h 99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640" h="99060">
                  <a:moveTo>
                    <a:pt x="20320" y="0"/>
                  </a:moveTo>
                  <a:cubicBezTo>
                    <a:pt x="33020" y="0"/>
                    <a:pt x="40640" y="7620"/>
                    <a:pt x="40640" y="19050"/>
                  </a:cubicBezTo>
                  <a:cubicBezTo>
                    <a:pt x="40640" y="30480"/>
                    <a:pt x="33020" y="38100"/>
                    <a:pt x="20320" y="38100"/>
                  </a:cubicBezTo>
                  <a:cubicBezTo>
                    <a:pt x="7620" y="38100"/>
                    <a:pt x="0" y="30480"/>
                    <a:pt x="0" y="19050"/>
                  </a:cubicBezTo>
                  <a:cubicBezTo>
                    <a:pt x="0" y="7620"/>
                    <a:pt x="7620" y="0"/>
                    <a:pt x="20320" y="0"/>
                  </a:cubicBezTo>
                  <a:close/>
                  <a:moveTo>
                    <a:pt x="20320" y="60960"/>
                  </a:moveTo>
                  <a:cubicBezTo>
                    <a:pt x="33020" y="60960"/>
                    <a:pt x="40640" y="68580"/>
                    <a:pt x="40640" y="80010"/>
                  </a:cubicBezTo>
                  <a:cubicBezTo>
                    <a:pt x="40640" y="91440"/>
                    <a:pt x="33020" y="99060"/>
                    <a:pt x="20320" y="99060"/>
                  </a:cubicBezTo>
                  <a:cubicBezTo>
                    <a:pt x="7620" y="99060"/>
                    <a:pt x="0" y="91440"/>
                    <a:pt x="0" y="80010"/>
                  </a:cubicBezTo>
                  <a:cubicBezTo>
                    <a:pt x="0" y="68580"/>
                    <a:pt x="7620" y="60960"/>
                    <a:pt x="20320" y="609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50" name="Group 1049">
            <a:extLst>
              <a:ext uri="{FF2B5EF4-FFF2-40B4-BE49-F238E27FC236}">
                <a16:creationId xmlns:a16="http://schemas.microsoft.com/office/drawing/2014/main" id="{53CEE161-FD5D-9937-B192-4EA13870536B}"/>
              </a:ext>
            </a:extLst>
          </p:cNvPr>
          <p:cNvGrpSpPr/>
          <p:nvPr/>
        </p:nvGrpSpPr>
        <p:grpSpPr>
          <a:xfrm>
            <a:off x="774700" y="2056129"/>
            <a:ext cx="8549639" cy="821691"/>
            <a:chOff x="774700" y="2056129"/>
            <a:chExt cx="8549639" cy="821691"/>
          </a:xfrm>
        </p:grpSpPr>
        <p:sp>
          <p:nvSpPr>
            <p:cNvPr id="376" name="Freeform 375">
              <a:extLst>
                <a:ext uri="{FF2B5EF4-FFF2-40B4-BE49-F238E27FC236}">
                  <a16:creationId xmlns:a16="http://schemas.microsoft.com/office/drawing/2014/main" id="{D628A7AC-A133-92DB-AAC4-0BD388F44F52}"/>
                </a:ext>
              </a:extLst>
            </p:cNvPr>
            <p:cNvSpPr/>
            <p:nvPr/>
          </p:nvSpPr>
          <p:spPr>
            <a:xfrm>
              <a:off x="782319" y="2067560"/>
              <a:ext cx="16510" cy="128269"/>
            </a:xfrm>
            <a:custGeom>
              <a:avLst/>
              <a:gdLst>
                <a:gd name="connsiteX0" fmla="*/ 0 w 16510"/>
                <a:gd name="connsiteY0" fmla="*/ 128270 h 128269"/>
                <a:gd name="connsiteX1" fmla="*/ 0 w 16510"/>
                <a:gd name="connsiteY1" fmla="*/ 0 h 128269"/>
                <a:gd name="connsiteX2" fmla="*/ 16510 w 16510"/>
                <a:gd name="connsiteY2" fmla="*/ 0 h 128269"/>
                <a:gd name="connsiteX3" fmla="*/ 16510 w 16510"/>
                <a:gd name="connsiteY3" fmla="*/ 128270 h 128269"/>
                <a:gd name="connsiteX4" fmla="*/ 0 w 16510"/>
                <a:gd name="connsiteY4" fmla="*/ 12827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0" h="128269">
                  <a:moveTo>
                    <a:pt x="0" y="128270"/>
                  </a:moveTo>
                  <a:lnTo>
                    <a:pt x="0" y="0"/>
                  </a:lnTo>
                  <a:lnTo>
                    <a:pt x="16510" y="0"/>
                  </a:lnTo>
                  <a:lnTo>
                    <a:pt x="16510" y="128270"/>
                  </a:lnTo>
                  <a:lnTo>
                    <a:pt x="0" y="128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 376">
              <a:extLst>
                <a:ext uri="{FF2B5EF4-FFF2-40B4-BE49-F238E27FC236}">
                  <a16:creationId xmlns:a16="http://schemas.microsoft.com/office/drawing/2014/main" id="{63B62997-40B0-48A7-3B89-CC626F6FBD90}"/>
                </a:ext>
              </a:extLst>
            </p:cNvPr>
            <p:cNvSpPr/>
            <p:nvPr/>
          </p:nvSpPr>
          <p:spPr>
            <a:xfrm>
              <a:off x="821689" y="208026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 377">
              <a:extLst>
                <a:ext uri="{FF2B5EF4-FFF2-40B4-BE49-F238E27FC236}">
                  <a16:creationId xmlns:a16="http://schemas.microsoft.com/office/drawing/2014/main" id="{3488FF80-2A78-EB43-D5E6-5EBDC9787639}"/>
                </a:ext>
              </a:extLst>
            </p:cNvPr>
            <p:cNvSpPr/>
            <p:nvPr/>
          </p:nvSpPr>
          <p:spPr>
            <a:xfrm>
              <a:off x="995680" y="2104389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 378">
              <a:extLst>
                <a:ext uri="{FF2B5EF4-FFF2-40B4-BE49-F238E27FC236}">
                  <a16:creationId xmlns:a16="http://schemas.microsoft.com/office/drawing/2014/main" id="{E5CC770A-BA10-CA27-F9DB-E803A72A46A3}"/>
                </a:ext>
              </a:extLst>
            </p:cNvPr>
            <p:cNvSpPr/>
            <p:nvPr/>
          </p:nvSpPr>
          <p:spPr>
            <a:xfrm>
              <a:off x="1083310" y="2067560"/>
              <a:ext cx="80009" cy="128269"/>
            </a:xfrm>
            <a:custGeom>
              <a:avLst/>
              <a:gdLst>
                <a:gd name="connsiteX0" fmla="*/ 0 w 80009"/>
                <a:gd name="connsiteY0" fmla="*/ 0 h 128269"/>
                <a:gd name="connsiteX1" fmla="*/ 16510 w 80009"/>
                <a:gd name="connsiteY1" fmla="*/ 0 h 128269"/>
                <a:gd name="connsiteX2" fmla="*/ 16510 w 80009"/>
                <a:gd name="connsiteY2" fmla="*/ 49530 h 128269"/>
                <a:gd name="connsiteX3" fmla="*/ 16510 w 80009"/>
                <a:gd name="connsiteY3" fmla="*/ 58420 h 128269"/>
                <a:gd name="connsiteX4" fmla="*/ 16510 w 80009"/>
                <a:gd name="connsiteY4" fmla="*/ 58420 h 128269"/>
                <a:gd name="connsiteX5" fmla="*/ 49530 w 80009"/>
                <a:gd name="connsiteY5" fmla="*/ 36830 h 128269"/>
                <a:gd name="connsiteX6" fmla="*/ 80010 w 80009"/>
                <a:gd name="connsiteY6" fmla="*/ 72390 h 128269"/>
                <a:gd name="connsiteX7" fmla="*/ 80010 w 80009"/>
                <a:gd name="connsiteY7" fmla="*/ 128270 h 128269"/>
                <a:gd name="connsiteX8" fmla="*/ 63500 w 80009"/>
                <a:gd name="connsiteY8" fmla="*/ 128270 h 128269"/>
                <a:gd name="connsiteX9" fmla="*/ 63500 w 80009"/>
                <a:gd name="connsiteY9" fmla="*/ 76200 h 128269"/>
                <a:gd name="connsiteX10" fmla="*/ 46990 w 80009"/>
                <a:gd name="connsiteY10" fmla="*/ 53340 h 128269"/>
                <a:gd name="connsiteX11" fmla="*/ 16510 w 80009"/>
                <a:gd name="connsiteY11" fmla="*/ 85090 h 128269"/>
                <a:gd name="connsiteX12" fmla="*/ 16510 w 80009"/>
                <a:gd name="connsiteY12" fmla="*/ 128270 h 128269"/>
                <a:gd name="connsiteX13" fmla="*/ 0 w 80009"/>
                <a:gd name="connsiteY13" fmla="*/ 128270 h 128269"/>
                <a:gd name="connsiteX14" fmla="*/ 0 w 80009"/>
                <a:gd name="connsiteY14" fmla="*/ 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69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 379">
              <a:extLst>
                <a:ext uri="{FF2B5EF4-FFF2-40B4-BE49-F238E27FC236}">
                  <a16:creationId xmlns:a16="http://schemas.microsoft.com/office/drawing/2014/main" id="{184778F3-4450-F326-5BD0-B94C0145DA94}"/>
                </a:ext>
              </a:extLst>
            </p:cNvPr>
            <p:cNvSpPr/>
            <p:nvPr/>
          </p:nvSpPr>
          <p:spPr>
            <a:xfrm>
              <a:off x="1187450" y="2104389"/>
              <a:ext cx="91439" cy="93980"/>
            </a:xfrm>
            <a:custGeom>
              <a:avLst/>
              <a:gdLst>
                <a:gd name="connsiteX0" fmla="*/ 91440 w 91439"/>
                <a:gd name="connsiteY0" fmla="*/ 46990 h 93980"/>
                <a:gd name="connsiteX1" fmla="*/ 45720 w 91439"/>
                <a:gd name="connsiteY1" fmla="*/ 93980 h 93980"/>
                <a:gd name="connsiteX2" fmla="*/ 0 w 91439"/>
                <a:gd name="connsiteY2" fmla="*/ 46990 h 93980"/>
                <a:gd name="connsiteX3" fmla="*/ 45720 w 91439"/>
                <a:gd name="connsiteY3" fmla="*/ 0 h 93980"/>
                <a:gd name="connsiteX4" fmla="*/ 91440 w 91439"/>
                <a:gd name="connsiteY4" fmla="*/ 46990 h 93980"/>
                <a:gd name="connsiteX5" fmla="*/ 74930 w 91439"/>
                <a:gd name="connsiteY5" fmla="*/ 46990 h 93980"/>
                <a:gd name="connsiteX6" fmla="*/ 44450 w 91439"/>
                <a:gd name="connsiteY6" fmla="*/ 15240 h 93980"/>
                <a:gd name="connsiteX7" fmla="*/ 15240 w 91439"/>
                <a:gd name="connsiteY7" fmla="*/ 46990 h 93980"/>
                <a:gd name="connsiteX8" fmla="*/ 44450 w 91439"/>
                <a:gd name="connsiteY8" fmla="*/ 78740 h 93980"/>
                <a:gd name="connsiteX9" fmla="*/ 74930 w 91439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7940"/>
                    <a:pt x="15240" y="46990"/>
                  </a:cubicBezTo>
                  <a:cubicBezTo>
                    <a:pt x="15240" y="6604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 380">
              <a:extLst>
                <a:ext uri="{FF2B5EF4-FFF2-40B4-BE49-F238E27FC236}">
                  <a16:creationId xmlns:a16="http://schemas.microsoft.com/office/drawing/2014/main" id="{D1EFB8E5-58E6-F5CD-1EAB-DA8B4B582B85}"/>
                </a:ext>
              </a:extLst>
            </p:cNvPr>
            <p:cNvSpPr/>
            <p:nvPr/>
          </p:nvSpPr>
          <p:spPr>
            <a:xfrm>
              <a:off x="1303019" y="2106929"/>
              <a:ext cx="78740" cy="91440"/>
            </a:xfrm>
            <a:custGeom>
              <a:avLst/>
              <a:gdLst>
                <a:gd name="connsiteX0" fmla="*/ 63500 w 78740"/>
                <a:gd name="connsiteY0" fmla="*/ 88900 h 91440"/>
                <a:gd name="connsiteX1" fmla="*/ 63500 w 78740"/>
                <a:gd name="connsiteY1" fmla="*/ 76200 h 91440"/>
                <a:gd name="connsiteX2" fmla="*/ 63500 w 78740"/>
                <a:gd name="connsiteY2" fmla="*/ 69850 h 91440"/>
                <a:gd name="connsiteX3" fmla="*/ 63500 w 78740"/>
                <a:gd name="connsiteY3" fmla="*/ 69850 h 91440"/>
                <a:gd name="connsiteX4" fmla="*/ 30480 w 78740"/>
                <a:gd name="connsiteY4" fmla="*/ 91440 h 91440"/>
                <a:gd name="connsiteX5" fmla="*/ 0 w 78740"/>
                <a:gd name="connsiteY5" fmla="*/ 55880 h 91440"/>
                <a:gd name="connsiteX6" fmla="*/ 0 w 78740"/>
                <a:gd name="connsiteY6" fmla="*/ 0 h 91440"/>
                <a:gd name="connsiteX7" fmla="*/ 16510 w 78740"/>
                <a:gd name="connsiteY7" fmla="*/ 0 h 91440"/>
                <a:gd name="connsiteX8" fmla="*/ 16510 w 78740"/>
                <a:gd name="connsiteY8" fmla="*/ 52070 h 91440"/>
                <a:gd name="connsiteX9" fmla="*/ 33020 w 78740"/>
                <a:gd name="connsiteY9" fmla="*/ 74930 h 91440"/>
                <a:gd name="connsiteX10" fmla="*/ 62230 w 78740"/>
                <a:gd name="connsiteY10" fmla="*/ 43180 h 91440"/>
                <a:gd name="connsiteX11" fmla="*/ 62230 w 78740"/>
                <a:gd name="connsiteY11" fmla="*/ 0 h 91440"/>
                <a:gd name="connsiteX12" fmla="*/ 78740 w 78740"/>
                <a:gd name="connsiteY12" fmla="*/ 0 h 91440"/>
                <a:gd name="connsiteX13" fmla="*/ 78740 w 78740"/>
                <a:gd name="connsiteY13" fmla="*/ 88900 h 91440"/>
                <a:gd name="connsiteX14" fmla="*/ 63500 w 78740"/>
                <a:gd name="connsiteY14" fmla="*/ 8890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91440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FE733944-0E20-3069-946C-921D83F2EACF}"/>
                </a:ext>
              </a:extLst>
            </p:cNvPr>
            <p:cNvSpPr/>
            <p:nvPr/>
          </p:nvSpPr>
          <p:spPr>
            <a:xfrm>
              <a:off x="1416050" y="2067560"/>
              <a:ext cx="34289" cy="130810"/>
            </a:xfrm>
            <a:custGeom>
              <a:avLst/>
              <a:gdLst>
                <a:gd name="connsiteX0" fmla="*/ 0 w 34289"/>
                <a:gd name="connsiteY0" fmla="*/ 0 h 130810"/>
                <a:gd name="connsiteX1" fmla="*/ 16510 w 34289"/>
                <a:gd name="connsiteY1" fmla="*/ 0 h 130810"/>
                <a:gd name="connsiteX2" fmla="*/ 16510 w 34289"/>
                <a:gd name="connsiteY2" fmla="*/ 101600 h 130810"/>
                <a:gd name="connsiteX3" fmla="*/ 26670 w 34289"/>
                <a:gd name="connsiteY3" fmla="*/ 115570 h 130810"/>
                <a:gd name="connsiteX4" fmla="*/ 34290 w 34289"/>
                <a:gd name="connsiteY4" fmla="*/ 115570 h 130810"/>
                <a:gd name="connsiteX5" fmla="*/ 34290 w 34289"/>
                <a:gd name="connsiteY5" fmla="*/ 129540 h 130810"/>
                <a:gd name="connsiteX6" fmla="*/ 22860 w 34289"/>
                <a:gd name="connsiteY6" fmla="*/ 130810 h 130810"/>
                <a:gd name="connsiteX7" fmla="*/ 0 w 34289"/>
                <a:gd name="connsiteY7" fmla="*/ 105410 h 130810"/>
                <a:gd name="connsiteX8" fmla="*/ 0 w 34289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F8BCA784-118A-7A2F-738F-F5CE2722BBBE}"/>
                </a:ext>
              </a:extLst>
            </p:cNvPr>
            <p:cNvSpPr/>
            <p:nvPr/>
          </p:nvSpPr>
          <p:spPr>
            <a:xfrm>
              <a:off x="1466850" y="2067560"/>
              <a:ext cx="87630" cy="130810"/>
            </a:xfrm>
            <a:custGeom>
              <a:avLst/>
              <a:gdLst>
                <a:gd name="connsiteX0" fmla="*/ 87630 w 87630"/>
                <a:gd name="connsiteY0" fmla="*/ 128270 h 130810"/>
                <a:gd name="connsiteX1" fmla="*/ 72390 w 87630"/>
                <a:gd name="connsiteY1" fmla="*/ 128270 h 130810"/>
                <a:gd name="connsiteX2" fmla="*/ 72390 w 87630"/>
                <a:gd name="connsiteY2" fmla="*/ 118110 h 130810"/>
                <a:gd name="connsiteX3" fmla="*/ 72390 w 87630"/>
                <a:gd name="connsiteY3" fmla="*/ 111760 h 130810"/>
                <a:gd name="connsiteX4" fmla="*/ 72390 w 87630"/>
                <a:gd name="connsiteY4" fmla="*/ 111760 h 130810"/>
                <a:gd name="connsiteX5" fmla="*/ 40640 w 87630"/>
                <a:gd name="connsiteY5" fmla="*/ 130810 h 130810"/>
                <a:gd name="connsiteX6" fmla="*/ 0 w 87630"/>
                <a:gd name="connsiteY6" fmla="*/ 83820 h 130810"/>
                <a:gd name="connsiteX7" fmla="*/ 40640 w 87630"/>
                <a:gd name="connsiteY7" fmla="*/ 36830 h 130810"/>
                <a:gd name="connsiteX8" fmla="*/ 71120 w 87630"/>
                <a:gd name="connsiteY8" fmla="*/ 53340 h 130810"/>
                <a:gd name="connsiteX9" fmla="*/ 71120 w 87630"/>
                <a:gd name="connsiteY9" fmla="*/ 53340 h 130810"/>
                <a:gd name="connsiteX10" fmla="*/ 71120 w 87630"/>
                <a:gd name="connsiteY10" fmla="*/ 45720 h 130810"/>
                <a:gd name="connsiteX11" fmla="*/ 71120 w 87630"/>
                <a:gd name="connsiteY11" fmla="*/ 0 h 130810"/>
                <a:gd name="connsiteX12" fmla="*/ 87630 w 87630"/>
                <a:gd name="connsiteY12" fmla="*/ 0 h 130810"/>
                <a:gd name="connsiteX13" fmla="*/ 87630 w 87630"/>
                <a:gd name="connsiteY13" fmla="*/ 128270 h 130810"/>
                <a:gd name="connsiteX14" fmla="*/ 15240 w 87630"/>
                <a:gd name="connsiteY14" fmla="*/ 83820 h 130810"/>
                <a:gd name="connsiteX15" fmla="*/ 43180 w 87630"/>
                <a:gd name="connsiteY15" fmla="*/ 115570 h 130810"/>
                <a:gd name="connsiteX16" fmla="*/ 71120 w 87630"/>
                <a:gd name="connsiteY16" fmla="*/ 83820 h 130810"/>
                <a:gd name="connsiteX17" fmla="*/ 43180 w 87630"/>
                <a:gd name="connsiteY17" fmla="*/ 52070 h 130810"/>
                <a:gd name="connsiteX18" fmla="*/ 15240 w 87630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477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 383">
              <a:extLst>
                <a:ext uri="{FF2B5EF4-FFF2-40B4-BE49-F238E27FC236}">
                  <a16:creationId xmlns:a16="http://schemas.microsoft.com/office/drawing/2014/main" id="{FC11BEE1-9997-77F1-93D1-C4F3A7B7643C}"/>
                </a:ext>
              </a:extLst>
            </p:cNvPr>
            <p:cNvSpPr/>
            <p:nvPr/>
          </p:nvSpPr>
          <p:spPr>
            <a:xfrm>
              <a:off x="1678939" y="2104389"/>
              <a:ext cx="83820" cy="130810"/>
            </a:xfrm>
            <a:custGeom>
              <a:avLst/>
              <a:gdLst>
                <a:gd name="connsiteX0" fmla="*/ 48260 w 83820"/>
                <a:gd name="connsiteY0" fmla="*/ 77470 h 130810"/>
                <a:gd name="connsiteX1" fmla="*/ 83820 w 83820"/>
                <a:gd name="connsiteY1" fmla="*/ 102870 h 130810"/>
                <a:gd name="connsiteX2" fmla="*/ 40640 w 83820"/>
                <a:gd name="connsiteY2" fmla="*/ 130810 h 130810"/>
                <a:gd name="connsiteX3" fmla="*/ 0 w 83820"/>
                <a:gd name="connsiteY3" fmla="*/ 106680 h 130810"/>
                <a:gd name="connsiteX4" fmla="*/ 24130 w 83820"/>
                <a:gd name="connsiteY4" fmla="*/ 85090 h 130810"/>
                <a:gd name="connsiteX5" fmla="*/ 10160 w 83820"/>
                <a:gd name="connsiteY5" fmla="*/ 73660 h 130810"/>
                <a:gd name="connsiteX6" fmla="*/ 22860 w 83820"/>
                <a:gd name="connsiteY6" fmla="*/ 60960 h 130810"/>
                <a:gd name="connsiteX7" fmla="*/ 1270 w 83820"/>
                <a:gd name="connsiteY7" fmla="*/ 31750 h 130810"/>
                <a:gd name="connsiteX8" fmla="*/ 36830 w 83820"/>
                <a:gd name="connsiteY8" fmla="*/ 0 h 130810"/>
                <a:gd name="connsiteX9" fmla="*/ 50800 w 83820"/>
                <a:gd name="connsiteY9" fmla="*/ 2540 h 130810"/>
                <a:gd name="connsiteX10" fmla="*/ 82550 w 83820"/>
                <a:gd name="connsiteY10" fmla="*/ 2540 h 130810"/>
                <a:gd name="connsiteX11" fmla="*/ 82550 w 83820"/>
                <a:gd name="connsiteY11" fmla="*/ 15240 h 130810"/>
                <a:gd name="connsiteX12" fmla="*/ 69850 w 83820"/>
                <a:gd name="connsiteY12" fmla="*/ 15240 h 130810"/>
                <a:gd name="connsiteX13" fmla="*/ 64770 w 83820"/>
                <a:gd name="connsiteY13" fmla="*/ 15240 h 130810"/>
                <a:gd name="connsiteX14" fmla="*/ 64770 w 83820"/>
                <a:gd name="connsiteY14" fmla="*/ 15240 h 130810"/>
                <a:gd name="connsiteX15" fmla="*/ 72390 w 83820"/>
                <a:gd name="connsiteY15" fmla="*/ 33020 h 130810"/>
                <a:gd name="connsiteX16" fmla="*/ 39370 w 83820"/>
                <a:gd name="connsiteY16" fmla="*/ 63500 h 130810"/>
                <a:gd name="connsiteX17" fmla="*/ 39370 w 83820"/>
                <a:gd name="connsiteY17" fmla="*/ 63500 h 130810"/>
                <a:gd name="connsiteX18" fmla="*/ 25400 w 83820"/>
                <a:gd name="connsiteY18" fmla="*/ 71120 h 130810"/>
                <a:gd name="connsiteX19" fmla="*/ 46990 w 83820"/>
                <a:gd name="connsiteY19" fmla="*/ 78740 h 130810"/>
                <a:gd name="connsiteX20" fmla="*/ 67310 w 83820"/>
                <a:gd name="connsiteY20" fmla="*/ 104140 h 130810"/>
                <a:gd name="connsiteX21" fmla="*/ 40640 w 83820"/>
                <a:gd name="connsiteY21" fmla="*/ 90170 h 130810"/>
                <a:gd name="connsiteX22" fmla="*/ 16510 w 83820"/>
                <a:gd name="connsiteY22" fmla="*/ 105410 h 130810"/>
                <a:gd name="connsiteX23" fmla="*/ 41910 w 83820"/>
                <a:gd name="connsiteY23" fmla="*/ 119380 h 130810"/>
                <a:gd name="connsiteX24" fmla="*/ 67310 w 83820"/>
                <a:gd name="connsiteY24" fmla="*/ 105410 h 130810"/>
                <a:gd name="connsiteX25" fmla="*/ 59690 w 83820"/>
                <a:gd name="connsiteY25" fmla="*/ 31750 h 130810"/>
                <a:gd name="connsiteX26" fmla="*/ 39370 w 83820"/>
                <a:gd name="connsiteY26" fmla="*/ 12700 h 130810"/>
                <a:gd name="connsiteX27" fmla="*/ 19050 w 83820"/>
                <a:gd name="connsiteY27" fmla="*/ 31750 h 130810"/>
                <a:gd name="connsiteX28" fmla="*/ 39370 w 83820"/>
                <a:gd name="connsiteY28" fmla="*/ 50800 h 130810"/>
                <a:gd name="connsiteX29" fmla="*/ 59690 w 83820"/>
                <a:gd name="connsiteY29" fmla="*/ 3175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20" h="130810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0" y="104140"/>
                  </a:moveTo>
                  <a:cubicBezTo>
                    <a:pt x="67310" y="96520"/>
                    <a:pt x="59690" y="90170"/>
                    <a:pt x="40640" y="90170"/>
                  </a:cubicBezTo>
                  <a:cubicBezTo>
                    <a:pt x="21590" y="90170"/>
                    <a:pt x="16510" y="96520"/>
                    <a:pt x="16510" y="105410"/>
                  </a:cubicBezTo>
                  <a:cubicBezTo>
                    <a:pt x="16510" y="114300"/>
                    <a:pt x="26670" y="119380"/>
                    <a:pt x="41910" y="119380"/>
                  </a:cubicBezTo>
                  <a:cubicBezTo>
                    <a:pt x="57150" y="119380"/>
                    <a:pt x="67310" y="113030"/>
                    <a:pt x="67310" y="105410"/>
                  </a:cubicBezTo>
                  <a:close/>
                  <a:moveTo>
                    <a:pt x="59690" y="31750"/>
                  </a:moveTo>
                  <a:cubicBezTo>
                    <a:pt x="59690" y="20320"/>
                    <a:pt x="50800" y="12700"/>
                    <a:pt x="39370" y="12700"/>
                  </a:cubicBezTo>
                  <a:cubicBezTo>
                    <a:pt x="27940" y="12700"/>
                    <a:pt x="19050" y="20320"/>
                    <a:pt x="19050" y="31750"/>
                  </a:cubicBezTo>
                  <a:cubicBezTo>
                    <a:pt x="19050" y="43180"/>
                    <a:pt x="27940" y="50800"/>
                    <a:pt x="39370" y="50800"/>
                  </a:cubicBezTo>
                  <a:cubicBezTo>
                    <a:pt x="50800" y="50800"/>
                    <a:pt x="59690" y="43180"/>
                    <a:pt x="5969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 384">
              <a:extLst>
                <a:ext uri="{FF2B5EF4-FFF2-40B4-BE49-F238E27FC236}">
                  <a16:creationId xmlns:a16="http://schemas.microsoft.com/office/drawing/2014/main" id="{9ADD96C9-4F2C-0D6F-B4C1-3D9BD9226324}"/>
                </a:ext>
              </a:extLst>
            </p:cNvPr>
            <p:cNvSpPr/>
            <p:nvPr/>
          </p:nvSpPr>
          <p:spPr>
            <a:xfrm>
              <a:off x="1778000" y="2104389"/>
              <a:ext cx="91439" cy="93980"/>
            </a:xfrm>
            <a:custGeom>
              <a:avLst/>
              <a:gdLst>
                <a:gd name="connsiteX0" fmla="*/ 91440 w 91439"/>
                <a:gd name="connsiteY0" fmla="*/ 46990 h 93980"/>
                <a:gd name="connsiteX1" fmla="*/ 45720 w 91439"/>
                <a:gd name="connsiteY1" fmla="*/ 93980 h 93980"/>
                <a:gd name="connsiteX2" fmla="*/ 0 w 91439"/>
                <a:gd name="connsiteY2" fmla="*/ 46990 h 93980"/>
                <a:gd name="connsiteX3" fmla="*/ 45720 w 91439"/>
                <a:gd name="connsiteY3" fmla="*/ 0 h 93980"/>
                <a:gd name="connsiteX4" fmla="*/ 91440 w 91439"/>
                <a:gd name="connsiteY4" fmla="*/ 46990 h 93980"/>
                <a:gd name="connsiteX5" fmla="*/ 76200 w 91439"/>
                <a:gd name="connsiteY5" fmla="*/ 46990 h 93980"/>
                <a:gd name="connsiteX6" fmla="*/ 45720 w 91439"/>
                <a:gd name="connsiteY6" fmla="*/ 15240 h 93980"/>
                <a:gd name="connsiteX7" fmla="*/ 16510 w 91439"/>
                <a:gd name="connsiteY7" fmla="*/ 46990 h 93980"/>
                <a:gd name="connsiteX8" fmla="*/ 45720 w 91439"/>
                <a:gd name="connsiteY8" fmla="*/ 78740 h 93980"/>
                <a:gd name="connsiteX9" fmla="*/ 76200 w 91439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7940"/>
                    <a:pt x="16510" y="46990"/>
                  </a:cubicBezTo>
                  <a:cubicBezTo>
                    <a:pt x="16510" y="6604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 385">
              <a:extLst>
                <a:ext uri="{FF2B5EF4-FFF2-40B4-BE49-F238E27FC236}">
                  <a16:creationId xmlns:a16="http://schemas.microsoft.com/office/drawing/2014/main" id="{530C25A1-1B8E-7150-7C07-C460F0C587B7}"/>
                </a:ext>
              </a:extLst>
            </p:cNvPr>
            <p:cNvSpPr/>
            <p:nvPr/>
          </p:nvSpPr>
          <p:spPr>
            <a:xfrm>
              <a:off x="1981200" y="2106929"/>
              <a:ext cx="137160" cy="91440"/>
            </a:xfrm>
            <a:custGeom>
              <a:avLst/>
              <a:gdLst>
                <a:gd name="connsiteX0" fmla="*/ 95250 w 137160"/>
                <a:gd name="connsiteY0" fmla="*/ 64770 h 91440"/>
                <a:gd name="connsiteX1" fmla="*/ 119380 w 137160"/>
                <a:gd name="connsiteY1" fmla="*/ 0 h 91440"/>
                <a:gd name="connsiteX2" fmla="*/ 137160 w 137160"/>
                <a:gd name="connsiteY2" fmla="*/ 0 h 91440"/>
                <a:gd name="connsiteX3" fmla="*/ 100330 w 137160"/>
                <a:gd name="connsiteY3" fmla="*/ 91440 h 91440"/>
                <a:gd name="connsiteX4" fmla="*/ 91440 w 137160"/>
                <a:gd name="connsiteY4" fmla="*/ 91440 h 91440"/>
                <a:gd name="connsiteX5" fmla="*/ 68580 w 137160"/>
                <a:gd name="connsiteY5" fmla="*/ 30480 h 91440"/>
                <a:gd name="connsiteX6" fmla="*/ 45720 w 137160"/>
                <a:gd name="connsiteY6" fmla="*/ 91440 h 91440"/>
                <a:gd name="connsiteX7" fmla="*/ 36830 w 137160"/>
                <a:gd name="connsiteY7" fmla="*/ 91440 h 91440"/>
                <a:gd name="connsiteX8" fmla="*/ 0 w 137160"/>
                <a:gd name="connsiteY8" fmla="*/ 0 h 91440"/>
                <a:gd name="connsiteX9" fmla="*/ 17780 w 137160"/>
                <a:gd name="connsiteY9" fmla="*/ 0 h 91440"/>
                <a:gd name="connsiteX10" fmla="*/ 41910 w 137160"/>
                <a:gd name="connsiteY10" fmla="*/ 64770 h 91440"/>
                <a:gd name="connsiteX11" fmla="*/ 64770 w 137160"/>
                <a:gd name="connsiteY11" fmla="*/ 1270 h 91440"/>
                <a:gd name="connsiteX12" fmla="*/ 73660 w 137160"/>
                <a:gd name="connsiteY12" fmla="*/ 1270 h 91440"/>
                <a:gd name="connsiteX13" fmla="*/ 96520 w 137160"/>
                <a:gd name="connsiteY13" fmla="*/ 647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60" h="91440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 386">
              <a:extLst>
                <a:ext uri="{FF2B5EF4-FFF2-40B4-BE49-F238E27FC236}">
                  <a16:creationId xmlns:a16="http://schemas.microsoft.com/office/drawing/2014/main" id="{A2B97F14-C47F-35C0-60B5-41626140F896}"/>
                </a:ext>
              </a:extLst>
            </p:cNvPr>
            <p:cNvSpPr/>
            <p:nvPr/>
          </p:nvSpPr>
          <p:spPr>
            <a:xfrm>
              <a:off x="2133600" y="2071370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9050 w 20320"/>
                <a:gd name="connsiteY5" fmla="*/ 35560 h 124459"/>
                <a:gd name="connsiteX6" fmla="*/ 19050 w 20320"/>
                <a:gd name="connsiteY6" fmla="*/ 124460 h 124459"/>
                <a:gd name="connsiteX7" fmla="*/ 2540 w 20320"/>
                <a:gd name="connsiteY7" fmla="*/ 124460 h 124459"/>
                <a:gd name="connsiteX8" fmla="*/ 2540 w 20320"/>
                <a:gd name="connsiteY8" fmla="*/ 35560 h 124459"/>
                <a:gd name="connsiteX9" fmla="*/ 1905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 387">
              <a:extLst>
                <a:ext uri="{FF2B5EF4-FFF2-40B4-BE49-F238E27FC236}">
                  <a16:creationId xmlns:a16="http://schemas.microsoft.com/office/drawing/2014/main" id="{3337658A-6EDD-F917-24EB-A7943183BCF3}"/>
                </a:ext>
              </a:extLst>
            </p:cNvPr>
            <p:cNvSpPr/>
            <p:nvPr/>
          </p:nvSpPr>
          <p:spPr>
            <a:xfrm>
              <a:off x="2172970" y="208026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 388">
              <a:extLst>
                <a:ext uri="{FF2B5EF4-FFF2-40B4-BE49-F238E27FC236}">
                  <a16:creationId xmlns:a16="http://schemas.microsoft.com/office/drawing/2014/main" id="{F2D0B7C0-8B14-18D5-01C4-080FBD1CAB57}"/>
                </a:ext>
              </a:extLst>
            </p:cNvPr>
            <p:cNvSpPr/>
            <p:nvPr/>
          </p:nvSpPr>
          <p:spPr>
            <a:xfrm>
              <a:off x="2254250" y="2067560"/>
              <a:ext cx="80010" cy="128269"/>
            </a:xfrm>
            <a:custGeom>
              <a:avLst/>
              <a:gdLst>
                <a:gd name="connsiteX0" fmla="*/ 0 w 80010"/>
                <a:gd name="connsiteY0" fmla="*/ 0 h 128269"/>
                <a:gd name="connsiteX1" fmla="*/ 16510 w 80010"/>
                <a:gd name="connsiteY1" fmla="*/ 0 h 128269"/>
                <a:gd name="connsiteX2" fmla="*/ 16510 w 80010"/>
                <a:gd name="connsiteY2" fmla="*/ 49530 h 128269"/>
                <a:gd name="connsiteX3" fmla="*/ 16510 w 80010"/>
                <a:gd name="connsiteY3" fmla="*/ 58420 h 128269"/>
                <a:gd name="connsiteX4" fmla="*/ 16510 w 80010"/>
                <a:gd name="connsiteY4" fmla="*/ 58420 h 128269"/>
                <a:gd name="connsiteX5" fmla="*/ 49530 w 80010"/>
                <a:gd name="connsiteY5" fmla="*/ 36830 h 128269"/>
                <a:gd name="connsiteX6" fmla="*/ 80010 w 80010"/>
                <a:gd name="connsiteY6" fmla="*/ 72390 h 128269"/>
                <a:gd name="connsiteX7" fmla="*/ 80010 w 80010"/>
                <a:gd name="connsiteY7" fmla="*/ 128270 h 128269"/>
                <a:gd name="connsiteX8" fmla="*/ 63500 w 80010"/>
                <a:gd name="connsiteY8" fmla="*/ 128270 h 128269"/>
                <a:gd name="connsiteX9" fmla="*/ 63500 w 80010"/>
                <a:gd name="connsiteY9" fmla="*/ 76200 h 128269"/>
                <a:gd name="connsiteX10" fmla="*/ 46990 w 80010"/>
                <a:gd name="connsiteY10" fmla="*/ 53340 h 128269"/>
                <a:gd name="connsiteX11" fmla="*/ 16510 w 80010"/>
                <a:gd name="connsiteY11" fmla="*/ 85090 h 128269"/>
                <a:gd name="connsiteX12" fmla="*/ 16510 w 80010"/>
                <a:gd name="connsiteY12" fmla="*/ 128270 h 128269"/>
                <a:gd name="connsiteX13" fmla="*/ 0 w 80010"/>
                <a:gd name="connsiteY13" fmla="*/ 128270 h 128269"/>
                <a:gd name="connsiteX14" fmla="*/ 0 w 80010"/>
                <a:gd name="connsiteY14" fmla="*/ 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69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 389">
              <a:extLst>
                <a:ext uri="{FF2B5EF4-FFF2-40B4-BE49-F238E27FC236}">
                  <a16:creationId xmlns:a16="http://schemas.microsoft.com/office/drawing/2014/main" id="{7B44B2A0-0C31-8C91-227B-7E3C59EBBA4E}"/>
                </a:ext>
              </a:extLst>
            </p:cNvPr>
            <p:cNvSpPr/>
            <p:nvPr/>
          </p:nvSpPr>
          <p:spPr>
            <a:xfrm>
              <a:off x="2358389" y="2104389"/>
              <a:ext cx="91439" cy="93980"/>
            </a:xfrm>
            <a:custGeom>
              <a:avLst/>
              <a:gdLst>
                <a:gd name="connsiteX0" fmla="*/ 91440 w 91439"/>
                <a:gd name="connsiteY0" fmla="*/ 46990 h 93980"/>
                <a:gd name="connsiteX1" fmla="*/ 45720 w 91439"/>
                <a:gd name="connsiteY1" fmla="*/ 93980 h 93980"/>
                <a:gd name="connsiteX2" fmla="*/ 0 w 91439"/>
                <a:gd name="connsiteY2" fmla="*/ 46990 h 93980"/>
                <a:gd name="connsiteX3" fmla="*/ 45720 w 91439"/>
                <a:gd name="connsiteY3" fmla="*/ 0 h 93980"/>
                <a:gd name="connsiteX4" fmla="*/ 91440 w 91439"/>
                <a:gd name="connsiteY4" fmla="*/ 46990 h 93980"/>
                <a:gd name="connsiteX5" fmla="*/ 76200 w 91439"/>
                <a:gd name="connsiteY5" fmla="*/ 46990 h 93980"/>
                <a:gd name="connsiteX6" fmla="*/ 45720 w 91439"/>
                <a:gd name="connsiteY6" fmla="*/ 15240 h 93980"/>
                <a:gd name="connsiteX7" fmla="*/ 16510 w 91439"/>
                <a:gd name="connsiteY7" fmla="*/ 46990 h 93980"/>
                <a:gd name="connsiteX8" fmla="*/ 45720 w 91439"/>
                <a:gd name="connsiteY8" fmla="*/ 78740 h 93980"/>
                <a:gd name="connsiteX9" fmla="*/ 76200 w 91439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7940"/>
                    <a:pt x="16510" y="46990"/>
                  </a:cubicBezTo>
                  <a:cubicBezTo>
                    <a:pt x="16510" y="6604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 390">
              <a:extLst>
                <a:ext uri="{FF2B5EF4-FFF2-40B4-BE49-F238E27FC236}">
                  <a16:creationId xmlns:a16="http://schemas.microsoft.com/office/drawing/2014/main" id="{E43D39D0-C73D-1E21-23B7-5F52E80A31E1}"/>
                </a:ext>
              </a:extLst>
            </p:cNvPr>
            <p:cNvSpPr/>
            <p:nvPr/>
          </p:nvSpPr>
          <p:spPr>
            <a:xfrm>
              <a:off x="2473960" y="2106929"/>
              <a:ext cx="78739" cy="91440"/>
            </a:xfrm>
            <a:custGeom>
              <a:avLst/>
              <a:gdLst>
                <a:gd name="connsiteX0" fmla="*/ 63500 w 78739"/>
                <a:gd name="connsiteY0" fmla="*/ 88900 h 91440"/>
                <a:gd name="connsiteX1" fmla="*/ 63500 w 78739"/>
                <a:gd name="connsiteY1" fmla="*/ 76200 h 91440"/>
                <a:gd name="connsiteX2" fmla="*/ 63500 w 78739"/>
                <a:gd name="connsiteY2" fmla="*/ 69850 h 91440"/>
                <a:gd name="connsiteX3" fmla="*/ 63500 w 78739"/>
                <a:gd name="connsiteY3" fmla="*/ 69850 h 91440"/>
                <a:gd name="connsiteX4" fmla="*/ 30480 w 78739"/>
                <a:gd name="connsiteY4" fmla="*/ 91440 h 91440"/>
                <a:gd name="connsiteX5" fmla="*/ 0 w 78739"/>
                <a:gd name="connsiteY5" fmla="*/ 55880 h 91440"/>
                <a:gd name="connsiteX6" fmla="*/ 0 w 78739"/>
                <a:gd name="connsiteY6" fmla="*/ 0 h 91440"/>
                <a:gd name="connsiteX7" fmla="*/ 16510 w 78739"/>
                <a:gd name="connsiteY7" fmla="*/ 0 h 91440"/>
                <a:gd name="connsiteX8" fmla="*/ 16510 w 78739"/>
                <a:gd name="connsiteY8" fmla="*/ 52070 h 91440"/>
                <a:gd name="connsiteX9" fmla="*/ 33020 w 78739"/>
                <a:gd name="connsiteY9" fmla="*/ 74930 h 91440"/>
                <a:gd name="connsiteX10" fmla="*/ 62230 w 78739"/>
                <a:gd name="connsiteY10" fmla="*/ 43180 h 91440"/>
                <a:gd name="connsiteX11" fmla="*/ 62230 w 78739"/>
                <a:gd name="connsiteY11" fmla="*/ 0 h 91440"/>
                <a:gd name="connsiteX12" fmla="*/ 78740 w 78739"/>
                <a:gd name="connsiteY12" fmla="*/ 0 h 91440"/>
                <a:gd name="connsiteX13" fmla="*/ 78740 w 78739"/>
                <a:gd name="connsiteY13" fmla="*/ 88900 h 91440"/>
                <a:gd name="connsiteX14" fmla="*/ 63500 w 78739"/>
                <a:gd name="connsiteY14" fmla="*/ 8890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40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 391">
              <a:extLst>
                <a:ext uri="{FF2B5EF4-FFF2-40B4-BE49-F238E27FC236}">
                  <a16:creationId xmlns:a16="http://schemas.microsoft.com/office/drawing/2014/main" id="{FFD3DF74-B1EA-C191-88BD-8C3D7957A48D}"/>
                </a:ext>
              </a:extLst>
            </p:cNvPr>
            <p:cNvSpPr/>
            <p:nvPr/>
          </p:nvSpPr>
          <p:spPr>
            <a:xfrm>
              <a:off x="2574289" y="208026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 392">
              <a:extLst>
                <a:ext uri="{FF2B5EF4-FFF2-40B4-BE49-F238E27FC236}">
                  <a16:creationId xmlns:a16="http://schemas.microsoft.com/office/drawing/2014/main" id="{9E8469F8-9FEF-B2C7-BE5A-B312E79BB2A4}"/>
                </a:ext>
              </a:extLst>
            </p:cNvPr>
            <p:cNvSpPr/>
            <p:nvPr/>
          </p:nvSpPr>
          <p:spPr>
            <a:xfrm>
              <a:off x="2748279" y="2104389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 393">
              <a:extLst>
                <a:ext uri="{FF2B5EF4-FFF2-40B4-BE49-F238E27FC236}">
                  <a16:creationId xmlns:a16="http://schemas.microsoft.com/office/drawing/2014/main" id="{49200F0F-8CBF-6D07-8C88-514D433C7319}"/>
                </a:ext>
              </a:extLst>
            </p:cNvPr>
            <p:cNvSpPr/>
            <p:nvPr/>
          </p:nvSpPr>
          <p:spPr>
            <a:xfrm>
              <a:off x="2828289" y="210566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80010 h 93979"/>
                <a:gd name="connsiteX18" fmla="*/ 57150 w 73660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 394">
              <a:extLst>
                <a:ext uri="{FF2B5EF4-FFF2-40B4-BE49-F238E27FC236}">
                  <a16:creationId xmlns:a16="http://schemas.microsoft.com/office/drawing/2014/main" id="{3972664F-27BA-330D-C73E-7AB5DAB20BCE}"/>
                </a:ext>
              </a:extLst>
            </p:cNvPr>
            <p:cNvSpPr/>
            <p:nvPr/>
          </p:nvSpPr>
          <p:spPr>
            <a:xfrm>
              <a:off x="2913479" y="2106929"/>
              <a:ext cx="95149" cy="130810"/>
            </a:xfrm>
            <a:custGeom>
              <a:avLst/>
              <a:gdLst>
                <a:gd name="connsiteX0" fmla="*/ 2440 w 95149"/>
                <a:gd name="connsiteY0" fmla="*/ 115570 h 130810"/>
                <a:gd name="connsiteX1" fmla="*/ 12600 w 95149"/>
                <a:gd name="connsiteY1" fmla="*/ 115570 h 130810"/>
                <a:gd name="connsiteX2" fmla="*/ 40540 w 95149"/>
                <a:gd name="connsiteY2" fmla="*/ 87630 h 130810"/>
                <a:gd name="connsiteX3" fmla="*/ 3710 w 95149"/>
                <a:gd name="connsiteY3" fmla="*/ 0 h 130810"/>
                <a:gd name="connsiteX4" fmla="*/ 21490 w 95149"/>
                <a:gd name="connsiteY4" fmla="*/ 0 h 130810"/>
                <a:gd name="connsiteX5" fmla="*/ 34190 w 95149"/>
                <a:gd name="connsiteY5" fmla="*/ 31750 h 130810"/>
                <a:gd name="connsiteX6" fmla="*/ 49430 w 95149"/>
                <a:gd name="connsiteY6" fmla="*/ 71120 h 130810"/>
                <a:gd name="connsiteX7" fmla="*/ 64670 w 95149"/>
                <a:gd name="connsiteY7" fmla="*/ 31750 h 130810"/>
                <a:gd name="connsiteX8" fmla="*/ 77370 w 95149"/>
                <a:gd name="connsiteY8" fmla="*/ 0 h 130810"/>
                <a:gd name="connsiteX9" fmla="*/ 95150 w 95149"/>
                <a:gd name="connsiteY9" fmla="*/ 0 h 130810"/>
                <a:gd name="connsiteX10" fmla="*/ 59590 w 95149"/>
                <a:gd name="connsiteY10" fmla="*/ 85090 h 130810"/>
                <a:gd name="connsiteX11" fmla="*/ 13870 w 95149"/>
                <a:gd name="connsiteY11" fmla="*/ 130810 h 130810"/>
                <a:gd name="connsiteX12" fmla="*/ 2440 w 95149"/>
                <a:gd name="connsiteY12" fmla="*/ 129540 h 130810"/>
                <a:gd name="connsiteX13" fmla="*/ 2440 w 95149"/>
                <a:gd name="connsiteY13" fmla="*/ 11557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49" h="130810">
                  <a:moveTo>
                    <a:pt x="2440" y="115570"/>
                  </a:moveTo>
                  <a:cubicBezTo>
                    <a:pt x="4980" y="115570"/>
                    <a:pt x="7520" y="115570"/>
                    <a:pt x="12600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0" y="57150"/>
                    <a:pt x="49430" y="71120"/>
                  </a:cubicBezTo>
                  <a:cubicBezTo>
                    <a:pt x="5451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0" y="0"/>
                  </a:lnTo>
                  <a:lnTo>
                    <a:pt x="59590" y="85090"/>
                  </a:lnTo>
                  <a:cubicBezTo>
                    <a:pt x="46890" y="114300"/>
                    <a:pt x="38000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 395">
              <a:extLst>
                <a:ext uri="{FF2B5EF4-FFF2-40B4-BE49-F238E27FC236}">
                  <a16:creationId xmlns:a16="http://schemas.microsoft.com/office/drawing/2014/main" id="{A8C7C78E-98C1-B6B7-E797-6BCAAAB8B682}"/>
                </a:ext>
              </a:extLst>
            </p:cNvPr>
            <p:cNvSpPr/>
            <p:nvPr/>
          </p:nvSpPr>
          <p:spPr>
            <a:xfrm>
              <a:off x="3025139" y="2071370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7780 w 20320"/>
                <a:gd name="connsiteY5" fmla="*/ 35560 h 124459"/>
                <a:gd name="connsiteX6" fmla="*/ 17780 w 20320"/>
                <a:gd name="connsiteY6" fmla="*/ 124460 h 124459"/>
                <a:gd name="connsiteX7" fmla="*/ 1270 w 20320"/>
                <a:gd name="connsiteY7" fmla="*/ 124460 h 124459"/>
                <a:gd name="connsiteX8" fmla="*/ 1270 w 20320"/>
                <a:gd name="connsiteY8" fmla="*/ 35560 h 124459"/>
                <a:gd name="connsiteX9" fmla="*/ 1778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 396">
              <a:extLst>
                <a:ext uri="{FF2B5EF4-FFF2-40B4-BE49-F238E27FC236}">
                  <a16:creationId xmlns:a16="http://schemas.microsoft.com/office/drawing/2014/main" id="{5201B383-BC56-F5A6-894C-054F56EC72F7}"/>
                </a:ext>
              </a:extLst>
            </p:cNvPr>
            <p:cNvSpPr/>
            <p:nvPr/>
          </p:nvSpPr>
          <p:spPr>
            <a:xfrm>
              <a:off x="3077210" y="2104389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 397">
              <a:extLst>
                <a:ext uri="{FF2B5EF4-FFF2-40B4-BE49-F238E27FC236}">
                  <a16:creationId xmlns:a16="http://schemas.microsoft.com/office/drawing/2014/main" id="{5D9E1B36-7929-1548-9D6C-B3F510E9DAC7}"/>
                </a:ext>
              </a:extLst>
            </p:cNvPr>
            <p:cNvSpPr/>
            <p:nvPr/>
          </p:nvSpPr>
          <p:spPr>
            <a:xfrm>
              <a:off x="3180079" y="2104389"/>
              <a:ext cx="83820" cy="130810"/>
            </a:xfrm>
            <a:custGeom>
              <a:avLst/>
              <a:gdLst>
                <a:gd name="connsiteX0" fmla="*/ 48260 w 83820"/>
                <a:gd name="connsiteY0" fmla="*/ 77470 h 130810"/>
                <a:gd name="connsiteX1" fmla="*/ 83820 w 83820"/>
                <a:gd name="connsiteY1" fmla="*/ 102870 h 130810"/>
                <a:gd name="connsiteX2" fmla="*/ 40640 w 83820"/>
                <a:gd name="connsiteY2" fmla="*/ 130810 h 130810"/>
                <a:gd name="connsiteX3" fmla="*/ 0 w 83820"/>
                <a:gd name="connsiteY3" fmla="*/ 106680 h 130810"/>
                <a:gd name="connsiteX4" fmla="*/ 24130 w 83820"/>
                <a:gd name="connsiteY4" fmla="*/ 85090 h 130810"/>
                <a:gd name="connsiteX5" fmla="*/ 10160 w 83820"/>
                <a:gd name="connsiteY5" fmla="*/ 73660 h 130810"/>
                <a:gd name="connsiteX6" fmla="*/ 22860 w 83820"/>
                <a:gd name="connsiteY6" fmla="*/ 60960 h 130810"/>
                <a:gd name="connsiteX7" fmla="*/ 1270 w 83820"/>
                <a:gd name="connsiteY7" fmla="*/ 31750 h 130810"/>
                <a:gd name="connsiteX8" fmla="*/ 36830 w 83820"/>
                <a:gd name="connsiteY8" fmla="*/ 0 h 130810"/>
                <a:gd name="connsiteX9" fmla="*/ 50800 w 83820"/>
                <a:gd name="connsiteY9" fmla="*/ 2540 h 130810"/>
                <a:gd name="connsiteX10" fmla="*/ 82550 w 83820"/>
                <a:gd name="connsiteY10" fmla="*/ 2540 h 130810"/>
                <a:gd name="connsiteX11" fmla="*/ 82550 w 83820"/>
                <a:gd name="connsiteY11" fmla="*/ 15240 h 130810"/>
                <a:gd name="connsiteX12" fmla="*/ 69850 w 83820"/>
                <a:gd name="connsiteY12" fmla="*/ 15240 h 130810"/>
                <a:gd name="connsiteX13" fmla="*/ 64770 w 83820"/>
                <a:gd name="connsiteY13" fmla="*/ 15240 h 130810"/>
                <a:gd name="connsiteX14" fmla="*/ 64770 w 83820"/>
                <a:gd name="connsiteY14" fmla="*/ 15240 h 130810"/>
                <a:gd name="connsiteX15" fmla="*/ 72390 w 83820"/>
                <a:gd name="connsiteY15" fmla="*/ 33020 h 130810"/>
                <a:gd name="connsiteX16" fmla="*/ 39370 w 83820"/>
                <a:gd name="connsiteY16" fmla="*/ 63500 h 130810"/>
                <a:gd name="connsiteX17" fmla="*/ 39370 w 83820"/>
                <a:gd name="connsiteY17" fmla="*/ 63500 h 130810"/>
                <a:gd name="connsiteX18" fmla="*/ 25400 w 83820"/>
                <a:gd name="connsiteY18" fmla="*/ 71120 h 130810"/>
                <a:gd name="connsiteX19" fmla="*/ 46990 w 83820"/>
                <a:gd name="connsiteY19" fmla="*/ 78740 h 130810"/>
                <a:gd name="connsiteX20" fmla="*/ 67310 w 83820"/>
                <a:gd name="connsiteY20" fmla="*/ 104140 h 130810"/>
                <a:gd name="connsiteX21" fmla="*/ 40640 w 83820"/>
                <a:gd name="connsiteY21" fmla="*/ 90170 h 130810"/>
                <a:gd name="connsiteX22" fmla="*/ 16510 w 83820"/>
                <a:gd name="connsiteY22" fmla="*/ 105410 h 130810"/>
                <a:gd name="connsiteX23" fmla="*/ 41910 w 83820"/>
                <a:gd name="connsiteY23" fmla="*/ 119380 h 130810"/>
                <a:gd name="connsiteX24" fmla="*/ 67310 w 83820"/>
                <a:gd name="connsiteY24" fmla="*/ 105410 h 130810"/>
                <a:gd name="connsiteX25" fmla="*/ 58420 w 83820"/>
                <a:gd name="connsiteY25" fmla="*/ 31750 h 130810"/>
                <a:gd name="connsiteX26" fmla="*/ 38100 w 83820"/>
                <a:gd name="connsiteY26" fmla="*/ 12700 h 130810"/>
                <a:gd name="connsiteX27" fmla="*/ 17780 w 83820"/>
                <a:gd name="connsiteY27" fmla="*/ 31750 h 130810"/>
                <a:gd name="connsiteX28" fmla="*/ 38100 w 83820"/>
                <a:gd name="connsiteY28" fmla="*/ 50800 h 130810"/>
                <a:gd name="connsiteX29" fmla="*/ 58420 w 83820"/>
                <a:gd name="connsiteY29" fmla="*/ 3175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20" h="130810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0" y="104140"/>
                  </a:moveTo>
                  <a:cubicBezTo>
                    <a:pt x="67310" y="96520"/>
                    <a:pt x="59690" y="90170"/>
                    <a:pt x="40640" y="90170"/>
                  </a:cubicBezTo>
                  <a:cubicBezTo>
                    <a:pt x="21590" y="90170"/>
                    <a:pt x="16510" y="96520"/>
                    <a:pt x="16510" y="105410"/>
                  </a:cubicBezTo>
                  <a:cubicBezTo>
                    <a:pt x="16510" y="114300"/>
                    <a:pt x="26670" y="119380"/>
                    <a:pt x="41910" y="119380"/>
                  </a:cubicBezTo>
                  <a:cubicBezTo>
                    <a:pt x="57150" y="119380"/>
                    <a:pt x="67310" y="113030"/>
                    <a:pt x="67310" y="105410"/>
                  </a:cubicBezTo>
                  <a:close/>
                  <a:moveTo>
                    <a:pt x="58420" y="31750"/>
                  </a:moveTo>
                  <a:cubicBezTo>
                    <a:pt x="58420" y="20320"/>
                    <a:pt x="49530" y="12700"/>
                    <a:pt x="38100" y="12700"/>
                  </a:cubicBezTo>
                  <a:cubicBezTo>
                    <a:pt x="26670" y="12700"/>
                    <a:pt x="17780" y="20320"/>
                    <a:pt x="17780" y="31750"/>
                  </a:cubicBezTo>
                  <a:cubicBezTo>
                    <a:pt x="17780" y="43180"/>
                    <a:pt x="26670" y="50800"/>
                    <a:pt x="38100" y="50800"/>
                  </a:cubicBezTo>
                  <a:cubicBezTo>
                    <a:pt x="49530" y="50800"/>
                    <a:pt x="58420" y="43180"/>
                    <a:pt x="5842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85117F13-E9D3-4FD7-2BF9-BB28EDF349A6}"/>
                </a:ext>
              </a:extLst>
            </p:cNvPr>
            <p:cNvSpPr/>
            <p:nvPr/>
          </p:nvSpPr>
          <p:spPr>
            <a:xfrm>
              <a:off x="3276600" y="2185670"/>
              <a:ext cx="27940" cy="36829"/>
            </a:xfrm>
            <a:custGeom>
              <a:avLst/>
              <a:gdLst>
                <a:gd name="connsiteX0" fmla="*/ 12700 w 27940"/>
                <a:gd name="connsiteY0" fmla="*/ 36830 h 36829"/>
                <a:gd name="connsiteX1" fmla="*/ 0 w 27940"/>
                <a:gd name="connsiteY1" fmla="*/ 36830 h 36829"/>
                <a:gd name="connsiteX2" fmla="*/ 11430 w 27940"/>
                <a:gd name="connsiteY2" fmla="*/ 0 h 36829"/>
                <a:gd name="connsiteX3" fmla="*/ 27940 w 27940"/>
                <a:gd name="connsiteY3" fmla="*/ 0 h 36829"/>
                <a:gd name="connsiteX4" fmla="*/ 13970 w 27940"/>
                <a:gd name="connsiteY4" fmla="*/ 36830 h 3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40" h="36829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40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7674E9AB-1D69-6E30-7D63-2D8F36655DEF}"/>
                </a:ext>
              </a:extLst>
            </p:cNvPr>
            <p:cNvSpPr/>
            <p:nvPr/>
          </p:nvSpPr>
          <p:spPr>
            <a:xfrm>
              <a:off x="3430270" y="2067560"/>
              <a:ext cx="87629" cy="130810"/>
            </a:xfrm>
            <a:custGeom>
              <a:avLst/>
              <a:gdLst>
                <a:gd name="connsiteX0" fmla="*/ 0 w 87629"/>
                <a:gd name="connsiteY0" fmla="*/ 0 h 130810"/>
                <a:gd name="connsiteX1" fmla="*/ 16510 w 87629"/>
                <a:gd name="connsiteY1" fmla="*/ 0 h 130810"/>
                <a:gd name="connsiteX2" fmla="*/ 16510 w 87629"/>
                <a:gd name="connsiteY2" fmla="*/ 45720 h 130810"/>
                <a:gd name="connsiteX3" fmla="*/ 16510 w 87629"/>
                <a:gd name="connsiteY3" fmla="*/ 53340 h 130810"/>
                <a:gd name="connsiteX4" fmla="*/ 16510 w 87629"/>
                <a:gd name="connsiteY4" fmla="*/ 53340 h 130810"/>
                <a:gd name="connsiteX5" fmla="*/ 46990 w 87629"/>
                <a:gd name="connsiteY5" fmla="*/ 36830 h 130810"/>
                <a:gd name="connsiteX6" fmla="*/ 87630 w 87629"/>
                <a:gd name="connsiteY6" fmla="*/ 83820 h 130810"/>
                <a:gd name="connsiteX7" fmla="*/ 46990 w 87629"/>
                <a:gd name="connsiteY7" fmla="*/ 130810 h 130810"/>
                <a:gd name="connsiteX8" fmla="*/ 15240 w 87629"/>
                <a:gd name="connsiteY8" fmla="*/ 111760 h 130810"/>
                <a:gd name="connsiteX9" fmla="*/ 15240 w 87629"/>
                <a:gd name="connsiteY9" fmla="*/ 111760 h 130810"/>
                <a:gd name="connsiteX10" fmla="*/ 15240 w 87629"/>
                <a:gd name="connsiteY10" fmla="*/ 118110 h 130810"/>
                <a:gd name="connsiteX11" fmla="*/ 15240 w 87629"/>
                <a:gd name="connsiteY11" fmla="*/ 128270 h 130810"/>
                <a:gd name="connsiteX12" fmla="*/ 0 w 87629"/>
                <a:gd name="connsiteY12" fmla="*/ 128270 h 130810"/>
                <a:gd name="connsiteX13" fmla="*/ 0 w 87629"/>
                <a:gd name="connsiteY13" fmla="*/ 0 h 130810"/>
                <a:gd name="connsiteX14" fmla="*/ 16510 w 87629"/>
                <a:gd name="connsiteY14" fmla="*/ 83820 h 130810"/>
                <a:gd name="connsiteX15" fmla="*/ 44450 w 87629"/>
                <a:gd name="connsiteY15" fmla="*/ 115570 h 130810"/>
                <a:gd name="connsiteX16" fmla="*/ 72390 w 87629"/>
                <a:gd name="connsiteY16" fmla="*/ 83820 h 130810"/>
                <a:gd name="connsiteX17" fmla="*/ 44450 w 87629"/>
                <a:gd name="connsiteY17" fmla="*/ 52070 h 130810"/>
                <a:gd name="connsiteX18" fmla="*/ 1651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0" y="0"/>
                  </a:moveTo>
                  <a:lnTo>
                    <a:pt x="16510" y="0"/>
                  </a:lnTo>
                  <a:lnTo>
                    <a:pt x="16510" y="45720"/>
                  </a:lnTo>
                  <a:cubicBezTo>
                    <a:pt x="16510" y="50800"/>
                    <a:pt x="16510" y="53340"/>
                    <a:pt x="16510" y="53340"/>
                  </a:cubicBezTo>
                  <a:lnTo>
                    <a:pt x="16510" y="53340"/>
                  </a:lnTo>
                  <a:cubicBezTo>
                    <a:pt x="21590" y="44450"/>
                    <a:pt x="33020" y="36830"/>
                    <a:pt x="46990" y="36830"/>
                  </a:cubicBezTo>
                  <a:cubicBezTo>
                    <a:pt x="69850" y="36830"/>
                    <a:pt x="87630" y="55880"/>
                    <a:pt x="87630" y="83820"/>
                  </a:cubicBezTo>
                  <a:cubicBezTo>
                    <a:pt x="87630" y="111760"/>
                    <a:pt x="69850" y="130810"/>
                    <a:pt x="46990" y="130810"/>
                  </a:cubicBezTo>
                  <a:cubicBezTo>
                    <a:pt x="24130" y="130810"/>
                    <a:pt x="20320" y="121920"/>
                    <a:pt x="15240" y="111760"/>
                  </a:cubicBezTo>
                  <a:lnTo>
                    <a:pt x="15240" y="111760"/>
                  </a:lnTo>
                  <a:cubicBezTo>
                    <a:pt x="15240" y="111760"/>
                    <a:pt x="15240" y="114300"/>
                    <a:pt x="15240" y="118110"/>
                  </a:cubicBezTo>
                  <a:lnTo>
                    <a:pt x="1524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  <a:moveTo>
                    <a:pt x="16510" y="83820"/>
                  </a:moveTo>
                  <a:cubicBezTo>
                    <a:pt x="16510" y="106680"/>
                    <a:pt x="30480" y="115570"/>
                    <a:pt x="44450" y="115570"/>
                  </a:cubicBezTo>
                  <a:cubicBezTo>
                    <a:pt x="58420" y="115570"/>
                    <a:pt x="72390" y="101600"/>
                    <a:pt x="72390" y="83820"/>
                  </a:cubicBezTo>
                  <a:cubicBezTo>
                    <a:pt x="72390" y="66040"/>
                    <a:pt x="60960" y="52070"/>
                    <a:pt x="44450" y="52070"/>
                  </a:cubicBezTo>
                  <a:cubicBezTo>
                    <a:pt x="27940" y="52070"/>
                    <a:pt x="16510" y="6223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 400">
              <a:extLst>
                <a:ext uri="{FF2B5EF4-FFF2-40B4-BE49-F238E27FC236}">
                  <a16:creationId xmlns:a16="http://schemas.microsoft.com/office/drawing/2014/main" id="{C6A59F1A-3CDC-7EBC-86D2-FB2EC6297CB1}"/>
                </a:ext>
              </a:extLst>
            </p:cNvPr>
            <p:cNvSpPr/>
            <p:nvPr/>
          </p:nvSpPr>
          <p:spPr>
            <a:xfrm>
              <a:off x="3542029" y="2106929"/>
              <a:ext cx="78740" cy="91440"/>
            </a:xfrm>
            <a:custGeom>
              <a:avLst/>
              <a:gdLst>
                <a:gd name="connsiteX0" fmla="*/ 63500 w 78740"/>
                <a:gd name="connsiteY0" fmla="*/ 88900 h 91440"/>
                <a:gd name="connsiteX1" fmla="*/ 63500 w 78740"/>
                <a:gd name="connsiteY1" fmla="*/ 76200 h 91440"/>
                <a:gd name="connsiteX2" fmla="*/ 63500 w 78740"/>
                <a:gd name="connsiteY2" fmla="*/ 69850 h 91440"/>
                <a:gd name="connsiteX3" fmla="*/ 63500 w 78740"/>
                <a:gd name="connsiteY3" fmla="*/ 69850 h 91440"/>
                <a:gd name="connsiteX4" fmla="*/ 30480 w 78740"/>
                <a:gd name="connsiteY4" fmla="*/ 91440 h 91440"/>
                <a:gd name="connsiteX5" fmla="*/ 0 w 78740"/>
                <a:gd name="connsiteY5" fmla="*/ 55880 h 91440"/>
                <a:gd name="connsiteX6" fmla="*/ 0 w 78740"/>
                <a:gd name="connsiteY6" fmla="*/ 0 h 91440"/>
                <a:gd name="connsiteX7" fmla="*/ 16510 w 78740"/>
                <a:gd name="connsiteY7" fmla="*/ 0 h 91440"/>
                <a:gd name="connsiteX8" fmla="*/ 16510 w 78740"/>
                <a:gd name="connsiteY8" fmla="*/ 52070 h 91440"/>
                <a:gd name="connsiteX9" fmla="*/ 33020 w 78740"/>
                <a:gd name="connsiteY9" fmla="*/ 74930 h 91440"/>
                <a:gd name="connsiteX10" fmla="*/ 62230 w 78740"/>
                <a:gd name="connsiteY10" fmla="*/ 43180 h 91440"/>
                <a:gd name="connsiteX11" fmla="*/ 62230 w 78740"/>
                <a:gd name="connsiteY11" fmla="*/ 0 h 91440"/>
                <a:gd name="connsiteX12" fmla="*/ 78740 w 78740"/>
                <a:gd name="connsiteY12" fmla="*/ 0 h 91440"/>
                <a:gd name="connsiteX13" fmla="*/ 78740 w 78740"/>
                <a:gd name="connsiteY13" fmla="*/ 88900 h 91440"/>
                <a:gd name="connsiteX14" fmla="*/ 63500 w 78740"/>
                <a:gd name="connsiteY14" fmla="*/ 8890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91440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 401">
              <a:extLst>
                <a:ext uri="{FF2B5EF4-FFF2-40B4-BE49-F238E27FC236}">
                  <a16:creationId xmlns:a16="http://schemas.microsoft.com/office/drawing/2014/main" id="{027841DC-4394-3CB0-883E-C89641EDAD79}"/>
                </a:ext>
              </a:extLst>
            </p:cNvPr>
            <p:cNvSpPr/>
            <p:nvPr/>
          </p:nvSpPr>
          <p:spPr>
            <a:xfrm>
              <a:off x="3641090" y="208026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 402">
              <a:extLst>
                <a:ext uri="{FF2B5EF4-FFF2-40B4-BE49-F238E27FC236}">
                  <a16:creationId xmlns:a16="http://schemas.microsoft.com/office/drawing/2014/main" id="{FDF74120-17C1-34C5-E885-62366B446A95}"/>
                </a:ext>
              </a:extLst>
            </p:cNvPr>
            <p:cNvSpPr/>
            <p:nvPr/>
          </p:nvSpPr>
          <p:spPr>
            <a:xfrm>
              <a:off x="3821429" y="2071370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9050 w 20320"/>
                <a:gd name="connsiteY5" fmla="*/ 35560 h 124459"/>
                <a:gd name="connsiteX6" fmla="*/ 19050 w 20320"/>
                <a:gd name="connsiteY6" fmla="*/ 124460 h 124459"/>
                <a:gd name="connsiteX7" fmla="*/ 2540 w 20320"/>
                <a:gd name="connsiteY7" fmla="*/ 124460 h 124459"/>
                <a:gd name="connsiteX8" fmla="*/ 2540 w 20320"/>
                <a:gd name="connsiteY8" fmla="*/ 35560 h 124459"/>
                <a:gd name="connsiteX9" fmla="*/ 1905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 403">
              <a:extLst>
                <a:ext uri="{FF2B5EF4-FFF2-40B4-BE49-F238E27FC236}">
                  <a16:creationId xmlns:a16="http://schemas.microsoft.com/office/drawing/2014/main" id="{D73DC081-BAF2-16D5-0CC9-16B1B0909FC4}"/>
                </a:ext>
              </a:extLst>
            </p:cNvPr>
            <p:cNvSpPr/>
            <p:nvPr/>
          </p:nvSpPr>
          <p:spPr>
            <a:xfrm>
              <a:off x="3860800" y="208026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 404">
              <a:extLst>
                <a:ext uri="{FF2B5EF4-FFF2-40B4-BE49-F238E27FC236}">
                  <a16:creationId xmlns:a16="http://schemas.microsoft.com/office/drawing/2014/main" id="{A033A77C-92F8-4B47-D6A5-A1807F3A0FDE}"/>
                </a:ext>
              </a:extLst>
            </p:cNvPr>
            <p:cNvSpPr/>
            <p:nvPr/>
          </p:nvSpPr>
          <p:spPr>
            <a:xfrm>
              <a:off x="3926840" y="2056129"/>
              <a:ext cx="31750" cy="48260"/>
            </a:xfrm>
            <a:custGeom>
              <a:avLst/>
              <a:gdLst>
                <a:gd name="connsiteX0" fmla="*/ 13970 w 31750"/>
                <a:gd name="connsiteY0" fmla="*/ 48260 h 48260"/>
                <a:gd name="connsiteX1" fmla="*/ 0 w 31750"/>
                <a:gd name="connsiteY1" fmla="*/ 48260 h 48260"/>
                <a:gd name="connsiteX2" fmla="*/ 13970 w 31750"/>
                <a:gd name="connsiteY2" fmla="*/ 0 h 48260"/>
                <a:gd name="connsiteX3" fmla="*/ 31750 w 31750"/>
                <a:gd name="connsiteY3" fmla="*/ 0 h 48260"/>
                <a:gd name="connsiteX4" fmla="*/ 13970 w 31750"/>
                <a:gd name="connsiteY4" fmla="*/ 48260 h 48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50" h="48260">
                  <a:moveTo>
                    <a:pt x="13970" y="48260"/>
                  </a:moveTo>
                  <a:lnTo>
                    <a:pt x="0" y="48260"/>
                  </a:lnTo>
                  <a:lnTo>
                    <a:pt x="13970" y="0"/>
                  </a:lnTo>
                  <a:lnTo>
                    <a:pt x="31750" y="0"/>
                  </a:lnTo>
                  <a:lnTo>
                    <a:pt x="13970" y="482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 405">
              <a:extLst>
                <a:ext uri="{FF2B5EF4-FFF2-40B4-BE49-F238E27FC236}">
                  <a16:creationId xmlns:a16="http://schemas.microsoft.com/office/drawing/2014/main" id="{AF031B83-3238-E292-D0F5-0901F23861DB}"/>
                </a:ext>
              </a:extLst>
            </p:cNvPr>
            <p:cNvSpPr/>
            <p:nvPr/>
          </p:nvSpPr>
          <p:spPr>
            <a:xfrm>
              <a:off x="3971290" y="2104389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 406">
              <a:extLst>
                <a:ext uri="{FF2B5EF4-FFF2-40B4-BE49-F238E27FC236}">
                  <a16:creationId xmlns:a16="http://schemas.microsoft.com/office/drawing/2014/main" id="{A02A014A-44F3-E160-DA0F-1629084024E0}"/>
                </a:ext>
              </a:extLst>
            </p:cNvPr>
            <p:cNvSpPr/>
            <p:nvPr/>
          </p:nvSpPr>
          <p:spPr>
            <a:xfrm>
              <a:off x="4151629" y="2104389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 407">
              <a:extLst>
                <a:ext uri="{FF2B5EF4-FFF2-40B4-BE49-F238E27FC236}">
                  <a16:creationId xmlns:a16="http://schemas.microsoft.com/office/drawing/2014/main" id="{737787DA-D298-457B-654C-F0CD27C19707}"/>
                </a:ext>
              </a:extLst>
            </p:cNvPr>
            <p:cNvSpPr/>
            <p:nvPr/>
          </p:nvSpPr>
          <p:spPr>
            <a:xfrm>
              <a:off x="4227829" y="208026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 408">
              <a:extLst>
                <a:ext uri="{FF2B5EF4-FFF2-40B4-BE49-F238E27FC236}">
                  <a16:creationId xmlns:a16="http://schemas.microsoft.com/office/drawing/2014/main" id="{BA98A67D-0606-CD74-71AF-137526E2ECF0}"/>
                </a:ext>
              </a:extLst>
            </p:cNvPr>
            <p:cNvSpPr/>
            <p:nvPr/>
          </p:nvSpPr>
          <p:spPr>
            <a:xfrm>
              <a:off x="4306570" y="2071370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9050 w 20320"/>
                <a:gd name="connsiteY5" fmla="*/ 35560 h 124459"/>
                <a:gd name="connsiteX6" fmla="*/ 19050 w 20320"/>
                <a:gd name="connsiteY6" fmla="*/ 124460 h 124459"/>
                <a:gd name="connsiteX7" fmla="*/ 2540 w 20320"/>
                <a:gd name="connsiteY7" fmla="*/ 124460 h 124459"/>
                <a:gd name="connsiteX8" fmla="*/ 2540 w 20320"/>
                <a:gd name="connsiteY8" fmla="*/ 35560 h 124459"/>
                <a:gd name="connsiteX9" fmla="*/ 1905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 409">
              <a:extLst>
                <a:ext uri="{FF2B5EF4-FFF2-40B4-BE49-F238E27FC236}">
                  <a16:creationId xmlns:a16="http://schemas.microsoft.com/office/drawing/2014/main" id="{367EA712-D3D9-F77E-4189-EE188F9ADEB4}"/>
                </a:ext>
              </a:extLst>
            </p:cNvPr>
            <p:cNvSpPr/>
            <p:nvPr/>
          </p:nvSpPr>
          <p:spPr>
            <a:xfrm>
              <a:off x="4359909" y="2067560"/>
              <a:ext cx="34290" cy="130810"/>
            </a:xfrm>
            <a:custGeom>
              <a:avLst/>
              <a:gdLst>
                <a:gd name="connsiteX0" fmla="*/ 0 w 34290"/>
                <a:gd name="connsiteY0" fmla="*/ 0 h 130810"/>
                <a:gd name="connsiteX1" fmla="*/ 16510 w 34290"/>
                <a:gd name="connsiteY1" fmla="*/ 0 h 130810"/>
                <a:gd name="connsiteX2" fmla="*/ 16510 w 34290"/>
                <a:gd name="connsiteY2" fmla="*/ 101600 h 130810"/>
                <a:gd name="connsiteX3" fmla="*/ 26670 w 34290"/>
                <a:gd name="connsiteY3" fmla="*/ 115570 h 130810"/>
                <a:gd name="connsiteX4" fmla="*/ 34290 w 34290"/>
                <a:gd name="connsiteY4" fmla="*/ 115570 h 130810"/>
                <a:gd name="connsiteX5" fmla="*/ 34290 w 34290"/>
                <a:gd name="connsiteY5" fmla="*/ 129540 h 130810"/>
                <a:gd name="connsiteX6" fmla="*/ 22860 w 34290"/>
                <a:gd name="connsiteY6" fmla="*/ 130810 h 130810"/>
                <a:gd name="connsiteX7" fmla="*/ 0 w 34290"/>
                <a:gd name="connsiteY7" fmla="*/ 105410 h 130810"/>
                <a:gd name="connsiteX8" fmla="*/ 0 w 34290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 410">
              <a:extLst>
                <a:ext uri="{FF2B5EF4-FFF2-40B4-BE49-F238E27FC236}">
                  <a16:creationId xmlns:a16="http://schemas.microsoft.com/office/drawing/2014/main" id="{F3440F36-825F-077E-24AD-1F28CF4FB1BE}"/>
                </a:ext>
              </a:extLst>
            </p:cNvPr>
            <p:cNvSpPr/>
            <p:nvPr/>
          </p:nvSpPr>
          <p:spPr>
            <a:xfrm>
              <a:off x="4414520" y="2067560"/>
              <a:ext cx="34289" cy="130810"/>
            </a:xfrm>
            <a:custGeom>
              <a:avLst/>
              <a:gdLst>
                <a:gd name="connsiteX0" fmla="*/ 0 w 34289"/>
                <a:gd name="connsiteY0" fmla="*/ 0 h 130810"/>
                <a:gd name="connsiteX1" fmla="*/ 16510 w 34289"/>
                <a:gd name="connsiteY1" fmla="*/ 0 h 130810"/>
                <a:gd name="connsiteX2" fmla="*/ 16510 w 34289"/>
                <a:gd name="connsiteY2" fmla="*/ 101600 h 130810"/>
                <a:gd name="connsiteX3" fmla="*/ 26670 w 34289"/>
                <a:gd name="connsiteY3" fmla="*/ 115570 h 130810"/>
                <a:gd name="connsiteX4" fmla="*/ 34290 w 34289"/>
                <a:gd name="connsiteY4" fmla="*/ 115570 h 130810"/>
                <a:gd name="connsiteX5" fmla="*/ 34290 w 34289"/>
                <a:gd name="connsiteY5" fmla="*/ 129540 h 130810"/>
                <a:gd name="connsiteX6" fmla="*/ 22860 w 34289"/>
                <a:gd name="connsiteY6" fmla="*/ 130810 h 130810"/>
                <a:gd name="connsiteX7" fmla="*/ 0 w 34289"/>
                <a:gd name="connsiteY7" fmla="*/ 105410 h 130810"/>
                <a:gd name="connsiteX8" fmla="*/ 0 w 34289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 411">
              <a:extLst>
                <a:ext uri="{FF2B5EF4-FFF2-40B4-BE49-F238E27FC236}">
                  <a16:creationId xmlns:a16="http://schemas.microsoft.com/office/drawing/2014/main" id="{3CDE37F9-8B47-9873-C1CD-BAC450935E8B}"/>
                </a:ext>
              </a:extLst>
            </p:cNvPr>
            <p:cNvSpPr/>
            <p:nvPr/>
          </p:nvSpPr>
          <p:spPr>
            <a:xfrm>
              <a:off x="4556759" y="2106929"/>
              <a:ext cx="137160" cy="91440"/>
            </a:xfrm>
            <a:custGeom>
              <a:avLst/>
              <a:gdLst>
                <a:gd name="connsiteX0" fmla="*/ 95250 w 137160"/>
                <a:gd name="connsiteY0" fmla="*/ 64770 h 91440"/>
                <a:gd name="connsiteX1" fmla="*/ 119380 w 137160"/>
                <a:gd name="connsiteY1" fmla="*/ 0 h 91440"/>
                <a:gd name="connsiteX2" fmla="*/ 137160 w 137160"/>
                <a:gd name="connsiteY2" fmla="*/ 0 h 91440"/>
                <a:gd name="connsiteX3" fmla="*/ 100330 w 137160"/>
                <a:gd name="connsiteY3" fmla="*/ 91440 h 91440"/>
                <a:gd name="connsiteX4" fmla="*/ 91440 w 137160"/>
                <a:gd name="connsiteY4" fmla="*/ 91440 h 91440"/>
                <a:gd name="connsiteX5" fmla="*/ 68580 w 137160"/>
                <a:gd name="connsiteY5" fmla="*/ 30480 h 91440"/>
                <a:gd name="connsiteX6" fmla="*/ 45720 w 137160"/>
                <a:gd name="connsiteY6" fmla="*/ 91440 h 91440"/>
                <a:gd name="connsiteX7" fmla="*/ 36830 w 137160"/>
                <a:gd name="connsiteY7" fmla="*/ 91440 h 91440"/>
                <a:gd name="connsiteX8" fmla="*/ 0 w 137160"/>
                <a:gd name="connsiteY8" fmla="*/ 0 h 91440"/>
                <a:gd name="connsiteX9" fmla="*/ 17780 w 137160"/>
                <a:gd name="connsiteY9" fmla="*/ 0 h 91440"/>
                <a:gd name="connsiteX10" fmla="*/ 41910 w 137160"/>
                <a:gd name="connsiteY10" fmla="*/ 64770 h 91440"/>
                <a:gd name="connsiteX11" fmla="*/ 64770 w 137160"/>
                <a:gd name="connsiteY11" fmla="*/ 1270 h 91440"/>
                <a:gd name="connsiteX12" fmla="*/ 73660 w 137160"/>
                <a:gd name="connsiteY12" fmla="*/ 1270 h 91440"/>
                <a:gd name="connsiteX13" fmla="*/ 96520 w 137160"/>
                <a:gd name="connsiteY13" fmla="*/ 647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60" h="91440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 412">
              <a:extLst>
                <a:ext uri="{FF2B5EF4-FFF2-40B4-BE49-F238E27FC236}">
                  <a16:creationId xmlns:a16="http://schemas.microsoft.com/office/drawing/2014/main" id="{EDE843D8-D50F-175C-534E-DC52B172AB14}"/>
                </a:ext>
              </a:extLst>
            </p:cNvPr>
            <p:cNvSpPr/>
            <p:nvPr/>
          </p:nvSpPr>
          <p:spPr>
            <a:xfrm>
              <a:off x="4704079" y="2104389"/>
              <a:ext cx="91440" cy="93980"/>
            </a:xfrm>
            <a:custGeom>
              <a:avLst/>
              <a:gdLst>
                <a:gd name="connsiteX0" fmla="*/ 91440 w 91440"/>
                <a:gd name="connsiteY0" fmla="*/ 46990 h 93980"/>
                <a:gd name="connsiteX1" fmla="*/ 45720 w 91440"/>
                <a:gd name="connsiteY1" fmla="*/ 93980 h 93980"/>
                <a:gd name="connsiteX2" fmla="*/ 0 w 91440"/>
                <a:gd name="connsiteY2" fmla="*/ 46990 h 93980"/>
                <a:gd name="connsiteX3" fmla="*/ 45720 w 91440"/>
                <a:gd name="connsiteY3" fmla="*/ 0 h 93980"/>
                <a:gd name="connsiteX4" fmla="*/ 91440 w 91440"/>
                <a:gd name="connsiteY4" fmla="*/ 46990 h 93980"/>
                <a:gd name="connsiteX5" fmla="*/ 74930 w 91440"/>
                <a:gd name="connsiteY5" fmla="*/ 46990 h 93980"/>
                <a:gd name="connsiteX6" fmla="*/ 44450 w 91440"/>
                <a:gd name="connsiteY6" fmla="*/ 15240 h 93980"/>
                <a:gd name="connsiteX7" fmla="*/ 15240 w 91440"/>
                <a:gd name="connsiteY7" fmla="*/ 46990 h 93980"/>
                <a:gd name="connsiteX8" fmla="*/ 44450 w 91440"/>
                <a:gd name="connsiteY8" fmla="*/ 78740 h 93980"/>
                <a:gd name="connsiteX9" fmla="*/ 74930 w 91440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7940"/>
                    <a:pt x="15240" y="46990"/>
                  </a:cubicBezTo>
                  <a:cubicBezTo>
                    <a:pt x="15240" y="6604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 413">
              <a:extLst>
                <a:ext uri="{FF2B5EF4-FFF2-40B4-BE49-F238E27FC236}">
                  <a16:creationId xmlns:a16="http://schemas.microsoft.com/office/drawing/2014/main" id="{549122BE-D637-81BE-CD01-5668B7207EBA}"/>
                </a:ext>
              </a:extLst>
            </p:cNvPr>
            <p:cNvSpPr/>
            <p:nvPr/>
          </p:nvSpPr>
          <p:spPr>
            <a:xfrm>
              <a:off x="4820920" y="210438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 414">
              <a:extLst>
                <a:ext uri="{FF2B5EF4-FFF2-40B4-BE49-F238E27FC236}">
                  <a16:creationId xmlns:a16="http://schemas.microsoft.com/office/drawing/2014/main" id="{A3713910-E6A5-1C76-A411-DE792F76EE78}"/>
                </a:ext>
              </a:extLst>
            </p:cNvPr>
            <p:cNvSpPr/>
            <p:nvPr/>
          </p:nvSpPr>
          <p:spPr>
            <a:xfrm>
              <a:off x="4883150" y="208026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 415">
              <a:extLst>
                <a:ext uri="{FF2B5EF4-FFF2-40B4-BE49-F238E27FC236}">
                  <a16:creationId xmlns:a16="http://schemas.microsoft.com/office/drawing/2014/main" id="{2EBCE346-C033-9FE7-B5EA-D34507CD2D4A}"/>
                </a:ext>
              </a:extLst>
            </p:cNvPr>
            <p:cNvSpPr/>
            <p:nvPr/>
          </p:nvSpPr>
          <p:spPr>
            <a:xfrm>
              <a:off x="4964429" y="2067560"/>
              <a:ext cx="80010" cy="128269"/>
            </a:xfrm>
            <a:custGeom>
              <a:avLst/>
              <a:gdLst>
                <a:gd name="connsiteX0" fmla="*/ 0 w 80010"/>
                <a:gd name="connsiteY0" fmla="*/ 0 h 128269"/>
                <a:gd name="connsiteX1" fmla="*/ 16510 w 80010"/>
                <a:gd name="connsiteY1" fmla="*/ 0 h 128269"/>
                <a:gd name="connsiteX2" fmla="*/ 16510 w 80010"/>
                <a:gd name="connsiteY2" fmla="*/ 49530 h 128269"/>
                <a:gd name="connsiteX3" fmla="*/ 16510 w 80010"/>
                <a:gd name="connsiteY3" fmla="*/ 58420 h 128269"/>
                <a:gd name="connsiteX4" fmla="*/ 16510 w 80010"/>
                <a:gd name="connsiteY4" fmla="*/ 58420 h 128269"/>
                <a:gd name="connsiteX5" fmla="*/ 49530 w 80010"/>
                <a:gd name="connsiteY5" fmla="*/ 36830 h 128269"/>
                <a:gd name="connsiteX6" fmla="*/ 80010 w 80010"/>
                <a:gd name="connsiteY6" fmla="*/ 72390 h 128269"/>
                <a:gd name="connsiteX7" fmla="*/ 80010 w 80010"/>
                <a:gd name="connsiteY7" fmla="*/ 128270 h 128269"/>
                <a:gd name="connsiteX8" fmla="*/ 63500 w 80010"/>
                <a:gd name="connsiteY8" fmla="*/ 128270 h 128269"/>
                <a:gd name="connsiteX9" fmla="*/ 63500 w 80010"/>
                <a:gd name="connsiteY9" fmla="*/ 76200 h 128269"/>
                <a:gd name="connsiteX10" fmla="*/ 46990 w 80010"/>
                <a:gd name="connsiteY10" fmla="*/ 53340 h 128269"/>
                <a:gd name="connsiteX11" fmla="*/ 16510 w 80010"/>
                <a:gd name="connsiteY11" fmla="*/ 85090 h 128269"/>
                <a:gd name="connsiteX12" fmla="*/ 16510 w 80010"/>
                <a:gd name="connsiteY12" fmla="*/ 128270 h 128269"/>
                <a:gd name="connsiteX13" fmla="*/ 0 w 80010"/>
                <a:gd name="connsiteY13" fmla="*/ 128270 h 128269"/>
                <a:gd name="connsiteX14" fmla="*/ 0 w 80010"/>
                <a:gd name="connsiteY14" fmla="*/ 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69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 416">
              <a:extLst>
                <a:ext uri="{FF2B5EF4-FFF2-40B4-BE49-F238E27FC236}">
                  <a16:creationId xmlns:a16="http://schemas.microsoft.com/office/drawing/2014/main" id="{D7D5F4DD-6916-AAB6-DB40-B66103C9B314}"/>
                </a:ext>
              </a:extLst>
            </p:cNvPr>
            <p:cNvSpPr/>
            <p:nvPr/>
          </p:nvSpPr>
          <p:spPr>
            <a:xfrm>
              <a:off x="5168900" y="2104389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 417">
              <a:extLst>
                <a:ext uri="{FF2B5EF4-FFF2-40B4-BE49-F238E27FC236}">
                  <a16:creationId xmlns:a16="http://schemas.microsoft.com/office/drawing/2014/main" id="{3EC25F81-A369-ADE9-BD9A-22B69A48CF28}"/>
                </a:ext>
              </a:extLst>
            </p:cNvPr>
            <p:cNvSpPr/>
            <p:nvPr/>
          </p:nvSpPr>
          <p:spPr>
            <a:xfrm>
              <a:off x="5243829" y="208026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 418">
              <a:extLst>
                <a:ext uri="{FF2B5EF4-FFF2-40B4-BE49-F238E27FC236}">
                  <a16:creationId xmlns:a16="http://schemas.microsoft.com/office/drawing/2014/main" id="{5D8CF014-3D8D-65C3-318A-723329E7F86D}"/>
                </a:ext>
              </a:extLst>
            </p:cNvPr>
            <p:cNvSpPr/>
            <p:nvPr/>
          </p:nvSpPr>
          <p:spPr>
            <a:xfrm>
              <a:off x="5320029" y="210566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80010 h 93979"/>
                <a:gd name="connsiteX18" fmla="*/ 57150 w 73660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 419">
              <a:extLst>
                <a:ext uri="{FF2B5EF4-FFF2-40B4-BE49-F238E27FC236}">
                  <a16:creationId xmlns:a16="http://schemas.microsoft.com/office/drawing/2014/main" id="{CB347234-E7E4-94C5-1C54-D9362FE9CAF2}"/>
                </a:ext>
              </a:extLst>
            </p:cNvPr>
            <p:cNvSpPr/>
            <p:nvPr/>
          </p:nvSpPr>
          <p:spPr>
            <a:xfrm>
              <a:off x="5412740" y="208026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 420">
              <a:extLst>
                <a:ext uri="{FF2B5EF4-FFF2-40B4-BE49-F238E27FC236}">
                  <a16:creationId xmlns:a16="http://schemas.microsoft.com/office/drawing/2014/main" id="{4E43149C-EF36-8ADA-3E26-C947690E0D9E}"/>
                </a:ext>
              </a:extLst>
            </p:cNvPr>
            <p:cNvSpPr/>
            <p:nvPr/>
          </p:nvSpPr>
          <p:spPr>
            <a:xfrm>
              <a:off x="5492750" y="2071370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7780 w 20320"/>
                <a:gd name="connsiteY5" fmla="*/ 35560 h 124459"/>
                <a:gd name="connsiteX6" fmla="*/ 17780 w 20320"/>
                <a:gd name="connsiteY6" fmla="*/ 124460 h 124459"/>
                <a:gd name="connsiteX7" fmla="*/ 1270 w 20320"/>
                <a:gd name="connsiteY7" fmla="*/ 124460 h 124459"/>
                <a:gd name="connsiteX8" fmla="*/ 1270 w 20320"/>
                <a:gd name="connsiteY8" fmla="*/ 35560 h 124459"/>
                <a:gd name="connsiteX9" fmla="*/ 1778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 421">
              <a:extLst>
                <a:ext uri="{FF2B5EF4-FFF2-40B4-BE49-F238E27FC236}">
                  <a16:creationId xmlns:a16="http://schemas.microsoft.com/office/drawing/2014/main" id="{1BBC4945-C458-00DB-F208-FBD533E8EA0A}"/>
                </a:ext>
              </a:extLst>
            </p:cNvPr>
            <p:cNvSpPr/>
            <p:nvPr/>
          </p:nvSpPr>
          <p:spPr>
            <a:xfrm>
              <a:off x="5544820" y="2104389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 422">
              <a:extLst>
                <a:ext uri="{FF2B5EF4-FFF2-40B4-BE49-F238E27FC236}">
                  <a16:creationId xmlns:a16="http://schemas.microsoft.com/office/drawing/2014/main" id="{1B505074-75A1-707E-D2AE-4954F690054C}"/>
                </a:ext>
              </a:extLst>
            </p:cNvPr>
            <p:cNvSpPr/>
            <p:nvPr/>
          </p:nvSpPr>
          <p:spPr>
            <a:xfrm>
              <a:off x="5647690" y="2104389"/>
              <a:ext cx="83819" cy="130810"/>
            </a:xfrm>
            <a:custGeom>
              <a:avLst/>
              <a:gdLst>
                <a:gd name="connsiteX0" fmla="*/ 48260 w 83819"/>
                <a:gd name="connsiteY0" fmla="*/ 77470 h 130810"/>
                <a:gd name="connsiteX1" fmla="*/ 83820 w 83819"/>
                <a:gd name="connsiteY1" fmla="*/ 102870 h 130810"/>
                <a:gd name="connsiteX2" fmla="*/ 40640 w 83819"/>
                <a:gd name="connsiteY2" fmla="*/ 130810 h 130810"/>
                <a:gd name="connsiteX3" fmla="*/ 0 w 83819"/>
                <a:gd name="connsiteY3" fmla="*/ 106680 h 130810"/>
                <a:gd name="connsiteX4" fmla="*/ 24130 w 83819"/>
                <a:gd name="connsiteY4" fmla="*/ 85090 h 130810"/>
                <a:gd name="connsiteX5" fmla="*/ 10160 w 83819"/>
                <a:gd name="connsiteY5" fmla="*/ 73660 h 130810"/>
                <a:gd name="connsiteX6" fmla="*/ 22860 w 83819"/>
                <a:gd name="connsiteY6" fmla="*/ 60960 h 130810"/>
                <a:gd name="connsiteX7" fmla="*/ 1270 w 83819"/>
                <a:gd name="connsiteY7" fmla="*/ 31750 h 130810"/>
                <a:gd name="connsiteX8" fmla="*/ 36830 w 83819"/>
                <a:gd name="connsiteY8" fmla="*/ 0 h 130810"/>
                <a:gd name="connsiteX9" fmla="*/ 50800 w 83819"/>
                <a:gd name="connsiteY9" fmla="*/ 2540 h 130810"/>
                <a:gd name="connsiteX10" fmla="*/ 82550 w 83819"/>
                <a:gd name="connsiteY10" fmla="*/ 2540 h 130810"/>
                <a:gd name="connsiteX11" fmla="*/ 82550 w 83819"/>
                <a:gd name="connsiteY11" fmla="*/ 15240 h 130810"/>
                <a:gd name="connsiteX12" fmla="*/ 69850 w 83819"/>
                <a:gd name="connsiteY12" fmla="*/ 15240 h 130810"/>
                <a:gd name="connsiteX13" fmla="*/ 64770 w 83819"/>
                <a:gd name="connsiteY13" fmla="*/ 15240 h 130810"/>
                <a:gd name="connsiteX14" fmla="*/ 64770 w 83819"/>
                <a:gd name="connsiteY14" fmla="*/ 15240 h 130810"/>
                <a:gd name="connsiteX15" fmla="*/ 72390 w 83819"/>
                <a:gd name="connsiteY15" fmla="*/ 33020 h 130810"/>
                <a:gd name="connsiteX16" fmla="*/ 39370 w 83819"/>
                <a:gd name="connsiteY16" fmla="*/ 63500 h 130810"/>
                <a:gd name="connsiteX17" fmla="*/ 39370 w 83819"/>
                <a:gd name="connsiteY17" fmla="*/ 63500 h 130810"/>
                <a:gd name="connsiteX18" fmla="*/ 25400 w 83819"/>
                <a:gd name="connsiteY18" fmla="*/ 71120 h 130810"/>
                <a:gd name="connsiteX19" fmla="*/ 46990 w 83819"/>
                <a:gd name="connsiteY19" fmla="*/ 78740 h 130810"/>
                <a:gd name="connsiteX20" fmla="*/ 66040 w 83819"/>
                <a:gd name="connsiteY20" fmla="*/ 104140 h 130810"/>
                <a:gd name="connsiteX21" fmla="*/ 39370 w 83819"/>
                <a:gd name="connsiteY21" fmla="*/ 90170 h 130810"/>
                <a:gd name="connsiteX22" fmla="*/ 15240 w 83819"/>
                <a:gd name="connsiteY22" fmla="*/ 105410 h 130810"/>
                <a:gd name="connsiteX23" fmla="*/ 40640 w 83819"/>
                <a:gd name="connsiteY23" fmla="*/ 119380 h 130810"/>
                <a:gd name="connsiteX24" fmla="*/ 66040 w 83819"/>
                <a:gd name="connsiteY24" fmla="*/ 105410 h 130810"/>
                <a:gd name="connsiteX25" fmla="*/ 58420 w 83819"/>
                <a:gd name="connsiteY25" fmla="*/ 31750 h 130810"/>
                <a:gd name="connsiteX26" fmla="*/ 38100 w 83819"/>
                <a:gd name="connsiteY26" fmla="*/ 12700 h 130810"/>
                <a:gd name="connsiteX27" fmla="*/ 17780 w 83819"/>
                <a:gd name="connsiteY27" fmla="*/ 31750 h 130810"/>
                <a:gd name="connsiteX28" fmla="*/ 38100 w 83819"/>
                <a:gd name="connsiteY28" fmla="*/ 50800 h 130810"/>
                <a:gd name="connsiteX29" fmla="*/ 58420 w 83819"/>
                <a:gd name="connsiteY29" fmla="*/ 3175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19" h="130810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6040" y="104140"/>
                  </a:moveTo>
                  <a:cubicBezTo>
                    <a:pt x="66040" y="96520"/>
                    <a:pt x="58420" y="90170"/>
                    <a:pt x="39370" y="90170"/>
                  </a:cubicBezTo>
                  <a:cubicBezTo>
                    <a:pt x="20320" y="90170"/>
                    <a:pt x="15240" y="96520"/>
                    <a:pt x="15240" y="105410"/>
                  </a:cubicBezTo>
                  <a:cubicBezTo>
                    <a:pt x="15240" y="114300"/>
                    <a:pt x="25400" y="119380"/>
                    <a:pt x="40640" y="119380"/>
                  </a:cubicBezTo>
                  <a:cubicBezTo>
                    <a:pt x="55880" y="119380"/>
                    <a:pt x="66040" y="113030"/>
                    <a:pt x="66040" y="105410"/>
                  </a:cubicBezTo>
                  <a:close/>
                  <a:moveTo>
                    <a:pt x="58420" y="31750"/>
                  </a:moveTo>
                  <a:cubicBezTo>
                    <a:pt x="58420" y="20320"/>
                    <a:pt x="49530" y="12700"/>
                    <a:pt x="38100" y="12700"/>
                  </a:cubicBezTo>
                  <a:cubicBezTo>
                    <a:pt x="26670" y="12700"/>
                    <a:pt x="17780" y="20320"/>
                    <a:pt x="17780" y="31750"/>
                  </a:cubicBezTo>
                  <a:cubicBezTo>
                    <a:pt x="17780" y="43180"/>
                    <a:pt x="26670" y="50800"/>
                    <a:pt x="38100" y="50800"/>
                  </a:cubicBezTo>
                  <a:cubicBezTo>
                    <a:pt x="49530" y="50800"/>
                    <a:pt x="58420" y="43180"/>
                    <a:pt x="5842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 423">
              <a:extLst>
                <a:ext uri="{FF2B5EF4-FFF2-40B4-BE49-F238E27FC236}">
                  <a16:creationId xmlns:a16="http://schemas.microsoft.com/office/drawing/2014/main" id="{8B991CA8-8BA5-4623-7402-EE087A9ADB18}"/>
                </a:ext>
              </a:extLst>
            </p:cNvPr>
            <p:cNvSpPr/>
            <p:nvPr/>
          </p:nvSpPr>
          <p:spPr>
            <a:xfrm>
              <a:off x="5745479" y="2104389"/>
              <a:ext cx="20320" cy="93980"/>
            </a:xfrm>
            <a:custGeom>
              <a:avLst/>
              <a:gdLst>
                <a:gd name="connsiteX0" fmla="*/ 10160 w 20320"/>
                <a:gd name="connsiteY0" fmla="*/ 0 h 93980"/>
                <a:gd name="connsiteX1" fmla="*/ 20320 w 20320"/>
                <a:gd name="connsiteY1" fmla="*/ 10160 h 93980"/>
                <a:gd name="connsiteX2" fmla="*/ 10160 w 20320"/>
                <a:gd name="connsiteY2" fmla="*/ 20320 h 93980"/>
                <a:gd name="connsiteX3" fmla="*/ 0 w 20320"/>
                <a:gd name="connsiteY3" fmla="*/ 10160 h 93980"/>
                <a:gd name="connsiteX4" fmla="*/ 10160 w 20320"/>
                <a:gd name="connsiteY4" fmla="*/ 0 h 93980"/>
                <a:gd name="connsiteX5" fmla="*/ 10160 w 20320"/>
                <a:gd name="connsiteY5" fmla="*/ 73660 h 93980"/>
                <a:gd name="connsiteX6" fmla="*/ 20320 w 20320"/>
                <a:gd name="connsiteY6" fmla="*/ 83820 h 93980"/>
                <a:gd name="connsiteX7" fmla="*/ 10160 w 20320"/>
                <a:gd name="connsiteY7" fmla="*/ 93980 h 93980"/>
                <a:gd name="connsiteX8" fmla="*/ 0 w 20320"/>
                <a:gd name="connsiteY8" fmla="*/ 83820 h 93980"/>
                <a:gd name="connsiteX9" fmla="*/ 10160 w 20320"/>
                <a:gd name="connsiteY9" fmla="*/ 7366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9398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0160" y="73660"/>
                  </a:moveTo>
                  <a:cubicBezTo>
                    <a:pt x="16510" y="73660"/>
                    <a:pt x="20320" y="77470"/>
                    <a:pt x="20320" y="83820"/>
                  </a:cubicBezTo>
                  <a:cubicBezTo>
                    <a:pt x="20320" y="90170"/>
                    <a:pt x="16510" y="93980"/>
                    <a:pt x="10160" y="93980"/>
                  </a:cubicBezTo>
                  <a:cubicBezTo>
                    <a:pt x="3810" y="93980"/>
                    <a:pt x="0" y="90170"/>
                    <a:pt x="0" y="83820"/>
                  </a:cubicBezTo>
                  <a:cubicBezTo>
                    <a:pt x="0" y="77470"/>
                    <a:pt x="3810" y="73660"/>
                    <a:pt x="10160" y="736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 424">
              <a:extLst>
                <a:ext uri="{FF2B5EF4-FFF2-40B4-BE49-F238E27FC236}">
                  <a16:creationId xmlns:a16="http://schemas.microsoft.com/office/drawing/2014/main" id="{34B0E681-C080-9548-3402-5EB791371D56}"/>
                </a:ext>
              </a:extLst>
            </p:cNvPr>
            <p:cNvSpPr/>
            <p:nvPr/>
          </p:nvSpPr>
          <p:spPr>
            <a:xfrm>
              <a:off x="5892800" y="2066289"/>
              <a:ext cx="100329" cy="132080"/>
            </a:xfrm>
            <a:custGeom>
              <a:avLst/>
              <a:gdLst>
                <a:gd name="connsiteX0" fmla="*/ 100330 w 100329"/>
                <a:gd name="connsiteY0" fmla="*/ 132080 h 132080"/>
                <a:gd name="connsiteX1" fmla="*/ 20320 w 100329"/>
                <a:gd name="connsiteY1" fmla="*/ 45720 h 132080"/>
                <a:gd name="connsiteX2" fmla="*/ 16510 w 100329"/>
                <a:gd name="connsiteY2" fmla="*/ 41910 h 132080"/>
                <a:gd name="connsiteX3" fmla="*/ 16510 w 100329"/>
                <a:gd name="connsiteY3" fmla="*/ 130810 h 132080"/>
                <a:gd name="connsiteX4" fmla="*/ 0 w 100329"/>
                <a:gd name="connsiteY4" fmla="*/ 130810 h 132080"/>
                <a:gd name="connsiteX5" fmla="*/ 0 w 100329"/>
                <a:gd name="connsiteY5" fmla="*/ 0 h 132080"/>
                <a:gd name="connsiteX6" fmla="*/ 0 w 100329"/>
                <a:gd name="connsiteY6" fmla="*/ 0 h 132080"/>
                <a:gd name="connsiteX7" fmla="*/ 80010 w 100329"/>
                <a:gd name="connsiteY7" fmla="*/ 86360 h 132080"/>
                <a:gd name="connsiteX8" fmla="*/ 83820 w 100329"/>
                <a:gd name="connsiteY8" fmla="*/ 90170 h 132080"/>
                <a:gd name="connsiteX9" fmla="*/ 83820 w 100329"/>
                <a:gd name="connsiteY9" fmla="*/ 1270 h 132080"/>
                <a:gd name="connsiteX10" fmla="*/ 100330 w 100329"/>
                <a:gd name="connsiteY10" fmla="*/ 1270 h 132080"/>
                <a:gd name="connsiteX11" fmla="*/ 100330 w 100329"/>
                <a:gd name="connsiteY11" fmla="*/ 132080 h 132080"/>
                <a:gd name="connsiteX12" fmla="*/ 100330 w 100329"/>
                <a:gd name="connsiteY12" fmla="*/ 132080 h 132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29" h="132080">
                  <a:moveTo>
                    <a:pt x="100330" y="132080"/>
                  </a:moveTo>
                  <a:lnTo>
                    <a:pt x="20320" y="45720"/>
                  </a:lnTo>
                  <a:lnTo>
                    <a:pt x="16510" y="41910"/>
                  </a:lnTo>
                  <a:lnTo>
                    <a:pt x="16510" y="130810"/>
                  </a:lnTo>
                  <a:lnTo>
                    <a:pt x="0" y="1308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80010" y="86360"/>
                  </a:lnTo>
                  <a:lnTo>
                    <a:pt x="83820" y="90170"/>
                  </a:lnTo>
                  <a:lnTo>
                    <a:pt x="83820" y="1270"/>
                  </a:lnTo>
                  <a:lnTo>
                    <a:pt x="100330" y="1270"/>
                  </a:lnTo>
                  <a:lnTo>
                    <a:pt x="100330" y="132080"/>
                  </a:lnTo>
                  <a:lnTo>
                    <a:pt x="100330" y="1320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 425">
              <a:extLst>
                <a:ext uri="{FF2B5EF4-FFF2-40B4-BE49-F238E27FC236}">
                  <a16:creationId xmlns:a16="http://schemas.microsoft.com/office/drawing/2014/main" id="{FB92BB3C-646F-C1CD-6A4C-62C0464B3033}"/>
                </a:ext>
              </a:extLst>
            </p:cNvPr>
            <p:cNvSpPr/>
            <p:nvPr/>
          </p:nvSpPr>
          <p:spPr>
            <a:xfrm>
              <a:off x="6021070" y="210438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3180 w 83820"/>
                <a:gd name="connsiteY10" fmla="*/ 13970 h 93980"/>
                <a:gd name="connsiteX11" fmla="*/ 17780 w 83820"/>
                <a:gd name="connsiteY11" fmla="*/ 38100 h 93980"/>
                <a:gd name="connsiteX12" fmla="*/ 67310 w 83820"/>
                <a:gd name="connsiteY12" fmla="*/ 38100 h 93980"/>
                <a:gd name="connsiteX13" fmla="*/ 4318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 426">
              <a:extLst>
                <a:ext uri="{FF2B5EF4-FFF2-40B4-BE49-F238E27FC236}">
                  <a16:creationId xmlns:a16="http://schemas.microsoft.com/office/drawing/2014/main" id="{988ABD85-79A3-D141-10DE-3E8DD87471DC}"/>
                </a:ext>
              </a:extLst>
            </p:cNvPr>
            <p:cNvSpPr/>
            <p:nvPr/>
          </p:nvSpPr>
          <p:spPr>
            <a:xfrm>
              <a:off x="6115050" y="2106929"/>
              <a:ext cx="88900" cy="91440"/>
            </a:xfrm>
            <a:custGeom>
              <a:avLst/>
              <a:gdLst>
                <a:gd name="connsiteX0" fmla="*/ 87630 w 88900"/>
                <a:gd name="connsiteY0" fmla="*/ 0 h 91440"/>
                <a:gd name="connsiteX1" fmla="*/ 48260 w 88900"/>
                <a:gd name="connsiteY1" fmla="*/ 91440 h 91440"/>
                <a:gd name="connsiteX2" fmla="*/ 39370 w 88900"/>
                <a:gd name="connsiteY2" fmla="*/ 91440 h 91440"/>
                <a:gd name="connsiteX3" fmla="*/ 0 w 88900"/>
                <a:gd name="connsiteY3" fmla="*/ 0 h 91440"/>
                <a:gd name="connsiteX4" fmla="*/ 17780 w 88900"/>
                <a:gd name="connsiteY4" fmla="*/ 0 h 91440"/>
                <a:gd name="connsiteX5" fmla="*/ 44450 w 88900"/>
                <a:gd name="connsiteY5" fmla="*/ 64770 h 91440"/>
                <a:gd name="connsiteX6" fmla="*/ 71120 w 88900"/>
                <a:gd name="connsiteY6" fmla="*/ 0 h 91440"/>
                <a:gd name="connsiteX7" fmla="*/ 88900 w 88900"/>
                <a:gd name="connsiteY7" fmla="*/ 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900" h="91440">
                  <a:moveTo>
                    <a:pt x="87630" y="0"/>
                  </a:moveTo>
                  <a:lnTo>
                    <a:pt x="48260" y="91440"/>
                  </a:lnTo>
                  <a:lnTo>
                    <a:pt x="39370" y="91440"/>
                  </a:lnTo>
                  <a:lnTo>
                    <a:pt x="0" y="0"/>
                  </a:lnTo>
                  <a:lnTo>
                    <a:pt x="17780" y="0"/>
                  </a:lnTo>
                  <a:cubicBezTo>
                    <a:pt x="26670" y="21590"/>
                    <a:pt x="36830" y="44450"/>
                    <a:pt x="44450" y="64770"/>
                  </a:cubicBezTo>
                  <a:cubicBezTo>
                    <a:pt x="52070" y="44450"/>
                    <a:pt x="62230" y="21590"/>
                    <a:pt x="71120" y="0"/>
                  </a:cubicBezTo>
                  <a:lnTo>
                    <a:pt x="889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 427">
              <a:extLst>
                <a:ext uri="{FF2B5EF4-FFF2-40B4-BE49-F238E27FC236}">
                  <a16:creationId xmlns:a16="http://schemas.microsoft.com/office/drawing/2014/main" id="{87B03B2F-EF70-7943-90B2-DF92DE2E49C1}"/>
                </a:ext>
              </a:extLst>
            </p:cNvPr>
            <p:cNvSpPr/>
            <p:nvPr/>
          </p:nvSpPr>
          <p:spPr>
            <a:xfrm>
              <a:off x="6212840" y="2104389"/>
              <a:ext cx="83819" cy="93980"/>
            </a:xfrm>
            <a:custGeom>
              <a:avLst/>
              <a:gdLst>
                <a:gd name="connsiteX0" fmla="*/ 83820 w 83819"/>
                <a:gd name="connsiteY0" fmla="*/ 41910 h 93980"/>
                <a:gd name="connsiteX1" fmla="*/ 83820 w 83819"/>
                <a:gd name="connsiteY1" fmla="*/ 50800 h 93980"/>
                <a:gd name="connsiteX2" fmla="*/ 17780 w 83819"/>
                <a:gd name="connsiteY2" fmla="*/ 50800 h 93980"/>
                <a:gd name="connsiteX3" fmla="*/ 48260 w 83819"/>
                <a:gd name="connsiteY3" fmla="*/ 80010 h 93980"/>
                <a:gd name="connsiteX4" fmla="*/ 80010 w 83819"/>
                <a:gd name="connsiteY4" fmla="*/ 71120 h 93980"/>
                <a:gd name="connsiteX5" fmla="*/ 80010 w 83819"/>
                <a:gd name="connsiteY5" fmla="*/ 86360 h 93980"/>
                <a:gd name="connsiteX6" fmla="*/ 46990 w 83819"/>
                <a:gd name="connsiteY6" fmla="*/ 93980 h 93980"/>
                <a:gd name="connsiteX7" fmla="*/ 0 w 83819"/>
                <a:gd name="connsiteY7" fmla="*/ 46990 h 93980"/>
                <a:gd name="connsiteX8" fmla="*/ 43180 w 83819"/>
                <a:gd name="connsiteY8" fmla="*/ 0 h 93980"/>
                <a:gd name="connsiteX9" fmla="*/ 83820 w 83819"/>
                <a:gd name="connsiteY9" fmla="*/ 41910 h 93980"/>
                <a:gd name="connsiteX10" fmla="*/ 44450 w 83819"/>
                <a:gd name="connsiteY10" fmla="*/ 13970 h 93980"/>
                <a:gd name="connsiteX11" fmla="*/ 19050 w 83819"/>
                <a:gd name="connsiteY11" fmla="*/ 38100 h 93980"/>
                <a:gd name="connsiteX12" fmla="*/ 68580 w 83819"/>
                <a:gd name="connsiteY12" fmla="*/ 38100 h 93980"/>
                <a:gd name="connsiteX13" fmla="*/ 44450 w 83819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 428">
              <a:extLst>
                <a:ext uri="{FF2B5EF4-FFF2-40B4-BE49-F238E27FC236}">
                  <a16:creationId xmlns:a16="http://schemas.microsoft.com/office/drawing/2014/main" id="{95C4CC66-FC8B-13B7-F973-6D6E2F1689AE}"/>
                </a:ext>
              </a:extLst>
            </p:cNvPr>
            <p:cNvSpPr/>
            <p:nvPr/>
          </p:nvSpPr>
          <p:spPr>
            <a:xfrm>
              <a:off x="6322059" y="2104389"/>
              <a:ext cx="51048" cy="92710"/>
            </a:xfrm>
            <a:custGeom>
              <a:avLst/>
              <a:gdLst>
                <a:gd name="connsiteX0" fmla="*/ 0 w 51048"/>
                <a:gd name="connsiteY0" fmla="*/ 2540 h 92710"/>
                <a:gd name="connsiteX1" fmla="*/ 15240 w 51048"/>
                <a:gd name="connsiteY1" fmla="*/ 2540 h 92710"/>
                <a:gd name="connsiteX2" fmla="*/ 15240 w 51048"/>
                <a:gd name="connsiteY2" fmla="*/ 15240 h 92710"/>
                <a:gd name="connsiteX3" fmla="*/ 15240 w 51048"/>
                <a:gd name="connsiteY3" fmla="*/ 21590 h 92710"/>
                <a:gd name="connsiteX4" fmla="*/ 15240 w 51048"/>
                <a:gd name="connsiteY4" fmla="*/ 21590 h 92710"/>
                <a:gd name="connsiteX5" fmla="*/ 43180 w 51048"/>
                <a:gd name="connsiteY5" fmla="*/ 0 h 92710"/>
                <a:gd name="connsiteX6" fmla="*/ 48260 w 51048"/>
                <a:gd name="connsiteY6" fmla="*/ 0 h 92710"/>
                <a:gd name="connsiteX7" fmla="*/ 48260 w 51048"/>
                <a:gd name="connsiteY7" fmla="*/ 16510 h 92710"/>
                <a:gd name="connsiteX8" fmla="*/ 43180 w 51048"/>
                <a:gd name="connsiteY8" fmla="*/ 16510 h 92710"/>
                <a:gd name="connsiteX9" fmla="*/ 16510 w 51048"/>
                <a:gd name="connsiteY9" fmla="*/ 53340 h 92710"/>
                <a:gd name="connsiteX10" fmla="*/ 16510 w 51048"/>
                <a:gd name="connsiteY10" fmla="*/ 92710 h 92710"/>
                <a:gd name="connsiteX11" fmla="*/ 0 w 51048"/>
                <a:gd name="connsiteY11" fmla="*/ 92710 h 92710"/>
                <a:gd name="connsiteX12" fmla="*/ 0 w 51048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8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 429">
              <a:extLst>
                <a:ext uri="{FF2B5EF4-FFF2-40B4-BE49-F238E27FC236}">
                  <a16:creationId xmlns:a16="http://schemas.microsoft.com/office/drawing/2014/main" id="{6B3B5620-BF4E-D347-B376-18FB834CBAC5}"/>
                </a:ext>
              </a:extLst>
            </p:cNvPr>
            <p:cNvSpPr/>
            <p:nvPr/>
          </p:nvSpPr>
          <p:spPr>
            <a:xfrm>
              <a:off x="6490970" y="2106929"/>
              <a:ext cx="78739" cy="91440"/>
            </a:xfrm>
            <a:custGeom>
              <a:avLst/>
              <a:gdLst>
                <a:gd name="connsiteX0" fmla="*/ 63500 w 78739"/>
                <a:gd name="connsiteY0" fmla="*/ 88900 h 91440"/>
                <a:gd name="connsiteX1" fmla="*/ 63500 w 78739"/>
                <a:gd name="connsiteY1" fmla="*/ 76200 h 91440"/>
                <a:gd name="connsiteX2" fmla="*/ 63500 w 78739"/>
                <a:gd name="connsiteY2" fmla="*/ 69850 h 91440"/>
                <a:gd name="connsiteX3" fmla="*/ 63500 w 78739"/>
                <a:gd name="connsiteY3" fmla="*/ 69850 h 91440"/>
                <a:gd name="connsiteX4" fmla="*/ 30480 w 78739"/>
                <a:gd name="connsiteY4" fmla="*/ 91440 h 91440"/>
                <a:gd name="connsiteX5" fmla="*/ 0 w 78739"/>
                <a:gd name="connsiteY5" fmla="*/ 55880 h 91440"/>
                <a:gd name="connsiteX6" fmla="*/ 0 w 78739"/>
                <a:gd name="connsiteY6" fmla="*/ 0 h 91440"/>
                <a:gd name="connsiteX7" fmla="*/ 16510 w 78739"/>
                <a:gd name="connsiteY7" fmla="*/ 0 h 91440"/>
                <a:gd name="connsiteX8" fmla="*/ 16510 w 78739"/>
                <a:gd name="connsiteY8" fmla="*/ 52070 h 91440"/>
                <a:gd name="connsiteX9" fmla="*/ 33020 w 78739"/>
                <a:gd name="connsiteY9" fmla="*/ 74930 h 91440"/>
                <a:gd name="connsiteX10" fmla="*/ 62230 w 78739"/>
                <a:gd name="connsiteY10" fmla="*/ 43180 h 91440"/>
                <a:gd name="connsiteX11" fmla="*/ 62230 w 78739"/>
                <a:gd name="connsiteY11" fmla="*/ 0 h 91440"/>
                <a:gd name="connsiteX12" fmla="*/ 78740 w 78739"/>
                <a:gd name="connsiteY12" fmla="*/ 0 h 91440"/>
                <a:gd name="connsiteX13" fmla="*/ 78740 w 78739"/>
                <a:gd name="connsiteY13" fmla="*/ 88900 h 91440"/>
                <a:gd name="connsiteX14" fmla="*/ 63500 w 78739"/>
                <a:gd name="connsiteY14" fmla="*/ 8890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40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 430">
              <a:extLst>
                <a:ext uri="{FF2B5EF4-FFF2-40B4-BE49-F238E27FC236}">
                  <a16:creationId xmlns:a16="http://schemas.microsoft.com/office/drawing/2014/main" id="{5C5BD4B3-BCEE-5C04-F5EC-D8188E1B3D09}"/>
                </a:ext>
              </a:extLst>
            </p:cNvPr>
            <p:cNvSpPr/>
            <p:nvPr/>
          </p:nvSpPr>
          <p:spPr>
            <a:xfrm>
              <a:off x="6596380" y="2104389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89 w 62229"/>
                <a:gd name="connsiteY5" fmla="*/ 13970 h 92710"/>
                <a:gd name="connsiteX6" fmla="*/ 16510 w 62229"/>
                <a:gd name="connsiteY6" fmla="*/ 25400 h 92710"/>
                <a:gd name="connsiteX7" fmla="*/ 34289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89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89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89" y="39370"/>
                  </a:cubicBezTo>
                  <a:cubicBezTo>
                    <a:pt x="53339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89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89" y="78740"/>
                    <a:pt x="29210" y="78740"/>
                  </a:cubicBezTo>
                  <a:cubicBezTo>
                    <a:pt x="36830" y="78740"/>
                    <a:pt x="46989" y="74930"/>
                    <a:pt x="46989" y="67310"/>
                  </a:cubicBezTo>
                  <a:cubicBezTo>
                    <a:pt x="46989" y="59690"/>
                    <a:pt x="40639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 431">
              <a:extLst>
                <a:ext uri="{FF2B5EF4-FFF2-40B4-BE49-F238E27FC236}">
                  <a16:creationId xmlns:a16="http://schemas.microsoft.com/office/drawing/2014/main" id="{4D3C2AE9-7857-EB42-280B-3FB7EBAF5164}"/>
                </a:ext>
              </a:extLst>
            </p:cNvPr>
            <p:cNvSpPr/>
            <p:nvPr/>
          </p:nvSpPr>
          <p:spPr>
            <a:xfrm>
              <a:off x="6676390" y="2104389"/>
              <a:ext cx="83819" cy="93980"/>
            </a:xfrm>
            <a:custGeom>
              <a:avLst/>
              <a:gdLst>
                <a:gd name="connsiteX0" fmla="*/ 83820 w 83819"/>
                <a:gd name="connsiteY0" fmla="*/ 41910 h 93980"/>
                <a:gd name="connsiteX1" fmla="*/ 83820 w 83819"/>
                <a:gd name="connsiteY1" fmla="*/ 50800 h 93980"/>
                <a:gd name="connsiteX2" fmla="*/ 17780 w 83819"/>
                <a:gd name="connsiteY2" fmla="*/ 50800 h 93980"/>
                <a:gd name="connsiteX3" fmla="*/ 48260 w 83819"/>
                <a:gd name="connsiteY3" fmla="*/ 80010 h 93980"/>
                <a:gd name="connsiteX4" fmla="*/ 80010 w 83819"/>
                <a:gd name="connsiteY4" fmla="*/ 71120 h 93980"/>
                <a:gd name="connsiteX5" fmla="*/ 80010 w 83819"/>
                <a:gd name="connsiteY5" fmla="*/ 86360 h 93980"/>
                <a:gd name="connsiteX6" fmla="*/ 46990 w 83819"/>
                <a:gd name="connsiteY6" fmla="*/ 93980 h 93980"/>
                <a:gd name="connsiteX7" fmla="*/ 0 w 83819"/>
                <a:gd name="connsiteY7" fmla="*/ 46990 h 93980"/>
                <a:gd name="connsiteX8" fmla="*/ 43180 w 83819"/>
                <a:gd name="connsiteY8" fmla="*/ 0 h 93980"/>
                <a:gd name="connsiteX9" fmla="*/ 83820 w 83819"/>
                <a:gd name="connsiteY9" fmla="*/ 41910 h 93980"/>
                <a:gd name="connsiteX10" fmla="*/ 43180 w 83819"/>
                <a:gd name="connsiteY10" fmla="*/ 13970 h 93980"/>
                <a:gd name="connsiteX11" fmla="*/ 17780 w 83819"/>
                <a:gd name="connsiteY11" fmla="*/ 38100 h 93980"/>
                <a:gd name="connsiteX12" fmla="*/ 67310 w 83819"/>
                <a:gd name="connsiteY12" fmla="*/ 38100 h 93980"/>
                <a:gd name="connsiteX13" fmla="*/ 43180 w 83819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 432">
              <a:extLst>
                <a:ext uri="{FF2B5EF4-FFF2-40B4-BE49-F238E27FC236}">
                  <a16:creationId xmlns:a16="http://schemas.microsoft.com/office/drawing/2014/main" id="{A58E5A91-A166-B0BE-DF7E-F8505B5030EB}"/>
                </a:ext>
              </a:extLst>
            </p:cNvPr>
            <p:cNvSpPr/>
            <p:nvPr/>
          </p:nvSpPr>
          <p:spPr>
            <a:xfrm>
              <a:off x="6879590" y="2104389"/>
              <a:ext cx="83819" cy="93980"/>
            </a:xfrm>
            <a:custGeom>
              <a:avLst/>
              <a:gdLst>
                <a:gd name="connsiteX0" fmla="*/ 83820 w 83819"/>
                <a:gd name="connsiteY0" fmla="*/ 41910 h 93980"/>
                <a:gd name="connsiteX1" fmla="*/ 83820 w 83819"/>
                <a:gd name="connsiteY1" fmla="*/ 50800 h 93980"/>
                <a:gd name="connsiteX2" fmla="*/ 17780 w 83819"/>
                <a:gd name="connsiteY2" fmla="*/ 50800 h 93980"/>
                <a:gd name="connsiteX3" fmla="*/ 48260 w 83819"/>
                <a:gd name="connsiteY3" fmla="*/ 80010 h 93980"/>
                <a:gd name="connsiteX4" fmla="*/ 80010 w 83819"/>
                <a:gd name="connsiteY4" fmla="*/ 71120 h 93980"/>
                <a:gd name="connsiteX5" fmla="*/ 80010 w 83819"/>
                <a:gd name="connsiteY5" fmla="*/ 86360 h 93980"/>
                <a:gd name="connsiteX6" fmla="*/ 46990 w 83819"/>
                <a:gd name="connsiteY6" fmla="*/ 93980 h 93980"/>
                <a:gd name="connsiteX7" fmla="*/ 0 w 83819"/>
                <a:gd name="connsiteY7" fmla="*/ 46990 h 93980"/>
                <a:gd name="connsiteX8" fmla="*/ 43180 w 83819"/>
                <a:gd name="connsiteY8" fmla="*/ 0 h 93980"/>
                <a:gd name="connsiteX9" fmla="*/ 83820 w 83819"/>
                <a:gd name="connsiteY9" fmla="*/ 41910 h 93980"/>
                <a:gd name="connsiteX10" fmla="*/ 43180 w 83819"/>
                <a:gd name="connsiteY10" fmla="*/ 13970 h 93980"/>
                <a:gd name="connsiteX11" fmla="*/ 17780 w 83819"/>
                <a:gd name="connsiteY11" fmla="*/ 38100 h 93980"/>
                <a:gd name="connsiteX12" fmla="*/ 67310 w 83819"/>
                <a:gd name="connsiteY12" fmla="*/ 38100 h 93980"/>
                <a:gd name="connsiteX13" fmla="*/ 43180 w 83819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 433">
              <a:extLst>
                <a:ext uri="{FF2B5EF4-FFF2-40B4-BE49-F238E27FC236}">
                  <a16:creationId xmlns:a16="http://schemas.microsoft.com/office/drawing/2014/main" id="{4D419034-BFEA-D912-798C-3AEA7E459C6B}"/>
                </a:ext>
              </a:extLst>
            </p:cNvPr>
            <p:cNvSpPr/>
            <p:nvPr/>
          </p:nvSpPr>
          <p:spPr>
            <a:xfrm>
              <a:off x="6977380" y="2106929"/>
              <a:ext cx="86359" cy="88900"/>
            </a:xfrm>
            <a:custGeom>
              <a:avLst/>
              <a:gdLst>
                <a:gd name="connsiteX0" fmla="*/ 53339 w 86359"/>
                <a:gd name="connsiteY0" fmla="*/ 43180 h 88900"/>
                <a:gd name="connsiteX1" fmla="*/ 86360 w 86359"/>
                <a:gd name="connsiteY1" fmla="*/ 88900 h 88900"/>
                <a:gd name="connsiteX2" fmla="*/ 67310 w 86359"/>
                <a:gd name="connsiteY2" fmla="*/ 88900 h 88900"/>
                <a:gd name="connsiteX3" fmla="*/ 43180 w 86359"/>
                <a:gd name="connsiteY3" fmla="*/ 54610 h 88900"/>
                <a:gd name="connsiteX4" fmla="*/ 19050 w 86359"/>
                <a:gd name="connsiteY4" fmla="*/ 88900 h 88900"/>
                <a:gd name="connsiteX5" fmla="*/ 0 w 86359"/>
                <a:gd name="connsiteY5" fmla="*/ 88900 h 88900"/>
                <a:gd name="connsiteX6" fmla="*/ 31750 w 86359"/>
                <a:gd name="connsiteY6" fmla="*/ 44450 h 88900"/>
                <a:gd name="connsiteX7" fmla="*/ 1270 w 86359"/>
                <a:gd name="connsiteY7" fmla="*/ 0 h 88900"/>
                <a:gd name="connsiteX8" fmla="*/ 20320 w 86359"/>
                <a:gd name="connsiteY8" fmla="*/ 0 h 88900"/>
                <a:gd name="connsiteX9" fmla="*/ 41910 w 86359"/>
                <a:gd name="connsiteY9" fmla="*/ 33020 h 88900"/>
                <a:gd name="connsiteX10" fmla="*/ 63500 w 86359"/>
                <a:gd name="connsiteY10" fmla="*/ 0 h 88900"/>
                <a:gd name="connsiteX11" fmla="*/ 82550 w 86359"/>
                <a:gd name="connsiteY11" fmla="*/ 0 h 88900"/>
                <a:gd name="connsiteX12" fmla="*/ 50800 w 86359"/>
                <a:gd name="connsiteY12" fmla="*/ 4318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359" h="88900">
                  <a:moveTo>
                    <a:pt x="53339" y="43180"/>
                  </a:moveTo>
                  <a:lnTo>
                    <a:pt x="86360" y="88900"/>
                  </a:lnTo>
                  <a:lnTo>
                    <a:pt x="67310" y="88900"/>
                  </a:lnTo>
                  <a:lnTo>
                    <a:pt x="43180" y="54610"/>
                  </a:lnTo>
                  <a:lnTo>
                    <a:pt x="19050" y="88900"/>
                  </a:lnTo>
                  <a:lnTo>
                    <a:pt x="0" y="88900"/>
                  </a:lnTo>
                  <a:lnTo>
                    <a:pt x="31750" y="44450"/>
                  </a:lnTo>
                  <a:lnTo>
                    <a:pt x="1270" y="0"/>
                  </a:lnTo>
                  <a:lnTo>
                    <a:pt x="20320" y="0"/>
                  </a:lnTo>
                  <a:lnTo>
                    <a:pt x="41910" y="33020"/>
                  </a:lnTo>
                  <a:lnTo>
                    <a:pt x="63500" y="0"/>
                  </a:lnTo>
                  <a:lnTo>
                    <a:pt x="82550" y="0"/>
                  </a:lnTo>
                  <a:lnTo>
                    <a:pt x="50800" y="431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 434">
              <a:extLst>
                <a:ext uri="{FF2B5EF4-FFF2-40B4-BE49-F238E27FC236}">
                  <a16:creationId xmlns:a16="http://schemas.microsoft.com/office/drawing/2014/main" id="{39C763B2-E94F-BCB5-57F6-EC5A110C2F88}"/>
                </a:ext>
              </a:extLst>
            </p:cNvPr>
            <p:cNvSpPr/>
            <p:nvPr/>
          </p:nvSpPr>
          <p:spPr>
            <a:xfrm>
              <a:off x="7075169" y="2104389"/>
              <a:ext cx="74930" cy="93980"/>
            </a:xfrm>
            <a:custGeom>
              <a:avLst/>
              <a:gdLst>
                <a:gd name="connsiteX0" fmla="*/ 48261 w 74930"/>
                <a:gd name="connsiteY0" fmla="*/ 78740 h 93980"/>
                <a:gd name="connsiteX1" fmla="*/ 74930 w 74930"/>
                <a:gd name="connsiteY1" fmla="*/ 71120 h 93980"/>
                <a:gd name="connsiteX2" fmla="*/ 74930 w 74930"/>
                <a:gd name="connsiteY2" fmla="*/ 86360 h 93980"/>
                <a:gd name="connsiteX3" fmla="*/ 46990 w 74930"/>
                <a:gd name="connsiteY3" fmla="*/ 93980 h 93980"/>
                <a:gd name="connsiteX4" fmla="*/ 0 w 74930"/>
                <a:gd name="connsiteY4" fmla="*/ 46990 h 93980"/>
                <a:gd name="connsiteX5" fmla="*/ 46990 w 74930"/>
                <a:gd name="connsiteY5" fmla="*/ 0 h 93980"/>
                <a:gd name="connsiteX6" fmla="*/ 74930 w 74930"/>
                <a:gd name="connsiteY6" fmla="*/ 6350 h 93980"/>
                <a:gd name="connsiteX7" fmla="*/ 74930 w 74930"/>
                <a:gd name="connsiteY7" fmla="*/ 21590 h 93980"/>
                <a:gd name="connsiteX8" fmla="*/ 48261 w 74930"/>
                <a:gd name="connsiteY8" fmla="*/ 13970 h 93980"/>
                <a:gd name="connsiteX9" fmla="*/ 17780 w 74930"/>
                <a:gd name="connsiteY9" fmla="*/ 45720 h 93980"/>
                <a:gd name="connsiteX10" fmla="*/ 48261 w 74930"/>
                <a:gd name="connsiteY10" fmla="*/ 774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30" h="93980">
                  <a:moveTo>
                    <a:pt x="48261" y="78740"/>
                  </a:moveTo>
                  <a:cubicBezTo>
                    <a:pt x="60961" y="78740"/>
                    <a:pt x="69850" y="7493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1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1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1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 435">
              <a:extLst>
                <a:ext uri="{FF2B5EF4-FFF2-40B4-BE49-F238E27FC236}">
                  <a16:creationId xmlns:a16="http://schemas.microsoft.com/office/drawing/2014/main" id="{5A5D8A8B-1947-5386-07AD-C23A5AB1AAB1}"/>
                </a:ext>
              </a:extLst>
            </p:cNvPr>
            <p:cNvSpPr/>
            <p:nvPr/>
          </p:nvSpPr>
          <p:spPr>
            <a:xfrm>
              <a:off x="7174230" y="2067560"/>
              <a:ext cx="34289" cy="130810"/>
            </a:xfrm>
            <a:custGeom>
              <a:avLst/>
              <a:gdLst>
                <a:gd name="connsiteX0" fmla="*/ 0 w 34289"/>
                <a:gd name="connsiteY0" fmla="*/ 0 h 130810"/>
                <a:gd name="connsiteX1" fmla="*/ 16510 w 34289"/>
                <a:gd name="connsiteY1" fmla="*/ 0 h 130810"/>
                <a:gd name="connsiteX2" fmla="*/ 16510 w 34289"/>
                <a:gd name="connsiteY2" fmla="*/ 101600 h 130810"/>
                <a:gd name="connsiteX3" fmla="*/ 26670 w 34289"/>
                <a:gd name="connsiteY3" fmla="*/ 115570 h 130810"/>
                <a:gd name="connsiteX4" fmla="*/ 34289 w 34289"/>
                <a:gd name="connsiteY4" fmla="*/ 115570 h 130810"/>
                <a:gd name="connsiteX5" fmla="*/ 34289 w 34289"/>
                <a:gd name="connsiteY5" fmla="*/ 129540 h 130810"/>
                <a:gd name="connsiteX6" fmla="*/ 22860 w 34289"/>
                <a:gd name="connsiteY6" fmla="*/ 130810 h 130810"/>
                <a:gd name="connsiteX7" fmla="*/ 0 w 34289"/>
                <a:gd name="connsiteY7" fmla="*/ 105410 h 130810"/>
                <a:gd name="connsiteX8" fmla="*/ 0 w 34289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89" y="115570"/>
                    <a:pt x="33020" y="115570"/>
                    <a:pt x="34289" y="115570"/>
                  </a:cubicBezTo>
                  <a:lnTo>
                    <a:pt x="34289" y="129540"/>
                  </a:lnTo>
                  <a:cubicBezTo>
                    <a:pt x="34289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 436">
              <a:extLst>
                <a:ext uri="{FF2B5EF4-FFF2-40B4-BE49-F238E27FC236}">
                  <a16:creationId xmlns:a16="http://schemas.microsoft.com/office/drawing/2014/main" id="{10F6AC1F-F123-E01E-BA70-76462CF28C0D}"/>
                </a:ext>
              </a:extLst>
            </p:cNvPr>
            <p:cNvSpPr/>
            <p:nvPr/>
          </p:nvSpPr>
          <p:spPr>
            <a:xfrm>
              <a:off x="7228840" y="2106929"/>
              <a:ext cx="78740" cy="91440"/>
            </a:xfrm>
            <a:custGeom>
              <a:avLst/>
              <a:gdLst>
                <a:gd name="connsiteX0" fmla="*/ 63500 w 78740"/>
                <a:gd name="connsiteY0" fmla="*/ 88900 h 91440"/>
                <a:gd name="connsiteX1" fmla="*/ 63500 w 78740"/>
                <a:gd name="connsiteY1" fmla="*/ 76200 h 91440"/>
                <a:gd name="connsiteX2" fmla="*/ 63500 w 78740"/>
                <a:gd name="connsiteY2" fmla="*/ 69850 h 91440"/>
                <a:gd name="connsiteX3" fmla="*/ 63500 w 78740"/>
                <a:gd name="connsiteY3" fmla="*/ 69850 h 91440"/>
                <a:gd name="connsiteX4" fmla="*/ 30480 w 78740"/>
                <a:gd name="connsiteY4" fmla="*/ 91440 h 91440"/>
                <a:gd name="connsiteX5" fmla="*/ 0 w 78740"/>
                <a:gd name="connsiteY5" fmla="*/ 55880 h 91440"/>
                <a:gd name="connsiteX6" fmla="*/ 0 w 78740"/>
                <a:gd name="connsiteY6" fmla="*/ 0 h 91440"/>
                <a:gd name="connsiteX7" fmla="*/ 16510 w 78740"/>
                <a:gd name="connsiteY7" fmla="*/ 0 h 91440"/>
                <a:gd name="connsiteX8" fmla="*/ 16510 w 78740"/>
                <a:gd name="connsiteY8" fmla="*/ 52070 h 91440"/>
                <a:gd name="connsiteX9" fmla="*/ 33020 w 78740"/>
                <a:gd name="connsiteY9" fmla="*/ 74930 h 91440"/>
                <a:gd name="connsiteX10" fmla="*/ 62230 w 78740"/>
                <a:gd name="connsiteY10" fmla="*/ 43180 h 91440"/>
                <a:gd name="connsiteX11" fmla="*/ 62230 w 78740"/>
                <a:gd name="connsiteY11" fmla="*/ 0 h 91440"/>
                <a:gd name="connsiteX12" fmla="*/ 78740 w 78740"/>
                <a:gd name="connsiteY12" fmla="*/ 0 h 91440"/>
                <a:gd name="connsiteX13" fmla="*/ 78740 w 78740"/>
                <a:gd name="connsiteY13" fmla="*/ 88900 h 91440"/>
                <a:gd name="connsiteX14" fmla="*/ 63500 w 78740"/>
                <a:gd name="connsiteY14" fmla="*/ 8890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91440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 437">
              <a:extLst>
                <a:ext uri="{FF2B5EF4-FFF2-40B4-BE49-F238E27FC236}">
                  <a16:creationId xmlns:a16="http://schemas.microsoft.com/office/drawing/2014/main" id="{9ECC3926-CC80-27C3-07D9-0F0FF34696CB}"/>
                </a:ext>
              </a:extLst>
            </p:cNvPr>
            <p:cNvSpPr/>
            <p:nvPr/>
          </p:nvSpPr>
          <p:spPr>
            <a:xfrm>
              <a:off x="7334250" y="2104389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 438">
              <a:extLst>
                <a:ext uri="{FF2B5EF4-FFF2-40B4-BE49-F238E27FC236}">
                  <a16:creationId xmlns:a16="http://schemas.microsoft.com/office/drawing/2014/main" id="{99F1DB70-4212-2FDE-0FED-2D40067DBB3B}"/>
                </a:ext>
              </a:extLst>
            </p:cNvPr>
            <p:cNvSpPr/>
            <p:nvPr/>
          </p:nvSpPr>
          <p:spPr>
            <a:xfrm>
              <a:off x="7419340" y="2071370"/>
              <a:ext cx="20319" cy="124459"/>
            </a:xfrm>
            <a:custGeom>
              <a:avLst/>
              <a:gdLst>
                <a:gd name="connsiteX0" fmla="*/ 10160 w 20319"/>
                <a:gd name="connsiteY0" fmla="*/ 0 h 124459"/>
                <a:gd name="connsiteX1" fmla="*/ 20320 w 20319"/>
                <a:gd name="connsiteY1" fmla="*/ 10160 h 124459"/>
                <a:gd name="connsiteX2" fmla="*/ 10160 w 20319"/>
                <a:gd name="connsiteY2" fmla="*/ 20320 h 124459"/>
                <a:gd name="connsiteX3" fmla="*/ 0 w 20319"/>
                <a:gd name="connsiteY3" fmla="*/ 10160 h 124459"/>
                <a:gd name="connsiteX4" fmla="*/ 10160 w 20319"/>
                <a:gd name="connsiteY4" fmla="*/ 0 h 124459"/>
                <a:gd name="connsiteX5" fmla="*/ 19050 w 20319"/>
                <a:gd name="connsiteY5" fmla="*/ 35560 h 124459"/>
                <a:gd name="connsiteX6" fmla="*/ 19050 w 20319"/>
                <a:gd name="connsiteY6" fmla="*/ 124460 h 124459"/>
                <a:gd name="connsiteX7" fmla="*/ 2540 w 20319"/>
                <a:gd name="connsiteY7" fmla="*/ 124460 h 124459"/>
                <a:gd name="connsiteX8" fmla="*/ 2540 w 20319"/>
                <a:gd name="connsiteY8" fmla="*/ 35560 h 124459"/>
                <a:gd name="connsiteX9" fmla="*/ 19050 w 20319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 439">
              <a:extLst>
                <a:ext uri="{FF2B5EF4-FFF2-40B4-BE49-F238E27FC236}">
                  <a16:creationId xmlns:a16="http://schemas.microsoft.com/office/drawing/2014/main" id="{90797B8F-0B25-C476-7342-43FC7596E64B}"/>
                </a:ext>
              </a:extLst>
            </p:cNvPr>
            <p:cNvSpPr/>
            <p:nvPr/>
          </p:nvSpPr>
          <p:spPr>
            <a:xfrm>
              <a:off x="7465059" y="2104389"/>
              <a:ext cx="91440" cy="93980"/>
            </a:xfrm>
            <a:custGeom>
              <a:avLst/>
              <a:gdLst>
                <a:gd name="connsiteX0" fmla="*/ 91440 w 91440"/>
                <a:gd name="connsiteY0" fmla="*/ 46990 h 93980"/>
                <a:gd name="connsiteX1" fmla="*/ 45720 w 91440"/>
                <a:gd name="connsiteY1" fmla="*/ 93980 h 93980"/>
                <a:gd name="connsiteX2" fmla="*/ 0 w 91440"/>
                <a:gd name="connsiteY2" fmla="*/ 46990 h 93980"/>
                <a:gd name="connsiteX3" fmla="*/ 45720 w 91440"/>
                <a:gd name="connsiteY3" fmla="*/ 0 h 93980"/>
                <a:gd name="connsiteX4" fmla="*/ 91440 w 91440"/>
                <a:gd name="connsiteY4" fmla="*/ 46990 h 93980"/>
                <a:gd name="connsiteX5" fmla="*/ 76200 w 91440"/>
                <a:gd name="connsiteY5" fmla="*/ 46990 h 93980"/>
                <a:gd name="connsiteX6" fmla="*/ 45720 w 91440"/>
                <a:gd name="connsiteY6" fmla="*/ 15240 h 93980"/>
                <a:gd name="connsiteX7" fmla="*/ 16510 w 91440"/>
                <a:gd name="connsiteY7" fmla="*/ 46990 h 93980"/>
                <a:gd name="connsiteX8" fmla="*/ 45720 w 91440"/>
                <a:gd name="connsiteY8" fmla="*/ 78740 h 93980"/>
                <a:gd name="connsiteX9" fmla="*/ 76200 w 91440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7940"/>
                    <a:pt x="16510" y="46990"/>
                  </a:cubicBezTo>
                  <a:cubicBezTo>
                    <a:pt x="16510" y="6604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 440">
              <a:extLst>
                <a:ext uri="{FF2B5EF4-FFF2-40B4-BE49-F238E27FC236}">
                  <a16:creationId xmlns:a16="http://schemas.microsoft.com/office/drawing/2014/main" id="{82DDF57E-222B-4E28-2A86-F9C9841EAA23}"/>
                </a:ext>
              </a:extLst>
            </p:cNvPr>
            <p:cNvSpPr/>
            <p:nvPr/>
          </p:nvSpPr>
          <p:spPr>
            <a:xfrm>
              <a:off x="7583169" y="2104389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1 w 80010"/>
                <a:gd name="connsiteY5" fmla="*/ 35560 h 91439"/>
                <a:gd name="connsiteX6" fmla="*/ 80011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1 w 80010"/>
                <a:gd name="connsiteY10" fmla="*/ 48260 h 91439"/>
                <a:gd name="connsiteX11" fmla="*/ 16511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1" y="12700"/>
                    <a:pt x="80011" y="35560"/>
                  </a:cubicBezTo>
                  <a:lnTo>
                    <a:pt x="80011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1" y="16510"/>
                    <a:pt x="46990" y="16510"/>
                  </a:cubicBezTo>
                  <a:cubicBezTo>
                    <a:pt x="33020" y="16510"/>
                    <a:pt x="16511" y="30480"/>
                    <a:pt x="16511" y="48260"/>
                  </a:cubicBezTo>
                  <a:lnTo>
                    <a:pt x="16511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 441">
              <a:extLst>
                <a:ext uri="{FF2B5EF4-FFF2-40B4-BE49-F238E27FC236}">
                  <a16:creationId xmlns:a16="http://schemas.microsoft.com/office/drawing/2014/main" id="{EA816742-6126-F804-58CA-ACD5EBF5AE80}"/>
                </a:ext>
              </a:extLst>
            </p:cNvPr>
            <p:cNvSpPr/>
            <p:nvPr/>
          </p:nvSpPr>
          <p:spPr>
            <a:xfrm>
              <a:off x="7687309" y="210566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80010 h 93979"/>
                <a:gd name="connsiteX18" fmla="*/ 57150 w 73659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 442">
              <a:extLst>
                <a:ext uri="{FF2B5EF4-FFF2-40B4-BE49-F238E27FC236}">
                  <a16:creationId xmlns:a16="http://schemas.microsoft.com/office/drawing/2014/main" id="{95ED509B-F0F6-B607-E4D5-0E9C23C268A8}"/>
                </a:ext>
              </a:extLst>
            </p:cNvPr>
            <p:cNvSpPr/>
            <p:nvPr/>
          </p:nvSpPr>
          <p:spPr>
            <a:xfrm>
              <a:off x="7790180" y="210438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39 w 51047"/>
                <a:gd name="connsiteY1" fmla="*/ 2540 h 92710"/>
                <a:gd name="connsiteX2" fmla="*/ 15239 w 51047"/>
                <a:gd name="connsiteY2" fmla="*/ 15240 h 92710"/>
                <a:gd name="connsiteX3" fmla="*/ 15239 w 51047"/>
                <a:gd name="connsiteY3" fmla="*/ 21590 h 92710"/>
                <a:gd name="connsiteX4" fmla="*/ 15239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39" y="2540"/>
                  </a:lnTo>
                  <a:lnTo>
                    <a:pt x="15239" y="15240"/>
                  </a:lnTo>
                  <a:cubicBezTo>
                    <a:pt x="15239" y="19050"/>
                    <a:pt x="15239" y="21590"/>
                    <a:pt x="15239" y="21590"/>
                  </a:cubicBezTo>
                  <a:lnTo>
                    <a:pt x="15239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 443">
              <a:extLst>
                <a:ext uri="{FF2B5EF4-FFF2-40B4-BE49-F238E27FC236}">
                  <a16:creationId xmlns:a16="http://schemas.microsoft.com/office/drawing/2014/main" id="{237E5C39-EACB-60C2-9CD1-10F85009E9F5}"/>
                </a:ext>
              </a:extLst>
            </p:cNvPr>
            <p:cNvSpPr/>
            <p:nvPr/>
          </p:nvSpPr>
          <p:spPr>
            <a:xfrm>
              <a:off x="7849969" y="2106929"/>
              <a:ext cx="95149" cy="130810"/>
            </a:xfrm>
            <a:custGeom>
              <a:avLst/>
              <a:gdLst>
                <a:gd name="connsiteX0" fmla="*/ 2440 w 95149"/>
                <a:gd name="connsiteY0" fmla="*/ 115570 h 130810"/>
                <a:gd name="connsiteX1" fmla="*/ 12600 w 95149"/>
                <a:gd name="connsiteY1" fmla="*/ 115570 h 130810"/>
                <a:gd name="connsiteX2" fmla="*/ 40540 w 95149"/>
                <a:gd name="connsiteY2" fmla="*/ 87630 h 130810"/>
                <a:gd name="connsiteX3" fmla="*/ 3710 w 95149"/>
                <a:gd name="connsiteY3" fmla="*/ 0 h 130810"/>
                <a:gd name="connsiteX4" fmla="*/ 21490 w 95149"/>
                <a:gd name="connsiteY4" fmla="*/ 0 h 130810"/>
                <a:gd name="connsiteX5" fmla="*/ 34190 w 95149"/>
                <a:gd name="connsiteY5" fmla="*/ 31750 h 130810"/>
                <a:gd name="connsiteX6" fmla="*/ 49430 w 95149"/>
                <a:gd name="connsiteY6" fmla="*/ 71120 h 130810"/>
                <a:gd name="connsiteX7" fmla="*/ 64670 w 95149"/>
                <a:gd name="connsiteY7" fmla="*/ 31750 h 130810"/>
                <a:gd name="connsiteX8" fmla="*/ 77370 w 95149"/>
                <a:gd name="connsiteY8" fmla="*/ 0 h 130810"/>
                <a:gd name="connsiteX9" fmla="*/ 95150 w 95149"/>
                <a:gd name="connsiteY9" fmla="*/ 0 h 130810"/>
                <a:gd name="connsiteX10" fmla="*/ 59590 w 95149"/>
                <a:gd name="connsiteY10" fmla="*/ 85090 h 130810"/>
                <a:gd name="connsiteX11" fmla="*/ 13870 w 95149"/>
                <a:gd name="connsiteY11" fmla="*/ 130810 h 130810"/>
                <a:gd name="connsiteX12" fmla="*/ 2440 w 95149"/>
                <a:gd name="connsiteY12" fmla="*/ 129540 h 130810"/>
                <a:gd name="connsiteX13" fmla="*/ 2440 w 95149"/>
                <a:gd name="connsiteY13" fmla="*/ 11557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49" h="130810">
                  <a:moveTo>
                    <a:pt x="2440" y="115570"/>
                  </a:moveTo>
                  <a:cubicBezTo>
                    <a:pt x="4980" y="115570"/>
                    <a:pt x="7520" y="115570"/>
                    <a:pt x="12600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0" y="57150"/>
                    <a:pt x="49430" y="71120"/>
                  </a:cubicBezTo>
                  <a:cubicBezTo>
                    <a:pt x="5451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0" y="0"/>
                  </a:lnTo>
                  <a:lnTo>
                    <a:pt x="59590" y="85090"/>
                  </a:lnTo>
                  <a:cubicBezTo>
                    <a:pt x="46890" y="114300"/>
                    <a:pt x="38000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 444">
              <a:extLst>
                <a:ext uri="{FF2B5EF4-FFF2-40B4-BE49-F238E27FC236}">
                  <a16:creationId xmlns:a16="http://schemas.microsoft.com/office/drawing/2014/main" id="{D1978D40-0E7F-959B-FD7B-013576F01AD7}"/>
                </a:ext>
              </a:extLst>
            </p:cNvPr>
            <p:cNvSpPr/>
            <p:nvPr/>
          </p:nvSpPr>
          <p:spPr>
            <a:xfrm>
              <a:off x="8049259" y="208026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 445">
              <a:extLst>
                <a:ext uri="{FF2B5EF4-FFF2-40B4-BE49-F238E27FC236}">
                  <a16:creationId xmlns:a16="http://schemas.microsoft.com/office/drawing/2014/main" id="{E69F3748-B9E4-A103-492B-5FECAC087070}"/>
                </a:ext>
              </a:extLst>
            </p:cNvPr>
            <p:cNvSpPr/>
            <p:nvPr/>
          </p:nvSpPr>
          <p:spPr>
            <a:xfrm>
              <a:off x="8122919" y="210438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1 w 83820"/>
                <a:gd name="connsiteY3" fmla="*/ 80010 h 93980"/>
                <a:gd name="connsiteX4" fmla="*/ 80011 w 83820"/>
                <a:gd name="connsiteY4" fmla="*/ 71120 h 93980"/>
                <a:gd name="connsiteX5" fmla="*/ 80011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3180 w 83820"/>
                <a:gd name="connsiteY10" fmla="*/ 13970 h 93980"/>
                <a:gd name="connsiteX11" fmla="*/ 17780 w 83820"/>
                <a:gd name="connsiteY11" fmla="*/ 38100 h 93980"/>
                <a:gd name="connsiteX12" fmla="*/ 67311 w 83820"/>
                <a:gd name="connsiteY12" fmla="*/ 38100 h 93980"/>
                <a:gd name="connsiteX13" fmla="*/ 4318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1" y="80010"/>
                  </a:cubicBezTo>
                  <a:cubicBezTo>
                    <a:pt x="66040" y="80010"/>
                    <a:pt x="72390" y="76200"/>
                    <a:pt x="80011" y="71120"/>
                  </a:cubicBezTo>
                  <a:lnTo>
                    <a:pt x="80011" y="86360"/>
                  </a:lnTo>
                  <a:cubicBezTo>
                    <a:pt x="73661" y="90170"/>
                    <a:pt x="60961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1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1" y="38100"/>
                  </a:lnTo>
                  <a:cubicBezTo>
                    <a:pt x="67311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 446">
              <a:extLst>
                <a:ext uri="{FF2B5EF4-FFF2-40B4-BE49-F238E27FC236}">
                  <a16:creationId xmlns:a16="http://schemas.microsoft.com/office/drawing/2014/main" id="{22097956-8742-1BD5-8701-4CFD40449B96}"/>
                </a:ext>
              </a:extLst>
            </p:cNvPr>
            <p:cNvSpPr/>
            <p:nvPr/>
          </p:nvSpPr>
          <p:spPr>
            <a:xfrm>
              <a:off x="8232140" y="210438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 447">
              <a:extLst>
                <a:ext uri="{FF2B5EF4-FFF2-40B4-BE49-F238E27FC236}">
                  <a16:creationId xmlns:a16="http://schemas.microsoft.com/office/drawing/2014/main" id="{56105261-DAF0-AF40-FE4C-9016022EC6AD}"/>
                </a:ext>
              </a:extLst>
            </p:cNvPr>
            <p:cNvSpPr/>
            <p:nvPr/>
          </p:nvSpPr>
          <p:spPr>
            <a:xfrm>
              <a:off x="8303259" y="2104389"/>
              <a:ext cx="137159" cy="91439"/>
            </a:xfrm>
            <a:custGeom>
              <a:avLst/>
              <a:gdLst>
                <a:gd name="connsiteX0" fmla="*/ 15240 w 137159"/>
                <a:gd name="connsiteY0" fmla="*/ 2540 h 91439"/>
                <a:gd name="connsiteX1" fmla="*/ 15240 w 137159"/>
                <a:gd name="connsiteY1" fmla="*/ 15240 h 91439"/>
                <a:gd name="connsiteX2" fmla="*/ 15240 w 137159"/>
                <a:gd name="connsiteY2" fmla="*/ 21590 h 91439"/>
                <a:gd name="connsiteX3" fmla="*/ 15240 w 137159"/>
                <a:gd name="connsiteY3" fmla="*/ 21590 h 91439"/>
                <a:gd name="connsiteX4" fmla="*/ 48260 w 137159"/>
                <a:gd name="connsiteY4" fmla="*/ 0 h 91439"/>
                <a:gd name="connsiteX5" fmla="*/ 74930 w 137159"/>
                <a:gd name="connsiteY5" fmla="*/ 20320 h 91439"/>
                <a:gd name="connsiteX6" fmla="*/ 74930 w 137159"/>
                <a:gd name="connsiteY6" fmla="*/ 20320 h 91439"/>
                <a:gd name="connsiteX7" fmla="*/ 105410 w 137159"/>
                <a:gd name="connsiteY7" fmla="*/ 0 h 91439"/>
                <a:gd name="connsiteX8" fmla="*/ 137160 w 137159"/>
                <a:gd name="connsiteY8" fmla="*/ 35560 h 91439"/>
                <a:gd name="connsiteX9" fmla="*/ 137160 w 137159"/>
                <a:gd name="connsiteY9" fmla="*/ 91440 h 91439"/>
                <a:gd name="connsiteX10" fmla="*/ 120650 w 137159"/>
                <a:gd name="connsiteY10" fmla="*/ 91440 h 91439"/>
                <a:gd name="connsiteX11" fmla="*/ 120650 w 137159"/>
                <a:gd name="connsiteY11" fmla="*/ 39370 h 91439"/>
                <a:gd name="connsiteX12" fmla="*/ 104140 w 137159"/>
                <a:gd name="connsiteY12" fmla="*/ 16510 h 91439"/>
                <a:gd name="connsiteX13" fmla="*/ 77470 w 137159"/>
                <a:gd name="connsiteY13" fmla="*/ 50800 h 91439"/>
                <a:gd name="connsiteX14" fmla="*/ 77470 w 137159"/>
                <a:gd name="connsiteY14" fmla="*/ 91440 h 91439"/>
                <a:gd name="connsiteX15" fmla="*/ 60960 w 137159"/>
                <a:gd name="connsiteY15" fmla="*/ 91440 h 91439"/>
                <a:gd name="connsiteX16" fmla="*/ 60960 w 137159"/>
                <a:gd name="connsiteY16" fmla="*/ 38100 h 91439"/>
                <a:gd name="connsiteX17" fmla="*/ 44450 w 137159"/>
                <a:gd name="connsiteY17" fmla="*/ 15240 h 91439"/>
                <a:gd name="connsiteX18" fmla="*/ 16510 w 137159"/>
                <a:gd name="connsiteY18" fmla="*/ 49530 h 91439"/>
                <a:gd name="connsiteX19" fmla="*/ 16510 w 137159"/>
                <a:gd name="connsiteY19" fmla="*/ 90170 h 91439"/>
                <a:gd name="connsiteX20" fmla="*/ 0 w 137159"/>
                <a:gd name="connsiteY20" fmla="*/ 90170 h 91439"/>
                <a:gd name="connsiteX21" fmla="*/ 0 w 137159"/>
                <a:gd name="connsiteY21" fmla="*/ 1270 h 91439"/>
                <a:gd name="connsiteX22" fmla="*/ 15240 w 137159"/>
                <a:gd name="connsiteY22" fmla="*/ 12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5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 448">
              <a:extLst>
                <a:ext uri="{FF2B5EF4-FFF2-40B4-BE49-F238E27FC236}">
                  <a16:creationId xmlns:a16="http://schemas.microsoft.com/office/drawing/2014/main" id="{FBED3D7B-7229-DF1F-3AD3-DE0BB89CFAB0}"/>
                </a:ext>
              </a:extLst>
            </p:cNvPr>
            <p:cNvSpPr/>
            <p:nvPr/>
          </p:nvSpPr>
          <p:spPr>
            <a:xfrm>
              <a:off x="8463280" y="2104389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89 w 62229"/>
                <a:gd name="connsiteY5" fmla="*/ 13970 h 92710"/>
                <a:gd name="connsiteX6" fmla="*/ 16510 w 62229"/>
                <a:gd name="connsiteY6" fmla="*/ 25400 h 92710"/>
                <a:gd name="connsiteX7" fmla="*/ 34289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89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89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89" y="39370"/>
                  </a:cubicBezTo>
                  <a:cubicBezTo>
                    <a:pt x="53339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89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89" y="78740"/>
                    <a:pt x="29210" y="78740"/>
                  </a:cubicBezTo>
                  <a:cubicBezTo>
                    <a:pt x="36830" y="78740"/>
                    <a:pt x="46989" y="74930"/>
                    <a:pt x="46989" y="67310"/>
                  </a:cubicBezTo>
                  <a:cubicBezTo>
                    <a:pt x="46989" y="59690"/>
                    <a:pt x="40639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 449">
              <a:extLst>
                <a:ext uri="{FF2B5EF4-FFF2-40B4-BE49-F238E27FC236}">
                  <a16:creationId xmlns:a16="http://schemas.microsoft.com/office/drawing/2014/main" id="{961139D8-1B12-E855-5739-21EE8CE25A03}"/>
                </a:ext>
              </a:extLst>
            </p:cNvPr>
            <p:cNvSpPr/>
            <p:nvPr/>
          </p:nvSpPr>
          <p:spPr>
            <a:xfrm>
              <a:off x="8535669" y="2185670"/>
              <a:ext cx="27940" cy="36829"/>
            </a:xfrm>
            <a:custGeom>
              <a:avLst/>
              <a:gdLst>
                <a:gd name="connsiteX0" fmla="*/ 12700 w 27940"/>
                <a:gd name="connsiteY0" fmla="*/ 36830 h 36829"/>
                <a:gd name="connsiteX1" fmla="*/ 0 w 27940"/>
                <a:gd name="connsiteY1" fmla="*/ 36830 h 36829"/>
                <a:gd name="connsiteX2" fmla="*/ 11430 w 27940"/>
                <a:gd name="connsiteY2" fmla="*/ 0 h 36829"/>
                <a:gd name="connsiteX3" fmla="*/ 27940 w 27940"/>
                <a:gd name="connsiteY3" fmla="*/ 0 h 36829"/>
                <a:gd name="connsiteX4" fmla="*/ 13970 w 27940"/>
                <a:gd name="connsiteY4" fmla="*/ 36830 h 3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40" h="36829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40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 450">
              <a:extLst>
                <a:ext uri="{FF2B5EF4-FFF2-40B4-BE49-F238E27FC236}">
                  <a16:creationId xmlns:a16="http://schemas.microsoft.com/office/drawing/2014/main" id="{6D4AA7AE-88F8-D499-B4EC-38370D00C051}"/>
                </a:ext>
              </a:extLst>
            </p:cNvPr>
            <p:cNvSpPr/>
            <p:nvPr/>
          </p:nvSpPr>
          <p:spPr>
            <a:xfrm>
              <a:off x="8681719" y="2104389"/>
              <a:ext cx="74930" cy="93980"/>
            </a:xfrm>
            <a:custGeom>
              <a:avLst/>
              <a:gdLst>
                <a:gd name="connsiteX0" fmla="*/ 48261 w 74930"/>
                <a:gd name="connsiteY0" fmla="*/ 78740 h 93980"/>
                <a:gd name="connsiteX1" fmla="*/ 74930 w 74930"/>
                <a:gd name="connsiteY1" fmla="*/ 71120 h 93980"/>
                <a:gd name="connsiteX2" fmla="*/ 74930 w 74930"/>
                <a:gd name="connsiteY2" fmla="*/ 86360 h 93980"/>
                <a:gd name="connsiteX3" fmla="*/ 46990 w 74930"/>
                <a:gd name="connsiteY3" fmla="*/ 93980 h 93980"/>
                <a:gd name="connsiteX4" fmla="*/ 0 w 74930"/>
                <a:gd name="connsiteY4" fmla="*/ 46990 h 93980"/>
                <a:gd name="connsiteX5" fmla="*/ 46990 w 74930"/>
                <a:gd name="connsiteY5" fmla="*/ 0 h 93980"/>
                <a:gd name="connsiteX6" fmla="*/ 74930 w 74930"/>
                <a:gd name="connsiteY6" fmla="*/ 6350 h 93980"/>
                <a:gd name="connsiteX7" fmla="*/ 74930 w 74930"/>
                <a:gd name="connsiteY7" fmla="*/ 21590 h 93980"/>
                <a:gd name="connsiteX8" fmla="*/ 48261 w 74930"/>
                <a:gd name="connsiteY8" fmla="*/ 13970 h 93980"/>
                <a:gd name="connsiteX9" fmla="*/ 17780 w 74930"/>
                <a:gd name="connsiteY9" fmla="*/ 45720 h 93980"/>
                <a:gd name="connsiteX10" fmla="*/ 48261 w 74930"/>
                <a:gd name="connsiteY10" fmla="*/ 774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30" h="93980">
                  <a:moveTo>
                    <a:pt x="48261" y="78740"/>
                  </a:moveTo>
                  <a:cubicBezTo>
                    <a:pt x="60961" y="78740"/>
                    <a:pt x="69850" y="7493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1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1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1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 451">
              <a:extLst>
                <a:ext uri="{FF2B5EF4-FFF2-40B4-BE49-F238E27FC236}">
                  <a16:creationId xmlns:a16="http://schemas.microsoft.com/office/drawing/2014/main" id="{E77E4AA9-F3AD-CA21-73E7-7EC5BA61031E}"/>
                </a:ext>
              </a:extLst>
            </p:cNvPr>
            <p:cNvSpPr/>
            <p:nvPr/>
          </p:nvSpPr>
          <p:spPr>
            <a:xfrm>
              <a:off x="8779509" y="2106929"/>
              <a:ext cx="78740" cy="91440"/>
            </a:xfrm>
            <a:custGeom>
              <a:avLst/>
              <a:gdLst>
                <a:gd name="connsiteX0" fmla="*/ 63500 w 78740"/>
                <a:gd name="connsiteY0" fmla="*/ 88900 h 91440"/>
                <a:gd name="connsiteX1" fmla="*/ 63500 w 78740"/>
                <a:gd name="connsiteY1" fmla="*/ 76200 h 91440"/>
                <a:gd name="connsiteX2" fmla="*/ 63500 w 78740"/>
                <a:gd name="connsiteY2" fmla="*/ 69850 h 91440"/>
                <a:gd name="connsiteX3" fmla="*/ 63500 w 78740"/>
                <a:gd name="connsiteY3" fmla="*/ 69850 h 91440"/>
                <a:gd name="connsiteX4" fmla="*/ 30480 w 78740"/>
                <a:gd name="connsiteY4" fmla="*/ 91440 h 91440"/>
                <a:gd name="connsiteX5" fmla="*/ 0 w 78740"/>
                <a:gd name="connsiteY5" fmla="*/ 55880 h 91440"/>
                <a:gd name="connsiteX6" fmla="*/ 0 w 78740"/>
                <a:gd name="connsiteY6" fmla="*/ 0 h 91440"/>
                <a:gd name="connsiteX7" fmla="*/ 16510 w 78740"/>
                <a:gd name="connsiteY7" fmla="*/ 0 h 91440"/>
                <a:gd name="connsiteX8" fmla="*/ 16510 w 78740"/>
                <a:gd name="connsiteY8" fmla="*/ 52070 h 91440"/>
                <a:gd name="connsiteX9" fmla="*/ 33020 w 78740"/>
                <a:gd name="connsiteY9" fmla="*/ 74930 h 91440"/>
                <a:gd name="connsiteX10" fmla="*/ 62230 w 78740"/>
                <a:gd name="connsiteY10" fmla="*/ 43180 h 91440"/>
                <a:gd name="connsiteX11" fmla="*/ 62230 w 78740"/>
                <a:gd name="connsiteY11" fmla="*/ 0 h 91440"/>
                <a:gd name="connsiteX12" fmla="*/ 78740 w 78740"/>
                <a:gd name="connsiteY12" fmla="*/ 0 h 91440"/>
                <a:gd name="connsiteX13" fmla="*/ 78740 w 78740"/>
                <a:gd name="connsiteY13" fmla="*/ 88900 h 91440"/>
                <a:gd name="connsiteX14" fmla="*/ 63500 w 78740"/>
                <a:gd name="connsiteY14" fmla="*/ 8890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91440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 452">
              <a:extLst>
                <a:ext uri="{FF2B5EF4-FFF2-40B4-BE49-F238E27FC236}">
                  <a16:creationId xmlns:a16="http://schemas.microsoft.com/office/drawing/2014/main" id="{BCD61F31-C422-081D-3CAA-15C050ACD2FC}"/>
                </a:ext>
              </a:extLst>
            </p:cNvPr>
            <p:cNvSpPr/>
            <p:nvPr/>
          </p:nvSpPr>
          <p:spPr>
            <a:xfrm>
              <a:off x="8892540" y="2067560"/>
              <a:ext cx="34290" cy="130810"/>
            </a:xfrm>
            <a:custGeom>
              <a:avLst/>
              <a:gdLst>
                <a:gd name="connsiteX0" fmla="*/ 0 w 34290"/>
                <a:gd name="connsiteY0" fmla="*/ 0 h 130810"/>
                <a:gd name="connsiteX1" fmla="*/ 16510 w 34290"/>
                <a:gd name="connsiteY1" fmla="*/ 0 h 130810"/>
                <a:gd name="connsiteX2" fmla="*/ 16510 w 34290"/>
                <a:gd name="connsiteY2" fmla="*/ 101600 h 130810"/>
                <a:gd name="connsiteX3" fmla="*/ 26670 w 34290"/>
                <a:gd name="connsiteY3" fmla="*/ 115570 h 130810"/>
                <a:gd name="connsiteX4" fmla="*/ 34290 w 34290"/>
                <a:gd name="connsiteY4" fmla="*/ 115570 h 130810"/>
                <a:gd name="connsiteX5" fmla="*/ 34290 w 34290"/>
                <a:gd name="connsiteY5" fmla="*/ 129540 h 130810"/>
                <a:gd name="connsiteX6" fmla="*/ 22860 w 34290"/>
                <a:gd name="connsiteY6" fmla="*/ 130810 h 130810"/>
                <a:gd name="connsiteX7" fmla="*/ 0 w 34290"/>
                <a:gd name="connsiteY7" fmla="*/ 105410 h 130810"/>
                <a:gd name="connsiteX8" fmla="*/ 0 w 34290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 453">
              <a:extLst>
                <a:ext uri="{FF2B5EF4-FFF2-40B4-BE49-F238E27FC236}">
                  <a16:creationId xmlns:a16="http://schemas.microsoft.com/office/drawing/2014/main" id="{C187016B-DA8E-9C1C-74DE-96A883A3B860}"/>
                </a:ext>
              </a:extLst>
            </p:cNvPr>
            <p:cNvSpPr/>
            <p:nvPr/>
          </p:nvSpPr>
          <p:spPr>
            <a:xfrm>
              <a:off x="8931909" y="208026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 454">
              <a:extLst>
                <a:ext uri="{FF2B5EF4-FFF2-40B4-BE49-F238E27FC236}">
                  <a16:creationId xmlns:a16="http://schemas.microsoft.com/office/drawing/2014/main" id="{8B594813-9BBA-CB0C-9D19-C43B389DA8B7}"/>
                </a:ext>
              </a:extLst>
            </p:cNvPr>
            <p:cNvSpPr/>
            <p:nvPr/>
          </p:nvSpPr>
          <p:spPr>
            <a:xfrm>
              <a:off x="9010650" y="2106929"/>
              <a:ext cx="78740" cy="91440"/>
            </a:xfrm>
            <a:custGeom>
              <a:avLst/>
              <a:gdLst>
                <a:gd name="connsiteX0" fmla="*/ 63500 w 78740"/>
                <a:gd name="connsiteY0" fmla="*/ 88900 h 91440"/>
                <a:gd name="connsiteX1" fmla="*/ 63500 w 78740"/>
                <a:gd name="connsiteY1" fmla="*/ 76200 h 91440"/>
                <a:gd name="connsiteX2" fmla="*/ 63500 w 78740"/>
                <a:gd name="connsiteY2" fmla="*/ 69850 h 91440"/>
                <a:gd name="connsiteX3" fmla="*/ 63500 w 78740"/>
                <a:gd name="connsiteY3" fmla="*/ 69850 h 91440"/>
                <a:gd name="connsiteX4" fmla="*/ 30480 w 78740"/>
                <a:gd name="connsiteY4" fmla="*/ 91440 h 91440"/>
                <a:gd name="connsiteX5" fmla="*/ 0 w 78740"/>
                <a:gd name="connsiteY5" fmla="*/ 55880 h 91440"/>
                <a:gd name="connsiteX6" fmla="*/ 0 w 78740"/>
                <a:gd name="connsiteY6" fmla="*/ 0 h 91440"/>
                <a:gd name="connsiteX7" fmla="*/ 16510 w 78740"/>
                <a:gd name="connsiteY7" fmla="*/ 0 h 91440"/>
                <a:gd name="connsiteX8" fmla="*/ 16510 w 78740"/>
                <a:gd name="connsiteY8" fmla="*/ 52070 h 91440"/>
                <a:gd name="connsiteX9" fmla="*/ 33020 w 78740"/>
                <a:gd name="connsiteY9" fmla="*/ 74930 h 91440"/>
                <a:gd name="connsiteX10" fmla="*/ 62230 w 78740"/>
                <a:gd name="connsiteY10" fmla="*/ 43180 h 91440"/>
                <a:gd name="connsiteX11" fmla="*/ 62230 w 78740"/>
                <a:gd name="connsiteY11" fmla="*/ 0 h 91440"/>
                <a:gd name="connsiteX12" fmla="*/ 78740 w 78740"/>
                <a:gd name="connsiteY12" fmla="*/ 0 h 91440"/>
                <a:gd name="connsiteX13" fmla="*/ 78740 w 78740"/>
                <a:gd name="connsiteY13" fmla="*/ 88900 h 91440"/>
                <a:gd name="connsiteX14" fmla="*/ 63500 w 78740"/>
                <a:gd name="connsiteY14" fmla="*/ 8890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91440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 455">
              <a:extLst>
                <a:ext uri="{FF2B5EF4-FFF2-40B4-BE49-F238E27FC236}">
                  <a16:creationId xmlns:a16="http://schemas.microsoft.com/office/drawing/2014/main" id="{F38946BD-5DBF-C6A4-AEE0-12954995D818}"/>
                </a:ext>
              </a:extLst>
            </p:cNvPr>
            <p:cNvSpPr/>
            <p:nvPr/>
          </p:nvSpPr>
          <p:spPr>
            <a:xfrm>
              <a:off x="9123680" y="210438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39 w 51047"/>
                <a:gd name="connsiteY1" fmla="*/ 2540 h 92710"/>
                <a:gd name="connsiteX2" fmla="*/ 15239 w 51047"/>
                <a:gd name="connsiteY2" fmla="*/ 15240 h 92710"/>
                <a:gd name="connsiteX3" fmla="*/ 15239 w 51047"/>
                <a:gd name="connsiteY3" fmla="*/ 21590 h 92710"/>
                <a:gd name="connsiteX4" fmla="*/ 15239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39" y="2540"/>
                  </a:lnTo>
                  <a:lnTo>
                    <a:pt x="15239" y="15240"/>
                  </a:lnTo>
                  <a:cubicBezTo>
                    <a:pt x="15239" y="19050"/>
                    <a:pt x="15239" y="21590"/>
                    <a:pt x="15239" y="21590"/>
                  </a:cubicBezTo>
                  <a:lnTo>
                    <a:pt x="15239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 456">
              <a:extLst>
                <a:ext uri="{FF2B5EF4-FFF2-40B4-BE49-F238E27FC236}">
                  <a16:creationId xmlns:a16="http://schemas.microsoft.com/office/drawing/2014/main" id="{9516201A-8F2D-9FB2-9FEC-98121F5870F1}"/>
                </a:ext>
              </a:extLst>
            </p:cNvPr>
            <p:cNvSpPr/>
            <p:nvPr/>
          </p:nvSpPr>
          <p:spPr>
            <a:xfrm>
              <a:off x="9184640" y="210566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80010 h 93979"/>
                <a:gd name="connsiteX18" fmla="*/ 57150 w 73659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 457">
              <a:extLst>
                <a:ext uri="{FF2B5EF4-FFF2-40B4-BE49-F238E27FC236}">
                  <a16:creationId xmlns:a16="http://schemas.microsoft.com/office/drawing/2014/main" id="{6E698602-F4E4-56A7-F042-E025A771A61A}"/>
                </a:ext>
              </a:extLst>
            </p:cNvPr>
            <p:cNvSpPr/>
            <p:nvPr/>
          </p:nvSpPr>
          <p:spPr>
            <a:xfrm>
              <a:off x="9288780" y="2067560"/>
              <a:ext cx="34289" cy="130810"/>
            </a:xfrm>
            <a:custGeom>
              <a:avLst/>
              <a:gdLst>
                <a:gd name="connsiteX0" fmla="*/ 0 w 34289"/>
                <a:gd name="connsiteY0" fmla="*/ 0 h 130810"/>
                <a:gd name="connsiteX1" fmla="*/ 16510 w 34289"/>
                <a:gd name="connsiteY1" fmla="*/ 0 h 130810"/>
                <a:gd name="connsiteX2" fmla="*/ 16510 w 34289"/>
                <a:gd name="connsiteY2" fmla="*/ 101600 h 130810"/>
                <a:gd name="connsiteX3" fmla="*/ 26670 w 34289"/>
                <a:gd name="connsiteY3" fmla="*/ 115570 h 130810"/>
                <a:gd name="connsiteX4" fmla="*/ 34289 w 34289"/>
                <a:gd name="connsiteY4" fmla="*/ 115570 h 130810"/>
                <a:gd name="connsiteX5" fmla="*/ 34289 w 34289"/>
                <a:gd name="connsiteY5" fmla="*/ 129540 h 130810"/>
                <a:gd name="connsiteX6" fmla="*/ 22860 w 34289"/>
                <a:gd name="connsiteY6" fmla="*/ 130810 h 130810"/>
                <a:gd name="connsiteX7" fmla="*/ 0 w 34289"/>
                <a:gd name="connsiteY7" fmla="*/ 105410 h 130810"/>
                <a:gd name="connsiteX8" fmla="*/ 0 w 34289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89" y="115570"/>
                    <a:pt x="33020" y="115570"/>
                    <a:pt x="34289" y="115570"/>
                  </a:cubicBezTo>
                  <a:lnTo>
                    <a:pt x="34289" y="129540"/>
                  </a:lnTo>
                  <a:cubicBezTo>
                    <a:pt x="34289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 458">
              <a:extLst>
                <a:ext uri="{FF2B5EF4-FFF2-40B4-BE49-F238E27FC236}">
                  <a16:creationId xmlns:a16="http://schemas.microsoft.com/office/drawing/2014/main" id="{95A3B811-22F5-3F1B-264C-D6B9998584C2}"/>
                </a:ext>
              </a:extLst>
            </p:cNvPr>
            <p:cNvSpPr/>
            <p:nvPr/>
          </p:nvSpPr>
          <p:spPr>
            <a:xfrm>
              <a:off x="774700" y="231902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5560 h 93979"/>
                <a:gd name="connsiteX12" fmla="*/ 35560 w 73660"/>
                <a:gd name="connsiteY12" fmla="*/ 15240 h 93979"/>
                <a:gd name="connsiteX13" fmla="*/ 6350 w 73660"/>
                <a:gd name="connsiteY13" fmla="*/ 22860 h 93979"/>
                <a:gd name="connsiteX14" fmla="*/ 6350 w 73660"/>
                <a:gd name="connsiteY14" fmla="*/ 762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80010 h 93979"/>
                <a:gd name="connsiteX18" fmla="*/ 57150 w 73660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 459">
              <a:extLst>
                <a:ext uri="{FF2B5EF4-FFF2-40B4-BE49-F238E27FC236}">
                  <a16:creationId xmlns:a16="http://schemas.microsoft.com/office/drawing/2014/main" id="{AF7C9BA1-0A6E-93B3-EE01-1E324928EE81}"/>
                </a:ext>
              </a:extLst>
            </p:cNvPr>
            <p:cNvSpPr/>
            <p:nvPr/>
          </p:nvSpPr>
          <p:spPr>
            <a:xfrm>
              <a:off x="878839" y="2317750"/>
              <a:ext cx="87630" cy="130810"/>
            </a:xfrm>
            <a:custGeom>
              <a:avLst/>
              <a:gdLst>
                <a:gd name="connsiteX0" fmla="*/ 0 w 87630"/>
                <a:gd name="connsiteY0" fmla="*/ 2540 h 130810"/>
                <a:gd name="connsiteX1" fmla="*/ 15240 w 87630"/>
                <a:gd name="connsiteY1" fmla="*/ 2540 h 130810"/>
                <a:gd name="connsiteX2" fmla="*/ 15240 w 87630"/>
                <a:gd name="connsiteY2" fmla="*/ 11430 h 130810"/>
                <a:gd name="connsiteX3" fmla="*/ 15240 w 87630"/>
                <a:gd name="connsiteY3" fmla="*/ 17780 h 130810"/>
                <a:gd name="connsiteX4" fmla="*/ 15240 w 87630"/>
                <a:gd name="connsiteY4" fmla="*/ 17780 h 130810"/>
                <a:gd name="connsiteX5" fmla="*/ 46990 w 87630"/>
                <a:gd name="connsiteY5" fmla="*/ 0 h 130810"/>
                <a:gd name="connsiteX6" fmla="*/ 87630 w 87630"/>
                <a:gd name="connsiteY6" fmla="*/ 46990 h 130810"/>
                <a:gd name="connsiteX7" fmla="*/ 46990 w 87630"/>
                <a:gd name="connsiteY7" fmla="*/ 93980 h 130810"/>
                <a:gd name="connsiteX8" fmla="*/ 16510 w 87630"/>
                <a:gd name="connsiteY8" fmla="*/ 76200 h 130810"/>
                <a:gd name="connsiteX9" fmla="*/ 16510 w 87630"/>
                <a:gd name="connsiteY9" fmla="*/ 76200 h 130810"/>
                <a:gd name="connsiteX10" fmla="*/ 16510 w 87630"/>
                <a:gd name="connsiteY10" fmla="*/ 83820 h 130810"/>
                <a:gd name="connsiteX11" fmla="*/ 16510 w 87630"/>
                <a:gd name="connsiteY11" fmla="*/ 130810 h 130810"/>
                <a:gd name="connsiteX12" fmla="*/ 0 w 87630"/>
                <a:gd name="connsiteY12" fmla="*/ 130810 h 130810"/>
                <a:gd name="connsiteX13" fmla="*/ 0 w 87630"/>
                <a:gd name="connsiteY13" fmla="*/ 2540 h 130810"/>
                <a:gd name="connsiteX14" fmla="*/ 72390 w 87630"/>
                <a:gd name="connsiteY14" fmla="*/ 46990 h 130810"/>
                <a:gd name="connsiteX15" fmla="*/ 44450 w 87630"/>
                <a:gd name="connsiteY15" fmla="*/ 15240 h 130810"/>
                <a:gd name="connsiteX16" fmla="*/ 16510 w 87630"/>
                <a:gd name="connsiteY16" fmla="*/ 46990 h 130810"/>
                <a:gd name="connsiteX17" fmla="*/ 44450 w 87630"/>
                <a:gd name="connsiteY17" fmla="*/ 78740 h 130810"/>
                <a:gd name="connsiteX18" fmla="*/ 72390 w 87630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 460">
              <a:extLst>
                <a:ext uri="{FF2B5EF4-FFF2-40B4-BE49-F238E27FC236}">
                  <a16:creationId xmlns:a16="http://schemas.microsoft.com/office/drawing/2014/main" id="{0D8314BB-195C-81A9-3E61-4A177602481F}"/>
                </a:ext>
              </a:extLst>
            </p:cNvPr>
            <p:cNvSpPr/>
            <p:nvPr/>
          </p:nvSpPr>
          <p:spPr>
            <a:xfrm>
              <a:off x="994410" y="2317750"/>
              <a:ext cx="87629" cy="130810"/>
            </a:xfrm>
            <a:custGeom>
              <a:avLst/>
              <a:gdLst>
                <a:gd name="connsiteX0" fmla="*/ 0 w 87629"/>
                <a:gd name="connsiteY0" fmla="*/ 2540 h 130810"/>
                <a:gd name="connsiteX1" fmla="*/ 15240 w 87629"/>
                <a:gd name="connsiteY1" fmla="*/ 2540 h 130810"/>
                <a:gd name="connsiteX2" fmla="*/ 15240 w 87629"/>
                <a:gd name="connsiteY2" fmla="*/ 11430 h 130810"/>
                <a:gd name="connsiteX3" fmla="*/ 15240 w 87629"/>
                <a:gd name="connsiteY3" fmla="*/ 17780 h 130810"/>
                <a:gd name="connsiteX4" fmla="*/ 15240 w 87629"/>
                <a:gd name="connsiteY4" fmla="*/ 17780 h 130810"/>
                <a:gd name="connsiteX5" fmla="*/ 46990 w 87629"/>
                <a:gd name="connsiteY5" fmla="*/ 0 h 130810"/>
                <a:gd name="connsiteX6" fmla="*/ 87630 w 87629"/>
                <a:gd name="connsiteY6" fmla="*/ 46990 h 130810"/>
                <a:gd name="connsiteX7" fmla="*/ 46990 w 87629"/>
                <a:gd name="connsiteY7" fmla="*/ 93980 h 130810"/>
                <a:gd name="connsiteX8" fmla="*/ 16510 w 87629"/>
                <a:gd name="connsiteY8" fmla="*/ 76200 h 130810"/>
                <a:gd name="connsiteX9" fmla="*/ 16510 w 87629"/>
                <a:gd name="connsiteY9" fmla="*/ 76200 h 130810"/>
                <a:gd name="connsiteX10" fmla="*/ 16510 w 87629"/>
                <a:gd name="connsiteY10" fmla="*/ 83820 h 130810"/>
                <a:gd name="connsiteX11" fmla="*/ 16510 w 87629"/>
                <a:gd name="connsiteY11" fmla="*/ 130810 h 130810"/>
                <a:gd name="connsiteX12" fmla="*/ 0 w 87629"/>
                <a:gd name="connsiteY12" fmla="*/ 130810 h 130810"/>
                <a:gd name="connsiteX13" fmla="*/ 0 w 87629"/>
                <a:gd name="connsiteY13" fmla="*/ 2540 h 130810"/>
                <a:gd name="connsiteX14" fmla="*/ 72390 w 87629"/>
                <a:gd name="connsiteY14" fmla="*/ 46990 h 130810"/>
                <a:gd name="connsiteX15" fmla="*/ 44450 w 87629"/>
                <a:gd name="connsiteY15" fmla="*/ 15240 h 130810"/>
                <a:gd name="connsiteX16" fmla="*/ 16510 w 87629"/>
                <a:gd name="connsiteY16" fmla="*/ 46990 h 130810"/>
                <a:gd name="connsiteX17" fmla="*/ 44450 w 87629"/>
                <a:gd name="connsiteY17" fmla="*/ 78740 h 130810"/>
                <a:gd name="connsiteX18" fmla="*/ 72390 w 87629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 461">
              <a:extLst>
                <a:ext uri="{FF2B5EF4-FFF2-40B4-BE49-F238E27FC236}">
                  <a16:creationId xmlns:a16="http://schemas.microsoft.com/office/drawing/2014/main" id="{FE5CD246-4838-5A79-8C8B-DEB9AF7F2A33}"/>
                </a:ext>
              </a:extLst>
            </p:cNvPr>
            <p:cNvSpPr/>
            <p:nvPr/>
          </p:nvSpPr>
          <p:spPr>
            <a:xfrm>
              <a:off x="1108710" y="2317750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 462">
              <a:extLst>
                <a:ext uri="{FF2B5EF4-FFF2-40B4-BE49-F238E27FC236}">
                  <a16:creationId xmlns:a16="http://schemas.microsoft.com/office/drawing/2014/main" id="{A24F303D-4437-49BF-5568-28C9A2EB6CD5}"/>
                </a:ext>
              </a:extLst>
            </p:cNvPr>
            <p:cNvSpPr/>
            <p:nvPr/>
          </p:nvSpPr>
          <p:spPr>
            <a:xfrm>
              <a:off x="1172210" y="231775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40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 463">
              <a:extLst>
                <a:ext uri="{FF2B5EF4-FFF2-40B4-BE49-F238E27FC236}">
                  <a16:creationId xmlns:a16="http://schemas.microsoft.com/office/drawing/2014/main" id="{797392F1-7F2A-69F1-5784-A6BCE752C83E}"/>
                </a:ext>
              </a:extLst>
            </p:cNvPr>
            <p:cNvSpPr/>
            <p:nvPr/>
          </p:nvSpPr>
          <p:spPr>
            <a:xfrm>
              <a:off x="1290319" y="2317750"/>
              <a:ext cx="87630" cy="130810"/>
            </a:xfrm>
            <a:custGeom>
              <a:avLst/>
              <a:gdLst>
                <a:gd name="connsiteX0" fmla="*/ 0 w 87630"/>
                <a:gd name="connsiteY0" fmla="*/ 2540 h 130810"/>
                <a:gd name="connsiteX1" fmla="*/ 15240 w 87630"/>
                <a:gd name="connsiteY1" fmla="*/ 2540 h 130810"/>
                <a:gd name="connsiteX2" fmla="*/ 15240 w 87630"/>
                <a:gd name="connsiteY2" fmla="*/ 11430 h 130810"/>
                <a:gd name="connsiteX3" fmla="*/ 15240 w 87630"/>
                <a:gd name="connsiteY3" fmla="*/ 17780 h 130810"/>
                <a:gd name="connsiteX4" fmla="*/ 15240 w 87630"/>
                <a:gd name="connsiteY4" fmla="*/ 17780 h 130810"/>
                <a:gd name="connsiteX5" fmla="*/ 46990 w 87630"/>
                <a:gd name="connsiteY5" fmla="*/ 0 h 130810"/>
                <a:gd name="connsiteX6" fmla="*/ 87630 w 87630"/>
                <a:gd name="connsiteY6" fmla="*/ 46990 h 130810"/>
                <a:gd name="connsiteX7" fmla="*/ 46990 w 87630"/>
                <a:gd name="connsiteY7" fmla="*/ 93980 h 130810"/>
                <a:gd name="connsiteX8" fmla="*/ 16510 w 87630"/>
                <a:gd name="connsiteY8" fmla="*/ 76200 h 130810"/>
                <a:gd name="connsiteX9" fmla="*/ 16510 w 87630"/>
                <a:gd name="connsiteY9" fmla="*/ 76200 h 130810"/>
                <a:gd name="connsiteX10" fmla="*/ 16510 w 87630"/>
                <a:gd name="connsiteY10" fmla="*/ 83820 h 130810"/>
                <a:gd name="connsiteX11" fmla="*/ 16510 w 87630"/>
                <a:gd name="connsiteY11" fmla="*/ 130810 h 130810"/>
                <a:gd name="connsiteX12" fmla="*/ 0 w 87630"/>
                <a:gd name="connsiteY12" fmla="*/ 130810 h 130810"/>
                <a:gd name="connsiteX13" fmla="*/ 0 w 87630"/>
                <a:gd name="connsiteY13" fmla="*/ 2540 h 130810"/>
                <a:gd name="connsiteX14" fmla="*/ 72390 w 87630"/>
                <a:gd name="connsiteY14" fmla="*/ 46990 h 130810"/>
                <a:gd name="connsiteX15" fmla="*/ 44450 w 87630"/>
                <a:gd name="connsiteY15" fmla="*/ 15240 h 130810"/>
                <a:gd name="connsiteX16" fmla="*/ 16510 w 87630"/>
                <a:gd name="connsiteY16" fmla="*/ 46990 h 130810"/>
                <a:gd name="connsiteX17" fmla="*/ 44450 w 87630"/>
                <a:gd name="connsiteY17" fmla="*/ 78740 h 130810"/>
                <a:gd name="connsiteX18" fmla="*/ 72390 w 87630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 464">
              <a:extLst>
                <a:ext uri="{FF2B5EF4-FFF2-40B4-BE49-F238E27FC236}">
                  <a16:creationId xmlns:a16="http://schemas.microsoft.com/office/drawing/2014/main" id="{5D0AB4D0-806F-CB9F-440B-8F0E43077633}"/>
                </a:ext>
              </a:extLst>
            </p:cNvPr>
            <p:cNvSpPr/>
            <p:nvPr/>
          </p:nvSpPr>
          <p:spPr>
            <a:xfrm>
              <a:off x="1403350" y="2317750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6B968CD3-3391-177E-4D31-45711D571BC5}"/>
                </a:ext>
              </a:extLst>
            </p:cNvPr>
            <p:cNvSpPr/>
            <p:nvPr/>
          </p:nvSpPr>
          <p:spPr>
            <a:xfrm>
              <a:off x="1471930" y="2284729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9050 w 20319"/>
                <a:gd name="connsiteY5" fmla="*/ 35560 h 124460"/>
                <a:gd name="connsiteX6" fmla="*/ 19050 w 20319"/>
                <a:gd name="connsiteY6" fmla="*/ 124460 h 124460"/>
                <a:gd name="connsiteX7" fmla="*/ 2540 w 20319"/>
                <a:gd name="connsiteY7" fmla="*/ 124460 h 124460"/>
                <a:gd name="connsiteX8" fmla="*/ 2540 w 20319"/>
                <a:gd name="connsiteY8" fmla="*/ 35560 h 124460"/>
                <a:gd name="connsiteX9" fmla="*/ 1905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 466">
              <a:extLst>
                <a:ext uri="{FF2B5EF4-FFF2-40B4-BE49-F238E27FC236}">
                  <a16:creationId xmlns:a16="http://schemas.microsoft.com/office/drawing/2014/main" id="{8D9038FA-A417-316D-B7A8-0BCFB040CDC8}"/>
                </a:ext>
              </a:extLst>
            </p:cNvPr>
            <p:cNvSpPr/>
            <p:nvPr/>
          </p:nvSpPr>
          <p:spPr>
            <a:xfrm>
              <a:off x="1517650" y="231902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5560 h 93979"/>
                <a:gd name="connsiteX12" fmla="*/ 35560 w 73660"/>
                <a:gd name="connsiteY12" fmla="*/ 15240 h 93979"/>
                <a:gd name="connsiteX13" fmla="*/ 6350 w 73660"/>
                <a:gd name="connsiteY13" fmla="*/ 22860 h 93979"/>
                <a:gd name="connsiteX14" fmla="*/ 6350 w 73660"/>
                <a:gd name="connsiteY14" fmla="*/ 762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80010 h 93979"/>
                <a:gd name="connsiteX18" fmla="*/ 57150 w 73660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 467">
              <a:extLst>
                <a:ext uri="{FF2B5EF4-FFF2-40B4-BE49-F238E27FC236}">
                  <a16:creationId xmlns:a16="http://schemas.microsoft.com/office/drawing/2014/main" id="{EB763D42-82B2-A649-4E25-B6772498F847}"/>
                </a:ext>
              </a:extLst>
            </p:cNvPr>
            <p:cNvSpPr/>
            <p:nvPr/>
          </p:nvSpPr>
          <p:spPr>
            <a:xfrm>
              <a:off x="1609089" y="229362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 468">
              <a:extLst>
                <a:ext uri="{FF2B5EF4-FFF2-40B4-BE49-F238E27FC236}">
                  <a16:creationId xmlns:a16="http://schemas.microsoft.com/office/drawing/2014/main" id="{29E4FE50-4DDA-13E8-06D5-CA672642FC08}"/>
                </a:ext>
              </a:extLst>
            </p:cNvPr>
            <p:cNvSpPr/>
            <p:nvPr/>
          </p:nvSpPr>
          <p:spPr>
            <a:xfrm>
              <a:off x="1689100" y="2284729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9050 w 20320"/>
                <a:gd name="connsiteY5" fmla="*/ 35560 h 124460"/>
                <a:gd name="connsiteX6" fmla="*/ 19050 w 20320"/>
                <a:gd name="connsiteY6" fmla="*/ 124460 h 124460"/>
                <a:gd name="connsiteX7" fmla="*/ 2540 w 20320"/>
                <a:gd name="connsiteY7" fmla="*/ 124460 h 124460"/>
                <a:gd name="connsiteX8" fmla="*/ 2540 w 20320"/>
                <a:gd name="connsiteY8" fmla="*/ 35560 h 124460"/>
                <a:gd name="connsiteX9" fmla="*/ 1905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 469">
              <a:extLst>
                <a:ext uri="{FF2B5EF4-FFF2-40B4-BE49-F238E27FC236}">
                  <a16:creationId xmlns:a16="http://schemas.microsoft.com/office/drawing/2014/main" id="{A4DF0F5D-2107-0B8E-30D9-44AA2920FD21}"/>
                </a:ext>
              </a:extLst>
            </p:cNvPr>
            <p:cNvSpPr/>
            <p:nvPr/>
          </p:nvSpPr>
          <p:spPr>
            <a:xfrm>
              <a:off x="1734820" y="231775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40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 470">
              <a:extLst>
                <a:ext uri="{FF2B5EF4-FFF2-40B4-BE49-F238E27FC236}">
                  <a16:creationId xmlns:a16="http://schemas.microsoft.com/office/drawing/2014/main" id="{C8E377AA-BC4E-D6A1-6B62-8FA6FACB16FF}"/>
                </a:ext>
              </a:extLst>
            </p:cNvPr>
            <p:cNvSpPr/>
            <p:nvPr/>
          </p:nvSpPr>
          <p:spPr>
            <a:xfrm>
              <a:off x="1852929" y="2317750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 471">
              <a:extLst>
                <a:ext uri="{FF2B5EF4-FFF2-40B4-BE49-F238E27FC236}">
                  <a16:creationId xmlns:a16="http://schemas.microsoft.com/office/drawing/2014/main" id="{3755395B-F490-65BF-5C85-BFBA25021A29}"/>
                </a:ext>
              </a:extLst>
            </p:cNvPr>
            <p:cNvSpPr/>
            <p:nvPr/>
          </p:nvSpPr>
          <p:spPr>
            <a:xfrm>
              <a:off x="1949450" y="2399029"/>
              <a:ext cx="27939" cy="36830"/>
            </a:xfrm>
            <a:custGeom>
              <a:avLst/>
              <a:gdLst>
                <a:gd name="connsiteX0" fmla="*/ 12700 w 27939"/>
                <a:gd name="connsiteY0" fmla="*/ 36830 h 36830"/>
                <a:gd name="connsiteX1" fmla="*/ 0 w 27939"/>
                <a:gd name="connsiteY1" fmla="*/ 36830 h 36830"/>
                <a:gd name="connsiteX2" fmla="*/ 11430 w 27939"/>
                <a:gd name="connsiteY2" fmla="*/ 0 h 36830"/>
                <a:gd name="connsiteX3" fmla="*/ 27940 w 27939"/>
                <a:gd name="connsiteY3" fmla="*/ 0 h 36830"/>
                <a:gd name="connsiteX4" fmla="*/ 13970 w 27939"/>
                <a:gd name="connsiteY4" fmla="*/ 36830 h 36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39" h="36830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40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 472">
              <a:extLst>
                <a:ext uri="{FF2B5EF4-FFF2-40B4-BE49-F238E27FC236}">
                  <a16:creationId xmlns:a16="http://schemas.microsoft.com/office/drawing/2014/main" id="{EF7F2394-2AAC-38B0-481D-23685EE1C825}"/>
                </a:ext>
              </a:extLst>
            </p:cNvPr>
            <p:cNvSpPr/>
            <p:nvPr/>
          </p:nvSpPr>
          <p:spPr>
            <a:xfrm>
              <a:off x="2044700" y="231902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5560 h 93979"/>
                <a:gd name="connsiteX12" fmla="*/ 35560 w 73660"/>
                <a:gd name="connsiteY12" fmla="*/ 15240 h 93979"/>
                <a:gd name="connsiteX13" fmla="*/ 6350 w 73660"/>
                <a:gd name="connsiteY13" fmla="*/ 22860 h 93979"/>
                <a:gd name="connsiteX14" fmla="*/ 6350 w 73660"/>
                <a:gd name="connsiteY14" fmla="*/ 762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80010 h 93979"/>
                <a:gd name="connsiteX18" fmla="*/ 57150 w 73660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 473">
              <a:extLst>
                <a:ext uri="{FF2B5EF4-FFF2-40B4-BE49-F238E27FC236}">
                  <a16:creationId xmlns:a16="http://schemas.microsoft.com/office/drawing/2014/main" id="{9BA1C04D-9B3C-C389-DBF9-696313A2B263}"/>
                </a:ext>
              </a:extLst>
            </p:cNvPr>
            <p:cNvSpPr/>
            <p:nvPr/>
          </p:nvSpPr>
          <p:spPr>
            <a:xfrm>
              <a:off x="2150110" y="2280920"/>
              <a:ext cx="87629" cy="130809"/>
            </a:xfrm>
            <a:custGeom>
              <a:avLst/>
              <a:gdLst>
                <a:gd name="connsiteX0" fmla="*/ 0 w 87629"/>
                <a:gd name="connsiteY0" fmla="*/ 0 h 130809"/>
                <a:gd name="connsiteX1" fmla="*/ 16510 w 87629"/>
                <a:gd name="connsiteY1" fmla="*/ 0 h 130809"/>
                <a:gd name="connsiteX2" fmla="*/ 16510 w 87629"/>
                <a:gd name="connsiteY2" fmla="*/ 45720 h 130809"/>
                <a:gd name="connsiteX3" fmla="*/ 16510 w 87629"/>
                <a:gd name="connsiteY3" fmla="*/ 53340 h 130809"/>
                <a:gd name="connsiteX4" fmla="*/ 16510 w 87629"/>
                <a:gd name="connsiteY4" fmla="*/ 53340 h 130809"/>
                <a:gd name="connsiteX5" fmla="*/ 46990 w 87629"/>
                <a:gd name="connsiteY5" fmla="*/ 36830 h 130809"/>
                <a:gd name="connsiteX6" fmla="*/ 87630 w 87629"/>
                <a:gd name="connsiteY6" fmla="*/ 83820 h 130809"/>
                <a:gd name="connsiteX7" fmla="*/ 46990 w 87629"/>
                <a:gd name="connsiteY7" fmla="*/ 130810 h 130809"/>
                <a:gd name="connsiteX8" fmla="*/ 15240 w 87629"/>
                <a:gd name="connsiteY8" fmla="*/ 111760 h 130809"/>
                <a:gd name="connsiteX9" fmla="*/ 15240 w 87629"/>
                <a:gd name="connsiteY9" fmla="*/ 111760 h 130809"/>
                <a:gd name="connsiteX10" fmla="*/ 15240 w 87629"/>
                <a:gd name="connsiteY10" fmla="*/ 118110 h 130809"/>
                <a:gd name="connsiteX11" fmla="*/ 15240 w 87629"/>
                <a:gd name="connsiteY11" fmla="*/ 128270 h 130809"/>
                <a:gd name="connsiteX12" fmla="*/ 0 w 87629"/>
                <a:gd name="connsiteY12" fmla="*/ 128270 h 130809"/>
                <a:gd name="connsiteX13" fmla="*/ 0 w 87629"/>
                <a:gd name="connsiteY13" fmla="*/ 0 h 130809"/>
                <a:gd name="connsiteX14" fmla="*/ 16510 w 87629"/>
                <a:gd name="connsiteY14" fmla="*/ 83820 h 130809"/>
                <a:gd name="connsiteX15" fmla="*/ 44450 w 87629"/>
                <a:gd name="connsiteY15" fmla="*/ 115570 h 130809"/>
                <a:gd name="connsiteX16" fmla="*/ 72390 w 87629"/>
                <a:gd name="connsiteY16" fmla="*/ 83820 h 130809"/>
                <a:gd name="connsiteX17" fmla="*/ 44450 w 87629"/>
                <a:gd name="connsiteY17" fmla="*/ 52070 h 130809"/>
                <a:gd name="connsiteX18" fmla="*/ 1651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0" y="0"/>
                  </a:moveTo>
                  <a:lnTo>
                    <a:pt x="16510" y="0"/>
                  </a:lnTo>
                  <a:lnTo>
                    <a:pt x="16510" y="45720"/>
                  </a:lnTo>
                  <a:cubicBezTo>
                    <a:pt x="16510" y="50800"/>
                    <a:pt x="16510" y="53340"/>
                    <a:pt x="16510" y="53340"/>
                  </a:cubicBezTo>
                  <a:lnTo>
                    <a:pt x="16510" y="53340"/>
                  </a:lnTo>
                  <a:cubicBezTo>
                    <a:pt x="21590" y="44450"/>
                    <a:pt x="33020" y="36830"/>
                    <a:pt x="46990" y="36830"/>
                  </a:cubicBezTo>
                  <a:cubicBezTo>
                    <a:pt x="69850" y="36830"/>
                    <a:pt x="87630" y="55880"/>
                    <a:pt x="87630" y="83820"/>
                  </a:cubicBezTo>
                  <a:cubicBezTo>
                    <a:pt x="87630" y="111760"/>
                    <a:pt x="69850" y="130810"/>
                    <a:pt x="46990" y="130810"/>
                  </a:cubicBezTo>
                  <a:cubicBezTo>
                    <a:pt x="24130" y="130810"/>
                    <a:pt x="20320" y="121920"/>
                    <a:pt x="15240" y="111760"/>
                  </a:cubicBezTo>
                  <a:lnTo>
                    <a:pt x="15240" y="111760"/>
                  </a:lnTo>
                  <a:cubicBezTo>
                    <a:pt x="15240" y="111760"/>
                    <a:pt x="15240" y="114300"/>
                    <a:pt x="15240" y="118110"/>
                  </a:cubicBezTo>
                  <a:lnTo>
                    <a:pt x="1524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  <a:moveTo>
                    <a:pt x="16510" y="83820"/>
                  </a:moveTo>
                  <a:cubicBezTo>
                    <a:pt x="16510" y="106680"/>
                    <a:pt x="30480" y="115570"/>
                    <a:pt x="44450" y="115570"/>
                  </a:cubicBezTo>
                  <a:cubicBezTo>
                    <a:pt x="58420" y="115570"/>
                    <a:pt x="72390" y="101600"/>
                    <a:pt x="72390" y="83820"/>
                  </a:cubicBezTo>
                  <a:cubicBezTo>
                    <a:pt x="72390" y="66040"/>
                    <a:pt x="60960" y="52070"/>
                    <a:pt x="44450" y="52070"/>
                  </a:cubicBezTo>
                  <a:cubicBezTo>
                    <a:pt x="27940" y="52070"/>
                    <a:pt x="16510" y="6223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 474">
              <a:extLst>
                <a:ext uri="{FF2B5EF4-FFF2-40B4-BE49-F238E27FC236}">
                  <a16:creationId xmlns:a16="http://schemas.microsoft.com/office/drawing/2014/main" id="{426503B4-3933-80CD-7AE6-853735FEE6B6}"/>
                </a:ext>
              </a:extLst>
            </p:cNvPr>
            <p:cNvSpPr/>
            <p:nvPr/>
          </p:nvSpPr>
          <p:spPr>
            <a:xfrm>
              <a:off x="2263139" y="2280920"/>
              <a:ext cx="34289" cy="130809"/>
            </a:xfrm>
            <a:custGeom>
              <a:avLst/>
              <a:gdLst>
                <a:gd name="connsiteX0" fmla="*/ 0 w 34289"/>
                <a:gd name="connsiteY0" fmla="*/ 0 h 130809"/>
                <a:gd name="connsiteX1" fmla="*/ 16510 w 34289"/>
                <a:gd name="connsiteY1" fmla="*/ 0 h 130809"/>
                <a:gd name="connsiteX2" fmla="*/ 16510 w 34289"/>
                <a:gd name="connsiteY2" fmla="*/ 101600 h 130809"/>
                <a:gd name="connsiteX3" fmla="*/ 26670 w 34289"/>
                <a:gd name="connsiteY3" fmla="*/ 115570 h 130809"/>
                <a:gd name="connsiteX4" fmla="*/ 34290 w 34289"/>
                <a:gd name="connsiteY4" fmla="*/ 115570 h 130809"/>
                <a:gd name="connsiteX5" fmla="*/ 34290 w 34289"/>
                <a:gd name="connsiteY5" fmla="*/ 129540 h 130809"/>
                <a:gd name="connsiteX6" fmla="*/ 22860 w 34289"/>
                <a:gd name="connsiteY6" fmla="*/ 130810 h 130809"/>
                <a:gd name="connsiteX7" fmla="*/ 0 w 34289"/>
                <a:gd name="connsiteY7" fmla="*/ 105410 h 130809"/>
                <a:gd name="connsiteX8" fmla="*/ 0 w 34289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 475">
              <a:extLst>
                <a:ext uri="{FF2B5EF4-FFF2-40B4-BE49-F238E27FC236}">
                  <a16:creationId xmlns:a16="http://schemas.microsoft.com/office/drawing/2014/main" id="{B0025521-54DA-FEC7-8822-0AE01A30B6EA}"/>
                </a:ext>
              </a:extLst>
            </p:cNvPr>
            <p:cNvSpPr/>
            <p:nvPr/>
          </p:nvSpPr>
          <p:spPr>
            <a:xfrm>
              <a:off x="2312670" y="231775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 476">
              <a:extLst>
                <a:ext uri="{FF2B5EF4-FFF2-40B4-BE49-F238E27FC236}">
                  <a16:creationId xmlns:a16="http://schemas.microsoft.com/office/drawing/2014/main" id="{2410BF22-177D-2F41-9E58-E1A9695A279C}"/>
                </a:ext>
              </a:extLst>
            </p:cNvPr>
            <p:cNvSpPr/>
            <p:nvPr/>
          </p:nvSpPr>
          <p:spPr>
            <a:xfrm>
              <a:off x="2420620" y="2284729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9050 w 20319"/>
                <a:gd name="connsiteY5" fmla="*/ 35560 h 124460"/>
                <a:gd name="connsiteX6" fmla="*/ 19050 w 20319"/>
                <a:gd name="connsiteY6" fmla="*/ 124460 h 124460"/>
                <a:gd name="connsiteX7" fmla="*/ 2540 w 20319"/>
                <a:gd name="connsiteY7" fmla="*/ 124460 h 124460"/>
                <a:gd name="connsiteX8" fmla="*/ 2540 w 20319"/>
                <a:gd name="connsiteY8" fmla="*/ 35560 h 124460"/>
                <a:gd name="connsiteX9" fmla="*/ 1905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 477">
              <a:extLst>
                <a:ext uri="{FF2B5EF4-FFF2-40B4-BE49-F238E27FC236}">
                  <a16:creationId xmlns:a16="http://schemas.microsoft.com/office/drawing/2014/main" id="{05274436-99FB-065C-B792-0DBC6AC79C9E}"/>
                </a:ext>
              </a:extLst>
            </p:cNvPr>
            <p:cNvSpPr/>
            <p:nvPr/>
          </p:nvSpPr>
          <p:spPr>
            <a:xfrm>
              <a:off x="2466339" y="2317750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 478">
              <a:extLst>
                <a:ext uri="{FF2B5EF4-FFF2-40B4-BE49-F238E27FC236}">
                  <a16:creationId xmlns:a16="http://schemas.microsoft.com/office/drawing/2014/main" id="{08649F88-48DC-1DD4-8C68-30072015F0BF}"/>
                </a:ext>
              </a:extLst>
            </p:cNvPr>
            <p:cNvSpPr/>
            <p:nvPr/>
          </p:nvSpPr>
          <p:spPr>
            <a:xfrm>
              <a:off x="2542539" y="229362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 479">
              <a:extLst>
                <a:ext uri="{FF2B5EF4-FFF2-40B4-BE49-F238E27FC236}">
                  <a16:creationId xmlns:a16="http://schemas.microsoft.com/office/drawing/2014/main" id="{A1F8592F-99E5-3951-276A-B3CAD437806C}"/>
                </a:ext>
              </a:extLst>
            </p:cNvPr>
            <p:cNvSpPr/>
            <p:nvPr/>
          </p:nvSpPr>
          <p:spPr>
            <a:xfrm>
              <a:off x="2667000" y="231775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40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 480">
              <a:extLst>
                <a:ext uri="{FF2B5EF4-FFF2-40B4-BE49-F238E27FC236}">
                  <a16:creationId xmlns:a16="http://schemas.microsoft.com/office/drawing/2014/main" id="{B39210B5-7FB8-E84D-52C8-B0F00F4F7BFC}"/>
                </a:ext>
              </a:extLst>
            </p:cNvPr>
            <p:cNvSpPr/>
            <p:nvPr/>
          </p:nvSpPr>
          <p:spPr>
            <a:xfrm>
              <a:off x="2783839" y="2317750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 481">
              <a:extLst>
                <a:ext uri="{FF2B5EF4-FFF2-40B4-BE49-F238E27FC236}">
                  <a16:creationId xmlns:a16="http://schemas.microsoft.com/office/drawing/2014/main" id="{2F19886A-B96B-D9B4-E628-EED45FC16990}"/>
                </a:ext>
              </a:extLst>
            </p:cNvPr>
            <p:cNvSpPr/>
            <p:nvPr/>
          </p:nvSpPr>
          <p:spPr>
            <a:xfrm>
              <a:off x="2905760" y="2317750"/>
              <a:ext cx="137160" cy="91439"/>
            </a:xfrm>
            <a:custGeom>
              <a:avLst/>
              <a:gdLst>
                <a:gd name="connsiteX0" fmla="*/ 15240 w 137160"/>
                <a:gd name="connsiteY0" fmla="*/ 2540 h 91439"/>
                <a:gd name="connsiteX1" fmla="*/ 15240 w 137160"/>
                <a:gd name="connsiteY1" fmla="*/ 15240 h 91439"/>
                <a:gd name="connsiteX2" fmla="*/ 15240 w 137160"/>
                <a:gd name="connsiteY2" fmla="*/ 21590 h 91439"/>
                <a:gd name="connsiteX3" fmla="*/ 15240 w 137160"/>
                <a:gd name="connsiteY3" fmla="*/ 21590 h 91439"/>
                <a:gd name="connsiteX4" fmla="*/ 48260 w 137160"/>
                <a:gd name="connsiteY4" fmla="*/ 0 h 91439"/>
                <a:gd name="connsiteX5" fmla="*/ 74930 w 137160"/>
                <a:gd name="connsiteY5" fmla="*/ 20320 h 91439"/>
                <a:gd name="connsiteX6" fmla="*/ 74930 w 137160"/>
                <a:gd name="connsiteY6" fmla="*/ 20320 h 91439"/>
                <a:gd name="connsiteX7" fmla="*/ 105410 w 137160"/>
                <a:gd name="connsiteY7" fmla="*/ 0 h 91439"/>
                <a:gd name="connsiteX8" fmla="*/ 137160 w 137160"/>
                <a:gd name="connsiteY8" fmla="*/ 35560 h 91439"/>
                <a:gd name="connsiteX9" fmla="*/ 137160 w 137160"/>
                <a:gd name="connsiteY9" fmla="*/ 91440 h 91439"/>
                <a:gd name="connsiteX10" fmla="*/ 120650 w 137160"/>
                <a:gd name="connsiteY10" fmla="*/ 91440 h 91439"/>
                <a:gd name="connsiteX11" fmla="*/ 120650 w 137160"/>
                <a:gd name="connsiteY11" fmla="*/ 39370 h 91439"/>
                <a:gd name="connsiteX12" fmla="*/ 104140 w 137160"/>
                <a:gd name="connsiteY12" fmla="*/ 16510 h 91439"/>
                <a:gd name="connsiteX13" fmla="*/ 77470 w 137160"/>
                <a:gd name="connsiteY13" fmla="*/ 50800 h 91439"/>
                <a:gd name="connsiteX14" fmla="*/ 77470 w 137160"/>
                <a:gd name="connsiteY14" fmla="*/ 91440 h 91439"/>
                <a:gd name="connsiteX15" fmla="*/ 60960 w 137160"/>
                <a:gd name="connsiteY15" fmla="*/ 91440 h 91439"/>
                <a:gd name="connsiteX16" fmla="*/ 60960 w 137160"/>
                <a:gd name="connsiteY16" fmla="*/ 38100 h 91439"/>
                <a:gd name="connsiteX17" fmla="*/ 44450 w 137160"/>
                <a:gd name="connsiteY17" fmla="*/ 15240 h 91439"/>
                <a:gd name="connsiteX18" fmla="*/ 16510 w 137160"/>
                <a:gd name="connsiteY18" fmla="*/ 49530 h 91439"/>
                <a:gd name="connsiteX19" fmla="*/ 16510 w 137160"/>
                <a:gd name="connsiteY19" fmla="*/ 90170 h 91439"/>
                <a:gd name="connsiteX20" fmla="*/ 0 w 137160"/>
                <a:gd name="connsiteY20" fmla="*/ 90170 h 91439"/>
                <a:gd name="connsiteX21" fmla="*/ 0 w 137160"/>
                <a:gd name="connsiteY21" fmla="*/ 1270 h 91439"/>
                <a:gd name="connsiteX22" fmla="*/ 15240 w 137160"/>
                <a:gd name="connsiteY22" fmla="*/ 12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6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 482">
              <a:extLst>
                <a:ext uri="{FF2B5EF4-FFF2-40B4-BE49-F238E27FC236}">
                  <a16:creationId xmlns:a16="http://schemas.microsoft.com/office/drawing/2014/main" id="{FE16A67C-CC65-28F0-9550-B9BC2156E094}"/>
                </a:ext>
              </a:extLst>
            </p:cNvPr>
            <p:cNvSpPr/>
            <p:nvPr/>
          </p:nvSpPr>
          <p:spPr>
            <a:xfrm>
              <a:off x="3072129" y="2284729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7780 w 20320"/>
                <a:gd name="connsiteY5" fmla="*/ 35560 h 124460"/>
                <a:gd name="connsiteX6" fmla="*/ 17780 w 20320"/>
                <a:gd name="connsiteY6" fmla="*/ 124460 h 124460"/>
                <a:gd name="connsiteX7" fmla="*/ 1270 w 20320"/>
                <a:gd name="connsiteY7" fmla="*/ 124460 h 124460"/>
                <a:gd name="connsiteX8" fmla="*/ 1270 w 20320"/>
                <a:gd name="connsiteY8" fmla="*/ 35560 h 124460"/>
                <a:gd name="connsiteX9" fmla="*/ 1778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 483">
              <a:extLst>
                <a:ext uri="{FF2B5EF4-FFF2-40B4-BE49-F238E27FC236}">
                  <a16:creationId xmlns:a16="http://schemas.microsoft.com/office/drawing/2014/main" id="{32524869-EBC0-6C42-1E3C-79B3F6F32001}"/>
                </a:ext>
              </a:extLst>
            </p:cNvPr>
            <p:cNvSpPr/>
            <p:nvPr/>
          </p:nvSpPr>
          <p:spPr>
            <a:xfrm>
              <a:off x="3116579" y="2317750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 484">
              <a:extLst>
                <a:ext uri="{FF2B5EF4-FFF2-40B4-BE49-F238E27FC236}">
                  <a16:creationId xmlns:a16="http://schemas.microsoft.com/office/drawing/2014/main" id="{6D366D01-9D39-C3CE-9213-8D9335980B52}"/>
                </a:ext>
              </a:extLst>
            </p:cNvPr>
            <p:cNvSpPr/>
            <p:nvPr/>
          </p:nvSpPr>
          <p:spPr>
            <a:xfrm>
              <a:off x="3195320" y="2317750"/>
              <a:ext cx="83820" cy="130810"/>
            </a:xfrm>
            <a:custGeom>
              <a:avLst/>
              <a:gdLst>
                <a:gd name="connsiteX0" fmla="*/ 48260 w 83820"/>
                <a:gd name="connsiteY0" fmla="*/ 77470 h 130810"/>
                <a:gd name="connsiteX1" fmla="*/ 83820 w 83820"/>
                <a:gd name="connsiteY1" fmla="*/ 102870 h 130810"/>
                <a:gd name="connsiteX2" fmla="*/ 40640 w 83820"/>
                <a:gd name="connsiteY2" fmla="*/ 130810 h 130810"/>
                <a:gd name="connsiteX3" fmla="*/ 0 w 83820"/>
                <a:gd name="connsiteY3" fmla="*/ 106680 h 130810"/>
                <a:gd name="connsiteX4" fmla="*/ 24130 w 83820"/>
                <a:gd name="connsiteY4" fmla="*/ 85090 h 130810"/>
                <a:gd name="connsiteX5" fmla="*/ 10160 w 83820"/>
                <a:gd name="connsiteY5" fmla="*/ 73660 h 130810"/>
                <a:gd name="connsiteX6" fmla="*/ 22860 w 83820"/>
                <a:gd name="connsiteY6" fmla="*/ 60960 h 130810"/>
                <a:gd name="connsiteX7" fmla="*/ 1270 w 83820"/>
                <a:gd name="connsiteY7" fmla="*/ 31750 h 130810"/>
                <a:gd name="connsiteX8" fmla="*/ 36830 w 83820"/>
                <a:gd name="connsiteY8" fmla="*/ 0 h 130810"/>
                <a:gd name="connsiteX9" fmla="*/ 50800 w 83820"/>
                <a:gd name="connsiteY9" fmla="*/ 2540 h 130810"/>
                <a:gd name="connsiteX10" fmla="*/ 82550 w 83820"/>
                <a:gd name="connsiteY10" fmla="*/ 2540 h 130810"/>
                <a:gd name="connsiteX11" fmla="*/ 82550 w 83820"/>
                <a:gd name="connsiteY11" fmla="*/ 15240 h 130810"/>
                <a:gd name="connsiteX12" fmla="*/ 69850 w 83820"/>
                <a:gd name="connsiteY12" fmla="*/ 15240 h 130810"/>
                <a:gd name="connsiteX13" fmla="*/ 64770 w 83820"/>
                <a:gd name="connsiteY13" fmla="*/ 15240 h 130810"/>
                <a:gd name="connsiteX14" fmla="*/ 64770 w 83820"/>
                <a:gd name="connsiteY14" fmla="*/ 15240 h 130810"/>
                <a:gd name="connsiteX15" fmla="*/ 72390 w 83820"/>
                <a:gd name="connsiteY15" fmla="*/ 33020 h 130810"/>
                <a:gd name="connsiteX16" fmla="*/ 39370 w 83820"/>
                <a:gd name="connsiteY16" fmla="*/ 63500 h 130810"/>
                <a:gd name="connsiteX17" fmla="*/ 39370 w 83820"/>
                <a:gd name="connsiteY17" fmla="*/ 63500 h 130810"/>
                <a:gd name="connsiteX18" fmla="*/ 25400 w 83820"/>
                <a:gd name="connsiteY18" fmla="*/ 71120 h 130810"/>
                <a:gd name="connsiteX19" fmla="*/ 46990 w 83820"/>
                <a:gd name="connsiteY19" fmla="*/ 78740 h 130810"/>
                <a:gd name="connsiteX20" fmla="*/ 67310 w 83820"/>
                <a:gd name="connsiteY20" fmla="*/ 104140 h 130810"/>
                <a:gd name="connsiteX21" fmla="*/ 40640 w 83820"/>
                <a:gd name="connsiteY21" fmla="*/ 90170 h 130810"/>
                <a:gd name="connsiteX22" fmla="*/ 16510 w 83820"/>
                <a:gd name="connsiteY22" fmla="*/ 105410 h 130810"/>
                <a:gd name="connsiteX23" fmla="*/ 41910 w 83820"/>
                <a:gd name="connsiteY23" fmla="*/ 119380 h 130810"/>
                <a:gd name="connsiteX24" fmla="*/ 67310 w 83820"/>
                <a:gd name="connsiteY24" fmla="*/ 105410 h 130810"/>
                <a:gd name="connsiteX25" fmla="*/ 59690 w 83820"/>
                <a:gd name="connsiteY25" fmla="*/ 31750 h 130810"/>
                <a:gd name="connsiteX26" fmla="*/ 39370 w 83820"/>
                <a:gd name="connsiteY26" fmla="*/ 12700 h 130810"/>
                <a:gd name="connsiteX27" fmla="*/ 19050 w 83820"/>
                <a:gd name="connsiteY27" fmla="*/ 31750 h 130810"/>
                <a:gd name="connsiteX28" fmla="*/ 39370 w 83820"/>
                <a:gd name="connsiteY28" fmla="*/ 50800 h 130810"/>
                <a:gd name="connsiteX29" fmla="*/ 59690 w 83820"/>
                <a:gd name="connsiteY29" fmla="*/ 3175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20" h="130810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0" y="104140"/>
                  </a:moveTo>
                  <a:cubicBezTo>
                    <a:pt x="67310" y="96520"/>
                    <a:pt x="59690" y="90170"/>
                    <a:pt x="40640" y="90170"/>
                  </a:cubicBezTo>
                  <a:cubicBezTo>
                    <a:pt x="21590" y="90170"/>
                    <a:pt x="16510" y="96520"/>
                    <a:pt x="16510" y="105410"/>
                  </a:cubicBezTo>
                  <a:cubicBezTo>
                    <a:pt x="16510" y="114300"/>
                    <a:pt x="26670" y="119380"/>
                    <a:pt x="41910" y="119380"/>
                  </a:cubicBezTo>
                  <a:cubicBezTo>
                    <a:pt x="57150" y="119380"/>
                    <a:pt x="67310" y="113030"/>
                    <a:pt x="67310" y="105410"/>
                  </a:cubicBezTo>
                  <a:close/>
                  <a:moveTo>
                    <a:pt x="59690" y="31750"/>
                  </a:moveTo>
                  <a:cubicBezTo>
                    <a:pt x="59690" y="20320"/>
                    <a:pt x="50800" y="12700"/>
                    <a:pt x="39370" y="12700"/>
                  </a:cubicBezTo>
                  <a:cubicBezTo>
                    <a:pt x="27940" y="12700"/>
                    <a:pt x="19050" y="20320"/>
                    <a:pt x="19050" y="31750"/>
                  </a:cubicBezTo>
                  <a:cubicBezTo>
                    <a:pt x="19050" y="43180"/>
                    <a:pt x="27940" y="50800"/>
                    <a:pt x="39370" y="50800"/>
                  </a:cubicBezTo>
                  <a:cubicBezTo>
                    <a:pt x="50800" y="50800"/>
                    <a:pt x="59690" y="43180"/>
                    <a:pt x="5969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 485">
              <a:extLst>
                <a:ext uri="{FF2B5EF4-FFF2-40B4-BE49-F238E27FC236}">
                  <a16:creationId xmlns:a16="http://schemas.microsoft.com/office/drawing/2014/main" id="{ABCAA9F0-6EF3-6931-BF03-FE4AA1DED1CE}"/>
                </a:ext>
              </a:extLst>
            </p:cNvPr>
            <p:cNvSpPr/>
            <p:nvPr/>
          </p:nvSpPr>
          <p:spPr>
            <a:xfrm>
              <a:off x="3294379" y="231775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 486">
              <a:extLst>
                <a:ext uri="{FF2B5EF4-FFF2-40B4-BE49-F238E27FC236}">
                  <a16:creationId xmlns:a16="http://schemas.microsoft.com/office/drawing/2014/main" id="{898336A1-FD73-5F74-99DB-ADD3BBFF7354}"/>
                </a:ext>
              </a:extLst>
            </p:cNvPr>
            <p:cNvSpPr/>
            <p:nvPr/>
          </p:nvSpPr>
          <p:spPr>
            <a:xfrm>
              <a:off x="3403600" y="231775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 487">
              <a:extLst>
                <a:ext uri="{FF2B5EF4-FFF2-40B4-BE49-F238E27FC236}">
                  <a16:creationId xmlns:a16="http://schemas.microsoft.com/office/drawing/2014/main" id="{3B9902F3-70E1-A23D-EF2F-595B8EF98AB8}"/>
                </a:ext>
              </a:extLst>
            </p:cNvPr>
            <p:cNvSpPr/>
            <p:nvPr/>
          </p:nvSpPr>
          <p:spPr>
            <a:xfrm>
              <a:off x="3509009" y="2280920"/>
              <a:ext cx="87630" cy="130809"/>
            </a:xfrm>
            <a:custGeom>
              <a:avLst/>
              <a:gdLst>
                <a:gd name="connsiteX0" fmla="*/ 87630 w 87630"/>
                <a:gd name="connsiteY0" fmla="*/ 128270 h 130809"/>
                <a:gd name="connsiteX1" fmla="*/ 72390 w 87630"/>
                <a:gd name="connsiteY1" fmla="*/ 128270 h 130809"/>
                <a:gd name="connsiteX2" fmla="*/ 72390 w 87630"/>
                <a:gd name="connsiteY2" fmla="*/ 118110 h 130809"/>
                <a:gd name="connsiteX3" fmla="*/ 72390 w 87630"/>
                <a:gd name="connsiteY3" fmla="*/ 111760 h 130809"/>
                <a:gd name="connsiteX4" fmla="*/ 72390 w 87630"/>
                <a:gd name="connsiteY4" fmla="*/ 111760 h 130809"/>
                <a:gd name="connsiteX5" fmla="*/ 40640 w 87630"/>
                <a:gd name="connsiteY5" fmla="*/ 130810 h 130809"/>
                <a:gd name="connsiteX6" fmla="*/ 0 w 87630"/>
                <a:gd name="connsiteY6" fmla="*/ 83820 h 130809"/>
                <a:gd name="connsiteX7" fmla="*/ 40640 w 87630"/>
                <a:gd name="connsiteY7" fmla="*/ 36830 h 130809"/>
                <a:gd name="connsiteX8" fmla="*/ 71120 w 87630"/>
                <a:gd name="connsiteY8" fmla="*/ 53340 h 130809"/>
                <a:gd name="connsiteX9" fmla="*/ 71120 w 87630"/>
                <a:gd name="connsiteY9" fmla="*/ 53340 h 130809"/>
                <a:gd name="connsiteX10" fmla="*/ 71120 w 87630"/>
                <a:gd name="connsiteY10" fmla="*/ 45720 h 130809"/>
                <a:gd name="connsiteX11" fmla="*/ 71120 w 87630"/>
                <a:gd name="connsiteY11" fmla="*/ 0 h 130809"/>
                <a:gd name="connsiteX12" fmla="*/ 87630 w 87630"/>
                <a:gd name="connsiteY12" fmla="*/ 0 h 130809"/>
                <a:gd name="connsiteX13" fmla="*/ 87630 w 87630"/>
                <a:gd name="connsiteY13" fmla="*/ 128270 h 130809"/>
                <a:gd name="connsiteX14" fmla="*/ 15240 w 87630"/>
                <a:gd name="connsiteY14" fmla="*/ 83820 h 130809"/>
                <a:gd name="connsiteX15" fmla="*/ 43180 w 87630"/>
                <a:gd name="connsiteY15" fmla="*/ 115570 h 130809"/>
                <a:gd name="connsiteX16" fmla="*/ 71120 w 87630"/>
                <a:gd name="connsiteY16" fmla="*/ 83820 h 130809"/>
                <a:gd name="connsiteX17" fmla="*/ 43180 w 87630"/>
                <a:gd name="connsiteY17" fmla="*/ 52070 h 130809"/>
                <a:gd name="connsiteX18" fmla="*/ 15240 w 87630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 488">
              <a:extLst>
                <a:ext uri="{FF2B5EF4-FFF2-40B4-BE49-F238E27FC236}">
                  <a16:creationId xmlns:a16="http://schemas.microsoft.com/office/drawing/2014/main" id="{05E9F250-0EA2-0536-4D22-FC531A7ADB2C}"/>
                </a:ext>
              </a:extLst>
            </p:cNvPr>
            <p:cNvSpPr/>
            <p:nvPr/>
          </p:nvSpPr>
          <p:spPr>
            <a:xfrm>
              <a:off x="3623309" y="231775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 489">
              <a:extLst>
                <a:ext uri="{FF2B5EF4-FFF2-40B4-BE49-F238E27FC236}">
                  <a16:creationId xmlns:a16="http://schemas.microsoft.com/office/drawing/2014/main" id="{F1875FD2-E121-239D-6C1C-2A79161A485A}"/>
                </a:ext>
              </a:extLst>
            </p:cNvPr>
            <p:cNvSpPr/>
            <p:nvPr/>
          </p:nvSpPr>
          <p:spPr>
            <a:xfrm>
              <a:off x="3731259" y="2317750"/>
              <a:ext cx="51048" cy="92710"/>
            </a:xfrm>
            <a:custGeom>
              <a:avLst/>
              <a:gdLst>
                <a:gd name="connsiteX0" fmla="*/ 0 w 51048"/>
                <a:gd name="connsiteY0" fmla="*/ 2540 h 92710"/>
                <a:gd name="connsiteX1" fmla="*/ 15240 w 51048"/>
                <a:gd name="connsiteY1" fmla="*/ 2540 h 92710"/>
                <a:gd name="connsiteX2" fmla="*/ 15240 w 51048"/>
                <a:gd name="connsiteY2" fmla="*/ 15240 h 92710"/>
                <a:gd name="connsiteX3" fmla="*/ 15240 w 51048"/>
                <a:gd name="connsiteY3" fmla="*/ 21590 h 92710"/>
                <a:gd name="connsiteX4" fmla="*/ 15240 w 51048"/>
                <a:gd name="connsiteY4" fmla="*/ 21590 h 92710"/>
                <a:gd name="connsiteX5" fmla="*/ 43180 w 51048"/>
                <a:gd name="connsiteY5" fmla="*/ 0 h 92710"/>
                <a:gd name="connsiteX6" fmla="*/ 48260 w 51048"/>
                <a:gd name="connsiteY6" fmla="*/ 0 h 92710"/>
                <a:gd name="connsiteX7" fmla="*/ 48260 w 51048"/>
                <a:gd name="connsiteY7" fmla="*/ 16510 h 92710"/>
                <a:gd name="connsiteX8" fmla="*/ 43180 w 51048"/>
                <a:gd name="connsiteY8" fmla="*/ 16510 h 92710"/>
                <a:gd name="connsiteX9" fmla="*/ 16510 w 51048"/>
                <a:gd name="connsiteY9" fmla="*/ 53340 h 92710"/>
                <a:gd name="connsiteX10" fmla="*/ 16510 w 51048"/>
                <a:gd name="connsiteY10" fmla="*/ 92710 h 92710"/>
                <a:gd name="connsiteX11" fmla="*/ 0 w 51048"/>
                <a:gd name="connsiteY11" fmla="*/ 92710 h 92710"/>
                <a:gd name="connsiteX12" fmla="*/ 0 w 51048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8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 490">
              <a:extLst>
                <a:ext uri="{FF2B5EF4-FFF2-40B4-BE49-F238E27FC236}">
                  <a16:creationId xmlns:a16="http://schemas.microsoft.com/office/drawing/2014/main" id="{032792C3-B1BB-EC47-4616-B99B05D90353}"/>
                </a:ext>
              </a:extLst>
            </p:cNvPr>
            <p:cNvSpPr/>
            <p:nvPr/>
          </p:nvSpPr>
          <p:spPr>
            <a:xfrm>
              <a:off x="3801109" y="2284729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7780 w 20320"/>
                <a:gd name="connsiteY5" fmla="*/ 35560 h 124460"/>
                <a:gd name="connsiteX6" fmla="*/ 17780 w 20320"/>
                <a:gd name="connsiteY6" fmla="*/ 124460 h 124460"/>
                <a:gd name="connsiteX7" fmla="*/ 1270 w 20320"/>
                <a:gd name="connsiteY7" fmla="*/ 124460 h 124460"/>
                <a:gd name="connsiteX8" fmla="*/ 1270 w 20320"/>
                <a:gd name="connsiteY8" fmla="*/ 35560 h 124460"/>
                <a:gd name="connsiteX9" fmla="*/ 1778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 491">
              <a:extLst>
                <a:ext uri="{FF2B5EF4-FFF2-40B4-BE49-F238E27FC236}">
                  <a16:creationId xmlns:a16="http://schemas.microsoft.com/office/drawing/2014/main" id="{73E65182-F261-96CE-8DF4-13B896335A0A}"/>
                </a:ext>
              </a:extLst>
            </p:cNvPr>
            <p:cNvSpPr/>
            <p:nvPr/>
          </p:nvSpPr>
          <p:spPr>
            <a:xfrm>
              <a:off x="3853179" y="2317750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 492">
              <a:extLst>
                <a:ext uri="{FF2B5EF4-FFF2-40B4-BE49-F238E27FC236}">
                  <a16:creationId xmlns:a16="http://schemas.microsoft.com/office/drawing/2014/main" id="{9157A9BB-7F16-6D6A-F470-487962CE0C4A}"/>
                </a:ext>
              </a:extLst>
            </p:cNvPr>
            <p:cNvSpPr/>
            <p:nvPr/>
          </p:nvSpPr>
          <p:spPr>
            <a:xfrm>
              <a:off x="3954779" y="2317750"/>
              <a:ext cx="83820" cy="130810"/>
            </a:xfrm>
            <a:custGeom>
              <a:avLst/>
              <a:gdLst>
                <a:gd name="connsiteX0" fmla="*/ 48260 w 83820"/>
                <a:gd name="connsiteY0" fmla="*/ 77470 h 130810"/>
                <a:gd name="connsiteX1" fmla="*/ 83820 w 83820"/>
                <a:gd name="connsiteY1" fmla="*/ 102870 h 130810"/>
                <a:gd name="connsiteX2" fmla="*/ 40640 w 83820"/>
                <a:gd name="connsiteY2" fmla="*/ 130810 h 130810"/>
                <a:gd name="connsiteX3" fmla="*/ 0 w 83820"/>
                <a:gd name="connsiteY3" fmla="*/ 106680 h 130810"/>
                <a:gd name="connsiteX4" fmla="*/ 24130 w 83820"/>
                <a:gd name="connsiteY4" fmla="*/ 85090 h 130810"/>
                <a:gd name="connsiteX5" fmla="*/ 10160 w 83820"/>
                <a:gd name="connsiteY5" fmla="*/ 73660 h 130810"/>
                <a:gd name="connsiteX6" fmla="*/ 22860 w 83820"/>
                <a:gd name="connsiteY6" fmla="*/ 60960 h 130810"/>
                <a:gd name="connsiteX7" fmla="*/ 1270 w 83820"/>
                <a:gd name="connsiteY7" fmla="*/ 31750 h 130810"/>
                <a:gd name="connsiteX8" fmla="*/ 36830 w 83820"/>
                <a:gd name="connsiteY8" fmla="*/ 0 h 130810"/>
                <a:gd name="connsiteX9" fmla="*/ 50800 w 83820"/>
                <a:gd name="connsiteY9" fmla="*/ 2540 h 130810"/>
                <a:gd name="connsiteX10" fmla="*/ 82550 w 83820"/>
                <a:gd name="connsiteY10" fmla="*/ 2540 h 130810"/>
                <a:gd name="connsiteX11" fmla="*/ 82550 w 83820"/>
                <a:gd name="connsiteY11" fmla="*/ 15240 h 130810"/>
                <a:gd name="connsiteX12" fmla="*/ 69850 w 83820"/>
                <a:gd name="connsiteY12" fmla="*/ 15240 h 130810"/>
                <a:gd name="connsiteX13" fmla="*/ 64770 w 83820"/>
                <a:gd name="connsiteY13" fmla="*/ 15240 h 130810"/>
                <a:gd name="connsiteX14" fmla="*/ 64770 w 83820"/>
                <a:gd name="connsiteY14" fmla="*/ 15240 h 130810"/>
                <a:gd name="connsiteX15" fmla="*/ 72390 w 83820"/>
                <a:gd name="connsiteY15" fmla="*/ 33020 h 130810"/>
                <a:gd name="connsiteX16" fmla="*/ 39370 w 83820"/>
                <a:gd name="connsiteY16" fmla="*/ 63500 h 130810"/>
                <a:gd name="connsiteX17" fmla="*/ 39370 w 83820"/>
                <a:gd name="connsiteY17" fmla="*/ 63500 h 130810"/>
                <a:gd name="connsiteX18" fmla="*/ 25400 w 83820"/>
                <a:gd name="connsiteY18" fmla="*/ 71120 h 130810"/>
                <a:gd name="connsiteX19" fmla="*/ 46990 w 83820"/>
                <a:gd name="connsiteY19" fmla="*/ 78740 h 130810"/>
                <a:gd name="connsiteX20" fmla="*/ 67310 w 83820"/>
                <a:gd name="connsiteY20" fmla="*/ 104140 h 130810"/>
                <a:gd name="connsiteX21" fmla="*/ 40640 w 83820"/>
                <a:gd name="connsiteY21" fmla="*/ 90170 h 130810"/>
                <a:gd name="connsiteX22" fmla="*/ 16510 w 83820"/>
                <a:gd name="connsiteY22" fmla="*/ 105410 h 130810"/>
                <a:gd name="connsiteX23" fmla="*/ 41910 w 83820"/>
                <a:gd name="connsiteY23" fmla="*/ 119380 h 130810"/>
                <a:gd name="connsiteX24" fmla="*/ 67310 w 83820"/>
                <a:gd name="connsiteY24" fmla="*/ 105410 h 130810"/>
                <a:gd name="connsiteX25" fmla="*/ 59690 w 83820"/>
                <a:gd name="connsiteY25" fmla="*/ 31750 h 130810"/>
                <a:gd name="connsiteX26" fmla="*/ 39370 w 83820"/>
                <a:gd name="connsiteY26" fmla="*/ 12700 h 130810"/>
                <a:gd name="connsiteX27" fmla="*/ 19050 w 83820"/>
                <a:gd name="connsiteY27" fmla="*/ 31750 h 130810"/>
                <a:gd name="connsiteX28" fmla="*/ 39370 w 83820"/>
                <a:gd name="connsiteY28" fmla="*/ 50800 h 130810"/>
                <a:gd name="connsiteX29" fmla="*/ 59690 w 83820"/>
                <a:gd name="connsiteY29" fmla="*/ 3175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20" h="130810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0" y="104140"/>
                  </a:moveTo>
                  <a:cubicBezTo>
                    <a:pt x="67310" y="96520"/>
                    <a:pt x="59690" y="90170"/>
                    <a:pt x="40640" y="90170"/>
                  </a:cubicBezTo>
                  <a:cubicBezTo>
                    <a:pt x="21590" y="90170"/>
                    <a:pt x="16510" y="96520"/>
                    <a:pt x="16510" y="105410"/>
                  </a:cubicBezTo>
                  <a:cubicBezTo>
                    <a:pt x="16510" y="114300"/>
                    <a:pt x="26670" y="119380"/>
                    <a:pt x="41910" y="119380"/>
                  </a:cubicBezTo>
                  <a:cubicBezTo>
                    <a:pt x="57150" y="119380"/>
                    <a:pt x="67310" y="113030"/>
                    <a:pt x="67310" y="105410"/>
                  </a:cubicBezTo>
                  <a:close/>
                  <a:moveTo>
                    <a:pt x="59690" y="31750"/>
                  </a:moveTo>
                  <a:cubicBezTo>
                    <a:pt x="59690" y="20320"/>
                    <a:pt x="50800" y="12700"/>
                    <a:pt x="39370" y="12700"/>
                  </a:cubicBezTo>
                  <a:cubicBezTo>
                    <a:pt x="27940" y="12700"/>
                    <a:pt x="19050" y="20320"/>
                    <a:pt x="19050" y="31750"/>
                  </a:cubicBezTo>
                  <a:cubicBezTo>
                    <a:pt x="19050" y="43180"/>
                    <a:pt x="27940" y="50800"/>
                    <a:pt x="39370" y="50800"/>
                  </a:cubicBezTo>
                  <a:cubicBezTo>
                    <a:pt x="50800" y="50800"/>
                    <a:pt x="59690" y="43180"/>
                    <a:pt x="5969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 493">
              <a:extLst>
                <a:ext uri="{FF2B5EF4-FFF2-40B4-BE49-F238E27FC236}">
                  <a16:creationId xmlns:a16="http://schemas.microsoft.com/office/drawing/2014/main" id="{BEFDA49E-A278-3871-AC1E-93FFBCB89F36}"/>
                </a:ext>
              </a:extLst>
            </p:cNvPr>
            <p:cNvSpPr/>
            <p:nvPr/>
          </p:nvSpPr>
          <p:spPr>
            <a:xfrm>
              <a:off x="4112259" y="2280920"/>
              <a:ext cx="34290" cy="130809"/>
            </a:xfrm>
            <a:custGeom>
              <a:avLst/>
              <a:gdLst>
                <a:gd name="connsiteX0" fmla="*/ 0 w 34290"/>
                <a:gd name="connsiteY0" fmla="*/ 0 h 130809"/>
                <a:gd name="connsiteX1" fmla="*/ 16510 w 34290"/>
                <a:gd name="connsiteY1" fmla="*/ 0 h 130809"/>
                <a:gd name="connsiteX2" fmla="*/ 16510 w 34290"/>
                <a:gd name="connsiteY2" fmla="*/ 101600 h 130809"/>
                <a:gd name="connsiteX3" fmla="*/ 26670 w 34290"/>
                <a:gd name="connsiteY3" fmla="*/ 115570 h 130809"/>
                <a:gd name="connsiteX4" fmla="*/ 34290 w 34290"/>
                <a:gd name="connsiteY4" fmla="*/ 115570 h 130809"/>
                <a:gd name="connsiteX5" fmla="*/ 34290 w 34290"/>
                <a:gd name="connsiteY5" fmla="*/ 129540 h 130809"/>
                <a:gd name="connsiteX6" fmla="*/ 22860 w 34290"/>
                <a:gd name="connsiteY6" fmla="*/ 130810 h 130809"/>
                <a:gd name="connsiteX7" fmla="*/ 0 w 34290"/>
                <a:gd name="connsiteY7" fmla="*/ 105410 h 130809"/>
                <a:gd name="connsiteX8" fmla="*/ 0 w 34290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 494">
              <a:extLst>
                <a:ext uri="{FF2B5EF4-FFF2-40B4-BE49-F238E27FC236}">
                  <a16:creationId xmlns:a16="http://schemas.microsoft.com/office/drawing/2014/main" id="{00011D07-AFE8-B033-C21F-AAD1AA7B4F20}"/>
                </a:ext>
              </a:extLst>
            </p:cNvPr>
            <p:cNvSpPr/>
            <p:nvPr/>
          </p:nvSpPr>
          <p:spPr>
            <a:xfrm>
              <a:off x="4163059" y="231902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5560 h 93979"/>
                <a:gd name="connsiteX12" fmla="*/ 35560 w 73660"/>
                <a:gd name="connsiteY12" fmla="*/ 15240 h 93979"/>
                <a:gd name="connsiteX13" fmla="*/ 6350 w 73660"/>
                <a:gd name="connsiteY13" fmla="*/ 22860 h 93979"/>
                <a:gd name="connsiteX14" fmla="*/ 6350 w 73660"/>
                <a:gd name="connsiteY14" fmla="*/ 762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80010 h 93979"/>
                <a:gd name="connsiteX18" fmla="*/ 57150 w 73660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 495">
              <a:extLst>
                <a:ext uri="{FF2B5EF4-FFF2-40B4-BE49-F238E27FC236}">
                  <a16:creationId xmlns:a16="http://schemas.microsoft.com/office/drawing/2014/main" id="{55BAE08E-E2B2-2C01-C7D0-75BDEADF3160}"/>
                </a:ext>
              </a:extLst>
            </p:cNvPr>
            <p:cNvSpPr/>
            <p:nvPr/>
          </p:nvSpPr>
          <p:spPr>
            <a:xfrm>
              <a:off x="4267200" y="231775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 496">
              <a:extLst>
                <a:ext uri="{FF2B5EF4-FFF2-40B4-BE49-F238E27FC236}">
                  <a16:creationId xmlns:a16="http://schemas.microsoft.com/office/drawing/2014/main" id="{E1E4592D-771D-7295-8D4C-6EA7DF89225F}"/>
                </a:ext>
              </a:extLst>
            </p:cNvPr>
            <p:cNvSpPr/>
            <p:nvPr/>
          </p:nvSpPr>
          <p:spPr>
            <a:xfrm>
              <a:off x="4368800" y="2317750"/>
              <a:ext cx="83820" cy="130810"/>
            </a:xfrm>
            <a:custGeom>
              <a:avLst/>
              <a:gdLst>
                <a:gd name="connsiteX0" fmla="*/ 48260 w 83820"/>
                <a:gd name="connsiteY0" fmla="*/ 77470 h 130810"/>
                <a:gd name="connsiteX1" fmla="*/ 83820 w 83820"/>
                <a:gd name="connsiteY1" fmla="*/ 102870 h 130810"/>
                <a:gd name="connsiteX2" fmla="*/ 40640 w 83820"/>
                <a:gd name="connsiteY2" fmla="*/ 130810 h 130810"/>
                <a:gd name="connsiteX3" fmla="*/ 0 w 83820"/>
                <a:gd name="connsiteY3" fmla="*/ 106680 h 130810"/>
                <a:gd name="connsiteX4" fmla="*/ 24130 w 83820"/>
                <a:gd name="connsiteY4" fmla="*/ 85090 h 130810"/>
                <a:gd name="connsiteX5" fmla="*/ 10160 w 83820"/>
                <a:gd name="connsiteY5" fmla="*/ 73660 h 130810"/>
                <a:gd name="connsiteX6" fmla="*/ 22860 w 83820"/>
                <a:gd name="connsiteY6" fmla="*/ 60960 h 130810"/>
                <a:gd name="connsiteX7" fmla="*/ 1270 w 83820"/>
                <a:gd name="connsiteY7" fmla="*/ 31750 h 130810"/>
                <a:gd name="connsiteX8" fmla="*/ 36830 w 83820"/>
                <a:gd name="connsiteY8" fmla="*/ 0 h 130810"/>
                <a:gd name="connsiteX9" fmla="*/ 50800 w 83820"/>
                <a:gd name="connsiteY9" fmla="*/ 2540 h 130810"/>
                <a:gd name="connsiteX10" fmla="*/ 82550 w 83820"/>
                <a:gd name="connsiteY10" fmla="*/ 2540 h 130810"/>
                <a:gd name="connsiteX11" fmla="*/ 82550 w 83820"/>
                <a:gd name="connsiteY11" fmla="*/ 15240 h 130810"/>
                <a:gd name="connsiteX12" fmla="*/ 69850 w 83820"/>
                <a:gd name="connsiteY12" fmla="*/ 15240 h 130810"/>
                <a:gd name="connsiteX13" fmla="*/ 64770 w 83820"/>
                <a:gd name="connsiteY13" fmla="*/ 15240 h 130810"/>
                <a:gd name="connsiteX14" fmla="*/ 64770 w 83820"/>
                <a:gd name="connsiteY14" fmla="*/ 15240 h 130810"/>
                <a:gd name="connsiteX15" fmla="*/ 72390 w 83820"/>
                <a:gd name="connsiteY15" fmla="*/ 33020 h 130810"/>
                <a:gd name="connsiteX16" fmla="*/ 39370 w 83820"/>
                <a:gd name="connsiteY16" fmla="*/ 63500 h 130810"/>
                <a:gd name="connsiteX17" fmla="*/ 39370 w 83820"/>
                <a:gd name="connsiteY17" fmla="*/ 63500 h 130810"/>
                <a:gd name="connsiteX18" fmla="*/ 25400 w 83820"/>
                <a:gd name="connsiteY18" fmla="*/ 71120 h 130810"/>
                <a:gd name="connsiteX19" fmla="*/ 46990 w 83820"/>
                <a:gd name="connsiteY19" fmla="*/ 78740 h 130810"/>
                <a:gd name="connsiteX20" fmla="*/ 67310 w 83820"/>
                <a:gd name="connsiteY20" fmla="*/ 104140 h 130810"/>
                <a:gd name="connsiteX21" fmla="*/ 40640 w 83820"/>
                <a:gd name="connsiteY21" fmla="*/ 90170 h 130810"/>
                <a:gd name="connsiteX22" fmla="*/ 16510 w 83820"/>
                <a:gd name="connsiteY22" fmla="*/ 105410 h 130810"/>
                <a:gd name="connsiteX23" fmla="*/ 41910 w 83820"/>
                <a:gd name="connsiteY23" fmla="*/ 119380 h 130810"/>
                <a:gd name="connsiteX24" fmla="*/ 67310 w 83820"/>
                <a:gd name="connsiteY24" fmla="*/ 105410 h 130810"/>
                <a:gd name="connsiteX25" fmla="*/ 59690 w 83820"/>
                <a:gd name="connsiteY25" fmla="*/ 31750 h 130810"/>
                <a:gd name="connsiteX26" fmla="*/ 39370 w 83820"/>
                <a:gd name="connsiteY26" fmla="*/ 12700 h 130810"/>
                <a:gd name="connsiteX27" fmla="*/ 19050 w 83820"/>
                <a:gd name="connsiteY27" fmla="*/ 31750 h 130810"/>
                <a:gd name="connsiteX28" fmla="*/ 39370 w 83820"/>
                <a:gd name="connsiteY28" fmla="*/ 50800 h 130810"/>
                <a:gd name="connsiteX29" fmla="*/ 59690 w 83820"/>
                <a:gd name="connsiteY29" fmla="*/ 3175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20" h="130810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0" y="104140"/>
                  </a:moveTo>
                  <a:cubicBezTo>
                    <a:pt x="67310" y="96520"/>
                    <a:pt x="59690" y="90170"/>
                    <a:pt x="40640" y="90170"/>
                  </a:cubicBezTo>
                  <a:cubicBezTo>
                    <a:pt x="21590" y="90170"/>
                    <a:pt x="16510" y="96520"/>
                    <a:pt x="16510" y="105410"/>
                  </a:cubicBezTo>
                  <a:cubicBezTo>
                    <a:pt x="16510" y="114300"/>
                    <a:pt x="26670" y="119380"/>
                    <a:pt x="41910" y="119380"/>
                  </a:cubicBezTo>
                  <a:cubicBezTo>
                    <a:pt x="57150" y="119380"/>
                    <a:pt x="67310" y="113030"/>
                    <a:pt x="67310" y="105410"/>
                  </a:cubicBezTo>
                  <a:close/>
                  <a:moveTo>
                    <a:pt x="59690" y="31750"/>
                  </a:moveTo>
                  <a:cubicBezTo>
                    <a:pt x="59690" y="20320"/>
                    <a:pt x="50800" y="12700"/>
                    <a:pt x="39370" y="12700"/>
                  </a:cubicBezTo>
                  <a:cubicBezTo>
                    <a:pt x="27940" y="12700"/>
                    <a:pt x="19050" y="20320"/>
                    <a:pt x="19050" y="31750"/>
                  </a:cubicBezTo>
                  <a:cubicBezTo>
                    <a:pt x="19050" y="43180"/>
                    <a:pt x="27940" y="50800"/>
                    <a:pt x="39370" y="50800"/>
                  </a:cubicBezTo>
                  <a:cubicBezTo>
                    <a:pt x="50800" y="50800"/>
                    <a:pt x="59690" y="43180"/>
                    <a:pt x="5969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 497">
              <a:extLst>
                <a:ext uri="{FF2B5EF4-FFF2-40B4-BE49-F238E27FC236}">
                  <a16:creationId xmlns:a16="http://schemas.microsoft.com/office/drawing/2014/main" id="{5FD3748F-C087-4EC7-BCC9-3216D825399A}"/>
                </a:ext>
              </a:extLst>
            </p:cNvPr>
            <p:cNvSpPr/>
            <p:nvPr/>
          </p:nvSpPr>
          <p:spPr>
            <a:xfrm>
              <a:off x="4472940" y="2320289"/>
              <a:ext cx="78739" cy="91439"/>
            </a:xfrm>
            <a:custGeom>
              <a:avLst/>
              <a:gdLst>
                <a:gd name="connsiteX0" fmla="*/ 63500 w 78739"/>
                <a:gd name="connsiteY0" fmla="*/ 88900 h 91439"/>
                <a:gd name="connsiteX1" fmla="*/ 63500 w 78739"/>
                <a:gd name="connsiteY1" fmla="*/ 76200 h 91439"/>
                <a:gd name="connsiteX2" fmla="*/ 63500 w 78739"/>
                <a:gd name="connsiteY2" fmla="*/ 69850 h 91439"/>
                <a:gd name="connsiteX3" fmla="*/ 63500 w 78739"/>
                <a:gd name="connsiteY3" fmla="*/ 69850 h 91439"/>
                <a:gd name="connsiteX4" fmla="*/ 30480 w 78739"/>
                <a:gd name="connsiteY4" fmla="*/ 91440 h 91439"/>
                <a:gd name="connsiteX5" fmla="*/ 0 w 78739"/>
                <a:gd name="connsiteY5" fmla="*/ 55880 h 91439"/>
                <a:gd name="connsiteX6" fmla="*/ 0 w 78739"/>
                <a:gd name="connsiteY6" fmla="*/ 0 h 91439"/>
                <a:gd name="connsiteX7" fmla="*/ 16510 w 78739"/>
                <a:gd name="connsiteY7" fmla="*/ 0 h 91439"/>
                <a:gd name="connsiteX8" fmla="*/ 16510 w 78739"/>
                <a:gd name="connsiteY8" fmla="*/ 52070 h 91439"/>
                <a:gd name="connsiteX9" fmla="*/ 33020 w 78739"/>
                <a:gd name="connsiteY9" fmla="*/ 74930 h 91439"/>
                <a:gd name="connsiteX10" fmla="*/ 62230 w 78739"/>
                <a:gd name="connsiteY10" fmla="*/ 43180 h 91439"/>
                <a:gd name="connsiteX11" fmla="*/ 62230 w 78739"/>
                <a:gd name="connsiteY11" fmla="*/ 0 h 91439"/>
                <a:gd name="connsiteX12" fmla="*/ 78740 w 78739"/>
                <a:gd name="connsiteY12" fmla="*/ 0 h 91439"/>
                <a:gd name="connsiteX13" fmla="*/ 78740 w 78739"/>
                <a:gd name="connsiteY13" fmla="*/ 88900 h 91439"/>
                <a:gd name="connsiteX14" fmla="*/ 63500 w 78739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 498">
              <a:extLst>
                <a:ext uri="{FF2B5EF4-FFF2-40B4-BE49-F238E27FC236}">
                  <a16:creationId xmlns:a16="http://schemas.microsoft.com/office/drawing/2014/main" id="{981C75C5-6600-2FEC-809B-F9DF8F68B187}"/>
                </a:ext>
              </a:extLst>
            </p:cNvPr>
            <p:cNvSpPr/>
            <p:nvPr/>
          </p:nvSpPr>
          <p:spPr>
            <a:xfrm>
              <a:off x="4578350" y="231902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5560 h 93979"/>
                <a:gd name="connsiteX12" fmla="*/ 35560 w 73659"/>
                <a:gd name="connsiteY12" fmla="*/ 15240 h 93979"/>
                <a:gd name="connsiteX13" fmla="*/ 6350 w 73659"/>
                <a:gd name="connsiteY13" fmla="*/ 22860 h 93979"/>
                <a:gd name="connsiteX14" fmla="*/ 6350 w 73659"/>
                <a:gd name="connsiteY14" fmla="*/ 762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80010 h 93979"/>
                <a:gd name="connsiteX18" fmla="*/ 57150 w 73659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 499">
              <a:extLst>
                <a:ext uri="{FF2B5EF4-FFF2-40B4-BE49-F238E27FC236}">
                  <a16:creationId xmlns:a16="http://schemas.microsoft.com/office/drawing/2014/main" id="{B8009F66-575A-A226-C816-68D184EF0F09}"/>
                </a:ext>
              </a:extLst>
            </p:cNvPr>
            <p:cNvSpPr/>
            <p:nvPr/>
          </p:nvSpPr>
          <p:spPr>
            <a:xfrm>
              <a:off x="4673600" y="2317750"/>
              <a:ext cx="83820" cy="130810"/>
            </a:xfrm>
            <a:custGeom>
              <a:avLst/>
              <a:gdLst>
                <a:gd name="connsiteX0" fmla="*/ 48260 w 83820"/>
                <a:gd name="connsiteY0" fmla="*/ 77470 h 130810"/>
                <a:gd name="connsiteX1" fmla="*/ 83820 w 83820"/>
                <a:gd name="connsiteY1" fmla="*/ 102870 h 130810"/>
                <a:gd name="connsiteX2" fmla="*/ 40640 w 83820"/>
                <a:gd name="connsiteY2" fmla="*/ 130810 h 130810"/>
                <a:gd name="connsiteX3" fmla="*/ 0 w 83820"/>
                <a:gd name="connsiteY3" fmla="*/ 106680 h 130810"/>
                <a:gd name="connsiteX4" fmla="*/ 24130 w 83820"/>
                <a:gd name="connsiteY4" fmla="*/ 85090 h 130810"/>
                <a:gd name="connsiteX5" fmla="*/ 10160 w 83820"/>
                <a:gd name="connsiteY5" fmla="*/ 73660 h 130810"/>
                <a:gd name="connsiteX6" fmla="*/ 22860 w 83820"/>
                <a:gd name="connsiteY6" fmla="*/ 60960 h 130810"/>
                <a:gd name="connsiteX7" fmla="*/ 1270 w 83820"/>
                <a:gd name="connsiteY7" fmla="*/ 31750 h 130810"/>
                <a:gd name="connsiteX8" fmla="*/ 36830 w 83820"/>
                <a:gd name="connsiteY8" fmla="*/ 0 h 130810"/>
                <a:gd name="connsiteX9" fmla="*/ 50800 w 83820"/>
                <a:gd name="connsiteY9" fmla="*/ 2540 h 130810"/>
                <a:gd name="connsiteX10" fmla="*/ 82550 w 83820"/>
                <a:gd name="connsiteY10" fmla="*/ 2540 h 130810"/>
                <a:gd name="connsiteX11" fmla="*/ 82550 w 83820"/>
                <a:gd name="connsiteY11" fmla="*/ 15240 h 130810"/>
                <a:gd name="connsiteX12" fmla="*/ 69850 w 83820"/>
                <a:gd name="connsiteY12" fmla="*/ 15240 h 130810"/>
                <a:gd name="connsiteX13" fmla="*/ 64770 w 83820"/>
                <a:gd name="connsiteY13" fmla="*/ 15240 h 130810"/>
                <a:gd name="connsiteX14" fmla="*/ 64770 w 83820"/>
                <a:gd name="connsiteY14" fmla="*/ 15240 h 130810"/>
                <a:gd name="connsiteX15" fmla="*/ 72390 w 83820"/>
                <a:gd name="connsiteY15" fmla="*/ 33020 h 130810"/>
                <a:gd name="connsiteX16" fmla="*/ 39370 w 83820"/>
                <a:gd name="connsiteY16" fmla="*/ 63500 h 130810"/>
                <a:gd name="connsiteX17" fmla="*/ 39370 w 83820"/>
                <a:gd name="connsiteY17" fmla="*/ 63500 h 130810"/>
                <a:gd name="connsiteX18" fmla="*/ 25400 w 83820"/>
                <a:gd name="connsiteY18" fmla="*/ 71120 h 130810"/>
                <a:gd name="connsiteX19" fmla="*/ 46990 w 83820"/>
                <a:gd name="connsiteY19" fmla="*/ 78740 h 130810"/>
                <a:gd name="connsiteX20" fmla="*/ 67310 w 83820"/>
                <a:gd name="connsiteY20" fmla="*/ 104140 h 130810"/>
                <a:gd name="connsiteX21" fmla="*/ 40640 w 83820"/>
                <a:gd name="connsiteY21" fmla="*/ 90170 h 130810"/>
                <a:gd name="connsiteX22" fmla="*/ 16510 w 83820"/>
                <a:gd name="connsiteY22" fmla="*/ 105410 h 130810"/>
                <a:gd name="connsiteX23" fmla="*/ 41910 w 83820"/>
                <a:gd name="connsiteY23" fmla="*/ 119380 h 130810"/>
                <a:gd name="connsiteX24" fmla="*/ 67310 w 83820"/>
                <a:gd name="connsiteY24" fmla="*/ 105410 h 130810"/>
                <a:gd name="connsiteX25" fmla="*/ 59690 w 83820"/>
                <a:gd name="connsiteY25" fmla="*/ 31750 h 130810"/>
                <a:gd name="connsiteX26" fmla="*/ 39370 w 83820"/>
                <a:gd name="connsiteY26" fmla="*/ 12700 h 130810"/>
                <a:gd name="connsiteX27" fmla="*/ 19050 w 83820"/>
                <a:gd name="connsiteY27" fmla="*/ 31750 h 130810"/>
                <a:gd name="connsiteX28" fmla="*/ 39370 w 83820"/>
                <a:gd name="connsiteY28" fmla="*/ 50800 h 130810"/>
                <a:gd name="connsiteX29" fmla="*/ 59690 w 83820"/>
                <a:gd name="connsiteY29" fmla="*/ 3175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20" h="130810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0" y="104140"/>
                  </a:moveTo>
                  <a:cubicBezTo>
                    <a:pt x="67310" y="96520"/>
                    <a:pt x="59690" y="90170"/>
                    <a:pt x="40640" y="90170"/>
                  </a:cubicBezTo>
                  <a:cubicBezTo>
                    <a:pt x="21590" y="90170"/>
                    <a:pt x="16510" y="96520"/>
                    <a:pt x="16510" y="105410"/>
                  </a:cubicBezTo>
                  <a:cubicBezTo>
                    <a:pt x="16510" y="114300"/>
                    <a:pt x="26670" y="119380"/>
                    <a:pt x="41910" y="119380"/>
                  </a:cubicBezTo>
                  <a:cubicBezTo>
                    <a:pt x="57150" y="119380"/>
                    <a:pt x="67310" y="113030"/>
                    <a:pt x="67310" y="105410"/>
                  </a:cubicBezTo>
                  <a:close/>
                  <a:moveTo>
                    <a:pt x="59690" y="31750"/>
                  </a:moveTo>
                  <a:cubicBezTo>
                    <a:pt x="59690" y="20320"/>
                    <a:pt x="50800" y="12700"/>
                    <a:pt x="39370" y="12700"/>
                  </a:cubicBezTo>
                  <a:cubicBezTo>
                    <a:pt x="27940" y="12700"/>
                    <a:pt x="19050" y="20320"/>
                    <a:pt x="19050" y="31750"/>
                  </a:cubicBezTo>
                  <a:cubicBezTo>
                    <a:pt x="19050" y="43180"/>
                    <a:pt x="27940" y="50800"/>
                    <a:pt x="39370" y="50800"/>
                  </a:cubicBezTo>
                  <a:cubicBezTo>
                    <a:pt x="50800" y="50800"/>
                    <a:pt x="59690" y="43180"/>
                    <a:pt x="5969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 500">
              <a:extLst>
                <a:ext uri="{FF2B5EF4-FFF2-40B4-BE49-F238E27FC236}">
                  <a16:creationId xmlns:a16="http://schemas.microsoft.com/office/drawing/2014/main" id="{9C639C4D-3137-2FBF-5FDC-41F9CC166A28}"/>
                </a:ext>
              </a:extLst>
            </p:cNvPr>
            <p:cNvSpPr/>
            <p:nvPr/>
          </p:nvSpPr>
          <p:spPr>
            <a:xfrm>
              <a:off x="4772659" y="231775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 501">
              <a:extLst>
                <a:ext uri="{FF2B5EF4-FFF2-40B4-BE49-F238E27FC236}">
                  <a16:creationId xmlns:a16="http://schemas.microsoft.com/office/drawing/2014/main" id="{D666B86F-243B-0807-7D4C-0EE8FB1CDCF5}"/>
                </a:ext>
              </a:extLst>
            </p:cNvPr>
            <p:cNvSpPr/>
            <p:nvPr/>
          </p:nvSpPr>
          <p:spPr>
            <a:xfrm>
              <a:off x="4867909" y="2399029"/>
              <a:ext cx="27940" cy="36830"/>
            </a:xfrm>
            <a:custGeom>
              <a:avLst/>
              <a:gdLst>
                <a:gd name="connsiteX0" fmla="*/ 12700 w 27940"/>
                <a:gd name="connsiteY0" fmla="*/ 36830 h 36830"/>
                <a:gd name="connsiteX1" fmla="*/ 0 w 27940"/>
                <a:gd name="connsiteY1" fmla="*/ 36830 h 36830"/>
                <a:gd name="connsiteX2" fmla="*/ 11430 w 27940"/>
                <a:gd name="connsiteY2" fmla="*/ 0 h 36830"/>
                <a:gd name="connsiteX3" fmla="*/ 27940 w 27940"/>
                <a:gd name="connsiteY3" fmla="*/ 0 h 36830"/>
                <a:gd name="connsiteX4" fmla="*/ 13970 w 27940"/>
                <a:gd name="connsiteY4" fmla="*/ 36830 h 36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40" h="36830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40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 502">
              <a:extLst>
                <a:ext uri="{FF2B5EF4-FFF2-40B4-BE49-F238E27FC236}">
                  <a16:creationId xmlns:a16="http://schemas.microsoft.com/office/drawing/2014/main" id="{F82CE11A-2A8D-5160-91EB-FE6A5616D8C7}"/>
                </a:ext>
              </a:extLst>
            </p:cNvPr>
            <p:cNvSpPr/>
            <p:nvPr/>
          </p:nvSpPr>
          <p:spPr>
            <a:xfrm>
              <a:off x="4964429" y="231775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 503">
              <a:extLst>
                <a:ext uri="{FF2B5EF4-FFF2-40B4-BE49-F238E27FC236}">
                  <a16:creationId xmlns:a16="http://schemas.microsoft.com/office/drawing/2014/main" id="{ED5CDCE8-4D3C-D518-11F0-496C77E69E6B}"/>
                </a:ext>
              </a:extLst>
            </p:cNvPr>
            <p:cNvSpPr/>
            <p:nvPr/>
          </p:nvSpPr>
          <p:spPr>
            <a:xfrm>
              <a:off x="5081270" y="2317750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 504">
              <a:extLst>
                <a:ext uri="{FF2B5EF4-FFF2-40B4-BE49-F238E27FC236}">
                  <a16:creationId xmlns:a16="http://schemas.microsoft.com/office/drawing/2014/main" id="{8A413700-591E-18CD-D0E7-347F7683BA47}"/>
                </a:ext>
              </a:extLst>
            </p:cNvPr>
            <p:cNvSpPr/>
            <p:nvPr/>
          </p:nvSpPr>
          <p:spPr>
            <a:xfrm>
              <a:off x="5195570" y="231902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5560 h 93979"/>
                <a:gd name="connsiteX12" fmla="*/ 35560 w 73659"/>
                <a:gd name="connsiteY12" fmla="*/ 15240 h 93979"/>
                <a:gd name="connsiteX13" fmla="*/ 6350 w 73659"/>
                <a:gd name="connsiteY13" fmla="*/ 22860 h 93979"/>
                <a:gd name="connsiteX14" fmla="*/ 6350 w 73659"/>
                <a:gd name="connsiteY14" fmla="*/ 7620 h 93979"/>
                <a:gd name="connsiteX15" fmla="*/ 55880 w 73659"/>
                <a:gd name="connsiteY15" fmla="*/ 50800 h 93979"/>
                <a:gd name="connsiteX16" fmla="*/ 15240 w 73659"/>
                <a:gd name="connsiteY16" fmla="*/ 66040 h 93979"/>
                <a:gd name="connsiteX17" fmla="*/ 29210 w 73659"/>
                <a:gd name="connsiteY17" fmla="*/ 80010 h 93979"/>
                <a:gd name="connsiteX18" fmla="*/ 55880 w 73659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5880" y="50800"/>
                  </a:moveTo>
                  <a:cubicBezTo>
                    <a:pt x="26670" y="45720"/>
                    <a:pt x="15240" y="54610"/>
                    <a:pt x="15240" y="66040"/>
                  </a:cubicBezTo>
                  <a:cubicBezTo>
                    <a:pt x="15240" y="77470"/>
                    <a:pt x="20320" y="80010"/>
                    <a:pt x="29210" y="80010"/>
                  </a:cubicBezTo>
                  <a:cubicBezTo>
                    <a:pt x="44450" y="80010"/>
                    <a:pt x="55880" y="64770"/>
                    <a:pt x="5588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 505">
              <a:extLst>
                <a:ext uri="{FF2B5EF4-FFF2-40B4-BE49-F238E27FC236}">
                  <a16:creationId xmlns:a16="http://schemas.microsoft.com/office/drawing/2014/main" id="{C227E7E9-6C38-71F2-13FD-13A6CFD766B3}"/>
                </a:ext>
              </a:extLst>
            </p:cNvPr>
            <p:cNvSpPr/>
            <p:nvPr/>
          </p:nvSpPr>
          <p:spPr>
            <a:xfrm>
              <a:off x="5299709" y="2317750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 506">
              <a:extLst>
                <a:ext uri="{FF2B5EF4-FFF2-40B4-BE49-F238E27FC236}">
                  <a16:creationId xmlns:a16="http://schemas.microsoft.com/office/drawing/2014/main" id="{895AC3C7-F66E-F968-B1CF-C8E36A799114}"/>
                </a:ext>
              </a:extLst>
            </p:cNvPr>
            <p:cNvSpPr/>
            <p:nvPr/>
          </p:nvSpPr>
          <p:spPr>
            <a:xfrm>
              <a:off x="5392519" y="2320289"/>
              <a:ext cx="95150" cy="130810"/>
            </a:xfrm>
            <a:custGeom>
              <a:avLst/>
              <a:gdLst>
                <a:gd name="connsiteX0" fmla="*/ 2440 w 95150"/>
                <a:gd name="connsiteY0" fmla="*/ 115570 h 130810"/>
                <a:gd name="connsiteX1" fmla="*/ 12600 w 95150"/>
                <a:gd name="connsiteY1" fmla="*/ 115570 h 130810"/>
                <a:gd name="connsiteX2" fmla="*/ 40540 w 95150"/>
                <a:gd name="connsiteY2" fmla="*/ 87630 h 130810"/>
                <a:gd name="connsiteX3" fmla="*/ 3710 w 95150"/>
                <a:gd name="connsiteY3" fmla="*/ 0 h 130810"/>
                <a:gd name="connsiteX4" fmla="*/ 21490 w 95150"/>
                <a:gd name="connsiteY4" fmla="*/ 0 h 130810"/>
                <a:gd name="connsiteX5" fmla="*/ 34190 w 95150"/>
                <a:gd name="connsiteY5" fmla="*/ 31750 h 130810"/>
                <a:gd name="connsiteX6" fmla="*/ 49430 w 95150"/>
                <a:gd name="connsiteY6" fmla="*/ 71120 h 130810"/>
                <a:gd name="connsiteX7" fmla="*/ 64670 w 95150"/>
                <a:gd name="connsiteY7" fmla="*/ 31750 h 130810"/>
                <a:gd name="connsiteX8" fmla="*/ 77370 w 95150"/>
                <a:gd name="connsiteY8" fmla="*/ 0 h 130810"/>
                <a:gd name="connsiteX9" fmla="*/ 95150 w 95150"/>
                <a:gd name="connsiteY9" fmla="*/ 0 h 130810"/>
                <a:gd name="connsiteX10" fmla="*/ 59590 w 95150"/>
                <a:gd name="connsiteY10" fmla="*/ 85090 h 130810"/>
                <a:gd name="connsiteX11" fmla="*/ 13870 w 95150"/>
                <a:gd name="connsiteY11" fmla="*/ 130810 h 130810"/>
                <a:gd name="connsiteX12" fmla="*/ 2440 w 95150"/>
                <a:gd name="connsiteY12" fmla="*/ 129540 h 130810"/>
                <a:gd name="connsiteX13" fmla="*/ 2440 w 95150"/>
                <a:gd name="connsiteY13" fmla="*/ 11557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50" h="130810">
                  <a:moveTo>
                    <a:pt x="2440" y="115570"/>
                  </a:moveTo>
                  <a:cubicBezTo>
                    <a:pt x="4980" y="115570"/>
                    <a:pt x="7520" y="115570"/>
                    <a:pt x="12600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0" y="57150"/>
                    <a:pt x="49430" y="71120"/>
                  </a:cubicBezTo>
                  <a:cubicBezTo>
                    <a:pt x="5451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0" y="0"/>
                  </a:lnTo>
                  <a:lnTo>
                    <a:pt x="59590" y="85090"/>
                  </a:lnTo>
                  <a:cubicBezTo>
                    <a:pt x="46890" y="114300"/>
                    <a:pt x="38000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 507">
              <a:extLst>
                <a:ext uri="{FF2B5EF4-FFF2-40B4-BE49-F238E27FC236}">
                  <a16:creationId xmlns:a16="http://schemas.microsoft.com/office/drawing/2014/main" id="{6A7D2405-4624-ADE0-107F-6FB8DC2B749B}"/>
                </a:ext>
              </a:extLst>
            </p:cNvPr>
            <p:cNvSpPr/>
            <p:nvPr/>
          </p:nvSpPr>
          <p:spPr>
            <a:xfrm>
              <a:off x="5495290" y="229362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 508">
              <a:extLst>
                <a:ext uri="{FF2B5EF4-FFF2-40B4-BE49-F238E27FC236}">
                  <a16:creationId xmlns:a16="http://schemas.microsoft.com/office/drawing/2014/main" id="{237B2FDF-7A26-2B2C-C5A0-92222FF3ED96}"/>
                </a:ext>
              </a:extLst>
            </p:cNvPr>
            <p:cNvSpPr/>
            <p:nvPr/>
          </p:nvSpPr>
          <p:spPr>
            <a:xfrm>
              <a:off x="5576570" y="2280920"/>
              <a:ext cx="80009" cy="128269"/>
            </a:xfrm>
            <a:custGeom>
              <a:avLst/>
              <a:gdLst>
                <a:gd name="connsiteX0" fmla="*/ 0 w 80009"/>
                <a:gd name="connsiteY0" fmla="*/ 0 h 128269"/>
                <a:gd name="connsiteX1" fmla="*/ 16510 w 80009"/>
                <a:gd name="connsiteY1" fmla="*/ 0 h 128269"/>
                <a:gd name="connsiteX2" fmla="*/ 16510 w 80009"/>
                <a:gd name="connsiteY2" fmla="*/ 49530 h 128269"/>
                <a:gd name="connsiteX3" fmla="*/ 16510 w 80009"/>
                <a:gd name="connsiteY3" fmla="*/ 58420 h 128269"/>
                <a:gd name="connsiteX4" fmla="*/ 16510 w 80009"/>
                <a:gd name="connsiteY4" fmla="*/ 58420 h 128269"/>
                <a:gd name="connsiteX5" fmla="*/ 49530 w 80009"/>
                <a:gd name="connsiteY5" fmla="*/ 36830 h 128269"/>
                <a:gd name="connsiteX6" fmla="*/ 80010 w 80009"/>
                <a:gd name="connsiteY6" fmla="*/ 72390 h 128269"/>
                <a:gd name="connsiteX7" fmla="*/ 80010 w 80009"/>
                <a:gd name="connsiteY7" fmla="*/ 128270 h 128269"/>
                <a:gd name="connsiteX8" fmla="*/ 63500 w 80009"/>
                <a:gd name="connsiteY8" fmla="*/ 128270 h 128269"/>
                <a:gd name="connsiteX9" fmla="*/ 63500 w 80009"/>
                <a:gd name="connsiteY9" fmla="*/ 76200 h 128269"/>
                <a:gd name="connsiteX10" fmla="*/ 46990 w 80009"/>
                <a:gd name="connsiteY10" fmla="*/ 53340 h 128269"/>
                <a:gd name="connsiteX11" fmla="*/ 16510 w 80009"/>
                <a:gd name="connsiteY11" fmla="*/ 85090 h 128269"/>
                <a:gd name="connsiteX12" fmla="*/ 16510 w 80009"/>
                <a:gd name="connsiteY12" fmla="*/ 128270 h 128269"/>
                <a:gd name="connsiteX13" fmla="*/ 0 w 80009"/>
                <a:gd name="connsiteY13" fmla="*/ 128270 h 128269"/>
                <a:gd name="connsiteX14" fmla="*/ 0 w 80009"/>
                <a:gd name="connsiteY14" fmla="*/ 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69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 509">
              <a:extLst>
                <a:ext uri="{FF2B5EF4-FFF2-40B4-BE49-F238E27FC236}">
                  <a16:creationId xmlns:a16="http://schemas.microsoft.com/office/drawing/2014/main" id="{89681221-C2A7-AEA9-E2E6-4169B5A9683D}"/>
                </a:ext>
              </a:extLst>
            </p:cNvPr>
            <p:cNvSpPr/>
            <p:nvPr/>
          </p:nvSpPr>
          <p:spPr>
            <a:xfrm>
              <a:off x="5685790" y="2284729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9050 w 20319"/>
                <a:gd name="connsiteY5" fmla="*/ 35560 h 124460"/>
                <a:gd name="connsiteX6" fmla="*/ 19050 w 20319"/>
                <a:gd name="connsiteY6" fmla="*/ 124460 h 124460"/>
                <a:gd name="connsiteX7" fmla="*/ 2540 w 20319"/>
                <a:gd name="connsiteY7" fmla="*/ 124460 h 124460"/>
                <a:gd name="connsiteX8" fmla="*/ 2540 w 20319"/>
                <a:gd name="connsiteY8" fmla="*/ 35560 h 124460"/>
                <a:gd name="connsiteX9" fmla="*/ 1905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 510">
              <a:extLst>
                <a:ext uri="{FF2B5EF4-FFF2-40B4-BE49-F238E27FC236}">
                  <a16:creationId xmlns:a16="http://schemas.microsoft.com/office/drawing/2014/main" id="{CD4B8C54-F1FE-359D-4C07-322ED5459909}"/>
                </a:ext>
              </a:extLst>
            </p:cNvPr>
            <p:cNvSpPr/>
            <p:nvPr/>
          </p:nvSpPr>
          <p:spPr>
            <a:xfrm>
              <a:off x="5739129" y="2317750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 511">
              <a:extLst>
                <a:ext uri="{FF2B5EF4-FFF2-40B4-BE49-F238E27FC236}">
                  <a16:creationId xmlns:a16="http://schemas.microsoft.com/office/drawing/2014/main" id="{6BEB441D-0265-CA92-4BEB-B475B01BE986}"/>
                </a:ext>
              </a:extLst>
            </p:cNvPr>
            <p:cNvSpPr/>
            <p:nvPr/>
          </p:nvSpPr>
          <p:spPr>
            <a:xfrm>
              <a:off x="5840729" y="2317750"/>
              <a:ext cx="83820" cy="130810"/>
            </a:xfrm>
            <a:custGeom>
              <a:avLst/>
              <a:gdLst>
                <a:gd name="connsiteX0" fmla="*/ 48260 w 83820"/>
                <a:gd name="connsiteY0" fmla="*/ 77470 h 130810"/>
                <a:gd name="connsiteX1" fmla="*/ 83820 w 83820"/>
                <a:gd name="connsiteY1" fmla="*/ 102870 h 130810"/>
                <a:gd name="connsiteX2" fmla="*/ 40640 w 83820"/>
                <a:gd name="connsiteY2" fmla="*/ 130810 h 130810"/>
                <a:gd name="connsiteX3" fmla="*/ 0 w 83820"/>
                <a:gd name="connsiteY3" fmla="*/ 106680 h 130810"/>
                <a:gd name="connsiteX4" fmla="*/ 24130 w 83820"/>
                <a:gd name="connsiteY4" fmla="*/ 85090 h 130810"/>
                <a:gd name="connsiteX5" fmla="*/ 10160 w 83820"/>
                <a:gd name="connsiteY5" fmla="*/ 73660 h 130810"/>
                <a:gd name="connsiteX6" fmla="*/ 22860 w 83820"/>
                <a:gd name="connsiteY6" fmla="*/ 60960 h 130810"/>
                <a:gd name="connsiteX7" fmla="*/ 1270 w 83820"/>
                <a:gd name="connsiteY7" fmla="*/ 31750 h 130810"/>
                <a:gd name="connsiteX8" fmla="*/ 36830 w 83820"/>
                <a:gd name="connsiteY8" fmla="*/ 0 h 130810"/>
                <a:gd name="connsiteX9" fmla="*/ 50800 w 83820"/>
                <a:gd name="connsiteY9" fmla="*/ 2540 h 130810"/>
                <a:gd name="connsiteX10" fmla="*/ 82550 w 83820"/>
                <a:gd name="connsiteY10" fmla="*/ 2540 h 130810"/>
                <a:gd name="connsiteX11" fmla="*/ 82550 w 83820"/>
                <a:gd name="connsiteY11" fmla="*/ 15240 h 130810"/>
                <a:gd name="connsiteX12" fmla="*/ 69850 w 83820"/>
                <a:gd name="connsiteY12" fmla="*/ 15240 h 130810"/>
                <a:gd name="connsiteX13" fmla="*/ 64770 w 83820"/>
                <a:gd name="connsiteY13" fmla="*/ 15240 h 130810"/>
                <a:gd name="connsiteX14" fmla="*/ 64770 w 83820"/>
                <a:gd name="connsiteY14" fmla="*/ 15240 h 130810"/>
                <a:gd name="connsiteX15" fmla="*/ 72390 w 83820"/>
                <a:gd name="connsiteY15" fmla="*/ 33020 h 130810"/>
                <a:gd name="connsiteX16" fmla="*/ 39370 w 83820"/>
                <a:gd name="connsiteY16" fmla="*/ 63500 h 130810"/>
                <a:gd name="connsiteX17" fmla="*/ 39370 w 83820"/>
                <a:gd name="connsiteY17" fmla="*/ 63500 h 130810"/>
                <a:gd name="connsiteX18" fmla="*/ 25400 w 83820"/>
                <a:gd name="connsiteY18" fmla="*/ 71120 h 130810"/>
                <a:gd name="connsiteX19" fmla="*/ 46990 w 83820"/>
                <a:gd name="connsiteY19" fmla="*/ 78740 h 130810"/>
                <a:gd name="connsiteX20" fmla="*/ 67310 w 83820"/>
                <a:gd name="connsiteY20" fmla="*/ 104140 h 130810"/>
                <a:gd name="connsiteX21" fmla="*/ 40640 w 83820"/>
                <a:gd name="connsiteY21" fmla="*/ 90170 h 130810"/>
                <a:gd name="connsiteX22" fmla="*/ 16510 w 83820"/>
                <a:gd name="connsiteY22" fmla="*/ 105410 h 130810"/>
                <a:gd name="connsiteX23" fmla="*/ 41910 w 83820"/>
                <a:gd name="connsiteY23" fmla="*/ 119380 h 130810"/>
                <a:gd name="connsiteX24" fmla="*/ 67310 w 83820"/>
                <a:gd name="connsiteY24" fmla="*/ 105410 h 130810"/>
                <a:gd name="connsiteX25" fmla="*/ 59690 w 83820"/>
                <a:gd name="connsiteY25" fmla="*/ 31750 h 130810"/>
                <a:gd name="connsiteX26" fmla="*/ 39370 w 83820"/>
                <a:gd name="connsiteY26" fmla="*/ 12700 h 130810"/>
                <a:gd name="connsiteX27" fmla="*/ 19050 w 83820"/>
                <a:gd name="connsiteY27" fmla="*/ 31750 h 130810"/>
                <a:gd name="connsiteX28" fmla="*/ 39370 w 83820"/>
                <a:gd name="connsiteY28" fmla="*/ 50800 h 130810"/>
                <a:gd name="connsiteX29" fmla="*/ 59690 w 83820"/>
                <a:gd name="connsiteY29" fmla="*/ 3175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20" h="130810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0" y="104140"/>
                  </a:moveTo>
                  <a:cubicBezTo>
                    <a:pt x="67310" y="96520"/>
                    <a:pt x="59690" y="90170"/>
                    <a:pt x="40640" y="90170"/>
                  </a:cubicBezTo>
                  <a:cubicBezTo>
                    <a:pt x="21590" y="90170"/>
                    <a:pt x="16510" y="96520"/>
                    <a:pt x="16510" y="105410"/>
                  </a:cubicBezTo>
                  <a:cubicBezTo>
                    <a:pt x="16510" y="114300"/>
                    <a:pt x="26670" y="119380"/>
                    <a:pt x="41910" y="119380"/>
                  </a:cubicBezTo>
                  <a:cubicBezTo>
                    <a:pt x="57150" y="119380"/>
                    <a:pt x="67310" y="113030"/>
                    <a:pt x="67310" y="105410"/>
                  </a:cubicBezTo>
                  <a:close/>
                  <a:moveTo>
                    <a:pt x="59690" y="31750"/>
                  </a:moveTo>
                  <a:cubicBezTo>
                    <a:pt x="59690" y="20320"/>
                    <a:pt x="50800" y="12700"/>
                    <a:pt x="39370" y="12700"/>
                  </a:cubicBezTo>
                  <a:cubicBezTo>
                    <a:pt x="27940" y="12700"/>
                    <a:pt x="19050" y="20320"/>
                    <a:pt x="19050" y="31750"/>
                  </a:cubicBezTo>
                  <a:cubicBezTo>
                    <a:pt x="19050" y="43180"/>
                    <a:pt x="27940" y="50800"/>
                    <a:pt x="39370" y="50800"/>
                  </a:cubicBezTo>
                  <a:cubicBezTo>
                    <a:pt x="50800" y="50800"/>
                    <a:pt x="59690" y="43180"/>
                    <a:pt x="5969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 512">
              <a:extLst>
                <a:ext uri="{FF2B5EF4-FFF2-40B4-BE49-F238E27FC236}">
                  <a16:creationId xmlns:a16="http://schemas.microsoft.com/office/drawing/2014/main" id="{85E14E41-07BB-7852-5AB5-CD60BFE40D9F}"/>
                </a:ext>
              </a:extLst>
            </p:cNvPr>
            <p:cNvSpPr/>
            <p:nvPr/>
          </p:nvSpPr>
          <p:spPr>
            <a:xfrm>
              <a:off x="5984240" y="229362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 513">
              <a:extLst>
                <a:ext uri="{FF2B5EF4-FFF2-40B4-BE49-F238E27FC236}">
                  <a16:creationId xmlns:a16="http://schemas.microsoft.com/office/drawing/2014/main" id="{3D13D8FE-6050-5C47-E588-35B01165D5E0}"/>
                </a:ext>
              </a:extLst>
            </p:cNvPr>
            <p:cNvSpPr/>
            <p:nvPr/>
          </p:nvSpPr>
          <p:spPr>
            <a:xfrm>
              <a:off x="6065520" y="2280920"/>
              <a:ext cx="80009" cy="128269"/>
            </a:xfrm>
            <a:custGeom>
              <a:avLst/>
              <a:gdLst>
                <a:gd name="connsiteX0" fmla="*/ 0 w 80009"/>
                <a:gd name="connsiteY0" fmla="*/ 0 h 128269"/>
                <a:gd name="connsiteX1" fmla="*/ 16510 w 80009"/>
                <a:gd name="connsiteY1" fmla="*/ 0 h 128269"/>
                <a:gd name="connsiteX2" fmla="*/ 16510 w 80009"/>
                <a:gd name="connsiteY2" fmla="*/ 49530 h 128269"/>
                <a:gd name="connsiteX3" fmla="*/ 16510 w 80009"/>
                <a:gd name="connsiteY3" fmla="*/ 58420 h 128269"/>
                <a:gd name="connsiteX4" fmla="*/ 16510 w 80009"/>
                <a:gd name="connsiteY4" fmla="*/ 58420 h 128269"/>
                <a:gd name="connsiteX5" fmla="*/ 49530 w 80009"/>
                <a:gd name="connsiteY5" fmla="*/ 36830 h 128269"/>
                <a:gd name="connsiteX6" fmla="*/ 80010 w 80009"/>
                <a:gd name="connsiteY6" fmla="*/ 72390 h 128269"/>
                <a:gd name="connsiteX7" fmla="*/ 80010 w 80009"/>
                <a:gd name="connsiteY7" fmla="*/ 128270 h 128269"/>
                <a:gd name="connsiteX8" fmla="*/ 63500 w 80009"/>
                <a:gd name="connsiteY8" fmla="*/ 128270 h 128269"/>
                <a:gd name="connsiteX9" fmla="*/ 63500 w 80009"/>
                <a:gd name="connsiteY9" fmla="*/ 76200 h 128269"/>
                <a:gd name="connsiteX10" fmla="*/ 46990 w 80009"/>
                <a:gd name="connsiteY10" fmla="*/ 53340 h 128269"/>
                <a:gd name="connsiteX11" fmla="*/ 16510 w 80009"/>
                <a:gd name="connsiteY11" fmla="*/ 85090 h 128269"/>
                <a:gd name="connsiteX12" fmla="*/ 16510 w 80009"/>
                <a:gd name="connsiteY12" fmla="*/ 128270 h 128269"/>
                <a:gd name="connsiteX13" fmla="*/ 0 w 80009"/>
                <a:gd name="connsiteY13" fmla="*/ 128270 h 128269"/>
                <a:gd name="connsiteX14" fmla="*/ 0 w 80009"/>
                <a:gd name="connsiteY14" fmla="*/ 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69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 514">
              <a:extLst>
                <a:ext uri="{FF2B5EF4-FFF2-40B4-BE49-F238E27FC236}">
                  <a16:creationId xmlns:a16="http://schemas.microsoft.com/office/drawing/2014/main" id="{ECE65252-0921-551A-EA74-65ABB882BFBA}"/>
                </a:ext>
              </a:extLst>
            </p:cNvPr>
            <p:cNvSpPr/>
            <p:nvPr/>
          </p:nvSpPr>
          <p:spPr>
            <a:xfrm>
              <a:off x="6169659" y="231902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5560 h 93979"/>
                <a:gd name="connsiteX12" fmla="*/ 35560 w 73660"/>
                <a:gd name="connsiteY12" fmla="*/ 15240 h 93979"/>
                <a:gd name="connsiteX13" fmla="*/ 6350 w 73660"/>
                <a:gd name="connsiteY13" fmla="*/ 22860 h 93979"/>
                <a:gd name="connsiteX14" fmla="*/ 6350 w 73660"/>
                <a:gd name="connsiteY14" fmla="*/ 762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80010 h 93979"/>
                <a:gd name="connsiteX18" fmla="*/ 57150 w 73660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 515">
              <a:extLst>
                <a:ext uri="{FF2B5EF4-FFF2-40B4-BE49-F238E27FC236}">
                  <a16:creationId xmlns:a16="http://schemas.microsoft.com/office/drawing/2014/main" id="{EAE41C6A-0826-D3A0-4153-42B1F3D0DBF4}"/>
                </a:ext>
              </a:extLst>
            </p:cNvPr>
            <p:cNvSpPr/>
            <p:nvPr/>
          </p:nvSpPr>
          <p:spPr>
            <a:xfrm>
              <a:off x="6262370" y="229362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" name="Freeform 516">
              <a:extLst>
                <a:ext uri="{FF2B5EF4-FFF2-40B4-BE49-F238E27FC236}">
                  <a16:creationId xmlns:a16="http://schemas.microsoft.com/office/drawing/2014/main" id="{6FB595BA-9198-BB44-C785-A0B0EBFBF62E}"/>
                </a:ext>
              </a:extLst>
            </p:cNvPr>
            <p:cNvSpPr/>
            <p:nvPr/>
          </p:nvSpPr>
          <p:spPr>
            <a:xfrm>
              <a:off x="6385559" y="2317750"/>
              <a:ext cx="74930" cy="93979"/>
            </a:xfrm>
            <a:custGeom>
              <a:avLst/>
              <a:gdLst>
                <a:gd name="connsiteX0" fmla="*/ 48260 w 74930"/>
                <a:gd name="connsiteY0" fmla="*/ 78740 h 93979"/>
                <a:gd name="connsiteX1" fmla="*/ 74930 w 74930"/>
                <a:gd name="connsiteY1" fmla="*/ 71120 h 93979"/>
                <a:gd name="connsiteX2" fmla="*/ 74930 w 74930"/>
                <a:gd name="connsiteY2" fmla="*/ 86360 h 93979"/>
                <a:gd name="connsiteX3" fmla="*/ 46990 w 74930"/>
                <a:gd name="connsiteY3" fmla="*/ 93980 h 93979"/>
                <a:gd name="connsiteX4" fmla="*/ 0 w 74930"/>
                <a:gd name="connsiteY4" fmla="*/ 46990 h 93979"/>
                <a:gd name="connsiteX5" fmla="*/ 46990 w 74930"/>
                <a:gd name="connsiteY5" fmla="*/ 0 h 93979"/>
                <a:gd name="connsiteX6" fmla="*/ 74930 w 74930"/>
                <a:gd name="connsiteY6" fmla="*/ 6350 h 93979"/>
                <a:gd name="connsiteX7" fmla="*/ 74930 w 74930"/>
                <a:gd name="connsiteY7" fmla="*/ 21590 h 93979"/>
                <a:gd name="connsiteX8" fmla="*/ 48260 w 74930"/>
                <a:gd name="connsiteY8" fmla="*/ 13970 h 93979"/>
                <a:gd name="connsiteX9" fmla="*/ 17780 w 74930"/>
                <a:gd name="connsiteY9" fmla="*/ 45720 h 93979"/>
                <a:gd name="connsiteX10" fmla="*/ 48260 w 74930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30" h="93979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 517">
              <a:extLst>
                <a:ext uri="{FF2B5EF4-FFF2-40B4-BE49-F238E27FC236}">
                  <a16:creationId xmlns:a16="http://schemas.microsoft.com/office/drawing/2014/main" id="{77B29B45-F7FC-7CCC-89E5-86376EE2D71A}"/>
                </a:ext>
              </a:extLst>
            </p:cNvPr>
            <p:cNvSpPr/>
            <p:nvPr/>
          </p:nvSpPr>
          <p:spPr>
            <a:xfrm>
              <a:off x="6479540" y="231775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 518">
              <a:extLst>
                <a:ext uri="{FF2B5EF4-FFF2-40B4-BE49-F238E27FC236}">
                  <a16:creationId xmlns:a16="http://schemas.microsoft.com/office/drawing/2014/main" id="{3A358E2A-07F4-9D0A-BAF1-44F2C2033254}"/>
                </a:ext>
              </a:extLst>
            </p:cNvPr>
            <p:cNvSpPr/>
            <p:nvPr/>
          </p:nvSpPr>
          <p:spPr>
            <a:xfrm>
              <a:off x="6595109" y="2320289"/>
              <a:ext cx="78740" cy="91439"/>
            </a:xfrm>
            <a:custGeom>
              <a:avLst/>
              <a:gdLst>
                <a:gd name="connsiteX0" fmla="*/ 63500 w 78740"/>
                <a:gd name="connsiteY0" fmla="*/ 88900 h 91439"/>
                <a:gd name="connsiteX1" fmla="*/ 63500 w 78740"/>
                <a:gd name="connsiteY1" fmla="*/ 76200 h 91439"/>
                <a:gd name="connsiteX2" fmla="*/ 63500 w 78740"/>
                <a:gd name="connsiteY2" fmla="*/ 69850 h 91439"/>
                <a:gd name="connsiteX3" fmla="*/ 63500 w 78740"/>
                <a:gd name="connsiteY3" fmla="*/ 69850 h 91439"/>
                <a:gd name="connsiteX4" fmla="*/ 30480 w 78740"/>
                <a:gd name="connsiteY4" fmla="*/ 91440 h 91439"/>
                <a:gd name="connsiteX5" fmla="*/ 0 w 78740"/>
                <a:gd name="connsiteY5" fmla="*/ 55880 h 91439"/>
                <a:gd name="connsiteX6" fmla="*/ 0 w 78740"/>
                <a:gd name="connsiteY6" fmla="*/ 0 h 91439"/>
                <a:gd name="connsiteX7" fmla="*/ 16510 w 78740"/>
                <a:gd name="connsiteY7" fmla="*/ 0 h 91439"/>
                <a:gd name="connsiteX8" fmla="*/ 16510 w 78740"/>
                <a:gd name="connsiteY8" fmla="*/ 52070 h 91439"/>
                <a:gd name="connsiteX9" fmla="*/ 33020 w 78740"/>
                <a:gd name="connsiteY9" fmla="*/ 74930 h 91439"/>
                <a:gd name="connsiteX10" fmla="*/ 62230 w 78740"/>
                <a:gd name="connsiteY10" fmla="*/ 43180 h 91439"/>
                <a:gd name="connsiteX11" fmla="*/ 62230 w 78740"/>
                <a:gd name="connsiteY11" fmla="*/ 0 h 91439"/>
                <a:gd name="connsiteX12" fmla="*/ 78740 w 78740"/>
                <a:gd name="connsiteY12" fmla="*/ 0 h 91439"/>
                <a:gd name="connsiteX13" fmla="*/ 78740 w 78740"/>
                <a:gd name="connsiteY13" fmla="*/ 88900 h 91439"/>
                <a:gd name="connsiteX14" fmla="*/ 63500 w 78740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 519">
              <a:extLst>
                <a:ext uri="{FF2B5EF4-FFF2-40B4-BE49-F238E27FC236}">
                  <a16:creationId xmlns:a16="http://schemas.microsoft.com/office/drawing/2014/main" id="{66A35698-7615-8D08-DA3F-543D762A2656}"/>
                </a:ext>
              </a:extLst>
            </p:cNvPr>
            <p:cNvSpPr/>
            <p:nvPr/>
          </p:nvSpPr>
          <p:spPr>
            <a:xfrm>
              <a:off x="6708140" y="2280920"/>
              <a:ext cx="34290" cy="130809"/>
            </a:xfrm>
            <a:custGeom>
              <a:avLst/>
              <a:gdLst>
                <a:gd name="connsiteX0" fmla="*/ 0 w 34290"/>
                <a:gd name="connsiteY0" fmla="*/ 0 h 130809"/>
                <a:gd name="connsiteX1" fmla="*/ 16510 w 34290"/>
                <a:gd name="connsiteY1" fmla="*/ 0 h 130809"/>
                <a:gd name="connsiteX2" fmla="*/ 16510 w 34290"/>
                <a:gd name="connsiteY2" fmla="*/ 101600 h 130809"/>
                <a:gd name="connsiteX3" fmla="*/ 26670 w 34290"/>
                <a:gd name="connsiteY3" fmla="*/ 115570 h 130809"/>
                <a:gd name="connsiteX4" fmla="*/ 34290 w 34290"/>
                <a:gd name="connsiteY4" fmla="*/ 115570 h 130809"/>
                <a:gd name="connsiteX5" fmla="*/ 34290 w 34290"/>
                <a:gd name="connsiteY5" fmla="*/ 129540 h 130809"/>
                <a:gd name="connsiteX6" fmla="*/ 22860 w 34290"/>
                <a:gd name="connsiteY6" fmla="*/ 130810 h 130809"/>
                <a:gd name="connsiteX7" fmla="*/ 0 w 34290"/>
                <a:gd name="connsiteY7" fmla="*/ 105410 h 130809"/>
                <a:gd name="connsiteX8" fmla="*/ 0 w 34290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 520">
              <a:extLst>
                <a:ext uri="{FF2B5EF4-FFF2-40B4-BE49-F238E27FC236}">
                  <a16:creationId xmlns:a16="http://schemas.microsoft.com/office/drawing/2014/main" id="{2696BFFC-B271-9E9D-B472-BA5C5EB3D85D}"/>
                </a:ext>
              </a:extLst>
            </p:cNvPr>
            <p:cNvSpPr/>
            <p:nvPr/>
          </p:nvSpPr>
          <p:spPr>
            <a:xfrm>
              <a:off x="6757669" y="2280920"/>
              <a:ext cx="87630" cy="130809"/>
            </a:xfrm>
            <a:custGeom>
              <a:avLst/>
              <a:gdLst>
                <a:gd name="connsiteX0" fmla="*/ 87630 w 87630"/>
                <a:gd name="connsiteY0" fmla="*/ 128270 h 130809"/>
                <a:gd name="connsiteX1" fmla="*/ 72390 w 87630"/>
                <a:gd name="connsiteY1" fmla="*/ 128270 h 130809"/>
                <a:gd name="connsiteX2" fmla="*/ 72390 w 87630"/>
                <a:gd name="connsiteY2" fmla="*/ 118110 h 130809"/>
                <a:gd name="connsiteX3" fmla="*/ 72390 w 87630"/>
                <a:gd name="connsiteY3" fmla="*/ 111760 h 130809"/>
                <a:gd name="connsiteX4" fmla="*/ 72390 w 87630"/>
                <a:gd name="connsiteY4" fmla="*/ 111760 h 130809"/>
                <a:gd name="connsiteX5" fmla="*/ 40640 w 87630"/>
                <a:gd name="connsiteY5" fmla="*/ 130810 h 130809"/>
                <a:gd name="connsiteX6" fmla="*/ 0 w 87630"/>
                <a:gd name="connsiteY6" fmla="*/ 83820 h 130809"/>
                <a:gd name="connsiteX7" fmla="*/ 40640 w 87630"/>
                <a:gd name="connsiteY7" fmla="*/ 36830 h 130809"/>
                <a:gd name="connsiteX8" fmla="*/ 71120 w 87630"/>
                <a:gd name="connsiteY8" fmla="*/ 53340 h 130809"/>
                <a:gd name="connsiteX9" fmla="*/ 71120 w 87630"/>
                <a:gd name="connsiteY9" fmla="*/ 53340 h 130809"/>
                <a:gd name="connsiteX10" fmla="*/ 71120 w 87630"/>
                <a:gd name="connsiteY10" fmla="*/ 45720 h 130809"/>
                <a:gd name="connsiteX11" fmla="*/ 71120 w 87630"/>
                <a:gd name="connsiteY11" fmla="*/ 0 h 130809"/>
                <a:gd name="connsiteX12" fmla="*/ 87630 w 87630"/>
                <a:gd name="connsiteY12" fmla="*/ 0 h 130809"/>
                <a:gd name="connsiteX13" fmla="*/ 87630 w 87630"/>
                <a:gd name="connsiteY13" fmla="*/ 128270 h 130809"/>
                <a:gd name="connsiteX14" fmla="*/ 15240 w 87630"/>
                <a:gd name="connsiteY14" fmla="*/ 83820 h 130809"/>
                <a:gd name="connsiteX15" fmla="*/ 43180 w 87630"/>
                <a:gd name="connsiteY15" fmla="*/ 115570 h 130809"/>
                <a:gd name="connsiteX16" fmla="*/ 71120 w 87630"/>
                <a:gd name="connsiteY16" fmla="*/ 83820 h 130809"/>
                <a:gd name="connsiteX17" fmla="*/ 43180 w 87630"/>
                <a:gd name="connsiteY17" fmla="*/ 52070 h 130809"/>
                <a:gd name="connsiteX18" fmla="*/ 15240 w 87630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1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1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1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 521">
              <a:extLst>
                <a:ext uri="{FF2B5EF4-FFF2-40B4-BE49-F238E27FC236}">
                  <a16:creationId xmlns:a16="http://schemas.microsoft.com/office/drawing/2014/main" id="{201DE237-AC54-AB5F-2363-11A738151B15}"/>
                </a:ext>
              </a:extLst>
            </p:cNvPr>
            <p:cNvSpPr/>
            <p:nvPr/>
          </p:nvSpPr>
          <p:spPr>
            <a:xfrm>
              <a:off x="6930390" y="2280920"/>
              <a:ext cx="87629" cy="130809"/>
            </a:xfrm>
            <a:custGeom>
              <a:avLst/>
              <a:gdLst>
                <a:gd name="connsiteX0" fmla="*/ 0 w 87629"/>
                <a:gd name="connsiteY0" fmla="*/ 0 h 130809"/>
                <a:gd name="connsiteX1" fmla="*/ 16510 w 87629"/>
                <a:gd name="connsiteY1" fmla="*/ 0 h 130809"/>
                <a:gd name="connsiteX2" fmla="*/ 16510 w 87629"/>
                <a:gd name="connsiteY2" fmla="*/ 45720 h 130809"/>
                <a:gd name="connsiteX3" fmla="*/ 16510 w 87629"/>
                <a:gd name="connsiteY3" fmla="*/ 53340 h 130809"/>
                <a:gd name="connsiteX4" fmla="*/ 16510 w 87629"/>
                <a:gd name="connsiteY4" fmla="*/ 53340 h 130809"/>
                <a:gd name="connsiteX5" fmla="*/ 46990 w 87629"/>
                <a:gd name="connsiteY5" fmla="*/ 36830 h 130809"/>
                <a:gd name="connsiteX6" fmla="*/ 87630 w 87629"/>
                <a:gd name="connsiteY6" fmla="*/ 83820 h 130809"/>
                <a:gd name="connsiteX7" fmla="*/ 46990 w 87629"/>
                <a:gd name="connsiteY7" fmla="*/ 130810 h 130809"/>
                <a:gd name="connsiteX8" fmla="*/ 15240 w 87629"/>
                <a:gd name="connsiteY8" fmla="*/ 111760 h 130809"/>
                <a:gd name="connsiteX9" fmla="*/ 15240 w 87629"/>
                <a:gd name="connsiteY9" fmla="*/ 111760 h 130809"/>
                <a:gd name="connsiteX10" fmla="*/ 15240 w 87629"/>
                <a:gd name="connsiteY10" fmla="*/ 118110 h 130809"/>
                <a:gd name="connsiteX11" fmla="*/ 15240 w 87629"/>
                <a:gd name="connsiteY11" fmla="*/ 128270 h 130809"/>
                <a:gd name="connsiteX12" fmla="*/ 0 w 87629"/>
                <a:gd name="connsiteY12" fmla="*/ 128270 h 130809"/>
                <a:gd name="connsiteX13" fmla="*/ 0 w 87629"/>
                <a:gd name="connsiteY13" fmla="*/ 0 h 130809"/>
                <a:gd name="connsiteX14" fmla="*/ 17780 w 87629"/>
                <a:gd name="connsiteY14" fmla="*/ 83820 h 130809"/>
                <a:gd name="connsiteX15" fmla="*/ 45720 w 87629"/>
                <a:gd name="connsiteY15" fmla="*/ 115570 h 130809"/>
                <a:gd name="connsiteX16" fmla="*/ 73660 w 87629"/>
                <a:gd name="connsiteY16" fmla="*/ 83820 h 130809"/>
                <a:gd name="connsiteX17" fmla="*/ 45720 w 87629"/>
                <a:gd name="connsiteY17" fmla="*/ 52070 h 130809"/>
                <a:gd name="connsiteX18" fmla="*/ 1778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0" y="0"/>
                  </a:moveTo>
                  <a:lnTo>
                    <a:pt x="16510" y="0"/>
                  </a:lnTo>
                  <a:lnTo>
                    <a:pt x="16510" y="45720"/>
                  </a:lnTo>
                  <a:cubicBezTo>
                    <a:pt x="16510" y="50800"/>
                    <a:pt x="16510" y="53340"/>
                    <a:pt x="16510" y="53340"/>
                  </a:cubicBezTo>
                  <a:lnTo>
                    <a:pt x="16510" y="53340"/>
                  </a:lnTo>
                  <a:cubicBezTo>
                    <a:pt x="21590" y="44450"/>
                    <a:pt x="33020" y="36830"/>
                    <a:pt x="46990" y="36830"/>
                  </a:cubicBezTo>
                  <a:cubicBezTo>
                    <a:pt x="69850" y="36830"/>
                    <a:pt x="87630" y="55880"/>
                    <a:pt x="87630" y="83820"/>
                  </a:cubicBezTo>
                  <a:cubicBezTo>
                    <a:pt x="87630" y="111760"/>
                    <a:pt x="69850" y="130810"/>
                    <a:pt x="46990" y="130810"/>
                  </a:cubicBezTo>
                  <a:cubicBezTo>
                    <a:pt x="24130" y="130810"/>
                    <a:pt x="20320" y="121920"/>
                    <a:pt x="15240" y="111760"/>
                  </a:cubicBezTo>
                  <a:lnTo>
                    <a:pt x="15240" y="111760"/>
                  </a:lnTo>
                  <a:cubicBezTo>
                    <a:pt x="15240" y="111760"/>
                    <a:pt x="15240" y="114300"/>
                    <a:pt x="15240" y="118110"/>
                  </a:cubicBezTo>
                  <a:lnTo>
                    <a:pt x="1524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  <a:moveTo>
                    <a:pt x="17780" y="83820"/>
                  </a:moveTo>
                  <a:cubicBezTo>
                    <a:pt x="17780" y="106680"/>
                    <a:pt x="31750" y="115570"/>
                    <a:pt x="45720" y="115570"/>
                  </a:cubicBezTo>
                  <a:cubicBezTo>
                    <a:pt x="59690" y="115570"/>
                    <a:pt x="73660" y="101600"/>
                    <a:pt x="73660" y="83820"/>
                  </a:cubicBezTo>
                  <a:cubicBezTo>
                    <a:pt x="73660" y="66040"/>
                    <a:pt x="62230" y="52070"/>
                    <a:pt x="45720" y="52070"/>
                  </a:cubicBezTo>
                  <a:cubicBezTo>
                    <a:pt x="29210" y="52070"/>
                    <a:pt x="17780" y="62230"/>
                    <a:pt x="1778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 522">
              <a:extLst>
                <a:ext uri="{FF2B5EF4-FFF2-40B4-BE49-F238E27FC236}">
                  <a16:creationId xmlns:a16="http://schemas.microsoft.com/office/drawing/2014/main" id="{6C75998D-EC32-256F-FC22-4F121C59C9FA}"/>
                </a:ext>
              </a:extLst>
            </p:cNvPr>
            <p:cNvSpPr/>
            <p:nvPr/>
          </p:nvSpPr>
          <p:spPr>
            <a:xfrm>
              <a:off x="7039609" y="231775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 523">
              <a:extLst>
                <a:ext uri="{FF2B5EF4-FFF2-40B4-BE49-F238E27FC236}">
                  <a16:creationId xmlns:a16="http://schemas.microsoft.com/office/drawing/2014/main" id="{42ACFB1A-004C-3B7C-6956-E6FA46764FE8}"/>
                </a:ext>
              </a:extLst>
            </p:cNvPr>
            <p:cNvSpPr/>
            <p:nvPr/>
          </p:nvSpPr>
          <p:spPr>
            <a:xfrm>
              <a:off x="7198359" y="2284729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7780 w 20320"/>
                <a:gd name="connsiteY5" fmla="*/ 35560 h 124460"/>
                <a:gd name="connsiteX6" fmla="*/ 17780 w 20320"/>
                <a:gd name="connsiteY6" fmla="*/ 124460 h 124460"/>
                <a:gd name="connsiteX7" fmla="*/ 1270 w 20320"/>
                <a:gd name="connsiteY7" fmla="*/ 124460 h 124460"/>
                <a:gd name="connsiteX8" fmla="*/ 1270 w 20320"/>
                <a:gd name="connsiteY8" fmla="*/ 35560 h 124460"/>
                <a:gd name="connsiteX9" fmla="*/ 1778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 524">
              <a:extLst>
                <a:ext uri="{FF2B5EF4-FFF2-40B4-BE49-F238E27FC236}">
                  <a16:creationId xmlns:a16="http://schemas.microsoft.com/office/drawing/2014/main" id="{00D763F8-DCDF-51DA-9C21-9162D71F034F}"/>
                </a:ext>
              </a:extLst>
            </p:cNvPr>
            <p:cNvSpPr/>
            <p:nvPr/>
          </p:nvSpPr>
          <p:spPr>
            <a:xfrm>
              <a:off x="7250430" y="2317750"/>
              <a:ext cx="80009" cy="91439"/>
            </a:xfrm>
            <a:custGeom>
              <a:avLst/>
              <a:gdLst>
                <a:gd name="connsiteX0" fmla="*/ 15239 w 80009"/>
                <a:gd name="connsiteY0" fmla="*/ 2540 h 91439"/>
                <a:gd name="connsiteX1" fmla="*/ 15239 w 80009"/>
                <a:gd name="connsiteY1" fmla="*/ 15240 h 91439"/>
                <a:gd name="connsiteX2" fmla="*/ 15239 w 80009"/>
                <a:gd name="connsiteY2" fmla="*/ 21590 h 91439"/>
                <a:gd name="connsiteX3" fmla="*/ 15239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89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39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39" y="2540"/>
                  </a:moveTo>
                  <a:lnTo>
                    <a:pt x="15239" y="15240"/>
                  </a:lnTo>
                  <a:cubicBezTo>
                    <a:pt x="15239" y="19050"/>
                    <a:pt x="15239" y="21590"/>
                    <a:pt x="15239" y="21590"/>
                  </a:cubicBezTo>
                  <a:lnTo>
                    <a:pt x="15239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89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39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 525">
              <a:extLst>
                <a:ext uri="{FF2B5EF4-FFF2-40B4-BE49-F238E27FC236}">
                  <a16:creationId xmlns:a16="http://schemas.microsoft.com/office/drawing/2014/main" id="{92E30BB2-E8FD-F717-E954-FC8794AAAFDD}"/>
                </a:ext>
              </a:extLst>
            </p:cNvPr>
            <p:cNvSpPr/>
            <p:nvPr/>
          </p:nvSpPr>
          <p:spPr>
            <a:xfrm>
              <a:off x="7348219" y="229362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1 w 60960"/>
                <a:gd name="connsiteY9" fmla="*/ 99060 h 116839"/>
                <a:gd name="connsiteX10" fmla="*/ 60961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1" y="99060"/>
                  </a:cubicBezTo>
                  <a:lnTo>
                    <a:pt x="60961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 526">
              <a:extLst>
                <a:ext uri="{FF2B5EF4-FFF2-40B4-BE49-F238E27FC236}">
                  <a16:creationId xmlns:a16="http://schemas.microsoft.com/office/drawing/2014/main" id="{8FB17D35-6AEE-1650-F1BF-BF27EB115930}"/>
                </a:ext>
              </a:extLst>
            </p:cNvPr>
            <p:cNvSpPr/>
            <p:nvPr/>
          </p:nvSpPr>
          <p:spPr>
            <a:xfrm>
              <a:off x="7423150" y="231775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 527">
              <a:extLst>
                <a:ext uri="{FF2B5EF4-FFF2-40B4-BE49-F238E27FC236}">
                  <a16:creationId xmlns:a16="http://schemas.microsoft.com/office/drawing/2014/main" id="{6AB1A78B-C996-6103-572A-ACABB4C77692}"/>
                </a:ext>
              </a:extLst>
            </p:cNvPr>
            <p:cNvSpPr/>
            <p:nvPr/>
          </p:nvSpPr>
          <p:spPr>
            <a:xfrm>
              <a:off x="7531100" y="2317750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 528">
              <a:extLst>
                <a:ext uri="{FF2B5EF4-FFF2-40B4-BE49-F238E27FC236}">
                  <a16:creationId xmlns:a16="http://schemas.microsoft.com/office/drawing/2014/main" id="{594775FC-0E71-FF54-B62B-5F8EACA967B3}"/>
                </a:ext>
              </a:extLst>
            </p:cNvPr>
            <p:cNvSpPr/>
            <p:nvPr/>
          </p:nvSpPr>
          <p:spPr>
            <a:xfrm>
              <a:off x="7602219" y="2317750"/>
              <a:ext cx="87630" cy="130810"/>
            </a:xfrm>
            <a:custGeom>
              <a:avLst/>
              <a:gdLst>
                <a:gd name="connsiteX0" fmla="*/ 0 w 87630"/>
                <a:gd name="connsiteY0" fmla="*/ 2540 h 130810"/>
                <a:gd name="connsiteX1" fmla="*/ 15240 w 87630"/>
                <a:gd name="connsiteY1" fmla="*/ 2540 h 130810"/>
                <a:gd name="connsiteX2" fmla="*/ 15240 w 87630"/>
                <a:gd name="connsiteY2" fmla="*/ 11430 h 130810"/>
                <a:gd name="connsiteX3" fmla="*/ 15240 w 87630"/>
                <a:gd name="connsiteY3" fmla="*/ 17780 h 130810"/>
                <a:gd name="connsiteX4" fmla="*/ 15240 w 87630"/>
                <a:gd name="connsiteY4" fmla="*/ 17780 h 130810"/>
                <a:gd name="connsiteX5" fmla="*/ 46990 w 87630"/>
                <a:gd name="connsiteY5" fmla="*/ 0 h 130810"/>
                <a:gd name="connsiteX6" fmla="*/ 87630 w 87630"/>
                <a:gd name="connsiteY6" fmla="*/ 46990 h 130810"/>
                <a:gd name="connsiteX7" fmla="*/ 46990 w 87630"/>
                <a:gd name="connsiteY7" fmla="*/ 93980 h 130810"/>
                <a:gd name="connsiteX8" fmla="*/ 16511 w 87630"/>
                <a:gd name="connsiteY8" fmla="*/ 76200 h 130810"/>
                <a:gd name="connsiteX9" fmla="*/ 16511 w 87630"/>
                <a:gd name="connsiteY9" fmla="*/ 76200 h 130810"/>
                <a:gd name="connsiteX10" fmla="*/ 16511 w 87630"/>
                <a:gd name="connsiteY10" fmla="*/ 83820 h 130810"/>
                <a:gd name="connsiteX11" fmla="*/ 16511 w 87630"/>
                <a:gd name="connsiteY11" fmla="*/ 130810 h 130810"/>
                <a:gd name="connsiteX12" fmla="*/ 0 w 87630"/>
                <a:gd name="connsiteY12" fmla="*/ 130810 h 130810"/>
                <a:gd name="connsiteX13" fmla="*/ 0 w 87630"/>
                <a:gd name="connsiteY13" fmla="*/ 2540 h 130810"/>
                <a:gd name="connsiteX14" fmla="*/ 72390 w 87630"/>
                <a:gd name="connsiteY14" fmla="*/ 46990 h 130810"/>
                <a:gd name="connsiteX15" fmla="*/ 44450 w 87630"/>
                <a:gd name="connsiteY15" fmla="*/ 15240 h 130810"/>
                <a:gd name="connsiteX16" fmla="*/ 16511 w 87630"/>
                <a:gd name="connsiteY16" fmla="*/ 46990 h 130810"/>
                <a:gd name="connsiteX17" fmla="*/ 44450 w 87630"/>
                <a:gd name="connsiteY17" fmla="*/ 78740 h 130810"/>
                <a:gd name="connsiteX18" fmla="*/ 72390 w 87630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1" y="76200"/>
                  </a:cubicBezTo>
                  <a:lnTo>
                    <a:pt x="16511" y="76200"/>
                  </a:lnTo>
                  <a:cubicBezTo>
                    <a:pt x="16511" y="76200"/>
                    <a:pt x="16511" y="78740"/>
                    <a:pt x="16511" y="83820"/>
                  </a:cubicBezTo>
                  <a:lnTo>
                    <a:pt x="16511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1" y="15240"/>
                    <a:pt x="44450" y="15240"/>
                  </a:cubicBezTo>
                  <a:cubicBezTo>
                    <a:pt x="27940" y="15240"/>
                    <a:pt x="16511" y="25400"/>
                    <a:pt x="16511" y="46990"/>
                  </a:cubicBezTo>
                  <a:cubicBezTo>
                    <a:pt x="16511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 529">
              <a:extLst>
                <a:ext uri="{FF2B5EF4-FFF2-40B4-BE49-F238E27FC236}">
                  <a16:creationId xmlns:a16="http://schemas.microsoft.com/office/drawing/2014/main" id="{674264EA-D27D-89E0-E1FA-59C671319DE3}"/>
                </a:ext>
              </a:extLst>
            </p:cNvPr>
            <p:cNvSpPr/>
            <p:nvPr/>
          </p:nvSpPr>
          <p:spPr>
            <a:xfrm>
              <a:off x="7716519" y="2317750"/>
              <a:ext cx="51048" cy="92710"/>
            </a:xfrm>
            <a:custGeom>
              <a:avLst/>
              <a:gdLst>
                <a:gd name="connsiteX0" fmla="*/ 0 w 51048"/>
                <a:gd name="connsiteY0" fmla="*/ 2540 h 92710"/>
                <a:gd name="connsiteX1" fmla="*/ 15240 w 51048"/>
                <a:gd name="connsiteY1" fmla="*/ 2540 h 92710"/>
                <a:gd name="connsiteX2" fmla="*/ 15240 w 51048"/>
                <a:gd name="connsiteY2" fmla="*/ 15240 h 92710"/>
                <a:gd name="connsiteX3" fmla="*/ 15240 w 51048"/>
                <a:gd name="connsiteY3" fmla="*/ 21590 h 92710"/>
                <a:gd name="connsiteX4" fmla="*/ 15240 w 51048"/>
                <a:gd name="connsiteY4" fmla="*/ 21590 h 92710"/>
                <a:gd name="connsiteX5" fmla="*/ 43180 w 51048"/>
                <a:gd name="connsiteY5" fmla="*/ 0 h 92710"/>
                <a:gd name="connsiteX6" fmla="*/ 48261 w 51048"/>
                <a:gd name="connsiteY6" fmla="*/ 0 h 92710"/>
                <a:gd name="connsiteX7" fmla="*/ 48261 w 51048"/>
                <a:gd name="connsiteY7" fmla="*/ 16510 h 92710"/>
                <a:gd name="connsiteX8" fmla="*/ 43180 w 51048"/>
                <a:gd name="connsiteY8" fmla="*/ 16510 h 92710"/>
                <a:gd name="connsiteX9" fmla="*/ 16511 w 51048"/>
                <a:gd name="connsiteY9" fmla="*/ 53340 h 92710"/>
                <a:gd name="connsiteX10" fmla="*/ 16511 w 51048"/>
                <a:gd name="connsiteY10" fmla="*/ 92710 h 92710"/>
                <a:gd name="connsiteX11" fmla="*/ 0 w 51048"/>
                <a:gd name="connsiteY11" fmla="*/ 92710 h 92710"/>
                <a:gd name="connsiteX12" fmla="*/ 0 w 51048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8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1" y="0"/>
                    <a:pt x="43180" y="0"/>
                  </a:cubicBezTo>
                  <a:cubicBezTo>
                    <a:pt x="57150" y="0"/>
                    <a:pt x="48261" y="0"/>
                    <a:pt x="48261" y="0"/>
                  </a:cubicBezTo>
                  <a:lnTo>
                    <a:pt x="48261" y="16510"/>
                  </a:lnTo>
                  <a:cubicBezTo>
                    <a:pt x="48261" y="16510"/>
                    <a:pt x="45720" y="16510"/>
                    <a:pt x="43180" y="16510"/>
                  </a:cubicBezTo>
                  <a:cubicBezTo>
                    <a:pt x="25400" y="16510"/>
                    <a:pt x="16511" y="35560"/>
                    <a:pt x="16511" y="53340"/>
                  </a:cubicBezTo>
                  <a:lnTo>
                    <a:pt x="16511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 530">
              <a:extLst>
                <a:ext uri="{FF2B5EF4-FFF2-40B4-BE49-F238E27FC236}">
                  <a16:creationId xmlns:a16="http://schemas.microsoft.com/office/drawing/2014/main" id="{E716EBF2-F5D5-060E-7F75-7C7269AE7DF1}"/>
                </a:ext>
              </a:extLst>
            </p:cNvPr>
            <p:cNvSpPr/>
            <p:nvPr/>
          </p:nvSpPr>
          <p:spPr>
            <a:xfrm>
              <a:off x="7778750" y="231775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4450 w 83819"/>
                <a:gd name="connsiteY10" fmla="*/ 13970 h 93979"/>
                <a:gd name="connsiteX11" fmla="*/ 19050 w 83819"/>
                <a:gd name="connsiteY11" fmla="*/ 38100 h 93979"/>
                <a:gd name="connsiteX12" fmla="*/ 68580 w 83819"/>
                <a:gd name="connsiteY12" fmla="*/ 38100 h 93979"/>
                <a:gd name="connsiteX13" fmla="*/ 4445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 531">
              <a:extLst>
                <a:ext uri="{FF2B5EF4-FFF2-40B4-BE49-F238E27FC236}">
                  <a16:creationId xmlns:a16="http://schemas.microsoft.com/office/drawing/2014/main" id="{31EFB054-426C-C167-4731-B55283194B94}"/>
                </a:ext>
              </a:extLst>
            </p:cNvPr>
            <p:cNvSpPr/>
            <p:nvPr/>
          </p:nvSpPr>
          <p:spPr>
            <a:xfrm>
              <a:off x="7880350" y="229362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 532">
              <a:extLst>
                <a:ext uri="{FF2B5EF4-FFF2-40B4-BE49-F238E27FC236}">
                  <a16:creationId xmlns:a16="http://schemas.microsoft.com/office/drawing/2014/main" id="{9F30819A-1B5A-A4F5-1845-657640A878DA}"/>
                </a:ext>
              </a:extLst>
            </p:cNvPr>
            <p:cNvSpPr/>
            <p:nvPr/>
          </p:nvSpPr>
          <p:spPr>
            <a:xfrm>
              <a:off x="7954009" y="231775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 533">
              <a:extLst>
                <a:ext uri="{FF2B5EF4-FFF2-40B4-BE49-F238E27FC236}">
                  <a16:creationId xmlns:a16="http://schemas.microsoft.com/office/drawing/2014/main" id="{F8E90B2C-5711-A2A5-6C45-65448F5402BF}"/>
                </a:ext>
              </a:extLst>
            </p:cNvPr>
            <p:cNvSpPr/>
            <p:nvPr/>
          </p:nvSpPr>
          <p:spPr>
            <a:xfrm>
              <a:off x="8058150" y="2280920"/>
              <a:ext cx="87630" cy="130809"/>
            </a:xfrm>
            <a:custGeom>
              <a:avLst/>
              <a:gdLst>
                <a:gd name="connsiteX0" fmla="*/ 87630 w 87630"/>
                <a:gd name="connsiteY0" fmla="*/ 128270 h 130809"/>
                <a:gd name="connsiteX1" fmla="*/ 72390 w 87630"/>
                <a:gd name="connsiteY1" fmla="*/ 128270 h 130809"/>
                <a:gd name="connsiteX2" fmla="*/ 72390 w 87630"/>
                <a:gd name="connsiteY2" fmla="*/ 118110 h 130809"/>
                <a:gd name="connsiteX3" fmla="*/ 72390 w 87630"/>
                <a:gd name="connsiteY3" fmla="*/ 111760 h 130809"/>
                <a:gd name="connsiteX4" fmla="*/ 72390 w 87630"/>
                <a:gd name="connsiteY4" fmla="*/ 111760 h 130809"/>
                <a:gd name="connsiteX5" fmla="*/ 40640 w 87630"/>
                <a:gd name="connsiteY5" fmla="*/ 130810 h 130809"/>
                <a:gd name="connsiteX6" fmla="*/ 0 w 87630"/>
                <a:gd name="connsiteY6" fmla="*/ 83820 h 130809"/>
                <a:gd name="connsiteX7" fmla="*/ 40640 w 87630"/>
                <a:gd name="connsiteY7" fmla="*/ 36830 h 130809"/>
                <a:gd name="connsiteX8" fmla="*/ 71120 w 87630"/>
                <a:gd name="connsiteY8" fmla="*/ 53340 h 130809"/>
                <a:gd name="connsiteX9" fmla="*/ 71120 w 87630"/>
                <a:gd name="connsiteY9" fmla="*/ 53340 h 130809"/>
                <a:gd name="connsiteX10" fmla="*/ 71120 w 87630"/>
                <a:gd name="connsiteY10" fmla="*/ 45720 h 130809"/>
                <a:gd name="connsiteX11" fmla="*/ 71120 w 87630"/>
                <a:gd name="connsiteY11" fmla="*/ 0 h 130809"/>
                <a:gd name="connsiteX12" fmla="*/ 87630 w 87630"/>
                <a:gd name="connsiteY12" fmla="*/ 0 h 130809"/>
                <a:gd name="connsiteX13" fmla="*/ 87630 w 87630"/>
                <a:gd name="connsiteY13" fmla="*/ 128270 h 130809"/>
                <a:gd name="connsiteX14" fmla="*/ 15240 w 87630"/>
                <a:gd name="connsiteY14" fmla="*/ 83820 h 130809"/>
                <a:gd name="connsiteX15" fmla="*/ 43180 w 87630"/>
                <a:gd name="connsiteY15" fmla="*/ 115570 h 130809"/>
                <a:gd name="connsiteX16" fmla="*/ 71120 w 87630"/>
                <a:gd name="connsiteY16" fmla="*/ 83820 h 130809"/>
                <a:gd name="connsiteX17" fmla="*/ 43180 w 87630"/>
                <a:gd name="connsiteY17" fmla="*/ 52070 h 130809"/>
                <a:gd name="connsiteX18" fmla="*/ 15240 w 87630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 534">
              <a:extLst>
                <a:ext uri="{FF2B5EF4-FFF2-40B4-BE49-F238E27FC236}">
                  <a16:creationId xmlns:a16="http://schemas.microsoft.com/office/drawing/2014/main" id="{E61DF17D-BC7E-5D07-0CCE-9788D2EB329F}"/>
                </a:ext>
              </a:extLst>
            </p:cNvPr>
            <p:cNvSpPr/>
            <p:nvPr/>
          </p:nvSpPr>
          <p:spPr>
            <a:xfrm>
              <a:off x="8223250" y="231902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5560 h 93979"/>
                <a:gd name="connsiteX12" fmla="*/ 35560 w 73659"/>
                <a:gd name="connsiteY12" fmla="*/ 15240 h 93979"/>
                <a:gd name="connsiteX13" fmla="*/ 6350 w 73659"/>
                <a:gd name="connsiteY13" fmla="*/ 22860 h 93979"/>
                <a:gd name="connsiteX14" fmla="*/ 6350 w 73659"/>
                <a:gd name="connsiteY14" fmla="*/ 762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80010 h 93979"/>
                <a:gd name="connsiteX18" fmla="*/ 57150 w 73659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 535">
              <a:extLst>
                <a:ext uri="{FF2B5EF4-FFF2-40B4-BE49-F238E27FC236}">
                  <a16:creationId xmlns:a16="http://schemas.microsoft.com/office/drawing/2014/main" id="{86B3E07D-1B65-B236-E987-8C3454E95EF0}"/>
                </a:ext>
              </a:extLst>
            </p:cNvPr>
            <p:cNvSpPr/>
            <p:nvPr/>
          </p:nvSpPr>
          <p:spPr>
            <a:xfrm>
              <a:off x="8321040" y="2317750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 536">
              <a:extLst>
                <a:ext uri="{FF2B5EF4-FFF2-40B4-BE49-F238E27FC236}">
                  <a16:creationId xmlns:a16="http://schemas.microsoft.com/office/drawing/2014/main" id="{3A6D962C-9D20-FB7A-BA0C-E8823D6D555C}"/>
                </a:ext>
              </a:extLst>
            </p:cNvPr>
            <p:cNvSpPr/>
            <p:nvPr/>
          </p:nvSpPr>
          <p:spPr>
            <a:xfrm>
              <a:off x="8450580" y="231902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39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5560 h 93979"/>
                <a:gd name="connsiteX12" fmla="*/ 35560 w 73659"/>
                <a:gd name="connsiteY12" fmla="*/ 15240 h 93979"/>
                <a:gd name="connsiteX13" fmla="*/ 6350 w 73659"/>
                <a:gd name="connsiteY13" fmla="*/ 22860 h 93979"/>
                <a:gd name="connsiteX14" fmla="*/ 6350 w 73659"/>
                <a:gd name="connsiteY14" fmla="*/ 762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80010 h 93979"/>
                <a:gd name="connsiteX18" fmla="*/ 57150 w 73659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89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89" y="93980"/>
                    <a:pt x="27939" y="93980"/>
                  </a:cubicBezTo>
                  <a:cubicBezTo>
                    <a:pt x="8889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89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39" y="45720"/>
                    <a:pt x="16510" y="54610"/>
                    <a:pt x="16510" y="66040"/>
                  </a:cubicBezTo>
                  <a:cubicBezTo>
                    <a:pt x="16510" y="77470"/>
                    <a:pt x="21589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 537">
              <a:extLst>
                <a:ext uri="{FF2B5EF4-FFF2-40B4-BE49-F238E27FC236}">
                  <a16:creationId xmlns:a16="http://schemas.microsoft.com/office/drawing/2014/main" id="{5FFB07C1-FCD9-A513-9FF3-F6E1D8AB3657}"/>
                </a:ext>
              </a:extLst>
            </p:cNvPr>
            <p:cNvSpPr/>
            <p:nvPr/>
          </p:nvSpPr>
          <p:spPr>
            <a:xfrm>
              <a:off x="8599169" y="2317750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1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1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1" y="13970"/>
                    <a:pt x="34290" y="13970"/>
                  </a:cubicBezTo>
                  <a:cubicBezTo>
                    <a:pt x="26670" y="13970"/>
                    <a:pt x="16511" y="17780"/>
                    <a:pt x="16511" y="25400"/>
                  </a:cubicBezTo>
                  <a:cubicBezTo>
                    <a:pt x="16511" y="33020"/>
                    <a:pt x="22861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1" y="74930"/>
                    <a:pt x="21590" y="78740"/>
                    <a:pt x="29211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0B4445E7-5B16-7057-7FEE-FFD25D027F8B}"/>
                </a:ext>
              </a:extLst>
            </p:cNvPr>
            <p:cNvSpPr/>
            <p:nvPr/>
          </p:nvSpPr>
          <p:spPr>
            <a:xfrm>
              <a:off x="8686800" y="2280920"/>
              <a:ext cx="34290" cy="130809"/>
            </a:xfrm>
            <a:custGeom>
              <a:avLst/>
              <a:gdLst>
                <a:gd name="connsiteX0" fmla="*/ 0 w 34290"/>
                <a:gd name="connsiteY0" fmla="*/ 0 h 130809"/>
                <a:gd name="connsiteX1" fmla="*/ 16510 w 34290"/>
                <a:gd name="connsiteY1" fmla="*/ 0 h 130809"/>
                <a:gd name="connsiteX2" fmla="*/ 16510 w 34290"/>
                <a:gd name="connsiteY2" fmla="*/ 101600 h 130809"/>
                <a:gd name="connsiteX3" fmla="*/ 26670 w 34290"/>
                <a:gd name="connsiteY3" fmla="*/ 115570 h 130809"/>
                <a:gd name="connsiteX4" fmla="*/ 34290 w 34290"/>
                <a:gd name="connsiteY4" fmla="*/ 115570 h 130809"/>
                <a:gd name="connsiteX5" fmla="*/ 34290 w 34290"/>
                <a:gd name="connsiteY5" fmla="*/ 129540 h 130809"/>
                <a:gd name="connsiteX6" fmla="*/ 22860 w 34290"/>
                <a:gd name="connsiteY6" fmla="*/ 130810 h 130809"/>
                <a:gd name="connsiteX7" fmla="*/ 0 w 34290"/>
                <a:gd name="connsiteY7" fmla="*/ 105410 h 130809"/>
                <a:gd name="connsiteX8" fmla="*/ 0 w 34290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 539">
              <a:extLst>
                <a:ext uri="{FF2B5EF4-FFF2-40B4-BE49-F238E27FC236}">
                  <a16:creationId xmlns:a16="http://schemas.microsoft.com/office/drawing/2014/main" id="{B62A3062-B6A7-B9CA-6448-3F151F7427D4}"/>
                </a:ext>
              </a:extLst>
            </p:cNvPr>
            <p:cNvSpPr/>
            <p:nvPr/>
          </p:nvSpPr>
          <p:spPr>
            <a:xfrm>
              <a:off x="8741409" y="2320289"/>
              <a:ext cx="78740" cy="91439"/>
            </a:xfrm>
            <a:custGeom>
              <a:avLst/>
              <a:gdLst>
                <a:gd name="connsiteX0" fmla="*/ 63500 w 78740"/>
                <a:gd name="connsiteY0" fmla="*/ 88900 h 91439"/>
                <a:gd name="connsiteX1" fmla="*/ 63500 w 78740"/>
                <a:gd name="connsiteY1" fmla="*/ 76200 h 91439"/>
                <a:gd name="connsiteX2" fmla="*/ 63500 w 78740"/>
                <a:gd name="connsiteY2" fmla="*/ 69850 h 91439"/>
                <a:gd name="connsiteX3" fmla="*/ 63500 w 78740"/>
                <a:gd name="connsiteY3" fmla="*/ 69850 h 91439"/>
                <a:gd name="connsiteX4" fmla="*/ 30480 w 78740"/>
                <a:gd name="connsiteY4" fmla="*/ 91440 h 91439"/>
                <a:gd name="connsiteX5" fmla="*/ 0 w 78740"/>
                <a:gd name="connsiteY5" fmla="*/ 55880 h 91439"/>
                <a:gd name="connsiteX6" fmla="*/ 0 w 78740"/>
                <a:gd name="connsiteY6" fmla="*/ 0 h 91439"/>
                <a:gd name="connsiteX7" fmla="*/ 16510 w 78740"/>
                <a:gd name="connsiteY7" fmla="*/ 0 h 91439"/>
                <a:gd name="connsiteX8" fmla="*/ 16510 w 78740"/>
                <a:gd name="connsiteY8" fmla="*/ 52070 h 91439"/>
                <a:gd name="connsiteX9" fmla="*/ 33020 w 78740"/>
                <a:gd name="connsiteY9" fmla="*/ 74930 h 91439"/>
                <a:gd name="connsiteX10" fmla="*/ 62230 w 78740"/>
                <a:gd name="connsiteY10" fmla="*/ 43180 h 91439"/>
                <a:gd name="connsiteX11" fmla="*/ 62230 w 78740"/>
                <a:gd name="connsiteY11" fmla="*/ 0 h 91439"/>
                <a:gd name="connsiteX12" fmla="*/ 78740 w 78740"/>
                <a:gd name="connsiteY12" fmla="*/ 0 h 91439"/>
                <a:gd name="connsiteX13" fmla="*/ 78740 w 78740"/>
                <a:gd name="connsiteY13" fmla="*/ 88900 h 91439"/>
                <a:gd name="connsiteX14" fmla="*/ 63500 w 78740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 540">
              <a:extLst>
                <a:ext uri="{FF2B5EF4-FFF2-40B4-BE49-F238E27FC236}">
                  <a16:creationId xmlns:a16="http://schemas.microsoft.com/office/drawing/2014/main" id="{15A6371C-7B20-7946-F5BA-6843BE6A91DE}"/>
                </a:ext>
              </a:extLst>
            </p:cNvPr>
            <p:cNvSpPr/>
            <p:nvPr/>
          </p:nvSpPr>
          <p:spPr>
            <a:xfrm>
              <a:off x="8853169" y="2317750"/>
              <a:ext cx="51048" cy="92710"/>
            </a:xfrm>
            <a:custGeom>
              <a:avLst/>
              <a:gdLst>
                <a:gd name="connsiteX0" fmla="*/ 0 w 51048"/>
                <a:gd name="connsiteY0" fmla="*/ 2540 h 92710"/>
                <a:gd name="connsiteX1" fmla="*/ 15240 w 51048"/>
                <a:gd name="connsiteY1" fmla="*/ 2540 h 92710"/>
                <a:gd name="connsiteX2" fmla="*/ 15240 w 51048"/>
                <a:gd name="connsiteY2" fmla="*/ 15240 h 92710"/>
                <a:gd name="connsiteX3" fmla="*/ 15240 w 51048"/>
                <a:gd name="connsiteY3" fmla="*/ 21590 h 92710"/>
                <a:gd name="connsiteX4" fmla="*/ 15240 w 51048"/>
                <a:gd name="connsiteY4" fmla="*/ 21590 h 92710"/>
                <a:gd name="connsiteX5" fmla="*/ 43180 w 51048"/>
                <a:gd name="connsiteY5" fmla="*/ 0 h 92710"/>
                <a:gd name="connsiteX6" fmla="*/ 48261 w 51048"/>
                <a:gd name="connsiteY6" fmla="*/ 0 h 92710"/>
                <a:gd name="connsiteX7" fmla="*/ 48261 w 51048"/>
                <a:gd name="connsiteY7" fmla="*/ 16510 h 92710"/>
                <a:gd name="connsiteX8" fmla="*/ 43180 w 51048"/>
                <a:gd name="connsiteY8" fmla="*/ 16510 h 92710"/>
                <a:gd name="connsiteX9" fmla="*/ 16511 w 51048"/>
                <a:gd name="connsiteY9" fmla="*/ 53340 h 92710"/>
                <a:gd name="connsiteX10" fmla="*/ 16511 w 51048"/>
                <a:gd name="connsiteY10" fmla="*/ 92710 h 92710"/>
                <a:gd name="connsiteX11" fmla="*/ 0 w 51048"/>
                <a:gd name="connsiteY11" fmla="*/ 92710 h 92710"/>
                <a:gd name="connsiteX12" fmla="*/ 0 w 51048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8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1" y="0"/>
                    <a:pt x="43180" y="0"/>
                  </a:cubicBezTo>
                  <a:cubicBezTo>
                    <a:pt x="57150" y="0"/>
                    <a:pt x="48261" y="0"/>
                    <a:pt x="48261" y="0"/>
                  </a:cubicBezTo>
                  <a:lnTo>
                    <a:pt x="48261" y="16510"/>
                  </a:lnTo>
                  <a:cubicBezTo>
                    <a:pt x="48261" y="16510"/>
                    <a:pt x="45720" y="16510"/>
                    <a:pt x="43180" y="16510"/>
                  </a:cubicBezTo>
                  <a:cubicBezTo>
                    <a:pt x="25400" y="16510"/>
                    <a:pt x="16511" y="35560"/>
                    <a:pt x="16511" y="53340"/>
                  </a:cubicBezTo>
                  <a:lnTo>
                    <a:pt x="16511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 541">
              <a:extLst>
                <a:ext uri="{FF2B5EF4-FFF2-40B4-BE49-F238E27FC236}">
                  <a16:creationId xmlns:a16="http://schemas.microsoft.com/office/drawing/2014/main" id="{955D922B-8AAB-A60E-0BE7-DB4FF0834394}"/>
                </a:ext>
              </a:extLst>
            </p:cNvPr>
            <p:cNvSpPr/>
            <p:nvPr/>
          </p:nvSpPr>
          <p:spPr>
            <a:xfrm>
              <a:off x="8905240" y="2391410"/>
              <a:ext cx="20319" cy="20319"/>
            </a:xfrm>
            <a:custGeom>
              <a:avLst/>
              <a:gdLst>
                <a:gd name="connsiteX0" fmla="*/ 10160 w 20319"/>
                <a:gd name="connsiteY0" fmla="*/ 0 h 20319"/>
                <a:gd name="connsiteX1" fmla="*/ 20320 w 20319"/>
                <a:gd name="connsiteY1" fmla="*/ 10160 h 20319"/>
                <a:gd name="connsiteX2" fmla="*/ 10160 w 20319"/>
                <a:gd name="connsiteY2" fmla="*/ 20320 h 20319"/>
                <a:gd name="connsiteX3" fmla="*/ 0 w 20319"/>
                <a:gd name="connsiteY3" fmla="*/ 10160 h 20319"/>
                <a:gd name="connsiteX4" fmla="*/ 10160 w 20319"/>
                <a:gd name="connsiteY4" fmla="*/ 0 h 20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19" h="2031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 542">
              <a:extLst>
                <a:ext uri="{FF2B5EF4-FFF2-40B4-BE49-F238E27FC236}">
                  <a16:creationId xmlns:a16="http://schemas.microsoft.com/office/drawing/2014/main" id="{B5691C70-A138-8BAF-80EA-44414B2B84FB}"/>
                </a:ext>
              </a:extLst>
            </p:cNvPr>
            <p:cNvSpPr/>
            <p:nvPr/>
          </p:nvSpPr>
          <p:spPr>
            <a:xfrm>
              <a:off x="8987790" y="2282189"/>
              <a:ext cx="95250" cy="128270"/>
            </a:xfrm>
            <a:custGeom>
              <a:avLst/>
              <a:gdLst>
                <a:gd name="connsiteX0" fmla="*/ 55880 w 95250"/>
                <a:gd name="connsiteY0" fmla="*/ 13970 h 128270"/>
                <a:gd name="connsiteX1" fmla="*/ 55880 w 95250"/>
                <a:gd name="connsiteY1" fmla="*/ 128270 h 128270"/>
                <a:gd name="connsiteX2" fmla="*/ 39370 w 95250"/>
                <a:gd name="connsiteY2" fmla="*/ 128270 h 128270"/>
                <a:gd name="connsiteX3" fmla="*/ 39370 w 95250"/>
                <a:gd name="connsiteY3" fmla="*/ 13970 h 128270"/>
                <a:gd name="connsiteX4" fmla="*/ 0 w 95250"/>
                <a:gd name="connsiteY4" fmla="*/ 13970 h 128270"/>
                <a:gd name="connsiteX5" fmla="*/ 0 w 95250"/>
                <a:gd name="connsiteY5" fmla="*/ 0 h 128270"/>
                <a:gd name="connsiteX6" fmla="*/ 95250 w 95250"/>
                <a:gd name="connsiteY6" fmla="*/ 0 h 128270"/>
                <a:gd name="connsiteX7" fmla="*/ 95250 w 95250"/>
                <a:gd name="connsiteY7" fmla="*/ 13970 h 128270"/>
                <a:gd name="connsiteX8" fmla="*/ 55880 w 95250"/>
                <a:gd name="connsiteY8" fmla="*/ 1397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250" h="128270">
                  <a:moveTo>
                    <a:pt x="55880" y="13970"/>
                  </a:moveTo>
                  <a:lnTo>
                    <a:pt x="55880" y="128270"/>
                  </a:lnTo>
                  <a:lnTo>
                    <a:pt x="39370" y="128270"/>
                  </a:lnTo>
                  <a:lnTo>
                    <a:pt x="39370" y="13970"/>
                  </a:lnTo>
                  <a:lnTo>
                    <a:pt x="0" y="13970"/>
                  </a:lnTo>
                  <a:lnTo>
                    <a:pt x="0" y="0"/>
                  </a:lnTo>
                  <a:lnTo>
                    <a:pt x="95250" y="0"/>
                  </a:lnTo>
                  <a:lnTo>
                    <a:pt x="95250" y="13970"/>
                  </a:lnTo>
                  <a:lnTo>
                    <a:pt x="55880" y="139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 543">
              <a:extLst>
                <a:ext uri="{FF2B5EF4-FFF2-40B4-BE49-F238E27FC236}">
                  <a16:creationId xmlns:a16="http://schemas.microsoft.com/office/drawing/2014/main" id="{2CCD646A-8ED4-749D-8CA5-D2EBEBA1EB2F}"/>
                </a:ext>
              </a:extLst>
            </p:cNvPr>
            <p:cNvSpPr/>
            <p:nvPr/>
          </p:nvSpPr>
          <p:spPr>
            <a:xfrm>
              <a:off x="9103359" y="2280920"/>
              <a:ext cx="80009" cy="128269"/>
            </a:xfrm>
            <a:custGeom>
              <a:avLst/>
              <a:gdLst>
                <a:gd name="connsiteX0" fmla="*/ 0 w 80009"/>
                <a:gd name="connsiteY0" fmla="*/ 0 h 128269"/>
                <a:gd name="connsiteX1" fmla="*/ 16510 w 80009"/>
                <a:gd name="connsiteY1" fmla="*/ 0 h 128269"/>
                <a:gd name="connsiteX2" fmla="*/ 16510 w 80009"/>
                <a:gd name="connsiteY2" fmla="*/ 49530 h 128269"/>
                <a:gd name="connsiteX3" fmla="*/ 16510 w 80009"/>
                <a:gd name="connsiteY3" fmla="*/ 58420 h 128269"/>
                <a:gd name="connsiteX4" fmla="*/ 16510 w 80009"/>
                <a:gd name="connsiteY4" fmla="*/ 58420 h 128269"/>
                <a:gd name="connsiteX5" fmla="*/ 49530 w 80009"/>
                <a:gd name="connsiteY5" fmla="*/ 36830 h 128269"/>
                <a:gd name="connsiteX6" fmla="*/ 80010 w 80009"/>
                <a:gd name="connsiteY6" fmla="*/ 72390 h 128269"/>
                <a:gd name="connsiteX7" fmla="*/ 80010 w 80009"/>
                <a:gd name="connsiteY7" fmla="*/ 128270 h 128269"/>
                <a:gd name="connsiteX8" fmla="*/ 63500 w 80009"/>
                <a:gd name="connsiteY8" fmla="*/ 128270 h 128269"/>
                <a:gd name="connsiteX9" fmla="*/ 63500 w 80009"/>
                <a:gd name="connsiteY9" fmla="*/ 76200 h 128269"/>
                <a:gd name="connsiteX10" fmla="*/ 46990 w 80009"/>
                <a:gd name="connsiteY10" fmla="*/ 53340 h 128269"/>
                <a:gd name="connsiteX11" fmla="*/ 16510 w 80009"/>
                <a:gd name="connsiteY11" fmla="*/ 85090 h 128269"/>
                <a:gd name="connsiteX12" fmla="*/ 16510 w 80009"/>
                <a:gd name="connsiteY12" fmla="*/ 128270 h 128269"/>
                <a:gd name="connsiteX13" fmla="*/ 0 w 80009"/>
                <a:gd name="connsiteY13" fmla="*/ 128270 h 128269"/>
                <a:gd name="connsiteX14" fmla="*/ 0 w 80009"/>
                <a:gd name="connsiteY14" fmla="*/ 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69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 544">
              <a:extLst>
                <a:ext uri="{FF2B5EF4-FFF2-40B4-BE49-F238E27FC236}">
                  <a16:creationId xmlns:a16="http://schemas.microsoft.com/office/drawing/2014/main" id="{A8ABD888-E973-1718-EF23-DE722849A6D6}"/>
                </a:ext>
              </a:extLst>
            </p:cNvPr>
            <p:cNvSpPr/>
            <p:nvPr/>
          </p:nvSpPr>
          <p:spPr>
            <a:xfrm>
              <a:off x="9212580" y="2284729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7780 w 20319"/>
                <a:gd name="connsiteY5" fmla="*/ 35560 h 124460"/>
                <a:gd name="connsiteX6" fmla="*/ 17780 w 20319"/>
                <a:gd name="connsiteY6" fmla="*/ 124460 h 124460"/>
                <a:gd name="connsiteX7" fmla="*/ 1270 w 20319"/>
                <a:gd name="connsiteY7" fmla="*/ 124460 h 124460"/>
                <a:gd name="connsiteX8" fmla="*/ 1270 w 20319"/>
                <a:gd name="connsiteY8" fmla="*/ 35560 h 124460"/>
                <a:gd name="connsiteX9" fmla="*/ 1778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 545">
              <a:extLst>
                <a:ext uri="{FF2B5EF4-FFF2-40B4-BE49-F238E27FC236}">
                  <a16:creationId xmlns:a16="http://schemas.microsoft.com/office/drawing/2014/main" id="{DBBF21AB-AE11-63A1-0A00-0A3020FFD305}"/>
                </a:ext>
              </a:extLst>
            </p:cNvPr>
            <p:cNvSpPr/>
            <p:nvPr/>
          </p:nvSpPr>
          <p:spPr>
            <a:xfrm>
              <a:off x="9258300" y="2317750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B43EB91B-DBF4-D1D2-B0A8-B60777850DE4}"/>
                </a:ext>
              </a:extLst>
            </p:cNvPr>
            <p:cNvSpPr/>
            <p:nvPr/>
          </p:nvSpPr>
          <p:spPr>
            <a:xfrm>
              <a:off x="779780" y="2498089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9050 w 20319"/>
                <a:gd name="connsiteY5" fmla="*/ 35560 h 124460"/>
                <a:gd name="connsiteX6" fmla="*/ 19050 w 20319"/>
                <a:gd name="connsiteY6" fmla="*/ 124460 h 124460"/>
                <a:gd name="connsiteX7" fmla="*/ 2540 w 20319"/>
                <a:gd name="connsiteY7" fmla="*/ 124460 h 124460"/>
                <a:gd name="connsiteX8" fmla="*/ 2540 w 20319"/>
                <a:gd name="connsiteY8" fmla="*/ 35560 h 124460"/>
                <a:gd name="connsiteX9" fmla="*/ 1905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Freeform 547">
              <a:extLst>
                <a:ext uri="{FF2B5EF4-FFF2-40B4-BE49-F238E27FC236}">
                  <a16:creationId xmlns:a16="http://schemas.microsoft.com/office/drawing/2014/main" id="{483F5F4E-76E8-5207-ED52-D07A70453857}"/>
                </a:ext>
              </a:extLst>
            </p:cNvPr>
            <p:cNvSpPr/>
            <p:nvPr/>
          </p:nvSpPr>
          <p:spPr>
            <a:xfrm>
              <a:off x="833119" y="2531110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 548">
              <a:extLst>
                <a:ext uri="{FF2B5EF4-FFF2-40B4-BE49-F238E27FC236}">
                  <a16:creationId xmlns:a16="http://schemas.microsoft.com/office/drawing/2014/main" id="{ADDF8A97-45D1-9509-5343-03D8F3BE97A7}"/>
                </a:ext>
              </a:extLst>
            </p:cNvPr>
            <p:cNvSpPr/>
            <p:nvPr/>
          </p:nvSpPr>
          <p:spPr>
            <a:xfrm>
              <a:off x="935989" y="2531110"/>
              <a:ext cx="74930" cy="93979"/>
            </a:xfrm>
            <a:custGeom>
              <a:avLst/>
              <a:gdLst>
                <a:gd name="connsiteX0" fmla="*/ 48260 w 74930"/>
                <a:gd name="connsiteY0" fmla="*/ 78740 h 93979"/>
                <a:gd name="connsiteX1" fmla="*/ 74930 w 74930"/>
                <a:gd name="connsiteY1" fmla="*/ 71120 h 93979"/>
                <a:gd name="connsiteX2" fmla="*/ 74930 w 74930"/>
                <a:gd name="connsiteY2" fmla="*/ 86360 h 93979"/>
                <a:gd name="connsiteX3" fmla="*/ 46990 w 74930"/>
                <a:gd name="connsiteY3" fmla="*/ 93980 h 93979"/>
                <a:gd name="connsiteX4" fmla="*/ 0 w 74930"/>
                <a:gd name="connsiteY4" fmla="*/ 46990 h 93979"/>
                <a:gd name="connsiteX5" fmla="*/ 46990 w 74930"/>
                <a:gd name="connsiteY5" fmla="*/ 0 h 93979"/>
                <a:gd name="connsiteX6" fmla="*/ 74930 w 74930"/>
                <a:gd name="connsiteY6" fmla="*/ 6350 h 93979"/>
                <a:gd name="connsiteX7" fmla="*/ 74930 w 74930"/>
                <a:gd name="connsiteY7" fmla="*/ 21590 h 93979"/>
                <a:gd name="connsiteX8" fmla="*/ 48260 w 74930"/>
                <a:gd name="connsiteY8" fmla="*/ 13970 h 93979"/>
                <a:gd name="connsiteX9" fmla="*/ 17780 w 74930"/>
                <a:gd name="connsiteY9" fmla="*/ 45720 h 93979"/>
                <a:gd name="connsiteX10" fmla="*/ 48260 w 74930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30" h="93979">
                  <a:moveTo>
                    <a:pt x="48260" y="78740"/>
                  </a:moveTo>
                  <a:cubicBezTo>
                    <a:pt x="60960" y="78740"/>
                    <a:pt x="69850" y="7493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 549">
              <a:extLst>
                <a:ext uri="{FF2B5EF4-FFF2-40B4-BE49-F238E27FC236}">
                  <a16:creationId xmlns:a16="http://schemas.microsoft.com/office/drawing/2014/main" id="{BEE0F10A-ECC9-CB95-914F-72E40D2D65D9}"/>
                </a:ext>
              </a:extLst>
            </p:cNvPr>
            <p:cNvSpPr/>
            <p:nvPr/>
          </p:nvSpPr>
          <p:spPr>
            <a:xfrm>
              <a:off x="1035050" y="2494279"/>
              <a:ext cx="34289" cy="130810"/>
            </a:xfrm>
            <a:custGeom>
              <a:avLst/>
              <a:gdLst>
                <a:gd name="connsiteX0" fmla="*/ 0 w 34289"/>
                <a:gd name="connsiteY0" fmla="*/ 0 h 130810"/>
                <a:gd name="connsiteX1" fmla="*/ 16510 w 34289"/>
                <a:gd name="connsiteY1" fmla="*/ 0 h 130810"/>
                <a:gd name="connsiteX2" fmla="*/ 16510 w 34289"/>
                <a:gd name="connsiteY2" fmla="*/ 101600 h 130810"/>
                <a:gd name="connsiteX3" fmla="*/ 26670 w 34289"/>
                <a:gd name="connsiteY3" fmla="*/ 115570 h 130810"/>
                <a:gd name="connsiteX4" fmla="*/ 34290 w 34289"/>
                <a:gd name="connsiteY4" fmla="*/ 115570 h 130810"/>
                <a:gd name="connsiteX5" fmla="*/ 34290 w 34289"/>
                <a:gd name="connsiteY5" fmla="*/ 129540 h 130810"/>
                <a:gd name="connsiteX6" fmla="*/ 22860 w 34289"/>
                <a:gd name="connsiteY6" fmla="*/ 130810 h 130810"/>
                <a:gd name="connsiteX7" fmla="*/ 0 w 34289"/>
                <a:gd name="connsiteY7" fmla="*/ 105410 h 130810"/>
                <a:gd name="connsiteX8" fmla="*/ 0 w 34289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Freeform 550">
              <a:extLst>
                <a:ext uri="{FF2B5EF4-FFF2-40B4-BE49-F238E27FC236}">
                  <a16:creationId xmlns:a16="http://schemas.microsoft.com/office/drawing/2014/main" id="{55C4381B-2D19-3FFD-4024-F1E98DB893D6}"/>
                </a:ext>
              </a:extLst>
            </p:cNvPr>
            <p:cNvSpPr/>
            <p:nvPr/>
          </p:nvSpPr>
          <p:spPr>
            <a:xfrm>
              <a:off x="1089660" y="2533650"/>
              <a:ext cx="78739" cy="91439"/>
            </a:xfrm>
            <a:custGeom>
              <a:avLst/>
              <a:gdLst>
                <a:gd name="connsiteX0" fmla="*/ 63500 w 78739"/>
                <a:gd name="connsiteY0" fmla="*/ 88900 h 91439"/>
                <a:gd name="connsiteX1" fmla="*/ 63500 w 78739"/>
                <a:gd name="connsiteY1" fmla="*/ 76200 h 91439"/>
                <a:gd name="connsiteX2" fmla="*/ 63500 w 78739"/>
                <a:gd name="connsiteY2" fmla="*/ 69850 h 91439"/>
                <a:gd name="connsiteX3" fmla="*/ 63500 w 78739"/>
                <a:gd name="connsiteY3" fmla="*/ 69850 h 91439"/>
                <a:gd name="connsiteX4" fmla="*/ 30480 w 78739"/>
                <a:gd name="connsiteY4" fmla="*/ 91440 h 91439"/>
                <a:gd name="connsiteX5" fmla="*/ 0 w 78739"/>
                <a:gd name="connsiteY5" fmla="*/ 55880 h 91439"/>
                <a:gd name="connsiteX6" fmla="*/ 0 w 78739"/>
                <a:gd name="connsiteY6" fmla="*/ 0 h 91439"/>
                <a:gd name="connsiteX7" fmla="*/ 16510 w 78739"/>
                <a:gd name="connsiteY7" fmla="*/ 0 h 91439"/>
                <a:gd name="connsiteX8" fmla="*/ 16510 w 78739"/>
                <a:gd name="connsiteY8" fmla="*/ 52070 h 91439"/>
                <a:gd name="connsiteX9" fmla="*/ 33020 w 78739"/>
                <a:gd name="connsiteY9" fmla="*/ 74930 h 91439"/>
                <a:gd name="connsiteX10" fmla="*/ 62230 w 78739"/>
                <a:gd name="connsiteY10" fmla="*/ 43180 h 91439"/>
                <a:gd name="connsiteX11" fmla="*/ 62230 w 78739"/>
                <a:gd name="connsiteY11" fmla="*/ 0 h 91439"/>
                <a:gd name="connsiteX12" fmla="*/ 78740 w 78739"/>
                <a:gd name="connsiteY12" fmla="*/ 0 h 91439"/>
                <a:gd name="connsiteX13" fmla="*/ 78740 w 78739"/>
                <a:gd name="connsiteY13" fmla="*/ 88900 h 91439"/>
                <a:gd name="connsiteX14" fmla="*/ 63500 w 78739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Freeform 551">
              <a:extLst>
                <a:ext uri="{FF2B5EF4-FFF2-40B4-BE49-F238E27FC236}">
                  <a16:creationId xmlns:a16="http://schemas.microsoft.com/office/drawing/2014/main" id="{A9ADE546-58F5-3DF1-B644-208245170F3F}"/>
                </a:ext>
              </a:extLst>
            </p:cNvPr>
            <p:cNvSpPr/>
            <p:nvPr/>
          </p:nvSpPr>
          <p:spPr>
            <a:xfrm>
              <a:off x="1195069" y="2494279"/>
              <a:ext cx="87630" cy="130810"/>
            </a:xfrm>
            <a:custGeom>
              <a:avLst/>
              <a:gdLst>
                <a:gd name="connsiteX0" fmla="*/ 87630 w 87630"/>
                <a:gd name="connsiteY0" fmla="*/ 128270 h 130810"/>
                <a:gd name="connsiteX1" fmla="*/ 72390 w 87630"/>
                <a:gd name="connsiteY1" fmla="*/ 128270 h 130810"/>
                <a:gd name="connsiteX2" fmla="*/ 72390 w 87630"/>
                <a:gd name="connsiteY2" fmla="*/ 118110 h 130810"/>
                <a:gd name="connsiteX3" fmla="*/ 72390 w 87630"/>
                <a:gd name="connsiteY3" fmla="*/ 111760 h 130810"/>
                <a:gd name="connsiteX4" fmla="*/ 72390 w 87630"/>
                <a:gd name="connsiteY4" fmla="*/ 111760 h 130810"/>
                <a:gd name="connsiteX5" fmla="*/ 40640 w 87630"/>
                <a:gd name="connsiteY5" fmla="*/ 130810 h 130810"/>
                <a:gd name="connsiteX6" fmla="*/ 0 w 87630"/>
                <a:gd name="connsiteY6" fmla="*/ 83820 h 130810"/>
                <a:gd name="connsiteX7" fmla="*/ 40640 w 87630"/>
                <a:gd name="connsiteY7" fmla="*/ 36830 h 130810"/>
                <a:gd name="connsiteX8" fmla="*/ 71120 w 87630"/>
                <a:gd name="connsiteY8" fmla="*/ 53340 h 130810"/>
                <a:gd name="connsiteX9" fmla="*/ 71120 w 87630"/>
                <a:gd name="connsiteY9" fmla="*/ 53340 h 130810"/>
                <a:gd name="connsiteX10" fmla="*/ 71120 w 87630"/>
                <a:gd name="connsiteY10" fmla="*/ 45720 h 130810"/>
                <a:gd name="connsiteX11" fmla="*/ 71120 w 87630"/>
                <a:gd name="connsiteY11" fmla="*/ 0 h 130810"/>
                <a:gd name="connsiteX12" fmla="*/ 87630 w 87630"/>
                <a:gd name="connsiteY12" fmla="*/ 0 h 130810"/>
                <a:gd name="connsiteX13" fmla="*/ 87630 w 87630"/>
                <a:gd name="connsiteY13" fmla="*/ 128270 h 130810"/>
                <a:gd name="connsiteX14" fmla="*/ 16510 w 87630"/>
                <a:gd name="connsiteY14" fmla="*/ 83820 h 130810"/>
                <a:gd name="connsiteX15" fmla="*/ 44450 w 87630"/>
                <a:gd name="connsiteY15" fmla="*/ 115570 h 130810"/>
                <a:gd name="connsiteX16" fmla="*/ 72390 w 87630"/>
                <a:gd name="connsiteY16" fmla="*/ 83820 h 130810"/>
                <a:gd name="connsiteX17" fmla="*/ 44450 w 87630"/>
                <a:gd name="connsiteY17" fmla="*/ 52070 h 130810"/>
                <a:gd name="connsiteX18" fmla="*/ 16510 w 87630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6510" y="83820"/>
                  </a:moveTo>
                  <a:cubicBezTo>
                    <a:pt x="16510" y="102870"/>
                    <a:pt x="27940" y="115570"/>
                    <a:pt x="44450" y="115570"/>
                  </a:cubicBezTo>
                  <a:cubicBezTo>
                    <a:pt x="60960" y="115570"/>
                    <a:pt x="72390" y="105410"/>
                    <a:pt x="72390" y="83820"/>
                  </a:cubicBezTo>
                  <a:cubicBezTo>
                    <a:pt x="72390" y="62230"/>
                    <a:pt x="58420" y="52070"/>
                    <a:pt x="44450" y="52070"/>
                  </a:cubicBezTo>
                  <a:cubicBezTo>
                    <a:pt x="30480" y="52070"/>
                    <a:pt x="16510" y="6477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 552">
              <a:extLst>
                <a:ext uri="{FF2B5EF4-FFF2-40B4-BE49-F238E27FC236}">
                  <a16:creationId xmlns:a16="http://schemas.microsoft.com/office/drawing/2014/main" id="{0F2610CD-8D0F-7BFA-9901-3003B3982A25}"/>
                </a:ext>
              </a:extLst>
            </p:cNvPr>
            <p:cNvSpPr/>
            <p:nvPr/>
          </p:nvSpPr>
          <p:spPr>
            <a:xfrm>
              <a:off x="1310639" y="253111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 553">
              <a:extLst>
                <a:ext uri="{FF2B5EF4-FFF2-40B4-BE49-F238E27FC236}">
                  <a16:creationId xmlns:a16="http://schemas.microsoft.com/office/drawing/2014/main" id="{EFC5660F-E820-99EB-8C45-A470D8159DBC}"/>
                </a:ext>
              </a:extLst>
            </p:cNvPr>
            <p:cNvSpPr/>
            <p:nvPr/>
          </p:nvSpPr>
          <p:spPr>
            <a:xfrm>
              <a:off x="1412239" y="2531110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C2BCC5FC-DDA7-9943-B650-E58ED948E254}"/>
                </a:ext>
              </a:extLst>
            </p:cNvPr>
            <p:cNvSpPr/>
            <p:nvPr/>
          </p:nvSpPr>
          <p:spPr>
            <a:xfrm>
              <a:off x="1555750" y="2531110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 555">
              <a:extLst>
                <a:ext uri="{FF2B5EF4-FFF2-40B4-BE49-F238E27FC236}">
                  <a16:creationId xmlns:a16="http://schemas.microsoft.com/office/drawing/2014/main" id="{8F79314B-D3A5-5769-B374-257752A703C7}"/>
                </a:ext>
              </a:extLst>
            </p:cNvPr>
            <p:cNvSpPr/>
            <p:nvPr/>
          </p:nvSpPr>
          <p:spPr>
            <a:xfrm>
              <a:off x="1619250" y="253111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 556">
              <a:extLst>
                <a:ext uri="{FF2B5EF4-FFF2-40B4-BE49-F238E27FC236}">
                  <a16:creationId xmlns:a16="http://schemas.microsoft.com/office/drawing/2014/main" id="{8F5FC0D3-188E-2AD9-8B9C-A20DAE4924B4}"/>
                </a:ext>
              </a:extLst>
            </p:cNvPr>
            <p:cNvSpPr/>
            <p:nvPr/>
          </p:nvSpPr>
          <p:spPr>
            <a:xfrm>
              <a:off x="1720850" y="2491739"/>
              <a:ext cx="55095" cy="129539"/>
            </a:xfrm>
            <a:custGeom>
              <a:avLst/>
              <a:gdLst>
                <a:gd name="connsiteX0" fmla="*/ 11430 w 55095"/>
                <a:gd name="connsiteY0" fmla="*/ 41910 h 129539"/>
                <a:gd name="connsiteX1" fmla="*/ 11430 w 55095"/>
                <a:gd name="connsiteY1" fmla="*/ 31750 h 129539"/>
                <a:gd name="connsiteX2" fmla="*/ 43180 w 55095"/>
                <a:gd name="connsiteY2" fmla="*/ 0 h 129539"/>
                <a:gd name="connsiteX3" fmla="*/ 54610 w 55095"/>
                <a:gd name="connsiteY3" fmla="*/ 0 h 129539"/>
                <a:gd name="connsiteX4" fmla="*/ 54610 w 55095"/>
                <a:gd name="connsiteY4" fmla="*/ 13970 h 129539"/>
                <a:gd name="connsiteX5" fmla="*/ 45720 w 55095"/>
                <a:gd name="connsiteY5" fmla="*/ 13970 h 129539"/>
                <a:gd name="connsiteX6" fmla="*/ 27940 w 55095"/>
                <a:gd name="connsiteY6" fmla="*/ 31750 h 129539"/>
                <a:gd name="connsiteX7" fmla="*/ 27940 w 55095"/>
                <a:gd name="connsiteY7" fmla="*/ 40640 h 129539"/>
                <a:gd name="connsiteX8" fmla="*/ 52070 w 55095"/>
                <a:gd name="connsiteY8" fmla="*/ 40640 h 129539"/>
                <a:gd name="connsiteX9" fmla="*/ 52070 w 55095"/>
                <a:gd name="connsiteY9" fmla="*/ 54610 h 129539"/>
                <a:gd name="connsiteX10" fmla="*/ 29210 w 55095"/>
                <a:gd name="connsiteY10" fmla="*/ 54610 h 129539"/>
                <a:gd name="connsiteX11" fmla="*/ 29210 w 55095"/>
                <a:gd name="connsiteY11" fmla="*/ 129540 h 129539"/>
                <a:gd name="connsiteX12" fmla="*/ 12700 w 55095"/>
                <a:gd name="connsiteY12" fmla="*/ 129540 h 129539"/>
                <a:gd name="connsiteX13" fmla="*/ 12700 w 55095"/>
                <a:gd name="connsiteY13" fmla="*/ 54610 h 129539"/>
                <a:gd name="connsiteX14" fmla="*/ 0 w 55095"/>
                <a:gd name="connsiteY14" fmla="*/ 54610 h 129539"/>
                <a:gd name="connsiteX15" fmla="*/ 0 w 55095"/>
                <a:gd name="connsiteY15" fmla="*/ 40640 h 129539"/>
                <a:gd name="connsiteX16" fmla="*/ 13970 w 55095"/>
                <a:gd name="connsiteY16" fmla="*/ 40640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39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 557">
              <a:extLst>
                <a:ext uri="{FF2B5EF4-FFF2-40B4-BE49-F238E27FC236}">
                  <a16:creationId xmlns:a16="http://schemas.microsoft.com/office/drawing/2014/main" id="{7ABB616B-CC6E-B832-8E68-A9884AB37B6A}"/>
                </a:ext>
              </a:extLst>
            </p:cNvPr>
            <p:cNvSpPr/>
            <p:nvPr/>
          </p:nvSpPr>
          <p:spPr>
            <a:xfrm>
              <a:off x="1784350" y="253111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 558">
              <a:extLst>
                <a:ext uri="{FF2B5EF4-FFF2-40B4-BE49-F238E27FC236}">
                  <a16:creationId xmlns:a16="http://schemas.microsoft.com/office/drawing/2014/main" id="{7AC98F54-D855-D1D2-01A6-5F559E771D04}"/>
                </a:ext>
              </a:extLst>
            </p:cNvPr>
            <p:cNvSpPr/>
            <p:nvPr/>
          </p:nvSpPr>
          <p:spPr>
            <a:xfrm>
              <a:off x="1892300" y="2531110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 559">
              <a:extLst>
                <a:ext uri="{FF2B5EF4-FFF2-40B4-BE49-F238E27FC236}">
                  <a16:creationId xmlns:a16="http://schemas.microsoft.com/office/drawing/2014/main" id="{8AFAEE9F-08DC-04E3-16B9-3F9B1B5BDA59}"/>
                </a:ext>
              </a:extLst>
            </p:cNvPr>
            <p:cNvSpPr/>
            <p:nvPr/>
          </p:nvSpPr>
          <p:spPr>
            <a:xfrm>
              <a:off x="1955800" y="253111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 560">
              <a:extLst>
                <a:ext uri="{FF2B5EF4-FFF2-40B4-BE49-F238E27FC236}">
                  <a16:creationId xmlns:a16="http://schemas.microsoft.com/office/drawing/2014/main" id="{1D3FCB9E-F371-A070-50D0-9DA97F7AB90F}"/>
                </a:ext>
              </a:extLst>
            </p:cNvPr>
            <p:cNvSpPr/>
            <p:nvPr/>
          </p:nvSpPr>
          <p:spPr>
            <a:xfrm>
              <a:off x="2066289" y="2531110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 561">
              <a:extLst>
                <a:ext uri="{FF2B5EF4-FFF2-40B4-BE49-F238E27FC236}">
                  <a16:creationId xmlns:a16="http://schemas.microsoft.com/office/drawing/2014/main" id="{BC43968A-6AC7-FC3B-8AB5-5FDDC7AF6070}"/>
                </a:ext>
              </a:extLst>
            </p:cNvPr>
            <p:cNvSpPr/>
            <p:nvPr/>
          </p:nvSpPr>
          <p:spPr>
            <a:xfrm>
              <a:off x="2169160" y="2531110"/>
              <a:ext cx="74929" cy="93979"/>
            </a:xfrm>
            <a:custGeom>
              <a:avLst/>
              <a:gdLst>
                <a:gd name="connsiteX0" fmla="*/ 48260 w 74929"/>
                <a:gd name="connsiteY0" fmla="*/ 78740 h 93979"/>
                <a:gd name="connsiteX1" fmla="*/ 74930 w 74929"/>
                <a:gd name="connsiteY1" fmla="*/ 71120 h 93979"/>
                <a:gd name="connsiteX2" fmla="*/ 74930 w 74929"/>
                <a:gd name="connsiteY2" fmla="*/ 86360 h 93979"/>
                <a:gd name="connsiteX3" fmla="*/ 46990 w 74929"/>
                <a:gd name="connsiteY3" fmla="*/ 93980 h 93979"/>
                <a:gd name="connsiteX4" fmla="*/ 0 w 74929"/>
                <a:gd name="connsiteY4" fmla="*/ 46990 h 93979"/>
                <a:gd name="connsiteX5" fmla="*/ 46990 w 74929"/>
                <a:gd name="connsiteY5" fmla="*/ 0 h 93979"/>
                <a:gd name="connsiteX6" fmla="*/ 74930 w 74929"/>
                <a:gd name="connsiteY6" fmla="*/ 6350 h 93979"/>
                <a:gd name="connsiteX7" fmla="*/ 74930 w 74929"/>
                <a:gd name="connsiteY7" fmla="*/ 21590 h 93979"/>
                <a:gd name="connsiteX8" fmla="*/ 48260 w 74929"/>
                <a:gd name="connsiteY8" fmla="*/ 13970 h 93979"/>
                <a:gd name="connsiteX9" fmla="*/ 17780 w 74929"/>
                <a:gd name="connsiteY9" fmla="*/ 45720 h 93979"/>
                <a:gd name="connsiteX10" fmla="*/ 48260 w 74929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79">
                  <a:moveTo>
                    <a:pt x="48260" y="78740"/>
                  </a:moveTo>
                  <a:cubicBezTo>
                    <a:pt x="60960" y="78740"/>
                    <a:pt x="69850" y="7493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 562">
              <a:extLst>
                <a:ext uri="{FF2B5EF4-FFF2-40B4-BE49-F238E27FC236}">
                  <a16:creationId xmlns:a16="http://schemas.microsoft.com/office/drawing/2014/main" id="{5DA2FD38-3701-6816-BB09-937496EF297B}"/>
                </a:ext>
              </a:extLst>
            </p:cNvPr>
            <p:cNvSpPr/>
            <p:nvPr/>
          </p:nvSpPr>
          <p:spPr>
            <a:xfrm>
              <a:off x="2261870" y="253111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 563">
              <a:extLst>
                <a:ext uri="{FF2B5EF4-FFF2-40B4-BE49-F238E27FC236}">
                  <a16:creationId xmlns:a16="http://schemas.microsoft.com/office/drawing/2014/main" id="{20BA87DE-42BE-F82D-4521-A0617380D872}"/>
                </a:ext>
              </a:extLst>
            </p:cNvPr>
            <p:cNvSpPr/>
            <p:nvPr/>
          </p:nvSpPr>
          <p:spPr>
            <a:xfrm>
              <a:off x="2364739" y="2531110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 564">
              <a:extLst>
                <a:ext uri="{FF2B5EF4-FFF2-40B4-BE49-F238E27FC236}">
                  <a16:creationId xmlns:a16="http://schemas.microsoft.com/office/drawing/2014/main" id="{9B978539-515A-B766-B829-4748F60277A1}"/>
                </a:ext>
              </a:extLst>
            </p:cNvPr>
            <p:cNvSpPr/>
            <p:nvPr/>
          </p:nvSpPr>
          <p:spPr>
            <a:xfrm>
              <a:off x="2495550" y="2506979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0 w 60960"/>
                <a:gd name="connsiteY9" fmla="*/ 99060 h 116840"/>
                <a:gd name="connsiteX10" fmla="*/ 60960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 565">
              <a:extLst>
                <a:ext uri="{FF2B5EF4-FFF2-40B4-BE49-F238E27FC236}">
                  <a16:creationId xmlns:a16="http://schemas.microsoft.com/office/drawing/2014/main" id="{845EBAC5-123E-5FD0-CD4C-7A2C7C83755D}"/>
                </a:ext>
              </a:extLst>
            </p:cNvPr>
            <p:cNvSpPr/>
            <p:nvPr/>
          </p:nvSpPr>
          <p:spPr>
            <a:xfrm>
              <a:off x="2570479" y="253111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6200 w 91440"/>
                <a:gd name="connsiteY5" fmla="*/ 46990 h 93979"/>
                <a:gd name="connsiteX6" fmla="*/ 45720 w 91440"/>
                <a:gd name="connsiteY6" fmla="*/ 15240 h 93979"/>
                <a:gd name="connsiteX7" fmla="*/ 16510 w 91440"/>
                <a:gd name="connsiteY7" fmla="*/ 46990 h 93979"/>
                <a:gd name="connsiteX8" fmla="*/ 45720 w 91440"/>
                <a:gd name="connsiteY8" fmla="*/ 78740 h 93979"/>
                <a:gd name="connsiteX9" fmla="*/ 7620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7940"/>
                    <a:pt x="16510" y="46990"/>
                  </a:cubicBezTo>
                  <a:cubicBezTo>
                    <a:pt x="16510" y="6604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 566">
              <a:extLst>
                <a:ext uri="{FF2B5EF4-FFF2-40B4-BE49-F238E27FC236}">
                  <a16:creationId xmlns:a16="http://schemas.microsoft.com/office/drawing/2014/main" id="{B8103FA9-ADA9-88FB-B3EE-9838106ABBD9}"/>
                </a:ext>
              </a:extLst>
            </p:cNvPr>
            <p:cNvSpPr/>
            <p:nvPr/>
          </p:nvSpPr>
          <p:spPr>
            <a:xfrm>
              <a:off x="2745739" y="2531110"/>
              <a:ext cx="87630" cy="130810"/>
            </a:xfrm>
            <a:custGeom>
              <a:avLst/>
              <a:gdLst>
                <a:gd name="connsiteX0" fmla="*/ 0 w 87630"/>
                <a:gd name="connsiteY0" fmla="*/ 2540 h 130810"/>
                <a:gd name="connsiteX1" fmla="*/ 15240 w 87630"/>
                <a:gd name="connsiteY1" fmla="*/ 2540 h 130810"/>
                <a:gd name="connsiteX2" fmla="*/ 15240 w 87630"/>
                <a:gd name="connsiteY2" fmla="*/ 11430 h 130810"/>
                <a:gd name="connsiteX3" fmla="*/ 15240 w 87630"/>
                <a:gd name="connsiteY3" fmla="*/ 17780 h 130810"/>
                <a:gd name="connsiteX4" fmla="*/ 15240 w 87630"/>
                <a:gd name="connsiteY4" fmla="*/ 17780 h 130810"/>
                <a:gd name="connsiteX5" fmla="*/ 46990 w 87630"/>
                <a:gd name="connsiteY5" fmla="*/ 0 h 130810"/>
                <a:gd name="connsiteX6" fmla="*/ 87630 w 87630"/>
                <a:gd name="connsiteY6" fmla="*/ 46990 h 130810"/>
                <a:gd name="connsiteX7" fmla="*/ 46990 w 87630"/>
                <a:gd name="connsiteY7" fmla="*/ 93980 h 130810"/>
                <a:gd name="connsiteX8" fmla="*/ 16510 w 87630"/>
                <a:gd name="connsiteY8" fmla="*/ 76200 h 130810"/>
                <a:gd name="connsiteX9" fmla="*/ 16510 w 87630"/>
                <a:gd name="connsiteY9" fmla="*/ 76200 h 130810"/>
                <a:gd name="connsiteX10" fmla="*/ 16510 w 87630"/>
                <a:gd name="connsiteY10" fmla="*/ 83820 h 130810"/>
                <a:gd name="connsiteX11" fmla="*/ 16510 w 87630"/>
                <a:gd name="connsiteY11" fmla="*/ 130810 h 130810"/>
                <a:gd name="connsiteX12" fmla="*/ 0 w 87630"/>
                <a:gd name="connsiteY12" fmla="*/ 130810 h 130810"/>
                <a:gd name="connsiteX13" fmla="*/ 0 w 87630"/>
                <a:gd name="connsiteY13" fmla="*/ 2540 h 130810"/>
                <a:gd name="connsiteX14" fmla="*/ 72390 w 87630"/>
                <a:gd name="connsiteY14" fmla="*/ 46990 h 130810"/>
                <a:gd name="connsiteX15" fmla="*/ 44450 w 87630"/>
                <a:gd name="connsiteY15" fmla="*/ 15240 h 130810"/>
                <a:gd name="connsiteX16" fmla="*/ 16510 w 87630"/>
                <a:gd name="connsiteY16" fmla="*/ 46990 h 130810"/>
                <a:gd name="connsiteX17" fmla="*/ 44450 w 87630"/>
                <a:gd name="connsiteY17" fmla="*/ 78740 h 130810"/>
                <a:gd name="connsiteX18" fmla="*/ 72390 w 87630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Freeform 567">
              <a:extLst>
                <a:ext uri="{FF2B5EF4-FFF2-40B4-BE49-F238E27FC236}">
                  <a16:creationId xmlns:a16="http://schemas.microsoft.com/office/drawing/2014/main" id="{7ADEB76B-527A-6572-C86B-A0C1F2FB4099}"/>
                </a:ext>
              </a:extLst>
            </p:cNvPr>
            <p:cNvSpPr/>
            <p:nvPr/>
          </p:nvSpPr>
          <p:spPr>
            <a:xfrm>
              <a:off x="2854960" y="253111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40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7940"/>
                    <a:pt x="15240" y="46990"/>
                  </a:cubicBezTo>
                  <a:cubicBezTo>
                    <a:pt x="15240" y="6604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Freeform 568">
              <a:extLst>
                <a:ext uri="{FF2B5EF4-FFF2-40B4-BE49-F238E27FC236}">
                  <a16:creationId xmlns:a16="http://schemas.microsoft.com/office/drawing/2014/main" id="{FAB364B3-F1BE-90D9-EA37-433D4E0A4648}"/>
                </a:ext>
              </a:extLst>
            </p:cNvPr>
            <p:cNvSpPr/>
            <p:nvPr/>
          </p:nvSpPr>
          <p:spPr>
            <a:xfrm>
              <a:off x="2973070" y="2531110"/>
              <a:ext cx="87629" cy="130810"/>
            </a:xfrm>
            <a:custGeom>
              <a:avLst/>
              <a:gdLst>
                <a:gd name="connsiteX0" fmla="*/ 0 w 87629"/>
                <a:gd name="connsiteY0" fmla="*/ 2540 h 130810"/>
                <a:gd name="connsiteX1" fmla="*/ 15240 w 87629"/>
                <a:gd name="connsiteY1" fmla="*/ 2540 h 130810"/>
                <a:gd name="connsiteX2" fmla="*/ 15240 w 87629"/>
                <a:gd name="connsiteY2" fmla="*/ 11430 h 130810"/>
                <a:gd name="connsiteX3" fmla="*/ 15240 w 87629"/>
                <a:gd name="connsiteY3" fmla="*/ 17780 h 130810"/>
                <a:gd name="connsiteX4" fmla="*/ 15240 w 87629"/>
                <a:gd name="connsiteY4" fmla="*/ 17780 h 130810"/>
                <a:gd name="connsiteX5" fmla="*/ 46990 w 87629"/>
                <a:gd name="connsiteY5" fmla="*/ 0 h 130810"/>
                <a:gd name="connsiteX6" fmla="*/ 87630 w 87629"/>
                <a:gd name="connsiteY6" fmla="*/ 46990 h 130810"/>
                <a:gd name="connsiteX7" fmla="*/ 46990 w 87629"/>
                <a:gd name="connsiteY7" fmla="*/ 93980 h 130810"/>
                <a:gd name="connsiteX8" fmla="*/ 16510 w 87629"/>
                <a:gd name="connsiteY8" fmla="*/ 76200 h 130810"/>
                <a:gd name="connsiteX9" fmla="*/ 16510 w 87629"/>
                <a:gd name="connsiteY9" fmla="*/ 76200 h 130810"/>
                <a:gd name="connsiteX10" fmla="*/ 16510 w 87629"/>
                <a:gd name="connsiteY10" fmla="*/ 83820 h 130810"/>
                <a:gd name="connsiteX11" fmla="*/ 16510 w 87629"/>
                <a:gd name="connsiteY11" fmla="*/ 130810 h 130810"/>
                <a:gd name="connsiteX12" fmla="*/ 0 w 87629"/>
                <a:gd name="connsiteY12" fmla="*/ 130810 h 130810"/>
                <a:gd name="connsiteX13" fmla="*/ 0 w 87629"/>
                <a:gd name="connsiteY13" fmla="*/ 2540 h 130810"/>
                <a:gd name="connsiteX14" fmla="*/ 72390 w 87629"/>
                <a:gd name="connsiteY14" fmla="*/ 46990 h 130810"/>
                <a:gd name="connsiteX15" fmla="*/ 44450 w 87629"/>
                <a:gd name="connsiteY15" fmla="*/ 15240 h 130810"/>
                <a:gd name="connsiteX16" fmla="*/ 16510 w 87629"/>
                <a:gd name="connsiteY16" fmla="*/ 46990 h 130810"/>
                <a:gd name="connsiteX17" fmla="*/ 44450 w 87629"/>
                <a:gd name="connsiteY17" fmla="*/ 78740 h 130810"/>
                <a:gd name="connsiteX18" fmla="*/ 72390 w 87629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Freeform 569">
              <a:extLst>
                <a:ext uri="{FF2B5EF4-FFF2-40B4-BE49-F238E27FC236}">
                  <a16:creationId xmlns:a16="http://schemas.microsoft.com/office/drawing/2014/main" id="{EFEB385E-F40F-FF5D-A8BA-CBDD4A08EB16}"/>
                </a:ext>
              </a:extLst>
            </p:cNvPr>
            <p:cNvSpPr/>
            <p:nvPr/>
          </p:nvSpPr>
          <p:spPr>
            <a:xfrm>
              <a:off x="3135629" y="2531110"/>
              <a:ext cx="74930" cy="93979"/>
            </a:xfrm>
            <a:custGeom>
              <a:avLst/>
              <a:gdLst>
                <a:gd name="connsiteX0" fmla="*/ 48260 w 74930"/>
                <a:gd name="connsiteY0" fmla="*/ 78740 h 93979"/>
                <a:gd name="connsiteX1" fmla="*/ 74930 w 74930"/>
                <a:gd name="connsiteY1" fmla="*/ 71120 h 93979"/>
                <a:gd name="connsiteX2" fmla="*/ 74930 w 74930"/>
                <a:gd name="connsiteY2" fmla="*/ 86360 h 93979"/>
                <a:gd name="connsiteX3" fmla="*/ 46990 w 74930"/>
                <a:gd name="connsiteY3" fmla="*/ 93980 h 93979"/>
                <a:gd name="connsiteX4" fmla="*/ 0 w 74930"/>
                <a:gd name="connsiteY4" fmla="*/ 46990 h 93979"/>
                <a:gd name="connsiteX5" fmla="*/ 46990 w 74930"/>
                <a:gd name="connsiteY5" fmla="*/ 0 h 93979"/>
                <a:gd name="connsiteX6" fmla="*/ 74930 w 74930"/>
                <a:gd name="connsiteY6" fmla="*/ 6350 h 93979"/>
                <a:gd name="connsiteX7" fmla="*/ 74930 w 74930"/>
                <a:gd name="connsiteY7" fmla="*/ 21590 h 93979"/>
                <a:gd name="connsiteX8" fmla="*/ 48260 w 74930"/>
                <a:gd name="connsiteY8" fmla="*/ 13970 h 93979"/>
                <a:gd name="connsiteX9" fmla="*/ 17780 w 74930"/>
                <a:gd name="connsiteY9" fmla="*/ 45720 h 93979"/>
                <a:gd name="connsiteX10" fmla="*/ 48260 w 74930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30" h="93979">
                  <a:moveTo>
                    <a:pt x="48260" y="78740"/>
                  </a:moveTo>
                  <a:cubicBezTo>
                    <a:pt x="60960" y="78740"/>
                    <a:pt x="69850" y="7493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" name="Freeform 570">
              <a:extLst>
                <a:ext uri="{FF2B5EF4-FFF2-40B4-BE49-F238E27FC236}">
                  <a16:creationId xmlns:a16="http://schemas.microsoft.com/office/drawing/2014/main" id="{F22BAA31-6545-D7A7-7626-73B27723673F}"/>
                </a:ext>
              </a:extLst>
            </p:cNvPr>
            <p:cNvSpPr/>
            <p:nvPr/>
          </p:nvSpPr>
          <p:spPr>
            <a:xfrm>
              <a:off x="3234689" y="2533650"/>
              <a:ext cx="78739" cy="91439"/>
            </a:xfrm>
            <a:custGeom>
              <a:avLst/>
              <a:gdLst>
                <a:gd name="connsiteX0" fmla="*/ 63500 w 78739"/>
                <a:gd name="connsiteY0" fmla="*/ 88900 h 91439"/>
                <a:gd name="connsiteX1" fmla="*/ 63500 w 78739"/>
                <a:gd name="connsiteY1" fmla="*/ 76200 h 91439"/>
                <a:gd name="connsiteX2" fmla="*/ 63500 w 78739"/>
                <a:gd name="connsiteY2" fmla="*/ 69850 h 91439"/>
                <a:gd name="connsiteX3" fmla="*/ 63500 w 78739"/>
                <a:gd name="connsiteY3" fmla="*/ 69850 h 91439"/>
                <a:gd name="connsiteX4" fmla="*/ 30480 w 78739"/>
                <a:gd name="connsiteY4" fmla="*/ 91440 h 91439"/>
                <a:gd name="connsiteX5" fmla="*/ 0 w 78739"/>
                <a:gd name="connsiteY5" fmla="*/ 55880 h 91439"/>
                <a:gd name="connsiteX6" fmla="*/ 0 w 78739"/>
                <a:gd name="connsiteY6" fmla="*/ 0 h 91439"/>
                <a:gd name="connsiteX7" fmla="*/ 16510 w 78739"/>
                <a:gd name="connsiteY7" fmla="*/ 0 h 91439"/>
                <a:gd name="connsiteX8" fmla="*/ 16510 w 78739"/>
                <a:gd name="connsiteY8" fmla="*/ 52070 h 91439"/>
                <a:gd name="connsiteX9" fmla="*/ 33020 w 78739"/>
                <a:gd name="connsiteY9" fmla="*/ 74930 h 91439"/>
                <a:gd name="connsiteX10" fmla="*/ 62230 w 78739"/>
                <a:gd name="connsiteY10" fmla="*/ 43180 h 91439"/>
                <a:gd name="connsiteX11" fmla="*/ 62230 w 78739"/>
                <a:gd name="connsiteY11" fmla="*/ 0 h 91439"/>
                <a:gd name="connsiteX12" fmla="*/ 78740 w 78739"/>
                <a:gd name="connsiteY12" fmla="*/ 0 h 91439"/>
                <a:gd name="connsiteX13" fmla="*/ 78740 w 78739"/>
                <a:gd name="connsiteY13" fmla="*/ 88900 h 91439"/>
                <a:gd name="connsiteX14" fmla="*/ 63500 w 78739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" name="Freeform 571">
              <a:extLst>
                <a:ext uri="{FF2B5EF4-FFF2-40B4-BE49-F238E27FC236}">
                  <a16:creationId xmlns:a16="http://schemas.microsoft.com/office/drawing/2014/main" id="{B2656D08-A078-67A8-DAC5-AD13543FF8F7}"/>
                </a:ext>
              </a:extLst>
            </p:cNvPr>
            <p:cNvSpPr/>
            <p:nvPr/>
          </p:nvSpPr>
          <p:spPr>
            <a:xfrm>
              <a:off x="3347720" y="2494279"/>
              <a:ext cx="34289" cy="130810"/>
            </a:xfrm>
            <a:custGeom>
              <a:avLst/>
              <a:gdLst>
                <a:gd name="connsiteX0" fmla="*/ 0 w 34289"/>
                <a:gd name="connsiteY0" fmla="*/ 0 h 130810"/>
                <a:gd name="connsiteX1" fmla="*/ 16510 w 34289"/>
                <a:gd name="connsiteY1" fmla="*/ 0 h 130810"/>
                <a:gd name="connsiteX2" fmla="*/ 16510 w 34289"/>
                <a:gd name="connsiteY2" fmla="*/ 101600 h 130810"/>
                <a:gd name="connsiteX3" fmla="*/ 26670 w 34289"/>
                <a:gd name="connsiteY3" fmla="*/ 115570 h 130810"/>
                <a:gd name="connsiteX4" fmla="*/ 34290 w 34289"/>
                <a:gd name="connsiteY4" fmla="*/ 115570 h 130810"/>
                <a:gd name="connsiteX5" fmla="*/ 34290 w 34289"/>
                <a:gd name="connsiteY5" fmla="*/ 129540 h 130810"/>
                <a:gd name="connsiteX6" fmla="*/ 22860 w 34289"/>
                <a:gd name="connsiteY6" fmla="*/ 130810 h 130810"/>
                <a:gd name="connsiteX7" fmla="*/ 0 w 34289"/>
                <a:gd name="connsiteY7" fmla="*/ 105410 h 130810"/>
                <a:gd name="connsiteX8" fmla="*/ 0 w 34289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" name="Freeform 572">
              <a:extLst>
                <a:ext uri="{FF2B5EF4-FFF2-40B4-BE49-F238E27FC236}">
                  <a16:creationId xmlns:a16="http://schemas.microsoft.com/office/drawing/2014/main" id="{15B9C1AA-CF63-3B22-5072-C5D14B48F4BE}"/>
                </a:ext>
              </a:extLst>
            </p:cNvPr>
            <p:cNvSpPr/>
            <p:nvPr/>
          </p:nvSpPr>
          <p:spPr>
            <a:xfrm>
              <a:off x="3387090" y="250697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" name="Freeform 573">
              <a:extLst>
                <a:ext uri="{FF2B5EF4-FFF2-40B4-BE49-F238E27FC236}">
                  <a16:creationId xmlns:a16="http://schemas.microsoft.com/office/drawing/2014/main" id="{374660AB-FF27-A8D5-0E8E-E18FDE455271}"/>
                </a:ext>
              </a:extLst>
            </p:cNvPr>
            <p:cNvSpPr/>
            <p:nvPr/>
          </p:nvSpPr>
          <p:spPr>
            <a:xfrm>
              <a:off x="3465829" y="2533650"/>
              <a:ext cx="78740" cy="91439"/>
            </a:xfrm>
            <a:custGeom>
              <a:avLst/>
              <a:gdLst>
                <a:gd name="connsiteX0" fmla="*/ 63500 w 78740"/>
                <a:gd name="connsiteY0" fmla="*/ 88900 h 91439"/>
                <a:gd name="connsiteX1" fmla="*/ 63500 w 78740"/>
                <a:gd name="connsiteY1" fmla="*/ 76200 h 91439"/>
                <a:gd name="connsiteX2" fmla="*/ 63500 w 78740"/>
                <a:gd name="connsiteY2" fmla="*/ 69850 h 91439"/>
                <a:gd name="connsiteX3" fmla="*/ 63500 w 78740"/>
                <a:gd name="connsiteY3" fmla="*/ 69850 h 91439"/>
                <a:gd name="connsiteX4" fmla="*/ 30480 w 78740"/>
                <a:gd name="connsiteY4" fmla="*/ 91440 h 91439"/>
                <a:gd name="connsiteX5" fmla="*/ 0 w 78740"/>
                <a:gd name="connsiteY5" fmla="*/ 55880 h 91439"/>
                <a:gd name="connsiteX6" fmla="*/ 0 w 78740"/>
                <a:gd name="connsiteY6" fmla="*/ 0 h 91439"/>
                <a:gd name="connsiteX7" fmla="*/ 16510 w 78740"/>
                <a:gd name="connsiteY7" fmla="*/ 0 h 91439"/>
                <a:gd name="connsiteX8" fmla="*/ 16510 w 78740"/>
                <a:gd name="connsiteY8" fmla="*/ 52070 h 91439"/>
                <a:gd name="connsiteX9" fmla="*/ 33020 w 78740"/>
                <a:gd name="connsiteY9" fmla="*/ 74930 h 91439"/>
                <a:gd name="connsiteX10" fmla="*/ 62230 w 78740"/>
                <a:gd name="connsiteY10" fmla="*/ 43180 h 91439"/>
                <a:gd name="connsiteX11" fmla="*/ 62230 w 78740"/>
                <a:gd name="connsiteY11" fmla="*/ 0 h 91439"/>
                <a:gd name="connsiteX12" fmla="*/ 78740 w 78740"/>
                <a:gd name="connsiteY12" fmla="*/ 0 h 91439"/>
                <a:gd name="connsiteX13" fmla="*/ 78740 w 78740"/>
                <a:gd name="connsiteY13" fmla="*/ 88900 h 91439"/>
                <a:gd name="connsiteX14" fmla="*/ 63500 w 78740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 574">
              <a:extLst>
                <a:ext uri="{FF2B5EF4-FFF2-40B4-BE49-F238E27FC236}">
                  <a16:creationId xmlns:a16="http://schemas.microsoft.com/office/drawing/2014/main" id="{57E1DC37-4040-55EB-C37C-E972F47C660B}"/>
                </a:ext>
              </a:extLst>
            </p:cNvPr>
            <p:cNvSpPr/>
            <p:nvPr/>
          </p:nvSpPr>
          <p:spPr>
            <a:xfrm>
              <a:off x="3577590" y="2531110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 575">
              <a:extLst>
                <a:ext uri="{FF2B5EF4-FFF2-40B4-BE49-F238E27FC236}">
                  <a16:creationId xmlns:a16="http://schemas.microsoft.com/office/drawing/2014/main" id="{77B2126A-715E-A3D4-E24D-060D94F63C9E}"/>
                </a:ext>
              </a:extLst>
            </p:cNvPr>
            <p:cNvSpPr/>
            <p:nvPr/>
          </p:nvSpPr>
          <p:spPr>
            <a:xfrm>
              <a:off x="3641090" y="253111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Freeform 576">
              <a:extLst>
                <a:ext uri="{FF2B5EF4-FFF2-40B4-BE49-F238E27FC236}">
                  <a16:creationId xmlns:a16="http://schemas.microsoft.com/office/drawing/2014/main" id="{D2CB767F-61AB-9B3D-B9C2-9915290D2C70}"/>
                </a:ext>
              </a:extLst>
            </p:cNvPr>
            <p:cNvSpPr/>
            <p:nvPr/>
          </p:nvSpPr>
          <p:spPr>
            <a:xfrm>
              <a:off x="3736340" y="2612389"/>
              <a:ext cx="27939" cy="36830"/>
            </a:xfrm>
            <a:custGeom>
              <a:avLst/>
              <a:gdLst>
                <a:gd name="connsiteX0" fmla="*/ 12700 w 27939"/>
                <a:gd name="connsiteY0" fmla="*/ 36830 h 36830"/>
                <a:gd name="connsiteX1" fmla="*/ 0 w 27939"/>
                <a:gd name="connsiteY1" fmla="*/ 36830 h 36830"/>
                <a:gd name="connsiteX2" fmla="*/ 11430 w 27939"/>
                <a:gd name="connsiteY2" fmla="*/ 0 h 36830"/>
                <a:gd name="connsiteX3" fmla="*/ 27940 w 27939"/>
                <a:gd name="connsiteY3" fmla="*/ 0 h 36830"/>
                <a:gd name="connsiteX4" fmla="*/ 13970 w 27939"/>
                <a:gd name="connsiteY4" fmla="*/ 36830 h 36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39" h="36830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40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F6034241-E86D-646F-A8CC-8F54CC9BEA4F}"/>
                </a:ext>
              </a:extLst>
            </p:cNvPr>
            <p:cNvSpPr/>
            <p:nvPr/>
          </p:nvSpPr>
          <p:spPr>
            <a:xfrm>
              <a:off x="3832859" y="2506979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0 w 60960"/>
                <a:gd name="connsiteY9" fmla="*/ 99060 h 116840"/>
                <a:gd name="connsiteX10" fmla="*/ 60960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Freeform 578">
              <a:extLst>
                <a:ext uri="{FF2B5EF4-FFF2-40B4-BE49-F238E27FC236}">
                  <a16:creationId xmlns:a16="http://schemas.microsoft.com/office/drawing/2014/main" id="{B0DD2175-B654-3FAA-158B-F62ECAE69BCD}"/>
                </a:ext>
              </a:extLst>
            </p:cNvPr>
            <p:cNvSpPr/>
            <p:nvPr/>
          </p:nvSpPr>
          <p:spPr>
            <a:xfrm>
              <a:off x="3914140" y="2494279"/>
              <a:ext cx="80009" cy="128270"/>
            </a:xfrm>
            <a:custGeom>
              <a:avLst/>
              <a:gdLst>
                <a:gd name="connsiteX0" fmla="*/ 0 w 80009"/>
                <a:gd name="connsiteY0" fmla="*/ 0 h 128270"/>
                <a:gd name="connsiteX1" fmla="*/ 16510 w 80009"/>
                <a:gd name="connsiteY1" fmla="*/ 0 h 128270"/>
                <a:gd name="connsiteX2" fmla="*/ 16510 w 80009"/>
                <a:gd name="connsiteY2" fmla="*/ 49530 h 128270"/>
                <a:gd name="connsiteX3" fmla="*/ 16510 w 80009"/>
                <a:gd name="connsiteY3" fmla="*/ 58420 h 128270"/>
                <a:gd name="connsiteX4" fmla="*/ 16510 w 80009"/>
                <a:gd name="connsiteY4" fmla="*/ 58420 h 128270"/>
                <a:gd name="connsiteX5" fmla="*/ 49530 w 80009"/>
                <a:gd name="connsiteY5" fmla="*/ 36830 h 128270"/>
                <a:gd name="connsiteX6" fmla="*/ 80010 w 80009"/>
                <a:gd name="connsiteY6" fmla="*/ 72390 h 128270"/>
                <a:gd name="connsiteX7" fmla="*/ 80010 w 80009"/>
                <a:gd name="connsiteY7" fmla="*/ 128270 h 128270"/>
                <a:gd name="connsiteX8" fmla="*/ 63500 w 80009"/>
                <a:gd name="connsiteY8" fmla="*/ 128270 h 128270"/>
                <a:gd name="connsiteX9" fmla="*/ 63500 w 80009"/>
                <a:gd name="connsiteY9" fmla="*/ 76200 h 128270"/>
                <a:gd name="connsiteX10" fmla="*/ 46990 w 80009"/>
                <a:gd name="connsiteY10" fmla="*/ 53340 h 128270"/>
                <a:gd name="connsiteX11" fmla="*/ 16510 w 80009"/>
                <a:gd name="connsiteY11" fmla="*/ 85090 h 128270"/>
                <a:gd name="connsiteX12" fmla="*/ 16510 w 80009"/>
                <a:gd name="connsiteY12" fmla="*/ 128270 h 128270"/>
                <a:gd name="connsiteX13" fmla="*/ 0 w 80009"/>
                <a:gd name="connsiteY13" fmla="*/ 128270 h 128270"/>
                <a:gd name="connsiteX14" fmla="*/ 0 w 80009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Freeform 579">
              <a:extLst>
                <a:ext uri="{FF2B5EF4-FFF2-40B4-BE49-F238E27FC236}">
                  <a16:creationId xmlns:a16="http://schemas.microsoft.com/office/drawing/2014/main" id="{E3EE89AD-EAD3-E3FB-EF9F-7FE06FFC8FD9}"/>
                </a:ext>
              </a:extLst>
            </p:cNvPr>
            <p:cNvSpPr/>
            <p:nvPr/>
          </p:nvSpPr>
          <p:spPr>
            <a:xfrm>
              <a:off x="4018279" y="253111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 580">
              <a:extLst>
                <a:ext uri="{FF2B5EF4-FFF2-40B4-BE49-F238E27FC236}">
                  <a16:creationId xmlns:a16="http://schemas.microsoft.com/office/drawing/2014/main" id="{89848468-D7A0-3E3D-FEEF-263BE9E0D9D4}"/>
                </a:ext>
              </a:extLst>
            </p:cNvPr>
            <p:cNvSpPr/>
            <p:nvPr/>
          </p:nvSpPr>
          <p:spPr>
            <a:xfrm>
              <a:off x="4182109" y="2533650"/>
              <a:ext cx="78740" cy="91439"/>
            </a:xfrm>
            <a:custGeom>
              <a:avLst/>
              <a:gdLst>
                <a:gd name="connsiteX0" fmla="*/ 63500 w 78740"/>
                <a:gd name="connsiteY0" fmla="*/ 88900 h 91439"/>
                <a:gd name="connsiteX1" fmla="*/ 63500 w 78740"/>
                <a:gd name="connsiteY1" fmla="*/ 76200 h 91439"/>
                <a:gd name="connsiteX2" fmla="*/ 63500 w 78740"/>
                <a:gd name="connsiteY2" fmla="*/ 69850 h 91439"/>
                <a:gd name="connsiteX3" fmla="*/ 63500 w 78740"/>
                <a:gd name="connsiteY3" fmla="*/ 69850 h 91439"/>
                <a:gd name="connsiteX4" fmla="*/ 30480 w 78740"/>
                <a:gd name="connsiteY4" fmla="*/ 91440 h 91439"/>
                <a:gd name="connsiteX5" fmla="*/ 0 w 78740"/>
                <a:gd name="connsiteY5" fmla="*/ 55880 h 91439"/>
                <a:gd name="connsiteX6" fmla="*/ 0 w 78740"/>
                <a:gd name="connsiteY6" fmla="*/ 0 h 91439"/>
                <a:gd name="connsiteX7" fmla="*/ 16510 w 78740"/>
                <a:gd name="connsiteY7" fmla="*/ 0 h 91439"/>
                <a:gd name="connsiteX8" fmla="*/ 16510 w 78740"/>
                <a:gd name="connsiteY8" fmla="*/ 52070 h 91439"/>
                <a:gd name="connsiteX9" fmla="*/ 33020 w 78740"/>
                <a:gd name="connsiteY9" fmla="*/ 74930 h 91439"/>
                <a:gd name="connsiteX10" fmla="*/ 62230 w 78740"/>
                <a:gd name="connsiteY10" fmla="*/ 43180 h 91439"/>
                <a:gd name="connsiteX11" fmla="*/ 62230 w 78740"/>
                <a:gd name="connsiteY11" fmla="*/ 0 h 91439"/>
                <a:gd name="connsiteX12" fmla="*/ 78740 w 78740"/>
                <a:gd name="connsiteY12" fmla="*/ 0 h 91439"/>
                <a:gd name="connsiteX13" fmla="*/ 78740 w 78740"/>
                <a:gd name="connsiteY13" fmla="*/ 88900 h 91439"/>
                <a:gd name="connsiteX14" fmla="*/ 63500 w 78740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 581">
              <a:extLst>
                <a:ext uri="{FF2B5EF4-FFF2-40B4-BE49-F238E27FC236}">
                  <a16:creationId xmlns:a16="http://schemas.microsoft.com/office/drawing/2014/main" id="{C1AC786F-E0F2-62FD-20F6-D4494C80EBE4}"/>
                </a:ext>
              </a:extLst>
            </p:cNvPr>
            <p:cNvSpPr/>
            <p:nvPr/>
          </p:nvSpPr>
          <p:spPr>
            <a:xfrm>
              <a:off x="4288790" y="2531110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 582">
              <a:extLst>
                <a:ext uri="{FF2B5EF4-FFF2-40B4-BE49-F238E27FC236}">
                  <a16:creationId xmlns:a16="http://schemas.microsoft.com/office/drawing/2014/main" id="{44A58823-5331-708C-5E90-E80C0DF7404B}"/>
                </a:ext>
              </a:extLst>
            </p:cNvPr>
            <p:cNvSpPr/>
            <p:nvPr/>
          </p:nvSpPr>
          <p:spPr>
            <a:xfrm>
              <a:off x="4368800" y="253111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 583">
              <a:extLst>
                <a:ext uri="{FF2B5EF4-FFF2-40B4-BE49-F238E27FC236}">
                  <a16:creationId xmlns:a16="http://schemas.microsoft.com/office/drawing/2014/main" id="{F34AEC65-799A-BE12-D374-B884F30A3E88}"/>
                </a:ext>
              </a:extLst>
            </p:cNvPr>
            <p:cNvSpPr/>
            <p:nvPr/>
          </p:nvSpPr>
          <p:spPr>
            <a:xfrm>
              <a:off x="4527550" y="253111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6200 w 91440"/>
                <a:gd name="connsiteY5" fmla="*/ 46990 h 93979"/>
                <a:gd name="connsiteX6" fmla="*/ 45720 w 91440"/>
                <a:gd name="connsiteY6" fmla="*/ 15240 h 93979"/>
                <a:gd name="connsiteX7" fmla="*/ 16510 w 91440"/>
                <a:gd name="connsiteY7" fmla="*/ 46990 h 93979"/>
                <a:gd name="connsiteX8" fmla="*/ 45720 w 91440"/>
                <a:gd name="connsiteY8" fmla="*/ 78740 h 93979"/>
                <a:gd name="connsiteX9" fmla="*/ 7620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7940"/>
                    <a:pt x="16510" y="46990"/>
                  </a:cubicBezTo>
                  <a:cubicBezTo>
                    <a:pt x="16510" y="6604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 584">
              <a:extLst>
                <a:ext uri="{FF2B5EF4-FFF2-40B4-BE49-F238E27FC236}">
                  <a16:creationId xmlns:a16="http://schemas.microsoft.com/office/drawing/2014/main" id="{C90C6459-C22D-B0AD-7795-1D98EA35748A}"/>
                </a:ext>
              </a:extLst>
            </p:cNvPr>
            <p:cNvSpPr/>
            <p:nvPr/>
          </p:nvSpPr>
          <p:spPr>
            <a:xfrm>
              <a:off x="4638040" y="2491739"/>
              <a:ext cx="55095" cy="129539"/>
            </a:xfrm>
            <a:custGeom>
              <a:avLst/>
              <a:gdLst>
                <a:gd name="connsiteX0" fmla="*/ 11430 w 55095"/>
                <a:gd name="connsiteY0" fmla="*/ 41910 h 129539"/>
                <a:gd name="connsiteX1" fmla="*/ 11430 w 55095"/>
                <a:gd name="connsiteY1" fmla="*/ 31750 h 129539"/>
                <a:gd name="connsiteX2" fmla="*/ 43180 w 55095"/>
                <a:gd name="connsiteY2" fmla="*/ 0 h 129539"/>
                <a:gd name="connsiteX3" fmla="*/ 54610 w 55095"/>
                <a:gd name="connsiteY3" fmla="*/ 0 h 129539"/>
                <a:gd name="connsiteX4" fmla="*/ 54610 w 55095"/>
                <a:gd name="connsiteY4" fmla="*/ 13970 h 129539"/>
                <a:gd name="connsiteX5" fmla="*/ 45720 w 55095"/>
                <a:gd name="connsiteY5" fmla="*/ 13970 h 129539"/>
                <a:gd name="connsiteX6" fmla="*/ 27940 w 55095"/>
                <a:gd name="connsiteY6" fmla="*/ 31750 h 129539"/>
                <a:gd name="connsiteX7" fmla="*/ 27940 w 55095"/>
                <a:gd name="connsiteY7" fmla="*/ 40640 h 129539"/>
                <a:gd name="connsiteX8" fmla="*/ 52070 w 55095"/>
                <a:gd name="connsiteY8" fmla="*/ 40640 h 129539"/>
                <a:gd name="connsiteX9" fmla="*/ 52070 w 55095"/>
                <a:gd name="connsiteY9" fmla="*/ 54610 h 129539"/>
                <a:gd name="connsiteX10" fmla="*/ 29210 w 55095"/>
                <a:gd name="connsiteY10" fmla="*/ 54610 h 129539"/>
                <a:gd name="connsiteX11" fmla="*/ 29210 w 55095"/>
                <a:gd name="connsiteY11" fmla="*/ 129540 h 129539"/>
                <a:gd name="connsiteX12" fmla="*/ 12700 w 55095"/>
                <a:gd name="connsiteY12" fmla="*/ 129540 h 129539"/>
                <a:gd name="connsiteX13" fmla="*/ 12700 w 55095"/>
                <a:gd name="connsiteY13" fmla="*/ 54610 h 129539"/>
                <a:gd name="connsiteX14" fmla="*/ 0 w 55095"/>
                <a:gd name="connsiteY14" fmla="*/ 54610 h 129539"/>
                <a:gd name="connsiteX15" fmla="*/ 0 w 55095"/>
                <a:gd name="connsiteY15" fmla="*/ 40640 h 129539"/>
                <a:gd name="connsiteX16" fmla="*/ 13970 w 55095"/>
                <a:gd name="connsiteY16" fmla="*/ 40640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39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37F39A33-BD33-5622-D395-56FCD0F2134F}"/>
                </a:ext>
              </a:extLst>
            </p:cNvPr>
            <p:cNvSpPr/>
            <p:nvPr/>
          </p:nvSpPr>
          <p:spPr>
            <a:xfrm>
              <a:off x="4757420" y="2531110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7" name="Freeform 586">
              <a:extLst>
                <a:ext uri="{FF2B5EF4-FFF2-40B4-BE49-F238E27FC236}">
                  <a16:creationId xmlns:a16="http://schemas.microsoft.com/office/drawing/2014/main" id="{E1B188C7-F810-1CBA-B6D9-C6F93E69CE66}"/>
                </a:ext>
              </a:extLst>
            </p:cNvPr>
            <p:cNvSpPr/>
            <p:nvPr/>
          </p:nvSpPr>
          <p:spPr>
            <a:xfrm>
              <a:off x="4845050" y="2494279"/>
              <a:ext cx="34290" cy="130810"/>
            </a:xfrm>
            <a:custGeom>
              <a:avLst/>
              <a:gdLst>
                <a:gd name="connsiteX0" fmla="*/ 0 w 34290"/>
                <a:gd name="connsiteY0" fmla="*/ 0 h 130810"/>
                <a:gd name="connsiteX1" fmla="*/ 16510 w 34290"/>
                <a:gd name="connsiteY1" fmla="*/ 0 h 130810"/>
                <a:gd name="connsiteX2" fmla="*/ 16510 w 34290"/>
                <a:gd name="connsiteY2" fmla="*/ 101600 h 130810"/>
                <a:gd name="connsiteX3" fmla="*/ 26670 w 34290"/>
                <a:gd name="connsiteY3" fmla="*/ 115570 h 130810"/>
                <a:gd name="connsiteX4" fmla="*/ 34290 w 34290"/>
                <a:gd name="connsiteY4" fmla="*/ 115570 h 130810"/>
                <a:gd name="connsiteX5" fmla="*/ 34290 w 34290"/>
                <a:gd name="connsiteY5" fmla="*/ 129540 h 130810"/>
                <a:gd name="connsiteX6" fmla="*/ 22860 w 34290"/>
                <a:gd name="connsiteY6" fmla="*/ 130810 h 130810"/>
                <a:gd name="connsiteX7" fmla="*/ 0 w 34290"/>
                <a:gd name="connsiteY7" fmla="*/ 105410 h 130810"/>
                <a:gd name="connsiteX8" fmla="*/ 0 w 34290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Freeform 587">
              <a:extLst>
                <a:ext uri="{FF2B5EF4-FFF2-40B4-BE49-F238E27FC236}">
                  <a16:creationId xmlns:a16="http://schemas.microsoft.com/office/drawing/2014/main" id="{DABA742E-0F18-9C09-702B-CDD03FF77DC1}"/>
                </a:ext>
              </a:extLst>
            </p:cNvPr>
            <p:cNvSpPr/>
            <p:nvPr/>
          </p:nvSpPr>
          <p:spPr>
            <a:xfrm>
              <a:off x="4895850" y="2532379"/>
              <a:ext cx="73659" cy="93980"/>
            </a:xfrm>
            <a:custGeom>
              <a:avLst/>
              <a:gdLst>
                <a:gd name="connsiteX0" fmla="*/ 5080 w 73659"/>
                <a:gd name="connsiteY0" fmla="*/ 6350 h 93980"/>
                <a:gd name="connsiteX1" fmla="*/ 36830 w 73659"/>
                <a:gd name="connsiteY1" fmla="*/ 0 h 93980"/>
                <a:gd name="connsiteX2" fmla="*/ 73660 w 73659"/>
                <a:gd name="connsiteY2" fmla="*/ 34290 h 93980"/>
                <a:gd name="connsiteX3" fmla="*/ 73660 w 73659"/>
                <a:gd name="connsiteY3" fmla="*/ 91440 h 93980"/>
                <a:gd name="connsiteX4" fmla="*/ 58420 w 73659"/>
                <a:gd name="connsiteY4" fmla="*/ 91440 h 93980"/>
                <a:gd name="connsiteX5" fmla="*/ 58420 w 73659"/>
                <a:gd name="connsiteY5" fmla="*/ 81280 h 93980"/>
                <a:gd name="connsiteX6" fmla="*/ 58420 w 73659"/>
                <a:gd name="connsiteY6" fmla="*/ 73660 h 93980"/>
                <a:gd name="connsiteX7" fmla="*/ 58420 w 73659"/>
                <a:gd name="connsiteY7" fmla="*/ 73660 h 93980"/>
                <a:gd name="connsiteX8" fmla="*/ 27940 w 73659"/>
                <a:gd name="connsiteY8" fmla="*/ 93980 h 93980"/>
                <a:gd name="connsiteX9" fmla="*/ 0 w 73659"/>
                <a:gd name="connsiteY9" fmla="*/ 67310 h 93980"/>
                <a:gd name="connsiteX10" fmla="*/ 58420 w 73659"/>
                <a:gd name="connsiteY10" fmla="*/ 39370 h 93980"/>
                <a:gd name="connsiteX11" fmla="*/ 58420 w 73659"/>
                <a:gd name="connsiteY11" fmla="*/ 34290 h 93980"/>
                <a:gd name="connsiteX12" fmla="*/ 35560 w 73659"/>
                <a:gd name="connsiteY12" fmla="*/ 13970 h 93980"/>
                <a:gd name="connsiteX13" fmla="*/ 6350 w 73659"/>
                <a:gd name="connsiteY13" fmla="*/ 21590 h 93980"/>
                <a:gd name="connsiteX14" fmla="*/ 6350 w 73659"/>
                <a:gd name="connsiteY14" fmla="*/ 6350 h 93980"/>
                <a:gd name="connsiteX15" fmla="*/ 57150 w 73659"/>
                <a:gd name="connsiteY15" fmla="*/ 50800 h 93980"/>
                <a:gd name="connsiteX16" fmla="*/ 16510 w 73659"/>
                <a:gd name="connsiteY16" fmla="*/ 66040 h 93980"/>
                <a:gd name="connsiteX17" fmla="*/ 30480 w 73659"/>
                <a:gd name="connsiteY17" fmla="*/ 80010 h 93980"/>
                <a:gd name="connsiteX18" fmla="*/ 57150 w 73659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Freeform 588">
              <a:extLst>
                <a:ext uri="{FF2B5EF4-FFF2-40B4-BE49-F238E27FC236}">
                  <a16:creationId xmlns:a16="http://schemas.microsoft.com/office/drawing/2014/main" id="{D88C2DBB-A86F-AEBE-91B6-0F0DCAB59B05}"/>
                </a:ext>
              </a:extLst>
            </p:cNvPr>
            <p:cNvSpPr/>
            <p:nvPr/>
          </p:nvSpPr>
          <p:spPr>
            <a:xfrm>
              <a:off x="4999990" y="253111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Freeform 589">
              <a:extLst>
                <a:ext uri="{FF2B5EF4-FFF2-40B4-BE49-F238E27FC236}">
                  <a16:creationId xmlns:a16="http://schemas.microsoft.com/office/drawing/2014/main" id="{008DB0B9-37F5-6635-2CB4-C288A23E2611}"/>
                </a:ext>
              </a:extLst>
            </p:cNvPr>
            <p:cNvSpPr/>
            <p:nvPr/>
          </p:nvSpPr>
          <p:spPr>
            <a:xfrm>
              <a:off x="5102859" y="2531110"/>
              <a:ext cx="83820" cy="130810"/>
            </a:xfrm>
            <a:custGeom>
              <a:avLst/>
              <a:gdLst>
                <a:gd name="connsiteX0" fmla="*/ 48260 w 83820"/>
                <a:gd name="connsiteY0" fmla="*/ 77470 h 130810"/>
                <a:gd name="connsiteX1" fmla="*/ 83820 w 83820"/>
                <a:gd name="connsiteY1" fmla="*/ 102870 h 130810"/>
                <a:gd name="connsiteX2" fmla="*/ 40640 w 83820"/>
                <a:gd name="connsiteY2" fmla="*/ 130810 h 130810"/>
                <a:gd name="connsiteX3" fmla="*/ 0 w 83820"/>
                <a:gd name="connsiteY3" fmla="*/ 106680 h 130810"/>
                <a:gd name="connsiteX4" fmla="*/ 24130 w 83820"/>
                <a:gd name="connsiteY4" fmla="*/ 85090 h 130810"/>
                <a:gd name="connsiteX5" fmla="*/ 10160 w 83820"/>
                <a:gd name="connsiteY5" fmla="*/ 73660 h 130810"/>
                <a:gd name="connsiteX6" fmla="*/ 22860 w 83820"/>
                <a:gd name="connsiteY6" fmla="*/ 60960 h 130810"/>
                <a:gd name="connsiteX7" fmla="*/ 1270 w 83820"/>
                <a:gd name="connsiteY7" fmla="*/ 31750 h 130810"/>
                <a:gd name="connsiteX8" fmla="*/ 36830 w 83820"/>
                <a:gd name="connsiteY8" fmla="*/ 0 h 130810"/>
                <a:gd name="connsiteX9" fmla="*/ 50800 w 83820"/>
                <a:gd name="connsiteY9" fmla="*/ 2540 h 130810"/>
                <a:gd name="connsiteX10" fmla="*/ 82550 w 83820"/>
                <a:gd name="connsiteY10" fmla="*/ 2540 h 130810"/>
                <a:gd name="connsiteX11" fmla="*/ 82550 w 83820"/>
                <a:gd name="connsiteY11" fmla="*/ 15240 h 130810"/>
                <a:gd name="connsiteX12" fmla="*/ 69850 w 83820"/>
                <a:gd name="connsiteY12" fmla="*/ 15240 h 130810"/>
                <a:gd name="connsiteX13" fmla="*/ 64770 w 83820"/>
                <a:gd name="connsiteY13" fmla="*/ 15240 h 130810"/>
                <a:gd name="connsiteX14" fmla="*/ 64770 w 83820"/>
                <a:gd name="connsiteY14" fmla="*/ 15240 h 130810"/>
                <a:gd name="connsiteX15" fmla="*/ 72390 w 83820"/>
                <a:gd name="connsiteY15" fmla="*/ 33020 h 130810"/>
                <a:gd name="connsiteX16" fmla="*/ 39370 w 83820"/>
                <a:gd name="connsiteY16" fmla="*/ 63500 h 130810"/>
                <a:gd name="connsiteX17" fmla="*/ 39370 w 83820"/>
                <a:gd name="connsiteY17" fmla="*/ 63500 h 130810"/>
                <a:gd name="connsiteX18" fmla="*/ 25400 w 83820"/>
                <a:gd name="connsiteY18" fmla="*/ 71120 h 130810"/>
                <a:gd name="connsiteX19" fmla="*/ 46990 w 83820"/>
                <a:gd name="connsiteY19" fmla="*/ 78740 h 130810"/>
                <a:gd name="connsiteX20" fmla="*/ 66040 w 83820"/>
                <a:gd name="connsiteY20" fmla="*/ 104140 h 130810"/>
                <a:gd name="connsiteX21" fmla="*/ 39370 w 83820"/>
                <a:gd name="connsiteY21" fmla="*/ 90170 h 130810"/>
                <a:gd name="connsiteX22" fmla="*/ 15240 w 83820"/>
                <a:gd name="connsiteY22" fmla="*/ 105410 h 130810"/>
                <a:gd name="connsiteX23" fmla="*/ 40640 w 83820"/>
                <a:gd name="connsiteY23" fmla="*/ 119380 h 130810"/>
                <a:gd name="connsiteX24" fmla="*/ 66040 w 83820"/>
                <a:gd name="connsiteY24" fmla="*/ 105410 h 130810"/>
                <a:gd name="connsiteX25" fmla="*/ 58420 w 83820"/>
                <a:gd name="connsiteY25" fmla="*/ 31750 h 130810"/>
                <a:gd name="connsiteX26" fmla="*/ 38100 w 83820"/>
                <a:gd name="connsiteY26" fmla="*/ 12700 h 130810"/>
                <a:gd name="connsiteX27" fmla="*/ 17780 w 83820"/>
                <a:gd name="connsiteY27" fmla="*/ 31750 h 130810"/>
                <a:gd name="connsiteX28" fmla="*/ 38100 w 83820"/>
                <a:gd name="connsiteY28" fmla="*/ 50800 h 130810"/>
                <a:gd name="connsiteX29" fmla="*/ 58420 w 83820"/>
                <a:gd name="connsiteY29" fmla="*/ 3175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20" h="130810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6040" y="104140"/>
                  </a:moveTo>
                  <a:cubicBezTo>
                    <a:pt x="66040" y="96520"/>
                    <a:pt x="58420" y="90170"/>
                    <a:pt x="39370" y="90170"/>
                  </a:cubicBezTo>
                  <a:cubicBezTo>
                    <a:pt x="20320" y="90170"/>
                    <a:pt x="15240" y="96520"/>
                    <a:pt x="15240" y="105410"/>
                  </a:cubicBezTo>
                  <a:cubicBezTo>
                    <a:pt x="15240" y="114300"/>
                    <a:pt x="25400" y="119380"/>
                    <a:pt x="40640" y="119380"/>
                  </a:cubicBezTo>
                  <a:cubicBezTo>
                    <a:pt x="55880" y="119380"/>
                    <a:pt x="66040" y="113030"/>
                    <a:pt x="66040" y="105410"/>
                  </a:cubicBezTo>
                  <a:close/>
                  <a:moveTo>
                    <a:pt x="58420" y="31750"/>
                  </a:moveTo>
                  <a:cubicBezTo>
                    <a:pt x="58420" y="20320"/>
                    <a:pt x="49530" y="12700"/>
                    <a:pt x="38100" y="12700"/>
                  </a:cubicBezTo>
                  <a:cubicBezTo>
                    <a:pt x="26670" y="12700"/>
                    <a:pt x="17780" y="20320"/>
                    <a:pt x="17780" y="31750"/>
                  </a:cubicBezTo>
                  <a:cubicBezTo>
                    <a:pt x="17780" y="43180"/>
                    <a:pt x="26670" y="50800"/>
                    <a:pt x="38100" y="50800"/>
                  </a:cubicBezTo>
                  <a:cubicBezTo>
                    <a:pt x="49530" y="50800"/>
                    <a:pt x="58420" y="43180"/>
                    <a:pt x="5842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 590">
              <a:extLst>
                <a:ext uri="{FF2B5EF4-FFF2-40B4-BE49-F238E27FC236}">
                  <a16:creationId xmlns:a16="http://schemas.microsoft.com/office/drawing/2014/main" id="{787E7573-58A9-F489-7023-3CF71FF22B56}"/>
                </a:ext>
              </a:extLst>
            </p:cNvPr>
            <p:cNvSpPr/>
            <p:nvPr/>
          </p:nvSpPr>
          <p:spPr>
            <a:xfrm>
              <a:off x="5198109" y="2612389"/>
              <a:ext cx="27940" cy="36830"/>
            </a:xfrm>
            <a:custGeom>
              <a:avLst/>
              <a:gdLst>
                <a:gd name="connsiteX0" fmla="*/ 12700 w 27940"/>
                <a:gd name="connsiteY0" fmla="*/ 36830 h 36830"/>
                <a:gd name="connsiteX1" fmla="*/ 0 w 27940"/>
                <a:gd name="connsiteY1" fmla="*/ 36830 h 36830"/>
                <a:gd name="connsiteX2" fmla="*/ 11430 w 27940"/>
                <a:gd name="connsiteY2" fmla="*/ 0 h 36830"/>
                <a:gd name="connsiteX3" fmla="*/ 27940 w 27940"/>
                <a:gd name="connsiteY3" fmla="*/ 0 h 36830"/>
                <a:gd name="connsiteX4" fmla="*/ 13970 w 27940"/>
                <a:gd name="connsiteY4" fmla="*/ 36830 h 36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40" h="36830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40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2" name="Freeform 591">
              <a:extLst>
                <a:ext uri="{FF2B5EF4-FFF2-40B4-BE49-F238E27FC236}">
                  <a16:creationId xmlns:a16="http://schemas.microsoft.com/office/drawing/2014/main" id="{D25C3AC4-DCB1-7DED-C8BA-C7DBD3FCBF4F}"/>
                </a:ext>
              </a:extLst>
            </p:cNvPr>
            <p:cNvSpPr/>
            <p:nvPr/>
          </p:nvSpPr>
          <p:spPr>
            <a:xfrm>
              <a:off x="5308600" y="2531110"/>
              <a:ext cx="137159" cy="91439"/>
            </a:xfrm>
            <a:custGeom>
              <a:avLst/>
              <a:gdLst>
                <a:gd name="connsiteX0" fmla="*/ 15240 w 137159"/>
                <a:gd name="connsiteY0" fmla="*/ 2540 h 91439"/>
                <a:gd name="connsiteX1" fmla="*/ 15240 w 137159"/>
                <a:gd name="connsiteY1" fmla="*/ 15240 h 91439"/>
                <a:gd name="connsiteX2" fmla="*/ 15240 w 137159"/>
                <a:gd name="connsiteY2" fmla="*/ 21590 h 91439"/>
                <a:gd name="connsiteX3" fmla="*/ 15240 w 137159"/>
                <a:gd name="connsiteY3" fmla="*/ 21590 h 91439"/>
                <a:gd name="connsiteX4" fmla="*/ 48260 w 137159"/>
                <a:gd name="connsiteY4" fmla="*/ 0 h 91439"/>
                <a:gd name="connsiteX5" fmla="*/ 74930 w 137159"/>
                <a:gd name="connsiteY5" fmla="*/ 20320 h 91439"/>
                <a:gd name="connsiteX6" fmla="*/ 74930 w 137159"/>
                <a:gd name="connsiteY6" fmla="*/ 20320 h 91439"/>
                <a:gd name="connsiteX7" fmla="*/ 105410 w 137159"/>
                <a:gd name="connsiteY7" fmla="*/ 0 h 91439"/>
                <a:gd name="connsiteX8" fmla="*/ 137160 w 137159"/>
                <a:gd name="connsiteY8" fmla="*/ 35560 h 91439"/>
                <a:gd name="connsiteX9" fmla="*/ 137160 w 137159"/>
                <a:gd name="connsiteY9" fmla="*/ 91440 h 91439"/>
                <a:gd name="connsiteX10" fmla="*/ 120650 w 137159"/>
                <a:gd name="connsiteY10" fmla="*/ 91440 h 91439"/>
                <a:gd name="connsiteX11" fmla="*/ 120650 w 137159"/>
                <a:gd name="connsiteY11" fmla="*/ 39370 h 91439"/>
                <a:gd name="connsiteX12" fmla="*/ 104140 w 137159"/>
                <a:gd name="connsiteY12" fmla="*/ 16510 h 91439"/>
                <a:gd name="connsiteX13" fmla="*/ 77470 w 137159"/>
                <a:gd name="connsiteY13" fmla="*/ 50800 h 91439"/>
                <a:gd name="connsiteX14" fmla="*/ 77470 w 137159"/>
                <a:gd name="connsiteY14" fmla="*/ 91440 h 91439"/>
                <a:gd name="connsiteX15" fmla="*/ 60960 w 137159"/>
                <a:gd name="connsiteY15" fmla="*/ 91440 h 91439"/>
                <a:gd name="connsiteX16" fmla="*/ 60960 w 137159"/>
                <a:gd name="connsiteY16" fmla="*/ 38100 h 91439"/>
                <a:gd name="connsiteX17" fmla="*/ 44450 w 137159"/>
                <a:gd name="connsiteY17" fmla="*/ 15240 h 91439"/>
                <a:gd name="connsiteX18" fmla="*/ 16510 w 137159"/>
                <a:gd name="connsiteY18" fmla="*/ 49530 h 91439"/>
                <a:gd name="connsiteX19" fmla="*/ 16510 w 137159"/>
                <a:gd name="connsiteY19" fmla="*/ 90170 h 91439"/>
                <a:gd name="connsiteX20" fmla="*/ 0 w 137159"/>
                <a:gd name="connsiteY20" fmla="*/ 90170 h 91439"/>
                <a:gd name="connsiteX21" fmla="*/ 0 w 137159"/>
                <a:gd name="connsiteY21" fmla="*/ 1270 h 91439"/>
                <a:gd name="connsiteX22" fmla="*/ 15240 w 137159"/>
                <a:gd name="connsiteY22" fmla="*/ 12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5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 592">
              <a:extLst>
                <a:ext uri="{FF2B5EF4-FFF2-40B4-BE49-F238E27FC236}">
                  <a16:creationId xmlns:a16="http://schemas.microsoft.com/office/drawing/2014/main" id="{54C847F2-896F-CCAE-199E-B9571F25C6D6}"/>
                </a:ext>
              </a:extLst>
            </p:cNvPr>
            <p:cNvSpPr/>
            <p:nvPr/>
          </p:nvSpPr>
          <p:spPr>
            <a:xfrm>
              <a:off x="5469890" y="253111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40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7940"/>
                    <a:pt x="15240" y="46990"/>
                  </a:cubicBezTo>
                  <a:cubicBezTo>
                    <a:pt x="15240" y="6604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6B0B8D0-841D-EA71-779B-48DD57580567}"/>
                </a:ext>
              </a:extLst>
            </p:cNvPr>
            <p:cNvSpPr/>
            <p:nvPr/>
          </p:nvSpPr>
          <p:spPr>
            <a:xfrm>
              <a:off x="5580379" y="2531110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 594">
              <a:extLst>
                <a:ext uri="{FF2B5EF4-FFF2-40B4-BE49-F238E27FC236}">
                  <a16:creationId xmlns:a16="http://schemas.microsoft.com/office/drawing/2014/main" id="{1973133C-7DD6-8A6A-33C0-B48EABF3D23B}"/>
                </a:ext>
              </a:extLst>
            </p:cNvPr>
            <p:cNvSpPr/>
            <p:nvPr/>
          </p:nvSpPr>
          <p:spPr>
            <a:xfrm>
              <a:off x="5656579" y="2506979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0 w 60960"/>
                <a:gd name="connsiteY9" fmla="*/ 99060 h 116840"/>
                <a:gd name="connsiteX10" fmla="*/ 60960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 595">
              <a:extLst>
                <a:ext uri="{FF2B5EF4-FFF2-40B4-BE49-F238E27FC236}">
                  <a16:creationId xmlns:a16="http://schemas.microsoft.com/office/drawing/2014/main" id="{68AB6AD6-4F9B-5CE1-3E02-CCDF427E289A}"/>
                </a:ext>
              </a:extLst>
            </p:cNvPr>
            <p:cNvSpPr/>
            <p:nvPr/>
          </p:nvSpPr>
          <p:spPr>
            <a:xfrm>
              <a:off x="5787390" y="2532379"/>
              <a:ext cx="73659" cy="93980"/>
            </a:xfrm>
            <a:custGeom>
              <a:avLst/>
              <a:gdLst>
                <a:gd name="connsiteX0" fmla="*/ 5080 w 73659"/>
                <a:gd name="connsiteY0" fmla="*/ 6350 h 93980"/>
                <a:gd name="connsiteX1" fmla="*/ 36830 w 73659"/>
                <a:gd name="connsiteY1" fmla="*/ 0 h 93980"/>
                <a:gd name="connsiteX2" fmla="*/ 73660 w 73659"/>
                <a:gd name="connsiteY2" fmla="*/ 34290 h 93980"/>
                <a:gd name="connsiteX3" fmla="*/ 73660 w 73659"/>
                <a:gd name="connsiteY3" fmla="*/ 91440 h 93980"/>
                <a:gd name="connsiteX4" fmla="*/ 58420 w 73659"/>
                <a:gd name="connsiteY4" fmla="*/ 91440 h 93980"/>
                <a:gd name="connsiteX5" fmla="*/ 58420 w 73659"/>
                <a:gd name="connsiteY5" fmla="*/ 81280 h 93980"/>
                <a:gd name="connsiteX6" fmla="*/ 58420 w 73659"/>
                <a:gd name="connsiteY6" fmla="*/ 73660 h 93980"/>
                <a:gd name="connsiteX7" fmla="*/ 58420 w 73659"/>
                <a:gd name="connsiteY7" fmla="*/ 73660 h 93980"/>
                <a:gd name="connsiteX8" fmla="*/ 27940 w 73659"/>
                <a:gd name="connsiteY8" fmla="*/ 93980 h 93980"/>
                <a:gd name="connsiteX9" fmla="*/ 0 w 73659"/>
                <a:gd name="connsiteY9" fmla="*/ 67310 h 93980"/>
                <a:gd name="connsiteX10" fmla="*/ 58420 w 73659"/>
                <a:gd name="connsiteY10" fmla="*/ 39370 h 93980"/>
                <a:gd name="connsiteX11" fmla="*/ 58420 w 73659"/>
                <a:gd name="connsiteY11" fmla="*/ 34290 h 93980"/>
                <a:gd name="connsiteX12" fmla="*/ 35560 w 73659"/>
                <a:gd name="connsiteY12" fmla="*/ 13970 h 93980"/>
                <a:gd name="connsiteX13" fmla="*/ 6350 w 73659"/>
                <a:gd name="connsiteY13" fmla="*/ 21590 h 93980"/>
                <a:gd name="connsiteX14" fmla="*/ 6350 w 73659"/>
                <a:gd name="connsiteY14" fmla="*/ 6350 h 93980"/>
                <a:gd name="connsiteX15" fmla="*/ 57150 w 73659"/>
                <a:gd name="connsiteY15" fmla="*/ 50800 h 93980"/>
                <a:gd name="connsiteX16" fmla="*/ 16510 w 73659"/>
                <a:gd name="connsiteY16" fmla="*/ 66040 h 93980"/>
                <a:gd name="connsiteX17" fmla="*/ 30480 w 73659"/>
                <a:gd name="connsiteY17" fmla="*/ 80010 h 93980"/>
                <a:gd name="connsiteX18" fmla="*/ 57150 w 73659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 596">
              <a:extLst>
                <a:ext uri="{FF2B5EF4-FFF2-40B4-BE49-F238E27FC236}">
                  <a16:creationId xmlns:a16="http://schemas.microsoft.com/office/drawing/2014/main" id="{CAEDD24D-BEF1-FCD2-1E8D-6C54F1BDAB7A}"/>
                </a:ext>
              </a:extLst>
            </p:cNvPr>
            <p:cNvSpPr/>
            <p:nvPr/>
          </p:nvSpPr>
          <p:spPr>
            <a:xfrm>
              <a:off x="5891529" y="2494279"/>
              <a:ext cx="87629" cy="130810"/>
            </a:xfrm>
            <a:custGeom>
              <a:avLst/>
              <a:gdLst>
                <a:gd name="connsiteX0" fmla="*/ 0 w 87629"/>
                <a:gd name="connsiteY0" fmla="*/ 0 h 130810"/>
                <a:gd name="connsiteX1" fmla="*/ 16510 w 87629"/>
                <a:gd name="connsiteY1" fmla="*/ 0 h 130810"/>
                <a:gd name="connsiteX2" fmla="*/ 16510 w 87629"/>
                <a:gd name="connsiteY2" fmla="*/ 45720 h 130810"/>
                <a:gd name="connsiteX3" fmla="*/ 16510 w 87629"/>
                <a:gd name="connsiteY3" fmla="*/ 53340 h 130810"/>
                <a:gd name="connsiteX4" fmla="*/ 16510 w 87629"/>
                <a:gd name="connsiteY4" fmla="*/ 53340 h 130810"/>
                <a:gd name="connsiteX5" fmla="*/ 46990 w 87629"/>
                <a:gd name="connsiteY5" fmla="*/ 36830 h 130810"/>
                <a:gd name="connsiteX6" fmla="*/ 87630 w 87629"/>
                <a:gd name="connsiteY6" fmla="*/ 83820 h 130810"/>
                <a:gd name="connsiteX7" fmla="*/ 46990 w 87629"/>
                <a:gd name="connsiteY7" fmla="*/ 130810 h 130810"/>
                <a:gd name="connsiteX8" fmla="*/ 15240 w 87629"/>
                <a:gd name="connsiteY8" fmla="*/ 111760 h 130810"/>
                <a:gd name="connsiteX9" fmla="*/ 15240 w 87629"/>
                <a:gd name="connsiteY9" fmla="*/ 111760 h 130810"/>
                <a:gd name="connsiteX10" fmla="*/ 15240 w 87629"/>
                <a:gd name="connsiteY10" fmla="*/ 118110 h 130810"/>
                <a:gd name="connsiteX11" fmla="*/ 15240 w 87629"/>
                <a:gd name="connsiteY11" fmla="*/ 128270 h 130810"/>
                <a:gd name="connsiteX12" fmla="*/ 0 w 87629"/>
                <a:gd name="connsiteY12" fmla="*/ 128270 h 130810"/>
                <a:gd name="connsiteX13" fmla="*/ 0 w 87629"/>
                <a:gd name="connsiteY13" fmla="*/ 0 h 130810"/>
                <a:gd name="connsiteX14" fmla="*/ 16510 w 87629"/>
                <a:gd name="connsiteY14" fmla="*/ 83820 h 130810"/>
                <a:gd name="connsiteX15" fmla="*/ 44450 w 87629"/>
                <a:gd name="connsiteY15" fmla="*/ 115570 h 130810"/>
                <a:gd name="connsiteX16" fmla="*/ 72390 w 87629"/>
                <a:gd name="connsiteY16" fmla="*/ 83820 h 130810"/>
                <a:gd name="connsiteX17" fmla="*/ 44450 w 87629"/>
                <a:gd name="connsiteY17" fmla="*/ 52070 h 130810"/>
                <a:gd name="connsiteX18" fmla="*/ 1651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0" y="0"/>
                  </a:moveTo>
                  <a:lnTo>
                    <a:pt x="16510" y="0"/>
                  </a:lnTo>
                  <a:lnTo>
                    <a:pt x="16510" y="45720"/>
                  </a:lnTo>
                  <a:cubicBezTo>
                    <a:pt x="16510" y="50800"/>
                    <a:pt x="16510" y="53340"/>
                    <a:pt x="16510" y="53340"/>
                  </a:cubicBezTo>
                  <a:lnTo>
                    <a:pt x="16510" y="53340"/>
                  </a:lnTo>
                  <a:cubicBezTo>
                    <a:pt x="21590" y="44450"/>
                    <a:pt x="33020" y="36830"/>
                    <a:pt x="46990" y="36830"/>
                  </a:cubicBezTo>
                  <a:cubicBezTo>
                    <a:pt x="69850" y="36830"/>
                    <a:pt x="87630" y="55880"/>
                    <a:pt x="87630" y="83820"/>
                  </a:cubicBezTo>
                  <a:cubicBezTo>
                    <a:pt x="87630" y="111760"/>
                    <a:pt x="69850" y="130810"/>
                    <a:pt x="46990" y="130810"/>
                  </a:cubicBezTo>
                  <a:cubicBezTo>
                    <a:pt x="24130" y="130810"/>
                    <a:pt x="20320" y="121920"/>
                    <a:pt x="15240" y="111760"/>
                  </a:cubicBezTo>
                  <a:lnTo>
                    <a:pt x="15240" y="111760"/>
                  </a:lnTo>
                  <a:cubicBezTo>
                    <a:pt x="15240" y="111760"/>
                    <a:pt x="15240" y="114300"/>
                    <a:pt x="15240" y="118110"/>
                  </a:cubicBezTo>
                  <a:lnTo>
                    <a:pt x="1524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  <a:moveTo>
                    <a:pt x="16510" y="83820"/>
                  </a:moveTo>
                  <a:cubicBezTo>
                    <a:pt x="16510" y="106680"/>
                    <a:pt x="30480" y="115570"/>
                    <a:pt x="44450" y="115570"/>
                  </a:cubicBezTo>
                  <a:cubicBezTo>
                    <a:pt x="58420" y="115570"/>
                    <a:pt x="72390" y="101600"/>
                    <a:pt x="72390" y="83820"/>
                  </a:cubicBezTo>
                  <a:cubicBezTo>
                    <a:pt x="72390" y="66040"/>
                    <a:pt x="60960" y="52070"/>
                    <a:pt x="44450" y="52070"/>
                  </a:cubicBezTo>
                  <a:cubicBezTo>
                    <a:pt x="27940" y="52070"/>
                    <a:pt x="16510" y="6223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 597">
              <a:extLst>
                <a:ext uri="{FF2B5EF4-FFF2-40B4-BE49-F238E27FC236}">
                  <a16:creationId xmlns:a16="http://schemas.microsoft.com/office/drawing/2014/main" id="{9B471AF0-D04F-41BA-10EB-9DFCA4C8D8A7}"/>
                </a:ext>
              </a:extLst>
            </p:cNvPr>
            <p:cNvSpPr/>
            <p:nvPr/>
          </p:nvSpPr>
          <p:spPr>
            <a:xfrm>
              <a:off x="6007100" y="2494279"/>
              <a:ext cx="87629" cy="130810"/>
            </a:xfrm>
            <a:custGeom>
              <a:avLst/>
              <a:gdLst>
                <a:gd name="connsiteX0" fmla="*/ 0 w 87629"/>
                <a:gd name="connsiteY0" fmla="*/ 0 h 130810"/>
                <a:gd name="connsiteX1" fmla="*/ 16510 w 87629"/>
                <a:gd name="connsiteY1" fmla="*/ 0 h 130810"/>
                <a:gd name="connsiteX2" fmla="*/ 16510 w 87629"/>
                <a:gd name="connsiteY2" fmla="*/ 45720 h 130810"/>
                <a:gd name="connsiteX3" fmla="*/ 16510 w 87629"/>
                <a:gd name="connsiteY3" fmla="*/ 53340 h 130810"/>
                <a:gd name="connsiteX4" fmla="*/ 16510 w 87629"/>
                <a:gd name="connsiteY4" fmla="*/ 53340 h 130810"/>
                <a:gd name="connsiteX5" fmla="*/ 46990 w 87629"/>
                <a:gd name="connsiteY5" fmla="*/ 36830 h 130810"/>
                <a:gd name="connsiteX6" fmla="*/ 87630 w 87629"/>
                <a:gd name="connsiteY6" fmla="*/ 83820 h 130810"/>
                <a:gd name="connsiteX7" fmla="*/ 46990 w 87629"/>
                <a:gd name="connsiteY7" fmla="*/ 130810 h 130810"/>
                <a:gd name="connsiteX8" fmla="*/ 15240 w 87629"/>
                <a:gd name="connsiteY8" fmla="*/ 111760 h 130810"/>
                <a:gd name="connsiteX9" fmla="*/ 15240 w 87629"/>
                <a:gd name="connsiteY9" fmla="*/ 111760 h 130810"/>
                <a:gd name="connsiteX10" fmla="*/ 15240 w 87629"/>
                <a:gd name="connsiteY10" fmla="*/ 118110 h 130810"/>
                <a:gd name="connsiteX11" fmla="*/ 15240 w 87629"/>
                <a:gd name="connsiteY11" fmla="*/ 128270 h 130810"/>
                <a:gd name="connsiteX12" fmla="*/ 0 w 87629"/>
                <a:gd name="connsiteY12" fmla="*/ 128270 h 130810"/>
                <a:gd name="connsiteX13" fmla="*/ 0 w 87629"/>
                <a:gd name="connsiteY13" fmla="*/ 0 h 130810"/>
                <a:gd name="connsiteX14" fmla="*/ 16510 w 87629"/>
                <a:gd name="connsiteY14" fmla="*/ 83820 h 130810"/>
                <a:gd name="connsiteX15" fmla="*/ 44450 w 87629"/>
                <a:gd name="connsiteY15" fmla="*/ 115570 h 130810"/>
                <a:gd name="connsiteX16" fmla="*/ 72390 w 87629"/>
                <a:gd name="connsiteY16" fmla="*/ 83820 h 130810"/>
                <a:gd name="connsiteX17" fmla="*/ 44450 w 87629"/>
                <a:gd name="connsiteY17" fmla="*/ 52070 h 130810"/>
                <a:gd name="connsiteX18" fmla="*/ 1651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0" y="0"/>
                  </a:moveTo>
                  <a:lnTo>
                    <a:pt x="16510" y="0"/>
                  </a:lnTo>
                  <a:lnTo>
                    <a:pt x="16510" y="45720"/>
                  </a:lnTo>
                  <a:cubicBezTo>
                    <a:pt x="16510" y="50800"/>
                    <a:pt x="16510" y="53340"/>
                    <a:pt x="16510" y="53340"/>
                  </a:cubicBezTo>
                  <a:lnTo>
                    <a:pt x="16510" y="53340"/>
                  </a:lnTo>
                  <a:cubicBezTo>
                    <a:pt x="21590" y="44450"/>
                    <a:pt x="33020" y="36830"/>
                    <a:pt x="46990" y="36830"/>
                  </a:cubicBezTo>
                  <a:cubicBezTo>
                    <a:pt x="69850" y="36830"/>
                    <a:pt x="87630" y="55880"/>
                    <a:pt x="87630" y="83820"/>
                  </a:cubicBezTo>
                  <a:cubicBezTo>
                    <a:pt x="87630" y="111760"/>
                    <a:pt x="69850" y="130810"/>
                    <a:pt x="46990" y="130810"/>
                  </a:cubicBezTo>
                  <a:cubicBezTo>
                    <a:pt x="24130" y="130810"/>
                    <a:pt x="20320" y="121920"/>
                    <a:pt x="15240" y="111760"/>
                  </a:cubicBezTo>
                  <a:lnTo>
                    <a:pt x="15240" y="111760"/>
                  </a:lnTo>
                  <a:cubicBezTo>
                    <a:pt x="15240" y="111760"/>
                    <a:pt x="15240" y="114300"/>
                    <a:pt x="15240" y="118110"/>
                  </a:cubicBezTo>
                  <a:lnTo>
                    <a:pt x="1524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  <a:moveTo>
                    <a:pt x="16510" y="83820"/>
                  </a:moveTo>
                  <a:cubicBezTo>
                    <a:pt x="16510" y="106680"/>
                    <a:pt x="30480" y="115570"/>
                    <a:pt x="44450" y="115570"/>
                  </a:cubicBezTo>
                  <a:cubicBezTo>
                    <a:pt x="58420" y="115570"/>
                    <a:pt x="72390" y="101600"/>
                    <a:pt x="72390" y="83820"/>
                  </a:cubicBezTo>
                  <a:cubicBezTo>
                    <a:pt x="72390" y="66040"/>
                    <a:pt x="60960" y="52070"/>
                    <a:pt x="44450" y="52070"/>
                  </a:cubicBezTo>
                  <a:cubicBezTo>
                    <a:pt x="27940" y="52070"/>
                    <a:pt x="16510" y="6223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 598">
              <a:extLst>
                <a:ext uri="{FF2B5EF4-FFF2-40B4-BE49-F238E27FC236}">
                  <a16:creationId xmlns:a16="http://schemas.microsoft.com/office/drawing/2014/main" id="{3C019CF7-3CDD-2C2A-09FB-944649FF91BF}"/>
                </a:ext>
              </a:extLst>
            </p:cNvPr>
            <p:cNvSpPr/>
            <p:nvPr/>
          </p:nvSpPr>
          <p:spPr>
            <a:xfrm>
              <a:off x="6120129" y="2531110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 599">
              <a:extLst>
                <a:ext uri="{FF2B5EF4-FFF2-40B4-BE49-F238E27FC236}">
                  <a16:creationId xmlns:a16="http://schemas.microsoft.com/office/drawing/2014/main" id="{133BF6D7-5CD3-A1C5-4AAD-B25783997DC1}"/>
                </a:ext>
              </a:extLst>
            </p:cNvPr>
            <p:cNvSpPr/>
            <p:nvPr/>
          </p:nvSpPr>
          <p:spPr>
            <a:xfrm>
              <a:off x="6183629" y="253111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 600">
              <a:extLst>
                <a:ext uri="{FF2B5EF4-FFF2-40B4-BE49-F238E27FC236}">
                  <a16:creationId xmlns:a16="http://schemas.microsoft.com/office/drawing/2014/main" id="{7D0A87CD-F3D4-7BCB-7B11-326A5BF3D656}"/>
                </a:ext>
              </a:extLst>
            </p:cNvPr>
            <p:cNvSpPr/>
            <p:nvPr/>
          </p:nvSpPr>
          <p:spPr>
            <a:xfrm>
              <a:off x="6277609" y="2533650"/>
              <a:ext cx="88900" cy="91439"/>
            </a:xfrm>
            <a:custGeom>
              <a:avLst/>
              <a:gdLst>
                <a:gd name="connsiteX0" fmla="*/ 87630 w 88900"/>
                <a:gd name="connsiteY0" fmla="*/ 0 h 91439"/>
                <a:gd name="connsiteX1" fmla="*/ 48260 w 88900"/>
                <a:gd name="connsiteY1" fmla="*/ 91440 h 91439"/>
                <a:gd name="connsiteX2" fmla="*/ 39370 w 88900"/>
                <a:gd name="connsiteY2" fmla="*/ 91440 h 91439"/>
                <a:gd name="connsiteX3" fmla="*/ 0 w 88900"/>
                <a:gd name="connsiteY3" fmla="*/ 0 h 91439"/>
                <a:gd name="connsiteX4" fmla="*/ 17780 w 88900"/>
                <a:gd name="connsiteY4" fmla="*/ 0 h 91439"/>
                <a:gd name="connsiteX5" fmla="*/ 44450 w 88900"/>
                <a:gd name="connsiteY5" fmla="*/ 64770 h 91439"/>
                <a:gd name="connsiteX6" fmla="*/ 71120 w 88900"/>
                <a:gd name="connsiteY6" fmla="*/ 0 h 91439"/>
                <a:gd name="connsiteX7" fmla="*/ 88900 w 88900"/>
                <a:gd name="connsiteY7" fmla="*/ 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900" h="91439">
                  <a:moveTo>
                    <a:pt x="87630" y="0"/>
                  </a:moveTo>
                  <a:lnTo>
                    <a:pt x="48260" y="91440"/>
                  </a:lnTo>
                  <a:lnTo>
                    <a:pt x="39370" y="91440"/>
                  </a:lnTo>
                  <a:lnTo>
                    <a:pt x="0" y="0"/>
                  </a:lnTo>
                  <a:lnTo>
                    <a:pt x="17780" y="0"/>
                  </a:lnTo>
                  <a:cubicBezTo>
                    <a:pt x="26670" y="21590"/>
                    <a:pt x="36830" y="44450"/>
                    <a:pt x="44450" y="64770"/>
                  </a:cubicBezTo>
                  <a:cubicBezTo>
                    <a:pt x="52070" y="44450"/>
                    <a:pt x="62230" y="21590"/>
                    <a:pt x="71120" y="0"/>
                  </a:cubicBezTo>
                  <a:lnTo>
                    <a:pt x="889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DF8CBA6A-F13B-C2BA-CA6D-DA644CFC7DE7}"/>
                </a:ext>
              </a:extLst>
            </p:cNvPr>
            <p:cNvSpPr/>
            <p:nvPr/>
          </p:nvSpPr>
          <p:spPr>
            <a:xfrm>
              <a:off x="6381750" y="2498089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7780 w 20320"/>
                <a:gd name="connsiteY5" fmla="*/ 35560 h 124460"/>
                <a:gd name="connsiteX6" fmla="*/ 17780 w 20320"/>
                <a:gd name="connsiteY6" fmla="*/ 124460 h 124460"/>
                <a:gd name="connsiteX7" fmla="*/ 1270 w 20320"/>
                <a:gd name="connsiteY7" fmla="*/ 124460 h 124460"/>
                <a:gd name="connsiteX8" fmla="*/ 1270 w 20320"/>
                <a:gd name="connsiteY8" fmla="*/ 35560 h 124460"/>
                <a:gd name="connsiteX9" fmla="*/ 1778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 602">
              <a:extLst>
                <a:ext uri="{FF2B5EF4-FFF2-40B4-BE49-F238E27FC236}">
                  <a16:creationId xmlns:a16="http://schemas.microsoft.com/office/drawing/2014/main" id="{1465372C-8883-2559-EB54-5478C1E10FE0}"/>
                </a:ext>
              </a:extLst>
            </p:cNvPr>
            <p:cNvSpPr/>
            <p:nvPr/>
          </p:nvSpPr>
          <p:spPr>
            <a:xfrm>
              <a:off x="6426200" y="2532379"/>
              <a:ext cx="73659" cy="93980"/>
            </a:xfrm>
            <a:custGeom>
              <a:avLst/>
              <a:gdLst>
                <a:gd name="connsiteX0" fmla="*/ 5080 w 73659"/>
                <a:gd name="connsiteY0" fmla="*/ 6350 h 93980"/>
                <a:gd name="connsiteX1" fmla="*/ 36830 w 73659"/>
                <a:gd name="connsiteY1" fmla="*/ 0 h 93980"/>
                <a:gd name="connsiteX2" fmla="*/ 73660 w 73659"/>
                <a:gd name="connsiteY2" fmla="*/ 34290 h 93980"/>
                <a:gd name="connsiteX3" fmla="*/ 73660 w 73659"/>
                <a:gd name="connsiteY3" fmla="*/ 91440 h 93980"/>
                <a:gd name="connsiteX4" fmla="*/ 58420 w 73659"/>
                <a:gd name="connsiteY4" fmla="*/ 91440 h 93980"/>
                <a:gd name="connsiteX5" fmla="*/ 58420 w 73659"/>
                <a:gd name="connsiteY5" fmla="*/ 81280 h 93980"/>
                <a:gd name="connsiteX6" fmla="*/ 58420 w 73659"/>
                <a:gd name="connsiteY6" fmla="*/ 73660 h 93980"/>
                <a:gd name="connsiteX7" fmla="*/ 58420 w 73659"/>
                <a:gd name="connsiteY7" fmla="*/ 73660 h 93980"/>
                <a:gd name="connsiteX8" fmla="*/ 27940 w 73659"/>
                <a:gd name="connsiteY8" fmla="*/ 93980 h 93980"/>
                <a:gd name="connsiteX9" fmla="*/ 0 w 73659"/>
                <a:gd name="connsiteY9" fmla="*/ 67310 h 93980"/>
                <a:gd name="connsiteX10" fmla="*/ 58420 w 73659"/>
                <a:gd name="connsiteY10" fmla="*/ 39370 h 93980"/>
                <a:gd name="connsiteX11" fmla="*/ 58420 w 73659"/>
                <a:gd name="connsiteY11" fmla="*/ 34290 h 93980"/>
                <a:gd name="connsiteX12" fmla="*/ 35560 w 73659"/>
                <a:gd name="connsiteY12" fmla="*/ 13970 h 93980"/>
                <a:gd name="connsiteX13" fmla="*/ 6350 w 73659"/>
                <a:gd name="connsiteY13" fmla="*/ 21590 h 93980"/>
                <a:gd name="connsiteX14" fmla="*/ 6350 w 73659"/>
                <a:gd name="connsiteY14" fmla="*/ 6350 h 93980"/>
                <a:gd name="connsiteX15" fmla="*/ 57150 w 73659"/>
                <a:gd name="connsiteY15" fmla="*/ 50800 h 93980"/>
                <a:gd name="connsiteX16" fmla="*/ 16510 w 73659"/>
                <a:gd name="connsiteY16" fmla="*/ 66040 h 93980"/>
                <a:gd name="connsiteX17" fmla="*/ 30480 w 73659"/>
                <a:gd name="connsiteY17" fmla="*/ 80010 h 93980"/>
                <a:gd name="connsiteX18" fmla="*/ 57150 w 73659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 603">
              <a:extLst>
                <a:ext uri="{FF2B5EF4-FFF2-40B4-BE49-F238E27FC236}">
                  <a16:creationId xmlns:a16="http://schemas.microsoft.com/office/drawing/2014/main" id="{12F88FB2-CFEC-F1C6-4AB7-C4BBBAC23FDD}"/>
                </a:ext>
              </a:extLst>
            </p:cNvPr>
            <p:cNvSpPr/>
            <p:nvPr/>
          </p:nvSpPr>
          <p:spPr>
            <a:xfrm>
              <a:off x="6518909" y="250697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 604">
              <a:extLst>
                <a:ext uri="{FF2B5EF4-FFF2-40B4-BE49-F238E27FC236}">
                  <a16:creationId xmlns:a16="http://schemas.microsoft.com/office/drawing/2014/main" id="{B8973488-A584-5905-0FBD-452DD4FE5A01}"/>
                </a:ext>
              </a:extLst>
            </p:cNvPr>
            <p:cNvSpPr/>
            <p:nvPr/>
          </p:nvSpPr>
          <p:spPr>
            <a:xfrm>
              <a:off x="6597650" y="2498089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9050 w 20319"/>
                <a:gd name="connsiteY5" fmla="*/ 35560 h 124460"/>
                <a:gd name="connsiteX6" fmla="*/ 19050 w 20319"/>
                <a:gd name="connsiteY6" fmla="*/ 124460 h 124460"/>
                <a:gd name="connsiteX7" fmla="*/ 2540 w 20319"/>
                <a:gd name="connsiteY7" fmla="*/ 124460 h 124460"/>
                <a:gd name="connsiteX8" fmla="*/ 2540 w 20319"/>
                <a:gd name="connsiteY8" fmla="*/ 35560 h 124460"/>
                <a:gd name="connsiteX9" fmla="*/ 1905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 605">
              <a:extLst>
                <a:ext uri="{FF2B5EF4-FFF2-40B4-BE49-F238E27FC236}">
                  <a16:creationId xmlns:a16="http://schemas.microsoft.com/office/drawing/2014/main" id="{FBE7C49A-53F2-F385-CCE3-5C6A91DB5E7B}"/>
                </a:ext>
              </a:extLst>
            </p:cNvPr>
            <p:cNvSpPr/>
            <p:nvPr/>
          </p:nvSpPr>
          <p:spPr>
            <a:xfrm>
              <a:off x="6643369" y="253111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6200 w 91440"/>
                <a:gd name="connsiteY5" fmla="*/ 46990 h 93979"/>
                <a:gd name="connsiteX6" fmla="*/ 45720 w 91440"/>
                <a:gd name="connsiteY6" fmla="*/ 15240 h 93979"/>
                <a:gd name="connsiteX7" fmla="*/ 16511 w 91440"/>
                <a:gd name="connsiteY7" fmla="*/ 46990 h 93979"/>
                <a:gd name="connsiteX8" fmla="*/ 45720 w 91440"/>
                <a:gd name="connsiteY8" fmla="*/ 78740 h 93979"/>
                <a:gd name="connsiteX9" fmla="*/ 7620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1" y="27940"/>
                    <a:pt x="16511" y="46990"/>
                  </a:cubicBezTo>
                  <a:cubicBezTo>
                    <a:pt x="16511" y="66040"/>
                    <a:pt x="29211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 606">
              <a:extLst>
                <a:ext uri="{FF2B5EF4-FFF2-40B4-BE49-F238E27FC236}">
                  <a16:creationId xmlns:a16="http://schemas.microsoft.com/office/drawing/2014/main" id="{2337F9B4-ECF7-E643-9AC5-0052A89015C8}"/>
                </a:ext>
              </a:extLst>
            </p:cNvPr>
            <p:cNvSpPr/>
            <p:nvPr/>
          </p:nvSpPr>
          <p:spPr>
            <a:xfrm>
              <a:off x="6761480" y="2531110"/>
              <a:ext cx="80009" cy="91439"/>
            </a:xfrm>
            <a:custGeom>
              <a:avLst/>
              <a:gdLst>
                <a:gd name="connsiteX0" fmla="*/ 15239 w 80009"/>
                <a:gd name="connsiteY0" fmla="*/ 2540 h 91439"/>
                <a:gd name="connsiteX1" fmla="*/ 15239 w 80009"/>
                <a:gd name="connsiteY1" fmla="*/ 15240 h 91439"/>
                <a:gd name="connsiteX2" fmla="*/ 15239 w 80009"/>
                <a:gd name="connsiteY2" fmla="*/ 21590 h 91439"/>
                <a:gd name="connsiteX3" fmla="*/ 15239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89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39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39" y="2540"/>
                  </a:moveTo>
                  <a:lnTo>
                    <a:pt x="15239" y="15240"/>
                  </a:lnTo>
                  <a:cubicBezTo>
                    <a:pt x="15239" y="19050"/>
                    <a:pt x="15239" y="21590"/>
                    <a:pt x="15239" y="21590"/>
                  </a:cubicBezTo>
                  <a:lnTo>
                    <a:pt x="15239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89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39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 607">
              <a:extLst>
                <a:ext uri="{FF2B5EF4-FFF2-40B4-BE49-F238E27FC236}">
                  <a16:creationId xmlns:a16="http://schemas.microsoft.com/office/drawing/2014/main" id="{249B7200-1745-51F5-B4B4-64F5581298F1}"/>
                </a:ext>
              </a:extLst>
            </p:cNvPr>
            <p:cNvSpPr/>
            <p:nvPr/>
          </p:nvSpPr>
          <p:spPr>
            <a:xfrm>
              <a:off x="6865619" y="2531110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1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1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1" y="13970"/>
                    <a:pt x="34290" y="13970"/>
                  </a:cubicBezTo>
                  <a:cubicBezTo>
                    <a:pt x="26670" y="13970"/>
                    <a:pt x="16511" y="17780"/>
                    <a:pt x="16511" y="25400"/>
                  </a:cubicBezTo>
                  <a:cubicBezTo>
                    <a:pt x="16511" y="33020"/>
                    <a:pt x="22861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1" y="74930"/>
                    <a:pt x="21590" y="78740"/>
                    <a:pt x="29211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 608">
              <a:extLst>
                <a:ext uri="{FF2B5EF4-FFF2-40B4-BE49-F238E27FC236}">
                  <a16:creationId xmlns:a16="http://schemas.microsoft.com/office/drawing/2014/main" id="{2A1AEA4E-5619-47D2-B79F-F54155D11898}"/>
                </a:ext>
              </a:extLst>
            </p:cNvPr>
            <p:cNvSpPr/>
            <p:nvPr/>
          </p:nvSpPr>
          <p:spPr>
            <a:xfrm>
              <a:off x="7002780" y="2531110"/>
              <a:ext cx="91439" cy="93979"/>
            </a:xfrm>
            <a:custGeom>
              <a:avLst/>
              <a:gdLst>
                <a:gd name="connsiteX0" fmla="*/ 91439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39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39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39" y="46990"/>
                  </a:moveTo>
                  <a:cubicBezTo>
                    <a:pt x="91439" y="73660"/>
                    <a:pt x="72389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89" y="0"/>
                    <a:pt x="91439" y="20320"/>
                    <a:pt x="91439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39" y="27940"/>
                    <a:pt x="15239" y="46990"/>
                  </a:cubicBezTo>
                  <a:cubicBezTo>
                    <a:pt x="15239" y="66040"/>
                    <a:pt x="27939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 609">
              <a:extLst>
                <a:ext uri="{FF2B5EF4-FFF2-40B4-BE49-F238E27FC236}">
                  <a16:creationId xmlns:a16="http://schemas.microsoft.com/office/drawing/2014/main" id="{0206BF79-D51C-B48D-A66D-7486FF84B796}"/>
                </a:ext>
              </a:extLst>
            </p:cNvPr>
            <p:cNvSpPr/>
            <p:nvPr/>
          </p:nvSpPr>
          <p:spPr>
            <a:xfrm>
              <a:off x="7119619" y="2531110"/>
              <a:ext cx="51048" cy="92710"/>
            </a:xfrm>
            <a:custGeom>
              <a:avLst/>
              <a:gdLst>
                <a:gd name="connsiteX0" fmla="*/ 0 w 51048"/>
                <a:gd name="connsiteY0" fmla="*/ 2540 h 92710"/>
                <a:gd name="connsiteX1" fmla="*/ 15240 w 51048"/>
                <a:gd name="connsiteY1" fmla="*/ 2540 h 92710"/>
                <a:gd name="connsiteX2" fmla="*/ 15240 w 51048"/>
                <a:gd name="connsiteY2" fmla="*/ 15240 h 92710"/>
                <a:gd name="connsiteX3" fmla="*/ 15240 w 51048"/>
                <a:gd name="connsiteY3" fmla="*/ 21590 h 92710"/>
                <a:gd name="connsiteX4" fmla="*/ 15240 w 51048"/>
                <a:gd name="connsiteY4" fmla="*/ 21590 h 92710"/>
                <a:gd name="connsiteX5" fmla="*/ 43180 w 51048"/>
                <a:gd name="connsiteY5" fmla="*/ 0 h 92710"/>
                <a:gd name="connsiteX6" fmla="*/ 48261 w 51048"/>
                <a:gd name="connsiteY6" fmla="*/ 0 h 92710"/>
                <a:gd name="connsiteX7" fmla="*/ 48261 w 51048"/>
                <a:gd name="connsiteY7" fmla="*/ 16510 h 92710"/>
                <a:gd name="connsiteX8" fmla="*/ 43180 w 51048"/>
                <a:gd name="connsiteY8" fmla="*/ 16510 h 92710"/>
                <a:gd name="connsiteX9" fmla="*/ 16511 w 51048"/>
                <a:gd name="connsiteY9" fmla="*/ 53340 h 92710"/>
                <a:gd name="connsiteX10" fmla="*/ 16511 w 51048"/>
                <a:gd name="connsiteY10" fmla="*/ 92710 h 92710"/>
                <a:gd name="connsiteX11" fmla="*/ 0 w 51048"/>
                <a:gd name="connsiteY11" fmla="*/ 92710 h 92710"/>
                <a:gd name="connsiteX12" fmla="*/ 0 w 51048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8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1" y="0"/>
                    <a:pt x="43180" y="0"/>
                  </a:cubicBezTo>
                  <a:cubicBezTo>
                    <a:pt x="57150" y="0"/>
                    <a:pt x="48261" y="0"/>
                    <a:pt x="48261" y="0"/>
                  </a:cubicBezTo>
                  <a:lnTo>
                    <a:pt x="48261" y="16510"/>
                  </a:lnTo>
                  <a:cubicBezTo>
                    <a:pt x="48261" y="16510"/>
                    <a:pt x="45720" y="16510"/>
                    <a:pt x="43180" y="16510"/>
                  </a:cubicBezTo>
                  <a:cubicBezTo>
                    <a:pt x="25400" y="16510"/>
                    <a:pt x="16511" y="35560"/>
                    <a:pt x="16511" y="53340"/>
                  </a:cubicBezTo>
                  <a:lnTo>
                    <a:pt x="16511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 610">
              <a:extLst>
                <a:ext uri="{FF2B5EF4-FFF2-40B4-BE49-F238E27FC236}">
                  <a16:creationId xmlns:a16="http://schemas.microsoft.com/office/drawing/2014/main" id="{EFEF3A15-4EA8-7CEF-14E7-F9C9CB17873A}"/>
                </a:ext>
              </a:extLst>
            </p:cNvPr>
            <p:cNvSpPr/>
            <p:nvPr/>
          </p:nvSpPr>
          <p:spPr>
            <a:xfrm>
              <a:off x="7239000" y="2532379"/>
              <a:ext cx="73659" cy="93980"/>
            </a:xfrm>
            <a:custGeom>
              <a:avLst/>
              <a:gdLst>
                <a:gd name="connsiteX0" fmla="*/ 5080 w 73659"/>
                <a:gd name="connsiteY0" fmla="*/ 6350 h 93980"/>
                <a:gd name="connsiteX1" fmla="*/ 36830 w 73659"/>
                <a:gd name="connsiteY1" fmla="*/ 0 h 93980"/>
                <a:gd name="connsiteX2" fmla="*/ 73660 w 73659"/>
                <a:gd name="connsiteY2" fmla="*/ 34290 h 93980"/>
                <a:gd name="connsiteX3" fmla="*/ 73660 w 73659"/>
                <a:gd name="connsiteY3" fmla="*/ 91440 h 93980"/>
                <a:gd name="connsiteX4" fmla="*/ 58420 w 73659"/>
                <a:gd name="connsiteY4" fmla="*/ 91440 h 93980"/>
                <a:gd name="connsiteX5" fmla="*/ 58420 w 73659"/>
                <a:gd name="connsiteY5" fmla="*/ 81280 h 93980"/>
                <a:gd name="connsiteX6" fmla="*/ 58420 w 73659"/>
                <a:gd name="connsiteY6" fmla="*/ 73660 h 93980"/>
                <a:gd name="connsiteX7" fmla="*/ 58420 w 73659"/>
                <a:gd name="connsiteY7" fmla="*/ 73660 h 93980"/>
                <a:gd name="connsiteX8" fmla="*/ 27940 w 73659"/>
                <a:gd name="connsiteY8" fmla="*/ 93980 h 93980"/>
                <a:gd name="connsiteX9" fmla="*/ 0 w 73659"/>
                <a:gd name="connsiteY9" fmla="*/ 67310 h 93980"/>
                <a:gd name="connsiteX10" fmla="*/ 58420 w 73659"/>
                <a:gd name="connsiteY10" fmla="*/ 39370 h 93980"/>
                <a:gd name="connsiteX11" fmla="*/ 58420 w 73659"/>
                <a:gd name="connsiteY11" fmla="*/ 34290 h 93980"/>
                <a:gd name="connsiteX12" fmla="*/ 35560 w 73659"/>
                <a:gd name="connsiteY12" fmla="*/ 13970 h 93980"/>
                <a:gd name="connsiteX13" fmla="*/ 6350 w 73659"/>
                <a:gd name="connsiteY13" fmla="*/ 21590 h 93980"/>
                <a:gd name="connsiteX14" fmla="*/ 6350 w 73659"/>
                <a:gd name="connsiteY14" fmla="*/ 6350 h 93980"/>
                <a:gd name="connsiteX15" fmla="*/ 57150 w 73659"/>
                <a:gd name="connsiteY15" fmla="*/ 50800 h 93980"/>
                <a:gd name="connsiteX16" fmla="*/ 16510 w 73659"/>
                <a:gd name="connsiteY16" fmla="*/ 66040 h 93980"/>
                <a:gd name="connsiteX17" fmla="*/ 30480 w 73659"/>
                <a:gd name="connsiteY17" fmla="*/ 80010 h 93980"/>
                <a:gd name="connsiteX18" fmla="*/ 57150 w 73659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 611">
              <a:extLst>
                <a:ext uri="{FF2B5EF4-FFF2-40B4-BE49-F238E27FC236}">
                  <a16:creationId xmlns:a16="http://schemas.microsoft.com/office/drawing/2014/main" id="{FA183EDC-DC7C-3EA3-2FF9-0B80B4062A64}"/>
                </a:ext>
              </a:extLst>
            </p:cNvPr>
            <p:cNvSpPr/>
            <p:nvPr/>
          </p:nvSpPr>
          <p:spPr>
            <a:xfrm>
              <a:off x="7344409" y="253111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 612">
              <a:extLst>
                <a:ext uri="{FF2B5EF4-FFF2-40B4-BE49-F238E27FC236}">
                  <a16:creationId xmlns:a16="http://schemas.microsoft.com/office/drawing/2014/main" id="{DB37C365-98F7-7E92-FEFD-F8FFB05779D7}"/>
                </a:ext>
              </a:extLst>
            </p:cNvPr>
            <p:cNvSpPr/>
            <p:nvPr/>
          </p:nvSpPr>
          <p:spPr>
            <a:xfrm>
              <a:off x="7437219" y="2533650"/>
              <a:ext cx="95149" cy="130810"/>
            </a:xfrm>
            <a:custGeom>
              <a:avLst/>
              <a:gdLst>
                <a:gd name="connsiteX0" fmla="*/ 2440 w 95149"/>
                <a:gd name="connsiteY0" fmla="*/ 115570 h 130810"/>
                <a:gd name="connsiteX1" fmla="*/ 12600 w 95149"/>
                <a:gd name="connsiteY1" fmla="*/ 115570 h 130810"/>
                <a:gd name="connsiteX2" fmla="*/ 40540 w 95149"/>
                <a:gd name="connsiteY2" fmla="*/ 87630 h 130810"/>
                <a:gd name="connsiteX3" fmla="*/ 3710 w 95149"/>
                <a:gd name="connsiteY3" fmla="*/ 0 h 130810"/>
                <a:gd name="connsiteX4" fmla="*/ 21490 w 95149"/>
                <a:gd name="connsiteY4" fmla="*/ 0 h 130810"/>
                <a:gd name="connsiteX5" fmla="*/ 34190 w 95149"/>
                <a:gd name="connsiteY5" fmla="*/ 31750 h 130810"/>
                <a:gd name="connsiteX6" fmla="*/ 49430 w 95149"/>
                <a:gd name="connsiteY6" fmla="*/ 71120 h 130810"/>
                <a:gd name="connsiteX7" fmla="*/ 64670 w 95149"/>
                <a:gd name="connsiteY7" fmla="*/ 31750 h 130810"/>
                <a:gd name="connsiteX8" fmla="*/ 77370 w 95149"/>
                <a:gd name="connsiteY8" fmla="*/ 0 h 130810"/>
                <a:gd name="connsiteX9" fmla="*/ 95150 w 95149"/>
                <a:gd name="connsiteY9" fmla="*/ 0 h 130810"/>
                <a:gd name="connsiteX10" fmla="*/ 59590 w 95149"/>
                <a:gd name="connsiteY10" fmla="*/ 85090 h 130810"/>
                <a:gd name="connsiteX11" fmla="*/ 13870 w 95149"/>
                <a:gd name="connsiteY11" fmla="*/ 130810 h 130810"/>
                <a:gd name="connsiteX12" fmla="*/ 2440 w 95149"/>
                <a:gd name="connsiteY12" fmla="*/ 129540 h 130810"/>
                <a:gd name="connsiteX13" fmla="*/ 2440 w 95149"/>
                <a:gd name="connsiteY13" fmla="*/ 11557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49" h="130810">
                  <a:moveTo>
                    <a:pt x="2440" y="115570"/>
                  </a:moveTo>
                  <a:cubicBezTo>
                    <a:pt x="4980" y="115570"/>
                    <a:pt x="7520" y="115570"/>
                    <a:pt x="12600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0" y="57150"/>
                    <a:pt x="49430" y="71120"/>
                  </a:cubicBezTo>
                  <a:cubicBezTo>
                    <a:pt x="5451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0" y="0"/>
                  </a:lnTo>
                  <a:lnTo>
                    <a:pt x="59590" y="85090"/>
                  </a:lnTo>
                  <a:cubicBezTo>
                    <a:pt x="46890" y="114300"/>
                    <a:pt x="38000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 613">
              <a:extLst>
                <a:ext uri="{FF2B5EF4-FFF2-40B4-BE49-F238E27FC236}">
                  <a16:creationId xmlns:a16="http://schemas.microsoft.com/office/drawing/2014/main" id="{1E248743-4612-02D5-9D29-7C0A4969D12C}"/>
                </a:ext>
              </a:extLst>
            </p:cNvPr>
            <p:cNvSpPr/>
            <p:nvPr/>
          </p:nvSpPr>
          <p:spPr>
            <a:xfrm>
              <a:off x="7539990" y="250697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 614">
              <a:extLst>
                <a:ext uri="{FF2B5EF4-FFF2-40B4-BE49-F238E27FC236}">
                  <a16:creationId xmlns:a16="http://schemas.microsoft.com/office/drawing/2014/main" id="{18021338-BB6B-EE91-D114-A5CA836DA2EF}"/>
                </a:ext>
              </a:extLst>
            </p:cNvPr>
            <p:cNvSpPr/>
            <p:nvPr/>
          </p:nvSpPr>
          <p:spPr>
            <a:xfrm>
              <a:off x="7621269" y="2494279"/>
              <a:ext cx="80010" cy="128270"/>
            </a:xfrm>
            <a:custGeom>
              <a:avLst/>
              <a:gdLst>
                <a:gd name="connsiteX0" fmla="*/ 0 w 80010"/>
                <a:gd name="connsiteY0" fmla="*/ 0 h 128270"/>
                <a:gd name="connsiteX1" fmla="*/ 16511 w 80010"/>
                <a:gd name="connsiteY1" fmla="*/ 0 h 128270"/>
                <a:gd name="connsiteX2" fmla="*/ 16511 w 80010"/>
                <a:gd name="connsiteY2" fmla="*/ 49530 h 128270"/>
                <a:gd name="connsiteX3" fmla="*/ 16511 w 80010"/>
                <a:gd name="connsiteY3" fmla="*/ 58420 h 128270"/>
                <a:gd name="connsiteX4" fmla="*/ 16511 w 80010"/>
                <a:gd name="connsiteY4" fmla="*/ 58420 h 128270"/>
                <a:gd name="connsiteX5" fmla="*/ 49530 w 80010"/>
                <a:gd name="connsiteY5" fmla="*/ 36830 h 128270"/>
                <a:gd name="connsiteX6" fmla="*/ 80011 w 80010"/>
                <a:gd name="connsiteY6" fmla="*/ 72390 h 128270"/>
                <a:gd name="connsiteX7" fmla="*/ 80011 w 80010"/>
                <a:gd name="connsiteY7" fmla="*/ 128270 h 128270"/>
                <a:gd name="connsiteX8" fmla="*/ 63500 w 80010"/>
                <a:gd name="connsiteY8" fmla="*/ 128270 h 128270"/>
                <a:gd name="connsiteX9" fmla="*/ 63500 w 80010"/>
                <a:gd name="connsiteY9" fmla="*/ 76200 h 128270"/>
                <a:gd name="connsiteX10" fmla="*/ 46990 w 80010"/>
                <a:gd name="connsiteY10" fmla="*/ 53340 h 128270"/>
                <a:gd name="connsiteX11" fmla="*/ 16511 w 80010"/>
                <a:gd name="connsiteY11" fmla="*/ 85090 h 128270"/>
                <a:gd name="connsiteX12" fmla="*/ 16511 w 80010"/>
                <a:gd name="connsiteY12" fmla="*/ 128270 h 128270"/>
                <a:gd name="connsiteX13" fmla="*/ 0 w 80010"/>
                <a:gd name="connsiteY13" fmla="*/ 128270 h 128270"/>
                <a:gd name="connsiteX14" fmla="*/ 0 w 80010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70">
                  <a:moveTo>
                    <a:pt x="0" y="0"/>
                  </a:moveTo>
                  <a:lnTo>
                    <a:pt x="16511" y="0"/>
                  </a:lnTo>
                  <a:lnTo>
                    <a:pt x="16511" y="49530"/>
                  </a:lnTo>
                  <a:cubicBezTo>
                    <a:pt x="16511" y="53340"/>
                    <a:pt x="16511" y="57150"/>
                    <a:pt x="16511" y="58420"/>
                  </a:cubicBezTo>
                  <a:lnTo>
                    <a:pt x="16511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1" y="49530"/>
                    <a:pt x="80011" y="72390"/>
                  </a:cubicBezTo>
                  <a:lnTo>
                    <a:pt x="80011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1" y="53340"/>
                    <a:pt x="46990" y="53340"/>
                  </a:cubicBezTo>
                  <a:cubicBezTo>
                    <a:pt x="33020" y="53340"/>
                    <a:pt x="16511" y="67310"/>
                    <a:pt x="16511" y="85090"/>
                  </a:cubicBezTo>
                  <a:lnTo>
                    <a:pt x="16511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59CC7BAC-7E76-DD5E-5FA0-CD2733A59E95}"/>
                </a:ext>
              </a:extLst>
            </p:cNvPr>
            <p:cNvSpPr/>
            <p:nvPr/>
          </p:nvSpPr>
          <p:spPr>
            <a:xfrm>
              <a:off x="7730490" y="2498089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9050 w 20319"/>
                <a:gd name="connsiteY5" fmla="*/ 35560 h 124460"/>
                <a:gd name="connsiteX6" fmla="*/ 19050 w 20319"/>
                <a:gd name="connsiteY6" fmla="*/ 124460 h 124460"/>
                <a:gd name="connsiteX7" fmla="*/ 2540 w 20319"/>
                <a:gd name="connsiteY7" fmla="*/ 124460 h 124460"/>
                <a:gd name="connsiteX8" fmla="*/ 2540 w 20319"/>
                <a:gd name="connsiteY8" fmla="*/ 35560 h 124460"/>
                <a:gd name="connsiteX9" fmla="*/ 1905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 616">
              <a:extLst>
                <a:ext uri="{FF2B5EF4-FFF2-40B4-BE49-F238E27FC236}">
                  <a16:creationId xmlns:a16="http://schemas.microsoft.com/office/drawing/2014/main" id="{69E54D5D-A696-AC11-CBA5-52D888CF09F1}"/>
                </a:ext>
              </a:extLst>
            </p:cNvPr>
            <p:cNvSpPr/>
            <p:nvPr/>
          </p:nvSpPr>
          <p:spPr>
            <a:xfrm>
              <a:off x="7783830" y="2531110"/>
              <a:ext cx="80009" cy="91439"/>
            </a:xfrm>
            <a:custGeom>
              <a:avLst/>
              <a:gdLst>
                <a:gd name="connsiteX0" fmla="*/ 15239 w 80009"/>
                <a:gd name="connsiteY0" fmla="*/ 2540 h 91439"/>
                <a:gd name="connsiteX1" fmla="*/ 15239 w 80009"/>
                <a:gd name="connsiteY1" fmla="*/ 15240 h 91439"/>
                <a:gd name="connsiteX2" fmla="*/ 15239 w 80009"/>
                <a:gd name="connsiteY2" fmla="*/ 21590 h 91439"/>
                <a:gd name="connsiteX3" fmla="*/ 15239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89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39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39" y="2540"/>
                  </a:moveTo>
                  <a:lnTo>
                    <a:pt x="15239" y="15240"/>
                  </a:lnTo>
                  <a:cubicBezTo>
                    <a:pt x="15239" y="19050"/>
                    <a:pt x="15239" y="21590"/>
                    <a:pt x="15239" y="21590"/>
                  </a:cubicBezTo>
                  <a:lnTo>
                    <a:pt x="15239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89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39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 617">
              <a:extLst>
                <a:ext uri="{FF2B5EF4-FFF2-40B4-BE49-F238E27FC236}">
                  <a16:creationId xmlns:a16="http://schemas.microsoft.com/office/drawing/2014/main" id="{C18F36F8-4ED3-BBD7-81DA-DF05FDAC3F7C}"/>
                </a:ext>
              </a:extLst>
            </p:cNvPr>
            <p:cNvSpPr/>
            <p:nvPr/>
          </p:nvSpPr>
          <p:spPr>
            <a:xfrm>
              <a:off x="7885430" y="2531110"/>
              <a:ext cx="83819" cy="130810"/>
            </a:xfrm>
            <a:custGeom>
              <a:avLst/>
              <a:gdLst>
                <a:gd name="connsiteX0" fmla="*/ 48260 w 83819"/>
                <a:gd name="connsiteY0" fmla="*/ 77470 h 130810"/>
                <a:gd name="connsiteX1" fmla="*/ 83820 w 83819"/>
                <a:gd name="connsiteY1" fmla="*/ 102870 h 130810"/>
                <a:gd name="connsiteX2" fmla="*/ 40639 w 83819"/>
                <a:gd name="connsiteY2" fmla="*/ 130810 h 130810"/>
                <a:gd name="connsiteX3" fmla="*/ 0 w 83819"/>
                <a:gd name="connsiteY3" fmla="*/ 106680 h 130810"/>
                <a:gd name="connsiteX4" fmla="*/ 24130 w 83819"/>
                <a:gd name="connsiteY4" fmla="*/ 85090 h 130810"/>
                <a:gd name="connsiteX5" fmla="*/ 10160 w 83819"/>
                <a:gd name="connsiteY5" fmla="*/ 73660 h 130810"/>
                <a:gd name="connsiteX6" fmla="*/ 22860 w 83819"/>
                <a:gd name="connsiteY6" fmla="*/ 60960 h 130810"/>
                <a:gd name="connsiteX7" fmla="*/ 1270 w 83819"/>
                <a:gd name="connsiteY7" fmla="*/ 31750 h 130810"/>
                <a:gd name="connsiteX8" fmla="*/ 36830 w 83819"/>
                <a:gd name="connsiteY8" fmla="*/ 0 h 130810"/>
                <a:gd name="connsiteX9" fmla="*/ 50800 w 83819"/>
                <a:gd name="connsiteY9" fmla="*/ 2540 h 130810"/>
                <a:gd name="connsiteX10" fmla="*/ 82550 w 83819"/>
                <a:gd name="connsiteY10" fmla="*/ 2540 h 130810"/>
                <a:gd name="connsiteX11" fmla="*/ 82550 w 83819"/>
                <a:gd name="connsiteY11" fmla="*/ 15240 h 130810"/>
                <a:gd name="connsiteX12" fmla="*/ 69850 w 83819"/>
                <a:gd name="connsiteY12" fmla="*/ 15240 h 130810"/>
                <a:gd name="connsiteX13" fmla="*/ 64770 w 83819"/>
                <a:gd name="connsiteY13" fmla="*/ 15240 h 130810"/>
                <a:gd name="connsiteX14" fmla="*/ 64770 w 83819"/>
                <a:gd name="connsiteY14" fmla="*/ 15240 h 130810"/>
                <a:gd name="connsiteX15" fmla="*/ 72389 w 83819"/>
                <a:gd name="connsiteY15" fmla="*/ 33020 h 130810"/>
                <a:gd name="connsiteX16" fmla="*/ 39370 w 83819"/>
                <a:gd name="connsiteY16" fmla="*/ 63500 h 130810"/>
                <a:gd name="connsiteX17" fmla="*/ 39370 w 83819"/>
                <a:gd name="connsiteY17" fmla="*/ 63500 h 130810"/>
                <a:gd name="connsiteX18" fmla="*/ 25400 w 83819"/>
                <a:gd name="connsiteY18" fmla="*/ 71120 h 130810"/>
                <a:gd name="connsiteX19" fmla="*/ 46989 w 83819"/>
                <a:gd name="connsiteY19" fmla="*/ 78740 h 130810"/>
                <a:gd name="connsiteX20" fmla="*/ 67310 w 83819"/>
                <a:gd name="connsiteY20" fmla="*/ 104140 h 130810"/>
                <a:gd name="connsiteX21" fmla="*/ 40639 w 83819"/>
                <a:gd name="connsiteY21" fmla="*/ 90170 h 130810"/>
                <a:gd name="connsiteX22" fmla="*/ 16510 w 83819"/>
                <a:gd name="connsiteY22" fmla="*/ 105410 h 130810"/>
                <a:gd name="connsiteX23" fmla="*/ 41910 w 83819"/>
                <a:gd name="connsiteY23" fmla="*/ 119380 h 130810"/>
                <a:gd name="connsiteX24" fmla="*/ 67310 w 83819"/>
                <a:gd name="connsiteY24" fmla="*/ 105410 h 130810"/>
                <a:gd name="connsiteX25" fmla="*/ 59689 w 83819"/>
                <a:gd name="connsiteY25" fmla="*/ 31750 h 130810"/>
                <a:gd name="connsiteX26" fmla="*/ 39370 w 83819"/>
                <a:gd name="connsiteY26" fmla="*/ 12700 h 130810"/>
                <a:gd name="connsiteX27" fmla="*/ 19050 w 83819"/>
                <a:gd name="connsiteY27" fmla="*/ 31750 h 130810"/>
                <a:gd name="connsiteX28" fmla="*/ 39370 w 83819"/>
                <a:gd name="connsiteY28" fmla="*/ 50800 h 130810"/>
                <a:gd name="connsiteX29" fmla="*/ 59689 w 83819"/>
                <a:gd name="connsiteY29" fmla="*/ 3175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19" h="130810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39" y="130810"/>
                    <a:pt x="40639" y="130810"/>
                  </a:cubicBezTo>
                  <a:cubicBezTo>
                    <a:pt x="15239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39" y="85090"/>
                    <a:pt x="10160" y="80010"/>
                    <a:pt x="10160" y="73660"/>
                  </a:cubicBezTo>
                  <a:cubicBezTo>
                    <a:pt x="10160" y="67310"/>
                    <a:pt x="15239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89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89" y="25400"/>
                    <a:pt x="72389" y="33020"/>
                  </a:cubicBezTo>
                  <a:cubicBezTo>
                    <a:pt x="72389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89" y="78740"/>
                  </a:cubicBezTo>
                  <a:close/>
                  <a:moveTo>
                    <a:pt x="67310" y="104140"/>
                  </a:moveTo>
                  <a:cubicBezTo>
                    <a:pt x="67310" y="96520"/>
                    <a:pt x="59689" y="90170"/>
                    <a:pt x="40639" y="90170"/>
                  </a:cubicBezTo>
                  <a:cubicBezTo>
                    <a:pt x="21589" y="90170"/>
                    <a:pt x="16510" y="96520"/>
                    <a:pt x="16510" y="105410"/>
                  </a:cubicBezTo>
                  <a:cubicBezTo>
                    <a:pt x="16510" y="114300"/>
                    <a:pt x="26670" y="119380"/>
                    <a:pt x="41910" y="119380"/>
                  </a:cubicBezTo>
                  <a:cubicBezTo>
                    <a:pt x="57150" y="119380"/>
                    <a:pt x="67310" y="113030"/>
                    <a:pt x="67310" y="105410"/>
                  </a:cubicBezTo>
                  <a:close/>
                  <a:moveTo>
                    <a:pt x="59689" y="31750"/>
                  </a:moveTo>
                  <a:cubicBezTo>
                    <a:pt x="59689" y="20320"/>
                    <a:pt x="50800" y="12700"/>
                    <a:pt x="39370" y="12700"/>
                  </a:cubicBezTo>
                  <a:cubicBezTo>
                    <a:pt x="27939" y="12700"/>
                    <a:pt x="19050" y="20320"/>
                    <a:pt x="19050" y="31750"/>
                  </a:cubicBezTo>
                  <a:cubicBezTo>
                    <a:pt x="19050" y="43180"/>
                    <a:pt x="27939" y="50800"/>
                    <a:pt x="39370" y="50800"/>
                  </a:cubicBezTo>
                  <a:cubicBezTo>
                    <a:pt x="50800" y="50800"/>
                    <a:pt x="59689" y="43180"/>
                    <a:pt x="59689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 618">
              <a:extLst>
                <a:ext uri="{FF2B5EF4-FFF2-40B4-BE49-F238E27FC236}">
                  <a16:creationId xmlns:a16="http://schemas.microsoft.com/office/drawing/2014/main" id="{84C7F931-ABAE-15C9-329F-476EE300837D}"/>
                </a:ext>
              </a:extLst>
            </p:cNvPr>
            <p:cNvSpPr/>
            <p:nvPr/>
          </p:nvSpPr>
          <p:spPr>
            <a:xfrm>
              <a:off x="8041640" y="253111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 619">
              <a:extLst>
                <a:ext uri="{FF2B5EF4-FFF2-40B4-BE49-F238E27FC236}">
                  <a16:creationId xmlns:a16="http://schemas.microsoft.com/office/drawing/2014/main" id="{DD49DD1D-0CF4-B9FC-37C7-8FD0C0C26B99}"/>
                </a:ext>
              </a:extLst>
            </p:cNvPr>
            <p:cNvSpPr/>
            <p:nvPr/>
          </p:nvSpPr>
          <p:spPr>
            <a:xfrm>
              <a:off x="8150859" y="2494279"/>
              <a:ext cx="34290" cy="130810"/>
            </a:xfrm>
            <a:custGeom>
              <a:avLst/>
              <a:gdLst>
                <a:gd name="connsiteX0" fmla="*/ 0 w 34290"/>
                <a:gd name="connsiteY0" fmla="*/ 0 h 130810"/>
                <a:gd name="connsiteX1" fmla="*/ 16510 w 34290"/>
                <a:gd name="connsiteY1" fmla="*/ 0 h 130810"/>
                <a:gd name="connsiteX2" fmla="*/ 16510 w 34290"/>
                <a:gd name="connsiteY2" fmla="*/ 101600 h 130810"/>
                <a:gd name="connsiteX3" fmla="*/ 26670 w 34290"/>
                <a:gd name="connsiteY3" fmla="*/ 115570 h 130810"/>
                <a:gd name="connsiteX4" fmla="*/ 34290 w 34290"/>
                <a:gd name="connsiteY4" fmla="*/ 115570 h 130810"/>
                <a:gd name="connsiteX5" fmla="*/ 34290 w 34290"/>
                <a:gd name="connsiteY5" fmla="*/ 129540 h 130810"/>
                <a:gd name="connsiteX6" fmla="*/ 22860 w 34290"/>
                <a:gd name="connsiteY6" fmla="*/ 130810 h 130810"/>
                <a:gd name="connsiteX7" fmla="*/ 0 w 34290"/>
                <a:gd name="connsiteY7" fmla="*/ 105410 h 130810"/>
                <a:gd name="connsiteX8" fmla="*/ 0 w 34290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 620">
              <a:extLst>
                <a:ext uri="{FF2B5EF4-FFF2-40B4-BE49-F238E27FC236}">
                  <a16:creationId xmlns:a16="http://schemas.microsoft.com/office/drawing/2014/main" id="{4BBB656B-21D7-E8FF-2D6C-C74E24FE39DB}"/>
                </a:ext>
              </a:extLst>
            </p:cNvPr>
            <p:cNvSpPr/>
            <p:nvPr/>
          </p:nvSpPr>
          <p:spPr>
            <a:xfrm>
              <a:off x="8200390" y="2531110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 621">
              <a:extLst>
                <a:ext uri="{FF2B5EF4-FFF2-40B4-BE49-F238E27FC236}">
                  <a16:creationId xmlns:a16="http://schemas.microsoft.com/office/drawing/2014/main" id="{EE658029-6E98-7714-39B1-4D7866B0CA24}"/>
                </a:ext>
              </a:extLst>
            </p:cNvPr>
            <p:cNvSpPr/>
            <p:nvPr/>
          </p:nvSpPr>
          <p:spPr>
            <a:xfrm>
              <a:off x="8280400" y="253111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 622">
              <a:extLst>
                <a:ext uri="{FF2B5EF4-FFF2-40B4-BE49-F238E27FC236}">
                  <a16:creationId xmlns:a16="http://schemas.microsoft.com/office/drawing/2014/main" id="{890D7511-89E4-C4DB-74EB-BE3DC3A5E35E}"/>
                </a:ext>
              </a:extLst>
            </p:cNvPr>
            <p:cNvSpPr/>
            <p:nvPr/>
          </p:nvSpPr>
          <p:spPr>
            <a:xfrm>
              <a:off x="8434069" y="2506979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1 w 60960"/>
                <a:gd name="connsiteY9" fmla="*/ 99060 h 116840"/>
                <a:gd name="connsiteX10" fmla="*/ 60961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1" y="99060"/>
                  </a:cubicBezTo>
                  <a:lnTo>
                    <a:pt x="60961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100714A6-E9F4-4055-8D67-7B28C15B8DED}"/>
                </a:ext>
              </a:extLst>
            </p:cNvPr>
            <p:cNvSpPr/>
            <p:nvPr/>
          </p:nvSpPr>
          <p:spPr>
            <a:xfrm>
              <a:off x="8515350" y="2494279"/>
              <a:ext cx="80009" cy="128270"/>
            </a:xfrm>
            <a:custGeom>
              <a:avLst/>
              <a:gdLst>
                <a:gd name="connsiteX0" fmla="*/ 0 w 80009"/>
                <a:gd name="connsiteY0" fmla="*/ 0 h 128270"/>
                <a:gd name="connsiteX1" fmla="*/ 16510 w 80009"/>
                <a:gd name="connsiteY1" fmla="*/ 0 h 128270"/>
                <a:gd name="connsiteX2" fmla="*/ 16510 w 80009"/>
                <a:gd name="connsiteY2" fmla="*/ 49530 h 128270"/>
                <a:gd name="connsiteX3" fmla="*/ 16510 w 80009"/>
                <a:gd name="connsiteY3" fmla="*/ 58420 h 128270"/>
                <a:gd name="connsiteX4" fmla="*/ 16510 w 80009"/>
                <a:gd name="connsiteY4" fmla="*/ 58420 h 128270"/>
                <a:gd name="connsiteX5" fmla="*/ 49530 w 80009"/>
                <a:gd name="connsiteY5" fmla="*/ 36830 h 128270"/>
                <a:gd name="connsiteX6" fmla="*/ 80010 w 80009"/>
                <a:gd name="connsiteY6" fmla="*/ 72390 h 128270"/>
                <a:gd name="connsiteX7" fmla="*/ 80010 w 80009"/>
                <a:gd name="connsiteY7" fmla="*/ 128270 h 128270"/>
                <a:gd name="connsiteX8" fmla="*/ 63500 w 80009"/>
                <a:gd name="connsiteY8" fmla="*/ 128270 h 128270"/>
                <a:gd name="connsiteX9" fmla="*/ 63500 w 80009"/>
                <a:gd name="connsiteY9" fmla="*/ 76200 h 128270"/>
                <a:gd name="connsiteX10" fmla="*/ 46990 w 80009"/>
                <a:gd name="connsiteY10" fmla="*/ 53340 h 128270"/>
                <a:gd name="connsiteX11" fmla="*/ 16510 w 80009"/>
                <a:gd name="connsiteY11" fmla="*/ 85090 h 128270"/>
                <a:gd name="connsiteX12" fmla="*/ 16510 w 80009"/>
                <a:gd name="connsiteY12" fmla="*/ 128270 h 128270"/>
                <a:gd name="connsiteX13" fmla="*/ 0 w 80009"/>
                <a:gd name="connsiteY13" fmla="*/ 128270 h 128270"/>
                <a:gd name="connsiteX14" fmla="*/ 0 w 80009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 624">
              <a:extLst>
                <a:ext uri="{FF2B5EF4-FFF2-40B4-BE49-F238E27FC236}">
                  <a16:creationId xmlns:a16="http://schemas.microsoft.com/office/drawing/2014/main" id="{668BE64E-7BB2-7EDF-79AA-5D9F3FCBA0AA}"/>
                </a:ext>
              </a:extLst>
            </p:cNvPr>
            <p:cNvSpPr/>
            <p:nvPr/>
          </p:nvSpPr>
          <p:spPr>
            <a:xfrm>
              <a:off x="8619490" y="2532379"/>
              <a:ext cx="73659" cy="93980"/>
            </a:xfrm>
            <a:custGeom>
              <a:avLst/>
              <a:gdLst>
                <a:gd name="connsiteX0" fmla="*/ 5080 w 73659"/>
                <a:gd name="connsiteY0" fmla="*/ 6350 h 93980"/>
                <a:gd name="connsiteX1" fmla="*/ 36830 w 73659"/>
                <a:gd name="connsiteY1" fmla="*/ 0 h 93980"/>
                <a:gd name="connsiteX2" fmla="*/ 73660 w 73659"/>
                <a:gd name="connsiteY2" fmla="*/ 34290 h 93980"/>
                <a:gd name="connsiteX3" fmla="*/ 73660 w 73659"/>
                <a:gd name="connsiteY3" fmla="*/ 91440 h 93980"/>
                <a:gd name="connsiteX4" fmla="*/ 58420 w 73659"/>
                <a:gd name="connsiteY4" fmla="*/ 91440 h 93980"/>
                <a:gd name="connsiteX5" fmla="*/ 58420 w 73659"/>
                <a:gd name="connsiteY5" fmla="*/ 81280 h 93980"/>
                <a:gd name="connsiteX6" fmla="*/ 58420 w 73659"/>
                <a:gd name="connsiteY6" fmla="*/ 73660 h 93980"/>
                <a:gd name="connsiteX7" fmla="*/ 58420 w 73659"/>
                <a:gd name="connsiteY7" fmla="*/ 73660 h 93980"/>
                <a:gd name="connsiteX8" fmla="*/ 27940 w 73659"/>
                <a:gd name="connsiteY8" fmla="*/ 93980 h 93980"/>
                <a:gd name="connsiteX9" fmla="*/ 0 w 73659"/>
                <a:gd name="connsiteY9" fmla="*/ 67310 h 93980"/>
                <a:gd name="connsiteX10" fmla="*/ 58420 w 73659"/>
                <a:gd name="connsiteY10" fmla="*/ 39370 h 93980"/>
                <a:gd name="connsiteX11" fmla="*/ 58420 w 73659"/>
                <a:gd name="connsiteY11" fmla="*/ 34290 h 93980"/>
                <a:gd name="connsiteX12" fmla="*/ 35560 w 73659"/>
                <a:gd name="connsiteY12" fmla="*/ 13970 h 93980"/>
                <a:gd name="connsiteX13" fmla="*/ 6350 w 73659"/>
                <a:gd name="connsiteY13" fmla="*/ 21590 h 93980"/>
                <a:gd name="connsiteX14" fmla="*/ 6350 w 73659"/>
                <a:gd name="connsiteY14" fmla="*/ 6350 h 93980"/>
                <a:gd name="connsiteX15" fmla="*/ 57150 w 73659"/>
                <a:gd name="connsiteY15" fmla="*/ 50800 h 93980"/>
                <a:gd name="connsiteX16" fmla="*/ 16510 w 73659"/>
                <a:gd name="connsiteY16" fmla="*/ 66040 h 93980"/>
                <a:gd name="connsiteX17" fmla="*/ 30480 w 73659"/>
                <a:gd name="connsiteY17" fmla="*/ 80010 h 93980"/>
                <a:gd name="connsiteX18" fmla="*/ 57150 w 73659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 625">
              <a:extLst>
                <a:ext uri="{FF2B5EF4-FFF2-40B4-BE49-F238E27FC236}">
                  <a16:creationId xmlns:a16="http://schemas.microsoft.com/office/drawing/2014/main" id="{C7E8D95F-022A-8780-6B0F-163EAB9D91AE}"/>
                </a:ext>
              </a:extLst>
            </p:cNvPr>
            <p:cNvSpPr/>
            <p:nvPr/>
          </p:nvSpPr>
          <p:spPr>
            <a:xfrm>
              <a:off x="8710930" y="2506979"/>
              <a:ext cx="60959" cy="116840"/>
            </a:xfrm>
            <a:custGeom>
              <a:avLst/>
              <a:gdLst>
                <a:gd name="connsiteX0" fmla="*/ 15239 w 60959"/>
                <a:gd name="connsiteY0" fmla="*/ 26670 h 116840"/>
                <a:gd name="connsiteX1" fmla="*/ 15239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39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39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39" y="26670"/>
                  </a:moveTo>
                  <a:lnTo>
                    <a:pt x="15239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39" y="116840"/>
                  </a:cubicBezTo>
                  <a:cubicBezTo>
                    <a:pt x="27939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39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 626">
              <a:extLst>
                <a:ext uri="{FF2B5EF4-FFF2-40B4-BE49-F238E27FC236}">
                  <a16:creationId xmlns:a16="http://schemas.microsoft.com/office/drawing/2014/main" id="{F8F03E18-A2C3-B22E-B408-9424244458FF}"/>
                </a:ext>
              </a:extLst>
            </p:cNvPr>
            <p:cNvSpPr/>
            <p:nvPr/>
          </p:nvSpPr>
          <p:spPr>
            <a:xfrm>
              <a:off x="8849359" y="2531110"/>
              <a:ext cx="137159" cy="91439"/>
            </a:xfrm>
            <a:custGeom>
              <a:avLst/>
              <a:gdLst>
                <a:gd name="connsiteX0" fmla="*/ 15240 w 137159"/>
                <a:gd name="connsiteY0" fmla="*/ 2540 h 91439"/>
                <a:gd name="connsiteX1" fmla="*/ 15240 w 137159"/>
                <a:gd name="connsiteY1" fmla="*/ 15240 h 91439"/>
                <a:gd name="connsiteX2" fmla="*/ 15240 w 137159"/>
                <a:gd name="connsiteY2" fmla="*/ 21590 h 91439"/>
                <a:gd name="connsiteX3" fmla="*/ 15240 w 137159"/>
                <a:gd name="connsiteY3" fmla="*/ 21590 h 91439"/>
                <a:gd name="connsiteX4" fmla="*/ 48260 w 137159"/>
                <a:gd name="connsiteY4" fmla="*/ 0 h 91439"/>
                <a:gd name="connsiteX5" fmla="*/ 74930 w 137159"/>
                <a:gd name="connsiteY5" fmla="*/ 20320 h 91439"/>
                <a:gd name="connsiteX6" fmla="*/ 74930 w 137159"/>
                <a:gd name="connsiteY6" fmla="*/ 20320 h 91439"/>
                <a:gd name="connsiteX7" fmla="*/ 105410 w 137159"/>
                <a:gd name="connsiteY7" fmla="*/ 0 h 91439"/>
                <a:gd name="connsiteX8" fmla="*/ 137160 w 137159"/>
                <a:gd name="connsiteY8" fmla="*/ 35560 h 91439"/>
                <a:gd name="connsiteX9" fmla="*/ 137160 w 137159"/>
                <a:gd name="connsiteY9" fmla="*/ 91440 h 91439"/>
                <a:gd name="connsiteX10" fmla="*/ 120650 w 137159"/>
                <a:gd name="connsiteY10" fmla="*/ 91440 h 91439"/>
                <a:gd name="connsiteX11" fmla="*/ 120650 w 137159"/>
                <a:gd name="connsiteY11" fmla="*/ 39370 h 91439"/>
                <a:gd name="connsiteX12" fmla="*/ 104140 w 137159"/>
                <a:gd name="connsiteY12" fmla="*/ 16510 h 91439"/>
                <a:gd name="connsiteX13" fmla="*/ 77470 w 137159"/>
                <a:gd name="connsiteY13" fmla="*/ 50800 h 91439"/>
                <a:gd name="connsiteX14" fmla="*/ 77470 w 137159"/>
                <a:gd name="connsiteY14" fmla="*/ 91440 h 91439"/>
                <a:gd name="connsiteX15" fmla="*/ 60960 w 137159"/>
                <a:gd name="connsiteY15" fmla="*/ 91440 h 91439"/>
                <a:gd name="connsiteX16" fmla="*/ 60960 w 137159"/>
                <a:gd name="connsiteY16" fmla="*/ 38100 h 91439"/>
                <a:gd name="connsiteX17" fmla="*/ 44450 w 137159"/>
                <a:gd name="connsiteY17" fmla="*/ 15240 h 91439"/>
                <a:gd name="connsiteX18" fmla="*/ 16510 w 137159"/>
                <a:gd name="connsiteY18" fmla="*/ 49530 h 91439"/>
                <a:gd name="connsiteX19" fmla="*/ 16510 w 137159"/>
                <a:gd name="connsiteY19" fmla="*/ 90170 h 91439"/>
                <a:gd name="connsiteX20" fmla="*/ 0 w 137159"/>
                <a:gd name="connsiteY20" fmla="*/ 90170 h 91439"/>
                <a:gd name="connsiteX21" fmla="*/ 0 w 137159"/>
                <a:gd name="connsiteY21" fmla="*/ 1270 h 91439"/>
                <a:gd name="connsiteX22" fmla="*/ 15240 w 137159"/>
                <a:gd name="connsiteY22" fmla="*/ 12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5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 627">
              <a:extLst>
                <a:ext uri="{FF2B5EF4-FFF2-40B4-BE49-F238E27FC236}">
                  <a16:creationId xmlns:a16="http://schemas.microsoft.com/office/drawing/2014/main" id="{459F9D32-D947-2658-5AD5-1D9705638F17}"/>
                </a:ext>
              </a:extLst>
            </p:cNvPr>
            <p:cNvSpPr/>
            <p:nvPr/>
          </p:nvSpPr>
          <p:spPr>
            <a:xfrm>
              <a:off x="9015730" y="2498089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9050 w 20319"/>
                <a:gd name="connsiteY5" fmla="*/ 35560 h 124460"/>
                <a:gd name="connsiteX6" fmla="*/ 19050 w 20319"/>
                <a:gd name="connsiteY6" fmla="*/ 124460 h 124460"/>
                <a:gd name="connsiteX7" fmla="*/ 2539 w 20319"/>
                <a:gd name="connsiteY7" fmla="*/ 124460 h 124460"/>
                <a:gd name="connsiteX8" fmla="*/ 2539 w 20319"/>
                <a:gd name="connsiteY8" fmla="*/ 35560 h 124460"/>
                <a:gd name="connsiteX9" fmla="*/ 1905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39" y="124460"/>
                  </a:lnTo>
                  <a:lnTo>
                    <a:pt x="2539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 628">
              <a:extLst>
                <a:ext uri="{FF2B5EF4-FFF2-40B4-BE49-F238E27FC236}">
                  <a16:creationId xmlns:a16="http://schemas.microsoft.com/office/drawing/2014/main" id="{2557C4ED-EFD8-F844-BD10-D242671F077D}"/>
                </a:ext>
              </a:extLst>
            </p:cNvPr>
            <p:cNvSpPr/>
            <p:nvPr/>
          </p:nvSpPr>
          <p:spPr>
            <a:xfrm>
              <a:off x="9058909" y="2531110"/>
              <a:ext cx="83820" cy="130810"/>
            </a:xfrm>
            <a:custGeom>
              <a:avLst/>
              <a:gdLst>
                <a:gd name="connsiteX0" fmla="*/ 48260 w 83820"/>
                <a:gd name="connsiteY0" fmla="*/ 77470 h 130810"/>
                <a:gd name="connsiteX1" fmla="*/ 83820 w 83820"/>
                <a:gd name="connsiteY1" fmla="*/ 102870 h 130810"/>
                <a:gd name="connsiteX2" fmla="*/ 40640 w 83820"/>
                <a:gd name="connsiteY2" fmla="*/ 130810 h 130810"/>
                <a:gd name="connsiteX3" fmla="*/ 0 w 83820"/>
                <a:gd name="connsiteY3" fmla="*/ 106680 h 130810"/>
                <a:gd name="connsiteX4" fmla="*/ 24130 w 83820"/>
                <a:gd name="connsiteY4" fmla="*/ 85090 h 130810"/>
                <a:gd name="connsiteX5" fmla="*/ 10160 w 83820"/>
                <a:gd name="connsiteY5" fmla="*/ 73660 h 130810"/>
                <a:gd name="connsiteX6" fmla="*/ 22860 w 83820"/>
                <a:gd name="connsiteY6" fmla="*/ 60960 h 130810"/>
                <a:gd name="connsiteX7" fmla="*/ 1270 w 83820"/>
                <a:gd name="connsiteY7" fmla="*/ 31750 h 130810"/>
                <a:gd name="connsiteX8" fmla="*/ 36830 w 83820"/>
                <a:gd name="connsiteY8" fmla="*/ 0 h 130810"/>
                <a:gd name="connsiteX9" fmla="*/ 50800 w 83820"/>
                <a:gd name="connsiteY9" fmla="*/ 2540 h 130810"/>
                <a:gd name="connsiteX10" fmla="*/ 82550 w 83820"/>
                <a:gd name="connsiteY10" fmla="*/ 2540 h 130810"/>
                <a:gd name="connsiteX11" fmla="*/ 82550 w 83820"/>
                <a:gd name="connsiteY11" fmla="*/ 15240 h 130810"/>
                <a:gd name="connsiteX12" fmla="*/ 69850 w 83820"/>
                <a:gd name="connsiteY12" fmla="*/ 15240 h 130810"/>
                <a:gd name="connsiteX13" fmla="*/ 64770 w 83820"/>
                <a:gd name="connsiteY13" fmla="*/ 15240 h 130810"/>
                <a:gd name="connsiteX14" fmla="*/ 64770 w 83820"/>
                <a:gd name="connsiteY14" fmla="*/ 15240 h 130810"/>
                <a:gd name="connsiteX15" fmla="*/ 72390 w 83820"/>
                <a:gd name="connsiteY15" fmla="*/ 33020 h 130810"/>
                <a:gd name="connsiteX16" fmla="*/ 39370 w 83820"/>
                <a:gd name="connsiteY16" fmla="*/ 63500 h 130810"/>
                <a:gd name="connsiteX17" fmla="*/ 39370 w 83820"/>
                <a:gd name="connsiteY17" fmla="*/ 63500 h 130810"/>
                <a:gd name="connsiteX18" fmla="*/ 25400 w 83820"/>
                <a:gd name="connsiteY18" fmla="*/ 71120 h 130810"/>
                <a:gd name="connsiteX19" fmla="*/ 46990 w 83820"/>
                <a:gd name="connsiteY19" fmla="*/ 78740 h 130810"/>
                <a:gd name="connsiteX20" fmla="*/ 67310 w 83820"/>
                <a:gd name="connsiteY20" fmla="*/ 104140 h 130810"/>
                <a:gd name="connsiteX21" fmla="*/ 40640 w 83820"/>
                <a:gd name="connsiteY21" fmla="*/ 90170 h 130810"/>
                <a:gd name="connsiteX22" fmla="*/ 16510 w 83820"/>
                <a:gd name="connsiteY22" fmla="*/ 105410 h 130810"/>
                <a:gd name="connsiteX23" fmla="*/ 41910 w 83820"/>
                <a:gd name="connsiteY23" fmla="*/ 119380 h 130810"/>
                <a:gd name="connsiteX24" fmla="*/ 67310 w 83820"/>
                <a:gd name="connsiteY24" fmla="*/ 105410 h 130810"/>
                <a:gd name="connsiteX25" fmla="*/ 59690 w 83820"/>
                <a:gd name="connsiteY25" fmla="*/ 31750 h 130810"/>
                <a:gd name="connsiteX26" fmla="*/ 39370 w 83820"/>
                <a:gd name="connsiteY26" fmla="*/ 12700 h 130810"/>
                <a:gd name="connsiteX27" fmla="*/ 19050 w 83820"/>
                <a:gd name="connsiteY27" fmla="*/ 31750 h 130810"/>
                <a:gd name="connsiteX28" fmla="*/ 39370 w 83820"/>
                <a:gd name="connsiteY28" fmla="*/ 50800 h 130810"/>
                <a:gd name="connsiteX29" fmla="*/ 59690 w 83820"/>
                <a:gd name="connsiteY29" fmla="*/ 3175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20" h="130810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0" y="104140"/>
                  </a:moveTo>
                  <a:cubicBezTo>
                    <a:pt x="67310" y="96520"/>
                    <a:pt x="59690" y="90170"/>
                    <a:pt x="40640" y="90170"/>
                  </a:cubicBezTo>
                  <a:cubicBezTo>
                    <a:pt x="21590" y="90170"/>
                    <a:pt x="16510" y="96520"/>
                    <a:pt x="16510" y="105410"/>
                  </a:cubicBezTo>
                  <a:cubicBezTo>
                    <a:pt x="16510" y="114300"/>
                    <a:pt x="26670" y="119380"/>
                    <a:pt x="41910" y="119380"/>
                  </a:cubicBezTo>
                  <a:cubicBezTo>
                    <a:pt x="57150" y="119380"/>
                    <a:pt x="67310" y="113030"/>
                    <a:pt x="67310" y="105410"/>
                  </a:cubicBezTo>
                  <a:close/>
                  <a:moveTo>
                    <a:pt x="59690" y="31750"/>
                  </a:moveTo>
                  <a:cubicBezTo>
                    <a:pt x="59690" y="20320"/>
                    <a:pt x="50800" y="12700"/>
                    <a:pt x="39370" y="12700"/>
                  </a:cubicBezTo>
                  <a:cubicBezTo>
                    <a:pt x="27940" y="12700"/>
                    <a:pt x="19050" y="20320"/>
                    <a:pt x="19050" y="31750"/>
                  </a:cubicBezTo>
                  <a:cubicBezTo>
                    <a:pt x="19050" y="43180"/>
                    <a:pt x="27940" y="50800"/>
                    <a:pt x="39370" y="50800"/>
                  </a:cubicBezTo>
                  <a:cubicBezTo>
                    <a:pt x="50800" y="50800"/>
                    <a:pt x="59690" y="43180"/>
                    <a:pt x="5969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 629">
              <a:extLst>
                <a:ext uri="{FF2B5EF4-FFF2-40B4-BE49-F238E27FC236}">
                  <a16:creationId xmlns:a16="http://schemas.microsoft.com/office/drawing/2014/main" id="{EF587C1E-E7EB-7247-4FE8-07F2690EF600}"/>
                </a:ext>
              </a:extLst>
            </p:cNvPr>
            <p:cNvSpPr/>
            <p:nvPr/>
          </p:nvSpPr>
          <p:spPr>
            <a:xfrm>
              <a:off x="9165590" y="2494279"/>
              <a:ext cx="80009" cy="128270"/>
            </a:xfrm>
            <a:custGeom>
              <a:avLst/>
              <a:gdLst>
                <a:gd name="connsiteX0" fmla="*/ 0 w 80009"/>
                <a:gd name="connsiteY0" fmla="*/ 0 h 128270"/>
                <a:gd name="connsiteX1" fmla="*/ 16510 w 80009"/>
                <a:gd name="connsiteY1" fmla="*/ 0 h 128270"/>
                <a:gd name="connsiteX2" fmla="*/ 16510 w 80009"/>
                <a:gd name="connsiteY2" fmla="*/ 49530 h 128270"/>
                <a:gd name="connsiteX3" fmla="*/ 16510 w 80009"/>
                <a:gd name="connsiteY3" fmla="*/ 58420 h 128270"/>
                <a:gd name="connsiteX4" fmla="*/ 16510 w 80009"/>
                <a:gd name="connsiteY4" fmla="*/ 58420 h 128270"/>
                <a:gd name="connsiteX5" fmla="*/ 49530 w 80009"/>
                <a:gd name="connsiteY5" fmla="*/ 36830 h 128270"/>
                <a:gd name="connsiteX6" fmla="*/ 80010 w 80009"/>
                <a:gd name="connsiteY6" fmla="*/ 72390 h 128270"/>
                <a:gd name="connsiteX7" fmla="*/ 80010 w 80009"/>
                <a:gd name="connsiteY7" fmla="*/ 128270 h 128270"/>
                <a:gd name="connsiteX8" fmla="*/ 63500 w 80009"/>
                <a:gd name="connsiteY8" fmla="*/ 128270 h 128270"/>
                <a:gd name="connsiteX9" fmla="*/ 63500 w 80009"/>
                <a:gd name="connsiteY9" fmla="*/ 76200 h 128270"/>
                <a:gd name="connsiteX10" fmla="*/ 46990 w 80009"/>
                <a:gd name="connsiteY10" fmla="*/ 53340 h 128270"/>
                <a:gd name="connsiteX11" fmla="*/ 16510 w 80009"/>
                <a:gd name="connsiteY11" fmla="*/ 85090 h 128270"/>
                <a:gd name="connsiteX12" fmla="*/ 16510 w 80009"/>
                <a:gd name="connsiteY12" fmla="*/ 128270 h 128270"/>
                <a:gd name="connsiteX13" fmla="*/ 0 w 80009"/>
                <a:gd name="connsiteY13" fmla="*/ 128270 h 128270"/>
                <a:gd name="connsiteX14" fmla="*/ 0 w 80009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 630">
              <a:extLst>
                <a:ext uri="{FF2B5EF4-FFF2-40B4-BE49-F238E27FC236}">
                  <a16:creationId xmlns:a16="http://schemas.microsoft.com/office/drawing/2014/main" id="{1643EAD1-0FC7-EACC-123F-28011269B387}"/>
                </a:ext>
              </a:extLst>
            </p:cNvPr>
            <p:cNvSpPr/>
            <p:nvPr/>
          </p:nvSpPr>
          <p:spPr>
            <a:xfrm>
              <a:off x="9263380" y="2506979"/>
              <a:ext cx="60959" cy="116840"/>
            </a:xfrm>
            <a:custGeom>
              <a:avLst/>
              <a:gdLst>
                <a:gd name="connsiteX0" fmla="*/ 15239 w 60959"/>
                <a:gd name="connsiteY0" fmla="*/ 26670 h 116840"/>
                <a:gd name="connsiteX1" fmla="*/ 15239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39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39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39" y="26670"/>
                  </a:moveTo>
                  <a:lnTo>
                    <a:pt x="15239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39" y="116840"/>
                  </a:cubicBezTo>
                  <a:cubicBezTo>
                    <a:pt x="27939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39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 631">
              <a:extLst>
                <a:ext uri="{FF2B5EF4-FFF2-40B4-BE49-F238E27FC236}">
                  <a16:creationId xmlns:a16="http://schemas.microsoft.com/office/drawing/2014/main" id="{51540026-B325-FF73-3724-75B71C61F0F1}"/>
                </a:ext>
              </a:extLst>
            </p:cNvPr>
            <p:cNvSpPr/>
            <p:nvPr/>
          </p:nvSpPr>
          <p:spPr>
            <a:xfrm>
              <a:off x="781050" y="274447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 632">
              <a:extLst>
                <a:ext uri="{FF2B5EF4-FFF2-40B4-BE49-F238E27FC236}">
                  <a16:creationId xmlns:a16="http://schemas.microsoft.com/office/drawing/2014/main" id="{306A3158-A604-DDEA-7216-869F52CE50F5}"/>
                </a:ext>
              </a:extLst>
            </p:cNvPr>
            <p:cNvSpPr/>
            <p:nvPr/>
          </p:nvSpPr>
          <p:spPr>
            <a:xfrm>
              <a:off x="844550" y="274447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 633">
              <a:extLst>
                <a:ext uri="{FF2B5EF4-FFF2-40B4-BE49-F238E27FC236}">
                  <a16:creationId xmlns:a16="http://schemas.microsoft.com/office/drawing/2014/main" id="{D63B8FE6-2372-2781-9DE4-1CF737A38DBB}"/>
                </a:ext>
              </a:extLst>
            </p:cNvPr>
            <p:cNvSpPr/>
            <p:nvPr/>
          </p:nvSpPr>
          <p:spPr>
            <a:xfrm>
              <a:off x="947419" y="2744470"/>
              <a:ext cx="62230" cy="92709"/>
            </a:xfrm>
            <a:custGeom>
              <a:avLst/>
              <a:gdLst>
                <a:gd name="connsiteX0" fmla="*/ 26670 w 62230"/>
                <a:gd name="connsiteY0" fmla="*/ 53340 h 92709"/>
                <a:gd name="connsiteX1" fmla="*/ 0 w 62230"/>
                <a:gd name="connsiteY1" fmla="*/ 25400 h 92709"/>
                <a:gd name="connsiteX2" fmla="*/ 31750 w 62230"/>
                <a:gd name="connsiteY2" fmla="*/ 0 h 92709"/>
                <a:gd name="connsiteX3" fmla="*/ 57150 w 62230"/>
                <a:gd name="connsiteY3" fmla="*/ 5080 h 92709"/>
                <a:gd name="connsiteX4" fmla="*/ 57150 w 62230"/>
                <a:gd name="connsiteY4" fmla="*/ 20320 h 92709"/>
                <a:gd name="connsiteX5" fmla="*/ 34290 w 62230"/>
                <a:gd name="connsiteY5" fmla="*/ 13970 h 92709"/>
                <a:gd name="connsiteX6" fmla="*/ 16510 w 62230"/>
                <a:gd name="connsiteY6" fmla="*/ 25400 h 92709"/>
                <a:gd name="connsiteX7" fmla="*/ 34290 w 62230"/>
                <a:gd name="connsiteY7" fmla="*/ 39370 h 92709"/>
                <a:gd name="connsiteX8" fmla="*/ 62230 w 62230"/>
                <a:gd name="connsiteY8" fmla="*/ 67310 h 92709"/>
                <a:gd name="connsiteX9" fmla="*/ 30480 w 62230"/>
                <a:gd name="connsiteY9" fmla="*/ 92710 h 92709"/>
                <a:gd name="connsiteX10" fmla="*/ 1270 w 62230"/>
                <a:gd name="connsiteY10" fmla="*/ 86360 h 92709"/>
                <a:gd name="connsiteX11" fmla="*/ 1270 w 62230"/>
                <a:gd name="connsiteY11" fmla="*/ 71120 h 92709"/>
                <a:gd name="connsiteX12" fmla="*/ 29210 w 62230"/>
                <a:gd name="connsiteY12" fmla="*/ 78740 h 92709"/>
                <a:gd name="connsiteX13" fmla="*/ 46990 w 62230"/>
                <a:gd name="connsiteY13" fmla="*/ 67310 h 92709"/>
                <a:gd name="connsiteX14" fmla="*/ 26670 w 62230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 634">
              <a:extLst>
                <a:ext uri="{FF2B5EF4-FFF2-40B4-BE49-F238E27FC236}">
                  <a16:creationId xmlns:a16="http://schemas.microsoft.com/office/drawing/2014/main" id="{E9A1E3D6-085F-9B70-80D8-86EBB6E478E7}"/>
                </a:ext>
              </a:extLst>
            </p:cNvPr>
            <p:cNvSpPr/>
            <p:nvPr/>
          </p:nvSpPr>
          <p:spPr>
            <a:xfrm>
              <a:off x="1027430" y="274447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40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 635">
              <a:extLst>
                <a:ext uri="{FF2B5EF4-FFF2-40B4-BE49-F238E27FC236}">
                  <a16:creationId xmlns:a16="http://schemas.microsoft.com/office/drawing/2014/main" id="{395CC82B-5BD9-F217-958A-DC6775D61557}"/>
                </a:ext>
              </a:extLst>
            </p:cNvPr>
            <p:cNvSpPr/>
            <p:nvPr/>
          </p:nvSpPr>
          <p:spPr>
            <a:xfrm>
              <a:off x="1145539" y="2744470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 636">
              <a:extLst>
                <a:ext uri="{FF2B5EF4-FFF2-40B4-BE49-F238E27FC236}">
                  <a16:creationId xmlns:a16="http://schemas.microsoft.com/office/drawing/2014/main" id="{AF1B4256-0CFC-1407-1E2C-C89C81F1A241}"/>
                </a:ext>
              </a:extLst>
            </p:cNvPr>
            <p:cNvSpPr/>
            <p:nvPr/>
          </p:nvSpPr>
          <p:spPr>
            <a:xfrm>
              <a:off x="1248410" y="2745739"/>
              <a:ext cx="73659" cy="93980"/>
            </a:xfrm>
            <a:custGeom>
              <a:avLst/>
              <a:gdLst>
                <a:gd name="connsiteX0" fmla="*/ 5080 w 73659"/>
                <a:gd name="connsiteY0" fmla="*/ 6350 h 93980"/>
                <a:gd name="connsiteX1" fmla="*/ 36830 w 73659"/>
                <a:gd name="connsiteY1" fmla="*/ 0 h 93980"/>
                <a:gd name="connsiteX2" fmla="*/ 73660 w 73659"/>
                <a:gd name="connsiteY2" fmla="*/ 34290 h 93980"/>
                <a:gd name="connsiteX3" fmla="*/ 73660 w 73659"/>
                <a:gd name="connsiteY3" fmla="*/ 91440 h 93980"/>
                <a:gd name="connsiteX4" fmla="*/ 58420 w 73659"/>
                <a:gd name="connsiteY4" fmla="*/ 91440 h 93980"/>
                <a:gd name="connsiteX5" fmla="*/ 58420 w 73659"/>
                <a:gd name="connsiteY5" fmla="*/ 81280 h 93980"/>
                <a:gd name="connsiteX6" fmla="*/ 58420 w 73659"/>
                <a:gd name="connsiteY6" fmla="*/ 73660 h 93980"/>
                <a:gd name="connsiteX7" fmla="*/ 58420 w 73659"/>
                <a:gd name="connsiteY7" fmla="*/ 73660 h 93980"/>
                <a:gd name="connsiteX8" fmla="*/ 27940 w 73659"/>
                <a:gd name="connsiteY8" fmla="*/ 93980 h 93980"/>
                <a:gd name="connsiteX9" fmla="*/ 0 w 73659"/>
                <a:gd name="connsiteY9" fmla="*/ 67310 h 93980"/>
                <a:gd name="connsiteX10" fmla="*/ 58420 w 73659"/>
                <a:gd name="connsiteY10" fmla="*/ 39370 h 93980"/>
                <a:gd name="connsiteX11" fmla="*/ 58420 w 73659"/>
                <a:gd name="connsiteY11" fmla="*/ 34290 h 93980"/>
                <a:gd name="connsiteX12" fmla="*/ 35560 w 73659"/>
                <a:gd name="connsiteY12" fmla="*/ 13970 h 93980"/>
                <a:gd name="connsiteX13" fmla="*/ 6350 w 73659"/>
                <a:gd name="connsiteY13" fmla="*/ 21590 h 93980"/>
                <a:gd name="connsiteX14" fmla="*/ 6350 w 73659"/>
                <a:gd name="connsiteY14" fmla="*/ 6350 h 93980"/>
                <a:gd name="connsiteX15" fmla="*/ 57150 w 73659"/>
                <a:gd name="connsiteY15" fmla="*/ 50800 h 93980"/>
                <a:gd name="connsiteX16" fmla="*/ 16510 w 73659"/>
                <a:gd name="connsiteY16" fmla="*/ 66040 h 93980"/>
                <a:gd name="connsiteX17" fmla="*/ 30480 w 73659"/>
                <a:gd name="connsiteY17" fmla="*/ 80010 h 93980"/>
                <a:gd name="connsiteX18" fmla="*/ 57150 w 73659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 637">
              <a:extLst>
                <a:ext uri="{FF2B5EF4-FFF2-40B4-BE49-F238E27FC236}">
                  <a16:creationId xmlns:a16="http://schemas.microsoft.com/office/drawing/2014/main" id="{4EA6843F-A4F8-961B-A9E3-2EFC4778701A}"/>
                </a:ext>
              </a:extLst>
            </p:cNvPr>
            <p:cNvSpPr/>
            <p:nvPr/>
          </p:nvSpPr>
          <p:spPr>
            <a:xfrm>
              <a:off x="1341119" y="2720339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 638">
              <a:extLst>
                <a:ext uri="{FF2B5EF4-FFF2-40B4-BE49-F238E27FC236}">
                  <a16:creationId xmlns:a16="http://schemas.microsoft.com/office/drawing/2014/main" id="{37130F47-2457-172D-24D7-63A35AF694B7}"/>
                </a:ext>
              </a:extLst>
            </p:cNvPr>
            <p:cNvSpPr/>
            <p:nvPr/>
          </p:nvSpPr>
          <p:spPr>
            <a:xfrm>
              <a:off x="1414780" y="274447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 639">
              <a:extLst>
                <a:ext uri="{FF2B5EF4-FFF2-40B4-BE49-F238E27FC236}">
                  <a16:creationId xmlns:a16="http://schemas.microsoft.com/office/drawing/2014/main" id="{ADB8F5A4-13FB-20FF-910B-EA5FD6BED997}"/>
                </a:ext>
              </a:extLst>
            </p:cNvPr>
            <p:cNvSpPr/>
            <p:nvPr/>
          </p:nvSpPr>
          <p:spPr>
            <a:xfrm>
              <a:off x="1554480" y="2747010"/>
              <a:ext cx="137159" cy="91439"/>
            </a:xfrm>
            <a:custGeom>
              <a:avLst/>
              <a:gdLst>
                <a:gd name="connsiteX0" fmla="*/ 95250 w 137159"/>
                <a:gd name="connsiteY0" fmla="*/ 64770 h 91439"/>
                <a:gd name="connsiteX1" fmla="*/ 119380 w 137159"/>
                <a:gd name="connsiteY1" fmla="*/ 0 h 91439"/>
                <a:gd name="connsiteX2" fmla="*/ 137160 w 137159"/>
                <a:gd name="connsiteY2" fmla="*/ 0 h 91439"/>
                <a:gd name="connsiteX3" fmla="*/ 100330 w 137159"/>
                <a:gd name="connsiteY3" fmla="*/ 91440 h 91439"/>
                <a:gd name="connsiteX4" fmla="*/ 91440 w 137159"/>
                <a:gd name="connsiteY4" fmla="*/ 91440 h 91439"/>
                <a:gd name="connsiteX5" fmla="*/ 68580 w 137159"/>
                <a:gd name="connsiteY5" fmla="*/ 30480 h 91439"/>
                <a:gd name="connsiteX6" fmla="*/ 45720 w 137159"/>
                <a:gd name="connsiteY6" fmla="*/ 91440 h 91439"/>
                <a:gd name="connsiteX7" fmla="*/ 36830 w 137159"/>
                <a:gd name="connsiteY7" fmla="*/ 91440 h 91439"/>
                <a:gd name="connsiteX8" fmla="*/ 0 w 137159"/>
                <a:gd name="connsiteY8" fmla="*/ 0 h 91439"/>
                <a:gd name="connsiteX9" fmla="*/ 17780 w 137159"/>
                <a:gd name="connsiteY9" fmla="*/ 0 h 91439"/>
                <a:gd name="connsiteX10" fmla="*/ 41910 w 137159"/>
                <a:gd name="connsiteY10" fmla="*/ 64770 h 91439"/>
                <a:gd name="connsiteX11" fmla="*/ 64770 w 137159"/>
                <a:gd name="connsiteY11" fmla="*/ 1270 h 91439"/>
                <a:gd name="connsiteX12" fmla="*/ 73660 w 137159"/>
                <a:gd name="connsiteY12" fmla="*/ 1270 h 91439"/>
                <a:gd name="connsiteX13" fmla="*/ 96520 w 137159"/>
                <a:gd name="connsiteY13" fmla="*/ 647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59" h="91439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 640">
              <a:extLst>
                <a:ext uri="{FF2B5EF4-FFF2-40B4-BE49-F238E27FC236}">
                  <a16:creationId xmlns:a16="http://schemas.microsoft.com/office/drawing/2014/main" id="{5ECE8306-DBFE-6BFF-0A68-39013B2424C0}"/>
                </a:ext>
              </a:extLst>
            </p:cNvPr>
            <p:cNvSpPr/>
            <p:nvPr/>
          </p:nvSpPr>
          <p:spPr>
            <a:xfrm>
              <a:off x="1706879" y="2711450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9050 w 20320"/>
                <a:gd name="connsiteY5" fmla="*/ 35560 h 124460"/>
                <a:gd name="connsiteX6" fmla="*/ 19050 w 20320"/>
                <a:gd name="connsiteY6" fmla="*/ 124460 h 124460"/>
                <a:gd name="connsiteX7" fmla="*/ 2540 w 20320"/>
                <a:gd name="connsiteY7" fmla="*/ 124460 h 124460"/>
                <a:gd name="connsiteX8" fmla="*/ 2540 w 20320"/>
                <a:gd name="connsiteY8" fmla="*/ 35560 h 124460"/>
                <a:gd name="connsiteX9" fmla="*/ 1905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 641">
              <a:extLst>
                <a:ext uri="{FF2B5EF4-FFF2-40B4-BE49-F238E27FC236}">
                  <a16:creationId xmlns:a16="http://schemas.microsoft.com/office/drawing/2014/main" id="{6E6DAA8B-9CD6-56C8-51FB-79DCF27F8B06}"/>
                </a:ext>
              </a:extLst>
            </p:cNvPr>
            <p:cNvSpPr/>
            <p:nvPr/>
          </p:nvSpPr>
          <p:spPr>
            <a:xfrm>
              <a:off x="1746250" y="2720339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 642">
              <a:extLst>
                <a:ext uri="{FF2B5EF4-FFF2-40B4-BE49-F238E27FC236}">
                  <a16:creationId xmlns:a16="http://schemas.microsoft.com/office/drawing/2014/main" id="{6FA351B6-075E-C6B8-9F14-0AF8DFD51143}"/>
                </a:ext>
              </a:extLst>
            </p:cNvPr>
            <p:cNvSpPr/>
            <p:nvPr/>
          </p:nvSpPr>
          <p:spPr>
            <a:xfrm>
              <a:off x="1827529" y="2707639"/>
              <a:ext cx="80010" cy="128270"/>
            </a:xfrm>
            <a:custGeom>
              <a:avLst/>
              <a:gdLst>
                <a:gd name="connsiteX0" fmla="*/ 0 w 80010"/>
                <a:gd name="connsiteY0" fmla="*/ 0 h 128270"/>
                <a:gd name="connsiteX1" fmla="*/ 16510 w 80010"/>
                <a:gd name="connsiteY1" fmla="*/ 0 h 128270"/>
                <a:gd name="connsiteX2" fmla="*/ 16510 w 80010"/>
                <a:gd name="connsiteY2" fmla="*/ 49530 h 128270"/>
                <a:gd name="connsiteX3" fmla="*/ 16510 w 80010"/>
                <a:gd name="connsiteY3" fmla="*/ 58420 h 128270"/>
                <a:gd name="connsiteX4" fmla="*/ 16510 w 80010"/>
                <a:gd name="connsiteY4" fmla="*/ 58420 h 128270"/>
                <a:gd name="connsiteX5" fmla="*/ 49530 w 80010"/>
                <a:gd name="connsiteY5" fmla="*/ 36830 h 128270"/>
                <a:gd name="connsiteX6" fmla="*/ 80010 w 80010"/>
                <a:gd name="connsiteY6" fmla="*/ 72390 h 128270"/>
                <a:gd name="connsiteX7" fmla="*/ 80010 w 80010"/>
                <a:gd name="connsiteY7" fmla="*/ 128270 h 128270"/>
                <a:gd name="connsiteX8" fmla="*/ 63500 w 80010"/>
                <a:gd name="connsiteY8" fmla="*/ 128270 h 128270"/>
                <a:gd name="connsiteX9" fmla="*/ 63500 w 80010"/>
                <a:gd name="connsiteY9" fmla="*/ 76200 h 128270"/>
                <a:gd name="connsiteX10" fmla="*/ 46990 w 80010"/>
                <a:gd name="connsiteY10" fmla="*/ 53340 h 128270"/>
                <a:gd name="connsiteX11" fmla="*/ 16510 w 80010"/>
                <a:gd name="connsiteY11" fmla="*/ 85090 h 128270"/>
                <a:gd name="connsiteX12" fmla="*/ 16510 w 80010"/>
                <a:gd name="connsiteY12" fmla="*/ 128270 h 128270"/>
                <a:gd name="connsiteX13" fmla="*/ 0 w 80010"/>
                <a:gd name="connsiteY13" fmla="*/ 128270 h 128270"/>
                <a:gd name="connsiteX14" fmla="*/ 0 w 80010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 643">
              <a:extLst>
                <a:ext uri="{FF2B5EF4-FFF2-40B4-BE49-F238E27FC236}">
                  <a16:creationId xmlns:a16="http://schemas.microsoft.com/office/drawing/2014/main" id="{C50305CF-817F-4BD5-FCA9-AD8214CEBC9D}"/>
                </a:ext>
              </a:extLst>
            </p:cNvPr>
            <p:cNvSpPr/>
            <p:nvPr/>
          </p:nvSpPr>
          <p:spPr>
            <a:xfrm>
              <a:off x="1977389" y="274447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40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 644">
              <a:extLst>
                <a:ext uri="{FF2B5EF4-FFF2-40B4-BE49-F238E27FC236}">
                  <a16:creationId xmlns:a16="http://schemas.microsoft.com/office/drawing/2014/main" id="{07AD2331-F8F8-257E-C696-3AEFC13530DD}"/>
                </a:ext>
              </a:extLst>
            </p:cNvPr>
            <p:cNvSpPr/>
            <p:nvPr/>
          </p:nvSpPr>
          <p:spPr>
            <a:xfrm>
              <a:off x="2095500" y="2744470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 645">
              <a:extLst>
                <a:ext uri="{FF2B5EF4-FFF2-40B4-BE49-F238E27FC236}">
                  <a16:creationId xmlns:a16="http://schemas.microsoft.com/office/drawing/2014/main" id="{08E781DB-7E5F-04F4-F5E3-003BC9FBD213}"/>
                </a:ext>
              </a:extLst>
            </p:cNvPr>
            <p:cNvSpPr/>
            <p:nvPr/>
          </p:nvSpPr>
          <p:spPr>
            <a:xfrm>
              <a:off x="2207260" y="2707639"/>
              <a:ext cx="34289" cy="130810"/>
            </a:xfrm>
            <a:custGeom>
              <a:avLst/>
              <a:gdLst>
                <a:gd name="connsiteX0" fmla="*/ 0 w 34289"/>
                <a:gd name="connsiteY0" fmla="*/ 0 h 130810"/>
                <a:gd name="connsiteX1" fmla="*/ 16510 w 34289"/>
                <a:gd name="connsiteY1" fmla="*/ 0 h 130810"/>
                <a:gd name="connsiteX2" fmla="*/ 16510 w 34289"/>
                <a:gd name="connsiteY2" fmla="*/ 101600 h 130810"/>
                <a:gd name="connsiteX3" fmla="*/ 26670 w 34289"/>
                <a:gd name="connsiteY3" fmla="*/ 115570 h 130810"/>
                <a:gd name="connsiteX4" fmla="*/ 34290 w 34289"/>
                <a:gd name="connsiteY4" fmla="*/ 115570 h 130810"/>
                <a:gd name="connsiteX5" fmla="*/ 34290 w 34289"/>
                <a:gd name="connsiteY5" fmla="*/ 129540 h 130810"/>
                <a:gd name="connsiteX6" fmla="*/ 22860 w 34289"/>
                <a:gd name="connsiteY6" fmla="*/ 130810 h 130810"/>
                <a:gd name="connsiteX7" fmla="*/ 0 w 34289"/>
                <a:gd name="connsiteY7" fmla="*/ 105410 h 130810"/>
                <a:gd name="connsiteX8" fmla="*/ 0 w 34289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 646">
              <a:extLst>
                <a:ext uri="{FF2B5EF4-FFF2-40B4-BE49-F238E27FC236}">
                  <a16:creationId xmlns:a16="http://schemas.microsoft.com/office/drawing/2014/main" id="{5FDE122F-994D-DBE8-8A85-4AFF46652930}"/>
                </a:ext>
              </a:extLst>
            </p:cNvPr>
            <p:cNvSpPr/>
            <p:nvPr/>
          </p:nvSpPr>
          <p:spPr>
            <a:xfrm>
              <a:off x="2241649" y="2747010"/>
              <a:ext cx="95150" cy="130810"/>
            </a:xfrm>
            <a:custGeom>
              <a:avLst/>
              <a:gdLst>
                <a:gd name="connsiteX0" fmla="*/ 2440 w 95150"/>
                <a:gd name="connsiteY0" fmla="*/ 115570 h 130810"/>
                <a:gd name="connsiteX1" fmla="*/ 12600 w 95150"/>
                <a:gd name="connsiteY1" fmla="*/ 115570 h 130810"/>
                <a:gd name="connsiteX2" fmla="*/ 40540 w 95150"/>
                <a:gd name="connsiteY2" fmla="*/ 87630 h 130810"/>
                <a:gd name="connsiteX3" fmla="*/ 3710 w 95150"/>
                <a:gd name="connsiteY3" fmla="*/ 0 h 130810"/>
                <a:gd name="connsiteX4" fmla="*/ 21490 w 95150"/>
                <a:gd name="connsiteY4" fmla="*/ 0 h 130810"/>
                <a:gd name="connsiteX5" fmla="*/ 34190 w 95150"/>
                <a:gd name="connsiteY5" fmla="*/ 31750 h 130810"/>
                <a:gd name="connsiteX6" fmla="*/ 49430 w 95150"/>
                <a:gd name="connsiteY6" fmla="*/ 71120 h 130810"/>
                <a:gd name="connsiteX7" fmla="*/ 64670 w 95150"/>
                <a:gd name="connsiteY7" fmla="*/ 31750 h 130810"/>
                <a:gd name="connsiteX8" fmla="*/ 77370 w 95150"/>
                <a:gd name="connsiteY8" fmla="*/ 0 h 130810"/>
                <a:gd name="connsiteX9" fmla="*/ 95150 w 95150"/>
                <a:gd name="connsiteY9" fmla="*/ 0 h 130810"/>
                <a:gd name="connsiteX10" fmla="*/ 59590 w 95150"/>
                <a:gd name="connsiteY10" fmla="*/ 85090 h 130810"/>
                <a:gd name="connsiteX11" fmla="*/ 13870 w 95150"/>
                <a:gd name="connsiteY11" fmla="*/ 130810 h 130810"/>
                <a:gd name="connsiteX12" fmla="*/ 2440 w 95150"/>
                <a:gd name="connsiteY12" fmla="*/ 129540 h 130810"/>
                <a:gd name="connsiteX13" fmla="*/ 2440 w 95150"/>
                <a:gd name="connsiteY13" fmla="*/ 11557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50" h="130810">
                  <a:moveTo>
                    <a:pt x="2440" y="115570"/>
                  </a:moveTo>
                  <a:cubicBezTo>
                    <a:pt x="4980" y="115570"/>
                    <a:pt x="7520" y="115570"/>
                    <a:pt x="12600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0" y="57150"/>
                    <a:pt x="49430" y="71120"/>
                  </a:cubicBezTo>
                  <a:cubicBezTo>
                    <a:pt x="5451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0" y="0"/>
                  </a:lnTo>
                  <a:lnTo>
                    <a:pt x="59590" y="85090"/>
                  </a:lnTo>
                  <a:cubicBezTo>
                    <a:pt x="46890" y="114300"/>
                    <a:pt x="38000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 647">
              <a:extLst>
                <a:ext uri="{FF2B5EF4-FFF2-40B4-BE49-F238E27FC236}">
                  <a16:creationId xmlns:a16="http://schemas.microsoft.com/office/drawing/2014/main" id="{3AC46656-3FAF-6ABA-3978-7871DE1E8474}"/>
                </a:ext>
              </a:extLst>
            </p:cNvPr>
            <p:cNvSpPr/>
            <p:nvPr/>
          </p:nvSpPr>
          <p:spPr>
            <a:xfrm>
              <a:off x="2391410" y="2745739"/>
              <a:ext cx="73660" cy="93980"/>
            </a:xfrm>
            <a:custGeom>
              <a:avLst/>
              <a:gdLst>
                <a:gd name="connsiteX0" fmla="*/ 5080 w 73660"/>
                <a:gd name="connsiteY0" fmla="*/ 6350 h 93980"/>
                <a:gd name="connsiteX1" fmla="*/ 36830 w 73660"/>
                <a:gd name="connsiteY1" fmla="*/ 0 h 93980"/>
                <a:gd name="connsiteX2" fmla="*/ 73660 w 73660"/>
                <a:gd name="connsiteY2" fmla="*/ 34290 h 93980"/>
                <a:gd name="connsiteX3" fmla="*/ 73660 w 73660"/>
                <a:gd name="connsiteY3" fmla="*/ 91440 h 93980"/>
                <a:gd name="connsiteX4" fmla="*/ 58420 w 73660"/>
                <a:gd name="connsiteY4" fmla="*/ 91440 h 93980"/>
                <a:gd name="connsiteX5" fmla="*/ 58420 w 73660"/>
                <a:gd name="connsiteY5" fmla="*/ 81280 h 93980"/>
                <a:gd name="connsiteX6" fmla="*/ 58420 w 73660"/>
                <a:gd name="connsiteY6" fmla="*/ 73660 h 93980"/>
                <a:gd name="connsiteX7" fmla="*/ 58420 w 73660"/>
                <a:gd name="connsiteY7" fmla="*/ 73660 h 93980"/>
                <a:gd name="connsiteX8" fmla="*/ 27940 w 73660"/>
                <a:gd name="connsiteY8" fmla="*/ 93980 h 93980"/>
                <a:gd name="connsiteX9" fmla="*/ 0 w 73660"/>
                <a:gd name="connsiteY9" fmla="*/ 67310 h 93980"/>
                <a:gd name="connsiteX10" fmla="*/ 58420 w 73660"/>
                <a:gd name="connsiteY10" fmla="*/ 39370 h 93980"/>
                <a:gd name="connsiteX11" fmla="*/ 58420 w 73660"/>
                <a:gd name="connsiteY11" fmla="*/ 34290 h 93980"/>
                <a:gd name="connsiteX12" fmla="*/ 35560 w 73660"/>
                <a:gd name="connsiteY12" fmla="*/ 13970 h 93980"/>
                <a:gd name="connsiteX13" fmla="*/ 6350 w 73660"/>
                <a:gd name="connsiteY13" fmla="*/ 21590 h 93980"/>
                <a:gd name="connsiteX14" fmla="*/ 6350 w 73660"/>
                <a:gd name="connsiteY14" fmla="*/ 6350 h 93980"/>
                <a:gd name="connsiteX15" fmla="*/ 57150 w 73660"/>
                <a:gd name="connsiteY15" fmla="*/ 50800 h 93980"/>
                <a:gd name="connsiteX16" fmla="*/ 16510 w 73660"/>
                <a:gd name="connsiteY16" fmla="*/ 66040 h 93980"/>
                <a:gd name="connsiteX17" fmla="*/ 30480 w 73660"/>
                <a:gd name="connsiteY17" fmla="*/ 80010 h 93980"/>
                <a:gd name="connsiteX18" fmla="*/ 57150 w 73660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 648">
              <a:extLst>
                <a:ext uri="{FF2B5EF4-FFF2-40B4-BE49-F238E27FC236}">
                  <a16:creationId xmlns:a16="http://schemas.microsoft.com/office/drawing/2014/main" id="{73872A40-D78B-2A30-F02C-F6CFD91A83C7}"/>
                </a:ext>
              </a:extLst>
            </p:cNvPr>
            <p:cNvSpPr/>
            <p:nvPr/>
          </p:nvSpPr>
          <p:spPr>
            <a:xfrm>
              <a:off x="2532379" y="2705100"/>
              <a:ext cx="55095" cy="129539"/>
            </a:xfrm>
            <a:custGeom>
              <a:avLst/>
              <a:gdLst>
                <a:gd name="connsiteX0" fmla="*/ 11430 w 55095"/>
                <a:gd name="connsiteY0" fmla="*/ 41910 h 129539"/>
                <a:gd name="connsiteX1" fmla="*/ 11430 w 55095"/>
                <a:gd name="connsiteY1" fmla="*/ 31750 h 129539"/>
                <a:gd name="connsiteX2" fmla="*/ 43180 w 55095"/>
                <a:gd name="connsiteY2" fmla="*/ 0 h 129539"/>
                <a:gd name="connsiteX3" fmla="*/ 54610 w 55095"/>
                <a:gd name="connsiteY3" fmla="*/ 0 h 129539"/>
                <a:gd name="connsiteX4" fmla="*/ 54610 w 55095"/>
                <a:gd name="connsiteY4" fmla="*/ 13970 h 129539"/>
                <a:gd name="connsiteX5" fmla="*/ 45720 w 55095"/>
                <a:gd name="connsiteY5" fmla="*/ 13970 h 129539"/>
                <a:gd name="connsiteX6" fmla="*/ 27940 w 55095"/>
                <a:gd name="connsiteY6" fmla="*/ 31750 h 129539"/>
                <a:gd name="connsiteX7" fmla="*/ 27940 w 55095"/>
                <a:gd name="connsiteY7" fmla="*/ 40640 h 129539"/>
                <a:gd name="connsiteX8" fmla="*/ 52070 w 55095"/>
                <a:gd name="connsiteY8" fmla="*/ 40640 h 129539"/>
                <a:gd name="connsiteX9" fmla="*/ 52070 w 55095"/>
                <a:gd name="connsiteY9" fmla="*/ 54610 h 129539"/>
                <a:gd name="connsiteX10" fmla="*/ 29210 w 55095"/>
                <a:gd name="connsiteY10" fmla="*/ 54610 h 129539"/>
                <a:gd name="connsiteX11" fmla="*/ 29210 w 55095"/>
                <a:gd name="connsiteY11" fmla="*/ 129540 h 129539"/>
                <a:gd name="connsiteX12" fmla="*/ 12700 w 55095"/>
                <a:gd name="connsiteY12" fmla="*/ 129540 h 129539"/>
                <a:gd name="connsiteX13" fmla="*/ 12700 w 55095"/>
                <a:gd name="connsiteY13" fmla="*/ 54610 h 129539"/>
                <a:gd name="connsiteX14" fmla="*/ 0 w 55095"/>
                <a:gd name="connsiteY14" fmla="*/ 54610 h 129539"/>
                <a:gd name="connsiteX15" fmla="*/ 0 w 55095"/>
                <a:gd name="connsiteY15" fmla="*/ 40640 h 129539"/>
                <a:gd name="connsiteX16" fmla="*/ 13970 w 55095"/>
                <a:gd name="connsiteY16" fmla="*/ 40640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39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 649">
              <a:extLst>
                <a:ext uri="{FF2B5EF4-FFF2-40B4-BE49-F238E27FC236}">
                  <a16:creationId xmlns:a16="http://schemas.microsoft.com/office/drawing/2014/main" id="{A6C34BC5-B44B-3C94-27A3-A57B10E8C757}"/>
                </a:ext>
              </a:extLst>
            </p:cNvPr>
            <p:cNvSpPr/>
            <p:nvPr/>
          </p:nvSpPr>
          <p:spPr>
            <a:xfrm>
              <a:off x="2595879" y="274447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 650">
              <a:extLst>
                <a:ext uri="{FF2B5EF4-FFF2-40B4-BE49-F238E27FC236}">
                  <a16:creationId xmlns:a16="http://schemas.microsoft.com/office/drawing/2014/main" id="{0A60B863-DA37-A380-88CB-1CCA57C7E4EF}"/>
                </a:ext>
              </a:extLst>
            </p:cNvPr>
            <p:cNvSpPr/>
            <p:nvPr/>
          </p:nvSpPr>
          <p:spPr>
            <a:xfrm>
              <a:off x="2689860" y="2747010"/>
              <a:ext cx="137160" cy="91439"/>
            </a:xfrm>
            <a:custGeom>
              <a:avLst/>
              <a:gdLst>
                <a:gd name="connsiteX0" fmla="*/ 95250 w 137160"/>
                <a:gd name="connsiteY0" fmla="*/ 64770 h 91439"/>
                <a:gd name="connsiteX1" fmla="*/ 119380 w 137160"/>
                <a:gd name="connsiteY1" fmla="*/ 0 h 91439"/>
                <a:gd name="connsiteX2" fmla="*/ 137160 w 137160"/>
                <a:gd name="connsiteY2" fmla="*/ 0 h 91439"/>
                <a:gd name="connsiteX3" fmla="*/ 100330 w 137160"/>
                <a:gd name="connsiteY3" fmla="*/ 91440 h 91439"/>
                <a:gd name="connsiteX4" fmla="*/ 91440 w 137160"/>
                <a:gd name="connsiteY4" fmla="*/ 91440 h 91439"/>
                <a:gd name="connsiteX5" fmla="*/ 68580 w 137160"/>
                <a:gd name="connsiteY5" fmla="*/ 30480 h 91439"/>
                <a:gd name="connsiteX6" fmla="*/ 45720 w 137160"/>
                <a:gd name="connsiteY6" fmla="*/ 91440 h 91439"/>
                <a:gd name="connsiteX7" fmla="*/ 36830 w 137160"/>
                <a:gd name="connsiteY7" fmla="*/ 91440 h 91439"/>
                <a:gd name="connsiteX8" fmla="*/ 0 w 137160"/>
                <a:gd name="connsiteY8" fmla="*/ 0 h 91439"/>
                <a:gd name="connsiteX9" fmla="*/ 17780 w 137160"/>
                <a:gd name="connsiteY9" fmla="*/ 0 h 91439"/>
                <a:gd name="connsiteX10" fmla="*/ 41910 w 137160"/>
                <a:gd name="connsiteY10" fmla="*/ 64770 h 91439"/>
                <a:gd name="connsiteX11" fmla="*/ 64770 w 137160"/>
                <a:gd name="connsiteY11" fmla="*/ 1270 h 91439"/>
                <a:gd name="connsiteX12" fmla="*/ 73660 w 137160"/>
                <a:gd name="connsiteY12" fmla="*/ 1270 h 91439"/>
                <a:gd name="connsiteX13" fmla="*/ 96520 w 137160"/>
                <a:gd name="connsiteY13" fmla="*/ 647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60" h="91439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 651">
              <a:extLst>
                <a:ext uri="{FF2B5EF4-FFF2-40B4-BE49-F238E27FC236}">
                  <a16:creationId xmlns:a16="http://schemas.microsoft.com/office/drawing/2014/main" id="{0E85B046-FC1B-E451-FD0A-5116D1885890}"/>
                </a:ext>
              </a:extLst>
            </p:cNvPr>
            <p:cNvSpPr/>
            <p:nvPr/>
          </p:nvSpPr>
          <p:spPr>
            <a:xfrm>
              <a:off x="2890520" y="2744470"/>
              <a:ext cx="87629" cy="130809"/>
            </a:xfrm>
            <a:custGeom>
              <a:avLst/>
              <a:gdLst>
                <a:gd name="connsiteX0" fmla="*/ 0 w 87629"/>
                <a:gd name="connsiteY0" fmla="*/ 2540 h 130809"/>
                <a:gd name="connsiteX1" fmla="*/ 15240 w 87629"/>
                <a:gd name="connsiteY1" fmla="*/ 2540 h 130809"/>
                <a:gd name="connsiteX2" fmla="*/ 15240 w 87629"/>
                <a:gd name="connsiteY2" fmla="*/ 11430 h 130809"/>
                <a:gd name="connsiteX3" fmla="*/ 15240 w 87629"/>
                <a:gd name="connsiteY3" fmla="*/ 17780 h 130809"/>
                <a:gd name="connsiteX4" fmla="*/ 15240 w 87629"/>
                <a:gd name="connsiteY4" fmla="*/ 17780 h 130809"/>
                <a:gd name="connsiteX5" fmla="*/ 46990 w 87629"/>
                <a:gd name="connsiteY5" fmla="*/ 0 h 130809"/>
                <a:gd name="connsiteX6" fmla="*/ 87630 w 87629"/>
                <a:gd name="connsiteY6" fmla="*/ 46990 h 130809"/>
                <a:gd name="connsiteX7" fmla="*/ 46990 w 87629"/>
                <a:gd name="connsiteY7" fmla="*/ 93980 h 130809"/>
                <a:gd name="connsiteX8" fmla="*/ 16510 w 87629"/>
                <a:gd name="connsiteY8" fmla="*/ 76200 h 130809"/>
                <a:gd name="connsiteX9" fmla="*/ 16510 w 87629"/>
                <a:gd name="connsiteY9" fmla="*/ 76200 h 130809"/>
                <a:gd name="connsiteX10" fmla="*/ 16510 w 87629"/>
                <a:gd name="connsiteY10" fmla="*/ 83820 h 130809"/>
                <a:gd name="connsiteX11" fmla="*/ 16510 w 87629"/>
                <a:gd name="connsiteY11" fmla="*/ 130810 h 130809"/>
                <a:gd name="connsiteX12" fmla="*/ 0 w 87629"/>
                <a:gd name="connsiteY12" fmla="*/ 130810 h 130809"/>
                <a:gd name="connsiteX13" fmla="*/ 0 w 87629"/>
                <a:gd name="connsiteY13" fmla="*/ 2540 h 130809"/>
                <a:gd name="connsiteX14" fmla="*/ 72390 w 87629"/>
                <a:gd name="connsiteY14" fmla="*/ 46990 h 130809"/>
                <a:gd name="connsiteX15" fmla="*/ 44450 w 87629"/>
                <a:gd name="connsiteY15" fmla="*/ 15240 h 130809"/>
                <a:gd name="connsiteX16" fmla="*/ 16510 w 87629"/>
                <a:gd name="connsiteY16" fmla="*/ 46990 h 130809"/>
                <a:gd name="connsiteX17" fmla="*/ 44450 w 87629"/>
                <a:gd name="connsiteY17" fmla="*/ 78740 h 130809"/>
                <a:gd name="connsiteX18" fmla="*/ 72390 w 87629"/>
                <a:gd name="connsiteY18" fmla="*/ 4699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 652">
              <a:extLst>
                <a:ext uri="{FF2B5EF4-FFF2-40B4-BE49-F238E27FC236}">
                  <a16:creationId xmlns:a16="http://schemas.microsoft.com/office/drawing/2014/main" id="{48570C52-CCBB-A56F-E61A-DF3CA40E7481}"/>
                </a:ext>
              </a:extLst>
            </p:cNvPr>
            <p:cNvSpPr/>
            <p:nvPr/>
          </p:nvSpPr>
          <p:spPr>
            <a:xfrm>
              <a:off x="2998470" y="274447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 653">
              <a:extLst>
                <a:ext uri="{FF2B5EF4-FFF2-40B4-BE49-F238E27FC236}">
                  <a16:creationId xmlns:a16="http://schemas.microsoft.com/office/drawing/2014/main" id="{7A3D7B7E-256F-82D8-421F-E697D89464D2}"/>
                </a:ext>
              </a:extLst>
            </p:cNvPr>
            <p:cNvSpPr/>
            <p:nvPr/>
          </p:nvSpPr>
          <p:spPr>
            <a:xfrm>
              <a:off x="3103879" y="274447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 654">
              <a:extLst>
                <a:ext uri="{FF2B5EF4-FFF2-40B4-BE49-F238E27FC236}">
                  <a16:creationId xmlns:a16="http://schemas.microsoft.com/office/drawing/2014/main" id="{3D41CA7A-F043-1E41-E139-277C03FD8302}"/>
                </a:ext>
              </a:extLst>
            </p:cNvPr>
            <p:cNvSpPr/>
            <p:nvPr/>
          </p:nvSpPr>
          <p:spPr>
            <a:xfrm>
              <a:off x="3221989" y="2744470"/>
              <a:ext cx="87630" cy="130809"/>
            </a:xfrm>
            <a:custGeom>
              <a:avLst/>
              <a:gdLst>
                <a:gd name="connsiteX0" fmla="*/ 0 w 87630"/>
                <a:gd name="connsiteY0" fmla="*/ 2540 h 130809"/>
                <a:gd name="connsiteX1" fmla="*/ 15240 w 87630"/>
                <a:gd name="connsiteY1" fmla="*/ 2540 h 130809"/>
                <a:gd name="connsiteX2" fmla="*/ 15240 w 87630"/>
                <a:gd name="connsiteY2" fmla="*/ 11430 h 130809"/>
                <a:gd name="connsiteX3" fmla="*/ 15240 w 87630"/>
                <a:gd name="connsiteY3" fmla="*/ 17780 h 130809"/>
                <a:gd name="connsiteX4" fmla="*/ 15240 w 87630"/>
                <a:gd name="connsiteY4" fmla="*/ 17780 h 130809"/>
                <a:gd name="connsiteX5" fmla="*/ 46990 w 87630"/>
                <a:gd name="connsiteY5" fmla="*/ 0 h 130809"/>
                <a:gd name="connsiteX6" fmla="*/ 87630 w 87630"/>
                <a:gd name="connsiteY6" fmla="*/ 46990 h 130809"/>
                <a:gd name="connsiteX7" fmla="*/ 46990 w 87630"/>
                <a:gd name="connsiteY7" fmla="*/ 93980 h 130809"/>
                <a:gd name="connsiteX8" fmla="*/ 16510 w 87630"/>
                <a:gd name="connsiteY8" fmla="*/ 76200 h 130809"/>
                <a:gd name="connsiteX9" fmla="*/ 16510 w 87630"/>
                <a:gd name="connsiteY9" fmla="*/ 76200 h 130809"/>
                <a:gd name="connsiteX10" fmla="*/ 16510 w 87630"/>
                <a:gd name="connsiteY10" fmla="*/ 83820 h 130809"/>
                <a:gd name="connsiteX11" fmla="*/ 16510 w 87630"/>
                <a:gd name="connsiteY11" fmla="*/ 130810 h 130809"/>
                <a:gd name="connsiteX12" fmla="*/ 0 w 87630"/>
                <a:gd name="connsiteY12" fmla="*/ 130810 h 130809"/>
                <a:gd name="connsiteX13" fmla="*/ 0 w 87630"/>
                <a:gd name="connsiteY13" fmla="*/ 2540 h 130809"/>
                <a:gd name="connsiteX14" fmla="*/ 72390 w 87630"/>
                <a:gd name="connsiteY14" fmla="*/ 46990 h 130809"/>
                <a:gd name="connsiteX15" fmla="*/ 44450 w 87630"/>
                <a:gd name="connsiteY15" fmla="*/ 15240 h 130809"/>
                <a:gd name="connsiteX16" fmla="*/ 16510 w 87630"/>
                <a:gd name="connsiteY16" fmla="*/ 46990 h 130809"/>
                <a:gd name="connsiteX17" fmla="*/ 44450 w 87630"/>
                <a:gd name="connsiteY17" fmla="*/ 78740 h 130809"/>
                <a:gd name="connsiteX18" fmla="*/ 72390 w 87630"/>
                <a:gd name="connsiteY18" fmla="*/ 4699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 655">
              <a:extLst>
                <a:ext uri="{FF2B5EF4-FFF2-40B4-BE49-F238E27FC236}">
                  <a16:creationId xmlns:a16="http://schemas.microsoft.com/office/drawing/2014/main" id="{499BF4EF-13BD-AE27-89F4-DD73F065CA8F}"/>
                </a:ext>
              </a:extLst>
            </p:cNvPr>
            <p:cNvSpPr/>
            <p:nvPr/>
          </p:nvSpPr>
          <p:spPr>
            <a:xfrm>
              <a:off x="3335020" y="2707639"/>
              <a:ext cx="34289" cy="130810"/>
            </a:xfrm>
            <a:custGeom>
              <a:avLst/>
              <a:gdLst>
                <a:gd name="connsiteX0" fmla="*/ 0 w 34289"/>
                <a:gd name="connsiteY0" fmla="*/ 0 h 130810"/>
                <a:gd name="connsiteX1" fmla="*/ 16510 w 34289"/>
                <a:gd name="connsiteY1" fmla="*/ 0 h 130810"/>
                <a:gd name="connsiteX2" fmla="*/ 16510 w 34289"/>
                <a:gd name="connsiteY2" fmla="*/ 101600 h 130810"/>
                <a:gd name="connsiteX3" fmla="*/ 26670 w 34289"/>
                <a:gd name="connsiteY3" fmla="*/ 115570 h 130810"/>
                <a:gd name="connsiteX4" fmla="*/ 34290 w 34289"/>
                <a:gd name="connsiteY4" fmla="*/ 115570 h 130810"/>
                <a:gd name="connsiteX5" fmla="*/ 34290 w 34289"/>
                <a:gd name="connsiteY5" fmla="*/ 129540 h 130810"/>
                <a:gd name="connsiteX6" fmla="*/ 22860 w 34289"/>
                <a:gd name="connsiteY6" fmla="*/ 130810 h 130810"/>
                <a:gd name="connsiteX7" fmla="*/ 0 w 34289"/>
                <a:gd name="connsiteY7" fmla="*/ 105410 h 130810"/>
                <a:gd name="connsiteX8" fmla="*/ 0 w 34289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 656">
              <a:extLst>
                <a:ext uri="{FF2B5EF4-FFF2-40B4-BE49-F238E27FC236}">
                  <a16:creationId xmlns:a16="http://schemas.microsoft.com/office/drawing/2014/main" id="{00A3272E-8898-9ECA-768E-EECBE9E3B1BE}"/>
                </a:ext>
              </a:extLst>
            </p:cNvPr>
            <p:cNvSpPr/>
            <p:nvPr/>
          </p:nvSpPr>
          <p:spPr>
            <a:xfrm>
              <a:off x="3384550" y="274447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 657">
              <a:extLst>
                <a:ext uri="{FF2B5EF4-FFF2-40B4-BE49-F238E27FC236}">
                  <a16:creationId xmlns:a16="http://schemas.microsoft.com/office/drawing/2014/main" id="{A02DDED4-59C1-A061-69A6-B1014D2907E0}"/>
                </a:ext>
              </a:extLst>
            </p:cNvPr>
            <p:cNvSpPr/>
            <p:nvPr/>
          </p:nvSpPr>
          <p:spPr>
            <a:xfrm>
              <a:off x="3478529" y="2825750"/>
              <a:ext cx="27940" cy="36829"/>
            </a:xfrm>
            <a:custGeom>
              <a:avLst/>
              <a:gdLst>
                <a:gd name="connsiteX0" fmla="*/ 12700 w 27940"/>
                <a:gd name="connsiteY0" fmla="*/ 36830 h 36829"/>
                <a:gd name="connsiteX1" fmla="*/ 0 w 27940"/>
                <a:gd name="connsiteY1" fmla="*/ 36830 h 36829"/>
                <a:gd name="connsiteX2" fmla="*/ 11430 w 27940"/>
                <a:gd name="connsiteY2" fmla="*/ 0 h 36829"/>
                <a:gd name="connsiteX3" fmla="*/ 27940 w 27940"/>
                <a:gd name="connsiteY3" fmla="*/ 0 h 36829"/>
                <a:gd name="connsiteX4" fmla="*/ 13970 w 27940"/>
                <a:gd name="connsiteY4" fmla="*/ 36830 h 3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40" h="36829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40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 658">
              <a:extLst>
                <a:ext uri="{FF2B5EF4-FFF2-40B4-BE49-F238E27FC236}">
                  <a16:creationId xmlns:a16="http://schemas.microsoft.com/office/drawing/2014/main" id="{251D2DDB-C9F0-F0EA-316F-2703E897F269}"/>
                </a:ext>
              </a:extLst>
            </p:cNvPr>
            <p:cNvSpPr/>
            <p:nvPr/>
          </p:nvSpPr>
          <p:spPr>
            <a:xfrm>
              <a:off x="3577590" y="2707639"/>
              <a:ext cx="87629" cy="130810"/>
            </a:xfrm>
            <a:custGeom>
              <a:avLst/>
              <a:gdLst>
                <a:gd name="connsiteX0" fmla="*/ 0 w 87629"/>
                <a:gd name="connsiteY0" fmla="*/ 0 h 130810"/>
                <a:gd name="connsiteX1" fmla="*/ 16510 w 87629"/>
                <a:gd name="connsiteY1" fmla="*/ 0 h 130810"/>
                <a:gd name="connsiteX2" fmla="*/ 16510 w 87629"/>
                <a:gd name="connsiteY2" fmla="*/ 45720 h 130810"/>
                <a:gd name="connsiteX3" fmla="*/ 16510 w 87629"/>
                <a:gd name="connsiteY3" fmla="*/ 53340 h 130810"/>
                <a:gd name="connsiteX4" fmla="*/ 16510 w 87629"/>
                <a:gd name="connsiteY4" fmla="*/ 53340 h 130810"/>
                <a:gd name="connsiteX5" fmla="*/ 46990 w 87629"/>
                <a:gd name="connsiteY5" fmla="*/ 36830 h 130810"/>
                <a:gd name="connsiteX6" fmla="*/ 87630 w 87629"/>
                <a:gd name="connsiteY6" fmla="*/ 83820 h 130810"/>
                <a:gd name="connsiteX7" fmla="*/ 46990 w 87629"/>
                <a:gd name="connsiteY7" fmla="*/ 130810 h 130810"/>
                <a:gd name="connsiteX8" fmla="*/ 15240 w 87629"/>
                <a:gd name="connsiteY8" fmla="*/ 111760 h 130810"/>
                <a:gd name="connsiteX9" fmla="*/ 15240 w 87629"/>
                <a:gd name="connsiteY9" fmla="*/ 111760 h 130810"/>
                <a:gd name="connsiteX10" fmla="*/ 15240 w 87629"/>
                <a:gd name="connsiteY10" fmla="*/ 118110 h 130810"/>
                <a:gd name="connsiteX11" fmla="*/ 15240 w 87629"/>
                <a:gd name="connsiteY11" fmla="*/ 128270 h 130810"/>
                <a:gd name="connsiteX12" fmla="*/ 0 w 87629"/>
                <a:gd name="connsiteY12" fmla="*/ 128270 h 130810"/>
                <a:gd name="connsiteX13" fmla="*/ 0 w 87629"/>
                <a:gd name="connsiteY13" fmla="*/ 0 h 130810"/>
                <a:gd name="connsiteX14" fmla="*/ 16510 w 87629"/>
                <a:gd name="connsiteY14" fmla="*/ 83820 h 130810"/>
                <a:gd name="connsiteX15" fmla="*/ 44450 w 87629"/>
                <a:gd name="connsiteY15" fmla="*/ 115570 h 130810"/>
                <a:gd name="connsiteX16" fmla="*/ 72390 w 87629"/>
                <a:gd name="connsiteY16" fmla="*/ 83820 h 130810"/>
                <a:gd name="connsiteX17" fmla="*/ 44450 w 87629"/>
                <a:gd name="connsiteY17" fmla="*/ 52070 h 130810"/>
                <a:gd name="connsiteX18" fmla="*/ 1651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0" y="0"/>
                  </a:moveTo>
                  <a:lnTo>
                    <a:pt x="16510" y="0"/>
                  </a:lnTo>
                  <a:lnTo>
                    <a:pt x="16510" y="45720"/>
                  </a:lnTo>
                  <a:cubicBezTo>
                    <a:pt x="16510" y="50800"/>
                    <a:pt x="16510" y="53340"/>
                    <a:pt x="16510" y="53340"/>
                  </a:cubicBezTo>
                  <a:lnTo>
                    <a:pt x="16510" y="53340"/>
                  </a:lnTo>
                  <a:cubicBezTo>
                    <a:pt x="21590" y="44450"/>
                    <a:pt x="33020" y="36830"/>
                    <a:pt x="46990" y="36830"/>
                  </a:cubicBezTo>
                  <a:cubicBezTo>
                    <a:pt x="69850" y="36830"/>
                    <a:pt x="87630" y="55880"/>
                    <a:pt x="87630" y="83820"/>
                  </a:cubicBezTo>
                  <a:cubicBezTo>
                    <a:pt x="87630" y="111760"/>
                    <a:pt x="69850" y="130810"/>
                    <a:pt x="46990" y="130810"/>
                  </a:cubicBezTo>
                  <a:cubicBezTo>
                    <a:pt x="24130" y="130810"/>
                    <a:pt x="20320" y="121920"/>
                    <a:pt x="15240" y="111760"/>
                  </a:cubicBezTo>
                  <a:lnTo>
                    <a:pt x="15240" y="111760"/>
                  </a:lnTo>
                  <a:cubicBezTo>
                    <a:pt x="15240" y="111760"/>
                    <a:pt x="15240" y="114300"/>
                    <a:pt x="15240" y="118110"/>
                  </a:cubicBezTo>
                  <a:lnTo>
                    <a:pt x="1524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  <a:moveTo>
                    <a:pt x="16510" y="83820"/>
                  </a:moveTo>
                  <a:cubicBezTo>
                    <a:pt x="16510" y="106680"/>
                    <a:pt x="30480" y="115570"/>
                    <a:pt x="44450" y="115570"/>
                  </a:cubicBezTo>
                  <a:cubicBezTo>
                    <a:pt x="58420" y="115570"/>
                    <a:pt x="72390" y="101600"/>
                    <a:pt x="72390" y="83820"/>
                  </a:cubicBezTo>
                  <a:cubicBezTo>
                    <a:pt x="72390" y="66040"/>
                    <a:pt x="60960" y="52070"/>
                    <a:pt x="44450" y="52070"/>
                  </a:cubicBezTo>
                  <a:cubicBezTo>
                    <a:pt x="27940" y="52070"/>
                    <a:pt x="16510" y="6223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 659">
              <a:extLst>
                <a:ext uri="{FF2B5EF4-FFF2-40B4-BE49-F238E27FC236}">
                  <a16:creationId xmlns:a16="http://schemas.microsoft.com/office/drawing/2014/main" id="{4BB010A3-735A-7B78-4AC0-250A6E0E8EF0}"/>
                </a:ext>
              </a:extLst>
            </p:cNvPr>
            <p:cNvSpPr/>
            <p:nvPr/>
          </p:nvSpPr>
          <p:spPr>
            <a:xfrm>
              <a:off x="3689350" y="2747010"/>
              <a:ext cx="78740" cy="91439"/>
            </a:xfrm>
            <a:custGeom>
              <a:avLst/>
              <a:gdLst>
                <a:gd name="connsiteX0" fmla="*/ 63500 w 78740"/>
                <a:gd name="connsiteY0" fmla="*/ 88900 h 91439"/>
                <a:gd name="connsiteX1" fmla="*/ 63500 w 78740"/>
                <a:gd name="connsiteY1" fmla="*/ 76200 h 91439"/>
                <a:gd name="connsiteX2" fmla="*/ 63500 w 78740"/>
                <a:gd name="connsiteY2" fmla="*/ 69850 h 91439"/>
                <a:gd name="connsiteX3" fmla="*/ 63500 w 78740"/>
                <a:gd name="connsiteY3" fmla="*/ 69850 h 91439"/>
                <a:gd name="connsiteX4" fmla="*/ 30480 w 78740"/>
                <a:gd name="connsiteY4" fmla="*/ 91440 h 91439"/>
                <a:gd name="connsiteX5" fmla="*/ 0 w 78740"/>
                <a:gd name="connsiteY5" fmla="*/ 55880 h 91439"/>
                <a:gd name="connsiteX6" fmla="*/ 0 w 78740"/>
                <a:gd name="connsiteY6" fmla="*/ 0 h 91439"/>
                <a:gd name="connsiteX7" fmla="*/ 16510 w 78740"/>
                <a:gd name="connsiteY7" fmla="*/ 0 h 91439"/>
                <a:gd name="connsiteX8" fmla="*/ 16510 w 78740"/>
                <a:gd name="connsiteY8" fmla="*/ 52070 h 91439"/>
                <a:gd name="connsiteX9" fmla="*/ 33020 w 78740"/>
                <a:gd name="connsiteY9" fmla="*/ 74930 h 91439"/>
                <a:gd name="connsiteX10" fmla="*/ 62230 w 78740"/>
                <a:gd name="connsiteY10" fmla="*/ 43180 h 91439"/>
                <a:gd name="connsiteX11" fmla="*/ 62230 w 78740"/>
                <a:gd name="connsiteY11" fmla="*/ 0 h 91439"/>
                <a:gd name="connsiteX12" fmla="*/ 78740 w 78740"/>
                <a:gd name="connsiteY12" fmla="*/ 0 h 91439"/>
                <a:gd name="connsiteX13" fmla="*/ 78740 w 78740"/>
                <a:gd name="connsiteY13" fmla="*/ 88900 h 91439"/>
                <a:gd name="connsiteX14" fmla="*/ 63500 w 78740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 660">
              <a:extLst>
                <a:ext uri="{FF2B5EF4-FFF2-40B4-BE49-F238E27FC236}">
                  <a16:creationId xmlns:a16="http://schemas.microsoft.com/office/drawing/2014/main" id="{41A3417A-1C5C-77BC-2444-D1F10DC3B72B}"/>
                </a:ext>
              </a:extLst>
            </p:cNvPr>
            <p:cNvSpPr/>
            <p:nvPr/>
          </p:nvSpPr>
          <p:spPr>
            <a:xfrm>
              <a:off x="3789679" y="2720339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 661">
              <a:extLst>
                <a:ext uri="{FF2B5EF4-FFF2-40B4-BE49-F238E27FC236}">
                  <a16:creationId xmlns:a16="http://schemas.microsoft.com/office/drawing/2014/main" id="{D61621C5-ED2F-A5E8-FA6A-BAB91776AB6C}"/>
                </a:ext>
              </a:extLst>
            </p:cNvPr>
            <p:cNvSpPr/>
            <p:nvPr/>
          </p:nvSpPr>
          <p:spPr>
            <a:xfrm>
              <a:off x="3916679" y="2744470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 662">
              <a:extLst>
                <a:ext uri="{FF2B5EF4-FFF2-40B4-BE49-F238E27FC236}">
                  <a16:creationId xmlns:a16="http://schemas.microsoft.com/office/drawing/2014/main" id="{B00781D3-7AB5-FB3A-7308-8749CD63C1C3}"/>
                </a:ext>
              </a:extLst>
            </p:cNvPr>
            <p:cNvSpPr/>
            <p:nvPr/>
          </p:nvSpPr>
          <p:spPr>
            <a:xfrm>
              <a:off x="4020820" y="274447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40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 663">
              <a:extLst>
                <a:ext uri="{FF2B5EF4-FFF2-40B4-BE49-F238E27FC236}">
                  <a16:creationId xmlns:a16="http://schemas.microsoft.com/office/drawing/2014/main" id="{2A2E4BDA-7CDE-A6BD-5BCA-6741727A7AAA}"/>
                </a:ext>
              </a:extLst>
            </p:cNvPr>
            <p:cNvSpPr/>
            <p:nvPr/>
          </p:nvSpPr>
          <p:spPr>
            <a:xfrm>
              <a:off x="4124959" y="2720339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 664">
              <a:extLst>
                <a:ext uri="{FF2B5EF4-FFF2-40B4-BE49-F238E27FC236}">
                  <a16:creationId xmlns:a16="http://schemas.microsoft.com/office/drawing/2014/main" id="{BB747139-D9B3-71ED-448E-191528AB3299}"/>
                </a:ext>
              </a:extLst>
            </p:cNvPr>
            <p:cNvSpPr/>
            <p:nvPr/>
          </p:nvSpPr>
          <p:spPr>
            <a:xfrm>
              <a:off x="4251959" y="2744470"/>
              <a:ext cx="137160" cy="91439"/>
            </a:xfrm>
            <a:custGeom>
              <a:avLst/>
              <a:gdLst>
                <a:gd name="connsiteX0" fmla="*/ 15240 w 137160"/>
                <a:gd name="connsiteY0" fmla="*/ 2540 h 91439"/>
                <a:gd name="connsiteX1" fmla="*/ 15240 w 137160"/>
                <a:gd name="connsiteY1" fmla="*/ 15240 h 91439"/>
                <a:gd name="connsiteX2" fmla="*/ 15240 w 137160"/>
                <a:gd name="connsiteY2" fmla="*/ 21590 h 91439"/>
                <a:gd name="connsiteX3" fmla="*/ 15240 w 137160"/>
                <a:gd name="connsiteY3" fmla="*/ 21590 h 91439"/>
                <a:gd name="connsiteX4" fmla="*/ 48260 w 137160"/>
                <a:gd name="connsiteY4" fmla="*/ 0 h 91439"/>
                <a:gd name="connsiteX5" fmla="*/ 74930 w 137160"/>
                <a:gd name="connsiteY5" fmla="*/ 20320 h 91439"/>
                <a:gd name="connsiteX6" fmla="*/ 74930 w 137160"/>
                <a:gd name="connsiteY6" fmla="*/ 20320 h 91439"/>
                <a:gd name="connsiteX7" fmla="*/ 105410 w 137160"/>
                <a:gd name="connsiteY7" fmla="*/ 0 h 91439"/>
                <a:gd name="connsiteX8" fmla="*/ 137160 w 137160"/>
                <a:gd name="connsiteY8" fmla="*/ 35560 h 91439"/>
                <a:gd name="connsiteX9" fmla="*/ 137160 w 137160"/>
                <a:gd name="connsiteY9" fmla="*/ 91440 h 91439"/>
                <a:gd name="connsiteX10" fmla="*/ 120650 w 137160"/>
                <a:gd name="connsiteY10" fmla="*/ 91440 h 91439"/>
                <a:gd name="connsiteX11" fmla="*/ 120650 w 137160"/>
                <a:gd name="connsiteY11" fmla="*/ 39370 h 91439"/>
                <a:gd name="connsiteX12" fmla="*/ 104140 w 137160"/>
                <a:gd name="connsiteY12" fmla="*/ 16510 h 91439"/>
                <a:gd name="connsiteX13" fmla="*/ 77470 w 137160"/>
                <a:gd name="connsiteY13" fmla="*/ 50800 h 91439"/>
                <a:gd name="connsiteX14" fmla="*/ 77470 w 137160"/>
                <a:gd name="connsiteY14" fmla="*/ 91440 h 91439"/>
                <a:gd name="connsiteX15" fmla="*/ 60960 w 137160"/>
                <a:gd name="connsiteY15" fmla="*/ 91440 h 91439"/>
                <a:gd name="connsiteX16" fmla="*/ 60960 w 137160"/>
                <a:gd name="connsiteY16" fmla="*/ 38100 h 91439"/>
                <a:gd name="connsiteX17" fmla="*/ 44450 w 137160"/>
                <a:gd name="connsiteY17" fmla="*/ 15240 h 91439"/>
                <a:gd name="connsiteX18" fmla="*/ 16510 w 137160"/>
                <a:gd name="connsiteY18" fmla="*/ 49530 h 91439"/>
                <a:gd name="connsiteX19" fmla="*/ 16510 w 137160"/>
                <a:gd name="connsiteY19" fmla="*/ 90170 h 91439"/>
                <a:gd name="connsiteX20" fmla="*/ 0 w 137160"/>
                <a:gd name="connsiteY20" fmla="*/ 90170 h 91439"/>
                <a:gd name="connsiteX21" fmla="*/ 0 w 137160"/>
                <a:gd name="connsiteY21" fmla="*/ 1270 h 91439"/>
                <a:gd name="connsiteX22" fmla="*/ 15240 w 137160"/>
                <a:gd name="connsiteY22" fmla="*/ 12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6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 665">
              <a:extLst>
                <a:ext uri="{FF2B5EF4-FFF2-40B4-BE49-F238E27FC236}">
                  <a16:creationId xmlns:a16="http://schemas.microsoft.com/office/drawing/2014/main" id="{3CFA17B9-7134-3A67-26E9-603749B9F951}"/>
                </a:ext>
              </a:extLst>
            </p:cNvPr>
            <p:cNvSpPr/>
            <p:nvPr/>
          </p:nvSpPr>
          <p:spPr>
            <a:xfrm>
              <a:off x="4411979" y="274447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6200 w 91440"/>
                <a:gd name="connsiteY5" fmla="*/ 46990 h 93979"/>
                <a:gd name="connsiteX6" fmla="*/ 45720 w 91440"/>
                <a:gd name="connsiteY6" fmla="*/ 15240 h 93979"/>
                <a:gd name="connsiteX7" fmla="*/ 16510 w 91440"/>
                <a:gd name="connsiteY7" fmla="*/ 46990 h 93979"/>
                <a:gd name="connsiteX8" fmla="*/ 45720 w 91440"/>
                <a:gd name="connsiteY8" fmla="*/ 78740 h 93979"/>
                <a:gd name="connsiteX9" fmla="*/ 7620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 666">
              <a:extLst>
                <a:ext uri="{FF2B5EF4-FFF2-40B4-BE49-F238E27FC236}">
                  <a16:creationId xmlns:a16="http://schemas.microsoft.com/office/drawing/2014/main" id="{E7FD8399-5326-EE0E-2441-F13CB871BE57}"/>
                </a:ext>
              </a:extLst>
            </p:cNvPr>
            <p:cNvSpPr/>
            <p:nvPr/>
          </p:nvSpPr>
          <p:spPr>
            <a:xfrm>
              <a:off x="4523740" y="2744470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8" name="Freeform 667">
              <a:extLst>
                <a:ext uri="{FF2B5EF4-FFF2-40B4-BE49-F238E27FC236}">
                  <a16:creationId xmlns:a16="http://schemas.microsoft.com/office/drawing/2014/main" id="{261FB57D-BE1E-E274-ACBD-084A44353DA7}"/>
                </a:ext>
              </a:extLst>
            </p:cNvPr>
            <p:cNvSpPr/>
            <p:nvPr/>
          </p:nvSpPr>
          <p:spPr>
            <a:xfrm>
              <a:off x="4598670" y="2720339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9" name="Freeform 668">
              <a:extLst>
                <a:ext uri="{FF2B5EF4-FFF2-40B4-BE49-F238E27FC236}">
                  <a16:creationId xmlns:a16="http://schemas.microsoft.com/office/drawing/2014/main" id="{D1CDF658-BA2A-0315-2E05-0C7E94EF9947}"/>
                </a:ext>
              </a:extLst>
            </p:cNvPr>
            <p:cNvSpPr/>
            <p:nvPr/>
          </p:nvSpPr>
          <p:spPr>
            <a:xfrm>
              <a:off x="4725670" y="2744470"/>
              <a:ext cx="87629" cy="130809"/>
            </a:xfrm>
            <a:custGeom>
              <a:avLst/>
              <a:gdLst>
                <a:gd name="connsiteX0" fmla="*/ 0 w 87629"/>
                <a:gd name="connsiteY0" fmla="*/ 2540 h 130809"/>
                <a:gd name="connsiteX1" fmla="*/ 15240 w 87629"/>
                <a:gd name="connsiteY1" fmla="*/ 2540 h 130809"/>
                <a:gd name="connsiteX2" fmla="*/ 15240 w 87629"/>
                <a:gd name="connsiteY2" fmla="*/ 11430 h 130809"/>
                <a:gd name="connsiteX3" fmla="*/ 15240 w 87629"/>
                <a:gd name="connsiteY3" fmla="*/ 17780 h 130809"/>
                <a:gd name="connsiteX4" fmla="*/ 15240 w 87629"/>
                <a:gd name="connsiteY4" fmla="*/ 17780 h 130809"/>
                <a:gd name="connsiteX5" fmla="*/ 46990 w 87629"/>
                <a:gd name="connsiteY5" fmla="*/ 0 h 130809"/>
                <a:gd name="connsiteX6" fmla="*/ 87630 w 87629"/>
                <a:gd name="connsiteY6" fmla="*/ 46990 h 130809"/>
                <a:gd name="connsiteX7" fmla="*/ 46990 w 87629"/>
                <a:gd name="connsiteY7" fmla="*/ 93980 h 130809"/>
                <a:gd name="connsiteX8" fmla="*/ 16510 w 87629"/>
                <a:gd name="connsiteY8" fmla="*/ 76200 h 130809"/>
                <a:gd name="connsiteX9" fmla="*/ 16510 w 87629"/>
                <a:gd name="connsiteY9" fmla="*/ 76200 h 130809"/>
                <a:gd name="connsiteX10" fmla="*/ 16510 w 87629"/>
                <a:gd name="connsiteY10" fmla="*/ 83820 h 130809"/>
                <a:gd name="connsiteX11" fmla="*/ 16510 w 87629"/>
                <a:gd name="connsiteY11" fmla="*/ 130810 h 130809"/>
                <a:gd name="connsiteX12" fmla="*/ 0 w 87629"/>
                <a:gd name="connsiteY12" fmla="*/ 130810 h 130809"/>
                <a:gd name="connsiteX13" fmla="*/ 0 w 87629"/>
                <a:gd name="connsiteY13" fmla="*/ 2540 h 130809"/>
                <a:gd name="connsiteX14" fmla="*/ 72390 w 87629"/>
                <a:gd name="connsiteY14" fmla="*/ 46990 h 130809"/>
                <a:gd name="connsiteX15" fmla="*/ 44450 w 87629"/>
                <a:gd name="connsiteY15" fmla="*/ 15240 h 130809"/>
                <a:gd name="connsiteX16" fmla="*/ 16510 w 87629"/>
                <a:gd name="connsiteY16" fmla="*/ 46990 h 130809"/>
                <a:gd name="connsiteX17" fmla="*/ 44450 w 87629"/>
                <a:gd name="connsiteY17" fmla="*/ 78740 h 130809"/>
                <a:gd name="connsiteX18" fmla="*/ 72390 w 87629"/>
                <a:gd name="connsiteY18" fmla="*/ 4699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0" name="Freeform 669">
              <a:extLst>
                <a:ext uri="{FF2B5EF4-FFF2-40B4-BE49-F238E27FC236}">
                  <a16:creationId xmlns:a16="http://schemas.microsoft.com/office/drawing/2014/main" id="{719C55ED-68FA-B56D-21EF-BAB32C79B37D}"/>
                </a:ext>
              </a:extLst>
            </p:cNvPr>
            <p:cNvSpPr/>
            <p:nvPr/>
          </p:nvSpPr>
          <p:spPr>
            <a:xfrm>
              <a:off x="4833620" y="274447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4450 w 83820"/>
                <a:gd name="connsiteY10" fmla="*/ 13970 h 93979"/>
                <a:gd name="connsiteX11" fmla="*/ 19050 w 83820"/>
                <a:gd name="connsiteY11" fmla="*/ 38100 h 93979"/>
                <a:gd name="connsiteX12" fmla="*/ 68580 w 83820"/>
                <a:gd name="connsiteY12" fmla="*/ 38100 h 93979"/>
                <a:gd name="connsiteX13" fmla="*/ 4445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1" name="Freeform 670">
              <a:extLst>
                <a:ext uri="{FF2B5EF4-FFF2-40B4-BE49-F238E27FC236}">
                  <a16:creationId xmlns:a16="http://schemas.microsoft.com/office/drawing/2014/main" id="{BE9AF5AD-356F-690B-3272-C345151EA081}"/>
                </a:ext>
              </a:extLst>
            </p:cNvPr>
            <p:cNvSpPr/>
            <p:nvPr/>
          </p:nvSpPr>
          <p:spPr>
            <a:xfrm>
              <a:off x="4939029" y="274447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2" name="Freeform 671">
              <a:extLst>
                <a:ext uri="{FF2B5EF4-FFF2-40B4-BE49-F238E27FC236}">
                  <a16:creationId xmlns:a16="http://schemas.microsoft.com/office/drawing/2014/main" id="{976DF27B-8FB5-43B7-AAA5-20786B2240CF}"/>
                </a:ext>
              </a:extLst>
            </p:cNvPr>
            <p:cNvSpPr/>
            <p:nvPr/>
          </p:nvSpPr>
          <p:spPr>
            <a:xfrm>
              <a:off x="5057140" y="2744470"/>
              <a:ext cx="87629" cy="130809"/>
            </a:xfrm>
            <a:custGeom>
              <a:avLst/>
              <a:gdLst>
                <a:gd name="connsiteX0" fmla="*/ 0 w 87629"/>
                <a:gd name="connsiteY0" fmla="*/ 2540 h 130809"/>
                <a:gd name="connsiteX1" fmla="*/ 15240 w 87629"/>
                <a:gd name="connsiteY1" fmla="*/ 2540 h 130809"/>
                <a:gd name="connsiteX2" fmla="*/ 15240 w 87629"/>
                <a:gd name="connsiteY2" fmla="*/ 11430 h 130809"/>
                <a:gd name="connsiteX3" fmla="*/ 15240 w 87629"/>
                <a:gd name="connsiteY3" fmla="*/ 17780 h 130809"/>
                <a:gd name="connsiteX4" fmla="*/ 15240 w 87629"/>
                <a:gd name="connsiteY4" fmla="*/ 17780 h 130809"/>
                <a:gd name="connsiteX5" fmla="*/ 46990 w 87629"/>
                <a:gd name="connsiteY5" fmla="*/ 0 h 130809"/>
                <a:gd name="connsiteX6" fmla="*/ 87630 w 87629"/>
                <a:gd name="connsiteY6" fmla="*/ 46990 h 130809"/>
                <a:gd name="connsiteX7" fmla="*/ 46990 w 87629"/>
                <a:gd name="connsiteY7" fmla="*/ 93980 h 130809"/>
                <a:gd name="connsiteX8" fmla="*/ 16510 w 87629"/>
                <a:gd name="connsiteY8" fmla="*/ 76200 h 130809"/>
                <a:gd name="connsiteX9" fmla="*/ 16510 w 87629"/>
                <a:gd name="connsiteY9" fmla="*/ 76200 h 130809"/>
                <a:gd name="connsiteX10" fmla="*/ 16510 w 87629"/>
                <a:gd name="connsiteY10" fmla="*/ 83820 h 130809"/>
                <a:gd name="connsiteX11" fmla="*/ 16510 w 87629"/>
                <a:gd name="connsiteY11" fmla="*/ 130810 h 130809"/>
                <a:gd name="connsiteX12" fmla="*/ 0 w 87629"/>
                <a:gd name="connsiteY12" fmla="*/ 130810 h 130809"/>
                <a:gd name="connsiteX13" fmla="*/ 0 w 87629"/>
                <a:gd name="connsiteY13" fmla="*/ 2540 h 130809"/>
                <a:gd name="connsiteX14" fmla="*/ 72390 w 87629"/>
                <a:gd name="connsiteY14" fmla="*/ 46990 h 130809"/>
                <a:gd name="connsiteX15" fmla="*/ 44450 w 87629"/>
                <a:gd name="connsiteY15" fmla="*/ 15240 h 130809"/>
                <a:gd name="connsiteX16" fmla="*/ 16510 w 87629"/>
                <a:gd name="connsiteY16" fmla="*/ 46990 h 130809"/>
                <a:gd name="connsiteX17" fmla="*/ 44450 w 87629"/>
                <a:gd name="connsiteY17" fmla="*/ 78740 h 130809"/>
                <a:gd name="connsiteX18" fmla="*/ 72390 w 87629"/>
                <a:gd name="connsiteY18" fmla="*/ 4699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3" name="Freeform 672">
              <a:extLst>
                <a:ext uri="{FF2B5EF4-FFF2-40B4-BE49-F238E27FC236}">
                  <a16:creationId xmlns:a16="http://schemas.microsoft.com/office/drawing/2014/main" id="{2A7A8055-551B-D980-4F9A-D07061C6DAD4}"/>
                </a:ext>
              </a:extLst>
            </p:cNvPr>
            <p:cNvSpPr/>
            <p:nvPr/>
          </p:nvSpPr>
          <p:spPr>
            <a:xfrm>
              <a:off x="5170170" y="2707639"/>
              <a:ext cx="34289" cy="130810"/>
            </a:xfrm>
            <a:custGeom>
              <a:avLst/>
              <a:gdLst>
                <a:gd name="connsiteX0" fmla="*/ 0 w 34289"/>
                <a:gd name="connsiteY0" fmla="*/ 0 h 130810"/>
                <a:gd name="connsiteX1" fmla="*/ 16510 w 34289"/>
                <a:gd name="connsiteY1" fmla="*/ 0 h 130810"/>
                <a:gd name="connsiteX2" fmla="*/ 16510 w 34289"/>
                <a:gd name="connsiteY2" fmla="*/ 101600 h 130810"/>
                <a:gd name="connsiteX3" fmla="*/ 26670 w 34289"/>
                <a:gd name="connsiteY3" fmla="*/ 115570 h 130810"/>
                <a:gd name="connsiteX4" fmla="*/ 34290 w 34289"/>
                <a:gd name="connsiteY4" fmla="*/ 115570 h 130810"/>
                <a:gd name="connsiteX5" fmla="*/ 34290 w 34289"/>
                <a:gd name="connsiteY5" fmla="*/ 129540 h 130810"/>
                <a:gd name="connsiteX6" fmla="*/ 22860 w 34289"/>
                <a:gd name="connsiteY6" fmla="*/ 130810 h 130810"/>
                <a:gd name="connsiteX7" fmla="*/ 0 w 34289"/>
                <a:gd name="connsiteY7" fmla="*/ 105410 h 130810"/>
                <a:gd name="connsiteX8" fmla="*/ 0 w 34289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4" name="Freeform 673">
              <a:extLst>
                <a:ext uri="{FF2B5EF4-FFF2-40B4-BE49-F238E27FC236}">
                  <a16:creationId xmlns:a16="http://schemas.microsoft.com/office/drawing/2014/main" id="{49229CF6-9FE9-015F-9A09-2D408E1BA153}"/>
                </a:ext>
              </a:extLst>
            </p:cNvPr>
            <p:cNvSpPr/>
            <p:nvPr/>
          </p:nvSpPr>
          <p:spPr>
            <a:xfrm>
              <a:off x="5219700" y="274447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5" name="Freeform 674">
              <a:extLst>
                <a:ext uri="{FF2B5EF4-FFF2-40B4-BE49-F238E27FC236}">
                  <a16:creationId xmlns:a16="http://schemas.microsoft.com/office/drawing/2014/main" id="{80B93678-E143-B17F-BC7F-3B1D354C2CAD}"/>
                </a:ext>
              </a:extLst>
            </p:cNvPr>
            <p:cNvSpPr/>
            <p:nvPr/>
          </p:nvSpPr>
          <p:spPr>
            <a:xfrm>
              <a:off x="5321300" y="2818129"/>
              <a:ext cx="20320" cy="20320"/>
            </a:xfrm>
            <a:custGeom>
              <a:avLst/>
              <a:gdLst>
                <a:gd name="connsiteX0" fmla="*/ 10160 w 20320"/>
                <a:gd name="connsiteY0" fmla="*/ 0 h 20320"/>
                <a:gd name="connsiteX1" fmla="*/ 20320 w 20320"/>
                <a:gd name="connsiteY1" fmla="*/ 10160 h 20320"/>
                <a:gd name="connsiteX2" fmla="*/ 10160 w 20320"/>
                <a:gd name="connsiteY2" fmla="*/ 20320 h 20320"/>
                <a:gd name="connsiteX3" fmla="*/ 0 w 20320"/>
                <a:gd name="connsiteY3" fmla="*/ 10160 h 20320"/>
                <a:gd name="connsiteX4" fmla="*/ 10160 w 20320"/>
                <a:gd name="connsiteY4" fmla="*/ 0 h 20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20" h="2032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53" name="Group 1052">
            <a:extLst>
              <a:ext uri="{FF2B5EF4-FFF2-40B4-BE49-F238E27FC236}">
                <a16:creationId xmlns:a16="http://schemas.microsoft.com/office/drawing/2014/main" id="{EF44193B-49CB-4E44-9FB0-F3D39800D661}"/>
              </a:ext>
            </a:extLst>
          </p:cNvPr>
          <p:cNvGrpSpPr/>
          <p:nvPr/>
        </p:nvGrpSpPr>
        <p:grpSpPr>
          <a:xfrm>
            <a:off x="775969" y="3001010"/>
            <a:ext cx="651510" cy="142240"/>
            <a:chOff x="775969" y="3001010"/>
            <a:chExt cx="651510" cy="142240"/>
          </a:xfrm>
        </p:grpSpPr>
        <p:sp>
          <p:nvSpPr>
            <p:cNvPr id="676" name="Freeform 675">
              <a:extLst>
                <a:ext uri="{FF2B5EF4-FFF2-40B4-BE49-F238E27FC236}">
                  <a16:creationId xmlns:a16="http://schemas.microsoft.com/office/drawing/2014/main" id="{E629ECA5-20A4-3A4B-6DF2-1685242CEB61}"/>
                </a:ext>
              </a:extLst>
            </p:cNvPr>
            <p:cNvSpPr/>
            <p:nvPr/>
          </p:nvSpPr>
          <p:spPr>
            <a:xfrm>
              <a:off x="775969" y="3002279"/>
              <a:ext cx="95250" cy="137160"/>
            </a:xfrm>
            <a:custGeom>
              <a:avLst/>
              <a:gdLst>
                <a:gd name="connsiteX0" fmla="*/ 1270 w 95250"/>
                <a:gd name="connsiteY0" fmla="*/ 1270 h 137160"/>
                <a:gd name="connsiteX1" fmla="*/ 92710 w 95250"/>
                <a:gd name="connsiteY1" fmla="*/ 1270 h 137160"/>
                <a:gd name="connsiteX2" fmla="*/ 92710 w 95250"/>
                <a:gd name="connsiteY2" fmla="*/ 34290 h 137160"/>
                <a:gd name="connsiteX3" fmla="*/ 40640 w 95250"/>
                <a:gd name="connsiteY3" fmla="*/ 34290 h 137160"/>
                <a:gd name="connsiteX4" fmla="*/ 40640 w 95250"/>
                <a:gd name="connsiteY4" fmla="*/ 52070 h 137160"/>
                <a:gd name="connsiteX5" fmla="*/ 85090 w 95250"/>
                <a:gd name="connsiteY5" fmla="*/ 52070 h 137160"/>
                <a:gd name="connsiteX6" fmla="*/ 85090 w 95250"/>
                <a:gd name="connsiteY6" fmla="*/ 83820 h 137160"/>
                <a:gd name="connsiteX7" fmla="*/ 40640 w 95250"/>
                <a:gd name="connsiteY7" fmla="*/ 83820 h 137160"/>
                <a:gd name="connsiteX8" fmla="*/ 40640 w 95250"/>
                <a:gd name="connsiteY8" fmla="*/ 104140 h 137160"/>
                <a:gd name="connsiteX9" fmla="*/ 95250 w 95250"/>
                <a:gd name="connsiteY9" fmla="*/ 104140 h 137160"/>
                <a:gd name="connsiteX10" fmla="*/ 95250 w 95250"/>
                <a:gd name="connsiteY10" fmla="*/ 137160 h 137160"/>
                <a:gd name="connsiteX11" fmla="*/ 0 w 95250"/>
                <a:gd name="connsiteY11" fmla="*/ 137160 h 137160"/>
                <a:gd name="connsiteX12" fmla="*/ 0 w 95250"/>
                <a:gd name="connsiteY12" fmla="*/ 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50" h="137160">
                  <a:moveTo>
                    <a:pt x="1270" y="1270"/>
                  </a:moveTo>
                  <a:lnTo>
                    <a:pt x="92710" y="1270"/>
                  </a:lnTo>
                  <a:lnTo>
                    <a:pt x="92710" y="34290"/>
                  </a:lnTo>
                  <a:lnTo>
                    <a:pt x="40640" y="34290"/>
                  </a:lnTo>
                  <a:lnTo>
                    <a:pt x="40640" y="52070"/>
                  </a:lnTo>
                  <a:lnTo>
                    <a:pt x="85090" y="52070"/>
                  </a:lnTo>
                  <a:lnTo>
                    <a:pt x="85090" y="83820"/>
                  </a:lnTo>
                  <a:lnTo>
                    <a:pt x="40640" y="83820"/>
                  </a:lnTo>
                  <a:lnTo>
                    <a:pt x="40640" y="104140"/>
                  </a:lnTo>
                  <a:lnTo>
                    <a:pt x="95250" y="104140"/>
                  </a:lnTo>
                  <a:lnTo>
                    <a:pt x="95250" y="137160"/>
                  </a:lnTo>
                  <a:lnTo>
                    <a:pt x="0" y="1371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7" name="Freeform 676">
              <a:extLst>
                <a:ext uri="{FF2B5EF4-FFF2-40B4-BE49-F238E27FC236}">
                  <a16:creationId xmlns:a16="http://schemas.microsoft.com/office/drawing/2014/main" id="{550497D6-37A3-9D4C-F699-EC98373FC3FA}"/>
                </a:ext>
              </a:extLst>
            </p:cNvPr>
            <p:cNvSpPr/>
            <p:nvPr/>
          </p:nvSpPr>
          <p:spPr>
            <a:xfrm>
              <a:off x="896619" y="3002279"/>
              <a:ext cx="137160" cy="138430"/>
            </a:xfrm>
            <a:custGeom>
              <a:avLst/>
              <a:gdLst>
                <a:gd name="connsiteX0" fmla="*/ 38100 w 137160"/>
                <a:gd name="connsiteY0" fmla="*/ 74930 h 138430"/>
                <a:gd name="connsiteX1" fmla="*/ 38100 w 137160"/>
                <a:gd name="connsiteY1" fmla="*/ 138430 h 138430"/>
                <a:gd name="connsiteX2" fmla="*/ 0 w 137160"/>
                <a:gd name="connsiteY2" fmla="*/ 138430 h 138430"/>
                <a:gd name="connsiteX3" fmla="*/ 0 w 137160"/>
                <a:gd name="connsiteY3" fmla="*/ 0 h 138430"/>
                <a:gd name="connsiteX4" fmla="*/ 0 w 137160"/>
                <a:gd name="connsiteY4" fmla="*/ 0 h 138430"/>
                <a:gd name="connsiteX5" fmla="*/ 68580 w 137160"/>
                <a:gd name="connsiteY5" fmla="*/ 55880 h 138430"/>
                <a:gd name="connsiteX6" fmla="*/ 137160 w 137160"/>
                <a:gd name="connsiteY6" fmla="*/ 0 h 138430"/>
                <a:gd name="connsiteX7" fmla="*/ 137160 w 137160"/>
                <a:gd name="connsiteY7" fmla="*/ 0 h 138430"/>
                <a:gd name="connsiteX8" fmla="*/ 137160 w 137160"/>
                <a:gd name="connsiteY8" fmla="*/ 138430 h 138430"/>
                <a:gd name="connsiteX9" fmla="*/ 99060 w 137160"/>
                <a:gd name="connsiteY9" fmla="*/ 138430 h 138430"/>
                <a:gd name="connsiteX10" fmla="*/ 99060 w 137160"/>
                <a:gd name="connsiteY10" fmla="*/ 74930 h 138430"/>
                <a:gd name="connsiteX11" fmla="*/ 67310 w 137160"/>
                <a:gd name="connsiteY11" fmla="*/ 100330 h 138430"/>
                <a:gd name="connsiteX12" fmla="*/ 35560 w 137160"/>
                <a:gd name="connsiteY12" fmla="*/ 74930 h 138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60" h="138430">
                  <a:moveTo>
                    <a:pt x="38100" y="74930"/>
                  </a:moveTo>
                  <a:lnTo>
                    <a:pt x="38100" y="138430"/>
                  </a:lnTo>
                  <a:lnTo>
                    <a:pt x="0" y="13843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8580" y="55880"/>
                  </a:lnTo>
                  <a:lnTo>
                    <a:pt x="137160" y="0"/>
                  </a:lnTo>
                  <a:lnTo>
                    <a:pt x="137160" y="0"/>
                  </a:lnTo>
                  <a:lnTo>
                    <a:pt x="137160" y="138430"/>
                  </a:lnTo>
                  <a:lnTo>
                    <a:pt x="99060" y="138430"/>
                  </a:lnTo>
                  <a:lnTo>
                    <a:pt x="99060" y="74930"/>
                  </a:lnTo>
                  <a:lnTo>
                    <a:pt x="67310" y="100330"/>
                  </a:lnTo>
                  <a:lnTo>
                    <a:pt x="35560" y="749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8" name="Freeform 677">
              <a:extLst>
                <a:ext uri="{FF2B5EF4-FFF2-40B4-BE49-F238E27FC236}">
                  <a16:creationId xmlns:a16="http://schemas.microsoft.com/office/drawing/2014/main" id="{ACCA5E8B-951E-C1AF-4236-3BBFFDC92248}"/>
                </a:ext>
              </a:extLst>
            </p:cNvPr>
            <p:cNvSpPr/>
            <p:nvPr/>
          </p:nvSpPr>
          <p:spPr>
            <a:xfrm>
              <a:off x="1059180" y="3001010"/>
              <a:ext cx="147319" cy="142239"/>
            </a:xfrm>
            <a:custGeom>
              <a:avLst/>
              <a:gdLst>
                <a:gd name="connsiteX0" fmla="*/ 73660 w 147319"/>
                <a:gd name="connsiteY0" fmla="*/ 0 h 142239"/>
                <a:gd name="connsiteX1" fmla="*/ 147320 w 147319"/>
                <a:gd name="connsiteY1" fmla="*/ 71120 h 142239"/>
                <a:gd name="connsiteX2" fmla="*/ 73660 w 147319"/>
                <a:gd name="connsiteY2" fmla="*/ 142240 h 142239"/>
                <a:gd name="connsiteX3" fmla="*/ 0 w 147319"/>
                <a:gd name="connsiteY3" fmla="*/ 71120 h 142239"/>
                <a:gd name="connsiteX4" fmla="*/ 73660 w 147319"/>
                <a:gd name="connsiteY4" fmla="*/ 0 h 142239"/>
                <a:gd name="connsiteX5" fmla="*/ 73660 w 147319"/>
                <a:gd name="connsiteY5" fmla="*/ 106680 h 142239"/>
                <a:gd name="connsiteX6" fmla="*/ 106680 w 147319"/>
                <a:gd name="connsiteY6" fmla="*/ 71120 h 142239"/>
                <a:gd name="connsiteX7" fmla="*/ 73660 w 147319"/>
                <a:gd name="connsiteY7" fmla="*/ 35560 h 142239"/>
                <a:gd name="connsiteX8" fmla="*/ 40640 w 147319"/>
                <a:gd name="connsiteY8" fmla="*/ 71120 h 142239"/>
                <a:gd name="connsiteX9" fmla="*/ 73660 w 147319"/>
                <a:gd name="connsiteY9" fmla="*/ 106680 h 14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19" h="142239">
                  <a:moveTo>
                    <a:pt x="73660" y="0"/>
                  </a:moveTo>
                  <a:cubicBezTo>
                    <a:pt x="116840" y="0"/>
                    <a:pt x="147320" y="31750"/>
                    <a:pt x="147320" y="71120"/>
                  </a:cubicBezTo>
                  <a:cubicBezTo>
                    <a:pt x="147320" y="110490"/>
                    <a:pt x="116840" y="142240"/>
                    <a:pt x="73660" y="142240"/>
                  </a:cubicBezTo>
                  <a:cubicBezTo>
                    <a:pt x="30480" y="142240"/>
                    <a:pt x="0" y="110490"/>
                    <a:pt x="0" y="71120"/>
                  </a:cubicBezTo>
                  <a:cubicBezTo>
                    <a:pt x="0" y="31750"/>
                    <a:pt x="30480" y="0"/>
                    <a:pt x="73660" y="0"/>
                  </a:cubicBezTo>
                  <a:close/>
                  <a:moveTo>
                    <a:pt x="73660" y="106680"/>
                  </a:moveTo>
                  <a:cubicBezTo>
                    <a:pt x="93980" y="106680"/>
                    <a:pt x="106680" y="90170"/>
                    <a:pt x="106680" y="71120"/>
                  </a:cubicBezTo>
                  <a:cubicBezTo>
                    <a:pt x="106680" y="52070"/>
                    <a:pt x="93980" y="35560"/>
                    <a:pt x="73660" y="35560"/>
                  </a:cubicBezTo>
                  <a:cubicBezTo>
                    <a:pt x="53340" y="35560"/>
                    <a:pt x="40640" y="52070"/>
                    <a:pt x="40640" y="71120"/>
                  </a:cubicBezTo>
                  <a:cubicBezTo>
                    <a:pt x="40640" y="90170"/>
                    <a:pt x="53340" y="106680"/>
                    <a:pt x="73660" y="1066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9" name="Freeform 678">
              <a:extLst>
                <a:ext uri="{FF2B5EF4-FFF2-40B4-BE49-F238E27FC236}">
                  <a16:creationId xmlns:a16="http://schemas.microsoft.com/office/drawing/2014/main" id="{18604E76-BEAD-800C-EFD8-ACE631EAF60F}"/>
                </a:ext>
              </a:extLst>
            </p:cNvPr>
            <p:cNvSpPr/>
            <p:nvPr/>
          </p:nvSpPr>
          <p:spPr>
            <a:xfrm>
              <a:off x="1220469" y="3003550"/>
              <a:ext cx="67310" cy="139700"/>
            </a:xfrm>
            <a:custGeom>
              <a:avLst/>
              <a:gdLst>
                <a:gd name="connsiteX0" fmla="*/ 1270 w 67310"/>
                <a:gd name="connsiteY0" fmla="*/ 104140 h 139700"/>
                <a:gd name="connsiteX1" fmla="*/ 13970 w 67310"/>
                <a:gd name="connsiteY1" fmla="*/ 106680 h 139700"/>
                <a:gd name="connsiteX2" fmla="*/ 27940 w 67310"/>
                <a:gd name="connsiteY2" fmla="*/ 93980 h 139700"/>
                <a:gd name="connsiteX3" fmla="*/ 27940 w 67310"/>
                <a:gd name="connsiteY3" fmla="*/ 0 h 139700"/>
                <a:gd name="connsiteX4" fmla="*/ 67310 w 67310"/>
                <a:gd name="connsiteY4" fmla="*/ 0 h 139700"/>
                <a:gd name="connsiteX5" fmla="*/ 67310 w 67310"/>
                <a:gd name="connsiteY5" fmla="*/ 93980 h 139700"/>
                <a:gd name="connsiteX6" fmla="*/ 20320 w 67310"/>
                <a:gd name="connsiteY6" fmla="*/ 139700 h 139700"/>
                <a:gd name="connsiteX7" fmla="*/ 0 w 67310"/>
                <a:gd name="connsiteY7" fmla="*/ 135890 h 139700"/>
                <a:gd name="connsiteX8" fmla="*/ 0 w 67310"/>
                <a:gd name="connsiteY8" fmla="*/ 104140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310" h="139700">
                  <a:moveTo>
                    <a:pt x="1270" y="104140"/>
                  </a:moveTo>
                  <a:cubicBezTo>
                    <a:pt x="3810" y="104140"/>
                    <a:pt x="8890" y="106680"/>
                    <a:pt x="13970" y="106680"/>
                  </a:cubicBezTo>
                  <a:cubicBezTo>
                    <a:pt x="22860" y="106680"/>
                    <a:pt x="27940" y="102870"/>
                    <a:pt x="27940" y="93980"/>
                  </a:cubicBezTo>
                  <a:lnTo>
                    <a:pt x="27940" y="0"/>
                  </a:lnTo>
                  <a:lnTo>
                    <a:pt x="67310" y="0"/>
                  </a:lnTo>
                  <a:lnTo>
                    <a:pt x="67310" y="93980"/>
                  </a:lnTo>
                  <a:cubicBezTo>
                    <a:pt x="67310" y="128270"/>
                    <a:pt x="48260" y="139700"/>
                    <a:pt x="20320" y="139700"/>
                  </a:cubicBezTo>
                  <a:cubicBezTo>
                    <a:pt x="-7620" y="139700"/>
                    <a:pt x="3810" y="138430"/>
                    <a:pt x="0" y="135890"/>
                  </a:cubicBezTo>
                  <a:lnTo>
                    <a:pt x="0" y="1041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0" name="Freeform 679">
              <a:extLst>
                <a:ext uri="{FF2B5EF4-FFF2-40B4-BE49-F238E27FC236}">
                  <a16:creationId xmlns:a16="http://schemas.microsoft.com/office/drawing/2014/main" id="{AF6C8897-6AF4-D4C4-6832-F80EEEEAF2DE}"/>
                </a:ext>
              </a:extLst>
            </p:cNvPr>
            <p:cNvSpPr/>
            <p:nvPr/>
          </p:nvSpPr>
          <p:spPr>
            <a:xfrm>
              <a:off x="1320800" y="3003550"/>
              <a:ext cx="39369" cy="137160"/>
            </a:xfrm>
            <a:custGeom>
              <a:avLst/>
              <a:gdLst>
                <a:gd name="connsiteX0" fmla="*/ 39370 w 39369"/>
                <a:gd name="connsiteY0" fmla="*/ 137160 h 137160"/>
                <a:gd name="connsiteX1" fmla="*/ 0 w 39369"/>
                <a:gd name="connsiteY1" fmla="*/ 137160 h 137160"/>
                <a:gd name="connsiteX2" fmla="*/ 0 w 39369"/>
                <a:gd name="connsiteY2" fmla="*/ 0 h 137160"/>
                <a:gd name="connsiteX3" fmla="*/ 39370 w 39369"/>
                <a:gd name="connsiteY3" fmla="*/ 0 h 137160"/>
                <a:gd name="connsiteX4" fmla="*/ 39370 w 39369"/>
                <a:gd name="connsiteY4" fmla="*/ 13716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69" h="137160">
                  <a:moveTo>
                    <a:pt x="39370" y="137160"/>
                  </a:moveTo>
                  <a:lnTo>
                    <a:pt x="0" y="137160"/>
                  </a:lnTo>
                  <a:lnTo>
                    <a:pt x="0" y="0"/>
                  </a:lnTo>
                  <a:lnTo>
                    <a:pt x="39370" y="0"/>
                  </a:lnTo>
                  <a:lnTo>
                    <a:pt x="39370" y="137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1" name="Freeform 680">
              <a:extLst>
                <a:ext uri="{FF2B5EF4-FFF2-40B4-BE49-F238E27FC236}">
                  <a16:creationId xmlns:a16="http://schemas.microsoft.com/office/drawing/2014/main" id="{F70A88E9-2FF7-2040-D944-81ECA148314F}"/>
                </a:ext>
              </a:extLst>
            </p:cNvPr>
            <p:cNvSpPr/>
            <p:nvPr/>
          </p:nvSpPr>
          <p:spPr>
            <a:xfrm>
              <a:off x="1386839" y="3042920"/>
              <a:ext cx="40640" cy="99059"/>
            </a:xfrm>
            <a:custGeom>
              <a:avLst/>
              <a:gdLst>
                <a:gd name="connsiteX0" fmla="*/ 20320 w 40640"/>
                <a:gd name="connsiteY0" fmla="*/ 0 h 99059"/>
                <a:gd name="connsiteX1" fmla="*/ 40640 w 40640"/>
                <a:gd name="connsiteY1" fmla="*/ 19050 h 99059"/>
                <a:gd name="connsiteX2" fmla="*/ 20320 w 40640"/>
                <a:gd name="connsiteY2" fmla="*/ 38100 h 99059"/>
                <a:gd name="connsiteX3" fmla="*/ 0 w 40640"/>
                <a:gd name="connsiteY3" fmla="*/ 19050 h 99059"/>
                <a:gd name="connsiteX4" fmla="*/ 20320 w 40640"/>
                <a:gd name="connsiteY4" fmla="*/ 0 h 99059"/>
                <a:gd name="connsiteX5" fmla="*/ 20320 w 40640"/>
                <a:gd name="connsiteY5" fmla="*/ 60960 h 99059"/>
                <a:gd name="connsiteX6" fmla="*/ 40640 w 40640"/>
                <a:gd name="connsiteY6" fmla="*/ 80010 h 99059"/>
                <a:gd name="connsiteX7" fmla="*/ 20320 w 40640"/>
                <a:gd name="connsiteY7" fmla="*/ 99060 h 99059"/>
                <a:gd name="connsiteX8" fmla="*/ 0 w 40640"/>
                <a:gd name="connsiteY8" fmla="*/ 80010 h 99059"/>
                <a:gd name="connsiteX9" fmla="*/ 20320 w 40640"/>
                <a:gd name="connsiteY9" fmla="*/ 60960 h 9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640" h="99059">
                  <a:moveTo>
                    <a:pt x="20320" y="0"/>
                  </a:moveTo>
                  <a:cubicBezTo>
                    <a:pt x="33020" y="0"/>
                    <a:pt x="40640" y="7620"/>
                    <a:pt x="40640" y="19050"/>
                  </a:cubicBezTo>
                  <a:cubicBezTo>
                    <a:pt x="40640" y="30480"/>
                    <a:pt x="33020" y="38100"/>
                    <a:pt x="20320" y="38100"/>
                  </a:cubicBezTo>
                  <a:cubicBezTo>
                    <a:pt x="7620" y="38100"/>
                    <a:pt x="0" y="30480"/>
                    <a:pt x="0" y="19050"/>
                  </a:cubicBezTo>
                  <a:cubicBezTo>
                    <a:pt x="0" y="7620"/>
                    <a:pt x="7620" y="0"/>
                    <a:pt x="20320" y="0"/>
                  </a:cubicBezTo>
                  <a:close/>
                  <a:moveTo>
                    <a:pt x="20320" y="60960"/>
                  </a:moveTo>
                  <a:cubicBezTo>
                    <a:pt x="33020" y="60960"/>
                    <a:pt x="40640" y="68580"/>
                    <a:pt x="40640" y="80010"/>
                  </a:cubicBezTo>
                  <a:cubicBezTo>
                    <a:pt x="40640" y="91440"/>
                    <a:pt x="33020" y="99060"/>
                    <a:pt x="20320" y="99060"/>
                  </a:cubicBezTo>
                  <a:cubicBezTo>
                    <a:pt x="7620" y="99060"/>
                    <a:pt x="0" y="91440"/>
                    <a:pt x="0" y="80010"/>
                  </a:cubicBezTo>
                  <a:cubicBezTo>
                    <a:pt x="0" y="68580"/>
                    <a:pt x="7620" y="60960"/>
                    <a:pt x="20320" y="609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56" name="Group 1055">
            <a:extLst>
              <a:ext uri="{FF2B5EF4-FFF2-40B4-BE49-F238E27FC236}">
                <a16:creationId xmlns:a16="http://schemas.microsoft.com/office/drawing/2014/main" id="{C0D17E17-8BC4-0718-5958-374B87C32300}"/>
              </a:ext>
            </a:extLst>
          </p:cNvPr>
          <p:cNvGrpSpPr/>
          <p:nvPr/>
        </p:nvGrpSpPr>
        <p:grpSpPr>
          <a:xfrm>
            <a:off x="767080" y="3225800"/>
            <a:ext cx="8550910" cy="380999"/>
            <a:chOff x="767080" y="3225800"/>
            <a:chExt cx="8550910" cy="380999"/>
          </a:xfrm>
        </p:grpSpPr>
        <p:sp>
          <p:nvSpPr>
            <p:cNvPr id="682" name="Freeform 681">
              <a:extLst>
                <a:ext uri="{FF2B5EF4-FFF2-40B4-BE49-F238E27FC236}">
                  <a16:creationId xmlns:a16="http://schemas.microsoft.com/office/drawing/2014/main" id="{8CF8563B-8D0D-91F7-9B32-A4277865027F}"/>
                </a:ext>
              </a:extLst>
            </p:cNvPr>
            <p:cNvSpPr/>
            <p:nvPr/>
          </p:nvSpPr>
          <p:spPr>
            <a:xfrm>
              <a:off x="769619" y="3225800"/>
              <a:ext cx="172719" cy="130809"/>
            </a:xfrm>
            <a:custGeom>
              <a:avLst/>
              <a:gdLst>
                <a:gd name="connsiteX0" fmla="*/ 16510 w 172719"/>
                <a:gd name="connsiteY0" fmla="*/ 0 h 130809"/>
                <a:gd name="connsiteX1" fmla="*/ 36830 w 172719"/>
                <a:gd name="connsiteY1" fmla="*/ 53340 h 130809"/>
                <a:gd name="connsiteX2" fmla="*/ 49530 w 172719"/>
                <a:gd name="connsiteY2" fmla="*/ 88900 h 130809"/>
                <a:gd name="connsiteX3" fmla="*/ 63500 w 172719"/>
                <a:gd name="connsiteY3" fmla="*/ 55880 h 130809"/>
                <a:gd name="connsiteX4" fmla="*/ 85090 w 172719"/>
                <a:gd name="connsiteY4" fmla="*/ 2540 h 130809"/>
                <a:gd name="connsiteX5" fmla="*/ 85090 w 172719"/>
                <a:gd name="connsiteY5" fmla="*/ 2540 h 130809"/>
                <a:gd name="connsiteX6" fmla="*/ 106680 w 172719"/>
                <a:gd name="connsiteY6" fmla="*/ 55880 h 130809"/>
                <a:gd name="connsiteX7" fmla="*/ 120650 w 172719"/>
                <a:gd name="connsiteY7" fmla="*/ 88900 h 130809"/>
                <a:gd name="connsiteX8" fmla="*/ 133350 w 172719"/>
                <a:gd name="connsiteY8" fmla="*/ 53340 h 130809"/>
                <a:gd name="connsiteX9" fmla="*/ 153670 w 172719"/>
                <a:gd name="connsiteY9" fmla="*/ 0 h 130809"/>
                <a:gd name="connsiteX10" fmla="*/ 172720 w 172719"/>
                <a:gd name="connsiteY10" fmla="*/ 0 h 130809"/>
                <a:gd name="connsiteX11" fmla="*/ 121920 w 172719"/>
                <a:gd name="connsiteY11" fmla="*/ 130810 h 130809"/>
                <a:gd name="connsiteX12" fmla="*/ 121920 w 172719"/>
                <a:gd name="connsiteY12" fmla="*/ 130810 h 130809"/>
                <a:gd name="connsiteX13" fmla="*/ 93980 w 172719"/>
                <a:gd name="connsiteY13" fmla="*/ 60960 h 130809"/>
                <a:gd name="connsiteX14" fmla="*/ 86360 w 172719"/>
                <a:gd name="connsiteY14" fmla="*/ 41910 h 130809"/>
                <a:gd name="connsiteX15" fmla="*/ 78740 w 172719"/>
                <a:gd name="connsiteY15" fmla="*/ 60960 h 130809"/>
                <a:gd name="connsiteX16" fmla="*/ 50800 w 172719"/>
                <a:gd name="connsiteY16" fmla="*/ 130810 h 130809"/>
                <a:gd name="connsiteX17" fmla="*/ 50800 w 172719"/>
                <a:gd name="connsiteY17" fmla="*/ 130810 h 130809"/>
                <a:gd name="connsiteX18" fmla="*/ 0 w 172719"/>
                <a:gd name="connsiteY18" fmla="*/ 0 h 130809"/>
                <a:gd name="connsiteX19" fmla="*/ 19050 w 172719"/>
                <a:gd name="connsiteY19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2719" h="130809">
                  <a:moveTo>
                    <a:pt x="16510" y="0"/>
                  </a:moveTo>
                  <a:lnTo>
                    <a:pt x="36830" y="53340"/>
                  </a:lnTo>
                  <a:cubicBezTo>
                    <a:pt x="41910" y="66040"/>
                    <a:pt x="45720" y="78740"/>
                    <a:pt x="49530" y="88900"/>
                  </a:cubicBezTo>
                  <a:cubicBezTo>
                    <a:pt x="53340" y="80010"/>
                    <a:pt x="57150" y="68580"/>
                    <a:pt x="63500" y="55880"/>
                  </a:cubicBezTo>
                  <a:lnTo>
                    <a:pt x="85090" y="2540"/>
                  </a:lnTo>
                  <a:lnTo>
                    <a:pt x="85090" y="2540"/>
                  </a:lnTo>
                  <a:lnTo>
                    <a:pt x="106680" y="55880"/>
                  </a:lnTo>
                  <a:cubicBezTo>
                    <a:pt x="111760" y="68580"/>
                    <a:pt x="116840" y="80010"/>
                    <a:pt x="120650" y="88900"/>
                  </a:cubicBezTo>
                  <a:cubicBezTo>
                    <a:pt x="124460" y="80010"/>
                    <a:pt x="128270" y="66040"/>
                    <a:pt x="133350" y="53340"/>
                  </a:cubicBezTo>
                  <a:lnTo>
                    <a:pt x="153670" y="0"/>
                  </a:lnTo>
                  <a:lnTo>
                    <a:pt x="172720" y="0"/>
                  </a:lnTo>
                  <a:lnTo>
                    <a:pt x="121920" y="130810"/>
                  </a:lnTo>
                  <a:lnTo>
                    <a:pt x="121920" y="130810"/>
                  </a:lnTo>
                  <a:lnTo>
                    <a:pt x="93980" y="60960"/>
                  </a:lnTo>
                  <a:cubicBezTo>
                    <a:pt x="91440" y="54610"/>
                    <a:pt x="88900" y="48260"/>
                    <a:pt x="86360" y="41910"/>
                  </a:cubicBezTo>
                  <a:cubicBezTo>
                    <a:pt x="83820" y="48260"/>
                    <a:pt x="81280" y="54610"/>
                    <a:pt x="78740" y="60960"/>
                  </a:cubicBezTo>
                  <a:lnTo>
                    <a:pt x="50800" y="130810"/>
                  </a:lnTo>
                  <a:lnTo>
                    <a:pt x="50800" y="130810"/>
                  </a:lnTo>
                  <a:lnTo>
                    <a:pt x="0" y="0"/>
                  </a:lnTo>
                  <a:lnTo>
                    <a:pt x="1905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3" name="Freeform 682">
              <a:extLst>
                <a:ext uri="{FF2B5EF4-FFF2-40B4-BE49-F238E27FC236}">
                  <a16:creationId xmlns:a16="http://schemas.microsoft.com/office/drawing/2014/main" id="{1FBAF9FF-88C5-D55C-F6E1-A8F9B66E4459}"/>
                </a:ext>
              </a:extLst>
            </p:cNvPr>
            <p:cNvSpPr/>
            <p:nvPr/>
          </p:nvSpPr>
          <p:spPr>
            <a:xfrm>
              <a:off x="934719" y="3262629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4450 w 83819"/>
                <a:gd name="connsiteY10" fmla="*/ 13970 h 93979"/>
                <a:gd name="connsiteX11" fmla="*/ 19050 w 83819"/>
                <a:gd name="connsiteY11" fmla="*/ 38100 h 93979"/>
                <a:gd name="connsiteX12" fmla="*/ 68580 w 83819"/>
                <a:gd name="connsiteY12" fmla="*/ 38100 h 93979"/>
                <a:gd name="connsiteX13" fmla="*/ 4445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4" name="Freeform 683">
              <a:extLst>
                <a:ext uri="{FF2B5EF4-FFF2-40B4-BE49-F238E27FC236}">
                  <a16:creationId xmlns:a16="http://schemas.microsoft.com/office/drawing/2014/main" id="{15655BDB-79BA-584F-D40D-2036BED304E2}"/>
                </a:ext>
              </a:extLst>
            </p:cNvPr>
            <p:cNvSpPr/>
            <p:nvPr/>
          </p:nvSpPr>
          <p:spPr>
            <a:xfrm>
              <a:off x="1082039" y="3262629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4450 w 83820"/>
                <a:gd name="connsiteY10" fmla="*/ 13970 h 93979"/>
                <a:gd name="connsiteX11" fmla="*/ 19050 w 83820"/>
                <a:gd name="connsiteY11" fmla="*/ 38100 h 93979"/>
                <a:gd name="connsiteX12" fmla="*/ 68580 w 83820"/>
                <a:gd name="connsiteY12" fmla="*/ 38100 h 93979"/>
                <a:gd name="connsiteX13" fmla="*/ 4445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5" name="Freeform 684">
              <a:extLst>
                <a:ext uri="{FF2B5EF4-FFF2-40B4-BE49-F238E27FC236}">
                  <a16:creationId xmlns:a16="http://schemas.microsoft.com/office/drawing/2014/main" id="{9A200FD4-07C8-EDD1-666A-759182A3AF12}"/>
                </a:ext>
              </a:extLst>
            </p:cNvPr>
            <p:cNvSpPr/>
            <p:nvPr/>
          </p:nvSpPr>
          <p:spPr>
            <a:xfrm>
              <a:off x="1189989" y="3262629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6" name="Freeform 685">
              <a:extLst>
                <a:ext uri="{FF2B5EF4-FFF2-40B4-BE49-F238E27FC236}">
                  <a16:creationId xmlns:a16="http://schemas.microsoft.com/office/drawing/2014/main" id="{B6842AF4-C80C-F0DA-0D10-DB236FE6960D}"/>
                </a:ext>
              </a:extLst>
            </p:cNvPr>
            <p:cNvSpPr/>
            <p:nvPr/>
          </p:nvSpPr>
          <p:spPr>
            <a:xfrm>
              <a:off x="1290319" y="3262629"/>
              <a:ext cx="74930" cy="93979"/>
            </a:xfrm>
            <a:custGeom>
              <a:avLst/>
              <a:gdLst>
                <a:gd name="connsiteX0" fmla="*/ 48260 w 74930"/>
                <a:gd name="connsiteY0" fmla="*/ 78740 h 93979"/>
                <a:gd name="connsiteX1" fmla="*/ 74930 w 74930"/>
                <a:gd name="connsiteY1" fmla="*/ 71120 h 93979"/>
                <a:gd name="connsiteX2" fmla="*/ 74930 w 74930"/>
                <a:gd name="connsiteY2" fmla="*/ 86360 h 93979"/>
                <a:gd name="connsiteX3" fmla="*/ 46990 w 74930"/>
                <a:gd name="connsiteY3" fmla="*/ 93980 h 93979"/>
                <a:gd name="connsiteX4" fmla="*/ 0 w 74930"/>
                <a:gd name="connsiteY4" fmla="*/ 46990 h 93979"/>
                <a:gd name="connsiteX5" fmla="*/ 46990 w 74930"/>
                <a:gd name="connsiteY5" fmla="*/ 0 h 93979"/>
                <a:gd name="connsiteX6" fmla="*/ 74930 w 74930"/>
                <a:gd name="connsiteY6" fmla="*/ 6350 h 93979"/>
                <a:gd name="connsiteX7" fmla="*/ 74930 w 74930"/>
                <a:gd name="connsiteY7" fmla="*/ 21590 h 93979"/>
                <a:gd name="connsiteX8" fmla="*/ 48260 w 74930"/>
                <a:gd name="connsiteY8" fmla="*/ 13970 h 93979"/>
                <a:gd name="connsiteX9" fmla="*/ 17780 w 74930"/>
                <a:gd name="connsiteY9" fmla="*/ 45720 h 93979"/>
                <a:gd name="connsiteX10" fmla="*/ 48260 w 74930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30" h="93979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7" name="Freeform 686">
              <a:extLst>
                <a:ext uri="{FF2B5EF4-FFF2-40B4-BE49-F238E27FC236}">
                  <a16:creationId xmlns:a16="http://schemas.microsoft.com/office/drawing/2014/main" id="{310F0531-6C35-17E6-8814-C63A33A2B2C6}"/>
                </a:ext>
              </a:extLst>
            </p:cNvPr>
            <p:cNvSpPr/>
            <p:nvPr/>
          </p:nvSpPr>
          <p:spPr>
            <a:xfrm>
              <a:off x="1380489" y="3262629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7940"/>
                    <a:pt x="15240" y="46990"/>
                  </a:cubicBezTo>
                  <a:cubicBezTo>
                    <a:pt x="15240" y="6604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8" name="Freeform 687">
              <a:extLst>
                <a:ext uri="{FF2B5EF4-FFF2-40B4-BE49-F238E27FC236}">
                  <a16:creationId xmlns:a16="http://schemas.microsoft.com/office/drawing/2014/main" id="{6A2AD69D-455F-4379-87B6-46BB43064964}"/>
                </a:ext>
              </a:extLst>
            </p:cNvPr>
            <p:cNvSpPr/>
            <p:nvPr/>
          </p:nvSpPr>
          <p:spPr>
            <a:xfrm>
              <a:off x="1493519" y="3265170"/>
              <a:ext cx="78740" cy="91439"/>
            </a:xfrm>
            <a:custGeom>
              <a:avLst/>
              <a:gdLst>
                <a:gd name="connsiteX0" fmla="*/ 63500 w 78740"/>
                <a:gd name="connsiteY0" fmla="*/ 88900 h 91439"/>
                <a:gd name="connsiteX1" fmla="*/ 63500 w 78740"/>
                <a:gd name="connsiteY1" fmla="*/ 76200 h 91439"/>
                <a:gd name="connsiteX2" fmla="*/ 63500 w 78740"/>
                <a:gd name="connsiteY2" fmla="*/ 69850 h 91439"/>
                <a:gd name="connsiteX3" fmla="*/ 63500 w 78740"/>
                <a:gd name="connsiteY3" fmla="*/ 69850 h 91439"/>
                <a:gd name="connsiteX4" fmla="*/ 30480 w 78740"/>
                <a:gd name="connsiteY4" fmla="*/ 91440 h 91439"/>
                <a:gd name="connsiteX5" fmla="*/ 0 w 78740"/>
                <a:gd name="connsiteY5" fmla="*/ 55880 h 91439"/>
                <a:gd name="connsiteX6" fmla="*/ 0 w 78740"/>
                <a:gd name="connsiteY6" fmla="*/ 0 h 91439"/>
                <a:gd name="connsiteX7" fmla="*/ 16510 w 78740"/>
                <a:gd name="connsiteY7" fmla="*/ 0 h 91439"/>
                <a:gd name="connsiteX8" fmla="*/ 16510 w 78740"/>
                <a:gd name="connsiteY8" fmla="*/ 52070 h 91439"/>
                <a:gd name="connsiteX9" fmla="*/ 33020 w 78740"/>
                <a:gd name="connsiteY9" fmla="*/ 74930 h 91439"/>
                <a:gd name="connsiteX10" fmla="*/ 62230 w 78740"/>
                <a:gd name="connsiteY10" fmla="*/ 43180 h 91439"/>
                <a:gd name="connsiteX11" fmla="*/ 62230 w 78740"/>
                <a:gd name="connsiteY11" fmla="*/ 0 h 91439"/>
                <a:gd name="connsiteX12" fmla="*/ 78740 w 78740"/>
                <a:gd name="connsiteY12" fmla="*/ 0 h 91439"/>
                <a:gd name="connsiteX13" fmla="*/ 78740 w 78740"/>
                <a:gd name="connsiteY13" fmla="*/ 88900 h 91439"/>
                <a:gd name="connsiteX14" fmla="*/ 63500 w 78740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9" name="Freeform 688">
              <a:extLst>
                <a:ext uri="{FF2B5EF4-FFF2-40B4-BE49-F238E27FC236}">
                  <a16:creationId xmlns:a16="http://schemas.microsoft.com/office/drawing/2014/main" id="{D3AC0321-FAD1-C794-E0D3-8ECC06FAACDD}"/>
                </a:ext>
              </a:extLst>
            </p:cNvPr>
            <p:cNvSpPr/>
            <p:nvPr/>
          </p:nvSpPr>
          <p:spPr>
            <a:xfrm>
              <a:off x="1602739" y="326262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0" name="Freeform 689">
              <a:extLst>
                <a:ext uri="{FF2B5EF4-FFF2-40B4-BE49-F238E27FC236}">
                  <a16:creationId xmlns:a16="http://schemas.microsoft.com/office/drawing/2014/main" id="{1E6BBADA-F18C-89CC-9996-B0B8F1A6A15A}"/>
                </a:ext>
              </a:extLst>
            </p:cNvPr>
            <p:cNvSpPr/>
            <p:nvPr/>
          </p:nvSpPr>
          <p:spPr>
            <a:xfrm>
              <a:off x="1661160" y="326390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5560 h 93979"/>
                <a:gd name="connsiteX12" fmla="*/ 35560 w 73660"/>
                <a:gd name="connsiteY12" fmla="*/ 15240 h 93979"/>
                <a:gd name="connsiteX13" fmla="*/ 6350 w 73660"/>
                <a:gd name="connsiteY13" fmla="*/ 22860 h 93979"/>
                <a:gd name="connsiteX14" fmla="*/ 6350 w 73660"/>
                <a:gd name="connsiteY14" fmla="*/ 762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80010 h 93979"/>
                <a:gd name="connsiteX18" fmla="*/ 57150 w 73660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1" name="Freeform 690">
              <a:extLst>
                <a:ext uri="{FF2B5EF4-FFF2-40B4-BE49-F238E27FC236}">
                  <a16:creationId xmlns:a16="http://schemas.microsoft.com/office/drawing/2014/main" id="{6A9503E0-568D-C065-6A91-BF922969B8DA}"/>
                </a:ext>
              </a:extLst>
            </p:cNvPr>
            <p:cNvSpPr/>
            <p:nvPr/>
          </p:nvSpPr>
          <p:spPr>
            <a:xfrm>
              <a:off x="1753870" y="3262629"/>
              <a:ext cx="83819" cy="130810"/>
            </a:xfrm>
            <a:custGeom>
              <a:avLst/>
              <a:gdLst>
                <a:gd name="connsiteX0" fmla="*/ 48260 w 83819"/>
                <a:gd name="connsiteY0" fmla="*/ 77470 h 130810"/>
                <a:gd name="connsiteX1" fmla="*/ 83820 w 83819"/>
                <a:gd name="connsiteY1" fmla="*/ 102870 h 130810"/>
                <a:gd name="connsiteX2" fmla="*/ 40640 w 83819"/>
                <a:gd name="connsiteY2" fmla="*/ 130810 h 130810"/>
                <a:gd name="connsiteX3" fmla="*/ 0 w 83819"/>
                <a:gd name="connsiteY3" fmla="*/ 106680 h 130810"/>
                <a:gd name="connsiteX4" fmla="*/ 24130 w 83819"/>
                <a:gd name="connsiteY4" fmla="*/ 85090 h 130810"/>
                <a:gd name="connsiteX5" fmla="*/ 10160 w 83819"/>
                <a:gd name="connsiteY5" fmla="*/ 73660 h 130810"/>
                <a:gd name="connsiteX6" fmla="*/ 22860 w 83819"/>
                <a:gd name="connsiteY6" fmla="*/ 60960 h 130810"/>
                <a:gd name="connsiteX7" fmla="*/ 1270 w 83819"/>
                <a:gd name="connsiteY7" fmla="*/ 31750 h 130810"/>
                <a:gd name="connsiteX8" fmla="*/ 36830 w 83819"/>
                <a:gd name="connsiteY8" fmla="*/ 0 h 130810"/>
                <a:gd name="connsiteX9" fmla="*/ 50800 w 83819"/>
                <a:gd name="connsiteY9" fmla="*/ 2540 h 130810"/>
                <a:gd name="connsiteX10" fmla="*/ 82550 w 83819"/>
                <a:gd name="connsiteY10" fmla="*/ 2540 h 130810"/>
                <a:gd name="connsiteX11" fmla="*/ 82550 w 83819"/>
                <a:gd name="connsiteY11" fmla="*/ 15240 h 130810"/>
                <a:gd name="connsiteX12" fmla="*/ 69850 w 83819"/>
                <a:gd name="connsiteY12" fmla="*/ 15240 h 130810"/>
                <a:gd name="connsiteX13" fmla="*/ 64770 w 83819"/>
                <a:gd name="connsiteY13" fmla="*/ 15240 h 130810"/>
                <a:gd name="connsiteX14" fmla="*/ 64770 w 83819"/>
                <a:gd name="connsiteY14" fmla="*/ 15240 h 130810"/>
                <a:gd name="connsiteX15" fmla="*/ 72390 w 83819"/>
                <a:gd name="connsiteY15" fmla="*/ 33020 h 130810"/>
                <a:gd name="connsiteX16" fmla="*/ 39370 w 83819"/>
                <a:gd name="connsiteY16" fmla="*/ 63500 h 130810"/>
                <a:gd name="connsiteX17" fmla="*/ 39370 w 83819"/>
                <a:gd name="connsiteY17" fmla="*/ 63500 h 130810"/>
                <a:gd name="connsiteX18" fmla="*/ 25400 w 83819"/>
                <a:gd name="connsiteY18" fmla="*/ 71120 h 130810"/>
                <a:gd name="connsiteX19" fmla="*/ 46990 w 83819"/>
                <a:gd name="connsiteY19" fmla="*/ 78740 h 130810"/>
                <a:gd name="connsiteX20" fmla="*/ 66040 w 83819"/>
                <a:gd name="connsiteY20" fmla="*/ 104140 h 130810"/>
                <a:gd name="connsiteX21" fmla="*/ 39370 w 83819"/>
                <a:gd name="connsiteY21" fmla="*/ 90170 h 130810"/>
                <a:gd name="connsiteX22" fmla="*/ 15240 w 83819"/>
                <a:gd name="connsiteY22" fmla="*/ 105410 h 130810"/>
                <a:gd name="connsiteX23" fmla="*/ 40640 w 83819"/>
                <a:gd name="connsiteY23" fmla="*/ 119380 h 130810"/>
                <a:gd name="connsiteX24" fmla="*/ 66040 w 83819"/>
                <a:gd name="connsiteY24" fmla="*/ 105410 h 130810"/>
                <a:gd name="connsiteX25" fmla="*/ 58420 w 83819"/>
                <a:gd name="connsiteY25" fmla="*/ 31750 h 130810"/>
                <a:gd name="connsiteX26" fmla="*/ 38100 w 83819"/>
                <a:gd name="connsiteY26" fmla="*/ 12700 h 130810"/>
                <a:gd name="connsiteX27" fmla="*/ 17780 w 83819"/>
                <a:gd name="connsiteY27" fmla="*/ 31750 h 130810"/>
                <a:gd name="connsiteX28" fmla="*/ 38100 w 83819"/>
                <a:gd name="connsiteY28" fmla="*/ 50800 h 130810"/>
                <a:gd name="connsiteX29" fmla="*/ 58420 w 83819"/>
                <a:gd name="connsiteY29" fmla="*/ 3175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19" h="130810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6040" y="104140"/>
                  </a:moveTo>
                  <a:cubicBezTo>
                    <a:pt x="66040" y="96520"/>
                    <a:pt x="58420" y="90170"/>
                    <a:pt x="39370" y="90170"/>
                  </a:cubicBezTo>
                  <a:cubicBezTo>
                    <a:pt x="20320" y="90170"/>
                    <a:pt x="15240" y="96520"/>
                    <a:pt x="15240" y="105410"/>
                  </a:cubicBezTo>
                  <a:cubicBezTo>
                    <a:pt x="15240" y="114300"/>
                    <a:pt x="25400" y="119380"/>
                    <a:pt x="40640" y="119380"/>
                  </a:cubicBezTo>
                  <a:cubicBezTo>
                    <a:pt x="55880" y="119380"/>
                    <a:pt x="66040" y="113030"/>
                    <a:pt x="66040" y="105410"/>
                  </a:cubicBezTo>
                  <a:close/>
                  <a:moveTo>
                    <a:pt x="58420" y="31750"/>
                  </a:moveTo>
                  <a:cubicBezTo>
                    <a:pt x="58420" y="20320"/>
                    <a:pt x="49530" y="12700"/>
                    <a:pt x="38100" y="12700"/>
                  </a:cubicBezTo>
                  <a:cubicBezTo>
                    <a:pt x="26670" y="12700"/>
                    <a:pt x="17780" y="20320"/>
                    <a:pt x="17780" y="31750"/>
                  </a:cubicBezTo>
                  <a:cubicBezTo>
                    <a:pt x="17780" y="43180"/>
                    <a:pt x="26670" y="50800"/>
                    <a:pt x="38100" y="50800"/>
                  </a:cubicBezTo>
                  <a:cubicBezTo>
                    <a:pt x="49530" y="50800"/>
                    <a:pt x="58420" y="43180"/>
                    <a:pt x="5842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2" name="Freeform 691">
              <a:extLst>
                <a:ext uri="{FF2B5EF4-FFF2-40B4-BE49-F238E27FC236}">
                  <a16:creationId xmlns:a16="http://schemas.microsoft.com/office/drawing/2014/main" id="{F34FFD20-9D27-B5D3-4DA5-CEF4FF37C0D0}"/>
                </a:ext>
              </a:extLst>
            </p:cNvPr>
            <p:cNvSpPr/>
            <p:nvPr/>
          </p:nvSpPr>
          <p:spPr>
            <a:xfrm>
              <a:off x="1849120" y="3262629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3" name="Freeform 692">
              <a:extLst>
                <a:ext uri="{FF2B5EF4-FFF2-40B4-BE49-F238E27FC236}">
                  <a16:creationId xmlns:a16="http://schemas.microsoft.com/office/drawing/2014/main" id="{8BDC8C8E-244D-9B68-089D-4463B1AF6A3D}"/>
                </a:ext>
              </a:extLst>
            </p:cNvPr>
            <p:cNvSpPr/>
            <p:nvPr/>
          </p:nvSpPr>
          <p:spPr>
            <a:xfrm>
              <a:off x="2001520" y="3265170"/>
              <a:ext cx="78739" cy="91439"/>
            </a:xfrm>
            <a:custGeom>
              <a:avLst/>
              <a:gdLst>
                <a:gd name="connsiteX0" fmla="*/ 63500 w 78739"/>
                <a:gd name="connsiteY0" fmla="*/ 88900 h 91439"/>
                <a:gd name="connsiteX1" fmla="*/ 63500 w 78739"/>
                <a:gd name="connsiteY1" fmla="*/ 76200 h 91439"/>
                <a:gd name="connsiteX2" fmla="*/ 63500 w 78739"/>
                <a:gd name="connsiteY2" fmla="*/ 69850 h 91439"/>
                <a:gd name="connsiteX3" fmla="*/ 63500 w 78739"/>
                <a:gd name="connsiteY3" fmla="*/ 69850 h 91439"/>
                <a:gd name="connsiteX4" fmla="*/ 30480 w 78739"/>
                <a:gd name="connsiteY4" fmla="*/ 91440 h 91439"/>
                <a:gd name="connsiteX5" fmla="*/ 0 w 78739"/>
                <a:gd name="connsiteY5" fmla="*/ 55880 h 91439"/>
                <a:gd name="connsiteX6" fmla="*/ 0 w 78739"/>
                <a:gd name="connsiteY6" fmla="*/ 0 h 91439"/>
                <a:gd name="connsiteX7" fmla="*/ 16510 w 78739"/>
                <a:gd name="connsiteY7" fmla="*/ 0 h 91439"/>
                <a:gd name="connsiteX8" fmla="*/ 16510 w 78739"/>
                <a:gd name="connsiteY8" fmla="*/ 52070 h 91439"/>
                <a:gd name="connsiteX9" fmla="*/ 33020 w 78739"/>
                <a:gd name="connsiteY9" fmla="*/ 74930 h 91439"/>
                <a:gd name="connsiteX10" fmla="*/ 62230 w 78739"/>
                <a:gd name="connsiteY10" fmla="*/ 43180 h 91439"/>
                <a:gd name="connsiteX11" fmla="*/ 62230 w 78739"/>
                <a:gd name="connsiteY11" fmla="*/ 0 h 91439"/>
                <a:gd name="connsiteX12" fmla="*/ 78740 w 78739"/>
                <a:gd name="connsiteY12" fmla="*/ 0 h 91439"/>
                <a:gd name="connsiteX13" fmla="*/ 78740 w 78739"/>
                <a:gd name="connsiteY13" fmla="*/ 88900 h 91439"/>
                <a:gd name="connsiteX14" fmla="*/ 63500 w 78739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4" name="Freeform 693">
              <a:extLst>
                <a:ext uri="{FF2B5EF4-FFF2-40B4-BE49-F238E27FC236}">
                  <a16:creationId xmlns:a16="http://schemas.microsoft.com/office/drawing/2014/main" id="{856B391E-EEF0-22B7-797D-FEFF09CFCFE3}"/>
                </a:ext>
              </a:extLst>
            </p:cNvPr>
            <p:cNvSpPr/>
            <p:nvPr/>
          </p:nvSpPr>
          <p:spPr>
            <a:xfrm>
              <a:off x="2104389" y="3262629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5" name="Freeform 694">
              <a:extLst>
                <a:ext uri="{FF2B5EF4-FFF2-40B4-BE49-F238E27FC236}">
                  <a16:creationId xmlns:a16="http://schemas.microsoft.com/office/drawing/2014/main" id="{E516AEAC-FEA1-88FC-C48D-0449FF806150}"/>
                </a:ext>
              </a:extLst>
            </p:cNvPr>
            <p:cNvSpPr/>
            <p:nvPr/>
          </p:nvSpPr>
          <p:spPr>
            <a:xfrm>
              <a:off x="2186939" y="3229610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9050 w 20320"/>
                <a:gd name="connsiteY5" fmla="*/ 35560 h 124460"/>
                <a:gd name="connsiteX6" fmla="*/ 19050 w 20320"/>
                <a:gd name="connsiteY6" fmla="*/ 124460 h 124460"/>
                <a:gd name="connsiteX7" fmla="*/ 2540 w 20320"/>
                <a:gd name="connsiteY7" fmla="*/ 124460 h 124460"/>
                <a:gd name="connsiteX8" fmla="*/ 2540 w 20320"/>
                <a:gd name="connsiteY8" fmla="*/ 35560 h 124460"/>
                <a:gd name="connsiteX9" fmla="*/ 1905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6" name="Freeform 695">
              <a:extLst>
                <a:ext uri="{FF2B5EF4-FFF2-40B4-BE49-F238E27FC236}">
                  <a16:creationId xmlns:a16="http://schemas.microsoft.com/office/drawing/2014/main" id="{628387EA-0520-2A27-318E-E4E3C2334777}"/>
                </a:ext>
              </a:extLst>
            </p:cNvPr>
            <p:cNvSpPr/>
            <p:nvPr/>
          </p:nvSpPr>
          <p:spPr>
            <a:xfrm>
              <a:off x="2237739" y="3262629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7" name="Freeform 696">
              <a:extLst>
                <a:ext uri="{FF2B5EF4-FFF2-40B4-BE49-F238E27FC236}">
                  <a16:creationId xmlns:a16="http://schemas.microsoft.com/office/drawing/2014/main" id="{ED8146E3-A4D2-25B0-8CB0-A2CA8EAE903F}"/>
                </a:ext>
              </a:extLst>
            </p:cNvPr>
            <p:cNvSpPr/>
            <p:nvPr/>
          </p:nvSpPr>
          <p:spPr>
            <a:xfrm>
              <a:off x="2336800" y="3262629"/>
              <a:ext cx="83820" cy="130810"/>
            </a:xfrm>
            <a:custGeom>
              <a:avLst/>
              <a:gdLst>
                <a:gd name="connsiteX0" fmla="*/ 48260 w 83820"/>
                <a:gd name="connsiteY0" fmla="*/ 77470 h 130810"/>
                <a:gd name="connsiteX1" fmla="*/ 83820 w 83820"/>
                <a:gd name="connsiteY1" fmla="*/ 102870 h 130810"/>
                <a:gd name="connsiteX2" fmla="*/ 40640 w 83820"/>
                <a:gd name="connsiteY2" fmla="*/ 130810 h 130810"/>
                <a:gd name="connsiteX3" fmla="*/ 0 w 83820"/>
                <a:gd name="connsiteY3" fmla="*/ 106680 h 130810"/>
                <a:gd name="connsiteX4" fmla="*/ 24130 w 83820"/>
                <a:gd name="connsiteY4" fmla="*/ 85090 h 130810"/>
                <a:gd name="connsiteX5" fmla="*/ 10160 w 83820"/>
                <a:gd name="connsiteY5" fmla="*/ 73660 h 130810"/>
                <a:gd name="connsiteX6" fmla="*/ 22860 w 83820"/>
                <a:gd name="connsiteY6" fmla="*/ 60960 h 130810"/>
                <a:gd name="connsiteX7" fmla="*/ 1270 w 83820"/>
                <a:gd name="connsiteY7" fmla="*/ 31750 h 130810"/>
                <a:gd name="connsiteX8" fmla="*/ 36830 w 83820"/>
                <a:gd name="connsiteY8" fmla="*/ 0 h 130810"/>
                <a:gd name="connsiteX9" fmla="*/ 50800 w 83820"/>
                <a:gd name="connsiteY9" fmla="*/ 2540 h 130810"/>
                <a:gd name="connsiteX10" fmla="*/ 82550 w 83820"/>
                <a:gd name="connsiteY10" fmla="*/ 2540 h 130810"/>
                <a:gd name="connsiteX11" fmla="*/ 82550 w 83820"/>
                <a:gd name="connsiteY11" fmla="*/ 15240 h 130810"/>
                <a:gd name="connsiteX12" fmla="*/ 69850 w 83820"/>
                <a:gd name="connsiteY12" fmla="*/ 15240 h 130810"/>
                <a:gd name="connsiteX13" fmla="*/ 64770 w 83820"/>
                <a:gd name="connsiteY13" fmla="*/ 15240 h 130810"/>
                <a:gd name="connsiteX14" fmla="*/ 64770 w 83820"/>
                <a:gd name="connsiteY14" fmla="*/ 15240 h 130810"/>
                <a:gd name="connsiteX15" fmla="*/ 72390 w 83820"/>
                <a:gd name="connsiteY15" fmla="*/ 33020 h 130810"/>
                <a:gd name="connsiteX16" fmla="*/ 39370 w 83820"/>
                <a:gd name="connsiteY16" fmla="*/ 63500 h 130810"/>
                <a:gd name="connsiteX17" fmla="*/ 39370 w 83820"/>
                <a:gd name="connsiteY17" fmla="*/ 63500 h 130810"/>
                <a:gd name="connsiteX18" fmla="*/ 25400 w 83820"/>
                <a:gd name="connsiteY18" fmla="*/ 71120 h 130810"/>
                <a:gd name="connsiteX19" fmla="*/ 46990 w 83820"/>
                <a:gd name="connsiteY19" fmla="*/ 78740 h 130810"/>
                <a:gd name="connsiteX20" fmla="*/ 67310 w 83820"/>
                <a:gd name="connsiteY20" fmla="*/ 104140 h 130810"/>
                <a:gd name="connsiteX21" fmla="*/ 40640 w 83820"/>
                <a:gd name="connsiteY21" fmla="*/ 90170 h 130810"/>
                <a:gd name="connsiteX22" fmla="*/ 16510 w 83820"/>
                <a:gd name="connsiteY22" fmla="*/ 105410 h 130810"/>
                <a:gd name="connsiteX23" fmla="*/ 41910 w 83820"/>
                <a:gd name="connsiteY23" fmla="*/ 119380 h 130810"/>
                <a:gd name="connsiteX24" fmla="*/ 67310 w 83820"/>
                <a:gd name="connsiteY24" fmla="*/ 105410 h 130810"/>
                <a:gd name="connsiteX25" fmla="*/ 58420 w 83820"/>
                <a:gd name="connsiteY25" fmla="*/ 31750 h 130810"/>
                <a:gd name="connsiteX26" fmla="*/ 38100 w 83820"/>
                <a:gd name="connsiteY26" fmla="*/ 12700 h 130810"/>
                <a:gd name="connsiteX27" fmla="*/ 17780 w 83820"/>
                <a:gd name="connsiteY27" fmla="*/ 31750 h 130810"/>
                <a:gd name="connsiteX28" fmla="*/ 38100 w 83820"/>
                <a:gd name="connsiteY28" fmla="*/ 50800 h 130810"/>
                <a:gd name="connsiteX29" fmla="*/ 58420 w 83820"/>
                <a:gd name="connsiteY29" fmla="*/ 3175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20" h="130810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0" y="104140"/>
                  </a:moveTo>
                  <a:cubicBezTo>
                    <a:pt x="67310" y="96520"/>
                    <a:pt x="59690" y="90170"/>
                    <a:pt x="40640" y="90170"/>
                  </a:cubicBezTo>
                  <a:cubicBezTo>
                    <a:pt x="21590" y="90170"/>
                    <a:pt x="16510" y="96520"/>
                    <a:pt x="16510" y="105410"/>
                  </a:cubicBezTo>
                  <a:cubicBezTo>
                    <a:pt x="16510" y="114300"/>
                    <a:pt x="26670" y="119380"/>
                    <a:pt x="41910" y="119380"/>
                  </a:cubicBezTo>
                  <a:cubicBezTo>
                    <a:pt x="57150" y="119380"/>
                    <a:pt x="67310" y="113030"/>
                    <a:pt x="67310" y="105410"/>
                  </a:cubicBezTo>
                  <a:close/>
                  <a:moveTo>
                    <a:pt x="58420" y="31750"/>
                  </a:moveTo>
                  <a:cubicBezTo>
                    <a:pt x="58420" y="20320"/>
                    <a:pt x="49530" y="12700"/>
                    <a:pt x="38100" y="12700"/>
                  </a:cubicBezTo>
                  <a:cubicBezTo>
                    <a:pt x="26670" y="12700"/>
                    <a:pt x="17780" y="20320"/>
                    <a:pt x="17780" y="31750"/>
                  </a:cubicBezTo>
                  <a:cubicBezTo>
                    <a:pt x="17780" y="43180"/>
                    <a:pt x="26670" y="50800"/>
                    <a:pt x="38100" y="50800"/>
                  </a:cubicBezTo>
                  <a:cubicBezTo>
                    <a:pt x="49530" y="50800"/>
                    <a:pt x="58420" y="43180"/>
                    <a:pt x="5842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8" name="Freeform 697">
              <a:extLst>
                <a:ext uri="{FF2B5EF4-FFF2-40B4-BE49-F238E27FC236}">
                  <a16:creationId xmlns:a16="http://schemas.microsoft.com/office/drawing/2014/main" id="{29FDE075-86F1-6B6D-6AF8-FF10272AB9D5}"/>
                </a:ext>
              </a:extLst>
            </p:cNvPr>
            <p:cNvSpPr/>
            <p:nvPr/>
          </p:nvSpPr>
          <p:spPr>
            <a:xfrm>
              <a:off x="2480310" y="3262629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9" name="Freeform 698">
              <a:extLst>
                <a:ext uri="{FF2B5EF4-FFF2-40B4-BE49-F238E27FC236}">
                  <a16:creationId xmlns:a16="http://schemas.microsoft.com/office/drawing/2014/main" id="{2EA0AF30-40D1-6ED8-58CD-AF4E4341A95B}"/>
                </a:ext>
              </a:extLst>
            </p:cNvPr>
            <p:cNvSpPr/>
            <p:nvPr/>
          </p:nvSpPr>
          <p:spPr>
            <a:xfrm>
              <a:off x="2586989" y="3262629"/>
              <a:ext cx="137160" cy="91440"/>
            </a:xfrm>
            <a:custGeom>
              <a:avLst/>
              <a:gdLst>
                <a:gd name="connsiteX0" fmla="*/ 15240 w 137160"/>
                <a:gd name="connsiteY0" fmla="*/ 2540 h 91440"/>
                <a:gd name="connsiteX1" fmla="*/ 15240 w 137160"/>
                <a:gd name="connsiteY1" fmla="*/ 15240 h 91440"/>
                <a:gd name="connsiteX2" fmla="*/ 15240 w 137160"/>
                <a:gd name="connsiteY2" fmla="*/ 21590 h 91440"/>
                <a:gd name="connsiteX3" fmla="*/ 15240 w 137160"/>
                <a:gd name="connsiteY3" fmla="*/ 21590 h 91440"/>
                <a:gd name="connsiteX4" fmla="*/ 48260 w 137160"/>
                <a:gd name="connsiteY4" fmla="*/ 0 h 91440"/>
                <a:gd name="connsiteX5" fmla="*/ 74930 w 137160"/>
                <a:gd name="connsiteY5" fmla="*/ 20320 h 91440"/>
                <a:gd name="connsiteX6" fmla="*/ 74930 w 137160"/>
                <a:gd name="connsiteY6" fmla="*/ 20320 h 91440"/>
                <a:gd name="connsiteX7" fmla="*/ 105410 w 137160"/>
                <a:gd name="connsiteY7" fmla="*/ 0 h 91440"/>
                <a:gd name="connsiteX8" fmla="*/ 137160 w 137160"/>
                <a:gd name="connsiteY8" fmla="*/ 35560 h 91440"/>
                <a:gd name="connsiteX9" fmla="*/ 137160 w 137160"/>
                <a:gd name="connsiteY9" fmla="*/ 91440 h 91440"/>
                <a:gd name="connsiteX10" fmla="*/ 120650 w 137160"/>
                <a:gd name="connsiteY10" fmla="*/ 91440 h 91440"/>
                <a:gd name="connsiteX11" fmla="*/ 120650 w 137160"/>
                <a:gd name="connsiteY11" fmla="*/ 39370 h 91440"/>
                <a:gd name="connsiteX12" fmla="*/ 104140 w 137160"/>
                <a:gd name="connsiteY12" fmla="*/ 16510 h 91440"/>
                <a:gd name="connsiteX13" fmla="*/ 77470 w 137160"/>
                <a:gd name="connsiteY13" fmla="*/ 50800 h 91440"/>
                <a:gd name="connsiteX14" fmla="*/ 77470 w 137160"/>
                <a:gd name="connsiteY14" fmla="*/ 91440 h 91440"/>
                <a:gd name="connsiteX15" fmla="*/ 60960 w 137160"/>
                <a:gd name="connsiteY15" fmla="*/ 91440 h 91440"/>
                <a:gd name="connsiteX16" fmla="*/ 60960 w 137160"/>
                <a:gd name="connsiteY16" fmla="*/ 38100 h 91440"/>
                <a:gd name="connsiteX17" fmla="*/ 44450 w 137160"/>
                <a:gd name="connsiteY17" fmla="*/ 15240 h 91440"/>
                <a:gd name="connsiteX18" fmla="*/ 16510 w 137160"/>
                <a:gd name="connsiteY18" fmla="*/ 49530 h 91440"/>
                <a:gd name="connsiteX19" fmla="*/ 16510 w 137160"/>
                <a:gd name="connsiteY19" fmla="*/ 90170 h 91440"/>
                <a:gd name="connsiteX20" fmla="*/ 0 w 137160"/>
                <a:gd name="connsiteY20" fmla="*/ 90170 h 91440"/>
                <a:gd name="connsiteX21" fmla="*/ 0 w 137160"/>
                <a:gd name="connsiteY21" fmla="*/ 1270 h 91440"/>
                <a:gd name="connsiteX22" fmla="*/ 15240 w 137160"/>
                <a:gd name="connsiteY22" fmla="*/ 12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6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0" name="Freeform 699">
              <a:extLst>
                <a:ext uri="{FF2B5EF4-FFF2-40B4-BE49-F238E27FC236}">
                  <a16:creationId xmlns:a16="http://schemas.microsoft.com/office/drawing/2014/main" id="{F88D1C9A-EC9F-554C-1DF7-BFB864E3B470}"/>
                </a:ext>
              </a:extLst>
            </p:cNvPr>
            <p:cNvSpPr/>
            <p:nvPr/>
          </p:nvSpPr>
          <p:spPr>
            <a:xfrm>
              <a:off x="2745739" y="3262629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40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7940"/>
                    <a:pt x="15240" y="46990"/>
                  </a:cubicBezTo>
                  <a:cubicBezTo>
                    <a:pt x="15240" y="6604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1" name="Freeform 700">
              <a:extLst>
                <a:ext uri="{FF2B5EF4-FFF2-40B4-BE49-F238E27FC236}">
                  <a16:creationId xmlns:a16="http://schemas.microsoft.com/office/drawing/2014/main" id="{D5041B1D-47E4-5ED3-3284-8404F1E0A819}"/>
                </a:ext>
              </a:extLst>
            </p:cNvPr>
            <p:cNvSpPr/>
            <p:nvPr/>
          </p:nvSpPr>
          <p:spPr>
            <a:xfrm>
              <a:off x="2837964" y="3229610"/>
              <a:ext cx="41125" cy="165099"/>
            </a:xfrm>
            <a:custGeom>
              <a:avLst/>
              <a:gdLst>
                <a:gd name="connsiteX0" fmla="*/ 39855 w 41125"/>
                <a:gd name="connsiteY0" fmla="*/ 134620 h 165099"/>
                <a:gd name="connsiteX1" fmla="*/ 10645 w 41125"/>
                <a:gd name="connsiteY1" fmla="*/ 165100 h 165099"/>
                <a:gd name="connsiteX2" fmla="*/ 1755 w 41125"/>
                <a:gd name="connsiteY2" fmla="*/ 165100 h 165099"/>
                <a:gd name="connsiteX3" fmla="*/ 1755 w 41125"/>
                <a:gd name="connsiteY3" fmla="*/ 151130 h 165099"/>
                <a:gd name="connsiteX4" fmla="*/ 8105 w 41125"/>
                <a:gd name="connsiteY4" fmla="*/ 151130 h 165099"/>
                <a:gd name="connsiteX5" fmla="*/ 24615 w 41125"/>
                <a:gd name="connsiteY5" fmla="*/ 133350 h 165099"/>
                <a:gd name="connsiteX6" fmla="*/ 24615 w 41125"/>
                <a:gd name="connsiteY6" fmla="*/ 36830 h 165099"/>
                <a:gd name="connsiteX7" fmla="*/ 41125 w 41125"/>
                <a:gd name="connsiteY7" fmla="*/ 36830 h 165099"/>
                <a:gd name="connsiteX8" fmla="*/ 41125 w 41125"/>
                <a:gd name="connsiteY8" fmla="*/ 135890 h 165099"/>
                <a:gd name="connsiteX9" fmla="*/ 30965 w 41125"/>
                <a:gd name="connsiteY9" fmla="*/ 0 h 165099"/>
                <a:gd name="connsiteX10" fmla="*/ 41125 w 41125"/>
                <a:gd name="connsiteY10" fmla="*/ 10160 h 165099"/>
                <a:gd name="connsiteX11" fmla="*/ 30965 w 41125"/>
                <a:gd name="connsiteY11" fmla="*/ 20320 h 165099"/>
                <a:gd name="connsiteX12" fmla="*/ 20805 w 41125"/>
                <a:gd name="connsiteY12" fmla="*/ 10160 h 165099"/>
                <a:gd name="connsiteX13" fmla="*/ 30965 w 41125"/>
                <a:gd name="connsiteY13" fmla="*/ 0 h 165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125" h="165099">
                  <a:moveTo>
                    <a:pt x="39855" y="134620"/>
                  </a:moveTo>
                  <a:cubicBezTo>
                    <a:pt x="39855" y="154940"/>
                    <a:pt x="28425" y="165100"/>
                    <a:pt x="10645" y="165100"/>
                  </a:cubicBezTo>
                  <a:cubicBezTo>
                    <a:pt x="-7135" y="165100"/>
                    <a:pt x="3025" y="165100"/>
                    <a:pt x="1755" y="165100"/>
                  </a:cubicBezTo>
                  <a:lnTo>
                    <a:pt x="1755" y="151130"/>
                  </a:lnTo>
                  <a:cubicBezTo>
                    <a:pt x="1755" y="151130"/>
                    <a:pt x="5565" y="151130"/>
                    <a:pt x="8105" y="151130"/>
                  </a:cubicBezTo>
                  <a:cubicBezTo>
                    <a:pt x="18265" y="151130"/>
                    <a:pt x="24615" y="144780"/>
                    <a:pt x="24615" y="133350"/>
                  </a:cubicBezTo>
                  <a:lnTo>
                    <a:pt x="24615" y="36830"/>
                  </a:lnTo>
                  <a:lnTo>
                    <a:pt x="41125" y="36830"/>
                  </a:lnTo>
                  <a:lnTo>
                    <a:pt x="41125" y="135890"/>
                  </a:lnTo>
                  <a:close/>
                  <a:moveTo>
                    <a:pt x="30965" y="0"/>
                  </a:moveTo>
                  <a:cubicBezTo>
                    <a:pt x="37315" y="0"/>
                    <a:pt x="41125" y="3810"/>
                    <a:pt x="41125" y="10160"/>
                  </a:cubicBezTo>
                  <a:cubicBezTo>
                    <a:pt x="41125" y="16510"/>
                    <a:pt x="37315" y="20320"/>
                    <a:pt x="30965" y="20320"/>
                  </a:cubicBezTo>
                  <a:cubicBezTo>
                    <a:pt x="24615" y="20320"/>
                    <a:pt x="20805" y="16510"/>
                    <a:pt x="20805" y="10160"/>
                  </a:cubicBezTo>
                  <a:cubicBezTo>
                    <a:pt x="20805" y="3810"/>
                    <a:pt x="24615" y="0"/>
                    <a:pt x="30965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2" name="Freeform 701">
              <a:extLst>
                <a:ext uri="{FF2B5EF4-FFF2-40B4-BE49-F238E27FC236}">
                  <a16:creationId xmlns:a16="http://schemas.microsoft.com/office/drawing/2014/main" id="{E4619A94-D947-9A9E-AD0F-4B6E5C64989E}"/>
                </a:ext>
              </a:extLst>
            </p:cNvPr>
            <p:cNvSpPr/>
            <p:nvPr/>
          </p:nvSpPr>
          <p:spPr>
            <a:xfrm>
              <a:off x="2907029" y="3229610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7780 w 20320"/>
                <a:gd name="connsiteY5" fmla="*/ 35560 h 124460"/>
                <a:gd name="connsiteX6" fmla="*/ 17780 w 20320"/>
                <a:gd name="connsiteY6" fmla="*/ 124460 h 124460"/>
                <a:gd name="connsiteX7" fmla="*/ 1270 w 20320"/>
                <a:gd name="connsiteY7" fmla="*/ 124460 h 124460"/>
                <a:gd name="connsiteX8" fmla="*/ 1270 w 20320"/>
                <a:gd name="connsiteY8" fmla="*/ 35560 h 124460"/>
                <a:gd name="connsiteX9" fmla="*/ 1778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3" name="Freeform 702">
              <a:extLst>
                <a:ext uri="{FF2B5EF4-FFF2-40B4-BE49-F238E27FC236}">
                  <a16:creationId xmlns:a16="http://schemas.microsoft.com/office/drawing/2014/main" id="{1C3853CE-06A5-A9CF-25B5-5D386359867D}"/>
                </a:ext>
              </a:extLst>
            </p:cNvPr>
            <p:cNvSpPr/>
            <p:nvPr/>
          </p:nvSpPr>
          <p:spPr>
            <a:xfrm>
              <a:off x="3002279" y="3229610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9050 w 20320"/>
                <a:gd name="connsiteY5" fmla="*/ 35560 h 124460"/>
                <a:gd name="connsiteX6" fmla="*/ 19050 w 20320"/>
                <a:gd name="connsiteY6" fmla="*/ 124460 h 124460"/>
                <a:gd name="connsiteX7" fmla="*/ 2540 w 20320"/>
                <a:gd name="connsiteY7" fmla="*/ 124460 h 124460"/>
                <a:gd name="connsiteX8" fmla="*/ 2540 w 20320"/>
                <a:gd name="connsiteY8" fmla="*/ 35560 h 124460"/>
                <a:gd name="connsiteX9" fmla="*/ 1905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4" name="Freeform 703">
              <a:extLst>
                <a:ext uri="{FF2B5EF4-FFF2-40B4-BE49-F238E27FC236}">
                  <a16:creationId xmlns:a16="http://schemas.microsoft.com/office/drawing/2014/main" id="{8F84F38D-D78E-2EA9-7DC8-06A91A7CC3AF}"/>
                </a:ext>
              </a:extLst>
            </p:cNvPr>
            <p:cNvSpPr/>
            <p:nvPr/>
          </p:nvSpPr>
          <p:spPr>
            <a:xfrm>
              <a:off x="3053079" y="3262629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5" name="Freeform 704">
              <a:extLst>
                <a:ext uri="{FF2B5EF4-FFF2-40B4-BE49-F238E27FC236}">
                  <a16:creationId xmlns:a16="http://schemas.microsoft.com/office/drawing/2014/main" id="{4BBBE916-CEBD-357E-90E2-25241EBA5A6F}"/>
                </a:ext>
              </a:extLst>
            </p:cNvPr>
            <p:cNvSpPr/>
            <p:nvPr/>
          </p:nvSpPr>
          <p:spPr>
            <a:xfrm>
              <a:off x="3195320" y="3238500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6" name="Freeform 705">
              <a:extLst>
                <a:ext uri="{FF2B5EF4-FFF2-40B4-BE49-F238E27FC236}">
                  <a16:creationId xmlns:a16="http://schemas.microsoft.com/office/drawing/2014/main" id="{C2EEDCBB-0E68-DF7C-67A0-DAC1CA29F70D}"/>
                </a:ext>
              </a:extLst>
            </p:cNvPr>
            <p:cNvSpPr/>
            <p:nvPr/>
          </p:nvSpPr>
          <p:spPr>
            <a:xfrm>
              <a:off x="3274059" y="3225800"/>
              <a:ext cx="80010" cy="128270"/>
            </a:xfrm>
            <a:custGeom>
              <a:avLst/>
              <a:gdLst>
                <a:gd name="connsiteX0" fmla="*/ 0 w 80010"/>
                <a:gd name="connsiteY0" fmla="*/ 0 h 128270"/>
                <a:gd name="connsiteX1" fmla="*/ 16510 w 80010"/>
                <a:gd name="connsiteY1" fmla="*/ 0 h 128270"/>
                <a:gd name="connsiteX2" fmla="*/ 16510 w 80010"/>
                <a:gd name="connsiteY2" fmla="*/ 49530 h 128270"/>
                <a:gd name="connsiteX3" fmla="*/ 16510 w 80010"/>
                <a:gd name="connsiteY3" fmla="*/ 58420 h 128270"/>
                <a:gd name="connsiteX4" fmla="*/ 16510 w 80010"/>
                <a:gd name="connsiteY4" fmla="*/ 58420 h 128270"/>
                <a:gd name="connsiteX5" fmla="*/ 49530 w 80010"/>
                <a:gd name="connsiteY5" fmla="*/ 36830 h 128270"/>
                <a:gd name="connsiteX6" fmla="*/ 80010 w 80010"/>
                <a:gd name="connsiteY6" fmla="*/ 72390 h 128270"/>
                <a:gd name="connsiteX7" fmla="*/ 80010 w 80010"/>
                <a:gd name="connsiteY7" fmla="*/ 128270 h 128270"/>
                <a:gd name="connsiteX8" fmla="*/ 63500 w 80010"/>
                <a:gd name="connsiteY8" fmla="*/ 128270 h 128270"/>
                <a:gd name="connsiteX9" fmla="*/ 63500 w 80010"/>
                <a:gd name="connsiteY9" fmla="*/ 76200 h 128270"/>
                <a:gd name="connsiteX10" fmla="*/ 46990 w 80010"/>
                <a:gd name="connsiteY10" fmla="*/ 53340 h 128270"/>
                <a:gd name="connsiteX11" fmla="*/ 16510 w 80010"/>
                <a:gd name="connsiteY11" fmla="*/ 85090 h 128270"/>
                <a:gd name="connsiteX12" fmla="*/ 16510 w 80010"/>
                <a:gd name="connsiteY12" fmla="*/ 128270 h 128270"/>
                <a:gd name="connsiteX13" fmla="*/ 0 w 80010"/>
                <a:gd name="connsiteY13" fmla="*/ 128270 h 128270"/>
                <a:gd name="connsiteX14" fmla="*/ 0 w 80010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7" name="Freeform 706">
              <a:extLst>
                <a:ext uri="{FF2B5EF4-FFF2-40B4-BE49-F238E27FC236}">
                  <a16:creationId xmlns:a16="http://schemas.microsoft.com/office/drawing/2014/main" id="{6D0C16E1-29E2-9633-9B93-F9A8BFEA34E7}"/>
                </a:ext>
              </a:extLst>
            </p:cNvPr>
            <p:cNvSpPr/>
            <p:nvPr/>
          </p:nvSpPr>
          <p:spPr>
            <a:xfrm>
              <a:off x="3374390" y="3262629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8" name="Freeform 707">
              <a:extLst>
                <a:ext uri="{FF2B5EF4-FFF2-40B4-BE49-F238E27FC236}">
                  <a16:creationId xmlns:a16="http://schemas.microsoft.com/office/drawing/2014/main" id="{DD94B528-F49F-237B-9917-40E1DA0DB06A}"/>
                </a:ext>
              </a:extLst>
            </p:cNvPr>
            <p:cNvSpPr/>
            <p:nvPr/>
          </p:nvSpPr>
          <p:spPr>
            <a:xfrm>
              <a:off x="3528059" y="3262629"/>
              <a:ext cx="51048" cy="92710"/>
            </a:xfrm>
            <a:custGeom>
              <a:avLst/>
              <a:gdLst>
                <a:gd name="connsiteX0" fmla="*/ 0 w 51048"/>
                <a:gd name="connsiteY0" fmla="*/ 2540 h 92710"/>
                <a:gd name="connsiteX1" fmla="*/ 15240 w 51048"/>
                <a:gd name="connsiteY1" fmla="*/ 2540 h 92710"/>
                <a:gd name="connsiteX2" fmla="*/ 15240 w 51048"/>
                <a:gd name="connsiteY2" fmla="*/ 15240 h 92710"/>
                <a:gd name="connsiteX3" fmla="*/ 15240 w 51048"/>
                <a:gd name="connsiteY3" fmla="*/ 21590 h 92710"/>
                <a:gd name="connsiteX4" fmla="*/ 15240 w 51048"/>
                <a:gd name="connsiteY4" fmla="*/ 21590 h 92710"/>
                <a:gd name="connsiteX5" fmla="*/ 43180 w 51048"/>
                <a:gd name="connsiteY5" fmla="*/ 0 h 92710"/>
                <a:gd name="connsiteX6" fmla="*/ 48260 w 51048"/>
                <a:gd name="connsiteY6" fmla="*/ 0 h 92710"/>
                <a:gd name="connsiteX7" fmla="*/ 48260 w 51048"/>
                <a:gd name="connsiteY7" fmla="*/ 16510 h 92710"/>
                <a:gd name="connsiteX8" fmla="*/ 43180 w 51048"/>
                <a:gd name="connsiteY8" fmla="*/ 16510 h 92710"/>
                <a:gd name="connsiteX9" fmla="*/ 16510 w 51048"/>
                <a:gd name="connsiteY9" fmla="*/ 53340 h 92710"/>
                <a:gd name="connsiteX10" fmla="*/ 16510 w 51048"/>
                <a:gd name="connsiteY10" fmla="*/ 92710 h 92710"/>
                <a:gd name="connsiteX11" fmla="*/ 0 w 51048"/>
                <a:gd name="connsiteY11" fmla="*/ 92710 h 92710"/>
                <a:gd name="connsiteX12" fmla="*/ 0 w 51048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8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9" name="Freeform 708">
              <a:extLst>
                <a:ext uri="{FF2B5EF4-FFF2-40B4-BE49-F238E27FC236}">
                  <a16:creationId xmlns:a16="http://schemas.microsoft.com/office/drawing/2014/main" id="{C91B39F7-17C4-52D9-B0FB-D6A6FD668A83}"/>
                </a:ext>
              </a:extLst>
            </p:cNvPr>
            <p:cNvSpPr/>
            <p:nvPr/>
          </p:nvSpPr>
          <p:spPr>
            <a:xfrm>
              <a:off x="3594100" y="3229610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9050 w 20320"/>
                <a:gd name="connsiteY5" fmla="*/ 35560 h 124460"/>
                <a:gd name="connsiteX6" fmla="*/ 19050 w 20320"/>
                <a:gd name="connsiteY6" fmla="*/ 124460 h 124460"/>
                <a:gd name="connsiteX7" fmla="*/ 2540 w 20320"/>
                <a:gd name="connsiteY7" fmla="*/ 124460 h 124460"/>
                <a:gd name="connsiteX8" fmla="*/ 2540 w 20320"/>
                <a:gd name="connsiteY8" fmla="*/ 35560 h 124460"/>
                <a:gd name="connsiteX9" fmla="*/ 1905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0" name="Freeform 709">
              <a:extLst>
                <a:ext uri="{FF2B5EF4-FFF2-40B4-BE49-F238E27FC236}">
                  <a16:creationId xmlns:a16="http://schemas.microsoft.com/office/drawing/2014/main" id="{0DF652D0-AD3D-DF24-2F84-7A5600BAF209}"/>
                </a:ext>
              </a:extLst>
            </p:cNvPr>
            <p:cNvSpPr/>
            <p:nvPr/>
          </p:nvSpPr>
          <p:spPr>
            <a:xfrm>
              <a:off x="3634740" y="3262629"/>
              <a:ext cx="83819" cy="130810"/>
            </a:xfrm>
            <a:custGeom>
              <a:avLst/>
              <a:gdLst>
                <a:gd name="connsiteX0" fmla="*/ 48260 w 83819"/>
                <a:gd name="connsiteY0" fmla="*/ 77470 h 130810"/>
                <a:gd name="connsiteX1" fmla="*/ 83820 w 83819"/>
                <a:gd name="connsiteY1" fmla="*/ 102870 h 130810"/>
                <a:gd name="connsiteX2" fmla="*/ 40640 w 83819"/>
                <a:gd name="connsiteY2" fmla="*/ 130810 h 130810"/>
                <a:gd name="connsiteX3" fmla="*/ 0 w 83819"/>
                <a:gd name="connsiteY3" fmla="*/ 106680 h 130810"/>
                <a:gd name="connsiteX4" fmla="*/ 24130 w 83819"/>
                <a:gd name="connsiteY4" fmla="*/ 85090 h 130810"/>
                <a:gd name="connsiteX5" fmla="*/ 10160 w 83819"/>
                <a:gd name="connsiteY5" fmla="*/ 73660 h 130810"/>
                <a:gd name="connsiteX6" fmla="*/ 22860 w 83819"/>
                <a:gd name="connsiteY6" fmla="*/ 60960 h 130810"/>
                <a:gd name="connsiteX7" fmla="*/ 1270 w 83819"/>
                <a:gd name="connsiteY7" fmla="*/ 31750 h 130810"/>
                <a:gd name="connsiteX8" fmla="*/ 36830 w 83819"/>
                <a:gd name="connsiteY8" fmla="*/ 0 h 130810"/>
                <a:gd name="connsiteX9" fmla="*/ 50800 w 83819"/>
                <a:gd name="connsiteY9" fmla="*/ 2540 h 130810"/>
                <a:gd name="connsiteX10" fmla="*/ 82550 w 83819"/>
                <a:gd name="connsiteY10" fmla="*/ 2540 h 130810"/>
                <a:gd name="connsiteX11" fmla="*/ 82550 w 83819"/>
                <a:gd name="connsiteY11" fmla="*/ 15240 h 130810"/>
                <a:gd name="connsiteX12" fmla="*/ 69850 w 83819"/>
                <a:gd name="connsiteY12" fmla="*/ 15240 h 130810"/>
                <a:gd name="connsiteX13" fmla="*/ 64770 w 83819"/>
                <a:gd name="connsiteY13" fmla="*/ 15240 h 130810"/>
                <a:gd name="connsiteX14" fmla="*/ 64770 w 83819"/>
                <a:gd name="connsiteY14" fmla="*/ 15240 h 130810"/>
                <a:gd name="connsiteX15" fmla="*/ 72390 w 83819"/>
                <a:gd name="connsiteY15" fmla="*/ 33020 h 130810"/>
                <a:gd name="connsiteX16" fmla="*/ 39370 w 83819"/>
                <a:gd name="connsiteY16" fmla="*/ 63500 h 130810"/>
                <a:gd name="connsiteX17" fmla="*/ 39370 w 83819"/>
                <a:gd name="connsiteY17" fmla="*/ 63500 h 130810"/>
                <a:gd name="connsiteX18" fmla="*/ 25400 w 83819"/>
                <a:gd name="connsiteY18" fmla="*/ 71120 h 130810"/>
                <a:gd name="connsiteX19" fmla="*/ 46990 w 83819"/>
                <a:gd name="connsiteY19" fmla="*/ 78740 h 130810"/>
                <a:gd name="connsiteX20" fmla="*/ 67310 w 83819"/>
                <a:gd name="connsiteY20" fmla="*/ 104140 h 130810"/>
                <a:gd name="connsiteX21" fmla="*/ 40640 w 83819"/>
                <a:gd name="connsiteY21" fmla="*/ 90170 h 130810"/>
                <a:gd name="connsiteX22" fmla="*/ 16510 w 83819"/>
                <a:gd name="connsiteY22" fmla="*/ 105410 h 130810"/>
                <a:gd name="connsiteX23" fmla="*/ 41910 w 83819"/>
                <a:gd name="connsiteY23" fmla="*/ 119380 h 130810"/>
                <a:gd name="connsiteX24" fmla="*/ 67310 w 83819"/>
                <a:gd name="connsiteY24" fmla="*/ 105410 h 130810"/>
                <a:gd name="connsiteX25" fmla="*/ 59690 w 83819"/>
                <a:gd name="connsiteY25" fmla="*/ 31750 h 130810"/>
                <a:gd name="connsiteX26" fmla="*/ 39370 w 83819"/>
                <a:gd name="connsiteY26" fmla="*/ 12700 h 130810"/>
                <a:gd name="connsiteX27" fmla="*/ 19050 w 83819"/>
                <a:gd name="connsiteY27" fmla="*/ 31750 h 130810"/>
                <a:gd name="connsiteX28" fmla="*/ 39370 w 83819"/>
                <a:gd name="connsiteY28" fmla="*/ 50800 h 130810"/>
                <a:gd name="connsiteX29" fmla="*/ 59690 w 83819"/>
                <a:gd name="connsiteY29" fmla="*/ 3175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19" h="130810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0" y="104140"/>
                  </a:moveTo>
                  <a:cubicBezTo>
                    <a:pt x="67310" y="96520"/>
                    <a:pt x="59690" y="90170"/>
                    <a:pt x="40640" y="90170"/>
                  </a:cubicBezTo>
                  <a:cubicBezTo>
                    <a:pt x="21590" y="90170"/>
                    <a:pt x="16510" y="96520"/>
                    <a:pt x="16510" y="105410"/>
                  </a:cubicBezTo>
                  <a:cubicBezTo>
                    <a:pt x="16510" y="114300"/>
                    <a:pt x="26670" y="119380"/>
                    <a:pt x="41910" y="119380"/>
                  </a:cubicBezTo>
                  <a:cubicBezTo>
                    <a:pt x="57150" y="119380"/>
                    <a:pt x="67310" y="113030"/>
                    <a:pt x="67310" y="105410"/>
                  </a:cubicBezTo>
                  <a:close/>
                  <a:moveTo>
                    <a:pt x="59690" y="31750"/>
                  </a:moveTo>
                  <a:cubicBezTo>
                    <a:pt x="59690" y="20320"/>
                    <a:pt x="50800" y="12700"/>
                    <a:pt x="39370" y="12700"/>
                  </a:cubicBezTo>
                  <a:cubicBezTo>
                    <a:pt x="27940" y="12700"/>
                    <a:pt x="19050" y="20320"/>
                    <a:pt x="19050" y="31750"/>
                  </a:cubicBezTo>
                  <a:cubicBezTo>
                    <a:pt x="19050" y="43180"/>
                    <a:pt x="27940" y="50800"/>
                    <a:pt x="39370" y="50800"/>
                  </a:cubicBezTo>
                  <a:cubicBezTo>
                    <a:pt x="50800" y="50800"/>
                    <a:pt x="59690" y="43180"/>
                    <a:pt x="5969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1" name="Freeform 710">
              <a:extLst>
                <a:ext uri="{FF2B5EF4-FFF2-40B4-BE49-F238E27FC236}">
                  <a16:creationId xmlns:a16="http://schemas.microsoft.com/office/drawing/2014/main" id="{E5947A65-EDDB-1CB6-0E71-79E70A562792}"/>
                </a:ext>
              </a:extLst>
            </p:cNvPr>
            <p:cNvSpPr/>
            <p:nvPr/>
          </p:nvSpPr>
          <p:spPr>
            <a:xfrm>
              <a:off x="3738879" y="3225800"/>
              <a:ext cx="80010" cy="128270"/>
            </a:xfrm>
            <a:custGeom>
              <a:avLst/>
              <a:gdLst>
                <a:gd name="connsiteX0" fmla="*/ 0 w 80010"/>
                <a:gd name="connsiteY0" fmla="*/ 0 h 128270"/>
                <a:gd name="connsiteX1" fmla="*/ 16510 w 80010"/>
                <a:gd name="connsiteY1" fmla="*/ 0 h 128270"/>
                <a:gd name="connsiteX2" fmla="*/ 16510 w 80010"/>
                <a:gd name="connsiteY2" fmla="*/ 49530 h 128270"/>
                <a:gd name="connsiteX3" fmla="*/ 16510 w 80010"/>
                <a:gd name="connsiteY3" fmla="*/ 58420 h 128270"/>
                <a:gd name="connsiteX4" fmla="*/ 16510 w 80010"/>
                <a:gd name="connsiteY4" fmla="*/ 58420 h 128270"/>
                <a:gd name="connsiteX5" fmla="*/ 49530 w 80010"/>
                <a:gd name="connsiteY5" fmla="*/ 36830 h 128270"/>
                <a:gd name="connsiteX6" fmla="*/ 80010 w 80010"/>
                <a:gd name="connsiteY6" fmla="*/ 72390 h 128270"/>
                <a:gd name="connsiteX7" fmla="*/ 80010 w 80010"/>
                <a:gd name="connsiteY7" fmla="*/ 128270 h 128270"/>
                <a:gd name="connsiteX8" fmla="*/ 63500 w 80010"/>
                <a:gd name="connsiteY8" fmla="*/ 128270 h 128270"/>
                <a:gd name="connsiteX9" fmla="*/ 63500 w 80010"/>
                <a:gd name="connsiteY9" fmla="*/ 76200 h 128270"/>
                <a:gd name="connsiteX10" fmla="*/ 46990 w 80010"/>
                <a:gd name="connsiteY10" fmla="*/ 53340 h 128270"/>
                <a:gd name="connsiteX11" fmla="*/ 16510 w 80010"/>
                <a:gd name="connsiteY11" fmla="*/ 85090 h 128270"/>
                <a:gd name="connsiteX12" fmla="*/ 16510 w 80010"/>
                <a:gd name="connsiteY12" fmla="*/ 128270 h 128270"/>
                <a:gd name="connsiteX13" fmla="*/ 0 w 80010"/>
                <a:gd name="connsiteY13" fmla="*/ 128270 h 128270"/>
                <a:gd name="connsiteX14" fmla="*/ 0 w 80010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2" name="Freeform 711">
              <a:extLst>
                <a:ext uri="{FF2B5EF4-FFF2-40B4-BE49-F238E27FC236}">
                  <a16:creationId xmlns:a16="http://schemas.microsoft.com/office/drawing/2014/main" id="{E2CDCFC9-997A-0499-DE42-8FB21FA282ED}"/>
                </a:ext>
              </a:extLst>
            </p:cNvPr>
            <p:cNvSpPr/>
            <p:nvPr/>
          </p:nvSpPr>
          <p:spPr>
            <a:xfrm>
              <a:off x="3832859" y="3238500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0 w 60960"/>
                <a:gd name="connsiteY9" fmla="*/ 99060 h 116840"/>
                <a:gd name="connsiteX10" fmla="*/ 60960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3" name="Freeform 712">
              <a:extLst>
                <a:ext uri="{FF2B5EF4-FFF2-40B4-BE49-F238E27FC236}">
                  <a16:creationId xmlns:a16="http://schemas.microsoft.com/office/drawing/2014/main" id="{AF263078-74D0-8691-E14F-4D699A6F4330}"/>
                </a:ext>
              </a:extLst>
            </p:cNvPr>
            <p:cNvSpPr/>
            <p:nvPr/>
          </p:nvSpPr>
          <p:spPr>
            <a:xfrm>
              <a:off x="3959859" y="3262629"/>
              <a:ext cx="87630" cy="130810"/>
            </a:xfrm>
            <a:custGeom>
              <a:avLst/>
              <a:gdLst>
                <a:gd name="connsiteX0" fmla="*/ 0 w 87630"/>
                <a:gd name="connsiteY0" fmla="*/ 2540 h 130810"/>
                <a:gd name="connsiteX1" fmla="*/ 15240 w 87630"/>
                <a:gd name="connsiteY1" fmla="*/ 2540 h 130810"/>
                <a:gd name="connsiteX2" fmla="*/ 15240 w 87630"/>
                <a:gd name="connsiteY2" fmla="*/ 11430 h 130810"/>
                <a:gd name="connsiteX3" fmla="*/ 15240 w 87630"/>
                <a:gd name="connsiteY3" fmla="*/ 17780 h 130810"/>
                <a:gd name="connsiteX4" fmla="*/ 15240 w 87630"/>
                <a:gd name="connsiteY4" fmla="*/ 17780 h 130810"/>
                <a:gd name="connsiteX5" fmla="*/ 46990 w 87630"/>
                <a:gd name="connsiteY5" fmla="*/ 0 h 130810"/>
                <a:gd name="connsiteX6" fmla="*/ 87630 w 87630"/>
                <a:gd name="connsiteY6" fmla="*/ 46990 h 130810"/>
                <a:gd name="connsiteX7" fmla="*/ 46990 w 87630"/>
                <a:gd name="connsiteY7" fmla="*/ 93980 h 130810"/>
                <a:gd name="connsiteX8" fmla="*/ 16510 w 87630"/>
                <a:gd name="connsiteY8" fmla="*/ 76200 h 130810"/>
                <a:gd name="connsiteX9" fmla="*/ 16510 w 87630"/>
                <a:gd name="connsiteY9" fmla="*/ 76200 h 130810"/>
                <a:gd name="connsiteX10" fmla="*/ 16510 w 87630"/>
                <a:gd name="connsiteY10" fmla="*/ 83820 h 130810"/>
                <a:gd name="connsiteX11" fmla="*/ 16510 w 87630"/>
                <a:gd name="connsiteY11" fmla="*/ 130810 h 130810"/>
                <a:gd name="connsiteX12" fmla="*/ 0 w 87630"/>
                <a:gd name="connsiteY12" fmla="*/ 130810 h 130810"/>
                <a:gd name="connsiteX13" fmla="*/ 0 w 87630"/>
                <a:gd name="connsiteY13" fmla="*/ 2540 h 130810"/>
                <a:gd name="connsiteX14" fmla="*/ 72390 w 87630"/>
                <a:gd name="connsiteY14" fmla="*/ 46990 h 130810"/>
                <a:gd name="connsiteX15" fmla="*/ 44450 w 87630"/>
                <a:gd name="connsiteY15" fmla="*/ 15240 h 130810"/>
                <a:gd name="connsiteX16" fmla="*/ 16510 w 87630"/>
                <a:gd name="connsiteY16" fmla="*/ 46990 h 130810"/>
                <a:gd name="connsiteX17" fmla="*/ 44450 w 87630"/>
                <a:gd name="connsiteY17" fmla="*/ 78740 h 130810"/>
                <a:gd name="connsiteX18" fmla="*/ 72390 w 87630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4" name="Freeform 713">
              <a:extLst>
                <a:ext uri="{FF2B5EF4-FFF2-40B4-BE49-F238E27FC236}">
                  <a16:creationId xmlns:a16="http://schemas.microsoft.com/office/drawing/2014/main" id="{4ABD49F6-748B-3E6F-10D8-771626AB2216}"/>
                </a:ext>
              </a:extLst>
            </p:cNvPr>
            <p:cNvSpPr/>
            <p:nvPr/>
          </p:nvSpPr>
          <p:spPr>
            <a:xfrm>
              <a:off x="4070350" y="3225800"/>
              <a:ext cx="34290" cy="130809"/>
            </a:xfrm>
            <a:custGeom>
              <a:avLst/>
              <a:gdLst>
                <a:gd name="connsiteX0" fmla="*/ 0 w 34290"/>
                <a:gd name="connsiteY0" fmla="*/ 0 h 130809"/>
                <a:gd name="connsiteX1" fmla="*/ 16510 w 34290"/>
                <a:gd name="connsiteY1" fmla="*/ 0 h 130809"/>
                <a:gd name="connsiteX2" fmla="*/ 16510 w 34290"/>
                <a:gd name="connsiteY2" fmla="*/ 101600 h 130809"/>
                <a:gd name="connsiteX3" fmla="*/ 26670 w 34290"/>
                <a:gd name="connsiteY3" fmla="*/ 115570 h 130809"/>
                <a:gd name="connsiteX4" fmla="*/ 34290 w 34290"/>
                <a:gd name="connsiteY4" fmla="*/ 115570 h 130809"/>
                <a:gd name="connsiteX5" fmla="*/ 34290 w 34290"/>
                <a:gd name="connsiteY5" fmla="*/ 129540 h 130809"/>
                <a:gd name="connsiteX6" fmla="*/ 22860 w 34290"/>
                <a:gd name="connsiteY6" fmla="*/ 130810 h 130809"/>
                <a:gd name="connsiteX7" fmla="*/ 0 w 34290"/>
                <a:gd name="connsiteY7" fmla="*/ 105410 h 130809"/>
                <a:gd name="connsiteX8" fmla="*/ 0 w 34290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5" name="Freeform 714">
              <a:extLst>
                <a:ext uri="{FF2B5EF4-FFF2-40B4-BE49-F238E27FC236}">
                  <a16:creationId xmlns:a16="http://schemas.microsoft.com/office/drawing/2014/main" id="{D42D245D-6BD5-CC7E-576A-724051034BF0}"/>
                </a:ext>
              </a:extLst>
            </p:cNvPr>
            <p:cNvSpPr/>
            <p:nvPr/>
          </p:nvSpPr>
          <p:spPr>
            <a:xfrm>
              <a:off x="4117340" y="326390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5560 h 93979"/>
                <a:gd name="connsiteX12" fmla="*/ 35560 w 73659"/>
                <a:gd name="connsiteY12" fmla="*/ 15240 h 93979"/>
                <a:gd name="connsiteX13" fmla="*/ 6350 w 73659"/>
                <a:gd name="connsiteY13" fmla="*/ 22860 h 93979"/>
                <a:gd name="connsiteX14" fmla="*/ 6350 w 73659"/>
                <a:gd name="connsiteY14" fmla="*/ 762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80010 h 93979"/>
                <a:gd name="connsiteX18" fmla="*/ 57150 w 73659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6" name="Freeform 715">
              <a:extLst>
                <a:ext uri="{FF2B5EF4-FFF2-40B4-BE49-F238E27FC236}">
                  <a16:creationId xmlns:a16="http://schemas.microsoft.com/office/drawing/2014/main" id="{B9D7091A-5F25-9409-090E-0E41AEF44708}"/>
                </a:ext>
              </a:extLst>
            </p:cNvPr>
            <p:cNvSpPr/>
            <p:nvPr/>
          </p:nvSpPr>
          <p:spPr>
            <a:xfrm>
              <a:off x="4211320" y="3262629"/>
              <a:ext cx="74929" cy="93979"/>
            </a:xfrm>
            <a:custGeom>
              <a:avLst/>
              <a:gdLst>
                <a:gd name="connsiteX0" fmla="*/ 48260 w 74929"/>
                <a:gd name="connsiteY0" fmla="*/ 78740 h 93979"/>
                <a:gd name="connsiteX1" fmla="*/ 74930 w 74929"/>
                <a:gd name="connsiteY1" fmla="*/ 71120 h 93979"/>
                <a:gd name="connsiteX2" fmla="*/ 74930 w 74929"/>
                <a:gd name="connsiteY2" fmla="*/ 86360 h 93979"/>
                <a:gd name="connsiteX3" fmla="*/ 46990 w 74929"/>
                <a:gd name="connsiteY3" fmla="*/ 93980 h 93979"/>
                <a:gd name="connsiteX4" fmla="*/ 0 w 74929"/>
                <a:gd name="connsiteY4" fmla="*/ 46990 h 93979"/>
                <a:gd name="connsiteX5" fmla="*/ 46990 w 74929"/>
                <a:gd name="connsiteY5" fmla="*/ 0 h 93979"/>
                <a:gd name="connsiteX6" fmla="*/ 74930 w 74929"/>
                <a:gd name="connsiteY6" fmla="*/ 6350 h 93979"/>
                <a:gd name="connsiteX7" fmla="*/ 74930 w 74929"/>
                <a:gd name="connsiteY7" fmla="*/ 21590 h 93979"/>
                <a:gd name="connsiteX8" fmla="*/ 48260 w 74929"/>
                <a:gd name="connsiteY8" fmla="*/ 13970 h 93979"/>
                <a:gd name="connsiteX9" fmla="*/ 17780 w 74929"/>
                <a:gd name="connsiteY9" fmla="*/ 45720 h 93979"/>
                <a:gd name="connsiteX10" fmla="*/ 48260 w 74929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79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7" name="Freeform 716">
              <a:extLst>
                <a:ext uri="{FF2B5EF4-FFF2-40B4-BE49-F238E27FC236}">
                  <a16:creationId xmlns:a16="http://schemas.microsoft.com/office/drawing/2014/main" id="{67D447E8-9E8E-DD79-EC11-2F266E1B7BDE}"/>
                </a:ext>
              </a:extLst>
            </p:cNvPr>
            <p:cNvSpPr/>
            <p:nvPr/>
          </p:nvSpPr>
          <p:spPr>
            <a:xfrm>
              <a:off x="4301490" y="3262629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8" name="Freeform 717">
              <a:extLst>
                <a:ext uri="{FF2B5EF4-FFF2-40B4-BE49-F238E27FC236}">
                  <a16:creationId xmlns:a16="http://schemas.microsoft.com/office/drawing/2014/main" id="{6E09D22A-B263-1CA8-2CC8-1613FF6D7D90}"/>
                </a:ext>
              </a:extLst>
            </p:cNvPr>
            <p:cNvSpPr/>
            <p:nvPr/>
          </p:nvSpPr>
          <p:spPr>
            <a:xfrm>
              <a:off x="4448809" y="326390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5560 h 93979"/>
                <a:gd name="connsiteX12" fmla="*/ 35560 w 73660"/>
                <a:gd name="connsiteY12" fmla="*/ 15240 h 93979"/>
                <a:gd name="connsiteX13" fmla="*/ 6350 w 73660"/>
                <a:gd name="connsiteY13" fmla="*/ 22860 h 93979"/>
                <a:gd name="connsiteX14" fmla="*/ 6350 w 73660"/>
                <a:gd name="connsiteY14" fmla="*/ 762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80010 h 93979"/>
                <a:gd name="connsiteX18" fmla="*/ 57150 w 73660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9" name="Freeform 718">
              <a:extLst>
                <a:ext uri="{FF2B5EF4-FFF2-40B4-BE49-F238E27FC236}">
                  <a16:creationId xmlns:a16="http://schemas.microsoft.com/office/drawing/2014/main" id="{7AB84C81-F34C-5468-27B2-6C477F0C665A}"/>
                </a:ext>
              </a:extLst>
            </p:cNvPr>
            <p:cNvSpPr/>
            <p:nvPr/>
          </p:nvSpPr>
          <p:spPr>
            <a:xfrm>
              <a:off x="4550409" y="3262629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0" name="Freeform 719">
              <a:extLst>
                <a:ext uri="{FF2B5EF4-FFF2-40B4-BE49-F238E27FC236}">
                  <a16:creationId xmlns:a16="http://schemas.microsoft.com/office/drawing/2014/main" id="{931410AC-42DA-E514-D82B-5F49B2554B70}"/>
                </a:ext>
              </a:extLst>
            </p:cNvPr>
            <p:cNvSpPr/>
            <p:nvPr/>
          </p:nvSpPr>
          <p:spPr>
            <a:xfrm>
              <a:off x="4652009" y="3225800"/>
              <a:ext cx="87630" cy="130809"/>
            </a:xfrm>
            <a:custGeom>
              <a:avLst/>
              <a:gdLst>
                <a:gd name="connsiteX0" fmla="*/ 87630 w 87630"/>
                <a:gd name="connsiteY0" fmla="*/ 128270 h 130809"/>
                <a:gd name="connsiteX1" fmla="*/ 72390 w 87630"/>
                <a:gd name="connsiteY1" fmla="*/ 128270 h 130809"/>
                <a:gd name="connsiteX2" fmla="*/ 72390 w 87630"/>
                <a:gd name="connsiteY2" fmla="*/ 118110 h 130809"/>
                <a:gd name="connsiteX3" fmla="*/ 72390 w 87630"/>
                <a:gd name="connsiteY3" fmla="*/ 111760 h 130809"/>
                <a:gd name="connsiteX4" fmla="*/ 72390 w 87630"/>
                <a:gd name="connsiteY4" fmla="*/ 111760 h 130809"/>
                <a:gd name="connsiteX5" fmla="*/ 40640 w 87630"/>
                <a:gd name="connsiteY5" fmla="*/ 130810 h 130809"/>
                <a:gd name="connsiteX6" fmla="*/ 0 w 87630"/>
                <a:gd name="connsiteY6" fmla="*/ 83820 h 130809"/>
                <a:gd name="connsiteX7" fmla="*/ 40640 w 87630"/>
                <a:gd name="connsiteY7" fmla="*/ 36830 h 130809"/>
                <a:gd name="connsiteX8" fmla="*/ 71120 w 87630"/>
                <a:gd name="connsiteY8" fmla="*/ 53340 h 130809"/>
                <a:gd name="connsiteX9" fmla="*/ 71120 w 87630"/>
                <a:gd name="connsiteY9" fmla="*/ 53340 h 130809"/>
                <a:gd name="connsiteX10" fmla="*/ 71120 w 87630"/>
                <a:gd name="connsiteY10" fmla="*/ 45720 h 130809"/>
                <a:gd name="connsiteX11" fmla="*/ 71120 w 87630"/>
                <a:gd name="connsiteY11" fmla="*/ 0 h 130809"/>
                <a:gd name="connsiteX12" fmla="*/ 87630 w 87630"/>
                <a:gd name="connsiteY12" fmla="*/ 0 h 130809"/>
                <a:gd name="connsiteX13" fmla="*/ 87630 w 87630"/>
                <a:gd name="connsiteY13" fmla="*/ 128270 h 130809"/>
                <a:gd name="connsiteX14" fmla="*/ 15240 w 87630"/>
                <a:gd name="connsiteY14" fmla="*/ 83820 h 130809"/>
                <a:gd name="connsiteX15" fmla="*/ 43180 w 87630"/>
                <a:gd name="connsiteY15" fmla="*/ 115570 h 130809"/>
                <a:gd name="connsiteX16" fmla="*/ 71120 w 87630"/>
                <a:gd name="connsiteY16" fmla="*/ 83820 h 130809"/>
                <a:gd name="connsiteX17" fmla="*/ 43180 w 87630"/>
                <a:gd name="connsiteY17" fmla="*/ 52070 h 130809"/>
                <a:gd name="connsiteX18" fmla="*/ 15240 w 87630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477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1" name="Freeform 720">
              <a:extLst>
                <a:ext uri="{FF2B5EF4-FFF2-40B4-BE49-F238E27FC236}">
                  <a16:creationId xmlns:a16="http://schemas.microsoft.com/office/drawing/2014/main" id="{A51CF7B2-2E29-CA0A-FDE5-F6DDAFB03E3C}"/>
                </a:ext>
              </a:extLst>
            </p:cNvPr>
            <p:cNvSpPr/>
            <p:nvPr/>
          </p:nvSpPr>
          <p:spPr>
            <a:xfrm>
              <a:off x="4805679" y="3238500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0 w 60960"/>
                <a:gd name="connsiteY9" fmla="*/ 99060 h 116840"/>
                <a:gd name="connsiteX10" fmla="*/ 60960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2" name="Freeform 721">
              <a:extLst>
                <a:ext uri="{FF2B5EF4-FFF2-40B4-BE49-F238E27FC236}">
                  <a16:creationId xmlns:a16="http://schemas.microsoft.com/office/drawing/2014/main" id="{1EB76B6E-89CF-ECFA-8673-4ECB74547F64}"/>
                </a:ext>
              </a:extLst>
            </p:cNvPr>
            <p:cNvSpPr/>
            <p:nvPr/>
          </p:nvSpPr>
          <p:spPr>
            <a:xfrm>
              <a:off x="4881879" y="3229610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9050 w 20320"/>
                <a:gd name="connsiteY5" fmla="*/ 35560 h 124460"/>
                <a:gd name="connsiteX6" fmla="*/ 19050 w 20320"/>
                <a:gd name="connsiteY6" fmla="*/ 124460 h 124460"/>
                <a:gd name="connsiteX7" fmla="*/ 2540 w 20320"/>
                <a:gd name="connsiteY7" fmla="*/ 124460 h 124460"/>
                <a:gd name="connsiteX8" fmla="*/ 2540 w 20320"/>
                <a:gd name="connsiteY8" fmla="*/ 35560 h 124460"/>
                <a:gd name="connsiteX9" fmla="*/ 1905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3" name="Freeform 722">
              <a:extLst>
                <a:ext uri="{FF2B5EF4-FFF2-40B4-BE49-F238E27FC236}">
                  <a16:creationId xmlns:a16="http://schemas.microsoft.com/office/drawing/2014/main" id="{33248211-4253-BFE5-D639-113031185763}"/>
                </a:ext>
              </a:extLst>
            </p:cNvPr>
            <p:cNvSpPr/>
            <p:nvPr/>
          </p:nvSpPr>
          <p:spPr>
            <a:xfrm>
              <a:off x="4932679" y="3262629"/>
              <a:ext cx="137160" cy="91440"/>
            </a:xfrm>
            <a:custGeom>
              <a:avLst/>
              <a:gdLst>
                <a:gd name="connsiteX0" fmla="*/ 15240 w 137160"/>
                <a:gd name="connsiteY0" fmla="*/ 2540 h 91440"/>
                <a:gd name="connsiteX1" fmla="*/ 15240 w 137160"/>
                <a:gd name="connsiteY1" fmla="*/ 15240 h 91440"/>
                <a:gd name="connsiteX2" fmla="*/ 15240 w 137160"/>
                <a:gd name="connsiteY2" fmla="*/ 21590 h 91440"/>
                <a:gd name="connsiteX3" fmla="*/ 15240 w 137160"/>
                <a:gd name="connsiteY3" fmla="*/ 21590 h 91440"/>
                <a:gd name="connsiteX4" fmla="*/ 48260 w 137160"/>
                <a:gd name="connsiteY4" fmla="*/ 0 h 91440"/>
                <a:gd name="connsiteX5" fmla="*/ 74930 w 137160"/>
                <a:gd name="connsiteY5" fmla="*/ 20320 h 91440"/>
                <a:gd name="connsiteX6" fmla="*/ 74930 w 137160"/>
                <a:gd name="connsiteY6" fmla="*/ 20320 h 91440"/>
                <a:gd name="connsiteX7" fmla="*/ 105410 w 137160"/>
                <a:gd name="connsiteY7" fmla="*/ 0 h 91440"/>
                <a:gd name="connsiteX8" fmla="*/ 137160 w 137160"/>
                <a:gd name="connsiteY8" fmla="*/ 35560 h 91440"/>
                <a:gd name="connsiteX9" fmla="*/ 137160 w 137160"/>
                <a:gd name="connsiteY9" fmla="*/ 91440 h 91440"/>
                <a:gd name="connsiteX10" fmla="*/ 120650 w 137160"/>
                <a:gd name="connsiteY10" fmla="*/ 91440 h 91440"/>
                <a:gd name="connsiteX11" fmla="*/ 120650 w 137160"/>
                <a:gd name="connsiteY11" fmla="*/ 39370 h 91440"/>
                <a:gd name="connsiteX12" fmla="*/ 104140 w 137160"/>
                <a:gd name="connsiteY12" fmla="*/ 16510 h 91440"/>
                <a:gd name="connsiteX13" fmla="*/ 77470 w 137160"/>
                <a:gd name="connsiteY13" fmla="*/ 50800 h 91440"/>
                <a:gd name="connsiteX14" fmla="*/ 77470 w 137160"/>
                <a:gd name="connsiteY14" fmla="*/ 91440 h 91440"/>
                <a:gd name="connsiteX15" fmla="*/ 60960 w 137160"/>
                <a:gd name="connsiteY15" fmla="*/ 91440 h 91440"/>
                <a:gd name="connsiteX16" fmla="*/ 60960 w 137160"/>
                <a:gd name="connsiteY16" fmla="*/ 38100 h 91440"/>
                <a:gd name="connsiteX17" fmla="*/ 44450 w 137160"/>
                <a:gd name="connsiteY17" fmla="*/ 15240 h 91440"/>
                <a:gd name="connsiteX18" fmla="*/ 16510 w 137160"/>
                <a:gd name="connsiteY18" fmla="*/ 49530 h 91440"/>
                <a:gd name="connsiteX19" fmla="*/ 16510 w 137160"/>
                <a:gd name="connsiteY19" fmla="*/ 90170 h 91440"/>
                <a:gd name="connsiteX20" fmla="*/ 0 w 137160"/>
                <a:gd name="connsiteY20" fmla="*/ 90170 h 91440"/>
                <a:gd name="connsiteX21" fmla="*/ 0 w 137160"/>
                <a:gd name="connsiteY21" fmla="*/ 1270 h 91440"/>
                <a:gd name="connsiteX22" fmla="*/ 15240 w 137160"/>
                <a:gd name="connsiteY22" fmla="*/ 12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6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4" name="Freeform 723">
              <a:extLst>
                <a:ext uri="{FF2B5EF4-FFF2-40B4-BE49-F238E27FC236}">
                  <a16:creationId xmlns:a16="http://schemas.microsoft.com/office/drawing/2014/main" id="{05493451-6052-F8D2-B014-56ED5D6A795E}"/>
                </a:ext>
              </a:extLst>
            </p:cNvPr>
            <p:cNvSpPr/>
            <p:nvPr/>
          </p:nvSpPr>
          <p:spPr>
            <a:xfrm>
              <a:off x="5088890" y="3262629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5" name="Freeform 724">
              <a:extLst>
                <a:ext uri="{FF2B5EF4-FFF2-40B4-BE49-F238E27FC236}">
                  <a16:creationId xmlns:a16="http://schemas.microsoft.com/office/drawing/2014/main" id="{BA3EE0A7-C872-DAF1-DED8-22E8754F1828}"/>
                </a:ext>
              </a:extLst>
            </p:cNvPr>
            <p:cNvSpPr/>
            <p:nvPr/>
          </p:nvSpPr>
          <p:spPr>
            <a:xfrm>
              <a:off x="5180329" y="3343909"/>
              <a:ext cx="27940" cy="36830"/>
            </a:xfrm>
            <a:custGeom>
              <a:avLst/>
              <a:gdLst>
                <a:gd name="connsiteX0" fmla="*/ 12700 w 27940"/>
                <a:gd name="connsiteY0" fmla="*/ 36830 h 36830"/>
                <a:gd name="connsiteX1" fmla="*/ 0 w 27940"/>
                <a:gd name="connsiteY1" fmla="*/ 36830 h 36830"/>
                <a:gd name="connsiteX2" fmla="*/ 11430 w 27940"/>
                <a:gd name="connsiteY2" fmla="*/ 0 h 36830"/>
                <a:gd name="connsiteX3" fmla="*/ 27940 w 27940"/>
                <a:gd name="connsiteY3" fmla="*/ 0 h 36830"/>
                <a:gd name="connsiteX4" fmla="*/ 13970 w 27940"/>
                <a:gd name="connsiteY4" fmla="*/ 36830 h 36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40" h="36830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40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6" name="Freeform 725">
              <a:extLst>
                <a:ext uri="{FF2B5EF4-FFF2-40B4-BE49-F238E27FC236}">
                  <a16:creationId xmlns:a16="http://schemas.microsoft.com/office/drawing/2014/main" id="{887644A7-AEA5-51AF-8B43-3C7E86812D4F}"/>
                </a:ext>
              </a:extLst>
            </p:cNvPr>
            <p:cNvSpPr/>
            <p:nvPr/>
          </p:nvSpPr>
          <p:spPr>
            <a:xfrm>
              <a:off x="5271770" y="3262629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7" name="Freeform 726">
              <a:extLst>
                <a:ext uri="{FF2B5EF4-FFF2-40B4-BE49-F238E27FC236}">
                  <a16:creationId xmlns:a16="http://schemas.microsoft.com/office/drawing/2014/main" id="{9B9F0757-57C5-C1C3-B004-FD1A8F930961}"/>
                </a:ext>
              </a:extLst>
            </p:cNvPr>
            <p:cNvSpPr/>
            <p:nvPr/>
          </p:nvSpPr>
          <p:spPr>
            <a:xfrm>
              <a:off x="5353050" y="3265170"/>
              <a:ext cx="78740" cy="91439"/>
            </a:xfrm>
            <a:custGeom>
              <a:avLst/>
              <a:gdLst>
                <a:gd name="connsiteX0" fmla="*/ 63500 w 78740"/>
                <a:gd name="connsiteY0" fmla="*/ 88900 h 91439"/>
                <a:gd name="connsiteX1" fmla="*/ 63500 w 78740"/>
                <a:gd name="connsiteY1" fmla="*/ 76200 h 91439"/>
                <a:gd name="connsiteX2" fmla="*/ 63500 w 78740"/>
                <a:gd name="connsiteY2" fmla="*/ 69850 h 91439"/>
                <a:gd name="connsiteX3" fmla="*/ 63500 w 78740"/>
                <a:gd name="connsiteY3" fmla="*/ 69850 h 91439"/>
                <a:gd name="connsiteX4" fmla="*/ 30480 w 78740"/>
                <a:gd name="connsiteY4" fmla="*/ 91440 h 91439"/>
                <a:gd name="connsiteX5" fmla="*/ 0 w 78740"/>
                <a:gd name="connsiteY5" fmla="*/ 55880 h 91439"/>
                <a:gd name="connsiteX6" fmla="*/ 0 w 78740"/>
                <a:gd name="connsiteY6" fmla="*/ 0 h 91439"/>
                <a:gd name="connsiteX7" fmla="*/ 16510 w 78740"/>
                <a:gd name="connsiteY7" fmla="*/ 0 h 91439"/>
                <a:gd name="connsiteX8" fmla="*/ 16510 w 78740"/>
                <a:gd name="connsiteY8" fmla="*/ 52070 h 91439"/>
                <a:gd name="connsiteX9" fmla="*/ 33020 w 78740"/>
                <a:gd name="connsiteY9" fmla="*/ 74930 h 91439"/>
                <a:gd name="connsiteX10" fmla="*/ 62230 w 78740"/>
                <a:gd name="connsiteY10" fmla="*/ 43180 h 91439"/>
                <a:gd name="connsiteX11" fmla="*/ 62230 w 78740"/>
                <a:gd name="connsiteY11" fmla="*/ 0 h 91439"/>
                <a:gd name="connsiteX12" fmla="*/ 78740 w 78740"/>
                <a:gd name="connsiteY12" fmla="*/ 0 h 91439"/>
                <a:gd name="connsiteX13" fmla="*/ 78740 w 78740"/>
                <a:gd name="connsiteY13" fmla="*/ 88900 h 91439"/>
                <a:gd name="connsiteX14" fmla="*/ 63500 w 78740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8" name="Freeform 727">
              <a:extLst>
                <a:ext uri="{FF2B5EF4-FFF2-40B4-BE49-F238E27FC236}">
                  <a16:creationId xmlns:a16="http://schemas.microsoft.com/office/drawing/2014/main" id="{5313D107-4665-3076-3B14-E7D041132EE9}"/>
                </a:ext>
              </a:extLst>
            </p:cNvPr>
            <p:cNvSpPr/>
            <p:nvPr/>
          </p:nvSpPr>
          <p:spPr>
            <a:xfrm>
              <a:off x="5454650" y="3262629"/>
              <a:ext cx="74929" cy="93979"/>
            </a:xfrm>
            <a:custGeom>
              <a:avLst/>
              <a:gdLst>
                <a:gd name="connsiteX0" fmla="*/ 48260 w 74929"/>
                <a:gd name="connsiteY0" fmla="*/ 78740 h 93979"/>
                <a:gd name="connsiteX1" fmla="*/ 74930 w 74929"/>
                <a:gd name="connsiteY1" fmla="*/ 71120 h 93979"/>
                <a:gd name="connsiteX2" fmla="*/ 74930 w 74929"/>
                <a:gd name="connsiteY2" fmla="*/ 86360 h 93979"/>
                <a:gd name="connsiteX3" fmla="*/ 46990 w 74929"/>
                <a:gd name="connsiteY3" fmla="*/ 93980 h 93979"/>
                <a:gd name="connsiteX4" fmla="*/ 0 w 74929"/>
                <a:gd name="connsiteY4" fmla="*/ 46990 h 93979"/>
                <a:gd name="connsiteX5" fmla="*/ 46990 w 74929"/>
                <a:gd name="connsiteY5" fmla="*/ 0 h 93979"/>
                <a:gd name="connsiteX6" fmla="*/ 74930 w 74929"/>
                <a:gd name="connsiteY6" fmla="*/ 6350 h 93979"/>
                <a:gd name="connsiteX7" fmla="*/ 74930 w 74929"/>
                <a:gd name="connsiteY7" fmla="*/ 21590 h 93979"/>
                <a:gd name="connsiteX8" fmla="*/ 48260 w 74929"/>
                <a:gd name="connsiteY8" fmla="*/ 13970 h 93979"/>
                <a:gd name="connsiteX9" fmla="*/ 17780 w 74929"/>
                <a:gd name="connsiteY9" fmla="*/ 45720 h 93979"/>
                <a:gd name="connsiteX10" fmla="*/ 48260 w 74929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79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9" name="Freeform 728">
              <a:extLst>
                <a:ext uri="{FF2B5EF4-FFF2-40B4-BE49-F238E27FC236}">
                  <a16:creationId xmlns:a16="http://schemas.microsoft.com/office/drawing/2014/main" id="{8397D4C4-A228-D736-FEE9-1E67F8FB92FF}"/>
                </a:ext>
              </a:extLst>
            </p:cNvPr>
            <p:cNvSpPr/>
            <p:nvPr/>
          </p:nvSpPr>
          <p:spPr>
            <a:xfrm>
              <a:off x="5553709" y="3225800"/>
              <a:ext cx="80010" cy="128270"/>
            </a:xfrm>
            <a:custGeom>
              <a:avLst/>
              <a:gdLst>
                <a:gd name="connsiteX0" fmla="*/ 0 w 80010"/>
                <a:gd name="connsiteY0" fmla="*/ 0 h 128270"/>
                <a:gd name="connsiteX1" fmla="*/ 16510 w 80010"/>
                <a:gd name="connsiteY1" fmla="*/ 0 h 128270"/>
                <a:gd name="connsiteX2" fmla="*/ 16510 w 80010"/>
                <a:gd name="connsiteY2" fmla="*/ 49530 h 128270"/>
                <a:gd name="connsiteX3" fmla="*/ 16510 w 80010"/>
                <a:gd name="connsiteY3" fmla="*/ 58420 h 128270"/>
                <a:gd name="connsiteX4" fmla="*/ 16510 w 80010"/>
                <a:gd name="connsiteY4" fmla="*/ 58420 h 128270"/>
                <a:gd name="connsiteX5" fmla="*/ 49530 w 80010"/>
                <a:gd name="connsiteY5" fmla="*/ 36830 h 128270"/>
                <a:gd name="connsiteX6" fmla="*/ 80010 w 80010"/>
                <a:gd name="connsiteY6" fmla="*/ 72390 h 128270"/>
                <a:gd name="connsiteX7" fmla="*/ 80010 w 80010"/>
                <a:gd name="connsiteY7" fmla="*/ 128270 h 128270"/>
                <a:gd name="connsiteX8" fmla="*/ 63500 w 80010"/>
                <a:gd name="connsiteY8" fmla="*/ 128270 h 128270"/>
                <a:gd name="connsiteX9" fmla="*/ 63500 w 80010"/>
                <a:gd name="connsiteY9" fmla="*/ 76200 h 128270"/>
                <a:gd name="connsiteX10" fmla="*/ 46990 w 80010"/>
                <a:gd name="connsiteY10" fmla="*/ 53340 h 128270"/>
                <a:gd name="connsiteX11" fmla="*/ 16510 w 80010"/>
                <a:gd name="connsiteY11" fmla="*/ 85090 h 128270"/>
                <a:gd name="connsiteX12" fmla="*/ 16510 w 80010"/>
                <a:gd name="connsiteY12" fmla="*/ 128270 h 128270"/>
                <a:gd name="connsiteX13" fmla="*/ 0 w 80010"/>
                <a:gd name="connsiteY13" fmla="*/ 128270 h 128270"/>
                <a:gd name="connsiteX14" fmla="*/ 0 w 80010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0" name="Freeform 729">
              <a:extLst>
                <a:ext uri="{FF2B5EF4-FFF2-40B4-BE49-F238E27FC236}">
                  <a16:creationId xmlns:a16="http://schemas.microsoft.com/office/drawing/2014/main" id="{2884576B-5ACF-6099-2474-3C54A208D502}"/>
                </a:ext>
              </a:extLst>
            </p:cNvPr>
            <p:cNvSpPr/>
            <p:nvPr/>
          </p:nvSpPr>
          <p:spPr>
            <a:xfrm>
              <a:off x="5702300" y="326390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5560 h 93979"/>
                <a:gd name="connsiteX12" fmla="*/ 35560 w 73659"/>
                <a:gd name="connsiteY12" fmla="*/ 15240 h 93979"/>
                <a:gd name="connsiteX13" fmla="*/ 6350 w 73659"/>
                <a:gd name="connsiteY13" fmla="*/ 22860 h 93979"/>
                <a:gd name="connsiteX14" fmla="*/ 6350 w 73659"/>
                <a:gd name="connsiteY14" fmla="*/ 7620 h 93979"/>
                <a:gd name="connsiteX15" fmla="*/ 55880 w 73659"/>
                <a:gd name="connsiteY15" fmla="*/ 50800 h 93979"/>
                <a:gd name="connsiteX16" fmla="*/ 15240 w 73659"/>
                <a:gd name="connsiteY16" fmla="*/ 66040 h 93979"/>
                <a:gd name="connsiteX17" fmla="*/ 29210 w 73659"/>
                <a:gd name="connsiteY17" fmla="*/ 80010 h 93979"/>
                <a:gd name="connsiteX18" fmla="*/ 55880 w 73659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5880" y="50800"/>
                  </a:moveTo>
                  <a:cubicBezTo>
                    <a:pt x="26670" y="45720"/>
                    <a:pt x="15240" y="54610"/>
                    <a:pt x="15240" y="66040"/>
                  </a:cubicBezTo>
                  <a:cubicBezTo>
                    <a:pt x="15240" y="77470"/>
                    <a:pt x="20320" y="80010"/>
                    <a:pt x="29210" y="80010"/>
                  </a:cubicBezTo>
                  <a:cubicBezTo>
                    <a:pt x="44450" y="80010"/>
                    <a:pt x="55880" y="64770"/>
                    <a:pt x="5588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1" name="Freeform 730">
              <a:extLst>
                <a:ext uri="{FF2B5EF4-FFF2-40B4-BE49-F238E27FC236}">
                  <a16:creationId xmlns:a16="http://schemas.microsoft.com/office/drawing/2014/main" id="{03356D30-FB9B-2918-AFF2-5BD0509898BF}"/>
                </a:ext>
              </a:extLst>
            </p:cNvPr>
            <p:cNvSpPr/>
            <p:nvPr/>
          </p:nvSpPr>
          <p:spPr>
            <a:xfrm>
              <a:off x="5796279" y="3262629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2" name="Freeform 731">
              <a:extLst>
                <a:ext uri="{FF2B5EF4-FFF2-40B4-BE49-F238E27FC236}">
                  <a16:creationId xmlns:a16="http://schemas.microsoft.com/office/drawing/2014/main" id="{6EDD1696-F522-7F2F-F0DB-63B995E15A96}"/>
                </a:ext>
              </a:extLst>
            </p:cNvPr>
            <p:cNvSpPr/>
            <p:nvPr/>
          </p:nvSpPr>
          <p:spPr>
            <a:xfrm>
              <a:off x="5913120" y="3265170"/>
              <a:ext cx="137159" cy="91439"/>
            </a:xfrm>
            <a:custGeom>
              <a:avLst/>
              <a:gdLst>
                <a:gd name="connsiteX0" fmla="*/ 95250 w 137159"/>
                <a:gd name="connsiteY0" fmla="*/ 64770 h 91439"/>
                <a:gd name="connsiteX1" fmla="*/ 119380 w 137159"/>
                <a:gd name="connsiteY1" fmla="*/ 0 h 91439"/>
                <a:gd name="connsiteX2" fmla="*/ 137160 w 137159"/>
                <a:gd name="connsiteY2" fmla="*/ 0 h 91439"/>
                <a:gd name="connsiteX3" fmla="*/ 100330 w 137159"/>
                <a:gd name="connsiteY3" fmla="*/ 91440 h 91439"/>
                <a:gd name="connsiteX4" fmla="*/ 91440 w 137159"/>
                <a:gd name="connsiteY4" fmla="*/ 91440 h 91439"/>
                <a:gd name="connsiteX5" fmla="*/ 68580 w 137159"/>
                <a:gd name="connsiteY5" fmla="*/ 30480 h 91439"/>
                <a:gd name="connsiteX6" fmla="*/ 45720 w 137159"/>
                <a:gd name="connsiteY6" fmla="*/ 91440 h 91439"/>
                <a:gd name="connsiteX7" fmla="*/ 36830 w 137159"/>
                <a:gd name="connsiteY7" fmla="*/ 91440 h 91439"/>
                <a:gd name="connsiteX8" fmla="*/ 0 w 137159"/>
                <a:gd name="connsiteY8" fmla="*/ 0 h 91439"/>
                <a:gd name="connsiteX9" fmla="*/ 17780 w 137159"/>
                <a:gd name="connsiteY9" fmla="*/ 0 h 91439"/>
                <a:gd name="connsiteX10" fmla="*/ 41910 w 137159"/>
                <a:gd name="connsiteY10" fmla="*/ 64770 h 91439"/>
                <a:gd name="connsiteX11" fmla="*/ 64770 w 137159"/>
                <a:gd name="connsiteY11" fmla="*/ 1270 h 91439"/>
                <a:gd name="connsiteX12" fmla="*/ 73660 w 137159"/>
                <a:gd name="connsiteY12" fmla="*/ 1270 h 91439"/>
                <a:gd name="connsiteX13" fmla="*/ 96520 w 137159"/>
                <a:gd name="connsiteY13" fmla="*/ 647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59" h="91439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3" name="Freeform 732">
              <a:extLst>
                <a:ext uri="{FF2B5EF4-FFF2-40B4-BE49-F238E27FC236}">
                  <a16:creationId xmlns:a16="http://schemas.microsoft.com/office/drawing/2014/main" id="{64E17C21-2225-EFDF-39CD-8A4654F32FA7}"/>
                </a:ext>
              </a:extLst>
            </p:cNvPr>
            <p:cNvSpPr/>
            <p:nvPr/>
          </p:nvSpPr>
          <p:spPr>
            <a:xfrm>
              <a:off x="6064250" y="3225800"/>
              <a:ext cx="80009" cy="128270"/>
            </a:xfrm>
            <a:custGeom>
              <a:avLst/>
              <a:gdLst>
                <a:gd name="connsiteX0" fmla="*/ 0 w 80009"/>
                <a:gd name="connsiteY0" fmla="*/ 0 h 128270"/>
                <a:gd name="connsiteX1" fmla="*/ 16510 w 80009"/>
                <a:gd name="connsiteY1" fmla="*/ 0 h 128270"/>
                <a:gd name="connsiteX2" fmla="*/ 16510 w 80009"/>
                <a:gd name="connsiteY2" fmla="*/ 49530 h 128270"/>
                <a:gd name="connsiteX3" fmla="*/ 16510 w 80009"/>
                <a:gd name="connsiteY3" fmla="*/ 58420 h 128270"/>
                <a:gd name="connsiteX4" fmla="*/ 16510 w 80009"/>
                <a:gd name="connsiteY4" fmla="*/ 58420 h 128270"/>
                <a:gd name="connsiteX5" fmla="*/ 49530 w 80009"/>
                <a:gd name="connsiteY5" fmla="*/ 36830 h 128270"/>
                <a:gd name="connsiteX6" fmla="*/ 80010 w 80009"/>
                <a:gd name="connsiteY6" fmla="*/ 72390 h 128270"/>
                <a:gd name="connsiteX7" fmla="*/ 80010 w 80009"/>
                <a:gd name="connsiteY7" fmla="*/ 128270 h 128270"/>
                <a:gd name="connsiteX8" fmla="*/ 63500 w 80009"/>
                <a:gd name="connsiteY8" fmla="*/ 128270 h 128270"/>
                <a:gd name="connsiteX9" fmla="*/ 63500 w 80009"/>
                <a:gd name="connsiteY9" fmla="*/ 76200 h 128270"/>
                <a:gd name="connsiteX10" fmla="*/ 46990 w 80009"/>
                <a:gd name="connsiteY10" fmla="*/ 53340 h 128270"/>
                <a:gd name="connsiteX11" fmla="*/ 16510 w 80009"/>
                <a:gd name="connsiteY11" fmla="*/ 85090 h 128270"/>
                <a:gd name="connsiteX12" fmla="*/ 16510 w 80009"/>
                <a:gd name="connsiteY12" fmla="*/ 128270 h 128270"/>
                <a:gd name="connsiteX13" fmla="*/ 0 w 80009"/>
                <a:gd name="connsiteY13" fmla="*/ 128270 h 128270"/>
                <a:gd name="connsiteX14" fmla="*/ 0 w 80009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4" name="Freeform 733">
              <a:extLst>
                <a:ext uri="{FF2B5EF4-FFF2-40B4-BE49-F238E27FC236}">
                  <a16:creationId xmlns:a16="http://schemas.microsoft.com/office/drawing/2014/main" id="{7F2121E1-5E12-7737-DBC1-718EC1F17C1F}"/>
                </a:ext>
              </a:extLst>
            </p:cNvPr>
            <p:cNvSpPr/>
            <p:nvPr/>
          </p:nvSpPr>
          <p:spPr>
            <a:xfrm>
              <a:off x="6165850" y="3262629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5" name="Freeform 734">
              <a:extLst>
                <a:ext uri="{FF2B5EF4-FFF2-40B4-BE49-F238E27FC236}">
                  <a16:creationId xmlns:a16="http://schemas.microsoft.com/office/drawing/2014/main" id="{D8E275A2-6FCF-137D-EB25-B0BFA2DAF9F6}"/>
                </a:ext>
              </a:extLst>
            </p:cNvPr>
            <p:cNvSpPr/>
            <p:nvPr/>
          </p:nvSpPr>
          <p:spPr>
            <a:xfrm>
              <a:off x="6273800" y="3262629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6" name="Freeform 735">
              <a:extLst>
                <a:ext uri="{FF2B5EF4-FFF2-40B4-BE49-F238E27FC236}">
                  <a16:creationId xmlns:a16="http://schemas.microsoft.com/office/drawing/2014/main" id="{7FC2CFA4-A217-4A6B-0DF1-CBEA54AD5631}"/>
                </a:ext>
              </a:extLst>
            </p:cNvPr>
            <p:cNvSpPr/>
            <p:nvPr/>
          </p:nvSpPr>
          <p:spPr>
            <a:xfrm>
              <a:off x="6416040" y="3238500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7" name="Freeform 736">
              <a:extLst>
                <a:ext uri="{FF2B5EF4-FFF2-40B4-BE49-F238E27FC236}">
                  <a16:creationId xmlns:a16="http://schemas.microsoft.com/office/drawing/2014/main" id="{4959B591-F4D0-2403-A7A5-65E38F6E0022}"/>
                </a:ext>
              </a:extLst>
            </p:cNvPr>
            <p:cNvSpPr/>
            <p:nvPr/>
          </p:nvSpPr>
          <p:spPr>
            <a:xfrm>
              <a:off x="6494779" y="3225800"/>
              <a:ext cx="80010" cy="128270"/>
            </a:xfrm>
            <a:custGeom>
              <a:avLst/>
              <a:gdLst>
                <a:gd name="connsiteX0" fmla="*/ 0 w 80010"/>
                <a:gd name="connsiteY0" fmla="*/ 0 h 128270"/>
                <a:gd name="connsiteX1" fmla="*/ 16510 w 80010"/>
                <a:gd name="connsiteY1" fmla="*/ 0 h 128270"/>
                <a:gd name="connsiteX2" fmla="*/ 16510 w 80010"/>
                <a:gd name="connsiteY2" fmla="*/ 49530 h 128270"/>
                <a:gd name="connsiteX3" fmla="*/ 16510 w 80010"/>
                <a:gd name="connsiteY3" fmla="*/ 58420 h 128270"/>
                <a:gd name="connsiteX4" fmla="*/ 16510 w 80010"/>
                <a:gd name="connsiteY4" fmla="*/ 58420 h 128270"/>
                <a:gd name="connsiteX5" fmla="*/ 49530 w 80010"/>
                <a:gd name="connsiteY5" fmla="*/ 36830 h 128270"/>
                <a:gd name="connsiteX6" fmla="*/ 80010 w 80010"/>
                <a:gd name="connsiteY6" fmla="*/ 72390 h 128270"/>
                <a:gd name="connsiteX7" fmla="*/ 80010 w 80010"/>
                <a:gd name="connsiteY7" fmla="*/ 128270 h 128270"/>
                <a:gd name="connsiteX8" fmla="*/ 63500 w 80010"/>
                <a:gd name="connsiteY8" fmla="*/ 128270 h 128270"/>
                <a:gd name="connsiteX9" fmla="*/ 63500 w 80010"/>
                <a:gd name="connsiteY9" fmla="*/ 76200 h 128270"/>
                <a:gd name="connsiteX10" fmla="*/ 46990 w 80010"/>
                <a:gd name="connsiteY10" fmla="*/ 53340 h 128270"/>
                <a:gd name="connsiteX11" fmla="*/ 16510 w 80010"/>
                <a:gd name="connsiteY11" fmla="*/ 85090 h 128270"/>
                <a:gd name="connsiteX12" fmla="*/ 16510 w 80010"/>
                <a:gd name="connsiteY12" fmla="*/ 128270 h 128270"/>
                <a:gd name="connsiteX13" fmla="*/ 0 w 80010"/>
                <a:gd name="connsiteY13" fmla="*/ 128270 h 128270"/>
                <a:gd name="connsiteX14" fmla="*/ 0 w 80010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8" name="Freeform 737">
              <a:extLst>
                <a:ext uri="{FF2B5EF4-FFF2-40B4-BE49-F238E27FC236}">
                  <a16:creationId xmlns:a16="http://schemas.microsoft.com/office/drawing/2014/main" id="{60828AF6-20EA-A584-7507-6DAF9BA8EF64}"/>
                </a:ext>
              </a:extLst>
            </p:cNvPr>
            <p:cNvSpPr/>
            <p:nvPr/>
          </p:nvSpPr>
          <p:spPr>
            <a:xfrm>
              <a:off x="6595109" y="3262629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4450 w 83820"/>
                <a:gd name="connsiteY10" fmla="*/ 13970 h 93979"/>
                <a:gd name="connsiteX11" fmla="*/ 19050 w 83820"/>
                <a:gd name="connsiteY11" fmla="*/ 38100 h 93979"/>
                <a:gd name="connsiteX12" fmla="*/ 68580 w 83820"/>
                <a:gd name="connsiteY12" fmla="*/ 38100 h 93979"/>
                <a:gd name="connsiteX13" fmla="*/ 4445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9" name="Freeform 738">
              <a:extLst>
                <a:ext uri="{FF2B5EF4-FFF2-40B4-BE49-F238E27FC236}">
                  <a16:creationId xmlns:a16="http://schemas.microsoft.com/office/drawing/2014/main" id="{EC856BE1-F571-F3EC-9897-5609E59A96C1}"/>
                </a:ext>
              </a:extLst>
            </p:cNvPr>
            <p:cNvSpPr/>
            <p:nvPr/>
          </p:nvSpPr>
          <p:spPr>
            <a:xfrm>
              <a:off x="6684110" y="3265170"/>
              <a:ext cx="95149" cy="130809"/>
            </a:xfrm>
            <a:custGeom>
              <a:avLst/>
              <a:gdLst>
                <a:gd name="connsiteX0" fmla="*/ 2440 w 95149"/>
                <a:gd name="connsiteY0" fmla="*/ 115570 h 130809"/>
                <a:gd name="connsiteX1" fmla="*/ 12600 w 95149"/>
                <a:gd name="connsiteY1" fmla="*/ 115570 h 130809"/>
                <a:gd name="connsiteX2" fmla="*/ 40540 w 95149"/>
                <a:gd name="connsiteY2" fmla="*/ 87630 h 130809"/>
                <a:gd name="connsiteX3" fmla="*/ 3710 w 95149"/>
                <a:gd name="connsiteY3" fmla="*/ 0 h 130809"/>
                <a:gd name="connsiteX4" fmla="*/ 21490 w 95149"/>
                <a:gd name="connsiteY4" fmla="*/ 0 h 130809"/>
                <a:gd name="connsiteX5" fmla="*/ 34190 w 95149"/>
                <a:gd name="connsiteY5" fmla="*/ 31750 h 130809"/>
                <a:gd name="connsiteX6" fmla="*/ 49430 w 95149"/>
                <a:gd name="connsiteY6" fmla="*/ 71120 h 130809"/>
                <a:gd name="connsiteX7" fmla="*/ 64670 w 95149"/>
                <a:gd name="connsiteY7" fmla="*/ 31750 h 130809"/>
                <a:gd name="connsiteX8" fmla="*/ 77370 w 95149"/>
                <a:gd name="connsiteY8" fmla="*/ 0 h 130809"/>
                <a:gd name="connsiteX9" fmla="*/ 95150 w 95149"/>
                <a:gd name="connsiteY9" fmla="*/ 0 h 130809"/>
                <a:gd name="connsiteX10" fmla="*/ 59590 w 95149"/>
                <a:gd name="connsiteY10" fmla="*/ 85090 h 130809"/>
                <a:gd name="connsiteX11" fmla="*/ 13870 w 95149"/>
                <a:gd name="connsiteY11" fmla="*/ 130810 h 130809"/>
                <a:gd name="connsiteX12" fmla="*/ 2440 w 95149"/>
                <a:gd name="connsiteY12" fmla="*/ 129540 h 130809"/>
                <a:gd name="connsiteX13" fmla="*/ 2440 w 95149"/>
                <a:gd name="connsiteY13" fmla="*/ 11557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49" h="130809">
                  <a:moveTo>
                    <a:pt x="2440" y="115570"/>
                  </a:moveTo>
                  <a:cubicBezTo>
                    <a:pt x="4980" y="115570"/>
                    <a:pt x="7520" y="115570"/>
                    <a:pt x="12600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0" y="57150"/>
                    <a:pt x="49430" y="71120"/>
                  </a:cubicBezTo>
                  <a:cubicBezTo>
                    <a:pt x="5451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0" y="0"/>
                  </a:lnTo>
                  <a:lnTo>
                    <a:pt x="59590" y="85090"/>
                  </a:lnTo>
                  <a:cubicBezTo>
                    <a:pt x="46890" y="114300"/>
                    <a:pt x="38000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0" name="Freeform 739">
              <a:extLst>
                <a:ext uri="{FF2B5EF4-FFF2-40B4-BE49-F238E27FC236}">
                  <a16:creationId xmlns:a16="http://schemas.microsoft.com/office/drawing/2014/main" id="{41A99119-DF0E-9D8D-EDD7-57BABA76DDAE}"/>
                </a:ext>
              </a:extLst>
            </p:cNvPr>
            <p:cNvSpPr/>
            <p:nvPr/>
          </p:nvSpPr>
          <p:spPr>
            <a:xfrm>
              <a:off x="6832600" y="3262629"/>
              <a:ext cx="74930" cy="93979"/>
            </a:xfrm>
            <a:custGeom>
              <a:avLst/>
              <a:gdLst>
                <a:gd name="connsiteX0" fmla="*/ 48260 w 74930"/>
                <a:gd name="connsiteY0" fmla="*/ 78740 h 93979"/>
                <a:gd name="connsiteX1" fmla="*/ 74930 w 74930"/>
                <a:gd name="connsiteY1" fmla="*/ 71120 h 93979"/>
                <a:gd name="connsiteX2" fmla="*/ 74930 w 74930"/>
                <a:gd name="connsiteY2" fmla="*/ 86360 h 93979"/>
                <a:gd name="connsiteX3" fmla="*/ 46990 w 74930"/>
                <a:gd name="connsiteY3" fmla="*/ 93980 h 93979"/>
                <a:gd name="connsiteX4" fmla="*/ 0 w 74930"/>
                <a:gd name="connsiteY4" fmla="*/ 46990 h 93979"/>
                <a:gd name="connsiteX5" fmla="*/ 46990 w 74930"/>
                <a:gd name="connsiteY5" fmla="*/ 0 h 93979"/>
                <a:gd name="connsiteX6" fmla="*/ 74930 w 74930"/>
                <a:gd name="connsiteY6" fmla="*/ 6350 h 93979"/>
                <a:gd name="connsiteX7" fmla="*/ 74930 w 74930"/>
                <a:gd name="connsiteY7" fmla="*/ 21590 h 93979"/>
                <a:gd name="connsiteX8" fmla="*/ 48260 w 74930"/>
                <a:gd name="connsiteY8" fmla="*/ 13970 h 93979"/>
                <a:gd name="connsiteX9" fmla="*/ 17780 w 74930"/>
                <a:gd name="connsiteY9" fmla="*/ 45720 h 93979"/>
                <a:gd name="connsiteX10" fmla="*/ 48260 w 74930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30" h="93979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1" name="Freeform 740">
              <a:extLst>
                <a:ext uri="{FF2B5EF4-FFF2-40B4-BE49-F238E27FC236}">
                  <a16:creationId xmlns:a16="http://schemas.microsoft.com/office/drawing/2014/main" id="{0C052A8E-5891-E564-8159-B0FC36C06CD2}"/>
                </a:ext>
              </a:extLst>
            </p:cNvPr>
            <p:cNvSpPr/>
            <p:nvPr/>
          </p:nvSpPr>
          <p:spPr>
            <a:xfrm>
              <a:off x="6925309" y="326390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5560 h 93979"/>
                <a:gd name="connsiteX12" fmla="*/ 35560 w 73659"/>
                <a:gd name="connsiteY12" fmla="*/ 15240 h 93979"/>
                <a:gd name="connsiteX13" fmla="*/ 6350 w 73659"/>
                <a:gd name="connsiteY13" fmla="*/ 22860 h 93979"/>
                <a:gd name="connsiteX14" fmla="*/ 6350 w 73659"/>
                <a:gd name="connsiteY14" fmla="*/ 762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80010 h 93979"/>
                <a:gd name="connsiteX18" fmla="*/ 57150 w 73659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2" name="Freeform 741">
              <a:extLst>
                <a:ext uri="{FF2B5EF4-FFF2-40B4-BE49-F238E27FC236}">
                  <a16:creationId xmlns:a16="http://schemas.microsoft.com/office/drawing/2014/main" id="{EC8B0438-748A-A44B-B370-E52ECDB827E0}"/>
                </a:ext>
              </a:extLst>
            </p:cNvPr>
            <p:cNvSpPr/>
            <p:nvPr/>
          </p:nvSpPr>
          <p:spPr>
            <a:xfrm>
              <a:off x="7026909" y="3262629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3" name="Freeform 742">
              <a:extLst>
                <a:ext uri="{FF2B5EF4-FFF2-40B4-BE49-F238E27FC236}">
                  <a16:creationId xmlns:a16="http://schemas.microsoft.com/office/drawing/2014/main" id="{6D105F3D-D1E2-4CF2-4C0B-F44976BAE887}"/>
                </a:ext>
              </a:extLst>
            </p:cNvPr>
            <p:cNvSpPr/>
            <p:nvPr/>
          </p:nvSpPr>
          <p:spPr>
            <a:xfrm>
              <a:off x="7175500" y="326390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5560 h 93979"/>
                <a:gd name="connsiteX12" fmla="*/ 35560 w 73659"/>
                <a:gd name="connsiteY12" fmla="*/ 15240 h 93979"/>
                <a:gd name="connsiteX13" fmla="*/ 6350 w 73659"/>
                <a:gd name="connsiteY13" fmla="*/ 22860 h 93979"/>
                <a:gd name="connsiteX14" fmla="*/ 6350 w 73659"/>
                <a:gd name="connsiteY14" fmla="*/ 762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80010 h 93979"/>
                <a:gd name="connsiteX18" fmla="*/ 57150 w 73659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4" name="Freeform 743">
              <a:extLst>
                <a:ext uri="{FF2B5EF4-FFF2-40B4-BE49-F238E27FC236}">
                  <a16:creationId xmlns:a16="http://schemas.microsoft.com/office/drawing/2014/main" id="{6B5EFF43-64E6-2B91-EA1A-C02ABC8E175B}"/>
                </a:ext>
              </a:extLst>
            </p:cNvPr>
            <p:cNvSpPr/>
            <p:nvPr/>
          </p:nvSpPr>
          <p:spPr>
            <a:xfrm>
              <a:off x="7270750" y="3225800"/>
              <a:ext cx="87630" cy="130809"/>
            </a:xfrm>
            <a:custGeom>
              <a:avLst/>
              <a:gdLst>
                <a:gd name="connsiteX0" fmla="*/ 87630 w 87630"/>
                <a:gd name="connsiteY0" fmla="*/ 128270 h 130809"/>
                <a:gd name="connsiteX1" fmla="*/ 72390 w 87630"/>
                <a:gd name="connsiteY1" fmla="*/ 128270 h 130809"/>
                <a:gd name="connsiteX2" fmla="*/ 72390 w 87630"/>
                <a:gd name="connsiteY2" fmla="*/ 118110 h 130809"/>
                <a:gd name="connsiteX3" fmla="*/ 72390 w 87630"/>
                <a:gd name="connsiteY3" fmla="*/ 111760 h 130809"/>
                <a:gd name="connsiteX4" fmla="*/ 72390 w 87630"/>
                <a:gd name="connsiteY4" fmla="*/ 111760 h 130809"/>
                <a:gd name="connsiteX5" fmla="*/ 40640 w 87630"/>
                <a:gd name="connsiteY5" fmla="*/ 130810 h 130809"/>
                <a:gd name="connsiteX6" fmla="*/ 0 w 87630"/>
                <a:gd name="connsiteY6" fmla="*/ 83820 h 130809"/>
                <a:gd name="connsiteX7" fmla="*/ 40640 w 87630"/>
                <a:gd name="connsiteY7" fmla="*/ 36830 h 130809"/>
                <a:gd name="connsiteX8" fmla="*/ 71120 w 87630"/>
                <a:gd name="connsiteY8" fmla="*/ 53340 h 130809"/>
                <a:gd name="connsiteX9" fmla="*/ 71120 w 87630"/>
                <a:gd name="connsiteY9" fmla="*/ 53340 h 130809"/>
                <a:gd name="connsiteX10" fmla="*/ 71120 w 87630"/>
                <a:gd name="connsiteY10" fmla="*/ 45720 h 130809"/>
                <a:gd name="connsiteX11" fmla="*/ 71120 w 87630"/>
                <a:gd name="connsiteY11" fmla="*/ 0 h 130809"/>
                <a:gd name="connsiteX12" fmla="*/ 87630 w 87630"/>
                <a:gd name="connsiteY12" fmla="*/ 0 h 130809"/>
                <a:gd name="connsiteX13" fmla="*/ 87630 w 87630"/>
                <a:gd name="connsiteY13" fmla="*/ 128270 h 130809"/>
                <a:gd name="connsiteX14" fmla="*/ 15240 w 87630"/>
                <a:gd name="connsiteY14" fmla="*/ 83820 h 130809"/>
                <a:gd name="connsiteX15" fmla="*/ 43180 w 87630"/>
                <a:gd name="connsiteY15" fmla="*/ 115570 h 130809"/>
                <a:gd name="connsiteX16" fmla="*/ 71120 w 87630"/>
                <a:gd name="connsiteY16" fmla="*/ 83820 h 130809"/>
                <a:gd name="connsiteX17" fmla="*/ 43180 w 87630"/>
                <a:gd name="connsiteY17" fmla="*/ 52070 h 130809"/>
                <a:gd name="connsiteX18" fmla="*/ 15240 w 87630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477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5" name="Freeform 744">
              <a:extLst>
                <a:ext uri="{FF2B5EF4-FFF2-40B4-BE49-F238E27FC236}">
                  <a16:creationId xmlns:a16="http://schemas.microsoft.com/office/drawing/2014/main" id="{147F8C36-E98A-F52E-8691-059356E6D094}"/>
                </a:ext>
              </a:extLst>
            </p:cNvPr>
            <p:cNvSpPr/>
            <p:nvPr/>
          </p:nvSpPr>
          <p:spPr>
            <a:xfrm>
              <a:off x="7382509" y="3225800"/>
              <a:ext cx="87630" cy="130809"/>
            </a:xfrm>
            <a:custGeom>
              <a:avLst/>
              <a:gdLst>
                <a:gd name="connsiteX0" fmla="*/ 87630 w 87630"/>
                <a:gd name="connsiteY0" fmla="*/ 128270 h 130809"/>
                <a:gd name="connsiteX1" fmla="*/ 72390 w 87630"/>
                <a:gd name="connsiteY1" fmla="*/ 128270 h 130809"/>
                <a:gd name="connsiteX2" fmla="*/ 72390 w 87630"/>
                <a:gd name="connsiteY2" fmla="*/ 118110 h 130809"/>
                <a:gd name="connsiteX3" fmla="*/ 72390 w 87630"/>
                <a:gd name="connsiteY3" fmla="*/ 111760 h 130809"/>
                <a:gd name="connsiteX4" fmla="*/ 72390 w 87630"/>
                <a:gd name="connsiteY4" fmla="*/ 111760 h 130809"/>
                <a:gd name="connsiteX5" fmla="*/ 40640 w 87630"/>
                <a:gd name="connsiteY5" fmla="*/ 130810 h 130809"/>
                <a:gd name="connsiteX6" fmla="*/ 0 w 87630"/>
                <a:gd name="connsiteY6" fmla="*/ 83820 h 130809"/>
                <a:gd name="connsiteX7" fmla="*/ 40640 w 87630"/>
                <a:gd name="connsiteY7" fmla="*/ 36830 h 130809"/>
                <a:gd name="connsiteX8" fmla="*/ 71120 w 87630"/>
                <a:gd name="connsiteY8" fmla="*/ 53340 h 130809"/>
                <a:gd name="connsiteX9" fmla="*/ 71120 w 87630"/>
                <a:gd name="connsiteY9" fmla="*/ 53340 h 130809"/>
                <a:gd name="connsiteX10" fmla="*/ 71120 w 87630"/>
                <a:gd name="connsiteY10" fmla="*/ 45720 h 130809"/>
                <a:gd name="connsiteX11" fmla="*/ 71120 w 87630"/>
                <a:gd name="connsiteY11" fmla="*/ 0 h 130809"/>
                <a:gd name="connsiteX12" fmla="*/ 87630 w 87630"/>
                <a:gd name="connsiteY12" fmla="*/ 0 h 130809"/>
                <a:gd name="connsiteX13" fmla="*/ 87630 w 87630"/>
                <a:gd name="connsiteY13" fmla="*/ 128270 h 130809"/>
                <a:gd name="connsiteX14" fmla="*/ 16510 w 87630"/>
                <a:gd name="connsiteY14" fmla="*/ 83820 h 130809"/>
                <a:gd name="connsiteX15" fmla="*/ 44450 w 87630"/>
                <a:gd name="connsiteY15" fmla="*/ 115570 h 130809"/>
                <a:gd name="connsiteX16" fmla="*/ 72390 w 87630"/>
                <a:gd name="connsiteY16" fmla="*/ 83820 h 130809"/>
                <a:gd name="connsiteX17" fmla="*/ 44450 w 87630"/>
                <a:gd name="connsiteY17" fmla="*/ 52070 h 130809"/>
                <a:gd name="connsiteX18" fmla="*/ 16510 w 87630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6510" y="83820"/>
                  </a:moveTo>
                  <a:cubicBezTo>
                    <a:pt x="16510" y="102870"/>
                    <a:pt x="27940" y="115570"/>
                    <a:pt x="44450" y="115570"/>
                  </a:cubicBezTo>
                  <a:cubicBezTo>
                    <a:pt x="60960" y="115570"/>
                    <a:pt x="72390" y="105410"/>
                    <a:pt x="72390" y="83820"/>
                  </a:cubicBezTo>
                  <a:cubicBezTo>
                    <a:pt x="72390" y="62230"/>
                    <a:pt x="58420" y="52070"/>
                    <a:pt x="44450" y="52070"/>
                  </a:cubicBezTo>
                  <a:cubicBezTo>
                    <a:pt x="30480" y="52070"/>
                    <a:pt x="16510" y="6477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6" name="Freeform 745">
              <a:extLst>
                <a:ext uri="{FF2B5EF4-FFF2-40B4-BE49-F238E27FC236}">
                  <a16:creationId xmlns:a16="http://schemas.microsoft.com/office/drawing/2014/main" id="{65CCF5E5-79B4-8DCB-6035-27675F4518A6}"/>
                </a:ext>
              </a:extLst>
            </p:cNvPr>
            <p:cNvSpPr/>
            <p:nvPr/>
          </p:nvSpPr>
          <p:spPr>
            <a:xfrm>
              <a:off x="7550150" y="3262629"/>
              <a:ext cx="137159" cy="91440"/>
            </a:xfrm>
            <a:custGeom>
              <a:avLst/>
              <a:gdLst>
                <a:gd name="connsiteX0" fmla="*/ 15240 w 137159"/>
                <a:gd name="connsiteY0" fmla="*/ 2540 h 91440"/>
                <a:gd name="connsiteX1" fmla="*/ 15240 w 137159"/>
                <a:gd name="connsiteY1" fmla="*/ 15240 h 91440"/>
                <a:gd name="connsiteX2" fmla="*/ 15240 w 137159"/>
                <a:gd name="connsiteY2" fmla="*/ 21590 h 91440"/>
                <a:gd name="connsiteX3" fmla="*/ 15240 w 137159"/>
                <a:gd name="connsiteY3" fmla="*/ 21590 h 91440"/>
                <a:gd name="connsiteX4" fmla="*/ 48260 w 137159"/>
                <a:gd name="connsiteY4" fmla="*/ 0 h 91440"/>
                <a:gd name="connsiteX5" fmla="*/ 74930 w 137159"/>
                <a:gd name="connsiteY5" fmla="*/ 20320 h 91440"/>
                <a:gd name="connsiteX6" fmla="*/ 74930 w 137159"/>
                <a:gd name="connsiteY6" fmla="*/ 20320 h 91440"/>
                <a:gd name="connsiteX7" fmla="*/ 105410 w 137159"/>
                <a:gd name="connsiteY7" fmla="*/ 0 h 91440"/>
                <a:gd name="connsiteX8" fmla="*/ 137160 w 137159"/>
                <a:gd name="connsiteY8" fmla="*/ 35560 h 91440"/>
                <a:gd name="connsiteX9" fmla="*/ 137160 w 137159"/>
                <a:gd name="connsiteY9" fmla="*/ 91440 h 91440"/>
                <a:gd name="connsiteX10" fmla="*/ 120650 w 137159"/>
                <a:gd name="connsiteY10" fmla="*/ 91440 h 91440"/>
                <a:gd name="connsiteX11" fmla="*/ 120650 w 137159"/>
                <a:gd name="connsiteY11" fmla="*/ 39370 h 91440"/>
                <a:gd name="connsiteX12" fmla="*/ 104140 w 137159"/>
                <a:gd name="connsiteY12" fmla="*/ 16510 h 91440"/>
                <a:gd name="connsiteX13" fmla="*/ 77470 w 137159"/>
                <a:gd name="connsiteY13" fmla="*/ 50800 h 91440"/>
                <a:gd name="connsiteX14" fmla="*/ 77470 w 137159"/>
                <a:gd name="connsiteY14" fmla="*/ 91440 h 91440"/>
                <a:gd name="connsiteX15" fmla="*/ 60960 w 137159"/>
                <a:gd name="connsiteY15" fmla="*/ 91440 h 91440"/>
                <a:gd name="connsiteX16" fmla="*/ 60960 w 137159"/>
                <a:gd name="connsiteY16" fmla="*/ 38100 h 91440"/>
                <a:gd name="connsiteX17" fmla="*/ 44450 w 137159"/>
                <a:gd name="connsiteY17" fmla="*/ 15240 h 91440"/>
                <a:gd name="connsiteX18" fmla="*/ 16510 w 137159"/>
                <a:gd name="connsiteY18" fmla="*/ 49530 h 91440"/>
                <a:gd name="connsiteX19" fmla="*/ 16510 w 137159"/>
                <a:gd name="connsiteY19" fmla="*/ 90170 h 91440"/>
                <a:gd name="connsiteX20" fmla="*/ 0 w 137159"/>
                <a:gd name="connsiteY20" fmla="*/ 90170 h 91440"/>
                <a:gd name="connsiteX21" fmla="*/ 0 w 137159"/>
                <a:gd name="connsiteY21" fmla="*/ 1270 h 91440"/>
                <a:gd name="connsiteX22" fmla="*/ 15240 w 137159"/>
                <a:gd name="connsiteY22" fmla="*/ 12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5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7" name="Freeform 746">
              <a:extLst>
                <a:ext uri="{FF2B5EF4-FFF2-40B4-BE49-F238E27FC236}">
                  <a16:creationId xmlns:a16="http://schemas.microsoft.com/office/drawing/2014/main" id="{B745F537-D65B-0637-5A5E-6DD6BF65F557}"/>
                </a:ext>
              </a:extLst>
            </p:cNvPr>
            <p:cNvSpPr/>
            <p:nvPr/>
          </p:nvSpPr>
          <p:spPr>
            <a:xfrm>
              <a:off x="7706359" y="3262629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8" name="Freeform 747">
              <a:extLst>
                <a:ext uri="{FF2B5EF4-FFF2-40B4-BE49-F238E27FC236}">
                  <a16:creationId xmlns:a16="http://schemas.microsoft.com/office/drawing/2014/main" id="{25D44506-4036-8180-5307-1A4571ABD0AC}"/>
                </a:ext>
              </a:extLst>
            </p:cNvPr>
            <p:cNvSpPr/>
            <p:nvPr/>
          </p:nvSpPr>
          <p:spPr>
            <a:xfrm>
              <a:off x="7806690" y="326390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5560 h 93979"/>
                <a:gd name="connsiteX12" fmla="*/ 35560 w 73659"/>
                <a:gd name="connsiteY12" fmla="*/ 15240 h 93979"/>
                <a:gd name="connsiteX13" fmla="*/ 6350 w 73659"/>
                <a:gd name="connsiteY13" fmla="*/ 22860 h 93979"/>
                <a:gd name="connsiteX14" fmla="*/ 6350 w 73659"/>
                <a:gd name="connsiteY14" fmla="*/ 762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80010 h 93979"/>
                <a:gd name="connsiteX18" fmla="*/ 57150 w 73659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9" name="Freeform 748">
              <a:extLst>
                <a:ext uri="{FF2B5EF4-FFF2-40B4-BE49-F238E27FC236}">
                  <a16:creationId xmlns:a16="http://schemas.microsoft.com/office/drawing/2014/main" id="{0C6841E3-AB4D-6C84-93FD-554D24F761BC}"/>
                </a:ext>
              </a:extLst>
            </p:cNvPr>
            <p:cNvSpPr/>
            <p:nvPr/>
          </p:nvSpPr>
          <p:spPr>
            <a:xfrm>
              <a:off x="7909559" y="3262629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0" name="Freeform 749">
              <a:extLst>
                <a:ext uri="{FF2B5EF4-FFF2-40B4-BE49-F238E27FC236}">
                  <a16:creationId xmlns:a16="http://schemas.microsoft.com/office/drawing/2014/main" id="{0B9EEE8B-BCA9-6012-EE06-66C9AEA14FE1}"/>
                </a:ext>
              </a:extLst>
            </p:cNvPr>
            <p:cNvSpPr/>
            <p:nvPr/>
          </p:nvSpPr>
          <p:spPr>
            <a:xfrm>
              <a:off x="8016240" y="3229610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7780 w 20319"/>
                <a:gd name="connsiteY5" fmla="*/ 35560 h 124460"/>
                <a:gd name="connsiteX6" fmla="*/ 17780 w 20319"/>
                <a:gd name="connsiteY6" fmla="*/ 124460 h 124460"/>
                <a:gd name="connsiteX7" fmla="*/ 1270 w 20319"/>
                <a:gd name="connsiteY7" fmla="*/ 124460 h 124460"/>
                <a:gd name="connsiteX8" fmla="*/ 1270 w 20319"/>
                <a:gd name="connsiteY8" fmla="*/ 35560 h 124460"/>
                <a:gd name="connsiteX9" fmla="*/ 1778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1" name="Freeform 750">
              <a:extLst>
                <a:ext uri="{FF2B5EF4-FFF2-40B4-BE49-F238E27FC236}">
                  <a16:creationId xmlns:a16="http://schemas.microsoft.com/office/drawing/2014/main" id="{6B796F01-0D6E-8E48-C5E4-D4FB0CC9F35F}"/>
                </a:ext>
              </a:extLst>
            </p:cNvPr>
            <p:cNvSpPr/>
            <p:nvPr/>
          </p:nvSpPr>
          <p:spPr>
            <a:xfrm>
              <a:off x="8065769" y="3262629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1 w 80010"/>
                <a:gd name="connsiteY5" fmla="*/ 35560 h 91440"/>
                <a:gd name="connsiteX6" fmla="*/ 80011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1 w 80010"/>
                <a:gd name="connsiteY10" fmla="*/ 48260 h 91440"/>
                <a:gd name="connsiteX11" fmla="*/ 16511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1" y="12700"/>
                    <a:pt x="80011" y="35560"/>
                  </a:cubicBezTo>
                  <a:lnTo>
                    <a:pt x="80011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1" y="16510"/>
                    <a:pt x="46990" y="16510"/>
                  </a:cubicBezTo>
                  <a:cubicBezTo>
                    <a:pt x="33020" y="16510"/>
                    <a:pt x="16511" y="30480"/>
                    <a:pt x="16511" y="48260"/>
                  </a:cubicBezTo>
                  <a:lnTo>
                    <a:pt x="16511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2" name="Freeform 751">
              <a:extLst>
                <a:ext uri="{FF2B5EF4-FFF2-40B4-BE49-F238E27FC236}">
                  <a16:creationId xmlns:a16="http://schemas.microsoft.com/office/drawing/2014/main" id="{BE746657-EA5A-813A-F26E-59692E934D5A}"/>
                </a:ext>
              </a:extLst>
            </p:cNvPr>
            <p:cNvSpPr/>
            <p:nvPr/>
          </p:nvSpPr>
          <p:spPr>
            <a:xfrm>
              <a:off x="8164830" y="3262629"/>
              <a:ext cx="83819" cy="130810"/>
            </a:xfrm>
            <a:custGeom>
              <a:avLst/>
              <a:gdLst>
                <a:gd name="connsiteX0" fmla="*/ 48260 w 83819"/>
                <a:gd name="connsiteY0" fmla="*/ 77470 h 130810"/>
                <a:gd name="connsiteX1" fmla="*/ 83820 w 83819"/>
                <a:gd name="connsiteY1" fmla="*/ 102870 h 130810"/>
                <a:gd name="connsiteX2" fmla="*/ 40639 w 83819"/>
                <a:gd name="connsiteY2" fmla="*/ 130810 h 130810"/>
                <a:gd name="connsiteX3" fmla="*/ 0 w 83819"/>
                <a:gd name="connsiteY3" fmla="*/ 106680 h 130810"/>
                <a:gd name="connsiteX4" fmla="*/ 24130 w 83819"/>
                <a:gd name="connsiteY4" fmla="*/ 85090 h 130810"/>
                <a:gd name="connsiteX5" fmla="*/ 10160 w 83819"/>
                <a:gd name="connsiteY5" fmla="*/ 73660 h 130810"/>
                <a:gd name="connsiteX6" fmla="*/ 22860 w 83819"/>
                <a:gd name="connsiteY6" fmla="*/ 60960 h 130810"/>
                <a:gd name="connsiteX7" fmla="*/ 1270 w 83819"/>
                <a:gd name="connsiteY7" fmla="*/ 31750 h 130810"/>
                <a:gd name="connsiteX8" fmla="*/ 36830 w 83819"/>
                <a:gd name="connsiteY8" fmla="*/ 0 h 130810"/>
                <a:gd name="connsiteX9" fmla="*/ 50800 w 83819"/>
                <a:gd name="connsiteY9" fmla="*/ 2540 h 130810"/>
                <a:gd name="connsiteX10" fmla="*/ 82550 w 83819"/>
                <a:gd name="connsiteY10" fmla="*/ 2540 h 130810"/>
                <a:gd name="connsiteX11" fmla="*/ 82550 w 83819"/>
                <a:gd name="connsiteY11" fmla="*/ 15240 h 130810"/>
                <a:gd name="connsiteX12" fmla="*/ 69850 w 83819"/>
                <a:gd name="connsiteY12" fmla="*/ 15240 h 130810"/>
                <a:gd name="connsiteX13" fmla="*/ 64770 w 83819"/>
                <a:gd name="connsiteY13" fmla="*/ 15240 h 130810"/>
                <a:gd name="connsiteX14" fmla="*/ 64770 w 83819"/>
                <a:gd name="connsiteY14" fmla="*/ 15240 h 130810"/>
                <a:gd name="connsiteX15" fmla="*/ 72389 w 83819"/>
                <a:gd name="connsiteY15" fmla="*/ 33020 h 130810"/>
                <a:gd name="connsiteX16" fmla="*/ 39370 w 83819"/>
                <a:gd name="connsiteY16" fmla="*/ 63500 h 130810"/>
                <a:gd name="connsiteX17" fmla="*/ 39370 w 83819"/>
                <a:gd name="connsiteY17" fmla="*/ 63500 h 130810"/>
                <a:gd name="connsiteX18" fmla="*/ 25400 w 83819"/>
                <a:gd name="connsiteY18" fmla="*/ 71120 h 130810"/>
                <a:gd name="connsiteX19" fmla="*/ 46989 w 83819"/>
                <a:gd name="connsiteY19" fmla="*/ 78740 h 130810"/>
                <a:gd name="connsiteX20" fmla="*/ 67310 w 83819"/>
                <a:gd name="connsiteY20" fmla="*/ 104140 h 130810"/>
                <a:gd name="connsiteX21" fmla="*/ 40639 w 83819"/>
                <a:gd name="connsiteY21" fmla="*/ 90170 h 130810"/>
                <a:gd name="connsiteX22" fmla="*/ 16510 w 83819"/>
                <a:gd name="connsiteY22" fmla="*/ 105410 h 130810"/>
                <a:gd name="connsiteX23" fmla="*/ 41910 w 83819"/>
                <a:gd name="connsiteY23" fmla="*/ 119380 h 130810"/>
                <a:gd name="connsiteX24" fmla="*/ 67310 w 83819"/>
                <a:gd name="connsiteY24" fmla="*/ 105410 h 130810"/>
                <a:gd name="connsiteX25" fmla="*/ 59689 w 83819"/>
                <a:gd name="connsiteY25" fmla="*/ 31750 h 130810"/>
                <a:gd name="connsiteX26" fmla="*/ 39370 w 83819"/>
                <a:gd name="connsiteY26" fmla="*/ 12700 h 130810"/>
                <a:gd name="connsiteX27" fmla="*/ 19050 w 83819"/>
                <a:gd name="connsiteY27" fmla="*/ 31750 h 130810"/>
                <a:gd name="connsiteX28" fmla="*/ 39370 w 83819"/>
                <a:gd name="connsiteY28" fmla="*/ 50800 h 130810"/>
                <a:gd name="connsiteX29" fmla="*/ 59689 w 83819"/>
                <a:gd name="connsiteY29" fmla="*/ 3175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19" h="130810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39" y="130810"/>
                    <a:pt x="40639" y="130810"/>
                  </a:cubicBezTo>
                  <a:cubicBezTo>
                    <a:pt x="15239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39" y="85090"/>
                    <a:pt x="10160" y="80010"/>
                    <a:pt x="10160" y="73660"/>
                  </a:cubicBezTo>
                  <a:cubicBezTo>
                    <a:pt x="10160" y="67310"/>
                    <a:pt x="15239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89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89" y="25400"/>
                    <a:pt x="72389" y="33020"/>
                  </a:cubicBezTo>
                  <a:cubicBezTo>
                    <a:pt x="72389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89" y="78740"/>
                  </a:cubicBezTo>
                  <a:close/>
                  <a:moveTo>
                    <a:pt x="67310" y="104140"/>
                  </a:moveTo>
                  <a:cubicBezTo>
                    <a:pt x="67310" y="96520"/>
                    <a:pt x="59689" y="90170"/>
                    <a:pt x="40639" y="90170"/>
                  </a:cubicBezTo>
                  <a:cubicBezTo>
                    <a:pt x="21589" y="90170"/>
                    <a:pt x="16510" y="96520"/>
                    <a:pt x="16510" y="105410"/>
                  </a:cubicBezTo>
                  <a:cubicBezTo>
                    <a:pt x="16510" y="114300"/>
                    <a:pt x="26670" y="119380"/>
                    <a:pt x="41910" y="119380"/>
                  </a:cubicBezTo>
                  <a:cubicBezTo>
                    <a:pt x="57150" y="119380"/>
                    <a:pt x="67310" y="113030"/>
                    <a:pt x="67310" y="105410"/>
                  </a:cubicBezTo>
                  <a:close/>
                  <a:moveTo>
                    <a:pt x="59689" y="31750"/>
                  </a:moveTo>
                  <a:cubicBezTo>
                    <a:pt x="59689" y="20320"/>
                    <a:pt x="50800" y="12700"/>
                    <a:pt x="39370" y="12700"/>
                  </a:cubicBezTo>
                  <a:cubicBezTo>
                    <a:pt x="27939" y="12700"/>
                    <a:pt x="19050" y="20320"/>
                    <a:pt x="19050" y="31750"/>
                  </a:cubicBezTo>
                  <a:cubicBezTo>
                    <a:pt x="19050" y="43180"/>
                    <a:pt x="27939" y="50800"/>
                    <a:pt x="39370" y="50800"/>
                  </a:cubicBezTo>
                  <a:cubicBezTo>
                    <a:pt x="50800" y="50800"/>
                    <a:pt x="59689" y="43180"/>
                    <a:pt x="59689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3" name="Freeform 752">
              <a:extLst>
                <a:ext uri="{FF2B5EF4-FFF2-40B4-BE49-F238E27FC236}">
                  <a16:creationId xmlns:a16="http://schemas.microsoft.com/office/drawing/2014/main" id="{B78DAC4C-30FC-014E-7FF6-887EC9A09B8F}"/>
                </a:ext>
              </a:extLst>
            </p:cNvPr>
            <p:cNvSpPr/>
            <p:nvPr/>
          </p:nvSpPr>
          <p:spPr>
            <a:xfrm>
              <a:off x="8308340" y="3262629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6200 w 91440"/>
                <a:gd name="connsiteY5" fmla="*/ 46990 h 93979"/>
                <a:gd name="connsiteX6" fmla="*/ 45720 w 91440"/>
                <a:gd name="connsiteY6" fmla="*/ 15240 h 93979"/>
                <a:gd name="connsiteX7" fmla="*/ 16510 w 91440"/>
                <a:gd name="connsiteY7" fmla="*/ 46990 h 93979"/>
                <a:gd name="connsiteX8" fmla="*/ 45720 w 91440"/>
                <a:gd name="connsiteY8" fmla="*/ 78740 h 93979"/>
                <a:gd name="connsiteX9" fmla="*/ 7620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7940"/>
                    <a:pt x="16510" y="46990"/>
                  </a:cubicBezTo>
                  <a:cubicBezTo>
                    <a:pt x="16510" y="6604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4" name="Freeform 753">
              <a:extLst>
                <a:ext uri="{FF2B5EF4-FFF2-40B4-BE49-F238E27FC236}">
                  <a16:creationId xmlns:a16="http://schemas.microsoft.com/office/drawing/2014/main" id="{37840B7F-DF60-A7AE-CE90-B886F450A547}"/>
                </a:ext>
              </a:extLst>
            </p:cNvPr>
            <p:cNvSpPr/>
            <p:nvPr/>
          </p:nvSpPr>
          <p:spPr>
            <a:xfrm>
              <a:off x="8422640" y="326262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5" name="Freeform 754">
              <a:extLst>
                <a:ext uri="{FF2B5EF4-FFF2-40B4-BE49-F238E27FC236}">
                  <a16:creationId xmlns:a16="http://schemas.microsoft.com/office/drawing/2014/main" id="{715BB2E4-718E-ECBA-A061-207755BE3F47}"/>
                </a:ext>
              </a:extLst>
            </p:cNvPr>
            <p:cNvSpPr/>
            <p:nvPr/>
          </p:nvSpPr>
          <p:spPr>
            <a:xfrm>
              <a:off x="8531859" y="3225800"/>
              <a:ext cx="87630" cy="130809"/>
            </a:xfrm>
            <a:custGeom>
              <a:avLst/>
              <a:gdLst>
                <a:gd name="connsiteX0" fmla="*/ 87630 w 87630"/>
                <a:gd name="connsiteY0" fmla="*/ 128270 h 130809"/>
                <a:gd name="connsiteX1" fmla="*/ 72390 w 87630"/>
                <a:gd name="connsiteY1" fmla="*/ 128270 h 130809"/>
                <a:gd name="connsiteX2" fmla="*/ 72390 w 87630"/>
                <a:gd name="connsiteY2" fmla="*/ 118110 h 130809"/>
                <a:gd name="connsiteX3" fmla="*/ 72390 w 87630"/>
                <a:gd name="connsiteY3" fmla="*/ 111760 h 130809"/>
                <a:gd name="connsiteX4" fmla="*/ 72390 w 87630"/>
                <a:gd name="connsiteY4" fmla="*/ 111760 h 130809"/>
                <a:gd name="connsiteX5" fmla="*/ 40640 w 87630"/>
                <a:gd name="connsiteY5" fmla="*/ 130810 h 130809"/>
                <a:gd name="connsiteX6" fmla="*/ 0 w 87630"/>
                <a:gd name="connsiteY6" fmla="*/ 83820 h 130809"/>
                <a:gd name="connsiteX7" fmla="*/ 40640 w 87630"/>
                <a:gd name="connsiteY7" fmla="*/ 36830 h 130809"/>
                <a:gd name="connsiteX8" fmla="*/ 71120 w 87630"/>
                <a:gd name="connsiteY8" fmla="*/ 53340 h 130809"/>
                <a:gd name="connsiteX9" fmla="*/ 71120 w 87630"/>
                <a:gd name="connsiteY9" fmla="*/ 53340 h 130809"/>
                <a:gd name="connsiteX10" fmla="*/ 71120 w 87630"/>
                <a:gd name="connsiteY10" fmla="*/ 45720 h 130809"/>
                <a:gd name="connsiteX11" fmla="*/ 71120 w 87630"/>
                <a:gd name="connsiteY11" fmla="*/ 0 h 130809"/>
                <a:gd name="connsiteX12" fmla="*/ 87630 w 87630"/>
                <a:gd name="connsiteY12" fmla="*/ 0 h 130809"/>
                <a:gd name="connsiteX13" fmla="*/ 87630 w 87630"/>
                <a:gd name="connsiteY13" fmla="*/ 128270 h 130809"/>
                <a:gd name="connsiteX14" fmla="*/ 15240 w 87630"/>
                <a:gd name="connsiteY14" fmla="*/ 83820 h 130809"/>
                <a:gd name="connsiteX15" fmla="*/ 43180 w 87630"/>
                <a:gd name="connsiteY15" fmla="*/ 115570 h 130809"/>
                <a:gd name="connsiteX16" fmla="*/ 71120 w 87630"/>
                <a:gd name="connsiteY16" fmla="*/ 83820 h 130809"/>
                <a:gd name="connsiteX17" fmla="*/ 43180 w 87630"/>
                <a:gd name="connsiteY17" fmla="*/ 52070 h 130809"/>
                <a:gd name="connsiteX18" fmla="*/ 15240 w 87630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477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6" name="Freeform 755">
              <a:extLst>
                <a:ext uri="{FF2B5EF4-FFF2-40B4-BE49-F238E27FC236}">
                  <a16:creationId xmlns:a16="http://schemas.microsoft.com/office/drawing/2014/main" id="{7C6F061C-D6E3-7A89-B4B4-36E88E3D12C5}"/>
                </a:ext>
              </a:extLst>
            </p:cNvPr>
            <p:cNvSpPr/>
            <p:nvPr/>
          </p:nvSpPr>
          <p:spPr>
            <a:xfrm>
              <a:off x="8643619" y="3262629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1 w 83820"/>
                <a:gd name="connsiteY3" fmla="*/ 80010 h 93979"/>
                <a:gd name="connsiteX4" fmla="*/ 80011 w 83820"/>
                <a:gd name="connsiteY4" fmla="*/ 71120 h 93979"/>
                <a:gd name="connsiteX5" fmla="*/ 80011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1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1" y="80010"/>
                  </a:cubicBezTo>
                  <a:cubicBezTo>
                    <a:pt x="66040" y="80010"/>
                    <a:pt x="72390" y="76200"/>
                    <a:pt x="80011" y="71120"/>
                  </a:cubicBezTo>
                  <a:lnTo>
                    <a:pt x="80011" y="86360"/>
                  </a:lnTo>
                  <a:cubicBezTo>
                    <a:pt x="73661" y="90170"/>
                    <a:pt x="60961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1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1" y="38100"/>
                  </a:lnTo>
                  <a:cubicBezTo>
                    <a:pt x="67311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" name="Freeform 756">
              <a:extLst>
                <a:ext uri="{FF2B5EF4-FFF2-40B4-BE49-F238E27FC236}">
                  <a16:creationId xmlns:a16="http://schemas.microsoft.com/office/drawing/2014/main" id="{D1DA83D3-A3E5-4DAD-C3F5-28C9C431195B}"/>
                </a:ext>
              </a:extLst>
            </p:cNvPr>
            <p:cNvSpPr/>
            <p:nvPr/>
          </p:nvSpPr>
          <p:spPr>
            <a:xfrm>
              <a:off x="8750300" y="3225800"/>
              <a:ext cx="34290" cy="130809"/>
            </a:xfrm>
            <a:custGeom>
              <a:avLst/>
              <a:gdLst>
                <a:gd name="connsiteX0" fmla="*/ 0 w 34290"/>
                <a:gd name="connsiteY0" fmla="*/ 0 h 130809"/>
                <a:gd name="connsiteX1" fmla="*/ 16510 w 34290"/>
                <a:gd name="connsiteY1" fmla="*/ 0 h 130809"/>
                <a:gd name="connsiteX2" fmla="*/ 16510 w 34290"/>
                <a:gd name="connsiteY2" fmla="*/ 101600 h 130809"/>
                <a:gd name="connsiteX3" fmla="*/ 26670 w 34290"/>
                <a:gd name="connsiteY3" fmla="*/ 115570 h 130809"/>
                <a:gd name="connsiteX4" fmla="*/ 34290 w 34290"/>
                <a:gd name="connsiteY4" fmla="*/ 115570 h 130809"/>
                <a:gd name="connsiteX5" fmla="*/ 34290 w 34290"/>
                <a:gd name="connsiteY5" fmla="*/ 129540 h 130809"/>
                <a:gd name="connsiteX6" fmla="*/ 22860 w 34290"/>
                <a:gd name="connsiteY6" fmla="*/ 130810 h 130809"/>
                <a:gd name="connsiteX7" fmla="*/ 0 w 34290"/>
                <a:gd name="connsiteY7" fmla="*/ 105410 h 130809"/>
                <a:gd name="connsiteX8" fmla="*/ 0 w 34290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8" name="Freeform 757">
              <a:extLst>
                <a:ext uri="{FF2B5EF4-FFF2-40B4-BE49-F238E27FC236}">
                  <a16:creationId xmlns:a16="http://schemas.microsoft.com/office/drawing/2014/main" id="{92ED11CC-9E95-E940-D5B4-E8AAA2D8C1FF}"/>
                </a:ext>
              </a:extLst>
            </p:cNvPr>
            <p:cNvSpPr/>
            <p:nvPr/>
          </p:nvSpPr>
          <p:spPr>
            <a:xfrm>
              <a:off x="8802369" y="3229610"/>
              <a:ext cx="20320" cy="124460"/>
            </a:xfrm>
            <a:custGeom>
              <a:avLst/>
              <a:gdLst>
                <a:gd name="connsiteX0" fmla="*/ 10161 w 20320"/>
                <a:gd name="connsiteY0" fmla="*/ 0 h 124460"/>
                <a:gd name="connsiteX1" fmla="*/ 20320 w 20320"/>
                <a:gd name="connsiteY1" fmla="*/ 10160 h 124460"/>
                <a:gd name="connsiteX2" fmla="*/ 10161 w 20320"/>
                <a:gd name="connsiteY2" fmla="*/ 20320 h 124460"/>
                <a:gd name="connsiteX3" fmla="*/ 0 w 20320"/>
                <a:gd name="connsiteY3" fmla="*/ 10160 h 124460"/>
                <a:gd name="connsiteX4" fmla="*/ 10161 w 20320"/>
                <a:gd name="connsiteY4" fmla="*/ 0 h 124460"/>
                <a:gd name="connsiteX5" fmla="*/ 19050 w 20320"/>
                <a:gd name="connsiteY5" fmla="*/ 35560 h 124460"/>
                <a:gd name="connsiteX6" fmla="*/ 19050 w 20320"/>
                <a:gd name="connsiteY6" fmla="*/ 124460 h 124460"/>
                <a:gd name="connsiteX7" fmla="*/ 2540 w 20320"/>
                <a:gd name="connsiteY7" fmla="*/ 124460 h 124460"/>
                <a:gd name="connsiteX8" fmla="*/ 2540 w 20320"/>
                <a:gd name="connsiteY8" fmla="*/ 35560 h 124460"/>
                <a:gd name="connsiteX9" fmla="*/ 1905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1" y="0"/>
                  </a:moveTo>
                  <a:cubicBezTo>
                    <a:pt x="16511" y="0"/>
                    <a:pt x="20320" y="3810"/>
                    <a:pt x="20320" y="10160"/>
                  </a:cubicBezTo>
                  <a:cubicBezTo>
                    <a:pt x="20320" y="16510"/>
                    <a:pt x="16511" y="20320"/>
                    <a:pt x="10161" y="20320"/>
                  </a:cubicBezTo>
                  <a:cubicBezTo>
                    <a:pt x="3811" y="20320"/>
                    <a:pt x="0" y="16510"/>
                    <a:pt x="0" y="10160"/>
                  </a:cubicBezTo>
                  <a:cubicBezTo>
                    <a:pt x="0" y="3810"/>
                    <a:pt x="3811" y="0"/>
                    <a:pt x="10161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9" name="Freeform 758">
              <a:extLst>
                <a:ext uri="{FF2B5EF4-FFF2-40B4-BE49-F238E27FC236}">
                  <a16:creationId xmlns:a16="http://schemas.microsoft.com/office/drawing/2014/main" id="{930CE4C3-B961-7208-8268-F10DDF401C64}"/>
                </a:ext>
              </a:extLst>
            </p:cNvPr>
            <p:cNvSpPr/>
            <p:nvPr/>
          </p:nvSpPr>
          <p:spPr>
            <a:xfrm>
              <a:off x="8843009" y="3262629"/>
              <a:ext cx="83820" cy="130810"/>
            </a:xfrm>
            <a:custGeom>
              <a:avLst/>
              <a:gdLst>
                <a:gd name="connsiteX0" fmla="*/ 48260 w 83820"/>
                <a:gd name="connsiteY0" fmla="*/ 77470 h 130810"/>
                <a:gd name="connsiteX1" fmla="*/ 83820 w 83820"/>
                <a:gd name="connsiteY1" fmla="*/ 102870 h 130810"/>
                <a:gd name="connsiteX2" fmla="*/ 40640 w 83820"/>
                <a:gd name="connsiteY2" fmla="*/ 130810 h 130810"/>
                <a:gd name="connsiteX3" fmla="*/ 0 w 83820"/>
                <a:gd name="connsiteY3" fmla="*/ 106680 h 130810"/>
                <a:gd name="connsiteX4" fmla="*/ 24130 w 83820"/>
                <a:gd name="connsiteY4" fmla="*/ 85090 h 130810"/>
                <a:gd name="connsiteX5" fmla="*/ 10160 w 83820"/>
                <a:gd name="connsiteY5" fmla="*/ 73660 h 130810"/>
                <a:gd name="connsiteX6" fmla="*/ 22860 w 83820"/>
                <a:gd name="connsiteY6" fmla="*/ 60960 h 130810"/>
                <a:gd name="connsiteX7" fmla="*/ 1270 w 83820"/>
                <a:gd name="connsiteY7" fmla="*/ 31750 h 130810"/>
                <a:gd name="connsiteX8" fmla="*/ 36830 w 83820"/>
                <a:gd name="connsiteY8" fmla="*/ 0 h 130810"/>
                <a:gd name="connsiteX9" fmla="*/ 50800 w 83820"/>
                <a:gd name="connsiteY9" fmla="*/ 2540 h 130810"/>
                <a:gd name="connsiteX10" fmla="*/ 82550 w 83820"/>
                <a:gd name="connsiteY10" fmla="*/ 2540 h 130810"/>
                <a:gd name="connsiteX11" fmla="*/ 82550 w 83820"/>
                <a:gd name="connsiteY11" fmla="*/ 15240 h 130810"/>
                <a:gd name="connsiteX12" fmla="*/ 69850 w 83820"/>
                <a:gd name="connsiteY12" fmla="*/ 15240 h 130810"/>
                <a:gd name="connsiteX13" fmla="*/ 64770 w 83820"/>
                <a:gd name="connsiteY13" fmla="*/ 15240 h 130810"/>
                <a:gd name="connsiteX14" fmla="*/ 64770 w 83820"/>
                <a:gd name="connsiteY14" fmla="*/ 15240 h 130810"/>
                <a:gd name="connsiteX15" fmla="*/ 72390 w 83820"/>
                <a:gd name="connsiteY15" fmla="*/ 33020 h 130810"/>
                <a:gd name="connsiteX16" fmla="*/ 39370 w 83820"/>
                <a:gd name="connsiteY16" fmla="*/ 63500 h 130810"/>
                <a:gd name="connsiteX17" fmla="*/ 39370 w 83820"/>
                <a:gd name="connsiteY17" fmla="*/ 63500 h 130810"/>
                <a:gd name="connsiteX18" fmla="*/ 25400 w 83820"/>
                <a:gd name="connsiteY18" fmla="*/ 71120 h 130810"/>
                <a:gd name="connsiteX19" fmla="*/ 46990 w 83820"/>
                <a:gd name="connsiteY19" fmla="*/ 78740 h 130810"/>
                <a:gd name="connsiteX20" fmla="*/ 67310 w 83820"/>
                <a:gd name="connsiteY20" fmla="*/ 104140 h 130810"/>
                <a:gd name="connsiteX21" fmla="*/ 40640 w 83820"/>
                <a:gd name="connsiteY21" fmla="*/ 90170 h 130810"/>
                <a:gd name="connsiteX22" fmla="*/ 16510 w 83820"/>
                <a:gd name="connsiteY22" fmla="*/ 105410 h 130810"/>
                <a:gd name="connsiteX23" fmla="*/ 41910 w 83820"/>
                <a:gd name="connsiteY23" fmla="*/ 119380 h 130810"/>
                <a:gd name="connsiteX24" fmla="*/ 67310 w 83820"/>
                <a:gd name="connsiteY24" fmla="*/ 105410 h 130810"/>
                <a:gd name="connsiteX25" fmla="*/ 59690 w 83820"/>
                <a:gd name="connsiteY25" fmla="*/ 31750 h 130810"/>
                <a:gd name="connsiteX26" fmla="*/ 39370 w 83820"/>
                <a:gd name="connsiteY26" fmla="*/ 12700 h 130810"/>
                <a:gd name="connsiteX27" fmla="*/ 19050 w 83820"/>
                <a:gd name="connsiteY27" fmla="*/ 31750 h 130810"/>
                <a:gd name="connsiteX28" fmla="*/ 39370 w 83820"/>
                <a:gd name="connsiteY28" fmla="*/ 50800 h 130810"/>
                <a:gd name="connsiteX29" fmla="*/ 59690 w 83820"/>
                <a:gd name="connsiteY29" fmla="*/ 3175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20" h="130810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0" y="104140"/>
                  </a:moveTo>
                  <a:cubicBezTo>
                    <a:pt x="67310" y="96520"/>
                    <a:pt x="59690" y="90170"/>
                    <a:pt x="40640" y="90170"/>
                  </a:cubicBezTo>
                  <a:cubicBezTo>
                    <a:pt x="21590" y="90170"/>
                    <a:pt x="16510" y="96520"/>
                    <a:pt x="16510" y="105410"/>
                  </a:cubicBezTo>
                  <a:cubicBezTo>
                    <a:pt x="16510" y="114300"/>
                    <a:pt x="26670" y="119380"/>
                    <a:pt x="41910" y="119380"/>
                  </a:cubicBezTo>
                  <a:cubicBezTo>
                    <a:pt x="57150" y="119380"/>
                    <a:pt x="67310" y="113030"/>
                    <a:pt x="67310" y="105410"/>
                  </a:cubicBezTo>
                  <a:close/>
                  <a:moveTo>
                    <a:pt x="59690" y="31750"/>
                  </a:moveTo>
                  <a:cubicBezTo>
                    <a:pt x="59690" y="20320"/>
                    <a:pt x="50800" y="12700"/>
                    <a:pt x="39370" y="12700"/>
                  </a:cubicBezTo>
                  <a:cubicBezTo>
                    <a:pt x="27940" y="12700"/>
                    <a:pt x="19050" y="20320"/>
                    <a:pt x="19050" y="31750"/>
                  </a:cubicBezTo>
                  <a:cubicBezTo>
                    <a:pt x="19050" y="43180"/>
                    <a:pt x="27940" y="50800"/>
                    <a:pt x="39370" y="50800"/>
                  </a:cubicBezTo>
                  <a:cubicBezTo>
                    <a:pt x="50800" y="50800"/>
                    <a:pt x="59690" y="43180"/>
                    <a:pt x="5969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0" name="Freeform 759">
              <a:extLst>
                <a:ext uri="{FF2B5EF4-FFF2-40B4-BE49-F238E27FC236}">
                  <a16:creationId xmlns:a16="http://schemas.microsoft.com/office/drawing/2014/main" id="{DB572D60-3253-6378-5933-266BF9DFFF80}"/>
                </a:ext>
              </a:extLst>
            </p:cNvPr>
            <p:cNvSpPr/>
            <p:nvPr/>
          </p:nvSpPr>
          <p:spPr>
            <a:xfrm>
              <a:off x="8947150" y="3225800"/>
              <a:ext cx="80009" cy="128270"/>
            </a:xfrm>
            <a:custGeom>
              <a:avLst/>
              <a:gdLst>
                <a:gd name="connsiteX0" fmla="*/ 0 w 80009"/>
                <a:gd name="connsiteY0" fmla="*/ 0 h 128270"/>
                <a:gd name="connsiteX1" fmla="*/ 16510 w 80009"/>
                <a:gd name="connsiteY1" fmla="*/ 0 h 128270"/>
                <a:gd name="connsiteX2" fmla="*/ 16510 w 80009"/>
                <a:gd name="connsiteY2" fmla="*/ 49530 h 128270"/>
                <a:gd name="connsiteX3" fmla="*/ 16510 w 80009"/>
                <a:gd name="connsiteY3" fmla="*/ 58420 h 128270"/>
                <a:gd name="connsiteX4" fmla="*/ 16510 w 80009"/>
                <a:gd name="connsiteY4" fmla="*/ 58420 h 128270"/>
                <a:gd name="connsiteX5" fmla="*/ 49530 w 80009"/>
                <a:gd name="connsiteY5" fmla="*/ 36830 h 128270"/>
                <a:gd name="connsiteX6" fmla="*/ 80010 w 80009"/>
                <a:gd name="connsiteY6" fmla="*/ 72390 h 128270"/>
                <a:gd name="connsiteX7" fmla="*/ 80010 w 80009"/>
                <a:gd name="connsiteY7" fmla="*/ 128270 h 128270"/>
                <a:gd name="connsiteX8" fmla="*/ 63500 w 80009"/>
                <a:gd name="connsiteY8" fmla="*/ 128270 h 128270"/>
                <a:gd name="connsiteX9" fmla="*/ 63500 w 80009"/>
                <a:gd name="connsiteY9" fmla="*/ 76200 h 128270"/>
                <a:gd name="connsiteX10" fmla="*/ 46990 w 80009"/>
                <a:gd name="connsiteY10" fmla="*/ 53340 h 128270"/>
                <a:gd name="connsiteX11" fmla="*/ 16510 w 80009"/>
                <a:gd name="connsiteY11" fmla="*/ 85090 h 128270"/>
                <a:gd name="connsiteX12" fmla="*/ 16510 w 80009"/>
                <a:gd name="connsiteY12" fmla="*/ 128270 h 128270"/>
                <a:gd name="connsiteX13" fmla="*/ 0 w 80009"/>
                <a:gd name="connsiteY13" fmla="*/ 128270 h 128270"/>
                <a:gd name="connsiteX14" fmla="*/ 0 w 80009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1" name="Freeform 760">
              <a:extLst>
                <a:ext uri="{FF2B5EF4-FFF2-40B4-BE49-F238E27FC236}">
                  <a16:creationId xmlns:a16="http://schemas.microsoft.com/office/drawing/2014/main" id="{D03AE343-341D-C1BC-2419-16891FF6543A}"/>
                </a:ext>
              </a:extLst>
            </p:cNvPr>
            <p:cNvSpPr/>
            <p:nvPr/>
          </p:nvSpPr>
          <p:spPr>
            <a:xfrm>
              <a:off x="9042400" y="3238500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2" name="Freeform 761">
              <a:extLst>
                <a:ext uri="{FF2B5EF4-FFF2-40B4-BE49-F238E27FC236}">
                  <a16:creationId xmlns:a16="http://schemas.microsoft.com/office/drawing/2014/main" id="{144D15FF-E7F6-8767-CE92-33813C3C6256}"/>
                </a:ext>
              </a:extLst>
            </p:cNvPr>
            <p:cNvSpPr/>
            <p:nvPr/>
          </p:nvSpPr>
          <p:spPr>
            <a:xfrm>
              <a:off x="9154159" y="3238500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3" name="Freeform 762">
              <a:extLst>
                <a:ext uri="{FF2B5EF4-FFF2-40B4-BE49-F238E27FC236}">
                  <a16:creationId xmlns:a16="http://schemas.microsoft.com/office/drawing/2014/main" id="{1E2E3947-4CB2-29E6-5FB4-08BEF29C9988}"/>
                </a:ext>
              </a:extLst>
            </p:cNvPr>
            <p:cNvSpPr/>
            <p:nvPr/>
          </p:nvSpPr>
          <p:spPr>
            <a:xfrm>
              <a:off x="9226550" y="3262629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6200 w 91440"/>
                <a:gd name="connsiteY5" fmla="*/ 46990 h 93979"/>
                <a:gd name="connsiteX6" fmla="*/ 45720 w 91440"/>
                <a:gd name="connsiteY6" fmla="*/ 15240 h 93979"/>
                <a:gd name="connsiteX7" fmla="*/ 16510 w 91440"/>
                <a:gd name="connsiteY7" fmla="*/ 46990 h 93979"/>
                <a:gd name="connsiteX8" fmla="*/ 45720 w 91440"/>
                <a:gd name="connsiteY8" fmla="*/ 78740 h 93979"/>
                <a:gd name="connsiteX9" fmla="*/ 7620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7940"/>
                    <a:pt x="16510" y="46990"/>
                  </a:cubicBezTo>
                  <a:cubicBezTo>
                    <a:pt x="16510" y="6604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4" name="Freeform 763">
              <a:extLst>
                <a:ext uri="{FF2B5EF4-FFF2-40B4-BE49-F238E27FC236}">
                  <a16:creationId xmlns:a16="http://schemas.microsoft.com/office/drawing/2014/main" id="{5A2861B3-35D8-0C36-2125-FC70432CAFDD}"/>
                </a:ext>
              </a:extLst>
            </p:cNvPr>
            <p:cNvSpPr/>
            <p:nvPr/>
          </p:nvSpPr>
          <p:spPr>
            <a:xfrm>
              <a:off x="767080" y="3477259"/>
              <a:ext cx="137159" cy="91440"/>
            </a:xfrm>
            <a:custGeom>
              <a:avLst/>
              <a:gdLst>
                <a:gd name="connsiteX0" fmla="*/ 95250 w 137159"/>
                <a:gd name="connsiteY0" fmla="*/ 64770 h 91440"/>
                <a:gd name="connsiteX1" fmla="*/ 119380 w 137159"/>
                <a:gd name="connsiteY1" fmla="*/ 0 h 91440"/>
                <a:gd name="connsiteX2" fmla="*/ 137160 w 137159"/>
                <a:gd name="connsiteY2" fmla="*/ 0 h 91440"/>
                <a:gd name="connsiteX3" fmla="*/ 100330 w 137159"/>
                <a:gd name="connsiteY3" fmla="*/ 91440 h 91440"/>
                <a:gd name="connsiteX4" fmla="*/ 91440 w 137159"/>
                <a:gd name="connsiteY4" fmla="*/ 91440 h 91440"/>
                <a:gd name="connsiteX5" fmla="*/ 68580 w 137159"/>
                <a:gd name="connsiteY5" fmla="*/ 30480 h 91440"/>
                <a:gd name="connsiteX6" fmla="*/ 45720 w 137159"/>
                <a:gd name="connsiteY6" fmla="*/ 91440 h 91440"/>
                <a:gd name="connsiteX7" fmla="*/ 36830 w 137159"/>
                <a:gd name="connsiteY7" fmla="*/ 91440 h 91440"/>
                <a:gd name="connsiteX8" fmla="*/ 0 w 137159"/>
                <a:gd name="connsiteY8" fmla="*/ 0 h 91440"/>
                <a:gd name="connsiteX9" fmla="*/ 17780 w 137159"/>
                <a:gd name="connsiteY9" fmla="*/ 0 h 91440"/>
                <a:gd name="connsiteX10" fmla="*/ 41910 w 137159"/>
                <a:gd name="connsiteY10" fmla="*/ 64770 h 91440"/>
                <a:gd name="connsiteX11" fmla="*/ 64770 w 137159"/>
                <a:gd name="connsiteY11" fmla="*/ 1270 h 91440"/>
                <a:gd name="connsiteX12" fmla="*/ 73660 w 137159"/>
                <a:gd name="connsiteY12" fmla="*/ 1270 h 91440"/>
                <a:gd name="connsiteX13" fmla="*/ 96520 w 137159"/>
                <a:gd name="connsiteY13" fmla="*/ 647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59" h="91440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5" name="Freeform 764">
              <a:extLst>
                <a:ext uri="{FF2B5EF4-FFF2-40B4-BE49-F238E27FC236}">
                  <a16:creationId xmlns:a16="http://schemas.microsoft.com/office/drawing/2014/main" id="{32D8314D-5A88-A715-BAF6-711187A08E9B}"/>
                </a:ext>
              </a:extLst>
            </p:cNvPr>
            <p:cNvSpPr/>
            <p:nvPr/>
          </p:nvSpPr>
          <p:spPr>
            <a:xfrm>
              <a:off x="918210" y="3437890"/>
              <a:ext cx="80009" cy="128269"/>
            </a:xfrm>
            <a:custGeom>
              <a:avLst/>
              <a:gdLst>
                <a:gd name="connsiteX0" fmla="*/ 0 w 80009"/>
                <a:gd name="connsiteY0" fmla="*/ 0 h 128269"/>
                <a:gd name="connsiteX1" fmla="*/ 16510 w 80009"/>
                <a:gd name="connsiteY1" fmla="*/ 0 h 128269"/>
                <a:gd name="connsiteX2" fmla="*/ 16510 w 80009"/>
                <a:gd name="connsiteY2" fmla="*/ 49530 h 128269"/>
                <a:gd name="connsiteX3" fmla="*/ 16510 w 80009"/>
                <a:gd name="connsiteY3" fmla="*/ 58420 h 128269"/>
                <a:gd name="connsiteX4" fmla="*/ 16510 w 80009"/>
                <a:gd name="connsiteY4" fmla="*/ 58420 h 128269"/>
                <a:gd name="connsiteX5" fmla="*/ 49530 w 80009"/>
                <a:gd name="connsiteY5" fmla="*/ 36830 h 128269"/>
                <a:gd name="connsiteX6" fmla="*/ 80010 w 80009"/>
                <a:gd name="connsiteY6" fmla="*/ 72390 h 128269"/>
                <a:gd name="connsiteX7" fmla="*/ 80010 w 80009"/>
                <a:gd name="connsiteY7" fmla="*/ 128270 h 128269"/>
                <a:gd name="connsiteX8" fmla="*/ 63500 w 80009"/>
                <a:gd name="connsiteY8" fmla="*/ 128270 h 128269"/>
                <a:gd name="connsiteX9" fmla="*/ 63500 w 80009"/>
                <a:gd name="connsiteY9" fmla="*/ 76200 h 128269"/>
                <a:gd name="connsiteX10" fmla="*/ 46990 w 80009"/>
                <a:gd name="connsiteY10" fmla="*/ 53340 h 128269"/>
                <a:gd name="connsiteX11" fmla="*/ 16510 w 80009"/>
                <a:gd name="connsiteY11" fmla="*/ 85090 h 128269"/>
                <a:gd name="connsiteX12" fmla="*/ 16510 w 80009"/>
                <a:gd name="connsiteY12" fmla="*/ 128270 h 128269"/>
                <a:gd name="connsiteX13" fmla="*/ 0 w 80009"/>
                <a:gd name="connsiteY13" fmla="*/ 128270 h 128269"/>
                <a:gd name="connsiteX14" fmla="*/ 0 w 80009"/>
                <a:gd name="connsiteY14" fmla="*/ 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69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6" name="Freeform 765">
              <a:extLst>
                <a:ext uri="{FF2B5EF4-FFF2-40B4-BE49-F238E27FC236}">
                  <a16:creationId xmlns:a16="http://schemas.microsoft.com/office/drawing/2014/main" id="{99EC9BD1-4F43-6A4B-CA4D-6ED228CD1E69}"/>
                </a:ext>
              </a:extLst>
            </p:cNvPr>
            <p:cNvSpPr/>
            <p:nvPr/>
          </p:nvSpPr>
          <p:spPr>
            <a:xfrm>
              <a:off x="1019810" y="347472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7" name="Freeform 766">
              <a:extLst>
                <a:ext uri="{FF2B5EF4-FFF2-40B4-BE49-F238E27FC236}">
                  <a16:creationId xmlns:a16="http://schemas.microsoft.com/office/drawing/2014/main" id="{463EF373-4F32-89AC-5D89-EFD113BBCCC0}"/>
                </a:ext>
              </a:extLst>
            </p:cNvPr>
            <p:cNvSpPr/>
            <p:nvPr/>
          </p:nvSpPr>
          <p:spPr>
            <a:xfrm>
              <a:off x="1108710" y="345059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8" name="Freeform 767">
              <a:extLst>
                <a:ext uri="{FF2B5EF4-FFF2-40B4-BE49-F238E27FC236}">
                  <a16:creationId xmlns:a16="http://schemas.microsoft.com/office/drawing/2014/main" id="{C6A832B2-C8A5-6A77-17F9-024CBE08D245}"/>
                </a:ext>
              </a:extLst>
            </p:cNvPr>
            <p:cNvSpPr/>
            <p:nvPr/>
          </p:nvSpPr>
          <p:spPr>
            <a:xfrm>
              <a:off x="1219200" y="3477259"/>
              <a:ext cx="137160" cy="91440"/>
            </a:xfrm>
            <a:custGeom>
              <a:avLst/>
              <a:gdLst>
                <a:gd name="connsiteX0" fmla="*/ 95250 w 137160"/>
                <a:gd name="connsiteY0" fmla="*/ 64770 h 91440"/>
                <a:gd name="connsiteX1" fmla="*/ 119380 w 137160"/>
                <a:gd name="connsiteY1" fmla="*/ 0 h 91440"/>
                <a:gd name="connsiteX2" fmla="*/ 137160 w 137160"/>
                <a:gd name="connsiteY2" fmla="*/ 0 h 91440"/>
                <a:gd name="connsiteX3" fmla="*/ 100330 w 137160"/>
                <a:gd name="connsiteY3" fmla="*/ 91440 h 91440"/>
                <a:gd name="connsiteX4" fmla="*/ 91440 w 137160"/>
                <a:gd name="connsiteY4" fmla="*/ 91440 h 91440"/>
                <a:gd name="connsiteX5" fmla="*/ 68580 w 137160"/>
                <a:gd name="connsiteY5" fmla="*/ 30480 h 91440"/>
                <a:gd name="connsiteX6" fmla="*/ 45720 w 137160"/>
                <a:gd name="connsiteY6" fmla="*/ 91440 h 91440"/>
                <a:gd name="connsiteX7" fmla="*/ 36830 w 137160"/>
                <a:gd name="connsiteY7" fmla="*/ 91440 h 91440"/>
                <a:gd name="connsiteX8" fmla="*/ 0 w 137160"/>
                <a:gd name="connsiteY8" fmla="*/ 0 h 91440"/>
                <a:gd name="connsiteX9" fmla="*/ 17780 w 137160"/>
                <a:gd name="connsiteY9" fmla="*/ 0 h 91440"/>
                <a:gd name="connsiteX10" fmla="*/ 41910 w 137160"/>
                <a:gd name="connsiteY10" fmla="*/ 64770 h 91440"/>
                <a:gd name="connsiteX11" fmla="*/ 64770 w 137160"/>
                <a:gd name="connsiteY11" fmla="*/ 1270 h 91440"/>
                <a:gd name="connsiteX12" fmla="*/ 73660 w 137160"/>
                <a:gd name="connsiteY12" fmla="*/ 1270 h 91440"/>
                <a:gd name="connsiteX13" fmla="*/ 96520 w 137160"/>
                <a:gd name="connsiteY13" fmla="*/ 647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60" h="91440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9" name="Freeform 768">
              <a:extLst>
                <a:ext uri="{FF2B5EF4-FFF2-40B4-BE49-F238E27FC236}">
                  <a16:creationId xmlns:a16="http://schemas.microsoft.com/office/drawing/2014/main" id="{F59C7DB0-89D6-8D89-9533-02C69AB8FD77}"/>
                </a:ext>
              </a:extLst>
            </p:cNvPr>
            <p:cNvSpPr/>
            <p:nvPr/>
          </p:nvSpPr>
          <p:spPr>
            <a:xfrm>
              <a:off x="1363980" y="347472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0" name="Freeform 769">
              <a:extLst>
                <a:ext uri="{FF2B5EF4-FFF2-40B4-BE49-F238E27FC236}">
                  <a16:creationId xmlns:a16="http://schemas.microsoft.com/office/drawing/2014/main" id="{2A2FD1F9-F65C-44B4-2E39-B38E5B415BD7}"/>
                </a:ext>
              </a:extLst>
            </p:cNvPr>
            <p:cNvSpPr/>
            <p:nvPr/>
          </p:nvSpPr>
          <p:spPr>
            <a:xfrm>
              <a:off x="1511300" y="3474720"/>
              <a:ext cx="62230" cy="92709"/>
            </a:xfrm>
            <a:custGeom>
              <a:avLst/>
              <a:gdLst>
                <a:gd name="connsiteX0" fmla="*/ 26670 w 62230"/>
                <a:gd name="connsiteY0" fmla="*/ 53340 h 92709"/>
                <a:gd name="connsiteX1" fmla="*/ 0 w 62230"/>
                <a:gd name="connsiteY1" fmla="*/ 25400 h 92709"/>
                <a:gd name="connsiteX2" fmla="*/ 31750 w 62230"/>
                <a:gd name="connsiteY2" fmla="*/ 0 h 92709"/>
                <a:gd name="connsiteX3" fmla="*/ 57150 w 62230"/>
                <a:gd name="connsiteY3" fmla="*/ 5080 h 92709"/>
                <a:gd name="connsiteX4" fmla="*/ 57150 w 62230"/>
                <a:gd name="connsiteY4" fmla="*/ 20320 h 92709"/>
                <a:gd name="connsiteX5" fmla="*/ 34290 w 62230"/>
                <a:gd name="connsiteY5" fmla="*/ 13970 h 92709"/>
                <a:gd name="connsiteX6" fmla="*/ 16510 w 62230"/>
                <a:gd name="connsiteY6" fmla="*/ 25400 h 92709"/>
                <a:gd name="connsiteX7" fmla="*/ 34290 w 62230"/>
                <a:gd name="connsiteY7" fmla="*/ 39370 h 92709"/>
                <a:gd name="connsiteX8" fmla="*/ 62230 w 62230"/>
                <a:gd name="connsiteY8" fmla="*/ 67310 h 92709"/>
                <a:gd name="connsiteX9" fmla="*/ 30480 w 62230"/>
                <a:gd name="connsiteY9" fmla="*/ 92710 h 92709"/>
                <a:gd name="connsiteX10" fmla="*/ 1270 w 62230"/>
                <a:gd name="connsiteY10" fmla="*/ 86360 h 92709"/>
                <a:gd name="connsiteX11" fmla="*/ 1270 w 62230"/>
                <a:gd name="connsiteY11" fmla="*/ 71120 h 92709"/>
                <a:gd name="connsiteX12" fmla="*/ 29210 w 62230"/>
                <a:gd name="connsiteY12" fmla="*/ 78740 h 92709"/>
                <a:gd name="connsiteX13" fmla="*/ 46990 w 62230"/>
                <a:gd name="connsiteY13" fmla="*/ 67310 h 92709"/>
                <a:gd name="connsiteX14" fmla="*/ 26670 w 62230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1" name="Freeform 770">
              <a:extLst>
                <a:ext uri="{FF2B5EF4-FFF2-40B4-BE49-F238E27FC236}">
                  <a16:creationId xmlns:a16="http://schemas.microsoft.com/office/drawing/2014/main" id="{6D431246-7BD5-F049-854D-48DACD304E92}"/>
                </a:ext>
              </a:extLst>
            </p:cNvPr>
            <p:cNvSpPr/>
            <p:nvPr/>
          </p:nvSpPr>
          <p:spPr>
            <a:xfrm>
              <a:off x="1588769" y="347472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2" name="Freeform 771">
              <a:extLst>
                <a:ext uri="{FF2B5EF4-FFF2-40B4-BE49-F238E27FC236}">
                  <a16:creationId xmlns:a16="http://schemas.microsoft.com/office/drawing/2014/main" id="{7D8FBD6E-E74E-B1CA-E70D-2494897C7232}"/>
                </a:ext>
              </a:extLst>
            </p:cNvPr>
            <p:cNvSpPr/>
            <p:nvPr/>
          </p:nvSpPr>
          <p:spPr>
            <a:xfrm>
              <a:off x="1671419" y="3475990"/>
              <a:ext cx="95150" cy="130809"/>
            </a:xfrm>
            <a:custGeom>
              <a:avLst/>
              <a:gdLst>
                <a:gd name="connsiteX0" fmla="*/ 2440 w 95150"/>
                <a:gd name="connsiteY0" fmla="*/ 115570 h 130809"/>
                <a:gd name="connsiteX1" fmla="*/ 12600 w 95150"/>
                <a:gd name="connsiteY1" fmla="*/ 115570 h 130809"/>
                <a:gd name="connsiteX2" fmla="*/ 40540 w 95150"/>
                <a:gd name="connsiteY2" fmla="*/ 87630 h 130809"/>
                <a:gd name="connsiteX3" fmla="*/ 3710 w 95150"/>
                <a:gd name="connsiteY3" fmla="*/ 0 h 130809"/>
                <a:gd name="connsiteX4" fmla="*/ 21490 w 95150"/>
                <a:gd name="connsiteY4" fmla="*/ 0 h 130809"/>
                <a:gd name="connsiteX5" fmla="*/ 34190 w 95150"/>
                <a:gd name="connsiteY5" fmla="*/ 31750 h 130809"/>
                <a:gd name="connsiteX6" fmla="*/ 49430 w 95150"/>
                <a:gd name="connsiteY6" fmla="*/ 71120 h 130809"/>
                <a:gd name="connsiteX7" fmla="*/ 64670 w 95150"/>
                <a:gd name="connsiteY7" fmla="*/ 31750 h 130809"/>
                <a:gd name="connsiteX8" fmla="*/ 77370 w 95150"/>
                <a:gd name="connsiteY8" fmla="*/ 0 h 130809"/>
                <a:gd name="connsiteX9" fmla="*/ 95150 w 95150"/>
                <a:gd name="connsiteY9" fmla="*/ 0 h 130809"/>
                <a:gd name="connsiteX10" fmla="*/ 59590 w 95150"/>
                <a:gd name="connsiteY10" fmla="*/ 85090 h 130809"/>
                <a:gd name="connsiteX11" fmla="*/ 13870 w 95150"/>
                <a:gd name="connsiteY11" fmla="*/ 130810 h 130809"/>
                <a:gd name="connsiteX12" fmla="*/ 2440 w 95150"/>
                <a:gd name="connsiteY12" fmla="*/ 129540 h 130809"/>
                <a:gd name="connsiteX13" fmla="*/ 2440 w 95150"/>
                <a:gd name="connsiteY13" fmla="*/ 11557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50" h="130809">
                  <a:moveTo>
                    <a:pt x="2440" y="115570"/>
                  </a:moveTo>
                  <a:cubicBezTo>
                    <a:pt x="4980" y="115570"/>
                    <a:pt x="7520" y="115570"/>
                    <a:pt x="12600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0" y="57150"/>
                    <a:pt x="49430" y="71120"/>
                  </a:cubicBezTo>
                  <a:cubicBezTo>
                    <a:pt x="5451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0" y="0"/>
                  </a:lnTo>
                  <a:lnTo>
                    <a:pt x="59590" y="85090"/>
                  </a:lnTo>
                  <a:cubicBezTo>
                    <a:pt x="46890" y="114300"/>
                    <a:pt x="38000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3" name="Freeform 772">
              <a:extLst>
                <a:ext uri="{FF2B5EF4-FFF2-40B4-BE49-F238E27FC236}">
                  <a16:creationId xmlns:a16="http://schemas.microsoft.com/office/drawing/2014/main" id="{2B19354B-CC0D-BC7C-052F-A34D78F205F4}"/>
                </a:ext>
              </a:extLst>
            </p:cNvPr>
            <p:cNvSpPr/>
            <p:nvPr/>
          </p:nvSpPr>
          <p:spPr>
            <a:xfrm>
              <a:off x="1762760" y="3548379"/>
              <a:ext cx="20319" cy="20320"/>
            </a:xfrm>
            <a:custGeom>
              <a:avLst/>
              <a:gdLst>
                <a:gd name="connsiteX0" fmla="*/ 10160 w 20319"/>
                <a:gd name="connsiteY0" fmla="*/ 0 h 20320"/>
                <a:gd name="connsiteX1" fmla="*/ 20320 w 20319"/>
                <a:gd name="connsiteY1" fmla="*/ 10160 h 20320"/>
                <a:gd name="connsiteX2" fmla="*/ 10160 w 20319"/>
                <a:gd name="connsiteY2" fmla="*/ 20320 h 20320"/>
                <a:gd name="connsiteX3" fmla="*/ 0 w 20319"/>
                <a:gd name="connsiteY3" fmla="*/ 10160 h 20320"/>
                <a:gd name="connsiteX4" fmla="*/ 10160 w 20319"/>
                <a:gd name="connsiteY4" fmla="*/ 0 h 20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19" h="2032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4" name="Freeform 773">
              <a:extLst>
                <a:ext uri="{FF2B5EF4-FFF2-40B4-BE49-F238E27FC236}">
                  <a16:creationId xmlns:a16="http://schemas.microsoft.com/office/drawing/2014/main" id="{1C6C71B4-2DBF-27AA-30AB-8676FF7A6343}"/>
                </a:ext>
              </a:extLst>
            </p:cNvPr>
            <p:cNvSpPr/>
            <p:nvPr/>
          </p:nvSpPr>
          <p:spPr>
            <a:xfrm>
              <a:off x="1855470" y="3437890"/>
              <a:ext cx="96519" cy="128269"/>
            </a:xfrm>
            <a:custGeom>
              <a:avLst/>
              <a:gdLst>
                <a:gd name="connsiteX0" fmla="*/ 80010 w 96519"/>
                <a:gd name="connsiteY0" fmla="*/ 128270 h 128269"/>
                <a:gd name="connsiteX1" fmla="*/ 80010 w 96519"/>
                <a:gd name="connsiteY1" fmla="*/ 71120 h 128269"/>
                <a:gd name="connsiteX2" fmla="*/ 16510 w 96519"/>
                <a:gd name="connsiteY2" fmla="*/ 71120 h 128269"/>
                <a:gd name="connsiteX3" fmla="*/ 16510 w 96519"/>
                <a:gd name="connsiteY3" fmla="*/ 128270 h 128269"/>
                <a:gd name="connsiteX4" fmla="*/ 0 w 96519"/>
                <a:gd name="connsiteY4" fmla="*/ 128270 h 128269"/>
                <a:gd name="connsiteX5" fmla="*/ 0 w 96519"/>
                <a:gd name="connsiteY5" fmla="*/ 0 h 128269"/>
                <a:gd name="connsiteX6" fmla="*/ 16510 w 96519"/>
                <a:gd name="connsiteY6" fmla="*/ 0 h 128269"/>
                <a:gd name="connsiteX7" fmla="*/ 16510 w 96519"/>
                <a:gd name="connsiteY7" fmla="*/ 55880 h 128269"/>
                <a:gd name="connsiteX8" fmla="*/ 80010 w 96519"/>
                <a:gd name="connsiteY8" fmla="*/ 55880 h 128269"/>
                <a:gd name="connsiteX9" fmla="*/ 80010 w 96519"/>
                <a:gd name="connsiteY9" fmla="*/ 0 h 128269"/>
                <a:gd name="connsiteX10" fmla="*/ 96520 w 96519"/>
                <a:gd name="connsiteY10" fmla="*/ 0 h 128269"/>
                <a:gd name="connsiteX11" fmla="*/ 96520 w 96519"/>
                <a:gd name="connsiteY11" fmla="*/ 128270 h 128269"/>
                <a:gd name="connsiteX12" fmla="*/ 80010 w 96519"/>
                <a:gd name="connsiteY12" fmla="*/ 12827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519" h="128269">
                  <a:moveTo>
                    <a:pt x="80010" y="128270"/>
                  </a:moveTo>
                  <a:lnTo>
                    <a:pt x="80010" y="71120"/>
                  </a:lnTo>
                  <a:lnTo>
                    <a:pt x="16510" y="71120"/>
                  </a:ln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lnTo>
                    <a:pt x="16510" y="0"/>
                  </a:lnTo>
                  <a:lnTo>
                    <a:pt x="16510" y="55880"/>
                  </a:lnTo>
                  <a:lnTo>
                    <a:pt x="80010" y="55880"/>
                  </a:lnTo>
                  <a:lnTo>
                    <a:pt x="80010" y="0"/>
                  </a:lnTo>
                  <a:lnTo>
                    <a:pt x="96520" y="0"/>
                  </a:lnTo>
                  <a:lnTo>
                    <a:pt x="96520" y="128270"/>
                  </a:lnTo>
                  <a:lnTo>
                    <a:pt x="80010" y="128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5" name="Freeform 774">
              <a:extLst>
                <a:ext uri="{FF2B5EF4-FFF2-40B4-BE49-F238E27FC236}">
                  <a16:creationId xmlns:a16="http://schemas.microsoft.com/office/drawing/2014/main" id="{6931E738-8F5F-4B56-5269-E76349E4CD8C}"/>
                </a:ext>
              </a:extLst>
            </p:cNvPr>
            <p:cNvSpPr/>
            <p:nvPr/>
          </p:nvSpPr>
          <p:spPr>
            <a:xfrm>
              <a:off x="1977389" y="347472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6200 w 91439"/>
                <a:gd name="connsiteY5" fmla="*/ 46990 h 93979"/>
                <a:gd name="connsiteX6" fmla="*/ 45720 w 91439"/>
                <a:gd name="connsiteY6" fmla="*/ 15240 h 93979"/>
                <a:gd name="connsiteX7" fmla="*/ 16510 w 91439"/>
                <a:gd name="connsiteY7" fmla="*/ 46990 h 93979"/>
                <a:gd name="connsiteX8" fmla="*/ 45720 w 91439"/>
                <a:gd name="connsiteY8" fmla="*/ 78740 h 93979"/>
                <a:gd name="connsiteX9" fmla="*/ 7620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6" name="Freeform 775">
              <a:extLst>
                <a:ext uri="{FF2B5EF4-FFF2-40B4-BE49-F238E27FC236}">
                  <a16:creationId xmlns:a16="http://schemas.microsoft.com/office/drawing/2014/main" id="{A1A68DA4-D6FA-4EFC-0CB3-18225C1A8113}"/>
                </a:ext>
              </a:extLst>
            </p:cNvPr>
            <p:cNvSpPr/>
            <p:nvPr/>
          </p:nvSpPr>
          <p:spPr>
            <a:xfrm>
              <a:off x="2077720" y="3477259"/>
              <a:ext cx="137159" cy="91440"/>
            </a:xfrm>
            <a:custGeom>
              <a:avLst/>
              <a:gdLst>
                <a:gd name="connsiteX0" fmla="*/ 95250 w 137159"/>
                <a:gd name="connsiteY0" fmla="*/ 64770 h 91440"/>
                <a:gd name="connsiteX1" fmla="*/ 119380 w 137159"/>
                <a:gd name="connsiteY1" fmla="*/ 0 h 91440"/>
                <a:gd name="connsiteX2" fmla="*/ 137160 w 137159"/>
                <a:gd name="connsiteY2" fmla="*/ 0 h 91440"/>
                <a:gd name="connsiteX3" fmla="*/ 100330 w 137159"/>
                <a:gd name="connsiteY3" fmla="*/ 91440 h 91440"/>
                <a:gd name="connsiteX4" fmla="*/ 91440 w 137159"/>
                <a:gd name="connsiteY4" fmla="*/ 91440 h 91440"/>
                <a:gd name="connsiteX5" fmla="*/ 68580 w 137159"/>
                <a:gd name="connsiteY5" fmla="*/ 30480 h 91440"/>
                <a:gd name="connsiteX6" fmla="*/ 45720 w 137159"/>
                <a:gd name="connsiteY6" fmla="*/ 91440 h 91440"/>
                <a:gd name="connsiteX7" fmla="*/ 36830 w 137159"/>
                <a:gd name="connsiteY7" fmla="*/ 91440 h 91440"/>
                <a:gd name="connsiteX8" fmla="*/ 0 w 137159"/>
                <a:gd name="connsiteY8" fmla="*/ 0 h 91440"/>
                <a:gd name="connsiteX9" fmla="*/ 17780 w 137159"/>
                <a:gd name="connsiteY9" fmla="*/ 0 h 91440"/>
                <a:gd name="connsiteX10" fmla="*/ 41910 w 137159"/>
                <a:gd name="connsiteY10" fmla="*/ 64770 h 91440"/>
                <a:gd name="connsiteX11" fmla="*/ 64770 w 137159"/>
                <a:gd name="connsiteY11" fmla="*/ 1270 h 91440"/>
                <a:gd name="connsiteX12" fmla="*/ 73660 w 137159"/>
                <a:gd name="connsiteY12" fmla="*/ 1270 h 91440"/>
                <a:gd name="connsiteX13" fmla="*/ 96520 w 137159"/>
                <a:gd name="connsiteY13" fmla="*/ 647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59" h="91440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7" name="Freeform 776">
              <a:extLst>
                <a:ext uri="{FF2B5EF4-FFF2-40B4-BE49-F238E27FC236}">
                  <a16:creationId xmlns:a16="http://schemas.microsoft.com/office/drawing/2014/main" id="{A0BF2A91-7173-69BC-1D62-E87587CF8ADF}"/>
                </a:ext>
              </a:extLst>
            </p:cNvPr>
            <p:cNvSpPr/>
            <p:nvPr/>
          </p:nvSpPr>
          <p:spPr>
            <a:xfrm>
              <a:off x="2222500" y="347472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8" name="Freeform 777">
              <a:extLst>
                <a:ext uri="{FF2B5EF4-FFF2-40B4-BE49-F238E27FC236}">
                  <a16:creationId xmlns:a16="http://schemas.microsoft.com/office/drawing/2014/main" id="{79B6872D-E172-D6D5-5278-B8BF142303D7}"/>
                </a:ext>
              </a:extLst>
            </p:cNvPr>
            <p:cNvSpPr/>
            <p:nvPr/>
          </p:nvSpPr>
          <p:spPr>
            <a:xfrm>
              <a:off x="2313939" y="3477259"/>
              <a:ext cx="88900" cy="91440"/>
            </a:xfrm>
            <a:custGeom>
              <a:avLst/>
              <a:gdLst>
                <a:gd name="connsiteX0" fmla="*/ 87630 w 88900"/>
                <a:gd name="connsiteY0" fmla="*/ 0 h 91440"/>
                <a:gd name="connsiteX1" fmla="*/ 48260 w 88900"/>
                <a:gd name="connsiteY1" fmla="*/ 91440 h 91440"/>
                <a:gd name="connsiteX2" fmla="*/ 39370 w 88900"/>
                <a:gd name="connsiteY2" fmla="*/ 91440 h 91440"/>
                <a:gd name="connsiteX3" fmla="*/ 0 w 88900"/>
                <a:gd name="connsiteY3" fmla="*/ 0 h 91440"/>
                <a:gd name="connsiteX4" fmla="*/ 17780 w 88900"/>
                <a:gd name="connsiteY4" fmla="*/ 0 h 91440"/>
                <a:gd name="connsiteX5" fmla="*/ 44450 w 88900"/>
                <a:gd name="connsiteY5" fmla="*/ 64770 h 91440"/>
                <a:gd name="connsiteX6" fmla="*/ 71120 w 88900"/>
                <a:gd name="connsiteY6" fmla="*/ 0 h 91440"/>
                <a:gd name="connsiteX7" fmla="*/ 88900 w 88900"/>
                <a:gd name="connsiteY7" fmla="*/ 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900" h="91440">
                  <a:moveTo>
                    <a:pt x="87630" y="0"/>
                  </a:moveTo>
                  <a:lnTo>
                    <a:pt x="48260" y="91440"/>
                  </a:lnTo>
                  <a:lnTo>
                    <a:pt x="39370" y="91440"/>
                  </a:lnTo>
                  <a:lnTo>
                    <a:pt x="0" y="0"/>
                  </a:lnTo>
                  <a:lnTo>
                    <a:pt x="17780" y="0"/>
                  </a:lnTo>
                  <a:cubicBezTo>
                    <a:pt x="26670" y="21590"/>
                    <a:pt x="36830" y="44450"/>
                    <a:pt x="44450" y="64770"/>
                  </a:cubicBezTo>
                  <a:cubicBezTo>
                    <a:pt x="52070" y="44450"/>
                    <a:pt x="62230" y="21590"/>
                    <a:pt x="71120" y="0"/>
                  </a:cubicBezTo>
                  <a:lnTo>
                    <a:pt x="889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9" name="Freeform 778">
              <a:extLst>
                <a:ext uri="{FF2B5EF4-FFF2-40B4-BE49-F238E27FC236}">
                  <a16:creationId xmlns:a16="http://schemas.microsoft.com/office/drawing/2014/main" id="{DECD6957-B895-0179-CBBF-0A36953D5626}"/>
                </a:ext>
              </a:extLst>
            </p:cNvPr>
            <p:cNvSpPr/>
            <p:nvPr/>
          </p:nvSpPr>
          <p:spPr>
            <a:xfrm>
              <a:off x="2409189" y="347472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0" name="Freeform 779">
              <a:extLst>
                <a:ext uri="{FF2B5EF4-FFF2-40B4-BE49-F238E27FC236}">
                  <a16:creationId xmlns:a16="http://schemas.microsoft.com/office/drawing/2014/main" id="{E43A13FF-2D57-B4D3-BBF8-D73956D41897}"/>
                </a:ext>
              </a:extLst>
            </p:cNvPr>
            <p:cNvSpPr/>
            <p:nvPr/>
          </p:nvSpPr>
          <p:spPr>
            <a:xfrm>
              <a:off x="2514600" y="347472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1" name="Freeform 780">
              <a:extLst>
                <a:ext uri="{FF2B5EF4-FFF2-40B4-BE49-F238E27FC236}">
                  <a16:creationId xmlns:a16="http://schemas.microsoft.com/office/drawing/2014/main" id="{FCA5F06E-FB52-FFC2-5C66-FC188EBD488D}"/>
                </a:ext>
              </a:extLst>
            </p:cNvPr>
            <p:cNvSpPr/>
            <p:nvPr/>
          </p:nvSpPr>
          <p:spPr>
            <a:xfrm>
              <a:off x="2556510" y="3556000"/>
              <a:ext cx="27939" cy="36829"/>
            </a:xfrm>
            <a:custGeom>
              <a:avLst/>
              <a:gdLst>
                <a:gd name="connsiteX0" fmla="*/ 12700 w 27939"/>
                <a:gd name="connsiteY0" fmla="*/ 36830 h 36829"/>
                <a:gd name="connsiteX1" fmla="*/ 0 w 27939"/>
                <a:gd name="connsiteY1" fmla="*/ 36830 h 36829"/>
                <a:gd name="connsiteX2" fmla="*/ 11430 w 27939"/>
                <a:gd name="connsiteY2" fmla="*/ 0 h 36829"/>
                <a:gd name="connsiteX3" fmla="*/ 27940 w 27939"/>
                <a:gd name="connsiteY3" fmla="*/ 0 h 36829"/>
                <a:gd name="connsiteX4" fmla="*/ 13970 w 27939"/>
                <a:gd name="connsiteY4" fmla="*/ 36830 h 3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39" h="36829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40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2" name="Freeform 781">
              <a:extLst>
                <a:ext uri="{FF2B5EF4-FFF2-40B4-BE49-F238E27FC236}">
                  <a16:creationId xmlns:a16="http://schemas.microsoft.com/office/drawing/2014/main" id="{E17BB7E1-F732-74A5-7460-287255EF7A8A}"/>
                </a:ext>
              </a:extLst>
            </p:cNvPr>
            <p:cNvSpPr/>
            <p:nvPr/>
          </p:nvSpPr>
          <p:spPr>
            <a:xfrm>
              <a:off x="2655570" y="347472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3" name="Freeform 782">
              <a:extLst>
                <a:ext uri="{FF2B5EF4-FFF2-40B4-BE49-F238E27FC236}">
                  <a16:creationId xmlns:a16="http://schemas.microsoft.com/office/drawing/2014/main" id="{9FC8F9EC-4D3A-D4DF-332C-8638457F9AEF}"/>
                </a:ext>
              </a:extLst>
            </p:cNvPr>
            <p:cNvSpPr/>
            <p:nvPr/>
          </p:nvSpPr>
          <p:spPr>
            <a:xfrm>
              <a:off x="2755900" y="347472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4" name="Freeform 783">
              <a:extLst>
                <a:ext uri="{FF2B5EF4-FFF2-40B4-BE49-F238E27FC236}">
                  <a16:creationId xmlns:a16="http://schemas.microsoft.com/office/drawing/2014/main" id="{E88FBC4C-AC72-71EE-99A5-005B1E36C15B}"/>
                </a:ext>
              </a:extLst>
            </p:cNvPr>
            <p:cNvSpPr/>
            <p:nvPr/>
          </p:nvSpPr>
          <p:spPr>
            <a:xfrm>
              <a:off x="2847339" y="3477259"/>
              <a:ext cx="88900" cy="91440"/>
            </a:xfrm>
            <a:custGeom>
              <a:avLst/>
              <a:gdLst>
                <a:gd name="connsiteX0" fmla="*/ 87630 w 88900"/>
                <a:gd name="connsiteY0" fmla="*/ 0 h 91440"/>
                <a:gd name="connsiteX1" fmla="*/ 48260 w 88900"/>
                <a:gd name="connsiteY1" fmla="*/ 91440 h 91440"/>
                <a:gd name="connsiteX2" fmla="*/ 39370 w 88900"/>
                <a:gd name="connsiteY2" fmla="*/ 91440 h 91440"/>
                <a:gd name="connsiteX3" fmla="*/ 0 w 88900"/>
                <a:gd name="connsiteY3" fmla="*/ 0 h 91440"/>
                <a:gd name="connsiteX4" fmla="*/ 17780 w 88900"/>
                <a:gd name="connsiteY4" fmla="*/ 0 h 91440"/>
                <a:gd name="connsiteX5" fmla="*/ 44450 w 88900"/>
                <a:gd name="connsiteY5" fmla="*/ 64770 h 91440"/>
                <a:gd name="connsiteX6" fmla="*/ 71120 w 88900"/>
                <a:gd name="connsiteY6" fmla="*/ 0 h 91440"/>
                <a:gd name="connsiteX7" fmla="*/ 88900 w 88900"/>
                <a:gd name="connsiteY7" fmla="*/ 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900" h="91440">
                  <a:moveTo>
                    <a:pt x="87630" y="0"/>
                  </a:moveTo>
                  <a:lnTo>
                    <a:pt x="48260" y="91440"/>
                  </a:lnTo>
                  <a:lnTo>
                    <a:pt x="39370" y="91440"/>
                  </a:lnTo>
                  <a:lnTo>
                    <a:pt x="0" y="0"/>
                  </a:lnTo>
                  <a:lnTo>
                    <a:pt x="17780" y="0"/>
                  </a:lnTo>
                  <a:cubicBezTo>
                    <a:pt x="26670" y="21590"/>
                    <a:pt x="36830" y="44450"/>
                    <a:pt x="44450" y="64770"/>
                  </a:cubicBezTo>
                  <a:cubicBezTo>
                    <a:pt x="52070" y="44450"/>
                    <a:pt x="62230" y="21590"/>
                    <a:pt x="71120" y="0"/>
                  </a:cubicBezTo>
                  <a:lnTo>
                    <a:pt x="889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5" name="Freeform 784">
              <a:extLst>
                <a:ext uri="{FF2B5EF4-FFF2-40B4-BE49-F238E27FC236}">
                  <a16:creationId xmlns:a16="http://schemas.microsoft.com/office/drawing/2014/main" id="{01B8D5AA-915F-C1A6-51CA-DB2B21F1A34C}"/>
                </a:ext>
              </a:extLst>
            </p:cNvPr>
            <p:cNvSpPr/>
            <p:nvPr/>
          </p:nvSpPr>
          <p:spPr>
            <a:xfrm>
              <a:off x="2942589" y="347472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6" name="Freeform 785">
              <a:extLst>
                <a:ext uri="{FF2B5EF4-FFF2-40B4-BE49-F238E27FC236}">
                  <a16:creationId xmlns:a16="http://schemas.microsoft.com/office/drawing/2014/main" id="{0A656BE4-629D-B8DA-9093-97C33ED060F7}"/>
                </a:ext>
              </a:extLst>
            </p:cNvPr>
            <p:cNvSpPr/>
            <p:nvPr/>
          </p:nvSpPr>
          <p:spPr>
            <a:xfrm>
              <a:off x="3048000" y="347472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7" name="Freeform 786">
              <a:extLst>
                <a:ext uri="{FF2B5EF4-FFF2-40B4-BE49-F238E27FC236}">
                  <a16:creationId xmlns:a16="http://schemas.microsoft.com/office/drawing/2014/main" id="{22FFF32C-D5ED-616E-3F31-2906682C5013}"/>
                </a:ext>
              </a:extLst>
            </p:cNvPr>
            <p:cNvSpPr/>
            <p:nvPr/>
          </p:nvSpPr>
          <p:spPr>
            <a:xfrm>
              <a:off x="3162300" y="3477259"/>
              <a:ext cx="78739" cy="91440"/>
            </a:xfrm>
            <a:custGeom>
              <a:avLst/>
              <a:gdLst>
                <a:gd name="connsiteX0" fmla="*/ 63500 w 78739"/>
                <a:gd name="connsiteY0" fmla="*/ 88900 h 91440"/>
                <a:gd name="connsiteX1" fmla="*/ 63500 w 78739"/>
                <a:gd name="connsiteY1" fmla="*/ 76200 h 91440"/>
                <a:gd name="connsiteX2" fmla="*/ 63500 w 78739"/>
                <a:gd name="connsiteY2" fmla="*/ 69850 h 91440"/>
                <a:gd name="connsiteX3" fmla="*/ 63500 w 78739"/>
                <a:gd name="connsiteY3" fmla="*/ 69850 h 91440"/>
                <a:gd name="connsiteX4" fmla="*/ 30480 w 78739"/>
                <a:gd name="connsiteY4" fmla="*/ 91440 h 91440"/>
                <a:gd name="connsiteX5" fmla="*/ 0 w 78739"/>
                <a:gd name="connsiteY5" fmla="*/ 55880 h 91440"/>
                <a:gd name="connsiteX6" fmla="*/ 0 w 78739"/>
                <a:gd name="connsiteY6" fmla="*/ 0 h 91440"/>
                <a:gd name="connsiteX7" fmla="*/ 16510 w 78739"/>
                <a:gd name="connsiteY7" fmla="*/ 0 h 91440"/>
                <a:gd name="connsiteX8" fmla="*/ 16510 w 78739"/>
                <a:gd name="connsiteY8" fmla="*/ 52070 h 91440"/>
                <a:gd name="connsiteX9" fmla="*/ 33020 w 78739"/>
                <a:gd name="connsiteY9" fmla="*/ 74930 h 91440"/>
                <a:gd name="connsiteX10" fmla="*/ 62230 w 78739"/>
                <a:gd name="connsiteY10" fmla="*/ 43180 h 91440"/>
                <a:gd name="connsiteX11" fmla="*/ 62230 w 78739"/>
                <a:gd name="connsiteY11" fmla="*/ 0 h 91440"/>
                <a:gd name="connsiteX12" fmla="*/ 78740 w 78739"/>
                <a:gd name="connsiteY12" fmla="*/ 0 h 91440"/>
                <a:gd name="connsiteX13" fmla="*/ 78740 w 78739"/>
                <a:gd name="connsiteY13" fmla="*/ 88900 h 91440"/>
                <a:gd name="connsiteX14" fmla="*/ 63500 w 78739"/>
                <a:gd name="connsiteY14" fmla="*/ 8890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40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8" name="Freeform 787">
              <a:extLst>
                <a:ext uri="{FF2B5EF4-FFF2-40B4-BE49-F238E27FC236}">
                  <a16:creationId xmlns:a16="http://schemas.microsoft.com/office/drawing/2014/main" id="{B15AA07A-AC33-B9A7-68A3-8B88838BCDB4}"/>
                </a:ext>
              </a:extLst>
            </p:cNvPr>
            <p:cNvSpPr/>
            <p:nvPr/>
          </p:nvSpPr>
          <p:spPr>
            <a:xfrm>
              <a:off x="3265170" y="3474720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9" name="Freeform 788">
              <a:extLst>
                <a:ext uri="{FF2B5EF4-FFF2-40B4-BE49-F238E27FC236}">
                  <a16:creationId xmlns:a16="http://schemas.microsoft.com/office/drawing/2014/main" id="{C7B3BA3D-B5DE-1FD8-C621-10D995713DA7}"/>
                </a:ext>
              </a:extLst>
            </p:cNvPr>
            <p:cNvSpPr/>
            <p:nvPr/>
          </p:nvSpPr>
          <p:spPr>
            <a:xfrm>
              <a:off x="3341370" y="347472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4450 w 83820"/>
                <a:gd name="connsiteY10" fmla="*/ 13970 h 93979"/>
                <a:gd name="connsiteX11" fmla="*/ 19050 w 83820"/>
                <a:gd name="connsiteY11" fmla="*/ 38100 h 93979"/>
                <a:gd name="connsiteX12" fmla="*/ 68580 w 83820"/>
                <a:gd name="connsiteY12" fmla="*/ 38100 h 93979"/>
                <a:gd name="connsiteX13" fmla="*/ 4445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0" name="Freeform 789">
              <a:extLst>
                <a:ext uri="{FF2B5EF4-FFF2-40B4-BE49-F238E27FC236}">
                  <a16:creationId xmlns:a16="http://schemas.microsoft.com/office/drawing/2014/main" id="{2400A752-3355-2FD7-ABFC-9E2A50081051}"/>
                </a:ext>
              </a:extLst>
            </p:cNvPr>
            <p:cNvSpPr/>
            <p:nvPr/>
          </p:nvSpPr>
          <p:spPr>
            <a:xfrm>
              <a:off x="3489959" y="347472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1" name="Freeform 790">
              <a:extLst>
                <a:ext uri="{FF2B5EF4-FFF2-40B4-BE49-F238E27FC236}">
                  <a16:creationId xmlns:a16="http://schemas.microsoft.com/office/drawing/2014/main" id="{C0925792-D83E-F08C-3B91-14805796B288}"/>
                </a:ext>
              </a:extLst>
            </p:cNvPr>
            <p:cNvSpPr/>
            <p:nvPr/>
          </p:nvSpPr>
          <p:spPr>
            <a:xfrm>
              <a:off x="3596640" y="3474720"/>
              <a:ext cx="137159" cy="91439"/>
            </a:xfrm>
            <a:custGeom>
              <a:avLst/>
              <a:gdLst>
                <a:gd name="connsiteX0" fmla="*/ 15240 w 137159"/>
                <a:gd name="connsiteY0" fmla="*/ 2540 h 91439"/>
                <a:gd name="connsiteX1" fmla="*/ 15240 w 137159"/>
                <a:gd name="connsiteY1" fmla="*/ 15240 h 91439"/>
                <a:gd name="connsiteX2" fmla="*/ 15240 w 137159"/>
                <a:gd name="connsiteY2" fmla="*/ 21590 h 91439"/>
                <a:gd name="connsiteX3" fmla="*/ 15240 w 137159"/>
                <a:gd name="connsiteY3" fmla="*/ 21590 h 91439"/>
                <a:gd name="connsiteX4" fmla="*/ 48260 w 137159"/>
                <a:gd name="connsiteY4" fmla="*/ 0 h 91439"/>
                <a:gd name="connsiteX5" fmla="*/ 74930 w 137159"/>
                <a:gd name="connsiteY5" fmla="*/ 20320 h 91439"/>
                <a:gd name="connsiteX6" fmla="*/ 74930 w 137159"/>
                <a:gd name="connsiteY6" fmla="*/ 20320 h 91439"/>
                <a:gd name="connsiteX7" fmla="*/ 105410 w 137159"/>
                <a:gd name="connsiteY7" fmla="*/ 0 h 91439"/>
                <a:gd name="connsiteX8" fmla="*/ 137160 w 137159"/>
                <a:gd name="connsiteY8" fmla="*/ 35560 h 91439"/>
                <a:gd name="connsiteX9" fmla="*/ 137160 w 137159"/>
                <a:gd name="connsiteY9" fmla="*/ 91440 h 91439"/>
                <a:gd name="connsiteX10" fmla="*/ 120650 w 137159"/>
                <a:gd name="connsiteY10" fmla="*/ 91440 h 91439"/>
                <a:gd name="connsiteX11" fmla="*/ 120650 w 137159"/>
                <a:gd name="connsiteY11" fmla="*/ 39370 h 91439"/>
                <a:gd name="connsiteX12" fmla="*/ 104140 w 137159"/>
                <a:gd name="connsiteY12" fmla="*/ 16510 h 91439"/>
                <a:gd name="connsiteX13" fmla="*/ 77470 w 137159"/>
                <a:gd name="connsiteY13" fmla="*/ 50800 h 91439"/>
                <a:gd name="connsiteX14" fmla="*/ 77470 w 137159"/>
                <a:gd name="connsiteY14" fmla="*/ 91440 h 91439"/>
                <a:gd name="connsiteX15" fmla="*/ 60960 w 137159"/>
                <a:gd name="connsiteY15" fmla="*/ 91440 h 91439"/>
                <a:gd name="connsiteX16" fmla="*/ 60960 w 137159"/>
                <a:gd name="connsiteY16" fmla="*/ 38100 h 91439"/>
                <a:gd name="connsiteX17" fmla="*/ 44450 w 137159"/>
                <a:gd name="connsiteY17" fmla="*/ 15240 h 91439"/>
                <a:gd name="connsiteX18" fmla="*/ 16510 w 137159"/>
                <a:gd name="connsiteY18" fmla="*/ 49530 h 91439"/>
                <a:gd name="connsiteX19" fmla="*/ 16510 w 137159"/>
                <a:gd name="connsiteY19" fmla="*/ 90170 h 91439"/>
                <a:gd name="connsiteX20" fmla="*/ 0 w 137159"/>
                <a:gd name="connsiteY20" fmla="*/ 90170 h 91439"/>
                <a:gd name="connsiteX21" fmla="*/ 0 w 137159"/>
                <a:gd name="connsiteY21" fmla="*/ 1270 h 91439"/>
                <a:gd name="connsiteX22" fmla="*/ 15240 w 137159"/>
                <a:gd name="connsiteY22" fmla="*/ 12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5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2" name="Freeform 791">
              <a:extLst>
                <a:ext uri="{FF2B5EF4-FFF2-40B4-BE49-F238E27FC236}">
                  <a16:creationId xmlns:a16="http://schemas.microsoft.com/office/drawing/2014/main" id="{4619D7BF-B3BF-7B8F-496E-25D4F5771759}"/>
                </a:ext>
              </a:extLst>
            </p:cNvPr>
            <p:cNvSpPr/>
            <p:nvPr/>
          </p:nvSpPr>
          <p:spPr>
            <a:xfrm>
              <a:off x="3755390" y="347472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40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3" name="Freeform 792">
              <a:extLst>
                <a:ext uri="{FF2B5EF4-FFF2-40B4-BE49-F238E27FC236}">
                  <a16:creationId xmlns:a16="http://schemas.microsoft.com/office/drawing/2014/main" id="{B2D47BD7-C384-C81B-B947-494465ECDB66}"/>
                </a:ext>
              </a:extLst>
            </p:cNvPr>
            <p:cNvSpPr/>
            <p:nvPr/>
          </p:nvSpPr>
          <p:spPr>
            <a:xfrm>
              <a:off x="3846344" y="3440429"/>
              <a:ext cx="42395" cy="166370"/>
            </a:xfrm>
            <a:custGeom>
              <a:avLst/>
              <a:gdLst>
                <a:gd name="connsiteX0" fmla="*/ 39855 w 42395"/>
                <a:gd name="connsiteY0" fmla="*/ 135890 h 166370"/>
                <a:gd name="connsiteX1" fmla="*/ 10645 w 42395"/>
                <a:gd name="connsiteY1" fmla="*/ 166370 h 166370"/>
                <a:gd name="connsiteX2" fmla="*/ 1755 w 42395"/>
                <a:gd name="connsiteY2" fmla="*/ 166370 h 166370"/>
                <a:gd name="connsiteX3" fmla="*/ 1755 w 42395"/>
                <a:gd name="connsiteY3" fmla="*/ 152400 h 166370"/>
                <a:gd name="connsiteX4" fmla="*/ 8105 w 42395"/>
                <a:gd name="connsiteY4" fmla="*/ 152400 h 166370"/>
                <a:gd name="connsiteX5" fmla="*/ 24615 w 42395"/>
                <a:gd name="connsiteY5" fmla="*/ 134620 h 166370"/>
                <a:gd name="connsiteX6" fmla="*/ 24615 w 42395"/>
                <a:gd name="connsiteY6" fmla="*/ 38100 h 166370"/>
                <a:gd name="connsiteX7" fmla="*/ 41125 w 42395"/>
                <a:gd name="connsiteY7" fmla="*/ 38100 h 166370"/>
                <a:gd name="connsiteX8" fmla="*/ 41125 w 42395"/>
                <a:gd name="connsiteY8" fmla="*/ 137160 h 166370"/>
                <a:gd name="connsiteX9" fmla="*/ 32235 w 42395"/>
                <a:gd name="connsiteY9" fmla="*/ 0 h 166370"/>
                <a:gd name="connsiteX10" fmla="*/ 42395 w 42395"/>
                <a:gd name="connsiteY10" fmla="*/ 10160 h 166370"/>
                <a:gd name="connsiteX11" fmla="*/ 32235 w 42395"/>
                <a:gd name="connsiteY11" fmla="*/ 20320 h 166370"/>
                <a:gd name="connsiteX12" fmla="*/ 22075 w 42395"/>
                <a:gd name="connsiteY12" fmla="*/ 10160 h 166370"/>
                <a:gd name="connsiteX13" fmla="*/ 32235 w 42395"/>
                <a:gd name="connsiteY13" fmla="*/ 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395" h="166370">
                  <a:moveTo>
                    <a:pt x="39855" y="135890"/>
                  </a:moveTo>
                  <a:cubicBezTo>
                    <a:pt x="39855" y="156210"/>
                    <a:pt x="28425" y="166370"/>
                    <a:pt x="10645" y="166370"/>
                  </a:cubicBezTo>
                  <a:cubicBezTo>
                    <a:pt x="-7135" y="166370"/>
                    <a:pt x="3025" y="166370"/>
                    <a:pt x="1755" y="166370"/>
                  </a:cubicBezTo>
                  <a:lnTo>
                    <a:pt x="1755" y="152400"/>
                  </a:lnTo>
                  <a:cubicBezTo>
                    <a:pt x="1755" y="152400"/>
                    <a:pt x="5565" y="152400"/>
                    <a:pt x="8105" y="152400"/>
                  </a:cubicBezTo>
                  <a:cubicBezTo>
                    <a:pt x="18265" y="152400"/>
                    <a:pt x="24615" y="146050"/>
                    <a:pt x="24615" y="134620"/>
                  </a:cubicBezTo>
                  <a:lnTo>
                    <a:pt x="24615" y="38100"/>
                  </a:lnTo>
                  <a:lnTo>
                    <a:pt x="41125" y="38100"/>
                  </a:lnTo>
                  <a:lnTo>
                    <a:pt x="41125" y="137160"/>
                  </a:lnTo>
                  <a:close/>
                  <a:moveTo>
                    <a:pt x="32235" y="0"/>
                  </a:moveTo>
                  <a:cubicBezTo>
                    <a:pt x="38585" y="0"/>
                    <a:pt x="42395" y="3810"/>
                    <a:pt x="42395" y="10160"/>
                  </a:cubicBezTo>
                  <a:cubicBezTo>
                    <a:pt x="42395" y="16510"/>
                    <a:pt x="38585" y="20320"/>
                    <a:pt x="32235" y="20320"/>
                  </a:cubicBezTo>
                  <a:cubicBezTo>
                    <a:pt x="25885" y="20320"/>
                    <a:pt x="22075" y="16510"/>
                    <a:pt x="22075" y="10160"/>
                  </a:cubicBezTo>
                  <a:cubicBezTo>
                    <a:pt x="22075" y="3810"/>
                    <a:pt x="25885" y="0"/>
                    <a:pt x="32235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4" name="Freeform 793">
              <a:extLst>
                <a:ext uri="{FF2B5EF4-FFF2-40B4-BE49-F238E27FC236}">
                  <a16:creationId xmlns:a16="http://schemas.microsoft.com/office/drawing/2014/main" id="{EB8C5AE6-51E8-8E7A-D35C-A286BC6F7ED7}"/>
                </a:ext>
              </a:extLst>
            </p:cNvPr>
            <p:cNvSpPr/>
            <p:nvPr/>
          </p:nvSpPr>
          <p:spPr>
            <a:xfrm>
              <a:off x="3916679" y="3440429"/>
              <a:ext cx="20320" cy="125729"/>
            </a:xfrm>
            <a:custGeom>
              <a:avLst/>
              <a:gdLst>
                <a:gd name="connsiteX0" fmla="*/ 10160 w 20320"/>
                <a:gd name="connsiteY0" fmla="*/ 0 h 125729"/>
                <a:gd name="connsiteX1" fmla="*/ 20320 w 20320"/>
                <a:gd name="connsiteY1" fmla="*/ 10160 h 125729"/>
                <a:gd name="connsiteX2" fmla="*/ 10160 w 20320"/>
                <a:gd name="connsiteY2" fmla="*/ 20320 h 125729"/>
                <a:gd name="connsiteX3" fmla="*/ 0 w 20320"/>
                <a:gd name="connsiteY3" fmla="*/ 10160 h 125729"/>
                <a:gd name="connsiteX4" fmla="*/ 10160 w 20320"/>
                <a:gd name="connsiteY4" fmla="*/ 0 h 125729"/>
                <a:gd name="connsiteX5" fmla="*/ 17780 w 20320"/>
                <a:gd name="connsiteY5" fmla="*/ 36830 h 125729"/>
                <a:gd name="connsiteX6" fmla="*/ 17780 w 20320"/>
                <a:gd name="connsiteY6" fmla="*/ 125730 h 125729"/>
                <a:gd name="connsiteX7" fmla="*/ 1270 w 20320"/>
                <a:gd name="connsiteY7" fmla="*/ 125730 h 125729"/>
                <a:gd name="connsiteX8" fmla="*/ 1270 w 20320"/>
                <a:gd name="connsiteY8" fmla="*/ 36830 h 125729"/>
                <a:gd name="connsiteX9" fmla="*/ 17780 w 20320"/>
                <a:gd name="connsiteY9" fmla="*/ 36830 h 12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572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6830"/>
                  </a:moveTo>
                  <a:lnTo>
                    <a:pt x="17780" y="125730"/>
                  </a:lnTo>
                  <a:lnTo>
                    <a:pt x="1270" y="125730"/>
                  </a:lnTo>
                  <a:lnTo>
                    <a:pt x="1270" y="36830"/>
                  </a:lnTo>
                  <a:lnTo>
                    <a:pt x="1778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5" name="Freeform 794">
              <a:extLst>
                <a:ext uri="{FF2B5EF4-FFF2-40B4-BE49-F238E27FC236}">
                  <a16:creationId xmlns:a16="http://schemas.microsoft.com/office/drawing/2014/main" id="{3CE06646-4110-F99C-0A69-713995B4AC06}"/>
                </a:ext>
              </a:extLst>
            </p:cNvPr>
            <p:cNvSpPr/>
            <p:nvPr/>
          </p:nvSpPr>
          <p:spPr>
            <a:xfrm>
              <a:off x="4011929" y="3440429"/>
              <a:ext cx="20320" cy="125729"/>
            </a:xfrm>
            <a:custGeom>
              <a:avLst/>
              <a:gdLst>
                <a:gd name="connsiteX0" fmla="*/ 10160 w 20320"/>
                <a:gd name="connsiteY0" fmla="*/ 0 h 125729"/>
                <a:gd name="connsiteX1" fmla="*/ 20320 w 20320"/>
                <a:gd name="connsiteY1" fmla="*/ 10160 h 125729"/>
                <a:gd name="connsiteX2" fmla="*/ 10160 w 20320"/>
                <a:gd name="connsiteY2" fmla="*/ 20320 h 125729"/>
                <a:gd name="connsiteX3" fmla="*/ 0 w 20320"/>
                <a:gd name="connsiteY3" fmla="*/ 10160 h 125729"/>
                <a:gd name="connsiteX4" fmla="*/ 10160 w 20320"/>
                <a:gd name="connsiteY4" fmla="*/ 0 h 125729"/>
                <a:gd name="connsiteX5" fmla="*/ 19050 w 20320"/>
                <a:gd name="connsiteY5" fmla="*/ 36830 h 125729"/>
                <a:gd name="connsiteX6" fmla="*/ 19050 w 20320"/>
                <a:gd name="connsiteY6" fmla="*/ 125730 h 125729"/>
                <a:gd name="connsiteX7" fmla="*/ 2540 w 20320"/>
                <a:gd name="connsiteY7" fmla="*/ 125730 h 125729"/>
                <a:gd name="connsiteX8" fmla="*/ 2540 w 20320"/>
                <a:gd name="connsiteY8" fmla="*/ 36830 h 125729"/>
                <a:gd name="connsiteX9" fmla="*/ 19050 w 20320"/>
                <a:gd name="connsiteY9" fmla="*/ 36830 h 12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572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6830"/>
                  </a:moveTo>
                  <a:lnTo>
                    <a:pt x="19050" y="125730"/>
                  </a:lnTo>
                  <a:lnTo>
                    <a:pt x="2540" y="125730"/>
                  </a:lnTo>
                  <a:lnTo>
                    <a:pt x="2540" y="36830"/>
                  </a:lnTo>
                  <a:lnTo>
                    <a:pt x="1905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6" name="Freeform 795">
              <a:extLst>
                <a:ext uri="{FF2B5EF4-FFF2-40B4-BE49-F238E27FC236}">
                  <a16:creationId xmlns:a16="http://schemas.microsoft.com/office/drawing/2014/main" id="{F1D32F18-B765-E323-124E-1ACD338A7539}"/>
                </a:ext>
              </a:extLst>
            </p:cNvPr>
            <p:cNvSpPr/>
            <p:nvPr/>
          </p:nvSpPr>
          <p:spPr>
            <a:xfrm>
              <a:off x="4062729" y="3474720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7" name="Freeform 796">
              <a:extLst>
                <a:ext uri="{FF2B5EF4-FFF2-40B4-BE49-F238E27FC236}">
                  <a16:creationId xmlns:a16="http://schemas.microsoft.com/office/drawing/2014/main" id="{50074E0B-5344-D26A-8F74-D1C6765B3A3F}"/>
                </a:ext>
              </a:extLst>
            </p:cNvPr>
            <p:cNvSpPr/>
            <p:nvPr/>
          </p:nvSpPr>
          <p:spPr>
            <a:xfrm>
              <a:off x="4218940" y="3474720"/>
              <a:ext cx="87629" cy="130809"/>
            </a:xfrm>
            <a:custGeom>
              <a:avLst/>
              <a:gdLst>
                <a:gd name="connsiteX0" fmla="*/ 0 w 87629"/>
                <a:gd name="connsiteY0" fmla="*/ 2540 h 130809"/>
                <a:gd name="connsiteX1" fmla="*/ 15240 w 87629"/>
                <a:gd name="connsiteY1" fmla="*/ 2540 h 130809"/>
                <a:gd name="connsiteX2" fmla="*/ 15240 w 87629"/>
                <a:gd name="connsiteY2" fmla="*/ 11430 h 130809"/>
                <a:gd name="connsiteX3" fmla="*/ 15240 w 87629"/>
                <a:gd name="connsiteY3" fmla="*/ 17780 h 130809"/>
                <a:gd name="connsiteX4" fmla="*/ 15240 w 87629"/>
                <a:gd name="connsiteY4" fmla="*/ 17780 h 130809"/>
                <a:gd name="connsiteX5" fmla="*/ 46990 w 87629"/>
                <a:gd name="connsiteY5" fmla="*/ 0 h 130809"/>
                <a:gd name="connsiteX6" fmla="*/ 87630 w 87629"/>
                <a:gd name="connsiteY6" fmla="*/ 46990 h 130809"/>
                <a:gd name="connsiteX7" fmla="*/ 46990 w 87629"/>
                <a:gd name="connsiteY7" fmla="*/ 93980 h 130809"/>
                <a:gd name="connsiteX8" fmla="*/ 16510 w 87629"/>
                <a:gd name="connsiteY8" fmla="*/ 76200 h 130809"/>
                <a:gd name="connsiteX9" fmla="*/ 16510 w 87629"/>
                <a:gd name="connsiteY9" fmla="*/ 76200 h 130809"/>
                <a:gd name="connsiteX10" fmla="*/ 16510 w 87629"/>
                <a:gd name="connsiteY10" fmla="*/ 83820 h 130809"/>
                <a:gd name="connsiteX11" fmla="*/ 16510 w 87629"/>
                <a:gd name="connsiteY11" fmla="*/ 130810 h 130809"/>
                <a:gd name="connsiteX12" fmla="*/ 0 w 87629"/>
                <a:gd name="connsiteY12" fmla="*/ 130810 h 130809"/>
                <a:gd name="connsiteX13" fmla="*/ 0 w 87629"/>
                <a:gd name="connsiteY13" fmla="*/ 2540 h 130809"/>
                <a:gd name="connsiteX14" fmla="*/ 72390 w 87629"/>
                <a:gd name="connsiteY14" fmla="*/ 46990 h 130809"/>
                <a:gd name="connsiteX15" fmla="*/ 44450 w 87629"/>
                <a:gd name="connsiteY15" fmla="*/ 15240 h 130809"/>
                <a:gd name="connsiteX16" fmla="*/ 16510 w 87629"/>
                <a:gd name="connsiteY16" fmla="*/ 46990 h 130809"/>
                <a:gd name="connsiteX17" fmla="*/ 44450 w 87629"/>
                <a:gd name="connsiteY17" fmla="*/ 78740 h 130809"/>
                <a:gd name="connsiteX18" fmla="*/ 72390 w 87629"/>
                <a:gd name="connsiteY18" fmla="*/ 4699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8" name="Freeform 797">
              <a:extLst>
                <a:ext uri="{FF2B5EF4-FFF2-40B4-BE49-F238E27FC236}">
                  <a16:creationId xmlns:a16="http://schemas.microsoft.com/office/drawing/2014/main" id="{BAED6555-834D-5463-BFEC-7066EAAF1D30}"/>
                </a:ext>
              </a:extLst>
            </p:cNvPr>
            <p:cNvSpPr/>
            <p:nvPr/>
          </p:nvSpPr>
          <p:spPr>
            <a:xfrm>
              <a:off x="4329429" y="3437890"/>
              <a:ext cx="34290" cy="130809"/>
            </a:xfrm>
            <a:custGeom>
              <a:avLst/>
              <a:gdLst>
                <a:gd name="connsiteX0" fmla="*/ 0 w 34290"/>
                <a:gd name="connsiteY0" fmla="*/ 0 h 130809"/>
                <a:gd name="connsiteX1" fmla="*/ 16510 w 34290"/>
                <a:gd name="connsiteY1" fmla="*/ 0 h 130809"/>
                <a:gd name="connsiteX2" fmla="*/ 16510 w 34290"/>
                <a:gd name="connsiteY2" fmla="*/ 101600 h 130809"/>
                <a:gd name="connsiteX3" fmla="*/ 26670 w 34290"/>
                <a:gd name="connsiteY3" fmla="*/ 115570 h 130809"/>
                <a:gd name="connsiteX4" fmla="*/ 34290 w 34290"/>
                <a:gd name="connsiteY4" fmla="*/ 115570 h 130809"/>
                <a:gd name="connsiteX5" fmla="*/ 34290 w 34290"/>
                <a:gd name="connsiteY5" fmla="*/ 129540 h 130809"/>
                <a:gd name="connsiteX6" fmla="*/ 22860 w 34290"/>
                <a:gd name="connsiteY6" fmla="*/ 130810 h 130809"/>
                <a:gd name="connsiteX7" fmla="*/ 0 w 34290"/>
                <a:gd name="connsiteY7" fmla="*/ 105410 h 130809"/>
                <a:gd name="connsiteX8" fmla="*/ 0 w 34290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9" name="Freeform 798">
              <a:extLst>
                <a:ext uri="{FF2B5EF4-FFF2-40B4-BE49-F238E27FC236}">
                  <a16:creationId xmlns:a16="http://schemas.microsoft.com/office/drawing/2014/main" id="{F846022E-4092-A10B-DCAE-CF9DF49370E5}"/>
                </a:ext>
              </a:extLst>
            </p:cNvPr>
            <p:cNvSpPr/>
            <p:nvPr/>
          </p:nvSpPr>
          <p:spPr>
            <a:xfrm>
              <a:off x="4376420" y="347472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0" name="Freeform 799">
              <a:extLst>
                <a:ext uri="{FF2B5EF4-FFF2-40B4-BE49-F238E27FC236}">
                  <a16:creationId xmlns:a16="http://schemas.microsoft.com/office/drawing/2014/main" id="{17ADAF3E-2325-7E4D-CED7-F6329F4DBC6D}"/>
                </a:ext>
              </a:extLst>
            </p:cNvPr>
            <p:cNvSpPr/>
            <p:nvPr/>
          </p:nvSpPr>
          <p:spPr>
            <a:xfrm>
              <a:off x="4469129" y="3474720"/>
              <a:ext cx="74929" cy="93979"/>
            </a:xfrm>
            <a:custGeom>
              <a:avLst/>
              <a:gdLst>
                <a:gd name="connsiteX0" fmla="*/ 48260 w 74929"/>
                <a:gd name="connsiteY0" fmla="*/ 78740 h 93979"/>
                <a:gd name="connsiteX1" fmla="*/ 74930 w 74929"/>
                <a:gd name="connsiteY1" fmla="*/ 71120 h 93979"/>
                <a:gd name="connsiteX2" fmla="*/ 74930 w 74929"/>
                <a:gd name="connsiteY2" fmla="*/ 86360 h 93979"/>
                <a:gd name="connsiteX3" fmla="*/ 46990 w 74929"/>
                <a:gd name="connsiteY3" fmla="*/ 93980 h 93979"/>
                <a:gd name="connsiteX4" fmla="*/ 0 w 74929"/>
                <a:gd name="connsiteY4" fmla="*/ 46990 h 93979"/>
                <a:gd name="connsiteX5" fmla="*/ 46990 w 74929"/>
                <a:gd name="connsiteY5" fmla="*/ 0 h 93979"/>
                <a:gd name="connsiteX6" fmla="*/ 74930 w 74929"/>
                <a:gd name="connsiteY6" fmla="*/ 6350 h 93979"/>
                <a:gd name="connsiteX7" fmla="*/ 74930 w 74929"/>
                <a:gd name="connsiteY7" fmla="*/ 21590 h 93979"/>
                <a:gd name="connsiteX8" fmla="*/ 48260 w 74929"/>
                <a:gd name="connsiteY8" fmla="*/ 13970 h 93979"/>
                <a:gd name="connsiteX9" fmla="*/ 17780 w 74929"/>
                <a:gd name="connsiteY9" fmla="*/ 45720 h 93979"/>
                <a:gd name="connsiteX10" fmla="*/ 48260 w 74929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79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1" name="Freeform 800">
              <a:extLst>
                <a:ext uri="{FF2B5EF4-FFF2-40B4-BE49-F238E27FC236}">
                  <a16:creationId xmlns:a16="http://schemas.microsoft.com/office/drawing/2014/main" id="{5D09BEBF-4440-95D5-49FE-94FAC9181AAE}"/>
                </a:ext>
              </a:extLst>
            </p:cNvPr>
            <p:cNvSpPr/>
            <p:nvPr/>
          </p:nvSpPr>
          <p:spPr>
            <a:xfrm>
              <a:off x="4560570" y="347472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2" name="Freeform 801">
              <a:extLst>
                <a:ext uri="{FF2B5EF4-FFF2-40B4-BE49-F238E27FC236}">
                  <a16:creationId xmlns:a16="http://schemas.microsoft.com/office/drawing/2014/main" id="{FF3A7817-9BB8-702F-138F-A5B3E8968A47}"/>
                </a:ext>
              </a:extLst>
            </p:cNvPr>
            <p:cNvSpPr/>
            <p:nvPr/>
          </p:nvSpPr>
          <p:spPr>
            <a:xfrm>
              <a:off x="4707890" y="347472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40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3" name="Freeform 802">
              <a:extLst>
                <a:ext uri="{FF2B5EF4-FFF2-40B4-BE49-F238E27FC236}">
                  <a16:creationId xmlns:a16="http://schemas.microsoft.com/office/drawing/2014/main" id="{3A7BA1AC-536C-03CB-0865-3494486DB350}"/>
                </a:ext>
              </a:extLst>
            </p:cNvPr>
            <p:cNvSpPr/>
            <p:nvPr/>
          </p:nvSpPr>
          <p:spPr>
            <a:xfrm>
              <a:off x="4814570" y="3435350"/>
              <a:ext cx="55095" cy="129540"/>
            </a:xfrm>
            <a:custGeom>
              <a:avLst/>
              <a:gdLst>
                <a:gd name="connsiteX0" fmla="*/ 11430 w 55095"/>
                <a:gd name="connsiteY0" fmla="*/ 41910 h 129540"/>
                <a:gd name="connsiteX1" fmla="*/ 11430 w 55095"/>
                <a:gd name="connsiteY1" fmla="*/ 31750 h 129540"/>
                <a:gd name="connsiteX2" fmla="*/ 43180 w 55095"/>
                <a:gd name="connsiteY2" fmla="*/ 0 h 129540"/>
                <a:gd name="connsiteX3" fmla="*/ 54610 w 55095"/>
                <a:gd name="connsiteY3" fmla="*/ 0 h 129540"/>
                <a:gd name="connsiteX4" fmla="*/ 54610 w 55095"/>
                <a:gd name="connsiteY4" fmla="*/ 13970 h 129540"/>
                <a:gd name="connsiteX5" fmla="*/ 45720 w 55095"/>
                <a:gd name="connsiteY5" fmla="*/ 13970 h 129540"/>
                <a:gd name="connsiteX6" fmla="*/ 27940 w 55095"/>
                <a:gd name="connsiteY6" fmla="*/ 31750 h 129540"/>
                <a:gd name="connsiteX7" fmla="*/ 27940 w 55095"/>
                <a:gd name="connsiteY7" fmla="*/ 40640 h 129540"/>
                <a:gd name="connsiteX8" fmla="*/ 52070 w 55095"/>
                <a:gd name="connsiteY8" fmla="*/ 40640 h 129540"/>
                <a:gd name="connsiteX9" fmla="*/ 52070 w 55095"/>
                <a:gd name="connsiteY9" fmla="*/ 54610 h 129540"/>
                <a:gd name="connsiteX10" fmla="*/ 29210 w 55095"/>
                <a:gd name="connsiteY10" fmla="*/ 54610 h 129540"/>
                <a:gd name="connsiteX11" fmla="*/ 29210 w 55095"/>
                <a:gd name="connsiteY11" fmla="*/ 129540 h 129540"/>
                <a:gd name="connsiteX12" fmla="*/ 12700 w 55095"/>
                <a:gd name="connsiteY12" fmla="*/ 129540 h 129540"/>
                <a:gd name="connsiteX13" fmla="*/ 12700 w 55095"/>
                <a:gd name="connsiteY13" fmla="*/ 54610 h 129540"/>
                <a:gd name="connsiteX14" fmla="*/ 0 w 55095"/>
                <a:gd name="connsiteY14" fmla="*/ 54610 h 129540"/>
                <a:gd name="connsiteX15" fmla="*/ 0 w 55095"/>
                <a:gd name="connsiteY15" fmla="*/ 40640 h 129540"/>
                <a:gd name="connsiteX16" fmla="*/ 13970 w 55095"/>
                <a:gd name="connsiteY16" fmla="*/ 40640 h 12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40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4" name="Freeform 803">
              <a:extLst>
                <a:ext uri="{FF2B5EF4-FFF2-40B4-BE49-F238E27FC236}">
                  <a16:creationId xmlns:a16="http://schemas.microsoft.com/office/drawing/2014/main" id="{9F06722C-11EE-2E9B-2072-4FD44CC8A7B8}"/>
                </a:ext>
              </a:extLst>
            </p:cNvPr>
            <p:cNvSpPr/>
            <p:nvPr/>
          </p:nvSpPr>
          <p:spPr>
            <a:xfrm>
              <a:off x="4914900" y="3477259"/>
              <a:ext cx="137159" cy="91440"/>
            </a:xfrm>
            <a:custGeom>
              <a:avLst/>
              <a:gdLst>
                <a:gd name="connsiteX0" fmla="*/ 95250 w 137159"/>
                <a:gd name="connsiteY0" fmla="*/ 64770 h 91440"/>
                <a:gd name="connsiteX1" fmla="*/ 119380 w 137159"/>
                <a:gd name="connsiteY1" fmla="*/ 0 h 91440"/>
                <a:gd name="connsiteX2" fmla="*/ 137160 w 137159"/>
                <a:gd name="connsiteY2" fmla="*/ 0 h 91440"/>
                <a:gd name="connsiteX3" fmla="*/ 100330 w 137159"/>
                <a:gd name="connsiteY3" fmla="*/ 91440 h 91440"/>
                <a:gd name="connsiteX4" fmla="*/ 91440 w 137159"/>
                <a:gd name="connsiteY4" fmla="*/ 91440 h 91440"/>
                <a:gd name="connsiteX5" fmla="*/ 68580 w 137159"/>
                <a:gd name="connsiteY5" fmla="*/ 30480 h 91440"/>
                <a:gd name="connsiteX6" fmla="*/ 45720 w 137159"/>
                <a:gd name="connsiteY6" fmla="*/ 91440 h 91440"/>
                <a:gd name="connsiteX7" fmla="*/ 36830 w 137159"/>
                <a:gd name="connsiteY7" fmla="*/ 91440 h 91440"/>
                <a:gd name="connsiteX8" fmla="*/ 0 w 137159"/>
                <a:gd name="connsiteY8" fmla="*/ 0 h 91440"/>
                <a:gd name="connsiteX9" fmla="*/ 17780 w 137159"/>
                <a:gd name="connsiteY9" fmla="*/ 0 h 91440"/>
                <a:gd name="connsiteX10" fmla="*/ 41910 w 137159"/>
                <a:gd name="connsiteY10" fmla="*/ 64770 h 91440"/>
                <a:gd name="connsiteX11" fmla="*/ 64770 w 137159"/>
                <a:gd name="connsiteY11" fmla="*/ 1270 h 91440"/>
                <a:gd name="connsiteX12" fmla="*/ 73660 w 137159"/>
                <a:gd name="connsiteY12" fmla="*/ 1270 h 91440"/>
                <a:gd name="connsiteX13" fmla="*/ 96520 w 137159"/>
                <a:gd name="connsiteY13" fmla="*/ 647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59" h="91440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5" name="Freeform 804">
              <a:extLst>
                <a:ext uri="{FF2B5EF4-FFF2-40B4-BE49-F238E27FC236}">
                  <a16:creationId xmlns:a16="http://schemas.microsoft.com/office/drawing/2014/main" id="{5C4551B1-2081-0C51-6FEC-BF1E343C8613}"/>
                </a:ext>
              </a:extLst>
            </p:cNvPr>
            <p:cNvSpPr/>
            <p:nvPr/>
          </p:nvSpPr>
          <p:spPr>
            <a:xfrm>
              <a:off x="5059679" y="347472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6" name="Freeform 805">
              <a:extLst>
                <a:ext uri="{FF2B5EF4-FFF2-40B4-BE49-F238E27FC236}">
                  <a16:creationId xmlns:a16="http://schemas.microsoft.com/office/drawing/2014/main" id="{35C60D1D-D25C-1515-EB6A-5065B2EB9271}"/>
                </a:ext>
              </a:extLst>
            </p:cNvPr>
            <p:cNvSpPr/>
            <p:nvPr/>
          </p:nvSpPr>
          <p:spPr>
            <a:xfrm>
              <a:off x="5173979" y="347472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7" name="Freeform 806">
              <a:extLst>
                <a:ext uri="{FF2B5EF4-FFF2-40B4-BE49-F238E27FC236}">
                  <a16:creationId xmlns:a16="http://schemas.microsoft.com/office/drawing/2014/main" id="{898B51A2-E90C-4602-89B7-BEC9704E6A1B}"/>
                </a:ext>
              </a:extLst>
            </p:cNvPr>
            <p:cNvSpPr/>
            <p:nvPr/>
          </p:nvSpPr>
          <p:spPr>
            <a:xfrm>
              <a:off x="5234940" y="3437890"/>
              <a:ext cx="87629" cy="130809"/>
            </a:xfrm>
            <a:custGeom>
              <a:avLst/>
              <a:gdLst>
                <a:gd name="connsiteX0" fmla="*/ 87630 w 87629"/>
                <a:gd name="connsiteY0" fmla="*/ 128270 h 130809"/>
                <a:gd name="connsiteX1" fmla="*/ 72390 w 87629"/>
                <a:gd name="connsiteY1" fmla="*/ 128270 h 130809"/>
                <a:gd name="connsiteX2" fmla="*/ 72390 w 87629"/>
                <a:gd name="connsiteY2" fmla="*/ 118110 h 130809"/>
                <a:gd name="connsiteX3" fmla="*/ 72390 w 87629"/>
                <a:gd name="connsiteY3" fmla="*/ 111760 h 130809"/>
                <a:gd name="connsiteX4" fmla="*/ 72390 w 87629"/>
                <a:gd name="connsiteY4" fmla="*/ 111760 h 130809"/>
                <a:gd name="connsiteX5" fmla="*/ 40640 w 87629"/>
                <a:gd name="connsiteY5" fmla="*/ 130810 h 130809"/>
                <a:gd name="connsiteX6" fmla="*/ 0 w 87629"/>
                <a:gd name="connsiteY6" fmla="*/ 83820 h 130809"/>
                <a:gd name="connsiteX7" fmla="*/ 40640 w 87629"/>
                <a:gd name="connsiteY7" fmla="*/ 36830 h 130809"/>
                <a:gd name="connsiteX8" fmla="*/ 71120 w 87629"/>
                <a:gd name="connsiteY8" fmla="*/ 53340 h 130809"/>
                <a:gd name="connsiteX9" fmla="*/ 71120 w 87629"/>
                <a:gd name="connsiteY9" fmla="*/ 53340 h 130809"/>
                <a:gd name="connsiteX10" fmla="*/ 71120 w 87629"/>
                <a:gd name="connsiteY10" fmla="*/ 45720 h 130809"/>
                <a:gd name="connsiteX11" fmla="*/ 71120 w 87629"/>
                <a:gd name="connsiteY11" fmla="*/ 0 h 130809"/>
                <a:gd name="connsiteX12" fmla="*/ 87630 w 87629"/>
                <a:gd name="connsiteY12" fmla="*/ 0 h 130809"/>
                <a:gd name="connsiteX13" fmla="*/ 87630 w 87629"/>
                <a:gd name="connsiteY13" fmla="*/ 128270 h 130809"/>
                <a:gd name="connsiteX14" fmla="*/ 15240 w 87629"/>
                <a:gd name="connsiteY14" fmla="*/ 83820 h 130809"/>
                <a:gd name="connsiteX15" fmla="*/ 43180 w 87629"/>
                <a:gd name="connsiteY15" fmla="*/ 115570 h 130809"/>
                <a:gd name="connsiteX16" fmla="*/ 71120 w 87629"/>
                <a:gd name="connsiteY16" fmla="*/ 83820 h 130809"/>
                <a:gd name="connsiteX17" fmla="*/ 43180 w 87629"/>
                <a:gd name="connsiteY17" fmla="*/ 52070 h 130809"/>
                <a:gd name="connsiteX18" fmla="*/ 1524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8" name="Freeform 807">
              <a:extLst>
                <a:ext uri="{FF2B5EF4-FFF2-40B4-BE49-F238E27FC236}">
                  <a16:creationId xmlns:a16="http://schemas.microsoft.com/office/drawing/2014/main" id="{9C6FA605-1993-C3A5-8B6B-507FF8B01863}"/>
                </a:ext>
              </a:extLst>
            </p:cNvPr>
            <p:cNvSpPr/>
            <p:nvPr/>
          </p:nvSpPr>
          <p:spPr>
            <a:xfrm>
              <a:off x="5346700" y="3474720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9" name="Freeform 808">
              <a:extLst>
                <a:ext uri="{FF2B5EF4-FFF2-40B4-BE49-F238E27FC236}">
                  <a16:creationId xmlns:a16="http://schemas.microsoft.com/office/drawing/2014/main" id="{E50C790B-E839-EE9A-4269-248C5C46E390}"/>
                </a:ext>
              </a:extLst>
            </p:cNvPr>
            <p:cNvSpPr/>
            <p:nvPr/>
          </p:nvSpPr>
          <p:spPr>
            <a:xfrm>
              <a:off x="5477509" y="3440429"/>
              <a:ext cx="20320" cy="125729"/>
            </a:xfrm>
            <a:custGeom>
              <a:avLst/>
              <a:gdLst>
                <a:gd name="connsiteX0" fmla="*/ 10160 w 20320"/>
                <a:gd name="connsiteY0" fmla="*/ 0 h 125729"/>
                <a:gd name="connsiteX1" fmla="*/ 20320 w 20320"/>
                <a:gd name="connsiteY1" fmla="*/ 10160 h 125729"/>
                <a:gd name="connsiteX2" fmla="*/ 10160 w 20320"/>
                <a:gd name="connsiteY2" fmla="*/ 20320 h 125729"/>
                <a:gd name="connsiteX3" fmla="*/ 0 w 20320"/>
                <a:gd name="connsiteY3" fmla="*/ 10160 h 125729"/>
                <a:gd name="connsiteX4" fmla="*/ 10160 w 20320"/>
                <a:gd name="connsiteY4" fmla="*/ 0 h 125729"/>
                <a:gd name="connsiteX5" fmla="*/ 17780 w 20320"/>
                <a:gd name="connsiteY5" fmla="*/ 36830 h 125729"/>
                <a:gd name="connsiteX6" fmla="*/ 17780 w 20320"/>
                <a:gd name="connsiteY6" fmla="*/ 125730 h 125729"/>
                <a:gd name="connsiteX7" fmla="*/ 1270 w 20320"/>
                <a:gd name="connsiteY7" fmla="*/ 125730 h 125729"/>
                <a:gd name="connsiteX8" fmla="*/ 1270 w 20320"/>
                <a:gd name="connsiteY8" fmla="*/ 36830 h 125729"/>
                <a:gd name="connsiteX9" fmla="*/ 17780 w 20320"/>
                <a:gd name="connsiteY9" fmla="*/ 36830 h 12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572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6830"/>
                  </a:moveTo>
                  <a:lnTo>
                    <a:pt x="17780" y="125730"/>
                  </a:lnTo>
                  <a:lnTo>
                    <a:pt x="1270" y="125730"/>
                  </a:lnTo>
                  <a:lnTo>
                    <a:pt x="1270" y="36830"/>
                  </a:lnTo>
                  <a:lnTo>
                    <a:pt x="1778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0" name="Freeform 809">
              <a:extLst>
                <a:ext uri="{FF2B5EF4-FFF2-40B4-BE49-F238E27FC236}">
                  <a16:creationId xmlns:a16="http://schemas.microsoft.com/office/drawing/2014/main" id="{C43E216A-4663-9F3C-7E51-1C2DC8AB5E7F}"/>
                </a:ext>
              </a:extLst>
            </p:cNvPr>
            <p:cNvSpPr/>
            <p:nvPr/>
          </p:nvSpPr>
          <p:spPr>
            <a:xfrm>
              <a:off x="5527040" y="347472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1" name="Freeform 810">
              <a:extLst>
                <a:ext uri="{FF2B5EF4-FFF2-40B4-BE49-F238E27FC236}">
                  <a16:creationId xmlns:a16="http://schemas.microsoft.com/office/drawing/2014/main" id="{51909893-ABAF-BCBB-E0F0-330D3067D7F5}"/>
                </a:ext>
              </a:extLst>
            </p:cNvPr>
            <p:cNvSpPr/>
            <p:nvPr/>
          </p:nvSpPr>
          <p:spPr>
            <a:xfrm>
              <a:off x="5675629" y="347472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78740 h 93979"/>
                <a:gd name="connsiteX18" fmla="*/ 57150 w 73660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2" name="Freeform 811">
              <a:extLst>
                <a:ext uri="{FF2B5EF4-FFF2-40B4-BE49-F238E27FC236}">
                  <a16:creationId xmlns:a16="http://schemas.microsoft.com/office/drawing/2014/main" id="{7F6B149B-CC97-0EE2-F479-6FBF827D103A}"/>
                </a:ext>
              </a:extLst>
            </p:cNvPr>
            <p:cNvSpPr/>
            <p:nvPr/>
          </p:nvSpPr>
          <p:spPr>
            <a:xfrm>
              <a:off x="5817870" y="3474720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3" name="Freeform 812">
              <a:extLst>
                <a:ext uri="{FF2B5EF4-FFF2-40B4-BE49-F238E27FC236}">
                  <a16:creationId xmlns:a16="http://schemas.microsoft.com/office/drawing/2014/main" id="{5CB07471-061E-AE92-FC41-A0D64216388E}"/>
                </a:ext>
              </a:extLst>
            </p:cNvPr>
            <p:cNvSpPr/>
            <p:nvPr/>
          </p:nvSpPr>
          <p:spPr>
            <a:xfrm>
              <a:off x="5895340" y="347472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4" name="Freeform 813">
              <a:extLst>
                <a:ext uri="{FF2B5EF4-FFF2-40B4-BE49-F238E27FC236}">
                  <a16:creationId xmlns:a16="http://schemas.microsoft.com/office/drawing/2014/main" id="{6ED80346-AA13-8BA7-7418-DD4E1DD5B105}"/>
                </a:ext>
              </a:extLst>
            </p:cNvPr>
            <p:cNvSpPr/>
            <p:nvPr/>
          </p:nvSpPr>
          <p:spPr>
            <a:xfrm>
              <a:off x="6003290" y="347472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5" name="Freeform 814">
              <a:extLst>
                <a:ext uri="{FF2B5EF4-FFF2-40B4-BE49-F238E27FC236}">
                  <a16:creationId xmlns:a16="http://schemas.microsoft.com/office/drawing/2014/main" id="{F4626FED-12E9-B9CA-747B-A1B22E9A9417}"/>
                </a:ext>
              </a:extLst>
            </p:cNvPr>
            <p:cNvSpPr/>
            <p:nvPr/>
          </p:nvSpPr>
          <p:spPr>
            <a:xfrm>
              <a:off x="6097270" y="345059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6" name="Freeform 815">
              <a:extLst>
                <a:ext uri="{FF2B5EF4-FFF2-40B4-BE49-F238E27FC236}">
                  <a16:creationId xmlns:a16="http://schemas.microsoft.com/office/drawing/2014/main" id="{60DCD5F2-1CC7-023A-C822-8FBD6684648D}"/>
                </a:ext>
              </a:extLst>
            </p:cNvPr>
            <p:cNvSpPr/>
            <p:nvPr/>
          </p:nvSpPr>
          <p:spPr>
            <a:xfrm>
              <a:off x="6168390" y="347472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4450 w 83819"/>
                <a:gd name="connsiteY10" fmla="*/ 13970 h 93979"/>
                <a:gd name="connsiteX11" fmla="*/ 19050 w 83819"/>
                <a:gd name="connsiteY11" fmla="*/ 38100 h 93979"/>
                <a:gd name="connsiteX12" fmla="*/ 68580 w 83819"/>
                <a:gd name="connsiteY12" fmla="*/ 38100 h 93979"/>
                <a:gd name="connsiteX13" fmla="*/ 4445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7" name="Freeform 816">
              <a:extLst>
                <a:ext uri="{FF2B5EF4-FFF2-40B4-BE49-F238E27FC236}">
                  <a16:creationId xmlns:a16="http://schemas.microsoft.com/office/drawing/2014/main" id="{08470559-2B67-88E7-4BFB-C5A7F976AC3B}"/>
                </a:ext>
              </a:extLst>
            </p:cNvPr>
            <p:cNvSpPr/>
            <p:nvPr/>
          </p:nvSpPr>
          <p:spPr>
            <a:xfrm>
              <a:off x="6276340" y="347472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8" name="Freeform 817">
              <a:extLst>
                <a:ext uri="{FF2B5EF4-FFF2-40B4-BE49-F238E27FC236}">
                  <a16:creationId xmlns:a16="http://schemas.microsoft.com/office/drawing/2014/main" id="{4C5F6E2E-FC3A-ABCD-6257-BB4F19D6AFF9}"/>
                </a:ext>
              </a:extLst>
            </p:cNvPr>
            <p:cNvSpPr/>
            <p:nvPr/>
          </p:nvSpPr>
          <p:spPr>
            <a:xfrm>
              <a:off x="6376670" y="3474720"/>
              <a:ext cx="74929" cy="93979"/>
            </a:xfrm>
            <a:custGeom>
              <a:avLst/>
              <a:gdLst>
                <a:gd name="connsiteX0" fmla="*/ 48260 w 74929"/>
                <a:gd name="connsiteY0" fmla="*/ 78740 h 93979"/>
                <a:gd name="connsiteX1" fmla="*/ 74930 w 74929"/>
                <a:gd name="connsiteY1" fmla="*/ 71120 h 93979"/>
                <a:gd name="connsiteX2" fmla="*/ 74930 w 74929"/>
                <a:gd name="connsiteY2" fmla="*/ 86360 h 93979"/>
                <a:gd name="connsiteX3" fmla="*/ 46990 w 74929"/>
                <a:gd name="connsiteY3" fmla="*/ 93980 h 93979"/>
                <a:gd name="connsiteX4" fmla="*/ 0 w 74929"/>
                <a:gd name="connsiteY4" fmla="*/ 46990 h 93979"/>
                <a:gd name="connsiteX5" fmla="*/ 46990 w 74929"/>
                <a:gd name="connsiteY5" fmla="*/ 0 h 93979"/>
                <a:gd name="connsiteX6" fmla="*/ 74930 w 74929"/>
                <a:gd name="connsiteY6" fmla="*/ 6350 h 93979"/>
                <a:gd name="connsiteX7" fmla="*/ 74930 w 74929"/>
                <a:gd name="connsiteY7" fmla="*/ 21590 h 93979"/>
                <a:gd name="connsiteX8" fmla="*/ 48260 w 74929"/>
                <a:gd name="connsiteY8" fmla="*/ 13970 h 93979"/>
                <a:gd name="connsiteX9" fmla="*/ 17780 w 74929"/>
                <a:gd name="connsiteY9" fmla="*/ 45720 h 93979"/>
                <a:gd name="connsiteX10" fmla="*/ 48260 w 74929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79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9" name="Freeform 818">
              <a:extLst>
                <a:ext uri="{FF2B5EF4-FFF2-40B4-BE49-F238E27FC236}">
                  <a16:creationId xmlns:a16="http://schemas.microsoft.com/office/drawing/2014/main" id="{9461CF42-AC8D-E8EA-5CD9-51357365624D}"/>
                </a:ext>
              </a:extLst>
            </p:cNvPr>
            <p:cNvSpPr/>
            <p:nvPr/>
          </p:nvSpPr>
          <p:spPr>
            <a:xfrm>
              <a:off x="6466840" y="347472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0" name="Freeform 819">
              <a:extLst>
                <a:ext uri="{FF2B5EF4-FFF2-40B4-BE49-F238E27FC236}">
                  <a16:creationId xmlns:a16="http://schemas.microsoft.com/office/drawing/2014/main" id="{6AF9BE44-5780-3EF4-F4D5-5954433D0CB3}"/>
                </a:ext>
              </a:extLst>
            </p:cNvPr>
            <p:cNvSpPr/>
            <p:nvPr/>
          </p:nvSpPr>
          <p:spPr>
            <a:xfrm>
              <a:off x="6565900" y="3548379"/>
              <a:ext cx="20319" cy="20320"/>
            </a:xfrm>
            <a:custGeom>
              <a:avLst/>
              <a:gdLst>
                <a:gd name="connsiteX0" fmla="*/ 10160 w 20319"/>
                <a:gd name="connsiteY0" fmla="*/ 0 h 20320"/>
                <a:gd name="connsiteX1" fmla="*/ 20320 w 20319"/>
                <a:gd name="connsiteY1" fmla="*/ 10160 h 20320"/>
                <a:gd name="connsiteX2" fmla="*/ 10160 w 20319"/>
                <a:gd name="connsiteY2" fmla="*/ 20320 h 20320"/>
                <a:gd name="connsiteX3" fmla="*/ 0 w 20319"/>
                <a:gd name="connsiteY3" fmla="*/ 10160 h 20320"/>
                <a:gd name="connsiteX4" fmla="*/ 10160 w 20319"/>
                <a:gd name="connsiteY4" fmla="*/ 0 h 20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19" h="2032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821" name="Freeform 820">
            <a:extLst>
              <a:ext uri="{FF2B5EF4-FFF2-40B4-BE49-F238E27FC236}">
                <a16:creationId xmlns:a16="http://schemas.microsoft.com/office/drawing/2014/main" id="{4FFEF4B3-FEE4-D388-1CB3-31C93C9A5688}"/>
              </a:ext>
            </a:extLst>
          </p:cNvPr>
          <p:cNvSpPr/>
          <p:nvPr/>
        </p:nvSpPr>
        <p:spPr>
          <a:xfrm>
            <a:off x="6645876" y="3440131"/>
            <a:ext cx="167677" cy="133648"/>
          </a:xfrm>
          <a:custGeom>
            <a:avLst/>
            <a:gdLst>
              <a:gd name="connsiteX0" fmla="*/ 165133 w 167677"/>
              <a:gd name="connsiteY0" fmla="*/ 28238 h 133648"/>
              <a:gd name="connsiteX1" fmla="*/ 83854 w 167677"/>
              <a:gd name="connsiteY1" fmla="*/ 25698 h 133648"/>
              <a:gd name="connsiteX2" fmla="*/ 2573 w 167677"/>
              <a:gd name="connsiteY2" fmla="*/ 28238 h 133648"/>
              <a:gd name="connsiteX3" fmla="*/ 83854 w 167677"/>
              <a:gd name="connsiteY3" fmla="*/ 133648 h 133648"/>
              <a:gd name="connsiteX4" fmla="*/ 165133 w 167677"/>
              <a:gd name="connsiteY4" fmla="*/ 28238 h 133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7677" h="133648">
                <a:moveTo>
                  <a:pt x="165133" y="28238"/>
                </a:moveTo>
                <a:cubicBezTo>
                  <a:pt x="147354" y="-18752"/>
                  <a:pt x="90204" y="2838"/>
                  <a:pt x="83854" y="25698"/>
                </a:cubicBezTo>
                <a:cubicBezTo>
                  <a:pt x="76233" y="298"/>
                  <a:pt x="20354" y="-17482"/>
                  <a:pt x="2573" y="28238"/>
                </a:cubicBezTo>
                <a:cubicBezTo>
                  <a:pt x="-16477" y="79038"/>
                  <a:pt x="76233" y="126028"/>
                  <a:pt x="83854" y="133648"/>
                </a:cubicBezTo>
                <a:cubicBezTo>
                  <a:pt x="90204" y="127298"/>
                  <a:pt x="184183" y="79038"/>
                  <a:pt x="165133" y="28238"/>
                </a:cubicBezTo>
                <a:close/>
              </a:path>
            </a:pathLst>
          </a:custGeom>
          <a:solidFill>
            <a:srgbClr val="B190C3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055" name="Group 1054">
            <a:extLst>
              <a:ext uri="{FF2B5EF4-FFF2-40B4-BE49-F238E27FC236}">
                <a16:creationId xmlns:a16="http://schemas.microsoft.com/office/drawing/2014/main" id="{9A41BD78-CA10-3190-8EC1-357C99B88521}"/>
              </a:ext>
            </a:extLst>
          </p:cNvPr>
          <p:cNvGrpSpPr/>
          <p:nvPr/>
        </p:nvGrpSpPr>
        <p:grpSpPr>
          <a:xfrm>
            <a:off x="767080" y="3732529"/>
            <a:ext cx="3360419" cy="143511"/>
            <a:chOff x="767080" y="3732529"/>
            <a:chExt cx="3360419" cy="143511"/>
          </a:xfrm>
        </p:grpSpPr>
        <p:sp>
          <p:nvSpPr>
            <p:cNvPr id="822" name="Freeform 821">
              <a:extLst>
                <a:ext uri="{FF2B5EF4-FFF2-40B4-BE49-F238E27FC236}">
                  <a16:creationId xmlns:a16="http://schemas.microsoft.com/office/drawing/2014/main" id="{38F260D7-9932-C30D-C322-41A645609B6E}"/>
                </a:ext>
              </a:extLst>
            </p:cNvPr>
            <p:cNvSpPr/>
            <p:nvPr/>
          </p:nvSpPr>
          <p:spPr>
            <a:xfrm>
              <a:off x="767080" y="3735070"/>
              <a:ext cx="110489" cy="137159"/>
            </a:xfrm>
            <a:custGeom>
              <a:avLst/>
              <a:gdLst>
                <a:gd name="connsiteX0" fmla="*/ 110490 w 110489"/>
                <a:gd name="connsiteY0" fmla="*/ 0 h 137159"/>
                <a:gd name="connsiteX1" fmla="*/ 110490 w 110489"/>
                <a:gd name="connsiteY1" fmla="*/ 33020 h 137159"/>
                <a:gd name="connsiteX2" fmla="*/ 74930 w 110489"/>
                <a:gd name="connsiteY2" fmla="*/ 33020 h 137159"/>
                <a:gd name="connsiteX3" fmla="*/ 74930 w 110489"/>
                <a:gd name="connsiteY3" fmla="*/ 137160 h 137159"/>
                <a:gd name="connsiteX4" fmla="*/ 35560 w 110489"/>
                <a:gd name="connsiteY4" fmla="*/ 137160 h 137159"/>
                <a:gd name="connsiteX5" fmla="*/ 35560 w 110489"/>
                <a:gd name="connsiteY5" fmla="*/ 33020 h 137159"/>
                <a:gd name="connsiteX6" fmla="*/ 0 w 110489"/>
                <a:gd name="connsiteY6" fmla="*/ 33020 h 137159"/>
                <a:gd name="connsiteX7" fmla="*/ 0 w 110489"/>
                <a:gd name="connsiteY7" fmla="*/ 0 h 137159"/>
                <a:gd name="connsiteX8" fmla="*/ 110490 w 110489"/>
                <a:gd name="connsiteY8" fmla="*/ 0 h 13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489" h="137159">
                  <a:moveTo>
                    <a:pt x="110490" y="0"/>
                  </a:moveTo>
                  <a:lnTo>
                    <a:pt x="110490" y="33020"/>
                  </a:lnTo>
                  <a:lnTo>
                    <a:pt x="74930" y="33020"/>
                  </a:lnTo>
                  <a:lnTo>
                    <a:pt x="74930" y="137160"/>
                  </a:lnTo>
                  <a:lnTo>
                    <a:pt x="35560" y="137160"/>
                  </a:lnTo>
                  <a:lnTo>
                    <a:pt x="35560" y="33020"/>
                  </a:lnTo>
                  <a:lnTo>
                    <a:pt x="0" y="33020"/>
                  </a:lnTo>
                  <a:lnTo>
                    <a:pt x="0" y="0"/>
                  </a:lnTo>
                  <a:lnTo>
                    <a:pt x="11049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3" name="Freeform 822">
              <a:extLst>
                <a:ext uri="{FF2B5EF4-FFF2-40B4-BE49-F238E27FC236}">
                  <a16:creationId xmlns:a16="http://schemas.microsoft.com/office/drawing/2014/main" id="{2D7F66E6-1C97-8681-4971-9CD374C8B2DB}"/>
                </a:ext>
              </a:extLst>
            </p:cNvPr>
            <p:cNvSpPr/>
            <p:nvPr/>
          </p:nvSpPr>
          <p:spPr>
            <a:xfrm>
              <a:off x="899160" y="3735070"/>
              <a:ext cx="125729" cy="137159"/>
            </a:xfrm>
            <a:custGeom>
              <a:avLst/>
              <a:gdLst>
                <a:gd name="connsiteX0" fmla="*/ 85090 w 125729"/>
                <a:gd name="connsiteY0" fmla="*/ 137160 h 137159"/>
                <a:gd name="connsiteX1" fmla="*/ 85090 w 125729"/>
                <a:gd name="connsiteY1" fmla="*/ 83820 h 137159"/>
                <a:gd name="connsiteX2" fmla="*/ 39370 w 125729"/>
                <a:gd name="connsiteY2" fmla="*/ 83820 h 137159"/>
                <a:gd name="connsiteX3" fmla="*/ 39370 w 125729"/>
                <a:gd name="connsiteY3" fmla="*/ 137160 h 137159"/>
                <a:gd name="connsiteX4" fmla="*/ 0 w 125729"/>
                <a:gd name="connsiteY4" fmla="*/ 137160 h 137159"/>
                <a:gd name="connsiteX5" fmla="*/ 0 w 125729"/>
                <a:gd name="connsiteY5" fmla="*/ 0 h 137159"/>
                <a:gd name="connsiteX6" fmla="*/ 39370 w 125729"/>
                <a:gd name="connsiteY6" fmla="*/ 0 h 137159"/>
                <a:gd name="connsiteX7" fmla="*/ 39370 w 125729"/>
                <a:gd name="connsiteY7" fmla="*/ 50800 h 137159"/>
                <a:gd name="connsiteX8" fmla="*/ 85090 w 125729"/>
                <a:gd name="connsiteY8" fmla="*/ 50800 h 137159"/>
                <a:gd name="connsiteX9" fmla="*/ 85090 w 125729"/>
                <a:gd name="connsiteY9" fmla="*/ 0 h 137159"/>
                <a:gd name="connsiteX10" fmla="*/ 125730 w 125729"/>
                <a:gd name="connsiteY10" fmla="*/ 0 h 137159"/>
                <a:gd name="connsiteX11" fmla="*/ 125730 w 125729"/>
                <a:gd name="connsiteY11" fmla="*/ 137160 h 137159"/>
                <a:gd name="connsiteX12" fmla="*/ 85090 w 125729"/>
                <a:gd name="connsiteY12" fmla="*/ 137160 h 13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729" h="137159">
                  <a:moveTo>
                    <a:pt x="85090" y="137160"/>
                  </a:moveTo>
                  <a:lnTo>
                    <a:pt x="85090" y="83820"/>
                  </a:lnTo>
                  <a:lnTo>
                    <a:pt x="39370" y="83820"/>
                  </a:lnTo>
                  <a:lnTo>
                    <a:pt x="39370" y="137160"/>
                  </a:lnTo>
                  <a:lnTo>
                    <a:pt x="0" y="137160"/>
                  </a:lnTo>
                  <a:lnTo>
                    <a:pt x="0" y="0"/>
                  </a:lnTo>
                  <a:lnTo>
                    <a:pt x="39370" y="0"/>
                  </a:lnTo>
                  <a:lnTo>
                    <a:pt x="39370" y="50800"/>
                  </a:lnTo>
                  <a:lnTo>
                    <a:pt x="85090" y="50800"/>
                  </a:lnTo>
                  <a:lnTo>
                    <a:pt x="85090" y="0"/>
                  </a:lnTo>
                  <a:lnTo>
                    <a:pt x="125730" y="0"/>
                  </a:lnTo>
                  <a:lnTo>
                    <a:pt x="125730" y="137160"/>
                  </a:lnTo>
                  <a:lnTo>
                    <a:pt x="85090" y="137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4" name="Freeform 823">
              <a:extLst>
                <a:ext uri="{FF2B5EF4-FFF2-40B4-BE49-F238E27FC236}">
                  <a16:creationId xmlns:a16="http://schemas.microsoft.com/office/drawing/2014/main" id="{C763E0A7-3C92-5E7D-6539-1A8F12C505B2}"/>
                </a:ext>
              </a:extLst>
            </p:cNvPr>
            <p:cNvSpPr/>
            <p:nvPr/>
          </p:nvSpPr>
          <p:spPr>
            <a:xfrm>
              <a:off x="1054100" y="3733800"/>
              <a:ext cx="95250" cy="137159"/>
            </a:xfrm>
            <a:custGeom>
              <a:avLst/>
              <a:gdLst>
                <a:gd name="connsiteX0" fmla="*/ 1270 w 95250"/>
                <a:gd name="connsiteY0" fmla="*/ 1270 h 137159"/>
                <a:gd name="connsiteX1" fmla="*/ 92710 w 95250"/>
                <a:gd name="connsiteY1" fmla="*/ 1270 h 137159"/>
                <a:gd name="connsiteX2" fmla="*/ 92710 w 95250"/>
                <a:gd name="connsiteY2" fmla="*/ 34290 h 137159"/>
                <a:gd name="connsiteX3" fmla="*/ 40640 w 95250"/>
                <a:gd name="connsiteY3" fmla="*/ 34290 h 137159"/>
                <a:gd name="connsiteX4" fmla="*/ 40640 w 95250"/>
                <a:gd name="connsiteY4" fmla="*/ 52070 h 137159"/>
                <a:gd name="connsiteX5" fmla="*/ 85090 w 95250"/>
                <a:gd name="connsiteY5" fmla="*/ 52070 h 137159"/>
                <a:gd name="connsiteX6" fmla="*/ 85090 w 95250"/>
                <a:gd name="connsiteY6" fmla="*/ 83820 h 137159"/>
                <a:gd name="connsiteX7" fmla="*/ 40640 w 95250"/>
                <a:gd name="connsiteY7" fmla="*/ 83820 h 137159"/>
                <a:gd name="connsiteX8" fmla="*/ 40640 w 95250"/>
                <a:gd name="connsiteY8" fmla="*/ 104140 h 137159"/>
                <a:gd name="connsiteX9" fmla="*/ 95250 w 95250"/>
                <a:gd name="connsiteY9" fmla="*/ 104140 h 137159"/>
                <a:gd name="connsiteX10" fmla="*/ 95250 w 95250"/>
                <a:gd name="connsiteY10" fmla="*/ 137160 h 137159"/>
                <a:gd name="connsiteX11" fmla="*/ 0 w 95250"/>
                <a:gd name="connsiteY11" fmla="*/ 137160 h 137159"/>
                <a:gd name="connsiteX12" fmla="*/ 0 w 95250"/>
                <a:gd name="connsiteY12" fmla="*/ 0 h 13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50" h="137159">
                  <a:moveTo>
                    <a:pt x="1270" y="1270"/>
                  </a:moveTo>
                  <a:lnTo>
                    <a:pt x="92710" y="1270"/>
                  </a:lnTo>
                  <a:lnTo>
                    <a:pt x="92710" y="34290"/>
                  </a:lnTo>
                  <a:lnTo>
                    <a:pt x="40640" y="34290"/>
                  </a:lnTo>
                  <a:lnTo>
                    <a:pt x="40640" y="52070"/>
                  </a:lnTo>
                  <a:lnTo>
                    <a:pt x="85090" y="52070"/>
                  </a:lnTo>
                  <a:lnTo>
                    <a:pt x="85090" y="83820"/>
                  </a:lnTo>
                  <a:lnTo>
                    <a:pt x="40640" y="83820"/>
                  </a:lnTo>
                  <a:lnTo>
                    <a:pt x="40640" y="104140"/>
                  </a:lnTo>
                  <a:lnTo>
                    <a:pt x="95250" y="104140"/>
                  </a:lnTo>
                  <a:lnTo>
                    <a:pt x="95250" y="137160"/>
                  </a:lnTo>
                  <a:lnTo>
                    <a:pt x="0" y="1371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5" name="Freeform 824">
              <a:extLst>
                <a:ext uri="{FF2B5EF4-FFF2-40B4-BE49-F238E27FC236}">
                  <a16:creationId xmlns:a16="http://schemas.microsoft.com/office/drawing/2014/main" id="{3EB4A95E-43E2-502F-02C4-47458352AA07}"/>
                </a:ext>
              </a:extLst>
            </p:cNvPr>
            <p:cNvSpPr/>
            <p:nvPr/>
          </p:nvSpPr>
          <p:spPr>
            <a:xfrm>
              <a:off x="1200150" y="3733800"/>
              <a:ext cx="142239" cy="138429"/>
            </a:xfrm>
            <a:custGeom>
              <a:avLst/>
              <a:gdLst>
                <a:gd name="connsiteX0" fmla="*/ 92710 w 142239"/>
                <a:gd name="connsiteY0" fmla="*/ 120650 h 138429"/>
                <a:gd name="connsiteX1" fmla="*/ 50800 w 142239"/>
                <a:gd name="connsiteY1" fmla="*/ 120650 h 138429"/>
                <a:gd name="connsiteX2" fmla="*/ 41910 w 142239"/>
                <a:gd name="connsiteY2" fmla="*/ 138430 h 138429"/>
                <a:gd name="connsiteX3" fmla="*/ 0 w 142239"/>
                <a:gd name="connsiteY3" fmla="*/ 138430 h 138429"/>
                <a:gd name="connsiteX4" fmla="*/ 69850 w 142239"/>
                <a:gd name="connsiteY4" fmla="*/ 0 h 138429"/>
                <a:gd name="connsiteX5" fmla="*/ 72390 w 142239"/>
                <a:gd name="connsiteY5" fmla="*/ 0 h 138429"/>
                <a:gd name="connsiteX6" fmla="*/ 142240 w 142239"/>
                <a:gd name="connsiteY6" fmla="*/ 138430 h 138429"/>
                <a:gd name="connsiteX7" fmla="*/ 100330 w 142239"/>
                <a:gd name="connsiteY7" fmla="*/ 138430 h 138429"/>
                <a:gd name="connsiteX8" fmla="*/ 91440 w 142239"/>
                <a:gd name="connsiteY8" fmla="*/ 120650 h 138429"/>
                <a:gd name="connsiteX9" fmla="*/ 62230 w 142239"/>
                <a:gd name="connsiteY9" fmla="*/ 93980 h 138429"/>
                <a:gd name="connsiteX10" fmla="*/ 82550 w 142239"/>
                <a:gd name="connsiteY10" fmla="*/ 93980 h 138429"/>
                <a:gd name="connsiteX11" fmla="*/ 72390 w 142239"/>
                <a:gd name="connsiteY11" fmla="*/ 68580 h 138429"/>
                <a:gd name="connsiteX12" fmla="*/ 72390 w 142239"/>
                <a:gd name="connsiteY12" fmla="*/ 68580 h 138429"/>
                <a:gd name="connsiteX13" fmla="*/ 62230 w 142239"/>
                <a:gd name="connsiteY13" fmla="*/ 93980 h 138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239" h="138429">
                  <a:moveTo>
                    <a:pt x="92710" y="120650"/>
                  </a:moveTo>
                  <a:lnTo>
                    <a:pt x="50800" y="120650"/>
                  </a:lnTo>
                  <a:lnTo>
                    <a:pt x="41910" y="138430"/>
                  </a:lnTo>
                  <a:lnTo>
                    <a:pt x="0" y="138430"/>
                  </a:lnTo>
                  <a:lnTo>
                    <a:pt x="69850" y="0"/>
                  </a:lnTo>
                  <a:lnTo>
                    <a:pt x="72390" y="0"/>
                  </a:lnTo>
                  <a:lnTo>
                    <a:pt x="142240" y="138430"/>
                  </a:lnTo>
                  <a:lnTo>
                    <a:pt x="100330" y="138430"/>
                  </a:lnTo>
                  <a:lnTo>
                    <a:pt x="91440" y="120650"/>
                  </a:lnTo>
                  <a:close/>
                  <a:moveTo>
                    <a:pt x="62230" y="93980"/>
                  </a:moveTo>
                  <a:lnTo>
                    <a:pt x="82550" y="93980"/>
                  </a:lnTo>
                  <a:cubicBezTo>
                    <a:pt x="78740" y="86360"/>
                    <a:pt x="73660" y="73660"/>
                    <a:pt x="72390" y="68580"/>
                  </a:cubicBezTo>
                  <a:lnTo>
                    <a:pt x="72390" y="68580"/>
                  </a:lnTo>
                  <a:cubicBezTo>
                    <a:pt x="72390" y="73660"/>
                    <a:pt x="66040" y="86360"/>
                    <a:pt x="62230" y="939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6" name="Freeform 825">
              <a:extLst>
                <a:ext uri="{FF2B5EF4-FFF2-40B4-BE49-F238E27FC236}">
                  <a16:creationId xmlns:a16="http://schemas.microsoft.com/office/drawing/2014/main" id="{5C1D67A5-88E4-3B72-D3BA-E765826CBFD8}"/>
                </a:ext>
              </a:extLst>
            </p:cNvPr>
            <p:cNvSpPr/>
            <p:nvPr/>
          </p:nvSpPr>
          <p:spPr>
            <a:xfrm>
              <a:off x="1358900" y="3735070"/>
              <a:ext cx="111760" cy="137159"/>
            </a:xfrm>
            <a:custGeom>
              <a:avLst/>
              <a:gdLst>
                <a:gd name="connsiteX0" fmla="*/ 71120 w 111760"/>
                <a:gd name="connsiteY0" fmla="*/ 137160 h 137159"/>
                <a:gd name="connsiteX1" fmla="*/ 50800 w 111760"/>
                <a:gd name="connsiteY1" fmla="*/ 93980 h 137159"/>
                <a:gd name="connsiteX2" fmla="*/ 39370 w 111760"/>
                <a:gd name="connsiteY2" fmla="*/ 93980 h 137159"/>
                <a:gd name="connsiteX3" fmla="*/ 39370 w 111760"/>
                <a:gd name="connsiteY3" fmla="*/ 137160 h 137159"/>
                <a:gd name="connsiteX4" fmla="*/ 0 w 111760"/>
                <a:gd name="connsiteY4" fmla="*/ 137160 h 137159"/>
                <a:gd name="connsiteX5" fmla="*/ 0 w 111760"/>
                <a:gd name="connsiteY5" fmla="*/ 0 h 137159"/>
                <a:gd name="connsiteX6" fmla="*/ 52070 w 111760"/>
                <a:gd name="connsiteY6" fmla="*/ 0 h 137159"/>
                <a:gd name="connsiteX7" fmla="*/ 109220 w 111760"/>
                <a:gd name="connsiteY7" fmla="*/ 48260 h 137159"/>
                <a:gd name="connsiteX8" fmla="*/ 85090 w 111760"/>
                <a:gd name="connsiteY8" fmla="*/ 87630 h 137159"/>
                <a:gd name="connsiteX9" fmla="*/ 111760 w 111760"/>
                <a:gd name="connsiteY9" fmla="*/ 137160 h 137159"/>
                <a:gd name="connsiteX10" fmla="*/ 69850 w 111760"/>
                <a:gd name="connsiteY10" fmla="*/ 137160 h 137159"/>
                <a:gd name="connsiteX11" fmla="*/ 39370 w 111760"/>
                <a:gd name="connsiteY11" fmla="*/ 34290 h 137159"/>
                <a:gd name="connsiteX12" fmla="*/ 39370 w 111760"/>
                <a:gd name="connsiteY12" fmla="*/ 63500 h 137159"/>
                <a:gd name="connsiteX13" fmla="*/ 54610 w 111760"/>
                <a:gd name="connsiteY13" fmla="*/ 63500 h 137159"/>
                <a:gd name="connsiteX14" fmla="*/ 69850 w 111760"/>
                <a:gd name="connsiteY14" fmla="*/ 48260 h 137159"/>
                <a:gd name="connsiteX15" fmla="*/ 54610 w 111760"/>
                <a:gd name="connsiteY15" fmla="*/ 33020 h 137159"/>
                <a:gd name="connsiteX16" fmla="*/ 39370 w 111760"/>
                <a:gd name="connsiteY16" fmla="*/ 33020 h 13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760" h="137159">
                  <a:moveTo>
                    <a:pt x="71120" y="137160"/>
                  </a:moveTo>
                  <a:lnTo>
                    <a:pt x="50800" y="93980"/>
                  </a:lnTo>
                  <a:lnTo>
                    <a:pt x="39370" y="93980"/>
                  </a:lnTo>
                  <a:lnTo>
                    <a:pt x="39370" y="137160"/>
                  </a:lnTo>
                  <a:lnTo>
                    <a:pt x="0" y="137160"/>
                  </a:lnTo>
                  <a:lnTo>
                    <a:pt x="0" y="0"/>
                  </a:lnTo>
                  <a:lnTo>
                    <a:pt x="52070" y="0"/>
                  </a:lnTo>
                  <a:cubicBezTo>
                    <a:pt x="86360" y="0"/>
                    <a:pt x="109220" y="15240"/>
                    <a:pt x="109220" y="48260"/>
                  </a:cubicBezTo>
                  <a:cubicBezTo>
                    <a:pt x="109220" y="81280"/>
                    <a:pt x="100330" y="81280"/>
                    <a:pt x="85090" y="87630"/>
                  </a:cubicBezTo>
                  <a:lnTo>
                    <a:pt x="111760" y="137160"/>
                  </a:lnTo>
                  <a:lnTo>
                    <a:pt x="69850" y="137160"/>
                  </a:lnTo>
                  <a:close/>
                  <a:moveTo>
                    <a:pt x="39370" y="34290"/>
                  </a:moveTo>
                  <a:lnTo>
                    <a:pt x="39370" y="63500"/>
                  </a:lnTo>
                  <a:lnTo>
                    <a:pt x="54610" y="63500"/>
                  </a:lnTo>
                  <a:cubicBezTo>
                    <a:pt x="62230" y="63500"/>
                    <a:pt x="69850" y="59690"/>
                    <a:pt x="69850" y="48260"/>
                  </a:cubicBezTo>
                  <a:cubicBezTo>
                    <a:pt x="69850" y="36830"/>
                    <a:pt x="62230" y="33020"/>
                    <a:pt x="54610" y="33020"/>
                  </a:cubicBezTo>
                  <a:lnTo>
                    <a:pt x="39370" y="330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7" name="Freeform 826">
              <a:extLst>
                <a:ext uri="{FF2B5EF4-FFF2-40B4-BE49-F238E27FC236}">
                  <a16:creationId xmlns:a16="http://schemas.microsoft.com/office/drawing/2014/main" id="{D474D498-5989-F934-36BF-CCF9BD3C3C51}"/>
                </a:ext>
              </a:extLst>
            </p:cNvPr>
            <p:cNvSpPr/>
            <p:nvPr/>
          </p:nvSpPr>
          <p:spPr>
            <a:xfrm>
              <a:off x="1493519" y="3735070"/>
              <a:ext cx="111760" cy="137159"/>
            </a:xfrm>
            <a:custGeom>
              <a:avLst/>
              <a:gdLst>
                <a:gd name="connsiteX0" fmla="*/ 71120 w 111760"/>
                <a:gd name="connsiteY0" fmla="*/ 137160 h 137159"/>
                <a:gd name="connsiteX1" fmla="*/ 50800 w 111760"/>
                <a:gd name="connsiteY1" fmla="*/ 93980 h 137159"/>
                <a:gd name="connsiteX2" fmla="*/ 39370 w 111760"/>
                <a:gd name="connsiteY2" fmla="*/ 93980 h 137159"/>
                <a:gd name="connsiteX3" fmla="*/ 39370 w 111760"/>
                <a:gd name="connsiteY3" fmla="*/ 137160 h 137159"/>
                <a:gd name="connsiteX4" fmla="*/ 0 w 111760"/>
                <a:gd name="connsiteY4" fmla="*/ 137160 h 137159"/>
                <a:gd name="connsiteX5" fmla="*/ 0 w 111760"/>
                <a:gd name="connsiteY5" fmla="*/ 0 h 137159"/>
                <a:gd name="connsiteX6" fmla="*/ 52070 w 111760"/>
                <a:gd name="connsiteY6" fmla="*/ 0 h 137159"/>
                <a:gd name="connsiteX7" fmla="*/ 109220 w 111760"/>
                <a:gd name="connsiteY7" fmla="*/ 48260 h 137159"/>
                <a:gd name="connsiteX8" fmla="*/ 85090 w 111760"/>
                <a:gd name="connsiteY8" fmla="*/ 87630 h 137159"/>
                <a:gd name="connsiteX9" fmla="*/ 111760 w 111760"/>
                <a:gd name="connsiteY9" fmla="*/ 137160 h 137159"/>
                <a:gd name="connsiteX10" fmla="*/ 69850 w 111760"/>
                <a:gd name="connsiteY10" fmla="*/ 137160 h 137159"/>
                <a:gd name="connsiteX11" fmla="*/ 40640 w 111760"/>
                <a:gd name="connsiteY11" fmla="*/ 34290 h 137159"/>
                <a:gd name="connsiteX12" fmla="*/ 40640 w 111760"/>
                <a:gd name="connsiteY12" fmla="*/ 63500 h 137159"/>
                <a:gd name="connsiteX13" fmla="*/ 55880 w 111760"/>
                <a:gd name="connsiteY13" fmla="*/ 63500 h 137159"/>
                <a:gd name="connsiteX14" fmla="*/ 71120 w 111760"/>
                <a:gd name="connsiteY14" fmla="*/ 48260 h 137159"/>
                <a:gd name="connsiteX15" fmla="*/ 55880 w 111760"/>
                <a:gd name="connsiteY15" fmla="*/ 33020 h 137159"/>
                <a:gd name="connsiteX16" fmla="*/ 40640 w 111760"/>
                <a:gd name="connsiteY16" fmla="*/ 33020 h 13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760" h="137159">
                  <a:moveTo>
                    <a:pt x="71120" y="137160"/>
                  </a:moveTo>
                  <a:lnTo>
                    <a:pt x="50800" y="93980"/>
                  </a:lnTo>
                  <a:lnTo>
                    <a:pt x="39370" y="93980"/>
                  </a:lnTo>
                  <a:lnTo>
                    <a:pt x="39370" y="137160"/>
                  </a:lnTo>
                  <a:lnTo>
                    <a:pt x="0" y="137160"/>
                  </a:lnTo>
                  <a:lnTo>
                    <a:pt x="0" y="0"/>
                  </a:lnTo>
                  <a:lnTo>
                    <a:pt x="52070" y="0"/>
                  </a:lnTo>
                  <a:cubicBezTo>
                    <a:pt x="86360" y="0"/>
                    <a:pt x="109220" y="15240"/>
                    <a:pt x="109220" y="48260"/>
                  </a:cubicBezTo>
                  <a:cubicBezTo>
                    <a:pt x="109220" y="81280"/>
                    <a:pt x="100330" y="81280"/>
                    <a:pt x="85090" y="87630"/>
                  </a:cubicBezTo>
                  <a:lnTo>
                    <a:pt x="111760" y="137160"/>
                  </a:lnTo>
                  <a:lnTo>
                    <a:pt x="69850" y="137160"/>
                  </a:lnTo>
                  <a:close/>
                  <a:moveTo>
                    <a:pt x="40640" y="34290"/>
                  </a:moveTo>
                  <a:lnTo>
                    <a:pt x="40640" y="63500"/>
                  </a:lnTo>
                  <a:lnTo>
                    <a:pt x="55880" y="63500"/>
                  </a:lnTo>
                  <a:cubicBezTo>
                    <a:pt x="63500" y="63500"/>
                    <a:pt x="71120" y="59690"/>
                    <a:pt x="71120" y="48260"/>
                  </a:cubicBezTo>
                  <a:cubicBezTo>
                    <a:pt x="71120" y="36830"/>
                    <a:pt x="63500" y="33020"/>
                    <a:pt x="55880" y="33020"/>
                  </a:cubicBezTo>
                  <a:lnTo>
                    <a:pt x="40640" y="330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8" name="Freeform 827">
              <a:extLst>
                <a:ext uri="{FF2B5EF4-FFF2-40B4-BE49-F238E27FC236}">
                  <a16:creationId xmlns:a16="http://schemas.microsoft.com/office/drawing/2014/main" id="{50EB1E25-46B6-839B-8F10-A1E3A977DC75}"/>
                </a:ext>
              </a:extLst>
            </p:cNvPr>
            <p:cNvSpPr/>
            <p:nvPr/>
          </p:nvSpPr>
          <p:spPr>
            <a:xfrm>
              <a:off x="1621789" y="3732529"/>
              <a:ext cx="147320" cy="142240"/>
            </a:xfrm>
            <a:custGeom>
              <a:avLst/>
              <a:gdLst>
                <a:gd name="connsiteX0" fmla="*/ 73660 w 147320"/>
                <a:gd name="connsiteY0" fmla="*/ 0 h 142240"/>
                <a:gd name="connsiteX1" fmla="*/ 147320 w 147320"/>
                <a:gd name="connsiteY1" fmla="*/ 71120 h 142240"/>
                <a:gd name="connsiteX2" fmla="*/ 73660 w 147320"/>
                <a:gd name="connsiteY2" fmla="*/ 142240 h 142240"/>
                <a:gd name="connsiteX3" fmla="*/ 0 w 147320"/>
                <a:gd name="connsiteY3" fmla="*/ 71120 h 142240"/>
                <a:gd name="connsiteX4" fmla="*/ 73660 w 147320"/>
                <a:gd name="connsiteY4" fmla="*/ 0 h 142240"/>
                <a:gd name="connsiteX5" fmla="*/ 73660 w 147320"/>
                <a:gd name="connsiteY5" fmla="*/ 106680 h 142240"/>
                <a:gd name="connsiteX6" fmla="*/ 106680 w 147320"/>
                <a:gd name="connsiteY6" fmla="*/ 71120 h 142240"/>
                <a:gd name="connsiteX7" fmla="*/ 73660 w 147320"/>
                <a:gd name="connsiteY7" fmla="*/ 35560 h 142240"/>
                <a:gd name="connsiteX8" fmla="*/ 40640 w 147320"/>
                <a:gd name="connsiteY8" fmla="*/ 71120 h 142240"/>
                <a:gd name="connsiteX9" fmla="*/ 73660 w 147320"/>
                <a:gd name="connsiteY9" fmla="*/ 106680 h 142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20" h="142240">
                  <a:moveTo>
                    <a:pt x="73660" y="0"/>
                  </a:moveTo>
                  <a:cubicBezTo>
                    <a:pt x="116840" y="0"/>
                    <a:pt x="147320" y="31750"/>
                    <a:pt x="147320" y="71120"/>
                  </a:cubicBezTo>
                  <a:cubicBezTo>
                    <a:pt x="147320" y="110490"/>
                    <a:pt x="116840" y="142240"/>
                    <a:pt x="73660" y="142240"/>
                  </a:cubicBezTo>
                  <a:cubicBezTo>
                    <a:pt x="30480" y="142240"/>
                    <a:pt x="0" y="110490"/>
                    <a:pt x="0" y="71120"/>
                  </a:cubicBezTo>
                  <a:cubicBezTo>
                    <a:pt x="0" y="31750"/>
                    <a:pt x="30480" y="0"/>
                    <a:pt x="73660" y="0"/>
                  </a:cubicBezTo>
                  <a:close/>
                  <a:moveTo>
                    <a:pt x="73660" y="106680"/>
                  </a:moveTo>
                  <a:cubicBezTo>
                    <a:pt x="93980" y="106680"/>
                    <a:pt x="106680" y="90170"/>
                    <a:pt x="106680" y="71120"/>
                  </a:cubicBezTo>
                  <a:cubicBezTo>
                    <a:pt x="106680" y="52070"/>
                    <a:pt x="93980" y="35560"/>
                    <a:pt x="73660" y="35560"/>
                  </a:cubicBezTo>
                  <a:cubicBezTo>
                    <a:pt x="53340" y="35560"/>
                    <a:pt x="40640" y="52070"/>
                    <a:pt x="40640" y="71120"/>
                  </a:cubicBezTo>
                  <a:cubicBezTo>
                    <a:pt x="40640" y="90170"/>
                    <a:pt x="53340" y="106680"/>
                    <a:pt x="73660" y="1066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9" name="Freeform 828">
              <a:extLst>
                <a:ext uri="{FF2B5EF4-FFF2-40B4-BE49-F238E27FC236}">
                  <a16:creationId xmlns:a16="http://schemas.microsoft.com/office/drawing/2014/main" id="{DCF8D8F3-2434-2550-0923-3C6612464777}"/>
                </a:ext>
              </a:extLst>
            </p:cNvPr>
            <p:cNvSpPr/>
            <p:nvPr/>
          </p:nvSpPr>
          <p:spPr>
            <a:xfrm>
              <a:off x="1775460" y="3735070"/>
              <a:ext cx="200660" cy="139700"/>
            </a:xfrm>
            <a:custGeom>
              <a:avLst/>
              <a:gdLst>
                <a:gd name="connsiteX0" fmla="*/ 200660 w 200660"/>
                <a:gd name="connsiteY0" fmla="*/ 0 h 139700"/>
                <a:gd name="connsiteX1" fmla="*/ 133350 w 200660"/>
                <a:gd name="connsiteY1" fmla="*/ 139700 h 139700"/>
                <a:gd name="connsiteX2" fmla="*/ 130810 w 200660"/>
                <a:gd name="connsiteY2" fmla="*/ 139700 h 139700"/>
                <a:gd name="connsiteX3" fmla="*/ 100330 w 200660"/>
                <a:gd name="connsiteY3" fmla="*/ 78740 h 139700"/>
                <a:gd name="connsiteX4" fmla="*/ 69850 w 200660"/>
                <a:gd name="connsiteY4" fmla="*/ 139700 h 139700"/>
                <a:gd name="connsiteX5" fmla="*/ 67310 w 200660"/>
                <a:gd name="connsiteY5" fmla="*/ 139700 h 139700"/>
                <a:gd name="connsiteX6" fmla="*/ 0 w 200660"/>
                <a:gd name="connsiteY6" fmla="*/ 0 h 139700"/>
                <a:gd name="connsiteX7" fmla="*/ 44450 w 200660"/>
                <a:gd name="connsiteY7" fmla="*/ 0 h 139700"/>
                <a:gd name="connsiteX8" fmla="*/ 59690 w 200660"/>
                <a:gd name="connsiteY8" fmla="*/ 36830 h 139700"/>
                <a:gd name="connsiteX9" fmla="*/ 69850 w 200660"/>
                <a:gd name="connsiteY9" fmla="*/ 60960 h 139700"/>
                <a:gd name="connsiteX10" fmla="*/ 69850 w 200660"/>
                <a:gd name="connsiteY10" fmla="*/ 60960 h 139700"/>
                <a:gd name="connsiteX11" fmla="*/ 81280 w 200660"/>
                <a:gd name="connsiteY11" fmla="*/ 36830 h 139700"/>
                <a:gd name="connsiteX12" fmla="*/ 99060 w 200660"/>
                <a:gd name="connsiteY12" fmla="*/ 0 h 139700"/>
                <a:gd name="connsiteX13" fmla="*/ 101600 w 200660"/>
                <a:gd name="connsiteY13" fmla="*/ 0 h 139700"/>
                <a:gd name="connsiteX14" fmla="*/ 119380 w 200660"/>
                <a:gd name="connsiteY14" fmla="*/ 36830 h 139700"/>
                <a:gd name="connsiteX15" fmla="*/ 130810 w 200660"/>
                <a:gd name="connsiteY15" fmla="*/ 60960 h 139700"/>
                <a:gd name="connsiteX16" fmla="*/ 130810 w 200660"/>
                <a:gd name="connsiteY16" fmla="*/ 60960 h 139700"/>
                <a:gd name="connsiteX17" fmla="*/ 140970 w 200660"/>
                <a:gd name="connsiteY17" fmla="*/ 36830 h 139700"/>
                <a:gd name="connsiteX18" fmla="*/ 156210 w 200660"/>
                <a:gd name="connsiteY18" fmla="*/ 0 h 139700"/>
                <a:gd name="connsiteX19" fmla="*/ 200660 w 200660"/>
                <a:gd name="connsiteY19" fmla="*/ 0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0660" h="139700">
                  <a:moveTo>
                    <a:pt x="200660" y="0"/>
                  </a:moveTo>
                  <a:lnTo>
                    <a:pt x="133350" y="139700"/>
                  </a:lnTo>
                  <a:lnTo>
                    <a:pt x="130810" y="139700"/>
                  </a:lnTo>
                  <a:lnTo>
                    <a:pt x="100330" y="78740"/>
                  </a:lnTo>
                  <a:lnTo>
                    <a:pt x="69850" y="139700"/>
                  </a:lnTo>
                  <a:lnTo>
                    <a:pt x="67310" y="139700"/>
                  </a:lnTo>
                  <a:lnTo>
                    <a:pt x="0" y="0"/>
                  </a:lnTo>
                  <a:lnTo>
                    <a:pt x="44450" y="0"/>
                  </a:lnTo>
                  <a:lnTo>
                    <a:pt x="59690" y="36830"/>
                  </a:lnTo>
                  <a:cubicBezTo>
                    <a:pt x="63500" y="45720"/>
                    <a:pt x="67310" y="53340"/>
                    <a:pt x="69850" y="60960"/>
                  </a:cubicBezTo>
                  <a:lnTo>
                    <a:pt x="69850" y="60960"/>
                  </a:lnTo>
                  <a:cubicBezTo>
                    <a:pt x="72390" y="53340"/>
                    <a:pt x="77470" y="43180"/>
                    <a:pt x="81280" y="36830"/>
                  </a:cubicBezTo>
                  <a:lnTo>
                    <a:pt x="99060" y="0"/>
                  </a:lnTo>
                  <a:lnTo>
                    <a:pt x="101600" y="0"/>
                  </a:lnTo>
                  <a:lnTo>
                    <a:pt x="119380" y="36830"/>
                  </a:lnTo>
                  <a:cubicBezTo>
                    <a:pt x="124460" y="46990"/>
                    <a:pt x="128270" y="53340"/>
                    <a:pt x="130810" y="60960"/>
                  </a:cubicBezTo>
                  <a:lnTo>
                    <a:pt x="130810" y="60960"/>
                  </a:lnTo>
                  <a:cubicBezTo>
                    <a:pt x="133350" y="53340"/>
                    <a:pt x="137160" y="45720"/>
                    <a:pt x="140970" y="36830"/>
                  </a:cubicBezTo>
                  <a:lnTo>
                    <a:pt x="156210" y="0"/>
                  </a:lnTo>
                  <a:lnTo>
                    <a:pt x="20066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0" name="Freeform 829">
              <a:extLst>
                <a:ext uri="{FF2B5EF4-FFF2-40B4-BE49-F238E27FC236}">
                  <a16:creationId xmlns:a16="http://schemas.microsoft.com/office/drawing/2014/main" id="{68ADF52C-D642-2C36-BEAE-E72A39F07DBC}"/>
                </a:ext>
              </a:extLst>
            </p:cNvPr>
            <p:cNvSpPr/>
            <p:nvPr/>
          </p:nvSpPr>
          <p:spPr>
            <a:xfrm>
              <a:off x="1993900" y="3735070"/>
              <a:ext cx="125729" cy="137159"/>
            </a:xfrm>
            <a:custGeom>
              <a:avLst/>
              <a:gdLst>
                <a:gd name="connsiteX0" fmla="*/ 85090 w 125729"/>
                <a:gd name="connsiteY0" fmla="*/ 137160 h 137159"/>
                <a:gd name="connsiteX1" fmla="*/ 85090 w 125729"/>
                <a:gd name="connsiteY1" fmla="*/ 83820 h 137159"/>
                <a:gd name="connsiteX2" fmla="*/ 39370 w 125729"/>
                <a:gd name="connsiteY2" fmla="*/ 83820 h 137159"/>
                <a:gd name="connsiteX3" fmla="*/ 39370 w 125729"/>
                <a:gd name="connsiteY3" fmla="*/ 137160 h 137159"/>
                <a:gd name="connsiteX4" fmla="*/ 0 w 125729"/>
                <a:gd name="connsiteY4" fmla="*/ 137160 h 137159"/>
                <a:gd name="connsiteX5" fmla="*/ 0 w 125729"/>
                <a:gd name="connsiteY5" fmla="*/ 0 h 137159"/>
                <a:gd name="connsiteX6" fmla="*/ 39370 w 125729"/>
                <a:gd name="connsiteY6" fmla="*/ 0 h 137159"/>
                <a:gd name="connsiteX7" fmla="*/ 39370 w 125729"/>
                <a:gd name="connsiteY7" fmla="*/ 50800 h 137159"/>
                <a:gd name="connsiteX8" fmla="*/ 85090 w 125729"/>
                <a:gd name="connsiteY8" fmla="*/ 50800 h 137159"/>
                <a:gd name="connsiteX9" fmla="*/ 85090 w 125729"/>
                <a:gd name="connsiteY9" fmla="*/ 0 h 137159"/>
                <a:gd name="connsiteX10" fmla="*/ 125730 w 125729"/>
                <a:gd name="connsiteY10" fmla="*/ 0 h 137159"/>
                <a:gd name="connsiteX11" fmla="*/ 125730 w 125729"/>
                <a:gd name="connsiteY11" fmla="*/ 137160 h 137159"/>
                <a:gd name="connsiteX12" fmla="*/ 85090 w 125729"/>
                <a:gd name="connsiteY12" fmla="*/ 137160 h 13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729" h="137159">
                  <a:moveTo>
                    <a:pt x="85090" y="137160"/>
                  </a:moveTo>
                  <a:lnTo>
                    <a:pt x="85090" y="83820"/>
                  </a:lnTo>
                  <a:lnTo>
                    <a:pt x="39370" y="83820"/>
                  </a:lnTo>
                  <a:lnTo>
                    <a:pt x="39370" y="137160"/>
                  </a:lnTo>
                  <a:lnTo>
                    <a:pt x="0" y="137160"/>
                  </a:lnTo>
                  <a:lnTo>
                    <a:pt x="0" y="0"/>
                  </a:lnTo>
                  <a:lnTo>
                    <a:pt x="39370" y="0"/>
                  </a:lnTo>
                  <a:lnTo>
                    <a:pt x="39370" y="50800"/>
                  </a:lnTo>
                  <a:lnTo>
                    <a:pt x="85090" y="50800"/>
                  </a:lnTo>
                  <a:lnTo>
                    <a:pt x="85090" y="0"/>
                  </a:lnTo>
                  <a:lnTo>
                    <a:pt x="125730" y="0"/>
                  </a:lnTo>
                  <a:lnTo>
                    <a:pt x="125730" y="137160"/>
                  </a:lnTo>
                  <a:lnTo>
                    <a:pt x="85090" y="137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1" name="Freeform 830">
              <a:extLst>
                <a:ext uri="{FF2B5EF4-FFF2-40B4-BE49-F238E27FC236}">
                  <a16:creationId xmlns:a16="http://schemas.microsoft.com/office/drawing/2014/main" id="{216BEC13-3F39-EFDB-CED7-5578AED1F105}"/>
                </a:ext>
              </a:extLst>
            </p:cNvPr>
            <p:cNvSpPr/>
            <p:nvPr/>
          </p:nvSpPr>
          <p:spPr>
            <a:xfrm>
              <a:off x="2148839" y="3733800"/>
              <a:ext cx="95250" cy="137159"/>
            </a:xfrm>
            <a:custGeom>
              <a:avLst/>
              <a:gdLst>
                <a:gd name="connsiteX0" fmla="*/ 1270 w 95250"/>
                <a:gd name="connsiteY0" fmla="*/ 1270 h 137159"/>
                <a:gd name="connsiteX1" fmla="*/ 92710 w 95250"/>
                <a:gd name="connsiteY1" fmla="*/ 1270 h 137159"/>
                <a:gd name="connsiteX2" fmla="*/ 92710 w 95250"/>
                <a:gd name="connsiteY2" fmla="*/ 34290 h 137159"/>
                <a:gd name="connsiteX3" fmla="*/ 40640 w 95250"/>
                <a:gd name="connsiteY3" fmla="*/ 34290 h 137159"/>
                <a:gd name="connsiteX4" fmla="*/ 40640 w 95250"/>
                <a:gd name="connsiteY4" fmla="*/ 52070 h 137159"/>
                <a:gd name="connsiteX5" fmla="*/ 85090 w 95250"/>
                <a:gd name="connsiteY5" fmla="*/ 52070 h 137159"/>
                <a:gd name="connsiteX6" fmla="*/ 85090 w 95250"/>
                <a:gd name="connsiteY6" fmla="*/ 83820 h 137159"/>
                <a:gd name="connsiteX7" fmla="*/ 40640 w 95250"/>
                <a:gd name="connsiteY7" fmla="*/ 83820 h 137159"/>
                <a:gd name="connsiteX8" fmla="*/ 40640 w 95250"/>
                <a:gd name="connsiteY8" fmla="*/ 104140 h 137159"/>
                <a:gd name="connsiteX9" fmla="*/ 95250 w 95250"/>
                <a:gd name="connsiteY9" fmla="*/ 104140 h 137159"/>
                <a:gd name="connsiteX10" fmla="*/ 95250 w 95250"/>
                <a:gd name="connsiteY10" fmla="*/ 137160 h 137159"/>
                <a:gd name="connsiteX11" fmla="*/ 0 w 95250"/>
                <a:gd name="connsiteY11" fmla="*/ 137160 h 137159"/>
                <a:gd name="connsiteX12" fmla="*/ 0 w 95250"/>
                <a:gd name="connsiteY12" fmla="*/ 0 h 13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50" h="137159">
                  <a:moveTo>
                    <a:pt x="1270" y="1270"/>
                  </a:moveTo>
                  <a:lnTo>
                    <a:pt x="92710" y="1270"/>
                  </a:lnTo>
                  <a:lnTo>
                    <a:pt x="92710" y="34290"/>
                  </a:lnTo>
                  <a:lnTo>
                    <a:pt x="40640" y="34290"/>
                  </a:lnTo>
                  <a:lnTo>
                    <a:pt x="40640" y="52070"/>
                  </a:lnTo>
                  <a:lnTo>
                    <a:pt x="85090" y="52070"/>
                  </a:lnTo>
                  <a:lnTo>
                    <a:pt x="85090" y="83820"/>
                  </a:lnTo>
                  <a:lnTo>
                    <a:pt x="40640" y="83820"/>
                  </a:lnTo>
                  <a:lnTo>
                    <a:pt x="40640" y="104140"/>
                  </a:lnTo>
                  <a:lnTo>
                    <a:pt x="95250" y="104140"/>
                  </a:lnTo>
                  <a:lnTo>
                    <a:pt x="95250" y="137160"/>
                  </a:lnTo>
                  <a:lnTo>
                    <a:pt x="0" y="1371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2" name="Freeform 831">
              <a:extLst>
                <a:ext uri="{FF2B5EF4-FFF2-40B4-BE49-F238E27FC236}">
                  <a16:creationId xmlns:a16="http://schemas.microsoft.com/office/drawing/2014/main" id="{323A2FEA-106F-F37D-5C4A-88F7A92C7438}"/>
                </a:ext>
              </a:extLst>
            </p:cNvPr>
            <p:cNvSpPr/>
            <p:nvPr/>
          </p:nvSpPr>
          <p:spPr>
            <a:xfrm>
              <a:off x="2254250" y="3733800"/>
              <a:ext cx="142239" cy="138429"/>
            </a:xfrm>
            <a:custGeom>
              <a:avLst/>
              <a:gdLst>
                <a:gd name="connsiteX0" fmla="*/ 92710 w 142239"/>
                <a:gd name="connsiteY0" fmla="*/ 120650 h 138429"/>
                <a:gd name="connsiteX1" fmla="*/ 50800 w 142239"/>
                <a:gd name="connsiteY1" fmla="*/ 120650 h 138429"/>
                <a:gd name="connsiteX2" fmla="*/ 41910 w 142239"/>
                <a:gd name="connsiteY2" fmla="*/ 138430 h 138429"/>
                <a:gd name="connsiteX3" fmla="*/ 0 w 142239"/>
                <a:gd name="connsiteY3" fmla="*/ 138430 h 138429"/>
                <a:gd name="connsiteX4" fmla="*/ 69850 w 142239"/>
                <a:gd name="connsiteY4" fmla="*/ 0 h 138429"/>
                <a:gd name="connsiteX5" fmla="*/ 72390 w 142239"/>
                <a:gd name="connsiteY5" fmla="*/ 0 h 138429"/>
                <a:gd name="connsiteX6" fmla="*/ 142240 w 142239"/>
                <a:gd name="connsiteY6" fmla="*/ 138430 h 138429"/>
                <a:gd name="connsiteX7" fmla="*/ 100330 w 142239"/>
                <a:gd name="connsiteY7" fmla="*/ 138430 h 138429"/>
                <a:gd name="connsiteX8" fmla="*/ 91440 w 142239"/>
                <a:gd name="connsiteY8" fmla="*/ 120650 h 138429"/>
                <a:gd name="connsiteX9" fmla="*/ 60960 w 142239"/>
                <a:gd name="connsiteY9" fmla="*/ 93980 h 138429"/>
                <a:gd name="connsiteX10" fmla="*/ 81280 w 142239"/>
                <a:gd name="connsiteY10" fmla="*/ 93980 h 138429"/>
                <a:gd name="connsiteX11" fmla="*/ 71120 w 142239"/>
                <a:gd name="connsiteY11" fmla="*/ 68580 h 138429"/>
                <a:gd name="connsiteX12" fmla="*/ 71120 w 142239"/>
                <a:gd name="connsiteY12" fmla="*/ 68580 h 138429"/>
                <a:gd name="connsiteX13" fmla="*/ 60960 w 142239"/>
                <a:gd name="connsiteY13" fmla="*/ 93980 h 138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239" h="138429">
                  <a:moveTo>
                    <a:pt x="92710" y="120650"/>
                  </a:moveTo>
                  <a:lnTo>
                    <a:pt x="50800" y="120650"/>
                  </a:lnTo>
                  <a:lnTo>
                    <a:pt x="41910" y="138430"/>
                  </a:lnTo>
                  <a:lnTo>
                    <a:pt x="0" y="138430"/>
                  </a:lnTo>
                  <a:lnTo>
                    <a:pt x="69850" y="0"/>
                  </a:lnTo>
                  <a:lnTo>
                    <a:pt x="72390" y="0"/>
                  </a:lnTo>
                  <a:lnTo>
                    <a:pt x="142240" y="138430"/>
                  </a:lnTo>
                  <a:lnTo>
                    <a:pt x="100330" y="138430"/>
                  </a:lnTo>
                  <a:lnTo>
                    <a:pt x="91440" y="120650"/>
                  </a:lnTo>
                  <a:close/>
                  <a:moveTo>
                    <a:pt x="60960" y="93980"/>
                  </a:moveTo>
                  <a:lnTo>
                    <a:pt x="81280" y="93980"/>
                  </a:lnTo>
                  <a:cubicBezTo>
                    <a:pt x="77470" y="86360"/>
                    <a:pt x="72390" y="73660"/>
                    <a:pt x="71120" y="68580"/>
                  </a:cubicBezTo>
                  <a:lnTo>
                    <a:pt x="71120" y="68580"/>
                  </a:lnTo>
                  <a:cubicBezTo>
                    <a:pt x="71120" y="73660"/>
                    <a:pt x="64770" y="86360"/>
                    <a:pt x="60960" y="939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3" name="Freeform 832">
              <a:extLst>
                <a:ext uri="{FF2B5EF4-FFF2-40B4-BE49-F238E27FC236}">
                  <a16:creationId xmlns:a16="http://schemas.microsoft.com/office/drawing/2014/main" id="{140EA8FC-A4D3-993C-A94C-DA4254D9A7C0}"/>
                </a:ext>
              </a:extLst>
            </p:cNvPr>
            <p:cNvSpPr/>
            <p:nvPr/>
          </p:nvSpPr>
          <p:spPr>
            <a:xfrm>
              <a:off x="2414270" y="3735070"/>
              <a:ext cx="127000" cy="137159"/>
            </a:xfrm>
            <a:custGeom>
              <a:avLst/>
              <a:gdLst>
                <a:gd name="connsiteX0" fmla="*/ 0 w 127000"/>
                <a:gd name="connsiteY0" fmla="*/ 137160 h 137159"/>
                <a:gd name="connsiteX1" fmla="*/ 0 w 127000"/>
                <a:gd name="connsiteY1" fmla="*/ 0 h 137159"/>
                <a:gd name="connsiteX2" fmla="*/ 48260 w 127000"/>
                <a:gd name="connsiteY2" fmla="*/ 0 h 137159"/>
                <a:gd name="connsiteX3" fmla="*/ 127000 w 127000"/>
                <a:gd name="connsiteY3" fmla="*/ 68580 h 137159"/>
                <a:gd name="connsiteX4" fmla="*/ 48260 w 127000"/>
                <a:gd name="connsiteY4" fmla="*/ 137160 h 137159"/>
                <a:gd name="connsiteX5" fmla="*/ 0 w 127000"/>
                <a:gd name="connsiteY5" fmla="*/ 137160 h 137159"/>
                <a:gd name="connsiteX6" fmla="*/ 39370 w 127000"/>
                <a:gd name="connsiteY6" fmla="*/ 34290 h 137159"/>
                <a:gd name="connsiteX7" fmla="*/ 39370 w 127000"/>
                <a:gd name="connsiteY7" fmla="*/ 104140 h 137159"/>
                <a:gd name="connsiteX8" fmla="*/ 46990 w 127000"/>
                <a:gd name="connsiteY8" fmla="*/ 104140 h 137159"/>
                <a:gd name="connsiteX9" fmla="*/ 86360 w 127000"/>
                <a:gd name="connsiteY9" fmla="*/ 68580 h 137159"/>
                <a:gd name="connsiteX10" fmla="*/ 46990 w 127000"/>
                <a:gd name="connsiteY10" fmla="*/ 33020 h 137159"/>
                <a:gd name="connsiteX11" fmla="*/ 39370 w 127000"/>
                <a:gd name="connsiteY11" fmla="*/ 33020 h 13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7000" h="137159">
                  <a:moveTo>
                    <a:pt x="0" y="137160"/>
                  </a:moveTo>
                  <a:lnTo>
                    <a:pt x="0" y="0"/>
                  </a:lnTo>
                  <a:lnTo>
                    <a:pt x="48260" y="0"/>
                  </a:lnTo>
                  <a:cubicBezTo>
                    <a:pt x="97790" y="0"/>
                    <a:pt x="127000" y="29210"/>
                    <a:pt x="127000" y="68580"/>
                  </a:cubicBezTo>
                  <a:cubicBezTo>
                    <a:pt x="127000" y="107950"/>
                    <a:pt x="96520" y="137160"/>
                    <a:pt x="48260" y="137160"/>
                  </a:cubicBezTo>
                  <a:lnTo>
                    <a:pt x="0" y="137160"/>
                  </a:lnTo>
                  <a:close/>
                  <a:moveTo>
                    <a:pt x="39370" y="34290"/>
                  </a:moveTo>
                  <a:lnTo>
                    <a:pt x="39370" y="104140"/>
                  </a:lnTo>
                  <a:lnTo>
                    <a:pt x="46990" y="104140"/>
                  </a:lnTo>
                  <a:cubicBezTo>
                    <a:pt x="73660" y="104140"/>
                    <a:pt x="86360" y="87630"/>
                    <a:pt x="86360" y="68580"/>
                  </a:cubicBezTo>
                  <a:cubicBezTo>
                    <a:pt x="86360" y="49530"/>
                    <a:pt x="73660" y="33020"/>
                    <a:pt x="46990" y="33020"/>
                  </a:cubicBezTo>
                  <a:lnTo>
                    <a:pt x="39370" y="330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4" name="Freeform 833">
              <a:extLst>
                <a:ext uri="{FF2B5EF4-FFF2-40B4-BE49-F238E27FC236}">
                  <a16:creationId xmlns:a16="http://schemas.microsoft.com/office/drawing/2014/main" id="{9F0B284E-AA0D-4A30-BC92-BC0D30BD07BD}"/>
                </a:ext>
              </a:extLst>
            </p:cNvPr>
            <p:cNvSpPr/>
            <p:nvPr/>
          </p:nvSpPr>
          <p:spPr>
            <a:xfrm>
              <a:off x="2594610" y="3735070"/>
              <a:ext cx="110489" cy="137159"/>
            </a:xfrm>
            <a:custGeom>
              <a:avLst/>
              <a:gdLst>
                <a:gd name="connsiteX0" fmla="*/ 110490 w 110489"/>
                <a:gd name="connsiteY0" fmla="*/ 0 h 137159"/>
                <a:gd name="connsiteX1" fmla="*/ 110490 w 110489"/>
                <a:gd name="connsiteY1" fmla="*/ 33020 h 137159"/>
                <a:gd name="connsiteX2" fmla="*/ 74930 w 110489"/>
                <a:gd name="connsiteY2" fmla="*/ 33020 h 137159"/>
                <a:gd name="connsiteX3" fmla="*/ 74930 w 110489"/>
                <a:gd name="connsiteY3" fmla="*/ 137160 h 137159"/>
                <a:gd name="connsiteX4" fmla="*/ 35560 w 110489"/>
                <a:gd name="connsiteY4" fmla="*/ 137160 h 137159"/>
                <a:gd name="connsiteX5" fmla="*/ 35560 w 110489"/>
                <a:gd name="connsiteY5" fmla="*/ 33020 h 137159"/>
                <a:gd name="connsiteX6" fmla="*/ 0 w 110489"/>
                <a:gd name="connsiteY6" fmla="*/ 33020 h 137159"/>
                <a:gd name="connsiteX7" fmla="*/ 0 w 110489"/>
                <a:gd name="connsiteY7" fmla="*/ 0 h 137159"/>
                <a:gd name="connsiteX8" fmla="*/ 110490 w 110489"/>
                <a:gd name="connsiteY8" fmla="*/ 0 h 13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489" h="137159">
                  <a:moveTo>
                    <a:pt x="110490" y="0"/>
                  </a:moveTo>
                  <a:lnTo>
                    <a:pt x="110490" y="33020"/>
                  </a:lnTo>
                  <a:lnTo>
                    <a:pt x="74930" y="33020"/>
                  </a:lnTo>
                  <a:lnTo>
                    <a:pt x="74930" y="137160"/>
                  </a:lnTo>
                  <a:lnTo>
                    <a:pt x="35560" y="137160"/>
                  </a:lnTo>
                  <a:lnTo>
                    <a:pt x="35560" y="33020"/>
                  </a:lnTo>
                  <a:lnTo>
                    <a:pt x="0" y="33020"/>
                  </a:lnTo>
                  <a:lnTo>
                    <a:pt x="0" y="0"/>
                  </a:lnTo>
                  <a:lnTo>
                    <a:pt x="11049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5" name="Freeform 834">
              <a:extLst>
                <a:ext uri="{FF2B5EF4-FFF2-40B4-BE49-F238E27FC236}">
                  <a16:creationId xmlns:a16="http://schemas.microsoft.com/office/drawing/2014/main" id="{66C45E40-8B7A-50E6-7692-A440F15A28F2}"/>
                </a:ext>
              </a:extLst>
            </p:cNvPr>
            <p:cNvSpPr/>
            <p:nvPr/>
          </p:nvSpPr>
          <p:spPr>
            <a:xfrm>
              <a:off x="2725420" y="3735070"/>
              <a:ext cx="111759" cy="137159"/>
            </a:xfrm>
            <a:custGeom>
              <a:avLst/>
              <a:gdLst>
                <a:gd name="connsiteX0" fmla="*/ 71120 w 111759"/>
                <a:gd name="connsiteY0" fmla="*/ 137160 h 137159"/>
                <a:gd name="connsiteX1" fmla="*/ 50800 w 111759"/>
                <a:gd name="connsiteY1" fmla="*/ 93980 h 137159"/>
                <a:gd name="connsiteX2" fmla="*/ 39370 w 111759"/>
                <a:gd name="connsiteY2" fmla="*/ 93980 h 137159"/>
                <a:gd name="connsiteX3" fmla="*/ 39370 w 111759"/>
                <a:gd name="connsiteY3" fmla="*/ 137160 h 137159"/>
                <a:gd name="connsiteX4" fmla="*/ 0 w 111759"/>
                <a:gd name="connsiteY4" fmla="*/ 137160 h 137159"/>
                <a:gd name="connsiteX5" fmla="*/ 0 w 111759"/>
                <a:gd name="connsiteY5" fmla="*/ 0 h 137159"/>
                <a:gd name="connsiteX6" fmla="*/ 52070 w 111759"/>
                <a:gd name="connsiteY6" fmla="*/ 0 h 137159"/>
                <a:gd name="connsiteX7" fmla="*/ 109220 w 111759"/>
                <a:gd name="connsiteY7" fmla="*/ 48260 h 137159"/>
                <a:gd name="connsiteX8" fmla="*/ 85090 w 111759"/>
                <a:gd name="connsiteY8" fmla="*/ 87630 h 137159"/>
                <a:gd name="connsiteX9" fmla="*/ 111760 w 111759"/>
                <a:gd name="connsiteY9" fmla="*/ 137160 h 137159"/>
                <a:gd name="connsiteX10" fmla="*/ 69850 w 111759"/>
                <a:gd name="connsiteY10" fmla="*/ 137160 h 137159"/>
                <a:gd name="connsiteX11" fmla="*/ 40640 w 111759"/>
                <a:gd name="connsiteY11" fmla="*/ 34290 h 137159"/>
                <a:gd name="connsiteX12" fmla="*/ 40640 w 111759"/>
                <a:gd name="connsiteY12" fmla="*/ 63500 h 137159"/>
                <a:gd name="connsiteX13" fmla="*/ 55880 w 111759"/>
                <a:gd name="connsiteY13" fmla="*/ 63500 h 137159"/>
                <a:gd name="connsiteX14" fmla="*/ 71120 w 111759"/>
                <a:gd name="connsiteY14" fmla="*/ 48260 h 137159"/>
                <a:gd name="connsiteX15" fmla="*/ 55880 w 111759"/>
                <a:gd name="connsiteY15" fmla="*/ 33020 h 137159"/>
                <a:gd name="connsiteX16" fmla="*/ 40640 w 111759"/>
                <a:gd name="connsiteY16" fmla="*/ 33020 h 13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759" h="137159">
                  <a:moveTo>
                    <a:pt x="71120" y="137160"/>
                  </a:moveTo>
                  <a:lnTo>
                    <a:pt x="50800" y="93980"/>
                  </a:lnTo>
                  <a:lnTo>
                    <a:pt x="39370" y="93980"/>
                  </a:lnTo>
                  <a:lnTo>
                    <a:pt x="39370" y="137160"/>
                  </a:lnTo>
                  <a:lnTo>
                    <a:pt x="0" y="137160"/>
                  </a:lnTo>
                  <a:lnTo>
                    <a:pt x="0" y="0"/>
                  </a:lnTo>
                  <a:lnTo>
                    <a:pt x="52070" y="0"/>
                  </a:lnTo>
                  <a:cubicBezTo>
                    <a:pt x="86360" y="0"/>
                    <a:pt x="109220" y="15240"/>
                    <a:pt x="109220" y="48260"/>
                  </a:cubicBezTo>
                  <a:cubicBezTo>
                    <a:pt x="109220" y="81280"/>
                    <a:pt x="100330" y="81280"/>
                    <a:pt x="85090" y="87630"/>
                  </a:cubicBezTo>
                  <a:lnTo>
                    <a:pt x="111760" y="137160"/>
                  </a:lnTo>
                  <a:lnTo>
                    <a:pt x="69850" y="137160"/>
                  </a:lnTo>
                  <a:close/>
                  <a:moveTo>
                    <a:pt x="40640" y="34290"/>
                  </a:moveTo>
                  <a:lnTo>
                    <a:pt x="40640" y="63500"/>
                  </a:lnTo>
                  <a:lnTo>
                    <a:pt x="55880" y="63500"/>
                  </a:lnTo>
                  <a:cubicBezTo>
                    <a:pt x="63500" y="63500"/>
                    <a:pt x="71120" y="59690"/>
                    <a:pt x="71120" y="48260"/>
                  </a:cubicBezTo>
                  <a:cubicBezTo>
                    <a:pt x="71120" y="36830"/>
                    <a:pt x="63500" y="33020"/>
                    <a:pt x="55880" y="33020"/>
                  </a:cubicBezTo>
                  <a:lnTo>
                    <a:pt x="40640" y="330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6" name="Freeform 835">
              <a:extLst>
                <a:ext uri="{FF2B5EF4-FFF2-40B4-BE49-F238E27FC236}">
                  <a16:creationId xmlns:a16="http://schemas.microsoft.com/office/drawing/2014/main" id="{0E0B9E95-8C58-1B77-7A34-ABB092017ECC}"/>
                </a:ext>
              </a:extLst>
            </p:cNvPr>
            <p:cNvSpPr/>
            <p:nvPr/>
          </p:nvSpPr>
          <p:spPr>
            <a:xfrm>
              <a:off x="2846070" y="3733800"/>
              <a:ext cx="142239" cy="138429"/>
            </a:xfrm>
            <a:custGeom>
              <a:avLst/>
              <a:gdLst>
                <a:gd name="connsiteX0" fmla="*/ 92710 w 142239"/>
                <a:gd name="connsiteY0" fmla="*/ 120650 h 138429"/>
                <a:gd name="connsiteX1" fmla="*/ 50800 w 142239"/>
                <a:gd name="connsiteY1" fmla="*/ 120650 h 138429"/>
                <a:gd name="connsiteX2" fmla="*/ 41910 w 142239"/>
                <a:gd name="connsiteY2" fmla="*/ 138430 h 138429"/>
                <a:gd name="connsiteX3" fmla="*/ 0 w 142239"/>
                <a:gd name="connsiteY3" fmla="*/ 138430 h 138429"/>
                <a:gd name="connsiteX4" fmla="*/ 69850 w 142239"/>
                <a:gd name="connsiteY4" fmla="*/ 0 h 138429"/>
                <a:gd name="connsiteX5" fmla="*/ 72390 w 142239"/>
                <a:gd name="connsiteY5" fmla="*/ 0 h 138429"/>
                <a:gd name="connsiteX6" fmla="*/ 142240 w 142239"/>
                <a:gd name="connsiteY6" fmla="*/ 138430 h 138429"/>
                <a:gd name="connsiteX7" fmla="*/ 100330 w 142239"/>
                <a:gd name="connsiteY7" fmla="*/ 138430 h 138429"/>
                <a:gd name="connsiteX8" fmla="*/ 91440 w 142239"/>
                <a:gd name="connsiteY8" fmla="*/ 120650 h 138429"/>
                <a:gd name="connsiteX9" fmla="*/ 62230 w 142239"/>
                <a:gd name="connsiteY9" fmla="*/ 93980 h 138429"/>
                <a:gd name="connsiteX10" fmla="*/ 82550 w 142239"/>
                <a:gd name="connsiteY10" fmla="*/ 93980 h 138429"/>
                <a:gd name="connsiteX11" fmla="*/ 72390 w 142239"/>
                <a:gd name="connsiteY11" fmla="*/ 68580 h 138429"/>
                <a:gd name="connsiteX12" fmla="*/ 72390 w 142239"/>
                <a:gd name="connsiteY12" fmla="*/ 68580 h 138429"/>
                <a:gd name="connsiteX13" fmla="*/ 62230 w 142239"/>
                <a:gd name="connsiteY13" fmla="*/ 93980 h 138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239" h="138429">
                  <a:moveTo>
                    <a:pt x="92710" y="120650"/>
                  </a:moveTo>
                  <a:lnTo>
                    <a:pt x="50800" y="120650"/>
                  </a:lnTo>
                  <a:lnTo>
                    <a:pt x="41910" y="138430"/>
                  </a:lnTo>
                  <a:lnTo>
                    <a:pt x="0" y="138430"/>
                  </a:lnTo>
                  <a:lnTo>
                    <a:pt x="69850" y="0"/>
                  </a:lnTo>
                  <a:lnTo>
                    <a:pt x="72390" y="0"/>
                  </a:lnTo>
                  <a:lnTo>
                    <a:pt x="142240" y="138430"/>
                  </a:lnTo>
                  <a:lnTo>
                    <a:pt x="100330" y="138430"/>
                  </a:lnTo>
                  <a:lnTo>
                    <a:pt x="91440" y="120650"/>
                  </a:lnTo>
                  <a:close/>
                  <a:moveTo>
                    <a:pt x="62230" y="93980"/>
                  </a:moveTo>
                  <a:lnTo>
                    <a:pt x="82550" y="93980"/>
                  </a:lnTo>
                  <a:cubicBezTo>
                    <a:pt x="78740" y="86360"/>
                    <a:pt x="73660" y="73660"/>
                    <a:pt x="72390" y="68580"/>
                  </a:cubicBezTo>
                  <a:lnTo>
                    <a:pt x="72390" y="68580"/>
                  </a:lnTo>
                  <a:cubicBezTo>
                    <a:pt x="72390" y="73660"/>
                    <a:pt x="66040" y="86360"/>
                    <a:pt x="62230" y="939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7" name="Freeform 836">
              <a:extLst>
                <a:ext uri="{FF2B5EF4-FFF2-40B4-BE49-F238E27FC236}">
                  <a16:creationId xmlns:a16="http://schemas.microsoft.com/office/drawing/2014/main" id="{FE04D760-10AF-90C3-2A20-925DC2811E14}"/>
                </a:ext>
              </a:extLst>
            </p:cNvPr>
            <p:cNvSpPr/>
            <p:nvPr/>
          </p:nvSpPr>
          <p:spPr>
            <a:xfrm>
              <a:off x="3006089" y="3733800"/>
              <a:ext cx="120650" cy="142240"/>
            </a:xfrm>
            <a:custGeom>
              <a:avLst/>
              <a:gdLst>
                <a:gd name="connsiteX0" fmla="*/ 39370 w 120650"/>
                <a:gd name="connsiteY0" fmla="*/ 77470 h 142240"/>
                <a:gd name="connsiteX1" fmla="*/ 39370 w 120650"/>
                <a:gd name="connsiteY1" fmla="*/ 138430 h 142240"/>
                <a:gd name="connsiteX2" fmla="*/ 0 w 120650"/>
                <a:gd name="connsiteY2" fmla="*/ 138430 h 142240"/>
                <a:gd name="connsiteX3" fmla="*/ 0 w 120650"/>
                <a:gd name="connsiteY3" fmla="*/ 0 h 142240"/>
                <a:gd name="connsiteX4" fmla="*/ 2540 w 120650"/>
                <a:gd name="connsiteY4" fmla="*/ 0 h 142240"/>
                <a:gd name="connsiteX5" fmla="*/ 81280 w 120650"/>
                <a:gd name="connsiteY5" fmla="*/ 63500 h 142240"/>
                <a:gd name="connsiteX6" fmla="*/ 81280 w 120650"/>
                <a:gd name="connsiteY6" fmla="*/ 2540 h 142240"/>
                <a:gd name="connsiteX7" fmla="*/ 120650 w 120650"/>
                <a:gd name="connsiteY7" fmla="*/ 2540 h 142240"/>
                <a:gd name="connsiteX8" fmla="*/ 120650 w 120650"/>
                <a:gd name="connsiteY8" fmla="*/ 142240 h 142240"/>
                <a:gd name="connsiteX9" fmla="*/ 119380 w 120650"/>
                <a:gd name="connsiteY9" fmla="*/ 142240 h 142240"/>
                <a:gd name="connsiteX10" fmla="*/ 40640 w 120650"/>
                <a:gd name="connsiteY10" fmla="*/ 78740 h 142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0650" h="142240">
                  <a:moveTo>
                    <a:pt x="39370" y="77470"/>
                  </a:moveTo>
                  <a:lnTo>
                    <a:pt x="39370" y="138430"/>
                  </a:lnTo>
                  <a:lnTo>
                    <a:pt x="0" y="138430"/>
                  </a:lnTo>
                  <a:lnTo>
                    <a:pt x="0" y="0"/>
                  </a:lnTo>
                  <a:lnTo>
                    <a:pt x="2540" y="0"/>
                  </a:lnTo>
                  <a:lnTo>
                    <a:pt x="81280" y="63500"/>
                  </a:lnTo>
                  <a:lnTo>
                    <a:pt x="81280" y="2540"/>
                  </a:lnTo>
                  <a:lnTo>
                    <a:pt x="120650" y="2540"/>
                  </a:lnTo>
                  <a:lnTo>
                    <a:pt x="120650" y="142240"/>
                  </a:lnTo>
                  <a:lnTo>
                    <a:pt x="119380" y="142240"/>
                  </a:lnTo>
                  <a:lnTo>
                    <a:pt x="40640" y="787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8" name="Freeform 837">
              <a:extLst>
                <a:ext uri="{FF2B5EF4-FFF2-40B4-BE49-F238E27FC236}">
                  <a16:creationId xmlns:a16="http://schemas.microsoft.com/office/drawing/2014/main" id="{9966902B-316A-986E-137D-972DB0AC25DF}"/>
                </a:ext>
              </a:extLst>
            </p:cNvPr>
            <p:cNvSpPr/>
            <p:nvPr/>
          </p:nvSpPr>
          <p:spPr>
            <a:xfrm>
              <a:off x="3150870" y="3732529"/>
              <a:ext cx="100329" cy="143510"/>
            </a:xfrm>
            <a:custGeom>
              <a:avLst/>
              <a:gdLst>
                <a:gd name="connsiteX0" fmla="*/ 100330 w 100329"/>
                <a:gd name="connsiteY0" fmla="*/ 101600 h 143510"/>
                <a:gd name="connsiteX1" fmla="*/ 45720 w 100329"/>
                <a:gd name="connsiteY1" fmla="*/ 143510 h 143510"/>
                <a:gd name="connsiteX2" fmla="*/ 3810 w 100329"/>
                <a:gd name="connsiteY2" fmla="*/ 135890 h 143510"/>
                <a:gd name="connsiteX3" fmla="*/ 3810 w 100329"/>
                <a:gd name="connsiteY3" fmla="*/ 97790 h 143510"/>
                <a:gd name="connsiteX4" fmla="*/ 43180 w 100329"/>
                <a:gd name="connsiteY4" fmla="*/ 109220 h 143510"/>
                <a:gd name="connsiteX5" fmla="*/ 62230 w 100329"/>
                <a:gd name="connsiteY5" fmla="*/ 101600 h 143510"/>
                <a:gd name="connsiteX6" fmla="*/ 38100 w 100329"/>
                <a:gd name="connsiteY6" fmla="*/ 87630 h 143510"/>
                <a:gd name="connsiteX7" fmla="*/ 0 w 100329"/>
                <a:gd name="connsiteY7" fmla="*/ 43180 h 143510"/>
                <a:gd name="connsiteX8" fmla="*/ 53340 w 100329"/>
                <a:gd name="connsiteY8" fmla="*/ 0 h 143510"/>
                <a:gd name="connsiteX9" fmla="*/ 90170 w 100329"/>
                <a:gd name="connsiteY9" fmla="*/ 6350 h 143510"/>
                <a:gd name="connsiteX10" fmla="*/ 90170 w 100329"/>
                <a:gd name="connsiteY10" fmla="*/ 43180 h 143510"/>
                <a:gd name="connsiteX11" fmla="*/ 55880 w 100329"/>
                <a:gd name="connsiteY11" fmla="*/ 34290 h 143510"/>
                <a:gd name="connsiteX12" fmla="*/ 38100 w 100329"/>
                <a:gd name="connsiteY12" fmla="*/ 43180 h 143510"/>
                <a:gd name="connsiteX13" fmla="*/ 60960 w 100329"/>
                <a:gd name="connsiteY13" fmla="*/ 57150 h 143510"/>
                <a:gd name="connsiteX14" fmla="*/ 100330 w 100329"/>
                <a:gd name="connsiteY14" fmla="*/ 101600 h 143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0329" h="143510">
                  <a:moveTo>
                    <a:pt x="100330" y="101600"/>
                  </a:moveTo>
                  <a:cubicBezTo>
                    <a:pt x="100330" y="128270"/>
                    <a:pt x="81280" y="143510"/>
                    <a:pt x="45720" y="143510"/>
                  </a:cubicBezTo>
                  <a:cubicBezTo>
                    <a:pt x="10160" y="143510"/>
                    <a:pt x="13970" y="140970"/>
                    <a:pt x="3810" y="135890"/>
                  </a:cubicBezTo>
                  <a:lnTo>
                    <a:pt x="3810" y="97790"/>
                  </a:lnTo>
                  <a:cubicBezTo>
                    <a:pt x="16510" y="105410"/>
                    <a:pt x="31750" y="109220"/>
                    <a:pt x="43180" y="109220"/>
                  </a:cubicBezTo>
                  <a:cubicBezTo>
                    <a:pt x="54610" y="109220"/>
                    <a:pt x="62230" y="106680"/>
                    <a:pt x="62230" y="101600"/>
                  </a:cubicBezTo>
                  <a:cubicBezTo>
                    <a:pt x="62230" y="96520"/>
                    <a:pt x="53340" y="92710"/>
                    <a:pt x="38100" y="87630"/>
                  </a:cubicBezTo>
                  <a:cubicBezTo>
                    <a:pt x="16510" y="78740"/>
                    <a:pt x="0" y="69850"/>
                    <a:pt x="0" y="43180"/>
                  </a:cubicBezTo>
                  <a:cubicBezTo>
                    <a:pt x="0" y="16510"/>
                    <a:pt x="21590" y="0"/>
                    <a:pt x="53340" y="0"/>
                  </a:cubicBezTo>
                  <a:cubicBezTo>
                    <a:pt x="85090" y="0"/>
                    <a:pt x="81280" y="2540"/>
                    <a:pt x="90170" y="6350"/>
                  </a:cubicBezTo>
                  <a:lnTo>
                    <a:pt x="90170" y="43180"/>
                  </a:lnTo>
                  <a:cubicBezTo>
                    <a:pt x="81280" y="38100"/>
                    <a:pt x="68580" y="34290"/>
                    <a:pt x="55880" y="34290"/>
                  </a:cubicBezTo>
                  <a:cubicBezTo>
                    <a:pt x="43180" y="34290"/>
                    <a:pt x="38100" y="38100"/>
                    <a:pt x="38100" y="43180"/>
                  </a:cubicBezTo>
                  <a:cubicBezTo>
                    <a:pt x="38100" y="48260"/>
                    <a:pt x="46990" y="52070"/>
                    <a:pt x="60960" y="57150"/>
                  </a:cubicBezTo>
                  <a:cubicBezTo>
                    <a:pt x="82550" y="66040"/>
                    <a:pt x="100330" y="76200"/>
                    <a:pt x="100330" y="1016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9" name="Freeform 838">
              <a:extLst>
                <a:ext uri="{FF2B5EF4-FFF2-40B4-BE49-F238E27FC236}">
                  <a16:creationId xmlns:a16="http://schemas.microsoft.com/office/drawing/2014/main" id="{3E293699-52EF-8B93-3B97-6D77669ECBE8}"/>
                </a:ext>
              </a:extLst>
            </p:cNvPr>
            <p:cNvSpPr/>
            <p:nvPr/>
          </p:nvSpPr>
          <p:spPr>
            <a:xfrm>
              <a:off x="3275329" y="3735070"/>
              <a:ext cx="39370" cy="137159"/>
            </a:xfrm>
            <a:custGeom>
              <a:avLst/>
              <a:gdLst>
                <a:gd name="connsiteX0" fmla="*/ 39370 w 39370"/>
                <a:gd name="connsiteY0" fmla="*/ 137160 h 137159"/>
                <a:gd name="connsiteX1" fmla="*/ 0 w 39370"/>
                <a:gd name="connsiteY1" fmla="*/ 137160 h 137159"/>
                <a:gd name="connsiteX2" fmla="*/ 0 w 39370"/>
                <a:gd name="connsiteY2" fmla="*/ 0 h 137159"/>
                <a:gd name="connsiteX3" fmla="*/ 39370 w 39370"/>
                <a:gd name="connsiteY3" fmla="*/ 0 h 137159"/>
                <a:gd name="connsiteX4" fmla="*/ 39370 w 39370"/>
                <a:gd name="connsiteY4" fmla="*/ 137160 h 13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70" h="137159">
                  <a:moveTo>
                    <a:pt x="39370" y="137160"/>
                  </a:moveTo>
                  <a:lnTo>
                    <a:pt x="0" y="137160"/>
                  </a:lnTo>
                  <a:lnTo>
                    <a:pt x="0" y="0"/>
                  </a:lnTo>
                  <a:lnTo>
                    <a:pt x="39370" y="0"/>
                  </a:lnTo>
                  <a:lnTo>
                    <a:pt x="39370" y="137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0" name="Freeform 839">
              <a:extLst>
                <a:ext uri="{FF2B5EF4-FFF2-40B4-BE49-F238E27FC236}">
                  <a16:creationId xmlns:a16="http://schemas.microsoft.com/office/drawing/2014/main" id="{6E6D4FE5-6677-5EAF-FEE8-46B6DA259782}"/>
                </a:ext>
              </a:extLst>
            </p:cNvPr>
            <p:cNvSpPr/>
            <p:nvPr/>
          </p:nvSpPr>
          <p:spPr>
            <a:xfrm>
              <a:off x="3335020" y="3735070"/>
              <a:ext cx="110489" cy="137159"/>
            </a:xfrm>
            <a:custGeom>
              <a:avLst/>
              <a:gdLst>
                <a:gd name="connsiteX0" fmla="*/ 110490 w 110489"/>
                <a:gd name="connsiteY0" fmla="*/ 0 h 137159"/>
                <a:gd name="connsiteX1" fmla="*/ 110490 w 110489"/>
                <a:gd name="connsiteY1" fmla="*/ 33020 h 137159"/>
                <a:gd name="connsiteX2" fmla="*/ 74930 w 110489"/>
                <a:gd name="connsiteY2" fmla="*/ 33020 h 137159"/>
                <a:gd name="connsiteX3" fmla="*/ 74930 w 110489"/>
                <a:gd name="connsiteY3" fmla="*/ 137160 h 137159"/>
                <a:gd name="connsiteX4" fmla="*/ 35560 w 110489"/>
                <a:gd name="connsiteY4" fmla="*/ 137160 h 137159"/>
                <a:gd name="connsiteX5" fmla="*/ 35560 w 110489"/>
                <a:gd name="connsiteY5" fmla="*/ 33020 h 137159"/>
                <a:gd name="connsiteX6" fmla="*/ 0 w 110489"/>
                <a:gd name="connsiteY6" fmla="*/ 33020 h 137159"/>
                <a:gd name="connsiteX7" fmla="*/ 0 w 110489"/>
                <a:gd name="connsiteY7" fmla="*/ 0 h 137159"/>
                <a:gd name="connsiteX8" fmla="*/ 110490 w 110489"/>
                <a:gd name="connsiteY8" fmla="*/ 0 h 13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489" h="137159">
                  <a:moveTo>
                    <a:pt x="110490" y="0"/>
                  </a:moveTo>
                  <a:lnTo>
                    <a:pt x="110490" y="33020"/>
                  </a:lnTo>
                  <a:lnTo>
                    <a:pt x="74930" y="33020"/>
                  </a:lnTo>
                  <a:lnTo>
                    <a:pt x="74930" y="137160"/>
                  </a:lnTo>
                  <a:lnTo>
                    <a:pt x="35560" y="137160"/>
                  </a:lnTo>
                  <a:lnTo>
                    <a:pt x="35560" y="33020"/>
                  </a:lnTo>
                  <a:lnTo>
                    <a:pt x="0" y="33020"/>
                  </a:lnTo>
                  <a:lnTo>
                    <a:pt x="0" y="0"/>
                  </a:lnTo>
                  <a:lnTo>
                    <a:pt x="11049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1" name="Freeform 840">
              <a:extLst>
                <a:ext uri="{FF2B5EF4-FFF2-40B4-BE49-F238E27FC236}">
                  <a16:creationId xmlns:a16="http://schemas.microsoft.com/office/drawing/2014/main" id="{174AC0DE-987E-276C-6166-F6FA7BC2FA4D}"/>
                </a:ext>
              </a:extLst>
            </p:cNvPr>
            <p:cNvSpPr/>
            <p:nvPr/>
          </p:nvSpPr>
          <p:spPr>
            <a:xfrm>
              <a:off x="3506470" y="3733800"/>
              <a:ext cx="120650" cy="142240"/>
            </a:xfrm>
            <a:custGeom>
              <a:avLst/>
              <a:gdLst>
                <a:gd name="connsiteX0" fmla="*/ 39370 w 120650"/>
                <a:gd name="connsiteY0" fmla="*/ 77470 h 142240"/>
                <a:gd name="connsiteX1" fmla="*/ 39370 w 120650"/>
                <a:gd name="connsiteY1" fmla="*/ 138430 h 142240"/>
                <a:gd name="connsiteX2" fmla="*/ 0 w 120650"/>
                <a:gd name="connsiteY2" fmla="*/ 138430 h 142240"/>
                <a:gd name="connsiteX3" fmla="*/ 0 w 120650"/>
                <a:gd name="connsiteY3" fmla="*/ 0 h 142240"/>
                <a:gd name="connsiteX4" fmla="*/ 2540 w 120650"/>
                <a:gd name="connsiteY4" fmla="*/ 0 h 142240"/>
                <a:gd name="connsiteX5" fmla="*/ 81280 w 120650"/>
                <a:gd name="connsiteY5" fmla="*/ 63500 h 142240"/>
                <a:gd name="connsiteX6" fmla="*/ 81280 w 120650"/>
                <a:gd name="connsiteY6" fmla="*/ 2540 h 142240"/>
                <a:gd name="connsiteX7" fmla="*/ 120650 w 120650"/>
                <a:gd name="connsiteY7" fmla="*/ 2540 h 142240"/>
                <a:gd name="connsiteX8" fmla="*/ 120650 w 120650"/>
                <a:gd name="connsiteY8" fmla="*/ 142240 h 142240"/>
                <a:gd name="connsiteX9" fmla="*/ 119380 w 120650"/>
                <a:gd name="connsiteY9" fmla="*/ 142240 h 142240"/>
                <a:gd name="connsiteX10" fmla="*/ 40640 w 120650"/>
                <a:gd name="connsiteY10" fmla="*/ 78740 h 142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0650" h="142240">
                  <a:moveTo>
                    <a:pt x="39370" y="77470"/>
                  </a:moveTo>
                  <a:lnTo>
                    <a:pt x="39370" y="138430"/>
                  </a:lnTo>
                  <a:lnTo>
                    <a:pt x="0" y="138430"/>
                  </a:lnTo>
                  <a:lnTo>
                    <a:pt x="0" y="0"/>
                  </a:lnTo>
                  <a:lnTo>
                    <a:pt x="2540" y="0"/>
                  </a:lnTo>
                  <a:lnTo>
                    <a:pt x="81280" y="63500"/>
                  </a:lnTo>
                  <a:lnTo>
                    <a:pt x="81280" y="2540"/>
                  </a:lnTo>
                  <a:lnTo>
                    <a:pt x="120650" y="2540"/>
                  </a:lnTo>
                  <a:lnTo>
                    <a:pt x="120650" y="142240"/>
                  </a:lnTo>
                  <a:lnTo>
                    <a:pt x="119380" y="142240"/>
                  </a:lnTo>
                  <a:lnTo>
                    <a:pt x="40640" y="787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2" name="Freeform 841">
              <a:extLst>
                <a:ext uri="{FF2B5EF4-FFF2-40B4-BE49-F238E27FC236}">
                  <a16:creationId xmlns:a16="http://schemas.microsoft.com/office/drawing/2014/main" id="{B6F01C1B-B44F-A165-6B4D-23CE78DD6268}"/>
                </a:ext>
              </a:extLst>
            </p:cNvPr>
            <p:cNvSpPr/>
            <p:nvPr/>
          </p:nvSpPr>
          <p:spPr>
            <a:xfrm>
              <a:off x="3643629" y="3733800"/>
              <a:ext cx="142240" cy="138429"/>
            </a:xfrm>
            <a:custGeom>
              <a:avLst/>
              <a:gdLst>
                <a:gd name="connsiteX0" fmla="*/ 92710 w 142240"/>
                <a:gd name="connsiteY0" fmla="*/ 120650 h 138429"/>
                <a:gd name="connsiteX1" fmla="*/ 50800 w 142240"/>
                <a:gd name="connsiteY1" fmla="*/ 120650 h 138429"/>
                <a:gd name="connsiteX2" fmla="*/ 41910 w 142240"/>
                <a:gd name="connsiteY2" fmla="*/ 138430 h 138429"/>
                <a:gd name="connsiteX3" fmla="*/ 0 w 142240"/>
                <a:gd name="connsiteY3" fmla="*/ 138430 h 138429"/>
                <a:gd name="connsiteX4" fmla="*/ 69850 w 142240"/>
                <a:gd name="connsiteY4" fmla="*/ 0 h 138429"/>
                <a:gd name="connsiteX5" fmla="*/ 72390 w 142240"/>
                <a:gd name="connsiteY5" fmla="*/ 0 h 138429"/>
                <a:gd name="connsiteX6" fmla="*/ 142240 w 142240"/>
                <a:gd name="connsiteY6" fmla="*/ 138430 h 138429"/>
                <a:gd name="connsiteX7" fmla="*/ 100330 w 142240"/>
                <a:gd name="connsiteY7" fmla="*/ 138430 h 138429"/>
                <a:gd name="connsiteX8" fmla="*/ 91440 w 142240"/>
                <a:gd name="connsiteY8" fmla="*/ 120650 h 138429"/>
                <a:gd name="connsiteX9" fmla="*/ 60960 w 142240"/>
                <a:gd name="connsiteY9" fmla="*/ 93980 h 138429"/>
                <a:gd name="connsiteX10" fmla="*/ 81280 w 142240"/>
                <a:gd name="connsiteY10" fmla="*/ 93980 h 138429"/>
                <a:gd name="connsiteX11" fmla="*/ 71120 w 142240"/>
                <a:gd name="connsiteY11" fmla="*/ 68580 h 138429"/>
                <a:gd name="connsiteX12" fmla="*/ 71120 w 142240"/>
                <a:gd name="connsiteY12" fmla="*/ 68580 h 138429"/>
                <a:gd name="connsiteX13" fmla="*/ 60960 w 142240"/>
                <a:gd name="connsiteY13" fmla="*/ 93980 h 138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240" h="138429">
                  <a:moveTo>
                    <a:pt x="92710" y="120650"/>
                  </a:moveTo>
                  <a:lnTo>
                    <a:pt x="50800" y="120650"/>
                  </a:lnTo>
                  <a:lnTo>
                    <a:pt x="41910" y="138430"/>
                  </a:lnTo>
                  <a:lnTo>
                    <a:pt x="0" y="138430"/>
                  </a:lnTo>
                  <a:lnTo>
                    <a:pt x="69850" y="0"/>
                  </a:lnTo>
                  <a:lnTo>
                    <a:pt x="72390" y="0"/>
                  </a:lnTo>
                  <a:lnTo>
                    <a:pt x="142240" y="138430"/>
                  </a:lnTo>
                  <a:lnTo>
                    <a:pt x="100330" y="138430"/>
                  </a:lnTo>
                  <a:lnTo>
                    <a:pt x="91440" y="120650"/>
                  </a:lnTo>
                  <a:close/>
                  <a:moveTo>
                    <a:pt x="60960" y="93980"/>
                  </a:moveTo>
                  <a:lnTo>
                    <a:pt x="81280" y="93980"/>
                  </a:lnTo>
                  <a:cubicBezTo>
                    <a:pt x="77470" y="86360"/>
                    <a:pt x="72390" y="73660"/>
                    <a:pt x="71120" y="68580"/>
                  </a:cubicBezTo>
                  <a:lnTo>
                    <a:pt x="71120" y="68580"/>
                  </a:lnTo>
                  <a:cubicBezTo>
                    <a:pt x="71120" y="73660"/>
                    <a:pt x="64770" y="86360"/>
                    <a:pt x="60960" y="939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3" name="Freeform 842">
              <a:extLst>
                <a:ext uri="{FF2B5EF4-FFF2-40B4-BE49-F238E27FC236}">
                  <a16:creationId xmlns:a16="http://schemas.microsoft.com/office/drawing/2014/main" id="{0C9C7856-1F76-2400-1100-D3ED728EF392}"/>
                </a:ext>
              </a:extLst>
            </p:cNvPr>
            <p:cNvSpPr/>
            <p:nvPr/>
          </p:nvSpPr>
          <p:spPr>
            <a:xfrm>
              <a:off x="3803650" y="3733800"/>
              <a:ext cx="137159" cy="138429"/>
            </a:xfrm>
            <a:custGeom>
              <a:avLst/>
              <a:gdLst>
                <a:gd name="connsiteX0" fmla="*/ 38100 w 137159"/>
                <a:gd name="connsiteY0" fmla="*/ 74930 h 138429"/>
                <a:gd name="connsiteX1" fmla="*/ 38100 w 137159"/>
                <a:gd name="connsiteY1" fmla="*/ 138430 h 138429"/>
                <a:gd name="connsiteX2" fmla="*/ 0 w 137159"/>
                <a:gd name="connsiteY2" fmla="*/ 138430 h 138429"/>
                <a:gd name="connsiteX3" fmla="*/ 0 w 137159"/>
                <a:gd name="connsiteY3" fmla="*/ 0 h 138429"/>
                <a:gd name="connsiteX4" fmla="*/ 0 w 137159"/>
                <a:gd name="connsiteY4" fmla="*/ 0 h 138429"/>
                <a:gd name="connsiteX5" fmla="*/ 68580 w 137159"/>
                <a:gd name="connsiteY5" fmla="*/ 55880 h 138429"/>
                <a:gd name="connsiteX6" fmla="*/ 137160 w 137159"/>
                <a:gd name="connsiteY6" fmla="*/ 0 h 138429"/>
                <a:gd name="connsiteX7" fmla="*/ 137160 w 137159"/>
                <a:gd name="connsiteY7" fmla="*/ 0 h 138429"/>
                <a:gd name="connsiteX8" fmla="*/ 137160 w 137159"/>
                <a:gd name="connsiteY8" fmla="*/ 138430 h 138429"/>
                <a:gd name="connsiteX9" fmla="*/ 99060 w 137159"/>
                <a:gd name="connsiteY9" fmla="*/ 138430 h 138429"/>
                <a:gd name="connsiteX10" fmla="*/ 99060 w 137159"/>
                <a:gd name="connsiteY10" fmla="*/ 74930 h 138429"/>
                <a:gd name="connsiteX11" fmla="*/ 67310 w 137159"/>
                <a:gd name="connsiteY11" fmla="*/ 100330 h 138429"/>
                <a:gd name="connsiteX12" fmla="*/ 35560 w 137159"/>
                <a:gd name="connsiteY12" fmla="*/ 74930 h 138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59" h="138429">
                  <a:moveTo>
                    <a:pt x="38100" y="74930"/>
                  </a:moveTo>
                  <a:lnTo>
                    <a:pt x="38100" y="138430"/>
                  </a:lnTo>
                  <a:lnTo>
                    <a:pt x="0" y="13843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8580" y="55880"/>
                  </a:lnTo>
                  <a:lnTo>
                    <a:pt x="137160" y="0"/>
                  </a:lnTo>
                  <a:lnTo>
                    <a:pt x="137160" y="0"/>
                  </a:lnTo>
                  <a:lnTo>
                    <a:pt x="137160" y="138430"/>
                  </a:lnTo>
                  <a:lnTo>
                    <a:pt x="99060" y="138430"/>
                  </a:lnTo>
                  <a:lnTo>
                    <a:pt x="99060" y="74930"/>
                  </a:lnTo>
                  <a:lnTo>
                    <a:pt x="67310" y="100330"/>
                  </a:lnTo>
                  <a:lnTo>
                    <a:pt x="35560" y="749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4" name="Freeform 843">
              <a:extLst>
                <a:ext uri="{FF2B5EF4-FFF2-40B4-BE49-F238E27FC236}">
                  <a16:creationId xmlns:a16="http://schemas.microsoft.com/office/drawing/2014/main" id="{FF4B235F-8C8A-BCE8-F6AA-EB9AE37EFB53}"/>
                </a:ext>
              </a:extLst>
            </p:cNvPr>
            <p:cNvSpPr/>
            <p:nvPr/>
          </p:nvSpPr>
          <p:spPr>
            <a:xfrm>
              <a:off x="3971290" y="3733800"/>
              <a:ext cx="95250" cy="137159"/>
            </a:xfrm>
            <a:custGeom>
              <a:avLst/>
              <a:gdLst>
                <a:gd name="connsiteX0" fmla="*/ 1270 w 95250"/>
                <a:gd name="connsiteY0" fmla="*/ 1270 h 137159"/>
                <a:gd name="connsiteX1" fmla="*/ 92710 w 95250"/>
                <a:gd name="connsiteY1" fmla="*/ 1270 h 137159"/>
                <a:gd name="connsiteX2" fmla="*/ 92710 w 95250"/>
                <a:gd name="connsiteY2" fmla="*/ 34290 h 137159"/>
                <a:gd name="connsiteX3" fmla="*/ 40640 w 95250"/>
                <a:gd name="connsiteY3" fmla="*/ 34290 h 137159"/>
                <a:gd name="connsiteX4" fmla="*/ 40640 w 95250"/>
                <a:gd name="connsiteY4" fmla="*/ 52070 h 137159"/>
                <a:gd name="connsiteX5" fmla="*/ 85090 w 95250"/>
                <a:gd name="connsiteY5" fmla="*/ 52070 h 137159"/>
                <a:gd name="connsiteX6" fmla="*/ 85090 w 95250"/>
                <a:gd name="connsiteY6" fmla="*/ 83820 h 137159"/>
                <a:gd name="connsiteX7" fmla="*/ 40640 w 95250"/>
                <a:gd name="connsiteY7" fmla="*/ 83820 h 137159"/>
                <a:gd name="connsiteX8" fmla="*/ 40640 w 95250"/>
                <a:gd name="connsiteY8" fmla="*/ 104140 h 137159"/>
                <a:gd name="connsiteX9" fmla="*/ 95250 w 95250"/>
                <a:gd name="connsiteY9" fmla="*/ 104140 h 137159"/>
                <a:gd name="connsiteX10" fmla="*/ 95250 w 95250"/>
                <a:gd name="connsiteY10" fmla="*/ 137160 h 137159"/>
                <a:gd name="connsiteX11" fmla="*/ 0 w 95250"/>
                <a:gd name="connsiteY11" fmla="*/ 137160 h 137159"/>
                <a:gd name="connsiteX12" fmla="*/ 0 w 95250"/>
                <a:gd name="connsiteY12" fmla="*/ 0 h 13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50" h="137159">
                  <a:moveTo>
                    <a:pt x="1270" y="1270"/>
                  </a:moveTo>
                  <a:lnTo>
                    <a:pt x="92710" y="1270"/>
                  </a:lnTo>
                  <a:lnTo>
                    <a:pt x="92710" y="34290"/>
                  </a:lnTo>
                  <a:lnTo>
                    <a:pt x="40640" y="34290"/>
                  </a:lnTo>
                  <a:lnTo>
                    <a:pt x="40640" y="52070"/>
                  </a:lnTo>
                  <a:lnTo>
                    <a:pt x="85090" y="52070"/>
                  </a:lnTo>
                  <a:lnTo>
                    <a:pt x="85090" y="83820"/>
                  </a:lnTo>
                  <a:lnTo>
                    <a:pt x="40640" y="83820"/>
                  </a:lnTo>
                  <a:lnTo>
                    <a:pt x="40640" y="104140"/>
                  </a:lnTo>
                  <a:lnTo>
                    <a:pt x="95250" y="104140"/>
                  </a:lnTo>
                  <a:lnTo>
                    <a:pt x="95250" y="137160"/>
                  </a:lnTo>
                  <a:lnTo>
                    <a:pt x="0" y="1371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5" name="Freeform 844">
              <a:extLst>
                <a:ext uri="{FF2B5EF4-FFF2-40B4-BE49-F238E27FC236}">
                  <a16:creationId xmlns:a16="http://schemas.microsoft.com/office/drawing/2014/main" id="{2F69DF64-7A18-9A3C-ED98-ABDC875317B7}"/>
                </a:ext>
              </a:extLst>
            </p:cNvPr>
            <p:cNvSpPr/>
            <p:nvPr/>
          </p:nvSpPr>
          <p:spPr>
            <a:xfrm>
              <a:off x="4086859" y="3774440"/>
              <a:ext cx="40640" cy="99059"/>
            </a:xfrm>
            <a:custGeom>
              <a:avLst/>
              <a:gdLst>
                <a:gd name="connsiteX0" fmla="*/ 20320 w 40640"/>
                <a:gd name="connsiteY0" fmla="*/ 0 h 99059"/>
                <a:gd name="connsiteX1" fmla="*/ 40640 w 40640"/>
                <a:gd name="connsiteY1" fmla="*/ 19050 h 99059"/>
                <a:gd name="connsiteX2" fmla="*/ 20320 w 40640"/>
                <a:gd name="connsiteY2" fmla="*/ 38100 h 99059"/>
                <a:gd name="connsiteX3" fmla="*/ 0 w 40640"/>
                <a:gd name="connsiteY3" fmla="*/ 19050 h 99059"/>
                <a:gd name="connsiteX4" fmla="*/ 20320 w 40640"/>
                <a:gd name="connsiteY4" fmla="*/ 0 h 99059"/>
                <a:gd name="connsiteX5" fmla="*/ 20320 w 40640"/>
                <a:gd name="connsiteY5" fmla="*/ 60960 h 99059"/>
                <a:gd name="connsiteX6" fmla="*/ 40640 w 40640"/>
                <a:gd name="connsiteY6" fmla="*/ 80010 h 99059"/>
                <a:gd name="connsiteX7" fmla="*/ 20320 w 40640"/>
                <a:gd name="connsiteY7" fmla="*/ 99060 h 99059"/>
                <a:gd name="connsiteX8" fmla="*/ 0 w 40640"/>
                <a:gd name="connsiteY8" fmla="*/ 80010 h 99059"/>
                <a:gd name="connsiteX9" fmla="*/ 20320 w 40640"/>
                <a:gd name="connsiteY9" fmla="*/ 60960 h 9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640" h="99059">
                  <a:moveTo>
                    <a:pt x="20320" y="0"/>
                  </a:moveTo>
                  <a:cubicBezTo>
                    <a:pt x="33020" y="0"/>
                    <a:pt x="40640" y="7620"/>
                    <a:pt x="40640" y="19050"/>
                  </a:cubicBezTo>
                  <a:cubicBezTo>
                    <a:pt x="40640" y="30480"/>
                    <a:pt x="33020" y="38100"/>
                    <a:pt x="20320" y="38100"/>
                  </a:cubicBezTo>
                  <a:cubicBezTo>
                    <a:pt x="7620" y="38100"/>
                    <a:pt x="0" y="30480"/>
                    <a:pt x="0" y="19050"/>
                  </a:cubicBezTo>
                  <a:cubicBezTo>
                    <a:pt x="0" y="7620"/>
                    <a:pt x="7620" y="0"/>
                    <a:pt x="20320" y="0"/>
                  </a:cubicBezTo>
                  <a:close/>
                  <a:moveTo>
                    <a:pt x="20320" y="60960"/>
                  </a:moveTo>
                  <a:cubicBezTo>
                    <a:pt x="33020" y="60960"/>
                    <a:pt x="40640" y="68580"/>
                    <a:pt x="40640" y="80010"/>
                  </a:cubicBezTo>
                  <a:cubicBezTo>
                    <a:pt x="40640" y="91440"/>
                    <a:pt x="33020" y="99060"/>
                    <a:pt x="20320" y="99060"/>
                  </a:cubicBezTo>
                  <a:cubicBezTo>
                    <a:pt x="7620" y="99060"/>
                    <a:pt x="0" y="91440"/>
                    <a:pt x="0" y="80010"/>
                  </a:cubicBezTo>
                  <a:cubicBezTo>
                    <a:pt x="0" y="68580"/>
                    <a:pt x="7620" y="60960"/>
                    <a:pt x="20320" y="609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54" name="Group 1053">
            <a:extLst>
              <a:ext uri="{FF2B5EF4-FFF2-40B4-BE49-F238E27FC236}">
                <a16:creationId xmlns:a16="http://schemas.microsoft.com/office/drawing/2014/main" id="{6EC31C51-549B-00E2-1EFE-419DEBD04E39}"/>
              </a:ext>
            </a:extLst>
          </p:cNvPr>
          <p:cNvGrpSpPr/>
          <p:nvPr/>
        </p:nvGrpSpPr>
        <p:grpSpPr>
          <a:xfrm>
            <a:off x="773430" y="3945890"/>
            <a:ext cx="8552426" cy="394969"/>
            <a:chOff x="773430" y="3945890"/>
            <a:chExt cx="8552426" cy="394969"/>
          </a:xfrm>
        </p:grpSpPr>
        <p:sp>
          <p:nvSpPr>
            <p:cNvPr id="846" name="Freeform 845">
              <a:extLst>
                <a:ext uri="{FF2B5EF4-FFF2-40B4-BE49-F238E27FC236}">
                  <a16:creationId xmlns:a16="http://schemas.microsoft.com/office/drawing/2014/main" id="{33EAAEC7-23DA-B475-5432-96F5FD552F5F}"/>
                </a:ext>
              </a:extLst>
            </p:cNvPr>
            <p:cNvSpPr/>
            <p:nvPr/>
          </p:nvSpPr>
          <p:spPr>
            <a:xfrm>
              <a:off x="773430" y="3957320"/>
              <a:ext cx="82550" cy="132079"/>
            </a:xfrm>
            <a:custGeom>
              <a:avLst/>
              <a:gdLst>
                <a:gd name="connsiteX0" fmla="*/ 0 w 82550"/>
                <a:gd name="connsiteY0" fmla="*/ 123190 h 132079"/>
                <a:gd name="connsiteX1" fmla="*/ 0 w 82550"/>
                <a:gd name="connsiteY1" fmla="*/ 106680 h 132079"/>
                <a:gd name="connsiteX2" fmla="*/ 35560 w 82550"/>
                <a:gd name="connsiteY2" fmla="*/ 115570 h 132079"/>
                <a:gd name="connsiteX3" fmla="*/ 63500 w 82550"/>
                <a:gd name="connsiteY3" fmla="*/ 97790 h 132079"/>
                <a:gd name="connsiteX4" fmla="*/ 35560 w 82550"/>
                <a:gd name="connsiteY4" fmla="*/ 72390 h 132079"/>
                <a:gd name="connsiteX5" fmla="*/ 0 w 82550"/>
                <a:gd name="connsiteY5" fmla="*/ 34290 h 132079"/>
                <a:gd name="connsiteX6" fmla="*/ 43180 w 82550"/>
                <a:gd name="connsiteY6" fmla="*/ 0 h 132079"/>
                <a:gd name="connsiteX7" fmla="*/ 74930 w 82550"/>
                <a:gd name="connsiteY7" fmla="*/ 6350 h 132079"/>
                <a:gd name="connsiteX8" fmla="*/ 74930 w 82550"/>
                <a:gd name="connsiteY8" fmla="*/ 22860 h 132079"/>
                <a:gd name="connsiteX9" fmla="*/ 44450 w 82550"/>
                <a:gd name="connsiteY9" fmla="*/ 15240 h 132079"/>
                <a:gd name="connsiteX10" fmla="*/ 17780 w 82550"/>
                <a:gd name="connsiteY10" fmla="*/ 34290 h 132079"/>
                <a:gd name="connsiteX11" fmla="*/ 45720 w 82550"/>
                <a:gd name="connsiteY11" fmla="*/ 59690 h 132079"/>
                <a:gd name="connsiteX12" fmla="*/ 82550 w 82550"/>
                <a:gd name="connsiteY12" fmla="*/ 97790 h 132079"/>
                <a:gd name="connsiteX13" fmla="*/ 39370 w 82550"/>
                <a:gd name="connsiteY13" fmla="*/ 132080 h 132079"/>
                <a:gd name="connsiteX14" fmla="*/ 2540 w 82550"/>
                <a:gd name="connsiteY14" fmla="*/ 124460 h 13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550" h="132079">
                  <a:moveTo>
                    <a:pt x="0" y="123190"/>
                  </a:moveTo>
                  <a:lnTo>
                    <a:pt x="0" y="106680"/>
                  </a:lnTo>
                  <a:cubicBezTo>
                    <a:pt x="8890" y="111760"/>
                    <a:pt x="22860" y="115570"/>
                    <a:pt x="35560" y="115570"/>
                  </a:cubicBezTo>
                  <a:cubicBezTo>
                    <a:pt x="48260" y="115570"/>
                    <a:pt x="63500" y="109220"/>
                    <a:pt x="63500" y="97790"/>
                  </a:cubicBezTo>
                  <a:cubicBezTo>
                    <a:pt x="63500" y="86360"/>
                    <a:pt x="57150" y="80010"/>
                    <a:pt x="35560" y="72390"/>
                  </a:cubicBezTo>
                  <a:cubicBezTo>
                    <a:pt x="11430" y="63500"/>
                    <a:pt x="0" y="53340"/>
                    <a:pt x="0" y="34290"/>
                  </a:cubicBezTo>
                  <a:cubicBezTo>
                    <a:pt x="0" y="15240"/>
                    <a:pt x="17780" y="0"/>
                    <a:pt x="43180" y="0"/>
                  </a:cubicBezTo>
                  <a:cubicBezTo>
                    <a:pt x="68580" y="0"/>
                    <a:pt x="67310" y="3810"/>
                    <a:pt x="74930" y="6350"/>
                  </a:cubicBezTo>
                  <a:lnTo>
                    <a:pt x="74930" y="22860"/>
                  </a:lnTo>
                  <a:cubicBezTo>
                    <a:pt x="67310" y="19050"/>
                    <a:pt x="55880" y="15240"/>
                    <a:pt x="44450" y="15240"/>
                  </a:cubicBezTo>
                  <a:cubicBezTo>
                    <a:pt x="33020" y="15240"/>
                    <a:pt x="17780" y="22860"/>
                    <a:pt x="17780" y="34290"/>
                  </a:cubicBezTo>
                  <a:cubicBezTo>
                    <a:pt x="17780" y="45720"/>
                    <a:pt x="24130" y="52070"/>
                    <a:pt x="45720" y="59690"/>
                  </a:cubicBezTo>
                  <a:cubicBezTo>
                    <a:pt x="69850" y="68580"/>
                    <a:pt x="82550" y="78740"/>
                    <a:pt x="82550" y="97790"/>
                  </a:cubicBezTo>
                  <a:cubicBezTo>
                    <a:pt x="82550" y="116840"/>
                    <a:pt x="66040" y="132080"/>
                    <a:pt x="39370" y="132080"/>
                  </a:cubicBezTo>
                  <a:cubicBezTo>
                    <a:pt x="12700" y="132080"/>
                    <a:pt x="11430" y="128270"/>
                    <a:pt x="2540" y="1244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7" name="Freeform 846">
              <a:extLst>
                <a:ext uri="{FF2B5EF4-FFF2-40B4-BE49-F238E27FC236}">
                  <a16:creationId xmlns:a16="http://schemas.microsoft.com/office/drawing/2014/main" id="{9A8FA9A4-EAAE-4A1C-949A-932BF743C897}"/>
                </a:ext>
              </a:extLst>
            </p:cNvPr>
            <p:cNvSpPr/>
            <p:nvPr/>
          </p:nvSpPr>
          <p:spPr>
            <a:xfrm>
              <a:off x="876300" y="3961129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9050 w 20319"/>
                <a:gd name="connsiteY5" fmla="*/ 35560 h 124460"/>
                <a:gd name="connsiteX6" fmla="*/ 19050 w 20319"/>
                <a:gd name="connsiteY6" fmla="*/ 124460 h 124460"/>
                <a:gd name="connsiteX7" fmla="*/ 2540 w 20319"/>
                <a:gd name="connsiteY7" fmla="*/ 124460 h 124460"/>
                <a:gd name="connsiteX8" fmla="*/ 2540 w 20319"/>
                <a:gd name="connsiteY8" fmla="*/ 35560 h 124460"/>
                <a:gd name="connsiteX9" fmla="*/ 1905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8" name="Freeform 847">
              <a:extLst>
                <a:ext uri="{FF2B5EF4-FFF2-40B4-BE49-F238E27FC236}">
                  <a16:creationId xmlns:a16="http://schemas.microsoft.com/office/drawing/2014/main" id="{B2A63C52-95F1-F58F-8D27-C21E4116F119}"/>
                </a:ext>
              </a:extLst>
            </p:cNvPr>
            <p:cNvSpPr/>
            <p:nvPr/>
          </p:nvSpPr>
          <p:spPr>
            <a:xfrm>
              <a:off x="929639" y="3994150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9" name="Freeform 848">
              <a:extLst>
                <a:ext uri="{FF2B5EF4-FFF2-40B4-BE49-F238E27FC236}">
                  <a16:creationId xmlns:a16="http://schemas.microsoft.com/office/drawing/2014/main" id="{55EFCE91-0825-DEFD-1A8C-0CCE47C40B29}"/>
                </a:ext>
              </a:extLst>
            </p:cNvPr>
            <p:cNvSpPr/>
            <p:nvPr/>
          </p:nvSpPr>
          <p:spPr>
            <a:xfrm>
              <a:off x="1032510" y="3994150"/>
              <a:ext cx="74929" cy="93979"/>
            </a:xfrm>
            <a:custGeom>
              <a:avLst/>
              <a:gdLst>
                <a:gd name="connsiteX0" fmla="*/ 48260 w 74929"/>
                <a:gd name="connsiteY0" fmla="*/ 78740 h 93979"/>
                <a:gd name="connsiteX1" fmla="*/ 74930 w 74929"/>
                <a:gd name="connsiteY1" fmla="*/ 71120 h 93979"/>
                <a:gd name="connsiteX2" fmla="*/ 74930 w 74929"/>
                <a:gd name="connsiteY2" fmla="*/ 86360 h 93979"/>
                <a:gd name="connsiteX3" fmla="*/ 46990 w 74929"/>
                <a:gd name="connsiteY3" fmla="*/ 93980 h 93979"/>
                <a:gd name="connsiteX4" fmla="*/ 0 w 74929"/>
                <a:gd name="connsiteY4" fmla="*/ 46990 h 93979"/>
                <a:gd name="connsiteX5" fmla="*/ 46990 w 74929"/>
                <a:gd name="connsiteY5" fmla="*/ 0 h 93979"/>
                <a:gd name="connsiteX6" fmla="*/ 74930 w 74929"/>
                <a:gd name="connsiteY6" fmla="*/ 6350 h 93979"/>
                <a:gd name="connsiteX7" fmla="*/ 74930 w 74929"/>
                <a:gd name="connsiteY7" fmla="*/ 21590 h 93979"/>
                <a:gd name="connsiteX8" fmla="*/ 48260 w 74929"/>
                <a:gd name="connsiteY8" fmla="*/ 13970 h 93979"/>
                <a:gd name="connsiteX9" fmla="*/ 17780 w 74929"/>
                <a:gd name="connsiteY9" fmla="*/ 45720 h 93979"/>
                <a:gd name="connsiteX10" fmla="*/ 48260 w 74929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79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0" name="Freeform 849">
              <a:extLst>
                <a:ext uri="{FF2B5EF4-FFF2-40B4-BE49-F238E27FC236}">
                  <a16:creationId xmlns:a16="http://schemas.microsoft.com/office/drawing/2014/main" id="{C1C4502D-864E-3C9A-475E-994D60E665E7}"/>
                </a:ext>
              </a:extLst>
            </p:cNvPr>
            <p:cNvSpPr/>
            <p:nvPr/>
          </p:nvSpPr>
          <p:spPr>
            <a:xfrm>
              <a:off x="1125219" y="399415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4450 w 83819"/>
                <a:gd name="connsiteY10" fmla="*/ 13970 h 93979"/>
                <a:gd name="connsiteX11" fmla="*/ 19050 w 83819"/>
                <a:gd name="connsiteY11" fmla="*/ 38100 h 93979"/>
                <a:gd name="connsiteX12" fmla="*/ 68580 w 83819"/>
                <a:gd name="connsiteY12" fmla="*/ 38100 h 93979"/>
                <a:gd name="connsiteX13" fmla="*/ 4445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1" name="Freeform 850">
              <a:extLst>
                <a:ext uri="{FF2B5EF4-FFF2-40B4-BE49-F238E27FC236}">
                  <a16:creationId xmlns:a16="http://schemas.microsoft.com/office/drawing/2014/main" id="{F84BCF12-B230-D157-C6AB-D5CC01ED80C0}"/>
                </a:ext>
              </a:extLst>
            </p:cNvPr>
            <p:cNvSpPr/>
            <p:nvPr/>
          </p:nvSpPr>
          <p:spPr>
            <a:xfrm>
              <a:off x="1267460" y="397002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2" name="Freeform 851">
              <a:extLst>
                <a:ext uri="{FF2B5EF4-FFF2-40B4-BE49-F238E27FC236}">
                  <a16:creationId xmlns:a16="http://schemas.microsoft.com/office/drawing/2014/main" id="{C82820AE-6EE6-099D-DE41-7484797D64BA}"/>
                </a:ext>
              </a:extLst>
            </p:cNvPr>
            <p:cNvSpPr/>
            <p:nvPr/>
          </p:nvSpPr>
          <p:spPr>
            <a:xfrm>
              <a:off x="1348739" y="3957320"/>
              <a:ext cx="80010" cy="128270"/>
            </a:xfrm>
            <a:custGeom>
              <a:avLst/>
              <a:gdLst>
                <a:gd name="connsiteX0" fmla="*/ 0 w 80010"/>
                <a:gd name="connsiteY0" fmla="*/ 0 h 128270"/>
                <a:gd name="connsiteX1" fmla="*/ 16510 w 80010"/>
                <a:gd name="connsiteY1" fmla="*/ 0 h 128270"/>
                <a:gd name="connsiteX2" fmla="*/ 16510 w 80010"/>
                <a:gd name="connsiteY2" fmla="*/ 49530 h 128270"/>
                <a:gd name="connsiteX3" fmla="*/ 16510 w 80010"/>
                <a:gd name="connsiteY3" fmla="*/ 58420 h 128270"/>
                <a:gd name="connsiteX4" fmla="*/ 16510 w 80010"/>
                <a:gd name="connsiteY4" fmla="*/ 58420 h 128270"/>
                <a:gd name="connsiteX5" fmla="*/ 49530 w 80010"/>
                <a:gd name="connsiteY5" fmla="*/ 36830 h 128270"/>
                <a:gd name="connsiteX6" fmla="*/ 80010 w 80010"/>
                <a:gd name="connsiteY6" fmla="*/ 72390 h 128270"/>
                <a:gd name="connsiteX7" fmla="*/ 80010 w 80010"/>
                <a:gd name="connsiteY7" fmla="*/ 128270 h 128270"/>
                <a:gd name="connsiteX8" fmla="*/ 63500 w 80010"/>
                <a:gd name="connsiteY8" fmla="*/ 128270 h 128270"/>
                <a:gd name="connsiteX9" fmla="*/ 63500 w 80010"/>
                <a:gd name="connsiteY9" fmla="*/ 76200 h 128270"/>
                <a:gd name="connsiteX10" fmla="*/ 46990 w 80010"/>
                <a:gd name="connsiteY10" fmla="*/ 53340 h 128270"/>
                <a:gd name="connsiteX11" fmla="*/ 16510 w 80010"/>
                <a:gd name="connsiteY11" fmla="*/ 85090 h 128270"/>
                <a:gd name="connsiteX12" fmla="*/ 16510 w 80010"/>
                <a:gd name="connsiteY12" fmla="*/ 128270 h 128270"/>
                <a:gd name="connsiteX13" fmla="*/ 0 w 80010"/>
                <a:gd name="connsiteY13" fmla="*/ 128270 h 128270"/>
                <a:gd name="connsiteX14" fmla="*/ 0 w 80010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3" name="Freeform 852">
              <a:extLst>
                <a:ext uri="{FF2B5EF4-FFF2-40B4-BE49-F238E27FC236}">
                  <a16:creationId xmlns:a16="http://schemas.microsoft.com/office/drawing/2014/main" id="{F78CFFD8-83CA-07C5-9CE4-EFF537A70426}"/>
                </a:ext>
              </a:extLst>
            </p:cNvPr>
            <p:cNvSpPr/>
            <p:nvPr/>
          </p:nvSpPr>
          <p:spPr>
            <a:xfrm>
              <a:off x="1452880" y="399415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4" name="Freeform 853">
              <a:extLst>
                <a:ext uri="{FF2B5EF4-FFF2-40B4-BE49-F238E27FC236}">
                  <a16:creationId xmlns:a16="http://schemas.microsoft.com/office/drawing/2014/main" id="{EB440EE9-006E-0730-C823-4B44E41425A4}"/>
                </a:ext>
              </a:extLst>
            </p:cNvPr>
            <p:cNvSpPr/>
            <p:nvPr/>
          </p:nvSpPr>
          <p:spPr>
            <a:xfrm>
              <a:off x="1592580" y="3956050"/>
              <a:ext cx="118109" cy="130809"/>
            </a:xfrm>
            <a:custGeom>
              <a:avLst/>
              <a:gdLst>
                <a:gd name="connsiteX0" fmla="*/ 58420 w 118109"/>
                <a:gd name="connsiteY0" fmla="*/ 0 h 130809"/>
                <a:gd name="connsiteX1" fmla="*/ 58420 w 118109"/>
                <a:gd name="connsiteY1" fmla="*/ 0 h 130809"/>
                <a:gd name="connsiteX2" fmla="*/ 118110 w 118109"/>
                <a:gd name="connsiteY2" fmla="*/ 130810 h 130809"/>
                <a:gd name="connsiteX3" fmla="*/ 100330 w 118109"/>
                <a:gd name="connsiteY3" fmla="*/ 130810 h 130809"/>
                <a:gd name="connsiteX4" fmla="*/ 87630 w 118109"/>
                <a:gd name="connsiteY4" fmla="*/ 102870 h 130809"/>
                <a:gd name="connsiteX5" fmla="*/ 30480 w 118109"/>
                <a:gd name="connsiteY5" fmla="*/ 102870 h 130809"/>
                <a:gd name="connsiteX6" fmla="*/ 17780 w 118109"/>
                <a:gd name="connsiteY6" fmla="*/ 130810 h 130809"/>
                <a:gd name="connsiteX7" fmla="*/ 0 w 118109"/>
                <a:gd name="connsiteY7" fmla="*/ 130810 h 130809"/>
                <a:gd name="connsiteX8" fmla="*/ 59690 w 118109"/>
                <a:gd name="connsiteY8" fmla="*/ 0 h 130809"/>
                <a:gd name="connsiteX9" fmla="*/ 81280 w 118109"/>
                <a:gd name="connsiteY9" fmla="*/ 87630 h 130809"/>
                <a:gd name="connsiteX10" fmla="*/ 58420 w 118109"/>
                <a:gd name="connsiteY10" fmla="*/ 34290 h 130809"/>
                <a:gd name="connsiteX11" fmla="*/ 35560 w 118109"/>
                <a:gd name="connsiteY11" fmla="*/ 87630 h 130809"/>
                <a:gd name="connsiteX12" fmla="*/ 80010 w 118109"/>
                <a:gd name="connsiteY12" fmla="*/ 8763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109" h="130809">
                  <a:moveTo>
                    <a:pt x="58420" y="0"/>
                  </a:moveTo>
                  <a:lnTo>
                    <a:pt x="58420" y="0"/>
                  </a:lnTo>
                  <a:lnTo>
                    <a:pt x="118110" y="130810"/>
                  </a:lnTo>
                  <a:lnTo>
                    <a:pt x="100330" y="130810"/>
                  </a:lnTo>
                  <a:lnTo>
                    <a:pt x="87630" y="102870"/>
                  </a:lnTo>
                  <a:lnTo>
                    <a:pt x="30480" y="102870"/>
                  </a:lnTo>
                  <a:lnTo>
                    <a:pt x="17780" y="130810"/>
                  </a:lnTo>
                  <a:lnTo>
                    <a:pt x="0" y="130810"/>
                  </a:lnTo>
                  <a:lnTo>
                    <a:pt x="59690" y="0"/>
                  </a:lnTo>
                  <a:close/>
                  <a:moveTo>
                    <a:pt x="81280" y="87630"/>
                  </a:moveTo>
                  <a:cubicBezTo>
                    <a:pt x="72390" y="68580"/>
                    <a:pt x="66040" y="53340"/>
                    <a:pt x="58420" y="34290"/>
                  </a:cubicBezTo>
                  <a:cubicBezTo>
                    <a:pt x="50800" y="52070"/>
                    <a:pt x="44450" y="67310"/>
                    <a:pt x="35560" y="87630"/>
                  </a:cubicBezTo>
                  <a:lnTo>
                    <a:pt x="80010" y="876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5" name="Freeform 854">
              <a:extLst>
                <a:ext uri="{FF2B5EF4-FFF2-40B4-BE49-F238E27FC236}">
                  <a16:creationId xmlns:a16="http://schemas.microsoft.com/office/drawing/2014/main" id="{04CD95B8-3BA1-C4BC-A019-194D81F0489F}"/>
                </a:ext>
              </a:extLst>
            </p:cNvPr>
            <p:cNvSpPr/>
            <p:nvPr/>
          </p:nvSpPr>
          <p:spPr>
            <a:xfrm>
              <a:off x="1727200" y="399415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6" name="Freeform 855">
              <a:extLst>
                <a:ext uri="{FF2B5EF4-FFF2-40B4-BE49-F238E27FC236}">
                  <a16:creationId xmlns:a16="http://schemas.microsoft.com/office/drawing/2014/main" id="{6C31F998-6E5A-2807-8F6F-3BF19C57D93D}"/>
                </a:ext>
              </a:extLst>
            </p:cNvPr>
            <p:cNvSpPr/>
            <p:nvPr/>
          </p:nvSpPr>
          <p:spPr>
            <a:xfrm>
              <a:off x="1797050" y="399415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7" name="Freeform 856">
              <a:extLst>
                <a:ext uri="{FF2B5EF4-FFF2-40B4-BE49-F238E27FC236}">
                  <a16:creationId xmlns:a16="http://schemas.microsoft.com/office/drawing/2014/main" id="{4C161FF9-9135-E0C4-0D58-6C1D5D69E41E}"/>
                </a:ext>
              </a:extLst>
            </p:cNvPr>
            <p:cNvSpPr/>
            <p:nvPr/>
          </p:nvSpPr>
          <p:spPr>
            <a:xfrm>
              <a:off x="1860550" y="399415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40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8" name="Freeform 857">
              <a:extLst>
                <a:ext uri="{FF2B5EF4-FFF2-40B4-BE49-F238E27FC236}">
                  <a16:creationId xmlns:a16="http://schemas.microsoft.com/office/drawing/2014/main" id="{73C22F69-4D25-3C5D-6375-29E9201A6394}"/>
                </a:ext>
              </a:extLst>
            </p:cNvPr>
            <p:cNvSpPr/>
            <p:nvPr/>
          </p:nvSpPr>
          <p:spPr>
            <a:xfrm>
              <a:off x="1962150" y="3996690"/>
              <a:ext cx="137160" cy="91439"/>
            </a:xfrm>
            <a:custGeom>
              <a:avLst/>
              <a:gdLst>
                <a:gd name="connsiteX0" fmla="*/ 95250 w 137160"/>
                <a:gd name="connsiteY0" fmla="*/ 64770 h 91439"/>
                <a:gd name="connsiteX1" fmla="*/ 119380 w 137160"/>
                <a:gd name="connsiteY1" fmla="*/ 0 h 91439"/>
                <a:gd name="connsiteX2" fmla="*/ 137160 w 137160"/>
                <a:gd name="connsiteY2" fmla="*/ 0 h 91439"/>
                <a:gd name="connsiteX3" fmla="*/ 100330 w 137160"/>
                <a:gd name="connsiteY3" fmla="*/ 91440 h 91439"/>
                <a:gd name="connsiteX4" fmla="*/ 91440 w 137160"/>
                <a:gd name="connsiteY4" fmla="*/ 91440 h 91439"/>
                <a:gd name="connsiteX5" fmla="*/ 68580 w 137160"/>
                <a:gd name="connsiteY5" fmla="*/ 30480 h 91439"/>
                <a:gd name="connsiteX6" fmla="*/ 45720 w 137160"/>
                <a:gd name="connsiteY6" fmla="*/ 91440 h 91439"/>
                <a:gd name="connsiteX7" fmla="*/ 36830 w 137160"/>
                <a:gd name="connsiteY7" fmla="*/ 91440 h 91439"/>
                <a:gd name="connsiteX8" fmla="*/ 0 w 137160"/>
                <a:gd name="connsiteY8" fmla="*/ 0 h 91439"/>
                <a:gd name="connsiteX9" fmla="*/ 17780 w 137160"/>
                <a:gd name="connsiteY9" fmla="*/ 0 h 91439"/>
                <a:gd name="connsiteX10" fmla="*/ 41910 w 137160"/>
                <a:gd name="connsiteY10" fmla="*/ 64770 h 91439"/>
                <a:gd name="connsiteX11" fmla="*/ 64770 w 137160"/>
                <a:gd name="connsiteY11" fmla="*/ 1270 h 91439"/>
                <a:gd name="connsiteX12" fmla="*/ 73660 w 137160"/>
                <a:gd name="connsiteY12" fmla="*/ 1270 h 91439"/>
                <a:gd name="connsiteX13" fmla="*/ 96520 w 137160"/>
                <a:gd name="connsiteY13" fmla="*/ 647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60" h="91439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9" name="Freeform 858">
              <a:extLst>
                <a:ext uri="{FF2B5EF4-FFF2-40B4-BE49-F238E27FC236}">
                  <a16:creationId xmlns:a16="http://schemas.microsoft.com/office/drawing/2014/main" id="{A19CC06E-425D-E0A2-74E3-B41366644BA2}"/>
                </a:ext>
              </a:extLst>
            </p:cNvPr>
            <p:cNvSpPr/>
            <p:nvPr/>
          </p:nvSpPr>
          <p:spPr>
            <a:xfrm>
              <a:off x="2117089" y="3957320"/>
              <a:ext cx="80010" cy="128270"/>
            </a:xfrm>
            <a:custGeom>
              <a:avLst/>
              <a:gdLst>
                <a:gd name="connsiteX0" fmla="*/ 0 w 80010"/>
                <a:gd name="connsiteY0" fmla="*/ 0 h 128270"/>
                <a:gd name="connsiteX1" fmla="*/ 16510 w 80010"/>
                <a:gd name="connsiteY1" fmla="*/ 0 h 128270"/>
                <a:gd name="connsiteX2" fmla="*/ 16510 w 80010"/>
                <a:gd name="connsiteY2" fmla="*/ 49530 h 128270"/>
                <a:gd name="connsiteX3" fmla="*/ 16510 w 80010"/>
                <a:gd name="connsiteY3" fmla="*/ 58420 h 128270"/>
                <a:gd name="connsiteX4" fmla="*/ 16510 w 80010"/>
                <a:gd name="connsiteY4" fmla="*/ 58420 h 128270"/>
                <a:gd name="connsiteX5" fmla="*/ 49530 w 80010"/>
                <a:gd name="connsiteY5" fmla="*/ 36830 h 128270"/>
                <a:gd name="connsiteX6" fmla="*/ 80010 w 80010"/>
                <a:gd name="connsiteY6" fmla="*/ 72390 h 128270"/>
                <a:gd name="connsiteX7" fmla="*/ 80010 w 80010"/>
                <a:gd name="connsiteY7" fmla="*/ 128270 h 128270"/>
                <a:gd name="connsiteX8" fmla="*/ 63500 w 80010"/>
                <a:gd name="connsiteY8" fmla="*/ 128270 h 128270"/>
                <a:gd name="connsiteX9" fmla="*/ 63500 w 80010"/>
                <a:gd name="connsiteY9" fmla="*/ 76200 h 128270"/>
                <a:gd name="connsiteX10" fmla="*/ 46990 w 80010"/>
                <a:gd name="connsiteY10" fmla="*/ 53340 h 128270"/>
                <a:gd name="connsiteX11" fmla="*/ 16510 w 80010"/>
                <a:gd name="connsiteY11" fmla="*/ 85090 h 128270"/>
                <a:gd name="connsiteX12" fmla="*/ 16510 w 80010"/>
                <a:gd name="connsiteY12" fmla="*/ 128270 h 128270"/>
                <a:gd name="connsiteX13" fmla="*/ 0 w 80010"/>
                <a:gd name="connsiteY13" fmla="*/ 128270 h 128270"/>
                <a:gd name="connsiteX14" fmla="*/ 0 w 80010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0" name="Freeform 859">
              <a:extLst>
                <a:ext uri="{FF2B5EF4-FFF2-40B4-BE49-F238E27FC236}">
                  <a16:creationId xmlns:a16="http://schemas.microsoft.com/office/drawing/2014/main" id="{2C5B5EBC-A324-A90B-810B-00E63258E606}"/>
                </a:ext>
              </a:extLst>
            </p:cNvPr>
            <p:cNvSpPr/>
            <p:nvPr/>
          </p:nvSpPr>
          <p:spPr>
            <a:xfrm>
              <a:off x="2221229" y="399415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1" name="Freeform 860">
              <a:extLst>
                <a:ext uri="{FF2B5EF4-FFF2-40B4-BE49-F238E27FC236}">
                  <a16:creationId xmlns:a16="http://schemas.microsoft.com/office/drawing/2014/main" id="{DF913831-C5AA-CE92-9A95-99EEE5F134B5}"/>
                </a:ext>
              </a:extLst>
            </p:cNvPr>
            <p:cNvSpPr/>
            <p:nvPr/>
          </p:nvSpPr>
          <p:spPr>
            <a:xfrm>
              <a:off x="2325370" y="399542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2" name="Freeform 861">
              <a:extLst>
                <a:ext uri="{FF2B5EF4-FFF2-40B4-BE49-F238E27FC236}">
                  <a16:creationId xmlns:a16="http://schemas.microsoft.com/office/drawing/2014/main" id="{F6BF98C2-94C2-1D8E-8A3F-F1D40CF1823B}"/>
                </a:ext>
              </a:extLst>
            </p:cNvPr>
            <p:cNvSpPr/>
            <p:nvPr/>
          </p:nvSpPr>
          <p:spPr>
            <a:xfrm>
              <a:off x="2423160" y="3957320"/>
              <a:ext cx="87629" cy="130809"/>
            </a:xfrm>
            <a:custGeom>
              <a:avLst/>
              <a:gdLst>
                <a:gd name="connsiteX0" fmla="*/ 87630 w 87629"/>
                <a:gd name="connsiteY0" fmla="*/ 128270 h 130809"/>
                <a:gd name="connsiteX1" fmla="*/ 72390 w 87629"/>
                <a:gd name="connsiteY1" fmla="*/ 128270 h 130809"/>
                <a:gd name="connsiteX2" fmla="*/ 72390 w 87629"/>
                <a:gd name="connsiteY2" fmla="*/ 118110 h 130809"/>
                <a:gd name="connsiteX3" fmla="*/ 72390 w 87629"/>
                <a:gd name="connsiteY3" fmla="*/ 111760 h 130809"/>
                <a:gd name="connsiteX4" fmla="*/ 72390 w 87629"/>
                <a:gd name="connsiteY4" fmla="*/ 111760 h 130809"/>
                <a:gd name="connsiteX5" fmla="*/ 40640 w 87629"/>
                <a:gd name="connsiteY5" fmla="*/ 130810 h 130809"/>
                <a:gd name="connsiteX6" fmla="*/ 0 w 87629"/>
                <a:gd name="connsiteY6" fmla="*/ 83820 h 130809"/>
                <a:gd name="connsiteX7" fmla="*/ 40640 w 87629"/>
                <a:gd name="connsiteY7" fmla="*/ 36830 h 130809"/>
                <a:gd name="connsiteX8" fmla="*/ 71120 w 87629"/>
                <a:gd name="connsiteY8" fmla="*/ 53340 h 130809"/>
                <a:gd name="connsiteX9" fmla="*/ 71120 w 87629"/>
                <a:gd name="connsiteY9" fmla="*/ 53340 h 130809"/>
                <a:gd name="connsiteX10" fmla="*/ 71120 w 87629"/>
                <a:gd name="connsiteY10" fmla="*/ 45720 h 130809"/>
                <a:gd name="connsiteX11" fmla="*/ 71120 w 87629"/>
                <a:gd name="connsiteY11" fmla="*/ 0 h 130809"/>
                <a:gd name="connsiteX12" fmla="*/ 87630 w 87629"/>
                <a:gd name="connsiteY12" fmla="*/ 0 h 130809"/>
                <a:gd name="connsiteX13" fmla="*/ 87630 w 87629"/>
                <a:gd name="connsiteY13" fmla="*/ 128270 h 130809"/>
                <a:gd name="connsiteX14" fmla="*/ 15240 w 87629"/>
                <a:gd name="connsiteY14" fmla="*/ 83820 h 130809"/>
                <a:gd name="connsiteX15" fmla="*/ 43180 w 87629"/>
                <a:gd name="connsiteY15" fmla="*/ 115570 h 130809"/>
                <a:gd name="connsiteX16" fmla="*/ 71120 w 87629"/>
                <a:gd name="connsiteY16" fmla="*/ 83820 h 130809"/>
                <a:gd name="connsiteX17" fmla="*/ 43180 w 87629"/>
                <a:gd name="connsiteY17" fmla="*/ 52070 h 130809"/>
                <a:gd name="connsiteX18" fmla="*/ 1524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3" name="Freeform 862">
              <a:extLst>
                <a:ext uri="{FF2B5EF4-FFF2-40B4-BE49-F238E27FC236}">
                  <a16:creationId xmlns:a16="http://schemas.microsoft.com/office/drawing/2014/main" id="{B6F8A622-62E4-C65C-558A-D090842AEF29}"/>
                </a:ext>
              </a:extLst>
            </p:cNvPr>
            <p:cNvSpPr/>
            <p:nvPr/>
          </p:nvSpPr>
          <p:spPr>
            <a:xfrm>
              <a:off x="2576829" y="3958590"/>
              <a:ext cx="95250" cy="128269"/>
            </a:xfrm>
            <a:custGeom>
              <a:avLst/>
              <a:gdLst>
                <a:gd name="connsiteX0" fmla="*/ 55880 w 95250"/>
                <a:gd name="connsiteY0" fmla="*/ 13970 h 128269"/>
                <a:gd name="connsiteX1" fmla="*/ 55880 w 95250"/>
                <a:gd name="connsiteY1" fmla="*/ 128270 h 128269"/>
                <a:gd name="connsiteX2" fmla="*/ 39370 w 95250"/>
                <a:gd name="connsiteY2" fmla="*/ 128270 h 128269"/>
                <a:gd name="connsiteX3" fmla="*/ 39370 w 95250"/>
                <a:gd name="connsiteY3" fmla="*/ 13970 h 128269"/>
                <a:gd name="connsiteX4" fmla="*/ 0 w 95250"/>
                <a:gd name="connsiteY4" fmla="*/ 13970 h 128269"/>
                <a:gd name="connsiteX5" fmla="*/ 0 w 95250"/>
                <a:gd name="connsiteY5" fmla="*/ 0 h 128269"/>
                <a:gd name="connsiteX6" fmla="*/ 95250 w 95250"/>
                <a:gd name="connsiteY6" fmla="*/ 0 h 128269"/>
                <a:gd name="connsiteX7" fmla="*/ 95250 w 95250"/>
                <a:gd name="connsiteY7" fmla="*/ 13970 h 128269"/>
                <a:gd name="connsiteX8" fmla="*/ 55880 w 95250"/>
                <a:gd name="connsiteY8" fmla="*/ 1397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250" h="128269">
                  <a:moveTo>
                    <a:pt x="55880" y="13970"/>
                  </a:moveTo>
                  <a:lnTo>
                    <a:pt x="55880" y="128270"/>
                  </a:lnTo>
                  <a:lnTo>
                    <a:pt x="39370" y="128270"/>
                  </a:lnTo>
                  <a:lnTo>
                    <a:pt x="39370" y="13970"/>
                  </a:lnTo>
                  <a:lnTo>
                    <a:pt x="0" y="13970"/>
                  </a:lnTo>
                  <a:lnTo>
                    <a:pt x="0" y="0"/>
                  </a:lnTo>
                  <a:lnTo>
                    <a:pt x="95250" y="0"/>
                  </a:lnTo>
                  <a:lnTo>
                    <a:pt x="95250" y="13970"/>
                  </a:lnTo>
                  <a:lnTo>
                    <a:pt x="55880" y="139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4" name="Freeform 863">
              <a:extLst>
                <a:ext uri="{FF2B5EF4-FFF2-40B4-BE49-F238E27FC236}">
                  <a16:creationId xmlns:a16="http://schemas.microsoft.com/office/drawing/2014/main" id="{29A4E5B2-404C-22FA-400C-2405F74AC4FB}"/>
                </a:ext>
              </a:extLst>
            </p:cNvPr>
            <p:cNvSpPr/>
            <p:nvPr/>
          </p:nvSpPr>
          <p:spPr>
            <a:xfrm>
              <a:off x="2680970" y="399415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5" name="Freeform 864">
              <a:extLst>
                <a:ext uri="{FF2B5EF4-FFF2-40B4-BE49-F238E27FC236}">
                  <a16:creationId xmlns:a16="http://schemas.microsoft.com/office/drawing/2014/main" id="{3754321B-A291-7457-B709-602B398BDCEC}"/>
                </a:ext>
              </a:extLst>
            </p:cNvPr>
            <p:cNvSpPr/>
            <p:nvPr/>
          </p:nvSpPr>
          <p:spPr>
            <a:xfrm>
              <a:off x="2741929" y="399542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78740 h 93979"/>
                <a:gd name="connsiteX18" fmla="*/ 57150 w 73660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6" name="Freeform 865">
              <a:extLst>
                <a:ext uri="{FF2B5EF4-FFF2-40B4-BE49-F238E27FC236}">
                  <a16:creationId xmlns:a16="http://schemas.microsoft.com/office/drawing/2014/main" id="{11F7CFD2-F883-68EF-F21D-7A88AC85CA37}"/>
                </a:ext>
              </a:extLst>
            </p:cNvPr>
            <p:cNvSpPr/>
            <p:nvPr/>
          </p:nvSpPr>
          <p:spPr>
            <a:xfrm>
              <a:off x="2847339" y="3994150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7" name="Freeform 866">
              <a:extLst>
                <a:ext uri="{FF2B5EF4-FFF2-40B4-BE49-F238E27FC236}">
                  <a16:creationId xmlns:a16="http://schemas.microsoft.com/office/drawing/2014/main" id="{E08E2ED8-6D4E-C481-04DB-CBF8E1241EE7}"/>
                </a:ext>
              </a:extLst>
            </p:cNvPr>
            <p:cNvSpPr/>
            <p:nvPr/>
          </p:nvSpPr>
          <p:spPr>
            <a:xfrm>
              <a:off x="2951479" y="3994150"/>
              <a:ext cx="62230" cy="92709"/>
            </a:xfrm>
            <a:custGeom>
              <a:avLst/>
              <a:gdLst>
                <a:gd name="connsiteX0" fmla="*/ 26670 w 62230"/>
                <a:gd name="connsiteY0" fmla="*/ 53340 h 92709"/>
                <a:gd name="connsiteX1" fmla="*/ 0 w 62230"/>
                <a:gd name="connsiteY1" fmla="*/ 25400 h 92709"/>
                <a:gd name="connsiteX2" fmla="*/ 31750 w 62230"/>
                <a:gd name="connsiteY2" fmla="*/ 0 h 92709"/>
                <a:gd name="connsiteX3" fmla="*/ 57150 w 62230"/>
                <a:gd name="connsiteY3" fmla="*/ 5080 h 92709"/>
                <a:gd name="connsiteX4" fmla="*/ 57150 w 62230"/>
                <a:gd name="connsiteY4" fmla="*/ 20320 h 92709"/>
                <a:gd name="connsiteX5" fmla="*/ 34290 w 62230"/>
                <a:gd name="connsiteY5" fmla="*/ 13970 h 92709"/>
                <a:gd name="connsiteX6" fmla="*/ 16510 w 62230"/>
                <a:gd name="connsiteY6" fmla="*/ 25400 h 92709"/>
                <a:gd name="connsiteX7" fmla="*/ 34290 w 62230"/>
                <a:gd name="connsiteY7" fmla="*/ 39370 h 92709"/>
                <a:gd name="connsiteX8" fmla="*/ 62230 w 62230"/>
                <a:gd name="connsiteY8" fmla="*/ 67310 h 92709"/>
                <a:gd name="connsiteX9" fmla="*/ 30480 w 62230"/>
                <a:gd name="connsiteY9" fmla="*/ 92710 h 92709"/>
                <a:gd name="connsiteX10" fmla="*/ 1270 w 62230"/>
                <a:gd name="connsiteY10" fmla="*/ 86360 h 92709"/>
                <a:gd name="connsiteX11" fmla="*/ 1270 w 62230"/>
                <a:gd name="connsiteY11" fmla="*/ 71120 h 92709"/>
                <a:gd name="connsiteX12" fmla="*/ 29210 w 62230"/>
                <a:gd name="connsiteY12" fmla="*/ 78740 h 92709"/>
                <a:gd name="connsiteX13" fmla="*/ 46990 w 62230"/>
                <a:gd name="connsiteY13" fmla="*/ 67310 h 92709"/>
                <a:gd name="connsiteX14" fmla="*/ 26670 w 62230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8" name="Freeform 867">
              <a:extLst>
                <a:ext uri="{FF2B5EF4-FFF2-40B4-BE49-F238E27FC236}">
                  <a16:creationId xmlns:a16="http://schemas.microsoft.com/office/drawing/2014/main" id="{8FD696C5-9726-FFD6-A8FF-E70B924F86CE}"/>
                </a:ext>
              </a:extLst>
            </p:cNvPr>
            <p:cNvSpPr/>
            <p:nvPr/>
          </p:nvSpPr>
          <p:spPr>
            <a:xfrm>
              <a:off x="3036570" y="3961129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9050 w 20319"/>
                <a:gd name="connsiteY5" fmla="*/ 35560 h 124460"/>
                <a:gd name="connsiteX6" fmla="*/ 19050 w 20319"/>
                <a:gd name="connsiteY6" fmla="*/ 124460 h 124460"/>
                <a:gd name="connsiteX7" fmla="*/ 2540 w 20319"/>
                <a:gd name="connsiteY7" fmla="*/ 124460 h 124460"/>
                <a:gd name="connsiteX8" fmla="*/ 2540 w 20319"/>
                <a:gd name="connsiteY8" fmla="*/ 35560 h 124460"/>
                <a:gd name="connsiteX9" fmla="*/ 1905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9" name="Freeform 868">
              <a:extLst>
                <a:ext uri="{FF2B5EF4-FFF2-40B4-BE49-F238E27FC236}">
                  <a16:creationId xmlns:a16="http://schemas.microsoft.com/office/drawing/2014/main" id="{2944FD91-AA3B-BDDD-24C9-AD10DCDA387C}"/>
                </a:ext>
              </a:extLst>
            </p:cNvPr>
            <p:cNvSpPr/>
            <p:nvPr/>
          </p:nvSpPr>
          <p:spPr>
            <a:xfrm>
              <a:off x="3075939" y="397002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0" name="Freeform 869">
              <a:extLst>
                <a:ext uri="{FF2B5EF4-FFF2-40B4-BE49-F238E27FC236}">
                  <a16:creationId xmlns:a16="http://schemas.microsoft.com/office/drawing/2014/main" id="{FEE1DCE4-A807-E277-4179-E9000D0892F4}"/>
                </a:ext>
              </a:extLst>
            </p:cNvPr>
            <p:cNvSpPr/>
            <p:nvPr/>
          </p:nvSpPr>
          <p:spPr>
            <a:xfrm>
              <a:off x="3202939" y="3957320"/>
              <a:ext cx="87630" cy="130809"/>
            </a:xfrm>
            <a:custGeom>
              <a:avLst/>
              <a:gdLst>
                <a:gd name="connsiteX0" fmla="*/ 0 w 87630"/>
                <a:gd name="connsiteY0" fmla="*/ 0 h 130809"/>
                <a:gd name="connsiteX1" fmla="*/ 16510 w 87630"/>
                <a:gd name="connsiteY1" fmla="*/ 0 h 130809"/>
                <a:gd name="connsiteX2" fmla="*/ 16510 w 87630"/>
                <a:gd name="connsiteY2" fmla="*/ 45720 h 130809"/>
                <a:gd name="connsiteX3" fmla="*/ 16510 w 87630"/>
                <a:gd name="connsiteY3" fmla="*/ 53340 h 130809"/>
                <a:gd name="connsiteX4" fmla="*/ 16510 w 87630"/>
                <a:gd name="connsiteY4" fmla="*/ 53340 h 130809"/>
                <a:gd name="connsiteX5" fmla="*/ 46990 w 87630"/>
                <a:gd name="connsiteY5" fmla="*/ 36830 h 130809"/>
                <a:gd name="connsiteX6" fmla="*/ 87630 w 87630"/>
                <a:gd name="connsiteY6" fmla="*/ 83820 h 130809"/>
                <a:gd name="connsiteX7" fmla="*/ 46990 w 87630"/>
                <a:gd name="connsiteY7" fmla="*/ 130810 h 130809"/>
                <a:gd name="connsiteX8" fmla="*/ 15240 w 87630"/>
                <a:gd name="connsiteY8" fmla="*/ 111760 h 130809"/>
                <a:gd name="connsiteX9" fmla="*/ 15240 w 87630"/>
                <a:gd name="connsiteY9" fmla="*/ 111760 h 130809"/>
                <a:gd name="connsiteX10" fmla="*/ 15240 w 87630"/>
                <a:gd name="connsiteY10" fmla="*/ 118110 h 130809"/>
                <a:gd name="connsiteX11" fmla="*/ 15240 w 87630"/>
                <a:gd name="connsiteY11" fmla="*/ 128270 h 130809"/>
                <a:gd name="connsiteX12" fmla="*/ 0 w 87630"/>
                <a:gd name="connsiteY12" fmla="*/ 128270 h 130809"/>
                <a:gd name="connsiteX13" fmla="*/ 0 w 87630"/>
                <a:gd name="connsiteY13" fmla="*/ 0 h 130809"/>
                <a:gd name="connsiteX14" fmla="*/ 16510 w 87630"/>
                <a:gd name="connsiteY14" fmla="*/ 83820 h 130809"/>
                <a:gd name="connsiteX15" fmla="*/ 44450 w 87630"/>
                <a:gd name="connsiteY15" fmla="*/ 115570 h 130809"/>
                <a:gd name="connsiteX16" fmla="*/ 72390 w 87630"/>
                <a:gd name="connsiteY16" fmla="*/ 83820 h 130809"/>
                <a:gd name="connsiteX17" fmla="*/ 44450 w 87630"/>
                <a:gd name="connsiteY17" fmla="*/ 52070 h 130809"/>
                <a:gd name="connsiteX18" fmla="*/ 16510 w 87630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0" y="0"/>
                  </a:moveTo>
                  <a:lnTo>
                    <a:pt x="16510" y="0"/>
                  </a:lnTo>
                  <a:lnTo>
                    <a:pt x="16510" y="45720"/>
                  </a:lnTo>
                  <a:cubicBezTo>
                    <a:pt x="16510" y="50800"/>
                    <a:pt x="16510" y="53340"/>
                    <a:pt x="16510" y="53340"/>
                  </a:cubicBezTo>
                  <a:lnTo>
                    <a:pt x="16510" y="53340"/>
                  </a:lnTo>
                  <a:cubicBezTo>
                    <a:pt x="21590" y="44450"/>
                    <a:pt x="33020" y="36830"/>
                    <a:pt x="46990" y="36830"/>
                  </a:cubicBezTo>
                  <a:cubicBezTo>
                    <a:pt x="69850" y="36830"/>
                    <a:pt x="87630" y="55880"/>
                    <a:pt x="87630" y="83820"/>
                  </a:cubicBezTo>
                  <a:cubicBezTo>
                    <a:pt x="87630" y="111760"/>
                    <a:pt x="69850" y="130810"/>
                    <a:pt x="46990" y="130810"/>
                  </a:cubicBezTo>
                  <a:cubicBezTo>
                    <a:pt x="24130" y="130810"/>
                    <a:pt x="20320" y="121920"/>
                    <a:pt x="15240" y="111760"/>
                  </a:cubicBezTo>
                  <a:lnTo>
                    <a:pt x="15240" y="111760"/>
                  </a:lnTo>
                  <a:cubicBezTo>
                    <a:pt x="15240" y="111760"/>
                    <a:pt x="15240" y="114300"/>
                    <a:pt x="15240" y="118110"/>
                  </a:cubicBezTo>
                  <a:lnTo>
                    <a:pt x="1524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  <a:moveTo>
                    <a:pt x="16510" y="83820"/>
                  </a:moveTo>
                  <a:cubicBezTo>
                    <a:pt x="16510" y="106680"/>
                    <a:pt x="30480" y="115570"/>
                    <a:pt x="44450" y="115570"/>
                  </a:cubicBezTo>
                  <a:cubicBezTo>
                    <a:pt x="58420" y="115570"/>
                    <a:pt x="72390" y="101600"/>
                    <a:pt x="72390" y="83820"/>
                  </a:cubicBezTo>
                  <a:cubicBezTo>
                    <a:pt x="72390" y="66040"/>
                    <a:pt x="60960" y="52070"/>
                    <a:pt x="44450" y="52070"/>
                  </a:cubicBezTo>
                  <a:cubicBezTo>
                    <a:pt x="27940" y="52070"/>
                    <a:pt x="16510" y="6223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1" name="Freeform 870">
              <a:extLst>
                <a:ext uri="{FF2B5EF4-FFF2-40B4-BE49-F238E27FC236}">
                  <a16:creationId xmlns:a16="http://schemas.microsoft.com/office/drawing/2014/main" id="{6C4D66D8-4C4E-4B46-C5DF-06A1D1D00445}"/>
                </a:ext>
              </a:extLst>
            </p:cNvPr>
            <p:cNvSpPr/>
            <p:nvPr/>
          </p:nvSpPr>
          <p:spPr>
            <a:xfrm>
              <a:off x="3315970" y="399415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2" name="Freeform 871">
              <a:extLst>
                <a:ext uri="{FF2B5EF4-FFF2-40B4-BE49-F238E27FC236}">
                  <a16:creationId xmlns:a16="http://schemas.microsoft.com/office/drawing/2014/main" id="{DFF3F721-B4F8-0367-0A2F-329DAFED789A}"/>
                </a:ext>
              </a:extLst>
            </p:cNvPr>
            <p:cNvSpPr/>
            <p:nvPr/>
          </p:nvSpPr>
          <p:spPr>
            <a:xfrm>
              <a:off x="3376929" y="399542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78740 h 93979"/>
                <a:gd name="connsiteX18" fmla="*/ 57150 w 73660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3" name="Freeform 872">
              <a:extLst>
                <a:ext uri="{FF2B5EF4-FFF2-40B4-BE49-F238E27FC236}">
                  <a16:creationId xmlns:a16="http://schemas.microsoft.com/office/drawing/2014/main" id="{E19CA62D-7ABD-58AE-0E44-791D1959FD9C}"/>
                </a:ext>
              </a:extLst>
            </p:cNvPr>
            <p:cNvSpPr/>
            <p:nvPr/>
          </p:nvSpPr>
          <p:spPr>
            <a:xfrm>
              <a:off x="3482340" y="3994150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4" name="Freeform 873">
              <a:extLst>
                <a:ext uri="{FF2B5EF4-FFF2-40B4-BE49-F238E27FC236}">
                  <a16:creationId xmlns:a16="http://schemas.microsoft.com/office/drawing/2014/main" id="{06AD334C-A29F-A343-B286-4BAE1A08D2C3}"/>
                </a:ext>
              </a:extLst>
            </p:cNvPr>
            <p:cNvSpPr/>
            <p:nvPr/>
          </p:nvSpPr>
          <p:spPr>
            <a:xfrm>
              <a:off x="3586479" y="3957320"/>
              <a:ext cx="87629" cy="130809"/>
            </a:xfrm>
            <a:custGeom>
              <a:avLst/>
              <a:gdLst>
                <a:gd name="connsiteX0" fmla="*/ 87630 w 87629"/>
                <a:gd name="connsiteY0" fmla="*/ 128270 h 130809"/>
                <a:gd name="connsiteX1" fmla="*/ 72390 w 87629"/>
                <a:gd name="connsiteY1" fmla="*/ 128270 h 130809"/>
                <a:gd name="connsiteX2" fmla="*/ 72390 w 87629"/>
                <a:gd name="connsiteY2" fmla="*/ 118110 h 130809"/>
                <a:gd name="connsiteX3" fmla="*/ 72390 w 87629"/>
                <a:gd name="connsiteY3" fmla="*/ 111760 h 130809"/>
                <a:gd name="connsiteX4" fmla="*/ 72390 w 87629"/>
                <a:gd name="connsiteY4" fmla="*/ 111760 h 130809"/>
                <a:gd name="connsiteX5" fmla="*/ 40640 w 87629"/>
                <a:gd name="connsiteY5" fmla="*/ 130810 h 130809"/>
                <a:gd name="connsiteX6" fmla="*/ 0 w 87629"/>
                <a:gd name="connsiteY6" fmla="*/ 83820 h 130809"/>
                <a:gd name="connsiteX7" fmla="*/ 40640 w 87629"/>
                <a:gd name="connsiteY7" fmla="*/ 36830 h 130809"/>
                <a:gd name="connsiteX8" fmla="*/ 71120 w 87629"/>
                <a:gd name="connsiteY8" fmla="*/ 53340 h 130809"/>
                <a:gd name="connsiteX9" fmla="*/ 71120 w 87629"/>
                <a:gd name="connsiteY9" fmla="*/ 53340 h 130809"/>
                <a:gd name="connsiteX10" fmla="*/ 71120 w 87629"/>
                <a:gd name="connsiteY10" fmla="*/ 45720 h 130809"/>
                <a:gd name="connsiteX11" fmla="*/ 71120 w 87629"/>
                <a:gd name="connsiteY11" fmla="*/ 0 h 130809"/>
                <a:gd name="connsiteX12" fmla="*/ 87630 w 87629"/>
                <a:gd name="connsiteY12" fmla="*/ 0 h 130809"/>
                <a:gd name="connsiteX13" fmla="*/ 87630 w 87629"/>
                <a:gd name="connsiteY13" fmla="*/ 128270 h 130809"/>
                <a:gd name="connsiteX14" fmla="*/ 15240 w 87629"/>
                <a:gd name="connsiteY14" fmla="*/ 83820 h 130809"/>
                <a:gd name="connsiteX15" fmla="*/ 43180 w 87629"/>
                <a:gd name="connsiteY15" fmla="*/ 115570 h 130809"/>
                <a:gd name="connsiteX16" fmla="*/ 71120 w 87629"/>
                <a:gd name="connsiteY16" fmla="*/ 83820 h 130809"/>
                <a:gd name="connsiteX17" fmla="*/ 43180 w 87629"/>
                <a:gd name="connsiteY17" fmla="*/ 52070 h 130809"/>
                <a:gd name="connsiteX18" fmla="*/ 1524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5" name="Freeform 874">
              <a:extLst>
                <a:ext uri="{FF2B5EF4-FFF2-40B4-BE49-F238E27FC236}">
                  <a16:creationId xmlns:a16="http://schemas.microsoft.com/office/drawing/2014/main" id="{A72FCD15-0C1A-3160-AB93-232605971875}"/>
                </a:ext>
              </a:extLst>
            </p:cNvPr>
            <p:cNvSpPr/>
            <p:nvPr/>
          </p:nvSpPr>
          <p:spPr>
            <a:xfrm>
              <a:off x="3754120" y="3994150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6" name="Freeform 875">
              <a:extLst>
                <a:ext uri="{FF2B5EF4-FFF2-40B4-BE49-F238E27FC236}">
                  <a16:creationId xmlns:a16="http://schemas.microsoft.com/office/drawing/2014/main" id="{ADE7E74B-D4A2-570A-AF11-1EA2983CF502}"/>
                </a:ext>
              </a:extLst>
            </p:cNvPr>
            <p:cNvSpPr/>
            <p:nvPr/>
          </p:nvSpPr>
          <p:spPr>
            <a:xfrm>
              <a:off x="3858259" y="399542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78740 h 93979"/>
                <a:gd name="connsiteX18" fmla="*/ 57150 w 73660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B1876438-FC38-FBF6-F33F-C0C83AAA54DC}"/>
                </a:ext>
              </a:extLst>
            </p:cNvPr>
            <p:cNvSpPr/>
            <p:nvPr/>
          </p:nvSpPr>
          <p:spPr>
            <a:xfrm>
              <a:off x="3962400" y="3994150"/>
              <a:ext cx="137159" cy="91440"/>
            </a:xfrm>
            <a:custGeom>
              <a:avLst/>
              <a:gdLst>
                <a:gd name="connsiteX0" fmla="*/ 15240 w 137159"/>
                <a:gd name="connsiteY0" fmla="*/ 2540 h 91440"/>
                <a:gd name="connsiteX1" fmla="*/ 15240 w 137159"/>
                <a:gd name="connsiteY1" fmla="*/ 15240 h 91440"/>
                <a:gd name="connsiteX2" fmla="*/ 15240 w 137159"/>
                <a:gd name="connsiteY2" fmla="*/ 21590 h 91440"/>
                <a:gd name="connsiteX3" fmla="*/ 15240 w 137159"/>
                <a:gd name="connsiteY3" fmla="*/ 21590 h 91440"/>
                <a:gd name="connsiteX4" fmla="*/ 48260 w 137159"/>
                <a:gd name="connsiteY4" fmla="*/ 0 h 91440"/>
                <a:gd name="connsiteX5" fmla="*/ 74930 w 137159"/>
                <a:gd name="connsiteY5" fmla="*/ 20320 h 91440"/>
                <a:gd name="connsiteX6" fmla="*/ 74930 w 137159"/>
                <a:gd name="connsiteY6" fmla="*/ 20320 h 91440"/>
                <a:gd name="connsiteX7" fmla="*/ 105410 w 137159"/>
                <a:gd name="connsiteY7" fmla="*/ 0 h 91440"/>
                <a:gd name="connsiteX8" fmla="*/ 137160 w 137159"/>
                <a:gd name="connsiteY8" fmla="*/ 35560 h 91440"/>
                <a:gd name="connsiteX9" fmla="*/ 137160 w 137159"/>
                <a:gd name="connsiteY9" fmla="*/ 91440 h 91440"/>
                <a:gd name="connsiteX10" fmla="*/ 120650 w 137159"/>
                <a:gd name="connsiteY10" fmla="*/ 91440 h 91440"/>
                <a:gd name="connsiteX11" fmla="*/ 120650 w 137159"/>
                <a:gd name="connsiteY11" fmla="*/ 39370 h 91440"/>
                <a:gd name="connsiteX12" fmla="*/ 104140 w 137159"/>
                <a:gd name="connsiteY12" fmla="*/ 16510 h 91440"/>
                <a:gd name="connsiteX13" fmla="*/ 77470 w 137159"/>
                <a:gd name="connsiteY13" fmla="*/ 50800 h 91440"/>
                <a:gd name="connsiteX14" fmla="*/ 77470 w 137159"/>
                <a:gd name="connsiteY14" fmla="*/ 91440 h 91440"/>
                <a:gd name="connsiteX15" fmla="*/ 60960 w 137159"/>
                <a:gd name="connsiteY15" fmla="*/ 91440 h 91440"/>
                <a:gd name="connsiteX16" fmla="*/ 60960 w 137159"/>
                <a:gd name="connsiteY16" fmla="*/ 38100 h 91440"/>
                <a:gd name="connsiteX17" fmla="*/ 44450 w 137159"/>
                <a:gd name="connsiteY17" fmla="*/ 15240 h 91440"/>
                <a:gd name="connsiteX18" fmla="*/ 16510 w 137159"/>
                <a:gd name="connsiteY18" fmla="*/ 49530 h 91440"/>
                <a:gd name="connsiteX19" fmla="*/ 16510 w 137159"/>
                <a:gd name="connsiteY19" fmla="*/ 90170 h 91440"/>
                <a:gd name="connsiteX20" fmla="*/ 0 w 137159"/>
                <a:gd name="connsiteY20" fmla="*/ 90170 h 91440"/>
                <a:gd name="connsiteX21" fmla="*/ 0 w 137159"/>
                <a:gd name="connsiteY21" fmla="*/ 1270 h 91440"/>
                <a:gd name="connsiteX22" fmla="*/ 15240 w 137159"/>
                <a:gd name="connsiteY22" fmla="*/ 12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5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8" name="Freeform 877">
              <a:extLst>
                <a:ext uri="{FF2B5EF4-FFF2-40B4-BE49-F238E27FC236}">
                  <a16:creationId xmlns:a16="http://schemas.microsoft.com/office/drawing/2014/main" id="{83B5D48C-E03D-866E-BD68-8FC32B7954DC}"/>
                </a:ext>
              </a:extLst>
            </p:cNvPr>
            <p:cNvSpPr/>
            <p:nvPr/>
          </p:nvSpPr>
          <p:spPr>
            <a:xfrm>
              <a:off x="4121150" y="399415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4450 w 83820"/>
                <a:gd name="connsiteY10" fmla="*/ 13970 h 93979"/>
                <a:gd name="connsiteX11" fmla="*/ 19050 w 83820"/>
                <a:gd name="connsiteY11" fmla="*/ 38100 h 93979"/>
                <a:gd name="connsiteX12" fmla="*/ 68580 w 83820"/>
                <a:gd name="connsiteY12" fmla="*/ 38100 h 93979"/>
                <a:gd name="connsiteX13" fmla="*/ 4445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9" name="Freeform 878">
              <a:extLst>
                <a:ext uri="{FF2B5EF4-FFF2-40B4-BE49-F238E27FC236}">
                  <a16:creationId xmlns:a16="http://schemas.microsoft.com/office/drawing/2014/main" id="{A689199A-39B2-B68A-4322-52CA60F5878A}"/>
                </a:ext>
              </a:extLst>
            </p:cNvPr>
            <p:cNvSpPr/>
            <p:nvPr/>
          </p:nvSpPr>
          <p:spPr>
            <a:xfrm>
              <a:off x="4274820" y="3961129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9050 w 20320"/>
                <a:gd name="connsiteY5" fmla="*/ 35560 h 124460"/>
                <a:gd name="connsiteX6" fmla="*/ 19050 w 20320"/>
                <a:gd name="connsiteY6" fmla="*/ 124460 h 124460"/>
                <a:gd name="connsiteX7" fmla="*/ 2540 w 20320"/>
                <a:gd name="connsiteY7" fmla="*/ 124460 h 124460"/>
                <a:gd name="connsiteX8" fmla="*/ 2540 w 20320"/>
                <a:gd name="connsiteY8" fmla="*/ 35560 h 124460"/>
                <a:gd name="connsiteX9" fmla="*/ 1905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0" name="Freeform 879">
              <a:extLst>
                <a:ext uri="{FF2B5EF4-FFF2-40B4-BE49-F238E27FC236}">
                  <a16:creationId xmlns:a16="http://schemas.microsoft.com/office/drawing/2014/main" id="{13FD1AEE-AD54-688D-1364-FA99900D6537}"/>
                </a:ext>
              </a:extLst>
            </p:cNvPr>
            <p:cNvSpPr/>
            <p:nvPr/>
          </p:nvSpPr>
          <p:spPr>
            <a:xfrm>
              <a:off x="4320540" y="3994150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1" name="Freeform 880">
              <a:extLst>
                <a:ext uri="{FF2B5EF4-FFF2-40B4-BE49-F238E27FC236}">
                  <a16:creationId xmlns:a16="http://schemas.microsoft.com/office/drawing/2014/main" id="{A3A8B17E-8048-4E8B-5AD1-2FC5EE70CF80}"/>
                </a:ext>
              </a:extLst>
            </p:cNvPr>
            <p:cNvSpPr/>
            <p:nvPr/>
          </p:nvSpPr>
          <p:spPr>
            <a:xfrm>
              <a:off x="4439920" y="397002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2" name="Freeform 881">
              <a:extLst>
                <a:ext uri="{FF2B5EF4-FFF2-40B4-BE49-F238E27FC236}">
                  <a16:creationId xmlns:a16="http://schemas.microsoft.com/office/drawing/2014/main" id="{379EFBCC-6B08-391E-E8BC-3C9BEFBC2A22}"/>
                </a:ext>
              </a:extLst>
            </p:cNvPr>
            <p:cNvSpPr/>
            <p:nvPr/>
          </p:nvSpPr>
          <p:spPr>
            <a:xfrm>
              <a:off x="4519929" y="399415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3" name="Freeform 882">
              <a:extLst>
                <a:ext uri="{FF2B5EF4-FFF2-40B4-BE49-F238E27FC236}">
                  <a16:creationId xmlns:a16="http://schemas.microsoft.com/office/drawing/2014/main" id="{FE22CC35-392A-F936-0C16-0D025A61A6EE}"/>
                </a:ext>
              </a:extLst>
            </p:cNvPr>
            <p:cNvSpPr/>
            <p:nvPr/>
          </p:nvSpPr>
          <p:spPr>
            <a:xfrm>
              <a:off x="4580890" y="399542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62440A50-4C79-38DE-CACA-5456CF628B1D}"/>
                </a:ext>
              </a:extLst>
            </p:cNvPr>
            <p:cNvSpPr/>
            <p:nvPr/>
          </p:nvSpPr>
          <p:spPr>
            <a:xfrm>
              <a:off x="4678679" y="3957320"/>
              <a:ext cx="87629" cy="130809"/>
            </a:xfrm>
            <a:custGeom>
              <a:avLst/>
              <a:gdLst>
                <a:gd name="connsiteX0" fmla="*/ 87630 w 87629"/>
                <a:gd name="connsiteY0" fmla="*/ 128270 h 130809"/>
                <a:gd name="connsiteX1" fmla="*/ 72390 w 87629"/>
                <a:gd name="connsiteY1" fmla="*/ 128270 h 130809"/>
                <a:gd name="connsiteX2" fmla="*/ 72390 w 87629"/>
                <a:gd name="connsiteY2" fmla="*/ 118110 h 130809"/>
                <a:gd name="connsiteX3" fmla="*/ 72390 w 87629"/>
                <a:gd name="connsiteY3" fmla="*/ 111760 h 130809"/>
                <a:gd name="connsiteX4" fmla="*/ 72390 w 87629"/>
                <a:gd name="connsiteY4" fmla="*/ 111760 h 130809"/>
                <a:gd name="connsiteX5" fmla="*/ 40640 w 87629"/>
                <a:gd name="connsiteY5" fmla="*/ 130810 h 130809"/>
                <a:gd name="connsiteX6" fmla="*/ 0 w 87629"/>
                <a:gd name="connsiteY6" fmla="*/ 83820 h 130809"/>
                <a:gd name="connsiteX7" fmla="*/ 40640 w 87629"/>
                <a:gd name="connsiteY7" fmla="*/ 36830 h 130809"/>
                <a:gd name="connsiteX8" fmla="*/ 71120 w 87629"/>
                <a:gd name="connsiteY8" fmla="*/ 53340 h 130809"/>
                <a:gd name="connsiteX9" fmla="*/ 71120 w 87629"/>
                <a:gd name="connsiteY9" fmla="*/ 53340 h 130809"/>
                <a:gd name="connsiteX10" fmla="*/ 71120 w 87629"/>
                <a:gd name="connsiteY10" fmla="*/ 45720 h 130809"/>
                <a:gd name="connsiteX11" fmla="*/ 71120 w 87629"/>
                <a:gd name="connsiteY11" fmla="*/ 0 h 130809"/>
                <a:gd name="connsiteX12" fmla="*/ 87630 w 87629"/>
                <a:gd name="connsiteY12" fmla="*/ 0 h 130809"/>
                <a:gd name="connsiteX13" fmla="*/ 87630 w 87629"/>
                <a:gd name="connsiteY13" fmla="*/ 128270 h 130809"/>
                <a:gd name="connsiteX14" fmla="*/ 15240 w 87629"/>
                <a:gd name="connsiteY14" fmla="*/ 83820 h 130809"/>
                <a:gd name="connsiteX15" fmla="*/ 43180 w 87629"/>
                <a:gd name="connsiteY15" fmla="*/ 115570 h 130809"/>
                <a:gd name="connsiteX16" fmla="*/ 71120 w 87629"/>
                <a:gd name="connsiteY16" fmla="*/ 83820 h 130809"/>
                <a:gd name="connsiteX17" fmla="*/ 43180 w 87629"/>
                <a:gd name="connsiteY17" fmla="*/ 52070 h 130809"/>
                <a:gd name="connsiteX18" fmla="*/ 1524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5" name="Freeform 884">
              <a:extLst>
                <a:ext uri="{FF2B5EF4-FFF2-40B4-BE49-F238E27FC236}">
                  <a16:creationId xmlns:a16="http://schemas.microsoft.com/office/drawing/2014/main" id="{D7F25BBF-E148-C5C4-0E75-46CFEC013691}"/>
                </a:ext>
              </a:extLst>
            </p:cNvPr>
            <p:cNvSpPr/>
            <p:nvPr/>
          </p:nvSpPr>
          <p:spPr>
            <a:xfrm>
              <a:off x="4792979" y="399415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4450 w 83820"/>
                <a:gd name="connsiteY10" fmla="*/ 13970 h 93979"/>
                <a:gd name="connsiteX11" fmla="*/ 19050 w 83820"/>
                <a:gd name="connsiteY11" fmla="*/ 38100 h 93979"/>
                <a:gd name="connsiteX12" fmla="*/ 68580 w 83820"/>
                <a:gd name="connsiteY12" fmla="*/ 38100 h 93979"/>
                <a:gd name="connsiteX13" fmla="*/ 4445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6" name="Freeform 885">
              <a:extLst>
                <a:ext uri="{FF2B5EF4-FFF2-40B4-BE49-F238E27FC236}">
                  <a16:creationId xmlns:a16="http://schemas.microsoft.com/office/drawing/2014/main" id="{98DD2FDC-2CBB-7CD6-B9F4-FA23A344B41A}"/>
                </a:ext>
              </a:extLst>
            </p:cNvPr>
            <p:cNvSpPr/>
            <p:nvPr/>
          </p:nvSpPr>
          <p:spPr>
            <a:xfrm>
              <a:off x="4903470" y="3994150"/>
              <a:ext cx="137159" cy="91440"/>
            </a:xfrm>
            <a:custGeom>
              <a:avLst/>
              <a:gdLst>
                <a:gd name="connsiteX0" fmla="*/ 15240 w 137159"/>
                <a:gd name="connsiteY0" fmla="*/ 2540 h 91440"/>
                <a:gd name="connsiteX1" fmla="*/ 15240 w 137159"/>
                <a:gd name="connsiteY1" fmla="*/ 15240 h 91440"/>
                <a:gd name="connsiteX2" fmla="*/ 15240 w 137159"/>
                <a:gd name="connsiteY2" fmla="*/ 21590 h 91440"/>
                <a:gd name="connsiteX3" fmla="*/ 15240 w 137159"/>
                <a:gd name="connsiteY3" fmla="*/ 21590 h 91440"/>
                <a:gd name="connsiteX4" fmla="*/ 48260 w 137159"/>
                <a:gd name="connsiteY4" fmla="*/ 0 h 91440"/>
                <a:gd name="connsiteX5" fmla="*/ 74930 w 137159"/>
                <a:gd name="connsiteY5" fmla="*/ 20320 h 91440"/>
                <a:gd name="connsiteX6" fmla="*/ 74930 w 137159"/>
                <a:gd name="connsiteY6" fmla="*/ 20320 h 91440"/>
                <a:gd name="connsiteX7" fmla="*/ 105410 w 137159"/>
                <a:gd name="connsiteY7" fmla="*/ 0 h 91440"/>
                <a:gd name="connsiteX8" fmla="*/ 137160 w 137159"/>
                <a:gd name="connsiteY8" fmla="*/ 35560 h 91440"/>
                <a:gd name="connsiteX9" fmla="*/ 137160 w 137159"/>
                <a:gd name="connsiteY9" fmla="*/ 91440 h 91440"/>
                <a:gd name="connsiteX10" fmla="*/ 120650 w 137159"/>
                <a:gd name="connsiteY10" fmla="*/ 91440 h 91440"/>
                <a:gd name="connsiteX11" fmla="*/ 120650 w 137159"/>
                <a:gd name="connsiteY11" fmla="*/ 39370 h 91440"/>
                <a:gd name="connsiteX12" fmla="*/ 104140 w 137159"/>
                <a:gd name="connsiteY12" fmla="*/ 16510 h 91440"/>
                <a:gd name="connsiteX13" fmla="*/ 77470 w 137159"/>
                <a:gd name="connsiteY13" fmla="*/ 50800 h 91440"/>
                <a:gd name="connsiteX14" fmla="*/ 77470 w 137159"/>
                <a:gd name="connsiteY14" fmla="*/ 91440 h 91440"/>
                <a:gd name="connsiteX15" fmla="*/ 60960 w 137159"/>
                <a:gd name="connsiteY15" fmla="*/ 91440 h 91440"/>
                <a:gd name="connsiteX16" fmla="*/ 60960 w 137159"/>
                <a:gd name="connsiteY16" fmla="*/ 38100 h 91440"/>
                <a:gd name="connsiteX17" fmla="*/ 44450 w 137159"/>
                <a:gd name="connsiteY17" fmla="*/ 15240 h 91440"/>
                <a:gd name="connsiteX18" fmla="*/ 16510 w 137159"/>
                <a:gd name="connsiteY18" fmla="*/ 49530 h 91440"/>
                <a:gd name="connsiteX19" fmla="*/ 16510 w 137159"/>
                <a:gd name="connsiteY19" fmla="*/ 90170 h 91440"/>
                <a:gd name="connsiteX20" fmla="*/ 0 w 137159"/>
                <a:gd name="connsiteY20" fmla="*/ 90170 h 91440"/>
                <a:gd name="connsiteX21" fmla="*/ 0 w 137159"/>
                <a:gd name="connsiteY21" fmla="*/ 1270 h 91440"/>
                <a:gd name="connsiteX22" fmla="*/ 15240 w 137159"/>
                <a:gd name="connsiteY22" fmla="*/ 12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5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7" name="Freeform 886">
              <a:extLst>
                <a:ext uri="{FF2B5EF4-FFF2-40B4-BE49-F238E27FC236}">
                  <a16:creationId xmlns:a16="http://schemas.microsoft.com/office/drawing/2014/main" id="{8FEDDEE1-90B0-3505-694D-4573E8DD18EC}"/>
                </a:ext>
              </a:extLst>
            </p:cNvPr>
            <p:cNvSpPr/>
            <p:nvPr/>
          </p:nvSpPr>
          <p:spPr>
            <a:xfrm>
              <a:off x="5063490" y="399542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8" name="Freeform 887">
              <a:extLst>
                <a:ext uri="{FF2B5EF4-FFF2-40B4-BE49-F238E27FC236}">
                  <a16:creationId xmlns:a16="http://schemas.microsoft.com/office/drawing/2014/main" id="{00032CC7-D5B9-8969-B54C-8410DF99727D}"/>
                </a:ext>
              </a:extLst>
            </p:cNvPr>
            <p:cNvSpPr/>
            <p:nvPr/>
          </p:nvSpPr>
          <p:spPr>
            <a:xfrm>
              <a:off x="5167629" y="399415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9" name="Freeform 888">
              <a:extLst>
                <a:ext uri="{FF2B5EF4-FFF2-40B4-BE49-F238E27FC236}">
                  <a16:creationId xmlns:a16="http://schemas.microsoft.com/office/drawing/2014/main" id="{C36AB178-85CC-8902-0E32-2DB0435982A8}"/>
                </a:ext>
              </a:extLst>
            </p:cNvPr>
            <p:cNvSpPr/>
            <p:nvPr/>
          </p:nvSpPr>
          <p:spPr>
            <a:xfrm>
              <a:off x="5237479" y="3957320"/>
              <a:ext cx="78740" cy="128270"/>
            </a:xfrm>
            <a:custGeom>
              <a:avLst/>
              <a:gdLst>
                <a:gd name="connsiteX0" fmla="*/ 44450 w 78740"/>
                <a:gd name="connsiteY0" fmla="*/ 76200 h 128270"/>
                <a:gd name="connsiteX1" fmla="*/ 78740 w 78740"/>
                <a:gd name="connsiteY1" fmla="*/ 128270 h 128270"/>
                <a:gd name="connsiteX2" fmla="*/ 59690 w 78740"/>
                <a:gd name="connsiteY2" fmla="*/ 128270 h 128270"/>
                <a:gd name="connsiteX3" fmla="*/ 31750 w 78740"/>
                <a:gd name="connsiteY3" fmla="*/ 85090 h 128270"/>
                <a:gd name="connsiteX4" fmla="*/ 16510 w 78740"/>
                <a:gd name="connsiteY4" fmla="*/ 101600 h 128270"/>
                <a:gd name="connsiteX5" fmla="*/ 16510 w 78740"/>
                <a:gd name="connsiteY5" fmla="*/ 128270 h 128270"/>
                <a:gd name="connsiteX6" fmla="*/ 0 w 78740"/>
                <a:gd name="connsiteY6" fmla="*/ 128270 h 128270"/>
                <a:gd name="connsiteX7" fmla="*/ 0 w 78740"/>
                <a:gd name="connsiteY7" fmla="*/ 0 h 128270"/>
                <a:gd name="connsiteX8" fmla="*/ 16510 w 78740"/>
                <a:gd name="connsiteY8" fmla="*/ 0 h 128270"/>
                <a:gd name="connsiteX9" fmla="*/ 16510 w 78740"/>
                <a:gd name="connsiteY9" fmla="*/ 83820 h 128270"/>
                <a:gd name="connsiteX10" fmla="*/ 57150 w 78740"/>
                <a:gd name="connsiteY10" fmla="*/ 39370 h 128270"/>
                <a:gd name="connsiteX11" fmla="*/ 77470 w 78740"/>
                <a:gd name="connsiteY11" fmla="*/ 39370 h 128270"/>
                <a:gd name="connsiteX12" fmla="*/ 45720 w 78740"/>
                <a:gd name="connsiteY12" fmla="*/ 7620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740" h="128270">
                  <a:moveTo>
                    <a:pt x="44450" y="76200"/>
                  </a:moveTo>
                  <a:lnTo>
                    <a:pt x="78740" y="128270"/>
                  </a:lnTo>
                  <a:lnTo>
                    <a:pt x="59690" y="128270"/>
                  </a:lnTo>
                  <a:lnTo>
                    <a:pt x="31750" y="85090"/>
                  </a:lnTo>
                  <a:lnTo>
                    <a:pt x="16510" y="101600"/>
                  </a:ln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lnTo>
                    <a:pt x="16510" y="0"/>
                  </a:lnTo>
                  <a:lnTo>
                    <a:pt x="16510" y="83820"/>
                  </a:lnTo>
                  <a:lnTo>
                    <a:pt x="57150" y="39370"/>
                  </a:lnTo>
                  <a:lnTo>
                    <a:pt x="77470" y="39370"/>
                  </a:lnTo>
                  <a:lnTo>
                    <a:pt x="45720" y="762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0" name="Freeform 889">
              <a:extLst>
                <a:ext uri="{FF2B5EF4-FFF2-40B4-BE49-F238E27FC236}">
                  <a16:creationId xmlns:a16="http://schemas.microsoft.com/office/drawing/2014/main" id="{3CE8F9EE-4C29-2661-8DA4-E5CA8D0A8BE6}"/>
                </a:ext>
              </a:extLst>
            </p:cNvPr>
            <p:cNvSpPr/>
            <p:nvPr/>
          </p:nvSpPr>
          <p:spPr>
            <a:xfrm>
              <a:off x="5327650" y="399415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477F9E89-84A5-15E8-9638-D3DA0FC0953F}"/>
                </a:ext>
              </a:extLst>
            </p:cNvPr>
            <p:cNvSpPr/>
            <p:nvPr/>
          </p:nvSpPr>
          <p:spPr>
            <a:xfrm>
              <a:off x="5431790" y="3957320"/>
              <a:ext cx="87629" cy="130809"/>
            </a:xfrm>
            <a:custGeom>
              <a:avLst/>
              <a:gdLst>
                <a:gd name="connsiteX0" fmla="*/ 87630 w 87629"/>
                <a:gd name="connsiteY0" fmla="*/ 128270 h 130809"/>
                <a:gd name="connsiteX1" fmla="*/ 72390 w 87629"/>
                <a:gd name="connsiteY1" fmla="*/ 128270 h 130809"/>
                <a:gd name="connsiteX2" fmla="*/ 72390 w 87629"/>
                <a:gd name="connsiteY2" fmla="*/ 118110 h 130809"/>
                <a:gd name="connsiteX3" fmla="*/ 72390 w 87629"/>
                <a:gd name="connsiteY3" fmla="*/ 111760 h 130809"/>
                <a:gd name="connsiteX4" fmla="*/ 72390 w 87629"/>
                <a:gd name="connsiteY4" fmla="*/ 111760 h 130809"/>
                <a:gd name="connsiteX5" fmla="*/ 40640 w 87629"/>
                <a:gd name="connsiteY5" fmla="*/ 130810 h 130809"/>
                <a:gd name="connsiteX6" fmla="*/ 0 w 87629"/>
                <a:gd name="connsiteY6" fmla="*/ 83820 h 130809"/>
                <a:gd name="connsiteX7" fmla="*/ 40640 w 87629"/>
                <a:gd name="connsiteY7" fmla="*/ 36830 h 130809"/>
                <a:gd name="connsiteX8" fmla="*/ 71120 w 87629"/>
                <a:gd name="connsiteY8" fmla="*/ 53340 h 130809"/>
                <a:gd name="connsiteX9" fmla="*/ 71120 w 87629"/>
                <a:gd name="connsiteY9" fmla="*/ 53340 h 130809"/>
                <a:gd name="connsiteX10" fmla="*/ 71120 w 87629"/>
                <a:gd name="connsiteY10" fmla="*/ 45720 h 130809"/>
                <a:gd name="connsiteX11" fmla="*/ 71120 w 87629"/>
                <a:gd name="connsiteY11" fmla="*/ 0 h 130809"/>
                <a:gd name="connsiteX12" fmla="*/ 87630 w 87629"/>
                <a:gd name="connsiteY12" fmla="*/ 0 h 130809"/>
                <a:gd name="connsiteX13" fmla="*/ 87630 w 87629"/>
                <a:gd name="connsiteY13" fmla="*/ 128270 h 130809"/>
                <a:gd name="connsiteX14" fmla="*/ 15240 w 87629"/>
                <a:gd name="connsiteY14" fmla="*/ 83820 h 130809"/>
                <a:gd name="connsiteX15" fmla="*/ 43180 w 87629"/>
                <a:gd name="connsiteY15" fmla="*/ 115570 h 130809"/>
                <a:gd name="connsiteX16" fmla="*/ 71120 w 87629"/>
                <a:gd name="connsiteY16" fmla="*/ 83820 h 130809"/>
                <a:gd name="connsiteX17" fmla="*/ 43180 w 87629"/>
                <a:gd name="connsiteY17" fmla="*/ 52070 h 130809"/>
                <a:gd name="connsiteX18" fmla="*/ 1524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2" name="Freeform 891">
              <a:extLst>
                <a:ext uri="{FF2B5EF4-FFF2-40B4-BE49-F238E27FC236}">
                  <a16:creationId xmlns:a16="http://schemas.microsoft.com/office/drawing/2014/main" id="{40D19D98-DE11-F9F8-CD2E-B47BF40A2EDE}"/>
                </a:ext>
              </a:extLst>
            </p:cNvPr>
            <p:cNvSpPr/>
            <p:nvPr/>
          </p:nvSpPr>
          <p:spPr>
            <a:xfrm>
              <a:off x="5538470" y="4075429"/>
              <a:ext cx="27939" cy="36829"/>
            </a:xfrm>
            <a:custGeom>
              <a:avLst/>
              <a:gdLst>
                <a:gd name="connsiteX0" fmla="*/ 12700 w 27939"/>
                <a:gd name="connsiteY0" fmla="*/ 36830 h 36829"/>
                <a:gd name="connsiteX1" fmla="*/ 0 w 27939"/>
                <a:gd name="connsiteY1" fmla="*/ 36830 h 36829"/>
                <a:gd name="connsiteX2" fmla="*/ 11430 w 27939"/>
                <a:gd name="connsiteY2" fmla="*/ 0 h 36829"/>
                <a:gd name="connsiteX3" fmla="*/ 27940 w 27939"/>
                <a:gd name="connsiteY3" fmla="*/ 0 h 36829"/>
                <a:gd name="connsiteX4" fmla="*/ 13970 w 27939"/>
                <a:gd name="connsiteY4" fmla="*/ 36830 h 3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39" h="36829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40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3" name="Freeform 892">
              <a:extLst>
                <a:ext uri="{FF2B5EF4-FFF2-40B4-BE49-F238E27FC236}">
                  <a16:creationId xmlns:a16="http://schemas.microsoft.com/office/drawing/2014/main" id="{0ECB2F9F-D03C-F67D-2293-23D8ED64C7CC}"/>
                </a:ext>
              </a:extLst>
            </p:cNvPr>
            <p:cNvSpPr/>
            <p:nvPr/>
          </p:nvSpPr>
          <p:spPr>
            <a:xfrm>
              <a:off x="5621020" y="3996690"/>
              <a:ext cx="137159" cy="91439"/>
            </a:xfrm>
            <a:custGeom>
              <a:avLst/>
              <a:gdLst>
                <a:gd name="connsiteX0" fmla="*/ 95250 w 137159"/>
                <a:gd name="connsiteY0" fmla="*/ 64770 h 91439"/>
                <a:gd name="connsiteX1" fmla="*/ 119380 w 137159"/>
                <a:gd name="connsiteY1" fmla="*/ 0 h 91439"/>
                <a:gd name="connsiteX2" fmla="*/ 137160 w 137159"/>
                <a:gd name="connsiteY2" fmla="*/ 0 h 91439"/>
                <a:gd name="connsiteX3" fmla="*/ 100330 w 137159"/>
                <a:gd name="connsiteY3" fmla="*/ 91440 h 91439"/>
                <a:gd name="connsiteX4" fmla="*/ 91440 w 137159"/>
                <a:gd name="connsiteY4" fmla="*/ 91440 h 91439"/>
                <a:gd name="connsiteX5" fmla="*/ 68580 w 137159"/>
                <a:gd name="connsiteY5" fmla="*/ 30480 h 91439"/>
                <a:gd name="connsiteX6" fmla="*/ 45720 w 137159"/>
                <a:gd name="connsiteY6" fmla="*/ 91440 h 91439"/>
                <a:gd name="connsiteX7" fmla="*/ 36830 w 137159"/>
                <a:gd name="connsiteY7" fmla="*/ 91440 h 91439"/>
                <a:gd name="connsiteX8" fmla="*/ 0 w 137159"/>
                <a:gd name="connsiteY8" fmla="*/ 0 h 91439"/>
                <a:gd name="connsiteX9" fmla="*/ 17780 w 137159"/>
                <a:gd name="connsiteY9" fmla="*/ 0 h 91439"/>
                <a:gd name="connsiteX10" fmla="*/ 41910 w 137159"/>
                <a:gd name="connsiteY10" fmla="*/ 64770 h 91439"/>
                <a:gd name="connsiteX11" fmla="*/ 64770 w 137159"/>
                <a:gd name="connsiteY11" fmla="*/ 1270 h 91439"/>
                <a:gd name="connsiteX12" fmla="*/ 73660 w 137159"/>
                <a:gd name="connsiteY12" fmla="*/ 1270 h 91439"/>
                <a:gd name="connsiteX13" fmla="*/ 96520 w 137159"/>
                <a:gd name="connsiteY13" fmla="*/ 647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59" h="91439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4" name="Freeform 893">
              <a:extLst>
                <a:ext uri="{FF2B5EF4-FFF2-40B4-BE49-F238E27FC236}">
                  <a16:creationId xmlns:a16="http://schemas.microsoft.com/office/drawing/2014/main" id="{231A87CB-7C69-29E7-C0B1-AB61303280FE}"/>
                </a:ext>
              </a:extLst>
            </p:cNvPr>
            <p:cNvSpPr/>
            <p:nvPr/>
          </p:nvSpPr>
          <p:spPr>
            <a:xfrm>
              <a:off x="5768340" y="399415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5" name="Freeform 894">
              <a:extLst>
                <a:ext uri="{FF2B5EF4-FFF2-40B4-BE49-F238E27FC236}">
                  <a16:creationId xmlns:a16="http://schemas.microsoft.com/office/drawing/2014/main" id="{DA36DF17-6DB7-44D9-7245-846867AEF66F}"/>
                </a:ext>
              </a:extLst>
            </p:cNvPr>
            <p:cNvSpPr/>
            <p:nvPr/>
          </p:nvSpPr>
          <p:spPr>
            <a:xfrm>
              <a:off x="5916929" y="3957320"/>
              <a:ext cx="87629" cy="130809"/>
            </a:xfrm>
            <a:custGeom>
              <a:avLst/>
              <a:gdLst>
                <a:gd name="connsiteX0" fmla="*/ 87630 w 87629"/>
                <a:gd name="connsiteY0" fmla="*/ 128270 h 130809"/>
                <a:gd name="connsiteX1" fmla="*/ 72390 w 87629"/>
                <a:gd name="connsiteY1" fmla="*/ 128270 h 130809"/>
                <a:gd name="connsiteX2" fmla="*/ 72390 w 87629"/>
                <a:gd name="connsiteY2" fmla="*/ 118110 h 130809"/>
                <a:gd name="connsiteX3" fmla="*/ 72390 w 87629"/>
                <a:gd name="connsiteY3" fmla="*/ 111760 h 130809"/>
                <a:gd name="connsiteX4" fmla="*/ 72390 w 87629"/>
                <a:gd name="connsiteY4" fmla="*/ 111760 h 130809"/>
                <a:gd name="connsiteX5" fmla="*/ 40640 w 87629"/>
                <a:gd name="connsiteY5" fmla="*/ 130810 h 130809"/>
                <a:gd name="connsiteX6" fmla="*/ 0 w 87629"/>
                <a:gd name="connsiteY6" fmla="*/ 83820 h 130809"/>
                <a:gd name="connsiteX7" fmla="*/ 40640 w 87629"/>
                <a:gd name="connsiteY7" fmla="*/ 36830 h 130809"/>
                <a:gd name="connsiteX8" fmla="*/ 71120 w 87629"/>
                <a:gd name="connsiteY8" fmla="*/ 53340 h 130809"/>
                <a:gd name="connsiteX9" fmla="*/ 71120 w 87629"/>
                <a:gd name="connsiteY9" fmla="*/ 53340 h 130809"/>
                <a:gd name="connsiteX10" fmla="*/ 71120 w 87629"/>
                <a:gd name="connsiteY10" fmla="*/ 45720 h 130809"/>
                <a:gd name="connsiteX11" fmla="*/ 71120 w 87629"/>
                <a:gd name="connsiteY11" fmla="*/ 0 h 130809"/>
                <a:gd name="connsiteX12" fmla="*/ 87630 w 87629"/>
                <a:gd name="connsiteY12" fmla="*/ 0 h 130809"/>
                <a:gd name="connsiteX13" fmla="*/ 87630 w 87629"/>
                <a:gd name="connsiteY13" fmla="*/ 128270 h 130809"/>
                <a:gd name="connsiteX14" fmla="*/ 15240 w 87629"/>
                <a:gd name="connsiteY14" fmla="*/ 83820 h 130809"/>
                <a:gd name="connsiteX15" fmla="*/ 43180 w 87629"/>
                <a:gd name="connsiteY15" fmla="*/ 115570 h 130809"/>
                <a:gd name="connsiteX16" fmla="*/ 71120 w 87629"/>
                <a:gd name="connsiteY16" fmla="*/ 83820 h 130809"/>
                <a:gd name="connsiteX17" fmla="*/ 43180 w 87629"/>
                <a:gd name="connsiteY17" fmla="*/ 52070 h 130809"/>
                <a:gd name="connsiteX18" fmla="*/ 1524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6" name="Freeform 895">
              <a:extLst>
                <a:ext uri="{FF2B5EF4-FFF2-40B4-BE49-F238E27FC236}">
                  <a16:creationId xmlns:a16="http://schemas.microsoft.com/office/drawing/2014/main" id="{4501BBF7-1329-D9BE-0CAF-FC12AE4294E9}"/>
                </a:ext>
              </a:extLst>
            </p:cNvPr>
            <p:cNvSpPr/>
            <p:nvPr/>
          </p:nvSpPr>
          <p:spPr>
            <a:xfrm>
              <a:off x="6031229" y="399415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6200 w 91440"/>
                <a:gd name="connsiteY5" fmla="*/ 46990 h 93979"/>
                <a:gd name="connsiteX6" fmla="*/ 45720 w 91440"/>
                <a:gd name="connsiteY6" fmla="*/ 15240 h 93979"/>
                <a:gd name="connsiteX7" fmla="*/ 16510 w 91440"/>
                <a:gd name="connsiteY7" fmla="*/ 46990 h 93979"/>
                <a:gd name="connsiteX8" fmla="*/ 45720 w 91440"/>
                <a:gd name="connsiteY8" fmla="*/ 78740 h 93979"/>
                <a:gd name="connsiteX9" fmla="*/ 7620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7" name="Freeform 896">
              <a:extLst>
                <a:ext uri="{FF2B5EF4-FFF2-40B4-BE49-F238E27FC236}">
                  <a16:creationId xmlns:a16="http://schemas.microsoft.com/office/drawing/2014/main" id="{43DB1A79-A30D-7AD0-562F-DFD7B5B209A8}"/>
                </a:ext>
              </a:extLst>
            </p:cNvPr>
            <p:cNvSpPr/>
            <p:nvPr/>
          </p:nvSpPr>
          <p:spPr>
            <a:xfrm>
              <a:off x="6149340" y="3994150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88B1C295-FB23-1306-D9C6-EFCD7101C223}"/>
                </a:ext>
              </a:extLst>
            </p:cNvPr>
            <p:cNvSpPr/>
            <p:nvPr/>
          </p:nvSpPr>
          <p:spPr>
            <a:xfrm>
              <a:off x="6245859" y="3945890"/>
              <a:ext cx="31750" cy="48259"/>
            </a:xfrm>
            <a:custGeom>
              <a:avLst/>
              <a:gdLst>
                <a:gd name="connsiteX0" fmla="*/ 13970 w 31750"/>
                <a:gd name="connsiteY0" fmla="*/ 48260 h 48259"/>
                <a:gd name="connsiteX1" fmla="*/ 0 w 31750"/>
                <a:gd name="connsiteY1" fmla="*/ 48260 h 48259"/>
                <a:gd name="connsiteX2" fmla="*/ 13970 w 31750"/>
                <a:gd name="connsiteY2" fmla="*/ 0 h 48259"/>
                <a:gd name="connsiteX3" fmla="*/ 31750 w 31750"/>
                <a:gd name="connsiteY3" fmla="*/ 0 h 48259"/>
                <a:gd name="connsiteX4" fmla="*/ 13970 w 31750"/>
                <a:gd name="connsiteY4" fmla="*/ 48260 h 48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50" h="48259">
                  <a:moveTo>
                    <a:pt x="13970" y="48260"/>
                  </a:moveTo>
                  <a:lnTo>
                    <a:pt x="0" y="48260"/>
                  </a:lnTo>
                  <a:lnTo>
                    <a:pt x="13970" y="0"/>
                  </a:lnTo>
                  <a:lnTo>
                    <a:pt x="31750" y="0"/>
                  </a:lnTo>
                  <a:lnTo>
                    <a:pt x="13970" y="482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9" name="Freeform 898">
              <a:extLst>
                <a:ext uri="{FF2B5EF4-FFF2-40B4-BE49-F238E27FC236}">
                  <a16:creationId xmlns:a16="http://schemas.microsoft.com/office/drawing/2014/main" id="{5F5B0FEF-E4D3-EDDA-4274-B5C4F763CF65}"/>
                </a:ext>
              </a:extLst>
            </p:cNvPr>
            <p:cNvSpPr/>
            <p:nvPr/>
          </p:nvSpPr>
          <p:spPr>
            <a:xfrm>
              <a:off x="6283959" y="397002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0" name="Freeform 899">
              <a:extLst>
                <a:ext uri="{FF2B5EF4-FFF2-40B4-BE49-F238E27FC236}">
                  <a16:creationId xmlns:a16="http://schemas.microsoft.com/office/drawing/2014/main" id="{0E165A4B-9793-8C81-E885-9507BE9078AD}"/>
                </a:ext>
              </a:extLst>
            </p:cNvPr>
            <p:cNvSpPr/>
            <p:nvPr/>
          </p:nvSpPr>
          <p:spPr>
            <a:xfrm>
              <a:off x="6408420" y="3996690"/>
              <a:ext cx="78739" cy="91439"/>
            </a:xfrm>
            <a:custGeom>
              <a:avLst/>
              <a:gdLst>
                <a:gd name="connsiteX0" fmla="*/ 63500 w 78739"/>
                <a:gd name="connsiteY0" fmla="*/ 88900 h 91439"/>
                <a:gd name="connsiteX1" fmla="*/ 63500 w 78739"/>
                <a:gd name="connsiteY1" fmla="*/ 76200 h 91439"/>
                <a:gd name="connsiteX2" fmla="*/ 63500 w 78739"/>
                <a:gd name="connsiteY2" fmla="*/ 69850 h 91439"/>
                <a:gd name="connsiteX3" fmla="*/ 63500 w 78739"/>
                <a:gd name="connsiteY3" fmla="*/ 69850 h 91439"/>
                <a:gd name="connsiteX4" fmla="*/ 30480 w 78739"/>
                <a:gd name="connsiteY4" fmla="*/ 91440 h 91439"/>
                <a:gd name="connsiteX5" fmla="*/ 0 w 78739"/>
                <a:gd name="connsiteY5" fmla="*/ 55880 h 91439"/>
                <a:gd name="connsiteX6" fmla="*/ 0 w 78739"/>
                <a:gd name="connsiteY6" fmla="*/ 0 h 91439"/>
                <a:gd name="connsiteX7" fmla="*/ 16510 w 78739"/>
                <a:gd name="connsiteY7" fmla="*/ 0 h 91439"/>
                <a:gd name="connsiteX8" fmla="*/ 16510 w 78739"/>
                <a:gd name="connsiteY8" fmla="*/ 52070 h 91439"/>
                <a:gd name="connsiteX9" fmla="*/ 33020 w 78739"/>
                <a:gd name="connsiteY9" fmla="*/ 74930 h 91439"/>
                <a:gd name="connsiteX10" fmla="*/ 62230 w 78739"/>
                <a:gd name="connsiteY10" fmla="*/ 43180 h 91439"/>
                <a:gd name="connsiteX11" fmla="*/ 62230 w 78739"/>
                <a:gd name="connsiteY11" fmla="*/ 0 h 91439"/>
                <a:gd name="connsiteX12" fmla="*/ 78740 w 78739"/>
                <a:gd name="connsiteY12" fmla="*/ 0 h 91439"/>
                <a:gd name="connsiteX13" fmla="*/ 78740 w 78739"/>
                <a:gd name="connsiteY13" fmla="*/ 88900 h 91439"/>
                <a:gd name="connsiteX14" fmla="*/ 63500 w 78739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1" name="Freeform 900">
              <a:extLst>
                <a:ext uri="{FF2B5EF4-FFF2-40B4-BE49-F238E27FC236}">
                  <a16:creationId xmlns:a16="http://schemas.microsoft.com/office/drawing/2014/main" id="{977D837E-1D0F-3DD1-C929-730271597F39}"/>
                </a:ext>
              </a:extLst>
            </p:cNvPr>
            <p:cNvSpPr/>
            <p:nvPr/>
          </p:nvSpPr>
          <p:spPr>
            <a:xfrm>
              <a:off x="6513830" y="3994150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89 w 62229"/>
                <a:gd name="connsiteY5" fmla="*/ 13970 h 92709"/>
                <a:gd name="connsiteX6" fmla="*/ 16510 w 62229"/>
                <a:gd name="connsiteY6" fmla="*/ 25400 h 92709"/>
                <a:gd name="connsiteX7" fmla="*/ 34289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89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89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89" y="39370"/>
                  </a:cubicBezTo>
                  <a:cubicBezTo>
                    <a:pt x="53339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89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89" y="78740"/>
                    <a:pt x="29210" y="78740"/>
                  </a:cubicBezTo>
                  <a:cubicBezTo>
                    <a:pt x="36830" y="78740"/>
                    <a:pt x="46989" y="74930"/>
                    <a:pt x="46989" y="67310"/>
                  </a:cubicBezTo>
                  <a:cubicBezTo>
                    <a:pt x="46989" y="59690"/>
                    <a:pt x="40639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2" name="Freeform 901">
              <a:extLst>
                <a:ext uri="{FF2B5EF4-FFF2-40B4-BE49-F238E27FC236}">
                  <a16:creationId xmlns:a16="http://schemas.microsoft.com/office/drawing/2014/main" id="{20C77353-2A44-4A1A-CE2C-583F9F9C8DD0}"/>
                </a:ext>
              </a:extLst>
            </p:cNvPr>
            <p:cNvSpPr/>
            <p:nvPr/>
          </p:nvSpPr>
          <p:spPr>
            <a:xfrm>
              <a:off x="6593840" y="399415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3" name="Freeform 902">
              <a:extLst>
                <a:ext uri="{FF2B5EF4-FFF2-40B4-BE49-F238E27FC236}">
                  <a16:creationId xmlns:a16="http://schemas.microsoft.com/office/drawing/2014/main" id="{FF03D8A3-2ACC-F4FE-D544-14FA1EC43576}"/>
                </a:ext>
              </a:extLst>
            </p:cNvPr>
            <p:cNvSpPr/>
            <p:nvPr/>
          </p:nvSpPr>
          <p:spPr>
            <a:xfrm>
              <a:off x="6733540" y="3956050"/>
              <a:ext cx="118109" cy="130809"/>
            </a:xfrm>
            <a:custGeom>
              <a:avLst/>
              <a:gdLst>
                <a:gd name="connsiteX0" fmla="*/ 58420 w 118109"/>
                <a:gd name="connsiteY0" fmla="*/ 0 h 130809"/>
                <a:gd name="connsiteX1" fmla="*/ 58420 w 118109"/>
                <a:gd name="connsiteY1" fmla="*/ 0 h 130809"/>
                <a:gd name="connsiteX2" fmla="*/ 118110 w 118109"/>
                <a:gd name="connsiteY2" fmla="*/ 130810 h 130809"/>
                <a:gd name="connsiteX3" fmla="*/ 100330 w 118109"/>
                <a:gd name="connsiteY3" fmla="*/ 130810 h 130809"/>
                <a:gd name="connsiteX4" fmla="*/ 87630 w 118109"/>
                <a:gd name="connsiteY4" fmla="*/ 102870 h 130809"/>
                <a:gd name="connsiteX5" fmla="*/ 30480 w 118109"/>
                <a:gd name="connsiteY5" fmla="*/ 102870 h 130809"/>
                <a:gd name="connsiteX6" fmla="*/ 17780 w 118109"/>
                <a:gd name="connsiteY6" fmla="*/ 130810 h 130809"/>
                <a:gd name="connsiteX7" fmla="*/ 0 w 118109"/>
                <a:gd name="connsiteY7" fmla="*/ 130810 h 130809"/>
                <a:gd name="connsiteX8" fmla="*/ 59690 w 118109"/>
                <a:gd name="connsiteY8" fmla="*/ 0 h 130809"/>
                <a:gd name="connsiteX9" fmla="*/ 81280 w 118109"/>
                <a:gd name="connsiteY9" fmla="*/ 87630 h 130809"/>
                <a:gd name="connsiteX10" fmla="*/ 58420 w 118109"/>
                <a:gd name="connsiteY10" fmla="*/ 34290 h 130809"/>
                <a:gd name="connsiteX11" fmla="*/ 35560 w 118109"/>
                <a:gd name="connsiteY11" fmla="*/ 87630 h 130809"/>
                <a:gd name="connsiteX12" fmla="*/ 80010 w 118109"/>
                <a:gd name="connsiteY12" fmla="*/ 8763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109" h="130809">
                  <a:moveTo>
                    <a:pt x="58420" y="0"/>
                  </a:moveTo>
                  <a:lnTo>
                    <a:pt x="58420" y="0"/>
                  </a:lnTo>
                  <a:lnTo>
                    <a:pt x="118110" y="130810"/>
                  </a:lnTo>
                  <a:lnTo>
                    <a:pt x="100330" y="130810"/>
                  </a:lnTo>
                  <a:lnTo>
                    <a:pt x="87630" y="102870"/>
                  </a:lnTo>
                  <a:lnTo>
                    <a:pt x="30480" y="102870"/>
                  </a:lnTo>
                  <a:lnTo>
                    <a:pt x="17780" y="130810"/>
                  </a:lnTo>
                  <a:lnTo>
                    <a:pt x="0" y="130810"/>
                  </a:lnTo>
                  <a:lnTo>
                    <a:pt x="59690" y="0"/>
                  </a:lnTo>
                  <a:close/>
                  <a:moveTo>
                    <a:pt x="81280" y="87630"/>
                  </a:moveTo>
                  <a:cubicBezTo>
                    <a:pt x="72390" y="68580"/>
                    <a:pt x="66040" y="53340"/>
                    <a:pt x="58420" y="34290"/>
                  </a:cubicBezTo>
                  <a:cubicBezTo>
                    <a:pt x="50800" y="52070"/>
                    <a:pt x="44450" y="67310"/>
                    <a:pt x="35560" y="87630"/>
                  </a:cubicBezTo>
                  <a:lnTo>
                    <a:pt x="80010" y="876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4" name="Freeform 903">
              <a:extLst>
                <a:ext uri="{FF2B5EF4-FFF2-40B4-BE49-F238E27FC236}">
                  <a16:creationId xmlns:a16="http://schemas.microsoft.com/office/drawing/2014/main" id="{71822786-AC6F-F4DA-EDD6-C67B09D58C49}"/>
                </a:ext>
              </a:extLst>
            </p:cNvPr>
            <p:cNvSpPr/>
            <p:nvPr/>
          </p:nvSpPr>
          <p:spPr>
            <a:xfrm>
              <a:off x="6868159" y="399415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31F4D0E8-0663-7C60-31A1-DD96290DB0AF}"/>
                </a:ext>
              </a:extLst>
            </p:cNvPr>
            <p:cNvSpPr/>
            <p:nvPr/>
          </p:nvSpPr>
          <p:spPr>
            <a:xfrm>
              <a:off x="6938009" y="399415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6" name="Freeform 905">
              <a:extLst>
                <a:ext uri="{FF2B5EF4-FFF2-40B4-BE49-F238E27FC236}">
                  <a16:creationId xmlns:a16="http://schemas.microsoft.com/office/drawing/2014/main" id="{F1D3B593-80B5-7E55-437E-0E15DB34928A}"/>
                </a:ext>
              </a:extLst>
            </p:cNvPr>
            <p:cNvSpPr/>
            <p:nvPr/>
          </p:nvSpPr>
          <p:spPr>
            <a:xfrm>
              <a:off x="7001509" y="399415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7" name="Freeform 906">
              <a:extLst>
                <a:ext uri="{FF2B5EF4-FFF2-40B4-BE49-F238E27FC236}">
                  <a16:creationId xmlns:a16="http://schemas.microsoft.com/office/drawing/2014/main" id="{E9EAABEF-6A56-99B7-EC0E-F5FE3D923FFD}"/>
                </a:ext>
              </a:extLst>
            </p:cNvPr>
            <p:cNvSpPr/>
            <p:nvPr/>
          </p:nvSpPr>
          <p:spPr>
            <a:xfrm>
              <a:off x="7103109" y="3996690"/>
              <a:ext cx="137159" cy="91439"/>
            </a:xfrm>
            <a:custGeom>
              <a:avLst/>
              <a:gdLst>
                <a:gd name="connsiteX0" fmla="*/ 95250 w 137159"/>
                <a:gd name="connsiteY0" fmla="*/ 64770 h 91439"/>
                <a:gd name="connsiteX1" fmla="*/ 119380 w 137159"/>
                <a:gd name="connsiteY1" fmla="*/ 0 h 91439"/>
                <a:gd name="connsiteX2" fmla="*/ 137160 w 137159"/>
                <a:gd name="connsiteY2" fmla="*/ 0 h 91439"/>
                <a:gd name="connsiteX3" fmla="*/ 100330 w 137159"/>
                <a:gd name="connsiteY3" fmla="*/ 91440 h 91439"/>
                <a:gd name="connsiteX4" fmla="*/ 91440 w 137159"/>
                <a:gd name="connsiteY4" fmla="*/ 91440 h 91439"/>
                <a:gd name="connsiteX5" fmla="*/ 68580 w 137159"/>
                <a:gd name="connsiteY5" fmla="*/ 30480 h 91439"/>
                <a:gd name="connsiteX6" fmla="*/ 45720 w 137159"/>
                <a:gd name="connsiteY6" fmla="*/ 91440 h 91439"/>
                <a:gd name="connsiteX7" fmla="*/ 36830 w 137159"/>
                <a:gd name="connsiteY7" fmla="*/ 91440 h 91439"/>
                <a:gd name="connsiteX8" fmla="*/ 0 w 137159"/>
                <a:gd name="connsiteY8" fmla="*/ 0 h 91439"/>
                <a:gd name="connsiteX9" fmla="*/ 17780 w 137159"/>
                <a:gd name="connsiteY9" fmla="*/ 0 h 91439"/>
                <a:gd name="connsiteX10" fmla="*/ 41910 w 137159"/>
                <a:gd name="connsiteY10" fmla="*/ 64770 h 91439"/>
                <a:gd name="connsiteX11" fmla="*/ 64770 w 137159"/>
                <a:gd name="connsiteY11" fmla="*/ 1270 h 91439"/>
                <a:gd name="connsiteX12" fmla="*/ 73660 w 137159"/>
                <a:gd name="connsiteY12" fmla="*/ 1270 h 91439"/>
                <a:gd name="connsiteX13" fmla="*/ 96520 w 137159"/>
                <a:gd name="connsiteY13" fmla="*/ 647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59" h="91439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8" name="Freeform 907">
              <a:extLst>
                <a:ext uri="{FF2B5EF4-FFF2-40B4-BE49-F238E27FC236}">
                  <a16:creationId xmlns:a16="http://schemas.microsoft.com/office/drawing/2014/main" id="{4B8D225B-D629-4587-9EDE-1EA1DDE0E0B7}"/>
                </a:ext>
              </a:extLst>
            </p:cNvPr>
            <p:cNvSpPr/>
            <p:nvPr/>
          </p:nvSpPr>
          <p:spPr>
            <a:xfrm>
              <a:off x="7258050" y="3957320"/>
              <a:ext cx="80009" cy="128270"/>
            </a:xfrm>
            <a:custGeom>
              <a:avLst/>
              <a:gdLst>
                <a:gd name="connsiteX0" fmla="*/ 0 w 80009"/>
                <a:gd name="connsiteY0" fmla="*/ 0 h 128270"/>
                <a:gd name="connsiteX1" fmla="*/ 16510 w 80009"/>
                <a:gd name="connsiteY1" fmla="*/ 0 h 128270"/>
                <a:gd name="connsiteX2" fmla="*/ 16510 w 80009"/>
                <a:gd name="connsiteY2" fmla="*/ 49530 h 128270"/>
                <a:gd name="connsiteX3" fmla="*/ 16510 w 80009"/>
                <a:gd name="connsiteY3" fmla="*/ 58420 h 128270"/>
                <a:gd name="connsiteX4" fmla="*/ 16510 w 80009"/>
                <a:gd name="connsiteY4" fmla="*/ 58420 h 128270"/>
                <a:gd name="connsiteX5" fmla="*/ 49530 w 80009"/>
                <a:gd name="connsiteY5" fmla="*/ 36830 h 128270"/>
                <a:gd name="connsiteX6" fmla="*/ 80010 w 80009"/>
                <a:gd name="connsiteY6" fmla="*/ 72390 h 128270"/>
                <a:gd name="connsiteX7" fmla="*/ 80010 w 80009"/>
                <a:gd name="connsiteY7" fmla="*/ 128270 h 128270"/>
                <a:gd name="connsiteX8" fmla="*/ 63500 w 80009"/>
                <a:gd name="connsiteY8" fmla="*/ 128270 h 128270"/>
                <a:gd name="connsiteX9" fmla="*/ 63500 w 80009"/>
                <a:gd name="connsiteY9" fmla="*/ 76200 h 128270"/>
                <a:gd name="connsiteX10" fmla="*/ 46990 w 80009"/>
                <a:gd name="connsiteY10" fmla="*/ 53340 h 128270"/>
                <a:gd name="connsiteX11" fmla="*/ 16510 w 80009"/>
                <a:gd name="connsiteY11" fmla="*/ 85090 h 128270"/>
                <a:gd name="connsiteX12" fmla="*/ 16510 w 80009"/>
                <a:gd name="connsiteY12" fmla="*/ 128270 h 128270"/>
                <a:gd name="connsiteX13" fmla="*/ 0 w 80009"/>
                <a:gd name="connsiteY13" fmla="*/ 128270 h 128270"/>
                <a:gd name="connsiteX14" fmla="*/ 0 w 80009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9" name="Freeform 908">
              <a:extLst>
                <a:ext uri="{FF2B5EF4-FFF2-40B4-BE49-F238E27FC236}">
                  <a16:creationId xmlns:a16="http://schemas.microsoft.com/office/drawing/2014/main" id="{C5A9BF0F-3901-9E85-5F55-A82001D0C761}"/>
                </a:ext>
              </a:extLst>
            </p:cNvPr>
            <p:cNvSpPr/>
            <p:nvPr/>
          </p:nvSpPr>
          <p:spPr>
            <a:xfrm>
              <a:off x="7362190" y="399415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0" name="Freeform 909">
              <a:extLst>
                <a:ext uri="{FF2B5EF4-FFF2-40B4-BE49-F238E27FC236}">
                  <a16:creationId xmlns:a16="http://schemas.microsoft.com/office/drawing/2014/main" id="{3DC2A37B-FF84-B848-0A4E-B03B7CBDDCBB}"/>
                </a:ext>
              </a:extLst>
            </p:cNvPr>
            <p:cNvSpPr/>
            <p:nvPr/>
          </p:nvSpPr>
          <p:spPr>
            <a:xfrm>
              <a:off x="7466330" y="399542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39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89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89" y="93980"/>
                    <a:pt x="27939" y="93980"/>
                  </a:cubicBezTo>
                  <a:cubicBezTo>
                    <a:pt x="8889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89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39" y="45720"/>
                    <a:pt x="16510" y="54610"/>
                    <a:pt x="16510" y="66040"/>
                  </a:cubicBezTo>
                  <a:cubicBezTo>
                    <a:pt x="16510" y="77470"/>
                    <a:pt x="21589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1" name="Freeform 910">
              <a:extLst>
                <a:ext uri="{FF2B5EF4-FFF2-40B4-BE49-F238E27FC236}">
                  <a16:creationId xmlns:a16="http://schemas.microsoft.com/office/drawing/2014/main" id="{7390CB7B-E073-B8F3-8EA7-6A4101AF7E78}"/>
                </a:ext>
              </a:extLst>
            </p:cNvPr>
            <p:cNvSpPr/>
            <p:nvPr/>
          </p:nvSpPr>
          <p:spPr>
            <a:xfrm>
              <a:off x="7564119" y="3957320"/>
              <a:ext cx="87630" cy="130809"/>
            </a:xfrm>
            <a:custGeom>
              <a:avLst/>
              <a:gdLst>
                <a:gd name="connsiteX0" fmla="*/ 87630 w 87630"/>
                <a:gd name="connsiteY0" fmla="*/ 128270 h 130809"/>
                <a:gd name="connsiteX1" fmla="*/ 72390 w 87630"/>
                <a:gd name="connsiteY1" fmla="*/ 128270 h 130809"/>
                <a:gd name="connsiteX2" fmla="*/ 72390 w 87630"/>
                <a:gd name="connsiteY2" fmla="*/ 118110 h 130809"/>
                <a:gd name="connsiteX3" fmla="*/ 72390 w 87630"/>
                <a:gd name="connsiteY3" fmla="*/ 111760 h 130809"/>
                <a:gd name="connsiteX4" fmla="*/ 72390 w 87630"/>
                <a:gd name="connsiteY4" fmla="*/ 111760 h 130809"/>
                <a:gd name="connsiteX5" fmla="*/ 40640 w 87630"/>
                <a:gd name="connsiteY5" fmla="*/ 130810 h 130809"/>
                <a:gd name="connsiteX6" fmla="*/ 0 w 87630"/>
                <a:gd name="connsiteY6" fmla="*/ 83820 h 130809"/>
                <a:gd name="connsiteX7" fmla="*/ 40640 w 87630"/>
                <a:gd name="connsiteY7" fmla="*/ 36830 h 130809"/>
                <a:gd name="connsiteX8" fmla="*/ 71120 w 87630"/>
                <a:gd name="connsiteY8" fmla="*/ 53340 h 130809"/>
                <a:gd name="connsiteX9" fmla="*/ 71120 w 87630"/>
                <a:gd name="connsiteY9" fmla="*/ 53340 h 130809"/>
                <a:gd name="connsiteX10" fmla="*/ 71120 w 87630"/>
                <a:gd name="connsiteY10" fmla="*/ 45720 h 130809"/>
                <a:gd name="connsiteX11" fmla="*/ 71120 w 87630"/>
                <a:gd name="connsiteY11" fmla="*/ 0 h 130809"/>
                <a:gd name="connsiteX12" fmla="*/ 87630 w 87630"/>
                <a:gd name="connsiteY12" fmla="*/ 0 h 130809"/>
                <a:gd name="connsiteX13" fmla="*/ 87630 w 87630"/>
                <a:gd name="connsiteY13" fmla="*/ 128270 h 130809"/>
                <a:gd name="connsiteX14" fmla="*/ 15240 w 87630"/>
                <a:gd name="connsiteY14" fmla="*/ 83820 h 130809"/>
                <a:gd name="connsiteX15" fmla="*/ 43180 w 87630"/>
                <a:gd name="connsiteY15" fmla="*/ 115570 h 130809"/>
                <a:gd name="connsiteX16" fmla="*/ 71120 w 87630"/>
                <a:gd name="connsiteY16" fmla="*/ 83820 h 130809"/>
                <a:gd name="connsiteX17" fmla="*/ 43180 w 87630"/>
                <a:gd name="connsiteY17" fmla="*/ 52070 h 130809"/>
                <a:gd name="connsiteX18" fmla="*/ 15240 w 87630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1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1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1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4EC70EBB-6B31-6C4E-40ED-0D5DE479F267}"/>
                </a:ext>
              </a:extLst>
            </p:cNvPr>
            <p:cNvSpPr/>
            <p:nvPr/>
          </p:nvSpPr>
          <p:spPr>
            <a:xfrm>
              <a:off x="7717790" y="3958590"/>
              <a:ext cx="95250" cy="128269"/>
            </a:xfrm>
            <a:custGeom>
              <a:avLst/>
              <a:gdLst>
                <a:gd name="connsiteX0" fmla="*/ 55880 w 95250"/>
                <a:gd name="connsiteY0" fmla="*/ 13970 h 128269"/>
                <a:gd name="connsiteX1" fmla="*/ 55880 w 95250"/>
                <a:gd name="connsiteY1" fmla="*/ 128270 h 128269"/>
                <a:gd name="connsiteX2" fmla="*/ 39370 w 95250"/>
                <a:gd name="connsiteY2" fmla="*/ 128270 h 128269"/>
                <a:gd name="connsiteX3" fmla="*/ 39370 w 95250"/>
                <a:gd name="connsiteY3" fmla="*/ 13970 h 128269"/>
                <a:gd name="connsiteX4" fmla="*/ 0 w 95250"/>
                <a:gd name="connsiteY4" fmla="*/ 13970 h 128269"/>
                <a:gd name="connsiteX5" fmla="*/ 0 w 95250"/>
                <a:gd name="connsiteY5" fmla="*/ 0 h 128269"/>
                <a:gd name="connsiteX6" fmla="*/ 95250 w 95250"/>
                <a:gd name="connsiteY6" fmla="*/ 0 h 128269"/>
                <a:gd name="connsiteX7" fmla="*/ 95250 w 95250"/>
                <a:gd name="connsiteY7" fmla="*/ 13970 h 128269"/>
                <a:gd name="connsiteX8" fmla="*/ 55880 w 95250"/>
                <a:gd name="connsiteY8" fmla="*/ 1397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250" h="128269">
                  <a:moveTo>
                    <a:pt x="55880" y="13970"/>
                  </a:moveTo>
                  <a:lnTo>
                    <a:pt x="55880" y="128270"/>
                  </a:lnTo>
                  <a:lnTo>
                    <a:pt x="39370" y="128270"/>
                  </a:lnTo>
                  <a:lnTo>
                    <a:pt x="39370" y="13970"/>
                  </a:lnTo>
                  <a:lnTo>
                    <a:pt x="0" y="13970"/>
                  </a:lnTo>
                  <a:lnTo>
                    <a:pt x="0" y="0"/>
                  </a:lnTo>
                  <a:lnTo>
                    <a:pt x="95250" y="0"/>
                  </a:lnTo>
                  <a:lnTo>
                    <a:pt x="95250" y="13970"/>
                  </a:lnTo>
                  <a:lnTo>
                    <a:pt x="55880" y="139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3" name="Freeform 912">
              <a:extLst>
                <a:ext uri="{FF2B5EF4-FFF2-40B4-BE49-F238E27FC236}">
                  <a16:creationId xmlns:a16="http://schemas.microsoft.com/office/drawing/2014/main" id="{B0DE7CFB-51F0-ED32-A9EC-DAF746BDF4EB}"/>
                </a:ext>
              </a:extLst>
            </p:cNvPr>
            <p:cNvSpPr/>
            <p:nvPr/>
          </p:nvSpPr>
          <p:spPr>
            <a:xfrm>
              <a:off x="7821930" y="399415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39 w 51047"/>
                <a:gd name="connsiteY1" fmla="*/ 2540 h 92709"/>
                <a:gd name="connsiteX2" fmla="*/ 15239 w 51047"/>
                <a:gd name="connsiteY2" fmla="*/ 15240 h 92709"/>
                <a:gd name="connsiteX3" fmla="*/ 15239 w 51047"/>
                <a:gd name="connsiteY3" fmla="*/ 21590 h 92709"/>
                <a:gd name="connsiteX4" fmla="*/ 15239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39" y="2540"/>
                  </a:lnTo>
                  <a:lnTo>
                    <a:pt x="15239" y="15240"/>
                  </a:lnTo>
                  <a:cubicBezTo>
                    <a:pt x="15239" y="19050"/>
                    <a:pt x="15239" y="21590"/>
                    <a:pt x="15239" y="21590"/>
                  </a:cubicBezTo>
                  <a:lnTo>
                    <a:pt x="15239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4" name="Freeform 913">
              <a:extLst>
                <a:ext uri="{FF2B5EF4-FFF2-40B4-BE49-F238E27FC236}">
                  <a16:creationId xmlns:a16="http://schemas.microsoft.com/office/drawing/2014/main" id="{AAFADC38-C081-6484-34AB-4DF6A179172B}"/>
                </a:ext>
              </a:extLst>
            </p:cNvPr>
            <p:cNvSpPr/>
            <p:nvPr/>
          </p:nvSpPr>
          <p:spPr>
            <a:xfrm>
              <a:off x="7882890" y="399542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5" name="Freeform 914">
              <a:extLst>
                <a:ext uri="{FF2B5EF4-FFF2-40B4-BE49-F238E27FC236}">
                  <a16:creationId xmlns:a16="http://schemas.microsoft.com/office/drawing/2014/main" id="{9E2ECE7D-7718-0556-81AD-829E1DA03F0C}"/>
                </a:ext>
              </a:extLst>
            </p:cNvPr>
            <p:cNvSpPr/>
            <p:nvPr/>
          </p:nvSpPr>
          <p:spPr>
            <a:xfrm>
              <a:off x="7988300" y="3994150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6" name="Freeform 915">
              <a:extLst>
                <a:ext uri="{FF2B5EF4-FFF2-40B4-BE49-F238E27FC236}">
                  <a16:creationId xmlns:a16="http://schemas.microsoft.com/office/drawing/2014/main" id="{6C3A4066-5DF2-E685-C710-CD781C72CEB3}"/>
                </a:ext>
              </a:extLst>
            </p:cNvPr>
            <p:cNvSpPr/>
            <p:nvPr/>
          </p:nvSpPr>
          <p:spPr>
            <a:xfrm>
              <a:off x="8092440" y="3994150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7" name="Freeform 916">
              <a:extLst>
                <a:ext uri="{FF2B5EF4-FFF2-40B4-BE49-F238E27FC236}">
                  <a16:creationId xmlns:a16="http://schemas.microsoft.com/office/drawing/2014/main" id="{267FAA0D-3740-49A3-9633-B35098001C4E}"/>
                </a:ext>
              </a:extLst>
            </p:cNvPr>
            <p:cNvSpPr/>
            <p:nvPr/>
          </p:nvSpPr>
          <p:spPr>
            <a:xfrm>
              <a:off x="8177530" y="3961129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9050 w 20319"/>
                <a:gd name="connsiteY5" fmla="*/ 35560 h 124460"/>
                <a:gd name="connsiteX6" fmla="*/ 19050 w 20319"/>
                <a:gd name="connsiteY6" fmla="*/ 124460 h 124460"/>
                <a:gd name="connsiteX7" fmla="*/ 2539 w 20319"/>
                <a:gd name="connsiteY7" fmla="*/ 124460 h 124460"/>
                <a:gd name="connsiteX8" fmla="*/ 2539 w 20319"/>
                <a:gd name="connsiteY8" fmla="*/ 35560 h 124460"/>
                <a:gd name="connsiteX9" fmla="*/ 1905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39" y="124460"/>
                  </a:lnTo>
                  <a:lnTo>
                    <a:pt x="2539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8" name="Freeform 917">
              <a:extLst>
                <a:ext uri="{FF2B5EF4-FFF2-40B4-BE49-F238E27FC236}">
                  <a16:creationId xmlns:a16="http://schemas.microsoft.com/office/drawing/2014/main" id="{62C449D0-3FBA-4E89-C99D-F70F3865848E}"/>
                </a:ext>
              </a:extLst>
            </p:cNvPr>
            <p:cNvSpPr/>
            <p:nvPr/>
          </p:nvSpPr>
          <p:spPr>
            <a:xfrm>
              <a:off x="8216900" y="397002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55BC1997-9741-1BDF-882C-2E3F39D1F052}"/>
                </a:ext>
              </a:extLst>
            </p:cNvPr>
            <p:cNvSpPr/>
            <p:nvPr/>
          </p:nvSpPr>
          <p:spPr>
            <a:xfrm>
              <a:off x="8336280" y="399542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39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89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89" y="93980"/>
                    <a:pt x="27939" y="93980"/>
                  </a:cubicBezTo>
                  <a:cubicBezTo>
                    <a:pt x="8889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89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39" y="45720"/>
                    <a:pt x="16510" y="54610"/>
                    <a:pt x="16510" y="66040"/>
                  </a:cubicBezTo>
                  <a:cubicBezTo>
                    <a:pt x="16510" y="77470"/>
                    <a:pt x="21589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0" name="Freeform 919">
              <a:extLst>
                <a:ext uri="{FF2B5EF4-FFF2-40B4-BE49-F238E27FC236}">
                  <a16:creationId xmlns:a16="http://schemas.microsoft.com/office/drawing/2014/main" id="{9794F3BE-EFF5-6986-A3B0-607AFFA315CB}"/>
                </a:ext>
              </a:extLst>
            </p:cNvPr>
            <p:cNvSpPr/>
            <p:nvPr/>
          </p:nvSpPr>
          <p:spPr>
            <a:xfrm>
              <a:off x="8432800" y="3994150"/>
              <a:ext cx="62230" cy="92709"/>
            </a:xfrm>
            <a:custGeom>
              <a:avLst/>
              <a:gdLst>
                <a:gd name="connsiteX0" fmla="*/ 26670 w 62230"/>
                <a:gd name="connsiteY0" fmla="*/ 53340 h 92709"/>
                <a:gd name="connsiteX1" fmla="*/ 0 w 62230"/>
                <a:gd name="connsiteY1" fmla="*/ 25400 h 92709"/>
                <a:gd name="connsiteX2" fmla="*/ 31750 w 62230"/>
                <a:gd name="connsiteY2" fmla="*/ 0 h 92709"/>
                <a:gd name="connsiteX3" fmla="*/ 57150 w 62230"/>
                <a:gd name="connsiteY3" fmla="*/ 5080 h 92709"/>
                <a:gd name="connsiteX4" fmla="*/ 57150 w 62230"/>
                <a:gd name="connsiteY4" fmla="*/ 20320 h 92709"/>
                <a:gd name="connsiteX5" fmla="*/ 34290 w 62230"/>
                <a:gd name="connsiteY5" fmla="*/ 13970 h 92709"/>
                <a:gd name="connsiteX6" fmla="*/ 16510 w 62230"/>
                <a:gd name="connsiteY6" fmla="*/ 25400 h 92709"/>
                <a:gd name="connsiteX7" fmla="*/ 34290 w 62230"/>
                <a:gd name="connsiteY7" fmla="*/ 39370 h 92709"/>
                <a:gd name="connsiteX8" fmla="*/ 62230 w 62230"/>
                <a:gd name="connsiteY8" fmla="*/ 67310 h 92709"/>
                <a:gd name="connsiteX9" fmla="*/ 30480 w 62230"/>
                <a:gd name="connsiteY9" fmla="*/ 92710 h 92709"/>
                <a:gd name="connsiteX10" fmla="*/ 1270 w 62230"/>
                <a:gd name="connsiteY10" fmla="*/ 86360 h 92709"/>
                <a:gd name="connsiteX11" fmla="*/ 1270 w 62230"/>
                <a:gd name="connsiteY11" fmla="*/ 71120 h 92709"/>
                <a:gd name="connsiteX12" fmla="*/ 29210 w 62230"/>
                <a:gd name="connsiteY12" fmla="*/ 78740 h 92709"/>
                <a:gd name="connsiteX13" fmla="*/ 46990 w 62230"/>
                <a:gd name="connsiteY13" fmla="*/ 67310 h 92709"/>
                <a:gd name="connsiteX14" fmla="*/ 26670 w 62230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1" name="Freeform 920">
              <a:extLst>
                <a:ext uri="{FF2B5EF4-FFF2-40B4-BE49-F238E27FC236}">
                  <a16:creationId xmlns:a16="http://schemas.microsoft.com/office/drawing/2014/main" id="{8B1D15DB-9991-1623-B756-D700C6B87C43}"/>
                </a:ext>
              </a:extLst>
            </p:cNvPr>
            <p:cNvSpPr/>
            <p:nvPr/>
          </p:nvSpPr>
          <p:spPr>
            <a:xfrm>
              <a:off x="8558530" y="399542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39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89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89" y="93980"/>
                    <a:pt x="27939" y="93980"/>
                  </a:cubicBezTo>
                  <a:cubicBezTo>
                    <a:pt x="8889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89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39" y="45720"/>
                    <a:pt x="16510" y="54610"/>
                    <a:pt x="16510" y="66040"/>
                  </a:cubicBezTo>
                  <a:cubicBezTo>
                    <a:pt x="16510" y="77470"/>
                    <a:pt x="21589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2" name="Freeform 921">
              <a:extLst>
                <a:ext uri="{FF2B5EF4-FFF2-40B4-BE49-F238E27FC236}">
                  <a16:creationId xmlns:a16="http://schemas.microsoft.com/office/drawing/2014/main" id="{65BBADDF-2BCB-6BD2-7EFB-E9CE96233744}"/>
                </a:ext>
              </a:extLst>
            </p:cNvPr>
            <p:cNvSpPr/>
            <p:nvPr/>
          </p:nvSpPr>
          <p:spPr>
            <a:xfrm>
              <a:off x="8693150" y="3996690"/>
              <a:ext cx="88900" cy="91439"/>
            </a:xfrm>
            <a:custGeom>
              <a:avLst/>
              <a:gdLst>
                <a:gd name="connsiteX0" fmla="*/ 87630 w 88900"/>
                <a:gd name="connsiteY0" fmla="*/ 0 h 91439"/>
                <a:gd name="connsiteX1" fmla="*/ 48260 w 88900"/>
                <a:gd name="connsiteY1" fmla="*/ 91440 h 91439"/>
                <a:gd name="connsiteX2" fmla="*/ 39370 w 88900"/>
                <a:gd name="connsiteY2" fmla="*/ 91440 h 91439"/>
                <a:gd name="connsiteX3" fmla="*/ 0 w 88900"/>
                <a:gd name="connsiteY3" fmla="*/ 0 h 91439"/>
                <a:gd name="connsiteX4" fmla="*/ 17780 w 88900"/>
                <a:gd name="connsiteY4" fmla="*/ 0 h 91439"/>
                <a:gd name="connsiteX5" fmla="*/ 44450 w 88900"/>
                <a:gd name="connsiteY5" fmla="*/ 64770 h 91439"/>
                <a:gd name="connsiteX6" fmla="*/ 71120 w 88900"/>
                <a:gd name="connsiteY6" fmla="*/ 0 h 91439"/>
                <a:gd name="connsiteX7" fmla="*/ 88900 w 88900"/>
                <a:gd name="connsiteY7" fmla="*/ 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900" h="91439">
                  <a:moveTo>
                    <a:pt x="87630" y="0"/>
                  </a:moveTo>
                  <a:lnTo>
                    <a:pt x="48260" y="91440"/>
                  </a:lnTo>
                  <a:lnTo>
                    <a:pt x="39370" y="91440"/>
                  </a:lnTo>
                  <a:lnTo>
                    <a:pt x="0" y="0"/>
                  </a:lnTo>
                  <a:lnTo>
                    <a:pt x="17780" y="0"/>
                  </a:lnTo>
                  <a:cubicBezTo>
                    <a:pt x="26670" y="21590"/>
                    <a:pt x="36830" y="44450"/>
                    <a:pt x="44450" y="64770"/>
                  </a:cubicBezTo>
                  <a:cubicBezTo>
                    <a:pt x="52070" y="44450"/>
                    <a:pt x="62230" y="21590"/>
                    <a:pt x="71120" y="0"/>
                  </a:cubicBezTo>
                  <a:lnTo>
                    <a:pt x="889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3" name="Freeform 922">
              <a:extLst>
                <a:ext uri="{FF2B5EF4-FFF2-40B4-BE49-F238E27FC236}">
                  <a16:creationId xmlns:a16="http://schemas.microsoft.com/office/drawing/2014/main" id="{1AA1941A-CE13-9E2A-DB9F-8F2239AC81AE}"/>
                </a:ext>
              </a:extLst>
            </p:cNvPr>
            <p:cNvSpPr/>
            <p:nvPr/>
          </p:nvSpPr>
          <p:spPr>
            <a:xfrm>
              <a:off x="8790940" y="399415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4" name="Freeform 923">
              <a:extLst>
                <a:ext uri="{FF2B5EF4-FFF2-40B4-BE49-F238E27FC236}">
                  <a16:creationId xmlns:a16="http://schemas.microsoft.com/office/drawing/2014/main" id="{C701B77E-BD75-58F4-A5FA-896CA76C6090}"/>
                </a:ext>
              </a:extLst>
            </p:cNvPr>
            <p:cNvSpPr/>
            <p:nvPr/>
          </p:nvSpPr>
          <p:spPr>
            <a:xfrm>
              <a:off x="8898890" y="399415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5" name="Freeform 924">
              <a:extLst>
                <a:ext uri="{FF2B5EF4-FFF2-40B4-BE49-F238E27FC236}">
                  <a16:creationId xmlns:a16="http://schemas.microsoft.com/office/drawing/2014/main" id="{5B88BEAB-C195-8914-E149-42F70EE95739}"/>
                </a:ext>
              </a:extLst>
            </p:cNvPr>
            <p:cNvSpPr/>
            <p:nvPr/>
          </p:nvSpPr>
          <p:spPr>
            <a:xfrm>
              <a:off x="8970009" y="3957320"/>
              <a:ext cx="87630" cy="130809"/>
            </a:xfrm>
            <a:custGeom>
              <a:avLst/>
              <a:gdLst>
                <a:gd name="connsiteX0" fmla="*/ 0 w 87630"/>
                <a:gd name="connsiteY0" fmla="*/ 0 h 130809"/>
                <a:gd name="connsiteX1" fmla="*/ 16510 w 87630"/>
                <a:gd name="connsiteY1" fmla="*/ 0 h 130809"/>
                <a:gd name="connsiteX2" fmla="*/ 16510 w 87630"/>
                <a:gd name="connsiteY2" fmla="*/ 45720 h 130809"/>
                <a:gd name="connsiteX3" fmla="*/ 16510 w 87630"/>
                <a:gd name="connsiteY3" fmla="*/ 53340 h 130809"/>
                <a:gd name="connsiteX4" fmla="*/ 16510 w 87630"/>
                <a:gd name="connsiteY4" fmla="*/ 53340 h 130809"/>
                <a:gd name="connsiteX5" fmla="*/ 46990 w 87630"/>
                <a:gd name="connsiteY5" fmla="*/ 36830 h 130809"/>
                <a:gd name="connsiteX6" fmla="*/ 87630 w 87630"/>
                <a:gd name="connsiteY6" fmla="*/ 83820 h 130809"/>
                <a:gd name="connsiteX7" fmla="*/ 46990 w 87630"/>
                <a:gd name="connsiteY7" fmla="*/ 130810 h 130809"/>
                <a:gd name="connsiteX8" fmla="*/ 15240 w 87630"/>
                <a:gd name="connsiteY8" fmla="*/ 111760 h 130809"/>
                <a:gd name="connsiteX9" fmla="*/ 15240 w 87630"/>
                <a:gd name="connsiteY9" fmla="*/ 111760 h 130809"/>
                <a:gd name="connsiteX10" fmla="*/ 15240 w 87630"/>
                <a:gd name="connsiteY10" fmla="*/ 118110 h 130809"/>
                <a:gd name="connsiteX11" fmla="*/ 15240 w 87630"/>
                <a:gd name="connsiteY11" fmla="*/ 128270 h 130809"/>
                <a:gd name="connsiteX12" fmla="*/ 0 w 87630"/>
                <a:gd name="connsiteY12" fmla="*/ 128270 h 130809"/>
                <a:gd name="connsiteX13" fmla="*/ 0 w 87630"/>
                <a:gd name="connsiteY13" fmla="*/ 0 h 130809"/>
                <a:gd name="connsiteX14" fmla="*/ 16510 w 87630"/>
                <a:gd name="connsiteY14" fmla="*/ 83820 h 130809"/>
                <a:gd name="connsiteX15" fmla="*/ 44450 w 87630"/>
                <a:gd name="connsiteY15" fmla="*/ 115570 h 130809"/>
                <a:gd name="connsiteX16" fmla="*/ 72390 w 87630"/>
                <a:gd name="connsiteY16" fmla="*/ 83820 h 130809"/>
                <a:gd name="connsiteX17" fmla="*/ 44450 w 87630"/>
                <a:gd name="connsiteY17" fmla="*/ 52070 h 130809"/>
                <a:gd name="connsiteX18" fmla="*/ 16510 w 87630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0" y="0"/>
                  </a:moveTo>
                  <a:lnTo>
                    <a:pt x="16510" y="0"/>
                  </a:lnTo>
                  <a:lnTo>
                    <a:pt x="16510" y="45720"/>
                  </a:lnTo>
                  <a:cubicBezTo>
                    <a:pt x="16510" y="50800"/>
                    <a:pt x="16510" y="53340"/>
                    <a:pt x="16510" y="53340"/>
                  </a:cubicBezTo>
                  <a:lnTo>
                    <a:pt x="16510" y="53340"/>
                  </a:lnTo>
                  <a:cubicBezTo>
                    <a:pt x="21590" y="44450"/>
                    <a:pt x="33020" y="36830"/>
                    <a:pt x="46990" y="36830"/>
                  </a:cubicBezTo>
                  <a:cubicBezTo>
                    <a:pt x="69850" y="36830"/>
                    <a:pt x="87630" y="55880"/>
                    <a:pt x="87630" y="83820"/>
                  </a:cubicBezTo>
                  <a:cubicBezTo>
                    <a:pt x="87630" y="111760"/>
                    <a:pt x="69850" y="130810"/>
                    <a:pt x="46990" y="130810"/>
                  </a:cubicBezTo>
                  <a:cubicBezTo>
                    <a:pt x="24130" y="130810"/>
                    <a:pt x="20320" y="121920"/>
                    <a:pt x="15240" y="111760"/>
                  </a:cubicBezTo>
                  <a:lnTo>
                    <a:pt x="15240" y="111760"/>
                  </a:lnTo>
                  <a:cubicBezTo>
                    <a:pt x="15240" y="111760"/>
                    <a:pt x="15240" y="114300"/>
                    <a:pt x="15240" y="118110"/>
                  </a:cubicBezTo>
                  <a:lnTo>
                    <a:pt x="1524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  <a:moveTo>
                    <a:pt x="16510" y="83820"/>
                  </a:moveTo>
                  <a:cubicBezTo>
                    <a:pt x="16510" y="106680"/>
                    <a:pt x="30480" y="115570"/>
                    <a:pt x="44450" y="115570"/>
                  </a:cubicBezTo>
                  <a:cubicBezTo>
                    <a:pt x="58420" y="115570"/>
                    <a:pt x="72390" y="101600"/>
                    <a:pt x="72390" y="83820"/>
                  </a:cubicBezTo>
                  <a:cubicBezTo>
                    <a:pt x="72390" y="66040"/>
                    <a:pt x="60960" y="52070"/>
                    <a:pt x="44450" y="52070"/>
                  </a:cubicBezTo>
                  <a:cubicBezTo>
                    <a:pt x="27940" y="52070"/>
                    <a:pt x="16510" y="6223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DC6069B8-B4A8-5A35-41D3-AE6CBF3D01CF}"/>
                </a:ext>
              </a:extLst>
            </p:cNvPr>
            <p:cNvSpPr/>
            <p:nvPr/>
          </p:nvSpPr>
          <p:spPr>
            <a:xfrm>
              <a:off x="9066530" y="4075429"/>
              <a:ext cx="27939" cy="36829"/>
            </a:xfrm>
            <a:custGeom>
              <a:avLst/>
              <a:gdLst>
                <a:gd name="connsiteX0" fmla="*/ 12700 w 27939"/>
                <a:gd name="connsiteY0" fmla="*/ 36830 h 36829"/>
                <a:gd name="connsiteX1" fmla="*/ 0 w 27939"/>
                <a:gd name="connsiteY1" fmla="*/ 36830 h 36829"/>
                <a:gd name="connsiteX2" fmla="*/ 11430 w 27939"/>
                <a:gd name="connsiteY2" fmla="*/ 0 h 36829"/>
                <a:gd name="connsiteX3" fmla="*/ 27939 w 27939"/>
                <a:gd name="connsiteY3" fmla="*/ 0 h 36829"/>
                <a:gd name="connsiteX4" fmla="*/ 13970 w 27939"/>
                <a:gd name="connsiteY4" fmla="*/ 36830 h 3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39" h="36829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39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7" name="Freeform 926">
              <a:extLst>
                <a:ext uri="{FF2B5EF4-FFF2-40B4-BE49-F238E27FC236}">
                  <a16:creationId xmlns:a16="http://schemas.microsoft.com/office/drawing/2014/main" id="{374AAE81-152C-FF8E-636A-8F2B7697F203}"/>
                </a:ext>
              </a:extLst>
            </p:cNvPr>
            <p:cNvSpPr/>
            <p:nvPr/>
          </p:nvSpPr>
          <p:spPr>
            <a:xfrm>
              <a:off x="9157969" y="399415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1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8" name="Freeform 927">
              <a:extLst>
                <a:ext uri="{FF2B5EF4-FFF2-40B4-BE49-F238E27FC236}">
                  <a16:creationId xmlns:a16="http://schemas.microsoft.com/office/drawing/2014/main" id="{6AFE9A58-6125-D231-015B-90CBD0E2FCEA}"/>
                </a:ext>
              </a:extLst>
            </p:cNvPr>
            <p:cNvSpPr/>
            <p:nvPr/>
          </p:nvSpPr>
          <p:spPr>
            <a:xfrm>
              <a:off x="9274809" y="399415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9" name="Freeform 928">
              <a:extLst>
                <a:ext uri="{FF2B5EF4-FFF2-40B4-BE49-F238E27FC236}">
                  <a16:creationId xmlns:a16="http://schemas.microsoft.com/office/drawing/2014/main" id="{49512506-6F03-5072-0277-AA9D0952BE95}"/>
                </a:ext>
              </a:extLst>
            </p:cNvPr>
            <p:cNvSpPr/>
            <p:nvPr/>
          </p:nvSpPr>
          <p:spPr>
            <a:xfrm>
              <a:off x="773430" y="4207509"/>
              <a:ext cx="74930" cy="93980"/>
            </a:xfrm>
            <a:custGeom>
              <a:avLst/>
              <a:gdLst>
                <a:gd name="connsiteX0" fmla="*/ 48260 w 74930"/>
                <a:gd name="connsiteY0" fmla="*/ 78740 h 93980"/>
                <a:gd name="connsiteX1" fmla="*/ 74930 w 74930"/>
                <a:gd name="connsiteY1" fmla="*/ 71120 h 93980"/>
                <a:gd name="connsiteX2" fmla="*/ 74930 w 74930"/>
                <a:gd name="connsiteY2" fmla="*/ 86360 h 93980"/>
                <a:gd name="connsiteX3" fmla="*/ 46990 w 74930"/>
                <a:gd name="connsiteY3" fmla="*/ 93980 h 93980"/>
                <a:gd name="connsiteX4" fmla="*/ 0 w 74930"/>
                <a:gd name="connsiteY4" fmla="*/ 46990 h 93980"/>
                <a:gd name="connsiteX5" fmla="*/ 46990 w 74930"/>
                <a:gd name="connsiteY5" fmla="*/ 0 h 93980"/>
                <a:gd name="connsiteX6" fmla="*/ 74930 w 74930"/>
                <a:gd name="connsiteY6" fmla="*/ 6350 h 93980"/>
                <a:gd name="connsiteX7" fmla="*/ 74930 w 74930"/>
                <a:gd name="connsiteY7" fmla="*/ 21590 h 93980"/>
                <a:gd name="connsiteX8" fmla="*/ 48260 w 74930"/>
                <a:gd name="connsiteY8" fmla="*/ 13970 h 93980"/>
                <a:gd name="connsiteX9" fmla="*/ 17780 w 74930"/>
                <a:gd name="connsiteY9" fmla="*/ 45720 h 93980"/>
                <a:gd name="connsiteX10" fmla="*/ 48260 w 74930"/>
                <a:gd name="connsiteY10" fmla="*/ 774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30" h="93980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0" name="Freeform 929">
              <a:extLst>
                <a:ext uri="{FF2B5EF4-FFF2-40B4-BE49-F238E27FC236}">
                  <a16:creationId xmlns:a16="http://schemas.microsoft.com/office/drawing/2014/main" id="{2999E8C2-758A-A989-37FE-41809728CF14}"/>
                </a:ext>
              </a:extLst>
            </p:cNvPr>
            <p:cNvSpPr/>
            <p:nvPr/>
          </p:nvSpPr>
          <p:spPr>
            <a:xfrm>
              <a:off x="873760" y="420750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1" name="Freeform 930">
              <a:extLst>
                <a:ext uri="{FF2B5EF4-FFF2-40B4-BE49-F238E27FC236}">
                  <a16:creationId xmlns:a16="http://schemas.microsoft.com/office/drawing/2014/main" id="{040ED2D3-E2F8-5E60-DC2E-3245FBD8E528}"/>
                </a:ext>
              </a:extLst>
            </p:cNvPr>
            <p:cNvSpPr/>
            <p:nvPr/>
          </p:nvSpPr>
          <p:spPr>
            <a:xfrm>
              <a:off x="935989" y="420750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4450 w 83820"/>
                <a:gd name="connsiteY10" fmla="*/ 13970 h 93980"/>
                <a:gd name="connsiteX11" fmla="*/ 19050 w 83820"/>
                <a:gd name="connsiteY11" fmla="*/ 38100 h 93980"/>
                <a:gd name="connsiteX12" fmla="*/ 68580 w 83820"/>
                <a:gd name="connsiteY12" fmla="*/ 38100 h 93980"/>
                <a:gd name="connsiteX13" fmla="*/ 4445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2" name="Freeform 931">
              <a:extLst>
                <a:ext uri="{FF2B5EF4-FFF2-40B4-BE49-F238E27FC236}">
                  <a16:creationId xmlns:a16="http://schemas.microsoft.com/office/drawing/2014/main" id="{EBF32D73-0DC3-88A3-CA10-47340353DCFC}"/>
                </a:ext>
              </a:extLst>
            </p:cNvPr>
            <p:cNvSpPr/>
            <p:nvPr/>
          </p:nvSpPr>
          <p:spPr>
            <a:xfrm>
              <a:off x="1040130" y="4208779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CED82BE4-03DF-FC45-3F68-6ED4E13FCE66}"/>
                </a:ext>
              </a:extLst>
            </p:cNvPr>
            <p:cNvSpPr/>
            <p:nvPr/>
          </p:nvSpPr>
          <p:spPr>
            <a:xfrm>
              <a:off x="1132839" y="4183379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0 w 60960"/>
                <a:gd name="connsiteY9" fmla="*/ 99060 h 116840"/>
                <a:gd name="connsiteX10" fmla="*/ 60960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4" name="Freeform 933">
              <a:extLst>
                <a:ext uri="{FF2B5EF4-FFF2-40B4-BE49-F238E27FC236}">
                  <a16:creationId xmlns:a16="http://schemas.microsoft.com/office/drawing/2014/main" id="{F0D63E54-5C37-5BB0-0CF3-234C9417C782}"/>
                </a:ext>
              </a:extLst>
            </p:cNvPr>
            <p:cNvSpPr/>
            <p:nvPr/>
          </p:nvSpPr>
          <p:spPr>
            <a:xfrm>
              <a:off x="1206500" y="4207509"/>
              <a:ext cx="83819" cy="93980"/>
            </a:xfrm>
            <a:custGeom>
              <a:avLst/>
              <a:gdLst>
                <a:gd name="connsiteX0" fmla="*/ 83820 w 83819"/>
                <a:gd name="connsiteY0" fmla="*/ 41910 h 93980"/>
                <a:gd name="connsiteX1" fmla="*/ 83820 w 83819"/>
                <a:gd name="connsiteY1" fmla="*/ 50800 h 93980"/>
                <a:gd name="connsiteX2" fmla="*/ 17780 w 83819"/>
                <a:gd name="connsiteY2" fmla="*/ 50800 h 93980"/>
                <a:gd name="connsiteX3" fmla="*/ 48260 w 83819"/>
                <a:gd name="connsiteY3" fmla="*/ 80010 h 93980"/>
                <a:gd name="connsiteX4" fmla="*/ 80010 w 83819"/>
                <a:gd name="connsiteY4" fmla="*/ 71120 h 93980"/>
                <a:gd name="connsiteX5" fmla="*/ 80010 w 83819"/>
                <a:gd name="connsiteY5" fmla="*/ 86360 h 93980"/>
                <a:gd name="connsiteX6" fmla="*/ 46990 w 83819"/>
                <a:gd name="connsiteY6" fmla="*/ 93980 h 93980"/>
                <a:gd name="connsiteX7" fmla="*/ 0 w 83819"/>
                <a:gd name="connsiteY7" fmla="*/ 46990 h 93980"/>
                <a:gd name="connsiteX8" fmla="*/ 43180 w 83819"/>
                <a:gd name="connsiteY8" fmla="*/ 0 h 93980"/>
                <a:gd name="connsiteX9" fmla="*/ 83820 w 83819"/>
                <a:gd name="connsiteY9" fmla="*/ 41910 h 93980"/>
                <a:gd name="connsiteX10" fmla="*/ 43180 w 83819"/>
                <a:gd name="connsiteY10" fmla="*/ 13970 h 93980"/>
                <a:gd name="connsiteX11" fmla="*/ 17780 w 83819"/>
                <a:gd name="connsiteY11" fmla="*/ 38100 h 93980"/>
                <a:gd name="connsiteX12" fmla="*/ 67310 w 83819"/>
                <a:gd name="connsiteY12" fmla="*/ 38100 h 93980"/>
                <a:gd name="connsiteX13" fmla="*/ 43180 w 83819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5" name="Freeform 934">
              <a:extLst>
                <a:ext uri="{FF2B5EF4-FFF2-40B4-BE49-F238E27FC236}">
                  <a16:creationId xmlns:a16="http://schemas.microsoft.com/office/drawing/2014/main" id="{242A002E-B4B8-1D43-F4D2-AF58850DF174}"/>
                </a:ext>
              </a:extLst>
            </p:cNvPr>
            <p:cNvSpPr/>
            <p:nvPr/>
          </p:nvSpPr>
          <p:spPr>
            <a:xfrm>
              <a:off x="1346200" y="4210050"/>
              <a:ext cx="137160" cy="91440"/>
            </a:xfrm>
            <a:custGeom>
              <a:avLst/>
              <a:gdLst>
                <a:gd name="connsiteX0" fmla="*/ 95250 w 137160"/>
                <a:gd name="connsiteY0" fmla="*/ 64770 h 91440"/>
                <a:gd name="connsiteX1" fmla="*/ 119380 w 137160"/>
                <a:gd name="connsiteY1" fmla="*/ 0 h 91440"/>
                <a:gd name="connsiteX2" fmla="*/ 137160 w 137160"/>
                <a:gd name="connsiteY2" fmla="*/ 0 h 91440"/>
                <a:gd name="connsiteX3" fmla="*/ 100330 w 137160"/>
                <a:gd name="connsiteY3" fmla="*/ 91440 h 91440"/>
                <a:gd name="connsiteX4" fmla="*/ 91440 w 137160"/>
                <a:gd name="connsiteY4" fmla="*/ 91440 h 91440"/>
                <a:gd name="connsiteX5" fmla="*/ 68580 w 137160"/>
                <a:gd name="connsiteY5" fmla="*/ 30480 h 91440"/>
                <a:gd name="connsiteX6" fmla="*/ 45720 w 137160"/>
                <a:gd name="connsiteY6" fmla="*/ 91440 h 91440"/>
                <a:gd name="connsiteX7" fmla="*/ 36830 w 137160"/>
                <a:gd name="connsiteY7" fmla="*/ 91440 h 91440"/>
                <a:gd name="connsiteX8" fmla="*/ 0 w 137160"/>
                <a:gd name="connsiteY8" fmla="*/ 0 h 91440"/>
                <a:gd name="connsiteX9" fmla="*/ 17780 w 137160"/>
                <a:gd name="connsiteY9" fmla="*/ 0 h 91440"/>
                <a:gd name="connsiteX10" fmla="*/ 41910 w 137160"/>
                <a:gd name="connsiteY10" fmla="*/ 64770 h 91440"/>
                <a:gd name="connsiteX11" fmla="*/ 64770 w 137160"/>
                <a:gd name="connsiteY11" fmla="*/ 1270 h 91440"/>
                <a:gd name="connsiteX12" fmla="*/ 73660 w 137160"/>
                <a:gd name="connsiteY12" fmla="*/ 1270 h 91440"/>
                <a:gd name="connsiteX13" fmla="*/ 96520 w 137160"/>
                <a:gd name="connsiteY13" fmla="*/ 647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60" h="91440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6" name="Freeform 935">
              <a:extLst>
                <a:ext uri="{FF2B5EF4-FFF2-40B4-BE49-F238E27FC236}">
                  <a16:creationId xmlns:a16="http://schemas.microsoft.com/office/drawing/2014/main" id="{5B89BD17-5B9D-1E0E-F841-7FC37BB2C8A6}"/>
                </a:ext>
              </a:extLst>
            </p:cNvPr>
            <p:cNvSpPr/>
            <p:nvPr/>
          </p:nvSpPr>
          <p:spPr>
            <a:xfrm>
              <a:off x="1493519" y="4207509"/>
              <a:ext cx="91440" cy="93980"/>
            </a:xfrm>
            <a:custGeom>
              <a:avLst/>
              <a:gdLst>
                <a:gd name="connsiteX0" fmla="*/ 91440 w 91440"/>
                <a:gd name="connsiteY0" fmla="*/ 46990 h 93980"/>
                <a:gd name="connsiteX1" fmla="*/ 45720 w 91440"/>
                <a:gd name="connsiteY1" fmla="*/ 93980 h 93980"/>
                <a:gd name="connsiteX2" fmla="*/ 0 w 91440"/>
                <a:gd name="connsiteY2" fmla="*/ 46990 h 93980"/>
                <a:gd name="connsiteX3" fmla="*/ 45720 w 91440"/>
                <a:gd name="connsiteY3" fmla="*/ 0 h 93980"/>
                <a:gd name="connsiteX4" fmla="*/ 91440 w 91440"/>
                <a:gd name="connsiteY4" fmla="*/ 46990 h 93980"/>
                <a:gd name="connsiteX5" fmla="*/ 76200 w 91440"/>
                <a:gd name="connsiteY5" fmla="*/ 46990 h 93980"/>
                <a:gd name="connsiteX6" fmla="*/ 45720 w 91440"/>
                <a:gd name="connsiteY6" fmla="*/ 15240 h 93980"/>
                <a:gd name="connsiteX7" fmla="*/ 16510 w 91440"/>
                <a:gd name="connsiteY7" fmla="*/ 46990 h 93980"/>
                <a:gd name="connsiteX8" fmla="*/ 45720 w 91440"/>
                <a:gd name="connsiteY8" fmla="*/ 78740 h 93980"/>
                <a:gd name="connsiteX9" fmla="*/ 76200 w 91440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604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7" name="Freeform 936">
              <a:extLst>
                <a:ext uri="{FF2B5EF4-FFF2-40B4-BE49-F238E27FC236}">
                  <a16:creationId xmlns:a16="http://schemas.microsoft.com/office/drawing/2014/main" id="{7EEEF52F-3014-9EF3-A363-CF5C47C59059}"/>
                </a:ext>
              </a:extLst>
            </p:cNvPr>
            <p:cNvSpPr/>
            <p:nvPr/>
          </p:nvSpPr>
          <p:spPr>
            <a:xfrm>
              <a:off x="1610360" y="420750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8" name="Freeform 937">
              <a:extLst>
                <a:ext uri="{FF2B5EF4-FFF2-40B4-BE49-F238E27FC236}">
                  <a16:creationId xmlns:a16="http://schemas.microsoft.com/office/drawing/2014/main" id="{787AD258-7966-ED90-E662-55442C313AF5}"/>
                </a:ext>
              </a:extLst>
            </p:cNvPr>
            <p:cNvSpPr/>
            <p:nvPr/>
          </p:nvSpPr>
          <p:spPr>
            <a:xfrm>
              <a:off x="1673860" y="4170679"/>
              <a:ext cx="87629" cy="130810"/>
            </a:xfrm>
            <a:custGeom>
              <a:avLst/>
              <a:gdLst>
                <a:gd name="connsiteX0" fmla="*/ 87630 w 87629"/>
                <a:gd name="connsiteY0" fmla="*/ 128270 h 130810"/>
                <a:gd name="connsiteX1" fmla="*/ 72390 w 87629"/>
                <a:gd name="connsiteY1" fmla="*/ 128270 h 130810"/>
                <a:gd name="connsiteX2" fmla="*/ 72390 w 87629"/>
                <a:gd name="connsiteY2" fmla="*/ 118110 h 130810"/>
                <a:gd name="connsiteX3" fmla="*/ 72390 w 87629"/>
                <a:gd name="connsiteY3" fmla="*/ 111760 h 130810"/>
                <a:gd name="connsiteX4" fmla="*/ 72390 w 87629"/>
                <a:gd name="connsiteY4" fmla="*/ 111760 h 130810"/>
                <a:gd name="connsiteX5" fmla="*/ 40640 w 87629"/>
                <a:gd name="connsiteY5" fmla="*/ 130810 h 130810"/>
                <a:gd name="connsiteX6" fmla="*/ 0 w 87629"/>
                <a:gd name="connsiteY6" fmla="*/ 83820 h 130810"/>
                <a:gd name="connsiteX7" fmla="*/ 40640 w 87629"/>
                <a:gd name="connsiteY7" fmla="*/ 36830 h 130810"/>
                <a:gd name="connsiteX8" fmla="*/ 71120 w 87629"/>
                <a:gd name="connsiteY8" fmla="*/ 53340 h 130810"/>
                <a:gd name="connsiteX9" fmla="*/ 71120 w 87629"/>
                <a:gd name="connsiteY9" fmla="*/ 53340 h 130810"/>
                <a:gd name="connsiteX10" fmla="*/ 71120 w 87629"/>
                <a:gd name="connsiteY10" fmla="*/ 45720 h 130810"/>
                <a:gd name="connsiteX11" fmla="*/ 71120 w 87629"/>
                <a:gd name="connsiteY11" fmla="*/ 0 h 130810"/>
                <a:gd name="connsiteX12" fmla="*/ 87630 w 87629"/>
                <a:gd name="connsiteY12" fmla="*/ 0 h 130810"/>
                <a:gd name="connsiteX13" fmla="*/ 87630 w 87629"/>
                <a:gd name="connsiteY13" fmla="*/ 128270 h 130810"/>
                <a:gd name="connsiteX14" fmla="*/ 16510 w 87629"/>
                <a:gd name="connsiteY14" fmla="*/ 83820 h 130810"/>
                <a:gd name="connsiteX15" fmla="*/ 44450 w 87629"/>
                <a:gd name="connsiteY15" fmla="*/ 115570 h 130810"/>
                <a:gd name="connsiteX16" fmla="*/ 72390 w 87629"/>
                <a:gd name="connsiteY16" fmla="*/ 83820 h 130810"/>
                <a:gd name="connsiteX17" fmla="*/ 44450 w 87629"/>
                <a:gd name="connsiteY17" fmla="*/ 52070 h 130810"/>
                <a:gd name="connsiteX18" fmla="*/ 1651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6510" y="83820"/>
                  </a:moveTo>
                  <a:cubicBezTo>
                    <a:pt x="16510" y="102870"/>
                    <a:pt x="27940" y="115570"/>
                    <a:pt x="44450" y="115570"/>
                  </a:cubicBezTo>
                  <a:cubicBezTo>
                    <a:pt x="60960" y="115570"/>
                    <a:pt x="72390" y="105410"/>
                    <a:pt x="72390" y="83820"/>
                  </a:cubicBezTo>
                  <a:cubicBezTo>
                    <a:pt x="72390" y="62230"/>
                    <a:pt x="58420" y="52070"/>
                    <a:pt x="44450" y="52070"/>
                  </a:cubicBezTo>
                  <a:cubicBezTo>
                    <a:pt x="30480" y="52070"/>
                    <a:pt x="16510" y="6604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9" name="Freeform 938">
              <a:extLst>
                <a:ext uri="{FF2B5EF4-FFF2-40B4-BE49-F238E27FC236}">
                  <a16:creationId xmlns:a16="http://schemas.microsoft.com/office/drawing/2014/main" id="{A66B722A-F725-2264-270C-3DCF1C656B49}"/>
                </a:ext>
              </a:extLst>
            </p:cNvPr>
            <p:cNvSpPr/>
            <p:nvPr/>
          </p:nvSpPr>
          <p:spPr>
            <a:xfrm>
              <a:off x="1789429" y="4207509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A2F6F0B0-3C89-8689-591C-BD7130EA36F2}"/>
                </a:ext>
              </a:extLst>
            </p:cNvPr>
            <p:cNvSpPr/>
            <p:nvPr/>
          </p:nvSpPr>
          <p:spPr>
            <a:xfrm>
              <a:off x="1907539" y="4183379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0 w 60960"/>
                <a:gd name="connsiteY9" fmla="*/ 99060 h 116840"/>
                <a:gd name="connsiteX10" fmla="*/ 60960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1" name="Freeform 940">
              <a:extLst>
                <a:ext uri="{FF2B5EF4-FFF2-40B4-BE49-F238E27FC236}">
                  <a16:creationId xmlns:a16="http://schemas.microsoft.com/office/drawing/2014/main" id="{BF330615-254F-838E-E38E-77E173BC6D0D}"/>
                </a:ext>
              </a:extLst>
            </p:cNvPr>
            <p:cNvSpPr/>
            <p:nvPr/>
          </p:nvSpPr>
          <p:spPr>
            <a:xfrm>
              <a:off x="1990089" y="4170679"/>
              <a:ext cx="80010" cy="128270"/>
            </a:xfrm>
            <a:custGeom>
              <a:avLst/>
              <a:gdLst>
                <a:gd name="connsiteX0" fmla="*/ 0 w 80010"/>
                <a:gd name="connsiteY0" fmla="*/ 0 h 128270"/>
                <a:gd name="connsiteX1" fmla="*/ 16510 w 80010"/>
                <a:gd name="connsiteY1" fmla="*/ 0 h 128270"/>
                <a:gd name="connsiteX2" fmla="*/ 16510 w 80010"/>
                <a:gd name="connsiteY2" fmla="*/ 49530 h 128270"/>
                <a:gd name="connsiteX3" fmla="*/ 16510 w 80010"/>
                <a:gd name="connsiteY3" fmla="*/ 58420 h 128270"/>
                <a:gd name="connsiteX4" fmla="*/ 16510 w 80010"/>
                <a:gd name="connsiteY4" fmla="*/ 58420 h 128270"/>
                <a:gd name="connsiteX5" fmla="*/ 49530 w 80010"/>
                <a:gd name="connsiteY5" fmla="*/ 36830 h 128270"/>
                <a:gd name="connsiteX6" fmla="*/ 80010 w 80010"/>
                <a:gd name="connsiteY6" fmla="*/ 72390 h 128270"/>
                <a:gd name="connsiteX7" fmla="*/ 80010 w 80010"/>
                <a:gd name="connsiteY7" fmla="*/ 128270 h 128270"/>
                <a:gd name="connsiteX8" fmla="*/ 63500 w 80010"/>
                <a:gd name="connsiteY8" fmla="*/ 128270 h 128270"/>
                <a:gd name="connsiteX9" fmla="*/ 63500 w 80010"/>
                <a:gd name="connsiteY9" fmla="*/ 76200 h 128270"/>
                <a:gd name="connsiteX10" fmla="*/ 46990 w 80010"/>
                <a:gd name="connsiteY10" fmla="*/ 53340 h 128270"/>
                <a:gd name="connsiteX11" fmla="*/ 16510 w 80010"/>
                <a:gd name="connsiteY11" fmla="*/ 85090 h 128270"/>
                <a:gd name="connsiteX12" fmla="*/ 16510 w 80010"/>
                <a:gd name="connsiteY12" fmla="*/ 128270 h 128270"/>
                <a:gd name="connsiteX13" fmla="*/ 0 w 80010"/>
                <a:gd name="connsiteY13" fmla="*/ 128270 h 128270"/>
                <a:gd name="connsiteX14" fmla="*/ 0 w 80010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2" name="Freeform 941">
              <a:extLst>
                <a:ext uri="{FF2B5EF4-FFF2-40B4-BE49-F238E27FC236}">
                  <a16:creationId xmlns:a16="http://schemas.microsoft.com/office/drawing/2014/main" id="{8217BE4C-76AC-E6C3-AC18-7B3B0FBF1450}"/>
                </a:ext>
              </a:extLst>
            </p:cNvPr>
            <p:cNvSpPr/>
            <p:nvPr/>
          </p:nvSpPr>
          <p:spPr>
            <a:xfrm>
              <a:off x="2092960" y="4208779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78740 h 93979"/>
                <a:gd name="connsiteX18" fmla="*/ 57150 w 73660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3" name="Freeform 942">
              <a:extLst>
                <a:ext uri="{FF2B5EF4-FFF2-40B4-BE49-F238E27FC236}">
                  <a16:creationId xmlns:a16="http://schemas.microsoft.com/office/drawing/2014/main" id="{6837420A-630E-2360-D495-0A991450F7AC}"/>
                </a:ext>
              </a:extLst>
            </p:cNvPr>
            <p:cNvSpPr/>
            <p:nvPr/>
          </p:nvSpPr>
          <p:spPr>
            <a:xfrm>
              <a:off x="2185670" y="418337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4" name="Freeform 943">
              <a:extLst>
                <a:ext uri="{FF2B5EF4-FFF2-40B4-BE49-F238E27FC236}">
                  <a16:creationId xmlns:a16="http://schemas.microsoft.com/office/drawing/2014/main" id="{2C05B517-EA19-9A86-578C-933637F835B7}"/>
                </a:ext>
              </a:extLst>
            </p:cNvPr>
            <p:cNvSpPr/>
            <p:nvPr/>
          </p:nvSpPr>
          <p:spPr>
            <a:xfrm>
              <a:off x="2310129" y="4174490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7780 w 20320"/>
                <a:gd name="connsiteY5" fmla="*/ 35560 h 124459"/>
                <a:gd name="connsiteX6" fmla="*/ 17780 w 20320"/>
                <a:gd name="connsiteY6" fmla="*/ 124460 h 124459"/>
                <a:gd name="connsiteX7" fmla="*/ 1270 w 20320"/>
                <a:gd name="connsiteY7" fmla="*/ 124460 h 124459"/>
                <a:gd name="connsiteX8" fmla="*/ 1270 w 20320"/>
                <a:gd name="connsiteY8" fmla="*/ 35560 h 124459"/>
                <a:gd name="connsiteX9" fmla="*/ 1778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5" name="Freeform 944">
              <a:extLst>
                <a:ext uri="{FF2B5EF4-FFF2-40B4-BE49-F238E27FC236}">
                  <a16:creationId xmlns:a16="http://schemas.microsoft.com/office/drawing/2014/main" id="{C0A26843-4294-E2BB-5305-A59BFA166A2C}"/>
                </a:ext>
              </a:extLst>
            </p:cNvPr>
            <p:cNvSpPr/>
            <p:nvPr/>
          </p:nvSpPr>
          <p:spPr>
            <a:xfrm>
              <a:off x="2363470" y="4207509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6" name="Freeform 945">
              <a:extLst>
                <a:ext uri="{FF2B5EF4-FFF2-40B4-BE49-F238E27FC236}">
                  <a16:creationId xmlns:a16="http://schemas.microsoft.com/office/drawing/2014/main" id="{636C10CE-5052-B4C1-DA34-9D2930F6745B}"/>
                </a:ext>
              </a:extLst>
            </p:cNvPr>
            <p:cNvSpPr/>
            <p:nvPr/>
          </p:nvSpPr>
          <p:spPr>
            <a:xfrm>
              <a:off x="2466339" y="4207509"/>
              <a:ext cx="74930" cy="93980"/>
            </a:xfrm>
            <a:custGeom>
              <a:avLst/>
              <a:gdLst>
                <a:gd name="connsiteX0" fmla="*/ 48260 w 74930"/>
                <a:gd name="connsiteY0" fmla="*/ 78740 h 93980"/>
                <a:gd name="connsiteX1" fmla="*/ 74930 w 74930"/>
                <a:gd name="connsiteY1" fmla="*/ 71120 h 93980"/>
                <a:gd name="connsiteX2" fmla="*/ 74930 w 74930"/>
                <a:gd name="connsiteY2" fmla="*/ 86360 h 93980"/>
                <a:gd name="connsiteX3" fmla="*/ 46990 w 74930"/>
                <a:gd name="connsiteY3" fmla="*/ 93980 h 93980"/>
                <a:gd name="connsiteX4" fmla="*/ 0 w 74930"/>
                <a:gd name="connsiteY4" fmla="*/ 46990 h 93980"/>
                <a:gd name="connsiteX5" fmla="*/ 46990 w 74930"/>
                <a:gd name="connsiteY5" fmla="*/ 0 h 93980"/>
                <a:gd name="connsiteX6" fmla="*/ 74930 w 74930"/>
                <a:gd name="connsiteY6" fmla="*/ 6350 h 93980"/>
                <a:gd name="connsiteX7" fmla="*/ 74930 w 74930"/>
                <a:gd name="connsiteY7" fmla="*/ 21590 h 93980"/>
                <a:gd name="connsiteX8" fmla="*/ 48260 w 74930"/>
                <a:gd name="connsiteY8" fmla="*/ 13970 h 93980"/>
                <a:gd name="connsiteX9" fmla="*/ 17780 w 74930"/>
                <a:gd name="connsiteY9" fmla="*/ 45720 h 93980"/>
                <a:gd name="connsiteX10" fmla="*/ 48260 w 74930"/>
                <a:gd name="connsiteY10" fmla="*/ 774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30" h="93980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A730E617-8292-3B8E-4625-AEC59F6EDF24}"/>
                </a:ext>
              </a:extLst>
            </p:cNvPr>
            <p:cNvSpPr/>
            <p:nvPr/>
          </p:nvSpPr>
          <p:spPr>
            <a:xfrm>
              <a:off x="2564129" y="4170679"/>
              <a:ext cx="34290" cy="130810"/>
            </a:xfrm>
            <a:custGeom>
              <a:avLst/>
              <a:gdLst>
                <a:gd name="connsiteX0" fmla="*/ 0 w 34290"/>
                <a:gd name="connsiteY0" fmla="*/ 0 h 130810"/>
                <a:gd name="connsiteX1" fmla="*/ 16510 w 34290"/>
                <a:gd name="connsiteY1" fmla="*/ 0 h 130810"/>
                <a:gd name="connsiteX2" fmla="*/ 16510 w 34290"/>
                <a:gd name="connsiteY2" fmla="*/ 101600 h 130810"/>
                <a:gd name="connsiteX3" fmla="*/ 26670 w 34290"/>
                <a:gd name="connsiteY3" fmla="*/ 115570 h 130810"/>
                <a:gd name="connsiteX4" fmla="*/ 34290 w 34290"/>
                <a:gd name="connsiteY4" fmla="*/ 115570 h 130810"/>
                <a:gd name="connsiteX5" fmla="*/ 34290 w 34290"/>
                <a:gd name="connsiteY5" fmla="*/ 129540 h 130810"/>
                <a:gd name="connsiteX6" fmla="*/ 22860 w 34290"/>
                <a:gd name="connsiteY6" fmla="*/ 130810 h 130810"/>
                <a:gd name="connsiteX7" fmla="*/ 0 w 34290"/>
                <a:gd name="connsiteY7" fmla="*/ 105410 h 130810"/>
                <a:gd name="connsiteX8" fmla="*/ 0 w 34290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8" name="Freeform 947">
              <a:extLst>
                <a:ext uri="{FF2B5EF4-FFF2-40B4-BE49-F238E27FC236}">
                  <a16:creationId xmlns:a16="http://schemas.microsoft.com/office/drawing/2014/main" id="{ECCAFA81-55E8-5C5B-28C6-30664A84EB8D}"/>
                </a:ext>
              </a:extLst>
            </p:cNvPr>
            <p:cNvSpPr/>
            <p:nvPr/>
          </p:nvSpPr>
          <p:spPr>
            <a:xfrm>
              <a:off x="2618739" y="4210050"/>
              <a:ext cx="78739" cy="91440"/>
            </a:xfrm>
            <a:custGeom>
              <a:avLst/>
              <a:gdLst>
                <a:gd name="connsiteX0" fmla="*/ 63500 w 78739"/>
                <a:gd name="connsiteY0" fmla="*/ 88900 h 91440"/>
                <a:gd name="connsiteX1" fmla="*/ 63500 w 78739"/>
                <a:gd name="connsiteY1" fmla="*/ 76200 h 91440"/>
                <a:gd name="connsiteX2" fmla="*/ 63500 w 78739"/>
                <a:gd name="connsiteY2" fmla="*/ 69850 h 91440"/>
                <a:gd name="connsiteX3" fmla="*/ 63500 w 78739"/>
                <a:gd name="connsiteY3" fmla="*/ 69850 h 91440"/>
                <a:gd name="connsiteX4" fmla="*/ 30480 w 78739"/>
                <a:gd name="connsiteY4" fmla="*/ 91440 h 91440"/>
                <a:gd name="connsiteX5" fmla="*/ 0 w 78739"/>
                <a:gd name="connsiteY5" fmla="*/ 55880 h 91440"/>
                <a:gd name="connsiteX6" fmla="*/ 0 w 78739"/>
                <a:gd name="connsiteY6" fmla="*/ 0 h 91440"/>
                <a:gd name="connsiteX7" fmla="*/ 16510 w 78739"/>
                <a:gd name="connsiteY7" fmla="*/ 0 h 91440"/>
                <a:gd name="connsiteX8" fmla="*/ 16510 w 78739"/>
                <a:gd name="connsiteY8" fmla="*/ 52070 h 91440"/>
                <a:gd name="connsiteX9" fmla="*/ 33020 w 78739"/>
                <a:gd name="connsiteY9" fmla="*/ 74930 h 91440"/>
                <a:gd name="connsiteX10" fmla="*/ 62230 w 78739"/>
                <a:gd name="connsiteY10" fmla="*/ 43180 h 91440"/>
                <a:gd name="connsiteX11" fmla="*/ 62230 w 78739"/>
                <a:gd name="connsiteY11" fmla="*/ 0 h 91440"/>
                <a:gd name="connsiteX12" fmla="*/ 78740 w 78739"/>
                <a:gd name="connsiteY12" fmla="*/ 0 h 91440"/>
                <a:gd name="connsiteX13" fmla="*/ 78740 w 78739"/>
                <a:gd name="connsiteY13" fmla="*/ 88900 h 91440"/>
                <a:gd name="connsiteX14" fmla="*/ 63500 w 78739"/>
                <a:gd name="connsiteY14" fmla="*/ 8890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40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9" name="Freeform 948">
              <a:extLst>
                <a:ext uri="{FF2B5EF4-FFF2-40B4-BE49-F238E27FC236}">
                  <a16:creationId xmlns:a16="http://schemas.microsoft.com/office/drawing/2014/main" id="{28D9CF48-D334-747D-4BFB-2BE1B3126A3D}"/>
                </a:ext>
              </a:extLst>
            </p:cNvPr>
            <p:cNvSpPr/>
            <p:nvPr/>
          </p:nvSpPr>
          <p:spPr>
            <a:xfrm>
              <a:off x="2725420" y="4170679"/>
              <a:ext cx="87629" cy="130810"/>
            </a:xfrm>
            <a:custGeom>
              <a:avLst/>
              <a:gdLst>
                <a:gd name="connsiteX0" fmla="*/ 87630 w 87629"/>
                <a:gd name="connsiteY0" fmla="*/ 128270 h 130810"/>
                <a:gd name="connsiteX1" fmla="*/ 72390 w 87629"/>
                <a:gd name="connsiteY1" fmla="*/ 128270 h 130810"/>
                <a:gd name="connsiteX2" fmla="*/ 72390 w 87629"/>
                <a:gd name="connsiteY2" fmla="*/ 118110 h 130810"/>
                <a:gd name="connsiteX3" fmla="*/ 72390 w 87629"/>
                <a:gd name="connsiteY3" fmla="*/ 111760 h 130810"/>
                <a:gd name="connsiteX4" fmla="*/ 72390 w 87629"/>
                <a:gd name="connsiteY4" fmla="*/ 111760 h 130810"/>
                <a:gd name="connsiteX5" fmla="*/ 40640 w 87629"/>
                <a:gd name="connsiteY5" fmla="*/ 130810 h 130810"/>
                <a:gd name="connsiteX6" fmla="*/ 0 w 87629"/>
                <a:gd name="connsiteY6" fmla="*/ 83820 h 130810"/>
                <a:gd name="connsiteX7" fmla="*/ 40640 w 87629"/>
                <a:gd name="connsiteY7" fmla="*/ 36830 h 130810"/>
                <a:gd name="connsiteX8" fmla="*/ 71120 w 87629"/>
                <a:gd name="connsiteY8" fmla="*/ 53340 h 130810"/>
                <a:gd name="connsiteX9" fmla="*/ 71120 w 87629"/>
                <a:gd name="connsiteY9" fmla="*/ 53340 h 130810"/>
                <a:gd name="connsiteX10" fmla="*/ 71120 w 87629"/>
                <a:gd name="connsiteY10" fmla="*/ 45720 h 130810"/>
                <a:gd name="connsiteX11" fmla="*/ 71120 w 87629"/>
                <a:gd name="connsiteY11" fmla="*/ 0 h 130810"/>
                <a:gd name="connsiteX12" fmla="*/ 87630 w 87629"/>
                <a:gd name="connsiteY12" fmla="*/ 0 h 130810"/>
                <a:gd name="connsiteX13" fmla="*/ 87630 w 87629"/>
                <a:gd name="connsiteY13" fmla="*/ 128270 h 130810"/>
                <a:gd name="connsiteX14" fmla="*/ 15240 w 87629"/>
                <a:gd name="connsiteY14" fmla="*/ 83820 h 130810"/>
                <a:gd name="connsiteX15" fmla="*/ 43180 w 87629"/>
                <a:gd name="connsiteY15" fmla="*/ 115570 h 130810"/>
                <a:gd name="connsiteX16" fmla="*/ 71120 w 87629"/>
                <a:gd name="connsiteY16" fmla="*/ 83820 h 130810"/>
                <a:gd name="connsiteX17" fmla="*/ 43180 w 87629"/>
                <a:gd name="connsiteY17" fmla="*/ 52070 h 130810"/>
                <a:gd name="connsiteX18" fmla="*/ 1524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0" name="Freeform 949">
              <a:extLst>
                <a:ext uri="{FF2B5EF4-FFF2-40B4-BE49-F238E27FC236}">
                  <a16:creationId xmlns:a16="http://schemas.microsoft.com/office/drawing/2014/main" id="{D999670C-96A9-65EF-CC4B-91E19AF3308B}"/>
                </a:ext>
              </a:extLst>
            </p:cNvPr>
            <p:cNvSpPr/>
            <p:nvPr/>
          </p:nvSpPr>
          <p:spPr>
            <a:xfrm>
              <a:off x="2839720" y="4207509"/>
              <a:ext cx="83819" cy="93980"/>
            </a:xfrm>
            <a:custGeom>
              <a:avLst/>
              <a:gdLst>
                <a:gd name="connsiteX0" fmla="*/ 83820 w 83819"/>
                <a:gd name="connsiteY0" fmla="*/ 41910 h 93980"/>
                <a:gd name="connsiteX1" fmla="*/ 83820 w 83819"/>
                <a:gd name="connsiteY1" fmla="*/ 50800 h 93980"/>
                <a:gd name="connsiteX2" fmla="*/ 17780 w 83819"/>
                <a:gd name="connsiteY2" fmla="*/ 50800 h 93980"/>
                <a:gd name="connsiteX3" fmla="*/ 48260 w 83819"/>
                <a:gd name="connsiteY3" fmla="*/ 80010 h 93980"/>
                <a:gd name="connsiteX4" fmla="*/ 80010 w 83819"/>
                <a:gd name="connsiteY4" fmla="*/ 71120 h 93980"/>
                <a:gd name="connsiteX5" fmla="*/ 80010 w 83819"/>
                <a:gd name="connsiteY5" fmla="*/ 86360 h 93980"/>
                <a:gd name="connsiteX6" fmla="*/ 46990 w 83819"/>
                <a:gd name="connsiteY6" fmla="*/ 93980 h 93980"/>
                <a:gd name="connsiteX7" fmla="*/ 0 w 83819"/>
                <a:gd name="connsiteY7" fmla="*/ 46990 h 93980"/>
                <a:gd name="connsiteX8" fmla="*/ 43180 w 83819"/>
                <a:gd name="connsiteY8" fmla="*/ 0 h 93980"/>
                <a:gd name="connsiteX9" fmla="*/ 83820 w 83819"/>
                <a:gd name="connsiteY9" fmla="*/ 41910 h 93980"/>
                <a:gd name="connsiteX10" fmla="*/ 43180 w 83819"/>
                <a:gd name="connsiteY10" fmla="*/ 13970 h 93980"/>
                <a:gd name="connsiteX11" fmla="*/ 17780 w 83819"/>
                <a:gd name="connsiteY11" fmla="*/ 38100 h 93980"/>
                <a:gd name="connsiteX12" fmla="*/ 67310 w 83819"/>
                <a:gd name="connsiteY12" fmla="*/ 38100 h 93980"/>
                <a:gd name="connsiteX13" fmla="*/ 43180 w 83819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1" name="Freeform 950">
              <a:extLst>
                <a:ext uri="{FF2B5EF4-FFF2-40B4-BE49-F238E27FC236}">
                  <a16:creationId xmlns:a16="http://schemas.microsoft.com/office/drawing/2014/main" id="{489E4757-AB5F-6497-A998-F12F83CE2010}"/>
                </a:ext>
              </a:extLst>
            </p:cNvPr>
            <p:cNvSpPr/>
            <p:nvPr/>
          </p:nvSpPr>
          <p:spPr>
            <a:xfrm>
              <a:off x="2987039" y="4207509"/>
              <a:ext cx="91439" cy="93980"/>
            </a:xfrm>
            <a:custGeom>
              <a:avLst/>
              <a:gdLst>
                <a:gd name="connsiteX0" fmla="*/ 91440 w 91439"/>
                <a:gd name="connsiteY0" fmla="*/ 46990 h 93980"/>
                <a:gd name="connsiteX1" fmla="*/ 45720 w 91439"/>
                <a:gd name="connsiteY1" fmla="*/ 93980 h 93980"/>
                <a:gd name="connsiteX2" fmla="*/ 0 w 91439"/>
                <a:gd name="connsiteY2" fmla="*/ 46990 h 93980"/>
                <a:gd name="connsiteX3" fmla="*/ 45720 w 91439"/>
                <a:gd name="connsiteY3" fmla="*/ 0 h 93980"/>
                <a:gd name="connsiteX4" fmla="*/ 91440 w 91439"/>
                <a:gd name="connsiteY4" fmla="*/ 46990 h 93980"/>
                <a:gd name="connsiteX5" fmla="*/ 76200 w 91439"/>
                <a:gd name="connsiteY5" fmla="*/ 46990 h 93980"/>
                <a:gd name="connsiteX6" fmla="*/ 45720 w 91439"/>
                <a:gd name="connsiteY6" fmla="*/ 15240 h 93980"/>
                <a:gd name="connsiteX7" fmla="*/ 16510 w 91439"/>
                <a:gd name="connsiteY7" fmla="*/ 46990 h 93980"/>
                <a:gd name="connsiteX8" fmla="*/ 45720 w 91439"/>
                <a:gd name="connsiteY8" fmla="*/ 78740 h 93980"/>
                <a:gd name="connsiteX9" fmla="*/ 76200 w 91439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604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2" name="Freeform 951">
              <a:extLst>
                <a:ext uri="{FF2B5EF4-FFF2-40B4-BE49-F238E27FC236}">
                  <a16:creationId xmlns:a16="http://schemas.microsoft.com/office/drawing/2014/main" id="{F8205085-3AEB-4D16-19B9-E1E8D760CA30}"/>
                </a:ext>
              </a:extLst>
            </p:cNvPr>
            <p:cNvSpPr/>
            <p:nvPr/>
          </p:nvSpPr>
          <p:spPr>
            <a:xfrm>
              <a:off x="3102610" y="4210050"/>
              <a:ext cx="78739" cy="91440"/>
            </a:xfrm>
            <a:custGeom>
              <a:avLst/>
              <a:gdLst>
                <a:gd name="connsiteX0" fmla="*/ 63500 w 78739"/>
                <a:gd name="connsiteY0" fmla="*/ 88900 h 91440"/>
                <a:gd name="connsiteX1" fmla="*/ 63500 w 78739"/>
                <a:gd name="connsiteY1" fmla="*/ 76200 h 91440"/>
                <a:gd name="connsiteX2" fmla="*/ 63500 w 78739"/>
                <a:gd name="connsiteY2" fmla="*/ 69850 h 91440"/>
                <a:gd name="connsiteX3" fmla="*/ 63500 w 78739"/>
                <a:gd name="connsiteY3" fmla="*/ 69850 h 91440"/>
                <a:gd name="connsiteX4" fmla="*/ 30480 w 78739"/>
                <a:gd name="connsiteY4" fmla="*/ 91440 h 91440"/>
                <a:gd name="connsiteX5" fmla="*/ 0 w 78739"/>
                <a:gd name="connsiteY5" fmla="*/ 55880 h 91440"/>
                <a:gd name="connsiteX6" fmla="*/ 0 w 78739"/>
                <a:gd name="connsiteY6" fmla="*/ 0 h 91440"/>
                <a:gd name="connsiteX7" fmla="*/ 16510 w 78739"/>
                <a:gd name="connsiteY7" fmla="*/ 0 h 91440"/>
                <a:gd name="connsiteX8" fmla="*/ 16510 w 78739"/>
                <a:gd name="connsiteY8" fmla="*/ 52070 h 91440"/>
                <a:gd name="connsiteX9" fmla="*/ 33020 w 78739"/>
                <a:gd name="connsiteY9" fmla="*/ 74930 h 91440"/>
                <a:gd name="connsiteX10" fmla="*/ 62230 w 78739"/>
                <a:gd name="connsiteY10" fmla="*/ 43180 h 91440"/>
                <a:gd name="connsiteX11" fmla="*/ 62230 w 78739"/>
                <a:gd name="connsiteY11" fmla="*/ 0 h 91440"/>
                <a:gd name="connsiteX12" fmla="*/ 78740 w 78739"/>
                <a:gd name="connsiteY12" fmla="*/ 0 h 91440"/>
                <a:gd name="connsiteX13" fmla="*/ 78740 w 78739"/>
                <a:gd name="connsiteY13" fmla="*/ 88900 h 91440"/>
                <a:gd name="connsiteX14" fmla="*/ 63500 w 78739"/>
                <a:gd name="connsiteY14" fmla="*/ 8890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40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3" name="Freeform 952">
              <a:extLst>
                <a:ext uri="{FF2B5EF4-FFF2-40B4-BE49-F238E27FC236}">
                  <a16:creationId xmlns:a16="http://schemas.microsoft.com/office/drawing/2014/main" id="{56AEDC01-CFE6-552D-FB0C-09263886E2A4}"/>
                </a:ext>
              </a:extLst>
            </p:cNvPr>
            <p:cNvSpPr/>
            <p:nvPr/>
          </p:nvSpPr>
          <p:spPr>
            <a:xfrm>
              <a:off x="3215639" y="4207509"/>
              <a:ext cx="51048" cy="92710"/>
            </a:xfrm>
            <a:custGeom>
              <a:avLst/>
              <a:gdLst>
                <a:gd name="connsiteX0" fmla="*/ 0 w 51048"/>
                <a:gd name="connsiteY0" fmla="*/ 2540 h 92710"/>
                <a:gd name="connsiteX1" fmla="*/ 15240 w 51048"/>
                <a:gd name="connsiteY1" fmla="*/ 2540 h 92710"/>
                <a:gd name="connsiteX2" fmla="*/ 15240 w 51048"/>
                <a:gd name="connsiteY2" fmla="*/ 15240 h 92710"/>
                <a:gd name="connsiteX3" fmla="*/ 15240 w 51048"/>
                <a:gd name="connsiteY3" fmla="*/ 21590 h 92710"/>
                <a:gd name="connsiteX4" fmla="*/ 15240 w 51048"/>
                <a:gd name="connsiteY4" fmla="*/ 21590 h 92710"/>
                <a:gd name="connsiteX5" fmla="*/ 43180 w 51048"/>
                <a:gd name="connsiteY5" fmla="*/ 0 h 92710"/>
                <a:gd name="connsiteX6" fmla="*/ 48260 w 51048"/>
                <a:gd name="connsiteY6" fmla="*/ 0 h 92710"/>
                <a:gd name="connsiteX7" fmla="*/ 48260 w 51048"/>
                <a:gd name="connsiteY7" fmla="*/ 16510 h 92710"/>
                <a:gd name="connsiteX8" fmla="*/ 43180 w 51048"/>
                <a:gd name="connsiteY8" fmla="*/ 16510 h 92710"/>
                <a:gd name="connsiteX9" fmla="*/ 16510 w 51048"/>
                <a:gd name="connsiteY9" fmla="*/ 53340 h 92710"/>
                <a:gd name="connsiteX10" fmla="*/ 16510 w 51048"/>
                <a:gd name="connsiteY10" fmla="*/ 92710 h 92710"/>
                <a:gd name="connsiteX11" fmla="*/ 0 w 51048"/>
                <a:gd name="connsiteY11" fmla="*/ 92710 h 92710"/>
                <a:gd name="connsiteX12" fmla="*/ 0 w 51048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8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4726479A-6111-AE3F-A3C0-9AA2D269FF3C}"/>
                </a:ext>
              </a:extLst>
            </p:cNvPr>
            <p:cNvSpPr/>
            <p:nvPr/>
          </p:nvSpPr>
          <p:spPr>
            <a:xfrm>
              <a:off x="3331209" y="4170679"/>
              <a:ext cx="87630" cy="130810"/>
            </a:xfrm>
            <a:custGeom>
              <a:avLst/>
              <a:gdLst>
                <a:gd name="connsiteX0" fmla="*/ 0 w 87630"/>
                <a:gd name="connsiteY0" fmla="*/ 0 h 130810"/>
                <a:gd name="connsiteX1" fmla="*/ 16510 w 87630"/>
                <a:gd name="connsiteY1" fmla="*/ 0 h 130810"/>
                <a:gd name="connsiteX2" fmla="*/ 16510 w 87630"/>
                <a:gd name="connsiteY2" fmla="*/ 45720 h 130810"/>
                <a:gd name="connsiteX3" fmla="*/ 16510 w 87630"/>
                <a:gd name="connsiteY3" fmla="*/ 53340 h 130810"/>
                <a:gd name="connsiteX4" fmla="*/ 16510 w 87630"/>
                <a:gd name="connsiteY4" fmla="*/ 53340 h 130810"/>
                <a:gd name="connsiteX5" fmla="*/ 46990 w 87630"/>
                <a:gd name="connsiteY5" fmla="*/ 36830 h 130810"/>
                <a:gd name="connsiteX6" fmla="*/ 87630 w 87630"/>
                <a:gd name="connsiteY6" fmla="*/ 83820 h 130810"/>
                <a:gd name="connsiteX7" fmla="*/ 46990 w 87630"/>
                <a:gd name="connsiteY7" fmla="*/ 130810 h 130810"/>
                <a:gd name="connsiteX8" fmla="*/ 15240 w 87630"/>
                <a:gd name="connsiteY8" fmla="*/ 111760 h 130810"/>
                <a:gd name="connsiteX9" fmla="*/ 15240 w 87630"/>
                <a:gd name="connsiteY9" fmla="*/ 111760 h 130810"/>
                <a:gd name="connsiteX10" fmla="*/ 15240 w 87630"/>
                <a:gd name="connsiteY10" fmla="*/ 118110 h 130810"/>
                <a:gd name="connsiteX11" fmla="*/ 15240 w 87630"/>
                <a:gd name="connsiteY11" fmla="*/ 128270 h 130810"/>
                <a:gd name="connsiteX12" fmla="*/ 0 w 87630"/>
                <a:gd name="connsiteY12" fmla="*/ 128270 h 130810"/>
                <a:gd name="connsiteX13" fmla="*/ 0 w 87630"/>
                <a:gd name="connsiteY13" fmla="*/ 0 h 130810"/>
                <a:gd name="connsiteX14" fmla="*/ 16510 w 87630"/>
                <a:gd name="connsiteY14" fmla="*/ 83820 h 130810"/>
                <a:gd name="connsiteX15" fmla="*/ 44450 w 87630"/>
                <a:gd name="connsiteY15" fmla="*/ 115570 h 130810"/>
                <a:gd name="connsiteX16" fmla="*/ 72390 w 87630"/>
                <a:gd name="connsiteY16" fmla="*/ 83820 h 130810"/>
                <a:gd name="connsiteX17" fmla="*/ 44450 w 87630"/>
                <a:gd name="connsiteY17" fmla="*/ 52070 h 130810"/>
                <a:gd name="connsiteX18" fmla="*/ 16510 w 87630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0" y="0"/>
                  </a:moveTo>
                  <a:lnTo>
                    <a:pt x="16510" y="0"/>
                  </a:lnTo>
                  <a:lnTo>
                    <a:pt x="16510" y="45720"/>
                  </a:lnTo>
                  <a:cubicBezTo>
                    <a:pt x="16510" y="50800"/>
                    <a:pt x="16510" y="53340"/>
                    <a:pt x="16510" y="53340"/>
                  </a:cubicBezTo>
                  <a:lnTo>
                    <a:pt x="16510" y="53340"/>
                  </a:lnTo>
                  <a:cubicBezTo>
                    <a:pt x="21590" y="44450"/>
                    <a:pt x="33020" y="36830"/>
                    <a:pt x="46990" y="36830"/>
                  </a:cubicBezTo>
                  <a:cubicBezTo>
                    <a:pt x="69850" y="36830"/>
                    <a:pt x="87630" y="55880"/>
                    <a:pt x="87630" y="83820"/>
                  </a:cubicBezTo>
                  <a:cubicBezTo>
                    <a:pt x="87630" y="111760"/>
                    <a:pt x="69850" y="130810"/>
                    <a:pt x="46990" y="130810"/>
                  </a:cubicBezTo>
                  <a:cubicBezTo>
                    <a:pt x="24130" y="130810"/>
                    <a:pt x="20320" y="121920"/>
                    <a:pt x="15240" y="111760"/>
                  </a:cubicBezTo>
                  <a:lnTo>
                    <a:pt x="15240" y="111760"/>
                  </a:lnTo>
                  <a:cubicBezTo>
                    <a:pt x="15240" y="111760"/>
                    <a:pt x="15240" y="114300"/>
                    <a:pt x="15240" y="118110"/>
                  </a:cubicBezTo>
                  <a:lnTo>
                    <a:pt x="1524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  <a:moveTo>
                    <a:pt x="16510" y="83820"/>
                  </a:moveTo>
                  <a:cubicBezTo>
                    <a:pt x="16510" y="106680"/>
                    <a:pt x="30480" y="115570"/>
                    <a:pt x="44450" y="115570"/>
                  </a:cubicBezTo>
                  <a:cubicBezTo>
                    <a:pt x="58420" y="115570"/>
                    <a:pt x="72390" y="101600"/>
                    <a:pt x="72390" y="83820"/>
                  </a:cubicBezTo>
                  <a:cubicBezTo>
                    <a:pt x="72390" y="66040"/>
                    <a:pt x="60960" y="52070"/>
                    <a:pt x="44450" y="52070"/>
                  </a:cubicBezTo>
                  <a:cubicBezTo>
                    <a:pt x="27940" y="52070"/>
                    <a:pt x="16510" y="6223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5" name="Freeform 954">
              <a:extLst>
                <a:ext uri="{FF2B5EF4-FFF2-40B4-BE49-F238E27FC236}">
                  <a16:creationId xmlns:a16="http://schemas.microsoft.com/office/drawing/2014/main" id="{906F3B03-556A-5B9C-F3E3-A38C16B83CC7}"/>
                </a:ext>
              </a:extLst>
            </p:cNvPr>
            <p:cNvSpPr/>
            <p:nvPr/>
          </p:nvSpPr>
          <p:spPr>
            <a:xfrm>
              <a:off x="3444240" y="420750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6" name="Freeform 955">
              <a:extLst>
                <a:ext uri="{FF2B5EF4-FFF2-40B4-BE49-F238E27FC236}">
                  <a16:creationId xmlns:a16="http://schemas.microsoft.com/office/drawing/2014/main" id="{80A45F34-6F8E-1CDB-86B0-30CFDFB987CB}"/>
                </a:ext>
              </a:extLst>
            </p:cNvPr>
            <p:cNvSpPr/>
            <p:nvPr/>
          </p:nvSpPr>
          <p:spPr>
            <a:xfrm>
              <a:off x="3505200" y="4208779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7" name="Freeform 956">
              <a:extLst>
                <a:ext uri="{FF2B5EF4-FFF2-40B4-BE49-F238E27FC236}">
                  <a16:creationId xmlns:a16="http://schemas.microsoft.com/office/drawing/2014/main" id="{8F5F8244-1594-D8CA-5808-8F63604077C6}"/>
                </a:ext>
              </a:extLst>
            </p:cNvPr>
            <p:cNvSpPr/>
            <p:nvPr/>
          </p:nvSpPr>
          <p:spPr>
            <a:xfrm>
              <a:off x="3610609" y="4207509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8" name="Freeform 957">
              <a:extLst>
                <a:ext uri="{FF2B5EF4-FFF2-40B4-BE49-F238E27FC236}">
                  <a16:creationId xmlns:a16="http://schemas.microsoft.com/office/drawing/2014/main" id="{59493C95-DBA8-3C8A-5937-A7497F0ABC47}"/>
                </a:ext>
              </a:extLst>
            </p:cNvPr>
            <p:cNvSpPr/>
            <p:nvPr/>
          </p:nvSpPr>
          <p:spPr>
            <a:xfrm>
              <a:off x="3714750" y="4170679"/>
              <a:ext cx="87629" cy="130810"/>
            </a:xfrm>
            <a:custGeom>
              <a:avLst/>
              <a:gdLst>
                <a:gd name="connsiteX0" fmla="*/ 87630 w 87629"/>
                <a:gd name="connsiteY0" fmla="*/ 128270 h 130810"/>
                <a:gd name="connsiteX1" fmla="*/ 72390 w 87629"/>
                <a:gd name="connsiteY1" fmla="*/ 128270 h 130810"/>
                <a:gd name="connsiteX2" fmla="*/ 72390 w 87629"/>
                <a:gd name="connsiteY2" fmla="*/ 118110 h 130810"/>
                <a:gd name="connsiteX3" fmla="*/ 72390 w 87629"/>
                <a:gd name="connsiteY3" fmla="*/ 111760 h 130810"/>
                <a:gd name="connsiteX4" fmla="*/ 72390 w 87629"/>
                <a:gd name="connsiteY4" fmla="*/ 111760 h 130810"/>
                <a:gd name="connsiteX5" fmla="*/ 40640 w 87629"/>
                <a:gd name="connsiteY5" fmla="*/ 130810 h 130810"/>
                <a:gd name="connsiteX6" fmla="*/ 0 w 87629"/>
                <a:gd name="connsiteY6" fmla="*/ 83820 h 130810"/>
                <a:gd name="connsiteX7" fmla="*/ 40640 w 87629"/>
                <a:gd name="connsiteY7" fmla="*/ 36830 h 130810"/>
                <a:gd name="connsiteX8" fmla="*/ 71120 w 87629"/>
                <a:gd name="connsiteY8" fmla="*/ 53340 h 130810"/>
                <a:gd name="connsiteX9" fmla="*/ 71120 w 87629"/>
                <a:gd name="connsiteY9" fmla="*/ 53340 h 130810"/>
                <a:gd name="connsiteX10" fmla="*/ 71120 w 87629"/>
                <a:gd name="connsiteY10" fmla="*/ 45720 h 130810"/>
                <a:gd name="connsiteX11" fmla="*/ 71120 w 87629"/>
                <a:gd name="connsiteY11" fmla="*/ 0 h 130810"/>
                <a:gd name="connsiteX12" fmla="*/ 87630 w 87629"/>
                <a:gd name="connsiteY12" fmla="*/ 0 h 130810"/>
                <a:gd name="connsiteX13" fmla="*/ 87630 w 87629"/>
                <a:gd name="connsiteY13" fmla="*/ 128270 h 130810"/>
                <a:gd name="connsiteX14" fmla="*/ 15240 w 87629"/>
                <a:gd name="connsiteY14" fmla="*/ 83820 h 130810"/>
                <a:gd name="connsiteX15" fmla="*/ 43180 w 87629"/>
                <a:gd name="connsiteY15" fmla="*/ 115570 h 130810"/>
                <a:gd name="connsiteX16" fmla="*/ 71120 w 87629"/>
                <a:gd name="connsiteY16" fmla="*/ 83820 h 130810"/>
                <a:gd name="connsiteX17" fmla="*/ 43180 w 87629"/>
                <a:gd name="connsiteY17" fmla="*/ 52070 h 130810"/>
                <a:gd name="connsiteX18" fmla="*/ 1524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9" name="Freeform 958">
              <a:extLst>
                <a:ext uri="{FF2B5EF4-FFF2-40B4-BE49-F238E27FC236}">
                  <a16:creationId xmlns:a16="http://schemas.microsoft.com/office/drawing/2014/main" id="{9F8C8651-163E-D4AC-72D2-CDE5DE1C501A}"/>
                </a:ext>
              </a:extLst>
            </p:cNvPr>
            <p:cNvSpPr/>
            <p:nvPr/>
          </p:nvSpPr>
          <p:spPr>
            <a:xfrm>
              <a:off x="3882390" y="4207509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0" name="Freeform 959">
              <a:extLst>
                <a:ext uri="{FF2B5EF4-FFF2-40B4-BE49-F238E27FC236}">
                  <a16:creationId xmlns:a16="http://schemas.microsoft.com/office/drawing/2014/main" id="{FE54DDED-4E21-C61C-6A71-33B35DA79CCA}"/>
                </a:ext>
              </a:extLst>
            </p:cNvPr>
            <p:cNvSpPr/>
            <p:nvPr/>
          </p:nvSpPr>
          <p:spPr>
            <a:xfrm>
              <a:off x="3985259" y="4208779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78740 h 93979"/>
                <a:gd name="connsiteX18" fmla="*/ 57150 w 73660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A7E905B5-E3AF-5B6D-FB3F-BF0E3DC5E6AF}"/>
                </a:ext>
              </a:extLst>
            </p:cNvPr>
            <p:cNvSpPr/>
            <p:nvPr/>
          </p:nvSpPr>
          <p:spPr>
            <a:xfrm>
              <a:off x="4090670" y="4207509"/>
              <a:ext cx="137159" cy="91440"/>
            </a:xfrm>
            <a:custGeom>
              <a:avLst/>
              <a:gdLst>
                <a:gd name="connsiteX0" fmla="*/ 15240 w 137159"/>
                <a:gd name="connsiteY0" fmla="*/ 2540 h 91440"/>
                <a:gd name="connsiteX1" fmla="*/ 15240 w 137159"/>
                <a:gd name="connsiteY1" fmla="*/ 15240 h 91440"/>
                <a:gd name="connsiteX2" fmla="*/ 15240 w 137159"/>
                <a:gd name="connsiteY2" fmla="*/ 21590 h 91440"/>
                <a:gd name="connsiteX3" fmla="*/ 15240 w 137159"/>
                <a:gd name="connsiteY3" fmla="*/ 21590 h 91440"/>
                <a:gd name="connsiteX4" fmla="*/ 48260 w 137159"/>
                <a:gd name="connsiteY4" fmla="*/ 0 h 91440"/>
                <a:gd name="connsiteX5" fmla="*/ 74930 w 137159"/>
                <a:gd name="connsiteY5" fmla="*/ 20320 h 91440"/>
                <a:gd name="connsiteX6" fmla="*/ 74930 w 137159"/>
                <a:gd name="connsiteY6" fmla="*/ 20320 h 91440"/>
                <a:gd name="connsiteX7" fmla="*/ 105410 w 137159"/>
                <a:gd name="connsiteY7" fmla="*/ 0 h 91440"/>
                <a:gd name="connsiteX8" fmla="*/ 137160 w 137159"/>
                <a:gd name="connsiteY8" fmla="*/ 35560 h 91440"/>
                <a:gd name="connsiteX9" fmla="*/ 137160 w 137159"/>
                <a:gd name="connsiteY9" fmla="*/ 91440 h 91440"/>
                <a:gd name="connsiteX10" fmla="*/ 120650 w 137159"/>
                <a:gd name="connsiteY10" fmla="*/ 91440 h 91440"/>
                <a:gd name="connsiteX11" fmla="*/ 120650 w 137159"/>
                <a:gd name="connsiteY11" fmla="*/ 39370 h 91440"/>
                <a:gd name="connsiteX12" fmla="*/ 104140 w 137159"/>
                <a:gd name="connsiteY12" fmla="*/ 16510 h 91440"/>
                <a:gd name="connsiteX13" fmla="*/ 77470 w 137159"/>
                <a:gd name="connsiteY13" fmla="*/ 50800 h 91440"/>
                <a:gd name="connsiteX14" fmla="*/ 77470 w 137159"/>
                <a:gd name="connsiteY14" fmla="*/ 91440 h 91440"/>
                <a:gd name="connsiteX15" fmla="*/ 60960 w 137159"/>
                <a:gd name="connsiteY15" fmla="*/ 91440 h 91440"/>
                <a:gd name="connsiteX16" fmla="*/ 60960 w 137159"/>
                <a:gd name="connsiteY16" fmla="*/ 38100 h 91440"/>
                <a:gd name="connsiteX17" fmla="*/ 44450 w 137159"/>
                <a:gd name="connsiteY17" fmla="*/ 15240 h 91440"/>
                <a:gd name="connsiteX18" fmla="*/ 16510 w 137159"/>
                <a:gd name="connsiteY18" fmla="*/ 49530 h 91440"/>
                <a:gd name="connsiteX19" fmla="*/ 16510 w 137159"/>
                <a:gd name="connsiteY19" fmla="*/ 90170 h 91440"/>
                <a:gd name="connsiteX20" fmla="*/ 0 w 137159"/>
                <a:gd name="connsiteY20" fmla="*/ 90170 h 91440"/>
                <a:gd name="connsiteX21" fmla="*/ 0 w 137159"/>
                <a:gd name="connsiteY21" fmla="*/ 1270 h 91440"/>
                <a:gd name="connsiteX22" fmla="*/ 15240 w 137159"/>
                <a:gd name="connsiteY22" fmla="*/ 12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5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2" name="Freeform 961">
              <a:extLst>
                <a:ext uri="{FF2B5EF4-FFF2-40B4-BE49-F238E27FC236}">
                  <a16:creationId xmlns:a16="http://schemas.microsoft.com/office/drawing/2014/main" id="{0AA1DF3B-A93D-1CBB-1AC3-7FB47802D63B}"/>
                </a:ext>
              </a:extLst>
            </p:cNvPr>
            <p:cNvSpPr/>
            <p:nvPr/>
          </p:nvSpPr>
          <p:spPr>
            <a:xfrm>
              <a:off x="4249420" y="420750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3180 w 83820"/>
                <a:gd name="connsiteY10" fmla="*/ 13970 h 93980"/>
                <a:gd name="connsiteX11" fmla="*/ 17780 w 83820"/>
                <a:gd name="connsiteY11" fmla="*/ 38100 h 93980"/>
                <a:gd name="connsiteX12" fmla="*/ 67310 w 83820"/>
                <a:gd name="connsiteY12" fmla="*/ 38100 h 93980"/>
                <a:gd name="connsiteX13" fmla="*/ 4318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3" name="Freeform 962">
              <a:extLst>
                <a:ext uri="{FF2B5EF4-FFF2-40B4-BE49-F238E27FC236}">
                  <a16:creationId xmlns:a16="http://schemas.microsoft.com/office/drawing/2014/main" id="{BE0507AF-484D-B5C7-E460-C3AEB55B8272}"/>
                </a:ext>
              </a:extLst>
            </p:cNvPr>
            <p:cNvSpPr/>
            <p:nvPr/>
          </p:nvSpPr>
          <p:spPr>
            <a:xfrm>
              <a:off x="4351020" y="4281170"/>
              <a:ext cx="20320" cy="20320"/>
            </a:xfrm>
            <a:custGeom>
              <a:avLst/>
              <a:gdLst>
                <a:gd name="connsiteX0" fmla="*/ 10160 w 20320"/>
                <a:gd name="connsiteY0" fmla="*/ 0 h 20320"/>
                <a:gd name="connsiteX1" fmla="*/ 20320 w 20320"/>
                <a:gd name="connsiteY1" fmla="*/ 10160 h 20320"/>
                <a:gd name="connsiteX2" fmla="*/ 10160 w 20320"/>
                <a:gd name="connsiteY2" fmla="*/ 20320 h 20320"/>
                <a:gd name="connsiteX3" fmla="*/ 0 w 20320"/>
                <a:gd name="connsiteY3" fmla="*/ 10160 h 20320"/>
                <a:gd name="connsiteX4" fmla="*/ 10160 w 20320"/>
                <a:gd name="connsiteY4" fmla="*/ 0 h 20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20" h="2032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4" name="Freeform 963">
              <a:extLst>
                <a:ext uri="{FF2B5EF4-FFF2-40B4-BE49-F238E27FC236}">
                  <a16:creationId xmlns:a16="http://schemas.microsoft.com/office/drawing/2014/main" id="{1FBFC3A6-9CAD-ADC4-7C9F-484779FFD7BA}"/>
                </a:ext>
              </a:extLst>
            </p:cNvPr>
            <p:cNvSpPr/>
            <p:nvPr/>
          </p:nvSpPr>
          <p:spPr>
            <a:xfrm>
              <a:off x="4434840" y="4170679"/>
              <a:ext cx="82550" cy="132079"/>
            </a:xfrm>
            <a:custGeom>
              <a:avLst/>
              <a:gdLst>
                <a:gd name="connsiteX0" fmla="*/ 0 w 82550"/>
                <a:gd name="connsiteY0" fmla="*/ 123190 h 132079"/>
                <a:gd name="connsiteX1" fmla="*/ 0 w 82550"/>
                <a:gd name="connsiteY1" fmla="*/ 106680 h 132079"/>
                <a:gd name="connsiteX2" fmla="*/ 35560 w 82550"/>
                <a:gd name="connsiteY2" fmla="*/ 115570 h 132079"/>
                <a:gd name="connsiteX3" fmla="*/ 63500 w 82550"/>
                <a:gd name="connsiteY3" fmla="*/ 97790 h 132079"/>
                <a:gd name="connsiteX4" fmla="*/ 35560 w 82550"/>
                <a:gd name="connsiteY4" fmla="*/ 72390 h 132079"/>
                <a:gd name="connsiteX5" fmla="*/ 0 w 82550"/>
                <a:gd name="connsiteY5" fmla="*/ 34290 h 132079"/>
                <a:gd name="connsiteX6" fmla="*/ 43180 w 82550"/>
                <a:gd name="connsiteY6" fmla="*/ 0 h 132079"/>
                <a:gd name="connsiteX7" fmla="*/ 74930 w 82550"/>
                <a:gd name="connsiteY7" fmla="*/ 6350 h 132079"/>
                <a:gd name="connsiteX8" fmla="*/ 74930 w 82550"/>
                <a:gd name="connsiteY8" fmla="*/ 22860 h 132079"/>
                <a:gd name="connsiteX9" fmla="*/ 44450 w 82550"/>
                <a:gd name="connsiteY9" fmla="*/ 15240 h 132079"/>
                <a:gd name="connsiteX10" fmla="*/ 17780 w 82550"/>
                <a:gd name="connsiteY10" fmla="*/ 34290 h 132079"/>
                <a:gd name="connsiteX11" fmla="*/ 45720 w 82550"/>
                <a:gd name="connsiteY11" fmla="*/ 59690 h 132079"/>
                <a:gd name="connsiteX12" fmla="*/ 82550 w 82550"/>
                <a:gd name="connsiteY12" fmla="*/ 97790 h 132079"/>
                <a:gd name="connsiteX13" fmla="*/ 39370 w 82550"/>
                <a:gd name="connsiteY13" fmla="*/ 132080 h 132079"/>
                <a:gd name="connsiteX14" fmla="*/ 2540 w 82550"/>
                <a:gd name="connsiteY14" fmla="*/ 124460 h 13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550" h="132079">
                  <a:moveTo>
                    <a:pt x="0" y="123190"/>
                  </a:moveTo>
                  <a:lnTo>
                    <a:pt x="0" y="106680"/>
                  </a:lnTo>
                  <a:cubicBezTo>
                    <a:pt x="8890" y="111760"/>
                    <a:pt x="22860" y="115570"/>
                    <a:pt x="35560" y="115570"/>
                  </a:cubicBezTo>
                  <a:cubicBezTo>
                    <a:pt x="48260" y="115570"/>
                    <a:pt x="63500" y="109220"/>
                    <a:pt x="63500" y="97790"/>
                  </a:cubicBezTo>
                  <a:cubicBezTo>
                    <a:pt x="63500" y="86360"/>
                    <a:pt x="57150" y="80010"/>
                    <a:pt x="35560" y="72390"/>
                  </a:cubicBezTo>
                  <a:cubicBezTo>
                    <a:pt x="11430" y="63500"/>
                    <a:pt x="0" y="53340"/>
                    <a:pt x="0" y="34290"/>
                  </a:cubicBezTo>
                  <a:cubicBezTo>
                    <a:pt x="0" y="15240"/>
                    <a:pt x="17780" y="0"/>
                    <a:pt x="43180" y="0"/>
                  </a:cubicBezTo>
                  <a:cubicBezTo>
                    <a:pt x="68580" y="0"/>
                    <a:pt x="67310" y="3810"/>
                    <a:pt x="74930" y="6350"/>
                  </a:cubicBezTo>
                  <a:lnTo>
                    <a:pt x="74930" y="22860"/>
                  </a:lnTo>
                  <a:cubicBezTo>
                    <a:pt x="67310" y="19050"/>
                    <a:pt x="55880" y="15240"/>
                    <a:pt x="44450" y="15240"/>
                  </a:cubicBezTo>
                  <a:cubicBezTo>
                    <a:pt x="33020" y="15240"/>
                    <a:pt x="17780" y="22860"/>
                    <a:pt x="17780" y="34290"/>
                  </a:cubicBezTo>
                  <a:cubicBezTo>
                    <a:pt x="17780" y="45720"/>
                    <a:pt x="24130" y="52070"/>
                    <a:pt x="45720" y="59690"/>
                  </a:cubicBezTo>
                  <a:cubicBezTo>
                    <a:pt x="69850" y="68580"/>
                    <a:pt x="82550" y="78740"/>
                    <a:pt x="82550" y="97790"/>
                  </a:cubicBezTo>
                  <a:cubicBezTo>
                    <a:pt x="82550" y="116840"/>
                    <a:pt x="66040" y="132080"/>
                    <a:pt x="39370" y="132080"/>
                  </a:cubicBezTo>
                  <a:cubicBezTo>
                    <a:pt x="12700" y="132080"/>
                    <a:pt x="11430" y="128270"/>
                    <a:pt x="2540" y="1244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5" name="Freeform 964">
              <a:extLst>
                <a:ext uri="{FF2B5EF4-FFF2-40B4-BE49-F238E27FC236}">
                  <a16:creationId xmlns:a16="http://schemas.microsoft.com/office/drawing/2014/main" id="{8B17DD8A-F6A0-2FFB-E1C6-24C2735645B4}"/>
                </a:ext>
              </a:extLst>
            </p:cNvPr>
            <p:cNvSpPr/>
            <p:nvPr/>
          </p:nvSpPr>
          <p:spPr>
            <a:xfrm>
              <a:off x="4532629" y="4207509"/>
              <a:ext cx="91440" cy="93980"/>
            </a:xfrm>
            <a:custGeom>
              <a:avLst/>
              <a:gdLst>
                <a:gd name="connsiteX0" fmla="*/ 91440 w 91440"/>
                <a:gd name="connsiteY0" fmla="*/ 46990 h 93980"/>
                <a:gd name="connsiteX1" fmla="*/ 45720 w 91440"/>
                <a:gd name="connsiteY1" fmla="*/ 93980 h 93980"/>
                <a:gd name="connsiteX2" fmla="*/ 0 w 91440"/>
                <a:gd name="connsiteY2" fmla="*/ 46990 h 93980"/>
                <a:gd name="connsiteX3" fmla="*/ 45720 w 91440"/>
                <a:gd name="connsiteY3" fmla="*/ 0 h 93980"/>
                <a:gd name="connsiteX4" fmla="*/ 91440 w 91440"/>
                <a:gd name="connsiteY4" fmla="*/ 46990 h 93980"/>
                <a:gd name="connsiteX5" fmla="*/ 74930 w 91440"/>
                <a:gd name="connsiteY5" fmla="*/ 46990 h 93980"/>
                <a:gd name="connsiteX6" fmla="*/ 44450 w 91440"/>
                <a:gd name="connsiteY6" fmla="*/ 15240 h 93980"/>
                <a:gd name="connsiteX7" fmla="*/ 15240 w 91440"/>
                <a:gd name="connsiteY7" fmla="*/ 46990 h 93980"/>
                <a:gd name="connsiteX8" fmla="*/ 44450 w 91440"/>
                <a:gd name="connsiteY8" fmla="*/ 78740 h 93980"/>
                <a:gd name="connsiteX9" fmla="*/ 74930 w 91440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604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6" name="Freeform 965">
              <a:extLst>
                <a:ext uri="{FF2B5EF4-FFF2-40B4-BE49-F238E27FC236}">
                  <a16:creationId xmlns:a16="http://schemas.microsoft.com/office/drawing/2014/main" id="{B5447811-D101-0908-03EA-FDA2DDB12286}"/>
                </a:ext>
              </a:extLst>
            </p:cNvPr>
            <p:cNvSpPr/>
            <p:nvPr/>
          </p:nvSpPr>
          <p:spPr>
            <a:xfrm>
              <a:off x="4649470" y="420750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7" name="Freeform 966">
              <a:extLst>
                <a:ext uri="{FF2B5EF4-FFF2-40B4-BE49-F238E27FC236}">
                  <a16:creationId xmlns:a16="http://schemas.microsoft.com/office/drawing/2014/main" id="{473CC233-ED50-FAF3-E424-2AFBB17C69F4}"/>
                </a:ext>
              </a:extLst>
            </p:cNvPr>
            <p:cNvSpPr/>
            <p:nvPr/>
          </p:nvSpPr>
          <p:spPr>
            <a:xfrm>
              <a:off x="4718050" y="420750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47BFCC2A-0DCD-D25B-6E60-8A7075574451}"/>
                </a:ext>
              </a:extLst>
            </p:cNvPr>
            <p:cNvSpPr/>
            <p:nvPr/>
          </p:nvSpPr>
          <p:spPr>
            <a:xfrm>
              <a:off x="4777839" y="4210050"/>
              <a:ext cx="95150" cy="130809"/>
            </a:xfrm>
            <a:custGeom>
              <a:avLst/>
              <a:gdLst>
                <a:gd name="connsiteX0" fmla="*/ 2440 w 95150"/>
                <a:gd name="connsiteY0" fmla="*/ 115570 h 130809"/>
                <a:gd name="connsiteX1" fmla="*/ 12600 w 95150"/>
                <a:gd name="connsiteY1" fmla="*/ 115570 h 130809"/>
                <a:gd name="connsiteX2" fmla="*/ 40540 w 95150"/>
                <a:gd name="connsiteY2" fmla="*/ 87630 h 130809"/>
                <a:gd name="connsiteX3" fmla="*/ 3710 w 95150"/>
                <a:gd name="connsiteY3" fmla="*/ 0 h 130809"/>
                <a:gd name="connsiteX4" fmla="*/ 21490 w 95150"/>
                <a:gd name="connsiteY4" fmla="*/ 0 h 130809"/>
                <a:gd name="connsiteX5" fmla="*/ 34190 w 95150"/>
                <a:gd name="connsiteY5" fmla="*/ 31750 h 130809"/>
                <a:gd name="connsiteX6" fmla="*/ 49430 w 95150"/>
                <a:gd name="connsiteY6" fmla="*/ 71120 h 130809"/>
                <a:gd name="connsiteX7" fmla="*/ 64670 w 95150"/>
                <a:gd name="connsiteY7" fmla="*/ 31750 h 130809"/>
                <a:gd name="connsiteX8" fmla="*/ 77370 w 95150"/>
                <a:gd name="connsiteY8" fmla="*/ 0 h 130809"/>
                <a:gd name="connsiteX9" fmla="*/ 95150 w 95150"/>
                <a:gd name="connsiteY9" fmla="*/ 0 h 130809"/>
                <a:gd name="connsiteX10" fmla="*/ 59590 w 95150"/>
                <a:gd name="connsiteY10" fmla="*/ 85090 h 130809"/>
                <a:gd name="connsiteX11" fmla="*/ 13870 w 95150"/>
                <a:gd name="connsiteY11" fmla="*/ 130810 h 130809"/>
                <a:gd name="connsiteX12" fmla="*/ 2440 w 95150"/>
                <a:gd name="connsiteY12" fmla="*/ 129540 h 130809"/>
                <a:gd name="connsiteX13" fmla="*/ 2440 w 95150"/>
                <a:gd name="connsiteY13" fmla="*/ 11557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50" h="130809">
                  <a:moveTo>
                    <a:pt x="2440" y="115570"/>
                  </a:moveTo>
                  <a:cubicBezTo>
                    <a:pt x="4980" y="115570"/>
                    <a:pt x="7520" y="115570"/>
                    <a:pt x="12600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0" y="57150"/>
                    <a:pt x="49430" y="71120"/>
                  </a:cubicBezTo>
                  <a:cubicBezTo>
                    <a:pt x="5451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0" y="0"/>
                  </a:lnTo>
                  <a:lnTo>
                    <a:pt x="59590" y="85090"/>
                  </a:lnTo>
                  <a:cubicBezTo>
                    <a:pt x="46890" y="114300"/>
                    <a:pt x="38000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9" name="Freeform 968">
              <a:extLst>
                <a:ext uri="{FF2B5EF4-FFF2-40B4-BE49-F238E27FC236}">
                  <a16:creationId xmlns:a16="http://schemas.microsoft.com/office/drawing/2014/main" id="{E0DA4E1A-36F5-4A2A-9A9D-699C48FF09CF}"/>
                </a:ext>
              </a:extLst>
            </p:cNvPr>
            <p:cNvSpPr/>
            <p:nvPr/>
          </p:nvSpPr>
          <p:spPr>
            <a:xfrm>
              <a:off x="4861559" y="4288790"/>
              <a:ext cx="27940" cy="36829"/>
            </a:xfrm>
            <a:custGeom>
              <a:avLst/>
              <a:gdLst>
                <a:gd name="connsiteX0" fmla="*/ 12700 w 27940"/>
                <a:gd name="connsiteY0" fmla="*/ 36830 h 36829"/>
                <a:gd name="connsiteX1" fmla="*/ 0 w 27940"/>
                <a:gd name="connsiteY1" fmla="*/ 36830 h 36829"/>
                <a:gd name="connsiteX2" fmla="*/ 11430 w 27940"/>
                <a:gd name="connsiteY2" fmla="*/ 0 h 36829"/>
                <a:gd name="connsiteX3" fmla="*/ 27940 w 27940"/>
                <a:gd name="connsiteY3" fmla="*/ 0 h 36829"/>
                <a:gd name="connsiteX4" fmla="*/ 13970 w 27940"/>
                <a:gd name="connsiteY4" fmla="*/ 36830 h 3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40" h="36829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40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0" name="Freeform 969">
              <a:extLst>
                <a:ext uri="{FF2B5EF4-FFF2-40B4-BE49-F238E27FC236}">
                  <a16:creationId xmlns:a16="http://schemas.microsoft.com/office/drawing/2014/main" id="{80EF9223-ADBA-20EB-5086-5EDD219E8BEB}"/>
                </a:ext>
              </a:extLst>
            </p:cNvPr>
            <p:cNvSpPr/>
            <p:nvPr/>
          </p:nvSpPr>
          <p:spPr>
            <a:xfrm>
              <a:off x="4959350" y="4207509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1" name="Freeform 970">
              <a:extLst>
                <a:ext uri="{FF2B5EF4-FFF2-40B4-BE49-F238E27FC236}">
                  <a16:creationId xmlns:a16="http://schemas.microsoft.com/office/drawing/2014/main" id="{ED996A86-8BC5-6F9D-4C3E-3B9335D8FFF9}"/>
                </a:ext>
              </a:extLst>
            </p:cNvPr>
            <p:cNvSpPr/>
            <p:nvPr/>
          </p:nvSpPr>
          <p:spPr>
            <a:xfrm>
              <a:off x="5063490" y="4207509"/>
              <a:ext cx="91439" cy="93980"/>
            </a:xfrm>
            <a:custGeom>
              <a:avLst/>
              <a:gdLst>
                <a:gd name="connsiteX0" fmla="*/ 91440 w 91439"/>
                <a:gd name="connsiteY0" fmla="*/ 46990 h 93980"/>
                <a:gd name="connsiteX1" fmla="*/ 45720 w 91439"/>
                <a:gd name="connsiteY1" fmla="*/ 93980 h 93980"/>
                <a:gd name="connsiteX2" fmla="*/ 0 w 91439"/>
                <a:gd name="connsiteY2" fmla="*/ 46990 h 93980"/>
                <a:gd name="connsiteX3" fmla="*/ 45720 w 91439"/>
                <a:gd name="connsiteY3" fmla="*/ 0 h 93980"/>
                <a:gd name="connsiteX4" fmla="*/ 91440 w 91439"/>
                <a:gd name="connsiteY4" fmla="*/ 46990 h 93980"/>
                <a:gd name="connsiteX5" fmla="*/ 74930 w 91439"/>
                <a:gd name="connsiteY5" fmla="*/ 46990 h 93980"/>
                <a:gd name="connsiteX6" fmla="*/ 44450 w 91439"/>
                <a:gd name="connsiteY6" fmla="*/ 15240 h 93980"/>
                <a:gd name="connsiteX7" fmla="*/ 15240 w 91439"/>
                <a:gd name="connsiteY7" fmla="*/ 46990 h 93980"/>
                <a:gd name="connsiteX8" fmla="*/ 44450 w 91439"/>
                <a:gd name="connsiteY8" fmla="*/ 78740 h 93980"/>
                <a:gd name="connsiteX9" fmla="*/ 74930 w 91439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604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2" name="Freeform 971">
              <a:extLst>
                <a:ext uri="{FF2B5EF4-FFF2-40B4-BE49-F238E27FC236}">
                  <a16:creationId xmlns:a16="http://schemas.microsoft.com/office/drawing/2014/main" id="{68575B06-ED3B-8BC4-8CD5-41F46C4C1F6C}"/>
                </a:ext>
              </a:extLst>
            </p:cNvPr>
            <p:cNvSpPr/>
            <p:nvPr/>
          </p:nvSpPr>
          <p:spPr>
            <a:xfrm>
              <a:off x="5212079" y="4159250"/>
              <a:ext cx="62229" cy="48259"/>
            </a:xfrm>
            <a:custGeom>
              <a:avLst/>
              <a:gdLst>
                <a:gd name="connsiteX0" fmla="*/ 17780 w 62229"/>
                <a:gd name="connsiteY0" fmla="*/ 0 h 48259"/>
                <a:gd name="connsiteX1" fmla="*/ 31750 w 62229"/>
                <a:gd name="connsiteY1" fmla="*/ 0 h 48259"/>
                <a:gd name="connsiteX2" fmla="*/ 17780 w 62229"/>
                <a:gd name="connsiteY2" fmla="*/ 48260 h 48259"/>
                <a:gd name="connsiteX3" fmla="*/ 0 w 62229"/>
                <a:gd name="connsiteY3" fmla="*/ 48260 h 48259"/>
                <a:gd name="connsiteX4" fmla="*/ 17780 w 62229"/>
                <a:gd name="connsiteY4" fmla="*/ 0 h 48259"/>
                <a:gd name="connsiteX5" fmla="*/ 48260 w 62229"/>
                <a:gd name="connsiteY5" fmla="*/ 0 h 48259"/>
                <a:gd name="connsiteX6" fmla="*/ 62230 w 62229"/>
                <a:gd name="connsiteY6" fmla="*/ 0 h 48259"/>
                <a:gd name="connsiteX7" fmla="*/ 48260 w 62229"/>
                <a:gd name="connsiteY7" fmla="*/ 48260 h 48259"/>
                <a:gd name="connsiteX8" fmla="*/ 30480 w 62229"/>
                <a:gd name="connsiteY8" fmla="*/ 48260 h 48259"/>
                <a:gd name="connsiteX9" fmla="*/ 48260 w 62229"/>
                <a:gd name="connsiteY9" fmla="*/ 0 h 48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29" h="48259">
                  <a:moveTo>
                    <a:pt x="17780" y="0"/>
                  </a:moveTo>
                  <a:lnTo>
                    <a:pt x="31750" y="0"/>
                  </a:lnTo>
                  <a:lnTo>
                    <a:pt x="17780" y="48260"/>
                  </a:lnTo>
                  <a:lnTo>
                    <a:pt x="0" y="48260"/>
                  </a:lnTo>
                  <a:lnTo>
                    <a:pt x="17780" y="0"/>
                  </a:lnTo>
                  <a:close/>
                  <a:moveTo>
                    <a:pt x="48260" y="0"/>
                  </a:moveTo>
                  <a:lnTo>
                    <a:pt x="62230" y="0"/>
                  </a:lnTo>
                  <a:lnTo>
                    <a:pt x="48260" y="48260"/>
                  </a:lnTo>
                  <a:lnTo>
                    <a:pt x="30480" y="48260"/>
                  </a:lnTo>
                  <a:lnTo>
                    <a:pt x="4826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3" name="Freeform 972">
              <a:extLst>
                <a:ext uri="{FF2B5EF4-FFF2-40B4-BE49-F238E27FC236}">
                  <a16:creationId xmlns:a16="http://schemas.microsoft.com/office/drawing/2014/main" id="{5F1B052B-D1E1-3E5E-2F99-23BDC0F6162F}"/>
                </a:ext>
              </a:extLst>
            </p:cNvPr>
            <p:cNvSpPr/>
            <p:nvPr/>
          </p:nvSpPr>
          <p:spPr>
            <a:xfrm>
              <a:off x="5285740" y="4171950"/>
              <a:ext cx="95250" cy="128270"/>
            </a:xfrm>
            <a:custGeom>
              <a:avLst/>
              <a:gdLst>
                <a:gd name="connsiteX0" fmla="*/ 55880 w 95250"/>
                <a:gd name="connsiteY0" fmla="*/ 13970 h 128270"/>
                <a:gd name="connsiteX1" fmla="*/ 55880 w 95250"/>
                <a:gd name="connsiteY1" fmla="*/ 128270 h 128270"/>
                <a:gd name="connsiteX2" fmla="*/ 39370 w 95250"/>
                <a:gd name="connsiteY2" fmla="*/ 128270 h 128270"/>
                <a:gd name="connsiteX3" fmla="*/ 39370 w 95250"/>
                <a:gd name="connsiteY3" fmla="*/ 13970 h 128270"/>
                <a:gd name="connsiteX4" fmla="*/ 0 w 95250"/>
                <a:gd name="connsiteY4" fmla="*/ 13970 h 128270"/>
                <a:gd name="connsiteX5" fmla="*/ 0 w 95250"/>
                <a:gd name="connsiteY5" fmla="*/ 0 h 128270"/>
                <a:gd name="connsiteX6" fmla="*/ 95250 w 95250"/>
                <a:gd name="connsiteY6" fmla="*/ 0 h 128270"/>
                <a:gd name="connsiteX7" fmla="*/ 95250 w 95250"/>
                <a:gd name="connsiteY7" fmla="*/ 13970 h 128270"/>
                <a:gd name="connsiteX8" fmla="*/ 55880 w 95250"/>
                <a:gd name="connsiteY8" fmla="*/ 1397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250" h="128270">
                  <a:moveTo>
                    <a:pt x="55880" y="13970"/>
                  </a:moveTo>
                  <a:lnTo>
                    <a:pt x="55880" y="128270"/>
                  </a:lnTo>
                  <a:lnTo>
                    <a:pt x="39370" y="128270"/>
                  </a:lnTo>
                  <a:lnTo>
                    <a:pt x="39370" y="13970"/>
                  </a:lnTo>
                  <a:lnTo>
                    <a:pt x="0" y="13970"/>
                  </a:lnTo>
                  <a:lnTo>
                    <a:pt x="0" y="0"/>
                  </a:lnTo>
                  <a:lnTo>
                    <a:pt x="95250" y="0"/>
                  </a:lnTo>
                  <a:lnTo>
                    <a:pt x="95250" y="13970"/>
                  </a:lnTo>
                  <a:lnTo>
                    <a:pt x="55880" y="139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4" name="Freeform 973">
              <a:extLst>
                <a:ext uri="{FF2B5EF4-FFF2-40B4-BE49-F238E27FC236}">
                  <a16:creationId xmlns:a16="http://schemas.microsoft.com/office/drawing/2014/main" id="{37599E93-84FF-AE3C-C32A-BD229BCD6754}"/>
                </a:ext>
              </a:extLst>
            </p:cNvPr>
            <p:cNvSpPr/>
            <p:nvPr/>
          </p:nvSpPr>
          <p:spPr>
            <a:xfrm>
              <a:off x="5389879" y="420750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72D0CF9D-DEE9-D968-A038-67FFE9DC2385}"/>
                </a:ext>
              </a:extLst>
            </p:cNvPr>
            <p:cNvSpPr/>
            <p:nvPr/>
          </p:nvSpPr>
          <p:spPr>
            <a:xfrm>
              <a:off x="5452109" y="4208779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5880 w 73660"/>
                <a:gd name="connsiteY15" fmla="*/ 50800 h 93979"/>
                <a:gd name="connsiteX16" fmla="*/ 15240 w 73660"/>
                <a:gd name="connsiteY16" fmla="*/ 66040 h 93979"/>
                <a:gd name="connsiteX17" fmla="*/ 29210 w 73660"/>
                <a:gd name="connsiteY17" fmla="*/ 78740 h 93979"/>
                <a:gd name="connsiteX18" fmla="*/ 55880 w 73660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5880" y="50800"/>
                  </a:moveTo>
                  <a:cubicBezTo>
                    <a:pt x="26670" y="45720"/>
                    <a:pt x="15240" y="54610"/>
                    <a:pt x="15240" y="66040"/>
                  </a:cubicBezTo>
                  <a:cubicBezTo>
                    <a:pt x="15240" y="77470"/>
                    <a:pt x="20320" y="78740"/>
                    <a:pt x="29210" y="78740"/>
                  </a:cubicBezTo>
                  <a:cubicBezTo>
                    <a:pt x="44450" y="78740"/>
                    <a:pt x="55880" y="63500"/>
                    <a:pt x="5588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6" name="Freeform 975">
              <a:extLst>
                <a:ext uri="{FF2B5EF4-FFF2-40B4-BE49-F238E27FC236}">
                  <a16:creationId xmlns:a16="http://schemas.microsoft.com/office/drawing/2014/main" id="{DA2B72C6-B792-A701-3ABC-391A7B7EA78A}"/>
                </a:ext>
              </a:extLst>
            </p:cNvPr>
            <p:cNvSpPr/>
            <p:nvPr/>
          </p:nvSpPr>
          <p:spPr>
            <a:xfrm>
              <a:off x="5556250" y="4207509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7" name="Freeform 976">
              <a:extLst>
                <a:ext uri="{FF2B5EF4-FFF2-40B4-BE49-F238E27FC236}">
                  <a16:creationId xmlns:a16="http://schemas.microsoft.com/office/drawing/2014/main" id="{B4729E80-A822-AA77-C6F1-329A48C9FD21}"/>
                </a:ext>
              </a:extLst>
            </p:cNvPr>
            <p:cNvSpPr/>
            <p:nvPr/>
          </p:nvSpPr>
          <p:spPr>
            <a:xfrm>
              <a:off x="5660390" y="4207509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8" name="Freeform 977">
              <a:extLst>
                <a:ext uri="{FF2B5EF4-FFF2-40B4-BE49-F238E27FC236}">
                  <a16:creationId xmlns:a16="http://schemas.microsoft.com/office/drawing/2014/main" id="{FE73DBC7-34CF-AF8E-8FFF-4F94DEC12C7B}"/>
                </a:ext>
              </a:extLst>
            </p:cNvPr>
            <p:cNvSpPr/>
            <p:nvPr/>
          </p:nvSpPr>
          <p:spPr>
            <a:xfrm>
              <a:off x="5745479" y="4174490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9050 w 20320"/>
                <a:gd name="connsiteY5" fmla="*/ 35560 h 124459"/>
                <a:gd name="connsiteX6" fmla="*/ 19050 w 20320"/>
                <a:gd name="connsiteY6" fmla="*/ 124460 h 124459"/>
                <a:gd name="connsiteX7" fmla="*/ 2540 w 20320"/>
                <a:gd name="connsiteY7" fmla="*/ 124460 h 124459"/>
                <a:gd name="connsiteX8" fmla="*/ 2540 w 20320"/>
                <a:gd name="connsiteY8" fmla="*/ 35560 h 124459"/>
                <a:gd name="connsiteX9" fmla="*/ 1905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9" name="Freeform 978">
              <a:extLst>
                <a:ext uri="{FF2B5EF4-FFF2-40B4-BE49-F238E27FC236}">
                  <a16:creationId xmlns:a16="http://schemas.microsoft.com/office/drawing/2014/main" id="{09C56CB4-501C-205E-53E2-74272B2E8E0C}"/>
                </a:ext>
              </a:extLst>
            </p:cNvPr>
            <p:cNvSpPr/>
            <p:nvPr/>
          </p:nvSpPr>
          <p:spPr>
            <a:xfrm>
              <a:off x="5784850" y="418337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0" name="Freeform 979">
              <a:extLst>
                <a:ext uri="{FF2B5EF4-FFF2-40B4-BE49-F238E27FC236}">
                  <a16:creationId xmlns:a16="http://schemas.microsoft.com/office/drawing/2014/main" id="{52E6DCA0-2F16-77A0-286D-23309A3F082A}"/>
                </a:ext>
              </a:extLst>
            </p:cNvPr>
            <p:cNvSpPr/>
            <p:nvPr/>
          </p:nvSpPr>
          <p:spPr>
            <a:xfrm>
              <a:off x="5858509" y="4241800"/>
              <a:ext cx="53340" cy="13970"/>
            </a:xfrm>
            <a:custGeom>
              <a:avLst/>
              <a:gdLst>
                <a:gd name="connsiteX0" fmla="*/ 0 w 53340"/>
                <a:gd name="connsiteY0" fmla="*/ 0 h 13970"/>
                <a:gd name="connsiteX1" fmla="*/ 53340 w 53340"/>
                <a:gd name="connsiteY1" fmla="*/ 0 h 13970"/>
                <a:gd name="connsiteX2" fmla="*/ 53340 w 53340"/>
                <a:gd name="connsiteY2" fmla="*/ 13970 h 13970"/>
                <a:gd name="connsiteX3" fmla="*/ 0 w 53340"/>
                <a:gd name="connsiteY3" fmla="*/ 13970 h 13970"/>
                <a:gd name="connsiteX4" fmla="*/ 0 w 53340"/>
                <a:gd name="connsiteY4" fmla="*/ 0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0" h="13970">
                  <a:moveTo>
                    <a:pt x="0" y="0"/>
                  </a:moveTo>
                  <a:lnTo>
                    <a:pt x="53340" y="0"/>
                  </a:lnTo>
                  <a:lnTo>
                    <a:pt x="53340" y="13970"/>
                  </a:lnTo>
                  <a:lnTo>
                    <a:pt x="0" y="139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1" name="Freeform 980">
              <a:extLst>
                <a:ext uri="{FF2B5EF4-FFF2-40B4-BE49-F238E27FC236}">
                  <a16:creationId xmlns:a16="http://schemas.microsoft.com/office/drawing/2014/main" id="{54595363-6798-8B56-15E8-4D66403E2721}"/>
                </a:ext>
              </a:extLst>
            </p:cNvPr>
            <p:cNvSpPr/>
            <p:nvPr/>
          </p:nvSpPr>
          <p:spPr>
            <a:xfrm>
              <a:off x="5929629" y="420750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3180 w 83820"/>
                <a:gd name="connsiteY10" fmla="*/ 13970 h 93980"/>
                <a:gd name="connsiteX11" fmla="*/ 17780 w 83820"/>
                <a:gd name="connsiteY11" fmla="*/ 38100 h 93980"/>
                <a:gd name="connsiteX12" fmla="*/ 67310 w 83820"/>
                <a:gd name="connsiteY12" fmla="*/ 38100 h 93980"/>
                <a:gd name="connsiteX13" fmla="*/ 4318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2" name="Freeform 981">
              <a:extLst>
                <a:ext uri="{FF2B5EF4-FFF2-40B4-BE49-F238E27FC236}">
                  <a16:creationId xmlns:a16="http://schemas.microsoft.com/office/drawing/2014/main" id="{CC48A597-1179-0632-E696-4CC522FF7DD1}"/>
                </a:ext>
              </a:extLst>
            </p:cNvPr>
            <p:cNvSpPr/>
            <p:nvPr/>
          </p:nvSpPr>
          <p:spPr>
            <a:xfrm>
              <a:off x="6038850" y="420750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3" name="Freeform 982">
              <a:extLst>
                <a:ext uri="{FF2B5EF4-FFF2-40B4-BE49-F238E27FC236}">
                  <a16:creationId xmlns:a16="http://schemas.microsoft.com/office/drawing/2014/main" id="{5C4E246F-871F-634A-81FE-B877051CAF14}"/>
                </a:ext>
              </a:extLst>
            </p:cNvPr>
            <p:cNvSpPr/>
            <p:nvPr/>
          </p:nvSpPr>
          <p:spPr>
            <a:xfrm>
              <a:off x="6102350" y="4207509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4" name="Freeform 983">
              <a:extLst>
                <a:ext uri="{FF2B5EF4-FFF2-40B4-BE49-F238E27FC236}">
                  <a16:creationId xmlns:a16="http://schemas.microsoft.com/office/drawing/2014/main" id="{B8D6127D-085B-566D-1E83-38B9B7707E16}"/>
                </a:ext>
              </a:extLst>
            </p:cNvPr>
            <p:cNvSpPr/>
            <p:nvPr/>
          </p:nvSpPr>
          <p:spPr>
            <a:xfrm>
              <a:off x="6173470" y="4159250"/>
              <a:ext cx="62229" cy="48259"/>
            </a:xfrm>
            <a:custGeom>
              <a:avLst/>
              <a:gdLst>
                <a:gd name="connsiteX0" fmla="*/ 13970 w 62229"/>
                <a:gd name="connsiteY0" fmla="*/ 48260 h 48259"/>
                <a:gd name="connsiteX1" fmla="*/ 0 w 62229"/>
                <a:gd name="connsiteY1" fmla="*/ 48260 h 48259"/>
                <a:gd name="connsiteX2" fmla="*/ 13970 w 62229"/>
                <a:gd name="connsiteY2" fmla="*/ 0 h 48259"/>
                <a:gd name="connsiteX3" fmla="*/ 31750 w 62229"/>
                <a:gd name="connsiteY3" fmla="*/ 0 h 48259"/>
                <a:gd name="connsiteX4" fmla="*/ 13970 w 62229"/>
                <a:gd name="connsiteY4" fmla="*/ 48260 h 48259"/>
                <a:gd name="connsiteX5" fmla="*/ 44450 w 62229"/>
                <a:gd name="connsiteY5" fmla="*/ 48260 h 48259"/>
                <a:gd name="connsiteX6" fmla="*/ 30480 w 62229"/>
                <a:gd name="connsiteY6" fmla="*/ 48260 h 48259"/>
                <a:gd name="connsiteX7" fmla="*/ 44450 w 62229"/>
                <a:gd name="connsiteY7" fmla="*/ 0 h 48259"/>
                <a:gd name="connsiteX8" fmla="*/ 62230 w 62229"/>
                <a:gd name="connsiteY8" fmla="*/ 0 h 48259"/>
                <a:gd name="connsiteX9" fmla="*/ 44450 w 62229"/>
                <a:gd name="connsiteY9" fmla="*/ 48260 h 48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29" h="48259">
                  <a:moveTo>
                    <a:pt x="13970" y="48260"/>
                  </a:moveTo>
                  <a:lnTo>
                    <a:pt x="0" y="48260"/>
                  </a:lnTo>
                  <a:lnTo>
                    <a:pt x="13970" y="0"/>
                  </a:lnTo>
                  <a:lnTo>
                    <a:pt x="31750" y="0"/>
                  </a:lnTo>
                  <a:lnTo>
                    <a:pt x="13970" y="48260"/>
                  </a:lnTo>
                  <a:close/>
                  <a:moveTo>
                    <a:pt x="44450" y="48260"/>
                  </a:moveTo>
                  <a:lnTo>
                    <a:pt x="30480" y="48260"/>
                  </a:lnTo>
                  <a:lnTo>
                    <a:pt x="44450" y="0"/>
                  </a:lnTo>
                  <a:lnTo>
                    <a:pt x="62230" y="0"/>
                  </a:lnTo>
                  <a:lnTo>
                    <a:pt x="44450" y="482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5" name="Freeform 984">
              <a:extLst>
                <a:ext uri="{FF2B5EF4-FFF2-40B4-BE49-F238E27FC236}">
                  <a16:creationId xmlns:a16="http://schemas.microsoft.com/office/drawing/2014/main" id="{8D5798E2-5DF9-09EB-BB85-7B1D4514C8ED}"/>
                </a:ext>
              </a:extLst>
            </p:cNvPr>
            <p:cNvSpPr/>
            <p:nvPr/>
          </p:nvSpPr>
          <p:spPr>
            <a:xfrm>
              <a:off x="6301740" y="4170679"/>
              <a:ext cx="80009" cy="128270"/>
            </a:xfrm>
            <a:custGeom>
              <a:avLst/>
              <a:gdLst>
                <a:gd name="connsiteX0" fmla="*/ 0 w 80009"/>
                <a:gd name="connsiteY0" fmla="*/ 0 h 128270"/>
                <a:gd name="connsiteX1" fmla="*/ 16510 w 80009"/>
                <a:gd name="connsiteY1" fmla="*/ 0 h 128270"/>
                <a:gd name="connsiteX2" fmla="*/ 16510 w 80009"/>
                <a:gd name="connsiteY2" fmla="*/ 49530 h 128270"/>
                <a:gd name="connsiteX3" fmla="*/ 16510 w 80009"/>
                <a:gd name="connsiteY3" fmla="*/ 58420 h 128270"/>
                <a:gd name="connsiteX4" fmla="*/ 16510 w 80009"/>
                <a:gd name="connsiteY4" fmla="*/ 58420 h 128270"/>
                <a:gd name="connsiteX5" fmla="*/ 49530 w 80009"/>
                <a:gd name="connsiteY5" fmla="*/ 36830 h 128270"/>
                <a:gd name="connsiteX6" fmla="*/ 80010 w 80009"/>
                <a:gd name="connsiteY6" fmla="*/ 72390 h 128270"/>
                <a:gd name="connsiteX7" fmla="*/ 80010 w 80009"/>
                <a:gd name="connsiteY7" fmla="*/ 128270 h 128270"/>
                <a:gd name="connsiteX8" fmla="*/ 63500 w 80009"/>
                <a:gd name="connsiteY8" fmla="*/ 128270 h 128270"/>
                <a:gd name="connsiteX9" fmla="*/ 63500 w 80009"/>
                <a:gd name="connsiteY9" fmla="*/ 76200 h 128270"/>
                <a:gd name="connsiteX10" fmla="*/ 46990 w 80009"/>
                <a:gd name="connsiteY10" fmla="*/ 53340 h 128270"/>
                <a:gd name="connsiteX11" fmla="*/ 16510 w 80009"/>
                <a:gd name="connsiteY11" fmla="*/ 85090 h 128270"/>
                <a:gd name="connsiteX12" fmla="*/ 16510 w 80009"/>
                <a:gd name="connsiteY12" fmla="*/ 128270 h 128270"/>
                <a:gd name="connsiteX13" fmla="*/ 0 w 80009"/>
                <a:gd name="connsiteY13" fmla="*/ 128270 h 128270"/>
                <a:gd name="connsiteX14" fmla="*/ 0 w 80009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6" name="Freeform 985">
              <a:extLst>
                <a:ext uri="{FF2B5EF4-FFF2-40B4-BE49-F238E27FC236}">
                  <a16:creationId xmlns:a16="http://schemas.microsoft.com/office/drawing/2014/main" id="{C57D732A-1A55-D9BD-2DF3-4E9D172766DF}"/>
                </a:ext>
              </a:extLst>
            </p:cNvPr>
            <p:cNvSpPr/>
            <p:nvPr/>
          </p:nvSpPr>
          <p:spPr>
            <a:xfrm>
              <a:off x="6404609" y="420750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4450 w 83820"/>
                <a:gd name="connsiteY10" fmla="*/ 13970 h 93980"/>
                <a:gd name="connsiteX11" fmla="*/ 19050 w 83820"/>
                <a:gd name="connsiteY11" fmla="*/ 38100 h 93980"/>
                <a:gd name="connsiteX12" fmla="*/ 68580 w 83820"/>
                <a:gd name="connsiteY12" fmla="*/ 38100 h 93980"/>
                <a:gd name="connsiteX13" fmla="*/ 4445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7" name="Freeform 986">
              <a:extLst>
                <a:ext uri="{FF2B5EF4-FFF2-40B4-BE49-F238E27FC236}">
                  <a16:creationId xmlns:a16="http://schemas.microsoft.com/office/drawing/2014/main" id="{94DD63CB-1A2E-0E01-FDF1-0FD8567DF310}"/>
                </a:ext>
              </a:extLst>
            </p:cNvPr>
            <p:cNvSpPr/>
            <p:nvPr/>
          </p:nvSpPr>
          <p:spPr>
            <a:xfrm>
              <a:off x="6513830" y="420750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39 w 51047"/>
                <a:gd name="connsiteY1" fmla="*/ 2540 h 92710"/>
                <a:gd name="connsiteX2" fmla="*/ 15239 w 51047"/>
                <a:gd name="connsiteY2" fmla="*/ 15240 h 92710"/>
                <a:gd name="connsiteX3" fmla="*/ 15239 w 51047"/>
                <a:gd name="connsiteY3" fmla="*/ 21590 h 92710"/>
                <a:gd name="connsiteX4" fmla="*/ 15239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39" y="2540"/>
                  </a:lnTo>
                  <a:lnTo>
                    <a:pt x="15239" y="15240"/>
                  </a:lnTo>
                  <a:cubicBezTo>
                    <a:pt x="15239" y="19050"/>
                    <a:pt x="15239" y="21590"/>
                    <a:pt x="15239" y="21590"/>
                  </a:cubicBezTo>
                  <a:lnTo>
                    <a:pt x="15239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8" name="Freeform 987">
              <a:extLst>
                <a:ext uri="{FF2B5EF4-FFF2-40B4-BE49-F238E27FC236}">
                  <a16:creationId xmlns:a16="http://schemas.microsoft.com/office/drawing/2014/main" id="{3CD3DA10-92C7-715F-10B6-7CF8F622E880}"/>
                </a:ext>
              </a:extLst>
            </p:cNvPr>
            <p:cNvSpPr/>
            <p:nvPr/>
          </p:nvSpPr>
          <p:spPr>
            <a:xfrm>
              <a:off x="6577330" y="4207509"/>
              <a:ext cx="83819" cy="93980"/>
            </a:xfrm>
            <a:custGeom>
              <a:avLst/>
              <a:gdLst>
                <a:gd name="connsiteX0" fmla="*/ 83820 w 83819"/>
                <a:gd name="connsiteY0" fmla="*/ 41910 h 93980"/>
                <a:gd name="connsiteX1" fmla="*/ 83820 w 83819"/>
                <a:gd name="connsiteY1" fmla="*/ 50800 h 93980"/>
                <a:gd name="connsiteX2" fmla="*/ 17780 w 83819"/>
                <a:gd name="connsiteY2" fmla="*/ 50800 h 93980"/>
                <a:gd name="connsiteX3" fmla="*/ 48260 w 83819"/>
                <a:gd name="connsiteY3" fmla="*/ 80010 h 93980"/>
                <a:gd name="connsiteX4" fmla="*/ 80010 w 83819"/>
                <a:gd name="connsiteY4" fmla="*/ 71120 h 93980"/>
                <a:gd name="connsiteX5" fmla="*/ 80010 w 83819"/>
                <a:gd name="connsiteY5" fmla="*/ 86360 h 93980"/>
                <a:gd name="connsiteX6" fmla="*/ 46989 w 83819"/>
                <a:gd name="connsiteY6" fmla="*/ 93980 h 93980"/>
                <a:gd name="connsiteX7" fmla="*/ 0 w 83819"/>
                <a:gd name="connsiteY7" fmla="*/ 46990 h 93980"/>
                <a:gd name="connsiteX8" fmla="*/ 43180 w 83819"/>
                <a:gd name="connsiteY8" fmla="*/ 0 h 93980"/>
                <a:gd name="connsiteX9" fmla="*/ 83820 w 83819"/>
                <a:gd name="connsiteY9" fmla="*/ 41910 h 93980"/>
                <a:gd name="connsiteX10" fmla="*/ 43180 w 83819"/>
                <a:gd name="connsiteY10" fmla="*/ 13970 h 93980"/>
                <a:gd name="connsiteX11" fmla="*/ 17780 w 83819"/>
                <a:gd name="connsiteY11" fmla="*/ 38100 h 93980"/>
                <a:gd name="connsiteX12" fmla="*/ 67310 w 83819"/>
                <a:gd name="connsiteY12" fmla="*/ 38100 h 93980"/>
                <a:gd name="connsiteX13" fmla="*/ 43180 w 83819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39" y="80010"/>
                    <a:pt x="72389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89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39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89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6F67DE33-743C-A835-C239-430F0B31483E}"/>
                </a:ext>
              </a:extLst>
            </p:cNvPr>
            <p:cNvSpPr/>
            <p:nvPr/>
          </p:nvSpPr>
          <p:spPr>
            <a:xfrm>
              <a:off x="6678930" y="4281170"/>
              <a:ext cx="20319" cy="20320"/>
            </a:xfrm>
            <a:custGeom>
              <a:avLst/>
              <a:gdLst>
                <a:gd name="connsiteX0" fmla="*/ 10160 w 20319"/>
                <a:gd name="connsiteY0" fmla="*/ 0 h 20320"/>
                <a:gd name="connsiteX1" fmla="*/ 20320 w 20319"/>
                <a:gd name="connsiteY1" fmla="*/ 10160 h 20320"/>
                <a:gd name="connsiteX2" fmla="*/ 10160 w 20319"/>
                <a:gd name="connsiteY2" fmla="*/ 20320 h 20320"/>
                <a:gd name="connsiteX3" fmla="*/ 0 w 20319"/>
                <a:gd name="connsiteY3" fmla="*/ 10160 h 20320"/>
                <a:gd name="connsiteX4" fmla="*/ 10160 w 20319"/>
                <a:gd name="connsiteY4" fmla="*/ 0 h 20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19" h="2032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60" name="Group 1059">
            <a:extLst>
              <a:ext uri="{FF2B5EF4-FFF2-40B4-BE49-F238E27FC236}">
                <a16:creationId xmlns:a16="http://schemas.microsoft.com/office/drawing/2014/main" id="{65E7C482-DEE8-D7E8-491B-869C42D60F40}"/>
              </a:ext>
            </a:extLst>
          </p:cNvPr>
          <p:cNvGrpSpPr/>
          <p:nvPr/>
        </p:nvGrpSpPr>
        <p:grpSpPr>
          <a:xfrm>
            <a:off x="6611619" y="5951220"/>
            <a:ext cx="2760981" cy="384809"/>
            <a:chOff x="6611619" y="5951220"/>
            <a:chExt cx="2760981" cy="384809"/>
          </a:xfrm>
        </p:grpSpPr>
        <p:sp>
          <p:nvSpPr>
            <p:cNvPr id="991" name="Freeform 990">
              <a:extLst>
                <a:ext uri="{FF2B5EF4-FFF2-40B4-BE49-F238E27FC236}">
                  <a16:creationId xmlns:a16="http://schemas.microsoft.com/office/drawing/2014/main" id="{AC82CAC7-F36B-04FC-DD63-58615B5C9B7F}"/>
                </a:ext>
              </a:extLst>
            </p:cNvPr>
            <p:cNvSpPr/>
            <p:nvPr/>
          </p:nvSpPr>
          <p:spPr>
            <a:xfrm>
              <a:off x="8655050" y="5953759"/>
              <a:ext cx="115569" cy="128270"/>
            </a:xfrm>
            <a:custGeom>
              <a:avLst/>
              <a:gdLst>
                <a:gd name="connsiteX0" fmla="*/ 0 w 115569"/>
                <a:gd name="connsiteY0" fmla="*/ 128270 h 128270"/>
                <a:gd name="connsiteX1" fmla="*/ 0 w 115569"/>
                <a:gd name="connsiteY1" fmla="*/ 0 h 128270"/>
                <a:gd name="connsiteX2" fmla="*/ 43180 w 115569"/>
                <a:gd name="connsiteY2" fmla="*/ 0 h 128270"/>
                <a:gd name="connsiteX3" fmla="*/ 115570 w 115569"/>
                <a:gd name="connsiteY3" fmla="*/ 63500 h 128270"/>
                <a:gd name="connsiteX4" fmla="*/ 43180 w 115569"/>
                <a:gd name="connsiteY4" fmla="*/ 127000 h 128270"/>
                <a:gd name="connsiteX5" fmla="*/ 0 w 115569"/>
                <a:gd name="connsiteY5" fmla="*/ 127000 h 128270"/>
                <a:gd name="connsiteX6" fmla="*/ 33020 w 115569"/>
                <a:gd name="connsiteY6" fmla="*/ 26670 h 128270"/>
                <a:gd name="connsiteX7" fmla="*/ 33020 w 115569"/>
                <a:gd name="connsiteY7" fmla="*/ 100330 h 128270"/>
                <a:gd name="connsiteX8" fmla="*/ 43180 w 115569"/>
                <a:gd name="connsiteY8" fmla="*/ 100330 h 128270"/>
                <a:gd name="connsiteX9" fmla="*/ 82550 w 115569"/>
                <a:gd name="connsiteY9" fmla="*/ 63500 h 128270"/>
                <a:gd name="connsiteX10" fmla="*/ 41910 w 115569"/>
                <a:gd name="connsiteY10" fmla="*/ 26670 h 128270"/>
                <a:gd name="connsiteX11" fmla="*/ 31750 w 115569"/>
                <a:gd name="connsiteY11" fmla="*/ 2667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569" h="128270">
                  <a:moveTo>
                    <a:pt x="0" y="128270"/>
                  </a:moveTo>
                  <a:lnTo>
                    <a:pt x="0" y="0"/>
                  </a:lnTo>
                  <a:lnTo>
                    <a:pt x="43180" y="0"/>
                  </a:lnTo>
                  <a:cubicBezTo>
                    <a:pt x="87630" y="0"/>
                    <a:pt x="115570" y="26670"/>
                    <a:pt x="115570" y="63500"/>
                  </a:cubicBezTo>
                  <a:cubicBezTo>
                    <a:pt x="115570" y="100330"/>
                    <a:pt x="87630" y="127000"/>
                    <a:pt x="43180" y="127000"/>
                  </a:cubicBezTo>
                  <a:lnTo>
                    <a:pt x="0" y="127000"/>
                  </a:lnTo>
                  <a:close/>
                  <a:moveTo>
                    <a:pt x="33020" y="26670"/>
                  </a:moveTo>
                  <a:lnTo>
                    <a:pt x="33020" y="100330"/>
                  </a:lnTo>
                  <a:lnTo>
                    <a:pt x="43180" y="100330"/>
                  </a:lnTo>
                  <a:cubicBezTo>
                    <a:pt x="68580" y="100330"/>
                    <a:pt x="82550" y="83820"/>
                    <a:pt x="82550" y="63500"/>
                  </a:cubicBezTo>
                  <a:cubicBezTo>
                    <a:pt x="82550" y="43180"/>
                    <a:pt x="68580" y="26670"/>
                    <a:pt x="41910" y="26670"/>
                  </a:cubicBezTo>
                  <a:lnTo>
                    <a:pt x="31750" y="2667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2" name="Freeform 991">
              <a:extLst>
                <a:ext uri="{FF2B5EF4-FFF2-40B4-BE49-F238E27FC236}">
                  <a16:creationId xmlns:a16="http://schemas.microsoft.com/office/drawing/2014/main" id="{3170DB16-1D9C-BAAF-FD16-D6D24A20F73D}"/>
                </a:ext>
              </a:extLst>
            </p:cNvPr>
            <p:cNvSpPr/>
            <p:nvPr/>
          </p:nvSpPr>
          <p:spPr>
            <a:xfrm>
              <a:off x="8792209" y="5951220"/>
              <a:ext cx="134620" cy="132079"/>
            </a:xfrm>
            <a:custGeom>
              <a:avLst/>
              <a:gdLst>
                <a:gd name="connsiteX0" fmla="*/ 67310 w 134620"/>
                <a:gd name="connsiteY0" fmla="*/ 0 h 132079"/>
                <a:gd name="connsiteX1" fmla="*/ 134620 w 134620"/>
                <a:gd name="connsiteY1" fmla="*/ 66040 h 132079"/>
                <a:gd name="connsiteX2" fmla="*/ 67310 w 134620"/>
                <a:gd name="connsiteY2" fmla="*/ 132080 h 132079"/>
                <a:gd name="connsiteX3" fmla="*/ 0 w 134620"/>
                <a:gd name="connsiteY3" fmla="*/ 66040 h 132079"/>
                <a:gd name="connsiteX4" fmla="*/ 67310 w 134620"/>
                <a:gd name="connsiteY4" fmla="*/ 0 h 132079"/>
                <a:gd name="connsiteX5" fmla="*/ 67310 w 134620"/>
                <a:gd name="connsiteY5" fmla="*/ 102870 h 132079"/>
                <a:gd name="connsiteX6" fmla="*/ 101600 w 134620"/>
                <a:gd name="connsiteY6" fmla="*/ 66040 h 132079"/>
                <a:gd name="connsiteX7" fmla="*/ 67310 w 134620"/>
                <a:gd name="connsiteY7" fmla="*/ 29210 h 132079"/>
                <a:gd name="connsiteX8" fmla="*/ 31750 w 134620"/>
                <a:gd name="connsiteY8" fmla="*/ 66040 h 132079"/>
                <a:gd name="connsiteX9" fmla="*/ 67310 w 134620"/>
                <a:gd name="connsiteY9" fmla="*/ 102870 h 13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620" h="132079">
                  <a:moveTo>
                    <a:pt x="67310" y="0"/>
                  </a:moveTo>
                  <a:cubicBezTo>
                    <a:pt x="106680" y="0"/>
                    <a:pt x="134620" y="29210"/>
                    <a:pt x="134620" y="66040"/>
                  </a:cubicBezTo>
                  <a:cubicBezTo>
                    <a:pt x="134620" y="102870"/>
                    <a:pt x="106680" y="132080"/>
                    <a:pt x="67310" y="132080"/>
                  </a:cubicBezTo>
                  <a:cubicBezTo>
                    <a:pt x="27940" y="132080"/>
                    <a:pt x="0" y="102870"/>
                    <a:pt x="0" y="66040"/>
                  </a:cubicBezTo>
                  <a:cubicBezTo>
                    <a:pt x="0" y="29210"/>
                    <a:pt x="27940" y="0"/>
                    <a:pt x="67310" y="0"/>
                  </a:cubicBezTo>
                  <a:close/>
                  <a:moveTo>
                    <a:pt x="67310" y="102870"/>
                  </a:moveTo>
                  <a:cubicBezTo>
                    <a:pt x="87630" y="102870"/>
                    <a:pt x="101600" y="86360"/>
                    <a:pt x="101600" y="66040"/>
                  </a:cubicBezTo>
                  <a:cubicBezTo>
                    <a:pt x="101600" y="45720"/>
                    <a:pt x="87630" y="29210"/>
                    <a:pt x="67310" y="29210"/>
                  </a:cubicBezTo>
                  <a:cubicBezTo>
                    <a:pt x="46990" y="29210"/>
                    <a:pt x="31750" y="45720"/>
                    <a:pt x="31750" y="66040"/>
                  </a:cubicBezTo>
                  <a:cubicBezTo>
                    <a:pt x="31750" y="86360"/>
                    <a:pt x="45720" y="102870"/>
                    <a:pt x="67310" y="102870"/>
                  </a:cubicBez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3" name="Freeform 992">
              <a:extLst>
                <a:ext uri="{FF2B5EF4-FFF2-40B4-BE49-F238E27FC236}">
                  <a16:creationId xmlns:a16="http://schemas.microsoft.com/office/drawing/2014/main" id="{07859C8B-5D73-DA56-14B2-2C13D2F21B21}"/>
                </a:ext>
              </a:extLst>
            </p:cNvPr>
            <p:cNvSpPr/>
            <p:nvPr/>
          </p:nvSpPr>
          <p:spPr>
            <a:xfrm>
              <a:off x="8989059" y="5951220"/>
              <a:ext cx="107950" cy="132079"/>
            </a:xfrm>
            <a:custGeom>
              <a:avLst/>
              <a:gdLst>
                <a:gd name="connsiteX0" fmla="*/ 107950 w 107950"/>
                <a:gd name="connsiteY0" fmla="*/ 132080 h 132079"/>
                <a:gd name="connsiteX1" fmla="*/ 41910 w 107950"/>
                <a:gd name="connsiteY1" fmla="*/ 73660 h 132079"/>
                <a:gd name="connsiteX2" fmla="*/ 31750 w 107950"/>
                <a:gd name="connsiteY2" fmla="*/ 64770 h 132079"/>
                <a:gd name="connsiteX3" fmla="*/ 31750 w 107950"/>
                <a:gd name="connsiteY3" fmla="*/ 129540 h 132079"/>
                <a:gd name="connsiteX4" fmla="*/ 0 w 107950"/>
                <a:gd name="connsiteY4" fmla="*/ 129540 h 132079"/>
                <a:gd name="connsiteX5" fmla="*/ 0 w 107950"/>
                <a:gd name="connsiteY5" fmla="*/ 0 h 132079"/>
                <a:gd name="connsiteX6" fmla="*/ 1270 w 107950"/>
                <a:gd name="connsiteY6" fmla="*/ 0 h 132079"/>
                <a:gd name="connsiteX7" fmla="*/ 66040 w 107950"/>
                <a:gd name="connsiteY7" fmla="*/ 57150 h 132079"/>
                <a:gd name="connsiteX8" fmla="*/ 76200 w 107950"/>
                <a:gd name="connsiteY8" fmla="*/ 66040 h 132079"/>
                <a:gd name="connsiteX9" fmla="*/ 76200 w 107950"/>
                <a:gd name="connsiteY9" fmla="*/ 1270 h 132079"/>
                <a:gd name="connsiteX10" fmla="*/ 107950 w 107950"/>
                <a:gd name="connsiteY10" fmla="*/ 1270 h 132079"/>
                <a:gd name="connsiteX11" fmla="*/ 107950 w 107950"/>
                <a:gd name="connsiteY11" fmla="*/ 130810 h 132079"/>
                <a:gd name="connsiteX12" fmla="*/ 107950 w 107950"/>
                <a:gd name="connsiteY12" fmla="*/ 130810 h 13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950" h="132079">
                  <a:moveTo>
                    <a:pt x="107950" y="132080"/>
                  </a:moveTo>
                  <a:lnTo>
                    <a:pt x="41910" y="73660"/>
                  </a:lnTo>
                  <a:lnTo>
                    <a:pt x="31750" y="64770"/>
                  </a:lnTo>
                  <a:lnTo>
                    <a:pt x="31750" y="129540"/>
                  </a:lnTo>
                  <a:lnTo>
                    <a:pt x="0" y="12954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66040" y="57150"/>
                  </a:lnTo>
                  <a:cubicBezTo>
                    <a:pt x="69850" y="59690"/>
                    <a:pt x="72390" y="63500"/>
                    <a:pt x="76200" y="66040"/>
                  </a:cubicBezTo>
                  <a:lnTo>
                    <a:pt x="76200" y="1270"/>
                  </a:lnTo>
                  <a:lnTo>
                    <a:pt x="107950" y="1270"/>
                  </a:lnTo>
                  <a:lnTo>
                    <a:pt x="107950" y="130810"/>
                  </a:lnTo>
                  <a:lnTo>
                    <a:pt x="107950" y="13081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4" name="Freeform 993">
              <a:extLst>
                <a:ext uri="{FF2B5EF4-FFF2-40B4-BE49-F238E27FC236}">
                  <a16:creationId xmlns:a16="http://schemas.microsoft.com/office/drawing/2014/main" id="{1406FA48-574B-BAD9-355F-F3D88430C2F0}"/>
                </a:ext>
              </a:extLst>
            </p:cNvPr>
            <p:cNvSpPr/>
            <p:nvPr/>
          </p:nvSpPr>
          <p:spPr>
            <a:xfrm>
              <a:off x="9123680" y="5951220"/>
              <a:ext cx="134619" cy="132079"/>
            </a:xfrm>
            <a:custGeom>
              <a:avLst/>
              <a:gdLst>
                <a:gd name="connsiteX0" fmla="*/ 67310 w 134619"/>
                <a:gd name="connsiteY0" fmla="*/ 0 h 132079"/>
                <a:gd name="connsiteX1" fmla="*/ 134620 w 134619"/>
                <a:gd name="connsiteY1" fmla="*/ 66040 h 132079"/>
                <a:gd name="connsiteX2" fmla="*/ 67310 w 134619"/>
                <a:gd name="connsiteY2" fmla="*/ 132080 h 132079"/>
                <a:gd name="connsiteX3" fmla="*/ 0 w 134619"/>
                <a:gd name="connsiteY3" fmla="*/ 66040 h 132079"/>
                <a:gd name="connsiteX4" fmla="*/ 67310 w 134619"/>
                <a:gd name="connsiteY4" fmla="*/ 0 h 132079"/>
                <a:gd name="connsiteX5" fmla="*/ 67310 w 134619"/>
                <a:gd name="connsiteY5" fmla="*/ 102870 h 132079"/>
                <a:gd name="connsiteX6" fmla="*/ 101600 w 134619"/>
                <a:gd name="connsiteY6" fmla="*/ 66040 h 132079"/>
                <a:gd name="connsiteX7" fmla="*/ 67310 w 134619"/>
                <a:gd name="connsiteY7" fmla="*/ 29210 h 132079"/>
                <a:gd name="connsiteX8" fmla="*/ 31750 w 134619"/>
                <a:gd name="connsiteY8" fmla="*/ 66040 h 132079"/>
                <a:gd name="connsiteX9" fmla="*/ 67310 w 134619"/>
                <a:gd name="connsiteY9" fmla="*/ 102870 h 13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619" h="132079">
                  <a:moveTo>
                    <a:pt x="67310" y="0"/>
                  </a:moveTo>
                  <a:cubicBezTo>
                    <a:pt x="106680" y="0"/>
                    <a:pt x="134620" y="29210"/>
                    <a:pt x="134620" y="66040"/>
                  </a:cubicBezTo>
                  <a:cubicBezTo>
                    <a:pt x="134620" y="102870"/>
                    <a:pt x="106680" y="132080"/>
                    <a:pt x="67310" y="132080"/>
                  </a:cubicBezTo>
                  <a:cubicBezTo>
                    <a:pt x="27939" y="132080"/>
                    <a:pt x="0" y="102870"/>
                    <a:pt x="0" y="66040"/>
                  </a:cubicBezTo>
                  <a:cubicBezTo>
                    <a:pt x="0" y="29210"/>
                    <a:pt x="27939" y="0"/>
                    <a:pt x="67310" y="0"/>
                  </a:cubicBezTo>
                  <a:close/>
                  <a:moveTo>
                    <a:pt x="67310" y="102870"/>
                  </a:moveTo>
                  <a:cubicBezTo>
                    <a:pt x="87630" y="102870"/>
                    <a:pt x="101600" y="86360"/>
                    <a:pt x="101600" y="66040"/>
                  </a:cubicBezTo>
                  <a:cubicBezTo>
                    <a:pt x="101600" y="45720"/>
                    <a:pt x="87630" y="29210"/>
                    <a:pt x="67310" y="29210"/>
                  </a:cubicBezTo>
                  <a:cubicBezTo>
                    <a:pt x="46989" y="29210"/>
                    <a:pt x="31750" y="45720"/>
                    <a:pt x="31750" y="66040"/>
                  </a:cubicBezTo>
                  <a:cubicBezTo>
                    <a:pt x="31750" y="86360"/>
                    <a:pt x="45720" y="102870"/>
                    <a:pt x="67310" y="102870"/>
                  </a:cubicBez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5" name="Freeform 994">
              <a:extLst>
                <a:ext uri="{FF2B5EF4-FFF2-40B4-BE49-F238E27FC236}">
                  <a16:creationId xmlns:a16="http://schemas.microsoft.com/office/drawing/2014/main" id="{87C302D5-DF0D-B948-13B9-12022E25BCE3}"/>
                </a:ext>
              </a:extLst>
            </p:cNvPr>
            <p:cNvSpPr/>
            <p:nvPr/>
          </p:nvSpPr>
          <p:spPr>
            <a:xfrm>
              <a:off x="9271000" y="5952490"/>
              <a:ext cx="101600" cy="128269"/>
            </a:xfrm>
            <a:custGeom>
              <a:avLst/>
              <a:gdLst>
                <a:gd name="connsiteX0" fmla="*/ 67310 w 101600"/>
                <a:gd name="connsiteY0" fmla="*/ 27940 h 128269"/>
                <a:gd name="connsiteX1" fmla="*/ 67310 w 101600"/>
                <a:gd name="connsiteY1" fmla="*/ 128270 h 128269"/>
                <a:gd name="connsiteX2" fmla="*/ 34290 w 101600"/>
                <a:gd name="connsiteY2" fmla="*/ 128270 h 128269"/>
                <a:gd name="connsiteX3" fmla="*/ 34290 w 101600"/>
                <a:gd name="connsiteY3" fmla="*/ 27940 h 128269"/>
                <a:gd name="connsiteX4" fmla="*/ 0 w 101600"/>
                <a:gd name="connsiteY4" fmla="*/ 27940 h 128269"/>
                <a:gd name="connsiteX5" fmla="*/ 0 w 101600"/>
                <a:gd name="connsiteY5" fmla="*/ 0 h 128269"/>
                <a:gd name="connsiteX6" fmla="*/ 101600 w 101600"/>
                <a:gd name="connsiteY6" fmla="*/ 0 h 128269"/>
                <a:gd name="connsiteX7" fmla="*/ 101600 w 101600"/>
                <a:gd name="connsiteY7" fmla="*/ 27940 h 128269"/>
                <a:gd name="connsiteX8" fmla="*/ 67310 w 101600"/>
                <a:gd name="connsiteY8" fmla="*/ 2794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600" h="128269">
                  <a:moveTo>
                    <a:pt x="67310" y="27940"/>
                  </a:moveTo>
                  <a:lnTo>
                    <a:pt x="67310" y="128270"/>
                  </a:lnTo>
                  <a:lnTo>
                    <a:pt x="34290" y="128270"/>
                  </a:lnTo>
                  <a:lnTo>
                    <a:pt x="34290" y="27940"/>
                  </a:lnTo>
                  <a:lnTo>
                    <a:pt x="0" y="27940"/>
                  </a:lnTo>
                  <a:lnTo>
                    <a:pt x="0" y="0"/>
                  </a:lnTo>
                  <a:lnTo>
                    <a:pt x="101600" y="0"/>
                  </a:lnTo>
                  <a:lnTo>
                    <a:pt x="101600" y="27940"/>
                  </a:lnTo>
                  <a:lnTo>
                    <a:pt x="67310" y="2794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32D9E389-AC62-B2B2-F5CB-7111E2E0E288}"/>
                </a:ext>
              </a:extLst>
            </p:cNvPr>
            <p:cNvSpPr/>
            <p:nvPr/>
          </p:nvSpPr>
          <p:spPr>
            <a:xfrm>
              <a:off x="6611619" y="6167120"/>
              <a:ext cx="105410" cy="128270"/>
            </a:xfrm>
            <a:custGeom>
              <a:avLst/>
              <a:gdLst>
                <a:gd name="connsiteX0" fmla="*/ 0 w 105410"/>
                <a:gd name="connsiteY0" fmla="*/ 128270 h 128270"/>
                <a:gd name="connsiteX1" fmla="*/ 0 w 105410"/>
                <a:gd name="connsiteY1" fmla="*/ 0 h 128270"/>
                <a:gd name="connsiteX2" fmla="*/ 36830 w 105410"/>
                <a:gd name="connsiteY2" fmla="*/ 0 h 128270"/>
                <a:gd name="connsiteX3" fmla="*/ 105411 w 105410"/>
                <a:gd name="connsiteY3" fmla="*/ 63500 h 128270"/>
                <a:gd name="connsiteX4" fmla="*/ 38100 w 105410"/>
                <a:gd name="connsiteY4" fmla="*/ 127000 h 128270"/>
                <a:gd name="connsiteX5" fmla="*/ 0 w 105410"/>
                <a:gd name="connsiteY5" fmla="*/ 127000 h 128270"/>
                <a:gd name="connsiteX6" fmla="*/ 17780 w 105410"/>
                <a:gd name="connsiteY6" fmla="*/ 13970 h 128270"/>
                <a:gd name="connsiteX7" fmla="*/ 17780 w 105410"/>
                <a:gd name="connsiteY7" fmla="*/ 113030 h 128270"/>
                <a:gd name="connsiteX8" fmla="*/ 38100 w 105410"/>
                <a:gd name="connsiteY8" fmla="*/ 113030 h 128270"/>
                <a:gd name="connsiteX9" fmla="*/ 88900 w 105410"/>
                <a:gd name="connsiteY9" fmla="*/ 63500 h 128270"/>
                <a:gd name="connsiteX10" fmla="*/ 38100 w 105410"/>
                <a:gd name="connsiteY10" fmla="*/ 13970 h 128270"/>
                <a:gd name="connsiteX11" fmla="*/ 19050 w 105410"/>
                <a:gd name="connsiteY11" fmla="*/ 1397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5410" h="128270">
                  <a:moveTo>
                    <a:pt x="0" y="128270"/>
                  </a:moveTo>
                  <a:lnTo>
                    <a:pt x="0" y="0"/>
                  </a:lnTo>
                  <a:lnTo>
                    <a:pt x="36830" y="0"/>
                  </a:lnTo>
                  <a:cubicBezTo>
                    <a:pt x="77470" y="0"/>
                    <a:pt x="105411" y="25400"/>
                    <a:pt x="105411" y="63500"/>
                  </a:cubicBezTo>
                  <a:cubicBezTo>
                    <a:pt x="105411" y="101600"/>
                    <a:pt x="78740" y="127000"/>
                    <a:pt x="38100" y="127000"/>
                  </a:cubicBezTo>
                  <a:lnTo>
                    <a:pt x="0" y="127000"/>
                  </a:lnTo>
                  <a:close/>
                  <a:moveTo>
                    <a:pt x="17780" y="13970"/>
                  </a:moveTo>
                  <a:lnTo>
                    <a:pt x="17780" y="113030"/>
                  </a:lnTo>
                  <a:lnTo>
                    <a:pt x="38100" y="113030"/>
                  </a:lnTo>
                  <a:cubicBezTo>
                    <a:pt x="68580" y="113030"/>
                    <a:pt x="88900" y="92710"/>
                    <a:pt x="88900" y="63500"/>
                  </a:cubicBezTo>
                  <a:cubicBezTo>
                    <a:pt x="88900" y="34290"/>
                    <a:pt x="68580" y="13970"/>
                    <a:pt x="38100" y="13970"/>
                  </a:cubicBezTo>
                  <a:lnTo>
                    <a:pt x="19050" y="139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7" name="Freeform 996">
              <a:extLst>
                <a:ext uri="{FF2B5EF4-FFF2-40B4-BE49-F238E27FC236}">
                  <a16:creationId xmlns:a16="http://schemas.microsoft.com/office/drawing/2014/main" id="{E85EA2C6-5320-A23C-5947-20AD0BE51745}"/>
                </a:ext>
              </a:extLst>
            </p:cNvPr>
            <p:cNvSpPr/>
            <p:nvPr/>
          </p:nvSpPr>
          <p:spPr>
            <a:xfrm>
              <a:off x="6733540" y="620395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6200 w 91440"/>
                <a:gd name="connsiteY5" fmla="*/ 46990 h 93979"/>
                <a:gd name="connsiteX6" fmla="*/ 45720 w 91440"/>
                <a:gd name="connsiteY6" fmla="*/ 15240 h 93979"/>
                <a:gd name="connsiteX7" fmla="*/ 16510 w 91440"/>
                <a:gd name="connsiteY7" fmla="*/ 46990 h 93979"/>
                <a:gd name="connsiteX8" fmla="*/ 45720 w 91440"/>
                <a:gd name="connsiteY8" fmla="*/ 78740 h 93979"/>
                <a:gd name="connsiteX9" fmla="*/ 7620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604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8" name="Freeform 997">
              <a:extLst>
                <a:ext uri="{FF2B5EF4-FFF2-40B4-BE49-F238E27FC236}">
                  <a16:creationId xmlns:a16="http://schemas.microsoft.com/office/drawing/2014/main" id="{A45B7EF5-6B3E-4489-43D5-01E9DCC7EB1D}"/>
                </a:ext>
              </a:extLst>
            </p:cNvPr>
            <p:cNvSpPr/>
            <p:nvPr/>
          </p:nvSpPr>
          <p:spPr>
            <a:xfrm>
              <a:off x="6850380" y="6203950"/>
              <a:ext cx="80009" cy="91440"/>
            </a:xfrm>
            <a:custGeom>
              <a:avLst/>
              <a:gdLst>
                <a:gd name="connsiteX0" fmla="*/ 15239 w 80009"/>
                <a:gd name="connsiteY0" fmla="*/ 2540 h 91440"/>
                <a:gd name="connsiteX1" fmla="*/ 15239 w 80009"/>
                <a:gd name="connsiteY1" fmla="*/ 15240 h 91440"/>
                <a:gd name="connsiteX2" fmla="*/ 15239 w 80009"/>
                <a:gd name="connsiteY2" fmla="*/ 21590 h 91440"/>
                <a:gd name="connsiteX3" fmla="*/ 15239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89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39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39" y="2540"/>
                  </a:moveTo>
                  <a:lnTo>
                    <a:pt x="15239" y="15240"/>
                  </a:lnTo>
                  <a:cubicBezTo>
                    <a:pt x="15239" y="19050"/>
                    <a:pt x="15239" y="21590"/>
                    <a:pt x="15239" y="21590"/>
                  </a:cubicBezTo>
                  <a:lnTo>
                    <a:pt x="15239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89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39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9" name="Freeform 998">
              <a:extLst>
                <a:ext uri="{FF2B5EF4-FFF2-40B4-BE49-F238E27FC236}">
                  <a16:creationId xmlns:a16="http://schemas.microsoft.com/office/drawing/2014/main" id="{C262D509-DC90-86C2-9B18-A8F253B3120F}"/>
                </a:ext>
              </a:extLst>
            </p:cNvPr>
            <p:cNvSpPr/>
            <p:nvPr/>
          </p:nvSpPr>
          <p:spPr>
            <a:xfrm>
              <a:off x="6944359" y="6155690"/>
              <a:ext cx="31750" cy="48259"/>
            </a:xfrm>
            <a:custGeom>
              <a:avLst/>
              <a:gdLst>
                <a:gd name="connsiteX0" fmla="*/ 13970 w 31750"/>
                <a:gd name="connsiteY0" fmla="*/ 48260 h 48259"/>
                <a:gd name="connsiteX1" fmla="*/ 0 w 31750"/>
                <a:gd name="connsiteY1" fmla="*/ 48260 h 48259"/>
                <a:gd name="connsiteX2" fmla="*/ 13970 w 31750"/>
                <a:gd name="connsiteY2" fmla="*/ 0 h 48259"/>
                <a:gd name="connsiteX3" fmla="*/ 31750 w 31750"/>
                <a:gd name="connsiteY3" fmla="*/ 0 h 48259"/>
                <a:gd name="connsiteX4" fmla="*/ 13970 w 31750"/>
                <a:gd name="connsiteY4" fmla="*/ 48260 h 48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50" h="48259">
                  <a:moveTo>
                    <a:pt x="13970" y="48260"/>
                  </a:moveTo>
                  <a:lnTo>
                    <a:pt x="0" y="48260"/>
                  </a:lnTo>
                  <a:lnTo>
                    <a:pt x="13970" y="0"/>
                  </a:lnTo>
                  <a:lnTo>
                    <a:pt x="31750" y="0"/>
                  </a:lnTo>
                  <a:lnTo>
                    <a:pt x="13970" y="482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0" name="Freeform 999">
              <a:extLst>
                <a:ext uri="{FF2B5EF4-FFF2-40B4-BE49-F238E27FC236}">
                  <a16:creationId xmlns:a16="http://schemas.microsoft.com/office/drawing/2014/main" id="{B0D19D1C-5A7A-BE81-5448-C97B16A44F45}"/>
                </a:ext>
              </a:extLst>
            </p:cNvPr>
            <p:cNvSpPr/>
            <p:nvPr/>
          </p:nvSpPr>
          <p:spPr>
            <a:xfrm>
              <a:off x="6981190" y="617982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1" name="Freeform 1000">
              <a:extLst>
                <a:ext uri="{FF2B5EF4-FFF2-40B4-BE49-F238E27FC236}">
                  <a16:creationId xmlns:a16="http://schemas.microsoft.com/office/drawing/2014/main" id="{A9D1B60D-BFFA-09D5-84FF-5F310665B9B4}"/>
                </a:ext>
              </a:extLst>
            </p:cNvPr>
            <p:cNvSpPr/>
            <p:nvPr/>
          </p:nvSpPr>
          <p:spPr>
            <a:xfrm>
              <a:off x="7104380" y="6206490"/>
              <a:ext cx="78739" cy="91439"/>
            </a:xfrm>
            <a:custGeom>
              <a:avLst/>
              <a:gdLst>
                <a:gd name="connsiteX0" fmla="*/ 63500 w 78739"/>
                <a:gd name="connsiteY0" fmla="*/ 88900 h 91439"/>
                <a:gd name="connsiteX1" fmla="*/ 63500 w 78739"/>
                <a:gd name="connsiteY1" fmla="*/ 76200 h 91439"/>
                <a:gd name="connsiteX2" fmla="*/ 63500 w 78739"/>
                <a:gd name="connsiteY2" fmla="*/ 69850 h 91439"/>
                <a:gd name="connsiteX3" fmla="*/ 63500 w 78739"/>
                <a:gd name="connsiteY3" fmla="*/ 69850 h 91439"/>
                <a:gd name="connsiteX4" fmla="*/ 30480 w 78739"/>
                <a:gd name="connsiteY4" fmla="*/ 91440 h 91439"/>
                <a:gd name="connsiteX5" fmla="*/ 0 w 78739"/>
                <a:gd name="connsiteY5" fmla="*/ 55880 h 91439"/>
                <a:gd name="connsiteX6" fmla="*/ 0 w 78739"/>
                <a:gd name="connsiteY6" fmla="*/ 0 h 91439"/>
                <a:gd name="connsiteX7" fmla="*/ 16510 w 78739"/>
                <a:gd name="connsiteY7" fmla="*/ 0 h 91439"/>
                <a:gd name="connsiteX8" fmla="*/ 16510 w 78739"/>
                <a:gd name="connsiteY8" fmla="*/ 52070 h 91439"/>
                <a:gd name="connsiteX9" fmla="*/ 33020 w 78739"/>
                <a:gd name="connsiteY9" fmla="*/ 74930 h 91439"/>
                <a:gd name="connsiteX10" fmla="*/ 62230 w 78739"/>
                <a:gd name="connsiteY10" fmla="*/ 43180 h 91439"/>
                <a:gd name="connsiteX11" fmla="*/ 62230 w 78739"/>
                <a:gd name="connsiteY11" fmla="*/ 0 h 91439"/>
                <a:gd name="connsiteX12" fmla="*/ 78739 w 78739"/>
                <a:gd name="connsiteY12" fmla="*/ 0 h 91439"/>
                <a:gd name="connsiteX13" fmla="*/ 78739 w 78739"/>
                <a:gd name="connsiteY13" fmla="*/ 88900 h 91439"/>
                <a:gd name="connsiteX14" fmla="*/ 63500 w 78739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89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89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39" y="0"/>
                  </a:lnTo>
                  <a:lnTo>
                    <a:pt x="78739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2" name="Freeform 1001">
              <a:extLst>
                <a:ext uri="{FF2B5EF4-FFF2-40B4-BE49-F238E27FC236}">
                  <a16:creationId xmlns:a16="http://schemas.microsoft.com/office/drawing/2014/main" id="{630CD655-515A-8299-D1D2-0E9F4CF7C5A3}"/>
                </a:ext>
              </a:extLst>
            </p:cNvPr>
            <p:cNvSpPr/>
            <p:nvPr/>
          </p:nvSpPr>
          <p:spPr>
            <a:xfrm>
              <a:off x="7208519" y="6203950"/>
              <a:ext cx="62230" cy="92709"/>
            </a:xfrm>
            <a:custGeom>
              <a:avLst/>
              <a:gdLst>
                <a:gd name="connsiteX0" fmla="*/ 26670 w 62230"/>
                <a:gd name="connsiteY0" fmla="*/ 53340 h 92709"/>
                <a:gd name="connsiteX1" fmla="*/ 0 w 62230"/>
                <a:gd name="connsiteY1" fmla="*/ 25400 h 92709"/>
                <a:gd name="connsiteX2" fmla="*/ 31750 w 62230"/>
                <a:gd name="connsiteY2" fmla="*/ 0 h 92709"/>
                <a:gd name="connsiteX3" fmla="*/ 57150 w 62230"/>
                <a:gd name="connsiteY3" fmla="*/ 5080 h 92709"/>
                <a:gd name="connsiteX4" fmla="*/ 57150 w 62230"/>
                <a:gd name="connsiteY4" fmla="*/ 20320 h 92709"/>
                <a:gd name="connsiteX5" fmla="*/ 34290 w 62230"/>
                <a:gd name="connsiteY5" fmla="*/ 13970 h 92709"/>
                <a:gd name="connsiteX6" fmla="*/ 16511 w 62230"/>
                <a:gd name="connsiteY6" fmla="*/ 25400 h 92709"/>
                <a:gd name="connsiteX7" fmla="*/ 34290 w 62230"/>
                <a:gd name="connsiteY7" fmla="*/ 39370 h 92709"/>
                <a:gd name="connsiteX8" fmla="*/ 62230 w 62230"/>
                <a:gd name="connsiteY8" fmla="*/ 67310 h 92709"/>
                <a:gd name="connsiteX9" fmla="*/ 30480 w 62230"/>
                <a:gd name="connsiteY9" fmla="*/ 92710 h 92709"/>
                <a:gd name="connsiteX10" fmla="*/ 1270 w 62230"/>
                <a:gd name="connsiteY10" fmla="*/ 86360 h 92709"/>
                <a:gd name="connsiteX11" fmla="*/ 1270 w 62230"/>
                <a:gd name="connsiteY11" fmla="*/ 71120 h 92709"/>
                <a:gd name="connsiteX12" fmla="*/ 29211 w 62230"/>
                <a:gd name="connsiteY12" fmla="*/ 78740 h 92709"/>
                <a:gd name="connsiteX13" fmla="*/ 46990 w 62230"/>
                <a:gd name="connsiteY13" fmla="*/ 67310 h 92709"/>
                <a:gd name="connsiteX14" fmla="*/ 26670 w 62230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1" y="13970"/>
                    <a:pt x="34290" y="13970"/>
                  </a:cubicBezTo>
                  <a:cubicBezTo>
                    <a:pt x="26670" y="13970"/>
                    <a:pt x="16511" y="17780"/>
                    <a:pt x="16511" y="25400"/>
                  </a:cubicBezTo>
                  <a:cubicBezTo>
                    <a:pt x="16511" y="33020"/>
                    <a:pt x="22861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1" y="74930"/>
                    <a:pt x="21590" y="78740"/>
                    <a:pt x="29211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6ECF7F83-B98D-5C63-66CB-FB6C1DEE5561}"/>
                </a:ext>
              </a:extLst>
            </p:cNvPr>
            <p:cNvSpPr/>
            <p:nvPr/>
          </p:nvSpPr>
          <p:spPr>
            <a:xfrm>
              <a:off x="7287259" y="620395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4" name="Freeform 1003">
              <a:extLst>
                <a:ext uri="{FF2B5EF4-FFF2-40B4-BE49-F238E27FC236}">
                  <a16:creationId xmlns:a16="http://schemas.microsoft.com/office/drawing/2014/main" id="{DE42BF3C-BF65-1F85-9903-EEDB3CE06611}"/>
                </a:ext>
              </a:extLst>
            </p:cNvPr>
            <p:cNvSpPr/>
            <p:nvPr/>
          </p:nvSpPr>
          <p:spPr>
            <a:xfrm>
              <a:off x="7434580" y="620395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89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39" y="80010"/>
                    <a:pt x="72389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89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39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89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5" name="Freeform 1004">
              <a:extLst>
                <a:ext uri="{FF2B5EF4-FFF2-40B4-BE49-F238E27FC236}">
                  <a16:creationId xmlns:a16="http://schemas.microsoft.com/office/drawing/2014/main" id="{73EA0897-7FC0-1D5D-EEF6-E0B72AE73274}"/>
                </a:ext>
              </a:extLst>
            </p:cNvPr>
            <p:cNvSpPr/>
            <p:nvPr/>
          </p:nvSpPr>
          <p:spPr>
            <a:xfrm>
              <a:off x="7542530" y="6203950"/>
              <a:ext cx="137159" cy="91440"/>
            </a:xfrm>
            <a:custGeom>
              <a:avLst/>
              <a:gdLst>
                <a:gd name="connsiteX0" fmla="*/ 15239 w 137159"/>
                <a:gd name="connsiteY0" fmla="*/ 2540 h 91440"/>
                <a:gd name="connsiteX1" fmla="*/ 15239 w 137159"/>
                <a:gd name="connsiteY1" fmla="*/ 15240 h 91440"/>
                <a:gd name="connsiteX2" fmla="*/ 15239 w 137159"/>
                <a:gd name="connsiteY2" fmla="*/ 21590 h 91440"/>
                <a:gd name="connsiteX3" fmla="*/ 15239 w 137159"/>
                <a:gd name="connsiteY3" fmla="*/ 21590 h 91440"/>
                <a:gd name="connsiteX4" fmla="*/ 48260 w 137159"/>
                <a:gd name="connsiteY4" fmla="*/ 0 h 91440"/>
                <a:gd name="connsiteX5" fmla="*/ 74930 w 137159"/>
                <a:gd name="connsiteY5" fmla="*/ 20320 h 91440"/>
                <a:gd name="connsiteX6" fmla="*/ 74930 w 137159"/>
                <a:gd name="connsiteY6" fmla="*/ 20320 h 91440"/>
                <a:gd name="connsiteX7" fmla="*/ 105410 w 137159"/>
                <a:gd name="connsiteY7" fmla="*/ 0 h 91440"/>
                <a:gd name="connsiteX8" fmla="*/ 137160 w 137159"/>
                <a:gd name="connsiteY8" fmla="*/ 35560 h 91440"/>
                <a:gd name="connsiteX9" fmla="*/ 137160 w 137159"/>
                <a:gd name="connsiteY9" fmla="*/ 91440 h 91440"/>
                <a:gd name="connsiteX10" fmla="*/ 120650 w 137159"/>
                <a:gd name="connsiteY10" fmla="*/ 91440 h 91440"/>
                <a:gd name="connsiteX11" fmla="*/ 120650 w 137159"/>
                <a:gd name="connsiteY11" fmla="*/ 39370 h 91440"/>
                <a:gd name="connsiteX12" fmla="*/ 104139 w 137159"/>
                <a:gd name="connsiteY12" fmla="*/ 16510 h 91440"/>
                <a:gd name="connsiteX13" fmla="*/ 77470 w 137159"/>
                <a:gd name="connsiteY13" fmla="*/ 50800 h 91440"/>
                <a:gd name="connsiteX14" fmla="*/ 77470 w 137159"/>
                <a:gd name="connsiteY14" fmla="*/ 91440 h 91440"/>
                <a:gd name="connsiteX15" fmla="*/ 60960 w 137159"/>
                <a:gd name="connsiteY15" fmla="*/ 91440 h 91440"/>
                <a:gd name="connsiteX16" fmla="*/ 60960 w 137159"/>
                <a:gd name="connsiteY16" fmla="*/ 38100 h 91440"/>
                <a:gd name="connsiteX17" fmla="*/ 44450 w 137159"/>
                <a:gd name="connsiteY17" fmla="*/ 15240 h 91440"/>
                <a:gd name="connsiteX18" fmla="*/ 16510 w 137159"/>
                <a:gd name="connsiteY18" fmla="*/ 49530 h 91440"/>
                <a:gd name="connsiteX19" fmla="*/ 16510 w 137159"/>
                <a:gd name="connsiteY19" fmla="*/ 90170 h 91440"/>
                <a:gd name="connsiteX20" fmla="*/ 0 w 137159"/>
                <a:gd name="connsiteY20" fmla="*/ 90170 h 91440"/>
                <a:gd name="connsiteX21" fmla="*/ 0 w 137159"/>
                <a:gd name="connsiteY21" fmla="*/ 1270 h 91440"/>
                <a:gd name="connsiteX22" fmla="*/ 15239 w 137159"/>
                <a:gd name="connsiteY22" fmla="*/ 12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59" h="91440">
                  <a:moveTo>
                    <a:pt x="15239" y="2540"/>
                  </a:moveTo>
                  <a:lnTo>
                    <a:pt x="15239" y="15240"/>
                  </a:lnTo>
                  <a:cubicBezTo>
                    <a:pt x="15239" y="19050"/>
                    <a:pt x="15239" y="21590"/>
                    <a:pt x="15239" y="21590"/>
                  </a:cubicBezTo>
                  <a:lnTo>
                    <a:pt x="15239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89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39" y="16510"/>
                    <a:pt x="104139" y="16510"/>
                  </a:cubicBezTo>
                  <a:cubicBezTo>
                    <a:pt x="91439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39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6" name="Freeform 1005">
              <a:extLst>
                <a:ext uri="{FF2B5EF4-FFF2-40B4-BE49-F238E27FC236}">
                  <a16:creationId xmlns:a16="http://schemas.microsoft.com/office/drawing/2014/main" id="{94246BD5-F5AC-ED6F-E5E5-26E78048701A}"/>
                </a:ext>
              </a:extLst>
            </p:cNvPr>
            <p:cNvSpPr/>
            <p:nvPr/>
          </p:nvSpPr>
          <p:spPr>
            <a:xfrm>
              <a:off x="7701280" y="6203950"/>
              <a:ext cx="91439" cy="93979"/>
            </a:xfrm>
            <a:custGeom>
              <a:avLst/>
              <a:gdLst>
                <a:gd name="connsiteX0" fmla="*/ 91439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39 w 91439"/>
                <a:gd name="connsiteY4" fmla="*/ 46990 h 93979"/>
                <a:gd name="connsiteX5" fmla="*/ 76200 w 91439"/>
                <a:gd name="connsiteY5" fmla="*/ 46990 h 93979"/>
                <a:gd name="connsiteX6" fmla="*/ 45720 w 91439"/>
                <a:gd name="connsiteY6" fmla="*/ 15240 h 93979"/>
                <a:gd name="connsiteX7" fmla="*/ 16510 w 91439"/>
                <a:gd name="connsiteY7" fmla="*/ 46990 h 93979"/>
                <a:gd name="connsiteX8" fmla="*/ 45720 w 91439"/>
                <a:gd name="connsiteY8" fmla="*/ 78740 h 93979"/>
                <a:gd name="connsiteX9" fmla="*/ 7620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39" y="46990"/>
                  </a:moveTo>
                  <a:cubicBezTo>
                    <a:pt x="91439" y="73660"/>
                    <a:pt x="72389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89" y="0"/>
                    <a:pt x="91439" y="20320"/>
                    <a:pt x="91439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39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604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7" name="Freeform 1006">
              <a:extLst>
                <a:ext uri="{FF2B5EF4-FFF2-40B4-BE49-F238E27FC236}">
                  <a16:creationId xmlns:a16="http://schemas.microsoft.com/office/drawing/2014/main" id="{E50296D6-1579-07EE-CD5F-E544EE93510C}"/>
                </a:ext>
              </a:extLst>
            </p:cNvPr>
            <p:cNvSpPr/>
            <p:nvPr/>
          </p:nvSpPr>
          <p:spPr>
            <a:xfrm>
              <a:off x="7794774" y="6169659"/>
              <a:ext cx="41125" cy="166370"/>
            </a:xfrm>
            <a:custGeom>
              <a:avLst/>
              <a:gdLst>
                <a:gd name="connsiteX0" fmla="*/ 39855 w 41125"/>
                <a:gd name="connsiteY0" fmla="*/ 135890 h 166370"/>
                <a:gd name="connsiteX1" fmla="*/ 10645 w 41125"/>
                <a:gd name="connsiteY1" fmla="*/ 166370 h 166370"/>
                <a:gd name="connsiteX2" fmla="*/ 1755 w 41125"/>
                <a:gd name="connsiteY2" fmla="*/ 166370 h 166370"/>
                <a:gd name="connsiteX3" fmla="*/ 1755 w 41125"/>
                <a:gd name="connsiteY3" fmla="*/ 152400 h 166370"/>
                <a:gd name="connsiteX4" fmla="*/ 8105 w 41125"/>
                <a:gd name="connsiteY4" fmla="*/ 152400 h 166370"/>
                <a:gd name="connsiteX5" fmla="*/ 24615 w 41125"/>
                <a:gd name="connsiteY5" fmla="*/ 134620 h 166370"/>
                <a:gd name="connsiteX6" fmla="*/ 24615 w 41125"/>
                <a:gd name="connsiteY6" fmla="*/ 38100 h 166370"/>
                <a:gd name="connsiteX7" fmla="*/ 41125 w 41125"/>
                <a:gd name="connsiteY7" fmla="*/ 38100 h 166370"/>
                <a:gd name="connsiteX8" fmla="*/ 41125 w 41125"/>
                <a:gd name="connsiteY8" fmla="*/ 137160 h 166370"/>
                <a:gd name="connsiteX9" fmla="*/ 30965 w 41125"/>
                <a:gd name="connsiteY9" fmla="*/ 0 h 166370"/>
                <a:gd name="connsiteX10" fmla="*/ 41125 w 41125"/>
                <a:gd name="connsiteY10" fmla="*/ 10160 h 166370"/>
                <a:gd name="connsiteX11" fmla="*/ 30965 w 41125"/>
                <a:gd name="connsiteY11" fmla="*/ 20320 h 166370"/>
                <a:gd name="connsiteX12" fmla="*/ 20805 w 41125"/>
                <a:gd name="connsiteY12" fmla="*/ 10160 h 166370"/>
                <a:gd name="connsiteX13" fmla="*/ 30965 w 41125"/>
                <a:gd name="connsiteY13" fmla="*/ 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125" h="166370">
                  <a:moveTo>
                    <a:pt x="39855" y="135890"/>
                  </a:moveTo>
                  <a:cubicBezTo>
                    <a:pt x="39855" y="156210"/>
                    <a:pt x="28425" y="166370"/>
                    <a:pt x="10645" y="166370"/>
                  </a:cubicBezTo>
                  <a:cubicBezTo>
                    <a:pt x="-7135" y="166370"/>
                    <a:pt x="3025" y="166370"/>
                    <a:pt x="1755" y="166370"/>
                  </a:cubicBezTo>
                  <a:lnTo>
                    <a:pt x="1755" y="152400"/>
                  </a:lnTo>
                  <a:cubicBezTo>
                    <a:pt x="1755" y="152400"/>
                    <a:pt x="5565" y="152400"/>
                    <a:pt x="8105" y="152400"/>
                  </a:cubicBezTo>
                  <a:cubicBezTo>
                    <a:pt x="18265" y="152400"/>
                    <a:pt x="24615" y="146050"/>
                    <a:pt x="24615" y="134620"/>
                  </a:cubicBezTo>
                  <a:lnTo>
                    <a:pt x="24615" y="38100"/>
                  </a:lnTo>
                  <a:lnTo>
                    <a:pt x="41125" y="38100"/>
                  </a:lnTo>
                  <a:lnTo>
                    <a:pt x="41125" y="137160"/>
                  </a:lnTo>
                  <a:close/>
                  <a:moveTo>
                    <a:pt x="30965" y="0"/>
                  </a:moveTo>
                  <a:cubicBezTo>
                    <a:pt x="37315" y="0"/>
                    <a:pt x="41125" y="3810"/>
                    <a:pt x="41125" y="10160"/>
                  </a:cubicBezTo>
                  <a:cubicBezTo>
                    <a:pt x="41125" y="16510"/>
                    <a:pt x="37315" y="20320"/>
                    <a:pt x="30965" y="20320"/>
                  </a:cubicBezTo>
                  <a:cubicBezTo>
                    <a:pt x="24615" y="20320"/>
                    <a:pt x="20805" y="16510"/>
                    <a:pt x="20805" y="10160"/>
                  </a:cubicBezTo>
                  <a:cubicBezTo>
                    <a:pt x="20805" y="3810"/>
                    <a:pt x="24615" y="0"/>
                    <a:pt x="30965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8" name="Freeform 1007">
              <a:extLst>
                <a:ext uri="{FF2B5EF4-FFF2-40B4-BE49-F238E27FC236}">
                  <a16:creationId xmlns:a16="http://schemas.microsoft.com/office/drawing/2014/main" id="{A4CD02D8-C647-EE28-EF78-46455CBEF0B1}"/>
                </a:ext>
              </a:extLst>
            </p:cNvPr>
            <p:cNvSpPr/>
            <p:nvPr/>
          </p:nvSpPr>
          <p:spPr>
            <a:xfrm>
              <a:off x="7865109" y="6169659"/>
              <a:ext cx="20320" cy="125730"/>
            </a:xfrm>
            <a:custGeom>
              <a:avLst/>
              <a:gdLst>
                <a:gd name="connsiteX0" fmla="*/ 10160 w 20320"/>
                <a:gd name="connsiteY0" fmla="*/ 0 h 125730"/>
                <a:gd name="connsiteX1" fmla="*/ 20320 w 20320"/>
                <a:gd name="connsiteY1" fmla="*/ 10160 h 125730"/>
                <a:gd name="connsiteX2" fmla="*/ 10160 w 20320"/>
                <a:gd name="connsiteY2" fmla="*/ 20320 h 125730"/>
                <a:gd name="connsiteX3" fmla="*/ 0 w 20320"/>
                <a:gd name="connsiteY3" fmla="*/ 10160 h 125730"/>
                <a:gd name="connsiteX4" fmla="*/ 10160 w 20320"/>
                <a:gd name="connsiteY4" fmla="*/ 0 h 125730"/>
                <a:gd name="connsiteX5" fmla="*/ 17780 w 20320"/>
                <a:gd name="connsiteY5" fmla="*/ 36830 h 125730"/>
                <a:gd name="connsiteX6" fmla="*/ 17780 w 20320"/>
                <a:gd name="connsiteY6" fmla="*/ 125730 h 125730"/>
                <a:gd name="connsiteX7" fmla="*/ 1270 w 20320"/>
                <a:gd name="connsiteY7" fmla="*/ 125730 h 125730"/>
                <a:gd name="connsiteX8" fmla="*/ 1270 w 20320"/>
                <a:gd name="connsiteY8" fmla="*/ 36830 h 125730"/>
                <a:gd name="connsiteX9" fmla="*/ 17780 w 20320"/>
                <a:gd name="connsiteY9" fmla="*/ 36830 h 12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573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6830"/>
                  </a:moveTo>
                  <a:lnTo>
                    <a:pt x="17780" y="125730"/>
                  </a:lnTo>
                  <a:lnTo>
                    <a:pt x="1270" y="125730"/>
                  </a:lnTo>
                  <a:lnTo>
                    <a:pt x="1270" y="36830"/>
                  </a:lnTo>
                  <a:lnTo>
                    <a:pt x="1778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9" name="Freeform 1008">
              <a:extLst>
                <a:ext uri="{FF2B5EF4-FFF2-40B4-BE49-F238E27FC236}">
                  <a16:creationId xmlns:a16="http://schemas.microsoft.com/office/drawing/2014/main" id="{07B9A5C3-59A7-4D3C-4BAE-25A3F5F9BC3B}"/>
                </a:ext>
              </a:extLst>
            </p:cNvPr>
            <p:cNvSpPr/>
            <p:nvPr/>
          </p:nvSpPr>
          <p:spPr>
            <a:xfrm>
              <a:off x="7960359" y="6169659"/>
              <a:ext cx="20320" cy="125730"/>
            </a:xfrm>
            <a:custGeom>
              <a:avLst/>
              <a:gdLst>
                <a:gd name="connsiteX0" fmla="*/ 10160 w 20320"/>
                <a:gd name="connsiteY0" fmla="*/ 0 h 125730"/>
                <a:gd name="connsiteX1" fmla="*/ 20320 w 20320"/>
                <a:gd name="connsiteY1" fmla="*/ 10160 h 125730"/>
                <a:gd name="connsiteX2" fmla="*/ 10160 w 20320"/>
                <a:gd name="connsiteY2" fmla="*/ 20320 h 125730"/>
                <a:gd name="connsiteX3" fmla="*/ 0 w 20320"/>
                <a:gd name="connsiteY3" fmla="*/ 10160 h 125730"/>
                <a:gd name="connsiteX4" fmla="*/ 10160 w 20320"/>
                <a:gd name="connsiteY4" fmla="*/ 0 h 125730"/>
                <a:gd name="connsiteX5" fmla="*/ 19050 w 20320"/>
                <a:gd name="connsiteY5" fmla="*/ 36830 h 125730"/>
                <a:gd name="connsiteX6" fmla="*/ 19050 w 20320"/>
                <a:gd name="connsiteY6" fmla="*/ 125730 h 125730"/>
                <a:gd name="connsiteX7" fmla="*/ 2540 w 20320"/>
                <a:gd name="connsiteY7" fmla="*/ 125730 h 125730"/>
                <a:gd name="connsiteX8" fmla="*/ 2540 w 20320"/>
                <a:gd name="connsiteY8" fmla="*/ 36830 h 125730"/>
                <a:gd name="connsiteX9" fmla="*/ 19050 w 20320"/>
                <a:gd name="connsiteY9" fmla="*/ 36830 h 12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573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6830"/>
                  </a:moveTo>
                  <a:lnTo>
                    <a:pt x="19050" y="125730"/>
                  </a:lnTo>
                  <a:lnTo>
                    <a:pt x="2540" y="125730"/>
                  </a:lnTo>
                  <a:lnTo>
                    <a:pt x="2540" y="36830"/>
                  </a:lnTo>
                  <a:lnTo>
                    <a:pt x="1905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08DC211F-E5DA-7DE9-1EA9-80E12B7F6F49}"/>
                </a:ext>
              </a:extLst>
            </p:cNvPr>
            <p:cNvSpPr/>
            <p:nvPr/>
          </p:nvSpPr>
          <p:spPr>
            <a:xfrm>
              <a:off x="8011159" y="6203950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1" name="Freeform 1010">
              <a:extLst>
                <a:ext uri="{FF2B5EF4-FFF2-40B4-BE49-F238E27FC236}">
                  <a16:creationId xmlns:a16="http://schemas.microsoft.com/office/drawing/2014/main" id="{8BA028EC-A30F-2E1B-64E8-75D82E67DE38}"/>
                </a:ext>
              </a:extLst>
            </p:cNvPr>
            <p:cNvSpPr/>
            <p:nvPr/>
          </p:nvSpPr>
          <p:spPr>
            <a:xfrm>
              <a:off x="8168640" y="6203950"/>
              <a:ext cx="87629" cy="130809"/>
            </a:xfrm>
            <a:custGeom>
              <a:avLst/>
              <a:gdLst>
                <a:gd name="connsiteX0" fmla="*/ 0 w 87629"/>
                <a:gd name="connsiteY0" fmla="*/ 2540 h 130809"/>
                <a:gd name="connsiteX1" fmla="*/ 15240 w 87629"/>
                <a:gd name="connsiteY1" fmla="*/ 2540 h 130809"/>
                <a:gd name="connsiteX2" fmla="*/ 15240 w 87629"/>
                <a:gd name="connsiteY2" fmla="*/ 11430 h 130809"/>
                <a:gd name="connsiteX3" fmla="*/ 15240 w 87629"/>
                <a:gd name="connsiteY3" fmla="*/ 17780 h 130809"/>
                <a:gd name="connsiteX4" fmla="*/ 15240 w 87629"/>
                <a:gd name="connsiteY4" fmla="*/ 17780 h 130809"/>
                <a:gd name="connsiteX5" fmla="*/ 46990 w 87629"/>
                <a:gd name="connsiteY5" fmla="*/ 0 h 130809"/>
                <a:gd name="connsiteX6" fmla="*/ 87630 w 87629"/>
                <a:gd name="connsiteY6" fmla="*/ 46990 h 130809"/>
                <a:gd name="connsiteX7" fmla="*/ 46990 w 87629"/>
                <a:gd name="connsiteY7" fmla="*/ 93980 h 130809"/>
                <a:gd name="connsiteX8" fmla="*/ 16510 w 87629"/>
                <a:gd name="connsiteY8" fmla="*/ 76200 h 130809"/>
                <a:gd name="connsiteX9" fmla="*/ 16510 w 87629"/>
                <a:gd name="connsiteY9" fmla="*/ 76200 h 130809"/>
                <a:gd name="connsiteX10" fmla="*/ 16510 w 87629"/>
                <a:gd name="connsiteY10" fmla="*/ 83820 h 130809"/>
                <a:gd name="connsiteX11" fmla="*/ 16510 w 87629"/>
                <a:gd name="connsiteY11" fmla="*/ 130810 h 130809"/>
                <a:gd name="connsiteX12" fmla="*/ 0 w 87629"/>
                <a:gd name="connsiteY12" fmla="*/ 130810 h 130809"/>
                <a:gd name="connsiteX13" fmla="*/ 0 w 87629"/>
                <a:gd name="connsiteY13" fmla="*/ 2540 h 130809"/>
                <a:gd name="connsiteX14" fmla="*/ 71120 w 87629"/>
                <a:gd name="connsiteY14" fmla="*/ 46990 h 130809"/>
                <a:gd name="connsiteX15" fmla="*/ 43180 w 87629"/>
                <a:gd name="connsiteY15" fmla="*/ 15240 h 130809"/>
                <a:gd name="connsiteX16" fmla="*/ 15240 w 87629"/>
                <a:gd name="connsiteY16" fmla="*/ 46990 h 130809"/>
                <a:gd name="connsiteX17" fmla="*/ 43180 w 87629"/>
                <a:gd name="connsiteY17" fmla="*/ 78740 h 130809"/>
                <a:gd name="connsiteX18" fmla="*/ 71120 w 87629"/>
                <a:gd name="connsiteY18" fmla="*/ 4699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1120" y="46990"/>
                  </a:moveTo>
                  <a:cubicBezTo>
                    <a:pt x="71120" y="27940"/>
                    <a:pt x="59690" y="15240"/>
                    <a:pt x="43180" y="15240"/>
                  </a:cubicBezTo>
                  <a:cubicBezTo>
                    <a:pt x="26670" y="15240"/>
                    <a:pt x="15240" y="25400"/>
                    <a:pt x="15240" y="46990"/>
                  </a:cubicBezTo>
                  <a:cubicBezTo>
                    <a:pt x="15240" y="68580"/>
                    <a:pt x="29210" y="78740"/>
                    <a:pt x="43180" y="78740"/>
                  </a:cubicBezTo>
                  <a:cubicBezTo>
                    <a:pt x="57150" y="78740"/>
                    <a:pt x="71120" y="66040"/>
                    <a:pt x="7112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2" name="Freeform 1011">
              <a:extLst>
                <a:ext uri="{FF2B5EF4-FFF2-40B4-BE49-F238E27FC236}">
                  <a16:creationId xmlns:a16="http://schemas.microsoft.com/office/drawing/2014/main" id="{8D1A1983-1AE6-B09F-1535-17E5B3B7CE7F}"/>
                </a:ext>
              </a:extLst>
            </p:cNvPr>
            <p:cNvSpPr/>
            <p:nvPr/>
          </p:nvSpPr>
          <p:spPr>
            <a:xfrm>
              <a:off x="8279130" y="6167120"/>
              <a:ext cx="34289" cy="130809"/>
            </a:xfrm>
            <a:custGeom>
              <a:avLst/>
              <a:gdLst>
                <a:gd name="connsiteX0" fmla="*/ 0 w 34289"/>
                <a:gd name="connsiteY0" fmla="*/ 0 h 130809"/>
                <a:gd name="connsiteX1" fmla="*/ 16510 w 34289"/>
                <a:gd name="connsiteY1" fmla="*/ 0 h 130809"/>
                <a:gd name="connsiteX2" fmla="*/ 16510 w 34289"/>
                <a:gd name="connsiteY2" fmla="*/ 101600 h 130809"/>
                <a:gd name="connsiteX3" fmla="*/ 26670 w 34289"/>
                <a:gd name="connsiteY3" fmla="*/ 115570 h 130809"/>
                <a:gd name="connsiteX4" fmla="*/ 34289 w 34289"/>
                <a:gd name="connsiteY4" fmla="*/ 115570 h 130809"/>
                <a:gd name="connsiteX5" fmla="*/ 34289 w 34289"/>
                <a:gd name="connsiteY5" fmla="*/ 129540 h 130809"/>
                <a:gd name="connsiteX6" fmla="*/ 22860 w 34289"/>
                <a:gd name="connsiteY6" fmla="*/ 130810 h 130809"/>
                <a:gd name="connsiteX7" fmla="*/ 0 w 34289"/>
                <a:gd name="connsiteY7" fmla="*/ 105410 h 130809"/>
                <a:gd name="connsiteX8" fmla="*/ 0 w 34289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89" y="115570"/>
                    <a:pt x="33020" y="115570"/>
                    <a:pt x="34289" y="115570"/>
                  </a:cubicBezTo>
                  <a:lnTo>
                    <a:pt x="34289" y="129540"/>
                  </a:lnTo>
                  <a:cubicBezTo>
                    <a:pt x="34289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3" name="Freeform 1012">
              <a:extLst>
                <a:ext uri="{FF2B5EF4-FFF2-40B4-BE49-F238E27FC236}">
                  <a16:creationId xmlns:a16="http://schemas.microsoft.com/office/drawing/2014/main" id="{35BBF34B-EB31-E9B7-462A-36A0D6D0DDC3}"/>
                </a:ext>
              </a:extLst>
            </p:cNvPr>
            <p:cNvSpPr/>
            <p:nvPr/>
          </p:nvSpPr>
          <p:spPr>
            <a:xfrm>
              <a:off x="8327390" y="620395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4" name="Freeform 1013">
              <a:extLst>
                <a:ext uri="{FF2B5EF4-FFF2-40B4-BE49-F238E27FC236}">
                  <a16:creationId xmlns:a16="http://schemas.microsoft.com/office/drawing/2014/main" id="{0DC4126E-3594-6506-518D-C7C4D698E00E}"/>
                </a:ext>
              </a:extLst>
            </p:cNvPr>
            <p:cNvSpPr/>
            <p:nvPr/>
          </p:nvSpPr>
          <p:spPr>
            <a:xfrm>
              <a:off x="8422640" y="6203950"/>
              <a:ext cx="74929" cy="93979"/>
            </a:xfrm>
            <a:custGeom>
              <a:avLst/>
              <a:gdLst>
                <a:gd name="connsiteX0" fmla="*/ 48260 w 74929"/>
                <a:gd name="connsiteY0" fmla="*/ 78740 h 93979"/>
                <a:gd name="connsiteX1" fmla="*/ 74930 w 74929"/>
                <a:gd name="connsiteY1" fmla="*/ 71120 h 93979"/>
                <a:gd name="connsiteX2" fmla="*/ 74930 w 74929"/>
                <a:gd name="connsiteY2" fmla="*/ 86360 h 93979"/>
                <a:gd name="connsiteX3" fmla="*/ 46990 w 74929"/>
                <a:gd name="connsiteY3" fmla="*/ 93980 h 93979"/>
                <a:gd name="connsiteX4" fmla="*/ 0 w 74929"/>
                <a:gd name="connsiteY4" fmla="*/ 46990 h 93979"/>
                <a:gd name="connsiteX5" fmla="*/ 46990 w 74929"/>
                <a:gd name="connsiteY5" fmla="*/ 0 h 93979"/>
                <a:gd name="connsiteX6" fmla="*/ 74930 w 74929"/>
                <a:gd name="connsiteY6" fmla="*/ 6350 h 93979"/>
                <a:gd name="connsiteX7" fmla="*/ 74930 w 74929"/>
                <a:gd name="connsiteY7" fmla="*/ 21590 h 93979"/>
                <a:gd name="connsiteX8" fmla="*/ 48260 w 74929"/>
                <a:gd name="connsiteY8" fmla="*/ 13970 h 93979"/>
                <a:gd name="connsiteX9" fmla="*/ 17780 w 74929"/>
                <a:gd name="connsiteY9" fmla="*/ 45720 h 93979"/>
                <a:gd name="connsiteX10" fmla="*/ 48260 w 74929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79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5" name="Freeform 1014">
              <a:extLst>
                <a:ext uri="{FF2B5EF4-FFF2-40B4-BE49-F238E27FC236}">
                  <a16:creationId xmlns:a16="http://schemas.microsoft.com/office/drawing/2014/main" id="{E56908DA-9D3D-D106-6F34-861ED10DD857}"/>
                </a:ext>
              </a:extLst>
            </p:cNvPr>
            <p:cNvSpPr/>
            <p:nvPr/>
          </p:nvSpPr>
          <p:spPr>
            <a:xfrm>
              <a:off x="8514080" y="620395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89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39" y="80010"/>
                    <a:pt x="72389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89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39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89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6" name="Freeform 1015">
              <a:extLst>
                <a:ext uri="{FF2B5EF4-FFF2-40B4-BE49-F238E27FC236}">
                  <a16:creationId xmlns:a16="http://schemas.microsoft.com/office/drawing/2014/main" id="{2E22DCAF-4676-2B62-7326-A0F61684752E}"/>
                </a:ext>
              </a:extLst>
            </p:cNvPr>
            <p:cNvSpPr/>
            <p:nvPr/>
          </p:nvSpPr>
          <p:spPr>
            <a:xfrm>
              <a:off x="8661400" y="620395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604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A06D4A59-E775-592F-F640-2F7A2AC80B93}"/>
                </a:ext>
              </a:extLst>
            </p:cNvPr>
            <p:cNvSpPr/>
            <p:nvPr/>
          </p:nvSpPr>
          <p:spPr>
            <a:xfrm>
              <a:off x="8769350" y="6164579"/>
              <a:ext cx="55095" cy="129540"/>
            </a:xfrm>
            <a:custGeom>
              <a:avLst/>
              <a:gdLst>
                <a:gd name="connsiteX0" fmla="*/ 11430 w 55095"/>
                <a:gd name="connsiteY0" fmla="*/ 41910 h 129540"/>
                <a:gd name="connsiteX1" fmla="*/ 11430 w 55095"/>
                <a:gd name="connsiteY1" fmla="*/ 31750 h 129540"/>
                <a:gd name="connsiteX2" fmla="*/ 43180 w 55095"/>
                <a:gd name="connsiteY2" fmla="*/ 0 h 129540"/>
                <a:gd name="connsiteX3" fmla="*/ 54610 w 55095"/>
                <a:gd name="connsiteY3" fmla="*/ 0 h 129540"/>
                <a:gd name="connsiteX4" fmla="*/ 54610 w 55095"/>
                <a:gd name="connsiteY4" fmla="*/ 13970 h 129540"/>
                <a:gd name="connsiteX5" fmla="*/ 45720 w 55095"/>
                <a:gd name="connsiteY5" fmla="*/ 13970 h 129540"/>
                <a:gd name="connsiteX6" fmla="*/ 27940 w 55095"/>
                <a:gd name="connsiteY6" fmla="*/ 31750 h 129540"/>
                <a:gd name="connsiteX7" fmla="*/ 27940 w 55095"/>
                <a:gd name="connsiteY7" fmla="*/ 40640 h 129540"/>
                <a:gd name="connsiteX8" fmla="*/ 52070 w 55095"/>
                <a:gd name="connsiteY8" fmla="*/ 40640 h 129540"/>
                <a:gd name="connsiteX9" fmla="*/ 52070 w 55095"/>
                <a:gd name="connsiteY9" fmla="*/ 54610 h 129540"/>
                <a:gd name="connsiteX10" fmla="*/ 29210 w 55095"/>
                <a:gd name="connsiteY10" fmla="*/ 54610 h 129540"/>
                <a:gd name="connsiteX11" fmla="*/ 29210 w 55095"/>
                <a:gd name="connsiteY11" fmla="*/ 129540 h 129540"/>
                <a:gd name="connsiteX12" fmla="*/ 12700 w 55095"/>
                <a:gd name="connsiteY12" fmla="*/ 129540 h 129540"/>
                <a:gd name="connsiteX13" fmla="*/ 12700 w 55095"/>
                <a:gd name="connsiteY13" fmla="*/ 54610 h 129540"/>
                <a:gd name="connsiteX14" fmla="*/ 0 w 55095"/>
                <a:gd name="connsiteY14" fmla="*/ 54610 h 129540"/>
                <a:gd name="connsiteX15" fmla="*/ 0 w 55095"/>
                <a:gd name="connsiteY15" fmla="*/ 40640 h 129540"/>
                <a:gd name="connsiteX16" fmla="*/ 13970 w 55095"/>
                <a:gd name="connsiteY16" fmla="*/ 40640 h 12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40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8" name="Freeform 1017">
              <a:extLst>
                <a:ext uri="{FF2B5EF4-FFF2-40B4-BE49-F238E27FC236}">
                  <a16:creationId xmlns:a16="http://schemas.microsoft.com/office/drawing/2014/main" id="{5E2B16EB-C91A-6D8E-D447-65F96271A51F}"/>
                </a:ext>
              </a:extLst>
            </p:cNvPr>
            <p:cNvSpPr/>
            <p:nvPr/>
          </p:nvSpPr>
          <p:spPr>
            <a:xfrm>
              <a:off x="8869680" y="6205220"/>
              <a:ext cx="137159" cy="91439"/>
            </a:xfrm>
            <a:custGeom>
              <a:avLst/>
              <a:gdLst>
                <a:gd name="connsiteX0" fmla="*/ 95250 w 137159"/>
                <a:gd name="connsiteY0" fmla="*/ 64770 h 91439"/>
                <a:gd name="connsiteX1" fmla="*/ 119380 w 137159"/>
                <a:gd name="connsiteY1" fmla="*/ 0 h 91439"/>
                <a:gd name="connsiteX2" fmla="*/ 137160 w 137159"/>
                <a:gd name="connsiteY2" fmla="*/ 0 h 91439"/>
                <a:gd name="connsiteX3" fmla="*/ 100330 w 137159"/>
                <a:gd name="connsiteY3" fmla="*/ 91440 h 91439"/>
                <a:gd name="connsiteX4" fmla="*/ 91439 w 137159"/>
                <a:gd name="connsiteY4" fmla="*/ 91440 h 91439"/>
                <a:gd name="connsiteX5" fmla="*/ 68580 w 137159"/>
                <a:gd name="connsiteY5" fmla="*/ 30480 h 91439"/>
                <a:gd name="connsiteX6" fmla="*/ 45720 w 137159"/>
                <a:gd name="connsiteY6" fmla="*/ 91440 h 91439"/>
                <a:gd name="connsiteX7" fmla="*/ 36830 w 137159"/>
                <a:gd name="connsiteY7" fmla="*/ 91440 h 91439"/>
                <a:gd name="connsiteX8" fmla="*/ 0 w 137159"/>
                <a:gd name="connsiteY8" fmla="*/ 0 h 91439"/>
                <a:gd name="connsiteX9" fmla="*/ 17780 w 137159"/>
                <a:gd name="connsiteY9" fmla="*/ 0 h 91439"/>
                <a:gd name="connsiteX10" fmla="*/ 41910 w 137159"/>
                <a:gd name="connsiteY10" fmla="*/ 64770 h 91439"/>
                <a:gd name="connsiteX11" fmla="*/ 64770 w 137159"/>
                <a:gd name="connsiteY11" fmla="*/ 1270 h 91439"/>
                <a:gd name="connsiteX12" fmla="*/ 73660 w 137159"/>
                <a:gd name="connsiteY12" fmla="*/ 1270 h 91439"/>
                <a:gd name="connsiteX13" fmla="*/ 96520 w 137159"/>
                <a:gd name="connsiteY13" fmla="*/ 647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59" h="91439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39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9" name="Freeform 1018">
              <a:extLst>
                <a:ext uri="{FF2B5EF4-FFF2-40B4-BE49-F238E27FC236}">
                  <a16:creationId xmlns:a16="http://schemas.microsoft.com/office/drawing/2014/main" id="{5162B408-5ADC-B4E4-CE35-B735DA5EA50E}"/>
                </a:ext>
              </a:extLst>
            </p:cNvPr>
            <p:cNvSpPr/>
            <p:nvPr/>
          </p:nvSpPr>
          <p:spPr>
            <a:xfrm>
              <a:off x="9014459" y="620395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6200 w 91440"/>
                <a:gd name="connsiteY5" fmla="*/ 46990 h 93979"/>
                <a:gd name="connsiteX6" fmla="*/ 45720 w 91440"/>
                <a:gd name="connsiteY6" fmla="*/ 15240 h 93979"/>
                <a:gd name="connsiteX7" fmla="*/ 16510 w 91440"/>
                <a:gd name="connsiteY7" fmla="*/ 46990 h 93979"/>
                <a:gd name="connsiteX8" fmla="*/ 45720 w 91440"/>
                <a:gd name="connsiteY8" fmla="*/ 78740 h 93979"/>
                <a:gd name="connsiteX9" fmla="*/ 7620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604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0" name="Freeform 1019">
              <a:extLst>
                <a:ext uri="{FF2B5EF4-FFF2-40B4-BE49-F238E27FC236}">
                  <a16:creationId xmlns:a16="http://schemas.microsoft.com/office/drawing/2014/main" id="{8A5A7E27-0861-2EFD-17A9-CCC6E9DE51D9}"/>
                </a:ext>
              </a:extLst>
            </p:cNvPr>
            <p:cNvSpPr/>
            <p:nvPr/>
          </p:nvSpPr>
          <p:spPr>
            <a:xfrm>
              <a:off x="9130030" y="620395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39 w 51047"/>
                <a:gd name="connsiteY1" fmla="*/ 2540 h 92709"/>
                <a:gd name="connsiteX2" fmla="*/ 15239 w 51047"/>
                <a:gd name="connsiteY2" fmla="*/ 15240 h 92709"/>
                <a:gd name="connsiteX3" fmla="*/ 15239 w 51047"/>
                <a:gd name="connsiteY3" fmla="*/ 21590 h 92709"/>
                <a:gd name="connsiteX4" fmla="*/ 15239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39" y="2540"/>
                  </a:lnTo>
                  <a:lnTo>
                    <a:pt x="15239" y="15240"/>
                  </a:lnTo>
                  <a:cubicBezTo>
                    <a:pt x="15239" y="19050"/>
                    <a:pt x="15239" y="21590"/>
                    <a:pt x="15239" y="21590"/>
                  </a:cubicBezTo>
                  <a:lnTo>
                    <a:pt x="15239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1" name="Freeform 1020">
              <a:extLst>
                <a:ext uri="{FF2B5EF4-FFF2-40B4-BE49-F238E27FC236}">
                  <a16:creationId xmlns:a16="http://schemas.microsoft.com/office/drawing/2014/main" id="{4C1CC46B-D33A-1D3C-72EF-01E00C3C6691}"/>
                </a:ext>
              </a:extLst>
            </p:cNvPr>
            <p:cNvSpPr/>
            <p:nvPr/>
          </p:nvSpPr>
          <p:spPr>
            <a:xfrm>
              <a:off x="9192259" y="6167120"/>
              <a:ext cx="87630" cy="130809"/>
            </a:xfrm>
            <a:custGeom>
              <a:avLst/>
              <a:gdLst>
                <a:gd name="connsiteX0" fmla="*/ 87630 w 87630"/>
                <a:gd name="connsiteY0" fmla="*/ 128270 h 130809"/>
                <a:gd name="connsiteX1" fmla="*/ 72390 w 87630"/>
                <a:gd name="connsiteY1" fmla="*/ 128270 h 130809"/>
                <a:gd name="connsiteX2" fmla="*/ 72390 w 87630"/>
                <a:gd name="connsiteY2" fmla="*/ 118110 h 130809"/>
                <a:gd name="connsiteX3" fmla="*/ 72390 w 87630"/>
                <a:gd name="connsiteY3" fmla="*/ 111760 h 130809"/>
                <a:gd name="connsiteX4" fmla="*/ 72390 w 87630"/>
                <a:gd name="connsiteY4" fmla="*/ 111760 h 130809"/>
                <a:gd name="connsiteX5" fmla="*/ 40640 w 87630"/>
                <a:gd name="connsiteY5" fmla="*/ 130810 h 130809"/>
                <a:gd name="connsiteX6" fmla="*/ 0 w 87630"/>
                <a:gd name="connsiteY6" fmla="*/ 83820 h 130809"/>
                <a:gd name="connsiteX7" fmla="*/ 40640 w 87630"/>
                <a:gd name="connsiteY7" fmla="*/ 36830 h 130809"/>
                <a:gd name="connsiteX8" fmla="*/ 71120 w 87630"/>
                <a:gd name="connsiteY8" fmla="*/ 53340 h 130809"/>
                <a:gd name="connsiteX9" fmla="*/ 71120 w 87630"/>
                <a:gd name="connsiteY9" fmla="*/ 53340 h 130809"/>
                <a:gd name="connsiteX10" fmla="*/ 71120 w 87630"/>
                <a:gd name="connsiteY10" fmla="*/ 45720 h 130809"/>
                <a:gd name="connsiteX11" fmla="*/ 71120 w 87630"/>
                <a:gd name="connsiteY11" fmla="*/ 0 h 130809"/>
                <a:gd name="connsiteX12" fmla="*/ 87630 w 87630"/>
                <a:gd name="connsiteY12" fmla="*/ 0 h 130809"/>
                <a:gd name="connsiteX13" fmla="*/ 87630 w 87630"/>
                <a:gd name="connsiteY13" fmla="*/ 128270 h 130809"/>
                <a:gd name="connsiteX14" fmla="*/ 15240 w 87630"/>
                <a:gd name="connsiteY14" fmla="*/ 83820 h 130809"/>
                <a:gd name="connsiteX15" fmla="*/ 43180 w 87630"/>
                <a:gd name="connsiteY15" fmla="*/ 115570 h 130809"/>
                <a:gd name="connsiteX16" fmla="*/ 71120 w 87630"/>
                <a:gd name="connsiteY16" fmla="*/ 83820 h 130809"/>
                <a:gd name="connsiteX17" fmla="*/ 43180 w 87630"/>
                <a:gd name="connsiteY17" fmla="*/ 52070 h 130809"/>
                <a:gd name="connsiteX18" fmla="*/ 15240 w 87630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2" name="Freeform 1021">
              <a:extLst>
                <a:ext uri="{FF2B5EF4-FFF2-40B4-BE49-F238E27FC236}">
                  <a16:creationId xmlns:a16="http://schemas.microsoft.com/office/drawing/2014/main" id="{DB24C768-6C6A-CC74-4988-CC47E6F7625B}"/>
                </a:ext>
              </a:extLst>
            </p:cNvPr>
            <p:cNvSpPr/>
            <p:nvPr/>
          </p:nvSpPr>
          <p:spPr>
            <a:xfrm>
              <a:off x="9305290" y="6203950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61" name="Group 1060">
            <a:extLst>
              <a:ext uri="{FF2B5EF4-FFF2-40B4-BE49-F238E27FC236}">
                <a16:creationId xmlns:a16="http://schemas.microsoft.com/office/drawing/2014/main" id="{805B4EF4-D1CA-5E92-8F15-6F5FED4C3471}"/>
              </a:ext>
            </a:extLst>
          </p:cNvPr>
          <p:cNvGrpSpPr/>
          <p:nvPr/>
        </p:nvGrpSpPr>
        <p:grpSpPr>
          <a:xfrm>
            <a:off x="7425690" y="6591300"/>
            <a:ext cx="1946910" cy="346709"/>
            <a:chOff x="7425690" y="6591300"/>
            <a:chExt cx="1946910" cy="346709"/>
          </a:xfrm>
        </p:grpSpPr>
        <p:sp>
          <p:nvSpPr>
            <p:cNvPr id="1023" name="Freeform 1022">
              <a:extLst>
                <a:ext uri="{FF2B5EF4-FFF2-40B4-BE49-F238E27FC236}">
                  <a16:creationId xmlns:a16="http://schemas.microsoft.com/office/drawing/2014/main" id="{CD60012F-8399-7DB1-036D-8A96A8FBFE36}"/>
                </a:ext>
              </a:extLst>
            </p:cNvPr>
            <p:cNvSpPr/>
            <p:nvPr/>
          </p:nvSpPr>
          <p:spPr>
            <a:xfrm>
              <a:off x="8655050" y="6593840"/>
              <a:ext cx="115569" cy="128269"/>
            </a:xfrm>
            <a:custGeom>
              <a:avLst/>
              <a:gdLst>
                <a:gd name="connsiteX0" fmla="*/ 0 w 115569"/>
                <a:gd name="connsiteY0" fmla="*/ 128270 h 128269"/>
                <a:gd name="connsiteX1" fmla="*/ 0 w 115569"/>
                <a:gd name="connsiteY1" fmla="*/ 0 h 128269"/>
                <a:gd name="connsiteX2" fmla="*/ 43180 w 115569"/>
                <a:gd name="connsiteY2" fmla="*/ 0 h 128269"/>
                <a:gd name="connsiteX3" fmla="*/ 115570 w 115569"/>
                <a:gd name="connsiteY3" fmla="*/ 63500 h 128269"/>
                <a:gd name="connsiteX4" fmla="*/ 43180 w 115569"/>
                <a:gd name="connsiteY4" fmla="*/ 127000 h 128269"/>
                <a:gd name="connsiteX5" fmla="*/ 0 w 115569"/>
                <a:gd name="connsiteY5" fmla="*/ 127000 h 128269"/>
                <a:gd name="connsiteX6" fmla="*/ 33020 w 115569"/>
                <a:gd name="connsiteY6" fmla="*/ 26670 h 128269"/>
                <a:gd name="connsiteX7" fmla="*/ 33020 w 115569"/>
                <a:gd name="connsiteY7" fmla="*/ 100330 h 128269"/>
                <a:gd name="connsiteX8" fmla="*/ 43180 w 115569"/>
                <a:gd name="connsiteY8" fmla="*/ 100330 h 128269"/>
                <a:gd name="connsiteX9" fmla="*/ 82550 w 115569"/>
                <a:gd name="connsiteY9" fmla="*/ 63500 h 128269"/>
                <a:gd name="connsiteX10" fmla="*/ 41910 w 115569"/>
                <a:gd name="connsiteY10" fmla="*/ 26670 h 128269"/>
                <a:gd name="connsiteX11" fmla="*/ 31750 w 115569"/>
                <a:gd name="connsiteY11" fmla="*/ 2667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569" h="128269">
                  <a:moveTo>
                    <a:pt x="0" y="128270"/>
                  </a:moveTo>
                  <a:lnTo>
                    <a:pt x="0" y="0"/>
                  </a:lnTo>
                  <a:lnTo>
                    <a:pt x="43180" y="0"/>
                  </a:lnTo>
                  <a:cubicBezTo>
                    <a:pt x="87630" y="0"/>
                    <a:pt x="115570" y="26670"/>
                    <a:pt x="115570" y="63500"/>
                  </a:cubicBezTo>
                  <a:cubicBezTo>
                    <a:pt x="115570" y="100330"/>
                    <a:pt x="87630" y="127000"/>
                    <a:pt x="43180" y="127000"/>
                  </a:cubicBezTo>
                  <a:lnTo>
                    <a:pt x="0" y="127000"/>
                  </a:lnTo>
                  <a:close/>
                  <a:moveTo>
                    <a:pt x="33020" y="26670"/>
                  </a:moveTo>
                  <a:lnTo>
                    <a:pt x="33020" y="100330"/>
                  </a:lnTo>
                  <a:lnTo>
                    <a:pt x="43180" y="100330"/>
                  </a:lnTo>
                  <a:cubicBezTo>
                    <a:pt x="68580" y="100330"/>
                    <a:pt x="82550" y="83820"/>
                    <a:pt x="82550" y="63500"/>
                  </a:cubicBezTo>
                  <a:cubicBezTo>
                    <a:pt x="82550" y="43180"/>
                    <a:pt x="68580" y="26670"/>
                    <a:pt x="41910" y="26670"/>
                  </a:cubicBezTo>
                  <a:lnTo>
                    <a:pt x="31750" y="2667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5FFA15BE-A40F-5B12-7CFB-875560FF4C3F}"/>
                </a:ext>
              </a:extLst>
            </p:cNvPr>
            <p:cNvSpPr/>
            <p:nvPr/>
          </p:nvSpPr>
          <p:spPr>
            <a:xfrm>
              <a:off x="8792209" y="6591300"/>
              <a:ext cx="134620" cy="132080"/>
            </a:xfrm>
            <a:custGeom>
              <a:avLst/>
              <a:gdLst>
                <a:gd name="connsiteX0" fmla="*/ 67310 w 134620"/>
                <a:gd name="connsiteY0" fmla="*/ 0 h 132080"/>
                <a:gd name="connsiteX1" fmla="*/ 134620 w 134620"/>
                <a:gd name="connsiteY1" fmla="*/ 66040 h 132080"/>
                <a:gd name="connsiteX2" fmla="*/ 67310 w 134620"/>
                <a:gd name="connsiteY2" fmla="*/ 132080 h 132080"/>
                <a:gd name="connsiteX3" fmla="*/ 0 w 134620"/>
                <a:gd name="connsiteY3" fmla="*/ 66040 h 132080"/>
                <a:gd name="connsiteX4" fmla="*/ 67310 w 134620"/>
                <a:gd name="connsiteY4" fmla="*/ 0 h 132080"/>
                <a:gd name="connsiteX5" fmla="*/ 67310 w 134620"/>
                <a:gd name="connsiteY5" fmla="*/ 102870 h 132080"/>
                <a:gd name="connsiteX6" fmla="*/ 101600 w 134620"/>
                <a:gd name="connsiteY6" fmla="*/ 66040 h 132080"/>
                <a:gd name="connsiteX7" fmla="*/ 67310 w 134620"/>
                <a:gd name="connsiteY7" fmla="*/ 29210 h 132080"/>
                <a:gd name="connsiteX8" fmla="*/ 31750 w 134620"/>
                <a:gd name="connsiteY8" fmla="*/ 66040 h 132080"/>
                <a:gd name="connsiteX9" fmla="*/ 67310 w 134620"/>
                <a:gd name="connsiteY9" fmla="*/ 102870 h 132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620" h="132080">
                  <a:moveTo>
                    <a:pt x="67310" y="0"/>
                  </a:moveTo>
                  <a:cubicBezTo>
                    <a:pt x="106680" y="0"/>
                    <a:pt x="134620" y="29210"/>
                    <a:pt x="134620" y="66040"/>
                  </a:cubicBezTo>
                  <a:cubicBezTo>
                    <a:pt x="134620" y="102870"/>
                    <a:pt x="106680" y="132080"/>
                    <a:pt x="67310" y="132080"/>
                  </a:cubicBezTo>
                  <a:cubicBezTo>
                    <a:pt x="27940" y="132080"/>
                    <a:pt x="0" y="102870"/>
                    <a:pt x="0" y="66040"/>
                  </a:cubicBezTo>
                  <a:cubicBezTo>
                    <a:pt x="0" y="29210"/>
                    <a:pt x="27940" y="0"/>
                    <a:pt x="67310" y="0"/>
                  </a:cubicBezTo>
                  <a:close/>
                  <a:moveTo>
                    <a:pt x="67310" y="102870"/>
                  </a:moveTo>
                  <a:cubicBezTo>
                    <a:pt x="87630" y="102870"/>
                    <a:pt x="101600" y="86360"/>
                    <a:pt x="101600" y="66040"/>
                  </a:cubicBezTo>
                  <a:cubicBezTo>
                    <a:pt x="101600" y="45720"/>
                    <a:pt x="87630" y="29210"/>
                    <a:pt x="67310" y="29210"/>
                  </a:cubicBezTo>
                  <a:cubicBezTo>
                    <a:pt x="46990" y="29210"/>
                    <a:pt x="31750" y="45720"/>
                    <a:pt x="31750" y="66040"/>
                  </a:cubicBezTo>
                  <a:cubicBezTo>
                    <a:pt x="31750" y="86360"/>
                    <a:pt x="45720" y="102870"/>
                    <a:pt x="67310" y="102870"/>
                  </a:cubicBez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5" name="Freeform 1024">
              <a:extLst>
                <a:ext uri="{FF2B5EF4-FFF2-40B4-BE49-F238E27FC236}">
                  <a16:creationId xmlns:a16="http://schemas.microsoft.com/office/drawing/2014/main" id="{14A6BF4F-5A2B-B649-2B53-9DAA8F67F5FB}"/>
                </a:ext>
              </a:extLst>
            </p:cNvPr>
            <p:cNvSpPr/>
            <p:nvPr/>
          </p:nvSpPr>
          <p:spPr>
            <a:xfrm>
              <a:off x="8989059" y="6591300"/>
              <a:ext cx="107950" cy="132080"/>
            </a:xfrm>
            <a:custGeom>
              <a:avLst/>
              <a:gdLst>
                <a:gd name="connsiteX0" fmla="*/ 107950 w 107950"/>
                <a:gd name="connsiteY0" fmla="*/ 132080 h 132080"/>
                <a:gd name="connsiteX1" fmla="*/ 41910 w 107950"/>
                <a:gd name="connsiteY1" fmla="*/ 73660 h 132080"/>
                <a:gd name="connsiteX2" fmla="*/ 31750 w 107950"/>
                <a:gd name="connsiteY2" fmla="*/ 64770 h 132080"/>
                <a:gd name="connsiteX3" fmla="*/ 31750 w 107950"/>
                <a:gd name="connsiteY3" fmla="*/ 129540 h 132080"/>
                <a:gd name="connsiteX4" fmla="*/ 0 w 107950"/>
                <a:gd name="connsiteY4" fmla="*/ 129540 h 132080"/>
                <a:gd name="connsiteX5" fmla="*/ 0 w 107950"/>
                <a:gd name="connsiteY5" fmla="*/ 0 h 132080"/>
                <a:gd name="connsiteX6" fmla="*/ 1270 w 107950"/>
                <a:gd name="connsiteY6" fmla="*/ 0 h 132080"/>
                <a:gd name="connsiteX7" fmla="*/ 66040 w 107950"/>
                <a:gd name="connsiteY7" fmla="*/ 57150 h 132080"/>
                <a:gd name="connsiteX8" fmla="*/ 76200 w 107950"/>
                <a:gd name="connsiteY8" fmla="*/ 66040 h 132080"/>
                <a:gd name="connsiteX9" fmla="*/ 76200 w 107950"/>
                <a:gd name="connsiteY9" fmla="*/ 1270 h 132080"/>
                <a:gd name="connsiteX10" fmla="*/ 107950 w 107950"/>
                <a:gd name="connsiteY10" fmla="*/ 1270 h 132080"/>
                <a:gd name="connsiteX11" fmla="*/ 107950 w 107950"/>
                <a:gd name="connsiteY11" fmla="*/ 130810 h 132080"/>
                <a:gd name="connsiteX12" fmla="*/ 107950 w 107950"/>
                <a:gd name="connsiteY12" fmla="*/ 130810 h 132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950" h="132080">
                  <a:moveTo>
                    <a:pt x="107950" y="132080"/>
                  </a:moveTo>
                  <a:lnTo>
                    <a:pt x="41910" y="73660"/>
                  </a:lnTo>
                  <a:lnTo>
                    <a:pt x="31750" y="64770"/>
                  </a:lnTo>
                  <a:lnTo>
                    <a:pt x="31750" y="129540"/>
                  </a:lnTo>
                  <a:lnTo>
                    <a:pt x="0" y="12954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66040" y="57150"/>
                  </a:lnTo>
                  <a:cubicBezTo>
                    <a:pt x="69850" y="59690"/>
                    <a:pt x="72390" y="63500"/>
                    <a:pt x="76200" y="66040"/>
                  </a:cubicBezTo>
                  <a:lnTo>
                    <a:pt x="76200" y="1270"/>
                  </a:lnTo>
                  <a:lnTo>
                    <a:pt x="107950" y="1270"/>
                  </a:lnTo>
                  <a:lnTo>
                    <a:pt x="107950" y="130810"/>
                  </a:lnTo>
                  <a:lnTo>
                    <a:pt x="107950" y="13081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6" name="Freeform 1025">
              <a:extLst>
                <a:ext uri="{FF2B5EF4-FFF2-40B4-BE49-F238E27FC236}">
                  <a16:creationId xmlns:a16="http://schemas.microsoft.com/office/drawing/2014/main" id="{6756DE5A-2C61-32C7-CAED-11181C3F216E}"/>
                </a:ext>
              </a:extLst>
            </p:cNvPr>
            <p:cNvSpPr/>
            <p:nvPr/>
          </p:nvSpPr>
          <p:spPr>
            <a:xfrm>
              <a:off x="9123680" y="6591300"/>
              <a:ext cx="134619" cy="132080"/>
            </a:xfrm>
            <a:custGeom>
              <a:avLst/>
              <a:gdLst>
                <a:gd name="connsiteX0" fmla="*/ 67310 w 134619"/>
                <a:gd name="connsiteY0" fmla="*/ 0 h 132080"/>
                <a:gd name="connsiteX1" fmla="*/ 134620 w 134619"/>
                <a:gd name="connsiteY1" fmla="*/ 66040 h 132080"/>
                <a:gd name="connsiteX2" fmla="*/ 67310 w 134619"/>
                <a:gd name="connsiteY2" fmla="*/ 132080 h 132080"/>
                <a:gd name="connsiteX3" fmla="*/ 0 w 134619"/>
                <a:gd name="connsiteY3" fmla="*/ 66040 h 132080"/>
                <a:gd name="connsiteX4" fmla="*/ 67310 w 134619"/>
                <a:gd name="connsiteY4" fmla="*/ 0 h 132080"/>
                <a:gd name="connsiteX5" fmla="*/ 67310 w 134619"/>
                <a:gd name="connsiteY5" fmla="*/ 102870 h 132080"/>
                <a:gd name="connsiteX6" fmla="*/ 101600 w 134619"/>
                <a:gd name="connsiteY6" fmla="*/ 66040 h 132080"/>
                <a:gd name="connsiteX7" fmla="*/ 67310 w 134619"/>
                <a:gd name="connsiteY7" fmla="*/ 29210 h 132080"/>
                <a:gd name="connsiteX8" fmla="*/ 31750 w 134619"/>
                <a:gd name="connsiteY8" fmla="*/ 66040 h 132080"/>
                <a:gd name="connsiteX9" fmla="*/ 67310 w 134619"/>
                <a:gd name="connsiteY9" fmla="*/ 102870 h 132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619" h="132080">
                  <a:moveTo>
                    <a:pt x="67310" y="0"/>
                  </a:moveTo>
                  <a:cubicBezTo>
                    <a:pt x="106680" y="0"/>
                    <a:pt x="134620" y="29210"/>
                    <a:pt x="134620" y="66040"/>
                  </a:cubicBezTo>
                  <a:cubicBezTo>
                    <a:pt x="134620" y="102870"/>
                    <a:pt x="106680" y="132080"/>
                    <a:pt x="67310" y="132080"/>
                  </a:cubicBezTo>
                  <a:cubicBezTo>
                    <a:pt x="27939" y="132080"/>
                    <a:pt x="0" y="102870"/>
                    <a:pt x="0" y="66040"/>
                  </a:cubicBezTo>
                  <a:cubicBezTo>
                    <a:pt x="0" y="29210"/>
                    <a:pt x="27939" y="0"/>
                    <a:pt x="67310" y="0"/>
                  </a:cubicBezTo>
                  <a:close/>
                  <a:moveTo>
                    <a:pt x="67310" y="102870"/>
                  </a:moveTo>
                  <a:cubicBezTo>
                    <a:pt x="87630" y="102870"/>
                    <a:pt x="101600" y="86360"/>
                    <a:pt x="101600" y="66040"/>
                  </a:cubicBezTo>
                  <a:cubicBezTo>
                    <a:pt x="101600" y="45720"/>
                    <a:pt x="87630" y="29210"/>
                    <a:pt x="67310" y="29210"/>
                  </a:cubicBezTo>
                  <a:cubicBezTo>
                    <a:pt x="46989" y="29210"/>
                    <a:pt x="31750" y="45720"/>
                    <a:pt x="31750" y="66040"/>
                  </a:cubicBezTo>
                  <a:cubicBezTo>
                    <a:pt x="31750" y="86360"/>
                    <a:pt x="45720" y="102870"/>
                    <a:pt x="67310" y="102870"/>
                  </a:cubicBez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7" name="Freeform 1026">
              <a:extLst>
                <a:ext uri="{FF2B5EF4-FFF2-40B4-BE49-F238E27FC236}">
                  <a16:creationId xmlns:a16="http://schemas.microsoft.com/office/drawing/2014/main" id="{F3CA31B9-9BE4-B934-0977-F405AC36EA75}"/>
                </a:ext>
              </a:extLst>
            </p:cNvPr>
            <p:cNvSpPr/>
            <p:nvPr/>
          </p:nvSpPr>
          <p:spPr>
            <a:xfrm>
              <a:off x="9271000" y="6592569"/>
              <a:ext cx="101600" cy="128270"/>
            </a:xfrm>
            <a:custGeom>
              <a:avLst/>
              <a:gdLst>
                <a:gd name="connsiteX0" fmla="*/ 67310 w 101600"/>
                <a:gd name="connsiteY0" fmla="*/ 27940 h 128270"/>
                <a:gd name="connsiteX1" fmla="*/ 67310 w 101600"/>
                <a:gd name="connsiteY1" fmla="*/ 128270 h 128270"/>
                <a:gd name="connsiteX2" fmla="*/ 34290 w 101600"/>
                <a:gd name="connsiteY2" fmla="*/ 128270 h 128270"/>
                <a:gd name="connsiteX3" fmla="*/ 34290 w 101600"/>
                <a:gd name="connsiteY3" fmla="*/ 27940 h 128270"/>
                <a:gd name="connsiteX4" fmla="*/ 0 w 101600"/>
                <a:gd name="connsiteY4" fmla="*/ 27940 h 128270"/>
                <a:gd name="connsiteX5" fmla="*/ 0 w 101600"/>
                <a:gd name="connsiteY5" fmla="*/ 0 h 128270"/>
                <a:gd name="connsiteX6" fmla="*/ 101600 w 101600"/>
                <a:gd name="connsiteY6" fmla="*/ 0 h 128270"/>
                <a:gd name="connsiteX7" fmla="*/ 101600 w 101600"/>
                <a:gd name="connsiteY7" fmla="*/ 27940 h 128270"/>
                <a:gd name="connsiteX8" fmla="*/ 67310 w 101600"/>
                <a:gd name="connsiteY8" fmla="*/ 2794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600" h="128270">
                  <a:moveTo>
                    <a:pt x="67310" y="27940"/>
                  </a:moveTo>
                  <a:lnTo>
                    <a:pt x="67310" y="128270"/>
                  </a:lnTo>
                  <a:lnTo>
                    <a:pt x="34290" y="128270"/>
                  </a:lnTo>
                  <a:lnTo>
                    <a:pt x="34290" y="27940"/>
                  </a:lnTo>
                  <a:lnTo>
                    <a:pt x="0" y="27940"/>
                  </a:lnTo>
                  <a:lnTo>
                    <a:pt x="0" y="0"/>
                  </a:lnTo>
                  <a:lnTo>
                    <a:pt x="101600" y="0"/>
                  </a:lnTo>
                  <a:lnTo>
                    <a:pt x="101600" y="27940"/>
                  </a:lnTo>
                  <a:lnTo>
                    <a:pt x="67310" y="2794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8" name="Freeform 1027">
              <a:extLst>
                <a:ext uri="{FF2B5EF4-FFF2-40B4-BE49-F238E27FC236}">
                  <a16:creationId xmlns:a16="http://schemas.microsoft.com/office/drawing/2014/main" id="{AF5EEFB2-263E-EE7B-A6F2-7F973C8DA4DF}"/>
                </a:ext>
              </a:extLst>
            </p:cNvPr>
            <p:cNvSpPr/>
            <p:nvPr/>
          </p:nvSpPr>
          <p:spPr>
            <a:xfrm>
              <a:off x="7425690" y="6807200"/>
              <a:ext cx="105409" cy="128269"/>
            </a:xfrm>
            <a:custGeom>
              <a:avLst/>
              <a:gdLst>
                <a:gd name="connsiteX0" fmla="*/ 0 w 105409"/>
                <a:gd name="connsiteY0" fmla="*/ 128270 h 128269"/>
                <a:gd name="connsiteX1" fmla="*/ 0 w 105409"/>
                <a:gd name="connsiteY1" fmla="*/ 0 h 128269"/>
                <a:gd name="connsiteX2" fmla="*/ 36830 w 105409"/>
                <a:gd name="connsiteY2" fmla="*/ 0 h 128269"/>
                <a:gd name="connsiteX3" fmla="*/ 105410 w 105409"/>
                <a:gd name="connsiteY3" fmla="*/ 63500 h 128269"/>
                <a:gd name="connsiteX4" fmla="*/ 38100 w 105409"/>
                <a:gd name="connsiteY4" fmla="*/ 127000 h 128269"/>
                <a:gd name="connsiteX5" fmla="*/ 0 w 105409"/>
                <a:gd name="connsiteY5" fmla="*/ 127000 h 128269"/>
                <a:gd name="connsiteX6" fmla="*/ 17780 w 105409"/>
                <a:gd name="connsiteY6" fmla="*/ 13970 h 128269"/>
                <a:gd name="connsiteX7" fmla="*/ 17780 w 105409"/>
                <a:gd name="connsiteY7" fmla="*/ 113030 h 128269"/>
                <a:gd name="connsiteX8" fmla="*/ 38100 w 105409"/>
                <a:gd name="connsiteY8" fmla="*/ 113030 h 128269"/>
                <a:gd name="connsiteX9" fmla="*/ 88900 w 105409"/>
                <a:gd name="connsiteY9" fmla="*/ 63500 h 128269"/>
                <a:gd name="connsiteX10" fmla="*/ 38100 w 105409"/>
                <a:gd name="connsiteY10" fmla="*/ 13970 h 128269"/>
                <a:gd name="connsiteX11" fmla="*/ 19050 w 105409"/>
                <a:gd name="connsiteY11" fmla="*/ 1397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5409" h="128269">
                  <a:moveTo>
                    <a:pt x="0" y="128270"/>
                  </a:moveTo>
                  <a:lnTo>
                    <a:pt x="0" y="0"/>
                  </a:lnTo>
                  <a:lnTo>
                    <a:pt x="36830" y="0"/>
                  </a:lnTo>
                  <a:cubicBezTo>
                    <a:pt x="77470" y="0"/>
                    <a:pt x="105410" y="25400"/>
                    <a:pt x="105410" y="63500"/>
                  </a:cubicBezTo>
                  <a:cubicBezTo>
                    <a:pt x="105410" y="101600"/>
                    <a:pt x="78740" y="127000"/>
                    <a:pt x="38100" y="127000"/>
                  </a:cubicBezTo>
                  <a:lnTo>
                    <a:pt x="0" y="127000"/>
                  </a:lnTo>
                  <a:close/>
                  <a:moveTo>
                    <a:pt x="17780" y="13970"/>
                  </a:moveTo>
                  <a:lnTo>
                    <a:pt x="17780" y="113030"/>
                  </a:lnTo>
                  <a:lnTo>
                    <a:pt x="38100" y="113030"/>
                  </a:lnTo>
                  <a:cubicBezTo>
                    <a:pt x="68580" y="113030"/>
                    <a:pt x="88900" y="92710"/>
                    <a:pt x="88900" y="63500"/>
                  </a:cubicBezTo>
                  <a:cubicBezTo>
                    <a:pt x="88900" y="34290"/>
                    <a:pt x="68580" y="13970"/>
                    <a:pt x="38100" y="13970"/>
                  </a:cubicBezTo>
                  <a:lnTo>
                    <a:pt x="19050" y="139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9" name="Freeform 1028">
              <a:extLst>
                <a:ext uri="{FF2B5EF4-FFF2-40B4-BE49-F238E27FC236}">
                  <a16:creationId xmlns:a16="http://schemas.microsoft.com/office/drawing/2014/main" id="{3D1A80ED-5A14-9CD9-1FBD-7A1F40C1EE89}"/>
                </a:ext>
              </a:extLst>
            </p:cNvPr>
            <p:cNvSpPr/>
            <p:nvPr/>
          </p:nvSpPr>
          <p:spPr>
            <a:xfrm>
              <a:off x="7548880" y="6844030"/>
              <a:ext cx="91439" cy="93979"/>
            </a:xfrm>
            <a:custGeom>
              <a:avLst/>
              <a:gdLst>
                <a:gd name="connsiteX0" fmla="*/ 91439 w 91439"/>
                <a:gd name="connsiteY0" fmla="*/ 46989 h 93979"/>
                <a:gd name="connsiteX1" fmla="*/ 45720 w 91439"/>
                <a:gd name="connsiteY1" fmla="*/ 93980 h 93979"/>
                <a:gd name="connsiteX2" fmla="*/ 0 w 91439"/>
                <a:gd name="connsiteY2" fmla="*/ 46989 h 93979"/>
                <a:gd name="connsiteX3" fmla="*/ 45720 w 91439"/>
                <a:gd name="connsiteY3" fmla="*/ 0 h 93979"/>
                <a:gd name="connsiteX4" fmla="*/ 91439 w 91439"/>
                <a:gd name="connsiteY4" fmla="*/ 46989 h 93979"/>
                <a:gd name="connsiteX5" fmla="*/ 74930 w 91439"/>
                <a:gd name="connsiteY5" fmla="*/ 46989 h 93979"/>
                <a:gd name="connsiteX6" fmla="*/ 44450 w 91439"/>
                <a:gd name="connsiteY6" fmla="*/ 15239 h 93979"/>
                <a:gd name="connsiteX7" fmla="*/ 15239 w 91439"/>
                <a:gd name="connsiteY7" fmla="*/ 46989 h 93979"/>
                <a:gd name="connsiteX8" fmla="*/ 44450 w 91439"/>
                <a:gd name="connsiteY8" fmla="*/ 78739 h 93979"/>
                <a:gd name="connsiteX9" fmla="*/ 74930 w 91439"/>
                <a:gd name="connsiteY9" fmla="*/ 46989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39" y="46989"/>
                  </a:moveTo>
                  <a:cubicBezTo>
                    <a:pt x="91439" y="73660"/>
                    <a:pt x="72389" y="93980"/>
                    <a:pt x="45720" y="93980"/>
                  </a:cubicBezTo>
                  <a:cubicBezTo>
                    <a:pt x="19050" y="93980"/>
                    <a:pt x="0" y="73660"/>
                    <a:pt x="0" y="46989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89" y="0"/>
                    <a:pt x="91439" y="20320"/>
                    <a:pt x="91439" y="46989"/>
                  </a:cubicBezTo>
                  <a:close/>
                  <a:moveTo>
                    <a:pt x="74930" y="46989"/>
                  </a:moveTo>
                  <a:cubicBezTo>
                    <a:pt x="74930" y="27939"/>
                    <a:pt x="62230" y="15239"/>
                    <a:pt x="44450" y="15239"/>
                  </a:cubicBezTo>
                  <a:cubicBezTo>
                    <a:pt x="26670" y="15239"/>
                    <a:pt x="15239" y="29210"/>
                    <a:pt x="15239" y="46989"/>
                  </a:cubicBezTo>
                  <a:cubicBezTo>
                    <a:pt x="15239" y="64770"/>
                    <a:pt x="27939" y="78739"/>
                    <a:pt x="44450" y="78739"/>
                  </a:cubicBezTo>
                  <a:cubicBezTo>
                    <a:pt x="60960" y="78739"/>
                    <a:pt x="74930" y="66039"/>
                    <a:pt x="74930" y="46989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0" name="Freeform 1029">
              <a:extLst>
                <a:ext uri="{FF2B5EF4-FFF2-40B4-BE49-F238E27FC236}">
                  <a16:creationId xmlns:a16="http://schemas.microsoft.com/office/drawing/2014/main" id="{D4105030-1C29-84DA-CA7C-40AF6046B80F}"/>
                </a:ext>
              </a:extLst>
            </p:cNvPr>
            <p:cNvSpPr/>
            <p:nvPr/>
          </p:nvSpPr>
          <p:spPr>
            <a:xfrm>
              <a:off x="7664450" y="6844030"/>
              <a:ext cx="80009" cy="91439"/>
            </a:xfrm>
            <a:custGeom>
              <a:avLst/>
              <a:gdLst>
                <a:gd name="connsiteX0" fmla="*/ 15240 w 80009"/>
                <a:gd name="connsiteY0" fmla="*/ 2539 h 91439"/>
                <a:gd name="connsiteX1" fmla="*/ 15240 w 80009"/>
                <a:gd name="connsiteY1" fmla="*/ 15239 h 91439"/>
                <a:gd name="connsiteX2" fmla="*/ 15240 w 80009"/>
                <a:gd name="connsiteY2" fmla="*/ 21589 h 91439"/>
                <a:gd name="connsiteX3" fmla="*/ 15240 w 80009"/>
                <a:gd name="connsiteY3" fmla="*/ 21589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39 h 91439"/>
                <a:gd name="connsiteX7" fmla="*/ 63500 w 80009"/>
                <a:gd name="connsiteY7" fmla="*/ 91439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39 h 91439"/>
                <a:gd name="connsiteX12" fmla="*/ 0 w 80009"/>
                <a:gd name="connsiteY12" fmla="*/ 91439 h 91439"/>
                <a:gd name="connsiteX13" fmla="*/ 0 w 80009"/>
                <a:gd name="connsiteY13" fmla="*/ 2539 h 91439"/>
                <a:gd name="connsiteX14" fmla="*/ 15240 w 80009"/>
                <a:gd name="connsiteY14" fmla="*/ 2539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39"/>
                  </a:moveTo>
                  <a:lnTo>
                    <a:pt x="15240" y="15239"/>
                  </a:lnTo>
                  <a:cubicBezTo>
                    <a:pt x="15240" y="19050"/>
                    <a:pt x="15240" y="21589"/>
                    <a:pt x="15240" y="21589"/>
                  </a:cubicBezTo>
                  <a:lnTo>
                    <a:pt x="15240" y="21589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39"/>
                  </a:lnTo>
                  <a:lnTo>
                    <a:pt x="63500" y="91439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39"/>
                  </a:lnTo>
                  <a:lnTo>
                    <a:pt x="0" y="91439"/>
                  </a:lnTo>
                  <a:lnTo>
                    <a:pt x="0" y="2539"/>
                  </a:lnTo>
                  <a:lnTo>
                    <a:pt x="15240" y="2539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7C1931E0-6FF6-22FE-09B2-3B4D3DFAF92F}"/>
                </a:ext>
              </a:extLst>
            </p:cNvPr>
            <p:cNvSpPr/>
            <p:nvPr/>
          </p:nvSpPr>
          <p:spPr>
            <a:xfrm>
              <a:off x="7758430" y="6795769"/>
              <a:ext cx="31750" cy="48260"/>
            </a:xfrm>
            <a:custGeom>
              <a:avLst/>
              <a:gdLst>
                <a:gd name="connsiteX0" fmla="*/ 13970 w 31750"/>
                <a:gd name="connsiteY0" fmla="*/ 48261 h 48260"/>
                <a:gd name="connsiteX1" fmla="*/ 0 w 31750"/>
                <a:gd name="connsiteY1" fmla="*/ 48261 h 48260"/>
                <a:gd name="connsiteX2" fmla="*/ 13970 w 31750"/>
                <a:gd name="connsiteY2" fmla="*/ 0 h 48260"/>
                <a:gd name="connsiteX3" fmla="*/ 31750 w 31750"/>
                <a:gd name="connsiteY3" fmla="*/ 0 h 48260"/>
                <a:gd name="connsiteX4" fmla="*/ 13970 w 31750"/>
                <a:gd name="connsiteY4" fmla="*/ 48261 h 48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50" h="48260">
                  <a:moveTo>
                    <a:pt x="13970" y="48261"/>
                  </a:moveTo>
                  <a:lnTo>
                    <a:pt x="0" y="48261"/>
                  </a:lnTo>
                  <a:lnTo>
                    <a:pt x="13970" y="0"/>
                  </a:lnTo>
                  <a:lnTo>
                    <a:pt x="31750" y="0"/>
                  </a:lnTo>
                  <a:lnTo>
                    <a:pt x="13970" y="48261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2" name="Freeform 1031">
              <a:extLst>
                <a:ext uri="{FF2B5EF4-FFF2-40B4-BE49-F238E27FC236}">
                  <a16:creationId xmlns:a16="http://schemas.microsoft.com/office/drawing/2014/main" id="{2CEFD9B6-0D5A-F35D-BE3E-A300699E3307}"/>
                </a:ext>
              </a:extLst>
            </p:cNvPr>
            <p:cNvSpPr/>
            <p:nvPr/>
          </p:nvSpPr>
          <p:spPr>
            <a:xfrm>
              <a:off x="7795259" y="6819900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3" name="Freeform 1032">
              <a:extLst>
                <a:ext uri="{FF2B5EF4-FFF2-40B4-BE49-F238E27FC236}">
                  <a16:creationId xmlns:a16="http://schemas.microsoft.com/office/drawing/2014/main" id="{34901884-2C70-4496-AEC7-F974CC67814A}"/>
                </a:ext>
              </a:extLst>
            </p:cNvPr>
            <p:cNvSpPr/>
            <p:nvPr/>
          </p:nvSpPr>
          <p:spPr>
            <a:xfrm>
              <a:off x="7919719" y="6846569"/>
              <a:ext cx="78740" cy="91440"/>
            </a:xfrm>
            <a:custGeom>
              <a:avLst/>
              <a:gdLst>
                <a:gd name="connsiteX0" fmla="*/ 63500 w 78740"/>
                <a:gd name="connsiteY0" fmla="*/ 88900 h 91440"/>
                <a:gd name="connsiteX1" fmla="*/ 63500 w 78740"/>
                <a:gd name="connsiteY1" fmla="*/ 76200 h 91440"/>
                <a:gd name="connsiteX2" fmla="*/ 63500 w 78740"/>
                <a:gd name="connsiteY2" fmla="*/ 69850 h 91440"/>
                <a:gd name="connsiteX3" fmla="*/ 63500 w 78740"/>
                <a:gd name="connsiteY3" fmla="*/ 69850 h 91440"/>
                <a:gd name="connsiteX4" fmla="*/ 30480 w 78740"/>
                <a:gd name="connsiteY4" fmla="*/ 91440 h 91440"/>
                <a:gd name="connsiteX5" fmla="*/ 0 w 78740"/>
                <a:gd name="connsiteY5" fmla="*/ 55880 h 91440"/>
                <a:gd name="connsiteX6" fmla="*/ 0 w 78740"/>
                <a:gd name="connsiteY6" fmla="*/ 0 h 91440"/>
                <a:gd name="connsiteX7" fmla="*/ 16511 w 78740"/>
                <a:gd name="connsiteY7" fmla="*/ 0 h 91440"/>
                <a:gd name="connsiteX8" fmla="*/ 16511 w 78740"/>
                <a:gd name="connsiteY8" fmla="*/ 52070 h 91440"/>
                <a:gd name="connsiteX9" fmla="*/ 33020 w 78740"/>
                <a:gd name="connsiteY9" fmla="*/ 74930 h 91440"/>
                <a:gd name="connsiteX10" fmla="*/ 62230 w 78740"/>
                <a:gd name="connsiteY10" fmla="*/ 43180 h 91440"/>
                <a:gd name="connsiteX11" fmla="*/ 62230 w 78740"/>
                <a:gd name="connsiteY11" fmla="*/ 0 h 91440"/>
                <a:gd name="connsiteX12" fmla="*/ 78740 w 78740"/>
                <a:gd name="connsiteY12" fmla="*/ 0 h 91440"/>
                <a:gd name="connsiteX13" fmla="*/ 78740 w 78740"/>
                <a:gd name="connsiteY13" fmla="*/ 88900 h 91440"/>
                <a:gd name="connsiteX14" fmla="*/ 63500 w 78740"/>
                <a:gd name="connsiteY14" fmla="*/ 8890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91440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1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1" y="0"/>
                  </a:lnTo>
                  <a:lnTo>
                    <a:pt x="16511" y="52070"/>
                  </a:lnTo>
                  <a:cubicBezTo>
                    <a:pt x="16511" y="64770"/>
                    <a:pt x="19050" y="74930"/>
                    <a:pt x="33020" y="74930"/>
                  </a:cubicBezTo>
                  <a:cubicBezTo>
                    <a:pt x="46990" y="74930"/>
                    <a:pt x="62230" y="60961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4" name="Freeform 1033">
              <a:extLst>
                <a:ext uri="{FF2B5EF4-FFF2-40B4-BE49-F238E27FC236}">
                  <a16:creationId xmlns:a16="http://schemas.microsoft.com/office/drawing/2014/main" id="{E49B5C9E-E477-167E-E7A7-3E496A7009DD}"/>
                </a:ext>
              </a:extLst>
            </p:cNvPr>
            <p:cNvSpPr/>
            <p:nvPr/>
          </p:nvSpPr>
          <p:spPr>
            <a:xfrm>
              <a:off x="8022590" y="6844030"/>
              <a:ext cx="62229" cy="92709"/>
            </a:xfrm>
            <a:custGeom>
              <a:avLst/>
              <a:gdLst>
                <a:gd name="connsiteX0" fmla="*/ 26670 w 62229"/>
                <a:gd name="connsiteY0" fmla="*/ 53339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39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39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89"/>
                    <a:pt x="13970" y="0"/>
                    <a:pt x="31750" y="0"/>
                  </a:cubicBezTo>
                  <a:cubicBezTo>
                    <a:pt x="49530" y="0"/>
                    <a:pt x="50800" y="2539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39"/>
                    <a:pt x="29210" y="78739"/>
                  </a:cubicBezTo>
                  <a:cubicBezTo>
                    <a:pt x="36830" y="78739"/>
                    <a:pt x="46990" y="74930"/>
                    <a:pt x="46990" y="67310"/>
                  </a:cubicBezTo>
                  <a:cubicBezTo>
                    <a:pt x="46990" y="59689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5" name="Freeform 1034">
              <a:extLst>
                <a:ext uri="{FF2B5EF4-FFF2-40B4-BE49-F238E27FC236}">
                  <a16:creationId xmlns:a16="http://schemas.microsoft.com/office/drawing/2014/main" id="{41681DA8-40DA-14FD-E19A-C003681B5E0A}"/>
                </a:ext>
              </a:extLst>
            </p:cNvPr>
            <p:cNvSpPr/>
            <p:nvPr/>
          </p:nvSpPr>
          <p:spPr>
            <a:xfrm>
              <a:off x="8101330" y="684403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89 w 83819"/>
                <a:gd name="connsiteY6" fmla="*/ 93980 h 93979"/>
                <a:gd name="connsiteX7" fmla="*/ 0 w 83819"/>
                <a:gd name="connsiteY7" fmla="*/ 46989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39" y="80010"/>
                    <a:pt x="72389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89" y="93980"/>
                  </a:cubicBezTo>
                  <a:cubicBezTo>
                    <a:pt x="19050" y="93980"/>
                    <a:pt x="0" y="74930"/>
                    <a:pt x="0" y="46989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39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89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6" name="Freeform 1035">
              <a:extLst>
                <a:ext uri="{FF2B5EF4-FFF2-40B4-BE49-F238E27FC236}">
                  <a16:creationId xmlns:a16="http://schemas.microsoft.com/office/drawing/2014/main" id="{79835F9F-D907-4D6F-CBC1-09BBE4001B73}"/>
                </a:ext>
              </a:extLst>
            </p:cNvPr>
            <p:cNvSpPr/>
            <p:nvPr/>
          </p:nvSpPr>
          <p:spPr>
            <a:xfrm>
              <a:off x="8248650" y="684403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89 h 93979"/>
                <a:gd name="connsiteX3" fmla="*/ 73660 w 73659"/>
                <a:gd name="connsiteY3" fmla="*/ 91439 h 93979"/>
                <a:gd name="connsiteX4" fmla="*/ 58420 w 73659"/>
                <a:gd name="connsiteY4" fmla="*/ 91439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89 h 93979"/>
                <a:gd name="connsiteX12" fmla="*/ 35560 w 73659"/>
                <a:gd name="connsiteY12" fmla="*/ 13970 h 93979"/>
                <a:gd name="connsiteX13" fmla="*/ 6350 w 73659"/>
                <a:gd name="connsiteY13" fmla="*/ 21589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39 h 93979"/>
                <a:gd name="connsiteX17" fmla="*/ 30480 w 73659"/>
                <a:gd name="connsiteY17" fmla="*/ 78739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89"/>
                  </a:cubicBezTo>
                  <a:lnTo>
                    <a:pt x="73660" y="91439"/>
                  </a:lnTo>
                  <a:lnTo>
                    <a:pt x="58420" y="91439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89"/>
                    <a:pt x="58420" y="39370"/>
                  </a:cubicBezTo>
                  <a:lnTo>
                    <a:pt x="58420" y="34289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89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39"/>
                  </a:cubicBezTo>
                  <a:cubicBezTo>
                    <a:pt x="16510" y="77470"/>
                    <a:pt x="21590" y="78739"/>
                    <a:pt x="30480" y="78739"/>
                  </a:cubicBezTo>
                  <a:cubicBezTo>
                    <a:pt x="45720" y="78739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7" name="Freeform 1036">
              <a:extLst>
                <a:ext uri="{FF2B5EF4-FFF2-40B4-BE49-F238E27FC236}">
                  <a16:creationId xmlns:a16="http://schemas.microsoft.com/office/drawing/2014/main" id="{599B59B8-7661-A9D6-E571-A22791C83401}"/>
                </a:ext>
              </a:extLst>
            </p:cNvPr>
            <p:cNvSpPr/>
            <p:nvPr/>
          </p:nvSpPr>
          <p:spPr>
            <a:xfrm>
              <a:off x="8351519" y="6807200"/>
              <a:ext cx="87630" cy="130809"/>
            </a:xfrm>
            <a:custGeom>
              <a:avLst/>
              <a:gdLst>
                <a:gd name="connsiteX0" fmla="*/ 0 w 87630"/>
                <a:gd name="connsiteY0" fmla="*/ 0 h 130809"/>
                <a:gd name="connsiteX1" fmla="*/ 16511 w 87630"/>
                <a:gd name="connsiteY1" fmla="*/ 0 h 130809"/>
                <a:gd name="connsiteX2" fmla="*/ 16511 w 87630"/>
                <a:gd name="connsiteY2" fmla="*/ 45720 h 130809"/>
                <a:gd name="connsiteX3" fmla="*/ 16511 w 87630"/>
                <a:gd name="connsiteY3" fmla="*/ 53340 h 130809"/>
                <a:gd name="connsiteX4" fmla="*/ 16511 w 87630"/>
                <a:gd name="connsiteY4" fmla="*/ 53340 h 130809"/>
                <a:gd name="connsiteX5" fmla="*/ 46990 w 87630"/>
                <a:gd name="connsiteY5" fmla="*/ 36830 h 130809"/>
                <a:gd name="connsiteX6" fmla="*/ 87630 w 87630"/>
                <a:gd name="connsiteY6" fmla="*/ 83820 h 130809"/>
                <a:gd name="connsiteX7" fmla="*/ 46990 w 87630"/>
                <a:gd name="connsiteY7" fmla="*/ 130810 h 130809"/>
                <a:gd name="connsiteX8" fmla="*/ 15240 w 87630"/>
                <a:gd name="connsiteY8" fmla="*/ 111760 h 130809"/>
                <a:gd name="connsiteX9" fmla="*/ 15240 w 87630"/>
                <a:gd name="connsiteY9" fmla="*/ 111760 h 130809"/>
                <a:gd name="connsiteX10" fmla="*/ 15240 w 87630"/>
                <a:gd name="connsiteY10" fmla="*/ 118110 h 130809"/>
                <a:gd name="connsiteX11" fmla="*/ 15240 w 87630"/>
                <a:gd name="connsiteY11" fmla="*/ 128270 h 130809"/>
                <a:gd name="connsiteX12" fmla="*/ 0 w 87630"/>
                <a:gd name="connsiteY12" fmla="*/ 128270 h 130809"/>
                <a:gd name="connsiteX13" fmla="*/ 0 w 87630"/>
                <a:gd name="connsiteY13" fmla="*/ 0 h 130809"/>
                <a:gd name="connsiteX14" fmla="*/ 16511 w 87630"/>
                <a:gd name="connsiteY14" fmla="*/ 83820 h 130809"/>
                <a:gd name="connsiteX15" fmla="*/ 44450 w 87630"/>
                <a:gd name="connsiteY15" fmla="*/ 115570 h 130809"/>
                <a:gd name="connsiteX16" fmla="*/ 72390 w 87630"/>
                <a:gd name="connsiteY16" fmla="*/ 83820 h 130809"/>
                <a:gd name="connsiteX17" fmla="*/ 44450 w 87630"/>
                <a:gd name="connsiteY17" fmla="*/ 52070 h 130809"/>
                <a:gd name="connsiteX18" fmla="*/ 16511 w 87630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0" y="0"/>
                  </a:moveTo>
                  <a:lnTo>
                    <a:pt x="16511" y="0"/>
                  </a:lnTo>
                  <a:lnTo>
                    <a:pt x="16511" y="45720"/>
                  </a:lnTo>
                  <a:cubicBezTo>
                    <a:pt x="16511" y="50800"/>
                    <a:pt x="16511" y="53340"/>
                    <a:pt x="16511" y="53340"/>
                  </a:cubicBezTo>
                  <a:lnTo>
                    <a:pt x="16511" y="53340"/>
                  </a:lnTo>
                  <a:cubicBezTo>
                    <a:pt x="21590" y="44450"/>
                    <a:pt x="33020" y="36830"/>
                    <a:pt x="46990" y="36830"/>
                  </a:cubicBezTo>
                  <a:cubicBezTo>
                    <a:pt x="69850" y="36830"/>
                    <a:pt x="87630" y="55880"/>
                    <a:pt x="87630" y="83820"/>
                  </a:cubicBezTo>
                  <a:cubicBezTo>
                    <a:pt x="87630" y="111760"/>
                    <a:pt x="69850" y="130810"/>
                    <a:pt x="46990" y="130810"/>
                  </a:cubicBezTo>
                  <a:cubicBezTo>
                    <a:pt x="24130" y="130810"/>
                    <a:pt x="20320" y="121920"/>
                    <a:pt x="15240" y="111760"/>
                  </a:cubicBezTo>
                  <a:lnTo>
                    <a:pt x="15240" y="111760"/>
                  </a:lnTo>
                  <a:cubicBezTo>
                    <a:pt x="15240" y="111760"/>
                    <a:pt x="15240" y="114300"/>
                    <a:pt x="15240" y="118110"/>
                  </a:cubicBezTo>
                  <a:lnTo>
                    <a:pt x="1524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  <a:moveTo>
                    <a:pt x="16511" y="83820"/>
                  </a:moveTo>
                  <a:cubicBezTo>
                    <a:pt x="16511" y="106680"/>
                    <a:pt x="30480" y="115570"/>
                    <a:pt x="44450" y="115570"/>
                  </a:cubicBezTo>
                  <a:cubicBezTo>
                    <a:pt x="58420" y="115570"/>
                    <a:pt x="72390" y="101600"/>
                    <a:pt x="72390" y="83820"/>
                  </a:cubicBezTo>
                  <a:cubicBezTo>
                    <a:pt x="72390" y="66040"/>
                    <a:pt x="60961" y="52070"/>
                    <a:pt x="44450" y="52070"/>
                  </a:cubicBezTo>
                  <a:cubicBezTo>
                    <a:pt x="27940" y="52070"/>
                    <a:pt x="16511" y="62230"/>
                    <a:pt x="16511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070F7310-30F3-0D72-6F47-933842DA0CD5}"/>
                </a:ext>
              </a:extLst>
            </p:cNvPr>
            <p:cNvSpPr/>
            <p:nvPr/>
          </p:nvSpPr>
          <p:spPr>
            <a:xfrm>
              <a:off x="8464550" y="6807200"/>
              <a:ext cx="87630" cy="130809"/>
            </a:xfrm>
            <a:custGeom>
              <a:avLst/>
              <a:gdLst>
                <a:gd name="connsiteX0" fmla="*/ 0 w 87630"/>
                <a:gd name="connsiteY0" fmla="*/ 0 h 130809"/>
                <a:gd name="connsiteX1" fmla="*/ 16510 w 87630"/>
                <a:gd name="connsiteY1" fmla="*/ 0 h 130809"/>
                <a:gd name="connsiteX2" fmla="*/ 16510 w 87630"/>
                <a:gd name="connsiteY2" fmla="*/ 45720 h 130809"/>
                <a:gd name="connsiteX3" fmla="*/ 16510 w 87630"/>
                <a:gd name="connsiteY3" fmla="*/ 53340 h 130809"/>
                <a:gd name="connsiteX4" fmla="*/ 16510 w 87630"/>
                <a:gd name="connsiteY4" fmla="*/ 53340 h 130809"/>
                <a:gd name="connsiteX5" fmla="*/ 46990 w 87630"/>
                <a:gd name="connsiteY5" fmla="*/ 36830 h 130809"/>
                <a:gd name="connsiteX6" fmla="*/ 87630 w 87630"/>
                <a:gd name="connsiteY6" fmla="*/ 83820 h 130809"/>
                <a:gd name="connsiteX7" fmla="*/ 46990 w 87630"/>
                <a:gd name="connsiteY7" fmla="*/ 130810 h 130809"/>
                <a:gd name="connsiteX8" fmla="*/ 15240 w 87630"/>
                <a:gd name="connsiteY8" fmla="*/ 111760 h 130809"/>
                <a:gd name="connsiteX9" fmla="*/ 15240 w 87630"/>
                <a:gd name="connsiteY9" fmla="*/ 111760 h 130809"/>
                <a:gd name="connsiteX10" fmla="*/ 15240 w 87630"/>
                <a:gd name="connsiteY10" fmla="*/ 118110 h 130809"/>
                <a:gd name="connsiteX11" fmla="*/ 15240 w 87630"/>
                <a:gd name="connsiteY11" fmla="*/ 128270 h 130809"/>
                <a:gd name="connsiteX12" fmla="*/ 0 w 87630"/>
                <a:gd name="connsiteY12" fmla="*/ 128270 h 130809"/>
                <a:gd name="connsiteX13" fmla="*/ 0 w 87630"/>
                <a:gd name="connsiteY13" fmla="*/ 0 h 130809"/>
                <a:gd name="connsiteX14" fmla="*/ 16510 w 87630"/>
                <a:gd name="connsiteY14" fmla="*/ 83820 h 130809"/>
                <a:gd name="connsiteX15" fmla="*/ 44450 w 87630"/>
                <a:gd name="connsiteY15" fmla="*/ 115570 h 130809"/>
                <a:gd name="connsiteX16" fmla="*/ 72390 w 87630"/>
                <a:gd name="connsiteY16" fmla="*/ 83820 h 130809"/>
                <a:gd name="connsiteX17" fmla="*/ 44450 w 87630"/>
                <a:gd name="connsiteY17" fmla="*/ 52070 h 130809"/>
                <a:gd name="connsiteX18" fmla="*/ 16510 w 87630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0" y="0"/>
                  </a:moveTo>
                  <a:lnTo>
                    <a:pt x="16510" y="0"/>
                  </a:lnTo>
                  <a:lnTo>
                    <a:pt x="16510" y="45720"/>
                  </a:lnTo>
                  <a:cubicBezTo>
                    <a:pt x="16510" y="50800"/>
                    <a:pt x="16510" y="53340"/>
                    <a:pt x="16510" y="53340"/>
                  </a:cubicBezTo>
                  <a:lnTo>
                    <a:pt x="16510" y="53340"/>
                  </a:lnTo>
                  <a:cubicBezTo>
                    <a:pt x="21590" y="44450"/>
                    <a:pt x="33020" y="36830"/>
                    <a:pt x="46990" y="36830"/>
                  </a:cubicBezTo>
                  <a:cubicBezTo>
                    <a:pt x="69850" y="36830"/>
                    <a:pt x="87630" y="55880"/>
                    <a:pt x="87630" y="83820"/>
                  </a:cubicBezTo>
                  <a:cubicBezTo>
                    <a:pt x="87630" y="111760"/>
                    <a:pt x="69850" y="130810"/>
                    <a:pt x="46990" y="130810"/>
                  </a:cubicBezTo>
                  <a:cubicBezTo>
                    <a:pt x="24130" y="130810"/>
                    <a:pt x="20320" y="121920"/>
                    <a:pt x="15240" y="111760"/>
                  </a:cubicBezTo>
                  <a:lnTo>
                    <a:pt x="15240" y="111760"/>
                  </a:lnTo>
                  <a:cubicBezTo>
                    <a:pt x="15240" y="111760"/>
                    <a:pt x="15240" y="114300"/>
                    <a:pt x="15240" y="118110"/>
                  </a:cubicBezTo>
                  <a:lnTo>
                    <a:pt x="1524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  <a:moveTo>
                    <a:pt x="16510" y="83820"/>
                  </a:moveTo>
                  <a:cubicBezTo>
                    <a:pt x="16510" y="106680"/>
                    <a:pt x="30480" y="115570"/>
                    <a:pt x="44450" y="115570"/>
                  </a:cubicBezTo>
                  <a:cubicBezTo>
                    <a:pt x="58420" y="115570"/>
                    <a:pt x="72390" y="101600"/>
                    <a:pt x="72390" y="83820"/>
                  </a:cubicBezTo>
                  <a:cubicBezTo>
                    <a:pt x="72390" y="66040"/>
                    <a:pt x="60960" y="52070"/>
                    <a:pt x="44450" y="52070"/>
                  </a:cubicBezTo>
                  <a:cubicBezTo>
                    <a:pt x="27940" y="52070"/>
                    <a:pt x="16510" y="6223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9" name="Freeform 1038">
              <a:extLst>
                <a:ext uri="{FF2B5EF4-FFF2-40B4-BE49-F238E27FC236}">
                  <a16:creationId xmlns:a16="http://schemas.microsoft.com/office/drawing/2014/main" id="{B695F858-643E-C914-3FE4-E2899AC5F076}"/>
                </a:ext>
              </a:extLst>
            </p:cNvPr>
            <p:cNvSpPr/>
            <p:nvPr/>
          </p:nvSpPr>
          <p:spPr>
            <a:xfrm>
              <a:off x="8576309" y="6844030"/>
              <a:ext cx="51047" cy="92709"/>
            </a:xfrm>
            <a:custGeom>
              <a:avLst/>
              <a:gdLst>
                <a:gd name="connsiteX0" fmla="*/ 0 w 51047"/>
                <a:gd name="connsiteY0" fmla="*/ 2539 h 92709"/>
                <a:gd name="connsiteX1" fmla="*/ 15240 w 51047"/>
                <a:gd name="connsiteY1" fmla="*/ 2539 h 92709"/>
                <a:gd name="connsiteX2" fmla="*/ 15240 w 51047"/>
                <a:gd name="connsiteY2" fmla="*/ 15239 h 92709"/>
                <a:gd name="connsiteX3" fmla="*/ 15240 w 51047"/>
                <a:gd name="connsiteY3" fmla="*/ 21589 h 92709"/>
                <a:gd name="connsiteX4" fmla="*/ 15240 w 51047"/>
                <a:gd name="connsiteY4" fmla="*/ 21589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39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39"/>
                  </a:moveTo>
                  <a:lnTo>
                    <a:pt x="15240" y="2539"/>
                  </a:lnTo>
                  <a:lnTo>
                    <a:pt x="15240" y="15239"/>
                  </a:lnTo>
                  <a:cubicBezTo>
                    <a:pt x="15240" y="19050"/>
                    <a:pt x="15240" y="21589"/>
                    <a:pt x="15240" y="21589"/>
                  </a:cubicBezTo>
                  <a:lnTo>
                    <a:pt x="15240" y="21589"/>
                  </a:lnTo>
                  <a:cubicBezTo>
                    <a:pt x="20320" y="8889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39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0" name="Freeform 1039">
              <a:extLst>
                <a:ext uri="{FF2B5EF4-FFF2-40B4-BE49-F238E27FC236}">
                  <a16:creationId xmlns:a16="http://schemas.microsoft.com/office/drawing/2014/main" id="{7BE0530F-5F47-81A7-7D2B-40C5C4476080}"/>
                </a:ext>
              </a:extLst>
            </p:cNvPr>
            <p:cNvSpPr/>
            <p:nvPr/>
          </p:nvSpPr>
          <p:spPr>
            <a:xfrm>
              <a:off x="8637269" y="684403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1 w 83820"/>
                <a:gd name="connsiteY3" fmla="*/ 80010 h 93979"/>
                <a:gd name="connsiteX4" fmla="*/ 80011 w 83820"/>
                <a:gd name="connsiteY4" fmla="*/ 71120 h 93979"/>
                <a:gd name="connsiteX5" fmla="*/ 80011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89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1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1" y="80010"/>
                  </a:cubicBezTo>
                  <a:cubicBezTo>
                    <a:pt x="66040" y="80010"/>
                    <a:pt x="72390" y="76200"/>
                    <a:pt x="80011" y="71120"/>
                  </a:cubicBezTo>
                  <a:lnTo>
                    <a:pt x="80011" y="86360"/>
                  </a:lnTo>
                  <a:cubicBezTo>
                    <a:pt x="73661" y="90170"/>
                    <a:pt x="60961" y="93980"/>
                    <a:pt x="46990" y="93980"/>
                  </a:cubicBezTo>
                  <a:cubicBezTo>
                    <a:pt x="19050" y="93980"/>
                    <a:pt x="0" y="74930"/>
                    <a:pt x="0" y="46989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1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1" y="38100"/>
                  </a:lnTo>
                  <a:cubicBezTo>
                    <a:pt x="67311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1" name="Freeform 1040">
              <a:extLst>
                <a:ext uri="{FF2B5EF4-FFF2-40B4-BE49-F238E27FC236}">
                  <a16:creationId xmlns:a16="http://schemas.microsoft.com/office/drawing/2014/main" id="{70B71F1D-0A9C-B88A-EDCB-8BF5FDF2B237}"/>
                </a:ext>
              </a:extLst>
            </p:cNvPr>
            <p:cNvSpPr/>
            <p:nvPr/>
          </p:nvSpPr>
          <p:spPr>
            <a:xfrm>
              <a:off x="8729980" y="6846569"/>
              <a:ext cx="88900" cy="91440"/>
            </a:xfrm>
            <a:custGeom>
              <a:avLst/>
              <a:gdLst>
                <a:gd name="connsiteX0" fmla="*/ 87630 w 88900"/>
                <a:gd name="connsiteY0" fmla="*/ 0 h 91440"/>
                <a:gd name="connsiteX1" fmla="*/ 48260 w 88900"/>
                <a:gd name="connsiteY1" fmla="*/ 91440 h 91440"/>
                <a:gd name="connsiteX2" fmla="*/ 39370 w 88900"/>
                <a:gd name="connsiteY2" fmla="*/ 91440 h 91440"/>
                <a:gd name="connsiteX3" fmla="*/ 0 w 88900"/>
                <a:gd name="connsiteY3" fmla="*/ 0 h 91440"/>
                <a:gd name="connsiteX4" fmla="*/ 17780 w 88900"/>
                <a:gd name="connsiteY4" fmla="*/ 0 h 91440"/>
                <a:gd name="connsiteX5" fmla="*/ 44450 w 88900"/>
                <a:gd name="connsiteY5" fmla="*/ 64770 h 91440"/>
                <a:gd name="connsiteX6" fmla="*/ 71120 w 88900"/>
                <a:gd name="connsiteY6" fmla="*/ 0 h 91440"/>
                <a:gd name="connsiteX7" fmla="*/ 88900 w 88900"/>
                <a:gd name="connsiteY7" fmla="*/ 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900" h="91440">
                  <a:moveTo>
                    <a:pt x="87630" y="0"/>
                  </a:moveTo>
                  <a:lnTo>
                    <a:pt x="48260" y="91440"/>
                  </a:lnTo>
                  <a:lnTo>
                    <a:pt x="39370" y="91440"/>
                  </a:lnTo>
                  <a:lnTo>
                    <a:pt x="0" y="0"/>
                  </a:lnTo>
                  <a:lnTo>
                    <a:pt x="17780" y="0"/>
                  </a:lnTo>
                  <a:cubicBezTo>
                    <a:pt x="26670" y="21590"/>
                    <a:pt x="36830" y="44450"/>
                    <a:pt x="44450" y="64770"/>
                  </a:cubicBezTo>
                  <a:cubicBezTo>
                    <a:pt x="52070" y="44450"/>
                    <a:pt x="62230" y="21590"/>
                    <a:pt x="71120" y="0"/>
                  </a:cubicBezTo>
                  <a:lnTo>
                    <a:pt x="889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2" name="Freeform 1041">
              <a:extLst>
                <a:ext uri="{FF2B5EF4-FFF2-40B4-BE49-F238E27FC236}">
                  <a16:creationId xmlns:a16="http://schemas.microsoft.com/office/drawing/2014/main" id="{4CCBB211-4DAE-269D-30F5-2E15F108BD9E}"/>
                </a:ext>
              </a:extLst>
            </p:cNvPr>
            <p:cNvSpPr/>
            <p:nvPr/>
          </p:nvSpPr>
          <p:spPr>
            <a:xfrm>
              <a:off x="8831580" y="6809740"/>
              <a:ext cx="20319" cy="125729"/>
            </a:xfrm>
            <a:custGeom>
              <a:avLst/>
              <a:gdLst>
                <a:gd name="connsiteX0" fmla="*/ 10160 w 20319"/>
                <a:gd name="connsiteY0" fmla="*/ 0 h 125729"/>
                <a:gd name="connsiteX1" fmla="*/ 20320 w 20319"/>
                <a:gd name="connsiteY1" fmla="*/ 10160 h 125729"/>
                <a:gd name="connsiteX2" fmla="*/ 10160 w 20319"/>
                <a:gd name="connsiteY2" fmla="*/ 20320 h 125729"/>
                <a:gd name="connsiteX3" fmla="*/ 0 w 20319"/>
                <a:gd name="connsiteY3" fmla="*/ 10160 h 125729"/>
                <a:gd name="connsiteX4" fmla="*/ 10160 w 20319"/>
                <a:gd name="connsiteY4" fmla="*/ 0 h 125729"/>
                <a:gd name="connsiteX5" fmla="*/ 19050 w 20319"/>
                <a:gd name="connsiteY5" fmla="*/ 36830 h 125729"/>
                <a:gd name="connsiteX6" fmla="*/ 19050 w 20319"/>
                <a:gd name="connsiteY6" fmla="*/ 125730 h 125729"/>
                <a:gd name="connsiteX7" fmla="*/ 2539 w 20319"/>
                <a:gd name="connsiteY7" fmla="*/ 125730 h 125729"/>
                <a:gd name="connsiteX8" fmla="*/ 2539 w 20319"/>
                <a:gd name="connsiteY8" fmla="*/ 36830 h 125729"/>
                <a:gd name="connsiteX9" fmla="*/ 19050 w 20319"/>
                <a:gd name="connsiteY9" fmla="*/ 36830 h 12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572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6830"/>
                  </a:moveTo>
                  <a:lnTo>
                    <a:pt x="19050" y="125730"/>
                  </a:lnTo>
                  <a:lnTo>
                    <a:pt x="2539" y="125730"/>
                  </a:lnTo>
                  <a:lnTo>
                    <a:pt x="2539" y="36830"/>
                  </a:lnTo>
                  <a:lnTo>
                    <a:pt x="1905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3" name="Freeform 1042">
              <a:extLst>
                <a:ext uri="{FF2B5EF4-FFF2-40B4-BE49-F238E27FC236}">
                  <a16:creationId xmlns:a16="http://schemas.microsoft.com/office/drawing/2014/main" id="{DA7D276C-B599-EF9F-4D16-8567B3D60241}"/>
                </a:ext>
              </a:extLst>
            </p:cNvPr>
            <p:cNvSpPr/>
            <p:nvPr/>
          </p:nvSpPr>
          <p:spPr>
            <a:xfrm>
              <a:off x="8874759" y="684403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89 h 93979"/>
                <a:gd name="connsiteX3" fmla="*/ 73660 w 73659"/>
                <a:gd name="connsiteY3" fmla="*/ 91439 h 93979"/>
                <a:gd name="connsiteX4" fmla="*/ 58420 w 73659"/>
                <a:gd name="connsiteY4" fmla="*/ 91439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89 h 93979"/>
                <a:gd name="connsiteX12" fmla="*/ 35560 w 73659"/>
                <a:gd name="connsiteY12" fmla="*/ 13970 h 93979"/>
                <a:gd name="connsiteX13" fmla="*/ 6350 w 73659"/>
                <a:gd name="connsiteY13" fmla="*/ 21589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39 h 93979"/>
                <a:gd name="connsiteX17" fmla="*/ 30480 w 73659"/>
                <a:gd name="connsiteY17" fmla="*/ 78739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89"/>
                  </a:cubicBezTo>
                  <a:lnTo>
                    <a:pt x="73660" y="91439"/>
                  </a:lnTo>
                  <a:lnTo>
                    <a:pt x="58420" y="91439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89"/>
                    <a:pt x="58420" y="39370"/>
                  </a:cubicBezTo>
                  <a:lnTo>
                    <a:pt x="58420" y="34289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89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39"/>
                  </a:cubicBezTo>
                  <a:cubicBezTo>
                    <a:pt x="16510" y="77470"/>
                    <a:pt x="21590" y="78739"/>
                    <a:pt x="30480" y="78739"/>
                  </a:cubicBezTo>
                  <a:cubicBezTo>
                    <a:pt x="45720" y="78739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4" name="Freeform 1043">
              <a:extLst>
                <a:ext uri="{FF2B5EF4-FFF2-40B4-BE49-F238E27FC236}">
                  <a16:creationId xmlns:a16="http://schemas.microsoft.com/office/drawing/2014/main" id="{9E33A765-5308-937A-95B0-2FE8D9C5C0FF}"/>
                </a:ext>
              </a:extLst>
            </p:cNvPr>
            <p:cNvSpPr/>
            <p:nvPr/>
          </p:nvSpPr>
          <p:spPr>
            <a:xfrm>
              <a:off x="8964930" y="6819900"/>
              <a:ext cx="60959" cy="116840"/>
            </a:xfrm>
            <a:custGeom>
              <a:avLst/>
              <a:gdLst>
                <a:gd name="connsiteX0" fmla="*/ 15239 w 60959"/>
                <a:gd name="connsiteY0" fmla="*/ 26670 h 116840"/>
                <a:gd name="connsiteX1" fmla="*/ 15239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39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39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39" y="26670"/>
                  </a:moveTo>
                  <a:lnTo>
                    <a:pt x="15239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39" y="116840"/>
                  </a:cubicBezTo>
                  <a:cubicBezTo>
                    <a:pt x="27939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39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5" name="Freeform 1044">
              <a:extLst>
                <a:ext uri="{FF2B5EF4-FFF2-40B4-BE49-F238E27FC236}">
                  <a16:creationId xmlns:a16="http://schemas.microsoft.com/office/drawing/2014/main" id="{A4675EC8-86DD-71FE-5C7B-5EE5D0D5BB4D}"/>
                </a:ext>
              </a:extLst>
            </p:cNvPr>
            <p:cNvSpPr/>
            <p:nvPr/>
          </p:nvSpPr>
          <p:spPr>
            <a:xfrm>
              <a:off x="9042400" y="6809740"/>
              <a:ext cx="20319" cy="125729"/>
            </a:xfrm>
            <a:custGeom>
              <a:avLst/>
              <a:gdLst>
                <a:gd name="connsiteX0" fmla="*/ 10160 w 20319"/>
                <a:gd name="connsiteY0" fmla="*/ 0 h 125729"/>
                <a:gd name="connsiteX1" fmla="*/ 20320 w 20319"/>
                <a:gd name="connsiteY1" fmla="*/ 10160 h 125729"/>
                <a:gd name="connsiteX2" fmla="*/ 10160 w 20319"/>
                <a:gd name="connsiteY2" fmla="*/ 20320 h 125729"/>
                <a:gd name="connsiteX3" fmla="*/ 0 w 20319"/>
                <a:gd name="connsiteY3" fmla="*/ 10160 h 125729"/>
                <a:gd name="connsiteX4" fmla="*/ 10160 w 20319"/>
                <a:gd name="connsiteY4" fmla="*/ 0 h 125729"/>
                <a:gd name="connsiteX5" fmla="*/ 19050 w 20319"/>
                <a:gd name="connsiteY5" fmla="*/ 36830 h 125729"/>
                <a:gd name="connsiteX6" fmla="*/ 19050 w 20319"/>
                <a:gd name="connsiteY6" fmla="*/ 125730 h 125729"/>
                <a:gd name="connsiteX7" fmla="*/ 2540 w 20319"/>
                <a:gd name="connsiteY7" fmla="*/ 125730 h 125729"/>
                <a:gd name="connsiteX8" fmla="*/ 2540 w 20319"/>
                <a:gd name="connsiteY8" fmla="*/ 36830 h 125729"/>
                <a:gd name="connsiteX9" fmla="*/ 19050 w 20319"/>
                <a:gd name="connsiteY9" fmla="*/ 36830 h 12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572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6830"/>
                  </a:moveTo>
                  <a:lnTo>
                    <a:pt x="19050" y="125730"/>
                  </a:lnTo>
                  <a:lnTo>
                    <a:pt x="2540" y="125730"/>
                  </a:lnTo>
                  <a:lnTo>
                    <a:pt x="2540" y="36830"/>
                  </a:lnTo>
                  <a:lnTo>
                    <a:pt x="1905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6" name="Freeform 1045">
              <a:extLst>
                <a:ext uri="{FF2B5EF4-FFF2-40B4-BE49-F238E27FC236}">
                  <a16:creationId xmlns:a16="http://schemas.microsoft.com/office/drawing/2014/main" id="{BF024334-839C-3B8C-A8CD-C32877608234}"/>
                </a:ext>
              </a:extLst>
            </p:cNvPr>
            <p:cNvSpPr/>
            <p:nvPr/>
          </p:nvSpPr>
          <p:spPr>
            <a:xfrm>
              <a:off x="9086850" y="6844030"/>
              <a:ext cx="91440" cy="93979"/>
            </a:xfrm>
            <a:custGeom>
              <a:avLst/>
              <a:gdLst>
                <a:gd name="connsiteX0" fmla="*/ 91440 w 91440"/>
                <a:gd name="connsiteY0" fmla="*/ 46989 h 93979"/>
                <a:gd name="connsiteX1" fmla="*/ 45720 w 91440"/>
                <a:gd name="connsiteY1" fmla="*/ 93980 h 93979"/>
                <a:gd name="connsiteX2" fmla="*/ 0 w 91440"/>
                <a:gd name="connsiteY2" fmla="*/ 46989 h 93979"/>
                <a:gd name="connsiteX3" fmla="*/ 45720 w 91440"/>
                <a:gd name="connsiteY3" fmla="*/ 0 h 93979"/>
                <a:gd name="connsiteX4" fmla="*/ 91440 w 91440"/>
                <a:gd name="connsiteY4" fmla="*/ 46989 h 93979"/>
                <a:gd name="connsiteX5" fmla="*/ 74930 w 91440"/>
                <a:gd name="connsiteY5" fmla="*/ 46989 h 93979"/>
                <a:gd name="connsiteX6" fmla="*/ 44450 w 91440"/>
                <a:gd name="connsiteY6" fmla="*/ 15239 h 93979"/>
                <a:gd name="connsiteX7" fmla="*/ 15240 w 91440"/>
                <a:gd name="connsiteY7" fmla="*/ 46989 h 93979"/>
                <a:gd name="connsiteX8" fmla="*/ 44450 w 91440"/>
                <a:gd name="connsiteY8" fmla="*/ 78739 h 93979"/>
                <a:gd name="connsiteX9" fmla="*/ 74930 w 91440"/>
                <a:gd name="connsiteY9" fmla="*/ 46989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89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89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89"/>
                  </a:cubicBezTo>
                  <a:close/>
                  <a:moveTo>
                    <a:pt x="74930" y="46989"/>
                  </a:moveTo>
                  <a:cubicBezTo>
                    <a:pt x="74930" y="27939"/>
                    <a:pt x="62230" y="15239"/>
                    <a:pt x="44450" y="15239"/>
                  </a:cubicBezTo>
                  <a:cubicBezTo>
                    <a:pt x="26670" y="15239"/>
                    <a:pt x="15240" y="29210"/>
                    <a:pt x="15240" y="46989"/>
                  </a:cubicBezTo>
                  <a:cubicBezTo>
                    <a:pt x="15240" y="64770"/>
                    <a:pt x="27940" y="78739"/>
                    <a:pt x="44450" y="78739"/>
                  </a:cubicBezTo>
                  <a:cubicBezTo>
                    <a:pt x="60960" y="78739"/>
                    <a:pt x="74930" y="66039"/>
                    <a:pt x="74930" y="46989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7" name="Freeform 1046">
              <a:extLst>
                <a:ext uri="{FF2B5EF4-FFF2-40B4-BE49-F238E27FC236}">
                  <a16:creationId xmlns:a16="http://schemas.microsoft.com/office/drawing/2014/main" id="{DCD81F94-CAF8-E070-0550-1AF4F70F1C06}"/>
                </a:ext>
              </a:extLst>
            </p:cNvPr>
            <p:cNvSpPr/>
            <p:nvPr/>
          </p:nvSpPr>
          <p:spPr>
            <a:xfrm>
              <a:off x="9202419" y="6844030"/>
              <a:ext cx="80010" cy="91439"/>
            </a:xfrm>
            <a:custGeom>
              <a:avLst/>
              <a:gdLst>
                <a:gd name="connsiteX0" fmla="*/ 15240 w 80010"/>
                <a:gd name="connsiteY0" fmla="*/ 2539 h 91439"/>
                <a:gd name="connsiteX1" fmla="*/ 15240 w 80010"/>
                <a:gd name="connsiteY1" fmla="*/ 15239 h 91439"/>
                <a:gd name="connsiteX2" fmla="*/ 15240 w 80010"/>
                <a:gd name="connsiteY2" fmla="*/ 21589 h 91439"/>
                <a:gd name="connsiteX3" fmla="*/ 15240 w 80010"/>
                <a:gd name="connsiteY3" fmla="*/ 21589 h 91439"/>
                <a:gd name="connsiteX4" fmla="*/ 49530 w 80010"/>
                <a:gd name="connsiteY4" fmla="*/ 0 h 91439"/>
                <a:gd name="connsiteX5" fmla="*/ 80011 w 80010"/>
                <a:gd name="connsiteY5" fmla="*/ 35560 h 91439"/>
                <a:gd name="connsiteX6" fmla="*/ 80011 w 80010"/>
                <a:gd name="connsiteY6" fmla="*/ 91439 h 91439"/>
                <a:gd name="connsiteX7" fmla="*/ 63500 w 80010"/>
                <a:gd name="connsiteY7" fmla="*/ 91439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1 w 80010"/>
                <a:gd name="connsiteY10" fmla="*/ 48260 h 91439"/>
                <a:gd name="connsiteX11" fmla="*/ 16511 w 80010"/>
                <a:gd name="connsiteY11" fmla="*/ 91439 h 91439"/>
                <a:gd name="connsiteX12" fmla="*/ 0 w 80010"/>
                <a:gd name="connsiteY12" fmla="*/ 91439 h 91439"/>
                <a:gd name="connsiteX13" fmla="*/ 0 w 80010"/>
                <a:gd name="connsiteY13" fmla="*/ 2539 h 91439"/>
                <a:gd name="connsiteX14" fmla="*/ 15240 w 80010"/>
                <a:gd name="connsiteY14" fmla="*/ 2539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39"/>
                  </a:moveTo>
                  <a:lnTo>
                    <a:pt x="15240" y="15239"/>
                  </a:lnTo>
                  <a:cubicBezTo>
                    <a:pt x="15240" y="19050"/>
                    <a:pt x="15240" y="21589"/>
                    <a:pt x="15240" y="21589"/>
                  </a:cubicBezTo>
                  <a:lnTo>
                    <a:pt x="15240" y="21589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1" y="12700"/>
                    <a:pt x="80011" y="35560"/>
                  </a:cubicBezTo>
                  <a:lnTo>
                    <a:pt x="80011" y="91439"/>
                  </a:lnTo>
                  <a:lnTo>
                    <a:pt x="63500" y="91439"/>
                  </a:lnTo>
                  <a:lnTo>
                    <a:pt x="63500" y="39370"/>
                  </a:lnTo>
                  <a:cubicBezTo>
                    <a:pt x="63500" y="26670"/>
                    <a:pt x="60961" y="16510"/>
                    <a:pt x="46990" y="16510"/>
                  </a:cubicBezTo>
                  <a:cubicBezTo>
                    <a:pt x="33020" y="16510"/>
                    <a:pt x="16511" y="30480"/>
                    <a:pt x="16511" y="48260"/>
                  </a:cubicBezTo>
                  <a:lnTo>
                    <a:pt x="16511" y="91439"/>
                  </a:lnTo>
                  <a:lnTo>
                    <a:pt x="0" y="91439"/>
                  </a:lnTo>
                  <a:lnTo>
                    <a:pt x="0" y="2539"/>
                  </a:lnTo>
                  <a:lnTo>
                    <a:pt x="15240" y="2539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8" name="Freeform 1047">
              <a:extLst>
                <a:ext uri="{FF2B5EF4-FFF2-40B4-BE49-F238E27FC236}">
                  <a16:creationId xmlns:a16="http://schemas.microsoft.com/office/drawing/2014/main" id="{3F708579-87E8-6B63-A85A-62EC0FADDA9E}"/>
                </a:ext>
              </a:extLst>
            </p:cNvPr>
            <p:cNvSpPr/>
            <p:nvPr/>
          </p:nvSpPr>
          <p:spPr>
            <a:xfrm>
              <a:off x="9305290" y="6844030"/>
              <a:ext cx="62229" cy="92709"/>
            </a:xfrm>
            <a:custGeom>
              <a:avLst/>
              <a:gdLst>
                <a:gd name="connsiteX0" fmla="*/ 26670 w 62229"/>
                <a:gd name="connsiteY0" fmla="*/ 53339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39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39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89"/>
                    <a:pt x="13970" y="0"/>
                    <a:pt x="31750" y="0"/>
                  </a:cubicBezTo>
                  <a:cubicBezTo>
                    <a:pt x="49530" y="0"/>
                    <a:pt x="50800" y="2539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39"/>
                    <a:pt x="29210" y="78739"/>
                  </a:cubicBezTo>
                  <a:cubicBezTo>
                    <a:pt x="36830" y="78739"/>
                    <a:pt x="46990" y="74930"/>
                    <a:pt x="46990" y="67310"/>
                  </a:cubicBezTo>
                  <a:cubicBezTo>
                    <a:pt x="46990" y="59689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5578180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0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0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8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10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0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4000"/>
                            </p:stCondLst>
                            <p:childTnLst>
                              <p:par>
                                <p:cTn id="40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0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500"/>
                            </p:stCondLst>
                            <p:childTnLst>
                              <p:par>
                                <p:cTn id="44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0"/>
                            </p:stCondLst>
                            <p:childTnLst>
                              <p:par>
                                <p:cTn id="4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1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>
            <a:extLst>
              <a:ext uri="{FF2B5EF4-FFF2-40B4-BE49-F238E27FC236}">
                <a16:creationId xmlns:a16="http://schemas.microsoft.com/office/drawing/2014/main" id="{0B8619CF-5978-0599-989D-67DB477FEE97}"/>
              </a:ext>
            </a:extLst>
          </p:cNvPr>
          <p:cNvSpPr/>
          <p:nvPr/>
        </p:nvSpPr>
        <p:spPr>
          <a:xfrm>
            <a:off x="408939" y="7235190"/>
            <a:ext cx="9240519" cy="12700"/>
          </a:xfrm>
          <a:custGeom>
            <a:avLst/>
            <a:gdLst>
              <a:gd name="connsiteX0" fmla="*/ 0 w 9240519"/>
              <a:gd name="connsiteY0" fmla="*/ 0 h 12700"/>
              <a:gd name="connsiteX1" fmla="*/ 9240520 w 9240519"/>
              <a:gd name="connsiteY1" fmla="*/ 0 h 1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240519" h="12700">
                <a:moveTo>
                  <a:pt x="0" y="0"/>
                </a:moveTo>
                <a:lnTo>
                  <a:pt x="9240520" y="0"/>
                </a:lnTo>
              </a:path>
            </a:pathLst>
          </a:custGeom>
          <a:ln w="25400" cap="flat">
            <a:solidFill>
              <a:srgbClr val="717073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8" name="Graphic 4">
            <a:extLst>
              <a:ext uri="{FF2B5EF4-FFF2-40B4-BE49-F238E27FC236}">
                <a16:creationId xmlns:a16="http://schemas.microsoft.com/office/drawing/2014/main" id="{67C5886F-5474-7D9E-5850-656185F96EA6}"/>
              </a:ext>
            </a:extLst>
          </p:cNvPr>
          <p:cNvGrpSpPr/>
          <p:nvPr/>
        </p:nvGrpSpPr>
        <p:grpSpPr>
          <a:xfrm>
            <a:off x="420369" y="7369809"/>
            <a:ext cx="427990" cy="120650"/>
            <a:chOff x="420369" y="7369809"/>
            <a:chExt cx="427990" cy="120650"/>
          </a:xfrm>
          <a:solidFill>
            <a:srgbClr val="717073"/>
          </a:solidFill>
        </p:grpSpPr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06C2B7FF-6009-9B00-A66F-1905F2F65DF0}"/>
                </a:ext>
              </a:extLst>
            </p:cNvPr>
            <p:cNvSpPr/>
            <p:nvPr/>
          </p:nvSpPr>
          <p:spPr>
            <a:xfrm>
              <a:off x="420369" y="7372350"/>
              <a:ext cx="58420" cy="91440"/>
            </a:xfrm>
            <a:custGeom>
              <a:avLst/>
              <a:gdLst>
                <a:gd name="connsiteX0" fmla="*/ 12700 w 58420"/>
                <a:gd name="connsiteY0" fmla="*/ 55880 h 91440"/>
                <a:gd name="connsiteX1" fmla="*/ 12700 w 58420"/>
                <a:gd name="connsiteY1" fmla="*/ 91440 h 91440"/>
                <a:gd name="connsiteX2" fmla="*/ 0 w 58420"/>
                <a:gd name="connsiteY2" fmla="*/ 91440 h 91440"/>
                <a:gd name="connsiteX3" fmla="*/ 0 w 58420"/>
                <a:gd name="connsiteY3" fmla="*/ 0 h 91440"/>
                <a:gd name="connsiteX4" fmla="*/ 27940 w 58420"/>
                <a:gd name="connsiteY4" fmla="*/ 0 h 91440"/>
                <a:gd name="connsiteX5" fmla="*/ 58420 w 58420"/>
                <a:gd name="connsiteY5" fmla="*/ 27940 h 91440"/>
                <a:gd name="connsiteX6" fmla="*/ 27940 w 58420"/>
                <a:gd name="connsiteY6" fmla="*/ 55880 h 91440"/>
                <a:gd name="connsiteX7" fmla="*/ 12700 w 58420"/>
                <a:gd name="connsiteY7" fmla="*/ 55880 h 91440"/>
                <a:gd name="connsiteX8" fmla="*/ 12700 w 58420"/>
                <a:gd name="connsiteY8" fmla="*/ 10160 h 91440"/>
                <a:gd name="connsiteX9" fmla="*/ 12700 w 58420"/>
                <a:gd name="connsiteY9" fmla="*/ 45720 h 91440"/>
                <a:gd name="connsiteX10" fmla="*/ 29210 w 58420"/>
                <a:gd name="connsiteY10" fmla="*/ 45720 h 91440"/>
                <a:gd name="connsiteX11" fmla="*/ 46990 w 58420"/>
                <a:gd name="connsiteY11" fmla="*/ 27940 h 91440"/>
                <a:gd name="connsiteX12" fmla="*/ 27940 w 58420"/>
                <a:gd name="connsiteY12" fmla="*/ 10160 h 91440"/>
                <a:gd name="connsiteX13" fmla="*/ 12700 w 58420"/>
                <a:gd name="connsiteY13" fmla="*/ 1016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420" h="91440">
                  <a:moveTo>
                    <a:pt x="12700" y="55880"/>
                  </a:moveTo>
                  <a:lnTo>
                    <a:pt x="12700" y="91440"/>
                  </a:lnTo>
                  <a:lnTo>
                    <a:pt x="0" y="91440"/>
                  </a:lnTo>
                  <a:lnTo>
                    <a:pt x="0" y="0"/>
                  </a:lnTo>
                  <a:lnTo>
                    <a:pt x="27940" y="0"/>
                  </a:lnTo>
                  <a:cubicBezTo>
                    <a:pt x="46990" y="0"/>
                    <a:pt x="58420" y="10160"/>
                    <a:pt x="58420" y="27940"/>
                  </a:cubicBezTo>
                  <a:cubicBezTo>
                    <a:pt x="58420" y="45720"/>
                    <a:pt x="46990" y="55880"/>
                    <a:pt x="27940" y="55880"/>
                  </a:cubicBezTo>
                  <a:lnTo>
                    <a:pt x="12700" y="55880"/>
                  </a:lnTo>
                  <a:close/>
                  <a:moveTo>
                    <a:pt x="12700" y="10160"/>
                  </a:moveTo>
                  <a:lnTo>
                    <a:pt x="12700" y="45720"/>
                  </a:lnTo>
                  <a:lnTo>
                    <a:pt x="29210" y="45720"/>
                  </a:lnTo>
                  <a:cubicBezTo>
                    <a:pt x="40640" y="45720"/>
                    <a:pt x="46990" y="39370"/>
                    <a:pt x="46990" y="27940"/>
                  </a:cubicBezTo>
                  <a:cubicBezTo>
                    <a:pt x="46990" y="16510"/>
                    <a:pt x="39370" y="10160"/>
                    <a:pt x="27940" y="10160"/>
                  </a:cubicBezTo>
                  <a:lnTo>
                    <a:pt x="12700" y="10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E90F173C-6DDF-61B8-1477-4653FC69D32C}"/>
                </a:ext>
              </a:extLst>
            </p:cNvPr>
            <p:cNvSpPr/>
            <p:nvPr/>
          </p:nvSpPr>
          <p:spPr>
            <a:xfrm>
              <a:off x="488950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9690 h 66040"/>
                <a:gd name="connsiteX18" fmla="*/ 40640 w 53340"/>
                <a:gd name="connsiteY18" fmla="*/ 3937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8420"/>
                    <a:pt x="0" y="46990"/>
                  </a:cubicBezTo>
                  <a:cubicBezTo>
                    <a:pt x="0" y="3556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9690"/>
                    <a:pt x="21590" y="59690"/>
                  </a:cubicBezTo>
                  <a:cubicBezTo>
                    <a:pt x="31750" y="59690"/>
                    <a:pt x="40640" y="49530"/>
                    <a:pt x="4064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94D9D627-9CDF-B705-3483-C094B8104C07}"/>
                </a:ext>
              </a:extLst>
            </p:cNvPr>
            <p:cNvSpPr/>
            <p:nvPr/>
          </p:nvSpPr>
          <p:spPr>
            <a:xfrm>
              <a:off x="556259" y="7399019"/>
              <a:ext cx="59690" cy="91440"/>
            </a:xfrm>
            <a:custGeom>
              <a:avLst/>
              <a:gdLst>
                <a:gd name="connsiteX0" fmla="*/ 34290 w 59690"/>
                <a:gd name="connsiteY0" fmla="*/ 54611 h 91440"/>
                <a:gd name="connsiteX1" fmla="*/ 59690 w 59690"/>
                <a:gd name="connsiteY1" fmla="*/ 72390 h 91440"/>
                <a:gd name="connsiteX2" fmla="*/ 29210 w 59690"/>
                <a:gd name="connsiteY2" fmla="*/ 91440 h 91440"/>
                <a:gd name="connsiteX3" fmla="*/ 0 w 59690"/>
                <a:gd name="connsiteY3" fmla="*/ 74930 h 91440"/>
                <a:gd name="connsiteX4" fmla="*/ 17780 w 59690"/>
                <a:gd name="connsiteY4" fmla="*/ 59690 h 91440"/>
                <a:gd name="connsiteX5" fmla="*/ 7620 w 59690"/>
                <a:gd name="connsiteY5" fmla="*/ 52070 h 91440"/>
                <a:gd name="connsiteX6" fmla="*/ 16510 w 59690"/>
                <a:gd name="connsiteY6" fmla="*/ 43180 h 91440"/>
                <a:gd name="connsiteX7" fmla="*/ 1270 w 59690"/>
                <a:gd name="connsiteY7" fmla="*/ 22861 h 91440"/>
                <a:gd name="connsiteX8" fmla="*/ 26670 w 59690"/>
                <a:gd name="connsiteY8" fmla="*/ 0 h 91440"/>
                <a:gd name="connsiteX9" fmla="*/ 36830 w 59690"/>
                <a:gd name="connsiteY9" fmla="*/ 1270 h 91440"/>
                <a:gd name="connsiteX10" fmla="*/ 59690 w 59690"/>
                <a:gd name="connsiteY10" fmla="*/ 1270 h 91440"/>
                <a:gd name="connsiteX11" fmla="*/ 59690 w 59690"/>
                <a:gd name="connsiteY11" fmla="*/ 10161 h 91440"/>
                <a:gd name="connsiteX12" fmla="*/ 50800 w 59690"/>
                <a:gd name="connsiteY12" fmla="*/ 10161 h 91440"/>
                <a:gd name="connsiteX13" fmla="*/ 46990 w 59690"/>
                <a:gd name="connsiteY13" fmla="*/ 10161 h 91440"/>
                <a:gd name="connsiteX14" fmla="*/ 46990 w 59690"/>
                <a:gd name="connsiteY14" fmla="*/ 10161 h 91440"/>
                <a:gd name="connsiteX15" fmla="*/ 52070 w 59690"/>
                <a:gd name="connsiteY15" fmla="*/ 22861 h 91440"/>
                <a:gd name="connsiteX16" fmla="*/ 29210 w 59690"/>
                <a:gd name="connsiteY16" fmla="*/ 44450 h 91440"/>
                <a:gd name="connsiteX17" fmla="*/ 29210 w 59690"/>
                <a:gd name="connsiteY17" fmla="*/ 44450 h 91440"/>
                <a:gd name="connsiteX18" fmla="*/ 19050 w 59690"/>
                <a:gd name="connsiteY18" fmla="*/ 49530 h 91440"/>
                <a:gd name="connsiteX19" fmla="*/ 34290 w 59690"/>
                <a:gd name="connsiteY19" fmla="*/ 54611 h 91440"/>
                <a:gd name="connsiteX20" fmla="*/ 46990 w 59690"/>
                <a:gd name="connsiteY20" fmla="*/ 73661 h 91440"/>
                <a:gd name="connsiteX21" fmla="*/ 27940 w 59690"/>
                <a:gd name="connsiteY21" fmla="*/ 63500 h 91440"/>
                <a:gd name="connsiteX22" fmla="*/ 11430 w 59690"/>
                <a:gd name="connsiteY22" fmla="*/ 73661 h 91440"/>
                <a:gd name="connsiteX23" fmla="*/ 29210 w 59690"/>
                <a:gd name="connsiteY23" fmla="*/ 83820 h 91440"/>
                <a:gd name="connsiteX24" fmla="*/ 48260 w 59690"/>
                <a:gd name="connsiteY24" fmla="*/ 73661 h 91440"/>
                <a:gd name="connsiteX25" fmla="*/ 41910 w 59690"/>
                <a:gd name="connsiteY25" fmla="*/ 22861 h 91440"/>
                <a:gd name="connsiteX26" fmla="*/ 26670 w 59690"/>
                <a:gd name="connsiteY26" fmla="*/ 8890 h 91440"/>
                <a:gd name="connsiteX27" fmla="*/ 11430 w 59690"/>
                <a:gd name="connsiteY27" fmla="*/ 22861 h 91440"/>
                <a:gd name="connsiteX28" fmla="*/ 26670 w 59690"/>
                <a:gd name="connsiteY28" fmla="*/ 36830 h 91440"/>
                <a:gd name="connsiteX29" fmla="*/ 41910 w 59690"/>
                <a:gd name="connsiteY29" fmla="*/ 22861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9690" h="91440">
                  <a:moveTo>
                    <a:pt x="34290" y="54611"/>
                  </a:moveTo>
                  <a:cubicBezTo>
                    <a:pt x="50800" y="55880"/>
                    <a:pt x="59690" y="60961"/>
                    <a:pt x="59690" y="72390"/>
                  </a:cubicBezTo>
                  <a:cubicBezTo>
                    <a:pt x="59690" y="83820"/>
                    <a:pt x="46990" y="91440"/>
                    <a:pt x="29210" y="91440"/>
                  </a:cubicBezTo>
                  <a:cubicBezTo>
                    <a:pt x="11430" y="91440"/>
                    <a:pt x="0" y="85090"/>
                    <a:pt x="0" y="74930"/>
                  </a:cubicBezTo>
                  <a:cubicBezTo>
                    <a:pt x="0" y="64770"/>
                    <a:pt x="7620" y="60961"/>
                    <a:pt x="17780" y="59690"/>
                  </a:cubicBezTo>
                  <a:cubicBezTo>
                    <a:pt x="11430" y="59690"/>
                    <a:pt x="7620" y="55880"/>
                    <a:pt x="7620" y="52070"/>
                  </a:cubicBezTo>
                  <a:cubicBezTo>
                    <a:pt x="7620" y="48261"/>
                    <a:pt x="11430" y="44450"/>
                    <a:pt x="16510" y="43180"/>
                  </a:cubicBezTo>
                  <a:cubicBezTo>
                    <a:pt x="7620" y="39370"/>
                    <a:pt x="1270" y="31750"/>
                    <a:pt x="1270" y="22861"/>
                  </a:cubicBezTo>
                  <a:cubicBezTo>
                    <a:pt x="1270" y="13970"/>
                    <a:pt x="12700" y="0"/>
                    <a:pt x="26670" y="0"/>
                  </a:cubicBezTo>
                  <a:cubicBezTo>
                    <a:pt x="40640" y="0"/>
                    <a:pt x="34290" y="0"/>
                    <a:pt x="36830" y="1270"/>
                  </a:cubicBezTo>
                  <a:lnTo>
                    <a:pt x="59690" y="1270"/>
                  </a:lnTo>
                  <a:lnTo>
                    <a:pt x="59690" y="10161"/>
                  </a:lnTo>
                  <a:lnTo>
                    <a:pt x="50800" y="10161"/>
                  </a:lnTo>
                  <a:cubicBezTo>
                    <a:pt x="49530" y="10161"/>
                    <a:pt x="46990" y="10161"/>
                    <a:pt x="46990" y="10161"/>
                  </a:cubicBezTo>
                  <a:lnTo>
                    <a:pt x="46990" y="10161"/>
                  </a:lnTo>
                  <a:cubicBezTo>
                    <a:pt x="50800" y="12700"/>
                    <a:pt x="52070" y="17780"/>
                    <a:pt x="52070" y="22861"/>
                  </a:cubicBezTo>
                  <a:cubicBezTo>
                    <a:pt x="52070" y="35561"/>
                    <a:pt x="41910" y="44450"/>
                    <a:pt x="29210" y="44450"/>
                  </a:cubicBezTo>
                  <a:lnTo>
                    <a:pt x="29210" y="44450"/>
                  </a:lnTo>
                  <a:cubicBezTo>
                    <a:pt x="24130" y="44450"/>
                    <a:pt x="19050" y="46990"/>
                    <a:pt x="19050" y="49530"/>
                  </a:cubicBezTo>
                  <a:cubicBezTo>
                    <a:pt x="19050" y="52070"/>
                    <a:pt x="22860" y="53340"/>
                    <a:pt x="34290" y="54611"/>
                  </a:cubicBezTo>
                  <a:close/>
                  <a:moveTo>
                    <a:pt x="46990" y="73661"/>
                  </a:moveTo>
                  <a:cubicBezTo>
                    <a:pt x="46990" y="67311"/>
                    <a:pt x="41910" y="63500"/>
                    <a:pt x="27940" y="63500"/>
                  </a:cubicBezTo>
                  <a:cubicBezTo>
                    <a:pt x="13970" y="63500"/>
                    <a:pt x="11430" y="68580"/>
                    <a:pt x="11430" y="73661"/>
                  </a:cubicBezTo>
                  <a:cubicBezTo>
                    <a:pt x="11430" y="78740"/>
                    <a:pt x="19050" y="83820"/>
                    <a:pt x="29210" y="83820"/>
                  </a:cubicBezTo>
                  <a:cubicBezTo>
                    <a:pt x="39370" y="83820"/>
                    <a:pt x="48260" y="80011"/>
                    <a:pt x="48260" y="73661"/>
                  </a:cubicBezTo>
                  <a:close/>
                  <a:moveTo>
                    <a:pt x="41910" y="22861"/>
                  </a:moveTo>
                  <a:cubicBezTo>
                    <a:pt x="41910" y="15240"/>
                    <a:pt x="35560" y="8890"/>
                    <a:pt x="26670" y="8890"/>
                  </a:cubicBezTo>
                  <a:cubicBezTo>
                    <a:pt x="17780" y="8890"/>
                    <a:pt x="11430" y="15240"/>
                    <a:pt x="11430" y="22861"/>
                  </a:cubicBezTo>
                  <a:cubicBezTo>
                    <a:pt x="11430" y="30480"/>
                    <a:pt x="17780" y="36830"/>
                    <a:pt x="26670" y="36830"/>
                  </a:cubicBezTo>
                  <a:cubicBezTo>
                    <a:pt x="35560" y="36830"/>
                    <a:pt x="41910" y="30480"/>
                    <a:pt x="41910" y="22861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62D6C146-1D80-6414-8F3A-0E62A339624B}"/>
                </a:ext>
              </a:extLst>
            </p:cNvPr>
            <p:cNvSpPr/>
            <p:nvPr/>
          </p:nvSpPr>
          <p:spPr>
            <a:xfrm>
              <a:off x="624840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1750 w 59690"/>
                <a:gd name="connsiteY10" fmla="*/ 11430 h 66040"/>
                <a:gd name="connsiteX11" fmla="*/ 12700 w 59690"/>
                <a:gd name="connsiteY11" fmla="*/ 29210 h 66040"/>
                <a:gd name="connsiteX12" fmla="*/ 48260 w 59690"/>
                <a:gd name="connsiteY12" fmla="*/ 29210 h 66040"/>
                <a:gd name="connsiteX13" fmla="*/ 3175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1750" y="11430"/>
                  </a:moveTo>
                  <a:cubicBezTo>
                    <a:pt x="20320" y="11430"/>
                    <a:pt x="13970" y="20320"/>
                    <a:pt x="12700" y="29210"/>
                  </a:cubicBezTo>
                  <a:lnTo>
                    <a:pt x="48260" y="29210"/>
                  </a:lnTo>
                  <a:cubicBezTo>
                    <a:pt x="48260" y="20320"/>
                    <a:pt x="41910" y="11430"/>
                    <a:pt x="3175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900ACCAD-9D94-9DB1-7723-48210CC0DF9E}"/>
                </a:ext>
              </a:extLst>
            </p:cNvPr>
            <p:cNvSpPr/>
            <p:nvPr/>
          </p:nvSpPr>
          <p:spPr>
            <a:xfrm>
              <a:off x="723900" y="7369809"/>
              <a:ext cx="59690" cy="92709"/>
            </a:xfrm>
            <a:custGeom>
              <a:avLst/>
              <a:gdLst>
                <a:gd name="connsiteX0" fmla="*/ 5080 w 59690"/>
                <a:gd name="connsiteY0" fmla="*/ 6350 h 92709"/>
                <a:gd name="connsiteX1" fmla="*/ 25400 w 59690"/>
                <a:gd name="connsiteY1" fmla="*/ 0 h 92709"/>
                <a:gd name="connsiteX2" fmla="*/ 54610 w 59690"/>
                <a:gd name="connsiteY2" fmla="*/ 29210 h 92709"/>
                <a:gd name="connsiteX3" fmla="*/ 22860 w 59690"/>
                <a:gd name="connsiteY3" fmla="*/ 82550 h 92709"/>
                <a:gd name="connsiteX4" fmla="*/ 59690 w 59690"/>
                <a:gd name="connsiteY4" fmla="*/ 82550 h 92709"/>
                <a:gd name="connsiteX5" fmla="*/ 59690 w 59690"/>
                <a:gd name="connsiteY5" fmla="*/ 92710 h 92709"/>
                <a:gd name="connsiteX6" fmla="*/ 0 w 59690"/>
                <a:gd name="connsiteY6" fmla="*/ 92710 h 92709"/>
                <a:gd name="connsiteX7" fmla="*/ 41910 w 59690"/>
                <a:gd name="connsiteY7" fmla="*/ 29210 h 92709"/>
                <a:gd name="connsiteX8" fmla="*/ 24130 w 59690"/>
                <a:gd name="connsiteY8" fmla="*/ 11430 h 92709"/>
                <a:gd name="connsiteX9" fmla="*/ 5080 w 59690"/>
                <a:gd name="connsiteY9" fmla="*/ 17780 h 92709"/>
                <a:gd name="connsiteX10" fmla="*/ 5080 w 59690"/>
                <a:gd name="connsiteY10" fmla="*/ 635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690" h="92709">
                  <a:moveTo>
                    <a:pt x="5080" y="6350"/>
                  </a:moveTo>
                  <a:cubicBezTo>
                    <a:pt x="10160" y="2540"/>
                    <a:pt x="17780" y="0"/>
                    <a:pt x="25400" y="0"/>
                  </a:cubicBezTo>
                  <a:cubicBezTo>
                    <a:pt x="43180" y="0"/>
                    <a:pt x="54610" y="11430"/>
                    <a:pt x="54610" y="29210"/>
                  </a:cubicBezTo>
                  <a:cubicBezTo>
                    <a:pt x="54610" y="46990"/>
                    <a:pt x="39370" y="63500"/>
                    <a:pt x="22860" y="82550"/>
                  </a:cubicBezTo>
                  <a:lnTo>
                    <a:pt x="59690" y="82550"/>
                  </a:lnTo>
                  <a:lnTo>
                    <a:pt x="59690" y="92710"/>
                  </a:lnTo>
                  <a:lnTo>
                    <a:pt x="0" y="92710"/>
                  </a:lnTo>
                  <a:cubicBezTo>
                    <a:pt x="26670" y="62230"/>
                    <a:pt x="41910" y="45720"/>
                    <a:pt x="41910" y="29210"/>
                  </a:cubicBezTo>
                  <a:cubicBezTo>
                    <a:pt x="41910" y="12700"/>
                    <a:pt x="35560" y="11430"/>
                    <a:pt x="24130" y="11430"/>
                  </a:cubicBezTo>
                  <a:cubicBezTo>
                    <a:pt x="12700" y="11430"/>
                    <a:pt x="8890" y="13970"/>
                    <a:pt x="5080" y="17780"/>
                  </a:cubicBezTo>
                  <a:lnTo>
                    <a:pt x="508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3F5D54AE-D0EE-6C74-D893-05D77E4D8252}"/>
                </a:ext>
              </a:extLst>
            </p:cNvPr>
            <p:cNvSpPr/>
            <p:nvPr/>
          </p:nvSpPr>
          <p:spPr>
            <a:xfrm>
              <a:off x="795019" y="7371080"/>
              <a:ext cx="53340" cy="93979"/>
            </a:xfrm>
            <a:custGeom>
              <a:avLst/>
              <a:gdLst>
                <a:gd name="connsiteX0" fmla="*/ 21590 w 53340"/>
                <a:gd name="connsiteY0" fmla="*/ 10160 h 93979"/>
                <a:gd name="connsiteX1" fmla="*/ 2540 w 53340"/>
                <a:gd name="connsiteY1" fmla="*/ 15239 h 93979"/>
                <a:gd name="connsiteX2" fmla="*/ 2540 w 53340"/>
                <a:gd name="connsiteY2" fmla="*/ 3810 h 93979"/>
                <a:gd name="connsiteX3" fmla="*/ 22860 w 53340"/>
                <a:gd name="connsiteY3" fmla="*/ 0 h 93979"/>
                <a:gd name="connsiteX4" fmla="*/ 52070 w 53340"/>
                <a:gd name="connsiteY4" fmla="*/ 24130 h 93979"/>
                <a:gd name="connsiteX5" fmla="*/ 35560 w 53340"/>
                <a:gd name="connsiteY5" fmla="*/ 45720 h 93979"/>
                <a:gd name="connsiteX6" fmla="*/ 53340 w 53340"/>
                <a:gd name="connsiteY6" fmla="*/ 68580 h 93979"/>
                <a:gd name="connsiteX7" fmla="*/ 22860 w 53340"/>
                <a:gd name="connsiteY7" fmla="*/ 93980 h 93979"/>
                <a:gd name="connsiteX8" fmla="*/ 0 w 53340"/>
                <a:gd name="connsiteY8" fmla="*/ 88900 h 93979"/>
                <a:gd name="connsiteX9" fmla="*/ 0 w 53340"/>
                <a:gd name="connsiteY9" fmla="*/ 77470 h 93979"/>
                <a:gd name="connsiteX10" fmla="*/ 21590 w 53340"/>
                <a:gd name="connsiteY10" fmla="*/ 82550 h 93979"/>
                <a:gd name="connsiteX11" fmla="*/ 40640 w 53340"/>
                <a:gd name="connsiteY11" fmla="*/ 67310 h 93979"/>
                <a:gd name="connsiteX12" fmla="*/ 16510 w 53340"/>
                <a:gd name="connsiteY12" fmla="*/ 49530 h 93979"/>
                <a:gd name="connsiteX13" fmla="*/ 13970 w 53340"/>
                <a:gd name="connsiteY13" fmla="*/ 49530 h 93979"/>
                <a:gd name="connsiteX14" fmla="*/ 13970 w 53340"/>
                <a:gd name="connsiteY14" fmla="*/ 39370 h 93979"/>
                <a:gd name="connsiteX15" fmla="*/ 17780 w 53340"/>
                <a:gd name="connsiteY15" fmla="*/ 39370 h 93979"/>
                <a:gd name="connsiteX16" fmla="*/ 39370 w 53340"/>
                <a:gd name="connsiteY16" fmla="*/ 24130 h 93979"/>
                <a:gd name="connsiteX17" fmla="*/ 21590 w 53340"/>
                <a:gd name="connsiteY17" fmla="*/ 1016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340" h="93979">
                  <a:moveTo>
                    <a:pt x="21590" y="10160"/>
                  </a:moveTo>
                  <a:cubicBezTo>
                    <a:pt x="13970" y="10160"/>
                    <a:pt x="6350" y="12700"/>
                    <a:pt x="2540" y="15239"/>
                  </a:cubicBezTo>
                  <a:lnTo>
                    <a:pt x="2540" y="3810"/>
                  </a:lnTo>
                  <a:cubicBezTo>
                    <a:pt x="7620" y="1270"/>
                    <a:pt x="15240" y="0"/>
                    <a:pt x="22860" y="0"/>
                  </a:cubicBezTo>
                  <a:cubicBezTo>
                    <a:pt x="40640" y="0"/>
                    <a:pt x="52070" y="10160"/>
                    <a:pt x="52070" y="24130"/>
                  </a:cubicBezTo>
                  <a:cubicBezTo>
                    <a:pt x="52070" y="38100"/>
                    <a:pt x="44450" y="41910"/>
                    <a:pt x="35560" y="45720"/>
                  </a:cubicBezTo>
                  <a:cubicBezTo>
                    <a:pt x="45720" y="48260"/>
                    <a:pt x="53340" y="57150"/>
                    <a:pt x="53340" y="68580"/>
                  </a:cubicBezTo>
                  <a:cubicBezTo>
                    <a:pt x="53340" y="80010"/>
                    <a:pt x="40640" y="93980"/>
                    <a:pt x="22860" y="93980"/>
                  </a:cubicBezTo>
                  <a:cubicBezTo>
                    <a:pt x="5080" y="93980"/>
                    <a:pt x="5080" y="91439"/>
                    <a:pt x="0" y="88900"/>
                  </a:cubicBezTo>
                  <a:lnTo>
                    <a:pt x="0" y="77470"/>
                  </a:lnTo>
                  <a:cubicBezTo>
                    <a:pt x="5080" y="80010"/>
                    <a:pt x="11430" y="82550"/>
                    <a:pt x="21590" y="82550"/>
                  </a:cubicBezTo>
                  <a:cubicBezTo>
                    <a:pt x="31750" y="82550"/>
                    <a:pt x="40640" y="76200"/>
                    <a:pt x="40640" y="67310"/>
                  </a:cubicBezTo>
                  <a:cubicBezTo>
                    <a:pt x="40640" y="58420"/>
                    <a:pt x="31750" y="49530"/>
                    <a:pt x="16510" y="49530"/>
                  </a:cubicBezTo>
                  <a:lnTo>
                    <a:pt x="13970" y="49530"/>
                  </a:lnTo>
                  <a:lnTo>
                    <a:pt x="13970" y="39370"/>
                  </a:lnTo>
                  <a:lnTo>
                    <a:pt x="17780" y="39370"/>
                  </a:lnTo>
                  <a:cubicBezTo>
                    <a:pt x="29210" y="39370"/>
                    <a:pt x="39370" y="33020"/>
                    <a:pt x="39370" y="24130"/>
                  </a:cubicBezTo>
                  <a:cubicBezTo>
                    <a:pt x="39370" y="15239"/>
                    <a:pt x="31750" y="10160"/>
                    <a:pt x="21590" y="101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" name="Graphic 4">
            <a:extLst>
              <a:ext uri="{FF2B5EF4-FFF2-40B4-BE49-F238E27FC236}">
                <a16:creationId xmlns:a16="http://schemas.microsoft.com/office/drawing/2014/main" id="{F89225C1-56E2-6962-E38D-A01130372FA9}"/>
              </a:ext>
            </a:extLst>
          </p:cNvPr>
          <p:cNvGrpSpPr/>
          <p:nvPr/>
        </p:nvGrpSpPr>
        <p:grpSpPr>
          <a:xfrm>
            <a:off x="7506969" y="7371080"/>
            <a:ext cx="2137410" cy="93979"/>
            <a:chOff x="7506969" y="7371080"/>
            <a:chExt cx="2137410" cy="93979"/>
          </a:xfrm>
          <a:solidFill>
            <a:srgbClr val="717073"/>
          </a:solidFill>
        </p:grpSpPr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7E375F4D-73DB-A382-C7C7-CA23740F8AD8}"/>
                </a:ext>
              </a:extLst>
            </p:cNvPr>
            <p:cNvSpPr/>
            <p:nvPr/>
          </p:nvSpPr>
          <p:spPr>
            <a:xfrm>
              <a:off x="7506969" y="7371080"/>
              <a:ext cx="83820" cy="92709"/>
            </a:xfrm>
            <a:custGeom>
              <a:avLst/>
              <a:gdLst>
                <a:gd name="connsiteX0" fmla="*/ 41911 w 83820"/>
                <a:gd name="connsiteY0" fmla="*/ 0 h 92709"/>
                <a:gd name="connsiteX1" fmla="*/ 41911 w 83820"/>
                <a:gd name="connsiteY1" fmla="*/ 0 h 92709"/>
                <a:gd name="connsiteX2" fmla="*/ 83820 w 83820"/>
                <a:gd name="connsiteY2" fmla="*/ 92710 h 92709"/>
                <a:gd name="connsiteX3" fmla="*/ 71120 w 83820"/>
                <a:gd name="connsiteY3" fmla="*/ 92710 h 92709"/>
                <a:gd name="connsiteX4" fmla="*/ 62230 w 83820"/>
                <a:gd name="connsiteY4" fmla="*/ 72389 h 92709"/>
                <a:gd name="connsiteX5" fmla="*/ 21590 w 83820"/>
                <a:gd name="connsiteY5" fmla="*/ 72389 h 92709"/>
                <a:gd name="connsiteX6" fmla="*/ 12700 w 83820"/>
                <a:gd name="connsiteY6" fmla="*/ 92710 h 92709"/>
                <a:gd name="connsiteX7" fmla="*/ 0 w 83820"/>
                <a:gd name="connsiteY7" fmla="*/ 92710 h 92709"/>
                <a:gd name="connsiteX8" fmla="*/ 41911 w 83820"/>
                <a:gd name="connsiteY8" fmla="*/ 0 h 92709"/>
                <a:gd name="connsiteX9" fmla="*/ 58420 w 83820"/>
                <a:gd name="connsiteY9" fmla="*/ 62230 h 92709"/>
                <a:gd name="connsiteX10" fmla="*/ 43180 w 83820"/>
                <a:gd name="connsiteY10" fmla="*/ 24130 h 92709"/>
                <a:gd name="connsiteX11" fmla="*/ 26670 w 83820"/>
                <a:gd name="connsiteY11" fmla="*/ 62230 h 92709"/>
                <a:gd name="connsiteX12" fmla="*/ 58420 w 83820"/>
                <a:gd name="connsiteY12" fmla="*/ 6223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3820" h="92709">
                  <a:moveTo>
                    <a:pt x="41911" y="0"/>
                  </a:moveTo>
                  <a:lnTo>
                    <a:pt x="41911" y="0"/>
                  </a:lnTo>
                  <a:lnTo>
                    <a:pt x="83820" y="92710"/>
                  </a:lnTo>
                  <a:lnTo>
                    <a:pt x="71120" y="92710"/>
                  </a:lnTo>
                  <a:lnTo>
                    <a:pt x="62230" y="72389"/>
                  </a:lnTo>
                  <a:lnTo>
                    <a:pt x="21590" y="72389"/>
                  </a:lnTo>
                  <a:lnTo>
                    <a:pt x="12700" y="92710"/>
                  </a:lnTo>
                  <a:lnTo>
                    <a:pt x="0" y="92710"/>
                  </a:lnTo>
                  <a:lnTo>
                    <a:pt x="41911" y="0"/>
                  </a:lnTo>
                  <a:close/>
                  <a:moveTo>
                    <a:pt x="58420" y="62230"/>
                  </a:moveTo>
                  <a:cubicBezTo>
                    <a:pt x="52070" y="48260"/>
                    <a:pt x="46990" y="36830"/>
                    <a:pt x="43180" y="24130"/>
                  </a:cubicBezTo>
                  <a:cubicBezTo>
                    <a:pt x="38100" y="36830"/>
                    <a:pt x="33020" y="48260"/>
                    <a:pt x="26670" y="62230"/>
                  </a:cubicBezTo>
                  <a:lnTo>
                    <a:pt x="58420" y="622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1C19D11A-3887-4390-5461-62293B8E70FC}"/>
                </a:ext>
              </a:extLst>
            </p:cNvPr>
            <p:cNvSpPr/>
            <p:nvPr/>
          </p:nvSpPr>
          <p:spPr>
            <a:xfrm>
              <a:off x="7602219" y="7399019"/>
              <a:ext cx="35735" cy="64770"/>
            </a:xfrm>
            <a:custGeom>
              <a:avLst/>
              <a:gdLst>
                <a:gd name="connsiteX0" fmla="*/ 0 w 35735"/>
                <a:gd name="connsiteY0" fmla="*/ 1270 h 64770"/>
                <a:gd name="connsiteX1" fmla="*/ 11430 w 35735"/>
                <a:gd name="connsiteY1" fmla="*/ 1270 h 64770"/>
                <a:gd name="connsiteX2" fmla="*/ 11430 w 35735"/>
                <a:gd name="connsiteY2" fmla="*/ 10161 h 64770"/>
                <a:gd name="connsiteX3" fmla="*/ 11430 w 35735"/>
                <a:gd name="connsiteY3" fmla="*/ 15240 h 64770"/>
                <a:gd name="connsiteX4" fmla="*/ 11430 w 35735"/>
                <a:gd name="connsiteY4" fmla="*/ 15240 h 64770"/>
                <a:gd name="connsiteX5" fmla="*/ 30480 w 35735"/>
                <a:gd name="connsiteY5" fmla="*/ 0 h 64770"/>
                <a:gd name="connsiteX6" fmla="*/ 34290 w 35735"/>
                <a:gd name="connsiteY6" fmla="*/ 0 h 64770"/>
                <a:gd name="connsiteX7" fmla="*/ 34290 w 35735"/>
                <a:gd name="connsiteY7" fmla="*/ 11430 h 64770"/>
                <a:gd name="connsiteX8" fmla="*/ 30480 w 35735"/>
                <a:gd name="connsiteY8" fmla="*/ 11430 h 64770"/>
                <a:gd name="connsiteX9" fmla="*/ 11430 w 35735"/>
                <a:gd name="connsiteY9" fmla="*/ 36830 h 64770"/>
                <a:gd name="connsiteX10" fmla="*/ 11430 w 35735"/>
                <a:gd name="connsiteY10" fmla="*/ 64770 h 64770"/>
                <a:gd name="connsiteX11" fmla="*/ 0 w 35735"/>
                <a:gd name="connsiteY11" fmla="*/ 64770 h 64770"/>
                <a:gd name="connsiteX12" fmla="*/ 0 w 35735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5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40" y="6350"/>
                    <a:pt x="21590" y="0"/>
                    <a:pt x="30480" y="0"/>
                  </a:cubicBezTo>
                  <a:cubicBezTo>
                    <a:pt x="39370" y="0"/>
                    <a:pt x="34290" y="0"/>
                    <a:pt x="34290" y="0"/>
                  </a:cubicBezTo>
                  <a:lnTo>
                    <a:pt x="34290" y="11430"/>
                  </a:lnTo>
                  <a:cubicBezTo>
                    <a:pt x="34290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8F739E55-4529-15B8-D337-A572A1F6335F}"/>
                </a:ext>
              </a:extLst>
            </p:cNvPr>
            <p:cNvSpPr/>
            <p:nvPr/>
          </p:nvSpPr>
          <p:spPr>
            <a:xfrm>
              <a:off x="76504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59584387-5A06-62F8-1014-3DF34D7048C6}"/>
                </a:ext>
              </a:extLst>
            </p:cNvPr>
            <p:cNvSpPr/>
            <p:nvPr/>
          </p:nvSpPr>
          <p:spPr>
            <a:xfrm>
              <a:off x="7693659" y="7399019"/>
              <a:ext cx="66040" cy="66040"/>
            </a:xfrm>
            <a:custGeom>
              <a:avLst/>
              <a:gdLst>
                <a:gd name="connsiteX0" fmla="*/ 66040 w 66040"/>
                <a:gd name="connsiteY0" fmla="*/ 33020 h 66040"/>
                <a:gd name="connsiteX1" fmla="*/ 33020 w 66040"/>
                <a:gd name="connsiteY1" fmla="*/ 66040 h 66040"/>
                <a:gd name="connsiteX2" fmla="*/ 0 w 66040"/>
                <a:gd name="connsiteY2" fmla="*/ 33020 h 66040"/>
                <a:gd name="connsiteX3" fmla="*/ 33020 w 66040"/>
                <a:gd name="connsiteY3" fmla="*/ 0 h 66040"/>
                <a:gd name="connsiteX4" fmla="*/ 66040 w 66040"/>
                <a:gd name="connsiteY4" fmla="*/ 33020 h 66040"/>
                <a:gd name="connsiteX5" fmla="*/ 54610 w 66040"/>
                <a:gd name="connsiteY5" fmla="*/ 33020 h 66040"/>
                <a:gd name="connsiteX6" fmla="*/ 33020 w 66040"/>
                <a:gd name="connsiteY6" fmla="*/ 10161 h 66040"/>
                <a:gd name="connsiteX7" fmla="*/ 11430 w 66040"/>
                <a:gd name="connsiteY7" fmla="*/ 33020 h 66040"/>
                <a:gd name="connsiteX8" fmla="*/ 33020 w 66040"/>
                <a:gd name="connsiteY8" fmla="*/ 55880 h 66040"/>
                <a:gd name="connsiteX9" fmla="*/ 54610 w 66040"/>
                <a:gd name="connsiteY9" fmla="*/ 3302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040" h="66040">
                  <a:moveTo>
                    <a:pt x="66040" y="33020"/>
                  </a:moveTo>
                  <a:cubicBezTo>
                    <a:pt x="66040" y="52070"/>
                    <a:pt x="52070" y="66040"/>
                    <a:pt x="33020" y="66040"/>
                  </a:cubicBezTo>
                  <a:cubicBezTo>
                    <a:pt x="1397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3020" y="0"/>
                  </a:cubicBezTo>
                  <a:cubicBezTo>
                    <a:pt x="52070" y="0"/>
                    <a:pt x="66040" y="13970"/>
                    <a:pt x="66040" y="33020"/>
                  </a:cubicBezTo>
                  <a:close/>
                  <a:moveTo>
                    <a:pt x="54610" y="33020"/>
                  </a:moveTo>
                  <a:cubicBezTo>
                    <a:pt x="54610" y="19050"/>
                    <a:pt x="45720" y="10161"/>
                    <a:pt x="33020" y="10161"/>
                  </a:cubicBezTo>
                  <a:cubicBezTo>
                    <a:pt x="20320" y="10161"/>
                    <a:pt x="11430" y="19050"/>
                    <a:pt x="11430" y="33020"/>
                  </a:cubicBezTo>
                  <a:cubicBezTo>
                    <a:pt x="11430" y="46990"/>
                    <a:pt x="20320" y="55880"/>
                    <a:pt x="33020" y="55880"/>
                  </a:cubicBezTo>
                  <a:cubicBezTo>
                    <a:pt x="45720" y="55880"/>
                    <a:pt x="54610" y="46990"/>
                    <a:pt x="54610" y="330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C9786C2A-2C72-68F5-97BA-66FA55F57837}"/>
                </a:ext>
              </a:extLst>
            </p:cNvPr>
            <p:cNvSpPr/>
            <p:nvPr/>
          </p:nvSpPr>
          <p:spPr>
            <a:xfrm>
              <a:off x="7766050" y="7400290"/>
              <a:ext cx="99059" cy="64769"/>
            </a:xfrm>
            <a:custGeom>
              <a:avLst/>
              <a:gdLst>
                <a:gd name="connsiteX0" fmla="*/ 68580 w 99059"/>
                <a:gd name="connsiteY0" fmla="*/ 45720 h 64769"/>
                <a:gd name="connsiteX1" fmla="*/ 86360 w 99059"/>
                <a:gd name="connsiteY1" fmla="*/ 0 h 64769"/>
                <a:gd name="connsiteX2" fmla="*/ 99060 w 99059"/>
                <a:gd name="connsiteY2" fmla="*/ 0 h 64769"/>
                <a:gd name="connsiteX3" fmla="*/ 72390 w 99059"/>
                <a:gd name="connsiteY3" fmla="*/ 64770 h 64769"/>
                <a:gd name="connsiteX4" fmla="*/ 66040 w 99059"/>
                <a:gd name="connsiteY4" fmla="*/ 64770 h 64769"/>
                <a:gd name="connsiteX5" fmla="*/ 49530 w 99059"/>
                <a:gd name="connsiteY5" fmla="*/ 21590 h 64769"/>
                <a:gd name="connsiteX6" fmla="*/ 33020 w 99059"/>
                <a:gd name="connsiteY6" fmla="*/ 64770 h 64769"/>
                <a:gd name="connsiteX7" fmla="*/ 26670 w 99059"/>
                <a:gd name="connsiteY7" fmla="*/ 64770 h 64769"/>
                <a:gd name="connsiteX8" fmla="*/ 0 w 99059"/>
                <a:gd name="connsiteY8" fmla="*/ 0 h 64769"/>
                <a:gd name="connsiteX9" fmla="*/ 12700 w 99059"/>
                <a:gd name="connsiteY9" fmla="*/ 0 h 64769"/>
                <a:gd name="connsiteX10" fmla="*/ 30480 w 99059"/>
                <a:gd name="connsiteY10" fmla="*/ 45720 h 64769"/>
                <a:gd name="connsiteX11" fmla="*/ 46990 w 99059"/>
                <a:gd name="connsiteY11" fmla="*/ 0 h 64769"/>
                <a:gd name="connsiteX12" fmla="*/ 53340 w 99059"/>
                <a:gd name="connsiteY12" fmla="*/ 0 h 64769"/>
                <a:gd name="connsiteX13" fmla="*/ 69850 w 99059"/>
                <a:gd name="connsiteY13" fmla="*/ 45720 h 6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059" h="64769">
                  <a:moveTo>
                    <a:pt x="68580" y="45720"/>
                  </a:moveTo>
                  <a:lnTo>
                    <a:pt x="86360" y="0"/>
                  </a:lnTo>
                  <a:lnTo>
                    <a:pt x="99060" y="0"/>
                  </a:lnTo>
                  <a:lnTo>
                    <a:pt x="72390" y="64770"/>
                  </a:lnTo>
                  <a:lnTo>
                    <a:pt x="66040" y="64770"/>
                  </a:lnTo>
                  <a:lnTo>
                    <a:pt x="49530" y="21590"/>
                  </a:lnTo>
                  <a:lnTo>
                    <a:pt x="33020" y="64770"/>
                  </a:lnTo>
                  <a:lnTo>
                    <a:pt x="26670" y="64770"/>
                  </a:lnTo>
                  <a:lnTo>
                    <a:pt x="0" y="0"/>
                  </a:lnTo>
                  <a:lnTo>
                    <a:pt x="12700" y="0"/>
                  </a:lnTo>
                  <a:lnTo>
                    <a:pt x="30480" y="45720"/>
                  </a:lnTo>
                  <a:lnTo>
                    <a:pt x="46990" y="0"/>
                  </a:lnTo>
                  <a:lnTo>
                    <a:pt x="53340" y="0"/>
                  </a:lnTo>
                  <a:lnTo>
                    <a:pt x="6985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384CBAD0-490A-588E-A487-73D92BFC35A3}"/>
                </a:ext>
              </a:extLst>
            </p:cNvPr>
            <p:cNvSpPr/>
            <p:nvPr/>
          </p:nvSpPr>
          <p:spPr>
            <a:xfrm>
              <a:off x="7875269" y="7372350"/>
              <a:ext cx="57150" cy="92709"/>
            </a:xfrm>
            <a:custGeom>
              <a:avLst/>
              <a:gdLst>
                <a:gd name="connsiteX0" fmla="*/ 0 w 57150"/>
                <a:gd name="connsiteY0" fmla="*/ 0 h 92709"/>
                <a:gd name="connsiteX1" fmla="*/ 11430 w 57150"/>
                <a:gd name="connsiteY1" fmla="*/ 0 h 92709"/>
                <a:gd name="connsiteX2" fmla="*/ 11430 w 57150"/>
                <a:gd name="connsiteY2" fmla="*/ 35560 h 92709"/>
                <a:gd name="connsiteX3" fmla="*/ 11430 w 57150"/>
                <a:gd name="connsiteY3" fmla="*/ 41910 h 92709"/>
                <a:gd name="connsiteX4" fmla="*/ 11430 w 57150"/>
                <a:gd name="connsiteY4" fmla="*/ 41910 h 92709"/>
                <a:gd name="connsiteX5" fmla="*/ 35561 w 57150"/>
                <a:gd name="connsiteY5" fmla="*/ 26670 h 92709"/>
                <a:gd name="connsiteX6" fmla="*/ 57150 w 57150"/>
                <a:gd name="connsiteY6" fmla="*/ 52070 h 92709"/>
                <a:gd name="connsiteX7" fmla="*/ 57150 w 57150"/>
                <a:gd name="connsiteY7" fmla="*/ 91440 h 92709"/>
                <a:gd name="connsiteX8" fmla="*/ 45720 w 57150"/>
                <a:gd name="connsiteY8" fmla="*/ 91440 h 92709"/>
                <a:gd name="connsiteX9" fmla="*/ 45720 w 57150"/>
                <a:gd name="connsiteY9" fmla="*/ 54610 h 92709"/>
                <a:gd name="connsiteX10" fmla="*/ 34290 w 57150"/>
                <a:gd name="connsiteY10" fmla="*/ 38100 h 92709"/>
                <a:gd name="connsiteX11" fmla="*/ 12700 w 57150"/>
                <a:gd name="connsiteY11" fmla="*/ 60960 h 92709"/>
                <a:gd name="connsiteX12" fmla="*/ 12700 w 57150"/>
                <a:gd name="connsiteY12" fmla="*/ 92710 h 92709"/>
                <a:gd name="connsiteX13" fmla="*/ 1270 w 57150"/>
                <a:gd name="connsiteY13" fmla="*/ 92710 h 92709"/>
                <a:gd name="connsiteX14" fmla="*/ 1270 w 57150"/>
                <a:gd name="connsiteY14" fmla="*/ 12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" h="92709">
                  <a:moveTo>
                    <a:pt x="0" y="0"/>
                  </a:moveTo>
                  <a:lnTo>
                    <a:pt x="11430" y="0"/>
                  </a:lnTo>
                  <a:lnTo>
                    <a:pt x="11430" y="35560"/>
                  </a:lnTo>
                  <a:cubicBezTo>
                    <a:pt x="11430" y="38100"/>
                    <a:pt x="11430" y="40640"/>
                    <a:pt x="11430" y="41910"/>
                  </a:cubicBezTo>
                  <a:lnTo>
                    <a:pt x="11430" y="41910"/>
                  </a:lnTo>
                  <a:cubicBezTo>
                    <a:pt x="13970" y="36830"/>
                    <a:pt x="21590" y="26670"/>
                    <a:pt x="35561" y="26670"/>
                  </a:cubicBezTo>
                  <a:cubicBezTo>
                    <a:pt x="49530" y="26670"/>
                    <a:pt x="57150" y="35560"/>
                    <a:pt x="57150" y="52070"/>
                  </a:cubicBezTo>
                  <a:lnTo>
                    <a:pt x="57150" y="91440"/>
                  </a:lnTo>
                  <a:lnTo>
                    <a:pt x="45720" y="91440"/>
                  </a:lnTo>
                  <a:lnTo>
                    <a:pt x="45720" y="54610"/>
                  </a:lnTo>
                  <a:cubicBezTo>
                    <a:pt x="45720" y="45720"/>
                    <a:pt x="44450" y="38100"/>
                    <a:pt x="34290" y="38100"/>
                  </a:cubicBezTo>
                  <a:cubicBezTo>
                    <a:pt x="24130" y="38100"/>
                    <a:pt x="12700" y="48260"/>
                    <a:pt x="12700" y="60960"/>
                  </a:cubicBezTo>
                  <a:lnTo>
                    <a:pt x="12700" y="92710"/>
                  </a:lnTo>
                  <a:lnTo>
                    <a:pt x="1270" y="9271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7D436E79-4820-69F0-3CAB-EF715A20ED3B}"/>
                </a:ext>
              </a:extLst>
            </p:cNvPr>
            <p:cNvSpPr/>
            <p:nvPr/>
          </p:nvSpPr>
          <p:spPr>
            <a:xfrm>
              <a:off x="7948930" y="7397750"/>
              <a:ext cx="59689" cy="66040"/>
            </a:xfrm>
            <a:custGeom>
              <a:avLst/>
              <a:gdLst>
                <a:gd name="connsiteX0" fmla="*/ 59689 w 59689"/>
                <a:gd name="connsiteY0" fmla="*/ 30480 h 66040"/>
                <a:gd name="connsiteX1" fmla="*/ 59689 w 59689"/>
                <a:gd name="connsiteY1" fmla="*/ 36830 h 66040"/>
                <a:gd name="connsiteX2" fmla="*/ 12700 w 59689"/>
                <a:gd name="connsiteY2" fmla="*/ 36830 h 66040"/>
                <a:gd name="connsiteX3" fmla="*/ 34289 w 59689"/>
                <a:gd name="connsiteY3" fmla="*/ 57150 h 66040"/>
                <a:gd name="connsiteX4" fmla="*/ 57150 w 59689"/>
                <a:gd name="connsiteY4" fmla="*/ 50800 h 66040"/>
                <a:gd name="connsiteX5" fmla="*/ 57150 w 59689"/>
                <a:gd name="connsiteY5" fmla="*/ 60960 h 66040"/>
                <a:gd name="connsiteX6" fmla="*/ 33020 w 59689"/>
                <a:gd name="connsiteY6" fmla="*/ 66040 h 66040"/>
                <a:gd name="connsiteX7" fmla="*/ 0 w 59689"/>
                <a:gd name="connsiteY7" fmla="*/ 33020 h 66040"/>
                <a:gd name="connsiteX8" fmla="*/ 30480 w 59689"/>
                <a:gd name="connsiteY8" fmla="*/ 0 h 66040"/>
                <a:gd name="connsiteX9" fmla="*/ 59689 w 59689"/>
                <a:gd name="connsiteY9" fmla="*/ 29210 h 66040"/>
                <a:gd name="connsiteX10" fmla="*/ 30480 w 59689"/>
                <a:gd name="connsiteY10" fmla="*/ 11430 h 66040"/>
                <a:gd name="connsiteX11" fmla="*/ 11430 w 59689"/>
                <a:gd name="connsiteY11" fmla="*/ 29210 h 66040"/>
                <a:gd name="connsiteX12" fmla="*/ 46989 w 59689"/>
                <a:gd name="connsiteY12" fmla="*/ 29210 h 66040"/>
                <a:gd name="connsiteX13" fmla="*/ 30480 w 59689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89" h="66040">
                  <a:moveTo>
                    <a:pt x="59689" y="30480"/>
                  </a:moveTo>
                  <a:cubicBezTo>
                    <a:pt x="59689" y="33020"/>
                    <a:pt x="59689" y="35560"/>
                    <a:pt x="59689" y="36830"/>
                  </a:cubicBezTo>
                  <a:lnTo>
                    <a:pt x="12700" y="36830"/>
                  </a:lnTo>
                  <a:cubicBezTo>
                    <a:pt x="12700" y="49530"/>
                    <a:pt x="21589" y="57150"/>
                    <a:pt x="34289" y="57150"/>
                  </a:cubicBezTo>
                  <a:cubicBezTo>
                    <a:pt x="46989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89" y="0"/>
                    <a:pt x="59689" y="13970"/>
                    <a:pt x="59689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89" y="29210"/>
                  </a:lnTo>
                  <a:cubicBezTo>
                    <a:pt x="46989" y="20320"/>
                    <a:pt x="40639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48922FC6-D148-57BF-7BBB-0E6456FFC9DE}"/>
                </a:ext>
              </a:extLst>
            </p:cNvPr>
            <p:cNvSpPr/>
            <p:nvPr/>
          </p:nvSpPr>
          <p:spPr>
            <a:xfrm>
              <a:off x="8021319" y="7397750"/>
              <a:ext cx="53340" cy="66040"/>
            </a:xfrm>
            <a:custGeom>
              <a:avLst/>
              <a:gdLst>
                <a:gd name="connsiteX0" fmla="*/ 3811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1 w 53340"/>
                <a:gd name="connsiteY4" fmla="*/ 64770 h 66040"/>
                <a:gd name="connsiteX5" fmla="*/ 41911 w 53340"/>
                <a:gd name="connsiteY5" fmla="*/ 57150 h 66040"/>
                <a:gd name="connsiteX6" fmla="*/ 41911 w 53340"/>
                <a:gd name="connsiteY6" fmla="*/ 52070 h 66040"/>
                <a:gd name="connsiteX7" fmla="*/ 41911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1 w 53340"/>
                <a:gd name="connsiteY10" fmla="*/ 27940 h 66040"/>
                <a:gd name="connsiteX11" fmla="*/ 41911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9690 h 66040"/>
                <a:gd name="connsiteX18" fmla="*/ 40640 w 53340"/>
                <a:gd name="connsiteY18" fmla="*/ 3937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1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1" y="64770"/>
                  </a:lnTo>
                  <a:lnTo>
                    <a:pt x="41911" y="57150"/>
                  </a:lnTo>
                  <a:cubicBezTo>
                    <a:pt x="41911" y="54610"/>
                    <a:pt x="41911" y="52070"/>
                    <a:pt x="41911" y="52070"/>
                  </a:cubicBezTo>
                  <a:lnTo>
                    <a:pt x="41911" y="52070"/>
                  </a:lnTo>
                  <a:cubicBezTo>
                    <a:pt x="41911" y="53340"/>
                    <a:pt x="34290" y="66040"/>
                    <a:pt x="20320" y="66040"/>
                  </a:cubicBezTo>
                  <a:cubicBezTo>
                    <a:pt x="6350" y="66040"/>
                    <a:pt x="0" y="58420"/>
                    <a:pt x="0" y="46990"/>
                  </a:cubicBezTo>
                  <a:cubicBezTo>
                    <a:pt x="0" y="35560"/>
                    <a:pt x="15240" y="24130"/>
                    <a:pt x="41911" y="27940"/>
                  </a:cubicBezTo>
                  <a:lnTo>
                    <a:pt x="41911" y="25400"/>
                  </a:lnTo>
                  <a:cubicBezTo>
                    <a:pt x="41911" y="13970"/>
                    <a:pt x="35561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9690"/>
                    <a:pt x="21590" y="59690"/>
                  </a:cubicBezTo>
                  <a:cubicBezTo>
                    <a:pt x="31750" y="59690"/>
                    <a:pt x="40640" y="49530"/>
                    <a:pt x="4064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7BB8B0DF-9E77-371B-A5F6-BF132CBC1458}"/>
                </a:ext>
              </a:extLst>
            </p:cNvPr>
            <p:cNvSpPr/>
            <p:nvPr/>
          </p:nvSpPr>
          <p:spPr>
            <a:xfrm>
              <a:off x="8089900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556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572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03B90008-F938-E91E-B885-019CF4FA3143}"/>
                </a:ext>
              </a:extLst>
            </p:cNvPr>
            <p:cNvSpPr/>
            <p:nvPr/>
          </p:nvSpPr>
          <p:spPr>
            <a:xfrm>
              <a:off x="8199119" y="7372350"/>
              <a:ext cx="67310" cy="91440"/>
            </a:xfrm>
            <a:custGeom>
              <a:avLst/>
              <a:gdLst>
                <a:gd name="connsiteX0" fmla="*/ 40640 w 67310"/>
                <a:gd name="connsiteY0" fmla="*/ 10160 h 91440"/>
                <a:gd name="connsiteX1" fmla="*/ 40640 w 67310"/>
                <a:gd name="connsiteY1" fmla="*/ 91440 h 91440"/>
                <a:gd name="connsiteX2" fmla="*/ 27940 w 67310"/>
                <a:gd name="connsiteY2" fmla="*/ 91440 h 91440"/>
                <a:gd name="connsiteX3" fmla="*/ 27940 w 67310"/>
                <a:gd name="connsiteY3" fmla="*/ 10160 h 91440"/>
                <a:gd name="connsiteX4" fmla="*/ 0 w 67310"/>
                <a:gd name="connsiteY4" fmla="*/ 10160 h 91440"/>
                <a:gd name="connsiteX5" fmla="*/ 0 w 67310"/>
                <a:gd name="connsiteY5" fmla="*/ 0 h 91440"/>
                <a:gd name="connsiteX6" fmla="*/ 67311 w 67310"/>
                <a:gd name="connsiteY6" fmla="*/ 0 h 91440"/>
                <a:gd name="connsiteX7" fmla="*/ 67311 w 67310"/>
                <a:gd name="connsiteY7" fmla="*/ 10160 h 91440"/>
                <a:gd name="connsiteX8" fmla="*/ 39370 w 67310"/>
                <a:gd name="connsiteY8" fmla="*/ 1016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310" h="91440">
                  <a:moveTo>
                    <a:pt x="40640" y="10160"/>
                  </a:moveTo>
                  <a:lnTo>
                    <a:pt x="40640" y="91440"/>
                  </a:lnTo>
                  <a:lnTo>
                    <a:pt x="27940" y="91440"/>
                  </a:lnTo>
                  <a:lnTo>
                    <a:pt x="27940" y="10160"/>
                  </a:lnTo>
                  <a:lnTo>
                    <a:pt x="0" y="10160"/>
                  </a:lnTo>
                  <a:lnTo>
                    <a:pt x="0" y="0"/>
                  </a:lnTo>
                  <a:lnTo>
                    <a:pt x="67311" y="0"/>
                  </a:lnTo>
                  <a:lnTo>
                    <a:pt x="67311" y="10160"/>
                  </a:lnTo>
                  <a:lnTo>
                    <a:pt x="39370" y="10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A9412BEF-1B40-C83E-1A9E-1401D419677E}"/>
                </a:ext>
              </a:extLst>
            </p:cNvPr>
            <p:cNvSpPr/>
            <p:nvPr/>
          </p:nvSpPr>
          <p:spPr>
            <a:xfrm>
              <a:off x="82727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01E0C235-A770-932B-1A86-392A0D53B7B8}"/>
                </a:ext>
              </a:extLst>
            </p:cNvPr>
            <p:cNvSpPr/>
            <p:nvPr/>
          </p:nvSpPr>
          <p:spPr>
            <a:xfrm>
              <a:off x="8314690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9690 h 66040"/>
                <a:gd name="connsiteX18" fmla="*/ 40640 w 53340"/>
                <a:gd name="connsiteY18" fmla="*/ 3937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8420"/>
                    <a:pt x="0" y="46990"/>
                  </a:cubicBezTo>
                  <a:cubicBezTo>
                    <a:pt x="0" y="3556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9690"/>
                    <a:pt x="21590" y="59690"/>
                  </a:cubicBezTo>
                  <a:cubicBezTo>
                    <a:pt x="31750" y="59690"/>
                    <a:pt x="40640" y="49530"/>
                    <a:pt x="4064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6C0F93FE-69FE-5449-C214-B87C79F38CF9}"/>
                </a:ext>
              </a:extLst>
            </p:cNvPr>
            <p:cNvSpPr/>
            <p:nvPr/>
          </p:nvSpPr>
          <p:spPr>
            <a:xfrm>
              <a:off x="8389619" y="7399019"/>
              <a:ext cx="55880" cy="66040"/>
            </a:xfrm>
            <a:custGeom>
              <a:avLst/>
              <a:gdLst>
                <a:gd name="connsiteX0" fmla="*/ 10161 w 55880"/>
                <a:gd name="connsiteY0" fmla="*/ 1270 h 66040"/>
                <a:gd name="connsiteX1" fmla="*/ 10161 w 55880"/>
                <a:gd name="connsiteY1" fmla="*/ 10161 h 66040"/>
                <a:gd name="connsiteX2" fmla="*/ 10161 w 55880"/>
                <a:gd name="connsiteY2" fmla="*/ 15240 h 66040"/>
                <a:gd name="connsiteX3" fmla="*/ 10161 w 55880"/>
                <a:gd name="connsiteY3" fmla="*/ 15240 h 66040"/>
                <a:gd name="connsiteX4" fmla="*/ 34290 w 55880"/>
                <a:gd name="connsiteY4" fmla="*/ 0 h 66040"/>
                <a:gd name="connsiteX5" fmla="*/ 55880 w 55880"/>
                <a:gd name="connsiteY5" fmla="*/ 25400 h 66040"/>
                <a:gd name="connsiteX6" fmla="*/ 55880 w 55880"/>
                <a:gd name="connsiteY6" fmla="*/ 64770 h 66040"/>
                <a:gd name="connsiteX7" fmla="*/ 44450 w 55880"/>
                <a:gd name="connsiteY7" fmla="*/ 64770 h 66040"/>
                <a:gd name="connsiteX8" fmla="*/ 44450 w 55880"/>
                <a:gd name="connsiteY8" fmla="*/ 27940 h 66040"/>
                <a:gd name="connsiteX9" fmla="*/ 33020 w 55880"/>
                <a:gd name="connsiteY9" fmla="*/ 11430 h 66040"/>
                <a:gd name="connsiteX10" fmla="*/ 11430 w 55880"/>
                <a:gd name="connsiteY10" fmla="*/ 34290 h 66040"/>
                <a:gd name="connsiteX11" fmla="*/ 11430 w 55880"/>
                <a:gd name="connsiteY11" fmla="*/ 66040 h 66040"/>
                <a:gd name="connsiteX12" fmla="*/ 0 w 55880"/>
                <a:gd name="connsiteY12" fmla="*/ 66040 h 66040"/>
                <a:gd name="connsiteX13" fmla="*/ 0 w 55880"/>
                <a:gd name="connsiteY13" fmla="*/ 2540 h 66040"/>
                <a:gd name="connsiteX14" fmla="*/ 11430 w 5588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880" h="66040">
                  <a:moveTo>
                    <a:pt x="10161" y="1270"/>
                  </a:moveTo>
                  <a:lnTo>
                    <a:pt x="10161" y="10161"/>
                  </a:lnTo>
                  <a:cubicBezTo>
                    <a:pt x="10161" y="12700"/>
                    <a:pt x="10161" y="15240"/>
                    <a:pt x="10161" y="15240"/>
                  </a:cubicBezTo>
                  <a:lnTo>
                    <a:pt x="10161" y="15240"/>
                  </a:lnTo>
                  <a:cubicBezTo>
                    <a:pt x="12700" y="10161"/>
                    <a:pt x="20320" y="0"/>
                    <a:pt x="34290" y="0"/>
                  </a:cubicBezTo>
                  <a:cubicBezTo>
                    <a:pt x="48261" y="0"/>
                    <a:pt x="55880" y="8890"/>
                    <a:pt x="55880" y="25400"/>
                  </a:cubicBezTo>
                  <a:lnTo>
                    <a:pt x="55880" y="64770"/>
                  </a:lnTo>
                  <a:lnTo>
                    <a:pt x="44450" y="64770"/>
                  </a:lnTo>
                  <a:lnTo>
                    <a:pt x="44450" y="27940"/>
                  </a:lnTo>
                  <a:cubicBezTo>
                    <a:pt x="44450" y="19050"/>
                    <a:pt x="43180" y="11430"/>
                    <a:pt x="33020" y="11430"/>
                  </a:cubicBezTo>
                  <a:cubicBezTo>
                    <a:pt x="22861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CF8AE8B9-A23C-9976-FD11-FCBB4F2F7FBB}"/>
                </a:ext>
              </a:extLst>
            </p:cNvPr>
            <p:cNvSpPr/>
            <p:nvPr/>
          </p:nvSpPr>
          <p:spPr>
            <a:xfrm>
              <a:off x="8462009" y="7399019"/>
              <a:ext cx="44450" cy="66040"/>
            </a:xfrm>
            <a:custGeom>
              <a:avLst/>
              <a:gdLst>
                <a:gd name="connsiteX0" fmla="*/ 19050 w 44450"/>
                <a:gd name="connsiteY0" fmla="*/ 38100 h 66040"/>
                <a:gd name="connsiteX1" fmla="*/ 0 w 44450"/>
                <a:gd name="connsiteY1" fmla="*/ 17780 h 66040"/>
                <a:gd name="connsiteX2" fmla="*/ 22860 w 44450"/>
                <a:gd name="connsiteY2" fmla="*/ 0 h 66040"/>
                <a:gd name="connsiteX3" fmla="*/ 40640 w 44450"/>
                <a:gd name="connsiteY3" fmla="*/ 3811 h 66040"/>
                <a:gd name="connsiteX4" fmla="*/ 40640 w 44450"/>
                <a:gd name="connsiteY4" fmla="*/ 13970 h 66040"/>
                <a:gd name="connsiteX5" fmla="*/ 24130 w 44450"/>
                <a:gd name="connsiteY5" fmla="*/ 10161 h 66040"/>
                <a:gd name="connsiteX6" fmla="*/ 11430 w 44450"/>
                <a:gd name="connsiteY6" fmla="*/ 17780 h 66040"/>
                <a:gd name="connsiteX7" fmla="*/ 24130 w 44450"/>
                <a:gd name="connsiteY7" fmla="*/ 27940 h 66040"/>
                <a:gd name="connsiteX8" fmla="*/ 44450 w 44450"/>
                <a:gd name="connsiteY8" fmla="*/ 48261 h 66040"/>
                <a:gd name="connsiteX9" fmla="*/ 21590 w 44450"/>
                <a:gd name="connsiteY9" fmla="*/ 66040 h 66040"/>
                <a:gd name="connsiteX10" fmla="*/ 1270 w 44450"/>
                <a:gd name="connsiteY10" fmla="*/ 62230 h 66040"/>
                <a:gd name="connsiteX11" fmla="*/ 1270 w 44450"/>
                <a:gd name="connsiteY11" fmla="*/ 52070 h 66040"/>
                <a:gd name="connsiteX12" fmla="*/ 21590 w 44450"/>
                <a:gd name="connsiteY12" fmla="*/ 57150 h 66040"/>
                <a:gd name="connsiteX13" fmla="*/ 34290 w 44450"/>
                <a:gd name="connsiteY13" fmla="*/ 48261 h 66040"/>
                <a:gd name="connsiteX14" fmla="*/ 20320 w 44450"/>
                <a:gd name="connsiteY14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450" h="66040">
                  <a:moveTo>
                    <a:pt x="19050" y="38100"/>
                  </a:moveTo>
                  <a:cubicBezTo>
                    <a:pt x="7620" y="34290"/>
                    <a:pt x="0" y="29211"/>
                    <a:pt x="0" y="17780"/>
                  </a:cubicBezTo>
                  <a:cubicBezTo>
                    <a:pt x="0" y="6350"/>
                    <a:pt x="8890" y="0"/>
                    <a:pt x="22860" y="0"/>
                  </a:cubicBezTo>
                  <a:cubicBezTo>
                    <a:pt x="36830" y="0"/>
                    <a:pt x="36830" y="1270"/>
                    <a:pt x="40640" y="3811"/>
                  </a:cubicBezTo>
                  <a:lnTo>
                    <a:pt x="40640" y="13970"/>
                  </a:lnTo>
                  <a:cubicBezTo>
                    <a:pt x="35560" y="11430"/>
                    <a:pt x="29210" y="10161"/>
                    <a:pt x="24130" y="10161"/>
                  </a:cubicBezTo>
                  <a:cubicBezTo>
                    <a:pt x="19050" y="10161"/>
                    <a:pt x="11430" y="12700"/>
                    <a:pt x="11430" y="17780"/>
                  </a:cubicBezTo>
                  <a:cubicBezTo>
                    <a:pt x="11430" y="22861"/>
                    <a:pt x="15240" y="25400"/>
                    <a:pt x="24130" y="27940"/>
                  </a:cubicBezTo>
                  <a:cubicBezTo>
                    <a:pt x="38100" y="33020"/>
                    <a:pt x="44450" y="36830"/>
                    <a:pt x="44450" y="48261"/>
                  </a:cubicBezTo>
                  <a:cubicBezTo>
                    <a:pt x="44450" y="59690"/>
                    <a:pt x="35560" y="66040"/>
                    <a:pt x="21590" y="66040"/>
                  </a:cubicBezTo>
                  <a:cubicBezTo>
                    <a:pt x="7620" y="66040"/>
                    <a:pt x="6350" y="64770"/>
                    <a:pt x="1270" y="62230"/>
                  </a:cubicBezTo>
                  <a:lnTo>
                    <a:pt x="1270" y="52070"/>
                  </a:lnTo>
                  <a:cubicBezTo>
                    <a:pt x="7620" y="54611"/>
                    <a:pt x="15240" y="57150"/>
                    <a:pt x="21590" y="57150"/>
                  </a:cubicBezTo>
                  <a:cubicBezTo>
                    <a:pt x="27940" y="57150"/>
                    <a:pt x="34290" y="54611"/>
                    <a:pt x="34290" y="48261"/>
                  </a:cubicBezTo>
                  <a:cubicBezTo>
                    <a:pt x="34290" y="41911"/>
                    <a:pt x="29210" y="40640"/>
                    <a:pt x="2032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232425E-34A1-8E4E-42D8-8DE68BDF8C9D}"/>
                </a:ext>
              </a:extLst>
            </p:cNvPr>
            <p:cNvSpPr/>
            <p:nvPr/>
          </p:nvSpPr>
          <p:spPr>
            <a:xfrm>
              <a:off x="8520430" y="7374890"/>
              <a:ext cx="15239" cy="88900"/>
            </a:xfrm>
            <a:custGeom>
              <a:avLst/>
              <a:gdLst>
                <a:gd name="connsiteX0" fmla="*/ 7620 w 15239"/>
                <a:gd name="connsiteY0" fmla="*/ 0 h 88900"/>
                <a:gd name="connsiteX1" fmla="*/ 15239 w 15239"/>
                <a:gd name="connsiteY1" fmla="*/ 7620 h 88900"/>
                <a:gd name="connsiteX2" fmla="*/ 7620 w 15239"/>
                <a:gd name="connsiteY2" fmla="*/ 15240 h 88900"/>
                <a:gd name="connsiteX3" fmla="*/ 0 w 15239"/>
                <a:gd name="connsiteY3" fmla="*/ 7620 h 88900"/>
                <a:gd name="connsiteX4" fmla="*/ 7620 w 15239"/>
                <a:gd name="connsiteY4" fmla="*/ 0 h 88900"/>
                <a:gd name="connsiteX5" fmla="*/ 13970 w 15239"/>
                <a:gd name="connsiteY5" fmla="*/ 25400 h 88900"/>
                <a:gd name="connsiteX6" fmla="*/ 13970 w 15239"/>
                <a:gd name="connsiteY6" fmla="*/ 88900 h 88900"/>
                <a:gd name="connsiteX7" fmla="*/ 2539 w 15239"/>
                <a:gd name="connsiteY7" fmla="*/ 88900 h 88900"/>
                <a:gd name="connsiteX8" fmla="*/ 2539 w 15239"/>
                <a:gd name="connsiteY8" fmla="*/ 25400 h 88900"/>
                <a:gd name="connsiteX9" fmla="*/ 13970 w 15239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39" h="88900">
                  <a:moveTo>
                    <a:pt x="7620" y="0"/>
                  </a:moveTo>
                  <a:cubicBezTo>
                    <a:pt x="11430" y="0"/>
                    <a:pt x="15239" y="2540"/>
                    <a:pt x="15239" y="7620"/>
                  </a:cubicBezTo>
                  <a:cubicBezTo>
                    <a:pt x="15239" y="12700"/>
                    <a:pt x="12700" y="15240"/>
                    <a:pt x="7620" y="15240"/>
                  </a:cubicBezTo>
                  <a:cubicBezTo>
                    <a:pt x="2539" y="15240"/>
                    <a:pt x="0" y="12700"/>
                    <a:pt x="0" y="7620"/>
                  </a:cubicBezTo>
                  <a:cubicBezTo>
                    <a:pt x="0" y="2540"/>
                    <a:pt x="2539" y="0"/>
                    <a:pt x="7620" y="0"/>
                  </a:cubicBezTo>
                  <a:close/>
                  <a:moveTo>
                    <a:pt x="13970" y="25400"/>
                  </a:moveTo>
                  <a:lnTo>
                    <a:pt x="13970" y="88900"/>
                  </a:lnTo>
                  <a:lnTo>
                    <a:pt x="2539" y="88900"/>
                  </a:lnTo>
                  <a:lnTo>
                    <a:pt x="2539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4A707493-1F0B-7A14-C8E0-390824ED7C64}"/>
                </a:ext>
              </a:extLst>
            </p:cNvPr>
            <p:cNvSpPr/>
            <p:nvPr/>
          </p:nvSpPr>
          <p:spPr>
            <a:xfrm>
              <a:off x="8547100" y="7381240"/>
              <a:ext cx="43180" cy="83819"/>
            </a:xfrm>
            <a:custGeom>
              <a:avLst/>
              <a:gdLst>
                <a:gd name="connsiteX0" fmla="*/ 11430 w 43180"/>
                <a:gd name="connsiteY0" fmla="*/ 19050 h 83819"/>
                <a:gd name="connsiteX1" fmla="*/ 11430 w 43180"/>
                <a:gd name="connsiteY1" fmla="*/ 0 h 83819"/>
                <a:gd name="connsiteX2" fmla="*/ 22860 w 43180"/>
                <a:gd name="connsiteY2" fmla="*/ 0 h 83819"/>
                <a:gd name="connsiteX3" fmla="*/ 22860 w 43180"/>
                <a:gd name="connsiteY3" fmla="*/ 19050 h 83819"/>
                <a:gd name="connsiteX4" fmla="*/ 41910 w 43180"/>
                <a:gd name="connsiteY4" fmla="*/ 19050 h 83819"/>
                <a:gd name="connsiteX5" fmla="*/ 41910 w 43180"/>
                <a:gd name="connsiteY5" fmla="*/ 29210 h 83819"/>
                <a:gd name="connsiteX6" fmla="*/ 22860 w 43180"/>
                <a:gd name="connsiteY6" fmla="*/ 29210 h 83819"/>
                <a:gd name="connsiteX7" fmla="*/ 22860 w 43180"/>
                <a:gd name="connsiteY7" fmla="*/ 62230 h 83819"/>
                <a:gd name="connsiteX8" fmla="*/ 31750 w 43180"/>
                <a:gd name="connsiteY8" fmla="*/ 73660 h 83819"/>
                <a:gd name="connsiteX9" fmla="*/ 43180 w 43180"/>
                <a:gd name="connsiteY9" fmla="*/ 71120 h 83819"/>
                <a:gd name="connsiteX10" fmla="*/ 43180 w 43180"/>
                <a:gd name="connsiteY10" fmla="*/ 81280 h 83819"/>
                <a:gd name="connsiteX11" fmla="*/ 29210 w 43180"/>
                <a:gd name="connsiteY11" fmla="*/ 83820 h 83819"/>
                <a:gd name="connsiteX12" fmla="*/ 10160 w 43180"/>
                <a:gd name="connsiteY12" fmla="*/ 64770 h 83819"/>
                <a:gd name="connsiteX13" fmla="*/ 10160 w 43180"/>
                <a:gd name="connsiteY13" fmla="*/ 27940 h 83819"/>
                <a:gd name="connsiteX14" fmla="*/ 0 w 43180"/>
                <a:gd name="connsiteY14" fmla="*/ 27940 h 83819"/>
                <a:gd name="connsiteX15" fmla="*/ 0 w 43180"/>
                <a:gd name="connsiteY15" fmla="*/ 17780 h 83819"/>
                <a:gd name="connsiteX16" fmla="*/ 10160 w 43180"/>
                <a:gd name="connsiteY16" fmla="*/ 17780 h 83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3180" h="83819">
                  <a:moveTo>
                    <a:pt x="11430" y="19050"/>
                  </a:moveTo>
                  <a:lnTo>
                    <a:pt x="11430" y="0"/>
                  </a:lnTo>
                  <a:lnTo>
                    <a:pt x="22860" y="0"/>
                  </a:lnTo>
                  <a:lnTo>
                    <a:pt x="22860" y="19050"/>
                  </a:lnTo>
                  <a:lnTo>
                    <a:pt x="41910" y="19050"/>
                  </a:lnTo>
                  <a:lnTo>
                    <a:pt x="41910" y="29210"/>
                  </a:lnTo>
                  <a:lnTo>
                    <a:pt x="22860" y="29210"/>
                  </a:lnTo>
                  <a:lnTo>
                    <a:pt x="22860" y="62230"/>
                  </a:lnTo>
                  <a:cubicBezTo>
                    <a:pt x="22860" y="71120"/>
                    <a:pt x="26670" y="73660"/>
                    <a:pt x="31750" y="73660"/>
                  </a:cubicBezTo>
                  <a:cubicBezTo>
                    <a:pt x="36830" y="73660"/>
                    <a:pt x="40640" y="73660"/>
                    <a:pt x="43180" y="71120"/>
                  </a:cubicBezTo>
                  <a:lnTo>
                    <a:pt x="43180" y="81280"/>
                  </a:lnTo>
                  <a:cubicBezTo>
                    <a:pt x="40640" y="82550"/>
                    <a:pt x="35560" y="83820"/>
                    <a:pt x="29210" y="83820"/>
                  </a:cubicBezTo>
                  <a:cubicBezTo>
                    <a:pt x="20320" y="83820"/>
                    <a:pt x="10160" y="78740"/>
                    <a:pt x="10160" y="64770"/>
                  </a:cubicBezTo>
                  <a:lnTo>
                    <a:pt x="10160" y="27940"/>
                  </a:lnTo>
                  <a:lnTo>
                    <a:pt x="0" y="27940"/>
                  </a:lnTo>
                  <a:lnTo>
                    <a:pt x="0" y="17780"/>
                  </a:lnTo>
                  <a:lnTo>
                    <a:pt x="10160" y="177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E5AC3C2D-382D-2B5D-14B7-CEDC918E10D8}"/>
                </a:ext>
              </a:extLst>
            </p:cNvPr>
            <p:cNvSpPr/>
            <p:nvPr/>
          </p:nvSpPr>
          <p:spPr>
            <a:xfrm>
              <a:off x="8638540" y="7372350"/>
              <a:ext cx="62229" cy="91440"/>
            </a:xfrm>
            <a:custGeom>
              <a:avLst/>
              <a:gdLst>
                <a:gd name="connsiteX0" fmla="*/ 62230 w 62229"/>
                <a:gd name="connsiteY0" fmla="*/ 66040 h 91440"/>
                <a:gd name="connsiteX1" fmla="*/ 31750 w 62229"/>
                <a:gd name="connsiteY1" fmla="*/ 91440 h 91440"/>
                <a:gd name="connsiteX2" fmla="*/ 0 w 62229"/>
                <a:gd name="connsiteY2" fmla="*/ 91440 h 91440"/>
                <a:gd name="connsiteX3" fmla="*/ 0 w 62229"/>
                <a:gd name="connsiteY3" fmla="*/ 0 h 91440"/>
                <a:gd name="connsiteX4" fmla="*/ 27940 w 62229"/>
                <a:gd name="connsiteY4" fmla="*/ 0 h 91440"/>
                <a:gd name="connsiteX5" fmla="*/ 58420 w 62229"/>
                <a:gd name="connsiteY5" fmla="*/ 25400 h 91440"/>
                <a:gd name="connsiteX6" fmla="*/ 46990 w 62229"/>
                <a:gd name="connsiteY6" fmla="*/ 43180 h 91440"/>
                <a:gd name="connsiteX7" fmla="*/ 62230 w 62229"/>
                <a:gd name="connsiteY7" fmla="*/ 64770 h 91440"/>
                <a:gd name="connsiteX8" fmla="*/ 36830 w 62229"/>
                <a:gd name="connsiteY8" fmla="*/ 39370 h 91440"/>
                <a:gd name="connsiteX9" fmla="*/ 45720 w 62229"/>
                <a:gd name="connsiteY9" fmla="*/ 25400 h 91440"/>
                <a:gd name="connsiteX10" fmla="*/ 29210 w 62229"/>
                <a:gd name="connsiteY10" fmla="*/ 10160 h 91440"/>
                <a:gd name="connsiteX11" fmla="*/ 12700 w 62229"/>
                <a:gd name="connsiteY11" fmla="*/ 10160 h 91440"/>
                <a:gd name="connsiteX12" fmla="*/ 12700 w 62229"/>
                <a:gd name="connsiteY12" fmla="*/ 39370 h 91440"/>
                <a:gd name="connsiteX13" fmla="*/ 36830 w 62229"/>
                <a:gd name="connsiteY13" fmla="*/ 39370 h 91440"/>
                <a:gd name="connsiteX14" fmla="*/ 12700 w 62229"/>
                <a:gd name="connsiteY14" fmla="*/ 81280 h 91440"/>
                <a:gd name="connsiteX15" fmla="*/ 33020 w 62229"/>
                <a:gd name="connsiteY15" fmla="*/ 81280 h 91440"/>
                <a:gd name="connsiteX16" fmla="*/ 50800 w 62229"/>
                <a:gd name="connsiteY16" fmla="*/ 64770 h 91440"/>
                <a:gd name="connsiteX17" fmla="*/ 35560 w 62229"/>
                <a:gd name="connsiteY17" fmla="*/ 48260 h 91440"/>
                <a:gd name="connsiteX18" fmla="*/ 12700 w 62229"/>
                <a:gd name="connsiteY18" fmla="*/ 48260 h 91440"/>
                <a:gd name="connsiteX19" fmla="*/ 12700 w 62229"/>
                <a:gd name="connsiteY19" fmla="*/ 8001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2229" h="91440">
                  <a:moveTo>
                    <a:pt x="62230" y="66040"/>
                  </a:moveTo>
                  <a:cubicBezTo>
                    <a:pt x="62230" y="81280"/>
                    <a:pt x="49530" y="91440"/>
                    <a:pt x="31750" y="91440"/>
                  </a:cubicBezTo>
                  <a:lnTo>
                    <a:pt x="0" y="91440"/>
                  </a:lnTo>
                  <a:lnTo>
                    <a:pt x="0" y="0"/>
                  </a:lnTo>
                  <a:lnTo>
                    <a:pt x="27940" y="0"/>
                  </a:lnTo>
                  <a:cubicBezTo>
                    <a:pt x="45720" y="0"/>
                    <a:pt x="58420" y="8890"/>
                    <a:pt x="58420" y="25400"/>
                  </a:cubicBezTo>
                  <a:cubicBezTo>
                    <a:pt x="58420" y="41910"/>
                    <a:pt x="54610" y="40640"/>
                    <a:pt x="46990" y="43180"/>
                  </a:cubicBezTo>
                  <a:cubicBezTo>
                    <a:pt x="55880" y="46990"/>
                    <a:pt x="62230" y="55880"/>
                    <a:pt x="62230" y="64770"/>
                  </a:cubicBezTo>
                  <a:close/>
                  <a:moveTo>
                    <a:pt x="36830" y="39370"/>
                  </a:moveTo>
                  <a:cubicBezTo>
                    <a:pt x="41910" y="38100"/>
                    <a:pt x="45720" y="33020"/>
                    <a:pt x="45720" y="25400"/>
                  </a:cubicBezTo>
                  <a:cubicBezTo>
                    <a:pt x="45720" y="17780"/>
                    <a:pt x="39370" y="10160"/>
                    <a:pt x="29210" y="10160"/>
                  </a:cubicBezTo>
                  <a:lnTo>
                    <a:pt x="12700" y="10160"/>
                  </a:lnTo>
                  <a:lnTo>
                    <a:pt x="12700" y="39370"/>
                  </a:lnTo>
                  <a:lnTo>
                    <a:pt x="36830" y="39370"/>
                  </a:lnTo>
                  <a:close/>
                  <a:moveTo>
                    <a:pt x="12700" y="81280"/>
                  </a:moveTo>
                  <a:lnTo>
                    <a:pt x="33020" y="81280"/>
                  </a:lnTo>
                  <a:cubicBezTo>
                    <a:pt x="43180" y="81280"/>
                    <a:pt x="50800" y="74930"/>
                    <a:pt x="50800" y="64770"/>
                  </a:cubicBezTo>
                  <a:cubicBezTo>
                    <a:pt x="50800" y="54610"/>
                    <a:pt x="44450" y="48260"/>
                    <a:pt x="35560" y="48260"/>
                  </a:cubicBezTo>
                  <a:lnTo>
                    <a:pt x="12700" y="48260"/>
                  </a:lnTo>
                  <a:lnTo>
                    <a:pt x="12700" y="800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905DAEA9-FDA0-15A5-666C-B2EF7975FE14}"/>
                </a:ext>
              </a:extLst>
            </p:cNvPr>
            <p:cNvSpPr/>
            <p:nvPr/>
          </p:nvSpPr>
          <p:spPr>
            <a:xfrm>
              <a:off x="87172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D2DF4127-C52E-6E68-B342-438B838F1E18}"/>
                </a:ext>
              </a:extLst>
            </p:cNvPr>
            <p:cNvSpPr/>
            <p:nvPr/>
          </p:nvSpPr>
          <p:spPr>
            <a:xfrm>
              <a:off x="8760459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9690 h 66040"/>
                <a:gd name="connsiteX18" fmla="*/ 40640 w 53340"/>
                <a:gd name="connsiteY18" fmla="*/ 3937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8420"/>
                    <a:pt x="0" y="46990"/>
                  </a:cubicBezTo>
                  <a:cubicBezTo>
                    <a:pt x="0" y="3556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9690"/>
                    <a:pt x="21590" y="59690"/>
                  </a:cubicBezTo>
                  <a:cubicBezTo>
                    <a:pt x="31750" y="59690"/>
                    <a:pt x="40640" y="49530"/>
                    <a:pt x="4064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CDDF0D07-D590-39DC-247C-20D73EFD6147}"/>
                </a:ext>
              </a:extLst>
            </p:cNvPr>
            <p:cNvSpPr/>
            <p:nvPr/>
          </p:nvSpPr>
          <p:spPr>
            <a:xfrm>
              <a:off x="8834119" y="7399019"/>
              <a:ext cx="55880" cy="66040"/>
            </a:xfrm>
            <a:custGeom>
              <a:avLst/>
              <a:gdLst>
                <a:gd name="connsiteX0" fmla="*/ 10161 w 55880"/>
                <a:gd name="connsiteY0" fmla="*/ 1270 h 66040"/>
                <a:gd name="connsiteX1" fmla="*/ 10161 w 55880"/>
                <a:gd name="connsiteY1" fmla="*/ 10161 h 66040"/>
                <a:gd name="connsiteX2" fmla="*/ 10161 w 55880"/>
                <a:gd name="connsiteY2" fmla="*/ 15240 h 66040"/>
                <a:gd name="connsiteX3" fmla="*/ 10161 w 55880"/>
                <a:gd name="connsiteY3" fmla="*/ 15240 h 66040"/>
                <a:gd name="connsiteX4" fmla="*/ 34290 w 55880"/>
                <a:gd name="connsiteY4" fmla="*/ 0 h 66040"/>
                <a:gd name="connsiteX5" fmla="*/ 55880 w 55880"/>
                <a:gd name="connsiteY5" fmla="*/ 25400 h 66040"/>
                <a:gd name="connsiteX6" fmla="*/ 55880 w 55880"/>
                <a:gd name="connsiteY6" fmla="*/ 64770 h 66040"/>
                <a:gd name="connsiteX7" fmla="*/ 44450 w 55880"/>
                <a:gd name="connsiteY7" fmla="*/ 64770 h 66040"/>
                <a:gd name="connsiteX8" fmla="*/ 44450 w 55880"/>
                <a:gd name="connsiteY8" fmla="*/ 27940 h 66040"/>
                <a:gd name="connsiteX9" fmla="*/ 33020 w 55880"/>
                <a:gd name="connsiteY9" fmla="*/ 11430 h 66040"/>
                <a:gd name="connsiteX10" fmla="*/ 11430 w 55880"/>
                <a:gd name="connsiteY10" fmla="*/ 34290 h 66040"/>
                <a:gd name="connsiteX11" fmla="*/ 11430 w 55880"/>
                <a:gd name="connsiteY11" fmla="*/ 66040 h 66040"/>
                <a:gd name="connsiteX12" fmla="*/ 0 w 55880"/>
                <a:gd name="connsiteY12" fmla="*/ 66040 h 66040"/>
                <a:gd name="connsiteX13" fmla="*/ 0 w 55880"/>
                <a:gd name="connsiteY13" fmla="*/ 2540 h 66040"/>
                <a:gd name="connsiteX14" fmla="*/ 11430 w 5588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880" h="66040">
                  <a:moveTo>
                    <a:pt x="10161" y="1270"/>
                  </a:moveTo>
                  <a:lnTo>
                    <a:pt x="10161" y="10161"/>
                  </a:lnTo>
                  <a:cubicBezTo>
                    <a:pt x="10161" y="12700"/>
                    <a:pt x="10161" y="15240"/>
                    <a:pt x="10161" y="15240"/>
                  </a:cubicBezTo>
                  <a:lnTo>
                    <a:pt x="10161" y="15240"/>
                  </a:lnTo>
                  <a:cubicBezTo>
                    <a:pt x="12700" y="10161"/>
                    <a:pt x="20320" y="0"/>
                    <a:pt x="34290" y="0"/>
                  </a:cubicBezTo>
                  <a:cubicBezTo>
                    <a:pt x="48261" y="0"/>
                    <a:pt x="55880" y="8890"/>
                    <a:pt x="55880" y="25400"/>
                  </a:cubicBezTo>
                  <a:lnTo>
                    <a:pt x="55880" y="64770"/>
                  </a:lnTo>
                  <a:lnTo>
                    <a:pt x="44450" y="64770"/>
                  </a:lnTo>
                  <a:lnTo>
                    <a:pt x="44450" y="27940"/>
                  </a:lnTo>
                  <a:cubicBezTo>
                    <a:pt x="44450" y="19050"/>
                    <a:pt x="43180" y="11430"/>
                    <a:pt x="33020" y="11430"/>
                  </a:cubicBezTo>
                  <a:cubicBezTo>
                    <a:pt x="22861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062D0320-C631-96A6-BE2C-953DE18DCB52}"/>
                </a:ext>
              </a:extLst>
            </p:cNvPr>
            <p:cNvSpPr/>
            <p:nvPr/>
          </p:nvSpPr>
          <p:spPr>
            <a:xfrm>
              <a:off x="8906509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556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572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390A6B5C-B724-9400-42AE-6D8E62E446A1}"/>
                </a:ext>
              </a:extLst>
            </p:cNvPr>
            <p:cNvSpPr/>
            <p:nvPr/>
          </p:nvSpPr>
          <p:spPr>
            <a:xfrm>
              <a:off x="9019540" y="7371080"/>
              <a:ext cx="76200" cy="93979"/>
            </a:xfrm>
            <a:custGeom>
              <a:avLst/>
              <a:gdLst>
                <a:gd name="connsiteX0" fmla="*/ 48260 w 76200"/>
                <a:gd name="connsiteY0" fmla="*/ 93980 h 93979"/>
                <a:gd name="connsiteX1" fmla="*/ 0 w 76200"/>
                <a:gd name="connsiteY1" fmla="*/ 46989 h 93979"/>
                <a:gd name="connsiteX2" fmla="*/ 48260 w 76200"/>
                <a:gd name="connsiteY2" fmla="*/ 0 h 93979"/>
                <a:gd name="connsiteX3" fmla="*/ 74930 w 76200"/>
                <a:gd name="connsiteY3" fmla="*/ 6350 h 93979"/>
                <a:gd name="connsiteX4" fmla="*/ 74930 w 76200"/>
                <a:gd name="connsiteY4" fmla="*/ 17780 h 93979"/>
                <a:gd name="connsiteX5" fmla="*/ 46990 w 76200"/>
                <a:gd name="connsiteY5" fmla="*/ 11430 h 93979"/>
                <a:gd name="connsiteX6" fmla="*/ 11430 w 76200"/>
                <a:gd name="connsiteY6" fmla="*/ 46989 h 93979"/>
                <a:gd name="connsiteX7" fmla="*/ 46990 w 76200"/>
                <a:gd name="connsiteY7" fmla="*/ 82550 h 93979"/>
                <a:gd name="connsiteX8" fmla="*/ 64770 w 76200"/>
                <a:gd name="connsiteY8" fmla="*/ 78739 h 93979"/>
                <a:gd name="connsiteX9" fmla="*/ 64770 w 76200"/>
                <a:gd name="connsiteY9" fmla="*/ 50800 h 93979"/>
                <a:gd name="connsiteX10" fmla="*/ 76200 w 76200"/>
                <a:gd name="connsiteY10" fmla="*/ 50800 h 93979"/>
                <a:gd name="connsiteX11" fmla="*/ 76200 w 76200"/>
                <a:gd name="connsiteY11" fmla="*/ 86360 h 93979"/>
                <a:gd name="connsiteX12" fmla="*/ 45720 w 76200"/>
                <a:gd name="connsiteY12" fmla="*/ 9398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200" h="93979">
                  <a:moveTo>
                    <a:pt x="48260" y="93980"/>
                  </a:moveTo>
                  <a:cubicBezTo>
                    <a:pt x="20320" y="93980"/>
                    <a:pt x="0" y="73660"/>
                    <a:pt x="0" y="46989"/>
                  </a:cubicBezTo>
                  <a:cubicBezTo>
                    <a:pt x="0" y="20320"/>
                    <a:pt x="20320" y="0"/>
                    <a:pt x="48260" y="0"/>
                  </a:cubicBezTo>
                  <a:cubicBezTo>
                    <a:pt x="76200" y="0"/>
                    <a:pt x="72390" y="5080"/>
                    <a:pt x="74930" y="6350"/>
                  </a:cubicBezTo>
                  <a:lnTo>
                    <a:pt x="74930" y="17780"/>
                  </a:lnTo>
                  <a:cubicBezTo>
                    <a:pt x="68580" y="15239"/>
                    <a:pt x="59690" y="11430"/>
                    <a:pt x="46990" y="11430"/>
                  </a:cubicBezTo>
                  <a:cubicBezTo>
                    <a:pt x="25400" y="11430"/>
                    <a:pt x="11430" y="26670"/>
                    <a:pt x="11430" y="46989"/>
                  </a:cubicBezTo>
                  <a:cubicBezTo>
                    <a:pt x="11430" y="67310"/>
                    <a:pt x="26670" y="82550"/>
                    <a:pt x="46990" y="82550"/>
                  </a:cubicBezTo>
                  <a:cubicBezTo>
                    <a:pt x="67310" y="82550"/>
                    <a:pt x="60960" y="81280"/>
                    <a:pt x="64770" y="78739"/>
                  </a:cubicBezTo>
                  <a:lnTo>
                    <a:pt x="64770" y="50800"/>
                  </a:lnTo>
                  <a:lnTo>
                    <a:pt x="76200" y="50800"/>
                  </a:lnTo>
                  <a:lnTo>
                    <a:pt x="76200" y="86360"/>
                  </a:lnTo>
                  <a:cubicBezTo>
                    <a:pt x="68580" y="90170"/>
                    <a:pt x="57150" y="93980"/>
                    <a:pt x="45720" y="939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0F4B7617-C983-A8DC-5C18-B9167946387B}"/>
                </a:ext>
              </a:extLst>
            </p:cNvPr>
            <p:cNvSpPr/>
            <p:nvPr/>
          </p:nvSpPr>
          <p:spPr>
            <a:xfrm>
              <a:off x="9113519" y="7399019"/>
              <a:ext cx="54610" cy="66040"/>
            </a:xfrm>
            <a:custGeom>
              <a:avLst/>
              <a:gdLst>
                <a:gd name="connsiteX0" fmla="*/ 45720 w 54610"/>
                <a:gd name="connsiteY0" fmla="*/ 64770 h 66040"/>
                <a:gd name="connsiteX1" fmla="*/ 45720 w 54610"/>
                <a:gd name="connsiteY1" fmla="*/ 55880 h 66040"/>
                <a:gd name="connsiteX2" fmla="*/ 45720 w 54610"/>
                <a:gd name="connsiteY2" fmla="*/ 50800 h 66040"/>
                <a:gd name="connsiteX3" fmla="*/ 45720 w 54610"/>
                <a:gd name="connsiteY3" fmla="*/ 50800 h 66040"/>
                <a:gd name="connsiteX4" fmla="*/ 21590 w 54610"/>
                <a:gd name="connsiteY4" fmla="*/ 66040 h 66040"/>
                <a:gd name="connsiteX5" fmla="*/ 0 w 54610"/>
                <a:gd name="connsiteY5" fmla="*/ 40640 h 66040"/>
                <a:gd name="connsiteX6" fmla="*/ 0 w 54610"/>
                <a:gd name="connsiteY6" fmla="*/ 1270 h 66040"/>
                <a:gd name="connsiteX7" fmla="*/ 11430 w 54610"/>
                <a:gd name="connsiteY7" fmla="*/ 1270 h 66040"/>
                <a:gd name="connsiteX8" fmla="*/ 11430 w 54610"/>
                <a:gd name="connsiteY8" fmla="*/ 38100 h 66040"/>
                <a:gd name="connsiteX9" fmla="*/ 22861 w 54610"/>
                <a:gd name="connsiteY9" fmla="*/ 54611 h 66040"/>
                <a:gd name="connsiteX10" fmla="*/ 43180 w 54610"/>
                <a:gd name="connsiteY10" fmla="*/ 31750 h 66040"/>
                <a:gd name="connsiteX11" fmla="*/ 43180 w 54610"/>
                <a:gd name="connsiteY11" fmla="*/ 0 h 66040"/>
                <a:gd name="connsiteX12" fmla="*/ 54611 w 54610"/>
                <a:gd name="connsiteY12" fmla="*/ 0 h 66040"/>
                <a:gd name="connsiteX13" fmla="*/ 54611 w 54610"/>
                <a:gd name="connsiteY13" fmla="*/ 63500 h 66040"/>
                <a:gd name="connsiteX14" fmla="*/ 43180 w 54610"/>
                <a:gd name="connsiteY14" fmla="*/ 635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610" h="66040">
                  <a:moveTo>
                    <a:pt x="45720" y="64770"/>
                  </a:moveTo>
                  <a:lnTo>
                    <a:pt x="45720" y="55880"/>
                  </a:lnTo>
                  <a:cubicBezTo>
                    <a:pt x="45720" y="53340"/>
                    <a:pt x="45720" y="50800"/>
                    <a:pt x="45720" y="50800"/>
                  </a:cubicBezTo>
                  <a:lnTo>
                    <a:pt x="45720" y="50800"/>
                  </a:lnTo>
                  <a:cubicBezTo>
                    <a:pt x="43180" y="57150"/>
                    <a:pt x="35561" y="66040"/>
                    <a:pt x="21590" y="66040"/>
                  </a:cubicBezTo>
                  <a:cubicBezTo>
                    <a:pt x="7620" y="66040"/>
                    <a:pt x="0" y="57150"/>
                    <a:pt x="0" y="40640"/>
                  </a:cubicBezTo>
                  <a:lnTo>
                    <a:pt x="0" y="1270"/>
                  </a:lnTo>
                  <a:lnTo>
                    <a:pt x="11430" y="1270"/>
                  </a:lnTo>
                  <a:lnTo>
                    <a:pt x="11430" y="38100"/>
                  </a:lnTo>
                  <a:cubicBezTo>
                    <a:pt x="11430" y="46990"/>
                    <a:pt x="12700" y="54611"/>
                    <a:pt x="22861" y="54611"/>
                  </a:cubicBezTo>
                  <a:cubicBezTo>
                    <a:pt x="33020" y="54611"/>
                    <a:pt x="43180" y="44450"/>
                    <a:pt x="43180" y="31750"/>
                  </a:cubicBezTo>
                  <a:lnTo>
                    <a:pt x="43180" y="0"/>
                  </a:lnTo>
                  <a:lnTo>
                    <a:pt x="54611" y="0"/>
                  </a:lnTo>
                  <a:lnTo>
                    <a:pt x="54611" y="63500"/>
                  </a:lnTo>
                  <a:lnTo>
                    <a:pt x="43180" y="635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58B27666-D03E-0ED6-66CE-15D4554F1A3D}"/>
                </a:ext>
              </a:extLst>
            </p:cNvPr>
            <p:cNvSpPr/>
            <p:nvPr/>
          </p:nvSpPr>
          <p:spPr>
            <a:xfrm>
              <a:off x="9190990" y="7374890"/>
              <a:ext cx="15240" cy="88900"/>
            </a:xfrm>
            <a:custGeom>
              <a:avLst/>
              <a:gdLst>
                <a:gd name="connsiteX0" fmla="*/ 7620 w 15240"/>
                <a:gd name="connsiteY0" fmla="*/ 0 h 88900"/>
                <a:gd name="connsiteX1" fmla="*/ 15240 w 15240"/>
                <a:gd name="connsiteY1" fmla="*/ 7620 h 88900"/>
                <a:gd name="connsiteX2" fmla="*/ 7620 w 15240"/>
                <a:gd name="connsiteY2" fmla="*/ 15240 h 88900"/>
                <a:gd name="connsiteX3" fmla="*/ 0 w 15240"/>
                <a:gd name="connsiteY3" fmla="*/ 7620 h 88900"/>
                <a:gd name="connsiteX4" fmla="*/ 7620 w 15240"/>
                <a:gd name="connsiteY4" fmla="*/ 0 h 88900"/>
                <a:gd name="connsiteX5" fmla="*/ 13970 w 15240"/>
                <a:gd name="connsiteY5" fmla="*/ 25400 h 88900"/>
                <a:gd name="connsiteX6" fmla="*/ 13970 w 15240"/>
                <a:gd name="connsiteY6" fmla="*/ 88900 h 88900"/>
                <a:gd name="connsiteX7" fmla="*/ 2540 w 15240"/>
                <a:gd name="connsiteY7" fmla="*/ 88900 h 88900"/>
                <a:gd name="connsiteX8" fmla="*/ 2540 w 15240"/>
                <a:gd name="connsiteY8" fmla="*/ 25400 h 88900"/>
                <a:gd name="connsiteX9" fmla="*/ 13970 w 15240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0" h="88900">
                  <a:moveTo>
                    <a:pt x="7620" y="0"/>
                  </a:moveTo>
                  <a:cubicBezTo>
                    <a:pt x="11430" y="0"/>
                    <a:pt x="15240" y="2540"/>
                    <a:pt x="15240" y="7620"/>
                  </a:cubicBezTo>
                  <a:cubicBezTo>
                    <a:pt x="15240" y="12700"/>
                    <a:pt x="12700" y="15240"/>
                    <a:pt x="7620" y="15240"/>
                  </a:cubicBezTo>
                  <a:cubicBezTo>
                    <a:pt x="2540" y="15240"/>
                    <a:pt x="0" y="12700"/>
                    <a:pt x="0" y="7620"/>
                  </a:cubicBezTo>
                  <a:cubicBezTo>
                    <a:pt x="0" y="2540"/>
                    <a:pt x="2540" y="0"/>
                    <a:pt x="7620" y="0"/>
                  </a:cubicBezTo>
                  <a:close/>
                  <a:moveTo>
                    <a:pt x="13970" y="25400"/>
                  </a:moveTo>
                  <a:lnTo>
                    <a:pt x="13970" y="88900"/>
                  </a:lnTo>
                  <a:lnTo>
                    <a:pt x="2540" y="88900"/>
                  </a:lnTo>
                  <a:lnTo>
                    <a:pt x="2540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9F07E01C-C2F5-8EE6-CE14-6AA155438068}"/>
                </a:ext>
              </a:extLst>
            </p:cNvPr>
            <p:cNvSpPr/>
            <p:nvPr/>
          </p:nvSpPr>
          <p:spPr>
            <a:xfrm>
              <a:off x="9222740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556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572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2AF39E25-B1D2-C8D6-2E90-FE35B196C45E}"/>
                </a:ext>
              </a:extLst>
            </p:cNvPr>
            <p:cNvSpPr/>
            <p:nvPr/>
          </p:nvSpPr>
          <p:spPr>
            <a:xfrm>
              <a:off x="9304019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0480 w 59690"/>
                <a:gd name="connsiteY10" fmla="*/ 11430 h 66040"/>
                <a:gd name="connsiteX11" fmla="*/ 11430 w 59690"/>
                <a:gd name="connsiteY11" fmla="*/ 29210 h 66040"/>
                <a:gd name="connsiteX12" fmla="*/ 46990 w 59690"/>
                <a:gd name="connsiteY12" fmla="*/ 29210 h 66040"/>
                <a:gd name="connsiteX13" fmla="*/ 3048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90" y="29210"/>
                  </a:lnTo>
                  <a:cubicBezTo>
                    <a:pt x="46990" y="20320"/>
                    <a:pt x="40640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D0B2735D-4D61-1776-3DA9-1A3BA9609E72}"/>
                </a:ext>
              </a:extLst>
            </p:cNvPr>
            <p:cNvSpPr/>
            <p:nvPr/>
          </p:nvSpPr>
          <p:spPr>
            <a:xfrm>
              <a:off x="9380219" y="7372350"/>
              <a:ext cx="25400" cy="92709"/>
            </a:xfrm>
            <a:custGeom>
              <a:avLst/>
              <a:gdLst>
                <a:gd name="connsiteX0" fmla="*/ 1270 w 25400"/>
                <a:gd name="connsiteY0" fmla="*/ 0 h 92709"/>
                <a:gd name="connsiteX1" fmla="*/ 12700 w 25400"/>
                <a:gd name="connsiteY1" fmla="*/ 0 h 92709"/>
                <a:gd name="connsiteX2" fmla="*/ 12700 w 25400"/>
                <a:gd name="connsiteY2" fmla="*/ 72390 h 92709"/>
                <a:gd name="connsiteX3" fmla="*/ 20320 w 25400"/>
                <a:gd name="connsiteY3" fmla="*/ 82550 h 92709"/>
                <a:gd name="connsiteX4" fmla="*/ 25400 w 25400"/>
                <a:gd name="connsiteY4" fmla="*/ 82550 h 92709"/>
                <a:gd name="connsiteX5" fmla="*/ 25400 w 25400"/>
                <a:gd name="connsiteY5" fmla="*/ 92710 h 92709"/>
                <a:gd name="connsiteX6" fmla="*/ 16511 w 25400"/>
                <a:gd name="connsiteY6" fmla="*/ 92710 h 92709"/>
                <a:gd name="connsiteX7" fmla="*/ 0 w 25400"/>
                <a:gd name="connsiteY7" fmla="*/ 74930 h 92709"/>
                <a:gd name="connsiteX8" fmla="*/ 0 w 25400"/>
                <a:gd name="connsiteY8" fmla="*/ 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400" h="92709">
                  <a:moveTo>
                    <a:pt x="1270" y="0"/>
                  </a:moveTo>
                  <a:lnTo>
                    <a:pt x="12700" y="0"/>
                  </a:lnTo>
                  <a:lnTo>
                    <a:pt x="12700" y="72390"/>
                  </a:lnTo>
                  <a:cubicBezTo>
                    <a:pt x="12700" y="78740"/>
                    <a:pt x="15240" y="82550"/>
                    <a:pt x="20320" y="82550"/>
                  </a:cubicBezTo>
                  <a:cubicBezTo>
                    <a:pt x="25400" y="82550"/>
                    <a:pt x="25400" y="82550"/>
                    <a:pt x="25400" y="82550"/>
                  </a:cubicBezTo>
                  <a:lnTo>
                    <a:pt x="25400" y="92710"/>
                  </a:lnTo>
                  <a:cubicBezTo>
                    <a:pt x="25400" y="92710"/>
                    <a:pt x="21590" y="92710"/>
                    <a:pt x="16511" y="92710"/>
                  </a:cubicBezTo>
                  <a:cubicBezTo>
                    <a:pt x="7620" y="92710"/>
                    <a:pt x="0" y="87630"/>
                    <a:pt x="0" y="7493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051AC678-C693-8EAF-4DAD-2F3230CD16DB}"/>
                </a:ext>
              </a:extLst>
            </p:cNvPr>
            <p:cNvSpPr/>
            <p:nvPr/>
          </p:nvSpPr>
          <p:spPr>
            <a:xfrm>
              <a:off x="9418319" y="7374890"/>
              <a:ext cx="15240" cy="88900"/>
            </a:xfrm>
            <a:custGeom>
              <a:avLst/>
              <a:gdLst>
                <a:gd name="connsiteX0" fmla="*/ 7620 w 15240"/>
                <a:gd name="connsiteY0" fmla="*/ 0 h 88900"/>
                <a:gd name="connsiteX1" fmla="*/ 15240 w 15240"/>
                <a:gd name="connsiteY1" fmla="*/ 7620 h 88900"/>
                <a:gd name="connsiteX2" fmla="*/ 7620 w 15240"/>
                <a:gd name="connsiteY2" fmla="*/ 15240 h 88900"/>
                <a:gd name="connsiteX3" fmla="*/ 0 w 15240"/>
                <a:gd name="connsiteY3" fmla="*/ 7620 h 88900"/>
                <a:gd name="connsiteX4" fmla="*/ 7620 w 15240"/>
                <a:gd name="connsiteY4" fmla="*/ 0 h 88900"/>
                <a:gd name="connsiteX5" fmla="*/ 13970 w 15240"/>
                <a:gd name="connsiteY5" fmla="*/ 25400 h 88900"/>
                <a:gd name="connsiteX6" fmla="*/ 13970 w 15240"/>
                <a:gd name="connsiteY6" fmla="*/ 88900 h 88900"/>
                <a:gd name="connsiteX7" fmla="*/ 2540 w 15240"/>
                <a:gd name="connsiteY7" fmla="*/ 88900 h 88900"/>
                <a:gd name="connsiteX8" fmla="*/ 2540 w 15240"/>
                <a:gd name="connsiteY8" fmla="*/ 25400 h 88900"/>
                <a:gd name="connsiteX9" fmla="*/ 13970 w 15240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0" h="88900">
                  <a:moveTo>
                    <a:pt x="7620" y="0"/>
                  </a:moveTo>
                  <a:cubicBezTo>
                    <a:pt x="11430" y="0"/>
                    <a:pt x="15240" y="2540"/>
                    <a:pt x="15240" y="7620"/>
                  </a:cubicBezTo>
                  <a:cubicBezTo>
                    <a:pt x="15240" y="12700"/>
                    <a:pt x="12700" y="15240"/>
                    <a:pt x="7620" y="15240"/>
                  </a:cubicBezTo>
                  <a:cubicBezTo>
                    <a:pt x="2540" y="15240"/>
                    <a:pt x="0" y="12700"/>
                    <a:pt x="0" y="7620"/>
                  </a:cubicBezTo>
                  <a:cubicBezTo>
                    <a:pt x="0" y="2540"/>
                    <a:pt x="2540" y="0"/>
                    <a:pt x="7620" y="0"/>
                  </a:cubicBezTo>
                  <a:close/>
                  <a:moveTo>
                    <a:pt x="13970" y="25400"/>
                  </a:moveTo>
                  <a:lnTo>
                    <a:pt x="13970" y="88900"/>
                  </a:lnTo>
                  <a:lnTo>
                    <a:pt x="2540" y="88900"/>
                  </a:lnTo>
                  <a:lnTo>
                    <a:pt x="2540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3220FAC9-0AE8-A4D5-92AC-347A33B0F2EB}"/>
                </a:ext>
              </a:extLst>
            </p:cNvPr>
            <p:cNvSpPr/>
            <p:nvPr/>
          </p:nvSpPr>
          <p:spPr>
            <a:xfrm>
              <a:off x="9456419" y="7399019"/>
              <a:ext cx="55880" cy="66040"/>
            </a:xfrm>
            <a:custGeom>
              <a:avLst/>
              <a:gdLst>
                <a:gd name="connsiteX0" fmla="*/ 10161 w 55880"/>
                <a:gd name="connsiteY0" fmla="*/ 1270 h 66040"/>
                <a:gd name="connsiteX1" fmla="*/ 10161 w 55880"/>
                <a:gd name="connsiteY1" fmla="*/ 10161 h 66040"/>
                <a:gd name="connsiteX2" fmla="*/ 10161 w 55880"/>
                <a:gd name="connsiteY2" fmla="*/ 15240 h 66040"/>
                <a:gd name="connsiteX3" fmla="*/ 10161 w 55880"/>
                <a:gd name="connsiteY3" fmla="*/ 15240 h 66040"/>
                <a:gd name="connsiteX4" fmla="*/ 34290 w 55880"/>
                <a:gd name="connsiteY4" fmla="*/ 0 h 66040"/>
                <a:gd name="connsiteX5" fmla="*/ 55880 w 55880"/>
                <a:gd name="connsiteY5" fmla="*/ 25400 h 66040"/>
                <a:gd name="connsiteX6" fmla="*/ 55880 w 55880"/>
                <a:gd name="connsiteY6" fmla="*/ 64770 h 66040"/>
                <a:gd name="connsiteX7" fmla="*/ 44450 w 55880"/>
                <a:gd name="connsiteY7" fmla="*/ 64770 h 66040"/>
                <a:gd name="connsiteX8" fmla="*/ 44450 w 55880"/>
                <a:gd name="connsiteY8" fmla="*/ 27940 h 66040"/>
                <a:gd name="connsiteX9" fmla="*/ 33020 w 55880"/>
                <a:gd name="connsiteY9" fmla="*/ 11430 h 66040"/>
                <a:gd name="connsiteX10" fmla="*/ 11430 w 55880"/>
                <a:gd name="connsiteY10" fmla="*/ 34290 h 66040"/>
                <a:gd name="connsiteX11" fmla="*/ 11430 w 55880"/>
                <a:gd name="connsiteY11" fmla="*/ 66040 h 66040"/>
                <a:gd name="connsiteX12" fmla="*/ 0 w 55880"/>
                <a:gd name="connsiteY12" fmla="*/ 66040 h 66040"/>
                <a:gd name="connsiteX13" fmla="*/ 0 w 55880"/>
                <a:gd name="connsiteY13" fmla="*/ 2540 h 66040"/>
                <a:gd name="connsiteX14" fmla="*/ 11430 w 5588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880" h="66040">
                  <a:moveTo>
                    <a:pt x="10161" y="1270"/>
                  </a:moveTo>
                  <a:lnTo>
                    <a:pt x="10161" y="10161"/>
                  </a:lnTo>
                  <a:cubicBezTo>
                    <a:pt x="10161" y="12700"/>
                    <a:pt x="10161" y="15240"/>
                    <a:pt x="10161" y="15240"/>
                  </a:cubicBezTo>
                  <a:lnTo>
                    <a:pt x="10161" y="15240"/>
                  </a:lnTo>
                  <a:cubicBezTo>
                    <a:pt x="12700" y="10161"/>
                    <a:pt x="20320" y="0"/>
                    <a:pt x="34290" y="0"/>
                  </a:cubicBezTo>
                  <a:cubicBezTo>
                    <a:pt x="48261" y="0"/>
                    <a:pt x="55880" y="8890"/>
                    <a:pt x="55880" y="25400"/>
                  </a:cubicBezTo>
                  <a:lnTo>
                    <a:pt x="55880" y="64770"/>
                  </a:lnTo>
                  <a:lnTo>
                    <a:pt x="44450" y="64770"/>
                  </a:lnTo>
                  <a:lnTo>
                    <a:pt x="44450" y="27940"/>
                  </a:lnTo>
                  <a:cubicBezTo>
                    <a:pt x="44450" y="19050"/>
                    <a:pt x="43180" y="11430"/>
                    <a:pt x="33020" y="11430"/>
                  </a:cubicBezTo>
                  <a:cubicBezTo>
                    <a:pt x="22861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4B17C7BC-0CC5-1680-CED9-21D4F44FF195}"/>
                </a:ext>
              </a:extLst>
            </p:cNvPr>
            <p:cNvSpPr/>
            <p:nvPr/>
          </p:nvSpPr>
          <p:spPr>
            <a:xfrm>
              <a:off x="9528809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0480 w 59690"/>
                <a:gd name="connsiteY10" fmla="*/ 11430 h 66040"/>
                <a:gd name="connsiteX11" fmla="*/ 11430 w 59690"/>
                <a:gd name="connsiteY11" fmla="*/ 29210 h 66040"/>
                <a:gd name="connsiteX12" fmla="*/ 46990 w 59690"/>
                <a:gd name="connsiteY12" fmla="*/ 29210 h 66040"/>
                <a:gd name="connsiteX13" fmla="*/ 3048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90" y="29210"/>
                  </a:lnTo>
                  <a:cubicBezTo>
                    <a:pt x="46990" y="20320"/>
                    <a:pt x="40640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8CEF4193-E510-BB74-9373-9E6344F580A0}"/>
                </a:ext>
              </a:extLst>
            </p:cNvPr>
            <p:cNvSpPr/>
            <p:nvPr/>
          </p:nvSpPr>
          <p:spPr>
            <a:xfrm>
              <a:off x="9599930" y="7399019"/>
              <a:ext cx="44450" cy="66040"/>
            </a:xfrm>
            <a:custGeom>
              <a:avLst/>
              <a:gdLst>
                <a:gd name="connsiteX0" fmla="*/ 19050 w 44450"/>
                <a:gd name="connsiteY0" fmla="*/ 38100 h 66040"/>
                <a:gd name="connsiteX1" fmla="*/ 0 w 44450"/>
                <a:gd name="connsiteY1" fmla="*/ 17780 h 66040"/>
                <a:gd name="connsiteX2" fmla="*/ 22860 w 44450"/>
                <a:gd name="connsiteY2" fmla="*/ 0 h 66040"/>
                <a:gd name="connsiteX3" fmla="*/ 40639 w 44450"/>
                <a:gd name="connsiteY3" fmla="*/ 3811 h 66040"/>
                <a:gd name="connsiteX4" fmla="*/ 40639 w 44450"/>
                <a:gd name="connsiteY4" fmla="*/ 13970 h 66040"/>
                <a:gd name="connsiteX5" fmla="*/ 24130 w 44450"/>
                <a:gd name="connsiteY5" fmla="*/ 10161 h 66040"/>
                <a:gd name="connsiteX6" fmla="*/ 11430 w 44450"/>
                <a:gd name="connsiteY6" fmla="*/ 17780 h 66040"/>
                <a:gd name="connsiteX7" fmla="*/ 24130 w 44450"/>
                <a:gd name="connsiteY7" fmla="*/ 27940 h 66040"/>
                <a:gd name="connsiteX8" fmla="*/ 44450 w 44450"/>
                <a:gd name="connsiteY8" fmla="*/ 48261 h 66040"/>
                <a:gd name="connsiteX9" fmla="*/ 21589 w 44450"/>
                <a:gd name="connsiteY9" fmla="*/ 66040 h 66040"/>
                <a:gd name="connsiteX10" fmla="*/ 1270 w 44450"/>
                <a:gd name="connsiteY10" fmla="*/ 62230 h 66040"/>
                <a:gd name="connsiteX11" fmla="*/ 1270 w 44450"/>
                <a:gd name="connsiteY11" fmla="*/ 52070 h 66040"/>
                <a:gd name="connsiteX12" fmla="*/ 21589 w 44450"/>
                <a:gd name="connsiteY12" fmla="*/ 57150 h 66040"/>
                <a:gd name="connsiteX13" fmla="*/ 34289 w 44450"/>
                <a:gd name="connsiteY13" fmla="*/ 48261 h 66040"/>
                <a:gd name="connsiteX14" fmla="*/ 20320 w 44450"/>
                <a:gd name="connsiteY14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450" h="66040">
                  <a:moveTo>
                    <a:pt x="19050" y="38100"/>
                  </a:moveTo>
                  <a:cubicBezTo>
                    <a:pt x="7620" y="34290"/>
                    <a:pt x="0" y="29211"/>
                    <a:pt x="0" y="17780"/>
                  </a:cubicBezTo>
                  <a:cubicBezTo>
                    <a:pt x="0" y="6350"/>
                    <a:pt x="8889" y="0"/>
                    <a:pt x="22860" y="0"/>
                  </a:cubicBezTo>
                  <a:cubicBezTo>
                    <a:pt x="36830" y="0"/>
                    <a:pt x="36830" y="1270"/>
                    <a:pt x="40639" y="3811"/>
                  </a:cubicBezTo>
                  <a:lnTo>
                    <a:pt x="40639" y="13970"/>
                  </a:lnTo>
                  <a:cubicBezTo>
                    <a:pt x="35560" y="11430"/>
                    <a:pt x="29210" y="10161"/>
                    <a:pt x="24130" y="10161"/>
                  </a:cubicBezTo>
                  <a:cubicBezTo>
                    <a:pt x="19050" y="10161"/>
                    <a:pt x="11430" y="12700"/>
                    <a:pt x="11430" y="17780"/>
                  </a:cubicBezTo>
                  <a:cubicBezTo>
                    <a:pt x="11430" y="22861"/>
                    <a:pt x="15239" y="25400"/>
                    <a:pt x="24130" y="27940"/>
                  </a:cubicBezTo>
                  <a:cubicBezTo>
                    <a:pt x="38100" y="33020"/>
                    <a:pt x="44450" y="36830"/>
                    <a:pt x="44450" y="48261"/>
                  </a:cubicBezTo>
                  <a:cubicBezTo>
                    <a:pt x="44450" y="59690"/>
                    <a:pt x="35560" y="66040"/>
                    <a:pt x="21589" y="66040"/>
                  </a:cubicBezTo>
                  <a:cubicBezTo>
                    <a:pt x="7620" y="66040"/>
                    <a:pt x="6350" y="64770"/>
                    <a:pt x="1270" y="62230"/>
                  </a:cubicBezTo>
                  <a:lnTo>
                    <a:pt x="1270" y="52070"/>
                  </a:lnTo>
                  <a:cubicBezTo>
                    <a:pt x="7620" y="54611"/>
                    <a:pt x="15239" y="57150"/>
                    <a:pt x="21589" y="57150"/>
                  </a:cubicBezTo>
                  <a:cubicBezTo>
                    <a:pt x="27939" y="57150"/>
                    <a:pt x="34289" y="54611"/>
                    <a:pt x="34289" y="48261"/>
                  </a:cubicBezTo>
                  <a:cubicBezTo>
                    <a:pt x="34289" y="41911"/>
                    <a:pt x="29210" y="40640"/>
                    <a:pt x="2032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7" name="Freeform 46">
            <a:extLst>
              <a:ext uri="{FF2B5EF4-FFF2-40B4-BE49-F238E27FC236}">
                <a16:creationId xmlns:a16="http://schemas.microsoft.com/office/drawing/2014/main" id="{63740777-6A9E-BBCA-E5FF-6E2BE69CFFE8}"/>
              </a:ext>
            </a:extLst>
          </p:cNvPr>
          <p:cNvSpPr/>
          <p:nvPr/>
        </p:nvSpPr>
        <p:spPr>
          <a:xfrm>
            <a:off x="408939" y="1257300"/>
            <a:ext cx="9240519" cy="12700"/>
          </a:xfrm>
          <a:custGeom>
            <a:avLst/>
            <a:gdLst>
              <a:gd name="connsiteX0" fmla="*/ 0 w 9240519"/>
              <a:gd name="connsiteY0" fmla="*/ 0 h 12700"/>
              <a:gd name="connsiteX1" fmla="*/ 9240520 w 9240519"/>
              <a:gd name="connsiteY1" fmla="*/ 0 h 1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240519" h="12700">
                <a:moveTo>
                  <a:pt x="0" y="0"/>
                </a:moveTo>
                <a:lnTo>
                  <a:pt x="9240520" y="0"/>
                </a:lnTo>
              </a:path>
            </a:pathLst>
          </a:custGeom>
          <a:ln w="25400" cap="flat">
            <a:solidFill>
              <a:srgbClr val="717073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812" name="Group 811">
            <a:extLst>
              <a:ext uri="{FF2B5EF4-FFF2-40B4-BE49-F238E27FC236}">
                <a16:creationId xmlns:a16="http://schemas.microsoft.com/office/drawing/2014/main" id="{13C927B2-5428-BA8E-1991-E6915A922034}"/>
              </a:ext>
            </a:extLst>
          </p:cNvPr>
          <p:cNvGrpSpPr/>
          <p:nvPr/>
        </p:nvGrpSpPr>
        <p:grpSpPr>
          <a:xfrm>
            <a:off x="416559" y="594359"/>
            <a:ext cx="6616700" cy="474979"/>
            <a:chOff x="416559" y="594359"/>
            <a:chExt cx="6616700" cy="474979"/>
          </a:xfrm>
        </p:grpSpPr>
        <p:grpSp>
          <p:nvGrpSpPr>
            <p:cNvPr id="48" name="Graphic 4">
              <a:extLst>
                <a:ext uri="{FF2B5EF4-FFF2-40B4-BE49-F238E27FC236}">
                  <a16:creationId xmlns:a16="http://schemas.microsoft.com/office/drawing/2014/main" id="{1F39CFEC-9DE0-16D7-B9AD-3A58D11DF170}"/>
                </a:ext>
              </a:extLst>
            </p:cNvPr>
            <p:cNvGrpSpPr/>
            <p:nvPr/>
          </p:nvGrpSpPr>
          <p:grpSpPr>
            <a:xfrm>
              <a:off x="416559" y="594359"/>
              <a:ext cx="474979" cy="474979"/>
              <a:chOff x="416559" y="594359"/>
              <a:chExt cx="474979" cy="474979"/>
            </a:xfrm>
          </p:grpSpPr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09FFF9E9-2EAC-C2FF-EFCA-EA4EDA0FE4BF}"/>
                  </a:ext>
                </a:extLst>
              </p:cNvPr>
              <p:cNvSpPr/>
              <p:nvPr/>
            </p:nvSpPr>
            <p:spPr>
              <a:xfrm>
                <a:off x="416559" y="594359"/>
                <a:ext cx="472440" cy="228600"/>
              </a:xfrm>
              <a:custGeom>
                <a:avLst/>
                <a:gdLst>
                  <a:gd name="connsiteX0" fmla="*/ 257810 w 472440"/>
                  <a:gd name="connsiteY0" fmla="*/ 39370 h 228600"/>
                  <a:gd name="connsiteX1" fmla="*/ 257810 w 472440"/>
                  <a:gd name="connsiteY1" fmla="*/ 228600 h 228600"/>
                  <a:gd name="connsiteX2" fmla="*/ 472440 w 472440"/>
                  <a:gd name="connsiteY2" fmla="*/ 228600 h 228600"/>
                  <a:gd name="connsiteX3" fmla="*/ 236220 w 472440"/>
                  <a:gd name="connsiteY3" fmla="*/ 0 h 228600"/>
                  <a:gd name="connsiteX4" fmla="*/ 0 w 472440"/>
                  <a:gd name="connsiteY4" fmla="*/ 228600 h 228600"/>
                  <a:gd name="connsiteX5" fmla="*/ 49530 w 472440"/>
                  <a:gd name="connsiteY5" fmla="*/ 228600 h 228600"/>
                  <a:gd name="connsiteX6" fmla="*/ 259080 w 472440"/>
                  <a:gd name="connsiteY6" fmla="*/ 3937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2440" h="228600">
                    <a:moveTo>
                      <a:pt x="257810" y="39370"/>
                    </a:moveTo>
                    <a:lnTo>
                      <a:pt x="257810" y="228600"/>
                    </a:lnTo>
                    <a:lnTo>
                      <a:pt x="472440" y="228600"/>
                    </a:lnTo>
                    <a:cubicBezTo>
                      <a:pt x="468630" y="102870"/>
                      <a:pt x="364490" y="0"/>
                      <a:pt x="236220" y="0"/>
                    </a:cubicBezTo>
                    <a:cubicBezTo>
                      <a:pt x="107950" y="0"/>
                      <a:pt x="3810" y="101600"/>
                      <a:pt x="0" y="228600"/>
                    </a:cubicBezTo>
                    <a:lnTo>
                      <a:pt x="49530" y="228600"/>
                    </a:lnTo>
                    <a:lnTo>
                      <a:pt x="259080" y="3937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28FE2F59-EEC0-B76A-DC57-BEDE41D862B3}"/>
                  </a:ext>
                </a:extLst>
              </p:cNvPr>
              <p:cNvSpPr/>
              <p:nvPr/>
            </p:nvSpPr>
            <p:spPr>
              <a:xfrm>
                <a:off x="419100" y="754380"/>
                <a:ext cx="301942" cy="314959"/>
              </a:xfrm>
              <a:custGeom>
                <a:avLst/>
                <a:gdLst>
                  <a:gd name="connsiteX0" fmla="*/ 201930 w 301942"/>
                  <a:gd name="connsiteY0" fmla="*/ 0 h 314959"/>
                  <a:gd name="connsiteX1" fmla="*/ 66040 w 301942"/>
                  <a:gd name="connsiteY1" fmla="*/ 123190 h 314959"/>
                  <a:gd name="connsiteX2" fmla="*/ 0 w 301942"/>
                  <a:gd name="connsiteY2" fmla="*/ 123190 h 314959"/>
                  <a:gd name="connsiteX3" fmla="*/ 232410 w 301942"/>
                  <a:gd name="connsiteY3" fmla="*/ 314960 h 314959"/>
                  <a:gd name="connsiteX4" fmla="*/ 300990 w 301942"/>
                  <a:gd name="connsiteY4" fmla="*/ 304800 h 314959"/>
                  <a:gd name="connsiteX5" fmla="*/ 300990 w 301942"/>
                  <a:gd name="connsiteY5" fmla="*/ 123190 h 314959"/>
                  <a:gd name="connsiteX6" fmla="*/ 201930 w 301942"/>
                  <a:gd name="connsiteY6" fmla="*/ 123190 h 314959"/>
                  <a:gd name="connsiteX7" fmla="*/ 201930 w 301942"/>
                  <a:gd name="connsiteY7" fmla="*/ 0 h 314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1942" h="314959">
                    <a:moveTo>
                      <a:pt x="201930" y="0"/>
                    </a:moveTo>
                    <a:lnTo>
                      <a:pt x="66040" y="123190"/>
                    </a:lnTo>
                    <a:lnTo>
                      <a:pt x="0" y="123190"/>
                    </a:lnTo>
                    <a:cubicBezTo>
                      <a:pt x="21590" y="232410"/>
                      <a:pt x="116840" y="314960"/>
                      <a:pt x="232410" y="314960"/>
                    </a:cubicBezTo>
                    <a:cubicBezTo>
                      <a:pt x="347980" y="314960"/>
                      <a:pt x="279400" y="311150"/>
                      <a:pt x="300990" y="304800"/>
                    </a:cubicBezTo>
                    <a:lnTo>
                      <a:pt x="300990" y="123190"/>
                    </a:lnTo>
                    <a:lnTo>
                      <a:pt x="201930" y="123190"/>
                    </a:lnTo>
                    <a:lnTo>
                      <a:pt x="20193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5DB63C81-A2C9-9DA9-AC72-19900C990BE3}"/>
                  </a:ext>
                </a:extLst>
              </p:cNvPr>
              <p:cNvSpPr/>
              <p:nvPr/>
            </p:nvSpPr>
            <p:spPr>
              <a:xfrm>
                <a:off x="773430" y="876300"/>
                <a:ext cx="111759" cy="158750"/>
              </a:xfrm>
              <a:custGeom>
                <a:avLst/>
                <a:gdLst>
                  <a:gd name="connsiteX0" fmla="*/ 0 w 111759"/>
                  <a:gd name="connsiteY0" fmla="*/ 158750 h 158750"/>
                  <a:gd name="connsiteX1" fmla="*/ 111760 w 111759"/>
                  <a:gd name="connsiteY1" fmla="*/ 0 h 158750"/>
                  <a:gd name="connsiteX2" fmla="*/ 0 w 111759"/>
                  <a:gd name="connsiteY2" fmla="*/ 0 h 158750"/>
                  <a:gd name="connsiteX3" fmla="*/ 0 w 111759"/>
                  <a:gd name="connsiteY3" fmla="*/ 158750 h 158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1759" h="158750">
                    <a:moveTo>
                      <a:pt x="0" y="158750"/>
                    </a:moveTo>
                    <a:cubicBezTo>
                      <a:pt x="55880" y="124460"/>
                      <a:pt x="97790" y="68580"/>
                      <a:pt x="111760" y="0"/>
                    </a:cubicBezTo>
                    <a:lnTo>
                      <a:pt x="0" y="0"/>
                    </a:lnTo>
                    <a:lnTo>
                      <a:pt x="0" y="15875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F65FC834-880C-B4C1-2A89-6742A5A36190}"/>
                  </a:ext>
                </a:extLst>
              </p:cNvPr>
              <p:cNvSpPr/>
              <p:nvPr/>
            </p:nvSpPr>
            <p:spPr>
              <a:xfrm>
                <a:off x="419100" y="678180"/>
                <a:ext cx="472439" cy="373380"/>
              </a:xfrm>
              <a:custGeom>
                <a:avLst/>
                <a:gdLst>
                  <a:gd name="connsiteX0" fmla="*/ 469900 w 472439"/>
                  <a:gd name="connsiteY0" fmla="*/ 166370 h 373380"/>
                  <a:gd name="connsiteX1" fmla="*/ 469900 w 472439"/>
                  <a:gd name="connsiteY1" fmla="*/ 180340 h 373380"/>
                  <a:gd name="connsiteX2" fmla="*/ 336550 w 472439"/>
                  <a:gd name="connsiteY2" fmla="*/ 180340 h 373380"/>
                  <a:gd name="connsiteX3" fmla="*/ 336550 w 472439"/>
                  <a:gd name="connsiteY3" fmla="*/ 367030 h 373380"/>
                  <a:gd name="connsiteX4" fmla="*/ 336550 w 472439"/>
                  <a:gd name="connsiteY4" fmla="*/ 367030 h 373380"/>
                  <a:gd name="connsiteX5" fmla="*/ 322580 w 472439"/>
                  <a:gd name="connsiteY5" fmla="*/ 373380 h 373380"/>
                  <a:gd name="connsiteX6" fmla="*/ 322580 w 472439"/>
                  <a:gd name="connsiteY6" fmla="*/ 373380 h 373380"/>
                  <a:gd name="connsiteX7" fmla="*/ 322580 w 472439"/>
                  <a:gd name="connsiteY7" fmla="*/ 180340 h 373380"/>
                  <a:gd name="connsiteX8" fmla="*/ 322580 w 472439"/>
                  <a:gd name="connsiteY8" fmla="*/ 180340 h 373380"/>
                  <a:gd name="connsiteX9" fmla="*/ 231140 w 472439"/>
                  <a:gd name="connsiteY9" fmla="*/ 180340 h 373380"/>
                  <a:gd name="connsiteX10" fmla="*/ 231140 w 472439"/>
                  <a:gd name="connsiteY10" fmla="*/ 180340 h 373380"/>
                  <a:gd name="connsiteX11" fmla="*/ 224790 w 472439"/>
                  <a:gd name="connsiteY11" fmla="*/ 180340 h 373380"/>
                  <a:gd name="connsiteX12" fmla="*/ 224790 w 472439"/>
                  <a:gd name="connsiteY12" fmla="*/ 31750 h 373380"/>
                  <a:gd name="connsiteX13" fmla="*/ 63500 w 472439"/>
                  <a:gd name="connsiteY13" fmla="*/ 181610 h 373380"/>
                  <a:gd name="connsiteX14" fmla="*/ 63500 w 472439"/>
                  <a:gd name="connsiteY14" fmla="*/ 181610 h 373380"/>
                  <a:gd name="connsiteX15" fmla="*/ 63500 w 472439"/>
                  <a:gd name="connsiteY15" fmla="*/ 181610 h 373380"/>
                  <a:gd name="connsiteX16" fmla="*/ 0 w 472439"/>
                  <a:gd name="connsiteY16" fmla="*/ 181610 h 373380"/>
                  <a:gd name="connsiteX17" fmla="*/ 0 w 472439"/>
                  <a:gd name="connsiteY17" fmla="*/ 167640 h 373380"/>
                  <a:gd name="connsiteX18" fmla="*/ 57150 w 472439"/>
                  <a:gd name="connsiteY18" fmla="*/ 167640 h 373380"/>
                  <a:gd name="connsiteX19" fmla="*/ 238760 w 472439"/>
                  <a:gd name="connsiteY19" fmla="*/ 0 h 373380"/>
                  <a:gd name="connsiteX20" fmla="*/ 238760 w 472439"/>
                  <a:gd name="connsiteY20" fmla="*/ 167640 h 373380"/>
                  <a:gd name="connsiteX21" fmla="*/ 472440 w 472439"/>
                  <a:gd name="connsiteY21" fmla="*/ 167640 h 37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2439" h="373380">
                    <a:moveTo>
                      <a:pt x="469900" y="166370"/>
                    </a:moveTo>
                    <a:cubicBezTo>
                      <a:pt x="469900" y="171450"/>
                      <a:pt x="469900" y="176530"/>
                      <a:pt x="469900" y="180340"/>
                    </a:cubicBezTo>
                    <a:lnTo>
                      <a:pt x="336550" y="180340"/>
                    </a:lnTo>
                    <a:lnTo>
                      <a:pt x="336550" y="367030"/>
                    </a:lnTo>
                    <a:cubicBezTo>
                      <a:pt x="336550" y="367030"/>
                      <a:pt x="336550" y="367030"/>
                      <a:pt x="336550" y="367030"/>
                    </a:cubicBezTo>
                    <a:cubicBezTo>
                      <a:pt x="331470" y="369570"/>
                      <a:pt x="326390" y="370840"/>
                      <a:pt x="322580" y="373380"/>
                    </a:cubicBezTo>
                    <a:lnTo>
                      <a:pt x="322580" y="373380"/>
                    </a:lnTo>
                    <a:cubicBezTo>
                      <a:pt x="322580" y="373380"/>
                      <a:pt x="322580" y="180340"/>
                      <a:pt x="322580" y="180340"/>
                    </a:cubicBezTo>
                    <a:lnTo>
                      <a:pt x="322580" y="180340"/>
                    </a:lnTo>
                    <a:cubicBezTo>
                      <a:pt x="322580" y="180340"/>
                      <a:pt x="231140" y="180340"/>
                      <a:pt x="231140" y="180340"/>
                    </a:cubicBezTo>
                    <a:lnTo>
                      <a:pt x="231140" y="180340"/>
                    </a:lnTo>
                    <a:cubicBezTo>
                      <a:pt x="231140" y="180340"/>
                      <a:pt x="224790" y="180340"/>
                      <a:pt x="224790" y="180340"/>
                    </a:cubicBezTo>
                    <a:lnTo>
                      <a:pt x="224790" y="31750"/>
                    </a:lnTo>
                    <a:lnTo>
                      <a:pt x="63500" y="181610"/>
                    </a:lnTo>
                    <a:lnTo>
                      <a:pt x="63500" y="181610"/>
                    </a:lnTo>
                    <a:cubicBezTo>
                      <a:pt x="63500" y="181610"/>
                      <a:pt x="63500" y="181610"/>
                      <a:pt x="63500" y="181610"/>
                    </a:cubicBezTo>
                    <a:lnTo>
                      <a:pt x="0" y="181610"/>
                    </a:lnTo>
                    <a:lnTo>
                      <a:pt x="0" y="167640"/>
                    </a:lnTo>
                    <a:lnTo>
                      <a:pt x="57150" y="167640"/>
                    </a:lnTo>
                    <a:lnTo>
                      <a:pt x="238760" y="0"/>
                    </a:lnTo>
                    <a:lnTo>
                      <a:pt x="238760" y="167640"/>
                    </a:lnTo>
                    <a:lnTo>
                      <a:pt x="472440" y="1676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" name="Graphic 4">
              <a:extLst>
                <a:ext uri="{FF2B5EF4-FFF2-40B4-BE49-F238E27FC236}">
                  <a16:creationId xmlns:a16="http://schemas.microsoft.com/office/drawing/2014/main" id="{D55180A0-9B5A-2D5F-C99C-42C6D59CA364}"/>
                </a:ext>
              </a:extLst>
            </p:cNvPr>
            <p:cNvGrpSpPr/>
            <p:nvPr/>
          </p:nvGrpSpPr>
          <p:grpSpPr>
            <a:xfrm>
              <a:off x="1084580" y="673100"/>
              <a:ext cx="5948679" cy="285750"/>
              <a:chOff x="1084580" y="673100"/>
              <a:chExt cx="5948679" cy="285750"/>
            </a:xfrm>
            <a:solidFill>
              <a:srgbClr val="8B0E04"/>
            </a:solidFill>
          </p:grpSpPr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391CDD85-7423-AFF7-7518-8E08177C5BEA}"/>
                  </a:ext>
                </a:extLst>
              </p:cNvPr>
              <p:cNvSpPr/>
              <p:nvPr/>
            </p:nvSpPr>
            <p:spPr>
              <a:xfrm>
                <a:off x="1084580" y="673100"/>
                <a:ext cx="201930" cy="285750"/>
              </a:xfrm>
              <a:custGeom>
                <a:avLst/>
                <a:gdLst>
                  <a:gd name="connsiteX0" fmla="*/ 199390 w 201930"/>
                  <a:gd name="connsiteY0" fmla="*/ 201930 h 285750"/>
                  <a:gd name="connsiteX1" fmla="*/ 88900 w 201930"/>
                  <a:gd name="connsiteY1" fmla="*/ 285750 h 285750"/>
                  <a:gd name="connsiteX2" fmla="*/ 5080 w 201930"/>
                  <a:gd name="connsiteY2" fmla="*/ 270510 h 285750"/>
                  <a:gd name="connsiteX3" fmla="*/ 5080 w 201930"/>
                  <a:gd name="connsiteY3" fmla="*/ 194310 h 285750"/>
                  <a:gd name="connsiteX4" fmla="*/ 85090 w 201930"/>
                  <a:gd name="connsiteY4" fmla="*/ 215900 h 285750"/>
                  <a:gd name="connsiteX5" fmla="*/ 121920 w 201930"/>
                  <a:gd name="connsiteY5" fmla="*/ 201930 h 285750"/>
                  <a:gd name="connsiteX6" fmla="*/ 74930 w 201930"/>
                  <a:gd name="connsiteY6" fmla="*/ 173990 h 285750"/>
                  <a:gd name="connsiteX7" fmla="*/ 0 w 201930"/>
                  <a:gd name="connsiteY7" fmla="*/ 86360 h 285750"/>
                  <a:gd name="connsiteX8" fmla="*/ 107950 w 201930"/>
                  <a:gd name="connsiteY8" fmla="*/ 0 h 285750"/>
                  <a:gd name="connsiteX9" fmla="*/ 182880 w 201930"/>
                  <a:gd name="connsiteY9" fmla="*/ 12700 h 285750"/>
                  <a:gd name="connsiteX10" fmla="*/ 182880 w 201930"/>
                  <a:gd name="connsiteY10" fmla="*/ 86360 h 285750"/>
                  <a:gd name="connsiteX11" fmla="*/ 115570 w 201930"/>
                  <a:gd name="connsiteY11" fmla="*/ 68580 h 285750"/>
                  <a:gd name="connsiteX12" fmla="*/ 80010 w 201930"/>
                  <a:gd name="connsiteY12" fmla="*/ 86360 h 285750"/>
                  <a:gd name="connsiteX13" fmla="*/ 124460 w 201930"/>
                  <a:gd name="connsiteY13" fmla="*/ 114300 h 285750"/>
                  <a:gd name="connsiteX14" fmla="*/ 201930 w 201930"/>
                  <a:gd name="connsiteY14" fmla="*/ 20193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1930" h="285750">
                    <a:moveTo>
                      <a:pt x="199390" y="201930"/>
                    </a:moveTo>
                    <a:cubicBezTo>
                      <a:pt x="199390" y="254000"/>
                      <a:pt x="160020" y="285750"/>
                      <a:pt x="88900" y="285750"/>
                    </a:cubicBezTo>
                    <a:cubicBezTo>
                      <a:pt x="17780" y="285750"/>
                      <a:pt x="26670" y="279400"/>
                      <a:pt x="5080" y="270510"/>
                    </a:cubicBezTo>
                    <a:lnTo>
                      <a:pt x="5080" y="194310"/>
                    </a:lnTo>
                    <a:cubicBezTo>
                      <a:pt x="30480" y="208280"/>
                      <a:pt x="60960" y="215900"/>
                      <a:pt x="85090" y="215900"/>
                    </a:cubicBezTo>
                    <a:cubicBezTo>
                      <a:pt x="109220" y="215900"/>
                      <a:pt x="121920" y="212090"/>
                      <a:pt x="121920" y="201930"/>
                    </a:cubicBezTo>
                    <a:cubicBezTo>
                      <a:pt x="121920" y="191770"/>
                      <a:pt x="104140" y="185420"/>
                      <a:pt x="74930" y="173990"/>
                    </a:cubicBezTo>
                    <a:cubicBezTo>
                      <a:pt x="30480" y="157480"/>
                      <a:pt x="0" y="138430"/>
                      <a:pt x="0" y="86360"/>
                    </a:cubicBezTo>
                    <a:cubicBezTo>
                      <a:pt x="0" y="34290"/>
                      <a:pt x="41910" y="0"/>
                      <a:pt x="107950" y="0"/>
                    </a:cubicBezTo>
                    <a:cubicBezTo>
                      <a:pt x="173990" y="0"/>
                      <a:pt x="163830" y="5080"/>
                      <a:pt x="182880" y="12700"/>
                    </a:cubicBezTo>
                    <a:lnTo>
                      <a:pt x="182880" y="86360"/>
                    </a:lnTo>
                    <a:cubicBezTo>
                      <a:pt x="166370" y="74930"/>
                      <a:pt x="140970" y="68580"/>
                      <a:pt x="115570" y="68580"/>
                    </a:cubicBezTo>
                    <a:cubicBezTo>
                      <a:pt x="90170" y="68580"/>
                      <a:pt x="80010" y="74930"/>
                      <a:pt x="80010" y="86360"/>
                    </a:cubicBezTo>
                    <a:cubicBezTo>
                      <a:pt x="80010" y="97790"/>
                      <a:pt x="96520" y="102870"/>
                      <a:pt x="124460" y="114300"/>
                    </a:cubicBezTo>
                    <a:cubicBezTo>
                      <a:pt x="168910" y="132080"/>
                      <a:pt x="201930" y="151130"/>
                      <a:pt x="201930" y="20193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909924D6-EA21-A6CC-0D9F-0DF09E415F7E}"/>
                  </a:ext>
                </a:extLst>
              </p:cNvPr>
              <p:cNvSpPr/>
              <p:nvPr/>
            </p:nvSpPr>
            <p:spPr>
              <a:xfrm>
                <a:off x="1330960" y="678180"/>
                <a:ext cx="189229" cy="275589"/>
              </a:xfrm>
              <a:custGeom>
                <a:avLst/>
                <a:gdLst>
                  <a:gd name="connsiteX0" fmla="*/ 0 w 189229"/>
                  <a:gd name="connsiteY0" fmla="*/ 0 h 275589"/>
                  <a:gd name="connsiteX1" fmla="*/ 184150 w 189229"/>
                  <a:gd name="connsiteY1" fmla="*/ 0 h 275589"/>
                  <a:gd name="connsiteX2" fmla="*/ 184150 w 189229"/>
                  <a:gd name="connsiteY2" fmla="*/ 67310 h 275589"/>
                  <a:gd name="connsiteX3" fmla="*/ 80010 w 189229"/>
                  <a:gd name="connsiteY3" fmla="*/ 67310 h 275589"/>
                  <a:gd name="connsiteX4" fmla="*/ 80010 w 189229"/>
                  <a:gd name="connsiteY4" fmla="*/ 104140 h 275589"/>
                  <a:gd name="connsiteX5" fmla="*/ 168910 w 189229"/>
                  <a:gd name="connsiteY5" fmla="*/ 104140 h 275589"/>
                  <a:gd name="connsiteX6" fmla="*/ 168910 w 189229"/>
                  <a:gd name="connsiteY6" fmla="*/ 167640 h 275589"/>
                  <a:gd name="connsiteX7" fmla="*/ 80010 w 189229"/>
                  <a:gd name="connsiteY7" fmla="*/ 167640 h 275589"/>
                  <a:gd name="connsiteX8" fmla="*/ 80010 w 189229"/>
                  <a:gd name="connsiteY8" fmla="*/ 208280 h 275589"/>
                  <a:gd name="connsiteX9" fmla="*/ 189230 w 189229"/>
                  <a:gd name="connsiteY9" fmla="*/ 208280 h 275589"/>
                  <a:gd name="connsiteX10" fmla="*/ 189230 w 189229"/>
                  <a:gd name="connsiteY10" fmla="*/ 275590 h 275589"/>
                  <a:gd name="connsiteX11" fmla="*/ 0 w 189229"/>
                  <a:gd name="connsiteY11" fmla="*/ 275590 h 275589"/>
                  <a:gd name="connsiteX12" fmla="*/ 0 w 189229"/>
                  <a:gd name="connsiteY12" fmla="*/ 1270 h 275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9229" h="275589">
                    <a:moveTo>
                      <a:pt x="0" y="0"/>
                    </a:moveTo>
                    <a:lnTo>
                      <a:pt x="184150" y="0"/>
                    </a:lnTo>
                    <a:lnTo>
                      <a:pt x="184150" y="67310"/>
                    </a:lnTo>
                    <a:lnTo>
                      <a:pt x="80010" y="67310"/>
                    </a:lnTo>
                    <a:lnTo>
                      <a:pt x="80010" y="104140"/>
                    </a:lnTo>
                    <a:lnTo>
                      <a:pt x="168910" y="104140"/>
                    </a:lnTo>
                    <a:lnTo>
                      <a:pt x="168910" y="167640"/>
                    </a:lnTo>
                    <a:lnTo>
                      <a:pt x="80010" y="167640"/>
                    </a:lnTo>
                    <a:lnTo>
                      <a:pt x="80010" y="208280"/>
                    </a:lnTo>
                    <a:lnTo>
                      <a:pt x="189230" y="208280"/>
                    </a:lnTo>
                    <a:lnTo>
                      <a:pt x="189230" y="275590"/>
                    </a:lnTo>
                    <a:lnTo>
                      <a:pt x="0" y="275590"/>
                    </a:lnTo>
                    <a:lnTo>
                      <a:pt x="0" y="127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041F5351-05EC-65CC-2C9D-9917299AF2BE}"/>
                  </a:ext>
                </a:extLst>
              </p:cNvPr>
              <p:cNvSpPr/>
              <p:nvPr/>
            </p:nvSpPr>
            <p:spPr>
              <a:xfrm>
                <a:off x="1545589" y="673100"/>
                <a:ext cx="226060" cy="284480"/>
              </a:xfrm>
              <a:custGeom>
                <a:avLst/>
                <a:gdLst>
                  <a:gd name="connsiteX0" fmla="*/ 147320 w 226060"/>
                  <a:gd name="connsiteY0" fmla="*/ 0 h 284480"/>
                  <a:gd name="connsiteX1" fmla="*/ 224790 w 226060"/>
                  <a:gd name="connsiteY1" fmla="*/ 17780 h 284480"/>
                  <a:gd name="connsiteX2" fmla="*/ 224790 w 226060"/>
                  <a:gd name="connsiteY2" fmla="*/ 90170 h 284480"/>
                  <a:gd name="connsiteX3" fmla="*/ 154940 w 226060"/>
                  <a:gd name="connsiteY3" fmla="*/ 72390 h 284480"/>
                  <a:gd name="connsiteX4" fmla="*/ 80010 w 226060"/>
                  <a:gd name="connsiteY4" fmla="*/ 142240 h 284480"/>
                  <a:gd name="connsiteX5" fmla="*/ 149860 w 226060"/>
                  <a:gd name="connsiteY5" fmla="*/ 212090 h 284480"/>
                  <a:gd name="connsiteX6" fmla="*/ 226060 w 226060"/>
                  <a:gd name="connsiteY6" fmla="*/ 194310 h 284480"/>
                  <a:gd name="connsiteX7" fmla="*/ 226060 w 226060"/>
                  <a:gd name="connsiteY7" fmla="*/ 267970 h 284480"/>
                  <a:gd name="connsiteX8" fmla="*/ 142240 w 226060"/>
                  <a:gd name="connsiteY8" fmla="*/ 284480 h 284480"/>
                  <a:gd name="connsiteX9" fmla="*/ 0 w 226060"/>
                  <a:gd name="connsiteY9" fmla="*/ 142240 h 284480"/>
                  <a:gd name="connsiteX10" fmla="*/ 146050 w 226060"/>
                  <a:gd name="connsiteY10" fmla="*/ 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6060" h="284480">
                    <a:moveTo>
                      <a:pt x="147320" y="0"/>
                    </a:moveTo>
                    <a:cubicBezTo>
                      <a:pt x="182880" y="0"/>
                      <a:pt x="205740" y="7620"/>
                      <a:pt x="224790" y="17780"/>
                    </a:cubicBezTo>
                    <a:lnTo>
                      <a:pt x="224790" y="90170"/>
                    </a:lnTo>
                    <a:cubicBezTo>
                      <a:pt x="209550" y="82550"/>
                      <a:pt x="186690" y="72390"/>
                      <a:pt x="154940" y="72390"/>
                    </a:cubicBezTo>
                    <a:cubicBezTo>
                      <a:pt x="106680" y="72390"/>
                      <a:pt x="80010" y="106680"/>
                      <a:pt x="80010" y="142240"/>
                    </a:cubicBezTo>
                    <a:cubicBezTo>
                      <a:pt x="80010" y="177800"/>
                      <a:pt x="105410" y="212090"/>
                      <a:pt x="149860" y="212090"/>
                    </a:cubicBezTo>
                    <a:cubicBezTo>
                      <a:pt x="194310" y="212090"/>
                      <a:pt x="209550" y="201930"/>
                      <a:pt x="226060" y="194310"/>
                    </a:cubicBezTo>
                    <a:lnTo>
                      <a:pt x="226060" y="267970"/>
                    </a:lnTo>
                    <a:cubicBezTo>
                      <a:pt x="207010" y="278130"/>
                      <a:pt x="175260" y="284480"/>
                      <a:pt x="14224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E7834D2B-5B16-A92E-1024-514397E40FD2}"/>
                  </a:ext>
                </a:extLst>
              </p:cNvPr>
              <p:cNvSpPr/>
              <p:nvPr/>
            </p:nvSpPr>
            <p:spPr>
              <a:xfrm>
                <a:off x="1812289" y="678180"/>
                <a:ext cx="219710" cy="274319"/>
              </a:xfrm>
              <a:custGeom>
                <a:avLst/>
                <a:gdLst>
                  <a:gd name="connsiteX0" fmla="*/ 219710 w 219710"/>
                  <a:gd name="connsiteY0" fmla="*/ 0 h 274319"/>
                  <a:gd name="connsiteX1" fmla="*/ 219710 w 219710"/>
                  <a:gd name="connsiteY1" fmla="*/ 67310 h 274319"/>
                  <a:gd name="connsiteX2" fmla="*/ 149860 w 219710"/>
                  <a:gd name="connsiteY2" fmla="*/ 67310 h 274319"/>
                  <a:gd name="connsiteX3" fmla="*/ 149860 w 219710"/>
                  <a:gd name="connsiteY3" fmla="*/ 274320 h 274319"/>
                  <a:gd name="connsiteX4" fmla="*/ 69850 w 219710"/>
                  <a:gd name="connsiteY4" fmla="*/ 274320 h 274319"/>
                  <a:gd name="connsiteX5" fmla="*/ 69850 w 219710"/>
                  <a:gd name="connsiteY5" fmla="*/ 67310 h 274319"/>
                  <a:gd name="connsiteX6" fmla="*/ 0 w 219710"/>
                  <a:gd name="connsiteY6" fmla="*/ 67310 h 274319"/>
                  <a:gd name="connsiteX7" fmla="*/ 0 w 219710"/>
                  <a:gd name="connsiteY7" fmla="*/ 0 h 274319"/>
                  <a:gd name="connsiteX8" fmla="*/ 219710 w 219710"/>
                  <a:gd name="connsiteY8" fmla="*/ 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9710" h="274319">
                    <a:moveTo>
                      <a:pt x="219710" y="0"/>
                    </a:moveTo>
                    <a:lnTo>
                      <a:pt x="219710" y="67310"/>
                    </a:lnTo>
                    <a:lnTo>
                      <a:pt x="149860" y="67310"/>
                    </a:lnTo>
                    <a:lnTo>
                      <a:pt x="149860" y="274320"/>
                    </a:lnTo>
                    <a:lnTo>
                      <a:pt x="69850" y="274320"/>
                    </a:lnTo>
                    <a:lnTo>
                      <a:pt x="69850" y="67310"/>
                    </a:lnTo>
                    <a:lnTo>
                      <a:pt x="0" y="67310"/>
                    </a:lnTo>
                    <a:lnTo>
                      <a:pt x="0" y="0"/>
                    </a:lnTo>
                    <a:lnTo>
                      <a:pt x="21971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2048A824-5B11-0EFF-D39F-2A0DE3D91099}"/>
                  </a:ext>
                </a:extLst>
              </p:cNvPr>
              <p:cNvSpPr/>
              <p:nvPr/>
            </p:nvSpPr>
            <p:spPr>
              <a:xfrm>
                <a:off x="2073910" y="678180"/>
                <a:ext cx="80010" cy="274319"/>
              </a:xfrm>
              <a:custGeom>
                <a:avLst/>
                <a:gdLst>
                  <a:gd name="connsiteX0" fmla="*/ 80010 w 80010"/>
                  <a:gd name="connsiteY0" fmla="*/ 274320 h 274319"/>
                  <a:gd name="connsiteX1" fmla="*/ 0 w 80010"/>
                  <a:gd name="connsiteY1" fmla="*/ 274320 h 274319"/>
                  <a:gd name="connsiteX2" fmla="*/ 0 w 80010"/>
                  <a:gd name="connsiteY2" fmla="*/ 0 h 274319"/>
                  <a:gd name="connsiteX3" fmla="*/ 80010 w 80010"/>
                  <a:gd name="connsiteY3" fmla="*/ 0 h 274319"/>
                  <a:gd name="connsiteX4" fmla="*/ 80010 w 80010"/>
                  <a:gd name="connsiteY4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10" h="274319">
                    <a:moveTo>
                      <a:pt x="80010" y="274320"/>
                    </a:moveTo>
                    <a:lnTo>
                      <a:pt x="0" y="274320"/>
                    </a:lnTo>
                    <a:lnTo>
                      <a:pt x="0" y="0"/>
                    </a:lnTo>
                    <a:lnTo>
                      <a:pt x="80010" y="0"/>
                    </a:lnTo>
                    <a:lnTo>
                      <a:pt x="80010" y="27432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F679C8E3-C824-D3FC-74EE-C2784066463F}"/>
                  </a:ext>
                </a:extLst>
              </p:cNvPr>
              <p:cNvSpPr/>
              <p:nvPr/>
            </p:nvSpPr>
            <p:spPr>
              <a:xfrm>
                <a:off x="2203450" y="673100"/>
                <a:ext cx="292100" cy="284480"/>
              </a:xfrm>
              <a:custGeom>
                <a:avLst/>
                <a:gdLst>
                  <a:gd name="connsiteX0" fmla="*/ 146050 w 292100"/>
                  <a:gd name="connsiteY0" fmla="*/ 0 h 284480"/>
                  <a:gd name="connsiteX1" fmla="*/ 292100 w 292100"/>
                  <a:gd name="connsiteY1" fmla="*/ 142240 h 284480"/>
                  <a:gd name="connsiteX2" fmla="*/ 146050 w 292100"/>
                  <a:gd name="connsiteY2" fmla="*/ 284480 h 284480"/>
                  <a:gd name="connsiteX3" fmla="*/ 0 w 292100"/>
                  <a:gd name="connsiteY3" fmla="*/ 142240 h 284480"/>
                  <a:gd name="connsiteX4" fmla="*/ 146050 w 292100"/>
                  <a:gd name="connsiteY4" fmla="*/ 0 h 284480"/>
                  <a:gd name="connsiteX5" fmla="*/ 146050 w 292100"/>
                  <a:gd name="connsiteY5" fmla="*/ 213360 h 284480"/>
                  <a:gd name="connsiteX6" fmla="*/ 212090 w 292100"/>
                  <a:gd name="connsiteY6" fmla="*/ 143510 h 284480"/>
                  <a:gd name="connsiteX7" fmla="*/ 146050 w 292100"/>
                  <a:gd name="connsiteY7" fmla="*/ 73660 h 284480"/>
                  <a:gd name="connsiteX8" fmla="*/ 80010 w 292100"/>
                  <a:gd name="connsiteY8" fmla="*/ 143510 h 284480"/>
                  <a:gd name="connsiteX9" fmla="*/ 146050 w 292100"/>
                  <a:gd name="connsiteY9" fmla="*/ 21336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2100" h="284480">
                    <a:moveTo>
                      <a:pt x="146050" y="0"/>
                    </a:moveTo>
                    <a:cubicBezTo>
                      <a:pt x="232410" y="0"/>
                      <a:pt x="292100" y="64770"/>
                      <a:pt x="292100" y="142240"/>
                    </a:cubicBezTo>
                    <a:cubicBezTo>
                      <a:pt x="292100" y="219710"/>
                      <a:pt x="232410" y="284480"/>
                      <a:pt x="14605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lose/>
                    <a:moveTo>
                      <a:pt x="146050" y="213360"/>
                    </a:moveTo>
                    <a:cubicBezTo>
                      <a:pt x="186690" y="213360"/>
                      <a:pt x="212090" y="180340"/>
                      <a:pt x="212090" y="143510"/>
                    </a:cubicBezTo>
                    <a:cubicBezTo>
                      <a:pt x="212090" y="106680"/>
                      <a:pt x="186690" y="73660"/>
                      <a:pt x="146050" y="73660"/>
                    </a:cubicBezTo>
                    <a:cubicBezTo>
                      <a:pt x="105410" y="73660"/>
                      <a:pt x="80010" y="107950"/>
                      <a:pt x="80010" y="143510"/>
                    </a:cubicBezTo>
                    <a:cubicBezTo>
                      <a:pt x="80010" y="179070"/>
                      <a:pt x="106680" y="213360"/>
                      <a:pt x="146050" y="21336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F2E72D5A-1BA9-DF7B-0FFE-0AFBC06D2CE4}"/>
                  </a:ext>
                </a:extLst>
              </p:cNvPr>
              <p:cNvSpPr/>
              <p:nvPr/>
            </p:nvSpPr>
            <p:spPr>
              <a:xfrm>
                <a:off x="2543810" y="675640"/>
                <a:ext cx="238760" cy="281940"/>
              </a:xfrm>
              <a:custGeom>
                <a:avLst/>
                <a:gdLst>
                  <a:gd name="connsiteX0" fmla="*/ 77470 w 238760"/>
                  <a:gd name="connsiteY0" fmla="*/ 154940 h 281940"/>
                  <a:gd name="connsiteX1" fmla="*/ 77470 w 238760"/>
                  <a:gd name="connsiteY1" fmla="*/ 278130 h 281940"/>
                  <a:gd name="connsiteX2" fmla="*/ 0 w 238760"/>
                  <a:gd name="connsiteY2" fmla="*/ 278130 h 281940"/>
                  <a:gd name="connsiteX3" fmla="*/ 0 w 238760"/>
                  <a:gd name="connsiteY3" fmla="*/ 0 h 281940"/>
                  <a:gd name="connsiteX4" fmla="*/ 3810 w 238760"/>
                  <a:gd name="connsiteY4" fmla="*/ 0 h 281940"/>
                  <a:gd name="connsiteX5" fmla="*/ 161290 w 238760"/>
                  <a:gd name="connsiteY5" fmla="*/ 127000 h 281940"/>
                  <a:gd name="connsiteX6" fmla="*/ 161290 w 238760"/>
                  <a:gd name="connsiteY6" fmla="*/ 3810 h 281940"/>
                  <a:gd name="connsiteX7" fmla="*/ 238760 w 238760"/>
                  <a:gd name="connsiteY7" fmla="*/ 3810 h 281940"/>
                  <a:gd name="connsiteX8" fmla="*/ 238760 w 238760"/>
                  <a:gd name="connsiteY8" fmla="*/ 281940 h 281940"/>
                  <a:gd name="connsiteX9" fmla="*/ 234950 w 238760"/>
                  <a:gd name="connsiteY9" fmla="*/ 281940 h 281940"/>
                  <a:gd name="connsiteX10" fmla="*/ 77470 w 238760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760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38760" y="3810"/>
                    </a:lnTo>
                    <a:lnTo>
                      <a:pt x="238760" y="281940"/>
                    </a:lnTo>
                    <a:lnTo>
                      <a:pt x="234950" y="281940"/>
                    </a:lnTo>
                    <a:lnTo>
                      <a:pt x="77470" y="1549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5D354F3F-9B81-5F45-E90A-5DCF65253F3D}"/>
                  </a:ext>
                </a:extLst>
              </p:cNvPr>
              <p:cNvSpPr/>
              <p:nvPr/>
            </p:nvSpPr>
            <p:spPr>
              <a:xfrm>
                <a:off x="2909570" y="673100"/>
                <a:ext cx="180339" cy="285750"/>
              </a:xfrm>
              <a:custGeom>
                <a:avLst/>
                <a:gdLst>
                  <a:gd name="connsiteX0" fmla="*/ 55880 w 180339"/>
                  <a:gd name="connsiteY0" fmla="*/ 69850 h 285750"/>
                  <a:gd name="connsiteX1" fmla="*/ 3810 w 180339"/>
                  <a:gd name="connsiteY1" fmla="*/ 80010 h 285750"/>
                  <a:gd name="connsiteX2" fmla="*/ 3810 w 180339"/>
                  <a:gd name="connsiteY2" fmla="*/ 12700 h 285750"/>
                  <a:gd name="connsiteX3" fmla="*/ 71120 w 180339"/>
                  <a:gd name="connsiteY3" fmla="*/ 0 h 285750"/>
                  <a:gd name="connsiteX4" fmla="*/ 175260 w 180339"/>
                  <a:gd name="connsiteY4" fmla="*/ 78740 h 285750"/>
                  <a:gd name="connsiteX5" fmla="*/ 134620 w 180339"/>
                  <a:gd name="connsiteY5" fmla="*/ 139700 h 285750"/>
                  <a:gd name="connsiteX6" fmla="*/ 180340 w 180339"/>
                  <a:gd name="connsiteY6" fmla="*/ 203200 h 285750"/>
                  <a:gd name="connsiteX7" fmla="*/ 71120 w 180339"/>
                  <a:gd name="connsiteY7" fmla="*/ 285750 h 285750"/>
                  <a:gd name="connsiteX8" fmla="*/ 0 w 180339"/>
                  <a:gd name="connsiteY8" fmla="*/ 271780 h 285750"/>
                  <a:gd name="connsiteX9" fmla="*/ 0 w 180339"/>
                  <a:gd name="connsiteY9" fmla="*/ 204470 h 285750"/>
                  <a:gd name="connsiteX10" fmla="*/ 63500 w 180339"/>
                  <a:gd name="connsiteY10" fmla="*/ 217170 h 285750"/>
                  <a:gd name="connsiteX11" fmla="*/ 97790 w 180339"/>
                  <a:gd name="connsiteY11" fmla="*/ 194310 h 285750"/>
                  <a:gd name="connsiteX12" fmla="*/ 49530 w 180339"/>
                  <a:gd name="connsiteY12" fmla="*/ 170180 h 285750"/>
                  <a:gd name="connsiteX13" fmla="*/ 38100 w 180339"/>
                  <a:gd name="connsiteY13" fmla="*/ 170180 h 285750"/>
                  <a:gd name="connsiteX14" fmla="*/ 38100 w 180339"/>
                  <a:gd name="connsiteY14" fmla="*/ 113030 h 285750"/>
                  <a:gd name="connsiteX15" fmla="*/ 52070 w 180339"/>
                  <a:gd name="connsiteY15" fmla="*/ 113030 h 285750"/>
                  <a:gd name="connsiteX16" fmla="*/ 93980 w 180339"/>
                  <a:gd name="connsiteY16" fmla="*/ 91440 h 285750"/>
                  <a:gd name="connsiteX17" fmla="*/ 57150 w 180339"/>
                  <a:gd name="connsiteY17" fmla="*/ 6985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0339" h="285750">
                    <a:moveTo>
                      <a:pt x="55880" y="69850"/>
                    </a:moveTo>
                    <a:cubicBezTo>
                      <a:pt x="31750" y="69850"/>
                      <a:pt x="13970" y="74930"/>
                      <a:pt x="3810" y="80010"/>
                    </a:cubicBezTo>
                    <a:lnTo>
                      <a:pt x="3810" y="12700"/>
                    </a:lnTo>
                    <a:cubicBezTo>
                      <a:pt x="16510" y="7620"/>
                      <a:pt x="41910" y="0"/>
                      <a:pt x="71120" y="0"/>
                    </a:cubicBezTo>
                    <a:cubicBezTo>
                      <a:pt x="137160" y="0"/>
                      <a:pt x="175260" y="34290"/>
                      <a:pt x="175260" y="78740"/>
                    </a:cubicBezTo>
                    <a:cubicBezTo>
                      <a:pt x="175260" y="123190"/>
                      <a:pt x="154940" y="129540"/>
                      <a:pt x="134620" y="139700"/>
                    </a:cubicBezTo>
                    <a:cubicBezTo>
                      <a:pt x="157480" y="148590"/>
                      <a:pt x="180340" y="168910"/>
                      <a:pt x="180340" y="203200"/>
                    </a:cubicBezTo>
                    <a:cubicBezTo>
                      <a:pt x="180340" y="256540"/>
                      <a:pt x="132080" y="285750"/>
                      <a:pt x="71120" y="285750"/>
                    </a:cubicBezTo>
                    <a:cubicBezTo>
                      <a:pt x="10160" y="285750"/>
                      <a:pt x="15240" y="279400"/>
                      <a:pt x="0" y="271780"/>
                    </a:cubicBezTo>
                    <a:lnTo>
                      <a:pt x="0" y="204470"/>
                    </a:lnTo>
                    <a:cubicBezTo>
                      <a:pt x="11430" y="208280"/>
                      <a:pt x="33020" y="217170"/>
                      <a:pt x="63500" y="217170"/>
                    </a:cubicBezTo>
                    <a:cubicBezTo>
                      <a:pt x="93980" y="217170"/>
                      <a:pt x="97790" y="209550"/>
                      <a:pt x="97790" y="194310"/>
                    </a:cubicBezTo>
                    <a:cubicBezTo>
                      <a:pt x="97790" y="179070"/>
                      <a:pt x="81280" y="170180"/>
                      <a:pt x="49530" y="170180"/>
                    </a:cubicBezTo>
                    <a:lnTo>
                      <a:pt x="38100" y="170180"/>
                    </a:lnTo>
                    <a:lnTo>
                      <a:pt x="38100" y="113030"/>
                    </a:lnTo>
                    <a:lnTo>
                      <a:pt x="52070" y="113030"/>
                    </a:lnTo>
                    <a:cubicBezTo>
                      <a:pt x="74930" y="113030"/>
                      <a:pt x="93980" y="106680"/>
                      <a:pt x="93980" y="91440"/>
                    </a:cubicBezTo>
                    <a:cubicBezTo>
                      <a:pt x="93980" y="76200"/>
                      <a:pt x="78740" y="69850"/>
                      <a:pt x="57150" y="6985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871F896F-8371-3B36-6119-2EDB2513D63E}"/>
                  </a:ext>
                </a:extLst>
              </p:cNvPr>
              <p:cNvSpPr/>
              <p:nvPr/>
            </p:nvSpPr>
            <p:spPr>
              <a:xfrm>
                <a:off x="3125470" y="756919"/>
                <a:ext cx="81279" cy="201930"/>
              </a:xfrm>
              <a:custGeom>
                <a:avLst/>
                <a:gdLst>
                  <a:gd name="connsiteX0" fmla="*/ 40640 w 81279"/>
                  <a:gd name="connsiteY0" fmla="*/ 0 h 201930"/>
                  <a:gd name="connsiteX1" fmla="*/ 81280 w 81279"/>
                  <a:gd name="connsiteY1" fmla="*/ 39370 h 201930"/>
                  <a:gd name="connsiteX2" fmla="*/ 40640 w 81279"/>
                  <a:gd name="connsiteY2" fmla="*/ 78740 h 201930"/>
                  <a:gd name="connsiteX3" fmla="*/ 0 w 81279"/>
                  <a:gd name="connsiteY3" fmla="*/ 39370 h 201930"/>
                  <a:gd name="connsiteX4" fmla="*/ 40640 w 81279"/>
                  <a:gd name="connsiteY4" fmla="*/ 0 h 201930"/>
                  <a:gd name="connsiteX5" fmla="*/ 40640 w 81279"/>
                  <a:gd name="connsiteY5" fmla="*/ 123190 h 201930"/>
                  <a:gd name="connsiteX6" fmla="*/ 81280 w 81279"/>
                  <a:gd name="connsiteY6" fmla="*/ 162560 h 201930"/>
                  <a:gd name="connsiteX7" fmla="*/ 40640 w 81279"/>
                  <a:gd name="connsiteY7" fmla="*/ 201930 h 201930"/>
                  <a:gd name="connsiteX8" fmla="*/ 0 w 81279"/>
                  <a:gd name="connsiteY8" fmla="*/ 162560 h 201930"/>
                  <a:gd name="connsiteX9" fmla="*/ 40640 w 81279"/>
                  <a:gd name="connsiteY9" fmla="*/ 123190 h 20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279" h="201930">
                    <a:moveTo>
                      <a:pt x="40640" y="0"/>
                    </a:moveTo>
                    <a:cubicBezTo>
                      <a:pt x="66040" y="0"/>
                      <a:pt x="81280" y="15240"/>
                      <a:pt x="81280" y="39370"/>
                    </a:cubicBezTo>
                    <a:cubicBezTo>
                      <a:pt x="81280" y="63500"/>
                      <a:pt x="66040" y="78740"/>
                      <a:pt x="40640" y="78740"/>
                    </a:cubicBezTo>
                    <a:cubicBezTo>
                      <a:pt x="15240" y="78740"/>
                      <a:pt x="0" y="63500"/>
                      <a:pt x="0" y="39370"/>
                    </a:cubicBezTo>
                    <a:cubicBezTo>
                      <a:pt x="0" y="15240"/>
                      <a:pt x="15240" y="0"/>
                      <a:pt x="40640" y="0"/>
                    </a:cubicBezTo>
                    <a:close/>
                    <a:moveTo>
                      <a:pt x="40640" y="123190"/>
                    </a:moveTo>
                    <a:cubicBezTo>
                      <a:pt x="66040" y="123190"/>
                      <a:pt x="81280" y="138430"/>
                      <a:pt x="81280" y="162560"/>
                    </a:cubicBezTo>
                    <a:cubicBezTo>
                      <a:pt x="81280" y="186690"/>
                      <a:pt x="66040" y="201930"/>
                      <a:pt x="40640" y="201930"/>
                    </a:cubicBezTo>
                    <a:cubicBezTo>
                      <a:pt x="15240" y="201930"/>
                      <a:pt x="0" y="186690"/>
                      <a:pt x="0" y="162560"/>
                    </a:cubicBezTo>
                    <a:cubicBezTo>
                      <a:pt x="0" y="138430"/>
                      <a:pt x="15240" y="123190"/>
                      <a:pt x="40640" y="12319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41994369-3EFA-A8B0-6083-D8334801879B}"/>
                  </a:ext>
                </a:extLst>
              </p:cNvPr>
              <p:cNvSpPr/>
              <p:nvPr/>
            </p:nvSpPr>
            <p:spPr>
              <a:xfrm>
                <a:off x="3326129" y="673100"/>
                <a:ext cx="292100" cy="284480"/>
              </a:xfrm>
              <a:custGeom>
                <a:avLst/>
                <a:gdLst>
                  <a:gd name="connsiteX0" fmla="*/ 146050 w 292100"/>
                  <a:gd name="connsiteY0" fmla="*/ 0 h 284480"/>
                  <a:gd name="connsiteX1" fmla="*/ 292100 w 292100"/>
                  <a:gd name="connsiteY1" fmla="*/ 142240 h 284480"/>
                  <a:gd name="connsiteX2" fmla="*/ 146050 w 292100"/>
                  <a:gd name="connsiteY2" fmla="*/ 284480 h 284480"/>
                  <a:gd name="connsiteX3" fmla="*/ 0 w 292100"/>
                  <a:gd name="connsiteY3" fmla="*/ 142240 h 284480"/>
                  <a:gd name="connsiteX4" fmla="*/ 146050 w 292100"/>
                  <a:gd name="connsiteY4" fmla="*/ 0 h 284480"/>
                  <a:gd name="connsiteX5" fmla="*/ 146050 w 292100"/>
                  <a:gd name="connsiteY5" fmla="*/ 213360 h 284480"/>
                  <a:gd name="connsiteX6" fmla="*/ 212090 w 292100"/>
                  <a:gd name="connsiteY6" fmla="*/ 143510 h 284480"/>
                  <a:gd name="connsiteX7" fmla="*/ 146050 w 292100"/>
                  <a:gd name="connsiteY7" fmla="*/ 73660 h 284480"/>
                  <a:gd name="connsiteX8" fmla="*/ 80010 w 292100"/>
                  <a:gd name="connsiteY8" fmla="*/ 143510 h 284480"/>
                  <a:gd name="connsiteX9" fmla="*/ 146050 w 292100"/>
                  <a:gd name="connsiteY9" fmla="*/ 21336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2100" h="284480">
                    <a:moveTo>
                      <a:pt x="146050" y="0"/>
                    </a:moveTo>
                    <a:cubicBezTo>
                      <a:pt x="232410" y="0"/>
                      <a:pt x="292100" y="64770"/>
                      <a:pt x="292100" y="142240"/>
                    </a:cubicBezTo>
                    <a:cubicBezTo>
                      <a:pt x="292100" y="219710"/>
                      <a:pt x="232410" y="284480"/>
                      <a:pt x="14605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lose/>
                    <a:moveTo>
                      <a:pt x="146050" y="213360"/>
                    </a:moveTo>
                    <a:cubicBezTo>
                      <a:pt x="186690" y="213360"/>
                      <a:pt x="212090" y="180340"/>
                      <a:pt x="212090" y="143510"/>
                    </a:cubicBezTo>
                    <a:cubicBezTo>
                      <a:pt x="212090" y="106680"/>
                      <a:pt x="186690" y="73660"/>
                      <a:pt x="146050" y="73660"/>
                    </a:cubicBezTo>
                    <a:cubicBezTo>
                      <a:pt x="105410" y="73660"/>
                      <a:pt x="80010" y="107950"/>
                      <a:pt x="80010" y="143510"/>
                    </a:cubicBezTo>
                    <a:cubicBezTo>
                      <a:pt x="80010" y="179070"/>
                      <a:pt x="106680" y="213360"/>
                      <a:pt x="146050" y="21336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7552A3FC-A59D-9E40-A208-AFAF479833CE}"/>
                  </a:ext>
                </a:extLst>
              </p:cNvPr>
              <p:cNvSpPr/>
              <p:nvPr/>
            </p:nvSpPr>
            <p:spPr>
              <a:xfrm>
                <a:off x="3665220" y="678180"/>
                <a:ext cx="246379" cy="279400"/>
              </a:xfrm>
              <a:custGeom>
                <a:avLst/>
                <a:gdLst>
                  <a:gd name="connsiteX0" fmla="*/ 0 w 246379"/>
                  <a:gd name="connsiteY0" fmla="*/ 0 h 279400"/>
                  <a:gd name="connsiteX1" fmla="*/ 80010 w 246379"/>
                  <a:gd name="connsiteY1" fmla="*/ 0 h 279400"/>
                  <a:gd name="connsiteX2" fmla="*/ 80010 w 246379"/>
                  <a:gd name="connsiteY2" fmla="*/ 161290 h 279400"/>
                  <a:gd name="connsiteX3" fmla="*/ 123190 w 246379"/>
                  <a:gd name="connsiteY3" fmla="*/ 207010 h 279400"/>
                  <a:gd name="connsiteX4" fmla="*/ 166370 w 246379"/>
                  <a:gd name="connsiteY4" fmla="*/ 161290 h 279400"/>
                  <a:gd name="connsiteX5" fmla="*/ 166370 w 246379"/>
                  <a:gd name="connsiteY5" fmla="*/ 0 h 279400"/>
                  <a:gd name="connsiteX6" fmla="*/ 246380 w 246379"/>
                  <a:gd name="connsiteY6" fmla="*/ 0 h 279400"/>
                  <a:gd name="connsiteX7" fmla="*/ 246380 w 246379"/>
                  <a:gd name="connsiteY7" fmla="*/ 170180 h 279400"/>
                  <a:gd name="connsiteX8" fmla="*/ 123190 w 246379"/>
                  <a:gd name="connsiteY8" fmla="*/ 279400 h 279400"/>
                  <a:gd name="connsiteX9" fmla="*/ 0 w 246379"/>
                  <a:gd name="connsiteY9" fmla="*/ 170180 h 279400"/>
                  <a:gd name="connsiteX10" fmla="*/ 0 w 246379"/>
                  <a:gd name="connsiteY10" fmla="*/ 0 h 279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6379" h="279400">
                    <a:moveTo>
                      <a:pt x="0" y="0"/>
                    </a:moveTo>
                    <a:lnTo>
                      <a:pt x="80010" y="0"/>
                    </a:lnTo>
                    <a:lnTo>
                      <a:pt x="80010" y="161290"/>
                    </a:lnTo>
                    <a:cubicBezTo>
                      <a:pt x="80010" y="190500"/>
                      <a:pt x="93980" y="207010"/>
                      <a:pt x="123190" y="207010"/>
                    </a:cubicBezTo>
                    <a:cubicBezTo>
                      <a:pt x="152400" y="207010"/>
                      <a:pt x="166370" y="190500"/>
                      <a:pt x="166370" y="161290"/>
                    </a:cubicBezTo>
                    <a:lnTo>
                      <a:pt x="166370" y="0"/>
                    </a:lnTo>
                    <a:lnTo>
                      <a:pt x="246380" y="0"/>
                    </a:lnTo>
                    <a:lnTo>
                      <a:pt x="246380" y="170180"/>
                    </a:lnTo>
                    <a:cubicBezTo>
                      <a:pt x="246380" y="234950"/>
                      <a:pt x="200660" y="279400"/>
                      <a:pt x="123190" y="279400"/>
                    </a:cubicBezTo>
                    <a:cubicBezTo>
                      <a:pt x="45720" y="279400"/>
                      <a:pt x="0" y="234950"/>
                      <a:pt x="0" y="17018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36EB26A9-F23B-273F-61D8-900108003BE2}"/>
                  </a:ext>
                </a:extLst>
              </p:cNvPr>
              <p:cNvSpPr/>
              <p:nvPr/>
            </p:nvSpPr>
            <p:spPr>
              <a:xfrm>
                <a:off x="3971290" y="678180"/>
                <a:ext cx="223519" cy="274319"/>
              </a:xfrm>
              <a:custGeom>
                <a:avLst/>
                <a:gdLst>
                  <a:gd name="connsiteX0" fmla="*/ 140970 w 223519"/>
                  <a:gd name="connsiteY0" fmla="*/ 274320 h 274319"/>
                  <a:gd name="connsiteX1" fmla="*/ 100330 w 223519"/>
                  <a:gd name="connsiteY1" fmla="*/ 189230 h 274319"/>
                  <a:gd name="connsiteX2" fmla="*/ 77470 w 223519"/>
                  <a:gd name="connsiteY2" fmla="*/ 189230 h 274319"/>
                  <a:gd name="connsiteX3" fmla="*/ 77470 w 223519"/>
                  <a:gd name="connsiteY3" fmla="*/ 274320 h 274319"/>
                  <a:gd name="connsiteX4" fmla="*/ 0 w 223519"/>
                  <a:gd name="connsiteY4" fmla="*/ 274320 h 274319"/>
                  <a:gd name="connsiteX5" fmla="*/ 0 w 223519"/>
                  <a:gd name="connsiteY5" fmla="*/ 0 h 274319"/>
                  <a:gd name="connsiteX6" fmla="*/ 102870 w 223519"/>
                  <a:gd name="connsiteY6" fmla="*/ 0 h 274319"/>
                  <a:gd name="connsiteX7" fmla="*/ 218440 w 223519"/>
                  <a:gd name="connsiteY7" fmla="*/ 96520 h 274319"/>
                  <a:gd name="connsiteX8" fmla="*/ 170180 w 223519"/>
                  <a:gd name="connsiteY8" fmla="*/ 176530 h 274319"/>
                  <a:gd name="connsiteX9" fmla="*/ 223520 w 223519"/>
                  <a:gd name="connsiteY9" fmla="*/ 274320 h 274319"/>
                  <a:gd name="connsiteX10" fmla="*/ 140970 w 223519"/>
                  <a:gd name="connsiteY10" fmla="*/ 274320 h 274319"/>
                  <a:gd name="connsiteX11" fmla="*/ 78740 w 223519"/>
                  <a:gd name="connsiteY11" fmla="*/ 67310 h 274319"/>
                  <a:gd name="connsiteX12" fmla="*/ 78740 w 223519"/>
                  <a:gd name="connsiteY12" fmla="*/ 125730 h 274319"/>
                  <a:gd name="connsiteX13" fmla="*/ 107950 w 223519"/>
                  <a:gd name="connsiteY13" fmla="*/ 125730 h 274319"/>
                  <a:gd name="connsiteX14" fmla="*/ 138430 w 223519"/>
                  <a:gd name="connsiteY14" fmla="*/ 96520 h 274319"/>
                  <a:gd name="connsiteX15" fmla="*/ 107950 w 223519"/>
                  <a:gd name="connsiteY15" fmla="*/ 67310 h 274319"/>
                  <a:gd name="connsiteX16" fmla="*/ 78740 w 223519"/>
                  <a:gd name="connsiteY16" fmla="*/ 6731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3519" h="274319">
                    <a:moveTo>
                      <a:pt x="140970" y="274320"/>
                    </a:moveTo>
                    <a:lnTo>
                      <a:pt x="100330" y="189230"/>
                    </a:lnTo>
                    <a:lnTo>
                      <a:pt x="77470" y="189230"/>
                    </a:lnTo>
                    <a:lnTo>
                      <a:pt x="77470" y="274320"/>
                    </a:lnTo>
                    <a:lnTo>
                      <a:pt x="0" y="274320"/>
                    </a:lnTo>
                    <a:lnTo>
                      <a:pt x="0" y="0"/>
                    </a:lnTo>
                    <a:lnTo>
                      <a:pt x="102870" y="0"/>
                    </a:lnTo>
                    <a:cubicBezTo>
                      <a:pt x="170180" y="0"/>
                      <a:pt x="218440" y="31750"/>
                      <a:pt x="218440" y="96520"/>
                    </a:cubicBezTo>
                    <a:cubicBezTo>
                      <a:pt x="218440" y="161290"/>
                      <a:pt x="200660" y="161290"/>
                      <a:pt x="170180" y="176530"/>
                    </a:cubicBezTo>
                    <a:lnTo>
                      <a:pt x="223520" y="274320"/>
                    </a:lnTo>
                    <a:lnTo>
                      <a:pt x="140970" y="274320"/>
                    </a:lnTo>
                    <a:close/>
                    <a:moveTo>
                      <a:pt x="78740" y="67310"/>
                    </a:moveTo>
                    <a:lnTo>
                      <a:pt x="78740" y="125730"/>
                    </a:lnTo>
                    <a:lnTo>
                      <a:pt x="107950" y="125730"/>
                    </a:lnTo>
                    <a:cubicBezTo>
                      <a:pt x="124460" y="125730"/>
                      <a:pt x="138430" y="119380"/>
                      <a:pt x="138430" y="96520"/>
                    </a:cubicBezTo>
                    <a:cubicBezTo>
                      <a:pt x="138430" y="73660"/>
                      <a:pt x="124460" y="67310"/>
                      <a:pt x="107950" y="67310"/>
                    </a:cubicBezTo>
                    <a:lnTo>
                      <a:pt x="78740" y="6731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BFBECD20-029A-3E7C-C5D8-69534403799B}"/>
                  </a:ext>
                </a:extLst>
              </p:cNvPr>
              <p:cNvSpPr/>
              <p:nvPr/>
            </p:nvSpPr>
            <p:spPr>
              <a:xfrm>
                <a:off x="4321809" y="676909"/>
                <a:ext cx="215900" cy="274320"/>
              </a:xfrm>
              <a:custGeom>
                <a:avLst/>
                <a:gdLst>
                  <a:gd name="connsiteX0" fmla="*/ 0 w 215900"/>
                  <a:gd name="connsiteY0" fmla="*/ 1270 h 274320"/>
                  <a:gd name="connsiteX1" fmla="*/ 92710 w 215900"/>
                  <a:gd name="connsiteY1" fmla="*/ 1270 h 274320"/>
                  <a:gd name="connsiteX2" fmla="*/ 205740 w 215900"/>
                  <a:gd name="connsiteY2" fmla="*/ 80010 h 274320"/>
                  <a:gd name="connsiteX3" fmla="*/ 170180 w 215900"/>
                  <a:gd name="connsiteY3" fmla="*/ 130810 h 274320"/>
                  <a:gd name="connsiteX4" fmla="*/ 215900 w 215900"/>
                  <a:gd name="connsiteY4" fmla="*/ 191770 h 274320"/>
                  <a:gd name="connsiteX5" fmla="*/ 99060 w 215900"/>
                  <a:gd name="connsiteY5" fmla="*/ 274320 h 274320"/>
                  <a:gd name="connsiteX6" fmla="*/ 0 w 215900"/>
                  <a:gd name="connsiteY6" fmla="*/ 274320 h 274320"/>
                  <a:gd name="connsiteX7" fmla="*/ 0 w 215900"/>
                  <a:gd name="connsiteY7" fmla="*/ 0 h 274320"/>
                  <a:gd name="connsiteX8" fmla="*/ 76200 w 215900"/>
                  <a:gd name="connsiteY8" fmla="*/ 64770 h 274320"/>
                  <a:gd name="connsiteX9" fmla="*/ 76200 w 215900"/>
                  <a:gd name="connsiteY9" fmla="*/ 111760 h 274320"/>
                  <a:gd name="connsiteX10" fmla="*/ 97790 w 215900"/>
                  <a:gd name="connsiteY10" fmla="*/ 111760 h 274320"/>
                  <a:gd name="connsiteX11" fmla="*/ 125730 w 215900"/>
                  <a:gd name="connsiteY11" fmla="*/ 88900 h 274320"/>
                  <a:gd name="connsiteX12" fmla="*/ 97790 w 215900"/>
                  <a:gd name="connsiteY12" fmla="*/ 64770 h 274320"/>
                  <a:gd name="connsiteX13" fmla="*/ 76200 w 215900"/>
                  <a:gd name="connsiteY13" fmla="*/ 64770 h 274320"/>
                  <a:gd name="connsiteX14" fmla="*/ 76200 w 215900"/>
                  <a:gd name="connsiteY14" fmla="*/ 162560 h 274320"/>
                  <a:gd name="connsiteX15" fmla="*/ 76200 w 215900"/>
                  <a:gd name="connsiteY15" fmla="*/ 213360 h 274320"/>
                  <a:gd name="connsiteX16" fmla="*/ 104140 w 215900"/>
                  <a:gd name="connsiteY16" fmla="*/ 213360 h 274320"/>
                  <a:gd name="connsiteX17" fmla="*/ 134620 w 215900"/>
                  <a:gd name="connsiteY17" fmla="*/ 187960 h 274320"/>
                  <a:gd name="connsiteX18" fmla="*/ 104140 w 215900"/>
                  <a:gd name="connsiteY18" fmla="*/ 162560 h 274320"/>
                  <a:gd name="connsiteX19" fmla="*/ 76200 w 215900"/>
                  <a:gd name="connsiteY19" fmla="*/ 162560 h 27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5900" h="274320">
                    <a:moveTo>
                      <a:pt x="0" y="1270"/>
                    </a:moveTo>
                    <a:lnTo>
                      <a:pt x="92710" y="1270"/>
                    </a:lnTo>
                    <a:cubicBezTo>
                      <a:pt x="154940" y="1270"/>
                      <a:pt x="205740" y="24130"/>
                      <a:pt x="205740" y="80010"/>
                    </a:cubicBezTo>
                    <a:cubicBezTo>
                      <a:pt x="205740" y="135890"/>
                      <a:pt x="187960" y="124460"/>
                      <a:pt x="170180" y="130810"/>
                    </a:cubicBezTo>
                    <a:cubicBezTo>
                      <a:pt x="191770" y="137160"/>
                      <a:pt x="215900" y="160020"/>
                      <a:pt x="215900" y="191770"/>
                    </a:cubicBezTo>
                    <a:cubicBezTo>
                      <a:pt x="215900" y="250190"/>
                      <a:pt x="167640" y="274320"/>
                      <a:pt x="99060" y="274320"/>
                    </a:cubicBezTo>
                    <a:lnTo>
                      <a:pt x="0" y="274320"/>
                    </a:lnTo>
                    <a:lnTo>
                      <a:pt x="0" y="0"/>
                    </a:lnTo>
                    <a:close/>
                    <a:moveTo>
                      <a:pt x="76200" y="64770"/>
                    </a:moveTo>
                    <a:lnTo>
                      <a:pt x="76200" y="111760"/>
                    </a:lnTo>
                    <a:lnTo>
                      <a:pt x="97790" y="111760"/>
                    </a:lnTo>
                    <a:cubicBezTo>
                      <a:pt x="113030" y="111760"/>
                      <a:pt x="125730" y="106680"/>
                      <a:pt x="125730" y="88900"/>
                    </a:cubicBezTo>
                    <a:cubicBezTo>
                      <a:pt x="125730" y="71120"/>
                      <a:pt x="113030" y="64770"/>
                      <a:pt x="97790" y="64770"/>
                    </a:cubicBezTo>
                    <a:lnTo>
                      <a:pt x="76200" y="64770"/>
                    </a:lnTo>
                    <a:close/>
                    <a:moveTo>
                      <a:pt x="76200" y="162560"/>
                    </a:moveTo>
                    <a:lnTo>
                      <a:pt x="76200" y="213360"/>
                    </a:lnTo>
                    <a:lnTo>
                      <a:pt x="104140" y="213360"/>
                    </a:lnTo>
                    <a:cubicBezTo>
                      <a:pt x="119380" y="213360"/>
                      <a:pt x="134620" y="207010"/>
                      <a:pt x="134620" y="187960"/>
                    </a:cubicBezTo>
                    <a:cubicBezTo>
                      <a:pt x="134620" y="168910"/>
                      <a:pt x="119380" y="162560"/>
                      <a:pt x="104140" y="162560"/>
                    </a:cubicBezTo>
                    <a:lnTo>
                      <a:pt x="76200" y="16256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95A767E2-6112-43BB-E28B-86922D7F268E}"/>
                  </a:ext>
                </a:extLst>
              </p:cNvPr>
              <p:cNvSpPr/>
              <p:nvPr/>
            </p:nvSpPr>
            <p:spPr>
              <a:xfrm>
                <a:off x="4585970" y="678180"/>
                <a:ext cx="223520" cy="274319"/>
              </a:xfrm>
              <a:custGeom>
                <a:avLst/>
                <a:gdLst>
                  <a:gd name="connsiteX0" fmla="*/ 140970 w 223520"/>
                  <a:gd name="connsiteY0" fmla="*/ 274320 h 274319"/>
                  <a:gd name="connsiteX1" fmla="*/ 100330 w 223520"/>
                  <a:gd name="connsiteY1" fmla="*/ 189230 h 274319"/>
                  <a:gd name="connsiteX2" fmla="*/ 77470 w 223520"/>
                  <a:gd name="connsiteY2" fmla="*/ 189230 h 274319"/>
                  <a:gd name="connsiteX3" fmla="*/ 77470 w 223520"/>
                  <a:gd name="connsiteY3" fmla="*/ 274320 h 274319"/>
                  <a:gd name="connsiteX4" fmla="*/ 0 w 223520"/>
                  <a:gd name="connsiteY4" fmla="*/ 274320 h 274319"/>
                  <a:gd name="connsiteX5" fmla="*/ 0 w 223520"/>
                  <a:gd name="connsiteY5" fmla="*/ 0 h 274319"/>
                  <a:gd name="connsiteX6" fmla="*/ 102870 w 223520"/>
                  <a:gd name="connsiteY6" fmla="*/ 0 h 274319"/>
                  <a:gd name="connsiteX7" fmla="*/ 218440 w 223520"/>
                  <a:gd name="connsiteY7" fmla="*/ 96520 h 274319"/>
                  <a:gd name="connsiteX8" fmla="*/ 170180 w 223520"/>
                  <a:gd name="connsiteY8" fmla="*/ 176530 h 274319"/>
                  <a:gd name="connsiteX9" fmla="*/ 223520 w 223520"/>
                  <a:gd name="connsiteY9" fmla="*/ 274320 h 274319"/>
                  <a:gd name="connsiteX10" fmla="*/ 140970 w 223520"/>
                  <a:gd name="connsiteY10" fmla="*/ 274320 h 274319"/>
                  <a:gd name="connsiteX11" fmla="*/ 78740 w 223520"/>
                  <a:gd name="connsiteY11" fmla="*/ 67310 h 274319"/>
                  <a:gd name="connsiteX12" fmla="*/ 78740 w 223520"/>
                  <a:gd name="connsiteY12" fmla="*/ 125730 h 274319"/>
                  <a:gd name="connsiteX13" fmla="*/ 107950 w 223520"/>
                  <a:gd name="connsiteY13" fmla="*/ 125730 h 274319"/>
                  <a:gd name="connsiteX14" fmla="*/ 138430 w 223520"/>
                  <a:gd name="connsiteY14" fmla="*/ 96520 h 274319"/>
                  <a:gd name="connsiteX15" fmla="*/ 107950 w 223520"/>
                  <a:gd name="connsiteY15" fmla="*/ 67310 h 274319"/>
                  <a:gd name="connsiteX16" fmla="*/ 78740 w 223520"/>
                  <a:gd name="connsiteY16" fmla="*/ 6731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3520" h="274319">
                    <a:moveTo>
                      <a:pt x="140970" y="274320"/>
                    </a:moveTo>
                    <a:lnTo>
                      <a:pt x="100330" y="189230"/>
                    </a:lnTo>
                    <a:lnTo>
                      <a:pt x="77470" y="189230"/>
                    </a:lnTo>
                    <a:lnTo>
                      <a:pt x="77470" y="274320"/>
                    </a:lnTo>
                    <a:lnTo>
                      <a:pt x="0" y="274320"/>
                    </a:lnTo>
                    <a:lnTo>
                      <a:pt x="0" y="0"/>
                    </a:lnTo>
                    <a:lnTo>
                      <a:pt x="102870" y="0"/>
                    </a:lnTo>
                    <a:cubicBezTo>
                      <a:pt x="170180" y="0"/>
                      <a:pt x="218440" y="31750"/>
                      <a:pt x="218440" y="96520"/>
                    </a:cubicBezTo>
                    <a:cubicBezTo>
                      <a:pt x="218440" y="161290"/>
                      <a:pt x="200660" y="161290"/>
                      <a:pt x="170180" y="176530"/>
                    </a:cubicBezTo>
                    <a:lnTo>
                      <a:pt x="223520" y="274320"/>
                    </a:lnTo>
                    <a:lnTo>
                      <a:pt x="140970" y="274320"/>
                    </a:lnTo>
                    <a:close/>
                    <a:moveTo>
                      <a:pt x="78740" y="67310"/>
                    </a:moveTo>
                    <a:lnTo>
                      <a:pt x="78740" y="125730"/>
                    </a:lnTo>
                    <a:lnTo>
                      <a:pt x="107950" y="125730"/>
                    </a:lnTo>
                    <a:cubicBezTo>
                      <a:pt x="124460" y="125730"/>
                      <a:pt x="138430" y="119380"/>
                      <a:pt x="138430" y="96520"/>
                    </a:cubicBezTo>
                    <a:cubicBezTo>
                      <a:pt x="138430" y="73660"/>
                      <a:pt x="124460" y="67310"/>
                      <a:pt x="107950" y="67310"/>
                    </a:cubicBezTo>
                    <a:lnTo>
                      <a:pt x="78740" y="6731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138ECB84-4D44-E82C-38BC-71B621AC56F8}"/>
                  </a:ext>
                </a:extLst>
              </p:cNvPr>
              <p:cNvSpPr/>
              <p:nvPr/>
            </p:nvSpPr>
            <p:spPr>
              <a:xfrm>
                <a:off x="4828540" y="674369"/>
                <a:ext cx="283209" cy="278130"/>
              </a:xfrm>
              <a:custGeom>
                <a:avLst/>
                <a:gdLst>
                  <a:gd name="connsiteX0" fmla="*/ 182880 w 283209"/>
                  <a:gd name="connsiteY0" fmla="*/ 242570 h 278130"/>
                  <a:gd name="connsiteX1" fmla="*/ 99060 w 283209"/>
                  <a:gd name="connsiteY1" fmla="*/ 242570 h 278130"/>
                  <a:gd name="connsiteX2" fmla="*/ 82550 w 283209"/>
                  <a:gd name="connsiteY2" fmla="*/ 278130 h 278130"/>
                  <a:gd name="connsiteX3" fmla="*/ 0 w 283209"/>
                  <a:gd name="connsiteY3" fmla="*/ 278130 h 278130"/>
                  <a:gd name="connsiteX4" fmla="*/ 139700 w 283209"/>
                  <a:gd name="connsiteY4" fmla="*/ 0 h 278130"/>
                  <a:gd name="connsiteX5" fmla="*/ 143510 w 283209"/>
                  <a:gd name="connsiteY5" fmla="*/ 0 h 278130"/>
                  <a:gd name="connsiteX6" fmla="*/ 283210 w 283209"/>
                  <a:gd name="connsiteY6" fmla="*/ 278130 h 278130"/>
                  <a:gd name="connsiteX7" fmla="*/ 200660 w 283209"/>
                  <a:gd name="connsiteY7" fmla="*/ 278130 h 278130"/>
                  <a:gd name="connsiteX8" fmla="*/ 184150 w 283209"/>
                  <a:gd name="connsiteY8" fmla="*/ 242570 h 278130"/>
                  <a:gd name="connsiteX9" fmla="*/ 121920 w 283209"/>
                  <a:gd name="connsiteY9" fmla="*/ 190500 h 278130"/>
                  <a:gd name="connsiteX10" fmla="*/ 161290 w 283209"/>
                  <a:gd name="connsiteY10" fmla="*/ 190500 h 278130"/>
                  <a:gd name="connsiteX11" fmla="*/ 142240 w 283209"/>
                  <a:gd name="connsiteY11" fmla="*/ 139700 h 278130"/>
                  <a:gd name="connsiteX12" fmla="*/ 142240 w 283209"/>
                  <a:gd name="connsiteY12" fmla="*/ 139700 h 278130"/>
                  <a:gd name="connsiteX13" fmla="*/ 123190 w 283209"/>
                  <a:gd name="connsiteY13" fmla="*/ 190500 h 278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3209" h="278130">
                    <a:moveTo>
                      <a:pt x="182880" y="242570"/>
                    </a:moveTo>
                    <a:lnTo>
                      <a:pt x="99060" y="242570"/>
                    </a:lnTo>
                    <a:lnTo>
                      <a:pt x="82550" y="278130"/>
                    </a:lnTo>
                    <a:lnTo>
                      <a:pt x="0" y="278130"/>
                    </a:lnTo>
                    <a:lnTo>
                      <a:pt x="139700" y="0"/>
                    </a:lnTo>
                    <a:lnTo>
                      <a:pt x="143510" y="0"/>
                    </a:lnTo>
                    <a:lnTo>
                      <a:pt x="283210" y="278130"/>
                    </a:lnTo>
                    <a:lnTo>
                      <a:pt x="200660" y="278130"/>
                    </a:lnTo>
                    <a:lnTo>
                      <a:pt x="184150" y="242570"/>
                    </a:lnTo>
                    <a:close/>
                    <a:moveTo>
                      <a:pt x="121920" y="190500"/>
                    </a:moveTo>
                    <a:lnTo>
                      <a:pt x="161290" y="190500"/>
                    </a:lnTo>
                    <a:cubicBezTo>
                      <a:pt x="154940" y="173990"/>
                      <a:pt x="143510" y="149860"/>
                      <a:pt x="142240" y="139700"/>
                    </a:cubicBezTo>
                    <a:lnTo>
                      <a:pt x="142240" y="139700"/>
                    </a:lnTo>
                    <a:cubicBezTo>
                      <a:pt x="139700" y="149860"/>
                      <a:pt x="129540" y="175260"/>
                      <a:pt x="123190" y="19050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23E4265A-F419-88F3-DDFA-FBEC7745D412}"/>
                  </a:ext>
                </a:extLst>
              </p:cNvPr>
              <p:cNvSpPr/>
              <p:nvPr/>
            </p:nvSpPr>
            <p:spPr>
              <a:xfrm>
                <a:off x="5147309" y="675640"/>
                <a:ext cx="238760" cy="281940"/>
              </a:xfrm>
              <a:custGeom>
                <a:avLst/>
                <a:gdLst>
                  <a:gd name="connsiteX0" fmla="*/ 77470 w 238760"/>
                  <a:gd name="connsiteY0" fmla="*/ 154940 h 281940"/>
                  <a:gd name="connsiteX1" fmla="*/ 77470 w 238760"/>
                  <a:gd name="connsiteY1" fmla="*/ 278130 h 281940"/>
                  <a:gd name="connsiteX2" fmla="*/ 0 w 238760"/>
                  <a:gd name="connsiteY2" fmla="*/ 278130 h 281940"/>
                  <a:gd name="connsiteX3" fmla="*/ 0 w 238760"/>
                  <a:gd name="connsiteY3" fmla="*/ 0 h 281940"/>
                  <a:gd name="connsiteX4" fmla="*/ 3810 w 238760"/>
                  <a:gd name="connsiteY4" fmla="*/ 0 h 281940"/>
                  <a:gd name="connsiteX5" fmla="*/ 161290 w 238760"/>
                  <a:gd name="connsiteY5" fmla="*/ 127000 h 281940"/>
                  <a:gd name="connsiteX6" fmla="*/ 161290 w 238760"/>
                  <a:gd name="connsiteY6" fmla="*/ 3810 h 281940"/>
                  <a:gd name="connsiteX7" fmla="*/ 238760 w 238760"/>
                  <a:gd name="connsiteY7" fmla="*/ 3810 h 281940"/>
                  <a:gd name="connsiteX8" fmla="*/ 238760 w 238760"/>
                  <a:gd name="connsiteY8" fmla="*/ 281940 h 281940"/>
                  <a:gd name="connsiteX9" fmla="*/ 234950 w 238760"/>
                  <a:gd name="connsiteY9" fmla="*/ 281940 h 281940"/>
                  <a:gd name="connsiteX10" fmla="*/ 77470 w 238760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760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38760" y="3810"/>
                    </a:lnTo>
                    <a:lnTo>
                      <a:pt x="238760" y="281940"/>
                    </a:lnTo>
                    <a:lnTo>
                      <a:pt x="234950" y="281940"/>
                    </a:lnTo>
                    <a:lnTo>
                      <a:pt x="77470" y="1549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52FC34F9-E66F-E198-E43D-B652BE0E12C8}"/>
                  </a:ext>
                </a:extLst>
              </p:cNvPr>
              <p:cNvSpPr/>
              <p:nvPr/>
            </p:nvSpPr>
            <p:spPr>
              <a:xfrm>
                <a:off x="5448300" y="678180"/>
                <a:ext cx="254000" cy="274319"/>
              </a:xfrm>
              <a:custGeom>
                <a:avLst/>
                <a:gdLst>
                  <a:gd name="connsiteX0" fmla="*/ 0 w 254000"/>
                  <a:gd name="connsiteY0" fmla="*/ 274320 h 274319"/>
                  <a:gd name="connsiteX1" fmla="*/ 0 w 254000"/>
                  <a:gd name="connsiteY1" fmla="*/ 0 h 274319"/>
                  <a:gd name="connsiteX2" fmla="*/ 96520 w 254000"/>
                  <a:gd name="connsiteY2" fmla="*/ 0 h 274319"/>
                  <a:gd name="connsiteX3" fmla="*/ 254000 w 254000"/>
                  <a:gd name="connsiteY3" fmla="*/ 137160 h 274319"/>
                  <a:gd name="connsiteX4" fmla="*/ 96520 w 254000"/>
                  <a:gd name="connsiteY4" fmla="*/ 274320 h 274319"/>
                  <a:gd name="connsiteX5" fmla="*/ 0 w 254000"/>
                  <a:gd name="connsiteY5" fmla="*/ 274320 h 274319"/>
                  <a:gd name="connsiteX6" fmla="*/ 80010 w 254000"/>
                  <a:gd name="connsiteY6" fmla="*/ 67310 h 274319"/>
                  <a:gd name="connsiteX7" fmla="*/ 80010 w 254000"/>
                  <a:gd name="connsiteY7" fmla="*/ 207010 h 274319"/>
                  <a:gd name="connsiteX8" fmla="*/ 95250 w 254000"/>
                  <a:gd name="connsiteY8" fmla="*/ 207010 h 274319"/>
                  <a:gd name="connsiteX9" fmla="*/ 173990 w 254000"/>
                  <a:gd name="connsiteY9" fmla="*/ 137160 h 274319"/>
                  <a:gd name="connsiteX10" fmla="*/ 95250 w 254000"/>
                  <a:gd name="connsiteY10" fmla="*/ 67310 h 274319"/>
                  <a:gd name="connsiteX11" fmla="*/ 80010 w 254000"/>
                  <a:gd name="connsiteY11" fmla="*/ 6731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4000" h="274319">
                    <a:moveTo>
                      <a:pt x="0" y="274320"/>
                    </a:moveTo>
                    <a:lnTo>
                      <a:pt x="0" y="0"/>
                    </a:lnTo>
                    <a:lnTo>
                      <a:pt x="96520" y="0"/>
                    </a:lnTo>
                    <a:cubicBezTo>
                      <a:pt x="194310" y="0"/>
                      <a:pt x="254000" y="58420"/>
                      <a:pt x="254000" y="137160"/>
                    </a:cubicBezTo>
                    <a:cubicBezTo>
                      <a:pt x="254000" y="215900"/>
                      <a:pt x="194310" y="274320"/>
                      <a:pt x="96520" y="274320"/>
                    </a:cubicBezTo>
                    <a:lnTo>
                      <a:pt x="0" y="274320"/>
                    </a:lnTo>
                    <a:close/>
                    <a:moveTo>
                      <a:pt x="80010" y="67310"/>
                    </a:moveTo>
                    <a:lnTo>
                      <a:pt x="80010" y="207010"/>
                    </a:lnTo>
                    <a:lnTo>
                      <a:pt x="95250" y="207010"/>
                    </a:lnTo>
                    <a:cubicBezTo>
                      <a:pt x="148590" y="207010"/>
                      <a:pt x="173990" y="173990"/>
                      <a:pt x="173990" y="137160"/>
                    </a:cubicBezTo>
                    <a:cubicBezTo>
                      <a:pt x="173990" y="100330"/>
                      <a:pt x="148590" y="67310"/>
                      <a:pt x="95250" y="67310"/>
                    </a:cubicBezTo>
                    <a:lnTo>
                      <a:pt x="80010" y="6731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00657108-BC6F-C7C8-F06A-1466AD894D63}"/>
                  </a:ext>
                </a:extLst>
              </p:cNvPr>
              <p:cNvSpPr/>
              <p:nvPr/>
            </p:nvSpPr>
            <p:spPr>
              <a:xfrm>
                <a:off x="5798820" y="678180"/>
                <a:ext cx="290829" cy="278130"/>
              </a:xfrm>
              <a:custGeom>
                <a:avLst/>
                <a:gdLst>
                  <a:gd name="connsiteX0" fmla="*/ 203200 w 290829"/>
                  <a:gd name="connsiteY0" fmla="*/ 0 h 278130"/>
                  <a:gd name="connsiteX1" fmla="*/ 290830 w 290829"/>
                  <a:gd name="connsiteY1" fmla="*/ 0 h 278130"/>
                  <a:gd name="connsiteX2" fmla="*/ 147320 w 290829"/>
                  <a:gd name="connsiteY2" fmla="*/ 278130 h 278130"/>
                  <a:gd name="connsiteX3" fmla="*/ 143510 w 290829"/>
                  <a:gd name="connsiteY3" fmla="*/ 278130 h 278130"/>
                  <a:gd name="connsiteX4" fmla="*/ 0 w 290829"/>
                  <a:gd name="connsiteY4" fmla="*/ 0 h 278130"/>
                  <a:gd name="connsiteX5" fmla="*/ 87630 w 290829"/>
                  <a:gd name="connsiteY5" fmla="*/ 0 h 278130"/>
                  <a:gd name="connsiteX6" fmla="*/ 121920 w 290829"/>
                  <a:gd name="connsiteY6" fmla="*/ 72390 h 278130"/>
                  <a:gd name="connsiteX7" fmla="*/ 144780 w 290829"/>
                  <a:gd name="connsiteY7" fmla="*/ 129540 h 278130"/>
                  <a:gd name="connsiteX8" fmla="*/ 144780 w 290829"/>
                  <a:gd name="connsiteY8" fmla="*/ 129540 h 278130"/>
                  <a:gd name="connsiteX9" fmla="*/ 167640 w 290829"/>
                  <a:gd name="connsiteY9" fmla="*/ 72390 h 278130"/>
                  <a:gd name="connsiteX10" fmla="*/ 201930 w 290829"/>
                  <a:gd name="connsiteY10" fmla="*/ 0 h 278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0829" h="278130">
                    <a:moveTo>
                      <a:pt x="203200" y="0"/>
                    </a:moveTo>
                    <a:lnTo>
                      <a:pt x="290830" y="0"/>
                    </a:lnTo>
                    <a:lnTo>
                      <a:pt x="147320" y="278130"/>
                    </a:lnTo>
                    <a:lnTo>
                      <a:pt x="143510" y="278130"/>
                    </a:lnTo>
                    <a:lnTo>
                      <a:pt x="0" y="0"/>
                    </a:lnTo>
                    <a:lnTo>
                      <a:pt x="87630" y="0"/>
                    </a:lnTo>
                    <a:lnTo>
                      <a:pt x="121920" y="72390"/>
                    </a:lnTo>
                    <a:cubicBezTo>
                      <a:pt x="132080" y="92710"/>
                      <a:pt x="140970" y="115570"/>
                      <a:pt x="144780" y="129540"/>
                    </a:cubicBezTo>
                    <a:lnTo>
                      <a:pt x="144780" y="129540"/>
                    </a:lnTo>
                    <a:cubicBezTo>
                      <a:pt x="148590" y="115570"/>
                      <a:pt x="158750" y="92710"/>
                      <a:pt x="167640" y="72390"/>
                    </a:cubicBezTo>
                    <a:lnTo>
                      <a:pt x="20193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0E316686-7A1E-F61B-0930-F7E032151EC6}"/>
                  </a:ext>
                </a:extLst>
              </p:cNvPr>
              <p:cNvSpPr/>
              <p:nvPr/>
            </p:nvSpPr>
            <p:spPr>
              <a:xfrm>
                <a:off x="6098540" y="673100"/>
                <a:ext cx="292100" cy="284480"/>
              </a:xfrm>
              <a:custGeom>
                <a:avLst/>
                <a:gdLst>
                  <a:gd name="connsiteX0" fmla="*/ 146050 w 292100"/>
                  <a:gd name="connsiteY0" fmla="*/ 0 h 284480"/>
                  <a:gd name="connsiteX1" fmla="*/ 292100 w 292100"/>
                  <a:gd name="connsiteY1" fmla="*/ 142240 h 284480"/>
                  <a:gd name="connsiteX2" fmla="*/ 146050 w 292100"/>
                  <a:gd name="connsiteY2" fmla="*/ 284480 h 284480"/>
                  <a:gd name="connsiteX3" fmla="*/ 0 w 292100"/>
                  <a:gd name="connsiteY3" fmla="*/ 142240 h 284480"/>
                  <a:gd name="connsiteX4" fmla="*/ 146050 w 292100"/>
                  <a:gd name="connsiteY4" fmla="*/ 0 h 284480"/>
                  <a:gd name="connsiteX5" fmla="*/ 146050 w 292100"/>
                  <a:gd name="connsiteY5" fmla="*/ 213360 h 284480"/>
                  <a:gd name="connsiteX6" fmla="*/ 212090 w 292100"/>
                  <a:gd name="connsiteY6" fmla="*/ 143510 h 284480"/>
                  <a:gd name="connsiteX7" fmla="*/ 146050 w 292100"/>
                  <a:gd name="connsiteY7" fmla="*/ 73660 h 284480"/>
                  <a:gd name="connsiteX8" fmla="*/ 80010 w 292100"/>
                  <a:gd name="connsiteY8" fmla="*/ 143510 h 284480"/>
                  <a:gd name="connsiteX9" fmla="*/ 146050 w 292100"/>
                  <a:gd name="connsiteY9" fmla="*/ 21336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2100" h="284480">
                    <a:moveTo>
                      <a:pt x="146050" y="0"/>
                    </a:moveTo>
                    <a:cubicBezTo>
                      <a:pt x="232410" y="0"/>
                      <a:pt x="292100" y="64770"/>
                      <a:pt x="292100" y="142240"/>
                    </a:cubicBezTo>
                    <a:cubicBezTo>
                      <a:pt x="292100" y="219710"/>
                      <a:pt x="232410" y="284480"/>
                      <a:pt x="14605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lose/>
                    <a:moveTo>
                      <a:pt x="146050" y="213360"/>
                    </a:moveTo>
                    <a:cubicBezTo>
                      <a:pt x="186690" y="213360"/>
                      <a:pt x="212090" y="180340"/>
                      <a:pt x="212090" y="143510"/>
                    </a:cubicBezTo>
                    <a:cubicBezTo>
                      <a:pt x="212090" y="106680"/>
                      <a:pt x="186690" y="73660"/>
                      <a:pt x="146050" y="73660"/>
                    </a:cubicBezTo>
                    <a:cubicBezTo>
                      <a:pt x="105410" y="73660"/>
                      <a:pt x="80010" y="107950"/>
                      <a:pt x="80010" y="143510"/>
                    </a:cubicBezTo>
                    <a:cubicBezTo>
                      <a:pt x="80010" y="179070"/>
                      <a:pt x="106680" y="213360"/>
                      <a:pt x="146050" y="21336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FC8A09BA-A449-240D-A086-73E1070E5C3F}"/>
                  </a:ext>
                </a:extLst>
              </p:cNvPr>
              <p:cNvSpPr/>
              <p:nvPr/>
            </p:nvSpPr>
            <p:spPr>
              <a:xfrm>
                <a:off x="6438900" y="678180"/>
                <a:ext cx="80009" cy="274319"/>
              </a:xfrm>
              <a:custGeom>
                <a:avLst/>
                <a:gdLst>
                  <a:gd name="connsiteX0" fmla="*/ 80010 w 80009"/>
                  <a:gd name="connsiteY0" fmla="*/ 274320 h 274319"/>
                  <a:gd name="connsiteX1" fmla="*/ 0 w 80009"/>
                  <a:gd name="connsiteY1" fmla="*/ 274320 h 274319"/>
                  <a:gd name="connsiteX2" fmla="*/ 0 w 80009"/>
                  <a:gd name="connsiteY2" fmla="*/ 0 h 274319"/>
                  <a:gd name="connsiteX3" fmla="*/ 80010 w 80009"/>
                  <a:gd name="connsiteY3" fmla="*/ 0 h 274319"/>
                  <a:gd name="connsiteX4" fmla="*/ 80010 w 80009"/>
                  <a:gd name="connsiteY4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09" h="274319">
                    <a:moveTo>
                      <a:pt x="80010" y="274320"/>
                    </a:moveTo>
                    <a:lnTo>
                      <a:pt x="0" y="274320"/>
                    </a:lnTo>
                    <a:lnTo>
                      <a:pt x="0" y="0"/>
                    </a:lnTo>
                    <a:lnTo>
                      <a:pt x="80010" y="0"/>
                    </a:lnTo>
                    <a:lnTo>
                      <a:pt x="80010" y="27432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E0DA8DA4-6099-1FEC-42B0-408E10159B58}"/>
                  </a:ext>
                </a:extLst>
              </p:cNvPr>
              <p:cNvSpPr/>
              <p:nvPr/>
            </p:nvSpPr>
            <p:spPr>
              <a:xfrm>
                <a:off x="6567169" y="673100"/>
                <a:ext cx="226060" cy="284480"/>
              </a:xfrm>
              <a:custGeom>
                <a:avLst/>
                <a:gdLst>
                  <a:gd name="connsiteX0" fmla="*/ 146050 w 226060"/>
                  <a:gd name="connsiteY0" fmla="*/ 0 h 284480"/>
                  <a:gd name="connsiteX1" fmla="*/ 223520 w 226060"/>
                  <a:gd name="connsiteY1" fmla="*/ 17780 h 284480"/>
                  <a:gd name="connsiteX2" fmla="*/ 223520 w 226060"/>
                  <a:gd name="connsiteY2" fmla="*/ 90170 h 284480"/>
                  <a:gd name="connsiteX3" fmla="*/ 153670 w 226060"/>
                  <a:gd name="connsiteY3" fmla="*/ 72390 h 284480"/>
                  <a:gd name="connsiteX4" fmla="*/ 80011 w 226060"/>
                  <a:gd name="connsiteY4" fmla="*/ 142240 h 284480"/>
                  <a:gd name="connsiteX5" fmla="*/ 149861 w 226060"/>
                  <a:gd name="connsiteY5" fmla="*/ 212090 h 284480"/>
                  <a:gd name="connsiteX6" fmla="*/ 226061 w 226060"/>
                  <a:gd name="connsiteY6" fmla="*/ 194310 h 284480"/>
                  <a:gd name="connsiteX7" fmla="*/ 226061 w 226060"/>
                  <a:gd name="connsiteY7" fmla="*/ 267970 h 284480"/>
                  <a:gd name="connsiteX8" fmla="*/ 142240 w 226060"/>
                  <a:gd name="connsiteY8" fmla="*/ 284480 h 284480"/>
                  <a:gd name="connsiteX9" fmla="*/ 0 w 226060"/>
                  <a:gd name="connsiteY9" fmla="*/ 142240 h 284480"/>
                  <a:gd name="connsiteX10" fmla="*/ 146050 w 226060"/>
                  <a:gd name="connsiteY10" fmla="*/ 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6060" h="284480">
                    <a:moveTo>
                      <a:pt x="146050" y="0"/>
                    </a:moveTo>
                    <a:cubicBezTo>
                      <a:pt x="181611" y="0"/>
                      <a:pt x="204470" y="7620"/>
                      <a:pt x="223520" y="17780"/>
                    </a:cubicBezTo>
                    <a:lnTo>
                      <a:pt x="223520" y="90170"/>
                    </a:lnTo>
                    <a:cubicBezTo>
                      <a:pt x="208280" y="82550"/>
                      <a:pt x="185420" y="72390"/>
                      <a:pt x="153670" y="72390"/>
                    </a:cubicBezTo>
                    <a:cubicBezTo>
                      <a:pt x="105411" y="72390"/>
                      <a:pt x="80011" y="106680"/>
                      <a:pt x="80011" y="142240"/>
                    </a:cubicBezTo>
                    <a:cubicBezTo>
                      <a:pt x="80011" y="177800"/>
                      <a:pt x="104140" y="212090"/>
                      <a:pt x="149861" y="212090"/>
                    </a:cubicBezTo>
                    <a:cubicBezTo>
                      <a:pt x="195580" y="212090"/>
                      <a:pt x="209550" y="201930"/>
                      <a:pt x="226061" y="194310"/>
                    </a:cubicBezTo>
                    <a:lnTo>
                      <a:pt x="226061" y="267970"/>
                    </a:lnTo>
                    <a:cubicBezTo>
                      <a:pt x="207011" y="278130"/>
                      <a:pt x="175261" y="284480"/>
                      <a:pt x="14224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016B703D-DB82-70AD-0EF3-699EC3D9B16D}"/>
                  </a:ext>
                </a:extLst>
              </p:cNvPr>
              <p:cNvSpPr/>
              <p:nvPr/>
            </p:nvSpPr>
            <p:spPr>
              <a:xfrm>
                <a:off x="6844030" y="678180"/>
                <a:ext cx="189229" cy="275589"/>
              </a:xfrm>
              <a:custGeom>
                <a:avLst/>
                <a:gdLst>
                  <a:gd name="connsiteX0" fmla="*/ 0 w 189229"/>
                  <a:gd name="connsiteY0" fmla="*/ 0 h 275589"/>
                  <a:gd name="connsiteX1" fmla="*/ 184150 w 189229"/>
                  <a:gd name="connsiteY1" fmla="*/ 0 h 275589"/>
                  <a:gd name="connsiteX2" fmla="*/ 184150 w 189229"/>
                  <a:gd name="connsiteY2" fmla="*/ 67310 h 275589"/>
                  <a:gd name="connsiteX3" fmla="*/ 80010 w 189229"/>
                  <a:gd name="connsiteY3" fmla="*/ 67310 h 275589"/>
                  <a:gd name="connsiteX4" fmla="*/ 80010 w 189229"/>
                  <a:gd name="connsiteY4" fmla="*/ 104140 h 275589"/>
                  <a:gd name="connsiteX5" fmla="*/ 168910 w 189229"/>
                  <a:gd name="connsiteY5" fmla="*/ 104140 h 275589"/>
                  <a:gd name="connsiteX6" fmla="*/ 168910 w 189229"/>
                  <a:gd name="connsiteY6" fmla="*/ 167640 h 275589"/>
                  <a:gd name="connsiteX7" fmla="*/ 80010 w 189229"/>
                  <a:gd name="connsiteY7" fmla="*/ 167640 h 275589"/>
                  <a:gd name="connsiteX8" fmla="*/ 80010 w 189229"/>
                  <a:gd name="connsiteY8" fmla="*/ 208280 h 275589"/>
                  <a:gd name="connsiteX9" fmla="*/ 189230 w 189229"/>
                  <a:gd name="connsiteY9" fmla="*/ 208280 h 275589"/>
                  <a:gd name="connsiteX10" fmla="*/ 189230 w 189229"/>
                  <a:gd name="connsiteY10" fmla="*/ 275590 h 275589"/>
                  <a:gd name="connsiteX11" fmla="*/ 0 w 189229"/>
                  <a:gd name="connsiteY11" fmla="*/ 275590 h 275589"/>
                  <a:gd name="connsiteX12" fmla="*/ 0 w 189229"/>
                  <a:gd name="connsiteY12" fmla="*/ 1270 h 275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9229" h="275589">
                    <a:moveTo>
                      <a:pt x="0" y="0"/>
                    </a:moveTo>
                    <a:lnTo>
                      <a:pt x="184150" y="0"/>
                    </a:lnTo>
                    <a:lnTo>
                      <a:pt x="184150" y="67310"/>
                    </a:lnTo>
                    <a:lnTo>
                      <a:pt x="80010" y="67310"/>
                    </a:lnTo>
                    <a:lnTo>
                      <a:pt x="80010" y="104140"/>
                    </a:lnTo>
                    <a:lnTo>
                      <a:pt x="168910" y="104140"/>
                    </a:lnTo>
                    <a:lnTo>
                      <a:pt x="168910" y="167640"/>
                    </a:lnTo>
                    <a:lnTo>
                      <a:pt x="80010" y="167640"/>
                    </a:lnTo>
                    <a:lnTo>
                      <a:pt x="80010" y="208280"/>
                    </a:lnTo>
                    <a:lnTo>
                      <a:pt x="189230" y="208280"/>
                    </a:lnTo>
                    <a:lnTo>
                      <a:pt x="189230" y="275590"/>
                    </a:lnTo>
                    <a:lnTo>
                      <a:pt x="0" y="275590"/>
                    </a:lnTo>
                    <a:lnTo>
                      <a:pt x="0" y="127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814" name="Group 813">
            <a:extLst>
              <a:ext uri="{FF2B5EF4-FFF2-40B4-BE49-F238E27FC236}">
                <a16:creationId xmlns:a16="http://schemas.microsoft.com/office/drawing/2014/main" id="{1C767367-D8AB-797D-973B-1995F3E8C3D1}"/>
              </a:ext>
            </a:extLst>
          </p:cNvPr>
          <p:cNvGrpSpPr/>
          <p:nvPr/>
        </p:nvGrpSpPr>
        <p:grpSpPr>
          <a:xfrm>
            <a:off x="772159" y="1850389"/>
            <a:ext cx="1822450" cy="191770"/>
            <a:chOff x="772159" y="1850389"/>
            <a:chExt cx="1822450" cy="191770"/>
          </a:xfrm>
        </p:grpSpPr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5C9543ED-5F84-60BF-9DCC-B37ACBE10343}"/>
                </a:ext>
              </a:extLst>
            </p:cNvPr>
            <p:cNvSpPr/>
            <p:nvPr/>
          </p:nvSpPr>
          <p:spPr>
            <a:xfrm>
              <a:off x="772159" y="1850389"/>
              <a:ext cx="134620" cy="190500"/>
            </a:xfrm>
            <a:custGeom>
              <a:avLst/>
              <a:gdLst>
                <a:gd name="connsiteX0" fmla="*/ 134620 w 134620"/>
                <a:gd name="connsiteY0" fmla="*/ 134620 h 190500"/>
                <a:gd name="connsiteX1" fmla="*/ 60960 w 134620"/>
                <a:gd name="connsiteY1" fmla="*/ 190500 h 190500"/>
                <a:gd name="connsiteX2" fmla="*/ 5080 w 134620"/>
                <a:gd name="connsiteY2" fmla="*/ 180340 h 190500"/>
                <a:gd name="connsiteX3" fmla="*/ 5080 w 134620"/>
                <a:gd name="connsiteY3" fmla="*/ 129540 h 190500"/>
                <a:gd name="connsiteX4" fmla="*/ 58420 w 134620"/>
                <a:gd name="connsiteY4" fmla="*/ 143510 h 190500"/>
                <a:gd name="connsiteX5" fmla="*/ 82550 w 134620"/>
                <a:gd name="connsiteY5" fmla="*/ 134620 h 190500"/>
                <a:gd name="connsiteX6" fmla="*/ 50800 w 134620"/>
                <a:gd name="connsiteY6" fmla="*/ 115570 h 190500"/>
                <a:gd name="connsiteX7" fmla="*/ 0 w 134620"/>
                <a:gd name="connsiteY7" fmla="*/ 57150 h 190500"/>
                <a:gd name="connsiteX8" fmla="*/ 71120 w 134620"/>
                <a:gd name="connsiteY8" fmla="*/ 0 h 190500"/>
                <a:gd name="connsiteX9" fmla="*/ 120650 w 134620"/>
                <a:gd name="connsiteY9" fmla="*/ 8890 h 190500"/>
                <a:gd name="connsiteX10" fmla="*/ 120650 w 134620"/>
                <a:gd name="connsiteY10" fmla="*/ 57150 h 190500"/>
                <a:gd name="connsiteX11" fmla="*/ 74930 w 134620"/>
                <a:gd name="connsiteY11" fmla="*/ 45720 h 190500"/>
                <a:gd name="connsiteX12" fmla="*/ 50800 w 134620"/>
                <a:gd name="connsiteY12" fmla="*/ 57150 h 190500"/>
                <a:gd name="connsiteX13" fmla="*/ 80010 w 134620"/>
                <a:gd name="connsiteY13" fmla="*/ 76200 h 190500"/>
                <a:gd name="connsiteX14" fmla="*/ 132080 w 134620"/>
                <a:gd name="connsiteY14" fmla="*/ 13462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4620" h="190500">
                  <a:moveTo>
                    <a:pt x="134620" y="134620"/>
                  </a:moveTo>
                  <a:cubicBezTo>
                    <a:pt x="134620" y="168910"/>
                    <a:pt x="109220" y="190500"/>
                    <a:pt x="60960" y="190500"/>
                  </a:cubicBezTo>
                  <a:cubicBezTo>
                    <a:pt x="12700" y="190500"/>
                    <a:pt x="19050" y="186690"/>
                    <a:pt x="5080" y="180340"/>
                  </a:cubicBezTo>
                  <a:lnTo>
                    <a:pt x="5080" y="129540"/>
                  </a:lnTo>
                  <a:cubicBezTo>
                    <a:pt x="21590" y="138430"/>
                    <a:pt x="41910" y="143510"/>
                    <a:pt x="58420" y="143510"/>
                  </a:cubicBezTo>
                  <a:cubicBezTo>
                    <a:pt x="74930" y="143510"/>
                    <a:pt x="82550" y="140970"/>
                    <a:pt x="82550" y="134620"/>
                  </a:cubicBezTo>
                  <a:cubicBezTo>
                    <a:pt x="82550" y="128270"/>
                    <a:pt x="71120" y="123190"/>
                    <a:pt x="50800" y="115570"/>
                  </a:cubicBezTo>
                  <a:cubicBezTo>
                    <a:pt x="21590" y="104140"/>
                    <a:pt x="0" y="91440"/>
                    <a:pt x="0" y="57150"/>
                  </a:cubicBezTo>
                  <a:cubicBezTo>
                    <a:pt x="0" y="22860"/>
                    <a:pt x="27940" y="0"/>
                    <a:pt x="71120" y="0"/>
                  </a:cubicBezTo>
                  <a:cubicBezTo>
                    <a:pt x="114300" y="0"/>
                    <a:pt x="107950" y="3810"/>
                    <a:pt x="120650" y="8890"/>
                  </a:cubicBezTo>
                  <a:lnTo>
                    <a:pt x="120650" y="57150"/>
                  </a:lnTo>
                  <a:cubicBezTo>
                    <a:pt x="109220" y="49530"/>
                    <a:pt x="92710" y="45720"/>
                    <a:pt x="74930" y="45720"/>
                  </a:cubicBezTo>
                  <a:cubicBezTo>
                    <a:pt x="57150" y="45720"/>
                    <a:pt x="50800" y="49530"/>
                    <a:pt x="50800" y="57150"/>
                  </a:cubicBezTo>
                  <a:cubicBezTo>
                    <a:pt x="50800" y="64770"/>
                    <a:pt x="62230" y="68580"/>
                    <a:pt x="80010" y="76200"/>
                  </a:cubicBezTo>
                  <a:cubicBezTo>
                    <a:pt x="109220" y="88900"/>
                    <a:pt x="132080" y="100330"/>
                    <a:pt x="132080" y="134620"/>
                  </a:cubicBez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8A05CBC8-59F1-94DC-2153-B1B367C7E09B}"/>
                </a:ext>
              </a:extLst>
            </p:cNvPr>
            <p:cNvSpPr/>
            <p:nvPr/>
          </p:nvSpPr>
          <p:spPr>
            <a:xfrm>
              <a:off x="920750" y="1854200"/>
              <a:ext cx="147319" cy="182879"/>
            </a:xfrm>
            <a:custGeom>
              <a:avLst/>
              <a:gdLst>
                <a:gd name="connsiteX0" fmla="*/ 147320 w 147319"/>
                <a:gd name="connsiteY0" fmla="*/ 0 h 182879"/>
                <a:gd name="connsiteX1" fmla="*/ 147320 w 147319"/>
                <a:gd name="connsiteY1" fmla="*/ 44450 h 182879"/>
                <a:gd name="connsiteX2" fmla="*/ 100330 w 147319"/>
                <a:gd name="connsiteY2" fmla="*/ 44450 h 182879"/>
                <a:gd name="connsiteX3" fmla="*/ 100330 w 147319"/>
                <a:gd name="connsiteY3" fmla="*/ 182880 h 182879"/>
                <a:gd name="connsiteX4" fmla="*/ 46990 w 147319"/>
                <a:gd name="connsiteY4" fmla="*/ 182880 h 182879"/>
                <a:gd name="connsiteX5" fmla="*/ 46990 w 147319"/>
                <a:gd name="connsiteY5" fmla="*/ 44450 h 182879"/>
                <a:gd name="connsiteX6" fmla="*/ 0 w 147319"/>
                <a:gd name="connsiteY6" fmla="*/ 44450 h 182879"/>
                <a:gd name="connsiteX7" fmla="*/ 0 w 147319"/>
                <a:gd name="connsiteY7" fmla="*/ 0 h 182879"/>
                <a:gd name="connsiteX8" fmla="*/ 147320 w 147319"/>
                <a:gd name="connsiteY8" fmla="*/ 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19" h="182879">
                  <a:moveTo>
                    <a:pt x="147320" y="0"/>
                  </a:moveTo>
                  <a:lnTo>
                    <a:pt x="147320" y="44450"/>
                  </a:lnTo>
                  <a:lnTo>
                    <a:pt x="100330" y="44450"/>
                  </a:lnTo>
                  <a:lnTo>
                    <a:pt x="100330" y="182880"/>
                  </a:lnTo>
                  <a:lnTo>
                    <a:pt x="46990" y="182880"/>
                  </a:lnTo>
                  <a:lnTo>
                    <a:pt x="46990" y="44450"/>
                  </a:lnTo>
                  <a:lnTo>
                    <a:pt x="0" y="44450"/>
                  </a:lnTo>
                  <a:lnTo>
                    <a:pt x="0" y="0"/>
                  </a:lnTo>
                  <a:lnTo>
                    <a:pt x="147320" y="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088D8B2C-E39A-1A73-12AB-EE3728E03844}"/>
                </a:ext>
              </a:extLst>
            </p:cNvPr>
            <p:cNvSpPr/>
            <p:nvPr/>
          </p:nvSpPr>
          <p:spPr>
            <a:xfrm>
              <a:off x="1078230" y="1854200"/>
              <a:ext cx="187959" cy="182879"/>
            </a:xfrm>
            <a:custGeom>
              <a:avLst/>
              <a:gdLst>
                <a:gd name="connsiteX0" fmla="*/ 67310 w 187959"/>
                <a:gd name="connsiteY0" fmla="*/ 182880 h 182879"/>
                <a:gd name="connsiteX1" fmla="*/ 67310 w 187959"/>
                <a:gd name="connsiteY1" fmla="*/ 114300 h 182879"/>
                <a:gd name="connsiteX2" fmla="*/ 0 w 187959"/>
                <a:gd name="connsiteY2" fmla="*/ 0 h 182879"/>
                <a:gd name="connsiteX3" fmla="*/ 60960 w 187959"/>
                <a:gd name="connsiteY3" fmla="*/ 0 h 182879"/>
                <a:gd name="connsiteX4" fmla="*/ 93980 w 187959"/>
                <a:gd name="connsiteY4" fmla="*/ 63500 h 182879"/>
                <a:gd name="connsiteX5" fmla="*/ 127000 w 187959"/>
                <a:gd name="connsiteY5" fmla="*/ 0 h 182879"/>
                <a:gd name="connsiteX6" fmla="*/ 187960 w 187959"/>
                <a:gd name="connsiteY6" fmla="*/ 0 h 182879"/>
                <a:gd name="connsiteX7" fmla="*/ 120650 w 187959"/>
                <a:gd name="connsiteY7" fmla="*/ 114300 h 182879"/>
                <a:gd name="connsiteX8" fmla="*/ 120650 w 187959"/>
                <a:gd name="connsiteY8" fmla="*/ 182880 h 182879"/>
                <a:gd name="connsiteX9" fmla="*/ 67310 w 187959"/>
                <a:gd name="connsiteY9" fmla="*/ 18288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959" h="182879">
                  <a:moveTo>
                    <a:pt x="67310" y="182880"/>
                  </a:moveTo>
                  <a:lnTo>
                    <a:pt x="67310" y="114300"/>
                  </a:lnTo>
                  <a:lnTo>
                    <a:pt x="0" y="0"/>
                  </a:lnTo>
                  <a:lnTo>
                    <a:pt x="60960" y="0"/>
                  </a:lnTo>
                  <a:lnTo>
                    <a:pt x="93980" y="63500"/>
                  </a:lnTo>
                  <a:lnTo>
                    <a:pt x="127000" y="0"/>
                  </a:lnTo>
                  <a:lnTo>
                    <a:pt x="187960" y="0"/>
                  </a:lnTo>
                  <a:lnTo>
                    <a:pt x="120650" y="114300"/>
                  </a:lnTo>
                  <a:lnTo>
                    <a:pt x="120650" y="182880"/>
                  </a:lnTo>
                  <a:lnTo>
                    <a:pt x="67310" y="18288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BCD3C8F6-0214-B309-7AD7-2B5824DE9AA1}"/>
                </a:ext>
              </a:extLst>
            </p:cNvPr>
            <p:cNvSpPr/>
            <p:nvPr/>
          </p:nvSpPr>
          <p:spPr>
            <a:xfrm>
              <a:off x="1281430" y="1854200"/>
              <a:ext cx="115569" cy="182879"/>
            </a:xfrm>
            <a:custGeom>
              <a:avLst/>
              <a:gdLst>
                <a:gd name="connsiteX0" fmla="*/ 0 w 115569"/>
                <a:gd name="connsiteY0" fmla="*/ 182880 h 182879"/>
                <a:gd name="connsiteX1" fmla="*/ 0 w 115569"/>
                <a:gd name="connsiteY1" fmla="*/ 0 h 182879"/>
                <a:gd name="connsiteX2" fmla="*/ 53340 w 115569"/>
                <a:gd name="connsiteY2" fmla="*/ 0 h 182879"/>
                <a:gd name="connsiteX3" fmla="*/ 53340 w 115569"/>
                <a:gd name="connsiteY3" fmla="*/ 138430 h 182879"/>
                <a:gd name="connsiteX4" fmla="*/ 115570 w 115569"/>
                <a:gd name="connsiteY4" fmla="*/ 138430 h 182879"/>
                <a:gd name="connsiteX5" fmla="*/ 115570 w 115569"/>
                <a:gd name="connsiteY5" fmla="*/ 182880 h 182879"/>
                <a:gd name="connsiteX6" fmla="*/ 0 w 115569"/>
                <a:gd name="connsiteY6" fmla="*/ 18288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69" h="182879">
                  <a:moveTo>
                    <a:pt x="0" y="182880"/>
                  </a:moveTo>
                  <a:lnTo>
                    <a:pt x="0" y="0"/>
                  </a:lnTo>
                  <a:lnTo>
                    <a:pt x="53340" y="0"/>
                  </a:lnTo>
                  <a:lnTo>
                    <a:pt x="53340" y="138430"/>
                  </a:lnTo>
                  <a:lnTo>
                    <a:pt x="115570" y="138430"/>
                  </a:lnTo>
                  <a:lnTo>
                    <a:pt x="115570" y="182880"/>
                  </a:lnTo>
                  <a:lnTo>
                    <a:pt x="0" y="18288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AAB92EA6-B669-CCE0-E921-4ECD8845A68D}"/>
                </a:ext>
              </a:extLst>
            </p:cNvPr>
            <p:cNvSpPr/>
            <p:nvPr/>
          </p:nvSpPr>
          <p:spPr>
            <a:xfrm>
              <a:off x="1426210" y="1854200"/>
              <a:ext cx="53339" cy="182879"/>
            </a:xfrm>
            <a:custGeom>
              <a:avLst/>
              <a:gdLst>
                <a:gd name="connsiteX0" fmla="*/ 53340 w 53339"/>
                <a:gd name="connsiteY0" fmla="*/ 182880 h 182879"/>
                <a:gd name="connsiteX1" fmla="*/ 0 w 53339"/>
                <a:gd name="connsiteY1" fmla="*/ 182880 h 182879"/>
                <a:gd name="connsiteX2" fmla="*/ 0 w 53339"/>
                <a:gd name="connsiteY2" fmla="*/ 0 h 182879"/>
                <a:gd name="connsiteX3" fmla="*/ 53340 w 53339"/>
                <a:gd name="connsiteY3" fmla="*/ 0 h 182879"/>
                <a:gd name="connsiteX4" fmla="*/ 53340 w 53339"/>
                <a:gd name="connsiteY4" fmla="*/ 18288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39" h="182879">
                  <a:moveTo>
                    <a:pt x="53340" y="182880"/>
                  </a:moveTo>
                  <a:lnTo>
                    <a:pt x="0" y="182880"/>
                  </a:lnTo>
                  <a:lnTo>
                    <a:pt x="0" y="0"/>
                  </a:lnTo>
                  <a:lnTo>
                    <a:pt x="53340" y="0"/>
                  </a:lnTo>
                  <a:lnTo>
                    <a:pt x="53340" y="18288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54541057-D24C-1B6B-0F71-0D74CEA5CDE5}"/>
                </a:ext>
              </a:extLst>
            </p:cNvPr>
            <p:cNvSpPr/>
            <p:nvPr/>
          </p:nvSpPr>
          <p:spPr>
            <a:xfrm>
              <a:off x="1510030" y="1854200"/>
              <a:ext cx="158749" cy="182879"/>
            </a:xfrm>
            <a:custGeom>
              <a:avLst/>
              <a:gdLst>
                <a:gd name="connsiteX0" fmla="*/ 80010 w 158749"/>
                <a:gd name="connsiteY0" fmla="*/ 138430 h 182879"/>
                <a:gd name="connsiteX1" fmla="*/ 153670 w 158749"/>
                <a:gd name="connsiteY1" fmla="*/ 138430 h 182879"/>
                <a:gd name="connsiteX2" fmla="*/ 153670 w 158749"/>
                <a:gd name="connsiteY2" fmla="*/ 182880 h 182879"/>
                <a:gd name="connsiteX3" fmla="*/ 0 w 158749"/>
                <a:gd name="connsiteY3" fmla="*/ 182880 h 182879"/>
                <a:gd name="connsiteX4" fmla="*/ 78740 w 158749"/>
                <a:gd name="connsiteY4" fmla="*/ 44450 h 182879"/>
                <a:gd name="connsiteX5" fmla="*/ 8890 w 158749"/>
                <a:gd name="connsiteY5" fmla="*/ 44450 h 182879"/>
                <a:gd name="connsiteX6" fmla="*/ 8890 w 158749"/>
                <a:gd name="connsiteY6" fmla="*/ 0 h 182879"/>
                <a:gd name="connsiteX7" fmla="*/ 158750 w 158749"/>
                <a:gd name="connsiteY7" fmla="*/ 0 h 182879"/>
                <a:gd name="connsiteX8" fmla="*/ 80010 w 158749"/>
                <a:gd name="connsiteY8" fmla="*/ 13843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8749" h="182879">
                  <a:moveTo>
                    <a:pt x="80010" y="138430"/>
                  </a:moveTo>
                  <a:lnTo>
                    <a:pt x="153670" y="138430"/>
                  </a:lnTo>
                  <a:lnTo>
                    <a:pt x="153670" y="182880"/>
                  </a:lnTo>
                  <a:lnTo>
                    <a:pt x="0" y="182880"/>
                  </a:lnTo>
                  <a:lnTo>
                    <a:pt x="78740" y="44450"/>
                  </a:lnTo>
                  <a:lnTo>
                    <a:pt x="8890" y="44450"/>
                  </a:lnTo>
                  <a:lnTo>
                    <a:pt x="8890" y="0"/>
                  </a:lnTo>
                  <a:lnTo>
                    <a:pt x="158750" y="0"/>
                  </a:lnTo>
                  <a:lnTo>
                    <a:pt x="80010" y="13843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CABA0314-DB16-A228-BDB5-1E0B97C60EC7}"/>
                </a:ext>
              </a:extLst>
            </p:cNvPr>
            <p:cNvSpPr/>
            <p:nvPr/>
          </p:nvSpPr>
          <p:spPr>
            <a:xfrm>
              <a:off x="1680210" y="1851660"/>
              <a:ext cx="187960" cy="185419"/>
            </a:xfrm>
            <a:custGeom>
              <a:avLst/>
              <a:gdLst>
                <a:gd name="connsiteX0" fmla="*/ 121920 w 187960"/>
                <a:gd name="connsiteY0" fmla="*/ 161290 h 185419"/>
                <a:gd name="connsiteX1" fmla="*/ 66040 w 187960"/>
                <a:gd name="connsiteY1" fmla="*/ 161290 h 185419"/>
                <a:gd name="connsiteX2" fmla="*/ 54610 w 187960"/>
                <a:gd name="connsiteY2" fmla="*/ 185420 h 185419"/>
                <a:gd name="connsiteX3" fmla="*/ 0 w 187960"/>
                <a:gd name="connsiteY3" fmla="*/ 185420 h 185419"/>
                <a:gd name="connsiteX4" fmla="*/ 92710 w 187960"/>
                <a:gd name="connsiteY4" fmla="*/ 0 h 185419"/>
                <a:gd name="connsiteX5" fmla="*/ 95250 w 187960"/>
                <a:gd name="connsiteY5" fmla="*/ 0 h 185419"/>
                <a:gd name="connsiteX6" fmla="*/ 187960 w 187960"/>
                <a:gd name="connsiteY6" fmla="*/ 185420 h 185419"/>
                <a:gd name="connsiteX7" fmla="*/ 133350 w 187960"/>
                <a:gd name="connsiteY7" fmla="*/ 185420 h 185419"/>
                <a:gd name="connsiteX8" fmla="*/ 121920 w 187960"/>
                <a:gd name="connsiteY8" fmla="*/ 161290 h 185419"/>
                <a:gd name="connsiteX9" fmla="*/ 81280 w 187960"/>
                <a:gd name="connsiteY9" fmla="*/ 127000 h 185419"/>
                <a:gd name="connsiteX10" fmla="*/ 107950 w 187960"/>
                <a:gd name="connsiteY10" fmla="*/ 127000 h 185419"/>
                <a:gd name="connsiteX11" fmla="*/ 95250 w 187960"/>
                <a:gd name="connsiteY11" fmla="*/ 92710 h 185419"/>
                <a:gd name="connsiteX12" fmla="*/ 95250 w 187960"/>
                <a:gd name="connsiteY12" fmla="*/ 92710 h 185419"/>
                <a:gd name="connsiteX13" fmla="*/ 82550 w 187960"/>
                <a:gd name="connsiteY13" fmla="*/ 127000 h 185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960" h="185419">
                  <a:moveTo>
                    <a:pt x="121920" y="161290"/>
                  </a:moveTo>
                  <a:lnTo>
                    <a:pt x="66040" y="161290"/>
                  </a:lnTo>
                  <a:lnTo>
                    <a:pt x="54610" y="185420"/>
                  </a:lnTo>
                  <a:lnTo>
                    <a:pt x="0" y="185420"/>
                  </a:lnTo>
                  <a:lnTo>
                    <a:pt x="92710" y="0"/>
                  </a:lnTo>
                  <a:lnTo>
                    <a:pt x="95250" y="0"/>
                  </a:lnTo>
                  <a:lnTo>
                    <a:pt x="187960" y="185420"/>
                  </a:lnTo>
                  <a:lnTo>
                    <a:pt x="133350" y="185420"/>
                  </a:lnTo>
                  <a:lnTo>
                    <a:pt x="121920" y="161290"/>
                  </a:lnTo>
                  <a:close/>
                  <a:moveTo>
                    <a:pt x="81280" y="127000"/>
                  </a:moveTo>
                  <a:lnTo>
                    <a:pt x="107950" y="127000"/>
                  </a:lnTo>
                  <a:cubicBezTo>
                    <a:pt x="102870" y="116840"/>
                    <a:pt x="96520" y="99060"/>
                    <a:pt x="95250" y="92710"/>
                  </a:cubicBezTo>
                  <a:lnTo>
                    <a:pt x="95250" y="92710"/>
                  </a:lnTo>
                  <a:cubicBezTo>
                    <a:pt x="93980" y="99060"/>
                    <a:pt x="86360" y="115570"/>
                    <a:pt x="82550" y="127000"/>
                  </a:cubicBez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3203D624-A6B1-48E2-FE6F-67AB8F35A71D}"/>
                </a:ext>
              </a:extLst>
            </p:cNvPr>
            <p:cNvSpPr/>
            <p:nvPr/>
          </p:nvSpPr>
          <p:spPr>
            <a:xfrm>
              <a:off x="1858010" y="1854200"/>
              <a:ext cx="147319" cy="182879"/>
            </a:xfrm>
            <a:custGeom>
              <a:avLst/>
              <a:gdLst>
                <a:gd name="connsiteX0" fmla="*/ 147320 w 147319"/>
                <a:gd name="connsiteY0" fmla="*/ 0 h 182879"/>
                <a:gd name="connsiteX1" fmla="*/ 147320 w 147319"/>
                <a:gd name="connsiteY1" fmla="*/ 44450 h 182879"/>
                <a:gd name="connsiteX2" fmla="*/ 100330 w 147319"/>
                <a:gd name="connsiteY2" fmla="*/ 44450 h 182879"/>
                <a:gd name="connsiteX3" fmla="*/ 100330 w 147319"/>
                <a:gd name="connsiteY3" fmla="*/ 182880 h 182879"/>
                <a:gd name="connsiteX4" fmla="*/ 46990 w 147319"/>
                <a:gd name="connsiteY4" fmla="*/ 182880 h 182879"/>
                <a:gd name="connsiteX5" fmla="*/ 46990 w 147319"/>
                <a:gd name="connsiteY5" fmla="*/ 44450 h 182879"/>
                <a:gd name="connsiteX6" fmla="*/ 0 w 147319"/>
                <a:gd name="connsiteY6" fmla="*/ 44450 h 182879"/>
                <a:gd name="connsiteX7" fmla="*/ 0 w 147319"/>
                <a:gd name="connsiteY7" fmla="*/ 0 h 182879"/>
                <a:gd name="connsiteX8" fmla="*/ 147320 w 147319"/>
                <a:gd name="connsiteY8" fmla="*/ 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19" h="182879">
                  <a:moveTo>
                    <a:pt x="147320" y="0"/>
                  </a:moveTo>
                  <a:lnTo>
                    <a:pt x="147320" y="44450"/>
                  </a:lnTo>
                  <a:lnTo>
                    <a:pt x="100330" y="44450"/>
                  </a:lnTo>
                  <a:lnTo>
                    <a:pt x="100330" y="182880"/>
                  </a:lnTo>
                  <a:lnTo>
                    <a:pt x="46990" y="182880"/>
                  </a:lnTo>
                  <a:lnTo>
                    <a:pt x="46990" y="44450"/>
                  </a:lnTo>
                  <a:lnTo>
                    <a:pt x="0" y="44450"/>
                  </a:lnTo>
                  <a:lnTo>
                    <a:pt x="0" y="0"/>
                  </a:lnTo>
                  <a:lnTo>
                    <a:pt x="147320" y="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974FA058-3547-3750-E3BA-A676B5538EB6}"/>
                </a:ext>
              </a:extLst>
            </p:cNvPr>
            <p:cNvSpPr/>
            <p:nvPr/>
          </p:nvSpPr>
          <p:spPr>
            <a:xfrm>
              <a:off x="2033270" y="1854200"/>
              <a:ext cx="53339" cy="182879"/>
            </a:xfrm>
            <a:custGeom>
              <a:avLst/>
              <a:gdLst>
                <a:gd name="connsiteX0" fmla="*/ 53340 w 53339"/>
                <a:gd name="connsiteY0" fmla="*/ 182880 h 182879"/>
                <a:gd name="connsiteX1" fmla="*/ 0 w 53339"/>
                <a:gd name="connsiteY1" fmla="*/ 182880 h 182879"/>
                <a:gd name="connsiteX2" fmla="*/ 0 w 53339"/>
                <a:gd name="connsiteY2" fmla="*/ 0 h 182879"/>
                <a:gd name="connsiteX3" fmla="*/ 53340 w 53339"/>
                <a:gd name="connsiteY3" fmla="*/ 0 h 182879"/>
                <a:gd name="connsiteX4" fmla="*/ 53340 w 53339"/>
                <a:gd name="connsiteY4" fmla="*/ 18288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39" h="182879">
                  <a:moveTo>
                    <a:pt x="53340" y="182880"/>
                  </a:moveTo>
                  <a:lnTo>
                    <a:pt x="0" y="182880"/>
                  </a:lnTo>
                  <a:lnTo>
                    <a:pt x="0" y="0"/>
                  </a:lnTo>
                  <a:lnTo>
                    <a:pt x="53340" y="0"/>
                  </a:lnTo>
                  <a:lnTo>
                    <a:pt x="53340" y="18288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F15B4915-3390-4A9C-5CE7-BD9BCFD18B41}"/>
                </a:ext>
              </a:extLst>
            </p:cNvPr>
            <p:cNvSpPr/>
            <p:nvPr/>
          </p:nvSpPr>
          <p:spPr>
            <a:xfrm>
              <a:off x="2118360" y="1850389"/>
              <a:ext cx="195579" cy="190500"/>
            </a:xfrm>
            <a:custGeom>
              <a:avLst/>
              <a:gdLst>
                <a:gd name="connsiteX0" fmla="*/ 97790 w 195579"/>
                <a:gd name="connsiteY0" fmla="*/ 0 h 190500"/>
                <a:gd name="connsiteX1" fmla="*/ 195580 w 195579"/>
                <a:gd name="connsiteY1" fmla="*/ 95250 h 190500"/>
                <a:gd name="connsiteX2" fmla="*/ 97790 w 195579"/>
                <a:gd name="connsiteY2" fmla="*/ 190500 h 190500"/>
                <a:gd name="connsiteX3" fmla="*/ 0 w 195579"/>
                <a:gd name="connsiteY3" fmla="*/ 95250 h 190500"/>
                <a:gd name="connsiteX4" fmla="*/ 97790 w 195579"/>
                <a:gd name="connsiteY4" fmla="*/ 0 h 190500"/>
                <a:gd name="connsiteX5" fmla="*/ 97790 w 195579"/>
                <a:gd name="connsiteY5" fmla="*/ 142240 h 190500"/>
                <a:gd name="connsiteX6" fmla="*/ 142240 w 195579"/>
                <a:gd name="connsiteY6" fmla="*/ 95250 h 190500"/>
                <a:gd name="connsiteX7" fmla="*/ 97790 w 195579"/>
                <a:gd name="connsiteY7" fmla="*/ 48260 h 190500"/>
                <a:gd name="connsiteX8" fmla="*/ 53340 w 195579"/>
                <a:gd name="connsiteY8" fmla="*/ 95250 h 190500"/>
                <a:gd name="connsiteX9" fmla="*/ 97790 w 195579"/>
                <a:gd name="connsiteY9" fmla="*/ 14224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79" h="190500">
                  <a:moveTo>
                    <a:pt x="97790" y="0"/>
                  </a:moveTo>
                  <a:cubicBezTo>
                    <a:pt x="154940" y="0"/>
                    <a:pt x="195580" y="43180"/>
                    <a:pt x="195580" y="95250"/>
                  </a:cubicBezTo>
                  <a:cubicBezTo>
                    <a:pt x="195580" y="147320"/>
                    <a:pt x="154940" y="190500"/>
                    <a:pt x="97790" y="190500"/>
                  </a:cubicBezTo>
                  <a:cubicBezTo>
                    <a:pt x="40640" y="190500"/>
                    <a:pt x="0" y="148590"/>
                    <a:pt x="0" y="95250"/>
                  </a:cubicBezTo>
                  <a:cubicBezTo>
                    <a:pt x="0" y="41910"/>
                    <a:pt x="40640" y="0"/>
                    <a:pt x="97790" y="0"/>
                  </a:cubicBezTo>
                  <a:close/>
                  <a:moveTo>
                    <a:pt x="97790" y="142240"/>
                  </a:moveTo>
                  <a:cubicBezTo>
                    <a:pt x="124460" y="142240"/>
                    <a:pt x="142240" y="120650"/>
                    <a:pt x="142240" y="95250"/>
                  </a:cubicBezTo>
                  <a:cubicBezTo>
                    <a:pt x="142240" y="69850"/>
                    <a:pt x="124460" y="48260"/>
                    <a:pt x="97790" y="48260"/>
                  </a:cubicBezTo>
                  <a:cubicBezTo>
                    <a:pt x="71120" y="48260"/>
                    <a:pt x="53340" y="71120"/>
                    <a:pt x="53340" y="95250"/>
                  </a:cubicBezTo>
                  <a:cubicBezTo>
                    <a:pt x="53340" y="119380"/>
                    <a:pt x="71120" y="142240"/>
                    <a:pt x="97790" y="142240"/>
                  </a:cubicBez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9CE37EA3-A044-4BD8-FD8E-372B450B4488}"/>
                </a:ext>
              </a:extLst>
            </p:cNvPr>
            <p:cNvSpPr/>
            <p:nvPr/>
          </p:nvSpPr>
          <p:spPr>
            <a:xfrm>
              <a:off x="2345689" y="1852929"/>
              <a:ext cx="158750" cy="187960"/>
            </a:xfrm>
            <a:custGeom>
              <a:avLst/>
              <a:gdLst>
                <a:gd name="connsiteX0" fmla="*/ 52070 w 158750"/>
                <a:gd name="connsiteY0" fmla="*/ 102870 h 187960"/>
                <a:gd name="connsiteX1" fmla="*/ 52070 w 158750"/>
                <a:gd name="connsiteY1" fmla="*/ 185420 h 187960"/>
                <a:gd name="connsiteX2" fmla="*/ 0 w 158750"/>
                <a:gd name="connsiteY2" fmla="*/ 185420 h 187960"/>
                <a:gd name="connsiteX3" fmla="*/ 0 w 158750"/>
                <a:gd name="connsiteY3" fmla="*/ 0 h 187960"/>
                <a:gd name="connsiteX4" fmla="*/ 2540 w 158750"/>
                <a:gd name="connsiteY4" fmla="*/ 0 h 187960"/>
                <a:gd name="connsiteX5" fmla="*/ 106680 w 158750"/>
                <a:gd name="connsiteY5" fmla="*/ 85090 h 187960"/>
                <a:gd name="connsiteX6" fmla="*/ 106680 w 158750"/>
                <a:gd name="connsiteY6" fmla="*/ 2540 h 187960"/>
                <a:gd name="connsiteX7" fmla="*/ 158750 w 158750"/>
                <a:gd name="connsiteY7" fmla="*/ 2540 h 187960"/>
                <a:gd name="connsiteX8" fmla="*/ 158750 w 158750"/>
                <a:gd name="connsiteY8" fmla="*/ 187960 h 187960"/>
                <a:gd name="connsiteX9" fmla="*/ 156210 w 158750"/>
                <a:gd name="connsiteY9" fmla="*/ 187960 h 187960"/>
                <a:gd name="connsiteX10" fmla="*/ 50800 w 158750"/>
                <a:gd name="connsiteY10" fmla="*/ 102870 h 187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8750" h="187960">
                  <a:moveTo>
                    <a:pt x="52070" y="102870"/>
                  </a:moveTo>
                  <a:lnTo>
                    <a:pt x="52070" y="185420"/>
                  </a:lnTo>
                  <a:lnTo>
                    <a:pt x="0" y="185420"/>
                  </a:lnTo>
                  <a:lnTo>
                    <a:pt x="0" y="0"/>
                  </a:lnTo>
                  <a:lnTo>
                    <a:pt x="2540" y="0"/>
                  </a:lnTo>
                  <a:lnTo>
                    <a:pt x="106680" y="85090"/>
                  </a:lnTo>
                  <a:lnTo>
                    <a:pt x="106680" y="2540"/>
                  </a:lnTo>
                  <a:lnTo>
                    <a:pt x="158750" y="2540"/>
                  </a:lnTo>
                  <a:lnTo>
                    <a:pt x="158750" y="187960"/>
                  </a:lnTo>
                  <a:lnTo>
                    <a:pt x="156210" y="187960"/>
                  </a:lnTo>
                  <a:lnTo>
                    <a:pt x="50800" y="10287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AAE08CB1-7FB8-A50E-3CF9-9EE69B64F9F2}"/>
                </a:ext>
              </a:extLst>
            </p:cNvPr>
            <p:cNvSpPr/>
            <p:nvPr/>
          </p:nvSpPr>
          <p:spPr>
            <a:xfrm>
              <a:off x="2541270" y="1906270"/>
              <a:ext cx="53339" cy="135889"/>
            </a:xfrm>
            <a:custGeom>
              <a:avLst/>
              <a:gdLst>
                <a:gd name="connsiteX0" fmla="*/ 26670 w 53339"/>
                <a:gd name="connsiteY0" fmla="*/ 0 h 135889"/>
                <a:gd name="connsiteX1" fmla="*/ 53340 w 53339"/>
                <a:gd name="connsiteY1" fmla="*/ 26670 h 135889"/>
                <a:gd name="connsiteX2" fmla="*/ 26670 w 53339"/>
                <a:gd name="connsiteY2" fmla="*/ 53340 h 135889"/>
                <a:gd name="connsiteX3" fmla="*/ 0 w 53339"/>
                <a:gd name="connsiteY3" fmla="*/ 26670 h 135889"/>
                <a:gd name="connsiteX4" fmla="*/ 26670 w 53339"/>
                <a:gd name="connsiteY4" fmla="*/ 0 h 135889"/>
                <a:gd name="connsiteX5" fmla="*/ 26670 w 53339"/>
                <a:gd name="connsiteY5" fmla="*/ 82550 h 135889"/>
                <a:gd name="connsiteX6" fmla="*/ 53340 w 53339"/>
                <a:gd name="connsiteY6" fmla="*/ 109220 h 135889"/>
                <a:gd name="connsiteX7" fmla="*/ 26670 w 53339"/>
                <a:gd name="connsiteY7" fmla="*/ 135890 h 135889"/>
                <a:gd name="connsiteX8" fmla="*/ 0 w 53339"/>
                <a:gd name="connsiteY8" fmla="*/ 109220 h 135889"/>
                <a:gd name="connsiteX9" fmla="*/ 26670 w 53339"/>
                <a:gd name="connsiteY9" fmla="*/ 82550 h 135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339" h="135889">
                  <a:moveTo>
                    <a:pt x="26670" y="0"/>
                  </a:moveTo>
                  <a:cubicBezTo>
                    <a:pt x="43180" y="0"/>
                    <a:pt x="53340" y="10160"/>
                    <a:pt x="53340" y="26670"/>
                  </a:cubicBezTo>
                  <a:cubicBezTo>
                    <a:pt x="53340" y="43180"/>
                    <a:pt x="43180" y="53340"/>
                    <a:pt x="26670" y="53340"/>
                  </a:cubicBezTo>
                  <a:cubicBezTo>
                    <a:pt x="10160" y="53340"/>
                    <a:pt x="0" y="43180"/>
                    <a:pt x="0" y="26670"/>
                  </a:cubicBezTo>
                  <a:cubicBezTo>
                    <a:pt x="0" y="10160"/>
                    <a:pt x="10160" y="0"/>
                    <a:pt x="26670" y="0"/>
                  </a:cubicBezTo>
                  <a:close/>
                  <a:moveTo>
                    <a:pt x="26670" y="82550"/>
                  </a:moveTo>
                  <a:cubicBezTo>
                    <a:pt x="43180" y="82550"/>
                    <a:pt x="53340" y="92710"/>
                    <a:pt x="53340" y="109220"/>
                  </a:cubicBezTo>
                  <a:cubicBezTo>
                    <a:pt x="53340" y="125730"/>
                    <a:pt x="43180" y="135890"/>
                    <a:pt x="26670" y="135890"/>
                  </a:cubicBezTo>
                  <a:cubicBezTo>
                    <a:pt x="10160" y="135890"/>
                    <a:pt x="0" y="125730"/>
                    <a:pt x="0" y="109220"/>
                  </a:cubicBezTo>
                  <a:cubicBezTo>
                    <a:pt x="0" y="92710"/>
                    <a:pt x="10160" y="82550"/>
                    <a:pt x="26670" y="82550"/>
                  </a:cubicBez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13" name="Group 812">
            <a:extLst>
              <a:ext uri="{FF2B5EF4-FFF2-40B4-BE49-F238E27FC236}">
                <a16:creationId xmlns:a16="http://schemas.microsoft.com/office/drawing/2014/main" id="{4C76EB59-499F-06BF-FC3A-83AB9CD7B0CB}"/>
              </a:ext>
            </a:extLst>
          </p:cNvPr>
          <p:cNvGrpSpPr/>
          <p:nvPr/>
        </p:nvGrpSpPr>
        <p:grpSpPr>
          <a:xfrm>
            <a:off x="768350" y="2119629"/>
            <a:ext cx="8550909" cy="386081"/>
            <a:chOff x="768350" y="2119629"/>
            <a:chExt cx="8550909" cy="386081"/>
          </a:xfrm>
        </p:grpSpPr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8BF78B6D-BC45-3076-1756-3257D1DB4D0D}"/>
                </a:ext>
              </a:extLst>
            </p:cNvPr>
            <p:cNvSpPr/>
            <p:nvPr/>
          </p:nvSpPr>
          <p:spPr>
            <a:xfrm>
              <a:off x="769619" y="2122170"/>
              <a:ext cx="172719" cy="130809"/>
            </a:xfrm>
            <a:custGeom>
              <a:avLst/>
              <a:gdLst>
                <a:gd name="connsiteX0" fmla="*/ 16510 w 172719"/>
                <a:gd name="connsiteY0" fmla="*/ 0 h 130809"/>
                <a:gd name="connsiteX1" fmla="*/ 36830 w 172719"/>
                <a:gd name="connsiteY1" fmla="*/ 53340 h 130809"/>
                <a:gd name="connsiteX2" fmla="*/ 49530 w 172719"/>
                <a:gd name="connsiteY2" fmla="*/ 88900 h 130809"/>
                <a:gd name="connsiteX3" fmla="*/ 63500 w 172719"/>
                <a:gd name="connsiteY3" fmla="*/ 55880 h 130809"/>
                <a:gd name="connsiteX4" fmla="*/ 85090 w 172719"/>
                <a:gd name="connsiteY4" fmla="*/ 2540 h 130809"/>
                <a:gd name="connsiteX5" fmla="*/ 85090 w 172719"/>
                <a:gd name="connsiteY5" fmla="*/ 2540 h 130809"/>
                <a:gd name="connsiteX6" fmla="*/ 106680 w 172719"/>
                <a:gd name="connsiteY6" fmla="*/ 55880 h 130809"/>
                <a:gd name="connsiteX7" fmla="*/ 120650 w 172719"/>
                <a:gd name="connsiteY7" fmla="*/ 88900 h 130809"/>
                <a:gd name="connsiteX8" fmla="*/ 133350 w 172719"/>
                <a:gd name="connsiteY8" fmla="*/ 53340 h 130809"/>
                <a:gd name="connsiteX9" fmla="*/ 153670 w 172719"/>
                <a:gd name="connsiteY9" fmla="*/ 0 h 130809"/>
                <a:gd name="connsiteX10" fmla="*/ 172720 w 172719"/>
                <a:gd name="connsiteY10" fmla="*/ 0 h 130809"/>
                <a:gd name="connsiteX11" fmla="*/ 121920 w 172719"/>
                <a:gd name="connsiteY11" fmla="*/ 130810 h 130809"/>
                <a:gd name="connsiteX12" fmla="*/ 121920 w 172719"/>
                <a:gd name="connsiteY12" fmla="*/ 130810 h 130809"/>
                <a:gd name="connsiteX13" fmla="*/ 93980 w 172719"/>
                <a:gd name="connsiteY13" fmla="*/ 60960 h 130809"/>
                <a:gd name="connsiteX14" fmla="*/ 86360 w 172719"/>
                <a:gd name="connsiteY14" fmla="*/ 41910 h 130809"/>
                <a:gd name="connsiteX15" fmla="*/ 78740 w 172719"/>
                <a:gd name="connsiteY15" fmla="*/ 60960 h 130809"/>
                <a:gd name="connsiteX16" fmla="*/ 50800 w 172719"/>
                <a:gd name="connsiteY16" fmla="*/ 130810 h 130809"/>
                <a:gd name="connsiteX17" fmla="*/ 50800 w 172719"/>
                <a:gd name="connsiteY17" fmla="*/ 130810 h 130809"/>
                <a:gd name="connsiteX18" fmla="*/ 0 w 172719"/>
                <a:gd name="connsiteY18" fmla="*/ 0 h 130809"/>
                <a:gd name="connsiteX19" fmla="*/ 19050 w 172719"/>
                <a:gd name="connsiteY19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2719" h="130809">
                  <a:moveTo>
                    <a:pt x="16510" y="0"/>
                  </a:moveTo>
                  <a:lnTo>
                    <a:pt x="36830" y="53340"/>
                  </a:lnTo>
                  <a:cubicBezTo>
                    <a:pt x="41910" y="66040"/>
                    <a:pt x="45720" y="78740"/>
                    <a:pt x="49530" y="88900"/>
                  </a:cubicBezTo>
                  <a:cubicBezTo>
                    <a:pt x="53340" y="80010"/>
                    <a:pt x="57150" y="68580"/>
                    <a:pt x="63500" y="55880"/>
                  </a:cubicBezTo>
                  <a:lnTo>
                    <a:pt x="85090" y="2540"/>
                  </a:lnTo>
                  <a:lnTo>
                    <a:pt x="85090" y="2540"/>
                  </a:lnTo>
                  <a:lnTo>
                    <a:pt x="106680" y="55880"/>
                  </a:lnTo>
                  <a:cubicBezTo>
                    <a:pt x="111760" y="68580"/>
                    <a:pt x="116840" y="80010"/>
                    <a:pt x="120650" y="88900"/>
                  </a:cubicBezTo>
                  <a:cubicBezTo>
                    <a:pt x="124460" y="80010"/>
                    <a:pt x="128270" y="66040"/>
                    <a:pt x="133350" y="53340"/>
                  </a:cubicBezTo>
                  <a:lnTo>
                    <a:pt x="153670" y="0"/>
                  </a:lnTo>
                  <a:lnTo>
                    <a:pt x="172720" y="0"/>
                  </a:lnTo>
                  <a:lnTo>
                    <a:pt x="121920" y="130810"/>
                  </a:lnTo>
                  <a:lnTo>
                    <a:pt x="121920" y="130810"/>
                  </a:lnTo>
                  <a:lnTo>
                    <a:pt x="93980" y="60960"/>
                  </a:lnTo>
                  <a:cubicBezTo>
                    <a:pt x="91440" y="54610"/>
                    <a:pt x="88900" y="48260"/>
                    <a:pt x="86360" y="41910"/>
                  </a:cubicBezTo>
                  <a:cubicBezTo>
                    <a:pt x="83820" y="48260"/>
                    <a:pt x="81280" y="54610"/>
                    <a:pt x="78740" y="60960"/>
                  </a:cubicBezTo>
                  <a:lnTo>
                    <a:pt x="50800" y="130810"/>
                  </a:lnTo>
                  <a:lnTo>
                    <a:pt x="50800" y="130810"/>
                  </a:lnTo>
                  <a:lnTo>
                    <a:pt x="0" y="0"/>
                  </a:lnTo>
                  <a:lnTo>
                    <a:pt x="1905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CBE60B0E-DCA3-B7B6-55EC-35426ED3E3E1}"/>
                </a:ext>
              </a:extLst>
            </p:cNvPr>
            <p:cNvSpPr/>
            <p:nvPr/>
          </p:nvSpPr>
          <p:spPr>
            <a:xfrm>
              <a:off x="934719" y="215900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4ACB9B51-0550-8817-9684-4AA643D7F587}"/>
                </a:ext>
              </a:extLst>
            </p:cNvPr>
            <p:cNvSpPr/>
            <p:nvPr/>
          </p:nvSpPr>
          <p:spPr>
            <a:xfrm>
              <a:off x="1082039" y="2119629"/>
              <a:ext cx="55095" cy="129540"/>
            </a:xfrm>
            <a:custGeom>
              <a:avLst/>
              <a:gdLst>
                <a:gd name="connsiteX0" fmla="*/ 11430 w 55095"/>
                <a:gd name="connsiteY0" fmla="*/ 41910 h 129540"/>
                <a:gd name="connsiteX1" fmla="*/ 11430 w 55095"/>
                <a:gd name="connsiteY1" fmla="*/ 31750 h 129540"/>
                <a:gd name="connsiteX2" fmla="*/ 43180 w 55095"/>
                <a:gd name="connsiteY2" fmla="*/ 0 h 129540"/>
                <a:gd name="connsiteX3" fmla="*/ 54610 w 55095"/>
                <a:gd name="connsiteY3" fmla="*/ 0 h 129540"/>
                <a:gd name="connsiteX4" fmla="*/ 54610 w 55095"/>
                <a:gd name="connsiteY4" fmla="*/ 13970 h 129540"/>
                <a:gd name="connsiteX5" fmla="*/ 45720 w 55095"/>
                <a:gd name="connsiteY5" fmla="*/ 13970 h 129540"/>
                <a:gd name="connsiteX6" fmla="*/ 27940 w 55095"/>
                <a:gd name="connsiteY6" fmla="*/ 31750 h 129540"/>
                <a:gd name="connsiteX7" fmla="*/ 27940 w 55095"/>
                <a:gd name="connsiteY7" fmla="*/ 40640 h 129540"/>
                <a:gd name="connsiteX8" fmla="*/ 52070 w 55095"/>
                <a:gd name="connsiteY8" fmla="*/ 40640 h 129540"/>
                <a:gd name="connsiteX9" fmla="*/ 52070 w 55095"/>
                <a:gd name="connsiteY9" fmla="*/ 54610 h 129540"/>
                <a:gd name="connsiteX10" fmla="*/ 29210 w 55095"/>
                <a:gd name="connsiteY10" fmla="*/ 54610 h 129540"/>
                <a:gd name="connsiteX11" fmla="*/ 29210 w 55095"/>
                <a:gd name="connsiteY11" fmla="*/ 129540 h 129540"/>
                <a:gd name="connsiteX12" fmla="*/ 12700 w 55095"/>
                <a:gd name="connsiteY12" fmla="*/ 129540 h 129540"/>
                <a:gd name="connsiteX13" fmla="*/ 12700 w 55095"/>
                <a:gd name="connsiteY13" fmla="*/ 54610 h 129540"/>
                <a:gd name="connsiteX14" fmla="*/ 0 w 55095"/>
                <a:gd name="connsiteY14" fmla="*/ 54610 h 129540"/>
                <a:gd name="connsiteX15" fmla="*/ 0 w 55095"/>
                <a:gd name="connsiteY15" fmla="*/ 40640 h 129540"/>
                <a:gd name="connsiteX16" fmla="*/ 13970 w 55095"/>
                <a:gd name="connsiteY16" fmla="*/ 40640 h 12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40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653CF727-BA95-201F-DB3F-18EE1AED58C9}"/>
                </a:ext>
              </a:extLst>
            </p:cNvPr>
            <p:cNvSpPr/>
            <p:nvPr/>
          </p:nvSpPr>
          <p:spPr>
            <a:xfrm>
              <a:off x="1141730" y="215900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40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08C4E023-F11A-C108-3BC1-FB362901B069}"/>
                </a:ext>
              </a:extLst>
            </p:cNvPr>
            <p:cNvSpPr/>
            <p:nvPr/>
          </p:nvSpPr>
          <p:spPr>
            <a:xfrm>
              <a:off x="1254760" y="2122170"/>
              <a:ext cx="34289" cy="130809"/>
            </a:xfrm>
            <a:custGeom>
              <a:avLst/>
              <a:gdLst>
                <a:gd name="connsiteX0" fmla="*/ 0 w 34289"/>
                <a:gd name="connsiteY0" fmla="*/ 0 h 130809"/>
                <a:gd name="connsiteX1" fmla="*/ 16510 w 34289"/>
                <a:gd name="connsiteY1" fmla="*/ 0 h 130809"/>
                <a:gd name="connsiteX2" fmla="*/ 16510 w 34289"/>
                <a:gd name="connsiteY2" fmla="*/ 101600 h 130809"/>
                <a:gd name="connsiteX3" fmla="*/ 26670 w 34289"/>
                <a:gd name="connsiteY3" fmla="*/ 115570 h 130809"/>
                <a:gd name="connsiteX4" fmla="*/ 34290 w 34289"/>
                <a:gd name="connsiteY4" fmla="*/ 115570 h 130809"/>
                <a:gd name="connsiteX5" fmla="*/ 34290 w 34289"/>
                <a:gd name="connsiteY5" fmla="*/ 129540 h 130809"/>
                <a:gd name="connsiteX6" fmla="*/ 22860 w 34289"/>
                <a:gd name="connsiteY6" fmla="*/ 130810 h 130809"/>
                <a:gd name="connsiteX7" fmla="*/ 0 w 34289"/>
                <a:gd name="connsiteY7" fmla="*/ 105410 h 130809"/>
                <a:gd name="connsiteX8" fmla="*/ 0 w 34289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F0C6589E-DF03-4F69-29AD-60D3E2885A08}"/>
                </a:ext>
              </a:extLst>
            </p:cNvPr>
            <p:cNvSpPr/>
            <p:nvPr/>
          </p:nvSpPr>
          <p:spPr>
            <a:xfrm>
              <a:off x="1305560" y="2122170"/>
              <a:ext cx="34289" cy="130809"/>
            </a:xfrm>
            <a:custGeom>
              <a:avLst/>
              <a:gdLst>
                <a:gd name="connsiteX0" fmla="*/ 0 w 34289"/>
                <a:gd name="connsiteY0" fmla="*/ 0 h 130809"/>
                <a:gd name="connsiteX1" fmla="*/ 16510 w 34289"/>
                <a:gd name="connsiteY1" fmla="*/ 0 h 130809"/>
                <a:gd name="connsiteX2" fmla="*/ 16510 w 34289"/>
                <a:gd name="connsiteY2" fmla="*/ 101600 h 130809"/>
                <a:gd name="connsiteX3" fmla="*/ 26670 w 34289"/>
                <a:gd name="connsiteY3" fmla="*/ 115570 h 130809"/>
                <a:gd name="connsiteX4" fmla="*/ 34290 w 34289"/>
                <a:gd name="connsiteY4" fmla="*/ 115570 h 130809"/>
                <a:gd name="connsiteX5" fmla="*/ 34290 w 34289"/>
                <a:gd name="connsiteY5" fmla="*/ 129540 h 130809"/>
                <a:gd name="connsiteX6" fmla="*/ 22860 w 34289"/>
                <a:gd name="connsiteY6" fmla="*/ 130810 h 130809"/>
                <a:gd name="connsiteX7" fmla="*/ 0 w 34289"/>
                <a:gd name="connsiteY7" fmla="*/ 105410 h 130809"/>
                <a:gd name="connsiteX8" fmla="*/ 0 w 34289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C58CB0DC-92B7-7818-BB04-0A3F552DC872}"/>
                </a:ext>
              </a:extLst>
            </p:cNvPr>
            <p:cNvSpPr/>
            <p:nvPr/>
          </p:nvSpPr>
          <p:spPr>
            <a:xfrm>
              <a:off x="1351280" y="215900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6200 w 91439"/>
                <a:gd name="connsiteY5" fmla="*/ 46990 h 93979"/>
                <a:gd name="connsiteX6" fmla="*/ 45720 w 91439"/>
                <a:gd name="connsiteY6" fmla="*/ 15240 h 93979"/>
                <a:gd name="connsiteX7" fmla="*/ 16510 w 91439"/>
                <a:gd name="connsiteY7" fmla="*/ 46990 h 93979"/>
                <a:gd name="connsiteX8" fmla="*/ 45720 w 91439"/>
                <a:gd name="connsiteY8" fmla="*/ 78740 h 93979"/>
                <a:gd name="connsiteX9" fmla="*/ 7620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BBEC8883-8D0D-777F-0035-679FA300D280}"/>
                </a:ext>
              </a:extLst>
            </p:cNvPr>
            <p:cNvSpPr/>
            <p:nvPr/>
          </p:nvSpPr>
          <p:spPr>
            <a:xfrm>
              <a:off x="1450339" y="2161539"/>
              <a:ext cx="137160" cy="91439"/>
            </a:xfrm>
            <a:custGeom>
              <a:avLst/>
              <a:gdLst>
                <a:gd name="connsiteX0" fmla="*/ 95250 w 137160"/>
                <a:gd name="connsiteY0" fmla="*/ 64770 h 91439"/>
                <a:gd name="connsiteX1" fmla="*/ 119380 w 137160"/>
                <a:gd name="connsiteY1" fmla="*/ 0 h 91439"/>
                <a:gd name="connsiteX2" fmla="*/ 137160 w 137160"/>
                <a:gd name="connsiteY2" fmla="*/ 0 h 91439"/>
                <a:gd name="connsiteX3" fmla="*/ 100330 w 137160"/>
                <a:gd name="connsiteY3" fmla="*/ 91440 h 91439"/>
                <a:gd name="connsiteX4" fmla="*/ 91440 w 137160"/>
                <a:gd name="connsiteY4" fmla="*/ 91440 h 91439"/>
                <a:gd name="connsiteX5" fmla="*/ 68580 w 137160"/>
                <a:gd name="connsiteY5" fmla="*/ 30480 h 91439"/>
                <a:gd name="connsiteX6" fmla="*/ 45720 w 137160"/>
                <a:gd name="connsiteY6" fmla="*/ 91440 h 91439"/>
                <a:gd name="connsiteX7" fmla="*/ 36830 w 137160"/>
                <a:gd name="connsiteY7" fmla="*/ 91440 h 91439"/>
                <a:gd name="connsiteX8" fmla="*/ 0 w 137160"/>
                <a:gd name="connsiteY8" fmla="*/ 0 h 91439"/>
                <a:gd name="connsiteX9" fmla="*/ 17780 w 137160"/>
                <a:gd name="connsiteY9" fmla="*/ 0 h 91439"/>
                <a:gd name="connsiteX10" fmla="*/ 41910 w 137160"/>
                <a:gd name="connsiteY10" fmla="*/ 64770 h 91439"/>
                <a:gd name="connsiteX11" fmla="*/ 64770 w 137160"/>
                <a:gd name="connsiteY11" fmla="*/ 1270 h 91439"/>
                <a:gd name="connsiteX12" fmla="*/ 73660 w 137160"/>
                <a:gd name="connsiteY12" fmla="*/ 1270 h 91439"/>
                <a:gd name="connsiteX13" fmla="*/ 96520 w 137160"/>
                <a:gd name="connsiteY13" fmla="*/ 647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60" h="91439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BFD98B43-51D5-4AAC-B24E-6D31C23339B1}"/>
                </a:ext>
              </a:extLst>
            </p:cNvPr>
            <p:cNvSpPr/>
            <p:nvPr/>
          </p:nvSpPr>
          <p:spPr>
            <a:xfrm>
              <a:off x="1635760" y="2120900"/>
              <a:ext cx="118110" cy="130810"/>
            </a:xfrm>
            <a:custGeom>
              <a:avLst/>
              <a:gdLst>
                <a:gd name="connsiteX0" fmla="*/ 58420 w 118110"/>
                <a:gd name="connsiteY0" fmla="*/ 0 h 130810"/>
                <a:gd name="connsiteX1" fmla="*/ 58420 w 118110"/>
                <a:gd name="connsiteY1" fmla="*/ 0 h 130810"/>
                <a:gd name="connsiteX2" fmla="*/ 118110 w 118110"/>
                <a:gd name="connsiteY2" fmla="*/ 130810 h 130810"/>
                <a:gd name="connsiteX3" fmla="*/ 100330 w 118110"/>
                <a:gd name="connsiteY3" fmla="*/ 130810 h 130810"/>
                <a:gd name="connsiteX4" fmla="*/ 87630 w 118110"/>
                <a:gd name="connsiteY4" fmla="*/ 102870 h 130810"/>
                <a:gd name="connsiteX5" fmla="*/ 30480 w 118110"/>
                <a:gd name="connsiteY5" fmla="*/ 102870 h 130810"/>
                <a:gd name="connsiteX6" fmla="*/ 17780 w 118110"/>
                <a:gd name="connsiteY6" fmla="*/ 130810 h 130810"/>
                <a:gd name="connsiteX7" fmla="*/ 0 w 118110"/>
                <a:gd name="connsiteY7" fmla="*/ 130810 h 130810"/>
                <a:gd name="connsiteX8" fmla="*/ 59690 w 118110"/>
                <a:gd name="connsiteY8" fmla="*/ 0 h 130810"/>
                <a:gd name="connsiteX9" fmla="*/ 80010 w 118110"/>
                <a:gd name="connsiteY9" fmla="*/ 87630 h 130810"/>
                <a:gd name="connsiteX10" fmla="*/ 57150 w 118110"/>
                <a:gd name="connsiteY10" fmla="*/ 34290 h 130810"/>
                <a:gd name="connsiteX11" fmla="*/ 34290 w 118110"/>
                <a:gd name="connsiteY11" fmla="*/ 87630 h 130810"/>
                <a:gd name="connsiteX12" fmla="*/ 78740 w 118110"/>
                <a:gd name="connsiteY12" fmla="*/ 8763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110" h="130810">
                  <a:moveTo>
                    <a:pt x="58420" y="0"/>
                  </a:moveTo>
                  <a:lnTo>
                    <a:pt x="58420" y="0"/>
                  </a:lnTo>
                  <a:lnTo>
                    <a:pt x="118110" y="130810"/>
                  </a:lnTo>
                  <a:lnTo>
                    <a:pt x="100330" y="130810"/>
                  </a:lnTo>
                  <a:lnTo>
                    <a:pt x="87630" y="102870"/>
                  </a:lnTo>
                  <a:lnTo>
                    <a:pt x="30480" y="102870"/>
                  </a:lnTo>
                  <a:lnTo>
                    <a:pt x="17780" y="130810"/>
                  </a:lnTo>
                  <a:lnTo>
                    <a:pt x="0" y="130810"/>
                  </a:lnTo>
                  <a:lnTo>
                    <a:pt x="59690" y="0"/>
                  </a:lnTo>
                  <a:close/>
                  <a:moveTo>
                    <a:pt x="80010" y="87630"/>
                  </a:moveTo>
                  <a:cubicBezTo>
                    <a:pt x="71120" y="68580"/>
                    <a:pt x="64770" y="53340"/>
                    <a:pt x="57150" y="34290"/>
                  </a:cubicBezTo>
                  <a:cubicBezTo>
                    <a:pt x="49530" y="52070"/>
                    <a:pt x="43180" y="67310"/>
                    <a:pt x="34290" y="87630"/>
                  </a:cubicBezTo>
                  <a:lnTo>
                    <a:pt x="78740" y="876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817377F0-EEF7-F2E3-3F3B-7C1027D2C690}"/>
                </a:ext>
              </a:extLst>
            </p:cNvPr>
            <p:cNvSpPr/>
            <p:nvPr/>
          </p:nvSpPr>
          <p:spPr>
            <a:xfrm>
              <a:off x="1775460" y="2122170"/>
              <a:ext cx="82550" cy="128269"/>
            </a:xfrm>
            <a:custGeom>
              <a:avLst/>
              <a:gdLst>
                <a:gd name="connsiteX0" fmla="*/ 16510 w 82550"/>
                <a:gd name="connsiteY0" fmla="*/ 78740 h 128269"/>
                <a:gd name="connsiteX1" fmla="*/ 16510 w 82550"/>
                <a:gd name="connsiteY1" fmla="*/ 128270 h 128269"/>
                <a:gd name="connsiteX2" fmla="*/ 0 w 82550"/>
                <a:gd name="connsiteY2" fmla="*/ 128270 h 128269"/>
                <a:gd name="connsiteX3" fmla="*/ 0 w 82550"/>
                <a:gd name="connsiteY3" fmla="*/ 0 h 128269"/>
                <a:gd name="connsiteX4" fmla="*/ 39370 w 82550"/>
                <a:gd name="connsiteY4" fmla="*/ 0 h 128269"/>
                <a:gd name="connsiteX5" fmla="*/ 82550 w 82550"/>
                <a:gd name="connsiteY5" fmla="*/ 39370 h 128269"/>
                <a:gd name="connsiteX6" fmla="*/ 39370 w 82550"/>
                <a:gd name="connsiteY6" fmla="*/ 78740 h 128269"/>
                <a:gd name="connsiteX7" fmla="*/ 16510 w 82550"/>
                <a:gd name="connsiteY7" fmla="*/ 78740 h 128269"/>
                <a:gd name="connsiteX8" fmla="*/ 16510 w 82550"/>
                <a:gd name="connsiteY8" fmla="*/ 15240 h 128269"/>
                <a:gd name="connsiteX9" fmla="*/ 16510 w 82550"/>
                <a:gd name="connsiteY9" fmla="*/ 64770 h 128269"/>
                <a:gd name="connsiteX10" fmla="*/ 39370 w 82550"/>
                <a:gd name="connsiteY10" fmla="*/ 64770 h 128269"/>
                <a:gd name="connsiteX11" fmla="*/ 64770 w 82550"/>
                <a:gd name="connsiteY11" fmla="*/ 40640 h 128269"/>
                <a:gd name="connsiteX12" fmla="*/ 38100 w 82550"/>
                <a:gd name="connsiteY12" fmla="*/ 16510 h 128269"/>
                <a:gd name="connsiteX13" fmla="*/ 16510 w 82550"/>
                <a:gd name="connsiteY13" fmla="*/ 1651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2550" h="128269">
                  <a:moveTo>
                    <a:pt x="16510" y="78740"/>
                  </a:move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lnTo>
                    <a:pt x="39370" y="0"/>
                  </a:lnTo>
                  <a:cubicBezTo>
                    <a:pt x="66040" y="0"/>
                    <a:pt x="82550" y="13970"/>
                    <a:pt x="82550" y="39370"/>
                  </a:cubicBezTo>
                  <a:cubicBezTo>
                    <a:pt x="82550" y="64770"/>
                    <a:pt x="66040" y="78740"/>
                    <a:pt x="39370" y="78740"/>
                  </a:cubicBezTo>
                  <a:lnTo>
                    <a:pt x="16510" y="78740"/>
                  </a:lnTo>
                  <a:close/>
                  <a:moveTo>
                    <a:pt x="16510" y="15240"/>
                  </a:moveTo>
                  <a:lnTo>
                    <a:pt x="16510" y="64770"/>
                  </a:lnTo>
                  <a:lnTo>
                    <a:pt x="39370" y="64770"/>
                  </a:lnTo>
                  <a:cubicBezTo>
                    <a:pt x="54610" y="64770"/>
                    <a:pt x="64770" y="55880"/>
                    <a:pt x="64770" y="40640"/>
                  </a:cubicBezTo>
                  <a:cubicBezTo>
                    <a:pt x="64770" y="25400"/>
                    <a:pt x="54610" y="16510"/>
                    <a:pt x="38100" y="16510"/>
                  </a:cubicBezTo>
                  <a:lnTo>
                    <a:pt x="16510" y="165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1D3886E1-23FC-F5C7-CB94-A1A0291E77FB}"/>
                </a:ext>
              </a:extLst>
            </p:cNvPr>
            <p:cNvSpPr/>
            <p:nvPr/>
          </p:nvSpPr>
          <p:spPr>
            <a:xfrm>
              <a:off x="1921510" y="2159000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204ACECB-3188-D94D-BF4B-9332C76E75F0}"/>
                </a:ext>
              </a:extLst>
            </p:cNvPr>
            <p:cNvSpPr/>
            <p:nvPr/>
          </p:nvSpPr>
          <p:spPr>
            <a:xfrm>
              <a:off x="1992629" y="213487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A55960E9-7181-E5FA-DE46-E006AFD3EFCA}"/>
                </a:ext>
              </a:extLst>
            </p:cNvPr>
            <p:cNvSpPr/>
            <p:nvPr/>
          </p:nvSpPr>
          <p:spPr>
            <a:xfrm>
              <a:off x="2052419" y="2161539"/>
              <a:ext cx="95150" cy="130810"/>
            </a:xfrm>
            <a:custGeom>
              <a:avLst/>
              <a:gdLst>
                <a:gd name="connsiteX0" fmla="*/ 2440 w 95150"/>
                <a:gd name="connsiteY0" fmla="*/ 115570 h 130810"/>
                <a:gd name="connsiteX1" fmla="*/ 12600 w 95150"/>
                <a:gd name="connsiteY1" fmla="*/ 115570 h 130810"/>
                <a:gd name="connsiteX2" fmla="*/ 40540 w 95150"/>
                <a:gd name="connsiteY2" fmla="*/ 87630 h 130810"/>
                <a:gd name="connsiteX3" fmla="*/ 3710 w 95150"/>
                <a:gd name="connsiteY3" fmla="*/ 0 h 130810"/>
                <a:gd name="connsiteX4" fmla="*/ 21490 w 95150"/>
                <a:gd name="connsiteY4" fmla="*/ 0 h 130810"/>
                <a:gd name="connsiteX5" fmla="*/ 34190 w 95150"/>
                <a:gd name="connsiteY5" fmla="*/ 31750 h 130810"/>
                <a:gd name="connsiteX6" fmla="*/ 49430 w 95150"/>
                <a:gd name="connsiteY6" fmla="*/ 71120 h 130810"/>
                <a:gd name="connsiteX7" fmla="*/ 64670 w 95150"/>
                <a:gd name="connsiteY7" fmla="*/ 31750 h 130810"/>
                <a:gd name="connsiteX8" fmla="*/ 77370 w 95150"/>
                <a:gd name="connsiteY8" fmla="*/ 0 h 130810"/>
                <a:gd name="connsiteX9" fmla="*/ 95150 w 95150"/>
                <a:gd name="connsiteY9" fmla="*/ 0 h 130810"/>
                <a:gd name="connsiteX10" fmla="*/ 59590 w 95150"/>
                <a:gd name="connsiteY10" fmla="*/ 85090 h 130810"/>
                <a:gd name="connsiteX11" fmla="*/ 13870 w 95150"/>
                <a:gd name="connsiteY11" fmla="*/ 130810 h 130810"/>
                <a:gd name="connsiteX12" fmla="*/ 2440 w 95150"/>
                <a:gd name="connsiteY12" fmla="*/ 129540 h 130810"/>
                <a:gd name="connsiteX13" fmla="*/ 2440 w 95150"/>
                <a:gd name="connsiteY13" fmla="*/ 11557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50" h="130810">
                  <a:moveTo>
                    <a:pt x="2440" y="115570"/>
                  </a:moveTo>
                  <a:cubicBezTo>
                    <a:pt x="4980" y="115570"/>
                    <a:pt x="7520" y="115570"/>
                    <a:pt x="12600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0" y="57150"/>
                    <a:pt x="49430" y="71120"/>
                  </a:cubicBezTo>
                  <a:cubicBezTo>
                    <a:pt x="5451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0" y="0"/>
                  </a:lnTo>
                  <a:lnTo>
                    <a:pt x="59590" y="85090"/>
                  </a:lnTo>
                  <a:cubicBezTo>
                    <a:pt x="46890" y="114300"/>
                    <a:pt x="38000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68A7C8F6-1781-9C51-67A2-CD1A21068FAE}"/>
                </a:ext>
              </a:extLst>
            </p:cNvPr>
            <p:cNvSpPr/>
            <p:nvPr/>
          </p:nvSpPr>
          <p:spPr>
            <a:xfrm>
              <a:off x="2161539" y="2122170"/>
              <a:ext cx="34289" cy="130809"/>
            </a:xfrm>
            <a:custGeom>
              <a:avLst/>
              <a:gdLst>
                <a:gd name="connsiteX0" fmla="*/ 0 w 34289"/>
                <a:gd name="connsiteY0" fmla="*/ 0 h 130809"/>
                <a:gd name="connsiteX1" fmla="*/ 16510 w 34289"/>
                <a:gd name="connsiteY1" fmla="*/ 0 h 130809"/>
                <a:gd name="connsiteX2" fmla="*/ 16510 w 34289"/>
                <a:gd name="connsiteY2" fmla="*/ 101600 h 130809"/>
                <a:gd name="connsiteX3" fmla="*/ 26670 w 34289"/>
                <a:gd name="connsiteY3" fmla="*/ 115570 h 130809"/>
                <a:gd name="connsiteX4" fmla="*/ 34290 w 34289"/>
                <a:gd name="connsiteY4" fmla="*/ 115570 h 130809"/>
                <a:gd name="connsiteX5" fmla="*/ 34290 w 34289"/>
                <a:gd name="connsiteY5" fmla="*/ 129540 h 130809"/>
                <a:gd name="connsiteX6" fmla="*/ 22860 w 34289"/>
                <a:gd name="connsiteY6" fmla="*/ 130810 h 130809"/>
                <a:gd name="connsiteX7" fmla="*/ 0 w 34289"/>
                <a:gd name="connsiteY7" fmla="*/ 105410 h 130809"/>
                <a:gd name="connsiteX8" fmla="*/ 0 w 34289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589E5A45-5ABD-6C31-F2BB-4A88CD258D49}"/>
                </a:ext>
              </a:extLst>
            </p:cNvPr>
            <p:cNvSpPr/>
            <p:nvPr/>
          </p:nvSpPr>
          <p:spPr>
            <a:xfrm>
              <a:off x="2207260" y="215900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4450 w 83819"/>
                <a:gd name="connsiteY10" fmla="*/ 13970 h 93979"/>
                <a:gd name="connsiteX11" fmla="*/ 19050 w 83819"/>
                <a:gd name="connsiteY11" fmla="*/ 38100 h 93979"/>
                <a:gd name="connsiteX12" fmla="*/ 68580 w 83819"/>
                <a:gd name="connsiteY12" fmla="*/ 38100 h 93979"/>
                <a:gd name="connsiteX13" fmla="*/ 4445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FBAF0649-D844-FB58-31E9-CBC376AC85D6}"/>
                </a:ext>
              </a:extLst>
            </p:cNvPr>
            <p:cNvSpPr/>
            <p:nvPr/>
          </p:nvSpPr>
          <p:spPr>
            <a:xfrm>
              <a:off x="2298700" y="2240279"/>
              <a:ext cx="27939" cy="36830"/>
            </a:xfrm>
            <a:custGeom>
              <a:avLst/>
              <a:gdLst>
                <a:gd name="connsiteX0" fmla="*/ 12700 w 27939"/>
                <a:gd name="connsiteY0" fmla="*/ 36830 h 36830"/>
                <a:gd name="connsiteX1" fmla="*/ 0 w 27939"/>
                <a:gd name="connsiteY1" fmla="*/ 36830 h 36830"/>
                <a:gd name="connsiteX2" fmla="*/ 11430 w 27939"/>
                <a:gd name="connsiteY2" fmla="*/ 0 h 36830"/>
                <a:gd name="connsiteX3" fmla="*/ 27940 w 27939"/>
                <a:gd name="connsiteY3" fmla="*/ 0 h 36830"/>
                <a:gd name="connsiteX4" fmla="*/ 13970 w 27939"/>
                <a:gd name="connsiteY4" fmla="*/ 36830 h 36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39" h="36830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40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C0B65A3A-A436-DEE6-9D9D-93BCC58FC6F2}"/>
                </a:ext>
              </a:extLst>
            </p:cNvPr>
            <p:cNvSpPr/>
            <p:nvPr/>
          </p:nvSpPr>
          <p:spPr>
            <a:xfrm>
              <a:off x="2382520" y="2161539"/>
              <a:ext cx="137159" cy="91439"/>
            </a:xfrm>
            <a:custGeom>
              <a:avLst/>
              <a:gdLst>
                <a:gd name="connsiteX0" fmla="*/ 95250 w 137159"/>
                <a:gd name="connsiteY0" fmla="*/ 64770 h 91439"/>
                <a:gd name="connsiteX1" fmla="*/ 119380 w 137159"/>
                <a:gd name="connsiteY1" fmla="*/ 0 h 91439"/>
                <a:gd name="connsiteX2" fmla="*/ 137160 w 137159"/>
                <a:gd name="connsiteY2" fmla="*/ 0 h 91439"/>
                <a:gd name="connsiteX3" fmla="*/ 100330 w 137159"/>
                <a:gd name="connsiteY3" fmla="*/ 91440 h 91439"/>
                <a:gd name="connsiteX4" fmla="*/ 91440 w 137159"/>
                <a:gd name="connsiteY4" fmla="*/ 91440 h 91439"/>
                <a:gd name="connsiteX5" fmla="*/ 68580 w 137159"/>
                <a:gd name="connsiteY5" fmla="*/ 30480 h 91439"/>
                <a:gd name="connsiteX6" fmla="*/ 45720 w 137159"/>
                <a:gd name="connsiteY6" fmla="*/ 91440 h 91439"/>
                <a:gd name="connsiteX7" fmla="*/ 36830 w 137159"/>
                <a:gd name="connsiteY7" fmla="*/ 91440 h 91439"/>
                <a:gd name="connsiteX8" fmla="*/ 0 w 137159"/>
                <a:gd name="connsiteY8" fmla="*/ 0 h 91439"/>
                <a:gd name="connsiteX9" fmla="*/ 17780 w 137159"/>
                <a:gd name="connsiteY9" fmla="*/ 0 h 91439"/>
                <a:gd name="connsiteX10" fmla="*/ 41910 w 137159"/>
                <a:gd name="connsiteY10" fmla="*/ 64770 h 91439"/>
                <a:gd name="connsiteX11" fmla="*/ 64770 w 137159"/>
                <a:gd name="connsiteY11" fmla="*/ 1270 h 91439"/>
                <a:gd name="connsiteX12" fmla="*/ 73660 w 137159"/>
                <a:gd name="connsiteY12" fmla="*/ 1270 h 91439"/>
                <a:gd name="connsiteX13" fmla="*/ 96520 w 137159"/>
                <a:gd name="connsiteY13" fmla="*/ 647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59" h="91439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22ECB8EC-E92C-BF17-9835-E0FA7DE79DA5}"/>
                </a:ext>
              </a:extLst>
            </p:cNvPr>
            <p:cNvSpPr/>
            <p:nvPr/>
          </p:nvSpPr>
          <p:spPr>
            <a:xfrm>
              <a:off x="2531110" y="2125979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9050 w 20319"/>
                <a:gd name="connsiteY5" fmla="*/ 35560 h 124460"/>
                <a:gd name="connsiteX6" fmla="*/ 19050 w 20319"/>
                <a:gd name="connsiteY6" fmla="*/ 124460 h 124460"/>
                <a:gd name="connsiteX7" fmla="*/ 2540 w 20319"/>
                <a:gd name="connsiteY7" fmla="*/ 124460 h 124460"/>
                <a:gd name="connsiteX8" fmla="*/ 2540 w 20319"/>
                <a:gd name="connsiteY8" fmla="*/ 35560 h 124460"/>
                <a:gd name="connsiteX9" fmla="*/ 1905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57E638BA-0FB1-4E87-3E2D-03227D9DBDDB}"/>
                </a:ext>
              </a:extLst>
            </p:cNvPr>
            <p:cNvSpPr/>
            <p:nvPr/>
          </p:nvSpPr>
          <p:spPr>
            <a:xfrm>
              <a:off x="2566670" y="213487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3E6522F7-BAAF-8BFE-AF32-21004AB7A9B9}"/>
                </a:ext>
              </a:extLst>
            </p:cNvPr>
            <p:cNvSpPr/>
            <p:nvPr/>
          </p:nvSpPr>
          <p:spPr>
            <a:xfrm>
              <a:off x="2645410" y="2122170"/>
              <a:ext cx="80010" cy="128269"/>
            </a:xfrm>
            <a:custGeom>
              <a:avLst/>
              <a:gdLst>
                <a:gd name="connsiteX0" fmla="*/ 0 w 80010"/>
                <a:gd name="connsiteY0" fmla="*/ 0 h 128269"/>
                <a:gd name="connsiteX1" fmla="*/ 16510 w 80010"/>
                <a:gd name="connsiteY1" fmla="*/ 0 h 128269"/>
                <a:gd name="connsiteX2" fmla="*/ 16510 w 80010"/>
                <a:gd name="connsiteY2" fmla="*/ 49530 h 128269"/>
                <a:gd name="connsiteX3" fmla="*/ 16510 w 80010"/>
                <a:gd name="connsiteY3" fmla="*/ 58420 h 128269"/>
                <a:gd name="connsiteX4" fmla="*/ 16510 w 80010"/>
                <a:gd name="connsiteY4" fmla="*/ 58420 h 128269"/>
                <a:gd name="connsiteX5" fmla="*/ 49530 w 80010"/>
                <a:gd name="connsiteY5" fmla="*/ 36830 h 128269"/>
                <a:gd name="connsiteX6" fmla="*/ 80010 w 80010"/>
                <a:gd name="connsiteY6" fmla="*/ 72390 h 128269"/>
                <a:gd name="connsiteX7" fmla="*/ 80010 w 80010"/>
                <a:gd name="connsiteY7" fmla="*/ 128270 h 128269"/>
                <a:gd name="connsiteX8" fmla="*/ 63500 w 80010"/>
                <a:gd name="connsiteY8" fmla="*/ 128270 h 128269"/>
                <a:gd name="connsiteX9" fmla="*/ 63500 w 80010"/>
                <a:gd name="connsiteY9" fmla="*/ 76200 h 128269"/>
                <a:gd name="connsiteX10" fmla="*/ 46990 w 80010"/>
                <a:gd name="connsiteY10" fmla="*/ 53340 h 128269"/>
                <a:gd name="connsiteX11" fmla="*/ 16510 w 80010"/>
                <a:gd name="connsiteY11" fmla="*/ 85090 h 128269"/>
                <a:gd name="connsiteX12" fmla="*/ 16510 w 80010"/>
                <a:gd name="connsiteY12" fmla="*/ 128270 h 128269"/>
                <a:gd name="connsiteX13" fmla="*/ 0 w 80010"/>
                <a:gd name="connsiteY13" fmla="*/ 128270 h 128269"/>
                <a:gd name="connsiteX14" fmla="*/ 0 w 80010"/>
                <a:gd name="connsiteY14" fmla="*/ 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69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DFB9E380-7899-A060-1961-1A980AFC2017}"/>
                </a:ext>
              </a:extLst>
            </p:cNvPr>
            <p:cNvSpPr/>
            <p:nvPr/>
          </p:nvSpPr>
          <p:spPr>
            <a:xfrm>
              <a:off x="2794000" y="216027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80010 h 93979"/>
                <a:gd name="connsiteX18" fmla="*/ 57150 w 73660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CF28680A-E735-6C5C-B97E-31D7852F2066}"/>
                </a:ext>
              </a:extLst>
            </p:cNvPr>
            <p:cNvSpPr/>
            <p:nvPr/>
          </p:nvSpPr>
          <p:spPr>
            <a:xfrm>
              <a:off x="2895600" y="2159000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C6FD975A-1824-5E62-16CA-CFE1A34D9DF1}"/>
                </a:ext>
              </a:extLst>
            </p:cNvPr>
            <p:cNvSpPr/>
            <p:nvPr/>
          </p:nvSpPr>
          <p:spPr>
            <a:xfrm>
              <a:off x="2984599" y="2161539"/>
              <a:ext cx="95150" cy="130810"/>
            </a:xfrm>
            <a:custGeom>
              <a:avLst/>
              <a:gdLst>
                <a:gd name="connsiteX0" fmla="*/ 2440 w 95150"/>
                <a:gd name="connsiteY0" fmla="*/ 115570 h 130810"/>
                <a:gd name="connsiteX1" fmla="*/ 12600 w 95150"/>
                <a:gd name="connsiteY1" fmla="*/ 115570 h 130810"/>
                <a:gd name="connsiteX2" fmla="*/ 40540 w 95150"/>
                <a:gd name="connsiteY2" fmla="*/ 87630 h 130810"/>
                <a:gd name="connsiteX3" fmla="*/ 3710 w 95150"/>
                <a:gd name="connsiteY3" fmla="*/ 0 h 130810"/>
                <a:gd name="connsiteX4" fmla="*/ 21490 w 95150"/>
                <a:gd name="connsiteY4" fmla="*/ 0 h 130810"/>
                <a:gd name="connsiteX5" fmla="*/ 34190 w 95150"/>
                <a:gd name="connsiteY5" fmla="*/ 31750 h 130810"/>
                <a:gd name="connsiteX6" fmla="*/ 49430 w 95150"/>
                <a:gd name="connsiteY6" fmla="*/ 71120 h 130810"/>
                <a:gd name="connsiteX7" fmla="*/ 64670 w 95150"/>
                <a:gd name="connsiteY7" fmla="*/ 31750 h 130810"/>
                <a:gd name="connsiteX8" fmla="*/ 77370 w 95150"/>
                <a:gd name="connsiteY8" fmla="*/ 0 h 130810"/>
                <a:gd name="connsiteX9" fmla="*/ 95150 w 95150"/>
                <a:gd name="connsiteY9" fmla="*/ 0 h 130810"/>
                <a:gd name="connsiteX10" fmla="*/ 59590 w 95150"/>
                <a:gd name="connsiteY10" fmla="*/ 85090 h 130810"/>
                <a:gd name="connsiteX11" fmla="*/ 13870 w 95150"/>
                <a:gd name="connsiteY11" fmla="*/ 130810 h 130810"/>
                <a:gd name="connsiteX12" fmla="*/ 2440 w 95150"/>
                <a:gd name="connsiteY12" fmla="*/ 129540 h 130810"/>
                <a:gd name="connsiteX13" fmla="*/ 2440 w 95150"/>
                <a:gd name="connsiteY13" fmla="*/ 11557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50" h="130810">
                  <a:moveTo>
                    <a:pt x="2440" y="115570"/>
                  </a:moveTo>
                  <a:cubicBezTo>
                    <a:pt x="4980" y="115570"/>
                    <a:pt x="7520" y="115570"/>
                    <a:pt x="12600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0" y="57150"/>
                    <a:pt x="49430" y="71120"/>
                  </a:cubicBezTo>
                  <a:cubicBezTo>
                    <a:pt x="5451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0" y="0"/>
                  </a:lnTo>
                  <a:lnTo>
                    <a:pt x="59590" y="85090"/>
                  </a:lnTo>
                  <a:cubicBezTo>
                    <a:pt x="46890" y="114300"/>
                    <a:pt x="38000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794B62FD-2374-74EC-FBFF-8B5D5D2DFB46}"/>
                </a:ext>
              </a:extLst>
            </p:cNvPr>
            <p:cNvSpPr/>
            <p:nvPr/>
          </p:nvSpPr>
          <p:spPr>
            <a:xfrm>
              <a:off x="3135629" y="215900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593C4345-3316-7E84-00BC-2434B9C389E0}"/>
                </a:ext>
              </a:extLst>
            </p:cNvPr>
            <p:cNvSpPr/>
            <p:nvPr/>
          </p:nvSpPr>
          <p:spPr>
            <a:xfrm>
              <a:off x="3229610" y="2161539"/>
              <a:ext cx="86360" cy="88900"/>
            </a:xfrm>
            <a:custGeom>
              <a:avLst/>
              <a:gdLst>
                <a:gd name="connsiteX0" fmla="*/ 53340 w 86360"/>
                <a:gd name="connsiteY0" fmla="*/ 43180 h 88900"/>
                <a:gd name="connsiteX1" fmla="*/ 86360 w 86360"/>
                <a:gd name="connsiteY1" fmla="*/ 88900 h 88900"/>
                <a:gd name="connsiteX2" fmla="*/ 67310 w 86360"/>
                <a:gd name="connsiteY2" fmla="*/ 88900 h 88900"/>
                <a:gd name="connsiteX3" fmla="*/ 43180 w 86360"/>
                <a:gd name="connsiteY3" fmla="*/ 54610 h 88900"/>
                <a:gd name="connsiteX4" fmla="*/ 19050 w 86360"/>
                <a:gd name="connsiteY4" fmla="*/ 88900 h 88900"/>
                <a:gd name="connsiteX5" fmla="*/ 0 w 86360"/>
                <a:gd name="connsiteY5" fmla="*/ 88900 h 88900"/>
                <a:gd name="connsiteX6" fmla="*/ 31750 w 86360"/>
                <a:gd name="connsiteY6" fmla="*/ 44450 h 88900"/>
                <a:gd name="connsiteX7" fmla="*/ 1270 w 86360"/>
                <a:gd name="connsiteY7" fmla="*/ 0 h 88900"/>
                <a:gd name="connsiteX8" fmla="*/ 20320 w 86360"/>
                <a:gd name="connsiteY8" fmla="*/ 0 h 88900"/>
                <a:gd name="connsiteX9" fmla="*/ 41910 w 86360"/>
                <a:gd name="connsiteY9" fmla="*/ 33020 h 88900"/>
                <a:gd name="connsiteX10" fmla="*/ 63500 w 86360"/>
                <a:gd name="connsiteY10" fmla="*/ 0 h 88900"/>
                <a:gd name="connsiteX11" fmla="*/ 82550 w 86360"/>
                <a:gd name="connsiteY11" fmla="*/ 0 h 88900"/>
                <a:gd name="connsiteX12" fmla="*/ 50800 w 86360"/>
                <a:gd name="connsiteY12" fmla="*/ 4318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360" h="88900">
                  <a:moveTo>
                    <a:pt x="53340" y="43180"/>
                  </a:moveTo>
                  <a:lnTo>
                    <a:pt x="86360" y="88900"/>
                  </a:lnTo>
                  <a:lnTo>
                    <a:pt x="67310" y="88900"/>
                  </a:lnTo>
                  <a:lnTo>
                    <a:pt x="43180" y="54610"/>
                  </a:lnTo>
                  <a:lnTo>
                    <a:pt x="19050" y="88900"/>
                  </a:lnTo>
                  <a:lnTo>
                    <a:pt x="0" y="88900"/>
                  </a:lnTo>
                  <a:lnTo>
                    <a:pt x="31750" y="44450"/>
                  </a:lnTo>
                  <a:lnTo>
                    <a:pt x="1270" y="0"/>
                  </a:lnTo>
                  <a:lnTo>
                    <a:pt x="20320" y="0"/>
                  </a:lnTo>
                  <a:lnTo>
                    <a:pt x="41910" y="33020"/>
                  </a:lnTo>
                  <a:lnTo>
                    <a:pt x="63500" y="0"/>
                  </a:lnTo>
                  <a:lnTo>
                    <a:pt x="82550" y="0"/>
                  </a:lnTo>
                  <a:lnTo>
                    <a:pt x="50800" y="431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0846B658-36DB-07F7-0F3F-A7146A61230D}"/>
                </a:ext>
              </a:extLst>
            </p:cNvPr>
            <p:cNvSpPr/>
            <p:nvPr/>
          </p:nvSpPr>
          <p:spPr>
            <a:xfrm>
              <a:off x="3324859" y="2159000"/>
              <a:ext cx="74930" cy="93979"/>
            </a:xfrm>
            <a:custGeom>
              <a:avLst/>
              <a:gdLst>
                <a:gd name="connsiteX0" fmla="*/ 48260 w 74930"/>
                <a:gd name="connsiteY0" fmla="*/ 78740 h 93979"/>
                <a:gd name="connsiteX1" fmla="*/ 74930 w 74930"/>
                <a:gd name="connsiteY1" fmla="*/ 71120 h 93979"/>
                <a:gd name="connsiteX2" fmla="*/ 74930 w 74930"/>
                <a:gd name="connsiteY2" fmla="*/ 86360 h 93979"/>
                <a:gd name="connsiteX3" fmla="*/ 46990 w 74930"/>
                <a:gd name="connsiteY3" fmla="*/ 93980 h 93979"/>
                <a:gd name="connsiteX4" fmla="*/ 0 w 74930"/>
                <a:gd name="connsiteY4" fmla="*/ 46990 h 93979"/>
                <a:gd name="connsiteX5" fmla="*/ 46990 w 74930"/>
                <a:gd name="connsiteY5" fmla="*/ 0 h 93979"/>
                <a:gd name="connsiteX6" fmla="*/ 74930 w 74930"/>
                <a:gd name="connsiteY6" fmla="*/ 6350 h 93979"/>
                <a:gd name="connsiteX7" fmla="*/ 74930 w 74930"/>
                <a:gd name="connsiteY7" fmla="*/ 21590 h 93979"/>
                <a:gd name="connsiteX8" fmla="*/ 48260 w 74930"/>
                <a:gd name="connsiteY8" fmla="*/ 13970 h 93979"/>
                <a:gd name="connsiteX9" fmla="*/ 17780 w 74930"/>
                <a:gd name="connsiteY9" fmla="*/ 45720 h 93979"/>
                <a:gd name="connsiteX10" fmla="*/ 48260 w 74930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30" h="93979">
                  <a:moveTo>
                    <a:pt x="48260" y="78740"/>
                  </a:moveTo>
                  <a:cubicBezTo>
                    <a:pt x="60960" y="78740"/>
                    <a:pt x="69850" y="7493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FDD641D8-C5CF-DC45-71A7-763D0DEC7385}"/>
                </a:ext>
              </a:extLst>
            </p:cNvPr>
            <p:cNvSpPr/>
            <p:nvPr/>
          </p:nvSpPr>
          <p:spPr>
            <a:xfrm>
              <a:off x="3413759" y="215900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D39BC0A3-7A2E-5FF0-3161-209512CBE87C}"/>
                </a:ext>
              </a:extLst>
            </p:cNvPr>
            <p:cNvSpPr/>
            <p:nvPr/>
          </p:nvSpPr>
          <p:spPr>
            <a:xfrm>
              <a:off x="3520440" y="2159000"/>
              <a:ext cx="87629" cy="130810"/>
            </a:xfrm>
            <a:custGeom>
              <a:avLst/>
              <a:gdLst>
                <a:gd name="connsiteX0" fmla="*/ 0 w 87629"/>
                <a:gd name="connsiteY0" fmla="*/ 2540 h 130810"/>
                <a:gd name="connsiteX1" fmla="*/ 15240 w 87629"/>
                <a:gd name="connsiteY1" fmla="*/ 2540 h 130810"/>
                <a:gd name="connsiteX2" fmla="*/ 15240 w 87629"/>
                <a:gd name="connsiteY2" fmla="*/ 11430 h 130810"/>
                <a:gd name="connsiteX3" fmla="*/ 15240 w 87629"/>
                <a:gd name="connsiteY3" fmla="*/ 17780 h 130810"/>
                <a:gd name="connsiteX4" fmla="*/ 15240 w 87629"/>
                <a:gd name="connsiteY4" fmla="*/ 17780 h 130810"/>
                <a:gd name="connsiteX5" fmla="*/ 46990 w 87629"/>
                <a:gd name="connsiteY5" fmla="*/ 0 h 130810"/>
                <a:gd name="connsiteX6" fmla="*/ 87630 w 87629"/>
                <a:gd name="connsiteY6" fmla="*/ 46990 h 130810"/>
                <a:gd name="connsiteX7" fmla="*/ 46990 w 87629"/>
                <a:gd name="connsiteY7" fmla="*/ 93980 h 130810"/>
                <a:gd name="connsiteX8" fmla="*/ 16510 w 87629"/>
                <a:gd name="connsiteY8" fmla="*/ 76200 h 130810"/>
                <a:gd name="connsiteX9" fmla="*/ 16510 w 87629"/>
                <a:gd name="connsiteY9" fmla="*/ 76200 h 130810"/>
                <a:gd name="connsiteX10" fmla="*/ 16510 w 87629"/>
                <a:gd name="connsiteY10" fmla="*/ 83820 h 130810"/>
                <a:gd name="connsiteX11" fmla="*/ 16510 w 87629"/>
                <a:gd name="connsiteY11" fmla="*/ 130810 h 130810"/>
                <a:gd name="connsiteX12" fmla="*/ 0 w 87629"/>
                <a:gd name="connsiteY12" fmla="*/ 130810 h 130810"/>
                <a:gd name="connsiteX13" fmla="*/ 0 w 87629"/>
                <a:gd name="connsiteY13" fmla="*/ 2540 h 130810"/>
                <a:gd name="connsiteX14" fmla="*/ 72390 w 87629"/>
                <a:gd name="connsiteY14" fmla="*/ 46990 h 130810"/>
                <a:gd name="connsiteX15" fmla="*/ 44450 w 87629"/>
                <a:gd name="connsiteY15" fmla="*/ 15240 h 130810"/>
                <a:gd name="connsiteX16" fmla="*/ 16510 w 87629"/>
                <a:gd name="connsiteY16" fmla="*/ 46990 h 130810"/>
                <a:gd name="connsiteX17" fmla="*/ 44450 w 87629"/>
                <a:gd name="connsiteY17" fmla="*/ 78740 h 130810"/>
                <a:gd name="connsiteX18" fmla="*/ 72390 w 87629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816DB975-D615-73BA-AC6A-D2BD216253B7}"/>
                </a:ext>
              </a:extLst>
            </p:cNvPr>
            <p:cNvSpPr/>
            <p:nvPr/>
          </p:nvSpPr>
          <p:spPr>
            <a:xfrm>
              <a:off x="3618229" y="213487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E188B0E3-E2CE-6AD6-4C27-FC4FC9493F46}"/>
                </a:ext>
              </a:extLst>
            </p:cNvPr>
            <p:cNvSpPr/>
            <p:nvPr/>
          </p:nvSpPr>
          <p:spPr>
            <a:xfrm>
              <a:off x="3693159" y="2125979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9050 w 20320"/>
                <a:gd name="connsiteY5" fmla="*/ 35560 h 124460"/>
                <a:gd name="connsiteX6" fmla="*/ 19050 w 20320"/>
                <a:gd name="connsiteY6" fmla="*/ 124460 h 124460"/>
                <a:gd name="connsiteX7" fmla="*/ 2540 w 20320"/>
                <a:gd name="connsiteY7" fmla="*/ 124460 h 124460"/>
                <a:gd name="connsiteX8" fmla="*/ 2540 w 20320"/>
                <a:gd name="connsiteY8" fmla="*/ 35560 h 124460"/>
                <a:gd name="connsiteX9" fmla="*/ 1905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D026AEE8-3910-BB86-4506-F4139784E736}"/>
                </a:ext>
              </a:extLst>
            </p:cNvPr>
            <p:cNvSpPr/>
            <p:nvPr/>
          </p:nvSpPr>
          <p:spPr>
            <a:xfrm>
              <a:off x="3735070" y="215900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6200 w 91439"/>
                <a:gd name="connsiteY5" fmla="*/ 46990 h 93979"/>
                <a:gd name="connsiteX6" fmla="*/ 45720 w 91439"/>
                <a:gd name="connsiteY6" fmla="*/ 15240 h 93979"/>
                <a:gd name="connsiteX7" fmla="*/ 16510 w 91439"/>
                <a:gd name="connsiteY7" fmla="*/ 46990 h 93979"/>
                <a:gd name="connsiteX8" fmla="*/ 45720 w 91439"/>
                <a:gd name="connsiteY8" fmla="*/ 78740 h 93979"/>
                <a:gd name="connsiteX9" fmla="*/ 7620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557CBBC2-BCC8-B6E0-2660-590D68F2E6AF}"/>
                </a:ext>
              </a:extLst>
            </p:cNvPr>
            <p:cNvSpPr/>
            <p:nvPr/>
          </p:nvSpPr>
          <p:spPr>
            <a:xfrm>
              <a:off x="3850640" y="215900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6B01ADE7-9B5D-4F5B-CEDD-EA9DE8A0C9CC}"/>
                </a:ext>
              </a:extLst>
            </p:cNvPr>
            <p:cNvSpPr/>
            <p:nvPr/>
          </p:nvSpPr>
          <p:spPr>
            <a:xfrm>
              <a:off x="3949700" y="2159000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E0F61EC6-3E87-E5C6-6A73-B76A6E7C3F30}"/>
                </a:ext>
              </a:extLst>
            </p:cNvPr>
            <p:cNvSpPr/>
            <p:nvPr/>
          </p:nvSpPr>
          <p:spPr>
            <a:xfrm>
              <a:off x="4084320" y="215900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562F14B5-0E72-534A-96E0-A54EB3526CC9}"/>
                </a:ext>
              </a:extLst>
            </p:cNvPr>
            <p:cNvSpPr/>
            <p:nvPr/>
          </p:nvSpPr>
          <p:spPr>
            <a:xfrm>
              <a:off x="4183379" y="215900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6200 w 91440"/>
                <a:gd name="connsiteY5" fmla="*/ 46990 h 93979"/>
                <a:gd name="connsiteX6" fmla="*/ 45720 w 91440"/>
                <a:gd name="connsiteY6" fmla="*/ 15240 h 93979"/>
                <a:gd name="connsiteX7" fmla="*/ 16510 w 91440"/>
                <a:gd name="connsiteY7" fmla="*/ 46990 h 93979"/>
                <a:gd name="connsiteX8" fmla="*/ 45720 w 91440"/>
                <a:gd name="connsiteY8" fmla="*/ 78740 h 93979"/>
                <a:gd name="connsiteX9" fmla="*/ 7620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BCCCCC22-2A98-8B08-3778-6920BBC69F7D}"/>
                </a:ext>
              </a:extLst>
            </p:cNvPr>
            <p:cNvSpPr/>
            <p:nvPr/>
          </p:nvSpPr>
          <p:spPr>
            <a:xfrm>
              <a:off x="4284979" y="213487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4DCB0C36-4C5C-04D6-E993-20DDADD07AEA}"/>
                </a:ext>
              </a:extLst>
            </p:cNvPr>
            <p:cNvSpPr/>
            <p:nvPr/>
          </p:nvSpPr>
          <p:spPr>
            <a:xfrm>
              <a:off x="4354829" y="215900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7D3785C6-FDB5-3B49-4F67-DE2EBBDB3221}"/>
                </a:ext>
              </a:extLst>
            </p:cNvPr>
            <p:cNvSpPr/>
            <p:nvPr/>
          </p:nvSpPr>
          <p:spPr>
            <a:xfrm>
              <a:off x="4455159" y="2122170"/>
              <a:ext cx="87630" cy="130809"/>
            </a:xfrm>
            <a:custGeom>
              <a:avLst/>
              <a:gdLst>
                <a:gd name="connsiteX0" fmla="*/ 87630 w 87630"/>
                <a:gd name="connsiteY0" fmla="*/ 128270 h 130809"/>
                <a:gd name="connsiteX1" fmla="*/ 72390 w 87630"/>
                <a:gd name="connsiteY1" fmla="*/ 128270 h 130809"/>
                <a:gd name="connsiteX2" fmla="*/ 72390 w 87630"/>
                <a:gd name="connsiteY2" fmla="*/ 118110 h 130809"/>
                <a:gd name="connsiteX3" fmla="*/ 72390 w 87630"/>
                <a:gd name="connsiteY3" fmla="*/ 111760 h 130809"/>
                <a:gd name="connsiteX4" fmla="*/ 72390 w 87630"/>
                <a:gd name="connsiteY4" fmla="*/ 111760 h 130809"/>
                <a:gd name="connsiteX5" fmla="*/ 40640 w 87630"/>
                <a:gd name="connsiteY5" fmla="*/ 130810 h 130809"/>
                <a:gd name="connsiteX6" fmla="*/ 0 w 87630"/>
                <a:gd name="connsiteY6" fmla="*/ 83820 h 130809"/>
                <a:gd name="connsiteX7" fmla="*/ 40640 w 87630"/>
                <a:gd name="connsiteY7" fmla="*/ 36830 h 130809"/>
                <a:gd name="connsiteX8" fmla="*/ 71120 w 87630"/>
                <a:gd name="connsiteY8" fmla="*/ 53340 h 130809"/>
                <a:gd name="connsiteX9" fmla="*/ 71120 w 87630"/>
                <a:gd name="connsiteY9" fmla="*/ 53340 h 130809"/>
                <a:gd name="connsiteX10" fmla="*/ 71120 w 87630"/>
                <a:gd name="connsiteY10" fmla="*/ 45720 h 130809"/>
                <a:gd name="connsiteX11" fmla="*/ 71120 w 87630"/>
                <a:gd name="connsiteY11" fmla="*/ 0 h 130809"/>
                <a:gd name="connsiteX12" fmla="*/ 87630 w 87630"/>
                <a:gd name="connsiteY12" fmla="*/ 0 h 130809"/>
                <a:gd name="connsiteX13" fmla="*/ 87630 w 87630"/>
                <a:gd name="connsiteY13" fmla="*/ 128270 h 130809"/>
                <a:gd name="connsiteX14" fmla="*/ 15240 w 87630"/>
                <a:gd name="connsiteY14" fmla="*/ 83820 h 130809"/>
                <a:gd name="connsiteX15" fmla="*/ 43180 w 87630"/>
                <a:gd name="connsiteY15" fmla="*/ 115570 h 130809"/>
                <a:gd name="connsiteX16" fmla="*/ 71120 w 87630"/>
                <a:gd name="connsiteY16" fmla="*/ 83820 h 130809"/>
                <a:gd name="connsiteX17" fmla="*/ 43180 w 87630"/>
                <a:gd name="connsiteY17" fmla="*/ 52070 h 130809"/>
                <a:gd name="connsiteX18" fmla="*/ 15240 w 87630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376B7A23-F61B-43E0-CDE9-293EEDB5584C}"/>
                </a:ext>
              </a:extLst>
            </p:cNvPr>
            <p:cNvSpPr/>
            <p:nvPr/>
          </p:nvSpPr>
          <p:spPr>
            <a:xfrm>
              <a:off x="4621529" y="2125979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7780 w 20320"/>
                <a:gd name="connsiteY5" fmla="*/ 35560 h 124460"/>
                <a:gd name="connsiteX6" fmla="*/ 17780 w 20320"/>
                <a:gd name="connsiteY6" fmla="*/ 124460 h 124460"/>
                <a:gd name="connsiteX7" fmla="*/ 1270 w 20320"/>
                <a:gd name="connsiteY7" fmla="*/ 124460 h 124460"/>
                <a:gd name="connsiteX8" fmla="*/ 1270 w 20320"/>
                <a:gd name="connsiteY8" fmla="*/ 35560 h 124460"/>
                <a:gd name="connsiteX9" fmla="*/ 1778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E90FE935-62FB-9007-139B-8F0C2912C8E7}"/>
                </a:ext>
              </a:extLst>
            </p:cNvPr>
            <p:cNvSpPr/>
            <p:nvPr/>
          </p:nvSpPr>
          <p:spPr>
            <a:xfrm>
              <a:off x="4671059" y="2159000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AE5DE78D-8ACB-DAEC-9CB3-2E2F65F85382}"/>
                </a:ext>
              </a:extLst>
            </p:cNvPr>
            <p:cNvSpPr/>
            <p:nvPr/>
          </p:nvSpPr>
          <p:spPr>
            <a:xfrm>
              <a:off x="4814570" y="213487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45D672D9-B1A0-6835-8AE2-6866AFB1176B}"/>
                </a:ext>
              </a:extLst>
            </p:cNvPr>
            <p:cNvSpPr/>
            <p:nvPr/>
          </p:nvSpPr>
          <p:spPr>
            <a:xfrm>
              <a:off x="4892040" y="2122170"/>
              <a:ext cx="80009" cy="128269"/>
            </a:xfrm>
            <a:custGeom>
              <a:avLst/>
              <a:gdLst>
                <a:gd name="connsiteX0" fmla="*/ 0 w 80009"/>
                <a:gd name="connsiteY0" fmla="*/ 0 h 128269"/>
                <a:gd name="connsiteX1" fmla="*/ 16510 w 80009"/>
                <a:gd name="connsiteY1" fmla="*/ 0 h 128269"/>
                <a:gd name="connsiteX2" fmla="*/ 16510 w 80009"/>
                <a:gd name="connsiteY2" fmla="*/ 49530 h 128269"/>
                <a:gd name="connsiteX3" fmla="*/ 16510 w 80009"/>
                <a:gd name="connsiteY3" fmla="*/ 58420 h 128269"/>
                <a:gd name="connsiteX4" fmla="*/ 16510 w 80009"/>
                <a:gd name="connsiteY4" fmla="*/ 58420 h 128269"/>
                <a:gd name="connsiteX5" fmla="*/ 49530 w 80009"/>
                <a:gd name="connsiteY5" fmla="*/ 36830 h 128269"/>
                <a:gd name="connsiteX6" fmla="*/ 80010 w 80009"/>
                <a:gd name="connsiteY6" fmla="*/ 72390 h 128269"/>
                <a:gd name="connsiteX7" fmla="*/ 80010 w 80009"/>
                <a:gd name="connsiteY7" fmla="*/ 128270 h 128269"/>
                <a:gd name="connsiteX8" fmla="*/ 63500 w 80009"/>
                <a:gd name="connsiteY8" fmla="*/ 128270 h 128269"/>
                <a:gd name="connsiteX9" fmla="*/ 63500 w 80009"/>
                <a:gd name="connsiteY9" fmla="*/ 76200 h 128269"/>
                <a:gd name="connsiteX10" fmla="*/ 46990 w 80009"/>
                <a:gd name="connsiteY10" fmla="*/ 53340 h 128269"/>
                <a:gd name="connsiteX11" fmla="*/ 16510 w 80009"/>
                <a:gd name="connsiteY11" fmla="*/ 85090 h 128269"/>
                <a:gd name="connsiteX12" fmla="*/ 16510 w 80009"/>
                <a:gd name="connsiteY12" fmla="*/ 128270 h 128269"/>
                <a:gd name="connsiteX13" fmla="*/ 0 w 80009"/>
                <a:gd name="connsiteY13" fmla="*/ 128270 h 128269"/>
                <a:gd name="connsiteX14" fmla="*/ 0 w 80009"/>
                <a:gd name="connsiteY14" fmla="*/ 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69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286F5096-16C3-4147-A870-359DEAC85A25}"/>
                </a:ext>
              </a:extLst>
            </p:cNvPr>
            <p:cNvSpPr/>
            <p:nvPr/>
          </p:nvSpPr>
          <p:spPr>
            <a:xfrm>
              <a:off x="4992370" y="215900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52E96529-24E2-3F80-05C6-308284EB8E60}"/>
                </a:ext>
              </a:extLst>
            </p:cNvPr>
            <p:cNvSpPr/>
            <p:nvPr/>
          </p:nvSpPr>
          <p:spPr>
            <a:xfrm>
              <a:off x="5132070" y="2120900"/>
              <a:ext cx="118109" cy="130810"/>
            </a:xfrm>
            <a:custGeom>
              <a:avLst/>
              <a:gdLst>
                <a:gd name="connsiteX0" fmla="*/ 58420 w 118109"/>
                <a:gd name="connsiteY0" fmla="*/ 0 h 130810"/>
                <a:gd name="connsiteX1" fmla="*/ 58420 w 118109"/>
                <a:gd name="connsiteY1" fmla="*/ 0 h 130810"/>
                <a:gd name="connsiteX2" fmla="*/ 118110 w 118109"/>
                <a:gd name="connsiteY2" fmla="*/ 130810 h 130810"/>
                <a:gd name="connsiteX3" fmla="*/ 100330 w 118109"/>
                <a:gd name="connsiteY3" fmla="*/ 130810 h 130810"/>
                <a:gd name="connsiteX4" fmla="*/ 87630 w 118109"/>
                <a:gd name="connsiteY4" fmla="*/ 102870 h 130810"/>
                <a:gd name="connsiteX5" fmla="*/ 30480 w 118109"/>
                <a:gd name="connsiteY5" fmla="*/ 102870 h 130810"/>
                <a:gd name="connsiteX6" fmla="*/ 17780 w 118109"/>
                <a:gd name="connsiteY6" fmla="*/ 130810 h 130810"/>
                <a:gd name="connsiteX7" fmla="*/ 0 w 118109"/>
                <a:gd name="connsiteY7" fmla="*/ 130810 h 130810"/>
                <a:gd name="connsiteX8" fmla="*/ 59690 w 118109"/>
                <a:gd name="connsiteY8" fmla="*/ 0 h 130810"/>
                <a:gd name="connsiteX9" fmla="*/ 81280 w 118109"/>
                <a:gd name="connsiteY9" fmla="*/ 87630 h 130810"/>
                <a:gd name="connsiteX10" fmla="*/ 58420 w 118109"/>
                <a:gd name="connsiteY10" fmla="*/ 34290 h 130810"/>
                <a:gd name="connsiteX11" fmla="*/ 35560 w 118109"/>
                <a:gd name="connsiteY11" fmla="*/ 87630 h 130810"/>
                <a:gd name="connsiteX12" fmla="*/ 80010 w 118109"/>
                <a:gd name="connsiteY12" fmla="*/ 8763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109" h="130810">
                  <a:moveTo>
                    <a:pt x="58420" y="0"/>
                  </a:moveTo>
                  <a:lnTo>
                    <a:pt x="58420" y="0"/>
                  </a:lnTo>
                  <a:lnTo>
                    <a:pt x="118110" y="130810"/>
                  </a:lnTo>
                  <a:lnTo>
                    <a:pt x="100330" y="130810"/>
                  </a:lnTo>
                  <a:lnTo>
                    <a:pt x="87630" y="102870"/>
                  </a:lnTo>
                  <a:lnTo>
                    <a:pt x="30480" y="102870"/>
                  </a:lnTo>
                  <a:lnTo>
                    <a:pt x="17780" y="130810"/>
                  </a:lnTo>
                  <a:lnTo>
                    <a:pt x="0" y="130810"/>
                  </a:lnTo>
                  <a:lnTo>
                    <a:pt x="59690" y="0"/>
                  </a:lnTo>
                  <a:close/>
                  <a:moveTo>
                    <a:pt x="81280" y="87630"/>
                  </a:moveTo>
                  <a:cubicBezTo>
                    <a:pt x="72390" y="68580"/>
                    <a:pt x="66040" y="53340"/>
                    <a:pt x="58420" y="34290"/>
                  </a:cubicBezTo>
                  <a:cubicBezTo>
                    <a:pt x="50800" y="52070"/>
                    <a:pt x="44450" y="67310"/>
                    <a:pt x="35560" y="87630"/>
                  </a:cubicBezTo>
                  <a:lnTo>
                    <a:pt x="80010" y="876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EB9B14DC-1F96-A5FF-E598-4FD2FA737BBD}"/>
                </a:ext>
              </a:extLst>
            </p:cNvPr>
            <p:cNvSpPr/>
            <p:nvPr/>
          </p:nvSpPr>
          <p:spPr>
            <a:xfrm>
              <a:off x="5262879" y="2159000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9D572425-0EFB-428F-3849-26911B32A842}"/>
                </a:ext>
              </a:extLst>
            </p:cNvPr>
            <p:cNvSpPr/>
            <p:nvPr/>
          </p:nvSpPr>
          <p:spPr>
            <a:xfrm>
              <a:off x="5328920" y="2159000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A7CF1D7E-4CD1-211B-108F-01C88661A857}"/>
                </a:ext>
              </a:extLst>
            </p:cNvPr>
            <p:cNvSpPr/>
            <p:nvPr/>
          </p:nvSpPr>
          <p:spPr>
            <a:xfrm>
              <a:off x="5388609" y="215900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6200 w 91440"/>
                <a:gd name="connsiteY5" fmla="*/ 46990 h 93979"/>
                <a:gd name="connsiteX6" fmla="*/ 45720 w 91440"/>
                <a:gd name="connsiteY6" fmla="*/ 15240 h 93979"/>
                <a:gd name="connsiteX7" fmla="*/ 16510 w 91440"/>
                <a:gd name="connsiteY7" fmla="*/ 46990 h 93979"/>
                <a:gd name="connsiteX8" fmla="*/ 45720 w 91440"/>
                <a:gd name="connsiteY8" fmla="*/ 78740 h 93979"/>
                <a:gd name="connsiteX9" fmla="*/ 7620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61238566-5FC0-23C0-4991-84480CC3BC2F}"/>
                </a:ext>
              </a:extLst>
            </p:cNvPr>
            <p:cNvSpPr/>
            <p:nvPr/>
          </p:nvSpPr>
          <p:spPr>
            <a:xfrm>
              <a:off x="5487670" y="2161539"/>
              <a:ext cx="137159" cy="91439"/>
            </a:xfrm>
            <a:custGeom>
              <a:avLst/>
              <a:gdLst>
                <a:gd name="connsiteX0" fmla="*/ 95250 w 137159"/>
                <a:gd name="connsiteY0" fmla="*/ 64770 h 91439"/>
                <a:gd name="connsiteX1" fmla="*/ 119380 w 137159"/>
                <a:gd name="connsiteY1" fmla="*/ 0 h 91439"/>
                <a:gd name="connsiteX2" fmla="*/ 137160 w 137159"/>
                <a:gd name="connsiteY2" fmla="*/ 0 h 91439"/>
                <a:gd name="connsiteX3" fmla="*/ 100330 w 137159"/>
                <a:gd name="connsiteY3" fmla="*/ 91440 h 91439"/>
                <a:gd name="connsiteX4" fmla="*/ 91440 w 137159"/>
                <a:gd name="connsiteY4" fmla="*/ 91440 h 91439"/>
                <a:gd name="connsiteX5" fmla="*/ 68580 w 137159"/>
                <a:gd name="connsiteY5" fmla="*/ 30480 h 91439"/>
                <a:gd name="connsiteX6" fmla="*/ 45720 w 137159"/>
                <a:gd name="connsiteY6" fmla="*/ 91440 h 91439"/>
                <a:gd name="connsiteX7" fmla="*/ 36830 w 137159"/>
                <a:gd name="connsiteY7" fmla="*/ 91440 h 91439"/>
                <a:gd name="connsiteX8" fmla="*/ 0 w 137159"/>
                <a:gd name="connsiteY8" fmla="*/ 0 h 91439"/>
                <a:gd name="connsiteX9" fmla="*/ 17780 w 137159"/>
                <a:gd name="connsiteY9" fmla="*/ 0 h 91439"/>
                <a:gd name="connsiteX10" fmla="*/ 41910 w 137159"/>
                <a:gd name="connsiteY10" fmla="*/ 64770 h 91439"/>
                <a:gd name="connsiteX11" fmla="*/ 64770 w 137159"/>
                <a:gd name="connsiteY11" fmla="*/ 1270 h 91439"/>
                <a:gd name="connsiteX12" fmla="*/ 73660 w 137159"/>
                <a:gd name="connsiteY12" fmla="*/ 1270 h 91439"/>
                <a:gd name="connsiteX13" fmla="*/ 96520 w 137159"/>
                <a:gd name="connsiteY13" fmla="*/ 647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59" h="91439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3B3F4254-46DA-EAFC-8A62-B764B1388A26}"/>
                </a:ext>
              </a:extLst>
            </p:cNvPr>
            <p:cNvSpPr/>
            <p:nvPr/>
          </p:nvSpPr>
          <p:spPr>
            <a:xfrm>
              <a:off x="5638800" y="2122170"/>
              <a:ext cx="80009" cy="128269"/>
            </a:xfrm>
            <a:custGeom>
              <a:avLst/>
              <a:gdLst>
                <a:gd name="connsiteX0" fmla="*/ 0 w 80009"/>
                <a:gd name="connsiteY0" fmla="*/ 0 h 128269"/>
                <a:gd name="connsiteX1" fmla="*/ 16510 w 80009"/>
                <a:gd name="connsiteY1" fmla="*/ 0 h 128269"/>
                <a:gd name="connsiteX2" fmla="*/ 16510 w 80009"/>
                <a:gd name="connsiteY2" fmla="*/ 49530 h 128269"/>
                <a:gd name="connsiteX3" fmla="*/ 16510 w 80009"/>
                <a:gd name="connsiteY3" fmla="*/ 58420 h 128269"/>
                <a:gd name="connsiteX4" fmla="*/ 16510 w 80009"/>
                <a:gd name="connsiteY4" fmla="*/ 58420 h 128269"/>
                <a:gd name="connsiteX5" fmla="*/ 49530 w 80009"/>
                <a:gd name="connsiteY5" fmla="*/ 36830 h 128269"/>
                <a:gd name="connsiteX6" fmla="*/ 80010 w 80009"/>
                <a:gd name="connsiteY6" fmla="*/ 72390 h 128269"/>
                <a:gd name="connsiteX7" fmla="*/ 80010 w 80009"/>
                <a:gd name="connsiteY7" fmla="*/ 128270 h 128269"/>
                <a:gd name="connsiteX8" fmla="*/ 63500 w 80009"/>
                <a:gd name="connsiteY8" fmla="*/ 128270 h 128269"/>
                <a:gd name="connsiteX9" fmla="*/ 63500 w 80009"/>
                <a:gd name="connsiteY9" fmla="*/ 76200 h 128269"/>
                <a:gd name="connsiteX10" fmla="*/ 46990 w 80009"/>
                <a:gd name="connsiteY10" fmla="*/ 53340 h 128269"/>
                <a:gd name="connsiteX11" fmla="*/ 16510 w 80009"/>
                <a:gd name="connsiteY11" fmla="*/ 85090 h 128269"/>
                <a:gd name="connsiteX12" fmla="*/ 16510 w 80009"/>
                <a:gd name="connsiteY12" fmla="*/ 128270 h 128269"/>
                <a:gd name="connsiteX13" fmla="*/ 0 w 80009"/>
                <a:gd name="connsiteY13" fmla="*/ 128270 h 128269"/>
                <a:gd name="connsiteX14" fmla="*/ 0 w 80009"/>
                <a:gd name="connsiteY14" fmla="*/ 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69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EC568694-256B-6372-BE9E-9D6C5AD98E08}"/>
                </a:ext>
              </a:extLst>
            </p:cNvPr>
            <p:cNvSpPr/>
            <p:nvPr/>
          </p:nvSpPr>
          <p:spPr>
            <a:xfrm>
              <a:off x="5739129" y="215900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301178D5-0DF2-CA61-0F8B-3BDE94D2329A}"/>
                </a:ext>
              </a:extLst>
            </p:cNvPr>
            <p:cNvSpPr/>
            <p:nvPr/>
          </p:nvSpPr>
          <p:spPr>
            <a:xfrm>
              <a:off x="5839459" y="216027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80010 h 93979"/>
                <a:gd name="connsiteX18" fmla="*/ 57150 w 73660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59456D29-5AA5-1DEB-E65B-C9CF23A8B352}"/>
                </a:ext>
              </a:extLst>
            </p:cNvPr>
            <p:cNvSpPr/>
            <p:nvPr/>
          </p:nvSpPr>
          <p:spPr>
            <a:xfrm>
              <a:off x="5933440" y="2122170"/>
              <a:ext cx="87629" cy="130809"/>
            </a:xfrm>
            <a:custGeom>
              <a:avLst/>
              <a:gdLst>
                <a:gd name="connsiteX0" fmla="*/ 87630 w 87629"/>
                <a:gd name="connsiteY0" fmla="*/ 128270 h 130809"/>
                <a:gd name="connsiteX1" fmla="*/ 72390 w 87629"/>
                <a:gd name="connsiteY1" fmla="*/ 128270 h 130809"/>
                <a:gd name="connsiteX2" fmla="*/ 72390 w 87629"/>
                <a:gd name="connsiteY2" fmla="*/ 118110 h 130809"/>
                <a:gd name="connsiteX3" fmla="*/ 72390 w 87629"/>
                <a:gd name="connsiteY3" fmla="*/ 111760 h 130809"/>
                <a:gd name="connsiteX4" fmla="*/ 72390 w 87629"/>
                <a:gd name="connsiteY4" fmla="*/ 111760 h 130809"/>
                <a:gd name="connsiteX5" fmla="*/ 40640 w 87629"/>
                <a:gd name="connsiteY5" fmla="*/ 130810 h 130809"/>
                <a:gd name="connsiteX6" fmla="*/ 0 w 87629"/>
                <a:gd name="connsiteY6" fmla="*/ 83820 h 130809"/>
                <a:gd name="connsiteX7" fmla="*/ 40640 w 87629"/>
                <a:gd name="connsiteY7" fmla="*/ 36830 h 130809"/>
                <a:gd name="connsiteX8" fmla="*/ 71120 w 87629"/>
                <a:gd name="connsiteY8" fmla="*/ 53340 h 130809"/>
                <a:gd name="connsiteX9" fmla="*/ 71120 w 87629"/>
                <a:gd name="connsiteY9" fmla="*/ 53340 h 130809"/>
                <a:gd name="connsiteX10" fmla="*/ 71120 w 87629"/>
                <a:gd name="connsiteY10" fmla="*/ 45720 h 130809"/>
                <a:gd name="connsiteX11" fmla="*/ 71120 w 87629"/>
                <a:gd name="connsiteY11" fmla="*/ 0 h 130809"/>
                <a:gd name="connsiteX12" fmla="*/ 87630 w 87629"/>
                <a:gd name="connsiteY12" fmla="*/ 0 h 130809"/>
                <a:gd name="connsiteX13" fmla="*/ 87630 w 87629"/>
                <a:gd name="connsiteY13" fmla="*/ 128270 h 130809"/>
                <a:gd name="connsiteX14" fmla="*/ 15240 w 87629"/>
                <a:gd name="connsiteY14" fmla="*/ 83820 h 130809"/>
                <a:gd name="connsiteX15" fmla="*/ 43180 w 87629"/>
                <a:gd name="connsiteY15" fmla="*/ 115570 h 130809"/>
                <a:gd name="connsiteX16" fmla="*/ 71120 w 87629"/>
                <a:gd name="connsiteY16" fmla="*/ 83820 h 130809"/>
                <a:gd name="connsiteX17" fmla="*/ 43180 w 87629"/>
                <a:gd name="connsiteY17" fmla="*/ 52070 h 130809"/>
                <a:gd name="connsiteX18" fmla="*/ 1524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56E0A1F5-CC53-6B20-B5DF-56C61B4D1E79}"/>
                </a:ext>
              </a:extLst>
            </p:cNvPr>
            <p:cNvSpPr/>
            <p:nvPr/>
          </p:nvSpPr>
          <p:spPr>
            <a:xfrm>
              <a:off x="6087109" y="2123439"/>
              <a:ext cx="95250" cy="128270"/>
            </a:xfrm>
            <a:custGeom>
              <a:avLst/>
              <a:gdLst>
                <a:gd name="connsiteX0" fmla="*/ 55880 w 95250"/>
                <a:gd name="connsiteY0" fmla="*/ 13970 h 128270"/>
                <a:gd name="connsiteX1" fmla="*/ 55880 w 95250"/>
                <a:gd name="connsiteY1" fmla="*/ 128270 h 128270"/>
                <a:gd name="connsiteX2" fmla="*/ 39370 w 95250"/>
                <a:gd name="connsiteY2" fmla="*/ 128270 h 128270"/>
                <a:gd name="connsiteX3" fmla="*/ 39370 w 95250"/>
                <a:gd name="connsiteY3" fmla="*/ 13970 h 128270"/>
                <a:gd name="connsiteX4" fmla="*/ 0 w 95250"/>
                <a:gd name="connsiteY4" fmla="*/ 13970 h 128270"/>
                <a:gd name="connsiteX5" fmla="*/ 0 w 95250"/>
                <a:gd name="connsiteY5" fmla="*/ 0 h 128270"/>
                <a:gd name="connsiteX6" fmla="*/ 95250 w 95250"/>
                <a:gd name="connsiteY6" fmla="*/ 0 h 128270"/>
                <a:gd name="connsiteX7" fmla="*/ 95250 w 95250"/>
                <a:gd name="connsiteY7" fmla="*/ 13970 h 128270"/>
                <a:gd name="connsiteX8" fmla="*/ 55880 w 95250"/>
                <a:gd name="connsiteY8" fmla="*/ 1397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250" h="128270">
                  <a:moveTo>
                    <a:pt x="55880" y="13970"/>
                  </a:moveTo>
                  <a:lnTo>
                    <a:pt x="55880" y="128270"/>
                  </a:lnTo>
                  <a:lnTo>
                    <a:pt x="39370" y="128270"/>
                  </a:lnTo>
                  <a:lnTo>
                    <a:pt x="39370" y="13970"/>
                  </a:lnTo>
                  <a:lnTo>
                    <a:pt x="0" y="13970"/>
                  </a:lnTo>
                  <a:lnTo>
                    <a:pt x="0" y="0"/>
                  </a:lnTo>
                  <a:lnTo>
                    <a:pt x="95250" y="0"/>
                  </a:lnTo>
                  <a:lnTo>
                    <a:pt x="95250" y="13970"/>
                  </a:lnTo>
                  <a:lnTo>
                    <a:pt x="55880" y="139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30DBB3F7-80D9-BD4E-DDD5-09C5D18BE7A8}"/>
                </a:ext>
              </a:extLst>
            </p:cNvPr>
            <p:cNvSpPr/>
            <p:nvPr/>
          </p:nvSpPr>
          <p:spPr>
            <a:xfrm>
              <a:off x="6187440" y="2159000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01BB1BA8-2FB8-8EF2-B30D-777F3F03DF13}"/>
                </a:ext>
              </a:extLst>
            </p:cNvPr>
            <p:cNvSpPr/>
            <p:nvPr/>
          </p:nvSpPr>
          <p:spPr>
            <a:xfrm>
              <a:off x="6244590" y="216027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80010 h 93979"/>
                <a:gd name="connsiteX18" fmla="*/ 57150 w 73659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DD99EFCF-9457-1706-0C24-3A5E98ABB20C}"/>
                </a:ext>
              </a:extLst>
            </p:cNvPr>
            <p:cNvSpPr/>
            <p:nvPr/>
          </p:nvSpPr>
          <p:spPr>
            <a:xfrm>
              <a:off x="6346190" y="215900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 144">
              <a:extLst>
                <a:ext uri="{FF2B5EF4-FFF2-40B4-BE49-F238E27FC236}">
                  <a16:creationId xmlns:a16="http://schemas.microsoft.com/office/drawing/2014/main" id="{6FCB01AF-A03D-4D79-8620-3AFB2C5F2E7D}"/>
                </a:ext>
              </a:extLst>
            </p:cNvPr>
            <p:cNvSpPr/>
            <p:nvPr/>
          </p:nvSpPr>
          <p:spPr>
            <a:xfrm>
              <a:off x="6446520" y="2159000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90D796DD-62C1-7FD9-DF3B-1A3339AC567E}"/>
                </a:ext>
              </a:extLst>
            </p:cNvPr>
            <p:cNvSpPr/>
            <p:nvPr/>
          </p:nvSpPr>
          <p:spPr>
            <a:xfrm>
              <a:off x="6527800" y="2125979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9050 w 20319"/>
                <a:gd name="connsiteY5" fmla="*/ 35560 h 124460"/>
                <a:gd name="connsiteX6" fmla="*/ 19050 w 20319"/>
                <a:gd name="connsiteY6" fmla="*/ 124460 h 124460"/>
                <a:gd name="connsiteX7" fmla="*/ 2540 w 20319"/>
                <a:gd name="connsiteY7" fmla="*/ 124460 h 124460"/>
                <a:gd name="connsiteX8" fmla="*/ 2540 w 20319"/>
                <a:gd name="connsiteY8" fmla="*/ 35560 h 124460"/>
                <a:gd name="connsiteX9" fmla="*/ 1905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 146">
              <a:extLst>
                <a:ext uri="{FF2B5EF4-FFF2-40B4-BE49-F238E27FC236}">
                  <a16:creationId xmlns:a16="http://schemas.microsoft.com/office/drawing/2014/main" id="{42AFA5AD-B240-705A-6C2A-1609E5AECA5A}"/>
                </a:ext>
              </a:extLst>
            </p:cNvPr>
            <p:cNvSpPr/>
            <p:nvPr/>
          </p:nvSpPr>
          <p:spPr>
            <a:xfrm>
              <a:off x="6563359" y="213487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C9E5E5C1-F05D-F0E5-4939-D75AD2930859}"/>
                </a:ext>
              </a:extLst>
            </p:cNvPr>
            <p:cNvSpPr/>
            <p:nvPr/>
          </p:nvSpPr>
          <p:spPr>
            <a:xfrm>
              <a:off x="6691630" y="2122170"/>
              <a:ext cx="86359" cy="128269"/>
            </a:xfrm>
            <a:custGeom>
              <a:avLst/>
              <a:gdLst>
                <a:gd name="connsiteX0" fmla="*/ 86360 w 86359"/>
                <a:gd name="connsiteY0" fmla="*/ 92710 h 128269"/>
                <a:gd name="connsiteX1" fmla="*/ 44450 w 86359"/>
                <a:gd name="connsiteY1" fmla="*/ 128270 h 128269"/>
                <a:gd name="connsiteX2" fmla="*/ 0 w 86359"/>
                <a:gd name="connsiteY2" fmla="*/ 128270 h 128269"/>
                <a:gd name="connsiteX3" fmla="*/ 0 w 86359"/>
                <a:gd name="connsiteY3" fmla="*/ 0 h 128269"/>
                <a:gd name="connsiteX4" fmla="*/ 39370 w 86359"/>
                <a:gd name="connsiteY4" fmla="*/ 0 h 128269"/>
                <a:gd name="connsiteX5" fmla="*/ 81280 w 86359"/>
                <a:gd name="connsiteY5" fmla="*/ 35560 h 128269"/>
                <a:gd name="connsiteX6" fmla="*/ 64770 w 86359"/>
                <a:gd name="connsiteY6" fmla="*/ 60960 h 128269"/>
                <a:gd name="connsiteX7" fmla="*/ 86360 w 86359"/>
                <a:gd name="connsiteY7" fmla="*/ 92710 h 128269"/>
                <a:gd name="connsiteX8" fmla="*/ 50800 w 86359"/>
                <a:gd name="connsiteY8" fmla="*/ 55880 h 128269"/>
                <a:gd name="connsiteX9" fmla="*/ 64770 w 86359"/>
                <a:gd name="connsiteY9" fmla="*/ 36830 h 128269"/>
                <a:gd name="connsiteX10" fmla="*/ 41910 w 86359"/>
                <a:gd name="connsiteY10" fmla="*/ 15240 h 128269"/>
                <a:gd name="connsiteX11" fmla="*/ 17780 w 86359"/>
                <a:gd name="connsiteY11" fmla="*/ 15240 h 128269"/>
                <a:gd name="connsiteX12" fmla="*/ 17780 w 86359"/>
                <a:gd name="connsiteY12" fmla="*/ 57150 h 128269"/>
                <a:gd name="connsiteX13" fmla="*/ 52070 w 86359"/>
                <a:gd name="connsiteY13" fmla="*/ 57150 h 128269"/>
                <a:gd name="connsiteX14" fmla="*/ 16510 w 86359"/>
                <a:gd name="connsiteY14" fmla="*/ 114300 h 128269"/>
                <a:gd name="connsiteX15" fmla="*/ 44450 w 86359"/>
                <a:gd name="connsiteY15" fmla="*/ 114300 h 128269"/>
                <a:gd name="connsiteX16" fmla="*/ 68580 w 86359"/>
                <a:gd name="connsiteY16" fmla="*/ 91440 h 128269"/>
                <a:gd name="connsiteX17" fmla="*/ 46989 w 86359"/>
                <a:gd name="connsiteY17" fmla="*/ 68580 h 128269"/>
                <a:gd name="connsiteX18" fmla="*/ 15239 w 86359"/>
                <a:gd name="connsiteY18" fmla="*/ 68580 h 128269"/>
                <a:gd name="connsiteX19" fmla="*/ 15239 w 86359"/>
                <a:gd name="connsiteY19" fmla="*/ 11430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6359" h="128269">
                  <a:moveTo>
                    <a:pt x="86360" y="92710"/>
                  </a:moveTo>
                  <a:cubicBezTo>
                    <a:pt x="86360" y="114300"/>
                    <a:pt x="69850" y="128270"/>
                    <a:pt x="44450" y="128270"/>
                  </a:cubicBezTo>
                  <a:lnTo>
                    <a:pt x="0" y="128270"/>
                  </a:lnTo>
                  <a:lnTo>
                    <a:pt x="0" y="0"/>
                  </a:lnTo>
                  <a:lnTo>
                    <a:pt x="39370" y="0"/>
                  </a:lnTo>
                  <a:cubicBezTo>
                    <a:pt x="64770" y="0"/>
                    <a:pt x="81280" y="12700"/>
                    <a:pt x="81280" y="35560"/>
                  </a:cubicBezTo>
                  <a:cubicBezTo>
                    <a:pt x="81280" y="58420"/>
                    <a:pt x="74930" y="57150"/>
                    <a:pt x="64770" y="60960"/>
                  </a:cubicBezTo>
                  <a:cubicBezTo>
                    <a:pt x="77470" y="66040"/>
                    <a:pt x="86360" y="77470"/>
                    <a:pt x="86360" y="92710"/>
                  </a:cubicBezTo>
                  <a:close/>
                  <a:moveTo>
                    <a:pt x="50800" y="55880"/>
                  </a:moveTo>
                  <a:cubicBezTo>
                    <a:pt x="58420" y="53340"/>
                    <a:pt x="64770" y="46990"/>
                    <a:pt x="64770" y="36830"/>
                  </a:cubicBezTo>
                  <a:cubicBezTo>
                    <a:pt x="64770" y="26670"/>
                    <a:pt x="55880" y="15240"/>
                    <a:pt x="41910" y="15240"/>
                  </a:cubicBezTo>
                  <a:lnTo>
                    <a:pt x="17780" y="15240"/>
                  </a:lnTo>
                  <a:lnTo>
                    <a:pt x="17780" y="57150"/>
                  </a:lnTo>
                  <a:lnTo>
                    <a:pt x="52070" y="57150"/>
                  </a:lnTo>
                  <a:close/>
                  <a:moveTo>
                    <a:pt x="16510" y="114300"/>
                  </a:moveTo>
                  <a:lnTo>
                    <a:pt x="44450" y="114300"/>
                  </a:lnTo>
                  <a:cubicBezTo>
                    <a:pt x="59689" y="114300"/>
                    <a:pt x="68580" y="105410"/>
                    <a:pt x="68580" y="91440"/>
                  </a:cubicBezTo>
                  <a:cubicBezTo>
                    <a:pt x="68580" y="77470"/>
                    <a:pt x="59689" y="68580"/>
                    <a:pt x="46989" y="68580"/>
                  </a:cubicBezTo>
                  <a:lnTo>
                    <a:pt x="15239" y="68580"/>
                  </a:lnTo>
                  <a:lnTo>
                    <a:pt x="15239" y="1143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 148">
              <a:extLst>
                <a:ext uri="{FF2B5EF4-FFF2-40B4-BE49-F238E27FC236}">
                  <a16:creationId xmlns:a16="http://schemas.microsoft.com/office/drawing/2014/main" id="{94FC0DA5-EC8D-2C6C-3DFE-CB0449C50646}"/>
                </a:ext>
              </a:extLst>
            </p:cNvPr>
            <p:cNvSpPr/>
            <p:nvPr/>
          </p:nvSpPr>
          <p:spPr>
            <a:xfrm>
              <a:off x="6800850" y="2159000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 149">
              <a:extLst>
                <a:ext uri="{FF2B5EF4-FFF2-40B4-BE49-F238E27FC236}">
                  <a16:creationId xmlns:a16="http://schemas.microsoft.com/office/drawing/2014/main" id="{DCDFFE17-49E2-51F9-F3C3-891D08E71C59}"/>
                </a:ext>
              </a:extLst>
            </p:cNvPr>
            <p:cNvSpPr/>
            <p:nvPr/>
          </p:nvSpPr>
          <p:spPr>
            <a:xfrm>
              <a:off x="6858000" y="216027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80010 h 93979"/>
                <a:gd name="connsiteX18" fmla="*/ 57150 w 73659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 150">
              <a:extLst>
                <a:ext uri="{FF2B5EF4-FFF2-40B4-BE49-F238E27FC236}">
                  <a16:creationId xmlns:a16="http://schemas.microsoft.com/office/drawing/2014/main" id="{A9696E08-D6DD-11EE-1448-48FB36AC354E}"/>
                </a:ext>
              </a:extLst>
            </p:cNvPr>
            <p:cNvSpPr/>
            <p:nvPr/>
          </p:nvSpPr>
          <p:spPr>
            <a:xfrm>
              <a:off x="6958330" y="2159000"/>
              <a:ext cx="80009" cy="91439"/>
            </a:xfrm>
            <a:custGeom>
              <a:avLst/>
              <a:gdLst>
                <a:gd name="connsiteX0" fmla="*/ 15239 w 80009"/>
                <a:gd name="connsiteY0" fmla="*/ 2540 h 91439"/>
                <a:gd name="connsiteX1" fmla="*/ 15239 w 80009"/>
                <a:gd name="connsiteY1" fmla="*/ 15240 h 91439"/>
                <a:gd name="connsiteX2" fmla="*/ 15239 w 80009"/>
                <a:gd name="connsiteY2" fmla="*/ 21590 h 91439"/>
                <a:gd name="connsiteX3" fmla="*/ 15239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89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39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39" y="2540"/>
                  </a:moveTo>
                  <a:lnTo>
                    <a:pt x="15239" y="15240"/>
                  </a:lnTo>
                  <a:cubicBezTo>
                    <a:pt x="15239" y="19050"/>
                    <a:pt x="15239" y="21590"/>
                    <a:pt x="15239" y="21590"/>
                  </a:cubicBezTo>
                  <a:lnTo>
                    <a:pt x="15239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89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39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 151">
              <a:extLst>
                <a:ext uri="{FF2B5EF4-FFF2-40B4-BE49-F238E27FC236}">
                  <a16:creationId xmlns:a16="http://schemas.microsoft.com/office/drawing/2014/main" id="{886B7C7E-F23C-20D0-87CC-101B4C5AD6DE}"/>
                </a:ext>
              </a:extLst>
            </p:cNvPr>
            <p:cNvSpPr/>
            <p:nvPr/>
          </p:nvSpPr>
          <p:spPr>
            <a:xfrm>
              <a:off x="7059930" y="2122170"/>
              <a:ext cx="87629" cy="130809"/>
            </a:xfrm>
            <a:custGeom>
              <a:avLst/>
              <a:gdLst>
                <a:gd name="connsiteX0" fmla="*/ 87630 w 87629"/>
                <a:gd name="connsiteY0" fmla="*/ 128270 h 130809"/>
                <a:gd name="connsiteX1" fmla="*/ 72389 w 87629"/>
                <a:gd name="connsiteY1" fmla="*/ 128270 h 130809"/>
                <a:gd name="connsiteX2" fmla="*/ 72389 w 87629"/>
                <a:gd name="connsiteY2" fmla="*/ 118110 h 130809"/>
                <a:gd name="connsiteX3" fmla="*/ 72389 w 87629"/>
                <a:gd name="connsiteY3" fmla="*/ 111760 h 130809"/>
                <a:gd name="connsiteX4" fmla="*/ 72389 w 87629"/>
                <a:gd name="connsiteY4" fmla="*/ 111760 h 130809"/>
                <a:gd name="connsiteX5" fmla="*/ 40639 w 87629"/>
                <a:gd name="connsiteY5" fmla="*/ 130810 h 130809"/>
                <a:gd name="connsiteX6" fmla="*/ 0 w 87629"/>
                <a:gd name="connsiteY6" fmla="*/ 83820 h 130809"/>
                <a:gd name="connsiteX7" fmla="*/ 40639 w 87629"/>
                <a:gd name="connsiteY7" fmla="*/ 36830 h 130809"/>
                <a:gd name="connsiteX8" fmla="*/ 71120 w 87629"/>
                <a:gd name="connsiteY8" fmla="*/ 53340 h 130809"/>
                <a:gd name="connsiteX9" fmla="*/ 71120 w 87629"/>
                <a:gd name="connsiteY9" fmla="*/ 53340 h 130809"/>
                <a:gd name="connsiteX10" fmla="*/ 71120 w 87629"/>
                <a:gd name="connsiteY10" fmla="*/ 45720 h 130809"/>
                <a:gd name="connsiteX11" fmla="*/ 71120 w 87629"/>
                <a:gd name="connsiteY11" fmla="*/ 0 h 130809"/>
                <a:gd name="connsiteX12" fmla="*/ 87630 w 87629"/>
                <a:gd name="connsiteY12" fmla="*/ 0 h 130809"/>
                <a:gd name="connsiteX13" fmla="*/ 87630 w 87629"/>
                <a:gd name="connsiteY13" fmla="*/ 128270 h 130809"/>
                <a:gd name="connsiteX14" fmla="*/ 15239 w 87629"/>
                <a:gd name="connsiteY14" fmla="*/ 83820 h 130809"/>
                <a:gd name="connsiteX15" fmla="*/ 43180 w 87629"/>
                <a:gd name="connsiteY15" fmla="*/ 115570 h 130809"/>
                <a:gd name="connsiteX16" fmla="*/ 71120 w 87629"/>
                <a:gd name="connsiteY16" fmla="*/ 83820 h 130809"/>
                <a:gd name="connsiteX17" fmla="*/ 43180 w 87629"/>
                <a:gd name="connsiteY17" fmla="*/ 52070 h 130809"/>
                <a:gd name="connsiteX18" fmla="*/ 15239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87630" y="128270"/>
                  </a:moveTo>
                  <a:lnTo>
                    <a:pt x="72389" y="128270"/>
                  </a:lnTo>
                  <a:lnTo>
                    <a:pt x="72389" y="118110"/>
                  </a:lnTo>
                  <a:cubicBezTo>
                    <a:pt x="72389" y="114300"/>
                    <a:pt x="72389" y="111760"/>
                    <a:pt x="72389" y="111760"/>
                  </a:cubicBezTo>
                  <a:lnTo>
                    <a:pt x="72389" y="111760"/>
                  </a:lnTo>
                  <a:cubicBezTo>
                    <a:pt x="67310" y="121920"/>
                    <a:pt x="55880" y="130810"/>
                    <a:pt x="40639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39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39" y="83820"/>
                  </a:moveTo>
                  <a:cubicBezTo>
                    <a:pt x="15239" y="102870"/>
                    <a:pt x="26670" y="115570"/>
                    <a:pt x="43180" y="115570"/>
                  </a:cubicBezTo>
                  <a:cubicBezTo>
                    <a:pt x="59689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39" y="66040"/>
                    <a:pt x="15239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 152">
              <a:extLst>
                <a:ext uri="{FF2B5EF4-FFF2-40B4-BE49-F238E27FC236}">
                  <a16:creationId xmlns:a16="http://schemas.microsoft.com/office/drawing/2014/main" id="{551D0283-37A4-DD5E-4219-D30FCCAB042D}"/>
                </a:ext>
              </a:extLst>
            </p:cNvPr>
            <p:cNvSpPr/>
            <p:nvPr/>
          </p:nvSpPr>
          <p:spPr>
            <a:xfrm>
              <a:off x="7175500" y="2125979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9050 w 20319"/>
                <a:gd name="connsiteY5" fmla="*/ 35560 h 124460"/>
                <a:gd name="connsiteX6" fmla="*/ 19050 w 20319"/>
                <a:gd name="connsiteY6" fmla="*/ 124460 h 124460"/>
                <a:gd name="connsiteX7" fmla="*/ 2540 w 20319"/>
                <a:gd name="connsiteY7" fmla="*/ 124460 h 124460"/>
                <a:gd name="connsiteX8" fmla="*/ 2540 w 20319"/>
                <a:gd name="connsiteY8" fmla="*/ 35560 h 124460"/>
                <a:gd name="connsiteX9" fmla="*/ 1905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 153">
              <a:extLst>
                <a:ext uri="{FF2B5EF4-FFF2-40B4-BE49-F238E27FC236}">
                  <a16:creationId xmlns:a16="http://schemas.microsoft.com/office/drawing/2014/main" id="{718647A4-3D4B-480A-4C5E-5E32DA95695A}"/>
                </a:ext>
              </a:extLst>
            </p:cNvPr>
            <p:cNvSpPr/>
            <p:nvPr/>
          </p:nvSpPr>
          <p:spPr>
            <a:xfrm>
              <a:off x="7225030" y="2159000"/>
              <a:ext cx="80009" cy="91439"/>
            </a:xfrm>
            <a:custGeom>
              <a:avLst/>
              <a:gdLst>
                <a:gd name="connsiteX0" fmla="*/ 15239 w 80009"/>
                <a:gd name="connsiteY0" fmla="*/ 2540 h 91439"/>
                <a:gd name="connsiteX1" fmla="*/ 15239 w 80009"/>
                <a:gd name="connsiteY1" fmla="*/ 15240 h 91439"/>
                <a:gd name="connsiteX2" fmla="*/ 15239 w 80009"/>
                <a:gd name="connsiteY2" fmla="*/ 21590 h 91439"/>
                <a:gd name="connsiteX3" fmla="*/ 15239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89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39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39" y="2540"/>
                  </a:moveTo>
                  <a:lnTo>
                    <a:pt x="15239" y="15240"/>
                  </a:lnTo>
                  <a:cubicBezTo>
                    <a:pt x="15239" y="19050"/>
                    <a:pt x="15239" y="21590"/>
                    <a:pt x="15239" y="21590"/>
                  </a:cubicBezTo>
                  <a:lnTo>
                    <a:pt x="15239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89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39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 154">
              <a:extLst>
                <a:ext uri="{FF2B5EF4-FFF2-40B4-BE49-F238E27FC236}">
                  <a16:creationId xmlns:a16="http://schemas.microsoft.com/office/drawing/2014/main" id="{8682F7C9-CFED-F106-E6FE-C42A6DD4ADC3}"/>
                </a:ext>
              </a:extLst>
            </p:cNvPr>
            <p:cNvSpPr/>
            <p:nvPr/>
          </p:nvSpPr>
          <p:spPr>
            <a:xfrm>
              <a:off x="7322819" y="2159000"/>
              <a:ext cx="83820" cy="130810"/>
            </a:xfrm>
            <a:custGeom>
              <a:avLst/>
              <a:gdLst>
                <a:gd name="connsiteX0" fmla="*/ 48261 w 83820"/>
                <a:gd name="connsiteY0" fmla="*/ 77470 h 130810"/>
                <a:gd name="connsiteX1" fmla="*/ 83820 w 83820"/>
                <a:gd name="connsiteY1" fmla="*/ 102870 h 130810"/>
                <a:gd name="connsiteX2" fmla="*/ 40640 w 83820"/>
                <a:gd name="connsiteY2" fmla="*/ 130810 h 130810"/>
                <a:gd name="connsiteX3" fmla="*/ 0 w 83820"/>
                <a:gd name="connsiteY3" fmla="*/ 106680 h 130810"/>
                <a:gd name="connsiteX4" fmla="*/ 24130 w 83820"/>
                <a:gd name="connsiteY4" fmla="*/ 85090 h 130810"/>
                <a:gd name="connsiteX5" fmla="*/ 10161 w 83820"/>
                <a:gd name="connsiteY5" fmla="*/ 73660 h 130810"/>
                <a:gd name="connsiteX6" fmla="*/ 22861 w 83820"/>
                <a:gd name="connsiteY6" fmla="*/ 60960 h 130810"/>
                <a:gd name="connsiteX7" fmla="*/ 1270 w 83820"/>
                <a:gd name="connsiteY7" fmla="*/ 31750 h 130810"/>
                <a:gd name="connsiteX8" fmla="*/ 36830 w 83820"/>
                <a:gd name="connsiteY8" fmla="*/ 0 h 130810"/>
                <a:gd name="connsiteX9" fmla="*/ 50800 w 83820"/>
                <a:gd name="connsiteY9" fmla="*/ 2540 h 130810"/>
                <a:gd name="connsiteX10" fmla="*/ 82550 w 83820"/>
                <a:gd name="connsiteY10" fmla="*/ 2540 h 130810"/>
                <a:gd name="connsiteX11" fmla="*/ 82550 w 83820"/>
                <a:gd name="connsiteY11" fmla="*/ 15240 h 130810"/>
                <a:gd name="connsiteX12" fmla="*/ 69850 w 83820"/>
                <a:gd name="connsiteY12" fmla="*/ 15240 h 130810"/>
                <a:gd name="connsiteX13" fmla="*/ 64770 w 83820"/>
                <a:gd name="connsiteY13" fmla="*/ 15240 h 130810"/>
                <a:gd name="connsiteX14" fmla="*/ 64770 w 83820"/>
                <a:gd name="connsiteY14" fmla="*/ 15240 h 130810"/>
                <a:gd name="connsiteX15" fmla="*/ 72390 w 83820"/>
                <a:gd name="connsiteY15" fmla="*/ 33020 h 130810"/>
                <a:gd name="connsiteX16" fmla="*/ 39370 w 83820"/>
                <a:gd name="connsiteY16" fmla="*/ 63500 h 130810"/>
                <a:gd name="connsiteX17" fmla="*/ 39370 w 83820"/>
                <a:gd name="connsiteY17" fmla="*/ 63500 h 130810"/>
                <a:gd name="connsiteX18" fmla="*/ 25400 w 83820"/>
                <a:gd name="connsiteY18" fmla="*/ 71120 h 130810"/>
                <a:gd name="connsiteX19" fmla="*/ 46990 w 83820"/>
                <a:gd name="connsiteY19" fmla="*/ 78740 h 130810"/>
                <a:gd name="connsiteX20" fmla="*/ 67311 w 83820"/>
                <a:gd name="connsiteY20" fmla="*/ 104140 h 130810"/>
                <a:gd name="connsiteX21" fmla="*/ 40640 w 83820"/>
                <a:gd name="connsiteY21" fmla="*/ 90170 h 130810"/>
                <a:gd name="connsiteX22" fmla="*/ 16511 w 83820"/>
                <a:gd name="connsiteY22" fmla="*/ 105410 h 130810"/>
                <a:gd name="connsiteX23" fmla="*/ 41911 w 83820"/>
                <a:gd name="connsiteY23" fmla="*/ 119380 h 130810"/>
                <a:gd name="connsiteX24" fmla="*/ 67311 w 83820"/>
                <a:gd name="connsiteY24" fmla="*/ 105410 h 130810"/>
                <a:gd name="connsiteX25" fmla="*/ 59690 w 83820"/>
                <a:gd name="connsiteY25" fmla="*/ 31750 h 130810"/>
                <a:gd name="connsiteX26" fmla="*/ 39370 w 83820"/>
                <a:gd name="connsiteY26" fmla="*/ 12700 h 130810"/>
                <a:gd name="connsiteX27" fmla="*/ 19050 w 83820"/>
                <a:gd name="connsiteY27" fmla="*/ 31750 h 130810"/>
                <a:gd name="connsiteX28" fmla="*/ 39370 w 83820"/>
                <a:gd name="connsiteY28" fmla="*/ 50800 h 130810"/>
                <a:gd name="connsiteX29" fmla="*/ 59690 w 83820"/>
                <a:gd name="connsiteY29" fmla="*/ 3175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20" h="130810">
                  <a:moveTo>
                    <a:pt x="48261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1" y="80010"/>
                    <a:pt x="10161" y="73660"/>
                  </a:cubicBezTo>
                  <a:cubicBezTo>
                    <a:pt x="10161" y="67310"/>
                    <a:pt x="15240" y="63500"/>
                    <a:pt x="22861" y="60960"/>
                  </a:cubicBezTo>
                  <a:cubicBezTo>
                    <a:pt x="10161" y="55880"/>
                    <a:pt x="1270" y="45720"/>
                    <a:pt x="1270" y="31750"/>
                  </a:cubicBezTo>
                  <a:cubicBezTo>
                    <a:pt x="1270" y="17780"/>
                    <a:pt x="16511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1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1" y="104140"/>
                  </a:moveTo>
                  <a:cubicBezTo>
                    <a:pt x="67311" y="96520"/>
                    <a:pt x="59690" y="90170"/>
                    <a:pt x="40640" y="90170"/>
                  </a:cubicBezTo>
                  <a:cubicBezTo>
                    <a:pt x="21590" y="90170"/>
                    <a:pt x="16511" y="96520"/>
                    <a:pt x="16511" y="105410"/>
                  </a:cubicBezTo>
                  <a:cubicBezTo>
                    <a:pt x="16511" y="114300"/>
                    <a:pt x="26670" y="119380"/>
                    <a:pt x="41911" y="119380"/>
                  </a:cubicBezTo>
                  <a:cubicBezTo>
                    <a:pt x="57150" y="119380"/>
                    <a:pt x="67311" y="113030"/>
                    <a:pt x="67311" y="105410"/>
                  </a:cubicBezTo>
                  <a:close/>
                  <a:moveTo>
                    <a:pt x="59690" y="31750"/>
                  </a:moveTo>
                  <a:cubicBezTo>
                    <a:pt x="59690" y="20320"/>
                    <a:pt x="50800" y="12700"/>
                    <a:pt x="39370" y="12700"/>
                  </a:cubicBezTo>
                  <a:cubicBezTo>
                    <a:pt x="27940" y="12700"/>
                    <a:pt x="19050" y="20320"/>
                    <a:pt x="19050" y="31750"/>
                  </a:cubicBezTo>
                  <a:cubicBezTo>
                    <a:pt x="19050" y="43180"/>
                    <a:pt x="27940" y="50800"/>
                    <a:pt x="39370" y="50800"/>
                  </a:cubicBezTo>
                  <a:cubicBezTo>
                    <a:pt x="50800" y="50800"/>
                    <a:pt x="59690" y="43180"/>
                    <a:pt x="5969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 155">
              <a:extLst>
                <a:ext uri="{FF2B5EF4-FFF2-40B4-BE49-F238E27FC236}">
                  <a16:creationId xmlns:a16="http://schemas.microsoft.com/office/drawing/2014/main" id="{3439309F-5261-F276-B8A8-975338E51D65}"/>
                </a:ext>
              </a:extLst>
            </p:cNvPr>
            <p:cNvSpPr/>
            <p:nvPr/>
          </p:nvSpPr>
          <p:spPr>
            <a:xfrm>
              <a:off x="7466330" y="2159000"/>
              <a:ext cx="83819" cy="130810"/>
            </a:xfrm>
            <a:custGeom>
              <a:avLst/>
              <a:gdLst>
                <a:gd name="connsiteX0" fmla="*/ 48260 w 83819"/>
                <a:gd name="connsiteY0" fmla="*/ 77470 h 130810"/>
                <a:gd name="connsiteX1" fmla="*/ 83820 w 83819"/>
                <a:gd name="connsiteY1" fmla="*/ 102870 h 130810"/>
                <a:gd name="connsiteX2" fmla="*/ 40639 w 83819"/>
                <a:gd name="connsiteY2" fmla="*/ 130810 h 130810"/>
                <a:gd name="connsiteX3" fmla="*/ 0 w 83819"/>
                <a:gd name="connsiteY3" fmla="*/ 106680 h 130810"/>
                <a:gd name="connsiteX4" fmla="*/ 24130 w 83819"/>
                <a:gd name="connsiteY4" fmla="*/ 85090 h 130810"/>
                <a:gd name="connsiteX5" fmla="*/ 10160 w 83819"/>
                <a:gd name="connsiteY5" fmla="*/ 73660 h 130810"/>
                <a:gd name="connsiteX6" fmla="*/ 22860 w 83819"/>
                <a:gd name="connsiteY6" fmla="*/ 60960 h 130810"/>
                <a:gd name="connsiteX7" fmla="*/ 1270 w 83819"/>
                <a:gd name="connsiteY7" fmla="*/ 31750 h 130810"/>
                <a:gd name="connsiteX8" fmla="*/ 36830 w 83819"/>
                <a:gd name="connsiteY8" fmla="*/ 0 h 130810"/>
                <a:gd name="connsiteX9" fmla="*/ 50800 w 83819"/>
                <a:gd name="connsiteY9" fmla="*/ 2540 h 130810"/>
                <a:gd name="connsiteX10" fmla="*/ 82550 w 83819"/>
                <a:gd name="connsiteY10" fmla="*/ 2540 h 130810"/>
                <a:gd name="connsiteX11" fmla="*/ 82550 w 83819"/>
                <a:gd name="connsiteY11" fmla="*/ 15240 h 130810"/>
                <a:gd name="connsiteX12" fmla="*/ 69850 w 83819"/>
                <a:gd name="connsiteY12" fmla="*/ 15240 h 130810"/>
                <a:gd name="connsiteX13" fmla="*/ 64770 w 83819"/>
                <a:gd name="connsiteY13" fmla="*/ 15240 h 130810"/>
                <a:gd name="connsiteX14" fmla="*/ 64770 w 83819"/>
                <a:gd name="connsiteY14" fmla="*/ 15240 h 130810"/>
                <a:gd name="connsiteX15" fmla="*/ 72389 w 83819"/>
                <a:gd name="connsiteY15" fmla="*/ 33020 h 130810"/>
                <a:gd name="connsiteX16" fmla="*/ 39370 w 83819"/>
                <a:gd name="connsiteY16" fmla="*/ 63500 h 130810"/>
                <a:gd name="connsiteX17" fmla="*/ 39370 w 83819"/>
                <a:gd name="connsiteY17" fmla="*/ 63500 h 130810"/>
                <a:gd name="connsiteX18" fmla="*/ 25400 w 83819"/>
                <a:gd name="connsiteY18" fmla="*/ 71120 h 130810"/>
                <a:gd name="connsiteX19" fmla="*/ 46989 w 83819"/>
                <a:gd name="connsiteY19" fmla="*/ 78740 h 130810"/>
                <a:gd name="connsiteX20" fmla="*/ 67310 w 83819"/>
                <a:gd name="connsiteY20" fmla="*/ 104140 h 130810"/>
                <a:gd name="connsiteX21" fmla="*/ 40639 w 83819"/>
                <a:gd name="connsiteY21" fmla="*/ 90170 h 130810"/>
                <a:gd name="connsiteX22" fmla="*/ 16510 w 83819"/>
                <a:gd name="connsiteY22" fmla="*/ 105410 h 130810"/>
                <a:gd name="connsiteX23" fmla="*/ 41910 w 83819"/>
                <a:gd name="connsiteY23" fmla="*/ 119380 h 130810"/>
                <a:gd name="connsiteX24" fmla="*/ 67310 w 83819"/>
                <a:gd name="connsiteY24" fmla="*/ 105410 h 130810"/>
                <a:gd name="connsiteX25" fmla="*/ 58420 w 83819"/>
                <a:gd name="connsiteY25" fmla="*/ 31750 h 130810"/>
                <a:gd name="connsiteX26" fmla="*/ 38100 w 83819"/>
                <a:gd name="connsiteY26" fmla="*/ 12700 h 130810"/>
                <a:gd name="connsiteX27" fmla="*/ 17780 w 83819"/>
                <a:gd name="connsiteY27" fmla="*/ 31750 h 130810"/>
                <a:gd name="connsiteX28" fmla="*/ 38100 w 83819"/>
                <a:gd name="connsiteY28" fmla="*/ 50800 h 130810"/>
                <a:gd name="connsiteX29" fmla="*/ 58420 w 83819"/>
                <a:gd name="connsiteY29" fmla="*/ 3175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19" h="130810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39" y="130810"/>
                    <a:pt x="40639" y="130810"/>
                  </a:cubicBezTo>
                  <a:cubicBezTo>
                    <a:pt x="15239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39" y="85090"/>
                    <a:pt x="10160" y="80010"/>
                    <a:pt x="10160" y="73660"/>
                  </a:cubicBezTo>
                  <a:cubicBezTo>
                    <a:pt x="10160" y="67310"/>
                    <a:pt x="15239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89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89" y="25400"/>
                    <a:pt x="72389" y="33020"/>
                  </a:cubicBezTo>
                  <a:cubicBezTo>
                    <a:pt x="72389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89" y="78740"/>
                  </a:cubicBezTo>
                  <a:close/>
                  <a:moveTo>
                    <a:pt x="67310" y="104140"/>
                  </a:moveTo>
                  <a:cubicBezTo>
                    <a:pt x="67310" y="96520"/>
                    <a:pt x="59689" y="90170"/>
                    <a:pt x="40639" y="90170"/>
                  </a:cubicBezTo>
                  <a:cubicBezTo>
                    <a:pt x="21589" y="90170"/>
                    <a:pt x="16510" y="96520"/>
                    <a:pt x="16510" y="105410"/>
                  </a:cubicBezTo>
                  <a:cubicBezTo>
                    <a:pt x="16510" y="114300"/>
                    <a:pt x="26670" y="119380"/>
                    <a:pt x="41910" y="119380"/>
                  </a:cubicBezTo>
                  <a:cubicBezTo>
                    <a:pt x="57150" y="119380"/>
                    <a:pt x="67310" y="113030"/>
                    <a:pt x="67310" y="105410"/>
                  </a:cubicBezTo>
                  <a:close/>
                  <a:moveTo>
                    <a:pt x="58420" y="31750"/>
                  </a:moveTo>
                  <a:cubicBezTo>
                    <a:pt x="58420" y="20320"/>
                    <a:pt x="49530" y="12700"/>
                    <a:pt x="38100" y="12700"/>
                  </a:cubicBezTo>
                  <a:cubicBezTo>
                    <a:pt x="26670" y="12700"/>
                    <a:pt x="17780" y="20320"/>
                    <a:pt x="17780" y="31750"/>
                  </a:cubicBezTo>
                  <a:cubicBezTo>
                    <a:pt x="17780" y="43180"/>
                    <a:pt x="26670" y="50800"/>
                    <a:pt x="38100" y="50800"/>
                  </a:cubicBezTo>
                  <a:cubicBezTo>
                    <a:pt x="49530" y="50800"/>
                    <a:pt x="58420" y="43180"/>
                    <a:pt x="5842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 156">
              <a:extLst>
                <a:ext uri="{FF2B5EF4-FFF2-40B4-BE49-F238E27FC236}">
                  <a16:creationId xmlns:a16="http://schemas.microsoft.com/office/drawing/2014/main" id="{17CCE6AD-949A-BBE4-0916-1402A24C8489}"/>
                </a:ext>
              </a:extLst>
            </p:cNvPr>
            <p:cNvSpPr/>
            <p:nvPr/>
          </p:nvSpPr>
          <p:spPr>
            <a:xfrm>
              <a:off x="7565390" y="2161539"/>
              <a:ext cx="78740" cy="91439"/>
            </a:xfrm>
            <a:custGeom>
              <a:avLst/>
              <a:gdLst>
                <a:gd name="connsiteX0" fmla="*/ 63500 w 78740"/>
                <a:gd name="connsiteY0" fmla="*/ 88900 h 91439"/>
                <a:gd name="connsiteX1" fmla="*/ 63500 w 78740"/>
                <a:gd name="connsiteY1" fmla="*/ 76200 h 91439"/>
                <a:gd name="connsiteX2" fmla="*/ 63500 w 78740"/>
                <a:gd name="connsiteY2" fmla="*/ 69850 h 91439"/>
                <a:gd name="connsiteX3" fmla="*/ 63500 w 78740"/>
                <a:gd name="connsiteY3" fmla="*/ 69850 h 91439"/>
                <a:gd name="connsiteX4" fmla="*/ 30480 w 78740"/>
                <a:gd name="connsiteY4" fmla="*/ 91440 h 91439"/>
                <a:gd name="connsiteX5" fmla="*/ 0 w 78740"/>
                <a:gd name="connsiteY5" fmla="*/ 55880 h 91439"/>
                <a:gd name="connsiteX6" fmla="*/ 0 w 78740"/>
                <a:gd name="connsiteY6" fmla="*/ 0 h 91439"/>
                <a:gd name="connsiteX7" fmla="*/ 16510 w 78740"/>
                <a:gd name="connsiteY7" fmla="*/ 0 h 91439"/>
                <a:gd name="connsiteX8" fmla="*/ 16510 w 78740"/>
                <a:gd name="connsiteY8" fmla="*/ 52070 h 91439"/>
                <a:gd name="connsiteX9" fmla="*/ 33020 w 78740"/>
                <a:gd name="connsiteY9" fmla="*/ 74930 h 91439"/>
                <a:gd name="connsiteX10" fmla="*/ 62230 w 78740"/>
                <a:gd name="connsiteY10" fmla="*/ 43180 h 91439"/>
                <a:gd name="connsiteX11" fmla="*/ 62230 w 78740"/>
                <a:gd name="connsiteY11" fmla="*/ 0 h 91439"/>
                <a:gd name="connsiteX12" fmla="*/ 78740 w 78740"/>
                <a:gd name="connsiteY12" fmla="*/ 0 h 91439"/>
                <a:gd name="connsiteX13" fmla="*/ 78740 w 78740"/>
                <a:gd name="connsiteY13" fmla="*/ 88900 h 91439"/>
                <a:gd name="connsiteX14" fmla="*/ 63500 w 78740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 157">
              <a:extLst>
                <a:ext uri="{FF2B5EF4-FFF2-40B4-BE49-F238E27FC236}">
                  <a16:creationId xmlns:a16="http://schemas.microsoft.com/office/drawing/2014/main" id="{3CD757D1-DF19-2D40-A03C-535AAF634656}"/>
                </a:ext>
              </a:extLst>
            </p:cNvPr>
            <p:cNvSpPr/>
            <p:nvPr/>
          </p:nvSpPr>
          <p:spPr>
            <a:xfrm>
              <a:off x="7673340" y="2125979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9050 w 20319"/>
                <a:gd name="connsiteY5" fmla="*/ 35560 h 124460"/>
                <a:gd name="connsiteX6" fmla="*/ 19050 w 20319"/>
                <a:gd name="connsiteY6" fmla="*/ 124460 h 124460"/>
                <a:gd name="connsiteX7" fmla="*/ 2540 w 20319"/>
                <a:gd name="connsiteY7" fmla="*/ 124460 h 124460"/>
                <a:gd name="connsiteX8" fmla="*/ 2540 w 20319"/>
                <a:gd name="connsiteY8" fmla="*/ 35560 h 124460"/>
                <a:gd name="connsiteX9" fmla="*/ 1905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 158">
              <a:extLst>
                <a:ext uri="{FF2B5EF4-FFF2-40B4-BE49-F238E27FC236}">
                  <a16:creationId xmlns:a16="http://schemas.microsoft.com/office/drawing/2014/main" id="{4E3F50B6-BB37-DD8E-8709-63711B1655E0}"/>
                </a:ext>
              </a:extLst>
            </p:cNvPr>
            <p:cNvSpPr/>
            <p:nvPr/>
          </p:nvSpPr>
          <p:spPr>
            <a:xfrm>
              <a:off x="7715250" y="2122170"/>
              <a:ext cx="87630" cy="130809"/>
            </a:xfrm>
            <a:custGeom>
              <a:avLst/>
              <a:gdLst>
                <a:gd name="connsiteX0" fmla="*/ 87630 w 87630"/>
                <a:gd name="connsiteY0" fmla="*/ 128270 h 130809"/>
                <a:gd name="connsiteX1" fmla="*/ 72390 w 87630"/>
                <a:gd name="connsiteY1" fmla="*/ 128270 h 130809"/>
                <a:gd name="connsiteX2" fmla="*/ 72390 w 87630"/>
                <a:gd name="connsiteY2" fmla="*/ 118110 h 130809"/>
                <a:gd name="connsiteX3" fmla="*/ 72390 w 87630"/>
                <a:gd name="connsiteY3" fmla="*/ 111760 h 130809"/>
                <a:gd name="connsiteX4" fmla="*/ 72390 w 87630"/>
                <a:gd name="connsiteY4" fmla="*/ 111760 h 130809"/>
                <a:gd name="connsiteX5" fmla="*/ 40640 w 87630"/>
                <a:gd name="connsiteY5" fmla="*/ 130810 h 130809"/>
                <a:gd name="connsiteX6" fmla="*/ 0 w 87630"/>
                <a:gd name="connsiteY6" fmla="*/ 83820 h 130809"/>
                <a:gd name="connsiteX7" fmla="*/ 40640 w 87630"/>
                <a:gd name="connsiteY7" fmla="*/ 36830 h 130809"/>
                <a:gd name="connsiteX8" fmla="*/ 71120 w 87630"/>
                <a:gd name="connsiteY8" fmla="*/ 53340 h 130809"/>
                <a:gd name="connsiteX9" fmla="*/ 71120 w 87630"/>
                <a:gd name="connsiteY9" fmla="*/ 53340 h 130809"/>
                <a:gd name="connsiteX10" fmla="*/ 71120 w 87630"/>
                <a:gd name="connsiteY10" fmla="*/ 45720 h 130809"/>
                <a:gd name="connsiteX11" fmla="*/ 71120 w 87630"/>
                <a:gd name="connsiteY11" fmla="*/ 0 h 130809"/>
                <a:gd name="connsiteX12" fmla="*/ 87630 w 87630"/>
                <a:gd name="connsiteY12" fmla="*/ 0 h 130809"/>
                <a:gd name="connsiteX13" fmla="*/ 87630 w 87630"/>
                <a:gd name="connsiteY13" fmla="*/ 128270 h 130809"/>
                <a:gd name="connsiteX14" fmla="*/ 15240 w 87630"/>
                <a:gd name="connsiteY14" fmla="*/ 83820 h 130809"/>
                <a:gd name="connsiteX15" fmla="*/ 43180 w 87630"/>
                <a:gd name="connsiteY15" fmla="*/ 115570 h 130809"/>
                <a:gd name="connsiteX16" fmla="*/ 71120 w 87630"/>
                <a:gd name="connsiteY16" fmla="*/ 83820 h 130809"/>
                <a:gd name="connsiteX17" fmla="*/ 43180 w 87630"/>
                <a:gd name="connsiteY17" fmla="*/ 52070 h 130809"/>
                <a:gd name="connsiteX18" fmla="*/ 15240 w 87630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 159">
              <a:extLst>
                <a:ext uri="{FF2B5EF4-FFF2-40B4-BE49-F238E27FC236}">
                  <a16:creationId xmlns:a16="http://schemas.microsoft.com/office/drawing/2014/main" id="{97B7FE61-A9E3-99A1-23E2-2ECA479157C9}"/>
                </a:ext>
              </a:extLst>
            </p:cNvPr>
            <p:cNvSpPr/>
            <p:nvPr/>
          </p:nvSpPr>
          <p:spPr>
            <a:xfrm>
              <a:off x="7825740" y="215900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4450 w 83819"/>
                <a:gd name="connsiteY10" fmla="*/ 13970 h 93979"/>
                <a:gd name="connsiteX11" fmla="*/ 19050 w 83819"/>
                <a:gd name="connsiteY11" fmla="*/ 38100 h 93979"/>
                <a:gd name="connsiteX12" fmla="*/ 68580 w 83819"/>
                <a:gd name="connsiteY12" fmla="*/ 38100 h 93979"/>
                <a:gd name="connsiteX13" fmla="*/ 4445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 160">
              <a:extLst>
                <a:ext uri="{FF2B5EF4-FFF2-40B4-BE49-F238E27FC236}">
                  <a16:creationId xmlns:a16="http://schemas.microsoft.com/office/drawing/2014/main" id="{B92DA9BF-B0C0-44C9-F7AB-4435361723A7}"/>
                </a:ext>
              </a:extLst>
            </p:cNvPr>
            <p:cNvSpPr/>
            <p:nvPr/>
          </p:nvSpPr>
          <p:spPr>
            <a:xfrm>
              <a:off x="7924800" y="2232660"/>
              <a:ext cx="20319" cy="20319"/>
            </a:xfrm>
            <a:custGeom>
              <a:avLst/>
              <a:gdLst>
                <a:gd name="connsiteX0" fmla="*/ 10160 w 20319"/>
                <a:gd name="connsiteY0" fmla="*/ 0 h 20319"/>
                <a:gd name="connsiteX1" fmla="*/ 20320 w 20319"/>
                <a:gd name="connsiteY1" fmla="*/ 10160 h 20319"/>
                <a:gd name="connsiteX2" fmla="*/ 10160 w 20319"/>
                <a:gd name="connsiteY2" fmla="*/ 20320 h 20319"/>
                <a:gd name="connsiteX3" fmla="*/ 0 w 20319"/>
                <a:gd name="connsiteY3" fmla="*/ 10160 h 20319"/>
                <a:gd name="connsiteX4" fmla="*/ 10160 w 20319"/>
                <a:gd name="connsiteY4" fmla="*/ 0 h 20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19" h="2031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 161">
              <a:extLst>
                <a:ext uri="{FF2B5EF4-FFF2-40B4-BE49-F238E27FC236}">
                  <a16:creationId xmlns:a16="http://schemas.microsoft.com/office/drawing/2014/main" id="{F2CC1C88-E6B5-41C3-272D-144783563D57}"/>
                </a:ext>
              </a:extLst>
            </p:cNvPr>
            <p:cNvSpPr/>
            <p:nvPr/>
          </p:nvSpPr>
          <p:spPr>
            <a:xfrm>
              <a:off x="8018780" y="2122170"/>
              <a:ext cx="74929" cy="128269"/>
            </a:xfrm>
            <a:custGeom>
              <a:avLst/>
              <a:gdLst>
                <a:gd name="connsiteX0" fmla="*/ 16510 w 74929"/>
                <a:gd name="connsiteY0" fmla="*/ 15240 h 128269"/>
                <a:gd name="connsiteX1" fmla="*/ 16510 w 74929"/>
                <a:gd name="connsiteY1" fmla="*/ 57150 h 128269"/>
                <a:gd name="connsiteX2" fmla="*/ 64770 w 74929"/>
                <a:gd name="connsiteY2" fmla="*/ 57150 h 128269"/>
                <a:gd name="connsiteX3" fmla="*/ 64770 w 74929"/>
                <a:gd name="connsiteY3" fmla="*/ 71120 h 128269"/>
                <a:gd name="connsiteX4" fmla="*/ 16510 w 74929"/>
                <a:gd name="connsiteY4" fmla="*/ 71120 h 128269"/>
                <a:gd name="connsiteX5" fmla="*/ 16510 w 74929"/>
                <a:gd name="connsiteY5" fmla="*/ 128270 h 128269"/>
                <a:gd name="connsiteX6" fmla="*/ 0 w 74929"/>
                <a:gd name="connsiteY6" fmla="*/ 128270 h 128269"/>
                <a:gd name="connsiteX7" fmla="*/ 0 w 74929"/>
                <a:gd name="connsiteY7" fmla="*/ 0 h 128269"/>
                <a:gd name="connsiteX8" fmla="*/ 74930 w 74929"/>
                <a:gd name="connsiteY8" fmla="*/ 0 h 128269"/>
                <a:gd name="connsiteX9" fmla="*/ 74930 w 74929"/>
                <a:gd name="connsiteY9" fmla="*/ 13970 h 128269"/>
                <a:gd name="connsiteX10" fmla="*/ 17780 w 74929"/>
                <a:gd name="connsiteY10" fmla="*/ 1397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128269">
                  <a:moveTo>
                    <a:pt x="16510" y="15240"/>
                  </a:moveTo>
                  <a:lnTo>
                    <a:pt x="16510" y="57150"/>
                  </a:lnTo>
                  <a:lnTo>
                    <a:pt x="64770" y="57150"/>
                  </a:lnTo>
                  <a:lnTo>
                    <a:pt x="64770" y="71120"/>
                  </a:lnTo>
                  <a:lnTo>
                    <a:pt x="16510" y="71120"/>
                  </a:ln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lnTo>
                    <a:pt x="74930" y="0"/>
                  </a:lnTo>
                  <a:lnTo>
                    <a:pt x="74930" y="13970"/>
                  </a:lnTo>
                  <a:lnTo>
                    <a:pt x="17780" y="139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 162">
              <a:extLst>
                <a:ext uri="{FF2B5EF4-FFF2-40B4-BE49-F238E27FC236}">
                  <a16:creationId xmlns:a16="http://schemas.microsoft.com/office/drawing/2014/main" id="{446542F3-8FB1-8708-4415-92AAF2C3946A}"/>
                </a:ext>
              </a:extLst>
            </p:cNvPr>
            <p:cNvSpPr/>
            <p:nvPr/>
          </p:nvSpPr>
          <p:spPr>
            <a:xfrm>
              <a:off x="8100059" y="215900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6200 w 91440"/>
                <a:gd name="connsiteY5" fmla="*/ 46990 h 93979"/>
                <a:gd name="connsiteX6" fmla="*/ 45720 w 91440"/>
                <a:gd name="connsiteY6" fmla="*/ 15240 h 93979"/>
                <a:gd name="connsiteX7" fmla="*/ 16510 w 91440"/>
                <a:gd name="connsiteY7" fmla="*/ 46990 h 93979"/>
                <a:gd name="connsiteX8" fmla="*/ 45720 w 91440"/>
                <a:gd name="connsiteY8" fmla="*/ 78740 h 93979"/>
                <a:gd name="connsiteX9" fmla="*/ 7620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 163">
              <a:extLst>
                <a:ext uri="{FF2B5EF4-FFF2-40B4-BE49-F238E27FC236}">
                  <a16:creationId xmlns:a16="http://schemas.microsoft.com/office/drawing/2014/main" id="{85B8D9F8-9657-3A76-A434-3FF66D0D725B}"/>
                </a:ext>
              </a:extLst>
            </p:cNvPr>
            <p:cNvSpPr/>
            <p:nvPr/>
          </p:nvSpPr>
          <p:spPr>
            <a:xfrm>
              <a:off x="8213090" y="2159000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10A73BA8-5E1E-0947-FBDD-F06D04ACDA3C}"/>
                </a:ext>
              </a:extLst>
            </p:cNvPr>
            <p:cNvSpPr/>
            <p:nvPr/>
          </p:nvSpPr>
          <p:spPr>
            <a:xfrm>
              <a:off x="8322309" y="2159000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 165">
              <a:extLst>
                <a:ext uri="{FF2B5EF4-FFF2-40B4-BE49-F238E27FC236}">
                  <a16:creationId xmlns:a16="http://schemas.microsoft.com/office/drawing/2014/main" id="{1557CF03-9979-731B-12FF-3DD7605E0E5D}"/>
                </a:ext>
              </a:extLst>
            </p:cNvPr>
            <p:cNvSpPr/>
            <p:nvPr/>
          </p:nvSpPr>
          <p:spPr>
            <a:xfrm>
              <a:off x="8406130" y="2159000"/>
              <a:ext cx="87629" cy="130810"/>
            </a:xfrm>
            <a:custGeom>
              <a:avLst/>
              <a:gdLst>
                <a:gd name="connsiteX0" fmla="*/ 0 w 87629"/>
                <a:gd name="connsiteY0" fmla="*/ 2540 h 130810"/>
                <a:gd name="connsiteX1" fmla="*/ 15239 w 87629"/>
                <a:gd name="connsiteY1" fmla="*/ 2540 h 130810"/>
                <a:gd name="connsiteX2" fmla="*/ 15239 w 87629"/>
                <a:gd name="connsiteY2" fmla="*/ 11430 h 130810"/>
                <a:gd name="connsiteX3" fmla="*/ 15239 w 87629"/>
                <a:gd name="connsiteY3" fmla="*/ 17780 h 130810"/>
                <a:gd name="connsiteX4" fmla="*/ 15239 w 87629"/>
                <a:gd name="connsiteY4" fmla="*/ 17780 h 130810"/>
                <a:gd name="connsiteX5" fmla="*/ 46989 w 87629"/>
                <a:gd name="connsiteY5" fmla="*/ 0 h 130810"/>
                <a:gd name="connsiteX6" fmla="*/ 87630 w 87629"/>
                <a:gd name="connsiteY6" fmla="*/ 46990 h 130810"/>
                <a:gd name="connsiteX7" fmla="*/ 46989 w 87629"/>
                <a:gd name="connsiteY7" fmla="*/ 93980 h 130810"/>
                <a:gd name="connsiteX8" fmla="*/ 16510 w 87629"/>
                <a:gd name="connsiteY8" fmla="*/ 76200 h 130810"/>
                <a:gd name="connsiteX9" fmla="*/ 16510 w 87629"/>
                <a:gd name="connsiteY9" fmla="*/ 76200 h 130810"/>
                <a:gd name="connsiteX10" fmla="*/ 16510 w 87629"/>
                <a:gd name="connsiteY10" fmla="*/ 83820 h 130810"/>
                <a:gd name="connsiteX11" fmla="*/ 16510 w 87629"/>
                <a:gd name="connsiteY11" fmla="*/ 130810 h 130810"/>
                <a:gd name="connsiteX12" fmla="*/ 0 w 87629"/>
                <a:gd name="connsiteY12" fmla="*/ 130810 h 130810"/>
                <a:gd name="connsiteX13" fmla="*/ 0 w 87629"/>
                <a:gd name="connsiteY13" fmla="*/ 2540 h 130810"/>
                <a:gd name="connsiteX14" fmla="*/ 72389 w 87629"/>
                <a:gd name="connsiteY14" fmla="*/ 46990 h 130810"/>
                <a:gd name="connsiteX15" fmla="*/ 44450 w 87629"/>
                <a:gd name="connsiteY15" fmla="*/ 15240 h 130810"/>
                <a:gd name="connsiteX16" fmla="*/ 16510 w 87629"/>
                <a:gd name="connsiteY16" fmla="*/ 46990 h 130810"/>
                <a:gd name="connsiteX17" fmla="*/ 44450 w 87629"/>
                <a:gd name="connsiteY17" fmla="*/ 78740 h 130810"/>
                <a:gd name="connsiteX18" fmla="*/ 72389 w 87629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0" y="2540"/>
                  </a:moveTo>
                  <a:lnTo>
                    <a:pt x="15239" y="2540"/>
                  </a:lnTo>
                  <a:lnTo>
                    <a:pt x="15239" y="11430"/>
                  </a:lnTo>
                  <a:cubicBezTo>
                    <a:pt x="15239" y="15240"/>
                    <a:pt x="15239" y="17780"/>
                    <a:pt x="15239" y="17780"/>
                  </a:cubicBezTo>
                  <a:lnTo>
                    <a:pt x="15239" y="17780"/>
                  </a:lnTo>
                  <a:cubicBezTo>
                    <a:pt x="20320" y="8890"/>
                    <a:pt x="31750" y="0"/>
                    <a:pt x="46989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89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89" y="46990"/>
                  </a:moveTo>
                  <a:cubicBezTo>
                    <a:pt x="72389" y="27940"/>
                    <a:pt x="60960" y="15240"/>
                    <a:pt x="44450" y="15240"/>
                  </a:cubicBezTo>
                  <a:cubicBezTo>
                    <a:pt x="27939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89" y="64770"/>
                    <a:pt x="72389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 166">
              <a:extLst>
                <a:ext uri="{FF2B5EF4-FFF2-40B4-BE49-F238E27FC236}">
                  <a16:creationId xmlns:a16="http://schemas.microsoft.com/office/drawing/2014/main" id="{24C3E97A-BE9F-8BA7-82AF-517F1B69EE6F}"/>
                </a:ext>
              </a:extLst>
            </p:cNvPr>
            <p:cNvSpPr/>
            <p:nvPr/>
          </p:nvSpPr>
          <p:spPr>
            <a:xfrm>
              <a:off x="8511540" y="215900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 167">
              <a:extLst>
                <a:ext uri="{FF2B5EF4-FFF2-40B4-BE49-F238E27FC236}">
                  <a16:creationId xmlns:a16="http://schemas.microsoft.com/office/drawing/2014/main" id="{41237943-9728-F136-0D0E-6FB613EB569D}"/>
                </a:ext>
              </a:extLst>
            </p:cNvPr>
            <p:cNvSpPr/>
            <p:nvPr/>
          </p:nvSpPr>
          <p:spPr>
            <a:xfrm>
              <a:off x="8616950" y="2122170"/>
              <a:ext cx="34290" cy="130809"/>
            </a:xfrm>
            <a:custGeom>
              <a:avLst/>
              <a:gdLst>
                <a:gd name="connsiteX0" fmla="*/ 0 w 34290"/>
                <a:gd name="connsiteY0" fmla="*/ 0 h 130809"/>
                <a:gd name="connsiteX1" fmla="*/ 16510 w 34290"/>
                <a:gd name="connsiteY1" fmla="*/ 0 h 130809"/>
                <a:gd name="connsiteX2" fmla="*/ 16510 w 34290"/>
                <a:gd name="connsiteY2" fmla="*/ 101600 h 130809"/>
                <a:gd name="connsiteX3" fmla="*/ 26670 w 34290"/>
                <a:gd name="connsiteY3" fmla="*/ 115570 h 130809"/>
                <a:gd name="connsiteX4" fmla="*/ 34290 w 34290"/>
                <a:gd name="connsiteY4" fmla="*/ 115570 h 130809"/>
                <a:gd name="connsiteX5" fmla="*/ 34290 w 34290"/>
                <a:gd name="connsiteY5" fmla="*/ 129540 h 130809"/>
                <a:gd name="connsiteX6" fmla="*/ 22860 w 34290"/>
                <a:gd name="connsiteY6" fmla="*/ 130810 h 130809"/>
                <a:gd name="connsiteX7" fmla="*/ 0 w 34290"/>
                <a:gd name="connsiteY7" fmla="*/ 105410 h 130809"/>
                <a:gd name="connsiteX8" fmla="*/ 0 w 34290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 168">
              <a:extLst>
                <a:ext uri="{FF2B5EF4-FFF2-40B4-BE49-F238E27FC236}">
                  <a16:creationId xmlns:a16="http://schemas.microsoft.com/office/drawing/2014/main" id="{3E60B43D-8926-111B-8F51-497BAE3121B2}"/>
                </a:ext>
              </a:extLst>
            </p:cNvPr>
            <p:cNvSpPr/>
            <p:nvPr/>
          </p:nvSpPr>
          <p:spPr>
            <a:xfrm>
              <a:off x="8669019" y="2122170"/>
              <a:ext cx="34290" cy="130809"/>
            </a:xfrm>
            <a:custGeom>
              <a:avLst/>
              <a:gdLst>
                <a:gd name="connsiteX0" fmla="*/ 0 w 34290"/>
                <a:gd name="connsiteY0" fmla="*/ 0 h 130809"/>
                <a:gd name="connsiteX1" fmla="*/ 16511 w 34290"/>
                <a:gd name="connsiteY1" fmla="*/ 0 h 130809"/>
                <a:gd name="connsiteX2" fmla="*/ 16511 w 34290"/>
                <a:gd name="connsiteY2" fmla="*/ 101600 h 130809"/>
                <a:gd name="connsiteX3" fmla="*/ 26670 w 34290"/>
                <a:gd name="connsiteY3" fmla="*/ 115570 h 130809"/>
                <a:gd name="connsiteX4" fmla="*/ 34290 w 34290"/>
                <a:gd name="connsiteY4" fmla="*/ 115570 h 130809"/>
                <a:gd name="connsiteX5" fmla="*/ 34290 w 34290"/>
                <a:gd name="connsiteY5" fmla="*/ 129540 h 130809"/>
                <a:gd name="connsiteX6" fmla="*/ 22861 w 34290"/>
                <a:gd name="connsiteY6" fmla="*/ 130810 h 130809"/>
                <a:gd name="connsiteX7" fmla="*/ 0 w 34290"/>
                <a:gd name="connsiteY7" fmla="*/ 105410 h 130809"/>
                <a:gd name="connsiteX8" fmla="*/ 0 w 34290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09">
                  <a:moveTo>
                    <a:pt x="0" y="0"/>
                  </a:moveTo>
                  <a:lnTo>
                    <a:pt x="16511" y="0"/>
                  </a:lnTo>
                  <a:lnTo>
                    <a:pt x="16511" y="101600"/>
                  </a:lnTo>
                  <a:cubicBezTo>
                    <a:pt x="16511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1" y="130810"/>
                    <a:pt x="22861" y="130810"/>
                  </a:cubicBezTo>
                  <a:cubicBezTo>
                    <a:pt x="10161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 169">
              <a:extLst>
                <a:ext uri="{FF2B5EF4-FFF2-40B4-BE49-F238E27FC236}">
                  <a16:creationId xmlns:a16="http://schemas.microsoft.com/office/drawing/2014/main" id="{01C72AE9-3DD6-E688-F2E9-1B7250CC54ED}"/>
                </a:ext>
              </a:extLst>
            </p:cNvPr>
            <p:cNvSpPr/>
            <p:nvPr/>
          </p:nvSpPr>
          <p:spPr>
            <a:xfrm>
              <a:off x="8719819" y="2125979"/>
              <a:ext cx="20320" cy="124460"/>
            </a:xfrm>
            <a:custGeom>
              <a:avLst/>
              <a:gdLst>
                <a:gd name="connsiteX0" fmla="*/ 10161 w 20320"/>
                <a:gd name="connsiteY0" fmla="*/ 0 h 124460"/>
                <a:gd name="connsiteX1" fmla="*/ 20320 w 20320"/>
                <a:gd name="connsiteY1" fmla="*/ 10160 h 124460"/>
                <a:gd name="connsiteX2" fmla="*/ 10161 w 20320"/>
                <a:gd name="connsiteY2" fmla="*/ 20320 h 124460"/>
                <a:gd name="connsiteX3" fmla="*/ 0 w 20320"/>
                <a:gd name="connsiteY3" fmla="*/ 10160 h 124460"/>
                <a:gd name="connsiteX4" fmla="*/ 10161 w 20320"/>
                <a:gd name="connsiteY4" fmla="*/ 0 h 124460"/>
                <a:gd name="connsiteX5" fmla="*/ 19050 w 20320"/>
                <a:gd name="connsiteY5" fmla="*/ 35560 h 124460"/>
                <a:gd name="connsiteX6" fmla="*/ 19050 w 20320"/>
                <a:gd name="connsiteY6" fmla="*/ 124460 h 124460"/>
                <a:gd name="connsiteX7" fmla="*/ 2540 w 20320"/>
                <a:gd name="connsiteY7" fmla="*/ 124460 h 124460"/>
                <a:gd name="connsiteX8" fmla="*/ 2540 w 20320"/>
                <a:gd name="connsiteY8" fmla="*/ 35560 h 124460"/>
                <a:gd name="connsiteX9" fmla="*/ 1905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1" y="0"/>
                  </a:moveTo>
                  <a:cubicBezTo>
                    <a:pt x="16511" y="0"/>
                    <a:pt x="20320" y="3810"/>
                    <a:pt x="20320" y="10160"/>
                  </a:cubicBezTo>
                  <a:cubicBezTo>
                    <a:pt x="20320" y="16510"/>
                    <a:pt x="16511" y="20320"/>
                    <a:pt x="10161" y="20320"/>
                  </a:cubicBezTo>
                  <a:cubicBezTo>
                    <a:pt x="3811" y="20320"/>
                    <a:pt x="0" y="16510"/>
                    <a:pt x="0" y="10160"/>
                  </a:cubicBezTo>
                  <a:cubicBezTo>
                    <a:pt x="0" y="3810"/>
                    <a:pt x="3811" y="0"/>
                    <a:pt x="10161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 170">
              <a:extLst>
                <a:ext uri="{FF2B5EF4-FFF2-40B4-BE49-F238E27FC236}">
                  <a16:creationId xmlns:a16="http://schemas.microsoft.com/office/drawing/2014/main" id="{4887506B-A709-A9E3-9439-350542261256}"/>
                </a:ext>
              </a:extLst>
            </p:cNvPr>
            <p:cNvSpPr/>
            <p:nvPr/>
          </p:nvSpPr>
          <p:spPr>
            <a:xfrm>
              <a:off x="8769350" y="215900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 171">
              <a:extLst>
                <a:ext uri="{FF2B5EF4-FFF2-40B4-BE49-F238E27FC236}">
                  <a16:creationId xmlns:a16="http://schemas.microsoft.com/office/drawing/2014/main" id="{CBEA3E75-0014-7857-8CEE-2D57D6DDDEE5}"/>
                </a:ext>
              </a:extLst>
            </p:cNvPr>
            <p:cNvSpPr/>
            <p:nvPr/>
          </p:nvSpPr>
          <p:spPr>
            <a:xfrm>
              <a:off x="8867140" y="2159000"/>
              <a:ext cx="83819" cy="130810"/>
            </a:xfrm>
            <a:custGeom>
              <a:avLst/>
              <a:gdLst>
                <a:gd name="connsiteX0" fmla="*/ 48260 w 83819"/>
                <a:gd name="connsiteY0" fmla="*/ 77470 h 130810"/>
                <a:gd name="connsiteX1" fmla="*/ 83820 w 83819"/>
                <a:gd name="connsiteY1" fmla="*/ 102870 h 130810"/>
                <a:gd name="connsiteX2" fmla="*/ 40640 w 83819"/>
                <a:gd name="connsiteY2" fmla="*/ 130810 h 130810"/>
                <a:gd name="connsiteX3" fmla="*/ 0 w 83819"/>
                <a:gd name="connsiteY3" fmla="*/ 106680 h 130810"/>
                <a:gd name="connsiteX4" fmla="*/ 24130 w 83819"/>
                <a:gd name="connsiteY4" fmla="*/ 85090 h 130810"/>
                <a:gd name="connsiteX5" fmla="*/ 10160 w 83819"/>
                <a:gd name="connsiteY5" fmla="*/ 73660 h 130810"/>
                <a:gd name="connsiteX6" fmla="*/ 22860 w 83819"/>
                <a:gd name="connsiteY6" fmla="*/ 60960 h 130810"/>
                <a:gd name="connsiteX7" fmla="*/ 1270 w 83819"/>
                <a:gd name="connsiteY7" fmla="*/ 31750 h 130810"/>
                <a:gd name="connsiteX8" fmla="*/ 36830 w 83819"/>
                <a:gd name="connsiteY8" fmla="*/ 0 h 130810"/>
                <a:gd name="connsiteX9" fmla="*/ 50800 w 83819"/>
                <a:gd name="connsiteY9" fmla="*/ 2540 h 130810"/>
                <a:gd name="connsiteX10" fmla="*/ 82550 w 83819"/>
                <a:gd name="connsiteY10" fmla="*/ 2540 h 130810"/>
                <a:gd name="connsiteX11" fmla="*/ 82550 w 83819"/>
                <a:gd name="connsiteY11" fmla="*/ 15240 h 130810"/>
                <a:gd name="connsiteX12" fmla="*/ 69850 w 83819"/>
                <a:gd name="connsiteY12" fmla="*/ 15240 h 130810"/>
                <a:gd name="connsiteX13" fmla="*/ 64770 w 83819"/>
                <a:gd name="connsiteY13" fmla="*/ 15240 h 130810"/>
                <a:gd name="connsiteX14" fmla="*/ 64770 w 83819"/>
                <a:gd name="connsiteY14" fmla="*/ 15240 h 130810"/>
                <a:gd name="connsiteX15" fmla="*/ 72390 w 83819"/>
                <a:gd name="connsiteY15" fmla="*/ 33020 h 130810"/>
                <a:gd name="connsiteX16" fmla="*/ 39370 w 83819"/>
                <a:gd name="connsiteY16" fmla="*/ 63500 h 130810"/>
                <a:gd name="connsiteX17" fmla="*/ 39370 w 83819"/>
                <a:gd name="connsiteY17" fmla="*/ 63500 h 130810"/>
                <a:gd name="connsiteX18" fmla="*/ 25400 w 83819"/>
                <a:gd name="connsiteY18" fmla="*/ 71120 h 130810"/>
                <a:gd name="connsiteX19" fmla="*/ 46990 w 83819"/>
                <a:gd name="connsiteY19" fmla="*/ 78740 h 130810"/>
                <a:gd name="connsiteX20" fmla="*/ 67310 w 83819"/>
                <a:gd name="connsiteY20" fmla="*/ 104140 h 130810"/>
                <a:gd name="connsiteX21" fmla="*/ 40640 w 83819"/>
                <a:gd name="connsiteY21" fmla="*/ 90170 h 130810"/>
                <a:gd name="connsiteX22" fmla="*/ 16510 w 83819"/>
                <a:gd name="connsiteY22" fmla="*/ 105410 h 130810"/>
                <a:gd name="connsiteX23" fmla="*/ 41910 w 83819"/>
                <a:gd name="connsiteY23" fmla="*/ 119380 h 130810"/>
                <a:gd name="connsiteX24" fmla="*/ 67310 w 83819"/>
                <a:gd name="connsiteY24" fmla="*/ 105410 h 130810"/>
                <a:gd name="connsiteX25" fmla="*/ 59690 w 83819"/>
                <a:gd name="connsiteY25" fmla="*/ 31750 h 130810"/>
                <a:gd name="connsiteX26" fmla="*/ 39370 w 83819"/>
                <a:gd name="connsiteY26" fmla="*/ 12700 h 130810"/>
                <a:gd name="connsiteX27" fmla="*/ 19050 w 83819"/>
                <a:gd name="connsiteY27" fmla="*/ 31750 h 130810"/>
                <a:gd name="connsiteX28" fmla="*/ 39370 w 83819"/>
                <a:gd name="connsiteY28" fmla="*/ 50800 h 130810"/>
                <a:gd name="connsiteX29" fmla="*/ 59690 w 83819"/>
                <a:gd name="connsiteY29" fmla="*/ 3175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19" h="130810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0" y="104140"/>
                  </a:moveTo>
                  <a:cubicBezTo>
                    <a:pt x="67310" y="96520"/>
                    <a:pt x="59690" y="90170"/>
                    <a:pt x="40640" y="90170"/>
                  </a:cubicBezTo>
                  <a:cubicBezTo>
                    <a:pt x="21590" y="90170"/>
                    <a:pt x="16510" y="96520"/>
                    <a:pt x="16510" y="105410"/>
                  </a:cubicBezTo>
                  <a:cubicBezTo>
                    <a:pt x="16510" y="114300"/>
                    <a:pt x="26670" y="119380"/>
                    <a:pt x="41910" y="119380"/>
                  </a:cubicBezTo>
                  <a:cubicBezTo>
                    <a:pt x="57150" y="119380"/>
                    <a:pt x="67310" y="113030"/>
                    <a:pt x="67310" y="105410"/>
                  </a:cubicBezTo>
                  <a:close/>
                  <a:moveTo>
                    <a:pt x="59690" y="31750"/>
                  </a:moveTo>
                  <a:cubicBezTo>
                    <a:pt x="59690" y="20320"/>
                    <a:pt x="50800" y="12700"/>
                    <a:pt x="39370" y="12700"/>
                  </a:cubicBezTo>
                  <a:cubicBezTo>
                    <a:pt x="27940" y="12700"/>
                    <a:pt x="19050" y="20320"/>
                    <a:pt x="19050" y="31750"/>
                  </a:cubicBezTo>
                  <a:cubicBezTo>
                    <a:pt x="19050" y="43180"/>
                    <a:pt x="27940" y="50800"/>
                    <a:pt x="39370" y="50800"/>
                  </a:cubicBezTo>
                  <a:cubicBezTo>
                    <a:pt x="50800" y="50800"/>
                    <a:pt x="59690" y="43180"/>
                    <a:pt x="5969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 172">
              <a:extLst>
                <a:ext uri="{FF2B5EF4-FFF2-40B4-BE49-F238E27FC236}">
                  <a16:creationId xmlns:a16="http://schemas.microsoft.com/office/drawing/2014/main" id="{F108B7FE-1F1E-9532-FEA2-EF78903B822E}"/>
                </a:ext>
              </a:extLst>
            </p:cNvPr>
            <p:cNvSpPr/>
            <p:nvPr/>
          </p:nvSpPr>
          <p:spPr>
            <a:xfrm>
              <a:off x="8959850" y="2240279"/>
              <a:ext cx="27940" cy="36830"/>
            </a:xfrm>
            <a:custGeom>
              <a:avLst/>
              <a:gdLst>
                <a:gd name="connsiteX0" fmla="*/ 12700 w 27940"/>
                <a:gd name="connsiteY0" fmla="*/ 36830 h 36830"/>
                <a:gd name="connsiteX1" fmla="*/ 0 w 27940"/>
                <a:gd name="connsiteY1" fmla="*/ 36830 h 36830"/>
                <a:gd name="connsiteX2" fmla="*/ 11430 w 27940"/>
                <a:gd name="connsiteY2" fmla="*/ 0 h 36830"/>
                <a:gd name="connsiteX3" fmla="*/ 27940 w 27940"/>
                <a:gd name="connsiteY3" fmla="*/ 0 h 36830"/>
                <a:gd name="connsiteX4" fmla="*/ 13970 w 27940"/>
                <a:gd name="connsiteY4" fmla="*/ 36830 h 36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40" h="36830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40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 173">
              <a:extLst>
                <a:ext uri="{FF2B5EF4-FFF2-40B4-BE49-F238E27FC236}">
                  <a16:creationId xmlns:a16="http://schemas.microsoft.com/office/drawing/2014/main" id="{F5A1D805-2792-982D-A136-B394ACAB9C3E}"/>
                </a:ext>
              </a:extLst>
            </p:cNvPr>
            <p:cNvSpPr/>
            <p:nvPr/>
          </p:nvSpPr>
          <p:spPr>
            <a:xfrm>
              <a:off x="9056369" y="2161539"/>
              <a:ext cx="78740" cy="91439"/>
            </a:xfrm>
            <a:custGeom>
              <a:avLst/>
              <a:gdLst>
                <a:gd name="connsiteX0" fmla="*/ 63500 w 78740"/>
                <a:gd name="connsiteY0" fmla="*/ 88900 h 91439"/>
                <a:gd name="connsiteX1" fmla="*/ 63500 w 78740"/>
                <a:gd name="connsiteY1" fmla="*/ 76200 h 91439"/>
                <a:gd name="connsiteX2" fmla="*/ 63500 w 78740"/>
                <a:gd name="connsiteY2" fmla="*/ 69850 h 91439"/>
                <a:gd name="connsiteX3" fmla="*/ 63500 w 78740"/>
                <a:gd name="connsiteY3" fmla="*/ 69850 h 91439"/>
                <a:gd name="connsiteX4" fmla="*/ 30480 w 78740"/>
                <a:gd name="connsiteY4" fmla="*/ 91440 h 91439"/>
                <a:gd name="connsiteX5" fmla="*/ 0 w 78740"/>
                <a:gd name="connsiteY5" fmla="*/ 55880 h 91439"/>
                <a:gd name="connsiteX6" fmla="*/ 0 w 78740"/>
                <a:gd name="connsiteY6" fmla="*/ 0 h 91439"/>
                <a:gd name="connsiteX7" fmla="*/ 16511 w 78740"/>
                <a:gd name="connsiteY7" fmla="*/ 0 h 91439"/>
                <a:gd name="connsiteX8" fmla="*/ 16511 w 78740"/>
                <a:gd name="connsiteY8" fmla="*/ 52070 h 91439"/>
                <a:gd name="connsiteX9" fmla="*/ 33020 w 78740"/>
                <a:gd name="connsiteY9" fmla="*/ 74930 h 91439"/>
                <a:gd name="connsiteX10" fmla="*/ 62230 w 78740"/>
                <a:gd name="connsiteY10" fmla="*/ 43180 h 91439"/>
                <a:gd name="connsiteX11" fmla="*/ 62230 w 78740"/>
                <a:gd name="connsiteY11" fmla="*/ 0 h 91439"/>
                <a:gd name="connsiteX12" fmla="*/ 78740 w 78740"/>
                <a:gd name="connsiteY12" fmla="*/ 0 h 91439"/>
                <a:gd name="connsiteX13" fmla="*/ 78740 w 78740"/>
                <a:gd name="connsiteY13" fmla="*/ 88900 h 91439"/>
                <a:gd name="connsiteX14" fmla="*/ 63500 w 78740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1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1" y="0"/>
                  </a:lnTo>
                  <a:lnTo>
                    <a:pt x="16511" y="52070"/>
                  </a:lnTo>
                  <a:cubicBezTo>
                    <a:pt x="16511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 174">
              <a:extLst>
                <a:ext uri="{FF2B5EF4-FFF2-40B4-BE49-F238E27FC236}">
                  <a16:creationId xmlns:a16="http://schemas.microsoft.com/office/drawing/2014/main" id="{6156689D-EABC-9065-F7F5-1EE2E86089B2}"/>
                </a:ext>
              </a:extLst>
            </p:cNvPr>
            <p:cNvSpPr/>
            <p:nvPr/>
          </p:nvSpPr>
          <p:spPr>
            <a:xfrm>
              <a:off x="9159240" y="2159000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 175">
              <a:extLst>
                <a:ext uri="{FF2B5EF4-FFF2-40B4-BE49-F238E27FC236}">
                  <a16:creationId xmlns:a16="http://schemas.microsoft.com/office/drawing/2014/main" id="{B822882B-5FC4-F850-AF72-45FA60E03DA9}"/>
                </a:ext>
              </a:extLst>
            </p:cNvPr>
            <p:cNvSpPr/>
            <p:nvPr/>
          </p:nvSpPr>
          <p:spPr>
            <a:xfrm>
              <a:off x="9235440" y="215900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 176">
              <a:extLst>
                <a:ext uri="{FF2B5EF4-FFF2-40B4-BE49-F238E27FC236}">
                  <a16:creationId xmlns:a16="http://schemas.microsoft.com/office/drawing/2014/main" id="{FB79CB06-6236-2659-83BE-8494EEEBB471}"/>
                </a:ext>
              </a:extLst>
            </p:cNvPr>
            <p:cNvSpPr/>
            <p:nvPr/>
          </p:nvSpPr>
          <p:spPr>
            <a:xfrm>
              <a:off x="768350" y="2348229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0 w 60960"/>
                <a:gd name="connsiteY9" fmla="*/ 99060 h 116840"/>
                <a:gd name="connsiteX10" fmla="*/ 60960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 177">
              <a:extLst>
                <a:ext uri="{FF2B5EF4-FFF2-40B4-BE49-F238E27FC236}">
                  <a16:creationId xmlns:a16="http://schemas.microsoft.com/office/drawing/2014/main" id="{609591CB-A4FC-6744-B22B-AB265EA1002F}"/>
                </a:ext>
              </a:extLst>
            </p:cNvPr>
            <p:cNvSpPr/>
            <p:nvPr/>
          </p:nvSpPr>
          <p:spPr>
            <a:xfrm>
              <a:off x="845819" y="2335529"/>
              <a:ext cx="80010" cy="128270"/>
            </a:xfrm>
            <a:custGeom>
              <a:avLst/>
              <a:gdLst>
                <a:gd name="connsiteX0" fmla="*/ 0 w 80010"/>
                <a:gd name="connsiteY0" fmla="*/ 0 h 128270"/>
                <a:gd name="connsiteX1" fmla="*/ 16510 w 80010"/>
                <a:gd name="connsiteY1" fmla="*/ 0 h 128270"/>
                <a:gd name="connsiteX2" fmla="*/ 16510 w 80010"/>
                <a:gd name="connsiteY2" fmla="*/ 49530 h 128270"/>
                <a:gd name="connsiteX3" fmla="*/ 16510 w 80010"/>
                <a:gd name="connsiteY3" fmla="*/ 58420 h 128270"/>
                <a:gd name="connsiteX4" fmla="*/ 16510 w 80010"/>
                <a:gd name="connsiteY4" fmla="*/ 58420 h 128270"/>
                <a:gd name="connsiteX5" fmla="*/ 49530 w 80010"/>
                <a:gd name="connsiteY5" fmla="*/ 36830 h 128270"/>
                <a:gd name="connsiteX6" fmla="*/ 80010 w 80010"/>
                <a:gd name="connsiteY6" fmla="*/ 72390 h 128270"/>
                <a:gd name="connsiteX7" fmla="*/ 80010 w 80010"/>
                <a:gd name="connsiteY7" fmla="*/ 128270 h 128270"/>
                <a:gd name="connsiteX8" fmla="*/ 63500 w 80010"/>
                <a:gd name="connsiteY8" fmla="*/ 128270 h 128270"/>
                <a:gd name="connsiteX9" fmla="*/ 63500 w 80010"/>
                <a:gd name="connsiteY9" fmla="*/ 76200 h 128270"/>
                <a:gd name="connsiteX10" fmla="*/ 46990 w 80010"/>
                <a:gd name="connsiteY10" fmla="*/ 53340 h 128270"/>
                <a:gd name="connsiteX11" fmla="*/ 16510 w 80010"/>
                <a:gd name="connsiteY11" fmla="*/ 85090 h 128270"/>
                <a:gd name="connsiteX12" fmla="*/ 16510 w 80010"/>
                <a:gd name="connsiteY12" fmla="*/ 128270 h 128270"/>
                <a:gd name="connsiteX13" fmla="*/ 0 w 80010"/>
                <a:gd name="connsiteY13" fmla="*/ 128270 h 128270"/>
                <a:gd name="connsiteX14" fmla="*/ 0 w 80010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 178">
              <a:extLst>
                <a:ext uri="{FF2B5EF4-FFF2-40B4-BE49-F238E27FC236}">
                  <a16:creationId xmlns:a16="http://schemas.microsoft.com/office/drawing/2014/main" id="{DB3711B5-F860-819D-6FC4-CC3D4E3A1F53}"/>
                </a:ext>
              </a:extLst>
            </p:cNvPr>
            <p:cNvSpPr/>
            <p:nvPr/>
          </p:nvSpPr>
          <p:spPr>
            <a:xfrm>
              <a:off x="946150" y="237236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4450 w 83819"/>
                <a:gd name="connsiteY10" fmla="*/ 13970 h 93979"/>
                <a:gd name="connsiteX11" fmla="*/ 19050 w 83819"/>
                <a:gd name="connsiteY11" fmla="*/ 38100 h 93979"/>
                <a:gd name="connsiteX12" fmla="*/ 68580 w 83819"/>
                <a:gd name="connsiteY12" fmla="*/ 38100 h 93979"/>
                <a:gd name="connsiteX13" fmla="*/ 4445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 179">
              <a:extLst>
                <a:ext uri="{FF2B5EF4-FFF2-40B4-BE49-F238E27FC236}">
                  <a16:creationId xmlns:a16="http://schemas.microsoft.com/office/drawing/2014/main" id="{B8877AA3-FF42-3729-D63A-8831BAD1E253}"/>
                </a:ext>
              </a:extLst>
            </p:cNvPr>
            <p:cNvSpPr/>
            <p:nvPr/>
          </p:nvSpPr>
          <p:spPr>
            <a:xfrm>
              <a:off x="1093469" y="2332989"/>
              <a:ext cx="55095" cy="129539"/>
            </a:xfrm>
            <a:custGeom>
              <a:avLst/>
              <a:gdLst>
                <a:gd name="connsiteX0" fmla="*/ 11430 w 55095"/>
                <a:gd name="connsiteY0" fmla="*/ 41910 h 129539"/>
                <a:gd name="connsiteX1" fmla="*/ 11430 w 55095"/>
                <a:gd name="connsiteY1" fmla="*/ 31750 h 129539"/>
                <a:gd name="connsiteX2" fmla="*/ 43180 w 55095"/>
                <a:gd name="connsiteY2" fmla="*/ 0 h 129539"/>
                <a:gd name="connsiteX3" fmla="*/ 54610 w 55095"/>
                <a:gd name="connsiteY3" fmla="*/ 0 h 129539"/>
                <a:gd name="connsiteX4" fmla="*/ 54610 w 55095"/>
                <a:gd name="connsiteY4" fmla="*/ 13970 h 129539"/>
                <a:gd name="connsiteX5" fmla="*/ 45720 w 55095"/>
                <a:gd name="connsiteY5" fmla="*/ 13970 h 129539"/>
                <a:gd name="connsiteX6" fmla="*/ 27940 w 55095"/>
                <a:gd name="connsiteY6" fmla="*/ 31750 h 129539"/>
                <a:gd name="connsiteX7" fmla="*/ 27940 w 55095"/>
                <a:gd name="connsiteY7" fmla="*/ 40640 h 129539"/>
                <a:gd name="connsiteX8" fmla="*/ 52070 w 55095"/>
                <a:gd name="connsiteY8" fmla="*/ 40640 h 129539"/>
                <a:gd name="connsiteX9" fmla="*/ 52070 w 55095"/>
                <a:gd name="connsiteY9" fmla="*/ 54610 h 129539"/>
                <a:gd name="connsiteX10" fmla="*/ 29210 w 55095"/>
                <a:gd name="connsiteY10" fmla="*/ 54610 h 129539"/>
                <a:gd name="connsiteX11" fmla="*/ 29210 w 55095"/>
                <a:gd name="connsiteY11" fmla="*/ 129540 h 129539"/>
                <a:gd name="connsiteX12" fmla="*/ 12700 w 55095"/>
                <a:gd name="connsiteY12" fmla="*/ 129540 h 129539"/>
                <a:gd name="connsiteX13" fmla="*/ 12700 w 55095"/>
                <a:gd name="connsiteY13" fmla="*/ 54610 h 129539"/>
                <a:gd name="connsiteX14" fmla="*/ 0 w 55095"/>
                <a:gd name="connsiteY14" fmla="*/ 54610 h 129539"/>
                <a:gd name="connsiteX15" fmla="*/ 0 w 55095"/>
                <a:gd name="connsiteY15" fmla="*/ 40640 h 129539"/>
                <a:gd name="connsiteX16" fmla="*/ 13970 w 55095"/>
                <a:gd name="connsiteY16" fmla="*/ 40640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39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 180">
              <a:extLst>
                <a:ext uri="{FF2B5EF4-FFF2-40B4-BE49-F238E27FC236}">
                  <a16:creationId xmlns:a16="http://schemas.microsoft.com/office/drawing/2014/main" id="{1A019338-57D4-9C7F-BDAB-7793FD997300}"/>
                </a:ext>
              </a:extLst>
            </p:cNvPr>
            <p:cNvSpPr/>
            <p:nvPr/>
          </p:nvSpPr>
          <p:spPr>
            <a:xfrm>
              <a:off x="1158239" y="2339339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9050 w 20320"/>
                <a:gd name="connsiteY5" fmla="*/ 35560 h 124460"/>
                <a:gd name="connsiteX6" fmla="*/ 19050 w 20320"/>
                <a:gd name="connsiteY6" fmla="*/ 124460 h 124460"/>
                <a:gd name="connsiteX7" fmla="*/ 2540 w 20320"/>
                <a:gd name="connsiteY7" fmla="*/ 124460 h 124460"/>
                <a:gd name="connsiteX8" fmla="*/ 2540 w 20320"/>
                <a:gd name="connsiteY8" fmla="*/ 35560 h 124460"/>
                <a:gd name="connsiteX9" fmla="*/ 1905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id="{822FB7C5-C8BE-B4BC-294E-2E80E0D5D5B9}"/>
                </a:ext>
              </a:extLst>
            </p:cNvPr>
            <p:cNvSpPr/>
            <p:nvPr/>
          </p:nvSpPr>
          <p:spPr>
            <a:xfrm>
              <a:off x="1206500" y="2372360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 182">
              <a:extLst>
                <a:ext uri="{FF2B5EF4-FFF2-40B4-BE49-F238E27FC236}">
                  <a16:creationId xmlns:a16="http://schemas.microsoft.com/office/drawing/2014/main" id="{E650BF9E-59C7-BA09-8F0F-BF7659BE3282}"/>
                </a:ext>
              </a:extLst>
            </p:cNvPr>
            <p:cNvSpPr/>
            <p:nvPr/>
          </p:nvSpPr>
          <p:spPr>
            <a:xfrm>
              <a:off x="1266189" y="2372360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 183">
              <a:extLst>
                <a:ext uri="{FF2B5EF4-FFF2-40B4-BE49-F238E27FC236}">
                  <a16:creationId xmlns:a16="http://schemas.microsoft.com/office/drawing/2014/main" id="{15102B82-9F66-A499-11A9-440143BEC9AA}"/>
                </a:ext>
              </a:extLst>
            </p:cNvPr>
            <p:cNvSpPr/>
            <p:nvPr/>
          </p:nvSpPr>
          <p:spPr>
            <a:xfrm>
              <a:off x="1337310" y="234822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 184">
              <a:extLst>
                <a:ext uri="{FF2B5EF4-FFF2-40B4-BE49-F238E27FC236}">
                  <a16:creationId xmlns:a16="http://schemas.microsoft.com/office/drawing/2014/main" id="{AD08BB29-F59C-9D1B-7A83-913A61A031C0}"/>
                </a:ext>
              </a:extLst>
            </p:cNvPr>
            <p:cNvSpPr/>
            <p:nvPr/>
          </p:nvSpPr>
          <p:spPr>
            <a:xfrm>
              <a:off x="1456689" y="237236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 185">
              <a:extLst>
                <a:ext uri="{FF2B5EF4-FFF2-40B4-BE49-F238E27FC236}">
                  <a16:creationId xmlns:a16="http://schemas.microsoft.com/office/drawing/2014/main" id="{1F51F072-96D2-8C13-2A7C-705C7DB56CB6}"/>
                </a:ext>
              </a:extLst>
            </p:cNvPr>
            <p:cNvSpPr/>
            <p:nvPr/>
          </p:nvSpPr>
          <p:spPr>
            <a:xfrm>
              <a:off x="1563369" y="237236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 186">
              <a:extLst>
                <a:ext uri="{FF2B5EF4-FFF2-40B4-BE49-F238E27FC236}">
                  <a16:creationId xmlns:a16="http://schemas.microsoft.com/office/drawing/2014/main" id="{7A60D4F4-9F93-CE3A-20D5-40157A99886A}"/>
                </a:ext>
              </a:extLst>
            </p:cNvPr>
            <p:cNvSpPr/>
            <p:nvPr/>
          </p:nvSpPr>
          <p:spPr>
            <a:xfrm>
              <a:off x="1657350" y="2348229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0 w 60960"/>
                <a:gd name="connsiteY9" fmla="*/ 99060 h 116840"/>
                <a:gd name="connsiteX10" fmla="*/ 60960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 187">
              <a:extLst>
                <a:ext uri="{FF2B5EF4-FFF2-40B4-BE49-F238E27FC236}">
                  <a16:creationId xmlns:a16="http://schemas.microsoft.com/office/drawing/2014/main" id="{D9E451E0-1AD0-143F-43EB-9EF4BCCE189B}"/>
                </a:ext>
              </a:extLst>
            </p:cNvPr>
            <p:cNvSpPr/>
            <p:nvPr/>
          </p:nvSpPr>
          <p:spPr>
            <a:xfrm>
              <a:off x="1733550" y="2372360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 188">
              <a:extLst>
                <a:ext uri="{FF2B5EF4-FFF2-40B4-BE49-F238E27FC236}">
                  <a16:creationId xmlns:a16="http://schemas.microsoft.com/office/drawing/2014/main" id="{A518801B-7A3F-860A-2084-2AB5E4FA5BEA}"/>
                </a:ext>
              </a:extLst>
            </p:cNvPr>
            <p:cNvSpPr/>
            <p:nvPr/>
          </p:nvSpPr>
          <p:spPr>
            <a:xfrm>
              <a:off x="1788259" y="2374900"/>
              <a:ext cx="95150" cy="130810"/>
            </a:xfrm>
            <a:custGeom>
              <a:avLst/>
              <a:gdLst>
                <a:gd name="connsiteX0" fmla="*/ 2440 w 95150"/>
                <a:gd name="connsiteY0" fmla="*/ 115570 h 130810"/>
                <a:gd name="connsiteX1" fmla="*/ 12600 w 95150"/>
                <a:gd name="connsiteY1" fmla="*/ 115570 h 130810"/>
                <a:gd name="connsiteX2" fmla="*/ 40540 w 95150"/>
                <a:gd name="connsiteY2" fmla="*/ 87630 h 130810"/>
                <a:gd name="connsiteX3" fmla="*/ 3710 w 95150"/>
                <a:gd name="connsiteY3" fmla="*/ 0 h 130810"/>
                <a:gd name="connsiteX4" fmla="*/ 21490 w 95150"/>
                <a:gd name="connsiteY4" fmla="*/ 0 h 130810"/>
                <a:gd name="connsiteX5" fmla="*/ 34190 w 95150"/>
                <a:gd name="connsiteY5" fmla="*/ 31750 h 130810"/>
                <a:gd name="connsiteX6" fmla="*/ 49430 w 95150"/>
                <a:gd name="connsiteY6" fmla="*/ 71120 h 130810"/>
                <a:gd name="connsiteX7" fmla="*/ 64670 w 95150"/>
                <a:gd name="connsiteY7" fmla="*/ 31750 h 130810"/>
                <a:gd name="connsiteX8" fmla="*/ 77370 w 95150"/>
                <a:gd name="connsiteY8" fmla="*/ 0 h 130810"/>
                <a:gd name="connsiteX9" fmla="*/ 95150 w 95150"/>
                <a:gd name="connsiteY9" fmla="*/ 0 h 130810"/>
                <a:gd name="connsiteX10" fmla="*/ 59590 w 95150"/>
                <a:gd name="connsiteY10" fmla="*/ 85090 h 130810"/>
                <a:gd name="connsiteX11" fmla="*/ 13870 w 95150"/>
                <a:gd name="connsiteY11" fmla="*/ 130810 h 130810"/>
                <a:gd name="connsiteX12" fmla="*/ 2440 w 95150"/>
                <a:gd name="connsiteY12" fmla="*/ 129540 h 130810"/>
                <a:gd name="connsiteX13" fmla="*/ 2440 w 95150"/>
                <a:gd name="connsiteY13" fmla="*/ 11557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50" h="130810">
                  <a:moveTo>
                    <a:pt x="2440" y="115570"/>
                  </a:moveTo>
                  <a:cubicBezTo>
                    <a:pt x="4980" y="115570"/>
                    <a:pt x="7520" y="115570"/>
                    <a:pt x="12600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0" y="57150"/>
                    <a:pt x="49430" y="71120"/>
                  </a:cubicBezTo>
                  <a:cubicBezTo>
                    <a:pt x="5451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0" y="0"/>
                  </a:lnTo>
                  <a:lnTo>
                    <a:pt x="59590" y="85090"/>
                  </a:lnTo>
                  <a:cubicBezTo>
                    <a:pt x="46890" y="114300"/>
                    <a:pt x="38000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 189">
              <a:extLst>
                <a:ext uri="{FF2B5EF4-FFF2-40B4-BE49-F238E27FC236}">
                  <a16:creationId xmlns:a16="http://schemas.microsoft.com/office/drawing/2014/main" id="{995EBB36-15E1-DD8B-3949-8E8907C0AA6D}"/>
                </a:ext>
              </a:extLst>
            </p:cNvPr>
            <p:cNvSpPr/>
            <p:nvPr/>
          </p:nvSpPr>
          <p:spPr>
            <a:xfrm>
              <a:off x="1938020" y="2332989"/>
              <a:ext cx="55095" cy="129539"/>
            </a:xfrm>
            <a:custGeom>
              <a:avLst/>
              <a:gdLst>
                <a:gd name="connsiteX0" fmla="*/ 11430 w 55095"/>
                <a:gd name="connsiteY0" fmla="*/ 41910 h 129539"/>
                <a:gd name="connsiteX1" fmla="*/ 11430 w 55095"/>
                <a:gd name="connsiteY1" fmla="*/ 31750 h 129539"/>
                <a:gd name="connsiteX2" fmla="*/ 43180 w 55095"/>
                <a:gd name="connsiteY2" fmla="*/ 0 h 129539"/>
                <a:gd name="connsiteX3" fmla="*/ 54610 w 55095"/>
                <a:gd name="connsiteY3" fmla="*/ 0 h 129539"/>
                <a:gd name="connsiteX4" fmla="*/ 54610 w 55095"/>
                <a:gd name="connsiteY4" fmla="*/ 13970 h 129539"/>
                <a:gd name="connsiteX5" fmla="*/ 45720 w 55095"/>
                <a:gd name="connsiteY5" fmla="*/ 13970 h 129539"/>
                <a:gd name="connsiteX6" fmla="*/ 27940 w 55095"/>
                <a:gd name="connsiteY6" fmla="*/ 31750 h 129539"/>
                <a:gd name="connsiteX7" fmla="*/ 27940 w 55095"/>
                <a:gd name="connsiteY7" fmla="*/ 40640 h 129539"/>
                <a:gd name="connsiteX8" fmla="*/ 52070 w 55095"/>
                <a:gd name="connsiteY8" fmla="*/ 40640 h 129539"/>
                <a:gd name="connsiteX9" fmla="*/ 52070 w 55095"/>
                <a:gd name="connsiteY9" fmla="*/ 54610 h 129539"/>
                <a:gd name="connsiteX10" fmla="*/ 29210 w 55095"/>
                <a:gd name="connsiteY10" fmla="*/ 54610 h 129539"/>
                <a:gd name="connsiteX11" fmla="*/ 29210 w 55095"/>
                <a:gd name="connsiteY11" fmla="*/ 129540 h 129539"/>
                <a:gd name="connsiteX12" fmla="*/ 12700 w 55095"/>
                <a:gd name="connsiteY12" fmla="*/ 129540 h 129539"/>
                <a:gd name="connsiteX13" fmla="*/ 12700 w 55095"/>
                <a:gd name="connsiteY13" fmla="*/ 54610 h 129539"/>
                <a:gd name="connsiteX14" fmla="*/ 0 w 55095"/>
                <a:gd name="connsiteY14" fmla="*/ 54610 h 129539"/>
                <a:gd name="connsiteX15" fmla="*/ 0 w 55095"/>
                <a:gd name="connsiteY15" fmla="*/ 40640 h 129539"/>
                <a:gd name="connsiteX16" fmla="*/ 13970 w 55095"/>
                <a:gd name="connsiteY16" fmla="*/ 40640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39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 190">
              <a:extLst>
                <a:ext uri="{FF2B5EF4-FFF2-40B4-BE49-F238E27FC236}">
                  <a16:creationId xmlns:a16="http://schemas.microsoft.com/office/drawing/2014/main" id="{4813AB08-D8AA-DA98-23EC-3F9F3B2C749D}"/>
                </a:ext>
              </a:extLst>
            </p:cNvPr>
            <p:cNvSpPr/>
            <p:nvPr/>
          </p:nvSpPr>
          <p:spPr>
            <a:xfrm>
              <a:off x="1997710" y="237236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6200 w 91439"/>
                <a:gd name="connsiteY5" fmla="*/ 46990 h 93979"/>
                <a:gd name="connsiteX6" fmla="*/ 45720 w 91439"/>
                <a:gd name="connsiteY6" fmla="*/ 15240 h 93979"/>
                <a:gd name="connsiteX7" fmla="*/ 16510 w 91439"/>
                <a:gd name="connsiteY7" fmla="*/ 46990 h 93979"/>
                <a:gd name="connsiteX8" fmla="*/ 45720 w 91439"/>
                <a:gd name="connsiteY8" fmla="*/ 78740 h 93979"/>
                <a:gd name="connsiteX9" fmla="*/ 7620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7940"/>
                    <a:pt x="16510" y="46990"/>
                  </a:cubicBezTo>
                  <a:cubicBezTo>
                    <a:pt x="16510" y="6604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 191">
              <a:extLst>
                <a:ext uri="{FF2B5EF4-FFF2-40B4-BE49-F238E27FC236}">
                  <a16:creationId xmlns:a16="http://schemas.microsoft.com/office/drawing/2014/main" id="{6E42EBF7-6C46-01B2-9F65-9444B30AD1C0}"/>
                </a:ext>
              </a:extLst>
            </p:cNvPr>
            <p:cNvSpPr/>
            <p:nvPr/>
          </p:nvSpPr>
          <p:spPr>
            <a:xfrm>
              <a:off x="2110739" y="2372360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 192">
              <a:extLst>
                <a:ext uri="{FF2B5EF4-FFF2-40B4-BE49-F238E27FC236}">
                  <a16:creationId xmlns:a16="http://schemas.microsoft.com/office/drawing/2014/main" id="{6F015F68-3A6B-0603-1FC8-D0919A7DF3C5}"/>
                </a:ext>
              </a:extLst>
            </p:cNvPr>
            <p:cNvSpPr/>
            <p:nvPr/>
          </p:nvSpPr>
          <p:spPr>
            <a:xfrm>
              <a:off x="2218689" y="2373629"/>
              <a:ext cx="73660" cy="93980"/>
            </a:xfrm>
            <a:custGeom>
              <a:avLst/>
              <a:gdLst>
                <a:gd name="connsiteX0" fmla="*/ 5080 w 73660"/>
                <a:gd name="connsiteY0" fmla="*/ 6350 h 93980"/>
                <a:gd name="connsiteX1" fmla="*/ 36830 w 73660"/>
                <a:gd name="connsiteY1" fmla="*/ 0 h 93980"/>
                <a:gd name="connsiteX2" fmla="*/ 73660 w 73660"/>
                <a:gd name="connsiteY2" fmla="*/ 34290 h 93980"/>
                <a:gd name="connsiteX3" fmla="*/ 73660 w 73660"/>
                <a:gd name="connsiteY3" fmla="*/ 91440 h 93980"/>
                <a:gd name="connsiteX4" fmla="*/ 58420 w 73660"/>
                <a:gd name="connsiteY4" fmla="*/ 91440 h 93980"/>
                <a:gd name="connsiteX5" fmla="*/ 58420 w 73660"/>
                <a:gd name="connsiteY5" fmla="*/ 81280 h 93980"/>
                <a:gd name="connsiteX6" fmla="*/ 58420 w 73660"/>
                <a:gd name="connsiteY6" fmla="*/ 73660 h 93980"/>
                <a:gd name="connsiteX7" fmla="*/ 58420 w 73660"/>
                <a:gd name="connsiteY7" fmla="*/ 73660 h 93980"/>
                <a:gd name="connsiteX8" fmla="*/ 27940 w 73660"/>
                <a:gd name="connsiteY8" fmla="*/ 93980 h 93980"/>
                <a:gd name="connsiteX9" fmla="*/ 0 w 73660"/>
                <a:gd name="connsiteY9" fmla="*/ 67310 h 93980"/>
                <a:gd name="connsiteX10" fmla="*/ 58420 w 73660"/>
                <a:gd name="connsiteY10" fmla="*/ 39370 h 93980"/>
                <a:gd name="connsiteX11" fmla="*/ 58420 w 73660"/>
                <a:gd name="connsiteY11" fmla="*/ 35560 h 93980"/>
                <a:gd name="connsiteX12" fmla="*/ 35560 w 73660"/>
                <a:gd name="connsiteY12" fmla="*/ 15240 h 93980"/>
                <a:gd name="connsiteX13" fmla="*/ 6350 w 73660"/>
                <a:gd name="connsiteY13" fmla="*/ 22860 h 93980"/>
                <a:gd name="connsiteX14" fmla="*/ 6350 w 73660"/>
                <a:gd name="connsiteY14" fmla="*/ 7620 h 93980"/>
                <a:gd name="connsiteX15" fmla="*/ 57150 w 73660"/>
                <a:gd name="connsiteY15" fmla="*/ 50800 h 93980"/>
                <a:gd name="connsiteX16" fmla="*/ 16510 w 73660"/>
                <a:gd name="connsiteY16" fmla="*/ 66040 h 93980"/>
                <a:gd name="connsiteX17" fmla="*/ 30480 w 73660"/>
                <a:gd name="connsiteY17" fmla="*/ 80010 h 93980"/>
                <a:gd name="connsiteX18" fmla="*/ 57150 w 73660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 193">
              <a:extLst>
                <a:ext uri="{FF2B5EF4-FFF2-40B4-BE49-F238E27FC236}">
                  <a16:creationId xmlns:a16="http://schemas.microsoft.com/office/drawing/2014/main" id="{EA983FAF-D0D9-E1EA-4065-9CCA511FE3AE}"/>
                </a:ext>
              </a:extLst>
            </p:cNvPr>
            <p:cNvSpPr/>
            <p:nvPr/>
          </p:nvSpPr>
          <p:spPr>
            <a:xfrm>
              <a:off x="2353310" y="2374900"/>
              <a:ext cx="137160" cy="91439"/>
            </a:xfrm>
            <a:custGeom>
              <a:avLst/>
              <a:gdLst>
                <a:gd name="connsiteX0" fmla="*/ 95250 w 137160"/>
                <a:gd name="connsiteY0" fmla="*/ 64770 h 91439"/>
                <a:gd name="connsiteX1" fmla="*/ 119380 w 137160"/>
                <a:gd name="connsiteY1" fmla="*/ 0 h 91439"/>
                <a:gd name="connsiteX2" fmla="*/ 137160 w 137160"/>
                <a:gd name="connsiteY2" fmla="*/ 0 h 91439"/>
                <a:gd name="connsiteX3" fmla="*/ 100330 w 137160"/>
                <a:gd name="connsiteY3" fmla="*/ 91440 h 91439"/>
                <a:gd name="connsiteX4" fmla="*/ 91440 w 137160"/>
                <a:gd name="connsiteY4" fmla="*/ 91440 h 91439"/>
                <a:gd name="connsiteX5" fmla="*/ 68580 w 137160"/>
                <a:gd name="connsiteY5" fmla="*/ 30480 h 91439"/>
                <a:gd name="connsiteX6" fmla="*/ 45720 w 137160"/>
                <a:gd name="connsiteY6" fmla="*/ 91440 h 91439"/>
                <a:gd name="connsiteX7" fmla="*/ 36830 w 137160"/>
                <a:gd name="connsiteY7" fmla="*/ 91440 h 91439"/>
                <a:gd name="connsiteX8" fmla="*/ 0 w 137160"/>
                <a:gd name="connsiteY8" fmla="*/ 0 h 91439"/>
                <a:gd name="connsiteX9" fmla="*/ 17780 w 137160"/>
                <a:gd name="connsiteY9" fmla="*/ 0 h 91439"/>
                <a:gd name="connsiteX10" fmla="*/ 41910 w 137160"/>
                <a:gd name="connsiteY10" fmla="*/ 64770 h 91439"/>
                <a:gd name="connsiteX11" fmla="*/ 64770 w 137160"/>
                <a:gd name="connsiteY11" fmla="*/ 1270 h 91439"/>
                <a:gd name="connsiteX12" fmla="*/ 73660 w 137160"/>
                <a:gd name="connsiteY12" fmla="*/ 1270 h 91439"/>
                <a:gd name="connsiteX13" fmla="*/ 96520 w 137160"/>
                <a:gd name="connsiteY13" fmla="*/ 647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60" h="91439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 194">
              <a:extLst>
                <a:ext uri="{FF2B5EF4-FFF2-40B4-BE49-F238E27FC236}">
                  <a16:creationId xmlns:a16="http://schemas.microsoft.com/office/drawing/2014/main" id="{C8DA4145-593A-547C-2E6E-491AD8FB7777}"/>
                </a:ext>
              </a:extLst>
            </p:cNvPr>
            <p:cNvSpPr/>
            <p:nvPr/>
          </p:nvSpPr>
          <p:spPr>
            <a:xfrm>
              <a:off x="2496820" y="237236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6200 w 91439"/>
                <a:gd name="connsiteY5" fmla="*/ 46990 h 93979"/>
                <a:gd name="connsiteX6" fmla="*/ 45720 w 91439"/>
                <a:gd name="connsiteY6" fmla="*/ 15240 h 93979"/>
                <a:gd name="connsiteX7" fmla="*/ 16510 w 91439"/>
                <a:gd name="connsiteY7" fmla="*/ 46990 h 93979"/>
                <a:gd name="connsiteX8" fmla="*/ 45720 w 91439"/>
                <a:gd name="connsiteY8" fmla="*/ 78740 h 93979"/>
                <a:gd name="connsiteX9" fmla="*/ 7620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7940"/>
                    <a:pt x="16510" y="46990"/>
                  </a:cubicBezTo>
                  <a:cubicBezTo>
                    <a:pt x="16510" y="6604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 195">
              <a:extLst>
                <a:ext uri="{FF2B5EF4-FFF2-40B4-BE49-F238E27FC236}">
                  <a16:creationId xmlns:a16="http://schemas.microsoft.com/office/drawing/2014/main" id="{BD42CB8A-0B10-DAB6-6093-85FCA25F0AE7}"/>
                </a:ext>
              </a:extLst>
            </p:cNvPr>
            <p:cNvSpPr/>
            <p:nvPr/>
          </p:nvSpPr>
          <p:spPr>
            <a:xfrm>
              <a:off x="2609850" y="2372360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 196">
              <a:extLst>
                <a:ext uri="{FF2B5EF4-FFF2-40B4-BE49-F238E27FC236}">
                  <a16:creationId xmlns:a16="http://schemas.microsoft.com/office/drawing/2014/main" id="{1259F4C1-AE95-FD7E-B841-2A1E40B18BD1}"/>
                </a:ext>
              </a:extLst>
            </p:cNvPr>
            <p:cNvSpPr/>
            <p:nvPr/>
          </p:nvSpPr>
          <p:spPr>
            <a:xfrm>
              <a:off x="2670810" y="2335529"/>
              <a:ext cx="87629" cy="130810"/>
            </a:xfrm>
            <a:custGeom>
              <a:avLst/>
              <a:gdLst>
                <a:gd name="connsiteX0" fmla="*/ 87630 w 87629"/>
                <a:gd name="connsiteY0" fmla="*/ 128270 h 130810"/>
                <a:gd name="connsiteX1" fmla="*/ 72390 w 87629"/>
                <a:gd name="connsiteY1" fmla="*/ 128270 h 130810"/>
                <a:gd name="connsiteX2" fmla="*/ 72390 w 87629"/>
                <a:gd name="connsiteY2" fmla="*/ 118110 h 130810"/>
                <a:gd name="connsiteX3" fmla="*/ 72390 w 87629"/>
                <a:gd name="connsiteY3" fmla="*/ 111760 h 130810"/>
                <a:gd name="connsiteX4" fmla="*/ 72390 w 87629"/>
                <a:gd name="connsiteY4" fmla="*/ 111760 h 130810"/>
                <a:gd name="connsiteX5" fmla="*/ 40640 w 87629"/>
                <a:gd name="connsiteY5" fmla="*/ 130810 h 130810"/>
                <a:gd name="connsiteX6" fmla="*/ 0 w 87629"/>
                <a:gd name="connsiteY6" fmla="*/ 83820 h 130810"/>
                <a:gd name="connsiteX7" fmla="*/ 40640 w 87629"/>
                <a:gd name="connsiteY7" fmla="*/ 36830 h 130810"/>
                <a:gd name="connsiteX8" fmla="*/ 71120 w 87629"/>
                <a:gd name="connsiteY8" fmla="*/ 53340 h 130810"/>
                <a:gd name="connsiteX9" fmla="*/ 71120 w 87629"/>
                <a:gd name="connsiteY9" fmla="*/ 53340 h 130810"/>
                <a:gd name="connsiteX10" fmla="*/ 71120 w 87629"/>
                <a:gd name="connsiteY10" fmla="*/ 45720 h 130810"/>
                <a:gd name="connsiteX11" fmla="*/ 71120 w 87629"/>
                <a:gd name="connsiteY11" fmla="*/ 0 h 130810"/>
                <a:gd name="connsiteX12" fmla="*/ 87630 w 87629"/>
                <a:gd name="connsiteY12" fmla="*/ 0 h 130810"/>
                <a:gd name="connsiteX13" fmla="*/ 87630 w 87629"/>
                <a:gd name="connsiteY13" fmla="*/ 128270 h 130810"/>
                <a:gd name="connsiteX14" fmla="*/ 15240 w 87629"/>
                <a:gd name="connsiteY14" fmla="*/ 83820 h 130810"/>
                <a:gd name="connsiteX15" fmla="*/ 43180 w 87629"/>
                <a:gd name="connsiteY15" fmla="*/ 115570 h 130810"/>
                <a:gd name="connsiteX16" fmla="*/ 71120 w 87629"/>
                <a:gd name="connsiteY16" fmla="*/ 83820 h 130810"/>
                <a:gd name="connsiteX17" fmla="*/ 43180 w 87629"/>
                <a:gd name="connsiteY17" fmla="*/ 52070 h 130810"/>
                <a:gd name="connsiteX18" fmla="*/ 1524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477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 197">
              <a:extLst>
                <a:ext uri="{FF2B5EF4-FFF2-40B4-BE49-F238E27FC236}">
                  <a16:creationId xmlns:a16="http://schemas.microsoft.com/office/drawing/2014/main" id="{5CF71E28-1DA5-4EDB-57D5-0C0BFECFBFF1}"/>
                </a:ext>
              </a:extLst>
            </p:cNvPr>
            <p:cNvSpPr/>
            <p:nvPr/>
          </p:nvSpPr>
          <p:spPr>
            <a:xfrm>
              <a:off x="2835910" y="2339339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7780 w 20319"/>
                <a:gd name="connsiteY5" fmla="*/ 35560 h 124460"/>
                <a:gd name="connsiteX6" fmla="*/ 17780 w 20319"/>
                <a:gd name="connsiteY6" fmla="*/ 124460 h 124460"/>
                <a:gd name="connsiteX7" fmla="*/ 1270 w 20319"/>
                <a:gd name="connsiteY7" fmla="*/ 124460 h 124460"/>
                <a:gd name="connsiteX8" fmla="*/ 1270 w 20319"/>
                <a:gd name="connsiteY8" fmla="*/ 35560 h 124460"/>
                <a:gd name="connsiteX9" fmla="*/ 1778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 198">
              <a:extLst>
                <a:ext uri="{FF2B5EF4-FFF2-40B4-BE49-F238E27FC236}">
                  <a16:creationId xmlns:a16="http://schemas.microsoft.com/office/drawing/2014/main" id="{01D2C5D5-977A-E646-0208-D851B760F106}"/>
                </a:ext>
              </a:extLst>
            </p:cNvPr>
            <p:cNvSpPr/>
            <p:nvPr/>
          </p:nvSpPr>
          <p:spPr>
            <a:xfrm>
              <a:off x="2884170" y="237236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 199">
              <a:extLst>
                <a:ext uri="{FF2B5EF4-FFF2-40B4-BE49-F238E27FC236}">
                  <a16:creationId xmlns:a16="http://schemas.microsoft.com/office/drawing/2014/main" id="{4FFC91E4-9375-465B-D28C-6D94BCDCDCB8}"/>
                </a:ext>
              </a:extLst>
            </p:cNvPr>
            <p:cNvSpPr/>
            <p:nvPr/>
          </p:nvSpPr>
          <p:spPr>
            <a:xfrm>
              <a:off x="3041650" y="2334260"/>
              <a:ext cx="116839" cy="130810"/>
            </a:xfrm>
            <a:custGeom>
              <a:avLst/>
              <a:gdLst>
                <a:gd name="connsiteX0" fmla="*/ 20320 w 116839"/>
                <a:gd name="connsiteY0" fmla="*/ 48260 h 130810"/>
                <a:gd name="connsiteX1" fmla="*/ 16510 w 116839"/>
                <a:gd name="connsiteY1" fmla="*/ 44450 h 130810"/>
                <a:gd name="connsiteX2" fmla="*/ 16510 w 116839"/>
                <a:gd name="connsiteY2" fmla="*/ 130810 h 130810"/>
                <a:gd name="connsiteX3" fmla="*/ 0 w 116839"/>
                <a:gd name="connsiteY3" fmla="*/ 130810 h 130810"/>
                <a:gd name="connsiteX4" fmla="*/ 0 w 116839"/>
                <a:gd name="connsiteY4" fmla="*/ 0 h 130810"/>
                <a:gd name="connsiteX5" fmla="*/ 0 w 116839"/>
                <a:gd name="connsiteY5" fmla="*/ 0 h 130810"/>
                <a:gd name="connsiteX6" fmla="*/ 58420 w 116839"/>
                <a:gd name="connsiteY6" fmla="*/ 71120 h 130810"/>
                <a:gd name="connsiteX7" fmla="*/ 116840 w 116839"/>
                <a:gd name="connsiteY7" fmla="*/ 0 h 130810"/>
                <a:gd name="connsiteX8" fmla="*/ 116840 w 116839"/>
                <a:gd name="connsiteY8" fmla="*/ 0 h 130810"/>
                <a:gd name="connsiteX9" fmla="*/ 116840 w 116839"/>
                <a:gd name="connsiteY9" fmla="*/ 130810 h 130810"/>
                <a:gd name="connsiteX10" fmla="*/ 100330 w 116839"/>
                <a:gd name="connsiteY10" fmla="*/ 130810 h 130810"/>
                <a:gd name="connsiteX11" fmla="*/ 100330 w 116839"/>
                <a:gd name="connsiteY11" fmla="*/ 44450 h 130810"/>
                <a:gd name="connsiteX12" fmla="*/ 96520 w 116839"/>
                <a:gd name="connsiteY12" fmla="*/ 48260 h 130810"/>
                <a:gd name="connsiteX13" fmla="*/ 58420 w 116839"/>
                <a:gd name="connsiteY13" fmla="*/ 95250 h 130810"/>
                <a:gd name="connsiteX14" fmla="*/ 20320 w 116839"/>
                <a:gd name="connsiteY14" fmla="*/ 4826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6839" h="130810">
                  <a:moveTo>
                    <a:pt x="20320" y="48260"/>
                  </a:moveTo>
                  <a:lnTo>
                    <a:pt x="16510" y="44450"/>
                  </a:lnTo>
                  <a:lnTo>
                    <a:pt x="16510" y="130810"/>
                  </a:lnTo>
                  <a:lnTo>
                    <a:pt x="0" y="1308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8420" y="71120"/>
                  </a:lnTo>
                  <a:lnTo>
                    <a:pt x="116840" y="0"/>
                  </a:lnTo>
                  <a:lnTo>
                    <a:pt x="116840" y="0"/>
                  </a:lnTo>
                  <a:lnTo>
                    <a:pt x="116840" y="130810"/>
                  </a:lnTo>
                  <a:lnTo>
                    <a:pt x="100330" y="130810"/>
                  </a:lnTo>
                  <a:lnTo>
                    <a:pt x="100330" y="44450"/>
                  </a:lnTo>
                  <a:lnTo>
                    <a:pt x="96520" y="48260"/>
                  </a:lnTo>
                  <a:lnTo>
                    <a:pt x="58420" y="95250"/>
                  </a:lnTo>
                  <a:lnTo>
                    <a:pt x="20320" y="482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 200">
              <a:extLst>
                <a:ext uri="{FF2B5EF4-FFF2-40B4-BE49-F238E27FC236}">
                  <a16:creationId xmlns:a16="http://schemas.microsoft.com/office/drawing/2014/main" id="{0A775DEE-20C4-6DDC-0934-53341A9B9A22}"/>
                </a:ext>
              </a:extLst>
            </p:cNvPr>
            <p:cNvSpPr/>
            <p:nvPr/>
          </p:nvSpPr>
          <p:spPr>
            <a:xfrm>
              <a:off x="3181350" y="237236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 201">
              <a:extLst>
                <a:ext uri="{FF2B5EF4-FFF2-40B4-BE49-F238E27FC236}">
                  <a16:creationId xmlns:a16="http://schemas.microsoft.com/office/drawing/2014/main" id="{4C00A04C-52E7-0C2E-7599-C3370B312475}"/>
                </a:ext>
              </a:extLst>
            </p:cNvPr>
            <p:cNvSpPr/>
            <p:nvPr/>
          </p:nvSpPr>
          <p:spPr>
            <a:xfrm>
              <a:off x="3286759" y="2372360"/>
              <a:ext cx="51048" cy="92710"/>
            </a:xfrm>
            <a:custGeom>
              <a:avLst/>
              <a:gdLst>
                <a:gd name="connsiteX0" fmla="*/ 0 w 51048"/>
                <a:gd name="connsiteY0" fmla="*/ 2540 h 92710"/>
                <a:gd name="connsiteX1" fmla="*/ 15240 w 51048"/>
                <a:gd name="connsiteY1" fmla="*/ 2540 h 92710"/>
                <a:gd name="connsiteX2" fmla="*/ 15240 w 51048"/>
                <a:gd name="connsiteY2" fmla="*/ 15240 h 92710"/>
                <a:gd name="connsiteX3" fmla="*/ 15240 w 51048"/>
                <a:gd name="connsiteY3" fmla="*/ 21590 h 92710"/>
                <a:gd name="connsiteX4" fmla="*/ 15240 w 51048"/>
                <a:gd name="connsiteY4" fmla="*/ 21590 h 92710"/>
                <a:gd name="connsiteX5" fmla="*/ 43180 w 51048"/>
                <a:gd name="connsiteY5" fmla="*/ 0 h 92710"/>
                <a:gd name="connsiteX6" fmla="*/ 48260 w 51048"/>
                <a:gd name="connsiteY6" fmla="*/ 0 h 92710"/>
                <a:gd name="connsiteX7" fmla="*/ 48260 w 51048"/>
                <a:gd name="connsiteY7" fmla="*/ 16510 h 92710"/>
                <a:gd name="connsiteX8" fmla="*/ 43180 w 51048"/>
                <a:gd name="connsiteY8" fmla="*/ 16510 h 92710"/>
                <a:gd name="connsiteX9" fmla="*/ 16510 w 51048"/>
                <a:gd name="connsiteY9" fmla="*/ 53340 h 92710"/>
                <a:gd name="connsiteX10" fmla="*/ 16510 w 51048"/>
                <a:gd name="connsiteY10" fmla="*/ 92710 h 92710"/>
                <a:gd name="connsiteX11" fmla="*/ 0 w 51048"/>
                <a:gd name="connsiteY11" fmla="*/ 92710 h 92710"/>
                <a:gd name="connsiteX12" fmla="*/ 0 w 51048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8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 202">
              <a:extLst>
                <a:ext uri="{FF2B5EF4-FFF2-40B4-BE49-F238E27FC236}">
                  <a16:creationId xmlns:a16="http://schemas.microsoft.com/office/drawing/2014/main" id="{C2587FC7-28BC-6D01-DE1F-B198F26813FE}"/>
                </a:ext>
              </a:extLst>
            </p:cNvPr>
            <p:cNvSpPr/>
            <p:nvPr/>
          </p:nvSpPr>
          <p:spPr>
            <a:xfrm>
              <a:off x="3352800" y="2372360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 203">
              <a:extLst>
                <a:ext uri="{FF2B5EF4-FFF2-40B4-BE49-F238E27FC236}">
                  <a16:creationId xmlns:a16="http://schemas.microsoft.com/office/drawing/2014/main" id="{C342FD4B-EBFD-241C-92BE-AA52AB2E43DC}"/>
                </a:ext>
              </a:extLst>
            </p:cNvPr>
            <p:cNvSpPr/>
            <p:nvPr/>
          </p:nvSpPr>
          <p:spPr>
            <a:xfrm>
              <a:off x="3417570" y="2339339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7780 w 20320"/>
                <a:gd name="connsiteY5" fmla="*/ 35560 h 124460"/>
                <a:gd name="connsiteX6" fmla="*/ 17780 w 20320"/>
                <a:gd name="connsiteY6" fmla="*/ 124460 h 124460"/>
                <a:gd name="connsiteX7" fmla="*/ 1270 w 20320"/>
                <a:gd name="connsiteY7" fmla="*/ 124460 h 124460"/>
                <a:gd name="connsiteX8" fmla="*/ 1270 w 20320"/>
                <a:gd name="connsiteY8" fmla="*/ 35560 h 124460"/>
                <a:gd name="connsiteX9" fmla="*/ 1778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 204">
              <a:extLst>
                <a:ext uri="{FF2B5EF4-FFF2-40B4-BE49-F238E27FC236}">
                  <a16:creationId xmlns:a16="http://schemas.microsoft.com/office/drawing/2014/main" id="{FBC893AD-D786-AF36-2D96-216D34EADD0B}"/>
                </a:ext>
              </a:extLst>
            </p:cNvPr>
            <p:cNvSpPr/>
            <p:nvPr/>
          </p:nvSpPr>
          <p:spPr>
            <a:xfrm>
              <a:off x="3458209" y="2373629"/>
              <a:ext cx="73660" cy="93980"/>
            </a:xfrm>
            <a:custGeom>
              <a:avLst/>
              <a:gdLst>
                <a:gd name="connsiteX0" fmla="*/ 5080 w 73660"/>
                <a:gd name="connsiteY0" fmla="*/ 6350 h 93980"/>
                <a:gd name="connsiteX1" fmla="*/ 36830 w 73660"/>
                <a:gd name="connsiteY1" fmla="*/ 0 h 93980"/>
                <a:gd name="connsiteX2" fmla="*/ 73660 w 73660"/>
                <a:gd name="connsiteY2" fmla="*/ 34290 h 93980"/>
                <a:gd name="connsiteX3" fmla="*/ 73660 w 73660"/>
                <a:gd name="connsiteY3" fmla="*/ 91440 h 93980"/>
                <a:gd name="connsiteX4" fmla="*/ 58420 w 73660"/>
                <a:gd name="connsiteY4" fmla="*/ 91440 h 93980"/>
                <a:gd name="connsiteX5" fmla="*/ 58420 w 73660"/>
                <a:gd name="connsiteY5" fmla="*/ 81280 h 93980"/>
                <a:gd name="connsiteX6" fmla="*/ 58420 w 73660"/>
                <a:gd name="connsiteY6" fmla="*/ 73660 h 93980"/>
                <a:gd name="connsiteX7" fmla="*/ 58420 w 73660"/>
                <a:gd name="connsiteY7" fmla="*/ 73660 h 93980"/>
                <a:gd name="connsiteX8" fmla="*/ 27940 w 73660"/>
                <a:gd name="connsiteY8" fmla="*/ 93980 h 93980"/>
                <a:gd name="connsiteX9" fmla="*/ 0 w 73660"/>
                <a:gd name="connsiteY9" fmla="*/ 67310 h 93980"/>
                <a:gd name="connsiteX10" fmla="*/ 58420 w 73660"/>
                <a:gd name="connsiteY10" fmla="*/ 39370 h 93980"/>
                <a:gd name="connsiteX11" fmla="*/ 58420 w 73660"/>
                <a:gd name="connsiteY11" fmla="*/ 35560 h 93980"/>
                <a:gd name="connsiteX12" fmla="*/ 35560 w 73660"/>
                <a:gd name="connsiteY12" fmla="*/ 15240 h 93980"/>
                <a:gd name="connsiteX13" fmla="*/ 6350 w 73660"/>
                <a:gd name="connsiteY13" fmla="*/ 22860 h 93980"/>
                <a:gd name="connsiteX14" fmla="*/ 6350 w 73660"/>
                <a:gd name="connsiteY14" fmla="*/ 7620 h 93980"/>
                <a:gd name="connsiteX15" fmla="*/ 57150 w 73660"/>
                <a:gd name="connsiteY15" fmla="*/ 50800 h 93980"/>
                <a:gd name="connsiteX16" fmla="*/ 16510 w 73660"/>
                <a:gd name="connsiteY16" fmla="*/ 66040 h 93980"/>
                <a:gd name="connsiteX17" fmla="*/ 30480 w 73660"/>
                <a:gd name="connsiteY17" fmla="*/ 80010 h 93980"/>
                <a:gd name="connsiteX18" fmla="*/ 57150 w 73660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 205">
              <a:extLst>
                <a:ext uri="{FF2B5EF4-FFF2-40B4-BE49-F238E27FC236}">
                  <a16:creationId xmlns:a16="http://schemas.microsoft.com/office/drawing/2014/main" id="{DD6F62D7-954E-AEFA-08C6-23F9DAF09C06}"/>
                </a:ext>
              </a:extLst>
            </p:cNvPr>
            <p:cNvSpPr/>
            <p:nvPr/>
          </p:nvSpPr>
          <p:spPr>
            <a:xfrm>
              <a:off x="3559809" y="2372360"/>
              <a:ext cx="137160" cy="91439"/>
            </a:xfrm>
            <a:custGeom>
              <a:avLst/>
              <a:gdLst>
                <a:gd name="connsiteX0" fmla="*/ 15240 w 137160"/>
                <a:gd name="connsiteY0" fmla="*/ 2540 h 91439"/>
                <a:gd name="connsiteX1" fmla="*/ 15240 w 137160"/>
                <a:gd name="connsiteY1" fmla="*/ 15240 h 91439"/>
                <a:gd name="connsiteX2" fmla="*/ 15240 w 137160"/>
                <a:gd name="connsiteY2" fmla="*/ 21590 h 91439"/>
                <a:gd name="connsiteX3" fmla="*/ 15240 w 137160"/>
                <a:gd name="connsiteY3" fmla="*/ 21590 h 91439"/>
                <a:gd name="connsiteX4" fmla="*/ 48260 w 137160"/>
                <a:gd name="connsiteY4" fmla="*/ 0 h 91439"/>
                <a:gd name="connsiteX5" fmla="*/ 74930 w 137160"/>
                <a:gd name="connsiteY5" fmla="*/ 20320 h 91439"/>
                <a:gd name="connsiteX6" fmla="*/ 74930 w 137160"/>
                <a:gd name="connsiteY6" fmla="*/ 20320 h 91439"/>
                <a:gd name="connsiteX7" fmla="*/ 105410 w 137160"/>
                <a:gd name="connsiteY7" fmla="*/ 0 h 91439"/>
                <a:gd name="connsiteX8" fmla="*/ 137160 w 137160"/>
                <a:gd name="connsiteY8" fmla="*/ 35560 h 91439"/>
                <a:gd name="connsiteX9" fmla="*/ 137160 w 137160"/>
                <a:gd name="connsiteY9" fmla="*/ 91440 h 91439"/>
                <a:gd name="connsiteX10" fmla="*/ 120650 w 137160"/>
                <a:gd name="connsiteY10" fmla="*/ 91440 h 91439"/>
                <a:gd name="connsiteX11" fmla="*/ 120650 w 137160"/>
                <a:gd name="connsiteY11" fmla="*/ 39370 h 91439"/>
                <a:gd name="connsiteX12" fmla="*/ 104140 w 137160"/>
                <a:gd name="connsiteY12" fmla="*/ 16510 h 91439"/>
                <a:gd name="connsiteX13" fmla="*/ 77470 w 137160"/>
                <a:gd name="connsiteY13" fmla="*/ 50800 h 91439"/>
                <a:gd name="connsiteX14" fmla="*/ 77470 w 137160"/>
                <a:gd name="connsiteY14" fmla="*/ 91440 h 91439"/>
                <a:gd name="connsiteX15" fmla="*/ 60960 w 137160"/>
                <a:gd name="connsiteY15" fmla="*/ 91440 h 91439"/>
                <a:gd name="connsiteX16" fmla="*/ 60960 w 137160"/>
                <a:gd name="connsiteY16" fmla="*/ 38100 h 91439"/>
                <a:gd name="connsiteX17" fmla="*/ 44450 w 137160"/>
                <a:gd name="connsiteY17" fmla="*/ 15240 h 91439"/>
                <a:gd name="connsiteX18" fmla="*/ 16510 w 137160"/>
                <a:gd name="connsiteY18" fmla="*/ 49530 h 91439"/>
                <a:gd name="connsiteX19" fmla="*/ 16510 w 137160"/>
                <a:gd name="connsiteY19" fmla="*/ 90170 h 91439"/>
                <a:gd name="connsiteX20" fmla="*/ 0 w 137160"/>
                <a:gd name="connsiteY20" fmla="*/ 90170 h 91439"/>
                <a:gd name="connsiteX21" fmla="*/ 0 w 137160"/>
                <a:gd name="connsiteY21" fmla="*/ 1270 h 91439"/>
                <a:gd name="connsiteX22" fmla="*/ 15240 w 137160"/>
                <a:gd name="connsiteY22" fmla="*/ 12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6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 206">
              <a:extLst>
                <a:ext uri="{FF2B5EF4-FFF2-40B4-BE49-F238E27FC236}">
                  <a16:creationId xmlns:a16="http://schemas.microsoft.com/office/drawing/2014/main" id="{B3187A66-C5D1-D969-C63D-FB1C10B58593}"/>
                </a:ext>
              </a:extLst>
            </p:cNvPr>
            <p:cNvSpPr/>
            <p:nvPr/>
          </p:nvSpPr>
          <p:spPr>
            <a:xfrm>
              <a:off x="3716020" y="2406650"/>
              <a:ext cx="53339" cy="13970"/>
            </a:xfrm>
            <a:custGeom>
              <a:avLst/>
              <a:gdLst>
                <a:gd name="connsiteX0" fmla="*/ 0 w 53339"/>
                <a:gd name="connsiteY0" fmla="*/ 0 h 13970"/>
                <a:gd name="connsiteX1" fmla="*/ 53340 w 53339"/>
                <a:gd name="connsiteY1" fmla="*/ 0 h 13970"/>
                <a:gd name="connsiteX2" fmla="*/ 53340 w 53339"/>
                <a:gd name="connsiteY2" fmla="*/ 13970 h 13970"/>
                <a:gd name="connsiteX3" fmla="*/ 0 w 53339"/>
                <a:gd name="connsiteY3" fmla="*/ 13970 h 13970"/>
                <a:gd name="connsiteX4" fmla="*/ 0 w 53339"/>
                <a:gd name="connsiteY4" fmla="*/ 0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39" h="13970">
                  <a:moveTo>
                    <a:pt x="0" y="0"/>
                  </a:moveTo>
                  <a:lnTo>
                    <a:pt x="53340" y="0"/>
                  </a:lnTo>
                  <a:lnTo>
                    <a:pt x="53340" y="13970"/>
                  </a:lnTo>
                  <a:lnTo>
                    <a:pt x="0" y="139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 207">
              <a:extLst>
                <a:ext uri="{FF2B5EF4-FFF2-40B4-BE49-F238E27FC236}">
                  <a16:creationId xmlns:a16="http://schemas.microsoft.com/office/drawing/2014/main" id="{82BA1664-C2EB-14C1-8AC9-D0213AEFDD3D}"/>
                </a:ext>
              </a:extLst>
            </p:cNvPr>
            <p:cNvSpPr/>
            <p:nvPr/>
          </p:nvSpPr>
          <p:spPr>
            <a:xfrm>
              <a:off x="3785870" y="2335529"/>
              <a:ext cx="172720" cy="130810"/>
            </a:xfrm>
            <a:custGeom>
              <a:avLst/>
              <a:gdLst>
                <a:gd name="connsiteX0" fmla="*/ 16510 w 172720"/>
                <a:gd name="connsiteY0" fmla="*/ 0 h 130810"/>
                <a:gd name="connsiteX1" fmla="*/ 36830 w 172720"/>
                <a:gd name="connsiteY1" fmla="*/ 53340 h 130810"/>
                <a:gd name="connsiteX2" fmla="*/ 49530 w 172720"/>
                <a:gd name="connsiteY2" fmla="*/ 88900 h 130810"/>
                <a:gd name="connsiteX3" fmla="*/ 63500 w 172720"/>
                <a:gd name="connsiteY3" fmla="*/ 55880 h 130810"/>
                <a:gd name="connsiteX4" fmla="*/ 85090 w 172720"/>
                <a:gd name="connsiteY4" fmla="*/ 2540 h 130810"/>
                <a:gd name="connsiteX5" fmla="*/ 85090 w 172720"/>
                <a:gd name="connsiteY5" fmla="*/ 2540 h 130810"/>
                <a:gd name="connsiteX6" fmla="*/ 106680 w 172720"/>
                <a:gd name="connsiteY6" fmla="*/ 55880 h 130810"/>
                <a:gd name="connsiteX7" fmla="*/ 120650 w 172720"/>
                <a:gd name="connsiteY7" fmla="*/ 88900 h 130810"/>
                <a:gd name="connsiteX8" fmla="*/ 133350 w 172720"/>
                <a:gd name="connsiteY8" fmla="*/ 53340 h 130810"/>
                <a:gd name="connsiteX9" fmla="*/ 153670 w 172720"/>
                <a:gd name="connsiteY9" fmla="*/ 0 h 130810"/>
                <a:gd name="connsiteX10" fmla="*/ 172720 w 172720"/>
                <a:gd name="connsiteY10" fmla="*/ 0 h 130810"/>
                <a:gd name="connsiteX11" fmla="*/ 121920 w 172720"/>
                <a:gd name="connsiteY11" fmla="*/ 130810 h 130810"/>
                <a:gd name="connsiteX12" fmla="*/ 121920 w 172720"/>
                <a:gd name="connsiteY12" fmla="*/ 130810 h 130810"/>
                <a:gd name="connsiteX13" fmla="*/ 93980 w 172720"/>
                <a:gd name="connsiteY13" fmla="*/ 60960 h 130810"/>
                <a:gd name="connsiteX14" fmla="*/ 86360 w 172720"/>
                <a:gd name="connsiteY14" fmla="*/ 41910 h 130810"/>
                <a:gd name="connsiteX15" fmla="*/ 78740 w 172720"/>
                <a:gd name="connsiteY15" fmla="*/ 60960 h 130810"/>
                <a:gd name="connsiteX16" fmla="*/ 50800 w 172720"/>
                <a:gd name="connsiteY16" fmla="*/ 130810 h 130810"/>
                <a:gd name="connsiteX17" fmla="*/ 50800 w 172720"/>
                <a:gd name="connsiteY17" fmla="*/ 130810 h 130810"/>
                <a:gd name="connsiteX18" fmla="*/ 0 w 172720"/>
                <a:gd name="connsiteY18" fmla="*/ 0 h 130810"/>
                <a:gd name="connsiteX19" fmla="*/ 19050 w 172720"/>
                <a:gd name="connsiteY19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2720" h="130810">
                  <a:moveTo>
                    <a:pt x="16510" y="0"/>
                  </a:moveTo>
                  <a:lnTo>
                    <a:pt x="36830" y="53340"/>
                  </a:lnTo>
                  <a:cubicBezTo>
                    <a:pt x="41910" y="66040"/>
                    <a:pt x="45720" y="78740"/>
                    <a:pt x="49530" y="88900"/>
                  </a:cubicBezTo>
                  <a:cubicBezTo>
                    <a:pt x="53340" y="80010"/>
                    <a:pt x="57150" y="68580"/>
                    <a:pt x="63500" y="55880"/>
                  </a:cubicBezTo>
                  <a:lnTo>
                    <a:pt x="85090" y="2540"/>
                  </a:lnTo>
                  <a:lnTo>
                    <a:pt x="85090" y="2540"/>
                  </a:lnTo>
                  <a:lnTo>
                    <a:pt x="106680" y="55880"/>
                  </a:lnTo>
                  <a:cubicBezTo>
                    <a:pt x="111760" y="68580"/>
                    <a:pt x="116840" y="80010"/>
                    <a:pt x="120650" y="88900"/>
                  </a:cubicBezTo>
                  <a:cubicBezTo>
                    <a:pt x="124460" y="80010"/>
                    <a:pt x="128270" y="66040"/>
                    <a:pt x="133350" y="53340"/>
                  </a:cubicBezTo>
                  <a:lnTo>
                    <a:pt x="153670" y="0"/>
                  </a:lnTo>
                  <a:lnTo>
                    <a:pt x="172720" y="0"/>
                  </a:lnTo>
                  <a:lnTo>
                    <a:pt x="121920" y="130810"/>
                  </a:lnTo>
                  <a:lnTo>
                    <a:pt x="121920" y="130810"/>
                  </a:lnTo>
                  <a:lnTo>
                    <a:pt x="93980" y="60960"/>
                  </a:lnTo>
                  <a:cubicBezTo>
                    <a:pt x="91440" y="54610"/>
                    <a:pt x="88900" y="48260"/>
                    <a:pt x="86360" y="41910"/>
                  </a:cubicBezTo>
                  <a:cubicBezTo>
                    <a:pt x="83820" y="48260"/>
                    <a:pt x="81280" y="54610"/>
                    <a:pt x="78740" y="60960"/>
                  </a:cubicBezTo>
                  <a:lnTo>
                    <a:pt x="50800" y="130810"/>
                  </a:lnTo>
                  <a:lnTo>
                    <a:pt x="50800" y="130810"/>
                  </a:lnTo>
                  <a:lnTo>
                    <a:pt x="0" y="0"/>
                  </a:lnTo>
                  <a:lnTo>
                    <a:pt x="1905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 208">
              <a:extLst>
                <a:ext uri="{FF2B5EF4-FFF2-40B4-BE49-F238E27FC236}">
                  <a16:creationId xmlns:a16="http://schemas.microsoft.com/office/drawing/2014/main" id="{16BCB911-22EE-1CDD-6AB4-DEDEF04115E3}"/>
                </a:ext>
              </a:extLst>
            </p:cNvPr>
            <p:cNvSpPr/>
            <p:nvPr/>
          </p:nvSpPr>
          <p:spPr>
            <a:xfrm>
              <a:off x="3950970" y="237236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 209">
              <a:extLst>
                <a:ext uri="{FF2B5EF4-FFF2-40B4-BE49-F238E27FC236}">
                  <a16:creationId xmlns:a16="http://schemas.microsoft.com/office/drawing/2014/main" id="{4BA4D730-9667-F2A6-72CE-7707F6EC5C7E}"/>
                </a:ext>
              </a:extLst>
            </p:cNvPr>
            <p:cNvSpPr/>
            <p:nvPr/>
          </p:nvSpPr>
          <p:spPr>
            <a:xfrm>
              <a:off x="4056379" y="2335529"/>
              <a:ext cx="87629" cy="130810"/>
            </a:xfrm>
            <a:custGeom>
              <a:avLst/>
              <a:gdLst>
                <a:gd name="connsiteX0" fmla="*/ 0 w 87629"/>
                <a:gd name="connsiteY0" fmla="*/ 0 h 130810"/>
                <a:gd name="connsiteX1" fmla="*/ 16510 w 87629"/>
                <a:gd name="connsiteY1" fmla="*/ 0 h 130810"/>
                <a:gd name="connsiteX2" fmla="*/ 16510 w 87629"/>
                <a:gd name="connsiteY2" fmla="*/ 45720 h 130810"/>
                <a:gd name="connsiteX3" fmla="*/ 16510 w 87629"/>
                <a:gd name="connsiteY3" fmla="*/ 53340 h 130810"/>
                <a:gd name="connsiteX4" fmla="*/ 16510 w 87629"/>
                <a:gd name="connsiteY4" fmla="*/ 53340 h 130810"/>
                <a:gd name="connsiteX5" fmla="*/ 46990 w 87629"/>
                <a:gd name="connsiteY5" fmla="*/ 36830 h 130810"/>
                <a:gd name="connsiteX6" fmla="*/ 87630 w 87629"/>
                <a:gd name="connsiteY6" fmla="*/ 83820 h 130810"/>
                <a:gd name="connsiteX7" fmla="*/ 46990 w 87629"/>
                <a:gd name="connsiteY7" fmla="*/ 130810 h 130810"/>
                <a:gd name="connsiteX8" fmla="*/ 15240 w 87629"/>
                <a:gd name="connsiteY8" fmla="*/ 111760 h 130810"/>
                <a:gd name="connsiteX9" fmla="*/ 15240 w 87629"/>
                <a:gd name="connsiteY9" fmla="*/ 111760 h 130810"/>
                <a:gd name="connsiteX10" fmla="*/ 15240 w 87629"/>
                <a:gd name="connsiteY10" fmla="*/ 118110 h 130810"/>
                <a:gd name="connsiteX11" fmla="*/ 15240 w 87629"/>
                <a:gd name="connsiteY11" fmla="*/ 128270 h 130810"/>
                <a:gd name="connsiteX12" fmla="*/ 0 w 87629"/>
                <a:gd name="connsiteY12" fmla="*/ 128270 h 130810"/>
                <a:gd name="connsiteX13" fmla="*/ 0 w 87629"/>
                <a:gd name="connsiteY13" fmla="*/ 0 h 130810"/>
                <a:gd name="connsiteX14" fmla="*/ 16510 w 87629"/>
                <a:gd name="connsiteY14" fmla="*/ 83820 h 130810"/>
                <a:gd name="connsiteX15" fmla="*/ 44450 w 87629"/>
                <a:gd name="connsiteY15" fmla="*/ 115570 h 130810"/>
                <a:gd name="connsiteX16" fmla="*/ 72390 w 87629"/>
                <a:gd name="connsiteY16" fmla="*/ 83820 h 130810"/>
                <a:gd name="connsiteX17" fmla="*/ 44450 w 87629"/>
                <a:gd name="connsiteY17" fmla="*/ 52070 h 130810"/>
                <a:gd name="connsiteX18" fmla="*/ 1651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0" y="0"/>
                  </a:moveTo>
                  <a:lnTo>
                    <a:pt x="16510" y="0"/>
                  </a:lnTo>
                  <a:lnTo>
                    <a:pt x="16510" y="45720"/>
                  </a:lnTo>
                  <a:cubicBezTo>
                    <a:pt x="16510" y="50800"/>
                    <a:pt x="16510" y="53340"/>
                    <a:pt x="16510" y="53340"/>
                  </a:cubicBezTo>
                  <a:lnTo>
                    <a:pt x="16510" y="53340"/>
                  </a:lnTo>
                  <a:cubicBezTo>
                    <a:pt x="21590" y="44450"/>
                    <a:pt x="33020" y="36830"/>
                    <a:pt x="46990" y="36830"/>
                  </a:cubicBezTo>
                  <a:cubicBezTo>
                    <a:pt x="69850" y="36830"/>
                    <a:pt x="87630" y="55880"/>
                    <a:pt x="87630" y="83820"/>
                  </a:cubicBezTo>
                  <a:cubicBezTo>
                    <a:pt x="87630" y="111760"/>
                    <a:pt x="69850" y="130810"/>
                    <a:pt x="46990" y="130810"/>
                  </a:cubicBezTo>
                  <a:cubicBezTo>
                    <a:pt x="24130" y="130810"/>
                    <a:pt x="20320" y="121920"/>
                    <a:pt x="15240" y="111760"/>
                  </a:cubicBezTo>
                  <a:lnTo>
                    <a:pt x="15240" y="111760"/>
                  </a:lnTo>
                  <a:cubicBezTo>
                    <a:pt x="15240" y="111760"/>
                    <a:pt x="15240" y="114300"/>
                    <a:pt x="15240" y="118110"/>
                  </a:cubicBezTo>
                  <a:lnTo>
                    <a:pt x="1524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  <a:moveTo>
                    <a:pt x="16510" y="83820"/>
                  </a:moveTo>
                  <a:cubicBezTo>
                    <a:pt x="16510" y="106680"/>
                    <a:pt x="30480" y="115570"/>
                    <a:pt x="44450" y="115570"/>
                  </a:cubicBezTo>
                  <a:cubicBezTo>
                    <a:pt x="58420" y="115570"/>
                    <a:pt x="72390" y="101600"/>
                    <a:pt x="72390" y="83820"/>
                  </a:cubicBezTo>
                  <a:cubicBezTo>
                    <a:pt x="72390" y="66040"/>
                    <a:pt x="60960" y="52070"/>
                    <a:pt x="44450" y="52070"/>
                  </a:cubicBezTo>
                  <a:cubicBezTo>
                    <a:pt x="27940" y="52070"/>
                    <a:pt x="16510" y="6223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 210">
              <a:extLst>
                <a:ext uri="{FF2B5EF4-FFF2-40B4-BE49-F238E27FC236}">
                  <a16:creationId xmlns:a16="http://schemas.microsoft.com/office/drawing/2014/main" id="{DCA05C23-CBFF-ADCC-303D-775549A2204F}"/>
                </a:ext>
              </a:extLst>
            </p:cNvPr>
            <p:cNvSpPr/>
            <p:nvPr/>
          </p:nvSpPr>
          <p:spPr>
            <a:xfrm>
              <a:off x="4160520" y="2372360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 211">
              <a:extLst>
                <a:ext uri="{FF2B5EF4-FFF2-40B4-BE49-F238E27FC236}">
                  <a16:creationId xmlns:a16="http://schemas.microsoft.com/office/drawing/2014/main" id="{BEAD06F0-4475-4B28-BB00-FCE60254C488}"/>
                </a:ext>
              </a:extLst>
            </p:cNvPr>
            <p:cNvSpPr/>
            <p:nvPr/>
          </p:nvSpPr>
          <p:spPr>
            <a:xfrm>
              <a:off x="4232909" y="2348229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0 w 60960"/>
                <a:gd name="connsiteY9" fmla="*/ 99060 h 116840"/>
                <a:gd name="connsiteX10" fmla="*/ 60960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 212">
              <a:extLst>
                <a:ext uri="{FF2B5EF4-FFF2-40B4-BE49-F238E27FC236}">
                  <a16:creationId xmlns:a16="http://schemas.microsoft.com/office/drawing/2014/main" id="{0F57DC1D-E175-412D-9C04-BA87D9CE6E0D}"/>
                </a:ext>
              </a:extLst>
            </p:cNvPr>
            <p:cNvSpPr/>
            <p:nvPr/>
          </p:nvSpPr>
          <p:spPr>
            <a:xfrm>
              <a:off x="4302759" y="237236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 213">
              <a:extLst>
                <a:ext uri="{FF2B5EF4-FFF2-40B4-BE49-F238E27FC236}">
                  <a16:creationId xmlns:a16="http://schemas.microsoft.com/office/drawing/2014/main" id="{9B4AA66B-3B7C-57A2-AC20-FE9E78EDB44F}"/>
                </a:ext>
              </a:extLst>
            </p:cNvPr>
            <p:cNvSpPr/>
            <p:nvPr/>
          </p:nvSpPr>
          <p:spPr>
            <a:xfrm>
              <a:off x="4408170" y="2372360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 214">
              <a:extLst>
                <a:ext uri="{FF2B5EF4-FFF2-40B4-BE49-F238E27FC236}">
                  <a16:creationId xmlns:a16="http://schemas.microsoft.com/office/drawing/2014/main" id="{3E037767-38A6-D13A-E751-78A3C6D302D0}"/>
                </a:ext>
              </a:extLst>
            </p:cNvPr>
            <p:cNvSpPr/>
            <p:nvPr/>
          </p:nvSpPr>
          <p:spPr>
            <a:xfrm>
              <a:off x="4521200" y="2374900"/>
              <a:ext cx="78740" cy="91439"/>
            </a:xfrm>
            <a:custGeom>
              <a:avLst/>
              <a:gdLst>
                <a:gd name="connsiteX0" fmla="*/ 63500 w 78740"/>
                <a:gd name="connsiteY0" fmla="*/ 88900 h 91439"/>
                <a:gd name="connsiteX1" fmla="*/ 63500 w 78740"/>
                <a:gd name="connsiteY1" fmla="*/ 76200 h 91439"/>
                <a:gd name="connsiteX2" fmla="*/ 63500 w 78740"/>
                <a:gd name="connsiteY2" fmla="*/ 69850 h 91439"/>
                <a:gd name="connsiteX3" fmla="*/ 63500 w 78740"/>
                <a:gd name="connsiteY3" fmla="*/ 69850 h 91439"/>
                <a:gd name="connsiteX4" fmla="*/ 30480 w 78740"/>
                <a:gd name="connsiteY4" fmla="*/ 91440 h 91439"/>
                <a:gd name="connsiteX5" fmla="*/ 0 w 78740"/>
                <a:gd name="connsiteY5" fmla="*/ 55880 h 91439"/>
                <a:gd name="connsiteX6" fmla="*/ 0 w 78740"/>
                <a:gd name="connsiteY6" fmla="*/ 0 h 91439"/>
                <a:gd name="connsiteX7" fmla="*/ 16510 w 78740"/>
                <a:gd name="connsiteY7" fmla="*/ 0 h 91439"/>
                <a:gd name="connsiteX8" fmla="*/ 16510 w 78740"/>
                <a:gd name="connsiteY8" fmla="*/ 52070 h 91439"/>
                <a:gd name="connsiteX9" fmla="*/ 33020 w 78740"/>
                <a:gd name="connsiteY9" fmla="*/ 74930 h 91439"/>
                <a:gd name="connsiteX10" fmla="*/ 62230 w 78740"/>
                <a:gd name="connsiteY10" fmla="*/ 43180 h 91439"/>
                <a:gd name="connsiteX11" fmla="*/ 62230 w 78740"/>
                <a:gd name="connsiteY11" fmla="*/ 0 h 91439"/>
                <a:gd name="connsiteX12" fmla="*/ 78740 w 78740"/>
                <a:gd name="connsiteY12" fmla="*/ 0 h 91439"/>
                <a:gd name="connsiteX13" fmla="*/ 78740 w 78740"/>
                <a:gd name="connsiteY13" fmla="*/ 88900 h 91439"/>
                <a:gd name="connsiteX14" fmla="*/ 63500 w 78740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 215">
              <a:extLst>
                <a:ext uri="{FF2B5EF4-FFF2-40B4-BE49-F238E27FC236}">
                  <a16:creationId xmlns:a16="http://schemas.microsoft.com/office/drawing/2014/main" id="{1323003E-839E-EABE-76A8-A54F8ABE0072}"/>
                </a:ext>
              </a:extLst>
            </p:cNvPr>
            <p:cNvSpPr/>
            <p:nvPr/>
          </p:nvSpPr>
          <p:spPr>
            <a:xfrm>
              <a:off x="4630420" y="237236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 216">
              <a:extLst>
                <a:ext uri="{FF2B5EF4-FFF2-40B4-BE49-F238E27FC236}">
                  <a16:creationId xmlns:a16="http://schemas.microsoft.com/office/drawing/2014/main" id="{67CE381D-28A9-483B-6E40-67999EF3A9E6}"/>
                </a:ext>
              </a:extLst>
            </p:cNvPr>
            <p:cNvSpPr/>
            <p:nvPr/>
          </p:nvSpPr>
          <p:spPr>
            <a:xfrm>
              <a:off x="4738370" y="2335529"/>
              <a:ext cx="34289" cy="130810"/>
            </a:xfrm>
            <a:custGeom>
              <a:avLst/>
              <a:gdLst>
                <a:gd name="connsiteX0" fmla="*/ 0 w 34289"/>
                <a:gd name="connsiteY0" fmla="*/ 0 h 130810"/>
                <a:gd name="connsiteX1" fmla="*/ 16510 w 34289"/>
                <a:gd name="connsiteY1" fmla="*/ 0 h 130810"/>
                <a:gd name="connsiteX2" fmla="*/ 16510 w 34289"/>
                <a:gd name="connsiteY2" fmla="*/ 101600 h 130810"/>
                <a:gd name="connsiteX3" fmla="*/ 26670 w 34289"/>
                <a:gd name="connsiteY3" fmla="*/ 115570 h 130810"/>
                <a:gd name="connsiteX4" fmla="*/ 34290 w 34289"/>
                <a:gd name="connsiteY4" fmla="*/ 115570 h 130810"/>
                <a:gd name="connsiteX5" fmla="*/ 34290 w 34289"/>
                <a:gd name="connsiteY5" fmla="*/ 129540 h 130810"/>
                <a:gd name="connsiteX6" fmla="*/ 22860 w 34289"/>
                <a:gd name="connsiteY6" fmla="*/ 130810 h 130810"/>
                <a:gd name="connsiteX7" fmla="*/ 0 w 34289"/>
                <a:gd name="connsiteY7" fmla="*/ 105410 h 130810"/>
                <a:gd name="connsiteX8" fmla="*/ 0 w 34289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 217">
              <a:extLst>
                <a:ext uri="{FF2B5EF4-FFF2-40B4-BE49-F238E27FC236}">
                  <a16:creationId xmlns:a16="http://schemas.microsoft.com/office/drawing/2014/main" id="{BA62E720-D3BE-4698-83AB-514225449B23}"/>
                </a:ext>
              </a:extLst>
            </p:cNvPr>
            <p:cNvSpPr/>
            <p:nvPr/>
          </p:nvSpPr>
          <p:spPr>
            <a:xfrm>
              <a:off x="4784090" y="237236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 218">
              <a:extLst>
                <a:ext uri="{FF2B5EF4-FFF2-40B4-BE49-F238E27FC236}">
                  <a16:creationId xmlns:a16="http://schemas.microsoft.com/office/drawing/2014/main" id="{9044C973-75DB-8466-9D28-1BD39553B285}"/>
                </a:ext>
              </a:extLst>
            </p:cNvPr>
            <p:cNvSpPr/>
            <p:nvPr/>
          </p:nvSpPr>
          <p:spPr>
            <a:xfrm>
              <a:off x="4883150" y="2372360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 219">
              <a:extLst>
                <a:ext uri="{FF2B5EF4-FFF2-40B4-BE49-F238E27FC236}">
                  <a16:creationId xmlns:a16="http://schemas.microsoft.com/office/drawing/2014/main" id="{D12368EC-0549-DCEE-61B7-60B14068802E}"/>
                </a:ext>
              </a:extLst>
            </p:cNvPr>
            <p:cNvSpPr/>
            <p:nvPr/>
          </p:nvSpPr>
          <p:spPr>
            <a:xfrm>
              <a:off x="4959350" y="2372360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 220">
              <a:extLst>
                <a:ext uri="{FF2B5EF4-FFF2-40B4-BE49-F238E27FC236}">
                  <a16:creationId xmlns:a16="http://schemas.microsoft.com/office/drawing/2014/main" id="{C9CC12A0-3A10-2E4B-F7FA-EA9044A790F4}"/>
                </a:ext>
              </a:extLst>
            </p:cNvPr>
            <p:cNvSpPr/>
            <p:nvPr/>
          </p:nvSpPr>
          <p:spPr>
            <a:xfrm>
              <a:off x="5083809" y="237236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6200 w 91440"/>
                <a:gd name="connsiteY5" fmla="*/ 46990 h 93979"/>
                <a:gd name="connsiteX6" fmla="*/ 45720 w 91440"/>
                <a:gd name="connsiteY6" fmla="*/ 15240 h 93979"/>
                <a:gd name="connsiteX7" fmla="*/ 16510 w 91440"/>
                <a:gd name="connsiteY7" fmla="*/ 46990 h 93979"/>
                <a:gd name="connsiteX8" fmla="*/ 45720 w 91440"/>
                <a:gd name="connsiteY8" fmla="*/ 78740 h 93979"/>
                <a:gd name="connsiteX9" fmla="*/ 7620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7940"/>
                    <a:pt x="16510" y="46990"/>
                  </a:cubicBezTo>
                  <a:cubicBezTo>
                    <a:pt x="16510" y="6604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 221">
              <a:extLst>
                <a:ext uri="{FF2B5EF4-FFF2-40B4-BE49-F238E27FC236}">
                  <a16:creationId xmlns:a16="http://schemas.microsoft.com/office/drawing/2014/main" id="{7AE5E90B-7CB8-1B47-9C9E-C12F2279CFF9}"/>
                </a:ext>
              </a:extLst>
            </p:cNvPr>
            <p:cNvSpPr/>
            <p:nvPr/>
          </p:nvSpPr>
          <p:spPr>
            <a:xfrm>
              <a:off x="5185409" y="2348229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0 w 60960"/>
                <a:gd name="connsiteY9" fmla="*/ 99060 h 116840"/>
                <a:gd name="connsiteX10" fmla="*/ 60960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 222">
              <a:extLst>
                <a:ext uri="{FF2B5EF4-FFF2-40B4-BE49-F238E27FC236}">
                  <a16:creationId xmlns:a16="http://schemas.microsoft.com/office/drawing/2014/main" id="{F1D491A0-87DA-CCF0-1AAB-E0AE5FF1285C}"/>
                </a:ext>
              </a:extLst>
            </p:cNvPr>
            <p:cNvSpPr/>
            <p:nvPr/>
          </p:nvSpPr>
          <p:spPr>
            <a:xfrm>
              <a:off x="5262879" y="2335529"/>
              <a:ext cx="80010" cy="128270"/>
            </a:xfrm>
            <a:custGeom>
              <a:avLst/>
              <a:gdLst>
                <a:gd name="connsiteX0" fmla="*/ 0 w 80010"/>
                <a:gd name="connsiteY0" fmla="*/ 0 h 128270"/>
                <a:gd name="connsiteX1" fmla="*/ 16510 w 80010"/>
                <a:gd name="connsiteY1" fmla="*/ 0 h 128270"/>
                <a:gd name="connsiteX2" fmla="*/ 16510 w 80010"/>
                <a:gd name="connsiteY2" fmla="*/ 49530 h 128270"/>
                <a:gd name="connsiteX3" fmla="*/ 16510 w 80010"/>
                <a:gd name="connsiteY3" fmla="*/ 58420 h 128270"/>
                <a:gd name="connsiteX4" fmla="*/ 16510 w 80010"/>
                <a:gd name="connsiteY4" fmla="*/ 58420 h 128270"/>
                <a:gd name="connsiteX5" fmla="*/ 49530 w 80010"/>
                <a:gd name="connsiteY5" fmla="*/ 36830 h 128270"/>
                <a:gd name="connsiteX6" fmla="*/ 80010 w 80010"/>
                <a:gd name="connsiteY6" fmla="*/ 72390 h 128270"/>
                <a:gd name="connsiteX7" fmla="*/ 80010 w 80010"/>
                <a:gd name="connsiteY7" fmla="*/ 128270 h 128270"/>
                <a:gd name="connsiteX8" fmla="*/ 63500 w 80010"/>
                <a:gd name="connsiteY8" fmla="*/ 128270 h 128270"/>
                <a:gd name="connsiteX9" fmla="*/ 63500 w 80010"/>
                <a:gd name="connsiteY9" fmla="*/ 76200 h 128270"/>
                <a:gd name="connsiteX10" fmla="*/ 46990 w 80010"/>
                <a:gd name="connsiteY10" fmla="*/ 53340 h 128270"/>
                <a:gd name="connsiteX11" fmla="*/ 16510 w 80010"/>
                <a:gd name="connsiteY11" fmla="*/ 85090 h 128270"/>
                <a:gd name="connsiteX12" fmla="*/ 16510 w 80010"/>
                <a:gd name="connsiteY12" fmla="*/ 128270 h 128270"/>
                <a:gd name="connsiteX13" fmla="*/ 0 w 80010"/>
                <a:gd name="connsiteY13" fmla="*/ 128270 h 128270"/>
                <a:gd name="connsiteX14" fmla="*/ 0 w 80010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 223">
              <a:extLst>
                <a:ext uri="{FF2B5EF4-FFF2-40B4-BE49-F238E27FC236}">
                  <a16:creationId xmlns:a16="http://schemas.microsoft.com/office/drawing/2014/main" id="{5338D262-B6D7-2B46-091B-A819B70E9787}"/>
                </a:ext>
              </a:extLst>
            </p:cNvPr>
            <p:cNvSpPr/>
            <p:nvPr/>
          </p:nvSpPr>
          <p:spPr>
            <a:xfrm>
              <a:off x="5363209" y="237236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 224">
              <a:extLst>
                <a:ext uri="{FF2B5EF4-FFF2-40B4-BE49-F238E27FC236}">
                  <a16:creationId xmlns:a16="http://schemas.microsoft.com/office/drawing/2014/main" id="{9D7B7BB6-B25D-2F3F-40A2-9686B18F1ECA}"/>
                </a:ext>
              </a:extLst>
            </p:cNvPr>
            <p:cNvSpPr/>
            <p:nvPr/>
          </p:nvSpPr>
          <p:spPr>
            <a:xfrm>
              <a:off x="5467350" y="2372360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 225">
              <a:extLst>
                <a:ext uri="{FF2B5EF4-FFF2-40B4-BE49-F238E27FC236}">
                  <a16:creationId xmlns:a16="http://schemas.microsoft.com/office/drawing/2014/main" id="{9F2B39DE-D909-2DA3-1E32-8A72E4F997F4}"/>
                </a:ext>
              </a:extLst>
            </p:cNvPr>
            <p:cNvSpPr/>
            <p:nvPr/>
          </p:nvSpPr>
          <p:spPr>
            <a:xfrm>
              <a:off x="5523229" y="2374900"/>
              <a:ext cx="137160" cy="91439"/>
            </a:xfrm>
            <a:custGeom>
              <a:avLst/>
              <a:gdLst>
                <a:gd name="connsiteX0" fmla="*/ 95250 w 137160"/>
                <a:gd name="connsiteY0" fmla="*/ 64770 h 91439"/>
                <a:gd name="connsiteX1" fmla="*/ 119380 w 137160"/>
                <a:gd name="connsiteY1" fmla="*/ 0 h 91439"/>
                <a:gd name="connsiteX2" fmla="*/ 137160 w 137160"/>
                <a:gd name="connsiteY2" fmla="*/ 0 h 91439"/>
                <a:gd name="connsiteX3" fmla="*/ 100330 w 137160"/>
                <a:gd name="connsiteY3" fmla="*/ 91440 h 91439"/>
                <a:gd name="connsiteX4" fmla="*/ 91440 w 137160"/>
                <a:gd name="connsiteY4" fmla="*/ 91440 h 91439"/>
                <a:gd name="connsiteX5" fmla="*/ 68580 w 137160"/>
                <a:gd name="connsiteY5" fmla="*/ 30480 h 91439"/>
                <a:gd name="connsiteX6" fmla="*/ 45720 w 137160"/>
                <a:gd name="connsiteY6" fmla="*/ 91440 h 91439"/>
                <a:gd name="connsiteX7" fmla="*/ 36830 w 137160"/>
                <a:gd name="connsiteY7" fmla="*/ 91440 h 91439"/>
                <a:gd name="connsiteX8" fmla="*/ 0 w 137160"/>
                <a:gd name="connsiteY8" fmla="*/ 0 h 91439"/>
                <a:gd name="connsiteX9" fmla="*/ 17780 w 137160"/>
                <a:gd name="connsiteY9" fmla="*/ 0 h 91439"/>
                <a:gd name="connsiteX10" fmla="*/ 41910 w 137160"/>
                <a:gd name="connsiteY10" fmla="*/ 64770 h 91439"/>
                <a:gd name="connsiteX11" fmla="*/ 64770 w 137160"/>
                <a:gd name="connsiteY11" fmla="*/ 1270 h 91439"/>
                <a:gd name="connsiteX12" fmla="*/ 73660 w 137160"/>
                <a:gd name="connsiteY12" fmla="*/ 1270 h 91439"/>
                <a:gd name="connsiteX13" fmla="*/ 96520 w 137160"/>
                <a:gd name="connsiteY13" fmla="*/ 647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60" h="91439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 226">
              <a:extLst>
                <a:ext uri="{FF2B5EF4-FFF2-40B4-BE49-F238E27FC236}">
                  <a16:creationId xmlns:a16="http://schemas.microsoft.com/office/drawing/2014/main" id="{B27B6E2C-4BF4-BD56-2E8D-49B63F161671}"/>
                </a:ext>
              </a:extLst>
            </p:cNvPr>
            <p:cNvSpPr/>
            <p:nvPr/>
          </p:nvSpPr>
          <p:spPr>
            <a:xfrm>
              <a:off x="5671820" y="2339339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9050 w 20320"/>
                <a:gd name="connsiteY5" fmla="*/ 35560 h 124460"/>
                <a:gd name="connsiteX6" fmla="*/ 19050 w 20320"/>
                <a:gd name="connsiteY6" fmla="*/ 124460 h 124460"/>
                <a:gd name="connsiteX7" fmla="*/ 2540 w 20320"/>
                <a:gd name="connsiteY7" fmla="*/ 124460 h 124460"/>
                <a:gd name="connsiteX8" fmla="*/ 2540 w 20320"/>
                <a:gd name="connsiteY8" fmla="*/ 35560 h 124460"/>
                <a:gd name="connsiteX9" fmla="*/ 1905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 227">
              <a:extLst>
                <a:ext uri="{FF2B5EF4-FFF2-40B4-BE49-F238E27FC236}">
                  <a16:creationId xmlns:a16="http://schemas.microsoft.com/office/drawing/2014/main" id="{00B35991-B5DC-C737-10AA-D57ECDE59087}"/>
                </a:ext>
              </a:extLst>
            </p:cNvPr>
            <p:cNvSpPr/>
            <p:nvPr/>
          </p:nvSpPr>
          <p:spPr>
            <a:xfrm>
              <a:off x="5713729" y="2372360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 228">
              <a:extLst>
                <a:ext uri="{FF2B5EF4-FFF2-40B4-BE49-F238E27FC236}">
                  <a16:creationId xmlns:a16="http://schemas.microsoft.com/office/drawing/2014/main" id="{D3670BCC-53CE-8D6D-BD63-B7FC81858A44}"/>
                </a:ext>
              </a:extLst>
            </p:cNvPr>
            <p:cNvSpPr/>
            <p:nvPr/>
          </p:nvSpPr>
          <p:spPr>
            <a:xfrm>
              <a:off x="5789929" y="237236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 229">
              <a:extLst>
                <a:ext uri="{FF2B5EF4-FFF2-40B4-BE49-F238E27FC236}">
                  <a16:creationId xmlns:a16="http://schemas.microsoft.com/office/drawing/2014/main" id="{E4FD4BF8-3B61-5F5F-F12B-03E27065E663}"/>
                </a:ext>
              </a:extLst>
            </p:cNvPr>
            <p:cNvSpPr/>
            <p:nvPr/>
          </p:nvSpPr>
          <p:spPr>
            <a:xfrm>
              <a:off x="5944870" y="237236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 230">
              <a:extLst>
                <a:ext uri="{FF2B5EF4-FFF2-40B4-BE49-F238E27FC236}">
                  <a16:creationId xmlns:a16="http://schemas.microsoft.com/office/drawing/2014/main" id="{93AD6B2E-953D-BBC7-AE3B-88F8878E6503}"/>
                </a:ext>
              </a:extLst>
            </p:cNvPr>
            <p:cNvSpPr/>
            <p:nvPr/>
          </p:nvSpPr>
          <p:spPr>
            <a:xfrm>
              <a:off x="6045200" y="237236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7940"/>
                    <a:pt x="15240" y="46990"/>
                  </a:cubicBezTo>
                  <a:cubicBezTo>
                    <a:pt x="15240" y="6604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 231">
              <a:extLst>
                <a:ext uri="{FF2B5EF4-FFF2-40B4-BE49-F238E27FC236}">
                  <a16:creationId xmlns:a16="http://schemas.microsoft.com/office/drawing/2014/main" id="{DC336D4B-17D7-A3F9-A318-FE5B5107EF01}"/>
                </a:ext>
              </a:extLst>
            </p:cNvPr>
            <p:cNvSpPr/>
            <p:nvPr/>
          </p:nvSpPr>
          <p:spPr>
            <a:xfrm>
              <a:off x="6145529" y="2348229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0 w 60960"/>
                <a:gd name="connsiteY9" fmla="*/ 99060 h 116840"/>
                <a:gd name="connsiteX10" fmla="*/ 60960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 232">
              <a:extLst>
                <a:ext uri="{FF2B5EF4-FFF2-40B4-BE49-F238E27FC236}">
                  <a16:creationId xmlns:a16="http://schemas.microsoft.com/office/drawing/2014/main" id="{F88031FE-8161-C642-EF7D-942C1C592688}"/>
                </a:ext>
              </a:extLst>
            </p:cNvPr>
            <p:cNvSpPr/>
            <p:nvPr/>
          </p:nvSpPr>
          <p:spPr>
            <a:xfrm>
              <a:off x="6216650" y="237236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7DE01C43-17F8-D548-6A5F-68CC38E139D9}"/>
                </a:ext>
              </a:extLst>
            </p:cNvPr>
            <p:cNvSpPr/>
            <p:nvPr/>
          </p:nvSpPr>
          <p:spPr>
            <a:xfrm>
              <a:off x="6316979" y="2335529"/>
              <a:ext cx="87629" cy="130810"/>
            </a:xfrm>
            <a:custGeom>
              <a:avLst/>
              <a:gdLst>
                <a:gd name="connsiteX0" fmla="*/ 87630 w 87629"/>
                <a:gd name="connsiteY0" fmla="*/ 128270 h 130810"/>
                <a:gd name="connsiteX1" fmla="*/ 72390 w 87629"/>
                <a:gd name="connsiteY1" fmla="*/ 128270 h 130810"/>
                <a:gd name="connsiteX2" fmla="*/ 72390 w 87629"/>
                <a:gd name="connsiteY2" fmla="*/ 118110 h 130810"/>
                <a:gd name="connsiteX3" fmla="*/ 72390 w 87629"/>
                <a:gd name="connsiteY3" fmla="*/ 111760 h 130810"/>
                <a:gd name="connsiteX4" fmla="*/ 72390 w 87629"/>
                <a:gd name="connsiteY4" fmla="*/ 111760 h 130810"/>
                <a:gd name="connsiteX5" fmla="*/ 40640 w 87629"/>
                <a:gd name="connsiteY5" fmla="*/ 130810 h 130810"/>
                <a:gd name="connsiteX6" fmla="*/ 0 w 87629"/>
                <a:gd name="connsiteY6" fmla="*/ 83820 h 130810"/>
                <a:gd name="connsiteX7" fmla="*/ 40640 w 87629"/>
                <a:gd name="connsiteY7" fmla="*/ 36830 h 130810"/>
                <a:gd name="connsiteX8" fmla="*/ 71120 w 87629"/>
                <a:gd name="connsiteY8" fmla="*/ 53340 h 130810"/>
                <a:gd name="connsiteX9" fmla="*/ 71120 w 87629"/>
                <a:gd name="connsiteY9" fmla="*/ 53340 h 130810"/>
                <a:gd name="connsiteX10" fmla="*/ 71120 w 87629"/>
                <a:gd name="connsiteY10" fmla="*/ 45720 h 130810"/>
                <a:gd name="connsiteX11" fmla="*/ 71120 w 87629"/>
                <a:gd name="connsiteY11" fmla="*/ 0 h 130810"/>
                <a:gd name="connsiteX12" fmla="*/ 87630 w 87629"/>
                <a:gd name="connsiteY12" fmla="*/ 0 h 130810"/>
                <a:gd name="connsiteX13" fmla="*/ 87630 w 87629"/>
                <a:gd name="connsiteY13" fmla="*/ 128270 h 130810"/>
                <a:gd name="connsiteX14" fmla="*/ 15240 w 87629"/>
                <a:gd name="connsiteY14" fmla="*/ 83820 h 130810"/>
                <a:gd name="connsiteX15" fmla="*/ 43180 w 87629"/>
                <a:gd name="connsiteY15" fmla="*/ 115570 h 130810"/>
                <a:gd name="connsiteX16" fmla="*/ 71120 w 87629"/>
                <a:gd name="connsiteY16" fmla="*/ 83820 h 130810"/>
                <a:gd name="connsiteX17" fmla="*/ 43180 w 87629"/>
                <a:gd name="connsiteY17" fmla="*/ 52070 h 130810"/>
                <a:gd name="connsiteX18" fmla="*/ 1524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477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 234">
              <a:extLst>
                <a:ext uri="{FF2B5EF4-FFF2-40B4-BE49-F238E27FC236}">
                  <a16:creationId xmlns:a16="http://schemas.microsoft.com/office/drawing/2014/main" id="{B04B1D5B-F31A-439A-92B5-3E8182306F78}"/>
                </a:ext>
              </a:extLst>
            </p:cNvPr>
            <p:cNvSpPr/>
            <p:nvPr/>
          </p:nvSpPr>
          <p:spPr>
            <a:xfrm>
              <a:off x="6426200" y="2446020"/>
              <a:ext cx="20320" cy="20319"/>
            </a:xfrm>
            <a:custGeom>
              <a:avLst/>
              <a:gdLst>
                <a:gd name="connsiteX0" fmla="*/ 10160 w 20320"/>
                <a:gd name="connsiteY0" fmla="*/ 0 h 20319"/>
                <a:gd name="connsiteX1" fmla="*/ 20320 w 20320"/>
                <a:gd name="connsiteY1" fmla="*/ 10160 h 20319"/>
                <a:gd name="connsiteX2" fmla="*/ 10160 w 20320"/>
                <a:gd name="connsiteY2" fmla="*/ 20320 h 20319"/>
                <a:gd name="connsiteX3" fmla="*/ 0 w 20320"/>
                <a:gd name="connsiteY3" fmla="*/ 10160 h 20319"/>
                <a:gd name="connsiteX4" fmla="*/ 10160 w 20320"/>
                <a:gd name="connsiteY4" fmla="*/ 0 h 20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20" h="2031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6DB80D25-D3F6-98E5-D494-531428B9CE46}"/>
              </a:ext>
            </a:extLst>
          </p:cNvPr>
          <p:cNvGrpSpPr/>
          <p:nvPr/>
        </p:nvGrpSpPr>
        <p:grpSpPr>
          <a:xfrm>
            <a:off x="772159" y="2766060"/>
            <a:ext cx="1715769" cy="143510"/>
            <a:chOff x="772159" y="2766060"/>
            <a:chExt cx="1715769" cy="143510"/>
          </a:xfrm>
        </p:grpSpPr>
        <p:sp>
          <p:nvSpPr>
            <p:cNvPr id="236" name="Freeform 235">
              <a:extLst>
                <a:ext uri="{FF2B5EF4-FFF2-40B4-BE49-F238E27FC236}">
                  <a16:creationId xmlns:a16="http://schemas.microsoft.com/office/drawing/2014/main" id="{0E4F1AE2-C0F3-D5BA-8D72-23613CAAD144}"/>
                </a:ext>
              </a:extLst>
            </p:cNvPr>
            <p:cNvSpPr/>
            <p:nvPr/>
          </p:nvSpPr>
          <p:spPr>
            <a:xfrm>
              <a:off x="772159" y="2766060"/>
              <a:ext cx="113029" cy="143510"/>
            </a:xfrm>
            <a:custGeom>
              <a:avLst/>
              <a:gdLst>
                <a:gd name="connsiteX0" fmla="*/ 72390 w 113029"/>
                <a:gd name="connsiteY0" fmla="*/ 0 h 143510"/>
                <a:gd name="connsiteX1" fmla="*/ 111760 w 113029"/>
                <a:gd name="connsiteY1" fmla="*/ 8890 h 143510"/>
                <a:gd name="connsiteX2" fmla="*/ 111760 w 113029"/>
                <a:gd name="connsiteY2" fmla="*/ 44450 h 143510"/>
                <a:gd name="connsiteX3" fmla="*/ 76200 w 113029"/>
                <a:gd name="connsiteY3" fmla="*/ 35560 h 143510"/>
                <a:gd name="connsiteX4" fmla="*/ 39370 w 113029"/>
                <a:gd name="connsiteY4" fmla="*/ 71120 h 143510"/>
                <a:gd name="connsiteX5" fmla="*/ 74930 w 113029"/>
                <a:gd name="connsiteY5" fmla="*/ 106680 h 143510"/>
                <a:gd name="connsiteX6" fmla="*/ 113030 w 113029"/>
                <a:gd name="connsiteY6" fmla="*/ 97790 h 143510"/>
                <a:gd name="connsiteX7" fmla="*/ 113030 w 113029"/>
                <a:gd name="connsiteY7" fmla="*/ 134620 h 143510"/>
                <a:gd name="connsiteX8" fmla="*/ 71120 w 113029"/>
                <a:gd name="connsiteY8" fmla="*/ 143510 h 143510"/>
                <a:gd name="connsiteX9" fmla="*/ 0 w 113029"/>
                <a:gd name="connsiteY9" fmla="*/ 72390 h 143510"/>
                <a:gd name="connsiteX10" fmla="*/ 73660 w 113029"/>
                <a:gd name="connsiteY10" fmla="*/ 1270 h 143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3029" h="143510">
                  <a:moveTo>
                    <a:pt x="72390" y="0"/>
                  </a:moveTo>
                  <a:cubicBezTo>
                    <a:pt x="90170" y="0"/>
                    <a:pt x="101600" y="3810"/>
                    <a:pt x="111760" y="8890"/>
                  </a:cubicBezTo>
                  <a:lnTo>
                    <a:pt x="111760" y="44450"/>
                  </a:lnTo>
                  <a:cubicBezTo>
                    <a:pt x="104140" y="40640"/>
                    <a:pt x="92710" y="35560"/>
                    <a:pt x="76200" y="35560"/>
                  </a:cubicBezTo>
                  <a:cubicBezTo>
                    <a:pt x="52070" y="35560"/>
                    <a:pt x="39370" y="52070"/>
                    <a:pt x="39370" y="71120"/>
                  </a:cubicBezTo>
                  <a:cubicBezTo>
                    <a:pt x="39370" y="90170"/>
                    <a:pt x="52070" y="106680"/>
                    <a:pt x="74930" y="106680"/>
                  </a:cubicBezTo>
                  <a:cubicBezTo>
                    <a:pt x="97790" y="106680"/>
                    <a:pt x="105410" y="101600"/>
                    <a:pt x="113030" y="97790"/>
                  </a:cubicBezTo>
                  <a:lnTo>
                    <a:pt x="113030" y="134620"/>
                  </a:lnTo>
                  <a:cubicBezTo>
                    <a:pt x="102870" y="139700"/>
                    <a:pt x="87630" y="143510"/>
                    <a:pt x="71120" y="143510"/>
                  </a:cubicBezTo>
                  <a:cubicBezTo>
                    <a:pt x="30480" y="143510"/>
                    <a:pt x="0" y="111760"/>
                    <a:pt x="0" y="72390"/>
                  </a:cubicBezTo>
                  <a:cubicBezTo>
                    <a:pt x="0" y="33020"/>
                    <a:pt x="30480" y="1270"/>
                    <a:pt x="73660" y="12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 236">
              <a:extLst>
                <a:ext uri="{FF2B5EF4-FFF2-40B4-BE49-F238E27FC236}">
                  <a16:creationId xmlns:a16="http://schemas.microsoft.com/office/drawing/2014/main" id="{4D18F784-9587-0719-403E-3C8506D68AF3}"/>
                </a:ext>
              </a:extLst>
            </p:cNvPr>
            <p:cNvSpPr/>
            <p:nvPr/>
          </p:nvSpPr>
          <p:spPr>
            <a:xfrm>
              <a:off x="894080" y="2766060"/>
              <a:ext cx="142239" cy="139700"/>
            </a:xfrm>
            <a:custGeom>
              <a:avLst/>
              <a:gdLst>
                <a:gd name="connsiteX0" fmla="*/ 92710 w 142239"/>
                <a:gd name="connsiteY0" fmla="*/ 121920 h 139700"/>
                <a:gd name="connsiteX1" fmla="*/ 50800 w 142239"/>
                <a:gd name="connsiteY1" fmla="*/ 121920 h 139700"/>
                <a:gd name="connsiteX2" fmla="*/ 41910 w 142239"/>
                <a:gd name="connsiteY2" fmla="*/ 139700 h 139700"/>
                <a:gd name="connsiteX3" fmla="*/ 0 w 142239"/>
                <a:gd name="connsiteY3" fmla="*/ 139700 h 139700"/>
                <a:gd name="connsiteX4" fmla="*/ 69850 w 142239"/>
                <a:gd name="connsiteY4" fmla="*/ 0 h 139700"/>
                <a:gd name="connsiteX5" fmla="*/ 72390 w 142239"/>
                <a:gd name="connsiteY5" fmla="*/ 0 h 139700"/>
                <a:gd name="connsiteX6" fmla="*/ 142240 w 142239"/>
                <a:gd name="connsiteY6" fmla="*/ 139700 h 139700"/>
                <a:gd name="connsiteX7" fmla="*/ 100330 w 142239"/>
                <a:gd name="connsiteY7" fmla="*/ 139700 h 139700"/>
                <a:gd name="connsiteX8" fmla="*/ 91440 w 142239"/>
                <a:gd name="connsiteY8" fmla="*/ 121920 h 139700"/>
                <a:gd name="connsiteX9" fmla="*/ 62230 w 142239"/>
                <a:gd name="connsiteY9" fmla="*/ 95250 h 139700"/>
                <a:gd name="connsiteX10" fmla="*/ 82550 w 142239"/>
                <a:gd name="connsiteY10" fmla="*/ 95250 h 139700"/>
                <a:gd name="connsiteX11" fmla="*/ 72390 w 142239"/>
                <a:gd name="connsiteY11" fmla="*/ 69850 h 139700"/>
                <a:gd name="connsiteX12" fmla="*/ 72390 w 142239"/>
                <a:gd name="connsiteY12" fmla="*/ 69850 h 139700"/>
                <a:gd name="connsiteX13" fmla="*/ 62230 w 142239"/>
                <a:gd name="connsiteY13" fmla="*/ 95250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239" h="139700">
                  <a:moveTo>
                    <a:pt x="92710" y="121920"/>
                  </a:moveTo>
                  <a:lnTo>
                    <a:pt x="50800" y="121920"/>
                  </a:lnTo>
                  <a:lnTo>
                    <a:pt x="41910" y="139700"/>
                  </a:lnTo>
                  <a:lnTo>
                    <a:pt x="0" y="139700"/>
                  </a:lnTo>
                  <a:lnTo>
                    <a:pt x="69850" y="0"/>
                  </a:lnTo>
                  <a:lnTo>
                    <a:pt x="72390" y="0"/>
                  </a:lnTo>
                  <a:lnTo>
                    <a:pt x="142240" y="139700"/>
                  </a:lnTo>
                  <a:lnTo>
                    <a:pt x="100330" y="139700"/>
                  </a:lnTo>
                  <a:lnTo>
                    <a:pt x="91440" y="121920"/>
                  </a:lnTo>
                  <a:close/>
                  <a:moveTo>
                    <a:pt x="62230" y="95250"/>
                  </a:moveTo>
                  <a:lnTo>
                    <a:pt x="82550" y="95250"/>
                  </a:lnTo>
                  <a:cubicBezTo>
                    <a:pt x="78740" y="87630"/>
                    <a:pt x="73660" y="74930"/>
                    <a:pt x="72390" y="69850"/>
                  </a:cubicBezTo>
                  <a:lnTo>
                    <a:pt x="72390" y="69850"/>
                  </a:lnTo>
                  <a:cubicBezTo>
                    <a:pt x="72390" y="74930"/>
                    <a:pt x="66040" y="87630"/>
                    <a:pt x="62230" y="952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 237">
              <a:extLst>
                <a:ext uri="{FF2B5EF4-FFF2-40B4-BE49-F238E27FC236}">
                  <a16:creationId xmlns:a16="http://schemas.microsoft.com/office/drawing/2014/main" id="{0AFA577D-FBBF-5D17-85C1-7B70389FA02A}"/>
                </a:ext>
              </a:extLst>
            </p:cNvPr>
            <p:cNvSpPr/>
            <p:nvPr/>
          </p:nvSpPr>
          <p:spPr>
            <a:xfrm>
              <a:off x="1054100" y="2768600"/>
              <a:ext cx="105410" cy="137160"/>
            </a:xfrm>
            <a:custGeom>
              <a:avLst/>
              <a:gdLst>
                <a:gd name="connsiteX0" fmla="*/ 105410 w 105410"/>
                <a:gd name="connsiteY0" fmla="*/ 48260 h 137160"/>
                <a:gd name="connsiteX1" fmla="*/ 46990 w 105410"/>
                <a:gd name="connsiteY1" fmla="*/ 96520 h 137160"/>
                <a:gd name="connsiteX2" fmla="*/ 39370 w 105410"/>
                <a:gd name="connsiteY2" fmla="*/ 96520 h 137160"/>
                <a:gd name="connsiteX3" fmla="*/ 39370 w 105410"/>
                <a:gd name="connsiteY3" fmla="*/ 137160 h 137160"/>
                <a:gd name="connsiteX4" fmla="*/ 0 w 105410"/>
                <a:gd name="connsiteY4" fmla="*/ 137160 h 137160"/>
                <a:gd name="connsiteX5" fmla="*/ 0 w 105410"/>
                <a:gd name="connsiteY5" fmla="*/ 0 h 137160"/>
                <a:gd name="connsiteX6" fmla="*/ 46990 w 105410"/>
                <a:gd name="connsiteY6" fmla="*/ 0 h 137160"/>
                <a:gd name="connsiteX7" fmla="*/ 105410 w 105410"/>
                <a:gd name="connsiteY7" fmla="*/ 48260 h 137160"/>
                <a:gd name="connsiteX8" fmla="*/ 40640 w 105410"/>
                <a:gd name="connsiteY8" fmla="*/ 34290 h 137160"/>
                <a:gd name="connsiteX9" fmla="*/ 40640 w 105410"/>
                <a:gd name="connsiteY9" fmla="*/ 63500 h 137160"/>
                <a:gd name="connsiteX10" fmla="*/ 49530 w 105410"/>
                <a:gd name="connsiteY10" fmla="*/ 63500 h 137160"/>
                <a:gd name="connsiteX11" fmla="*/ 66040 w 105410"/>
                <a:gd name="connsiteY11" fmla="*/ 48260 h 137160"/>
                <a:gd name="connsiteX12" fmla="*/ 49530 w 105410"/>
                <a:gd name="connsiteY12" fmla="*/ 33020 h 137160"/>
                <a:gd name="connsiteX13" fmla="*/ 40640 w 105410"/>
                <a:gd name="connsiteY13" fmla="*/ 3302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410" h="137160">
                  <a:moveTo>
                    <a:pt x="105410" y="48260"/>
                  </a:moveTo>
                  <a:cubicBezTo>
                    <a:pt x="105410" y="81280"/>
                    <a:pt x="81280" y="96520"/>
                    <a:pt x="46990" y="96520"/>
                  </a:cubicBezTo>
                  <a:lnTo>
                    <a:pt x="39370" y="96520"/>
                  </a:lnTo>
                  <a:lnTo>
                    <a:pt x="39370" y="137160"/>
                  </a:lnTo>
                  <a:lnTo>
                    <a:pt x="0" y="137160"/>
                  </a:lnTo>
                  <a:lnTo>
                    <a:pt x="0" y="0"/>
                  </a:lnTo>
                  <a:lnTo>
                    <a:pt x="46990" y="0"/>
                  </a:lnTo>
                  <a:cubicBezTo>
                    <a:pt x="81280" y="0"/>
                    <a:pt x="105410" y="15240"/>
                    <a:pt x="105410" y="48260"/>
                  </a:cubicBezTo>
                  <a:close/>
                  <a:moveTo>
                    <a:pt x="40640" y="34290"/>
                  </a:moveTo>
                  <a:lnTo>
                    <a:pt x="40640" y="63500"/>
                  </a:lnTo>
                  <a:lnTo>
                    <a:pt x="49530" y="63500"/>
                  </a:lnTo>
                  <a:cubicBezTo>
                    <a:pt x="58420" y="63500"/>
                    <a:pt x="66040" y="59690"/>
                    <a:pt x="66040" y="48260"/>
                  </a:cubicBezTo>
                  <a:cubicBezTo>
                    <a:pt x="66040" y="36830"/>
                    <a:pt x="58420" y="33020"/>
                    <a:pt x="49530" y="33020"/>
                  </a:cubicBezTo>
                  <a:lnTo>
                    <a:pt x="40640" y="330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 238">
              <a:extLst>
                <a:ext uri="{FF2B5EF4-FFF2-40B4-BE49-F238E27FC236}">
                  <a16:creationId xmlns:a16="http://schemas.microsoft.com/office/drawing/2014/main" id="{A162AA13-E85A-8486-5D9A-6B2E0A9E047E}"/>
                </a:ext>
              </a:extLst>
            </p:cNvPr>
            <p:cNvSpPr/>
            <p:nvPr/>
          </p:nvSpPr>
          <p:spPr>
            <a:xfrm>
              <a:off x="1181100" y="2768600"/>
              <a:ext cx="39369" cy="137160"/>
            </a:xfrm>
            <a:custGeom>
              <a:avLst/>
              <a:gdLst>
                <a:gd name="connsiteX0" fmla="*/ 39370 w 39369"/>
                <a:gd name="connsiteY0" fmla="*/ 137160 h 137160"/>
                <a:gd name="connsiteX1" fmla="*/ 0 w 39369"/>
                <a:gd name="connsiteY1" fmla="*/ 137160 h 137160"/>
                <a:gd name="connsiteX2" fmla="*/ 0 w 39369"/>
                <a:gd name="connsiteY2" fmla="*/ 0 h 137160"/>
                <a:gd name="connsiteX3" fmla="*/ 39370 w 39369"/>
                <a:gd name="connsiteY3" fmla="*/ 0 h 137160"/>
                <a:gd name="connsiteX4" fmla="*/ 39370 w 39369"/>
                <a:gd name="connsiteY4" fmla="*/ 13716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69" h="137160">
                  <a:moveTo>
                    <a:pt x="39370" y="137160"/>
                  </a:moveTo>
                  <a:lnTo>
                    <a:pt x="0" y="137160"/>
                  </a:lnTo>
                  <a:lnTo>
                    <a:pt x="0" y="0"/>
                  </a:lnTo>
                  <a:lnTo>
                    <a:pt x="39370" y="0"/>
                  </a:lnTo>
                  <a:lnTo>
                    <a:pt x="39370" y="137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 239">
              <a:extLst>
                <a:ext uri="{FF2B5EF4-FFF2-40B4-BE49-F238E27FC236}">
                  <a16:creationId xmlns:a16="http://schemas.microsoft.com/office/drawing/2014/main" id="{27AB53C1-FC15-14CC-89E5-A4FD9C6B66EF}"/>
                </a:ext>
              </a:extLst>
            </p:cNvPr>
            <p:cNvSpPr/>
            <p:nvPr/>
          </p:nvSpPr>
          <p:spPr>
            <a:xfrm>
              <a:off x="1240789" y="2768600"/>
              <a:ext cx="110490" cy="137160"/>
            </a:xfrm>
            <a:custGeom>
              <a:avLst/>
              <a:gdLst>
                <a:gd name="connsiteX0" fmla="*/ 110490 w 110490"/>
                <a:gd name="connsiteY0" fmla="*/ 0 h 137160"/>
                <a:gd name="connsiteX1" fmla="*/ 110490 w 110490"/>
                <a:gd name="connsiteY1" fmla="*/ 33020 h 137160"/>
                <a:gd name="connsiteX2" fmla="*/ 74930 w 110490"/>
                <a:gd name="connsiteY2" fmla="*/ 33020 h 137160"/>
                <a:gd name="connsiteX3" fmla="*/ 74930 w 110490"/>
                <a:gd name="connsiteY3" fmla="*/ 137160 h 137160"/>
                <a:gd name="connsiteX4" fmla="*/ 35560 w 110490"/>
                <a:gd name="connsiteY4" fmla="*/ 137160 h 137160"/>
                <a:gd name="connsiteX5" fmla="*/ 35560 w 110490"/>
                <a:gd name="connsiteY5" fmla="*/ 33020 h 137160"/>
                <a:gd name="connsiteX6" fmla="*/ 0 w 110490"/>
                <a:gd name="connsiteY6" fmla="*/ 33020 h 137160"/>
                <a:gd name="connsiteX7" fmla="*/ 0 w 110490"/>
                <a:gd name="connsiteY7" fmla="*/ 0 h 137160"/>
                <a:gd name="connsiteX8" fmla="*/ 110490 w 110490"/>
                <a:gd name="connsiteY8" fmla="*/ 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490" h="137160">
                  <a:moveTo>
                    <a:pt x="110490" y="0"/>
                  </a:moveTo>
                  <a:lnTo>
                    <a:pt x="110490" y="33020"/>
                  </a:lnTo>
                  <a:lnTo>
                    <a:pt x="74930" y="33020"/>
                  </a:lnTo>
                  <a:lnTo>
                    <a:pt x="74930" y="137160"/>
                  </a:lnTo>
                  <a:lnTo>
                    <a:pt x="35560" y="137160"/>
                  </a:lnTo>
                  <a:lnTo>
                    <a:pt x="35560" y="33020"/>
                  </a:lnTo>
                  <a:lnTo>
                    <a:pt x="0" y="33020"/>
                  </a:lnTo>
                  <a:lnTo>
                    <a:pt x="0" y="0"/>
                  </a:lnTo>
                  <a:lnTo>
                    <a:pt x="11049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 240">
              <a:extLst>
                <a:ext uri="{FF2B5EF4-FFF2-40B4-BE49-F238E27FC236}">
                  <a16:creationId xmlns:a16="http://schemas.microsoft.com/office/drawing/2014/main" id="{5C7E6EEB-54BA-664E-4DC0-CB9EDC9C7F26}"/>
                </a:ext>
              </a:extLst>
            </p:cNvPr>
            <p:cNvSpPr/>
            <p:nvPr/>
          </p:nvSpPr>
          <p:spPr>
            <a:xfrm>
              <a:off x="1342389" y="2766060"/>
              <a:ext cx="142240" cy="139700"/>
            </a:xfrm>
            <a:custGeom>
              <a:avLst/>
              <a:gdLst>
                <a:gd name="connsiteX0" fmla="*/ 92710 w 142240"/>
                <a:gd name="connsiteY0" fmla="*/ 121920 h 139700"/>
                <a:gd name="connsiteX1" fmla="*/ 50800 w 142240"/>
                <a:gd name="connsiteY1" fmla="*/ 121920 h 139700"/>
                <a:gd name="connsiteX2" fmla="*/ 41910 w 142240"/>
                <a:gd name="connsiteY2" fmla="*/ 139700 h 139700"/>
                <a:gd name="connsiteX3" fmla="*/ 0 w 142240"/>
                <a:gd name="connsiteY3" fmla="*/ 139700 h 139700"/>
                <a:gd name="connsiteX4" fmla="*/ 69850 w 142240"/>
                <a:gd name="connsiteY4" fmla="*/ 0 h 139700"/>
                <a:gd name="connsiteX5" fmla="*/ 72390 w 142240"/>
                <a:gd name="connsiteY5" fmla="*/ 0 h 139700"/>
                <a:gd name="connsiteX6" fmla="*/ 142240 w 142240"/>
                <a:gd name="connsiteY6" fmla="*/ 139700 h 139700"/>
                <a:gd name="connsiteX7" fmla="*/ 100330 w 142240"/>
                <a:gd name="connsiteY7" fmla="*/ 139700 h 139700"/>
                <a:gd name="connsiteX8" fmla="*/ 91440 w 142240"/>
                <a:gd name="connsiteY8" fmla="*/ 121920 h 139700"/>
                <a:gd name="connsiteX9" fmla="*/ 62230 w 142240"/>
                <a:gd name="connsiteY9" fmla="*/ 95250 h 139700"/>
                <a:gd name="connsiteX10" fmla="*/ 82550 w 142240"/>
                <a:gd name="connsiteY10" fmla="*/ 95250 h 139700"/>
                <a:gd name="connsiteX11" fmla="*/ 72390 w 142240"/>
                <a:gd name="connsiteY11" fmla="*/ 69850 h 139700"/>
                <a:gd name="connsiteX12" fmla="*/ 72390 w 142240"/>
                <a:gd name="connsiteY12" fmla="*/ 69850 h 139700"/>
                <a:gd name="connsiteX13" fmla="*/ 62230 w 142240"/>
                <a:gd name="connsiteY13" fmla="*/ 95250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240" h="139700">
                  <a:moveTo>
                    <a:pt x="92710" y="121920"/>
                  </a:moveTo>
                  <a:lnTo>
                    <a:pt x="50800" y="121920"/>
                  </a:lnTo>
                  <a:lnTo>
                    <a:pt x="41910" y="139700"/>
                  </a:lnTo>
                  <a:lnTo>
                    <a:pt x="0" y="139700"/>
                  </a:lnTo>
                  <a:lnTo>
                    <a:pt x="69850" y="0"/>
                  </a:lnTo>
                  <a:lnTo>
                    <a:pt x="72390" y="0"/>
                  </a:lnTo>
                  <a:lnTo>
                    <a:pt x="142240" y="139700"/>
                  </a:lnTo>
                  <a:lnTo>
                    <a:pt x="100330" y="139700"/>
                  </a:lnTo>
                  <a:lnTo>
                    <a:pt x="91440" y="121920"/>
                  </a:lnTo>
                  <a:close/>
                  <a:moveTo>
                    <a:pt x="62230" y="95250"/>
                  </a:moveTo>
                  <a:lnTo>
                    <a:pt x="82550" y="95250"/>
                  </a:lnTo>
                  <a:cubicBezTo>
                    <a:pt x="78740" y="87630"/>
                    <a:pt x="73660" y="74930"/>
                    <a:pt x="72390" y="69850"/>
                  </a:cubicBezTo>
                  <a:lnTo>
                    <a:pt x="72390" y="69850"/>
                  </a:lnTo>
                  <a:cubicBezTo>
                    <a:pt x="72390" y="74930"/>
                    <a:pt x="66040" y="87630"/>
                    <a:pt x="62230" y="952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37D25EFD-96E1-9836-50B4-D491135923A2}"/>
                </a:ext>
              </a:extLst>
            </p:cNvPr>
            <p:cNvSpPr/>
            <p:nvPr/>
          </p:nvSpPr>
          <p:spPr>
            <a:xfrm>
              <a:off x="1502410" y="2768600"/>
              <a:ext cx="86359" cy="137160"/>
            </a:xfrm>
            <a:custGeom>
              <a:avLst/>
              <a:gdLst>
                <a:gd name="connsiteX0" fmla="*/ 0 w 86359"/>
                <a:gd name="connsiteY0" fmla="*/ 137160 h 137160"/>
                <a:gd name="connsiteX1" fmla="*/ 0 w 86359"/>
                <a:gd name="connsiteY1" fmla="*/ 0 h 137160"/>
                <a:gd name="connsiteX2" fmla="*/ 39370 w 86359"/>
                <a:gd name="connsiteY2" fmla="*/ 0 h 137160"/>
                <a:gd name="connsiteX3" fmla="*/ 39370 w 86359"/>
                <a:gd name="connsiteY3" fmla="*/ 104140 h 137160"/>
                <a:gd name="connsiteX4" fmla="*/ 86360 w 86359"/>
                <a:gd name="connsiteY4" fmla="*/ 104140 h 137160"/>
                <a:gd name="connsiteX5" fmla="*/ 86360 w 86359"/>
                <a:gd name="connsiteY5" fmla="*/ 137160 h 137160"/>
                <a:gd name="connsiteX6" fmla="*/ 0 w 86359"/>
                <a:gd name="connsiteY6" fmla="*/ 13716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359" h="137160">
                  <a:moveTo>
                    <a:pt x="0" y="137160"/>
                  </a:moveTo>
                  <a:lnTo>
                    <a:pt x="0" y="0"/>
                  </a:lnTo>
                  <a:lnTo>
                    <a:pt x="39370" y="0"/>
                  </a:lnTo>
                  <a:lnTo>
                    <a:pt x="39370" y="104140"/>
                  </a:lnTo>
                  <a:lnTo>
                    <a:pt x="86360" y="104140"/>
                  </a:lnTo>
                  <a:lnTo>
                    <a:pt x="86360" y="137160"/>
                  </a:lnTo>
                  <a:lnTo>
                    <a:pt x="0" y="137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 242">
              <a:extLst>
                <a:ext uri="{FF2B5EF4-FFF2-40B4-BE49-F238E27FC236}">
                  <a16:creationId xmlns:a16="http://schemas.microsoft.com/office/drawing/2014/main" id="{8CB8E91B-E9EA-E70A-3EED-6C51774C2B83}"/>
                </a:ext>
              </a:extLst>
            </p:cNvPr>
            <p:cNvSpPr/>
            <p:nvPr/>
          </p:nvSpPr>
          <p:spPr>
            <a:xfrm>
              <a:off x="1611630" y="2768600"/>
              <a:ext cx="39369" cy="137160"/>
            </a:xfrm>
            <a:custGeom>
              <a:avLst/>
              <a:gdLst>
                <a:gd name="connsiteX0" fmla="*/ 39370 w 39369"/>
                <a:gd name="connsiteY0" fmla="*/ 137160 h 137160"/>
                <a:gd name="connsiteX1" fmla="*/ 0 w 39369"/>
                <a:gd name="connsiteY1" fmla="*/ 137160 h 137160"/>
                <a:gd name="connsiteX2" fmla="*/ 0 w 39369"/>
                <a:gd name="connsiteY2" fmla="*/ 0 h 137160"/>
                <a:gd name="connsiteX3" fmla="*/ 39370 w 39369"/>
                <a:gd name="connsiteY3" fmla="*/ 0 h 137160"/>
                <a:gd name="connsiteX4" fmla="*/ 39370 w 39369"/>
                <a:gd name="connsiteY4" fmla="*/ 13716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69" h="137160">
                  <a:moveTo>
                    <a:pt x="39370" y="137160"/>
                  </a:moveTo>
                  <a:lnTo>
                    <a:pt x="0" y="137160"/>
                  </a:lnTo>
                  <a:lnTo>
                    <a:pt x="0" y="0"/>
                  </a:lnTo>
                  <a:lnTo>
                    <a:pt x="39370" y="0"/>
                  </a:lnTo>
                  <a:lnTo>
                    <a:pt x="39370" y="137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 243">
              <a:extLst>
                <a:ext uri="{FF2B5EF4-FFF2-40B4-BE49-F238E27FC236}">
                  <a16:creationId xmlns:a16="http://schemas.microsoft.com/office/drawing/2014/main" id="{864FE4CB-6B8B-64BB-8A3A-87282B335293}"/>
                </a:ext>
              </a:extLst>
            </p:cNvPr>
            <p:cNvSpPr/>
            <p:nvPr/>
          </p:nvSpPr>
          <p:spPr>
            <a:xfrm>
              <a:off x="1673860" y="2768600"/>
              <a:ext cx="119379" cy="137160"/>
            </a:xfrm>
            <a:custGeom>
              <a:avLst/>
              <a:gdLst>
                <a:gd name="connsiteX0" fmla="*/ 60960 w 119379"/>
                <a:gd name="connsiteY0" fmla="*/ 104140 h 137160"/>
                <a:gd name="connsiteX1" fmla="*/ 115570 w 119379"/>
                <a:gd name="connsiteY1" fmla="*/ 104140 h 137160"/>
                <a:gd name="connsiteX2" fmla="*/ 115570 w 119379"/>
                <a:gd name="connsiteY2" fmla="*/ 137160 h 137160"/>
                <a:gd name="connsiteX3" fmla="*/ 0 w 119379"/>
                <a:gd name="connsiteY3" fmla="*/ 137160 h 137160"/>
                <a:gd name="connsiteX4" fmla="*/ 59690 w 119379"/>
                <a:gd name="connsiteY4" fmla="*/ 33020 h 137160"/>
                <a:gd name="connsiteX5" fmla="*/ 7620 w 119379"/>
                <a:gd name="connsiteY5" fmla="*/ 33020 h 137160"/>
                <a:gd name="connsiteX6" fmla="*/ 7620 w 119379"/>
                <a:gd name="connsiteY6" fmla="*/ 0 h 137160"/>
                <a:gd name="connsiteX7" fmla="*/ 119380 w 119379"/>
                <a:gd name="connsiteY7" fmla="*/ 0 h 137160"/>
                <a:gd name="connsiteX8" fmla="*/ 60960 w 119379"/>
                <a:gd name="connsiteY8" fmla="*/ 10414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9379" h="137160">
                  <a:moveTo>
                    <a:pt x="60960" y="104140"/>
                  </a:moveTo>
                  <a:lnTo>
                    <a:pt x="115570" y="104140"/>
                  </a:lnTo>
                  <a:lnTo>
                    <a:pt x="115570" y="137160"/>
                  </a:lnTo>
                  <a:lnTo>
                    <a:pt x="0" y="137160"/>
                  </a:lnTo>
                  <a:lnTo>
                    <a:pt x="59690" y="33020"/>
                  </a:lnTo>
                  <a:lnTo>
                    <a:pt x="7620" y="33020"/>
                  </a:lnTo>
                  <a:lnTo>
                    <a:pt x="7620" y="0"/>
                  </a:lnTo>
                  <a:lnTo>
                    <a:pt x="119380" y="0"/>
                  </a:lnTo>
                  <a:lnTo>
                    <a:pt x="60960" y="1041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 244">
              <a:extLst>
                <a:ext uri="{FF2B5EF4-FFF2-40B4-BE49-F238E27FC236}">
                  <a16:creationId xmlns:a16="http://schemas.microsoft.com/office/drawing/2014/main" id="{5EF80162-B5DC-F635-86A5-537B9AC9F41A}"/>
                </a:ext>
              </a:extLst>
            </p:cNvPr>
            <p:cNvSpPr/>
            <p:nvPr/>
          </p:nvSpPr>
          <p:spPr>
            <a:xfrm>
              <a:off x="1800860" y="2766060"/>
              <a:ext cx="142239" cy="139700"/>
            </a:xfrm>
            <a:custGeom>
              <a:avLst/>
              <a:gdLst>
                <a:gd name="connsiteX0" fmla="*/ 92710 w 142239"/>
                <a:gd name="connsiteY0" fmla="*/ 121920 h 139700"/>
                <a:gd name="connsiteX1" fmla="*/ 50800 w 142239"/>
                <a:gd name="connsiteY1" fmla="*/ 121920 h 139700"/>
                <a:gd name="connsiteX2" fmla="*/ 41910 w 142239"/>
                <a:gd name="connsiteY2" fmla="*/ 139700 h 139700"/>
                <a:gd name="connsiteX3" fmla="*/ 0 w 142239"/>
                <a:gd name="connsiteY3" fmla="*/ 139700 h 139700"/>
                <a:gd name="connsiteX4" fmla="*/ 69850 w 142239"/>
                <a:gd name="connsiteY4" fmla="*/ 0 h 139700"/>
                <a:gd name="connsiteX5" fmla="*/ 72390 w 142239"/>
                <a:gd name="connsiteY5" fmla="*/ 0 h 139700"/>
                <a:gd name="connsiteX6" fmla="*/ 142240 w 142239"/>
                <a:gd name="connsiteY6" fmla="*/ 139700 h 139700"/>
                <a:gd name="connsiteX7" fmla="*/ 100330 w 142239"/>
                <a:gd name="connsiteY7" fmla="*/ 139700 h 139700"/>
                <a:gd name="connsiteX8" fmla="*/ 91440 w 142239"/>
                <a:gd name="connsiteY8" fmla="*/ 121920 h 139700"/>
                <a:gd name="connsiteX9" fmla="*/ 62230 w 142239"/>
                <a:gd name="connsiteY9" fmla="*/ 95250 h 139700"/>
                <a:gd name="connsiteX10" fmla="*/ 82550 w 142239"/>
                <a:gd name="connsiteY10" fmla="*/ 95250 h 139700"/>
                <a:gd name="connsiteX11" fmla="*/ 72390 w 142239"/>
                <a:gd name="connsiteY11" fmla="*/ 69850 h 139700"/>
                <a:gd name="connsiteX12" fmla="*/ 72390 w 142239"/>
                <a:gd name="connsiteY12" fmla="*/ 69850 h 139700"/>
                <a:gd name="connsiteX13" fmla="*/ 62230 w 142239"/>
                <a:gd name="connsiteY13" fmla="*/ 95250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239" h="139700">
                  <a:moveTo>
                    <a:pt x="92710" y="121920"/>
                  </a:moveTo>
                  <a:lnTo>
                    <a:pt x="50800" y="121920"/>
                  </a:lnTo>
                  <a:lnTo>
                    <a:pt x="41910" y="139700"/>
                  </a:lnTo>
                  <a:lnTo>
                    <a:pt x="0" y="139700"/>
                  </a:lnTo>
                  <a:lnTo>
                    <a:pt x="69850" y="0"/>
                  </a:lnTo>
                  <a:lnTo>
                    <a:pt x="72390" y="0"/>
                  </a:lnTo>
                  <a:lnTo>
                    <a:pt x="142240" y="139700"/>
                  </a:lnTo>
                  <a:lnTo>
                    <a:pt x="100330" y="139700"/>
                  </a:lnTo>
                  <a:lnTo>
                    <a:pt x="91440" y="121920"/>
                  </a:lnTo>
                  <a:close/>
                  <a:moveTo>
                    <a:pt x="62230" y="95250"/>
                  </a:moveTo>
                  <a:lnTo>
                    <a:pt x="82550" y="95250"/>
                  </a:lnTo>
                  <a:cubicBezTo>
                    <a:pt x="78740" y="87630"/>
                    <a:pt x="73660" y="74930"/>
                    <a:pt x="72390" y="69850"/>
                  </a:cubicBezTo>
                  <a:lnTo>
                    <a:pt x="72390" y="69850"/>
                  </a:lnTo>
                  <a:cubicBezTo>
                    <a:pt x="72390" y="74930"/>
                    <a:pt x="66040" y="87630"/>
                    <a:pt x="62230" y="952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 245">
              <a:extLst>
                <a:ext uri="{FF2B5EF4-FFF2-40B4-BE49-F238E27FC236}">
                  <a16:creationId xmlns:a16="http://schemas.microsoft.com/office/drawing/2014/main" id="{900DD9A4-0445-B536-F1DE-EDAA8D19E229}"/>
                </a:ext>
              </a:extLst>
            </p:cNvPr>
            <p:cNvSpPr/>
            <p:nvPr/>
          </p:nvSpPr>
          <p:spPr>
            <a:xfrm>
              <a:off x="1935479" y="2768600"/>
              <a:ext cx="110490" cy="137160"/>
            </a:xfrm>
            <a:custGeom>
              <a:avLst/>
              <a:gdLst>
                <a:gd name="connsiteX0" fmla="*/ 110490 w 110490"/>
                <a:gd name="connsiteY0" fmla="*/ 0 h 137160"/>
                <a:gd name="connsiteX1" fmla="*/ 110490 w 110490"/>
                <a:gd name="connsiteY1" fmla="*/ 33020 h 137160"/>
                <a:gd name="connsiteX2" fmla="*/ 74930 w 110490"/>
                <a:gd name="connsiteY2" fmla="*/ 33020 h 137160"/>
                <a:gd name="connsiteX3" fmla="*/ 74930 w 110490"/>
                <a:gd name="connsiteY3" fmla="*/ 137160 h 137160"/>
                <a:gd name="connsiteX4" fmla="*/ 35560 w 110490"/>
                <a:gd name="connsiteY4" fmla="*/ 137160 h 137160"/>
                <a:gd name="connsiteX5" fmla="*/ 35560 w 110490"/>
                <a:gd name="connsiteY5" fmla="*/ 33020 h 137160"/>
                <a:gd name="connsiteX6" fmla="*/ 0 w 110490"/>
                <a:gd name="connsiteY6" fmla="*/ 33020 h 137160"/>
                <a:gd name="connsiteX7" fmla="*/ 0 w 110490"/>
                <a:gd name="connsiteY7" fmla="*/ 0 h 137160"/>
                <a:gd name="connsiteX8" fmla="*/ 110490 w 110490"/>
                <a:gd name="connsiteY8" fmla="*/ 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490" h="137160">
                  <a:moveTo>
                    <a:pt x="110490" y="0"/>
                  </a:moveTo>
                  <a:lnTo>
                    <a:pt x="110490" y="33020"/>
                  </a:lnTo>
                  <a:lnTo>
                    <a:pt x="74930" y="33020"/>
                  </a:lnTo>
                  <a:lnTo>
                    <a:pt x="74930" y="137160"/>
                  </a:lnTo>
                  <a:lnTo>
                    <a:pt x="35560" y="137160"/>
                  </a:lnTo>
                  <a:lnTo>
                    <a:pt x="35560" y="33020"/>
                  </a:lnTo>
                  <a:lnTo>
                    <a:pt x="0" y="33020"/>
                  </a:lnTo>
                  <a:lnTo>
                    <a:pt x="0" y="0"/>
                  </a:lnTo>
                  <a:lnTo>
                    <a:pt x="11049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 246">
              <a:extLst>
                <a:ext uri="{FF2B5EF4-FFF2-40B4-BE49-F238E27FC236}">
                  <a16:creationId xmlns:a16="http://schemas.microsoft.com/office/drawing/2014/main" id="{F8F83089-8A4D-B6F4-D896-BD39489CF57B}"/>
                </a:ext>
              </a:extLst>
            </p:cNvPr>
            <p:cNvSpPr/>
            <p:nvPr/>
          </p:nvSpPr>
          <p:spPr>
            <a:xfrm>
              <a:off x="2067560" y="2768600"/>
              <a:ext cx="39369" cy="137160"/>
            </a:xfrm>
            <a:custGeom>
              <a:avLst/>
              <a:gdLst>
                <a:gd name="connsiteX0" fmla="*/ 39370 w 39369"/>
                <a:gd name="connsiteY0" fmla="*/ 137160 h 137160"/>
                <a:gd name="connsiteX1" fmla="*/ 0 w 39369"/>
                <a:gd name="connsiteY1" fmla="*/ 137160 h 137160"/>
                <a:gd name="connsiteX2" fmla="*/ 0 w 39369"/>
                <a:gd name="connsiteY2" fmla="*/ 0 h 137160"/>
                <a:gd name="connsiteX3" fmla="*/ 39370 w 39369"/>
                <a:gd name="connsiteY3" fmla="*/ 0 h 137160"/>
                <a:gd name="connsiteX4" fmla="*/ 39370 w 39369"/>
                <a:gd name="connsiteY4" fmla="*/ 13716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69" h="137160">
                  <a:moveTo>
                    <a:pt x="39370" y="137160"/>
                  </a:moveTo>
                  <a:lnTo>
                    <a:pt x="0" y="137160"/>
                  </a:lnTo>
                  <a:lnTo>
                    <a:pt x="0" y="0"/>
                  </a:lnTo>
                  <a:lnTo>
                    <a:pt x="39370" y="0"/>
                  </a:lnTo>
                  <a:lnTo>
                    <a:pt x="39370" y="137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 247">
              <a:extLst>
                <a:ext uri="{FF2B5EF4-FFF2-40B4-BE49-F238E27FC236}">
                  <a16:creationId xmlns:a16="http://schemas.microsoft.com/office/drawing/2014/main" id="{5FEE31FD-1A64-3937-F638-A6323A852232}"/>
                </a:ext>
              </a:extLst>
            </p:cNvPr>
            <p:cNvSpPr/>
            <p:nvPr/>
          </p:nvSpPr>
          <p:spPr>
            <a:xfrm>
              <a:off x="2131060" y="2766060"/>
              <a:ext cx="147319" cy="142239"/>
            </a:xfrm>
            <a:custGeom>
              <a:avLst/>
              <a:gdLst>
                <a:gd name="connsiteX0" fmla="*/ 73660 w 147319"/>
                <a:gd name="connsiteY0" fmla="*/ 0 h 142239"/>
                <a:gd name="connsiteX1" fmla="*/ 147320 w 147319"/>
                <a:gd name="connsiteY1" fmla="*/ 71120 h 142239"/>
                <a:gd name="connsiteX2" fmla="*/ 73660 w 147319"/>
                <a:gd name="connsiteY2" fmla="*/ 142240 h 142239"/>
                <a:gd name="connsiteX3" fmla="*/ 0 w 147319"/>
                <a:gd name="connsiteY3" fmla="*/ 71120 h 142239"/>
                <a:gd name="connsiteX4" fmla="*/ 73660 w 147319"/>
                <a:gd name="connsiteY4" fmla="*/ 0 h 142239"/>
                <a:gd name="connsiteX5" fmla="*/ 73660 w 147319"/>
                <a:gd name="connsiteY5" fmla="*/ 106680 h 142239"/>
                <a:gd name="connsiteX6" fmla="*/ 106680 w 147319"/>
                <a:gd name="connsiteY6" fmla="*/ 71120 h 142239"/>
                <a:gd name="connsiteX7" fmla="*/ 73660 w 147319"/>
                <a:gd name="connsiteY7" fmla="*/ 35560 h 142239"/>
                <a:gd name="connsiteX8" fmla="*/ 40640 w 147319"/>
                <a:gd name="connsiteY8" fmla="*/ 71120 h 142239"/>
                <a:gd name="connsiteX9" fmla="*/ 73660 w 147319"/>
                <a:gd name="connsiteY9" fmla="*/ 106680 h 14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19" h="142239">
                  <a:moveTo>
                    <a:pt x="73660" y="0"/>
                  </a:moveTo>
                  <a:cubicBezTo>
                    <a:pt x="116840" y="0"/>
                    <a:pt x="147320" y="31750"/>
                    <a:pt x="147320" y="71120"/>
                  </a:cubicBezTo>
                  <a:cubicBezTo>
                    <a:pt x="147320" y="110490"/>
                    <a:pt x="116840" y="142240"/>
                    <a:pt x="73660" y="142240"/>
                  </a:cubicBezTo>
                  <a:cubicBezTo>
                    <a:pt x="30480" y="142240"/>
                    <a:pt x="0" y="110490"/>
                    <a:pt x="0" y="71120"/>
                  </a:cubicBezTo>
                  <a:cubicBezTo>
                    <a:pt x="0" y="31750"/>
                    <a:pt x="30480" y="0"/>
                    <a:pt x="73660" y="0"/>
                  </a:cubicBezTo>
                  <a:close/>
                  <a:moveTo>
                    <a:pt x="73660" y="106680"/>
                  </a:moveTo>
                  <a:cubicBezTo>
                    <a:pt x="93980" y="106680"/>
                    <a:pt x="106680" y="90170"/>
                    <a:pt x="106680" y="71120"/>
                  </a:cubicBezTo>
                  <a:cubicBezTo>
                    <a:pt x="106680" y="52070"/>
                    <a:pt x="93980" y="35560"/>
                    <a:pt x="73660" y="35560"/>
                  </a:cubicBezTo>
                  <a:cubicBezTo>
                    <a:pt x="53340" y="35560"/>
                    <a:pt x="40640" y="52070"/>
                    <a:pt x="40640" y="71120"/>
                  </a:cubicBezTo>
                  <a:cubicBezTo>
                    <a:pt x="40640" y="90170"/>
                    <a:pt x="53340" y="106680"/>
                    <a:pt x="73660" y="1066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 248">
              <a:extLst>
                <a:ext uri="{FF2B5EF4-FFF2-40B4-BE49-F238E27FC236}">
                  <a16:creationId xmlns:a16="http://schemas.microsoft.com/office/drawing/2014/main" id="{2C00B943-8656-4612-B8CE-2326AEB2B334}"/>
                </a:ext>
              </a:extLst>
            </p:cNvPr>
            <p:cNvSpPr/>
            <p:nvPr/>
          </p:nvSpPr>
          <p:spPr>
            <a:xfrm>
              <a:off x="2301239" y="2766060"/>
              <a:ext cx="120650" cy="140969"/>
            </a:xfrm>
            <a:custGeom>
              <a:avLst/>
              <a:gdLst>
                <a:gd name="connsiteX0" fmla="*/ 39370 w 120650"/>
                <a:gd name="connsiteY0" fmla="*/ 78740 h 140969"/>
                <a:gd name="connsiteX1" fmla="*/ 39370 w 120650"/>
                <a:gd name="connsiteY1" fmla="*/ 139700 h 140969"/>
                <a:gd name="connsiteX2" fmla="*/ 0 w 120650"/>
                <a:gd name="connsiteY2" fmla="*/ 139700 h 140969"/>
                <a:gd name="connsiteX3" fmla="*/ 0 w 120650"/>
                <a:gd name="connsiteY3" fmla="*/ 0 h 140969"/>
                <a:gd name="connsiteX4" fmla="*/ 2540 w 120650"/>
                <a:gd name="connsiteY4" fmla="*/ 0 h 140969"/>
                <a:gd name="connsiteX5" fmla="*/ 81280 w 120650"/>
                <a:gd name="connsiteY5" fmla="*/ 63500 h 140969"/>
                <a:gd name="connsiteX6" fmla="*/ 81280 w 120650"/>
                <a:gd name="connsiteY6" fmla="*/ 2540 h 140969"/>
                <a:gd name="connsiteX7" fmla="*/ 120650 w 120650"/>
                <a:gd name="connsiteY7" fmla="*/ 2540 h 140969"/>
                <a:gd name="connsiteX8" fmla="*/ 120650 w 120650"/>
                <a:gd name="connsiteY8" fmla="*/ 140970 h 140969"/>
                <a:gd name="connsiteX9" fmla="*/ 119380 w 120650"/>
                <a:gd name="connsiteY9" fmla="*/ 140970 h 140969"/>
                <a:gd name="connsiteX10" fmla="*/ 40640 w 120650"/>
                <a:gd name="connsiteY10" fmla="*/ 77470 h 140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0650" h="140969">
                  <a:moveTo>
                    <a:pt x="39370" y="78740"/>
                  </a:moveTo>
                  <a:lnTo>
                    <a:pt x="39370" y="139700"/>
                  </a:lnTo>
                  <a:lnTo>
                    <a:pt x="0" y="139700"/>
                  </a:lnTo>
                  <a:lnTo>
                    <a:pt x="0" y="0"/>
                  </a:lnTo>
                  <a:lnTo>
                    <a:pt x="2540" y="0"/>
                  </a:lnTo>
                  <a:lnTo>
                    <a:pt x="81280" y="63500"/>
                  </a:lnTo>
                  <a:lnTo>
                    <a:pt x="81280" y="2540"/>
                  </a:lnTo>
                  <a:lnTo>
                    <a:pt x="120650" y="2540"/>
                  </a:lnTo>
                  <a:lnTo>
                    <a:pt x="120650" y="140970"/>
                  </a:lnTo>
                  <a:lnTo>
                    <a:pt x="119380" y="140970"/>
                  </a:lnTo>
                  <a:lnTo>
                    <a:pt x="40640" y="774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 249">
              <a:extLst>
                <a:ext uri="{FF2B5EF4-FFF2-40B4-BE49-F238E27FC236}">
                  <a16:creationId xmlns:a16="http://schemas.microsoft.com/office/drawing/2014/main" id="{0E7800BD-D00D-5E3F-6AAC-9DA3FA25F147}"/>
                </a:ext>
              </a:extLst>
            </p:cNvPr>
            <p:cNvSpPr/>
            <p:nvPr/>
          </p:nvSpPr>
          <p:spPr>
            <a:xfrm>
              <a:off x="2447289" y="2807970"/>
              <a:ext cx="40639" cy="99059"/>
            </a:xfrm>
            <a:custGeom>
              <a:avLst/>
              <a:gdLst>
                <a:gd name="connsiteX0" fmla="*/ 20320 w 40639"/>
                <a:gd name="connsiteY0" fmla="*/ 0 h 99059"/>
                <a:gd name="connsiteX1" fmla="*/ 40640 w 40639"/>
                <a:gd name="connsiteY1" fmla="*/ 19050 h 99059"/>
                <a:gd name="connsiteX2" fmla="*/ 20320 w 40639"/>
                <a:gd name="connsiteY2" fmla="*/ 38100 h 99059"/>
                <a:gd name="connsiteX3" fmla="*/ 0 w 40639"/>
                <a:gd name="connsiteY3" fmla="*/ 19050 h 99059"/>
                <a:gd name="connsiteX4" fmla="*/ 20320 w 40639"/>
                <a:gd name="connsiteY4" fmla="*/ 0 h 99059"/>
                <a:gd name="connsiteX5" fmla="*/ 20320 w 40639"/>
                <a:gd name="connsiteY5" fmla="*/ 60960 h 99059"/>
                <a:gd name="connsiteX6" fmla="*/ 40640 w 40639"/>
                <a:gd name="connsiteY6" fmla="*/ 80010 h 99059"/>
                <a:gd name="connsiteX7" fmla="*/ 20320 w 40639"/>
                <a:gd name="connsiteY7" fmla="*/ 99060 h 99059"/>
                <a:gd name="connsiteX8" fmla="*/ 0 w 40639"/>
                <a:gd name="connsiteY8" fmla="*/ 80010 h 99059"/>
                <a:gd name="connsiteX9" fmla="*/ 20320 w 40639"/>
                <a:gd name="connsiteY9" fmla="*/ 60960 h 9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639" h="99059">
                  <a:moveTo>
                    <a:pt x="20320" y="0"/>
                  </a:moveTo>
                  <a:cubicBezTo>
                    <a:pt x="33020" y="0"/>
                    <a:pt x="40640" y="7620"/>
                    <a:pt x="40640" y="19050"/>
                  </a:cubicBezTo>
                  <a:cubicBezTo>
                    <a:pt x="40640" y="30480"/>
                    <a:pt x="33020" y="38100"/>
                    <a:pt x="20320" y="38100"/>
                  </a:cubicBezTo>
                  <a:cubicBezTo>
                    <a:pt x="7620" y="38100"/>
                    <a:pt x="0" y="30480"/>
                    <a:pt x="0" y="19050"/>
                  </a:cubicBezTo>
                  <a:cubicBezTo>
                    <a:pt x="0" y="7620"/>
                    <a:pt x="7620" y="0"/>
                    <a:pt x="20320" y="0"/>
                  </a:cubicBezTo>
                  <a:close/>
                  <a:moveTo>
                    <a:pt x="20320" y="60960"/>
                  </a:moveTo>
                  <a:cubicBezTo>
                    <a:pt x="33020" y="60960"/>
                    <a:pt x="40640" y="68580"/>
                    <a:pt x="40640" y="80010"/>
                  </a:cubicBezTo>
                  <a:cubicBezTo>
                    <a:pt x="40640" y="91440"/>
                    <a:pt x="33020" y="99060"/>
                    <a:pt x="20320" y="99060"/>
                  </a:cubicBezTo>
                  <a:cubicBezTo>
                    <a:pt x="7620" y="99060"/>
                    <a:pt x="0" y="91440"/>
                    <a:pt x="0" y="80010"/>
                  </a:cubicBezTo>
                  <a:cubicBezTo>
                    <a:pt x="0" y="68580"/>
                    <a:pt x="7620" y="60960"/>
                    <a:pt x="20320" y="609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AB7F5E02-D6CC-6FE9-B60C-FDA956964BC9}"/>
              </a:ext>
            </a:extLst>
          </p:cNvPr>
          <p:cNvGrpSpPr/>
          <p:nvPr/>
        </p:nvGrpSpPr>
        <p:grpSpPr>
          <a:xfrm>
            <a:off x="773430" y="2988310"/>
            <a:ext cx="6727189" cy="172719"/>
            <a:chOff x="773430" y="2988310"/>
            <a:chExt cx="6727189" cy="172719"/>
          </a:xfrm>
        </p:grpSpPr>
        <p:sp>
          <p:nvSpPr>
            <p:cNvPr id="251" name="Freeform 250">
              <a:extLst>
                <a:ext uri="{FF2B5EF4-FFF2-40B4-BE49-F238E27FC236}">
                  <a16:creationId xmlns:a16="http://schemas.microsoft.com/office/drawing/2014/main" id="{49658388-0564-371C-5510-C2185C9B1055}"/>
                </a:ext>
              </a:extLst>
            </p:cNvPr>
            <p:cNvSpPr/>
            <p:nvPr/>
          </p:nvSpPr>
          <p:spPr>
            <a:xfrm>
              <a:off x="773430" y="2990850"/>
              <a:ext cx="82550" cy="132079"/>
            </a:xfrm>
            <a:custGeom>
              <a:avLst/>
              <a:gdLst>
                <a:gd name="connsiteX0" fmla="*/ 0 w 82550"/>
                <a:gd name="connsiteY0" fmla="*/ 123190 h 132079"/>
                <a:gd name="connsiteX1" fmla="*/ 0 w 82550"/>
                <a:gd name="connsiteY1" fmla="*/ 106680 h 132079"/>
                <a:gd name="connsiteX2" fmla="*/ 35560 w 82550"/>
                <a:gd name="connsiteY2" fmla="*/ 115570 h 132079"/>
                <a:gd name="connsiteX3" fmla="*/ 63500 w 82550"/>
                <a:gd name="connsiteY3" fmla="*/ 97790 h 132079"/>
                <a:gd name="connsiteX4" fmla="*/ 35560 w 82550"/>
                <a:gd name="connsiteY4" fmla="*/ 72390 h 132079"/>
                <a:gd name="connsiteX5" fmla="*/ 0 w 82550"/>
                <a:gd name="connsiteY5" fmla="*/ 34290 h 132079"/>
                <a:gd name="connsiteX6" fmla="*/ 43180 w 82550"/>
                <a:gd name="connsiteY6" fmla="*/ 0 h 132079"/>
                <a:gd name="connsiteX7" fmla="*/ 74930 w 82550"/>
                <a:gd name="connsiteY7" fmla="*/ 6350 h 132079"/>
                <a:gd name="connsiteX8" fmla="*/ 74930 w 82550"/>
                <a:gd name="connsiteY8" fmla="*/ 22860 h 132079"/>
                <a:gd name="connsiteX9" fmla="*/ 44450 w 82550"/>
                <a:gd name="connsiteY9" fmla="*/ 15240 h 132079"/>
                <a:gd name="connsiteX10" fmla="*/ 17780 w 82550"/>
                <a:gd name="connsiteY10" fmla="*/ 34290 h 132079"/>
                <a:gd name="connsiteX11" fmla="*/ 45720 w 82550"/>
                <a:gd name="connsiteY11" fmla="*/ 59690 h 132079"/>
                <a:gd name="connsiteX12" fmla="*/ 82550 w 82550"/>
                <a:gd name="connsiteY12" fmla="*/ 97790 h 132079"/>
                <a:gd name="connsiteX13" fmla="*/ 39370 w 82550"/>
                <a:gd name="connsiteY13" fmla="*/ 132080 h 132079"/>
                <a:gd name="connsiteX14" fmla="*/ 2540 w 82550"/>
                <a:gd name="connsiteY14" fmla="*/ 124460 h 13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550" h="132079">
                  <a:moveTo>
                    <a:pt x="0" y="123190"/>
                  </a:moveTo>
                  <a:lnTo>
                    <a:pt x="0" y="106680"/>
                  </a:lnTo>
                  <a:cubicBezTo>
                    <a:pt x="8890" y="111760"/>
                    <a:pt x="22860" y="115570"/>
                    <a:pt x="35560" y="115570"/>
                  </a:cubicBezTo>
                  <a:cubicBezTo>
                    <a:pt x="48260" y="115570"/>
                    <a:pt x="63500" y="109220"/>
                    <a:pt x="63500" y="97790"/>
                  </a:cubicBezTo>
                  <a:cubicBezTo>
                    <a:pt x="63500" y="86360"/>
                    <a:pt x="57150" y="80010"/>
                    <a:pt x="35560" y="72390"/>
                  </a:cubicBezTo>
                  <a:cubicBezTo>
                    <a:pt x="11430" y="63500"/>
                    <a:pt x="0" y="53340"/>
                    <a:pt x="0" y="34290"/>
                  </a:cubicBezTo>
                  <a:cubicBezTo>
                    <a:pt x="0" y="15240"/>
                    <a:pt x="17780" y="0"/>
                    <a:pt x="43180" y="0"/>
                  </a:cubicBezTo>
                  <a:cubicBezTo>
                    <a:pt x="68580" y="0"/>
                    <a:pt x="67310" y="3810"/>
                    <a:pt x="74930" y="6350"/>
                  </a:cubicBezTo>
                  <a:lnTo>
                    <a:pt x="74930" y="22860"/>
                  </a:lnTo>
                  <a:cubicBezTo>
                    <a:pt x="67310" y="19050"/>
                    <a:pt x="55880" y="15240"/>
                    <a:pt x="44450" y="15240"/>
                  </a:cubicBezTo>
                  <a:cubicBezTo>
                    <a:pt x="33020" y="15240"/>
                    <a:pt x="17780" y="22860"/>
                    <a:pt x="17780" y="34290"/>
                  </a:cubicBezTo>
                  <a:cubicBezTo>
                    <a:pt x="17780" y="45720"/>
                    <a:pt x="24130" y="52070"/>
                    <a:pt x="45720" y="59690"/>
                  </a:cubicBezTo>
                  <a:cubicBezTo>
                    <a:pt x="69850" y="68580"/>
                    <a:pt x="82550" y="78740"/>
                    <a:pt x="82550" y="97790"/>
                  </a:cubicBezTo>
                  <a:cubicBezTo>
                    <a:pt x="82550" y="116840"/>
                    <a:pt x="66040" y="132080"/>
                    <a:pt x="39370" y="132080"/>
                  </a:cubicBezTo>
                  <a:cubicBezTo>
                    <a:pt x="12700" y="132080"/>
                    <a:pt x="11430" y="128270"/>
                    <a:pt x="2540" y="1244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 251">
              <a:extLst>
                <a:ext uri="{FF2B5EF4-FFF2-40B4-BE49-F238E27FC236}">
                  <a16:creationId xmlns:a16="http://schemas.microsoft.com/office/drawing/2014/main" id="{2CCECA3F-41C0-34F6-CBB4-A048571B5543}"/>
                </a:ext>
              </a:extLst>
            </p:cNvPr>
            <p:cNvSpPr/>
            <p:nvPr/>
          </p:nvSpPr>
          <p:spPr>
            <a:xfrm>
              <a:off x="868680" y="3027679"/>
              <a:ext cx="83819" cy="93980"/>
            </a:xfrm>
            <a:custGeom>
              <a:avLst/>
              <a:gdLst>
                <a:gd name="connsiteX0" fmla="*/ 83820 w 83819"/>
                <a:gd name="connsiteY0" fmla="*/ 41910 h 93980"/>
                <a:gd name="connsiteX1" fmla="*/ 83820 w 83819"/>
                <a:gd name="connsiteY1" fmla="*/ 50800 h 93980"/>
                <a:gd name="connsiteX2" fmla="*/ 17780 w 83819"/>
                <a:gd name="connsiteY2" fmla="*/ 50800 h 93980"/>
                <a:gd name="connsiteX3" fmla="*/ 48260 w 83819"/>
                <a:gd name="connsiteY3" fmla="*/ 80010 h 93980"/>
                <a:gd name="connsiteX4" fmla="*/ 80010 w 83819"/>
                <a:gd name="connsiteY4" fmla="*/ 71120 h 93980"/>
                <a:gd name="connsiteX5" fmla="*/ 80010 w 83819"/>
                <a:gd name="connsiteY5" fmla="*/ 86360 h 93980"/>
                <a:gd name="connsiteX6" fmla="*/ 46990 w 83819"/>
                <a:gd name="connsiteY6" fmla="*/ 93980 h 93980"/>
                <a:gd name="connsiteX7" fmla="*/ 0 w 83819"/>
                <a:gd name="connsiteY7" fmla="*/ 46990 h 93980"/>
                <a:gd name="connsiteX8" fmla="*/ 43180 w 83819"/>
                <a:gd name="connsiteY8" fmla="*/ 0 h 93980"/>
                <a:gd name="connsiteX9" fmla="*/ 83820 w 83819"/>
                <a:gd name="connsiteY9" fmla="*/ 41910 h 93980"/>
                <a:gd name="connsiteX10" fmla="*/ 44450 w 83819"/>
                <a:gd name="connsiteY10" fmla="*/ 13970 h 93980"/>
                <a:gd name="connsiteX11" fmla="*/ 19050 w 83819"/>
                <a:gd name="connsiteY11" fmla="*/ 38100 h 93980"/>
                <a:gd name="connsiteX12" fmla="*/ 68580 w 83819"/>
                <a:gd name="connsiteY12" fmla="*/ 38100 h 93980"/>
                <a:gd name="connsiteX13" fmla="*/ 44450 w 83819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 252">
              <a:extLst>
                <a:ext uri="{FF2B5EF4-FFF2-40B4-BE49-F238E27FC236}">
                  <a16:creationId xmlns:a16="http://schemas.microsoft.com/office/drawing/2014/main" id="{E56428F4-843C-7035-8FDA-9EEBB891DCE5}"/>
                </a:ext>
              </a:extLst>
            </p:cNvPr>
            <p:cNvSpPr/>
            <p:nvPr/>
          </p:nvSpPr>
          <p:spPr>
            <a:xfrm>
              <a:off x="977900" y="3027679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5B627A7E-A823-02FA-453F-C50B7D000FC1}"/>
                </a:ext>
              </a:extLst>
            </p:cNvPr>
            <p:cNvSpPr/>
            <p:nvPr/>
          </p:nvSpPr>
          <p:spPr>
            <a:xfrm>
              <a:off x="1073150" y="300355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 254">
              <a:extLst>
                <a:ext uri="{FF2B5EF4-FFF2-40B4-BE49-F238E27FC236}">
                  <a16:creationId xmlns:a16="http://schemas.microsoft.com/office/drawing/2014/main" id="{3E5D6E62-16F2-E8EB-65E5-3C8AFFE9B183}"/>
                </a:ext>
              </a:extLst>
            </p:cNvPr>
            <p:cNvSpPr/>
            <p:nvPr/>
          </p:nvSpPr>
          <p:spPr>
            <a:xfrm>
              <a:off x="1145539" y="302767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3180 w 83820"/>
                <a:gd name="connsiteY10" fmla="*/ 13970 h 93980"/>
                <a:gd name="connsiteX11" fmla="*/ 17780 w 83820"/>
                <a:gd name="connsiteY11" fmla="*/ 38100 h 93980"/>
                <a:gd name="connsiteX12" fmla="*/ 67310 w 83820"/>
                <a:gd name="connsiteY12" fmla="*/ 38100 h 93980"/>
                <a:gd name="connsiteX13" fmla="*/ 4318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 255">
              <a:extLst>
                <a:ext uri="{FF2B5EF4-FFF2-40B4-BE49-F238E27FC236}">
                  <a16:creationId xmlns:a16="http://schemas.microsoft.com/office/drawing/2014/main" id="{325A2340-35F0-4A4A-D99F-8BA3EF9875AE}"/>
                </a:ext>
              </a:extLst>
            </p:cNvPr>
            <p:cNvSpPr/>
            <p:nvPr/>
          </p:nvSpPr>
          <p:spPr>
            <a:xfrm>
              <a:off x="1253489" y="3027679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 256">
              <a:extLst>
                <a:ext uri="{FF2B5EF4-FFF2-40B4-BE49-F238E27FC236}">
                  <a16:creationId xmlns:a16="http://schemas.microsoft.com/office/drawing/2014/main" id="{B3431A8E-A3D6-61D2-383E-F7B2965462F1}"/>
                </a:ext>
              </a:extLst>
            </p:cNvPr>
            <p:cNvSpPr/>
            <p:nvPr/>
          </p:nvSpPr>
          <p:spPr>
            <a:xfrm>
              <a:off x="1355089" y="3027679"/>
              <a:ext cx="74930" cy="93980"/>
            </a:xfrm>
            <a:custGeom>
              <a:avLst/>
              <a:gdLst>
                <a:gd name="connsiteX0" fmla="*/ 48260 w 74930"/>
                <a:gd name="connsiteY0" fmla="*/ 78740 h 93980"/>
                <a:gd name="connsiteX1" fmla="*/ 74930 w 74930"/>
                <a:gd name="connsiteY1" fmla="*/ 71120 h 93980"/>
                <a:gd name="connsiteX2" fmla="*/ 74930 w 74930"/>
                <a:gd name="connsiteY2" fmla="*/ 86360 h 93980"/>
                <a:gd name="connsiteX3" fmla="*/ 46990 w 74930"/>
                <a:gd name="connsiteY3" fmla="*/ 93980 h 93980"/>
                <a:gd name="connsiteX4" fmla="*/ 0 w 74930"/>
                <a:gd name="connsiteY4" fmla="*/ 46990 h 93980"/>
                <a:gd name="connsiteX5" fmla="*/ 46990 w 74930"/>
                <a:gd name="connsiteY5" fmla="*/ 0 h 93980"/>
                <a:gd name="connsiteX6" fmla="*/ 74930 w 74930"/>
                <a:gd name="connsiteY6" fmla="*/ 6350 h 93980"/>
                <a:gd name="connsiteX7" fmla="*/ 74930 w 74930"/>
                <a:gd name="connsiteY7" fmla="*/ 21590 h 93980"/>
                <a:gd name="connsiteX8" fmla="*/ 48260 w 74930"/>
                <a:gd name="connsiteY8" fmla="*/ 13970 h 93980"/>
                <a:gd name="connsiteX9" fmla="*/ 17780 w 74930"/>
                <a:gd name="connsiteY9" fmla="*/ 45720 h 93980"/>
                <a:gd name="connsiteX10" fmla="*/ 48260 w 74930"/>
                <a:gd name="connsiteY10" fmla="*/ 774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30" h="93980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 257">
              <a:extLst>
                <a:ext uri="{FF2B5EF4-FFF2-40B4-BE49-F238E27FC236}">
                  <a16:creationId xmlns:a16="http://schemas.microsoft.com/office/drawing/2014/main" id="{DF505E5C-DE1F-BACB-C3C2-CEF33F677CF4}"/>
                </a:ext>
              </a:extLst>
            </p:cNvPr>
            <p:cNvSpPr/>
            <p:nvPr/>
          </p:nvSpPr>
          <p:spPr>
            <a:xfrm>
              <a:off x="1446530" y="3027679"/>
              <a:ext cx="83819" cy="93980"/>
            </a:xfrm>
            <a:custGeom>
              <a:avLst/>
              <a:gdLst>
                <a:gd name="connsiteX0" fmla="*/ 83820 w 83819"/>
                <a:gd name="connsiteY0" fmla="*/ 41910 h 93980"/>
                <a:gd name="connsiteX1" fmla="*/ 83820 w 83819"/>
                <a:gd name="connsiteY1" fmla="*/ 50800 h 93980"/>
                <a:gd name="connsiteX2" fmla="*/ 17780 w 83819"/>
                <a:gd name="connsiteY2" fmla="*/ 50800 h 93980"/>
                <a:gd name="connsiteX3" fmla="*/ 48260 w 83819"/>
                <a:gd name="connsiteY3" fmla="*/ 80010 h 93980"/>
                <a:gd name="connsiteX4" fmla="*/ 80010 w 83819"/>
                <a:gd name="connsiteY4" fmla="*/ 71120 h 93980"/>
                <a:gd name="connsiteX5" fmla="*/ 80010 w 83819"/>
                <a:gd name="connsiteY5" fmla="*/ 86360 h 93980"/>
                <a:gd name="connsiteX6" fmla="*/ 46990 w 83819"/>
                <a:gd name="connsiteY6" fmla="*/ 93980 h 93980"/>
                <a:gd name="connsiteX7" fmla="*/ 0 w 83819"/>
                <a:gd name="connsiteY7" fmla="*/ 46990 h 93980"/>
                <a:gd name="connsiteX8" fmla="*/ 43180 w 83819"/>
                <a:gd name="connsiteY8" fmla="*/ 0 h 93980"/>
                <a:gd name="connsiteX9" fmla="*/ 83820 w 83819"/>
                <a:gd name="connsiteY9" fmla="*/ 41910 h 93980"/>
                <a:gd name="connsiteX10" fmla="*/ 43180 w 83819"/>
                <a:gd name="connsiteY10" fmla="*/ 13970 h 93980"/>
                <a:gd name="connsiteX11" fmla="*/ 17780 w 83819"/>
                <a:gd name="connsiteY11" fmla="*/ 38100 h 93980"/>
                <a:gd name="connsiteX12" fmla="*/ 67310 w 83819"/>
                <a:gd name="connsiteY12" fmla="*/ 38100 h 93980"/>
                <a:gd name="connsiteX13" fmla="*/ 43180 w 83819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 258">
              <a:extLst>
                <a:ext uri="{FF2B5EF4-FFF2-40B4-BE49-F238E27FC236}">
                  <a16:creationId xmlns:a16="http://schemas.microsoft.com/office/drawing/2014/main" id="{6EDFDB66-3DEF-188B-9693-FDFF25131FFB}"/>
                </a:ext>
              </a:extLst>
            </p:cNvPr>
            <p:cNvSpPr/>
            <p:nvPr/>
          </p:nvSpPr>
          <p:spPr>
            <a:xfrm>
              <a:off x="1592580" y="3027679"/>
              <a:ext cx="74930" cy="93980"/>
            </a:xfrm>
            <a:custGeom>
              <a:avLst/>
              <a:gdLst>
                <a:gd name="connsiteX0" fmla="*/ 48260 w 74930"/>
                <a:gd name="connsiteY0" fmla="*/ 78740 h 93980"/>
                <a:gd name="connsiteX1" fmla="*/ 74930 w 74930"/>
                <a:gd name="connsiteY1" fmla="*/ 71120 h 93980"/>
                <a:gd name="connsiteX2" fmla="*/ 74930 w 74930"/>
                <a:gd name="connsiteY2" fmla="*/ 86360 h 93980"/>
                <a:gd name="connsiteX3" fmla="*/ 46990 w 74930"/>
                <a:gd name="connsiteY3" fmla="*/ 93980 h 93980"/>
                <a:gd name="connsiteX4" fmla="*/ 0 w 74930"/>
                <a:gd name="connsiteY4" fmla="*/ 46990 h 93980"/>
                <a:gd name="connsiteX5" fmla="*/ 46990 w 74930"/>
                <a:gd name="connsiteY5" fmla="*/ 0 h 93980"/>
                <a:gd name="connsiteX6" fmla="*/ 74930 w 74930"/>
                <a:gd name="connsiteY6" fmla="*/ 6350 h 93980"/>
                <a:gd name="connsiteX7" fmla="*/ 74930 w 74930"/>
                <a:gd name="connsiteY7" fmla="*/ 21590 h 93980"/>
                <a:gd name="connsiteX8" fmla="*/ 48260 w 74930"/>
                <a:gd name="connsiteY8" fmla="*/ 13970 h 93980"/>
                <a:gd name="connsiteX9" fmla="*/ 17780 w 74930"/>
                <a:gd name="connsiteY9" fmla="*/ 45720 h 93980"/>
                <a:gd name="connsiteX10" fmla="*/ 48260 w 74930"/>
                <a:gd name="connsiteY10" fmla="*/ 774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30" h="93980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 259">
              <a:extLst>
                <a:ext uri="{FF2B5EF4-FFF2-40B4-BE49-F238E27FC236}">
                  <a16:creationId xmlns:a16="http://schemas.microsoft.com/office/drawing/2014/main" id="{2C0E6061-A5CE-E6AF-0BF0-B1003E24F3F1}"/>
                </a:ext>
              </a:extLst>
            </p:cNvPr>
            <p:cNvSpPr/>
            <p:nvPr/>
          </p:nvSpPr>
          <p:spPr>
            <a:xfrm>
              <a:off x="1685289" y="302895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5560 h 93979"/>
                <a:gd name="connsiteX12" fmla="*/ 35560 w 73660"/>
                <a:gd name="connsiteY12" fmla="*/ 15240 h 93979"/>
                <a:gd name="connsiteX13" fmla="*/ 6350 w 73660"/>
                <a:gd name="connsiteY13" fmla="*/ 22860 h 93979"/>
                <a:gd name="connsiteX14" fmla="*/ 6350 w 73660"/>
                <a:gd name="connsiteY14" fmla="*/ 762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80010 h 93979"/>
                <a:gd name="connsiteX18" fmla="*/ 57150 w 73660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75233F9D-1915-5349-1E96-E9C86EB15A2F}"/>
                </a:ext>
              </a:extLst>
            </p:cNvPr>
            <p:cNvSpPr/>
            <p:nvPr/>
          </p:nvSpPr>
          <p:spPr>
            <a:xfrm>
              <a:off x="1781810" y="3027679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 261">
              <a:extLst>
                <a:ext uri="{FF2B5EF4-FFF2-40B4-BE49-F238E27FC236}">
                  <a16:creationId xmlns:a16="http://schemas.microsoft.com/office/drawing/2014/main" id="{DB3A4782-AC43-3E12-B05A-BA281F459AB0}"/>
                </a:ext>
              </a:extLst>
            </p:cNvPr>
            <p:cNvSpPr/>
            <p:nvPr/>
          </p:nvSpPr>
          <p:spPr>
            <a:xfrm>
              <a:off x="1859279" y="302767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3180 w 83820"/>
                <a:gd name="connsiteY10" fmla="*/ 13970 h 93980"/>
                <a:gd name="connsiteX11" fmla="*/ 17780 w 83820"/>
                <a:gd name="connsiteY11" fmla="*/ 38100 h 93980"/>
                <a:gd name="connsiteX12" fmla="*/ 67310 w 83820"/>
                <a:gd name="connsiteY12" fmla="*/ 38100 h 93980"/>
                <a:gd name="connsiteX13" fmla="*/ 4318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 262">
              <a:extLst>
                <a:ext uri="{FF2B5EF4-FFF2-40B4-BE49-F238E27FC236}">
                  <a16:creationId xmlns:a16="http://schemas.microsoft.com/office/drawing/2014/main" id="{C5E4BCDB-81D8-E188-5EE3-810D650E84F9}"/>
                </a:ext>
              </a:extLst>
            </p:cNvPr>
            <p:cNvSpPr/>
            <p:nvPr/>
          </p:nvSpPr>
          <p:spPr>
            <a:xfrm>
              <a:off x="2012950" y="2994660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7780 w 20320"/>
                <a:gd name="connsiteY5" fmla="*/ 35560 h 124460"/>
                <a:gd name="connsiteX6" fmla="*/ 17780 w 20320"/>
                <a:gd name="connsiteY6" fmla="*/ 124460 h 124460"/>
                <a:gd name="connsiteX7" fmla="*/ 1270 w 20320"/>
                <a:gd name="connsiteY7" fmla="*/ 124460 h 124460"/>
                <a:gd name="connsiteX8" fmla="*/ 1270 w 20320"/>
                <a:gd name="connsiteY8" fmla="*/ 35560 h 124460"/>
                <a:gd name="connsiteX9" fmla="*/ 1778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 263">
              <a:extLst>
                <a:ext uri="{FF2B5EF4-FFF2-40B4-BE49-F238E27FC236}">
                  <a16:creationId xmlns:a16="http://schemas.microsoft.com/office/drawing/2014/main" id="{8D018067-B4D2-FD49-7F1D-918339126F06}"/>
                </a:ext>
              </a:extLst>
            </p:cNvPr>
            <p:cNvSpPr/>
            <p:nvPr/>
          </p:nvSpPr>
          <p:spPr>
            <a:xfrm>
              <a:off x="2056129" y="3027679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 264">
              <a:extLst>
                <a:ext uri="{FF2B5EF4-FFF2-40B4-BE49-F238E27FC236}">
                  <a16:creationId xmlns:a16="http://schemas.microsoft.com/office/drawing/2014/main" id="{8EDFF06E-EA15-98E1-A188-394107097790}"/>
                </a:ext>
              </a:extLst>
            </p:cNvPr>
            <p:cNvSpPr/>
            <p:nvPr/>
          </p:nvSpPr>
          <p:spPr>
            <a:xfrm>
              <a:off x="2175510" y="300355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 265">
              <a:extLst>
                <a:ext uri="{FF2B5EF4-FFF2-40B4-BE49-F238E27FC236}">
                  <a16:creationId xmlns:a16="http://schemas.microsoft.com/office/drawing/2014/main" id="{F5D7C71C-30D7-1F0A-3E20-1BC8A88A7898}"/>
                </a:ext>
              </a:extLst>
            </p:cNvPr>
            <p:cNvSpPr/>
            <p:nvPr/>
          </p:nvSpPr>
          <p:spPr>
            <a:xfrm>
              <a:off x="2254250" y="2990850"/>
              <a:ext cx="80010" cy="128270"/>
            </a:xfrm>
            <a:custGeom>
              <a:avLst/>
              <a:gdLst>
                <a:gd name="connsiteX0" fmla="*/ 0 w 80010"/>
                <a:gd name="connsiteY0" fmla="*/ 0 h 128270"/>
                <a:gd name="connsiteX1" fmla="*/ 16510 w 80010"/>
                <a:gd name="connsiteY1" fmla="*/ 0 h 128270"/>
                <a:gd name="connsiteX2" fmla="*/ 16510 w 80010"/>
                <a:gd name="connsiteY2" fmla="*/ 49530 h 128270"/>
                <a:gd name="connsiteX3" fmla="*/ 16510 w 80010"/>
                <a:gd name="connsiteY3" fmla="*/ 58420 h 128270"/>
                <a:gd name="connsiteX4" fmla="*/ 16510 w 80010"/>
                <a:gd name="connsiteY4" fmla="*/ 58420 h 128270"/>
                <a:gd name="connsiteX5" fmla="*/ 49530 w 80010"/>
                <a:gd name="connsiteY5" fmla="*/ 36830 h 128270"/>
                <a:gd name="connsiteX6" fmla="*/ 80010 w 80010"/>
                <a:gd name="connsiteY6" fmla="*/ 72390 h 128270"/>
                <a:gd name="connsiteX7" fmla="*/ 80010 w 80010"/>
                <a:gd name="connsiteY7" fmla="*/ 128270 h 128270"/>
                <a:gd name="connsiteX8" fmla="*/ 63500 w 80010"/>
                <a:gd name="connsiteY8" fmla="*/ 128270 h 128270"/>
                <a:gd name="connsiteX9" fmla="*/ 63500 w 80010"/>
                <a:gd name="connsiteY9" fmla="*/ 76200 h 128270"/>
                <a:gd name="connsiteX10" fmla="*/ 46990 w 80010"/>
                <a:gd name="connsiteY10" fmla="*/ 53340 h 128270"/>
                <a:gd name="connsiteX11" fmla="*/ 16510 w 80010"/>
                <a:gd name="connsiteY11" fmla="*/ 85090 h 128270"/>
                <a:gd name="connsiteX12" fmla="*/ 16510 w 80010"/>
                <a:gd name="connsiteY12" fmla="*/ 128270 h 128270"/>
                <a:gd name="connsiteX13" fmla="*/ 0 w 80010"/>
                <a:gd name="connsiteY13" fmla="*/ 128270 h 128270"/>
                <a:gd name="connsiteX14" fmla="*/ 0 w 80010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 266">
              <a:extLst>
                <a:ext uri="{FF2B5EF4-FFF2-40B4-BE49-F238E27FC236}">
                  <a16:creationId xmlns:a16="http://schemas.microsoft.com/office/drawing/2014/main" id="{45D7C0CC-8C8F-7E86-1FEE-D3AC47C0F64E}"/>
                </a:ext>
              </a:extLst>
            </p:cNvPr>
            <p:cNvSpPr/>
            <p:nvPr/>
          </p:nvSpPr>
          <p:spPr>
            <a:xfrm>
              <a:off x="2357120" y="3027679"/>
              <a:ext cx="83819" cy="93980"/>
            </a:xfrm>
            <a:custGeom>
              <a:avLst/>
              <a:gdLst>
                <a:gd name="connsiteX0" fmla="*/ 83820 w 83819"/>
                <a:gd name="connsiteY0" fmla="*/ 41910 h 93980"/>
                <a:gd name="connsiteX1" fmla="*/ 83820 w 83819"/>
                <a:gd name="connsiteY1" fmla="*/ 50800 h 93980"/>
                <a:gd name="connsiteX2" fmla="*/ 17780 w 83819"/>
                <a:gd name="connsiteY2" fmla="*/ 50800 h 93980"/>
                <a:gd name="connsiteX3" fmla="*/ 48260 w 83819"/>
                <a:gd name="connsiteY3" fmla="*/ 80010 h 93980"/>
                <a:gd name="connsiteX4" fmla="*/ 80010 w 83819"/>
                <a:gd name="connsiteY4" fmla="*/ 71120 h 93980"/>
                <a:gd name="connsiteX5" fmla="*/ 80010 w 83819"/>
                <a:gd name="connsiteY5" fmla="*/ 86360 h 93980"/>
                <a:gd name="connsiteX6" fmla="*/ 46990 w 83819"/>
                <a:gd name="connsiteY6" fmla="*/ 93980 h 93980"/>
                <a:gd name="connsiteX7" fmla="*/ 0 w 83819"/>
                <a:gd name="connsiteY7" fmla="*/ 46990 h 93980"/>
                <a:gd name="connsiteX8" fmla="*/ 43180 w 83819"/>
                <a:gd name="connsiteY8" fmla="*/ 0 h 93980"/>
                <a:gd name="connsiteX9" fmla="*/ 83820 w 83819"/>
                <a:gd name="connsiteY9" fmla="*/ 41910 h 93980"/>
                <a:gd name="connsiteX10" fmla="*/ 43180 w 83819"/>
                <a:gd name="connsiteY10" fmla="*/ 13970 h 93980"/>
                <a:gd name="connsiteX11" fmla="*/ 17780 w 83819"/>
                <a:gd name="connsiteY11" fmla="*/ 38100 h 93980"/>
                <a:gd name="connsiteX12" fmla="*/ 67310 w 83819"/>
                <a:gd name="connsiteY12" fmla="*/ 38100 h 93980"/>
                <a:gd name="connsiteX13" fmla="*/ 43180 w 83819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 267">
              <a:extLst>
                <a:ext uri="{FF2B5EF4-FFF2-40B4-BE49-F238E27FC236}">
                  <a16:creationId xmlns:a16="http://schemas.microsoft.com/office/drawing/2014/main" id="{C30B49B1-E997-8760-4CE7-B2ED3C147800}"/>
                </a:ext>
              </a:extLst>
            </p:cNvPr>
            <p:cNvSpPr/>
            <p:nvPr/>
          </p:nvSpPr>
          <p:spPr>
            <a:xfrm>
              <a:off x="2504439" y="2990850"/>
              <a:ext cx="87630" cy="130810"/>
            </a:xfrm>
            <a:custGeom>
              <a:avLst/>
              <a:gdLst>
                <a:gd name="connsiteX0" fmla="*/ 87630 w 87630"/>
                <a:gd name="connsiteY0" fmla="*/ 128270 h 130810"/>
                <a:gd name="connsiteX1" fmla="*/ 72390 w 87630"/>
                <a:gd name="connsiteY1" fmla="*/ 128270 h 130810"/>
                <a:gd name="connsiteX2" fmla="*/ 72390 w 87630"/>
                <a:gd name="connsiteY2" fmla="*/ 118110 h 130810"/>
                <a:gd name="connsiteX3" fmla="*/ 72390 w 87630"/>
                <a:gd name="connsiteY3" fmla="*/ 111760 h 130810"/>
                <a:gd name="connsiteX4" fmla="*/ 72390 w 87630"/>
                <a:gd name="connsiteY4" fmla="*/ 111760 h 130810"/>
                <a:gd name="connsiteX5" fmla="*/ 40640 w 87630"/>
                <a:gd name="connsiteY5" fmla="*/ 130810 h 130810"/>
                <a:gd name="connsiteX6" fmla="*/ 0 w 87630"/>
                <a:gd name="connsiteY6" fmla="*/ 83820 h 130810"/>
                <a:gd name="connsiteX7" fmla="*/ 40640 w 87630"/>
                <a:gd name="connsiteY7" fmla="*/ 36830 h 130810"/>
                <a:gd name="connsiteX8" fmla="*/ 71120 w 87630"/>
                <a:gd name="connsiteY8" fmla="*/ 53340 h 130810"/>
                <a:gd name="connsiteX9" fmla="*/ 71120 w 87630"/>
                <a:gd name="connsiteY9" fmla="*/ 53340 h 130810"/>
                <a:gd name="connsiteX10" fmla="*/ 71120 w 87630"/>
                <a:gd name="connsiteY10" fmla="*/ 45720 h 130810"/>
                <a:gd name="connsiteX11" fmla="*/ 71120 w 87630"/>
                <a:gd name="connsiteY11" fmla="*/ 0 h 130810"/>
                <a:gd name="connsiteX12" fmla="*/ 87630 w 87630"/>
                <a:gd name="connsiteY12" fmla="*/ 0 h 130810"/>
                <a:gd name="connsiteX13" fmla="*/ 87630 w 87630"/>
                <a:gd name="connsiteY13" fmla="*/ 128270 h 130810"/>
                <a:gd name="connsiteX14" fmla="*/ 16510 w 87630"/>
                <a:gd name="connsiteY14" fmla="*/ 83820 h 130810"/>
                <a:gd name="connsiteX15" fmla="*/ 44450 w 87630"/>
                <a:gd name="connsiteY15" fmla="*/ 115570 h 130810"/>
                <a:gd name="connsiteX16" fmla="*/ 72390 w 87630"/>
                <a:gd name="connsiteY16" fmla="*/ 83820 h 130810"/>
                <a:gd name="connsiteX17" fmla="*/ 44450 w 87630"/>
                <a:gd name="connsiteY17" fmla="*/ 52070 h 130810"/>
                <a:gd name="connsiteX18" fmla="*/ 16510 w 87630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6510" y="83820"/>
                  </a:moveTo>
                  <a:cubicBezTo>
                    <a:pt x="16510" y="102870"/>
                    <a:pt x="27940" y="115570"/>
                    <a:pt x="44450" y="115570"/>
                  </a:cubicBezTo>
                  <a:cubicBezTo>
                    <a:pt x="60960" y="115570"/>
                    <a:pt x="72390" y="105410"/>
                    <a:pt x="72390" y="83820"/>
                  </a:cubicBezTo>
                  <a:cubicBezTo>
                    <a:pt x="72390" y="62230"/>
                    <a:pt x="58420" y="52070"/>
                    <a:pt x="44450" y="52070"/>
                  </a:cubicBezTo>
                  <a:cubicBezTo>
                    <a:pt x="30480" y="52070"/>
                    <a:pt x="16510" y="6604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 268">
              <a:extLst>
                <a:ext uri="{FF2B5EF4-FFF2-40B4-BE49-F238E27FC236}">
                  <a16:creationId xmlns:a16="http://schemas.microsoft.com/office/drawing/2014/main" id="{8B1189A1-9698-A2E4-98D0-661758D85537}"/>
                </a:ext>
              </a:extLst>
            </p:cNvPr>
            <p:cNvSpPr/>
            <p:nvPr/>
          </p:nvSpPr>
          <p:spPr>
            <a:xfrm>
              <a:off x="2617470" y="3027679"/>
              <a:ext cx="83819" cy="93980"/>
            </a:xfrm>
            <a:custGeom>
              <a:avLst/>
              <a:gdLst>
                <a:gd name="connsiteX0" fmla="*/ 83820 w 83819"/>
                <a:gd name="connsiteY0" fmla="*/ 41910 h 93980"/>
                <a:gd name="connsiteX1" fmla="*/ 83820 w 83819"/>
                <a:gd name="connsiteY1" fmla="*/ 50800 h 93980"/>
                <a:gd name="connsiteX2" fmla="*/ 17780 w 83819"/>
                <a:gd name="connsiteY2" fmla="*/ 50800 h 93980"/>
                <a:gd name="connsiteX3" fmla="*/ 48260 w 83819"/>
                <a:gd name="connsiteY3" fmla="*/ 80010 h 93980"/>
                <a:gd name="connsiteX4" fmla="*/ 80010 w 83819"/>
                <a:gd name="connsiteY4" fmla="*/ 71120 h 93980"/>
                <a:gd name="connsiteX5" fmla="*/ 80010 w 83819"/>
                <a:gd name="connsiteY5" fmla="*/ 86360 h 93980"/>
                <a:gd name="connsiteX6" fmla="*/ 46990 w 83819"/>
                <a:gd name="connsiteY6" fmla="*/ 93980 h 93980"/>
                <a:gd name="connsiteX7" fmla="*/ 0 w 83819"/>
                <a:gd name="connsiteY7" fmla="*/ 46990 h 93980"/>
                <a:gd name="connsiteX8" fmla="*/ 43180 w 83819"/>
                <a:gd name="connsiteY8" fmla="*/ 0 h 93980"/>
                <a:gd name="connsiteX9" fmla="*/ 83820 w 83819"/>
                <a:gd name="connsiteY9" fmla="*/ 41910 h 93980"/>
                <a:gd name="connsiteX10" fmla="*/ 43180 w 83819"/>
                <a:gd name="connsiteY10" fmla="*/ 13970 h 93980"/>
                <a:gd name="connsiteX11" fmla="*/ 17780 w 83819"/>
                <a:gd name="connsiteY11" fmla="*/ 38100 h 93980"/>
                <a:gd name="connsiteX12" fmla="*/ 67310 w 83819"/>
                <a:gd name="connsiteY12" fmla="*/ 38100 h 93980"/>
                <a:gd name="connsiteX13" fmla="*/ 43180 w 83819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 269">
              <a:extLst>
                <a:ext uri="{FF2B5EF4-FFF2-40B4-BE49-F238E27FC236}">
                  <a16:creationId xmlns:a16="http://schemas.microsoft.com/office/drawing/2014/main" id="{94EDD212-5CCE-DE7B-76B4-4CA085935D10}"/>
                </a:ext>
              </a:extLst>
            </p:cNvPr>
            <p:cNvSpPr/>
            <p:nvPr/>
          </p:nvSpPr>
          <p:spPr>
            <a:xfrm>
              <a:off x="2717800" y="2988310"/>
              <a:ext cx="55095" cy="129539"/>
            </a:xfrm>
            <a:custGeom>
              <a:avLst/>
              <a:gdLst>
                <a:gd name="connsiteX0" fmla="*/ 11430 w 55095"/>
                <a:gd name="connsiteY0" fmla="*/ 41910 h 129539"/>
                <a:gd name="connsiteX1" fmla="*/ 11430 w 55095"/>
                <a:gd name="connsiteY1" fmla="*/ 31750 h 129539"/>
                <a:gd name="connsiteX2" fmla="*/ 43180 w 55095"/>
                <a:gd name="connsiteY2" fmla="*/ 0 h 129539"/>
                <a:gd name="connsiteX3" fmla="*/ 54610 w 55095"/>
                <a:gd name="connsiteY3" fmla="*/ 0 h 129539"/>
                <a:gd name="connsiteX4" fmla="*/ 54610 w 55095"/>
                <a:gd name="connsiteY4" fmla="*/ 13970 h 129539"/>
                <a:gd name="connsiteX5" fmla="*/ 45720 w 55095"/>
                <a:gd name="connsiteY5" fmla="*/ 13970 h 129539"/>
                <a:gd name="connsiteX6" fmla="*/ 27940 w 55095"/>
                <a:gd name="connsiteY6" fmla="*/ 31750 h 129539"/>
                <a:gd name="connsiteX7" fmla="*/ 27940 w 55095"/>
                <a:gd name="connsiteY7" fmla="*/ 40640 h 129539"/>
                <a:gd name="connsiteX8" fmla="*/ 52070 w 55095"/>
                <a:gd name="connsiteY8" fmla="*/ 40640 h 129539"/>
                <a:gd name="connsiteX9" fmla="*/ 52070 w 55095"/>
                <a:gd name="connsiteY9" fmla="*/ 54610 h 129539"/>
                <a:gd name="connsiteX10" fmla="*/ 29210 w 55095"/>
                <a:gd name="connsiteY10" fmla="*/ 54610 h 129539"/>
                <a:gd name="connsiteX11" fmla="*/ 29210 w 55095"/>
                <a:gd name="connsiteY11" fmla="*/ 129540 h 129539"/>
                <a:gd name="connsiteX12" fmla="*/ 12700 w 55095"/>
                <a:gd name="connsiteY12" fmla="*/ 129540 h 129539"/>
                <a:gd name="connsiteX13" fmla="*/ 12700 w 55095"/>
                <a:gd name="connsiteY13" fmla="*/ 54610 h 129539"/>
                <a:gd name="connsiteX14" fmla="*/ 0 w 55095"/>
                <a:gd name="connsiteY14" fmla="*/ 54610 h 129539"/>
                <a:gd name="connsiteX15" fmla="*/ 0 w 55095"/>
                <a:gd name="connsiteY15" fmla="*/ 40640 h 129539"/>
                <a:gd name="connsiteX16" fmla="*/ 13970 w 55095"/>
                <a:gd name="connsiteY16" fmla="*/ 40640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39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 270">
              <a:extLst>
                <a:ext uri="{FF2B5EF4-FFF2-40B4-BE49-F238E27FC236}">
                  <a16:creationId xmlns:a16="http://schemas.microsoft.com/office/drawing/2014/main" id="{257873A1-0F94-19AE-073A-AD3C69A76A1E}"/>
                </a:ext>
              </a:extLst>
            </p:cNvPr>
            <p:cNvSpPr/>
            <p:nvPr/>
          </p:nvSpPr>
          <p:spPr>
            <a:xfrm>
              <a:off x="2776220" y="302895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5560 h 93979"/>
                <a:gd name="connsiteX12" fmla="*/ 35560 w 73659"/>
                <a:gd name="connsiteY12" fmla="*/ 15240 h 93979"/>
                <a:gd name="connsiteX13" fmla="*/ 6350 w 73659"/>
                <a:gd name="connsiteY13" fmla="*/ 22860 h 93979"/>
                <a:gd name="connsiteX14" fmla="*/ 6350 w 73659"/>
                <a:gd name="connsiteY14" fmla="*/ 762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80010 h 93979"/>
                <a:gd name="connsiteX18" fmla="*/ 57150 w 73659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 271">
              <a:extLst>
                <a:ext uri="{FF2B5EF4-FFF2-40B4-BE49-F238E27FC236}">
                  <a16:creationId xmlns:a16="http://schemas.microsoft.com/office/drawing/2014/main" id="{AB175251-C257-E302-E471-31A9D8B5BD13}"/>
                </a:ext>
              </a:extLst>
            </p:cNvPr>
            <p:cNvSpPr/>
            <p:nvPr/>
          </p:nvSpPr>
          <p:spPr>
            <a:xfrm>
              <a:off x="2876550" y="3030220"/>
              <a:ext cx="78739" cy="91439"/>
            </a:xfrm>
            <a:custGeom>
              <a:avLst/>
              <a:gdLst>
                <a:gd name="connsiteX0" fmla="*/ 63500 w 78739"/>
                <a:gd name="connsiteY0" fmla="*/ 88900 h 91439"/>
                <a:gd name="connsiteX1" fmla="*/ 63500 w 78739"/>
                <a:gd name="connsiteY1" fmla="*/ 76200 h 91439"/>
                <a:gd name="connsiteX2" fmla="*/ 63500 w 78739"/>
                <a:gd name="connsiteY2" fmla="*/ 69850 h 91439"/>
                <a:gd name="connsiteX3" fmla="*/ 63500 w 78739"/>
                <a:gd name="connsiteY3" fmla="*/ 69850 h 91439"/>
                <a:gd name="connsiteX4" fmla="*/ 30480 w 78739"/>
                <a:gd name="connsiteY4" fmla="*/ 91440 h 91439"/>
                <a:gd name="connsiteX5" fmla="*/ 0 w 78739"/>
                <a:gd name="connsiteY5" fmla="*/ 55880 h 91439"/>
                <a:gd name="connsiteX6" fmla="*/ 0 w 78739"/>
                <a:gd name="connsiteY6" fmla="*/ 0 h 91439"/>
                <a:gd name="connsiteX7" fmla="*/ 16510 w 78739"/>
                <a:gd name="connsiteY7" fmla="*/ 0 h 91439"/>
                <a:gd name="connsiteX8" fmla="*/ 16510 w 78739"/>
                <a:gd name="connsiteY8" fmla="*/ 52070 h 91439"/>
                <a:gd name="connsiteX9" fmla="*/ 33020 w 78739"/>
                <a:gd name="connsiteY9" fmla="*/ 74930 h 91439"/>
                <a:gd name="connsiteX10" fmla="*/ 62230 w 78739"/>
                <a:gd name="connsiteY10" fmla="*/ 43180 h 91439"/>
                <a:gd name="connsiteX11" fmla="*/ 62230 w 78739"/>
                <a:gd name="connsiteY11" fmla="*/ 0 h 91439"/>
                <a:gd name="connsiteX12" fmla="*/ 78740 w 78739"/>
                <a:gd name="connsiteY12" fmla="*/ 0 h 91439"/>
                <a:gd name="connsiteX13" fmla="*/ 78740 w 78739"/>
                <a:gd name="connsiteY13" fmla="*/ 88900 h 91439"/>
                <a:gd name="connsiteX14" fmla="*/ 63500 w 78739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 272">
              <a:extLst>
                <a:ext uri="{FF2B5EF4-FFF2-40B4-BE49-F238E27FC236}">
                  <a16:creationId xmlns:a16="http://schemas.microsoft.com/office/drawing/2014/main" id="{9F53363E-1506-6BED-0A5A-C15104EFA118}"/>
                </a:ext>
              </a:extLst>
            </p:cNvPr>
            <p:cNvSpPr/>
            <p:nvPr/>
          </p:nvSpPr>
          <p:spPr>
            <a:xfrm>
              <a:off x="2988310" y="2990850"/>
              <a:ext cx="34289" cy="130810"/>
            </a:xfrm>
            <a:custGeom>
              <a:avLst/>
              <a:gdLst>
                <a:gd name="connsiteX0" fmla="*/ 0 w 34289"/>
                <a:gd name="connsiteY0" fmla="*/ 0 h 130810"/>
                <a:gd name="connsiteX1" fmla="*/ 16510 w 34289"/>
                <a:gd name="connsiteY1" fmla="*/ 0 h 130810"/>
                <a:gd name="connsiteX2" fmla="*/ 16510 w 34289"/>
                <a:gd name="connsiteY2" fmla="*/ 101600 h 130810"/>
                <a:gd name="connsiteX3" fmla="*/ 26670 w 34289"/>
                <a:gd name="connsiteY3" fmla="*/ 115570 h 130810"/>
                <a:gd name="connsiteX4" fmla="*/ 34290 w 34289"/>
                <a:gd name="connsiteY4" fmla="*/ 115570 h 130810"/>
                <a:gd name="connsiteX5" fmla="*/ 34290 w 34289"/>
                <a:gd name="connsiteY5" fmla="*/ 129540 h 130810"/>
                <a:gd name="connsiteX6" fmla="*/ 22860 w 34289"/>
                <a:gd name="connsiteY6" fmla="*/ 130810 h 130810"/>
                <a:gd name="connsiteX7" fmla="*/ 0 w 34289"/>
                <a:gd name="connsiteY7" fmla="*/ 105410 h 130810"/>
                <a:gd name="connsiteX8" fmla="*/ 0 w 34289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 273">
              <a:extLst>
                <a:ext uri="{FF2B5EF4-FFF2-40B4-BE49-F238E27FC236}">
                  <a16:creationId xmlns:a16="http://schemas.microsoft.com/office/drawing/2014/main" id="{C5939164-B067-AE1E-74FB-F6B3F0A57809}"/>
                </a:ext>
              </a:extLst>
            </p:cNvPr>
            <p:cNvSpPr/>
            <p:nvPr/>
          </p:nvSpPr>
          <p:spPr>
            <a:xfrm>
              <a:off x="3026410" y="300355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 274">
              <a:extLst>
                <a:ext uri="{FF2B5EF4-FFF2-40B4-BE49-F238E27FC236}">
                  <a16:creationId xmlns:a16="http://schemas.microsoft.com/office/drawing/2014/main" id="{63B46694-92CA-7578-618C-5AED0E29B27F}"/>
                </a:ext>
              </a:extLst>
            </p:cNvPr>
            <p:cNvSpPr/>
            <p:nvPr/>
          </p:nvSpPr>
          <p:spPr>
            <a:xfrm>
              <a:off x="3144520" y="3027679"/>
              <a:ext cx="74929" cy="93980"/>
            </a:xfrm>
            <a:custGeom>
              <a:avLst/>
              <a:gdLst>
                <a:gd name="connsiteX0" fmla="*/ 48260 w 74929"/>
                <a:gd name="connsiteY0" fmla="*/ 78740 h 93980"/>
                <a:gd name="connsiteX1" fmla="*/ 74930 w 74929"/>
                <a:gd name="connsiteY1" fmla="*/ 71120 h 93980"/>
                <a:gd name="connsiteX2" fmla="*/ 74930 w 74929"/>
                <a:gd name="connsiteY2" fmla="*/ 86360 h 93980"/>
                <a:gd name="connsiteX3" fmla="*/ 46990 w 74929"/>
                <a:gd name="connsiteY3" fmla="*/ 93980 h 93980"/>
                <a:gd name="connsiteX4" fmla="*/ 0 w 74929"/>
                <a:gd name="connsiteY4" fmla="*/ 46990 h 93980"/>
                <a:gd name="connsiteX5" fmla="*/ 46990 w 74929"/>
                <a:gd name="connsiteY5" fmla="*/ 0 h 93980"/>
                <a:gd name="connsiteX6" fmla="*/ 74930 w 74929"/>
                <a:gd name="connsiteY6" fmla="*/ 6350 h 93980"/>
                <a:gd name="connsiteX7" fmla="*/ 74930 w 74929"/>
                <a:gd name="connsiteY7" fmla="*/ 21590 h 93980"/>
                <a:gd name="connsiteX8" fmla="*/ 48260 w 74929"/>
                <a:gd name="connsiteY8" fmla="*/ 13970 h 93980"/>
                <a:gd name="connsiteX9" fmla="*/ 17780 w 74929"/>
                <a:gd name="connsiteY9" fmla="*/ 45720 h 93980"/>
                <a:gd name="connsiteX10" fmla="*/ 48260 w 74929"/>
                <a:gd name="connsiteY10" fmla="*/ 774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80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 275">
              <a:extLst>
                <a:ext uri="{FF2B5EF4-FFF2-40B4-BE49-F238E27FC236}">
                  <a16:creationId xmlns:a16="http://schemas.microsoft.com/office/drawing/2014/main" id="{C54A43D0-4AE3-9EC1-63FE-D4DDC68F80ED}"/>
                </a:ext>
              </a:extLst>
            </p:cNvPr>
            <p:cNvSpPr/>
            <p:nvPr/>
          </p:nvSpPr>
          <p:spPr>
            <a:xfrm>
              <a:off x="3237229" y="302895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5560 h 93979"/>
                <a:gd name="connsiteX12" fmla="*/ 35560 w 73660"/>
                <a:gd name="connsiteY12" fmla="*/ 15240 h 93979"/>
                <a:gd name="connsiteX13" fmla="*/ 6350 w 73660"/>
                <a:gd name="connsiteY13" fmla="*/ 22860 h 93979"/>
                <a:gd name="connsiteX14" fmla="*/ 6350 w 73660"/>
                <a:gd name="connsiteY14" fmla="*/ 762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80010 h 93979"/>
                <a:gd name="connsiteX18" fmla="*/ 57150 w 73660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 276">
              <a:extLst>
                <a:ext uri="{FF2B5EF4-FFF2-40B4-BE49-F238E27FC236}">
                  <a16:creationId xmlns:a16="http://schemas.microsoft.com/office/drawing/2014/main" id="{3CF47E42-6673-A0D3-6FD6-79F42D202AF3}"/>
                </a:ext>
              </a:extLst>
            </p:cNvPr>
            <p:cNvSpPr/>
            <p:nvPr/>
          </p:nvSpPr>
          <p:spPr>
            <a:xfrm>
              <a:off x="3340100" y="3027679"/>
              <a:ext cx="87629" cy="130810"/>
            </a:xfrm>
            <a:custGeom>
              <a:avLst/>
              <a:gdLst>
                <a:gd name="connsiteX0" fmla="*/ 0 w 87629"/>
                <a:gd name="connsiteY0" fmla="*/ 2540 h 130810"/>
                <a:gd name="connsiteX1" fmla="*/ 15240 w 87629"/>
                <a:gd name="connsiteY1" fmla="*/ 2540 h 130810"/>
                <a:gd name="connsiteX2" fmla="*/ 15240 w 87629"/>
                <a:gd name="connsiteY2" fmla="*/ 11430 h 130810"/>
                <a:gd name="connsiteX3" fmla="*/ 15240 w 87629"/>
                <a:gd name="connsiteY3" fmla="*/ 17780 h 130810"/>
                <a:gd name="connsiteX4" fmla="*/ 15240 w 87629"/>
                <a:gd name="connsiteY4" fmla="*/ 17780 h 130810"/>
                <a:gd name="connsiteX5" fmla="*/ 46990 w 87629"/>
                <a:gd name="connsiteY5" fmla="*/ 0 h 130810"/>
                <a:gd name="connsiteX6" fmla="*/ 87630 w 87629"/>
                <a:gd name="connsiteY6" fmla="*/ 46990 h 130810"/>
                <a:gd name="connsiteX7" fmla="*/ 46990 w 87629"/>
                <a:gd name="connsiteY7" fmla="*/ 93980 h 130810"/>
                <a:gd name="connsiteX8" fmla="*/ 16510 w 87629"/>
                <a:gd name="connsiteY8" fmla="*/ 76200 h 130810"/>
                <a:gd name="connsiteX9" fmla="*/ 16510 w 87629"/>
                <a:gd name="connsiteY9" fmla="*/ 76200 h 130810"/>
                <a:gd name="connsiteX10" fmla="*/ 16510 w 87629"/>
                <a:gd name="connsiteY10" fmla="*/ 83820 h 130810"/>
                <a:gd name="connsiteX11" fmla="*/ 16510 w 87629"/>
                <a:gd name="connsiteY11" fmla="*/ 130810 h 130810"/>
                <a:gd name="connsiteX12" fmla="*/ 0 w 87629"/>
                <a:gd name="connsiteY12" fmla="*/ 130810 h 130810"/>
                <a:gd name="connsiteX13" fmla="*/ 0 w 87629"/>
                <a:gd name="connsiteY13" fmla="*/ 2540 h 130810"/>
                <a:gd name="connsiteX14" fmla="*/ 72390 w 87629"/>
                <a:gd name="connsiteY14" fmla="*/ 46990 h 130810"/>
                <a:gd name="connsiteX15" fmla="*/ 44450 w 87629"/>
                <a:gd name="connsiteY15" fmla="*/ 15240 h 130810"/>
                <a:gd name="connsiteX16" fmla="*/ 16510 w 87629"/>
                <a:gd name="connsiteY16" fmla="*/ 46990 h 130810"/>
                <a:gd name="connsiteX17" fmla="*/ 44450 w 87629"/>
                <a:gd name="connsiteY17" fmla="*/ 78740 h 130810"/>
                <a:gd name="connsiteX18" fmla="*/ 72390 w 87629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 277">
              <a:extLst>
                <a:ext uri="{FF2B5EF4-FFF2-40B4-BE49-F238E27FC236}">
                  <a16:creationId xmlns:a16="http://schemas.microsoft.com/office/drawing/2014/main" id="{2C82F988-A6C8-2416-02A5-B22D98DF952E}"/>
                </a:ext>
              </a:extLst>
            </p:cNvPr>
            <p:cNvSpPr/>
            <p:nvPr/>
          </p:nvSpPr>
          <p:spPr>
            <a:xfrm>
              <a:off x="3451859" y="2994660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7780 w 20320"/>
                <a:gd name="connsiteY5" fmla="*/ 35560 h 124460"/>
                <a:gd name="connsiteX6" fmla="*/ 17780 w 20320"/>
                <a:gd name="connsiteY6" fmla="*/ 124460 h 124460"/>
                <a:gd name="connsiteX7" fmla="*/ 1270 w 20320"/>
                <a:gd name="connsiteY7" fmla="*/ 124460 h 124460"/>
                <a:gd name="connsiteX8" fmla="*/ 1270 w 20320"/>
                <a:gd name="connsiteY8" fmla="*/ 35560 h 124460"/>
                <a:gd name="connsiteX9" fmla="*/ 1778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 278">
              <a:extLst>
                <a:ext uri="{FF2B5EF4-FFF2-40B4-BE49-F238E27FC236}">
                  <a16:creationId xmlns:a16="http://schemas.microsoft.com/office/drawing/2014/main" id="{B635520C-14E4-8C9A-3B5A-AA6710731E7E}"/>
                </a:ext>
              </a:extLst>
            </p:cNvPr>
            <p:cNvSpPr/>
            <p:nvPr/>
          </p:nvSpPr>
          <p:spPr>
            <a:xfrm>
              <a:off x="3488690" y="300355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 279">
              <a:extLst>
                <a:ext uri="{FF2B5EF4-FFF2-40B4-BE49-F238E27FC236}">
                  <a16:creationId xmlns:a16="http://schemas.microsoft.com/office/drawing/2014/main" id="{1535908B-9E5E-1A4C-3743-29B588744A35}"/>
                </a:ext>
              </a:extLst>
            </p:cNvPr>
            <p:cNvSpPr/>
            <p:nvPr/>
          </p:nvSpPr>
          <p:spPr>
            <a:xfrm>
              <a:off x="3563620" y="302895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5560 h 93979"/>
                <a:gd name="connsiteX12" fmla="*/ 35560 w 73659"/>
                <a:gd name="connsiteY12" fmla="*/ 15240 h 93979"/>
                <a:gd name="connsiteX13" fmla="*/ 6350 w 73659"/>
                <a:gd name="connsiteY13" fmla="*/ 22860 h 93979"/>
                <a:gd name="connsiteX14" fmla="*/ 6350 w 73659"/>
                <a:gd name="connsiteY14" fmla="*/ 762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80010 h 93979"/>
                <a:gd name="connsiteX18" fmla="*/ 57150 w 73659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 280">
              <a:extLst>
                <a:ext uri="{FF2B5EF4-FFF2-40B4-BE49-F238E27FC236}">
                  <a16:creationId xmlns:a16="http://schemas.microsoft.com/office/drawing/2014/main" id="{8BF9C574-C5A5-0742-0DFD-3FAC603195F6}"/>
                </a:ext>
              </a:extLst>
            </p:cNvPr>
            <p:cNvSpPr/>
            <p:nvPr/>
          </p:nvSpPr>
          <p:spPr>
            <a:xfrm>
              <a:off x="3665220" y="2990850"/>
              <a:ext cx="34289" cy="130810"/>
            </a:xfrm>
            <a:custGeom>
              <a:avLst/>
              <a:gdLst>
                <a:gd name="connsiteX0" fmla="*/ 0 w 34289"/>
                <a:gd name="connsiteY0" fmla="*/ 0 h 130810"/>
                <a:gd name="connsiteX1" fmla="*/ 16510 w 34289"/>
                <a:gd name="connsiteY1" fmla="*/ 0 h 130810"/>
                <a:gd name="connsiteX2" fmla="*/ 16510 w 34289"/>
                <a:gd name="connsiteY2" fmla="*/ 101600 h 130810"/>
                <a:gd name="connsiteX3" fmla="*/ 26670 w 34289"/>
                <a:gd name="connsiteY3" fmla="*/ 115570 h 130810"/>
                <a:gd name="connsiteX4" fmla="*/ 34290 w 34289"/>
                <a:gd name="connsiteY4" fmla="*/ 115570 h 130810"/>
                <a:gd name="connsiteX5" fmla="*/ 34290 w 34289"/>
                <a:gd name="connsiteY5" fmla="*/ 129540 h 130810"/>
                <a:gd name="connsiteX6" fmla="*/ 22860 w 34289"/>
                <a:gd name="connsiteY6" fmla="*/ 130810 h 130810"/>
                <a:gd name="connsiteX7" fmla="*/ 0 w 34289"/>
                <a:gd name="connsiteY7" fmla="*/ 105410 h 130810"/>
                <a:gd name="connsiteX8" fmla="*/ 0 w 34289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61D985DE-11B5-B02D-3B8A-D7D03BEED03B}"/>
                </a:ext>
              </a:extLst>
            </p:cNvPr>
            <p:cNvSpPr/>
            <p:nvPr/>
          </p:nvSpPr>
          <p:spPr>
            <a:xfrm>
              <a:off x="3718559" y="2994660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9050 w 20320"/>
                <a:gd name="connsiteY5" fmla="*/ 35560 h 124460"/>
                <a:gd name="connsiteX6" fmla="*/ 19050 w 20320"/>
                <a:gd name="connsiteY6" fmla="*/ 124460 h 124460"/>
                <a:gd name="connsiteX7" fmla="*/ 2540 w 20320"/>
                <a:gd name="connsiteY7" fmla="*/ 124460 h 124460"/>
                <a:gd name="connsiteX8" fmla="*/ 2540 w 20320"/>
                <a:gd name="connsiteY8" fmla="*/ 35560 h 124460"/>
                <a:gd name="connsiteX9" fmla="*/ 1905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 282">
              <a:extLst>
                <a:ext uri="{FF2B5EF4-FFF2-40B4-BE49-F238E27FC236}">
                  <a16:creationId xmlns:a16="http://schemas.microsoft.com/office/drawing/2014/main" id="{841D6E6F-1C5E-5707-B3DE-CFC2ECA3BBE4}"/>
                </a:ext>
              </a:extLst>
            </p:cNvPr>
            <p:cNvSpPr/>
            <p:nvPr/>
          </p:nvSpPr>
          <p:spPr>
            <a:xfrm>
              <a:off x="3756659" y="3030220"/>
              <a:ext cx="74930" cy="88900"/>
            </a:xfrm>
            <a:custGeom>
              <a:avLst/>
              <a:gdLst>
                <a:gd name="connsiteX0" fmla="*/ 74930 w 74930"/>
                <a:gd name="connsiteY0" fmla="*/ 88900 h 88900"/>
                <a:gd name="connsiteX1" fmla="*/ 0 w 74930"/>
                <a:gd name="connsiteY1" fmla="*/ 88900 h 88900"/>
                <a:gd name="connsiteX2" fmla="*/ 46990 w 74930"/>
                <a:gd name="connsiteY2" fmla="*/ 13970 h 88900"/>
                <a:gd name="connsiteX3" fmla="*/ 2540 w 74930"/>
                <a:gd name="connsiteY3" fmla="*/ 13970 h 88900"/>
                <a:gd name="connsiteX4" fmla="*/ 2540 w 74930"/>
                <a:gd name="connsiteY4" fmla="*/ 0 h 88900"/>
                <a:gd name="connsiteX5" fmla="*/ 72390 w 74930"/>
                <a:gd name="connsiteY5" fmla="*/ 0 h 88900"/>
                <a:gd name="connsiteX6" fmla="*/ 25400 w 74930"/>
                <a:gd name="connsiteY6" fmla="*/ 74930 h 88900"/>
                <a:gd name="connsiteX7" fmla="*/ 73660 w 74930"/>
                <a:gd name="connsiteY7" fmla="*/ 74930 h 88900"/>
                <a:gd name="connsiteX8" fmla="*/ 73660 w 74930"/>
                <a:gd name="connsiteY8" fmla="*/ 889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930" h="88900">
                  <a:moveTo>
                    <a:pt x="74930" y="88900"/>
                  </a:moveTo>
                  <a:lnTo>
                    <a:pt x="0" y="88900"/>
                  </a:lnTo>
                  <a:lnTo>
                    <a:pt x="46990" y="13970"/>
                  </a:lnTo>
                  <a:lnTo>
                    <a:pt x="2540" y="13970"/>
                  </a:lnTo>
                  <a:lnTo>
                    <a:pt x="2540" y="0"/>
                  </a:lnTo>
                  <a:lnTo>
                    <a:pt x="72390" y="0"/>
                  </a:lnTo>
                  <a:lnTo>
                    <a:pt x="25400" y="74930"/>
                  </a:lnTo>
                  <a:lnTo>
                    <a:pt x="73660" y="74930"/>
                  </a:lnTo>
                  <a:lnTo>
                    <a:pt x="7366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 283">
              <a:extLst>
                <a:ext uri="{FF2B5EF4-FFF2-40B4-BE49-F238E27FC236}">
                  <a16:creationId xmlns:a16="http://schemas.microsoft.com/office/drawing/2014/main" id="{CA75F7CD-737B-14C8-AE7E-C8410528B6CD}"/>
                </a:ext>
              </a:extLst>
            </p:cNvPr>
            <p:cNvSpPr/>
            <p:nvPr/>
          </p:nvSpPr>
          <p:spPr>
            <a:xfrm>
              <a:off x="3848100" y="302895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5560 h 93979"/>
                <a:gd name="connsiteX12" fmla="*/ 35560 w 73659"/>
                <a:gd name="connsiteY12" fmla="*/ 15240 h 93979"/>
                <a:gd name="connsiteX13" fmla="*/ 6350 w 73659"/>
                <a:gd name="connsiteY13" fmla="*/ 22860 h 93979"/>
                <a:gd name="connsiteX14" fmla="*/ 6350 w 73659"/>
                <a:gd name="connsiteY14" fmla="*/ 762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80010 h 93979"/>
                <a:gd name="connsiteX18" fmla="*/ 57150 w 73659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 284">
              <a:extLst>
                <a:ext uri="{FF2B5EF4-FFF2-40B4-BE49-F238E27FC236}">
                  <a16:creationId xmlns:a16="http://schemas.microsoft.com/office/drawing/2014/main" id="{351AAA97-DEC8-0E5E-A293-A1D21237F7D5}"/>
                </a:ext>
              </a:extLst>
            </p:cNvPr>
            <p:cNvSpPr/>
            <p:nvPr/>
          </p:nvSpPr>
          <p:spPr>
            <a:xfrm>
              <a:off x="3939540" y="300355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 285">
              <a:extLst>
                <a:ext uri="{FF2B5EF4-FFF2-40B4-BE49-F238E27FC236}">
                  <a16:creationId xmlns:a16="http://schemas.microsoft.com/office/drawing/2014/main" id="{0CB45F03-C838-0A9D-4574-2786B3301FCD}"/>
                </a:ext>
              </a:extLst>
            </p:cNvPr>
            <p:cNvSpPr/>
            <p:nvPr/>
          </p:nvSpPr>
          <p:spPr>
            <a:xfrm>
              <a:off x="4017009" y="2994660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7780 w 20320"/>
                <a:gd name="connsiteY5" fmla="*/ 35560 h 124460"/>
                <a:gd name="connsiteX6" fmla="*/ 17780 w 20320"/>
                <a:gd name="connsiteY6" fmla="*/ 124460 h 124460"/>
                <a:gd name="connsiteX7" fmla="*/ 1270 w 20320"/>
                <a:gd name="connsiteY7" fmla="*/ 124460 h 124460"/>
                <a:gd name="connsiteX8" fmla="*/ 1270 w 20320"/>
                <a:gd name="connsiteY8" fmla="*/ 35560 h 124460"/>
                <a:gd name="connsiteX9" fmla="*/ 1778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 286">
              <a:extLst>
                <a:ext uri="{FF2B5EF4-FFF2-40B4-BE49-F238E27FC236}">
                  <a16:creationId xmlns:a16="http://schemas.microsoft.com/office/drawing/2014/main" id="{1F0847CC-2561-5390-75D4-8EB542619BF0}"/>
                </a:ext>
              </a:extLst>
            </p:cNvPr>
            <p:cNvSpPr/>
            <p:nvPr/>
          </p:nvSpPr>
          <p:spPr>
            <a:xfrm>
              <a:off x="4060190" y="3027679"/>
              <a:ext cx="91439" cy="93980"/>
            </a:xfrm>
            <a:custGeom>
              <a:avLst/>
              <a:gdLst>
                <a:gd name="connsiteX0" fmla="*/ 91440 w 91439"/>
                <a:gd name="connsiteY0" fmla="*/ 46990 h 93980"/>
                <a:gd name="connsiteX1" fmla="*/ 45720 w 91439"/>
                <a:gd name="connsiteY1" fmla="*/ 93980 h 93980"/>
                <a:gd name="connsiteX2" fmla="*/ 0 w 91439"/>
                <a:gd name="connsiteY2" fmla="*/ 46990 h 93980"/>
                <a:gd name="connsiteX3" fmla="*/ 45720 w 91439"/>
                <a:gd name="connsiteY3" fmla="*/ 0 h 93980"/>
                <a:gd name="connsiteX4" fmla="*/ 91440 w 91439"/>
                <a:gd name="connsiteY4" fmla="*/ 46990 h 93980"/>
                <a:gd name="connsiteX5" fmla="*/ 74930 w 91439"/>
                <a:gd name="connsiteY5" fmla="*/ 46990 h 93980"/>
                <a:gd name="connsiteX6" fmla="*/ 44450 w 91439"/>
                <a:gd name="connsiteY6" fmla="*/ 15240 h 93980"/>
                <a:gd name="connsiteX7" fmla="*/ 15240 w 91439"/>
                <a:gd name="connsiteY7" fmla="*/ 46990 h 93980"/>
                <a:gd name="connsiteX8" fmla="*/ 44450 w 91439"/>
                <a:gd name="connsiteY8" fmla="*/ 78740 h 93980"/>
                <a:gd name="connsiteX9" fmla="*/ 74930 w 91439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6F81ABBF-E948-7BA8-5FB2-359659A3E0B6}"/>
                </a:ext>
              </a:extLst>
            </p:cNvPr>
            <p:cNvSpPr/>
            <p:nvPr/>
          </p:nvSpPr>
          <p:spPr>
            <a:xfrm>
              <a:off x="4177029" y="3027679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 288">
              <a:extLst>
                <a:ext uri="{FF2B5EF4-FFF2-40B4-BE49-F238E27FC236}">
                  <a16:creationId xmlns:a16="http://schemas.microsoft.com/office/drawing/2014/main" id="{CE539EDD-5A31-5616-3DEE-39D607CD6C98}"/>
                </a:ext>
              </a:extLst>
            </p:cNvPr>
            <p:cNvSpPr/>
            <p:nvPr/>
          </p:nvSpPr>
          <p:spPr>
            <a:xfrm>
              <a:off x="4325620" y="3027679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 289">
              <a:extLst>
                <a:ext uri="{FF2B5EF4-FFF2-40B4-BE49-F238E27FC236}">
                  <a16:creationId xmlns:a16="http://schemas.microsoft.com/office/drawing/2014/main" id="{B0A73267-A48A-DE9F-15CB-75E6A25E4041}"/>
                </a:ext>
              </a:extLst>
            </p:cNvPr>
            <p:cNvSpPr/>
            <p:nvPr/>
          </p:nvSpPr>
          <p:spPr>
            <a:xfrm>
              <a:off x="4399279" y="300355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 290">
              <a:extLst>
                <a:ext uri="{FF2B5EF4-FFF2-40B4-BE49-F238E27FC236}">
                  <a16:creationId xmlns:a16="http://schemas.microsoft.com/office/drawing/2014/main" id="{91D25485-D8EE-2273-49D3-460EB7E2732D}"/>
                </a:ext>
              </a:extLst>
            </p:cNvPr>
            <p:cNvSpPr/>
            <p:nvPr/>
          </p:nvSpPr>
          <p:spPr>
            <a:xfrm>
              <a:off x="4461609" y="3030220"/>
              <a:ext cx="95149" cy="130809"/>
            </a:xfrm>
            <a:custGeom>
              <a:avLst/>
              <a:gdLst>
                <a:gd name="connsiteX0" fmla="*/ 2440 w 95149"/>
                <a:gd name="connsiteY0" fmla="*/ 115570 h 130809"/>
                <a:gd name="connsiteX1" fmla="*/ 12600 w 95149"/>
                <a:gd name="connsiteY1" fmla="*/ 115570 h 130809"/>
                <a:gd name="connsiteX2" fmla="*/ 40540 w 95149"/>
                <a:gd name="connsiteY2" fmla="*/ 87630 h 130809"/>
                <a:gd name="connsiteX3" fmla="*/ 3710 w 95149"/>
                <a:gd name="connsiteY3" fmla="*/ 0 h 130809"/>
                <a:gd name="connsiteX4" fmla="*/ 21490 w 95149"/>
                <a:gd name="connsiteY4" fmla="*/ 0 h 130809"/>
                <a:gd name="connsiteX5" fmla="*/ 34190 w 95149"/>
                <a:gd name="connsiteY5" fmla="*/ 31750 h 130809"/>
                <a:gd name="connsiteX6" fmla="*/ 49430 w 95149"/>
                <a:gd name="connsiteY6" fmla="*/ 71120 h 130809"/>
                <a:gd name="connsiteX7" fmla="*/ 64670 w 95149"/>
                <a:gd name="connsiteY7" fmla="*/ 31750 h 130809"/>
                <a:gd name="connsiteX8" fmla="*/ 77370 w 95149"/>
                <a:gd name="connsiteY8" fmla="*/ 0 h 130809"/>
                <a:gd name="connsiteX9" fmla="*/ 95150 w 95149"/>
                <a:gd name="connsiteY9" fmla="*/ 0 h 130809"/>
                <a:gd name="connsiteX10" fmla="*/ 59590 w 95149"/>
                <a:gd name="connsiteY10" fmla="*/ 85090 h 130809"/>
                <a:gd name="connsiteX11" fmla="*/ 13870 w 95149"/>
                <a:gd name="connsiteY11" fmla="*/ 130810 h 130809"/>
                <a:gd name="connsiteX12" fmla="*/ 2440 w 95149"/>
                <a:gd name="connsiteY12" fmla="*/ 129540 h 130809"/>
                <a:gd name="connsiteX13" fmla="*/ 2440 w 95149"/>
                <a:gd name="connsiteY13" fmla="*/ 11557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49" h="130809">
                  <a:moveTo>
                    <a:pt x="2440" y="115570"/>
                  </a:moveTo>
                  <a:cubicBezTo>
                    <a:pt x="4980" y="115570"/>
                    <a:pt x="7520" y="115570"/>
                    <a:pt x="12600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0" y="57150"/>
                    <a:pt x="49430" y="71120"/>
                  </a:cubicBezTo>
                  <a:cubicBezTo>
                    <a:pt x="5451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0" y="0"/>
                  </a:lnTo>
                  <a:lnTo>
                    <a:pt x="59590" y="85090"/>
                  </a:lnTo>
                  <a:cubicBezTo>
                    <a:pt x="46890" y="114300"/>
                    <a:pt x="38000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 291">
              <a:extLst>
                <a:ext uri="{FF2B5EF4-FFF2-40B4-BE49-F238E27FC236}">
                  <a16:creationId xmlns:a16="http://schemas.microsoft.com/office/drawing/2014/main" id="{C3D2C5C4-6127-35BE-A271-A63B42B646DB}"/>
                </a:ext>
              </a:extLst>
            </p:cNvPr>
            <p:cNvSpPr/>
            <p:nvPr/>
          </p:nvSpPr>
          <p:spPr>
            <a:xfrm>
              <a:off x="4572000" y="2990850"/>
              <a:ext cx="34290" cy="130810"/>
            </a:xfrm>
            <a:custGeom>
              <a:avLst/>
              <a:gdLst>
                <a:gd name="connsiteX0" fmla="*/ 0 w 34290"/>
                <a:gd name="connsiteY0" fmla="*/ 0 h 130810"/>
                <a:gd name="connsiteX1" fmla="*/ 16510 w 34290"/>
                <a:gd name="connsiteY1" fmla="*/ 0 h 130810"/>
                <a:gd name="connsiteX2" fmla="*/ 16510 w 34290"/>
                <a:gd name="connsiteY2" fmla="*/ 101600 h 130810"/>
                <a:gd name="connsiteX3" fmla="*/ 26670 w 34290"/>
                <a:gd name="connsiteY3" fmla="*/ 115570 h 130810"/>
                <a:gd name="connsiteX4" fmla="*/ 34290 w 34290"/>
                <a:gd name="connsiteY4" fmla="*/ 115570 h 130810"/>
                <a:gd name="connsiteX5" fmla="*/ 34290 w 34290"/>
                <a:gd name="connsiteY5" fmla="*/ 129540 h 130810"/>
                <a:gd name="connsiteX6" fmla="*/ 22860 w 34290"/>
                <a:gd name="connsiteY6" fmla="*/ 130810 h 130810"/>
                <a:gd name="connsiteX7" fmla="*/ 0 w 34290"/>
                <a:gd name="connsiteY7" fmla="*/ 105410 h 130810"/>
                <a:gd name="connsiteX8" fmla="*/ 0 w 34290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 292">
              <a:extLst>
                <a:ext uri="{FF2B5EF4-FFF2-40B4-BE49-F238E27FC236}">
                  <a16:creationId xmlns:a16="http://schemas.microsoft.com/office/drawing/2014/main" id="{E9FA2591-5677-7937-CC68-692987C48E94}"/>
                </a:ext>
              </a:extLst>
            </p:cNvPr>
            <p:cNvSpPr/>
            <p:nvPr/>
          </p:nvSpPr>
          <p:spPr>
            <a:xfrm>
              <a:off x="4618990" y="3027679"/>
              <a:ext cx="83819" cy="93980"/>
            </a:xfrm>
            <a:custGeom>
              <a:avLst/>
              <a:gdLst>
                <a:gd name="connsiteX0" fmla="*/ 83820 w 83819"/>
                <a:gd name="connsiteY0" fmla="*/ 41910 h 93980"/>
                <a:gd name="connsiteX1" fmla="*/ 83820 w 83819"/>
                <a:gd name="connsiteY1" fmla="*/ 50800 h 93980"/>
                <a:gd name="connsiteX2" fmla="*/ 17780 w 83819"/>
                <a:gd name="connsiteY2" fmla="*/ 50800 h 93980"/>
                <a:gd name="connsiteX3" fmla="*/ 48260 w 83819"/>
                <a:gd name="connsiteY3" fmla="*/ 80010 h 93980"/>
                <a:gd name="connsiteX4" fmla="*/ 80010 w 83819"/>
                <a:gd name="connsiteY4" fmla="*/ 71120 h 93980"/>
                <a:gd name="connsiteX5" fmla="*/ 80010 w 83819"/>
                <a:gd name="connsiteY5" fmla="*/ 86360 h 93980"/>
                <a:gd name="connsiteX6" fmla="*/ 46990 w 83819"/>
                <a:gd name="connsiteY6" fmla="*/ 93980 h 93980"/>
                <a:gd name="connsiteX7" fmla="*/ 0 w 83819"/>
                <a:gd name="connsiteY7" fmla="*/ 46990 h 93980"/>
                <a:gd name="connsiteX8" fmla="*/ 43180 w 83819"/>
                <a:gd name="connsiteY8" fmla="*/ 0 h 93980"/>
                <a:gd name="connsiteX9" fmla="*/ 83820 w 83819"/>
                <a:gd name="connsiteY9" fmla="*/ 41910 h 93980"/>
                <a:gd name="connsiteX10" fmla="*/ 44450 w 83819"/>
                <a:gd name="connsiteY10" fmla="*/ 13970 h 93980"/>
                <a:gd name="connsiteX11" fmla="*/ 19050 w 83819"/>
                <a:gd name="connsiteY11" fmla="*/ 38100 h 93980"/>
                <a:gd name="connsiteX12" fmla="*/ 68580 w 83819"/>
                <a:gd name="connsiteY12" fmla="*/ 38100 h 93980"/>
                <a:gd name="connsiteX13" fmla="*/ 44450 w 83819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 293">
              <a:extLst>
                <a:ext uri="{FF2B5EF4-FFF2-40B4-BE49-F238E27FC236}">
                  <a16:creationId xmlns:a16="http://schemas.microsoft.com/office/drawing/2014/main" id="{AA96B0D8-F552-9B53-1044-33825C9F0DE3}"/>
                </a:ext>
              </a:extLst>
            </p:cNvPr>
            <p:cNvSpPr/>
            <p:nvPr/>
          </p:nvSpPr>
          <p:spPr>
            <a:xfrm>
              <a:off x="4766309" y="2988310"/>
              <a:ext cx="55095" cy="129539"/>
            </a:xfrm>
            <a:custGeom>
              <a:avLst/>
              <a:gdLst>
                <a:gd name="connsiteX0" fmla="*/ 11430 w 55095"/>
                <a:gd name="connsiteY0" fmla="*/ 41910 h 129539"/>
                <a:gd name="connsiteX1" fmla="*/ 11430 w 55095"/>
                <a:gd name="connsiteY1" fmla="*/ 31750 h 129539"/>
                <a:gd name="connsiteX2" fmla="*/ 43180 w 55095"/>
                <a:gd name="connsiteY2" fmla="*/ 0 h 129539"/>
                <a:gd name="connsiteX3" fmla="*/ 54610 w 55095"/>
                <a:gd name="connsiteY3" fmla="*/ 0 h 129539"/>
                <a:gd name="connsiteX4" fmla="*/ 54610 w 55095"/>
                <a:gd name="connsiteY4" fmla="*/ 13970 h 129539"/>
                <a:gd name="connsiteX5" fmla="*/ 45720 w 55095"/>
                <a:gd name="connsiteY5" fmla="*/ 13970 h 129539"/>
                <a:gd name="connsiteX6" fmla="*/ 27940 w 55095"/>
                <a:gd name="connsiteY6" fmla="*/ 31750 h 129539"/>
                <a:gd name="connsiteX7" fmla="*/ 27940 w 55095"/>
                <a:gd name="connsiteY7" fmla="*/ 40640 h 129539"/>
                <a:gd name="connsiteX8" fmla="*/ 52070 w 55095"/>
                <a:gd name="connsiteY8" fmla="*/ 40640 h 129539"/>
                <a:gd name="connsiteX9" fmla="*/ 52070 w 55095"/>
                <a:gd name="connsiteY9" fmla="*/ 54610 h 129539"/>
                <a:gd name="connsiteX10" fmla="*/ 29210 w 55095"/>
                <a:gd name="connsiteY10" fmla="*/ 54610 h 129539"/>
                <a:gd name="connsiteX11" fmla="*/ 29210 w 55095"/>
                <a:gd name="connsiteY11" fmla="*/ 129540 h 129539"/>
                <a:gd name="connsiteX12" fmla="*/ 12700 w 55095"/>
                <a:gd name="connsiteY12" fmla="*/ 129540 h 129539"/>
                <a:gd name="connsiteX13" fmla="*/ 12700 w 55095"/>
                <a:gd name="connsiteY13" fmla="*/ 54610 h 129539"/>
                <a:gd name="connsiteX14" fmla="*/ 0 w 55095"/>
                <a:gd name="connsiteY14" fmla="*/ 54610 h 129539"/>
                <a:gd name="connsiteX15" fmla="*/ 0 w 55095"/>
                <a:gd name="connsiteY15" fmla="*/ 40640 h 129539"/>
                <a:gd name="connsiteX16" fmla="*/ 13970 w 55095"/>
                <a:gd name="connsiteY16" fmla="*/ 40640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39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 294">
              <a:extLst>
                <a:ext uri="{FF2B5EF4-FFF2-40B4-BE49-F238E27FC236}">
                  <a16:creationId xmlns:a16="http://schemas.microsoft.com/office/drawing/2014/main" id="{34B704A2-214D-E0ED-38DB-1B4B98B77606}"/>
                </a:ext>
              </a:extLst>
            </p:cNvPr>
            <p:cNvSpPr/>
            <p:nvPr/>
          </p:nvSpPr>
          <p:spPr>
            <a:xfrm>
              <a:off x="4827270" y="3027679"/>
              <a:ext cx="91439" cy="93980"/>
            </a:xfrm>
            <a:custGeom>
              <a:avLst/>
              <a:gdLst>
                <a:gd name="connsiteX0" fmla="*/ 91440 w 91439"/>
                <a:gd name="connsiteY0" fmla="*/ 46990 h 93980"/>
                <a:gd name="connsiteX1" fmla="*/ 45720 w 91439"/>
                <a:gd name="connsiteY1" fmla="*/ 93980 h 93980"/>
                <a:gd name="connsiteX2" fmla="*/ 0 w 91439"/>
                <a:gd name="connsiteY2" fmla="*/ 46990 h 93980"/>
                <a:gd name="connsiteX3" fmla="*/ 45720 w 91439"/>
                <a:gd name="connsiteY3" fmla="*/ 0 h 93980"/>
                <a:gd name="connsiteX4" fmla="*/ 91440 w 91439"/>
                <a:gd name="connsiteY4" fmla="*/ 46990 h 93980"/>
                <a:gd name="connsiteX5" fmla="*/ 76200 w 91439"/>
                <a:gd name="connsiteY5" fmla="*/ 46990 h 93980"/>
                <a:gd name="connsiteX6" fmla="*/ 45720 w 91439"/>
                <a:gd name="connsiteY6" fmla="*/ 15240 h 93980"/>
                <a:gd name="connsiteX7" fmla="*/ 16510 w 91439"/>
                <a:gd name="connsiteY7" fmla="*/ 46990 h 93980"/>
                <a:gd name="connsiteX8" fmla="*/ 45720 w 91439"/>
                <a:gd name="connsiteY8" fmla="*/ 78740 h 93980"/>
                <a:gd name="connsiteX9" fmla="*/ 76200 w 91439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 295">
              <a:extLst>
                <a:ext uri="{FF2B5EF4-FFF2-40B4-BE49-F238E27FC236}">
                  <a16:creationId xmlns:a16="http://schemas.microsoft.com/office/drawing/2014/main" id="{C9C5135A-2E9F-BC1C-95D8-55CF4E80D6C3}"/>
                </a:ext>
              </a:extLst>
            </p:cNvPr>
            <p:cNvSpPr/>
            <p:nvPr/>
          </p:nvSpPr>
          <p:spPr>
            <a:xfrm>
              <a:off x="4942840" y="302767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 296">
              <a:extLst>
                <a:ext uri="{FF2B5EF4-FFF2-40B4-BE49-F238E27FC236}">
                  <a16:creationId xmlns:a16="http://schemas.microsoft.com/office/drawing/2014/main" id="{7D50BACB-6ADA-E035-6DE0-E30331553F09}"/>
                </a:ext>
              </a:extLst>
            </p:cNvPr>
            <p:cNvSpPr/>
            <p:nvPr/>
          </p:nvSpPr>
          <p:spPr>
            <a:xfrm>
              <a:off x="5058409" y="3027679"/>
              <a:ext cx="137160" cy="91440"/>
            </a:xfrm>
            <a:custGeom>
              <a:avLst/>
              <a:gdLst>
                <a:gd name="connsiteX0" fmla="*/ 15240 w 137160"/>
                <a:gd name="connsiteY0" fmla="*/ 2540 h 91440"/>
                <a:gd name="connsiteX1" fmla="*/ 15240 w 137160"/>
                <a:gd name="connsiteY1" fmla="*/ 15240 h 91440"/>
                <a:gd name="connsiteX2" fmla="*/ 15240 w 137160"/>
                <a:gd name="connsiteY2" fmla="*/ 21590 h 91440"/>
                <a:gd name="connsiteX3" fmla="*/ 15240 w 137160"/>
                <a:gd name="connsiteY3" fmla="*/ 21590 h 91440"/>
                <a:gd name="connsiteX4" fmla="*/ 48260 w 137160"/>
                <a:gd name="connsiteY4" fmla="*/ 0 h 91440"/>
                <a:gd name="connsiteX5" fmla="*/ 74930 w 137160"/>
                <a:gd name="connsiteY5" fmla="*/ 20320 h 91440"/>
                <a:gd name="connsiteX6" fmla="*/ 74930 w 137160"/>
                <a:gd name="connsiteY6" fmla="*/ 20320 h 91440"/>
                <a:gd name="connsiteX7" fmla="*/ 105410 w 137160"/>
                <a:gd name="connsiteY7" fmla="*/ 0 h 91440"/>
                <a:gd name="connsiteX8" fmla="*/ 137160 w 137160"/>
                <a:gd name="connsiteY8" fmla="*/ 35560 h 91440"/>
                <a:gd name="connsiteX9" fmla="*/ 137160 w 137160"/>
                <a:gd name="connsiteY9" fmla="*/ 91440 h 91440"/>
                <a:gd name="connsiteX10" fmla="*/ 120650 w 137160"/>
                <a:gd name="connsiteY10" fmla="*/ 91440 h 91440"/>
                <a:gd name="connsiteX11" fmla="*/ 120650 w 137160"/>
                <a:gd name="connsiteY11" fmla="*/ 39370 h 91440"/>
                <a:gd name="connsiteX12" fmla="*/ 104140 w 137160"/>
                <a:gd name="connsiteY12" fmla="*/ 16510 h 91440"/>
                <a:gd name="connsiteX13" fmla="*/ 77470 w 137160"/>
                <a:gd name="connsiteY13" fmla="*/ 50800 h 91440"/>
                <a:gd name="connsiteX14" fmla="*/ 77470 w 137160"/>
                <a:gd name="connsiteY14" fmla="*/ 91440 h 91440"/>
                <a:gd name="connsiteX15" fmla="*/ 60960 w 137160"/>
                <a:gd name="connsiteY15" fmla="*/ 91440 h 91440"/>
                <a:gd name="connsiteX16" fmla="*/ 60960 w 137160"/>
                <a:gd name="connsiteY16" fmla="*/ 38100 h 91440"/>
                <a:gd name="connsiteX17" fmla="*/ 44450 w 137160"/>
                <a:gd name="connsiteY17" fmla="*/ 15240 h 91440"/>
                <a:gd name="connsiteX18" fmla="*/ 16510 w 137160"/>
                <a:gd name="connsiteY18" fmla="*/ 49530 h 91440"/>
                <a:gd name="connsiteX19" fmla="*/ 16510 w 137160"/>
                <a:gd name="connsiteY19" fmla="*/ 90170 h 91440"/>
                <a:gd name="connsiteX20" fmla="*/ 0 w 137160"/>
                <a:gd name="connsiteY20" fmla="*/ 90170 h 91440"/>
                <a:gd name="connsiteX21" fmla="*/ 0 w 137160"/>
                <a:gd name="connsiteY21" fmla="*/ 1270 h 91440"/>
                <a:gd name="connsiteX22" fmla="*/ 15240 w 137160"/>
                <a:gd name="connsiteY22" fmla="*/ 12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6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 297">
              <a:extLst>
                <a:ext uri="{FF2B5EF4-FFF2-40B4-BE49-F238E27FC236}">
                  <a16:creationId xmlns:a16="http://schemas.microsoft.com/office/drawing/2014/main" id="{AC3B4DCE-EA6F-61C9-132C-15082FB23CA3}"/>
                </a:ext>
              </a:extLst>
            </p:cNvPr>
            <p:cNvSpPr/>
            <p:nvPr/>
          </p:nvSpPr>
          <p:spPr>
            <a:xfrm>
              <a:off x="5217159" y="3027679"/>
              <a:ext cx="91440" cy="93980"/>
            </a:xfrm>
            <a:custGeom>
              <a:avLst/>
              <a:gdLst>
                <a:gd name="connsiteX0" fmla="*/ 91440 w 91440"/>
                <a:gd name="connsiteY0" fmla="*/ 46990 h 93980"/>
                <a:gd name="connsiteX1" fmla="*/ 45720 w 91440"/>
                <a:gd name="connsiteY1" fmla="*/ 93980 h 93980"/>
                <a:gd name="connsiteX2" fmla="*/ 0 w 91440"/>
                <a:gd name="connsiteY2" fmla="*/ 46990 h 93980"/>
                <a:gd name="connsiteX3" fmla="*/ 45720 w 91440"/>
                <a:gd name="connsiteY3" fmla="*/ 0 h 93980"/>
                <a:gd name="connsiteX4" fmla="*/ 91440 w 91440"/>
                <a:gd name="connsiteY4" fmla="*/ 46990 h 93980"/>
                <a:gd name="connsiteX5" fmla="*/ 76200 w 91440"/>
                <a:gd name="connsiteY5" fmla="*/ 46990 h 93980"/>
                <a:gd name="connsiteX6" fmla="*/ 45720 w 91440"/>
                <a:gd name="connsiteY6" fmla="*/ 15240 h 93980"/>
                <a:gd name="connsiteX7" fmla="*/ 16510 w 91440"/>
                <a:gd name="connsiteY7" fmla="*/ 46990 h 93980"/>
                <a:gd name="connsiteX8" fmla="*/ 45720 w 91440"/>
                <a:gd name="connsiteY8" fmla="*/ 78740 h 93980"/>
                <a:gd name="connsiteX9" fmla="*/ 76200 w 91440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 298">
              <a:extLst>
                <a:ext uri="{FF2B5EF4-FFF2-40B4-BE49-F238E27FC236}">
                  <a16:creationId xmlns:a16="http://schemas.microsoft.com/office/drawing/2014/main" id="{A5D9DD78-B0E5-20D6-9D20-216953B70B7C}"/>
                </a:ext>
              </a:extLst>
            </p:cNvPr>
            <p:cNvSpPr/>
            <p:nvPr/>
          </p:nvSpPr>
          <p:spPr>
            <a:xfrm>
              <a:off x="5326379" y="3027679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 299">
              <a:extLst>
                <a:ext uri="{FF2B5EF4-FFF2-40B4-BE49-F238E27FC236}">
                  <a16:creationId xmlns:a16="http://schemas.microsoft.com/office/drawing/2014/main" id="{48898537-25D9-50D5-D343-415CB30D1D72}"/>
                </a:ext>
              </a:extLst>
            </p:cNvPr>
            <p:cNvSpPr/>
            <p:nvPr/>
          </p:nvSpPr>
          <p:spPr>
            <a:xfrm>
              <a:off x="5400040" y="300355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 300">
              <a:extLst>
                <a:ext uri="{FF2B5EF4-FFF2-40B4-BE49-F238E27FC236}">
                  <a16:creationId xmlns:a16="http://schemas.microsoft.com/office/drawing/2014/main" id="{47158B19-93E3-8112-63C7-F9711E5B398F}"/>
                </a:ext>
              </a:extLst>
            </p:cNvPr>
            <p:cNvSpPr/>
            <p:nvPr/>
          </p:nvSpPr>
          <p:spPr>
            <a:xfrm>
              <a:off x="5511800" y="2989579"/>
              <a:ext cx="118109" cy="130810"/>
            </a:xfrm>
            <a:custGeom>
              <a:avLst/>
              <a:gdLst>
                <a:gd name="connsiteX0" fmla="*/ 58420 w 118109"/>
                <a:gd name="connsiteY0" fmla="*/ 0 h 130810"/>
                <a:gd name="connsiteX1" fmla="*/ 58420 w 118109"/>
                <a:gd name="connsiteY1" fmla="*/ 0 h 130810"/>
                <a:gd name="connsiteX2" fmla="*/ 118110 w 118109"/>
                <a:gd name="connsiteY2" fmla="*/ 130810 h 130810"/>
                <a:gd name="connsiteX3" fmla="*/ 100330 w 118109"/>
                <a:gd name="connsiteY3" fmla="*/ 130810 h 130810"/>
                <a:gd name="connsiteX4" fmla="*/ 87630 w 118109"/>
                <a:gd name="connsiteY4" fmla="*/ 102870 h 130810"/>
                <a:gd name="connsiteX5" fmla="*/ 30480 w 118109"/>
                <a:gd name="connsiteY5" fmla="*/ 102870 h 130810"/>
                <a:gd name="connsiteX6" fmla="*/ 17780 w 118109"/>
                <a:gd name="connsiteY6" fmla="*/ 130810 h 130810"/>
                <a:gd name="connsiteX7" fmla="*/ 0 w 118109"/>
                <a:gd name="connsiteY7" fmla="*/ 130810 h 130810"/>
                <a:gd name="connsiteX8" fmla="*/ 59690 w 118109"/>
                <a:gd name="connsiteY8" fmla="*/ 0 h 130810"/>
                <a:gd name="connsiteX9" fmla="*/ 80010 w 118109"/>
                <a:gd name="connsiteY9" fmla="*/ 87630 h 130810"/>
                <a:gd name="connsiteX10" fmla="*/ 57150 w 118109"/>
                <a:gd name="connsiteY10" fmla="*/ 34290 h 130810"/>
                <a:gd name="connsiteX11" fmla="*/ 34290 w 118109"/>
                <a:gd name="connsiteY11" fmla="*/ 87630 h 130810"/>
                <a:gd name="connsiteX12" fmla="*/ 78740 w 118109"/>
                <a:gd name="connsiteY12" fmla="*/ 8763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109" h="130810">
                  <a:moveTo>
                    <a:pt x="58420" y="0"/>
                  </a:moveTo>
                  <a:lnTo>
                    <a:pt x="58420" y="0"/>
                  </a:lnTo>
                  <a:lnTo>
                    <a:pt x="118110" y="130810"/>
                  </a:lnTo>
                  <a:lnTo>
                    <a:pt x="100330" y="130810"/>
                  </a:lnTo>
                  <a:lnTo>
                    <a:pt x="87630" y="102870"/>
                  </a:lnTo>
                  <a:lnTo>
                    <a:pt x="30480" y="102870"/>
                  </a:lnTo>
                  <a:lnTo>
                    <a:pt x="17780" y="130810"/>
                  </a:lnTo>
                  <a:lnTo>
                    <a:pt x="0" y="130810"/>
                  </a:lnTo>
                  <a:lnTo>
                    <a:pt x="59690" y="0"/>
                  </a:lnTo>
                  <a:close/>
                  <a:moveTo>
                    <a:pt x="80010" y="87630"/>
                  </a:moveTo>
                  <a:cubicBezTo>
                    <a:pt x="71120" y="68580"/>
                    <a:pt x="64770" y="53340"/>
                    <a:pt x="57150" y="34290"/>
                  </a:cubicBezTo>
                  <a:cubicBezTo>
                    <a:pt x="49530" y="52070"/>
                    <a:pt x="43180" y="67310"/>
                    <a:pt x="34290" y="87630"/>
                  </a:cubicBezTo>
                  <a:lnTo>
                    <a:pt x="78740" y="876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 301">
              <a:extLst>
                <a:ext uri="{FF2B5EF4-FFF2-40B4-BE49-F238E27FC236}">
                  <a16:creationId xmlns:a16="http://schemas.microsoft.com/office/drawing/2014/main" id="{203D2354-0427-8874-4838-2E03DCF3E283}"/>
                </a:ext>
              </a:extLst>
            </p:cNvPr>
            <p:cNvSpPr/>
            <p:nvPr/>
          </p:nvSpPr>
          <p:spPr>
            <a:xfrm>
              <a:off x="5643879" y="302767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 302">
              <a:extLst>
                <a:ext uri="{FF2B5EF4-FFF2-40B4-BE49-F238E27FC236}">
                  <a16:creationId xmlns:a16="http://schemas.microsoft.com/office/drawing/2014/main" id="{982FD7B6-84A5-E2CE-BC03-101F4CE7F2A5}"/>
                </a:ext>
              </a:extLst>
            </p:cNvPr>
            <p:cNvSpPr/>
            <p:nvPr/>
          </p:nvSpPr>
          <p:spPr>
            <a:xfrm>
              <a:off x="5712459" y="3027679"/>
              <a:ext cx="51048" cy="92710"/>
            </a:xfrm>
            <a:custGeom>
              <a:avLst/>
              <a:gdLst>
                <a:gd name="connsiteX0" fmla="*/ 0 w 51048"/>
                <a:gd name="connsiteY0" fmla="*/ 2540 h 92710"/>
                <a:gd name="connsiteX1" fmla="*/ 15240 w 51048"/>
                <a:gd name="connsiteY1" fmla="*/ 2540 h 92710"/>
                <a:gd name="connsiteX2" fmla="*/ 15240 w 51048"/>
                <a:gd name="connsiteY2" fmla="*/ 15240 h 92710"/>
                <a:gd name="connsiteX3" fmla="*/ 15240 w 51048"/>
                <a:gd name="connsiteY3" fmla="*/ 21590 h 92710"/>
                <a:gd name="connsiteX4" fmla="*/ 15240 w 51048"/>
                <a:gd name="connsiteY4" fmla="*/ 21590 h 92710"/>
                <a:gd name="connsiteX5" fmla="*/ 43180 w 51048"/>
                <a:gd name="connsiteY5" fmla="*/ 0 h 92710"/>
                <a:gd name="connsiteX6" fmla="*/ 48260 w 51048"/>
                <a:gd name="connsiteY6" fmla="*/ 0 h 92710"/>
                <a:gd name="connsiteX7" fmla="*/ 48260 w 51048"/>
                <a:gd name="connsiteY7" fmla="*/ 16510 h 92710"/>
                <a:gd name="connsiteX8" fmla="*/ 43180 w 51048"/>
                <a:gd name="connsiteY8" fmla="*/ 16510 h 92710"/>
                <a:gd name="connsiteX9" fmla="*/ 16510 w 51048"/>
                <a:gd name="connsiteY9" fmla="*/ 53340 h 92710"/>
                <a:gd name="connsiteX10" fmla="*/ 16510 w 51048"/>
                <a:gd name="connsiteY10" fmla="*/ 92710 h 92710"/>
                <a:gd name="connsiteX11" fmla="*/ 0 w 51048"/>
                <a:gd name="connsiteY11" fmla="*/ 92710 h 92710"/>
                <a:gd name="connsiteX12" fmla="*/ 0 w 51048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8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 303">
              <a:extLst>
                <a:ext uri="{FF2B5EF4-FFF2-40B4-BE49-F238E27FC236}">
                  <a16:creationId xmlns:a16="http://schemas.microsoft.com/office/drawing/2014/main" id="{09908A29-B39B-D9EB-2D2F-C4991A0A991E}"/>
                </a:ext>
              </a:extLst>
            </p:cNvPr>
            <p:cNvSpPr/>
            <p:nvPr/>
          </p:nvSpPr>
          <p:spPr>
            <a:xfrm>
              <a:off x="5773420" y="3027679"/>
              <a:ext cx="91439" cy="93980"/>
            </a:xfrm>
            <a:custGeom>
              <a:avLst/>
              <a:gdLst>
                <a:gd name="connsiteX0" fmla="*/ 91440 w 91439"/>
                <a:gd name="connsiteY0" fmla="*/ 46990 h 93980"/>
                <a:gd name="connsiteX1" fmla="*/ 45720 w 91439"/>
                <a:gd name="connsiteY1" fmla="*/ 93980 h 93980"/>
                <a:gd name="connsiteX2" fmla="*/ 0 w 91439"/>
                <a:gd name="connsiteY2" fmla="*/ 46990 h 93980"/>
                <a:gd name="connsiteX3" fmla="*/ 45720 w 91439"/>
                <a:gd name="connsiteY3" fmla="*/ 0 h 93980"/>
                <a:gd name="connsiteX4" fmla="*/ 91440 w 91439"/>
                <a:gd name="connsiteY4" fmla="*/ 46990 h 93980"/>
                <a:gd name="connsiteX5" fmla="*/ 74930 w 91439"/>
                <a:gd name="connsiteY5" fmla="*/ 46990 h 93980"/>
                <a:gd name="connsiteX6" fmla="*/ 44450 w 91439"/>
                <a:gd name="connsiteY6" fmla="*/ 15240 h 93980"/>
                <a:gd name="connsiteX7" fmla="*/ 15240 w 91439"/>
                <a:gd name="connsiteY7" fmla="*/ 46990 h 93980"/>
                <a:gd name="connsiteX8" fmla="*/ 44450 w 91439"/>
                <a:gd name="connsiteY8" fmla="*/ 78740 h 93980"/>
                <a:gd name="connsiteX9" fmla="*/ 74930 w 91439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 304">
              <a:extLst>
                <a:ext uri="{FF2B5EF4-FFF2-40B4-BE49-F238E27FC236}">
                  <a16:creationId xmlns:a16="http://schemas.microsoft.com/office/drawing/2014/main" id="{57BE9C64-7248-5246-F5D7-09E8ED8AD10F}"/>
                </a:ext>
              </a:extLst>
            </p:cNvPr>
            <p:cNvSpPr/>
            <p:nvPr/>
          </p:nvSpPr>
          <p:spPr>
            <a:xfrm>
              <a:off x="5873750" y="3030220"/>
              <a:ext cx="137159" cy="91439"/>
            </a:xfrm>
            <a:custGeom>
              <a:avLst/>
              <a:gdLst>
                <a:gd name="connsiteX0" fmla="*/ 95250 w 137159"/>
                <a:gd name="connsiteY0" fmla="*/ 64770 h 91439"/>
                <a:gd name="connsiteX1" fmla="*/ 119380 w 137159"/>
                <a:gd name="connsiteY1" fmla="*/ 0 h 91439"/>
                <a:gd name="connsiteX2" fmla="*/ 137160 w 137159"/>
                <a:gd name="connsiteY2" fmla="*/ 0 h 91439"/>
                <a:gd name="connsiteX3" fmla="*/ 100330 w 137159"/>
                <a:gd name="connsiteY3" fmla="*/ 91440 h 91439"/>
                <a:gd name="connsiteX4" fmla="*/ 91440 w 137159"/>
                <a:gd name="connsiteY4" fmla="*/ 91440 h 91439"/>
                <a:gd name="connsiteX5" fmla="*/ 68580 w 137159"/>
                <a:gd name="connsiteY5" fmla="*/ 30480 h 91439"/>
                <a:gd name="connsiteX6" fmla="*/ 45720 w 137159"/>
                <a:gd name="connsiteY6" fmla="*/ 91440 h 91439"/>
                <a:gd name="connsiteX7" fmla="*/ 36830 w 137159"/>
                <a:gd name="connsiteY7" fmla="*/ 91440 h 91439"/>
                <a:gd name="connsiteX8" fmla="*/ 0 w 137159"/>
                <a:gd name="connsiteY8" fmla="*/ 0 h 91439"/>
                <a:gd name="connsiteX9" fmla="*/ 17780 w 137159"/>
                <a:gd name="connsiteY9" fmla="*/ 0 h 91439"/>
                <a:gd name="connsiteX10" fmla="*/ 41910 w 137159"/>
                <a:gd name="connsiteY10" fmla="*/ 64770 h 91439"/>
                <a:gd name="connsiteX11" fmla="*/ 64770 w 137159"/>
                <a:gd name="connsiteY11" fmla="*/ 1270 h 91439"/>
                <a:gd name="connsiteX12" fmla="*/ 73660 w 137159"/>
                <a:gd name="connsiteY12" fmla="*/ 1270 h 91439"/>
                <a:gd name="connsiteX13" fmla="*/ 96520 w 137159"/>
                <a:gd name="connsiteY13" fmla="*/ 647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59" h="91439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 305">
              <a:extLst>
                <a:ext uri="{FF2B5EF4-FFF2-40B4-BE49-F238E27FC236}">
                  <a16:creationId xmlns:a16="http://schemas.microsoft.com/office/drawing/2014/main" id="{B5DCA1E3-8AD7-DD0A-8E3C-43347D1858C5}"/>
                </a:ext>
              </a:extLst>
            </p:cNvPr>
            <p:cNvSpPr/>
            <p:nvPr/>
          </p:nvSpPr>
          <p:spPr>
            <a:xfrm>
              <a:off x="6027420" y="2990850"/>
              <a:ext cx="80009" cy="128270"/>
            </a:xfrm>
            <a:custGeom>
              <a:avLst/>
              <a:gdLst>
                <a:gd name="connsiteX0" fmla="*/ 0 w 80009"/>
                <a:gd name="connsiteY0" fmla="*/ 0 h 128270"/>
                <a:gd name="connsiteX1" fmla="*/ 16510 w 80009"/>
                <a:gd name="connsiteY1" fmla="*/ 0 h 128270"/>
                <a:gd name="connsiteX2" fmla="*/ 16510 w 80009"/>
                <a:gd name="connsiteY2" fmla="*/ 49530 h 128270"/>
                <a:gd name="connsiteX3" fmla="*/ 16510 w 80009"/>
                <a:gd name="connsiteY3" fmla="*/ 58420 h 128270"/>
                <a:gd name="connsiteX4" fmla="*/ 16510 w 80009"/>
                <a:gd name="connsiteY4" fmla="*/ 58420 h 128270"/>
                <a:gd name="connsiteX5" fmla="*/ 49530 w 80009"/>
                <a:gd name="connsiteY5" fmla="*/ 36830 h 128270"/>
                <a:gd name="connsiteX6" fmla="*/ 80010 w 80009"/>
                <a:gd name="connsiteY6" fmla="*/ 72390 h 128270"/>
                <a:gd name="connsiteX7" fmla="*/ 80010 w 80009"/>
                <a:gd name="connsiteY7" fmla="*/ 128270 h 128270"/>
                <a:gd name="connsiteX8" fmla="*/ 63500 w 80009"/>
                <a:gd name="connsiteY8" fmla="*/ 128270 h 128270"/>
                <a:gd name="connsiteX9" fmla="*/ 63500 w 80009"/>
                <a:gd name="connsiteY9" fmla="*/ 76200 h 128270"/>
                <a:gd name="connsiteX10" fmla="*/ 46990 w 80009"/>
                <a:gd name="connsiteY10" fmla="*/ 53340 h 128270"/>
                <a:gd name="connsiteX11" fmla="*/ 16510 w 80009"/>
                <a:gd name="connsiteY11" fmla="*/ 85090 h 128270"/>
                <a:gd name="connsiteX12" fmla="*/ 16510 w 80009"/>
                <a:gd name="connsiteY12" fmla="*/ 128270 h 128270"/>
                <a:gd name="connsiteX13" fmla="*/ 0 w 80009"/>
                <a:gd name="connsiteY13" fmla="*/ 128270 h 128270"/>
                <a:gd name="connsiteX14" fmla="*/ 0 w 80009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 306">
              <a:extLst>
                <a:ext uri="{FF2B5EF4-FFF2-40B4-BE49-F238E27FC236}">
                  <a16:creationId xmlns:a16="http://schemas.microsoft.com/office/drawing/2014/main" id="{302473EA-E490-91F0-DF8C-5E0FEBF1957A}"/>
                </a:ext>
              </a:extLst>
            </p:cNvPr>
            <p:cNvSpPr/>
            <p:nvPr/>
          </p:nvSpPr>
          <p:spPr>
            <a:xfrm>
              <a:off x="6129020" y="302767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3180 w 83820"/>
                <a:gd name="connsiteY10" fmla="*/ 13970 h 93980"/>
                <a:gd name="connsiteX11" fmla="*/ 17780 w 83820"/>
                <a:gd name="connsiteY11" fmla="*/ 38100 h 93980"/>
                <a:gd name="connsiteX12" fmla="*/ 67310 w 83820"/>
                <a:gd name="connsiteY12" fmla="*/ 38100 h 93980"/>
                <a:gd name="connsiteX13" fmla="*/ 4318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 307">
              <a:extLst>
                <a:ext uri="{FF2B5EF4-FFF2-40B4-BE49-F238E27FC236}">
                  <a16:creationId xmlns:a16="http://schemas.microsoft.com/office/drawing/2014/main" id="{75BB812A-43D5-61DA-01EC-F2FC9E7A19A6}"/>
                </a:ext>
              </a:extLst>
            </p:cNvPr>
            <p:cNvSpPr/>
            <p:nvPr/>
          </p:nvSpPr>
          <p:spPr>
            <a:xfrm>
              <a:off x="6230620" y="302895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5560 h 93979"/>
                <a:gd name="connsiteX12" fmla="*/ 35560 w 73659"/>
                <a:gd name="connsiteY12" fmla="*/ 15240 h 93979"/>
                <a:gd name="connsiteX13" fmla="*/ 6350 w 73659"/>
                <a:gd name="connsiteY13" fmla="*/ 22860 h 93979"/>
                <a:gd name="connsiteX14" fmla="*/ 6350 w 73659"/>
                <a:gd name="connsiteY14" fmla="*/ 762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80010 h 93979"/>
                <a:gd name="connsiteX18" fmla="*/ 57150 w 73659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 308">
              <a:extLst>
                <a:ext uri="{FF2B5EF4-FFF2-40B4-BE49-F238E27FC236}">
                  <a16:creationId xmlns:a16="http://schemas.microsoft.com/office/drawing/2014/main" id="{71B45453-523E-E627-8DF3-41E2304563E2}"/>
                </a:ext>
              </a:extLst>
            </p:cNvPr>
            <p:cNvSpPr/>
            <p:nvPr/>
          </p:nvSpPr>
          <p:spPr>
            <a:xfrm>
              <a:off x="6327140" y="2990850"/>
              <a:ext cx="87629" cy="130810"/>
            </a:xfrm>
            <a:custGeom>
              <a:avLst/>
              <a:gdLst>
                <a:gd name="connsiteX0" fmla="*/ 87630 w 87629"/>
                <a:gd name="connsiteY0" fmla="*/ 128270 h 130810"/>
                <a:gd name="connsiteX1" fmla="*/ 72390 w 87629"/>
                <a:gd name="connsiteY1" fmla="*/ 128270 h 130810"/>
                <a:gd name="connsiteX2" fmla="*/ 72390 w 87629"/>
                <a:gd name="connsiteY2" fmla="*/ 118110 h 130810"/>
                <a:gd name="connsiteX3" fmla="*/ 72390 w 87629"/>
                <a:gd name="connsiteY3" fmla="*/ 111760 h 130810"/>
                <a:gd name="connsiteX4" fmla="*/ 72390 w 87629"/>
                <a:gd name="connsiteY4" fmla="*/ 111760 h 130810"/>
                <a:gd name="connsiteX5" fmla="*/ 40640 w 87629"/>
                <a:gd name="connsiteY5" fmla="*/ 130810 h 130810"/>
                <a:gd name="connsiteX6" fmla="*/ 0 w 87629"/>
                <a:gd name="connsiteY6" fmla="*/ 83820 h 130810"/>
                <a:gd name="connsiteX7" fmla="*/ 40640 w 87629"/>
                <a:gd name="connsiteY7" fmla="*/ 36830 h 130810"/>
                <a:gd name="connsiteX8" fmla="*/ 71120 w 87629"/>
                <a:gd name="connsiteY8" fmla="*/ 53340 h 130810"/>
                <a:gd name="connsiteX9" fmla="*/ 71120 w 87629"/>
                <a:gd name="connsiteY9" fmla="*/ 53340 h 130810"/>
                <a:gd name="connsiteX10" fmla="*/ 71120 w 87629"/>
                <a:gd name="connsiteY10" fmla="*/ 45720 h 130810"/>
                <a:gd name="connsiteX11" fmla="*/ 71120 w 87629"/>
                <a:gd name="connsiteY11" fmla="*/ 0 h 130810"/>
                <a:gd name="connsiteX12" fmla="*/ 87630 w 87629"/>
                <a:gd name="connsiteY12" fmla="*/ 0 h 130810"/>
                <a:gd name="connsiteX13" fmla="*/ 87630 w 87629"/>
                <a:gd name="connsiteY13" fmla="*/ 128270 h 130810"/>
                <a:gd name="connsiteX14" fmla="*/ 15240 w 87629"/>
                <a:gd name="connsiteY14" fmla="*/ 83820 h 130810"/>
                <a:gd name="connsiteX15" fmla="*/ 43180 w 87629"/>
                <a:gd name="connsiteY15" fmla="*/ 115570 h 130810"/>
                <a:gd name="connsiteX16" fmla="*/ 71120 w 87629"/>
                <a:gd name="connsiteY16" fmla="*/ 83820 h 130810"/>
                <a:gd name="connsiteX17" fmla="*/ 43180 w 87629"/>
                <a:gd name="connsiteY17" fmla="*/ 52070 h 130810"/>
                <a:gd name="connsiteX18" fmla="*/ 1524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 309">
              <a:extLst>
                <a:ext uri="{FF2B5EF4-FFF2-40B4-BE49-F238E27FC236}">
                  <a16:creationId xmlns:a16="http://schemas.microsoft.com/office/drawing/2014/main" id="{6746528E-8794-4585-4283-230B92244484}"/>
                </a:ext>
              </a:extLst>
            </p:cNvPr>
            <p:cNvSpPr/>
            <p:nvPr/>
          </p:nvSpPr>
          <p:spPr>
            <a:xfrm>
              <a:off x="6479540" y="2992120"/>
              <a:ext cx="95250" cy="128269"/>
            </a:xfrm>
            <a:custGeom>
              <a:avLst/>
              <a:gdLst>
                <a:gd name="connsiteX0" fmla="*/ 55880 w 95250"/>
                <a:gd name="connsiteY0" fmla="*/ 13970 h 128269"/>
                <a:gd name="connsiteX1" fmla="*/ 55880 w 95250"/>
                <a:gd name="connsiteY1" fmla="*/ 128270 h 128269"/>
                <a:gd name="connsiteX2" fmla="*/ 39370 w 95250"/>
                <a:gd name="connsiteY2" fmla="*/ 128270 h 128269"/>
                <a:gd name="connsiteX3" fmla="*/ 39370 w 95250"/>
                <a:gd name="connsiteY3" fmla="*/ 13970 h 128269"/>
                <a:gd name="connsiteX4" fmla="*/ 0 w 95250"/>
                <a:gd name="connsiteY4" fmla="*/ 13970 h 128269"/>
                <a:gd name="connsiteX5" fmla="*/ 0 w 95250"/>
                <a:gd name="connsiteY5" fmla="*/ 0 h 128269"/>
                <a:gd name="connsiteX6" fmla="*/ 95250 w 95250"/>
                <a:gd name="connsiteY6" fmla="*/ 0 h 128269"/>
                <a:gd name="connsiteX7" fmla="*/ 95250 w 95250"/>
                <a:gd name="connsiteY7" fmla="*/ 13970 h 128269"/>
                <a:gd name="connsiteX8" fmla="*/ 55880 w 95250"/>
                <a:gd name="connsiteY8" fmla="*/ 1397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250" h="128269">
                  <a:moveTo>
                    <a:pt x="55880" y="13970"/>
                  </a:moveTo>
                  <a:lnTo>
                    <a:pt x="55880" y="128270"/>
                  </a:lnTo>
                  <a:lnTo>
                    <a:pt x="39370" y="128270"/>
                  </a:lnTo>
                  <a:lnTo>
                    <a:pt x="39370" y="13970"/>
                  </a:lnTo>
                  <a:lnTo>
                    <a:pt x="0" y="13970"/>
                  </a:lnTo>
                  <a:lnTo>
                    <a:pt x="0" y="0"/>
                  </a:lnTo>
                  <a:lnTo>
                    <a:pt x="95250" y="0"/>
                  </a:lnTo>
                  <a:lnTo>
                    <a:pt x="95250" y="13970"/>
                  </a:lnTo>
                  <a:lnTo>
                    <a:pt x="55880" y="139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 310">
              <a:extLst>
                <a:ext uri="{FF2B5EF4-FFF2-40B4-BE49-F238E27FC236}">
                  <a16:creationId xmlns:a16="http://schemas.microsoft.com/office/drawing/2014/main" id="{4CEFEC83-7E39-2C9B-9A61-E2F35631FDCA}"/>
                </a:ext>
              </a:extLst>
            </p:cNvPr>
            <p:cNvSpPr/>
            <p:nvPr/>
          </p:nvSpPr>
          <p:spPr>
            <a:xfrm>
              <a:off x="6582409" y="302767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 311">
              <a:extLst>
                <a:ext uri="{FF2B5EF4-FFF2-40B4-BE49-F238E27FC236}">
                  <a16:creationId xmlns:a16="http://schemas.microsoft.com/office/drawing/2014/main" id="{6C1A8FAA-B857-90D9-4F85-97667A237A6A}"/>
                </a:ext>
              </a:extLst>
            </p:cNvPr>
            <p:cNvSpPr/>
            <p:nvPr/>
          </p:nvSpPr>
          <p:spPr>
            <a:xfrm>
              <a:off x="6642100" y="302895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5560 h 93979"/>
                <a:gd name="connsiteX12" fmla="*/ 35560 w 73659"/>
                <a:gd name="connsiteY12" fmla="*/ 15240 h 93979"/>
                <a:gd name="connsiteX13" fmla="*/ 6350 w 73659"/>
                <a:gd name="connsiteY13" fmla="*/ 22860 h 93979"/>
                <a:gd name="connsiteX14" fmla="*/ 6350 w 73659"/>
                <a:gd name="connsiteY14" fmla="*/ 762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80010 h 93979"/>
                <a:gd name="connsiteX18" fmla="*/ 57150 w 73659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 312">
              <a:extLst>
                <a:ext uri="{FF2B5EF4-FFF2-40B4-BE49-F238E27FC236}">
                  <a16:creationId xmlns:a16="http://schemas.microsoft.com/office/drawing/2014/main" id="{88C05E61-9CA9-A9DC-0638-6285308F2B32}"/>
                </a:ext>
              </a:extLst>
            </p:cNvPr>
            <p:cNvSpPr/>
            <p:nvPr/>
          </p:nvSpPr>
          <p:spPr>
            <a:xfrm>
              <a:off x="6744969" y="3027679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1 w 80010"/>
                <a:gd name="connsiteY5" fmla="*/ 35560 h 91440"/>
                <a:gd name="connsiteX6" fmla="*/ 80011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1 w 80010"/>
                <a:gd name="connsiteY10" fmla="*/ 48260 h 91440"/>
                <a:gd name="connsiteX11" fmla="*/ 16511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1" y="12700"/>
                    <a:pt x="80011" y="35560"/>
                  </a:cubicBezTo>
                  <a:lnTo>
                    <a:pt x="80011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1" y="16510"/>
                    <a:pt x="46990" y="16510"/>
                  </a:cubicBezTo>
                  <a:cubicBezTo>
                    <a:pt x="33020" y="16510"/>
                    <a:pt x="16511" y="30480"/>
                    <a:pt x="16511" y="48260"/>
                  </a:cubicBezTo>
                  <a:lnTo>
                    <a:pt x="16511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 313">
              <a:extLst>
                <a:ext uri="{FF2B5EF4-FFF2-40B4-BE49-F238E27FC236}">
                  <a16:creationId xmlns:a16="http://schemas.microsoft.com/office/drawing/2014/main" id="{2DAA381C-D65A-68E0-9503-59C57381ADB5}"/>
                </a:ext>
              </a:extLst>
            </p:cNvPr>
            <p:cNvSpPr/>
            <p:nvPr/>
          </p:nvSpPr>
          <p:spPr>
            <a:xfrm>
              <a:off x="6846569" y="3027679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1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1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1" y="13970"/>
                    <a:pt x="34290" y="13970"/>
                  </a:cubicBezTo>
                  <a:cubicBezTo>
                    <a:pt x="26670" y="13970"/>
                    <a:pt x="16511" y="17780"/>
                    <a:pt x="16511" y="25400"/>
                  </a:cubicBezTo>
                  <a:cubicBezTo>
                    <a:pt x="16511" y="33020"/>
                    <a:pt x="22861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1" y="74930"/>
                    <a:pt x="21590" y="78740"/>
                    <a:pt x="29211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 314">
              <a:extLst>
                <a:ext uri="{FF2B5EF4-FFF2-40B4-BE49-F238E27FC236}">
                  <a16:creationId xmlns:a16="http://schemas.microsoft.com/office/drawing/2014/main" id="{30067850-2B83-7628-B77B-273B9FACDAC6}"/>
                </a:ext>
              </a:extLst>
            </p:cNvPr>
            <p:cNvSpPr/>
            <p:nvPr/>
          </p:nvSpPr>
          <p:spPr>
            <a:xfrm>
              <a:off x="6930390" y="2994660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9050 w 20319"/>
                <a:gd name="connsiteY5" fmla="*/ 35560 h 124460"/>
                <a:gd name="connsiteX6" fmla="*/ 19050 w 20319"/>
                <a:gd name="connsiteY6" fmla="*/ 124460 h 124460"/>
                <a:gd name="connsiteX7" fmla="*/ 2540 w 20319"/>
                <a:gd name="connsiteY7" fmla="*/ 124460 h 124460"/>
                <a:gd name="connsiteX8" fmla="*/ 2540 w 20319"/>
                <a:gd name="connsiteY8" fmla="*/ 35560 h 124460"/>
                <a:gd name="connsiteX9" fmla="*/ 1905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 315">
              <a:extLst>
                <a:ext uri="{FF2B5EF4-FFF2-40B4-BE49-F238E27FC236}">
                  <a16:creationId xmlns:a16="http://schemas.microsoft.com/office/drawing/2014/main" id="{6323F426-DA60-EAAE-68FB-26FC1195A04C}"/>
                </a:ext>
              </a:extLst>
            </p:cNvPr>
            <p:cNvSpPr/>
            <p:nvPr/>
          </p:nvSpPr>
          <p:spPr>
            <a:xfrm>
              <a:off x="6968490" y="300355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 316">
              <a:extLst>
                <a:ext uri="{FF2B5EF4-FFF2-40B4-BE49-F238E27FC236}">
                  <a16:creationId xmlns:a16="http://schemas.microsoft.com/office/drawing/2014/main" id="{B673A4A2-90B5-319E-EE3B-983183A19078}"/>
                </a:ext>
              </a:extLst>
            </p:cNvPr>
            <p:cNvSpPr/>
            <p:nvPr/>
          </p:nvSpPr>
          <p:spPr>
            <a:xfrm>
              <a:off x="7086600" y="3027679"/>
              <a:ext cx="74930" cy="93980"/>
            </a:xfrm>
            <a:custGeom>
              <a:avLst/>
              <a:gdLst>
                <a:gd name="connsiteX0" fmla="*/ 48260 w 74930"/>
                <a:gd name="connsiteY0" fmla="*/ 78740 h 93980"/>
                <a:gd name="connsiteX1" fmla="*/ 74930 w 74930"/>
                <a:gd name="connsiteY1" fmla="*/ 71120 h 93980"/>
                <a:gd name="connsiteX2" fmla="*/ 74930 w 74930"/>
                <a:gd name="connsiteY2" fmla="*/ 86360 h 93980"/>
                <a:gd name="connsiteX3" fmla="*/ 46990 w 74930"/>
                <a:gd name="connsiteY3" fmla="*/ 93980 h 93980"/>
                <a:gd name="connsiteX4" fmla="*/ 0 w 74930"/>
                <a:gd name="connsiteY4" fmla="*/ 46990 h 93980"/>
                <a:gd name="connsiteX5" fmla="*/ 46990 w 74930"/>
                <a:gd name="connsiteY5" fmla="*/ 0 h 93980"/>
                <a:gd name="connsiteX6" fmla="*/ 74930 w 74930"/>
                <a:gd name="connsiteY6" fmla="*/ 6350 h 93980"/>
                <a:gd name="connsiteX7" fmla="*/ 74930 w 74930"/>
                <a:gd name="connsiteY7" fmla="*/ 21590 h 93980"/>
                <a:gd name="connsiteX8" fmla="*/ 48260 w 74930"/>
                <a:gd name="connsiteY8" fmla="*/ 13970 h 93980"/>
                <a:gd name="connsiteX9" fmla="*/ 17780 w 74930"/>
                <a:gd name="connsiteY9" fmla="*/ 45720 h 93980"/>
                <a:gd name="connsiteX10" fmla="*/ 48260 w 74930"/>
                <a:gd name="connsiteY10" fmla="*/ 774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30" h="93980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 317">
              <a:extLst>
                <a:ext uri="{FF2B5EF4-FFF2-40B4-BE49-F238E27FC236}">
                  <a16:creationId xmlns:a16="http://schemas.microsoft.com/office/drawing/2014/main" id="{DED3D6BA-E9B0-AB47-8497-1C3C8065CAD6}"/>
                </a:ext>
              </a:extLst>
            </p:cNvPr>
            <p:cNvSpPr/>
            <p:nvPr/>
          </p:nvSpPr>
          <p:spPr>
            <a:xfrm>
              <a:off x="7178040" y="3027679"/>
              <a:ext cx="91440" cy="93980"/>
            </a:xfrm>
            <a:custGeom>
              <a:avLst/>
              <a:gdLst>
                <a:gd name="connsiteX0" fmla="*/ 91440 w 91440"/>
                <a:gd name="connsiteY0" fmla="*/ 46990 h 93980"/>
                <a:gd name="connsiteX1" fmla="*/ 45720 w 91440"/>
                <a:gd name="connsiteY1" fmla="*/ 93980 h 93980"/>
                <a:gd name="connsiteX2" fmla="*/ 0 w 91440"/>
                <a:gd name="connsiteY2" fmla="*/ 46990 h 93980"/>
                <a:gd name="connsiteX3" fmla="*/ 45720 w 91440"/>
                <a:gd name="connsiteY3" fmla="*/ 0 h 93980"/>
                <a:gd name="connsiteX4" fmla="*/ 91440 w 91440"/>
                <a:gd name="connsiteY4" fmla="*/ 46990 h 93980"/>
                <a:gd name="connsiteX5" fmla="*/ 74930 w 91440"/>
                <a:gd name="connsiteY5" fmla="*/ 46990 h 93980"/>
                <a:gd name="connsiteX6" fmla="*/ 44450 w 91440"/>
                <a:gd name="connsiteY6" fmla="*/ 15240 h 93980"/>
                <a:gd name="connsiteX7" fmla="*/ 15240 w 91440"/>
                <a:gd name="connsiteY7" fmla="*/ 46990 h 93980"/>
                <a:gd name="connsiteX8" fmla="*/ 44450 w 91440"/>
                <a:gd name="connsiteY8" fmla="*/ 78740 h 93980"/>
                <a:gd name="connsiteX9" fmla="*/ 74930 w 91440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 318">
              <a:extLst>
                <a:ext uri="{FF2B5EF4-FFF2-40B4-BE49-F238E27FC236}">
                  <a16:creationId xmlns:a16="http://schemas.microsoft.com/office/drawing/2014/main" id="{84EB1A0A-FF8E-0D1B-FDF2-2B89AC24EEEE}"/>
                </a:ext>
              </a:extLst>
            </p:cNvPr>
            <p:cNvSpPr/>
            <p:nvPr/>
          </p:nvSpPr>
          <p:spPr>
            <a:xfrm>
              <a:off x="7294880" y="3027679"/>
              <a:ext cx="87629" cy="130810"/>
            </a:xfrm>
            <a:custGeom>
              <a:avLst/>
              <a:gdLst>
                <a:gd name="connsiteX0" fmla="*/ 0 w 87629"/>
                <a:gd name="connsiteY0" fmla="*/ 2540 h 130810"/>
                <a:gd name="connsiteX1" fmla="*/ 15239 w 87629"/>
                <a:gd name="connsiteY1" fmla="*/ 2540 h 130810"/>
                <a:gd name="connsiteX2" fmla="*/ 15239 w 87629"/>
                <a:gd name="connsiteY2" fmla="*/ 11430 h 130810"/>
                <a:gd name="connsiteX3" fmla="*/ 15239 w 87629"/>
                <a:gd name="connsiteY3" fmla="*/ 17780 h 130810"/>
                <a:gd name="connsiteX4" fmla="*/ 15239 w 87629"/>
                <a:gd name="connsiteY4" fmla="*/ 17780 h 130810"/>
                <a:gd name="connsiteX5" fmla="*/ 46989 w 87629"/>
                <a:gd name="connsiteY5" fmla="*/ 0 h 130810"/>
                <a:gd name="connsiteX6" fmla="*/ 87630 w 87629"/>
                <a:gd name="connsiteY6" fmla="*/ 46990 h 130810"/>
                <a:gd name="connsiteX7" fmla="*/ 46989 w 87629"/>
                <a:gd name="connsiteY7" fmla="*/ 93980 h 130810"/>
                <a:gd name="connsiteX8" fmla="*/ 16510 w 87629"/>
                <a:gd name="connsiteY8" fmla="*/ 76200 h 130810"/>
                <a:gd name="connsiteX9" fmla="*/ 16510 w 87629"/>
                <a:gd name="connsiteY9" fmla="*/ 76200 h 130810"/>
                <a:gd name="connsiteX10" fmla="*/ 16510 w 87629"/>
                <a:gd name="connsiteY10" fmla="*/ 83820 h 130810"/>
                <a:gd name="connsiteX11" fmla="*/ 16510 w 87629"/>
                <a:gd name="connsiteY11" fmla="*/ 130810 h 130810"/>
                <a:gd name="connsiteX12" fmla="*/ 0 w 87629"/>
                <a:gd name="connsiteY12" fmla="*/ 130810 h 130810"/>
                <a:gd name="connsiteX13" fmla="*/ 0 w 87629"/>
                <a:gd name="connsiteY13" fmla="*/ 2540 h 130810"/>
                <a:gd name="connsiteX14" fmla="*/ 71120 w 87629"/>
                <a:gd name="connsiteY14" fmla="*/ 46990 h 130810"/>
                <a:gd name="connsiteX15" fmla="*/ 43180 w 87629"/>
                <a:gd name="connsiteY15" fmla="*/ 15240 h 130810"/>
                <a:gd name="connsiteX16" fmla="*/ 15239 w 87629"/>
                <a:gd name="connsiteY16" fmla="*/ 46990 h 130810"/>
                <a:gd name="connsiteX17" fmla="*/ 43180 w 87629"/>
                <a:gd name="connsiteY17" fmla="*/ 78740 h 130810"/>
                <a:gd name="connsiteX18" fmla="*/ 71120 w 87629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0" y="2540"/>
                  </a:moveTo>
                  <a:lnTo>
                    <a:pt x="15239" y="2540"/>
                  </a:lnTo>
                  <a:lnTo>
                    <a:pt x="15239" y="11430"/>
                  </a:lnTo>
                  <a:cubicBezTo>
                    <a:pt x="15239" y="15240"/>
                    <a:pt x="15239" y="17780"/>
                    <a:pt x="15239" y="17780"/>
                  </a:cubicBezTo>
                  <a:lnTo>
                    <a:pt x="15239" y="17780"/>
                  </a:lnTo>
                  <a:cubicBezTo>
                    <a:pt x="20320" y="8890"/>
                    <a:pt x="31750" y="0"/>
                    <a:pt x="46989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89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1120" y="46990"/>
                  </a:moveTo>
                  <a:cubicBezTo>
                    <a:pt x="71120" y="27940"/>
                    <a:pt x="59689" y="15240"/>
                    <a:pt x="43180" y="15240"/>
                  </a:cubicBezTo>
                  <a:cubicBezTo>
                    <a:pt x="26670" y="15240"/>
                    <a:pt x="15239" y="25400"/>
                    <a:pt x="15239" y="46990"/>
                  </a:cubicBezTo>
                  <a:cubicBezTo>
                    <a:pt x="15239" y="68580"/>
                    <a:pt x="29210" y="78740"/>
                    <a:pt x="43180" y="78740"/>
                  </a:cubicBezTo>
                  <a:cubicBezTo>
                    <a:pt x="57150" y="78740"/>
                    <a:pt x="71120" y="64770"/>
                    <a:pt x="7112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 319">
              <a:extLst>
                <a:ext uri="{FF2B5EF4-FFF2-40B4-BE49-F238E27FC236}">
                  <a16:creationId xmlns:a16="http://schemas.microsoft.com/office/drawing/2014/main" id="{ABF2CB81-3FA3-EA33-6BE3-3E4433063F8A}"/>
                </a:ext>
              </a:extLst>
            </p:cNvPr>
            <p:cNvSpPr/>
            <p:nvPr/>
          </p:nvSpPr>
          <p:spPr>
            <a:xfrm>
              <a:off x="7388960" y="3030220"/>
              <a:ext cx="95149" cy="130809"/>
            </a:xfrm>
            <a:custGeom>
              <a:avLst/>
              <a:gdLst>
                <a:gd name="connsiteX0" fmla="*/ 2440 w 95149"/>
                <a:gd name="connsiteY0" fmla="*/ 115570 h 130809"/>
                <a:gd name="connsiteX1" fmla="*/ 12600 w 95149"/>
                <a:gd name="connsiteY1" fmla="*/ 115570 h 130809"/>
                <a:gd name="connsiteX2" fmla="*/ 40540 w 95149"/>
                <a:gd name="connsiteY2" fmla="*/ 87630 h 130809"/>
                <a:gd name="connsiteX3" fmla="*/ 3710 w 95149"/>
                <a:gd name="connsiteY3" fmla="*/ 0 h 130809"/>
                <a:gd name="connsiteX4" fmla="*/ 21490 w 95149"/>
                <a:gd name="connsiteY4" fmla="*/ 0 h 130809"/>
                <a:gd name="connsiteX5" fmla="*/ 34190 w 95149"/>
                <a:gd name="connsiteY5" fmla="*/ 31750 h 130809"/>
                <a:gd name="connsiteX6" fmla="*/ 49430 w 95149"/>
                <a:gd name="connsiteY6" fmla="*/ 71120 h 130809"/>
                <a:gd name="connsiteX7" fmla="*/ 64670 w 95149"/>
                <a:gd name="connsiteY7" fmla="*/ 31750 h 130809"/>
                <a:gd name="connsiteX8" fmla="*/ 77370 w 95149"/>
                <a:gd name="connsiteY8" fmla="*/ 0 h 130809"/>
                <a:gd name="connsiteX9" fmla="*/ 95150 w 95149"/>
                <a:gd name="connsiteY9" fmla="*/ 0 h 130809"/>
                <a:gd name="connsiteX10" fmla="*/ 59590 w 95149"/>
                <a:gd name="connsiteY10" fmla="*/ 85090 h 130809"/>
                <a:gd name="connsiteX11" fmla="*/ 13870 w 95149"/>
                <a:gd name="connsiteY11" fmla="*/ 130810 h 130809"/>
                <a:gd name="connsiteX12" fmla="*/ 2440 w 95149"/>
                <a:gd name="connsiteY12" fmla="*/ 129540 h 130809"/>
                <a:gd name="connsiteX13" fmla="*/ 2440 w 95149"/>
                <a:gd name="connsiteY13" fmla="*/ 11557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49" h="130809">
                  <a:moveTo>
                    <a:pt x="2440" y="115570"/>
                  </a:moveTo>
                  <a:cubicBezTo>
                    <a:pt x="4980" y="115570"/>
                    <a:pt x="7520" y="115570"/>
                    <a:pt x="12600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0" y="57150"/>
                    <a:pt x="49430" y="71120"/>
                  </a:cubicBezTo>
                  <a:cubicBezTo>
                    <a:pt x="5451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0" y="0"/>
                  </a:lnTo>
                  <a:lnTo>
                    <a:pt x="59590" y="85090"/>
                  </a:lnTo>
                  <a:cubicBezTo>
                    <a:pt x="46890" y="114300"/>
                    <a:pt x="38000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 320">
              <a:extLst>
                <a:ext uri="{FF2B5EF4-FFF2-40B4-BE49-F238E27FC236}">
                  <a16:creationId xmlns:a16="http://schemas.microsoft.com/office/drawing/2014/main" id="{93D1D750-4042-04AA-117B-8B9C879854B4}"/>
                </a:ext>
              </a:extLst>
            </p:cNvPr>
            <p:cNvSpPr/>
            <p:nvPr/>
          </p:nvSpPr>
          <p:spPr>
            <a:xfrm>
              <a:off x="7480300" y="3101339"/>
              <a:ext cx="20319" cy="20320"/>
            </a:xfrm>
            <a:custGeom>
              <a:avLst/>
              <a:gdLst>
                <a:gd name="connsiteX0" fmla="*/ 10160 w 20319"/>
                <a:gd name="connsiteY0" fmla="*/ 0 h 20320"/>
                <a:gd name="connsiteX1" fmla="*/ 20320 w 20319"/>
                <a:gd name="connsiteY1" fmla="*/ 10160 h 20320"/>
                <a:gd name="connsiteX2" fmla="*/ 10160 w 20319"/>
                <a:gd name="connsiteY2" fmla="*/ 20320 h 20320"/>
                <a:gd name="connsiteX3" fmla="*/ 0 w 20319"/>
                <a:gd name="connsiteY3" fmla="*/ 10160 h 20320"/>
                <a:gd name="connsiteX4" fmla="*/ 10160 w 20319"/>
                <a:gd name="connsiteY4" fmla="*/ 0 h 20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19" h="2032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5FA29B3B-0480-F822-4D4E-2B8F34CD9AA9}"/>
              </a:ext>
            </a:extLst>
          </p:cNvPr>
          <p:cNvGrpSpPr/>
          <p:nvPr/>
        </p:nvGrpSpPr>
        <p:grpSpPr>
          <a:xfrm>
            <a:off x="772159" y="3284220"/>
            <a:ext cx="1624330" cy="143509"/>
            <a:chOff x="772159" y="3284220"/>
            <a:chExt cx="1624330" cy="143509"/>
          </a:xfrm>
        </p:grpSpPr>
        <p:sp>
          <p:nvSpPr>
            <p:cNvPr id="322" name="Freeform 321">
              <a:extLst>
                <a:ext uri="{FF2B5EF4-FFF2-40B4-BE49-F238E27FC236}">
                  <a16:creationId xmlns:a16="http://schemas.microsoft.com/office/drawing/2014/main" id="{E53DBB3B-6D08-F94C-5006-E5E4AA4C65B4}"/>
                </a:ext>
              </a:extLst>
            </p:cNvPr>
            <p:cNvSpPr/>
            <p:nvPr/>
          </p:nvSpPr>
          <p:spPr>
            <a:xfrm>
              <a:off x="772159" y="3284220"/>
              <a:ext cx="100329" cy="143509"/>
            </a:xfrm>
            <a:custGeom>
              <a:avLst/>
              <a:gdLst>
                <a:gd name="connsiteX0" fmla="*/ 100330 w 100329"/>
                <a:gd name="connsiteY0" fmla="*/ 101600 h 143509"/>
                <a:gd name="connsiteX1" fmla="*/ 45720 w 100329"/>
                <a:gd name="connsiteY1" fmla="*/ 143510 h 143509"/>
                <a:gd name="connsiteX2" fmla="*/ 3810 w 100329"/>
                <a:gd name="connsiteY2" fmla="*/ 135890 h 143509"/>
                <a:gd name="connsiteX3" fmla="*/ 3810 w 100329"/>
                <a:gd name="connsiteY3" fmla="*/ 97790 h 143509"/>
                <a:gd name="connsiteX4" fmla="*/ 43180 w 100329"/>
                <a:gd name="connsiteY4" fmla="*/ 109220 h 143509"/>
                <a:gd name="connsiteX5" fmla="*/ 62230 w 100329"/>
                <a:gd name="connsiteY5" fmla="*/ 101600 h 143509"/>
                <a:gd name="connsiteX6" fmla="*/ 38100 w 100329"/>
                <a:gd name="connsiteY6" fmla="*/ 87630 h 143509"/>
                <a:gd name="connsiteX7" fmla="*/ 0 w 100329"/>
                <a:gd name="connsiteY7" fmla="*/ 43180 h 143509"/>
                <a:gd name="connsiteX8" fmla="*/ 53340 w 100329"/>
                <a:gd name="connsiteY8" fmla="*/ 0 h 143509"/>
                <a:gd name="connsiteX9" fmla="*/ 90170 w 100329"/>
                <a:gd name="connsiteY9" fmla="*/ 6350 h 143509"/>
                <a:gd name="connsiteX10" fmla="*/ 90170 w 100329"/>
                <a:gd name="connsiteY10" fmla="*/ 43180 h 143509"/>
                <a:gd name="connsiteX11" fmla="*/ 55880 w 100329"/>
                <a:gd name="connsiteY11" fmla="*/ 34290 h 143509"/>
                <a:gd name="connsiteX12" fmla="*/ 38100 w 100329"/>
                <a:gd name="connsiteY12" fmla="*/ 43180 h 143509"/>
                <a:gd name="connsiteX13" fmla="*/ 60960 w 100329"/>
                <a:gd name="connsiteY13" fmla="*/ 57150 h 143509"/>
                <a:gd name="connsiteX14" fmla="*/ 100330 w 100329"/>
                <a:gd name="connsiteY14" fmla="*/ 101600 h 143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0329" h="143509">
                  <a:moveTo>
                    <a:pt x="100330" y="101600"/>
                  </a:moveTo>
                  <a:cubicBezTo>
                    <a:pt x="100330" y="128270"/>
                    <a:pt x="81280" y="143510"/>
                    <a:pt x="45720" y="143510"/>
                  </a:cubicBezTo>
                  <a:cubicBezTo>
                    <a:pt x="10160" y="143510"/>
                    <a:pt x="13970" y="140970"/>
                    <a:pt x="3810" y="135890"/>
                  </a:cubicBezTo>
                  <a:lnTo>
                    <a:pt x="3810" y="97790"/>
                  </a:lnTo>
                  <a:cubicBezTo>
                    <a:pt x="16510" y="105410"/>
                    <a:pt x="31750" y="109220"/>
                    <a:pt x="43180" y="109220"/>
                  </a:cubicBezTo>
                  <a:cubicBezTo>
                    <a:pt x="54610" y="109220"/>
                    <a:pt x="62230" y="106680"/>
                    <a:pt x="62230" y="101600"/>
                  </a:cubicBezTo>
                  <a:cubicBezTo>
                    <a:pt x="62230" y="96520"/>
                    <a:pt x="53340" y="92710"/>
                    <a:pt x="38100" y="87630"/>
                  </a:cubicBezTo>
                  <a:cubicBezTo>
                    <a:pt x="16510" y="78740"/>
                    <a:pt x="0" y="69850"/>
                    <a:pt x="0" y="43180"/>
                  </a:cubicBezTo>
                  <a:cubicBezTo>
                    <a:pt x="0" y="16510"/>
                    <a:pt x="21590" y="0"/>
                    <a:pt x="53340" y="0"/>
                  </a:cubicBezTo>
                  <a:cubicBezTo>
                    <a:pt x="85090" y="0"/>
                    <a:pt x="81280" y="2540"/>
                    <a:pt x="90170" y="6350"/>
                  </a:cubicBezTo>
                  <a:lnTo>
                    <a:pt x="90170" y="43180"/>
                  </a:lnTo>
                  <a:cubicBezTo>
                    <a:pt x="81280" y="38100"/>
                    <a:pt x="68580" y="34290"/>
                    <a:pt x="55880" y="34290"/>
                  </a:cubicBezTo>
                  <a:cubicBezTo>
                    <a:pt x="43180" y="34290"/>
                    <a:pt x="38100" y="38100"/>
                    <a:pt x="38100" y="43180"/>
                  </a:cubicBezTo>
                  <a:cubicBezTo>
                    <a:pt x="38100" y="48260"/>
                    <a:pt x="46990" y="52070"/>
                    <a:pt x="60960" y="57150"/>
                  </a:cubicBezTo>
                  <a:cubicBezTo>
                    <a:pt x="82550" y="66040"/>
                    <a:pt x="100330" y="76200"/>
                    <a:pt x="100330" y="1016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 322">
              <a:extLst>
                <a:ext uri="{FF2B5EF4-FFF2-40B4-BE49-F238E27FC236}">
                  <a16:creationId xmlns:a16="http://schemas.microsoft.com/office/drawing/2014/main" id="{D5260AA9-0623-8C6A-EF7C-75A1860925A8}"/>
                </a:ext>
              </a:extLst>
            </p:cNvPr>
            <p:cNvSpPr/>
            <p:nvPr/>
          </p:nvSpPr>
          <p:spPr>
            <a:xfrm>
              <a:off x="894080" y="3285490"/>
              <a:ext cx="95250" cy="137159"/>
            </a:xfrm>
            <a:custGeom>
              <a:avLst/>
              <a:gdLst>
                <a:gd name="connsiteX0" fmla="*/ 1270 w 95250"/>
                <a:gd name="connsiteY0" fmla="*/ 1270 h 137159"/>
                <a:gd name="connsiteX1" fmla="*/ 92710 w 95250"/>
                <a:gd name="connsiteY1" fmla="*/ 1270 h 137159"/>
                <a:gd name="connsiteX2" fmla="*/ 92710 w 95250"/>
                <a:gd name="connsiteY2" fmla="*/ 34290 h 137159"/>
                <a:gd name="connsiteX3" fmla="*/ 40640 w 95250"/>
                <a:gd name="connsiteY3" fmla="*/ 34290 h 137159"/>
                <a:gd name="connsiteX4" fmla="*/ 40640 w 95250"/>
                <a:gd name="connsiteY4" fmla="*/ 52070 h 137159"/>
                <a:gd name="connsiteX5" fmla="*/ 85090 w 95250"/>
                <a:gd name="connsiteY5" fmla="*/ 52070 h 137159"/>
                <a:gd name="connsiteX6" fmla="*/ 85090 w 95250"/>
                <a:gd name="connsiteY6" fmla="*/ 83820 h 137159"/>
                <a:gd name="connsiteX7" fmla="*/ 40640 w 95250"/>
                <a:gd name="connsiteY7" fmla="*/ 83820 h 137159"/>
                <a:gd name="connsiteX8" fmla="*/ 40640 w 95250"/>
                <a:gd name="connsiteY8" fmla="*/ 104140 h 137159"/>
                <a:gd name="connsiteX9" fmla="*/ 95250 w 95250"/>
                <a:gd name="connsiteY9" fmla="*/ 104140 h 137159"/>
                <a:gd name="connsiteX10" fmla="*/ 95250 w 95250"/>
                <a:gd name="connsiteY10" fmla="*/ 137160 h 137159"/>
                <a:gd name="connsiteX11" fmla="*/ 0 w 95250"/>
                <a:gd name="connsiteY11" fmla="*/ 137160 h 137159"/>
                <a:gd name="connsiteX12" fmla="*/ 0 w 95250"/>
                <a:gd name="connsiteY12" fmla="*/ 0 h 13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50" h="137159">
                  <a:moveTo>
                    <a:pt x="1270" y="1270"/>
                  </a:moveTo>
                  <a:lnTo>
                    <a:pt x="92710" y="1270"/>
                  </a:lnTo>
                  <a:lnTo>
                    <a:pt x="92710" y="34290"/>
                  </a:lnTo>
                  <a:lnTo>
                    <a:pt x="40640" y="34290"/>
                  </a:lnTo>
                  <a:lnTo>
                    <a:pt x="40640" y="52070"/>
                  </a:lnTo>
                  <a:lnTo>
                    <a:pt x="85090" y="52070"/>
                  </a:lnTo>
                  <a:lnTo>
                    <a:pt x="85090" y="83820"/>
                  </a:lnTo>
                  <a:lnTo>
                    <a:pt x="40640" y="83820"/>
                  </a:lnTo>
                  <a:lnTo>
                    <a:pt x="40640" y="104140"/>
                  </a:lnTo>
                  <a:lnTo>
                    <a:pt x="95250" y="104140"/>
                  </a:lnTo>
                  <a:lnTo>
                    <a:pt x="95250" y="137160"/>
                  </a:lnTo>
                  <a:lnTo>
                    <a:pt x="0" y="1371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 323">
              <a:extLst>
                <a:ext uri="{FF2B5EF4-FFF2-40B4-BE49-F238E27FC236}">
                  <a16:creationId xmlns:a16="http://schemas.microsoft.com/office/drawing/2014/main" id="{C95BC531-052D-B2AD-F9F7-73D7AB1CC665}"/>
                </a:ext>
              </a:extLst>
            </p:cNvPr>
            <p:cNvSpPr/>
            <p:nvPr/>
          </p:nvSpPr>
          <p:spPr>
            <a:xfrm>
              <a:off x="1013460" y="3285490"/>
              <a:ext cx="120650" cy="140969"/>
            </a:xfrm>
            <a:custGeom>
              <a:avLst/>
              <a:gdLst>
                <a:gd name="connsiteX0" fmla="*/ 39370 w 120650"/>
                <a:gd name="connsiteY0" fmla="*/ 77470 h 140969"/>
                <a:gd name="connsiteX1" fmla="*/ 39370 w 120650"/>
                <a:gd name="connsiteY1" fmla="*/ 138430 h 140969"/>
                <a:gd name="connsiteX2" fmla="*/ 0 w 120650"/>
                <a:gd name="connsiteY2" fmla="*/ 138430 h 140969"/>
                <a:gd name="connsiteX3" fmla="*/ 0 w 120650"/>
                <a:gd name="connsiteY3" fmla="*/ 0 h 140969"/>
                <a:gd name="connsiteX4" fmla="*/ 2540 w 120650"/>
                <a:gd name="connsiteY4" fmla="*/ 0 h 140969"/>
                <a:gd name="connsiteX5" fmla="*/ 81280 w 120650"/>
                <a:gd name="connsiteY5" fmla="*/ 63500 h 140969"/>
                <a:gd name="connsiteX6" fmla="*/ 81280 w 120650"/>
                <a:gd name="connsiteY6" fmla="*/ 2540 h 140969"/>
                <a:gd name="connsiteX7" fmla="*/ 120650 w 120650"/>
                <a:gd name="connsiteY7" fmla="*/ 2540 h 140969"/>
                <a:gd name="connsiteX8" fmla="*/ 120650 w 120650"/>
                <a:gd name="connsiteY8" fmla="*/ 140970 h 140969"/>
                <a:gd name="connsiteX9" fmla="*/ 119380 w 120650"/>
                <a:gd name="connsiteY9" fmla="*/ 140970 h 140969"/>
                <a:gd name="connsiteX10" fmla="*/ 40640 w 120650"/>
                <a:gd name="connsiteY10" fmla="*/ 77470 h 140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0650" h="140969">
                  <a:moveTo>
                    <a:pt x="39370" y="77470"/>
                  </a:moveTo>
                  <a:lnTo>
                    <a:pt x="39370" y="138430"/>
                  </a:lnTo>
                  <a:lnTo>
                    <a:pt x="0" y="138430"/>
                  </a:lnTo>
                  <a:lnTo>
                    <a:pt x="0" y="0"/>
                  </a:lnTo>
                  <a:lnTo>
                    <a:pt x="2540" y="0"/>
                  </a:lnTo>
                  <a:lnTo>
                    <a:pt x="81280" y="63500"/>
                  </a:lnTo>
                  <a:lnTo>
                    <a:pt x="81280" y="2540"/>
                  </a:lnTo>
                  <a:lnTo>
                    <a:pt x="120650" y="2540"/>
                  </a:lnTo>
                  <a:lnTo>
                    <a:pt x="120650" y="140970"/>
                  </a:lnTo>
                  <a:lnTo>
                    <a:pt x="119380" y="140970"/>
                  </a:lnTo>
                  <a:lnTo>
                    <a:pt x="40640" y="774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 324">
              <a:extLst>
                <a:ext uri="{FF2B5EF4-FFF2-40B4-BE49-F238E27FC236}">
                  <a16:creationId xmlns:a16="http://schemas.microsoft.com/office/drawing/2014/main" id="{85C84379-35A7-D818-0F52-B2196E79FA96}"/>
                </a:ext>
              </a:extLst>
            </p:cNvPr>
            <p:cNvSpPr/>
            <p:nvPr/>
          </p:nvSpPr>
          <p:spPr>
            <a:xfrm>
              <a:off x="1154430" y="3286759"/>
              <a:ext cx="110489" cy="137160"/>
            </a:xfrm>
            <a:custGeom>
              <a:avLst/>
              <a:gdLst>
                <a:gd name="connsiteX0" fmla="*/ 110490 w 110489"/>
                <a:gd name="connsiteY0" fmla="*/ 0 h 137160"/>
                <a:gd name="connsiteX1" fmla="*/ 110490 w 110489"/>
                <a:gd name="connsiteY1" fmla="*/ 33020 h 137160"/>
                <a:gd name="connsiteX2" fmla="*/ 74930 w 110489"/>
                <a:gd name="connsiteY2" fmla="*/ 33020 h 137160"/>
                <a:gd name="connsiteX3" fmla="*/ 74930 w 110489"/>
                <a:gd name="connsiteY3" fmla="*/ 137160 h 137160"/>
                <a:gd name="connsiteX4" fmla="*/ 35560 w 110489"/>
                <a:gd name="connsiteY4" fmla="*/ 137160 h 137160"/>
                <a:gd name="connsiteX5" fmla="*/ 35560 w 110489"/>
                <a:gd name="connsiteY5" fmla="*/ 33020 h 137160"/>
                <a:gd name="connsiteX6" fmla="*/ 0 w 110489"/>
                <a:gd name="connsiteY6" fmla="*/ 33020 h 137160"/>
                <a:gd name="connsiteX7" fmla="*/ 0 w 110489"/>
                <a:gd name="connsiteY7" fmla="*/ 0 h 137160"/>
                <a:gd name="connsiteX8" fmla="*/ 110490 w 110489"/>
                <a:gd name="connsiteY8" fmla="*/ 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489" h="137160">
                  <a:moveTo>
                    <a:pt x="110490" y="0"/>
                  </a:moveTo>
                  <a:lnTo>
                    <a:pt x="110490" y="33020"/>
                  </a:lnTo>
                  <a:lnTo>
                    <a:pt x="74930" y="33020"/>
                  </a:lnTo>
                  <a:lnTo>
                    <a:pt x="74930" y="137160"/>
                  </a:lnTo>
                  <a:lnTo>
                    <a:pt x="35560" y="137160"/>
                  </a:lnTo>
                  <a:lnTo>
                    <a:pt x="35560" y="33020"/>
                  </a:lnTo>
                  <a:lnTo>
                    <a:pt x="0" y="33020"/>
                  </a:lnTo>
                  <a:lnTo>
                    <a:pt x="0" y="0"/>
                  </a:lnTo>
                  <a:lnTo>
                    <a:pt x="11049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 325">
              <a:extLst>
                <a:ext uri="{FF2B5EF4-FFF2-40B4-BE49-F238E27FC236}">
                  <a16:creationId xmlns:a16="http://schemas.microsoft.com/office/drawing/2014/main" id="{A8F8364D-6007-DF8E-6531-29F2EC0C274F}"/>
                </a:ext>
              </a:extLst>
            </p:cNvPr>
            <p:cNvSpPr/>
            <p:nvPr/>
          </p:nvSpPr>
          <p:spPr>
            <a:xfrm>
              <a:off x="1285239" y="3285490"/>
              <a:ext cx="95250" cy="137159"/>
            </a:xfrm>
            <a:custGeom>
              <a:avLst/>
              <a:gdLst>
                <a:gd name="connsiteX0" fmla="*/ 1270 w 95250"/>
                <a:gd name="connsiteY0" fmla="*/ 1270 h 137159"/>
                <a:gd name="connsiteX1" fmla="*/ 92710 w 95250"/>
                <a:gd name="connsiteY1" fmla="*/ 1270 h 137159"/>
                <a:gd name="connsiteX2" fmla="*/ 92710 w 95250"/>
                <a:gd name="connsiteY2" fmla="*/ 34290 h 137159"/>
                <a:gd name="connsiteX3" fmla="*/ 40640 w 95250"/>
                <a:gd name="connsiteY3" fmla="*/ 34290 h 137159"/>
                <a:gd name="connsiteX4" fmla="*/ 40640 w 95250"/>
                <a:gd name="connsiteY4" fmla="*/ 52070 h 137159"/>
                <a:gd name="connsiteX5" fmla="*/ 85090 w 95250"/>
                <a:gd name="connsiteY5" fmla="*/ 52070 h 137159"/>
                <a:gd name="connsiteX6" fmla="*/ 85090 w 95250"/>
                <a:gd name="connsiteY6" fmla="*/ 83820 h 137159"/>
                <a:gd name="connsiteX7" fmla="*/ 40640 w 95250"/>
                <a:gd name="connsiteY7" fmla="*/ 83820 h 137159"/>
                <a:gd name="connsiteX8" fmla="*/ 40640 w 95250"/>
                <a:gd name="connsiteY8" fmla="*/ 104140 h 137159"/>
                <a:gd name="connsiteX9" fmla="*/ 95250 w 95250"/>
                <a:gd name="connsiteY9" fmla="*/ 104140 h 137159"/>
                <a:gd name="connsiteX10" fmla="*/ 95250 w 95250"/>
                <a:gd name="connsiteY10" fmla="*/ 137160 h 137159"/>
                <a:gd name="connsiteX11" fmla="*/ 0 w 95250"/>
                <a:gd name="connsiteY11" fmla="*/ 137160 h 137159"/>
                <a:gd name="connsiteX12" fmla="*/ 0 w 95250"/>
                <a:gd name="connsiteY12" fmla="*/ 0 h 13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50" h="137159">
                  <a:moveTo>
                    <a:pt x="1270" y="1270"/>
                  </a:moveTo>
                  <a:lnTo>
                    <a:pt x="92710" y="1270"/>
                  </a:lnTo>
                  <a:lnTo>
                    <a:pt x="92710" y="34290"/>
                  </a:lnTo>
                  <a:lnTo>
                    <a:pt x="40640" y="34290"/>
                  </a:lnTo>
                  <a:lnTo>
                    <a:pt x="40640" y="52070"/>
                  </a:lnTo>
                  <a:lnTo>
                    <a:pt x="85090" y="52070"/>
                  </a:lnTo>
                  <a:lnTo>
                    <a:pt x="85090" y="83820"/>
                  </a:lnTo>
                  <a:lnTo>
                    <a:pt x="40640" y="83820"/>
                  </a:lnTo>
                  <a:lnTo>
                    <a:pt x="40640" y="104140"/>
                  </a:lnTo>
                  <a:lnTo>
                    <a:pt x="95250" y="104140"/>
                  </a:lnTo>
                  <a:lnTo>
                    <a:pt x="95250" y="137160"/>
                  </a:lnTo>
                  <a:lnTo>
                    <a:pt x="0" y="1371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 326">
              <a:extLst>
                <a:ext uri="{FF2B5EF4-FFF2-40B4-BE49-F238E27FC236}">
                  <a16:creationId xmlns:a16="http://schemas.microsoft.com/office/drawing/2014/main" id="{C62B014C-047E-659F-B0D4-8F1F9CF3CB08}"/>
                </a:ext>
              </a:extLst>
            </p:cNvPr>
            <p:cNvSpPr/>
            <p:nvPr/>
          </p:nvSpPr>
          <p:spPr>
            <a:xfrm>
              <a:off x="1404619" y="3285490"/>
              <a:ext cx="120650" cy="140969"/>
            </a:xfrm>
            <a:custGeom>
              <a:avLst/>
              <a:gdLst>
                <a:gd name="connsiteX0" fmla="*/ 39370 w 120650"/>
                <a:gd name="connsiteY0" fmla="*/ 77470 h 140969"/>
                <a:gd name="connsiteX1" fmla="*/ 39370 w 120650"/>
                <a:gd name="connsiteY1" fmla="*/ 138430 h 140969"/>
                <a:gd name="connsiteX2" fmla="*/ 0 w 120650"/>
                <a:gd name="connsiteY2" fmla="*/ 138430 h 140969"/>
                <a:gd name="connsiteX3" fmla="*/ 0 w 120650"/>
                <a:gd name="connsiteY3" fmla="*/ 0 h 140969"/>
                <a:gd name="connsiteX4" fmla="*/ 2540 w 120650"/>
                <a:gd name="connsiteY4" fmla="*/ 0 h 140969"/>
                <a:gd name="connsiteX5" fmla="*/ 81280 w 120650"/>
                <a:gd name="connsiteY5" fmla="*/ 63500 h 140969"/>
                <a:gd name="connsiteX6" fmla="*/ 81280 w 120650"/>
                <a:gd name="connsiteY6" fmla="*/ 2540 h 140969"/>
                <a:gd name="connsiteX7" fmla="*/ 120650 w 120650"/>
                <a:gd name="connsiteY7" fmla="*/ 2540 h 140969"/>
                <a:gd name="connsiteX8" fmla="*/ 120650 w 120650"/>
                <a:gd name="connsiteY8" fmla="*/ 140970 h 140969"/>
                <a:gd name="connsiteX9" fmla="*/ 119380 w 120650"/>
                <a:gd name="connsiteY9" fmla="*/ 140970 h 140969"/>
                <a:gd name="connsiteX10" fmla="*/ 40640 w 120650"/>
                <a:gd name="connsiteY10" fmla="*/ 77470 h 140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0650" h="140969">
                  <a:moveTo>
                    <a:pt x="39370" y="77470"/>
                  </a:moveTo>
                  <a:lnTo>
                    <a:pt x="39370" y="138430"/>
                  </a:lnTo>
                  <a:lnTo>
                    <a:pt x="0" y="138430"/>
                  </a:lnTo>
                  <a:lnTo>
                    <a:pt x="0" y="0"/>
                  </a:lnTo>
                  <a:lnTo>
                    <a:pt x="2540" y="0"/>
                  </a:lnTo>
                  <a:lnTo>
                    <a:pt x="81280" y="63500"/>
                  </a:lnTo>
                  <a:lnTo>
                    <a:pt x="81280" y="2540"/>
                  </a:lnTo>
                  <a:lnTo>
                    <a:pt x="120650" y="2540"/>
                  </a:lnTo>
                  <a:lnTo>
                    <a:pt x="120650" y="140970"/>
                  </a:lnTo>
                  <a:lnTo>
                    <a:pt x="119380" y="140970"/>
                  </a:lnTo>
                  <a:lnTo>
                    <a:pt x="40640" y="774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 327">
              <a:extLst>
                <a:ext uri="{FF2B5EF4-FFF2-40B4-BE49-F238E27FC236}">
                  <a16:creationId xmlns:a16="http://schemas.microsoft.com/office/drawing/2014/main" id="{834ADAF7-C41C-CAB6-D3CB-8BCF8709D052}"/>
                </a:ext>
              </a:extLst>
            </p:cNvPr>
            <p:cNvSpPr/>
            <p:nvPr/>
          </p:nvSpPr>
          <p:spPr>
            <a:xfrm>
              <a:off x="1549400" y="3284220"/>
              <a:ext cx="113029" cy="143509"/>
            </a:xfrm>
            <a:custGeom>
              <a:avLst/>
              <a:gdLst>
                <a:gd name="connsiteX0" fmla="*/ 72390 w 113029"/>
                <a:gd name="connsiteY0" fmla="*/ 0 h 143509"/>
                <a:gd name="connsiteX1" fmla="*/ 111760 w 113029"/>
                <a:gd name="connsiteY1" fmla="*/ 8890 h 143509"/>
                <a:gd name="connsiteX2" fmla="*/ 111760 w 113029"/>
                <a:gd name="connsiteY2" fmla="*/ 44450 h 143509"/>
                <a:gd name="connsiteX3" fmla="*/ 76200 w 113029"/>
                <a:gd name="connsiteY3" fmla="*/ 35560 h 143509"/>
                <a:gd name="connsiteX4" fmla="*/ 39370 w 113029"/>
                <a:gd name="connsiteY4" fmla="*/ 71120 h 143509"/>
                <a:gd name="connsiteX5" fmla="*/ 74930 w 113029"/>
                <a:gd name="connsiteY5" fmla="*/ 106680 h 143509"/>
                <a:gd name="connsiteX6" fmla="*/ 113030 w 113029"/>
                <a:gd name="connsiteY6" fmla="*/ 97790 h 143509"/>
                <a:gd name="connsiteX7" fmla="*/ 113030 w 113029"/>
                <a:gd name="connsiteY7" fmla="*/ 134620 h 143509"/>
                <a:gd name="connsiteX8" fmla="*/ 71120 w 113029"/>
                <a:gd name="connsiteY8" fmla="*/ 143510 h 143509"/>
                <a:gd name="connsiteX9" fmla="*/ 0 w 113029"/>
                <a:gd name="connsiteY9" fmla="*/ 72390 h 143509"/>
                <a:gd name="connsiteX10" fmla="*/ 73660 w 113029"/>
                <a:gd name="connsiteY10" fmla="*/ 1270 h 143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3029" h="143509">
                  <a:moveTo>
                    <a:pt x="72390" y="0"/>
                  </a:moveTo>
                  <a:cubicBezTo>
                    <a:pt x="90170" y="0"/>
                    <a:pt x="101600" y="3810"/>
                    <a:pt x="111760" y="8890"/>
                  </a:cubicBezTo>
                  <a:lnTo>
                    <a:pt x="111760" y="44450"/>
                  </a:lnTo>
                  <a:cubicBezTo>
                    <a:pt x="104140" y="40640"/>
                    <a:pt x="92710" y="35560"/>
                    <a:pt x="76200" y="35560"/>
                  </a:cubicBezTo>
                  <a:cubicBezTo>
                    <a:pt x="52070" y="35560"/>
                    <a:pt x="39370" y="52070"/>
                    <a:pt x="39370" y="71120"/>
                  </a:cubicBezTo>
                  <a:cubicBezTo>
                    <a:pt x="39370" y="90170"/>
                    <a:pt x="52070" y="106680"/>
                    <a:pt x="74930" y="106680"/>
                  </a:cubicBezTo>
                  <a:cubicBezTo>
                    <a:pt x="97790" y="106680"/>
                    <a:pt x="105410" y="101600"/>
                    <a:pt x="113030" y="97790"/>
                  </a:cubicBezTo>
                  <a:lnTo>
                    <a:pt x="113030" y="134620"/>
                  </a:lnTo>
                  <a:cubicBezTo>
                    <a:pt x="102870" y="139700"/>
                    <a:pt x="87630" y="143510"/>
                    <a:pt x="71120" y="143510"/>
                  </a:cubicBezTo>
                  <a:cubicBezTo>
                    <a:pt x="30480" y="143510"/>
                    <a:pt x="0" y="111760"/>
                    <a:pt x="0" y="72390"/>
                  </a:cubicBezTo>
                  <a:cubicBezTo>
                    <a:pt x="0" y="33020"/>
                    <a:pt x="30480" y="1270"/>
                    <a:pt x="73660" y="12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 328">
              <a:extLst>
                <a:ext uri="{FF2B5EF4-FFF2-40B4-BE49-F238E27FC236}">
                  <a16:creationId xmlns:a16="http://schemas.microsoft.com/office/drawing/2014/main" id="{923BA5AE-0A8C-489A-28AD-36605D3D9787}"/>
                </a:ext>
              </a:extLst>
            </p:cNvPr>
            <p:cNvSpPr/>
            <p:nvPr/>
          </p:nvSpPr>
          <p:spPr>
            <a:xfrm>
              <a:off x="1686560" y="3285490"/>
              <a:ext cx="95250" cy="137159"/>
            </a:xfrm>
            <a:custGeom>
              <a:avLst/>
              <a:gdLst>
                <a:gd name="connsiteX0" fmla="*/ 1270 w 95250"/>
                <a:gd name="connsiteY0" fmla="*/ 1270 h 137159"/>
                <a:gd name="connsiteX1" fmla="*/ 92710 w 95250"/>
                <a:gd name="connsiteY1" fmla="*/ 1270 h 137159"/>
                <a:gd name="connsiteX2" fmla="*/ 92710 w 95250"/>
                <a:gd name="connsiteY2" fmla="*/ 34290 h 137159"/>
                <a:gd name="connsiteX3" fmla="*/ 40640 w 95250"/>
                <a:gd name="connsiteY3" fmla="*/ 34290 h 137159"/>
                <a:gd name="connsiteX4" fmla="*/ 40640 w 95250"/>
                <a:gd name="connsiteY4" fmla="*/ 52070 h 137159"/>
                <a:gd name="connsiteX5" fmla="*/ 85090 w 95250"/>
                <a:gd name="connsiteY5" fmla="*/ 52070 h 137159"/>
                <a:gd name="connsiteX6" fmla="*/ 85090 w 95250"/>
                <a:gd name="connsiteY6" fmla="*/ 83820 h 137159"/>
                <a:gd name="connsiteX7" fmla="*/ 40640 w 95250"/>
                <a:gd name="connsiteY7" fmla="*/ 83820 h 137159"/>
                <a:gd name="connsiteX8" fmla="*/ 40640 w 95250"/>
                <a:gd name="connsiteY8" fmla="*/ 104140 h 137159"/>
                <a:gd name="connsiteX9" fmla="*/ 95250 w 95250"/>
                <a:gd name="connsiteY9" fmla="*/ 104140 h 137159"/>
                <a:gd name="connsiteX10" fmla="*/ 95250 w 95250"/>
                <a:gd name="connsiteY10" fmla="*/ 137160 h 137159"/>
                <a:gd name="connsiteX11" fmla="*/ 0 w 95250"/>
                <a:gd name="connsiteY11" fmla="*/ 137160 h 137159"/>
                <a:gd name="connsiteX12" fmla="*/ 0 w 95250"/>
                <a:gd name="connsiteY12" fmla="*/ 0 h 13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50" h="137159">
                  <a:moveTo>
                    <a:pt x="1270" y="1270"/>
                  </a:moveTo>
                  <a:lnTo>
                    <a:pt x="92710" y="1270"/>
                  </a:lnTo>
                  <a:lnTo>
                    <a:pt x="92710" y="34290"/>
                  </a:lnTo>
                  <a:lnTo>
                    <a:pt x="40640" y="34290"/>
                  </a:lnTo>
                  <a:lnTo>
                    <a:pt x="40640" y="52070"/>
                  </a:lnTo>
                  <a:lnTo>
                    <a:pt x="85090" y="52070"/>
                  </a:lnTo>
                  <a:lnTo>
                    <a:pt x="85090" y="83820"/>
                  </a:lnTo>
                  <a:lnTo>
                    <a:pt x="40640" y="83820"/>
                  </a:lnTo>
                  <a:lnTo>
                    <a:pt x="40640" y="104140"/>
                  </a:lnTo>
                  <a:lnTo>
                    <a:pt x="95250" y="104140"/>
                  </a:lnTo>
                  <a:lnTo>
                    <a:pt x="95250" y="137160"/>
                  </a:lnTo>
                  <a:lnTo>
                    <a:pt x="0" y="1371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 329">
              <a:extLst>
                <a:ext uri="{FF2B5EF4-FFF2-40B4-BE49-F238E27FC236}">
                  <a16:creationId xmlns:a16="http://schemas.microsoft.com/office/drawing/2014/main" id="{DF326390-2A37-6A4D-88DA-791EE21B79D4}"/>
                </a:ext>
              </a:extLst>
            </p:cNvPr>
            <p:cNvSpPr/>
            <p:nvPr/>
          </p:nvSpPr>
          <p:spPr>
            <a:xfrm>
              <a:off x="1840229" y="3284220"/>
              <a:ext cx="113030" cy="143509"/>
            </a:xfrm>
            <a:custGeom>
              <a:avLst/>
              <a:gdLst>
                <a:gd name="connsiteX0" fmla="*/ 72390 w 113030"/>
                <a:gd name="connsiteY0" fmla="*/ 0 h 143509"/>
                <a:gd name="connsiteX1" fmla="*/ 111760 w 113030"/>
                <a:gd name="connsiteY1" fmla="*/ 8890 h 143509"/>
                <a:gd name="connsiteX2" fmla="*/ 111760 w 113030"/>
                <a:gd name="connsiteY2" fmla="*/ 44450 h 143509"/>
                <a:gd name="connsiteX3" fmla="*/ 76200 w 113030"/>
                <a:gd name="connsiteY3" fmla="*/ 35560 h 143509"/>
                <a:gd name="connsiteX4" fmla="*/ 39370 w 113030"/>
                <a:gd name="connsiteY4" fmla="*/ 71120 h 143509"/>
                <a:gd name="connsiteX5" fmla="*/ 74930 w 113030"/>
                <a:gd name="connsiteY5" fmla="*/ 106680 h 143509"/>
                <a:gd name="connsiteX6" fmla="*/ 113030 w 113030"/>
                <a:gd name="connsiteY6" fmla="*/ 97790 h 143509"/>
                <a:gd name="connsiteX7" fmla="*/ 113030 w 113030"/>
                <a:gd name="connsiteY7" fmla="*/ 134620 h 143509"/>
                <a:gd name="connsiteX8" fmla="*/ 71120 w 113030"/>
                <a:gd name="connsiteY8" fmla="*/ 143510 h 143509"/>
                <a:gd name="connsiteX9" fmla="*/ 0 w 113030"/>
                <a:gd name="connsiteY9" fmla="*/ 72390 h 143509"/>
                <a:gd name="connsiteX10" fmla="*/ 73660 w 113030"/>
                <a:gd name="connsiteY10" fmla="*/ 1270 h 143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3030" h="143509">
                  <a:moveTo>
                    <a:pt x="72390" y="0"/>
                  </a:moveTo>
                  <a:cubicBezTo>
                    <a:pt x="90170" y="0"/>
                    <a:pt x="101600" y="3810"/>
                    <a:pt x="111760" y="8890"/>
                  </a:cubicBezTo>
                  <a:lnTo>
                    <a:pt x="111760" y="44450"/>
                  </a:lnTo>
                  <a:cubicBezTo>
                    <a:pt x="104140" y="40640"/>
                    <a:pt x="92710" y="35560"/>
                    <a:pt x="76200" y="35560"/>
                  </a:cubicBezTo>
                  <a:cubicBezTo>
                    <a:pt x="52070" y="35560"/>
                    <a:pt x="39370" y="52070"/>
                    <a:pt x="39370" y="71120"/>
                  </a:cubicBezTo>
                  <a:cubicBezTo>
                    <a:pt x="39370" y="90170"/>
                    <a:pt x="52070" y="106680"/>
                    <a:pt x="74930" y="106680"/>
                  </a:cubicBezTo>
                  <a:cubicBezTo>
                    <a:pt x="97790" y="106680"/>
                    <a:pt x="105410" y="101600"/>
                    <a:pt x="113030" y="97790"/>
                  </a:cubicBezTo>
                  <a:lnTo>
                    <a:pt x="113030" y="134620"/>
                  </a:lnTo>
                  <a:cubicBezTo>
                    <a:pt x="102870" y="139700"/>
                    <a:pt x="87630" y="143510"/>
                    <a:pt x="71120" y="143510"/>
                  </a:cubicBezTo>
                  <a:cubicBezTo>
                    <a:pt x="30480" y="143510"/>
                    <a:pt x="0" y="111760"/>
                    <a:pt x="0" y="72390"/>
                  </a:cubicBezTo>
                  <a:cubicBezTo>
                    <a:pt x="0" y="33020"/>
                    <a:pt x="30480" y="1270"/>
                    <a:pt x="73660" y="12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 330">
              <a:extLst>
                <a:ext uri="{FF2B5EF4-FFF2-40B4-BE49-F238E27FC236}">
                  <a16:creationId xmlns:a16="http://schemas.microsoft.com/office/drawing/2014/main" id="{065E19A6-215C-DC88-45AC-33011B4CDCC9}"/>
                </a:ext>
              </a:extLst>
            </p:cNvPr>
            <p:cNvSpPr/>
            <p:nvPr/>
          </p:nvSpPr>
          <p:spPr>
            <a:xfrm>
              <a:off x="1963420" y="3285490"/>
              <a:ext cx="142239" cy="138429"/>
            </a:xfrm>
            <a:custGeom>
              <a:avLst/>
              <a:gdLst>
                <a:gd name="connsiteX0" fmla="*/ 92710 w 142239"/>
                <a:gd name="connsiteY0" fmla="*/ 120650 h 138429"/>
                <a:gd name="connsiteX1" fmla="*/ 50800 w 142239"/>
                <a:gd name="connsiteY1" fmla="*/ 120650 h 138429"/>
                <a:gd name="connsiteX2" fmla="*/ 41910 w 142239"/>
                <a:gd name="connsiteY2" fmla="*/ 138430 h 138429"/>
                <a:gd name="connsiteX3" fmla="*/ 0 w 142239"/>
                <a:gd name="connsiteY3" fmla="*/ 138430 h 138429"/>
                <a:gd name="connsiteX4" fmla="*/ 69850 w 142239"/>
                <a:gd name="connsiteY4" fmla="*/ 0 h 138429"/>
                <a:gd name="connsiteX5" fmla="*/ 72390 w 142239"/>
                <a:gd name="connsiteY5" fmla="*/ 0 h 138429"/>
                <a:gd name="connsiteX6" fmla="*/ 142240 w 142239"/>
                <a:gd name="connsiteY6" fmla="*/ 138430 h 138429"/>
                <a:gd name="connsiteX7" fmla="*/ 100330 w 142239"/>
                <a:gd name="connsiteY7" fmla="*/ 138430 h 138429"/>
                <a:gd name="connsiteX8" fmla="*/ 91440 w 142239"/>
                <a:gd name="connsiteY8" fmla="*/ 120650 h 138429"/>
                <a:gd name="connsiteX9" fmla="*/ 60960 w 142239"/>
                <a:gd name="connsiteY9" fmla="*/ 93980 h 138429"/>
                <a:gd name="connsiteX10" fmla="*/ 81280 w 142239"/>
                <a:gd name="connsiteY10" fmla="*/ 93980 h 138429"/>
                <a:gd name="connsiteX11" fmla="*/ 71120 w 142239"/>
                <a:gd name="connsiteY11" fmla="*/ 68580 h 138429"/>
                <a:gd name="connsiteX12" fmla="*/ 71120 w 142239"/>
                <a:gd name="connsiteY12" fmla="*/ 68580 h 138429"/>
                <a:gd name="connsiteX13" fmla="*/ 60960 w 142239"/>
                <a:gd name="connsiteY13" fmla="*/ 93980 h 138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239" h="138429">
                  <a:moveTo>
                    <a:pt x="92710" y="120650"/>
                  </a:moveTo>
                  <a:lnTo>
                    <a:pt x="50800" y="120650"/>
                  </a:lnTo>
                  <a:lnTo>
                    <a:pt x="41910" y="138430"/>
                  </a:lnTo>
                  <a:lnTo>
                    <a:pt x="0" y="138430"/>
                  </a:lnTo>
                  <a:lnTo>
                    <a:pt x="69850" y="0"/>
                  </a:lnTo>
                  <a:lnTo>
                    <a:pt x="72390" y="0"/>
                  </a:lnTo>
                  <a:lnTo>
                    <a:pt x="142240" y="138430"/>
                  </a:lnTo>
                  <a:lnTo>
                    <a:pt x="100330" y="138430"/>
                  </a:lnTo>
                  <a:lnTo>
                    <a:pt x="91440" y="120650"/>
                  </a:lnTo>
                  <a:close/>
                  <a:moveTo>
                    <a:pt x="60960" y="93980"/>
                  </a:moveTo>
                  <a:lnTo>
                    <a:pt x="81280" y="93980"/>
                  </a:lnTo>
                  <a:cubicBezTo>
                    <a:pt x="77470" y="86360"/>
                    <a:pt x="72390" y="73660"/>
                    <a:pt x="71120" y="68580"/>
                  </a:cubicBezTo>
                  <a:lnTo>
                    <a:pt x="71120" y="68580"/>
                  </a:lnTo>
                  <a:cubicBezTo>
                    <a:pt x="71120" y="73660"/>
                    <a:pt x="64770" y="86360"/>
                    <a:pt x="60960" y="939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 331">
              <a:extLst>
                <a:ext uri="{FF2B5EF4-FFF2-40B4-BE49-F238E27FC236}">
                  <a16:creationId xmlns:a16="http://schemas.microsoft.com/office/drawing/2014/main" id="{526AFD88-D1ED-3D0B-6540-38E918131618}"/>
                </a:ext>
              </a:extLst>
            </p:cNvPr>
            <p:cNvSpPr/>
            <p:nvPr/>
          </p:nvSpPr>
          <p:spPr>
            <a:xfrm>
              <a:off x="2118360" y="3284220"/>
              <a:ext cx="100329" cy="143509"/>
            </a:xfrm>
            <a:custGeom>
              <a:avLst/>
              <a:gdLst>
                <a:gd name="connsiteX0" fmla="*/ 100330 w 100329"/>
                <a:gd name="connsiteY0" fmla="*/ 101600 h 143509"/>
                <a:gd name="connsiteX1" fmla="*/ 45720 w 100329"/>
                <a:gd name="connsiteY1" fmla="*/ 143510 h 143509"/>
                <a:gd name="connsiteX2" fmla="*/ 3810 w 100329"/>
                <a:gd name="connsiteY2" fmla="*/ 135890 h 143509"/>
                <a:gd name="connsiteX3" fmla="*/ 3810 w 100329"/>
                <a:gd name="connsiteY3" fmla="*/ 97790 h 143509"/>
                <a:gd name="connsiteX4" fmla="*/ 43180 w 100329"/>
                <a:gd name="connsiteY4" fmla="*/ 109220 h 143509"/>
                <a:gd name="connsiteX5" fmla="*/ 62230 w 100329"/>
                <a:gd name="connsiteY5" fmla="*/ 101600 h 143509"/>
                <a:gd name="connsiteX6" fmla="*/ 38100 w 100329"/>
                <a:gd name="connsiteY6" fmla="*/ 87630 h 143509"/>
                <a:gd name="connsiteX7" fmla="*/ 0 w 100329"/>
                <a:gd name="connsiteY7" fmla="*/ 43180 h 143509"/>
                <a:gd name="connsiteX8" fmla="*/ 53340 w 100329"/>
                <a:gd name="connsiteY8" fmla="*/ 0 h 143509"/>
                <a:gd name="connsiteX9" fmla="*/ 90170 w 100329"/>
                <a:gd name="connsiteY9" fmla="*/ 6350 h 143509"/>
                <a:gd name="connsiteX10" fmla="*/ 90170 w 100329"/>
                <a:gd name="connsiteY10" fmla="*/ 43180 h 143509"/>
                <a:gd name="connsiteX11" fmla="*/ 55880 w 100329"/>
                <a:gd name="connsiteY11" fmla="*/ 34290 h 143509"/>
                <a:gd name="connsiteX12" fmla="*/ 38100 w 100329"/>
                <a:gd name="connsiteY12" fmla="*/ 43180 h 143509"/>
                <a:gd name="connsiteX13" fmla="*/ 60960 w 100329"/>
                <a:gd name="connsiteY13" fmla="*/ 57150 h 143509"/>
                <a:gd name="connsiteX14" fmla="*/ 100330 w 100329"/>
                <a:gd name="connsiteY14" fmla="*/ 101600 h 143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0329" h="143509">
                  <a:moveTo>
                    <a:pt x="100330" y="101600"/>
                  </a:moveTo>
                  <a:cubicBezTo>
                    <a:pt x="100330" y="128270"/>
                    <a:pt x="81280" y="143510"/>
                    <a:pt x="45720" y="143510"/>
                  </a:cubicBezTo>
                  <a:cubicBezTo>
                    <a:pt x="10160" y="143510"/>
                    <a:pt x="13970" y="140970"/>
                    <a:pt x="3810" y="135890"/>
                  </a:cubicBezTo>
                  <a:lnTo>
                    <a:pt x="3810" y="97790"/>
                  </a:lnTo>
                  <a:cubicBezTo>
                    <a:pt x="16510" y="105410"/>
                    <a:pt x="31750" y="109220"/>
                    <a:pt x="43180" y="109220"/>
                  </a:cubicBezTo>
                  <a:cubicBezTo>
                    <a:pt x="54610" y="109220"/>
                    <a:pt x="62230" y="106680"/>
                    <a:pt x="62230" y="101600"/>
                  </a:cubicBezTo>
                  <a:cubicBezTo>
                    <a:pt x="62230" y="96520"/>
                    <a:pt x="53340" y="92710"/>
                    <a:pt x="38100" y="87630"/>
                  </a:cubicBezTo>
                  <a:cubicBezTo>
                    <a:pt x="16510" y="78740"/>
                    <a:pt x="0" y="69850"/>
                    <a:pt x="0" y="43180"/>
                  </a:cubicBezTo>
                  <a:cubicBezTo>
                    <a:pt x="0" y="16510"/>
                    <a:pt x="21590" y="0"/>
                    <a:pt x="53340" y="0"/>
                  </a:cubicBezTo>
                  <a:cubicBezTo>
                    <a:pt x="85090" y="0"/>
                    <a:pt x="81280" y="2540"/>
                    <a:pt x="90170" y="6350"/>
                  </a:cubicBezTo>
                  <a:lnTo>
                    <a:pt x="90170" y="43180"/>
                  </a:lnTo>
                  <a:cubicBezTo>
                    <a:pt x="81280" y="38100"/>
                    <a:pt x="68580" y="34290"/>
                    <a:pt x="55880" y="34290"/>
                  </a:cubicBezTo>
                  <a:cubicBezTo>
                    <a:pt x="43180" y="34290"/>
                    <a:pt x="38100" y="38100"/>
                    <a:pt x="38100" y="43180"/>
                  </a:cubicBezTo>
                  <a:cubicBezTo>
                    <a:pt x="38100" y="48260"/>
                    <a:pt x="46990" y="52070"/>
                    <a:pt x="60960" y="57150"/>
                  </a:cubicBezTo>
                  <a:cubicBezTo>
                    <a:pt x="82550" y="66040"/>
                    <a:pt x="100330" y="76200"/>
                    <a:pt x="100330" y="1016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 332">
              <a:extLst>
                <a:ext uri="{FF2B5EF4-FFF2-40B4-BE49-F238E27FC236}">
                  <a16:creationId xmlns:a16="http://schemas.microsoft.com/office/drawing/2014/main" id="{A4036EC9-8F21-9222-FB8D-6DE603311FBC}"/>
                </a:ext>
              </a:extLst>
            </p:cNvPr>
            <p:cNvSpPr/>
            <p:nvPr/>
          </p:nvSpPr>
          <p:spPr>
            <a:xfrm>
              <a:off x="2241550" y="3285490"/>
              <a:ext cx="95250" cy="137159"/>
            </a:xfrm>
            <a:custGeom>
              <a:avLst/>
              <a:gdLst>
                <a:gd name="connsiteX0" fmla="*/ 1270 w 95250"/>
                <a:gd name="connsiteY0" fmla="*/ 1270 h 137159"/>
                <a:gd name="connsiteX1" fmla="*/ 92710 w 95250"/>
                <a:gd name="connsiteY1" fmla="*/ 1270 h 137159"/>
                <a:gd name="connsiteX2" fmla="*/ 92710 w 95250"/>
                <a:gd name="connsiteY2" fmla="*/ 34290 h 137159"/>
                <a:gd name="connsiteX3" fmla="*/ 40640 w 95250"/>
                <a:gd name="connsiteY3" fmla="*/ 34290 h 137159"/>
                <a:gd name="connsiteX4" fmla="*/ 40640 w 95250"/>
                <a:gd name="connsiteY4" fmla="*/ 52070 h 137159"/>
                <a:gd name="connsiteX5" fmla="*/ 85090 w 95250"/>
                <a:gd name="connsiteY5" fmla="*/ 52070 h 137159"/>
                <a:gd name="connsiteX6" fmla="*/ 85090 w 95250"/>
                <a:gd name="connsiteY6" fmla="*/ 83820 h 137159"/>
                <a:gd name="connsiteX7" fmla="*/ 40640 w 95250"/>
                <a:gd name="connsiteY7" fmla="*/ 83820 h 137159"/>
                <a:gd name="connsiteX8" fmla="*/ 40640 w 95250"/>
                <a:gd name="connsiteY8" fmla="*/ 104140 h 137159"/>
                <a:gd name="connsiteX9" fmla="*/ 95250 w 95250"/>
                <a:gd name="connsiteY9" fmla="*/ 104140 h 137159"/>
                <a:gd name="connsiteX10" fmla="*/ 95250 w 95250"/>
                <a:gd name="connsiteY10" fmla="*/ 137160 h 137159"/>
                <a:gd name="connsiteX11" fmla="*/ 0 w 95250"/>
                <a:gd name="connsiteY11" fmla="*/ 137160 h 137159"/>
                <a:gd name="connsiteX12" fmla="*/ 0 w 95250"/>
                <a:gd name="connsiteY12" fmla="*/ 0 h 13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50" h="137159">
                  <a:moveTo>
                    <a:pt x="1270" y="1270"/>
                  </a:moveTo>
                  <a:lnTo>
                    <a:pt x="92710" y="1270"/>
                  </a:lnTo>
                  <a:lnTo>
                    <a:pt x="92710" y="34290"/>
                  </a:lnTo>
                  <a:lnTo>
                    <a:pt x="40640" y="34290"/>
                  </a:lnTo>
                  <a:lnTo>
                    <a:pt x="40640" y="52070"/>
                  </a:lnTo>
                  <a:lnTo>
                    <a:pt x="85090" y="52070"/>
                  </a:lnTo>
                  <a:lnTo>
                    <a:pt x="85090" y="83820"/>
                  </a:lnTo>
                  <a:lnTo>
                    <a:pt x="40640" y="83820"/>
                  </a:lnTo>
                  <a:lnTo>
                    <a:pt x="40640" y="104140"/>
                  </a:lnTo>
                  <a:lnTo>
                    <a:pt x="95250" y="104140"/>
                  </a:lnTo>
                  <a:lnTo>
                    <a:pt x="95250" y="137160"/>
                  </a:lnTo>
                  <a:lnTo>
                    <a:pt x="0" y="1371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 333">
              <a:extLst>
                <a:ext uri="{FF2B5EF4-FFF2-40B4-BE49-F238E27FC236}">
                  <a16:creationId xmlns:a16="http://schemas.microsoft.com/office/drawing/2014/main" id="{48B111D5-1823-AE7D-E1C8-F25CE7B04FA9}"/>
                </a:ext>
              </a:extLst>
            </p:cNvPr>
            <p:cNvSpPr/>
            <p:nvPr/>
          </p:nvSpPr>
          <p:spPr>
            <a:xfrm>
              <a:off x="2355850" y="3326129"/>
              <a:ext cx="40639" cy="99060"/>
            </a:xfrm>
            <a:custGeom>
              <a:avLst/>
              <a:gdLst>
                <a:gd name="connsiteX0" fmla="*/ 20320 w 40639"/>
                <a:gd name="connsiteY0" fmla="*/ 0 h 99060"/>
                <a:gd name="connsiteX1" fmla="*/ 40640 w 40639"/>
                <a:gd name="connsiteY1" fmla="*/ 19050 h 99060"/>
                <a:gd name="connsiteX2" fmla="*/ 20320 w 40639"/>
                <a:gd name="connsiteY2" fmla="*/ 38100 h 99060"/>
                <a:gd name="connsiteX3" fmla="*/ 0 w 40639"/>
                <a:gd name="connsiteY3" fmla="*/ 19050 h 99060"/>
                <a:gd name="connsiteX4" fmla="*/ 20320 w 40639"/>
                <a:gd name="connsiteY4" fmla="*/ 0 h 99060"/>
                <a:gd name="connsiteX5" fmla="*/ 20320 w 40639"/>
                <a:gd name="connsiteY5" fmla="*/ 60960 h 99060"/>
                <a:gd name="connsiteX6" fmla="*/ 40640 w 40639"/>
                <a:gd name="connsiteY6" fmla="*/ 80010 h 99060"/>
                <a:gd name="connsiteX7" fmla="*/ 20320 w 40639"/>
                <a:gd name="connsiteY7" fmla="*/ 99060 h 99060"/>
                <a:gd name="connsiteX8" fmla="*/ 0 w 40639"/>
                <a:gd name="connsiteY8" fmla="*/ 80010 h 99060"/>
                <a:gd name="connsiteX9" fmla="*/ 20320 w 40639"/>
                <a:gd name="connsiteY9" fmla="*/ 60960 h 99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639" h="99060">
                  <a:moveTo>
                    <a:pt x="20320" y="0"/>
                  </a:moveTo>
                  <a:cubicBezTo>
                    <a:pt x="33020" y="0"/>
                    <a:pt x="40640" y="7620"/>
                    <a:pt x="40640" y="19050"/>
                  </a:cubicBezTo>
                  <a:cubicBezTo>
                    <a:pt x="40640" y="30480"/>
                    <a:pt x="33020" y="38100"/>
                    <a:pt x="20320" y="38100"/>
                  </a:cubicBezTo>
                  <a:cubicBezTo>
                    <a:pt x="7620" y="38100"/>
                    <a:pt x="0" y="30480"/>
                    <a:pt x="0" y="19050"/>
                  </a:cubicBezTo>
                  <a:cubicBezTo>
                    <a:pt x="0" y="7620"/>
                    <a:pt x="7620" y="0"/>
                    <a:pt x="20320" y="0"/>
                  </a:cubicBezTo>
                  <a:close/>
                  <a:moveTo>
                    <a:pt x="20320" y="60960"/>
                  </a:moveTo>
                  <a:cubicBezTo>
                    <a:pt x="33020" y="60960"/>
                    <a:pt x="40640" y="68580"/>
                    <a:pt x="40640" y="80010"/>
                  </a:cubicBezTo>
                  <a:cubicBezTo>
                    <a:pt x="40640" y="91440"/>
                    <a:pt x="33020" y="99060"/>
                    <a:pt x="20320" y="99060"/>
                  </a:cubicBezTo>
                  <a:cubicBezTo>
                    <a:pt x="7620" y="99060"/>
                    <a:pt x="0" y="91440"/>
                    <a:pt x="0" y="80010"/>
                  </a:cubicBezTo>
                  <a:cubicBezTo>
                    <a:pt x="0" y="68580"/>
                    <a:pt x="7620" y="60960"/>
                    <a:pt x="20320" y="609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974A6C62-C9CD-33C5-920C-D5B5042A92E3}"/>
              </a:ext>
            </a:extLst>
          </p:cNvPr>
          <p:cNvGrpSpPr/>
          <p:nvPr/>
        </p:nvGrpSpPr>
        <p:grpSpPr>
          <a:xfrm>
            <a:off x="779780" y="3506470"/>
            <a:ext cx="5290819" cy="172719"/>
            <a:chOff x="779780" y="3506470"/>
            <a:chExt cx="5290819" cy="172719"/>
          </a:xfrm>
        </p:grpSpPr>
        <p:sp>
          <p:nvSpPr>
            <p:cNvPr id="335" name="Freeform 334">
              <a:extLst>
                <a:ext uri="{FF2B5EF4-FFF2-40B4-BE49-F238E27FC236}">
                  <a16:creationId xmlns:a16="http://schemas.microsoft.com/office/drawing/2014/main" id="{3F679695-FAEF-569D-59F8-D9A8B8D11377}"/>
                </a:ext>
              </a:extLst>
            </p:cNvPr>
            <p:cNvSpPr/>
            <p:nvPr/>
          </p:nvSpPr>
          <p:spPr>
            <a:xfrm>
              <a:off x="779780" y="3509009"/>
              <a:ext cx="99059" cy="130810"/>
            </a:xfrm>
            <a:custGeom>
              <a:avLst/>
              <a:gdLst>
                <a:gd name="connsiteX0" fmla="*/ 99060 w 99059"/>
                <a:gd name="connsiteY0" fmla="*/ 83820 h 130810"/>
                <a:gd name="connsiteX1" fmla="*/ 49530 w 99059"/>
                <a:gd name="connsiteY1" fmla="*/ 130810 h 130810"/>
                <a:gd name="connsiteX2" fmla="*/ 0 w 99059"/>
                <a:gd name="connsiteY2" fmla="*/ 83820 h 130810"/>
                <a:gd name="connsiteX3" fmla="*/ 0 w 99059"/>
                <a:gd name="connsiteY3" fmla="*/ 0 h 130810"/>
                <a:gd name="connsiteX4" fmla="*/ 16510 w 99059"/>
                <a:gd name="connsiteY4" fmla="*/ 0 h 130810"/>
                <a:gd name="connsiteX5" fmla="*/ 16510 w 99059"/>
                <a:gd name="connsiteY5" fmla="*/ 82550 h 130810"/>
                <a:gd name="connsiteX6" fmla="*/ 48260 w 99059"/>
                <a:gd name="connsiteY6" fmla="*/ 115570 h 130810"/>
                <a:gd name="connsiteX7" fmla="*/ 80010 w 99059"/>
                <a:gd name="connsiteY7" fmla="*/ 82550 h 130810"/>
                <a:gd name="connsiteX8" fmla="*/ 80010 w 99059"/>
                <a:gd name="connsiteY8" fmla="*/ 0 h 130810"/>
                <a:gd name="connsiteX9" fmla="*/ 96520 w 99059"/>
                <a:gd name="connsiteY9" fmla="*/ 0 h 130810"/>
                <a:gd name="connsiteX10" fmla="*/ 96520 w 99059"/>
                <a:gd name="connsiteY10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059" h="130810">
                  <a:moveTo>
                    <a:pt x="99060" y="83820"/>
                  </a:moveTo>
                  <a:cubicBezTo>
                    <a:pt x="99060" y="113030"/>
                    <a:pt x="80010" y="130810"/>
                    <a:pt x="49530" y="130810"/>
                  </a:cubicBezTo>
                  <a:cubicBezTo>
                    <a:pt x="19050" y="130810"/>
                    <a:pt x="0" y="113030"/>
                    <a:pt x="0" y="8382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82550"/>
                  </a:lnTo>
                  <a:cubicBezTo>
                    <a:pt x="16510" y="102870"/>
                    <a:pt x="29210" y="115570"/>
                    <a:pt x="48260" y="115570"/>
                  </a:cubicBezTo>
                  <a:cubicBezTo>
                    <a:pt x="67310" y="115570"/>
                    <a:pt x="80010" y="102870"/>
                    <a:pt x="80010" y="82550"/>
                  </a:cubicBezTo>
                  <a:lnTo>
                    <a:pt x="80010" y="0"/>
                  </a:lnTo>
                  <a:lnTo>
                    <a:pt x="96520" y="0"/>
                  </a:lnTo>
                  <a:lnTo>
                    <a:pt x="96520" y="838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 335">
              <a:extLst>
                <a:ext uri="{FF2B5EF4-FFF2-40B4-BE49-F238E27FC236}">
                  <a16:creationId xmlns:a16="http://schemas.microsoft.com/office/drawing/2014/main" id="{8EF35117-B9F8-DAA8-9903-63EA306DD827}"/>
                </a:ext>
              </a:extLst>
            </p:cNvPr>
            <p:cNvSpPr/>
            <p:nvPr/>
          </p:nvSpPr>
          <p:spPr>
            <a:xfrm>
              <a:off x="897889" y="3545840"/>
              <a:ext cx="62230" cy="92709"/>
            </a:xfrm>
            <a:custGeom>
              <a:avLst/>
              <a:gdLst>
                <a:gd name="connsiteX0" fmla="*/ 26670 w 62230"/>
                <a:gd name="connsiteY0" fmla="*/ 53340 h 92709"/>
                <a:gd name="connsiteX1" fmla="*/ 0 w 62230"/>
                <a:gd name="connsiteY1" fmla="*/ 25400 h 92709"/>
                <a:gd name="connsiteX2" fmla="*/ 31750 w 62230"/>
                <a:gd name="connsiteY2" fmla="*/ 0 h 92709"/>
                <a:gd name="connsiteX3" fmla="*/ 57150 w 62230"/>
                <a:gd name="connsiteY3" fmla="*/ 5080 h 92709"/>
                <a:gd name="connsiteX4" fmla="*/ 57150 w 62230"/>
                <a:gd name="connsiteY4" fmla="*/ 20320 h 92709"/>
                <a:gd name="connsiteX5" fmla="*/ 34290 w 62230"/>
                <a:gd name="connsiteY5" fmla="*/ 13970 h 92709"/>
                <a:gd name="connsiteX6" fmla="*/ 16510 w 62230"/>
                <a:gd name="connsiteY6" fmla="*/ 25400 h 92709"/>
                <a:gd name="connsiteX7" fmla="*/ 34290 w 62230"/>
                <a:gd name="connsiteY7" fmla="*/ 39370 h 92709"/>
                <a:gd name="connsiteX8" fmla="*/ 62230 w 62230"/>
                <a:gd name="connsiteY8" fmla="*/ 67310 h 92709"/>
                <a:gd name="connsiteX9" fmla="*/ 30480 w 62230"/>
                <a:gd name="connsiteY9" fmla="*/ 92710 h 92709"/>
                <a:gd name="connsiteX10" fmla="*/ 1270 w 62230"/>
                <a:gd name="connsiteY10" fmla="*/ 86360 h 92709"/>
                <a:gd name="connsiteX11" fmla="*/ 1270 w 62230"/>
                <a:gd name="connsiteY11" fmla="*/ 71120 h 92709"/>
                <a:gd name="connsiteX12" fmla="*/ 29210 w 62230"/>
                <a:gd name="connsiteY12" fmla="*/ 78740 h 92709"/>
                <a:gd name="connsiteX13" fmla="*/ 46990 w 62230"/>
                <a:gd name="connsiteY13" fmla="*/ 67310 h 92709"/>
                <a:gd name="connsiteX14" fmla="*/ 26670 w 62230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 336">
              <a:extLst>
                <a:ext uri="{FF2B5EF4-FFF2-40B4-BE49-F238E27FC236}">
                  <a16:creationId xmlns:a16="http://schemas.microsoft.com/office/drawing/2014/main" id="{5A26EA39-20CF-CAD1-400B-1ED407739B9B}"/>
                </a:ext>
              </a:extLst>
            </p:cNvPr>
            <p:cNvSpPr/>
            <p:nvPr/>
          </p:nvSpPr>
          <p:spPr>
            <a:xfrm>
              <a:off x="976630" y="354584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 337">
              <a:extLst>
                <a:ext uri="{FF2B5EF4-FFF2-40B4-BE49-F238E27FC236}">
                  <a16:creationId xmlns:a16="http://schemas.microsoft.com/office/drawing/2014/main" id="{899AFAA3-FDFE-6E5E-97BD-9197750333C1}"/>
                </a:ext>
              </a:extLst>
            </p:cNvPr>
            <p:cNvSpPr/>
            <p:nvPr/>
          </p:nvSpPr>
          <p:spPr>
            <a:xfrm>
              <a:off x="1123950" y="3545840"/>
              <a:ext cx="62230" cy="92709"/>
            </a:xfrm>
            <a:custGeom>
              <a:avLst/>
              <a:gdLst>
                <a:gd name="connsiteX0" fmla="*/ 26670 w 62230"/>
                <a:gd name="connsiteY0" fmla="*/ 53340 h 92709"/>
                <a:gd name="connsiteX1" fmla="*/ 0 w 62230"/>
                <a:gd name="connsiteY1" fmla="*/ 25400 h 92709"/>
                <a:gd name="connsiteX2" fmla="*/ 31750 w 62230"/>
                <a:gd name="connsiteY2" fmla="*/ 0 h 92709"/>
                <a:gd name="connsiteX3" fmla="*/ 57150 w 62230"/>
                <a:gd name="connsiteY3" fmla="*/ 5080 h 92709"/>
                <a:gd name="connsiteX4" fmla="*/ 57150 w 62230"/>
                <a:gd name="connsiteY4" fmla="*/ 20320 h 92709"/>
                <a:gd name="connsiteX5" fmla="*/ 34290 w 62230"/>
                <a:gd name="connsiteY5" fmla="*/ 13970 h 92709"/>
                <a:gd name="connsiteX6" fmla="*/ 16510 w 62230"/>
                <a:gd name="connsiteY6" fmla="*/ 25400 h 92709"/>
                <a:gd name="connsiteX7" fmla="*/ 34290 w 62230"/>
                <a:gd name="connsiteY7" fmla="*/ 39370 h 92709"/>
                <a:gd name="connsiteX8" fmla="*/ 62230 w 62230"/>
                <a:gd name="connsiteY8" fmla="*/ 67310 h 92709"/>
                <a:gd name="connsiteX9" fmla="*/ 30480 w 62230"/>
                <a:gd name="connsiteY9" fmla="*/ 92710 h 92709"/>
                <a:gd name="connsiteX10" fmla="*/ 1270 w 62230"/>
                <a:gd name="connsiteY10" fmla="*/ 86360 h 92709"/>
                <a:gd name="connsiteX11" fmla="*/ 1270 w 62230"/>
                <a:gd name="connsiteY11" fmla="*/ 71120 h 92709"/>
                <a:gd name="connsiteX12" fmla="*/ 29210 w 62230"/>
                <a:gd name="connsiteY12" fmla="*/ 78740 h 92709"/>
                <a:gd name="connsiteX13" fmla="*/ 46990 w 62230"/>
                <a:gd name="connsiteY13" fmla="*/ 67310 h 92709"/>
                <a:gd name="connsiteX14" fmla="*/ 26670 w 62230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 338">
              <a:extLst>
                <a:ext uri="{FF2B5EF4-FFF2-40B4-BE49-F238E27FC236}">
                  <a16:creationId xmlns:a16="http://schemas.microsoft.com/office/drawing/2014/main" id="{1DE33C95-06A7-5254-F827-AD1EDBDB6673}"/>
                </a:ext>
              </a:extLst>
            </p:cNvPr>
            <p:cNvSpPr/>
            <p:nvPr/>
          </p:nvSpPr>
          <p:spPr>
            <a:xfrm>
              <a:off x="1202689" y="354584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 339">
              <a:extLst>
                <a:ext uri="{FF2B5EF4-FFF2-40B4-BE49-F238E27FC236}">
                  <a16:creationId xmlns:a16="http://schemas.microsoft.com/office/drawing/2014/main" id="{6469AEEA-ACE4-1D2E-C6BE-DB18522E2894}"/>
                </a:ext>
              </a:extLst>
            </p:cNvPr>
            <p:cNvSpPr/>
            <p:nvPr/>
          </p:nvSpPr>
          <p:spPr>
            <a:xfrm>
              <a:off x="1310639" y="3545840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 340">
              <a:extLst>
                <a:ext uri="{FF2B5EF4-FFF2-40B4-BE49-F238E27FC236}">
                  <a16:creationId xmlns:a16="http://schemas.microsoft.com/office/drawing/2014/main" id="{D5F7DFC1-AE40-7FE2-E9C4-D6908B2663B7}"/>
                </a:ext>
              </a:extLst>
            </p:cNvPr>
            <p:cNvSpPr/>
            <p:nvPr/>
          </p:nvSpPr>
          <p:spPr>
            <a:xfrm>
              <a:off x="1405889" y="3521709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0 w 60960"/>
                <a:gd name="connsiteY9" fmla="*/ 99060 h 116840"/>
                <a:gd name="connsiteX10" fmla="*/ 60960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 341">
              <a:extLst>
                <a:ext uri="{FF2B5EF4-FFF2-40B4-BE49-F238E27FC236}">
                  <a16:creationId xmlns:a16="http://schemas.microsoft.com/office/drawing/2014/main" id="{2B1FEE14-0DDC-5ADD-FC33-CE14DA8F9E97}"/>
                </a:ext>
              </a:extLst>
            </p:cNvPr>
            <p:cNvSpPr/>
            <p:nvPr/>
          </p:nvSpPr>
          <p:spPr>
            <a:xfrm>
              <a:off x="1478280" y="354584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 342">
              <a:extLst>
                <a:ext uri="{FF2B5EF4-FFF2-40B4-BE49-F238E27FC236}">
                  <a16:creationId xmlns:a16="http://schemas.microsoft.com/office/drawing/2014/main" id="{C2FE32FF-BC82-7A45-C862-9D4DC7604A85}"/>
                </a:ext>
              </a:extLst>
            </p:cNvPr>
            <p:cNvSpPr/>
            <p:nvPr/>
          </p:nvSpPr>
          <p:spPr>
            <a:xfrm>
              <a:off x="1587500" y="3545840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 343">
              <a:extLst>
                <a:ext uri="{FF2B5EF4-FFF2-40B4-BE49-F238E27FC236}">
                  <a16:creationId xmlns:a16="http://schemas.microsoft.com/office/drawing/2014/main" id="{9338436B-E2A9-19FE-0A30-57C3E77DC52F}"/>
                </a:ext>
              </a:extLst>
            </p:cNvPr>
            <p:cNvSpPr/>
            <p:nvPr/>
          </p:nvSpPr>
          <p:spPr>
            <a:xfrm>
              <a:off x="1687829" y="3545840"/>
              <a:ext cx="74930" cy="93979"/>
            </a:xfrm>
            <a:custGeom>
              <a:avLst/>
              <a:gdLst>
                <a:gd name="connsiteX0" fmla="*/ 48260 w 74930"/>
                <a:gd name="connsiteY0" fmla="*/ 78740 h 93979"/>
                <a:gd name="connsiteX1" fmla="*/ 74930 w 74930"/>
                <a:gd name="connsiteY1" fmla="*/ 71120 h 93979"/>
                <a:gd name="connsiteX2" fmla="*/ 74930 w 74930"/>
                <a:gd name="connsiteY2" fmla="*/ 86360 h 93979"/>
                <a:gd name="connsiteX3" fmla="*/ 46990 w 74930"/>
                <a:gd name="connsiteY3" fmla="*/ 93980 h 93979"/>
                <a:gd name="connsiteX4" fmla="*/ 0 w 74930"/>
                <a:gd name="connsiteY4" fmla="*/ 46990 h 93979"/>
                <a:gd name="connsiteX5" fmla="*/ 46990 w 74930"/>
                <a:gd name="connsiteY5" fmla="*/ 0 h 93979"/>
                <a:gd name="connsiteX6" fmla="*/ 74930 w 74930"/>
                <a:gd name="connsiteY6" fmla="*/ 6350 h 93979"/>
                <a:gd name="connsiteX7" fmla="*/ 74930 w 74930"/>
                <a:gd name="connsiteY7" fmla="*/ 21590 h 93979"/>
                <a:gd name="connsiteX8" fmla="*/ 48260 w 74930"/>
                <a:gd name="connsiteY8" fmla="*/ 13970 h 93979"/>
                <a:gd name="connsiteX9" fmla="*/ 17780 w 74930"/>
                <a:gd name="connsiteY9" fmla="*/ 45720 h 93979"/>
                <a:gd name="connsiteX10" fmla="*/ 48260 w 74930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30" h="93979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 344">
              <a:extLst>
                <a:ext uri="{FF2B5EF4-FFF2-40B4-BE49-F238E27FC236}">
                  <a16:creationId xmlns:a16="http://schemas.microsoft.com/office/drawing/2014/main" id="{D413C811-5FCC-EDED-6394-AD1F946D7DAB}"/>
                </a:ext>
              </a:extLst>
            </p:cNvPr>
            <p:cNvSpPr/>
            <p:nvPr/>
          </p:nvSpPr>
          <p:spPr>
            <a:xfrm>
              <a:off x="1779270" y="354584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 345">
              <a:extLst>
                <a:ext uri="{FF2B5EF4-FFF2-40B4-BE49-F238E27FC236}">
                  <a16:creationId xmlns:a16="http://schemas.microsoft.com/office/drawing/2014/main" id="{A83B3312-62C3-200F-52AE-6C9F47B98399}"/>
                </a:ext>
              </a:extLst>
            </p:cNvPr>
            <p:cNvSpPr/>
            <p:nvPr/>
          </p:nvSpPr>
          <p:spPr>
            <a:xfrm>
              <a:off x="1925320" y="3545840"/>
              <a:ext cx="74929" cy="93979"/>
            </a:xfrm>
            <a:custGeom>
              <a:avLst/>
              <a:gdLst>
                <a:gd name="connsiteX0" fmla="*/ 48260 w 74929"/>
                <a:gd name="connsiteY0" fmla="*/ 78740 h 93979"/>
                <a:gd name="connsiteX1" fmla="*/ 74930 w 74929"/>
                <a:gd name="connsiteY1" fmla="*/ 71120 h 93979"/>
                <a:gd name="connsiteX2" fmla="*/ 74930 w 74929"/>
                <a:gd name="connsiteY2" fmla="*/ 86360 h 93979"/>
                <a:gd name="connsiteX3" fmla="*/ 46990 w 74929"/>
                <a:gd name="connsiteY3" fmla="*/ 93980 h 93979"/>
                <a:gd name="connsiteX4" fmla="*/ 0 w 74929"/>
                <a:gd name="connsiteY4" fmla="*/ 46990 h 93979"/>
                <a:gd name="connsiteX5" fmla="*/ 46990 w 74929"/>
                <a:gd name="connsiteY5" fmla="*/ 0 h 93979"/>
                <a:gd name="connsiteX6" fmla="*/ 74930 w 74929"/>
                <a:gd name="connsiteY6" fmla="*/ 6350 h 93979"/>
                <a:gd name="connsiteX7" fmla="*/ 74930 w 74929"/>
                <a:gd name="connsiteY7" fmla="*/ 21590 h 93979"/>
                <a:gd name="connsiteX8" fmla="*/ 48260 w 74929"/>
                <a:gd name="connsiteY8" fmla="*/ 13970 h 93979"/>
                <a:gd name="connsiteX9" fmla="*/ 17780 w 74929"/>
                <a:gd name="connsiteY9" fmla="*/ 45720 h 93979"/>
                <a:gd name="connsiteX10" fmla="*/ 48260 w 74929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79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 346">
              <a:extLst>
                <a:ext uri="{FF2B5EF4-FFF2-40B4-BE49-F238E27FC236}">
                  <a16:creationId xmlns:a16="http://schemas.microsoft.com/office/drawing/2014/main" id="{6CEDE1CB-FC83-BB3D-500A-19E2050937A9}"/>
                </a:ext>
              </a:extLst>
            </p:cNvPr>
            <p:cNvSpPr/>
            <p:nvPr/>
          </p:nvSpPr>
          <p:spPr>
            <a:xfrm>
              <a:off x="2019300" y="3547109"/>
              <a:ext cx="73660" cy="93980"/>
            </a:xfrm>
            <a:custGeom>
              <a:avLst/>
              <a:gdLst>
                <a:gd name="connsiteX0" fmla="*/ 5080 w 73660"/>
                <a:gd name="connsiteY0" fmla="*/ 6350 h 93980"/>
                <a:gd name="connsiteX1" fmla="*/ 36830 w 73660"/>
                <a:gd name="connsiteY1" fmla="*/ 0 h 93980"/>
                <a:gd name="connsiteX2" fmla="*/ 73660 w 73660"/>
                <a:gd name="connsiteY2" fmla="*/ 34290 h 93980"/>
                <a:gd name="connsiteX3" fmla="*/ 73660 w 73660"/>
                <a:gd name="connsiteY3" fmla="*/ 91440 h 93980"/>
                <a:gd name="connsiteX4" fmla="*/ 58420 w 73660"/>
                <a:gd name="connsiteY4" fmla="*/ 91440 h 93980"/>
                <a:gd name="connsiteX5" fmla="*/ 58420 w 73660"/>
                <a:gd name="connsiteY5" fmla="*/ 81280 h 93980"/>
                <a:gd name="connsiteX6" fmla="*/ 58420 w 73660"/>
                <a:gd name="connsiteY6" fmla="*/ 73660 h 93980"/>
                <a:gd name="connsiteX7" fmla="*/ 58420 w 73660"/>
                <a:gd name="connsiteY7" fmla="*/ 73660 h 93980"/>
                <a:gd name="connsiteX8" fmla="*/ 27940 w 73660"/>
                <a:gd name="connsiteY8" fmla="*/ 93980 h 93980"/>
                <a:gd name="connsiteX9" fmla="*/ 0 w 73660"/>
                <a:gd name="connsiteY9" fmla="*/ 67310 h 93980"/>
                <a:gd name="connsiteX10" fmla="*/ 58420 w 73660"/>
                <a:gd name="connsiteY10" fmla="*/ 39370 h 93980"/>
                <a:gd name="connsiteX11" fmla="*/ 58420 w 73660"/>
                <a:gd name="connsiteY11" fmla="*/ 35560 h 93980"/>
                <a:gd name="connsiteX12" fmla="*/ 35560 w 73660"/>
                <a:gd name="connsiteY12" fmla="*/ 15240 h 93980"/>
                <a:gd name="connsiteX13" fmla="*/ 6350 w 73660"/>
                <a:gd name="connsiteY13" fmla="*/ 22860 h 93980"/>
                <a:gd name="connsiteX14" fmla="*/ 6350 w 73660"/>
                <a:gd name="connsiteY14" fmla="*/ 7620 h 93980"/>
                <a:gd name="connsiteX15" fmla="*/ 57150 w 73660"/>
                <a:gd name="connsiteY15" fmla="*/ 50800 h 93980"/>
                <a:gd name="connsiteX16" fmla="*/ 16510 w 73660"/>
                <a:gd name="connsiteY16" fmla="*/ 66040 h 93980"/>
                <a:gd name="connsiteX17" fmla="*/ 30480 w 73660"/>
                <a:gd name="connsiteY17" fmla="*/ 80010 h 93980"/>
                <a:gd name="connsiteX18" fmla="*/ 57150 w 73660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 347">
              <a:extLst>
                <a:ext uri="{FF2B5EF4-FFF2-40B4-BE49-F238E27FC236}">
                  <a16:creationId xmlns:a16="http://schemas.microsoft.com/office/drawing/2014/main" id="{664421C7-0704-EC53-9DF0-190AF32C1B44}"/>
                </a:ext>
              </a:extLst>
            </p:cNvPr>
            <p:cNvSpPr/>
            <p:nvPr/>
          </p:nvSpPr>
          <p:spPr>
            <a:xfrm>
              <a:off x="2114550" y="3545840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 348">
              <a:extLst>
                <a:ext uri="{FF2B5EF4-FFF2-40B4-BE49-F238E27FC236}">
                  <a16:creationId xmlns:a16="http://schemas.microsoft.com/office/drawing/2014/main" id="{39625501-8802-8020-978D-B0D086E88378}"/>
                </a:ext>
              </a:extLst>
            </p:cNvPr>
            <p:cNvSpPr/>
            <p:nvPr/>
          </p:nvSpPr>
          <p:spPr>
            <a:xfrm>
              <a:off x="2192020" y="354584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4450 w 83819"/>
                <a:gd name="connsiteY10" fmla="*/ 13970 h 93979"/>
                <a:gd name="connsiteX11" fmla="*/ 19050 w 83819"/>
                <a:gd name="connsiteY11" fmla="*/ 38100 h 93979"/>
                <a:gd name="connsiteX12" fmla="*/ 68580 w 83819"/>
                <a:gd name="connsiteY12" fmla="*/ 38100 h 93979"/>
                <a:gd name="connsiteX13" fmla="*/ 4445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 349">
              <a:extLst>
                <a:ext uri="{FF2B5EF4-FFF2-40B4-BE49-F238E27FC236}">
                  <a16:creationId xmlns:a16="http://schemas.microsoft.com/office/drawing/2014/main" id="{D739201C-222F-DCF4-2E29-93899B6E1405}"/>
                </a:ext>
              </a:extLst>
            </p:cNvPr>
            <p:cNvSpPr/>
            <p:nvPr/>
          </p:nvSpPr>
          <p:spPr>
            <a:xfrm>
              <a:off x="2339339" y="3506470"/>
              <a:ext cx="55095" cy="129539"/>
            </a:xfrm>
            <a:custGeom>
              <a:avLst/>
              <a:gdLst>
                <a:gd name="connsiteX0" fmla="*/ 11430 w 55095"/>
                <a:gd name="connsiteY0" fmla="*/ 41910 h 129539"/>
                <a:gd name="connsiteX1" fmla="*/ 11430 w 55095"/>
                <a:gd name="connsiteY1" fmla="*/ 31750 h 129539"/>
                <a:gd name="connsiteX2" fmla="*/ 43180 w 55095"/>
                <a:gd name="connsiteY2" fmla="*/ 0 h 129539"/>
                <a:gd name="connsiteX3" fmla="*/ 54610 w 55095"/>
                <a:gd name="connsiteY3" fmla="*/ 0 h 129539"/>
                <a:gd name="connsiteX4" fmla="*/ 54610 w 55095"/>
                <a:gd name="connsiteY4" fmla="*/ 13970 h 129539"/>
                <a:gd name="connsiteX5" fmla="*/ 45720 w 55095"/>
                <a:gd name="connsiteY5" fmla="*/ 13970 h 129539"/>
                <a:gd name="connsiteX6" fmla="*/ 27940 w 55095"/>
                <a:gd name="connsiteY6" fmla="*/ 31750 h 129539"/>
                <a:gd name="connsiteX7" fmla="*/ 27940 w 55095"/>
                <a:gd name="connsiteY7" fmla="*/ 40640 h 129539"/>
                <a:gd name="connsiteX8" fmla="*/ 52070 w 55095"/>
                <a:gd name="connsiteY8" fmla="*/ 40640 h 129539"/>
                <a:gd name="connsiteX9" fmla="*/ 52070 w 55095"/>
                <a:gd name="connsiteY9" fmla="*/ 54610 h 129539"/>
                <a:gd name="connsiteX10" fmla="*/ 29210 w 55095"/>
                <a:gd name="connsiteY10" fmla="*/ 54610 h 129539"/>
                <a:gd name="connsiteX11" fmla="*/ 29210 w 55095"/>
                <a:gd name="connsiteY11" fmla="*/ 129540 h 129539"/>
                <a:gd name="connsiteX12" fmla="*/ 12700 w 55095"/>
                <a:gd name="connsiteY12" fmla="*/ 129540 h 129539"/>
                <a:gd name="connsiteX13" fmla="*/ 12700 w 55095"/>
                <a:gd name="connsiteY13" fmla="*/ 54610 h 129539"/>
                <a:gd name="connsiteX14" fmla="*/ 0 w 55095"/>
                <a:gd name="connsiteY14" fmla="*/ 54610 h 129539"/>
                <a:gd name="connsiteX15" fmla="*/ 0 w 55095"/>
                <a:gd name="connsiteY15" fmla="*/ 40640 h 129539"/>
                <a:gd name="connsiteX16" fmla="*/ 13970 w 55095"/>
                <a:gd name="connsiteY16" fmla="*/ 40640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39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 350">
              <a:extLst>
                <a:ext uri="{FF2B5EF4-FFF2-40B4-BE49-F238E27FC236}">
                  <a16:creationId xmlns:a16="http://schemas.microsoft.com/office/drawing/2014/main" id="{FB86B03A-2239-019D-6B65-6D4966DBE5AD}"/>
                </a:ext>
              </a:extLst>
            </p:cNvPr>
            <p:cNvSpPr/>
            <p:nvPr/>
          </p:nvSpPr>
          <p:spPr>
            <a:xfrm>
              <a:off x="2400300" y="354584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6200 w 91439"/>
                <a:gd name="connsiteY5" fmla="*/ 46990 h 93979"/>
                <a:gd name="connsiteX6" fmla="*/ 45720 w 91439"/>
                <a:gd name="connsiteY6" fmla="*/ 15240 h 93979"/>
                <a:gd name="connsiteX7" fmla="*/ 16510 w 91439"/>
                <a:gd name="connsiteY7" fmla="*/ 46990 h 93979"/>
                <a:gd name="connsiteX8" fmla="*/ 45720 w 91439"/>
                <a:gd name="connsiteY8" fmla="*/ 78740 h 93979"/>
                <a:gd name="connsiteX9" fmla="*/ 7620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 351">
              <a:extLst>
                <a:ext uri="{FF2B5EF4-FFF2-40B4-BE49-F238E27FC236}">
                  <a16:creationId xmlns:a16="http://schemas.microsoft.com/office/drawing/2014/main" id="{89A98ABD-8216-C7D0-7176-0AEFF1D3E4E9}"/>
                </a:ext>
              </a:extLst>
            </p:cNvPr>
            <p:cNvSpPr/>
            <p:nvPr/>
          </p:nvSpPr>
          <p:spPr>
            <a:xfrm>
              <a:off x="2515870" y="354584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 352">
              <a:extLst>
                <a:ext uri="{FF2B5EF4-FFF2-40B4-BE49-F238E27FC236}">
                  <a16:creationId xmlns:a16="http://schemas.microsoft.com/office/drawing/2014/main" id="{B135B327-8D28-3FFF-D122-5732E7491394}"/>
                </a:ext>
              </a:extLst>
            </p:cNvPr>
            <p:cNvSpPr/>
            <p:nvPr/>
          </p:nvSpPr>
          <p:spPr>
            <a:xfrm>
              <a:off x="2631439" y="3509009"/>
              <a:ext cx="80010" cy="128270"/>
            </a:xfrm>
            <a:custGeom>
              <a:avLst/>
              <a:gdLst>
                <a:gd name="connsiteX0" fmla="*/ 0 w 80010"/>
                <a:gd name="connsiteY0" fmla="*/ 0 h 128270"/>
                <a:gd name="connsiteX1" fmla="*/ 16510 w 80010"/>
                <a:gd name="connsiteY1" fmla="*/ 0 h 128270"/>
                <a:gd name="connsiteX2" fmla="*/ 16510 w 80010"/>
                <a:gd name="connsiteY2" fmla="*/ 49530 h 128270"/>
                <a:gd name="connsiteX3" fmla="*/ 16510 w 80010"/>
                <a:gd name="connsiteY3" fmla="*/ 58420 h 128270"/>
                <a:gd name="connsiteX4" fmla="*/ 16510 w 80010"/>
                <a:gd name="connsiteY4" fmla="*/ 58420 h 128270"/>
                <a:gd name="connsiteX5" fmla="*/ 49530 w 80010"/>
                <a:gd name="connsiteY5" fmla="*/ 36830 h 128270"/>
                <a:gd name="connsiteX6" fmla="*/ 80010 w 80010"/>
                <a:gd name="connsiteY6" fmla="*/ 72390 h 128270"/>
                <a:gd name="connsiteX7" fmla="*/ 80010 w 80010"/>
                <a:gd name="connsiteY7" fmla="*/ 128270 h 128270"/>
                <a:gd name="connsiteX8" fmla="*/ 63500 w 80010"/>
                <a:gd name="connsiteY8" fmla="*/ 128270 h 128270"/>
                <a:gd name="connsiteX9" fmla="*/ 63500 w 80010"/>
                <a:gd name="connsiteY9" fmla="*/ 76200 h 128270"/>
                <a:gd name="connsiteX10" fmla="*/ 46990 w 80010"/>
                <a:gd name="connsiteY10" fmla="*/ 53340 h 128270"/>
                <a:gd name="connsiteX11" fmla="*/ 16510 w 80010"/>
                <a:gd name="connsiteY11" fmla="*/ 85090 h 128270"/>
                <a:gd name="connsiteX12" fmla="*/ 16510 w 80010"/>
                <a:gd name="connsiteY12" fmla="*/ 128270 h 128270"/>
                <a:gd name="connsiteX13" fmla="*/ 0 w 80010"/>
                <a:gd name="connsiteY13" fmla="*/ 128270 h 128270"/>
                <a:gd name="connsiteX14" fmla="*/ 0 w 80010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 353">
              <a:extLst>
                <a:ext uri="{FF2B5EF4-FFF2-40B4-BE49-F238E27FC236}">
                  <a16:creationId xmlns:a16="http://schemas.microsoft.com/office/drawing/2014/main" id="{9DBB37C9-6D7E-42FD-F477-728CEB3EFD7E}"/>
                </a:ext>
              </a:extLst>
            </p:cNvPr>
            <p:cNvSpPr/>
            <p:nvPr/>
          </p:nvSpPr>
          <p:spPr>
            <a:xfrm>
              <a:off x="2733039" y="354584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4450 w 83820"/>
                <a:gd name="connsiteY10" fmla="*/ 13970 h 93979"/>
                <a:gd name="connsiteX11" fmla="*/ 19050 w 83820"/>
                <a:gd name="connsiteY11" fmla="*/ 38100 h 93979"/>
                <a:gd name="connsiteX12" fmla="*/ 68580 w 83820"/>
                <a:gd name="connsiteY12" fmla="*/ 38100 h 93979"/>
                <a:gd name="connsiteX13" fmla="*/ 4445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 354">
              <a:extLst>
                <a:ext uri="{FF2B5EF4-FFF2-40B4-BE49-F238E27FC236}">
                  <a16:creationId xmlns:a16="http://schemas.microsoft.com/office/drawing/2014/main" id="{B7864686-47D8-36C7-2E7D-2193BC71BF02}"/>
                </a:ext>
              </a:extLst>
            </p:cNvPr>
            <p:cNvSpPr/>
            <p:nvPr/>
          </p:nvSpPr>
          <p:spPr>
            <a:xfrm>
              <a:off x="2835910" y="3547109"/>
              <a:ext cx="73660" cy="93980"/>
            </a:xfrm>
            <a:custGeom>
              <a:avLst/>
              <a:gdLst>
                <a:gd name="connsiteX0" fmla="*/ 5080 w 73660"/>
                <a:gd name="connsiteY0" fmla="*/ 6350 h 93980"/>
                <a:gd name="connsiteX1" fmla="*/ 36830 w 73660"/>
                <a:gd name="connsiteY1" fmla="*/ 0 h 93980"/>
                <a:gd name="connsiteX2" fmla="*/ 73660 w 73660"/>
                <a:gd name="connsiteY2" fmla="*/ 34290 h 93980"/>
                <a:gd name="connsiteX3" fmla="*/ 73660 w 73660"/>
                <a:gd name="connsiteY3" fmla="*/ 91440 h 93980"/>
                <a:gd name="connsiteX4" fmla="*/ 58420 w 73660"/>
                <a:gd name="connsiteY4" fmla="*/ 91440 h 93980"/>
                <a:gd name="connsiteX5" fmla="*/ 58420 w 73660"/>
                <a:gd name="connsiteY5" fmla="*/ 81280 h 93980"/>
                <a:gd name="connsiteX6" fmla="*/ 58420 w 73660"/>
                <a:gd name="connsiteY6" fmla="*/ 73660 h 93980"/>
                <a:gd name="connsiteX7" fmla="*/ 58420 w 73660"/>
                <a:gd name="connsiteY7" fmla="*/ 73660 h 93980"/>
                <a:gd name="connsiteX8" fmla="*/ 27940 w 73660"/>
                <a:gd name="connsiteY8" fmla="*/ 93980 h 93980"/>
                <a:gd name="connsiteX9" fmla="*/ 0 w 73660"/>
                <a:gd name="connsiteY9" fmla="*/ 67310 h 93980"/>
                <a:gd name="connsiteX10" fmla="*/ 58420 w 73660"/>
                <a:gd name="connsiteY10" fmla="*/ 39370 h 93980"/>
                <a:gd name="connsiteX11" fmla="*/ 58420 w 73660"/>
                <a:gd name="connsiteY11" fmla="*/ 35560 h 93980"/>
                <a:gd name="connsiteX12" fmla="*/ 35560 w 73660"/>
                <a:gd name="connsiteY12" fmla="*/ 15240 h 93980"/>
                <a:gd name="connsiteX13" fmla="*/ 6350 w 73660"/>
                <a:gd name="connsiteY13" fmla="*/ 22860 h 93980"/>
                <a:gd name="connsiteX14" fmla="*/ 6350 w 73660"/>
                <a:gd name="connsiteY14" fmla="*/ 7620 h 93980"/>
                <a:gd name="connsiteX15" fmla="*/ 57150 w 73660"/>
                <a:gd name="connsiteY15" fmla="*/ 50800 h 93980"/>
                <a:gd name="connsiteX16" fmla="*/ 16510 w 73660"/>
                <a:gd name="connsiteY16" fmla="*/ 66040 h 93980"/>
                <a:gd name="connsiteX17" fmla="*/ 30480 w 73660"/>
                <a:gd name="connsiteY17" fmla="*/ 80010 h 93980"/>
                <a:gd name="connsiteX18" fmla="*/ 57150 w 73660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 355">
              <a:extLst>
                <a:ext uri="{FF2B5EF4-FFF2-40B4-BE49-F238E27FC236}">
                  <a16:creationId xmlns:a16="http://schemas.microsoft.com/office/drawing/2014/main" id="{1C6A894E-D891-259C-6FEE-14F7DD2B6B42}"/>
                </a:ext>
              </a:extLst>
            </p:cNvPr>
            <p:cNvSpPr/>
            <p:nvPr/>
          </p:nvSpPr>
          <p:spPr>
            <a:xfrm>
              <a:off x="2931160" y="3509009"/>
              <a:ext cx="87629" cy="130810"/>
            </a:xfrm>
            <a:custGeom>
              <a:avLst/>
              <a:gdLst>
                <a:gd name="connsiteX0" fmla="*/ 87630 w 87629"/>
                <a:gd name="connsiteY0" fmla="*/ 128270 h 130810"/>
                <a:gd name="connsiteX1" fmla="*/ 72390 w 87629"/>
                <a:gd name="connsiteY1" fmla="*/ 128270 h 130810"/>
                <a:gd name="connsiteX2" fmla="*/ 72390 w 87629"/>
                <a:gd name="connsiteY2" fmla="*/ 118110 h 130810"/>
                <a:gd name="connsiteX3" fmla="*/ 72390 w 87629"/>
                <a:gd name="connsiteY3" fmla="*/ 111760 h 130810"/>
                <a:gd name="connsiteX4" fmla="*/ 72390 w 87629"/>
                <a:gd name="connsiteY4" fmla="*/ 111760 h 130810"/>
                <a:gd name="connsiteX5" fmla="*/ 40640 w 87629"/>
                <a:gd name="connsiteY5" fmla="*/ 130810 h 130810"/>
                <a:gd name="connsiteX6" fmla="*/ 0 w 87629"/>
                <a:gd name="connsiteY6" fmla="*/ 83820 h 130810"/>
                <a:gd name="connsiteX7" fmla="*/ 40640 w 87629"/>
                <a:gd name="connsiteY7" fmla="*/ 36830 h 130810"/>
                <a:gd name="connsiteX8" fmla="*/ 71120 w 87629"/>
                <a:gd name="connsiteY8" fmla="*/ 53340 h 130810"/>
                <a:gd name="connsiteX9" fmla="*/ 71120 w 87629"/>
                <a:gd name="connsiteY9" fmla="*/ 53340 h 130810"/>
                <a:gd name="connsiteX10" fmla="*/ 71120 w 87629"/>
                <a:gd name="connsiteY10" fmla="*/ 45720 h 130810"/>
                <a:gd name="connsiteX11" fmla="*/ 71120 w 87629"/>
                <a:gd name="connsiteY11" fmla="*/ 0 h 130810"/>
                <a:gd name="connsiteX12" fmla="*/ 87630 w 87629"/>
                <a:gd name="connsiteY12" fmla="*/ 0 h 130810"/>
                <a:gd name="connsiteX13" fmla="*/ 87630 w 87629"/>
                <a:gd name="connsiteY13" fmla="*/ 128270 h 130810"/>
                <a:gd name="connsiteX14" fmla="*/ 16510 w 87629"/>
                <a:gd name="connsiteY14" fmla="*/ 83820 h 130810"/>
                <a:gd name="connsiteX15" fmla="*/ 44450 w 87629"/>
                <a:gd name="connsiteY15" fmla="*/ 115570 h 130810"/>
                <a:gd name="connsiteX16" fmla="*/ 72390 w 87629"/>
                <a:gd name="connsiteY16" fmla="*/ 83820 h 130810"/>
                <a:gd name="connsiteX17" fmla="*/ 44450 w 87629"/>
                <a:gd name="connsiteY17" fmla="*/ 52070 h 130810"/>
                <a:gd name="connsiteX18" fmla="*/ 1651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6510" y="83820"/>
                  </a:moveTo>
                  <a:cubicBezTo>
                    <a:pt x="16510" y="102870"/>
                    <a:pt x="27940" y="115570"/>
                    <a:pt x="44450" y="115570"/>
                  </a:cubicBezTo>
                  <a:cubicBezTo>
                    <a:pt x="60960" y="115570"/>
                    <a:pt x="72390" y="105410"/>
                    <a:pt x="72390" y="83820"/>
                  </a:cubicBezTo>
                  <a:cubicBezTo>
                    <a:pt x="72390" y="62230"/>
                    <a:pt x="58420" y="52070"/>
                    <a:pt x="44450" y="52070"/>
                  </a:cubicBezTo>
                  <a:cubicBezTo>
                    <a:pt x="30480" y="52070"/>
                    <a:pt x="16510" y="6604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 356">
              <a:extLst>
                <a:ext uri="{FF2B5EF4-FFF2-40B4-BE49-F238E27FC236}">
                  <a16:creationId xmlns:a16="http://schemas.microsoft.com/office/drawing/2014/main" id="{ADB7E788-44ED-6AD1-7A42-917DF7DE2013}"/>
                </a:ext>
              </a:extLst>
            </p:cNvPr>
            <p:cNvSpPr/>
            <p:nvPr/>
          </p:nvSpPr>
          <p:spPr>
            <a:xfrm>
              <a:off x="3051810" y="3509009"/>
              <a:ext cx="34289" cy="130810"/>
            </a:xfrm>
            <a:custGeom>
              <a:avLst/>
              <a:gdLst>
                <a:gd name="connsiteX0" fmla="*/ 0 w 34289"/>
                <a:gd name="connsiteY0" fmla="*/ 0 h 130810"/>
                <a:gd name="connsiteX1" fmla="*/ 16510 w 34289"/>
                <a:gd name="connsiteY1" fmla="*/ 0 h 130810"/>
                <a:gd name="connsiteX2" fmla="*/ 16510 w 34289"/>
                <a:gd name="connsiteY2" fmla="*/ 101600 h 130810"/>
                <a:gd name="connsiteX3" fmla="*/ 26670 w 34289"/>
                <a:gd name="connsiteY3" fmla="*/ 115570 h 130810"/>
                <a:gd name="connsiteX4" fmla="*/ 34290 w 34289"/>
                <a:gd name="connsiteY4" fmla="*/ 115570 h 130810"/>
                <a:gd name="connsiteX5" fmla="*/ 34290 w 34289"/>
                <a:gd name="connsiteY5" fmla="*/ 129540 h 130810"/>
                <a:gd name="connsiteX6" fmla="*/ 22860 w 34289"/>
                <a:gd name="connsiteY6" fmla="*/ 130810 h 130810"/>
                <a:gd name="connsiteX7" fmla="*/ 0 w 34289"/>
                <a:gd name="connsiteY7" fmla="*/ 105410 h 130810"/>
                <a:gd name="connsiteX8" fmla="*/ 0 w 34289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 357">
              <a:extLst>
                <a:ext uri="{FF2B5EF4-FFF2-40B4-BE49-F238E27FC236}">
                  <a16:creationId xmlns:a16="http://schemas.microsoft.com/office/drawing/2014/main" id="{FD916C9A-B9FF-8FCE-DD74-A7EEA24D0770}"/>
                </a:ext>
              </a:extLst>
            </p:cNvPr>
            <p:cNvSpPr/>
            <p:nvPr/>
          </p:nvSpPr>
          <p:spPr>
            <a:xfrm>
              <a:off x="3105150" y="3512820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7780 w 20320"/>
                <a:gd name="connsiteY5" fmla="*/ 35560 h 124459"/>
                <a:gd name="connsiteX6" fmla="*/ 17780 w 20320"/>
                <a:gd name="connsiteY6" fmla="*/ 124460 h 124459"/>
                <a:gd name="connsiteX7" fmla="*/ 1270 w 20320"/>
                <a:gd name="connsiteY7" fmla="*/ 124460 h 124459"/>
                <a:gd name="connsiteX8" fmla="*/ 1270 w 20320"/>
                <a:gd name="connsiteY8" fmla="*/ 35560 h 124459"/>
                <a:gd name="connsiteX9" fmla="*/ 1778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 358">
              <a:extLst>
                <a:ext uri="{FF2B5EF4-FFF2-40B4-BE49-F238E27FC236}">
                  <a16:creationId xmlns:a16="http://schemas.microsoft.com/office/drawing/2014/main" id="{770A9109-EF1E-F212-E34F-428920518509}"/>
                </a:ext>
              </a:extLst>
            </p:cNvPr>
            <p:cNvSpPr/>
            <p:nvPr/>
          </p:nvSpPr>
          <p:spPr>
            <a:xfrm>
              <a:off x="3155950" y="3545840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 359">
              <a:extLst>
                <a:ext uri="{FF2B5EF4-FFF2-40B4-BE49-F238E27FC236}">
                  <a16:creationId xmlns:a16="http://schemas.microsoft.com/office/drawing/2014/main" id="{13E924D3-C4A6-14F6-CA10-45654F6C90F9}"/>
                </a:ext>
              </a:extLst>
            </p:cNvPr>
            <p:cNvSpPr/>
            <p:nvPr/>
          </p:nvSpPr>
          <p:spPr>
            <a:xfrm>
              <a:off x="3257550" y="354584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 360">
              <a:extLst>
                <a:ext uri="{FF2B5EF4-FFF2-40B4-BE49-F238E27FC236}">
                  <a16:creationId xmlns:a16="http://schemas.microsoft.com/office/drawing/2014/main" id="{195C87F9-5B4C-7E71-4A52-B6BF99D3B850}"/>
                </a:ext>
              </a:extLst>
            </p:cNvPr>
            <p:cNvSpPr/>
            <p:nvPr/>
          </p:nvSpPr>
          <p:spPr>
            <a:xfrm>
              <a:off x="3359150" y="3545840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 361">
              <a:extLst>
                <a:ext uri="{FF2B5EF4-FFF2-40B4-BE49-F238E27FC236}">
                  <a16:creationId xmlns:a16="http://schemas.microsoft.com/office/drawing/2014/main" id="{8B094F50-50AA-2BC0-D7C4-AD9800B92F37}"/>
                </a:ext>
              </a:extLst>
            </p:cNvPr>
            <p:cNvSpPr/>
            <p:nvPr/>
          </p:nvSpPr>
          <p:spPr>
            <a:xfrm>
              <a:off x="3429000" y="3627120"/>
              <a:ext cx="27940" cy="36829"/>
            </a:xfrm>
            <a:custGeom>
              <a:avLst/>
              <a:gdLst>
                <a:gd name="connsiteX0" fmla="*/ 12700 w 27940"/>
                <a:gd name="connsiteY0" fmla="*/ 36830 h 36829"/>
                <a:gd name="connsiteX1" fmla="*/ 0 w 27940"/>
                <a:gd name="connsiteY1" fmla="*/ 36830 h 36829"/>
                <a:gd name="connsiteX2" fmla="*/ 11430 w 27940"/>
                <a:gd name="connsiteY2" fmla="*/ 0 h 36829"/>
                <a:gd name="connsiteX3" fmla="*/ 27940 w 27940"/>
                <a:gd name="connsiteY3" fmla="*/ 0 h 36829"/>
                <a:gd name="connsiteX4" fmla="*/ 13970 w 27940"/>
                <a:gd name="connsiteY4" fmla="*/ 36830 h 3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40" h="36829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40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 362">
              <a:extLst>
                <a:ext uri="{FF2B5EF4-FFF2-40B4-BE49-F238E27FC236}">
                  <a16:creationId xmlns:a16="http://schemas.microsoft.com/office/drawing/2014/main" id="{73BE81F7-C6F3-2090-2EA4-7A631E781F41}"/>
                </a:ext>
              </a:extLst>
            </p:cNvPr>
            <p:cNvSpPr/>
            <p:nvPr/>
          </p:nvSpPr>
          <p:spPr>
            <a:xfrm>
              <a:off x="3520440" y="3545840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id="{CEBAA026-5D23-3117-8B66-6DA721A5AF35}"/>
                </a:ext>
              </a:extLst>
            </p:cNvPr>
            <p:cNvSpPr/>
            <p:nvPr/>
          </p:nvSpPr>
          <p:spPr>
            <a:xfrm>
              <a:off x="3602990" y="3548379"/>
              <a:ext cx="78739" cy="91440"/>
            </a:xfrm>
            <a:custGeom>
              <a:avLst/>
              <a:gdLst>
                <a:gd name="connsiteX0" fmla="*/ 63500 w 78739"/>
                <a:gd name="connsiteY0" fmla="*/ 88900 h 91440"/>
                <a:gd name="connsiteX1" fmla="*/ 63500 w 78739"/>
                <a:gd name="connsiteY1" fmla="*/ 76200 h 91440"/>
                <a:gd name="connsiteX2" fmla="*/ 63500 w 78739"/>
                <a:gd name="connsiteY2" fmla="*/ 69850 h 91440"/>
                <a:gd name="connsiteX3" fmla="*/ 63500 w 78739"/>
                <a:gd name="connsiteY3" fmla="*/ 69850 h 91440"/>
                <a:gd name="connsiteX4" fmla="*/ 30480 w 78739"/>
                <a:gd name="connsiteY4" fmla="*/ 91440 h 91440"/>
                <a:gd name="connsiteX5" fmla="*/ 0 w 78739"/>
                <a:gd name="connsiteY5" fmla="*/ 55880 h 91440"/>
                <a:gd name="connsiteX6" fmla="*/ 0 w 78739"/>
                <a:gd name="connsiteY6" fmla="*/ 0 h 91440"/>
                <a:gd name="connsiteX7" fmla="*/ 16510 w 78739"/>
                <a:gd name="connsiteY7" fmla="*/ 0 h 91440"/>
                <a:gd name="connsiteX8" fmla="*/ 16510 w 78739"/>
                <a:gd name="connsiteY8" fmla="*/ 52070 h 91440"/>
                <a:gd name="connsiteX9" fmla="*/ 33020 w 78739"/>
                <a:gd name="connsiteY9" fmla="*/ 74930 h 91440"/>
                <a:gd name="connsiteX10" fmla="*/ 62230 w 78739"/>
                <a:gd name="connsiteY10" fmla="*/ 43180 h 91440"/>
                <a:gd name="connsiteX11" fmla="*/ 62230 w 78739"/>
                <a:gd name="connsiteY11" fmla="*/ 0 h 91440"/>
                <a:gd name="connsiteX12" fmla="*/ 78740 w 78739"/>
                <a:gd name="connsiteY12" fmla="*/ 0 h 91440"/>
                <a:gd name="connsiteX13" fmla="*/ 78740 w 78739"/>
                <a:gd name="connsiteY13" fmla="*/ 88900 h 91440"/>
                <a:gd name="connsiteX14" fmla="*/ 63500 w 78739"/>
                <a:gd name="connsiteY14" fmla="*/ 8890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40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 364">
              <a:extLst>
                <a:ext uri="{FF2B5EF4-FFF2-40B4-BE49-F238E27FC236}">
                  <a16:creationId xmlns:a16="http://schemas.microsoft.com/office/drawing/2014/main" id="{34F1E8AB-B556-C0DA-A9AC-5C20A5690873}"/>
                </a:ext>
              </a:extLst>
            </p:cNvPr>
            <p:cNvSpPr/>
            <p:nvPr/>
          </p:nvSpPr>
          <p:spPr>
            <a:xfrm>
              <a:off x="3714750" y="3509009"/>
              <a:ext cx="87629" cy="130810"/>
            </a:xfrm>
            <a:custGeom>
              <a:avLst/>
              <a:gdLst>
                <a:gd name="connsiteX0" fmla="*/ 0 w 87629"/>
                <a:gd name="connsiteY0" fmla="*/ 0 h 130810"/>
                <a:gd name="connsiteX1" fmla="*/ 16510 w 87629"/>
                <a:gd name="connsiteY1" fmla="*/ 0 h 130810"/>
                <a:gd name="connsiteX2" fmla="*/ 16510 w 87629"/>
                <a:gd name="connsiteY2" fmla="*/ 45720 h 130810"/>
                <a:gd name="connsiteX3" fmla="*/ 16510 w 87629"/>
                <a:gd name="connsiteY3" fmla="*/ 53340 h 130810"/>
                <a:gd name="connsiteX4" fmla="*/ 16510 w 87629"/>
                <a:gd name="connsiteY4" fmla="*/ 53340 h 130810"/>
                <a:gd name="connsiteX5" fmla="*/ 46990 w 87629"/>
                <a:gd name="connsiteY5" fmla="*/ 36830 h 130810"/>
                <a:gd name="connsiteX6" fmla="*/ 87630 w 87629"/>
                <a:gd name="connsiteY6" fmla="*/ 83820 h 130810"/>
                <a:gd name="connsiteX7" fmla="*/ 46990 w 87629"/>
                <a:gd name="connsiteY7" fmla="*/ 130810 h 130810"/>
                <a:gd name="connsiteX8" fmla="*/ 15240 w 87629"/>
                <a:gd name="connsiteY8" fmla="*/ 111760 h 130810"/>
                <a:gd name="connsiteX9" fmla="*/ 15240 w 87629"/>
                <a:gd name="connsiteY9" fmla="*/ 111760 h 130810"/>
                <a:gd name="connsiteX10" fmla="*/ 15240 w 87629"/>
                <a:gd name="connsiteY10" fmla="*/ 118110 h 130810"/>
                <a:gd name="connsiteX11" fmla="*/ 15240 w 87629"/>
                <a:gd name="connsiteY11" fmla="*/ 128270 h 130810"/>
                <a:gd name="connsiteX12" fmla="*/ 0 w 87629"/>
                <a:gd name="connsiteY12" fmla="*/ 128270 h 130810"/>
                <a:gd name="connsiteX13" fmla="*/ 0 w 87629"/>
                <a:gd name="connsiteY13" fmla="*/ 0 h 130810"/>
                <a:gd name="connsiteX14" fmla="*/ 16510 w 87629"/>
                <a:gd name="connsiteY14" fmla="*/ 83820 h 130810"/>
                <a:gd name="connsiteX15" fmla="*/ 44450 w 87629"/>
                <a:gd name="connsiteY15" fmla="*/ 115570 h 130810"/>
                <a:gd name="connsiteX16" fmla="*/ 72390 w 87629"/>
                <a:gd name="connsiteY16" fmla="*/ 83820 h 130810"/>
                <a:gd name="connsiteX17" fmla="*/ 44450 w 87629"/>
                <a:gd name="connsiteY17" fmla="*/ 52070 h 130810"/>
                <a:gd name="connsiteX18" fmla="*/ 1651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0" y="0"/>
                  </a:moveTo>
                  <a:lnTo>
                    <a:pt x="16510" y="0"/>
                  </a:lnTo>
                  <a:lnTo>
                    <a:pt x="16510" y="45720"/>
                  </a:lnTo>
                  <a:cubicBezTo>
                    <a:pt x="16510" y="50800"/>
                    <a:pt x="16510" y="53340"/>
                    <a:pt x="16510" y="53340"/>
                  </a:cubicBezTo>
                  <a:lnTo>
                    <a:pt x="16510" y="53340"/>
                  </a:lnTo>
                  <a:cubicBezTo>
                    <a:pt x="21590" y="44450"/>
                    <a:pt x="33020" y="36830"/>
                    <a:pt x="46990" y="36830"/>
                  </a:cubicBezTo>
                  <a:cubicBezTo>
                    <a:pt x="69850" y="36830"/>
                    <a:pt x="87630" y="55880"/>
                    <a:pt x="87630" y="83820"/>
                  </a:cubicBezTo>
                  <a:cubicBezTo>
                    <a:pt x="87630" y="111760"/>
                    <a:pt x="69850" y="130810"/>
                    <a:pt x="46990" y="130810"/>
                  </a:cubicBezTo>
                  <a:cubicBezTo>
                    <a:pt x="24130" y="130810"/>
                    <a:pt x="20320" y="121920"/>
                    <a:pt x="15240" y="111760"/>
                  </a:cubicBezTo>
                  <a:lnTo>
                    <a:pt x="15240" y="111760"/>
                  </a:lnTo>
                  <a:cubicBezTo>
                    <a:pt x="15240" y="111760"/>
                    <a:pt x="15240" y="114300"/>
                    <a:pt x="15240" y="118110"/>
                  </a:cubicBezTo>
                  <a:lnTo>
                    <a:pt x="1524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  <a:moveTo>
                    <a:pt x="16510" y="83820"/>
                  </a:moveTo>
                  <a:cubicBezTo>
                    <a:pt x="16510" y="106680"/>
                    <a:pt x="30480" y="115570"/>
                    <a:pt x="44450" y="115570"/>
                  </a:cubicBezTo>
                  <a:cubicBezTo>
                    <a:pt x="58420" y="115570"/>
                    <a:pt x="72390" y="101600"/>
                    <a:pt x="72390" y="83820"/>
                  </a:cubicBezTo>
                  <a:cubicBezTo>
                    <a:pt x="72390" y="66040"/>
                    <a:pt x="60960" y="52070"/>
                    <a:pt x="44450" y="52070"/>
                  </a:cubicBezTo>
                  <a:cubicBezTo>
                    <a:pt x="27940" y="52070"/>
                    <a:pt x="16510" y="6223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 365">
              <a:extLst>
                <a:ext uri="{FF2B5EF4-FFF2-40B4-BE49-F238E27FC236}">
                  <a16:creationId xmlns:a16="http://schemas.microsoft.com/office/drawing/2014/main" id="{69162F15-9E22-5D66-8B8F-35640C97DC26}"/>
                </a:ext>
              </a:extLst>
            </p:cNvPr>
            <p:cNvSpPr/>
            <p:nvPr/>
          </p:nvSpPr>
          <p:spPr>
            <a:xfrm>
              <a:off x="3827779" y="3509009"/>
              <a:ext cx="80010" cy="128270"/>
            </a:xfrm>
            <a:custGeom>
              <a:avLst/>
              <a:gdLst>
                <a:gd name="connsiteX0" fmla="*/ 0 w 80010"/>
                <a:gd name="connsiteY0" fmla="*/ 0 h 128270"/>
                <a:gd name="connsiteX1" fmla="*/ 16510 w 80010"/>
                <a:gd name="connsiteY1" fmla="*/ 0 h 128270"/>
                <a:gd name="connsiteX2" fmla="*/ 16510 w 80010"/>
                <a:gd name="connsiteY2" fmla="*/ 49530 h 128270"/>
                <a:gd name="connsiteX3" fmla="*/ 16510 w 80010"/>
                <a:gd name="connsiteY3" fmla="*/ 58420 h 128270"/>
                <a:gd name="connsiteX4" fmla="*/ 16510 w 80010"/>
                <a:gd name="connsiteY4" fmla="*/ 58420 h 128270"/>
                <a:gd name="connsiteX5" fmla="*/ 49530 w 80010"/>
                <a:gd name="connsiteY5" fmla="*/ 36830 h 128270"/>
                <a:gd name="connsiteX6" fmla="*/ 80010 w 80010"/>
                <a:gd name="connsiteY6" fmla="*/ 72390 h 128270"/>
                <a:gd name="connsiteX7" fmla="*/ 80010 w 80010"/>
                <a:gd name="connsiteY7" fmla="*/ 128270 h 128270"/>
                <a:gd name="connsiteX8" fmla="*/ 63500 w 80010"/>
                <a:gd name="connsiteY8" fmla="*/ 128270 h 128270"/>
                <a:gd name="connsiteX9" fmla="*/ 63500 w 80010"/>
                <a:gd name="connsiteY9" fmla="*/ 76200 h 128270"/>
                <a:gd name="connsiteX10" fmla="*/ 46990 w 80010"/>
                <a:gd name="connsiteY10" fmla="*/ 53340 h 128270"/>
                <a:gd name="connsiteX11" fmla="*/ 16510 w 80010"/>
                <a:gd name="connsiteY11" fmla="*/ 85090 h 128270"/>
                <a:gd name="connsiteX12" fmla="*/ 16510 w 80010"/>
                <a:gd name="connsiteY12" fmla="*/ 128270 h 128270"/>
                <a:gd name="connsiteX13" fmla="*/ 0 w 80010"/>
                <a:gd name="connsiteY13" fmla="*/ 128270 h 128270"/>
                <a:gd name="connsiteX14" fmla="*/ 0 w 80010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 366">
              <a:extLst>
                <a:ext uri="{FF2B5EF4-FFF2-40B4-BE49-F238E27FC236}">
                  <a16:creationId xmlns:a16="http://schemas.microsoft.com/office/drawing/2014/main" id="{4A67DD5D-BC40-4535-05CD-6D7EC89DB7C3}"/>
                </a:ext>
              </a:extLst>
            </p:cNvPr>
            <p:cNvSpPr/>
            <p:nvPr/>
          </p:nvSpPr>
          <p:spPr>
            <a:xfrm>
              <a:off x="3929379" y="354584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 367">
              <a:extLst>
                <a:ext uri="{FF2B5EF4-FFF2-40B4-BE49-F238E27FC236}">
                  <a16:creationId xmlns:a16="http://schemas.microsoft.com/office/drawing/2014/main" id="{D26D829D-34F7-5421-AB7A-B84297ED86DF}"/>
                </a:ext>
              </a:extLst>
            </p:cNvPr>
            <p:cNvSpPr/>
            <p:nvPr/>
          </p:nvSpPr>
          <p:spPr>
            <a:xfrm>
              <a:off x="4030979" y="3547109"/>
              <a:ext cx="73660" cy="93980"/>
            </a:xfrm>
            <a:custGeom>
              <a:avLst/>
              <a:gdLst>
                <a:gd name="connsiteX0" fmla="*/ 5080 w 73660"/>
                <a:gd name="connsiteY0" fmla="*/ 6350 h 93980"/>
                <a:gd name="connsiteX1" fmla="*/ 36830 w 73660"/>
                <a:gd name="connsiteY1" fmla="*/ 0 h 93980"/>
                <a:gd name="connsiteX2" fmla="*/ 73660 w 73660"/>
                <a:gd name="connsiteY2" fmla="*/ 34290 h 93980"/>
                <a:gd name="connsiteX3" fmla="*/ 73660 w 73660"/>
                <a:gd name="connsiteY3" fmla="*/ 91440 h 93980"/>
                <a:gd name="connsiteX4" fmla="*/ 58420 w 73660"/>
                <a:gd name="connsiteY4" fmla="*/ 91440 h 93980"/>
                <a:gd name="connsiteX5" fmla="*/ 58420 w 73660"/>
                <a:gd name="connsiteY5" fmla="*/ 81280 h 93980"/>
                <a:gd name="connsiteX6" fmla="*/ 58420 w 73660"/>
                <a:gd name="connsiteY6" fmla="*/ 73660 h 93980"/>
                <a:gd name="connsiteX7" fmla="*/ 58420 w 73660"/>
                <a:gd name="connsiteY7" fmla="*/ 73660 h 93980"/>
                <a:gd name="connsiteX8" fmla="*/ 27940 w 73660"/>
                <a:gd name="connsiteY8" fmla="*/ 93980 h 93980"/>
                <a:gd name="connsiteX9" fmla="*/ 0 w 73660"/>
                <a:gd name="connsiteY9" fmla="*/ 67310 h 93980"/>
                <a:gd name="connsiteX10" fmla="*/ 58420 w 73660"/>
                <a:gd name="connsiteY10" fmla="*/ 39370 h 93980"/>
                <a:gd name="connsiteX11" fmla="*/ 58420 w 73660"/>
                <a:gd name="connsiteY11" fmla="*/ 35560 h 93980"/>
                <a:gd name="connsiteX12" fmla="*/ 35560 w 73660"/>
                <a:gd name="connsiteY12" fmla="*/ 15240 h 93980"/>
                <a:gd name="connsiteX13" fmla="*/ 6350 w 73660"/>
                <a:gd name="connsiteY13" fmla="*/ 22860 h 93980"/>
                <a:gd name="connsiteX14" fmla="*/ 6350 w 73660"/>
                <a:gd name="connsiteY14" fmla="*/ 7620 h 93980"/>
                <a:gd name="connsiteX15" fmla="*/ 57150 w 73660"/>
                <a:gd name="connsiteY15" fmla="*/ 50800 h 93980"/>
                <a:gd name="connsiteX16" fmla="*/ 16510 w 73660"/>
                <a:gd name="connsiteY16" fmla="*/ 66040 h 93980"/>
                <a:gd name="connsiteX17" fmla="*/ 30480 w 73660"/>
                <a:gd name="connsiteY17" fmla="*/ 80010 h 93980"/>
                <a:gd name="connsiteX18" fmla="*/ 57150 w 73660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 368">
              <a:extLst>
                <a:ext uri="{FF2B5EF4-FFF2-40B4-BE49-F238E27FC236}">
                  <a16:creationId xmlns:a16="http://schemas.microsoft.com/office/drawing/2014/main" id="{835748F5-04AF-DA68-F0BB-0131DB5C68FE}"/>
                </a:ext>
              </a:extLst>
            </p:cNvPr>
            <p:cNvSpPr/>
            <p:nvPr/>
          </p:nvSpPr>
          <p:spPr>
            <a:xfrm>
              <a:off x="4127500" y="3509009"/>
              <a:ext cx="87629" cy="130810"/>
            </a:xfrm>
            <a:custGeom>
              <a:avLst/>
              <a:gdLst>
                <a:gd name="connsiteX0" fmla="*/ 87630 w 87629"/>
                <a:gd name="connsiteY0" fmla="*/ 128270 h 130810"/>
                <a:gd name="connsiteX1" fmla="*/ 72390 w 87629"/>
                <a:gd name="connsiteY1" fmla="*/ 128270 h 130810"/>
                <a:gd name="connsiteX2" fmla="*/ 72390 w 87629"/>
                <a:gd name="connsiteY2" fmla="*/ 118110 h 130810"/>
                <a:gd name="connsiteX3" fmla="*/ 72390 w 87629"/>
                <a:gd name="connsiteY3" fmla="*/ 111760 h 130810"/>
                <a:gd name="connsiteX4" fmla="*/ 72390 w 87629"/>
                <a:gd name="connsiteY4" fmla="*/ 111760 h 130810"/>
                <a:gd name="connsiteX5" fmla="*/ 40640 w 87629"/>
                <a:gd name="connsiteY5" fmla="*/ 130810 h 130810"/>
                <a:gd name="connsiteX6" fmla="*/ 0 w 87629"/>
                <a:gd name="connsiteY6" fmla="*/ 83820 h 130810"/>
                <a:gd name="connsiteX7" fmla="*/ 40640 w 87629"/>
                <a:gd name="connsiteY7" fmla="*/ 36830 h 130810"/>
                <a:gd name="connsiteX8" fmla="*/ 71120 w 87629"/>
                <a:gd name="connsiteY8" fmla="*/ 53340 h 130810"/>
                <a:gd name="connsiteX9" fmla="*/ 71120 w 87629"/>
                <a:gd name="connsiteY9" fmla="*/ 53340 h 130810"/>
                <a:gd name="connsiteX10" fmla="*/ 71120 w 87629"/>
                <a:gd name="connsiteY10" fmla="*/ 45720 h 130810"/>
                <a:gd name="connsiteX11" fmla="*/ 71120 w 87629"/>
                <a:gd name="connsiteY11" fmla="*/ 0 h 130810"/>
                <a:gd name="connsiteX12" fmla="*/ 87630 w 87629"/>
                <a:gd name="connsiteY12" fmla="*/ 0 h 130810"/>
                <a:gd name="connsiteX13" fmla="*/ 87630 w 87629"/>
                <a:gd name="connsiteY13" fmla="*/ 128270 h 130810"/>
                <a:gd name="connsiteX14" fmla="*/ 15240 w 87629"/>
                <a:gd name="connsiteY14" fmla="*/ 83820 h 130810"/>
                <a:gd name="connsiteX15" fmla="*/ 43180 w 87629"/>
                <a:gd name="connsiteY15" fmla="*/ 115570 h 130810"/>
                <a:gd name="connsiteX16" fmla="*/ 71120 w 87629"/>
                <a:gd name="connsiteY16" fmla="*/ 83820 h 130810"/>
                <a:gd name="connsiteX17" fmla="*/ 43180 w 87629"/>
                <a:gd name="connsiteY17" fmla="*/ 52070 h 130810"/>
                <a:gd name="connsiteX18" fmla="*/ 1524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 369">
              <a:extLst>
                <a:ext uri="{FF2B5EF4-FFF2-40B4-BE49-F238E27FC236}">
                  <a16:creationId xmlns:a16="http://schemas.microsoft.com/office/drawing/2014/main" id="{6B0CA4E5-9F29-7D55-FFC6-501D5F7B1D18}"/>
                </a:ext>
              </a:extLst>
            </p:cNvPr>
            <p:cNvSpPr/>
            <p:nvPr/>
          </p:nvSpPr>
          <p:spPr>
            <a:xfrm>
              <a:off x="4240529" y="3545840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FD4B59F9-E1C5-8380-D64F-FF4AFA844644}"/>
                </a:ext>
              </a:extLst>
            </p:cNvPr>
            <p:cNvSpPr/>
            <p:nvPr/>
          </p:nvSpPr>
          <p:spPr>
            <a:xfrm>
              <a:off x="4310379" y="3627120"/>
              <a:ext cx="27940" cy="36829"/>
            </a:xfrm>
            <a:custGeom>
              <a:avLst/>
              <a:gdLst>
                <a:gd name="connsiteX0" fmla="*/ 12700 w 27940"/>
                <a:gd name="connsiteY0" fmla="*/ 36830 h 36829"/>
                <a:gd name="connsiteX1" fmla="*/ 0 w 27940"/>
                <a:gd name="connsiteY1" fmla="*/ 36830 h 36829"/>
                <a:gd name="connsiteX2" fmla="*/ 11430 w 27940"/>
                <a:gd name="connsiteY2" fmla="*/ 0 h 36829"/>
                <a:gd name="connsiteX3" fmla="*/ 27940 w 27940"/>
                <a:gd name="connsiteY3" fmla="*/ 0 h 36829"/>
                <a:gd name="connsiteX4" fmla="*/ 13970 w 27940"/>
                <a:gd name="connsiteY4" fmla="*/ 36830 h 3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40" h="36829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40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86CD2C65-DF0D-4CB2-B012-691875BE245D}"/>
                </a:ext>
              </a:extLst>
            </p:cNvPr>
            <p:cNvSpPr/>
            <p:nvPr/>
          </p:nvSpPr>
          <p:spPr>
            <a:xfrm>
              <a:off x="4409440" y="3509009"/>
              <a:ext cx="87629" cy="130810"/>
            </a:xfrm>
            <a:custGeom>
              <a:avLst/>
              <a:gdLst>
                <a:gd name="connsiteX0" fmla="*/ 0 w 87629"/>
                <a:gd name="connsiteY0" fmla="*/ 0 h 130810"/>
                <a:gd name="connsiteX1" fmla="*/ 16510 w 87629"/>
                <a:gd name="connsiteY1" fmla="*/ 0 h 130810"/>
                <a:gd name="connsiteX2" fmla="*/ 16510 w 87629"/>
                <a:gd name="connsiteY2" fmla="*/ 45720 h 130810"/>
                <a:gd name="connsiteX3" fmla="*/ 16510 w 87629"/>
                <a:gd name="connsiteY3" fmla="*/ 53340 h 130810"/>
                <a:gd name="connsiteX4" fmla="*/ 16510 w 87629"/>
                <a:gd name="connsiteY4" fmla="*/ 53340 h 130810"/>
                <a:gd name="connsiteX5" fmla="*/ 46990 w 87629"/>
                <a:gd name="connsiteY5" fmla="*/ 36830 h 130810"/>
                <a:gd name="connsiteX6" fmla="*/ 87630 w 87629"/>
                <a:gd name="connsiteY6" fmla="*/ 83820 h 130810"/>
                <a:gd name="connsiteX7" fmla="*/ 46990 w 87629"/>
                <a:gd name="connsiteY7" fmla="*/ 130810 h 130810"/>
                <a:gd name="connsiteX8" fmla="*/ 15240 w 87629"/>
                <a:gd name="connsiteY8" fmla="*/ 111760 h 130810"/>
                <a:gd name="connsiteX9" fmla="*/ 15240 w 87629"/>
                <a:gd name="connsiteY9" fmla="*/ 111760 h 130810"/>
                <a:gd name="connsiteX10" fmla="*/ 15240 w 87629"/>
                <a:gd name="connsiteY10" fmla="*/ 118110 h 130810"/>
                <a:gd name="connsiteX11" fmla="*/ 15240 w 87629"/>
                <a:gd name="connsiteY11" fmla="*/ 128270 h 130810"/>
                <a:gd name="connsiteX12" fmla="*/ 0 w 87629"/>
                <a:gd name="connsiteY12" fmla="*/ 128270 h 130810"/>
                <a:gd name="connsiteX13" fmla="*/ 0 w 87629"/>
                <a:gd name="connsiteY13" fmla="*/ 0 h 130810"/>
                <a:gd name="connsiteX14" fmla="*/ 16510 w 87629"/>
                <a:gd name="connsiteY14" fmla="*/ 83820 h 130810"/>
                <a:gd name="connsiteX15" fmla="*/ 44450 w 87629"/>
                <a:gd name="connsiteY15" fmla="*/ 115570 h 130810"/>
                <a:gd name="connsiteX16" fmla="*/ 72390 w 87629"/>
                <a:gd name="connsiteY16" fmla="*/ 83820 h 130810"/>
                <a:gd name="connsiteX17" fmla="*/ 44450 w 87629"/>
                <a:gd name="connsiteY17" fmla="*/ 52070 h 130810"/>
                <a:gd name="connsiteX18" fmla="*/ 1651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0" y="0"/>
                  </a:moveTo>
                  <a:lnTo>
                    <a:pt x="16510" y="0"/>
                  </a:lnTo>
                  <a:lnTo>
                    <a:pt x="16510" y="45720"/>
                  </a:lnTo>
                  <a:cubicBezTo>
                    <a:pt x="16510" y="50800"/>
                    <a:pt x="16510" y="53340"/>
                    <a:pt x="16510" y="53340"/>
                  </a:cubicBezTo>
                  <a:lnTo>
                    <a:pt x="16510" y="53340"/>
                  </a:lnTo>
                  <a:cubicBezTo>
                    <a:pt x="21590" y="44450"/>
                    <a:pt x="33020" y="36830"/>
                    <a:pt x="46990" y="36830"/>
                  </a:cubicBezTo>
                  <a:cubicBezTo>
                    <a:pt x="69850" y="36830"/>
                    <a:pt x="87630" y="55880"/>
                    <a:pt x="87630" y="83820"/>
                  </a:cubicBezTo>
                  <a:cubicBezTo>
                    <a:pt x="87630" y="111760"/>
                    <a:pt x="69850" y="130810"/>
                    <a:pt x="46990" y="130810"/>
                  </a:cubicBezTo>
                  <a:cubicBezTo>
                    <a:pt x="24130" y="130810"/>
                    <a:pt x="20320" y="121920"/>
                    <a:pt x="15240" y="111760"/>
                  </a:cubicBezTo>
                  <a:lnTo>
                    <a:pt x="15240" y="111760"/>
                  </a:lnTo>
                  <a:cubicBezTo>
                    <a:pt x="15240" y="111760"/>
                    <a:pt x="15240" y="114300"/>
                    <a:pt x="15240" y="118110"/>
                  </a:cubicBezTo>
                  <a:lnTo>
                    <a:pt x="1524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  <a:moveTo>
                    <a:pt x="16510" y="83820"/>
                  </a:moveTo>
                  <a:cubicBezTo>
                    <a:pt x="16510" y="106680"/>
                    <a:pt x="30480" y="115570"/>
                    <a:pt x="44450" y="115570"/>
                  </a:cubicBezTo>
                  <a:cubicBezTo>
                    <a:pt x="58420" y="115570"/>
                    <a:pt x="72390" y="101600"/>
                    <a:pt x="72390" y="83820"/>
                  </a:cubicBezTo>
                  <a:cubicBezTo>
                    <a:pt x="72390" y="66040"/>
                    <a:pt x="60960" y="52070"/>
                    <a:pt x="44450" y="52070"/>
                  </a:cubicBezTo>
                  <a:cubicBezTo>
                    <a:pt x="27940" y="52070"/>
                    <a:pt x="16510" y="6223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8C0CCEF1-C06C-8A92-86E6-F2477E3E91D4}"/>
                </a:ext>
              </a:extLst>
            </p:cNvPr>
            <p:cNvSpPr/>
            <p:nvPr/>
          </p:nvSpPr>
          <p:spPr>
            <a:xfrm>
              <a:off x="4516120" y="354584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40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 373">
              <a:extLst>
                <a:ext uri="{FF2B5EF4-FFF2-40B4-BE49-F238E27FC236}">
                  <a16:creationId xmlns:a16="http://schemas.microsoft.com/office/drawing/2014/main" id="{9412620E-753E-391A-A6EE-34D83D46B546}"/>
                </a:ext>
              </a:extLst>
            </p:cNvPr>
            <p:cNvSpPr/>
            <p:nvPr/>
          </p:nvSpPr>
          <p:spPr>
            <a:xfrm>
              <a:off x="4626609" y="3509009"/>
              <a:ext cx="87630" cy="130810"/>
            </a:xfrm>
            <a:custGeom>
              <a:avLst/>
              <a:gdLst>
                <a:gd name="connsiteX0" fmla="*/ 87630 w 87630"/>
                <a:gd name="connsiteY0" fmla="*/ 128270 h 130810"/>
                <a:gd name="connsiteX1" fmla="*/ 72390 w 87630"/>
                <a:gd name="connsiteY1" fmla="*/ 128270 h 130810"/>
                <a:gd name="connsiteX2" fmla="*/ 72390 w 87630"/>
                <a:gd name="connsiteY2" fmla="*/ 118110 h 130810"/>
                <a:gd name="connsiteX3" fmla="*/ 72390 w 87630"/>
                <a:gd name="connsiteY3" fmla="*/ 111760 h 130810"/>
                <a:gd name="connsiteX4" fmla="*/ 72390 w 87630"/>
                <a:gd name="connsiteY4" fmla="*/ 111760 h 130810"/>
                <a:gd name="connsiteX5" fmla="*/ 40640 w 87630"/>
                <a:gd name="connsiteY5" fmla="*/ 130810 h 130810"/>
                <a:gd name="connsiteX6" fmla="*/ 0 w 87630"/>
                <a:gd name="connsiteY6" fmla="*/ 83820 h 130810"/>
                <a:gd name="connsiteX7" fmla="*/ 40640 w 87630"/>
                <a:gd name="connsiteY7" fmla="*/ 36830 h 130810"/>
                <a:gd name="connsiteX8" fmla="*/ 71120 w 87630"/>
                <a:gd name="connsiteY8" fmla="*/ 53340 h 130810"/>
                <a:gd name="connsiteX9" fmla="*/ 71120 w 87630"/>
                <a:gd name="connsiteY9" fmla="*/ 53340 h 130810"/>
                <a:gd name="connsiteX10" fmla="*/ 71120 w 87630"/>
                <a:gd name="connsiteY10" fmla="*/ 45720 h 130810"/>
                <a:gd name="connsiteX11" fmla="*/ 71120 w 87630"/>
                <a:gd name="connsiteY11" fmla="*/ 0 h 130810"/>
                <a:gd name="connsiteX12" fmla="*/ 87630 w 87630"/>
                <a:gd name="connsiteY12" fmla="*/ 0 h 130810"/>
                <a:gd name="connsiteX13" fmla="*/ 87630 w 87630"/>
                <a:gd name="connsiteY13" fmla="*/ 128270 h 130810"/>
                <a:gd name="connsiteX14" fmla="*/ 15240 w 87630"/>
                <a:gd name="connsiteY14" fmla="*/ 83820 h 130810"/>
                <a:gd name="connsiteX15" fmla="*/ 43180 w 87630"/>
                <a:gd name="connsiteY15" fmla="*/ 115570 h 130810"/>
                <a:gd name="connsiteX16" fmla="*/ 71120 w 87630"/>
                <a:gd name="connsiteY16" fmla="*/ 83820 h 130810"/>
                <a:gd name="connsiteX17" fmla="*/ 43180 w 87630"/>
                <a:gd name="connsiteY17" fmla="*/ 52070 h 130810"/>
                <a:gd name="connsiteX18" fmla="*/ 15240 w 87630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 374">
              <a:extLst>
                <a:ext uri="{FF2B5EF4-FFF2-40B4-BE49-F238E27FC236}">
                  <a16:creationId xmlns:a16="http://schemas.microsoft.com/office/drawing/2014/main" id="{CF8714EE-28D6-51FF-7ED3-9867181E568C}"/>
                </a:ext>
              </a:extLst>
            </p:cNvPr>
            <p:cNvSpPr/>
            <p:nvPr/>
          </p:nvSpPr>
          <p:spPr>
            <a:xfrm>
              <a:off x="4727039" y="3548379"/>
              <a:ext cx="95150" cy="130810"/>
            </a:xfrm>
            <a:custGeom>
              <a:avLst/>
              <a:gdLst>
                <a:gd name="connsiteX0" fmla="*/ 2440 w 95150"/>
                <a:gd name="connsiteY0" fmla="*/ 115570 h 130810"/>
                <a:gd name="connsiteX1" fmla="*/ 12600 w 95150"/>
                <a:gd name="connsiteY1" fmla="*/ 115570 h 130810"/>
                <a:gd name="connsiteX2" fmla="*/ 40540 w 95150"/>
                <a:gd name="connsiteY2" fmla="*/ 87630 h 130810"/>
                <a:gd name="connsiteX3" fmla="*/ 3710 w 95150"/>
                <a:gd name="connsiteY3" fmla="*/ 0 h 130810"/>
                <a:gd name="connsiteX4" fmla="*/ 21490 w 95150"/>
                <a:gd name="connsiteY4" fmla="*/ 0 h 130810"/>
                <a:gd name="connsiteX5" fmla="*/ 34190 w 95150"/>
                <a:gd name="connsiteY5" fmla="*/ 31750 h 130810"/>
                <a:gd name="connsiteX6" fmla="*/ 49430 w 95150"/>
                <a:gd name="connsiteY6" fmla="*/ 71120 h 130810"/>
                <a:gd name="connsiteX7" fmla="*/ 64670 w 95150"/>
                <a:gd name="connsiteY7" fmla="*/ 31750 h 130810"/>
                <a:gd name="connsiteX8" fmla="*/ 77370 w 95150"/>
                <a:gd name="connsiteY8" fmla="*/ 0 h 130810"/>
                <a:gd name="connsiteX9" fmla="*/ 95150 w 95150"/>
                <a:gd name="connsiteY9" fmla="*/ 0 h 130810"/>
                <a:gd name="connsiteX10" fmla="*/ 59590 w 95150"/>
                <a:gd name="connsiteY10" fmla="*/ 85090 h 130810"/>
                <a:gd name="connsiteX11" fmla="*/ 13870 w 95150"/>
                <a:gd name="connsiteY11" fmla="*/ 130810 h 130810"/>
                <a:gd name="connsiteX12" fmla="*/ 2440 w 95150"/>
                <a:gd name="connsiteY12" fmla="*/ 129540 h 130810"/>
                <a:gd name="connsiteX13" fmla="*/ 2440 w 95150"/>
                <a:gd name="connsiteY13" fmla="*/ 11557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50" h="130810">
                  <a:moveTo>
                    <a:pt x="2440" y="115570"/>
                  </a:moveTo>
                  <a:cubicBezTo>
                    <a:pt x="4980" y="115570"/>
                    <a:pt x="7520" y="115570"/>
                    <a:pt x="12600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0" y="57150"/>
                    <a:pt x="49430" y="71120"/>
                  </a:cubicBezTo>
                  <a:cubicBezTo>
                    <a:pt x="5451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0" y="0"/>
                  </a:lnTo>
                  <a:lnTo>
                    <a:pt x="59590" y="85090"/>
                  </a:lnTo>
                  <a:cubicBezTo>
                    <a:pt x="46890" y="114300"/>
                    <a:pt x="38000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 375">
              <a:extLst>
                <a:ext uri="{FF2B5EF4-FFF2-40B4-BE49-F238E27FC236}">
                  <a16:creationId xmlns:a16="http://schemas.microsoft.com/office/drawing/2014/main" id="{49BBA943-9C50-5D7D-779E-2F01BECABEBD}"/>
                </a:ext>
              </a:extLst>
            </p:cNvPr>
            <p:cNvSpPr/>
            <p:nvPr/>
          </p:nvSpPr>
          <p:spPr>
            <a:xfrm>
              <a:off x="4876800" y="3545840"/>
              <a:ext cx="74929" cy="93979"/>
            </a:xfrm>
            <a:custGeom>
              <a:avLst/>
              <a:gdLst>
                <a:gd name="connsiteX0" fmla="*/ 48260 w 74929"/>
                <a:gd name="connsiteY0" fmla="*/ 78740 h 93979"/>
                <a:gd name="connsiteX1" fmla="*/ 74930 w 74929"/>
                <a:gd name="connsiteY1" fmla="*/ 71120 h 93979"/>
                <a:gd name="connsiteX2" fmla="*/ 74930 w 74929"/>
                <a:gd name="connsiteY2" fmla="*/ 86360 h 93979"/>
                <a:gd name="connsiteX3" fmla="*/ 46990 w 74929"/>
                <a:gd name="connsiteY3" fmla="*/ 93980 h 93979"/>
                <a:gd name="connsiteX4" fmla="*/ 0 w 74929"/>
                <a:gd name="connsiteY4" fmla="*/ 46990 h 93979"/>
                <a:gd name="connsiteX5" fmla="*/ 46990 w 74929"/>
                <a:gd name="connsiteY5" fmla="*/ 0 h 93979"/>
                <a:gd name="connsiteX6" fmla="*/ 74930 w 74929"/>
                <a:gd name="connsiteY6" fmla="*/ 6350 h 93979"/>
                <a:gd name="connsiteX7" fmla="*/ 74930 w 74929"/>
                <a:gd name="connsiteY7" fmla="*/ 21590 h 93979"/>
                <a:gd name="connsiteX8" fmla="*/ 48260 w 74929"/>
                <a:gd name="connsiteY8" fmla="*/ 13970 h 93979"/>
                <a:gd name="connsiteX9" fmla="*/ 17780 w 74929"/>
                <a:gd name="connsiteY9" fmla="*/ 45720 h 93979"/>
                <a:gd name="connsiteX10" fmla="*/ 48260 w 74929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79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 376">
              <a:extLst>
                <a:ext uri="{FF2B5EF4-FFF2-40B4-BE49-F238E27FC236}">
                  <a16:creationId xmlns:a16="http://schemas.microsoft.com/office/drawing/2014/main" id="{54F2EA92-9F76-CC23-FEC3-7DD118259F72}"/>
                </a:ext>
              </a:extLst>
            </p:cNvPr>
            <p:cNvSpPr/>
            <p:nvPr/>
          </p:nvSpPr>
          <p:spPr>
            <a:xfrm>
              <a:off x="4968240" y="354584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6200 w 91439"/>
                <a:gd name="connsiteY5" fmla="*/ 46990 h 93979"/>
                <a:gd name="connsiteX6" fmla="*/ 45720 w 91439"/>
                <a:gd name="connsiteY6" fmla="*/ 15240 h 93979"/>
                <a:gd name="connsiteX7" fmla="*/ 16510 w 91439"/>
                <a:gd name="connsiteY7" fmla="*/ 46990 h 93979"/>
                <a:gd name="connsiteX8" fmla="*/ 45720 w 91439"/>
                <a:gd name="connsiteY8" fmla="*/ 78740 h 93979"/>
                <a:gd name="connsiteX9" fmla="*/ 7620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 377">
              <a:extLst>
                <a:ext uri="{FF2B5EF4-FFF2-40B4-BE49-F238E27FC236}">
                  <a16:creationId xmlns:a16="http://schemas.microsoft.com/office/drawing/2014/main" id="{64D9188C-82F7-FC82-3E4F-ED4EB388B8FA}"/>
                </a:ext>
              </a:extLst>
            </p:cNvPr>
            <p:cNvSpPr/>
            <p:nvPr/>
          </p:nvSpPr>
          <p:spPr>
            <a:xfrm>
              <a:off x="5085079" y="3545840"/>
              <a:ext cx="87629" cy="130809"/>
            </a:xfrm>
            <a:custGeom>
              <a:avLst/>
              <a:gdLst>
                <a:gd name="connsiteX0" fmla="*/ 0 w 87629"/>
                <a:gd name="connsiteY0" fmla="*/ 2540 h 130809"/>
                <a:gd name="connsiteX1" fmla="*/ 15240 w 87629"/>
                <a:gd name="connsiteY1" fmla="*/ 2540 h 130809"/>
                <a:gd name="connsiteX2" fmla="*/ 15240 w 87629"/>
                <a:gd name="connsiteY2" fmla="*/ 11430 h 130809"/>
                <a:gd name="connsiteX3" fmla="*/ 15240 w 87629"/>
                <a:gd name="connsiteY3" fmla="*/ 17780 h 130809"/>
                <a:gd name="connsiteX4" fmla="*/ 15240 w 87629"/>
                <a:gd name="connsiteY4" fmla="*/ 17780 h 130809"/>
                <a:gd name="connsiteX5" fmla="*/ 46990 w 87629"/>
                <a:gd name="connsiteY5" fmla="*/ 0 h 130809"/>
                <a:gd name="connsiteX6" fmla="*/ 87630 w 87629"/>
                <a:gd name="connsiteY6" fmla="*/ 46990 h 130809"/>
                <a:gd name="connsiteX7" fmla="*/ 46990 w 87629"/>
                <a:gd name="connsiteY7" fmla="*/ 93980 h 130809"/>
                <a:gd name="connsiteX8" fmla="*/ 16510 w 87629"/>
                <a:gd name="connsiteY8" fmla="*/ 76200 h 130809"/>
                <a:gd name="connsiteX9" fmla="*/ 16510 w 87629"/>
                <a:gd name="connsiteY9" fmla="*/ 76200 h 130809"/>
                <a:gd name="connsiteX10" fmla="*/ 16510 w 87629"/>
                <a:gd name="connsiteY10" fmla="*/ 83820 h 130809"/>
                <a:gd name="connsiteX11" fmla="*/ 16510 w 87629"/>
                <a:gd name="connsiteY11" fmla="*/ 130810 h 130809"/>
                <a:gd name="connsiteX12" fmla="*/ 0 w 87629"/>
                <a:gd name="connsiteY12" fmla="*/ 130810 h 130809"/>
                <a:gd name="connsiteX13" fmla="*/ 0 w 87629"/>
                <a:gd name="connsiteY13" fmla="*/ 2540 h 130809"/>
                <a:gd name="connsiteX14" fmla="*/ 72390 w 87629"/>
                <a:gd name="connsiteY14" fmla="*/ 46990 h 130809"/>
                <a:gd name="connsiteX15" fmla="*/ 44450 w 87629"/>
                <a:gd name="connsiteY15" fmla="*/ 15240 h 130809"/>
                <a:gd name="connsiteX16" fmla="*/ 16510 w 87629"/>
                <a:gd name="connsiteY16" fmla="*/ 46990 h 130809"/>
                <a:gd name="connsiteX17" fmla="*/ 44450 w 87629"/>
                <a:gd name="connsiteY17" fmla="*/ 78740 h 130809"/>
                <a:gd name="connsiteX18" fmla="*/ 72390 w 87629"/>
                <a:gd name="connsiteY18" fmla="*/ 4699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 378">
              <a:extLst>
                <a:ext uri="{FF2B5EF4-FFF2-40B4-BE49-F238E27FC236}">
                  <a16:creationId xmlns:a16="http://schemas.microsoft.com/office/drawing/2014/main" id="{38AFADE9-DB7B-2EDC-42E8-AFC116F7C43F}"/>
                </a:ext>
              </a:extLst>
            </p:cNvPr>
            <p:cNvSpPr/>
            <p:nvPr/>
          </p:nvSpPr>
          <p:spPr>
            <a:xfrm>
              <a:off x="5179159" y="3548379"/>
              <a:ext cx="95149" cy="130810"/>
            </a:xfrm>
            <a:custGeom>
              <a:avLst/>
              <a:gdLst>
                <a:gd name="connsiteX0" fmla="*/ 2440 w 95149"/>
                <a:gd name="connsiteY0" fmla="*/ 115570 h 130810"/>
                <a:gd name="connsiteX1" fmla="*/ 12600 w 95149"/>
                <a:gd name="connsiteY1" fmla="*/ 115570 h 130810"/>
                <a:gd name="connsiteX2" fmla="*/ 40540 w 95149"/>
                <a:gd name="connsiteY2" fmla="*/ 87630 h 130810"/>
                <a:gd name="connsiteX3" fmla="*/ 3710 w 95149"/>
                <a:gd name="connsiteY3" fmla="*/ 0 h 130810"/>
                <a:gd name="connsiteX4" fmla="*/ 21490 w 95149"/>
                <a:gd name="connsiteY4" fmla="*/ 0 h 130810"/>
                <a:gd name="connsiteX5" fmla="*/ 34190 w 95149"/>
                <a:gd name="connsiteY5" fmla="*/ 31750 h 130810"/>
                <a:gd name="connsiteX6" fmla="*/ 49430 w 95149"/>
                <a:gd name="connsiteY6" fmla="*/ 71120 h 130810"/>
                <a:gd name="connsiteX7" fmla="*/ 64670 w 95149"/>
                <a:gd name="connsiteY7" fmla="*/ 31750 h 130810"/>
                <a:gd name="connsiteX8" fmla="*/ 77370 w 95149"/>
                <a:gd name="connsiteY8" fmla="*/ 0 h 130810"/>
                <a:gd name="connsiteX9" fmla="*/ 95150 w 95149"/>
                <a:gd name="connsiteY9" fmla="*/ 0 h 130810"/>
                <a:gd name="connsiteX10" fmla="*/ 59590 w 95149"/>
                <a:gd name="connsiteY10" fmla="*/ 85090 h 130810"/>
                <a:gd name="connsiteX11" fmla="*/ 13870 w 95149"/>
                <a:gd name="connsiteY11" fmla="*/ 130810 h 130810"/>
                <a:gd name="connsiteX12" fmla="*/ 2440 w 95149"/>
                <a:gd name="connsiteY12" fmla="*/ 129540 h 130810"/>
                <a:gd name="connsiteX13" fmla="*/ 2440 w 95149"/>
                <a:gd name="connsiteY13" fmla="*/ 11557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49" h="130810">
                  <a:moveTo>
                    <a:pt x="2440" y="115570"/>
                  </a:moveTo>
                  <a:cubicBezTo>
                    <a:pt x="4980" y="115570"/>
                    <a:pt x="7520" y="115570"/>
                    <a:pt x="12600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0" y="57150"/>
                    <a:pt x="49430" y="71120"/>
                  </a:cubicBezTo>
                  <a:cubicBezTo>
                    <a:pt x="5451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0" y="0"/>
                  </a:lnTo>
                  <a:lnTo>
                    <a:pt x="59590" y="85090"/>
                  </a:lnTo>
                  <a:cubicBezTo>
                    <a:pt x="46890" y="114300"/>
                    <a:pt x="38000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 379">
              <a:extLst>
                <a:ext uri="{FF2B5EF4-FFF2-40B4-BE49-F238E27FC236}">
                  <a16:creationId xmlns:a16="http://schemas.microsoft.com/office/drawing/2014/main" id="{2E68C659-2183-FAD1-8D61-657EAD5AB241}"/>
                </a:ext>
              </a:extLst>
            </p:cNvPr>
            <p:cNvSpPr/>
            <p:nvPr/>
          </p:nvSpPr>
          <p:spPr>
            <a:xfrm>
              <a:off x="5328920" y="3547109"/>
              <a:ext cx="73659" cy="93980"/>
            </a:xfrm>
            <a:custGeom>
              <a:avLst/>
              <a:gdLst>
                <a:gd name="connsiteX0" fmla="*/ 5080 w 73659"/>
                <a:gd name="connsiteY0" fmla="*/ 6350 h 93980"/>
                <a:gd name="connsiteX1" fmla="*/ 36830 w 73659"/>
                <a:gd name="connsiteY1" fmla="*/ 0 h 93980"/>
                <a:gd name="connsiteX2" fmla="*/ 73660 w 73659"/>
                <a:gd name="connsiteY2" fmla="*/ 34290 h 93980"/>
                <a:gd name="connsiteX3" fmla="*/ 73660 w 73659"/>
                <a:gd name="connsiteY3" fmla="*/ 91440 h 93980"/>
                <a:gd name="connsiteX4" fmla="*/ 58420 w 73659"/>
                <a:gd name="connsiteY4" fmla="*/ 91440 h 93980"/>
                <a:gd name="connsiteX5" fmla="*/ 58420 w 73659"/>
                <a:gd name="connsiteY5" fmla="*/ 81280 h 93980"/>
                <a:gd name="connsiteX6" fmla="*/ 58420 w 73659"/>
                <a:gd name="connsiteY6" fmla="*/ 73660 h 93980"/>
                <a:gd name="connsiteX7" fmla="*/ 58420 w 73659"/>
                <a:gd name="connsiteY7" fmla="*/ 73660 h 93980"/>
                <a:gd name="connsiteX8" fmla="*/ 27940 w 73659"/>
                <a:gd name="connsiteY8" fmla="*/ 93980 h 93980"/>
                <a:gd name="connsiteX9" fmla="*/ 0 w 73659"/>
                <a:gd name="connsiteY9" fmla="*/ 67310 h 93980"/>
                <a:gd name="connsiteX10" fmla="*/ 58420 w 73659"/>
                <a:gd name="connsiteY10" fmla="*/ 39370 h 93980"/>
                <a:gd name="connsiteX11" fmla="*/ 58420 w 73659"/>
                <a:gd name="connsiteY11" fmla="*/ 35560 h 93980"/>
                <a:gd name="connsiteX12" fmla="*/ 35560 w 73659"/>
                <a:gd name="connsiteY12" fmla="*/ 15240 h 93980"/>
                <a:gd name="connsiteX13" fmla="*/ 6350 w 73659"/>
                <a:gd name="connsiteY13" fmla="*/ 22860 h 93980"/>
                <a:gd name="connsiteX14" fmla="*/ 6350 w 73659"/>
                <a:gd name="connsiteY14" fmla="*/ 7620 h 93980"/>
                <a:gd name="connsiteX15" fmla="*/ 57150 w 73659"/>
                <a:gd name="connsiteY15" fmla="*/ 50800 h 93980"/>
                <a:gd name="connsiteX16" fmla="*/ 16510 w 73659"/>
                <a:gd name="connsiteY16" fmla="*/ 66040 h 93980"/>
                <a:gd name="connsiteX17" fmla="*/ 30480 w 73659"/>
                <a:gd name="connsiteY17" fmla="*/ 80010 h 93980"/>
                <a:gd name="connsiteX18" fmla="*/ 57150 w 73659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 380">
              <a:extLst>
                <a:ext uri="{FF2B5EF4-FFF2-40B4-BE49-F238E27FC236}">
                  <a16:creationId xmlns:a16="http://schemas.microsoft.com/office/drawing/2014/main" id="{6B597352-1816-CE46-3003-587A3E7D412C}"/>
                </a:ext>
              </a:extLst>
            </p:cNvPr>
            <p:cNvSpPr/>
            <p:nvPr/>
          </p:nvSpPr>
          <p:spPr>
            <a:xfrm>
              <a:off x="5431790" y="354584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A1F697CD-BBC5-0F51-CDE4-3B0B312B1387}"/>
                </a:ext>
              </a:extLst>
            </p:cNvPr>
            <p:cNvSpPr/>
            <p:nvPr/>
          </p:nvSpPr>
          <p:spPr>
            <a:xfrm>
              <a:off x="5534659" y="3509009"/>
              <a:ext cx="87630" cy="130810"/>
            </a:xfrm>
            <a:custGeom>
              <a:avLst/>
              <a:gdLst>
                <a:gd name="connsiteX0" fmla="*/ 87630 w 87630"/>
                <a:gd name="connsiteY0" fmla="*/ 128270 h 130810"/>
                <a:gd name="connsiteX1" fmla="*/ 72390 w 87630"/>
                <a:gd name="connsiteY1" fmla="*/ 128270 h 130810"/>
                <a:gd name="connsiteX2" fmla="*/ 72390 w 87630"/>
                <a:gd name="connsiteY2" fmla="*/ 118110 h 130810"/>
                <a:gd name="connsiteX3" fmla="*/ 72390 w 87630"/>
                <a:gd name="connsiteY3" fmla="*/ 111760 h 130810"/>
                <a:gd name="connsiteX4" fmla="*/ 72390 w 87630"/>
                <a:gd name="connsiteY4" fmla="*/ 111760 h 130810"/>
                <a:gd name="connsiteX5" fmla="*/ 40640 w 87630"/>
                <a:gd name="connsiteY5" fmla="*/ 130810 h 130810"/>
                <a:gd name="connsiteX6" fmla="*/ 0 w 87630"/>
                <a:gd name="connsiteY6" fmla="*/ 83820 h 130810"/>
                <a:gd name="connsiteX7" fmla="*/ 40640 w 87630"/>
                <a:gd name="connsiteY7" fmla="*/ 36830 h 130810"/>
                <a:gd name="connsiteX8" fmla="*/ 71120 w 87630"/>
                <a:gd name="connsiteY8" fmla="*/ 53340 h 130810"/>
                <a:gd name="connsiteX9" fmla="*/ 71120 w 87630"/>
                <a:gd name="connsiteY9" fmla="*/ 53340 h 130810"/>
                <a:gd name="connsiteX10" fmla="*/ 71120 w 87630"/>
                <a:gd name="connsiteY10" fmla="*/ 45720 h 130810"/>
                <a:gd name="connsiteX11" fmla="*/ 71120 w 87630"/>
                <a:gd name="connsiteY11" fmla="*/ 0 h 130810"/>
                <a:gd name="connsiteX12" fmla="*/ 87630 w 87630"/>
                <a:gd name="connsiteY12" fmla="*/ 0 h 130810"/>
                <a:gd name="connsiteX13" fmla="*/ 87630 w 87630"/>
                <a:gd name="connsiteY13" fmla="*/ 128270 h 130810"/>
                <a:gd name="connsiteX14" fmla="*/ 15240 w 87630"/>
                <a:gd name="connsiteY14" fmla="*/ 83820 h 130810"/>
                <a:gd name="connsiteX15" fmla="*/ 43180 w 87630"/>
                <a:gd name="connsiteY15" fmla="*/ 115570 h 130810"/>
                <a:gd name="connsiteX16" fmla="*/ 71120 w 87630"/>
                <a:gd name="connsiteY16" fmla="*/ 83820 h 130810"/>
                <a:gd name="connsiteX17" fmla="*/ 43180 w 87630"/>
                <a:gd name="connsiteY17" fmla="*/ 52070 h 130810"/>
                <a:gd name="connsiteX18" fmla="*/ 15240 w 87630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EA58BE52-0A5D-6D0D-4BC5-5047BA0FE7B0}"/>
                </a:ext>
              </a:extLst>
            </p:cNvPr>
            <p:cNvSpPr/>
            <p:nvPr/>
          </p:nvSpPr>
          <p:spPr>
            <a:xfrm>
              <a:off x="5702300" y="3509009"/>
              <a:ext cx="34290" cy="130810"/>
            </a:xfrm>
            <a:custGeom>
              <a:avLst/>
              <a:gdLst>
                <a:gd name="connsiteX0" fmla="*/ 0 w 34290"/>
                <a:gd name="connsiteY0" fmla="*/ 0 h 130810"/>
                <a:gd name="connsiteX1" fmla="*/ 16510 w 34290"/>
                <a:gd name="connsiteY1" fmla="*/ 0 h 130810"/>
                <a:gd name="connsiteX2" fmla="*/ 16510 w 34290"/>
                <a:gd name="connsiteY2" fmla="*/ 101600 h 130810"/>
                <a:gd name="connsiteX3" fmla="*/ 26670 w 34290"/>
                <a:gd name="connsiteY3" fmla="*/ 115570 h 130810"/>
                <a:gd name="connsiteX4" fmla="*/ 34290 w 34290"/>
                <a:gd name="connsiteY4" fmla="*/ 115570 h 130810"/>
                <a:gd name="connsiteX5" fmla="*/ 34290 w 34290"/>
                <a:gd name="connsiteY5" fmla="*/ 129540 h 130810"/>
                <a:gd name="connsiteX6" fmla="*/ 22860 w 34290"/>
                <a:gd name="connsiteY6" fmla="*/ 130810 h 130810"/>
                <a:gd name="connsiteX7" fmla="*/ 0 w 34290"/>
                <a:gd name="connsiteY7" fmla="*/ 105410 h 130810"/>
                <a:gd name="connsiteX8" fmla="*/ 0 w 34290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 383">
              <a:extLst>
                <a:ext uri="{FF2B5EF4-FFF2-40B4-BE49-F238E27FC236}">
                  <a16:creationId xmlns:a16="http://schemas.microsoft.com/office/drawing/2014/main" id="{5CB25944-25DF-1129-F256-4F698289FF39}"/>
                </a:ext>
              </a:extLst>
            </p:cNvPr>
            <p:cNvSpPr/>
            <p:nvPr/>
          </p:nvSpPr>
          <p:spPr>
            <a:xfrm>
              <a:off x="5755640" y="3512820"/>
              <a:ext cx="20319" cy="124459"/>
            </a:xfrm>
            <a:custGeom>
              <a:avLst/>
              <a:gdLst>
                <a:gd name="connsiteX0" fmla="*/ 10160 w 20319"/>
                <a:gd name="connsiteY0" fmla="*/ 0 h 124459"/>
                <a:gd name="connsiteX1" fmla="*/ 20320 w 20319"/>
                <a:gd name="connsiteY1" fmla="*/ 10160 h 124459"/>
                <a:gd name="connsiteX2" fmla="*/ 10160 w 20319"/>
                <a:gd name="connsiteY2" fmla="*/ 20320 h 124459"/>
                <a:gd name="connsiteX3" fmla="*/ 0 w 20319"/>
                <a:gd name="connsiteY3" fmla="*/ 10160 h 124459"/>
                <a:gd name="connsiteX4" fmla="*/ 10160 w 20319"/>
                <a:gd name="connsiteY4" fmla="*/ 0 h 124459"/>
                <a:gd name="connsiteX5" fmla="*/ 17780 w 20319"/>
                <a:gd name="connsiteY5" fmla="*/ 35560 h 124459"/>
                <a:gd name="connsiteX6" fmla="*/ 17780 w 20319"/>
                <a:gd name="connsiteY6" fmla="*/ 124460 h 124459"/>
                <a:gd name="connsiteX7" fmla="*/ 1270 w 20319"/>
                <a:gd name="connsiteY7" fmla="*/ 124460 h 124459"/>
                <a:gd name="connsiteX8" fmla="*/ 1270 w 20319"/>
                <a:gd name="connsiteY8" fmla="*/ 35560 h 124459"/>
                <a:gd name="connsiteX9" fmla="*/ 17780 w 20319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 384">
              <a:extLst>
                <a:ext uri="{FF2B5EF4-FFF2-40B4-BE49-F238E27FC236}">
                  <a16:creationId xmlns:a16="http://schemas.microsoft.com/office/drawing/2014/main" id="{ACC076EE-DED1-92BA-681B-3D5CC2380C3D}"/>
                </a:ext>
              </a:extLst>
            </p:cNvPr>
            <p:cNvSpPr/>
            <p:nvPr/>
          </p:nvSpPr>
          <p:spPr>
            <a:xfrm>
              <a:off x="5806440" y="354584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 385">
              <a:extLst>
                <a:ext uri="{FF2B5EF4-FFF2-40B4-BE49-F238E27FC236}">
                  <a16:creationId xmlns:a16="http://schemas.microsoft.com/office/drawing/2014/main" id="{C53C7102-4E02-6D5F-6BDE-86218147ED59}"/>
                </a:ext>
              </a:extLst>
            </p:cNvPr>
            <p:cNvSpPr/>
            <p:nvPr/>
          </p:nvSpPr>
          <p:spPr>
            <a:xfrm>
              <a:off x="5915659" y="3509009"/>
              <a:ext cx="78740" cy="128270"/>
            </a:xfrm>
            <a:custGeom>
              <a:avLst/>
              <a:gdLst>
                <a:gd name="connsiteX0" fmla="*/ 44450 w 78740"/>
                <a:gd name="connsiteY0" fmla="*/ 76200 h 128270"/>
                <a:gd name="connsiteX1" fmla="*/ 78740 w 78740"/>
                <a:gd name="connsiteY1" fmla="*/ 128270 h 128270"/>
                <a:gd name="connsiteX2" fmla="*/ 59690 w 78740"/>
                <a:gd name="connsiteY2" fmla="*/ 128270 h 128270"/>
                <a:gd name="connsiteX3" fmla="*/ 31750 w 78740"/>
                <a:gd name="connsiteY3" fmla="*/ 85090 h 128270"/>
                <a:gd name="connsiteX4" fmla="*/ 16510 w 78740"/>
                <a:gd name="connsiteY4" fmla="*/ 101600 h 128270"/>
                <a:gd name="connsiteX5" fmla="*/ 16510 w 78740"/>
                <a:gd name="connsiteY5" fmla="*/ 128270 h 128270"/>
                <a:gd name="connsiteX6" fmla="*/ 0 w 78740"/>
                <a:gd name="connsiteY6" fmla="*/ 128270 h 128270"/>
                <a:gd name="connsiteX7" fmla="*/ 0 w 78740"/>
                <a:gd name="connsiteY7" fmla="*/ 0 h 128270"/>
                <a:gd name="connsiteX8" fmla="*/ 16510 w 78740"/>
                <a:gd name="connsiteY8" fmla="*/ 0 h 128270"/>
                <a:gd name="connsiteX9" fmla="*/ 16510 w 78740"/>
                <a:gd name="connsiteY9" fmla="*/ 83820 h 128270"/>
                <a:gd name="connsiteX10" fmla="*/ 57150 w 78740"/>
                <a:gd name="connsiteY10" fmla="*/ 39370 h 128270"/>
                <a:gd name="connsiteX11" fmla="*/ 77470 w 78740"/>
                <a:gd name="connsiteY11" fmla="*/ 39370 h 128270"/>
                <a:gd name="connsiteX12" fmla="*/ 45720 w 78740"/>
                <a:gd name="connsiteY12" fmla="*/ 7620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740" h="128270">
                  <a:moveTo>
                    <a:pt x="44450" y="76200"/>
                  </a:moveTo>
                  <a:lnTo>
                    <a:pt x="78740" y="128270"/>
                  </a:lnTo>
                  <a:lnTo>
                    <a:pt x="59690" y="128270"/>
                  </a:lnTo>
                  <a:lnTo>
                    <a:pt x="31750" y="85090"/>
                  </a:lnTo>
                  <a:lnTo>
                    <a:pt x="16510" y="101600"/>
                  </a:ln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lnTo>
                    <a:pt x="16510" y="0"/>
                  </a:lnTo>
                  <a:lnTo>
                    <a:pt x="16510" y="83820"/>
                  </a:lnTo>
                  <a:lnTo>
                    <a:pt x="57150" y="39370"/>
                  </a:lnTo>
                  <a:lnTo>
                    <a:pt x="77470" y="39370"/>
                  </a:lnTo>
                  <a:lnTo>
                    <a:pt x="45720" y="762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 386">
              <a:extLst>
                <a:ext uri="{FF2B5EF4-FFF2-40B4-BE49-F238E27FC236}">
                  <a16:creationId xmlns:a16="http://schemas.microsoft.com/office/drawing/2014/main" id="{EF558671-C0AC-DDB1-A5A7-39431924DE8B}"/>
                </a:ext>
              </a:extLst>
            </p:cNvPr>
            <p:cNvSpPr/>
            <p:nvPr/>
          </p:nvSpPr>
          <p:spPr>
            <a:xfrm>
              <a:off x="6008370" y="3545840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E87ABD1D-9E73-579A-0DC5-ECB9CBA33942}"/>
              </a:ext>
            </a:extLst>
          </p:cNvPr>
          <p:cNvGrpSpPr/>
          <p:nvPr/>
        </p:nvGrpSpPr>
        <p:grpSpPr>
          <a:xfrm>
            <a:off x="772159" y="3802379"/>
            <a:ext cx="1120140" cy="143510"/>
            <a:chOff x="772159" y="3802379"/>
            <a:chExt cx="1120140" cy="143510"/>
          </a:xfrm>
        </p:grpSpPr>
        <p:sp>
          <p:nvSpPr>
            <p:cNvPr id="388" name="Freeform 387">
              <a:extLst>
                <a:ext uri="{FF2B5EF4-FFF2-40B4-BE49-F238E27FC236}">
                  <a16:creationId xmlns:a16="http://schemas.microsoft.com/office/drawing/2014/main" id="{4EF0273E-204F-A267-DA28-802996CA5C15}"/>
                </a:ext>
              </a:extLst>
            </p:cNvPr>
            <p:cNvSpPr/>
            <p:nvPr/>
          </p:nvSpPr>
          <p:spPr>
            <a:xfrm>
              <a:off x="772159" y="3802379"/>
              <a:ext cx="113029" cy="143510"/>
            </a:xfrm>
            <a:custGeom>
              <a:avLst/>
              <a:gdLst>
                <a:gd name="connsiteX0" fmla="*/ 72390 w 113029"/>
                <a:gd name="connsiteY0" fmla="*/ 0 h 143510"/>
                <a:gd name="connsiteX1" fmla="*/ 111760 w 113029"/>
                <a:gd name="connsiteY1" fmla="*/ 8890 h 143510"/>
                <a:gd name="connsiteX2" fmla="*/ 111760 w 113029"/>
                <a:gd name="connsiteY2" fmla="*/ 44450 h 143510"/>
                <a:gd name="connsiteX3" fmla="*/ 76200 w 113029"/>
                <a:gd name="connsiteY3" fmla="*/ 35560 h 143510"/>
                <a:gd name="connsiteX4" fmla="*/ 39370 w 113029"/>
                <a:gd name="connsiteY4" fmla="*/ 71120 h 143510"/>
                <a:gd name="connsiteX5" fmla="*/ 74930 w 113029"/>
                <a:gd name="connsiteY5" fmla="*/ 106680 h 143510"/>
                <a:gd name="connsiteX6" fmla="*/ 113030 w 113029"/>
                <a:gd name="connsiteY6" fmla="*/ 97790 h 143510"/>
                <a:gd name="connsiteX7" fmla="*/ 113030 w 113029"/>
                <a:gd name="connsiteY7" fmla="*/ 134620 h 143510"/>
                <a:gd name="connsiteX8" fmla="*/ 71120 w 113029"/>
                <a:gd name="connsiteY8" fmla="*/ 143510 h 143510"/>
                <a:gd name="connsiteX9" fmla="*/ 0 w 113029"/>
                <a:gd name="connsiteY9" fmla="*/ 72390 h 143510"/>
                <a:gd name="connsiteX10" fmla="*/ 73660 w 113029"/>
                <a:gd name="connsiteY10" fmla="*/ 1270 h 143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3029" h="143510">
                  <a:moveTo>
                    <a:pt x="72390" y="0"/>
                  </a:moveTo>
                  <a:cubicBezTo>
                    <a:pt x="90170" y="0"/>
                    <a:pt x="101600" y="3810"/>
                    <a:pt x="111760" y="8890"/>
                  </a:cubicBezTo>
                  <a:lnTo>
                    <a:pt x="111760" y="44450"/>
                  </a:lnTo>
                  <a:cubicBezTo>
                    <a:pt x="104140" y="40640"/>
                    <a:pt x="92710" y="35560"/>
                    <a:pt x="76200" y="35560"/>
                  </a:cubicBezTo>
                  <a:cubicBezTo>
                    <a:pt x="52070" y="35560"/>
                    <a:pt x="39370" y="52070"/>
                    <a:pt x="39370" y="71120"/>
                  </a:cubicBezTo>
                  <a:cubicBezTo>
                    <a:pt x="39370" y="90170"/>
                    <a:pt x="52070" y="106680"/>
                    <a:pt x="74930" y="106680"/>
                  </a:cubicBezTo>
                  <a:cubicBezTo>
                    <a:pt x="97790" y="106680"/>
                    <a:pt x="105410" y="101600"/>
                    <a:pt x="113030" y="97790"/>
                  </a:cubicBezTo>
                  <a:lnTo>
                    <a:pt x="113030" y="134620"/>
                  </a:lnTo>
                  <a:cubicBezTo>
                    <a:pt x="102870" y="139700"/>
                    <a:pt x="87630" y="143510"/>
                    <a:pt x="71120" y="143510"/>
                  </a:cubicBezTo>
                  <a:cubicBezTo>
                    <a:pt x="30480" y="143510"/>
                    <a:pt x="0" y="111760"/>
                    <a:pt x="0" y="72390"/>
                  </a:cubicBezTo>
                  <a:cubicBezTo>
                    <a:pt x="0" y="33020"/>
                    <a:pt x="30480" y="1270"/>
                    <a:pt x="73660" y="12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 388">
              <a:extLst>
                <a:ext uri="{FF2B5EF4-FFF2-40B4-BE49-F238E27FC236}">
                  <a16:creationId xmlns:a16="http://schemas.microsoft.com/office/drawing/2014/main" id="{F3AF48C7-BD8D-1D9A-67C1-52D407C88C53}"/>
                </a:ext>
              </a:extLst>
            </p:cNvPr>
            <p:cNvSpPr/>
            <p:nvPr/>
          </p:nvSpPr>
          <p:spPr>
            <a:xfrm>
              <a:off x="894080" y="3803650"/>
              <a:ext cx="142239" cy="138429"/>
            </a:xfrm>
            <a:custGeom>
              <a:avLst/>
              <a:gdLst>
                <a:gd name="connsiteX0" fmla="*/ 92710 w 142239"/>
                <a:gd name="connsiteY0" fmla="*/ 120650 h 138429"/>
                <a:gd name="connsiteX1" fmla="*/ 50800 w 142239"/>
                <a:gd name="connsiteY1" fmla="*/ 120650 h 138429"/>
                <a:gd name="connsiteX2" fmla="*/ 41910 w 142239"/>
                <a:gd name="connsiteY2" fmla="*/ 138430 h 138429"/>
                <a:gd name="connsiteX3" fmla="*/ 0 w 142239"/>
                <a:gd name="connsiteY3" fmla="*/ 138430 h 138429"/>
                <a:gd name="connsiteX4" fmla="*/ 69850 w 142239"/>
                <a:gd name="connsiteY4" fmla="*/ 0 h 138429"/>
                <a:gd name="connsiteX5" fmla="*/ 72390 w 142239"/>
                <a:gd name="connsiteY5" fmla="*/ 0 h 138429"/>
                <a:gd name="connsiteX6" fmla="*/ 142240 w 142239"/>
                <a:gd name="connsiteY6" fmla="*/ 138430 h 138429"/>
                <a:gd name="connsiteX7" fmla="*/ 100330 w 142239"/>
                <a:gd name="connsiteY7" fmla="*/ 138430 h 138429"/>
                <a:gd name="connsiteX8" fmla="*/ 91440 w 142239"/>
                <a:gd name="connsiteY8" fmla="*/ 120650 h 138429"/>
                <a:gd name="connsiteX9" fmla="*/ 62230 w 142239"/>
                <a:gd name="connsiteY9" fmla="*/ 93980 h 138429"/>
                <a:gd name="connsiteX10" fmla="*/ 82550 w 142239"/>
                <a:gd name="connsiteY10" fmla="*/ 93980 h 138429"/>
                <a:gd name="connsiteX11" fmla="*/ 72390 w 142239"/>
                <a:gd name="connsiteY11" fmla="*/ 68580 h 138429"/>
                <a:gd name="connsiteX12" fmla="*/ 72390 w 142239"/>
                <a:gd name="connsiteY12" fmla="*/ 68580 h 138429"/>
                <a:gd name="connsiteX13" fmla="*/ 62230 w 142239"/>
                <a:gd name="connsiteY13" fmla="*/ 93980 h 138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239" h="138429">
                  <a:moveTo>
                    <a:pt x="92710" y="120650"/>
                  </a:moveTo>
                  <a:lnTo>
                    <a:pt x="50800" y="120650"/>
                  </a:lnTo>
                  <a:lnTo>
                    <a:pt x="41910" y="138430"/>
                  </a:lnTo>
                  <a:lnTo>
                    <a:pt x="0" y="138430"/>
                  </a:lnTo>
                  <a:lnTo>
                    <a:pt x="69850" y="0"/>
                  </a:lnTo>
                  <a:lnTo>
                    <a:pt x="72390" y="0"/>
                  </a:lnTo>
                  <a:lnTo>
                    <a:pt x="142240" y="138430"/>
                  </a:lnTo>
                  <a:lnTo>
                    <a:pt x="100330" y="138430"/>
                  </a:lnTo>
                  <a:lnTo>
                    <a:pt x="91440" y="120650"/>
                  </a:lnTo>
                  <a:close/>
                  <a:moveTo>
                    <a:pt x="62230" y="93980"/>
                  </a:moveTo>
                  <a:lnTo>
                    <a:pt x="82550" y="93980"/>
                  </a:lnTo>
                  <a:cubicBezTo>
                    <a:pt x="78740" y="86360"/>
                    <a:pt x="73660" y="73660"/>
                    <a:pt x="72390" y="68580"/>
                  </a:cubicBezTo>
                  <a:lnTo>
                    <a:pt x="72390" y="68580"/>
                  </a:lnTo>
                  <a:cubicBezTo>
                    <a:pt x="72390" y="73660"/>
                    <a:pt x="66040" y="86360"/>
                    <a:pt x="62230" y="939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 389">
              <a:extLst>
                <a:ext uri="{FF2B5EF4-FFF2-40B4-BE49-F238E27FC236}">
                  <a16:creationId xmlns:a16="http://schemas.microsoft.com/office/drawing/2014/main" id="{CCA3A746-589D-08B9-A141-72A4C295A9A3}"/>
                </a:ext>
              </a:extLst>
            </p:cNvPr>
            <p:cNvSpPr/>
            <p:nvPr/>
          </p:nvSpPr>
          <p:spPr>
            <a:xfrm>
              <a:off x="1054100" y="3804920"/>
              <a:ext cx="105410" cy="137159"/>
            </a:xfrm>
            <a:custGeom>
              <a:avLst/>
              <a:gdLst>
                <a:gd name="connsiteX0" fmla="*/ 105410 w 105410"/>
                <a:gd name="connsiteY0" fmla="*/ 48260 h 137159"/>
                <a:gd name="connsiteX1" fmla="*/ 46990 w 105410"/>
                <a:gd name="connsiteY1" fmla="*/ 96520 h 137159"/>
                <a:gd name="connsiteX2" fmla="*/ 39370 w 105410"/>
                <a:gd name="connsiteY2" fmla="*/ 96520 h 137159"/>
                <a:gd name="connsiteX3" fmla="*/ 39370 w 105410"/>
                <a:gd name="connsiteY3" fmla="*/ 137160 h 137159"/>
                <a:gd name="connsiteX4" fmla="*/ 0 w 105410"/>
                <a:gd name="connsiteY4" fmla="*/ 137160 h 137159"/>
                <a:gd name="connsiteX5" fmla="*/ 0 w 105410"/>
                <a:gd name="connsiteY5" fmla="*/ 0 h 137159"/>
                <a:gd name="connsiteX6" fmla="*/ 46990 w 105410"/>
                <a:gd name="connsiteY6" fmla="*/ 0 h 137159"/>
                <a:gd name="connsiteX7" fmla="*/ 105410 w 105410"/>
                <a:gd name="connsiteY7" fmla="*/ 48260 h 137159"/>
                <a:gd name="connsiteX8" fmla="*/ 40640 w 105410"/>
                <a:gd name="connsiteY8" fmla="*/ 34290 h 137159"/>
                <a:gd name="connsiteX9" fmla="*/ 40640 w 105410"/>
                <a:gd name="connsiteY9" fmla="*/ 63500 h 137159"/>
                <a:gd name="connsiteX10" fmla="*/ 49530 w 105410"/>
                <a:gd name="connsiteY10" fmla="*/ 63500 h 137159"/>
                <a:gd name="connsiteX11" fmla="*/ 66040 w 105410"/>
                <a:gd name="connsiteY11" fmla="*/ 48260 h 137159"/>
                <a:gd name="connsiteX12" fmla="*/ 49530 w 105410"/>
                <a:gd name="connsiteY12" fmla="*/ 33020 h 137159"/>
                <a:gd name="connsiteX13" fmla="*/ 40640 w 105410"/>
                <a:gd name="connsiteY13" fmla="*/ 33020 h 13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410" h="137159">
                  <a:moveTo>
                    <a:pt x="105410" y="48260"/>
                  </a:moveTo>
                  <a:cubicBezTo>
                    <a:pt x="105410" y="81280"/>
                    <a:pt x="81280" y="96520"/>
                    <a:pt x="46990" y="96520"/>
                  </a:cubicBezTo>
                  <a:lnTo>
                    <a:pt x="39370" y="96520"/>
                  </a:lnTo>
                  <a:lnTo>
                    <a:pt x="39370" y="137160"/>
                  </a:lnTo>
                  <a:lnTo>
                    <a:pt x="0" y="137160"/>
                  </a:lnTo>
                  <a:lnTo>
                    <a:pt x="0" y="0"/>
                  </a:lnTo>
                  <a:lnTo>
                    <a:pt x="46990" y="0"/>
                  </a:lnTo>
                  <a:cubicBezTo>
                    <a:pt x="81280" y="0"/>
                    <a:pt x="105410" y="15240"/>
                    <a:pt x="105410" y="48260"/>
                  </a:cubicBezTo>
                  <a:close/>
                  <a:moveTo>
                    <a:pt x="40640" y="34290"/>
                  </a:moveTo>
                  <a:lnTo>
                    <a:pt x="40640" y="63500"/>
                  </a:lnTo>
                  <a:lnTo>
                    <a:pt x="49530" y="63500"/>
                  </a:lnTo>
                  <a:cubicBezTo>
                    <a:pt x="58420" y="63500"/>
                    <a:pt x="66040" y="59690"/>
                    <a:pt x="66040" y="48260"/>
                  </a:cubicBezTo>
                  <a:cubicBezTo>
                    <a:pt x="66040" y="36830"/>
                    <a:pt x="58420" y="33020"/>
                    <a:pt x="49530" y="33020"/>
                  </a:cubicBezTo>
                  <a:lnTo>
                    <a:pt x="40640" y="330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 390">
              <a:extLst>
                <a:ext uri="{FF2B5EF4-FFF2-40B4-BE49-F238E27FC236}">
                  <a16:creationId xmlns:a16="http://schemas.microsoft.com/office/drawing/2014/main" id="{EFF1D1EB-966E-2F64-B62A-6E12236DB9A2}"/>
                </a:ext>
              </a:extLst>
            </p:cNvPr>
            <p:cNvSpPr/>
            <p:nvPr/>
          </p:nvSpPr>
          <p:spPr>
            <a:xfrm>
              <a:off x="1177289" y="3802379"/>
              <a:ext cx="100330" cy="143510"/>
            </a:xfrm>
            <a:custGeom>
              <a:avLst/>
              <a:gdLst>
                <a:gd name="connsiteX0" fmla="*/ 100330 w 100330"/>
                <a:gd name="connsiteY0" fmla="*/ 101600 h 143510"/>
                <a:gd name="connsiteX1" fmla="*/ 45720 w 100330"/>
                <a:gd name="connsiteY1" fmla="*/ 143510 h 143510"/>
                <a:gd name="connsiteX2" fmla="*/ 3810 w 100330"/>
                <a:gd name="connsiteY2" fmla="*/ 135890 h 143510"/>
                <a:gd name="connsiteX3" fmla="*/ 3810 w 100330"/>
                <a:gd name="connsiteY3" fmla="*/ 97790 h 143510"/>
                <a:gd name="connsiteX4" fmla="*/ 43180 w 100330"/>
                <a:gd name="connsiteY4" fmla="*/ 109220 h 143510"/>
                <a:gd name="connsiteX5" fmla="*/ 62230 w 100330"/>
                <a:gd name="connsiteY5" fmla="*/ 101600 h 143510"/>
                <a:gd name="connsiteX6" fmla="*/ 38100 w 100330"/>
                <a:gd name="connsiteY6" fmla="*/ 87630 h 143510"/>
                <a:gd name="connsiteX7" fmla="*/ 0 w 100330"/>
                <a:gd name="connsiteY7" fmla="*/ 43180 h 143510"/>
                <a:gd name="connsiteX8" fmla="*/ 53340 w 100330"/>
                <a:gd name="connsiteY8" fmla="*/ 0 h 143510"/>
                <a:gd name="connsiteX9" fmla="*/ 90170 w 100330"/>
                <a:gd name="connsiteY9" fmla="*/ 6350 h 143510"/>
                <a:gd name="connsiteX10" fmla="*/ 90170 w 100330"/>
                <a:gd name="connsiteY10" fmla="*/ 43180 h 143510"/>
                <a:gd name="connsiteX11" fmla="*/ 55880 w 100330"/>
                <a:gd name="connsiteY11" fmla="*/ 34290 h 143510"/>
                <a:gd name="connsiteX12" fmla="*/ 38100 w 100330"/>
                <a:gd name="connsiteY12" fmla="*/ 43180 h 143510"/>
                <a:gd name="connsiteX13" fmla="*/ 60960 w 100330"/>
                <a:gd name="connsiteY13" fmla="*/ 57150 h 143510"/>
                <a:gd name="connsiteX14" fmla="*/ 100330 w 100330"/>
                <a:gd name="connsiteY14" fmla="*/ 101600 h 143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0330" h="143510">
                  <a:moveTo>
                    <a:pt x="100330" y="101600"/>
                  </a:moveTo>
                  <a:cubicBezTo>
                    <a:pt x="100330" y="128270"/>
                    <a:pt x="81280" y="143510"/>
                    <a:pt x="45720" y="143510"/>
                  </a:cubicBezTo>
                  <a:cubicBezTo>
                    <a:pt x="10160" y="143510"/>
                    <a:pt x="13970" y="140970"/>
                    <a:pt x="3810" y="135890"/>
                  </a:cubicBezTo>
                  <a:lnTo>
                    <a:pt x="3810" y="97790"/>
                  </a:lnTo>
                  <a:cubicBezTo>
                    <a:pt x="16510" y="105410"/>
                    <a:pt x="31750" y="109220"/>
                    <a:pt x="43180" y="109220"/>
                  </a:cubicBezTo>
                  <a:cubicBezTo>
                    <a:pt x="54610" y="109220"/>
                    <a:pt x="62230" y="106680"/>
                    <a:pt x="62230" y="101600"/>
                  </a:cubicBezTo>
                  <a:cubicBezTo>
                    <a:pt x="62230" y="96520"/>
                    <a:pt x="53340" y="92710"/>
                    <a:pt x="38100" y="87630"/>
                  </a:cubicBezTo>
                  <a:cubicBezTo>
                    <a:pt x="16510" y="78740"/>
                    <a:pt x="0" y="69850"/>
                    <a:pt x="0" y="43180"/>
                  </a:cubicBezTo>
                  <a:cubicBezTo>
                    <a:pt x="0" y="16510"/>
                    <a:pt x="21590" y="0"/>
                    <a:pt x="53340" y="0"/>
                  </a:cubicBezTo>
                  <a:cubicBezTo>
                    <a:pt x="85090" y="0"/>
                    <a:pt x="81280" y="2540"/>
                    <a:pt x="90170" y="6350"/>
                  </a:cubicBezTo>
                  <a:lnTo>
                    <a:pt x="90170" y="43180"/>
                  </a:lnTo>
                  <a:cubicBezTo>
                    <a:pt x="81280" y="38100"/>
                    <a:pt x="68580" y="34290"/>
                    <a:pt x="55880" y="34290"/>
                  </a:cubicBezTo>
                  <a:cubicBezTo>
                    <a:pt x="43180" y="34290"/>
                    <a:pt x="38100" y="38100"/>
                    <a:pt x="38100" y="43180"/>
                  </a:cubicBezTo>
                  <a:cubicBezTo>
                    <a:pt x="38100" y="48260"/>
                    <a:pt x="46990" y="52070"/>
                    <a:pt x="60960" y="57150"/>
                  </a:cubicBezTo>
                  <a:cubicBezTo>
                    <a:pt x="82550" y="66040"/>
                    <a:pt x="100330" y="76200"/>
                    <a:pt x="100330" y="1016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 391">
              <a:extLst>
                <a:ext uri="{FF2B5EF4-FFF2-40B4-BE49-F238E27FC236}">
                  <a16:creationId xmlns:a16="http://schemas.microsoft.com/office/drawing/2014/main" id="{6180F291-47CA-7D6A-3B67-9DF590C9F3DA}"/>
                </a:ext>
              </a:extLst>
            </p:cNvPr>
            <p:cNvSpPr/>
            <p:nvPr/>
          </p:nvSpPr>
          <p:spPr>
            <a:xfrm>
              <a:off x="1334769" y="3802379"/>
              <a:ext cx="113030" cy="143510"/>
            </a:xfrm>
            <a:custGeom>
              <a:avLst/>
              <a:gdLst>
                <a:gd name="connsiteX0" fmla="*/ 72390 w 113030"/>
                <a:gd name="connsiteY0" fmla="*/ 0 h 143510"/>
                <a:gd name="connsiteX1" fmla="*/ 111760 w 113030"/>
                <a:gd name="connsiteY1" fmla="*/ 8890 h 143510"/>
                <a:gd name="connsiteX2" fmla="*/ 111760 w 113030"/>
                <a:gd name="connsiteY2" fmla="*/ 44450 h 143510"/>
                <a:gd name="connsiteX3" fmla="*/ 76200 w 113030"/>
                <a:gd name="connsiteY3" fmla="*/ 35560 h 143510"/>
                <a:gd name="connsiteX4" fmla="*/ 39370 w 113030"/>
                <a:gd name="connsiteY4" fmla="*/ 71120 h 143510"/>
                <a:gd name="connsiteX5" fmla="*/ 74930 w 113030"/>
                <a:gd name="connsiteY5" fmla="*/ 106680 h 143510"/>
                <a:gd name="connsiteX6" fmla="*/ 113030 w 113030"/>
                <a:gd name="connsiteY6" fmla="*/ 97790 h 143510"/>
                <a:gd name="connsiteX7" fmla="*/ 113030 w 113030"/>
                <a:gd name="connsiteY7" fmla="*/ 134620 h 143510"/>
                <a:gd name="connsiteX8" fmla="*/ 71120 w 113030"/>
                <a:gd name="connsiteY8" fmla="*/ 143510 h 143510"/>
                <a:gd name="connsiteX9" fmla="*/ 0 w 113030"/>
                <a:gd name="connsiteY9" fmla="*/ 72390 h 143510"/>
                <a:gd name="connsiteX10" fmla="*/ 73660 w 113030"/>
                <a:gd name="connsiteY10" fmla="*/ 1270 h 143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3030" h="143510">
                  <a:moveTo>
                    <a:pt x="72390" y="0"/>
                  </a:moveTo>
                  <a:cubicBezTo>
                    <a:pt x="90170" y="0"/>
                    <a:pt x="101600" y="3810"/>
                    <a:pt x="111760" y="8890"/>
                  </a:cubicBezTo>
                  <a:lnTo>
                    <a:pt x="111760" y="44450"/>
                  </a:lnTo>
                  <a:cubicBezTo>
                    <a:pt x="104140" y="40640"/>
                    <a:pt x="92710" y="35560"/>
                    <a:pt x="76200" y="35560"/>
                  </a:cubicBezTo>
                  <a:cubicBezTo>
                    <a:pt x="52070" y="35560"/>
                    <a:pt x="39370" y="52070"/>
                    <a:pt x="39370" y="71120"/>
                  </a:cubicBezTo>
                  <a:cubicBezTo>
                    <a:pt x="39370" y="90170"/>
                    <a:pt x="52070" y="106680"/>
                    <a:pt x="74930" y="106680"/>
                  </a:cubicBezTo>
                  <a:cubicBezTo>
                    <a:pt x="97790" y="106680"/>
                    <a:pt x="105410" y="101600"/>
                    <a:pt x="113030" y="97790"/>
                  </a:cubicBezTo>
                  <a:lnTo>
                    <a:pt x="113030" y="134620"/>
                  </a:lnTo>
                  <a:cubicBezTo>
                    <a:pt x="102870" y="139700"/>
                    <a:pt x="87630" y="143510"/>
                    <a:pt x="71120" y="143510"/>
                  </a:cubicBezTo>
                  <a:cubicBezTo>
                    <a:pt x="30480" y="143510"/>
                    <a:pt x="0" y="111760"/>
                    <a:pt x="0" y="72390"/>
                  </a:cubicBezTo>
                  <a:cubicBezTo>
                    <a:pt x="0" y="33020"/>
                    <a:pt x="30480" y="1270"/>
                    <a:pt x="73660" y="12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 392">
              <a:extLst>
                <a:ext uri="{FF2B5EF4-FFF2-40B4-BE49-F238E27FC236}">
                  <a16:creationId xmlns:a16="http://schemas.microsoft.com/office/drawing/2014/main" id="{CD4E0C6F-D23A-1FBB-2C7D-FCCFBC7A9796}"/>
                </a:ext>
              </a:extLst>
            </p:cNvPr>
            <p:cNvSpPr/>
            <p:nvPr/>
          </p:nvSpPr>
          <p:spPr>
            <a:xfrm>
              <a:off x="1457960" y="3803650"/>
              <a:ext cx="142239" cy="138429"/>
            </a:xfrm>
            <a:custGeom>
              <a:avLst/>
              <a:gdLst>
                <a:gd name="connsiteX0" fmla="*/ 92710 w 142239"/>
                <a:gd name="connsiteY0" fmla="*/ 120650 h 138429"/>
                <a:gd name="connsiteX1" fmla="*/ 50800 w 142239"/>
                <a:gd name="connsiteY1" fmla="*/ 120650 h 138429"/>
                <a:gd name="connsiteX2" fmla="*/ 41910 w 142239"/>
                <a:gd name="connsiteY2" fmla="*/ 138430 h 138429"/>
                <a:gd name="connsiteX3" fmla="*/ 0 w 142239"/>
                <a:gd name="connsiteY3" fmla="*/ 138430 h 138429"/>
                <a:gd name="connsiteX4" fmla="*/ 69850 w 142239"/>
                <a:gd name="connsiteY4" fmla="*/ 0 h 138429"/>
                <a:gd name="connsiteX5" fmla="*/ 72390 w 142239"/>
                <a:gd name="connsiteY5" fmla="*/ 0 h 138429"/>
                <a:gd name="connsiteX6" fmla="*/ 142240 w 142239"/>
                <a:gd name="connsiteY6" fmla="*/ 138430 h 138429"/>
                <a:gd name="connsiteX7" fmla="*/ 100330 w 142239"/>
                <a:gd name="connsiteY7" fmla="*/ 138430 h 138429"/>
                <a:gd name="connsiteX8" fmla="*/ 91440 w 142239"/>
                <a:gd name="connsiteY8" fmla="*/ 120650 h 138429"/>
                <a:gd name="connsiteX9" fmla="*/ 62230 w 142239"/>
                <a:gd name="connsiteY9" fmla="*/ 93980 h 138429"/>
                <a:gd name="connsiteX10" fmla="*/ 82550 w 142239"/>
                <a:gd name="connsiteY10" fmla="*/ 93980 h 138429"/>
                <a:gd name="connsiteX11" fmla="*/ 72390 w 142239"/>
                <a:gd name="connsiteY11" fmla="*/ 68580 h 138429"/>
                <a:gd name="connsiteX12" fmla="*/ 72390 w 142239"/>
                <a:gd name="connsiteY12" fmla="*/ 68580 h 138429"/>
                <a:gd name="connsiteX13" fmla="*/ 62230 w 142239"/>
                <a:gd name="connsiteY13" fmla="*/ 93980 h 138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239" h="138429">
                  <a:moveTo>
                    <a:pt x="92710" y="120650"/>
                  </a:moveTo>
                  <a:lnTo>
                    <a:pt x="50800" y="120650"/>
                  </a:lnTo>
                  <a:lnTo>
                    <a:pt x="41910" y="138430"/>
                  </a:lnTo>
                  <a:lnTo>
                    <a:pt x="0" y="138430"/>
                  </a:lnTo>
                  <a:lnTo>
                    <a:pt x="69850" y="0"/>
                  </a:lnTo>
                  <a:lnTo>
                    <a:pt x="72390" y="0"/>
                  </a:lnTo>
                  <a:lnTo>
                    <a:pt x="142240" y="138430"/>
                  </a:lnTo>
                  <a:lnTo>
                    <a:pt x="100330" y="138430"/>
                  </a:lnTo>
                  <a:lnTo>
                    <a:pt x="91440" y="120650"/>
                  </a:lnTo>
                  <a:close/>
                  <a:moveTo>
                    <a:pt x="62230" y="93980"/>
                  </a:moveTo>
                  <a:lnTo>
                    <a:pt x="82550" y="93980"/>
                  </a:lnTo>
                  <a:cubicBezTo>
                    <a:pt x="78740" y="86360"/>
                    <a:pt x="73660" y="73660"/>
                    <a:pt x="72390" y="68580"/>
                  </a:cubicBezTo>
                  <a:lnTo>
                    <a:pt x="72390" y="68580"/>
                  </a:lnTo>
                  <a:cubicBezTo>
                    <a:pt x="72390" y="73660"/>
                    <a:pt x="66040" y="86360"/>
                    <a:pt x="62230" y="939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 393">
              <a:extLst>
                <a:ext uri="{FF2B5EF4-FFF2-40B4-BE49-F238E27FC236}">
                  <a16:creationId xmlns:a16="http://schemas.microsoft.com/office/drawing/2014/main" id="{52EA6C9D-2FE3-B0B4-354E-279664D71095}"/>
                </a:ext>
              </a:extLst>
            </p:cNvPr>
            <p:cNvSpPr/>
            <p:nvPr/>
          </p:nvSpPr>
          <p:spPr>
            <a:xfrm>
              <a:off x="1614169" y="3802379"/>
              <a:ext cx="100330" cy="143510"/>
            </a:xfrm>
            <a:custGeom>
              <a:avLst/>
              <a:gdLst>
                <a:gd name="connsiteX0" fmla="*/ 100330 w 100330"/>
                <a:gd name="connsiteY0" fmla="*/ 101600 h 143510"/>
                <a:gd name="connsiteX1" fmla="*/ 45720 w 100330"/>
                <a:gd name="connsiteY1" fmla="*/ 143510 h 143510"/>
                <a:gd name="connsiteX2" fmla="*/ 3810 w 100330"/>
                <a:gd name="connsiteY2" fmla="*/ 135890 h 143510"/>
                <a:gd name="connsiteX3" fmla="*/ 3810 w 100330"/>
                <a:gd name="connsiteY3" fmla="*/ 97790 h 143510"/>
                <a:gd name="connsiteX4" fmla="*/ 43180 w 100330"/>
                <a:gd name="connsiteY4" fmla="*/ 109220 h 143510"/>
                <a:gd name="connsiteX5" fmla="*/ 62230 w 100330"/>
                <a:gd name="connsiteY5" fmla="*/ 101600 h 143510"/>
                <a:gd name="connsiteX6" fmla="*/ 38100 w 100330"/>
                <a:gd name="connsiteY6" fmla="*/ 87630 h 143510"/>
                <a:gd name="connsiteX7" fmla="*/ 0 w 100330"/>
                <a:gd name="connsiteY7" fmla="*/ 43180 h 143510"/>
                <a:gd name="connsiteX8" fmla="*/ 53340 w 100330"/>
                <a:gd name="connsiteY8" fmla="*/ 0 h 143510"/>
                <a:gd name="connsiteX9" fmla="*/ 90170 w 100330"/>
                <a:gd name="connsiteY9" fmla="*/ 6350 h 143510"/>
                <a:gd name="connsiteX10" fmla="*/ 90170 w 100330"/>
                <a:gd name="connsiteY10" fmla="*/ 43180 h 143510"/>
                <a:gd name="connsiteX11" fmla="*/ 55880 w 100330"/>
                <a:gd name="connsiteY11" fmla="*/ 34290 h 143510"/>
                <a:gd name="connsiteX12" fmla="*/ 38100 w 100330"/>
                <a:gd name="connsiteY12" fmla="*/ 43180 h 143510"/>
                <a:gd name="connsiteX13" fmla="*/ 60960 w 100330"/>
                <a:gd name="connsiteY13" fmla="*/ 57150 h 143510"/>
                <a:gd name="connsiteX14" fmla="*/ 100330 w 100330"/>
                <a:gd name="connsiteY14" fmla="*/ 101600 h 143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0330" h="143510">
                  <a:moveTo>
                    <a:pt x="100330" y="101600"/>
                  </a:moveTo>
                  <a:cubicBezTo>
                    <a:pt x="100330" y="128270"/>
                    <a:pt x="81280" y="143510"/>
                    <a:pt x="45720" y="143510"/>
                  </a:cubicBezTo>
                  <a:cubicBezTo>
                    <a:pt x="10160" y="143510"/>
                    <a:pt x="13970" y="140970"/>
                    <a:pt x="3810" y="135890"/>
                  </a:cubicBezTo>
                  <a:lnTo>
                    <a:pt x="3810" y="97790"/>
                  </a:lnTo>
                  <a:cubicBezTo>
                    <a:pt x="16510" y="105410"/>
                    <a:pt x="31750" y="109220"/>
                    <a:pt x="43180" y="109220"/>
                  </a:cubicBezTo>
                  <a:cubicBezTo>
                    <a:pt x="54610" y="109220"/>
                    <a:pt x="62230" y="106680"/>
                    <a:pt x="62230" y="101600"/>
                  </a:cubicBezTo>
                  <a:cubicBezTo>
                    <a:pt x="62230" y="96520"/>
                    <a:pt x="53340" y="92710"/>
                    <a:pt x="38100" y="87630"/>
                  </a:cubicBezTo>
                  <a:cubicBezTo>
                    <a:pt x="16510" y="78740"/>
                    <a:pt x="0" y="69850"/>
                    <a:pt x="0" y="43180"/>
                  </a:cubicBezTo>
                  <a:cubicBezTo>
                    <a:pt x="0" y="16510"/>
                    <a:pt x="21590" y="0"/>
                    <a:pt x="53340" y="0"/>
                  </a:cubicBezTo>
                  <a:cubicBezTo>
                    <a:pt x="85090" y="0"/>
                    <a:pt x="81280" y="2540"/>
                    <a:pt x="90170" y="6350"/>
                  </a:cubicBezTo>
                  <a:lnTo>
                    <a:pt x="90170" y="43180"/>
                  </a:lnTo>
                  <a:cubicBezTo>
                    <a:pt x="81280" y="38100"/>
                    <a:pt x="68580" y="34290"/>
                    <a:pt x="55880" y="34290"/>
                  </a:cubicBezTo>
                  <a:cubicBezTo>
                    <a:pt x="43180" y="34290"/>
                    <a:pt x="38100" y="38100"/>
                    <a:pt x="38100" y="43180"/>
                  </a:cubicBezTo>
                  <a:cubicBezTo>
                    <a:pt x="38100" y="48260"/>
                    <a:pt x="46990" y="52070"/>
                    <a:pt x="60960" y="57150"/>
                  </a:cubicBezTo>
                  <a:cubicBezTo>
                    <a:pt x="82550" y="66040"/>
                    <a:pt x="100330" y="76200"/>
                    <a:pt x="100330" y="1016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 394">
              <a:extLst>
                <a:ext uri="{FF2B5EF4-FFF2-40B4-BE49-F238E27FC236}">
                  <a16:creationId xmlns:a16="http://schemas.microsoft.com/office/drawing/2014/main" id="{D384BB90-AB00-D6D8-7424-F1E1635C4F8A}"/>
                </a:ext>
              </a:extLst>
            </p:cNvPr>
            <p:cNvSpPr/>
            <p:nvPr/>
          </p:nvSpPr>
          <p:spPr>
            <a:xfrm>
              <a:off x="1736089" y="3803650"/>
              <a:ext cx="95250" cy="137159"/>
            </a:xfrm>
            <a:custGeom>
              <a:avLst/>
              <a:gdLst>
                <a:gd name="connsiteX0" fmla="*/ 1270 w 95250"/>
                <a:gd name="connsiteY0" fmla="*/ 1270 h 137159"/>
                <a:gd name="connsiteX1" fmla="*/ 92710 w 95250"/>
                <a:gd name="connsiteY1" fmla="*/ 1270 h 137159"/>
                <a:gd name="connsiteX2" fmla="*/ 92710 w 95250"/>
                <a:gd name="connsiteY2" fmla="*/ 34290 h 137159"/>
                <a:gd name="connsiteX3" fmla="*/ 40640 w 95250"/>
                <a:gd name="connsiteY3" fmla="*/ 34290 h 137159"/>
                <a:gd name="connsiteX4" fmla="*/ 40640 w 95250"/>
                <a:gd name="connsiteY4" fmla="*/ 52070 h 137159"/>
                <a:gd name="connsiteX5" fmla="*/ 85090 w 95250"/>
                <a:gd name="connsiteY5" fmla="*/ 52070 h 137159"/>
                <a:gd name="connsiteX6" fmla="*/ 85090 w 95250"/>
                <a:gd name="connsiteY6" fmla="*/ 83820 h 137159"/>
                <a:gd name="connsiteX7" fmla="*/ 40640 w 95250"/>
                <a:gd name="connsiteY7" fmla="*/ 83820 h 137159"/>
                <a:gd name="connsiteX8" fmla="*/ 40640 w 95250"/>
                <a:gd name="connsiteY8" fmla="*/ 104140 h 137159"/>
                <a:gd name="connsiteX9" fmla="*/ 95250 w 95250"/>
                <a:gd name="connsiteY9" fmla="*/ 104140 h 137159"/>
                <a:gd name="connsiteX10" fmla="*/ 95250 w 95250"/>
                <a:gd name="connsiteY10" fmla="*/ 137160 h 137159"/>
                <a:gd name="connsiteX11" fmla="*/ 0 w 95250"/>
                <a:gd name="connsiteY11" fmla="*/ 137160 h 137159"/>
                <a:gd name="connsiteX12" fmla="*/ 0 w 95250"/>
                <a:gd name="connsiteY12" fmla="*/ 0 h 13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50" h="137159">
                  <a:moveTo>
                    <a:pt x="1270" y="1270"/>
                  </a:moveTo>
                  <a:lnTo>
                    <a:pt x="92710" y="1270"/>
                  </a:lnTo>
                  <a:lnTo>
                    <a:pt x="92710" y="34290"/>
                  </a:lnTo>
                  <a:lnTo>
                    <a:pt x="40640" y="34290"/>
                  </a:lnTo>
                  <a:lnTo>
                    <a:pt x="40640" y="52070"/>
                  </a:lnTo>
                  <a:lnTo>
                    <a:pt x="85090" y="52070"/>
                  </a:lnTo>
                  <a:lnTo>
                    <a:pt x="85090" y="83820"/>
                  </a:lnTo>
                  <a:lnTo>
                    <a:pt x="40640" y="83820"/>
                  </a:lnTo>
                  <a:lnTo>
                    <a:pt x="40640" y="104140"/>
                  </a:lnTo>
                  <a:lnTo>
                    <a:pt x="95250" y="104140"/>
                  </a:lnTo>
                  <a:lnTo>
                    <a:pt x="95250" y="137160"/>
                  </a:lnTo>
                  <a:lnTo>
                    <a:pt x="0" y="1371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 395">
              <a:extLst>
                <a:ext uri="{FF2B5EF4-FFF2-40B4-BE49-F238E27FC236}">
                  <a16:creationId xmlns:a16="http://schemas.microsoft.com/office/drawing/2014/main" id="{A19BB510-0DBB-BDE3-8690-875E323B923D}"/>
                </a:ext>
              </a:extLst>
            </p:cNvPr>
            <p:cNvSpPr/>
            <p:nvPr/>
          </p:nvSpPr>
          <p:spPr>
            <a:xfrm>
              <a:off x="1851660" y="3844290"/>
              <a:ext cx="40639" cy="99059"/>
            </a:xfrm>
            <a:custGeom>
              <a:avLst/>
              <a:gdLst>
                <a:gd name="connsiteX0" fmla="*/ 20320 w 40639"/>
                <a:gd name="connsiteY0" fmla="*/ 0 h 99059"/>
                <a:gd name="connsiteX1" fmla="*/ 40640 w 40639"/>
                <a:gd name="connsiteY1" fmla="*/ 19050 h 99059"/>
                <a:gd name="connsiteX2" fmla="*/ 20320 w 40639"/>
                <a:gd name="connsiteY2" fmla="*/ 38100 h 99059"/>
                <a:gd name="connsiteX3" fmla="*/ 0 w 40639"/>
                <a:gd name="connsiteY3" fmla="*/ 19050 h 99059"/>
                <a:gd name="connsiteX4" fmla="*/ 20320 w 40639"/>
                <a:gd name="connsiteY4" fmla="*/ 0 h 99059"/>
                <a:gd name="connsiteX5" fmla="*/ 20320 w 40639"/>
                <a:gd name="connsiteY5" fmla="*/ 60960 h 99059"/>
                <a:gd name="connsiteX6" fmla="*/ 40640 w 40639"/>
                <a:gd name="connsiteY6" fmla="*/ 80010 h 99059"/>
                <a:gd name="connsiteX7" fmla="*/ 20320 w 40639"/>
                <a:gd name="connsiteY7" fmla="*/ 99060 h 99059"/>
                <a:gd name="connsiteX8" fmla="*/ 0 w 40639"/>
                <a:gd name="connsiteY8" fmla="*/ 80010 h 99059"/>
                <a:gd name="connsiteX9" fmla="*/ 20320 w 40639"/>
                <a:gd name="connsiteY9" fmla="*/ 60960 h 9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639" h="99059">
                  <a:moveTo>
                    <a:pt x="20320" y="0"/>
                  </a:moveTo>
                  <a:cubicBezTo>
                    <a:pt x="33020" y="0"/>
                    <a:pt x="40640" y="7620"/>
                    <a:pt x="40640" y="19050"/>
                  </a:cubicBezTo>
                  <a:cubicBezTo>
                    <a:pt x="40640" y="30480"/>
                    <a:pt x="33020" y="38100"/>
                    <a:pt x="20320" y="38100"/>
                  </a:cubicBezTo>
                  <a:cubicBezTo>
                    <a:pt x="7620" y="38100"/>
                    <a:pt x="0" y="30480"/>
                    <a:pt x="0" y="19050"/>
                  </a:cubicBezTo>
                  <a:cubicBezTo>
                    <a:pt x="0" y="7620"/>
                    <a:pt x="7620" y="0"/>
                    <a:pt x="20320" y="0"/>
                  </a:cubicBezTo>
                  <a:close/>
                  <a:moveTo>
                    <a:pt x="20320" y="60960"/>
                  </a:moveTo>
                  <a:cubicBezTo>
                    <a:pt x="33020" y="60960"/>
                    <a:pt x="40640" y="68580"/>
                    <a:pt x="40640" y="80010"/>
                  </a:cubicBezTo>
                  <a:cubicBezTo>
                    <a:pt x="40640" y="91440"/>
                    <a:pt x="33020" y="99060"/>
                    <a:pt x="20320" y="99060"/>
                  </a:cubicBezTo>
                  <a:cubicBezTo>
                    <a:pt x="7620" y="99060"/>
                    <a:pt x="0" y="91440"/>
                    <a:pt x="0" y="80010"/>
                  </a:cubicBezTo>
                  <a:cubicBezTo>
                    <a:pt x="0" y="68580"/>
                    <a:pt x="7620" y="60960"/>
                    <a:pt x="20320" y="609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9120551D-DA9B-79AA-EB0A-5244BF7BE4DF}"/>
              </a:ext>
            </a:extLst>
          </p:cNvPr>
          <p:cNvGrpSpPr/>
          <p:nvPr/>
        </p:nvGrpSpPr>
        <p:grpSpPr>
          <a:xfrm>
            <a:off x="773430" y="4024629"/>
            <a:ext cx="4935219" cy="172720"/>
            <a:chOff x="773430" y="4024629"/>
            <a:chExt cx="4935219" cy="172720"/>
          </a:xfrm>
        </p:grpSpPr>
        <p:sp>
          <p:nvSpPr>
            <p:cNvPr id="397" name="Freeform 396">
              <a:extLst>
                <a:ext uri="{FF2B5EF4-FFF2-40B4-BE49-F238E27FC236}">
                  <a16:creationId xmlns:a16="http://schemas.microsoft.com/office/drawing/2014/main" id="{F43E02E9-D004-503A-7AC8-3FF00C55B992}"/>
                </a:ext>
              </a:extLst>
            </p:cNvPr>
            <p:cNvSpPr/>
            <p:nvPr/>
          </p:nvSpPr>
          <p:spPr>
            <a:xfrm>
              <a:off x="773430" y="4027170"/>
              <a:ext cx="106680" cy="132079"/>
            </a:xfrm>
            <a:custGeom>
              <a:avLst/>
              <a:gdLst>
                <a:gd name="connsiteX0" fmla="*/ 105410 w 106680"/>
                <a:gd name="connsiteY0" fmla="*/ 24130 h 132079"/>
                <a:gd name="connsiteX1" fmla="*/ 67310 w 106680"/>
                <a:gd name="connsiteY1" fmla="*/ 13970 h 132079"/>
                <a:gd name="connsiteX2" fmla="*/ 16510 w 106680"/>
                <a:gd name="connsiteY2" fmla="*/ 64770 h 132079"/>
                <a:gd name="connsiteX3" fmla="*/ 67310 w 106680"/>
                <a:gd name="connsiteY3" fmla="*/ 115570 h 132079"/>
                <a:gd name="connsiteX4" fmla="*/ 106680 w 106680"/>
                <a:gd name="connsiteY4" fmla="*/ 106680 h 132079"/>
                <a:gd name="connsiteX5" fmla="*/ 106680 w 106680"/>
                <a:gd name="connsiteY5" fmla="*/ 123190 h 132079"/>
                <a:gd name="connsiteX6" fmla="*/ 67310 w 106680"/>
                <a:gd name="connsiteY6" fmla="*/ 132080 h 132079"/>
                <a:gd name="connsiteX7" fmla="*/ 0 w 106680"/>
                <a:gd name="connsiteY7" fmla="*/ 66040 h 132079"/>
                <a:gd name="connsiteX8" fmla="*/ 67310 w 106680"/>
                <a:gd name="connsiteY8" fmla="*/ 0 h 132079"/>
                <a:gd name="connsiteX9" fmla="*/ 105410 w 106680"/>
                <a:gd name="connsiteY9" fmla="*/ 8890 h 132079"/>
                <a:gd name="connsiteX10" fmla="*/ 105410 w 106680"/>
                <a:gd name="connsiteY10" fmla="*/ 25400 h 13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80" h="132079">
                  <a:moveTo>
                    <a:pt x="105410" y="24130"/>
                  </a:moveTo>
                  <a:cubicBezTo>
                    <a:pt x="96520" y="20320"/>
                    <a:pt x="83820" y="13970"/>
                    <a:pt x="67310" y="13970"/>
                  </a:cubicBezTo>
                  <a:cubicBezTo>
                    <a:pt x="38100" y="13970"/>
                    <a:pt x="16510" y="35560"/>
                    <a:pt x="16510" y="64770"/>
                  </a:cubicBezTo>
                  <a:cubicBezTo>
                    <a:pt x="16510" y="93980"/>
                    <a:pt x="38100" y="115570"/>
                    <a:pt x="67310" y="115570"/>
                  </a:cubicBezTo>
                  <a:cubicBezTo>
                    <a:pt x="96520" y="115570"/>
                    <a:pt x="97790" y="110490"/>
                    <a:pt x="106680" y="106680"/>
                  </a:cubicBezTo>
                  <a:lnTo>
                    <a:pt x="106680" y="123190"/>
                  </a:lnTo>
                  <a:cubicBezTo>
                    <a:pt x="102870" y="125730"/>
                    <a:pt x="87630" y="132080"/>
                    <a:pt x="67310" y="132080"/>
                  </a:cubicBezTo>
                  <a:cubicBezTo>
                    <a:pt x="27940" y="132080"/>
                    <a:pt x="0" y="104140"/>
                    <a:pt x="0" y="66040"/>
                  </a:cubicBezTo>
                  <a:cubicBezTo>
                    <a:pt x="0" y="27940"/>
                    <a:pt x="29210" y="0"/>
                    <a:pt x="67310" y="0"/>
                  </a:cubicBezTo>
                  <a:cubicBezTo>
                    <a:pt x="105410" y="0"/>
                    <a:pt x="101600" y="6350"/>
                    <a:pt x="105410" y="8890"/>
                  </a:cubicBezTo>
                  <a:lnTo>
                    <a:pt x="10541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 397">
              <a:extLst>
                <a:ext uri="{FF2B5EF4-FFF2-40B4-BE49-F238E27FC236}">
                  <a16:creationId xmlns:a16="http://schemas.microsoft.com/office/drawing/2014/main" id="{651D35B4-FEA7-00F2-303B-44796A7A0EF9}"/>
                </a:ext>
              </a:extLst>
            </p:cNvPr>
            <p:cNvSpPr/>
            <p:nvPr/>
          </p:nvSpPr>
          <p:spPr>
            <a:xfrm>
              <a:off x="892810" y="406527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FDA0DAD0-D0B7-9765-0429-6E88E1A5217B}"/>
                </a:ext>
              </a:extLst>
            </p:cNvPr>
            <p:cNvSpPr/>
            <p:nvPr/>
          </p:nvSpPr>
          <p:spPr>
            <a:xfrm>
              <a:off x="995680" y="4064000"/>
              <a:ext cx="87630" cy="130809"/>
            </a:xfrm>
            <a:custGeom>
              <a:avLst/>
              <a:gdLst>
                <a:gd name="connsiteX0" fmla="*/ 0 w 87630"/>
                <a:gd name="connsiteY0" fmla="*/ 2540 h 130809"/>
                <a:gd name="connsiteX1" fmla="*/ 15240 w 87630"/>
                <a:gd name="connsiteY1" fmla="*/ 2540 h 130809"/>
                <a:gd name="connsiteX2" fmla="*/ 15240 w 87630"/>
                <a:gd name="connsiteY2" fmla="*/ 11430 h 130809"/>
                <a:gd name="connsiteX3" fmla="*/ 15240 w 87630"/>
                <a:gd name="connsiteY3" fmla="*/ 17780 h 130809"/>
                <a:gd name="connsiteX4" fmla="*/ 15240 w 87630"/>
                <a:gd name="connsiteY4" fmla="*/ 17780 h 130809"/>
                <a:gd name="connsiteX5" fmla="*/ 46990 w 87630"/>
                <a:gd name="connsiteY5" fmla="*/ 0 h 130809"/>
                <a:gd name="connsiteX6" fmla="*/ 87630 w 87630"/>
                <a:gd name="connsiteY6" fmla="*/ 46990 h 130809"/>
                <a:gd name="connsiteX7" fmla="*/ 46990 w 87630"/>
                <a:gd name="connsiteY7" fmla="*/ 93980 h 130809"/>
                <a:gd name="connsiteX8" fmla="*/ 16510 w 87630"/>
                <a:gd name="connsiteY8" fmla="*/ 76200 h 130809"/>
                <a:gd name="connsiteX9" fmla="*/ 16510 w 87630"/>
                <a:gd name="connsiteY9" fmla="*/ 76200 h 130809"/>
                <a:gd name="connsiteX10" fmla="*/ 16510 w 87630"/>
                <a:gd name="connsiteY10" fmla="*/ 83820 h 130809"/>
                <a:gd name="connsiteX11" fmla="*/ 16510 w 87630"/>
                <a:gd name="connsiteY11" fmla="*/ 130810 h 130809"/>
                <a:gd name="connsiteX12" fmla="*/ 0 w 87630"/>
                <a:gd name="connsiteY12" fmla="*/ 130810 h 130809"/>
                <a:gd name="connsiteX13" fmla="*/ 0 w 87630"/>
                <a:gd name="connsiteY13" fmla="*/ 2540 h 130809"/>
                <a:gd name="connsiteX14" fmla="*/ 72390 w 87630"/>
                <a:gd name="connsiteY14" fmla="*/ 46990 h 130809"/>
                <a:gd name="connsiteX15" fmla="*/ 44450 w 87630"/>
                <a:gd name="connsiteY15" fmla="*/ 15240 h 130809"/>
                <a:gd name="connsiteX16" fmla="*/ 16510 w 87630"/>
                <a:gd name="connsiteY16" fmla="*/ 46990 h 130809"/>
                <a:gd name="connsiteX17" fmla="*/ 44450 w 87630"/>
                <a:gd name="connsiteY17" fmla="*/ 78740 h 130809"/>
                <a:gd name="connsiteX18" fmla="*/ 72390 w 87630"/>
                <a:gd name="connsiteY18" fmla="*/ 4699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45BA4343-B691-65B2-193D-5A0889E221FD}"/>
                </a:ext>
              </a:extLst>
            </p:cNvPr>
            <p:cNvSpPr/>
            <p:nvPr/>
          </p:nvSpPr>
          <p:spPr>
            <a:xfrm>
              <a:off x="1102360" y="4064000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 400">
              <a:extLst>
                <a:ext uri="{FF2B5EF4-FFF2-40B4-BE49-F238E27FC236}">
                  <a16:creationId xmlns:a16="http://schemas.microsoft.com/office/drawing/2014/main" id="{4BDDE117-CDB1-5B7C-F3B9-D1057E955F62}"/>
                </a:ext>
              </a:extLst>
            </p:cNvPr>
            <p:cNvSpPr/>
            <p:nvPr/>
          </p:nvSpPr>
          <p:spPr>
            <a:xfrm>
              <a:off x="1225550" y="4064000"/>
              <a:ext cx="74930" cy="93979"/>
            </a:xfrm>
            <a:custGeom>
              <a:avLst/>
              <a:gdLst>
                <a:gd name="connsiteX0" fmla="*/ 48260 w 74930"/>
                <a:gd name="connsiteY0" fmla="*/ 78740 h 93979"/>
                <a:gd name="connsiteX1" fmla="*/ 74930 w 74930"/>
                <a:gd name="connsiteY1" fmla="*/ 71120 h 93979"/>
                <a:gd name="connsiteX2" fmla="*/ 74930 w 74930"/>
                <a:gd name="connsiteY2" fmla="*/ 86360 h 93979"/>
                <a:gd name="connsiteX3" fmla="*/ 46990 w 74930"/>
                <a:gd name="connsiteY3" fmla="*/ 93980 h 93979"/>
                <a:gd name="connsiteX4" fmla="*/ 0 w 74930"/>
                <a:gd name="connsiteY4" fmla="*/ 46990 h 93979"/>
                <a:gd name="connsiteX5" fmla="*/ 46990 w 74930"/>
                <a:gd name="connsiteY5" fmla="*/ 0 h 93979"/>
                <a:gd name="connsiteX6" fmla="*/ 74930 w 74930"/>
                <a:gd name="connsiteY6" fmla="*/ 6350 h 93979"/>
                <a:gd name="connsiteX7" fmla="*/ 74930 w 74930"/>
                <a:gd name="connsiteY7" fmla="*/ 21590 h 93979"/>
                <a:gd name="connsiteX8" fmla="*/ 48260 w 74930"/>
                <a:gd name="connsiteY8" fmla="*/ 13970 h 93979"/>
                <a:gd name="connsiteX9" fmla="*/ 17780 w 74930"/>
                <a:gd name="connsiteY9" fmla="*/ 45720 h 93979"/>
                <a:gd name="connsiteX10" fmla="*/ 48260 w 74930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30" h="93979">
                  <a:moveTo>
                    <a:pt x="48260" y="78740"/>
                  </a:moveTo>
                  <a:cubicBezTo>
                    <a:pt x="60960" y="78740"/>
                    <a:pt x="69850" y="7493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 401">
              <a:extLst>
                <a:ext uri="{FF2B5EF4-FFF2-40B4-BE49-F238E27FC236}">
                  <a16:creationId xmlns:a16="http://schemas.microsoft.com/office/drawing/2014/main" id="{732F6510-1019-9A70-8218-0FC527587124}"/>
                </a:ext>
              </a:extLst>
            </p:cNvPr>
            <p:cNvSpPr/>
            <p:nvPr/>
          </p:nvSpPr>
          <p:spPr>
            <a:xfrm>
              <a:off x="1319530" y="406527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 402">
              <a:extLst>
                <a:ext uri="{FF2B5EF4-FFF2-40B4-BE49-F238E27FC236}">
                  <a16:creationId xmlns:a16="http://schemas.microsoft.com/office/drawing/2014/main" id="{8D7E3716-3EF9-CF8F-ECC2-63CC0AE416B4}"/>
                </a:ext>
              </a:extLst>
            </p:cNvPr>
            <p:cNvSpPr/>
            <p:nvPr/>
          </p:nvSpPr>
          <p:spPr>
            <a:xfrm>
              <a:off x="1414780" y="4064000"/>
              <a:ext cx="62230" cy="92709"/>
            </a:xfrm>
            <a:custGeom>
              <a:avLst/>
              <a:gdLst>
                <a:gd name="connsiteX0" fmla="*/ 26670 w 62230"/>
                <a:gd name="connsiteY0" fmla="*/ 53340 h 92709"/>
                <a:gd name="connsiteX1" fmla="*/ 0 w 62230"/>
                <a:gd name="connsiteY1" fmla="*/ 25400 h 92709"/>
                <a:gd name="connsiteX2" fmla="*/ 31750 w 62230"/>
                <a:gd name="connsiteY2" fmla="*/ 0 h 92709"/>
                <a:gd name="connsiteX3" fmla="*/ 57150 w 62230"/>
                <a:gd name="connsiteY3" fmla="*/ 5080 h 92709"/>
                <a:gd name="connsiteX4" fmla="*/ 57150 w 62230"/>
                <a:gd name="connsiteY4" fmla="*/ 20320 h 92709"/>
                <a:gd name="connsiteX5" fmla="*/ 34290 w 62230"/>
                <a:gd name="connsiteY5" fmla="*/ 13970 h 92709"/>
                <a:gd name="connsiteX6" fmla="*/ 16510 w 62230"/>
                <a:gd name="connsiteY6" fmla="*/ 25400 h 92709"/>
                <a:gd name="connsiteX7" fmla="*/ 34290 w 62230"/>
                <a:gd name="connsiteY7" fmla="*/ 39370 h 92709"/>
                <a:gd name="connsiteX8" fmla="*/ 62230 w 62230"/>
                <a:gd name="connsiteY8" fmla="*/ 67310 h 92709"/>
                <a:gd name="connsiteX9" fmla="*/ 30480 w 62230"/>
                <a:gd name="connsiteY9" fmla="*/ 92710 h 92709"/>
                <a:gd name="connsiteX10" fmla="*/ 1270 w 62230"/>
                <a:gd name="connsiteY10" fmla="*/ 86360 h 92709"/>
                <a:gd name="connsiteX11" fmla="*/ 1270 w 62230"/>
                <a:gd name="connsiteY11" fmla="*/ 71120 h 92709"/>
                <a:gd name="connsiteX12" fmla="*/ 29210 w 62230"/>
                <a:gd name="connsiteY12" fmla="*/ 78740 h 92709"/>
                <a:gd name="connsiteX13" fmla="*/ 46990 w 62230"/>
                <a:gd name="connsiteY13" fmla="*/ 67310 h 92709"/>
                <a:gd name="connsiteX14" fmla="*/ 26670 w 62230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 403">
              <a:extLst>
                <a:ext uri="{FF2B5EF4-FFF2-40B4-BE49-F238E27FC236}">
                  <a16:creationId xmlns:a16="http://schemas.microsoft.com/office/drawing/2014/main" id="{A25A49B2-CF0A-4ADF-C7F2-7DDA8419DB63}"/>
                </a:ext>
              </a:extLst>
            </p:cNvPr>
            <p:cNvSpPr/>
            <p:nvPr/>
          </p:nvSpPr>
          <p:spPr>
            <a:xfrm>
              <a:off x="1492250" y="406400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4450 w 83819"/>
                <a:gd name="connsiteY10" fmla="*/ 13970 h 93979"/>
                <a:gd name="connsiteX11" fmla="*/ 19050 w 83819"/>
                <a:gd name="connsiteY11" fmla="*/ 38100 h 93979"/>
                <a:gd name="connsiteX12" fmla="*/ 68580 w 83819"/>
                <a:gd name="connsiteY12" fmla="*/ 38100 h 93979"/>
                <a:gd name="connsiteX13" fmla="*/ 4445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 404">
              <a:extLst>
                <a:ext uri="{FF2B5EF4-FFF2-40B4-BE49-F238E27FC236}">
                  <a16:creationId xmlns:a16="http://schemas.microsoft.com/office/drawing/2014/main" id="{7B886F17-1EA5-C7B5-3548-BF7145BFAB92}"/>
                </a:ext>
              </a:extLst>
            </p:cNvPr>
            <p:cNvSpPr/>
            <p:nvPr/>
          </p:nvSpPr>
          <p:spPr>
            <a:xfrm>
              <a:off x="1645920" y="4030979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7780 w 20319"/>
                <a:gd name="connsiteY5" fmla="*/ 35560 h 124460"/>
                <a:gd name="connsiteX6" fmla="*/ 17780 w 20319"/>
                <a:gd name="connsiteY6" fmla="*/ 124460 h 124460"/>
                <a:gd name="connsiteX7" fmla="*/ 1270 w 20319"/>
                <a:gd name="connsiteY7" fmla="*/ 124460 h 124460"/>
                <a:gd name="connsiteX8" fmla="*/ 1270 w 20319"/>
                <a:gd name="connsiteY8" fmla="*/ 35560 h 124460"/>
                <a:gd name="connsiteX9" fmla="*/ 1778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 405">
              <a:extLst>
                <a:ext uri="{FF2B5EF4-FFF2-40B4-BE49-F238E27FC236}">
                  <a16:creationId xmlns:a16="http://schemas.microsoft.com/office/drawing/2014/main" id="{E94D4B40-6442-B161-CC20-5920C9B654DB}"/>
                </a:ext>
              </a:extLst>
            </p:cNvPr>
            <p:cNvSpPr/>
            <p:nvPr/>
          </p:nvSpPr>
          <p:spPr>
            <a:xfrm>
              <a:off x="1689100" y="4064000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 406">
              <a:extLst>
                <a:ext uri="{FF2B5EF4-FFF2-40B4-BE49-F238E27FC236}">
                  <a16:creationId xmlns:a16="http://schemas.microsoft.com/office/drawing/2014/main" id="{8AE3BB38-CFDC-4564-CBA1-F5A2CDDEABD8}"/>
                </a:ext>
              </a:extLst>
            </p:cNvPr>
            <p:cNvSpPr/>
            <p:nvPr/>
          </p:nvSpPr>
          <p:spPr>
            <a:xfrm>
              <a:off x="1821179" y="406400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 407">
              <a:extLst>
                <a:ext uri="{FF2B5EF4-FFF2-40B4-BE49-F238E27FC236}">
                  <a16:creationId xmlns:a16="http://schemas.microsoft.com/office/drawing/2014/main" id="{CF62EC80-3982-CC0E-8F6F-7FE2EB77629D}"/>
                </a:ext>
              </a:extLst>
            </p:cNvPr>
            <p:cNvSpPr/>
            <p:nvPr/>
          </p:nvSpPr>
          <p:spPr>
            <a:xfrm>
              <a:off x="1882139" y="406400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 408">
              <a:extLst>
                <a:ext uri="{FF2B5EF4-FFF2-40B4-BE49-F238E27FC236}">
                  <a16:creationId xmlns:a16="http://schemas.microsoft.com/office/drawing/2014/main" id="{FF9F1AA1-9834-0146-EB10-6EF262E48D81}"/>
                </a:ext>
              </a:extLst>
            </p:cNvPr>
            <p:cNvSpPr/>
            <p:nvPr/>
          </p:nvSpPr>
          <p:spPr>
            <a:xfrm>
              <a:off x="1982470" y="4064000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 409">
              <a:extLst>
                <a:ext uri="{FF2B5EF4-FFF2-40B4-BE49-F238E27FC236}">
                  <a16:creationId xmlns:a16="http://schemas.microsoft.com/office/drawing/2014/main" id="{7828E786-43DF-122B-6018-21FD46AC6AD3}"/>
                </a:ext>
              </a:extLst>
            </p:cNvPr>
            <p:cNvSpPr/>
            <p:nvPr/>
          </p:nvSpPr>
          <p:spPr>
            <a:xfrm>
              <a:off x="2061210" y="406400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 410">
              <a:extLst>
                <a:ext uri="{FF2B5EF4-FFF2-40B4-BE49-F238E27FC236}">
                  <a16:creationId xmlns:a16="http://schemas.microsoft.com/office/drawing/2014/main" id="{2426954D-3621-8763-7756-A6E5F196710D}"/>
                </a:ext>
              </a:extLst>
            </p:cNvPr>
            <p:cNvSpPr/>
            <p:nvPr/>
          </p:nvSpPr>
          <p:spPr>
            <a:xfrm>
              <a:off x="2167889" y="406400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 411">
              <a:extLst>
                <a:ext uri="{FF2B5EF4-FFF2-40B4-BE49-F238E27FC236}">
                  <a16:creationId xmlns:a16="http://schemas.microsoft.com/office/drawing/2014/main" id="{C0A1B701-7E6B-FCDA-1B21-976E9B999FED}"/>
                </a:ext>
              </a:extLst>
            </p:cNvPr>
            <p:cNvSpPr/>
            <p:nvPr/>
          </p:nvSpPr>
          <p:spPr>
            <a:xfrm>
              <a:off x="2223770" y="4066540"/>
              <a:ext cx="88900" cy="91439"/>
            </a:xfrm>
            <a:custGeom>
              <a:avLst/>
              <a:gdLst>
                <a:gd name="connsiteX0" fmla="*/ 87630 w 88900"/>
                <a:gd name="connsiteY0" fmla="*/ 0 h 91439"/>
                <a:gd name="connsiteX1" fmla="*/ 48260 w 88900"/>
                <a:gd name="connsiteY1" fmla="*/ 91440 h 91439"/>
                <a:gd name="connsiteX2" fmla="*/ 39370 w 88900"/>
                <a:gd name="connsiteY2" fmla="*/ 91440 h 91439"/>
                <a:gd name="connsiteX3" fmla="*/ 0 w 88900"/>
                <a:gd name="connsiteY3" fmla="*/ 0 h 91439"/>
                <a:gd name="connsiteX4" fmla="*/ 17780 w 88900"/>
                <a:gd name="connsiteY4" fmla="*/ 0 h 91439"/>
                <a:gd name="connsiteX5" fmla="*/ 44450 w 88900"/>
                <a:gd name="connsiteY5" fmla="*/ 64770 h 91439"/>
                <a:gd name="connsiteX6" fmla="*/ 71120 w 88900"/>
                <a:gd name="connsiteY6" fmla="*/ 0 h 91439"/>
                <a:gd name="connsiteX7" fmla="*/ 88900 w 88900"/>
                <a:gd name="connsiteY7" fmla="*/ 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900" h="91439">
                  <a:moveTo>
                    <a:pt x="87630" y="0"/>
                  </a:moveTo>
                  <a:lnTo>
                    <a:pt x="48260" y="91440"/>
                  </a:lnTo>
                  <a:lnTo>
                    <a:pt x="39370" y="91440"/>
                  </a:lnTo>
                  <a:lnTo>
                    <a:pt x="0" y="0"/>
                  </a:lnTo>
                  <a:lnTo>
                    <a:pt x="17780" y="0"/>
                  </a:lnTo>
                  <a:cubicBezTo>
                    <a:pt x="26670" y="21590"/>
                    <a:pt x="36830" y="44450"/>
                    <a:pt x="44450" y="64770"/>
                  </a:cubicBezTo>
                  <a:cubicBezTo>
                    <a:pt x="52070" y="44450"/>
                    <a:pt x="62230" y="21590"/>
                    <a:pt x="71120" y="0"/>
                  </a:cubicBezTo>
                  <a:lnTo>
                    <a:pt x="889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 412">
              <a:extLst>
                <a:ext uri="{FF2B5EF4-FFF2-40B4-BE49-F238E27FC236}">
                  <a16:creationId xmlns:a16="http://schemas.microsoft.com/office/drawing/2014/main" id="{A163FE83-5467-BAE5-E39A-0D47CA8D9D09}"/>
                </a:ext>
              </a:extLst>
            </p:cNvPr>
            <p:cNvSpPr/>
            <p:nvPr/>
          </p:nvSpPr>
          <p:spPr>
            <a:xfrm>
              <a:off x="2320289" y="406400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 413">
              <a:extLst>
                <a:ext uri="{FF2B5EF4-FFF2-40B4-BE49-F238E27FC236}">
                  <a16:creationId xmlns:a16="http://schemas.microsoft.com/office/drawing/2014/main" id="{FBC97AE7-3BC9-1CDE-65EB-753AC49873C0}"/>
                </a:ext>
              </a:extLst>
            </p:cNvPr>
            <p:cNvSpPr/>
            <p:nvPr/>
          </p:nvSpPr>
          <p:spPr>
            <a:xfrm>
              <a:off x="2421889" y="4027170"/>
              <a:ext cx="87630" cy="130809"/>
            </a:xfrm>
            <a:custGeom>
              <a:avLst/>
              <a:gdLst>
                <a:gd name="connsiteX0" fmla="*/ 87630 w 87630"/>
                <a:gd name="connsiteY0" fmla="*/ 128270 h 130809"/>
                <a:gd name="connsiteX1" fmla="*/ 72390 w 87630"/>
                <a:gd name="connsiteY1" fmla="*/ 128270 h 130809"/>
                <a:gd name="connsiteX2" fmla="*/ 72390 w 87630"/>
                <a:gd name="connsiteY2" fmla="*/ 118110 h 130809"/>
                <a:gd name="connsiteX3" fmla="*/ 72390 w 87630"/>
                <a:gd name="connsiteY3" fmla="*/ 111760 h 130809"/>
                <a:gd name="connsiteX4" fmla="*/ 72390 w 87630"/>
                <a:gd name="connsiteY4" fmla="*/ 111760 h 130809"/>
                <a:gd name="connsiteX5" fmla="*/ 40640 w 87630"/>
                <a:gd name="connsiteY5" fmla="*/ 130810 h 130809"/>
                <a:gd name="connsiteX6" fmla="*/ 0 w 87630"/>
                <a:gd name="connsiteY6" fmla="*/ 83820 h 130809"/>
                <a:gd name="connsiteX7" fmla="*/ 40640 w 87630"/>
                <a:gd name="connsiteY7" fmla="*/ 36830 h 130809"/>
                <a:gd name="connsiteX8" fmla="*/ 71120 w 87630"/>
                <a:gd name="connsiteY8" fmla="*/ 53340 h 130809"/>
                <a:gd name="connsiteX9" fmla="*/ 71120 w 87630"/>
                <a:gd name="connsiteY9" fmla="*/ 53340 h 130809"/>
                <a:gd name="connsiteX10" fmla="*/ 71120 w 87630"/>
                <a:gd name="connsiteY10" fmla="*/ 45720 h 130809"/>
                <a:gd name="connsiteX11" fmla="*/ 71120 w 87630"/>
                <a:gd name="connsiteY11" fmla="*/ 0 h 130809"/>
                <a:gd name="connsiteX12" fmla="*/ 87630 w 87630"/>
                <a:gd name="connsiteY12" fmla="*/ 0 h 130809"/>
                <a:gd name="connsiteX13" fmla="*/ 87630 w 87630"/>
                <a:gd name="connsiteY13" fmla="*/ 128270 h 130809"/>
                <a:gd name="connsiteX14" fmla="*/ 16510 w 87630"/>
                <a:gd name="connsiteY14" fmla="*/ 83820 h 130809"/>
                <a:gd name="connsiteX15" fmla="*/ 44450 w 87630"/>
                <a:gd name="connsiteY15" fmla="*/ 115570 h 130809"/>
                <a:gd name="connsiteX16" fmla="*/ 72390 w 87630"/>
                <a:gd name="connsiteY16" fmla="*/ 83820 h 130809"/>
                <a:gd name="connsiteX17" fmla="*/ 44450 w 87630"/>
                <a:gd name="connsiteY17" fmla="*/ 52070 h 130809"/>
                <a:gd name="connsiteX18" fmla="*/ 16510 w 87630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6510" y="83820"/>
                  </a:moveTo>
                  <a:cubicBezTo>
                    <a:pt x="16510" y="102870"/>
                    <a:pt x="27940" y="115570"/>
                    <a:pt x="44450" y="115570"/>
                  </a:cubicBezTo>
                  <a:cubicBezTo>
                    <a:pt x="60960" y="115570"/>
                    <a:pt x="72390" y="105410"/>
                    <a:pt x="72390" y="83820"/>
                  </a:cubicBezTo>
                  <a:cubicBezTo>
                    <a:pt x="72390" y="62230"/>
                    <a:pt x="58420" y="52070"/>
                    <a:pt x="44450" y="52070"/>
                  </a:cubicBezTo>
                  <a:cubicBezTo>
                    <a:pt x="30480" y="52070"/>
                    <a:pt x="16510" y="6604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 414">
              <a:extLst>
                <a:ext uri="{FF2B5EF4-FFF2-40B4-BE49-F238E27FC236}">
                  <a16:creationId xmlns:a16="http://schemas.microsoft.com/office/drawing/2014/main" id="{DAFB3F60-8D0F-A766-113D-FBE5932BCC69}"/>
                </a:ext>
              </a:extLst>
            </p:cNvPr>
            <p:cNvSpPr/>
            <p:nvPr/>
          </p:nvSpPr>
          <p:spPr>
            <a:xfrm>
              <a:off x="2580639" y="4024629"/>
              <a:ext cx="55095" cy="129540"/>
            </a:xfrm>
            <a:custGeom>
              <a:avLst/>
              <a:gdLst>
                <a:gd name="connsiteX0" fmla="*/ 11430 w 55095"/>
                <a:gd name="connsiteY0" fmla="*/ 41910 h 129540"/>
                <a:gd name="connsiteX1" fmla="*/ 11430 w 55095"/>
                <a:gd name="connsiteY1" fmla="*/ 31750 h 129540"/>
                <a:gd name="connsiteX2" fmla="*/ 43180 w 55095"/>
                <a:gd name="connsiteY2" fmla="*/ 0 h 129540"/>
                <a:gd name="connsiteX3" fmla="*/ 54610 w 55095"/>
                <a:gd name="connsiteY3" fmla="*/ 0 h 129540"/>
                <a:gd name="connsiteX4" fmla="*/ 54610 w 55095"/>
                <a:gd name="connsiteY4" fmla="*/ 13970 h 129540"/>
                <a:gd name="connsiteX5" fmla="*/ 45720 w 55095"/>
                <a:gd name="connsiteY5" fmla="*/ 13970 h 129540"/>
                <a:gd name="connsiteX6" fmla="*/ 27940 w 55095"/>
                <a:gd name="connsiteY6" fmla="*/ 31750 h 129540"/>
                <a:gd name="connsiteX7" fmla="*/ 27940 w 55095"/>
                <a:gd name="connsiteY7" fmla="*/ 40640 h 129540"/>
                <a:gd name="connsiteX8" fmla="*/ 52070 w 55095"/>
                <a:gd name="connsiteY8" fmla="*/ 40640 h 129540"/>
                <a:gd name="connsiteX9" fmla="*/ 52070 w 55095"/>
                <a:gd name="connsiteY9" fmla="*/ 54610 h 129540"/>
                <a:gd name="connsiteX10" fmla="*/ 29210 w 55095"/>
                <a:gd name="connsiteY10" fmla="*/ 54610 h 129540"/>
                <a:gd name="connsiteX11" fmla="*/ 29210 w 55095"/>
                <a:gd name="connsiteY11" fmla="*/ 129540 h 129540"/>
                <a:gd name="connsiteX12" fmla="*/ 12700 w 55095"/>
                <a:gd name="connsiteY12" fmla="*/ 129540 h 129540"/>
                <a:gd name="connsiteX13" fmla="*/ 12700 w 55095"/>
                <a:gd name="connsiteY13" fmla="*/ 54610 h 129540"/>
                <a:gd name="connsiteX14" fmla="*/ 0 w 55095"/>
                <a:gd name="connsiteY14" fmla="*/ 54610 h 129540"/>
                <a:gd name="connsiteX15" fmla="*/ 0 w 55095"/>
                <a:gd name="connsiteY15" fmla="*/ 40640 h 129540"/>
                <a:gd name="connsiteX16" fmla="*/ 13970 w 55095"/>
                <a:gd name="connsiteY16" fmla="*/ 40640 h 12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40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 415">
              <a:extLst>
                <a:ext uri="{FF2B5EF4-FFF2-40B4-BE49-F238E27FC236}">
                  <a16:creationId xmlns:a16="http://schemas.microsoft.com/office/drawing/2014/main" id="{C9DA72D8-55BB-2114-042F-34E5CBFF7233}"/>
                </a:ext>
              </a:extLst>
            </p:cNvPr>
            <p:cNvSpPr/>
            <p:nvPr/>
          </p:nvSpPr>
          <p:spPr>
            <a:xfrm>
              <a:off x="2642870" y="406400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40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 416">
              <a:extLst>
                <a:ext uri="{FF2B5EF4-FFF2-40B4-BE49-F238E27FC236}">
                  <a16:creationId xmlns:a16="http://schemas.microsoft.com/office/drawing/2014/main" id="{AE83098F-E5B4-DC71-FA55-F2D3FA144992}"/>
                </a:ext>
              </a:extLst>
            </p:cNvPr>
            <p:cNvSpPr/>
            <p:nvPr/>
          </p:nvSpPr>
          <p:spPr>
            <a:xfrm>
              <a:off x="2757170" y="406400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 417">
              <a:extLst>
                <a:ext uri="{FF2B5EF4-FFF2-40B4-BE49-F238E27FC236}">
                  <a16:creationId xmlns:a16="http://schemas.microsoft.com/office/drawing/2014/main" id="{B494999F-8F7E-56DD-D734-20886D68C8B6}"/>
                </a:ext>
              </a:extLst>
            </p:cNvPr>
            <p:cNvSpPr/>
            <p:nvPr/>
          </p:nvSpPr>
          <p:spPr>
            <a:xfrm>
              <a:off x="2874010" y="4027170"/>
              <a:ext cx="87629" cy="130809"/>
            </a:xfrm>
            <a:custGeom>
              <a:avLst/>
              <a:gdLst>
                <a:gd name="connsiteX0" fmla="*/ 0 w 87629"/>
                <a:gd name="connsiteY0" fmla="*/ 0 h 130809"/>
                <a:gd name="connsiteX1" fmla="*/ 16510 w 87629"/>
                <a:gd name="connsiteY1" fmla="*/ 0 h 130809"/>
                <a:gd name="connsiteX2" fmla="*/ 16510 w 87629"/>
                <a:gd name="connsiteY2" fmla="*/ 45720 h 130809"/>
                <a:gd name="connsiteX3" fmla="*/ 16510 w 87629"/>
                <a:gd name="connsiteY3" fmla="*/ 53340 h 130809"/>
                <a:gd name="connsiteX4" fmla="*/ 16510 w 87629"/>
                <a:gd name="connsiteY4" fmla="*/ 53340 h 130809"/>
                <a:gd name="connsiteX5" fmla="*/ 46990 w 87629"/>
                <a:gd name="connsiteY5" fmla="*/ 36830 h 130809"/>
                <a:gd name="connsiteX6" fmla="*/ 87630 w 87629"/>
                <a:gd name="connsiteY6" fmla="*/ 83820 h 130809"/>
                <a:gd name="connsiteX7" fmla="*/ 46990 w 87629"/>
                <a:gd name="connsiteY7" fmla="*/ 130810 h 130809"/>
                <a:gd name="connsiteX8" fmla="*/ 15240 w 87629"/>
                <a:gd name="connsiteY8" fmla="*/ 111760 h 130809"/>
                <a:gd name="connsiteX9" fmla="*/ 15240 w 87629"/>
                <a:gd name="connsiteY9" fmla="*/ 111760 h 130809"/>
                <a:gd name="connsiteX10" fmla="*/ 15240 w 87629"/>
                <a:gd name="connsiteY10" fmla="*/ 118110 h 130809"/>
                <a:gd name="connsiteX11" fmla="*/ 15240 w 87629"/>
                <a:gd name="connsiteY11" fmla="*/ 128270 h 130809"/>
                <a:gd name="connsiteX12" fmla="*/ 0 w 87629"/>
                <a:gd name="connsiteY12" fmla="*/ 128270 h 130809"/>
                <a:gd name="connsiteX13" fmla="*/ 0 w 87629"/>
                <a:gd name="connsiteY13" fmla="*/ 0 h 130809"/>
                <a:gd name="connsiteX14" fmla="*/ 16510 w 87629"/>
                <a:gd name="connsiteY14" fmla="*/ 83820 h 130809"/>
                <a:gd name="connsiteX15" fmla="*/ 44450 w 87629"/>
                <a:gd name="connsiteY15" fmla="*/ 115570 h 130809"/>
                <a:gd name="connsiteX16" fmla="*/ 72390 w 87629"/>
                <a:gd name="connsiteY16" fmla="*/ 83820 h 130809"/>
                <a:gd name="connsiteX17" fmla="*/ 44450 w 87629"/>
                <a:gd name="connsiteY17" fmla="*/ 52070 h 130809"/>
                <a:gd name="connsiteX18" fmla="*/ 1651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0" y="0"/>
                  </a:moveTo>
                  <a:lnTo>
                    <a:pt x="16510" y="0"/>
                  </a:lnTo>
                  <a:lnTo>
                    <a:pt x="16510" y="45720"/>
                  </a:lnTo>
                  <a:cubicBezTo>
                    <a:pt x="16510" y="50800"/>
                    <a:pt x="16510" y="53340"/>
                    <a:pt x="16510" y="53340"/>
                  </a:cubicBezTo>
                  <a:lnTo>
                    <a:pt x="16510" y="53340"/>
                  </a:lnTo>
                  <a:cubicBezTo>
                    <a:pt x="21590" y="44450"/>
                    <a:pt x="33020" y="36830"/>
                    <a:pt x="46990" y="36830"/>
                  </a:cubicBezTo>
                  <a:cubicBezTo>
                    <a:pt x="69850" y="36830"/>
                    <a:pt x="87630" y="55880"/>
                    <a:pt x="87630" y="83820"/>
                  </a:cubicBezTo>
                  <a:cubicBezTo>
                    <a:pt x="87630" y="111760"/>
                    <a:pt x="69850" y="130810"/>
                    <a:pt x="46990" y="130810"/>
                  </a:cubicBezTo>
                  <a:cubicBezTo>
                    <a:pt x="24130" y="130810"/>
                    <a:pt x="20320" y="121920"/>
                    <a:pt x="15240" y="111760"/>
                  </a:cubicBezTo>
                  <a:lnTo>
                    <a:pt x="15240" y="111760"/>
                  </a:lnTo>
                  <a:cubicBezTo>
                    <a:pt x="15240" y="111760"/>
                    <a:pt x="15240" y="114300"/>
                    <a:pt x="15240" y="118110"/>
                  </a:cubicBezTo>
                  <a:lnTo>
                    <a:pt x="1524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  <a:moveTo>
                    <a:pt x="16510" y="83820"/>
                  </a:moveTo>
                  <a:cubicBezTo>
                    <a:pt x="16510" y="106680"/>
                    <a:pt x="30480" y="115570"/>
                    <a:pt x="44450" y="115570"/>
                  </a:cubicBezTo>
                  <a:cubicBezTo>
                    <a:pt x="58420" y="115570"/>
                    <a:pt x="72390" y="101600"/>
                    <a:pt x="72390" y="83820"/>
                  </a:cubicBezTo>
                  <a:cubicBezTo>
                    <a:pt x="72390" y="66040"/>
                    <a:pt x="60960" y="52070"/>
                    <a:pt x="44450" y="52070"/>
                  </a:cubicBezTo>
                  <a:cubicBezTo>
                    <a:pt x="27940" y="52070"/>
                    <a:pt x="16510" y="6223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 418">
              <a:extLst>
                <a:ext uri="{FF2B5EF4-FFF2-40B4-BE49-F238E27FC236}">
                  <a16:creationId xmlns:a16="http://schemas.microsoft.com/office/drawing/2014/main" id="{30298E1C-4BE5-AD16-B30D-B665E8980D07}"/>
                </a:ext>
              </a:extLst>
            </p:cNvPr>
            <p:cNvSpPr/>
            <p:nvPr/>
          </p:nvSpPr>
          <p:spPr>
            <a:xfrm>
              <a:off x="2984500" y="4066540"/>
              <a:ext cx="78739" cy="91439"/>
            </a:xfrm>
            <a:custGeom>
              <a:avLst/>
              <a:gdLst>
                <a:gd name="connsiteX0" fmla="*/ 63500 w 78739"/>
                <a:gd name="connsiteY0" fmla="*/ 88900 h 91439"/>
                <a:gd name="connsiteX1" fmla="*/ 63500 w 78739"/>
                <a:gd name="connsiteY1" fmla="*/ 76200 h 91439"/>
                <a:gd name="connsiteX2" fmla="*/ 63500 w 78739"/>
                <a:gd name="connsiteY2" fmla="*/ 69850 h 91439"/>
                <a:gd name="connsiteX3" fmla="*/ 63500 w 78739"/>
                <a:gd name="connsiteY3" fmla="*/ 69850 h 91439"/>
                <a:gd name="connsiteX4" fmla="*/ 30480 w 78739"/>
                <a:gd name="connsiteY4" fmla="*/ 91440 h 91439"/>
                <a:gd name="connsiteX5" fmla="*/ 0 w 78739"/>
                <a:gd name="connsiteY5" fmla="*/ 55880 h 91439"/>
                <a:gd name="connsiteX6" fmla="*/ 0 w 78739"/>
                <a:gd name="connsiteY6" fmla="*/ 0 h 91439"/>
                <a:gd name="connsiteX7" fmla="*/ 16510 w 78739"/>
                <a:gd name="connsiteY7" fmla="*/ 0 h 91439"/>
                <a:gd name="connsiteX8" fmla="*/ 16510 w 78739"/>
                <a:gd name="connsiteY8" fmla="*/ 52070 h 91439"/>
                <a:gd name="connsiteX9" fmla="*/ 33020 w 78739"/>
                <a:gd name="connsiteY9" fmla="*/ 74930 h 91439"/>
                <a:gd name="connsiteX10" fmla="*/ 62230 w 78739"/>
                <a:gd name="connsiteY10" fmla="*/ 43180 h 91439"/>
                <a:gd name="connsiteX11" fmla="*/ 62230 w 78739"/>
                <a:gd name="connsiteY11" fmla="*/ 0 h 91439"/>
                <a:gd name="connsiteX12" fmla="*/ 78740 w 78739"/>
                <a:gd name="connsiteY12" fmla="*/ 0 h 91439"/>
                <a:gd name="connsiteX13" fmla="*/ 78740 w 78739"/>
                <a:gd name="connsiteY13" fmla="*/ 88900 h 91439"/>
                <a:gd name="connsiteX14" fmla="*/ 63500 w 78739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 419">
              <a:extLst>
                <a:ext uri="{FF2B5EF4-FFF2-40B4-BE49-F238E27FC236}">
                  <a16:creationId xmlns:a16="http://schemas.microsoft.com/office/drawing/2014/main" id="{028F49C0-A29D-962B-0698-E6EC97B5DF87}"/>
                </a:ext>
              </a:extLst>
            </p:cNvPr>
            <p:cNvSpPr/>
            <p:nvPr/>
          </p:nvSpPr>
          <p:spPr>
            <a:xfrm>
              <a:off x="3082289" y="403987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 420">
              <a:extLst>
                <a:ext uri="{FF2B5EF4-FFF2-40B4-BE49-F238E27FC236}">
                  <a16:creationId xmlns:a16="http://schemas.microsoft.com/office/drawing/2014/main" id="{2EDE03EC-18FC-98A9-88F6-A7D6BC513A30}"/>
                </a:ext>
              </a:extLst>
            </p:cNvPr>
            <p:cNvSpPr/>
            <p:nvPr/>
          </p:nvSpPr>
          <p:spPr>
            <a:xfrm>
              <a:off x="3148329" y="403987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 421">
              <a:extLst>
                <a:ext uri="{FF2B5EF4-FFF2-40B4-BE49-F238E27FC236}">
                  <a16:creationId xmlns:a16="http://schemas.microsoft.com/office/drawing/2014/main" id="{66417520-D7B7-DA4D-E1C1-15B42E8029D9}"/>
                </a:ext>
              </a:extLst>
            </p:cNvPr>
            <p:cNvSpPr/>
            <p:nvPr/>
          </p:nvSpPr>
          <p:spPr>
            <a:xfrm>
              <a:off x="3221989" y="406400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40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 422">
              <a:extLst>
                <a:ext uri="{FF2B5EF4-FFF2-40B4-BE49-F238E27FC236}">
                  <a16:creationId xmlns:a16="http://schemas.microsoft.com/office/drawing/2014/main" id="{5A5F6EB3-8F32-B59E-4245-61C3AB1CFFE7}"/>
                </a:ext>
              </a:extLst>
            </p:cNvPr>
            <p:cNvSpPr/>
            <p:nvPr/>
          </p:nvSpPr>
          <p:spPr>
            <a:xfrm>
              <a:off x="3338829" y="4064000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 423">
              <a:extLst>
                <a:ext uri="{FF2B5EF4-FFF2-40B4-BE49-F238E27FC236}">
                  <a16:creationId xmlns:a16="http://schemas.microsoft.com/office/drawing/2014/main" id="{78B1417E-A649-E041-93B0-3B063200B4C1}"/>
                </a:ext>
              </a:extLst>
            </p:cNvPr>
            <p:cNvSpPr/>
            <p:nvPr/>
          </p:nvSpPr>
          <p:spPr>
            <a:xfrm>
              <a:off x="3440429" y="4064000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 424">
              <a:extLst>
                <a:ext uri="{FF2B5EF4-FFF2-40B4-BE49-F238E27FC236}">
                  <a16:creationId xmlns:a16="http://schemas.microsoft.com/office/drawing/2014/main" id="{BB6A1AFD-8FE9-D35D-BD3C-302B6E6A66C0}"/>
                </a:ext>
              </a:extLst>
            </p:cNvPr>
            <p:cNvSpPr/>
            <p:nvPr/>
          </p:nvSpPr>
          <p:spPr>
            <a:xfrm>
              <a:off x="3510279" y="4145279"/>
              <a:ext cx="27940" cy="36829"/>
            </a:xfrm>
            <a:custGeom>
              <a:avLst/>
              <a:gdLst>
                <a:gd name="connsiteX0" fmla="*/ 12700 w 27940"/>
                <a:gd name="connsiteY0" fmla="*/ 36830 h 36829"/>
                <a:gd name="connsiteX1" fmla="*/ 0 w 27940"/>
                <a:gd name="connsiteY1" fmla="*/ 36830 h 36829"/>
                <a:gd name="connsiteX2" fmla="*/ 11430 w 27940"/>
                <a:gd name="connsiteY2" fmla="*/ 0 h 36829"/>
                <a:gd name="connsiteX3" fmla="*/ 27940 w 27940"/>
                <a:gd name="connsiteY3" fmla="*/ 0 h 36829"/>
                <a:gd name="connsiteX4" fmla="*/ 13970 w 27940"/>
                <a:gd name="connsiteY4" fmla="*/ 36830 h 3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40" h="36829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40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 425">
              <a:extLst>
                <a:ext uri="{FF2B5EF4-FFF2-40B4-BE49-F238E27FC236}">
                  <a16:creationId xmlns:a16="http://schemas.microsoft.com/office/drawing/2014/main" id="{C33343D4-2A9D-AED8-5EAD-D99B1C77BB20}"/>
                </a:ext>
              </a:extLst>
            </p:cNvPr>
            <p:cNvSpPr/>
            <p:nvPr/>
          </p:nvSpPr>
          <p:spPr>
            <a:xfrm>
              <a:off x="3601720" y="406400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 426">
              <a:extLst>
                <a:ext uri="{FF2B5EF4-FFF2-40B4-BE49-F238E27FC236}">
                  <a16:creationId xmlns:a16="http://schemas.microsoft.com/office/drawing/2014/main" id="{0B2C3B34-1B7B-8AE1-7DB3-6A7FDDD47929}"/>
                </a:ext>
              </a:extLst>
            </p:cNvPr>
            <p:cNvSpPr/>
            <p:nvPr/>
          </p:nvSpPr>
          <p:spPr>
            <a:xfrm>
              <a:off x="3690719" y="4066540"/>
              <a:ext cx="95150" cy="130809"/>
            </a:xfrm>
            <a:custGeom>
              <a:avLst/>
              <a:gdLst>
                <a:gd name="connsiteX0" fmla="*/ 2440 w 95150"/>
                <a:gd name="connsiteY0" fmla="*/ 115570 h 130809"/>
                <a:gd name="connsiteX1" fmla="*/ 12600 w 95150"/>
                <a:gd name="connsiteY1" fmla="*/ 115570 h 130809"/>
                <a:gd name="connsiteX2" fmla="*/ 40540 w 95150"/>
                <a:gd name="connsiteY2" fmla="*/ 87630 h 130809"/>
                <a:gd name="connsiteX3" fmla="*/ 3710 w 95150"/>
                <a:gd name="connsiteY3" fmla="*/ 0 h 130809"/>
                <a:gd name="connsiteX4" fmla="*/ 21490 w 95150"/>
                <a:gd name="connsiteY4" fmla="*/ 0 h 130809"/>
                <a:gd name="connsiteX5" fmla="*/ 34190 w 95150"/>
                <a:gd name="connsiteY5" fmla="*/ 31750 h 130809"/>
                <a:gd name="connsiteX6" fmla="*/ 49430 w 95150"/>
                <a:gd name="connsiteY6" fmla="*/ 71120 h 130809"/>
                <a:gd name="connsiteX7" fmla="*/ 64670 w 95150"/>
                <a:gd name="connsiteY7" fmla="*/ 31750 h 130809"/>
                <a:gd name="connsiteX8" fmla="*/ 77370 w 95150"/>
                <a:gd name="connsiteY8" fmla="*/ 0 h 130809"/>
                <a:gd name="connsiteX9" fmla="*/ 95150 w 95150"/>
                <a:gd name="connsiteY9" fmla="*/ 0 h 130809"/>
                <a:gd name="connsiteX10" fmla="*/ 59590 w 95150"/>
                <a:gd name="connsiteY10" fmla="*/ 85090 h 130809"/>
                <a:gd name="connsiteX11" fmla="*/ 13870 w 95150"/>
                <a:gd name="connsiteY11" fmla="*/ 130810 h 130809"/>
                <a:gd name="connsiteX12" fmla="*/ 2440 w 95150"/>
                <a:gd name="connsiteY12" fmla="*/ 129540 h 130809"/>
                <a:gd name="connsiteX13" fmla="*/ 2440 w 95150"/>
                <a:gd name="connsiteY13" fmla="*/ 11557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50" h="130809">
                  <a:moveTo>
                    <a:pt x="2440" y="115570"/>
                  </a:moveTo>
                  <a:cubicBezTo>
                    <a:pt x="4980" y="115570"/>
                    <a:pt x="7520" y="115570"/>
                    <a:pt x="12600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0" y="57150"/>
                    <a:pt x="49430" y="71120"/>
                  </a:cubicBezTo>
                  <a:cubicBezTo>
                    <a:pt x="5451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0" y="0"/>
                  </a:lnTo>
                  <a:lnTo>
                    <a:pt x="59590" y="85090"/>
                  </a:lnTo>
                  <a:cubicBezTo>
                    <a:pt x="46890" y="114300"/>
                    <a:pt x="38000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 427">
              <a:extLst>
                <a:ext uri="{FF2B5EF4-FFF2-40B4-BE49-F238E27FC236}">
                  <a16:creationId xmlns:a16="http://schemas.microsoft.com/office/drawing/2014/main" id="{95100FC2-EBAA-D3AF-776B-F11008561B5E}"/>
                </a:ext>
              </a:extLst>
            </p:cNvPr>
            <p:cNvSpPr/>
            <p:nvPr/>
          </p:nvSpPr>
          <p:spPr>
            <a:xfrm>
              <a:off x="3794759" y="406400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 428">
              <a:extLst>
                <a:ext uri="{FF2B5EF4-FFF2-40B4-BE49-F238E27FC236}">
                  <a16:creationId xmlns:a16="http://schemas.microsoft.com/office/drawing/2014/main" id="{8097E6CA-3E74-9074-1843-5399D5A46329}"/>
                </a:ext>
              </a:extLst>
            </p:cNvPr>
            <p:cNvSpPr/>
            <p:nvPr/>
          </p:nvSpPr>
          <p:spPr>
            <a:xfrm>
              <a:off x="3902709" y="4027170"/>
              <a:ext cx="87630" cy="130809"/>
            </a:xfrm>
            <a:custGeom>
              <a:avLst/>
              <a:gdLst>
                <a:gd name="connsiteX0" fmla="*/ 0 w 87630"/>
                <a:gd name="connsiteY0" fmla="*/ 0 h 130809"/>
                <a:gd name="connsiteX1" fmla="*/ 16510 w 87630"/>
                <a:gd name="connsiteY1" fmla="*/ 0 h 130809"/>
                <a:gd name="connsiteX2" fmla="*/ 16510 w 87630"/>
                <a:gd name="connsiteY2" fmla="*/ 45720 h 130809"/>
                <a:gd name="connsiteX3" fmla="*/ 16510 w 87630"/>
                <a:gd name="connsiteY3" fmla="*/ 53340 h 130809"/>
                <a:gd name="connsiteX4" fmla="*/ 16510 w 87630"/>
                <a:gd name="connsiteY4" fmla="*/ 53340 h 130809"/>
                <a:gd name="connsiteX5" fmla="*/ 46990 w 87630"/>
                <a:gd name="connsiteY5" fmla="*/ 36830 h 130809"/>
                <a:gd name="connsiteX6" fmla="*/ 87630 w 87630"/>
                <a:gd name="connsiteY6" fmla="*/ 83820 h 130809"/>
                <a:gd name="connsiteX7" fmla="*/ 46990 w 87630"/>
                <a:gd name="connsiteY7" fmla="*/ 130810 h 130809"/>
                <a:gd name="connsiteX8" fmla="*/ 15240 w 87630"/>
                <a:gd name="connsiteY8" fmla="*/ 111760 h 130809"/>
                <a:gd name="connsiteX9" fmla="*/ 15240 w 87630"/>
                <a:gd name="connsiteY9" fmla="*/ 111760 h 130809"/>
                <a:gd name="connsiteX10" fmla="*/ 15240 w 87630"/>
                <a:gd name="connsiteY10" fmla="*/ 118110 h 130809"/>
                <a:gd name="connsiteX11" fmla="*/ 15240 w 87630"/>
                <a:gd name="connsiteY11" fmla="*/ 128270 h 130809"/>
                <a:gd name="connsiteX12" fmla="*/ 0 w 87630"/>
                <a:gd name="connsiteY12" fmla="*/ 128270 h 130809"/>
                <a:gd name="connsiteX13" fmla="*/ 0 w 87630"/>
                <a:gd name="connsiteY13" fmla="*/ 0 h 130809"/>
                <a:gd name="connsiteX14" fmla="*/ 16510 w 87630"/>
                <a:gd name="connsiteY14" fmla="*/ 83820 h 130809"/>
                <a:gd name="connsiteX15" fmla="*/ 44450 w 87630"/>
                <a:gd name="connsiteY15" fmla="*/ 115570 h 130809"/>
                <a:gd name="connsiteX16" fmla="*/ 72390 w 87630"/>
                <a:gd name="connsiteY16" fmla="*/ 83820 h 130809"/>
                <a:gd name="connsiteX17" fmla="*/ 44450 w 87630"/>
                <a:gd name="connsiteY17" fmla="*/ 52070 h 130809"/>
                <a:gd name="connsiteX18" fmla="*/ 16510 w 87630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0" y="0"/>
                  </a:moveTo>
                  <a:lnTo>
                    <a:pt x="16510" y="0"/>
                  </a:lnTo>
                  <a:lnTo>
                    <a:pt x="16510" y="45720"/>
                  </a:lnTo>
                  <a:cubicBezTo>
                    <a:pt x="16510" y="50800"/>
                    <a:pt x="16510" y="53340"/>
                    <a:pt x="16510" y="53340"/>
                  </a:cubicBezTo>
                  <a:lnTo>
                    <a:pt x="16510" y="53340"/>
                  </a:lnTo>
                  <a:cubicBezTo>
                    <a:pt x="21590" y="44450"/>
                    <a:pt x="33020" y="36830"/>
                    <a:pt x="46990" y="36830"/>
                  </a:cubicBezTo>
                  <a:cubicBezTo>
                    <a:pt x="69850" y="36830"/>
                    <a:pt x="87630" y="55880"/>
                    <a:pt x="87630" y="83820"/>
                  </a:cubicBezTo>
                  <a:cubicBezTo>
                    <a:pt x="87630" y="111760"/>
                    <a:pt x="69850" y="130810"/>
                    <a:pt x="46990" y="130810"/>
                  </a:cubicBezTo>
                  <a:cubicBezTo>
                    <a:pt x="24130" y="130810"/>
                    <a:pt x="20320" y="121920"/>
                    <a:pt x="15240" y="111760"/>
                  </a:cubicBezTo>
                  <a:lnTo>
                    <a:pt x="15240" y="111760"/>
                  </a:lnTo>
                  <a:cubicBezTo>
                    <a:pt x="15240" y="111760"/>
                    <a:pt x="15240" y="114300"/>
                    <a:pt x="15240" y="118110"/>
                  </a:cubicBezTo>
                  <a:lnTo>
                    <a:pt x="1524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  <a:moveTo>
                    <a:pt x="16510" y="83820"/>
                  </a:moveTo>
                  <a:cubicBezTo>
                    <a:pt x="16510" y="106680"/>
                    <a:pt x="30480" y="115570"/>
                    <a:pt x="44450" y="115570"/>
                  </a:cubicBezTo>
                  <a:cubicBezTo>
                    <a:pt x="58420" y="115570"/>
                    <a:pt x="72390" y="101600"/>
                    <a:pt x="72390" y="83820"/>
                  </a:cubicBezTo>
                  <a:cubicBezTo>
                    <a:pt x="72390" y="66040"/>
                    <a:pt x="60960" y="52070"/>
                    <a:pt x="44450" y="52070"/>
                  </a:cubicBezTo>
                  <a:cubicBezTo>
                    <a:pt x="27940" y="52070"/>
                    <a:pt x="16510" y="6223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 429">
              <a:extLst>
                <a:ext uri="{FF2B5EF4-FFF2-40B4-BE49-F238E27FC236}">
                  <a16:creationId xmlns:a16="http://schemas.microsoft.com/office/drawing/2014/main" id="{CEF6F825-3FCC-5C94-DC8B-C90B52C855B9}"/>
                </a:ext>
              </a:extLst>
            </p:cNvPr>
            <p:cNvSpPr/>
            <p:nvPr/>
          </p:nvSpPr>
          <p:spPr>
            <a:xfrm>
              <a:off x="4014470" y="406400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 430">
              <a:extLst>
                <a:ext uri="{FF2B5EF4-FFF2-40B4-BE49-F238E27FC236}">
                  <a16:creationId xmlns:a16="http://schemas.microsoft.com/office/drawing/2014/main" id="{8F6E3D61-6096-61D0-69DF-0DCF44552A48}"/>
                </a:ext>
              </a:extLst>
            </p:cNvPr>
            <p:cNvSpPr/>
            <p:nvPr/>
          </p:nvSpPr>
          <p:spPr>
            <a:xfrm>
              <a:off x="4075429" y="406400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6200 w 91440"/>
                <a:gd name="connsiteY5" fmla="*/ 46990 h 93979"/>
                <a:gd name="connsiteX6" fmla="*/ 45720 w 91440"/>
                <a:gd name="connsiteY6" fmla="*/ 15240 h 93979"/>
                <a:gd name="connsiteX7" fmla="*/ 16510 w 91440"/>
                <a:gd name="connsiteY7" fmla="*/ 46990 h 93979"/>
                <a:gd name="connsiteX8" fmla="*/ 45720 w 91440"/>
                <a:gd name="connsiteY8" fmla="*/ 78740 h 93979"/>
                <a:gd name="connsiteX9" fmla="*/ 7620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 431">
              <a:extLst>
                <a:ext uri="{FF2B5EF4-FFF2-40B4-BE49-F238E27FC236}">
                  <a16:creationId xmlns:a16="http://schemas.microsoft.com/office/drawing/2014/main" id="{5D4C5B65-2842-D26B-8571-0AFF9FA45413}"/>
                </a:ext>
              </a:extLst>
            </p:cNvPr>
            <p:cNvSpPr/>
            <p:nvPr/>
          </p:nvSpPr>
          <p:spPr>
            <a:xfrm>
              <a:off x="4177029" y="4066540"/>
              <a:ext cx="137160" cy="91439"/>
            </a:xfrm>
            <a:custGeom>
              <a:avLst/>
              <a:gdLst>
                <a:gd name="connsiteX0" fmla="*/ 95250 w 137160"/>
                <a:gd name="connsiteY0" fmla="*/ 64770 h 91439"/>
                <a:gd name="connsiteX1" fmla="*/ 119380 w 137160"/>
                <a:gd name="connsiteY1" fmla="*/ 0 h 91439"/>
                <a:gd name="connsiteX2" fmla="*/ 137160 w 137160"/>
                <a:gd name="connsiteY2" fmla="*/ 0 h 91439"/>
                <a:gd name="connsiteX3" fmla="*/ 100330 w 137160"/>
                <a:gd name="connsiteY3" fmla="*/ 91440 h 91439"/>
                <a:gd name="connsiteX4" fmla="*/ 91440 w 137160"/>
                <a:gd name="connsiteY4" fmla="*/ 91440 h 91439"/>
                <a:gd name="connsiteX5" fmla="*/ 68580 w 137160"/>
                <a:gd name="connsiteY5" fmla="*/ 30480 h 91439"/>
                <a:gd name="connsiteX6" fmla="*/ 45720 w 137160"/>
                <a:gd name="connsiteY6" fmla="*/ 91440 h 91439"/>
                <a:gd name="connsiteX7" fmla="*/ 36830 w 137160"/>
                <a:gd name="connsiteY7" fmla="*/ 91440 h 91439"/>
                <a:gd name="connsiteX8" fmla="*/ 0 w 137160"/>
                <a:gd name="connsiteY8" fmla="*/ 0 h 91439"/>
                <a:gd name="connsiteX9" fmla="*/ 17780 w 137160"/>
                <a:gd name="connsiteY9" fmla="*/ 0 h 91439"/>
                <a:gd name="connsiteX10" fmla="*/ 41910 w 137160"/>
                <a:gd name="connsiteY10" fmla="*/ 64770 h 91439"/>
                <a:gd name="connsiteX11" fmla="*/ 64770 w 137160"/>
                <a:gd name="connsiteY11" fmla="*/ 1270 h 91439"/>
                <a:gd name="connsiteX12" fmla="*/ 73660 w 137160"/>
                <a:gd name="connsiteY12" fmla="*/ 1270 h 91439"/>
                <a:gd name="connsiteX13" fmla="*/ 96520 w 137160"/>
                <a:gd name="connsiteY13" fmla="*/ 647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60" h="91439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 432">
              <a:extLst>
                <a:ext uri="{FF2B5EF4-FFF2-40B4-BE49-F238E27FC236}">
                  <a16:creationId xmlns:a16="http://schemas.microsoft.com/office/drawing/2014/main" id="{4E3AD65D-619D-1D5D-5C8F-2BEC7E5AA5C9}"/>
                </a:ext>
              </a:extLst>
            </p:cNvPr>
            <p:cNvSpPr/>
            <p:nvPr/>
          </p:nvSpPr>
          <p:spPr>
            <a:xfrm>
              <a:off x="4321809" y="4064000"/>
              <a:ext cx="62230" cy="92709"/>
            </a:xfrm>
            <a:custGeom>
              <a:avLst/>
              <a:gdLst>
                <a:gd name="connsiteX0" fmla="*/ 26670 w 62230"/>
                <a:gd name="connsiteY0" fmla="*/ 53340 h 92709"/>
                <a:gd name="connsiteX1" fmla="*/ 0 w 62230"/>
                <a:gd name="connsiteY1" fmla="*/ 25400 h 92709"/>
                <a:gd name="connsiteX2" fmla="*/ 31750 w 62230"/>
                <a:gd name="connsiteY2" fmla="*/ 0 h 92709"/>
                <a:gd name="connsiteX3" fmla="*/ 57150 w 62230"/>
                <a:gd name="connsiteY3" fmla="*/ 5080 h 92709"/>
                <a:gd name="connsiteX4" fmla="*/ 57150 w 62230"/>
                <a:gd name="connsiteY4" fmla="*/ 20320 h 92709"/>
                <a:gd name="connsiteX5" fmla="*/ 34290 w 62230"/>
                <a:gd name="connsiteY5" fmla="*/ 13970 h 92709"/>
                <a:gd name="connsiteX6" fmla="*/ 16510 w 62230"/>
                <a:gd name="connsiteY6" fmla="*/ 25400 h 92709"/>
                <a:gd name="connsiteX7" fmla="*/ 34290 w 62230"/>
                <a:gd name="connsiteY7" fmla="*/ 39370 h 92709"/>
                <a:gd name="connsiteX8" fmla="*/ 62230 w 62230"/>
                <a:gd name="connsiteY8" fmla="*/ 67310 h 92709"/>
                <a:gd name="connsiteX9" fmla="*/ 30480 w 62230"/>
                <a:gd name="connsiteY9" fmla="*/ 92710 h 92709"/>
                <a:gd name="connsiteX10" fmla="*/ 1270 w 62230"/>
                <a:gd name="connsiteY10" fmla="*/ 86360 h 92709"/>
                <a:gd name="connsiteX11" fmla="*/ 1270 w 62230"/>
                <a:gd name="connsiteY11" fmla="*/ 71120 h 92709"/>
                <a:gd name="connsiteX12" fmla="*/ 29210 w 62230"/>
                <a:gd name="connsiteY12" fmla="*/ 78740 h 92709"/>
                <a:gd name="connsiteX13" fmla="*/ 46990 w 62230"/>
                <a:gd name="connsiteY13" fmla="*/ 67310 h 92709"/>
                <a:gd name="connsiteX14" fmla="*/ 26670 w 62230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 433">
              <a:extLst>
                <a:ext uri="{FF2B5EF4-FFF2-40B4-BE49-F238E27FC236}">
                  <a16:creationId xmlns:a16="http://schemas.microsoft.com/office/drawing/2014/main" id="{4A3D5D4C-C5B8-5EC0-912B-00A6A11370A4}"/>
                </a:ext>
              </a:extLst>
            </p:cNvPr>
            <p:cNvSpPr/>
            <p:nvPr/>
          </p:nvSpPr>
          <p:spPr>
            <a:xfrm>
              <a:off x="4392929" y="4145279"/>
              <a:ext cx="27940" cy="36829"/>
            </a:xfrm>
            <a:custGeom>
              <a:avLst/>
              <a:gdLst>
                <a:gd name="connsiteX0" fmla="*/ 12700 w 27940"/>
                <a:gd name="connsiteY0" fmla="*/ 36830 h 36829"/>
                <a:gd name="connsiteX1" fmla="*/ 0 w 27940"/>
                <a:gd name="connsiteY1" fmla="*/ 36830 h 36829"/>
                <a:gd name="connsiteX2" fmla="*/ 11430 w 27940"/>
                <a:gd name="connsiteY2" fmla="*/ 0 h 36829"/>
                <a:gd name="connsiteX3" fmla="*/ 27940 w 27940"/>
                <a:gd name="connsiteY3" fmla="*/ 0 h 36829"/>
                <a:gd name="connsiteX4" fmla="*/ 13970 w 27940"/>
                <a:gd name="connsiteY4" fmla="*/ 36830 h 3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40" h="36829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40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 434">
              <a:extLst>
                <a:ext uri="{FF2B5EF4-FFF2-40B4-BE49-F238E27FC236}">
                  <a16:creationId xmlns:a16="http://schemas.microsoft.com/office/drawing/2014/main" id="{EEA3EEBB-1C7F-BC71-6CBF-BA429240F056}"/>
                </a:ext>
              </a:extLst>
            </p:cNvPr>
            <p:cNvSpPr/>
            <p:nvPr/>
          </p:nvSpPr>
          <p:spPr>
            <a:xfrm>
              <a:off x="4483100" y="406527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 435">
              <a:extLst>
                <a:ext uri="{FF2B5EF4-FFF2-40B4-BE49-F238E27FC236}">
                  <a16:creationId xmlns:a16="http://schemas.microsoft.com/office/drawing/2014/main" id="{BF0E51C0-56D1-5137-FFE5-7DE003C81D33}"/>
                </a:ext>
              </a:extLst>
            </p:cNvPr>
            <p:cNvSpPr/>
            <p:nvPr/>
          </p:nvSpPr>
          <p:spPr>
            <a:xfrm>
              <a:off x="4585970" y="4064000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 436">
              <a:extLst>
                <a:ext uri="{FF2B5EF4-FFF2-40B4-BE49-F238E27FC236}">
                  <a16:creationId xmlns:a16="http://schemas.microsoft.com/office/drawing/2014/main" id="{04B24405-8285-1A42-EDD4-E59B71A60CA3}"/>
                </a:ext>
              </a:extLst>
            </p:cNvPr>
            <p:cNvSpPr/>
            <p:nvPr/>
          </p:nvSpPr>
          <p:spPr>
            <a:xfrm>
              <a:off x="4688840" y="4027170"/>
              <a:ext cx="87629" cy="130809"/>
            </a:xfrm>
            <a:custGeom>
              <a:avLst/>
              <a:gdLst>
                <a:gd name="connsiteX0" fmla="*/ 87630 w 87629"/>
                <a:gd name="connsiteY0" fmla="*/ 128270 h 130809"/>
                <a:gd name="connsiteX1" fmla="*/ 72390 w 87629"/>
                <a:gd name="connsiteY1" fmla="*/ 128270 h 130809"/>
                <a:gd name="connsiteX2" fmla="*/ 72390 w 87629"/>
                <a:gd name="connsiteY2" fmla="*/ 118110 h 130809"/>
                <a:gd name="connsiteX3" fmla="*/ 72390 w 87629"/>
                <a:gd name="connsiteY3" fmla="*/ 111760 h 130809"/>
                <a:gd name="connsiteX4" fmla="*/ 72390 w 87629"/>
                <a:gd name="connsiteY4" fmla="*/ 111760 h 130809"/>
                <a:gd name="connsiteX5" fmla="*/ 40640 w 87629"/>
                <a:gd name="connsiteY5" fmla="*/ 130810 h 130809"/>
                <a:gd name="connsiteX6" fmla="*/ 0 w 87629"/>
                <a:gd name="connsiteY6" fmla="*/ 83820 h 130809"/>
                <a:gd name="connsiteX7" fmla="*/ 40640 w 87629"/>
                <a:gd name="connsiteY7" fmla="*/ 36830 h 130809"/>
                <a:gd name="connsiteX8" fmla="*/ 71120 w 87629"/>
                <a:gd name="connsiteY8" fmla="*/ 53340 h 130809"/>
                <a:gd name="connsiteX9" fmla="*/ 71120 w 87629"/>
                <a:gd name="connsiteY9" fmla="*/ 53340 h 130809"/>
                <a:gd name="connsiteX10" fmla="*/ 71120 w 87629"/>
                <a:gd name="connsiteY10" fmla="*/ 45720 h 130809"/>
                <a:gd name="connsiteX11" fmla="*/ 71120 w 87629"/>
                <a:gd name="connsiteY11" fmla="*/ 0 h 130809"/>
                <a:gd name="connsiteX12" fmla="*/ 87630 w 87629"/>
                <a:gd name="connsiteY12" fmla="*/ 0 h 130809"/>
                <a:gd name="connsiteX13" fmla="*/ 87630 w 87629"/>
                <a:gd name="connsiteY13" fmla="*/ 128270 h 130809"/>
                <a:gd name="connsiteX14" fmla="*/ 15240 w 87629"/>
                <a:gd name="connsiteY14" fmla="*/ 83820 h 130809"/>
                <a:gd name="connsiteX15" fmla="*/ 43180 w 87629"/>
                <a:gd name="connsiteY15" fmla="*/ 115570 h 130809"/>
                <a:gd name="connsiteX16" fmla="*/ 71120 w 87629"/>
                <a:gd name="connsiteY16" fmla="*/ 83820 h 130809"/>
                <a:gd name="connsiteX17" fmla="*/ 43180 w 87629"/>
                <a:gd name="connsiteY17" fmla="*/ 52070 h 130809"/>
                <a:gd name="connsiteX18" fmla="*/ 1524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 437">
              <a:extLst>
                <a:ext uri="{FF2B5EF4-FFF2-40B4-BE49-F238E27FC236}">
                  <a16:creationId xmlns:a16="http://schemas.microsoft.com/office/drawing/2014/main" id="{6DF10695-799E-41CD-03CF-93E119E38F9D}"/>
                </a:ext>
              </a:extLst>
            </p:cNvPr>
            <p:cNvSpPr/>
            <p:nvPr/>
          </p:nvSpPr>
          <p:spPr>
            <a:xfrm>
              <a:off x="4831864" y="4030979"/>
              <a:ext cx="42394" cy="165100"/>
            </a:xfrm>
            <a:custGeom>
              <a:avLst/>
              <a:gdLst>
                <a:gd name="connsiteX0" fmla="*/ 39855 w 42394"/>
                <a:gd name="connsiteY0" fmla="*/ 134620 h 165100"/>
                <a:gd name="connsiteX1" fmla="*/ 10645 w 42394"/>
                <a:gd name="connsiteY1" fmla="*/ 165100 h 165100"/>
                <a:gd name="connsiteX2" fmla="*/ 1755 w 42394"/>
                <a:gd name="connsiteY2" fmla="*/ 165100 h 165100"/>
                <a:gd name="connsiteX3" fmla="*/ 1755 w 42394"/>
                <a:gd name="connsiteY3" fmla="*/ 151130 h 165100"/>
                <a:gd name="connsiteX4" fmla="*/ 8105 w 42394"/>
                <a:gd name="connsiteY4" fmla="*/ 151130 h 165100"/>
                <a:gd name="connsiteX5" fmla="*/ 24615 w 42394"/>
                <a:gd name="connsiteY5" fmla="*/ 133350 h 165100"/>
                <a:gd name="connsiteX6" fmla="*/ 24615 w 42394"/>
                <a:gd name="connsiteY6" fmla="*/ 36830 h 165100"/>
                <a:gd name="connsiteX7" fmla="*/ 41125 w 42394"/>
                <a:gd name="connsiteY7" fmla="*/ 36830 h 165100"/>
                <a:gd name="connsiteX8" fmla="*/ 41125 w 42394"/>
                <a:gd name="connsiteY8" fmla="*/ 135890 h 165100"/>
                <a:gd name="connsiteX9" fmla="*/ 32235 w 42394"/>
                <a:gd name="connsiteY9" fmla="*/ 0 h 165100"/>
                <a:gd name="connsiteX10" fmla="*/ 42395 w 42394"/>
                <a:gd name="connsiteY10" fmla="*/ 10160 h 165100"/>
                <a:gd name="connsiteX11" fmla="*/ 32235 w 42394"/>
                <a:gd name="connsiteY11" fmla="*/ 20320 h 165100"/>
                <a:gd name="connsiteX12" fmla="*/ 22075 w 42394"/>
                <a:gd name="connsiteY12" fmla="*/ 10160 h 165100"/>
                <a:gd name="connsiteX13" fmla="*/ 32235 w 42394"/>
                <a:gd name="connsiteY13" fmla="*/ 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394" h="165100">
                  <a:moveTo>
                    <a:pt x="39855" y="134620"/>
                  </a:moveTo>
                  <a:cubicBezTo>
                    <a:pt x="39855" y="154940"/>
                    <a:pt x="28425" y="165100"/>
                    <a:pt x="10645" y="165100"/>
                  </a:cubicBezTo>
                  <a:cubicBezTo>
                    <a:pt x="-7135" y="165100"/>
                    <a:pt x="3025" y="165100"/>
                    <a:pt x="1755" y="165100"/>
                  </a:cubicBezTo>
                  <a:lnTo>
                    <a:pt x="1755" y="151130"/>
                  </a:lnTo>
                  <a:cubicBezTo>
                    <a:pt x="1755" y="151130"/>
                    <a:pt x="5565" y="151130"/>
                    <a:pt x="8105" y="151130"/>
                  </a:cubicBezTo>
                  <a:cubicBezTo>
                    <a:pt x="18265" y="151130"/>
                    <a:pt x="24615" y="144780"/>
                    <a:pt x="24615" y="133350"/>
                  </a:cubicBezTo>
                  <a:lnTo>
                    <a:pt x="24615" y="36830"/>
                  </a:lnTo>
                  <a:lnTo>
                    <a:pt x="41125" y="36830"/>
                  </a:lnTo>
                  <a:lnTo>
                    <a:pt x="41125" y="135890"/>
                  </a:lnTo>
                  <a:close/>
                  <a:moveTo>
                    <a:pt x="32235" y="0"/>
                  </a:moveTo>
                  <a:cubicBezTo>
                    <a:pt x="38585" y="0"/>
                    <a:pt x="42395" y="3810"/>
                    <a:pt x="42395" y="10160"/>
                  </a:cubicBezTo>
                  <a:cubicBezTo>
                    <a:pt x="42395" y="16510"/>
                    <a:pt x="38585" y="20320"/>
                    <a:pt x="32235" y="20320"/>
                  </a:cubicBezTo>
                  <a:cubicBezTo>
                    <a:pt x="25885" y="20320"/>
                    <a:pt x="22075" y="16510"/>
                    <a:pt x="22075" y="10160"/>
                  </a:cubicBezTo>
                  <a:cubicBezTo>
                    <a:pt x="22075" y="3810"/>
                    <a:pt x="25885" y="0"/>
                    <a:pt x="32235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 438">
              <a:extLst>
                <a:ext uri="{FF2B5EF4-FFF2-40B4-BE49-F238E27FC236}">
                  <a16:creationId xmlns:a16="http://schemas.microsoft.com/office/drawing/2014/main" id="{6CBF4434-5AC2-F45F-D194-188EFC4C9CE8}"/>
                </a:ext>
              </a:extLst>
            </p:cNvPr>
            <p:cNvSpPr/>
            <p:nvPr/>
          </p:nvSpPr>
          <p:spPr>
            <a:xfrm>
              <a:off x="4902200" y="4066540"/>
              <a:ext cx="78740" cy="91439"/>
            </a:xfrm>
            <a:custGeom>
              <a:avLst/>
              <a:gdLst>
                <a:gd name="connsiteX0" fmla="*/ 63500 w 78740"/>
                <a:gd name="connsiteY0" fmla="*/ 88900 h 91439"/>
                <a:gd name="connsiteX1" fmla="*/ 63500 w 78740"/>
                <a:gd name="connsiteY1" fmla="*/ 76200 h 91439"/>
                <a:gd name="connsiteX2" fmla="*/ 63500 w 78740"/>
                <a:gd name="connsiteY2" fmla="*/ 69850 h 91439"/>
                <a:gd name="connsiteX3" fmla="*/ 63500 w 78740"/>
                <a:gd name="connsiteY3" fmla="*/ 69850 h 91439"/>
                <a:gd name="connsiteX4" fmla="*/ 30480 w 78740"/>
                <a:gd name="connsiteY4" fmla="*/ 91440 h 91439"/>
                <a:gd name="connsiteX5" fmla="*/ 0 w 78740"/>
                <a:gd name="connsiteY5" fmla="*/ 55880 h 91439"/>
                <a:gd name="connsiteX6" fmla="*/ 0 w 78740"/>
                <a:gd name="connsiteY6" fmla="*/ 0 h 91439"/>
                <a:gd name="connsiteX7" fmla="*/ 16510 w 78740"/>
                <a:gd name="connsiteY7" fmla="*/ 0 h 91439"/>
                <a:gd name="connsiteX8" fmla="*/ 16510 w 78740"/>
                <a:gd name="connsiteY8" fmla="*/ 52070 h 91439"/>
                <a:gd name="connsiteX9" fmla="*/ 33020 w 78740"/>
                <a:gd name="connsiteY9" fmla="*/ 74930 h 91439"/>
                <a:gd name="connsiteX10" fmla="*/ 62230 w 78740"/>
                <a:gd name="connsiteY10" fmla="*/ 43180 h 91439"/>
                <a:gd name="connsiteX11" fmla="*/ 62230 w 78740"/>
                <a:gd name="connsiteY11" fmla="*/ 0 h 91439"/>
                <a:gd name="connsiteX12" fmla="*/ 78740 w 78740"/>
                <a:gd name="connsiteY12" fmla="*/ 0 h 91439"/>
                <a:gd name="connsiteX13" fmla="*/ 78740 w 78740"/>
                <a:gd name="connsiteY13" fmla="*/ 88900 h 91439"/>
                <a:gd name="connsiteX14" fmla="*/ 63500 w 78740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 439">
              <a:extLst>
                <a:ext uri="{FF2B5EF4-FFF2-40B4-BE49-F238E27FC236}">
                  <a16:creationId xmlns:a16="http://schemas.microsoft.com/office/drawing/2014/main" id="{0E52FE57-23C7-432A-AFEF-06CA952CCFED}"/>
                </a:ext>
              </a:extLst>
            </p:cNvPr>
            <p:cNvSpPr/>
            <p:nvPr/>
          </p:nvSpPr>
          <p:spPr>
            <a:xfrm>
              <a:off x="5013959" y="4064000"/>
              <a:ext cx="137160" cy="91440"/>
            </a:xfrm>
            <a:custGeom>
              <a:avLst/>
              <a:gdLst>
                <a:gd name="connsiteX0" fmla="*/ 15240 w 137160"/>
                <a:gd name="connsiteY0" fmla="*/ 2540 h 91440"/>
                <a:gd name="connsiteX1" fmla="*/ 15240 w 137160"/>
                <a:gd name="connsiteY1" fmla="*/ 15240 h 91440"/>
                <a:gd name="connsiteX2" fmla="*/ 15240 w 137160"/>
                <a:gd name="connsiteY2" fmla="*/ 21590 h 91440"/>
                <a:gd name="connsiteX3" fmla="*/ 15240 w 137160"/>
                <a:gd name="connsiteY3" fmla="*/ 21590 h 91440"/>
                <a:gd name="connsiteX4" fmla="*/ 48260 w 137160"/>
                <a:gd name="connsiteY4" fmla="*/ 0 h 91440"/>
                <a:gd name="connsiteX5" fmla="*/ 74930 w 137160"/>
                <a:gd name="connsiteY5" fmla="*/ 20320 h 91440"/>
                <a:gd name="connsiteX6" fmla="*/ 74930 w 137160"/>
                <a:gd name="connsiteY6" fmla="*/ 20320 h 91440"/>
                <a:gd name="connsiteX7" fmla="*/ 105410 w 137160"/>
                <a:gd name="connsiteY7" fmla="*/ 0 h 91440"/>
                <a:gd name="connsiteX8" fmla="*/ 137160 w 137160"/>
                <a:gd name="connsiteY8" fmla="*/ 35560 h 91440"/>
                <a:gd name="connsiteX9" fmla="*/ 137160 w 137160"/>
                <a:gd name="connsiteY9" fmla="*/ 91440 h 91440"/>
                <a:gd name="connsiteX10" fmla="*/ 120650 w 137160"/>
                <a:gd name="connsiteY10" fmla="*/ 91440 h 91440"/>
                <a:gd name="connsiteX11" fmla="*/ 120650 w 137160"/>
                <a:gd name="connsiteY11" fmla="*/ 39370 h 91440"/>
                <a:gd name="connsiteX12" fmla="*/ 104140 w 137160"/>
                <a:gd name="connsiteY12" fmla="*/ 16510 h 91440"/>
                <a:gd name="connsiteX13" fmla="*/ 77470 w 137160"/>
                <a:gd name="connsiteY13" fmla="*/ 50800 h 91440"/>
                <a:gd name="connsiteX14" fmla="*/ 77470 w 137160"/>
                <a:gd name="connsiteY14" fmla="*/ 91440 h 91440"/>
                <a:gd name="connsiteX15" fmla="*/ 60960 w 137160"/>
                <a:gd name="connsiteY15" fmla="*/ 91440 h 91440"/>
                <a:gd name="connsiteX16" fmla="*/ 60960 w 137160"/>
                <a:gd name="connsiteY16" fmla="*/ 38100 h 91440"/>
                <a:gd name="connsiteX17" fmla="*/ 44450 w 137160"/>
                <a:gd name="connsiteY17" fmla="*/ 15240 h 91440"/>
                <a:gd name="connsiteX18" fmla="*/ 16510 w 137160"/>
                <a:gd name="connsiteY18" fmla="*/ 49530 h 91440"/>
                <a:gd name="connsiteX19" fmla="*/ 16510 w 137160"/>
                <a:gd name="connsiteY19" fmla="*/ 90170 h 91440"/>
                <a:gd name="connsiteX20" fmla="*/ 0 w 137160"/>
                <a:gd name="connsiteY20" fmla="*/ 90170 h 91440"/>
                <a:gd name="connsiteX21" fmla="*/ 0 w 137160"/>
                <a:gd name="connsiteY21" fmla="*/ 1270 h 91440"/>
                <a:gd name="connsiteX22" fmla="*/ 15240 w 137160"/>
                <a:gd name="connsiteY22" fmla="*/ 12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6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 440">
              <a:extLst>
                <a:ext uri="{FF2B5EF4-FFF2-40B4-BE49-F238E27FC236}">
                  <a16:creationId xmlns:a16="http://schemas.microsoft.com/office/drawing/2014/main" id="{90BDF6F6-E1F0-CA03-48E9-669ED1D4B918}"/>
                </a:ext>
              </a:extLst>
            </p:cNvPr>
            <p:cNvSpPr/>
            <p:nvPr/>
          </p:nvSpPr>
          <p:spPr>
            <a:xfrm>
              <a:off x="5180329" y="4064000"/>
              <a:ext cx="87629" cy="130809"/>
            </a:xfrm>
            <a:custGeom>
              <a:avLst/>
              <a:gdLst>
                <a:gd name="connsiteX0" fmla="*/ 0 w 87629"/>
                <a:gd name="connsiteY0" fmla="*/ 2540 h 130809"/>
                <a:gd name="connsiteX1" fmla="*/ 15240 w 87629"/>
                <a:gd name="connsiteY1" fmla="*/ 2540 h 130809"/>
                <a:gd name="connsiteX2" fmla="*/ 15240 w 87629"/>
                <a:gd name="connsiteY2" fmla="*/ 11430 h 130809"/>
                <a:gd name="connsiteX3" fmla="*/ 15240 w 87629"/>
                <a:gd name="connsiteY3" fmla="*/ 17780 h 130809"/>
                <a:gd name="connsiteX4" fmla="*/ 15240 w 87629"/>
                <a:gd name="connsiteY4" fmla="*/ 17780 h 130809"/>
                <a:gd name="connsiteX5" fmla="*/ 46990 w 87629"/>
                <a:gd name="connsiteY5" fmla="*/ 0 h 130809"/>
                <a:gd name="connsiteX6" fmla="*/ 87630 w 87629"/>
                <a:gd name="connsiteY6" fmla="*/ 46990 h 130809"/>
                <a:gd name="connsiteX7" fmla="*/ 46990 w 87629"/>
                <a:gd name="connsiteY7" fmla="*/ 93980 h 130809"/>
                <a:gd name="connsiteX8" fmla="*/ 16510 w 87629"/>
                <a:gd name="connsiteY8" fmla="*/ 76200 h 130809"/>
                <a:gd name="connsiteX9" fmla="*/ 16510 w 87629"/>
                <a:gd name="connsiteY9" fmla="*/ 76200 h 130809"/>
                <a:gd name="connsiteX10" fmla="*/ 16510 w 87629"/>
                <a:gd name="connsiteY10" fmla="*/ 83820 h 130809"/>
                <a:gd name="connsiteX11" fmla="*/ 16510 w 87629"/>
                <a:gd name="connsiteY11" fmla="*/ 130810 h 130809"/>
                <a:gd name="connsiteX12" fmla="*/ 0 w 87629"/>
                <a:gd name="connsiteY12" fmla="*/ 130810 h 130809"/>
                <a:gd name="connsiteX13" fmla="*/ 0 w 87629"/>
                <a:gd name="connsiteY13" fmla="*/ 2540 h 130809"/>
                <a:gd name="connsiteX14" fmla="*/ 72390 w 87629"/>
                <a:gd name="connsiteY14" fmla="*/ 46990 h 130809"/>
                <a:gd name="connsiteX15" fmla="*/ 44450 w 87629"/>
                <a:gd name="connsiteY15" fmla="*/ 15240 h 130809"/>
                <a:gd name="connsiteX16" fmla="*/ 16510 w 87629"/>
                <a:gd name="connsiteY16" fmla="*/ 46990 h 130809"/>
                <a:gd name="connsiteX17" fmla="*/ 44450 w 87629"/>
                <a:gd name="connsiteY17" fmla="*/ 78740 h 130809"/>
                <a:gd name="connsiteX18" fmla="*/ 72390 w 87629"/>
                <a:gd name="connsiteY18" fmla="*/ 4699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 441">
              <a:extLst>
                <a:ext uri="{FF2B5EF4-FFF2-40B4-BE49-F238E27FC236}">
                  <a16:creationId xmlns:a16="http://schemas.microsoft.com/office/drawing/2014/main" id="{95F717F2-C579-A751-D74A-622E678B26A0}"/>
                </a:ext>
              </a:extLst>
            </p:cNvPr>
            <p:cNvSpPr/>
            <p:nvPr/>
          </p:nvSpPr>
          <p:spPr>
            <a:xfrm>
              <a:off x="5340350" y="4027170"/>
              <a:ext cx="34290" cy="130809"/>
            </a:xfrm>
            <a:custGeom>
              <a:avLst/>
              <a:gdLst>
                <a:gd name="connsiteX0" fmla="*/ 0 w 34290"/>
                <a:gd name="connsiteY0" fmla="*/ 0 h 130809"/>
                <a:gd name="connsiteX1" fmla="*/ 16510 w 34290"/>
                <a:gd name="connsiteY1" fmla="*/ 0 h 130809"/>
                <a:gd name="connsiteX2" fmla="*/ 16510 w 34290"/>
                <a:gd name="connsiteY2" fmla="*/ 101600 h 130809"/>
                <a:gd name="connsiteX3" fmla="*/ 26670 w 34290"/>
                <a:gd name="connsiteY3" fmla="*/ 115570 h 130809"/>
                <a:gd name="connsiteX4" fmla="*/ 34290 w 34290"/>
                <a:gd name="connsiteY4" fmla="*/ 115570 h 130809"/>
                <a:gd name="connsiteX5" fmla="*/ 34290 w 34290"/>
                <a:gd name="connsiteY5" fmla="*/ 129540 h 130809"/>
                <a:gd name="connsiteX6" fmla="*/ 22860 w 34290"/>
                <a:gd name="connsiteY6" fmla="*/ 130810 h 130809"/>
                <a:gd name="connsiteX7" fmla="*/ 0 w 34290"/>
                <a:gd name="connsiteY7" fmla="*/ 105410 h 130809"/>
                <a:gd name="connsiteX8" fmla="*/ 0 w 34290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 442">
              <a:extLst>
                <a:ext uri="{FF2B5EF4-FFF2-40B4-BE49-F238E27FC236}">
                  <a16:creationId xmlns:a16="http://schemas.microsoft.com/office/drawing/2014/main" id="{19A950F8-78EF-0289-C440-B1373C57332D}"/>
                </a:ext>
              </a:extLst>
            </p:cNvPr>
            <p:cNvSpPr/>
            <p:nvPr/>
          </p:nvSpPr>
          <p:spPr>
            <a:xfrm>
              <a:off x="5392420" y="4030979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9050 w 20320"/>
                <a:gd name="connsiteY5" fmla="*/ 35560 h 124460"/>
                <a:gd name="connsiteX6" fmla="*/ 19050 w 20320"/>
                <a:gd name="connsiteY6" fmla="*/ 124460 h 124460"/>
                <a:gd name="connsiteX7" fmla="*/ 2540 w 20320"/>
                <a:gd name="connsiteY7" fmla="*/ 124460 h 124460"/>
                <a:gd name="connsiteX8" fmla="*/ 2540 w 20320"/>
                <a:gd name="connsiteY8" fmla="*/ 35560 h 124460"/>
                <a:gd name="connsiteX9" fmla="*/ 1905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 443">
              <a:extLst>
                <a:ext uri="{FF2B5EF4-FFF2-40B4-BE49-F238E27FC236}">
                  <a16:creationId xmlns:a16="http://schemas.microsoft.com/office/drawing/2014/main" id="{E88FF2D9-CF94-B7F1-21E7-CA56ACF63BF5}"/>
                </a:ext>
              </a:extLst>
            </p:cNvPr>
            <p:cNvSpPr/>
            <p:nvPr/>
          </p:nvSpPr>
          <p:spPr>
            <a:xfrm>
              <a:off x="5444490" y="4064000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 444">
              <a:extLst>
                <a:ext uri="{FF2B5EF4-FFF2-40B4-BE49-F238E27FC236}">
                  <a16:creationId xmlns:a16="http://schemas.microsoft.com/office/drawing/2014/main" id="{BF0DE422-B071-3ADA-665F-1000847CCDBF}"/>
                </a:ext>
              </a:extLst>
            </p:cNvPr>
            <p:cNvSpPr/>
            <p:nvPr/>
          </p:nvSpPr>
          <p:spPr>
            <a:xfrm>
              <a:off x="5553709" y="4027170"/>
              <a:ext cx="78740" cy="128270"/>
            </a:xfrm>
            <a:custGeom>
              <a:avLst/>
              <a:gdLst>
                <a:gd name="connsiteX0" fmla="*/ 44450 w 78740"/>
                <a:gd name="connsiteY0" fmla="*/ 76200 h 128270"/>
                <a:gd name="connsiteX1" fmla="*/ 78740 w 78740"/>
                <a:gd name="connsiteY1" fmla="*/ 128270 h 128270"/>
                <a:gd name="connsiteX2" fmla="*/ 59690 w 78740"/>
                <a:gd name="connsiteY2" fmla="*/ 128270 h 128270"/>
                <a:gd name="connsiteX3" fmla="*/ 31750 w 78740"/>
                <a:gd name="connsiteY3" fmla="*/ 85090 h 128270"/>
                <a:gd name="connsiteX4" fmla="*/ 16510 w 78740"/>
                <a:gd name="connsiteY4" fmla="*/ 101600 h 128270"/>
                <a:gd name="connsiteX5" fmla="*/ 16510 w 78740"/>
                <a:gd name="connsiteY5" fmla="*/ 128270 h 128270"/>
                <a:gd name="connsiteX6" fmla="*/ 0 w 78740"/>
                <a:gd name="connsiteY6" fmla="*/ 128270 h 128270"/>
                <a:gd name="connsiteX7" fmla="*/ 0 w 78740"/>
                <a:gd name="connsiteY7" fmla="*/ 0 h 128270"/>
                <a:gd name="connsiteX8" fmla="*/ 16510 w 78740"/>
                <a:gd name="connsiteY8" fmla="*/ 0 h 128270"/>
                <a:gd name="connsiteX9" fmla="*/ 16510 w 78740"/>
                <a:gd name="connsiteY9" fmla="*/ 83820 h 128270"/>
                <a:gd name="connsiteX10" fmla="*/ 57150 w 78740"/>
                <a:gd name="connsiteY10" fmla="*/ 39370 h 128270"/>
                <a:gd name="connsiteX11" fmla="*/ 77470 w 78740"/>
                <a:gd name="connsiteY11" fmla="*/ 39370 h 128270"/>
                <a:gd name="connsiteX12" fmla="*/ 45720 w 78740"/>
                <a:gd name="connsiteY12" fmla="*/ 7620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740" h="128270">
                  <a:moveTo>
                    <a:pt x="44450" y="76200"/>
                  </a:moveTo>
                  <a:lnTo>
                    <a:pt x="78740" y="128270"/>
                  </a:lnTo>
                  <a:lnTo>
                    <a:pt x="59690" y="128270"/>
                  </a:lnTo>
                  <a:lnTo>
                    <a:pt x="31750" y="85090"/>
                  </a:lnTo>
                  <a:lnTo>
                    <a:pt x="16510" y="101600"/>
                  </a:ln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lnTo>
                    <a:pt x="16510" y="0"/>
                  </a:lnTo>
                  <a:lnTo>
                    <a:pt x="16510" y="83820"/>
                  </a:lnTo>
                  <a:lnTo>
                    <a:pt x="57150" y="39370"/>
                  </a:lnTo>
                  <a:lnTo>
                    <a:pt x="77470" y="39370"/>
                  </a:lnTo>
                  <a:lnTo>
                    <a:pt x="45720" y="762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 445">
              <a:extLst>
                <a:ext uri="{FF2B5EF4-FFF2-40B4-BE49-F238E27FC236}">
                  <a16:creationId xmlns:a16="http://schemas.microsoft.com/office/drawing/2014/main" id="{373F69F8-8A5C-AC98-6AB2-D2A9F54352D2}"/>
                </a:ext>
              </a:extLst>
            </p:cNvPr>
            <p:cNvSpPr/>
            <p:nvPr/>
          </p:nvSpPr>
          <p:spPr>
            <a:xfrm>
              <a:off x="5646420" y="4064000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21" name="Group 820">
            <a:extLst>
              <a:ext uri="{FF2B5EF4-FFF2-40B4-BE49-F238E27FC236}">
                <a16:creationId xmlns:a16="http://schemas.microsoft.com/office/drawing/2014/main" id="{231B33BC-51C6-A841-1D95-E7A508E2F50A}"/>
              </a:ext>
            </a:extLst>
          </p:cNvPr>
          <p:cNvGrpSpPr/>
          <p:nvPr/>
        </p:nvGrpSpPr>
        <p:grpSpPr>
          <a:xfrm>
            <a:off x="767080" y="4320540"/>
            <a:ext cx="2350769" cy="143509"/>
            <a:chOff x="767080" y="4320540"/>
            <a:chExt cx="2350769" cy="143509"/>
          </a:xfrm>
        </p:grpSpPr>
        <p:sp>
          <p:nvSpPr>
            <p:cNvPr id="447" name="Freeform 446">
              <a:extLst>
                <a:ext uri="{FF2B5EF4-FFF2-40B4-BE49-F238E27FC236}">
                  <a16:creationId xmlns:a16="http://schemas.microsoft.com/office/drawing/2014/main" id="{9E78B9BE-2998-6FA9-8DE5-E8E6058E1094}"/>
                </a:ext>
              </a:extLst>
            </p:cNvPr>
            <p:cNvSpPr/>
            <p:nvPr/>
          </p:nvSpPr>
          <p:spPr>
            <a:xfrm>
              <a:off x="767080" y="4323079"/>
              <a:ext cx="110489" cy="137160"/>
            </a:xfrm>
            <a:custGeom>
              <a:avLst/>
              <a:gdLst>
                <a:gd name="connsiteX0" fmla="*/ 110490 w 110489"/>
                <a:gd name="connsiteY0" fmla="*/ 0 h 137160"/>
                <a:gd name="connsiteX1" fmla="*/ 110490 w 110489"/>
                <a:gd name="connsiteY1" fmla="*/ 33020 h 137160"/>
                <a:gd name="connsiteX2" fmla="*/ 74930 w 110489"/>
                <a:gd name="connsiteY2" fmla="*/ 33020 h 137160"/>
                <a:gd name="connsiteX3" fmla="*/ 74930 w 110489"/>
                <a:gd name="connsiteY3" fmla="*/ 137160 h 137160"/>
                <a:gd name="connsiteX4" fmla="*/ 35560 w 110489"/>
                <a:gd name="connsiteY4" fmla="*/ 137160 h 137160"/>
                <a:gd name="connsiteX5" fmla="*/ 35560 w 110489"/>
                <a:gd name="connsiteY5" fmla="*/ 33020 h 137160"/>
                <a:gd name="connsiteX6" fmla="*/ 0 w 110489"/>
                <a:gd name="connsiteY6" fmla="*/ 33020 h 137160"/>
                <a:gd name="connsiteX7" fmla="*/ 0 w 110489"/>
                <a:gd name="connsiteY7" fmla="*/ 0 h 137160"/>
                <a:gd name="connsiteX8" fmla="*/ 110490 w 110489"/>
                <a:gd name="connsiteY8" fmla="*/ 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489" h="137160">
                  <a:moveTo>
                    <a:pt x="110490" y="0"/>
                  </a:moveTo>
                  <a:lnTo>
                    <a:pt x="110490" y="33020"/>
                  </a:lnTo>
                  <a:lnTo>
                    <a:pt x="74930" y="33020"/>
                  </a:lnTo>
                  <a:lnTo>
                    <a:pt x="74930" y="137160"/>
                  </a:lnTo>
                  <a:lnTo>
                    <a:pt x="35560" y="137160"/>
                  </a:lnTo>
                  <a:lnTo>
                    <a:pt x="35560" y="33020"/>
                  </a:lnTo>
                  <a:lnTo>
                    <a:pt x="0" y="33020"/>
                  </a:lnTo>
                  <a:lnTo>
                    <a:pt x="0" y="0"/>
                  </a:lnTo>
                  <a:lnTo>
                    <a:pt x="11049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 447">
              <a:extLst>
                <a:ext uri="{FF2B5EF4-FFF2-40B4-BE49-F238E27FC236}">
                  <a16:creationId xmlns:a16="http://schemas.microsoft.com/office/drawing/2014/main" id="{80ADEC41-F597-CF5D-F445-A55D5F89B52A}"/>
                </a:ext>
              </a:extLst>
            </p:cNvPr>
            <p:cNvSpPr/>
            <p:nvPr/>
          </p:nvSpPr>
          <p:spPr>
            <a:xfrm>
              <a:off x="899160" y="4323079"/>
              <a:ext cx="39369" cy="137160"/>
            </a:xfrm>
            <a:custGeom>
              <a:avLst/>
              <a:gdLst>
                <a:gd name="connsiteX0" fmla="*/ 39370 w 39369"/>
                <a:gd name="connsiteY0" fmla="*/ 137160 h 137160"/>
                <a:gd name="connsiteX1" fmla="*/ 0 w 39369"/>
                <a:gd name="connsiteY1" fmla="*/ 137160 h 137160"/>
                <a:gd name="connsiteX2" fmla="*/ 0 w 39369"/>
                <a:gd name="connsiteY2" fmla="*/ 0 h 137160"/>
                <a:gd name="connsiteX3" fmla="*/ 39370 w 39369"/>
                <a:gd name="connsiteY3" fmla="*/ 0 h 137160"/>
                <a:gd name="connsiteX4" fmla="*/ 39370 w 39369"/>
                <a:gd name="connsiteY4" fmla="*/ 13716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69" h="137160">
                  <a:moveTo>
                    <a:pt x="39370" y="137160"/>
                  </a:moveTo>
                  <a:lnTo>
                    <a:pt x="0" y="137160"/>
                  </a:lnTo>
                  <a:lnTo>
                    <a:pt x="0" y="0"/>
                  </a:lnTo>
                  <a:lnTo>
                    <a:pt x="39370" y="0"/>
                  </a:lnTo>
                  <a:lnTo>
                    <a:pt x="39370" y="137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 448">
              <a:extLst>
                <a:ext uri="{FF2B5EF4-FFF2-40B4-BE49-F238E27FC236}">
                  <a16:creationId xmlns:a16="http://schemas.microsoft.com/office/drawing/2014/main" id="{7FF97869-C4AD-02E3-1A96-AF5AEEB6EAB3}"/>
                </a:ext>
              </a:extLst>
            </p:cNvPr>
            <p:cNvSpPr/>
            <p:nvPr/>
          </p:nvSpPr>
          <p:spPr>
            <a:xfrm>
              <a:off x="960119" y="4323079"/>
              <a:ext cx="110490" cy="137160"/>
            </a:xfrm>
            <a:custGeom>
              <a:avLst/>
              <a:gdLst>
                <a:gd name="connsiteX0" fmla="*/ 110490 w 110490"/>
                <a:gd name="connsiteY0" fmla="*/ 0 h 137160"/>
                <a:gd name="connsiteX1" fmla="*/ 110490 w 110490"/>
                <a:gd name="connsiteY1" fmla="*/ 33020 h 137160"/>
                <a:gd name="connsiteX2" fmla="*/ 74930 w 110490"/>
                <a:gd name="connsiteY2" fmla="*/ 33020 h 137160"/>
                <a:gd name="connsiteX3" fmla="*/ 74930 w 110490"/>
                <a:gd name="connsiteY3" fmla="*/ 137160 h 137160"/>
                <a:gd name="connsiteX4" fmla="*/ 35560 w 110490"/>
                <a:gd name="connsiteY4" fmla="*/ 137160 h 137160"/>
                <a:gd name="connsiteX5" fmla="*/ 35560 w 110490"/>
                <a:gd name="connsiteY5" fmla="*/ 33020 h 137160"/>
                <a:gd name="connsiteX6" fmla="*/ 0 w 110490"/>
                <a:gd name="connsiteY6" fmla="*/ 33020 h 137160"/>
                <a:gd name="connsiteX7" fmla="*/ 0 w 110490"/>
                <a:gd name="connsiteY7" fmla="*/ 0 h 137160"/>
                <a:gd name="connsiteX8" fmla="*/ 110490 w 110490"/>
                <a:gd name="connsiteY8" fmla="*/ 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490" h="137160">
                  <a:moveTo>
                    <a:pt x="110490" y="0"/>
                  </a:moveTo>
                  <a:lnTo>
                    <a:pt x="110490" y="33020"/>
                  </a:lnTo>
                  <a:lnTo>
                    <a:pt x="74930" y="33020"/>
                  </a:lnTo>
                  <a:lnTo>
                    <a:pt x="74930" y="137160"/>
                  </a:lnTo>
                  <a:lnTo>
                    <a:pt x="35560" y="137160"/>
                  </a:lnTo>
                  <a:lnTo>
                    <a:pt x="35560" y="33020"/>
                  </a:lnTo>
                  <a:lnTo>
                    <a:pt x="0" y="33020"/>
                  </a:lnTo>
                  <a:lnTo>
                    <a:pt x="0" y="0"/>
                  </a:lnTo>
                  <a:lnTo>
                    <a:pt x="11049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 449">
              <a:extLst>
                <a:ext uri="{FF2B5EF4-FFF2-40B4-BE49-F238E27FC236}">
                  <a16:creationId xmlns:a16="http://schemas.microsoft.com/office/drawing/2014/main" id="{AC4F35C7-BCBB-F4B0-D782-48EE93A9D98F}"/>
                </a:ext>
              </a:extLst>
            </p:cNvPr>
            <p:cNvSpPr/>
            <p:nvPr/>
          </p:nvSpPr>
          <p:spPr>
            <a:xfrm>
              <a:off x="1092200" y="4323079"/>
              <a:ext cx="86360" cy="137160"/>
            </a:xfrm>
            <a:custGeom>
              <a:avLst/>
              <a:gdLst>
                <a:gd name="connsiteX0" fmla="*/ 0 w 86360"/>
                <a:gd name="connsiteY0" fmla="*/ 137160 h 137160"/>
                <a:gd name="connsiteX1" fmla="*/ 0 w 86360"/>
                <a:gd name="connsiteY1" fmla="*/ 0 h 137160"/>
                <a:gd name="connsiteX2" fmla="*/ 39370 w 86360"/>
                <a:gd name="connsiteY2" fmla="*/ 0 h 137160"/>
                <a:gd name="connsiteX3" fmla="*/ 39370 w 86360"/>
                <a:gd name="connsiteY3" fmla="*/ 104140 h 137160"/>
                <a:gd name="connsiteX4" fmla="*/ 86360 w 86360"/>
                <a:gd name="connsiteY4" fmla="*/ 104140 h 137160"/>
                <a:gd name="connsiteX5" fmla="*/ 86360 w 86360"/>
                <a:gd name="connsiteY5" fmla="*/ 137160 h 137160"/>
                <a:gd name="connsiteX6" fmla="*/ 0 w 86360"/>
                <a:gd name="connsiteY6" fmla="*/ 13716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360" h="137160">
                  <a:moveTo>
                    <a:pt x="0" y="137160"/>
                  </a:moveTo>
                  <a:lnTo>
                    <a:pt x="0" y="0"/>
                  </a:lnTo>
                  <a:lnTo>
                    <a:pt x="39370" y="0"/>
                  </a:lnTo>
                  <a:lnTo>
                    <a:pt x="39370" y="104140"/>
                  </a:lnTo>
                  <a:lnTo>
                    <a:pt x="86360" y="104140"/>
                  </a:lnTo>
                  <a:lnTo>
                    <a:pt x="86360" y="137160"/>
                  </a:lnTo>
                  <a:lnTo>
                    <a:pt x="0" y="137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 450">
              <a:extLst>
                <a:ext uri="{FF2B5EF4-FFF2-40B4-BE49-F238E27FC236}">
                  <a16:creationId xmlns:a16="http://schemas.microsoft.com/office/drawing/2014/main" id="{145C0C9A-3793-10A7-7791-701C3A860599}"/>
                </a:ext>
              </a:extLst>
            </p:cNvPr>
            <p:cNvSpPr/>
            <p:nvPr/>
          </p:nvSpPr>
          <p:spPr>
            <a:xfrm>
              <a:off x="1200150" y="4321809"/>
              <a:ext cx="95250" cy="137160"/>
            </a:xfrm>
            <a:custGeom>
              <a:avLst/>
              <a:gdLst>
                <a:gd name="connsiteX0" fmla="*/ 1270 w 95250"/>
                <a:gd name="connsiteY0" fmla="*/ 1270 h 137160"/>
                <a:gd name="connsiteX1" fmla="*/ 92710 w 95250"/>
                <a:gd name="connsiteY1" fmla="*/ 1270 h 137160"/>
                <a:gd name="connsiteX2" fmla="*/ 92710 w 95250"/>
                <a:gd name="connsiteY2" fmla="*/ 34290 h 137160"/>
                <a:gd name="connsiteX3" fmla="*/ 40640 w 95250"/>
                <a:gd name="connsiteY3" fmla="*/ 34290 h 137160"/>
                <a:gd name="connsiteX4" fmla="*/ 40640 w 95250"/>
                <a:gd name="connsiteY4" fmla="*/ 52070 h 137160"/>
                <a:gd name="connsiteX5" fmla="*/ 85090 w 95250"/>
                <a:gd name="connsiteY5" fmla="*/ 52070 h 137160"/>
                <a:gd name="connsiteX6" fmla="*/ 85090 w 95250"/>
                <a:gd name="connsiteY6" fmla="*/ 83820 h 137160"/>
                <a:gd name="connsiteX7" fmla="*/ 40640 w 95250"/>
                <a:gd name="connsiteY7" fmla="*/ 83820 h 137160"/>
                <a:gd name="connsiteX8" fmla="*/ 40640 w 95250"/>
                <a:gd name="connsiteY8" fmla="*/ 104140 h 137160"/>
                <a:gd name="connsiteX9" fmla="*/ 95250 w 95250"/>
                <a:gd name="connsiteY9" fmla="*/ 104140 h 137160"/>
                <a:gd name="connsiteX10" fmla="*/ 95250 w 95250"/>
                <a:gd name="connsiteY10" fmla="*/ 137160 h 137160"/>
                <a:gd name="connsiteX11" fmla="*/ 0 w 95250"/>
                <a:gd name="connsiteY11" fmla="*/ 137160 h 137160"/>
                <a:gd name="connsiteX12" fmla="*/ 0 w 95250"/>
                <a:gd name="connsiteY12" fmla="*/ 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50" h="137160">
                  <a:moveTo>
                    <a:pt x="1270" y="1270"/>
                  </a:moveTo>
                  <a:lnTo>
                    <a:pt x="92710" y="1270"/>
                  </a:lnTo>
                  <a:lnTo>
                    <a:pt x="92710" y="34290"/>
                  </a:lnTo>
                  <a:lnTo>
                    <a:pt x="40640" y="34290"/>
                  </a:lnTo>
                  <a:lnTo>
                    <a:pt x="40640" y="52070"/>
                  </a:lnTo>
                  <a:lnTo>
                    <a:pt x="85090" y="52070"/>
                  </a:lnTo>
                  <a:lnTo>
                    <a:pt x="85090" y="83820"/>
                  </a:lnTo>
                  <a:lnTo>
                    <a:pt x="40640" y="83820"/>
                  </a:lnTo>
                  <a:lnTo>
                    <a:pt x="40640" y="104140"/>
                  </a:lnTo>
                  <a:lnTo>
                    <a:pt x="95250" y="104140"/>
                  </a:lnTo>
                  <a:lnTo>
                    <a:pt x="95250" y="137160"/>
                  </a:lnTo>
                  <a:lnTo>
                    <a:pt x="0" y="1371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 451">
              <a:extLst>
                <a:ext uri="{FF2B5EF4-FFF2-40B4-BE49-F238E27FC236}">
                  <a16:creationId xmlns:a16="http://schemas.microsoft.com/office/drawing/2014/main" id="{C951F157-C4B3-D792-E3F3-DD165C8DFFFB}"/>
                </a:ext>
              </a:extLst>
            </p:cNvPr>
            <p:cNvSpPr/>
            <p:nvPr/>
          </p:nvSpPr>
          <p:spPr>
            <a:xfrm>
              <a:off x="1344930" y="4321809"/>
              <a:ext cx="142239" cy="138430"/>
            </a:xfrm>
            <a:custGeom>
              <a:avLst/>
              <a:gdLst>
                <a:gd name="connsiteX0" fmla="*/ 92710 w 142239"/>
                <a:gd name="connsiteY0" fmla="*/ 120650 h 138430"/>
                <a:gd name="connsiteX1" fmla="*/ 50800 w 142239"/>
                <a:gd name="connsiteY1" fmla="*/ 120650 h 138430"/>
                <a:gd name="connsiteX2" fmla="*/ 41910 w 142239"/>
                <a:gd name="connsiteY2" fmla="*/ 138430 h 138430"/>
                <a:gd name="connsiteX3" fmla="*/ 0 w 142239"/>
                <a:gd name="connsiteY3" fmla="*/ 138430 h 138430"/>
                <a:gd name="connsiteX4" fmla="*/ 69850 w 142239"/>
                <a:gd name="connsiteY4" fmla="*/ 0 h 138430"/>
                <a:gd name="connsiteX5" fmla="*/ 72390 w 142239"/>
                <a:gd name="connsiteY5" fmla="*/ 0 h 138430"/>
                <a:gd name="connsiteX6" fmla="*/ 142240 w 142239"/>
                <a:gd name="connsiteY6" fmla="*/ 138430 h 138430"/>
                <a:gd name="connsiteX7" fmla="*/ 100330 w 142239"/>
                <a:gd name="connsiteY7" fmla="*/ 138430 h 138430"/>
                <a:gd name="connsiteX8" fmla="*/ 91440 w 142239"/>
                <a:gd name="connsiteY8" fmla="*/ 120650 h 138430"/>
                <a:gd name="connsiteX9" fmla="*/ 62230 w 142239"/>
                <a:gd name="connsiteY9" fmla="*/ 93980 h 138430"/>
                <a:gd name="connsiteX10" fmla="*/ 82550 w 142239"/>
                <a:gd name="connsiteY10" fmla="*/ 93980 h 138430"/>
                <a:gd name="connsiteX11" fmla="*/ 72390 w 142239"/>
                <a:gd name="connsiteY11" fmla="*/ 68580 h 138430"/>
                <a:gd name="connsiteX12" fmla="*/ 72390 w 142239"/>
                <a:gd name="connsiteY12" fmla="*/ 68580 h 138430"/>
                <a:gd name="connsiteX13" fmla="*/ 62230 w 142239"/>
                <a:gd name="connsiteY13" fmla="*/ 93980 h 138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239" h="138430">
                  <a:moveTo>
                    <a:pt x="92710" y="120650"/>
                  </a:moveTo>
                  <a:lnTo>
                    <a:pt x="50800" y="120650"/>
                  </a:lnTo>
                  <a:lnTo>
                    <a:pt x="41910" y="138430"/>
                  </a:lnTo>
                  <a:lnTo>
                    <a:pt x="0" y="138430"/>
                  </a:lnTo>
                  <a:lnTo>
                    <a:pt x="69850" y="0"/>
                  </a:lnTo>
                  <a:lnTo>
                    <a:pt x="72390" y="0"/>
                  </a:lnTo>
                  <a:lnTo>
                    <a:pt x="142240" y="138430"/>
                  </a:lnTo>
                  <a:lnTo>
                    <a:pt x="100330" y="138430"/>
                  </a:lnTo>
                  <a:lnTo>
                    <a:pt x="91440" y="120650"/>
                  </a:lnTo>
                  <a:close/>
                  <a:moveTo>
                    <a:pt x="62230" y="93980"/>
                  </a:moveTo>
                  <a:lnTo>
                    <a:pt x="82550" y="93980"/>
                  </a:lnTo>
                  <a:cubicBezTo>
                    <a:pt x="78740" y="86360"/>
                    <a:pt x="73660" y="73660"/>
                    <a:pt x="72390" y="68580"/>
                  </a:cubicBezTo>
                  <a:lnTo>
                    <a:pt x="72390" y="68580"/>
                  </a:lnTo>
                  <a:cubicBezTo>
                    <a:pt x="72390" y="73660"/>
                    <a:pt x="66040" y="86360"/>
                    <a:pt x="62230" y="939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 452">
              <a:extLst>
                <a:ext uri="{FF2B5EF4-FFF2-40B4-BE49-F238E27FC236}">
                  <a16:creationId xmlns:a16="http://schemas.microsoft.com/office/drawing/2014/main" id="{9702E7B1-8942-E49B-85A5-1EE40256A2EE}"/>
                </a:ext>
              </a:extLst>
            </p:cNvPr>
            <p:cNvSpPr/>
            <p:nvPr/>
          </p:nvSpPr>
          <p:spPr>
            <a:xfrm>
              <a:off x="1504950" y="4321809"/>
              <a:ext cx="120650" cy="140970"/>
            </a:xfrm>
            <a:custGeom>
              <a:avLst/>
              <a:gdLst>
                <a:gd name="connsiteX0" fmla="*/ 39370 w 120650"/>
                <a:gd name="connsiteY0" fmla="*/ 77470 h 140970"/>
                <a:gd name="connsiteX1" fmla="*/ 39370 w 120650"/>
                <a:gd name="connsiteY1" fmla="*/ 138430 h 140970"/>
                <a:gd name="connsiteX2" fmla="*/ 0 w 120650"/>
                <a:gd name="connsiteY2" fmla="*/ 138430 h 140970"/>
                <a:gd name="connsiteX3" fmla="*/ 0 w 120650"/>
                <a:gd name="connsiteY3" fmla="*/ 0 h 140970"/>
                <a:gd name="connsiteX4" fmla="*/ 2540 w 120650"/>
                <a:gd name="connsiteY4" fmla="*/ 0 h 140970"/>
                <a:gd name="connsiteX5" fmla="*/ 81280 w 120650"/>
                <a:gd name="connsiteY5" fmla="*/ 63500 h 140970"/>
                <a:gd name="connsiteX6" fmla="*/ 81280 w 120650"/>
                <a:gd name="connsiteY6" fmla="*/ 2540 h 140970"/>
                <a:gd name="connsiteX7" fmla="*/ 120650 w 120650"/>
                <a:gd name="connsiteY7" fmla="*/ 2540 h 140970"/>
                <a:gd name="connsiteX8" fmla="*/ 120650 w 120650"/>
                <a:gd name="connsiteY8" fmla="*/ 140970 h 140970"/>
                <a:gd name="connsiteX9" fmla="*/ 119380 w 120650"/>
                <a:gd name="connsiteY9" fmla="*/ 140970 h 140970"/>
                <a:gd name="connsiteX10" fmla="*/ 40640 w 120650"/>
                <a:gd name="connsiteY10" fmla="*/ 77470 h 14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0650" h="140970">
                  <a:moveTo>
                    <a:pt x="39370" y="77470"/>
                  </a:moveTo>
                  <a:lnTo>
                    <a:pt x="39370" y="138430"/>
                  </a:lnTo>
                  <a:lnTo>
                    <a:pt x="0" y="138430"/>
                  </a:lnTo>
                  <a:lnTo>
                    <a:pt x="0" y="0"/>
                  </a:lnTo>
                  <a:lnTo>
                    <a:pt x="2540" y="0"/>
                  </a:lnTo>
                  <a:lnTo>
                    <a:pt x="81280" y="63500"/>
                  </a:lnTo>
                  <a:lnTo>
                    <a:pt x="81280" y="2540"/>
                  </a:lnTo>
                  <a:lnTo>
                    <a:pt x="120650" y="2540"/>
                  </a:lnTo>
                  <a:lnTo>
                    <a:pt x="120650" y="140970"/>
                  </a:lnTo>
                  <a:lnTo>
                    <a:pt x="119380" y="140970"/>
                  </a:lnTo>
                  <a:lnTo>
                    <a:pt x="40640" y="774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 453">
              <a:extLst>
                <a:ext uri="{FF2B5EF4-FFF2-40B4-BE49-F238E27FC236}">
                  <a16:creationId xmlns:a16="http://schemas.microsoft.com/office/drawing/2014/main" id="{8DC07E44-7358-7B52-022D-95E47CF1C989}"/>
                </a:ext>
              </a:extLst>
            </p:cNvPr>
            <p:cNvSpPr/>
            <p:nvPr/>
          </p:nvSpPr>
          <p:spPr>
            <a:xfrm>
              <a:off x="1656079" y="4323079"/>
              <a:ext cx="127000" cy="137160"/>
            </a:xfrm>
            <a:custGeom>
              <a:avLst/>
              <a:gdLst>
                <a:gd name="connsiteX0" fmla="*/ 0 w 127000"/>
                <a:gd name="connsiteY0" fmla="*/ 137160 h 137160"/>
                <a:gd name="connsiteX1" fmla="*/ 0 w 127000"/>
                <a:gd name="connsiteY1" fmla="*/ 0 h 137160"/>
                <a:gd name="connsiteX2" fmla="*/ 48260 w 127000"/>
                <a:gd name="connsiteY2" fmla="*/ 0 h 137160"/>
                <a:gd name="connsiteX3" fmla="*/ 127000 w 127000"/>
                <a:gd name="connsiteY3" fmla="*/ 68580 h 137160"/>
                <a:gd name="connsiteX4" fmla="*/ 48260 w 127000"/>
                <a:gd name="connsiteY4" fmla="*/ 137160 h 137160"/>
                <a:gd name="connsiteX5" fmla="*/ 0 w 127000"/>
                <a:gd name="connsiteY5" fmla="*/ 137160 h 137160"/>
                <a:gd name="connsiteX6" fmla="*/ 39370 w 127000"/>
                <a:gd name="connsiteY6" fmla="*/ 34290 h 137160"/>
                <a:gd name="connsiteX7" fmla="*/ 39370 w 127000"/>
                <a:gd name="connsiteY7" fmla="*/ 104140 h 137160"/>
                <a:gd name="connsiteX8" fmla="*/ 46990 w 127000"/>
                <a:gd name="connsiteY8" fmla="*/ 104140 h 137160"/>
                <a:gd name="connsiteX9" fmla="*/ 86360 w 127000"/>
                <a:gd name="connsiteY9" fmla="*/ 68580 h 137160"/>
                <a:gd name="connsiteX10" fmla="*/ 46990 w 127000"/>
                <a:gd name="connsiteY10" fmla="*/ 33020 h 137160"/>
                <a:gd name="connsiteX11" fmla="*/ 39370 w 127000"/>
                <a:gd name="connsiteY11" fmla="*/ 3302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7000" h="137160">
                  <a:moveTo>
                    <a:pt x="0" y="137160"/>
                  </a:moveTo>
                  <a:lnTo>
                    <a:pt x="0" y="0"/>
                  </a:lnTo>
                  <a:lnTo>
                    <a:pt x="48260" y="0"/>
                  </a:lnTo>
                  <a:cubicBezTo>
                    <a:pt x="97790" y="0"/>
                    <a:pt x="127000" y="29210"/>
                    <a:pt x="127000" y="68580"/>
                  </a:cubicBezTo>
                  <a:cubicBezTo>
                    <a:pt x="127000" y="107950"/>
                    <a:pt x="96520" y="137160"/>
                    <a:pt x="48260" y="137160"/>
                  </a:cubicBezTo>
                  <a:lnTo>
                    <a:pt x="0" y="137160"/>
                  </a:lnTo>
                  <a:close/>
                  <a:moveTo>
                    <a:pt x="39370" y="34290"/>
                  </a:moveTo>
                  <a:lnTo>
                    <a:pt x="39370" y="104140"/>
                  </a:lnTo>
                  <a:lnTo>
                    <a:pt x="46990" y="104140"/>
                  </a:lnTo>
                  <a:cubicBezTo>
                    <a:pt x="73660" y="104140"/>
                    <a:pt x="86360" y="87630"/>
                    <a:pt x="86360" y="68580"/>
                  </a:cubicBezTo>
                  <a:cubicBezTo>
                    <a:pt x="86360" y="49530"/>
                    <a:pt x="73660" y="33020"/>
                    <a:pt x="46990" y="33020"/>
                  </a:cubicBezTo>
                  <a:lnTo>
                    <a:pt x="39370" y="330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 454">
              <a:extLst>
                <a:ext uri="{FF2B5EF4-FFF2-40B4-BE49-F238E27FC236}">
                  <a16:creationId xmlns:a16="http://schemas.microsoft.com/office/drawing/2014/main" id="{665F53A7-9841-3260-6D82-0F7809DF2A58}"/>
                </a:ext>
              </a:extLst>
            </p:cNvPr>
            <p:cNvSpPr/>
            <p:nvPr/>
          </p:nvSpPr>
          <p:spPr>
            <a:xfrm>
              <a:off x="1846579" y="4323079"/>
              <a:ext cx="86360" cy="137160"/>
            </a:xfrm>
            <a:custGeom>
              <a:avLst/>
              <a:gdLst>
                <a:gd name="connsiteX0" fmla="*/ 0 w 86360"/>
                <a:gd name="connsiteY0" fmla="*/ 137160 h 137160"/>
                <a:gd name="connsiteX1" fmla="*/ 0 w 86360"/>
                <a:gd name="connsiteY1" fmla="*/ 0 h 137160"/>
                <a:gd name="connsiteX2" fmla="*/ 39370 w 86360"/>
                <a:gd name="connsiteY2" fmla="*/ 0 h 137160"/>
                <a:gd name="connsiteX3" fmla="*/ 39370 w 86360"/>
                <a:gd name="connsiteY3" fmla="*/ 104140 h 137160"/>
                <a:gd name="connsiteX4" fmla="*/ 86360 w 86360"/>
                <a:gd name="connsiteY4" fmla="*/ 104140 h 137160"/>
                <a:gd name="connsiteX5" fmla="*/ 86360 w 86360"/>
                <a:gd name="connsiteY5" fmla="*/ 137160 h 137160"/>
                <a:gd name="connsiteX6" fmla="*/ 0 w 86360"/>
                <a:gd name="connsiteY6" fmla="*/ 13716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360" h="137160">
                  <a:moveTo>
                    <a:pt x="0" y="137160"/>
                  </a:moveTo>
                  <a:lnTo>
                    <a:pt x="0" y="0"/>
                  </a:lnTo>
                  <a:lnTo>
                    <a:pt x="39370" y="0"/>
                  </a:lnTo>
                  <a:lnTo>
                    <a:pt x="39370" y="104140"/>
                  </a:lnTo>
                  <a:lnTo>
                    <a:pt x="86360" y="104140"/>
                  </a:lnTo>
                  <a:lnTo>
                    <a:pt x="86360" y="137160"/>
                  </a:lnTo>
                  <a:lnTo>
                    <a:pt x="0" y="137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 455">
              <a:extLst>
                <a:ext uri="{FF2B5EF4-FFF2-40B4-BE49-F238E27FC236}">
                  <a16:creationId xmlns:a16="http://schemas.microsoft.com/office/drawing/2014/main" id="{213A5CCA-4FC4-DFF7-C05B-B599EE5073BB}"/>
                </a:ext>
              </a:extLst>
            </p:cNvPr>
            <p:cNvSpPr/>
            <p:nvPr/>
          </p:nvSpPr>
          <p:spPr>
            <a:xfrm>
              <a:off x="1943100" y="4320540"/>
              <a:ext cx="147320" cy="142239"/>
            </a:xfrm>
            <a:custGeom>
              <a:avLst/>
              <a:gdLst>
                <a:gd name="connsiteX0" fmla="*/ 73660 w 147320"/>
                <a:gd name="connsiteY0" fmla="*/ 0 h 142239"/>
                <a:gd name="connsiteX1" fmla="*/ 147320 w 147320"/>
                <a:gd name="connsiteY1" fmla="*/ 71120 h 142239"/>
                <a:gd name="connsiteX2" fmla="*/ 73660 w 147320"/>
                <a:gd name="connsiteY2" fmla="*/ 142240 h 142239"/>
                <a:gd name="connsiteX3" fmla="*/ 0 w 147320"/>
                <a:gd name="connsiteY3" fmla="*/ 71120 h 142239"/>
                <a:gd name="connsiteX4" fmla="*/ 73660 w 147320"/>
                <a:gd name="connsiteY4" fmla="*/ 0 h 142239"/>
                <a:gd name="connsiteX5" fmla="*/ 73660 w 147320"/>
                <a:gd name="connsiteY5" fmla="*/ 106680 h 142239"/>
                <a:gd name="connsiteX6" fmla="*/ 106680 w 147320"/>
                <a:gd name="connsiteY6" fmla="*/ 71120 h 142239"/>
                <a:gd name="connsiteX7" fmla="*/ 73660 w 147320"/>
                <a:gd name="connsiteY7" fmla="*/ 35560 h 142239"/>
                <a:gd name="connsiteX8" fmla="*/ 40640 w 147320"/>
                <a:gd name="connsiteY8" fmla="*/ 71120 h 142239"/>
                <a:gd name="connsiteX9" fmla="*/ 73660 w 147320"/>
                <a:gd name="connsiteY9" fmla="*/ 106680 h 14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20" h="142239">
                  <a:moveTo>
                    <a:pt x="73660" y="0"/>
                  </a:moveTo>
                  <a:cubicBezTo>
                    <a:pt x="116840" y="0"/>
                    <a:pt x="147320" y="31750"/>
                    <a:pt x="147320" y="71120"/>
                  </a:cubicBezTo>
                  <a:cubicBezTo>
                    <a:pt x="147320" y="110490"/>
                    <a:pt x="116840" y="142240"/>
                    <a:pt x="73660" y="142240"/>
                  </a:cubicBezTo>
                  <a:cubicBezTo>
                    <a:pt x="30480" y="142240"/>
                    <a:pt x="0" y="110490"/>
                    <a:pt x="0" y="71120"/>
                  </a:cubicBezTo>
                  <a:cubicBezTo>
                    <a:pt x="0" y="31750"/>
                    <a:pt x="30480" y="0"/>
                    <a:pt x="73660" y="0"/>
                  </a:cubicBezTo>
                  <a:close/>
                  <a:moveTo>
                    <a:pt x="73660" y="106680"/>
                  </a:moveTo>
                  <a:cubicBezTo>
                    <a:pt x="93980" y="106680"/>
                    <a:pt x="106680" y="90170"/>
                    <a:pt x="106680" y="71120"/>
                  </a:cubicBezTo>
                  <a:cubicBezTo>
                    <a:pt x="106680" y="52070"/>
                    <a:pt x="93980" y="35560"/>
                    <a:pt x="73660" y="35560"/>
                  </a:cubicBezTo>
                  <a:cubicBezTo>
                    <a:pt x="53340" y="35560"/>
                    <a:pt x="40640" y="52070"/>
                    <a:pt x="40640" y="71120"/>
                  </a:cubicBezTo>
                  <a:cubicBezTo>
                    <a:pt x="40640" y="90170"/>
                    <a:pt x="53340" y="106680"/>
                    <a:pt x="73660" y="1066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 456">
              <a:extLst>
                <a:ext uri="{FF2B5EF4-FFF2-40B4-BE49-F238E27FC236}">
                  <a16:creationId xmlns:a16="http://schemas.microsoft.com/office/drawing/2014/main" id="{015853D2-E5EE-3D1B-AAEC-DFD550FB3B77}"/>
                </a:ext>
              </a:extLst>
            </p:cNvPr>
            <p:cNvSpPr/>
            <p:nvPr/>
          </p:nvSpPr>
          <p:spPr>
            <a:xfrm>
              <a:off x="2096770" y="4323079"/>
              <a:ext cx="200659" cy="138429"/>
            </a:xfrm>
            <a:custGeom>
              <a:avLst/>
              <a:gdLst>
                <a:gd name="connsiteX0" fmla="*/ 200660 w 200659"/>
                <a:gd name="connsiteY0" fmla="*/ 0 h 138429"/>
                <a:gd name="connsiteX1" fmla="*/ 133350 w 200659"/>
                <a:gd name="connsiteY1" fmla="*/ 138430 h 138429"/>
                <a:gd name="connsiteX2" fmla="*/ 130810 w 200659"/>
                <a:gd name="connsiteY2" fmla="*/ 138430 h 138429"/>
                <a:gd name="connsiteX3" fmla="*/ 100330 w 200659"/>
                <a:gd name="connsiteY3" fmla="*/ 77470 h 138429"/>
                <a:gd name="connsiteX4" fmla="*/ 69850 w 200659"/>
                <a:gd name="connsiteY4" fmla="*/ 138430 h 138429"/>
                <a:gd name="connsiteX5" fmla="*/ 67310 w 200659"/>
                <a:gd name="connsiteY5" fmla="*/ 138430 h 138429"/>
                <a:gd name="connsiteX6" fmla="*/ 0 w 200659"/>
                <a:gd name="connsiteY6" fmla="*/ 0 h 138429"/>
                <a:gd name="connsiteX7" fmla="*/ 44450 w 200659"/>
                <a:gd name="connsiteY7" fmla="*/ 0 h 138429"/>
                <a:gd name="connsiteX8" fmla="*/ 59690 w 200659"/>
                <a:gd name="connsiteY8" fmla="*/ 36830 h 138429"/>
                <a:gd name="connsiteX9" fmla="*/ 69850 w 200659"/>
                <a:gd name="connsiteY9" fmla="*/ 60960 h 138429"/>
                <a:gd name="connsiteX10" fmla="*/ 69850 w 200659"/>
                <a:gd name="connsiteY10" fmla="*/ 60960 h 138429"/>
                <a:gd name="connsiteX11" fmla="*/ 81280 w 200659"/>
                <a:gd name="connsiteY11" fmla="*/ 36830 h 138429"/>
                <a:gd name="connsiteX12" fmla="*/ 99060 w 200659"/>
                <a:gd name="connsiteY12" fmla="*/ 0 h 138429"/>
                <a:gd name="connsiteX13" fmla="*/ 101600 w 200659"/>
                <a:gd name="connsiteY13" fmla="*/ 0 h 138429"/>
                <a:gd name="connsiteX14" fmla="*/ 119380 w 200659"/>
                <a:gd name="connsiteY14" fmla="*/ 36830 h 138429"/>
                <a:gd name="connsiteX15" fmla="*/ 130810 w 200659"/>
                <a:gd name="connsiteY15" fmla="*/ 60960 h 138429"/>
                <a:gd name="connsiteX16" fmla="*/ 130810 w 200659"/>
                <a:gd name="connsiteY16" fmla="*/ 60960 h 138429"/>
                <a:gd name="connsiteX17" fmla="*/ 140970 w 200659"/>
                <a:gd name="connsiteY17" fmla="*/ 36830 h 138429"/>
                <a:gd name="connsiteX18" fmla="*/ 156210 w 200659"/>
                <a:gd name="connsiteY18" fmla="*/ 0 h 138429"/>
                <a:gd name="connsiteX19" fmla="*/ 200660 w 200659"/>
                <a:gd name="connsiteY19" fmla="*/ 0 h 138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0659" h="138429">
                  <a:moveTo>
                    <a:pt x="200660" y="0"/>
                  </a:moveTo>
                  <a:lnTo>
                    <a:pt x="133350" y="138430"/>
                  </a:lnTo>
                  <a:lnTo>
                    <a:pt x="130810" y="138430"/>
                  </a:lnTo>
                  <a:lnTo>
                    <a:pt x="100330" y="77470"/>
                  </a:lnTo>
                  <a:lnTo>
                    <a:pt x="69850" y="138430"/>
                  </a:lnTo>
                  <a:lnTo>
                    <a:pt x="67310" y="138430"/>
                  </a:lnTo>
                  <a:lnTo>
                    <a:pt x="0" y="0"/>
                  </a:lnTo>
                  <a:lnTo>
                    <a:pt x="44450" y="0"/>
                  </a:lnTo>
                  <a:lnTo>
                    <a:pt x="59690" y="36830"/>
                  </a:lnTo>
                  <a:cubicBezTo>
                    <a:pt x="63500" y="45720"/>
                    <a:pt x="67310" y="53340"/>
                    <a:pt x="69850" y="60960"/>
                  </a:cubicBezTo>
                  <a:lnTo>
                    <a:pt x="69850" y="60960"/>
                  </a:lnTo>
                  <a:cubicBezTo>
                    <a:pt x="72390" y="53340"/>
                    <a:pt x="77470" y="43180"/>
                    <a:pt x="81280" y="36830"/>
                  </a:cubicBezTo>
                  <a:lnTo>
                    <a:pt x="99060" y="0"/>
                  </a:lnTo>
                  <a:lnTo>
                    <a:pt x="101600" y="0"/>
                  </a:lnTo>
                  <a:lnTo>
                    <a:pt x="119380" y="36830"/>
                  </a:lnTo>
                  <a:cubicBezTo>
                    <a:pt x="124460" y="46990"/>
                    <a:pt x="128270" y="53340"/>
                    <a:pt x="130810" y="60960"/>
                  </a:cubicBezTo>
                  <a:lnTo>
                    <a:pt x="130810" y="60960"/>
                  </a:lnTo>
                  <a:cubicBezTo>
                    <a:pt x="133350" y="53340"/>
                    <a:pt x="137160" y="45720"/>
                    <a:pt x="140970" y="36830"/>
                  </a:cubicBezTo>
                  <a:lnTo>
                    <a:pt x="156210" y="0"/>
                  </a:lnTo>
                  <a:lnTo>
                    <a:pt x="20066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 457">
              <a:extLst>
                <a:ext uri="{FF2B5EF4-FFF2-40B4-BE49-F238E27FC236}">
                  <a16:creationId xmlns:a16="http://schemas.microsoft.com/office/drawing/2014/main" id="{B11EAFA6-BADD-FC7C-1499-36A6A5611233}"/>
                </a:ext>
              </a:extLst>
            </p:cNvPr>
            <p:cNvSpPr/>
            <p:nvPr/>
          </p:nvSpPr>
          <p:spPr>
            <a:xfrm>
              <a:off x="2312670" y="4321809"/>
              <a:ext cx="95250" cy="137160"/>
            </a:xfrm>
            <a:custGeom>
              <a:avLst/>
              <a:gdLst>
                <a:gd name="connsiteX0" fmla="*/ 1270 w 95250"/>
                <a:gd name="connsiteY0" fmla="*/ 1270 h 137160"/>
                <a:gd name="connsiteX1" fmla="*/ 92710 w 95250"/>
                <a:gd name="connsiteY1" fmla="*/ 1270 h 137160"/>
                <a:gd name="connsiteX2" fmla="*/ 92710 w 95250"/>
                <a:gd name="connsiteY2" fmla="*/ 34290 h 137160"/>
                <a:gd name="connsiteX3" fmla="*/ 40640 w 95250"/>
                <a:gd name="connsiteY3" fmla="*/ 34290 h 137160"/>
                <a:gd name="connsiteX4" fmla="*/ 40640 w 95250"/>
                <a:gd name="connsiteY4" fmla="*/ 52070 h 137160"/>
                <a:gd name="connsiteX5" fmla="*/ 85090 w 95250"/>
                <a:gd name="connsiteY5" fmla="*/ 52070 h 137160"/>
                <a:gd name="connsiteX6" fmla="*/ 85090 w 95250"/>
                <a:gd name="connsiteY6" fmla="*/ 83820 h 137160"/>
                <a:gd name="connsiteX7" fmla="*/ 40640 w 95250"/>
                <a:gd name="connsiteY7" fmla="*/ 83820 h 137160"/>
                <a:gd name="connsiteX8" fmla="*/ 40640 w 95250"/>
                <a:gd name="connsiteY8" fmla="*/ 104140 h 137160"/>
                <a:gd name="connsiteX9" fmla="*/ 95250 w 95250"/>
                <a:gd name="connsiteY9" fmla="*/ 104140 h 137160"/>
                <a:gd name="connsiteX10" fmla="*/ 95250 w 95250"/>
                <a:gd name="connsiteY10" fmla="*/ 137160 h 137160"/>
                <a:gd name="connsiteX11" fmla="*/ 0 w 95250"/>
                <a:gd name="connsiteY11" fmla="*/ 137160 h 137160"/>
                <a:gd name="connsiteX12" fmla="*/ 0 w 95250"/>
                <a:gd name="connsiteY12" fmla="*/ 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50" h="137160">
                  <a:moveTo>
                    <a:pt x="1270" y="1270"/>
                  </a:moveTo>
                  <a:lnTo>
                    <a:pt x="92710" y="1270"/>
                  </a:lnTo>
                  <a:lnTo>
                    <a:pt x="92710" y="34290"/>
                  </a:lnTo>
                  <a:lnTo>
                    <a:pt x="40640" y="34290"/>
                  </a:lnTo>
                  <a:lnTo>
                    <a:pt x="40640" y="52070"/>
                  </a:lnTo>
                  <a:lnTo>
                    <a:pt x="85090" y="52070"/>
                  </a:lnTo>
                  <a:lnTo>
                    <a:pt x="85090" y="83820"/>
                  </a:lnTo>
                  <a:lnTo>
                    <a:pt x="40640" y="83820"/>
                  </a:lnTo>
                  <a:lnTo>
                    <a:pt x="40640" y="104140"/>
                  </a:lnTo>
                  <a:lnTo>
                    <a:pt x="95250" y="104140"/>
                  </a:lnTo>
                  <a:lnTo>
                    <a:pt x="95250" y="137160"/>
                  </a:lnTo>
                  <a:lnTo>
                    <a:pt x="0" y="1371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 458">
              <a:extLst>
                <a:ext uri="{FF2B5EF4-FFF2-40B4-BE49-F238E27FC236}">
                  <a16:creationId xmlns:a16="http://schemas.microsoft.com/office/drawing/2014/main" id="{8F137CE0-0D48-FA88-BC80-B09279AE8499}"/>
                </a:ext>
              </a:extLst>
            </p:cNvPr>
            <p:cNvSpPr/>
            <p:nvPr/>
          </p:nvSpPr>
          <p:spPr>
            <a:xfrm>
              <a:off x="2432050" y="4323079"/>
              <a:ext cx="111760" cy="137160"/>
            </a:xfrm>
            <a:custGeom>
              <a:avLst/>
              <a:gdLst>
                <a:gd name="connsiteX0" fmla="*/ 71120 w 111760"/>
                <a:gd name="connsiteY0" fmla="*/ 137160 h 137160"/>
                <a:gd name="connsiteX1" fmla="*/ 50800 w 111760"/>
                <a:gd name="connsiteY1" fmla="*/ 93980 h 137160"/>
                <a:gd name="connsiteX2" fmla="*/ 39370 w 111760"/>
                <a:gd name="connsiteY2" fmla="*/ 93980 h 137160"/>
                <a:gd name="connsiteX3" fmla="*/ 39370 w 111760"/>
                <a:gd name="connsiteY3" fmla="*/ 137160 h 137160"/>
                <a:gd name="connsiteX4" fmla="*/ 0 w 111760"/>
                <a:gd name="connsiteY4" fmla="*/ 137160 h 137160"/>
                <a:gd name="connsiteX5" fmla="*/ 0 w 111760"/>
                <a:gd name="connsiteY5" fmla="*/ 0 h 137160"/>
                <a:gd name="connsiteX6" fmla="*/ 52070 w 111760"/>
                <a:gd name="connsiteY6" fmla="*/ 0 h 137160"/>
                <a:gd name="connsiteX7" fmla="*/ 109220 w 111760"/>
                <a:gd name="connsiteY7" fmla="*/ 48260 h 137160"/>
                <a:gd name="connsiteX8" fmla="*/ 85090 w 111760"/>
                <a:gd name="connsiteY8" fmla="*/ 87630 h 137160"/>
                <a:gd name="connsiteX9" fmla="*/ 111760 w 111760"/>
                <a:gd name="connsiteY9" fmla="*/ 137160 h 137160"/>
                <a:gd name="connsiteX10" fmla="*/ 69850 w 111760"/>
                <a:gd name="connsiteY10" fmla="*/ 137160 h 137160"/>
                <a:gd name="connsiteX11" fmla="*/ 39370 w 111760"/>
                <a:gd name="connsiteY11" fmla="*/ 34290 h 137160"/>
                <a:gd name="connsiteX12" fmla="*/ 39370 w 111760"/>
                <a:gd name="connsiteY12" fmla="*/ 63500 h 137160"/>
                <a:gd name="connsiteX13" fmla="*/ 54610 w 111760"/>
                <a:gd name="connsiteY13" fmla="*/ 63500 h 137160"/>
                <a:gd name="connsiteX14" fmla="*/ 69850 w 111760"/>
                <a:gd name="connsiteY14" fmla="*/ 48260 h 137160"/>
                <a:gd name="connsiteX15" fmla="*/ 54610 w 111760"/>
                <a:gd name="connsiteY15" fmla="*/ 33020 h 137160"/>
                <a:gd name="connsiteX16" fmla="*/ 39370 w 111760"/>
                <a:gd name="connsiteY16" fmla="*/ 3302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760" h="137160">
                  <a:moveTo>
                    <a:pt x="71120" y="137160"/>
                  </a:moveTo>
                  <a:lnTo>
                    <a:pt x="50800" y="93980"/>
                  </a:lnTo>
                  <a:lnTo>
                    <a:pt x="39370" y="93980"/>
                  </a:lnTo>
                  <a:lnTo>
                    <a:pt x="39370" y="137160"/>
                  </a:lnTo>
                  <a:lnTo>
                    <a:pt x="0" y="137160"/>
                  </a:lnTo>
                  <a:lnTo>
                    <a:pt x="0" y="0"/>
                  </a:lnTo>
                  <a:lnTo>
                    <a:pt x="52070" y="0"/>
                  </a:lnTo>
                  <a:cubicBezTo>
                    <a:pt x="86360" y="0"/>
                    <a:pt x="109220" y="15240"/>
                    <a:pt x="109220" y="48260"/>
                  </a:cubicBezTo>
                  <a:cubicBezTo>
                    <a:pt x="109220" y="81280"/>
                    <a:pt x="100330" y="81280"/>
                    <a:pt x="85090" y="87630"/>
                  </a:cubicBezTo>
                  <a:lnTo>
                    <a:pt x="111760" y="137160"/>
                  </a:lnTo>
                  <a:lnTo>
                    <a:pt x="69850" y="137160"/>
                  </a:lnTo>
                  <a:close/>
                  <a:moveTo>
                    <a:pt x="39370" y="34290"/>
                  </a:moveTo>
                  <a:lnTo>
                    <a:pt x="39370" y="63500"/>
                  </a:lnTo>
                  <a:lnTo>
                    <a:pt x="54610" y="63500"/>
                  </a:lnTo>
                  <a:cubicBezTo>
                    <a:pt x="62230" y="63500"/>
                    <a:pt x="69850" y="59690"/>
                    <a:pt x="69850" y="48260"/>
                  </a:cubicBezTo>
                  <a:cubicBezTo>
                    <a:pt x="69850" y="36830"/>
                    <a:pt x="62230" y="33020"/>
                    <a:pt x="54610" y="33020"/>
                  </a:cubicBezTo>
                  <a:lnTo>
                    <a:pt x="39370" y="330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 459">
              <a:extLst>
                <a:ext uri="{FF2B5EF4-FFF2-40B4-BE49-F238E27FC236}">
                  <a16:creationId xmlns:a16="http://schemas.microsoft.com/office/drawing/2014/main" id="{58EC72D3-F2E3-7AA1-680B-05475958236D}"/>
                </a:ext>
              </a:extLst>
            </p:cNvPr>
            <p:cNvSpPr/>
            <p:nvPr/>
          </p:nvSpPr>
          <p:spPr>
            <a:xfrm>
              <a:off x="2561589" y="4320540"/>
              <a:ext cx="113030" cy="143509"/>
            </a:xfrm>
            <a:custGeom>
              <a:avLst/>
              <a:gdLst>
                <a:gd name="connsiteX0" fmla="*/ 72390 w 113030"/>
                <a:gd name="connsiteY0" fmla="*/ 0 h 143509"/>
                <a:gd name="connsiteX1" fmla="*/ 111760 w 113030"/>
                <a:gd name="connsiteY1" fmla="*/ 8890 h 143509"/>
                <a:gd name="connsiteX2" fmla="*/ 111760 w 113030"/>
                <a:gd name="connsiteY2" fmla="*/ 44450 h 143509"/>
                <a:gd name="connsiteX3" fmla="*/ 76200 w 113030"/>
                <a:gd name="connsiteY3" fmla="*/ 35560 h 143509"/>
                <a:gd name="connsiteX4" fmla="*/ 39370 w 113030"/>
                <a:gd name="connsiteY4" fmla="*/ 71120 h 143509"/>
                <a:gd name="connsiteX5" fmla="*/ 74930 w 113030"/>
                <a:gd name="connsiteY5" fmla="*/ 106680 h 143509"/>
                <a:gd name="connsiteX6" fmla="*/ 113030 w 113030"/>
                <a:gd name="connsiteY6" fmla="*/ 97790 h 143509"/>
                <a:gd name="connsiteX7" fmla="*/ 113030 w 113030"/>
                <a:gd name="connsiteY7" fmla="*/ 134620 h 143509"/>
                <a:gd name="connsiteX8" fmla="*/ 71120 w 113030"/>
                <a:gd name="connsiteY8" fmla="*/ 143510 h 143509"/>
                <a:gd name="connsiteX9" fmla="*/ 0 w 113030"/>
                <a:gd name="connsiteY9" fmla="*/ 72390 h 143509"/>
                <a:gd name="connsiteX10" fmla="*/ 73660 w 113030"/>
                <a:gd name="connsiteY10" fmla="*/ 1270 h 143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3030" h="143509">
                  <a:moveTo>
                    <a:pt x="72390" y="0"/>
                  </a:moveTo>
                  <a:cubicBezTo>
                    <a:pt x="90170" y="0"/>
                    <a:pt x="101600" y="3810"/>
                    <a:pt x="111760" y="8890"/>
                  </a:cubicBezTo>
                  <a:lnTo>
                    <a:pt x="111760" y="44450"/>
                  </a:lnTo>
                  <a:cubicBezTo>
                    <a:pt x="104140" y="40640"/>
                    <a:pt x="92710" y="35560"/>
                    <a:pt x="76200" y="35560"/>
                  </a:cubicBezTo>
                  <a:cubicBezTo>
                    <a:pt x="52070" y="35560"/>
                    <a:pt x="39370" y="52070"/>
                    <a:pt x="39370" y="71120"/>
                  </a:cubicBezTo>
                  <a:cubicBezTo>
                    <a:pt x="39370" y="90170"/>
                    <a:pt x="52070" y="106680"/>
                    <a:pt x="74930" y="106680"/>
                  </a:cubicBezTo>
                  <a:cubicBezTo>
                    <a:pt x="97790" y="106680"/>
                    <a:pt x="105410" y="101600"/>
                    <a:pt x="113030" y="97790"/>
                  </a:cubicBezTo>
                  <a:lnTo>
                    <a:pt x="113030" y="134620"/>
                  </a:lnTo>
                  <a:cubicBezTo>
                    <a:pt x="102870" y="139700"/>
                    <a:pt x="87630" y="143510"/>
                    <a:pt x="71120" y="143510"/>
                  </a:cubicBezTo>
                  <a:cubicBezTo>
                    <a:pt x="30480" y="143510"/>
                    <a:pt x="0" y="111760"/>
                    <a:pt x="0" y="72390"/>
                  </a:cubicBezTo>
                  <a:cubicBezTo>
                    <a:pt x="0" y="33020"/>
                    <a:pt x="30480" y="1270"/>
                    <a:pt x="73660" y="12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 460">
              <a:extLst>
                <a:ext uri="{FF2B5EF4-FFF2-40B4-BE49-F238E27FC236}">
                  <a16:creationId xmlns:a16="http://schemas.microsoft.com/office/drawing/2014/main" id="{C3E01A41-3D4F-2ED1-27D1-F029BAAA6D9B}"/>
                </a:ext>
              </a:extLst>
            </p:cNvPr>
            <p:cNvSpPr/>
            <p:nvPr/>
          </p:nvSpPr>
          <p:spPr>
            <a:xfrm>
              <a:off x="2684779" y="4321809"/>
              <a:ext cx="142240" cy="138430"/>
            </a:xfrm>
            <a:custGeom>
              <a:avLst/>
              <a:gdLst>
                <a:gd name="connsiteX0" fmla="*/ 92710 w 142240"/>
                <a:gd name="connsiteY0" fmla="*/ 120650 h 138430"/>
                <a:gd name="connsiteX1" fmla="*/ 50800 w 142240"/>
                <a:gd name="connsiteY1" fmla="*/ 120650 h 138430"/>
                <a:gd name="connsiteX2" fmla="*/ 41910 w 142240"/>
                <a:gd name="connsiteY2" fmla="*/ 138430 h 138430"/>
                <a:gd name="connsiteX3" fmla="*/ 0 w 142240"/>
                <a:gd name="connsiteY3" fmla="*/ 138430 h 138430"/>
                <a:gd name="connsiteX4" fmla="*/ 69850 w 142240"/>
                <a:gd name="connsiteY4" fmla="*/ 0 h 138430"/>
                <a:gd name="connsiteX5" fmla="*/ 72390 w 142240"/>
                <a:gd name="connsiteY5" fmla="*/ 0 h 138430"/>
                <a:gd name="connsiteX6" fmla="*/ 142240 w 142240"/>
                <a:gd name="connsiteY6" fmla="*/ 138430 h 138430"/>
                <a:gd name="connsiteX7" fmla="*/ 100330 w 142240"/>
                <a:gd name="connsiteY7" fmla="*/ 138430 h 138430"/>
                <a:gd name="connsiteX8" fmla="*/ 91440 w 142240"/>
                <a:gd name="connsiteY8" fmla="*/ 120650 h 138430"/>
                <a:gd name="connsiteX9" fmla="*/ 60960 w 142240"/>
                <a:gd name="connsiteY9" fmla="*/ 93980 h 138430"/>
                <a:gd name="connsiteX10" fmla="*/ 81280 w 142240"/>
                <a:gd name="connsiteY10" fmla="*/ 93980 h 138430"/>
                <a:gd name="connsiteX11" fmla="*/ 71120 w 142240"/>
                <a:gd name="connsiteY11" fmla="*/ 68580 h 138430"/>
                <a:gd name="connsiteX12" fmla="*/ 71120 w 142240"/>
                <a:gd name="connsiteY12" fmla="*/ 68580 h 138430"/>
                <a:gd name="connsiteX13" fmla="*/ 60960 w 142240"/>
                <a:gd name="connsiteY13" fmla="*/ 93980 h 138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240" h="138430">
                  <a:moveTo>
                    <a:pt x="92710" y="120650"/>
                  </a:moveTo>
                  <a:lnTo>
                    <a:pt x="50800" y="120650"/>
                  </a:lnTo>
                  <a:lnTo>
                    <a:pt x="41910" y="138430"/>
                  </a:lnTo>
                  <a:lnTo>
                    <a:pt x="0" y="138430"/>
                  </a:lnTo>
                  <a:lnTo>
                    <a:pt x="69850" y="0"/>
                  </a:lnTo>
                  <a:lnTo>
                    <a:pt x="72390" y="0"/>
                  </a:lnTo>
                  <a:lnTo>
                    <a:pt x="142240" y="138430"/>
                  </a:lnTo>
                  <a:lnTo>
                    <a:pt x="100330" y="138430"/>
                  </a:lnTo>
                  <a:lnTo>
                    <a:pt x="91440" y="120650"/>
                  </a:lnTo>
                  <a:close/>
                  <a:moveTo>
                    <a:pt x="60960" y="93980"/>
                  </a:moveTo>
                  <a:lnTo>
                    <a:pt x="81280" y="93980"/>
                  </a:lnTo>
                  <a:cubicBezTo>
                    <a:pt x="77470" y="86360"/>
                    <a:pt x="72390" y="73660"/>
                    <a:pt x="71120" y="68580"/>
                  </a:cubicBezTo>
                  <a:lnTo>
                    <a:pt x="71120" y="68580"/>
                  </a:lnTo>
                  <a:cubicBezTo>
                    <a:pt x="71120" y="73660"/>
                    <a:pt x="64770" y="86360"/>
                    <a:pt x="60960" y="939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 461">
              <a:extLst>
                <a:ext uri="{FF2B5EF4-FFF2-40B4-BE49-F238E27FC236}">
                  <a16:creationId xmlns:a16="http://schemas.microsoft.com/office/drawing/2014/main" id="{CCF11734-9087-491E-1F9F-50C115697B88}"/>
                </a:ext>
              </a:extLst>
            </p:cNvPr>
            <p:cNvSpPr/>
            <p:nvPr/>
          </p:nvSpPr>
          <p:spPr>
            <a:xfrm>
              <a:off x="2839720" y="4320540"/>
              <a:ext cx="100329" cy="143509"/>
            </a:xfrm>
            <a:custGeom>
              <a:avLst/>
              <a:gdLst>
                <a:gd name="connsiteX0" fmla="*/ 100330 w 100329"/>
                <a:gd name="connsiteY0" fmla="*/ 101600 h 143509"/>
                <a:gd name="connsiteX1" fmla="*/ 45720 w 100329"/>
                <a:gd name="connsiteY1" fmla="*/ 143510 h 143509"/>
                <a:gd name="connsiteX2" fmla="*/ 3810 w 100329"/>
                <a:gd name="connsiteY2" fmla="*/ 135890 h 143509"/>
                <a:gd name="connsiteX3" fmla="*/ 3810 w 100329"/>
                <a:gd name="connsiteY3" fmla="*/ 97790 h 143509"/>
                <a:gd name="connsiteX4" fmla="*/ 43180 w 100329"/>
                <a:gd name="connsiteY4" fmla="*/ 109220 h 143509"/>
                <a:gd name="connsiteX5" fmla="*/ 62230 w 100329"/>
                <a:gd name="connsiteY5" fmla="*/ 101600 h 143509"/>
                <a:gd name="connsiteX6" fmla="*/ 38100 w 100329"/>
                <a:gd name="connsiteY6" fmla="*/ 87630 h 143509"/>
                <a:gd name="connsiteX7" fmla="*/ 0 w 100329"/>
                <a:gd name="connsiteY7" fmla="*/ 43180 h 143509"/>
                <a:gd name="connsiteX8" fmla="*/ 53340 w 100329"/>
                <a:gd name="connsiteY8" fmla="*/ 0 h 143509"/>
                <a:gd name="connsiteX9" fmla="*/ 90170 w 100329"/>
                <a:gd name="connsiteY9" fmla="*/ 6350 h 143509"/>
                <a:gd name="connsiteX10" fmla="*/ 90170 w 100329"/>
                <a:gd name="connsiteY10" fmla="*/ 43180 h 143509"/>
                <a:gd name="connsiteX11" fmla="*/ 55880 w 100329"/>
                <a:gd name="connsiteY11" fmla="*/ 34290 h 143509"/>
                <a:gd name="connsiteX12" fmla="*/ 38100 w 100329"/>
                <a:gd name="connsiteY12" fmla="*/ 43180 h 143509"/>
                <a:gd name="connsiteX13" fmla="*/ 60960 w 100329"/>
                <a:gd name="connsiteY13" fmla="*/ 57150 h 143509"/>
                <a:gd name="connsiteX14" fmla="*/ 100330 w 100329"/>
                <a:gd name="connsiteY14" fmla="*/ 101600 h 143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0329" h="143509">
                  <a:moveTo>
                    <a:pt x="100330" y="101600"/>
                  </a:moveTo>
                  <a:cubicBezTo>
                    <a:pt x="100330" y="128270"/>
                    <a:pt x="81280" y="143510"/>
                    <a:pt x="45720" y="143510"/>
                  </a:cubicBezTo>
                  <a:cubicBezTo>
                    <a:pt x="10160" y="143510"/>
                    <a:pt x="13970" y="140970"/>
                    <a:pt x="3810" y="135890"/>
                  </a:cubicBezTo>
                  <a:lnTo>
                    <a:pt x="3810" y="97790"/>
                  </a:lnTo>
                  <a:cubicBezTo>
                    <a:pt x="16510" y="105410"/>
                    <a:pt x="31750" y="109220"/>
                    <a:pt x="43180" y="109220"/>
                  </a:cubicBezTo>
                  <a:cubicBezTo>
                    <a:pt x="54610" y="109220"/>
                    <a:pt x="62230" y="106680"/>
                    <a:pt x="62230" y="101600"/>
                  </a:cubicBezTo>
                  <a:cubicBezTo>
                    <a:pt x="62230" y="96520"/>
                    <a:pt x="53340" y="92710"/>
                    <a:pt x="38100" y="87630"/>
                  </a:cubicBezTo>
                  <a:cubicBezTo>
                    <a:pt x="16510" y="78740"/>
                    <a:pt x="0" y="69850"/>
                    <a:pt x="0" y="43180"/>
                  </a:cubicBezTo>
                  <a:cubicBezTo>
                    <a:pt x="0" y="16510"/>
                    <a:pt x="21590" y="0"/>
                    <a:pt x="53340" y="0"/>
                  </a:cubicBezTo>
                  <a:cubicBezTo>
                    <a:pt x="85090" y="0"/>
                    <a:pt x="81280" y="2540"/>
                    <a:pt x="90170" y="6350"/>
                  </a:cubicBezTo>
                  <a:lnTo>
                    <a:pt x="90170" y="43180"/>
                  </a:lnTo>
                  <a:cubicBezTo>
                    <a:pt x="81280" y="38100"/>
                    <a:pt x="68580" y="34290"/>
                    <a:pt x="55880" y="34290"/>
                  </a:cubicBezTo>
                  <a:cubicBezTo>
                    <a:pt x="43180" y="34290"/>
                    <a:pt x="38100" y="38100"/>
                    <a:pt x="38100" y="43180"/>
                  </a:cubicBezTo>
                  <a:cubicBezTo>
                    <a:pt x="38100" y="48260"/>
                    <a:pt x="46990" y="52070"/>
                    <a:pt x="60960" y="57150"/>
                  </a:cubicBezTo>
                  <a:cubicBezTo>
                    <a:pt x="82550" y="66040"/>
                    <a:pt x="100330" y="76200"/>
                    <a:pt x="100330" y="1016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 462">
              <a:extLst>
                <a:ext uri="{FF2B5EF4-FFF2-40B4-BE49-F238E27FC236}">
                  <a16:creationId xmlns:a16="http://schemas.microsoft.com/office/drawing/2014/main" id="{8347EBF8-2DBE-2858-8ED1-8F55BB23C35B}"/>
                </a:ext>
              </a:extLst>
            </p:cNvPr>
            <p:cNvSpPr/>
            <p:nvPr/>
          </p:nvSpPr>
          <p:spPr>
            <a:xfrm>
              <a:off x="2962910" y="4321809"/>
              <a:ext cx="95250" cy="137160"/>
            </a:xfrm>
            <a:custGeom>
              <a:avLst/>
              <a:gdLst>
                <a:gd name="connsiteX0" fmla="*/ 1270 w 95250"/>
                <a:gd name="connsiteY0" fmla="*/ 1270 h 137160"/>
                <a:gd name="connsiteX1" fmla="*/ 92710 w 95250"/>
                <a:gd name="connsiteY1" fmla="*/ 1270 h 137160"/>
                <a:gd name="connsiteX2" fmla="*/ 92710 w 95250"/>
                <a:gd name="connsiteY2" fmla="*/ 34290 h 137160"/>
                <a:gd name="connsiteX3" fmla="*/ 40640 w 95250"/>
                <a:gd name="connsiteY3" fmla="*/ 34290 h 137160"/>
                <a:gd name="connsiteX4" fmla="*/ 40640 w 95250"/>
                <a:gd name="connsiteY4" fmla="*/ 52070 h 137160"/>
                <a:gd name="connsiteX5" fmla="*/ 85090 w 95250"/>
                <a:gd name="connsiteY5" fmla="*/ 52070 h 137160"/>
                <a:gd name="connsiteX6" fmla="*/ 85090 w 95250"/>
                <a:gd name="connsiteY6" fmla="*/ 83820 h 137160"/>
                <a:gd name="connsiteX7" fmla="*/ 40640 w 95250"/>
                <a:gd name="connsiteY7" fmla="*/ 83820 h 137160"/>
                <a:gd name="connsiteX8" fmla="*/ 40640 w 95250"/>
                <a:gd name="connsiteY8" fmla="*/ 104140 h 137160"/>
                <a:gd name="connsiteX9" fmla="*/ 95250 w 95250"/>
                <a:gd name="connsiteY9" fmla="*/ 104140 h 137160"/>
                <a:gd name="connsiteX10" fmla="*/ 95250 w 95250"/>
                <a:gd name="connsiteY10" fmla="*/ 137160 h 137160"/>
                <a:gd name="connsiteX11" fmla="*/ 0 w 95250"/>
                <a:gd name="connsiteY11" fmla="*/ 137160 h 137160"/>
                <a:gd name="connsiteX12" fmla="*/ 0 w 95250"/>
                <a:gd name="connsiteY12" fmla="*/ 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50" h="137160">
                  <a:moveTo>
                    <a:pt x="1270" y="1270"/>
                  </a:moveTo>
                  <a:lnTo>
                    <a:pt x="92710" y="1270"/>
                  </a:lnTo>
                  <a:lnTo>
                    <a:pt x="92710" y="34290"/>
                  </a:lnTo>
                  <a:lnTo>
                    <a:pt x="40640" y="34290"/>
                  </a:lnTo>
                  <a:lnTo>
                    <a:pt x="40640" y="52070"/>
                  </a:lnTo>
                  <a:lnTo>
                    <a:pt x="85090" y="52070"/>
                  </a:lnTo>
                  <a:lnTo>
                    <a:pt x="85090" y="83820"/>
                  </a:lnTo>
                  <a:lnTo>
                    <a:pt x="40640" y="83820"/>
                  </a:lnTo>
                  <a:lnTo>
                    <a:pt x="40640" y="104140"/>
                  </a:lnTo>
                  <a:lnTo>
                    <a:pt x="95250" y="104140"/>
                  </a:lnTo>
                  <a:lnTo>
                    <a:pt x="95250" y="137160"/>
                  </a:lnTo>
                  <a:lnTo>
                    <a:pt x="0" y="1371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 463">
              <a:extLst>
                <a:ext uri="{FF2B5EF4-FFF2-40B4-BE49-F238E27FC236}">
                  <a16:creationId xmlns:a16="http://schemas.microsoft.com/office/drawing/2014/main" id="{AAECA8C4-0C45-B883-029C-337D55280A03}"/>
                </a:ext>
              </a:extLst>
            </p:cNvPr>
            <p:cNvSpPr/>
            <p:nvPr/>
          </p:nvSpPr>
          <p:spPr>
            <a:xfrm>
              <a:off x="3077210" y="4362450"/>
              <a:ext cx="40639" cy="99059"/>
            </a:xfrm>
            <a:custGeom>
              <a:avLst/>
              <a:gdLst>
                <a:gd name="connsiteX0" fmla="*/ 20320 w 40639"/>
                <a:gd name="connsiteY0" fmla="*/ 0 h 99059"/>
                <a:gd name="connsiteX1" fmla="*/ 40640 w 40639"/>
                <a:gd name="connsiteY1" fmla="*/ 19050 h 99059"/>
                <a:gd name="connsiteX2" fmla="*/ 20320 w 40639"/>
                <a:gd name="connsiteY2" fmla="*/ 38100 h 99059"/>
                <a:gd name="connsiteX3" fmla="*/ 0 w 40639"/>
                <a:gd name="connsiteY3" fmla="*/ 19050 h 99059"/>
                <a:gd name="connsiteX4" fmla="*/ 20320 w 40639"/>
                <a:gd name="connsiteY4" fmla="*/ 0 h 99059"/>
                <a:gd name="connsiteX5" fmla="*/ 20320 w 40639"/>
                <a:gd name="connsiteY5" fmla="*/ 60960 h 99059"/>
                <a:gd name="connsiteX6" fmla="*/ 40640 w 40639"/>
                <a:gd name="connsiteY6" fmla="*/ 80010 h 99059"/>
                <a:gd name="connsiteX7" fmla="*/ 20320 w 40639"/>
                <a:gd name="connsiteY7" fmla="*/ 99060 h 99059"/>
                <a:gd name="connsiteX8" fmla="*/ 0 w 40639"/>
                <a:gd name="connsiteY8" fmla="*/ 80010 h 99059"/>
                <a:gd name="connsiteX9" fmla="*/ 20320 w 40639"/>
                <a:gd name="connsiteY9" fmla="*/ 60960 h 9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639" h="99059">
                  <a:moveTo>
                    <a:pt x="20320" y="0"/>
                  </a:moveTo>
                  <a:cubicBezTo>
                    <a:pt x="33020" y="0"/>
                    <a:pt x="40640" y="7620"/>
                    <a:pt x="40640" y="19050"/>
                  </a:cubicBezTo>
                  <a:cubicBezTo>
                    <a:pt x="40640" y="30480"/>
                    <a:pt x="33020" y="38100"/>
                    <a:pt x="20320" y="38100"/>
                  </a:cubicBezTo>
                  <a:cubicBezTo>
                    <a:pt x="7620" y="38100"/>
                    <a:pt x="0" y="30480"/>
                    <a:pt x="0" y="19050"/>
                  </a:cubicBezTo>
                  <a:cubicBezTo>
                    <a:pt x="0" y="7620"/>
                    <a:pt x="7620" y="0"/>
                    <a:pt x="20320" y="0"/>
                  </a:cubicBezTo>
                  <a:close/>
                  <a:moveTo>
                    <a:pt x="20320" y="60960"/>
                  </a:moveTo>
                  <a:cubicBezTo>
                    <a:pt x="33020" y="60960"/>
                    <a:pt x="40640" y="68580"/>
                    <a:pt x="40640" y="80010"/>
                  </a:cubicBezTo>
                  <a:cubicBezTo>
                    <a:pt x="40640" y="91440"/>
                    <a:pt x="33020" y="99060"/>
                    <a:pt x="20320" y="99060"/>
                  </a:cubicBezTo>
                  <a:cubicBezTo>
                    <a:pt x="7620" y="99060"/>
                    <a:pt x="0" y="91440"/>
                    <a:pt x="0" y="80010"/>
                  </a:cubicBezTo>
                  <a:cubicBezTo>
                    <a:pt x="0" y="68580"/>
                    <a:pt x="7620" y="60960"/>
                    <a:pt x="20320" y="609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23" name="Group 822">
            <a:extLst>
              <a:ext uri="{FF2B5EF4-FFF2-40B4-BE49-F238E27FC236}">
                <a16:creationId xmlns:a16="http://schemas.microsoft.com/office/drawing/2014/main" id="{4097E41C-10E7-8BC7-3C9E-86FE1849A77D}"/>
              </a:ext>
            </a:extLst>
          </p:cNvPr>
          <p:cNvGrpSpPr/>
          <p:nvPr/>
        </p:nvGrpSpPr>
        <p:grpSpPr>
          <a:xfrm>
            <a:off x="774700" y="4533900"/>
            <a:ext cx="8545830" cy="608329"/>
            <a:chOff x="774700" y="4533900"/>
            <a:chExt cx="8545830" cy="608329"/>
          </a:xfrm>
        </p:grpSpPr>
        <p:sp>
          <p:nvSpPr>
            <p:cNvPr id="530" name="Freeform 529">
              <a:extLst>
                <a:ext uri="{FF2B5EF4-FFF2-40B4-BE49-F238E27FC236}">
                  <a16:creationId xmlns:a16="http://schemas.microsoft.com/office/drawing/2014/main" id="{B95A34A8-8D5D-4384-5721-C0D9169D7FAC}"/>
                </a:ext>
              </a:extLst>
            </p:cNvPr>
            <p:cNvSpPr/>
            <p:nvPr/>
          </p:nvSpPr>
          <p:spPr>
            <a:xfrm>
              <a:off x="7203440" y="4533900"/>
              <a:ext cx="36829" cy="152400"/>
            </a:xfrm>
            <a:custGeom>
              <a:avLst/>
              <a:gdLst>
                <a:gd name="connsiteX0" fmla="*/ 0 w 36829"/>
                <a:gd name="connsiteY0" fmla="*/ 76200 h 152400"/>
                <a:gd name="connsiteX1" fmla="*/ 19050 w 36829"/>
                <a:gd name="connsiteY1" fmla="*/ 0 h 152400"/>
                <a:gd name="connsiteX2" fmla="*/ 36830 w 36829"/>
                <a:gd name="connsiteY2" fmla="*/ 0 h 152400"/>
                <a:gd name="connsiteX3" fmla="*/ 16510 w 36829"/>
                <a:gd name="connsiteY3" fmla="*/ 76200 h 152400"/>
                <a:gd name="connsiteX4" fmla="*/ 36830 w 36829"/>
                <a:gd name="connsiteY4" fmla="*/ 152400 h 152400"/>
                <a:gd name="connsiteX5" fmla="*/ 19050 w 36829"/>
                <a:gd name="connsiteY5" fmla="*/ 152400 h 152400"/>
                <a:gd name="connsiteX6" fmla="*/ 0 w 36829"/>
                <a:gd name="connsiteY6" fmla="*/ 762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829" h="152400">
                  <a:moveTo>
                    <a:pt x="0" y="76200"/>
                  </a:moveTo>
                  <a:cubicBezTo>
                    <a:pt x="0" y="48260"/>
                    <a:pt x="7620" y="20320"/>
                    <a:pt x="19050" y="0"/>
                  </a:cubicBezTo>
                  <a:lnTo>
                    <a:pt x="36830" y="0"/>
                  </a:lnTo>
                  <a:cubicBezTo>
                    <a:pt x="24130" y="21590"/>
                    <a:pt x="16510" y="49530"/>
                    <a:pt x="16510" y="76200"/>
                  </a:cubicBezTo>
                  <a:cubicBezTo>
                    <a:pt x="16510" y="102870"/>
                    <a:pt x="24130" y="130810"/>
                    <a:pt x="36830" y="152400"/>
                  </a:cubicBezTo>
                  <a:lnTo>
                    <a:pt x="19050" y="152400"/>
                  </a:lnTo>
                  <a:cubicBezTo>
                    <a:pt x="6350" y="132080"/>
                    <a:pt x="0" y="105410"/>
                    <a:pt x="0" y="762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822" name="Group 821">
              <a:extLst>
                <a:ext uri="{FF2B5EF4-FFF2-40B4-BE49-F238E27FC236}">
                  <a16:creationId xmlns:a16="http://schemas.microsoft.com/office/drawing/2014/main" id="{987C5573-9ECD-6D9A-765C-93AAAE5A474F}"/>
                </a:ext>
              </a:extLst>
            </p:cNvPr>
            <p:cNvGrpSpPr/>
            <p:nvPr/>
          </p:nvGrpSpPr>
          <p:grpSpPr>
            <a:xfrm>
              <a:off x="774700" y="4542790"/>
              <a:ext cx="8545830" cy="599439"/>
              <a:chOff x="774700" y="4542790"/>
              <a:chExt cx="8545830" cy="599439"/>
            </a:xfrm>
          </p:grpSpPr>
          <p:sp>
            <p:nvSpPr>
              <p:cNvPr id="465" name="Freeform 464">
                <a:extLst>
                  <a:ext uri="{FF2B5EF4-FFF2-40B4-BE49-F238E27FC236}">
                    <a16:creationId xmlns:a16="http://schemas.microsoft.com/office/drawing/2014/main" id="{26556666-E248-B8B8-FBA0-D6F285E87AFC}"/>
                  </a:ext>
                </a:extLst>
              </p:cNvPr>
              <p:cNvSpPr/>
              <p:nvPr/>
            </p:nvSpPr>
            <p:spPr>
              <a:xfrm>
                <a:off x="779780" y="4545329"/>
                <a:ext cx="99059" cy="130810"/>
              </a:xfrm>
              <a:custGeom>
                <a:avLst/>
                <a:gdLst>
                  <a:gd name="connsiteX0" fmla="*/ 99060 w 99059"/>
                  <a:gd name="connsiteY0" fmla="*/ 83820 h 130810"/>
                  <a:gd name="connsiteX1" fmla="*/ 49530 w 99059"/>
                  <a:gd name="connsiteY1" fmla="*/ 130810 h 130810"/>
                  <a:gd name="connsiteX2" fmla="*/ 0 w 99059"/>
                  <a:gd name="connsiteY2" fmla="*/ 83820 h 130810"/>
                  <a:gd name="connsiteX3" fmla="*/ 0 w 99059"/>
                  <a:gd name="connsiteY3" fmla="*/ 0 h 130810"/>
                  <a:gd name="connsiteX4" fmla="*/ 16510 w 99059"/>
                  <a:gd name="connsiteY4" fmla="*/ 0 h 130810"/>
                  <a:gd name="connsiteX5" fmla="*/ 16510 w 99059"/>
                  <a:gd name="connsiteY5" fmla="*/ 82550 h 130810"/>
                  <a:gd name="connsiteX6" fmla="*/ 48260 w 99059"/>
                  <a:gd name="connsiteY6" fmla="*/ 115570 h 130810"/>
                  <a:gd name="connsiteX7" fmla="*/ 80010 w 99059"/>
                  <a:gd name="connsiteY7" fmla="*/ 82550 h 130810"/>
                  <a:gd name="connsiteX8" fmla="*/ 80010 w 99059"/>
                  <a:gd name="connsiteY8" fmla="*/ 0 h 130810"/>
                  <a:gd name="connsiteX9" fmla="*/ 96520 w 99059"/>
                  <a:gd name="connsiteY9" fmla="*/ 0 h 130810"/>
                  <a:gd name="connsiteX10" fmla="*/ 96520 w 99059"/>
                  <a:gd name="connsiteY10" fmla="*/ 8382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9059" h="130810">
                    <a:moveTo>
                      <a:pt x="99060" y="83820"/>
                    </a:moveTo>
                    <a:cubicBezTo>
                      <a:pt x="99060" y="113030"/>
                      <a:pt x="80010" y="130810"/>
                      <a:pt x="49530" y="130810"/>
                    </a:cubicBezTo>
                    <a:cubicBezTo>
                      <a:pt x="19050" y="130810"/>
                      <a:pt x="0" y="113030"/>
                      <a:pt x="0" y="83820"/>
                    </a:cubicBezTo>
                    <a:lnTo>
                      <a:pt x="0" y="0"/>
                    </a:lnTo>
                    <a:lnTo>
                      <a:pt x="16510" y="0"/>
                    </a:lnTo>
                    <a:lnTo>
                      <a:pt x="16510" y="82550"/>
                    </a:lnTo>
                    <a:cubicBezTo>
                      <a:pt x="16510" y="102870"/>
                      <a:pt x="29210" y="115570"/>
                      <a:pt x="48260" y="115570"/>
                    </a:cubicBezTo>
                    <a:cubicBezTo>
                      <a:pt x="67310" y="115570"/>
                      <a:pt x="80010" y="102870"/>
                      <a:pt x="80010" y="82550"/>
                    </a:cubicBezTo>
                    <a:lnTo>
                      <a:pt x="80010" y="0"/>
                    </a:lnTo>
                    <a:lnTo>
                      <a:pt x="96520" y="0"/>
                    </a:lnTo>
                    <a:lnTo>
                      <a:pt x="96520" y="8382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6" name="Freeform 465">
                <a:extLst>
                  <a:ext uri="{FF2B5EF4-FFF2-40B4-BE49-F238E27FC236}">
                    <a16:creationId xmlns:a16="http://schemas.microsoft.com/office/drawing/2014/main" id="{00FA6894-D5A7-122A-9355-4B13E3BBA50B}"/>
                  </a:ext>
                </a:extLst>
              </p:cNvPr>
              <p:cNvSpPr/>
              <p:nvPr/>
            </p:nvSpPr>
            <p:spPr>
              <a:xfrm>
                <a:off x="900430" y="4582159"/>
                <a:ext cx="62230" cy="92710"/>
              </a:xfrm>
              <a:custGeom>
                <a:avLst/>
                <a:gdLst>
                  <a:gd name="connsiteX0" fmla="*/ 26670 w 62230"/>
                  <a:gd name="connsiteY0" fmla="*/ 53340 h 92710"/>
                  <a:gd name="connsiteX1" fmla="*/ 0 w 62230"/>
                  <a:gd name="connsiteY1" fmla="*/ 25400 h 92710"/>
                  <a:gd name="connsiteX2" fmla="*/ 31750 w 62230"/>
                  <a:gd name="connsiteY2" fmla="*/ 0 h 92710"/>
                  <a:gd name="connsiteX3" fmla="*/ 57150 w 62230"/>
                  <a:gd name="connsiteY3" fmla="*/ 5080 h 92710"/>
                  <a:gd name="connsiteX4" fmla="*/ 57150 w 62230"/>
                  <a:gd name="connsiteY4" fmla="*/ 20320 h 92710"/>
                  <a:gd name="connsiteX5" fmla="*/ 34290 w 62230"/>
                  <a:gd name="connsiteY5" fmla="*/ 13970 h 92710"/>
                  <a:gd name="connsiteX6" fmla="*/ 16510 w 62230"/>
                  <a:gd name="connsiteY6" fmla="*/ 25400 h 92710"/>
                  <a:gd name="connsiteX7" fmla="*/ 34290 w 62230"/>
                  <a:gd name="connsiteY7" fmla="*/ 39370 h 92710"/>
                  <a:gd name="connsiteX8" fmla="*/ 62230 w 62230"/>
                  <a:gd name="connsiteY8" fmla="*/ 67310 h 92710"/>
                  <a:gd name="connsiteX9" fmla="*/ 30480 w 62230"/>
                  <a:gd name="connsiteY9" fmla="*/ 92710 h 92710"/>
                  <a:gd name="connsiteX10" fmla="*/ 1270 w 62230"/>
                  <a:gd name="connsiteY10" fmla="*/ 86360 h 92710"/>
                  <a:gd name="connsiteX11" fmla="*/ 1270 w 62230"/>
                  <a:gd name="connsiteY11" fmla="*/ 71120 h 92710"/>
                  <a:gd name="connsiteX12" fmla="*/ 29210 w 62230"/>
                  <a:gd name="connsiteY12" fmla="*/ 78740 h 92710"/>
                  <a:gd name="connsiteX13" fmla="*/ 46990 w 62230"/>
                  <a:gd name="connsiteY13" fmla="*/ 67310 h 92710"/>
                  <a:gd name="connsiteX14" fmla="*/ 26670 w 62230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30" h="92710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7" name="Freeform 466">
                <a:extLst>
                  <a:ext uri="{FF2B5EF4-FFF2-40B4-BE49-F238E27FC236}">
                    <a16:creationId xmlns:a16="http://schemas.microsoft.com/office/drawing/2014/main" id="{335D892A-F994-8408-845A-C58E6DEFB438}"/>
                  </a:ext>
                </a:extLst>
              </p:cNvPr>
              <p:cNvSpPr/>
              <p:nvPr/>
            </p:nvSpPr>
            <p:spPr>
              <a:xfrm>
                <a:off x="980439" y="4582159"/>
                <a:ext cx="83820" cy="93980"/>
              </a:xfrm>
              <a:custGeom>
                <a:avLst/>
                <a:gdLst>
                  <a:gd name="connsiteX0" fmla="*/ 83820 w 83820"/>
                  <a:gd name="connsiteY0" fmla="*/ 41910 h 93980"/>
                  <a:gd name="connsiteX1" fmla="*/ 83820 w 83820"/>
                  <a:gd name="connsiteY1" fmla="*/ 50800 h 93980"/>
                  <a:gd name="connsiteX2" fmla="*/ 17780 w 83820"/>
                  <a:gd name="connsiteY2" fmla="*/ 50800 h 93980"/>
                  <a:gd name="connsiteX3" fmla="*/ 48260 w 83820"/>
                  <a:gd name="connsiteY3" fmla="*/ 80010 h 93980"/>
                  <a:gd name="connsiteX4" fmla="*/ 80010 w 83820"/>
                  <a:gd name="connsiteY4" fmla="*/ 71120 h 93980"/>
                  <a:gd name="connsiteX5" fmla="*/ 80010 w 83820"/>
                  <a:gd name="connsiteY5" fmla="*/ 86360 h 93980"/>
                  <a:gd name="connsiteX6" fmla="*/ 46990 w 83820"/>
                  <a:gd name="connsiteY6" fmla="*/ 93980 h 93980"/>
                  <a:gd name="connsiteX7" fmla="*/ 0 w 83820"/>
                  <a:gd name="connsiteY7" fmla="*/ 46990 h 93980"/>
                  <a:gd name="connsiteX8" fmla="*/ 43180 w 83820"/>
                  <a:gd name="connsiteY8" fmla="*/ 0 h 93980"/>
                  <a:gd name="connsiteX9" fmla="*/ 83820 w 83820"/>
                  <a:gd name="connsiteY9" fmla="*/ 41910 h 93980"/>
                  <a:gd name="connsiteX10" fmla="*/ 43180 w 83820"/>
                  <a:gd name="connsiteY10" fmla="*/ 13970 h 93980"/>
                  <a:gd name="connsiteX11" fmla="*/ 17780 w 83820"/>
                  <a:gd name="connsiteY11" fmla="*/ 38100 h 93980"/>
                  <a:gd name="connsiteX12" fmla="*/ 67310 w 83820"/>
                  <a:gd name="connsiteY12" fmla="*/ 38100 h 93980"/>
                  <a:gd name="connsiteX13" fmla="*/ 43180 w 83820"/>
                  <a:gd name="connsiteY13" fmla="*/ 1397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80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id="{57E0BC5B-3566-2826-0C9D-42CCEC1DFC7F}"/>
                  </a:ext>
                </a:extLst>
              </p:cNvPr>
              <p:cNvSpPr/>
              <p:nvPr/>
            </p:nvSpPr>
            <p:spPr>
              <a:xfrm>
                <a:off x="1121410" y="4558029"/>
                <a:ext cx="60959" cy="116840"/>
              </a:xfrm>
              <a:custGeom>
                <a:avLst/>
                <a:gdLst>
                  <a:gd name="connsiteX0" fmla="*/ 15240 w 60959"/>
                  <a:gd name="connsiteY0" fmla="*/ 26670 h 116840"/>
                  <a:gd name="connsiteX1" fmla="*/ 15240 w 60959"/>
                  <a:gd name="connsiteY1" fmla="*/ 0 h 116840"/>
                  <a:gd name="connsiteX2" fmla="*/ 31750 w 60959"/>
                  <a:gd name="connsiteY2" fmla="*/ 0 h 116840"/>
                  <a:gd name="connsiteX3" fmla="*/ 31750 w 60959"/>
                  <a:gd name="connsiteY3" fmla="*/ 26670 h 116840"/>
                  <a:gd name="connsiteX4" fmla="*/ 58420 w 60959"/>
                  <a:gd name="connsiteY4" fmla="*/ 26670 h 116840"/>
                  <a:gd name="connsiteX5" fmla="*/ 58420 w 60959"/>
                  <a:gd name="connsiteY5" fmla="*/ 40640 h 116840"/>
                  <a:gd name="connsiteX6" fmla="*/ 31750 w 60959"/>
                  <a:gd name="connsiteY6" fmla="*/ 40640 h 116840"/>
                  <a:gd name="connsiteX7" fmla="*/ 31750 w 60959"/>
                  <a:gd name="connsiteY7" fmla="*/ 86360 h 116840"/>
                  <a:gd name="connsiteX8" fmla="*/ 44450 w 60959"/>
                  <a:gd name="connsiteY8" fmla="*/ 102870 h 116840"/>
                  <a:gd name="connsiteX9" fmla="*/ 60960 w 60959"/>
                  <a:gd name="connsiteY9" fmla="*/ 99060 h 116840"/>
                  <a:gd name="connsiteX10" fmla="*/ 60960 w 60959"/>
                  <a:gd name="connsiteY10" fmla="*/ 113030 h 116840"/>
                  <a:gd name="connsiteX11" fmla="*/ 40640 w 60959"/>
                  <a:gd name="connsiteY11" fmla="*/ 116840 h 116840"/>
                  <a:gd name="connsiteX12" fmla="*/ 13970 w 60959"/>
                  <a:gd name="connsiteY12" fmla="*/ 90170 h 116840"/>
                  <a:gd name="connsiteX13" fmla="*/ 13970 w 60959"/>
                  <a:gd name="connsiteY13" fmla="*/ 39370 h 116840"/>
                  <a:gd name="connsiteX14" fmla="*/ 0 w 60959"/>
                  <a:gd name="connsiteY14" fmla="*/ 39370 h 116840"/>
                  <a:gd name="connsiteX15" fmla="*/ 0 w 60959"/>
                  <a:gd name="connsiteY15" fmla="*/ 25400 h 116840"/>
                  <a:gd name="connsiteX16" fmla="*/ 15240 w 60959"/>
                  <a:gd name="connsiteY16" fmla="*/ 25400 h 116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59" h="116840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B02530AC-691E-0320-E291-E0A476E7D26F}"/>
                  </a:ext>
                </a:extLst>
              </p:cNvPr>
              <p:cNvSpPr/>
              <p:nvPr/>
            </p:nvSpPr>
            <p:spPr>
              <a:xfrm>
                <a:off x="1201419" y="4549140"/>
                <a:ext cx="20319" cy="124459"/>
              </a:xfrm>
              <a:custGeom>
                <a:avLst/>
                <a:gdLst>
                  <a:gd name="connsiteX0" fmla="*/ 10160 w 20319"/>
                  <a:gd name="connsiteY0" fmla="*/ 0 h 124459"/>
                  <a:gd name="connsiteX1" fmla="*/ 20320 w 20319"/>
                  <a:gd name="connsiteY1" fmla="*/ 10160 h 124459"/>
                  <a:gd name="connsiteX2" fmla="*/ 10160 w 20319"/>
                  <a:gd name="connsiteY2" fmla="*/ 20320 h 124459"/>
                  <a:gd name="connsiteX3" fmla="*/ 0 w 20319"/>
                  <a:gd name="connsiteY3" fmla="*/ 10160 h 124459"/>
                  <a:gd name="connsiteX4" fmla="*/ 10160 w 20319"/>
                  <a:gd name="connsiteY4" fmla="*/ 0 h 124459"/>
                  <a:gd name="connsiteX5" fmla="*/ 17780 w 20319"/>
                  <a:gd name="connsiteY5" fmla="*/ 35560 h 124459"/>
                  <a:gd name="connsiteX6" fmla="*/ 17780 w 20319"/>
                  <a:gd name="connsiteY6" fmla="*/ 124460 h 124459"/>
                  <a:gd name="connsiteX7" fmla="*/ 1270 w 20319"/>
                  <a:gd name="connsiteY7" fmla="*/ 124460 h 124459"/>
                  <a:gd name="connsiteX8" fmla="*/ 1270 w 20319"/>
                  <a:gd name="connsiteY8" fmla="*/ 35560 h 124459"/>
                  <a:gd name="connsiteX9" fmla="*/ 17780 w 20319"/>
                  <a:gd name="connsiteY9" fmla="*/ 35560 h 124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19" h="12445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7780" y="35560"/>
                    </a:moveTo>
                    <a:lnTo>
                      <a:pt x="17780" y="124460"/>
                    </a:lnTo>
                    <a:lnTo>
                      <a:pt x="1270" y="124460"/>
                    </a:lnTo>
                    <a:lnTo>
                      <a:pt x="1270" y="35560"/>
                    </a:lnTo>
                    <a:lnTo>
                      <a:pt x="17780" y="3556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0" name="Freeform 469">
                <a:extLst>
                  <a:ext uri="{FF2B5EF4-FFF2-40B4-BE49-F238E27FC236}">
                    <a16:creationId xmlns:a16="http://schemas.microsoft.com/office/drawing/2014/main" id="{ED48A8A4-FD6F-3045-7925-BD4215E58934}"/>
                  </a:ext>
                </a:extLst>
              </p:cNvPr>
              <p:cNvSpPr/>
              <p:nvPr/>
            </p:nvSpPr>
            <p:spPr>
              <a:xfrm>
                <a:off x="1239519" y="4558029"/>
                <a:ext cx="60960" cy="116840"/>
              </a:xfrm>
              <a:custGeom>
                <a:avLst/>
                <a:gdLst>
                  <a:gd name="connsiteX0" fmla="*/ 15240 w 60960"/>
                  <a:gd name="connsiteY0" fmla="*/ 26670 h 116840"/>
                  <a:gd name="connsiteX1" fmla="*/ 15240 w 60960"/>
                  <a:gd name="connsiteY1" fmla="*/ 0 h 116840"/>
                  <a:gd name="connsiteX2" fmla="*/ 31750 w 60960"/>
                  <a:gd name="connsiteY2" fmla="*/ 0 h 116840"/>
                  <a:gd name="connsiteX3" fmla="*/ 31750 w 60960"/>
                  <a:gd name="connsiteY3" fmla="*/ 26670 h 116840"/>
                  <a:gd name="connsiteX4" fmla="*/ 58420 w 60960"/>
                  <a:gd name="connsiteY4" fmla="*/ 26670 h 116840"/>
                  <a:gd name="connsiteX5" fmla="*/ 58420 w 60960"/>
                  <a:gd name="connsiteY5" fmla="*/ 40640 h 116840"/>
                  <a:gd name="connsiteX6" fmla="*/ 31750 w 60960"/>
                  <a:gd name="connsiteY6" fmla="*/ 40640 h 116840"/>
                  <a:gd name="connsiteX7" fmla="*/ 31750 w 60960"/>
                  <a:gd name="connsiteY7" fmla="*/ 86360 h 116840"/>
                  <a:gd name="connsiteX8" fmla="*/ 44450 w 60960"/>
                  <a:gd name="connsiteY8" fmla="*/ 102870 h 116840"/>
                  <a:gd name="connsiteX9" fmla="*/ 60960 w 60960"/>
                  <a:gd name="connsiteY9" fmla="*/ 99060 h 116840"/>
                  <a:gd name="connsiteX10" fmla="*/ 60960 w 60960"/>
                  <a:gd name="connsiteY10" fmla="*/ 113030 h 116840"/>
                  <a:gd name="connsiteX11" fmla="*/ 40640 w 60960"/>
                  <a:gd name="connsiteY11" fmla="*/ 116840 h 116840"/>
                  <a:gd name="connsiteX12" fmla="*/ 13970 w 60960"/>
                  <a:gd name="connsiteY12" fmla="*/ 90170 h 116840"/>
                  <a:gd name="connsiteX13" fmla="*/ 13970 w 60960"/>
                  <a:gd name="connsiteY13" fmla="*/ 39370 h 116840"/>
                  <a:gd name="connsiteX14" fmla="*/ 0 w 60960"/>
                  <a:gd name="connsiteY14" fmla="*/ 39370 h 116840"/>
                  <a:gd name="connsiteX15" fmla="*/ 0 w 60960"/>
                  <a:gd name="connsiteY15" fmla="*/ 25400 h 116840"/>
                  <a:gd name="connsiteX16" fmla="*/ 15240 w 60960"/>
                  <a:gd name="connsiteY16" fmla="*/ 25400 h 116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60" h="116840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1" name="Freeform 470">
                <a:extLst>
                  <a:ext uri="{FF2B5EF4-FFF2-40B4-BE49-F238E27FC236}">
                    <a16:creationId xmlns:a16="http://schemas.microsoft.com/office/drawing/2014/main" id="{CC9B8B0B-2145-1AD6-AD66-195B75C6D1F7}"/>
                  </a:ext>
                </a:extLst>
              </p:cNvPr>
              <p:cNvSpPr/>
              <p:nvPr/>
            </p:nvSpPr>
            <p:spPr>
              <a:xfrm>
                <a:off x="1322069" y="4545329"/>
                <a:ext cx="34290" cy="130810"/>
              </a:xfrm>
              <a:custGeom>
                <a:avLst/>
                <a:gdLst>
                  <a:gd name="connsiteX0" fmla="*/ 0 w 34290"/>
                  <a:gd name="connsiteY0" fmla="*/ 0 h 130810"/>
                  <a:gd name="connsiteX1" fmla="*/ 16510 w 34290"/>
                  <a:gd name="connsiteY1" fmla="*/ 0 h 130810"/>
                  <a:gd name="connsiteX2" fmla="*/ 16510 w 34290"/>
                  <a:gd name="connsiteY2" fmla="*/ 101600 h 130810"/>
                  <a:gd name="connsiteX3" fmla="*/ 26670 w 34290"/>
                  <a:gd name="connsiteY3" fmla="*/ 115570 h 130810"/>
                  <a:gd name="connsiteX4" fmla="*/ 34290 w 34290"/>
                  <a:gd name="connsiteY4" fmla="*/ 115570 h 130810"/>
                  <a:gd name="connsiteX5" fmla="*/ 34290 w 34290"/>
                  <a:gd name="connsiteY5" fmla="*/ 129540 h 130810"/>
                  <a:gd name="connsiteX6" fmla="*/ 22860 w 34290"/>
                  <a:gd name="connsiteY6" fmla="*/ 130810 h 130810"/>
                  <a:gd name="connsiteX7" fmla="*/ 0 w 34290"/>
                  <a:gd name="connsiteY7" fmla="*/ 105410 h 130810"/>
                  <a:gd name="connsiteX8" fmla="*/ 0 w 34290"/>
                  <a:gd name="connsiteY8" fmla="*/ 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290" h="130810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101600"/>
                    </a:lnTo>
                    <a:cubicBezTo>
                      <a:pt x="16510" y="111760"/>
                      <a:pt x="19050" y="115570"/>
                      <a:pt x="26670" y="115570"/>
                    </a:cubicBezTo>
                    <a:cubicBezTo>
                      <a:pt x="34290" y="115570"/>
                      <a:pt x="33020" y="115570"/>
                      <a:pt x="34290" y="115570"/>
                    </a:cubicBezTo>
                    <a:lnTo>
                      <a:pt x="34290" y="129540"/>
                    </a:lnTo>
                    <a:cubicBezTo>
                      <a:pt x="34290" y="129540"/>
                      <a:pt x="29210" y="130810"/>
                      <a:pt x="22860" y="130810"/>
                    </a:cubicBezTo>
                    <a:cubicBezTo>
                      <a:pt x="10160" y="130810"/>
                      <a:pt x="0" y="124460"/>
                      <a:pt x="0" y="10541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5BB4FD2-C859-0259-18DF-A323CD8A9816}"/>
                  </a:ext>
                </a:extLst>
              </p:cNvPr>
              <p:cNvSpPr/>
              <p:nvPr/>
            </p:nvSpPr>
            <p:spPr>
              <a:xfrm>
                <a:off x="1371600" y="4582159"/>
                <a:ext cx="83819" cy="93980"/>
              </a:xfrm>
              <a:custGeom>
                <a:avLst/>
                <a:gdLst>
                  <a:gd name="connsiteX0" fmla="*/ 83820 w 83819"/>
                  <a:gd name="connsiteY0" fmla="*/ 41910 h 93980"/>
                  <a:gd name="connsiteX1" fmla="*/ 83820 w 83819"/>
                  <a:gd name="connsiteY1" fmla="*/ 50800 h 93980"/>
                  <a:gd name="connsiteX2" fmla="*/ 17780 w 83819"/>
                  <a:gd name="connsiteY2" fmla="*/ 50800 h 93980"/>
                  <a:gd name="connsiteX3" fmla="*/ 48260 w 83819"/>
                  <a:gd name="connsiteY3" fmla="*/ 80010 h 93980"/>
                  <a:gd name="connsiteX4" fmla="*/ 80010 w 83819"/>
                  <a:gd name="connsiteY4" fmla="*/ 71120 h 93980"/>
                  <a:gd name="connsiteX5" fmla="*/ 80010 w 83819"/>
                  <a:gd name="connsiteY5" fmla="*/ 86360 h 93980"/>
                  <a:gd name="connsiteX6" fmla="*/ 46990 w 83819"/>
                  <a:gd name="connsiteY6" fmla="*/ 93980 h 93980"/>
                  <a:gd name="connsiteX7" fmla="*/ 0 w 83819"/>
                  <a:gd name="connsiteY7" fmla="*/ 46990 h 93980"/>
                  <a:gd name="connsiteX8" fmla="*/ 43180 w 83819"/>
                  <a:gd name="connsiteY8" fmla="*/ 0 h 93980"/>
                  <a:gd name="connsiteX9" fmla="*/ 83820 w 83819"/>
                  <a:gd name="connsiteY9" fmla="*/ 41910 h 93980"/>
                  <a:gd name="connsiteX10" fmla="*/ 43180 w 83819"/>
                  <a:gd name="connsiteY10" fmla="*/ 13970 h 93980"/>
                  <a:gd name="connsiteX11" fmla="*/ 17780 w 83819"/>
                  <a:gd name="connsiteY11" fmla="*/ 38100 h 93980"/>
                  <a:gd name="connsiteX12" fmla="*/ 67310 w 83819"/>
                  <a:gd name="connsiteY12" fmla="*/ 38100 h 93980"/>
                  <a:gd name="connsiteX13" fmla="*/ 43180 w 83819"/>
                  <a:gd name="connsiteY13" fmla="*/ 1397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80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3" name="Freeform 472">
                <a:extLst>
                  <a:ext uri="{FF2B5EF4-FFF2-40B4-BE49-F238E27FC236}">
                    <a16:creationId xmlns:a16="http://schemas.microsoft.com/office/drawing/2014/main" id="{58408A3C-5BC2-57E1-FE8A-3BB4EE2F2293}"/>
                  </a:ext>
                </a:extLst>
              </p:cNvPr>
              <p:cNvSpPr/>
              <p:nvPr/>
            </p:nvSpPr>
            <p:spPr>
              <a:xfrm>
                <a:off x="1517650" y="4582159"/>
                <a:ext cx="74930" cy="93980"/>
              </a:xfrm>
              <a:custGeom>
                <a:avLst/>
                <a:gdLst>
                  <a:gd name="connsiteX0" fmla="*/ 48260 w 74930"/>
                  <a:gd name="connsiteY0" fmla="*/ 78740 h 93980"/>
                  <a:gd name="connsiteX1" fmla="*/ 74930 w 74930"/>
                  <a:gd name="connsiteY1" fmla="*/ 71120 h 93980"/>
                  <a:gd name="connsiteX2" fmla="*/ 74930 w 74930"/>
                  <a:gd name="connsiteY2" fmla="*/ 86360 h 93980"/>
                  <a:gd name="connsiteX3" fmla="*/ 46990 w 74930"/>
                  <a:gd name="connsiteY3" fmla="*/ 93980 h 93980"/>
                  <a:gd name="connsiteX4" fmla="*/ 0 w 74930"/>
                  <a:gd name="connsiteY4" fmla="*/ 46990 h 93980"/>
                  <a:gd name="connsiteX5" fmla="*/ 46990 w 74930"/>
                  <a:gd name="connsiteY5" fmla="*/ 0 h 93980"/>
                  <a:gd name="connsiteX6" fmla="*/ 74930 w 74930"/>
                  <a:gd name="connsiteY6" fmla="*/ 6350 h 93980"/>
                  <a:gd name="connsiteX7" fmla="*/ 74930 w 74930"/>
                  <a:gd name="connsiteY7" fmla="*/ 21590 h 93980"/>
                  <a:gd name="connsiteX8" fmla="*/ 48260 w 74930"/>
                  <a:gd name="connsiteY8" fmla="*/ 13970 h 93980"/>
                  <a:gd name="connsiteX9" fmla="*/ 17780 w 74930"/>
                  <a:gd name="connsiteY9" fmla="*/ 45720 h 93980"/>
                  <a:gd name="connsiteX10" fmla="*/ 48260 w 74930"/>
                  <a:gd name="connsiteY10" fmla="*/ 7747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930" h="93980">
                    <a:moveTo>
                      <a:pt x="48260" y="78740"/>
                    </a:moveTo>
                    <a:cubicBezTo>
                      <a:pt x="60960" y="78740"/>
                      <a:pt x="69850" y="73660"/>
                      <a:pt x="74930" y="71120"/>
                    </a:cubicBezTo>
                    <a:lnTo>
                      <a:pt x="74930" y="86360"/>
                    </a:lnTo>
                    <a:cubicBezTo>
                      <a:pt x="69850" y="88900"/>
                      <a:pt x="60960" y="93980"/>
                      <a:pt x="4699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6990" y="0"/>
                    </a:cubicBezTo>
                    <a:cubicBezTo>
                      <a:pt x="74930" y="0"/>
                      <a:pt x="68580" y="3810"/>
                      <a:pt x="74930" y="6350"/>
                    </a:cubicBezTo>
                    <a:lnTo>
                      <a:pt x="74930" y="21590"/>
                    </a:lnTo>
                    <a:cubicBezTo>
                      <a:pt x="68580" y="17780"/>
                      <a:pt x="59690" y="13970"/>
                      <a:pt x="48260" y="13970"/>
                    </a:cubicBezTo>
                    <a:cubicBezTo>
                      <a:pt x="30480" y="13970"/>
                      <a:pt x="17780" y="26670"/>
                      <a:pt x="17780" y="45720"/>
                    </a:cubicBezTo>
                    <a:cubicBezTo>
                      <a:pt x="17780" y="64770"/>
                      <a:pt x="30480" y="77470"/>
                      <a:pt x="48260" y="774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4" name="Freeform 473">
                <a:extLst>
                  <a:ext uri="{FF2B5EF4-FFF2-40B4-BE49-F238E27FC236}">
                    <a16:creationId xmlns:a16="http://schemas.microsoft.com/office/drawing/2014/main" id="{116C97D2-37A1-F6C7-804D-EEEEAEA97A5F}"/>
                  </a:ext>
                </a:extLst>
              </p:cNvPr>
              <p:cNvSpPr/>
              <p:nvPr/>
            </p:nvSpPr>
            <p:spPr>
              <a:xfrm>
                <a:off x="1611630" y="4583429"/>
                <a:ext cx="73659" cy="93979"/>
              </a:xfrm>
              <a:custGeom>
                <a:avLst/>
                <a:gdLst>
                  <a:gd name="connsiteX0" fmla="*/ 5080 w 73659"/>
                  <a:gd name="connsiteY0" fmla="*/ 6350 h 93979"/>
                  <a:gd name="connsiteX1" fmla="*/ 36830 w 73659"/>
                  <a:gd name="connsiteY1" fmla="*/ 0 h 93979"/>
                  <a:gd name="connsiteX2" fmla="*/ 73660 w 73659"/>
                  <a:gd name="connsiteY2" fmla="*/ 34290 h 93979"/>
                  <a:gd name="connsiteX3" fmla="*/ 73660 w 73659"/>
                  <a:gd name="connsiteY3" fmla="*/ 91440 h 93979"/>
                  <a:gd name="connsiteX4" fmla="*/ 58420 w 73659"/>
                  <a:gd name="connsiteY4" fmla="*/ 91440 h 93979"/>
                  <a:gd name="connsiteX5" fmla="*/ 58420 w 73659"/>
                  <a:gd name="connsiteY5" fmla="*/ 81280 h 93979"/>
                  <a:gd name="connsiteX6" fmla="*/ 58420 w 73659"/>
                  <a:gd name="connsiteY6" fmla="*/ 73660 h 93979"/>
                  <a:gd name="connsiteX7" fmla="*/ 58420 w 73659"/>
                  <a:gd name="connsiteY7" fmla="*/ 73660 h 93979"/>
                  <a:gd name="connsiteX8" fmla="*/ 27940 w 73659"/>
                  <a:gd name="connsiteY8" fmla="*/ 93980 h 93979"/>
                  <a:gd name="connsiteX9" fmla="*/ 0 w 73659"/>
                  <a:gd name="connsiteY9" fmla="*/ 67310 h 93979"/>
                  <a:gd name="connsiteX10" fmla="*/ 58420 w 73659"/>
                  <a:gd name="connsiteY10" fmla="*/ 39370 h 93979"/>
                  <a:gd name="connsiteX11" fmla="*/ 58420 w 73659"/>
                  <a:gd name="connsiteY11" fmla="*/ 35560 h 93979"/>
                  <a:gd name="connsiteX12" fmla="*/ 35560 w 73659"/>
                  <a:gd name="connsiteY12" fmla="*/ 15240 h 93979"/>
                  <a:gd name="connsiteX13" fmla="*/ 6350 w 73659"/>
                  <a:gd name="connsiteY13" fmla="*/ 22860 h 93979"/>
                  <a:gd name="connsiteX14" fmla="*/ 6350 w 73659"/>
                  <a:gd name="connsiteY14" fmla="*/ 7620 h 93979"/>
                  <a:gd name="connsiteX15" fmla="*/ 57150 w 73659"/>
                  <a:gd name="connsiteY15" fmla="*/ 50800 h 93979"/>
                  <a:gd name="connsiteX16" fmla="*/ 16510 w 73659"/>
                  <a:gd name="connsiteY16" fmla="*/ 66040 h 93979"/>
                  <a:gd name="connsiteX17" fmla="*/ 30480 w 73659"/>
                  <a:gd name="connsiteY17" fmla="*/ 80010 h 93979"/>
                  <a:gd name="connsiteX18" fmla="*/ 57150 w 73659"/>
                  <a:gd name="connsiteY18" fmla="*/ 5080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5560"/>
                    </a:lnTo>
                    <a:cubicBezTo>
                      <a:pt x="58420" y="20320"/>
                      <a:pt x="49530" y="15240"/>
                      <a:pt x="35560" y="15240"/>
                    </a:cubicBezTo>
                    <a:cubicBezTo>
                      <a:pt x="21590" y="15240"/>
                      <a:pt x="11430" y="19050"/>
                      <a:pt x="6350" y="22860"/>
                    </a:cubicBezTo>
                    <a:lnTo>
                      <a:pt x="6350" y="762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80010"/>
                      <a:pt x="30480" y="80010"/>
                    </a:cubicBezTo>
                    <a:cubicBezTo>
                      <a:pt x="45720" y="80010"/>
                      <a:pt x="57150" y="64770"/>
                      <a:pt x="5715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26091E01-BA2E-4D05-6B4C-619656B8B14B}"/>
                  </a:ext>
                </a:extLst>
              </p:cNvPr>
              <p:cNvSpPr/>
              <p:nvPr/>
            </p:nvSpPr>
            <p:spPr>
              <a:xfrm>
                <a:off x="1709420" y="4582159"/>
                <a:ext cx="62229" cy="92710"/>
              </a:xfrm>
              <a:custGeom>
                <a:avLst/>
                <a:gdLst>
                  <a:gd name="connsiteX0" fmla="*/ 26670 w 62229"/>
                  <a:gd name="connsiteY0" fmla="*/ 53340 h 92710"/>
                  <a:gd name="connsiteX1" fmla="*/ 0 w 62229"/>
                  <a:gd name="connsiteY1" fmla="*/ 25400 h 92710"/>
                  <a:gd name="connsiteX2" fmla="*/ 31750 w 62229"/>
                  <a:gd name="connsiteY2" fmla="*/ 0 h 92710"/>
                  <a:gd name="connsiteX3" fmla="*/ 57150 w 62229"/>
                  <a:gd name="connsiteY3" fmla="*/ 5080 h 92710"/>
                  <a:gd name="connsiteX4" fmla="*/ 57150 w 62229"/>
                  <a:gd name="connsiteY4" fmla="*/ 20320 h 92710"/>
                  <a:gd name="connsiteX5" fmla="*/ 34290 w 62229"/>
                  <a:gd name="connsiteY5" fmla="*/ 13970 h 92710"/>
                  <a:gd name="connsiteX6" fmla="*/ 16510 w 62229"/>
                  <a:gd name="connsiteY6" fmla="*/ 25400 h 92710"/>
                  <a:gd name="connsiteX7" fmla="*/ 34290 w 62229"/>
                  <a:gd name="connsiteY7" fmla="*/ 39370 h 92710"/>
                  <a:gd name="connsiteX8" fmla="*/ 62230 w 62229"/>
                  <a:gd name="connsiteY8" fmla="*/ 67310 h 92710"/>
                  <a:gd name="connsiteX9" fmla="*/ 30480 w 62229"/>
                  <a:gd name="connsiteY9" fmla="*/ 92710 h 92710"/>
                  <a:gd name="connsiteX10" fmla="*/ 1270 w 62229"/>
                  <a:gd name="connsiteY10" fmla="*/ 86360 h 92710"/>
                  <a:gd name="connsiteX11" fmla="*/ 1270 w 62229"/>
                  <a:gd name="connsiteY11" fmla="*/ 71120 h 92710"/>
                  <a:gd name="connsiteX12" fmla="*/ 29210 w 62229"/>
                  <a:gd name="connsiteY12" fmla="*/ 78740 h 92710"/>
                  <a:gd name="connsiteX13" fmla="*/ 46990 w 62229"/>
                  <a:gd name="connsiteY13" fmla="*/ 67310 h 92710"/>
                  <a:gd name="connsiteX14" fmla="*/ 26670 w 62229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29" h="92710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6" name="Freeform 475">
                <a:extLst>
                  <a:ext uri="{FF2B5EF4-FFF2-40B4-BE49-F238E27FC236}">
                    <a16:creationId xmlns:a16="http://schemas.microsoft.com/office/drawing/2014/main" id="{4EAD82C8-C5CE-E004-56C3-9A57ADC04528}"/>
                  </a:ext>
                </a:extLst>
              </p:cNvPr>
              <p:cNvSpPr/>
              <p:nvPr/>
            </p:nvSpPr>
            <p:spPr>
              <a:xfrm>
                <a:off x="1789429" y="4582159"/>
                <a:ext cx="83820" cy="93980"/>
              </a:xfrm>
              <a:custGeom>
                <a:avLst/>
                <a:gdLst>
                  <a:gd name="connsiteX0" fmla="*/ 83820 w 83820"/>
                  <a:gd name="connsiteY0" fmla="*/ 41910 h 93980"/>
                  <a:gd name="connsiteX1" fmla="*/ 83820 w 83820"/>
                  <a:gd name="connsiteY1" fmla="*/ 50800 h 93980"/>
                  <a:gd name="connsiteX2" fmla="*/ 17780 w 83820"/>
                  <a:gd name="connsiteY2" fmla="*/ 50800 h 93980"/>
                  <a:gd name="connsiteX3" fmla="*/ 48260 w 83820"/>
                  <a:gd name="connsiteY3" fmla="*/ 80010 h 93980"/>
                  <a:gd name="connsiteX4" fmla="*/ 80010 w 83820"/>
                  <a:gd name="connsiteY4" fmla="*/ 71120 h 93980"/>
                  <a:gd name="connsiteX5" fmla="*/ 80010 w 83820"/>
                  <a:gd name="connsiteY5" fmla="*/ 86360 h 93980"/>
                  <a:gd name="connsiteX6" fmla="*/ 46990 w 83820"/>
                  <a:gd name="connsiteY6" fmla="*/ 93980 h 93980"/>
                  <a:gd name="connsiteX7" fmla="*/ 0 w 83820"/>
                  <a:gd name="connsiteY7" fmla="*/ 46990 h 93980"/>
                  <a:gd name="connsiteX8" fmla="*/ 43180 w 83820"/>
                  <a:gd name="connsiteY8" fmla="*/ 0 h 93980"/>
                  <a:gd name="connsiteX9" fmla="*/ 83820 w 83820"/>
                  <a:gd name="connsiteY9" fmla="*/ 41910 h 93980"/>
                  <a:gd name="connsiteX10" fmla="*/ 43180 w 83820"/>
                  <a:gd name="connsiteY10" fmla="*/ 13970 h 93980"/>
                  <a:gd name="connsiteX11" fmla="*/ 17780 w 83820"/>
                  <a:gd name="connsiteY11" fmla="*/ 38100 h 93980"/>
                  <a:gd name="connsiteX12" fmla="*/ 67310 w 83820"/>
                  <a:gd name="connsiteY12" fmla="*/ 38100 h 93980"/>
                  <a:gd name="connsiteX13" fmla="*/ 43180 w 83820"/>
                  <a:gd name="connsiteY13" fmla="*/ 1397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80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2E2C016B-2BFB-4222-EB22-A96AC48D5B99}"/>
                  </a:ext>
                </a:extLst>
              </p:cNvPr>
              <p:cNvSpPr/>
              <p:nvPr/>
            </p:nvSpPr>
            <p:spPr>
              <a:xfrm>
                <a:off x="1935479" y="4542790"/>
                <a:ext cx="55095" cy="129539"/>
              </a:xfrm>
              <a:custGeom>
                <a:avLst/>
                <a:gdLst>
                  <a:gd name="connsiteX0" fmla="*/ 11430 w 55095"/>
                  <a:gd name="connsiteY0" fmla="*/ 41910 h 129539"/>
                  <a:gd name="connsiteX1" fmla="*/ 11430 w 55095"/>
                  <a:gd name="connsiteY1" fmla="*/ 31750 h 129539"/>
                  <a:gd name="connsiteX2" fmla="*/ 43180 w 55095"/>
                  <a:gd name="connsiteY2" fmla="*/ 0 h 129539"/>
                  <a:gd name="connsiteX3" fmla="*/ 54610 w 55095"/>
                  <a:gd name="connsiteY3" fmla="*/ 0 h 129539"/>
                  <a:gd name="connsiteX4" fmla="*/ 54610 w 55095"/>
                  <a:gd name="connsiteY4" fmla="*/ 13970 h 129539"/>
                  <a:gd name="connsiteX5" fmla="*/ 45720 w 55095"/>
                  <a:gd name="connsiteY5" fmla="*/ 13970 h 129539"/>
                  <a:gd name="connsiteX6" fmla="*/ 27940 w 55095"/>
                  <a:gd name="connsiteY6" fmla="*/ 31750 h 129539"/>
                  <a:gd name="connsiteX7" fmla="*/ 27940 w 55095"/>
                  <a:gd name="connsiteY7" fmla="*/ 40640 h 129539"/>
                  <a:gd name="connsiteX8" fmla="*/ 52070 w 55095"/>
                  <a:gd name="connsiteY8" fmla="*/ 40640 h 129539"/>
                  <a:gd name="connsiteX9" fmla="*/ 52070 w 55095"/>
                  <a:gd name="connsiteY9" fmla="*/ 54610 h 129539"/>
                  <a:gd name="connsiteX10" fmla="*/ 29210 w 55095"/>
                  <a:gd name="connsiteY10" fmla="*/ 54610 h 129539"/>
                  <a:gd name="connsiteX11" fmla="*/ 29210 w 55095"/>
                  <a:gd name="connsiteY11" fmla="*/ 129540 h 129539"/>
                  <a:gd name="connsiteX12" fmla="*/ 12700 w 55095"/>
                  <a:gd name="connsiteY12" fmla="*/ 129540 h 129539"/>
                  <a:gd name="connsiteX13" fmla="*/ 12700 w 55095"/>
                  <a:gd name="connsiteY13" fmla="*/ 54610 h 129539"/>
                  <a:gd name="connsiteX14" fmla="*/ 0 w 55095"/>
                  <a:gd name="connsiteY14" fmla="*/ 54610 h 129539"/>
                  <a:gd name="connsiteX15" fmla="*/ 0 w 55095"/>
                  <a:gd name="connsiteY15" fmla="*/ 40640 h 129539"/>
                  <a:gd name="connsiteX16" fmla="*/ 13970 w 55095"/>
                  <a:gd name="connsiteY16" fmla="*/ 40640 h 129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5095" h="129539">
                    <a:moveTo>
                      <a:pt x="11430" y="41910"/>
                    </a:moveTo>
                    <a:lnTo>
                      <a:pt x="11430" y="31750"/>
                    </a:lnTo>
                    <a:cubicBezTo>
                      <a:pt x="11430" y="12700"/>
                      <a:pt x="24130" y="0"/>
                      <a:pt x="43180" y="0"/>
                    </a:cubicBezTo>
                    <a:cubicBezTo>
                      <a:pt x="62230" y="0"/>
                      <a:pt x="52070" y="0"/>
                      <a:pt x="54610" y="0"/>
                    </a:cubicBezTo>
                    <a:lnTo>
                      <a:pt x="54610" y="13970"/>
                    </a:lnTo>
                    <a:cubicBezTo>
                      <a:pt x="53340" y="13970"/>
                      <a:pt x="49530" y="13970"/>
                      <a:pt x="45720" y="13970"/>
                    </a:cubicBezTo>
                    <a:cubicBezTo>
                      <a:pt x="34290" y="13970"/>
                      <a:pt x="27940" y="20320"/>
                      <a:pt x="27940" y="31750"/>
                    </a:cubicBezTo>
                    <a:lnTo>
                      <a:pt x="27940" y="40640"/>
                    </a:lnTo>
                    <a:lnTo>
                      <a:pt x="52070" y="40640"/>
                    </a:lnTo>
                    <a:lnTo>
                      <a:pt x="52070" y="54610"/>
                    </a:lnTo>
                    <a:lnTo>
                      <a:pt x="29210" y="54610"/>
                    </a:lnTo>
                    <a:lnTo>
                      <a:pt x="29210" y="129540"/>
                    </a:lnTo>
                    <a:lnTo>
                      <a:pt x="12700" y="129540"/>
                    </a:lnTo>
                    <a:lnTo>
                      <a:pt x="12700" y="54610"/>
                    </a:lnTo>
                    <a:lnTo>
                      <a:pt x="0" y="54610"/>
                    </a:lnTo>
                    <a:lnTo>
                      <a:pt x="0" y="40640"/>
                    </a:lnTo>
                    <a:lnTo>
                      <a:pt x="13970" y="406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8" name="Freeform 477">
                <a:extLst>
                  <a:ext uri="{FF2B5EF4-FFF2-40B4-BE49-F238E27FC236}">
                    <a16:creationId xmlns:a16="http://schemas.microsoft.com/office/drawing/2014/main" id="{29749197-94A2-4818-80F2-0F2F2225AB11}"/>
                  </a:ext>
                </a:extLst>
              </p:cNvPr>
              <p:cNvSpPr/>
              <p:nvPr/>
            </p:nvSpPr>
            <p:spPr>
              <a:xfrm>
                <a:off x="1998979" y="4582159"/>
                <a:ext cx="91440" cy="93980"/>
              </a:xfrm>
              <a:custGeom>
                <a:avLst/>
                <a:gdLst>
                  <a:gd name="connsiteX0" fmla="*/ 91440 w 91440"/>
                  <a:gd name="connsiteY0" fmla="*/ 46990 h 93980"/>
                  <a:gd name="connsiteX1" fmla="*/ 45720 w 91440"/>
                  <a:gd name="connsiteY1" fmla="*/ 93980 h 93980"/>
                  <a:gd name="connsiteX2" fmla="*/ 0 w 91440"/>
                  <a:gd name="connsiteY2" fmla="*/ 46990 h 93980"/>
                  <a:gd name="connsiteX3" fmla="*/ 45720 w 91440"/>
                  <a:gd name="connsiteY3" fmla="*/ 0 h 93980"/>
                  <a:gd name="connsiteX4" fmla="*/ 91440 w 91440"/>
                  <a:gd name="connsiteY4" fmla="*/ 46990 h 93980"/>
                  <a:gd name="connsiteX5" fmla="*/ 74930 w 91440"/>
                  <a:gd name="connsiteY5" fmla="*/ 46990 h 93980"/>
                  <a:gd name="connsiteX6" fmla="*/ 44450 w 91440"/>
                  <a:gd name="connsiteY6" fmla="*/ 15240 h 93980"/>
                  <a:gd name="connsiteX7" fmla="*/ 15240 w 91440"/>
                  <a:gd name="connsiteY7" fmla="*/ 46990 h 93980"/>
                  <a:gd name="connsiteX8" fmla="*/ 44450 w 91440"/>
                  <a:gd name="connsiteY8" fmla="*/ 78740 h 93980"/>
                  <a:gd name="connsiteX9" fmla="*/ 74930 w 91440"/>
                  <a:gd name="connsiteY9" fmla="*/ 4699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40" h="93980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4930" y="46990"/>
                    </a:moveTo>
                    <a:cubicBezTo>
                      <a:pt x="74930" y="27940"/>
                      <a:pt x="62230" y="15240"/>
                      <a:pt x="44450" y="15240"/>
                    </a:cubicBezTo>
                    <a:cubicBezTo>
                      <a:pt x="26670" y="15240"/>
                      <a:pt x="15240" y="29210"/>
                      <a:pt x="15240" y="46990"/>
                    </a:cubicBezTo>
                    <a:cubicBezTo>
                      <a:pt x="15240" y="64770"/>
                      <a:pt x="27940" y="78740"/>
                      <a:pt x="44450" y="78740"/>
                    </a:cubicBezTo>
                    <a:cubicBezTo>
                      <a:pt x="60960" y="78740"/>
                      <a:pt x="74930" y="64770"/>
                      <a:pt x="7493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9" name="Freeform 478">
                <a:extLst>
                  <a:ext uri="{FF2B5EF4-FFF2-40B4-BE49-F238E27FC236}">
                    <a16:creationId xmlns:a16="http://schemas.microsoft.com/office/drawing/2014/main" id="{20FFC68B-DC78-3C69-BB50-83B68E7984FE}"/>
                  </a:ext>
                </a:extLst>
              </p:cNvPr>
              <p:cNvSpPr/>
              <p:nvPr/>
            </p:nvSpPr>
            <p:spPr>
              <a:xfrm>
                <a:off x="2115820" y="4582159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72DDEA19-1286-714B-421C-406A661D91BA}"/>
                  </a:ext>
                </a:extLst>
              </p:cNvPr>
              <p:cNvSpPr/>
              <p:nvPr/>
            </p:nvSpPr>
            <p:spPr>
              <a:xfrm>
                <a:off x="2231389" y="4582159"/>
                <a:ext cx="87630" cy="130810"/>
              </a:xfrm>
              <a:custGeom>
                <a:avLst/>
                <a:gdLst>
                  <a:gd name="connsiteX0" fmla="*/ 0 w 87630"/>
                  <a:gd name="connsiteY0" fmla="*/ 2540 h 130810"/>
                  <a:gd name="connsiteX1" fmla="*/ 15240 w 87630"/>
                  <a:gd name="connsiteY1" fmla="*/ 2540 h 130810"/>
                  <a:gd name="connsiteX2" fmla="*/ 15240 w 87630"/>
                  <a:gd name="connsiteY2" fmla="*/ 11430 h 130810"/>
                  <a:gd name="connsiteX3" fmla="*/ 15240 w 87630"/>
                  <a:gd name="connsiteY3" fmla="*/ 17780 h 130810"/>
                  <a:gd name="connsiteX4" fmla="*/ 15240 w 87630"/>
                  <a:gd name="connsiteY4" fmla="*/ 17780 h 130810"/>
                  <a:gd name="connsiteX5" fmla="*/ 46990 w 87630"/>
                  <a:gd name="connsiteY5" fmla="*/ 0 h 130810"/>
                  <a:gd name="connsiteX6" fmla="*/ 87630 w 87630"/>
                  <a:gd name="connsiteY6" fmla="*/ 46990 h 130810"/>
                  <a:gd name="connsiteX7" fmla="*/ 46990 w 87630"/>
                  <a:gd name="connsiteY7" fmla="*/ 93980 h 130810"/>
                  <a:gd name="connsiteX8" fmla="*/ 16510 w 87630"/>
                  <a:gd name="connsiteY8" fmla="*/ 76200 h 130810"/>
                  <a:gd name="connsiteX9" fmla="*/ 16510 w 87630"/>
                  <a:gd name="connsiteY9" fmla="*/ 76200 h 130810"/>
                  <a:gd name="connsiteX10" fmla="*/ 16510 w 87630"/>
                  <a:gd name="connsiteY10" fmla="*/ 83820 h 130810"/>
                  <a:gd name="connsiteX11" fmla="*/ 16510 w 87630"/>
                  <a:gd name="connsiteY11" fmla="*/ 130810 h 130810"/>
                  <a:gd name="connsiteX12" fmla="*/ 0 w 87630"/>
                  <a:gd name="connsiteY12" fmla="*/ 130810 h 130810"/>
                  <a:gd name="connsiteX13" fmla="*/ 0 w 87630"/>
                  <a:gd name="connsiteY13" fmla="*/ 2540 h 130810"/>
                  <a:gd name="connsiteX14" fmla="*/ 72390 w 87630"/>
                  <a:gd name="connsiteY14" fmla="*/ 46990 h 130810"/>
                  <a:gd name="connsiteX15" fmla="*/ 44450 w 87630"/>
                  <a:gd name="connsiteY15" fmla="*/ 15240 h 130810"/>
                  <a:gd name="connsiteX16" fmla="*/ 16510 w 87630"/>
                  <a:gd name="connsiteY16" fmla="*/ 46990 h 130810"/>
                  <a:gd name="connsiteX17" fmla="*/ 44450 w 87630"/>
                  <a:gd name="connsiteY17" fmla="*/ 78740 h 130810"/>
                  <a:gd name="connsiteX18" fmla="*/ 72390 w 87630"/>
                  <a:gd name="connsiteY18" fmla="*/ 4699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30" h="1308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1430"/>
                    </a:lnTo>
                    <a:cubicBezTo>
                      <a:pt x="15240" y="15240"/>
                      <a:pt x="15240" y="17780"/>
                      <a:pt x="15240" y="17780"/>
                    </a:cubicBezTo>
                    <a:lnTo>
                      <a:pt x="15240" y="17780"/>
                    </a:lnTo>
                    <a:cubicBezTo>
                      <a:pt x="20320" y="8890"/>
                      <a:pt x="31750" y="0"/>
                      <a:pt x="46990" y="0"/>
                    </a:cubicBezTo>
                    <a:cubicBezTo>
                      <a:pt x="69850" y="0"/>
                      <a:pt x="87630" y="19050"/>
                      <a:pt x="87630" y="46990"/>
                    </a:cubicBezTo>
                    <a:cubicBezTo>
                      <a:pt x="87630" y="74930"/>
                      <a:pt x="69850" y="93980"/>
                      <a:pt x="46990" y="93980"/>
                    </a:cubicBezTo>
                    <a:cubicBezTo>
                      <a:pt x="24130" y="93980"/>
                      <a:pt x="20320" y="85090"/>
                      <a:pt x="16510" y="76200"/>
                    </a:cubicBezTo>
                    <a:lnTo>
                      <a:pt x="16510" y="76200"/>
                    </a:lnTo>
                    <a:cubicBezTo>
                      <a:pt x="16510" y="76200"/>
                      <a:pt x="16510" y="78740"/>
                      <a:pt x="16510" y="83820"/>
                    </a:cubicBezTo>
                    <a:lnTo>
                      <a:pt x="16510" y="130810"/>
                    </a:lnTo>
                    <a:lnTo>
                      <a:pt x="0" y="130810"/>
                    </a:lnTo>
                    <a:lnTo>
                      <a:pt x="0" y="2540"/>
                    </a:lnTo>
                    <a:close/>
                    <a:moveTo>
                      <a:pt x="72390" y="46990"/>
                    </a:moveTo>
                    <a:cubicBezTo>
                      <a:pt x="72390" y="27940"/>
                      <a:pt x="60960" y="15240"/>
                      <a:pt x="44450" y="15240"/>
                    </a:cubicBezTo>
                    <a:cubicBezTo>
                      <a:pt x="27940" y="15240"/>
                      <a:pt x="16510" y="25400"/>
                      <a:pt x="16510" y="46990"/>
                    </a:cubicBezTo>
                    <a:cubicBezTo>
                      <a:pt x="16510" y="68580"/>
                      <a:pt x="30480" y="78740"/>
                      <a:pt x="44450" y="78740"/>
                    </a:cubicBezTo>
                    <a:cubicBezTo>
                      <a:pt x="58420" y="78740"/>
                      <a:pt x="72390" y="64770"/>
                      <a:pt x="7239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1" name="Freeform 480">
                <a:extLst>
                  <a:ext uri="{FF2B5EF4-FFF2-40B4-BE49-F238E27FC236}">
                    <a16:creationId xmlns:a16="http://schemas.microsoft.com/office/drawing/2014/main" id="{084648AB-8BDD-78E7-E5E6-7B3AA9D3733B}"/>
                  </a:ext>
                </a:extLst>
              </p:cNvPr>
              <p:cNvSpPr/>
              <p:nvPr/>
            </p:nvSpPr>
            <p:spPr>
              <a:xfrm>
                <a:off x="2344420" y="4582159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2" name="Freeform 481">
                <a:extLst>
                  <a:ext uri="{FF2B5EF4-FFF2-40B4-BE49-F238E27FC236}">
                    <a16:creationId xmlns:a16="http://schemas.microsoft.com/office/drawing/2014/main" id="{E68141D0-BC54-F632-E76A-9D9CA00D01B4}"/>
                  </a:ext>
                </a:extLst>
              </p:cNvPr>
              <p:cNvSpPr/>
              <p:nvPr/>
            </p:nvSpPr>
            <p:spPr>
              <a:xfrm>
                <a:off x="2407920" y="4582159"/>
                <a:ext cx="91439" cy="93980"/>
              </a:xfrm>
              <a:custGeom>
                <a:avLst/>
                <a:gdLst>
                  <a:gd name="connsiteX0" fmla="*/ 91440 w 91439"/>
                  <a:gd name="connsiteY0" fmla="*/ 46990 h 93980"/>
                  <a:gd name="connsiteX1" fmla="*/ 45720 w 91439"/>
                  <a:gd name="connsiteY1" fmla="*/ 93980 h 93980"/>
                  <a:gd name="connsiteX2" fmla="*/ 0 w 91439"/>
                  <a:gd name="connsiteY2" fmla="*/ 46990 h 93980"/>
                  <a:gd name="connsiteX3" fmla="*/ 45720 w 91439"/>
                  <a:gd name="connsiteY3" fmla="*/ 0 h 93980"/>
                  <a:gd name="connsiteX4" fmla="*/ 91440 w 91439"/>
                  <a:gd name="connsiteY4" fmla="*/ 46990 h 93980"/>
                  <a:gd name="connsiteX5" fmla="*/ 76200 w 91439"/>
                  <a:gd name="connsiteY5" fmla="*/ 46990 h 93980"/>
                  <a:gd name="connsiteX6" fmla="*/ 45720 w 91439"/>
                  <a:gd name="connsiteY6" fmla="*/ 15240 h 93980"/>
                  <a:gd name="connsiteX7" fmla="*/ 16510 w 91439"/>
                  <a:gd name="connsiteY7" fmla="*/ 46990 h 93980"/>
                  <a:gd name="connsiteX8" fmla="*/ 45720 w 91439"/>
                  <a:gd name="connsiteY8" fmla="*/ 78740 h 93980"/>
                  <a:gd name="connsiteX9" fmla="*/ 76200 w 91439"/>
                  <a:gd name="connsiteY9" fmla="*/ 4699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39" h="93980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6200" y="46990"/>
                    </a:moveTo>
                    <a:cubicBezTo>
                      <a:pt x="76200" y="27940"/>
                      <a:pt x="63500" y="15240"/>
                      <a:pt x="45720" y="15240"/>
                    </a:cubicBezTo>
                    <a:cubicBezTo>
                      <a:pt x="27940" y="15240"/>
                      <a:pt x="16510" y="29210"/>
                      <a:pt x="16510" y="46990"/>
                    </a:cubicBezTo>
                    <a:cubicBezTo>
                      <a:pt x="16510" y="64770"/>
                      <a:pt x="29210" y="78740"/>
                      <a:pt x="45720" y="78740"/>
                    </a:cubicBezTo>
                    <a:cubicBezTo>
                      <a:pt x="62230" y="78740"/>
                      <a:pt x="76200" y="64770"/>
                      <a:pt x="7620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3" name="Freeform 482">
                <a:extLst>
                  <a:ext uri="{FF2B5EF4-FFF2-40B4-BE49-F238E27FC236}">
                    <a16:creationId xmlns:a16="http://schemas.microsoft.com/office/drawing/2014/main" id="{BBE7585B-A244-52B7-B815-27AAD3E439AA}"/>
                  </a:ext>
                </a:extLst>
              </p:cNvPr>
              <p:cNvSpPr/>
              <p:nvPr/>
            </p:nvSpPr>
            <p:spPr>
              <a:xfrm>
                <a:off x="2526029" y="4582159"/>
                <a:ext cx="87630" cy="130810"/>
              </a:xfrm>
              <a:custGeom>
                <a:avLst/>
                <a:gdLst>
                  <a:gd name="connsiteX0" fmla="*/ 0 w 87630"/>
                  <a:gd name="connsiteY0" fmla="*/ 2540 h 130810"/>
                  <a:gd name="connsiteX1" fmla="*/ 15240 w 87630"/>
                  <a:gd name="connsiteY1" fmla="*/ 2540 h 130810"/>
                  <a:gd name="connsiteX2" fmla="*/ 15240 w 87630"/>
                  <a:gd name="connsiteY2" fmla="*/ 11430 h 130810"/>
                  <a:gd name="connsiteX3" fmla="*/ 15240 w 87630"/>
                  <a:gd name="connsiteY3" fmla="*/ 17780 h 130810"/>
                  <a:gd name="connsiteX4" fmla="*/ 15240 w 87630"/>
                  <a:gd name="connsiteY4" fmla="*/ 17780 h 130810"/>
                  <a:gd name="connsiteX5" fmla="*/ 46990 w 87630"/>
                  <a:gd name="connsiteY5" fmla="*/ 0 h 130810"/>
                  <a:gd name="connsiteX6" fmla="*/ 87630 w 87630"/>
                  <a:gd name="connsiteY6" fmla="*/ 46990 h 130810"/>
                  <a:gd name="connsiteX7" fmla="*/ 46990 w 87630"/>
                  <a:gd name="connsiteY7" fmla="*/ 93980 h 130810"/>
                  <a:gd name="connsiteX8" fmla="*/ 16510 w 87630"/>
                  <a:gd name="connsiteY8" fmla="*/ 76200 h 130810"/>
                  <a:gd name="connsiteX9" fmla="*/ 16510 w 87630"/>
                  <a:gd name="connsiteY9" fmla="*/ 76200 h 130810"/>
                  <a:gd name="connsiteX10" fmla="*/ 16510 w 87630"/>
                  <a:gd name="connsiteY10" fmla="*/ 83820 h 130810"/>
                  <a:gd name="connsiteX11" fmla="*/ 16510 w 87630"/>
                  <a:gd name="connsiteY11" fmla="*/ 130810 h 130810"/>
                  <a:gd name="connsiteX12" fmla="*/ 0 w 87630"/>
                  <a:gd name="connsiteY12" fmla="*/ 130810 h 130810"/>
                  <a:gd name="connsiteX13" fmla="*/ 0 w 87630"/>
                  <a:gd name="connsiteY13" fmla="*/ 2540 h 130810"/>
                  <a:gd name="connsiteX14" fmla="*/ 72390 w 87630"/>
                  <a:gd name="connsiteY14" fmla="*/ 46990 h 130810"/>
                  <a:gd name="connsiteX15" fmla="*/ 44450 w 87630"/>
                  <a:gd name="connsiteY15" fmla="*/ 15240 h 130810"/>
                  <a:gd name="connsiteX16" fmla="*/ 16510 w 87630"/>
                  <a:gd name="connsiteY16" fmla="*/ 46990 h 130810"/>
                  <a:gd name="connsiteX17" fmla="*/ 44450 w 87630"/>
                  <a:gd name="connsiteY17" fmla="*/ 78740 h 130810"/>
                  <a:gd name="connsiteX18" fmla="*/ 72390 w 87630"/>
                  <a:gd name="connsiteY18" fmla="*/ 4699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30" h="1308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1430"/>
                    </a:lnTo>
                    <a:cubicBezTo>
                      <a:pt x="15240" y="15240"/>
                      <a:pt x="15240" y="17780"/>
                      <a:pt x="15240" y="17780"/>
                    </a:cubicBezTo>
                    <a:lnTo>
                      <a:pt x="15240" y="17780"/>
                    </a:lnTo>
                    <a:cubicBezTo>
                      <a:pt x="20320" y="8890"/>
                      <a:pt x="31750" y="0"/>
                      <a:pt x="46990" y="0"/>
                    </a:cubicBezTo>
                    <a:cubicBezTo>
                      <a:pt x="69850" y="0"/>
                      <a:pt x="87630" y="19050"/>
                      <a:pt x="87630" y="46990"/>
                    </a:cubicBezTo>
                    <a:cubicBezTo>
                      <a:pt x="87630" y="74930"/>
                      <a:pt x="69850" y="93980"/>
                      <a:pt x="46990" y="93980"/>
                    </a:cubicBezTo>
                    <a:cubicBezTo>
                      <a:pt x="24130" y="93980"/>
                      <a:pt x="20320" y="85090"/>
                      <a:pt x="16510" y="76200"/>
                    </a:cubicBezTo>
                    <a:lnTo>
                      <a:pt x="16510" y="76200"/>
                    </a:lnTo>
                    <a:cubicBezTo>
                      <a:pt x="16510" y="76200"/>
                      <a:pt x="16510" y="78740"/>
                      <a:pt x="16510" y="83820"/>
                    </a:cubicBezTo>
                    <a:lnTo>
                      <a:pt x="16510" y="130810"/>
                    </a:lnTo>
                    <a:lnTo>
                      <a:pt x="0" y="130810"/>
                    </a:lnTo>
                    <a:lnTo>
                      <a:pt x="0" y="2540"/>
                    </a:lnTo>
                    <a:close/>
                    <a:moveTo>
                      <a:pt x="72390" y="46990"/>
                    </a:moveTo>
                    <a:cubicBezTo>
                      <a:pt x="72390" y="27940"/>
                      <a:pt x="60960" y="15240"/>
                      <a:pt x="44450" y="15240"/>
                    </a:cubicBezTo>
                    <a:cubicBezTo>
                      <a:pt x="27940" y="15240"/>
                      <a:pt x="16510" y="25400"/>
                      <a:pt x="16510" y="46990"/>
                    </a:cubicBezTo>
                    <a:cubicBezTo>
                      <a:pt x="16510" y="68580"/>
                      <a:pt x="30480" y="78740"/>
                      <a:pt x="44450" y="78740"/>
                    </a:cubicBezTo>
                    <a:cubicBezTo>
                      <a:pt x="58420" y="78740"/>
                      <a:pt x="72390" y="64770"/>
                      <a:pt x="7239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4" name="Freeform 483">
                <a:extLst>
                  <a:ext uri="{FF2B5EF4-FFF2-40B4-BE49-F238E27FC236}">
                    <a16:creationId xmlns:a16="http://schemas.microsoft.com/office/drawing/2014/main" id="{982BB765-93AA-28EE-6DD4-7C7D85872165}"/>
                  </a:ext>
                </a:extLst>
              </p:cNvPr>
              <p:cNvSpPr/>
              <p:nvPr/>
            </p:nvSpPr>
            <p:spPr>
              <a:xfrm>
                <a:off x="2635250" y="4582159"/>
                <a:ext cx="83820" cy="93980"/>
              </a:xfrm>
              <a:custGeom>
                <a:avLst/>
                <a:gdLst>
                  <a:gd name="connsiteX0" fmla="*/ 83820 w 83820"/>
                  <a:gd name="connsiteY0" fmla="*/ 41910 h 93980"/>
                  <a:gd name="connsiteX1" fmla="*/ 83820 w 83820"/>
                  <a:gd name="connsiteY1" fmla="*/ 50800 h 93980"/>
                  <a:gd name="connsiteX2" fmla="*/ 17780 w 83820"/>
                  <a:gd name="connsiteY2" fmla="*/ 50800 h 93980"/>
                  <a:gd name="connsiteX3" fmla="*/ 48260 w 83820"/>
                  <a:gd name="connsiteY3" fmla="*/ 80010 h 93980"/>
                  <a:gd name="connsiteX4" fmla="*/ 80010 w 83820"/>
                  <a:gd name="connsiteY4" fmla="*/ 71120 h 93980"/>
                  <a:gd name="connsiteX5" fmla="*/ 80010 w 83820"/>
                  <a:gd name="connsiteY5" fmla="*/ 86360 h 93980"/>
                  <a:gd name="connsiteX6" fmla="*/ 46990 w 83820"/>
                  <a:gd name="connsiteY6" fmla="*/ 93980 h 93980"/>
                  <a:gd name="connsiteX7" fmla="*/ 0 w 83820"/>
                  <a:gd name="connsiteY7" fmla="*/ 46990 h 93980"/>
                  <a:gd name="connsiteX8" fmla="*/ 43180 w 83820"/>
                  <a:gd name="connsiteY8" fmla="*/ 0 h 93980"/>
                  <a:gd name="connsiteX9" fmla="*/ 83820 w 83820"/>
                  <a:gd name="connsiteY9" fmla="*/ 41910 h 93980"/>
                  <a:gd name="connsiteX10" fmla="*/ 43180 w 83820"/>
                  <a:gd name="connsiteY10" fmla="*/ 13970 h 93980"/>
                  <a:gd name="connsiteX11" fmla="*/ 17780 w 83820"/>
                  <a:gd name="connsiteY11" fmla="*/ 38100 h 93980"/>
                  <a:gd name="connsiteX12" fmla="*/ 67310 w 83820"/>
                  <a:gd name="connsiteY12" fmla="*/ 38100 h 93980"/>
                  <a:gd name="connsiteX13" fmla="*/ 43180 w 83820"/>
                  <a:gd name="connsiteY13" fmla="*/ 1397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80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3D4D81E0-FA60-C8BF-BFA5-2291EEB5AA66}"/>
                  </a:ext>
                </a:extLst>
              </p:cNvPr>
              <p:cNvSpPr/>
              <p:nvPr/>
            </p:nvSpPr>
            <p:spPr>
              <a:xfrm>
                <a:off x="2743200" y="4582159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6" name="Freeform 485">
                <a:extLst>
                  <a:ext uri="{FF2B5EF4-FFF2-40B4-BE49-F238E27FC236}">
                    <a16:creationId xmlns:a16="http://schemas.microsoft.com/office/drawing/2014/main" id="{75B3032D-C010-E476-65AE-DA7B824D070C}"/>
                  </a:ext>
                </a:extLst>
              </p:cNvPr>
              <p:cNvSpPr/>
              <p:nvPr/>
            </p:nvSpPr>
            <p:spPr>
              <a:xfrm>
                <a:off x="2858770" y="4582159"/>
                <a:ext cx="80009" cy="91440"/>
              </a:xfrm>
              <a:custGeom>
                <a:avLst/>
                <a:gdLst>
                  <a:gd name="connsiteX0" fmla="*/ 15240 w 80009"/>
                  <a:gd name="connsiteY0" fmla="*/ 2540 h 91440"/>
                  <a:gd name="connsiteX1" fmla="*/ 15240 w 80009"/>
                  <a:gd name="connsiteY1" fmla="*/ 15240 h 91440"/>
                  <a:gd name="connsiteX2" fmla="*/ 15240 w 80009"/>
                  <a:gd name="connsiteY2" fmla="*/ 21590 h 91440"/>
                  <a:gd name="connsiteX3" fmla="*/ 15240 w 80009"/>
                  <a:gd name="connsiteY3" fmla="*/ 21590 h 91440"/>
                  <a:gd name="connsiteX4" fmla="*/ 49530 w 80009"/>
                  <a:gd name="connsiteY4" fmla="*/ 0 h 91440"/>
                  <a:gd name="connsiteX5" fmla="*/ 80010 w 80009"/>
                  <a:gd name="connsiteY5" fmla="*/ 35560 h 91440"/>
                  <a:gd name="connsiteX6" fmla="*/ 80010 w 80009"/>
                  <a:gd name="connsiteY6" fmla="*/ 91440 h 91440"/>
                  <a:gd name="connsiteX7" fmla="*/ 63500 w 80009"/>
                  <a:gd name="connsiteY7" fmla="*/ 91440 h 91440"/>
                  <a:gd name="connsiteX8" fmla="*/ 63500 w 80009"/>
                  <a:gd name="connsiteY8" fmla="*/ 39370 h 91440"/>
                  <a:gd name="connsiteX9" fmla="*/ 46990 w 80009"/>
                  <a:gd name="connsiteY9" fmla="*/ 16510 h 91440"/>
                  <a:gd name="connsiteX10" fmla="*/ 16510 w 80009"/>
                  <a:gd name="connsiteY10" fmla="*/ 48260 h 91440"/>
                  <a:gd name="connsiteX11" fmla="*/ 16510 w 80009"/>
                  <a:gd name="connsiteY11" fmla="*/ 91440 h 91440"/>
                  <a:gd name="connsiteX12" fmla="*/ 0 w 80009"/>
                  <a:gd name="connsiteY12" fmla="*/ 91440 h 91440"/>
                  <a:gd name="connsiteX13" fmla="*/ 0 w 80009"/>
                  <a:gd name="connsiteY13" fmla="*/ 2540 h 91440"/>
                  <a:gd name="connsiteX14" fmla="*/ 15240 w 80009"/>
                  <a:gd name="connsiteY14" fmla="*/ 254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91440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7" name="Freeform 486">
                <a:extLst>
                  <a:ext uri="{FF2B5EF4-FFF2-40B4-BE49-F238E27FC236}">
                    <a16:creationId xmlns:a16="http://schemas.microsoft.com/office/drawing/2014/main" id="{EBA235DD-E90A-5D79-1C7E-59755353ED69}"/>
                  </a:ext>
                </a:extLst>
              </p:cNvPr>
              <p:cNvSpPr/>
              <p:nvPr/>
            </p:nvSpPr>
            <p:spPr>
              <a:xfrm>
                <a:off x="2962910" y="4582159"/>
                <a:ext cx="91439" cy="93980"/>
              </a:xfrm>
              <a:custGeom>
                <a:avLst/>
                <a:gdLst>
                  <a:gd name="connsiteX0" fmla="*/ 91440 w 91439"/>
                  <a:gd name="connsiteY0" fmla="*/ 46990 h 93980"/>
                  <a:gd name="connsiteX1" fmla="*/ 45720 w 91439"/>
                  <a:gd name="connsiteY1" fmla="*/ 93980 h 93980"/>
                  <a:gd name="connsiteX2" fmla="*/ 0 w 91439"/>
                  <a:gd name="connsiteY2" fmla="*/ 46990 h 93980"/>
                  <a:gd name="connsiteX3" fmla="*/ 45720 w 91439"/>
                  <a:gd name="connsiteY3" fmla="*/ 0 h 93980"/>
                  <a:gd name="connsiteX4" fmla="*/ 91440 w 91439"/>
                  <a:gd name="connsiteY4" fmla="*/ 46990 h 93980"/>
                  <a:gd name="connsiteX5" fmla="*/ 76200 w 91439"/>
                  <a:gd name="connsiteY5" fmla="*/ 46990 h 93980"/>
                  <a:gd name="connsiteX6" fmla="*/ 45720 w 91439"/>
                  <a:gd name="connsiteY6" fmla="*/ 15240 h 93980"/>
                  <a:gd name="connsiteX7" fmla="*/ 16510 w 91439"/>
                  <a:gd name="connsiteY7" fmla="*/ 46990 h 93980"/>
                  <a:gd name="connsiteX8" fmla="*/ 45720 w 91439"/>
                  <a:gd name="connsiteY8" fmla="*/ 78740 h 93980"/>
                  <a:gd name="connsiteX9" fmla="*/ 76200 w 91439"/>
                  <a:gd name="connsiteY9" fmla="*/ 4699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39" h="93980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6200" y="46990"/>
                    </a:moveTo>
                    <a:cubicBezTo>
                      <a:pt x="76200" y="27940"/>
                      <a:pt x="63500" y="15240"/>
                      <a:pt x="45720" y="15240"/>
                    </a:cubicBezTo>
                    <a:cubicBezTo>
                      <a:pt x="27940" y="15240"/>
                      <a:pt x="16510" y="29210"/>
                      <a:pt x="16510" y="46990"/>
                    </a:cubicBezTo>
                    <a:cubicBezTo>
                      <a:pt x="16510" y="64770"/>
                      <a:pt x="29210" y="78740"/>
                      <a:pt x="45720" y="78740"/>
                    </a:cubicBezTo>
                    <a:cubicBezTo>
                      <a:pt x="62230" y="78740"/>
                      <a:pt x="76200" y="64770"/>
                      <a:pt x="7620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8" name="Freeform 487">
                <a:extLst>
                  <a:ext uri="{FF2B5EF4-FFF2-40B4-BE49-F238E27FC236}">
                    <a16:creationId xmlns:a16="http://schemas.microsoft.com/office/drawing/2014/main" id="{63DCE9B2-2075-7019-9DDB-66F94D9A5001}"/>
                  </a:ext>
                </a:extLst>
              </p:cNvPr>
              <p:cNvSpPr/>
              <p:nvPr/>
            </p:nvSpPr>
            <p:spPr>
              <a:xfrm>
                <a:off x="3078479" y="4584700"/>
                <a:ext cx="78740" cy="91440"/>
              </a:xfrm>
              <a:custGeom>
                <a:avLst/>
                <a:gdLst>
                  <a:gd name="connsiteX0" fmla="*/ 63500 w 78740"/>
                  <a:gd name="connsiteY0" fmla="*/ 88900 h 91440"/>
                  <a:gd name="connsiteX1" fmla="*/ 63500 w 78740"/>
                  <a:gd name="connsiteY1" fmla="*/ 76200 h 91440"/>
                  <a:gd name="connsiteX2" fmla="*/ 63500 w 78740"/>
                  <a:gd name="connsiteY2" fmla="*/ 69850 h 91440"/>
                  <a:gd name="connsiteX3" fmla="*/ 63500 w 78740"/>
                  <a:gd name="connsiteY3" fmla="*/ 69850 h 91440"/>
                  <a:gd name="connsiteX4" fmla="*/ 30480 w 78740"/>
                  <a:gd name="connsiteY4" fmla="*/ 91440 h 91440"/>
                  <a:gd name="connsiteX5" fmla="*/ 0 w 78740"/>
                  <a:gd name="connsiteY5" fmla="*/ 55880 h 91440"/>
                  <a:gd name="connsiteX6" fmla="*/ 0 w 78740"/>
                  <a:gd name="connsiteY6" fmla="*/ 0 h 91440"/>
                  <a:gd name="connsiteX7" fmla="*/ 16510 w 78740"/>
                  <a:gd name="connsiteY7" fmla="*/ 0 h 91440"/>
                  <a:gd name="connsiteX8" fmla="*/ 16510 w 78740"/>
                  <a:gd name="connsiteY8" fmla="*/ 52070 h 91440"/>
                  <a:gd name="connsiteX9" fmla="*/ 33020 w 78740"/>
                  <a:gd name="connsiteY9" fmla="*/ 74930 h 91440"/>
                  <a:gd name="connsiteX10" fmla="*/ 62230 w 78740"/>
                  <a:gd name="connsiteY10" fmla="*/ 43180 h 91440"/>
                  <a:gd name="connsiteX11" fmla="*/ 62230 w 78740"/>
                  <a:gd name="connsiteY11" fmla="*/ 0 h 91440"/>
                  <a:gd name="connsiteX12" fmla="*/ 78740 w 78740"/>
                  <a:gd name="connsiteY12" fmla="*/ 0 h 91440"/>
                  <a:gd name="connsiteX13" fmla="*/ 78740 w 78740"/>
                  <a:gd name="connsiteY13" fmla="*/ 88900 h 91440"/>
                  <a:gd name="connsiteX14" fmla="*/ 63500 w 78740"/>
                  <a:gd name="connsiteY14" fmla="*/ 8890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8740" h="91440">
                    <a:moveTo>
                      <a:pt x="63500" y="88900"/>
                    </a:moveTo>
                    <a:lnTo>
                      <a:pt x="63500" y="76200"/>
                    </a:lnTo>
                    <a:cubicBezTo>
                      <a:pt x="63500" y="72390"/>
                      <a:pt x="63500" y="69850"/>
                      <a:pt x="63500" y="69850"/>
                    </a:cubicBezTo>
                    <a:lnTo>
                      <a:pt x="63500" y="69850"/>
                    </a:lnTo>
                    <a:cubicBezTo>
                      <a:pt x="59690" y="77470"/>
                      <a:pt x="48260" y="91440"/>
                      <a:pt x="30480" y="91440"/>
                    </a:cubicBezTo>
                    <a:cubicBezTo>
                      <a:pt x="12700" y="91440"/>
                      <a:pt x="0" y="78740"/>
                      <a:pt x="0" y="55880"/>
                    </a:cubicBezTo>
                    <a:lnTo>
                      <a:pt x="0" y="0"/>
                    </a:lnTo>
                    <a:lnTo>
                      <a:pt x="16510" y="0"/>
                    </a:lnTo>
                    <a:lnTo>
                      <a:pt x="16510" y="52070"/>
                    </a:lnTo>
                    <a:cubicBezTo>
                      <a:pt x="16510" y="64770"/>
                      <a:pt x="19050" y="74930"/>
                      <a:pt x="33020" y="74930"/>
                    </a:cubicBezTo>
                    <a:cubicBezTo>
                      <a:pt x="46990" y="74930"/>
                      <a:pt x="62230" y="60960"/>
                      <a:pt x="62230" y="43180"/>
                    </a:cubicBezTo>
                    <a:lnTo>
                      <a:pt x="62230" y="0"/>
                    </a:lnTo>
                    <a:lnTo>
                      <a:pt x="78740" y="0"/>
                    </a:lnTo>
                    <a:lnTo>
                      <a:pt x="78740" y="88900"/>
                    </a:lnTo>
                    <a:lnTo>
                      <a:pt x="63500" y="889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9" name="Freeform 488">
                <a:extLst>
                  <a:ext uri="{FF2B5EF4-FFF2-40B4-BE49-F238E27FC236}">
                    <a16:creationId xmlns:a16="http://schemas.microsoft.com/office/drawing/2014/main" id="{47DE2AFF-74CB-986B-6E5A-E6333ABAAD2C}"/>
                  </a:ext>
                </a:extLst>
              </p:cNvPr>
              <p:cNvSpPr/>
              <p:nvPr/>
            </p:nvSpPr>
            <p:spPr>
              <a:xfrm>
                <a:off x="3191510" y="4582159"/>
                <a:ext cx="80010" cy="91440"/>
              </a:xfrm>
              <a:custGeom>
                <a:avLst/>
                <a:gdLst>
                  <a:gd name="connsiteX0" fmla="*/ 15240 w 80010"/>
                  <a:gd name="connsiteY0" fmla="*/ 2540 h 91440"/>
                  <a:gd name="connsiteX1" fmla="*/ 15240 w 80010"/>
                  <a:gd name="connsiteY1" fmla="*/ 15240 h 91440"/>
                  <a:gd name="connsiteX2" fmla="*/ 15240 w 80010"/>
                  <a:gd name="connsiteY2" fmla="*/ 21590 h 91440"/>
                  <a:gd name="connsiteX3" fmla="*/ 15240 w 80010"/>
                  <a:gd name="connsiteY3" fmla="*/ 21590 h 91440"/>
                  <a:gd name="connsiteX4" fmla="*/ 49530 w 80010"/>
                  <a:gd name="connsiteY4" fmla="*/ 0 h 91440"/>
                  <a:gd name="connsiteX5" fmla="*/ 80010 w 80010"/>
                  <a:gd name="connsiteY5" fmla="*/ 35560 h 91440"/>
                  <a:gd name="connsiteX6" fmla="*/ 80010 w 80010"/>
                  <a:gd name="connsiteY6" fmla="*/ 91440 h 91440"/>
                  <a:gd name="connsiteX7" fmla="*/ 63500 w 80010"/>
                  <a:gd name="connsiteY7" fmla="*/ 91440 h 91440"/>
                  <a:gd name="connsiteX8" fmla="*/ 63500 w 80010"/>
                  <a:gd name="connsiteY8" fmla="*/ 39370 h 91440"/>
                  <a:gd name="connsiteX9" fmla="*/ 46990 w 80010"/>
                  <a:gd name="connsiteY9" fmla="*/ 16510 h 91440"/>
                  <a:gd name="connsiteX10" fmla="*/ 16510 w 80010"/>
                  <a:gd name="connsiteY10" fmla="*/ 48260 h 91440"/>
                  <a:gd name="connsiteX11" fmla="*/ 16510 w 80010"/>
                  <a:gd name="connsiteY11" fmla="*/ 91440 h 91440"/>
                  <a:gd name="connsiteX12" fmla="*/ 0 w 80010"/>
                  <a:gd name="connsiteY12" fmla="*/ 91440 h 91440"/>
                  <a:gd name="connsiteX13" fmla="*/ 0 w 80010"/>
                  <a:gd name="connsiteY13" fmla="*/ 2540 h 91440"/>
                  <a:gd name="connsiteX14" fmla="*/ 15240 w 80010"/>
                  <a:gd name="connsiteY14" fmla="*/ 254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91440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0" name="Freeform 489">
                <a:extLst>
                  <a:ext uri="{FF2B5EF4-FFF2-40B4-BE49-F238E27FC236}">
                    <a16:creationId xmlns:a16="http://schemas.microsoft.com/office/drawing/2014/main" id="{B8C595CE-191B-308C-3F70-08679D8D79D9}"/>
                  </a:ext>
                </a:extLst>
              </p:cNvPr>
              <p:cNvSpPr/>
              <p:nvPr/>
            </p:nvSpPr>
            <p:spPr>
              <a:xfrm>
                <a:off x="3295650" y="4582159"/>
                <a:ext cx="62229" cy="92710"/>
              </a:xfrm>
              <a:custGeom>
                <a:avLst/>
                <a:gdLst>
                  <a:gd name="connsiteX0" fmla="*/ 26670 w 62229"/>
                  <a:gd name="connsiteY0" fmla="*/ 53340 h 92710"/>
                  <a:gd name="connsiteX1" fmla="*/ 0 w 62229"/>
                  <a:gd name="connsiteY1" fmla="*/ 25400 h 92710"/>
                  <a:gd name="connsiteX2" fmla="*/ 31750 w 62229"/>
                  <a:gd name="connsiteY2" fmla="*/ 0 h 92710"/>
                  <a:gd name="connsiteX3" fmla="*/ 57150 w 62229"/>
                  <a:gd name="connsiteY3" fmla="*/ 5080 h 92710"/>
                  <a:gd name="connsiteX4" fmla="*/ 57150 w 62229"/>
                  <a:gd name="connsiteY4" fmla="*/ 20320 h 92710"/>
                  <a:gd name="connsiteX5" fmla="*/ 34290 w 62229"/>
                  <a:gd name="connsiteY5" fmla="*/ 13970 h 92710"/>
                  <a:gd name="connsiteX6" fmla="*/ 16510 w 62229"/>
                  <a:gd name="connsiteY6" fmla="*/ 25400 h 92710"/>
                  <a:gd name="connsiteX7" fmla="*/ 34290 w 62229"/>
                  <a:gd name="connsiteY7" fmla="*/ 39370 h 92710"/>
                  <a:gd name="connsiteX8" fmla="*/ 62230 w 62229"/>
                  <a:gd name="connsiteY8" fmla="*/ 67310 h 92710"/>
                  <a:gd name="connsiteX9" fmla="*/ 30480 w 62229"/>
                  <a:gd name="connsiteY9" fmla="*/ 92710 h 92710"/>
                  <a:gd name="connsiteX10" fmla="*/ 1270 w 62229"/>
                  <a:gd name="connsiteY10" fmla="*/ 86360 h 92710"/>
                  <a:gd name="connsiteX11" fmla="*/ 1270 w 62229"/>
                  <a:gd name="connsiteY11" fmla="*/ 71120 h 92710"/>
                  <a:gd name="connsiteX12" fmla="*/ 29210 w 62229"/>
                  <a:gd name="connsiteY12" fmla="*/ 78740 h 92710"/>
                  <a:gd name="connsiteX13" fmla="*/ 46990 w 62229"/>
                  <a:gd name="connsiteY13" fmla="*/ 67310 h 92710"/>
                  <a:gd name="connsiteX14" fmla="*/ 26670 w 62229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29" h="92710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1" name="Freeform 490">
                <a:extLst>
                  <a:ext uri="{FF2B5EF4-FFF2-40B4-BE49-F238E27FC236}">
                    <a16:creationId xmlns:a16="http://schemas.microsoft.com/office/drawing/2014/main" id="{EDD95C2F-FDC1-2DEF-79B3-AFB98C7B4565}"/>
                  </a:ext>
                </a:extLst>
              </p:cNvPr>
              <p:cNvSpPr/>
              <p:nvPr/>
            </p:nvSpPr>
            <p:spPr>
              <a:xfrm>
                <a:off x="3368040" y="4663440"/>
                <a:ext cx="27939" cy="36829"/>
              </a:xfrm>
              <a:custGeom>
                <a:avLst/>
                <a:gdLst>
                  <a:gd name="connsiteX0" fmla="*/ 12700 w 27939"/>
                  <a:gd name="connsiteY0" fmla="*/ 36830 h 36829"/>
                  <a:gd name="connsiteX1" fmla="*/ 0 w 27939"/>
                  <a:gd name="connsiteY1" fmla="*/ 36830 h 36829"/>
                  <a:gd name="connsiteX2" fmla="*/ 11430 w 27939"/>
                  <a:gd name="connsiteY2" fmla="*/ 0 h 36829"/>
                  <a:gd name="connsiteX3" fmla="*/ 27940 w 27939"/>
                  <a:gd name="connsiteY3" fmla="*/ 0 h 36829"/>
                  <a:gd name="connsiteX4" fmla="*/ 13970 w 27939"/>
                  <a:gd name="connsiteY4" fmla="*/ 36830 h 3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939" h="36829">
                    <a:moveTo>
                      <a:pt x="12700" y="36830"/>
                    </a:moveTo>
                    <a:lnTo>
                      <a:pt x="0" y="36830"/>
                    </a:lnTo>
                    <a:lnTo>
                      <a:pt x="11430" y="0"/>
                    </a:lnTo>
                    <a:lnTo>
                      <a:pt x="27940" y="0"/>
                    </a:lnTo>
                    <a:lnTo>
                      <a:pt x="13970" y="368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2" name="Freeform 491">
                <a:extLst>
                  <a:ext uri="{FF2B5EF4-FFF2-40B4-BE49-F238E27FC236}">
                    <a16:creationId xmlns:a16="http://schemas.microsoft.com/office/drawing/2014/main" id="{5B9E36B7-D024-190B-8384-1815F25B00B6}"/>
                  </a:ext>
                </a:extLst>
              </p:cNvPr>
              <p:cNvSpPr/>
              <p:nvPr/>
            </p:nvSpPr>
            <p:spPr>
              <a:xfrm>
                <a:off x="3463290" y="4549140"/>
                <a:ext cx="20319" cy="124459"/>
              </a:xfrm>
              <a:custGeom>
                <a:avLst/>
                <a:gdLst>
                  <a:gd name="connsiteX0" fmla="*/ 10160 w 20319"/>
                  <a:gd name="connsiteY0" fmla="*/ 0 h 124459"/>
                  <a:gd name="connsiteX1" fmla="*/ 20320 w 20319"/>
                  <a:gd name="connsiteY1" fmla="*/ 10160 h 124459"/>
                  <a:gd name="connsiteX2" fmla="*/ 10160 w 20319"/>
                  <a:gd name="connsiteY2" fmla="*/ 20320 h 124459"/>
                  <a:gd name="connsiteX3" fmla="*/ 0 w 20319"/>
                  <a:gd name="connsiteY3" fmla="*/ 10160 h 124459"/>
                  <a:gd name="connsiteX4" fmla="*/ 10160 w 20319"/>
                  <a:gd name="connsiteY4" fmla="*/ 0 h 124459"/>
                  <a:gd name="connsiteX5" fmla="*/ 19050 w 20319"/>
                  <a:gd name="connsiteY5" fmla="*/ 35560 h 124459"/>
                  <a:gd name="connsiteX6" fmla="*/ 19050 w 20319"/>
                  <a:gd name="connsiteY6" fmla="*/ 124460 h 124459"/>
                  <a:gd name="connsiteX7" fmla="*/ 2540 w 20319"/>
                  <a:gd name="connsiteY7" fmla="*/ 124460 h 124459"/>
                  <a:gd name="connsiteX8" fmla="*/ 2540 w 20319"/>
                  <a:gd name="connsiteY8" fmla="*/ 35560 h 124459"/>
                  <a:gd name="connsiteX9" fmla="*/ 19050 w 20319"/>
                  <a:gd name="connsiteY9" fmla="*/ 35560 h 124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19" h="12445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9050" y="35560"/>
                    </a:moveTo>
                    <a:lnTo>
                      <a:pt x="19050" y="124460"/>
                    </a:lnTo>
                    <a:lnTo>
                      <a:pt x="2540" y="124460"/>
                    </a:lnTo>
                    <a:lnTo>
                      <a:pt x="2540" y="35560"/>
                    </a:lnTo>
                    <a:lnTo>
                      <a:pt x="19050" y="3556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3" name="Freeform 492">
                <a:extLst>
                  <a:ext uri="{FF2B5EF4-FFF2-40B4-BE49-F238E27FC236}">
                    <a16:creationId xmlns:a16="http://schemas.microsoft.com/office/drawing/2014/main" id="{E6DA23CE-2B00-5378-518B-CAB198025058}"/>
                  </a:ext>
                </a:extLst>
              </p:cNvPr>
              <p:cNvSpPr/>
              <p:nvPr/>
            </p:nvSpPr>
            <p:spPr>
              <a:xfrm>
                <a:off x="3516629" y="4582159"/>
                <a:ext cx="80010" cy="91440"/>
              </a:xfrm>
              <a:custGeom>
                <a:avLst/>
                <a:gdLst>
                  <a:gd name="connsiteX0" fmla="*/ 15240 w 80010"/>
                  <a:gd name="connsiteY0" fmla="*/ 2540 h 91440"/>
                  <a:gd name="connsiteX1" fmla="*/ 15240 w 80010"/>
                  <a:gd name="connsiteY1" fmla="*/ 15240 h 91440"/>
                  <a:gd name="connsiteX2" fmla="*/ 15240 w 80010"/>
                  <a:gd name="connsiteY2" fmla="*/ 21590 h 91440"/>
                  <a:gd name="connsiteX3" fmla="*/ 15240 w 80010"/>
                  <a:gd name="connsiteY3" fmla="*/ 21590 h 91440"/>
                  <a:gd name="connsiteX4" fmla="*/ 49530 w 80010"/>
                  <a:gd name="connsiteY4" fmla="*/ 0 h 91440"/>
                  <a:gd name="connsiteX5" fmla="*/ 80010 w 80010"/>
                  <a:gd name="connsiteY5" fmla="*/ 35560 h 91440"/>
                  <a:gd name="connsiteX6" fmla="*/ 80010 w 80010"/>
                  <a:gd name="connsiteY6" fmla="*/ 91440 h 91440"/>
                  <a:gd name="connsiteX7" fmla="*/ 63500 w 80010"/>
                  <a:gd name="connsiteY7" fmla="*/ 91440 h 91440"/>
                  <a:gd name="connsiteX8" fmla="*/ 63500 w 80010"/>
                  <a:gd name="connsiteY8" fmla="*/ 39370 h 91440"/>
                  <a:gd name="connsiteX9" fmla="*/ 46990 w 80010"/>
                  <a:gd name="connsiteY9" fmla="*/ 16510 h 91440"/>
                  <a:gd name="connsiteX10" fmla="*/ 16510 w 80010"/>
                  <a:gd name="connsiteY10" fmla="*/ 48260 h 91440"/>
                  <a:gd name="connsiteX11" fmla="*/ 16510 w 80010"/>
                  <a:gd name="connsiteY11" fmla="*/ 91440 h 91440"/>
                  <a:gd name="connsiteX12" fmla="*/ 0 w 80010"/>
                  <a:gd name="connsiteY12" fmla="*/ 91440 h 91440"/>
                  <a:gd name="connsiteX13" fmla="*/ 0 w 80010"/>
                  <a:gd name="connsiteY13" fmla="*/ 2540 h 91440"/>
                  <a:gd name="connsiteX14" fmla="*/ 15240 w 80010"/>
                  <a:gd name="connsiteY14" fmla="*/ 254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91440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4" name="Freeform 493">
                <a:extLst>
                  <a:ext uri="{FF2B5EF4-FFF2-40B4-BE49-F238E27FC236}">
                    <a16:creationId xmlns:a16="http://schemas.microsoft.com/office/drawing/2014/main" id="{250C794A-720F-A546-2DBE-27450FFAC3B6}"/>
                  </a:ext>
                </a:extLst>
              </p:cNvPr>
              <p:cNvSpPr/>
              <p:nvPr/>
            </p:nvSpPr>
            <p:spPr>
              <a:xfrm>
                <a:off x="3619500" y="4582159"/>
                <a:ext cx="74929" cy="93980"/>
              </a:xfrm>
              <a:custGeom>
                <a:avLst/>
                <a:gdLst>
                  <a:gd name="connsiteX0" fmla="*/ 48260 w 74929"/>
                  <a:gd name="connsiteY0" fmla="*/ 78740 h 93980"/>
                  <a:gd name="connsiteX1" fmla="*/ 74930 w 74929"/>
                  <a:gd name="connsiteY1" fmla="*/ 71120 h 93980"/>
                  <a:gd name="connsiteX2" fmla="*/ 74930 w 74929"/>
                  <a:gd name="connsiteY2" fmla="*/ 86360 h 93980"/>
                  <a:gd name="connsiteX3" fmla="*/ 46990 w 74929"/>
                  <a:gd name="connsiteY3" fmla="*/ 93980 h 93980"/>
                  <a:gd name="connsiteX4" fmla="*/ 0 w 74929"/>
                  <a:gd name="connsiteY4" fmla="*/ 46990 h 93980"/>
                  <a:gd name="connsiteX5" fmla="*/ 46990 w 74929"/>
                  <a:gd name="connsiteY5" fmla="*/ 0 h 93980"/>
                  <a:gd name="connsiteX6" fmla="*/ 74930 w 74929"/>
                  <a:gd name="connsiteY6" fmla="*/ 6350 h 93980"/>
                  <a:gd name="connsiteX7" fmla="*/ 74930 w 74929"/>
                  <a:gd name="connsiteY7" fmla="*/ 21590 h 93980"/>
                  <a:gd name="connsiteX8" fmla="*/ 48260 w 74929"/>
                  <a:gd name="connsiteY8" fmla="*/ 13970 h 93980"/>
                  <a:gd name="connsiteX9" fmla="*/ 17780 w 74929"/>
                  <a:gd name="connsiteY9" fmla="*/ 45720 h 93980"/>
                  <a:gd name="connsiteX10" fmla="*/ 48260 w 74929"/>
                  <a:gd name="connsiteY10" fmla="*/ 7747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929" h="93980">
                    <a:moveTo>
                      <a:pt x="48260" y="78740"/>
                    </a:moveTo>
                    <a:cubicBezTo>
                      <a:pt x="60960" y="78740"/>
                      <a:pt x="69850" y="73660"/>
                      <a:pt x="74930" y="71120"/>
                    </a:cubicBezTo>
                    <a:lnTo>
                      <a:pt x="74930" y="86360"/>
                    </a:lnTo>
                    <a:cubicBezTo>
                      <a:pt x="69850" y="88900"/>
                      <a:pt x="60960" y="93980"/>
                      <a:pt x="4699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6990" y="0"/>
                    </a:cubicBezTo>
                    <a:cubicBezTo>
                      <a:pt x="74930" y="0"/>
                      <a:pt x="68580" y="3810"/>
                      <a:pt x="74930" y="6350"/>
                    </a:cubicBezTo>
                    <a:lnTo>
                      <a:pt x="74930" y="21590"/>
                    </a:lnTo>
                    <a:cubicBezTo>
                      <a:pt x="68580" y="17780"/>
                      <a:pt x="59690" y="13970"/>
                      <a:pt x="48260" y="13970"/>
                    </a:cubicBezTo>
                    <a:cubicBezTo>
                      <a:pt x="30480" y="13970"/>
                      <a:pt x="17780" y="26670"/>
                      <a:pt x="17780" y="45720"/>
                    </a:cubicBezTo>
                    <a:cubicBezTo>
                      <a:pt x="17780" y="64770"/>
                      <a:pt x="30480" y="77470"/>
                      <a:pt x="48260" y="774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5" name="Freeform 494">
                <a:extLst>
                  <a:ext uri="{FF2B5EF4-FFF2-40B4-BE49-F238E27FC236}">
                    <a16:creationId xmlns:a16="http://schemas.microsoft.com/office/drawing/2014/main" id="{251128D1-B5A1-9D2A-F167-8C4E7853D783}"/>
                  </a:ext>
                </a:extLst>
              </p:cNvPr>
              <p:cNvSpPr/>
              <p:nvPr/>
            </p:nvSpPr>
            <p:spPr>
              <a:xfrm>
                <a:off x="3718559" y="4545329"/>
                <a:ext cx="34290" cy="130810"/>
              </a:xfrm>
              <a:custGeom>
                <a:avLst/>
                <a:gdLst>
                  <a:gd name="connsiteX0" fmla="*/ 0 w 34290"/>
                  <a:gd name="connsiteY0" fmla="*/ 0 h 130810"/>
                  <a:gd name="connsiteX1" fmla="*/ 16510 w 34290"/>
                  <a:gd name="connsiteY1" fmla="*/ 0 h 130810"/>
                  <a:gd name="connsiteX2" fmla="*/ 16510 w 34290"/>
                  <a:gd name="connsiteY2" fmla="*/ 101600 h 130810"/>
                  <a:gd name="connsiteX3" fmla="*/ 26670 w 34290"/>
                  <a:gd name="connsiteY3" fmla="*/ 115570 h 130810"/>
                  <a:gd name="connsiteX4" fmla="*/ 34290 w 34290"/>
                  <a:gd name="connsiteY4" fmla="*/ 115570 h 130810"/>
                  <a:gd name="connsiteX5" fmla="*/ 34290 w 34290"/>
                  <a:gd name="connsiteY5" fmla="*/ 129540 h 130810"/>
                  <a:gd name="connsiteX6" fmla="*/ 22860 w 34290"/>
                  <a:gd name="connsiteY6" fmla="*/ 130810 h 130810"/>
                  <a:gd name="connsiteX7" fmla="*/ 0 w 34290"/>
                  <a:gd name="connsiteY7" fmla="*/ 105410 h 130810"/>
                  <a:gd name="connsiteX8" fmla="*/ 0 w 34290"/>
                  <a:gd name="connsiteY8" fmla="*/ 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290" h="130810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101600"/>
                    </a:lnTo>
                    <a:cubicBezTo>
                      <a:pt x="16510" y="111760"/>
                      <a:pt x="19050" y="115570"/>
                      <a:pt x="26670" y="115570"/>
                    </a:cubicBezTo>
                    <a:cubicBezTo>
                      <a:pt x="34290" y="115570"/>
                      <a:pt x="33020" y="115570"/>
                      <a:pt x="34290" y="115570"/>
                    </a:cubicBezTo>
                    <a:lnTo>
                      <a:pt x="34290" y="129540"/>
                    </a:lnTo>
                    <a:cubicBezTo>
                      <a:pt x="34290" y="129540"/>
                      <a:pt x="29210" y="130810"/>
                      <a:pt x="22860" y="130810"/>
                    </a:cubicBezTo>
                    <a:cubicBezTo>
                      <a:pt x="10160" y="130810"/>
                      <a:pt x="0" y="124460"/>
                      <a:pt x="0" y="10541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6" name="Freeform 495">
                <a:extLst>
                  <a:ext uri="{FF2B5EF4-FFF2-40B4-BE49-F238E27FC236}">
                    <a16:creationId xmlns:a16="http://schemas.microsoft.com/office/drawing/2014/main" id="{25D14297-3EDA-504D-28C1-8F59967FEB7A}"/>
                  </a:ext>
                </a:extLst>
              </p:cNvPr>
              <p:cNvSpPr/>
              <p:nvPr/>
            </p:nvSpPr>
            <p:spPr>
              <a:xfrm>
                <a:off x="3773170" y="4584700"/>
                <a:ext cx="78739" cy="91440"/>
              </a:xfrm>
              <a:custGeom>
                <a:avLst/>
                <a:gdLst>
                  <a:gd name="connsiteX0" fmla="*/ 63500 w 78739"/>
                  <a:gd name="connsiteY0" fmla="*/ 88900 h 91440"/>
                  <a:gd name="connsiteX1" fmla="*/ 63500 w 78739"/>
                  <a:gd name="connsiteY1" fmla="*/ 76200 h 91440"/>
                  <a:gd name="connsiteX2" fmla="*/ 63500 w 78739"/>
                  <a:gd name="connsiteY2" fmla="*/ 69850 h 91440"/>
                  <a:gd name="connsiteX3" fmla="*/ 63500 w 78739"/>
                  <a:gd name="connsiteY3" fmla="*/ 69850 h 91440"/>
                  <a:gd name="connsiteX4" fmla="*/ 30480 w 78739"/>
                  <a:gd name="connsiteY4" fmla="*/ 91440 h 91440"/>
                  <a:gd name="connsiteX5" fmla="*/ 0 w 78739"/>
                  <a:gd name="connsiteY5" fmla="*/ 55880 h 91440"/>
                  <a:gd name="connsiteX6" fmla="*/ 0 w 78739"/>
                  <a:gd name="connsiteY6" fmla="*/ 0 h 91440"/>
                  <a:gd name="connsiteX7" fmla="*/ 16510 w 78739"/>
                  <a:gd name="connsiteY7" fmla="*/ 0 h 91440"/>
                  <a:gd name="connsiteX8" fmla="*/ 16510 w 78739"/>
                  <a:gd name="connsiteY8" fmla="*/ 52070 h 91440"/>
                  <a:gd name="connsiteX9" fmla="*/ 33020 w 78739"/>
                  <a:gd name="connsiteY9" fmla="*/ 74930 h 91440"/>
                  <a:gd name="connsiteX10" fmla="*/ 62230 w 78739"/>
                  <a:gd name="connsiteY10" fmla="*/ 43180 h 91440"/>
                  <a:gd name="connsiteX11" fmla="*/ 62230 w 78739"/>
                  <a:gd name="connsiteY11" fmla="*/ 0 h 91440"/>
                  <a:gd name="connsiteX12" fmla="*/ 78740 w 78739"/>
                  <a:gd name="connsiteY12" fmla="*/ 0 h 91440"/>
                  <a:gd name="connsiteX13" fmla="*/ 78740 w 78739"/>
                  <a:gd name="connsiteY13" fmla="*/ 88900 h 91440"/>
                  <a:gd name="connsiteX14" fmla="*/ 63500 w 78739"/>
                  <a:gd name="connsiteY14" fmla="*/ 8890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8739" h="91440">
                    <a:moveTo>
                      <a:pt x="63500" y="88900"/>
                    </a:moveTo>
                    <a:lnTo>
                      <a:pt x="63500" y="76200"/>
                    </a:lnTo>
                    <a:cubicBezTo>
                      <a:pt x="63500" y="72390"/>
                      <a:pt x="63500" y="69850"/>
                      <a:pt x="63500" y="69850"/>
                    </a:cubicBezTo>
                    <a:lnTo>
                      <a:pt x="63500" y="69850"/>
                    </a:lnTo>
                    <a:cubicBezTo>
                      <a:pt x="59690" y="77470"/>
                      <a:pt x="48260" y="91440"/>
                      <a:pt x="30480" y="91440"/>
                    </a:cubicBezTo>
                    <a:cubicBezTo>
                      <a:pt x="12700" y="91440"/>
                      <a:pt x="0" y="78740"/>
                      <a:pt x="0" y="55880"/>
                    </a:cubicBezTo>
                    <a:lnTo>
                      <a:pt x="0" y="0"/>
                    </a:lnTo>
                    <a:lnTo>
                      <a:pt x="16510" y="0"/>
                    </a:lnTo>
                    <a:lnTo>
                      <a:pt x="16510" y="52070"/>
                    </a:lnTo>
                    <a:cubicBezTo>
                      <a:pt x="16510" y="64770"/>
                      <a:pt x="19050" y="74930"/>
                      <a:pt x="33020" y="74930"/>
                    </a:cubicBezTo>
                    <a:cubicBezTo>
                      <a:pt x="46990" y="74930"/>
                      <a:pt x="62230" y="60960"/>
                      <a:pt x="62230" y="43180"/>
                    </a:cubicBezTo>
                    <a:lnTo>
                      <a:pt x="62230" y="0"/>
                    </a:lnTo>
                    <a:lnTo>
                      <a:pt x="78740" y="0"/>
                    </a:lnTo>
                    <a:lnTo>
                      <a:pt x="78740" y="88900"/>
                    </a:lnTo>
                    <a:lnTo>
                      <a:pt x="63500" y="889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7" name="Freeform 496">
                <a:extLst>
                  <a:ext uri="{FF2B5EF4-FFF2-40B4-BE49-F238E27FC236}">
                    <a16:creationId xmlns:a16="http://schemas.microsoft.com/office/drawing/2014/main" id="{A16CFB04-9FC9-7596-54B3-42FE6FAD1700}"/>
                  </a:ext>
                </a:extLst>
              </p:cNvPr>
              <p:cNvSpPr/>
              <p:nvPr/>
            </p:nvSpPr>
            <p:spPr>
              <a:xfrm>
                <a:off x="3879850" y="4545329"/>
                <a:ext cx="87629" cy="130810"/>
              </a:xfrm>
              <a:custGeom>
                <a:avLst/>
                <a:gdLst>
                  <a:gd name="connsiteX0" fmla="*/ 87630 w 87629"/>
                  <a:gd name="connsiteY0" fmla="*/ 128270 h 130810"/>
                  <a:gd name="connsiteX1" fmla="*/ 72390 w 87629"/>
                  <a:gd name="connsiteY1" fmla="*/ 128270 h 130810"/>
                  <a:gd name="connsiteX2" fmla="*/ 72390 w 87629"/>
                  <a:gd name="connsiteY2" fmla="*/ 118110 h 130810"/>
                  <a:gd name="connsiteX3" fmla="*/ 72390 w 87629"/>
                  <a:gd name="connsiteY3" fmla="*/ 111760 h 130810"/>
                  <a:gd name="connsiteX4" fmla="*/ 72390 w 87629"/>
                  <a:gd name="connsiteY4" fmla="*/ 111760 h 130810"/>
                  <a:gd name="connsiteX5" fmla="*/ 40640 w 87629"/>
                  <a:gd name="connsiteY5" fmla="*/ 130810 h 130810"/>
                  <a:gd name="connsiteX6" fmla="*/ 0 w 87629"/>
                  <a:gd name="connsiteY6" fmla="*/ 83820 h 130810"/>
                  <a:gd name="connsiteX7" fmla="*/ 40640 w 87629"/>
                  <a:gd name="connsiteY7" fmla="*/ 36830 h 130810"/>
                  <a:gd name="connsiteX8" fmla="*/ 71120 w 87629"/>
                  <a:gd name="connsiteY8" fmla="*/ 53340 h 130810"/>
                  <a:gd name="connsiteX9" fmla="*/ 71120 w 87629"/>
                  <a:gd name="connsiteY9" fmla="*/ 53340 h 130810"/>
                  <a:gd name="connsiteX10" fmla="*/ 71120 w 87629"/>
                  <a:gd name="connsiteY10" fmla="*/ 45720 h 130810"/>
                  <a:gd name="connsiteX11" fmla="*/ 71120 w 87629"/>
                  <a:gd name="connsiteY11" fmla="*/ 0 h 130810"/>
                  <a:gd name="connsiteX12" fmla="*/ 87630 w 87629"/>
                  <a:gd name="connsiteY12" fmla="*/ 0 h 130810"/>
                  <a:gd name="connsiteX13" fmla="*/ 87630 w 87629"/>
                  <a:gd name="connsiteY13" fmla="*/ 128270 h 130810"/>
                  <a:gd name="connsiteX14" fmla="*/ 15240 w 87629"/>
                  <a:gd name="connsiteY14" fmla="*/ 83820 h 130810"/>
                  <a:gd name="connsiteX15" fmla="*/ 43180 w 87629"/>
                  <a:gd name="connsiteY15" fmla="*/ 115570 h 130810"/>
                  <a:gd name="connsiteX16" fmla="*/ 71120 w 87629"/>
                  <a:gd name="connsiteY16" fmla="*/ 83820 h 130810"/>
                  <a:gd name="connsiteX17" fmla="*/ 43180 w 87629"/>
                  <a:gd name="connsiteY17" fmla="*/ 52070 h 130810"/>
                  <a:gd name="connsiteX18" fmla="*/ 15240 w 87629"/>
                  <a:gd name="connsiteY18" fmla="*/ 8382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29" h="130810">
                    <a:moveTo>
                      <a:pt x="87630" y="128270"/>
                    </a:moveTo>
                    <a:lnTo>
                      <a:pt x="72390" y="128270"/>
                    </a:lnTo>
                    <a:lnTo>
                      <a:pt x="72390" y="118110"/>
                    </a:lnTo>
                    <a:cubicBezTo>
                      <a:pt x="72390" y="114300"/>
                      <a:pt x="72390" y="111760"/>
                      <a:pt x="72390" y="111760"/>
                    </a:cubicBezTo>
                    <a:lnTo>
                      <a:pt x="72390" y="111760"/>
                    </a:lnTo>
                    <a:cubicBezTo>
                      <a:pt x="67310" y="121920"/>
                      <a:pt x="55880" y="130810"/>
                      <a:pt x="40640" y="130810"/>
                    </a:cubicBezTo>
                    <a:cubicBezTo>
                      <a:pt x="17780" y="130810"/>
                      <a:pt x="0" y="111760"/>
                      <a:pt x="0" y="83820"/>
                    </a:cubicBezTo>
                    <a:cubicBezTo>
                      <a:pt x="0" y="55880"/>
                      <a:pt x="17780" y="36830"/>
                      <a:pt x="40640" y="36830"/>
                    </a:cubicBezTo>
                    <a:cubicBezTo>
                      <a:pt x="63500" y="36830"/>
                      <a:pt x="67310" y="44450"/>
                      <a:pt x="71120" y="53340"/>
                    </a:cubicBezTo>
                    <a:lnTo>
                      <a:pt x="71120" y="53340"/>
                    </a:lnTo>
                    <a:cubicBezTo>
                      <a:pt x="71120" y="53340"/>
                      <a:pt x="71120" y="50800"/>
                      <a:pt x="71120" y="45720"/>
                    </a:cubicBezTo>
                    <a:lnTo>
                      <a:pt x="71120" y="0"/>
                    </a:lnTo>
                    <a:lnTo>
                      <a:pt x="87630" y="0"/>
                    </a:lnTo>
                    <a:lnTo>
                      <a:pt x="87630" y="128270"/>
                    </a:lnTo>
                    <a:close/>
                    <a:moveTo>
                      <a:pt x="15240" y="83820"/>
                    </a:moveTo>
                    <a:cubicBezTo>
                      <a:pt x="15240" y="102870"/>
                      <a:pt x="26670" y="115570"/>
                      <a:pt x="43180" y="115570"/>
                    </a:cubicBezTo>
                    <a:cubicBezTo>
                      <a:pt x="59690" y="115570"/>
                      <a:pt x="71120" y="105410"/>
                      <a:pt x="71120" y="83820"/>
                    </a:cubicBezTo>
                    <a:cubicBezTo>
                      <a:pt x="71120" y="62230"/>
                      <a:pt x="57150" y="52070"/>
                      <a:pt x="43180" y="52070"/>
                    </a:cubicBezTo>
                    <a:cubicBezTo>
                      <a:pt x="29210" y="52070"/>
                      <a:pt x="15240" y="66040"/>
                      <a:pt x="15240" y="8382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8" name="Freeform 497">
                <a:extLst>
                  <a:ext uri="{FF2B5EF4-FFF2-40B4-BE49-F238E27FC236}">
                    <a16:creationId xmlns:a16="http://schemas.microsoft.com/office/drawing/2014/main" id="{FB92DF37-4CEB-B5E3-C2E2-FDEC315D9294}"/>
                  </a:ext>
                </a:extLst>
              </p:cNvPr>
              <p:cNvSpPr/>
              <p:nvPr/>
            </p:nvSpPr>
            <p:spPr>
              <a:xfrm>
                <a:off x="3999229" y="4549140"/>
                <a:ext cx="20320" cy="124459"/>
              </a:xfrm>
              <a:custGeom>
                <a:avLst/>
                <a:gdLst>
                  <a:gd name="connsiteX0" fmla="*/ 10160 w 20320"/>
                  <a:gd name="connsiteY0" fmla="*/ 0 h 124459"/>
                  <a:gd name="connsiteX1" fmla="*/ 20320 w 20320"/>
                  <a:gd name="connsiteY1" fmla="*/ 10160 h 124459"/>
                  <a:gd name="connsiteX2" fmla="*/ 10160 w 20320"/>
                  <a:gd name="connsiteY2" fmla="*/ 20320 h 124459"/>
                  <a:gd name="connsiteX3" fmla="*/ 0 w 20320"/>
                  <a:gd name="connsiteY3" fmla="*/ 10160 h 124459"/>
                  <a:gd name="connsiteX4" fmla="*/ 10160 w 20320"/>
                  <a:gd name="connsiteY4" fmla="*/ 0 h 124459"/>
                  <a:gd name="connsiteX5" fmla="*/ 19050 w 20320"/>
                  <a:gd name="connsiteY5" fmla="*/ 35560 h 124459"/>
                  <a:gd name="connsiteX6" fmla="*/ 19050 w 20320"/>
                  <a:gd name="connsiteY6" fmla="*/ 124460 h 124459"/>
                  <a:gd name="connsiteX7" fmla="*/ 2540 w 20320"/>
                  <a:gd name="connsiteY7" fmla="*/ 124460 h 124459"/>
                  <a:gd name="connsiteX8" fmla="*/ 2540 w 20320"/>
                  <a:gd name="connsiteY8" fmla="*/ 35560 h 124459"/>
                  <a:gd name="connsiteX9" fmla="*/ 19050 w 20320"/>
                  <a:gd name="connsiteY9" fmla="*/ 35560 h 124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" h="12445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9050" y="35560"/>
                    </a:moveTo>
                    <a:lnTo>
                      <a:pt x="19050" y="124460"/>
                    </a:lnTo>
                    <a:lnTo>
                      <a:pt x="2540" y="124460"/>
                    </a:lnTo>
                    <a:lnTo>
                      <a:pt x="2540" y="35560"/>
                    </a:lnTo>
                    <a:lnTo>
                      <a:pt x="19050" y="3556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9" name="Freeform 498">
                <a:extLst>
                  <a:ext uri="{FF2B5EF4-FFF2-40B4-BE49-F238E27FC236}">
                    <a16:creationId xmlns:a16="http://schemas.microsoft.com/office/drawing/2014/main" id="{584C0871-CAE3-76F5-CDA1-3232FDB70D02}"/>
                  </a:ext>
                </a:extLst>
              </p:cNvPr>
              <p:cNvSpPr/>
              <p:nvPr/>
            </p:nvSpPr>
            <p:spPr>
              <a:xfrm>
                <a:off x="4052570" y="4582159"/>
                <a:ext cx="80009" cy="91440"/>
              </a:xfrm>
              <a:custGeom>
                <a:avLst/>
                <a:gdLst>
                  <a:gd name="connsiteX0" fmla="*/ 15240 w 80009"/>
                  <a:gd name="connsiteY0" fmla="*/ 2540 h 91440"/>
                  <a:gd name="connsiteX1" fmla="*/ 15240 w 80009"/>
                  <a:gd name="connsiteY1" fmla="*/ 15240 h 91440"/>
                  <a:gd name="connsiteX2" fmla="*/ 15240 w 80009"/>
                  <a:gd name="connsiteY2" fmla="*/ 21590 h 91440"/>
                  <a:gd name="connsiteX3" fmla="*/ 15240 w 80009"/>
                  <a:gd name="connsiteY3" fmla="*/ 21590 h 91440"/>
                  <a:gd name="connsiteX4" fmla="*/ 49530 w 80009"/>
                  <a:gd name="connsiteY4" fmla="*/ 0 h 91440"/>
                  <a:gd name="connsiteX5" fmla="*/ 80010 w 80009"/>
                  <a:gd name="connsiteY5" fmla="*/ 35560 h 91440"/>
                  <a:gd name="connsiteX6" fmla="*/ 80010 w 80009"/>
                  <a:gd name="connsiteY6" fmla="*/ 91440 h 91440"/>
                  <a:gd name="connsiteX7" fmla="*/ 63500 w 80009"/>
                  <a:gd name="connsiteY7" fmla="*/ 91440 h 91440"/>
                  <a:gd name="connsiteX8" fmla="*/ 63500 w 80009"/>
                  <a:gd name="connsiteY8" fmla="*/ 39370 h 91440"/>
                  <a:gd name="connsiteX9" fmla="*/ 46990 w 80009"/>
                  <a:gd name="connsiteY9" fmla="*/ 16510 h 91440"/>
                  <a:gd name="connsiteX10" fmla="*/ 16510 w 80009"/>
                  <a:gd name="connsiteY10" fmla="*/ 48260 h 91440"/>
                  <a:gd name="connsiteX11" fmla="*/ 16510 w 80009"/>
                  <a:gd name="connsiteY11" fmla="*/ 91440 h 91440"/>
                  <a:gd name="connsiteX12" fmla="*/ 0 w 80009"/>
                  <a:gd name="connsiteY12" fmla="*/ 91440 h 91440"/>
                  <a:gd name="connsiteX13" fmla="*/ 0 w 80009"/>
                  <a:gd name="connsiteY13" fmla="*/ 2540 h 91440"/>
                  <a:gd name="connsiteX14" fmla="*/ 15240 w 80009"/>
                  <a:gd name="connsiteY14" fmla="*/ 254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91440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0" name="Freeform 499">
                <a:extLst>
                  <a:ext uri="{FF2B5EF4-FFF2-40B4-BE49-F238E27FC236}">
                    <a16:creationId xmlns:a16="http://schemas.microsoft.com/office/drawing/2014/main" id="{BCD576EE-DA76-150E-1F6A-D85C48AA7347}"/>
                  </a:ext>
                </a:extLst>
              </p:cNvPr>
              <p:cNvSpPr/>
              <p:nvPr/>
            </p:nvSpPr>
            <p:spPr>
              <a:xfrm>
                <a:off x="4154170" y="4582159"/>
                <a:ext cx="83820" cy="130810"/>
              </a:xfrm>
              <a:custGeom>
                <a:avLst/>
                <a:gdLst>
                  <a:gd name="connsiteX0" fmla="*/ 48260 w 83820"/>
                  <a:gd name="connsiteY0" fmla="*/ 77470 h 130810"/>
                  <a:gd name="connsiteX1" fmla="*/ 83820 w 83820"/>
                  <a:gd name="connsiteY1" fmla="*/ 102870 h 130810"/>
                  <a:gd name="connsiteX2" fmla="*/ 40640 w 83820"/>
                  <a:gd name="connsiteY2" fmla="*/ 130810 h 130810"/>
                  <a:gd name="connsiteX3" fmla="*/ 0 w 83820"/>
                  <a:gd name="connsiteY3" fmla="*/ 106680 h 130810"/>
                  <a:gd name="connsiteX4" fmla="*/ 24130 w 83820"/>
                  <a:gd name="connsiteY4" fmla="*/ 85090 h 130810"/>
                  <a:gd name="connsiteX5" fmla="*/ 10160 w 83820"/>
                  <a:gd name="connsiteY5" fmla="*/ 73660 h 130810"/>
                  <a:gd name="connsiteX6" fmla="*/ 22860 w 83820"/>
                  <a:gd name="connsiteY6" fmla="*/ 60960 h 130810"/>
                  <a:gd name="connsiteX7" fmla="*/ 1270 w 83820"/>
                  <a:gd name="connsiteY7" fmla="*/ 31750 h 130810"/>
                  <a:gd name="connsiteX8" fmla="*/ 36830 w 83820"/>
                  <a:gd name="connsiteY8" fmla="*/ 0 h 130810"/>
                  <a:gd name="connsiteX9" fmla="*/ 50800 w 83820"/>
                  <a:gd name="connsiteY9" fmla="*/ 2540 h 130810"/>
                  <a:gd name="connsiteX10" fmla="*/ 82550 w 83820"/>
                  <a:gd name="connsiteY10" fmla="*/ 2540 h 130810"/>
                  <a:gd name="connsiteX11" fmla="*/ 82550 w 83820"/>
                  <a:gd name="connsiteY11" fmla="*/ 15240 h 130810"/>
                  <a:gd name="connsiteX12" fmla="*/ 69850 w 83820"/>
                  <a:gd name="connsiteY12" fmla="*/ 15240 h 130810"/>
                  <a:gd name="connsiteX13" fmla="*/ 64770 w 83820"/>
                  <a:gd name="connsiteY13" fmla="*/ 15240 h 130810"/>
                  <a:gd name="connsiteX14" fmla="*/ 64770 w 83820"/>
                  <a:gd name="connsiteY14" fmla="*/ 15240 h 130810"/>
                  <a:gd name="connsiteX15" fmla="*/ 72390 w 83820"/>
                  <a:gd name="connsiteY15" fmla="*/ 33020 h 130810"/>
                  <a:gd name="connsiteX16" fmla="*/ 39370 w 83820"/>
                  <a:gd name="connsiteY16" fmla="*/ 63500 h 130810"/>
                  <a:gd name="connsiteX17" fmla="*/ 39370 w 83820"/>
                  <a:gd name="connsiteY17" fmla="*/ 63500 h 130810"/>
                  <a:gd name="connsiteX18" fmla="*/ 25400 w 83820"/>
                  <a:gd name="connsiteY18" fmla="*/ 71120 h 130810"/>
                  <a:gd name="connsiteX19" fmla="*/ 46990 w 83820"/>
                  <a:gd name="connsiteY19" fmla="*/ 78740 h 130810"/>
                  <a:gd name="connsiteX20" fmla="*/ 67310 w 83820"/>
                  <a:gd name="connsiteY20" fmla="*/ 104140 h 130810"/>
                  <a:gd name="connsiteX21" fmla="*/ 40640 w 83820"/>
                  <a:gd name="connsiteY21" fmla="*/ 90170 h 130810"/>
                  <a:gd name="connsiteX22" fmla="*/ 16510 w 83820"/>
                  <a:gd name="connsiteY22" fmla="*/ 105410 h 130810"/>
                  <a:gd name="connsiteX23" fmla="*/ 41910 w 83820"/>
                  <a:gd name="connsiteY23" fmla="*/ 119380 h 130810"/>
                  <a:gd name="connsiteX24" fmla="*/ 67310 w 83820"/>
                  <a:gd name="connsiteY24" fmla="*/ 105410 h 130810"/>
                  <a:gd name="connsiteX25" fmla="*/ 59690 w 83820"/>
                  <a:gd name="connsiteY25" fmla="*/ 31750 h 130810"/>
                  <a:gd name="connsiteX26" fmla="*/ 39370 w 83820"/>
                  <a:gd name="connsiteY26" fmla="*/ 12700 h 130810"/>
                  <a:gd name="connsiteX27" fmla="*/ 19050 w 83820"/>
                  <a:gd name="connsiteY27" fmla="*/ 31750 h 130810"/>
                  <a:gd name="connsiteX28" fmla="*/ 39370 w 83820"/>
                  <a:gd name="connsiteY28" fmla="*/ 50800 h 130810"/>
                  <a:gd name="connsiteX29" fmla="*/ 59690 w 83820"/>
                  <a:gd name="connsiteY29" fmla="*/ 3175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3820" h="130810">
                    <a:moveTo>
                      <a:pt x="48260" y="77470"/>
                    </a:moveTo>
                    <a:cubicBezTo>
                      <a:pt x="71120" y="80010"/>
                      <a:pt x="83820" y="86360"/>
                      <a:pt x="83820" y="102870"/>
                    </a:cubicBezTo>
                    <a:cubicBezTo>
                      <a:pt x="83820" y="119380"/>
                      <a:pt x="66040" y="130810"/>
                      <a:pt x="40640" y="130810"/>
                    </a:cubicBezTo>
                    <a:cubicBezTo>
                      <a:pt x="15240" y="130810"/>
                      <a:pt x="0" y="123190"/>
                      <a:pt x="0" y="106680"/>
                    </a:cubicBezTo>
                    <a:cubicBezTo>
                      <a:pt x="0" y="90170"/>
                      <a:pt x="11430" y="87630"/>
                      <a:pt x="24130" y="85090"/>
                    </a:cubicBezTo>
                    <a:cubicBezTo>
                      <a:pt x="15240" y="85090"/>
                      <a:pt x="10160" y="80010"/>
                      <a:pt x="10160" y="73660"/>
                    </a:cubicBezTo>
                    <a:cubicBezTo>
                      <a:pt x="10160" y="67310"/>
                      <a:pt x="15240" y="63500"/>
                      <a:pt x="22860" y="60960"/>
                    </a:cubicBezTo>
                    <a:cubicBezTo>
                      <a:pt x="10160" y="55880"/>
                      <a:pt x="1270" y="45720"/>
                      <a:pt x="1270" y="31750"/>
                    </a:cubicBezTo>
                    <a:cubicBezTo>
                      <a:pt x="1270" y="17780"/>
                      <a:pt x="16510" y="0"/>
                      <a:pt x="36830" y="0"/>
                    </a:cubicBezTo>
                    <a:cubicBezTo>
                      <a:pt x="57150" y="0"/>
                      <a:pt x="46990" y="0"/>
                      <a:pt x="50800" y="2540"/>
                    </a:cubicBezTo>
                    <a:lnTo>
                      <a:pt x="82550" y="2540"/>
                    </a:lnTo>
                    <a:lnTo>
                      <a:pt x="82550" y="15240"/>
                    </a:lnTo>
                    <a:lnTo>
                      <a:pt x="69850" y="15240"/>
                    </a:lnTo>
                    <a:cubicBezTo>
                      <a:pt x="67310" y="15240"/>
                      <a:pt x="64770" y="15240"/>
                      <a:pt x="64770" y="15240"/>
                    </a:cubicBezTo>
                    <a:lnTo>
                      <a:pt x="64770" y="15240"/>
                    </a:lnTo>
                    <a:cubicBezTo>
                      <a:pt x="69850" y="19050"/>
                      <a:pt x="72390" y="25400"/>
                      <a:pt x="72390" y="33020"/>
                    </a:cubicBezTo>
                    <a:cubicBezTo>
                      <a:pt x="72390" y="50800"/>
                      <a:pt x="58420" y="63500"/>
                      <a:pt x="39370" y="63500"/>
                    </a:cubicBezTo>
                    <a:lnTo>
                      <a:pt x="39370" y="63500"/>
                    </a:lnTo>
                    <a:cubicBezTo>
                      <a:pt x="31750" y="63500"/>
                      <a:pt x="25400" y="67310"/>
                      <a:pt x="25400" y="71120"/>
                    </a:cubicBezTo>
                    <a:cubicBezTo>
                      <a:pt x="25400" y="74930"/>
                      <a:pt x="30480" y="77470"/>
                      <a:pt x="46990" y="78740"/>
                    </a:cubicBezTo>
                    <a:close/>
                    <a:moveTo>
                      <a:pt x="67310" y="104140"/>
                    </a:moveTo>
                    <a:cubicBezTo>
                      <a:pt x="67310" y="96520"/>
                      <a:pt x="59690" y="90170"/>
                      <a:pt x="40640" y="90170"/>
                    </a:cubicBezTo>
                    <a:cubicBezTo>
                      <a:pt x="21590" y="90170"/>
                      <a:pt x="16510" y="96520"/>
                      <a:pt x="16510" y="105410"/>
                    </a:cubicBezTo>
                    <a:cubicBezTo>
                      <a:pt x="16510" y="114300"/>
                      <a:pt x="26670" y="119380"/>
                      <a:pt x="41910" y="119380"/>
                    </a:cubicBezTo>
                    <a:cubicBezTo>
                      <a:pt x="57150" y="119380"/>
                      <a:pt x="67310" y="113030"/>
                      <a:pt x="67310" y="105410"/>
                    </a:cubicBezTo>
                    <a:close/>
                    <a:moveTo>
                      <a:pt x="59690" y="31750"/>
                    </a:moveTo>
                    <a:cubicBezTo>
                      <a:pt x="59690" y="20320"/>
                      <a:pt x="50800" y="12700"/>
                      <a:pt x="39370" y="12700"/>
                    </a:cubicBezTo>
                    <a:cubicBezTo>
                      <a:pt x="27940" y="12700"/>
                      <a:pt x="19050" y="20320"/>
                      <a:pt x="19050" y="31750"/>
                    </a:cubicBezTo>
                    <a:cubicBezTo>
                      <a:pt x="19050" y="43180"/>
                      <a:pt x="27940" y="50800"/>
                      <a:pt x="39370" y="50800"/>
                    </a:cubicBezTo>
                    <a:cubicBezTo>
                      <a:pt x="50800" y="50800"/>
                      <a:pt x="59690" y="43180"/>
                      <a:pt x="59690" y="3175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1" name="Freeform 500">
                <a:extLst>
                  <a:ext uri="{FF2B5EF4-FFF2-40B4-BE49-F238E27FC236}">
                    <a16:creationId xmlns:a16="http://schemas.microsoft.com/office/drawing/2014/main" id="{D9E1EBD0-1C56-93CA-EF78-6FE23F4E533A}"/>
                  </a:ext>
                </a:extLst>
              </p:cNvPr>
              <p:cNvSpPr/>
              <p:nvPr/>
            </p:nvSpPr>
            <p:spPr>
              <a:xfrm>
                <a:off x="4291329" y="4558029"/>
                <a:ext cx="60960" cy="116840"/>
              </a:xfrm>
              <a:custGeom>
                <a:avLst/>
                <a:gdLst>
                  <a:gd name="connsiteX0" fmla="*/ 15240 w 60960"/>
                  <a:gd name="connsiteY0" fmla="*/ 26670 h 116840"/>
                  <a:gd name="connsiteX1" fmla="*/ 15240 w 60960"/>
                  <a:gd name="connsiteY1" fmla="*/ 0 h 116840"/>
                  <a:gd name="connsiteX2" fmla="*/ 31750 w 60960"/>
                  <a:gd name="connsiteY2" fmla="*/ 0 h 116840"/>
                  <a:gd name="connsiteX3" fmla="*/ 31750 w 60960"/>
                  <a:gd name="connsiteY3" fmla="*/ 26670 h 116840"/>
                  <a:gd name="connsiteX4" fmla="*/ 58420 w 60960"/>
                  <a:gd name="connsiteY4" fmla="*/ 26670 h 116840"/>
                  <a:gd name="connsiteX5" fmla="*/ 58420 w 60960"/>
                  <a:gd name="connsiteY5" fmla="*/ 40640 h 116840"/>
                  <a:gd name="connsiteX6" fmla="*/ 31750 w 60960"/>
                  <a:gd name="connsiteY6" fmla="*/ 40640 h 116840"/>
                  <a:gd name="connsiteX7" fmla="*/ 31750 w 60960"/>
                  <a:gd name="connsiteY7" fmla="*/ 86360 h 116840"/>
                  <a:gd name="connsiteX8" fmla="*/ 44450 w 60960"/>
                  <a:gd name="connsiteY8" fmla="*/ 102870 h 116840"/>
                  <a:gd name="connsiteX9" fmla="*/ 60960 w 60960"/>
                  <a:gd name="connsiteY9" fmla="*/ 99060 h 116840"/>
                  <a:gd name="connsiteX10" fmla="*/ 60960 w 60960"/>
                  <a:gd name="connsiteY10" fmla="*/ 113030 h 116840"/>
                  <a:gd name="connsiteX11" fmla="*/ 40640 w 60960"/>
                  <a:gd name="connsiteY11" fmla="*/ 116840 h 116840"/>
                  <a:gd name="connsiteX12" fmla="*/ 13970 w 60960"/>
                  <a:gd name="connsiteY12" fmla="*/ 90170 h 116840"/>
                  <a:gd name="connsiteX13" fmla="*/ 13970 w 60960"/>
                  <a:gd name="connsiteY13" fmla="*/ 39370 h 116840"/>
                  <a:gd name="connsiteX14" fmla="*/ 0 w 60960"/>
                  <a:gd name="connsiteY14" fmla="*/ 39370 h 116840"/>
                  <a:gd name="connsiteX15" fmla="*/ 0 w 60960"/>
                  <a:gd name="connsiteY15" fmla="*/ 25400 h 116840"/>
                  <a:gd name="connsiteX16" fmla="*/ 15240 w 60960"/>
                  <a:gd name="connsiteY16" fmla="*/ 25400 h 116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60" h="116840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2" name="Freeform 501">
                <a:extLst>
                  <a:ext uri="{FF2B5EF4-FFF2-40B4-BE49-F238E27FC236}">
                    <a16:creationId xmlns:a16="http://schemas.microsoft.com/office/drawing/2014/main" id="{3E76BE74-D806-7040-DAA9-A0C1B89B8960}"/>
                  </a:ext>
                </a:extLst>
              </p:cNvPr>
              <p:cNvSpPr/>
              <p:nvPr/>
            </p:nvSpPr>
            <p:spPr>
              <a:xfrm>
                <a:off x="4372609" y="4545329"/>
                <a:ext cx="80010" cy="128270"/>
              </a:xfrm>
              <a:custGeom>
                <a:avLst/>
                <a:gdLst>
                  <a:gd name="connsiteX0" fmla="*/ 0 w 80010"/>
                  <a:gd name="connsiteY0" fmla="*/ 0 h 128270"/>
                  <a:gd name="connsiteX1" fmla="*/ 16510 w 80010"/>
                  <a:gd name="connsiteY1" fmla="*/ 0 h 128270"/>
                  <a:gd name="connsiteX2" fmla="*/ 16510 w 80010"/>
                  <a:gd name="connsiteY2" fmla="*/ 49530 h 128270"/>
                  <a:gd name="connsiteX3" fmla="*/ 16510 w 80010"/>
                  <a:gd name="connsiteY3" fmla="*/ 58420 h 128270"/>
                  <a:gd name="connsiteX4" fmla="*/ 16510 w 80010"/>
                  <a:gd name="connsiteY4" fmla="*/ 58420 h 128270"/>
                  <a:gd name="connsiteX5" fmla="*/ 49530 w 80010"/>
                  <a:gd name="connsiteY5" fmla="*/ 36830 h 128270"/>
                  <a:gd name="connsiteX6" fmla="*/ 80010 w 80010"/>
                  <a:gd name="connsiteY6" fmla="*/ 72390 h 128270"/>
                  <a:gd name="connsiteX7" fmla="*/ 80010 w 80010"/>
                  <a:gd name="connsiteY7" fmla="*/ 128270 h 128270"/>
                  <a:gd name="connsiteX8" fmla="*/ 63500 w 80010"/>
                  <a:gd name="connsiteY8" fmla="*/ 128270 h 128270"/>
                  <a:gd name="connsiteX9" fmla="*/ 63500 w 80010"/>
                  <a:gd name="connsiteY9" fmla="*/ 76200 h 128270"/>
                  <a:gd name="connsiteX10" fmla="*/ 46990 w 80010"/>
                  <a:gd name="connsiteY10" fmla="*/ 53340 h 128270"/>
                  <a:gd name="connsiteX11" fmla="*/ 16510 w 80010"/>
                  <a:gd name="connsiteY11" fmla="*/ 85090 h 128270"/>
                  <a:gd name="connsiteX12" fmla="*/ 16510 w 80010"/>
                  <a:gd name="connsiteY12" fmla="*/ 128270 h 128270"/>
                  <a:gd name="connsiteX13" fmla="*/ 0 w 80010"/>
                  <a:gd name="connsiteY13" fmla="*/ 128270 h 128270"/>
                  <a:gd name="connsiteX14" fmla="*/ 0 w 80010"/>
                  <a:gd name="connsiteY14" fmla="*/ 0 h 128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128270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49530"/>
                    </a:lnTo>
                    <a:cubicBezTo>
                      <a:pt x="16510" y="53340"/>
                      <a:pt x="16510" y="57150"/>
                      <a:pt x="16510" y="58420"/>
                    </a:cubicBezTo>
                    <a:lnTo>
                      <a:pt x="16510" y="58420"/>
                    </a:lnTo>
                    <a:cubicBezTo>
                      <a:pt x="20320" y="50800"/>
                      <a:pt x="30480" y="36830"/>
                      <a:pt x="49530" y="36830"/>
                    </a:cubicBezTo>
                    <a:cubicBezTo>
                      <a:pt x="68580" y="36830"/>
                      <a:pt x="80010" y="49530"/>
                      <a:pt x="80010" y="72390"/>
                    </a:cubicBezTo>
                    <a:lnTo>
                      <a:pt x="80010" y="128270"/>
                    </a:lnTo>
                    <a:lnTo>
                      <a:pt x="63500" y="128270"/>
                    </a:lnTo>
                    <a:lnTo>
                      <a:pt x="63500" y="76200"/>
                    </a:lnTo>
                    <a:cubicBezTo>
                      <a:pt x="63500" y="63500"/>
                      <a:pt x="60960" y="53340"/>
                      <a:pt x="46990" y="53340"/>
                    </a:cubicBezTo>
                    <a:cubicBezTo>
                      <a:pt x="33020" y="53340"/>
                      <a:pt x="16510" y="67310"/>
                      <a:pt x="16510" y="85090"/>
                    </a:cubicBezTo>
                    <a:lnTo>
                      <a:pt x="16510" y="128270"/>
                    </a:lnTo>
                    <a:lnTo>
                      <a:pt x="0" y="1282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3" name="Freeform 502">
                <a:extLst>
                  <a:ext uri="{FF2B5EF4-FFF2-40B4-BE49-F238E27FC236}">
                    <a16:creationId xmlns:a16="http://schemas.microsoft.com/office/drawing/2014/main" id="{72264894-4103-EF32-4A05-3452EFBA427B}"/>
                  </a:ext>
                </a:extLst>
              </p:cNvPr>
              <p:cNvSpPr/>
              <p:nvPr/>
            </p:nvSpPr>
            <p:spPr>
              <a:xfrm>
                <a:off x="4476750" y="4582159"/>
                <a:ext cx="83820" cy="93980"/>
              </a:xfrm>
              <a:custGeom>
                <a:avLst/>
                <a:gdLst>
                  <a:gd name="connsiteX0" fmla="*/ 83820 w 83820"/>
                  <a:gd name="connsiteY0" fmla="*/ 41910 h 93980"/>
                  <a:gd name="connsiteX1" fmla="*/ 83820 w 83820"/>
                  <a:gd name="connsiteY1" fmla="*/ 50800 h 93980"/>
                  <a:gd name="connsiteX2" fmla="*/ 17780 w 83820"/>
                  <a:gd name="connsiteY2" fmla="*/ 50800 h 93980"/>
                  <a:gd name="connsiteX3" fmla="*/ 48260 w 83820"/>
                  <a:gd name="connsiteY3" fmla="*/ 80010 h 93980"/>
                  <a:gd name="connsiteX4" fmla="*/ 80010 w 83820"/>
                  <a:gd name="connsiteY4" fmla="*/ 71120 h 93980"/>
                  <a:gd name="connsiteX5" fmla="*/ 80010 w 83820"/>
                  <a:gd name="connsiteY5" fmla="*/ 86360 h 93980"/>
                  <a:gd name="connsiteX6" fmla="*/ 46990 w 83820"/>
                  <a:gd name="connsiteY6" fmla="*/ 93980 h 93980"/>
                  <a:gd name="connsiteX7" fmla="*/ 0 w 83820"/>
                  <a:gd name="connsiteY7" fmla="*/ 46990 h 93980"/>
                  <a:gd name="connsiteX8" fmla="*/ 43180 w 83820"/>
                  <a:gd name="connsiteY8" fmla="*/ 0 h 93980"/>
                  <a:gd name="connsiteX9" fmla="*/ 83820 w 83820"/>
                  <a:gd name="connsiteY9" fmla="*/ 41910 h 93980"/>
                  <a:gd name="connsiteX10" fmla="*/ 43180 w 83820"/>
                  <a:gd name="connsiteY10" fmla="*/ 13970 h 93980"/>
                  <a:gd name="connsiteX11" fmla="*/ 17780 w 83820"/>
                  <a:gd name="connsiteY11" fmla="*/ 38100 h 93980"/>
                  <a:gd name="connsiteX12" fmla="*/ 67310 w 83820"/>
                  <a:gd name="connsiteY12" fmla="*/ 38100 h 93980"/>
                  <a:gd name="connsiteX13" fmla="*/ 43180 w 83820"/>
                  <a:gd name="connsiteY13" fmla="*/ 1397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80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4" name="Freeform 503">
                <a:extLst>
                  <a:ext uri="{FF2B5EF4-FFF2-40B4-BE49-F238E27FC236}">
                    <a16:creationId xmlns:a16="http://schemas.microsoft.com/office/drawing/2014/main" id="{9CE5E9FB-97E6-F10B-1347-F7DE7489C7B6}"/>
                  </a:ext>
                </a:extLst>
              </p:cNvPr>
              <p:cNvSpPr/>
              <p:nvPr/>
            </p:nvSpPr>
            <p:spPr>
              <a:xfrm>
                <a:off x="4616450" y="4544059"/>
                <a:ext cx="118109" cy="130810"/>
              </a:xfrm>
              <a:custGeom>
                <a:avLst/>
                <a:gdLst>
                  <a:gd name="connsiteX0" fmla="*/ 58420 w 118109"/>
                  <a:gd name="connsiteY0" fmla="*/ 0 h 130810"/>
                  <a:gd name="connsiteX1" fmla="*/ 58420 w 118109"/>
                  <a:gd name="connsiteY1" fmla="*/ 0 h 130810"/>
                  <a:gd name="connsiteX2" fmla="*/ 118110 w 118109"/>
                  <a:gd name="connsiteY2" fmla="*/ 130810 h 130810"/>
                  <a:gd name="connsiteX3" fmla="*/ 100330 w 118109"/>
                  <a:gd name="connsiteY3" fmla="*/ 130810 h 130810"/>
                  <a:gd name="connsiteX4" fmla="*/ 87630 w 118109"/>
                  <a:gd name="connsiteY4" fmla="*/ 102870 h 130810"/>
                  <a:gd name="connsiteX5" fmla="*/ 30480 w 118109"/>
                  <a:gd name="connsiteY5" fmla="*/ 102870 h 130810"/>
                  <a:gd name="connsiteX6" fmla="*/ 17780 w 118109"/>
                  <a:gd name="connsiteY6" fmla="*/ 130810 h 130810"/>
                  <a:gd name="connsiteX7" fmla="*/ 0 w 118109"/>
                  <a:gd name="connsiteY7" fmla="*/ 130810 h 130810"/>
                  <a:gd name="connsiteX8" fmla="*/ 59690 w 118109"/>
                  <a:gd name="connsiteY8" fmla="*/ 0 h 130810"/>
                  <a:gd name="connsiteX9" fmla="*/ 80010 w 118109"/>
                  <a:gd name="connsiteY9" fmla="*/ 87630 h 130810"/>
                  <a:gd name="connsiteX10" fmla="*/ 57150 w 118109"/>
                  <a:gd name="connsiteY10" fmla="*/ 34290 h 130810"/>
                  <a:gd name="connsiteX11" fmla="*/ 34290 w 118109"/>
                  <a:gd name="connsiteY11" fmla="*/ 87630 h 130810"/>
                  <a:gd name="connsiteX12" fmla="*/ 78740 w 118109"/>
                  <a:gd name="connsiteY12" fmla="*/ 8763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8109" h="130810">
                    <a:moveTo>
                      <a:pt x="58420" y="0"/>
                    </a:moveTo>
                    <a:lnTo>
                      <a:pt x="58420" y="0"/>
                    </a:lnTo>
                    <a:lnTo>
                      <a:pt x="118110" y="130810"/>
                    </a:lnTo>
                    <a:lnTo>
                      <a:pt x="100330" y="130810"/>
                    </a:lnTo>
                    <a:lnTo>
                      <a:pt x="87630" y="102870"/>
                    </a:lnTo>
                    <a:lnTo>
                      <a:pt x="30480" y="102870"/>
                    </a:lnTo>
                    <a:lnTo>
                      <a:pt x="17780" y="130810"/>
                    </a:lnTo>
                    <a:lnTo>
                      <a:pt x="0" y="130810"/>
                    </a:lnTo>
                    <a:lnTo>
                      <a:pt x="59690" y="0"/>
                    </a:lnTo>
                    <a:close/>
                    <a:moveTo>
                      <a:pt x="80010" y="87630"/>
                    </a:moveTo>
                    <a:cubicBezTo>
                      <a:pt x="71120" y="68580"/>
                      <a:pt x="64770" y="53340"/>
                      <a:pt x="57150" y="34290"/>
                    </a:cubicBezTo>
                    <a:cubicBezTo>
                      <a:pt x="49530" y="52070"/>
                      <a:pt x="43180" y="67310"/>
                      <a:pt x="34290" y="87630"/>
                    </a:cubicBezTo>
                    <a:lnTo>
                      <a:pt x="78740" y="876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5" name="Freeform 504">
                <a:extLst>
                  <a:ext uri="{FF2B5EF4-FFF2-40B4-BE49-F238E27FC236}">
                    <a16:creationId xmlns:a16="http://schemas.microsoft.com/office/drawing/2014/main" id="{E8B1845C-789C-C21C-BA92-28647F7D5E7B}"/>
                  </a:ext>
                </a:extLst>
              </p:cNvPr>
              <p:cNvSpPr/>
              <p:nvPr/>
            </p:nvSpPr>
            <p:spPr>
              <a:xfrm>
                <a:off x="4751070" y="4582159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6" name="Freeform 505">
                <a:extLst>
                  <a:ext uri="{FF2B5EF4-FFF2-40B4-BE49-F238E27FC236}">
                    <a16:creationId xmlns:a16="http://schemas.microsoft.com/office/drawing/2014/main" id="{132ED8C3-6B6F-097B-EF1C-316644212361}"/>
                  </a:ext>
                </a:extLst>
              </p:cNvPr>
              <p:cNvSpPr/>
              <p:nvPr/>
            </p:nvSpPr>
            <p:spPr>
              <a:xfrm>
                <a:off x="4819650" y="4582159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7" name="Freeform 506">
                <a:extLst>
                  <a:ext uri="{FF2B5EF4-FFF2-40B4-BE49-F238E27FC236}">
                    <a16:creationId xmlns:a16="http://schemas.microsoft.com/office/drawing/2014/main" id="{C9B7B4B1-4F1A-86D7-3BDB-9942E955F154}"/>
                  </a:ext>
                </a:extLst>
              </p:cNvPr>
              <p:cNvSpPr/>
              <p:nvPr/>
            </p:nvSpPr>
            <p:spPr>
              <a:xfrm>
                <a:off x="4883150" y="4582159"/>
                <a:ext cx="91440" cy="93980"/>
              </a:xfrm>
              <a:custGeom>
                <a:avLst/>
                <a:gdLst>
                  <a:gd name="connsiteX0" fmla="*/ 91440 w 91440"/>
                  <a:gd name="connsiteY0" fmla="*/ 46990 h 93980"/>
                  <a:gd name="connsiteX1" fmla="*/ 45720 w 91440"/>
                  <a:gd name="connsiteY1" fmla="*/ 93980 h 93980"/>
                  <a:gd name="connsiteX2" fmla="*/ 0 w 91440"/>
                  <a:gd name="connsiteY2" fmla="*/ 46990 h 93980"/>
                  <a:gd name="connsiteX3" fmla="*/ 45720 w 91440"/>
                  <a:gd name="connsiteY3" fmla="*/ 0 h 93980"/>
                  <a:gd name="connsiteX4" fmla="*/ 91440 w 91440"/>
                  <a:gd name="connsiteY4" fmla="*/ 46990 h 93980"/>
                  <a:gd name="connsiteX5" fmla="*/ 76200 w 91440"/>
                  <a:gd name="connsiteY5" fmla="*/ 46990 h 93980"/>
                  <a:gd name="connsiteX6" fmla="*/ 45720 w 91440"/>
                  <a:gd name="connsiteY6" fmla="*/ 15240 h 93980"/>
                  <a:gd name="connsiteX7" fmla="*/ 16510 w 91440"/>
                  <a:gd name="connsiteY7" fmla="*/ 46990 h 93980"/>
                  <a:gd name="connsiteX8" fmla="*/ 45720 w 91440"/>
                  <a:gd name="connsiteY8" fmla="*/ 78740 h 93980"/>
                  <a:gd name="connsiteX9" fmla="*/ 76200 w 91440"/>
                  <a:gd name="connsiteY9" fmla="*/ 4699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40" h="93980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6200" y="46990"/>
                    </a:moveTo>
                    <a:cubicBezTo>
                      <a:pt x="76200" y="27940"/>
                      <a:pt x="63500" y="15240"/>
                      <a:pt x="45720" y="15240"/>
                    </a:cubicBezTo>
                    <a:cubicBezTo>
                      <a:pt x="27940" y="15240"/>
                      <a:pt x="16510" y="29210"/>
                      <a:pt x="16510" y="46990"/>
                    </a:cubicBezTo>
                    <a:cubicBezTo>
                      <a:pt x="16510" y="64770"/>
                      <a:pt x="29210" y="78740"/>
                      <a:pt x="45720" y="78740"/>
                    </a:cubicBezTo>
                    <a:cubicBezTo>
                      <a:pt x="62230" y="78740"/>
                      <a:pt x="76200" y="64770"/>
                      <a:pt x="7620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8" name="Freeform 507">
                <a:extLst>
                  <a:ext uri="{FF2B5EF4-FFF2-40B4-BE49-F238E27FC236}">
                    <a16:creationId xmlns:a16="http://schemas.microsoft.com/office/drawing/2014/main" id="{AF050485-57A2-2605-AE64-0441962B44D8}"/>
                  </a:ext>
                </a:extLst>
              </p:cNvPr>
              <p:cNvSpPr/>
              <p:nvPr/>
            </p:nvSpPr>
            <p:spPr>
              <a:xfrm>
                <a:off x="4986020" y="4584700"/>
                <a:ext cx="137159" cy="91440"/>
              </a:xfrm>
              <a:custGeom>
                <a:avLst/>
                <a:gdLst>
                  <a:gd name="connsiteX0" fmla="*/ 95250 w 137159"/>
                  <a:gd name="connsiteY0" fmla="*/ 64770 h 91440"/>
                  <a:gd name="connsiteX1" fmla="*/ 119380 w 137159"/>
                  <a:gd name="connsiteY1" fmla="*/ 0 h 91440"/>
                  <a:gd name="connsiteX2" fmla="*/ 137160 w 137159"/>
                  <a:gd name="connsiteY2" fmla="*/ 0 h 91440"/>
                  <a:gd name="connsiteX3" fmla="*/ 100330 w 137159"/>
                  <a:gd name="connsiteY3" fmla="*/ 91440 h 91440"/>
                  <a:gd name="connsiteX4" fmla="*/ 91440 w 137159"/>
                  <a:gd name="connsiteY4" fmla="*/ 91440 h 91440"/>
                  <a:gd name="connsiteX5" fmla="*/ 68580 w 137159"/>
                  <a:gd name="connsiteY5" fmla="*/ 30480 h 91440"/>
                  <a:gd name="connsiteX6" fmla="*/ 45720 w 137159"/>
                  <a:gd name="connsiteY6" fmla="*/ 91440 h 91440"/>
                  <a:gd name="connsiteX7" fmla="*/ 36830 w 137159"/>
                  <a:gd name="connsiteY7" fmla="*/ 91440 h 91440"/>
                  <a:gd name="connsiteX8" fmla="*/ 0 w 137159"/>
                  <a:gd name="connsiteY8" fmla="*/ 0 h 91440"/>
                  <a:gd name="connsiteX9" fmla="*/ 17780 w 137159"/>
                  <a:gd name="connsiteY9" fmla="*/ 0 h 91440"/>
                  <a:gd name="connsiteX10" fmla="*/ 41910 w 137159"/>
                  <a:gd name="connsiteY10" fmla="*/ 64770 h 91440"/>
                  <a:gd name="connsiteX11" fmla="*/ 64770 w 137159"/>
                  <a:gd name="connsiteY11" fmla="*/ 1270 h 91440"/>
                  <a:gd name="connsiteX12" fmla="*/ 73660 w 137159"/>
                  <a:gd name="connsiteY12" fmla="*/ 1270 h 91440"/>
                  <a:gd name="connsiteX13" fmla="*/ 96520 w 137159"/>
                  <a:gd name="connsiteY13" fmla="*/ 6477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7159" h="91440">
                    <a:moveTo>
                      <a:pt x="95250" y="64770"/>
                    </a:moveTo>
                    <a:lnTo>
                      <a:pt x="119380" y="0"/>
                    </a:lnTo>
                    <a:lnTo>
                      <a:pt x="137160" y="0"/>
                    </a:lnTo>
                    <a:lnTo>
                      <a:pt x="100330" y="91440"/>
                    </a:lnTo>
                    <a:lnTo>
                      <a:pt x="91440" y="91440"/>
                    </a:lnTo>
                    <a:lnTo>
                      <a:pt x="68580" y="30480"/>
                    </a:lnTo>
                    <a:lnTo>
                      <a:pt x="45720" y="91440"/>
                    </a:lnTo>
                    <a:lnTo>
                      <a:pt x="36830" y="91440"/>
                    </a:lnTo>
                    <a:lnTo>
                      <a:pt x="0" y="0"/>
                    </a:lnTo>
                    <a:lnTo>
                      <a:pt x="17780" y="0"/>
                    </a:lnTo>
                    <a:lnTo>
                      <a:pt x="41910" y="64770"/>
                    </a:lnTo>
                    <a:lnTo>
                      <a:pt x="64770" y="1270"/>
                    </a:lnTo>
                    <a:lnTo>
                      <a:pt x="73660" y="1270"/>
                    </a:lnTo>
                    <a:lnTo>
                      <a:pt x="96520" y="647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9" name="Freeform 508">
                <a:extLst>
                  <a:ext uri="{FF2B5EF4-FFF2-40B4-BE49-F238E27FC236}">
                    <a16:creationId xmlns:a16="http://schemas.microsoft.com/office/drawing/2014/main" id="{26050E6B-2BFD-43CC-7086-22DB893F88B8}"/>
                  </a:ext>
                </a:extLst>
              </p:cNvPr>
              <p:cNvSpPr/>
              <p:nvPr/>
            </p:nvSpPr>
            <p:spPr>
              <a:xfrm>
                <a:off x="5140959" y="4545329"/>
                <a:ext cx="80010" cy="128270"/>
              </a:xfrm>
              <a:custGeom>
                <a:avLst/>
                <a:gdLst>
                  <a:gd name="connsiteX0" fmla="*/ 0 w 80010"/>
                  <a:gd name="connsiteY0" fmla="*/ 0 h 128270"/>
                  <a:gd name="connsiteX1" fmla="*/ 16510 w 80010"/>
                  <a:gd name="connsiteY1" fmla="*/ 0 h 128270"/>
                  <a:gd name="connsiteX2" fmla="*/ 16510 w 80010"/>
                  <a:gd name="connsiteY2" fmla="*/ 49530 h 128270"/>
                  <a:gd name="connsiteX3" fmla="*/ 16510 w 80010"/>
                  <a:gd name="connsiteY3" fmla="*/ 58420 h 128270"/>
                  <a:gd name="connsiteX4" fmla="*/ 16510 w 80010"/>
                  <a:gd name="connsiteY4" fmla="*/ 58420 h 128270"/>
                  <a:gd name="connsiteX5" fmla="*/ 49530 w 80010"/>
                  <a:gd name="connsiteY5" fmla="*/ 36830 h 128270"/>
                  <a:gd name="connsiteX6" fmla="*/ 80010 w 80010"/>
                  <a:gd name="connsiteY6" fmla="*/ 72390 h 128270"/>
                  <a:gd name="connsiteX7" fmla="*/ 80010 w 80010"/>
                  <a:gd name="connsiteY7" fmla="*/ 128270 h 128270"/>
                  <a:gd name="connsiteX8" fmla="*/ 63500 w 80010"/>
                  <a:gd name="connsiteY8" fmla="*/ 128270 h 128270"/>
                  <a:gd name="connsiteX9" fmla="*/ 63500 w 80010"/>
                  <a:gd name="connsiteY9" fmla="*/ 76200 h 128270"/>
                  <a:gd name="connsiteX10" fmla="*/ 46990 w 80010"/>
                  <a:gd name="connsiteY10" fmla="*/ 53340 h 128270"/>
                  <a:gd name="connsiteX11" fmla="*/ 16510 w 80010"/>
                  <a:gd name="connsiteY11" fmla="*/ 85090 h 128270"/>
                  <a:gd name="connsiteX12" fmla="*/ 16510 w 80010"/>
                  <a:gd name="connsiteY12" fmla="*/ 128270 h 128270"/>
                  <a:gd name="connsiteX13" fmla="*/ 0 w 80010"/>
                  <a:gd name="connsiteY13" fmla="*/ 128270 h 128270"/>
                  <a:gd name="connsiteX14" fmla="*/ 0 w 80010"/>
                  <a:gd name="connsiteY14" fmla="*/ 0 h 128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128270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49530"/>
                    </a:lnTo>
                    <a:cubicBezTo>
                      <a:pt x="16510" y="53340"/>
                      <a:pt x="16510" y="57150"/>
                      <a:pt x="16510" y="58420"/>
                    </a:cubicBezTo>
                    <a:lnTo>
                      <a:pt x="16510" y="58420"/>
                    </a:lnTo>
                    <a:cubicBezTo>
                      <a:pt x="20320" y="50800"/>
                      <a:pt x="30480" y="36830"/>
                      <a:pt x="49530" y="36830"/>
                    </a:cubicBezTo>
                    <a:cubicBezTo>
                      <a:pt x="68580" y="36830"/>
                      <a:pt x="80010" y="49530"/>
                      <a:pt x="80010" y="72390"/>
                    </a:cubicBezTo>
                    <a:lnTo>
                      <a:pt x="80010" y="128270"/>
                    </a:lnTo>
                    <a:lnTo>
                      <a:pt x="63500" y="128270"/>
                    </a:lnTo>
                    <a:lnTo>
                      <a:pt x="63500" y="76200"/>
                    </a:lnTo>
                    <a:cubicBezTo>
                      <a:pt x="63500" y="63500"/>
                      <a:pt x="60960" y="53340"/>
                      <a:pt x="46990" y="53340"/>
                    </a:cubicBezTo>
                    <a:cubicBezTo>
                      <a:pt x="33020" y="53340"/>
                      <a:pt x="16510" y="67310"/>
                      <a:pt x="16510" y="85090"/>
                    </a:cubicBezTo>
                    <a:lnTo>
                      <a:pt x="16510" y="128270"/>
                    </a:lnTo>
                    <a:lnTo>
                      <a:pt x="0" y="1282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0" name="Freeform 509">
                <a:extLst>
                  <a:ext uri="{FF2B5EF4-FFF2-40B4-BE49-F238E27FC236}">
                    <a16:creationId xmlns:a16="http://schemas.microsoft.com/office/drawing/2014/main" id="{AAE3A6A9-746A-7C36-A462-D56EA6A68A7C}"/>
                  </a:ext>
                </a:extLst>
              </p:cNvPr>
              <p:cNvSpPr/>
              <p:nvPr/>
            </p:nvSpPr>
            <p:spPr>
              <a:xfrm>
                <a:off x="5245100" y="4582159"/>
                <a:ext cx="83820" cy="93980"/>
              </a:xfrm>
              <a:custGeom>
                <a:avLst/>
                <a:gdLst>
                  <a:gd name="connsiteX0" fmla="*/ 83820 w 83820"/>
                  <a:gd name="connsiteY0" fmla="*/ 41910 h 93980"/>
                  <a:gd name="connsiteX1" fmla="*/ 83820 w 83820"/>
                  <a:gd name="connsiteY1" fmla="*/ 50800 h 93980"/>
                  <a:gd name="connsiteX2" fmla="*/ 17780 w 83820"/>
                  <a:gd name="connsiteY2" fmla="*/ 50800 h 93980"/>
                  <a:gd name="connsiteX3" fmla="*/ 48260 w 83820"/>
                  <a:gd name="connsiteY3" fmla="*/ 80010 h 93980"/>
                  <a:gd name="connsiteX4" fmla="*/ 80010 w 83820"/>
                  <a:gd name="connsiteY4" fmla="*/ 71120 h 93980"/>
                  <a:gd name="connsiteX5" fmla="*/ 80010 w 83820"/>
                  <a:gd name="connsiteY5" fmla="*/ 86360 h 93980"/>
                  <a:gd name="connsiteX6" fmla="*/ 46990 w 83820"/>
                  <a:gd name="connsiteY6" fmla="*/ 93980 h 93980"/>
                  <a:gd name="connsiteX7" fmla="*/ 0 w 83820"/>
                  <a:gd name="connsiteY7" fmla="*/ 46990 h 93980"/>
                  <a:gd name="connsiteX8" fmla="*/ 43180 w 83820"/>
                  <a:gd name="connsiteY8" fmla="*/ 0 h 93980"/>
                  <a:gd name="connsiteX9" fmla="*/ 83820 w 83820"/>
                  <a:gd name="connsiteY9" fmla="*/ 41910 h 93980"/>
                  <a:gd name="connsiteX10" fmla="*/ 43180 w 83820"/>
                  <a:gd name="connsiteY10" fmla="*/ 13970 h 93980"/>
                  <a:gd name="connsiteX11" fmla="*/ 17780 w 83820"/>
                  <a:gd name="connsiteY11" fmla="*/ 38100 h 93980"/>
                  <a:gd name="connsiteX12" fmla="*/ 67310 w 83820"/>
                  <a:gd name="connsiteY12" fmla="*/ 38100 h 93980"/>
                  <a:gd name="connsiteX13" fmla="*/ 43180 w 83820"/>
                  <a:gd name="connsiteY13" fmla="*/ 1397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80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1" name="Freeform 510">
                <a:extLst>
                  <a:ext uri="{FF2B5EF4-FFF2-40B4-BE49-F238E27FC236}">
                    <a16:creationId xmlns:a16="http://schemas.microsoft.com/office/drawing/2014/main" id="{F2BE750C-46B4-1326-F03C-0CF0134A68B6}"/>
                  </a:ext>
                </a:extLst>
              </p:cNvPr>
              <p:cNvSpPr/>
              <p:nvPr/>
            </p:nvSpPr>
            <p:spPr>
              <a:xfrm>
                <a:off x="5347970" y="4583429"/>
                <a:ext cx="73659" cy="93979"/>
              </a:xfrm>
              <a:custGeom>
                <a:avLst/>
                <a:gdLst>
                  <a:gd name="connsiteX0" fmla="*/ 5080 w 73659"/>
                  <a:gd name="connsiteY0" fmla="*/ 6350 h 93979"/>
                  <a:gd name="connsiteX1" fmla="*/ 36830 w 73659"/>
                  <a:gd name="connsiteY1" fmla="*/ 0 h 93979"/>
                  <a:gd name="connsiteX2" fmla="*/ 73660 w 73659"/>
                  <a:gd name="connsiteY2" fmla="*/ 34290 h 93979"/>
                  <a:gd name="connsiteX3" fmla="*/ 73660 w 73659"/>
                  <a:gd name="connsiteY3" fmla="*/ 91440 h 93979"/>
                  <a:gd name="connsiteX4" fmla="*/ 58420 w 73659"/>
                  <a:gd name="connsiteY4" fmla="*/ 91440 h 93979"/>
                  <a:gd name="connsiteX5" fmla="*/ 58420 w 73659"/>
                  <a:gd name="connsiteY5" fmla="*/ 81280 h 93979"/>
                  <a:gd name="connsiteX6" fmla="*/ 58420 w 73659"/>
                  <a:gd name="connsiteY6" fmla="*/ 73660 h 93979"/>
                  <a:gd name="connsiteX7" fmla="*/ 58420 w 73659"/>
                  <a:gd name="connsiteY7" fmla="*/ 73660 h 93979"/>
                  <a:gd name="connsiteX8" fmla="*/ 27940 w 73659"/>
                  <a:gd name="connsiteY8" fmla="*/ 93980 h 93979"/>
                  <a:gd name="connsiteX9" fmla="*/ 0 w 73659"/>
                  <a:gd name="connsiteY9" fmla="*/ 67310 h 93979"/>
                  <a:gd name="connsiteX10" fmla="*/ 58420 w 73659"/>
                  <a:gd name="connsiteY10" fmla="*/ 39370 h 93979"/>
                  <a:gd name="connsiteX11" fmla="*/ 58420 w 73659"/>
                  <a:gd name="connsiteY11" fmla="*/ 35560 h 93979"/>
                  <a:gd name="connsiteX12" fmla="*/ 35560 w 73659"/>
                  <a:gd name="connsiteY12" fmla="*/ 15240 h 93979"/>
                  <a:gd name="connsiteX13" fmla="*/ 6350 w 73659"/>
                  <a:gd name="connsiteY13" fmla="*/ 22860 h 93979"/>
                  <a:gd name="connsiteX14" fmla="*/ 6350 w 73659"/>
                  <a:gd name="connsiteY14" fmla="*/ 7620 h 93979"/>
                  <a:gd name="connsiteX15" fmla="*/ 57150 w 73659"/>
                  <a:gd name="connsiteY15" fmla="*/ 50800 h 93979"/>
                  <a:gd name="connsiteX16" fmla="*/ 16510 w 73659"/>
                  <a:gd name="connsiteY16" fmla="*/ 66040 h 93979"/>
                  <a:gd name="connsiteX17" fmla="*/ 30480 w 73659"/>
                  <a:gd name="connsiteY17" fmla="*/ 80010 h 93979"/>
                  <a:gd name="connsiteX18" fmla="*/ 57150 w 73659"/>
                  <a:gd name="connsiteY18" fmla="*/ 5080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5560"/>
                    </a:lnTo>
                    <a:cubicBezTo>
                      <a:pt x="58420" y="20320"/>
                      <a:pt x="49530" y="15240"/>
                      <a:pt x="35560" y="15240"/>
                    </a:cubicBezTo>
                    <a:cubicBezTo>
                      <a:pt x="21590" y="15240"/>
                      <a:pt x="11430" y="19050"/>
                      <a:pt x="6350" y="22860"/>
                    </a:cubicBezTo>
                    <a:lnTo>
                      <a:pt x="6350" y="762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80010"/>
                      <a:pt x="30480" y="80010"/>
                    </a:cubicBezTo>
                    <a:cubicBezTo>
                      <a:pt x="45720" y="80010"/>
                      <a:pt x="57150" y="64770"/>
                      <a:pt x="5715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2" name="Freeform 511">
                <a:extLst>
                  <a:ext uri="{FF2B5EF4-FFF2-40B4-BE49-F238E27FC236}">
                    <a16:creationId xmlns:a16="http://schemas.microsoft.com/office/drawing/2014/main" id="{B6AE4601-3C24-CC56-3B72-788CF4292502}"/>
                  </a:ext>
                </a:extLst>
              </p:cNvPr>
              <p:cNvSpPr/>
              <p:nvPr/>
            </p:nvSpPr>
            <p:spPr>
              <a:xfrm>
                <a:off x="5447029" y="4545329"/>
                <a:ext cx="87629" cy="130810"/>
              </a:xfrm>
              <a:custGeom>
                <a:avLst/>
                <a:gdLst>
                  <a:gd name="connsiteX0" fmla="*/ 87630 w 87629"/>
                  <a:gd name="connsiteY0" fmla="*/ 128270 h 130810"/>
                  <a:gd name="connsiteX1" fmla="*/ 72390 w 87629"/>
                  <a:gd name="connsiteY1" fmla="*/ 128270 h 130810"/>
                  <a:gd name="connsiteX2" fmla="*/ 72390 w 87629"/>
                  <a:gd name="connsiteY2" fmla="*/ 118110 h 130810"/>
                  <a:gd name="connsiteX3" fmla="*/ 72390 w 87629"/>
                  <a:gd name="connsiteY3" fmla="*/ 111760 h 130810"/>
                  <a:gd name="connsiteX4" fmla="*/ 72390 w 87629"/>
                  <a:gd name="connsiteY4" fmla="*/ 111760 h 130810"/>
                  <a:gd name="connsiteX5" fmla="*/ 40640 w 87629"/>
                  <a:gd name="connsiteY5" fmla="*/ 130810 h 130810"/>
                  <a:gd name="connsiteX6" fmla="*/ 0 w 87629"/>
                  <a:gd name="connsiteY6" fmla="*/ 83820 h 130810"/>
                  <a:gd name="connsiteX7" fmla="*/ 40640 w 87629"/>
                  <a:gd name="connsiteY7" fmla="*/ 36830 h 130810"/>
                  <a:gd name="connsiteX8" fmla="*/ 71120 w 87629"/>
                  <a:gd name="connsiteY8" fmla="*/ 53340 h 130810"/>
                  <a:gd name="connsiteX9" fmla="*/ 71120 w 87629"/>
                  <a:gd name="connsiteY9" fmla="*/ 53340 h 130810"/>
                  <a:gd name="connsiteX10" fmla="*/ 71120 w 87629"/>
                  <a:gd name="connsiteY10" fmla="*/ 45720 h 130810"/>
                  <a:gd name="connsiteX11" fmla="*/ 71120 w 87629"/>
                  <a:gd name="connsiteY11" fmla="*/ 0 h 130810"/>
                  <a:gd name="connsiteX12" fmla="*/ 87630 w 87629"/>
                  <a:gd name="connsiteY12" fmla="*/ 0 h 130810"/>
                  <a:gd name="connsiteX13" fmla="*/ 87630 w 87629"/>
                  <a:gd name="connsiteY13" fmla="*/ 128270 h 130810"/>
                  <a:gd name="connsiteX14" fmla="*/ 15240 w 87629"/>
                  <a:gd name="connsiteY14" fmla="*/ 83820 h 130810"/>
                  <a:gd name="connsiteX15" fmla="*/ 43180 w 87629"/>
                  <a:gd name="connsiteY15" fmla="*/ 115570 h 130810"/>
                  <a:gd name="connsiteX16" fmla="*/ 71120 w 87629"/>
                  <a:gd name="connsiteY16" fmla="*/ 83820 h 130810"/>
                  <a:gd name="connsiteX17" fmla="*/ 43180 w 87629"/>
                  <a:gd name="connsiteY17" fmla="*/ 52070 h 130810"/>
                  <a:gd name="connsiteX18" fmla="*/ 15240 w 87629"/>
                  <a:gd name="connsiteY18" fmla="*/ 8382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29" h="130810">
                    <a:moveTo>
                      <a:pt x="87630" y="128270"/>
                    </a:moveTo>
                    <a:lnTo>
                      <a:pt x="72390" y="128270"/>
                    </a:lnTo>
                    <a:lnTo>
                      <a:pt x="72390" y="118110"/>
                    </a:lnTo>
                    <a:cubicBezTo>
                      <a:pt x="72390" y="114300"/>
                      <a:pt x="72390" y="111760"/>
                      <a:pt x="72390" y="111760"/>
                    </a:cubicBezTo>
                    <a:lnTo>
                      <a:pt x="72390" y="111760"/>
                    </a:lnTo>
                    <a:cubicBezTo>
                      <a:pt x="67310" y="121920"/>
                      <a:pt x="55880" y="130810"/>
                      <a:pt x="40640" y="130810"/>
                    </a:cubicBezTo>
                    <a:cubicBezTo>
                      <a:pt x="17780" y="130810"/>
                      <a:pt x="0" y="111760"/>
                      <a:pt x="0" y="83820"/>
                    </a:cubicBezTo>
                    <a:cubicBezTo>
                      <a:pt x="0" y="55880"/>
                      <a:pt x="17780" y="36830"/>
                      <a:pt x="40640" y="36830"/>
                    </a:cubicBezTo>
                    <a:cubicBezTo>
                      <a:pt x="63500" y="36830"/>
                      <a:pt x="67310" y="44450"/>
                      <a:pt x="71120" y="53340"/>
                    </a:cubicBezTo>
                    <a:lnTo>
                      <a:pt x="71120" y="53340"/>
                    </a:lnTo>
                    <a:cubicBezTo>
                      <a:pt x="71120" y="53340"/>
                      <a:pt x="71120" y="50800"/>
                      <a:pt x="71120" y="45720"/>
                    </a:cubicBezTo>
                    <a:lnTo>
                      <a:pt x="71120" y="0"/>
                    </a:lnTo>
                    <a:lnTo>
                      <a:pt x="87630" y="0"/>
                    </a:lnTo>
                    <a:lnTo>
                      <a:pt x="87630" y="128270"/>
                    </a:lnTo>
                    <a:close/>
                    <a:moveTo>
                      <a:pt x="15240" y="83820"/>
                    </a:moveTo>
                    <a:cubicBezTo>
                      <a:pt x="15240" y="102870"/>
                      <a:pt x="26670" y="115570"/>
                      <a:pt x="43180" y="115570"/>
                    </a:cubicBezTo>
                    <a:cubicBezTo>
                      <a:pt x="59690" y="115570"/>
                      <a:pt x="71120" y="105410"/>
                      <a:pt x="71120" y="83820"/>
                    </a:cubicBezTo>
                    <a:cubicBezTo>
                      <a:pt x="71120" y="62230"/>
                      <a:pt x="57150" y="52070"/>
                      <a:pt x="43180" y="52070"/>
                    </a:cubicBezTo>
                    <a:cubicBezTo>
                      <a:pt x="29210" y="52070"/>
                      <a:pt x="15240" y="66040"/>
                      <a:pt x="15240" y="8382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3" name="Freeform 512">
                <a:extLst>
                  <a:ext uri="{FF2B5EF4-FFF2-40B4-BE49-F238E27FC236}">
                    <a16:creationId xmlns:a16="http://schemas.microsoft.com/office/drawing/2014/main" id="{EB831E8F-0FF2-78EE-E8F4-B126607282AA}"/>
                  </a:ext>
                </a:extLst>
              </p:cNvPr>
              <p:cNvSpPr/>
              <p:nvPr/>
            </p:nvSpPr>
            <p:spPr>
              <a:xfrm>
                <a:off x="5598159" y="4546600"/>
                <a:ext cx="95250" cy="128270"/>
              </a:xfrm>
              <a:custGeom>
                <a:avLst/>
                <a:gdLst>
                  <a:gd name="connsiteX0" fmla="*/ 55880 w 95250"/>
                  <a:gd name="connsiteY0" fmla="*/ 13970 h 128270"/>
                  <a:gd name="connsiteX1" fmla="*/ 55880 w 95250"/>
                  <a:gd name="connsiteY1" fmla="*/ 128270 h 128270"/>
                  <a:gd name="connsiteX2" fmla="*/ 39370 w 95250"/>
                  <a:gd name="connsiteY2" fmla="*/ 128270 h 128270"/>
                  <a:gd name="connsiteX3" fmla="*/ 39370 w 95250"/>
                  <a:gd name="connsiteY3" fmla="*/ 13970 h 128270"/>
                  <a:gd name="connsiteX4" fmla="*/ 0 w 95250"/>
                  <a:gd name="connsiteY4" fmla="*/ 13970 h 128270"/>
                  <a:gd name="connsiteX5" fmla="*/ 0 w 95250"/>
                  <a:gd name="connsiteY5" fmla="*/ 0 h 128270"/>
                  <a:gd name="connsiteX6" fmla="*/ 95250 w 95250"/>
                  <a:gd name="connsiteY6" fmla="*/ 0 h 128270"/>
                  <a:gd name="connsiteX7" fmla="*/ 95250 w 95250"/>
                  <a:gd name="connsiteY7" fmla="*/ 13970 h 128270"/>
                  <a:gd name="connsiteX8" fmla="*/ 55880 w 95250"/>
                  <a:gd name="connsiteY8" fmla="*/ 13970 h 128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5250" h="128270">
                    <a:moveTo>
                      <a:pt x="55880" y="13970"/>
                    </a:moveTo>
                    <a:lnTo>
                      <a:pt x="55880" y="128270"/>
                    </a:lnTo>
                    <a:lnTo>
                      <a:pt x="39370" y="128270"/>
                    </a:lnTo>
                    <a:lnTo>
                      <a:pt x="39370" y="13970"/>
                    </a:lnTo>
                    <a:lnTo>
                      <a:pt x="0" y="13970"/>
                    </a:lnTo>
                    <a:lnTo>
                      <a:pt x="0" y="0"/>
                    </a:lnTo>
                    <a:lnTo>
                      <a:pt x="95250" y="0"/>
                    </a:lnTo>
                    <a:lnTo>
                      <a:pt x="95250" y="13970"/>
                    </a:lnTo>
                    <a:lnTo>
                      <a:pt x="55880" y="139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4" name="Freeform 513">
                <a:extLst>
                  <a:ext uri="{FF2B5EF4-FFF2-40B4-BE49-F238E27FC236}">
                    <a16:creationId xmlns:a16="http://schemas.microsoft.com/office/drawing/2014/main" id="{55F99F6F-8A84-A988-8B44-47C12C8C5DC5}"/>
                  </a:ext>
                </a:extLst>
              </p:cNvPr>
              <p:cNvSpPr/>
              <p:nvPr/>
            </p:nvSpPr>
            <p:spPr>
              <a:xfrm>
                <a:off x="5703570" y="4582159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5" name="Freeform 514">
                <a:extLst>
                  <a:ext uri="{FF2B5EF4-FFF2-40B4-BE49-F238E27FC236}">
                    <a16:creationId xmlns:a16="http://schemas.microsoft.com/office/drawing/2014/main" id="{269D4B3B-C022-48FD-E33F-5C1DF89611FF}"/>
                  </a:ext>
                </a:extLst>
              </p:cNvPr>
              <p:cNvSpPr/>
              <p:nvPr/>
            </p:nvSpPr>
            <p:spPr>
              <a:xfrm>
                <a:off x="5764529" y="4583429"/>
                <a:ext cx="73660" cy="93979"/>
              </a:xfrm>
              <a:custGeom>
                <a:avLst/>
                <a:gdLst>
                  <a:gd name="connsiteX0" fmla="*/ 5080 w 73660"/>
                  <a:gd name="connsiteY0" fmla="*/ 6350 h 93979"/>
                  <a:gd name="connsiteX1" fmla="*/ 36830 w 73660"/>
                  <a:gd name="connsiteY1" fmla="*/ 0 h 93979"/>
                  <a:gd name="connsiteX2" fmla="*/ 73660 w 73660"/>
                  <a:gd name="connsiteY2" fmla="*/ 34290 h 93979"/>
                  <a:gd name="connsiteX3" fmla="*/ 73660 w 73660"/>
                  <a:gd name="connsiteY3" fmla="*/ 91440 h 93979"/>
                  <a:gd name="connsiteX4" fmla="*/ 58420 w 73660"/>
                  <a:gd name="connsiteY4" fmla="*/ 91440 h 93979"/>
                  <a:gd name="connsiteX5" fmla="*/ 58420 w 73660"/>
                  <a:gd name="connsiteY5" fmla="*/ 81280 h 93979"/>
                  <a:gd name="connsiteX6" fmla="*/ 58420 w 73660"/>
                  <a:gd name="connsiteY6" fmla="*/ 73660 h 93979"/>
                  <a:gd name="connsiteX7" fmla="*/ 58420 w 73660"/>
                  <a:gd name="connsiteY7" fmla="*/ 73660 h 93979"/>
                  <a:gd name="connsiteX8" fmla="*/ 27940 w 73660"/>
                  <a:gd name="connsiteY8" fmla="*/ 93980 h 93979"/>
                  <a:gd name="connsiteX9" fmla="*/ 0 w 73660"/>
                  <a:gd name="connsiteY9" fmla="*/ 67310 h 93979"/>
                  <a:gd name="connsiteX10" fmla="*/ 58420 w 73660"/>
                  <a:gd name="connsiteY10" fmla="*/ 39370 h 93979"/>
                  <a:gd name="connsiteX11" fmla="*/ 58420 w 73660"/>
                  <a:gd name="connsiteY11" fmla="*/ 35560 h 93979"/>
                  <a:gd name="connsiteX12" fmla="*/ 35560 w 73660"/>
                  <a:gd name="connsiteY12" fmla="*/ 15240 h 93979"/>
                  <a:gd name="connsiteX13" fmla="*/ 6350 w 73660"/>
                  <a:gd name="connsiteY13" fmla="*/ 22860 h 93979"/>
                  <a:gd name="connsiteX14" fmla="*/ 6350 w 73660"/>
                  <a:gd name="connsiteY14" fmla="*/ 7620 h 93979"/>
                  <a:gd name="connsiteX15" fmla="*/ 57150 w 73660"/>
                  <a:gd name="connsiteY15" fmla="*/ 50800 h 93979"/>
                  <a:gd name="connsiteX16" fmla="*/ 16510 w 73660"/>
                  <a:gd name="connsiteY16" fmla="*/ 66040 h 93979"/>
                  <a:gd name="connsiteX17" fmla="*/ 30480 w 73660"/>
                  <a:gd name="connsiteY17" fmla="*/ 80010 h 93979"/>
                  <a:gd name="connsiteX18" fmla="*/ 57150 w 73660"/>
                  <a:gd name="connsiteY18" fmla="*/ 5080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60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5560"/>
                    </a:lnTo>
                    <a:cubicBezTo>
                      <a:pt x="58420" y="20320"/>
                      <a:pt x="49530" y="15240"/>
                      <a:pt x="35560" y="15240"/>
                    </a:cubicBezTo>
                    <a:cubicBezTo>
                      <a:pt x="21590" y="15240"/>
                      <a:pt x="11430" y="19050"/>
                      <a:pt x="6350" y="22860"/>
                    </a:cubicBezTo>
                    <a:lnTo>
                      <a:pt x="6350" y="762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80010"/>
                      <a:pt x="30480" y="80010"/>
                    </a:cubicBezTo>
                    <a:cubicBezTo>
                      <a:pt x="45720" y="80010"/>
                      <a:pt x="57150" y="64770"/>
                      <a:pt x="5715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6" name="Freeform 515">
                <a:extLst>
                  <a:ext uri="{FF2B5EF4-FFF2-40B4-BE49-F238E27FC236}">
                    <a16:creationId xmlns:a16="http://schemas.microsoft.com/office/drawing/2014/main" id="{267C3F89-82BC-F505-95AB-59EBED55F606}"/>
                  </a:ext>
                </a:extLst>
              </p:cNvPr>
              <p:cNvSpPr/>
              <p:nvPr/>
            </p:nvSpPr>
            <p:spPr>
              <a:xfrm>
                <a:off x="5869940" y="4582159"/>
                <a:ext cx="80009" cy="91440"/>
              </a:xfrm>
              <a:custGeom>
                <a:avLst/>
                <a:gdLst>
                  <a:gd name="connsiteX0" fmla="*/ 15240 w 80009"/>
                  <a:gd name="connsiteY0" fmla="*/ 2540 h 91440"/>
                  <a:gd name="connsiteX1" fmla="*/ 15240 w 80009"/>
                  <a:gd name="connsiteY1" fmla="*/ 15240 h 91440"/>
                  <a:gd name="connsiteX2" fmla="*/ 15240 w 80009"/>
                  <a:gd name="connsiteY2" fmla="*/ 21590 h 91440"/>
                  <a:gd name="connsiteX3" fmla="*/ 15240 w 80009"/>
                  <a:gd name="connsiteY3" fmla="*/ 21590 h 91440"/>
                  <a:gd name="connsiteX4" fmla="*/ 49530 w 80009"/>
                  <a:gd name="connsiteY4" fmla="*/ 0 h 91440"/>
                  <a:gd name="connsiteX5" fmla="*/ 80010 w 80009"/>
                  <a:gd name="connsiteY5" fmla="*/ 35560 h 91440"/>
                  <a:gd name="connsiteX6" fmla="*/ 80010 w 80009"/>
                  <a:gd name="connsiteY6" fmla="*/ 91440 h 91440"/>
                  <a:gd name="connsiteX7" fmla="*/ 63500 w 80009"/>
                  <a:gd name="connsiteY7" fmla="*/ 91440 h 91440"/>
                  <a:gd name="connsiteX8" fmla="*/ 63500 w 80009"/>
                  <a:gd name="connsiteY8" fmla="*/ 39370 h 91440"/>
                  <a:gd name="connsiteX9" fmla="*/ 46990 w 80009"/>
                  <a:gd name="connsiteY9" fmla="*/ 16510 h 91440"/>
                  <a:gd name="connsiteX10" fmla="*/ 16510 w 80009"/>
                  <a:gd name="connsiteY10" fmla="*/ 48260 h 91440"/>
                  <a:gd name="connsiteX11" fmla="*/ 16510 w 80009"/>
                  <a:gd name="connsiteY11" fmla="*/ 91440 h 91440"/>
                  <a:gd name="connsiteX12" fmla="*/ 0 w 80009"/>
                  <a:gd name="connsiteY12" fmla="*/ 91440 h 91440"/>
                  <a:gd name="connsiteX13" fmla="*/ 0 w 80009"/>
                  <a:gd name="connsiteY13" fmla="*/ 2540 h 91440"/>
                  <a:gd name="connsiteX14" fmla="*/ 15240 w 80009"/>
                  <a:gd name="connsiteY14" fmla="*/ 254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91440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7" name="Freeform 516">
                <a:extLst>
                  <a:ext uri="{FF2B5EF4-FFF2-40B4-BE49-F238E27FC236}">
                    <a16:creationId xmlns:a16="http://schemas.microsoft.com/office/drawing/2014/main" id="{B3DD085B-B2D3-0EDB-80C0-36F8EBFBB175}"/>
                  </a:ext>
                </a:extLst>
              </p:cNvPr>
              <p:cNvSpPr/>
              <p:nvPr/>
            </p:nvSpPr>
            <p:spPr>
              <a:xfrm>
                <a:off x="5972809" y="4582159"/>
                <a:ext cx="62230" cy="92710"/>
              </a:xfrm>
              <a:custGeom>
                <a:avLst/>
                <a:gdLst>
                  <a:gd name="connsiteX0" fmla="*/ 26670 w 62230"/>
                  <a:gd name="connsiteY0" fmla="*/ 53340 h 92710"/>
                  <a:gd name="connsiteX1" fmla="*/ 0 w 62230"/>
                  <a:gd name="connsiteY1" fmla="*/ 25400 h 92710"/>
                  <a:gd name="connsiteX2" fmla="*/ 31750 w 62230"/>
                  <a:gd name="connsiteY2" fmla="*/ 0 h 92710"/>
                  <a:gd name="connsiteX3" fmla="*/ 57150 w 62230"/>
                  <a:gd name="connsiteY3" fmla="*/ 5080 h 92710"/>
                  <a:gd name="connsiteX4" fmla="*/ 57150 w 62230"/>
                  <a:gd name="connsiteY4" fmla="*/ 20320 h 92710"/>
                  <a:gd name="connsiteX5" fmla="*/ 34290 w 62230"/>
                  <a:gd name="connsiteY5" fmla="*/ 13970 h 92710"/>
                  <a:gd name="connsiteX6" fmla="*/ 16510 w 62230"/>
                  <a:gd name="connsiteY6" fmla="*/ 25400 h 92710"/>
                  <a:gd name="connsiteX7" fmla="*/ 34290 w 62230"/>
                  <a:gd name="connsiteY7" fmla="*/ 39370 h 92710"/>
                  <a:gd name="connsiteX8" fmla="*/ 62230 w 62230"/>
                  <a:gd name="connsiteY8" fmla="*/ 67310 h 92710"/>
                  <a:gd name="connsiteX9" fmla="*/ 30480 w 62230"/>
                  <a:gd name="connsiteY9" fmla="*/ 92710 h 92710"/>
                  <a:gd name="connsiteX10" fmla="*/ 1270 w 62230"/>
                  <a:gd name="connsiteY10" fmla="*/ 86360 h 92710"/>
                  <a:gd name="connsiteX11" fmla="*/ 1270 w 62230"/>
                  <a:gd name="connsiteY11" fmla="*/ 71120 h 92710"/>
                  <a:gd name="connsiteX12" fmla="*/ 29210 w 62230"/>
                  <a:gd name="connsiteY12" fmla="*/ 78740 h 92710"/>
                  <a:gd name="connsiteX13" fmla="*/ 46990 w 62230"/>
                  <a:gd name="connsiteY13" fmla="*/ 67310 h 92710"/>
                  <a:gd name="connsiteX14" fmla="*/ 26670 w 62230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30" h="92710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8" name="Freeform 517">
                <a:extLst>
                  <a:ext uri="{FF2B5EF4-FFF2-40B4-BE49-F238E27FC236}">
                    <a16:creationId xmlns:a16="http://schemas.microsoft.com/office/drawing/2014/main" id="{8856002B-DB59-F8E1-E667-E7D339A17A0E}"/>
                  </a:ext>
                </a:extLst>
              </p:cNvPr>
              <p:cNvSpPr/>
              <p:nvPr/>
            </p:nvSpPr>
            <p:spPr>
              <a:xfrm>
                <a:off x="6059170" y="4549140"/>
                <a:ext cx="20320" cy="124459"/>
              </a:xfrm>
              <a:custGeom>
                <a:avLst/>
                <a:gdLst>
                  <a:gd name="connsiteX0" fmla="*/ 10160 w 20320"/>
                  <a:gd name="connsiteY0" fmla="*/ 0 h 124459"/>
                  <a:gd name="connsiteX1" fmla="*/ 20320 w 20320"/>
                  <a:gd name="connsiteY1" fmla="*/ 10160 h 124459"/>
                  <a:gd name="connsiteX2" fmla="*/ 10160 w 20320"/>
                  <a:gd name="connsiteY2" fmla="*/ 20320 h 124459"/>
                  <a:gd name="connsiteX3" fmla="*/ 0 w 20320"/>
                  <a:gd name="connsiteY3" fmla="*/ 10160 h 124459"/>
                  <a:gd name="connsiteX4" fmla="*/ 10160 w 20320"/>
                  <a:gd name="connsiteY4" fmla="*/ 0 h 124459"/>
                  <a:gd name="connsiteX5" fmla="*/ 17780 w 20320"/>
                  <a:gd name="connsiteY5" fmla="*/ 35560 h 124459"/>
                  <a:gd name="connsiteX6" fmla="*/ 17780 w 20320"/>
                  <a:gd name="connsiteY6" fmla="*/ 124460 h 124459"/>
                  <a:gd name="connsiteX7" fmla="*/ 1270 w 20320"/>
                  <a:gd name="connsiteY7" fmla="*/ 124460 h 124459"/>
                  <a:gd name="connsiteX8" fmla="*/ 1270 w 20320"/>
                  <a:gd name="connsiteY8" fmla="*/ 35560 h 124459"/>
                  <a:gd name="connsiteX9" fmla="*/ 17780 w 20320"/>
                  <a:gd name="connsiteY9" fmla="*/ 35560 h 124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" h="12445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7780" y="35560"/>
                    </a:moveTo>
                    <a:lnTo>
                      <a:pt x="17780" y="124460"/>
                    </a:lnTo>
                    <a:lnTo>
                      <a:pt x="1270" y="124460"/>
                    </a:lnTo>
                    <a:lnTo>
                      <a:pt x="1270" y="35560"/>
                    </a:lnTo>
                    <a:lnTo>
                      <a:pt x="17780" y="3556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9" name="Freeform 518">
                <a:extLst>
                  <a:ext uri="{FF2B5EF4-FFF2-40B4-BE49-F238E27FC236}">
                    <a16:creationId xmlns:a16="http://schemas.microsoft.com/office/drawing/2014/main" id="{FD5554A5-3D18-F9CD-D3F2-D8CCCBE9A939}"/>
                  </a:ext>
                </a:extLst>
              </p:cNvPr>
              <p:cNvSpPr/>
              <p:nvPr/>
            </p:nvSpPr>
            <p:spPr>
              <a:xfrm>
                <a:off x="6098540" y="4558029"/>
                <a:ext cx="60959" cy="116840"/>
              </a:xfrm>
              <a:custGeom>
                <a:avLst/>
                <a:gdLst>
                  <a:gd name="connsiteX0" fmla="*/ 15240 w 60959"/>
                  <a:gd name="connsiteY0" fmla="*/ 26670 h 116840"/>
                  <a:gd name="connsiteX1" fmla="*/ 15240 w 60959"/>
                  <a:gd name="connsiteY1" fmla="*/ 0 h 116840"/>
                  <a:gd name="connsiteX2" fmla="*/ 31750 w 60959"/>
                  <a:gd name="connsiteY2" fmla="*/ 0 h 116840"/>
                  <a:gd name="connsiteX3" fmla="*/ 31750 w 60959"/>
                  <a:gd name="connsiteY3" fmla="*/ 26670 h 116840"/>
                  <a:gd name="connsiteX4" fmla="*/ 58420 w 60959"/>
                  <a:gd name="connsiteY4" fmla="*/ 26670 h 116840"/>
                  <a:gd name="connsiteX5" fmla="*/ 58420 w 60959"/>
                  <a:gd name="connsiteY5" fmla="*/ 40640 h 116840"/>
                  <a:gd name="connsiteX6" fmla="*/ 31750 w 60959"/>
                  <a:gd name="connsiteY6" fmla="*/ 40640 h 116840"/>
                  <a:gd name="connsiteX7" fmla="*/ 31750 w 60959"/>
                  <a:gd name="connsiteY7" fmla="*/ 86360 h 116840"/>
                  <a:gd name="connsiteX8" fmla="*/ 44450 w 60959"/>
                  <a:gd name="connsiteY8" fmla="*/ 102870 h 116840"/>
                  <a:gd name="connsiteX9" fmla="*/ 60960 w 60959"/>
                  <a:gd name="connsiteY9" fmla="*/ 99060 h 116840"/>
                  <a:gd name="connsiteX10" fmla="*/ 60960 w 60959"/>
                  <a:gd name="connsiteY10" fmla="*/ 113030 h 116840"/>
                  <a:gd name="connsiteX11" fmla="*/ 40640 w 60959"/>
                  <a:gd name="connsiteY11" fmla="*/ 116840 h 116840"/>
                  <a:gd name="connsiteX12" fmla="*/ 13970 w 60959"/>
                  <a:gd name="connsiteY12" fmla="*/ 90170 h 116840"/>
                  <a:gd name="connsiteX13" fmla="*/ 13970 w 60959"/>
                  <a:gd name="connsiteY13" fmla="*/ 39370 h 116840"/>
                  <a:gd name="connsiteX14" fmla="*/ 0 w 60959"/>
                  <a:gd name="connsiteY14" fmla="*/ 39370 h 116840"/>
                  <a:gd name="connsiteX15" fmla="*/ 0 w 60959"/>
                  <a:gd name="connsiteY15" fmla="*/ 25400 h 116840"/>
                  <a:gd name="connsiteX16" fmla="*/ 15240 w 60959"/>
                  <a:gd name="connsiteY16" fmla="*/ 25400 h 116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59" h="116840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0" name="Freeform 519">
                <a:extLst>
                  <a:ext uri="{FF2B5EF4-FFF2-40B4-BE49-F238E27FC236}">
                    <a16:creationId xmlns:a16="http://schemas.microsoft.com/office/drawing/2014/main" id="{CE74DAAB-038E-3CED-23EC-FEA24ADE4D45}"/>
                  </a:ext>
                </a:extLst>
              </p:cNvPr>
              <p:cNvSpPr/>
              <p:nvPr/>
            </p:nvSpPr>
            <p:spPr>
              <a:xfrm>
                <a:off x="6224270" y="4582159"/>
                <a:ext cx="80009" cy="91440"/>
              </a:xfrm>
              <a:custGeom>
                <a:avLst/>
                <a:gdLst>
                  <a:gd name="connsiteX0" fmla="*/ 15240 w 80009"/>
                  <a:gd name="connsiteY0" fmla="*/ 2540 h 91440"/>
                  <a:gd name="connsiteX1" fmla="*/ 15240 w 80009"/>
                  <a:gd name="connsiteY1" fmla="*/ 15240 h 91440"/>
                  <a:gd name="connsiteX2" fmla="*/ 15240 w 80009"/>
                  <a:gd name="connsiteY2" fmla="*/ 21590 h 91440"/>
                  <a:gd name="connsiteX3" fmla="*/ 15240 w 80009"/>
                  <a:gd name="connsiteY3" fmla="*/ 21590 h 91440"/>
                  <a:gd name="connsiteX4" fmla="*/ 49530 w 80009"/>
                  <a:gd name="connsiteY4" fmla="*/ 0 h 91440"/>
                  <a:gd name="connsiteX5" fmla="*/ 80010 w 80009"/>
                  <a:gd name="connsiteY5" fmla="*/ 35560 h 91440"/>
                  <a:gd name="connsiteX6" fmla="*/ 80010 w 80009"/>
                  <a:gd name="connsiteY6" fmla="*/ 91440 h 91440"/>
                  <a:gd name="connsiteX7" fmla="*/ 63500 w 80009"/>
                  <a:gd name="connsiteY7" fmla="*/ 91440 h 91440"/>
                  <a:gd name="connsiteX8" fmla="*/ 63500 w 80009"/>
                  <a:gd name="connsiteY8" fmla="*/ 39370 h 91440"/>
                  <a:gd name="connsiteX9" fmla="*/ 46990 w 80009"/>
                  <a:gd name="connsiteY9" fmla="*/ 16510 h 91440"/>
                  <a:gd name="connsiteX10" fmla="*/ 16510 w 80009"/>
                  <a:gd name="connsiteY10" fmla="*/ 48260 h 91440"/>
                  <a:gd name="connsiteX11" fmla="*/ 16510 w 80009"/>
                  <a:gd name="connsiteY11" fmla="*/ 91440 h 91440"/>
                  <a:gd name="connsiteX12" fmla="*/ 0 w 80009"/>
                  <a:gd name="connsiteY12" fmla="*/ 91440 h 91440"/>
                  <a:gd name="connsiteX13" fmla="*/ 0 w 80009"/>
                  <a:gd name="connsiteY13" fmla="*/ 2540 h 91440"/>
                  <a:gd name="connsiteX14" fmla="*/ 15240 w 80009"/>
                  <a:gd name="connsiteY14" fmla="*/ 254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91440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1" name="Freeform 520">
                <a:extLst>
                  <a:ext uri="{FF2B5EF4-FFF2-40B4-BE49-F238E27FC236}">
                    <a16:creationId xmlns:a16="http://schemas.microsoft.com/office/drawing/2014/main" id="{6468D41D-C0A5-C6ED-B1A8-3A276AA0BEA6}"/>
                  </a:ext>
                </a:extLst>
              </p:cNvPr>
              <p:cNvSpPr/>
              <p:nvPr/>
            </p:nvSpPr>
            <p:spPr>
              <a:xfrm>
                <a:off x="6327140" y="4583429"/>
                <a:ext cx="73659" cy="93979"/>
              </a:xfrm>
              <a:custGeom>
                <a:avLst/>
                <a:gdLst>
                  <a:gd name="connsiteX0" fmla="*/ 5080 w 73659"/>
                  <a:gd name="connsiteY0" fmla="*/ 6350 h 93979"/>
                  <a:gd name="connsiteX1" fmla="*/ 36830 w 73659"/>
                  <a:gd name="connsiteY1" fmla="*/ 0 h 93979"/>
                  <a:gd name="connsiteX2" fmla="*/ 73660 w 73659"/>
                  <a:gd name="connsiteY2" fmla="*/ 34290 h 93979"/>
                  <a:gd name="connsiteX3" fmla="*/ 73660 w 73659"/>
                  <a:gd name="connsiteY3" fmla="*/ 91440 h 93979"/>
                  <a:gd name="connsiteX4" fmla="*/ 58420 w 73659"/>
                  <a:gd name="connsiteY4" fmla="*/ 91440 h 93979"/>
                  <a:gd name="connsiteX5" fmla="*/ 58420 w 73659"/>
                  <a:gd name="connsiteY5" fmla="*/ 81280 h 93979"/>
                  <a:gd name="connsiteX6" fmla="*/ 58420 w 73659"/>
                  <a:gd name="connsiteY6" fmla="*/ 73660 h 93979"/>
                  <a:gd name="connsiteX7" fmla="*/ 58420 w 73659"/>
                  <a:gd name="connsiteY7" fmla="*/ 73660 h 93979"/>
                  <a:gd name="connsiteX8" fmla="*/ 27940 w 73659"/>
                  <a:gd name="connsiteY8" fmla="*/ 93980 h 93979"/>
                  <a:gd name="connsiteX9" fmla="*/ 0 w 73659"/>
                  <a:gd name="connsiteY9" fmla="*/ 67310 h 93979"/>
                  <a:gd name="connsiteX10" fmla="*/ 58420 w 73659"/>
                  <a:gd name="connsiteY10" fmla="*/ 39370 h 93979"/>
                  <a:gd name="connsiteX11" fmla="*/ 58420 w 73659"/>
                  <a:gd name="connsiteY11" fmla="*/ 35560 h 93979"/>
                  <a:gd name="connsiteX12" fmla="*/ 35560 w 73659"/>
                  <a:gd name="connsiteY12" fmla="*/ 15240 h 93979"/>
                  <a:gd name="connsiteX13" fmla="*/ 6350 w 73659"/>
                  <a:gd name="connsiteY13" fmla="*/ 22860 h 93979"/>
                  <a:gd name="connsiteX14" fmla="*/ 6350 w 73659"/>
                  <a:gd name="connsiteY14" fmla="*/ 7620 h 93979"/>
                  <a:gd name="connsiteX15" fmla="*/ 57150 w 73659"/>
                  <a:gd name="connsiteY15" fmla="*/ 50800 h 93979"/>
                  <a:gd name="connsiteX16" fmla="*/ 16510 w 73659"/>
                  <a:gd name="connsiteY16" fmla="*/ 66040 h 93979"/>
                  <a:gd name="connsiteX17" fmla="*/ 30480 w 73659"/>
                  <a:gd name="connsiteY17" fmla="*/ 80010 h 93979"/>
                  <a:gd name="connsiteX18" fmla="*/ 57150 w 73659"/>
                  <a:gd name="connsiteY18" fmla="*/ 5080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5560"/>
                    </a:lnTo>
                    <a:cubicBezTo>
                      <a:pt x="58420" y="20320"/>
                      <a:pt x="49530" y="15240"/>
                      <a:pt x="35560" y="15240"/>
                    </a:cubicBezTo>
                    <a:cubicBezTo>
                      <a:pt x="21590" y="15240"/>
                      <a:pt x="11430" y="19050"/>
                      <a:pt x="6350" y="22860"/>
                    </a:cubicBezTo>
                    <a:lnTo>
                      <a:pt x="6350" y="762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80010"/>
                      <a:pt x="30480" y="80010"/>
                    </a:cubicBezTo>
                    <a:cubicBezTo>
                      <a:pt x="45720" y="80010"/>
                      <a:pt x="57150" y="64770"/>
                      <a:pt x="5715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C196441A-8DC9-C056-ABFE-7545097667AB}"/>
                  </a:ext>
                </a:extLst>
              </p:cNvPr>
              <p:cNvSpPr/>
              <p:nvPr/>
            </p:nvSpPr>
            <p:spPr>
              <a:xfrm>
                <a:off x="6432550" y="4582159"/>
                <a:ext cx="137159" cy="91440"/>
              </a:xfrm>
              <a:custGeom>
                <a:avLst/>
                <a:gdLst>
                  <a:gd name="connsiteX0" fmla="*/ 15240 w 137159"/>
                  <a:gd name="connsiteY0" fmla="*/ 2540 h 91440"/>
                  <a:gd name="connsiteX1" fmla="*/ 15240 w 137159"/>
                  <a:gd name="connsiteY1" fmla="*/ 15240 h 91440"/>
                  <a:gd name="connsiteX2" fmla="*/ 15240 w 137159"/>
                  <a:gd name="connsiteY2" fmla="*/ 21590 h 91440"/>
                  <a:gd name="connsiteX3" fmla="*/ 15240 w 137159"/>
                  <a:gd name="connsiteY3" fmla="*/ 21590 h 91440"/>
                  <a:gd name="connsiteX4" fmla="*/ 48260 w 137159"/>
                  <a:gd name="connsiteY4" fmla="*/ 0 h 91440"/>
                  <a:gd name="connsiteX5" fmla="*/ 74930 w 137159"/>
                  <a:gd name="connsiteY5" fmla="*/ 20320 h 91440"/>
                  <a:gd name="connsiteX6" fmla="*/ 74930 w 137159"/>
                  <a:gd name="connsiteY6" fmla="*/ 20320 h 91440"/>
                  <a:gd name="connsiteX7" fmla="*/ 105410 w 137159"/>
                  <a:gd name="connsiteY7" fmla="*/ 0 h 91440"/>
                  <a:gd name="connsiteX8" fmla="*/ 137160 w 137159"/>
                  <a:gd name="connsiteY8" fmla="*/ 35560 h 91440"/>
                  <a:gd name="connsiteX9" fmla="*/ 137160 w 137159"/>
                  <a:gd name="connsiteY9" fmla="*/ 91440 h 91440"/>
                  <a:gd name="connsiteX10" fmla="*/ 120650 w 137159"/>
                  <a:gd name="connsiteY10" fmla="*/ 91440 h 91440"/>
                  <a:gd name="connsiteX11" fmla="*/ 120650 w 137159"/>
                  <a:gd name="connsiteY11" fmla="*/ 39370 h 91440"/>
                  <a:gd name="connsiteX12" fmla="*/ 104140 w 137159"/>
                  <a:gd name="connsiteY12" fmla="*/ 16510 h 91440"/>
                  <a:gd name="connsiteX13" fmla="*/ 77470 w 137159"/>
                  <a:gd name="connsiteY13" fmla="*/ 50800 h 91440"/>
                  <a:gd name="connsiteX14" fmla="*/ 77470 w 137159"/>
                  <a:gd name="connsiteY14" fmla="*/ 91440 h 91440"/>
                  <a:gd name="connsiteX15" fmla="*/ 60960 w 137159"/>
                  <a:gd name="connsiteY15" fmla="*/ 91440 h 91440"/>
                  <a:gd name="connsiteX16" fmla="*/ 60960 w 137159"/>
                  <a:gd name="connsiteY16" fmla="*/ 38100 h 91440"/>
                  <a:gd name="connsiteX17" fmla="*/ 44450 w 137159"/>
                  <a:gd name="connsiteY17" fmla="*/ 15240 h 91440"/>
                  <a:gd name="connsiteX18" fmla="*/ 16510 w 137159"/>
                  <a:gd name="connsiteY18" fmla="*/ 49530 h 91440"/>
                  <a:gd name="connsiteX19" fmla="*/ 16510 w 137159"/>
                  <a:gd name="connsiteY19" fmla="*/ 90170 h 91440"/>
                  <a:gd name="connsiteX20" fmla="*/ 0 w 137159"/>
                  <a:gd name="connsiteY20" fmla="*/ 90170 h 91440"/>
                  <a:gd name="connsiteX21" fmla="*/ 0 w 137159"/>
                  <a:gd name="connsiteY21" fmla="*/ 1270 h 91440"/>
                  <a:gd name="connsiteX22" fmla="*/ 15240 w 137159"/>
                  <a:gd name="connsiteY22" fmla="*/ 127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37159" h="91440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33020" y="0"/>
                      <a:pt x="48260" y="0"/>
                    </a:cubicBezTo>
                    <a:cubicBezTo>
                      <a:pt x="63500" y="0"/>
                      <a:pt x="72390" y="7620"/>
                      <a:pt x="74930" y="20320"/>
                    </a:cubicBezTo>
                    <a:lnTo>
                      <a:pt x="74930" y="20320"/>
                    </a:lnTo>
                    <a:cubicBezTo>
                      <a:pt x="80010" y="8890"/>
                      <a:pt x="92710" y="0"/>
                      <a:pt x="105410" y="0"/>
                    </a:cubicBezTo>
                    <a:cubicBezTo>
                      <a:pt x="127000" y="0"/>
                      <a:pt x="137160" y="12700"/>
                      <a:pt x="137160" y="35560"/>
                    </a:cubicBezTo>
                    <a:lnTo>
                      <a:pt x="137160" y="91440"/>
                    </a:lnTo>
                    <a:lnTo>
                      <a:pt x="120650" y="91440"/>
                    </a:lnTo>
                    <a:lnTo>
                      <a:pt x="120650" y="39370"/>
                    </a:lnTo>
                    <a:cubicBezTo>
                      <a:pt x="120650" y="26670"/>
                      <a:pt x="116840" y="16510"/>
                      <a:pt x="104140" y="16510"/>
                    </a:cubicBezTo>
                    <a:cubicBezTo>
                      <a:pt x="91440" y="16510"/>
                      <a:pt x="77470" y="34290"/>
                      <a:pt x="77470" y="50800"/>
                    </a:cubicBezTo>
                    <a:lnTo>
                      <a:pt x="77470" y="91440"/>
                    </a:lnTo>
                    <a:lnTo>
                      <a:pt x="60960" y="91440"/>
                    </a:lnTo>
                    <a:lnTo>
                      <a:pt x="60960" y="38100"/>
                    </a:lnTo>
                    <a:cubicBezTo>
                      <a:pt x="60960" y="26670"/>
                      <a:pt x="58420" y="15240"/>
                      <a:pt x="44450" y="15240"/>
                    </a:cubicBezTo>
                    <a:cubicBezTo>
                      <a:pt x="30480" y="15240"/>
                      <a:pt x="16510" y="33020"/>
                      <a:pt x="16510" y="49530"/>
                    </a:cubicBezTo>
                    <a:lnTo>
                      <a:pt x="16510" y="90170"/>
                    </a:lnTo>
                    <a:lnTo>
                      <a:pt x="0" y="90170"/>
                    </a:lnTo>
                    <a:lnTo>
                      <a:pt x="0" y="1270"/>
                    </a:lnTo>
                    <a:lnTo>
                      <a:pt x="15240" y="12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3" name="Freeform 522">
                <a:extLst>
                  <a:ext uri="{FF2B5EF4-FFF2-40B4-BE49-F238E27FC236}">
                    <a16:creationId xmlns:a16="http://schemas.microsoft.com/office/drawing/2014/main" id="{8D88FFF6-4A19-3116-67B3-BC9F5A887C66}"/>
                  </a:ext>
                </a:extLst>
              </p:cNvPr>
              <p:cNvSpPr/>
              <p:nvPr/>
            </p:nvSpPr>
            <p:spPr>
              <a:xfrm>
                <a:off x="6591300" y="4582159"/>
                <a:ext cx="83819" cy="93980"/>
              </a:xfrm>
              <a:custGeom>
                <a:avLst/>
                <a:gdLst>
                  <a:gd name="connsiteX0" fmla="*/ 83820 w 83819"/>
                  <a:gd name="connsiteY0" fmla="*/ 41910 h 93980"/>
                  <a:gd name="connsiteX1" fmla="*/ 83820 w 83819"/>
                  <a:gd name="connsiteY1" fmla="*/ 50800 h 93980"/>
                  <a:gd name="connsiteX2" fmla="*/ 17780 w 83819"/>
                  <a:gd name="connsiteY2" fmla="*/ 50800 h 93980"/>
                  <a:gd name="connsiteX3" fmla="*/ 48260 w 83819"/>
                  <a:gd name="connsiteY3" fmla="*/ 80010 h 93980"/>
                  <a:gd name="connsiteX4" fmla="*/ 80010 w 83819"/>
                  <a:gd name="connsiteY4" fmla="*/ 71120 h 93980"/>
                  <a:gd name="connsiteX5" fmla="*/ 80010 w 83819"/>
                  <a:gd name="connsiteY5" fmla="*/ 86360 h 93980"/>
                  <a:gd name="connsiteX6" fmla="*/ 46990 w 83819"/>
                  <a:gd name="connsiteY6" fmla="*/ 93980 h 93980"/>
                  <a:gd name="connsiteX7" fmla="*/ 0 w 83819"/>
                  <a:gd name="connsiteY7" fmla="*/ 46990 h 93980"/>
                  <a:gd name="connsiteX8" fmla="*/ 43180 w 83819"/>
                  <a:gd name="connsiteY8" fmla="*/ 0 h 93980"/>
                  <a:gd name="connsiteX9" fmla="*/ 83820 w 83819"/>
                  <a:gd name="connsiteY9" fmla="*/ 41910 h 93980"/>
                  <a:gd name="connsiteX10" fmla="*/ 43180 w 83819"/>
                  <a:gd name="connsiteY10" fmla="*/ 13970 h 93980"/>
                  <a:gd name="connsiteX11" fmla="*/ 17780 w 83819"/>
                  <a:gd name="connsiteY11" fmla="*/ 38100 h 93980"/>
                  <a:gd name="connsiteX12" fmla="*/ 67310 w 83819"/>
                  <a:gd name="connsiteY12" fmla="*/ 38100 h 93980"/>
                  <a:gd name="connsiteX13" fmla="*/ 43180 w 83819"/>
                  <a:gd name="connsiteY13" fmla="*/ 1397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80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4" name="Freeform 523">
                <a:extLst>
                  <a:ext uri="{FF2B5EF4-FFF2-40B4-BE49-F238E27FC236}">
                    <a16:creationId xmlns:a16="http://schemas.microsoft.com/office/drawing/2014/main" id="{94D59E2C-6283-9331-F34E-0E6F97D5F37B}"/>
                  </a:ext>
                </a:extLst>
              </p:cNvPr>
              <p:cNvSpPr/>
              <p:nvPr/>
            </p:nvSpPr>
            <p:spPr>
              <a:xfrm>
                <a:off x="6743700" y="4549140"/>
                <a:ext cx="20319" cy="124459"/>
              </a:xfrm>
              <a:custGeom>
                <a:avLst/>
                <a:gdLst>
                  <a:gd name="connsiteX0" fmla="*/ 10160 w 20319"/>
                  <a:gd name="connsiteY0" fmla="*/ 0 h 124459"/>
                  <a:gd name="connsiteX1" fmla="*/ 20320 w 20319"/>
                  <a:gd name="connsiteY1" fmla="*/ 10160 h 124459"/>
                  <a:gd name="connsiteX2" fmla="*/ 10160 w 20319"/>
                  <a:gd name="connsiteY2" fmla="*/ 20320 h 124459"/>
                  <a:gd name="connsiteX3" fmla="*/ 0 w 20319"/>
                  <a:gd name="connsiteY3" fmla="*/ 10160 h 124459"/>
                  <a:gd name="connsiteX4" fmla="*/ 10160 w 20319"/>
                  <a:gd name="connsiteY4" fmla="*/ 0 h 124459"/>
                  <a:gd name="connsiteX5" fmla="*/ 19050 w 20319"/>
                  <a:gd name="connsiteY5" fmla="*/ 35560 h 124459"/>
                  <a:gd name="connsiteX6" fmla="*/ 19050 w 20319"/>
                  <a:gd name="connsiteY6" fmla="*/ 124460 h 124459"/>
                  <a:gd name="connsiteX7" fmla="*/ 2540 w 20319"/>
                  <a:gd name="connsiteY7" fmla="*/ 124460 h 124459"/>
                  <a:gd name="connsiteX8" fmla="*/ 2540 w 20319"/>
                  <a:gd name="connsiteY8" fmla="*/ 35560 h 124459"/>
                  <a:gd name="connsiteX9" fmla="*/ 19050 w 20319"/>
                  <a:gd name="connsiteY9" fmla="*/ 35560 h 124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19" h="12445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9050" y="35560"/>
                    </a:moveTo>
                    <a:lnTo>
                      <a:pt x="19050" y="124460"/>
                    </a:lnTo>
                    <a:lnTo>
                      <a:pt x="2540" y="124460"/>
                    </a:lnTo>
                    <a:lnTo>
                      <a:pt x="2540" y="35560"/>
                    </a:lnTo>
                    <a:lnTo>
                      <a:pt x="19050" y="3556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5" name="Freeform 524">
                <a:extLst>
                  <a:ext uri="{FF2B5EF4-FFF2-40B4-BE49-F238E27FC236}">
                    <a16:creationId xmlns:a16="http://schemas.microsoft.com/office/drawing/2014/main" id="{7879569C-7CDA-466E-C8B5-25E0649BFB85}"/>
                  </a:ext>
                </a:extLst>
              </p:cNvPr>
              <p:cNvSpPr/>
              <p:nvPr/>
            </p:nvSpPr>
            <p:spPr>
              <a:xfrm>
                <a:off x="6783069" y="4558029"/>
                <a:ext cx="60960" cy="116840"/>
              </a:xfrm>
              <a:custGeom>
                <a:avLst/>
                <a:gdLst>
                  <a:gd name="connsiteX0" fmla="*/ 15240 w 60960"/>
                  <a:gd name="connsiteY0" fmla="*/ 26670 h 116840"/>
                  <a:gd name="connsiteX1" fmla="*/ 15240 w 60960"/>
                  <a:gd name="connsiteY1" fmla="*/ 0 h 116840"/>
                  <a:gd name="connsiteX2" fmla="*/ 31750 w 60960"/>
                  <a:gd name="connsiteY2" fmla="*/ 0 h 116840"/>
                  <a:gd name="connsiteX3" fmla="*/ 31750 w 60960"/>
                  <a:gd name="connsiteY3" fmla="*/ 26670 h 116840"/>
                  <a:gd name="connsiteX4" fmla="*/ 58420 w 60960"/>
                  <a:gd name="connsiteY4" fmla="*/ 26670 h 116840"/>
                  <a:gd name="connsiteX5" fmla="*/ 58420 w 60960"/>
                  <a:gd name="connsiteY5" fmla="*/ 40640 h 116840"/>
                  <a:gd name="connsiteX6" fmla="*/ 31750 w 60960"/>
                  <a:gd name="connsiteY6" fmla="*/ 40640 h 116840"/>
                  <a:gd name="connsiteX7" fmla="*/ 31750 w 60960"/>
                  <a:gd name="connsiteY7" fmla="*/ 86360 h 116840"/>
                  <a:gd name="connsiteX8" fmla="*/ 44450 w 60960"/>
                  <a:gd name="connsiteY8" fmla="*/ 102870 h 116840"/>
                  <a:gd name="connsiteX9" fmla="*/ 60961 w 60960"/>
                  <a:gd name="connsiteY9" fmla="*/ 99060 h 116840"/>
                  <a:gd name="connsiteX10" fmla="*/ 60961 w 60960"/>
                  <a:gd name="connsiteY10" fmla="*/ 113030 h 116840"/>
                  <a:gd name="connsiteX11" fmla="*/ 40640 w 60960"/>
                  <a:gd name="connsiteY11" fmla="*/ 116840 h 116840"/>
                  <a:gd name="connsiteX12" fmla="*/ 13970 w 60960"/>
                  <a:gd name="connsiteY12" fmla="*/ 90170 h 116840"/>
                  <a:gd name="connsiteX13" fmla="*/ 13970 w 60960"/>
                  <a:gd name="connsiteY13" fmla="*/ 39370 h 116840"/>
                  <a:gd name="connsiteX14" fmla="*/ 0 w 60960"/>
                  <a:gd name="connsiteY14" fmla="*/ 39370 h 116840"/>
                  <a:gd name="connsiteX15" fmla="*/ 0 w 60960"/>
                  <a:gd name="connsiteY15" fmla="*/ 25400 h 116840"/>
                  <a:gd name="connsiteX16" fmla="*/ 15240 w 60960"/>
                  <a:gd name="connsiteY16" fmla="*/ 25400 h 116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60" h="116840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1" y="99060"/>
                    </a:cubicBezTo>
                    <a:lnTo>
                      <a:pt x="60961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6" name="Freeform 525">
                <a:extLst>
                  <a:ext uri="{FF2B5EF4-FFF2-40B4-BE49-F238E27FC236}">
                    <a16:creationId xmlns:a16="http://schemas.microsoft.com/office/drawing/2014/main" id="{45544104-65E2-A227-2ABB-133DCA70BB01}"/>
                  </a:ext>
                </a:extLst>
              </p:cNvPr>
              <p:cNvSpPr/>
              <p:nvPr/>
            </p:nvSpPr>
            <p:spPr>
              <a:xfrm>
                <a:off x="6858000" y="4582159"/>
                <a:ext cx="62230" cy="92710"/>
              </a:xfrm>
              <a:custGeom>
                <a:avLst/>
                <a:gdLst>
                  <a:gd name="connsiteX0" fmla="*/ 26670 w 62230"/>
                  <a:gd name="connsiteY0" fmla="*/ 53340 h 92710"/>
                  <a:gd name="connsiteX1" fmla="*/ 0 w 62230"/>
                  <a:gd name="connsiteY1" fmla="*/ 25400 h 92710"/>
                  <a:gd name="connsiteX2" fmla="*/ 31750 w 62230"/>
                  <a:gd name="connsiteY2" fmla="*/ 0 h 92710"/>
                  <a:gd name="connsiteX3" fmla="*/ 57150 w 62230"/>
                  <a:gd name="connsiteY3" fmla="*/ 5080 h 92710"/>
                  <a:gd name="connsiteX4" fmla="*/ 57150 w 62230"/>
                  <a:gd name="connsiteY4" fmla="*/ 20320 h 92710"/>
                  <a:gd name="connsiteX5" fmla="*/ 34290 w 62230"/>
                  <a:gd name="connsiteY5" fmla="*/ 13970 h 92710"/>
                  <a:gd name="connsiteX6" fmla="*/ 16510 w 62230"/>
                  <a:gd name="connsiteY6" fmla="*/ 25400 h 92710"/>
                  <a:gd name="connsiteX7" fmla="*/ 34290 w 62230"/>
                  <a:gd name="connsiteY7" fmla="*/ 39370 h 92710"/>
                  <a:gd name="connsiteX8" fmla="*/ 62230 w 62230"/>
                  <a:gd name="connsiteY8" fmla="*/ 67310 h 92710"/>
                  <a:gd name="connsiteX9" fmla="*/ 30480 w 62230"/>
                  <a:gd name="connsiteY9" fmla="*/ 92710 h 92710"/>
                  <a:gd name="connsiteX10" fmla="*/ 1270 w 62230"/>
                  <a:gd name="connsiteY10" fmla="*/ 86360 h 92710"/>
                  <a:gd name="connsiteX11" fmla="*/ 1270 w 62230"/>
                  <a:gd name="connsiteY11" fmla="*/ 71120 h 92710"/>
                  <a:gd name="connsiteX12" fmla="*/ 29210 w 62230"/>
                  <a:gd name="connsiteY12" fmla="*/ 78740 h 92710"/>
                  <a:gd name="connsiteX13" fmla="*/ 46990 w 62230"/>
                  <a:gd name="connsiteY13" fmla="*/ 67310 h 92710"/>
                  <a:gd name="connsiteX14" fmla="*/ 26670 w 62230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30" h="92710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7" name="Freeform 526">
                <a:extLst>
                  <a:ext uri="{FF2B5EF4-FFF2-40B4-BE49-F238E27FC236}">
                    <a16:creationId xmlns:a16="http://schemas.microsoft.com/office/drawing/2014/main" id="{5EABBC46-581C-5F84-F81B-C8A52B0EB971}"/>
                  </a:ext>
                </a:extLst>
              </p:cNvPr>
              <p:cNvSpPr/>
              <p:nvPr/>
            </p:nvSpPr>
            <p:spPr>
              <a:xfrm>
                <a:off x="6938009" y="4582159"/>
                <a:ext cx="83820" cy="93980"/>
              </a:xfrm>
              <a:custGeom>
                <a:avLst/>
                <a:gdLst>
                  <a:gd name="connsiteX0" fmla="*/ 83820 w 83820"/>
                  <a:gd name="connsiteY0" fmla="*/ 41910 h 93980"/>
                  <a:gd name="connsiteX1" fmla="*/ 83820 w 83820"/>
                  <a:gd name="connsiteY1" fmla="*/ 50800 h 93980"/>
                  <a:gd name="connsiteX2" fmla="*/ 17780 w 83820"/>
                  <a:gd name="connsiteY2" fmla="*/ 50800 h 93980"/>
                  <a:gd name="connsiteX3" fmla="*/ 48260 w 83820"/>
                  <a:gd name="connsiteY3" fmla="*/ 80010 h 93980"/>
                  <a:gd name="connsiteX4" fmla="*/ 80010 w 83820"/>
                  <a:gd name="connsiteY4" fmla="*/ 71120 h 93980"/>
                  <a:gd name="connsiteX5" fmla="*/ 80010 w 83820"/>
                  <a:gd name="connsiteY5" fmla="*/ 86360 h 93980"/>
                  <a:gd name="connsiteX6" fmla="*/ 46990 w 83820"/>
                  <a:gd name="connsiteY6" fmla="*/ 93980 h 93980"/>
                  <a:gd name="connsiteX7" fmla="*/ 0 w 83820"/>
                  <a:gd name="connsiteY7" fmla="*/ 46990 h 93980"/>
                  <a:gd name="connsiteX8" fmla="*/ 43180 w 83820"/>
                  <a:gd name="connsiteY8" fmla="*/ 0 h 93980"/>
                  <a:gd name="connsiteX9" fmla="*/ 83820 w 83820"/>
                  <a:gd name="connsiteY9" fmla="*/ 41910 h 93980"/>
                  <a:gd name="connsiteX10" fmla="*/ 43180 w 83820"/>
                  <a:gd name="connsiteY10" fmla="*/ 13970 h 93980"/>
                  <a:gd name="connsiteX11" fmla="*/ 17780 w 83820"/>
                  <a:gd name="connsiteY11" fmla="*/ 38100 h 93980"/>
                  <a:gd name="connsiteX12" fmla="*/ 67310 w 83820"/>
                  <a:gd name="connsiteY12" fmla="*/ 38100 h 93980"/>
                  <a:gd name="connsiteX13" fmla="*/ 43180 w 83820"/>
                  <a:gd name="connsiteY13" fmla="*/ 1397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80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8" name="Freeform 527">
                <a:extLst>
                  <a:ext uri="{FF2B5EF4-FFF2-40B4-BE49-F238E27FC236}">
                    <a16:creationId xmlns:a16="http://schemas.microsoft.com/office/drawing/2014/main" id="{3C51940D-1DD5-32F6-A235-9E90DCEFE122}"/>
                  </a:ext>
                </a:extLst>
              </p:cNvPr>
              <p:cNvSpPr/>
              <p:nvPr/>
            </p:nvSpPr>
            <p:spPr>
              <a:xfrm>
                <a:off x="7047230" y="4545329"/>
                <a:ext cx="34289" cy="130810"/>
              </a:xfrm>
              <a:custGeom>
                <a:avLst/>
                <a:gdLst>
                  <a:gd name="connsiteX0" fmla="*/ 0 w 34289"/>
                  <a:gd name="connsiteY0" fmla="*/ 0 h 130810"/>
                  <a:gd name="connsiteX1" fmla="*/ 16510 w 34289"/>
                  <a:gd name="connsiteY1" fmla="*/ 0 h 130810"/>
                  <a:gd name="connsiteX2" fmla="*/ 16510 w 34289"/>
                  <a:gd name="connsiteY2" fmla="*/ 101600 h 130810"/>
                  <a:gd name="connsiteX3" fmla="*/ 26670 w 34289"/>
                  <a:gd name="connsiteY3" fmla="*/ 115570 h 130810"/>
                  <a:gd name="connsiteX4" fmla="*/ 34289 w 34289"/>
                  <a:gd name="connsiteY4" fmla="*/ 115570 h 130810"/>
                  <a:gd name="connsiteX5" fmla="*/ 34289 w 34289"/>
                  <a:gd name="connsiteY5" fmla="*/ 129540 h 130810"/>
                  <a:gd name="connsiteX6" fmla="*/ 22860 w 34289"/>
                  <a:gd name="connsiteY6" fmla="*/ 130810 h 130810"/>
                  <a:gd name="connsiteX7" fmla="*/ 0 w 34289"/>
                  <a:gd name="connsiteY7" fmla="*/ 105410 h 130810"/>
                  <a:gd name="connsiteX8" fmla="*/ 0 w 34289"/>
                  <a:gd name="connsiteY8" fmla="*/ 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289" h="130810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101600"/>
                    </a:lnTo>
                    <a:cubicBezTo>
                      <a:pt x="16510" y="111760"/>
                      <a:pt x="19050" y="115570"/>
                      <a:pt x="26670" y="115570"/>
                    </a:cubicBezTo>
                    <a:cubicBezTo>
                      <a:pt x="34289" y="115570"/>
                      <a:pt x="33020" y="115570"/>
                      <a:pt x="34289" y="115570"/>
                    </a:cubicBezTo>
                    <a:lnTo>
                      <a:pt x="34289" y="129540"/>
                    </a:lnTo>
                    <a:cubicBezTo>
                      <a:pt x="34289" y="129540"/>
                      <a:pt x="29210" y="130810"/>
                      <a:pt x="22860" y="130810"/>
                    </a:cubicBezTo>
                    <a:cubicBezTo>
                      <a:pt x="10160" y="130810"/>
                      <a:pt x="0" y="124460"/>
                      <a:pt x="0" y="10541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9" name="Freeform 528">
                <a:extLst>
                  <a:ext uri="{FF2B5EF4-FFF2-40B4-BE49-F238E27FC236}">
                    <a16:creationId xmlns:a16="http://schemas.microsoft.com/office/drawing/2014/main" id="{4D2D14EA-8D30-273B-8EFB-A78234F0A423}"/>
                  </a:ext>
                </a:extLst>
              </p:cNvPr>
              <p:cNvSpPr/>
              <p:nvPr/>
            </p:nvSpPr>
            <p:spPr>
              <a:xfrm>
                <a:off x="7092950" y="4542790"/>
                <a:ext cx="55095" cy="129539"/>
              </a:xfrm>
              <a:custGeom>
                <a:avLst/>
                <a:gdLst>
                  <a:gd name="connsiteX0" fmla="*/ 11430 w 55095"/>
                  <a:gd name="connsiteY0" fmla="*/ 41910 h 129539"/>
                  <a:gd name="connsiteX1" fmla="*/ 11430 w 55095"/>
                  <a:gd name="connsiteY1" fmla="*/ 31750 h 129539"/>
                  <a:gd name="connsiteX2" fmla="*/ 43180 w 55095"/>
                  <a:gd name="connsiteY2" fmla="*/ 0 h 129539"/>
                  <a:gd name="connsiteX3" fmla="*/ 54610 w 55095"/>
                  <a:gd name="connsiteY3" fmla="*/ 0 h 129539"/>
                  <a:gd name="connsiteX4" fmla="*/ 54610 w 55095"/>
                  <a:gd name="connsiteY4" fmla="*/ 13970 h 129539"/>
                  <a:gd name="connsiteX5" fmla="*/ 45720 w 55095"/>
                  <a:gd name="connsiteY5" fmla="*/ 13970 h 129539"/>
                  <a:gd name="connsiteX6" fmla="*/ 27940 w 55095"/>
                  <a:gd name="connsiteY6" fmla="*/ 31750 h 129539"/>
                  <a:gd name="connsiteX7" fmla="*/ 27940 w 55095"/>
                  <a:gd name="connsiteY7" fmla="*/ 40640 h 129539"/>
                  <a:gd name="connsiteX8" fmla="*/ 52070 w 55095"/>
                  <a:gd name="connsiteY8" fmla="*/ 40640 h 129539"/>
                  <a:gd name="connsiteX9" fmla="*/ 52070 w 55095"/>
                  <a:gd name="connsiteY9" fmla="*/ 54610 h 129539"/>
                  <a:gd name="connsiteX10" fmla="*/ 29210 w 55095"/>
                  <a:gd name="connsiteY10" fmla="*/ 54610 h 129539"/>
                  <a:gd name="connsiteX11" fmla="*/ 29210 w 55095"/>
                  <a:gd name="connsiteY11" fmla="*/ 129540 h 129539"/>
                  <a:gd name="connsiteX12" fmla="*/ 12700 w 55095"/>
                  <a:gd name="connsiteY12" fmla="*/ 129540 h 129539"/>
                  <a:gd name="connsiteX13" fmla="*/ 12700 w 55095"/>
                  <a:gd name="connsiteY13" fmla="*/ 54610 h 129539"/>
                  <a:gd name="connsiteX14" fmla="*/ 0 w 55095"/>
                  <a:gd name="connsiteY14" fmla="*/ 54610 h 129539"/>
                  <a:gd name="connsiteX15" fmla="*/ 0 w 55095"/>
                  <a:gd name="connsiteY15" fmla="*/ 40640 h 129539"/>
                  <a:gd name="connsiteX16" fmla="*/ 13970 w 55095"/>
                  <a:gd name="connsiteY16" fmla="*/ 40640 h 129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5095" h="129539">
                    <a:moveTo>
                      <a:pt x="11430" y="41910"/>
                    </a:moveTo>
                    <a:lnTo>
                      <a:pt x="11430" y="31750"/>
                    </a:lnTo>
                    <a:cubicBezTo>
                      <a:pt x="11430" y="12700"/>
                      <a:pt x="24130" y="0"/>
                      <a:pt x="43180" y="0"/>
                    </a:cubicBezTo>
                    <a:cubicBezTo>
                      <a:pt x="62230" y="0"/>
                      <a:pt x="52070" y="0"/>
                      <a:pt x="54610" y="0"/>
                    </a:cubicBezTo>
                    <a:lnTo>
                      <a:pt x="54610" y="13970"/>
                    </a:lnTo>
                    <a:cubicBezTo>
                      <a:pt x="53340" y="13970"/>
                      <a:pt x="49530" y="13970"/>
                      <a:pt x="45720" y="13970"/>
                    </a:cubicBezTo>
                    <a:cubicBezTo>
                      <a:pt x="34290" y="13970"/>
                      <a:pt x="27940" y="20320"/>
                      <a:pt x="27940" y="31750"/>
                    </a:cubicBezTo>
                    <a:lnTo>
                      <a:pt x="27940" y="40640"/>
                    </a:lnTo>
                    <a:lnTo>
                      <a:pt x="52070" y="40640"/>
                    </a:lnTo>
                    <a:lnTo>
                      <a:pt x="52070" y="54610"/>
                    </a:lnTo>
                    <a:lnTo>
                      <a:pt x="29210" y="54610"/>
                    </a:lnTo>
                    <a:lnTo>
                      <a:pt x="29210" y="129540"/>
                    </a:lnTo>
                    <a:lnTo>
                      <a:pt x="12700" y="129540"/>
                    </a:lnTo>
                    <a:lnTo>
                      <a:pt x="12700" y="54610"/>
                    </a:lnTo>
                    <a:lnTo>
                      <a:pt x="0" y="54610"/>
                    </a:lnTo>
                    <a:lnTo>
                      <a:pt x="0" y="40640"/>
                    </a:lnTo>
                    <a:lnTo>
                      <a:pt x="13970" y="406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9F508465-D87E-9827-6F25-381E29D133BA}"/>
                  </a:ext>
                </a:extLst>
              </p:cNvPr>
              <p:cNvSpPr/>
              <p:nvPr/>
            </p:nvSpPr>
            <p:spPr>
              <a:xfrm>
                <a:off x="7255509" y="4582159"/>
                <a:ext cx="83820" cy="93980"/>
              </a:xfrm>
              <a:custGeom>
                <a:avLst/>
                <a:gdLst>
                  <a:gd name="connsiteX0" fmla="*/ 83820 w 83820"/>
                  <a:gd name="connsiteY0" fmla="*/ 41910 h 93980"/>
                  <a:gd name="connsiteX1" fmla="*/ 83820 w 83820"/>
                  <a:gd name="connsiteY1" fmla="*/ 50800 h 93980"/>
                  <a:gd name="connsiteX2" fmla="*/ 17780 w 83820"/>
                  <a:gd name="connsiteY2" fmla="*/ 50800 h 93980"/>
                  <a:gd name="connsiteX3" fmla="*/ 48260 w 83820"/>
                  <a:gd name="connsiteY3" fmla="*/ 80010 h 93980"/>
                  <a:gd name="connsiteX4" fmla="*/ 80010 w 83820"/>
                  <a:gd name="connsiteY4" fmla="*/ 71120 h 93980"/>
                  <a:gd name="connsiteX5" fmla="*/ 80010 w 83820"/>
                  <a:gd name="connsiteY5" fmla="*/ 86360 h 93980"/>
                  <a:gd name="connsiteX6" fmla="*/ 46990 w 83820"/>
                  <a:gd name="connsiteY6" fmla="*/ 93980 h 93980"/>
                  <a:gd name="connsiteX7" fmla="*/ 0 w 83820"/>
                  <a:gd name="connsiteY7" fmla="*/ 46990 h 93980"/>
                  <a:gd name="connsiteX8" fmla="*/ 43180 w 83820"/>
                  <a:gd name="connsiteY8" fmla="*/ 0 h 93980"/>
                  <a:gd name="connsiteX9" fmla="*/ 83820 w 83820"/>
                  <a:gd name="connsiteY9" fmla="*/ 41910 h 93980"/>
                  <a:gd name="connsiteX10" fmla="*/ 43180 w 83820"/>
                  <a:gd name="connsiteY10" fmla="*/ 13970 h 93980"/>
                  <a:gd name="connsiteX11" fmla="*/ 17780 w 83820"/>
                  <a:gd name="connsiteY11" fmla="*/ 38100 h 93980"/>
                  <a:gd name="connsiteX12" fmla="*/ 67310 w 83820"/>
                  <a:gd name="connsiteY12" fmla="*/ 38100 h 93980"/>
                  <a:gd name="connsiteX13" fmla="*/ 43180 w 83820"/>
                  <a:gd name="connsiteY13" fmla="*/ 1397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80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2" name="Freeform 531">
                <a:extLst>
                  <a:ext uri="{FF2B5EF4-FFF2-40B4-BE49-F238E27FC236}">
                    <a16:creationId xmlns:a16="http://schemas.microsoft.com/office/drawing/2014/main" id="{BFB15BD3-7F3D-EC6E-8F01-A4666F058D1C}"/>
                  </a:ext>
                </a:extLst>
              </p:cNvPr>
              <p:cNvSpPr/>
              <p:nvPr/>
            </p:nvSpPr>
            <p:spPr>
              <a:xfrm>
                <a:off x="7350759" y="4584700"/>
                <a:ext cx="88900" cy="91440"/>
              </a:xfrm>
              <a:custGeom>
                <a:avLst/>
                <a:gdLst>
                  <a:gd name="connsiteX0" fmla="*/ 87630 w 88900"/>
                  <a:gd name="connsiteY0" fmla="*/ 0 h 91440"/>
                  <a:gd name="connsiteX1" fmla="*/ 48260 w 88900"/>
                  <a:gd name="connsiteY1" fmla="*/ 91440 h 91440"/>
                  <a:gd name="connsiteX2" fmla="*/ 39370 w 88900"/>
                  <a:gd name="connsiteY2" fmla="*/ 91440 h 91440"/>
                  <a:gd name="connsiteX3" fmla="*/ 0 w 88900"/>
                  <a:gd name="connsiteY3" fmla="*/ 0 h 91440"/>
                  <a:gd name="connsiteX4" fmla="*/ 17780 w 88900"/>
                  <a:gd name="connsiteY4" fmla="*/ 0 h 91440"/>
                  <a:gd name="connsiteX5" fmla="*/ 44450 w 88900"/>
                  <a:gd name="connsiteY5" fmla="*/ 64770 h 91440"/>
                  <a:gd name="connsiteX6" fmla="*/ 71120 w 88900"/>
                  <a:gd name="connsiteY6" fmla="*/ 0 h 91440"/>
                  <a:gd name="connsiteX7" fmla="*/ 88900 w 88900"/>
                  <a:gd name="connsiteY7" fmla="*/ 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900" h="91440">
                    <a:moveTo>
                      <a:pt x="87630" y="0"/>
                    </a:moveTo>
                    <a:lnTo>
                      <a:pt x="48260" y="91440"/>
                    </a:lnTo>
                    <a:lnTo>
                      <a:pt x="39370" y="91440"/>
                    </a:lnTo>
                    <a:lnTo>
                      <a:pt x="0" y="0"/>
                    </a:lnTo>
                    <a:lnTo>
                      <a:pt x="17780" y="0"/>
                    </a:lnTo>
                    <a:cubicBezTo>
                      <a:pt x="26670" y="21590"/>
                      <a:pt x="36830" y="44450"/>
                      <a:pt x="44450" y="64770"/>
                    </a:cubicBezTo>
                    <a:cubicBezTo>
                      <a:pt x="52070" y="44450"/>
                      <a:pt x="62230" y="21590"/>
                      <a:pt x="71120" y="0"/>
                    </a:cubicBezTo>
                    <a:lnTo>
                      <a:pt x="8890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3" name="Freeform 532">
                <a:extLst>
                  <a:ext uri="{FF2B5EF4-FFF2-40B4-BE49-F238E27FC236}">
                    <a16:creationId xmlns:a16="http://schemas.microsoft.com/office/drawing/2014/main" id="{435DFAE6-4732-8C52-3C9E-477CF5261841}"/>
                  </a:ext>
                </a:extLst>
              </p:cNvPr>
              <p:cNvSpPr/>
              <p:nvPr/>
            </p:nvSpPr>
            <p:spPr>
              <a:xfrm>
                <a:off x="7448550" y="4582159"/>
                <a:ext cx="83819" cy="93980"/>
              </a:xfrm>
              <a:custGeom>
                <a:avLst/>
                <a:gdLst>
                  <a:gd name="connsiteX0" fmla="*/ 83820 w 83819"/>
                  <a:gd name="connsiteY0" fmla="*/ 41910 h 93980"/>
                  <a:gd name="connsiteX1" fmla="*/ 83820 w 83819"/>
                  <a:gd name="connsiteY1" fmla="*/ 50800 h 93980"/>
                  <a:gd name="connsiteX2" fmla="*/ 17780 w 83819"/>
                  <a:gd name="connsiteY2" fmla="*/ 50800 h 93980"/>
                  <a:gd name="connsiteX3" fmla="*/ 48260 w 83819"/>
                  <a:gd name="connsiteY3" fmla="*/ 80010 h 93980"/>
                  <a:gd name="connsiteX4" fmla="*/ 80010 w 83819"/>
                  <a:gd name="connsiteY4" fmla="*/ 71120 h 93980"/>
                  <a:gd name="connsiteX5" fmla="*/ 80010 w 83819"/>
                  <a:gd name="connsiteY5" fmla="*/ 86360 h 93980"/>
                  <a:gd name="connsiteX6" fmla="*/ 46990 w 83819"/>
                  <a:gd name="connsiteY6" fmla="*/ 93980 h 93980"/>
                  <a:gd name="connsiteX7" fmla="*/ 0 w 83819"/>
                  <a:gd name="connsiteY7" fmla="*/ 46990 h 93980"/>
                  <a:gd name="connsiteX8" fmla="*/ 43180 w 83819"/>
                  <a:gd name="connsiteY8" fmla="*/ 0 h 93980"/>
                  <a:gd name="connsiteX9" fmla="*/ 83820 w 83819"/>
                  <a:gd name="connsiteY9" fmla="*/ 41910 h 93980"/>
                  <a:gd name="connsiteX10" fmla="*/ 43180 w 83819"/>
                  <a:gd name="connsiteY10" fmla="*/ 13970 h 93980"/>
                  <a:gd name="connsiteX11" fmla="*/ 17780 w 83819"/>
                  <a:gd name="connsiteY11" fmla="*/ 38100 h 93980"/>
                  <a:gd name="connsiteX12" fmla="*/ 67310 w 83819"/>
                  <a:gd name="connsiteY12" fmla="*/ 38100 h 93980"/>
                  <a:gd name="connsiteX13" fmla="*/ 43180 w 83819"/>
                  <a:gd name="connsiteY13" fmla="*/ 1397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80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4" name="Freeform 533">
                <a:extLst>
                  <a:ext uri="{FF2B5EF4-FFF2-40B4-BE49-F238E27FC236}">
                    <a16:creationId xmlns:a16="http://schemas.microsoft.com/office/drawing/2014/main" id="{4B7490C7-4410-6482-DA51-E66CF56EC9FE}"/>
                  </a:ext>
                </a:extLst>
              </p:cNvPr>
              <p:cNvSpPr/>
              <p:nvPr/>
            </p:nvSpPr>
            <p:spPr>
              <a:xfrm>
                <a:off x="7557769" y="4582159"/>
                <a:ext cx="80010" cy="91440"/>
              </a:xfrm>
              <a:custGeom>
                <a:avLst/>
                <a:gdLst>
                  <a:gd name="connsiteX0" fmla="*/ 15240 w 80010"/>
                  <a:gd name="connsiteY0" fmla="*/ 2540 h 91440"/>
                  <a:gd name="connsiteX1" fmla="*/ 15240 w 80010"/>
                  <a:gd name="connsiteY1" fmla="*/ 15240 h 91440"/>
                  <a:gd name="connsiteX2" fmla="*/ 15240 w 80010"/>
                  <a:gd name="connsiteY2" fmla="*/ 21590 h 91440"/>
                  <a:gd name="connsiteX3" fmla="*/ 15240 w 80010"/>
                  <a:gd name="connsiteY3" fmla="*/ 21590 h 91440"/>
                  <a:gd name="connsiteX4" fmla="*/ 49530 w 80010"/>
                  <a:gd name="connsiteY4" fmla="*/ 0 h 91440"/>
                  <a:gd name="connsiteX5" fmla="*/ 80011 w 80010"/>
                  <a:gd name="connsiteY5" fmla="*/ 35560 h 91440"/>
                  <a:gd name="connsiteX6" fmla="*/ 80011 w 80010"/>
                  <a:gd name="connsiteY6" fmla="*/ 91440 h 91440"/>
                  <a:gd name="connsiteX7" fmla="*/ 63500 w 80010"/>
                  <a:gd name="connsiteY7" fmla="*/ 91440 h 91440"/>
                  <a:gd name="connsiteX8" fmla="*/ 63500 w 80010"/>
                  <a:gd name="connsiteY8" fmla="*/ 39370 h 91440"/>
                  <a:gd name="connsiteX9" fmla="*/ 46990 w 80010"/>
                  <a:gd name="connsiteY9" fmla="*/ 16510 h 91440"/>
                  <a:gd name="connsiteX10" fmla="*/ 16511 w 80010"/>
                  <a:gd name="connsiteY10" fmla="*/ 48260 h 91440"/>
                  <a:gd name="connsiteX11" fmla="*/ 16511 w 80010"/>
                  <a:gd name="connsiteY11" fmla="*/ 91440 h 91440"/>
                  <a:gd name="connsiteX12" fmla="*/ 0 w 80010"/>
                  <a:gd name="connsiteY12" fmla="*/ 91440 h 91440"/>
                  <a:gd name="connsiteX13" fmla="*/ 0 w 80010"/>
                  <a:gd name="connsiteY13" fmla="*/ 2540 h 91440"/>
                  <a:gd name="connsiteX14" fmla="*/ 15240 w 80010"/>
                  <a:gd name="connsiteY14" fmla="*/ 254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91440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1" y="12700"/>
                      <a:pt x="80011" y="35560"/>
                    </a:cubicBezTo>
                    <a:lnTo>
                      <a:pt x="80011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1" y="16510"/>
                      <a:pt x="46990" y="16510"/>
                    </a:cubicBezTo>
                    <a:cubicBezTo>
                      <a:pt x="33020" y="16510"/>
                      <a:pt x="16511" y="30480"/>
                      <a:pt x="16511" y="48260"/>
                    </a:cubicBezTo>
                    <a:lnTo>
                      <a:pt x="16511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5" name="Freeform 534">
                <a:extLst>
                  <a:ext uri="{FF2B5EF4-FFF2-40B4-BE49-F238E27FC236}">
                    <a16:creationId xmlns:a16="http://schemas.microsoft.com/office/drawing/2014/main" id="{B6CEDD4A-813E-93C2-7DB8-69DF4D357DB0}"/>
                  </a:ext>
                </a:extLst>
              </p:cNvPr>
              <p:cNvSpPr/>
              <p:nvPr/>
            </p:nvSpPr>
            <p:spPr>
              <a:xfrm>
                <a:off x="7711440" y="4549140"/>
                <a:ext cx="20319" cy="124459"/>
              </a:xfrm>
              <a:custGeom>
                <a:avLst/>
                <a:gdLst>
                  <a:gd name="connsiteX0" fmla="*/ 10160 w 20319"/>
                  <a:gd name="connsiteY0" fmla="*/ 0 h 124459"/>
                  <a:gd name="connsiteX1" fmla="*/ 20320 w 20319"/>
                  <a:gd name="connsiteY1" fmla="*/ 10160 h 124459"/>
                  <a:gd name="connsiteX2" fmla="*/ 10160 w 20319"/>
                  <a:gd name="connsiteY2" fmla="*/ 20320 h 124459"/>
                  <a:gd name="connsiteX3" fmla="*/ 0 w 20319"/>
                  <a:gd name="connsiteY3" fmla="*/ 10160 h 124459"/>
                  <a:gd name="connsiteX4" fmla="*/ 10160 w 20319"/>
                  <a:gd name="connsiteY4" fmla="*/ 0 h 124459"/>
                  <a:gd name="connsiteX5" fmla="*/ 19050 w 20319"/>
                  <a:gd name="connsiteY5" fmla="*/ 35560 h 124459"/>
                  <a:gd name="connsiteX6" fmla="*/ 19050 w 20319"/>
                  <a:gd name="connsiteY6" fmla="*/ 124460 h 124459"/>
                  <a:gd name="connsiteX7" fmla="*/ 2540 w 20319"/>
                  <a:gd name="connsiteY7" fmla="*/ 124460 h 124459"/>
                  <a:gd name="connsiteX8" fmla="*/ 2540 w 20319"/>
                  <a:gd name="connsiteY8" fmla="*/ 35560 h 124459"/>
                  <a:gd name="connsiteX9" fmla="*/ 19050 w 20319"/>
                  <a:gd name="connsiteY9" fmla="*/ 35560 h 124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19" h="12445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9050" y="35560"/>
                    </a:moveTo>
                    <a:lnTo>
                      <a:pt x="19050" y="124460"/>
                    </a:lnTo>
                    <a:lnTo>
                      <a:pt x="2540" y="124460"/>
                    </a:lnTo>
                    <a:lnTo>
                      <a:pt x="2540" y="35560"/>
                    </a:lnTo>
                    <a:lnTo>
                      <a:pt x="19050" y="3556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" name="Freeform 535">
                <a:extLst>
                  <a:ext uri="{FF2B5EF4-FFF2-40B4-BE49-F238E27FC236}">
                    <a16:creationId xmlns:a16="http://schemas.microsoft.com/office/drawing/2014/main" id="{E4862AAC-DFD7-F5BF-65DC-5A38790532E9}"/>
                  </a:ext>
                </a:extLst>
              </p:cNvPr>
              <p:cNvSpPr/>
              <p:nvPr/>
            </p:nvSpPr>
            <p:spPr>
              <a:xfrm>
                <a:off x="7755890" y="4542790"/>
                <a:ext cx="55095" cy="129539"/>
              </a:xfrm>
              <a:custGeom>
                <a:avLst/>
                <a:gdLst>
                  <a:gd name="connsiteX0" fmla="*/ 11430 w 55095"/>
                  <a:gd name="connsiteY0" fmla="*/ 41910 h 129539"/>
                  <a:gd name="connsiteX1" fmla="*/ 11430 w 55095"/>
                  <a:gd name="connsiteY1" fmla="*/ 31750 h 129539"/>
                  <a:gd name="connsiteX2" fmla="*/ 43180 w 55095"/>
                  <a:gd name="connsiteY2" fmla="*/ 0 h 129539"/>
                  <a:gd name="connsiteX3" fmla="*/ 54610 w 55095"/>
                  <a:gd name="connsiteY3" fmla="*/ 0 h 129539"/>
                  <a:gd name="connsiteX4" fmla="*/ 54610 w 55095"/>
                  <a:gd name="connsiteY4" fmla="*/ 13970 h 129539"/>
                  <a:gd name="connsiteX5" fmla="*/ 45720 w 55095"/>
                  <a:gd name="connsiteY5" fmla="*/ 13970 h 129539"/>
                  <a:gd name="connsiteX6" fmla="*/ 27940 w 55095"/>
                  <a:gd name="connsiteY6" fmla="*/ 31750 h 129539"/>
                  <a:gd name="connsiteX7" fmla="*/ 27940 w 55095"/>
                  <a:gd name="connsiteY7" fmla="*/ 40640 h 129539"/>
                  <a:gd name="connsiteX8" fmla="*/ 52070 w 55095"/>
                  <a:gd name="connsiteY8" fmla="*/ 40640 h 129539"/>
                  <a:gd name="connsiteX9" fmla="*/ 52070 w 55095"/>
                  <a:gd name="connsiteY9" fmla="*/ 54610 h 129539"/>
                  <a:gd name="connsiteX10" fmla="*/ 29210 w 55095"/>
                  <a:gd name="connsiteY10" fmla="*/ 54610 h 129539"/>
                  <a:gd name="connsiteX11" fmla="*/ 29210 w 55095"/>
                  <a:gd name="connsiteY11" fmla="*/ 129540 h 129539"/>
                  <a:gd name="connsiteX12" fmla="*/ 12700 w 55095"/>
                  <a:gd name="connsiteY12" fmla="*/ 129540 h 129539"/>
                  <a:gd name="connsiteX13" fmla="*/ 12700 w 55095"/>
                  <a:gd name="connsiteY13" fmla="*/ 54610 h 129539"/>
                  <a:gd name="connsiteX14" fmla="*/ 0 w 55095"/>
                  <a:gd name="connsiteY14" fmla="*/ 54610 h 129539"/>
                  <a:gd name="connsiteX15" fmla="*/ 0 w 55095"/>
                  <a:gd name="connsiteY15" fmla="*/ 40640 h 129539"/>
                  <a:gd name="connsiteX16" fmla="*/ 13970 w 55095"/>
                  <a:gd name="connsiteY16" fmla="*/ 40640 h 129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5095" h="129539">
                    <a:moveTo>
                      <a:pt x="11430" y="41910"/>
                    </a:moveTo>
                    <a:lnTo>
                      <a:pt x="11430" y="31750"/>
                    </a:lnTo>
                    <a:cubicBezTo>
                      <a:pt x="11430" y="12700"/>
                      <a:pt x="24130" y="0"/>
                      <a:pt x="43180" y="0"/>
                    </a:cubicBezTo>
                    <a:cubicBezTo>
                      <a:pt x="62230" y="0"/>
                      <a:pt x="52070" y="0"/>
                      <a:pt x="54610" y="0"/>
                    </a:cubicBezTo>
                    <a:lnTo>
                      <a:pt x="54610" y="13970"/>
                    </a:lnTo>
                    <a:cubicBezTo>
                      <a:pt x="53340" y="13970"/>
                      <a:pt x="49530" y="13970"/>
                      <a:pt x="45720" y="13970"/>
                    </a:cubicBezTo>
                    <a:cubicBezTo>
                      <a:pt x="34290" y="13970"/>
                      <a:pt x="27940" y="20320"/>
                      <a:pt x="27940" y="31750"/>
                    </a:cubicBezTo>
                    <a:lnTo>
                      <a:pt x="27940" y="40640"/>
                    </a:lnTo>
                    <a:lnTo>
                      <a:pt x="52070" y="40640"/>
                    </a:lnTo>
                    <a:lnTo>
                      <a:pt x="52070" y="54610"/>
                    </a:lnTo>
                    <a:lnTo>
                      <a:pt x="29210" y="54610"/>
                    </a:lnTo>
                    <a:lnTo>
                      <a:pt x="29210" y="129540"/>
                    </a:lnTo>
                    <a:lnTo>
                      <a:pt x="12700" y="129540"/>
                    </a:lnTo>
                    <a:lnTo>
                      <a:pt x="12700" y="54610"/>
                    </a:lnTo>
                    <a:lnTo>
                      <a:pt x="0" y="54610"/>
                    </a:lnTo>
                    <a:lnTo>
                      <a:pt x="0" y="40640"/>
                    </a:lnTo>
                    <a:lnTo>
                      <a:pt x="13970" y="406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" name="Freeform 536">
                <a:extLst>
                  <a:ext uri="{FF2B5EF4-FFF2-40B4-BE49-F238E27FC236}">
                    <a16:creationId xmlns:a16="http://schemas.microsoft.com/office/drawing/2014/main" id="{4BC6203F-7EF2-F658-A08F-B983058C857E}"/>
                  </a:ext>
                </a:extLst>
              </p:cNvPr>
              <p:cNvSpPr/>
              <p:nvPr/>
            </p:nvSpPr>
            <p:spPr>
              <a:xfrm>
                <a:off x="7863840" y="4582159"/>
                <a:ext cx="91440" cy="93980"/>
              </a:xfrm>
              <a:custGeom>
                <a:avLst/>
                <a:gdLst>
                  <a:gd name="connsiteX0" fmla="*/ 91440 w 91440"/>
                  <a:gd name="connsiteY0" fmla="*/ 46990 h 93980"/>
                  <a:gd name="connsiteX1" fmla="*/ 45720 w 91440"/>
                  <a:gd name="connsiteY1" fmla="*/ 93980 h 93980"/>
                  <a:gd name="connsiteX2" fmla="*/ 0 w 91440"/>
                  <a:gd name="connsiteY2" fmla="*/ 46990 h 93980"/>
                  <a:gd name="connsiteX3" fmla="*/ 45720 w 91440"/>
                  <a:gd name="connsiteY3" fmla="*/ 0 h 93980"/>
                  <a:gd name="connsiteX4" fmla="*/ 91440 w 91440"/>
                  <a:gd name="connsiteY4" fmla="*/ 46990 h 93980"/>
                  <a:gd name="connsiteX5" fmla="*/ 76200 w 91440"/>
                  <a:gd name="connsiteY5" fmla="*/ 46990 h 93980"/>
                  <a:gd name="connsiteX6" fmla="*/ 45720 w 91440"/>
                  <a:gd name="connsiteY6" fmla="*/ 15240 h 93980"/>
                  <a:gd name="connsiteX7" fmla="*/ 16510 w 91440"/>
                  <a:gd name="connsiteY7" fmla="*/ 46990 h 93980"/>
                  <a:gd name="connsiteX8" fmla="*/ 45720 w 91440"/>
                  <a:gd name="connsiteY8" fmla="*/ 78740 h 93980"/>
                  <a:gd name="connsiteX9" fmla="*/ 76200 w 91440"/>
                  <a:gd name="connsiteY9" fmla="*/ 4699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40" h="93980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6200" y="46990"/>
                    </a:moveTo>
                    <a:cubicBezTo>
                      <a:pt x="76200" y="27940"/>
                      <a:pt x="63500" y="15240"/>
                      <a:pt x="45720" y="15240"/>
                    </a:cubicBezTo>
                    <a:cubicBezTo>
                      <a:pt x="27940" y="15240"/>
                      <a:pt x="16510" y="29210"/>
                      <a:pt x="16510" y="46990"/>
                    </a:cubicBezTo>
                    <a:cubicBezTo>
                      <a:pt x="16510" y="64770"/>
                      <a:pt x="29210" y="78740"/>
                      <a:pt x="45720" y="78740"/>
                    </a:cubicBezTo>
                    <a:cubicBezTo>
                      <a:pt x="62230" y="78740"/>
                      <a:pt x="76200" y="64770"/>
                      <a:pt x="7620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" name="Freeform 537">
                <a:extLst>
                  <a:ext uri="{FF2B5EF4-FFF2-40B4-BE49-F238E27FC236}">
                    <a16:creationId xmlns:a16="http://schemas.microsoft.com/office/drawing/2014/main" id="{161A1B7A-3CC2-3684-9262-DAF418397274}"/>
                  </a:ext>
                </a:extLst>
              </p:cNvPr>
              <p:cNvSpPr/>
              <p:nvPr/>
            </p:nvSpPr>
            <p:spPr>
              <a:xfrm>
                <a:off x="7979409" y="4584700"/>
                <a:ext cx="78740" cy="91440"/>
              </a:xfrm>
              <a:custGeom>
                <a:avLst/>
                <a:gdLst>
                  <a:gd name="connsiteX0" fmla="*/ 63500 w 78740"/>
                  <a:gd name="connsiteY0" fmla="*/ 88900 h 91440"/>
                  <a:gd name="connsiteX1" fmla="*/ 63500 w 78740"/>
                  <a:gd name="connsiteY1" fmla="*/ 76200 h 91440"/>
                  <a:gd name="connsiteX2" fmla="*/ 63500 w 78740"/>
                  <a:gd name="connsiteY2" fmla="*/ 69850 h 91440"/>
                  <a:gd name="connsiteX3" fmla="*/ 63500 w 78740"/>
                  <a:gd name="connsiteY3" fmla="*/ 69850 h 91440"/>
                  <a:gd name="connsiteX4" fmla="*/ 30480 w 78740"/>
                  <a:gd name="connsiteY4" fmla="*/ 91440 h 91440"/>
                  <a:gd name="connsiteX5" fmla="*/ 0 w 78740"/>
                  <a:gd name="connsiteY5" fmla="*/ 55880 h 91440"/>
                  <a:gd name="connsiteX6" fmla="*/ 0 w 78740"/>
                  <a:gd name="connsiteY6" fmla="*/ 0 h 91440"/>
                  <a:gd name="connsiteX7" fmla="*/ 16510 w 78740"/>
                  <a:gd name="connsiteY7" fmla="*/ 0 h 91440"/>
                  <a:gd name="connsiteX8" fmla="*/ 16510 w 78740"/>
                  <a:gd name="connsiteY8" fmla="*/ 52070 h 91440"/>
                  <a:gd name="connsiteX9" fmla="*/ 33020 w 78740"/>
                  <a:gd name="connsiteY9" fmla="*/ 74930 h 91440"/>
                  <a:gd name="connsiteX10" fmla="*/ 62230 w 78740"/>
                  <a:gd name="connsiteY10" fmla="*/ 43180 h 91440"/>
                  <a:gd name="connsiteX11" fmla="*/ 62230 w 78740"/>
                  <a:gd name="connsiteY11" fmla="*/ 0 h 91440"/>
                  <a:gd name="connsiteX12" fmla="*/ 78740 w 78740"/>
                  <a:gd name="connsiteY12" fmla="*/ 0 h 91440"/>
                  <a:gd name="connsiteX13" fmla="*/ 78740 w 78740"/>
                  <a:gd name="connsiteY13" fmla="*/ 88900 h 91440"/>
                  <a:gd name="connsiteX14" fmla="*/ 63500 w 78740"/>
                  <a:gd name="connsiteY14" fmla="*/ 8890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8740" h="91440">
                    <a:moveTo>
                      <a:pt x="63500" y="88900"/>
                    </a:moveTo>
                    <a:lnTo>
                      <a:pt x="63500" y="76200"/>
                    </a:lnTo>
                    <a:cubicBezTo>
                      <a:pt x="63500" y="72390"/>
                      <a:pt x="63500" y="69850"/>
                      <a:pt x="63500" y="69850"/>
                    </a:cubicBezTo>
                    <a:lnTo>
                      <a:pt x="63500" y="69850"/>
                    </a:lnTo>
                    <a:cubicBezTo>
                      <a:pt x="59690" y="77470"/>
                      <a:pt x="48260" y="91440"/>
                      <a:pt x="30480" y="91440"/>
                    </a:cubicBezTo>
                    <a:cubicBezTo>
                      <a:pt x="12700" y="91440"/>
                      <a:pt x="0" y="78740"/>
                      <a:pt x="0" y="55880"/>
                    </a:cubicBezTo>
                    <a:lnTo>
                      <a:pt x="0" y="0"/>
                    </a:lnTo>
                    <a:lnTo>
                      <a:pt x="16510" y="0"/>
                    </a:lnTo>
                    <a:lnTo>
                      <a:pt x="16510" y="52070"/>
                    </a:lnTo>
                    <a:cubicBezTo>
                      <a:pt x="16510" y="64770"/>
                      <a:pt x="19050" y="74930"/>
                      <a:pt x="33020" y="74930"/>
                    </a:cubicBezTo>
                    <a:cubicBezTo>
                      <a:pt x="46990" y="74930"/>
                      <a:pt x="62230" y="60960"/>
                      <a:pt x="62230" y="43180"/>
                    </a:cubicBezTo>
                    <a:lnTo>
                      <a:pt x="62230" y="0"/>
                    </a:lnTo>
                    <a:lnTo>
                      <a:pt x="78740" y="0"/>
                    </a:lnTo>
                    <a:lnTo>
                      <a:pt x="78740" y="88900"/>
                    </a:lnTo>
                    <a:lnTo>
                      <a:pt x="63500" y="889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51135F12-ADF8-35D8-6F15-DBA6A779818D}"/>
                  </a:ext>
                </a:extLst>
              </p:cNvPr>
              <p:cNvSpPr/>
              <p:nvPr/>
            </p:nvSpPr>
            <p:spPr>
              <a:xfrm>
                <a:off x="8091169" y="4582159"/>
                <a:ext cx="51048" cy="92710"/>
              </a:xfrm>
              <a:custGeom>
                <a:avLst/>
                <a:gdLst>
                  <a:gd name="connsiteX0" fmla="*/ 0 w 51048"/>
                  <a:gd name="connsiteY0" fmla="*/ 2540 h 92710"/>
                  <a:gd name="connsiteX1" fmla="*/ 15240 w 51048"/>
                  <a:gd name="connsiteY1" fmla="*/ 2540 h 92710"/>
                  <a:gd name="connsiteX2" fmla="*/ 15240 w 51048"/>
                  <a:gd name="connsiteY2" fmla="*/ 15240 h 92710"/>
                  <a:gd name="connsiteX3" fmla="*/ 15240 w 51048"/>
                  <a:gd name="connsiteY3" fmla="*/ 21590 h 92710"/>
                  <a:gd name="connsiteX4" fmla="*/ 15240 w 51048"/>
                  <a:gd name="connsiteY4" fmla="*/ 21590 h 92710"/>
                  <a:gd name="connsiteX5" fmla="*/ 43180 w 51048"/>
                  <a:gd name="connsiteY5" fmla="*/ 0 h 92710"/>
                  <a:gd name="connsiteX6" fmla="*/ 48261 w 51048"/>
                  <a:gd name="connsiteY6" fmla="*/ 0 h 92710"/>
                  <a:gd name="connsiteX7" fmla="*/ 48261 w 51048"/>
                  <a:gd name="connsiteY7" fmla="*/ 16510 h 92710"/>
                  <a:gd name="connsiteX8" fmla="*/ 43180 w 51048"/>
                  <a:gd name="connsiteY8" fmla="*/ 16510 h 92710"/>
                  <a:gd name="connsiteX9" fmla="*/ 16511 w 51048"/>
                  <a:gd name="connsiteY9" fmla="*/ 53340 h 92710"/>
                  <a:gd name="connsiteX10" fmla="*/ 16511 w 51048"/>
                  <a:gd name="connsiteY10" fmla="*/ 92710 h 92710"/>
                  <a:gd name="connsiteX11" fmla="*/ 0 w 51048"/>
                  <a:gd name="connsiteY11" fmla="*/ 92710 h 92710"/>
                  <a:gd name="connsiteX12" fmla="*/ 0 w 51048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8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1" y="0"/>
                      <a:pt x="43180" y="0"/>
                    </a:cubicBezTo>
                    <a:cubicBezTo>
                      <a:pt x="57150" y="0"/>
                      <a:pt x="48261" y="0"/>
                      <a:pt x="48261" y="0"/>
                    </a:cubicBezTo>
                    <a:lnTo>
                      <a:pt x="48261" y="16510"/>
                    </a:lnTo>
                    <a:cubicBezTo>
                      <a:pt x="48261" y="16510"/>
                      <a:pt x="45720" y="16510"/>
                      <a:pt x="43180" y="16510"/>
                    </a:cubicBezTo>
                    <a:cubicBezTo>
                      <a:pt x="25400" y="16510"/>
                      <a:pt x="16511" y="35560"/>
                      <a:pt x="16511" y="53340"/>
                    </a:cubicBezTo>
                    <a:lnTo>
                      <a:pt x="16511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0" name="Freeform 539">
                <a:extLst>
                  <a:ext uri="{FF2B5EF4-FFF2-40B4-BE49-F238E27FC236}">
                    <a16:creationId xmlns:a16="http://schemas.microsoft.com/office/drawing/2014/main" id="{791F6F4E-6111-1D21-13D0-CC4521C273DD}"/>
                  </a:ext>
                </a:extLst>
              </p:cNvPr>
              <p:cNvSpPr/>
              <p:nvPr/>
            </p:nvSpPr>
            <p:spPr>
              <a:xfrm>
                <a:off x="8206740" y="4545329"/>
                <a:ext cx="34290" cy="130810"/>
              </a:xfrm>
              <a:custGeom>
                <a:avLst/>
                <a:gdLst>
                  <a:gd name="connsiteX0" fmla="*/ 0 w 34290"/>
                  <a:gd name="connsiteY0" fmla="*/ 0 h 130810"/>
                  <a:gd name="connsiteX1" fmla="*/ 16510 w 34290"/>
                  <a:gd name="connsiteY1" fmla="*/ 0 h 130810"/>
                  <a:gd name="connsiteX2" fmla="*/ 16510 w 34290"/>
                  <a:gd name="connsiteY2" fmla="*/ 101600 h 130810"/>
                  <a:gd name="connsiteX3" fmla="*/ 26670 w 34290"/>
                  <a:gd name="connsiteY3" fmla="*/ 115570 h 130810"/>
                  <a:gd name="connsiteX4" fmla="*/ 34290 w 34290"/>
                  <a:gd name="connsiteY4" fmla="*/ 115570 h 130810"/>
                  <a:gd name="connsiteX5" fmla="*/ 34290 w 34290"/>
                  <a:gd name="connsiteY5" fmla="*/ 129540 h 130810"/>
                  <a:gd name="connsiteX6" fmla="*/ 22860 w 34290"/>
                  <a:gd name="connsiteY6" fmla="*/ 130810 h 130810"/>
                  <a:gd name="connsiteX7" fmla="*/ 0 w 34290"/>
                  <a:gd name="connsiteY7" fmla="*/ 105410 h 130810"/>
                  <a:gd name="connsiteX8" fmla="*/ 0 w 34290"/>
                  <a:gd name="connsiteY8" fmla="*/ 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290" h="130810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101600"/>
                    </a:lnTo>
                    <a:cubicBezTo>
                      <a:pt x="16510" y="111760"/>
                      <a:pt x="19050" y="115570"/>
                      <a:pt x="26670" y="115570"/>
                    </a:cubicBezTo>
                    <a:cubicBezTo>
                      <a:pt x="34290" y="115570"/>
                      <a:pt x="33020" y="115570"/>
                      <a:pt x="34290" y="115570"/>
                    </a:cubicBezTo>
                    <a:lnTo>
                      <a:pt x="34290" y="129540"/>
                    </a:lnTo>
                    <a:cubicBezTo>
                      <a:pt x="34290" y="129540"/>
                      <a:pt x="29210" y="130810"/>
                      <a:pt x="22860" y="130810"/>
                    </a:cubicBezTo>
                    <a:cubicBezTo>
                      <a:pt x="10160" y="130810"/>
                      <a:pt x="0" y="124460"/>
                      <a:pt x="0" y="10541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1" name="Freeform 540">
                <a:extLst>
                  <a:ext uri="{FF2B5EF4-FFF2-40B4-BE49-F238E27FC236}">
                    <a16:creationId xmlns:a16="http://schemas.microsoft.com/office/drawing/2014/main" id="{EB587AA1-AA0D-4EEF-67E2-D2A9F9475ED4}"/>
                  </a:ext>
                </a:extLst>
              </p:cNvPr>
              <p:cNvSpPr/>
              <p:nvPr/>
            </p:nvSpPr>
            <p:spPr>
              <a:xfrm>
                <a:off x="8256269" y="4582159"/>
                <a:ext cx="91440" cy="93980"/>
              </a:xfrm>
              <a:custGeom>
                <a:avLst/>
                <a:gdLst>
                  <a:gd name="connsiteX0" fmla="*/ 91440 w 91440"/>
                  <a:gd name="connsiteY0" fmla="*/ 46990 h 93980"/>
                  <a:gd name="connsiteX1" fmla="*/ 45720 w 91440"/>
                  <a:gd name="connsiteY1" fmla="*/ 93980 h 93980"/>
                  <a:gd name="connsiteX2" fmla="*/ 0 w 91440"/>
                  <a:gd name="connsiteY2" fmla="*/ 46990 h 93980"/>
                  <a:gd name="connsiteX3" fmla="*/ 45720 w 91440"/>
                  <a:gd name="connsiteY3" fmla="*/ 0 h 93980"/>
                  <a:gd name="connsiteX4" fmla="*/ 91440 w 91440"/>
                  <a:gd name="connsiteY4" fmla="*/ 46990 h 93980"/>
                  <a:gd name="connsiteX5" fmla="*/ 76200 w 91440"/>
                  <a:gd name="connsiteY5" fmla="*/ 46990 h 93980"/>
                  <a:gd name="connsiteX6" fmla="*/ 45720 w 91440"/>
                  <a:gd name="connsiteY6" fmla="*/ 15240 h 93980"/>
                  <a:gd name="connsiteX7" fmla="*/ 16511 w 91440"/>
                  <a:gd name="connsiteY7" fmla="*/ 46990 h 93980"/>
                  <a:gd name="connsiteX8" fmla="*/ 45720 w 91440"/>
                  <a:gd name="connsiteY8" fmla="*/ 78740 h 93980"/>
                  <a:gd name="connsiteX9" fmla="*/ 76200 w 91440"/>
                  <a:gd name="connsiteY9" fmla="*/ 4699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40" h="93980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6200" y="46990"/>
                    </a:moveTo>
                    <a:cubicBezTo>
                      <a:pt x="76200" y="27940"/>
                      <a:pt x="63500" y="15240"/>
                      <a:pt x="45720" y="15240"/>
                    </a:cubicBezTo>
                    <a:cubicBezTo>
                      <a:pt x="27940" y="15240"/>
                      <a:pt x="16511" y="29210"/>
                      <a:pt x="16511" y="46990"/>
                    </a:cubicBezTo>
                    <a:cubicBezTo>
                      <a:pt x="16511" y="64770"/>
                      <a:pt x="29211" y="78740"/>
                      <a:pt x="45720" y="78740"/>
                    </a:cubicBezTo>
                    <a:cubicBezTo>
                      <a:pt x="62230" y="78740"/>
                      <a:pt x="76200" y="64770"/>
                      <a:pt x="7620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946A8DA1-03EE-0C21-A06F-BBF9CC342A58}"/>
                  </a:ext>
                </a:extLst>
              </p:cNvPr>
              <p:cNvSpPr/>
              <p:nvPr/>
            </p:nvSpPr>
            <p:spPr>
              <a:xfrm>
                <a:off x="8365490" y="4582159"/>
                <a:ext cx="83819" cy="130810"/>
              </a:xfrm>
              <a:custGeom>
                <a:avLst/>
                <a:gdLst>
                  <a:gd name="connsiteX0" fmla="*/ 48260 w 83819"/>
                  <a:gd name="connsiteY0" fmla="*/ 77470 h 130810"/>
                  <a:gd name="connsiteX1" fmla="*/ 83820 w 83819"/>
                  <a:gd name="connsiteY1" fmla="*/ 102870 h 130810"/>
                  <a:gd name="connsiteX2" fmla="*/ 40640 w 83819"/>
                  <a:gd name="connsiteY2" fmla="*/ 130810 h 130810"/>
                  <a:gd name="connsiteX3" fmla="*/ 0 w 83819"/>
                  <a:gd name="connsiteY3" fmla="*/ 106680 h 130810"/>
                  <a:gd name="connsiteX4" fmla="*/ 24130 w 83819"/>
                  <a:gd name="connsiteY4" fmla="*/ 85090 h 130810"/>
                  <a:gd name="connsiteX5" fmla="*/ 10160 w 83819"/>
                  <a:gd name="connsiteY5" fmla="*/ 73660 h 130810"/>
                  <a:gd name="connsiteX6" fmla="*/ 22860 w 83819"/>
                  <a:gd name="connsiteY6" fmla="*/ 60960 h 130810"/>
                  <a:gd name="connsiteX7" fmla="*/ 1270 w 83819"/>
                  <a:gd name="connsiteY7" fmla="*/ 31750 h 130810"/>
                  <a:gd name="connsiteX8" fmla="*/ 36830 w 83819"/>
                  <a:gd name="connsiteY8" fmla="*/ 0 h 130810"/>
                  <a:gd name="connsiteX9" fmla="*/ 50800 w 83819"/>
                  <a:gd name="connsiteY9" fmla="*/ 2540 h 130810"/>
                  <a:gd name="connsiteX10" fmla="*/ 82550 w 83819"/>
                  <a:gd name="connsiteY10" fmla="*/ 2540 h 130810"/>
                  <a:gd name="connsiteX11" fmla="*/ 82550 w 83819"/>
                  <a:gd name="connsiteY11" fmla="*/ 15240 h 130810"/>
                  <a:gd name="connsiteX12" fmla="*/ 69850 w 83819"/>
                  <a:gd name="connsiteY12" fmla="*/ 15240 h 130810"/>
                  <a:gd name="connsiteX13" fmla="*/ 64770 w 83819"/>
                  <a:gd name="connsiteY13" fmla="*/ 15240 h 130810"/>
                  <a:gd name="connsiteX14" fmla="*/ 64770 w 83819"/>
                  <a:gd name="connsiteY14" fmla="*/ 15240 h 130810"/>
                  <a:gd name="connsiteX15" fmla="*/ 72390 w 83819"/>
                  <a:gd name="connsiteY15" fmla="*/ 33020 h 130810"/>
                  <a:gd name="connsiteX16" fmla="*/ 39370 w 83819"/>
                  <a:gd name="connsiteY16" fmla="*/ 63500 h 130810"/>
                  <a:gd name="connsiteX17" fmla="*/ 39370 w 83819"/>
                  <a:gd name="connsiteY17" fmla="*/ 63500 h 130810"/>
                  <a:gd name="connsiteX18" fmla="*/ 25400 w 83819"/>
                  <a:gd name="connsiteY18" fmla="*/ 71120 h 130810"/>
                  <a:gd name="connsiteX19" fmla="*/ 46990 w 83819"/>
                  <a:gd name="connsiteY19" fmla="*/ 78740 h 130810"/>
                  <a:gd name="connsiteX20" fmla="*/ 67310 w 83819"/>
                  <a:gd name="connsiteY20" fmla="*/ 104140 h 130810"/>
                  <a:gd name="connsiteX21" fmla="*/ 40640 w 83819"/>
                  <a:gd name="connsiteY21" fmla="*/ 90170 h 130810"/>
                  <a:gd name="connsiteX22" fmla="*/ 16510 w 83819"/>
                  <a:gd name="connsiteY22" fmla="*/ 105410 h 130810"/>
                  <a:gd name="connsiteX23" fmla="*/ 41910 w 83819"/>
                  <a:gd name="connsiteY23" fmla="*/ 119380 h 130810"/>
                  <a:gd name="connsiteX24" fmla="*/ 67310 w 83819"/>
                  <a:gd name="connsiteY24" fmla="*/ 105410 h 130810"/>
                  <a:gd name="connsiteX25" fmla="*/ 59690 w 83819"/>
                  <a:gd name="connsiteY25" fmla="*/ 31750 h 130810"/>
                  <a:gd name="connsiteX26" fmla="*/ 39370 w 83819"/>
                  <a:gd name="connsiteY26" fmla="*/ 12700 h 130810"/>
                  <a:gd name="connsiteX27" fmla="*/ 19050 w 83819"/>
                  <a:gd name="connsiteY27" fmla="*/ 31750 h 130810"/>
                  <a:gd name="connsiteX28" fmla="*/ 39370 w 83819"/>
                  <a:gd name="connsiteY28" fmla="*/ 50800 h 130810"/>
                  <a:gd name="connsiteX29" fmla="*/ 59690 w 83819"/>
                  <a:gd name="connsiteY29" fmla="*/ 3175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3819" h="130810">
                    <a:moveTo>
                      <a:pt x="48260" y="77470"/>
                    </a:moveTo>
                    <a:cubicBezTo>
                      <a:pt x="71120" y="80010"/>
                      <a:pt x="83820" y="86360"/>
                      <a:pt x="83820" y="102870"/>
                    </a:cubicBezTo>
                    <a:cubicBezTo>
                      <a:pt x="83820" y="119380"/>
                      <a:pt x="66040" y="130810"/>
                      <a:pt x="40640" y="130810"/>
                    </a:cubicBezTo>
                    <a:cubicBezTo>
                      <a:pt x="15240" y="130810"/>
                      <a:pt x="0" y="123190"/>
                      <a:pt x="0" y="106680"/>
                    </a:cubicBezTo>
                    <a:cubicBezTo>
                      <a:pt x="0" y="90170"/>
                      <a:pt x="11430" y="87630"/>
                      <a:pt x="24130" y="85090"/>
                    </a:cubicBezTo>
                    <a:cubicBezTo>
                      <a:pt x="15240" y="85090"/>
                      <a:pt x="10160" y="80010"/>
                      <a:pt x="10160" y="73660"/>
                    </a:cubicBezTo>
                    <a:cubicBezTo>
                      <a:pt x="10160" y="67310"/>
                      <a:pt x="15240" y="63500"/>
                      <a:pt x="22860" y="60960"/>
                    </a:cubicBezTo>
                    <a:cubicBezTo>
                      <a:pt x="10160" y="55880"/>
                      <a:pt x="1270" y="45720"/>
                      <a:pt x="1270" y="31750"/>
                    </a:cubicBezTo>
                    <a:cubicBezTo>
                      <a:pt x="1270" y="17780"/>
                      <a:pt x="16510" y="0"/>
                      <a:pt x="36830" y="0"/>
                    </a:cubicBezTo>
                    <a:cubicBezTo>
                      <a:pt x="57150" y="0"/>
                      <a:pt x="46990" y="0"/>
                      <a:pt x="50800" y="2540"/>
                    </a:cubicBezTo>
                    <a:lnTo>
                      <a:pt x="82550" y="2540"/>
                    </a:lnTo>
                    <a:lnTo>
                      <a:pt x="82550" y="15240"/>
                    </a:lnTo>
                    <a:lnTo>
                      <a:pt x="69850" y="15240"/>
                    </a:lnTo>
                    <a:cubicBezTo>
                      <a:pt x="67310" y="15240"/>
                      <a:pt x="64770" y="15240"/>
                      <a:pt x="64770" y="15240"/>
                    </a:cubicBezTo>
                    <a:lnTo>
                      <a:pt x="64770" y="15240"/>
                    </a:lnTo>
                    <a:cubicBezTo>
                      <a:pt x="69850" y="19050"/>
                      <a:pt x="72390" y="25400"/>
                      <a:pt x="72390" y="33020"/>
                    </a:cubicBezTo>
                    <a:cubicBezTo>
                      <a:pt x="72390" y="50800"/>
                      <a:pt x="58420" y="63500"/>
                      <a:pt x="39370" y="63500"/>
                    </a:cubicBezTo>
                    <a:lnTo>
                      <a:pt x="39370" y="63500"/>
                    </a:lnTo>
                    <a:cubicBezTo>
                      <a:pt x="31750" y="63500"/>
                      <a:pt x="25400" y="67310"/>
                      <a:pt x="25400" y="71120"/>
                    </a:cubicBezTo>
                    <a:cubicBezTo>
                      <a:pt x="25400" y="74930"/>
                      <a:pt x="30480" y="77470"/>
                      <a:pt x="46990" y="78740"/>
                    </a:cubicBezTo>
                    <a:close/>
                    <a:moveTo>
                      <a:pt x="67310" y="104140"/>
                    </a:moveTo>
                    <a:cubicBezTo>
                      <a:pt x="67310" y="96520"/>
                      <a:pt x="59690" y="90170"/>
                      <a:pt x="40640" y="90170"/>
                    </a:cubicBezTo>
                    <a:cubicBezTo>
                      <a:pt x="21590" y="90170"/>
                      <a:pt x="16510" y="96520"/>
                      <a:pt x="16510" y="105410"/>
                    </a:cubicBezTo>
                    <a:cubicBezTo>
                      <a:pt x="16510" y="114300"/>
                      <a:pt x="26670" y="119380"/>
                      <a:pt x="41910" y="119380"/>
                    </a:cubicBezTo>
                    <a:cubicBezTo>
                      <a:pt x="57150" y="119380"/>
                      <a:pt x="67310" y="113030"/>
                      <a:pt x="67310" y="105410"/>
                    </a:cubicBezTo>
                    <a:close/>
                    <a:moveTo>
                      <a:pt x="59690" y="31750"/>
                    </a:moveTo>
                    <a:cubicBezTo>
                      <a:pt x="59690" y="20320"/>
                      <a:pt x="50800" y="12700"/>
                      <a:pt x="39370" y="12700"/>
                    </a:cubicBezTo>
                    <a:cubicBezTo>
                      <a:pt x="27940" y="12700"/>
                      <a:pt x="19050" y="20320"/>
                      <a:pt x="19050" y="31750"/>
                    </a:cubicBezTo>
                    <a:cubicBezTo>
                      <a:pt x="19050" y="43180"/>
                      <a:pt x="27940" y="50800"/>
                      <a:pt x="39370" y="50800"/>
                    </a:cubicBezTo>
                    <a:cubicBezTo>
                      <a:pt x="50800" y="50800"/>
                      <a:pt x="59690" y="43180"/>
                      <a:pt x="59690" y="3175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672480D1-E331-4CB1-5E57-5B952F0DBB78}"/>
                  </a:ext>
                </a:extLst>
              </p:cNvPr>
              <p:cNvSpPr/>
              <p:nvPr/>
            </p:nvSpPr>
            <p:spPr>
              <a:xfrm>
                <a:off x="8464550" y="4582159"/>
                <a:ext cx="91440" cy="93980"/>
              </a:xfrm>
              <a:custGeom>
                <a:avLst/>
                <a:gdLst>
                  <a:gd name="connsiteX0" fmla="*/ 91440 w 91440"/>
                  <a:gd name="connsiteY0" fmla="*/ 46990 h 93980"/>
                  <a:gd name="connsiteX1" fmla="*/ 45720 w 91440"/>
                  <a:gd name="connsiteY1" fmla="*/ 93980 h 93980"/>
                  <a:gd name="connsiteX2" fmla="*/ 0 w 91440"/>
                  <a:gd name="connsiteY2" fmla="*/ 46990 h 93980"/>
                  <a:gd name="connsiteX3" fmla="*/ 45720 w 91440"/>
                  <a:gd name="connsiteY3" fmla="*/ 0 h 93980"/>
                  <a:gd name="connsiteX4" fmla="*/ 91440 w 91440"/>
                  <a:gd name="connsiteY4" fmla="*/ 46990 h 93980"/>
                  <a:gd name="connsiteX5" fmla="*/ 74930 w 91440"/>
                  <a:gd name="connsiteY5" fmla="*/ 46990 h 93980"/>
                  <a:gd name="connsiteX6" fmla="*/ 44450 w 91440"/>
                  <a:gd name="connsiteY6" fmla="*/ 15240 h 93980"/>
                  <a:gd name="connsiteX7" fmla="*/ 15240 w 91440"/>
                  <a:gd name="connsiteY7" fmla="*/ 46990 h 93980"/>
                  <a:gd name="connsiteX8" fmla="*/ 44450 w 91440"/>
                  <a:gd name="connsiteY8" fmla="*/ 78740 h 93980"/>
                  <a:gd name="connsiteX9" fmla="*/ 74930 w 91440"/>
                  <a:gd name="connsiteY9" fmla="*/ 4699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40" h="93980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4930" y="46990"/>
                    </a:moveTo>
                    <a:cubicBezTo>
                      <a:pt x="74930" y="27940"/>
                      <a:pt x="62230" y="15240"/>
                      <a:pt x="44450" y="15240"/>
                    </a:cubicBezTo>
                    <a:cubicBezTo>
                      <a:pt x="26670" y="15240"/>
                      <a:pt x="15240" y="29210"/>
                      <a:pt x="15240" y="46990"/>
                    </a:cubicBezTo>
                    <a:cubicBezTo>
                      <a:pt x="15240" y="64770"/>
                      <a:pt x="27940" y="78740"/>
                      <a:pt x="44450" y="78740"/>
                    </a:cubicBezTo>
                    <a:cubicBezTo>
                      <a:pt x="60960" y="78740"/>
                      <a:pt x="74930" y="64770"/>
                      <a:pt x="7493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47872289-BE23-866A-02D6-3712B355E86A}"/>
                  </a:ext>
                </a:extLst>
              </p:cNvPr>
              <p:cNvSpPr/>
              <p:nvPr/>
            </p:nvSpPr>
            <p:spPr>
              <a:xfrm>
                <a:off x="8619490" y="4582159"/>
                <a:ext cx="62229" cy="92710"/>
              </a:xfrm>
              <a:custGeom>
                <a:avLst/>
                <a:gdLst>
                  <a:gd name="connsiteX0" fmla="*/ 26670 w 62229"/>
                  <a:gd name="connsiteY0" fmla="*/ 53340 h 92710"/>
                  <a:gd name="connsiteX1" fmla="*/ 0 w 62229"/>
                  <a:gd name="connsiteY1" fmla="*/ 25400 h 92710"/>
                  <a:gd name="connsiteX2" fmla="*/ 31750 w 62229"/>
                  <a:gd name="connsiteY2" fmla="*/ 0 h 92710"/>
                  <a:gd name="connsiteX3" fmla="*/ 57150 w 62229"/>
                  <a:gd name="connsiteY3" fmla="*/ 5080 h 92710"/>
                  <a:gd name="connsiteX4" fmla="*/ 57150 w 62229"/>
                  <a:gd name="connsiteY4" fmla="*/ 20320 h 92710"/>
                  <a:gd name="connsiteX5" fmla="*/ 34290 w 62229"/>
                  <a:gd name="connsiteY5" fmla="*/ 13970 h 92710"/>
                  <a:gd name="connsiteX6" fmla="*/ 16510 w 62229"/>
                  <a:gd name="connsiteY6" fmla="*/ 25400 h 92710"/>
                  <a:gd name="connsiteX7" fmla="*/ 34290 w 62229"/>
                  <a:gd name="connsiteY7" fmla="*/ 39370 h 92710"/>
                  <a:gd name="connsiteX8" fmla="*/ 62230 w 62229"/>
                  <a:gd name="connsiteY8" fmla="*/ 67310 h 92710"/>
                  <a:gd name="connsiteX9" fmla="*/ 30480 w 62229"/>
                  <a:gd name="connsiteY9" fmla="*/ 92710 h 92710"/>
                  <a:gd name="connsiteX10" fmla="*/ 1270 w 62229"/>
                  <a:gd name="connsiteY10" fmla="*/ 86360 h 92710"/>
                  <a:gd name="connsiteX11" fmla="*/ 1270 w 62229"/>
                  <a:gd name="connsiteY11" fmla="*/ 71120 h 92710"/>
                  <a:gd name="connsiteX12" fmla="*/ 29210 w 62229"/>
                  <a:gd name="connsiteY12" fmla="*/ 78740 h 92710"/>
                  <a:gd name="connsiteX13" fmla="*/ 46990 w 62229"/>
                  <a:gd name="connsiteY13" fmla="*/ 67310 h 92710"/>
                  <a:gd name="connsiteX14" fmla="*/ 26670 w 62229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29" h="92710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A337E577-B272-3EFC-561E-404D20E20221}"/>
                  </a:ext>
                </a:extLst>
              </p:cNvPr>
              <p:cNvSpPr/>
              <p:nvPr/>
            </p:nvSpPr>
            <p:spPr>
              <a:xfrm>
                <a:off x="8704580" y="4584700"/>
                <a:ext cx="78739" cy="91440"/>
              </a:xfrm>
              <a:custGeom>
                <a:avLst/>
                <a:gdLst>
                  <a:gd name="connsiteX0" fmla="*/ 63500 w 78739"/>
                  <a:gd name="connsiteY0" fmla="*/ 88900 h 91440"/>
                  <a:gd name="connsiteX1" fmla="*/ 63500 w 78739"/>
                  <a:gd name="connsiteY1" fmla="*/ 76200 h 91440"/>
                  <a:gd name="connsiteX2" fmla="*/ 63500 w 78739"/>
                  <a:gd name="connsiteY2" fmla="*/ 69850 h 91440"/>
                  <a:gd name="connsiteX3" fmla="*/ 63500 w 78739"/>
                  <a:gd name="connsiteY3" fmla="*/ 69850 h 91440"/>
                  <a:gd name="connsiteX4" fmla="*/ 30480 w 78739"/>
                  <a:gd name="connsiteY4" fmla="*/ 91440 h 91440"/>
                  <a:gd name="connsiteX5" fmla="*/ 0 w 78739"/>
                  <a:gd name="connsiteY5" fmla="*/ 55880 h 91440"/>
                  <a:gd name="connsiteX6" fmla="*/ 0 w 78739"/>
                  <a:gd name="connsiteY6" fmla="*/ 0 h 91440"/>
                  <a:gd name="connsiteX7" fmla="*/ 16510 w 78739"/>
                  <a:gd name="connsiteY7" fmla="*/ 0 h 91440"/>
                  <a:gd name="connsiteX8" fmla="*/ 16510 w 78739"/>
                  <a:gd name="connsiteY8" fmla="*/ 52070 h 91440"/>
                  <a:gd name="connsiteX9" fmla="*/ 33020 w 78739"/>
                  <a:gd name="connsiteY9" fmla="*/ 74930 h 91440"/>
                  <a:gd name="connsiteX10" fmla="*/ 62230 w 78739"/>
                  <a:gd name="connsiteY10" fmla="*/ 43180 h 91440"/>
                  <a:gd name="connsiteX11" fmla="*/ 62230 w 78739"/>
                  <a:gd name="connsiteY11" fmla="*/ 0 h 91440"/>
                  <a:gd name="connsiteX12" fmla="*/ 78739 w 78739"/>
                  <a:gd name="connsiteY12" fmla="*/ 0 h 91440"/>
                  <a:gd name="connsiteX13" fmla="*/ 78739 w 78739"/>
                  <a:gd name="connsiteY13" fmla="*/ 88900 h 91440"/>
                  <a:gd name="connsiteX14" fmla="*/ 63500 w 78739"/>
                  <a:gd name="connsiteY14" fmla="*/ 8890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8739" h="91440">
                    <a:moveTo>
                      <a:pt x="63500" y="88900"/>
                    </a:moveTo>
                    <a:lnTo>
                      <a:pt x="63500" y="76200"/>
                    </a:lnTo>
                    <a:cubicBezTo>
                      <a:pt x="63500" y="72390"/>
                      <a:pt x="63500" y="69850"/>
                      <a:pt x="63500" y="69850"/>
                    </a:cubicBezTo>
                    <a:lnTo>
                      <a:pt x="63500" y="69850"/>
                    </a:lnTo>
                    <a:cubicBezTo>
                      <a:pt x="59689" y="77470"/>
                      <a:pt x="48260" y="91440"/>
                      <a:pt x="30480" y="91440"/>
                    </a:cubicBezTo>
                    <a:cubicBezTo>
                      <a:pt x="12700" y="91440"/>
                      <a:pt x="0" y="78740"/>
                      <a:pt x="0" y="55880"/>
                    </a:cubicBezTo>
                    <a:lnTo>
                      <a:pt x="0" y="0"/>
                    </a:lnTo>
                    <a:lnTo>
                      <a:pt x="16510" y="0"/>
                    </a:lnTo>
                    <a:lnTo>
                      <a:pt x="16510" y="52070"/>
                    </a:lnTo>
                    <a:cubicBezTo>
                      <a:pt x="16510" y="64770"/>
                      <a:pt x="19050" y="74930"/>
                      <a:pt x="33020" y="74930"/>
                    </a:cubicBezTo>
                    <a:cubicBezTo>
                      <a:pt x="46989" y="74930"/>
                      <a:pt x="62230" y="60960"/>
                      <a:pt x="62230" y="43180"/>
                    </a:cubicBezTo>
                    <a:lnTo>
                      <a:pt x="62230" y="0"/>
                    </a:lnTo>
                    <a:lnTo>
                      <a:pt x="78739" y="0"/>
                    </a:lnTo>
                    <a:lnTo>
                      <a:pt x="78739" y="88900"/>
                    </a:lnTo>
                    <a:lnTo>
                      <a:pt x="63500" y="889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6" name="Freeform 545">
                <a:extLst>
                  <a:ext uri="{FF2B5EF4-FFF2-40B4-BE49-F238E27FC236}">
                    <a16:creationId xmlns:a16="http://schemas.microsoft.com/office/drawing/2014/main" id="{FE56A856-E13A-708B-300F-2B0A8BE6EC08}"/>
                  </a:ext>
                </a:extLst>
              </p:cNvPr>
              <p:cNvSpPr/>
              <p:nvPr/>
            </p:nvSpPr>
            <p:spPr>
              <a:xfrm>
                <a:off x="8808719" y="4582159"/>
                <a:ext cx="83820" cy="130810"/>
              </a:xfrm>
              <a:custGeom>
                <a:avLst/>
                <a:gdLst>
                  <a:gd name="connsiteX0" fmla="*/ 48261 w 83820"/>
                  <a:gd name="connsiteY0" fmla="*/ 77470 h 130810"/>
                  <a:gd name="connsiteX1" fmla="*/ 83820 w 83820"/>
                  <a:gd name="connsiteY1" fmla="*/ 102870 h 130810"/>
                  <a:gd name="connsiteX2" fmla="*/ 40640 w 83820"/>
                  <a:gd name="connsiteY2" fmla="*/ 130810 h 130810"/>
                  <a:gd name="connsiteX3" fmla="*/ 0 w 83820"/>
                  <a:gd name="connsiteY3" fmla="*/ 106680 h 130810"/>
                  <a:gd name="connsiteX4" fmla="*/ 24130 w 83820"/>
                  <a:gd name="connsiteY4" fmla="*/ 85090 h 130810"/>
                  <a:gd name="connsiteX5" fmla="*/ 10161 w 83820"/>
                  <a:gd name="connsiteY5" fmla="*/ 73660 h 130810"/>
                  <a:gd name="connsiteX6" fmla="*/ 22861 w 83820"/>
                  <a:gd name="connsiteY6" fmla="*/ 60960 h 130810"/>
                  <a:gd name="connsiteX7" fmla="*/ 1270 w 83820"/>
                  <a:gd name="connsiteY7" fmla="*/ 31750 h 130810"/>
                  <a:gd name="connsiteX8" fmla="*/ 36830 w 83820"/>
                  <a:gd name="connsiteY8" fmla="*/ 0 h 130810"/>
                  <a:gd name="connsiteX9" fmla="*/ 50800 w 83820"/>
                  <a:gd name="connsiteY9" fmla="*/ 2540 h 130810"/>
                  <a:gd name="connsiteX10" fmla="*/ 82550 w 83820"/>
                  <a:gd name="connsiteY10" fmla="*/ 2540 h 130810"/>
                  <a:gd name="connsiteX11" fmla="*/ 82550 w 83820"/>
                  <a:gd name="connsiteY11" fmla="*/ 15240 h 130810"/>
                  <a:gd name="connsiteX12" fmla="*/ 69850 w 83820"/>
                  <a:gd name="connsiteY12" fmla="*/ 15240 h 130810"/>
                  <a:gd name="connsiteX13" fmla="*/ 64770 w 83820"/>
                  <a:gd name="connsiteY13" fmla="*/ 15240 h 130810"/>
                  <a:gd name="connsiteX14" fmla="*/ 64770 w 83820"/>
                  <a:gd name="connsiteY14" fmla="*/ 15240 h 130810"/>
                  <a:gd name="connsiteX15" fmla="*/ 72390 w 83820"/>
                  <a:gd name="connsiteY15" fmla="*/ 33020 h 130810"/>
                  <a:gd name="connsiteX16" fmla="*/ 39370 w 83820"/>
                  <a:gd name="connsiteY16" fmla="*/ 63500 h 130810"/>
                  <a:gd name="connsiteX17" fmla="*/ 39370 w 83820"/>
                  <a:gd name="connsiteY17" fmla="*/ 63500 h 130810"/>
                  <a:gd name="connsiteX18" fmla="*/ 25400 w 83820"/>
                  <a:gd name="connsiteY18" fmla="*/ 71120 h 130810"/>
                  <a:gd name="connsiteX19" fmla="*/ 46990 w 83820"/>
                  <a:gd name="connsiteY19" fmla="*/ 78740 h 130810"/>
                  <a:gd name="connsiteX20" fmla="*/ 67311 w 83820"/>
                  <a:gd name="connsiteY20" fmla="*/ 104140 h 130810"/>
                  <a:gd name="connsiteX21" fmla="*/ 40640 w 83820"/>
                  <a:gd name="connsiteY21" fmla="*/ 90170 h 130810"/>
                  <a:gd name="connsiteX22" fmla="*/ 16511 w 83820"/>
                  <a:gd name="connsiteY22" fmla="*/ 105410 h 130810"/>
                  <a:gd name="connsiteX23" fmla="*/ 41911 w 83820"/>
                  <a:gd name="connsiteY23" fmla="*/ 119380 h 130810"/>
                  <a:gd name="connsiteX24" fmla="*/ 67311 w 83820"/>
                  <a:gd name="connsiteY24" fmla="*/ 105410 h 130810"/>
                  <a:gd name="connsiteX25" fmla="*/ 58420 w 83820"/>
                  <a:gd name="connsiteY25" fmla="*/ 31750 h 130810"/>
                  <a:gd name="connsiteX26" fmla="*/ 38100 w 83820"/>
                  <a:gd name="connsiteY26" fmla="*/ 12700 h 130810"/>
                  <a:gd name="connsiteX27" fmla="*/ 17780 w 83820"/>
                  <a:gd name="connsiteY27" fmla="*/ 31750 h 130810"/>
                  <a:gd name="connsiteX28" fmla="*/ 38100 w 83820"/>
                  <a:gd name="connsiteY28" fmla="*/ 50800 h 130810"/>
                  <a:gd name="connsiteX29" fmla="*/ 58420 w 83820"/>
                  <a:gd name="connsiteY29" fmla="*/ 3175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3820" h="130810">
                    <a:moveTo>
                      <a:pt x="48261" y="77470"/>
                    </a:moveTo>
                    <a:cubicBezTo>
                      <a:pt x="71120" y="80010"/>
                      <a:pt x="83820" y="86360"/>
                      <a:pt x="83820" y="102870"/>
                    </a:cubicBezTo>
                    <a:cubicBezTo>
                      <a:pt x="83820" y="119380"/>
                      <a:pt x="66040" y="130810"/>
                      <a:pt x="40640" y="130810"/>
                    </a:cubicBezTo>
                    <a:cubicBezTo>
                      <a:pt x="15240" y="130810"/>
                      <a:pt x="0" y="123190"/>
                      <a:pt x="0" y="106680"/>
                    </a:cubicBezTo>
                    <a:cubicBezTo>
                      <a:pt x="0" y="90170"/>
                      <a:pt x="11430" y="87630"/>
                      <a:pt x="24130" y="85090"/>
                    </a:cubicBezTo>
                    <a:cubicBezTo>
                      <a:pt x="15240" y="85090"/>
                      <a:pt x="10161" y="80010"/>
                      <a:pt x="10161" y="73660"/>
                    </a:cubicBezTo>
                    <a:cubicBezTo>
                      <a:pt x="10161" y="67310"/>
                      <a:pt x="15240" y="63500"/>
                      <a:pt x="22861" y="60960"/>
                    </a:cubicBezTo>
                    <a:cubicBezTo>
                      <a:pt x="10161" y="55880"/>
                      <a:pt x="1270" y="45720"/>
                      <a:pt x="1270" y="31750"/>
                    </a:cubicBezTo>
                    <a:cubicBezTo>
                      <a:pt x="1270" y="17780"/>
                      <a:pt x="16511" y="0"/>
                      <a:pt x="36830" y="0"/>
                    </a:cubicBezTo>
                    <a:cubicBezTo>
                      <a:pt x="57150" y="0"/>
                      <a:pt x="46990" y="0"/>
                      <a:pt x="50800" y="2540"/>
                    </a:cubicBezTo>
                    <a:lnTo>
                      <a:pt x="82550" y="2540"/>
                    </a:lnTo>
                    <a:lnTo>
                      <a:pt x="82550" y="15240"/>
                    </a:lnTo>
                    <a:lnTo>
                      <a:pt x="69850" y="15240"/>
                    </a:lnTo>
                    <a:cubicBezTo>
                      <a:pt x="67311" y="15240"/>
                      <a:pt x="64770" y="15240"/>
                      <a:pt x="64770" y="15240"/>
                    </a:cubicBezTo>
                    <a:lnTo>
                      <a:pt x="64770" y="15240"/>
                    </a:lnTo>
                    <a:cubicBezTo>
                      <a:pt x="69850" y="19050"/>
                      <a:pt x="72390" y="25400"/>
                      <a:pt x="72390" y="33020"/>
                    </a:cubicBezTo>
                    <a:cubicBezTo>
                      <a:pt x="72390" y="50800"/>
                      <a:pt x="58420" y="63500"/>
                      <a:pt x="39370" y="63500"/>
                    </a:cubicBezTo>
                    <a:lnTo>
                      <a:pt x="39370" y="63500"/>
                    </a:lnTo>
                    <a:cubicBezTo>
                      <a:pt x="31750" y="63500"/>
                      <a:pt x="25400" y="67310"/>
                      <a:pt x="25400" y="71120"/>
                    </a:cubicBezTo>
                    <a:cubicBezTo>
                      <a:pt x="25400" y="74930"/>
                      <a:pt x="30480" y="77470"/>
                      <a:pt x="46990" y="78740"/>
                    </a:cubicBezTo>
                    <a:close/>
                    <a:moveTo>
                      <a:pt x="67311" y="104140"/>
                    </a:moveTo>
                    <a:cubicBezTo>
                      <a:pt x="67311" y="96520"/>
                      <a:pt x="59690" y="90170"/>
                      <a:pt x="40640" y="90170"/>
                    </a:cubicBezTo>
                    <a:cubicBezTo>
                      <a:pt x="21590" y="90170"/>
                      <a:pt x="16511" y="96520"/>
                      <a:pt x="16511" y="105410"/>
                    </a:cubicBezTo>
                    <a:cubicBezTo>
                      <a:pt x="16511" y="114300"/>
                      <a:pt x="26670" y="119380"/>
                      <a:pt x="41911" y="119380"/>
                    </a:cubicBezTo>
                    <a:cubicBezTo>
                      <a:pt x="57150" y="119380"/>
                      <a:pt x="67311" y="113030"/>
                      <a:pt x="67311" y="105410"/>
                    </a:cubicBezTo>
                    <a:close/>
                    <a:moveTo>
                      <a:pt x="58420" y="31750"/>
                    </a:moveTo>
                    <a:cubicBezTo>
                      <a:pt x="58420" y="20320"/>
                      <a:pt x="49530" y="12700"/>
                      <a:pt x="38100" y="12700"/>
                    </a:cubicBezTo>
                    <a:cubicBezTo>
                      <a:pt x="26670" y="12700"/>
                      <a:pt x="17780" y="20320"/>
                      <a:pt x="17780" y="31750"/>
                    </a:cubicBezTo>
                    <a:cubicBezTo>
                      <a:pt x="17780" y="43180"/>
                      <a:pt x="26670" y="50800"/>
                      <a:pt x="38100" y="50800"/>
                    </a:cubicBezTo>
                    <a:cubicBezTo>
                      <a:pt x="49530" y="50800"/>
                      <a:pt x="58420" y="43180"/>
                      <a:pt x="58420" y="3175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4684465F-6F9F-2BC4-DDB7-628F10789661}"/>
                  </a:ext>
                </a:extLst>
              </p:cNvPr>
              <p:cNvSpPr/>
              <p:nvPr/>
            </p:nvSpPr>
            <p:spPr>
              <a:xfrm>
                <a:off x="8906509" y="4582159"/>
                <a:ext cx="83820" cy="130810"/>
              </a:xfrm>
              <a:custGeom>
                <a:avLst/>
                <a:gdLst>
                  <a:gd name="connsiteX0" fmla="*/ 48260 w 83820"/>
                  <a:gd name="connsiteY0" fmla="*/ 77470 h 130810"/>
                  <a:gd name="connsiteX1" fmla="*/ 83820 w 83820"/>
                  <a:gd name="connsiteY1" fmla="*/ 102870 h 130810"/>
                  <a:gd name="connsiteX2" fmla="*/ 40640 w 83820"/>
                  <a:gd name="connsiteY2" fmla="*/ 130810 h 130810"/>
                  <a:gd name="connsiteX3" fmla="*/ 0 w 83820"/>
                  <a:gd name="connsiteY3" fmla="*/ 106680 h 130810"/>
                  <a:gd name="connsiteX4" fmla="*/ 24130 w 83820"/>
                  <a:gd name="connsiteY4" fmla="*/ 85090 h 130810"/>
                  <a:gd name="connsiteX5" fmla="*/ 10160 w 83820"/>
                  <a:gd name="connsiteY5" fmla="*/ 73660 h 130810"/>
                  <a:gd name="connsiteX6" fmla="*/ 22860 w 83820"/>
                  <a:gd name="connsiteY6" fmla="*/ 60960 h 130810"/>
                  <a:gd name="connsiteX7" fmla="*/ 1270 w 83820"/>
                  <a:gd name="connsiteY7" fmla="*/ 31750 h 130810"/>
                  <a:gd name="connsiteX8" fmla="*/ 36830 w 83820"/>
                  <a:gd name="connsiteY8" fmla="*/ 0 h 130810"/>
                  <a:gd name="connsiteX9" fmla="*/ 50800 w 83820"/>
                  <a:gd name="connsiteY9" fmla="*/ 2540 h 130810"/>
                  <a:gd name="connsiteX10" fmla="*/ 82550 w 83820"/>
                  <a:gd name="connsiteY10" fmla="*/ 2540 h 130810"/>
                  <a:gd name="connsiteX11" fmla="*/ 82550 w 83820"/>
                  <a:gd name="connsiteY11" fmla="*/ 15240 h 130810"/>
                  <a:gd name="connsiteX12" fmla="*/ 69850 w 83820"/>
                  <a:gd name="connsiteY12" fmla="*/ 15240 h 130810"/>
                  <a:gd name="connsiteX13" fmla="*/ 64770 w 83820"/>
                  <a:gd name="connsiteY13" fmla="*/ 15240 h 130810"/>
                  <a:gd name="connsiteX14" fmla="*/ 64770 w 83820"/>
                  <a:gd name="connsiteY14" fmla="*/ 15240 h 130810"/>
                  <a:gd name="connsiteX15" fmla="*/ 72390 w 83820"/>
                  <a:gd name="connsiteY15" fmla="*/ 33020 h 130810"/>
                  <a:gd name="connsiteX16" fmla="*/ 39370 w 83820"/>
                  <a:gd name="connsiteY16" fmla="*/ 63500 h 130810"/>
                  <a:gd name="connsiteX17" fmla="*/ 39370 w 83820"/>
                  <a:gd name="connsiteY17" fmla="*/ 63500 h 130810"/>
                  <a:gd name="connsiteX18" fmla="*/ 25400 w 83820"/>
                  <a:gd name="connsiteY18" fmla="*/ 71120 h 130810"/>
                  <a:gd name="connsiteX19" fmla="*/ 46990 w 83820"/>
                  <a:gd name="connsiteY19" fmla="*/ 78740 h 130810"/>
                  <a:gd name="connsiteX20" fmla="*/ 67310 w 83820"/>
                  <a:gd name="connsiteY20" fmla="*/ 104140 h 130810"/>
                  <a:gd name="connsiteX21" fmla="*/ 40640 w 83820"/>
                  <a:gd name="connsiteY21" fmla="*/ 90170 h 130810"/>
                  <a:gd name="connsiteX22" fmla="*/ 16510 w 83820"/>
                  <a:gd name="connsiteY22" fmla="*/ 105410 h 130810"/>
                  <a:gd name="connsiteX23" fmla="*/ 41910 w 83820"/>
                  <a:gd name="connsiteY23" fmla="*/ 119380 h 130810"/>
                  <a:gd name="connsiteX24" fmla="*/ 67310 w 83820"/>
                  <a:gd name="connsiteY24" fmla="*/ 105410 h 130810"/>
                  <a:gd name="connsiteX25" fmla="*/ 59690 w 83820"/>
                  <a:gd name="connsiteY25" fmla="*/ 31750 h 130810"/>
                  <a:gd name="connsiteX26" fmla="*/ 39370 w 83820"/>
                  <a:gd name="connsiteY26" fmla="*/ 12700 h 130810"/>
                  <a:gd name="connsiteX27" fmla="*/ 19050 w 83820"/>
                  <a:gd name="connsiteY27" fmla="*/ 31750 h 130810"/>
                  <a:gd name="connsiteX28" fmla="*/ 39370 w 83820"/>
                  <a:gd name="connsiteY28" fmla="*/ 50800 h 130810"/>
                  <a:gd name="connsiteX29" fmla="*/ 59690 w 83820"/>
                  <a:gd name="connsiteY29" fmla="*/ 3175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3820" h="130810">
                    <a:moveTo>
                      <a:pt x="48260" y="77470"/>
                    </a:moveTo>
                    <a:cubicBezTo>
                      <a:pt x="71120" y="80010"/>
                      <a:pt x="83820" y="86360"/>
                      <a:pt x="83820" y="102870"/>
                    </a:cubicBezTo>
                    <a:cubicBezTo>
                      <a:pt x="83820" y="119380"/>
                      <a:pt x="66040" y="130810"/>
                      <a:pt x="40640" y="130810"/>
                    </a:cubicBezTo>
                    <a:cubicBezTo>
                      <a:pt x="15240" y="130810"/>
                      <a:pt x="0" y="123190"/>
                      <a:pt x="0" y="106680"/>
                    </a:cubicBezTo>
                    <a:cubicBezTo>
                      <a:pt x="0" y="90170"/>
                      <a:pt x="11430" y="87630"/>
                      <a:pt x="24130" y="85090"/>
                    </a:cubicBezTo>
                    <a:cubicBezTo>
                      <a:pt x="15240" y="85090"/>
                      <a:pt x="10160" y="80010"/>
                      <a:pt x="10160" y="73660"/>
                    </a:cubicBezTo>
                    <a:cubicBezTo>
                      <a:pt x="10160" y="67310"/>
                      <a:pt x="15240" y="63500"/>
                      <a:pt x="22860" y="60960"/>
                    </a:cubicBezTo>
                    <a:cubicBezTo>
                      <a:pt x="10160" y="55880"/>
                      <a:pt x="1270" y="45720"/>
                      <a:pt x="1270" y="31750"/>
                    </a:cubicBezTo>
                    <a:cubicBezTo>
                      <a:pt x="1270" y="17780"/>
                      <a:pt x="16510" y="0"/>
                      <a:pt x="36830" y="0"/>
                    </a:cubicBezTo>
                    <a:cubicBezTo>
                      <a:pt x="57150" y="0"/>
                      <a:pt x="46990" y="0"/>
                      <a:pt x="50800" y="2540"/>
                    </a:cubicBezTo>
                    <a:lnTo>
                      <a:pt x="82550" y="2540"/>
                    </a:lnTo>
                    <a:lnTo>
                      <a:pt x="82550" y="15240"/>
                    </a:lnTo>
                    <a:lnTo>
                      <a:pt x="69850" y="15240"/>
                    </a:lnTo>
                    <a:cubicBezTo>
                      <a:pt x="67310" y="15240"/>
                      <a:pt x="64770" y="15240"/>
                      <a:pt x="64770" y="15240"/>
                    </a:cubicBezTo>
                    <a:lnTo>
                      <a:pt x="64770" y="15240"/>
                    </a:lnTo>
                    <a:cubicBezTo>
                      <a:pt x="69850" y="19050"/>
                      <a:pt x="72390" y="25400"/>
                      <a:pt x="72390" y="33020"/>
                    </a:cubicBezTo>
                    <a:cubicBezTo>
                      <a:pt x="72390" y="50800"/>
                      <a:pt x="58420" y="63500"/>
                      <a:pt x="39370" y="63500"/>
                    </a:cubicBezTo>
                    <a:lnTo>
                      <a:pt x="39370" y="63500"/>
                    </a:lnTo>
                    <a:cubicBezTo>
                      <a:pt x="31750" y="63500"/>
                      <a:pt x="25400" y="67310"/>
                      <a:pt x="25400" y="71120"/>
                    </a:cubicBezTo>
                    <a:cubicBezTo>
                      <a:pt x="25400" y="74930"/>
                      <a:pt x="30480" y="77470"/>
                      <a:pt x="46990" y="78740"/>
                    </a:cubicBezTo>
                    <a:close/>
                    <a:moveTo>
                      <a:pt x="67310" y="104140"/>
                    </a:moveTo>
                    <a:cubicBezTo>
                      <a:pt x="67310" y="96520"/>
                      <a:pt x="59690" y="90170"/>
                      <a:pt x="40640" y="90170"/>
                    </a:cubicBezTo>
                    <a:cubicBezTo>
                      <a:pt x="21590" y="90170"/>
                      <a:pt x="16510" y="96520"/>
                      <a:pt x="16510" y="105410"/>
                    </a:cubicBezTo>
                    <a:cubicBezTo>
                      <a:pt x="16510" y="114300"/>
                      <a:pt x="26670" y="119380"/>
                      <a:pt x="41910" y="119380"/>
                    </a:cubicBezTo>
                    <a:cubicBezTo>
                      <a:pt x="57150" y="119380"/>
                      <a:pt x="67310" y="113030"/>
                      <a:pt x="67310" y="105410"/>
                    </a:cubicBezTo>
                    <a:close/>
                    <a:moveTo>
                      <a:pt x="59690" y="31750"/>
                    </a:moveTo>
                    <a:cubicBezTo>
                      <a:pt x="59690" y="20320"/>
                      <a:pt x="50800" y="12700"/>
                      <a:pt x="39370" y="12700"/>
                    </a:cubicBezTo>
                    <a:cubicBezTo>
                      <a:pt x="27940" y="12700"/>
                      <a:pt x="19050" y="20320"/>
                      <a:pt x="19050" y="31750"/>
                    </a:cubicBezTo>
                    <a:cubicBezTo>
                      <a:pt x="19050" y="43180"/>
                      <a:pt x="27940" y="50800"/>
                      <a:pt x="39370" y="50800"/>
                    </a:cubicBezTo>
                    <a:cubicBezTo>
                      <a:pt x="50800" y="50800"/>
                      <a:pt x="59690" y="43180"/>
                      <a:pt x="59690" y="3175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8" name="Freeform 547">
                <a:extLst>
                  <a:ext uri="{FF2B5EF4-FFF2-40B4-BE49-F238E27FC236}">
                    <a16:creationId xmlns:a16="http://schemas.microsoft.com/office/drawing/2014/main" id="{8A4B1508-F5F4-960A-8C1B-BE17F35A9F3D}"/>
                  </a:ext>
                </a:extLst>
              </p:cNvPr>
              <p:cNvSpPr/>
              <p:nvPr/>
            </p:nvSpPr>
            <p:spPr>
              <a:xfrm>
                <a:off x="9005569" y="4582159"/>
                <a:ext cx="83820" cy="93980"/>
              </a:xfrm>
              <a:custGeom>
                <a:avLst/>
                <a:gdLst>
                  <a:gd name="connsiteX0" fmla="*/ 83820 w 83820"/>
                  <a:gd name="connsiteY0" fmla="*/ 41910 h 93980"/>
                  <a:gd name="connsiteX1" fmla="*/ 83820 w 83820"/>
                  <a:gd name="connsiteY1" fmla="*/ 50800 h 93980"/>
                  <a:gd name="connsiteX2" fmla="*/ 17780 w 83820"/>
                  <a:gd name="connsiteY2" fmla="*/ 50800 h 93980"/>
                  <a:gd name="connsiteX3" fmla="*/ 48261 w 83820"/>
                  <a:gd name="connsiteY3" fmla="*/ 80010 h 93980"/>
                  <a:gd name="connsiteX4" fmla="*/ 80011 w 83820"/>
                  <a:gd name="connsiteY4" fmla="*/ 71120 h 93980"/>
                  <a:gd name="connsiteX5" fmla="*/ 80011 w 83820"/>
                  <a:gd name="connsiteY5" fmla="*/ 86360 h 93980"/>
                  <a:gd name="connsiteX6" fmla="*/ 46990 w 83820"/>
                  <a:gd name="connsiteY6" fmla="*/ 93980 h 93980"/>
                  <a:gd name="connsiteX7" fmla="*/ 0 w 83820"/>
                  <a:gd name="connsiteY7" fmla="*/ 46990 h 93980"/>
                  <a:gd name="connsiteX8" fmla="*/ 43180 w 83820"/>
                  <a:gd name="connsiteY8" fmla="*/ 0 h 93980"/>
                  <a:gd name="connsiteX9" fmla="*/ 83820 w 83820"/>
                  <a:gd name="connsiteY9" fmla="*/ 41910 h 93980"/>
                  <a:gd name="connsiteX10" fmla="*/ 43180 w 83820"/>
                  <a:gd name="connsiteY10" fmla="*/ 13970 h 93980"/>
                  <a:gd name="connsiteX11" fmla="*/ 17780 w 83820"/>
                  <a:gd name="connsiteY11" fmla="*/ 38100 h 93980"/>
                  <a:gd name="connsiteX12" fmla="*/ 67311 w 83820"/>
                  <a:gd name="connsiteY12" fmla="*/ 38100 h 93980"/>
                  <a:gd name="connsiteX13" fmla="*/ 43180 w 83820"/>
                  <a:gd name="connsiteY13" fmla="*/ 1397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80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1" y="80010"/>
                    </a:cubicBezTo>
                    <a:cubicBezTo>
                      <a:pt x="66040" y="80010"/>
                      <a:pt x="72390" y="76200"/>
                      <a:pt x="80011" y="71120"/>
                    </a:cubicBezTo>
                    <a:lnTo>
                      <a:pt x="80011" y="86360"/>
                    </a:lnTo>
                    <a:cubicBezTo>
                      <a:pt x="73661" y="90170"/>
                      <a:pt x="60961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1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1" y="38100"/>
                    </a:lnTo>
                    <a:cubicBezTo>
                      <a:pt x="67311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9" name="Freeform 548">
                <a:extLst>
                  <a:ext uri="{FF2B5EF4-FFF2-40B4-BE49-F238E27FC236}">
                    <a16:creationId xmlns:a16="http://schemas.microsoft.com/office/drawing/2014/main" id="{33E0BADD-1BAD-A4A3-0BC9-EFDCE14AED88}"/>
                  </a:ext>
                </a:extLst>
              </p:cNvPr>
              <p:cNvSpPr/>
              <p:nvPr/>
            </p:nvSpPr>
            <p:spPr>
              <a:xfrm>
                <a:off x="9108440" y="4582159"/>
                <a:ext cx="62229" cy="92710"/>
              </a:xfrm>
              <a:custGeom>
                <a:avLst/>
                <a:gdLst>
                  <a:gd name="connsiteX0" fmla="*/ 26670 w 62229"/>
                  <a:gd name="connsiteY0" fmla="*/ 53340 h 92710"/>
                  <a:gd name="connsiteX1" fmla="*/ 0 w 62229"/>
                  <a:gd name="connsiteY1" fmla="*/ 25400 h 92710"/>
                  <a:gd name="connsiteX2" fmla="*/ 31750 w 62229"/>
                  <a:gd name="connsiteY2" fmla="*/ 0 h 92710"/>
                  <a:gd name="connsiteX3" fmla="*/ 57150 w 62229"/>
                  <a:gd name="connsiteY3" fmla="*/ 5080 h 92710"/>
                  <a:gd name="connsiteX4" fmla="*/ 57150 w 62229"/>
                  <a:gd name="connsiteY4" fmla="*/ 20320 h 92710"/>
                  <a:gd name="connsiteX5" fmla="*/ 34290 w 62229"/>
                  <a:gd name="connsiteY5" fmla="*/ 13970 h 92710"/>
                  <a:gd name="connsiteX6" fmla="*/ 16510 w 62229"/>
                  <a:gd name="connsiteY6" fmla="*/ 25400 h 92710"/>
                  <a:gd name="connsiteX7" fmla="*/ 34290 w 62229"/>
                  <a:gd name="connsiteY7" fmla="*/ 39370 h 92710"/>
                  <a:gd name="connsiteX8" fmla="*/ 62230 w 62229"/>
                  <a:gd name="connsiteY8" fmla="*/ 67310 h 92710"/>
                  <a:gd name="connsiteX9" fmla="*/ 30480 w 62229"/>
                  <a:gd name="connsiteY9" fmla="*/ 92710 h 92710"/>
                  <a:gd name="connsiteX10" fmla="*/ 1270 w 62229"/>
                  <a:gd name="connsiteY10" fmla="*/ 86360 h 92710"/>
                  <a:gd name="connsiteX11" fmla="*/ 1270 w 62229"/>
                  <a:gd name="connsiteY11" fmla="*/ 71120 h 92710"/>
                  <a:gd name="connsiteX12" fmla="*/ 29210 w 62229"/>
                  <a:gd name="connsiteY12" fmla="*/ 78740 h 92710"/>
                  <a:gd name="connsiteX13" fmla="*/ 46990 w 62229"/>
                  <a:gd name="connsiteY13" fmla="*/ 67310 h 92710"/>
                  <a:gd name="connsiteX14" fmla="*/ 26670 w 62229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29" h="92710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0D145A35-E8E0-E86D-9FD7-7CFD6FECEDBB}"/>
                  </a:ext>
                </a:extLst>
              </p:cNvPr>
              <p:cNvSpPr/>
              <p:nvPr/>
            </p:nvSpPr>
            <p:spPr>
              <a:xfrm>
                <a:off x="9183369" y="4558029"/>
                <a:ext cx="60960" cy="116840"/>
              </a:xfrm>
              <a:custGeom>
                <a:avLst/>
                <a:gdLst>
                  <a:gd name="connsiteX0" fmla="*/ 15240 w 60960"/>
                  <a:gd name="connsiteY0" fmla="*/ 26670 h 116840"/>
                  <a:gd name="connsiteX1" fmla="*/ 15240 w 60960"/>
                  <a:gd name="connsiteY1" fmla="*/ 0 h 116840"/>
                  <a:gd name="connsiteX2" fmla="*/ 31750 w 60960"/>
                  <a:gd name="connsiteY2" fmla="*/ 0 h 116840"/>
                  <a:gd name="connsiteX3" fmla="*/ 31750 w 60960"/>
                  <a:gd name="connsiteY3" fmla="*/ 26670 h 116840"/>
                  <a:gd name="connsiteX4" fmla="*/ 58420 w 60960"/>
                  <a:gd name="connsiteY4" fmla="*/ 26670 h 116840"/>
                  <a:gd name="connsiteX5" fmla="*/ 58420 w 60960"/>
                  <a:gd name="connsiteY5" fmla="*/ 40640 h 116840"/>
                  <a:gd name="connsiteX6" fmla="*/ 31750 w 60960"/>
                  <a:gd name="connsiteY6" fmla="*/ 40640 h 116840"/>
                  <a:gd name="connsiteX7" fmla="*/ 31750 w 60960"/>
                  <a:gd name="connsiteY7" fmla="*/ 86360 h 116840"/>
                  <a:gd name="connsiteX8" fmla="*/ 44450 w 60960"/>
                  <a:gd name="connsiteY8" fmla="*/ 102870 h 116840"/>
                  <a:gd name="connsiteX9" fmla="*/ 60961 w 60960"/>
                  <a:gd name="connsiteY9" fmla="*/ 99060 h 116840"/>
                  <a:gd name="connsiteX10" fmla="*/ 60961 w 60960"/>
                  <a:gd name="connsiteY10" fmla="*/ 113030 h 116840"/>
                  <a:gd name="connsiteX11" fmla="*/ 40640 w 60960"/>
                  <a:gd name="connsiteY11" fmla="*/ 116840 h 116840"/>
                  <a:gd name="connsiteX12" fmla="*/ 13970 w 60960"/>
                  <a:gd name="connsiteY12" fmla="*/ 90170 h 116840"/>
                  <a:gd name="connsiteX13" fmla="*/ 13970 w 60960"/>
                  <a:gd name="connsiteY13" fmla="*/ 39370 h 116840"/>
                  <a:gd name="connsiteX14" fmla="*/ 0 w 60960"/>
                  <a:gd name="connsiteY14" fmla="*/ 39370 h 116840"/>
                  <a:gd name="connsiteX15" fmla="*/ 0 w 60960"/>
                  <a:gd name="connsiteY15" fmla="*/ 25400 h 116840"/>
                  <a:gd name="connsiteX16" fmla="*/ 15240 w 60960"/>
                  <a:gd name="connsiteY16" fmla="*/ 25400 h 116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60" h="116840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1" y="99060"/>
                    </a:cubicBezTo>
                    <a:lnTo>
                      <a:pt x="60961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EA93A11F-FE78-3E0C-FC59-830D89533815}"/>
                  </a:ext>
                </a:extLst>
              </p:cNvPr>
              <p:cNvSpPr/>
              <p:nvPr/>
            </p:nvSpPr>
            <p:spPr>
              <a:xfrm>
                <a:off x="9258300" y="4582159"/>
                <a:ext cx="62230" cy="92710"/>
              </a:xfrm>
              <a:custGeom>
                <a:avLst/>
                <a:gdLst>
                  <a:gd name="connsiteX0" fmla="*/ 26670 w 62230"/>
                  <a:gd name="connsiteY0" fmla="*/ 53340 h 92710"/>
                  <a:gd name="connsiteX1" fmla="*/ 0 w 62230"/>
                  <a:gd name="connsiteY1" fmla="*/ 25400 h 92710"/>
                  <a:gd name="connsiteX2" fmla="*/ 31750 w 62230"/>
                  <a:gd name="connsiteY2" fmla="*/ 0 h 92710"/>
                  <a:gd name="connsiteX3" fmla="*/ 57150 w 62230"/>
                  <a:gd name="connsiteY3" fmla="*/ 5080 h 92710"/>
                  <a:gd name="connsiteX4" fmla="*/ 57150 w 62230"/>
                  <a:gd name="connsiteY4" fmla="*/ 20320 h 92710"/>
                  <a:gd name="connsiteX5" fmla="*/ 34290 w 62230"/>
                  <a:gd name="connsiteY5" fmla="*/ 13970 h 92710"/>
                  <a:gd name="connsiteX6" fmla="*/ 16510 w 62230"/>
                  <a:gd name="connsiteY6" fmla="*/ 25400 h 92710"/>
                  <a:gd name="connsiteX7" fmla="*/ 34290 w 62230"/>
                  <a:gd name="connsiteY7" fmla="*/ 39370 h 92710"/>
                  <a:gd name="connsiteX8" fmla="*/ 62230 w 62230"/>
                  <a:gd name="connsiteY8" fmla="*/ 67310 h 92710"/>
                  <a:gd name="connsiteX9" fmla="*/ 30480 w 62230"/>
                  <a:gd name="connsiteY9" fmla="*/ 92710 h 92710"/>
                  <a:gd name="connsiteX10" fmla="*/ 1270 w 62230"/>
                  <a:gd name="connsiteY10" fmla="*/ 86360 h 92710"/>
                  <a:gd name="connsiteX11" fmla="*/ 1270 w 62230"/>
                  <a:gd name="connsiteY11" fmla="*/ 71120 h 92710"/>
                  <a:gd name="connsiteX12" fmla="*/ 29210 w 62230"/>
                  <a:gd name="connsiteY12" fmla="*/ 78740 h 92710"/>
                  <a:gd name="connsiteX13" fmla="*/ 46990 w 62230"/>
                  <a:gd name="connsiteY13" fmla="*/ 67310 h 92710"/>
                  <a:gd name="connsiteX14" fmla="*/ 26670 w 62230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30" h="92710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E7CBA1D0-2834-D7A7-F1BA-D968CC4D9442}"/>
                  </a:ext>
                </a:extLst>
              </p:cNvPr>
              <p:cNvSpPr/>
              <p:nvPr/>
            </p:nvSpPr>
            <p:spPr>
              <a:xfrm>
                <a:off x="774700" y="4795520"/>
                <a:ext cx="91439" cy="93979"/>
              </a:xfrm>
              <a:custGeom>
                <a:avLst/>
                <a:gdLst>
                  <a:gd name="connsiteX0" fmla="*/ 91440 w 91439"/>
                  <a:gd name="connsiteY0" fmla="*/ 46990 h 93979"/>
                  <a:gd name="connsiteX1" fmla="*/ 45720 w 91439"/>
                  <a:gd name="connsiteY1" fmla="*/ 93980 h 93979"/>
                  <a:gd name="connsiteX2" fmla="*/ 0 w 91439"/>
                  <a:gd name="connsiteY2" fmla="*/ 46990 h 93979"/>
                  <a:gd name="connsiteX3" fmla="*/ 45720 w 91439"/>
                  <a:gd name="connsiteY3" fmla="*/ 0 h 93979"/>
                  <a:gd name="connsiteX4" fmla="*/ 91440 w 91439"/>
                  <a:gd name="connsiteY4" fmla="*/ 46990 h 93979"/>
                  <a:gd name="connsiteX5" fmla="*/ 76200 w 91439"/>
                  <a:gd name="connsiteY5" fmla="*/ 46990 h 93979"/>
                  <a:gd name="connsiteX6" fmla="*/ 45720 w 91439"/>
                  <a:gd name="connsiteY6" fmla="*/ 15240 h 93979"/>
                  <a:gd name="connsiteX7" fmla="*/ 16510 w 91439"/>
                  <a:gd name="connsiteY7" fmla="*/ 46990 h 93979"/>
                  <a:gd name="connsiteX8" fmla="*/ 45720 w 91439"/>
                  <a:gd name="connsiteY8" fmla="*/ 78740 h 93979"/>
                  <a:gd name="connsiteX9" fmla="*/ 76200 w 91439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39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6200" y="46990"/>
                    </a:moveTo>
                    <a:cubicBezTo>
                      <a:pt x="76200" y="27940"/>
                      <a:pt x="63500" y="15240"/>
                      <a:pt x="45720" y="15240"/>
                    </a:cubicBezTo>
                    <a:cubicBezTo>
                      <a:pt x="27940" y="15240"/>
                      <a:pt x="16510" y="29210"/>
                      <a:pt x="16510" y="46990"/>
                    </a:cubicBezTo>
                    <a:cubicBezTo>
                      <a:pt x="16510" y="64770"/>
                      <a:pt x="29210" y="78740"/>
                      <a:pt x="45720" y="78740"/>
                    </a:cubicBezTo>
                    <a:cubicBezTo>
                      <a:pt x="62230" y="78740"/>
                      <a:pt x="76200" y="64770"/>
                      <a:pt x="7620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8721F03-0A48-F4CD-37E1-398B2EE7C005}"/>
                  </a:ext>
                </a:extLst>
              </p:cNvPr>
              <p:cNvSpPr/>
              <p:nvPr/>
            </p:nvSpPr>
            <p:spPr>
              <a:xfrm>
                <a:off x="880110" y="4771390"/>
                <a:ext cx="60959" cy="116839"/>
              </a:xfrm>
              <a:custGeom>
                <a:avLst/>
                <a:gdLst>
                  <a:gd name="connsiteX0" fmla="*/ 15240 w 60959"/>
                  <a:gd name="connsiteY0" fmla="*/ 26670 h 116839"/>
                  <a:gd name="connsiteX1" fmla="*/ 15240 w 60959"/>
                  <a:gd name="connsiteY1" fmla="*/ 0 h 116839"/>
                  <a:gd name="connsiteX2" fmla="*/ 31750 w 60959"/>
                  <a:gd name="connsiteY2" fmla="*/ 0 h 116839"/>
                  <a:gd name="connsiteX3" fmla="*/ 31750 w 60959"/>
                  <a:gd name="connsiteY3" fmla="*/ 26670 h 116839"/>
                  <a:gd name="connsiteX4" fmla="*/ 58420 w 60959"/>
                  <a:gd name="connsiteY4" fmla="*/ 26670 h 116839"/>
                  <a:gd name="connsiteX5" fmla="*/ 58420 w 60959"/>
                  <a:gd name="connsiteY5" fmla="*/ 40640 h 116839"/>
                  <a:gd name="connsiteX6" fmla="*/ 31750 w 60959"/>
                  <a:gd name="connsiteY6" fmla="*/ 40640 h 116839"/>
                  <a:gd name="connsiteX7" fmla="*/ 31750 w 60959"/>
                  <a:gd name="connsiteY7" fmla="*/ 86360 h 116839"/>
                  <a:gd name="connsiteX8" fmla="*/ 44450 w 60959"/>
                  <a:gd name="connsiteY8" fmla="*/ 102870 h 116839"/>
                  <a:gd name="connsiteX9" fmla="*/ 60960 w 60959"/>
                  <a:gd name="connsiteY9" fmla="*/ 99060 h 116839"/>
                  <a:gd name="connsiteX10" fmla="*/ 60960 w 60959"/>
                  <a:gd name="connsiteY10" fmla="*/ 113030 h 116839"/>
                  <a:gd name="connsiteX11" fmla="*/ 40640 w 60959"/>
                  <a:gd name="connsiteY11" fmla="*/ 116840 h 116839"/>
                  <a:gd name="connsiteX12" fmla="*/ 13970 w 60959"/>
                  <a:gd name="connsiteY12" fmla="*/ 90170 h 116839"/>
                  <a:gd name="connsiteX13" fmla="*/ 13970 w 60959"/>
                  <a:gd name="connsiteY13" fmla="*/ 39370 h 116839"/>
                  <a:gd name="connsiteX14" fmla="*/ 0 w 60959"/>
                  <a:gd name="connsiteY14" fmla="*/ 39370 h 116839"/>
                  <a:gd name="connsiteX15" fmla="*/ 0 w 60959"/>
                  <a:gd name="connsiteY15" fmla="*/ 25400 h 116839"/>
                  <a:gd name="connsiteX16" fmla="*/ 15240 w 60959"/>
                  <a:gd name="connsiteY16" fmla="*/ 25400 h 11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59" h="116839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4" name="Freeform 553">
                <a:extLst>
                  <a:ext uri="{FF2B5EF4-FFF2-40B4-BE49-F238E27FC236}">
                    <a16:creationId xmlns:a16="http://schemas.microsoft.com/office/drawing/2014/main" id="{B7CCD5BE-FB8F-CC12-EBFC-BE0E18C65D9A}"/>
                  </a:ext>
                </a:extLst>
              </p:cNvPr>
              <p:cNvSpPr/>
              <p:nvPr/>
            </p:nvSpPr>
            <p:spPr>
              <a:xfrm>
                <a:off x="961389" y="4758690"/>
                <a:ext cx="80010" cy="128269"/>
              </a:xfrm>
              <a:custGeom>
                <a:avLst/>
                <a:gdLst>
                  <a:gd name="connsiteX0" fmla="*/ 0 w 80010"/>
                  <a:gd name="connsiteY0" fmla="*/ 0 h 128269"/>
                  <a:gd name="connsiteX1" fmla="*/ 16510 w 80010"/>
                  <a:gd name="connsiteY1" fmla="*/ 0 h 128269"/>
                  <a:gd name="connsiteX2" fmla="*/ 16510 w 80010"/>
                  <a:gd name="connsiteY2" fmla="*/ 49530 h 128269"/>
                  <a:gd name="connsiteX3" fmla="*/ 16510 w 80010"/>
                  <a:gd name="connsiteY3" fmla="*/ 58420 h 128269"/>
                  <a:gd name="connsiteX4" fmla="*/ 16510 w 80010"/>
                  <a:gd name="connsiteY4" fmla="*/ 58420 h 128269"/>
                  <a:gd name="connsiteX5" fmla="*/ 49530 w 80010"/>
                  <a:gd name="connsiteY5" fmla="*/ 36830 h 128269"/>
                  <a:gd name="connsiteX6" fmla="*/ 80010 w 80010"/>
                  <a:gd name="connsiteY6" fmla="*/ 72390 h 128269"/>
                  <a:gd name="connsiteX7" fmla="*/ 80010 w 80010"/>
                  <a:gd name="connsiteY7" fmla="*/ 128270 h 128269"/>
                  <a:gd name="connsiteX8" fmla="*/ 63500 w 80010"/>
                  <a:gd name="connsiteY8" fmla="*/ 128270 h 128269"/>
                  <a:gd name="connsiteX9" fmla="*/ 63500 w 80010"/>
                  <a:gd name="connsiteY9" fmla="*/ 76200 h 128269"/>
                  <a:gd name="connsiteX10" fmla="*/ 46990 w 80010"/>
                  <a:gd name="connsiteY10" fmla="*/ 53340 h 128269"/>
                  <a:gd name="connsiteX11" fmla="*/ 16510 w 80010"/>
                  <a:gd name="connsiteY11" fmla="*/ 85090 h 128269"/>
                  <a:gd name="connsiteX12" fmla="*/ 16510 w 80010"/>
                  <a:gd name="connsiteY12" fmla="*/ 128270 h 128269"/>
                  <a:gd name="connsiteX13" fmla="*/ 0 w 80010"/>
                  <a:gd name="connsiteY13" fmla="*/ 128270 h 128269"/>
                  <a:gd name="connsiteX14" fmla="*/ 0 w 80010"/>
                  <a:gd name="connsiteY14" fmla="*/ 0 h 128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128269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49530"/>
                    </a:lnTo>
                    <a:cubicBezTo>
                      <a:pt x="16510" y="53340"/>
                      <a:pt x="16510" y="57150"/>
                      <a:pt x="16510" y="58420"/>
                    </a:cubicBezTo>
                    <a:lnTo>
                      <a:pt x="16510" y="58420"/>
                    </a:lnTo>
                    <a:cubicBezTo>
                      <a:pt x="20320" y="50800"/>
                      <a:pt x="30480" y="36830"/>
                      <a:pt x="49530" y="36830"/>
                    </a:cubicBezTo>
                    <a:cubicBezTo>
                      <a:pt x="68580" y="36830"/>
                      <a:pt x="80010" y="49530"/>
                      <a:pt x="80010" y="72390"/>
                    </a:cubicBezTo>
                    <a:lnTo>
                      <a:pt x="80010" y="128270"/>
                    </a:lnTo>
                    <a:lnTo>
                      <a:pt x="63500" y="128270"/>
                    </a:lnTo>
                    <a:lnTo>
                      <a:pt x="63500" y="76200"/>
                    </a:lnTo>
                    <a:cubicBezTo>
                      <a:pt x="63500" y="63500"/>
                      <a:pt x="60960" y="53340"/>
                      <a:pt x="46990" y="53340"/>
                    </a:cubicBezTo>
                    <a:cubicBezTo>
                      <a:pt x="33020" y="53340"/>
                      <a:pt x="16510" y="67310"/>
                      <a:pt x="16510" y="85090"/>
                    </a:cubicBezTo>
                    <a:lnTo>
                      <a:pt x="16510" y="128270"/>
                    </a:lnTo>
                    <a:lnTo>
                      <a:pt x="0" y="1282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11B92082-AA0E-25EA-A870-D60515C5017C}"/>
                  </a:ext>
                </a:extLst>
              </p:cNvPr>
              <p:cNvSpPr/>
              <p:nvPr/>
            </p:nvSpPr>
            <p:spPr>
              <a:xfrm>
                <a:off x="1065530" y="4795520"/>
                <a:ext cx="83819" cy="93979"/>
              </a:xfrm>
              <a:custGeom>
                <a:avLst/>
                <a:gdLst>
                  <a:gd name="connsiteX0" fmla="*/ 83820 w 83819"/>
                  <a:gd name="connsiteY0" fmla="*/ 41910 h 93979"/>
                  <a:gd name="connsiteX1" fmla="*/ 83820 w 83819"/>
                  <a:gd name="connsiteY1" fmla="*/ 50800 h 93979"/>
                  <a:gd name="connsiteX2" fmla="*/ 17780 w 83819"/>
                  <a:gd name="connsiteY2" fmla="*/ 50800 h 93979"/>
                  <a:gd name="connsiteX3" fmla="*/ 48260 w 83819"/>
                  <a:gd name="connsiteY3" fmla="*/ 80010 h 93979"/>
                  <a:gd name="connsiteX4" fmla="*/ 80010 w 83819"/>
                  <a:gd name="connsiteY4" fmla="*/ 71120 h 93979"/>
                  <a:gd name="connsiteX5" fmla="*/ 80010 w 83819"/>
                  <a:gd name="connsiteY5" fmla="*/ 86360 h 93979"/>
                  <a:gd name="connsiteX6" fmla="*/ 46990 w 83819"/>
                  <a:gd name="connsiteY6" fmla="*/ 93980 h 93979"/>
                  <a:gd name="connsiteX7" fmla="*/ 0 w 83819"/>
                  <a:gd name="connsiteY7" fmla="*/ 46990 h 93979"/>
                  <a:gd name="connsiteX8" fmla="*/ 43180 w 83819"/>
                  <a:gd name="connsiteY8" fmla="*/ 0 h 93979"/>
                  <a:gd name="connsiteX9" fmla="*/ 83820 w 83819"/>
                  <a:gd name="connsiteY9" fmla="*/ 41910 h 93979"/>
                  <a:gd name="connsiteX10" fmla="*/ 43180 w 83819"/>
                  <a:gd name="connsiteY10" fmla="*/ 13970 h 93979"/>
                  <a:gd name="connsiteX11" fmla="*/ 17780 w 83819"/>
                  <a:gd name="connsiteY11" fmla="*/ 38100 h 93979"/>
                  <a:gd name="connsiteX12" fmla="*/ 67310 w 83819"/>
                  <a:gd name="connsiteY12" fmla="*/ 38100 h 93979"/>
                  <a:gd name="connsiteX13" fmla="*/ 43180 w 83819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6" name="Freeform 555">
                <a:extLst>
                  <a:ext uri="{FF2B5EF4-FFF2-40B4-BE49-F238E27FC236}">
                    <a16:creationId xmlns:a16="http://schemas.microsoft.com/office/drawing/2014/main" id="{5A306340-FA8C-35A9-4E3C-091F8B99A16E}"/>
                  </a:ext>
                </a:extLst>
              </p:cNvPr>
              <p:cNvSpPr/>
              <p:nvPr/>
            </p:nvSpPr>
            <p:spPr>
              <a:xfrm>
                <a:off x="1173480" y="4795520"/>
                <a:ext cx="51047" cy="92709"/>
              </a:xfrm>
              <a:custGeom>
                <a:avLst/>
                <a:gdLst>
                  <a:gd name="connsiteX0" fmla="*/ 0 w 51047"/>
                  <a:gd name="connsiteY0" fmla="*/ 2540 h 92709"/>
                  <a:gd name="connsiteX1" fmla="*/ 15240 w 51047"/>
                  <a:gd name="connsiteY1" fmla="*/ 2540 h 92709"/>
                  <a:gd name="connsiteX2" fmla="*/ 15240 w 51047"/>
                  <a:gd name="connsiteY2" fmla="*/ 15240 h 92709"/>
                  <a:gd name="connsiteX3" fmla="*/ 15240 w 51047"/>
                  <a:gd name="connsiteY3" fmla="*/ 21590 h 92709"/>
                  <a:gd name="connsiteX4" fmla="*/ 15240 w 51047"/>
                  <a:gd name="connsiteY4" fmla="*/ 21590 h 92709"/>
                  <a:gd name="connsiteX5" fmla="*/ 43180 w 51047"/>
                  <a:gd name="connsiteY5" fmla="*/ 0 h 92709"/>
                  <a:gd name="connsiteX6" fmla="*/ 48260 w 51047"/>
                  <a:gd name="connsiteY6" fmla="*/ 0 h 92709"/>
                  <a:gd name="connsiteX7" fmla="*/ 48260 w 51047"/>
                  <a:gd name="connsiteY7" fmla="*/ 16510 h 92709"/>
                  <a:gd name="connsiteX8" fmla="*/ 43180 w 51047"/>
                  <a:gd name="connsiteY8" fmla="*/ 16510 h 92709"/>
                  <a:gd name="connsiteX9" fmla="*/ 16510 w 51047"/>
                  <a:gd name="connsiteY9" fmla="*/ 53340 h 92709"/>
                  <a:gd name="connsiteX10" fmla="*/ 16510 w 51047"/>
                  <a:gd name="connsiteY10" fmla="*/ 92710 h 92709"/>
                  <a:gd name="connsiteX11" fmla="*/ 0 w 51047"/>
                  <a:gd name="connsiteY11" fmla="*/ 92710 h 92709"/>
                  <a:gd name="connsiteX12" fmla="*/ 0 w 51047"/>
                  <a:gd name="connsiteY12" fmla="*/ 3810 h 9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09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7" name="Freeform 556">
                <a:extLst>
                  <a:ext uri="{FF2B5EF4-FFF2-40B4-BE49-F238E27FC236}">
                    <a16:creationId xmlns:a16="http://schemas.microsoft.com/office/drawing/2014/main" id="{6AC887C1-A77E-63AB-2987-8B1DC65BFEDA}"/>
                  </a:ext>
                </a:extLst>
              </p:cNvPr>
              <p:cNvSpPr/>
              <p:nvPr/>
            </p:nvSpPr>
            <p:spPr>
              <a:xfrm>
                <a:off x="1231900" y="4798059"/>
                <a:ext cx="137160" cy="91440"/>
              </a:xfrm>
              <a:custGeom>
                <a:avLst/>
                <a:gdLst>
                  <a:gd name="connsiteX0" fmla="*/ 95250 w 137160"/>
                  <a:gd name="connsiteY0" fmla="*/ 64770 h 91440"/>
                  <a:gd name="connsiteX1" fmla="*/ 119380 w 137160"/>
                  <a:gd name="connsiteY1" fmla="*/ 0 h 91440"/>
                  <a:gd name="connsiteX2" fmla="*/ 137160 w 137160"/>
                  <a:gd name="connsiteY2" fmla="*/ 0 h 91440"/>
                  <a:gd name="connsiteX3" fmla="*/ 100330 w 137160"/>
                  <a:gd name="connsiteY3" fmla="*/ 91440 h 91440"/>
                  <a:gd name="connsiteX4" fmla="*/ 91440 w 137160"/>
                  <a:gd name="connsiteY4" fmla="*/ 91440 h 91440"/>
                  <a:gd name="connsiteX5" fmla="*/ 68580 w 137160"/>
                  <a:gd name="connsiteY5" fmla="*/ 30480 h 91440"/>
                  <a:gd name="connsiteX6" fmla="*/ 45720 w 137160"/>
                  <a:gd name="connsiteY6" fmla="*/ 91440 h 91440"/>
                  <a:gd name="connsiteX7" fmla="*/ 36830 w 137160"/>
                  <a:gd name="connsiteY7" fmla="*/ 91440 h 91440"/>
                  <a:gd name="connsiteX8" fmla="*/ 0 w 137160"/>
                  <a:gd name="connsiteY8" fmla="*/ 0 h 91440"/>
                  <a:gd name="connsiteX9" fmla="*/ 17780 w 137160"/>
                  <a:gd name="connsiteY9" fmla="*/ 0 h 91440"/>
                  <a:gd name="connsiteX10" fmla="*/ 41910 w 137160"/>
                  <a:gd name="connsiteY10" fmla="*/ 64770 h 91440"/>
                  <a:gd name="connsiteX11" fmla="*/ 64770 w 137160"/>
                  <a:gd name="connsiteY11" fmla="*/ 1270 h 91440"/>
                  <a:gd name="connsiteX12" fmla="*/ 73660 w 137160"/>
                  <a:gd name="connsiteY12" fmla="*/ 1270 h 91440"/>
                  <a:gd name="connsiteX13" fmla="*/ 96520 w 137160"/>
                  <a:gd name="connsiteY13" fmla="*/ 6477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7160" h="91440">
                    <a:moveTo>
                      <a:pt x="95250" y="64770"/>
                    </a:moveTo>
                    <a:lnTo>
                      <a:pt x="119380" y="0"/>
                    </a:lnTo>
                    <a:lnTo>
                      <a:pt x="137160" y="0"/>
                    </a:lnTo>
                    <a:lnTo>
                      <a:pt x="100330" y="91440"/>
                    </a:lnTo>
                    <a:lnTo>
                      <a:pt x="91440" y="91440"/>
                    </a:lnTo>
                    <a:lnTo>
                      <a:pt x="68580" y="30480"/>
                    </a:lnTo>
                    <a:lnTo>
                      <a:pt x="45720" y="91440"/>
                    </a:lnTo>
                    <a:lnTo>
                      <a:pt x="36830" y="91440"/>
                    </a:lnTo>
                    <a:lnTo>
                      <a:pt x="0" y="0"/>
                    </a:lnTo>
                    <a:lnTo>
                      <a:pt x="17780" y="0"/>
                    </a:lnTo>
                    <a:lnTo>
                      <a:pt x="41910" y="64770"/>
                    </a:lnTo>
                    <a:lnTo>
                      <a:pt x="64770" y="1270"/>
                    </a:lnTo>
                    <a:lnTo>
                      <a:pt x="73660" y="1270"/>
                    </a:lnTo>
                    <a:lnTo>
                      <a:pt x="96520" y="647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0BC0AE7-E0A6-F640-039F-E4D9283007DD}"/>
                  </a:ext>
                </a:extLst>
              </p:cNvPr>
              <p:cNvSpPr/>
              <p:nvPr/>
            </p:nvSpPr>
            <p:spPr>
              <a:xfrm>
                <a:off x="1385569" y="4762500"/>
                <a:ext cx="20319" cy="124459"/>
              </a:xfrm>
              <a:custGeom>
                <a:avLst/>
                <a:gdLst>
                  <a:gd name="connsiteX0" fmla="*/ 10160 w 20319"/>
                  <a:gd name="connsiteY0" fmla="*/ 0 h 124459"/>
                  <a:gd name="connsiteX1" fmla="*/ 20320 w 20319"/>
                  <a:gd name="connsiteY1" fmla="*/ 10160 h 124459"/>
                  <a:gd name="connsiteX2" fmla="*/ 10160 w 20319"/>
                  <a:gd name="connsiteY2" fmla="*/ 20320 h 124459"/>
                  <a:gd name="connsiteX3" fmla="*/ 0 w 20319"/>
                  <a:gd name="connsiteY3" fmla="*/ 10160 h 124459"/>
                  <a:gd name="connsiteX4" fmla="*/ 10160 w 20319"/>
                  <a:gd name="connsiteY4" fmla="*/ 0 h 124459"/>
                  <a:gd name="connsiteX5" fmla="*/ 17780 w 20319"/>
                  <a:gd name="connsiteY5" fmla="*/ 35560 h 124459"/>
                  <a:gd name="connsiteX6" fmla="*/ 17780 w 20319"/>
                  <a:gd name="connsiteY6" fmla="*/ 124460 h 124459"/>
                  <a:gd name="connsiteX7" fmla="*/ 1270 w 20319"/>
                  <a:gd name="connsiteY7" fmla="*/ 124460 h 124459"/>
                  <a:gd name="connsiteX8" fmla="*/ 1270 w 20319"/>
                  <a:gd name="connsiteY8" fmla="*/ 35560 h 124459"/>
                  <a:gd name="connsiteX9" fmla="*/ 17780 w 20319"/>
                  <a:gd name="connsiteY9" fmla="*/ 35560 h 124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19" h="12445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7780" y="35560"/>
                    </a:moveTo>
                    <a:lnTo>
                      <a:pt x="17780" y="124460"/>
                    </a:lnTo>
                    <a:lnTo>
                      <a:pt x="1270" y="124460"/>
                    </a:lnTo>
                    <a:lnTo>
                      <a:pt x="1270" y="35560"/>
                    </a:lnTo>
                    <a:lnTo>
                      <a:pt x="17780" y="3556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7982CAE7-3903-5DFF-1374-2D6C306B9263}"/>
                  </a:ext>
                </a:extLst>
              </p:cNvPr>
              <p:cNvSpPr/>
              <p:nvPr/>
            </p:nvSpPr>
            <p:spPr>
              <a:xfrm>
                <a:off x="1430019" y="4795520"/>
                <a:ext cx="62230" cy="92709"/>
              </a:xfrm>
              <a:custGeom>
                <a:avLst/>
                <a:gdLst>
                  <a:gd name="connsiteX0" fmla="*/ 26670 w 62230"/>
                  <a:gd name="connsiteY0" fmla="*/ 53340 h 92709"/>
                  <a:gd name="connsiteX1" fmla="*/ 0 w 62230"/>
                  <a:gd name="connsiteY1" fmla="*/ 25400 h 92709"/>
                  <a:gd name="connsiteX2" fmla="*/ 31750 w 62230"/>
                  <a:gd name="connsiteY2" fmla="*/ 0 h 92709"/>
                  <a:gd name="connsiteX3" fmla="*/ 57150 w 62230"/>
                  <a:gd name="connsiteY3" fmla="*/ 5080 h 92709"/>
                  <a:gd name="connsiteX4" fmla="*/ 57150 w 62230"/>
                  <a:gd name="connsiteY4" fmla="*/ 20320 h 92709"/>
                  <a:gd name="connsiteX5" fmla="*/ 34290 w 62230"/>
                  <a:gd name="connsiteY5" fmla="*/ 13970 h 92709"/>
                  <a:gd name="connsiteX6" fmla="*/ 16510 w 62230"/>
                  <a:gd name="connsiteY6" fmla="*/ 25400 h 92709"/>
                  <a:gd name="connsiteX7" fmla="*/ 34290 w 62230"/>
                  <a:gd name="connsiteY7" fmla="*/ 39370 h 92709"/>
                  <a:gd name="connsiteX8" fmla="*/ 62230 w 62230"/>
                  <a:gd name="connsiteY8" fmla="*/ 67310 h 92709"/>
                  <a:gd name="connsiteX9" fmla="*/ 30480 w 62230"/>
                  <a:gd name="connsiteY9" fmla="*/ 92710 h 92709"/>
                  <a:gd name="connsiteX10" fmla="*/ 1270 w 62230"/>
                  <a:gd name="connsiteY10" fmla="*/ 86360 h 92709"/>
                  <a:gd name="connsiteX11" fmla="*/ 1270 w 62230"/>
                  <a:gd name="connsiteY11" fmla="*/ 71120 h 92709"/>
                  <a:gd name="connsiteX12" fmla="*/ 29210 w 62230"/>
                  <a:gd name="connsiteY12" fmla="*/ 78740 h 92709"/>
                  <a:gd name="connsiteX13" fmla="*/ 46990 w 62230"/>
                  <a:gd name="connsiteY13" fmla="*/ 67310 h 92709"/>
                  <a:gd name="connsiteX14" fmla="*/ 26670 w 62230"/>
                  <a:gd name="connsiteY14" fmla="*/ 52070 h 9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30" h="92709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6DAB9648-9962-0698-8917-103BDBAB6BA2}"/>
                  </a:ext>
                </a:extLst>
              </p:cNvPr>
              <p:cNvSpPr/>
              <p:nvPr/>
            </p:nvSpPr>
            <p:spPr>
              <a:xfrm>
                <a:off x="1510030" y="4795520"/>
                <a:ext cx="83819" cy="93979"/>
              </a:xfrm>
              <a:custGeom>
                <a:avLst/>
                <a:gdLst>
                  <a:gd name="connsiteX0" fmla="*/ 83820 w 83819"/>
                  <a:gd name="connsiteY0" fmla="*/ 41910 h 93979"/>
                  <a:gd name="connsiteX1" fmla="*/ 83820 w 83819"/>
                  <a:gd name="connsiteY1" fmla="*/ 50800 h 93979"/>
                  <a:gd name="connsiteX2" fmla="*/ 17780 w 83819"/>
                  <a:gd name="connsiteY2" fmla="*/ 50800 h 93979"/>
                  <a:gd name="connsiteX3" fmla="*/ 48260 w 83819"/>
                  <a:gd name="connsiteY3" fmla="*/ 80010 h 93979"/>
                  <a:gd name="connsiteX4" fmla="*/ 80010 w 83819"/>
                  <a:gd name="connsiteY4" fmla="*/ 71120 h 93979"/>
                  <a:gd name="connsiteX5" fmla="*/ 80010 w 83819"/>
                  <a:gd name="connsiteY5" fmla="*/ 86360 h 93979"/>
                  <a:gd name="connsiteX6" fmla="*/ 46990 w 83819"/>
                  <a:gd name="connsiteY6" fmla="*/ 93980 h 93979"/>
                  <a:gd name="connsiteX7" fmla="*/ 0 w 83819"/>
                  <a:gd name="connsiteY7" fmla="*/ 46990 h 93979"/>
                  <a:gd name="connsiteX8" fmla="*/ 43180 w 83819"/>
                  <a:gd name="connsiteY8" fmla="*/ 0 h 93979"/>
                  <a:gd name="connsiteX9" fmla="*/ 83820 w 83819"/>
                  <a:gd name="connsiteY9" fmla="*/ 41910 h 93979"/>
                  <a:gd name="connsiteX10" fmla="*/ 44450 w 83819"/>
                  <a:gd name="connsiteY10" fmla="*/ 13970 h 93979"/>
                  <a:gd name="connsiteX11" fmla="*/ 19050 w 83819"/>
                  <a:gd name="connsiteY11" fmla="*/ 38100 h 93979"/>
                  <a:gd name="connsiteX12" fmla="*/ 68580 w 83819"/>
                  <a:gd name="connsiteY12" fmla="*/ 38100 h 93979"/>
                  <a:gd name="connsiteX13" fmla="*/ 44450 w 83819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4450" y="13970"/>
                    </a:moveTo>
                    <a:cubicBezTo>
                      <a:pt x="29210" y="13970"/>
                      <a:pt x="20320" y="25400"/>
                      <a:pt x="19050" y="38100"/>
                    </a:cubicBezTo>
                    <a:lnTo>
                      <a:pt x="68580" y="38100"/>
                    </a:lnTo>
                    <a:cubicBezTo>
                      <a:pt x="68580" y="25400"/>
                      <a:pt x="60960" y="13970"/>
                      <a:pt x="4445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C703F122-6513-5198-2FB1-6E4BD0ABB2DE}"/>
                  </a:ext>
                </a:extLst>
              </p:cNvPr>
              <p:cNvSpPr/>
              <p:nvPr/>
            </p:nvSpPr>
            <p:spPr>
              <a:xfrm>
                <a:off x="1609089" y="4747259"/>
                <a:ext cx="36830" cy="152400"/>
              </a:xfrm>
              <a:custGeom>
                <a:avLst/>
                <a:gdLst>
                  <a:gd name="connsiteX0" fmla="*/ 36830 w 36830"/>
                  <a:gd name="connsiteY0" fmla="*/ 76200 h 152400"/>
                  <a:gd name="connsiteX1" fmla="*/ 17780 w 36830"/>
                  <a:gd name="connsiteY1" fmla="*/ 152400 h 152400"/>
                  <a:gd name="connsiteX2" fmla="*/ 0 w 36830"/>
                  <a:gd name="connsiteY2" fmla="*/ 152400 h 152400"/>
                  <a:gd name="connsiteX3" fmla="*/ 20320 w 36830"/>
                  <a:gd name="connsiteY3" fmla="*/ 76200 h 152400"/>
                  <a:gd name="connsiteX4" fmla="*/ 0 w 36830"/>
                  <a:gd name="connsiteY4" fmla="*/ 0 h 152400"/>
                  <a:gd name="connsiteX5" fmla="*/ 17780 w 36830"/>
                  <a:gd name="connsiteY5" fmla="*/ 0 h 152400"/>
                  <a:gd name="connsiteX6" fmla="*/ 36830 w 36830"/>
                  <a:gd name="connsiteY6" fmla="*/ 762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830" h="152400">
                    <a:moveTo>
                      <a:pt x="36830" y="76200"/>
                    </a:moveTo>
                    <a:cubicBezTo>
                      <a:pt x="36830" y="104140"/>
                      <a:pt x="29210" y="132080"/>
                      <a:pt x="17780" y="152400"/>
                    </a:cubicBezTo>
                    <a:lnTo>
                      <a:pt x="0" y="152400"/>
                    </a:lnTo>
                    <a:cubicBezTo>
                      <a:pt x="12700" y="130810"/>
                      <a:pt x="20320" y="102870"/>
                      <a:pt x="20320" y="76200"/>
                    </a:cubicBezTo>
                    <a:cubicBezTo>
                      <a:pt x="20320" y="49530"/>
                      <a:pt x="12700" y="21590"/>
                      <a:pt x="0" y="0"/>
                    </a:cubicBezTo>
                    <a:lnTo>
                      <a:pt x="17780" y="0"/>
                    </a:lnTo>
                    <a:cubicBezTo>
                      <a:pt x="30480" y="20320"/>
                      <a:pt x="36830" y="46990"/>
                      <a:pt x="36830" y="762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2" name="Freeform 561">
                <a:extLst>
                  <a:ext uri="{FF2B5EF4-FFF2-40B4-BE49-F238E27FC236}">
                    <a16:creationId xmlns:a16="http://schemas.microsoft.com/office/drawing/2014/main" id="{3236A3EE-9E7E-37EB-F688-FB4C360D9B0E}"/>
                  </a:ext>
                </a:extLst>
              </p:cNvPr>
              <p:cNvSpPr/>
              <p:nvPr/>
            </p:nvSpPr>
            <p:spPr>
              <a:xfrm>
                <a:off x="1718310" y="4796790"/>
                <a:ext cx="73660" cy="93979"/>
              </a:xfrm>
              <a:custGeom>
                <a:avLst/>
                <a:gdLst>
                  <a:gd name="connsiteX0" fmla="*/ 5080 w 73660"/>
                  <a:gd name="connsiteY0" fmla="*/ 6350 h 93979"/>
                  <a:gd name="connsiteX1" fmla="*/ 36830 w 73660"/>
                  <a:gd name="connsiteY1" fmla="*/ 0 h 93979"/>
                  <a:gd name="connsiteX2" fmla="*/ 73660 w 73660"/>
                  <a:gd name="connsiteY2" fmla="*/ 34290 h 93979"/>
                  <a:gd name="connsiteX3" fmla="*/ 73660 w 73660"/>
                  <a:gd name="connsiteY3" fmla="*/ 91440 h 93979"/>
                  <a:gd name="connsiteX4" fmla="*/ 58420 w 73660"/>
                  <a:gd name="connsiteY4" fmla="*/ 91440 h 93979"/>
                  <a:gd name="connsiteX5" fmla="*/ 58420 w 73660"/>
                  <a:gd name="connsiteY5" fmla="*/ 81280 h 93979"/>
                  <a:gd name="connsiteX6" fmla="*/ 58420 w 73660"/>
                  <a:gd name="connsiteY6" fmla="*/ 73660 h 93979"/>
                  <a:gd name="connsiteX7" fmla="*/ 58420 w 73660"/>
                  <a:gd name="connsiteY7" fmla="*/ 73660 h 93979"/>
                  <a:gd name="connsiteX8" fmla="*/ 27940 w 73660"/>
                  <a:gd name="connsiteY8" fmla="*/ 93980 h 93979"/>
                  <a:gd name="connsiteX9" fmla="*/ 0 w 73660"/>
                  <a:gd name="connsiteY9" fmla="*/ 67310 h 93979"/>
                  <a:gd name="connsiteX10" fmla="*/ 58420 w 73660"/>
                  <a:gd name="connsiteY10" fmla="*/ 39370 h 93979"/>
                  <a:gd name="connsiteX11" fmla="*/ 58420 w 73660"/>
                  <a:gd name="connsiteY11" fmla="*/ 34290 h 93979"/>
                  <a:gd name="connsiteX12" fmla="*/ 35560 w 73660"/>
                  <a:gd name="connsiteY12" fmla="*/ 13970 h 93979"/>
                  <a:gd name="connsiteX13" fmla="*/ 6350 w 73660"/>
                  <a:gd name="connsiteY13" fmla="*/ 21590 h 93979"/>
                  <a:gd name="connsiteX14" fmla="*/ 6350 w 73660"/>
                  <a:gd name="connsiteY14" fmla="*/ 6350 h 93979"/>
                  <a:gd name="connsiteX15" fmla="*/ 57150 w 73660"/>
                  <a:gd name="connsiteY15" fmla="*/ 50800 h 93979"/>
                  <a:gd name="connsiteX16" fmla="*/ 16510 w 73660"/>
                  <a:gd name="connsiteY16" fmla="*/ 66040 h 93979"/>
                  <a:gd name="connsiteX17" fmla="*/ 30480 w 73660"/>
                  <a:gd name="connsiteY17" fmla="*/ 78740 h 93979"/>
                  <a:gd name="connsiteX18" fmla="*/ 57150 w 73660"/>
                  <a:gd name="connsiteY18" fmla="*/ 4953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60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78740"/>
                      <a:pt x="30480" y="78740"/>
                    </a:cubicBezTo>
                    <a:cubicBezTo>
                      <a:pt x="45720" y="78740"/>
                      <a:pt x="57150" y="63500"/>
                      <a:pt x="57150" y="495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3" name="Freeform 562">
                <a:extLst>
                  <a:ext uri="{FF2B5EF4-FFF2-40B4-BE49-F238E27FC236}">
                    <a16:creationId xmlns:a16="http://schemas.microsoft.com/office/drawing/2014/main" id="{2E644EBB-96EC-6C58-DA98-ED414B7D41B7}"/>
                  </a:ext>
                </a:extLst>
              </p:cNvPr>
              <p:cNvSpPr/>
              <p:nvPr/>
            </p:nvSpPr>
            <p:spPr>
              <a:xfrm>
                <a:off x="1822450" y="4795520"/>
                <a:ext cx="80010" cy="91439"/>
              </a:xfrm>
              <a:custGeom>
                <a:avLst/>
                <a:gdLst>
                  <a:gd name="connsiteX0" fmla="*/ 15240 w 80010"/>
                  <a:gd name="connsiteY0" fmla="*/ 2540 h 91439"/>
                  <a:gd name="connsiteX1" fmla="*/ 15240 w 80010"/>
                  <a:gd name="connsiteY1" fmla="*/ 15240 h 91439"/>
                  <a:gd name="connsiteX2" fmla="*/ 15240 w 80010"/>
                  <a:gd name="connsiteY2" fmla="*/ 21590 h 91439"/>
                  <a:gd name="connsiteX3" fmla="*/ 15240 w 80010"/>
                  <a:gd name="connsiteY3" fmla="*/ 21590 h 91439"/>
                  <a:gd name="connsiteX4" fmla="*/ 49530 w 80010"/>
                  <a:gd name="connsiteY4" fmla="*/ 0 h 91439"/>
                  <a:gd name="connsiteX5" fmla="*/ 80010 w 80010"/>
                  <a:gd name="connsiteY5" fmla="*/ 35560 h 91439"/>
                  <a:gd name="connsiteX6" fmla="*/ 80010 w 80010"/>
                  <a:gd name="connsiteY6" fmla="*/ 91440 h 91439"/>
                  <a:gd name="connsiteX7" fmla="*/ 63500 w 80010"/>
                  <a:gd name="connsiteY7" fmla="*/ 91440 h 91439"/>
                  <a:gd name="connsiteX8" fmla="*/ 63500 w 80010"/>
                  <a:gd name="connsiteY8" fmla="*/ 39370 h 91439"/>
                  <a:gd name="connsiteX9" fmla="*/ 46990 w 80010"/>
                  <a:gd name="connsiteY9" fmla="*/ 16510 h 91439"/>
                  <a:gd name="connsiteX10" fmla="*/ 16510 w 80010"/>
                  <a:gd name="connsiteY10" fmla="*/ 48260 h 91439"/>
                  <a:gd name="connsiteX11" fmla="*/ 16510 w 80010"/>
                  <a:gd name="connsiteY11" fmla="*/ 91440 h 91439"/>
                  <a:gd name="connsiteX12" fmla="*/ 0 w 80010"/>
                  <a:gd name="connsiteY12" fmla="*/ 91440 h 91439"/>
                  <a:gd name="connsiteX13" fmla="*/ 0 w 80010"/>
                  <a:gd name="connsiteY13" fmla="*/ 2540 h 91439"/>
                  <a:gd name="connsiteX14" fmla="*/ 15240 w 80010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4" name="Freeform 563">
                <a:extLst>
                  <a:ext uri="{FF2B5EF4-FFF2-40B4-BE49-F238E27FC236}">
                    <a16:creationId xmlns:a16="http://schemas.microsoft.com/office/drawing/2014/main" id="{49086844-7E69-F3B1-53AA-37F5FEDE512F}"/>
                  </a:ext>
                </a:extLst>
              </p:cNvPr>
              <p:cNvSpPr/>
              <p:nvPr/>
            </p:nvSpPr>
            <p:spPr>
              <a:xfrm>
                <a:off x="1927860" y="4758690"/>
                <a:ext cx="87629" cy="130809"/>
              </a:xfrm>
              <a:custGeom>
                <a:avLst/>
                <a:gdLst>
                  <a:gd name="connsiteX0" fmla="*/ 87630 w 87629"/>
                  <a:gd name="connsiteY0" fmla="*/ 128270 h 130809"/>
                  <a:gd name="connsiteX1" fmla="*/ 72390 w 87629"/>
                  <a:gd name="connsiteY1" fmla="*/ 128270 h 130809"/>
                  <a:gd name="connsiteX2" fmla="*/ 72390 w 87629"/>
                  <a:gd name="connsiteY2" fmla="*/ 118110 h 130809"/>
                  <a:gd name="connsiteX3" fmla="*/ 72390 w 87629"/>
                  <a:gd name="connsiteY3" fmla="*/ 111760 h 130809"/>
                  <a:gd name="connsiteX4" fmla="*/ 72390 w 87629"/>
                  <a:gd name="connsiteY4" fmla="*/ 111760 h 130809"/>
                  <a:gd name="connsiteX5" fmla="*/ 40640 w 87629"/>
                  <a:gd name="connsiteY5" fmla="*/ 130810 h 130809"/>
                  <a:gd name="connsiteX6" fmla="*/ 0 w 87629"/>
                  <a:gd name="connsiteY6" fmla="*/ 83820 h 130809"/>
                  <a:gd name="connsiteX7" fmla="*/ 40640 w 87629"/>
                  <a:gd name="connsiteY7" fmla="*/ 36830 h 130809"/>
                  <a:gd name="connsiteX8" fmla="*/ 71120 w 87629"/>
                  <a:gd name="connsiteY8" fmla="*/ 53340 h 130809"/>
                  <a:gd name="connsiteX9" fmla="*/ 71120 w 87629"/>
                  <a:gd name="connsiteY9" fmla="*/ 53340 h 130809"/>
                  <a:gd name="connsiteX10" fmla="*/ 71120 w 87629"/>
                  <a:gd name="connsiteY10" fmla="*/ 45720 h 130809"/>
                  <a:gd name="connsiteX11" fmla="*/ 71120 w 87629"/>
                  <a:gd name="connsiteY11" fmla="*/ 0 h 130809"/>
                  <a:gd name="connsiteX12" fmla="*/ 87630 w 87629"/>
                  <a:gd name="connsiteY12" fmla="*/ 0 h 130809"/>
                  <a:gd name="connsiteX13" fmla="*/ 87630 w 87629"/>
                  <a:gd name="connsiteY13" fmla="*/ 128270 h 130809"/>
                  <a:gd name="connsiteX14" fmla="*/ 15240 w 87629"/>
                  <a:gd name="connsiteY14" fmla="*/ 83820 h 130809"/>
                  <a:gd name="connsiteX15" fmla="*/ 43180 w 87629"/>
                  <a:gd name="connsiteY15" fmla="*/ 115570 h 130809"/>
                  <a:gd name="connsiteX16" fmla="*/ 71120 w 87629"/>
                  <a:gd name="connsiteY16" fmla="*/ 83820 h 130809"/>
                  <a:gd name="connsiteX17" fmla="*/ 43180 w 87629"/>
                  <a:gd name="connsiteY17" fmla="*/ 52070 h 130809"/>
                  <a:gd name="connsiteX18" fmla="*/ 15240 w 87629"/>
                  <a:gd name="connsiteY18" fmla="*/ 8382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29" h="130809">
                    <a:moveTo>
                      <a:pt x="87630" y="128270"/>
                    </a:moveTo>
                    <a:lnTo>
                      <a:pt x="72390" y="128270"/>
                    </a:lnTo>
                    <a:lnTo>
                      <a:pt x="72390" y="118110"/>
                    </a:lnTo>
                    <a:cubicBezTo>
                      <a:pt x="72390" y="114300"/>
                      <a:pt x="72390" y="111760"/>
                      <a:pt x="72390" y="111760"/>
                    </a:cubicBezTo>
                    <a:lnTo>
                      <a:pt x="72390" y="111760"/>
                    </a:lnTo>
                    <a:cubicBezTo>
                      <a:pt x="67310" y="121920"/>
                      <a:pt x="55880" y="130810"/>
                      <a:pt x="40640" y="130810"/>
                    </a:cubicBezTo>
                    <a:cubicBezTo>
                      <a:pt x="17780" y="130810"/>
                      <a:pt x="0" y="111760"/>
                      <a:pt x="0" y="83820"/>
                    </a:cubicBezTo>
                    <a:cubicBezTo>
                      <a:pt x="0" y="55880"/>
                      <a:pt x="17780" y="36830"/>
                      <a:pt x="40640" y="36830"/>
                    </a:cubicBezTo>
                    <a:cubicBezTo>
                      <a:pt x="63500" y="36830"/>
                      <a:pt x="67310" y="44450"/>
                      <a:pt x="71120" y="53340"/>
                    </a:cubicBezTo>
                    <a:lnTo>
                      <a:pt x="71120" y="53340"/>
                    </a:lnTo>
                    <a:cubicBezTo>
                      <a:pt x="71120" y="53340"/>
                      <a:pt x="71120" y="50800"/>
                      <a:pt x="71120" y="45720"/>
                    </a:cubicBezTo>
                    <a:lnTo>
                      <a:pt x="71120" y="0"/>
                    </a:lnTo>
                    <a:lnTo>
                      <a:pt x="87630" y="0"/>
                    </a:lnTo>
                    <a:lnTo>
                      <a:pt x="87630" y="128270"/>
                    </a:lnTo>
                    <a:close/>
                    <a:moveTo>
                      <a:pt x="15240" y="83820"/>
                    </a:moveTo>
                    <a:cubicBezTo>
                      <a:pt x="15240" y="102870"/>
                      <a:pt x="26670" y="115570"/>
                      <a:pt x="43180" y="115570"/>
                    </a:cubicBezTo>
                    <a:cubicBezTo>
                      <a:pt x="59690" y="115570"/>
                      <a:pt x="71120" y="105410"/>
                      <a:pt x="71120" y="83820"/>
                    </a:cubicBezTo>
                    <a:cubicBezTo>
                      <a:pt x="71120" y="62230"/>
                      <a:pt x="57150" y="52070"/>
                      <a:pt x="43180" y="52070"/>
                    </a:cubicBezTo>
                    <a:cubicBezTo>
                      <a:pt x="29210" y="52070"/>
                      <a:pt x="15240" y="66040"/>
                      <a:pt x="15240" y="8382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5" name="Freeform 564">
                <a:extLst>
                  <a:ext uri="{FF2B5EF4-FFF2-40B4-BE49-F238E27FC236}">
                    <a16:creationId xmlns:a16="http://schemas.microsoft.com/office/drawing/2014/main" id="{D37FBB5F-3C16-9867-9CB7-F4BB2ED00393}"/>
                  </a:ext>
                </a:extLst>
              </p:cNvPr>
              <p:cNvSpPr/>
              <p:nvPr/>
            </p:nvSpPr>
            <p:spPr>
              <a:xfrm>
                <a:off x="2091689" y="4795520"/>
                <a:ext cx="91439" cy="93979"/>
              </a:xfrm>
              <a:custGeom>
                <a:avLst/>
                <a:gdLst>
                  <a:gd name="connsiteX0" fmla="*/ 91440 w 91439"/>
                  <a:gd name="connsiteY0" fmla="*/ 46990 h 93979"/>
                  <a:gd name="connsiteX1" fmla="*/ 45720 w 91439"/>
                  <a:gd name="connsiteY1" fmla="*/ 93980 h 93979"/>
                  <a:gd name="connsiteX2" fmla="*/ 0 w 91439"/>
                  <a:gd name="connsiteY2" fmla="*/ 46990 h 93979"/>
                  <a:gd name="connsiteX3" fmla="*/ 45720 w 91439"/>
                  <a:gd name="connsiteY3" fmla="*/ 0 h 93979"/>
                  <a:gd name="connsiteX4" fmla="*/ 91440 w 91439"/>
                  <a:gd name="connsiteY4" fmla="*/ 46990 h 93979"/>
                  <a:gd name="connsiteX5" fmla="*/ 74930 w 91439"/>
                  <a:gd name="connsiteY5" fmla="*/ 46990 h 93979"/>
                  <a:gd name="connsiteX6" fmla="*/ 44450 w 91439"/>
                  <a:gd name="connsiteY6" fmla="*/ 15240 h 93979"/>
                  <a:gd name="connsiteX7" fmla="*/ 15240 w 91439"/>
                  <a:gd name="connsiteY7" fmla="*/ 46990 h 93979"/>
                  <a:gd name="connsiteX8" fmla="*/ 44450 w 91439"/>
                  <a:gd name="connsiteY8" fmla="*/ 78740 h 93979"/>
                  <a:gd name="connsiteX9" fmla="*/ 74930 w 91439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39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4930" y="46990"/>
                    </a:moveTo>
                    <a:cubicBezTo>
                      <a:pt x="74930" y="27940"/>
                      <a:pt x="62230" y="15240"/>
                      <a:pt x="44450" y="15240"/>
                    </a:cubicBezTo>
                    <a:cubicBezTo>
                      <a:pt x="26670" y="15240"/>
                      <a:pt x="15240" y="29210"/>
                      <a:pt x="15240" y="46990"/>
                    </a:cubicBezTo>
                    <a:cubicBezTo>
                      <a:pt x="15240" y="64770"/>
                      <a:pt x="27940" y="78740"/>
                      <a:pt x="44450" y="78740"/>
                    </a:cubicBezTo>
                    <a:cubicBezTo>
                      <a:pt x="60960" y="78740"/>
                      <a:pt x="74930" y="64770"/>
                      <a:pt x="7493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6" name="Freeform 565">
                <a:extLst>
                  <a:ext uri="{FF2B5EF4-FFF2-40B4-BE49-F238E27FC236}">
                    <a16:creationId xmlns:a16="http://schemas.microsoft.com/office/drawing/2014/main" id="{D6FDD413-D777-6FA1-BE3E-8531EBFB89EA}"/>
                  </a:ext>
                </a:extLst>
              </p:cNvPr>
              <p:cNvSpPr/>
              <p:nvPr/>
            </p:nvSpPr>
            <p:spPr>
              <a:xfrm>
                <a:off x="2208529" y="4795520"/>
                <a:ext cx="51047" cy="92709"/>
              </a:xfrm>
              <a:custGeom>
                <a:avLst/>
                <a:gdLst>
                  <a:gd name="connsiteX0" fmla="*/ 0 w 51047"/>
                  <a:gd name="connsiteY0" fmla="*/ 2540 h 92709"/>
                  <a:gd name="connsiteX1" fmla="*/ 15240 w 51047"/>
                  <a:gd name="connsiteY1" fmla="*/ 2540 h 92709"/>
                  <a:gd name="connsiteX2" fmla="*/ 15240 w 51047"/>
                  <a:gd name="connsiteY2" fmla="*/ 15240 h 92709"/>
                  <a:gd name="connsiteX3" fmla="*/ 15240 w 51047"/>
                  <a:gd name="connsiteY3" fmla="*/ 21590 h 92709"/>
                  <a:gd name="connsiteX4" fmla="*/ 15240 w 51047"/>
                  <a:gd name="connsiteY4" fmla="*/ 21590 h 92709"/>
                  <a:gd name="connsiteX5" fmla="*/ 43180 w 51047"/>
                  <a:gd name="connsiteY5" fmla="*/ 0 h 92709"/>
                  <a:gd name="connsiteX6" fmla="*/ 48260 w 51047"/>
                  <a:gd name="connsiteY6" fmla="*/ 0 h 92709"/>
                  <a:gd name="connsiteX7" fmla="*/ 48260 w 51047"/>
                  <a:gd name="connsiteY7" fmla="*/ 16510 h 92709"/>
                  <a:gd name="connsiteX8" fmla="*/ 43180 w 51047"/>
                  <a:gd name="connsiteY8" fmla="*/ 16510 h 92709"/>
                  <a:gd name="connsiteX9" fmla="*/ 16510 w 51047"/>
                  <a:gd name="connsiteY9" fmla="*/ 53340 h 92709"/>
                  <a:gd name="connsiteX10" fmla="*/ 16510 w 51047"/>
                  <a:gd name="connsiteY10" fmla="*/ 92710 h 92709"/>
                  <a:gd name="connsiteX11" fmla="*/ 0 w 51047"/>
                  <a:gd name="connsiteY11" fmla="*/ 92710 h 92709"/>
                  <a:gd name="connsiteX12" fmla="*/ 0 w 51047"/>
                  <a:gd name="connsiteY12" fmla="*/ 3810 h 9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09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7" name="Freeform 566">
                <a:extLst>
                  <a:ext uri="{FF2B5EF4-FFF2-40B4-BE49-F238E27FC236}">
                    <a16:creationId xmlns:a16="http://schemas.microsoft.com/office/drawing/2014/main" id="{82742E89-DA0D-1ABD-153E-4E06F5109A69}"/>
                  </a:ext>
                </a:extLst>
              </p:cNvPr>
              <p:cNvSpPr/>
              <p:nvPr/>
            </p:nvSpPr>
            <p:spPr>
              <a:xfrm>
                <a:off x="2273300" y="4795520"/>
                <a:ext cx="83820" cy="130809"/>
              </a:xfrm>
              <a:custGeom>
                <a:avLst/>
                <a:gdLst>
                  <a:gd name="connsiteX0" fmla="*/ 48260 w 83820"/>
                  <a:gd name="connsiteY0" fmla="*/ 77470 h 130809"/>
                  <a:gd name="connsiteX1" fmla="*/ 83820 w 83820"/>
                  <a:gd name="connsiteY1" fmla="*/ 102870 h 130809"/>
                  <a:gd name="connsiteX2" fmla="*/ 40640 w 83820"/>
                  <a:gd name="connsiteY2" fmla="*/ 130810 h 130809"/>
                  <a:gd name="connsiteX3" fmla="*/ 0 w 83820"/>
                  <a:gd name="connsiteY3" fmla="*/ 106680 h 130809"/>
                  <a:gd name="connsiteX4" fmla="*/ 24130 w 83820"/>
                  <a:gd name="connsiteY4" fmla="*/ 85090 h 130809"/>
                  <a:gd name="connsiteX5" fmla="*/ 10160 w 83820"/>
                  <a:gd name="connsiteY5" fmla="*/ 73660 h 130809"/>
                  <a:gd name="connsiteX6" fmla="*/ 22860 w 83820"/>
                  <a:gd name="connsiteY6" fmla="*/ 60960 h 130809"/>
                  <a:gd name="connsiteX7" fmla="*/ 1270 w 83820"/>
                  <a:gd name="connsiteY7" fmla="*/ 31750 h 130809"/>
                  <a:gd name="connsiteX8" fmla="*/ 36830 w 83820"/>
                  <a:gd name="connsiteY8" fmla="*/ 0 h 130809"/>
                  <a:gd name="connsiteX9" fmla="*/ 50800 w 83820"/>
                  <a:gd name="connsiteY9" fmla="*/ 2540 h 130809"/>
                  <a:gd name="connsiteX10" fmla="*/ 82550 w 83820"/>
                  <a:gd name="connsiteY10" fmla="*/ 2540 h 130809"/>
                  <a:gd name="connsiteX11" fmla="*/ 82550 w 83820"/>
                  <a:gd name="connsiteY11" fmla="*/ 15240 h 130809"/>
                  <a:gd name="connsiteX12" fmla="*/ 69850 w 83820"/>
                  <a:gd name="connsiteY12" fmla="*/ 15240 h 130809"/>
                  <a:gd name="connsiteX13" fmla="*/ 64770 w 83820"/>
                  <a:gd name="connsiteY13" fmla="*/ 15240 h 130809"/>
                  <a:gd name="connsiteX14" fmla="*/ 64770 w 83820"/>
                  <a:gd name="connsiteY14" fmla="*/ 15240 h 130809"/>
                  <a:gd name="connsiteX15" fmla="*/ 72390 w 83820"/>
                  <a:gd name="connsiteY15" fmla="*/ 33020 h 130809"/>
                  <a:gd name="connsiteX16" fmla="*/ 39370 w 83820"/>
                  <a:gd name="connsiteY16" fmla="*/ 63500 h 130809"/>
                  <a:gd name="connsiteX17" fmla="*/ 39370 w 83820"/>
                  <a:gd name="connsiteY17" fmla="*/ 63500 h 130809"/>
                  <a:gd name="connsiteX18" fmla="*/ 25400 w 83820"/>
                  <a:gd name="connsiteY18" fmla="*/ 71120 h 130809"/>
                  <a:gd name="connsiteX19" fmla="*/ 46990 w 83820"/>
                  <a:gd name="connsiteY19" fmla="*/ 78740 h 130809"/>
                  <a:gd name="connsiteX20" fmla="*/ 67310 w 83820"/>
                  <a:gd name="connsiteY20" fmla="*/ 104140 h 130809"/>
                  <a:gd name="connsiteX21" fmla="*/ 40640 w 83820"/>
                  <a:gd name="connsiteY21" fmla="*/ 90170 h 130809"/>
                  <a:gd name="connsiteX22" fmla="*/ 16510 w 83820"/>
                  <a:gd name="connsiteY22" fmla="*/ 105410 h 130809"/>
                  <a:gd name="connsiteX23" fmla="*/ 41910 w 83820"/>
                  <a:gd name="connsiteY23" fmla="*/ 119380 h 130809"/>
                  <a:gd name="connsiteX24" fmla="*/ 67310 w 83820"/>
                  <a:gd name="connsiteY24" fmla="*/ 104140 h 130809"/>
                  <a:gd name="connsiteX25" fmla="*/ 59690 w 83820"/>
                  <a:gd name="connsiteY25" fmla="*/ 31750 h 130809"/>
                  <a:gd name="connsiteX26" fmla="*/ 39370 w 83820"/>
                  <a:gd name="connsiteY26" fmla="*/ 12700 h 130809"/>
                  <a:gd name="connsiteX27" fmla="*/ 19050 w 83820"/>
                  <a:gd name="connsiteY27" fmla="*/ 31750 h 130809"/>
                  <a:gd name="connsiteX28" fmla="*/ 39370 w 83820"/>
                  <a:gd name="connsiteY28" fmla="*/ 50800 h 130809"/>
                  <a:gd name="connsiteX29" fmla="*/ 59690 w 83820"/>
                  <a:gd name="connsiteY29" fmla="*/ 3175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3820" h="130809">
                    <a:moveTo>
                      <a:pt x="48260" y="77470"/>
                    </a:moveTo>
                    <a:cubicBezTo>
                      <a:pt x="71120" y="80010"/>
                      <a:pt x="83820" y="86360"/>
                      <a:pt x="83820" y="102870"/>
                    </a:cubicBezTo>
                    <a:cubicBezTo>
                      <a:pt x="83820" y="119380"/>
                      <a:pt x="66040" y="130810"/>
                      <a:pt x="40640" y="130810"/>
                    </a:cubicBezTo>
                    <a:cubicBezTo>
                      <a:pt x="15240" y="130810"/>
                      <a:pt x="0" y="123190"/>
                      <a:pt x="0" y="106680"/>
                    </a:cubicBezTo>
                    <a:cubicBezTo>
                      <a:pt x="0" y="90170"/>
                      <a:pt x="11430" y="87630"/>
                      <a:pt x="24130" y="85090"/>
                    </a:cubicBezTo>
                    <a:cubicBezTo>
                      <a:pt x="15240" y="85090"/>
                      <a:pt x="10160" y="80010"/>
                      <a:pt x="10160" y="73660"/>
                    </a:cubicBezTo>
                    <a:cubicBezTo>
                      <a:pt x="10160" y="67310"/>
                      <a:pt x="15240" y="63500"/>
                      <a:pt x="22860" y="60960"/>
                    </a:cubicBezTo>
                    <a:cubicBezTo>
                      <a:pt x="10160" y="55880"/>
                      <a:pt x="1270" y="45720"/>
                      <a:pt x="1270" y="31750"/>
                    </a:cubicBezTo>
                    <a:cubicBezTo>
                      <a:pt x="1270" y="17780"/>
                      <a:pt x="16510" y="0"/>
                      <a:pt x="36830" y="0"/>
                    </a:cubicBezTo>
                    <a:cubicBezTo>
                      <a:pt x="57150" y="0"/>
                      <a:pt x="46990" y="0"/>
                      <a:pt x="50800" y="2540"/>
                    </a:cubicBezTo>
                    <a:lnTo>
                      <a:pt x="82550" y="2540"/>
                    </a:lnTo>
                    <a:lnTo>
                      <a:pt x="82550" y="15240"/>
                    </a:lnTo>
                    <a:lnTo>
                      <a:pt x="69850" y="15240"/>
                    </a:lnTo>
                    <a:cubicBezTo>
                      <a:pt x="67310" y="15240"/>
                      <a:pt x="64770" y="15240"/>
                      <a:pt x="64770" y="15240"/>
                    </a:cubicBezTo>
                    <a:lnTo>
                      <a:pt x="64770" y="15240"/>
                    </a:lnTo>
                    <a:cubicBezTo>
                      <a:pt x="69850" y="19050"/>
                      <a:pt x="72390" y="25400"/>
                      <a:pt x="72390" y="33020"/>
                    </a:cubicBezTo>
                    <a:cubicBezTo>
                      <a:pt x="72390" y="50800"/>
                      <a:pt x="58420" y="63500"/>
                      <a:pt x="39370" y="63500"/>
                    </a:cubicBezTo>
                    <a:lnTo>
                      <a:pt x="39370" y="63500"/>
                    </a:lnTo>
                    <a:cubicBezTo>
                      <a:pt x="31750" y="63500"/>
                      <a:pt x="25400" y="67310"/>
                      <a:pt x="25400" y="71120"/>
                    </a:cubicBezTo>
                    <a:cubicBezTo>
                      <a:pt x="25400" y="74930"/>
                      <a:pt x="30480" y="77470"/>
                      <a:pt x="46990" y="78740"/>
                    </a:cubicBezTo>
                    <a:close/>
                    <a:moveTo>
                      <a:pt x="67310" y="104140"/>
                    </a:moveTo>
                    <a:cubicBezTo>
                      <a:pt x="67310" y="96520"/>
                      <a:pt x="59690" y="90170"/>
                      <a:pt x="40640" y="90170"/>
                    </a:cubicBezTo>
                    <a:cubicBezTo>
                      <a:pt x="21590" y="90170"/>
                      <a:pt x="16510" y="96520"/>
                      <a:pt x="16510" y="105410"/>
                    </a:cubicBezTo>
                    <a:cubicBezTo>
                      <a:pt x="16510" y="114300"/>
                      <a:pt x="26670" y="119380"/>
                      <a:pt x="41910" y="119380"/>
                    </a:cubicBezTo>
                    <a:cubicBezTo>
                      <a:pt x="57150" y="119380"/>
                      <a:pt x="67310" y="113030"/>
                      <a:pt x="67310" y="104140"/>
                    </a:cubicBezTo>
                    <a:close/>
                    <a:moveTo>
                      <a:pt x="59690" y="31750"/>
                    </a:moveTo>
                    <a:cubicBezTo>
                      <a:pt x="59690" y="20320"/>
                      <a:pt x="50800" y="12700"/>
                      <a:pt x="39370" y="12700"/>
                    </a:cubicBezTo>
                    <a:cubicBezTo>
                      <a:pt x="27940" y="12700"/>
                      <a:pt x="19050" y="20320"/>
                      <a:pt x="19050" y="31750"/>
                    </a:cubicBezTo>
                    <a:cubicBezTo>
                      <a:pt x="19050" y="43180"/>
                      <a:pt x="27940" y="50800"/>
                      <a:pt x="39370" y="50800"/>
                    </a:cubicBezTo>
                    <a:cubicBezTo>
                      <a:pt x="50800" y="50800"/>
                      <a:pt x="59690" y="43180"/>
                      <a:pt x="59690" y="3175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8" name="Freeform 567">
                <a:extLst>
                  <a:ext uri="{FF2B5EF4-FFF2-40B4-BE49-F238E27FC236}">
                    <a16:creationId xmlns:a16="http://schemas.microsoft.com/office/drawing/2014/main" id="{F7C32E1A-4934-F4BF-5BFA-80684539B0F3}"/>
                  </a:ext>
                </a:extLst>
              </p:cNvPr>
              <p:cNvSpPr/>
              <p:nvPr/>
            </p:nvSpPr>
            <p:spPr>
              <a:xfrm>
                <a:off x="2369820" y="4796790"/>
                <a:ext cx="73659" cy="93979"/>
              </a:xfrm>
              <a:custGeom>
                <a:avLst/>
                <a:gdLst>
                  <a:gd name="connsiteX0" fmla="*/ 5080 w 73659"/>
                  <a:gd name="connsiteY0" fmla="*/ 6350 h 93979"/>
                  <a:gd name="connsiteX1" fmla="*/ 36830 w 73659"/>
                  <a:gd name="connsiteY1" fmla="*/ 0 h 93979"/>
                  <a:gd name="connsiteX2" fmla="*/ 73660 w 73659"/>
                  <a:gd name="connsiteY2" fmla="*/ 34290 h 93979"/>
                  <a:gd name="connsiteX3" fmla="*/ 73660 w 73659"/>
                  <a:gd name="connsiteY3" fmla="*/ 91440 h 93979"/>
                  <a:gd name="connsiteX4" fmla="*/ 58420 w 73659"/>
                  <a:gd name="connsiteY4" fmla="*/ 91440 h 93979"/>
                  <a:gd name="connsiteX5" fmla="*/ 58420 w 73659"/>
                  <a:gd name="connsiteY5" fmla="*/ 81280 h 93979"/>
                  <a:gd name="connsiteX6" fmla="*/ 58420 w 73659"/>
                  <a:gd name="connsiteY6" fmla="*/ 73660 h 93979"/>
                  <a:gd name="connsiteX7" fmla="*/ 58420 w 73659"/>
                  <a:gd name="connsiteY7" fmla="*/ 73660 h 93979"/>
                  <a:gd name="connsiteX8" fmla="*/ 27940 w 73659"/>
                  <a:gd name="connsiteY8" fmla="*/ 93980 h 93979"/>
                  <a:gd name="connsiteX9" fmla="*/ 0 w 73659"/>
                  <a:gd name="connsiteY9" fmla="*/ 67310 h 93979"/>
                  <a:gd name="connsiteX10" fmla="*/ 58420 w 73659"/>
                  <a:gd name="connsiteY10" fmla="*/ 39370 h 93979"/>
                  <a:gd name="connsiteX11" fmla="*/ 58420 w 73659"/>
                  <a:gd name="connsiteY11" fmla="*/ 34290 h 93979"/>
                  <a:gd name="connsiteX12" fmla="*/ 35560 w 73659"/>
                  <a:gd name="connsiteY12" fmla="*/ 13970 h 93979"/>
                  <a:gd name="connsiteX13" fmla="*/ 6350 w 73659"/>
                  <a:gd name="connsiteY13" fmla="*/ 21590 h 93979"/>
                  <a:gd name="connsiteX14" fmla="*/ 6350 w 73659"/>
                  <a:gd name="connsiteY14" fmla="*/ 6350 h 93979"/>
                  <a:gd name="connsiteX15" fmla="*/ 57150 w 73659"/>
                  <a:gd name="connsiteY15" fmla="*/ 50800 h 93979"/>
                  <a:gd name="connsiteX16" fmla="*/ 16510 w 73659"/>
                  <a:gd name="connsiteY16" fmla="*/ 66040 h 93979"/>
                  <a:gd name="connsiteX17" fmla="*/ 30480 w 73659"/>
                  <a:gd name="connsiteY17" fmla="*/ 78740 h 93979"/>
                  <a:gd name="connsiteX18" fmla="*/ 57150 w 73659"/>
                  <a:gd name="connsiteY18" fmla="*/ 4953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78740"/>
                      <a:pt x="30480" y="78740"/>
                    </a:cubicBezTo>
                    <a:cubicBezTo>
                      <a:pt x="45720" y="78740"/>
                      <a:pt x="57150" y="63500"/>
                      <a:pt x="57150" y="495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9" name="Freeform 568">
                <a:extLst>
                  <a:ext uri="{FF2B5EF4-FFF2-40B4-BE49-F238E27FC236}">
                    <a16:creationId xmlns:a16="http://schemas.microsoft.com/office/drawing/2014/main" id="{ED8507C2-FB50-FE4F-DC8B-CF81E181159F}"/>
                  </a:ext>
                </a:extLst>
              </p:cNvPr>
              <p:cNvSpPr/>
              <p:nvPr/>
            </p:nvSpPr>
            <p:spPr>
              <a:xfrm>
                <a:off x="2475229" y="4795520"/>
                <a:ext cx="80010" cy="91439"/>
              </a:xfrm>
              <a:custGeom>
                <a:avLst/>
                <a:gdLst>
                  <a:gd name="connsiteX0" fmla="*/ 15240 w 80010"/>
                  <a:gd name="connsiteY0" fmla="*/ 2540 h 91439"/>
                  <a:gd name="connsiteX1" fmla="*/ 15240 w 80010"/>
                  <a:gd name="connsiteY1" fmla="*/ 15240 h 91439"/>
                  <a:gd name="connsiteX2" fmla="*/ 15240 w 80010"/>
                  <a:gd name="connsiteY2" fmla="*/ 21590 h 91439"/>
                  <a:gd name="connsiteX3" fmla="*/ 15240 w 80010"/>
                  <a:gd name="connsiteY3" fmla="*/ 21590 h 91439"/>
                  <a:gd name="connsiteX4" fmla="*/ 49530 w 80010"/>
                  <a:gd name="connsiteY4" fmla="*/ 0 h 91439"/>
                  <a:gd name="connsiteX5" fmla="*/ 80010 w 80010"/>
                  <a:gd name="connsiteY5" fmla="*/ 35560 h 91439"/>
                  <a:gd name="connsiteX6" fmla="*/ 80010 w 80010"/>
                  <a:gd name="connsiteY6" fmla="*/ 91440 h 91439"/>
                  <a:gd name="connsiteX7" fmla="*/ 63500 w 80010"/>
                  <a:gd name="connsiteY7" fmla="*/ 91440 h 91439"/>
                  <a:gd name="connsiteX8" fmla="*/ 63500 w 80010"/>
                  <a:gd name="connsiteY8" fmla="*/ 39370 h 91439"/>
                  <a:gd name="connsiteX9" fmla="*/ 46990 w 80010"/>
                  <a:gd name="connsiteY9" fmla="*/ 16510 h 91439"/>
                  <a:gd name="connsiteX10" fmla="*/ 16510 w 80010"/>
                  <a:gd name="connsiteY10" fmla="*/ 48260 h 91439"/>
                  <a:gd name="connsiteX11" fmla="*/ 16510 w 80010"/>
                  <a:gd name="connsiteY11" fmla="*/ 91440 h 91439"/>
                  <a:gd name="connsiteX12" fmla="*/ 0 w 80010"/>
                  <a:gd name="connsiteY12" fmla="*/ 91440 h 91439"/>
                  <a:gd name="connsiteX13" fmla="*/ 0 w 80010"/>
                  <a:gd name="connsiteY13" fmla="*/ 2540 h 91439"/>
                  <a:gd name="connsiteX14" fmla="*/ 15240 w 80010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0" name="Freeform 569">
                <a:extLst>
                  <a:ext uri="{FF2B5EF4-FFF2-40B4-BE49-F238E27FC236}">
                    <a16:creationId xmlns:a16="http://schemas.microsoft.com/office/drawing/2014/main" id="{7B8FFEFF-B9FC-6D38-FC86-00DEE729FB8E}"/>
                  </a:ext>
                </a:extLst>
              </p:cNvPr>
              <p:cNvSpPr/>
              <p:nvPr/>
            </p:nvSpPr>
            <p:spPr>
              <a:xfrm>
                <a:off x="2584450" y="4762500"/>
                <a:ext cx="20320" cy="124459"/>
              </a:xfrm>
              <a:custGeom>
                <a:avLst/>
                <a:gdLst>
                  <a:gd name="connsiteX0" fmla="*/ 10160 w 20320"/>
                  <a:gd name="connsiteY0" fmla="*/ 0 h 124459"/>
                  <a:gd name="connsiteX1" fmla="*/ 20320 w 20320"/>
                  <a:gd name="connsiteY1" fmla="*/ 10160 h 124459"/>
                  <a:gd name="connsiteX2" fmla="*/ 10160 w 20320"/>
                  <a:gd name="connsiteY2" fmla="*/ 20320 h 124459"/>
                  <a:gd name="connsiteX3" fmla="*/ 0 w 20320"/>
                  <a:gd name="connsiteY3" fmla="*/ 10160 h 124459"/>
                  <a:gd name="connsiteX4" fmla="*/ 10160 w 20320"/>
                  <a:gd name="connsiteY4" fmla="*/ 0 h 124459"/>
                  <a:gd name="connsiteX5" fmla="*/ 19050 w 20320"/>
                  <a:gd name="connsiteY5" fmla="*/ 35560 h 124459"/>
                  <a:gd name="connsiteX6" fmla="*/ 19050 w 20320"/>
                  <a:gd name="connsiteY6" fmla="*/ 124460 h 124459"/>
                  <a:gd name="connsiteX7" fmla="*/ 2540 w 20320"/>
                  <a:gd name="connsiteY7" fmla="*/ 124460 h 124459"/>
                  <a:gd name="connsiteX8" fmla="*/ 2540 w 20320"/>
                  <a:gd name="connsiteY8" fmla="*/ 35560 h 124459"/>
                  <a:gd name="connsiteX9" fmla="*/ 19050 w 20320"/>
                  <a:gd name="connsiteY9" fmla="*/ 35560 h 124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" h="12445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9050" y="35560"/>
                    </a:moveTo>
                    <a:lnTo>
                      <a:pt x="19050" y="124460"/>
                    </a:lnTo>
                    <a:lnTo>
                      <a:pt x="2540" y="124460"/>
                    </a:lnTo>
                    <a:lnTo>
                      <a:pt x="2540" y="35560"/>
                    </a:lnTo>
                    <a:lnTo>
                      <a:pt x="19050" y="3556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1" name="Freeform 570">
                <a:extLst>
                  <a:ext uri="{FF2B5EF4-FFF2-40B4-BE49-F238E27FC236}">
                    <a16:creationId xmlns:a16="http://schemas.microsoft.com/office/drawing/2014/main" id="{38D314B7-529E-D057-FFE1-8E2ECAB461C1}"/>
                  </a:ext>
                </a:extLst>
              </p:cNvPr>
              <p:cNvSpPr/>
              <p:nvPr/>
            </p:nvSpPr>
            <p:spPr>
              <a:xfrm>
                <a:off x="2625089" y="4798059"/>
                <a:ext cx="74930" cy="88900"/>
              </a:xfrm>
              <a:custGeom>
                <a:avLst/>
                <a:gdLst>
                  <a:gd name="connsiteX0" fmla="*/ 74930 w 74930"/>
                  <a:gd name="connsiteY0" fmla="*/ 88900 h 88900"/>
                  <a:gd name="connsiteX1" fmla="*/ 0 w 74930"/>
                  <a:gd name="connsiteY1" fmla="*/ 88900 h 88900"/>
                  <a:gd name="connsiteX2" fmla="*/ 46990 w 74930"/>
                  <a:gd name="connsiteY2" fmla="*/ 13970 h 88900"/>
                  <a:gd name="connsiteX3" fmla="*/ 2540 w 74930"/>
                  <a:gd name="connsiteY3" fmla="*/ 13970 h 88900"/>
                  <a:gd name="connsiteX4" fmla="*/ 2540 w 74930"/>
                  <a:gd name="connsiteY4" fmla="*/ 0 h 88900"/>
                  <a:gd name="connsiteX5" fmla="*/ 72390 w 74930"/>
                  <a:gd name="connsiteY5" fmla="*/ 0 h 88900"/>
                  <a:gd name="connsiteX6" fmla="*/ 25400 w 74930"/>
                  <a:gd name="connsiteY6" fmla="*/ 74930 h 88900"/>
                  <a:gd name="connsiteX7" fmla="*/ 73660 w 74930"/>
                  <a:gd name="connsiteY7" fmla="*/ 74930 h 88900"/>
                  <a:gd name="connsiteX8" fmla="*/ 73660 w 74930"/>
                  <a:gd name="connsiteY8" fmla="*/ 88900 h 88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4930" h="88900">
                    <a:moveTo>
                      <a:pt x="74930" y="88900"/>
                    </a:moveTo>
                    <a:lnTo>
                      <a:pt x="0" y="88900"/>
                    </a:lnTo>
                    <a:lnTo>
                      <a:pt x="46990" y="13970"/>
                    </a:lnTo>
                    <a:lnTo>
                      <a:pt x="2540" y="13970"/>
                    </a:lnTo>
                    <a:lnTo>
                      <a:pt x="2540" y="0"/>
                    </a:lnTo>
                    <a:lnTo>
                      <a:pt x="72390" y="0"/>
                    </a:lnTo>
                    <a:lnTo>
                      <a:pt x="25400" y="74930"/>
                    </a:lnTo>
                    <a:lnTo>
                      <a:pt x="73660" y="74930"/>
                    </a:lnTo>
                    <a:lnTo>
                      <a:pt x="73660" y="889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2" name="Freeform 571">
                <a:extLst>
                  <a:ext uri="{FF2B5EF4-FFF2-40B4-BE49-F238E27FC236}">
                    <a16:creationId xmlns:a16="http://schemas.microsoft.com/office/drawing/2014/main" id="{AD9E4FC9-6E1A-46BF-E497-D38E42677C34}"/>
                  </a:ext>
                </a:extLst>
              </p:cNvPr>
              <p:cNvSpPr/>
              <p:nvPr/>
            </p:nvSpPr>
            <p:spPr>
              <a:xfrm>
                <a:off x="2717800" y="4796790"/>
                <a:ext cx="73660" cy="93979"/>
              </a:xfrm>
              <a:custGeom>
                <a:avLst/>
                <a:gdLst>
                  <a:gd name="connsiteX0" fmla="*/ 5080 w 73660"/>
                  <a:gd name="connsiteY0" fmla="*/ 6350 h 93979"/>
                  <a:gd name="connsiteX1" fmla="*/ 36830 w 73660"/>
                  <a:gd name="connsiteY1" fmla="*/ 0 h 93979"/>
                  <a:gd name="connsiteX2" fmla="*/ 73660 w 73660"/>
                  <a:gd name="connsiteY2" fmla="*/ 34290 h 93979"/>
                  <a:gd name="connsiteX3" fmla="*/ 73660 w 73660"/>
                  <a:gd name="connsiteY3" fmla="*/ 91440 h 93979"/>
                  <a:gd name="connsiteX4" fmla="*/ 58420 w 73660"/>
                  <a:gd name="connsiteY4" fmla="*/ 91440 h 93979"/>
                  <a:gd name="connsiteX5" fmla="*/ 58420 w 73660"/>
                  <a:gd name="connsiteY5" fmla="*/ 81280 h 93979"/>
                  <a:gd name="connsiteX6" fmla="*/ 58420 w 73660"/>
                  <a:gd name="connsiteY6" fmla="*/ 73660 h 93979"/>
                  <a:gd name="connsiteX7" fmla="*/ 58420 w 73660"/>
                  <a:gd name="connsiteY7" fmla="*/ 73660 h 93979"/>
                  <a:gd name="connsiteX8" fmla="*/ 27940 w 73660"/>
                  <a:gd name="connsiteY8" fmla="*/ 93980 h 93979"/>
                  <a:gd name="connsiteX9" fmla="*/ 0 w 73660"/>
                  <a:gd name="connsiteY9" fmla="*/ 67310 h 93979"/>
                  <a:gd name="connsiteX10" fmla="*/ 58420 w 73660"/>
                  <a:gd name="connsiteY10" fmla="*/ 39370 h 93979"/>
                  <a:gd name="connsiteX11" fmla="*/ 58420 w 73660"/>
                  <a:gd name="connsiteY11" fmla="*/ 34290 h 93979"/>
                  <a:gd name="connsiteX12" fmla="*/ 35560 w 73660"/>
                  <a:gd name="connsiteY12" fmla="*/ 13970 h 93979"/>
                  <a:gd name="connsiteX13" fmla="*/ 6350 w 73660"/>
                  <a:gd name="connsiteY13" fmla="*/ 21590 h 93979"/>
                  <a:gd name="connsiteX14" fmla="*/ 6350 w 73660"/>
                  <a:gd name="connsiteY14" fmla="*/ 6350 h 93979"/>
                  <a:gd name="connsiteX15" fmla="*/ 57150 w 73660"/>
                  <a:gd name="connsiteY15" fmla="*/ 50800 h 93979"/>
                  <a:gd name="connsiteX16" fmla="*/ 16510 w 73660"/>
                  <a:gd name="connsiteY16" fmla="*/ 66040 h 93979"/>
                  <a:gd name="connsiteX17" fmla="*/ 30480 w 73660"/>
                  <a:gd name="connsiteY17" fmla="*/ 78740 h 93979"/>
                  <a:gd name="connsiteX18" fmla="*/ 57150 w 73660"/>
                  <a:gd name="connsiteY18" fmla="*/ 4953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60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78740"/>
                      <a:pt x="30480" y="78740"/>
                    </a:cubicBezTo>
                    <a:cubicBezTo>
                      <a:pt x="45720" y="78740"/>
                      <a:pt x="57150" y="63500"/>
                      <a:pt x="57150" y="495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3" name="Freeform 572">
                <a:extLst>
                  <a:ext uri="{FF2B5EF4-FFF2-40B4-BE49-F238E27FC236}">
                    <a16:creationId xmlns:a16="http://schemas.microsoft.com/office/drawing/2014/main" id="{6F41D31C-1EDC-E073-0091-2149D09C098B}"/>
                  </a:ext>
                </a:extLst>
              </p:cNvPr>
              <p:cNvSpPr/>
              <p:nvPr/>
            </p:nvSpPr>
            <p:spPr>
              <a:xfrm>
                <a:off x="2810510" y="4771390"/>
                <a:ext cx="60960" cy="116839"/>
              </a:xfrm>
              <a:custGeom>
                <a:avLst/>
                <a:gdLst>
                  <a:gd name="connsiteX0" fmla="*/ 15240 w 60960"/>
                  <a:gd name="connsiteY0" fmla="*/ 26670 h 116839"/>
                  <a:gd name="connsiteX1" fmla="*/ 15240 w 60960"/>
                  <a:gd name="connsiteY1" fmla="*/ 0 h 116839"/>
                  <a:gd name="connsiteX2" fmla="*/ 31750 w 60960"/>
                  <a:gd name="connsiteY2" fmla="*/ 0 h 116839"/>
                  <a:gd name="connsiteX3" fmla="*/ 31750 w 60960"/>
                  <a:gd name="connsiteY3" fmla="*/ 26670 h 116839"/>
                  <a:gd name="connsiteX4" fmla="*/ 58420 w 60960"/>
                  <a:gd name="connsiteY4" fmla="*/ 26670 h 116839"/>
                  <a:gd name="connsiteX5" fmla="*/ 58420 w 60960"/>
                  <a:gd name="connsiteY5" fmla="*/ 40640 h 116839"/>
                  <a:gd name="connsiteX6" fmla="*/ 31750 w 60960"/>
                  <a:gd name="connsiteY6" fmla="*/ 40640 h 116839"/>
                  <a:gd name="connsiteX7" fmla="*/ 31750 w 60960"/>
                  <a:gd name="connsiteY7" fmla="*/ 86360 h 116839"/>
                  <a:gd name="connsiteX8" fmla="*/ 44450 w 60960"/>
                  <a:gd name="connsiteY8" fmla="*/ 102870 h 116839"/>
                  <a:gd name="connsiteX9" fmla="*/ 60960 w 60960"/>
                  <a:gd name="connsiteY9" fmla="*/ 99060 h 116839"/>
                  <a:gd name="connsiteX10" fmla="*/ 60960 w 60960"/>
                  <a:gd name="connsiteY10" fmla="*/ 113030 h 116839"/>
                  <a:gd name="connsiteX11" fmla="*/ 40640 w 60960"/>
                  <a:gd name="connsiteY11" fmla="*/ 116840 h 116839"/>
                  <a:gd name="connsiteX12" fmla="*/ 13970 w 60960"/>
                  <a:gd name="connsiteY12" fmla="*/ 90170 h 116839"/>
                  <a:gd name="connsiteX13" fmla="*/ 13970 w 60960"/>
                  <a:gd name="connsiteY13" fmla="*/ 39370 h 116839"/>
                  <a:gd name="connsiteX14" fmla="*/ 0 w 60960"/>
                  <a:gd name="connsiteY14" fmla="*/ 39370 h 116839"/>
                  <a:gd name="connsiteX15" fmla="*/ 0 w 60960"/>
                  <a:gd name="connsiteY15" fmla="*/ 25400 h 116839"/>
                  <a:gd name="connsiteX16" fmla="*/ 15240 w 60960"/>
                  <a:gd name="connsiteY16" fmla="*/ 25400 h 11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60" h="116839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4" name="Freeform 573">
                <a:extLst>
                  <a:ext uri="{FF2B5EF4-FFF2-40B4-BE49-F238E27FC236}">
                    <a16:creationId xmlns:a16="http://schemas.microsoft.com/office/drawing/2014/main" id="{54C81870-81E9-9464-F188-723C18DAF691}"/>
                  </a:ext>
                </a:extLst>
              </p:cNvPr>
              <p:cNvSpPr/>
              <p:nvPr/>
            </p:nvSpPr>
            <p:spPr>
              <a:xfrm>
                <a:off x="2890520" y="4762500"/>
                <a:ext cx="20319" cy="124459"/>
              </a:xfrm>
              <a:custGeom>
                <a:avLst/>
                <a:gdLst>
                  <a:gd name="connsiteX0" fmla="*/ 10160 w 20319"/>
                  <a:gd name="connsiteY0" fmla="*/ 0 h 124459"/>
                  <a:gd name="connsiteX1" fmla="*/ 20320 w 20319"/>
                  <a:gd name="connsiteY1" fmla="*/ 10160 h 124459"/>
                  <a:gd name="connsiteX2" fmla="*/ 10160 w 20319"/>
                  <a:gd name="connsiteY2" fmla="*/ 20320 h 124459"/>
                  <a:gd name="connsiteX3" fmla="*/ 0 w 20319"/>
                  <a:gd name="connsiteY3" fmla="*/ 10160 h 124459"/>
                  <a:gd name="connsiteX4" fmla="*/ 10160 w 20319"/>
                  <a:gd name="connsiteY4" fmla="*/ 0 h 124459"/>
                  <a:gd name="connsiteX5" fmla="*/ 17780 w 20319"/>
                  <a:gd name="connsiteY5" fmla="*/ 35560 h 124459"/>
                  <a:gd name="connsiteX6" fmla="*/ 17780 w 20319"/>
                  <a:gd name="connsiteY6" fmla="*/ 124460 h 124459"/>
                  <a:gd name="connsiteX7" fmla="*/ 1270 w 20319"/>
                  <a:gd name="connsiteY7" fmla="*/ 124460 h 124459"/>
                  <a:gd name="connsiteX8" fmla="*/ 1270 w 20319"/>
                  <a:gd name="connsiteY8" fmla="*/ 35560 h 124459"/>
                  <a:gd name="connsiteX9" fmla="*/ 17780 w 20319"/>
                  <a:gd name="connsiteY9" fmla="*/ 35560 h 124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19" h="12445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7780" y="35560"/>
                    </a:moveTo>
                    <a:lnTo>
                      <a:pt x="17780" y="124460"/>
                    </a:lnTo>
                    <a:lnTo>
                      <a:pt x="1270" y="124460"/>
                    </a:lnTo>
                    <a:lnTo>
                      <a:pt x="1270" y="35560"/>
                    </a:lnTo>
                    <a:lnTo>
                      <a:pt x="17780" y="3556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5" name="Freeform 574">
                <a:extLst>
                  <a:ext uri="{FF2B5EF4-FFF2-40B4-BE49-F238E27FC236}">
                    <a16:creationId xmlns:a16="http://schemas.microsoft.com/office/drawing/2014/main" id="{9D7128D9-1EF2-3F6E-1544-BA9FB65E167B}"/>
                  </a:ext>
                </a:extLst>
              </p:cNvPr>
              <p:cNvSpPr/>
              <p:nvPr/>
            </p:nvSpPr>
            <p:spPr>
              <a:xfrm>
                <a:off x="2934970" y="4795520"/>
                <a:ext cx="91439" cy="93979"/>
              </a:xfrm>
              <a:custGeom>
                <a:avLst/>
                <a:gdLst>
                  <a:gd name="connsiteX0" fmla="*/ 91440 w 91439"/>
                  <a:gd name="connsiteY0" fmla="*/ 46990 h 93979"/>
                  <a:gd name="connsiteX1" fmla="*/ 45720 w 91439"/>
                  <a:gd name="connsiteY1" fmla="*/ 93980 h 93979"/>
                  <a:gd name="connsiteX2" fmla="*/ 0 w 91439"/>
                  <a:gd name="connsiteY2" fmla="*/ 46990 h 93979"/>
                  <a:gd name="connsiteX3" fmla="*/ 45720 w 91439"/>
                  <a:gd name="connsiteY3" fmla="*/ 0 h 93979"/>
                  <a:gd name="connsiteX4" fmla="*/ 91440 w 91439"/>
                  <a:gd name="connsiteY4" fmla="*/ 46990 h 93979"/>
                  <a:gd name="connsiteX5" fmla="*/ 76200 w 91439"/>
                  <a:gd name="connsiteY5" fmla="*/ 46990 h 93979"/>
                  <a:gd name="connsiteX6" fmla="*/ 45720 w 91439"/>
                  <a:gd name="connsiteY6" fmla="*/ 15240 h 93979"/>
                  <a:gd name="connsiteX7" fmla="*/ 16510 w 91439"/>
                  <a:gd name="connsiteY7" fmla="*/ 46990 h 93979"/>
                  <a:gd name="connsiteX8" fmla="*/ 45720 w 91439"/>
                  <a:gd name="connsiteY8" fmla="*/ 78740 h 93979"/>
                  <a:gd name="connsiteX9" fmla="*/ 76200 w 91439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39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6200" y="46990"/>
                    </a:moveTo>
                    <a:cubicBezTo>
                      <a:pt x="76200" y="27940"/>
                      <a:pt x="63500" y="15240"/>
                      <a:pt x="45720" y="15240"/>
                    </a:cubicBezTo>
                    <a:cubicBezTo>
                      <a:pt x="27940" y="15240"/>
                      <a:pt x="16510" y="29210"/>
                      <a:pt x="16510" y="46990"/>
                    </a:cubicBezTo>
                    <a:cubicBezTo>
                      <a:pt x="16510" y="64770"/>
                      <a:pt x="29210" y="78740"/>
                      <a:pt x="45720" y="78740"/>
                    </a:cubicBezTo>
                    <a:cubicBezTo>
                      <a:pt x="62230" y="78740"/>
                      <a:pt x="76200" y="64770"/>
                      <a:pt x="7620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6" name="Freeform 575">
                <a:extLst>
                  <a:ext uri="{FF2B5EF4-FFF2-40B4-BE49-F238E27FC236}">
                    <a16:creationId xmlns:a16="http://schemas.microsoft.com/office/drawing/2014/main" id="{AB5A22CF-E5DD-9B6C-14B7-C0667F0F746F}"/>
                  </a:ext>
                </a:extLst>
              </p:cNvPr>
              <p:cNvSpPr/>
              <p:nvPr/>
            </p:nvSpPr>
            <p:spPr>
              <a:xfrm>
                <a:off x="3054350" y="4795520"/>
                <a:ext cx="80010" cy="91439"/>
              </a:xfrm>
              <a:custGeom>
                <a:avLst/>
                <a:gdLst>
                  <a:gd name="connsiteX0" fmla="*/ 15240 w 80010"/>
                  <a:gd name="connsiteY0" fmla="*/ 2540 h 91439"/>
                  <a:gd name="connsiteX1" fmla="*/ 15240 w 80010"/>
                  <a:gd name="connsiteY1" fmla="*/ 15240 h 91439"/>
                  <a:gd name="connsiteX2" fmla="*/ 15240 w 80010"/>
                  <a:gd name="connsiteY2" fmla="*/ 21590 h 91439"/>
                  <a:gd name="connsiteX3" fmla="*/ 15240 w 80010"/>
                  <a:gd name="connsiteY3" fmla="*/ 21590 h 91439"/>
                  <a:gd name="connsiteX4" fmla="*/ 49530 w 80010"/>
                  <a:gd name="connsiteY4" fmla="*/ 0 h 91439"/>
                  <a:gd name="connsiteX5" fmla="*/ 80010 w 80010"/>
                  <a:gd name="connsiteY5" fmla="*/ 35560 h 91439"/>
                  <a:gd name="connsiteX6" fmla="*/ 80010 w 80010"/>
                  <a:gd name="connsiteY6" fmla="*/ 91440 h 91439"/>
                  <a:gd name="connsiteX7" fmla="*/ 63500 w 80010"/>
                  <a:gd name="connsiteY7" fmla="*/ 91440 h 91439"/>
                  <a:gd name="connsiteX8" fmla="*/ 63500 w 80010"/>
                  <a:gd name="connsiteY8" fmla="*/ 39370 h 91439"/>
                  <a:gd name="connsiteX9" fmla="*/ 46990 w 80010"/>
                  <a:gd name="connsiteY9" fmla="*/ 16510 h 91439"/>
                  <a:gd name="connsiteX10" fmla="*/ 16510 w 80010"/>
                  <a:gd name="connsiteY10" fmla="*/ 48260 h 91439"/>
                  <a:gd name="connsiteX11" fmla="*/ 16510 w 80010"/>
                  <a:gd name="connsiteY11" fmla="*/ 91440 h 91439"/>
                  <a:gd name="connsiteX12" fmla="*/ 0 w 80010"/>
                  <a:gd name="connsiteY12" fmla="*/ 91440 h 91439"/>
                  <a:gd name="connsiteX13" fmla="*/ 0 w 80010"/>
                  <a:gd name="connsiteY13" fmla="*/ 2540 h 91439"/>
                  <a:gd name="connsiteX14" fmla="*/ 15240 w 80010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7" name="Freeform 576">
                <a:extLst>
                  <a:ext uri="{FF2B5EF4-FFF2-40B4-BE49-F238E27FC236}">
                    <a16:creationId xmlns:a16="http://schemas.microsoft.com/office/drawing/2014/main" id="{8181B10E-DCA5-0A20-C5E1-769AA93FD732}"/>
                  </a:ext>
                </a:extLst>
              </p:cNvPr>
              <p:cNvSpPr/>
              <p:nvPr/>
            </p:nvSpPr>
            <p:spPr>
              <a:xfrm>
                <a:off x="3157220" y="4796790"/>
                <a:ext cx="73659" cy="93979"/>
              </a:xfrm>
              <a:custGeom>
                <a:avLst/>
                <a:gdLst>
                  <a:gd name="connsiteX0" fmla="*/ 5080 w 73659"/>
                  <a:gd name="connsiteY0" fmla="*/ 6350 h 93979"/>
                  <a:gd name="connsiteX1" fmla="*/ 36830 w 73659"/>
                  <a:gd name="connsiteY1" fmla="*/ 0 h 93979"/>
                  <a:gd name="connsiteX2" fmla="*/ 73660 w 73659"/>
                  <a:gd name="connsiteY2" fmla="*/ 34290 h 93979"/>
                  <a:gd name="connsiteX3" fmla="*/ 73660 w 73659"/>
                  <a:gd name="connsiteY3" fmla="*/ 91440 h 93979"/>
                  <a:gd name="connsiteX4" fmla="*/ 58420 w 73659"/>
                  <a:gd name="connsiteY4" fmla="*/ 91440 h 93979"/>
                  <a:gd name="connsiteX5" fmla="*/ 58420 w 73659"/>
                  <a:gd name="connsiteY5" fmla="*/ 81280 h 93979"/>
                  <a:gd name="connsiteX6" fmla="*/ 58420 w 73659"/>
                  <a:gd name="connsiteY6" fmla="*/ 73660 h 93979"/>
                  <a:gd name="connsiteX7" fmla="*/ 58420 w 73659"/>
                  <a:gd name="connsiteY7" fmla="*/ 73660 h 93979"/>
                  <a:gd name="connsiteX8" fmla="*/ 27940 w 73659"/>
                  <a:gd name="connsiteY8" fmla="*/ 93980 h 93979"/>
                  <a:gd name="connsiteX9" fmla="*/ 0 w 73659"/>
                  <a:gd name="connsiteY9" fmla="*/ 67310 h 93979"/>
                  <a:gd name="connsiteX10" fmla="*/ 58420 w 73659"/>
                  <a:gd name="connsiteY10" fmla="*/ 39370 h 93979"/>
                  <a:gd name="connsiteX11" fmla="*/ 58420 w 73659"/>
                  <a:gd name="connsiteY11" fmla="*/ 34290 h 93979"/>
                  <a:gd name="connsiteX12" fmla="*/ 35560 w 73659"/>
                  <a:gd name="connsiteY12" fmla="*/ 13970 h 93979"/>
                  <a:gd name="connsiteX13" fmla="*/ 6350 w 73659"/>
                  <a:gd name="connsiteY13" fmla="*/ 21590 h 93979"/>
                  <a:gd name="connsiteX14" fmla="*/ 6350 w 73659"/>
                  <a:gd name="connsiteY14" fmla="*/ 6350 h 93979"/>
                  <a:gd name="connsiteX15" fmla="*/ 57150 w 73659"/>
                  <a:gd name="connsiteY15" fmla="*/ 50800 h 93979"/>
                  <a:gd name="connsiteX16" fmla="*/ 16510 w 73659"/>
                  <a:gd name="connsiteY16" fmla="*/ 66040 h 93979"/>
                  <a:gd name="connsiteX17" fmla="*/ 30480 w 73659"/>
                  <a:gd name="connsiteY17" fmla="*/ 78740 h 93979"/>
                  <a:gd name="connsiteX18" fmla="*/ 57150 w 73659"/>
                  <a:gd name="connsiteY18" fmla="*/ 4953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78740"/>
                      <a:pt x="30480" y="78740"/>
                    </a:cubicBezTo>
                    <a:cubicBezTo>
                      <a:pt x="45720" y="78740"/>
                      <a:pt x="57150" y="63500"/>
                      <a:pt x="57150" y="495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9C99681C-BEE5-CF30-4326-1A19FE00A536}"/>
                  </a:ext>
                </a:extLst>
              </p:cNvPr>
              <p:cNvSpPr/>
              <p:nvPr/>
            </p:nvSpPr>
            <p:spPr>
              <a:xfrm>
                <a:off x="3261359" y="4758690"/>
                <a:ext cx="34290" cy="130809"/>
              </a:xfrm>
              <a:custGeom>
                <a:avLst/>
                <a:gdLst>
                  <a:gd name="connsiteX0" fmla="*/ 0 w 34290"/>
                  <a:gd name="connsiteY0" fmla="*/ 0 h 130809"/>
                  <a:gd name="connsiteX1" fmla="*/ 16510 w 34290"/>
                  <a:gd name="connsiteY1" fmla="*/ 0 h 130809"/>
                  <a:gd name="connsiteX2" fmla="*/ 16510 w 34290"/>
                  <a:gd name="connsiteY2" fmla="*/ 101600 h 130809"/>
                  <a:gd name="connsiteX3" fmla="*/ 26670 w 34290"/>
                  <a:gd name="connsiteY3" fmla="*/ 115570 h 130809"/>
                  <a:gd name="connsiteX4" fmla="*/ 34290 w 34290"/>
                  <a:gd name="connsiteY4" fmla="*/ 115570 h 130809"/>
                  <a:gd name="connsiteX5" fmla="*/ 34290 w 34290"/>
                  <a:gd name="connsiteY5" fmla="*/ 129540 h 130809"/>
                  <a:gd name="connsiteX6" fmla="*/ 22860 w 34290"/>
                  <a:gd name="connsiteY6" fmla="*/ 130810 h 130809"/>
                  <a:gd name="connsiteX7" fmla="*/ 0 w 34290"/>
                  <a:gd name="connsiteY7" fmla="*/ 105410 h 130809"/>
                  <a:gd name="connsiteX8" fmla="*/ 0 w 34290"/>
                  <a:gd name="connsiteY8" fmla="*/ 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290" h="130809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101600"/>
                    </a:lnTo>
                    <a:cubicBezTo>
                      <a:pt x="16510" y="111760"/>
                      <a:pt x="19050" y="115570"/>
                      <a:pt x="26670" y="115570"/>
                    </a:cubicBezTo>
                    <a:cubicBezTo>
                      <a:pt x="34290" y="115570"/>
                      <a:pt x="33020" y="115570"/>
                      <a:pt x="34290" y="115570"/>
                    </a:cubicBezTo>
                    <a:lnTo>
                      <a:pt x="34290" y="129540"/>
                    </a:lnTo>
                    <a:cubicBezTo>
                      <a:pt x="34290" y="129540"/>
                      <a:pt x="29210" y="130810"/>
                      <a:pt x="22860" y="130810"/>
                    </a:cubicBezTo>
                    <a:cubicBezTo>
                      <a:pt x="10160" y="130810"/>
                      <a:pt x="0" y="124460"/>
                      <a:pt x="0" y="10541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9" name="Freeform 578">
                <a:extLst>
                  <a:ext uri="{FF2B5EF4-FFF2-40B4-BE49-F238E27FC236}">
                    <a16:creationId xmlns:a16="http://schemas.microsoft.com/office/drawing/2014/main" id="{E18E8F93-F29C-182C-661A-082223A46B7E}"/>
                  </a:ext>
                </a:extLst>
              </p:cNvPr>
              <p:cNvSpPr/>
              <p:nvPr/>
            </p:nvSpPr>
            <p:spPr>
              <a:xfrm>
                <a:off x="3360420" y="4758690"/>
                <a:ext cx="87629" cy="130809"/>
              </a:xfrm>
              <a:custGeom>
                <a:avLst/>
                <a:gdLst>
                  <a:gd name="connsiteX0" fmla="*/ 87630 w 87629"/>
                  <a:gd name="connsiteY0" fmla="*/ 128270 h 130809"/>
                  <a:gd name="connsiteX1" fmla="*/ 72390 w 87629"/>
                  <a:gd name="connsiteY1" fmla="*/ 128270 h 130809"/>
                  <a:gd name="connsiteX2" fmla="*/ 72390 w 87629"/>
                  <a:gd name="connsiteY2" fmla="*/ 118110 h 130809"/>
                  <a:gd name="connsiteX3" fmla="*/ 72390 w 87629"/>
                  <a:gd name="connsiteY3" fmla="*/ 111760 h 130809"/>
                  <a:gd name="connsiteX4" fmla="*/ 72390 w 87629"/>
                  <a:gd name="connsiteY4" fmla="*/ 111760 h 130809"/>
                  <a:gd name="connsiteX5" fmla="*/ 40640 w 87629"/>
                  <a:gd name="connsiteY5" fmla="*/ 130810 h 130809"/>
                  <a:gd name="connsiteX6" fmla="*/ 0 w 87629"/>
                  <a:gd name="connsiteY6" fmla="*/ 83820 h 130809"/>
                  <a:gd name="connsiteX7" fmla="*/ 40640 w 87629"/>
                  <a:gd name="connsiteY7" fmla="*/ 36830 h 130809"/>
                  <a:gd name="connsiteX8" fmla="*/ 71120 w 87629"/>
                  <a:gd name="connsiteY8" fmla="*/ 53340 h 130809"/>
                  <a:gd name="connsiteX9" fmla="*/ 71120 w 87629"/>
                  <a:gd name="connsiteY9" fmla="*/ 53340 h 130809"/>
                  <a:gd name="connsiteX10" fmla="*/ 71120 w 87629"/>
                  <a:gd name="connsiteY10" fmla="*/ 45720 h 130809"/>
                  <a:gd name="connsiteX11" fmla="*/ 71120 w 87629"/>
                  <a:gd name="connsiteY11" fmla="*/ 0 h 130809"/>
                  <a:gd name="connsiteX12" fmla="*/ 87630 w 87629"/>
                  <a:gd name="connsiteY12" fmla="*/ 0 h 130809"/>
                  <a:gd name="connsiteX13" fmla="*/ 87630 w 87629"/>
                  <a:gd name="connsiteY13" fmla="*/ 128270 h 130809"/>
                  <a:gd name="connsiteX14" fmla="*/ 16510 w 87629"/>
                  <a:gd name="connsiteY14" fmla="*/ 83820 h 130809"/>
                  <a:gd name="connsiteX15" fmla="*/ 44450 w 87629"/>
                  <a:gd name="connsiteY15" fmla="*/ 115570 h 130809"/>
                  <a:gd name="connsiteX16" fmla="*/ 72390 w 87629"/>
                  <a:gd name="connsiteY16" fmla="*/ 83820 h 130809"/>
                  <a:gd name="connsiteX17" fmla="*/ 44450 w 87629"/>
                  <a:gd name="connsiteY17" fmla="*/ 52070 h 130809"/>
                  <a:gd name="connsiteX18" fmla="*/ 16510 w 87629"/>
                  <a:gd name="connsiteY18" fmla="*/ 8382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29" h="130809">
                    <a:moveTo>
                      <a:pt x="87630" y="128270"/>
                    </a:moveTo>
                    <a:lnTo>
                      <a:pt x="72390" y="128270"/>
                    </a:lnTo>
                    <a:lnTo>
                      <a:pt x="72390" y="118110"/>
                    </a:lnTo>
                    <a:cubicBezTo>
                      <a:pt x="72390" y="114300"/>
                      <a:pt x="72390" y="111760"/>
                      <a:pt x="72390" y="111760"/>
                    </a:cubicBezTo>
                    <a:lnTo>
                      <a:pt x="72390" y="111760"/>
                    </a:lnTo>
                    <a:cubicBezTo>
                      <a:pt x="67310" y="121920"/>
                      <a:pt x="55880" y="130810"/>
                      <a:pt x="40640" y="130810"/>
                    </a:cubicBezTo>
                    <a:cubicBezTo>
                      <a:pt x="17780" y="130810"/>
                      <a:pt x="0" y="111760"/>
                      <a:pt x="0" y="83820"/>
                    </a:cubicBezTo>
                    <a:cubicBezTo>
                      <a:pt x="0" y="55880"/>
                      <a:pt x="17780" y="36830"/>
                      <a:pt x="40640" y="36830"/>
                    </a:cubicBezTo>
                    <a:cubicBezTo>
                      <a:pt x="63500" y="36830"/>
                      <a:pt x="67310" y="44450"/>
                      <a:pt x="71120" y="53340"/>
                    </a:cubicBezTo>
                    <a:lnTo>
                      <a:pt x="71120" y="53340"/>
                    </a:lnTo>
                    <a:cubicBezTo>
                      <a:pt x="71120" y="53340"/>
                      <a:pt x="71120" y="50800"/>
                      <a:pt x="71120" y="45720"/>
                    </a:cubicBezTo>
                    <a:lnTo>
                      <a:pt x="71120" y="0"/>
                    </a:lnTo>
                    <a:lnTo>
                      <a:pt x="87630" y="0"/>
                    </a:lnTo>
                    <a:lnTo>
                      <a:pt x="87630" y="128270"/>
                    </a:lnTo>
                    <a:close/>
                    <a:moveTo>
                      <a:pt x="16510" y="83820"/>
                    </a:moveTo>
                    <a:cubicBezTo>
                      <a:pt x="16510" y="102870"/>
                      <a:pt x="27940" y="115570"/>
                      <a:pt x="44450" y="115570"/>
                    </a:cubicBezTo>
                    <a:cubicBezTo>
                      <a:pt x="60960" y="115570"/>
                      <a:pt x="72390" y="105410"/>
                      <a:pt x="72390" y="83820"/>
                    </a:cubicBezTo>
                    <a:cubicBezTo>
                      <a:pt x="72390" y="62230"/>
                      <a:pt x="58420" y="52070"/>
                      <a:pt x="44450" y="52070"/>
                    </a:cubicBezTo>
                    <a:cubicBezTo>
                      <a:pt x="30480" y="52070"/>
                      <a:pt x="16510" y="66040"/>
                      <a:pt x="16510" y="8382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0" name="Freeform 579">
                <a:extLst>
                  <a:ext uri="{FF2B5EF4-FFF2-40B4-BE49-F238E27FC236}">
                    <a16:creationId xmlns:a16="http://schemas.microsoft.com/office/drawing/2014/main" id="{CEA36E76-1A15-0080-84A5-D290DF898B16}"/>
                  </a:ext>
                </a:extLst>
              </p:cNvPr>
              <p:cNvSpPr/>
              <p:nvPr/>
            </p:nvSpPr>
            <p:spPr>
              <a:xfrm>
                <a:off x="3475990" y="4795520"/>
                <a:ext cx="83819" cy="93979"/>
              </a:xfrm>
              <a:custGeom>
                <a:avLst/>
                <a:gdLst>
                  <a:gd name="connsiteX0" fmla="*/ 83820 w 83819"/>
                  <a:gd name="connsiteY0" fmla="*/ 41910 h 93979"/>
                  <a:gd name="connsiteX1" fmla="*/ 83820 w 83819"/>
                  <a:gd name="connsiteY1" fmla="*/ 50800 h 93979"/>
                  <a:gd name="connsiteX2" fmla="*/ 17780 w 83819"/>
                  <a:gd name="connsiteY2" fmla="*/ 50800 h 93979"/>
                  <a:gd name="connsiteX3" fmla="*/ 48260 w 83819"/>
                  <a:gd name="connsiteY3" fmla="*/ 80010 h 93979"/>
                  <a:gd name="connsiteX4" fmla="*/ 80010 w 83819"/>
                  <a:gd name="connsiteY4" fmla="*/ 71120 h 93979"/>
                  <a:gd name="connsiteX5" fmla="*/ 80010 w 83819"/>
                  <a:gd name="connsiteY5" fmla="*/ 86360 h 93979"/>
                  <a:gd name="connsiteX6" fmla="*/ 46990 w 83819"/>
                  <a:gd name="connsiteY6" fmla="*/ 93980 h 93979"/>
                  <a:gd name="connsiteX7" fmla="*/ 0 w 83819"/>
                  <a:gd name="connsiteY7" fmla="*/ 46990 h 93979"/>
                  <a:gd name="connsiteX8" fmla="*/ 43180 w 83819"/>
                  <a:gd name="connsiteY8" fmla="*/ 0 h 93979"/>
                  <a:gd name="connsiteX9" fmla="*/ 83820 w 83819"/>
                  <a:gd name="connsiteY9" fmla="*/ 41910 h 93979"/>
                  <a:gd name="connsiteX10" fmla="*/ 43180 w 83819"/>
                  <a:gd name="connsiteY10" fmla="*/ 13970 h 93979"/>
                  <a:gd name="connsiteX11" fmla="*/ 17780 w 83819"/>
                  <a:gd name="connsiteY11" fmla="*/ 38100 h 93979"/>
                  <a:gd name="connsiteX12" fmla="*/ 67310 w 83819"/>
                  <a:gd name="connsiteY12" fmla="*/ 38100 h 93979"/>
                  <a:gd name="connsiteX13" fmla="*/ 43180 w 83819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4093D213-4FFE-6881-6CF4-1FE76EFC652B}"/>
                  </a:ext>
                </a:extLst>
              </p:cNvPr>
              <p:cNvSpPr/>
              <p:nvPr/>
            </p:nvSpPr>
            <p:spPr>
              <a:xfrm>
                <a:off x="3585209" y="4795520"/>
                <a:ext cx="87630" cy="130809"/>
              </a:xfrm>
              <a:custGeom>
                <a:avLst/>
                <a:gdLst>
                  <a:gd name="connsiteX0" fmla="*/ 0 w 87630"/>
                  <a:gd name="connsiteY0" fmla="*/ 2540 h 130809"/>
                  <a:gd name="connsiteX1" fmla="*/ 15240 w 87630"/>
                  <a:gd name="connsiteY1" fmla="*/ 2540 h 130809"/>
                  <a:gd name="connsiteX2" fmla="*/ 15240 w 87630"/>
                  <a:gd name="connsiteY2" fmla="*/ 11430 h 130809"/>
                  <a:gd name="connsiteX3" fmla="*/ 15240 w 87630"/>
                  <a:gd name="connsiteY3" fmla="*/ 17780 h 130809"/>
                  <a:gd name="connsiteX4" fmla="*/ 15240 w 87630"/>
                  <a:gd name="connsiteY4" fmla="*/ 17780 h 130809"/>
                  <a:gd name="connsiteX5" fmla="*/ 46990 w 87630"/>
                  <a:gd name="connsiteY5" fmla="*/ 0 h 130809"/>
                  <a:gd name="connsiteX6" fmla="*/ 87630 w 87630"/>
                  <a:gd name="connsiteY6" fmla="*/ 46990 h 130809"/>
                  <a:gd name="connsiteX7" fmla="*/ 46990 w 87630"/>
                  <a:gd name="connsiteY7" fmla="*/ 93980 h 130809"/>
                  <a:gd name="connsiteX8" fmla="*/ 16510 w 87630"/>
                  <a:gd name="connsiteY8" fmla="*/ 76200 h 130809"/>
                  <a:gd name="connsiteX9" fmla="*/ 16510 w 87630"/>
                  <a:gd name="connsiteY9" fmla="*/ 76200 h 130809"/>
                  <a:gd name="connsiteX10" fmla="*/ 16510 w 87630"/>
                  <a:gd name="connsiteY10" fmla="*/ 83820 h 130809"/>
                  <a:gd name="connsiteX11" fmla="*/ 16510 w 87630"/>
                  <a:gd name="connsiteY11" fmla="*/ 130810 h 130809"/>
                  <a:gd name="connsiteX12" fmla="*/ 0 w 87630"/>
                  <a:gd name="connsiteY12" fmla="*/ 130810 h 130809"/>
                  <a:gd name="connsiteX13" fmla="*/ 0 w 87630"/>
                  <a:gd name="connsiteY13" fmla="*/ 2540 h 130809"/>
                  <a:gd name="connsiteX14" fmla="*/ 72390 w 87630"/>
                  <a:gd name="connsiteY14" fmla="*/ 46990 h 130809"/>
                  <a:gd name="connsiteX15" fmla="*/ 44450 w 87630"/>
                  <a:gd name="connsiteY15" fmla="*/ 15240 h 130809"/>
                  <a:gd name="connsiteX16" fmla="*/ 16510 w 87630"/>
                  <a:gd name="connsiteY16" fmla="*/ 46990 h 130809"/>
                  <a:gd name="connsiteX17" fmla="*/ 44450 w 87630"/>
                  <a:gd name="connsiteY17" fmla="*/ 78740 h 130809"/>
                  <a:gd name="connsiteX18" fmla="*/ 72390 w 87630"/>
                  <a:gd name="connsiteY18" fmla="*/ 4699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30" h="130809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1430"/>
                    </a:lnTo>
                    <a:cubicBezTo>
                      <a:pt x="15240" y="15240"/>
                      <a:pt x="15240" y="17780"/>
                      <a:pt x="15240" y="17780"/>
                    </a:cubicBezTo>
                    <a:lnTo>
                      <a:pt x="15240" y="17780"/>
                    </a:lnTo>
                    <a:cubicBezTo>
                      <a:pt x="20320" y="8890"/>
                      <a:pt x="31750" y="0"/>
                      <a:pt x="46990" y="0"/>
                    </a:cubicBezTo>
                    <a:cubicBezTo>
                      <a:pt x="69850" y="0"/>
                      <a:pt x="87630" y="19050"/>
                      <a:pt x="87630" y="46990"/>
                    </a:cubicBezTo>
                    <a:cubicBezTo>
                      <a:pt x="87630" y="74930"/>
                      <a:pt x="69850" y="93980"/>
                      <a:pt x="46990" y="93980"/>
                    </a:cubicBezTo>
                    <a:cubicBezTo>
                      <a:pt x="24130" y="93980"/>
                      <a:pt x="20320" y="85090"/>
                      <a:pt x="16510" y="76200"/>
                    </a:cubicBezTo>
                    <a:lnTo>
                      <a:pt x="16510" y="76200"/>
                    </a:lnTo>
                    <a:cubicBezTo>
                      <a:pt x="16510" y="76200"/>
                      <a:pt x="16510" y="78740"/>
                      <a:pt x="16510" y="83820"/>
                    </a:cubicBezTo>
                    <a:lnTo>
                      <a:pt x="16510" y="130810"/>
                    </a:lnTo>
                    <a:lnTo>
                      <a:pt x="0" y="130810"/>
                    </a:lnTo>
                    <a:lnTo>
                      <a:pt x="0" y="2540"/>
                    </a:lnTo>
                    <a:close/>
                    <a:moveTo>
                      <a:pt x="72390" y="46990"/>
                    </a:moveTo>
                    <a:cubicBezTo>
                      <a:pt x="72390" y="27940"/>
                      <a:pt x="60960" y="15240"/>
                      <a:pt x="44450" y="15240"/>
                    </a:cubicBezTo>
                    <a:cubicBezTo>
                      <a:pt x="27940" y="15240"/>
                      <a:pt x="16510" y="25400"/>
                      <a:pt x="16510" y="46990"/>
                    </a:cubicBezTo>
                    <a:cubicBezTo>
                      <a:pt x="16510" y="68580"/>
                      <a:pt x="30480" y="78740"/>
                      <a:pt x="44450" y="78740"/>
                    </a:cubicBezTo>
                    <a:cubicBezTo>
                      <a:pt x="58420" y="78740"/>
                      <a:pt x="72390" y="64770"/>
                      <a:pt x="7239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B78F523C-05E2-108B-420A-C3FB3C22BA36}"/>
                  </a:ext>
                </a:extLst>
              </p:cNvPr>
              <p:cNvSpPr/>
              <p:nvPr/>
            </p:nvSpPr>
            <p:spPr>
              <a:xfrm>
                <a:off x="3693159" y="4796790"/>
                <a:ext cx="73660" cy="93979"/>
              </a:xfrm>
              <a:custGeom>
                <a:avLst/>
                <a:gdLst>
                  <a:gd name="connsiteX0" fmla="*/ 5080 w 73660"/>
                  <a:gd name="connsiteY0" fmla="*/ 6350 h 93979"/>
                  <a:gd name="connsiteX1" fmla="*/ 36830 w 73660"/>
                  <a:gd name="connsiteY1" fmla="*/ 0 h 93979"/>
                  <a:gd name="connsiteX2" fmla="*/ 73660 w 73660"/>
                  <a:gd name="connsiteY2" fmla="*/ 34290 h 93979"/>
                  <a:gd name="connsiteX3" fmla="*/ 73660 w 73660"/>
                  <a:gd name="connsiteY3" fmla="*/ 91440 h 93979"/>
                  <a:gd name="connsiteX4" fmla="*/ 58420 w 73660"/>
                  <a:gd name="connsiteY4" fmla="*/ 91440 h 93979"/>
                  <a:gd name="connsiteX5" fmla="*/ 58420 w 73660"/>
                  <a:gd name="connsiteY5" fmla="*/ 81280 h 93979"/>
                  <a:gd name="connsiteX6" fmla="*/ 58420 w 73660"/>
                  <a:gd name="connsiteY6" fmla="*/ 73660 h 93979"/>
                  <a:gd name="connsiteX7" fmla="*/ 58420 w 73660"/>
                  <a:gd name="connsiteY7" fmla="*/ 73660 h 93979"/>
                  <a:gd name="connsiteX8" fmla="*/ 27940 w 73660"/>
                  <a:gd name="connsiteY8" fmla="*/ 93980 h 93979"/>
                  <a:gd name="connsiteX9" fmla="*/ 0 w 73660"/>
                  <a:gd name="connsiteY9" fmla="*/ 67310 h 93979"/>
                  <a:gd name="connsiteX10" fmla="*/ 58420 w 73660"/>
                  <a:gd name="connsiteY10" fmla="*/ 39370 h 93979"/>
                  <a:gd name="connsiteX11" fmla="*/ 58420 w 73660"/>
                  <a:gd name="connsiteY11" fmla="*/ 34290 h 93979"/>
                  <a:gd name="connsiteX12" fmla="*/ 35560 w 73660"/>
                  <a:gd name="connsiteY12" fmla="*/ 13970 h 93979"/>
                  <a:gd name="connsiteX13" fmla="*/ 6350 w 73660"/>
                  <a:gd name="connsiteY13" fmla="*/ 21590 h 93979"/>
                  <a:gd name="connsiteX14" fmla="*/ 6350 w 73660"/>
                  <a:gd name="connsiteY14" fmla="*/ 6350 h 93979"/>
                  <a:gd name="connsiteX15" fmla="*/ 57150 w 73660"/>
                  <a:gd name="connsiteY15" fmla="*/ 50800 h 93979"/>
                  <a:gd name="connsiteX16" fmla="*/ 16510 w 73660"/>
                  <a:gd name="connsiteY16" fmla="*/ 66040 h 93979"/>
                  <a:gd name="connsiteX17" fmla="*/ 30480 w 73660"/>
                  <a:gd name="connsiteY17" fmla="*/ 78740 h 93979"/>
                  <a:gd name="connsiteX18" fmla="*/ 57150 w 73660"/>
                  <a:gd name="connsiteY18" fmla="*/ 4953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60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78740"/>
                      <a:pt x="30480" y="78740"/>
                    </a:cubicBezTo>
                    <a:cubicBezTo>
                      <a:pt x="45720" y="78740"/>
                      <a:pt x="57150" y="63500"/>
                      <a:pt x="57150" y="495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4EE7CB03-32D2-283D-82E2-31AC68E7B7E2}"/>
                  </a:ext>
                </a:extLst>
              </p:cNvPr>
              <p:cNvSpPr/>
              <p:nvPr/>
            </p:nvSpPr>
            <p:spPr>
              <a:xfrm>
                <a:off x="3796029" y="4795520"/>
                <a:ext cx="51047" cy="92709"/>
              </a:xfrm>
              <a:custGeom>
                <a:avLst/>
                <a:gdLst>
                  <a:gd name="connsiteX0" fmla="*/ 0 w 51047"/>
                  <a:gd name="connsiteY0" fmla="*/ 2540 h 92709"/>
                  <a:gd name="connsiteX1" fmla="*/ 15240 w 51047"/>
                  <a:gd name="connsiteY1" fmla="*/ 2540 h 92709"/>
                  <a:gd name="connsiteX2" fmla="*/ 15240 w 51047"/>
                  <a:gd name="connsiteY2" fmla="*/ 15240 h 92709"/>
                  <a:gd name="connsiteX3" fmla="*/ 15240 w 51047"/>
                  <a:gd name="connsiteY3" fmla="*/ 21590 h 92709"/>
                  <a:gd name="connsiteX4" fmla="*/ 15240 w 51047"/>
                  <a:gd name="connsiteY4" fmla="*/ 21590 h 92709"/>
                  <a:gd name="connsiteX5" fmla="*/ 43180 w 51047"/>
                  <a:gd name="connsiteY5" fmla="*/ 0 h 92709"/>
                  <a:gd name="connsiteX6" fmla="*/ 48260 w 51047"/>
                  <a:gd name="connsiteY6" fmla="*/ 0 h 92709"/>
                  <a:gd name="connsiteX7" fmla="*/ 48260 w 51047"/>
                  <a:gd name="connsiteY7" fmla="*/ 16510 h 92709"/>
                  <a:gd name="connsiteX8" fmla="*/ 43180 w 51047"/>
                  <a:gd name="connsiteY8" fmla="*/ 16510 h 92709"/>
                  <a:gd name="connsiteX9" fmla="*/ 16510 w 51047"/>
                  <a:gd name="connsiteY9" fmla="*/ 53340 h 92709"/>
                  <a:gd name="connsiteX10" fmla="*/ 16510 w 51047"/>
                  <a:gd name="connsiteY10" fmla="*/ 92710 h 92709"/>
                  <a:gd name="connsiteX11" fmla="*/ 0 w 51047"/>
                  <a:gd name="connsiteY11" fmla="*/ 92710 h 92709"/>
                  <a:gd name="connsiteX12" fmla="*/ 0 w 51047"/>
                  <a:gd name="connsiteY12" fmla="*/ 3810 h 9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09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69D1BCD6-0E97-0595-834F-F87E2A4271DB}"/>
                  </a:ext>
                </a:extLst>
              </p:cNvPr>
              <p:cNvSpPr/>
              <p:nvPr/>
            </p:nvSpPr>
            <p:spPr>
              <a:xfrm>
                <a:off x="3858259" y="4771390"/>
                <a:ext cx="60960" cy="116839"/>
              </a:xfrm>
              <a:custGeom>
                <a:avLst/>
                <a:gdLst>
                  <a:gd name="connsiteX0" fmla="*/ 15240 w 60960"/>
                  <a:gd name="connsiteY0" fmla="*/ 26670 h 116839"/>
                  <a:gd name="connsiteX1" fmla="*/ 15240 w 60960"/>
                  <a:gd name="connsiteY1" fmla="*/ 0 h 116839"/>
                  <a:gd name="connsiteX2" fmla="*/ 31750 w 60960"/>
                  <a:gd name="connsiteY2" fmla="*/ 0 h 116839"/>
                  <a:gd name="connsiteX3" fmla="*/ 31750 w 60960"/>
                  <a:gd name="connsiteY3" fmla="*/ 26670 h 116839"/>
                  <a:gd name="connsiteX4" fmla="*/ 58420 w 60960"/>
                  <a:gd name="connsiteY4" fmla="*/ 26670 h 116839"/>
                  <a:gd name="connsiteX5" fmla="*/ 58420 w 60960"/>
                  <a:gd name="connsiteY5" fmla="*/ 40640 h 116839"/>
                  <a:gd name="connsiteX6" fmla="*/ 31750 w 60960"/>
                  <a:gd name="connsiteY6" fmla="*/ 40640 h 116839"/>
                  <a:gd name="connsiteX7" fmla="*/ 31750 w 60960"/>
                  <a:gd name="connsiteY7" fmla="*/ 86360 h 116839"/>
                  <a:gd name="connsiteX8" fmla="*/ 44450 w 60960"/>
                  <a:gd name="connsiteY8" fmla="*/ 102870 h 116839"/>
                  <a:gd name="connsiteX9" fmla="*/ 60960 w 60960"/>
                  <a:gd name="connsiteY9" fmla="*/ 99060 h 116839"/>
                  <a:gd name="connsiteX10" fmla="*/ 60960 w 60960"/>
                  <a:gd name="connsiteY10" fmla="*/ 113030 h 116839"/>
                  <a:gd name="connsiteX11" fmla="*/ 40640 w 60960"/>
                  <a:gd name="connsiteY11" fmla="*/ 116840 h 116839"/>
                  <a:gd name="connsiteX12" fmla="*/ 13970 w 60960"/>
                  <a:gd name="connsiteY12" fmla="*/ 90170 h 116839"/>
                  <a:gd name="connsiteX13" fmla="*/ 13970 w 60960"/>
                  <a:gd name="connsiteY13" fmla="*/ 39370 h 116839"/>
                  <a:gd name="connsiteX14" fmla="*/ 0 w 60960"/>
                  <a:gd name="connsiteY14" fmla="*/ 39370 h 116839"/>
                  <a:gd name="connsiteX15" fmla="*/ 0 w 60960"/>
                  <a:gd name="connsiteY15" fmla="*/ 25400 h 116839"/>
                  <a:gd name="connsiteX16" fmla="*/ 15240 w 60960"/>
                  <a:gd name="connsiteY16" fmla="*/ 25400 h 11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60" h="116839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5" name="Freeform 584">
                <a:extLst>
                  <a:ext uri="{FF2B5EF4-FFF2-40B4-BE49-F238E27FC236}">
                    <a16:creationId xmlns:a16="http://schemas.microsoft.com/office/drawing/2014/main" id="{1FC48610-F18F-EEC7-3902-E4E7DA29A2A5}"/>
                  </a:ext>
                </a:extLst>
              </p:cNvPr>
              <p:cNvSpPr/>
              <p:nvPr/>
            </p:nvSpPr>
            <p:spPr>
              <a:xfrm>
                <a:off x="3939540" y="4795520"/>
                <a:ext cx="137159" cy="91439"/>
              </a:xfrm>
              <a:custGeom>
                <a:avLst/>
                <a:gdLst>
                  <a:gd name="connsiteX0" fmla="*/ 15240 w 137159"/>
                  <a:gd name="connsiteY0" fmla="*/ 2540 h 91439"/>
                  <a:gd name="connsiteX1" fmla="*/ 15240 w 137159"/>
                  <a:gd name="connsiteY1" fmla="*/ 15240 h 91439"/>
                  <a:gd name="connsiteX2" fmla="*/ 15240 w 137159"/>
                  <a:gd name="connsiteY2" fmla="*/ 21590 h 91439"/>
                  <a:gd name="connsiteX3" fmla="*/ 15240 w 137159"/>
                  <a:gd name="connsiteY3" fmla="*/ 21590 h 91439"/>
                  <a:gd name="connsiteX4" fmla="*/ 48260 w 137159"/>
                  <a:gd name="connsiteY4" fmla="*/ 0 h 91439"/>
                  <a:gd name="connsiteX5" fmla="*/ 74930 w 137159"/>
                  <a:gd name="connsiteY5" fmla="*/ 20320 h 91439"/>
                  <a:gd name="connsiteX6" fmla="*/ 74930 w 137159"/>
                  <a:gd name="connsiteY6" fmla="*/ 20320 h 91439"/>
                  <a:gd name="connsiteX7" fmla="*/ 105410 w 137159"/>
                  <a:gd name="connsiteY7" fmla="*/ 0 h 91439"/>
                  <a:gd name="connsiteX8" fmla="*/ 137160 w 137159"/>
                  <a:gd name="connsiteY8" fmla="*/ 35560 h 91439"/>
                  <a:gd name="connsiteX9" fmla="*/ 137160 w 137159"/>
                  <a:gd name="connsiteY9" fmla="*/ 91440 h 91439"/>
                  <a:gd name="connsiteX10" fmla="*/ 120650 w 137159"/>
                  <a:gd name="connsiteY10" fmla="*/ 91440 h 91439"/>
                  <a:gd name="connsiteX11" fmla="*/ 120650 w 137159"/>
                  <a:gd name="connsiteY11" fmla="*/ 39370 h 91439"/>
                  <a:gd name="connsiteX12" fmla="*/ 104140 w 137159"/>
                  <a:gd name="connsiteY12" fmla="*/ 16510 h 91439"/>
                  <a:gd name="connsiteX13" fmla="*/ 77470 w 137159"/>
                  <a:gd name="connsiteY13" fmla="*/ 50800 h 91439"/>
                  <a:gd name="connsiteX14" fmla="*/ 77470 w 137159"/>
                  <a:gd name="connsiteY14" fmla="*/ 91440 h 91439"/>
                  <a:gd name="connsiteX15" fmla="*/ 60960 w 137159"/>
                  <a:gd name="connsiteY15" fmla="*/ 91440 h 91439"/>
                  <a:gd name="connsiteX16" fmla="*/ 60960 w 137159"/>
                  <a:gd name="connsiteY16" fmla="*/ 38100 h 91439"/>
                  <a:gd name="connsiteX17" fmla="*/ 44450 w 137159"/>
                  <a:gd name="connsiteY17" fmla="*/ 15240 h 91439"/>
                  <a:gd name="connsiteX18" fmla="*/ 16510 w 137159"/>
                  <a:gd name="connsiteY18" fmla="*/ 49530 h 91439"/>
                  <a:gd name="connsiteX19" fmla="*/ 16510 w 137159"/>
                  <a:gd name="connsiteY19" fmla="*/ 90170 h 91439"/>
                  <a:gd name="connsiteX20" fmla="*/ 0 w 137159"/>
                  <a:gd name="connsiteY20" fmla="*/ 90170 h 91439"/>
                  <a:gd name="connsiteX21" fmla="*/ 0 w 137159"/>
                  <a:gd name="connsiteY21" fmla="*/ 1270 h 91439"/>
                  <a:gd name="connsiteX22" fmla="*/ 15240 w 137159"/>
                  <a:gd name="connsiteY22" fmla="*/ 127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37159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33020" y="0"/>
                      <a:pt x="48260" y="0"/>
                    </a:cubicBezTo>
                    <a:cubicBezTo>
                      <a:pt x="63500" y="0"/>
                      <a:pt x="72390" y="7620"/>
                      <a:pt x="74930" y="20320"/>
                    </a:cubicBezTo>
                    <a:lnTo>
                      <a:pt x="74930" y="20320"/>
                    </a:lnTo>
                    <a:cubicBezTo>
                      <a:pt x="80010" y="8890"/>
                      <a:pt x="92710" y="0"/>
                      <a:pt x="105410" y="0"/>
                    </a:cubicBezTo>
                    <a:cubicBezTo>
                      <a:pt x="127000" y="0"/>
                      <a:pt x="137160" y="12700"/>
                      <a:pt x="137160" y="35560"/>
                    </a:cubicBezTo>
                    <a:lnTo>
                      <a:pt x="137160" y="91440"/>
                    </a:lnTo>
                    <a:lnTo>
                      <a:pt x="120650" y="91440"/>
                    </a:lnTo>
                    <a:lnTo>
                      <a:pt x="120650" y="39370"/>
                    </a:lnTo>
                    <a:cubicBezTo>
                      <a:pt x="120650" y="26670"/>
                      <a:pt x="116840" y="16510"/>
                      <a:pt x="104140" y="16510"/>
                    </a:cubicBezTo>
                    <a:cubicBezTo>
                      <a:pt x="91440" y="16510"/>
                      <a:pt x="77470" y="34290"/>
                      <a:pt x="77470" y="50800"/>
                    </a:cubicBezTo>
                    <a:lnTo>
                      <a:pt x="77470" y="91440"/>
                    </a:lnTo>
                    <a:lnTo>
                      <a:pt x="60960" y="91440"/>
                    </a:lnTo>
                    <a:lnTo>
                      <a:pt x="60960" y="38100"/>
                    </a:lnTo>
                    <a:cubicBezTo>
                      <a:pt x="60960" y="26670"/>
                      <a:pt x="58420" y="15240"/>
                      <a:pt x="44450" y="15240"/>
                    </a:cubicBezTo>
                    <a:cubicBezTo>
                      <a:pt x="30480" y="15240"/>
                      <a:pt x="16510" y="33020"/>
                      <a:pt x="16510" y="49530"/>
                    </a:cubicBezTo>
                    <a:lnTo>
                      <a:pt x="16510" y="90170"/>
                    </a:lnTo>
                    <a:lnTo>
                      <a:pt x="0" y="90170"/>
                    </a:lnTo>
                    <a:lnTo>
                      <a:pt x="0" y="1270"/>
                    </a:lnTo>
                    <a:lnTo>
                      <a:pt x="15240" y="12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6097730B-3D61-CC4A-3507-2707F08B9A1B}"/>
                  </a:ext>
                </a:extLst>
              </p:cNvPr>
              <p:cNvSpPr/>
              <p:nvPr/>
            </p:nvSpPr>
            <p:spPr>
              <a:xfrm>
                <a:off x="4098290" y="4795520"/>
                <a:ext cx="83819" cy="93979"/>
              </a:xfrm>
              <a:custGeom>
                <a:avLst/>
                <a:gdLst>
                  <a:gd name="connsiteX0" fmla="*/ 83820 w 83819"/>
                  <a:gd name="connsiteY0" fmla="*/ 41910 h 93979"/>
                  <a:gd name="connsiteX1" fmla="*/ 83820 w 83819"/>
                  <a:gd name="connsiteY1" fmla="*/ 50800 h 93979"/>
                  <a:gd name="connsiteX2" fmla="*/ 17780 w 83819"/>
                  <a:gd name="connsiteY2" fmla="*/ 50800 h 93979"/>
                  <a:gd name="connsiteX3" fmla="*/ 48260 w 83819"/>
                  <a:gd name="connsiteY3" fmla="*/ 80010 h 93979"/>
                  <a:gd name="connsiteX4" fmla="*/ 80010 w 83819"/>
                  <a:gd name="connsiteY4" fmla="*/ 71120 h 93979"/>
                  <a:gd name="connsiteX5" fmla="*/ 80010 w 83819"/>
                  <a:gd name="connsiteY5" fmla="*/ 86360 h 93979"/>
                  <a:gd name="connsiteX6" fmla="*/ 46990 w 83819"/>
                  <a:gd name="connsiteY6" fmla="*/ 93980 h 93979"/>
                  <a:gd name="connsiteX7" fmla="*/ 0 w 83819"/>
                  <a:gd name="connsiteY7" fmla="*/ 46990 h 93979"/>
                  <a:gd name="connsiteX8" fmla="*/ 43180 w 83819"/>
                  <a:gd name="connsiteY8" fmla="*/ 0 h 93979"/>
                  <a:gd name="connsiteX9" fmla="*/ 83820 w 83819"/>
                  <a:gd name="connsiteY9" fmla="*/ 41910 h 93979"/>
                  <a:gd name="connsiteX10" fmla="*/ 43180 w 83819"/>
                  <a:gd name="connsiteY10" fmla="*/ 13970 h 93979"/>
                  <a:gd name="connsiteX11" fmla="*/ 17780 w 83819"/>
                  <a:gd name="connsiteY11" fmla="*/ 38100 h 93979"/>
                  <a:gd name="connsiteX12" fmla="*/ 67310 w 83819"/>
                  <a:gd name="connsiteY12" fmla="*/ 38100 h 93979"/>
                  <a:gd name="connsiteX13" fmla="*/ 43180 w 83819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7" name="Freeform 586">
                <a:extLst>
                  <a:ext uri="{FF2B5EF4-FFF2-40B4-BE49-F238E27FC236}">
                    <a16:creationId xmlns:a16="http://schemas.microsoft.com/office/drawing/2014/main" id="{2E2FA457-B497-ACD1-A086-27D089FD2A2B}"/>
                  </a:ext>
                </a:extLst>
              </p:cNvPr>
              <p:cNvSpPr/>
              <p:nvPr/>
            </p:nvSpPr>
            <p:spPr>
              <a:xfrm>
                <a:off x="4208779" y="4795520"/>
                <a:ext cx="80010" cy="91439"/>
              </a:xfrm>
              <a:custGeom>
                <a:avLst/>
                <a:gdLst>
                  <a:gd name="connsiteX0" fmla="*/ 15240 w 80010"/>
                  <a:gd name="connsiteY0" fmla="*/ 2540 h 91439"/>
                  <a:gd name="connsiteX1" fmla="*/ 15240 w 80010"/>
                  <a:gd name="connsiteY1" fmla="*/ 15240 h 91439"/>
                  <a:gd name="connsiteX2" fmla="*/ 15240 w 80010"/>
                  <a:gd name="connsiteY2" fmla="*/ 21590 h 91439"/>
                  <a:gd name="connsiteX3" fmla="*/ 15240 w 80010"/>
                  <a:gd name="connsiteY3" fmla="*/ 21590 h 91439"/>
                  <a:gd name="connsiteX4" fmla="*/ 49530 w 80010"/>
                  <a:gd name="connsiteY4" fmla="*/ 0 h 91439"/>
                  <a:gd name="connsiteX5" fmla="*/ 80010 w 80010"/>
                  <a:gd name="connsiteY5" fmla="*/ 35560 h 91439"/>
                  <a:gd name="connsiteX6" fmla="*/ 80010 w 80010"/>
                  <a:gd name="connsiteY6" fmla="*/ 91440 h 91439"/>
                  <a:gd name="connsiteX7" fmla="*/ 63500 w 80010"/>
                  <a:gd name="connsiteY7" fmla="*/ 91440 h 91439"/>
                  <a:gd name="connsiteX8" fmla="*/ 63500 w 80010"/>
                  <a:gd name="connsiteY8" fmla="*/ 39370 h 91439"/>
                  <a:gd name="connsiteX9" fmla="*/ 46990 w 80010"/>
                  <a:gd name="connsiteY9" fmla="*/ 16510 h 91439"/>
                  <a:gd name="connsiteX10" fmla="*/ 16510 w 80010"/>
                  <a:gd name="connsiteY10" fmla="*/ 48260 h 91439"/>
                  <a:gd name="connsiteX11" fmla="*/ 16510 w 80010"/>
                  <a:gd name="connsiteY11" fmla="*/ 91440 h 91439"/>
                  <a:gd name="connsiteX12" fmla="*/ 0 w 80010"/>
                  <a:gd name="connsiteY12" fmla="*/ 91440 h 91439"/>
                  <a:gd name="connsiteX13" fmla="*/ 0 w 80010"/>
                  <a:gd name="connsiteY13" fmla="*/ 2540 h 91439"/>
                  <a:gd name="connsiteX14" fmla="*/ 15240 w 80010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8" name="Freeform 587">
                <a:extLst>
                  <a:ext uri="{FF2B5EF4-FFF2-40B4-BE49-F238E27FC236}">
                    <a16:creationId xmlns:a16="http://schemas.microsoft.com/office/drawing/2014/main" id="{2E381E7B-3759-B34C-75E4-E806C3757A52}"/>
                  </a:ext>
                </a:extLst>
              </p:cNvPr>
              <p:cNvSpPr/>
              <p:nvPr/>
            </p:nvSpPr>
            <p:spPr>
              <a:xfrm>
                <a:off x="4306570" y="4771390"/>
                <a:ext cx="60959" cy="116839"/>
              </a:xfrm>
              <a:custGeom>
                <a:avLst/>
                <a:gdLst>
                  <a:gd name="connsiteX0" fmla="*/ 15240 w 60959"/>
                  <a:gd name="connsiteY0" fmla="*/ 26670 h 116839"/>
                  <a:gd name="connsiteX1" fmla="*/ 15240 w 60959"/>
                  <a:gd name="connsiteY1" fmla="*/ 0 h 116839"/>
                  <a:gd name="connsiteX2" fmla="*/ 31750 w 60959"/>
                  <a:gd name="connsiteY2" fmla="*/ 0 h 116839"/>
                  <a:gd name="connsiteX3" fmla="*/ 31750 w 60959"/>
                  <a:gd name="connsiteY3" fmla="*/ 26670 h 116839"/>
                  <a:gd name="connsiteX4" fmla="*/ 58420 w 60959"/>
                  <a:gd name="connsiteY4" fmla="*/ 26670 h 116839"/>
                  <a:gd name="connsiteX5" fmla="*/ 58420 w 60959"/>
                  <a:gd name="connsiteY5" fmla="*/ 40640 h 116839"/>
                  <a:gd name="connsiteX6" fmla="*/ 31750 w 60959"/>
                  <a:gd name="connsiteY6" fmla="*/ 40640 h 116839"/>
                  <a:gd name="connsiteX7" fmla="*/ 31750 w 60959"/>
                  <a:gd name="connsiteY7" fmla="*/ 86360 h 116839"/>
                  <a:gd name="connsiteX8" fmla="*/ 44450 w 60959"/>
                  <a:gd name="connsiteY8" fmla="*/ 102870 h 116839"/>
                  <a:gd name="connsiteX9" fmla="*/ 60960 w 60959"/>
                  <a:gd name="connsiteY9" fmla="*/ 99060 h 116839"/>
                  <a:gd name="connsiteX10" fmla="*/ 60960 w 60959"/>
                  <a:gd name="connsiteY10" fmla="*/ 113030 h 116839"/>
                  <a:gd name="connsiteX11" fmla="*/ 40640 w 60959"/>
                  <a:gd name="connsiteY11" fmla="*/ 116840 h 116839"/>
                  <a:gd name="connsiteX12" fmla="*/ 13970 w 60959"/>
                  <a:gd name="connsiteY12" fmla="*/ 90170 h 116839"/>
                  <a:gd name="connsiteX13" fmla="*/ 13970 w 60959"/>
                  <a:gd name="connsiteY13" fmla="*/ 39370 h 116839"/>
                  <a:gd name="connsiteX14" fmla="*/ 0 w 60959"/>
                  <a:gd name="connsiteY14" fmla="*/ 39370 h 116839"/>
                  <a:gd name="connsiteX15" fmla="*/ 0 w 60959"/>
                  <a:gd name="connsiteY15" fmla="*/ 25400 h 116839"/>
                  <a:gd name="connsiteX16" fmla="*/ 15240 w 60959"/>
                  <a:gd name="connsiteY16" fmla="*/ 25400 h 11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59" h="116839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762BC924-6425-01A8-3A51-BC98162A1A6B}"/>
                  </a:ext>
                </a:extLst>
              </p:cNvPr>
              <p:cNvSpPr/>
              <p:nvPr/>
            </p:nvSpPr>
            <p:spPr>
              <a:xfrm>
                <a:off x="4380229" y="4795520"/>
                <a:ext cx="62229" cy="92709"/>
              </a:xfrm>
              <a:custGeom>
                <a:avLst/>
                <a:gdLst>
                  <a:gd name="connsiteX0" fmla="*/ 26670 w 62229"/>
                  <a:gd name="connsiteY0" fmla="*/ 53340 h 92709"/>
                  <a:gd name="connsiteX1" fmla="*/ 0 w 62229"/>
                  <a:gd name="connsiteY1" fmla="*/ 25400 h 92709"/>
                  <a:gd name="connsiteX2" fmla="*/ 31750 w 62229"/>
                  <a:gd name="connsiteY2" fmla="*/ 0 h 92709"/>
                  <a:gd name="connsiteX3" fmla="*/ 57150 w 62229"/>
                  <a:gd name="connsiteY3" fmla="*/ 5080 h 92709"/>
                  <a:gd name="connsiteX4" fmla="*/ 57150 w 62229"/>
                  <a:gd name="connsiteY4" fmla="*/ 20320 h 92709"/>
                  <a:gd name="connsiteX5" fmla="*/ 34290 w 62229"/>
                  <a:gd name="connsiteY5" fmla="*/ 13970 h 92709"/>
                  <a:gd name="connsiteX6" fmla="*/ 16510 w 62229"/>
                  <a:gd name="connsiteY6" fmla="*/ 25400 h 92709"/>
                  <a:gd name="connsiteX7" fmla="*/ 34290 w 62229"/>
                  <a:gd name="connsiteY7" fmla="*/ 39370 h 92709"/>
                  <a:gd name="connsiteX8" fmla="*/ 62230 w 62229"/>
                  <a:gd name="connsiteY8" fmla="*/ 67310 h 92709"/>
                  <a:gd name="connsiteX9" fmla="*/ 30480 w 62229"/>
                  <a:gd name="connsiteY9" fmla="*/ 92710 h 92709"/>
                  <a:gd name="connsiteX10" fmla="*/ 1270 w 62229"/>
                  <a:gd name="connsiteY10" fmla="*/ 86360 h 92709"/>
                  <a:gd name="connsiteX11" fmla="*/ 1270 w 62229"/>
                  <a:gd name="connsiteY11" fmla="*/ 71120 h 92709"/>
                  <a:gd name="connsiteX12" fmla="*/ 29210 w 62229"/>
                  <a:gd name="connsiteY12" fmla="*/ 78740 h 92709"/>
                  <a:gd name="connsiteX13" fmla="*/ 46990 w 62229"/>
                  <a:gd name="connsiteY13" fmla="*/ 67310 h 92709"/>
                  <a:gd name="connsiteX14" fmla="*/ 26670 w 62229"/>
                  <a:gd name="connsiteY14" fmla="*/ 52070 h 9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29" h="92709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E7C9BBA7-F0F6-B59D-AA20-E5A315352F35}"/>
                  </a:ext>
                </a:extLst>
              </p:cNvPr>
              <p:cNvSpPr/>
              <p:nvPr/>
            </p:nvSpPr>
            <p:spPr>
              <a:xfrm>
                <a:off x="4516120" y="4762500"/>
                <a:ext cx="20320" cy="124459"/>
              </a:xfrm>
              <a:custGeom>
                <a:avLst/>
                <a:gdLst>
                  <a:gd name="connsiteX0" fmla="*/ 10160 w 20320"/>
                  <a:gd name="connsiteY0" fmla="*/ 0 h 124459"/>
                  <a:gd name="connsiteX1" fmla="*/ 20320 w 20320"/>
                  <a:gd name="connsiteY1" fmla="*/ 10160 h 124459"/>
                  <a:gd name="connsiteX2" fmla="*/ 10160 w 20320"/>
                  <a:gd name="connsiteY2" fmla="*/ 20320 h 124459"/>
                  <a:gd name="connsiteX3" fmla="*/ 0 w 20320"/>
                  <a:gd name="connsiteY3" fmla="*/ 10160 h 124459"/>
                  <a:gd name="connsiteX4" fmla="*/ 10160 w 20320"/>
                  <a:gd name="connsiteY4" fmla="*/ 0 h 124459"/>
                  <a:gd name="connsiteX5" fmla="*/ 17780 w 20320"/>
                  <a:gd name="connsiteY5" fmla="*/ 35560 h 124459"/>
                  <a:gd name="connsiteX6" fmla="*/ 17780 w 20320"/>
                  <a:gd name="connsiteY6" fmla="*/ 124460 h 124459"/>
                  <a:gd name="connsiteX7" fmla="*/ 1270 w 20320"/>
                  <a:gd name="connsiteY7" fmla="*/ 124460 h 124459"/>
                  <a:gd name="connsiteX8" fmla="*/ 1270 w 20320"/>
                  <a:gd name="connsiteY8" fmla="*/ 35560 h 124459"/>
                  <a:gd name="connsiteX9" fmla="*/ 17780 w 20320"/>
                  <a:gd name="connsiteY9" fmla="*/ 35560 h 124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" h="12445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7780" y="35560"/>
                    </a:moveTo>
                    <a:lnTo>
                      <a:pt x="17780" y="124460"/>
                    </a:lnTo>
                    <a:lnTo>
                      <a:pt x="1270" y="124460"/>
                    </a:lnTo>
                    <a:lnTo>
                      <a:pt x="1270" y="35560"/>
                    </a:lnTo>
                    <a:lnTo>
                      <a:pt x="17780" y="3556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0E657CAF-2594-21C6-B6F5-19081B057EC0}"/>
                  </a:ext>
                </a:extLst>
              </p:cNvPr>
              <p:cNvSpPr/>
              <p:nvPr/>
            </p:nvSpPr>
            <p:spPr>
              <a:xfrm>
                <a:off x="4568190" y="4795520"/>
                <a:ext cx="80009" cy="91439"/>
              </a:xfrm>
              <a:custGeom>
                <a:avLst/>
                <a:gdLst>
                  <a:gd name="connsiteX0" fmla="*/ 15240 w 80009"/>
                  <a:gd name="connsiteY0" fmla="*/ 2540 h 91439"/>
                  <a:gd name="connsiteX1" fmla="*/ 15240 w 80009"/>
                  <a:gd name="connsiteY1" fmla="*/ 15240 h 91439"/>
                  <a:gd name="connsiteX2" fmla="*/ 15240 w 80009"/>
                  <a:gd name="connsiteY2" fmla="*/ 21590 h 91439"/>
                  <a:gd name="connsiteX3" fmla="*/ 15240 w 80009"/>
                  <a:gd name="connsiteY3" fmla="*/ 21590 h 91439"/>
                  <a:gd name="connsiteX4" fmla="*/ 49530 w 80009"/>
                  <a:gd name="connsiteY4" fmla="*/ 0 h 91439"/>
                  <a:gd name="connsiteX5" fmla="*/ 80010 w 80009"/>
                  <a:gd name="connsiteY5" fmla="*/ 35560 h 91439"/>
                  <a:gd name="connsiteX6" fmla="*/ 80010 w 80009"/>
                  <a:gd name="connsiteY6" fmla="*/ 91440 h 91439"/>
                  <a:gd name="connsiteX7" fmla="*/ 63500 w 80009"/>
                  <a:gd name="connsiteY7" fmla="*/ 91440 h 91439"/>
                  <a:gd name="connsiteX8" fmla="*/ 63500 w 80009"/>
                  <a:gd name="connsiteY8" fmla="*/ 39370 h 91439"/>
                  <a:gd name="connsiteX9" fmla="*/ 46990 w 80009"/>
                  <a:gd name="connsiteY9" fmla="*/ 16510 h 91439"/>
                  <a:gd name="connsiteX10" fmla="*/ 16510 w 80009"/>
                  <a:gd name="connsiteY10" fmla="*/ 48260 h 91439"/>
                  <a:gd name="connsiteX11" fmla="*/ 16510 w 80009"/>
                  <a:gd name="connsiteY11" fmla="*/ 91440 h 91439"/>
                  <a:gd name="connsiteX12" fmla="*/ 0 w 80009"/>
                  <a:gd name="connsiteY12" fmla="*/ 91440 h 91439"/>
                  <a:gd name="connsiteX13" fmla="*/ 0 w 80009"/>
                  <a:gd name="connsiteY13" fmla="*/ 2540 h 91439"/>
                  <a:gd name="connsiteX14" fmla="*/ 15240 w 80009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E5F7E66F-6A0A-14D2-9CBE-65701CF924D4}"/>
                  </a:ext>
                </a:extLst>
              </p:cNvPr>
              <p:cNvSpPr/>
              <p:nvPr/>
            </p:nvSpPr>
            <p:spPr>
              <a:xfrm>
                <a:off x="4729479" y="4758690"/>
                <a:ext cx="80010" cy="128269"/>
              </a:xfrm>
              <a:custGeom>
                <a:avLst/>
                <a:gdLst>
                  <a:gd name="connsiteX0" fmla="*/ 0 w 80010"/>
                  <a:gd name="connsiteY0" fmla="*/ 0 h 128269"/>
                  <a:gd name="connsiteX1" fmla="*/ 16510 w 80010"/>
                  <a:gd name="connsiteY1" fmla="*/ 0 h 128269"/>
                  <a:gd name="connsiteX2" fmla="*/ 16510 w 80010"/>
                  <a:gd name="connsiteY2" fmla="*/ 49530 h 128269"/>
                  <a:gd name="connsiteX3" fmla="*/ 16510 w 80010"/>
                  <a:gd name="connsiteY3" fmla="*/ 58420 h 128269"/>
                  <a:gd name="connsiteX4" fmla="*/ 16510 w 80010"/>
                  <a:gd name="connsiteY4" fmla="*/ 58420 h 128269"/>
                  <a:gd name="connsiteX5" fmla="*/ 49530 w 80010"/>
                  <a:gd name="connsiteY5" fmla="*/ 36830 h 128269"/>
                  <a:gd name="connsiteX6" fmla="*/ 80010 w 80010"/>
                  <a:gd name="connsiteY6" fmla="*/ 72390 h 128269"/>
                  <a:gd name="connsiteX7" fmla="*/ 80010 w 80010"/>
                  <a:gd name="connsiteY7" fmla="*/ 128270 h 128269"/>
                  <a:gd name="connsiteX8" fmla="*/ 63500 w 80010"/>
                  <a:gd name="connsiteY8" fmla="*/ 128270 h 128269"/>
                  <a:gd name="connsiteX9" fmla="*/ 63500 w 80010"/>
                  <a:gd name="connsiteY9" fmla="*/ 76200 h 128269"/>
                  <a:gd name="connsiteX10" fmla="*/ 46990 w 80010"/>
                  <a:gd name="connsiteY10" fmla="*/ 53340 h 128269"/>
                  <a:gd name="connsiteX11" fmla="*/ 16510 w 80010"/>
                  <a:gd name="connsiteY11" fmla="*/ 85090 h 128269"/>
                  <a:gd name="connsiteX12" fmla="*/ 16510 w 80010"/>
                  <a:gd name="connsiteY12" fmla="*/ 128270 h 128269"/>
                  <a:gd name="connsiteX13" fmla="*/ 0 w 80010"/>
                  <a:gd name="connsiteY13" fmla="*/ 128270 h 128269"/>
                  <a:gd name="connsiteX14" fmla="*/ 0 w 80010"/>
                  <a:gd name="connsiteY14" fmla="*/ 0 h 128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128269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49530"/>
                    </a:lnTo>
                    <a:cubicBezTo>
                      <a:pt x="16510" y="53340"/>
                      <a:pt x="16510" y="57150"/>
                      <a:pt x="16510" y="58420"/>
                    </a:cubicBezTo>
                    <a:lnTo>
                      <a:pt x="16510" y="58420"/>
                    </a:lnTo>
                    <a:cubicBezTo>
                      <a:pt x="20320" y="50800"/>
                      <a:pt x="30480" y="36830"/>
                      <a:pt x="49530" y="36830"/>
                    </a:cubicBezTo>
                    <a:cubicBezTo>
                      <a:pt x="68580" y="36830"/>
                      <a:pt x="80010" y="49530"/>
                      <a:pt x="80010" y="72390"/>
                    </a:cubicBezTo>
                    <a:lnTo>
                      <a:pt x="80010" y="128270"/>
                    </a:lnTo>
                    <a:lnTo>
                      <a:pt x="63500" y="128270"/>
                    </a:lnTo>
                    <a:lnTo>
                      <a:pt x="63500" y="76200"/>
                    </a:lnTo>
                    <a:cubicBezTo>
                      <a:pt x="63500" y="63500"/>
                      <a:pt x="60960" y="53340"/>
                      <a:pt x="46990" y="53340"/>
                    </a:cubicBezTo>
                    <a:cubicBezTo>
                      <a:pt x="33020" y="53340"/>
                      <a:pt x="16510" y="67310"/>
                      <a:pt x="16510" y="85090"/>
                    </a:cubicBezTo>
                    <a:lnTo>
                      <a:pt x="16510" y="128270"/>
                    </a:lnTo>
                    <a:lnTo>
                      <a:pt x="0" y="1282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3" name="Freeform 592">
                <a:extLst>
                  <a:ext uri="{FF2B5EF4-FFF2-40B4-BE49-F238E27FC236}">
                    <a16:creationId xmlns:a16="http://schemas.microsoft.com/office/drawing/2014/main" id="{1ECF50CF-EDA0-7972-C72F-F7923A47067B}"/>
                  </a:ext>
                </a:extLst>
              </p:cNvPr>
              <p:cNvSpPr/>
              <p:nvPr/>
            </p:nvSpPr>
            <p:spPr>
              <a:xfrm>
                <a:off x="4833620" y="4795520"/>
                <a:ext cx="83820" cy="93979"/>
              </a:xfrm>
              <a:custGeom>
                <a:avLst/>
                <a:gdLst>
                  <a:gd name="connsiteX0" fmla="*/ 83820 w 83820"/>
                  <a:gd name="connsiteY0" fmla="*/ 41910 h 93979"/>
                  <a:gd name="connsiteX1" fmla="*/ 83820 w 83820"/>
                  <a:gd name="connsiteY1" fmla="*/ 50800 h 93979"/>
                  <a:gd name="connsiteX2" fmla="*/ 17780 w 83820"/>
                  <a:gd name="connsiteY2" fmla="*/ 50800 h 93979"/>
                  <a:gd name="connsiteX3" fmla="*/ 48260 w 83820"/>
                  <a:gd name="connsiteY3" fmla="*/ 80010 h 93979"/>
                  <a:gd name="connsiteX4" fmla="*/ 80010 w 83820"/>
                  <a:gd name="connsiteY4" fmla="*/ 71120 h 93979"/>
                  <a:gd name="connsiteX5" fmla="*/ 80010 w 83820"/>
                  <a:gd name="connsiteY5" fmla="*/ 86360 h 93979"/>
                  <a:gd name="connsiteX6" fmla="*/ 46990 w 83820"/>
                  <a:gd name="connsiteY6" fmla="*/ 93980 h 93979"/>
                  <a:gd name="connsiteX7" fmla="*/ 0 w 83820"/>
                  <a:gd name="connsiteY7" fmla="*/ 46990 h 93979"/>
                  <a:gd name="connsiteX8" fmla="*/ 43180 w 83820"/>
                  <a:gd name="connsiteY8" fmla="*/ 0 h 93979"/>
                  <a:gd name="connsiteX9" fmla="*/ 83820 w 83820"/>
                  <a:gd name="connsiteY9" fmla="*/ 41910 h 93979"/>
                  <a:gd name="connsiteX10" fmla="*/ 43180 w 83820"/>
                  <a:gd name="connsiteY10" fmla="*/ 13970 h 93979"/>
                  <a:gd name="connsiteX11" fmla="*/ 17780 w 83820"/>
                  <a:gd name="connsiteY11" fmla="*/ 38100 h 93979"/>
                  <a:gd name="connsiteX12" fmla="*/ 67310 w 83820"/>
                  <a:gd name="connsiteY12" fmla="*/ 38100 h 93979"/>
                  <a:gd name="connsiteX13" fmla="*/ 43180 w 83820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EF4F1125-64CC-24E6-2919-D3E9F5771BE4}"/>
                  </a:ext>
                </a:extLst>
              </p:cNvPr>
              <p:cNvSpPr/>
              <p:nvPr/>
            </p:nvSpPr>
            <p:spPr>
              <a:xfrm>
                <a:off x="4937759" y="4796790"/>
                <a:ext cx="73660" cy="93979"/>
              </a:xfrm>
              <a:custGeom>
                <a:avLst/>
                <a:gdLst>
                  <a:gd name="connsiteX0" fmla="*/ 5080 w 73660"/>
                  <a:gd name="connsiteY0" fmla="*/ 6350 h 93979"/>
                  <a:gd name="connsiteX1" fmla="*/ 36830 w 73660"/>
                  <a:gd name="connsiteY1" fmla="*/ 0 h 93979"/>
                  <a:gd name="connsiteX2" fmla="*/ 73660 w 73660"/>
                  <a:gd name="connsiteY2" fmla="*/ 34290 h 93979"/>
                  <a:gd name="connsiteX3" fmla="*/ 73660 w 73660"/>
                  <a:gd name="connsiteY3" fmla="*/ 91440 h 93979"/>
                  <a:gd name="connsiteX4" fmla="*/ 58420 w 73660"/>
                  <a:gd name="connsiteY4" fmla="*/ 91440 h 93979"/>
                  <a:gd name="connsiteX5" fmla="*/ 58420 w 73660"/>
                  <a:gd name="connsiteY5" fmla="*/ 81280 h 93979"/>
                  <a:gd name="connsiteX6" fmla="*/ 58420 w 73660"/>
                  <a:gd name="connsiteY6" fmla="*/ 73660 h 93979"/>
                  <a:gd name="connsiteX7" fmla="*/ 58420 w 73660"/>
                  <a:gd name="connsiteY7" fmla="*/ 73660 h 93979"/>
                  <a:gd name="connsiteX8" fmla="*/ 27940 w 73660"/>
                  <a:gd name="connsiteY8" fmla="*/ 93980 h 93979"/>
                  <a:gd name="connsiteX9" fmla="*/ 0 w 73660"/>
                  <a:gd name="connsiteY9" fmla="*/ 67310 h 93979"/>
                  <a:gd name="connsiteX10" fmla="*/ 58420 w 73660"/>
                  <a:gd name="connsiteY10" fmla="*/ 39370 h 93979"/>
                  <a:gd name="connsiteX11" fmla="*/ 58420 w 73660"/>
                  <a:gd name="connsiteY11" fmla="*/ 34290 h 93979"/>
                  <a:gd name="connsiteX12" fmla="*/ 35560 w 73660"/>
                  <a:gd name="connsiteY12" fmla="*/ 13970 h 93979"/>
                  <a:gd name="connsiteX13" fmla="*/ 6350 w 73660"/>
                  <a:gd name="connsiteY13" fmla="*/ 21590 h 93979"/>
                  <a:gd name="connsiteX14" fmla="*/ 6350 w 73660"/>
                  <a:gd name="connsiteY14" fmla="*/ 6350 h 93979"/>
                  <a:gd name="connsiteX15" fmla="*/ 57150 w 73660"/>
                  <a:gd name="connsiteY15" fmla="*/ 50800 h 93979"/>
                  <a:gd name="connsiteX16" fmla="*/ 16510 w 73660"/>
                  <a:gd name="connsiteY16" fmla="*/ 66040 h 93979"/>
                  <a:gd name="connsiteX17" fmla="*/ 30480 w 73660"/>
                  <a:gd name="connsiteY17" fmla="*/ 78740 h 93979"/>
                  <a:gd name="connsiteX18" fmla="*/ 57150 w 73660"/>
                  <a:gd name="connsiteY18" fmla="*/ 4953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60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78740"/>
                      <a:pt x="30480" y="78740"/>
                    </a:cubicBezTo>
                    <a:cubicBezTo>
                      <a:pt x="45720" y="78740"/>
                      <a:pt x="57150" y="63500"/>
                      <a:pt x="57150" y="495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5" name="Freeform 594">
                <a:extLst>
                  <a:ext uri="{FF2B5EF4-FFF2-40B4-BE49-F238E27FC236}">
                    <a16:creationId xmlns:a16="http://schemas.microsoft.com/office/drawing/2014/main" id="{B697F311-CC85-B368-040E-112279DCC865}"/>
                  </a:ext>
                </a:extLst>
              </p:cNvPr>
              <p:cNvSpPr/>
              <p:nvPr/>
            </p:nvSpPr>
            <p:spPr>
              <a:xfrm>
                <a:off x="5035550" y="4758690"/>
                <a:ext cx="87629" cy="130809"/>
              </a:xfrm>
              <a:custGeom>
                <a:avLst/>
                <a:gdLst>
                  <a:gd name="connsiteX0" fmla="*/ 87630 w 87629"/>
                  <a:gd name="connsiteY0" fmla="*/ 128270 h 130809"/>
                  <a:gd name="connsiteX1" fmla="*/ 72390 w 87629"/>
                  <a:gd name="connsiteY1" fmla="*/ 128270 h 130809"/>
                  <a:gd name="connsiteX2" fmla="*/ 72390 w 87629"/>
                  <a:gd name="connsiteY2" fmla="*/ 118110 h 130809"/>
                  <a:gd name="connsiteX3" fmla="*/ 72390 w 87629"/>
                  <a:gd name="connsiteY3" fmla="*/ 111760 h 130809"/>
                  <a:gd name="connsiteX4" fmla="*/ 72390 w 87629"/>
                  <a:gd name="connsiteY4" fmla="*/ 111760 h 130809"/>
                  <a:gd name="connsiteX5" fmla="*/ 40640 w 87629"/>
                  <a:gd name="connsiteY5" fmla="*/ 130810 h 130809"/>
                  <a:gd name="connsiteX6" fmla="*/ 0 w 87629"/>
                  <a:gd name="connsiteY6" fmla="*/ 83820 h 130809"/>
                  <a:gd name="connsiteX7" fmla="*/ 40640 w 87629"/>
                  <a:gd name="connsiteY7" fmla="*/ 36830 h 130809"/>
                  <a:gd name="connsiteX8" fmla="*/ 71120 w 87629"/>
                  <a:gd name="connsiteY8" fmla="*/ 53340 h 130809"/>
                  <a:gd name="connsiteX9" fmla="*/ 71120 w 87629"/>
                  <a:gd name="connsiteY9" fmla="*/ 53340 h 130809"/>
                  <a:gd name="connsiteX10" fmla="*/ 71120 w 87629"/>
                  <a:gd name="connsiteY10" fmla="*/ 45720 h 130809"/>
                  <a:gd name="connsiteX11" fmla="*/ 71120 w 87629"/>
                  <a:gd name="connsiteY11" fmla="*/ 0 h 130809"/>
                  <a:gd name="connsiteX12" fmla="*/ 87630 w 87629"/>
                  <a:gd name="connsiteY12" fmla="*/ 0 h 130809"/>
                  <a:gd name="connsiteX13" fmla="*/ 87630 w 87629"/>
                  <a:gd name="connsiteY13" fmla="*/ 128270 h 130809"/>
                  <a:gd name="connsiteX14" fmla="*/ 15240 w 87629"/>
                  <a:gd name="connsiteY14" fmla="*/ 83820 h 130809"/>
                  <a:gd name="connsiteX15" fmla="*/ 43180 w 87629"/>
                  <a:gd name="connsiteY15" fmla="*/ 115570 h 130809"/>
                  <a:gd name="connsiteX16" fmla="*/ 71120 w 87629"/>
                  <a:gd name="connsiteY16" fmla="*/ 83820 h 130809"/>
                  <a:gd name="connsiteX17" fmla="*/ 43180 w 87629"/>
                  <a:gd name="connsiteY17" fmla="*/ 52070 h 130809"/>
                  <a:gd name="connsiteX18" fmla="*/ 15240 w 87629"/>
                  <a:gd name="connsiteY18" fmla="*/ 8382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29" h="130809">
                    <a:moveTo>
                      <a:pt x="87630" y="128270"/>
                    </a:moveTo>
                    <a:lnTo>
                      <a:pt x="72390" y="128270"/>
                    </a:lnTo>
                    <a:lnTo>
                      <a:pt x="72390" y="118110"/>
                    </a:lnTo>
                    <a:cubicBezTo>
                      <a:pt x="72390" y="114300"/>
                      <a:pt x="72390" y="111760"/>
                      <a:pt x="72390" y="111760"/>
                    </a:cubicBezTo>
                    <a:lnTo>
                      <a:pt x="72390" y="111760"/>
                    </a:lnTo>
                    <a:cubicBezTo>
                      <a:pt x="67310" y="121920"/>
                      <a:pt x="55880" y="130810"/>
                      <a:pt x="40640" y="130810"/>
                    </a:cubicBezTo>
                    <a:cubicBezTo>
                      <a:pt x="17780" y="130810"/>
                      <a:pt x="0" y="111760"/>
                      <a:pt x="0" y="83820"/>
                    </a:cubicBezTo>
                    <a:cubicBezTo>
                      <a:pt x="0" y="55880"/>
                      <a:pt x="17780" y="36830"/>
                      <a:pt x="40640" y="36830"/>
                    </a:cubicBezTo>
                    <a:cubicBezTo>
                      <a:pt x="63500" y="36830"/>
                      <a:pt x="67310" y="44450"/>
                      <a:pt x="71120" y="53340"/>
                    </a:cubicBezTo>
                    <a:lnTo>
                      <a:pt x="71120" y="53340"/>
                    </a:lnTo>
                    <a:cubicBezTo>
                      <a:pt x="71120" y="53340"/>
                      <a:pt x="71120" y="50800"/>
                      <a:pt x="71120" y="45720"/>
                    </a:cubicBezTo>
                    <a:lnTo>
                      <a:pt x="71120" y="0"/>
                    </a:lnTo>
                    <a:lnTo>
                      <a:pt x="87630" y="0"/>
                    </a:lnTo>
                    <a:lnTo>
                      <a:pt x="87630" y="128270"/>
                    </a:lnTo>
                    <a:close/>
                    <a:moveTo>
                      <a:pt x="15240" y="83820"/>
                    </a:moveTo>
                    <a:cubicBezTo>
                      <a:pt x="15240" y="102870"/>
                      <a:pt x="26670" y="115570"/>
                      <a:pt x="43180" y="115570"/>
                    </a:cubicBezTo>
                    <a:cubicBezTo>
                      <a:pt x="59690" y="115570"/>
                      <a:pt x="71120" y="105410"/>
                      <a:pt x="71120" y="83820"/>
                    </a:cubicBezTo>
                    <a:cubicBezTo>
                      <a:pt x="71120" y="62230"/>
                      <a:pt x="57150" y="52070"/>
                      <a:pt x="43180" y="52070"/>
                    </a:cubicBezTo>
                    <a:cubicBezTo>
                      <a:pt x="29210" y="52070"/>
                      <a:pt x="15240" y="66040"/>
                      <a:pt x="15240" y="8382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6" name="Freeform 595">
                <a:extLst>
                  <a:ext uri="{FF2B5EF4-FFF2-40B4-BE49-F238E27FC236}">
                    <a16:creationId xmlns:a16="http://schemas.microsoft.com/office/drawing/2014/main" id="{3F16D962-984F-7F24-0322-C3B3CF3C1CF2}"/>
                  </a:ext>
                </a:extLst>
              </p:cNvPr>
              <p:cNvSpPr/>
              <p:nvPr/>
            </p:nvSpPr>
            <p:spPr>
              <a:xfrm>
                <a:off x="5157470" y="4758690"/>
                <a:ext cx="34289" cy="130809"/>
              </a:xfrm>
              <a:custGeom>
                <a:avLst/>
                <a:gdLst>
                  <a:gd name="connsiteX0" fmla="*/ 0 w 34289"/>
                  <a:gd name="connsiteY0" fmla="*/ 0 h 130809"/>
                  <a:gd name="connsiteX1" fmla="*/ 16510 w 34289"/>
                  <a:gd name="connsiteY1" fmla="*/ 0 h 130809"/>
                  <a:gd name="connsiteX2" fmla="*/ 16510 w 34289"/>
                  <a:gd name="connsiteY2" fmla="*/ 101600 h 130809"/>
                  <a:gd name="connsiteX3" fmla="*/ 26670 w 34289"/>
                  <a:gd name="connsiteY3" fmla="*/ 115570 h 130809"/>
                  <a:gd name="connsiteX4" fmla="*/ 34290 w 34289"/>
                  <a:gd name="connsiteY4" fmla="*/ 115570 h 130809"/>
                  <a:gd name="connsiteX5" fmla="*/ 34290 w 34289"/>
                  <a:gd name="connsiteY5" fmla="*/ 129540 h 130809"/>
                  <a:gd name="connsiteX6" fmla="*/ 22860 w 34289"/>
                  <a:gd name="connsiteY6" fmla="*/ 130810 h 130809"/>
                  <a:gd name="connsiteX7" fmla="*/ 0 w 34289"/>
                  <a:gd name="connsiteY7" fmla="*/ 105410 h 130809"/>
                  <a:gd name="connsiteX8" fmla="*/ 0 w 34289"/>
                  <a:gd name="connsiteY8" fmla="*/ 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289" h="130809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101600"/>
                    </a:lnTo>
                    <a:cubicBezTo>
                      <a:pt x="16510" y="111760"/>
                      <a:pt x="19050" y="115570"/>
                      <a:pt x="26670" y="115570"/>
                    </a:cubicBezTo>
                    <a:cubicBezTo>
                      <a:pt x="34290" y="115570"/>
                      <a:pt x="33020" y="115570"/>
                      <a:pt x="34290" y="115570"/>
                    </a:cubicBezTo>
                    <a:lnTo>
                      <a:pt x="34290" y="129540"/>
                    </a:lnTo>
                    <a:cubicBezTo>
                      <a:pt x="34290" y="129540"/>
                      <a:pt x="29210" y="130810"/>
                      <a:pt x="22860" y="130810"/>
                    </a:cubicBezTo>
                    <a:cubicBezTo>
                      <a:pt x="10160" y="130810"/>
                      <a:pt x="0" y="124460"/>
                      <a:pt x="0" y="10541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1A69000C-DD99-A742-0EC0-CD70D19102E0}"/>
                  </a:ext>
                </a:extLst>
              </p:cNvPr>
              <p:cNvSpPr/>
              <p:nvPr/>
            </p:nvSpPr>
            <p:spPr>
              <a:xfrm>
                <a:off x="5212079" y="4762500"/>
                <a:ext cx="20320" cy="124459"/>
              </a:xfrm>
              <a:custGeom>
                <a:avLst/>
                <a:gdLst>
                  <a:gd name="connsiteX0" fmla="*/ 10160 w 20320"/>
                  <a:gd name="connsiteY0" fmla="*/ 0 h 124459"/>
                  <a:gd name="connsiteX1" fmla="*/ 20320 w 20320"/>
                  <a:gd name="connsiteY1" fmla="*/ 10160 h 124459"/>
                  <a:gd name="connsiteX2" fmla="*/ 10160 w 20320"/>
                  <a:gd name="connsiteY2" fmla="*/ 20320 h 124459"/>
                  <a:gd name="connsiteX3" fmla="*/ 0 w 20320"/>
                  <a:gd name="connsiteY3" fmla="*/ 10160 h 124459"/>
                  <a:gd name="connsiteX4" fmla="*/ 10160 w 20320"/>
                  <a:gd name="connsiteY4" fmla="*/ 0 h 124459"/>
                  <a:gd name="connsiteX5" fmla="*/ 19050 w 20320"/>
                  <a:gd name="connsiteY5" fmla="*/ 35560 h 124459"/>
                  <a:gd name="connsiteX6" fmla="*/ 19050 w 20320"/>
                  <a:gd name="connsiteY6" fmla="*/ 124460 h 124459"/>
                  <a:gd name="connsiteX7" fmla="*/ 2540 w 20320"/>
                  <a:gd name="connsiteY7" fmla="*/ 124460 h 124459"/>
                  <a:gd name="connsiteX8" fmla="*/ 2540 w 20320"/>
                  <a:gd name="connsiteY8" fmla="*/ 35560 h 124459"/>
                  <a:gd name="connsiteX9" fmla="*/ 19050 w 20320"/>
                  <a:gd name="connsiteY9" fmla="*/ 35560 h 124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" h="12445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9050" y="35560"/>
                    </a:moveTo>
                    <a:lnTo>
                      <a:pt x="19050" y="124460"/>
                    </a:lnTo>
                    <a:lnTo>
                      <a:pt x="2540" y="124460"/>
                    </a:lnTo>
                    <a:lnTo>
                      <a:pt x="2540" y="35560"/>
                    </a:lnTo>
                    <a:lnTo>
                      <a:pt x="19050" y="3556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39D4E012-176A-F084-6678-FF752C213B33}"/>
                  </a:ext>
                </a:extLst>
              </p:cNvPr>
              <p:cNvSpPr/>
              <p:nvPr/>
            </p:nvSpPr>
            <p:spPr>
              <a:xfrm>
                <a:off x="5265420" y="4795520"/>
                <a:ext cx="80009" cy="91439"/>
              </a:xfrm>
              <a:custGeom>
                <a:avLst/>
                <a:gdLst>
                  <a:gd name="connsiteX0" fmla="*/ 15240 w 80009"/>
                  <a:gd name="connsiteY0" fmla="*/ 2540 h 91439"/>
                  <a:gd name="connsiteX1" fmla="*/ 15240 w 80009"/>
                  <a:gd name="connsiteY1" fmla="*/ 15240 h 91439"/>
                  <a:gd name="connsiteX2" fmla="*/ 15240 w 80009"/>
                  <a:gd name="connsiteY2" fmla="*/ 21590 h 91439"/>
                  <a:gd name="connsiteX3" fmla="*/ 15240 w 80009"/>
                  <a:gd name="connsiteY3" fmla="*/ 21590 h 91439"/>
                  <a:gd name="connsiteX4" fmla="*/ 49530 w 80009"/>
                  <a:gd name="connsiteY4" fmla="*/ 0 h 91439"/>
                  <a:gd name="connsiteX5" fmla="*/ 80010 w 80009"/>
                  <a:gd name="connsiteY5" fmla="*/ 35560 h 91439"/>
                  <a:gd name="connsiteX6" fmla="*/ 80010 w 80009"/>
                  <a:gd name="connsiteY6" fmla="*/ 91440 h 91439"/>
                  <a:gd name="connsiteX7" fmla="*/ 63500 w 80009"/>
                  <a:gd name="connsiteY7" fmla="*/ 91440 h 91439"/>
                  <a:gd name="connsiteX8" fmla="*/ 63500 w 80009"/>
                  <a:gd name="connsiteY8" fmla="*/ 39370 h 91439"/>
                  <a:gd name="connsiteX9" fmla="*/ 46990 w 80009"/>
                  <a:gd name="connsiteY9" fmla="*/ 16510 h 91439"/>
                  <a:gd name="connsiteX10" fmla="*/ 16510 w 80009"/>
                  <a:gd name="connsiteY10" fmla="*/ 48260 h 91439"/>
                  <a:gd name="connsiteX11" fmla="*/ 16510 w 80009"/>
                  <a:gd name="connsiteY11" fmla="*/ 91440 h 91439"/>
                  <a:gd name="connsiteX12" fmla="*/ 0 w 80009"/>
                  <a:gd name="connsiteY12" fmla="*/ 91440 h 91439"/>
                  <a:gd name="connsiteX13" fmla="*/ 0 w 80009"/>
                  <a:gd name="connsiteY13" fmla="*/ 2540 h 91439"/>
                  <a:gd name="connsiteX14" fmla="*/ 15240 w 80009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34107F61-D96E-D038-B5BC-BF33E942C53E}"/>
                  </a:ext>
                </a:extLst>
              </p:cNvPr>
              <p:cNvSpPr/>
              <p:nvPr/>
            </p:nvSpPr>
            <p:spPr>
              <a:xfrm>
                <a:off x="5369559" y="4795520"/>
                <a:ext cx="83820" cy="93979"/>
              </a:xfrm>
              <a:custGeom>
                <a:avLst/>
                <a:gdLst>
                  <a:gd name="connsiteX0" fmla="*/ 83820 w 83820"/>
                  <a:gd name="connsiteY0" fmla="*/ 41910 h 93979"/>
                  <a:gd name="connsiteX1" fmla="*/ 83820 w 83820"/>
                  <a:gd name="connsiteY1" fmla="*/ 50800 h 93979"/>
                  <a:gd name="connsiteX2" fmla="*/ 17780 w 83820"/>
                  <a:gd name="connsiteY2" fmla="*/ 50800 h 93979"/>
                  <a:gd name="connsiteX3" fmla="*/ 48260 w 83820"/>
                  <a:gd name="connsiteY3" fmla="*/ 80010 h 93979"/>
                  <a:gd name="connsiteX4" fmla="*/ 80010 w 83820"/>
                  <a:gd name="connsiteY4" fmla="*/ 71120 h 93979"/>
                  <a:gd name="connsiteX5" fmla="*/ 80010 w 83820"/>
                  <a:gd name="connsiteY5" fmla="*/ 86360 h 93979"/>
                  <a:gd name="connsiteX6" fmla="*/ 46990 w 83820"/>
                  <a:gd name="connsiteY6" fmla="*/ 93980 h 93979"/>
                  <a:gd name="connsiteX7" fmla="*/ 0 w 83820"/>
                  <a:gd name="connsiteY7" fmla="*/ 46990 h 93979"/>
                  <a:gd name="connsiteX8" fmla="*/ 43180 w 83820"/>
                  <a:gd name="connsiteY8" fmla="*/ 0 h 93979"/>
                  <a:gd name="connsiteX9" fmla="*/ 83820 w 83820"/>
                  <a:gd name="connsiteY9" fmla="*/ 41910 h 93979"/>
                  <a:gd name="connsiteX10" fmla="*/ 43180 w 83820"/>
                  <a:gd name="connsiteY10" fmla="*/ 13970 h 93979"/>
                  <a:gd name="connsiteX11" fmla="*/ 17780 w 83820"/>
                  <a:gd name="connsiteY11" fmla="*/ 38100 h 93979"/>
                  <a:gd name="connsiteX12" fmla="*/ 67310 w 83820"/>
                  <a:gd name="connsiteY12" fmla="*/ 38100 h 93979"/>
                  <a:gd name="connsiteX13" fmla="*/ 43180 w 83820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155BED44-4605-AA4D-19FA-8DAFD5A2BF55}"/>
                  </a:ext>
                </a:extLst>
              </p:cNvPr>
              <p:cNvSpPr/>
              <p:nvPr/>
            </p:nvSpPr>
            <p:spPr>
              <a:xfrm>
                <a:off x="5472429" y="4795520"/>
                <a:ext cx="62229" cy="92709"/>
              </a:xfrm>
              <a:custGeom>
                <a:avLst/>
                <a:gdLst>
                  <a:gd name="connsiteX0" fmla="*/ 26670 w 62229"/>
                  <a:gd name="connsiteY0" fmla="*/ 53340 h 92709"/>
                  <a:gd name="connsiteX1" fmla="*/ 0 w 62229"/>
                  <a:gd name="connsiteY1" fmla="*/ 25400 h 92709"/>
                  <a:gd name="connsiteX2" fmla="*/ 31750 w 62229"/>
                  <a:gd name="connsiteY2" fmla="*/ 0 h 92709"/>
                  <a:gd name="connsiteX3" fmla="*/ 57150 w 62229"/>
                  <a:gd name="connsiteY3" fmla="*/ 5080 h 92709"/>
                  <a:gd name="connsiteX4" fmla="*/ 57150 w 62229"/>
                  <a:gd name="connsiteY4" fmla="*/ 20320 h 92709"/>
                  <a:gd name="connsiteX5" fmla="*/ 34290 w 62229"/>
                  <a:gd name="connsiteY5" fmla="*/ 13970 h 92709"/>
                  <a:gd name="connsiteX6" fmla="*/ 16510 w 62229"/>
                  <a:gd name="connsiteY6" fmla="*/ 25400 h 92709"/>
                  <a:gd name="connsiteX7" fmla="*/ 34290 w 62229"/>
                  <a:gd name="connsiteY7" fmla="*/ 39370 h 92709"/>
                  <a:gd name="connsiteX8" fmla="*/ 62230 w 62229"/>
                  <a:gd name="connsiteY8" fmla="*/ 67310 h 92709"/>
                  <a:gd name="connsiteX9" fmla="*/ 30480 w 62229"/>
                  <a:gd name="connsiteY9" fmla="*/ 92710 h 92709"/>
                  <a:gd name="connsiteX10" fmla="*/ 1270 w 62229"/>
                  <a:gd name="connsiteY10" fmla="*/ 86360 h 92709"/>
                  <a:gd name="connsiteX11" fmla="*/ 1270 w 62229"/>
                  <a:gd name="connsiteY11" fmla="*/ 71120 h 92709"/>
                  <a:gd name="connsiteX12" fmla="*/ 29210 w 62229"/>
                  <a:gd name="connsiteY12" fmla="*/ 78740 h 92709"/>
                  <a:gd name="connsiteX13" fmla="*/ 46990 w 62229"/>
                  <a:gd name="connsiteY13" fmla="*/ 67310 h 92709"/>
                  <a:gd name="connsiteX14" fmla="*/ 26670 w 62229"/>
                  <a:gd name="connsiteY14" fmla="*/ 52070 h 9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29" h="92709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1" name="Freeform 600">
                <a:extLst>
                  <a:ext uri="{FF2B5EF4-FFF2-40B4-BE49-F238E27FC236}">
                    <a16:creationId xmlns:a16="http://schemas.microsoft.com/office/drawing/2014/main" id="{F1669966-B61B-7CD5-08CF-28D939CBB11C}"/>
                  </a:ext>
                </a:extLst>
              </p:cNvPr>
              <p:cNvSpPr/>
              <p:nvPr/>
            </p:nvSpPr>
            <p:spPr>
              <a:xfrm>
                <a:off x="5551170" y="4869179"/>
                <a:ext cx="20320" cy="20320"/>
              </a:xfrm>
              <a:custGeom>
                <a:avLst/>
                <a:gdLst>
                  <a:gd name="connsiteX0" fmla="*/ 10160 w 20320"/>
                  <a:gd name="connsiteY0" fmla="*/ 0 h 20320"/>
                  <a:gd name="connsiteX1" fmla="*/ 20320 w 20320"/>
                  <a:gd name="connsiteY1" fmla="*/ 10160 h 20320"/>
                  <a:gd name="connsiteX2" fmla="*/ 10160 w 20320"/>
                  <a:gd name="connsiteY2" fmla="*/ 20320 h 20320"/>
                  <a:gd name="connsiteX3" fmla="*/ 0 w 20320"/>
                  <a:gd name="connsiteY3" fmla="*/ 10160 h 20320"/>
                  <a:gd name="connsiteX4" fmla="*/ 10160 w 20320"/>
                  <a:gd name="connsiteY4" fmla="*/ 0 h 20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20" h="20320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6876691-16C6-E118-D59F-8BC092466347}"/>
                  </a:ext>
                </a:extLst>
              </p:cNvPr>
              <p:cNvSpPr/>
              <p:nvPr/>
            </p:nvSpPr>
            <p:spPr>
              <a:xfrm>
                <a:off x="5634990" y="4758690"/>
                <a:ext cx="172719" cy="130809"/>
              </a:xfrm>
              <a:custGeom>
                <a:avLst/>
                <a:gdLst>
                  <a:gd name="connsiteX0" fmla="*/ 16510 w 172719"/>
                  <a:gd name="connsiteY0" fmla="*/ 0 h 130809"/>
                  <a:gd name="connsiteX1" fmla="*/ 36830 w 172719"/>
                  <a:gd name="connsiteY1" fmla="*/ 53340 h 130809"/>
                  <a:gd name="connsiteX2" fmla="*/ 49530 w 172719"/>
                  <a:gd name="connsiteY2" fmla="*/ 88900 h 130809"/>
                  <a:gd name="connsiteX3" fmla="*/ 63500 w 172719"/>
                  <a:gd name="connsiteY3" fmla="*/ 55880 h 130809"/>
                  <a:gd name="connsiteX4" fmla="*/ 85090 w 172719"/>
                  <a:gd name="connsiteY4" fmla="*/ 2540 h 130809"/>
                  <a:gd name="connsiteX5" fmla="*/ 85090 w 172719"/>
                  <a:gd name="connsiteY5" fmla="*/ 2540 h 130809"/>
                  <a:gd name="connsiteX6" fmla="*/ 106680 w 172719"/>
                  <a:gd name="connsiteY6" fmla="*/ 55880 h 130809"/>
                  <a:gd name="connsiteX7" fmla="*/ 120650 w 172719"/>
                  <a:gd name="connsiteY7" fmla="*/ 88900 h 130809"/>
                  <a:gd name="connsiteX8" fmla="*/ 133350 w 172719"/>
                  <a:gd name="connsiteY8" fmla="*/ 53340 h 130809"/>
                  <a:gd name="connsiteX9" fmla="*/ 153670 w 172719"/>
                  <a:gd name="connsiteY9" fmla="*/ 0 h 130809"/>
                  <a:gd name="connsiteX10" fmla="*/ 172720 w 172719"/>
                  <a:gd name="connsiteY10" fmla="*/ 0 h 130809"/>
                  <a:gd name="connsiteX11" fmla="*/ 121920 w 172719"/>
                  <a:gd name="connsiteY11" fmla="*/ 130810 h 130809"/>
                  <a:gd name="connsiteX12" fmla="*/ 121920 w 172719"/>
                  <a:gd name="connsiteY12" fmla="*/ 130810 h 130809"/>
                  <a:gd name="connsiteX13" fmla="*/ 93980 w 172719"/>
                  <a:gd name="connsiteY13" fmla="*/ 60960 h 130809"/>
                  <a:gd name="connsiteX14" fmla="*/ 86360 w 172719"/>
                  <a:gd name="connsiteY14" fmla="*/ 41910 h 130809"/>
                  <a:gd name="connsiteX15" fmla="*/ 78740 w 172719"/>
                  <a:gd name="connsiteY15" fmla="*/ 60960 h 130809"/>
                  <a:gd name="connsiteX16" fmla="*/ 50800 w 172719"/>
                  <a:gd name="connsiteY16" fmla="*/ 130810 h 130809"/>
                  <a:gd name="connsiteX17" fmla="*/ 50800 w 172719"/>
                  <a:gd name="connsiteY17" fmla="*/ 130810 h 130809"/>
                  <a:gd name="connsiteX18" fmla="*/ 0 w 172719"/>
                  <a:gd name="connsiteY18" fmla="*/ 0 h 130809"/>
                  <a:gd name="connsiteX19" fmla="*/ 19050 w 172719"/>
                  <a:gd name="connsiteY19" fmla="*/ 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2719" h="130809">
                    <a:moveTo>
                      <a:pt x="16510" y="0"/>
                    </a:moveTo>
                    <a:lnTo>
                      <a:pt x="36830" y="53340"/>
                    </a:lnTo>
                    <a:cubicBezTo>
                      <a:pt x="41910" y="66040"/>
                      <a:pt x="45720" y="78740"/>
                      <a:pt x="49530" y="88900"/>
                    </a:cubicBezTo>
                    <a:cubicBezTo>
                      <a:pt x="53340" y="80010"/>
                      <a:pt x="57150" y="68580"/>
                      <a:pt x="63500" y="55880"/>
                    </a:cubicBezTo>
                    <a:lnTo>
                      <a:pt x="85090" y="2540"/>
                    </a:lnTo>
                    <a:lnTo>
                      <a:pt x="85090" y="2540"/>
                    </a:lnTo>
                    <a:lnTo>
                      <a:pt x="106680" y="55880"/>
                    </a:lnTo>
                    <a:cubicBezTo>
                      <a:pt x="111760" y="68580"/>
                      <a:pt x="116840" y="80010"/>
                      <a:pt x="120650" y="88900"/>
                    </a:cubicBezTo>
                    <a:cubicBezTo>
                      <a:pt x="124460" y="80010"/>
                      <a:pt x="128270" y="66040"/>
                      <a:pt x="133350" y="53340"/>
                    </a:cubicBezTo>
                    <a:lnTo>
                      <a:pt x="153670" y="0"/>
                    </a:lnTo>
                    <a:lnTo>
                      <a:pt x="172720" y="0"/>
                    </a:lnTo>
                    <a:lnTo>
                      <a:pt x="121920" y="130810"/>
                    </a:lnTo>
                    <a:lnTo>
                      <a:pt x="121920" y="130810"/>
                    </a:lnTo>
                    <a:lnTo>
                      <a:pt x="93980" y="60960"/>
                    </a:lnTo>
                    <a:cubicBezTo>
                      <a:pt x="91440" y="54610"/>
                      <a:pt x="88900" y="48260"/>
                      <a:pt x="86360" y="41910"/>
                    </a:cubicBezTo>
                    <a:cubicBezTo>
                      <a:pt x="83820" y="48260"/>
                      <a:pt x="81280" y="54610"/>
                      <a:pt x="78740" y="60960"/>
                    </a:cubicBezTo>
                    <a:lnTo>
                      <a:pt x="50800" y="130810"/>
                    </a:lnTo>
                    <a:lnTo>
                      <a:pt x="50800" y="130810"/>
                    </a:lnTo>
                    <a:lnTo>
                      <a:pt x="0" y="0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3" name="Freeform 602">
                <a:extLst>
                  <a:ext uri="{FF2B5EF4-FFF2-40B4-BE49-F238E27FC236}">
                    <a16:creationId xmlns:a16="http://schemas.microsoft.com/office/drawing/2014/main" id="{E82F13DE-9F97-FD16-B159-5EB5A8EC9C65}"/>
                  </a:ext>
                </a:extLst>
              </p:cNvPr>
              <p:cNvSpPr/>
              <p:nvPr/>
            </p:nvSpPr>
            <p:spPr>
              <a:xfrm>
                <a:off x="5802629" y="4795520"/>
                <a:ext cx="83820" cy="93979"/>
              </a:xfrm>
              <a:custGeom>
                <a:avLst/>
                <a:gdLst>
                  <a:gd name="connsiteX0" fmla="*/ 83820 w 83820"/>
                  <a:gd name="connsiteY0" fmla="*/ 41910 h 93979"/>
                  <a:gd name="connsiteX1" fmla="*/ 83820 w 83820"/>
                  <a:gd name="connsiteY1" fmla="*/ 50800 h 93979"/>
                  <a:gd name="connsiteX2" fmla="*/ 17780 w 83820"/>
                  <a:gd name="connsiteY2" fmla="*/ 50800 h 93979"/>
                  <a:gd name="connsiteX3" fmla="*/ 48260 w 83820"/>
                  <a:gd name="connsiteY3" fmla="*/ 80010 h 93979"/>
                  <a:gd name="connsiteX4" fmla="*/ 80010 w 83820"/>
                  <a:gd name="connsiteY4" fmla="*/ 71120 h 93979"/>
                  <a:gd name="connsiteX5" fmla="*/ 80010 w 83820"/>
                  <a:gd name="connsiteY5" fmla="*/ 86360 h 93979"/>
                  <a:gd name="connsiteX6" fmla="*/ 46990 w 83820"/>
                  <a:gd name="connsiteY6" fmla="*/ 93980 h 93979"/>
                  <a:gd name="connsiteX7" fmla="*/ 0 w 83820"/>
                  <a:gd name="connsiteY7" fmla="*/ 46990 h 93979"/>
                  <a:gd name="connsiteX8" fmla="*/ 43180 w 83820"/>
                  <a:gd name="connsiteY8" fmla="*/ 0 h 93979"/>
                  <a:gd name="connsiteX9" fmla="*/ 83820 w 83820"/>
                  <a:gd name="connsiteY9" fmla="*/ 41910 h 93979"/>
                  <a:gd name="connsiteX10" fmla="*/ 44450 w 83820"/>
                  <a:gd name="connsiteY10" fmla="*/ 13970 h 93979"/>
                  <a:gd name="connsiteX11" fmla="*/ 19050 w 83820"/>
                  <a:gd name="connsiteY11" fmla="*/ 38100 h 93979"/>
                  <a:gd name="connsiteX12" fmla="*/ 68580 w 83820"/>
                  <a:gd name="connsiteY12" fmla="*/ 38100 h 93979"/>
                  <a:gd name="connsiteX13" fmla="*/ 44450 w 83820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4450" y="13970"/>
                    </a:moveTo>
                    <a:cubicBezTo>
                      <a:pt x="29210" y="13970"/>
                      <a:pt x="20320" y="25400"/>
                      <a:pt x="19050" y="38100"/>
                    </a:cubicBezTo>
                    <a:lnTo>
                      <a:pt x="68580" y="38100"/>
                    </a:lnTo>
                    <a:cubicBezTo>
                      <a:pt x="68580" y="25400"/>
                      <a:pt x="60960" y="13970"/>
                      <a:pt x="4445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4" name="Freeform 603">
                <a:extLst>
                  <a:ext uri="{FF2B5EF4-FFF2-40B4-BE49-F238E27FC236}">
                    <a16:creationId xmlns:a16="http://schemas.microsoft.com/office/drawing/2014/main" id="{AE84258F-44CC-64B4-C4A0-7E8F04084AAD}"/>
                  </a:ext>
                </a:extLst>
              </p:cNvPr>
              <p:cNvSpPr/>
              <p:nvPr/>
            </p:nvSpPr>
            <p:spPr>
              <a:xfrm>
                <a:off x="5955029" y="4796790"/>
                <a:ext cx="73660" cy="93979"/>
              </a:xfrm>
              <a:custGeom>
                <a:avLst/>
                <a:gdLst>
                  <a:gd name="connsiteX0" fmla="*/ 5080 w 73660"/>
                  <a:gd name="connsiteY0" fmla="*/ 6350 h 93979"/>
                  <a:gd name="connsiteX1" fmla="*/ 36830 w 73660"/>
                  <a:gd name="connsiteY1" fmla="*/ 0 h 93979"/>
                  <a:gd name="connsiteX2" fmla="*/ 73660 w 73660"/>
                  <a:gd name="connsiteY2" fmla="*/ 34290 h 93979"/>
                  <a:gd name="connsiteX3" fmla="*/ 73660 w 73660"/>
                  <a:gd name="connsiteY3" fmla="*/ 91440 h 93979"/>
                  <a:gd name="connsiteX4" fmla="*/ 58420 w 73660"/>
                  <a:gd name="connsiteY4" fmla="*/ 91440 h 93979"/>
                  <a:gd name="connsiteX5" fmla="*/ 58420 w 73660"/>
                  <a:gd name="connsiteY5" fmla="*/ 81280 h 93979"/>
                  <a:gd name="connsiteX6" fmla="*/ 58420 w 73660"/>
                  <a:gd name="connsiteY6" fmla="*/ 73660 h 93979"/>
                  <a:gd name="connsiteX7" fmla="*/ 58420 w 73660"/>
                  <a:gd name="connsiteY7" fmla="*/ 73660 h 93979"/>
                  <a:gd name="connsiteX8" fmla="*/ 27940 w 73660"/>
                  <a:gd name="connsiteY8" fmla="*/ 93980 h 93979"/>
                  <a:gd name="connsiteX9" fmla="*/ 0 w 73660"/>
                  <a:gd name="connsiteY9" fmla="*/ 67310 h 93979"/>
                  <a:gd name="connsiteX10" fmla="*/ 58420 w 73660"/>
                  <a:gd name="connsiteY10" fmla="*/ 39370 h 93979"/>
                  <a:gd name="connsiteX11" fmla="*/ 58420 w 73660"/>
                  <a:gd name="connsiteY11" fmla="*/ 34290 h 93979"/>
                  <a:gd name="connsiteX12" fmla="*/ 35560 w 73660"/>
                  <a:gd name="connsiteY12" fmla="*/ 13970 h 93979"/>
                  <a:gd name="connsiteX13" fmla="*/ 6350 w 73660"/>
                  <a:gd name="connsiteY13" fmla="*/ 21590 h 93979"/>
                  <a:gd name="connsiteX14" fmla="*/ 6350 w 73660"/>
                  <a:gd name="connsiteY14" fmla="*/ 6350 h 93979"/>
                  <a:gd name="connsiteX15" fmla="*/ 57150 w 73660"/>
                  <a:gd name="connsiteY15" fmla="*/ 50800 h 93979"/>
                  <a:gd name="connsiteX16" fmla="*/ 16510 w 73660"/>
                  <a:gd name="connsiteY16" fmla="*/ 66040 h 93979"/>
                  <a:gd name="connsiteX17" fmla="*/ 30480 w 73660"/>
                  <a:gd name="connsiteY17" fmla="*/ 78740 h 93979"/>
                  <a:gd name="connsiteX18" fmla="*/ 57150 w 73660"/>
                  <a:gd name="connsiteY18" fmla="*/ 4953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60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78740"/>
                      <a:pt x="30480" y="78740"/>
                    </a:cubicBezTo>
                    <a:cubicBezTo>
                      <a:pt x="45720" y="78740"/>
                      <a:pt x="57150" y="63500"/>
                      <a:pt x="57150" y="495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BD6211DC-3ABA-19F1-3C26-0356FF6CDF60}"/>
                  </a:ext>
                </a:extLst>
              </p:cNvPr>
              <p:cNvSpPr/>
              <p:nvPr/>
            </p:nvSpPr>
            <p:spPr>
              <a:xfrm>
                <a:off x="6059170" y="4758690"/>
                <a:ext cx="34289" cy="130809"/>
              </a:xfrm>
              <a:custGeom>
                <a:avLst/>
                <a:gdLst>
                  <a:gd name="connsiteX0" fmla="*/ 0 w 34289"/>
                  <a:gd name="connsiteY0" fmla="*/ 0 h 130809"/>
                  <a:gd name="connsiteX1" fmla="*/ 16510 w 34289"/>
                  <a:gd name="connsiteY1" fmla="*/ 0 h 130809"/>
                  <a:gd name="connsiteX2" fmla="*/ 16510 w 34289"/>
                  <a:gd name="connsiteY2" fmla="*/ 101600 h 130809"/>
                  <a:gd name="connsiteX3" fmla="*/ 26670 w 34289"/>
                  <a:gd name="connsiteY3" fmla="*/ 115570 h 130809"/>
                  <a:gd name="connsiteX4" fmla="*/ 34290 w 34289"/>
                  <a:gd name="connsiteY4" fmla="*/ 115570 h 130809"/>
                  <a:gd name="connsiteX5" fmla="*/ 34290 w 34289"/>
                  <a:gd name="connsiteY5" fmla="*/ 129540 h 130809"/>
                  <a:gd name="connsiteX6" fmla="*/ 22860 w 34289"/>
                  <a:gd name="connsiteY6" fmla="*/ 130810 h 130809"/>
                  <a:gd name="connsiteX7" fmla="*/ 0 w 34289"/>
                  <a:gd name="connsiteY7" fmla="*/ 105410 h 130809"/>
                  <a:gd name="connsiteX8" fmla="*/ 0 w 34289"/>
                  <a:gd name="connsiteY8" fmla="*/ 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289" h="130809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101600"/>
                    </a:lnTo>
                    <a:cubicBezTo>
                      <a:pt x="16510" y="111760"/>
                      <a:pt x="19050" y="115570"/>
                      <a:pt x="26670" y="115570"/>
                    </a:cubicBezTo>
                    <a:cubicBezTo>
                      <a:pt x="34290" y="115570"/>
                      <a:pt x="33020" y="115570"/>
                      <a:pt x="34290" y="115570"/>
                    </a:cubicBezTo>
                    <a:lnTo>
                      <a:pt x="34290" y="129540"/>
                    </a:lnTo>
                    <a:cubicBezTo>
                      <a:pt x="34290" y="129540"/>
                      <a:pt x="29210" y="130810"/>
                      <a:pt x="22860" y="130810"/>
                    </a:cubicBezTo>
                    <a:cubicBezTo>
                      <a:pt x="10160" y="130810"/>
                      <a:pt x="0" y="124460"/>
                      <a:pt x="0" y="10541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7B4A47F8-BD8D-3519-2522-2B142AC102CC}"/>
                  </a:ext>
                </a:extLst>
              </p:cNvPr>
              <p:cNvSpPr/>
              <p:nvPr/>
            </p:nvSpPr>
            <p:spPr>
              <a:xfrm>
                <a:off x="6097270" y="4798059"/>
                <a:ext cx="137159" cy="91440"/>
              </a:xfrm>
              <a:custGeom>
                <a:avLst/>
                <a:gdLst>
                  <a:gd name="connsiteX0" fmla="*/ 95250 w 137159"/>
                  <a:gd name="connsiteY0" fmla="*/ 64770 h 91440"/>
                  <a:gd name="connsiteX1" fmla="*/ 119380 w 137159"/>
                  <a:gd name="connsiteY1" fmla="*/ 0 h 91440"/>
                  <a:gd name="connsiteX2" fmla="*/ 137160 w 137159"/>
                  <a:gd name="connsiteY2" fmla="*/ 0 h 91440"/>
                  <a:gd name="connsiteX3" fmla="*/ 100330 w 137159"/>
                  <a:gd name="connsiteY3" fmla="*/ 91440 h 91440"/>
                  <a:gd name="connsiteX4" fmla="*/ 91440 w 137159"/>
                  <a:gd name="connsiteY4" fmla="*/ 91440 h 91440"/>
                  <a:gd name="connsiteX5" fmla="*/ 68580 w 137159"/>
                  <a:gd name="connsiteY5" fmla="*/ 30480 h 91440"/>
                  <a:gd name="connsiteX6" fmla="*/ 45720 w 137159"/>
                  <a:gd name="connsiteY6" fmla="*/ 91440 h 91440"/>
                  <a:gd name="connsiteX7" fmla="*/ 36830 w 137159"/>
                  <a:gd name="connsiteY7" fmla="*/ 91440 h 91440"/>
                  <a:gd name="connsiteX8" fmla="*/ 0 w 137159"/>
                  <a:gd name="connsiteY8" fmla="*/ 0 h 91440"/>
                  <a:gd name="connsiteX9" fmla="*/ 17780 w 137159"/>
                  <a:gd name="connsiteY9" fmla="*/ 0 h 91440"/>
                  <a:gd name="connsiteX10" fmla="*/ 41910 w 137159"/>
                  <a:gd name="connsiteY10" fmla="*/ 64770 h 91440"/>
                  <a:gd name="connsiteX11" fmla="*/ 64770 w 137159"/>
                  <a:gd name="connsiteY11" fmla="*/ 1270 h 91440"/>
                  <a:gd name="connsiteX12" fmla="*/ 73660 w 137159"/>
                  <a:gd name="connsiteY12" fmla="*/ 1270 h 91440"/>
                  <a:gd name="connsiteX13" fmla="*/ 96520 w 137159"/>
                  <a:gd name="connsiteY13" fmla="*/ 6477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7159" h="91440">
                    <a:moveTo>
                      <a:pt x="95250" y="64770"/>
                    </a:moveTo>
                    <a:lnTo>
                      <a:pt x="119380" y="0"/>
                    </a:lnTo>
                    <a:lnTo>
                      <a:pt x="137160" y="0"/>
                    </a:lnTo>
                    <a:lnTo>
                      <a:pt x="100330" y="91440"/>
                    </a:lnTo>
                    <a:lnTo>
                      <a:pt x="91440" y="91440"/>
                    </a:lnTo>
                    <a:lnTo>
                      <a:pt x="68580" y="30480"/>
                    </a:lnTo>
                    <a:lnTo>
                      <a:pt x="45720" y="91440"/>
                    </a:lnTo>
                    <a:lnTo>
                      <a:pt x="36830" y="91440"/>
                    </a:lnTo>
                    <a:lnTo>
                      <a:pt x="0" y="0"/>
                    </a:lnTo>
                    <a:lnTo>
                      <a:pt x="17780" y="0"/>
                    </a:lnTo>
                    <a:lnTo>
                      <a:pt x="41910" y="64770"/>
                    </a:lnTo>
                    <a:lnTo>
                      <a:pt x="64770" y="1270"/>
                    </a:lnTo>
                    <a:lnTo>
                      <a:pt x="73660" y="1270"/>
                    </a:lnTo>
                    <a:lnTo>
                      <a:pt x="96520" y="647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93E21035-C4F7-581F-6379-B9C6886FEE4C}"/>
                  </a:ext>
                </a:extLst>
              </p:cNvPr>
              <p:cNvSpPr/>
              <p:nvPr/>
            </p:nvSpPr>
            <p:spPr>
              <a:xfrm>
                <a:off x="6243320" y="4796790"/>
                <a:ext cx="73659" cy="93979"/>
              </a:xfrm>
              <a:custGeom>
                <a:avLst/>
                <a:gdLst>
                  <a:gd name="connsiteX0" fmla="*/ 5080 w 73659"/>
                  <a:gd name="connsiteY0" fmla="*/ 6350 h 93979"/>
                  <a:gd name="connsiteX1" fmla="*/ 36830 w 73659"/>
                  <a:gd name="connsiteY1" fmla="*/ 0 h 93979"/>
                  <a:gd name="connsiteX2" fmla="*/ 73660 w 73659"/>
                  <a:gd name="connsiteY2" fmla="*/ 34290 h 93979"/>
                  <a:gd name="connsiteX3" fmla="*/ 73660 w 73659"/>
                  <a:gd name="connsiteY3" fmla="*/ 91440 h 93979"/>
                  <a:gd name="connsiteX4" fmla="*/ 58420 w 73659"/>
                  <a:gd name="connsiteY4" fmla="*/ 91440 h 93979"/>
                  <a:gd name="connsiteX5" fmla="*/ 58420 w 73659"/>
                  <a:gd name="connsiteY5" fmla="*/ 81280 h 93979"/>
                  <a:gd name="connsiteX6" fmla="*/ 58420 w 73659"/>
                  <a:gd name="connsiteY6" fmla="*/ 73660 h 93979"/>
                  <a:gd name="connsiteX7" fmla="*/ 58420 w 73659"/>
                  <a:gd name="connsiteY7" fmla="*/ 73660 h 93979"/>
                  <a:gd name="connsiteX8" fmla="*/ 27940 w 73659"/>
                  <a:gd name="connsiteY8" fmla="*/ 93980 h 93979"/>
                  <a:gd name="connsiteX9" fmla="*/ 0 w 73659"/>
                  <a:gd name="connsiteY9" fmla="*/ 67310 h 93979"/>
                  <a:gd name="connsiteX10" fmla="*/ 58420 w 73659"/>
                  <a:gd name="connsiteY10" fmla="*/ 39370 h 93979"/>
                  <a:gd name="connsiteX11" fmla="*/ 58420 w 73659"/>
                  <a:gd name="connsiteY11" fmla="*/ 34290 h 93979"/>
                  <a:gd name="connsiteX12" fmla="*/ 35560 w 73659"/>
                  <a:gd name="connsiteY12" fmla="*/ 13970 h 93979"/>
                  <a:gd name="connsiteX13" fmla="*/ 6350 w 73659"/>
                  <a:gd name="connsiteY13" fmla="*/ 21590 h 93979"/>
                  <a:gd name="connsiteX14" fmla="*/ 6350 w 73659"/>
                  <a:gd name="connsiteY14" fmla="*/ 6350 h 93979"/>
                  <a:gd name="connsiteX15" fmla="*/ 57150 w 73659"/>
                  <a:gd name="connsiteY15" fmla="*/ 50800 h 93979"/>
                  <a:gd name="connsiteX16" fmla="*/ 16510 w 73659"/>
                  <a:gd name="connsiteY16" fmla="*/ 66040 h 93979"/>
                  <a:gd name="connsiteX17" fmla="*/ 30480 w 73659"/>
                  <a:gd name="connsiteY17" fmla="*/ 78740 h 93979"/>
                  <a:gd name="connsiteX18" fmla="*/ 57150 w 73659"/>
                  <a:gd name="connsiteY18" fmla="*/ 4953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78740"/>
                      <a:pt x="30480" y="78740"/>
                    </a:cubicBezTo>
                    <a:cubicBezTo>
                      <a:pt x="45720" y="78740"/>
                      <a:pt x="57150" y="63500"/>
                      <a:pt x="57150" y="495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93077A73-6300-9AE4-A513-D900C39F1EC4}"/>
                  </a:ext>
                </a:extLst>
              </p:cNvPr>
              <p:cNvSpPr/>
              <p:nvPr/>
            </p:nvSpPr>
            <p:spPr>
              <a:xfrm>
                <a:off x="6329779" y="4798059"/>
                <a:ext cx="95150" cy="130810"/>
              </a:xfrm>
              <a:custGeom>
                <a:avLst/>
                <a:gdLst>
                  <a:gd name="connsiteX0" fmla="*/ 2440 w 95150"/>
                  <a:gd name="connsiteY0" fmla="*/ 115570 h 130810"/>
                  <a:gd name="connsiteX1" fmla="*/ 12600 w 95150"/>
                  <a:gd name="connsiteY1" fmla="*/ 115570 h 130810"/>
                  <a:gd name="connsiteX2" fmla="*/ 40540 w 95150"/>
                  <a:gd name="connsiteY2" fmla="*/ 87630 h 130810"/>
                  <a:gd name="connsiteX3" fmla="*/ 3710 w 95150"/>
                  <a:gd name="connsiteY3" fmla="*/ 0 h 130810"/>
                  <a:gd name="connsiteX4" fmla="*/ 21490 w 95150"/>
                  <a:gd name="connsiteY4" fmla="*/ 0 h 130810"/>
                  <a:gd name="connsiteX5" fmla="*/ 34190 w 95150"/>
                  <a:gd name="connsiteY5" fmla="*/ 31750 h 130810"/>
                  <a:gd name="connsiteX6" fmla="*/ 49430 w 95150"/>
                  <a:gd name="connsiteY6" fmla="*/ 71120 h 130810"/>
                  <a:gd name="connsiteX7" fmla="*/ 64670 w 95150"/>
                  <a:gd name="connsiteY7" fmla="*/ 31750 h 130810"/>
                  <a:gd name="connsiteX8" fmla="*/ 77370 w 95150"/>
                  <a:gd name="connsiteY8" fmla="*/ 0 h 130810"/>
                  <a:gd name="connsiteX9" fmla="*/ 95150 w 95150"/>
                  <a:gd name="connsiteY9" fmla="*/ 0 h 130810"/>
                  <a:gd name="connsiteX10" fmla="*/ 59590 w 95150"/>
                  <a:gd name="connsiteY10" fmla="*/ 85090 h 130810"/>
                  <a:gd name="connsiteX11" fmla="*/ 13870 w 95150"/>
                  <a:gd name="connsiteY11" fmla="*/ 130810 h 130810"/>
                  <a:gd name="connsiteX12" fmla="*/ 2440 w 95150"/>
                  <a:gd name="connsiteY12" fmla="*/ 129540 h 130810"/>
                  <a:gd name="connsiteX13" fmla="*/ 2440 w 95150"/>
                  <a:gd name="connsiteY13" fmla="*/ 11557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5150" h="130810">
                    <a:moveTo>
                      <a:pt x="2440" y="115570"/>
                    </a:moveTo>
                    <a:cubicBezTo>
                      <a:pt x="4980" y="115570"/>
                      <a:pt x="7520" y="115570"/>
                      <a:pt x="12600" y="115570"/>
                    </a:cubicBezTo>
                    <a:cubicBezTo>
                      <a:pt x="26570" y="115570"/>
                      <a:pt x="34190" y="104140"/>
                      <a:pt x="40540" y="87630"/>
                    </a:cubicBezTo>
                    <a:lnTo>
                      <a:pt x="3710" y="0"/>
                    </a:lnTo>
                    <a:lnTo>
                      <a:pt x="21490" y="0"/>
                    </a:lnTo>
                    <a:lnTo>
                      <a:pt x="34190" y="31750"/>
                    </a:lnTo>
                    <a:cubicBezTo>
                      <a:pt x="39270" y="44450"/>
                      <a:pt x="44350" y="57150"/>
                      <a:pt x="49430" y="71120"/>
                    </a:cubicBezTo>
                    <a:cubicBezTo>
                      <a:pt x="54510" y="60960"/>
                      <a:pt x="60860" y="43180"/>
                      <a:pt x="64670" y="31750"/>
                    </a:cubicBezTo>
                    <a:lnTo>
                      <a:pt x="77370" y="0"/>
                    </a:lnTo>
                    <a:lnTo>
                      <a:pt x="95150" y="0"/>
                    </a:lnTo>
                    <a:lnTo>
                      <a:pt x="59590" y="85090"/>
                    </a:lnTo>
                    <a:cubicBezTo>
                      <a:pt x="46890" y="114300"/>
                      <a:pt x="38000" y="130810"/>
                      <a:pt x="13870" y="130810"/>
                    </a:cubicBezTo>
                    <a:cubicBezTo>
                      <a:pt x="-10260" y="130810"/>
                      <a:pt x="4980" y="130810"/>
                      <a:pt x="2440" y="129540"/>
                    </a:cubicBezTo>
                    <a:lnTo>
                      <a:pt x="2440" y="1155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9" name="Freeform 608">
                <a:extLst>
                  <a:ext uri="{FF2B5EF4-FFF2-40B4-BE49-F238E27FC236}">
                    <a16:creationId xmlns:a16="http://schemas.microsoft.com/office/drawing/2014/main" id="{773142BC-2335-C2FB-063E-3747A5CE7A4E}"/>
                  </a:ext>
                </a:extLst>
              </p:cNvPr>
              <p:cNvSpPr/>
              <p:nvPr/>
            </p:nvSpPr>
            <p:spPr>
              <a:xfrm>
                <a:off x="6435090" y="4795520"/>
                <a:ext cx="62229" cy="92709"/>
              </a:xfrm>
              <a:custGeom>
                <a:avLst/>
                <a:gdLst>
                  <a:gd name="connsiteX0" fmla="*/ 26670 w 62229"/>
                  <a:gd name="connsiteY0" fmla="*/ 53340 h 92709"/>
                  <a:gd name="connsiteX1" fmla="*/ 0 w 62229"/>
                  <a:gd name="connsiteY1" fmla="*/ 25400 h 92709"/>
                  <a:gd name="connsiteX2" fmla="*/ 31750 w 62229"/>
                  <a:gd name="connsiteY2" fmla="*/ 0 h 92709"/>
                  <a:gd name="connsiteX3" fmla="*/ 57150 w 62229"/>
                  <a:gd name="connsiteY3" fmla="*/ 5080 h 92709"/>
                  <a:gd name="connsiteX4" fmla="*/ 57150 w 62229"/>
                  <a:gd name="connsiteY4" fmla="*/ 20320 h 92709"/>
                  <a:gd name="connsiteX5" fmla="*/ 34290 w 62229"/>
                  <a:gd name="connsiteY5" fmla="*/ 13970 h 92709"/>
                  <a:gd name="connsiteX6" fmla="*/ 16510 w 62229"/>
                  <a:gd name="connsiteY6" fmla="*/ 25400 h 92709"/>
                  <a:gd name="connsiteX7" fmla="*/ 34290 w 62229"/>
                  <a:gd name="connsiteY7" fmla="*/ 39370 h 92709"/>
                  <a:gd name="connsiteX8" fmla="*/ 62230 w 62229"/>
                  <a:gd name="connsiteY8" fmla="*/ 67310 h 92709"/>
                  <a:gd name="connsiteX9" fmla="*/ 30480 w 62229"/>
                  <a:gd name="connsiteY9" fmla="*/ 92710 h 92709"/>
                  <a:gd name="connsiteX10" fmla="*/ 1270 w 62229"/>
                  <a:gd name="connsiteY10" fmla="*/ 86360 h 92709"/>
                  <a:gd name="connsiteX11" fmla="*/ 1270 w 62229"/>
                  <a:gd name="connsiteY11" fmla="*/ 71120 h 92709"/>
                  <a:gd name="connsiteX12" fmla="*/ 29210 w 62229"/>
                  <a:gd name="connsiteY12" fmla="*/ 78740 h 92709"/>
                  <a:gd name="connsiteX13" fmla="*/ 46990 w 62229"/>
                  <a:gd name="connsiteY13" fmla="*/ 67310 h 92709"/>
                  <a:gd name="connsiteX14" fmla="*/ 26670 w 62229"/>
                  <a:gd name="connsiteY14" fmla="*/ 52070 h 9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29" h="92709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0" name="Freeform 609">
                <a:extLst>
                  <a:ext uri="{FF2B5EF4-FFF2-40B4-BE49-F238E27FC236}">
                    <a16:creationId xmlns:a16="http://schemas.microsoft.com/office/drawing/2014/main" id="{96F00FAD-C081-AEFE-6F63-91FFCD97348A}"/>
                  </a:ext>
                </a:extLst>
              </p:cNvPr>
              <p:cNvSpPr/>
              <p:nvPr/>
            </p:nvSpPr>
            <p:spPr>
              <a:xfrm>
                <a:off x="6572250" y="4758690"/>
                <a:ext cx="34290" cy="130809"/>
              </a:xfrm>
              <a:custGeom>
                <a:avLst/>
                <a:gdLst>
                  <a:gd name="connsiteX0" fmla="*/ 0 w 34290"/>
                  <a:gd name="connsiteY0" fmla="*/ 0 h 130809"/>
                  <a:gd name="connsiteX1" fmla="*/ 16510 w 34290"/>
                  <a:gd name="connsiteY1" fmla="*/ 0 h 130809"/>
                  <a:gd name="connsiteX2" fmla="*/ 16510 w 34290"/>
                  <a:gd name="connsiteY2" fmla="*/ 101600 h 130809"/>
                  <a:gd name="connsiteX3" fmla="*/ 26670 w 34290"/>
                  <a:gd name="connsiteY3" fmla="*/ 115570 h 130809"/>
                  <a:gd name="connsiteX4" fmla="*/ 34290 w 34290"/>
                  <a:gd name="connsiteY4" fmla="*/ 115570 h 130809"/>
                  <a:gd name="connsiteX5" fmla="*/ 34290 w 34290"/>
                  <a:gd name="connsiteY5" fmla="*/ 129540 h 130809"/>
                  <a:gd name="connsiteX6" fmla="*/ 22860 w 34290"/>
                  <a:gd name="connsiteY6" fmla="*/ 130810 h 130809"/>
                  <a:gd name="connsiteX7" fmla="*/ 0 w 34290"/>
                  <a:gd name="connsiteY7" fmla="*/ 105410 h 130809"/>
                  <a:gd name="connsiteX8" fmla="*/ 0 w 34290"/>
                  <a:gd name="connsiteY8" fmla="*/ 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290" h="130809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101600"/>
                    </a:lnTo>
                    <a:cubicBezTo>
                      <a:pt x="16510" y="111760"/>
                      <a:pt x="19050" y="115570"/>
                      <a:pt x="26670" y="115570"/>
                    </a:cubicBezTo>
                    <a:cubicBezTo>
                      <a:pt x="34290" y="115570"/>
                      <a:pt x="33020" y="115570"/>
                      <a:pt x="34290" y="115570"/>
                    </a:cubicBezTo>
                    <a:lnTo>
                      <a:pt x="34290" y="129540"/>
                    </a:lnTo>
                    <a:cubicBezTo>
                      <a:pt x="34290" y="129540"/>
                      <a:pt x="29210" y="130810"/>
                      <a:pt x="22860" y="130810"/>
                    </a:cubicBezTo>
                    <a:cubicBezTo>
                      <a:pt x="10160" y="130810"/>
                      <a:pt x="0" y="124460"/>
                      <a:pt x="0" y="10541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1" name="Freeform 610">
                <a:extLst>
                  <a:ext uri="{FF2B5EF4-FFF2-40B4-BE49-F238E27FC236}">
                    <a16:creationId xmlns:a16="http://schemas.microsoft.com/office/drawing/2014/main" id="{2BC7C08E-72EF-8C0A-0F98-6EEDC61EFB5B}"/>
                  </a:ext>
                </a:extLst>
              </p:cNvPr>
              <p:cNvSpPr/>
              <p:nvPr/>
            </p:nvSpPr>
            <p:spPr>
              <a:xfrm>
                <a:off x="6621780" y="4795520"/>
                <a:ext cx="91439" cy="93979"/>
              </a:xfrm>
              <a:custGeom>
                <a:avLst/>
                <a:gdLst>
                  <a:gd name="connsiteX0" fmla="*/ 91439 w 91439"/>
                  <a:gd name="connsiteY0" fmla="*/ 46990 h 93979"/>
                  <a:gd name="connsiteX1" fmla="*/ 45720 w 91439"/>
                  <a:gd name="connsiteY1" fmla="*/ 93980 h 93979"/>
                  <a:gd name="connsiteX2" fmla="*/ 0 w 91439"/>
                  <a:gd name="connsiteY2" fmla="*/ 46990 h 93979"/>
                  <a:gd name="connsiteX3" fmla="*/ 45720 w 91439"/>
                  <a:gd name="connsiteY3" fmla="*/ 0 h 93979"/>
                  <a:gd name="connsiteX4" fmla="*/ 91439 w 91439"/>
                  <a:gd name="connsiteY4" fmla="*/ 46990 h 93979"/>
                  <a:gd name="connsiteX5" fmla="*/ 76200 w 91439"/>
                  <a:gd name="connsiteY5" fmla="*/ 46990 h 93979"/>
                  <a:gd name="connsiteX6" fmla="*/ 45720 w 91439"/>
                  <a:gd name="connsiteY6" fmla="*/ 15240 h 93979"/>
                  <a:gd name="connsiteX7" fmla="*/ 16510 w 91439"/>
                  <a:gd name="connsiteY7" fmla="*/ 46990 h 93979"/>
                  <a:gd name="connsiteX8" fmla="*/ 45720 w 91439"/>
                  <a:gd name="connsiteY8" fmla="*/ 78740 h 93979"/>
                  <a:gd name="connsiteX9" fmla="*/ 76200 w 91439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39" h="93979">
                    <a:moveTo>
                      <a:pt x="91439" y="46990"/>
                    </a:moveTo>
                    <a:cubicBezTo>
                      <a:pt x="91439" y="73660"/>
                      <a:pt x="72389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89" y="0"/>
                      <a:pt x="91439" y="20320"/>
                      <a:pt x="91439" y="46990"/>
                    </a:cubicBezTo>
                    <a:close/>
                    <a:moveTo>
                      <a:pt x="76200" y="46990"/>
                    </a:moveTo>
                    <a:cubicBezTo>
                      <a:pt x="76200" y="27940"/>
                      <a:pt x="63500" y="15240"/>
                      <a:pt x="45720" y="15240"/>
                    </a:cubicBezTo>
                    <a:cubicBezTo>
                      <a:pt x="27939" y="15240"/>
                      <a:pt x="16510" y="29210"/>
                      <a:pt x="16510" y="46990"/>
                    </a:cubicBezTo>
                    <a:cubicBezTo>
                      <a:pt x="16510" y="64770"/>
                      <a:pt x="29210" y="78740"/>
                      <a:pt x="45720" y="78740"/>
                    </a:cubicBezTo>
                    <a:cubicBezTo>
                      <a:pt x="62230" y="78740"/>
                      <a:pt x="76200" y="64770"/>
                      <a:pt x="7620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2" name="Freeform 611">
                <a:extLst>
                  <a:ext uri="{FF2B5EF4-FFF2-40B4-BE49-F238E27FC236}">
                    <a16:creationId xmlns:a16="http://schemas.microsoft.com/office/drawing/2014/main" id="{BF6A46A1-0791-CD5F-E89E-C139921B033A}"/>
                  </a:ext>
                </a:extLst>
              </p:cNvPr>
              <p:cNvSpPr/>
              <p:nvPr/>
            </p:nvSpPr>
            <p:spPr>
              <a:xfrm>
                <a:off x="6724650" y="4798059"/>
                <a:ext cx="137159" cy="91440"/>
              </a:xfrm>
              <a:custGeom>
                <a:avLst/>
                <a:gdLst>
                  <a:gd name="connsiteX0" fmla="*/ 95250 w 137159"/>
                  <a:gd name="connsiteY0" fmla="*/ 64770 h 91440"/>
                  <a:gd name="connsiteX1" fmla="*/ 119380 w 137159"/>
                  <a:gd name="connsiteY1" fmla="*/ 0 h 91440"/>
                  <a:gd name="connsiteX2" fmla="*/ 137160 w 137159"/>
                  <a:gd name="connsiteY2" fmla="*/ 0 h 91440"/>
                  <a:gd name="connsiteX3" fmla="*/ 100330 w 137159"/>
                  <a:gd name="connsiteY3" fmla="*/ 91440 h 91440"/>
                  <a:gd name="connsiteX4" fmla="*/ 91440 w 137159"/>
                  <a:gd name="connsiteY4" fmla="*/ 91440 h 91440"/>
                  <a:gd name="connsiteX5" fmla="*/ 68580 w 137159"/>
                  <a:gd name="connsiteY5" fmla="*/ 30480 h 91440"/>
                  <a:gd name="connsiteX6" fmla="*/ 45720 w 137159"/>
                  <a:gd name="connsiteY6" fmla="*/ 91440 h 91440"/>
                  <a:gd name="connsiteX7" fmla="*/ 36830 w 137159"/>
                  <a:gd name="connsiteY7" fmla="*/ 91440 h 91440"/>
                  <a:gd name="connsiteX8" fmla="*/ 0 w 137159"/>
                  <a:gd name="connsiteY8" fmla="*/ 0 h 91440"/>
                  <a:gd name="connsiteX9" fmla="*/ 17780 w 137159"/>
                  <a:gd name="connsiteY9" fmla="*/ 0 h 91440"/>
                  <a:gd name="connsiteX10" fmla="*/ 41910 w 137159"/>
                  <a:gd name="connsiteY10" fmla="*/ 64770 h 91440"/>
                  <a:gd name="connsiteX11" fmla="*/ 64770 w 137159"/>
                  <a:gd name="connsiteY11" fmla="*/ 1270 h 91440"/>
                  <a:gd name="connsiteX12" fmla="*/ 73660 w 137159"/>
                  <a:gd name="connsiteY12" fmla="*/ 1270 h 91440"/>
                  <a:gd name="connsiteX13" fmla="*/ 96520 w 137159"/>
                  <a:gd name="connsiteY13" fmla="*/ 6477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7159" h="91440">
                    <a:moveTo>
                      <a:pt x="95250" y="64770"/>
                    </a:moveTo>
                    <a:lnTo>
                      <a:pt x="119380" y="0"/>
                    </a:lnTo>
                    <a:lnTo>
                      <a:pt x="137160" y="0"/>
                    </a:lnTo>
                    <a:lnTo>
                      <a:pt x="100330" y="91440"/>
                    </a:lnTo>
                    <a:lnTo>
                      <a:pt x="91440" y="91440"/>
                    </a:lnTo>
                    <a:lnTo>
                      <a:pt x="68580" y="30480"/>
                    </a:lnTo>
                    <a:lnTo>
                      <a:pt x="45720" y="91440"/>
                    </a:lnTo>
                    <a:lnTo>
                      <a:pt x="36830" y="91440"/>
                    </a:lnTo>
                    <a:lnTo>
                      <a:pt x="0" y="0"/>
                    </a:lnTo>
                    <a:lnTo>
                      <a:pt x="17780" y="0"/>
                    </a:lnTo>
                    <a:lnTo>
                      <a:pt x="41910" y="64770"/>
                    </a:lnTo>
                    <a:lnTo>
                      <a:pt x="64770" y="1270"/>
                    </a:lnTo>
                    <a:lnTo>
                      <a:pt x="73660" y="1270"/>
                    </a:lnTo>
                    <a:lnTo>
                      <a:pt x="96520" y="647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3" name="Freeform 612">
                <a:extLst>
                  <a:ext uri="{FF2B5EF4-FFF2-40B4-BE49-F238E27FC236}">
                    <a16:creationId xmlns:a16="http://schemas.microsoft.com/office/drawing/2014/main" id="{797C4BB6-9689-201D-D831-B74AFF8577F4}"/>
                  </a:ext>
                </a:extLst>
              </p:cNvPr>
              <p:cNvSpPr/>
              <p:nvPr/>
            </p:nvSpPr>
            <p:spPr>
              <a:xfrm>
                <a:off x="6871969" y="4795520"/>
                <a:ext cx="83820" cy="93979"/>
              </a:xfrm>
              <a:custGeom>
                <a:avLst/>
                <a:gdLst>
                  <a:gd name="connsiteX0" fmla="*/ 83820 w 83820"/>
                  <a:gd name="connsiteY0" fmla="*/ 41910 h 93979"/>
                  <a:gd name="connsiteX1" fmla="*/ 83820 w 83820"/>
                  <a:gd name="connsiteY1" fmla="*/ 50800 h 93979"/>
                  <a:gd name="connsiteX2" fmla="*/ 17780 w 83820"/>
                  <a:gd name="connsiteY2" fmla="*/ 50800 h 93979"/>
                  <a:gd name="connsiteX3" fmla="*/ 48261 w 83820"/>
                  <a:gd name="connsiteY3" fmla="*/ 80010 h 93979"/>
                  <a:gd name="connsiteX4" fmla="*/ 80011 w 83820"/>
                  <a:gd name="connsiteY4" fmla="*/ 71120 h 93979"/>
                  <a:gd name="connsiteX5" fmla="*/ 80011 w 83820"/>
                  <a:gd name="connsiteY5" fmla="*/ 86360 h 93979"/>
                  <a:gd name="connsiteX6" fmla="*/ 46990 w 83820"/>
                  <a:gd name="connsiteY6" fmla="*/ 93980 h 93979"/>
                  <a:gd name="connsiteX7" fmla="*/ 0 w 83820"/>
                  <a:gd name="connsiteY7" fmla="*/ 46990 h 93979"/>
                  <a:gd name="connsiteX8" fmla="*/ 43180 w 83820"/>
                  <a:gd name="connsiteY8" fmla="*/ 0 h 93979"/>
                  <a:gd name="connsiteX9" fmla="*/ 83820 w 83820"/>
                  <a:gd name="connsiteY9" fmla="*/ 41910 h 93979"/>
                  <a:gd name="connsiteX10" fmla="*/ 43180 w 83820"/>
                  <a:gd name="connsiteY10" fmla="*/ 13970 h 93979"/>
                  <a:gd name="connsiteX11" fmla="*/ 17780 w 83820"/>
                  <a:gd name="connsiteY11" fmla="*/ 38100 h 93979"/>
                  <a:gd name="connsiteX12" fmla="*/ 67311 w 83820"/>
                  <a:gd name="connsiteY12" fmla="*/ 38100 h 93979"/>
                  <a:gd name="connsiteX13" fmla="*/ 43180 w 83820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1" y="80010"/>
                    </a:cubicBezTo>
                    <a:cubicBezTo>
                      <a:pt x="66040" y="80010"/>
                      <a:pt x="72390" y="76200"/>
                      <a:pt x="80011" y="71120"/>
                    </a:cubicBezTo>
                    <a:lnTo>
                      <a:pt x="80011" y="86360"/>
                    </a:lnTo>
                    <a:cubicBezTo>
                      <a:pt x="73661" y="90170"/>
                      <a:pt x="60961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1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1" y="38100"/>
                    </a:lnTo>
                    <a:cubicBezTo>
                      <a:pt x="67311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4" name="Freeform 613">
                <a:extLst>
                  <a:ext uri="{FF2B5EF4-FFF2-40B4-BE49-F238E27FC236}">
                    <a16:creationId xmlns:a16="http://schemas.microsoft.com/office/drawing/2014/main" id="{A2C829FD-3F17-1206-DB1E-743AD6656763}"/>
                  </a:ext>
                </a:extLst>
              </p:cNvPr>
              <p:cNvSpPr/>
              <p:nvPr/>
            </p:nvSpPr>
            <p:spPr>
              <a:xfrm>
                <a:off x="6981190" y="4795520"/>
                <a:ext cx="51047" cy="92709"/>
              </a:xfrm>
              <a:custGeom>
                <a:avLst/>
                <a:gdLst>
                  <a:gd name="connsiteX0" fmla="*/ 0 w 51047"/>
                  <a:gd name="connsiteY0" fmla="*/ 2540 h 92709"/>
                  <a:gd name="connsiteX1" fmla="*/ 15240 w 51047"/>
                  <a:gd name="connsiteY1" fmla="*/ 2540 h 92709"/>
                  <a:gd name="connsiteX2" fmla="*/ 15240 w 51047"/>
                  <a:gd name="connsiteY2" fmla="*/ 15240 h 92709"/>
                  <a:gd name="connsiteX3" fmla="*/ 15240 w 51047"/>
                  <a:gd name="connsiteY3" fmla="*/ 21590 h 92709"/>
                  <a:gd name="connsiteX4" fmla="*/ 15240 w 51047"/>
                  <a:gd name="connsiteY4" fmla="*/ 21590 h 92709"/>
                  <a:gd name="connsiteX5" fmla="*/ 43180 w 51047"/>
                  <a:gd name="connsiteY5" fmla="*/ 0 h 92709"/>
                  <a:gd name="connsiteX6" fmla="*/ 48260 w 51047"/>
                  <a:gd name="connsiteY6" fmla="*/ 0 h 92709"/>
                  <a:gd name="connsiteX7" fmla="*/ 48260 w 51047"/>
                  <a:gd name="connsiteY7" fmla="*/ 16510 h 92709"/>
                  <a:gd name="connsiteX8" fmla="*/ 43180 w 51047"/>
                  <a:gd name="connsiteY8" fmla="*/ 16510 h 92709"/>
                  <a:gd name="connsiteX9" fmla="*/ 16510 w 51047"/>
                  <a:gd name="connsiteY9" fmla="*/ 53340 h 92709"/>
                  <a:gd name="connsiteX10" fmla="*/ 16510 w 51047"/>
                  <a:gd name="connsiteY10" fmla="*/ 92710 h 92709"/>
                  <a:gd name="connsiteX11" fmla="*/ 0 w 51047"/>
                  <a:gd name="connsiteY11" fmla="*/ 92710 h 92709"/>
                  <a:gd name="connsiteX12" fmla="*/ 0 w 51047"/>
                  <a:gd name="connsiteY12" fmla="*/ 3810 h 9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09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5" name="Freeform 614">
                <a:extLst>
                  <a:ext uri="{FF2B5EF4-FFF2-40B4-BE49-F238E27FC236}">
                    <a16:creationId xmlns:a16="http://schemas.microsoft.com/office/drawing/2014/main" id="{09928E79-3B0B-152C-9718-8FA7232B389B}"/>
                  </a:ext>
                </a:extLst>
              </p:cNvPr>
              <p:cNvSpPr/>
              <p:nvPr/>
            </p:nvSpPr>
            <p:spPr>
              <a:xfrm>
                <a:off x="7043419" y="4795520"/>
                <a:ext cx="74930" cy="93979"/>
              </a:xfrm>
              <a:custGeom>
                <a:avLst/>
                <a:gdLst>
                  <a:gd name="connsiteX0" fmla="*/ 48261 w 74930"/>
                  <a:gd name="connsiteY0" fmla="*/ 78740 h 93979"/>
                  <a:gd name="connsiteX1" fmla="*/ 74930 w 74930"/>
                  <a:gd name="connsiteY1" fmla="*/ 71120 h 93979"/>
                  <a:gd name="connsiteX2" fmla="*/ 74930 w 74930"/>
                  <a:gd name="connsiteY2" fmla="*/ 86360 h 93979"/>
                  <a:gd name="connsiteX3" fmla="*/ 46990 w 74930"/>
                  <a:gd name="connsiteY3" fmla="*/ 93980 h 93979"/>
                  <a:gd name="connsiteX4" fmla="*/ 0 w 74930"/>
                  <a:gd name="connsiteY4" fmla="*/ 46990 h 93979"/>
                  <a:gd name="connsiteX5" fmla="*/ 46990 w 74930"/>
                  <a:gd name="connsiteY5" fmla="*/ 0 h 93979"/>
                  <a:gd name="connsiteX6" fmla="*/ 74930 w 74930"/>
                  <a:gd name="connsiteY6" fmla="*/ 6350 h 93979"/>
                  <a:gd name="connsiteX7" fmla="*/ 74930 w 74930"/>
                  <a:gd name="connsiteY7" fmla="*/ 21590 h 93979"/>
                  <a:gd name="connsiteX8" fmla="*/ 48261 w 74930"/>
                  <a:gd name="connsiteY8" fmla="*/ 13970 h 93979"/>
                  <a:gd name="connsiteX9" fmla="*/ 17780 w 74930"/>
                  <a:gd name="connsiteY9" fmla="*/ 45720 h 93979"/>
                  <a:gd name="connsiteX10" fmla="*/ 48261 w 74930"/>
                  <a:gd name="connsiteY10" fmla="*/ 774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930" h="93979">
                    <a:moveTo>
                      <a:pt x="48261" y="78740"/>
                    </a:moveTo>
                    <a:cubicBezTo>
                      <a:pt x="60961" y="78740"/>
                      <a:pt x="69850" y="74930"/>
                      <a:pt x="74930" y="71120"/>
                    </a:cubicBezTo>
                    <a:lnTo>
                      <a:pt x="74930" y="86360"/>
                    </a:lnTo>
                    <a:cubicBezTo>
                      <a:pt x="69850" y="88900"/>
                      <a:pt x="60961" y="93980"/>
                      <a:pt x="4699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6990" y="0"/>
                    </a:cubicBezTo>
                    <a:cubicBezTo>
                      <a:pt x="74930" y="0"/>
                      <a:pt x="68580" y="3810"/>
                      <a:pt x="74930" y="6350"/>
                    </a:cubicBezTo>
                    <a:lnTo>
                      <a:pt x="74930" y="21590"/>
                    </a:lnTo>
                    <a:cubicBezTo>
                      <a:pt x="68580" y="17780"/>
                      <a:pt x="59690" y="13970"/>
                      <a:pt x="48261" y="13970"/>
                    </a:cubicBezTo>
                    <a:cubicBezTo>
                      <a:pt x="30480" y="13970"/>
                      <a:pt x="17780" y="26670"/>
                      <a:pt x="17780" y="45720"/>
                    </a:cubicBezTo>
                    <a:cubicBezTo>
                      <a:pt x="17780" y="64770"/>
                      <a:pt x="30480" y="77470"/>
                      <a:pt x="48261" y="774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D18B7117-99EB-5AFB-E1A5-D2222B2209DA}"/>
                  </a:ext>
                </a:extLst>
              </p:cNvPr>
              <p:cNvSpPr/>
              <p:nvPr/>
            </p:nvSpPr>
            <p:spPr>
              <a:xfrm>
                <a:off x="7137400" y="4796790"/>
                <a:ext cx="73659" cy="93979"/>
              </a:xfrm>
              <a:custGeom>
                <a:avLst/>
                <a:gdLst>
                  <a:gd name="connsiteX0" fmla="*/ 5080 w 73659"/>
                  <a:gd name="connsiteY0" fmla="*/ 6350 h 93979"/>
                  <a:gd name="connsiteX1" fmla="*/ 36830 w 73659"/>
                  <a:gd name="connsiteY1" fmla="*/ 0 h 93979"/>
                  <a:gd name="connsiteX2" fmla="*/ 73660 w 73659"/>
                  <a:gd name="connsiteY2" fmla="*/ 34290 h 93979"/>
                  <a:gd name="connsiteX3" fmla="*/ 73660 w 73659"/>
                  <a:gd name="connsiteY3" fmla="*/ 91440 h 93979"/>
                  <a:gd name="connsiteX4" fmla="*/ 58420 w 73659"/>
                  <a:gd name="connsiteY4" fmla="*/ 91440 h 93979"/>
                  <a:gd name="connsiteX5" fmla="*/ 58420 w 73659"/>
                  <a:gd name="connsiteY5" fmla="*/ 81280 h 93979"/>
                  <a:gd name="connsiteX6" fmla="*/ 58420 w 73659"/>
                  <a:gd name="connsiteY6" fmla="*/ 73660 h 93979"/>
                  <a:gd name="connsiteX7" fmla="*/ 58420 w 73659"/>
                  <a:gd name="connsiteY7" fmla="*/ 73660 h 93979"/>
                  <a:gd name="connsiteX8" fmla="*/ 27940 w 73659"/>
                  <a:gd name="connsiteY8" fmla="*/ 93980 h 93979"/>
                  <a:gd name="connsiteX9" fmla="*/ 0 w 73659"/>
                  <a:gd name="connsiteY9" fmla="*/ 67310 h 93979"/>
                  <a:gd name="connsiteX10" fmla="*/ 58420 w 73659"/>
                  <a:gd name="connsiteY10" fmla="*/ 39370 h 93979"/>
                  <a:gd name="connsiteX11" fmla="*/ 58420 w 73659"/>
                  <a:gd name="connsiteY11" fmla="*/ 34290 h 93979"/>
                  <a:gd name="connsiteX12" fmla="*/ 35560 w 73659"/>
                  <a:gd name="connsiteY12" fmla="*/ 13970 h 93979"/>
                  <a:gd name="connsiteX13" fmla="*/ 6350 w 73659"/>
                  <a:gd name="connsiteY13" fmla="*/ 21590 h 93979"/>
                  <a:gd name="connsiteX14" fmla="*/ 6350 w 73659"/>
                  <a:gd name="connsiteY14" fmla="*/ 6350 h 93979"/>
                  <a:gd name="connsiteX15" fmla="*/ 57150 w 73659"/>
                  <a:gd name="connsiteY15" fmla="*/ 50800 h 93979"/>
                  <a:gd name="connsiteX16" fmla="*/ 16510 w 73659"/>
                  <a:gd name="connsiteY16" fmla="*/ 66040 h 93979"/>
                  <a:gd name="connsiteX17" fmla="*/ 30480 w 73659"/>
                  <a:gd name="connsiteY17" fmla="*/ 78740 h 93979"/>
                  <a:gd name="connsiteX18" fmla="*/ 57150 w 73659"/>
                  <a:gd name="connsiteY18" fmla="*/ 4953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78740"/>
                      <a:pt x="30480" y="78740"/>
                    </a:cubicBezTo>
                    <a:cubicBezTo>
                      <a:pt x="45720" y="78740"/>
                      <a:pt x="57150" y="63500"/>
                      <a:pt x="57150" y="495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7" name="Freeform 616">
                <a:extLst>
                  <a:ext uri="{FF2B5EF4-FFF2-40B4-BE49-F238E27FC236}">
                    <a16:creationId xmlns:a16="http://schemas.microsoft.com/office/drawing/2014/main" id="{B9AEB4AC-D2A7-0964-83B3-EC7D0A9D2E74}"/>
                  </a:ext>
                </a:extLst>
              </p:cNvPr>
              <p:cNvSpPr/>
              <p:nvPr/>
            </p:nvSpPr>
            <p:spPr>
              <a:xfrm>
                <a:off x="7235190" y="4795520"/>
                <a:ext cx="62229" cy="92709"/>
              </a:xfrm>
              <a:custGeom>
                <a:avLst/>
                <a:gdLst>
                  <a:gd name="connsiteX0" fmla="*/ 26670 w 62229"/>
                  <a:gd name="connsiteY0" fmla="*/ 53340 h 92709"/>
                  <a:gd name="connsiteX1" fmla="*/ 0 w 62229"/>
                  <a:gd name="connsiteY1" fmla="*/ 25400 h 92709"/>
                  <a:gd name="connsiteX2" fmla="*/ 31750 w 62229"/>
                  <a:gd name="connsiteY2" fmla="*/ 0 h 92709"/>
                  <a:gd name="connsiteX3" fmla="*/ 57150 w 62229"/>
                  <a:gd name="connsiteY3" fmla="*/ 5080 h 92709"/>
                  <a:gd name="connsiteX4" fmla="*/ 57150 w 62229"/>
                  <a:gd name="connsiteY4" fmla="*/ 20320 h 92709"/>
                  <a:gd name="connsiteX5" fmla="*/ 34290 w 62229"/>
                  <a:gd name="connsiteY5" fmla="*/ 13970 h 92709"/>
                  <a:gd name="connsiteX6" fmla="*/ 16510 w 62229"/>
                  <a:gd name="connsiteY6" fmla="*/ 25400 h 92709"/>
                  <a:gd name="connsiteX7" fmla="*/ 34290 w 62229"/>
                  <a:gd name="connsiteY7" fmla="*/ 39370 h 92709"/>
                  <a:gd name="connsiteX8" fmla="*/ 62230 w 62229"/>
                  <a:gd name="connsiteY8" fmla="*/ 67310 h 92709"/>
                  <a:gd name="connsiteX9" fmla="*/ 30480 w 62229"/>
                  <a:gd name="connsiteY9" fmla="*/ 92710 h 92709"/>
                  <a:gd name="connsiteX10" fmla="*/ 1270 w 62229"/>
                  <a:gd name="connsiteY10" fmla="*/ 86360 h 92709"/>
                  <a:gd name="connsiteX11" fmla="*/ 1270 w 62229"/>
                  <a:gd name="connsiteY11" fmla="*/ 71120 h 92709"/>
                  <a:gd name="connsiteX12" fmla="*/ 29210 w 62229"/>
                  <a:gd name="connsiteY12" fmla="*/ 78740 h 92709"/>
                  <a:gd name="connsiteX13" fmla="*/ 46990 w 62229"/>
                  <a:gd name="connsiteY13" fmla="*/ 67310 h 92709"/>
                  <a:gd name="connsiteX14" fmla="*/ 26670 w 62229"/>
                  <a:gd name="connsiteY14" fmla="*/ 52070 h 9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29" h="92709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8" name="Freeform 617">
                <a:extLst>
                  <a:ext uri="{FF2B5EF4-FFF2-40B4-BE49-F238E27FC236}">
                    <a16:creationId xmlns:a16="http://schemas.microsoft.com/office/drawing/2014/main" id="{37B0F7FF-D820-019C-2401-A17CD75173CA}"/>
                  </a:ext>
                </a:extLst>
              </p:cNvPr>
              <p:cNvSpPr/>
              <p:nvPr/>
            </p:nvSpPr>
            <p:spPr>
              <a:xfrm>
                <a:off x="7315200" y="4795520"/>
                <a:ext cx="83819" cy="93979"/>
              </a:xfrm>
              <a:custGeom>
                <a:avLst/>
                <a:gdLst>
                  <a:gd name="connsiteX0" fmla="*/ 83820 w 83819"/>
                  <a:gd name="connsiteY0" fmla="*/ 41910 h 93979"/>
                  <a:gd name="connsiteX1" fmla="*/ 83820 w 83819"/>
                  <a:gd name="connsiteY1" fmla="*/ 50800 h 93979"/>
                  <a:gd name="connsiteX2" fmla="*/ 17780 w 83819"/>
                  <a:gd name="connsiteY2" fmla="*/ 50800 h 93979"/>
                  <a:gd name="connsiteX3" fmla="*/ 48260 w 83819"/>
                  <a:gd name="connsiteY3" fmla="*/ 80010 h 93979"/>
                  <a:gd name="connsiteX4" fmla="*/ 80010 w 83819"/>
                  <a:gd name="connsiteY4" fmla="*/ 71120 h 93979"/>
                  <a:gd name="connsiteX5" fmla="*/ 80010 w 83819"/>
                  <a:gd name="connsiteY5" fmla="*/ 86360 h 93979"/>
                  <a:gd name="connsiteX6" fmla="*/ 46990 w 83819"/>
                  <a:gd name="connsiteY6" fmla="*/ 93980 h 93979"/>
                  <a:gd name="connsiteX7" fmla="*/ 0 w 83819"/>
                  <a:gd name="connsiteY7" fmla="*/ 46990 h 93979"/>
                  <a:gd name="connsiteX8" fmla="*/ 43180 w 83819"/>
                  <a:gd name="connsiteY8" fmla="*/ 0 h 93979"/>
                  <a:gd name="connsiteX9" fmla="*/ 83820 w 83819"/>
                  <a:gd name="connsiteY9" fmla="*/ 41910 h 93979"/>
                  <a:gd name="connsiteX10" fmla="*/ 43180 w 83819"/>
                  <a:gd name="connsiteY10" fmla="*/ 13970 h 93979"/>
                  <a:gd name="connsiteX11" fmla="*/ 17780 w 83819"/>
                  <a:gd name="connsiteY11" fmla="*/ 38100 h 93979"/>
                  <a:gd name="connsiteX12" fmla="*/ 67310 w 83819"/>
                  <a:gd name="connsiteY12" fmla="*/ 38100 h 93979"/>
                  <a:gd name="connsiteX13" fmla="*/ 43180 w 83819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7F32CF91-E6C0-B9A2-E39F-F016E2C317AD}"/>
                  </a:ext>
                </a:extLst>
              </p:cNvPr>
              <p:cNvSpPr/>
              <p:nvPr/>
            </p:nvSpPr>
            <p:spPr>
              <a:xfrm>
                <a:off x="7467600" y="4796790"/>
                <a:ext cx="73659" cy="93979"/>
              </a:xfrm>
              <a:custGeom>
                <a:avLst/>
                <a:gdLst>
                  <a:gd name="connsiteX0" fmla="*/ 5080 w 73659"/>
                  <a:gd name="connsiteY0" fmla="*/ 6350 h 93979"/>
                  <a:gd name="connsiteX1" fmla="*/ 36830 w 73659"/>
                  <a:gd name="connsiteY1" fmla="*/ 0 h 93979"/>
                  <a:gd name="connsiteX2" fmla="*/ 73660 w 73659"/>
                  <a:gd name="connsiteY2" fmla="*/ 34290 h 93979"/>
                  <a:gd name="connsiteX3" fmla="*/ 73660 w 73659"/>
                  <a:gd name="connsiteY3" fmla="*/ 91440 h 93979"/>
                  <a:gd name="connsiteX4" fmla="*/ 58420 w 73659"/>
                  <a:gd name="connsiteY4" fmla="*/ 91440 h 93979"/>
                  <a:gd name="connsiteX5" fmla="*/ 58420 w 73659"/>
                  <a:gd name="connsiteY5" fmla="*/ 81280 h 93979"/>
                  <a:gd name="connsiteX6" fmla="*/ 58420 w 73659"/>
                  <a:gd name="connsiteY6" fmla="*/ 73660 h 93979"/>
                  <a:gd name="connsiteX7" fmla="*/ 58420 w 73659"/>
                  <a:gd name="connsiteY7" fmla="*/ 73660 h 93979"/>
                  <a:gd name="connsiteX8" fmla="*/ 27940 w 73659"/>
                  <a:gd name="connsiteY8" fmla="*/ 93980 h 93979"/>
                  <a:gd name="connsiteX9" fmla="*/ 0 w 73659"/>
                  <a:gd name="connsiteY9" fmla="*/ 67310 h 93979"/>
                  <a:gd name="connsiteX10" fmla="*/ 58420 w 73659"/>
                  <a:gd name="connsiteY10" fmla="*/ 39370 h 93979"/>
                  <a:gd name="connsiteX11" fmla="*/ 58420 w 73659"/>
                  <a:gd name="connsiteY11" fmla="*/ 34290 h 93979"/>
                  <a:gd name="connsiteX12" fmla="*/ 35560 w 73659"/>
                  <a:gd name="connsiteY12" fmla="*/ 13970 h 93979"/>
                  <a:gd name="connsiteX13" fmla="*/ 6350 w 73659"/>
                  <a:gd name="connsiteY13" fmla="*/ 21590 h 93979"/>
                  <a:gd name="connsiteX14" fmla="*/ 6350 w 73659"/>
                  <a:gd name="connsiteY14" fmla="*/ 6350 h 93979"/>
                  <a:gd name="connsiteX15" fmla="*/ 55880 w 73659"/>
                  <a:gd name="connsiteY15" fmla="*/ 50800 h 93979"/>
                  <a:gd name="connsiteX16" fmla="*/ 15240 w 73659"/>
                  <a:gd name="connsiteY16" fmla="*/ 66040 h 93979"/>
                  <a:gd name="connsiteX17" fmla="*/ 29210 w 73659"/>
                  <a:gd name="connsiteY17" fmla="*/ 78740 h 93979"/>
                  <a:gd name="connsiteX18" fmla="*/ 55880 w 73659"/>
                  <a:gd name="connsiteY18" fmla="*/ 4953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5880" y="50800"/>
                    </a:moveTo>
                    <a:cubicBezTo>
                      <a:pt x="26670" y="45720"/>
                      <a:pt x="15240" y="54610"/>
                      <a:pt x="15240" y="66040"/>
                    </a:cubicBezTo>
                    <a:cubicBezTo>
                      <a:pt x="15240" y="77470"/>
                      <a:pt x="20320" y="78740"/>
                      <a:pt x="29210" y="78740"/>
                    </a:cubicBezTo>
                    <a:cubicBezTo>
                      <a:pt x="44450" y="78740"/>
                      <a:pt x="55880" y="63500"/>
                      <a:pt x="55880" y="495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37F30EE7-DF91-CA1E-0130-D1BD23E966F0}"/>
                  </a:ext>
                </a:extLst>
              </p:cNvPr>
              <p:cNvSpPr/>
              <p:nvPr/>
            </p:nvSpPr>
            <p:spPr>
              <a:xfrm>
                <a:off x="7570469" y="4795520"/>
                <a:ext cx="51048" cy="92709"/>
              </a:xfrm>
              <a:custGeom>
                <a:avLst/>
                <a:gdLst>
                  <a:gd name="connsiteX0" fmla="*/ 0 w 51048"/>
                  <a:gd name="connsiteY0" fmla="*/ 2540 h 92709"/>
                  <a:gd name="connsiteX1" fmla="*/ 15240 w 51048"/>
                  <a:gd name="connsiteY1" fmla="*/ 2540 h 92709"/>
                  <a:gd name="connsiteX2" fmla="*/ 15240 w 51048"/>
                  <a:gd name="connsiteY2" fmla="*/ 15240 h 92709"/>
                  <a:gd name="connsiteX3" fmla="*/ 15240 w 51048"/>
                  <a:gd name="connsiteY3" fmla="*/ 21590 h 92709"/>
                  <a:gd name="connsiteX4" fmla="*/ 15240 w 51048"/>
                  <a:gd name="connsiteY4" fmla="*/ 21590 h 92709"/>
                  <a:gd name="connsiteX5" fmla="*/ 43180 w 51048"/>
                  <a:gd name="connsiteY5" fmla="*/ 0 h 92709"/>
                  <a:gd name="connsiteX6" fmla="*/ 48261 w 51048"/>
                  <a:gd name="connsiteY6" fmla="*/ 0 h 92709"/>
                  <a:gd name="connsiteX7" fmla="*/ 48261 w 51048"/>
                  <a:gd name="connsiteY7" fmla="*/ 16510 h 92709"/>
                  <a:gd name="connsiteX8" fmla="*/ 43180 w 51048"/>
                  <a:gd name="connsiteY8" fmla="*/ 16510 h 92709"/>
                  <a:gd name="connsiteX9" fmla="*/ 16511 w 51048"/>
                  <a:gd name="connsiteY9" fmla="*/ 53340 h 92709"/>
                  <a:gd name="connsiteX10" fmla="*/ 16511 w 51048"/>
                  <a:gd name="connsiteY10" fmla="*/ 92710 h 92709"/>
                  <a:gd name="connsiteX11" fmla="*/ 0 w 51048"/>
                  <a:gd name="connsiteY11" fmla="*/ 92710 h 92709"/>
                  <a:gd name="connsiteX12" fmla="*/ 0 w 51048"/>
                  <a:gd name="connsiteY12" fmla="*/ 3810 h 9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8" h="92709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1" y="0"/>
                      <a:pt x="43180" y="0"/>
                    </a:cubicBezTo>
                    <a:cubicBezTo>
                      <a:pt x="57150" y="0"/>
                      <a:pt x="48261" y="0"/>
                      <a:pt x="48261" y="0"/>
                    </a:cubicBezTo>
                    <a:lnTo>
                      <a:pt x="48261" y="16510"/>
                    </a:lnTo>
                    <a:cubicBezTo>
                      <a:pt x="48261" y="16510"/>
                      <a:pt x="45720" y="16510"/>
                      <a:pt x="43180" y="16510"/>
                    </a:cubicBezTo>
                    <a:cubicBezTo>
                      <a:pt x="25400" y="16510"/>
                      <a:pt x="16511" y="35560"/>
                      <a:pt x="16511" y="53340"/>
                    </a:cubicBezTo>
                    <a:lnTo>
                      <a:pt x="16511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907D11A8-0A8C-DDEE-4A99-D0E290054E87}"/>
                  </a:ext>
                </a:extLst>
              </p:cNvPr>
              <p:cNvSpPr/>
              <p:nvPr/>
            </p:nvSpPr>
            <p:spPr>
              <a:xfrm>
                <a:off x="7640319" y="4795520"/>
                <a:ext cx="51048" cy="92709"/>
              </a:xfrm>
              <a:custGeom>
                <a:avLst/>
                <a:gdLst>
                  <a:gd name="connsiteX0" fmla="*/ 0 w 51048"/>
                  <a:gd name="connsiteY0" fmla="*/ 2540 h 92709"/>
                  <a:gd name="connsiteX1" fmla="*/ 15240 w 51048"/>
                  <a:gd name="connsiteY1" fmla="*/ 2540 h 92709"/>
                  <a:gd name="connsiteX2" fmla="*/ 15240 w 51048"/>
                  <a:gd name="connsiteY2" fmla="*/ 15240 h 92709"/>
                  <a:gd name="connsiteX3" fmla="*/ 15240 w 51048"/>
                  <a:gd name="connsiteY3" fmla="*/ 21590 h 92709"/>
                  <a:gd name="connsiteX4" fmla="*/ 15240 w 51048"/>
                  <a:gd name="connsiteY4" fmla="*/ 21590 h 92709"/>
                  <a:gd name="connsiteX5" fmla="*/ 43180 w 51048"/>
                  <a:gd name="connsiteY5" fmla="*/ 0 h 92709"/>
                  <a:gd name="connsiteX6" fmla="*/ 48261 w 51048"/>
                  <a:gd name="connsiteY6" fmla="*/ 0 h 92709"/>
                  <a:gd name="connsiteX7" fmla="*/ 48261 w 51048"/>
                  <a:gd name="connsiteY7" fmla="*/ 16510 h 92709"/>
                  <a:gd name="connsiteX8" fmla="*/ 43180 w 51048"/>
                  <a:gd name="connsiteY8" fmla="*/ 16510 h 92709"/>
                  <a:gd name="connsiteX9" fmla="*/ 16511 w 51048"/>
                  <a:gd name="connsiteY9" fmla="*/ 53340 h 92709"/>
                  <a:gd name="connsiteX10" fmla="*/ 16511 w 51048"/>
                  <a:gd name="connsiteY10" fmla="*/ 92710 h 92709"/>
                  <a:gd name="connsiteX11" fmla="*/ 0 w 51048"/>
                  <a:gd name="connsiteY11" fmla="*/ 92710 h 92709"/>
                  <a:gd name="connsiteX12" fmla="*/ 0 w 51048"/>
                  <a:gd name="connsiteY12" fmla="*/ 3810 h 9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8" h="92709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1" y="0"/>
                      <a:pt x="43180" y="0"/>
                    </a:cubicBezTo>
                    <a:cubicBezTo>
                      <a:pt x="57150" y="0"/>
                      <a:pt x="48261" y="0"/>
                      <a:pt x="48261" y="0"/>
                    </a:cubicBezTo>
                    <a:lnTo>
                      <a:pt x="48261" y="16510"/>
                    </a:lnTo>
                    <a:cubicBezTo>
                      <a:pt x="48261" y="16510"/>
                      <a:pt x="45720" y="16510"/>
                      <a:pt x="43180" y="16510"/>
                    </a:cubicBezTo>
                    <a:cubicBezTo>
                      <a:pt x="25400" y="16510"/>
                      <a:pt x="16511" y="35560"/>
                      <a:pt x="16511" y="53340"/>
                    </a:cubicBezTo>
                    <a:lnTo>
                      <a:pt x="16511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F27107EE-4849-B0BA-7752-BC05502E745B}"/>
                  </a:ext>
                </a:extLst>
              </p:cNvPr>
              <p:cNvSpPr/>
              <p:nvPr/>
            </p:nvSpPr>
            <p:spPr>
              <a:xfrm>
                <a:off x="7703819" y="4795520"/>
                <a:ext cx="91440" cy="93979"/>
              </a:xfrm>
              <a:custGeom>
                <a:avLst/>
                <a:gdLst>
                  <a:gd name="connsiteX0" fmla="*/ 91440 w 91440"/>
                  <a:gd name="connsiteY0" fmla="*/ 46990 h 93979"/>
                  <a:gd name="connsiteX1" fmla="*/ 45720 w 91440"/>
                  <a:gd name="connsiteY1" fmla="*/ 93980 h 93979"/>
                  <a:gd name="connsiteX2" fmla="*/ 0 w 91440"/>
                  <a:gd name="connsiteY2" fmla="*/ 46990 h 93979"/>
                  <a:gd name="connsiteX3" fmla="*/ 45720 w 91440"/>
                  <a:gd name="connsiteY3" fmla="*/ 0 h 93979"/>
                  <a:gd name="connsiteX4" fmla="*/ 91440 w 91440"/>
                  <a:gd name="connsiteY4" fmla="*/ 46990 h 93979"/>
                  <a:gd name="connsiteX5" fmla="*/ 74930 w 91440"/>
                  <a:gd name="connsiteY5" fmla="*/ 46990 h 93979"/>
                  <a:gd name="connsiteX6" fmla="*/ 44450 w 91440"/>
                  <a:gd name="connsiteY6" fmla="*/ 15240 h 93979"/>
                  <a:gd name="connsiteX7" fmla="*/ 15240 w 91440"/>
                  <a:gd name="connsiteY7" fmla="*/ 46990 h 93979"/>
                  <a:gd name="connsiteX8" fmla="*/ 44450 w 91440"/>
                  <a:gd name="connsiteY8" fmla="*/ 78740 h 93979"/>
                  <a:gd name="connsiteX9" fmla="*/ 74930 w 91440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40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4930" y="46990"/>
                    </a:moveTo>
                    <a:cubicBezTo>
                      <a:pt x="74930" y="27940"/>
                      <a:pt x="62230" y="15240"/>
                      <a:pt x="44450" y="15240"/>
                    </a:cubicBezTo>
                    <a:cubicBezTo>
                      <a:pt x="26670" y="15240"/>
                      <a:pt x="15240" y="29210"/>
                      <a:pt x="15240" y="46990"/>
                    </a:cubicBezTo>
                    <a:cubicBezTo>
                      <a:pt x="15240" y="64770"/>
                      <a:pt x="27940" y="78740"/>
                      <a:pt x="44450" y="78740"/>
                    </a:cubicBezTo>
                    <a:cubicBezTo>
                      <a:pt x="60961" y="78740"/>
                      <a:pt x="74930" y="64770"/>
                      <a:pt x="7493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3" name="Freeform 622">
                <a:extLst>
                  <a:ext uri="{FF2B5EF4-FFF2-40B4-BE49-F238E27FC236}">
                    <a16:creationId xmlns:a16="http://schemas.microsoft.com/office/drawing/2014/main" id="{1D943675-8374-C2C8-182B-AB9AD3BC6799}"/>
                  </a:ext>
                </a:extLst>
              </p:cNvPr>
              <p:cNvSpPr/>
              <p:nvPr/>
            </p:nvSpPr>
            <p:spPr>
              <a:xfrm>
                <a:off x="7805419" y="4798059"/>
                <a:ext cx="137160" cy="91440"/>
              </a:xfrm>
              <a:custGeom>
                <a:avLst/>
                <a:gdLst>
                  <a:gd name="connsiteX0" fmla="*/ 95250 w 137160"/>
                  <a:gd name="connsiteY0" fmla="*/ 64770 h 91440"/>
                  <a:gd name="connsiteX1" fmla="*/ 119380 w 137160"/>
                  <a:gd name="connsiteY1" fmla="*/ 0 h 91440"/>
                  <a:gd name="connsiteX2" fmla="*/ 137161 w 137160"/>
                  <a:gd name="connsiteY2" fmla="*/ 0 h 91440"/>
                  <a:gd name="connsiteX3" fmla="*/ 100330 w 137160"/>
                  <a:gd name="connsiteY3" fmla="*/ 91440 h 91440"/>
                  <a:gd name="connsiteX4" fmla="*/ 91440 w 137160"/>
                  <a:gd name="connsiteY4" fmla="*/ 91440 h 91440"/>
                  <a:gd name="connsiteX5" fmla="*/ 68580 w 137160"/>
                  <a:gd name="connsiteY5" fmla="*/ 30480 h 91440"/>
                  <a:gd name="connsiteX6" fmla="*/ 45720 w 137160"/>
                  <a:gd name="connsiteY6" fmla="*/ 91440 h 91440"/>
                  <a:gd name="connsiteX7" fmla="*/ 36830 w 137160"/>
                  <a:gd name="connsiteY7" fmla="*/ 91440 h 91440"/>
                  <a:gd name="connsiteX8" fmla="*/ 0 w 137160"/>
                  <a:gd name="connsiteY8" fmla="*/ 0 h 91440"/>
                  <a:gd name="connsiteX9" fmla="*/ 17780 w 137160"/>
                  <a:gd name="connsiteY9" fmla="*/ 0 h 91440"/>
                  <a:gd name="connsiteX10" fmla="*/ 41911 w 137160"/>
                  <a:gd name="connsiteY10" fmla="*/ 64770 h 91440"/>
                  <a:gd name="connsiteX11" fmla="*/ 64770 w 137160"/>
                  <a:gd name="connsiteY11" fmla="*/ 1270 h 91440"/>
                  <a:gd name="connsiteX12" fmla="*/ 73661 w 137160"/>
                  <a:gd name="connsiteY12" fmla="*/ 1270 h 91440"/>
                  <a:gd name="connsiteX13" fmla="*/ 96520 w 137160"/>
                  <a:gd name="connsiteY13" fmla="*/ 6477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7160" h="91440">
                    <a:moveTo>
                      <a:pt x="95250" y="64770"/>
                    </a:moveTo>
                    <a:lnTo>
                      <a:pt x="119380" y="0"/>
                    </a:lnTo>
                    <a:lnTo>
                      <a:pt x="137161" y="0"/>
                    </a:lnTo>
                    <a:lnTo>
                      <a:pt x="100330" y="91440"/>
                    </a:lnTo>
                    <a:lnTo>
                      <a:pt x="91440" y="91440"/>
                    </a:lnTo>
                    <a:lnTo>
                      <a:pt x="68580" y="30480"/>
                    </a:lnTo>
                    <a:lnTo>
                      <a:pt x="45720" y="91440"/>
                    </a:lnTo>
                    <a:lnTo>
                      <a:pt x="36830" y="91440"/>
                    </a:lnTo>
                    <a:lnTo>
                      <a:pt x="0" y="0"/>
                    </a:lnTo>
                    <a:lnTo>
                      <a:pt x="17780" y="0"/>
                    </a:lnTo>
                    <a:lnTo>
                      <a:pt x="41911" y="64770"/>
                    </a:lnTo>
                    <a:lnTo>
                      <a:pt x="64770" y="1270"/>
                    </a:lnTo>
                    <a:lnTo>
                      <a:pt x="73661" y="1270"/>
                    </a:lnTo>
                    <a:lnTo>
                      <a:pt x="96520" y="647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ABC14F42-039A-C366-1557-C4A7249D62E7}"/>
                  </a:ext>
                </a:extLst>
              </p:cNvPr>
              <p:cNvSpPr/>
              <p:nvPr/>
            </p:nvSpPr>
            <p:spPr>
              <a:xfrm>
                <a:off x="7960359" y="4758690"/>
                <a:ext cx="80009" cy="128269"/>
              </a:xfrm>
              <a:custGeom>
                <a:avLst/>
                <a:gdLst>
                  <a:gd name="connsiteX0" fmla="*/ 0 w 80009"/>
                  <a:gd name="connsiteY0" fmla="*/ 0 h 128269"/>
                  <a:gd name="connsiteX1" fmla="*/ 16510 w 80009"/>
                  <a:gd name="connsiteY1" fmla="*/ 0 h 128269"/>
                  <a:gd name="connsiteX2" fmla="*/ 16510 w 80009"/>
                  <a:gd name="connsiteY2" fmla="*/ 49530 h 128269"/>
                  <a:gd name="connsiteX3" fmla="*/ 16510 w 80009"/>
                  <a:gd name="connsiteY3" fmla="*/ 58420 h 128269"/>
                  <a:gd name="connsiteX4" fmla="*/ 16510 w 80009"/>
                  <a:gd name="connsiteY4" fmla="*/ 58420 h 128269"/>
                  <a:gd name="connsiteX5" fmla="*/ 49530 w 80009"/>
                  <a:gd name="connsiteY5" fmla="*/ 36830 h 128269"/>
                  <a:gd name="connsiteX6" fmla="*/ 80010 w 80009"/>
                  <a:gd name="connsiteY6" fmla="*/ 72390 h 128269"/>
                  <a:gd name="connsiteX7" fmla="*/ 80010 w 80009"/>
                  <a:gd name="connsiteY7" fmla="*/ 128270 h 128269"/>
                  <a:gd name="connsiteX8" fmla="*/ 63500 w 80009"/>
                  <a:gd name="connsiteY8" fmla="*/ 128270 h 128269"/>
                  <a:gd name="connsiteX9" fmla="*/ 63500 w 80009"/>
                  <a:gd name="connsiteY9" fmla="*/ 76200 h 128269"/>
                  <a:gd name="connsiteX10" fmla="*/ 46990 w 80009"/>
                  <a:gd name="connsiteY10" fmla="*/ 53340 h 128269"/>
                  <a:gd name="connsiteX11" fmla="*/ 16510 w 80009"/>
                  <a:gd name="connsiteY11" fmla="*/ 85090 h 128269"/>
                  <a:gd name="connsiteX12" fmla="*/ 16510 w 80009"/>
                  <a:gd name="connsiteY12" fmla="*/ 128270 h 128269"/>
                  <a:gd name="connsiteX13" fmla="*/ 0 w 80009"/>
                  <a:gd name="connsiteY13" fmla="*/ 128270 h 128269"/>
                  <a:gd name="connsiteX14" fmla="*/ 0 w 80009"/>
                  <a:gd name="connsiteY14" fmla="*/ 0 h 128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128269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49530"/>
                    </a:lnTo>
                    <a:cubicBezTo>
                      <a:pt x="16510" y="53340"/>
                      <a:pt x="16510" y="57150"/>
                      <a:pt x="16510" y="58420"/>
                    </a:cubicBezTo>
                    <a:lnTo>
                      <a:pt x="16510" y="58420"/>
                    </a:lnTo>
                    <a:cubicBezTo>
                      <a:pt x="20320" y="50800"/>
                      <a:pt x="30480" y="36830"/>
                      <a:pt x="49530" y="36830"/>
                    </a:cubicBezTo>
                    <a:cubicBezTo>
                      <a:pt x="68580" y="36830"/>
                      <a:pt x="80010" y="49530"/>
                      <a:pt x="80010" y="72390"/>
                    </a:cubicBezTo>
                    <a:lnTo>
                      <a:pt x="80010" y="128270"/>
                    </a:lnTo>
                    <a:lnTo>
                      <a:pt x="63500" y="128270"/>
                    </a:lnTo>
                    <a:lnTo>
                      <a:pt x="63500" y="76200"/>
                    </a:lnTo>
                    <a:cubicBezTo>
                      <a:pt x="63500" y="63500"/>
                      <a:pt x="60960" y="53340"/>
                      <a:pt x="46990" y="53340"/>
                    </a:cubicBezTo>
                    <a:cubicBezTo>
                      <a:pt x="33020" y="53340"/>
                      <a:pt x="16510" y="67310"/>
                      <a:pt x="16510" y="85090"/>
                    </a:cubicBezTo>
                    <a:lnTo>
                      <a:pt x="16510" y="128270"/>
                    </a:lnTo>
                    <a:lnTo>
                      <a:pt x="0" y="1282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5" name="Freeform 624">
                <a:extLst>
                  <a:ext uri="{FF2B5EF4-FFF2-40B4-BE49-F238E27FC236}">
                    <a16:creationId xmlns:a16="http://schemas.microsoft.com/office/drawing/2014/main" id="{7848E1B3-AE85-A074-680F-9B514BC9EAE0}"/>
                  </a:ext>
                </a:extLst>
              </p:cNvPr>
              <p:cNvSpPr/>
              <p:nvPr/>
            </p:nvSpPr>
            <p:spPr>
              <a:xfrm>
                <a:off x="8064500" y="4795520"/>
                <a:ext cx="83819" cy="93979"/>
              </a:xfrm>
              <a:custGeom>
                <a:avLst/>
                <a:gdLst>
                  <a:gd name="connsiteX0" fmla="*/ 83820 w 83819"/>
                  <a:gd name="connsiteY0" fmla="*/ 41910 h 93979"/>
                  <a:gd name="connsiteX1" fmla="*/ 83820 w 83819"/>
                  <a:gd name="connsiteY1" fmla="*/ 50800 h 93979"/>
                  <a:gd name="connsiteX2" fmla="*/ 17780 w 83819"/>
                  <a:gd name="connsiteY2" fmla="*/ 50800 h 93979"/>
                  <a:gd name="connsiteX3" fmla="*/ 48260 w 83819"/>
                  <a:gd name="connsiteY3" fmla="*/ 80010 h 93979"/>
                  <a:gd name="connsiteX4" fmla="*/ 80010 w 83819"/>
                  <a:gd name="connsiteY4" fmla="*/ 71120 h 93979"/>
                  <a:gd name="connsiteX5" fmla="*/ 80010 w 83819"/>
                  <a:gd name="connsiteY5" fmla="*/ 86360 h 93979"/>
                  <a:gd name="connsiteX6" fmla="*/ 46990 w 83819"/>
                  <a:gd name="connsiteY6" fmla="*/ 93980 h 93979"/>
                  <a:gd name="connsiteX7" fmla="*/ 0 w 83819"/>
                  <a:gd name="connsiteY7" fmla="*/ 46990 h 93979"/>
                  <a:gd name="connsiteX8" fmla="*/ 43180 w 83819"/>
                  <a:gd name="connsiteY8" fmla="*/ 0 h 93979"/>
                  <a:gd name="connsiteX9" fmla="*/ 83820 w 83819"/>
                  <a:gd name="connsiteY9" fmla="*/ 41910 h 93979"/>
                  <a:gd name="connsiteX10" fmla="*/ 43180 w 83819"/>
                  <a:gd name="connsiteY10" fmla="*/ 13970 h 93979"/>
                  <a:gd name="connsiteX11" fmla="*/ 17780 w 83819"/>
                  <a:gd name="connsiteY11" fmla="*/ 38100 h 93979"/>
                  <a:gd name="connsiteX12" fmla="*/ 67310 w 83819"/>
                  <a:gd name="connsiteY12" fmla="*/ 38100 h 93979"/>
                  <a:gd name="connsiteX13" fmla="*/ 43180 w 83819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6" name="Freeform 625">
                <a:extLst>
                  <a:ext uri="{FF2B5EF4-FFF2-40B4-BE49-F238E27FC236}">
                    <a16:creationId xmlns:a16="http://schemas.microsoft.com/office/drawing/2014/main" id="{8E46B2FA-670F-4D9A-CC14-4257C46D49C0}"/>
                  </a:ext>
                </a:extLst>
              </p:cNvPr>
              <p:cNvSpPr/>
              <p:nvPr/>
            </p:nvSpPr>
            <p:spPr>
              <a:xfrm>
                <a:off x="8168640" y="4796790"/>
                <a:ext cx="73659" cy="93979"/>
              </a:xfrm>
              <a:custGeom>
                <a:avLst/>
                <a:gdLst>
                  <a:gd name="connsiteX0" fmla="*/ 5080 w 73659"/>
                  <a:gd name="connsiteY0" fmla="*/ 6350 h 93979"/>
                  <a:gd name="connsiteX1" fmla="*/ 36830 w 73659"/>
                  <a:gd name="connsiteY1" fmla="*/ 0 h 93979"/>
                  <a:gd name="connsiteX2" fmla="*/ 73660 w 73659"/>
                  <a:gd name="connsiteY2" fmla="*/ 34290 h 93979"/>
                  <a:gd name="connsiteX3" fmla="*/ 73660 w 73659"/>
                  <a:gd name="connsiteY3" fmla="*/ 91440 h 93979"/>
                  <a:gd name="connsiteX4" fmla="*/ 58420 w 73659"/>
                  <a:gd name="connsiteY4" fmla="*/ 91440 h 93979"/>
                  <a:gd name="connsiteX5" fmla="*/ 58420 w 73659"/>
                  <a:gd name="connsiteY5" fmla="*/ 81280 h 93979"/>
                  <a:gd name="connsiteX6" fmla="*/ 58420 w 73659"/>
                  <a:gd name="connsiteY6" fmla="*/ 73660 h 93979"/>
                  <a:gd name="connsiteX7" fmla="*/ 58420 w 73659"/>
                  <a:gd name="connsiteY7" fmla="*/ 73660 h 93979"/>
                  <a:gd name="connsiteX8" fmla="*/ 27940 w 73659"/>
                  <a:gd name="connsiteY8" fmla="*/ 93980 h 93979"/>
                  <a:gd name="connsiteX9" fmla="*/ 0 w 73659"/>
                  <a:gd name="connsiteY9" fmla="*/ 67310 h 93979"/>
                  <a:gd name="connsiteX10" fmla="*/ 58420 w 73659"/>
                  <a:gd name="connsiteY10" fmla="*/ 39370 h 93979"/>
                  <a:gd name="connsiteX11" fmla="*/ 58420 w 73659"/>
                  <a:gd name="connsiteY11" fmla="*/ 34290 h 93979"/>
                  <a:gd name="connsiteX12" fmla="*/ 35560 w 73659"/>
                  <a:gd name="connsiteY12" fmla="*/ 13970 h 93979"/>
                  <a:gd name="connsiteX13" fmla="*/ 6350 w 73659"/>
                  <a:gd name="connsiteY13" fmla="*/ 21590 h 93979"/>
                  <a:gd name="connsiteX14" fmla="*/ 6350 w 73659"/>
                  <a:gd name="connsiteY14" fmla="*/ 6350 h 93979"/>
                  <a:gd name="connsiteX15" fmla="*/ 57150 w 73659"/>
                  <a:gd name="connsiteY15" fmla="*/ 50800 h 93979"/>
                  <a:gd name="connsiteX16" fmla="*/ 16510 w 73659"/>
                  <a:gd name="connsiteY16" fmla="*/ 66040 h 93979"/>
                  <a:gd name="connsiteX17" fmla="*/ 30480 w 73659"/>
                  <a:gd name="connsiteY17" fmla="*/ 78740 h 93979"/>
                  <a:gd name="connsiteX18" fmla="*/ 57150 w 73659"/>
                  <a:gd name="connsiteY18" fmla="*/ 4953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78740"/>
                      <a:pt x="30480" y="78740"/>
                    </a:cubicBezTo>
                    <a:cubicBezTo>
                      <a:pt x="45720" y="78740"/>
                      <a:pt x="57150" y="63500"/>
                      <a:pt x="57150" y="495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CAA0C953-B52C-F2B6-F922-C3C41507ACBE}"/>
                  </a:ext>
                </a:extLst>
              </p:cNvPr>
              <p:cNvSpPr/>
              <p:nvPr/>
            </p:nvSpPr>
            <p:spPr>
              <a:xfrm>
                <a:off x="8266430" y="4758690"/>
                <a:ext cx="87629" cy="130809"/>
              </a:xfrm>
              <a:custGeom>
                <a:avLst/>
                <a:gdLst>
                  <a:gd name="connsiteX0" fmla="*/ 87630 w 87629"/>
                  <a:gd name="connsiteY0" fmla="*/ 128270 h 130809"/>
                  <a:gd name="connsiteX1" fmla="*/ 72389 w 87629"/>
                  <a:gd name="connsiteY1" fmla="*/ 128270 h 130809"/>
                  <a:gd name="connsiteX2" fmla="*/ 72389 w 87629"/>
                  <a:gd name="connsiteY2" fmla="*/ 118110 h 130809"/>
                  <a:gd name="connsiteX3" fmla="*/ 72389 w 87629"/>
                  <a:gd name="connsiteY3" fmla="*/ 111760 h 130809"/>
                  <a:gd name="connsiteX4" fmla="*/ 72389 w 87629"/>
                  <a:gd name="connsiteY4" fmla="*/ 111760 h 130809"/>
                  <a:gd name="connsiteX5" fmla="*/ 40639 w 87629"/>
                  <a:gd name="connsiteY5" fmla="*/ 130810 h 130809"/>
                  <a:gd name="connsiteX6" fmla="*/ 0 w 87629"/>
                  <a:gd name="connsiteY6" fmla="*/ 83820 h 130809"/>
                  <a:gd name="connsiteX7" fmla="*/ 40639 w 87629"/>
                  <a:gd name="connsiteY7" fmla="*/ 36830 h 130809"/>
                  <a:gd name="connsiteX8" fmla="*/ 71120 w 87629"/>
                  <a:gd name="connsiteY8" fmla="*/ 53340 h 130809"/>
                  <a:gd name="connsiteX9" fmla="*/ 71120 w 87629"/>
                  <a:gd name="connsiteY9" fmla="*/ 53340 h 130809"/>
                  <a:gd name="connsiteX10" fmla="*/ 71120 w 87629"/>
                  <a:gd name="connsiteY10" fmla="*/ 45720 h 130809"/>
                  <a:gd name="connsiteX11" fmla="*/ 71120 w 87629"/>
                  <a:gd name="connsiteY11" fmla="*/ 0 h 130809"/>
                  <a:gd name="connsiteX12" fmla="*/ 87630 w 87629"/>
                  <a:gd name="connsiteY12" fmla="*/ 0 h 130809"/>
                  <a:gd name="connsiteX13" fmla="*/ 87630 w 87629"/>
                  <a:gd name="connsiteY13" fmla="*/ 128270 h 130809"/>
                  <a:gd name="connsiteX14" fmla="*/ 15239 w 87629"/>
                  <a:gd name="connsiteY14" fmla="*/ 83820 h 130809"/>
                  <a:gd name="connsiteX15" fmla="*/ 43180 w 87629"/>
                  <a:gd name="connsiteY15" fmla="*/ 115570 h 130809"/>
                  <a:gd name="connsiteX16" fmla="*/ 71120 w 87629"/>
                  <a:gd name="connsiteY16" fmla="*/ 83820 h 130809"/>
                  <a:gd name="connsiteX17" fmla="*/ 43180 w 87629"/>
                  <a:gd name="connsiteY17" fmla="*/ 52070 h 130809"/>
                  <a:gd name="connsiteX18" fmla="*/ 15239 w 87629"/>
                  <a:gd name="connsiteY18" fmla="*/ 8382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29" h="130809">
                    <a:moveTo>
                      <a:pt x="87630" y="128270"/>
                    </a:moveTo>
                    <a:lnTo>
                      <a:pt x="72389" y="128270"/>
                    </a:lnTo>
                    <a:lnTo>
                      <a:pt x="72389" y="118110"/>
                    </a:lnTo>
                    <a:cubicBezTo>
                      <a:pt x="72389" y="114300"/>
                      <a:pt x="72389" y="111760"/>
                      <a:pt x="72389" y="111760"/>
                    </a:cubicBezTo>
                    <a:lnTo>
                      <a:pt x="72389" y="111760"/>
                    </a:lnTo>
                    <a:cubicBezTo>
                      <a:pt x="67310" y="121920"/>
                      <a:pt x="55880" y="130810"/>
                      <a:pt x="40639" y="130810"/>
                    </a:cubicBezTo>
                    <a:cubicBezTo>
                      <a:pt x="17780" y="130810"/>
                      <a:pt x="0" y="111760"/>
                      <a:pt x="0" y="83820"/>
                    </a:cubicBezTo>
                    <a:cubicBezTo>
                      <a:pt x="0" y="55880"/>
                      <a:pt x="17780" y="36830"/>
                      <a:pt x="40639" y="36830"/>
                    </a:cubicBezTo>
                    <a:cubicBezTo>
                      <a:pt x="63500" y="36830"/>
                      <a:pt x="67310" y="44450"/>
                      <a:pt x="71120" y="53340"/>
                    </a:cubicBezTo>
                    <a:lnTo>
                      <a:pt x="71120" y="53340"/>
                    </a:lnTo>
                    <a:cubicBezTo>
                      <a:pt x="71120" y="53340"/>
                      <a:pt x="71120" y="50800"/>
                      <a:pt x="71120" y="45720"/>
                    </a:cubicBezTo>
                    <a:lnTo>
                      <a:pt x="71120" y="0"/>
                    </a:lnTo>
                    <a:lnTo>
                      <a:pt x="87630" y="0"/>
                    </a:lnTo>
                    <a:lnTo>
                      <a:pt x="87630" y="128270"/>
                    </a:lnTo>
                    <a:close/>
                    <a:moveTo>
                      <a:pt x="15239" y="83820"/>
                    </a:moveTo>
                    <a:cubicBezTo>
                      <a:pt x="15239" y="102870"/>
                      <a:pt x="26670" y="115570"/>
                      <a:pt x="43180" y="115570"/>
                    </a:cubicBezTo>
                    <a:cubicBezTo>
                      <a:pt x="59689" y="115570"/>
                      <a:pt x="71120" y="105410"/>
                      <a:pt x="71120" y="83820"/>
                    </a:cubicBezTo>
                    <a:cubicBezTo>
                      <a:pt x="71120" y="62230"/>
                      <a:pt x="57150" y="52070"/>
                      <a:pt x="43180" y="52070"/>
                    </a:cubicBezTo>
                    <a:cubicBezTo>
                      <a:pt x="29210" y="52070"/>
                      <a:pt x="15239" y="66040"/>
                      <a:pt x="15239" y="8382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B73C736E-77ED-0607-33F4-2D72ADE34121}"/>
                  </a:ext>
                </a:extLst>
              </p:cNvPr>
              <p:cNvSpPr/>
              <p:nvPr/>
            </p:nvSpPr>
            <p:spPr>
              <a:xfrm>
                <a:off x="8375650" y="4771390"/>
                <a:ext cx="60959" cy="116839"/>
              </a:xfrm>
              <a:custGeom>
                <a:avLst/>
                <a:gdLst>
                  <a:gd name="connsiteX0" fmla="*/ 15240 w 60959"/>
                  <a:gd name="connsiteY0" fmla="*/ 26670 h 116839"/>
                  <a:gd name="connsiteX1" fmla="*/ 15240 w 60959"/>
                  <a:gd name="connsiteY1" fmla="*/ 0 h 116839"/>
                  <a:gd name="connsiteX2" fmla="*/ 31750 w 60959"/>
                  <a:gd name="connsiteY2" fmla="*/ 0 h 116839"/>
                  <a:gd name="connsiteX3" fmla="*/ 31750 w 60959"/>
                  <a:gd name="connsiteY3" fmla="*/ 26670 h 116839"/>
                  <a:gd name="connsiteX4" fmla="*/ 58420 w 60959"/>
                  <a:gd name="connsiteY4" fmla="*/ 26670 h 116839"/>
                  <a:gd name="connsiteX5" fmla="*/ 58420 w 60959"/>
                  <a:gd name="connsiteY5" fmla="*/ 40640 h 116839"/>
                  <a:gd name="connsiteX6" fmla="*/ 31750 w 60959"/>
                  <a:gd name="connsiteY6" fmla="*/ 40640 h 116839"/>
                  <a:gd name="connsiteX7" fmla="*/ 31750 w 60959"/>
                  <a:gd name="connsiteY7" fmla="*/ 86360 h 116839"/>
                  <a:gd name="connsiteX8" fmla="*/ 44450 w 60959"/>
                  <a:gd name="connsiteY8" fmla="*/ 102870 h 116839"/>
                  <a:gd name="connsiteX9" fmla="*/ 60960 w 60959"/>
                  <a:gd name="connsiteY9" fmla="*/ 99060 h 116839"/>
                  <a:gd name="connsiteX10" fmla="*/ 60960 w 60959"/>
                  <a:gd name="connsiteY10" fmla="*/ 113030 h 116839"/>
                  <a:gd name="connsiteX11" fmla="*/ 40640 w 60959"/>
                  <a:gd name="connsiteY11" fmla="*/ 116840 h 116839"/>
                  <a:gd name="connsiteX12" fmla="*/ 13970 w 60959"/>
                  <a:gd name="connsiteY12" fmla="*/ 90170 h 116839"/>
                  <a:gd name="connsiteX13" fmla="*/ 13970 w 60959"/>
                  <a:gd name="connsiteY13" fmla="*/ 39370 h 116839"/>
                  <a:gd name="connsiteX14" fmla="*/ 0 w 60959"/>
                  <a:gd name="connsiteY14" fmla="*/ 39370 h 116839"/>
                  <a:gd name="connsiteX15" fmla="*/ 0 w 60959"/>
                  <a:gd name="connsiteY15" fmla="*/ 25400 h 116839"/>
                  <a:gd name="connsiteX16" fmla="*/ 15240 w 60959"/>
                  <a:gd name="connsiteY16" fmla="*/ 25400 h 11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59" h="116839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69D0ED0F-A467-4205-6410-108C5471A9C2}"/>
                  </a:ext>
                </a:extLst>
              </p:cNvPr>
              <p:cNvSpPr/>
              <p:nvPr/>
            </p:nvSpPr>
            <p:spPr>
              <a:xfrm>
                <a:off x="8455659" y="4795520"/>
                <a:ext cx="51047" cy="92709"/>
              </a:xfrm>
              <a:custGeom>
                <a:avLst/>
                <a:gdLst>
                  <a:gd name="connsiteX0" fmla="*/ 0 w 51047"/>
                  <a:gd name="connsiteY0" fmla="*/ 2540 h 92709"/>
                  <a:gd name="connsiteX1" fmla="*/ 15240 w 51047"/>
                  <a:gd name="connsiteY1" fmla="*/ 2540 h 92709"/>
                  <a:gd name="connsiteX2" fmla="*/ 15240 w 51047"/>
                  <a:gd name="connsiteY2" fmla="*/ 15240 h 92709"/>
                  <a:gd name="connsiteX3" fmla="*/ 15240 w 51047"/>
                  <a:gd name="connsiteY3" fmla="*/ 21590 h 92709"/>
                  <a:gd name="connsiteX4" fmla="*/ 15240 w 51047"/>
                  <a:gd name="connsiteY4" fmla="*/ 21590 h 92709"/>
                  <a:gd name="connsiteX5" fmla="*/ 43180 w 51047"/>
                  <a:gd name="connsiteY5" fmla="*/ 0 h 92709"/>
                  <a:gd name="connsiteX6" fmla="*/ 48260 w 51047"/>
                  <a:gd name="connsiteY6" fmla="*/ 0 h 92709"/>
                  <a:gd name="connsiteX7" fmla="*/ 48260 w 51047"/>
                  <a:gd name="connsiteY7" fmla="*/ 16510 h 92709"/>
                  <a:gd name="connsiteX8" fmla="*/ 43180 w 51047"/>
                  <a:gd name="connsiteY8" fmla="*/ 16510 h 92709"/>
                  <a:gd name="connsiteX9" fmla="*/ 16510 w 51047"/>
                  <a:gd name="connsiteY9" fmla="*/ 53340 h 92709"/>
                  <a:gd name="connsiteX10" fmla="*/ 16510 w 51047"/>
                  <a:gd name="connsiteY10" fmla="*/ 92710 h 92709"/>
                  <a:gd name="connsiteX11" fmla="*/ 0 w 51047"/>
                  <a:gd name="connsiteY11" fmla="*/ 92710 h 92709"/>
                  <a:gd name="connsiteX12" fmla="*/ 0 w 51047"/>
                  <a:gd name="connsiteY12" fmla="*/ 3810 h 9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09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5F3912CD-FA3F-1CE6-6771-C420D93A2787}"/>
                  </a:ext>
                </a:extLst>
              </p:cNvPr>
              <p:cNvSpPr/>
              <p:nvPr/>
            </p:nvSpPr>
            <p:spPr>
              <a:xfrm>
                <a:off x="8516619" y="4796790"/>
                <a:ext cx="73660" cy="93979"/>
              </a:xfrm>
              <a:custGeom>
                <a:avLst/>
                <a:gdLst>
                  <a:gd name="connsiteX0" fmla="*/ 5080 w 73660"/>
                  <a:gd name="connsiteY0" fmla="*/ 6350 h 93979"/>
                  <a:gd name="connsiteX1" fmla="*/ 36830 w 73660"/>
                  <a:gd name="connsiteY1" fmla="*/ 0 h 93979"/>
                  <a:gd name="connsiteX2" fmla="*/ 73661 w 73660"/>
                  <a:gd name="connsiteY2" fmla="*/ 34290 h 93979"/>
                  <a:gd name="connsiteX3" fmla="*/ 73661 w 73660"/>
                  <a:gd name="connsiteY3" fmla="*/ 91440 h 93979"/>
                  <a:gd name="connsiteX4" fmla="*/ 58420 w 73660"/>
                  <a:gd name="connsiteY4" fmla="*/ 91440 h 93979"/>
                  <a:gd name="connsiteX5" fmla="*/ 58420 w 73660"/>
                  <a:gd name="connsiteY5" fmla="*/ 81280 h 93979"/>
                  <a:gd name="connsiteX6" fmla="*/ 58420 w 73660"/>
                  <a:gd name="connsiteY6" fmla="*/ 73660 h 93979"/>
                  <a:gd name="connsiteX7" fmla="*/ 58420 w 73660"/>
                  <a:gd name="connsiteY7" fmla="*/ 73660 h 93979"/>
                  <a:gd name="connsiteX8" fmla="*/ 27940 w 73660"/>
                  <a:gd name="connsiteY8" fmla="*/ 93980 h 93979"/>
                  <a:gd name="connsiteX9" fmla="*/ 0 w 73660"/>
                  <a:gd name="connsiteY9" fmla="*/ 67310 h 93979"/>
                  <a:gd name="connsiteX10" fmla="*/ 58420 w 73660"/>
                  <a:gd name="connsiteY10" fmla="*/ 39370 h 93979"/>
                  <a:gd name="connsiteX11" fmla="*/ 58420 w 73660"/>
                  <a:gd name="connsiteY11" fmla="*/ 34290 h 93979"/>
                  <a:gd name="connsiteX12" fmla="*/ 35561 w 73660"/>
                  <a:gd name="connsiteY12" fmla="*/ 13970 h 93979"/>
                  <a:gd name="connsiteX13" fmla="*/ 6350 w 73660"/>
                  <a:gd name="connsiteY13" fmla="*/ 21590 h 93979"/>
                  <a:gd name="connsiteX14" fmla="*/ 6350 w 73660"/>
                  <a:gd name="connsiteY14" fmla="*/ 6350 h 93979"/>
                  <a:gd name="connsiteX15" fmla="*/ 57150 w 73660"/>
                  <a:gd name="connsiteY15" fmla="*/ 50800 h 93979"/>
                  <a:gd name="connsiteX16" fmla="*/ 16511 w 73660"/>
                  <a:gd name="connsiteY16" fmla="*/ 66040 h 93979"/>
                  <a:gd name="connsiteX17" fmla="*/ 30480 w 73660"/>
                  <a:gd name="connsiteY17" fmla="*/ 78740 h 93979"/>
                  <a:gd name="connsiteX18" fmla="*/ 57150 w 73660"/>
                  <a:gd name="connsiteY18" fmla="*/ 4953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60" h="93979">
                    <a:moveTo>
                      <a:pt x="5080" y="6350"/>
                    </a:moveTo>
                    <a:cubicBezTo>
                      <a:pt x="10161" y="3810"/>
                      <a:pt x="21590" y="0"/>
                      <a:pt x="36830" y="0"/>
                    </a:cubicBezTo>
                    <a:cubicBezTo>
                      <a:pt x="62230" y="0"/>
                      <a:pt x="73661" y="12700"/>
                      <a:pt x="73661" y="34290"/>
                    </a:cubicBezTo>
                    <a:lnTo>
                      <a:pt x="73661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1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1" y="54610"/>
                      <a:pt x="16511" y="66040"/>
                    </a:cubicBezTo>
                    <a:cubicBezTo>
                      <a:pt x="16511" y="77470"/>
                      <a:pt x="21590" y="78740"/>
                      <a:pt x="30480" y="78740"/>
                    </a:cubicBezTo>
                    <a:cubicBezTo>
                      <a:pt x="45720" y="78740"/>
                      <a:pt x="57150" y="63500"/>
                      <a:pt x="57150" y="495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1" name="Freeform 630">
                <a:extLst>
                  <a:ext uri="{FF2B5EF4-FFF2-40B4-BE49-F238E27FC236}">
                    <a16:creationId xmlns:a16="http://schemas.microsoft.com/office/drawing/2014/main" id="{D9EE83EA-A92E-E1FC-A801-A2080F9E0198}"/>
                  </a:ext>
                </a:extLst>
              </p:cNvPr>
              <p:cNvSpPr/>
              <p:nvPr/>
            </p:nvSpPr>
            <p:spPr>
              <a:xfrm>
                <a:off x="8622030" y="4795520"/>
                <a:ext cx="80009" cy="91439"/>
              </a:xfrm>
              <a:custGeom>
                <a:avLst/>
                <a:gdLst>
                  <a:gd name="connsiteX0" fmla="*/ 15239 w 80009"/>
                  <a:gd name="connsiteY0" fmla="*/ 2540 h 91439"/>
                  <a:gd name="connsiteX1" fmla="*/ 15239 w 80009"/>
                  <a:gd name="connsiteY1" fmla="*/ 15240 h 91439"/>
                  <a:gd name="connsiteX2" fmla="*/ 15239 w 80009"/>
                  <a:gd name="connsiteY2" fmla="*/ 21590 h 91439"/>
                  <a:gd name="connsiteX3" fmla="*/ 15239 w 80009"/>
                  <a:gd name="connsiteY3" fmla="*/ 21590 h 91439"/>
                  <a:gd name="connsiteX4" fmla="*/ 49530 w 80009"/>
                  <a:gd name="connsiteY4" fmla="*/ 0 h 91439"/>
                  <a:gd name="connsiteX5" fmla="*/ 80010 w 80009"/>
                  <a:gd name="connsiteY5" fmla="*/ 35560 h 91439"/>
                  <a:gd name="connsiteX6" fmla="*/ 80010 w 80009"/>
                  <a:gd name="connsiteY6" fmla="*/ 91440 h 91439"/>
                  <a:gd name="connsiteX7" fmla="*/ 63500 w 80009"/>
                  <a:gd name="connsiteY7" fmla="*/ 91440 h 91439"/>
                  <a:gd name="connsiteX8" fmla="*/ 63500 w 80009"/>
                  <a:gd name="connsiteY8" fmla="*/ 39370 h 91439"/>
                  <a:gd name="connsiteX9" fmla="*/ 46989 w 80009"/>
                  <a:gd name="connsiteY9" fmla="*/ 16510 h 91439"/>
                  <a:gd name="connsiteX10" fmla="*/ 16510 w 80009"/>
                  <a:gd name="connsiteY10" fmla="*/ 48260 h 91439"/>
                  <a:gd name="connsiteX11" fmla="*/ 16510 w 80009"/>
                  <a:gd name="connsiteY11" fmla="*/ 91440 h 91439"/>
                  <a:gd name="connsiteX12" fmla="*/ 0 w 80009"/>
                  <a:gd name="connsiteY12" fmla="*/ 91440 h 91439"/>
                  <a:gd name="connsiteX13" fmla="*/ 0 w 80009"/>
                  <a:gd name="connsiteY13" fmla="*/ 2540 h 91439"/>
                  <a:gd name="connsiteX14" fmla="*/ 15239 w 80009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91439">
                    <a:moveTo>
                      <a:pt x="15239" y="2540"/>
                    </a:moveTo>
                    <a:lnTo>
                      <a:pt x="15239" y="15240"/>
                    </a:lnTo>
                    <a:cubicBezTo>
                      <a:pt x="15239" y="19050"/>
                      <a:pt x="15239" y="21590"/>
                      <a:pt x="15239" y="21590"/>
                    </a:cubicBezTo>
                    <a:lnTo>
                      <a:pt x="15239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89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39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2" name="Freeform 631">
                <a:extLst>
                  <a:ext uri="{FF2B5EF4-FFF2-40B4-BE49-F238E27FC236}">
                    <a16:creationId xmlns:a16="http://schemas.microsoft.com/office/drawing/2014/main" id="{4D0D7BE1-1472-A501-B8DD-9777CDA01879}"/>
                  </a:ext>
                </a:extLst>
              </p:cNvPr>
              <p:cNvSpPr/>
              <p:nvPr/>
            </p:nvSpPr>
            <p:spPr>
              <a:xfrm>
                <a:off x="8724900" y="4795520"/>
                <a:ext cx="62230" cy="92709"/>
              </a:xfrm>
              <a:custGeom>
                <a:avLst/>
                <a:gdLst>
                  <a:gd name="connsiteX0" fmla="*/ 26670 w 62230"/>
                  <a:gd name="connsiteY0" fmla="*/ 53340 h 92709"/>
                  <a:gd name="connsiteX1" fmla="*/ 0 w 62230"/>
                  <a:gd name="connsiteY1" fmla="*/ 25400 h 92709"/>
                  <a:gd name="connsiteX2" fmla="*/ 31750 w 62230"/>
                  <a:gd name="connsiteY2" fmla="*/ 0 h 92709"/>
                  <a:gd name="connsiteX3" fmla="*/ 57150 w 62230"/>
                  <a:gd name="connsiteY3" fmla="*/ 5080 h 92709"/>
                  <a:gd name="connsiteX4" fmla="*/ 57150 w 62230"/>
                  <a:gd name="connsiteY4" fmla="*/ 20320 h 92709"/>
                  <a:gd name="connsiteX5" fmla="*/ 34290 w 62230"/>
                  <a:gd name="connsiteY5" fmla="*/ 13970 h 92709"/>
                  <a:gd name="connsiteX6" fmla="*/ 16510 w 62230"/>
                  <a:gd name="connsiteY6" fmla="*/ 25400 h 92709"/>
                  <a:gd name="connsiteX7" fmla="*/ 34290 w 62230"/>
                  <a:gd name="connsiteY7" fmla="*/ 39370 h 92709"/>
                  <a:gd name="connsiteX8" fmla="*/ 62230 w 62230"/>
                  <a:gd name="connsiteY8" fmla="*/ 67310 h 92709"/>
                  <a:gd name="connsiteX9" fmla="*/ 30480 w 62230"/>
                  <a:gd name="connsiteY9" fmla="*/ 92710 h 92709"/>
                  <a:gd name="connsiteX10" fmla="*/ 1270 w 62230"/>
                  <a:gd name="connsiteY10" fmla="*/ 86360 h 92709"/>
                  <a:gd name="connsiteX11" fmla="*/ 1270 w 62230"/>
                  <a:gd name="connsiteY11" fmla="*/ 71120 h 92709"/>
                  <a:gd name="connsiteX12" fmla="*/ 29210 w 62230"/>
                  <a:gd name="connsiteY12" fmla="*/ 78740 h 92709"/>
                  <a:gd name="connsiteX13" fmla="*/ 46990 w 62230"/>
                  <a:gd name="connsiteY13" fmla="*/ 67310 h 92709"/>
                  <a:gd name="connsiteX14" fmla="*/ 26670 w 62230"/>
                  <a:gd name="connsiteY14" fmla="*/ 52070 h 9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30" h="92709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3" name="Freeform 632">
                <a:extLst>
                  <a:ext uri="{FF2B5EF4-FFF2-40B4-BE49-F238E27FC236}">
                    <a16:creationId xmlns:a16="http://schemas.microsoft.com/office/drawing/2014/main" id="{5E8F7AB6-61FC-4989-C5B7-35272140EF53}"/>
                  </a:ext>
                </a:extLst>
              </p:cNvPr>
              <p:cNvSpPr/>
              <p:nvPr/>
            </p:nvSpPr>
            <p:spPr>
              <a:xfrm>
                <a:off x="8811259" y="4762500"/>
                <a:ext cx="20320" cy="124459"/>
              </a:xfrm>
              <a:custGeom>
                <a:avLst/>
                <a:gdLst>
                  <a:gd name="connsiteX0" fmla="*/ 10160 w 20320"/>
                  <a:gd name="connsiteY0" fmla="*/ 0 h 124459"/>
                  <a:gd name="connsiteX1" fmla="*/ 20320 w 20320"/>
                  <a:gd name="connsiteY1" fmla="*/ 10160 h 124459"/>
                  <a:gd name="connsiteX2" fmla="*/ 10160 w 20320"/>
                  <a:gd name="connsiteY2" fmla="*/ 20320 h 124459"/>
                  <a:gd name="connsiteX3" fmla="*/ 0 w 20320"/>
                  <a:gd name="connsiteY3" fmla="*/ 10160 h 124459"/>
                  <a:gd name="connsiteX4" fmla="*/ 10160 w 20320"/>
                  <a:gd name="connsiteY4" fmla="*/ 0 h 124459"/>
                  <a:gd name="connsiteX5" fmla="*/ 17780 w 20320"/>
                  <a:gd name="connsiteY5" fmla="*/ 35560 h 124459"/>
                  <a:gd name="connsiteX6" fmla="*/ 17780 w 20320"/>
                  <a:gd name="connsiteY6" fmla="*/ 124460 h 124459"/>
                  <a:gd name="connsiteX7" fmla="*/ 1270 w 20320"/>
                  <a:gd name="connsiteY7" fmla="*/ 124460 h 124459"/>
                  <a:gd name="connsiteX8" fmla="*/ 1270 w 20320"/>
                  <a:gd name="connsiteY8" fmla="*/ 35560 h 124459"/>
                  <a:gd name="connsiteX9" fmla="*/ 17780 w 20320"/>
                  <a:gd name="connsiteY9" fmla="*/ 35560 h 124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" h="12445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7780" y="35560"/>
                    </a:moveTo>
                    <a:lnTo>
                      <a:pt x="17780" y="124460"/>
                    </a:lnTo>
                    <a:lnTo>
                      <a:pt x="1270" y="124460"/>
                    </a:lnTo>
                    <a:lnTo>
                      <a:pt x="1270" y="35560"/>
                    </a:lnTo>
                    <a:lnTo>
                      <a:pt x="17780" y="3556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4" name="Freeform 633">
                <a:extLst>
                  <a:ext uri="{FF2B5EF4-FFF2-40B4-BE49-F238E27FC236}">
                    <a16:creationId xmlns:a16="http://schemas.microsoft.com/office/drawing/2014/main" id="{FB3DA2E8-94C2-7080-F7AC-73278B45462A}"/>
                  </a:ext>
                </a:extLst>
              </p:cNvPr>
              <p:cNvSpPr/>
              <p:nvPr/>
            </p:nvSpPr>
            <p:spPr>
              <a:xfrm>
                <a:off x="8850630" y="4771390"/>
                <a:ext cx="60959" cy="116839"/>
              </a:xfrm>
              <a:custGeom>
                <a:avLst/>
                <a:gdLst>
                  <a:gd name="connsiteX0" fmla="*/ 15239 w 60959"/>
                  <a:gd name="connsiteY0" fmla="*/ 26670 h 116839"/>
                  <a:gd name="connsiteX1" fmla="*/ 15239 w 60959"/>
                  <a:gd name="connsiteY1" fmla="*/ 0 h 116839"/>
                  <a:gd name="connsiteX2" fmla="*/ 31750 w 60959"/>
                  <a:gd name="connsiteY2" fmla="*/ 0 h 116839"/>
                  <a:gd name="connsiteX3" fmla="*/ 31750 w 60959"/>
                  <a:gd name="connsiteY3" fmla="*/ 26670 h 116839"/>
                  <a:gd name="connsiteX4" fmla="*/ 58420 w 60959"/>
                  <a:gd name="connsiteY4" fmla="*/ 26670 h 116839"/>
                  <a:gd name="connsiteX5" fmla="*/ 58420 w 60959"/>
                  <a:gd name="connsiteY5" fmla="*/ 40640 h 116839"/>
                  <a:gd name="connsiteX6" fmla="*/ 31750 w 60959"/>
                  <a:gd name="connsiteY6" fmla="*/ 40640 h 116839"/>
                  <a:gd name="connsiteX7" fmla="*/ 31750 w 60959"/>
                  <a:gd name="connsiteY7" fmla="*/ 86360 h 116839"/>
                  <a:gd name="connsiteX8" fmla="*/ 44450 w 60959"/>
                  <a:gd name="connsiteY8" fmla="*/ 102870 h 116839"/>
                  <a:gd name="connsiteX9" fmla="*/ 60960 w 60959"/>
                  <a:gd name="connsiteY9" fmla="*/ 99060 h 116839"/>
                  <a:gd name="connsiteX10" fmla="*/ 60960 w 60959"/>
                  <a:gd name="connsiteY10" fmla="*/ 113030 h 116839"/>
                  <a:gd name="connsiteX11" fmla="*/ 40639 w 60959"/>
                  <a:gd name="connsiteY11" fmla="*/ 116840 h 116839"/>
                  <a:gd name="connsiteX12" fmla="*/ 13970 w 60959"/>
                  <a:gd name="connsiteY12" fmla="*/ 90170 h 116839"/>
                  <a:gd name="connsiteX13" fmla="*/ 13970 w 60959"/>
                  <a:gd name="connsiteY13" fmla="*/ 39370 h 116839"/>
                  <a:gd name="connsiteX14" fmla="*/ 0 w 60959"/>
                  <a:gd name="connsiteY14" fmla="*/ 39370 h 116839"/>
                  <a:gd name="connsiteX15" fmla="*/ 0 w 60959"/>
                  <a:gd name="connsiteY15" fmla="*/ 25400 h 116839"/>
                  <a:gd name="connsiteX16" fmla="*/ 15239 w 60959"/>
                  <a:gd name="connsiteY16" fmla="*/ 25400 h 11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59" h="116839">
                    <a:moveTo>
                      <a:pt x="15239" y="26670"/>
                    </a:moveTo>
                    <a:lnTo>
                      <a:pt x="15239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39" y="116840"/>
                    </a:cubicBezTo>
                    <a:cubicBezTo>
                      <a:pt x="27939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39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5" name="Freeform 634">
                <a:extLst>
                  <a:ext uri="{FF2B5EF4-FFF2-40B4-BE49-F238E27FC236}">
                    <a16:creationId xmlns:a16="http://schemas.microsoft.com/office/drawing/2014/main" id="{3C03A38F-D817-0287-0127-4D757EF3A444}"/>
                  </a:ext>
                </a:extLst>
              </p:cNvPr>
              <p:cNvSpPr/>
              <p:nvPr/>
            </p:nvSpPr>
            <p:spPr>
              <a:xfrm>
                <a:off x="8926830" y="4869179"/>
                <a:ext cx="20319" cy="20320"/>
              </a:xfrm>
              <a:custGeom>
                <a:avLst/>
                <a:gdLst>
                  <a:gd name="connsiteX0" fmla="*/ 10160 w 20319"/>
                  <a:gd name="connsiteY0" fmla="*/ 0 h 20320"/>
                  <a:gd name="connsiteX1" fmla="*/ 20320 w 20319"/>
                  <a:gd name="connsiteY1" fmla="*/ 10160 h 20320"/>
                  <a:gd name="connsiteX2" fmla="*/ 10160 w 20319"/>
                  <a:gd name="connsiteY2" fmla="*/ 20320 h 20320"/>
                  <a:gd name="connsiteX3" fmla="*/ 0 w 20319"/>
                  <a:gd name="connsiteY3" fmla="*/ 10160 h 20320"/>
                  <a:gd name="connsiteX4" fmla="*/ 10160 w 20319"/>
                  <a:gd name="connsiteY4" fmla="*/ 0 h 20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19" h="20320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6" name="Freeform 635">
                <a:extLst>
                  <a:ext uri="{FF2B5EF4-FFF2-40B4-BE49-F238E27FC236}">
                    <a16:creationId xmlns:a16="http://schemas.microsoft.com/office/drawing/2014/main" id="{F9800E61-5496-53D8-0031-8A41BDFEC4A2}"/>
                  </a:ext>
                </a:extLst>
              </p:cNvPr>
              <p:cNvSpPr/>
              <p:nvPr/>
            </p:nvSpPr>
            <p:spPr>
              <a:xfrm>
                <a:off x="8964930" y="4795520"/>
                <a:ext cx="74929" cy="93979"/>
              </a:xfrm>
              <a:custGeom>
                <a:avLst/>
                <a:gdLst>
                  <a:gd name="connsiteX0" fmla="*/ 48260 w 74929"/>
                  <a:gd name="connsiteY0" fmla="*/ 78740 h 93979"/>
                  <a:gd name="connsiteX1" fmla="*/ 74930 w 74929"/>
                  <a:gd name="connsiteY1" fmla="*/ 71120 h 93979"/>
                  <a:gd name="connsiteX2" fmla="*/ 74930 w 74929"/>
                  <a:gd name="connsiteY2" fmla="*/ 86360 h 93979"/>
                  <a:gd name="connsiteX3" fmla="*/ 46989 w 74929"/>
                  <a:gd name="connsiteY3" fmla="*/ 93980 h 93979"/>
                  <a:gd name="connsiteX4" fmla="*/ 0 w 74929"/>
                  <a:gd name="connsiteY4" fmla="*/ 46990 h 93979"/>
                  <a:gd name="connsiteX5" fmla="*/ 46989 w 74929"/>
                  <a:gd name="connsiteY5" fmla="*/ 0 h 93979"/>
                  <a:gd name="connsiteX6" fmla="*/ 74930 w 74929"/>
                  <a:gd name="connsiteY6" fmla="*/ 6350 h 93979"/>
                  <a:gd name="connsiteX7" fmla="*/ 74930 w 74929"/>
                  <a:gd name="connsiteY7" fmla="*/ 21590 h 93979"/>
                  <a:gd name="connsiteX8" fmla="*/ 48260 w 74929"/>
                  <a:gd name="connsiteY8" fmla="*/ 13970 h 93979"/>
                  <a:gd name="connsiteX9" fmla="*/ 17780 w 74929"/>
                  <a:gd name="connsiteY9" fmla="*/ 45720 h 93979"/>
                  <a:gd name="connsiteX10" fmla="*/ 48260 w 74929"/>
                  <a:gd name="connsiteY10" fmla="*/ 774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929" h="93979">
                    <a:moveTo>
                      <a:pt x="48260" y="78740"/>
                    </a:moveTo>
                    <a:cubicBezTo>
                      <a:pt x="60960" y="78740"/>
                      <a:pt x="69850" y="74930"/>
                      <a:pt x="74930" y="71120"/>
                    </a:cubicBezTo>
                    <a:lnTo>
                      <a:pt x="74930" y="86360"/>
                    </a:lnTo>
                    <a:cubicBezTo>
                      <a:pt x="69850" y="88900"/>
                      <a:pt x="60960" y="93980"/>
                      <a:pt x="46989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6989" y="0"/>
                    </a:cubicBezTo>
                    <a:cubicBezTo>
                      <a:pt x="74930" y="0"/>
                      <a:pt x="68580" y="3810"/>
                      <a:pt x="74930" y="6350"/>
                    </a:cubicBezTo>
                    <a:lnTo>
                      <a:pt x="74930" y="21590"/>
                    </a:lnTo>
                    <a:cubicBezTo>
                      <a:pt x="68580" y="17780"/>
                      <a:pt x="59689" y="13970"/>
                      <a:pt x="48260" y="13970"/>
                    </a:cubicBezTo>
                    <a:cubicBezTo>
                      <a:pt x="30480" y="13970"/>
                      <a:pt x="17780" y="26670"/>
                      <a:pt x="17780" y="45720"/>
                    </a:cubicBezTo>
                    <a:cubicBezTo>
                      <a:pt x="17780" y="64770"/>
                      <a:pt x="30480" y="77470"/>
                      <a:pt x="48260" y="774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7" name="Freeform 636">
                <a:extLst>
                  <a:ext uri="{FF2B5EF4-FFF2-40B4-BE49-F238E27FC236}">
                    <a16:creationId xmlns:a16="http://schemas.microsoft.com/office/drawing/2014/main" id="{3E2F1B06-C10F-B2E1-D650-BE99364E7AE3}"/>
                  </a:ext>
                </a:extLst>
              </p:cNvPr>
              <p:cNvSpPr/>
              <p:nvPr/>
            </p:nvSpPr>
            <p:spPr>
              <a:xfrm>
                <a:off x="9058909" y="4795520"/>
                <a:ext cx="91440" cy="93979"/>
              </a:xfrm>
              <a:custGeom>
                <a:avLst/>
                <a:gdLst>
                  <a:gd name="connsiteX0" fmla="*/ 91440 w 91440"/>
                  <a:gd name="connsiteY0" fmla="*/ 46990 h 93979"/>
                  <a:gd name="connsiteX1" fmla="*/ 45720 w 91440"/>
                  <a:gd name="connsiteY1" fmla="*/ 93980 h 93979"/>
                  <a:gd name="connsiteX2" fmla="*/ 0 w 91440"/>
                  <a:gd name="connsiteY2" fmla="*/ 46990 h 93979"/>
                  <a:gd name="connsiteX3" fmla="*/ 45720 w 91440"/>
                  <a:gd name="connsiteY3" fmla="*/ 0 h 93979"/>
                  <a:gd name="connsiteX4" fmla="*/ 91440 w 91440"/>
                  <a:gd name="connsiteY4" fmla="*/ 46990 h 93979"/>
                  <a:gd name="connsiteX5" fmla="*/ 74930 w 91440"/>
                  <a:gd name="connsiteY5" fmla="*/ 46990 h 93979"/>
                  <a:gd name="connsiteX6" fmla="*/ 44450 w 91440"/>
                  <a:gd name="connsiteY6" fmla="*/ 15240 h 93979"/>
                  <a:gd name="connsiteX7" fmla="*/ 15240 w 91440"/>
                  <a:gd name="connsiteY7" fmla="*/ 46990 h 93979"/>
                  <a:gd name="connsiteX8" fmla="*/ 44450 w 91440"/>
                  <a:gd name="connsiteY8" fmla="*/ 78740 h 93979"/>
                  <a:gd name="connsiteX9" fmla="*/ 74930 w 91440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40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4930" y="46990"/>
                    </a:moveTo>
                    <a:cubicBezTo>
                      <a:pt x="74930" y="27940"/>
                      <a:pt x="62230" y="15240"/>
                      <a:pt x="44450" y="15240"/>
                    </a:cubicBezTo>
                    <a:cubicBezTo>
                      <a:pt x="26670" y="15240"/>
                      <a:pt x="15240" y="29210"/>
                      <a:pt x="15240" y="46990"/>
                    </a:cubicBezTo>
                    <a:cubicBezTo>
                      <a:pt x="15240" y="64770"/>
                      <a:pt x="27940" y="78740"/>
                      <a:pt x="44450" y="78740"/>
                    </a:cubicBezTo>
                    <a:cubicBezTo>
                      <a:pt x="60960" y="78740"/>
                      <a:pt x="74930" y="64770"/>
                      <a:pt x="7493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8" name="Freeform 637">
                <a:extLst>
                  <a:ext uri="{FF2B5EF4-FFF2-40B4-BE49-F238E27FC236}">
                    <a16:creationId xmlns:a16="http://schemas.microsoft.com/office/drawing/2014/main" id="{8B4D87F7-FBBD-6BF9-6D24-820C1C246C25}"/>
                  </a:ext>
                </a:extLst>
              </p:cNvPr>
              <p:cNvSpPr/>
              <p:nvPr/>
            </p:nvSpPr>
            <p:spPr>
              <a:xfrm>
                <a:off x="9177019" y="4795520"/>
                <a:ext cx="137160" cy="91439"/>
              </a:xfrm>
              <a:custGeom>
                <a:avLst/>
                <a:gdLst>
                  <a:gd name="connsiteX0" fmla="*/ 15240 w 137160"/>
                  <a:gd name="connsiteY0" fmla="*/ 2540 h 91439"/>
                  <a:gd name="connsiteX1" fmla="*/ 15240 w 137160"/>
                  <a:gd name="connsiteY1" fmla="*/ 15240 h 91439"/>
                  <a:gd name="connsiteX2" fmla="*/ 15240 w 137160"/>
                  <a:gd name="connsiteY2" fmla="*/ 21590 h 91439"/>
                  <a:gd name="connsiteX3" fmla="*/ 15240 w 137160"/>
                  <a:gd name="connsiteY3" fmla="*/ 21590 h 91439"/>
                  <a:gd name="connsiteX4" fmla="*/ 48261 w 137160"/>
                  <a:gd name="connsiteY4" fmla="*/ 0 h 91439"/>
                  <a:gd name="connsiteX5" fmla="*/ 74930 w 137160"/>
                  <a:gd name="connsiteY5" fmla="*/ 20320 h 91439"/>
                  <a:gd name="connsiteX6" fmla="*/ 74930 w 137160"/>
                  <a:gd name="connsiteY6" fmla="*/ 20320 h 91439"/>
                  <a:gd name="connsiteX7" fmla="*/ 105411 w 137160"/>
                  <a:gd name="connsiteY7" fmla="*/ 0 h 91439"/>
                  <a:gd name="connsiteX8" fmla="*/ 137161 w 137160"/>
                  <a:gd name="connsiteY8" fmla="*/ 35560 h 91439"/>
                  <a:gd name="connsiteX9" fmla="*/ 137161 w 137160"/>
                  <a:gd name="connsiteY9" fmla="*/ 91440 h 91439"/>
                  <a:gd name="connsiteX10" fmla="*/ 120650 w 137160"/>
                  <a:gd name="connsiteY10" fmla="*/ 91440 h 91439"/>
                  <a:gd name="connsiteX11" fmla="*/ 120650 w 137160"/>
                  <a:gd name="connsiteY11" fmla="*/ 39370 h 91439"/>
                  <a:gd name="connsiteX12" fmla="*/ 104140 w 137160"/>
                  <a:gd name="connsiteY12" fmla="*/ 16510 h 91439"/>
                  <a:gd name="connsiteX13" fmla="*/ 77470 w 137160"/>
                  <a:gd name="connsiteY13" fmla="*/ 50800 h 91439"/>
                  <a:gd name="connsiteX14" fmla="*/ 77470 w 137160"/>
                  <a:gd name="connsiteY14" fmla="*/ 91440 h 91439"/>
                  <a:gd name="connsiteX15" fmla="*/ 60961 w 137160"/>
                  <a:gd name="connsiteY15" fmla="*/ 91440 h 91439"/>
                  <a:gd name="connsiteX16" fmla="*/ 60961 w 137160"/>
                  <a:gd name="connsiteY16" fmla="*/ 38100 h 91439"/>
                  <a:gd name="connsiteX17" fmla="*/ 44450 w 137160"/>
                  <a:gd name="connsiteY17" fmla="*/ 15240 h 91439"/>
                  <a:gd name="connsiteX18" fmla="*/ 16511 w 137160"/>
                  <a:gd name="connsiteY18" fmla="*/ 49530 h 91439"/>
                  <a:gd name="connsiteX19" fmla="*/ 16511 w 137160"/>
                  <a:gd name="connsiteY19" fmla="*/ 90170 h 91439"/>
                  <a:gd name="connsiteX20" fmla="*/ 0 w 137160"/>
                  <a:gd name="connsiteY20" fmla="*/ 90170 h 91439"/>
                  <a:gd name="connsiteX21" fmla="*/ 0 w 137160"/>
                  <a:gd name="connsiteY21" fmla="*/ 1270 h 91439"/>
                  <a:gd name="connsiteX22" fmla="*/ 15240 w 137160"/>
                  <a:gd name="connsiteY22" fmla="*/ 127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37160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33020" y="0"/>
                      <a:pt x="48261" y="0"/>
                    </a:cubicBezTo>
                    <a:cubicBezTo>
                      <a:pt x="63500" y="0"/>
                      <a:pt x="72390" y="7620"/>
                      <a:pt x="74930" y="20320"/>
                    </a:cubicBezTo>
                    <a:lnTo>
                      <a:pt x="74930" y="20320"/>
                    </a:lnTo>
                    <a:cubicBezTo>
                      <a:pt x="80011" y="8890"/>
                      <a:pt x="92711" y="0"/>
                      <a:pt x="105411" y="0"/>
                    </a:cubicBezTo>
                    <a:cubicBezTo>
                      <a:pt x="127000" y="0"/>
                      <a:pt x="137161" y="12700"/>
                      <a:pt x="137161" y="35560"/>
                    </a:cubicBezTo>
                    <a:lnTo>
                      <a:pt x="137161" y="91440"/>
                    </a:lnTo>
                    <a:lnTo>
                      <a:pt x="120650" y="91440"/>
                    </a:lnTo>
                    <a:lnTo>
                      <a:pt x="120650" y="39370"/>
                    </a:lnTo>
                    <a:cubicBezTo>
                      <a:pt x="120650" y="26670"/>
                      <a:pt x="116840" y="16510"/>
                      <a:pt x="104140" y="16510"/>
                    </a:cubicBezTo>
                    <a:cubicBezTo>
                      <a:pt x="91440" y="16510"/>
                      <a:pt x="77470" y="34290"/>
                      <a:pt x="77470" y="50800"/>
                    </a:cubicBezTo>
                    <a:lnTo>
                      <a:pt x="77470" y="91440"/>
                    </a:lnTo>
                    <a:lnTo>
                      <a:pt x="60961" y="91440"/>
                    </a:lnTo>
                    <a:lnTo>
                      <a:pt x="60961" y="38100"/>
                    </a:lnTo>
                    <a:cubicBezTo>
                      <a:pt x="60961" y="26670"/>
                      <a:pt x="58420" y="15240"/>
                      <a:pt x="44450" y="15240"/>
                    </a:cubicBezTo>
                    <a:cubicBezTo>
                      <a:pt x="30480" y="15240"/>
                      <a:pt x="16511" y="33020"/>
                      <a:pt x="16511" y="49530"/>
                    </a:cubicBezTo>
                    <a:lnTo>
                      <a:pt x="16511" y="90170"/>
                    </a:lnTo>
                    <a:lnTo>
                      <a:pt x="0" y="90170"/>
                    </a:lnTo>
                    <a:lnTo>
                      <a:pt x="0" y="1270"/>
                    </a:lnTo>
                    <a:lnTo>
                      <a:pt x="15240" y="12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9" name="Freeform 638">
                <a:extLst>
                  <a:ext uri="{FF2B5EF4-FFF2-40B4-BE49-F238E27FC236}">
                    <a16:creationId xmlns:a16="http://schemas.microsoft.com/office/drawing/2014/main" id="{01A6605B-58D0-31A7-9289-87AB90833471}"/>
                  </a:ext>
                </a:extLst>
              </p:cNvPr>
              <p:cNvSpPr/>
              <p:nvPr/>
            </p:nvSpPr>
            <p:spPr>
              <a:xfrm>
                <a:off x="779780" y="5011420"/>
                <a:ext cx="78739" cy="91439"/>
              </a:xfrm>
              <a:custGeom>
                <a:avLst/>
                <a:gdLst>
                  <a:gd name="connsiteX0" fmla="*/ 63500 w 78739"/>
                  <a:gd name="connsiteY0" fmla="*/ 88900 h 91439"/>
                  <a:gd name="connsiteX1" fmla="*/ 63500 w 78739"/>
                  <a:gd name="connsiteY1" fmla="*/ 76200 h 91439"/>
                  <a:gd name="connsiteX2" fmla="*/ 63500 w 78739"/>
                  <a:gd name="connsiteY2" fmla="*/ 69850 h 91439"/>
                  <a:gd name="connsiteX3" fmla="*/ 63500 w 78739"/>
                  <a:gd name="connsiteY3" fmla="*/ 69850 h 91439"/>
                  <a:gd name="connsiteX4" fmla="*/ 30480 w 78739"/>
                  <a:gd name="connsiteY4" fmla="*/ 91440 h 91439"/>
                  <a:gd name="connsiteX5" fmla="*/ 0 w 78739"/>
                  <a:gd name="connsiteY5" fmla="*/ 55880 h 91439"/>
                  <a:gd name="connsiteX6" fmla="*/ 0 w 78739"/>
                  <a:gd name="connsiteY6" fmla="*/ 0 h 91439"/>
                  <a:gd name="connsiteX7" fmla="*/ 16510 w 78739"/>
                  <a:gd name="connsiteY7" fmla="*/ 0 h 91439"/>
                  <a:gd name="connsiteX8" fmla="*/ 16510 w 78739"/>
                  <a:gd name="connsiteY8" fmla="*/ 52070 h 91439"/>
                  <a:gd name="connsiteX9" fmla="*/ 33020 w 78739"/>
                  <a:gd name="connsiteY9" fmla="*/ 74930 h 91439"/>
                  <a:gd name="connsiteX10" fmla="*/ 62230 w 78739"/>
                  <a:gd name="connsiteY10" fmla="*/ 43180 h 91439"/>
                  <a:gd name="connsiteX11" fmla="*/ 62230 w 78739"/>
                  <a:gd name="connsiteY11" fmla="*/ 0 h 91439"/>
                  <a:gd name="connsiteX12" fmla="*/ 78740 w 78739"/>
                  <a:gd name="connsiteY12" fmla="*/ 0 h 91439"/>
                  <a:gd name="connsiteX13" fmla="*/ 78740 w 78739"/>
                  <a:gd name="connsiteY13" fmla="*/ 88900 h 91439"/>
                  <a:gd name="connsiteX14" fmla="*/ 63500 w 78739"/>
                  <a:gd name="connsiteY14" fmla="*/ 8890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8739" h="91439">
                    <a:moveTo>
                      <a:pt x="63500" y="88900"/>
                    </a:moveTo>
                    <a:lnTo>
                      <a:pt x="63500" y="76200"/>
                    </a:lnTo>
                    <a:cubicBezTo>
                      <a:pt x="63500" y="72390"/>
                      <a:pt x="63500" y="69850"/>
                      <a:pt x="63500" y="69850"/>
                    </a:cubicBezTo>
                    <a:lnTo>
                      <a:pt x="63500" y="69850"/>
                    </a:lnTo>
                    <a:cubicBezTo>
                      <a:pt x="59690" y="77470"/>
                      <a:pt x="48260" y="91440"/>
                      <a:pt x="30480" y="91440"/>
                    </a:cubicBezTo>
                    <a:cubicBezTo>
                      <a:pt x="12700" y="91440"/>
                      <a:pt x="0" y="78740"/>
                      <a:pt x="0" y="55880"/>
                    </a:cubicBezTo>
                    <a:lnTo>
                      <a:pt x="0" y="0"/>
                    </a:lnTo>
                    <a:lnTo>
                      <a:pt x="16510" y="0"/>
                    </a:lnTo>
                    <a:lnTo>
                      <a:pt x="16510" y="52070"/>
                    </a:lnTo>
                    <a:cubicBezTo>
                      <a:pt x="16510" y="64770"/>
                      <a:pt x="19050" y="74930"/>
                      <a:pt x="33020" y="74930"/>
                    </a:cubicBezTo>
                    <a:cubicBezTo>
                      <a:pt x="46990" y="74930"/>
                      <a:pt x="62230" y="60960"/>
                      <a:pt x="62230" y="43180"/>
                    </a:cubicBezTo>
                    <a:lnTo>
                      <a:pt x="62230" y="0"/>
                    </a:lnTo>
                    <a:lnTo>
                      <a:pt x="78740" y="0"/>
                    </a:lnTo>
                    <a:lnTo>
                      <a:pt x="78740" y="88900"/>
                    </a:lnTo>
                    <a:lnTo>
                      <a:pt x="63500" y="889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0" name="Freeform 639">
                <a:extLst>
                  <a:ext uri="{FF2B5EF4-FFF2-40B4-BE49-F238E27FC236}">
                    <a16:creationId xmlns:a16="http://schemas.microsoft.com/office/drawing/2014/main" id="{F8BEA139-4CB7-5370-6256-313F89F9F0F8}"/>
                  </a:ext>
                </a:extLst>
              </p:cNvPr>
              <p:cNvSpPr/>
              <p:nvPr/>
            </p:nvSpPr>
            <p:spPr>
              <a:xfrm>
                <a:off x="892810" y="5008879"/>
                <a:ext cx="80009" cy="91440"/>
              </a:xfrm>
              <a:custGeom>
                <a:avLst/>
                <a:gdLst>
                  <a:gd name="connsiteX0" fmla="*/ 15240 w 80009"/>
                  <a:gd name="connsiteY0" fmla="*/ 2540 h 91440"/>
                  <a:gd name="connsiteX1" fmla="*/ 15240 w 80009"/>
                  <a:gd name="connsiteY1" fmla="*/ 15240 h 91440"/>
                  <a:gd name="connsiteX2" fmla="*/ 15240 w 80009"/>
                  <a:gd name="connsiteY2" fmla="*/ 21590 h 91440"/>
                  <a:gd name="connsiteX3" fmla="*/ 15240 w 80009"/>
                  <a:gd name="connsiteY3" fmla="*/ 21590 h 91440"/>
                  <a:gd name="connsiteX4" fmla="*/ 49530 w 80009"/>
                  <a:gd name="connsiteY4" fmla="*/ 0 h 91440"/>
                  <a:gd name="connsiteX5" fmla="*/ 80010 w 80009"/>
                  <a:gd name="connsiteY5" fmla="*/ 35560 h 91440"/>
                  <a:gd name="connsiteX6" fmla="*/ 80010 w 80009"/>
                  <a:gd name="connsiteY6" fmla="*/ 91440 h 91440"/>
                  <a:gd name="connsiteX7" fmla="*/ 63500 w 80009"/>
                  <a:gd name="connsiteY7" fmla="*/ 91440 h 91440"/>
                  <a:gd name="connsiteX8" fmla="*/ 63500 w 80009"/>
                  <a:gd name="connsiteY8" fmla="*/ 39370 h 91440"/>
                  <a:gd name="connsiteX9" fmla="*/ 46990 w 80009"/>
                  <a:gd name="connsiteY9" fmla="*/ 16510 h 91440"/>
                  <a:gd name="connsiteX10" fmla="*/ 16510 w 80009"/>
                  <a:gd name="connsiteY10" fmla="*/ 48260 h 91440"/>
                  <a:gd name="connsiteX11" fmla="*/ 16510 w 80009"/>
                  <a:gd name="connsiteY11" fmla="*/ 91440 h 91440"/>
                  <a:gd name="connsiteX12" fmla="*/ 0 w 80009"/>
                  <a:gd name="connsiteY12" fmla="*/ 91440 h 91440"/>
                  <a:gd name="connsiteX13" fmla="*/ 0 w 80009"/>
                  <a:gd name="connsiteY13" fmla="*/ 2540 h 91440"/>
                  <a:gd name="connsiteX14" fmla="*/ 15240 w 80009"/>
                  <a:gd name="connsiteY14" fmla="*/ 254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91440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1" name="Freeform 640">
                <a:extLst>
                  <a:ext uri="{FF2B5EF4-FFF2-40B4-BE49-F238E27FC236}">
                    <a16:creationId xmlns:a16="http://schemas.microsoft.com/office/drawing/2014/main" id="{744E72A9-F259-D13D-52AB-5DE34F15138E}"/>
                  </a:ext>
                </a:extLst>
              </p:cNvPr>
              <p:cNvSpPr/>
              <p:nvPr/>
            </p:nvSpPr>
            <p:spPr>
              <a:xfrm>
                <a:off x="1004569" y="4972050"/>
                <a:ext cx="34290" cy="130809"/>
              </a:xfrm>
              <a:custGeom>
                <a:avLst/>
                <a:gdLst>
                  <a:gd name="connsiteX0" fmla="*/ 0 w 34290"/>
                  <a:gd name="connsiteY0" fmla="*/ 0 h 130809"/>
                  <a:gd name="connsiteX1" fmla="*/ 16510 w 34290"/>
                  <a:gd name="connsiteY1" fmla="*/ 0 h 130809"/>
                  <a:gd name="connsiteX2" fmla="*/ 16510 w 34290"/>
                  <a:gd name="connsiteY2" fmla="*/ 101600 h 130809"/>
                  <a:gd name="connsiteX3" fmla="*/ 26670 w 34290"/>
                  <a:gd name="connsiteY3" fmla="*/ 115570 h 130809"/>
                  <a:gd name="connsiteX4" fmla="*/ 34290 w 34290"/>
                  <a:gd name="connsiteY4" fmla="*/ 115570 h 130809"/>
                  <a:gd name="connsiteX5" fmla="*/ 34290 w 34290"/>
                  <a:gd name="connsiteY5" fmla="*/ 129540 h 130809"/>
                  <a:gd name="connsiteX6" fmla="*/ 22860 w 34290"/>
                  <a:gd name="connsiteY6" fmla="*/ 130810 h 130809"/>
                  <a:gd name="connsiteX7" fmla="*/ 0 w 34290"/>
                  <a:gd name="connsiteY7" fmla="*/ 105410 h 130809"/>
                  <a:gd name="connsiteX8" fmla="*/ 0 w 34290"/>
                  <a:gd name="connsiteY8" fmla="*/ 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290" h="130809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101600"/>
                    </a:lnTo>
                    <a:cubicBezTo>
                      <a:pt x="16510" y="111760"/>
                      <a:pt x="19050" y="115570"/>
                      <a:pt x="26670" y="115570"/>
                    </a:cubicBezTo>
                    <a:cubicBezTo>
                      <a:pt x="34290" y="115570"/>
                      <a:pt x="33020" y="115570"/>
                      <a:pt x="34290" y="115570"/>
                    </a:cubicBezTo>
                    <a:lnTo>
                      <a:pt x="34290" y="129540"/>
                    </a:lnTo>
                    <a:cubicBezTo>
                      <a:pt x="34290" y="129540"/>
                      <a:pt x="29210" y="130810"/>
                      <a:pt x="22860" y="130810"/>
                    </a:cubicBezTo>
                    <a:cubicBezTo>
                      <a:pt x="10160" y="130810"/>
                      <a:pt x="0" y="124460"/>
                      <a:pt x="0" y="10541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2" name="Freeform 641">
                <a:extLst>
                  <a:ext uri="{FF2B5EF4-FFF2-40B4-BE49-F238E27FC236}">
                    <a16:creationId xmlns:a16="http://schemas.microsoft.com/office/drawing/2014/main" id="{427D1B98-5348-A818-5660-5D5222FF72A4}"/>
                  </a:ext>
                </a:extLst>
              </p:cNvPr>
              <p:cNvSpPr/>
              <p:nvPr/>
            </p:nvSpPr>
            <p:spPr>
              <a:xfrm>
                <a:off x="1054100" y="5008879"/>
                <a:ext cx="83819" cy="93979"/>
              </a:xfrm>
              <a:custGeom>
                <a:avLst/>
                <a:gdLst>
                  <a:gd name="connsiteX0" fmla="*/ 83820 w 83819"/>
                  <a:gd name="connsiteY0" fmla="*/ 41910 h 93979"/>
                  <a:gd name="connsiteX1" fmla="*/ 83820 w 83819"/>
                  <a:gd name="connsiteY1" fmla="*/ 50800 h 93979"/>
                  <a:gd name="connsiteX2" fmla="*/ 17780 w 83819"/>
                  <a:gd name="connsiteY2" fmla="*/ 50800 h 93979"/>
                  <a:gd name="connsiteX3" fmla="*/ 48260 w 83819"/>
                  <a:gd name="connsiteY3" fmla="*/ 80010 h 93979"/>
                  <a:gd name="connsiteX4" fmla="*/ 80010 w 83819"/>
                  <a:gd name="connsiteY4" fmla="*/ 71120 h 93979"/>
                  <a:gd name="connsiteX5" fmla="*/ 80010 w 83819"/>
                  <a:gd name="connsiteY5" fmla="*/ 86360 h 93979"/>
                  <a:gd name="connsiteX6" fmla="*/ 46990 w 83819"/>
                  <a:gd name="connsiteY6" fmla="*/ 93980 h 93979"/>
                  <a:gd name="connsiteX7" fmla="*/ 0 w 83819"/>
                  <a:gd name="connsiteY7" fmla="*/ 46990 h 93979"/>
                  <a:gd name="connsiteX8" fmla="*/ 43180 w 83819"/>
                  <a:gd name="connsiteY8" fmla="*/ 0 h 93979"/>
                  <a:gd name="connsiteX9" fmla="*/ 83820 w 83819"/>
                  <a:gd name="connsiteY9" fmla="*/ 41910 h 93979"/>
                  <a:gd name="connsiteX10" fmla="*/ 43180 w 83819"/>
                  <a:gd name="connsiteY10" fmla="*/ 13970 h 93979"/>
                  <a:gd name="connsiteX11" fmla="*/ 17780 w 83819"/>
                  <a:gd name="connsiteY11" fmla="*/ 38100 h 93979"/>
                  <a:gd name="connsiteX12" fmla="*/ 67310 w 83819"/>
                  <a:gd name="connsiteY12" fmla="*/ 38100 h 93979"/>
                  <a:gd name="connsiteX13" fmla="*/ 43180 w 83819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3" name="Freeform 642">
                <a:extLst>
                  <a:ext uri="{FF2B5EF4-FFF2-40B4-BE49-F238E27FC236}">
                    <a16:creationId xmlns:a16="http://schemas.microsoft.com/office/drawing/2014/main" id="{AF324C8C-E81B-FB58-554E-F30DF06994D1}"/>
                  </a:ext>
                </a:extLst>
              </p:cNvPr>
              <p:cNvSpPr/>
              <p:nvPr/>
            </p:nvSpPr>
            <p:spPr>
              <a:xfrm>
                <a:off x="1155700" y="5008879"/>
                <a:ext cx="62230" cy="92710"/>
              </a:xfrm>
              <a:custGeom>
                <a:avLst/>
                <a:gdLst>
                  <a:gd name="connsiteX0" fmla="*/ 26670 w 62230"/>
                  <a:gd name="connsiteY0" fmla="*/ 53340 h 92710"/>
                  <a:gd name="connsiteX1" fmla="*/ 0 w 62230"/>
                  <a:gd name="connsiteY1" fmla="*/ 25400 h 92710"/>
                  <a:gd name="connsiteX2" fmla="*/ 31750 w 62230"/>
                  <a:gd name="connsiteY2" fmla="*/ 0 h 92710"/>
                  <a:gd name="connsiteX3" fmla="*/ 57150 w 62230"/>
                  <a:gd name="connsiteY3" fmla="*/ 5080 h 92710"/>
                  <a:gd name="connsiteX4" fmla="*/ 57150 w 62230"/>
                  <a:gd name="connsiteY4" fmla="*/ 20320 h 92710"/>
                  <a:gd name="connsiteX5" fmla="*/ 34290 w 62230"/>
                  <a:gd name="connsiteY5" fmla="*/ 13970 h 92710"/>
                  <a:gd name="connsiteX6" fmla="*/ 16510 w 62230"/>
                  <a:gd name="connsiteY6" fmla="*/ 25400 h 92710"/>
                  <a:gd name="connsiteX7" fmla="*/ 34290 w 62230"/>
                  <a:gd name="connsiteY7" fmla="*/ 39370 h 92710"/>
                  <a:gd name="connsiteX8" fmla="*/ 62230 w 62230"/>
                  <a:gd name="connsiteY8" fmla="*/ 67310 h 92710"/>
                  <a:gd name="connsiteX9" fmla="*/ 30480 w 62230"/>
                  <a:gd name="connsiteY9" fmla="*/ 92710 h 92710"/>
                  <a:gd name="connsiteX10" fmla="*/ 1270 w 62230"/>
                  <a:gd name="connsiteY10" fmla="*/ 86360 h 92710"/>
                  <a:gd name="connsiteX11" fmla="*/ 1270 w 62230"/>
                  <a:gd name="connsiteY11" fmla="*/ 71120 h 92710"/>
                  <a:gd name="connsiteX12" fmla="*/ 29210 w 62230"/>
                  <a:gd name="connsiteY12" fmla="*/ 78740 h 92710"/>
                  <a:gd name="connsiteX13" fmla="*/ 46990 w 62230"/>
                  <a:gd name="connsiteY13" fmla="*/ 67310 h 92710"/>
                  <a:gd name="connsiteX14" fmla="*/ 26670 w 62230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30" h="92710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4" name="Freeform 643">
                <a:extLst>
                  <a:ext uri="{FF2B5EF4-FFF2-40B4-BE49-F238E27FC236}">
                    <a16:creationId xmlns:a16="http://schemas.microsoft.com/office/drawing/2014/main" id="{F79D8A56-ED5D-FA54-8AB7-A667F5F64190}"/>
                  </a:ext>
                </a:extLst>
              </p:cNvPr>
              <p:cNvSpPr/>
              <p:nvPr/>
            </p:nvSpPr>
            <p:spPr>
              <a:xfrm>
                <a:off x="1236980" y="5008879"/>
                <a:ext cx="62230" cy="92710"/>
              </a:xfrm>
              <a:custGeom>
                <a:avLst/>
                <a:gdLst>
                  <a:gd name="connsiteX0" fmla="*/ 26670 w 62230"/>
                  <a:gd name="connsiteY0" fmla="*/ 53340 h 92710"/>
                  <a:gd name="connsiteX1" fmla="*/ 0 w 62230"/>
                  <a:gd name="connsiteY1" fmla="*/ 25400 h 92710"/>
                  <a:gd name="connsiteX2" fmla="*/ 31750 w 62230"/>
                  <a:gd name="connsiteY2" fmla="*/ 0 h 92710"/>
                  <a:gd name="connsiteX3" fmla="*/ 57150 w 62230"/>
                  <a:gd name="connsiteY3" fmla="*/ 5080 h 92710"/>
                  <a:gd name="connsiteX4" fmla="*/ 57150 w 62230"/>
                  <a:gd name="connsiteY4" fmla="*/ 20320 h 92710"/>
                  <a:gd name="connsiteX5" fmla="*/ 34290 w 62230"/>
                  <a:gd name="connsiteY5" fmla="*/ 13970 h 92710"/>
                  <a:gd name="connsiteX6" fmla="*/ 16510 w 62230"/>
                  <a:gd name="connsiteY6" fmla="*/ 25400 h 92710"/>
                  <a:gd name="connsiteX7" fmla="*/ 34290 w 62230"/>
                  <a:gd name="connsiteY7" fmla="*/ 39370 h 92710"/>
                  <a:gd name="connsiteX8" fmla="*/ 62230 w 62230"/>
                  <a:gd name="connsiteY8" fmla="*/ 67310 h 92710"/>
                  <a:gd name="connsiteX9" fmla="*/ 30480 w 62230"/>
                  <a:gd name="connsiteY9" fmla="*/ 92710 h 92710"/>
                  <a:gd name="connsiteX10" fmla="*/ 1270 w 62230"/>
                  <a:gd name="connsiteY10" fmla="*/ 86360 h 92710"/>
                  <a:gd name="connsiteX11" fmla="*/ 1270 w 62230"/>
                  <a:gd name="connsiteY11" fmla="*/ 71120 h 92710"/>
                  <a:gd name="connsiteX12" fmla="*/ 29210 w 62230"/>
                  <a:gd name="connsiteY12" fmla="*/ 78740 h 92710"/>
                  <a:gd name="connsiteX13" fmla="*/ 46990 w 62230"/>
                  <a:gd name="connsiteY13" fmla="*/ 67310 h 92710"/>
                  <a:gd name="connsiteX14" fmla="*/ 26670 w 62230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30" h="92710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5" name="Freeform 644">
                <a:extLst>
                  <a:ext uri="{FF2B5EF4-FFF2-40B4-BE49-F238E27FC236}">
                    <a16:creationId xmlns:a16="http://schemas.microsoft.com/office/drawing/2014/main" id="{9CE8B74F-78E0-C1A9-A28F-EAEEEFC16E77}"/>
                  </a:ext>
                </a:extLst>
              </p:cNvPr>
              <p:cNvSpPr/>
              <p:nvPr/>
            </p:nvSpPr>
            <p:spPr>
              <a:xfrm>
                <a:off x="1366519" y="4975859"/>
                <a:ext cx="20319" cy="124460"/>
              </a:xfrm>
              <a:custGeom>
                <a:avLst/>
                <a:gdLst>
                  <a:gd name="connsiteX0" fmla="*/ 10160 w 20319"/>
                  <a:gd name="connsiteY0" fmla="*/ 0 h 124460"/>
                  <a:gd name="connsiteX1" fmla="*/ 20320 w 20319"/>
                  <a:gd name="connsiteY1" fmla="*/ 10160 h 124460"/>
                  <a:gd name="connsiteX2" fmla="*/ 10160 w 20319"/>
                  <a:gd name="connsiteY2" fmla="*/ 20320 h 124460"/>
                  <a:gd name="connsiteX3" fmla="*/ 0 w 20319"/>
                  <a:gd name="connsiteY3" fmla="*/ 10160 h 124460"/>
                  <a:gd name="connsiteX4" fmla="*/ 10160 w 20319"/>
                  <a:gd name="connsiteY4" fmla="*/ 0 h 124460"/>
                  <a:gd name="connsiteX5" fmla="*/ 19050 w 20319"/>
                  <a:gd name="connsiteY5" fmla="*/ 35560 h 124460"/>
                  <a:gd name="connsiteX6" fmla="*/ 19050 w 20319"/>
                  <a:gd name="connsiteY6" fmla="*/ 124460 h 124460"/>
                  <a:gd name="connsiteX7" fmla="*/ 2540 w 20319"/>
                  <a:gd name="connsiteY7" fmla="*/ 124460 h 124460"/>
                  <a:gd name="connsiteX8" fmla="*/ 2540 w 20319"/>
                  <a:gd name="connsiteY8" fmla="*/ 35560 h 124460"/>
                  <a:gd name="connsiteX9" fmla="*/ 19050 w 20319"/>
                  <a:gd name="connsiteY9" fmla="*/ 35560 h 124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19" h="124460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9050" y="35560"/>
                    </a:moveTo>
                    <a:lnTo>
                      <a:pt x="19050" y="124460"/>
                    </a:lnTo>
                    <a:lnTo>
                      <a:pt x="2540" y="124460"/>
                    </a:lnTo>
                    <a:lnTo>
                      <a:pt x="2540" y="35560"/>
                    </a:lnTo>
                    <a:lnTo>
                      <a:pt x="19050" y="3556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6" name="Freeform 645">
                <a:extLst>
                  <a:ext uri="{FF2B5EF4-FFF2-40B4-BE49-F238E27FC236}">
                    <a16:creationId xmlns:a16="http://schemas.microsoft.com/office/drawing/2014/main" id="{4C45EC95-88F4-E415-0ED4-49CF5AC47E42}"/>
                  </a:ext>
                </a:extLst>
              </p:cNvPr>
              <p:cNvSpPr/>
              <p:nvPr/>
            </p:nvSpPr>
            <p:spPr>
              <a:xfrm>
                <a:off x="1405889" y="4984750"/>
                <a:ext cx="60960" cy="116840"/>
              </a:xfrm>
              <a:custGeom>
                <a:avLst/>
                <a:gdLst>
                  <a:gd name="connsiteX0" fmla="*/ 15240 w 60960"/>
                  <a:gd name="connsiteY0" fmla="*/ 26670 h 116840"/>
                  <a:gd name="connsiteX1" fmla="*/ 15240 w 60960"/>
                  <a:gd name="connsiteY1" fmla="*/ 0 h 116840"/>
                  <a:gd name="connsiteX2" fmla="*/ 31750 w 60960"/>
                  <a:gd name="connsiteY2" fmla="*/ 0 h 116840"/>
                  <a:gd name="connsiteX3" fmla="*/ 31750 w 60960"/>
                  <a:gd name="connsiteY3" fmla="*/ 26670 h 116840"/>
                  <a:gd name="connsiteX4" fmla="*/ 58420 w 60960"/>
                  <a:gd name="connsiteY4" fmla="*/ 26670 h 116840"/>
                  <a:gd name="connsiteX5" fmla="*/ 58420 w 60960"/>
                  <a:gd name="connsiteY5" fmla="*/ 40640 h 116840"/>
                  <a:gd name="connsiteX6" fmla="*/ 31750 w 60960"/>
                  <a:gd name="connsiteY6" fmla="*/ 40640 h 116840"/>
                  <a:gd name="connsiteX7" fmla="*/ 31750 w 60960"/>
                  <a:gd name="connsiteY7" fmla="*/ 86360 h 116840"/>
                  <a:gd name="connsiteX8" fmla="*/ 44450 w 60960"/>
                  <a:gd name="connsiteY8" fmla="*/ 102870 h 116840"/>
                  <a:gd name="connsiteX9" fmla="*/ 60960 w 60960"/>
                  <a:gd name="connsiteY9" fmla="*/ 99060 h 116840"/>
                  <a:gd name="connsiteX10" fmla="*/ 60960 w 60960"/>
                  <a:gd name="connsiteY10" fmla="*/ 113030 h 116840"/>
                  <a:gd name="connsiteX11" fmla="*/ 40640 w 60960"/>
                  <a:gd name="connsiteY11" fmla="*/ 116840 h 116840"/>
                  <a:gd name="connsiteX12" fmla="*/ 13970 w 60960"/>
                  <a:gd name="connsiteY12" fmla="*/ 90170 h 116840"/>
                  <a:gd name="connsiteX13" fmla="*/ 13970 w 60960"/>
                  <a:gd name="connsiteY13" fmla="*/ 39370 h 116840"/>
                  <a:gd name="connsiteX14" fmla="*/ 0 w 60960"/>
                  <a:gd name="connsiteY14" fmla="*/ 39370 h 116840"/>
                  <a:gd name="connsiteX15" fmla="*/ 0 w 60960"/>
                  <a:gd name="connsiteY15" fmla="*/ 25400 h 116840"/>
                  <a:gd name="connsiteX16" fmla="*/ 15240 w 60960"/>
                  <a:gd name="connsiteY16" fmla="*/ 25400 h 116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60" h="116840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7" name="Freeform 646">
                <a:extLst>
                  <a:ext uri="{FF2B5EF4-FFF2-40B4-BE49-F238E27FC236}">
                    <a16:creationId xmlns:a16="http://schemas.microsoft.com/office/drawing/2014/main" id="{AC75C6E8-E05E-E150-16E9-7B4AED7D25D5}"/>
                  </a:ext>
                </a:extLst>
              </p:cNvPr>
              <p:cNvSpPr/>
              <p:nvPr/>
            </p:nvSpPr>
            <p:spPr>
              <a:xfrm>
                <a:off x="1530350" y="4975859"/>
                <a:ext cx="20319" cy="124460"/>
              </a:xfrm>
              <a:custGeom>
                <a:avLst/>
                <a:gdLst>
                  <a:gd name="connsiteX0" fmla="*/ 10160 w 20319"/>
                  <a:gd name="connsiteY0" fmla="*/ 0 h 124460"/>
                  <a:gd name="connsiteX1" fmla="*/ 20320 w 20319"/>
                  <a:gd name="connsiteY1" fmla="*/ 10160 h 124460"/>
                  <a:gd name="connsiteX2" fmla="*/ 10160 w 20319"/>
                  <a:gd name="connsiteY2" fmla="*/ 20320 h 124460"/>
                  <a:gd name="connsiteX3" fmla="*/ 0 w 20319"/>
                  <a:gd name="connsiteY3" fmla="*/ 10160 h 124460"/>
                  <a:gd name="connsiteX4" fmla="*/ 10160 w 20319"/>
                  <a:gd name="connsiteY4" fmla="*/ 0 h 124460"/>
                  <a:gd name="connsiteX5" fmla="*/ 19050 w 20319"/>
                  <a:gd name="connsiteY5" fmla="*/ 35560 h 124460"/>
                  <a:gd name="connsiteX6" fmla="*/ 19050 w 20319"/>
                  <a:gd name="connsiteY6" fmla="*/ 124460 h 124460"/>
                  <a:gd name="connsiteX7" fmla="*/ 2540 w 20319"/>
                  <a:gd name="connsiteY7" fmla="*/ 124460 h 124460"/>
                  <a:gd name="connsiteX8" fmla="*/ 2540 w 20319"/>
                  <a:gd name="connsiteY8" fmla="*/ 35560 h 124460"/>
                  <a:gd name="connsiteX9" fmla="*/ 19050 w 20319"/>
                  <a:gd name="connsiteY9" fmla="*/ 35560 h 124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19" h="124460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9050" y="35560"/>
                    </a:moveTo>
                    <a:lnTo>
                      <a:pt x="19050" y="124460"/>
                    </a:lnTo>
                    <a:lnTo>
                      <a:pt x="2540" y="124460"/>
                    </a:lnTo>
                    <a:lnTo>
                      <a:pt x="2540" y="35560"/>
                    </a:lnTo>
                    <a:lnTo>
                      <a:pt x="19050" y="3556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8" name="Freeform 647">
                <a:extLst>
                  <a:ext uri="{FF2B5EF4-FFF2-40B4-BE49-F238E27FC236}">
                    <a16:creationId xmlns:a16="http://schemas.microsoft.com/office/drawing/2014/main" id="{48A8CB79-7547-379A-A7F4-370B4013E3ED}"/>
                  </a:ext>
                </a:extLst>
              </p:cNvPr>
              <p:cNvSpPr/>
              <p:nvPr/>
            </p:nvSpPr>
            <p:spPr>
              <a:xfrm>
                <a:off x="1576069" y="5008879"/>
                <a:ext cx="62230" cy="92710"/>
              </a:xfrm>
              <a:custGeom>
                <a:avLst/>
                <a:gdLst>
                  <a:gd name="connsiteX0" fmla="*/ 26670 w 62230"/>
                  <a:gd name="connsiteY0" fmla="*/ 53340 h 92710"/>
                  <a:gd name="connsiteX1" fmla="*/ 0 w 62230"/>
                  <a:gd name="connsiteY1" fmla="*/ 25400 h 92710"/>
                  <a:gd name="connsiteX2" fmla="*/ 31750 w 62230"/>
                  <a:gd name="connsiteY2" fmla="*/ 0 h 92710"/>
                  <a:gd name="connsiteX3" fmla="*/ 57150 w 62230"/>
                  <a:gd name="connsiteY3" fmla="*/ 5080 h 92710"/>
                  <a:gd name="connsiteX4" fmla="*/ 57150 w 62230"/>
                  <a:gd name="connsiteY4" fmla="*/ 20320 h 92710"/>
                  <a:gd name="connsiteX5" fmla="*/ 34290 w 62230"/>
                  <a:gd name="connsiteY5" fmla="*/ 13970 h 92710"/>
                  <a:gd name="connsiteX6" fmla="*/ 16510 w 62230"/>
                  <a:gd name="connsiteY6" fmla="*/ 25400 h 92710"/>
                  <a:gd name="connsiteX7" fmla="*/ 34290 w 62230"/>
                  <a:gd name="connsiteY7" fmla="*/ 39370 h 92710"/>
                  <a:gd name="connsiteX8" fmla="*/ 62230 w 62230"/>
                  <a:gd name="connsiteY8" fmla="*/ 67310 h 92710"/>
                  <a:gd name="connsiteX9" fmla="*/ 30480 w 62230"/>
                  <a:gd name="connsiteY9" fmla="*/ 92710 h 92710"/>
                  <a:gd name="connsiteX10" fmla="*/ 1270 w 62230"/>
                  <a:gd name="connsiteY10" fmla="*/ 86360 h 92710"/>
                  <a:gd name="connsiteX11" fmla="*/ 1270 w 62230"/>
                  <a:gd name="connsiteY11" fmla="*/ 71120 h 92710"/>
                  <a:gd name="connsiteX12" fmla="*/ 29210 w 62230"/>
                  <a:gd name="connsiteY12" fmla="*/ 78740 h 92710"/>
                  <a:gd name="connsiteX13" fmla="*/ 46990 w 62230"/>
                  <a:gd name="connsiteY13" fmla="*/ 67310 h 92710"/>
                  <a:gd name="connsiteX14" fmla="*/ 26670 w 62230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30" h="92710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9" name="Freeform 648">
                <a:extLst>
                  <a:ext uri="{FF2B5EF4-FFF2-40B4-BE49-F238E27FC236}">
                    <a16:creationId xmlns:a16="http://schemas.microsoft.com/office/drawing/2014/main" id="{EA1ED272-DD68-E813-584A-953C829DC4D5}"/>
                  </a:ext>
                </a:extLst>
              </p:cNvPr>
              <p:cNvSpPr/>
              <p:nvPr/>
            </p:nvSpPr>
            <p:spPr>
              <a:xfrm>
                <a:off x="1705610" y="5011420"/>
                <a:ext cx="78739" cy="91439"/>
              </a:xfrm>
              <a:custGeom>
                <a:avLst/>
                <a:gdLst>
                  <a:gd name="connsiteX0" fmla="*/ 63500 w 78739"/>
                  <a:gd name="connsiteY0" fmla="*/ 88900 h 91439"/>
                  <a:gd name="connsiteX1" fmla="*/ 63500 w 78739"/>
                  <a:gd name="connsiteY1" fmla="*/ 76200 h 91439"/>
                  <a:gd name="connsiteX2" fmla="*/ 63500 w 78739"/>
                  <a:gd name="connsiteY2" fmla="*/ 69850 h 91439"/>
                  <a:gd name="connsiteX3" fmla="*/ 63500 w 78739"/>
                  <a:gd name="connsiteY3" fmla="*/ 69850 h 91439"/>
                  <a:gd name="connsiteX4" fmla="*/ 30480 w 78739"/>
                  <a:gd name="connsiteY4" fmla="*/ 91440 h 91439"/>
                  <a:gd name="connsiteX5" fmla="*/ 0 w 78739"/>
                  <a:gd name="connsiteY5" fmla="*/ 55880 h 91439"/>
                  <a:gd name="connsiteX6" fmla="*/ 0 w 78739"/>
                  <a:gd name="connsiteY6" fmla="*/ 0 h 91439"/>
                  <a:gd name="connsiteX7" fmla="*/ 16510 w 78739"/>
                  <a:gd name="connsiteY7" fmla="*/ 0 h 91439"/>
                  <a:gd name="connsiteX8" fmla="*/ 16510 w 78739"/>
                  <a:gd name="connsiteY8" fmla="*/ 52070 h 91439"/>
                  <a:gd name="connsiteX9" fmla="*/ 33020 w 78739"/>
                  <a:gd name="connsiteY9" fmla="*/ 74930 h 91439"/>
                  <a:gd name="connsiteX10" fmla="*/ 62230 w 78739"/>
                  <a:gd name="connsiteY10" fmla="*/ 43180 h 91439"/>
                  <a:gd name="connsiteX11" fmla="*/ 62230 w 78739"/>
                  <a:gd name="connsiteY11" fmla="*/ 0 h 91439"/>
                  <a:gd name="connsiteX12" fmla="*/ 78740 w 78739"/>
                  <a:gd name="connsiteY12" fmla="*/ 0 h 91439"/>
                  <a:gd name="connsiteX13" fmla="*/ 78740 w 78739"/>
                  <a:gd name="connsiteY13" fmla="*/ 88900 h 91439"/>
                  <a:gd name="connsiteX14" fmla="*/ 63500 w 78739"/>
                  <a:gd name="connsiteY14" fmla="*/ 8890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8739" h="91439">
                    <a:moveTo>
                      <a:pt x="63500" y="88900"/>
                    </a:moveTo>
                    <a:lnTo>
                      <a:pt x="63500" y="76200"/>
                    </a:lnTo>
                    <a:cubicBezTo>
                      <a:pt x="63500" y="72390"/>
                      <a:pt x="63500" y="69850"/>
                      <a:pt x="63500" y="69850"/>
                    </a:cubicBezTo>
                    <a:lnTo>
                      <a:pt x="63500" y="69850"/>
                    </a:lnTo>
                    <a:cubicBezTo>
                      <a:pt x="59690" y="77470"/>
                      <a:pt x="48260" y="91440"/>
                      <a:pt x="30480" y="91440"/>
                    </a:cubicBezTo>
                    <a:cubicBezTo>
                      <a:pt x="12700" y="91440"/>
                      <a:pt x="0" y="78740"/>
                      <a:pt x="0" y="55880"/>
                    </a:cubicBezTo>
                    <a:lnTo>
                      <a:pt x="0" y="0"/>
                    </a:lnTo>
                    <a:lnTo>
                      <a:pt x="16510" y="0"/>
                    </a:lnTo>
                    <a:lnTo>
                      <a:pt x="16510" y="52070"/>
                    </a:lnTo>
                    <a:cubicBezTo>
                      <a:pt x="16510" y="64770"/>
                      <a:pt x="19050" y="74930"/>
                      <a:pt x="33020" y="74930"/>
                    </a:cubicBezTo>
                    <a:cubicBezTo>
                      <a:pt x="46990" y="74930"/>
                      <a:pt x="62230" y="60960"/>
                      <a:pt x="62230" y="43180"/>
                    </a:cubicBezTo>
                    <a:lnTo>
                      <a:pt x="62230" y="0"/>
                    </a:lnTo>
                    <a:lnTo>
                      <a:pt x="78740" y="0"/>
                    </a:lnTo>
                    <a:lnTo>
                      <a:pt x="78740" y="88900"/>
                    </a:lnTo>
                    <a:lnTo>
                      <a:pt x="63500" y="889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0" name="Freeform 649">
                <a:extLst>
                  <a:ext uri="{FF2B5EF4-FFF2-40B4-BE49-F238E27FC236}">
                    <a16:creationId xmlns:a16="http://schemas.microsoft.com/office/drawing/2014/main" id="{BCF8DED5-FC9B-3615-BC62-7DACC46DE40C}"/>
                  </a:ext>
                </a:extLst>
              </p:cNvPr>
              <p:cNvSpPr/>
              <p:nvPr/>
            </p:nvSpPr>
            <p:spPr>
              <a:xfrm>
                <a:off x="1812289" y="5008879"/>
                <a:ext cx="62230" cy="92710"/>
              </a:xfrm>
              <a:custGeom>
                <a:avLst/>
                <a:gdLst>
                  <a:gd name="connsiteX0" fmla="*/ 26670 w 62230"/>
                  <a:gd name="connsiteY0" fmla="*/ 53340 h 92710"/>
                  <a:gd name="connsiteX1" fmla="*/ 0 w 62230"/>
                  <a:gd name="connsiteY1" fmla="*/ 25400 h 92710"/>
                  <a:gd name="connsiteX2" fmla="*/ 31750 w 62230"/>
                  <a:gd name="connsiteY2" fmla="*/ 0 h 92710"/>
                  <a:gd name="connsiteX3" fmla="*/ 57150 w 62230"/>
                  <a:gd name="connsiteY3" fmla="*/ 5080 h 92710"/>
                  <a:gd name="connsiteX4" fmla="*/ 57150 w 62230"/>
                  <a:gd name="connsiteY4" fmla="*/ 20320 h 92710"/>
                  <a:gd name="connsiteX5" fmla="*/ 34290 w 62230"/>
                  <a:gd name="connsiteY5" fmla="*/ 13970 h 92710"/>
                  <a:gd name="connsiteX6" fmla="*/ 16510 w 62230"/>
                  <a:gd name="connsiteY6" fmla="*/ 25400 h 92710"/>
                  <a:gd name="connsiteX7" fmla="*/ 34290 w 62230"/>
                  <a:gd name="connsiteY7" fmla="*/ 39370 h 92710"/>
                  <a:gd name="connsiteX8" fmla="*/ 62230 w 62230"/>
                  <a:gd name="connsiteY8" fmla="*/ 67310 h 92710"/>
                  <a:gd name="connsiteX9" fmla="*/ 30480 w 62230"/>
                  <a:gd name="connsiteY9" fmla="*/ 92710 h 92710"/>
                  <a:gd name="connsiteX10" fmla="*/ 1270 w 62230"/>
                  <a:gd name="connsiteY10" fmla="*/ 86360 h 92710"/>
                  <a:gd name="connsiteX11" fmla="*/ 1270 w 62230"/>
                  <a:gd name="connsiteY11" fmla="*/ 71120 h 92710"/>
                  <a:gd name="connsiteX12" fmla="*/ 29210 w 62230"/>
                  <a:gd name="connsiteY12" fmla="*/ 78740 h 92710"/>
                  <a:gd name="connsiteX13" fmla="*/ 46990 w 62230"/>
                  <a:gd name="connsiteY13" fmla="*/ 67310 h 92710"/>
                  <a:gd name="connsiteX14" fmla="*/ 26670 w 62230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30" h="92710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1" name="Freeform 650">
                <a:extLst>
                  <a:ext uri="{FF2B5EF4-FFF2-40B4-BE49-F238E27FC236}">
                    <a16:creationId xmlns:a16="http://schemas.microsoft.com/office/drawing/2014/main" id="{4707ACC0-B413-2C1D-84B8-C7E593D26D36}"/>
                  </a:ext>
                </a:extLst>
              </p:cNvPr>
              <p:cNvSpPr/>
              <p:nvPr/>
            </p:nvSpPr>
            <p:spPr>
              <a:xfrm>
                <a:off x="1892300" y="5008879"/>
                <a:ext cx="83820" cy="93979"/>
              </a:xfrm>
              <a:custGeom>
                <a:avLst/>
                <a:gdLst>
                  <a:gd name="connsiteX0" fmla="*/ 83820 w 83820"/>
                  <a:gd name="connsiteY0" fmla="*/ 41910 h 93979"/>
                  <a:gd name="connsiteX1" fmla="*/ 83820 w 83820"/>
                  <a:gd name="connsiteY1" fmla="*/ 50800 h 93979"/>
                  <a:gd name="connsiteX2" fmla="*/ 17780 w 83820"/>
                  <a:gd name="connsiteY2" fmla="*/ 50800 h 93979"/>
                  <a:gd name="connsiteX3" fmla="*/ 48260 w 83820"/>
                  <a:gd name="connsiteY3" fmla="*/ 80010 h 93979"/>
                  <a:gd name="connsiteX4" fmla="*/ 80010 w 83820"/>
                  <a:gd name="connsiteY4" fmla="*/ 71120 h 93979"/>
                  <a:gd name="connsiteX5" fmla="*/ 80010 w 83820"/>
                  <a:gd name="connsiteY5" fmla="*/ 86360 h 93979"/>
                  <a:gd name="connsiteX6" fmla="*/ 46990 w 83820"/>
                  <a:gd name="connsiteY6" fmla="*/ 93980 h 93979"/>
                  <a:gd name="connsiteX7" fmla="*/ 0 w 83820"/>
                  <a:gd name="connsiteY7" fmla="*/ 46990 h 93979"/>
                  <a:gd name="connsiteX8" fmla="*/ 43180 w 83820"/>
                  <a:gd name="connsiteY8" fmla="*/ 0 h 93979"/>
                  <a:gd name="connsiteX9" fmla="*/ 83820 w 83820"/>
                  <a:gd name="connsiteY9" fmla="*/ 41910 h 93979"/>
                  <a:gd name="connsiteX10" fmla="*/ 43180 w 83820"/>
                  <a:gd name="connsiteY10" fmla="*/ 13970 h 93979"/>
                  <a:gd name="connsiteX11" fmla="*/ 17780 w 83820"/>
                  <a:gd name="connsiteY11" fmla="*/ 38100 h 93979"/>
                  <a:gd name="connsiteX12" fmla="*/ 67310 w 83820"/>
                  <a:gd name="connsiteY12" fmla="*/ 38100 h 93979"/>
                  <a:gd name="connsiteX13" fmla="*/ 43180 w 83820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2" name="Freeform 651">
                <a:extLst>
                  <a:ext uri="{FF2B5EF4-FFF2-40B4-BE49-F238E27FC236}">
                    <a16:creationId xmlns:a16="http://schemas.microsoft.com/office/drawing/2014/main" id="{1A8ED2F5-B24F-1AA7-BDED-E3C0D2EBCB4F}"/>
                  </a:ext>
                </a:extLst>
              </p:cNvPr>
              <p:cNvSpPr/>
              <p:nvPr/>
            </p:nvSpPr>
            <p:spPr>
              <a:xfrm>
                <a:off x="1996439" y="4972050"/>
                <a:ext cx="87630" cy="130809"/>
              </a:xfrm>
              <a:custGeom>
                <a:avLst/>
                <a:gdLst>
                  <a:gd name="connsiteX0" fmla="*/ 87630 w 87630"/>
                  <a:gd name="connsiteY0" fmla="*/ 128270 h 130809"/>
                  <a:gd name="connsiteX1" fmla="*/ 72390 w 87630"/>
                  <a:gd name="connsiteY1" fmla="*/ 128270 h 130809"/>
                  <a:gd name="connsiteX2" fmla="*/ 72390 w 87630"/>
                  <a:gd name="connsiteY2" fmla="*/ 118110 h 130809"/>
                  <a:gd name="connsiteX3" fmla="*/ 72390 w 87630"/>
                  <a:gd name="connsiteY3" fmla="*/ 111760 h 130809"/>
                  <a:gd name="connsiteX4" fmla="*/ 72390 w 87630"/>
                  <a:gd name="connsiteY4" fmla="*/ 111760 h 130809"/>
                  <a:gd name="connsiteX5" fmla="*/ 40640 w 87630"/>
                  <a:gd name="connsiteY5" fmla="*/ 130810 h 130809"/>
                  <a:gd name="connsiteX6" fmla="*/ 0 w 87630"/>
                  <a:gd name="connsiteY6" fmla="*/ 83820 h 130809"/>
                  <a:gd name="connsiteX7" fmla="*/ 40640 w 87630"/>
                  <a:gd name="connsiteY7" fmla="*/ 36830 h 130809"/>
                  <a:gd name="connsiteX8" fmla="*/ 71120 w 87630"/>
                  <a:gd name="connsiteY8" fmla="*/ 53340 h 130809"/>
                  <a:gd name="connsiteX9" fmla="*/ 71120 w 87630"/>
                  <a:gd name="connsiteY9" fmla="*/ 53340 h 130809"/>
                  <a:gd name="connsiteX10" fmla="*/ 71120 w 87630"/>
                  <a:gd name="connsiteY10" fmla="*/ 45720 h 130809"/>
                  <a:gd name="connsiteX11" fmla="*/ 71120 w 87630"/>
                  <a:gd name="connsiteY11" fmla="*/ 0 h 130809"/>
                  <a:gd name="connsiteX12" fmla="*/ 87630 w 87630"/>
                  <a:gd name="connsiteY12" fmla="*/ 0 h 130809"/>
                  <a:gd name="connsiteX13" fmla="*/ 87630 w 87630"/>
                  <a:gd name="connsiteY13" fmla="*/ 128270 h 130809"/>
                  <a:gd name="connsiteX14" fmla="*/ 15240 w 87630"/>
                  <a:gd name="connsiteY14" fmla="*/ 83820 h 130809"/>
                  <a:gd name="connsiteX15" fmla="*/ 43180 w 87630"/>
                  <a:gd name="connsiteY15" fmla="*/ 115570 h 130809"/>
                  <a:gd name="connsiteX16" fmla="*/ 71120 w 87630"/>
                  <a:gd name="connsiteY16" fmla="*/ 83820 h 130809"/>
                  <a:gd name="connsiteX17" fmla="*/ 43180 w 87630"/>
                  <a:gd name="connsiteY17" fmla="*/ 52070 h 130809"/>
                  <a:gd name="connsiteX18" fmla="*/ 15240 w 87630"/>
                  <a:gd name="connsiteY18" fmla="*/ 8382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30" h="130809">
                    <a:moveTo>
                      <a:pt x="87630" y="128270"/>
                    </a:moveTo>
                    <a:lnTo>
                      <a:pt x="72390" y="128270"/>
                    </a:lnTo>
                    <a:lnTo>
                      <a:pt x="72390" y="118110"/>
                    </a:lnTo>
                    <a:cubicBezTo>
                      <a:pt x="72390" y="114300"/>
                      <a:pt x="72390" y="111760"/>
                      <a:pt x="72390" y="111760"/>
                    </a:cubicBezTo>
                    <a:lnTo>
                      <a:pt x="72390" y="111760"/>
                    </a:lnTo>
                    <a:cubicBezTo>
                      <a:pt x="67310" y="121920"/>
                      <a:pt x="55880" y="130810"/>
                      <a:pt x="40640" y="130810"/>
                    </a:cubicBezTo>
                    <a:cubicBezTo>
                      <a:pt x="17780" y="130810"/>
                      <a:pt x="0" y="111760"/>
                      <a:pt x="0" y="83820"/>
                    </a:cubicBezTo>
                    <a:cubicBezTo>
                      <a:pt x="0" y="55880"/>
                      <a:pt x="17780" y="36830"/>
                      <a:pt x="40640" y="36830"/>
                    </a:cubicBezTo>
                    <a:cubicBezTo>
                      <a:pt x="63500" y="36830"/>
                      <a:pt x="67310" y="44450"/>
                      <a:pt x="71120" y="53340"/>
                    </a:cubicBezTo>
                    <a:lnTo>
                      <a:pt x="71120" y="53340"/>
                    </a:lnTo>
                    <a:cubicBezTo>
                      <a:pt x="71120" y="53340"/>
                      <a:pt x="71120" y="50800"/>
                      <a:pt x="71120" y="45720"/>
                    </a:cubicBezTo>
                    <a:lnTo>
                      <a:pt x="71120" y="0"/>
                    </a:lnTo>
                    <a:lnTo>
                      <a:pt x="87630" y="0"/>
                    </a:lnTo>
                    <a:lnTo>
                      <a:pt x="87630" y="128270"/>
                    </a:lnTo>
                    <a:close/>
                    <a:moveTo>
                      <a:pt x="15240" y="83820"/>
                    </a:moveTo>
                    <a:cubicBezTo>
                      <a:pt x="15240" y="102870"/>
                      <a:pt x="26670" y="115570"/>
                      <a:pt x="43180" y="115570"/>
                    </a:cubicBezTo>
                    <a:cubicBezTo>
                      <a:pt x="59690" y="115570"/>
                      <a:pt x="71120" y="105410"/>
                      <a:pt x="71120" y="83820"/>
                    </a:cubicBezTo>
                    <a:cubicBezTo>
                      <a:pt x="71120" y="62230"/>
                      <a:pt x="57150" y="52070"/>
                      <a:pt x="43180" y="52070"/>
                    </a:cubicBezTo>
                    <a:cubicBezTo>
                      <a:pt x="29210" y="52070"/>
                      <a:pt x="15240" y="66040"/>
                      <a:pt x="15240" y="8382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3" name="Freeform 652">
                <a:extLst>
                  <a:ext uri="{FF2B5EF4-FFF2-40B4-BE49-F238E27FC236}">
                    <a16:creationId xmlns:a16="http://schemas.microsoft.com/office/drawing/2014/main" id="{3DB82A8F-94FB-8EBA-B815-D39EC17832A5}"/>
                  </a:ext>
                </a:extLst>
              </p:cNvPr>
              <p:cNvSpPr/>
              <p:nvPr/>
            </p:nvSpPr>
            <p:spPr>
              <a:xfrm>
                <a:off x="2148839" y="4984750"/>
                <a:ext cx="60960" cy="116840"/>
              </a:xfrm>
              <a:custGeom>
                <a:avLst/>
                <a:gdLst>
                  <a:gd name="connsiteX0" fmla="*/ 15240 w 60960"/>
                  <a:gd name="connsiteY0" fmla="*/ 26670 h 116840"/>
                  <a:gd name="connsiteX1" fmla="*/ 15240 w 60960"/>
                  <a:gd name="connsiteY1" fmla="*/ 0 h 116840"/>
                  <a:gd name="connsiteX2" fmla="*/ 31750 w 60960"/>
                  <a:gd name="connsiteY2" fmla="*/ 0 h 116840"/>
                  <a:gd name="connsiteX3" fmla="*/ 31750 w 60960"/>
                  <a:gd name="connsiteY3" fmla="*/ 26670 h 116840"/>
                  <a:gd name="connsiteX4" fmla="*/ 58420 w 60960"/>
                  <a:gd name="connsiteY4" fmla="*/ 26670 h 116840"/>
                  <a:gd name="connsiteX5" fmla="*/ 58420 w 60960"/>
                  <a:gd name="connsiteY5" fmla="*/ 40640 h 116840"/>
                  <a:gd name="connsiteX6" fmla="*/ 31750 w 60960"/>
                  <a:gd name="connsiteY6" fmla="*/ 40640 h 116840"/>
                  <a:gd name="connsiteX7" fmla="*/ 31750 w 60960"/>
                  <a:gd name="connsiteY7" fmla="*/ 86360 h 116840"/>
                  <a:gd name="connsiteX8" fmla="*/ 44450 w 60960"/>
                  <a:gd name="connsiteY8" fmla="*/ 102870 h 116840"/>
                  <a:gd name="connsiteX9" fmla="*/ 60960 w 60960"/>
                  <a:gd name="connsiteY9" fmla="*/ 99060 h 116840"/>
                  <a:gd name="connsiteX10" fmla="*/ 60960 w 60960"/>
                  <a:gd name="connsiteY10" fmla="*/ 113030 h 116840"/>
                  <a:gd name="connsiteX11" fmla="*/ 40640 w 60960"/>
                  <a:gd name="connsiteY11" fmla="*/ 116840 h 116840"/>
                  <a:gd name="connsiteX12" fmla="*/ 13970 w 60960"/>
                  <a:gd name="connsiteY12" fmla="*/ 90170 h 116840"/>
                  <a:gd name="connsiteX13" fmla="*/ 13970 w 60960"/>
                  <a:gd name="connsiteY13" fmla="*/ 39370 h 116840"/>
                  <a:gd name="connsiteX14" fmla="*/ 0 w 60960"/>
                  <a:gd name="connsiteY14" fmla="*/ 39370 h 116840"/>
                  <a:gd name="connsiteX15" fmla="*/ 0 w 60960"/>
                  <a:gd name="connsiteY15" fmla="*/ 25400 h 116840"/>
                  <a:gd name="connsiteX16" fmla="*/ 15240 w 60960"/>
                  <a:gd name="connsiteY16" fmla="*/ 25400 h 116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60" h="116840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4" name="Freeform 653">
                <a:extLst>
                  <a:ext uri="{FF2B5EF4-FFF2-40B4-BE49-F238E27FC236}">
                    <a16:creationId xmlns:a16="http://schemas.microsoft.com/office/drawing/2014/main" id="{6866B21A-439A-6E5C-C721-C9323406C6A6}"/>
                  </a:ext>
                </a:extLst>
              </p:cNvPr>
              <p:cNvSpPr/>
              <p:nvPr/>
            </p:nvSpPr>
            <p:spPr>
              <a:xfrm>
                <a:off x="2225039" y="5008879"/>
                <a:ext cx="91439" cy="93979"/>
              </a:xfrm>
              <a:custGeom>
                <a:avLst/>
                <a:gdLst>
                  <a:gd name="connsiteX0" fmla="*/ 91440 w 91439"/>
                  <a:gd name="connsiteY0" fmla="*/ 46990 h 93979"/>
                  <a:gd name="connsiteX1" fmla="*/ 45720 w 91439"/>
                  <a:gd name="connsiteY1" fmla="*/ 93980 h 93979"/>
                  <a:gd name="connsiteX2" fmla="*/ 0 w 91439"/>
                  <a:gd name="connsiteY2" fmla="*/ 46990 h 93979"/>
                  <a:gd name="connsiteX3" fmla="*/ 45720 w 91439"/>
                  <a:gd name="connsiteY3" fmla="*/ 0 h 93979"/>
                  <a:gd name="connsiteX4" fmla="*/ 91440 w 91439"/>
                  <a:gd name="connsiteY4" fmla="*/ 46990 h 93979"/>
                  <a:gd name="connsiteX5" fmla="*/ 74930 w 91439"/>
                  <a:gd name="connsiteY5" fmla="*/ 46990 h 93979"/>
                  <a:gd name="connsiteX6" fmla="*/ 44450 w 91439"/>
                  <a:gd name="connsiteY6" fmla="*/ 15240 h 93979"/>
                  <a:gd name="connsiteX7" fmla="*/ 15240 w 91439"/>
                  <a:gd name="connsiteY7" fmla="*/ 46990 h 93979"/>
                  <a:gd name="connsiteX8" fmla="*/ 44450 w 91439"/>
                  <a:gd name="connsiteY8" fmla="*/ 78740 h 93979"/>
                  <a:gd name="connsiteX9" fmla="*/ 74930 w 91439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39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4930" y="46990"/>
                    </a:moveTo>
                    <a:cubicBezTo>
                      <a:pt x="74930" y="27940"/>
                      <a:pt x="62230" y="15240"/>
                      <a:pt x="44450" y="15240"/>
                    </a:cubicBezTo>
                    <a:cubicBezTo>
                      <a:pt x="26670" y="15240"/>
                      <a:pt x="15240" y="29210"/>
                      <a:pt x="15240" y="46990"/>
                    </a:cubicBezTo>
                    <a:cubicBezTo>
                      <a:pt x="15240" y="64770"/>
                      <a:pt x="27940" y="78740"/>
                      <a:pt x="44450" y="78740"/>
                    </a:cubicBezTo>
                    <a:cubicBezTo>
                      <a:pt x="60960" y="78740"/>
                      <a:pt x="74930" y="64770"/>
                      <a:pt x="7493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5" name="Freeform 654">
                <a:extLst>
                  <a:ext uri="{FF2B5EF4-FFF2-40B4-BE49-F238E27FC236}">
                    <a16:creationId xmlns:a16="http://schemas.microsoft.com/office/drawing/2014/main" id="{A5BF3000-2050-A72F-C8D9-913489C10FF1}"/>
                  </a:ext>
                </a:extLst>
              </p:cNvPr>
              <p:cNvSpPr/>
              <p:nvPr/>
            </p:nvSpPr>
            <p:spPr>
              <a:xfrm>
                <a:off x="2379979" y="5008879"/>
                <a:ext cx="62230" cy="92710"/>
              </a:xfrm>
              <a:custGeom>
                <a:avLst/>
                <a:gdLst>
                  <a:gd name="connsiteX0" fmla="*/ 26670 w 62230"/>
                  <a:gd name="connsiteY0" fmla="*/ 53340 h 92710"/>
                  <a:gd name="connsiteX1" fmla="*/ 0 w 62230"/>
                  <a:gd name="connsiteY1" fmla="*/ 25400 h 92710"/>
                  <a:gd name="connsiteX2" fmla="*/ 31750 w 62230"/>
                  <a:gd name="connsiteY2" fmla="*/ 0 h 92710"/>
                  <a:gd name="connsiteX3" fmla="*/ 57150 w 62230"/>
                  <a:gd name="connsiteY3" fmla="*/ 5080 h 92710"/>
                  <a:gd name="connsiteX4" fmla="*/ 57150 w 62230"/>
                  <a:gd name="connsiteY4" fmla="*/ 20320 h 92710"/>
                  <a:gd name="connsiteX5" fmla="*/ 34290 w 62230"/>
                  <a:gd name="connsiteY5" fmla="*/ 13970 h 92710"/>
                  <a:gd name="connsiteX6" fmla="*/ 16510 w 62230"/>
                  <a:gd name="connsiteY6" fmla="*/ 25400 h 92710"/>
                  <a:gd name="connsiteX7" fmla="*/ 34290 w 62230"/>
                  <a:gd name="connsiteY7" fmla="*/ 39370 h 92710"/>
                  <a:gd name="connsiteX8" fmla="*/ 62230 w 62230"/>
                  <a:gd name="connsiteY8" fmla="*/ 67310 h 92710"/>
                  <a:gd name="connsiteX9" fmla="*/ 30480 w 62230"/>
                  <a:gd name="connsiteY9" fmla="*/ 92710 h 92710"/>
                  <a:gd name="connsiteX10" fmla="*/ 1270 w 62230"/>
                  <a:gd name="connsiteY10" fmla="*/ 86360 h 92710"/>
                  <a:gd name="connsiteX11" fmla="*/ 1270 w 62230"/>
                  <a:gd name="connsiteY11" fmla="*/ 71120 h 92710"/>
                  <a:gd name="connsiteX12" fmla="*/ 29210 w 62230"/>
                  <a:gd name="connsiteY12" fmla="*/ 78740 h 92710"/>
                  <a:gd name="connsiteX13" fmla="*/ 46990 w 62230"/>
                  <a:gd name="connsiteY13" fmla="*/ 67310 h 92710"/>
                  <a:gd name="connsiteX14" fmla="*/ 26670 w 62230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30" h="92710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6" name="Freeform 655">
                <a:extLst>
                  <a:ext uri="{FF2B5EF4-FFF2-40B4-BE49-F238E27FC236}">
                    <a16:creationId xmlns:a16="http://schemas.microsoft.com/office/drawing/2014/main" id="{6F973CEE-5066-6EE4-4FFC-B69798B92FC8}"/>
                  </a:ext>
                </a:extLst>
              </p:cNvPr>
              <p:cNvSpPr/>
              <p:nvPr/>
            </p:nvSpPr>
            <p:spPr>
              <a:xfrm>
                <a:off x="2456179" y="4984750"/>
                <a:ext cx="60960" cy="116840"/>
              </a:xfrm>
              <a:custGeom>
                <a:avLst/>
                <a:gdLst>
                  <a:gd name="connsiteX0" fmla="*/ 15240 w 60960"/>
                  <a:gd name="connsiteY0" fmla="*/ 26670 h 116840"/>
                  <a:gd name="connsiteX1" fmla="*/ 15240 w 60960"/>
                  <a:gd name="connsiteY1" fmla="*/ 0 h 116840"/>
                  <a:gd name="connsiteX2" fmla="*/ 31750 w 60960"/>
                  <a:gd name="connsiteY2" fmla="*/ 0 h 116840"/>
                  <a:gd name="connsiteX3" fmla="*/ 31750 w 60960"/>
                  <a:gd name="connsiteY3" fmla="*/ 26670 h 116840"/>
                  <a:gd name="connsiteX4" fmla="*/ 58420 w 60960"/>
                  <a:gd name="connsiteY4" fmla="*/ 26670 h 116840"/>
                  <a:gd name="connsiteX5" fmla="*/ 58420 w 60960"/>
                  <a:gd name="connsiteY5" fmla="*/ 40640 h 116840"/>
                  <a:gd name="connsiteX6" fmla="*/ 31750 w 60960"/>
                  <a:gd name="connsiteY6" fmla="*/ 40640 h 116840"/>
                  <a:gd name="connsiteX7" fmla="*/ 31750 w 60960"/>
                  <a:gd name="connsiteY7" fmla="*/ 86360 h 116840"/>
                  <a:gd name="connsiteX8" fmla="*/ 44450 w 60960"/>
                  <a:gd name="connsiteY8" fmla="*/ 102870 h 116840"/>
                  <a:gd name="connsiteX9" fmla="*/ 60960 w 60960"/>
                  <a:gd name="connsiteY9" fmla="*/ 99060 h 116840"/>
                  <a:gd name="connsiteX10" fmla="*/ 60960 w 60960"/>
                  <a:gd name="connsiteY10" fmla="*/ 113030 h 116840"/>
                  <a:gd name="connsiteX11" fmla="*/ 40640 w 60960"/>
                  <a:gd name="connsiteY11" fmla="*/ 116840 h 116840"/>
                  <a:gd name="connsiteX12" fmla="*/ 13970 w 60960"/>
                  <a:gd name="connsiteY12" fmla="*/ 90170 h 116840"/>
                  <a:gd name="connsiteX13" fmla="*/ 13970 w 60960"/>
                  <a:gd name="connsiteY13" fmla="*/ 39370 h 116840"/>
                  <a:gd name="connsiteX14" fmla="*/ 0 w 60960"/>
                  <a:gd name="connsiteY14" fmla="*/ 39370 h 116840"/>
                  <a:gd name="connsiteX15" fmla="*/ 0 w 60960"/>
                  <a:gd name="connsiteY15" fmla="*/ 25400 h 116840"/>
                  <a:gd name="connsiteX16" fmla="*/ 15240 w 60960"/>
                  <a:gd name="connsiteY16" fmla="*/ 25400 h 116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60" h="116840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7" name="Freeform 656">
                <a:extLst>
                  <a:ext uri="{FF2B5EF4-FFF2-40B4-BE49-F238E27FC236}">
                    <a16:creationId xmlns:a16="http://schemas.microsoft.com/office/drawing/2014/main" id="{99DB9DB0-48A0-47C4-37C8-1C799779BD94}"/>
                  </a:ext>
                </a:extLst>
              </p:cNvPr>
              <p:cNvSpPr/>
              <p:nvPr/>
            </p:nvSpPr>
            <p:spPr>
              <a:xfrm>
                <a:off x="2532379" y="5010150"/>
                <a:ext cx="73660" cy="93979"/>
              </a:xfrm>
              <a:custGeom>
                <a:avLst/>
                <a:gdLst>
                  <a:gd name="connsiteX0" fmla="*/ 5080 w 73660"/>
                  <a:gd name="connsiteY0" fmla="*/ 6350 h 93979"/>
                  <a:gd name="connsiteX1" fmla="*/ 36830 w 73660"/>
                  <a:gd name="connsiteY1" fmla="*/ 0 h 93979"/>
                  <a:gd name="connsiteX2" fmla="*/ 73660 w 73660"/>
                  <a:gd name="connsiteY2" fmla="*/ 34290 h 93979"/>
                  <a:gd name="connsiteX3" fmla="*/ 73660 w 73660"/>
                  <a:gd name="connsiteY3" fmla="*/ 91440 h 93979"/>
                  <a:gd name="connsiteX4" fmla="*/ 58420 w 73660"/>
                  <a:gd name="connsiteY4" fmla="*/ 91440 h 93979"/>
                  <a:gd name="connsiteX5" fmla="*/ 58420 w 73660"/>
                  <a:gd name="connsiteY5" fmla="*/ 81280 h 93979"/>
                  <a:gd name="connsiteX6" fmla="*/ 58420 w 73660"/>
                  <a:gd name="connsiteY6" fmla="*/ 73660 h 93979"/>
                  <a:gd name="connsiteX7" fmla="*/ 58420 w 73660"/>
                  <a:gd name="connsiteY7" fmla="*/ 73660 h 93979"/>
                  <a:gd name="connsiteX8" fmla="*/ 27940 w 73660"/>
                  <a:gd name="connsiteY8" fmla="*/ 93980 h 93979"/>
                  <a:gd name="connsiteX9" fmla="*/ 0 w 73660"/>
                  <a:gd name="connsiteY9" fmla="*/ 67310 h 93979"/>
                  <a:gd name="connsiteX10" fmla="*/ 58420 w 73660"/>
                  <a:gd name="connsiteY10" fmla="*/ 39370 h 93979"/>
                  <a:gd name="connsiteX11" fmla="*/ 58420 w 73660"/>
                  <a:gd name="connsiteY11" fmla="*/ 34290 h 93979"/>
                  <a:gd name="connsiteX12" fmla="*/ 35560 w 73660"/>
                  <a:gd name="connsiteY12" fmla="*/ 13970 h 93979"/>
                  <a:gd name="connsiteX13" fmla="*/ 6350 w 73660"/>
                  <a:gd name="connsiteY13" fmla="*/ 21590 h 93979"/>
                  <a:gd name="connsiteX14" fmla="*/ 6350 w 73660"/>
                  <a:gd name="connsiteY14" fmla="*/ 6350 h 93979"/>
                  <a:gd name="connsiteX15" fmla="*/ 57150 w 73660"/>
                  <a:gd name="connsiteY15" fmla="*/ 50800 h 93979"/>
                  <a:gd name="connsiteX16" fmla="*/ 16510 w 73660"/>
                  <a:gd name="connsiteY16" fmla="*/ 66040 h 93979"/>
                  <a:gd name="connsiteX17" fmla="*/ 30480 w 73660"/>
                  <a:gd name="connsiteY17" fmla="*/ 78740 h 93979"/>
                  <a:gd name="connsiteX18" fmla="*/ 57150 w 73660"/>
                  <a:gd name="connsiteY18" fmla="*/ 4953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60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78740"/>
                      <a:pt x="30480" y="78740"/>
                    </a:cubicBezTo>
                    <a:cubicBezTo>
                      <a:pt x="45720" y="78740"/>
                      <a:pt x="57150" y="63500"/>
                      <a:pt x="57150" y="495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8" name="Freeform 657">
                <a:extLst>
                  <a:ext uri="{FF2B5EF4-FFF2-40B4-BE49-F238E27FC236}">
                    <a16:creationId xmlns:a16="http://schemas.microsoft.com/office/drawing/2014/main" id="{437E0757-D7B4-50DD-7B47-B341C41F18A4}"/>
                  </a:ext>
                </a:extLst>
              </p:cNvPr>
              <p:cNvSpPr/>
              <p:nvPr/>
            </p:nvSpPr>
            <p:spPr>
              <a:xfrm>
                <a:off x="2636520" y="5008879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9" name="Freeform 658">
                <a:extLst>
                  <a:ext uri="{FF2B5EF4-FFF2-40B4-BE49-F238E27FC236}">
                    <a16:creationId xmlns:a16="http://schemas.microsoft.com/office/drawing/2014/main" id="{6D60EEEF-1C8F-63AC-8553-70229BF5AC29}"/>
                  </a:ext>
                </a:extLst>
              </p:cNvPr>
              <p:cNvSpPr/>
              <p:nvPr/>
            </p:nvSpPr>
            <p:spPr>
              <a:xfrm>
                <a:off x="2697479" y="4984750"/>
                <a:ext cx="60960" cy="116840"/>
              </a:xfrm>
              <a:custGeom>
                <a:avLst/>
                <a:gdLst>
                  <a:gd name="connsiteX0" fmla="*/ 15240 w 60960"/>
                  <a:gd name="connsiteY0" fmla="*/ 26670 h 116840"/>
                  <a:gd name="connsiteX1" fmla="*/ 15240 w 60960"/>
                  <a:gd name="connsiteY1" fmla="*/ 0 h 116840"/>
                  <a:gd name="connsiteX2" fmla="*/ 31750 w 60960"/>
                  <a:gd name="connsiteY2" fmla="*/ 0 h 116840"/>
                  <a:gd name="connsiteX3" fmla="*/ 31750 w 60960"/>
                  <a:gd name="connsiteY3" fmla="*/ 26670 h 116840"/>
                  <a:gd name="connsiteX4" fmla="*/ 58420 w 60960"/>
                  <a:gd name="connsiteY4" fmla="*/ 26670 h 116840"/>
                  <a:gd name="connsiteX5" fmla="*/ 58420 w 60960"/>
                  <a:gd name="connsiteY5" fmla="*/ 40640 h 116840"/>
                  <a:gd name="connsiteX6" fmla="*/ 31750 w 60960"/>
                  <a:gd name="connsiteY6" fmla="*/ 40640 h 116840"/>
                  <a:gd name="connsiteX7" fmla="*/ 31750 w 60960"/>
                  <a:gd name="connsiteY7" fmla="*/ 86360 h 116840"/>
                  <a:gd name="connsiteX8" fmla="*/ 44450 w 60960"/>
                  <a:gd name="connsiteY8" fmla="*/ 102870 h 116840"/>
                  <a:gd name="connsiteX9" fmla="*/ 60960 w 60960"/>
                  <a:gd name="connsiteY9" fmla="*/ 99060 h 116840"/>
                  <a:gd name="connsiteX10" fmla="*/ 60960 w 60960"/>
                  <a:gd name="connsiteY10" fmla="*/ 113030 h 116840"/>
                  <a:gd name="connsiteX11" fmla="*/ 40640 w 60960"/>
                  <a:gd name="connsiteY11" fmla="*/ 116840 h 116840"/>
                  <a:gd name="connsiteX12" fmla="*/ 13970 w 60960"/>
                  <a:gd name="connsiteY12" fmla="*/ 90170 h 116840"/>
                  <a:gd name="connsiteX13" fmla="*/ 13970 w 60960"/>
                  <a:gd name="connsiteY13" fmla="*/ 39370 h 116840"/>
                  <a:gd name="connsiteX14" fmla="*/ 0 w 60960"/>
                  <a:gd name="connsiteY14" fmla="*/ 39370 h 116840"/>
                  <a:gd name="connsiteX15" fmla="*/ 0 w 60960"/>
                  <a:gd name="connsiteY15" fmla="*/ 25400 h 116840"/>
                  <a:gd name="connsiteX16" fmla="*/ 15240 w 60960"/>
                  <a:gd name="connsiteY16" fmla="*/ 25400 h 116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60" h="116840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0" name="Freeform 659">
                <a:extLst>
                  <a:ext uri="{FF2B5EF4-FFF2-40B4-BE49-F238E27FC236}">
                    <a16:creationId xmlns:a16="http://schemas.microsoft.com/office/drawing/2014/main" id="{41E3ADF7-EF4A-2BAA-0F5A-FEAB62BF5192}"/>
                  </a:ext>
                </a:extLst>
              </p:cNvPr>
              <p:cNvSpPr/>
              <p:nvPr/>
            </p:nvSpPr>
            <p:spPr>
              <a:xfrm>
                <a:off x="2816860" y="5010150"/>
                <a:ext cx="73660" cy="93979"/>
              </a:xfrm>
              <a:custGeom>
                <a:avLst/>
                <a:gdLst>
                  <a:gd name="connsiteX0" fmla="*/ 5080 w 73660"/>
                  <a:gd name="connsiteY0" fmla="*/ 6350 h 93979"/>
                  <a:gd name="connsiteX1" fmla="*/ 36830 w 73660"/>
                  <a:gd name="connsiteY1" fmla="*/ 0 h 93979"/>
                  <a:gd name="connsiteX2" fmla="*/ 73660 w 73660"/>
                  <a:gd name="connsiteY2" fmla="*/ 34290 h 93979"/>
                  <a:gd name="connsiteX3" fmla="*/ 73660 w 73660"/>
                  <a:gd name="connsiteY3" fmla="*/ 91440 h 93979"/>
                  <a:gd name="connsiteX4" fmla="*/ 58420 w 73660"/>
                  <a:gd name="connsiteY4" fmla="*/ 91440 h 93979"/>
                  <a:gd name="connsiteX5" fmla="*/ 58420 w 73660"/>
                  <a:gd name="connsiteY5" fmla="*/ 81280 h 93979"/>
                  <a:gd name="connsiteX6" fmla="*/ 58420 w 73660"/>
                  <a:gd name="connsiteY6" fmla="*/ 73660 h 93979"/>
                  <a:gd name="connsiteX7" fmla="*/ 58420 w 73660"/>
                  <a:gd name="connsiteY7" fmla="*/ 73660 h 93979"/>
                  <a:gd name="connsiteX8" fmla="*/ 27940 w 73660"/>
                  <a:gd name="connsiteY8" fmla="*/ 93980 h 93979"/>
                  <a:gd name="connsiteX9" fmla="*/ 0 w 73660"/>
                  <a:gd name="connsiteY9" fmla="*/ 67310 h 93979"/>
                  <a:gd name="connsiteX10" fmla="*/ 58420 w 73660"/>
                  <a:gd name="connsiteY10" fmla="*/ 39370 h 93979"/>
                  <a:gd name="connsiteX11" fmla="*/ 58420 w 73660"/>
                  <a:gd name="connsiteY11" fmla="*/ 34290 h 93979"/>
                  <a:gd name="connsiteX12" fmla="*/ 35560 w 73660"/>
                  <a:gd name="connsiteY12" fmla="*/ 13970 h 93979"/>
                  <a:gd name="connsiteX13" fmla="*/ 6350 w 73660"/>
                  <a:gd name="connsiteY13" fmla="*/ 21590 h 93979"/>
                  <a:gd name="connsiteX14" fmla="*/ 6350 w 73660"/>
                  <a:gd name="connsiteY14" fmla="*/ 6350 h 93979"/>
                  <a:gd name="connsiteX15" fmla="*/ 57150 w 73660"/>
                  <a:gd name="connsiteY15" fmla="*/ 50800 h 93979"/>
                  <a:gd name="connsiteX16" fmla="*/ 16510 w 73660"/>
                  <a:gd name="connsiteY16" fmla="*/ 66040 h 93979"/>
                  <a:gd name="connsiteX17" fmla="*/ 30480 w 73660"/>
                  <a:gd name="connsiteY17" fmla="*/ 78740 h 93979"/>
                  <a:gd name="connsiteX18" fmla="*/ 57150 w 73660"/>
                  <a:gd name="connsiteY18" fmla="*/ 4953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60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78740"/>
                      <a:pt x="30480" y="78740"/>
                    </a:cubicBezTo>
                    <a:cubicBezTo>
                      <a:pt x="45720" y="78740"/>
                      <a:pt x="57150" y="63500"/>
                      <a:pt x="57150" y="495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1" name="Freeform 660">
                <a:extLst>
                  <a:ext uri="{FF2B5EF4-FFF2-40B4-BE49-F238E27FC236}">
                    <a16:creationId xmlns:a16="http://schemas.microsoft.com/office/drawing/2014/main" id="{00ABBDB3-2AD0-8788-F683-6E585384189F}"/>
                  </a:ext>
                </a:extLst>
              </p:cNvPr>
              <p:cNvSpPr/>
              <p:nvPr/>
            </p:nvSpPr>
            <p:spPr>
              <a:xfrm>
                <a:off x="2959100" y="5008879"/>
                <a:ext cx="62229" cy="92710"/>
              </a:xfrm>
              <a:custGeom>
                <a:avLst/>
                <a:gdLst>
                  <a:gd name="connsiteX0" fmla="*/ 26670 w 62229"/>
                  <a:gd name="connsiteY0" fmla="*/ 53340 h 92710"/>
                  <a:gd name="connsiteX1" fmla="*/ 0 w 62229"/>
                  <a:gd name="connsiteY1" fmla="*/ 25400 h 92710"/>
                  <a:gd name="connsiteX2" fmla="*/ 31750 w 62229"/>
                  <a:gd name="connsiteY2" fmla="*/ 0 h 92710"/>
                  <a:gd name="connsiteX3" fmla="*/ 57150 w 62229"/>
                  <a:gd name="connsiteY3" fmla="*/ 5080 h 92710"/>
                  <a:gd name="connsiteX4" fmla="*/ 57150 w 62229"/>
                  <a:gd name="connsiteY4" fmla="*/ 20320 h 92710"/>
                  <a:gd name="connsiteX5" fmla="*/ 34290 w 62229"/>
                  <a:gd name="connsiteY5" fmla="*/ 13970 h 92710"/>
                  <a:gd name="connsiteX6" fmla="*/ 16510 w 62229"/>
                  <a:gd name="connsiteY6" fmla="*/ 25400 h 92710"/>
                  <a:gd name="connsiteX7" fmla="*/ 34290 w 62229"/>
                  <a:gd name="connsiteY7" fmla="*/ 39370 h 92710"/>
                  <a:gd name="connsiteX8" fmla="*/ 62230 w 62229"/>
                  <a:gd name="connsiteY8" fmla="*/ 67310 h 92710"/>
                  <a:gd name="connsiteX9" fmla="*/ 30480 w 62229"/>
                  <a:gd name="connsiteY9" fmla="*/ 92710 h 92710"/>
                  <a:gd name="connsiteX10" fmla="*/ 1270 w 62229"/>
                  <a:gd name="connsiteY10" fmla="*/ 86360 h 92710"/>
                  <a:gd name="connsiteX11" fmla="*/ 1270 w 62229"/>
                  <a:gd name="connsiteY11" fmla="*/ 71120 h 92710"/>
                  <a:gd name="connsiteX12" fmla="*/ 29210 w 62229"/>
                  <a:gd name="connsiteY12" fmla="*/ 78740 h 92710"/>
                  <a:gd name="connsiteX13" fmla="*/ 46990 w 62229"/>
                  <a:gd name="connsiteY13" fmla="*/ 67310 h 92710"/>
                  <a:gd name="connsiteX14" fmla="*/ 26670 w 62229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29" h="92710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2" name="Freeform 661">
                <a:extLst>
                  <a:ext uri="{FF2B5EF4-FFF2-40B4-BE49-F238E27FC236}">
                    <a16:creationId xmlns:a16="http://schemas.microsoft.com/office/drawing/2014/main" id="{2ECC5740-CA9F-DF11-B4C1-A88D5618113C}"/>
                  </a:ext>
                </a:extLst>
              </p:cNvPr>
              <p:cNvSpPr/>
              <p:nvPr/>
            </p:nvSpPr>
            <p:spPr>
              <a:xfrm>
                <a:off x="3039110" y="5008879"/>
                <a:ext cx="83819" cy="93979"/>
              </a:xfrm>
              <a:custGeom>
                <a:avLst/>
                <a:gdLst>
                  <a:gd name="connsiteX0" fmla="*/ 83820 w 83819"/>
                  <a:gd name="connsiteY0" fmla="*/ 41910 h 93979"/>
                  <a:gd name="connsiteX1" fmla="*/ 83820 w 83819"/>
                  <a:gd name="connsiteY1" fmla="*/ 50800 h 93979"/>
                  <a:gd name="connsiteX2" fmla="*/ 17780 w 83819"/>
                  <a:gd name="connsiteY2" fmla="*/ 50800 h 93979"/>
                  <a:gd name="connsiteX3" fmla="*/ 48260 w 83819"/>
                  <a:gd name="connsiteY3" fmla="*/ 80010 h 93979"/>
                  <a:gd name="connsiteX4" fmla="*/ 80010 w 83819"/>
                  <a:gd name="connsiteY4" fmla="*/ 71120 h 93979"/>
                  <a:gd name="connsiteX5" fmla="*/ 80010 w 83819"/>
                  <a:gd name="connsiteY5" fmla="*/ 86360 h 93979"/>
                  <a:gd name="connsiteX6" fmla="*/ 46990 w 83819"/>
                  <a:gd name="connsiteY6" fmla="*/ 93980 h 93979"/>
                  <a:gd name="connsiteX7" fmla="*/ 0 w 83819"/>
                  <a:gd name="connsiteY7" fmla="*/ 46990 h 93979"/>
                  <a:gd name="connsiteX8" fmla="*/ 43180 w 83819"/>
                  <a:gd name="connsiteY8" fmla="*/ 0 h 93979"/>
                  <a:gd name="connsiteX9" fmla="*/ 83820 w 83819"/>
                  <a:gd name="connsiteY9" fmla="*/ 41910 h 93979"/>
                  <a:gd name="connsiteX10" fmla="*/ 43180 w 83819"/>
                  <a:gd name="connsiteY10" fmla="*/ 13970 h 93979"/>
                  <a:gd name="connsiteX11" fmla="*/ 17780 w 83819"/>
                  <a:gd name="connsiteY11" fmla="*/ 38100 h 93979"/>
                  <a:gd name="connsiteX12" fmla="*/ 67310 w 83819"/>
                  <a:gd name="connsiteY12" fmla="*/ 38100 h 93979"/>
                  <a:gd name="connsiteX13" fmla="*/ 43180 w 83819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3" name="Freeform 662">
                <a:extLst>
                  <a:ext uri="{FF2B5EF4-FFF2-40B4-BE49-F238E27FC236}">
                    <a16:creationId xmlns:a16="http://schemas.microsoft.com/office/drawing/2014/main" id="{7DA1B221-A094-2132-56E7-D944B6FCDDEE}"/>
                  </a:ext>
                </a:extLst>
              </p:cNvPr>
              <p:cNvSpPr/>
              <p:nvPr/>
            </p:nvSpPr>
            <p:spPr>
              <a:xfrm>
                <a:off x="3149600" y="5008879"/>
                <a:ext cx="80010" cy="91440"/>
              </a:xfrm>
              <a:custGeom>
                <a:avLst/>
                <a:gdLst>
                  <a:gd name="connsiteX0" fmla="*/ 15240 w 80010"/>
                  <a:gd name="connsiteY0" fmla="*/ 2540 h 91440"/>
                  <a:gd name="connsiteX1" fmla="*/ 15240 w 80010"/>
                  <a:gd name="connsiteY1" fmla="*/ 15240 h 91440"/>
                  <a:gd name="connsiteX2" fmla="*/ 15240 w 80010"/>
                  <a:gd name="connsiteY2" fmla="*/ 21590 h 91440"/>
                  <a:gd name="connsiteX3" fmla="*/ 15240 w 80010"/>
                  <a:gd name="connsiteY3" fmla="*/ 21590 h 91440"/>
                  <a:gd name="connsiteX4" fmla="*/ 49530 w 80010"/>
                  <a:gd name="connsiteY4" fmla="*/ 0 h 91440"/>
                  <a:gd name="connsiteX5" fmla="*/ 80010 w 80010"/>
                  <a:gd name="connsiteY5" fmla="*/ 35560 h 91440"/>
                  <a:gd name="connsiteX6" fmla="*/ 80010 w 80010"/>
                  <a:gd name="connsiteY6" fmla="*/ 91440 h 91440"/>
                  <a:gd name="connsiteX7" fmla="*/ 63500 w 80010"/>
                  <a:gd name="connsiteY7" fmla="*/ 91440 h 91440"/>
                  <a:gd name="connsiteX8" fmla="*/ 63500 w 80010"/>
                  <a:gd name="connsiteY8" fmla="*/ 39370 h 91440"/>
                  <a:gd name="connsiteX9" fmla="*/ 46990 w 80010"/>
                  <a:gd name="connsiteY9" fmla="*/ 16510 h 91440"/>
                  <a:gd name="connsiteX10" fmla="*/ 16510 w 80010"/>
                  <a:gd name="connsiteY10" fmla="*/ 48260 h 91440"/>
                  <a:gd name="connsiteX11" fmla="*/ 16510 w 80010"/>
                  <a:gd name="connsiteY11" fmla="*/ 91440 h 91440"/>
                  <a:gd name="connsiteX12" fmla="*/ 0 w 80010"/>
                  <a:gd name="connsiteY12" fmla="*/ 91440 h 91440"/>
                  <a:gd name="connsiteX13" fmla="*/ 0 w 80010"/>
                  <a:gd name="connsiteY13" fmla="*/ 2540 h 91440"/>
                  <a:gd name="connsiteX14" fmla="*/ 15240 w 80010"/>
                  <a:gd name="connsiteY14" fmla="*/ 254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91440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4" name="Freeform 663">
                <a:extLst>
                  <a:ext uri="{FF2B5EF4-FFF2-40B4-BE49-F238E27FC236}">
                    <a16:creationId xmlns:a16="http://schemas.microsoft.com/office/drawing/2014/main" id="{9C583A05-F3FB-823A-DEE2-3B0FFA661FD7}"/>
                  </a:ext>
                </a:extLst>
              </p:cNvPr>
              <p:cNvSpPr/>
              <p:nvPr/>
            </p:nvSpPr>
            <p:spPr>
              <a:xfrm>
                <a:off x="3247389" y="4984750"/>
                <a:ext cx="60960" cy="116840"/>
              </a:xfrm>
              <a:custGeom>
                <a:avLst/>
                <a:gdLst>
                  <a:gd name="connsiteX0" fmla="*/ 15240 w 60960"/>
                  <a:gd name="connsiteY0" fmla="*/ 26670 h 116840"/>
                  <a:gd name="connsiteX1" fmla="*/ 15240 w 60960"/>
                  <a:gd name="connsiteY1" fmla="*/ 0 h 116840"/>
                  <a:gd name="connsiteX2" fmla="*/ 31750 w 60960"/>
                  <a:gd name="connsiteY2" fmla="*/ 0 h 116840"/>
                  <a:gd name="connsiteX3" fmla="*/ 31750 w 60960"/>
                  <a:gd name="connsiteY3" fmla="*/ 26670 h 116840"/>
                  <a:gd name="connsiteX4" fmla="*/ 58420 w 60960"/>
                  <a:gd name="connsiteY4" fmla="*/ 26670 h 116840"/>
                  <a:gd name="connsiteX5" fmla="*/ 58420 w 60960"/>
                  <a:gd name="connsiteY5" fmla="*/ 40640 h 116840"/>
                  <a:gd name="connsiteX6" fmla="*/ 31750 w 60960"/>
                  <a:gd name="connsiteY6" fmla="*/ 40640 h 116840"/>
                  <a:gd name="connsiteX7" fmla="*/ 31750 w 60960"/>
                  <a:gd name="connsiteY7" fmla="*/ 86360 h 116840"/>
                  <a:gd name="connsiteX8" fmla="*/ 44450 w 60960"/>
                  <a:gd name="connsiteY8" fmla="*/ 102870 h 116840"/>
                  <a:gd name="connsiteX9" fmla="*/ 60960 w 60960"/>
                  <a:gd name="connsiteY9" fmla="*/ 99060 h 116840"/>
                  <a:gd name="connsiteX10" fmla="*/ 60960 w 60960"/>
                  <a:gd name="connsiteY10" fmla="*/ 113030 h 116840"/>
                  <a:gd name="connsiteX11" fmla="*/ 40640 w 60960"/>
                  <a:gd name="connsiteY11" fmla="*/ 116840 h 116840"/>
                  <a:gd name="connsiteX12" fmla="*/ 13970 w 60960"/>
                  <a:gd name="connsiteY12" fmla="*/ 90170 h 116840"/>
                  <a:gd name="connsiteX13" fmla="*/ 13970 w 60960"/>
                  <a:gd name="connsiteY13" fmla="*/ 39370 h 116840"/>
                  <a:gd name="connsiteX14" fmla="*/ 0 w 60960"/>
                  <a:gd name="connsiteY14" fmla="*/ 39370 h 116840"/>
                  <a:gd name="connsiteX15" fmla="*/ 0 w 60960"/>
                  <a:gd name="connsiteY15" fmla="*/ 25400 h 116840"/>
                  <a:gd name="connsiteX16" fmla="*/ 15240 w 60960"/>
                  <a:gd name="connsiteY16" fmla="*/ 25400 h 116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60" h="116840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5" name="Freeform 664">
                <a:extLst>
                  <a:ext uri="{FF2B5EF4-FFF2-40B4-BE49-F238E27FC236}">
                    <a16:creationId xmlns:a16="http://schemas.microsoft.com/office/drawing/2014/main" id="{5BC1DC66-95EE-BD84-9EF7-4B62EFDF1525}"/>
                  </a:ext>
                </a:extLst>
              </p:cNvPr>
              <p:cNvSpPr/>
              <p:nvPr/>
            </p:nvSpPr>
            <p:spPr>
              <a:xfrm>
                <a:off x="3321050" y="5008879"/>
                <a:ext cx="83820" cy="93979"/>
              </a:xfrm>
              <a:custGeom>
                <a:avLst/>
                <a:gdLst>
                  <a:gd name="connsiteX0" fmla="*/ 83820 w 83820"/>
                  <a:gd name="connsiteY0" fmla="*/ 41910 h 93979"/>
                  <a:gd name="connsiteX1" fmla="*/ 83820 w 83820"/>
                  <a:gd name="connsiteY1" fmla="*/ 50800 h 93979"/>
                  <a:gd name="connsiteX2" fmla="*/ 17780 w 83820"/>
                  <a:gd name="connsiteY2" fmla="*/ 50800 h 93979"/>
                  <a:gd name="connsiteX3" fmla="*/ 48260 w 83820"/>
                  <a:gd name="connsiteY3" fmla="*/ 80010 h 93979"/>
                  <a:gd name="connsiteX4" fmla="*/ 80010 w 83820"/>
                  <a:gd name="connsiteY4" fmla="*/ 71120 h 93979"/>
                  <a:gd name="connsiteX5" fmla="*/ 80010 w 83820"/>
                  <a:gd name="connsiteY5" fmla="*/ 86360 h 93979"/>
                  <a:gd name="connsiteX6" fmla="*/ 46990 w 83820"/>
                  <a:gd name="connsiteY6" fmla="*/ 93980 h 93979"/>
                  <a:gd name="connsiteX7" fmla="*/ 0 w 83820"/>
                  <a:gd name="connsiteY7" fmla="*/ 46990 h 93979"/>
                  <a:gd name="connsiteX8" fmla="*/ 43180 w 83820"/>
                  <a:gd name="connsiteY8" fmla="*/ 0 h 93979"/>
                  <a:gd name="connsiteX9" fmla="*/ 83820 w 83820"/>
                  <a:gd name="connsiteY9" fmla="*/ 41910 h 93979"/>
                  <a:gd name="connsiteX10" fmla="*/ 43180 w 83820"/>
                  <a:gd name="connsiteY10" fmla="*/ 13970 h 93979"/>
                  <a:gd name="connsiteX11" fmla="*/ 17780 w 83820"/>
                  <a:gd name="connsiteY11" fmla="*/ 38100 h 93979"/>
                  <a:gd name="connsiteX12" fmla="*/ 67310 w 83820"/>
                  <a:gd name="connsiteY12" fmla="*/ 38100 h 93979"/>
                  <a:gd name="connsiteX13" fmla="*/ 43180 w 83820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6" name="Freeform 665">
                <a:extLst>
                  <a:ext uri="{FF2B5EF4-FFF2-40B4-BE49-F238E27FC236}">
                    <a16:creationId xmlns:a16="http://schemas.microsoft.com/office/drawing/2014/main" id="{D96FFFCB-A090-B25E-F6C7-04888CCB2E94}"/>
                  </a:ext>
                </a:extLst>
              </p:cNvPr>
              <p:cNvSpPr/>
              <p:nvPr/>
            </p:nvSpPr>
            <p:spPr>
              <a:xfrm>
                <a:off x="3431540" y="5008879"/>
                <a:ext cx="80009" cy="91440"/>
              </a:xfrm>
              <a:custGeom>
                <a:avLst/>
                <a:gdLst>
                  <a:gd name="connsiteX0" fmla="*/ 15240 w 80009"/>
                  <a:gd name="connsiteY0" fmla="*/ 2540 h 91440"/>
                  <a:gd name="connsiteX1" fmla="*/ 15240 w 80009"/>
                  <a:gd name="connsiteY1" fmla="*/ 15240 h 91440"/>
                  <a:gd name="connsiteX2" fmla="*/ 15240 w 80009"/>
                  <a:gd name="connsiteY2" fmla="*/ 21590 h 91440"/>
                  <a:gd name="connsiteX3" fmla="*/ 15240 w 80009"/>
                  <a:gd name="connsiteY3" fmla="*/ 21590 h 91440"/>
                  <a:gd name="connsiteX4" fmla="*/ 49530 w 80009"/>
                  <a:gd name="connsiteY4" fmla="*/ 0 h 91440"/>
                  <a:gd name="connsiteX5" fmla="*/ 80010 w 80009"/>
                  <a:gd name="connsiteY5" fmla="*/ 35560 h 91440"/>
                  <a:gd name="connsiteX6" fmla="*/ 80010 w 80009"/>
                  <a:gd name="connsiteY6" fmla="*/ 91440 h 91440"/>
                  <a:gd name="connsiteX7" fmla="*/ 63500 w 80009"/>
                  <a:gd name="connsiteY7" fmla="*/ 91440 h 91440"/>
                  <a:gd name="connsiteX8" fmla="*/ 63500 w 80009"/>
                  <a:gd name="connsiteY8" fmla="*/ 39370 h 91440"/>
                  <a:gd name="connsiteX9" fmla="*/ 46990 w 80009"/>
                  <a:gd name="connsiteY9" fmla="*/ 16510 h 91440"/>
                  <a:gd name="connsiteX10" fmla="*/ 16510 w 80009"/>
                  <a:gd name="connsiteY10" fmla="*/ 48260 h 91440"/>
                  <a:gd name="connsiteX11" fmla="*/ 16510 w 80009"/>
                  <a:gd name="connsiteY11" fmla="*/ 91440 h 91440"/>
                  <a:gd name="connsiteX12" fmla="*/ 0 w 80009"/>
                  <a:gd name="connsiteY12" fmla="*/ 91440 h 91440"/>
                  <a:gd name="connsiteX13" fmla="*/ 0 w 80009"/>
                  <a:gd name="connsiteY13" fmla="*/ 2540 h 91440"/>
                  <a:gd name="connsiteX14" fmla="*/ 15240 w 80009"/>
                  <a:gd name="connsiteY14" fmla="*/ 254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91440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7" name="Freeform 666">
                <a:extLst>
                  <a:ext uri="{FF2B5EF4-FFF2-40B4-BE49-F238E27FC236}">
                    <a16:creationId xmlns:a16="http://schemas.microsoft.com/office/drawing/2014/main" id="{82BA51BC-EE81-63A7-FCE3-9ED67E331B81}"/>
                  </a:ext>
                </a:extLst>
              </p:cNvPr>
              <p:cNvSpPr/>
              <p:nvPr/>
            </p:nvSpPr>
            <p:spPr>
              <a:xfrm>
                <a:off x="3534409" y="5008879"/>
                <a:ext cx="74930" cy="93979"/>
              </a:xfrm>
              <a:custGeom>
                <a:avLst/>
                <a:gdLst>
                  <a:gd name="connsiteX0" fmla="*/ 48260 w 74930"/>
                  <a:gd name="connsiteY0" fmla="*/ 78740 h 93979"/>
                  <a:gd name="connsiteX1" fmla="*/ 74930 w 74930"/>
                  <a:gd name="connsiteY1" fmla="*/ 71120 h 93979"/>
                  <a:gd name="connsiteX2" fmla="*/ 74930 w 74930"/>
                  <a:gd name="connsiteY2" fmla="*/ 86360 h 93979"/>
                  <a:gd name="connsiteX3" fmla="*/ 46990 w 74930"/>
                  <a:gd name="connsiteY3" fmla="*/ 93980 h 93979"/>
                  <a:gd name="connsiteX4" fmla="*/ 0 w 74930"/>
                  <a:gd name="connsiteY4" fmla="*/ 46990 h 93979"/>
                  <a:gd name="connsiteX5" fmla="*/ 46990 w 74930"/>
                  <a:gd name="connsiteY5" fmla="*/ 0 h 93979"/>
                  <a:gd name="connsiteX6" fmla="*/ 74930 w 74930"/>
                  <a:gd name="connsiteY6" fmla="*/ 6350 h 93979"/>
                  <a:gd name="connsiteX7" fmla="*/ 74930 w 74930"/>
                  <a:gd name="connsiteY7" fmla="*/ 21590 h 93979"/>
                  <a:gd name="connsiteX8" fmla="*/ 48260 w 74930"/>
                  <a:gd name="connsiteY8" fmla="*/ 13970 h 93979"/>
                  <a:gd name="connsiteX9" fmla="*/ 17780 w 74930"/>
                  <a:gd name="connsiteY9" fmla="*/ 45720 h 93979"/>
                  <a:gd name="connsiteX10" fmla="*/ 48260 w 74930"/>
                  <a:gd name="connsiteY10" fmla="*/ 774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930" h="93979">
                    <a:moveTo>
                      <a:pt x="48260" y="78740"/>
                    </a:moveTo>
                    <a:cubicBezTo>
                      <a:pt x="60960" y="78740"/>
                      <a:pt x="69850" y="74930"/>
                      <a:pt x="74930" y="71120"/>
                    </a:cubicBezTo>
                    <a:lnTo>
                      <a:pt x="74930" y="86360"/>
                    </a:lnTo>
                    <a:cubicBezTo>
                      <a:pt x="69850" y="88900"/>
                      <a:pt x="60960" y="93980"/>
                      <a:pt x="4699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6990" y="0"/>
                    </a:cubicBezTo>
                    <a:cubicBezTo>
                      <a:pt x="74930" y="0"/>
                      <a:pt x="68580" y="3810"/>
                      <a:pt x="74930" y="6350"/>
                    </a:cubicBezTo>
                    <a:lnTo>
                      <a:pt x="74930" y="21590"/>
                    </a:lnTo>
                    <a:cubicBezTo>
                      <a:pt x="68580" y="17780"/>
                      <a:pt x="59690" y="13970"/>
                      <a:pt x="48260" y="13970"/>
                    </a:cubicBezTo>
                    <a:cubicBezTo>
                      <a:pt x="30480" y="13970"/>
                      <a:pt x="17780" y="26670"/>
                      <a:pt x="17780" y="45720"/>
                    </a:cubicBezTo>
                    <a:cubicBezTo>
                      <a:pt x="17780" y="64770"/>
                      <a:pt x="30480" y="77470"/>
                      <a:pt x="48260" y="774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8" name="Freeform 667">
                <a:extLst>
                  <a:ext uri="{FF2B5EF4-FFF2-40B4-BE49-F238E27FC236}">
                    <a16:creationId xmlns:a16="http://schemas.microsoft.com/office/drawing/2014/main" id="{647B7A90-F3A0-906A-531C-813AD6620D4F}"/>
                  </a:ext>
                </a:extLst>
              </p:cNvPr>
              <p:cNvSpPr/>
              <p:nvPr/>
            </p:nvSpPr>
            <p:spPr>
              <a:xfrm>
                <a:off x="3627120" y="5008879"/>
                <a:ext cx="83820" cy="93979"/>
              </a:xfrm>
              <a:custGeom>
                <a:avLst/>
                <a:gdLst>
                  <a:gd name="connsiteX0" fmla="*/ 83820 w 83820"/>
                  <a:gd name="connsiteY0" fmla="*/ 41910 h 93979"/>
                  <a:gd name="connsiteX1" fmla="*/ 83820 w 83820"/>
                  <a:gd name="connsiteY1" fmla="*/ 50800 h 93979"/>
                  <a:gd name="connsiteX2" fmla="*/ 17780 w 83820"/>
                  <a:gd name="connsiteY2" fmla="*/ 50800 h 93979"/>
                  <a:gd name="connsiteX3" fmla="*/ 48260 w 83820"/>
                  <a:gd name="connsiteY3" fmla="*/ 80010 h 93979"/>
                  <a:gd name="connsiteX4" fmla="*/ 80010 w 83820"/>
                  <a:gd name="connsiteY4" fmla="*/ 71120 h 93979"/>
                  <a:gd name="connsiteX5" fmla="*/ 80010 w 83820"/>
                  <a:gd name="connsiteY5" fmla="*/ 86360 h 93979"/>
                  <a:gd name="connsiteX6" fmla="*/ 46990 w 83820"/>
                  <a:gd name="connsiteY6" fmla="*/ 93980 h 93979"/>
                  <a:gd name="connsiteX7" fmla="*/ 0 w 83820"/>
                  <a:gd name="connsiteY7" fmla="*/ 46990 h 93979"/>
                  <a:gd name="connsiteX8" fmla="*/ 43180 w 83820"/>
                  <a:gd name="connsiteY8" fmla="*/ 0 h 93979"/>
                  <a:gd name="connsiteX9" fmla="*/ 83820 w 83820"/>
                  <a:gd name="connsiteY9" fmla="*/ 41910 h 93979"/>
                  <a:gd name="connsiteX10" fmla="*/ 43180 w 83820"/>
                  <a:gd name="connsiteY10" fmla="*/ 13970 h 93979"/>
                  <a:gd name="connsiteX11" fmla="*/ 17780 w 83820"/>
                  <a:gd name="connsiteY11" fmla="*/ 38100 h 93979"/>
                  <a:gd name="connsiteX12" fmla="*/ 67310 w 83820"/>
                  <a:gd name="connsiteY12" fmla="*/ 38100 h 93979"/>
                  <a:gd name="connsiteX13" fmla="*/ 43180 w 83820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9" name="Freeform 668">
                <a:extLst>
                  <a:ext uri="{FF2B5EF4-FFF2-40B4-BE49-F238E27FC236}">
                    <a16:creationId xmlns:a16="http://schemas.microsoft.com/office/drawing/2014/main" id="{3134B641-D562-15E3-53C7-F9E0AB05249B}"/>
                  </a:ext>
                </a:extLst>
              </p:cNvPr>
              <p:cNvSpPr/>
              <p:nvPr/>
            </p:nvSpPr>
            <p:spPr>
              <a:xfrm>
                <a:off x="3722370" y="5090159"/>
                <a:ext cx="27939" cy="36830"/>
              </a:xfrm>
              <a:custGeom>
                <a:avLst/>
                <a:gdLst>
                  <a:gd name="connsiteX0" fmla="*/ 12700 w 27939"/>
                  <a:gd name="connsiteY0" fmla="*/ 36830 h 36830"/>
                  <a:gd name="connsiteX1" fmla="*/ 0 w 27939"/>
                  <a:gd name="connsiteY1" fmla="*/ 36830 h 36830"/>
                  <a:gd name="connsiteX2" fmla="*/ 11430 w 27939"/>
                  <a:gd name="connsiteY2" fmla="*/ 0 h 36830"/>
                  <a:gd name="connsiteX3" fmla="*/ 27940 w 27939"/>
                  <a:gd name="connsiteY3" fmla="*/ 0 h 36830"/>
                  <a:gd name="connsiteX4" fmla="*/ 13970 w 27939"/>
                  <a:gd name="connsiteY4" fmla="*/ 36830 h 36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939" h="36830">
                    <a:moveTo>
                      <a:pt x="12700" y="36830"/>
                    </a:moveTo>
                    <a:lnTo>
                      <a:pt x="0" y="36830"/>
                    </a:lnTo>
                    <a:lnTo>
                      <a:pt x="11430" y="0"/>
                    </a:lnTo>
                    <a:lnTo>
                      <a:pt x="27940" y="0"/>
                    </a:lnTo>
                    <a:lnTo>
                      <a:pt x="13970" y="368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0" name="Freeform 669">
                <a:extLst>
                  <a:ext uri="{FF2B5EF4-FFF2-40B4-BE49-F238E27FC236}">
                    <a16:creationId xmlns:a16="http://schemas.microsoft.com/office/drawing/2014/main" id="{B21056C5-F462-F666-6BF3-A1D57B2EB7A6}"/>
                  </a:ext>
                </a:extLst>
              </p:cNvPr>
              <p:cNvSpPr/>
              <p:nvPr/>
            </p:nvSpPr>
            <p:spPr>
              <a:xfrm>
                <a:off x="3804920" y="5011420"/>
                <a:ext cx="137159" cy="91439"/>
              </a:xfrm>
              <a:custGeom>
                <a:avLst/>
                <a:gdLst>
                  <a:gd name="connsiteX0" fmla="*/ 95250 w 137159"/>
                  <a:gd name="connsiteY0" fmla="*/ 64770 h 91439"/>
                  <a:gd name="connsiteX1" fmla="*/ 119380 w 137159"/>
                  <a:gd name="connsiteY1" fmla="*/ 0 h 91439"/>
                  <a:gd name="connsiteX2" fmla="*/ 137160 w 137159"/>
                  <a:gd name="connsiteY2" fmla="*/ 0 h 91439"/>
                  <a:gd name="connsiteX3" fmla="*/ 100330 w 137159"/>
                  <a:gd name="connsiteY3" fmla="*/ 91440 h 91439"/>
                  <a:gd name="connsiteX4" fmla="*/ 91440 w 137159"/>
                  <a:gd name="connsiteY4" fmla="*/ 91440 h 91439"/>
                  <a:gd name="connsiteX5" fmla="*/ 68580 w 137159"/>
                  <a:gd name="connsiteY5" fmla="*/ 30480 h 91439"/>
                  <a:gd name="connsiteX6" fmla="*/ 45720 w 137159"/>
                  <a:gd name="connsiteY6" fmla="*/ 91440 h 91439"/>
                  <a:gd name="connsiteX7" fmla="*/ 36830 w 137159"/>
                  <a:gd name="connsiteY7" fmla="*/ 91440 h 91439"/>
                  <a:gd name="connsiteX8" fmla="*/ 0 w 137159"/>
                  <a:gd name="connsiteY8" fmla="*/ 0 h 91439"/>
                  <a:gd name="connsiteX9" fmla="*/ 17780 w 137159"/>
                  <a:gd name="connsiteY9" fmla="*/ 0 h 91439"/>
                  <a:gd name="connsiteX10" fmla="*/ 41910 w 137159"/>
                  <a:gd name="connsiteY10" fmla="*/ 64770 h 91439"/>
                  <a:gd name="connsiteX11" fmla="*/ 64770 w 137159"/>
                  <a:gd name="connsiteY11" fmla="*/ 1270 h 91439"/>
                  <a:gd name="connsiteX12" fmla="*/ 73660 w 137159"/>
                  <a:gd name="connsiteY12" fmla="*/ 1270 h 91439"/>
                  <a:gd name="connsiteX13" fmla="*/ 96520 w 137159"/>
                  <a:gd name="connsiteY13" fmla="*/ 6477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7159" h="91439">
                    <a:moveTo>
                      <a:pt x="95250" y="64770"/>
                    </a:moveTo>
                    <a:lnTo>
                      <a:pt x="119380" y="0"/>
                    </a:lnTo>
                    <a:lnTo>
                      <a:pt x="137160" y="0"/>
                    </a:lnTo>
                    <a:lnTo>
                      <a:pt x="100330" y="91440"/>
                    </a:lnTo>
                    <a:lnTo>
                      <a:pt x="91440" y="91440"/>
                    </a:lnTo>
                    <a:lnTo>
                      <a:pt x="68580" y="30480"/>
                    </a:lnTo>
                    <a:lnTo>
                      <a:pt x="45720" y="91440"/>
                    </a:lnTo>
                    <a:lnTo>
                      <a:pt x="36830" y="91440"/>
                    </a:lnTo>
                    <a:lnTo>
                      <a:pt x="0" y="0"/>
                    </a:lnTo>
                    <a:lnTo>
                      <a:pt x="17780" y="0"/>
                    </a:lnTo>
                    <a:lnTo>
                      <a:pt x="41910" y="64770"/>
                    </a:lnTo>
                    <a:lnTo>
                      <a:pt x="64770" y="1270"/>
                    </a:lnTo>
                    <a:lnTo>
                      <a:pt x="73660" y="1270"/>
                    </a:lnTo>
                    <a:lnTo>
                      <a:pt x="96520" y="647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1" name="Freeform 670">
                <a:extLst>
                  <a:ext uri="{FF2B5EF4-FFF2-40B4-BE49-F238E27FC236}">
                    <a16:creationId xmlns:a16="http://schemas.microsoft.com/office/drawing/2014/main" id="{02E83A04-6ADB-5967-80EB-83C8B780736E}"/>
                  </a:ext>
                </a:extLst>
              </p:cNvPr>
              <p:cNvSpPr/>
              <p:nvPr/>
            </p:nvSpPr>
            <p:spPr>
              <a:xfrm>
                <a:off x="3959859" y="4972050"/>
                <a:ext cx="80010" cy="128270"/>
              </a:xfrm>
              <a:custGeom>
                <a:avLst/>
                <a:gdLst>
                  <a:gd name="connsiteX0" fmla="*/ 0 w 80010"/>
                  <a:gd name="connsiteY0" fmla="*/ 0 h 128270"/>
                  <a:gd name="connsiteX1" fmla="*/ 16510 w 80010"/>
                  <a:gd name="connsiteY1" fmla="*/ 0 h 128270"/>
                  <a:gd name="connsiteX2" fmla="*/ 16510 w 80010"/>
                  <a:gd name="connsiteY2" fmla="*/ 49530 h 128270"/>
                  <a:gd name="connsiteX3" fmla="*/ 16510 w 80010"/>
                  <a:gd name="connsiteY3" fmla="*/ 58420 h 128270"/>
                  <a:gd name="connsiteX4" fmla="*/ 16510 w 80010"/>
                  <a:gd name="connsiteY4" fmla="*/ 58420 h 128270"/>
                  <a:gd name="connsiteX5" fmla="*/ 49530 w 80010"/>
                  <a:gd name="connsiteY5" fmla="*/ 36830 h 128270"/>
                  <a:gd name="connsiteX6" fmla="*/ 80010 w 80010"/>
                  <a:gd name="connsiteY6" fmla="*/ 72390 h 128270"/>
                  <a:gd name="connsiteX7" fmla="*/ 80010 w 80010"/>
                  <a:gd name="connsiteY7" fmla="*/ 128270 h 128270"/>
                  <a:gd name="connsiteX8" fmla="*/ 63500 w 80010"/>
                  <a:gd name="connsiteY8" fmla="*/ 128270 h 128270"/>
                  <a:gd name="connsiteX9" fmla="*/ 63500 w 80010"/>
                  <a:gd name="connsiteY9" fmla="*/ 76200 h 128270"/>
                  <a:gd name="connsiteX10" fmla="*/ 46990 w 80010"/>
                  <a:gd name="connsiteY10" fmla="*/ 53340 h 128270"/>
                  <a:gd name="connsiteX11" fmla="*/ 16510 w 80010"/>
                  <a:gd name="connsiteY11" fmla="*/ 85090 h 128270"/>
                  <a:gd name="connsiteX12" fmla="*/ 16510 w 80010"/>
                  <a:gd name="connsiteY12" fmla="*/ 128270 h 128270"/>
                  <a:gd name="connsiteX13" fmla="*/ 0 w 80010"/>
                  <a:gd name="connsiteY13" fmla="*/ 128270 h 128270"/>
                  <a:gd name="connsiteX14" fmla="*/ 0 w 80010"/>
                  <a:gd name="connsiteY14" fmla="*/ 0 h 128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128270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49530"/>
                    </a:lnTo>
                    <a:cubicBezTo>
                      <a:pt x="16510" y="53340"/>
                      <a:pt x="16510" y="57150"/>
                      <a:pt x="16510" y="58420"/>
                    </a:cubicBezTo>
                    <a:lnTo>
                      <a:pt x="16510" y="58420"/>
                    </a:lnTo>
                    <a:cubicBezTo>
                      <a:pt x="20320" y="50800"/>
                      <a:pt x="30480" y="36830"/>
                      <a:pt x="49530" y="36830"/>
                    </a:cubicBezTo>
                    <a:cubicBezTo>
                      <a:pt x="68580" y="36830"/>
                      <a:pt x="80010" y="49530"/>
                      <a:pt x="80010" y="72390"/>
                    </a:cubicBezTo>
                    <a:lnTo>
                      <a:pt x="80010" y="128270"/>
                    </a:lnTo>
                    <a:lnTo>
                      <a:pt x="63500" y="128270"/>
                    </a:lnTo>
                    <a:lnTo>
                      <a:pt x="63500" y="76200"/>
                    </a:lnTo>
                    <a:cubicBezTo>
                      <a:pt x="63500" y="63500"/>
                      <a:pt x="60960" y="53340"/>
                      <a:pt x="46990" y="53340"/>
                    </a:cubicBezTo>
                    <a:cubicBezTo>
                      <a:pt x="33020" y="53340"/>
                      <a:pt x="16510" y="67310"/>
                      <a:pt x="16510" y="85090"/>
                    </a:cubicBezTo>
                    <a:lnTo>
                      <a:pt x="16510" y="128270"/>
                    </a:lnTo>
                    <a:lnTo>
                      <a:pt x="0" y="1282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2" name="Freeform 671">
                <a:extLst>
                  <a:ext uri="{FF2B5EF4-FFF2-40B4-BE49-F238E27FC236}">
                    <a16:creationId xmlns:a16="http://schemas.microsoft.com/office/drawing/2014/main" id="{8414451E-28E8-D7E8-8848-C5065BC0466C}"/>
                  </a:ext>
                </a:extLst>
              </p:cNvPr>
              <p:cNvSpPr/>
              <p:nvPr/>
            </p:nvSpPr>
            <p:spPr>
              <a:xfrm>
                <a:off x="4069079" y="4975859"/>
                <a:ext cx="20320" cy="124460"/>
              </a:xfrm>
              <a:custGeom>
                <a:avLst/>
                <a:gdLst>
                  <a:gd name="connsiteX0" fmla="*/ 10160 w 20320"/>
                  <a:gd name="connsiteY0" fmla="*/ 0 h 124460"/>
                  <a:gd name="connsiteX1" fmla="*/ 20320 w 20320"/>
                  <a:gd name="connsiteY1" fmla="*/ 10160 h 124460"/>
                  <a:gd name="connsiteX2" fmla="*/ 10160 w 20320"/>
                  <a:gd name="connsiteY2" fmla="*/ 20320 h 124460"/>
                  <a:gd name="connsiteX3" fmla="*/ 0 w 20320"/>
                  <a:gd name="connsiteY3" fmla="*/ 10160 h 124460"/>
                  <a:gd name="connsiteX4" fmla="*/ 10160 w 20320"/>
                  <a:gd name="connsiteY4" fmla="*/ 0 h 124460"/>
                  <a:gd name="connsiteX5" fmla="*/ 19050 w 20320"/>
                  <a:gd name="connsiteY5" fmla="*/ 35560 h 124460"/>
                  <a:gd name="connsiteX6" fmla="*/ 19050 w 20320"/>
                  <a:gd name="connsiteY6" fmla="*/ 124460 h 124460"/>
                  <a:gd name="connsiteX7" fmla="*/ 2540 w 20320"/>
                  <a:gd name="connsiteY7" fmla="*/ 124460 h 124460"/>
                  <a:gd name="connsiteX8" fmla="*/ 2540 w 20320"/>
                  <a:gd name="connsiteY8" fmla="*/ 35560 h 124460"/>
                  <a:gd name="connsiteX9" fmla="*/ 19050 w 20320"/>
                  <a:gd name="connsiteY9" fmla="*/ 35560 h 124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" h="124460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9050" y="35560"/>
                    </a:moveTo>
                    <a:lnTo>
                      <a:pt x="19050" y="124460"/>
                    </a:lnTo>
                    <a:lnTo>
                      <a:pt x="2540" y="124460"/>
                    </a:lnTo>
                    <a:lnTo>
                      <a:pt x="2540" y="35560"/>
                    </a:lnTo>
                    <a:lnTo>
                      <a:pt x="19050" y="3556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3" name="Freeform 672">
                <a:extLst>
                  <a:ext uri="{FF2B5EF4-FFF2-40B4-BE49-F238E27FC236}">
                    <a16:creationId xmlns:a16="http://schemas.microsoft.com/office/drawing/2014/main" id="{B7120343-1EE7-28F0-DAFF-5FBE0B03EA5C}"/>
                  </a:ext>
                </a:extLst>
              </p:cNvPr>
              <p:cNvSpPr/>
              <p:nvPr/>
            </p:nvSpPr>
            <p:spPr>
              <a:xfrm>
                <a:off x="4112259" y="5008879"/>
                <a:ext cx="74930" cy="93979"/>
              </a:xfrm>
              <a:custGeom>
                <a:avLst/>
                <a:gdLst>
                  <a:gd name="connsiteX0" fmla="*/ 48260 w 74930"/>
                  <a:gd name="connsiteY0" fmla="*/ 78740 h 93979"/>
                  <a:gd name="connsiteX1" fmla="*/ 74930 w 74930"/>
                  <a:gd name="connsiteY1" fmla="*/ 71120 h 93979"/>
                  <a:gd name="connsiteX2" fmla="*/ 74930 w 74930"/>
                  <a:gd name="connsiteY2" fmla="*/ 86360 h 93979"/>
                  <a:gd name="connsiteX3" fmla="*/ 46990 w 74930"/>
                  <a:gd name="connsiteY3" fmla="*/ 93980 h 93979"/>
                  <a:gd name="connsiteX4" fmla="*/ 0 w 74930"/>
                  <a:gd name="connsiteY4" fmla="*/ 46990 h 93979"/>
                  <a:gd name="connsiteX5" fmla="*/ 46990 w 74930"/>
                  <a:gd name="connsiteY5" fmla="*/ 0 h 93979"/>
                  <a:gd name="connsiteX6" fmla="*/ 74930 w 74930"/>
                  <a:gd name="connsiteY6" fmla="*/ 6350 h 93979"/>
                  <a:gd name="connsiteX7" fmla="*/ 74930 w 74930"/>
                  <a:gd name="connsiteY7" fmla="*/ 21590 h 93979"/>
                  <a:gd name="connsiteX8" fmla="*/ 48260 w 74930"/>
                  <a:gd name="connsiteY8" fmla="*/ 13970 h 93979"/>
                  <a:gd name="connsiteX9" fmla="*/ 17780 w 74930"/>
                  <a:gd name="connsiteY9" fmla="*/ 45720 h 93979"/>
                  <a:gd name="connsiteX10" fmla="*/ 48260 w 74930"/>
                  <a:gd name="connsiteY10" fmla="*/ 774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930" h="93979">
                    <a:moveTo>
                      <a:pt x="48260" y="78740"/>
                    </a:moveTo>
                    <a:cubicBezTo>
                      <a:pt x="60960" y="78740"/>
                      <a:pt x="69850" y="74930"/>
                      <a:pt x="74930" y="71120"/>
                    </a:cubicBezTo>
                    <a:lnTo>
                      <a:pt x="74930" y="86360"/>
                    </a:lnTo>
                    <a:cubicBezTo>
                      <a:pt x="69850" y="88900"/>
                      <a:pt x="60960" y="93980"/>
                      <a:pt x="4699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6990" y="0"/>
                    </a:cubicBezTo>
                    <a:cubicBezTo>
                      <a:pt x="74930" y="0"/>
                      <a:pt x="68580" y="3810"/>
                      <a:pt x="74930" y="6350"/>
                    </a:cubicBezTo>
                    <a:lnTo>
                      <a:pt x="74930" y="21590"/>
                    </a:lnTo>
                    <a:cubicBezTo>
                      <a:pt x="68580" y="17780"/>
                      <a:pt x="59690" y="13970"/>
                      <a:pt x="48260" y="13970"/>
                    </a:cubicBezTo>
                    <a:cubicBezTo>
                      <a:pt x="30480" y="13970"/>
                      <a:pt x="17780" y="26670"/>
                      <a:pt x="17780" y="45720"/>
                    </a:cubicBezTo>
                    <a:cubicBezTo>
                      <a:pt x="17780" y="64770"/>
                      <a:pt x="30480" y="77470"/>
                      <a:pt x="48260" y="774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4" name="Freeform 673">
                <a:extLst>
                  <a:ext uri="{FF2B5EF4-FFF2-40B4-BE49-F238E27FC236}">
                    <a16:creationId xmlns:a16="http://schemas.microsoft.com/office/drawing/2014/main" id="{619BD625-D492-79EA-F721-E3007A8A0F9F}"/>
                  </a:ext>
                </a:extLst>
              </p:cNvPr>
              <p:cNvSpPr/>
              <p:nvPr/>
            </p:nvSpPr>
            <p:spPr>
              <a:xfrm>
                <a:off x="4212590" y="4972050"/>
                <a:ext cx="80009" cy="128270"/>
              </a:xfrm>
              <a:custGeom>
                <a:avLst/>
                <a:gdLst>
                  <a:gd name="connsiteX0" fmla="*/ 0 w 80009"/>
                  <a:gd name="connsiteY0" fmla="*/ 0 h 128270"/>
                  <a:gd name="connsiteX1" fmla="*/ 16510 w 80009"/>
                  <a:gd name="connsiteY1" fmla="*/ 0 h 128270"/>
                  <a:gd name="connsiteX2" fmla="*/ 16510 w 80009"/>
                  <a:gd name="connsiteY2" fmla="*/ 49530 h 128270"/>
                  <a:gd name="connsiteX3" fmla="*/ 16510 w 80009"/>
                  <a:gd name="connsiteY3" fmla="*/ 58420 h 128270"/>
                  <a:gd name="connsiteX4" fmla="*/ 16510 w 80009"/>
                  <a:gd name="connsiteY4" fmla="*/ 58420 h 128270"/>
                  <a:gd name="connsiteX5" fmla="*/ 49530 w 80009"/>
                  <a:gd name="connsiteY5" fmla="*/ 36830 h 128270"/>
                  <a:gd name="connsiteX6" fmla="*/ 80010 w 80009"/>
                  <a:gd name="connsiteY6" fmla="*/ 72390 h 128270"/>
                  <a:gd name="connsiteX7" fmla="*/ 80010 w 80009"/>
                  <a:gd name="connsiteY7" fmla="*/ 128270 h 128270"/>
                  <a:gd name="connsiteX8" fmla="*/ 63500 w 80009"/>
                  <a:gd name="connsiteY8" fmla="*/ 128270 h 128270"/>
                  <a:gd name="connsiteX9" fmla="*/ 63500 w 80009"/>
                  <a:gd name="connsiteY9" fmla="*/ 76200 h 128270"/>
                  <a:gd name="connsiteX10" fmla="*/ 46990 w 80009"/>
                  <a:gd name="connsiteY10" fmla="*/ 53340 h 128270"/>
                  <a:gd name="connsiteX11" fmla="*/ 16510 w 80009"/>
                  <a:gd name="connsiteY11" fmla="*/ 85090 h 128270"/>
                  <a:gd name="connsiteX12" fmla="*/ 16510 w 80009"/>
                  <a:gd name="connsiteY12" fmla="*/ 128270 h 128270"/>
                  <a:gd name="connsiteX13" fmla="*/ 0 w 80009"/>
                  <a:gd name="connsiteY13" fmla="*/ 128270 h 128270"/>
                  <a:gd name="connsiteX14" fmla="*/ 0 w 80009"/>
                  <a:gd name="connsiteY14" fmla="*/ 0 h 128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128270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49530"/>
                    </a:lnTo>
                    <a:cubicBezTo>
                      <a:pt x="16510" y="53340"/>
                      <a:pt x="16510" y="57150"/>
                      <a:pt x="16510" y="58420"/>
                    </a:cubicBezTo>
                    <a:lnTo>
                      <a:pt x="16510" y="58420"/>
                    </a:lnTo>
                    <a:cubicBezTo>
                      <a:pt x="20320" y="50800"/>
                      <a:pt x="30480" y="36830"/>
                      <a:pt x="49530" y="36830"/>
                    </a:cubicBezTo>
                    <a:cubicBezTo>
                      <a:pt x="68580" y="36830"/>
                      <a:pt x="80010" y="49530"/>
                      <a:pt x="80010" y="72390"/>
                    </a:cubicBezTo>
                    <a:lnTo>
                      <a:pt x="80010" y="128270"/>
                    </a:lnTo>
                    <a:lnTo>
                      <a:pt x="63500" y="128270"/>
                    </a:lnTo>
                    <a:lnTo>
                      <a:pt x="63500" y="76200"/>
                    </a:lnTo>
                    <a:cubicBezTo>
                      <a:pt x="63500" y="63500"/>
                      <a:pt x="60960" y="53340"/>
                      <a:pt x="46990" y="53340"/>
                    </a:cubicBezTo>
                    <a:cubicBezTo>
                      <a:pt x="33020" y="53340"/>
                      <a:pt x="16510" y="67310"/>
                      <a:pt x="16510" y="85090"/>
                    </a:cubicBezTo>
                    <a:lnTo>
                      <a:pt x="16510" y="128270"/>
                    </a:lnTo>
                    <a:lnTo>
                      <a:pt x="0" y="1282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5" name="Freeform 674">
                <a:extLst>
                  <a:ext uri="{FF2B5EF4-FFF2-40B4-BE49-F238E27FC236}">
                    <a16:creationId xmlns:a16="http://schemas.microsoft.com/office/drawing/2014/main" id="{380351AF-1F55-162A-8C07-75F3A135BD35}"/>
                  </a:ext>
                </a:extLst>
              </p:cNvPr>
              <p:cNvSpPr/>
              <p:nvPr/>
            </p:nvSpPr>
            <p:spPr>
              <a:xfrm>
                <a:off x="4353559" y="5011420"/>
                <a:ext cx="137160" cy="91439"/>
              </a:xfrm>
              <a:custGeom>
                <a:avLst/>
                <a:gdLst>
                  <a:gd name="connsiteX0" fmla="*/ 95250 w 137160"/>
                  <a:gd name="connsiteY0" fmla="*/ 64770 h 91439"/>
                  <a:gd name="connsiteX1" fmla="*/ 119380 w 137160"/>
                  <a:gd name="connsiteY1" fmla="*/ 0 h 91439"/>
                  <a:gd name="connsiteX2" fmla="*/ 137160 w 137160"/>
                  <a:gd name="connsiteY2" fmla="*/ 0 h 91439"/>
                  <a:gd name="connsiteX3" fmla="*/ 100330 w 137160"/>
                  <a:gd name="connsiteY3" fmla="*/ 91440 h 91439"/>
                  <a:gd name="connsiteX4" fmla="*/ 91440 w 137160"/>
                  <a:gd name="connsiteY4" fmla="*/ 91440 h 91439"/>
                  <a:gd name="connsiteX5" fmla="*/ 68580 w 137160"/>
                  <a:gd name="connsiteY5" fmla="*/ 30480 h 91439"/>
                  <a:gd name="connsiteX6" fmla="*/ 45720 w 137160"/>
                  <a:gd name="connsiteY6" fmla="*/ 91440 h 91439"/>
                  <a:gd name="connsiteX7" fmla="*/ 36830 w 137160"/>
                  <a:gd name="connsiteY7" fmla="*/ 91440 h 91439"/>
                  <a:gd name="connsiteX8" fmla="*/ 0 w 137160"/>
                  <a:gd name="connsiteY8" fmla="*/ 0 h 91439"/>
                  <a:gd name="connsiteX9" fmla="*/ 17780 w 137160"/>
                  <a:gd name="connsiteY9" fmla="*/ 0 h 91439"/>
                  <a:gd name="connsiteX10" fmla="*/ 41910 w 137160"/>
                  <a:gd name="connsiteY10" fmla="*/ 64770 h 91439"/>
                  <a:gd name="connsiteX11" fmla="*/ 64770 w 137160"/>
                  <a:gd name="connsiteY11" fmla="*/ 1270 h 91439"/>
                  <a:gd name="connsiteX12" fmla="*/ 73660 w 137160"/>
                  <a:gd name="connsiteY12" fmla="*/ 1270 h 91439"/>
                  <a:gd name="connsiteX13" fmla="*/ 96520 w 137160"/>
                  <a:gd name="connsiteY13" fmla="*/ 6477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7160" h="91439">
                    <a:moveTo>
                      <a:pt x="95250" y="64770"/>
                    </a:moveTo>
                    <a:lnTo>
                      <a:pt x="119380" y="0"/>
                    </a:lnTo>
                    <a:lnTo>
                      <a:pt x="137160" y="0"/>
                    </a:lnTo>
                    <a:lnTo>
                      <a:pt x="100330" y="91440"/>
                    </a:lnTo>
                    <a:lnTo>
                      <a:pt x="91440" y="91440"/>
                    </a:lnTo>
                    <a:lnTo>
                      <a:pt x="68580" y="30480"/>
                    </a:lnTo>
                    <a:lnTo>
                      <a:pt x="45720" y="91440"/>
                    </a:lnTo>
                    <a:lnTo>
                      <a:pt x="36830" y="91440"/>
                    </a:lnTo>
                    <a:lnTo>
                      <a:pt x="0" y="0"/>
                    </a:lnTo>
                    <a:lnTo>
                      <a:pt x="17780" y="0"/>
                    </a:lnTo>
                    <a:lnTo>
                      <a:pt x="41910" y="64770"/>
                    </a:lnTo>
                    <a:lnTo>
                      <a:pt x="64770" y="1270"/>
                    </a:lnTo>
                    <a:lnTo>
                      <a:pt x="73660" y="1270"/>
                    </a:lnTo>
                    <a:lnTo>
                      <a:pt x="96520" y="647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6" name="Freeform 675">
                <a:extLst>
                  <a:ext uri="{FF2B5EF4-FFF2-40B4-BE49-F238E27FC236}">
                    <a16:creationId xmlns:a16="http://schemas.microsoft.com/office/drawing/2014/main" id="{D61EB6FE-10CF-23CB-0679-90CB1F55B3D1}"/>
                  </a:ext>
                </a:extLst>
              </p:cNvPr>
              <p:cNvSpPr/>
              <p:nvPr/>
            </p:nvSpPr>
            <p:spPr>
              <a:xfrm>
                <a:off x="4500879" y="5008879"/>
                <a:ext cx="83820" cy="93979"/>
              </a:xfrm>
              <a:custGeom>
                <a:avLst/>
                <a:gdLst>
                  <a:gd name="connsiteX0" fmla="*/ 83820 w 83820"/>
                  <a:gd name="connsiteY0" fmla="*/ 41910 h 93979"/>
                  <a:gd name="connsiteX1" fmla="*/ 83820 w 83820"/>
                  <a:gd name="connsiteY1" fmla="*/ 50800 h 93979"/>
                  <a:gd name="connsiteX2" fmla="*/ 17780 w 83820"/>
                  <a:gd name="connsiteY2" fmla="*/ 50800 h 93979"/>
                  <a:gd name="connsiteX3" fmla="*/ 48260 w 83820"/>
                  <a:gd name="connsiteY3" fmla="*/ 80010 h 93979"/>
                  <a:gd name="connsiteX4" fmla="*/ 80010 w 83820"/>
                  <a:gd name="connsiteY4" fmla="*/ 71120 h 93979"/>
                  <a:gd name="connsiteX5" fmla="*/ 80010 w 83820"/>
                  <a:gd name="connsiteY5" fmla="*/ 86360 h 93979"/>
                  <a:gd name="connsiteX6" fmla="*/ 46990 w 83820"/>
                  <a:gd name="connsiteY6" fmla="*/ 93980 h 93979"/>
                  <a:gd name="connsiteX7" fmla="*/ 0 w 83820"/>
                  <a:gd name="connsiteY7" fmla="*/ 46990 h 93979"/>
                  <a:gd name="connsiteX8" fmla="*/ 43180 w 83820"/>
                  <a:gd name="connsiteY8" fmla="*/ 0 h 93979"/>
                  <a:gd name="connsiteX9" fmla="*/ 83820 w 83820"/>
                  <a:gd name="connsiteY9" fmla="*/ 41910 h 93979"/>
                  <a:gd name="connsiteX10" fmla="*/ 44450 w 83820"/>
                  <a:gd name="connsiteY10" fmla="*/ 13970 h 93979"/>
                  <a:gd name="connsiteX11" fmla="*/ 19050 w 83820"/>
                  <a:gd name="connsiteY11" fmla="*/ 38100 h 93979"/>
                  <a:gd name="connsiteX12" fmla="*/ 68580 w 83820"/>
                  <a:gd name="connsiteY12" fmla="*/ 38100 h 93979"/>
                  <a:gd name="connsiteX13" fmla="*/ 44450 w 83820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4450" y="13970"/>
                    </a:moveTo>
                    <a:cubicBezTo>
                      <a:pt x="29210" y="13970"/>
                      <a:pt x="20320" y="25400"/>
                      <a:pt x="19050" y="38100"/>
                    </a:cubicBezTo>
                    <a:lnTo>
                      <a:pt x="68580" y="38100"/>
                    </a:lnTo>
                    <a:cubicBezTo>
                      <a:pt x="68580" y="25400"/>
                      <a:pt x="60960" y="13970"/>
                      <a:pt x="4445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7" name="Freeform 676">
                <a:extLst>
                  <a:ext uri="{FF2B5EF4-FFF2-40B4-BE49-F238E27FC236}">
                    <a16:creationId xmlns:a16="http://schemas.microsoft.com/office/drawing/2014/main" id="{F54036EA-D113-8CE2-FA95-A1030ABDCF0A}"/>
                  </a:ext>
                </a:extLst>
              </p:cNvPr>
              <p:cNvSpPr/>
              <p:nvPr/>
            </p:nvSpPr>
            <p:spPr>
              <a:xfrm>
                <a:off x="4655820" y="4972050"/>
                <a:ext cx="78739" cy="128270"/>
              </a:xfrm>
              <a:custGeom>
                <a:avLst/>
                <a:gdLst>
                  <a:gd name="connsiteX0" fmla="*/ 44450 w 78739"/>
                  <a:gd name="connsiteY0" fmla="*/ 76200 h 128270"/>
                  <a:gd name="connsiteX1" fmla="*/ 78740 w 78739"/>
                  <a:gd name="connsiteY1" fmla="*/ 128270 h 128270"/>
                  <a:gd name="connsiteX2" fmla="*/ 59690 w 78739"/>
                  <a:gd name="connsiteY2" fmla="*/ 128270 h 128270"/>
                  <a:gd name="connsiteX3" fmla="*/ 31750 w 78739"/>
                  <a:gd name="connsiteY3" fmla="*/ 85090 h 128270"/>
                  <a:gd name="connsiteX4" fmla="*/ 16510 w 78739"/>
                  <a:gd name="connsiteY4" fmla="*/ 101600 h 128270"/>
                  <a:gd name="connsiteX5" fmla="*/ 16510 w 78739"/>
                  <a:gd name="connsiteY5" fmla="*/ 128270 h 128270"/>
                  <a:gd name="connsiteX6" fmla="*/ 0 w 78739"/>
                  <a:gd name="connsiteY6" fmla="*/ 128270 h 128270"/>
                  <a:gd name="connsiteX7" fmla="*/ 0 w 78739"/>
                  <a:gd name="connsiteY7" fmla="*/ 0 h 128270"/>
                  <a:gd name="connsiteX8" fmla="*/ 16510 w 78739"/>
                  <a:gd name="connsiteY8" fmla="*/ 0 h 128270"/>
                  <a:gd name="connsiteX9" fmla="*/ 16510 w 78739"/>
                  <a:gd name="connsiteY9" fmla="*/ 83820 h 128270"/>
                  <a:gd name="connsiteX10" fmla="*/ 57150 w 78739"/>
                  <a:gd name="connsiteY10" fmla="*/ 39370 h 128270"/>
                  <a:gd name="connsiteX11" fmla="*/ 77470 w 78739"/>
                  <a:gd name="connsiteY11" fmla="*/ 39370 h 128270"/>
                  <a:gd name="connsiteX12" fmla="*/ 45720 w 78739"/>
                  <a:gd name="connsiteY12" fmla="*/ 76200 h 128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8739" h="128270">
                    <a:moveTo>
                      <a:pt x="44450" y="76200"/>
                    </a:moveTo>
                    <a:lnTo>
                      <a:pt x="78740" y="128270"/>
                    </a:lnTo>
                    <a:lnTo>
                      <a:pt x="59690" y="128270"/>
                    </a:lnTo>
                    <a:lnTo>
                      <a:pt x="31750" y="85090"/>
                    </a:lnTo>
                    <a:lnTo>
                      <a:pt x="16510" y="101600"/>
                    </a:lnTo>
                    <a:lnTo>
                      <a:pt x="16510" y="128270"/>
                    </a:lnTo>
                    <a:lnTo>
                      <a:pt x="0" y="128270"/>
                    </a:lnTo>
                    <a:lnTo>
                      <a:pt x="0" y="0"/>
                    </a:lnTo>
                    <a:lnTo>
                      <a:pt x="16510" y="0"/>
                    </a:lnTo>
                    <a:lnTo>
                      <a:pt x="16510" y="83820"/>
                    </a:lnTo>
                    <a:lnTo>
                      <a:pt x="57150" y="39370"/>
                    </a:lnTo>
                    <a:lnTo>
                      <a:pt x="77470" y="39370"/>
                    </a:lnTo>
                    <a:lnTo>
                      <a:pt x="45720" y="762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8" name="Freeform 677">
                <a:extLst>
                  <a:ext uri="{FF2B5EF4-FFF2-40B4-BE49-F238E27FC236}">
                    <a16:creationId xmlns:a16="http://schemas.microsoft.com/office/drawing/2014/main" id="{FF62E826-7CC0-8A23-9632-D95F89BB94ED}"/>
                  </a:ext>
                </a:extLst>
              </p:cNvPr>
              <p:cNvSpPr/>
              <p:nvPr/>
            </p:nvSpPr>
            <p:spPr>
              <a:xfrm>
                <a:off x="4756150" y="4975859"/>
                <a:ext cx="20320" cy="124460"/>
              </a:xfrm>
              <a:custGeom>
                <a:avLst/>
                <a:gdLst>
                  <a:gd name="connsiteX0" fmla="*/ 10160 w 20320"/>
                  <a:gd name="connsiteY0" fmla="*/ 0 h 124460"/>
                  <a:gd name="connsiteX1" fmla="*/ 20320 w 20320"/>
                  <a:gd name="connsiteY1" fmla="*/ 10160 h 124460"/>
                  <a:gd name="connsiteX2" fmla="*/ 10160 w 20320"/>
                  <a:gd name="connsiteY2" fmla="*/ 20320 h 124460"/>
                  <a:gd name="connsiteX3" fmla="*/ 0 w 20320"/>
                  <a:gd name="connsiteY3" fmla="*/ 10160 h 124460"/>
                  <a:gd name="connsiteX4" fmla="*/ 10160 w 20320"/>
                  <a:gd name="connsiteY4" fmla="*/ 0 h 124460"/>
                  <a:gd name="connsiteX5" fmla="*/ 19050 w 20320"/>
                  <a:gd name="connsiteY5" fmla="*/ 35560 h 124460"/>
                  <a:gd name="connsiteX6" fmla="*/ 19050 w 20320"/>
                  <a:gd name="connsiteY6" fmla="*/ 124460 h 124460"/>
                  <a:gd name="connsiteX7" fmla="*/ 2540 w 20320"/>
                  <a:gd name="connsiteY7" fmla="*/ 124460 h 124460"/>
                  <a:gd name="connsiteX8" fmla="*/ 2540 w 20320"/>
                  <a:gd name="connsiteY8" fmla="*/ 35560 h 124460"/>
                  <a:gd name="connsiteX9" fmla="*/ 19050 w 20320"/>
                  <a:gd name="connsiteY9" fmla="*/ 35560 h 124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" h="124460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9050" y="35560"/>
                    </a:moveTo>
                    <a:lnTo>
                      <a:pt x="19050" y="124460"/>
                    </a:lnTo>
                    <a:lnTo>
                      <a:pt x="2540" y="124460"/>
                    </a:lnTo>
                    <a:lnTo>
                      <a:pt x="2540" y="35560"/>
                    </a:lnTo>
                    <a:lnTo>
                      <a:pt x="19050" y="3556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9" name="Freeform 678">
                <a:extLst>
                  <a:ext uri="{FF2B5EF4-FFF2-40B4-BE49-F238E27FC236}">
                    <a16:creationId xmlns:a16="http://schemas.microsoft.com/office/drawing/2014/main" id="{9CC41427-F4A4-9111-227C-A865891E38C6}"/>
                  </a:ext>
                </a:extLst>
              </p:cNvPr>
              <p:cNvSpPr/>
              <p:nvPr/>
            </p:nvSpPr>
            <p:spPr>
              <a:xfrm>
                <a:off x="4809490" y="5008879"/>
                <a:ext cx="80009" cy="91440"/>
              </a:xfrm>
              <a:custGeom>
                <a:avLst/>
                <a:gdLst>
                  <a:gd name="connsiteX0" fmla="*/ 15240 w 80009"/>
                  <a:gd name="connsiteY0" fmla="*/ 2540 h 91440"/>
                  <a:gd name="connsiteX1" fmla="*/ 15240 w 80009"/>
                  <a:gd name="connsiteY1" fmla="*/ 15240 h 91440"/>
                  <a:gd name="connsiteX2" fmla="*/ 15240 w 80009"/>
                  <a:gd name="connsiteY2" fmla="*/ 21590 h 91440"/>
                  <a:gd name="connsiteX3" fmla="*/ 15240 w 80009"/>
                  <a:gd name="connsiteY3" fmla="*/ 21590 h 91440"/>
                  <a:gd name="connsiteX4" fmla="*/ 49530 w 80009"/>
                  <a:gd name="connsiteY4" fmla="*/ 0 h 91440"/>
                  <a:gd name="connsiteX5" fmla="*/ 80010 w 80009"/>
                  <a:gd name="connsiteY5" fmla="*/ 35560 h 91440"/>
                  <a:gd name="connsiteX6" fmla="*/ 80010 w 80009"/>
                  <a:gd name="connsiteY6" fmla="*/ 91440 h 91440"/>
                  <a:gd name="connsiteX7" fmla="*/ 63500 w 80009"/>
                  <a:gd name="connsiteY7" fmla="*/ 91440 h 91440"/>
                  <a:gd name="connsiteX8" fmla="*/ 63500 w 80009"/>
                  <a:gd name="connsiteY8" fmla="*/ 39370 h 91440"/>
                  <a:gd name="connsiteX9" fmla="*/ 46990 w 80009"/>
                  <a:gd name="connsiteY9" fmla="*/ 16510 h 91440"/>
                  <a:gd name="connsiteX10" fmla="*/ 16510 w 80009"/>
                  <a:gd name="connsiteY10" fmla="*/ 48260 h 91440"/>
                  <a:gd name="connsiteX11" fmla="*/ 16510 w 80009"/>
                  <a:gd name="connsiteY11" fmla="*/ 91440 h 91440"/>
                  <a:gd name="connsiteX12" fmla="*/ 0 w 80009"/>
                  <a:gd name="connsiteY12" fmla="*/ 91440 h 91440"/>
                  <a:gd name="connsiteX13" fmla="*/ 0 w 80009"/>
                  <a:gd name="connsiteY13" fmla="*/ 2540 h 91440"/>
                  <a:gd name="connsiteX14" fmla="*/ 15240 w 80009"/>
                  <a:gd name="connsiteY14" fmla="*/ 254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91440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0" name="Freeform 679">
                <a:extLst>
                  <a:ext uri="{FF2B5EF4-FFF2-40B4-BE49-F238E27FC236}">
                    <a16:creationId xmlns:a16="http://schemas.microsoft.com/office/drawing/2014/main" id="{722D719F-58CD-8160-E820-87C172FF9090}"/>
                  </a:ext>
                </a:extLst>
              </p:cNvPr>
              <p:cNvSpPr/>
              <p:nvPr/>
            </p:nvSpPr>
            <p:spPr>
              <a:xfrm>
                <a:off x="4913629" y="4972050"/>
                <a:ext cx="87629" cy="130809"/>
              </a:xfrm>
              <a:custGeom>
                <a:avLst/>
                <a:gdLst>
                  <a:gd name="connsiteX0" fmla="*/ 87630 w 87629"/>
                  <a:gd name="connsiteY0" fmla="*/ 128270 h 130809"/>
                  <a:gd name="connsiteX1" fmla="*/ 72390 w 87629"/>
                  <a:gd name="connsiteY1" fmla="*/ 128270 h 130809"/>
                  <a:gd name="connsiteX2" fmla="*/ 72390 w 87629"/>
                  <a:gd name="connsiteY2" fmla="*/ 118110 h 130809"/>
                  <a:gd name="connsiteX3" fmla="*/ 72390 w 87629"/>
                  <a:gd name="connsiteY3" fmla="*/ 111760 h 130809"/>
                  <a:gd name="connsiteX4" fmla="*/ 72390 w 87629"/>
                  <a:gd name="connsiteY4" fmla="*/ 111760 h 130809"/>
                  <a:gd name="connsiteX5" fmla="*/ 40640 w 87629"/>
                  <a:gd name="connsiteY5" fmla="*/ 130810 h 130809"/>
                  <a:gd name="connsiteX6" fmla="*/ 0 w 87629"/>
                  <a:gd name="connsiteY6" fmla="*/ 83820 h 130809"/>
                  <a:gd name="connsiteX7" fmla="*/ 40640 w 87629"/>
                  <a:gd name="connsiteY7" fmla="*/ 36830 h 130809"/>
                  <a:gd name="connsiteX8" fmla="*/ 71120 w 87629"/>
                  <a:gd name="connsiteY8" fmla="*/ 53340 h 130809"/>
                  <a:gd name="connsiteX9" fmla="*/ 71120 w 87629"/>
                  <a:gd name="connsiteY9" fmla="*/ 53340 h 130809"/>
                  <a:gd name="connsiteX10" fmla="*/ 71120 w 87629"/>
                  <a:gd name="connsiteY10" fmla="*/ 45720 h 130809"/>
                  <a:gd name="connsiteX11" fmla="*/ 71120 w 87629"/>
                  <a:gd name="connsiteY11" fmla="*/ 0 h 130809"/>
                  <a:gd name="connsiteX12" fmla="*/ 87630 w 87629"/>
                  <a:gd name="connsiteY12" fmla="*/ 0 h 130809"/>
                  <a:gd name="connsiteX13" fmla="*/ 87630 w 87629"/>
                  <a:gd name="connsiteY13" fmla="*/ 128270 h 130809"/>
                  <a:gd name="connsiteX14" fmla="*/ 15240 w 87629"/>
                  <a:gd name="connsiteY14" fmla="*/ 83820 h 130809"/>
                  <a:gd name="connsiteX15" fmla="*/ 43180 w 87629"/>
                  <a:gd name="connsiteY15" fmla="*/ 115570 h 130809"/>
                  <a:gd name="connsiteX16" fmla="*/ 71120 w 87629"/>
                  <a:gd name="connsiteY16" fmla="*/ 83820 h 130809"/>
                  <a:gd name="connsiteX17" fmla="*/ 43180 w 87629"/>
                  <a:gd name="connsiteY17" fmla="*/ 52070 h 130809"/>
                  <a:gd name="connsiteX18" fmla="*/ 15240 w 87629"/>
                  <a:gd name="connsiteY18" fmla="*/ 8382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29" h="130809">
                    <a:moveTo>
                      <a:pt x="87630" y="128270"/>
                    </a:moveTo>
                    <a:lnTo>
                      <a:pt x="72390" y="128270"/>
                    </a:lnTo>
                    <a:lnTo>
                      <a:pt x="72390" y="118110"/>
                    </a:lnTo>
                    <a:cubicBezTo>
                      <a:pt x="72390" y="114300"/>
                      <a:pt x="72390" y="111760"/>
                      <a:pt x="72390" y="111760"/>
                    </a:cubicBezTo>
                    <a:lnTo>
                      <a:pt x="72390" y="111760"/>
                    </a:lnTo>
                    <a:cubicBezTo>
                      <a:pt x="67310" y="121920"/>
                      <a:pt x="55880" y="130810"/>
                      <a:pt x="40640" y="130810"/>
                    </a:cubicBezTo>
                    <a:cubicBezTo>
                      <a:pt x="17780" y="130810"/>
                      <a:pt x="0" y="111760"/>
                      <a:pt x="0" y="83820"/>
                    </a:cubicBezTo>
                    <a:cubicBezTo>
                      <a:pt x="0" y="55880"/>
                      <a:pt x="17780" y="36830"/>
                      <a:pt x="40640" y="36830"/>
                    </a:cubicBezTo>
                    <a:cubicBezTo>
                      <a:pt x="63500" y="36830"/>
                      <a:pt x="67310" y="44450"/>
                      <a:pt x="71120" y="53340"/>
                    </a:cubicBezTo>
                    <a:lnTo>
                      <a:pt x="71120" y="53340"/>
                    </a:lnTo>
                    <a:cubicBezTo>
                      <a:pt x="71120" y="53340"/>
                      <a:pt x="71120" y="50800"/>
                      <a:pt x="71120" y="45720"/>
                    </a:cubicBezTo>
                    <a:lnTo>
                      <a:pt x="71120" y="0"/>
                    </a:lnTo>
                    <a:lnTo>
                      <a:pt x="87630" y="0"/>
                    </a:lnTo>
                    <a:lnTo>
                      <a:pt x="87630" y="128270"/>
                    </a:lnTo>
                    <a:close/>
                    <a:moveTo>
                      <a:pt x="15240" y="83820"/>
                    </a:moveTo>
                    <a:cubicBezTo>
                      <a:pt x="15240" y="102870"/>
                      <a:pt x="26670" y="115570"/>
                      <a:pt x="43180" y="115570"/>
                    </a:cubicBezTo>
                    <a:cubicBezTo>
                      <a:pt x="59690" y="115570"/>
                      <a:pt x="71120" y="105410"/>
                      <a:pt x="71120" y="83820"/>
                    </a:cubicBezTo>
                    <a:cubicBezTo>
                      <a:pt x="71120" y="62230"/>
                      <a:pt x="57150" y="52070"/>
                      <a:pt x="43180" y="52070"/>
                    </a:cubicBezTo>
                    <a:cubicBezTo>
                      <a:pt x="29210" y="52070"/>
                      <a:pt x="15240" y="66040"/>
                      <a:pt x="15240" y="8382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1" name="Freeform 680">
                <a:extLst>
                  <a:ext uri="{FF2B5EF4-FFF2-40B4-BE49-F238E27FC236}">
                    <a16:creationId xmlns:a16="http://schemas.microsoft.com/office/drawing/2014/main" id="{CE31D4A6-C926-51F7-DC2B-23C4F980EB85}"/>
                  </a:ext>
                </a:extLst>
              </p:cNvPr>
              <p:cNvSpPr/>
              <p:nvPr/>
            </p:nvSpPr>
            <p:spPr>
              <a:xfrm>
                <a:off x="5035550" y="4972050"/>
                <a:ext cx="34290" cy="130809"/>
              </a:xfrm>
              <a:custGeom>
                <a:avLst/>
                <a:gdLst>
                  <a:gd name="connsiteX0" fmla="*/ 0 w 34290"/>
                  <a:gd name="connsiteY0" fmla="*/ 0 h 130809"/>
                  <a:gd name="connsiteX1" fmla="*/ 16510 w 34290"/>
                  <a:gd name="connsiteY1" fmla="*/ 0 h 130809"/>
                  <a:gd name="connsiteX2" fmla="*/ 16510 w 34290"/>
                  <a:gd name="connsiteY2" fmla="*/ 101600 h 130809"/>
                  <a:gd name="connsiteX3" fmla="*/ 26670 w 34290"/>
                  <a:gd name="connsiteY3" fmla="*/ 115570 h 130809"/>
                  <a:gd name="connsiteX4" fmla="*/ 34290 w 34290"/>
                  <a:gd name="connsiteY4" fmla="*/ 115570 h 130809"/>
                  <a:gd name="connsiteX5" fmla="*/ 34290 w 34290"/>
                  <a:gd name="connsiteY5" fmla="*/ 129540 h 130809"/>
                  <a:gd name="connsiteX6" fmla="*/ 22860 w 34290"/>
                  <a:gd name="connsiteY6" fmla="*/ 130810 h 130809"/>
                  <a:gd name="connsiteX7" fmla="*/ 0 w 34290"/>
                  <a:gd name="connsiteY7" fmla="*/ 105410 h 130809"/>
                  <a:gd name="connsiteX8" fmla="*/ 0 w 34290"/>
                  <a:gd name="connsiteY8" fmla="*/ 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290" h="130809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101600"/>
                    </a:lnTo>
                    <a:cubicBezTo>
                      <a:pt x="16510" y="111760"/>
                      <a:pt x="19050" y="115570"/>
                      <a:pt x="26670" y="115570"/>
                    </a:cubicBezTo>
                    <a:cubicBezTo>
                      <a:pt x="34290" y="115570"/>
                      <a:pt x="33020" y="115570"/>
                      <a:pt x="34290" y="115570"/>
                    </a:cubicBezTo>
                    <a:lnTo>
                      <a:pt x="34290" y="129540"/>
                    </a:lnTo>
                    <a:cubicBezTo>
                      <a:pt x="34290" y="129540"/>
                      <a:pt x="29210" y="130810"/>
                      <a:pt x="22860" y="130810"/>
                    </a:cubicBezTo>
                    <a:cubicBezTo>
                      <a:pt x="10160" y="130810"/>
                      <a:pt x="0" y="124460"/>
                      <a:pt x="0" y="10541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2" name="Freeform 681">
                <a:extLst>
                  <a:ext uri="{FF2B5EF4-FFF2-40B4-BE49-F238E27FC236}">
                    <a16:creationId xmlns:a16="http://schemas.microsoft.com/office/drawing/2014/main" id="{06DFDFB6-E89A-C7EA-30E7-F4C8DBEE4263}"/>
                  </a:ext>
                </a:extLst>
              </p:cNvPr>
              <p:cNvSpPr/>
              <p:nvPr/>
            </p:nvSpPr>
            <p:spPr>
              <a:xfrm>
                <a:off x="5069939" y="5011420"/>
                <a:ext cx="95150" cy="130809"/>
              </a:xfrm>
              <a:custGeom>
                <a:avLst/>
                <a:gdLst>
                  <a:gd name="connsiteX0" fmla="*/ 2440 w 95150"/>
                  <a:gd name="connsiteY0" fmla="*/ 115570 h 130809"/>
                  <a:gd name="connsiteX1" fmla="*/ 12600 w 95150"/>
                  <a:gd name="connsiteY1" fmla="*/ 115570 h 130809"/>
                  <a:gd name="connsiteX2" fmla="*/ 40540 w 95150"/>
                  <a:gd name="connsiteY2" fmla="*/ 87630 h 130809"/>
                  <a:gd name="connsiteX3" fmla="*/ 3710 w 95150"/>
                  <a:gd name="connsiteY3" fmla="*/ 0 h 130809"/>
                  <a:gd name="connsiteX4" fmla="*/ 21490 w 95150"/>
                  <a:gd name="connsiteY4" fmla="*/ 0 h 130809"/>
                  <a:gd name="connsiteX5" fmla="*/ 34190 w 95150"/>
                  <a:gd name="connsiteY5" fmla="*/ 31750 h 130809"/>
                  <a:gd name="connsiteX6" fmla="*/ 49430 w 95150"/>
                  <a:gd name="connsiteY6" fmla="*/ 71120 h 130809"/>
                  <a:gd name="connsiteX7" fmla="*/ 64670 w 95150"/>
                  <a:gd name="connsiteY7" fmla="*/ 31750 h 130809"/>
                  <a:gd name="connsiteX8" fmla="*/ 77370 w 95150"/>
                  <a:gd name="connsiteY8" fmla="*/ 0 h 130809"/>
                  <a:gd name="connsiteX9" fmla="*/ 95150 w 95150"/>
                  <a:gd name="connsiteY9" fmla="*/ 0 h 130809"/>
                  <a:gd name="connsiteX10" fmla="*/ 59590 w 95150"/>
                  <a:gd name="connsiteY10" fmla="*/ 85090 h 130809"/>
                  <a:gd name="connsiteX11" fmla="*/ 13870 w 95150"/>
                  <a:gd name="connsiteY11" fmla="*/ 130810 h 130809"/>
                  <a:gd name="connsiteX12" fmla="*/ 2440 w 95150"/>
                  <a:gd name="connsiteY12" fmla="*/ 129540 h 130809"/>
                  <a:gd name="connsiteX13" fmla="*/ 2440 w 95150"/>
                  <a:gd name="connsiteY13" fmla="*/ 11557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5150" h="130809">
                    <a:moveTo>
                      <a:pt x="2440" y="115570"/>
                    </a:moveTo>
                    <a:cubicBezTo>
                      <a:pt x="4980" y="115570"/>
                      <a:pt x="7520" y="115570"/>
                      <a:pt x="12600" y="115570"/>
                    </a:cubicBezTo>
                    <a:cubicBezTo>
                      <a:pt x="26570" y="115570"/>
                      <a:pt x="34190" y="104140"/>
                      <a:pt x="40540" y="87630"/>
                    </a:cubicBezTo>
                    <a:lnTo>
                      <a:pt x="3710" y="0"/>
                    </a:lnTo>
                    <a:lnTo>
                      <a:pt x="21490" y="0"/>
                    </a:lnTo>
                    <a:lnTo>
                      <a:pt x="34190" y="31750"/>
                    </a:lnTo>
                    <a:cubicBezTo>
                      <a:pt x="39270" y="44450"/>
                      <a:pt x="44350" y="57150"/>
                      <a:pt x="49430" y="71120"/>
                    </a:cubicBezTo>
                    <a:cubicBezTo>
                      <a:pt x="54510" y="60960"/>
                      <a:pt x="60860" y="43180"/>
                      <a:pt x="64670" y="31750"/>
                    </a:cubicBezTo>
                    <a:lnTo>
                      <a:pt x="77370" y="0"/>
                    </a:lnTo>
                    <a:lnTo>
                      <a:pt x="95150" y="0"/>
                    </a:lnTo>
                    <a:lnTo>
                      <a:pt x="59590" y="85090"/>
                    </a:lnTo>
                    <a:cubicBezTo>
                      <a:pt x="46890" y="114300"/>
                      <a:pt x="38000" y="130810"/>
                      <a:pt x="13870" y="130810"/>
                    </a:cubicBezTo>
                    <a:cubicBezTo>
                      <a:pt x="-10260" y="130810"/>
                      <a:pt x="4980" y="130810"/>
                      <a:pt x="2440" y="129540"/>
                    </a:cubicBezTo>
                    <a:lnTo>
                      <a:pt x="2440" y="1155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3" name="Freeform 682">
                <a:extLst>
                  <a:ext uri="{FF2B5EF4-FFF2-40B4-BE49-F238E27FC236}">
                    <a16:creationId xmlns:a16="http://schemas.microsoft.com/office/drawing/2014/main" id="{5B0BAED0-E273-D539-FD98-CC43F91970DD}"/>
                  </a:ext>
                </a:extLst>
              </p:cNvPr>
              <p:cNvSpPr/>
              <p:nvPr/>
            </p:nvSpPr>
            <p:spPr>
              <a:xfrm>
                <a:off x="5220970" y="5008879"/>
                <a:ext cx="62229" cy="92710"/>
              </a:xfrm>
              <a:custGeom>
                <a:avLst/>
                <a:gdLst>
                  <a:gd name="connsiteX0" fmla="*/ 26670 w 62229"/>
                  <a:gd name="connsiteY0" fmla="*/ 53340 h 92710"/>
                  <a:gd name="connsiteX1" fmla="*/ 0 w 62229"/>
                  <a:gd name="connsiteY1" fmla="*/ 25400 h 92710"/>
                  <a:gd name="connsiteX2" fmla="*/ 31750 w 62229"/>
                  <a:gd name="connsiteY2" fmla="*/ 0 h 92710"/>
                  <a:gd name="connsiteX3" fmla="*/ 57150 w 62229"/>
                  <a:gd name="connsiteY3" fmla="*/ 5080 h 92710"/>
                  <a:gd name="connsiteX4" fmla="*/ 57150 w 62229"/>
                  <a:gd name="connsiteY4" fmla="*/ 20320 h 92710"/>
                  <a:gd name="connsiteX5" fmla="*/ 34290 w 62229"/>
                  <a:gd name="connsiteY5" fmla="*/ 13970 h 92710"/>
                  <a:gd name="connsiteX6" fmla="*/ 16510 w 62229"/>
                  <a:gd name="connsiteY6" fmla="*/ 25400 h 92710"/>
                  <a:gd name="connsiteX7" fmla="*/ 34290 w 62229"/>
                  <a:gd name="connsiteY7" fmla="*/ 39370 h 92710"/>
                  <a:gd name="connsiteX8" fmla="*/ 62230 w 62229"/>
                  <a:gd name="connsiteY8" fmla="*/ 67310 h 92710"/>
                  <a:gd name="connsiteX9" fmla="*/ 30480 w 62229"/>
                  <a:gd name="connsiteY9" fmla="*/ 92710 h 92710"/>
                  <a:gd name="connsiteX10" fmla="*/ 1270 w 62229"/>
                  <a:gd name="connsiteY10" fmla="*/ 86360 h 92710"/>
                  <a:gd name="connsiteX11" fmla="*/ 1270 w 62229"/>
                  <a:gd name="connsiteY11" fmla="*/ 71120 h 92710"/>
                  <a:gd name="connsiteX12" fmla="*/ 29210 w 62229"/>
                  <a:gd name="connsiteY12" fmla="*/ 78740 h 92710"/>
                  <a:gd name="connsiteX13" fmla="*/ 46990 w 62229"/>
                  <a:gd name="connsiteY13" fmla="*/ 67310 h 92710"/>
                  <a:gd name="connsiteX14" fmla="*/ 26670 w 62229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29" h="92710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4" name="Freeform 683">
                <a:extLst>
                  <a:ext uri="{FF2B5EF4-FFF2-40B4-BE49-F238E27FC236}">
                    <a16:creationId xmlns:a16="http://schemas.microsoft.com/office/drawing/2014/main" id="{8CCB60DB-051C-51A7-F035-4E0431B12ABA}"/>
                  </a:ext>
                </a:extLst>
              </p:cNvPr>
              <p:cNvSpPr/>
              <p:nvPr/>
            </p:nvSpPr>
            <p:spPr>
              <a:xfrm>
                <a:off x="5306059" y="5011420"/>
                <a:ext cx="78740" cy="91439"/>
              </a:xfrm>
              <a:custGeom>
                <a:avLst/>
                <a:gdLst>
                  <a:gd name="connsiteX0" fmla="*/ 63500 w 78740"/>
                  <a:gd name="connsiteY0" fmla="*/ 88900 h 91439"/>
                  <a:gd name="connsiteX1" fmla="*/ 63500 w 78740"/>
                  <a:gd name="connsiteY1" fmla="*/ 76200 h 91439"/>
                  <a:gd name="connsiteX2" fmla="*/ 63500 w 78740"/>
                  <a:gd name="connsiteY2" fmla="*/ 69850 h 91439"/>
                  <a:gd name="connsiteX3" fmla="*/ 63500 w 78740"/>
                  <a:gd name="connsiteY3" fmla="*/ 69850 h 91439"/>
                  <a:gd name="connsiteX4" fmla="*/ 30480 w 78740"/>
                  <a:gd name="connsiteY4" fmla="*/ 91440 h 91439"/>
                  <a:gd name="connsiteX5" fmla="*/ 0 w 78740"/>
                  <a:gd name="connsiteY5" fmla="*/ 55880 h 91439"/>
                  <a:gd name="connsiteX6" fmla="*/ 0 w 78740"/>
                  <a:gd name="connsiteY6" fmla="*/ 0 h 91439"/>
                  <a:gd name="connsiteX7" fmla="*/ 16510 w 78740"/>
                  <a:gd name="connsiteY7" fmla="*/ 0 h 91439"/>
                  <a:gd name="connsiteX8" fmla="*/ 16510 w 78740"/>
                  <a:gd name="connsiteY8" fmla="*/ 52070 h 91439"/>
                  <a:gd name="connsiteX9" fmla="*/ 33020 w 78740"/>
                  <a:gd name="connsiteY9" fmla="*/ 74930 h 91439"/>
                  <a:gd name="connsiteX10" fmla="*/ 62230 w 78740"/>
                  <a:gd name="connsiteY10" fmla="*/ 43180 h 91439"/>
                  <a:gd name="connsiteX11" fmla="*/ 62230 w 78740"/>
                  <a:gd name="connsiteY11" fmla="*/ 0 h 91439"/>
                  <a:gd name="connsiteX12" fmla="*/ 78740 w 78740"/>
                  <a:gd name="connsiteY12" fmla="*/ 0 h 91439"/>
                  <a:gd name="connsiteX13" fmla="*/ 78740 w 78740"/>
                  <a:gd name="connsiteY13" fmla="*/ 88900 h 91439"/>
                  <a:gd name="connsiteX14" fmla="*/ 63500 w 78740"/>
                  <a:gd name="connsiteY14" fmla="*/ 8890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8740" h="91439">
                    <a:moveTo>
                      <a:pt x="63500" y="88900"/>
                    </a:moveTo>
                    <a:lnTo>
                      <a:pt x="63500" y="76200"/>
                    </a:lnTo>
                    <a:cubicBezTo>
                      <a:pt x="63500" y="72390"/>
                      <a:pt x="63500" y="69850"/>
                      <a:pt x="63500" y="69850"/>
                    </a:cubicBezTo>
                    <a:lnTo>
                      <a:pt x="63500" y="69850"/>
                    </a:lnTo>
                    <a:cubicBezTo>
                      <a:pt x="59690" y="77470"/>
                      <a:pt x="48260" y="91440"/>
                      <a:pt x="30480" y="91440"/>
                    </a:cubicBezTo>
                    <a:cubicBezTo>
                      <a:pt x="12700" y="91440"/>
                      <a:pt x="0" y="78740"/>
                      <a:pt x="0" y="55880"/>
                    </a:cubicBezTo>
                    <a:lnTo>
                      <a:pt x="0" y="0"/>
                    </a:lnTo>
                    <a:lnTo>
                      <a:pt x="16510" y="0"/>
                    </a:lnTo>
                    <a:lnTo>
                      <a:pt x="16510" y="52070"/>
                    </a:lnTo>
                    <a:cubicBezTo>
                      <a:pt x="16510" y="64770"/>
                      <a:pt x="19050" y="74930"/>
                      <a:pt x="33020" y="74930"/>
                    </a:cubicBezTo>
                    <a:cubicBezTo>
                      <a:pt x="46990" y="74930"/>
                      <a:pt x="62230" y="60960"/>
                      <a:pt x="62230" y="43180"/>
                    </a:cubicBezTo>
                    <a:lnTo>
                      <a:pt x="62230" y="0"/>
                    </a:lnTo>
                    <a:lnTo>
                      <a:pt x="78740" y="0"/>
                    </a:lnTo>
                    <a:lnTo>
                      <a:pt x="78740" y="88900"/>
                    </a:lnTo>
                    <a:lnTo>
                      <a:pt x="63500" y="889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5" name="Freeform 684">
                <a:extLst>
                  <a:ext uri="{FF2B5EF4-FFF2-40B4-BE49-F238E27FC236}">
                    <a16:creationId xmlns:a16="http://schemas.microsoft.com/office/drawing/2014/main" id="{F37EA2F6-8B84-B601-B6F6-D18812FB8E7D}"/>
                  </a:ext>
                </a:extLst>
              </p:cNvPr>
              <p:cNvSpPr/>
              <p:nvPr/>
            </p:nvSpPr>
            <p:spPr>
              <a:xfrm>
                <a:off x="5408929" y="5008879"/>
                <a:ext cx="83820" cy="130810"/>
              </a:xfrm>
              <a:custGeom>
                <a:avLst/>
                <a:gdLst>
                  <a:gd name="connsiteX0" fmla="*/ 48260 w 83820"/>
                  <a:gd name="connsiteY0" fmla="*/ 77470 h 130810"/>
                  <a:gd name="connsiteX1" fmla="*/ 83820 w 83820"/>
                  <a:gd name="connsiteY1" fmla="*/ 102870 h 130810"/>
                  <a:gd name="connsiteX2" fmla="*/ 40640 w 83820"/>
                  <a:gd name="connsiteY2" fmla="*/ 130810 h 130810"/>
                  <a:gd name="connsiteX3" fmla="*/ 0 w 83820"/>
                  <a:gd name="connsiteY3" fmla="*/ 106680 h 130810"/>
                  <a:gd name="connsiteX4" fmla="*/ 24130 w 83820"/>
                  <a:gd name="connsiteY4" fmla="*/ 85090 h 130810"/>
                  <a:gd name="connsiteX5" fmla="*/ 10160 w 83820"/>
                  <a:gd name="connsiteY5" fmla="*/ 73660 h 130810"/>
                  <a:gd name="connsiteX6" fmla="*/ 22860 w 83820"/>
                  <a:gd name="connsiteY6" fmla="*/ 60960 h 130810"/>
                  <a:gd name="connsiteX7" fmla="*/ 1270 w 83820"/>
                  <a:gd name="connsiteY7" fmla="*/ 31750 h 130810"/>
                  <a:gd name="connsiteX8" fmla="*/ 36830 w 83820"/>
                  <a:gd name="connsiteY8" fmla="*/ 0 h 130810"/>
                  <a:gd name="connsiteX9" fmla="*/ 50800 w 83820"/>
                  <a:gd name="connsiteY9" fmla="*/ 2540 h 130810"/>
                  <a:gd name="connsiteX10" fmla="*/ 82550 w 83820"/>
                  <a:gd name="connsiteY10" fmla="*/ 2540 h 130810"/>
                  <a:gd name="connsiteX11" fmla="*/ 82550 w 83820"/>
                  <a:gd name="connsiteY11" fmla="*/ 15240 h 130810"/>
                  <a:gd name="connsiteX12" fmla="*/ 69850 w 83820"/>
                  <a:gd name="connsiteY12" fmla="*/ 15240 h 130810"/>
                  <a:gd name="connsiteX13" fmla="*/ 64770 w 83820"/>
                  <a:gd name="connsiteY13" fmla="*/ 15240 h 130810"/>
                  <a:gd name="connsiteX14" fmla="*/ 64770 w 83820"/>
                  <a:gd name="connsiteY14" fmla="*/ 15240 h 130810"/>
                  <a:gd name="connsiteX15" fmla="*/ 72390 w 83820"/>
                  <a:gd name="connsiteY15" fmla="*/ 33020 h 130810"/>
                  <a:gd name="connsiteX16" fmla="*/ 39370 w 83820"/>
                  <a:gd name="connsiteY16" fmla="*/ 63500 h 130810"/>
                  <a:gd name="connsiteX17" fmla="*/ 39370 w 83820"/>
                  <a:gd name="connsiteY17" fmla="*/ 63500 h 130810"/>
                  <a:gd name="connsiteX18" fmla="*/ 25400 w 83820"/>
                  <a:gd name="connsiteY18" fmla="*/ 71120 h 130810"/>
                  <a:gd name="connsiteX19" fmla="*/ 46990 w 83820"/>
                  <a:gd name="connsiteY19" fmla="*/ 78740 h 130810"/>
                  <a:gd name="connsiteX20" fmla="*/ 67310 w 83820"/>
                  <a:gd name="connsiteY20" fmla="*/ 104140 h 130810"/>
                  <a:gd name="connsiteX21" fmla="*/ 40640 w 83820"/>
                  <a:gd name="connsiteY21" fmla="*/ 90170 h 130810"/>
                  <a:gd name="connsiteX22" fmla="*/ 16510 w 83820"/>
                  <a:gd name="connsiteY22" fmla="*/ 105410 h 130810"/>
                  <a:gd name="connsiteX23" fmla="*/ 41910 w 83820"/>
                  <a:gd name="connsiteY23" fmla="*/ 119380 h 130810"/>
                  <a:gd name="connsiteX24" fmla="*/ 67310 w 83820"/>
                  <a:gd name="connsiteY24" fmla="*/ 104140 h 130810"/>
                  <a:gd name="connsiteX25" fmla="*/ 59690 w 83820"/>
                  <a:gd name="connsiteY25" fmla="*/ 31750 h 130810"/>
                  <a:gd name="connsiteX26" fmla="*/ 39370 w 83820"/>
                  <a:gd name="connsiteY26" fmla="*/ 12700 h 130810"/>
                  <a:gd name="connsiteX27" fmla="*/ 19050 w 83820"/>
                  <a:gd name="connsiteY27" fmla="*/ 31750 h 130810"/>
                  <a:gd name="connsiteX28" fmla="*/ 39370 w 83820"/>
                  <a:gd name="connsiteY28" fmla="*/ 50800 h 130810"/>
                  <a:gd name="connsiteX29" fmla="*/ 59690 w 83820"/>
                  <a:gd name="connsiteY29" fmla="*/ 3175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3820" h="130810">
                    <a:moveTo>
                      <a:pt x="48260" y="77470"/>
                    </a:moveTo>
                    <a:cubicBezTo>
                      <a:pt x="71120" y="80010"/>
                      <a:pt x="83820" y="86360"/>
                      <a:pt x="83820" y="102870"/>
                    </a:cubicBezTo>
                    <a:cubicBezTo>
                      <a:pt x="83820" y="119380"/>
                      <a:pt x="66040" y="130810"/>
                      <a:pt x="40640" y="130810"/>
                    </a:cubicBezTo>
                    <a:cubicBezTo>
                      <a:pt x="15240" y="130810"/>
                      <a:pt x="0" y="123190"/>
                      <a:pt x="0" y="106680"/>
                    </a:cubicBezTo>
                    <a:cubicBezTo>
                      <a:pt x="0" y="90170"/>
                      <a:pt x="11430" y="87630"/>
                      <a:pt x="24130" y="85090"/>
                    </a:cubicBezTo>
                    <a:cubicBezTo>
                      <a:pt x="15240" y="85090"/>
                      <a:pt x="10160" y="80010"/>
                      <a:pt x="10160" y="73660"/>
                    </a:cubicBezTo>
                    <a:cubicBezTo>
                      <a:pt x="10160" y="67310"/>
                      <a:pt x="15240" y="63500"/>
                      <a:pt x="22860" y="60960"/>
                    </a:cubicBezTo>
                    <a:cubicBezTo>
                      <a:pt x="10160" y="55880"/>
                      <a:pt x="1270" y="45720"/>
                      <a:pt x="1270" y="31750"/>
                    </a:cubicBezTo>
                    <a:cubicBezTo>
                      <a:pt x="1270" y="17780"/>
                      <a:pt x="16510" y="0"/>
                      <a:pt x="36830" y="0"/>
                    </a:cubicBezTo>
                    <a:cubicBezTo>
                      <a:pt x="57150" y="0"/>
                      <a:pt x="46990" y="0"/>
                      <a:pt x="50800" y="2540"/>
                    </a:cubicBezTo>
                    <a:lnTo>
                      <a:pt x="82550" y="2540"/>
                    </a:lnTo>
                    <a:lnTo>
                      <a:pt x="82550" y="15240"/>
                    </a:lnTo>
                    <a:lnTo>
                      <a:pt x="69850" y="15240"/>
                    </a:lnTo>
                    <a:cubicBezTo>
                      <a:pt x="67310" y="15240"/>
                      <a:pt x="64770" y="15240"/>
                      <a:pt x="64770" y="15240"/>
                    </a:cubicBezTo>
                    <a:lnTo>
                      <a:pt x="64770" y="15240"/>
                    </a:lnTo>
                    <a:cubicBezTo>
                      <a:pt x="69850" y="19050"/>
                      <a:pt x="72390" y="25400"/>
                      <a:pt x="72390" y="33020"/>
                    </a:cubicBezTo>
                    <a:cubicBezTo>
                      <a:pt x="72390" y="50800"/>
                      <a:pt x="58420" y="63500"/>
                      <a:pt x="39370" y="63500"/>
                    </a:cubicBezTo>
                    <a:lnTo>
                      <a:pt x="39370" y="63500"/>
                    </a:lnTo>
                    <a:cubicBezTo>
                      <a:pt x="31750" y="63500"/>
                      <a:pt x="25400" y="67310"/>
                      <a:pt x="25400" y="71120"/>
                    </a:cubicBezTo>
                    <a:cubicBezTo>
                      <a:pt x="25400" y="74930"/>
                      <a:pt x="30480" y="77470"/>
                      <a:pt x="46990" y="78740"/>
                    </a:cubicBezTo>
                    <a:close/>
                    <a:moveTo>
                      <a:pt x="67310" y="104140"/>
                    </a:moveTo>
                    <a:cubicBezTo>
                      <a:pt x="67310" y="96520"/>
                      <a:pt x="59690" y="90170"/>
                      <a:pt x="40640" y="90170"/>
                    </a:cubicBezTo>
                    <a:cubicBezTo>
                      <a:pt x="21590" y="90170"/>
                      <a:pt x="16510" y="96520"/>
                      <a:pt x="16510" y="105410"/>
                    </a:cubicBezTo>
                    <a:cubicBezTo>
                      <a:pt x="16510" y="114300"/>
                      <a:pt x="26670" y="119380"/>
                      <a:pt x="41910" y="119380"/>
                    </a:cubicBezTo>
                    <a:cubicBezTo>
                      <a:pt x="57150" y="119380"/>
                      <a:pt x="67310" y="113030"/>
                      <a:pt x="67310" y="104140"/>
                    </a:cubicBezTo>
                    <a:close/>
                    <a:moveTo>
                      <a:pt x="59690" y="31750"/>
                    </a:moveTo>
                    <a:cubicBezTo>
                      <a:pt x="59690" y="20320"/>
                      <a:pt x="50800" y="12700"/>
                      <a:pt x="39370" y="12700"/>
                    </a:cubicBezTo>
                    <a:cubicBezTo>
                      <a:pt x="27940" y="12700"/>
                      <a:pt x="19050" y="20320"/>
                      <a:pt x="19050" y="31750"/>
                    </a:cubicBezTo>
                    <a:cubicBezTo>
                      <a:pt x="19050" y="43180"/>
                      <a:pt x="27940" y="50800"/>
                      <a:pt x="39370" y="50800"/>
                    </a:cubicBezTo>
                    <a:cubicBezTo>
                      <a:pt x="50800" y="50800"/>
                      <a:pt x="59690" y="43180"/>
                      <a:pt x="59690" y="3175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6" name="Freeform 685">
                <a:extLst>
                  <a:ext uri="{FF2B5EF4-FFF2-40B4-BE49-F238E27FC236}">
                    <a16:creationId xmlns:a16="http://schemas.microsoft.com/office/drawing/2014/main" id="{F1F636A2-B1E2-CF46-FBBF-8B3265F61BC5}"/>
                  </a:ext>
                </a:extLst>
              </p:cNvPr>
              <p:cNvSpPr/>
              <p:nvPr/>
            </p:nvSpPr>
            <p:spPr>
              <a:xfrm>
                <a:off x="5507990" y="5008879"/>
                <a:ext cx="83819" cy="130810"/>
              </a:xfrm>
              <a:custGeom>
                <a:avLst/>
                <a:gdLst>
                  <a:gd name="connsiteX0" fmla="*/ 48260 w 83819"/>
                  <a:gd name="connsiteY0" fmla="*/ 77470 h 130810"/>
                  <a:gd name="connsiteX1" fmla="*/ 83820 w 83819"/>
                  <a:gd name="connsiteY1" fmla="*/ 102870 h 130810"/>
                  <a:gd name="connsiteX2" fmla="*/ 40640 w 83819"/>
                  <a:gd name="connsiteY2" fmla="*/ 130810 h 130810"/>
                  <a:gd name="connsiteX3" fmla="*/ 0 w 83819"/>
                  <a:gd name="connsiteY3" fmla="*/ 106680 h 130810"/>
                  <a:gd name="connsiteX4" fmla="*/ 24130 w 83819"/>
                  <a:gd name="connsiteY4" fmla="*/ 85090 h 130810"/>
                  <a:gd name="connsiteX5" fmla="*/ 10160 w 83819"/>
                  <a:gd name="connsiteY5" fmla="*/ 73660 h 130810"/>
                  <a:gd name="connsiteX6" fmla="*/ 22860 w 83819"/>
                  <a:gd name="connsiteY6" fmla="*/ 60960 h 130810"/>
                  <a:gd name="connsiteX7" fmla="*/ 1270 w 83819"/>
                  <a:gd name="connsiteY7" fmla="*/ 31750 h 130810"/>
                  <a:gd name="connsiteX8" fmla="*/ 36830 w 83819"/>
                  <a:gd name="connsiteY8" fmla="*/ 0 h 130810"/>
                  <a:gd name="connsiteX9" fmla="*/ 50800 w 83819"/>
                  <a:gd name="connsiteY9" fmla="*/ 2540 h 130810"/>
                  <a:gd name="connsiteX10" fmla="*/ 82550 w 83819"/>
                  <a:gd name="connsiteY10" fmla="*/ 2540 h 130810"/>
                  <a:gd name="connsiteX11" fmla="*/ 82550 w 83819"/>
                  <a:gd name="connsiteY11" fmla="*/ 15240 h 130810"/>
                  <a:gd name="connsiteX12" fmla="*/ 69850 w 83819"/>
                  <a:gd name="connsiteY12" fmla="*/ 15240 h 130810"/>
                  <a:gd name="connsiteX13" fmla="*/ 64770 w 83819"/>
                  <a:gd name="connsiteY13" fmla="*/ 15240 h 130810"/>
                  <a:gd name="connsiteX14" fmla="*/ 64770 w 83819"/>
                  <a:gd name="connsiteY14" fmla="*/ 15240 h 130810"/>
                  <a:gd name="connsiteX15" fmla="*/ 72390 w 83819"/>
                  <a:gd name="connsiteY15" fmla="*/ 33020 h 130810"/>
                  <a:gd name="connsiteX16" fmla="*/ 39370 w 83819"/>
                  <a:gd name="connsiteY16" fmla="*/ 63500 h 130810"/>
                  <a:gd name="connsiteX17" fmla="*/ 39370 w 83819"/>
                  <a:gd name="connsiteY17" fmla="*/ 63500 h 130810"/>
                  <a:gd name="connsiteX18" fmla="*/ 25400 w 83819"/>
                  <a:gd name="connsiteY18" fmla="*/ 71120 h 130810"/>
                  <a:gd name="connsiteX19" fmla="*/ 46990 w 83819"/>
                  <a:gd name="connsiteY19" fmla="*/ 78740 h 130810"/>
                  <a:gd name="connsiteX20" fmla="*/ 66040 w 83819"/>
                  <a:gd name="connsiteY20" fmla="*/ 104140 h 130810"/>
                  <a:gd name="connsiteX21" fmla="*/ 39370 w 83819"/>
                  <a:gd name="connsiteY21" fmla="*/ 90170 h 130810"/>
                  <a:gd name="connsiteX22" fmla="*/ 15240 w 83819"/>
                  <a:gd name="connsiteY22" fmla="*/ 105410 h 130810"/>
                  <a:gd name="connsiteX23" fmla="*/ 40640 w 83819"/>
                  <a:gd name="connsiteY23" fmla="*/ 119380 h 130810"/>
                  <a:gd name="connsiteX24" fmla="*/ 66040 w 83819"/>
                  <a:gd name="connsiteY24" fmla="*/ 104140 h 130810"/>
                  <a:gd name="connsiteX25" fmla="*/ 58420 w 83819"/>
                  <a:gd name="connsiteY25" fmla="*/ 31750 h 130810"/>
                  <a:gd name="connsiteX26" fmla="*/ 38100 w 83819"/>
                  <a:gd name="connsiteY26" fmla="*/ 12700 h 130810"/>
                  <a:gd name="connsiteX27" fmla="*/ 17780 w 83819"/>
                  <a:gd name="connsiteY27" fmla="*/ 31750 h 130810"/>
                  <a:gd name="connsiteX28" fmla="*/ 38100 w 83819"/>
                  <a:gd name="connsiteY28" fmla="*/ 50800 h 130810"/>
                  <a:gd name="connsiteX29" fmla="*/ 58420 w 83819"/>
                  <a:gd name="connsiteY29" fmla="*/ 3175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3819" h="130810">
                    <a:moveTo>
                      <a:pt x="48260" y="77470"/>
                    </a:moveTo>
                    <a:cubicBezTo>
                      <a:pt x="71120" y="80010"/>
                      <a:pt x="83820" y="86360"/>
                      <a:pt x="83820" y="102870"/>
                    </a:cubicBezTo>
                    <a:cubicBezTo>
                      <a:pt x="83820" y="119380"/>
                      <a:pt x="66040" y="130810"/>
                      <a:pt x="40640" y="130810"/>
                    </a:cubicBezTo>
                    <a:cubicBezTo>
                      <a:pt x="15240" y="130810"/>
                      <a:pt x="0" y="123190"/>
                      <a:pt x="0" y="106680"/>
                    </a:cubicBezTo>
                    <a:cubicBezTo>
                      <a:pt x="0" y="90170"/>
                      <a:pt x="11430" y="87630"/>
                      <a:pt x="24130" y="85090"/>
                    </a:cubicBezTo>
                    <a:cubicBezTo>
                      <a:pt x="15240" y="85090"/>
                      <a:pt x="10160" y="80010"/>
                      <a:pt x="10160" y="73660"/>
                    </a:cubicBezTo>
                    <a:cubicBezTo>
                      <a:pt x="10160" y="67310"/>
                      <a:pt x="15240" y="63500"/>
                      <a:pt x="22860" y="60960"/>
                    </a:cubicBezTo>
                    <a:cubicBezTo>
                      <a:pt x="10160" y="55880"/>
                      <a:pt x="1270" y="45720"/>
                      <a:pt x="1270" y="31750"/>
                    </a:cubicBezTo>
                    <a:cubicBezTo>
                      <a:pt x="1270" y="17780"/>
                      <a:pt x="16510" y="0"/>
                      <a:pt x="36830" y="0"/>
                    </a:cubicBezTo>
                    <a:cubicBezTo>
                      <a:pt x="57150" y="0"/>
                      <a:pt x="46990" y="0"/>
                      <a:pt x="50800" y="2540"/>
                    </a:cubicBezTo>
                    <a:lnTo>
                      <a:pt x="82550" y="2540"/>
                    </a:lnTo>
                    <a:lnTo>
                      <a:pt x="82550" y="15240"/>
                    </a:lnTo>
                    <a:lnTo>
                      <a:pt x="69850" y="15240"/>
                    </a:lnTo>
                    <a:cubicBezTo>
                      <a:pt x="67310" y="15240"/>
                      <a:pt x="64770" y="15240"/>
                      <a:pt x="64770" y="15240"/>
                    </a:cubicBezTo>
                    <a:lnTo>
                      <a:pt x="64770" y="15240"/>
                    </a:lnTo>
                    <a:cubicBezTo>
                      <a:pt x="69850" y="19050"/>
                      <a:pt x="72390" y="25400"/>
                      <a:pt x="72390" y="33020"/>
                    </a:cubicBezTo>
                    <a:cubicBezTo>
                      <a:pt x="72390" y="50800"/>
                      <a:pt x="58420" y="63500"/>
                      <a:pt x="39370" y="63500"/>
                    </a:cubicBezTo>
                    <a:lnTo>
                      <a:pt x="39370" y="63500"/>
                    </a:lnTo>
                    <a:cubicBezTo>
                      <a:pt x="31750" y="63500"/>
                      <a:pt x="25400" y="67310"/>
                      <a:pt x="25400" y="71120"/>
                    </a:cubicBezTo>
                    <a:cubicBezTo>
                      <a:pt x="25400" y="74930"/>
                      <a:pt x="30480" y="77470"/>
                      <a:pt x="46990" y="78740"/>
                    </a:cubicBezTo>
                    <a:close/>
                    <a:moveTo>
                      <a:pt x="66040" y="104140"/>
                    </a:moveTo>
                    <a:cubicBezTo>
                      <a:pt x="66040" y="96520"/>
                      <a:pt x="58420" y="90170"/>
                      <a:pt x="39370" y="90170"/>
                    </a:cubicBezTo>
                    <a:cubicBezTo>
                      <a:pt x="20320" y="90170"/>
                      <a:pt x="15240" y="96520"/>
                      <a:pt x="15240" y="105410"/>
                    </a:cubicBezTo>
                    <a:cubicBezTo>
                      <a:pt x="15240" y="114300"/>
                      <a:pt x="25400" y="119380"/>
                      <a:pt x="40640" y="119380"/>
                    </a:cubicBezTo>
                    <a:cubicBezTo>
                      <a:pt x="55880" y="119380"/>
                      <a:pt x="66040" y="113030"/>
                      <a:pt x="66040" y="104140"/>
                    </a:cubicBezTo>
                    <a:close/>
                    <a:moveTo>
                      <a:pt x="58420" y="31750"/>
                    </a:moveTo>
                    <a:cubicBezTo>
                      <a:pt x="58420" y="20320"/>
                      <a:pt x="49530" y="12700"/>
                      <a:pt x="38100" y="12700"/>
                    </a:cubicBezTo>
                    <a:cubicBezTo>
                      <a:pt x="26670" y="12700"/>
                      <a:pt x="17780" y="20320"/>
                      <a:pt x="17780" y="31750"/>
                    </a:cubicBezTo>
                    <a:cubicBezTo>
                      <a:pt x="17780" y="43180"/>
                      <a:pt x="26670" y="50800"/>
                      <a:pt x="38100" y="50800"/>
                    </a:cubicBezTo>
                    <a:cubicBezTo>
                      <a:pt x="49530" y="50800"/>
                      <a:pt x="58420" y="43180"/>
                      <a:pt x="58420" y="3175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7" name="Freeform 686">
                <a:extLst>
                  <a:ext uri="{FF2B5EF4-FFF2-40B4-BE49-F238E27FC236}">
                    <a16:creationId xmlns:a16="http://schemas.microsoft.com/office/drawing/2014/main" id="{CF004D54-C40E-5931-77D2-3AA6AB85694E}"/>
                  </a:ext>
                </a:extLst>
              </p:cNvPr>
              <p:cNvSpPr/>
              <p:nvPr/>
            </p:nvSpPr>
            <p:spPr>
              <a:xfrm>
                <a:off x="5605779" y="5008879"/>
                <a:ext cx="83820" cy="93979"/>
              </a:xfrm>
              <a:custGeom>
                <a:avLst/>
                <a:gdLst>
                  <a:gd name="connsiteX0" fmla="*/ 83820 w 83820"/>
                  <a:gd name="connsiteY0" fmla="*/ 41910 h 93979"/>
                  <a:gd name="connsiteX1" fmla="*/ 83820 w 83820"/>
                  <a:gd name="connsiteY1" fmla="*/ 50800 h 93979"/>
                  <a:gd name="connsiteX2" fmla="*/ 17780 w 83820"/>
                  <a:gd name="connsiteY2" fmla="*/ 50800 h 93979"/>
                  <a:gd name="connsiteX3" fmla="*/ 48260 w 83820"/>
                  <a:gd name="connsiteY3" fmla="*/ 80010 h 93979"/>
                  <a:gd name="connsiteX4" fmla="*/ 80010 w 83820"/>
                  <a:gd name="connsiteY4" fmla="*/ 71120 h 93979"/>
                  <a:gd name="connsiteX5" fmla="*/ 80010 w 83820"/>
                  <a:gd name="connsiteY5" fmla="*/ 86360 h 93979"/>
                  <a:gd name="connsiteX6" fmla="*/ 46990 w 83820"/>
                  <a:gd name="connsiteY6" fmla="*/ 93980 h 93979"/>
                  <a:gd name="connsiteX7" fmla="*/ 0 w 83820"/>
                  <a:gd name="connsiteY7" fmla="*/ 46990 h 93979"/>
                  <a:gd name="connsiteX8" fmla="*/ 43180 w 83820"/>
                  <a:gd name="connsiteY8" fmla="*/ 0 h 93979"/>
                  <a:gd name="connsiteX9" fmla="*/ 83820 w 83820"/>
                  <a:gd name="connsiteY9" fmla="*/ 41910 h 93979"/>
                  <a:gd name="connsiteX10" fmla="*/ 44450 w 83820"/>
                  <a:gd name="connsiteY10" fmla="*/ 13970 h 93979"/>
                  <a:gd name="connsiteX11" fmla="*/ 19050 w 83820"/>
                  <a:gd name="connsiteY11" fmla="*/ 38100 h 93979"/>
                  <a:gd name="connsiteX12" fmla="*/ 68580 w 83820"/>
                  <a:gd name="connsiteY12" fmla="*/ 38100 h 93979"/>
                  <a:gd name="connsiteX13" fmla="*/ 44450 w 83820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4450" y="13970"/>
                    </a:moveTo>
                    <a:cubicBezTo>
                      <a:pt x="29210" y="13970"/>
                      <a:pt x="20320" y="25400"/>
                      <a:pt x="19050" y="38100"/>
                    </a:cubicBezTo>
                    <a:lnTo>
                      <a:pt x="68580" y="38100"/>
                    </a:lnTo>
                    <a:cubicBezTo>
                      <a:pt x="68580" y="25400"/>
                      <a:pt x="60960" y="13970"/>
                      <a:pt x="4445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8" name="Freeform 687">
                <a:extLst>
                  <a:ext uri="{FF2B5EF4-FFF2-40B4-BE49-F238E27FC236}">
                    <a16:creationId xmlns:a16="http://schemas.microsoft.com/office/drawing/2014/main" id="{56EF616C-4A7A-5DF4-5F29-37240D236EA5}"/>
                  </a:ext>
                </a:extLst>
              </p:cNvPr>
              <p:cNvSpPr/>
              <p:nvPr/>
            </p:nvSpPr>
            <p:spPr>
              <a:xfrm>
                <a:off x="5708650" y="5008879"/>
                <a:ext cx="62229" cy="92710"/>
              </a:xfrm>
              <a:custGeom>
                <a:avLst/>
                <a:gdLst>
                  <a:gd name="connsiteX0" fmla="*/ 26670 w 62229"/>
                  <a:gd name="connsiteY0" fmla="*/ 53340 h 92710"/>
                  <a:gd name="connsiteX1" fmla="*/ 0 w 62229"/>
                  <a:gd name="connsiteY1" fmla="*/ 25400 h 92710"/>
                  <a:gd name="connsiteX2" fmla="*/ 31750 w 62229"/>
                  <a:gd name="connsiteY2" fmla="*/ 0 h 92710"/>
                  <a:gd name="connsiteX3" fmla="*/ 57150 w 62229"/>
                  <a:gd name="connsiteY3" fmla="*/ 5080 h 92710"/>
                  <a:gd name="connsiteX4" fmla="*/ 57150 w 62229"/>
                  <a:gd name="connsiteY4" fmla="*/ 20320 h 92710"/>
                  <a:gd name="connsiteX5" fmla="*/ 34290 w 62229"/>
                  <a:gd name="connsiteY5" fmla="*/ 13970 h 92710"/>
                  <a:gd name="connsiteX6" fmla="*/ 16510 w 62229"/>
                  <a:gd name="connsiteY6" fmla="*/ 25400 h 92710"/>
                  <a:gd name="connsiteX7" fmla="*/ 34290 w 62229"/>
                  <a:gd name="connsiteY7" fmla="*/ 39370 h 92710"/>
                  <a:gd name="connsiteX8" fmla="*/ 62230 w 62229"/>
                  <a:gd name="connsiteY8" fmla="*/ 67310 h 92710"/>
                  <a:gd name="connsiteX9" fmla="*/ 30480 w 62229"/>
                  <a:gd name="connsiteY9" fmla="*/ 92710 h 92710"/>
                  <a:gd name="connsiteX10" fmla="*/ 1270 w 62229"/>
                  <a:gd name="connsiteY10" fmla="*/ 86360 h 92710"/>
                  <a:gd name="connsiteX11" fmla="*/ 1270 w 62229"/>
                  <a:gd name="connsiteY11" fmla="*/ 71120 h 92710"/>
                  <a:gd name="connsiteX12" fmla="*/ 29210 w 62229"/>
                  <a:gd name="connsiteY12" fmla="*/ 78740 h 92710"/>
                  <a:gd name="connsiteX13" fmla="*/ 46990 w 62229"/>
                  <a:gd name="connsiteY13" fmla="*/ 67310 h 92710"/>
                  <a:gd name="connsiteX14" fmla="*/ 26670 w 62229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29" h="92710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9" name="Freeform 688">
                <a:extLst>
                  <a:ext uri="{FF2B5EF4-FFF2-40B4-BE49-F238E27FC236}">
                    <a16:creationId xmlns:a16="http://schemas.microsoft.com/office/drawing/2014/main" id="{453B43F5-3C32-3CBB-92A0-5842B0B6E66D}"/>
                  </a:ext>
                </a:extLst>
              </p:cNvPr>
              <p:cNvSpPr/>
              <p:nvPr/>
            </p:nvSpPr>
            <p:spPr>
              <a:xfrm>
                <a:off x="5784850" y="4984750"/>
                <a:ext cx="60959" cy="116840"/>
              </a:xfrm>
              <a:custGeom>
                <a:avLst/>
                <a:gdLst>
                  <a:gd name="connsiteX0" fmla="*/ 15240 w 60959"/>
                  <a:gd name="connsiteY0" fmla="*/ 26670 h 116840"/>
                  <a:gd name="connsiteX1" fmla="*/ 15240 w 60959"/>
                  <a:gd name="connsiteY1" fmla="*/ 0 h 116840"/>
                  <a:gd name="connsiteX2" fmla="*/ 31750 w 60959"/>
                  <a:gd name="connsiteY2" fmla="*/ 0 h 116840"/>
                  <a:gd name="connsiteX3" fmla="*/ 31750 w 60959"/>
                  <a:gd name="connsiteY3" fmla="*/ 26670 h 116840"/>
                  <a:gd name="connsiteX4" fmla="*/ 58420 w 60959"/>
                  <a:gd name="connsiteY4" fmla="*/ 26670 h 116840"/>
                  <a:gd name="connsiteX5" fmla="*/ 58420 w 60959"/>
                  <a:gd name="connsiteY5" fmla="*/ 40640 h 116840"/>
                  <a:gd name="connsiteX6" fmla="*/ 31750 w 60959"/>
                  <a:gd name="connsiteY6" fmla="*/ 40640 h 116840"/>
                  <a:gd name="connsiteX7" fmla="*/ 31750 w 60959"/>
                  <a:gd name="connsiteY7" fmla="*/ 86360 h 116840"/>
                  <a:gd name="connsiteX8" fmla="*/ 44450 w 60959"/>
                  <a:gd name="connsiteY8" fmla="*/ 102870 h 116840"/>
                  <a:gd name="connsiteX9" fmla="*/ 60960 w 60959"/>
                  <a:gd name="connsiteY9" fmla="*/ 99060 h 116840"/>
                  <a:gd name="connsiteX10" fmla="*/ 60960 w 60959"/>
                  <a:gd name="connsiteY10" fmla="*/ 113030 h 116840"/>
                  <a:gd name="connsiteX11" fmla="*/ 40640 w 60959"/>
                  <a:gd name="connsiteY11" fmla="*/ 116840 h 116840"/>
                  <a:gd name="connsiteX12" fmla="*/ 13970 w 60959"/>
                  <a:gd name="connsiteY12" fmla="*/ 90170 h 116840"/>
                  <a:gd name="connsiteX13" fmla="*/ 13970 w 60959"/>
                  <a:gd name="connsiteY13" fmla="*/ 39370 h 116840"/>
                  <a:gd name="connsiteX14" fmla="*/ 0 w 60959"/>
                  <a:gd name="connsiteY14" fmla="*/ 39370 h 116840"/>
                  <a:gd name="connsiteX15" fmla="*/ 0 w 60959"/>
                  <a:gd name="connsiteY15" fmla="*/ 25400 h 116840"/>
                  <a:gd name="connsiteX16" fmla="*/ 15240 w 60959"/>
                  <a:gd name="connsiteY16" fmla="*/ 25400 h 116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59" h="116840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0" name="Freeform 689">
                <a:extLst>
                  <a:ext uri="{FF2B5EF4-FFF2-40B4-BE49-F238E27FC236}">
                    <a16:creationId xmlns:a16="http://schemas.microsoft.com/office/drawing/2014/main" id="{87386B83-087E-464D-0E6C-AAEB529D11EA}"/>
                  </a:ext>
                </a:extLst>
              </p:cNvPr>
              <p:cNvSpPr/>
              <p:nvPr/>
            </p:nvSpPr>
            <p:spPr>
              <a:xfrm>
                <a:off x="5892899" y="5011420"/>
                <a:ext cx="95150" cy="130809"/>
              </a:xfrm>
              <a:custGeom>
                <a:avLst/>
                <a:gdLst>
                  <a:gd name="connsiteX0" fmla="*/ 2440 w 95150"/>
                  <a:gd name="connsiteY0" fmla="*/ 115570 h 130809"/>
                  <a:gd name="connsiteX1" fmla="*/ 12600 w 95150"/>
                  <a:gd name="connsiteY1" fmla="*/ 115570 h 130809"/>
                  <a:gd name="connsiteX2" fmla="*/ 40540 w 95150"/>
                  <a:gd name="connsiteY2" fmla="*/ 87630 h 130809"/>
                  <a:gd name="connsiteX3" fmla="*/ 3710 w 95150"/>
                  <a:gd name="connsiteY3" fmla="*/ 0 h 130809"/>
                  <a:gd name="connsiteX4" fmla="*/ 21490 w 95150"/>
                  <a:gd name="connsiteY4" fmla="*/ 0 h 130809"/>
                  <a:gd name="connsiteX5" fmla="*/ 34190 w 95150"/>
                  <a:gd name="connsiteY5" fmla="*/ 31750 h 130809"/>
                  <a:gd name="connsiteX6" fmla="*/ 49430 w 95150"/>
                  <a:gd name="connsiteY6" fmla="*/ 71120 h 130809"/>
                  <a:gd name="connsiteX7" fmla="*/ 64670 w 95150"/>
                  <a:gd name="connsiteY7" fmla="*/ 31750 h 130809"/>
                  <a:gd name="connsiteX8" fmla="*/ 77370 w 95150"/>
                  <a:gd name="connsiteY8" fmla="*/ 0 h 130809"/>
                  <a:gd name="connsiteX9" fmla="*/ 95150 w 95150"/>
                  <a:gd name="connsiteY9" fmla="*/ 0 h 130809"/>
                  <a:gd name="connsiteX10" fmla="*/ 59590 w 95150"/>
                  <a:gd name="connsiteY10" fmla="*/ 85090 h 130809"/>
                  <a:gd name="connsiteX11" fmla="*/ 13870 w 95150"/>
                  <a:gd name="connsiteY11" fmla="*/ 130810 h 130809"/>
                  <a:gd name="connsiteX12" fmla="*/ 2440 w 95150"/>
                  <a:gd name="connsiteY12" fmla="*/ 129540 h 130809"/>
                  <a:gd name="connsiteX13" fmla="*/ 2440 w 95150"/>
                  <a:gd name="connsiteY13" fmla="*/ 11557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5150" h="130809">
                    <a:moveTo>
                      <a:pt x="2440" y="115570"/>
                    </a:moveTo>
                    <a:cubicBezTo>
                      <a:pt x="4980" y="115570"/>
                      <a:pt x="7520" y="115570"/>
                      <a:pt x="12600" y="115570"/>
                    </a:cubicBezTo>
                    <a:cubicBezTo>
                      <a:pt x="26570" y="115570"/>
                      <a:pt x="34190" y="104140"/>
                      <a:pt x="40540" y="87630"/>
                    </a:cubicBezTo>
                    <a:lnTo>
                      <a:pt x="3710" y="0"/>
                    </a:lnTo>
                    <a:lnTo>
                      <a:pt x="21490" y="0"/>
                    </a:lnTo>
                    <a:lnTo>
                      <a:pt x="34190" y="31750"/>
                    </a:lnTo>
                    <a:cubicBezTo>
                      <a:pt x="39270" y="44450"/>
                      <a:pt x="44350" y="57150"/>
                      <a:pt x="49430" y="71120"/>
                    </a:cubicBezTo>
                    <a:cubicBezTo>
                      <a:pt x="54510" y="60960"/>
                      <a:pt x="60860" y="43180"/>
                      <a:pt x="64670" y="31750"/>
                    </a:cubicBezTo>
                    <a:lnTo>
                      <a:pt x="77370" y="0"/>
                    </a:lnTo>
                    <a:lnTo>
                      <a:pt x="95150" y="0"/>
                    </a:lnTo>
                    <a:lnTo>
                      <a:pt x="59590" y="85090"/>
                    </a:lnTo>
                    <a:cubicBezTo>
                      <a:pt x="46890" y="114300"/>
                      <a:pt x="38000" y="130810"/>
                      <a:pt x="13870" y="130810"/>
                    </a:cubicBezTo>
                    <a:cubicBezTo>
                      <a:pt x="-10260" y="130810"/>
                      <a:pt x="4980" y="130810"/>
                      <a:pt x="2440" y="129540"/>
                    </a:cubicBezTo>
                    <a:lnTo>
                      <a:pt x="2440" y="1155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1" name="Freeform 690">
                <a:extLst>
                  <a:ext uri="{FF2B5EF4-FFF2-40B4-BE49-F238E27FC236}">
                    <a16:creationId xmlns:a16="http://schemas.microsoft.com/office/drawing/2014/main" id="{4C7F78CE-0E26-9F86-4F9F-03F1A1E307F4}"/>
                  </a:ext>
                </a:extLst>
              </p:cNvPr>
              <p:cNvSpPr/>
              <p:nvPr/>
            </p:nvSpPr>
            <p:spPr>
              <a:xfrm>
                <a:off x="5995670" y="5008879"/>
                <a:ext cx="91439" cy="93979"/>
              </a:xfrm>
              <a:custGeom>
                <a:avLst/>
                <a:gdLst>
                  <a:gd name="connsiteX0" fmla="*/ 91440 w 91439"/>
                  <a:gd name="connsiteY0" fmla="*/ 46990 h 93979"/>
                  <a:gd name="connsiteX1" fmla="*/ 45720 w 91439"/>
                  <a:gd name="connsiteY1" fmla="*/ 93980 h 93979"/>
                  <a:gd name="connsiteX2" fmla="*/ 0 w 91439"/>
                  <a:gd name="connsiteY2" fmla="*/ 46990 h 93979"/>
                  <a:gd name="connsiteX3" fmla="*/ 45720 w 91439"/>
                  <a:gd name="connsiteY3" fmla="*/ 0 h 93979"/>
                  <a:gd name="connsiteX4" fmla="*/ 91440 w 91439"/>
                  <a:gd name="connsiteY4" fmla="*/ 46990 h 93979"/>
                  <a:gd name="connsiteX5" fmla="*/ 74930 w 91439"/>
                  <a:gd name="connsiteY5" fmla="*/ 46990 h 93979"/>
                  <a:gd name="connsiteX6" fmla="*/ 44450 w 91439"/>
                  <a:gd name="connsiteY6" fmla="*/ 15240 h 93979"/>
                  <a:gd name="connsiteX7" fmla="*/ 15240 w 91439"/>
                  <a:gd name="connsiteY7" fmla="*/ 46990 h 93979"/>
                  <a:gd name="connsiteX8" fmla="*/ 44450 w 91439"/>
                  <a:gd name="connsiteY8" fmla="*/ 78740 h 93979"/>
                  <a:gd name="connsiteX9" fmla="*/ 74930 w 91439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39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4930" y="46990"/>
                    </a:moveTo>
                    <a:cubicBezTo>
                      <a:pt x="74930" y="27940"/>
                      <a:pt x="62230" y="15240"/>
                      <a:pt x="44450" y="15240"/>
                    </a:cubicBezTo>
                    <a:cubicBezTo>
                      <a:pt x="26670" y="15240"/>
                      <a:pt x="15240" y="29210"/>
                      <a:pt x="15240" y="46990"/>
                    </a:cubicBezTo>
                    <a:cubicBezTo>
                      <a:pt x="15240" y="64770"/>
                      <a:pt x="27940" y="78740"/>
                      <a:pt x="44450" y="78740"/>
                    </a:cubicBezTo>
                    <a:cubicBezTo>
                      <a:pt x="60960" y="78740"/>
                      <a:pt x="74930" y="64770"/>
                      <a:pt x="7493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2" name="Freeform 691">
                <a:extLst>
                  <a:ext uri="{FF2B5EF4-FFF2-40B4-BE49-F238E27FC236}">
                    <a16:creationId xmlns:a16="http://schemas.microsoft.com/office/drawing/2014/main" id="{60E5D282-8C12-CCFD-8E81-3897689958A2}"/>
                  </a:ext>
                </a:extLst>
              </p:cNvPr>
              <p:cNvSpPr/>
              <p:nvPr/>
            </p:nvSpPr>
            <p:spPr>
              <a:xfrm>
                <a:off x="6111240" y="5011420"/>
                <a:ext cx="78739" cy="91439"/>
              </a:xfrm>
              <a:custGeom>
                <a:avLst/>
                <a:gdLst>
                  <a:gd name="connsiteX0" fmla="*/ 63500 w 78739"/>
                  <a:gd name="connsiteY0" fmla="*/ 88900 h 91439"/>
                  <a:gd name="connsiteX1" fmla="*/ 63500 w 78739"/>
                  <a:gd name="connsiteY1" fmla="*/ 76200 h 91439"/>
                  <a:gd name="connsiteX2" fmla="*/ 63500 w 78739"/>
                  <a:gd name="connsiteY2" fmla="*/ 69850 h 91439"/>
                  <a:gd name="connsiteX3" fmla="*/ 63500 w 78739"/>
                  <a:gd name="connsiteY3" fmla="*/ 69850 h 91439"/>
                  <a:gd name="connsiteX4" fmla="*/ 30480 w 78739"/>
                  <a:gd name="connsiteY4" fmla="*/ 91440 h 91439"/>
                  <a:gd name="connsiteX5" fmla="*/ 0 w 78739"/>
                  <a:gd name="connsiteY5" fmla="*/ 55880 h 91439"/>
                  <a:gd name="connsiteX6" fmla="*/ 0 w 78739"/>
                  <a:gd name="connsiteY6" fmla="*/ 0 h 91439"/>
                  <a:gd name="connsiteX7" fmla="*/ 16510 w 78739"/>
                  <a:gd name="connsiteY7" fmla="*/ 0 h 91439"/>
                  <a:gd name="connsiteX8" fmla="*/ 16510 w 78739"/>
                  <a:gd name="connsiteY8" fmla="*/ 52070 h 91439"/>
                  <a:gd name="connsiteX9" fmla="*/ 33020 w 78739"/>
                  <a:gd name="connsiteY9" fmla="*/ 74930 h 91439"/>
                  <a:gd name="connsiteX10" fmla="*/ 62230 w 78739"/>
                  <a:gd name="connsiteY10" fmla="*/ 43180 h 91439"/>
                  <a:gd name="connsiteX11" fmla="*/ 62230 w 78739"/>
                  <a:gd name="connsiteY11" fmla="*/ 0 h 91439"/>
                  <a:gd name="connsiteX12" fmla="*/ 78740 w 78739"/>
                  <a:gd name="connsiteY12" fmla="*/ 0 h 91439"/>
                  <a:gd name="connsiteX13" fmla="*/ 78740 w 78739"/>
                  <a:gd name="connsiteY13" fmla="*/ 88900 h 91439"/>
                  <a:gd name="connsiteX14" fmla="*/ 63500 w 78739"/>
                  <a:gd name="connsiteY14" fmla="*/ 8890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8739" h="91439">
                    <a:moveTo>
                      <a:pt x="63500" y="88900"/>
                    </a:moveTo>
                    <a:lnTo>
                      <a:pt x="63500" y="76200"/>
                    </a:lnTo>
                    <a:cubicBezTo>
                      <a:pt x="63500" y="72390"/>
                      <a:pt x="63500" y="69850"/>
                      <a:pt x="63500" y="69850"/>
                    </a:cubicBezTo>
                    <a:lnTo>
                      <a:pt x="63500" y="69850"/>
                    </a:lnTo>
                    <a:cubicBezTo>
                      <a:pt x="59690" y="77470"/>
                      <a:pt x="48260" y="91440"/>
                      <a:pt x="30480" y="91440"/>
                    </a:cubicBezTo>
                    <a:cubicBezTo>
                      <a:pt x="12700" y="91440"/>
                      <a:pt x="0" y="78740"/>
                      <a:pt x="0" y="55880"/>
                    </a:cubicBezTo>
                    <a:lnTo>
                      <a:pt x="0" y="0"/>
                    </a:lnTo>
                    <a:lnTo>
                      <a:pt x="16510" y="0"/>
                    </a:lnTo>
                    <a:lnTo>
                      <a:pt x="16510" y="52070"/>
                    </a:lnTo>
                    <a:cubicBezTo>
                      <a:pt x="16510" y="64770"/>
                      <a:pt x="19050" y="74930"/>
                      <a:pt x="33020" y="74930"/>
                    </a:cubicBezTo>
                    <a:cubicBezTo>
                      <a:pt x="46990" y="74930"/>
                      <a:pt x="62230" y="60960"/>
                      <a:pt x="62230" y="43180"/>
                    </a:cubicBezTo>
                    <a:lnTo>
                      <a:pt x="62230" y="0"/>
                    </a:lnTo>
                    <a:lnTo>
                      <a:pt x="78740" y="0"/>
                    </a:lnTo>
                    <a:lnTo>
                      <a:pt x="78740" y="88900"/>
                    </a:lnTo>
                    <a:lnTo>
                      <a:pt x="63500" y="889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3" name="Freeform 692">
                <a:extLst>
                  <a:ext uri="{FF2B5EF4-FFF2-40B4-BE49-F238E27FC236}">
                    <a16:creationId xmlns:a16="http://schemas.microsoft.com/office/drawing/2014/main" id="{8587836E-D7A7-28B1-23F9-D89897CBBBB4}"/>
                  </a:ext>
                </a:extLst>
              </p:cNvPr>
              <p:cNvSpPr/>
              <p:nvPr/>
            </p:nvSpPr>
            <p:spPr>
              <a:xfrm>
                <a:off x="6261100" y="5010150"/>
                <a:ext cx="73659" cy="93979"/>
              </a:xfrm>
              <a:custGeom>
                <a:avLst/>
                <a:gdLst>
                  <a:gd name="connsiteX0" fmla="*/ 5080 w 73659"/>
                  <a:gd name="connsiteY0" fmla="*/ 6350 h 93979"/>
                  <a:gd name="connsiteX1" fmla="*/ 36830 w 73659"/>
                  <a:gd name="connsiteY1" fmla="*/ 0 h 93979"/>
                  <a:gd name="connsiteX2" fmla="*/ 73660 w 73659"/>
                  <a:gd name="connsiteY2" fmla="*/ 34290 h 93979"/>
                  <a:gd name="connsiteX3" fmla="*/ 73660 w 73659"/>
                  <a:gd name="connsiteY3" fmla="*/ 91440 h 93979"/>
                  <a:gd name="connsiteX4" fmla="*/ 58420 w 73659"/>
                  <a:gd name="connsiteY4" fmla="*/ 91440 h 93979"/>
                  <a:gd name="connsiteX5" fmla="*/ 58420 w 73659"/>
                  <a:gd name="connsiteY5" fmla="*/ 81280 h 93979"/>
                  <a:gd name="connsiteX6" fmla="*/ 58420 w 73659"/>
                  <a:gd name="connsiteY6" fmla="*/ 73660 h 93979"/>
                  <a:gd name="connsiteX7" fmla="*/ 58420 w 73659"/>
                  <a:gd name="connsiteY7" fmla="*/ 73660 h 93979"/>
                  <a:gd name="connsiteX8" fmla="*/ 27940 w 73659"/>
                  <a:gd name="connsiteY8" fmla="*/ 93980 h 93979"/>
                  <a:gd name="connsiteX9" fmla="*/ 0 w 73659"/>
                  <a:gd name="connsiteY9" fmla="*/ 67310 h 93979"/>
                  <a:gd name="connsiteX10" fmla="*/ 58420 w 73659"/>
                  <a:gd name="connsiteY10" fmla="*/ 39370 h 93979"/>
                  <a:gd name="connsiteX11" fmla="*/ 58420 w 73659"/>
                  <a:gd name="connsiteY11" fmla="*/ 34290 h 93979"/>
                  <a:gd name="connsiteX12" fmla="*/ 35560 w 73659"/>
                  <a:gd name="connsiteY12" fmla="*/ 13970 h 93979"/>
                  <a:gd name="connsiteX13" fmla="*/ 6350 w 73659"/>
                  <a:gd name="connsiteY13" fmla="*/ 21590 h 93979"/>
                  <a:gd name="connsiteX14" fmla="*/ 6350 w 73659"/>
                  <a:gd name="connsiteY14" fmla="*/ 6350 h 93979"/>
                  <a:gd name="connsiteX15" fmla="*/ 57150 w 73659"/>
                  <a:gd name="connsiteY15" fmla="*/ 50800 h 93979"/>
                  <a:gd name="connsiteX16" fmla="*/ 16510 w 73659"/>
                  <a:gd name="connsiteY16" fmla="*/ 66040 h 93979"/>
                  <a:gd name="connsiteX17" fmla="*/ 30480 w 73659"/>
                  <a:gd name="connsiteY17" fmla="*/ 78740 h 93979"/>
                  <a:gd name="connsiteX18" fmla="*/ 57150 w 73659"/>
                  <a:gd name="connsiteY18" fmla="*/ 4953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78740"/>
                      <a:pt x="30480" y="78740"/>
                    </a:cubicBezTo>
                    <a:cubicBezTo>
                      <a:pt x="45720" y="78740"/>
                      <a:pt x="57150" y="63500"/>
                      <a:pt x="57150" y="495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4" name="Freeform 693">
                <a:extLst>
                  <a:ext uri="{FF2B5EF4-FFF2-40B4-BE49-F238E27FC236}">
                    <a16:creationId xmlns:a16="http://schemas.microsoft.com/office/drawing/2014/main" id="{512E8013-5CC3-85B0-0917-53B83E71421E}"/>
                  </a:ext>
                </a:extLst>
              </p:cNvPr>
              <p:cNvSpPr/>
              <p:nvPr/>
            </p:nvSpPr>
            <p:spPr>
              <a:xfrm>
                <a:off x="6350000" y="5011420"/>
                <a:ext cx="88900" cy="91439"/>
              </a:xfrm>
              <a:custGeom>
                <a:avLst/>
                <a:gdLst>
                  <a:gd name="connsiteX0" fmla="*/ 87630 w 88900"/>
                  <a:gd name="connsiteY0" fmla="*/ 0 h 91439"/>
                  <a:gd name="connsiteX1" fmla="*/ 48260 w 88900"/>
                  <a:gd name="connsiteY1" fmla="*/ 91440 h 91439"/>
                  <a:gd name="connsiteX2" fmla="*/ 39370 w 88900"/>
                  <a:gd name="connsiteY2" fmla="*/ 91440 h 91439"/>
                  <a:gd name="connsiteX3" fmla="*/ 0 w 88900"/>
                  <a:gd name="connsiteY3" fmla="*/ 0 h 91439"/>
                  <a:gd name="connsiteX4" fmla="*/ 17780 w 88900"/>
                  <a:gd name="connsiteY4" fmla="*/ 0 h 91439"/>
                  <a:gd name="connsiteX5" fmla="*/ 44450 w 88900"/>
                  <a:gd name="connsiteY5" fmla="*/ 64770 h 91439"/>
                  <a:gd name="connsiteX6" fmla="*/ 71120 w 88900"/>
                  <a:gd name="connsiteY6" fmla="*/ 0 h 91439"/>
                  <a:gd name="connsiteX7" fmla="*/ 88900 w 88900"/>
                  <a:gd name="connsiteY7" fmla="*/ 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900" h="91439">
                    <a:moveTo>
                      <a:pt x="87630" y="0"/>
                    </a:moveTo>
                    <a:lnTo>
                      <a:pt x="48260" y="91440"/>
                    </a:lnTo>
                    <a:lnTo>
                      <a:pt x="39370" y="91440"/>
                    </a:lnTo>
                    <a:lnTo>
                      <a:pt x="0" y="0"/>
                    </a:lnTo>
                    <a:lnTo>
                      <a:pt x="17780" y="0"/>
                    </a:lnTo>
                    <a:cubicBezTo>
                      <a:pt x="26670" y="21590"/>
                      <a:pt x="36830" y="44450"/>
                      <a:pt x="44450" y="64770"/>
                    </a:cubicBezTo>
                    <a:cubicBezTo>
                      <a:pt x="52070" y="44450"/>
                      <a:pt x="62230" y="21590"/>
                      <a:pt x="71120" y="0"/>
                    </a:cubicBezTo>
                    <a:lnTo>
                      <a:pt x="8890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5" name="Freeform 694">
                <a:extLst>
                  <a:ext uri="{FF2B5EF4-FFF2-40B4-BE49-F238E27FC236}">
                    <a16:creationId xmlns:a16="http://schemas.microsoft.com/office/drawing/2014/main" id="{1B862FEE-F3F9-410D-8645-A1C94B2158E9}"/>
                  </a:ext>
                </a:extLst>
              </p:cNvPr>
              <p:cNvSpPr/>
              <p:nvPr/>
            </p:nvSpPr>
            <p:spPr>
              <a:xfrm>
                <a:off x="6447790" y="5008879"/>
                <a:ext cx="91440" cy="93979"/>
              </a:xfrm>
              <a:custGeom>
                <a:avLst/>
                <a:gdLst>
                  <a:gd name="connsiteX0" fmla="*/ 91440 w 91440"/>
                  <a:gd name="connsiteY0" fmla="*/ 46990 h 93979"/>
                  <a:gd name="connsiteX1" fmla="*/ 45720 w 91440"/>
                  <a:gd name="connsiteY1" fmla="*/ 93980 h 93979"/>
                  <a:gd name="connsiteX2" fmla="*/ 0 w 91440"/>
                  <a:gd name="connsiteY2" fmla="*/ 46990 h 93979"/>
                  <a:gd name="connsiteX3" fmla="*/ 45720 w 91440"/>
                  <a:gd name="connsiteY3" fmla="*/ 0 h 93979"/>
                  <a:gd name="connsiteX4" fmla="*/ 91440 w 91440"/>
                  <a:gd name="connsiteY4" fmla="*/ 46990 h 93979"/>
                  <a:gd name="connsiteX5" fmla="*/ 76200 w 91440"/>
                  <a:gd name="connsiteY5" fmla="*/ 46990 h 93979"/>
                  <a:gd name="connsiteX6" fmla="*/ 45720 w 91440"/>
                  <a:gd name="connsiteY6" fmla="*/ 15240 h 93979"/>
                  <a:gd name="connsiteX7" fmla="*/ 16510 w 91440"/>
                  <a:gd name="connsiteY7" fmla="*/ 46990 h 93979"/>
                  <a:gd name="connsiteX8" fmla="*/ 45720 w 91440"/>
                  <a:gd name="connsiteY8" fmla="*/ 78740 h 93979"/>
                  <a:gd name="connsiteX9" fmla="*/ 76200 w 91440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40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6200" y="46990"/>
                    </a:moveTo>
                    <a:cubicBezTo>
                      <a:pt x="76200" y="27940"/>
                      <a:pt x="63500" y="15240"/>
                      <a:pt x="45720" y="15240"/>
                    </a:cubicBezTo>
                    <a:cubicBezTo>
                      <a:pt x="27940" y="15240"/>
                      <a:pt x="16510" y="29210"/>
                      <a:pt x="16510" y="46990"/>
                    </a:cubicBezTo>
                    <a:cubicBezTo>
                      <a:pt x="16510" y="64770"/>
                      <a:pt x="29210" y="78740"/>
                      <a:pt x="45720" y="78740"/>
                    </a:cubicBezTo>
                    <a:cubicBezTo>
                      <a:pt x="62230" y="78740"/>
                      <a:pt x="76200" y="64770"/>
                      <a:pt x="7620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6" name="Freeform 695">
                <a:extLst>
                  <a:ext uri="{FF2B5EF4-FFF2-40B4-BE49-F238E27FC236}">
                    <a16:creationId xmlns:a16="http://schemas.microsoft.com/office/drawing/2014/main" id="{CCCB9F2C-B498-76BF-EC1D-D3342E1B4B30}"/>
                  </a:ext>
                </a:extLst>
              </p:cNvPr>
              <p:cNvSpPr/>
              <p:nvPr/>
            </p:nvSpPr>
            <p:spPr>
              <a:xfrm>
                <a:off x="6564630" y="4975859"/>
                <a:ext cx="20319" cy="124460"/>
              </a:xfrm>
              <a:custGeom>
                <a:avLst/>
                <a:gdLst>
                  <a:gd name="connsiteX0" fmla="*/ 10160 w 20319"/>
                  <a:gd name="connsiteY0" fmla="*/ 0 h 124460"/>
                  <a:gd name="connsiteX1" fmla="*/ 20320 w 20319"/>
                  <a:gd name="connsiteY1" fmla="*/ 10160 h 124460"/>
                  <a:gd name="connsiteX2" fmla="*/ 10160 w 20319"/>
                  <a:gd name="connsiteY2" fmla="*/ 20320 h 124460"/>
                  <a:gd name="connsiteX3" fmla="*/ 0 w 20319"/>
                  <a:gd name="connsiteY3" fmla="*/ 10160 h 124460"/>
                  <a:gd name="connsiteX4" fmla="*/ 10160 w 20319"/>
                  <a:gd name="connsiteY4" fmla="*/ 0 h 124460"/>
                  <a:gd name="connsiteX5" fmla="*/ 17780 w 20319"/>
                  <a:gd name="connsiteY5" fmla="*/ 35560 h 124460"/>
                  <a:gd name="connsiteX6" fmla="*/ 17780 w 20319"/>
                  <a:gd name="connsiteY6" fmla="*/ 124460 h 124460"/>
                  <a:gd name="connsiteX7" fmla="*/ 1270 w 20319"/>
                  <a:gd name="connsiteY7" fmla="*/ 124460 h 124460"/>
                  <a:gd name="connsiteX8" fmla="*/ 1270 w 20319"/>
                  <a:gd name="connsiteY8" fmla="*/ 35560 h 124460"/>
                  <a:gd name="connsiteX9" fmla="*/ 17780 w 20319"/>
                  <a:gd name="connsiteY9" fmla="*/ 35560 h 124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19" h="124460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7780" y="35560"/>
                    </a:moveTo>
                    <a:lnTo>
                      <a:pt x="17780" y="124460"/>
                    </a:lnTo>
                    <a:lnTo>
                      <a:pt x="1270" y="124460"/>
                    </a:lnTo>
                    <a:lnTo>
                      <a:pt x="1270" y="35560"/>
                    </a:lnTo>
                    <a:lnTo>
                      <a:pt x="17780" y="3556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7" name="Freeform 696">
                <a:extLst>
                  <a:ext uri="{FF2B5EF4-FFF2-40B4-BE49-F238E27FC236}">
                    <a16:creationId xmlns:a16="http://schemas.microsoft.com/office/drawing/2014/main" id="{29B2CA2C-A8FE-071B-ECB3-8DA6CDD9946F}"/>
                  </a:ext>
                </a:extLst>
              </p:cNvPr>
              <p:cNvSpPr/>
              <p:nvPr/>
            </p:nvSpPr>
            <p:spPr>
              <a:xfrm>
                <a:off x="6610350" y="4972050"/>
                <a:ext cx="87630" cy="130809"/>
              </a:xfrm>
              <a:custGeom>
                <a:avLst/>
                <a:gdLst>
                  <a:gd name="connsiteX0" fmla="*/ 87630 w 87630"/>
                  <a:gd name="connsiteY0" fmla="*/ 128270 h 130809"/>
                  <a:gd name="connsiteX1" fmla="*/ 72390 w 87630"/>
                  <a:gd name="connsiteY1" fmla="*/ 128270 h 130809"/>
                  <a:gd name="connsiteX2" fmla="*/ 72390 w 87630"/>
                  <a:gd name="connsiteY2" fmla="*/ 118110 h 130809"/>
                  <a:gd name="connsiteX3" fmla="*/ 72390 w 87630"/>
                  <a:gd name="connsiteY3" fmla="*/ 111760 h 130809"/>
                  <a:gd name="connsiteX4" fmla="*/ 72390 w 87630"/>
                  <a:gd name="connsiteY4" fmla="*/ 111760 h 130809"/>
                  <a:gd name="connsiteX5" fmla="*/ 40640 w 87630"/>
                  <a:gd name="connsiteY5" fmla="*/ 130810 h 130809"/>
                  <a:gd name="connsiteX6" fmla="*/ 0 w 87630"/>
                  <a:gd name="connsiteY6" fmla="*/ 83820 h 130809"/>
                  <a:gd name="connsiteX7" fmla="*/ 40640 w 87630"/>
                  <a:gd name="connsiteY7" fmla="*/ 36830 h 130809"/>
                  <a:gd name="connsiteX8" fmla="*/ 71120 w 87630"/>
                  <a:gd name="connsiteY8" fmla="*/ 53340 h 130809"/>
                  <a:gd name="connsiteX9" fmla="*/ 71120 w 87630"/>
                  <a:gd name="connsiteY9" fmla="*/ 53340 h 130809"/>
                  <a:gd name="connsiteX10" fmla="*/ 71120 w 87630"/>
                  <a:gd name="connsiteY10" fmla="*/ 45720 h 130809"/>
                  <a:gd name="connsiteX11" fmla="*/ 71120 w 87630"/>
                  <a:gd name="connsiteY11" fmla="*/ 0 h 130809"/>
                  <a:gd name="connsiteX12" fmla="*/ 87630 w 87630"/>
                  <a:gd name="connsiteY12" fmla="*/ 0 h 130809"/>
                  <a:gd name="connsiteX13" fmla="*/ 87630 w 87630"/>
                  <a:gd name="connsiteY13" fmla="*/ 128270 h 130809"/>
                  <a:gd name="connsiteX14" fmla="*/ 15240 w 87630"/>
                  <a:gd name="connsiteY14" fmla="*/ 83820 h 130809"/>
                  <a:gd name="connsiteX15" fmla="*/ 43180 w 87630"/>
                  <a:gd name="connsiteY15" fmla="*/ 115570 h 130809"/>
                  <a:gd name="connsiteX16" fmla="*/ 71120 w 87630"/>
                  <a:gd name="connsiteY16" fmla="*/ 83820 h 130809"/>
                  <a:gd name="connsiteX17" fmla="*/ 43180 w 87630"/>
                  <a:gd name="connsiteY17" fmla="*/ 52070 h 130809"/>
                  <a:gd name="connsiteX18" fmla="*/ 15240 w 87630"/>
                  <a:gd name="connsiteY18" fmla="*/ 8382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30" h="130809">
                    <a:moveTo>
                      <a:pt x="87630" y="128270"/>
                    </a:moveTo>
                    <a:lnTo>
                      <a:pt x="72390" y="128270"/>
                    </a:lnTo>
                    <a:lnTo>
                      <a:pt x="72390" y="118110"/>
                    </a:lnTo>
                    <a:cubicBezTo>
                      <a:pt x="72390" y="114300"/>
                      <a:pt x="72390" y="111760"/>
                      <a:pt x="72390" y="111760"/>
                    </a:cubicBezTo>
                    <a:lnTo>
                      <a:pt x="72390" y="111760"/>
                    </a:lnTo>
                    <a:cubicBezTo>
                      <a:pt x="67310" y="121920"/>
                      <a:pt x="55880" y="130810"/>
                      <a:pt x="40640" y="130810"/>
                    </a:cubicBezTo>
                    <a:cubicBezTo>
                      <a:pt x="17780" y="130810"/>
                      <a:pt x="0" y="111760"/>
                      <a:pt x="0" y="83820"/>
                    </a:cubicBezTo>
                    <a:cubicBezTo>
                      <a:pt x="0" y="55880"/>
                      <a:pt x="17780" y="36830"/>
                      <a:pt x="40640" y="36830"/>
                    </a:cubicBezTo>
                    <a:cubicBezTo>
                      <a:pt x="63500" y="36830"/>
                      <a:pt x="67310" y="44450"/>
                      <a:pt x="71120" y="53340"/>
                    </a:cubicBezTo>
                    <a:lnTo>
                      <a:pt x="71120" y="53340"/>
                    </a:lnTo>
                    <a:cubicBezTo>
                      <a:pt x="71120" y="53340"/>
                      <a:pt x="71120" y="50800"/>
                      <a:pt x="71120" y="45720"/>
                    </a:cubicBezTo>
                    <a:lnTo>
                      <a:pt x="71120" y="0"/>
                    </a:lnTo>
                    <a:lnTo>
                      <a:pt x="87630" y="0"/>
                    </a:lnTo>
                    <a:lnTo>
                      <a:pt x="87630" y="128270"/>
                    </a:lnTo>
                    <a:close/>
                    <a:moveTo>
                      <a:pt x="15240" y="83820"/>
                    </a:moveTo>
                    <a:cubicBezTo>
                      <a:pt x="15240" y="102870"/>
                      <a:pt x="26670" y="115570"/>
                      <a:pt x="43180" y="115570"/>
                    </a:cubicBezTo>
                    <a:cubicBezTo>
                      <a:pt x="59690" y="115570"/>
                      <a:pt x="71120" y="105410"/>
                      <a:pt x="71120" y="83820"/>
                    </a:cubicBezTo>
                    <a:cubicBezTo>
                      <a:pt x="71120" y="62230"/>
                      <a:pt x="57150" y="52070"/>
                      <a:pt x="43180" y="52070"/>
                    </a:cubicBezTo>
                    <a:cubicBezTo>
                      <a:pt x="29210" y="52070"/>
                      <a:pt x="15240" y="66040"/>
                      <a:pt x="15240" y="8382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8" name="Freeform 697">
                <a:extLst>
                  <a:ext uri="{FF2B5EF4-FFF2-40B4-BE49-F238E27FC236}">
                    <a16:creationId xmlns:a16="http://schemas.microsoft.com/office/drawing/2014/main" id="{573CC4DF-AE4B-F928-B6B9-59FA218C1868}"/>
                  </a:ext>
                </a:extLst>
              </p:cNvPr>
              <p:cNvSpPr/>
              <p:nvPr/>
            </p:nvSpPr>
            <p:spPr>
              <a:xfrm>
                <a:off x="6724650" y="5082540"/>
                <a:ext cx="20319" cy="20319"/>
              </a:xfrm>
              <a:custGeom>
                <a:avLst/>
                <a:gdLst>
                  <a:gd name="connsiteX0" fmla="*/ 10160 w 20319"/>
                  <a:gd name="connsiteY0" fmla="*/ 0 h 20319"/>
                  <a:gd name="connsiteX1" fmla="*/ 20320 w 20319"/>
                  <a:gd name="connsiteY1" fmla="*/ 10160 h 20319"/>
                  <a:gd name="connsiteX2" fmla="*/ 10160 w 20319"/>
                  <a:gd name="connsiteY2" fmla="*/ 20320 h 20319"/>
                  <a:gd name="connsiteX3" fmla="*/ 0 w 20319"/>
                  <a:gd name="connsiteY3" fmla="*/ 10160 h 20319"/>
                  <a:gd name="connsiteX4" fmla="*/ 10160 w 20319"/>
                  <a:gd name="connsiteY4" fmla="*/ 0 h 20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19" h="2031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824" name="Group 823">
            <a:extLst>
              <a:ext uri="{FF2B5EF4-FFF2-40B4-BE49-F238E27FC236}">
                <a16:creationId xmlns:a16="http://schemas.microsoft.com/office/drawing/2014/main" id="{96AA084D-DD80-6FBA-78B3-B04DCB55EB54}"/>
              </a:ext>
            </a:extLst>
          </p:cNvPr>
          <p:cNvGrpSpPr/>
          <p:nvPr/>
        </p:nvGrpSpPr>
        <p:grpSpPr>
          <a:xfrm>
            <a:off x="775969" y="5480050"/>
            <a:ext cx="975359" cy="139699"/>
            <a:chOff x="775969" y="5480050"/>
            <a:chExt cx="975359" cy="139699"/>
          </a:xfrm>
        </p:grpSpPr>
        <p:sp>
          <p:nvSpPr>
            <p:cNvPr id="699" name="Freeform 698">
              <a:extLst>
                <a:ext uri="{FF2B5EF4-FFF2-40B4-BE49-F238E27FC236}">
                  <a16:creationId xmlns:a16="http://schemas.microsoft.com/office/drawing/2014/main" id="{A3ED5077-D935-5E3F-3A3D-BBA78B966CDC}"/>
                </a:ext>
              </a:extLst>
            </p:cNvPr>
            <p:cNvSpPr/>
            <p:nvPr/>
          </p:nvSpPr>
          <p:spPr>
            <a:xfrm>
              <a:off x="775969" y="5480050"/>
              <a:ext cx="95250" cy="137159"/>
            </a:xfrm>
            <a:custGeom>
              <a:avLst/>
              <a:gdLst>
                <a:gd name="connsiteX0" fmla="*/ 1270 w 95250"/>
                <a:gd name="connsiteY0" fmla="*/ 1270 h 137159"/>
                <a:gd name="connsiteX1" fmla="*/ 92710 w 95250"/>
                <a:gd name="connsiteY1" fmla="*/ 1270 h 137159"/>
                <a:gd name="connsiteX2" fmla="*/ 92710 w 95250"/>
                <a:gd name="connsiteY2" fmla="*/ 34290 h 137159"/>
                <a:gd name="connsiteX3" fmla="*/ 40640 w 95250"/>
                <a:gd name="connsiteY3" fmla="*/ 34290 h 137159"/>
                <a:gd name="connsiteX4" fmla="*/ 40640 w 95250"/>
                <a:gd name="connsiteY4" fmla="*/ 52070 h 137159"/>
                <a:gd name="connsiteX5" fmla="*/ 85090 w 95250"/>
                <a:gd name="connsiteY5" fmla="*/ 52070 h 137159"/>
                <a:gd name="connsiteX6" fmla="*/ 85090 w 95250"/>
                <a:gd name="connsiteY6" fmla="*/ 83820 h 137159"/>
                <a:gd name="connsiteX7" fmla="*/ 40640 w 95250"/>
                <a:gd name="connsiteY7" fmla="*/ 83820 h 137159"/>
                <a:gd name="connsiteX8" fmla="*/ 40640 w 95250"/>
                <a:gd name="connsiteY8" fmla="*/ 104140 h 137159"/>
                <a:gd name="connsiteX9" fmla="*/ 95250 w 95250"/>
                <a:gd name="connsiteY9" fmla="*/ 104140 h 137159"/>
                <a:gd name="connsiteX10" fmla="*/ 95250 w 95250"/>
                <a:gd name="connsiteY10" fmla="*/ 137160 h 137159"/>
                <a:gd name="connsiteX11" fmla="*/ 0 w 95250"/>
                <a:gd name="connsiteY11" fmla="*/ 137160 h 137159"/>
                <a:gd name="connsiteX12" fmla="*/ 0 w 95250"/>
                <a:gd name="connsiteY12" fmla="*/ 0 h 13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50" h="137159">
                  <a:moveTo>
                    <a:pt x="1270" y="1270"/>
                  </a:moveTo>
                  <a:lnTo>
                    <a:pt x="92710" y="1270"/>
                  </a:lnTo>
                  <a:lnTo>
                    <a:pt x="92710" y="34290"/>
                  </a:lnTo>
                  <a:lnTo>
                    <a:pt x="40640" y="34290"/>
                  </a:lnTo>
                  <a:lnTo>
                    <a:pt x="40640" y="52070"/>
                  </a:lnTo>
                  <a:lnTo>
                    <a:pt x="85090" y="52070"/>
                  </a:lnTo>
                  <a:lnTo>
                    <a:pt x="85090" y="83820"/>
                  </a:lnTo>
                  <a:lnTo>
                    <a:pt x="40640" y="83820"/>
                  </a:lnTo>
                  <a:lnTo>
                    <a:pt x="40640" y="104140"/>
                  </a:lnTo>
                  <a:lnTo>
                    <a:pt x="95250" y="104140"/>
                  </a:lnTo>
                  <a:lnTo>
                    <a:pt x="95250" y="137160"/>
                  </a:lnTo>
                  <a:lnTo>
                    <a:pt x="0" y="1371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0" name="Freeform 699">
              <a:extLst>
                <a:ext uri="{FF2B5EF4-FFF2-40B4-BE49-F238E27FC236}">
                  <a16:creationId xmlns:a16="http://schemas.microsoft.com/office/drawing/2014/main" id="{0ECB51CD-CB99-622A-1AA0-0D94B75080BD}"/>
                </a:ext>
              </a:extLst>
            </p:cNvPr>
            <p:cNvSpPr/>
            <p:nvPr/>
          </p:nvSpPr>
          <p:spPr>
            <a:xfrm>
              <a:off x="885189" y="5481320"/>
              <a:ext cx="139700" cy="137159"/>
            </a:xfrm>
            <a:custGeom>
              <a:avLst/>
              <a:gdLst>
                <a:gd name="connsiteX0" fmla="*/ 49530 w 139700"/>
                <a:gd name="connsiteY0" fmla="*/ 68580 h 137159"/>
                <a:gd name="connsiteX1" fmla="*/ 1270 w 139700"/>
                <a:gd name="connsiteY1" fmla="*/ 0 h 137159"/>
                <a:gd name="connsiteX2" fmla="*/ 45720 w 139700"/>
                <a:gd name="connsiteY2" fmla="*/ 0 h 137159"/>
                <a:gd name="connsiteX3" fmla="*/ 69850 w 139700"/>
                <a:gd name="connsiteY3" fmla="*/ 38100 h 137159"/>
                <a:gd name="connsiteX4" fmla="*/ 95250 w 139700"/>
                <a:gd name="connsiteY4" fmla="*/ 0 h 137159"/>
                <a:gd name="connsiteX5" fmla="*/ 139700 w 139700"/>
                <a:gd name="connsiteY5" fmla="*/ 0 h 137159"/>
                <a:gd name="connsiteX6" fmla="*/ 91440 w 139700"/>
                <a:gd name="connsiteY6" fmla="*/ 68580 h 137159"/>
                <a:gd name="connsiteX7" fmla="*/ 139700 w 139700"/>
                <a:gd name="connsiteY7" fmla="*/ 137160 h 137159"/>
                <a:gd name="connsiteX8" fmla="*/ 95250 w 139700"/>
                <a:gd name="connsiteY8" fmla="*/ 137160 h 137159"/>
                <a:gd name="connsiteX9" fmla="*/ 69850 w 139700"/>
                <a:gd name="connsiteY9" fmla="*/ 99060 h 137159"/>
                <a:gd name="connsiteX10" fmla="*/ 44450 w 139700"/>
                <a:gd name="connsiteY10" fmla="*/ 137160 h 137159"/>
                <a:gd name="connsiteX11" fmla="*/ 0 w 139700"/>
                <a:gd name="connsiteY11" fmla="*/ 137160 h 137159"/>
                <a:gd name="connsiteX12" fmla="*/ 48260 w 139700"/>
                <a:gd name="connsiteY12" fmla="*/ 68580 h 13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9700" h="137159">
                  <a:moveTo>
                    <a:pt x="49530" y="68580"/>
                  </a:moveTo>
                  <a:lnTo>
                    <a:pt x="1270" y="0"/>
                  </a:lnTo>
                  <a:lnTo>
                    <a:pt x="45720" y="0"/>
                  </a:lnTo>
                  <a:lnTo>
                    <a:pt x="69850" y="38100"/>
                  </a:lnTo>
                  <a:lnTo>
                    <a:pt x="95250" y="0"/>
                  </a:lnTo>
                  <a:lnTo>
                    <a:pt x="139700" y="0"/>
                  </a:lnTo>
                  <a:lnTo>
                    <a:pt x="91440" y="68580"/>
                  </a:lnTo>
                  <a:lnTo>
                    <a:pt x="139700" y="137160"/>
                  </a:lnTo>
                  <a:lnTo>
                    <a:pt x="95250" y="137160"/>
                  </a:lnTo>
                  <a:lnTo>
                    <a:pt x="69850" y="99060"/>
                  </a:lnTo>
                  <a:lnTo>
                    <a:pt x="44450" y="137160"/>
                  </a:lnTo>
                  <a:lnTo>
                    <a:pt x="0" y="137160"/>
                  </a:lnTo>
                  <a:lnTo>
                    <a:pt x="48260" y="6858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1" name="Freeform 700">
              <a:extLst>
                <a:ext uri="{FF2B5EF4-FFF2-40B4-BE49-F238E27FC236}">
                  <a16:creationId xmlns:a16="http://schemas.microsoft.com/office/drawing/2014/main" id="{F1B987E7-A67E-B98B-5FD6-3B74290E2E72}"/>
                </a:ext>
              </a:extLst>
            </p:cNvPr>
            <p:cNvSpPr/>
            <p:nvPr/>
          </p:nvSpPr>
          <p:spPr>
            <a:xfrm>
              <a:off x="1032510" y="5480050"/>
              <a:ext cx="142239" cy="138429"/>
            </a:xfrm>
            <a:custGeom>
              <a:avLst/>
              <a:gdLst>
                <a:gd name="connsiteX0" fmla="*/ 92710 w 142239"/>
                <a:gd name="connsiteY0" fmla="*/ 120650 h 138429"/>
                <a:gd name="connsiteX1" fmla="*/ 50800 w 142239"/>
                <a:gd name="connsiteY1" fmla="*/ 120650 h 138429"/>
                <a:gd name="connsiteX2" fmla="*/ 41910 w 142239"/>
                <a:gd name="connsiteY2" fmla="*/ 138430 h 138429"/>
                <a:gd name="connsiteX3" fmla="*/ 0 w 142239"/>
                <a:gd name="connsiteY3" fmla="*/ 138430 h 138429"/>
                <a:gd name="connsiteX4" fmla="*/ 69850 w 142239"/>
                <a:gd name="connsiteY4" fmla="*/ 0 h 138429"/>
                <a:gd name="connsiteX5" fmla="*/ 72390 w 142239"/>
                <a:gd name="connsiteY5" fmla="*/ 0 h 138429"/>
                <a:gd name="connsiteX6" fmla="*/ 142240 w 142239"/>
                <a:gd name="connsiteY6" fmla="*/ 138430 h 138429"/>
                <a:gd name="connsiteX7" fmla="*/ 100330 w 142239"/>
                <a:gd name="connsiteY7" fmla="*/ 138430 h 138429"/>
                <a:gd name="connsiteX8" fmla="*/ 91440 w 142239"/>
                <a:gd name="connsiteY8" fmla="*/ 120650 h 138429"/>
                <a:gd name="connsiteX9" fmla="*/ 60960 w 142239"/>
                <a:gd name="connsiteY9" fmla="*/ 93980 h 138429"/>
                <a:gd name="connsiteX10" fmla="*/ 81280 w 142239"/>
                <a:gd name="connsiteY10" fmla="*/ 93980 h 138429"/>
                <a:gd name="connsiteX11" fmla="*/ 71120 w 142239"/>
                <a:gd name="connsiteY11" fmla="*/ 68580 h 138429"/>
                <a:gd name="connsiteX12" fmla="*/ 71120 w 142239"/>
                <a:gd name="connsiteY12" fmla="*/ 68580 h 138429"/>
                <a:gd name="connsiteX13" fmla="*/ 60960 w 142239"/>
                <a:gd name="connsiteY13" fmla="*/ 93980 h 138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239" h="138429">
                  <a:moveTo>
                    <a:pt x="92710" y="120650"/>
                  </a:moveTo>
                  <a:lnTo>
                    <a:pt x="50800" y="120650"/>
                  </a:lnTo>
                  <a:lnTo>
                    <a:pt x="41910" y="138430"/>
                  </a:lnTo>
                  <a:lnTo>
                    <a:pt x="0" y="138430"/>
                  </a:lnTo>
                  <a:lnTo>
                    <a:pt x="69850" y="0"/>
                  </a:lnTo>
                  <a:lnTo>
                    <a:pt x="72390" y="0"/>
                  </a:lnTo>
                  <a:lnTo>
                    <a:pt x="142240" y="138430"/>
                  </a:lnTo>
                  <a:lnTo>
                    <a:pt x="100330" y="138430"/>
                  </a:lnTo>
                  <a:lnTo>
                    <a:pt x="91440" y="120650"/>
                  </a:lnTo>
                  <a:close/>
                  <a:moveTo>
                    <a:pt x="60960" y="93980"/>
                  </a:moveTo>
                  <a:lnTo>
                    <a:pt x="81280" y="93980"/>
                  </a:lnTo>
                  <a:cubicBezTo>
                    <a:pt x="77470" y="86360"/>
                    <a:pt x="72390" y="73660"/>
                    <a:pt x="71120" y="68580"/>
                  </a:cubicBezTo>
                  <a:lnTo>
                    <a:pt x="71120" y="68580"/>
                  </a:lnTo>
                  <a:cubicBezTo>
                    <a:pt x="71120" y="73660"/>
                    <a:pt x="64770" y="86360"/>
                    <a:pt x="60960" y="93980"/>
                  </a:cubicBez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2" name="Freeform 701">
              <a:extLst>
                <a:ext uri="{FF2B5EF4-FFF2-40B4-BE49-F238E27FC236}">
                  <a16:creationId xmlns:a16="http://schemas.microsoft.com/office/drawing/2014/main" id="{70859655-28CB-8DB5-D694-1B70C54D8F96}"/>
                </a:ext>
              </a:extLst>
            </p:cNvPr>
            <p:cNvSpPr/>
            <p:nvPr/>
          </p:nvSpPr>
          <p:spPr>
            <a:xfrm>
              <a:off x="1192530" y="5480050"/>
              <a:ext cx="137159" cy="138429"/>
            </a:xfrm>
            <a:custGeom>
              <a:avLst/>
              <a:gdLst>
                <a:gd name="connsiteX0" fmla="*/ 38100 w 137159"/>
                <a:gd name="connsiteY0" fmla="*/ 74930 h 138429"/>
                <a:gd name="connsiteX1" fmla="*/ 38100 w 137159"/>
                <a:gd name="connsiteY1" fmla="*/ 138430 h 138429"/>
                <a:gd name="connsiteX2" fmla="*/ 0 w 137159"/>
                <a:gd name="connsiteY2" fmla="*/ 138430 h 138429"/>
                <a:gd name="connsiteX3" fmla="*/ 0 w 137159"/>
                <a:gd name="connsiteY3" fmla="*/ 0 h 138429"/>
                <a:gd name="connsiteX4" fmla="*/ 0 w 137159"/>
                <a:gd name="connsiteY4" fmla="*/ 0 h 138429"/>
                <a:gd name="connsiteX5" fmla="*/ 68580 w 137159"/>
                <a:gd name="connsiteY5" fmla="*/ 55880 h 138429"/>
                <a:gd name="connsiteX6" fmla="*/ 137160 w 137159"/>
                <a:gd name="connsiteY6" fmla="*/ 0 h 138429"/>
                <a:gd name="connsiteX7" fmla="*/ 137160 w 137159"/>
                <a:gd name="connsiteY7" fmla="*/ 0 h 138429"/>
                <a:gd name="connsiteX8" fmla="*/ 137160 w 137159"/>
                <a:gd name="connsiteY8" fmla="*/ 138430 h 138429"/>
                <a:gd name="connsiteX9" fmla="*/ 99060 w 137159"/>
                <a:gd name="connsiteY9" fmla="*/ 138430 h 138429"/>
                <a:gd name="connsiteX10" fmla="*/ 99060 w 137159"/>
                <a:gd name="connsiteY10" fmla="*/ 74930 h 138429"/>
                <a:gd name="connsiteX11" fmla="*/ 67310 w 137159"/>
                <a:gd name="connsiteY11" fmla="*/ 100330 h 138429"/>
                <a:gd name="connsiteX12" fmla="*/ 35560 w 137159"/>
                <a:gd name="connsiteY12" fmla="*/ 74930 h 138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59" h="138429">
                  <a:moveTo>
                    <a:pt x="38100" y="74930"/>
                  </a:moveTo>
                  <a:lnTo>
                    <a:pt x="38100" y="138430"/>
                  </a:lnTo>
                  <a:lnTo>
                    <a:pt x="0" y="13843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8580" y="55880"/>
                  </a:lnTo>
                  <a:lnTo>
                    <a:pt x="137160" y="0"/>
                  </a:lnTo>
                  <a:lnTo>
                    <a:pt x="137160" y="0"/>
                  </a:lnTo>
                  <a:lnTo>
                    <a:pt x="137160" y="138430"/>
                  </a:lnTo>
                  <a:lnTo>
                    <a:pt x="99060" y="138430"/>
                  </a:lnTo>
                  <a:lnTo>
                    <a:pt x="99060" y="74930"/>
                  </a:lnTo>
                  <a:lnTo>
                    <a:pt x="67310" y="100330"/>
                  </a:lnTo>
                  <a:lnTo>
                    <a:pt x="35560" y="7493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3" name="Freeform 702">
              <a:extLst>
                <a:ext uri="{FF2B5EF4-FFF2-40B4-BE49-F238E27FC236}">
                  <a16:creationId xmlns:a16="http://schemas.microsoft.com/office/drawing/2014/main" id="{36D7B66D-57AA-3410-181C-E495FB11597B}"/>
                </a:ext>
              </a:extLst>
            </p:cNvPr>
            <p:cNvSpPr/>
            <p:nvPr/>
          </p:nvSpPr>
          <p:spPr>
            <a:xfrm>
              <a:off x="1361439" y="5481320"/>
              <a:ext cx="105410" cy="137159"/>
            </a:xfrm>
            <a:custGeom>
              <a:avLst/>
              <a:gdLst>
                <a:gd name="connsiteX0" fmla="*/ 105410 w 105410"/>
                <a:gd name="connsiteY0" fmla="*/ 48260 h 137159"/>
                <a:gd name="connsiteX1" fmla="*/ 46990 w 105410"/>
                <a:gd name="connsiteY1" fmla="*/ 96520 h 137159"/>
                <a:gd name="connsiteX2" fmla="*/ 39370 w 105410"/>
                <a:gd name="connsiteY2" fmla="*/ 96520 h 137159"/>
                <a:gd name="connsiteX3" fmla="*/ 39370 w 105410"/>
                <a:gd name="connsiteY3" fmla="*/ 137160 h 137159"/>
                <a:gd name="connsiteX4" fmla="*/ 0 w 105410"/>
                <a:gd name="connsiteY4" fmla="*/ 137160 h 137159"/>
                <a:gd name="connsiteX5" fmla="*/ 0 w 105410"/>
                <a:gd name="connsiteY5" fmla="*/ 0 h 137159"/>
                <a:gd name="connsiteX6" fmla="*/ 46990 w 105410"/>
                <a:gd name="connsiteY6" fmla="*/ 0 h 137159"/>
                <a:gd name="connsiteX7" fmla="*/ 105410 w 105410"/>
                <a:gd name="connsiteY7" fmla="*/ 48260 h 137159"/>
                <a:gd name="connsiteX8" fmla="*/ 40640 w 105410"/>
                <a:gd name="connsiteY8" fmla="*/ 34290 h 137159"/>
                <a:gd name="connsiteX9" fmla="*/ 40640 w 105410"/>
                <a:gd name="connsiteY9" fmla="*/ 63500 h 137159"/>
                <a:gd name="connsiteX10" fmla="*/ 49530 w 105410"/>
                <a:gd name="connsiteY10" fmla="*/ 63500 h 137159"/>
                <a:gd name="connsiteX11" fmla="*/ 66040 w 105410"/>
                <a:gd name="connsiteY11" fmla="*/ 48260 h 137159"/>
                <a:gd name="connsiteX12" fmla="*/ 49530 w 105410"/>
                <a:gd name="connsiteY12" fmla="*/ 33020 h 137159"/>
                <a:gd name="connsiteX13" fmla="*/ 40640 w 105410"/>
                <a:gd name="connsiteY13" fmla="*/ 33020 h 13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410" h="137159">
                  <a:moveTo>
                    <a:pt x="105410" y="48260"/>
                  </a:moveTo>
                  <a:cubicBezTo>
                    <a:pt x="105410" y="81280"/>
                    <a:pt x="81280" y="96520"/>
                    <a:pt x="46990" y="96520"/>
                  </a:cubicBezTo>
                  <a:lnTo>
                    <a:pt x="39370" y="96520"/>
                  </a:lnTo>
                  <a:lnTo>
                    <a:pt x="39370" y="137160"/>
                  </a:lnTo>
                  <a:lnTo>
                    <a:pt x="0" y="137160"/>
                  </a:lnTo>
                  <a:lnTo>
                    <a:pt x="0" y="0"/>
                  </a:lnTo>
                  <a:lnTo>
                    <a:pt x="46990" y="0"/>
                  </a:lnTo>
                  <a:cubicBezTo>
                    <a:pt x="81280" y="0"/>
                    <a:pt x="105410" y="15240"/>
                    <a:pt x="105410" y="48260"/>
                  </a:cubicBezTo>
                  <a:close/>
                  <a:moveTo>
                    <a:pt x="40640" y="34290"/>
                  </a:moveTo>
                  <a:lnTo>
                    <a:pt x="40640" y="63500"/>
                  </a:lnTo>
                  <a:lnTo>
                    <a:pt x="49530" y="63500"/>
                  </a:lnTo>
                  <a:cubicBezTo>
                    <a:pt x="58420" y="63500"/>
                    <a:pt x="66040" y="59690"/>
                    <a:pt x="66040" y="48260"/>
                  </a:cubicBezTo>
                  <a:cubicBezTo>
                    <a:pt x="66040" y="36830"/>
                    <a:pt x="58420" y="33020"/>
                    <a:pt x="49530" y="33020"/>
                  </a:cubicBezTo>
                  <a:lnTo>
                    <a:pt x="40640" y="3302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4" name="Freeform 703">
              <a:extLst>
                <a:ext uri="{FF2B5EF4-FFF2-40B4-BE49-F238E27FC236}">
                  <a16:creationId xmlns:a16="http://schemas.microsoft.com/office/drawing/2014/main" id="{FC75F051-3D70-C9DB-21A3-E7D1B763B345}"/>
                </a:ext>
              </a:extLst>
            </p:cNvPr>
            <p:cNvSpPr/>
            <p:nvPr/>
          </p:nvSpPr>
          <p:spPr>
            <a:xfrm>
              <a:off x="1487169" y="5481320"/>
              <a:ext cx="86360" cy="137159"/>
            </a:xfrm>
            <a:custGeom>
              <a:avLst/>
              <a:gdLst>
                <a:gd name="connsiteX0" fmla="*/ 0 w 86360"/>
                <a:gd name="connsiteY0" fmla="*/ 137160 h 137159"/>
                <a:gd name="connsiteX1" fmla="*/ 0 w 86360"/>
                <a:gd name="connsiteY1" fmla="*/ 0 h 137159"/>
                <a:gd name="connsiteX2" fmla="*/ 39370 w 86360"/>
                <a:gd name="connsiteY2" fmla="*/ 0 h 137159"/>
                <a:gd name="connsiteX3" fmla="*/ 39370 w 86360"/>
                <a:gd name="connsiteY3" fmla="*/ 104140 h 137159"/>
                <a:gd name="connsiteX4" fmla="*/ 86360 w 86360"/>
                <a:gd name="connsiteY4" fmla="*/ 104140 h 137159"/>
                <a:gd name="connsiteX5" fmla="*/ 86360 w 86360"/>
                <a:gd name="connsiteY5" fmla="*/ 137160 h 137159"/>
                <a:gd name="connsiteX6" fmla="*/ 0 w 86360"/>
                <a:gd name="connsiteY6" fmla="*/ 137160 h 13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360" h="137159">
                  <a:moveTo>
                    <a:pt x="0" y="137160"/>
                  </a:moveTo>
                  <a:lnTo>
                    <a:pt x="0" y="0"/>
                  </a:lnTo>
                  <a:lnTo>
                    <a:pt x="39370" y="0"/>
                  </a:lnTo>
                  <a:lnTo>
                    <a:pt x="39370" y="104140"/>
                  </a:lnTo>
                  <a:lnTo>
                    <a:pt x="86360" y="104140"/>
                  </a:lnTo>
                  <a:lnTo>
                    <a:pt x="86360" y="137160"/>
                  </a:lnTo>
                  <a:lnTo>
                    <a:pt x="0" y="13716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5" name="Freeform 704">
              <a:extLst>
                <a:ext uri="{FF2B5EF4-FFF2-40B4-BE49-F238E27FC236}">
                  <a16:creationId xmlns:a16="http://schemas.microsoft.com/office/drawing/2014/main" id="{A4BCB8BC-4BF9-A848-FC16-626D6776FF85}"/>
                </a:ext>
              </a:extLst>
            </p:cNvPr>
            <p:cNvSpPr/>
            <p:nvPr/>
          </p:nvSpPr>
          <p:spPr>
            <a:xfrm>
              <a:off x="1595119" y="5480050"/>
              <a:ext cx="95250" cy="137159"/>
            </a:xfrm>
            <a:custGeom>
              <a:avLst/>
              <a:gdLst>
                <a:gd name="connsiteX0" fmla="*/ 1270 w 95250"/>
                <a:gd name="connsiteY0" fmla="*/ 1270 h 137159"/>
                <a:gd name="connsiteX1" fmla="*/ 92710 w 95250"/>
                <a:gd name="connsiteY1" fmla="*/ 1270 h 137159"/>
                <a:gd name="connsiteX2" fmla="*/ 92710 w 95250"/>
                <a:gd name="connsiteY2" fmla="*/ 34290 h 137159"/>
                <a:gd name="connsiteX3" fmla="*/ 40640 w 95250"/>
                <a:gd name="connsiteY3" fmla="*/ 34290 h 137159"/>
                <a:gd name="connsiteX4" fmla="*/ 40640 w 95250"/>
                <a:gd name="connsiteY4" fmla="*/ 52070 h 137159"/>
                <a:gd name="connsiteX5" fmla="*/ 85090 w 95250"/>
                <a:gd name="connsiteY5" fmla="*/ 52070 h 137159"/>
                <a:gd name="connsiteX6" fmla="*/ 85090 w 95250"/>
                <a:gd name="connsiteY6" fmla="*/ 83820 h 137159"/>
                <a:gd name="connsiteX7" fmla="*/ 40640 w 95250"/>
                <a:gd name="connsiteY7" fmla="*/ 83820 h 137159"/>
                <a:gd name="connsiteX8" fmla="*/ 40640 w 95250"/>
                <a:gd name="connsiteY8" fmla="*/ 104140 h 137159"/>
                <a:gd name="connsiteX9" fmla="*/ 95250 w 95250"/>
                <a:gd name="connsiteY9" fmla="*/ 104140 h 137159"/>
                <a:gd name="connsiteX10" fmla="*/ 95250 w 95250"/>
                <a:gd name="connsiteY10" fmla="*/ 137160 h 137159"/>
                <a:gd name="connsiteX11" fmla="*/ 0 w 95250"/>
                <a:gd name="connsiteY11" fmla="*/ 137160 h 137159"/>
                <a:gd name="connsiteX12" fmla="*/ 0 w 95250"/>
                <a:gd name="connsiteY12" fmla="*/ 0 h 13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50" h="137159">
                  <a:moveTo>
                    <a:pt x="1270" y="1270"/>
                  </a:moveTo>
                  <a:lnTo>
                    <a:pt x="92710" y="1270"/>
                  </a:lnTo>
                  <a:lnTo>
                    <a:pt x="92710" y="34290"/>
                  </a:lnTo>
                  <a:lnTo>
                    <a:pt x="40640" y="34290"/>
                  </a:lnTo>
                  <a:lnTo>
                    <a:pt x="40640" y="52070"/>
                  </a:lnTo>
                  <a:lnTo>
                    <a:pt x="85090" y="52070"/>
                  </a:lnTo>
                  <a:lnTo>
                    <a:pt x="85090" y="83820"/>
                  </a:lnTo>
                  <a:lnTo>
                    <a:pt x="40640" y="83820"/>
                  </a:lnTo>
                  <a:lnTo>
                    <a:pt x="40640" y="104140"/>
                  </a:lnTo>
                  <a:lnTo>
                    <a:pt x="95250" y="104140"/>
                  </a:lnTo>
                  <a:lnTo>
                    <a:pt x="95250" y="137160"/>
                  </a:lnTo>
                  <a:lnTo>
                    <a:pt x="0" y="1371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6" name="Freeform 705">
              <a:extLst>
                <a:ext uri="{FF2B5EF4-FFF2-40B4-BE49-F238E27FC236}">
                  <a16:creationId xmlns:a16="http://schemas.microsoft.com/office/drawing/2014/main" id="{CD742441-5AB9-23C2-7457-5C41C411DDC3}"/>
                </a:ext>
              </a:extLst>
            </p:cNvPr>
            <p:cNvSpPr/>
            <p:nvPr/>
          </p:nvSpPr>
          <p:spPr>
            <a:xfrm>
              <a:off x="1710689" y="5520690"/>
              <a:ext cx="40639" cy="99059"/>
            </a:xfrm>
            <a:custGeom>
              <a:avLst/>
              <a:gdLst>
                <a:gd name="connsiteX0" fmla="*/ 20320 w 40639"/>
                <a:gd name="connsiteY0" fmla="*/ 0 h 99059"/>
                <a:gd name="connsiteX1" fmla="*/ 40640 w 40639"/>
                <a:gd name="connsiteY1" fmla="*/ 19050 h 99059"/>
                <a:gd name="connsiteX2" fmla="*/ 20320 w 40639"/>
                <a:gd name="connsiteY2" fmla="*/ 38100 h 99059"/>
                <a:gd name="connsiteX3" fmla="*/ 0 w 40639"/>
                <a:gd name="connsiteY3" fmla="*/ 19050 h 99059"/>
                <a:gd name="connsiteX4" fmla="*/ 20320 w 40639"/>
                <a:gd name="connsiteY4" fmla="*/ 0 h 99059"/>
                <a:gd name="connsiteX5" fmla="*/ 20320 w 40639"/>
                <a:gd name="connsiteY5" fmla="*/ 60960 h 99059"/>
                <a:gd name="connsiteX6" fmla="*/ 40640 w 40639"/>
                <a:gd name="connsiteY6" fmla="*/ 80010 h 99059"/>
                <a:gd name="connsiteX7" fmla="*/ 20320 w 40639"/>
                <a:gd name="connsiteY7" fmla="*/ 99060 h 99059"/>
                <a:gd name="connsiteX8" fmla="*/ 0 w 40639"/>
                <a:gd name="connsiteY8" fmla="*/ 80010 h 99059"/>
                <a:gd name="connsiteX9" fmla="*/ 20320 w 40639"/>
                <a:gd name="connsiteY9" fmla="*/ 60960 h 9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639" h="99059">
                  <a:moveTo>
                    <a:pt x="20320" y="0"/>
                  </a:moveTo>
                  <a:cubicBezTo>
                    <a:pt x="33020" y="0"/>
                    <a:pt x="40640" y="7620"/>
                    <a:pt x="40640" y="19050"/>
                  </a:cubicBezTo>
                  <a:cubicBezTo>
                    <a:pt x="40640" y="30480"/>
                    <a:pt x="33020" y="38100"/>
                    <a:pt x="20320" y="38100"/>
                  </a:cubicBezTo>
                  <a:cubicBezTo>
                    <a:pt x="7620" y="38100"/>
                    <a:pt x="0" y="30480"/>
                    <a:pt x="0" y="19050"/>
                  </a:cubicBezTo>
                  <a:cubicBezTo>
                    <a:pt x="0" y="7620"/>
                    <a:pt x="7620" y="0"/>
                    <a:pt x="20320" y="0"/>
                  </a:cubicBezTo>
                  <a:close/>
                  <a:moveTo>
                    <a:pt x="20320" y="60960"/>
                  </a:moveTo>
                  <a:cubicBezTo>
                    <a:pt x="33020" y="60960"/>
                    <a:pt x="40640" y="68580"/>
                    <a:pt x="40640" y="80010"/>
                  </a:cubicBezTo>
                  <a:cubicBezTo>
                    <a:pt x="40640" y="91440"/>
                    <a:pt x="33020" y="99060"/>
                    <a:pt x="20320" y="99060"/>
                  </a:cubicBezTo>
                  <a:cubicBezTo>
                    <a:pt x="7620" y="99060"/>
                    <a:pt x="0" y="91440"/>
                    <a:pt x="0" y="80010"/>
                  </a:cubicBezTo>
                  <a:cubicBezTo>
                    <a:pt x="0" y="68580"/>
                    <a:pt x="7620" y="60960"/>
                    <a:pt x="20320" y="60960"/>
                  </a:cubicBez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25" name="Group 824">
            <a:extLst>
              <a:ext uri="{FF2B5EF4-FFF2-40B4-BE49-F238E27FC236}">
                <a16:creationId xmlns:a16="http://schemas.microsoft.com/office/drawing/2014/main" id="{06AB92E1-8D2E-076F-FC73-585729171354}"/>
              </a:ext>
            </a:extLst>
          </p:cNvPr>
          <p:cNvGrpSpPr/>
          <p:nvPr/>
        </p:nvGrpSpPr>
        <p:grpSpPr>
          <a:xfrm>
            <a:off x="1263650" y="5938520"/>
            <a:ext cx="7576819" cy="220979"/>
            <a:chOff x="1263650" y="5938520"/>
            <a:chExt cx="7576819" cy="220979"/>
          </a:xfrm>
        </p:grpSpPr>
        <p:sp>
          <p:nvSpPr>
            <p:cNvPr id="707" name="Freeform 706">
              <a:extLst>
                <a:ext uri="{FF2B5EF4-FFF2-40B4-BE49-F238E27FC236}">
                  <a16:creationId xmlns:a16="http://schemas.microsoft.com/office/drawing/2014/main" id="{BF3230A9-193C-434D-8920-FF30A211F7D4}"/>
                </a:ext>
              </a:extLst>
            </p:cNvPr>
            <p:cNvSpPr/>
            <p:nvPr/>
          </p:nvSpPr>
          <p:spPr>
            <a:xfrm>
              <a:off x="1263650" y="5941059"/>
              <a:ext cx="96519" cy="165100"/>
            </a:xfrm>
            <a:custGeom>
              <a:avLst/>
              <a:gdLst>
                <a:gd name="connsiteX0" fmla="*/ 21590 w 96519"/>
                <a:gd name="connsiteY0" fmla="*/ 19050 h 165100"/>
                <a:gd name="connsiteX1" fmla="*/ 21590 w 96519"/>
                <a:gd name="connsiteY1" fmla="*/ 73660 h 165100"/>
                <a:gd name="connsiteX2" fmla="*/ 83820 w 96519"/>
                <a:gd name="connsiteY2" fmla="*/ 73660 h 165100"/>
                <a:gd name="connsiteX3" fmla="*/ 83820 w 96519"/>
                <a:gd name="connsiteY3" fmla="*/ 92710 h 165100"/>
                <a:gd name="connsiteX4" fmla="*/ 21590 w 96519"/>
                <a:gd name="connsiteY4" fmla="*/ 92710 h 165100"/>
                <a:gd name="connsiteX5" fmla="*/ 21590 w 96519"/>
                <a:gd name="connsiteY5" fmla="*/ 165100 h 165100"/>
                <a:gd name="connsiteX6" fmla="*/ 0 w 96519"/>
                <a:gd name="connsiteY6" fmla="*/ 165100 h 165100"/>
                <a:gd name="connsiteX7" fmla="*/ 0 w 96519"/>
                <a:gd name="connsiteY7" fmla="*/ 0 h 165100"/>
                <a:gd name="connsiteX8" fmla="*/ 96520 w 96519"/>
                <a:gd name="connsiteY8" fmla="*/ 0 h 165100"/>
                <a:gd name="connsiteX9" fmla="*/ 96520 w 96519"/>
                <a:gd name="connsiteY9" fmla="*/ 19050 h 165100"/>
                <a:gd name="connsiteX10" fmla="*/ 22860 w 96519"/>
                <a:gd name="connsiteY10" fmla="*/ 1905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519" h="165100">
                  <a:moveTo>
                    <a:pt x="21590" y="19050"/>
                  </a:moveTo>
                  <a:lnTo>
                    <a:pt x="21590" y="73660"/>
                  </a:lnTo>
                  <a:lnTo>
                    <a:pt x="83820" y="73660"/>
                  </a:lnTo>
                  <a:lnTo>
                    <a:pt x="83820" y="92710"/>
                  </a:lnTo>
                  <a:lnTo>
                    <a:pt x="21590" y="92710"/>
                  </a:lnTo>
                  <a:lnTo>
                    <a:pt x="21590" y="165100"/>
                  </a:lnTo>
                  <a:lnTo>
                    <a:pt x="0" y="165100"/>
                  </a:lnTo>
                  <a:lnTo>
                    <a:pt x="0" y="0"/>
                  </a:lnTo>
                  <a:lnTo>
                    <a:pt x="96520" y="0"/>
                  </a:lnTo>
                  <a:lnTo>
                    <a:pt x="96520" y="19050"/>
                  </a:lnTo>
                  <a:lnTo>
                    <a:pt x="22860" y="190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8" name="Freeform 707">
              <a:extLst>
                <a:ext uri="{FF2B5EF4-FFF2-40B4-BE49-F238E27FC236}">
                  <a16:creationId xmlns:a16="http://schemas.microsoft.com/office/drawing/2014/main" id="{0245CE17-43C8-9CCD-12EF-41D302582C77}"/>
                </a:ext>
              </a:extLst>
            </p:cNvPr>
            <p:cNvSpPr/>
            <p:nvPr/>
          </p:nvSpPr>
          <p:spPr>
            <a:xfrm>
              <a:off x="1372869" y="5989320"/>
              <a:ext cx="116840" cy="119379"/>
            </a:xfrm>
            <a:custGeom>
              <a:avLst/>
              <a:gdLst>
                <a:gd name="connsiteX0" fmla="*/ 116840 w 116840"/>
                <a:gd name="connsiteY0" fmla="*/ 59690 h 119379"/>
                <a:gd name="connsiteX1" fmla="*/ 58420 w 116840"/>
                <a:gd name="connsiteY1" fmla="*/ 119380 h 119379"/>
                <a:gd name="connsiteX2" fmla="*/ 0 w 116840"/>
                <a:gd name="connsiteY2" fmla="*/ 59690 h 119379"/>
                <a:gd name="connsiteX3" fmla="*/ 58420 w 116840"/>
                <a:gd name="connsiteY3" fmla="*/ 0 h 119379"/>
                <a:gd name="connsiteX4" fmla="*/ 116840 w 116840"/>
                <a:gd name="connsiteY4" fmla="*/ 59690 h 119379"/>
                <a:gd name="connsiteX5" fmla="*/ 96520 w 116840"/>
                <a:gd name="connsiteY5" fmla="*/ 59690 h 119379"/>
                <a:gd name="connsiteX6" fmla="*/ 58420 w 116840"/>
                <a:gd name="connsiteY6" fmla="*/ 17780 h 119379"/>
                <a:gd name="connsiteX7" fmla="*/ 20320 w 116840"/>
                <a:gd name="connsiteY7" fmla="*/ 59690 h 119379"/>
                <a:gd name="connsiteX8" fmla="*/ 58420 w 116840"/>
                <a:gd name="connsiteY8" fmla="*/ 101600 h 119379"/>
                <a:gd name="connsiteX9" fmla="*/ 96520 w 116840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4290"/>
                    <a:pt x="20320" y="59690"/>
                  </a:cubicBezTo>
                  <a:cubicBezTo>
                    <a:pt x="20320" y="85090"/>
                    <a:pt x="36830" y="101600"/>
                    <a:pt x="58420" y="101600"/>
                  </a:cubicBezTo>
                  <a:cubicBezTo>
                    <a:pt x="80010" y="101600"/>
                    <a:pt x="96520" y="8509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9" name="Freeform 708">
              <a:extLst>
                <a:ext uri="{FF2B5EF4-FFF2-40B4-BE49-F238E27FC236}">
                  <a16:creationId xmlns:a16="http://schemas.microsoft.com/office/drawing/2014/main" id="{7364DD0F-6F56-8859-6EC2-A46CD2A0F48F}"/>
                </a:ext>
              </a:extLst>
            </p:cNvPr>
            <p:cNvSpPr/>
            <p:nvPr/>
          </p:nvSpPr>
          <p:spPr>
            <a:xfrm>
              <a:off x="1520189" y="5941059"/>
              <a:ext cx="44450" cy="167640"/>
            </a:xfrm>
            <a:custGeom>
              <a:avLst/>
              <a:gdLst>
                <a:gd name="connsiteX0" fmla="*/ 0 w 44450"/>
                <a:gd name="connsiteY0" fmla="*/ 0 h 167640"/>
                <a:gd name="connsiteX1" fmla="*/ 21590 w 44450"/>
                <a:gd name="connsiteY1" fmla="*/ 0 h 167640"/>
                <a:gd name="connsiteX2" fmla="*/ 21590 w 44450"/>
                <a:gd name="connsiteY2" fmla="*/ 130810 h 167640"/>
                <a:gd name="connsiteX3" fmla="*/ 34290 w 44450"/>
                <a:gd name="connsiteY3" fmla="*/ 148590 h 167640"/>
                <a:gd name="connsiteX4" fmla="*/ 44450 w 44450"/>
                <a:gd name="connsiteY4" fmla="*/ 147320 h 167640"/>
                <a:gd name="connsiteX5" fmla="*/ 44450 w 44450"/>
                <a:gd name="connsiteY5" fmla="*/ 165100 h 167640"/>
                <a:gd name="connsiteX6" fmla="*/ 29210 w 44450"/>
                <a:gd name="connsiteY6" fmla="*/ 167640 h 167640"/>
                <a:gd name="connsiteX7" fmla="*/ 0 w 44450"/>
                <a:gd name="connsiteY7" fmla="*/ 135890 h 167640"/>
                <a:gd name="connsiteX8" fmla="*/ 0 w 44450"/>
                <a:gd name="connsiteY8" fmla="*/ 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40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0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0" name="Freeform 709">
              <a:extLst>
                <a:ext uri="{FF2B5EF4-FFF2-40B4-BE49-F238E27FC236}">
                  <a16:creationId xmlns:a16="http://schemas.microsoft.com/office/drawing/2014/main" id="{AC704E83-D16F-9631-7DC5-85493DF36D81}"/>
                </a:ext>
              </a:extLst>
            </p:cNvPr>
            <p:cNvSpPr/>
            <p:nvPr/>
          </p:nvSpPr>
          <p:spPr>
            <a:xfrm>
              <a:off x="1590039" y="5941059"/>
              <a:ext cx="101600" cy="165100"/>
            </a:xfrm>
            <a:custGeom>
              <a:avLst/>
              <a:gdLst>
                <a:gd name="connsiteX0" fmla="*/ 57150 w 101600"/>
                <a:gd name="connsiteY0" fmla="*/ 97790 h 165100"/>
                <a:gd name="connsiteX1" fmla="*/ 101600 w 101600"/>
                <a:gd name="connsiteY1" fmla="*/ 165100 h 165100"/>
                <a:gd name="connsiteX2" fmla="*/ 77470 w 101600"/>
                <a:gd name="connsiteY2" fmla="*/ 165100 h 165100"/>
                <a:gd name="connsiteX3" fmla="*/ 41910 w 101600"/>
                <a:gd name="connsiteY3" fmla="*/ 109220 h 165100"/>
                <a:gd name="connsiteX4" fmla="*/ 21590 w 101600"/>
                <a:gd name="connsiteY4" fmla="*/ 130810 h 165100"/>
                <a:gd name="connsiteX5" fmla="*/ 21590 w 101600"/>
                <a:gd name="connsiteY5" fmla="*/ 165100 h 165100"/>
                <a:gd name="connsiteX6" fmla="*/ 0 w 101600"/>
                <a:gd name="connsiteY6" fmla="*/ 165100 h 165100"/>
                <a:gd name="connsiteX7" fmla="*/ 0 w 101600"/>
                <a:gd name="connsiteY7" fmla="*/ 0 h 165100"/>
                <a:gd name="connsiteX8" fmla="*/ 21590 w 101600"/>
                <a:gd name="connsiteY8" fmla="*/ 0 h 165100"/>
                <a:gd name="connsiteX9" fmla="*/ 21590 w 101600"/>
                <a:gd name="connsiteY9" fmla="*/ 107950 h 165100"/>
                <a:gd name="connsiteX10" fmla="*/ 73660 w 101600"/>
                <a:gd name="connsiteY10" fmla="*/ 50800 h 165100"/>
                <a:gd name="connsiteX11" fmla="*/ 99060 w 101600"/>
                <a:gd name="connsiteY11" fmla="*/ 50800 h 165100"/>
                <a:gd name="connsiteX12" fmla="*/ 57150 w 101600"/>
                <a:gd name="connsiteY12" fmla="*/ 9779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1600" h="165100">
                  <a:moveTo>
                    <a:pt x="57150" y="97790"/>
                  </a:moveTo>
                  <a:lnTo>
                    <a:pt x="101600" y="165100"/>
                  </a:lnTo>
                  <a:lnTo>
                    <a:pt x="77470" y="165100"/>
                  </a:lnTo>
                  <a:lnTo>
                    <a:pt x="41910" y="109220"/>
                  </a:lnTo>
                  <a:lnTo>
                    <a:pt x="21590" y="130810"/>
                  </a:lnTo>
                  <a:lnTo>
                    <a:pt x="21590" y="165100"/>
                  </a:lnTo>
                  <a:lnTo>
                    <a:pt x="0" y="165100"/>
                  </a:lnTo>
                  <a:lnTo>
                    <a:pt x="0" y="0"/>
                  </a:lnTo>
                  <a:lnTo>
                    <a:pt x="21590" y="0"/>
                  </a:lnTo>
                  <a:lnTo>
                    <a:pt x="21590" y="107950"/>
                  </a:lnTo>
                  <a:lnTo>
                    <a:pt x="73660" y="50800"/>
                  </a:lnTo>
                  <a:lnTo>
                    <a:pt x="99060" y="50800"/>
                  </a:lnTo>
                  <a:lnTo>
                    <a:pt x="57150" y="977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1" name="Freeform 710">
              <a:extLst>
                <a:ext uri="{FF2B5EF4-FFF2-40B4-BE49-F238E27FC236}">
                  <a16:creationId xmlns:a16="http://schemas.microsoft.com/office/drawing/2014/main" id="{88FE8F90-F487-E194-9F09-FF6FA893693C}"/>
                </a:ext>
              </a:extLst>
            </p:cNvPr>
            <p:cNvSpPr/>
            <p:nvPr/>
          </p:nvSpPr>
          <p:spPr>
            <a:xfrm>
              <a:off x="1709420" y="5990590"/>
              <a:ext cx="78739" cy="119379"/>
            </a:xfrm>
            <a:custGeom>
              <a:avLst/>
              <a:gdLst>
                <a:gd name="connsiteX0" fmla="*/ 34290 w 78739"/>
                <a:gd name="connsiteY0" fmla="*/ 67310 h 119379"/>
                <a:gd name="connsiteX1" fmla="*/ 0 w 78739"/>
                <a:gd name="connsiteY1" fmla="*/ 31750 h 119379"/>
                <a:gd name="connsiteX2" fmla="*/ 40640 w 78739"/>
                <a:gd name="connsiteY2" fmla="*/ 0 h 119379"/>
                <a:gd name="connsiteX3" fmla="*/ 72390 w 78739"/>
                <a:gd name="connsiteY3" fmla="*/ 6350 h 119379"/>
                <a:gd name="connsiteX4" fmla="*/ 72390 w 78739"/>
                <a:gd name="connsiteY4" fmla="*/ 25400 h 119379"/>
                <a:gd name="connsiteX5" fmla="*/ 41910 w 78739"/>
                <a:gd name="connsiteY5" fmla="*/ 17780 h 119379"/>
                <a:gd name="connsiteX6" fmla="*/ 19050 w 78739"/>
                <a:gd name="connsiteY6" fmla="*/ 33020 h 119379"/>
                <a:gd name="connsiteX7" fmla="*/ 43180 w 78739"/>
                <a:gd name="connsiteY7" fmla="*/ 52070 h 119379"/>
                <a:gd name="connsiteX8" fmla="*/ 78740 w 78739"/>
                <a:gd name="connsiteY8" fmla="*/ 87630 h 119379"/>
                <a:gd name="connsiteX9" fmla="*/ 36830 w 78739"/>
                <a:gd name="connsiteY9" fmla="*/ 119380 h 119379"/>
                <a:gd name="connsiteX10" fmla="*/ 0 w 78739"/>
                <a:gd name="connsiteY10" fmla="*/ 111760 h 119379"/>
                <a:gd name="connsiteX11" fmla="*/ 0 w 78739"/>
                <a:gd name="connsiteY11" fmla="*/ 92710 h 119379"/>
                <a:gd name="connsiteX12" fmla="*/ 36830 w 78739"/>
                <a:gd name="connsiteY12" fmla="*/ 101600 h 119379"/>
                <a:gd name="connsiteX13" fmla="*/ 59690 w 78739"/>
                <a:gd name="connsiteY13" fmla="*/ 86360 h 119379"/>
                <a:gd name="connsiteX14" fmla="*/ 34290 w 78739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2" name="Freeform 711">
              <a:extLst>
                <a:ext uri="{FF2B5EF4-FFF2-40B4-BE49-F238E27FC236}">
                  <a16:creationId xmlns:a16="http://schemas.microsoft.com/office/drawing/2014/main" id="{F87EFB3E-A90C-435E-05F3-FCD13C14AABD}"/>
                </a:ext>
              </a:extLst>
            </p:cNvPr>
            <p:cNvSpPr/>
            <p:nvPr/>
          </p:nvSpPr>
          <p:spPr>
            <a:xfrm>
              <a:off x="1859279" y="5991859"/>
              <a:ext cx="177800" cy="116840"/>
            </a:xfrm>
            <a:custGeom>
              <a:avLst/>
              <a:gdLst>
                <a:gd name="connsiteX0" fmla="*/ 123190 w 177800"/>
                <a:gd name="connsiteY0" fmla="*/ 82550 h 116840"/>
                <a:gd name="connsiteX1" fmla="*/ 154940 w 177800"/>
                <a:gd name="connsiteY1" fmla="*/ 0 h 116840"/>
                <a:gd name="connsiteX2" fmla="*/ 177800 w 177800"/>
                <a:gd name="connsiteY2" fmla="*/ 0 h 116840"/>
                <a:gd name="connsiteX3" fmla="*/ 129540 w 177800"/>
                <a:gd name="connsiteY3" fmla="*/ 116840 h 116840"/>
                <a:gd name="connsiteX4" fmla="*/ 118110 w 177800"/>
                <a:gd name="connsiteY4" fmla="*/ 116840 h 116840"/>
                <a:gd name="connsiteX5" fmla="*/ 88900 w 177800"/>
                <a:gd name="connsiteY5" fmla="*/ 39370 h 116840"/>
                <a:gd name="connsiteX6" fmla="*/ 59690 w 177800"/>
                <a:gd name="connsiteY6" fmla="*/ 116840 h 116840"/>
                <a:gd name="connsiteX7" fmla="*/ 48260 w 177800"/>
                <a:gd name="connsiteY7" fmla="*/ 116840 h 116840"/>
                <a:gd name="connsiteX8" fmla="*/ 0 w 177800"/>
                <a:gd name="connsiteY8" fmla="*/ 0 h 116840"/>
                <a:gd name="connsiteX9" fmla="*/ 22860 w 177800"/>
                <a:gd name="connsiteY9" fmla="*/ 0 h 116840"/>
                <a:gd name="connsiteX10" fmla="*/ 53340 w 177800"/>
                <a:gd name="connsiteY10" fmla="*/ 82550 h 116840"/>
                <a:gd name="connsiteX11" fmla="*/ 82550 w 177800"/>
                <a:gd name="connsiteY11" fmla="*/ 1270 h 116840"/>
                <a:gd name="connsiteX12" fmla="*/ 93980 w 177800"/>
                <a:gd name="connsiteY12" fmla="*/ 1270 h 116840"/>
                <a:gd name="connsiteX13" fmla="*/ 123190 w 177800"/>
                <a:gd name="connsiteY13" fmla="*/ 8255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800" h="116840">
                  <a:moveTo>
                    <a:pt x="123190" y="82550"/>
                  </a:moveTo>
                  <a:lnTo>
                    <a:pt x="154940" y="0"/>
                  </a:lnTo>
                  <a:lnTo>
                    <a:pt x="177800" y="0"/>
                  </a:lnTo>
                  <a:lnTo>
                    <a:pt x="129540" y="116840"/>
                  </a:lnTo>
                  <a:lnTo>
                    <a:pt x="118110" y="116840"/>
                  </a:lnTo>
                  <a:lnTo>
                    <a:pt x="88900" y="39370"/>
                  </a:lnTo>
                  <a:lnTo>
                    <a:pt x="59690" y="116840"/>
                  </a:lnTo>
                  <a:lnTo>
                    <a:pt x="48260" y="116840"/>
                  </a:lnTo>
                  <a:lnTo>
                    <a:pt x="0" y="0"/>
                  </a:lnTo>
                  <a:lnTo>
                    <a:pt x="22860" y="0"/>
                  </a:lnTo>
                  <a:lnTo>
                    <a:pt x="53340" y="82550"/>
                  </a:lnTo>
                  <a:lnTo>
                    <a:pt x="82550" y="1270"/>
                  </a:lnTo>
                  <a:lnTo>
                    <a:pt x="93980" y="1270"/>
                  </a:lnTo>
                  <a:lnTo>
                    <a:pt x="123190" y="825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3" name="Freeform 712">
              <a:extLst>
                <a:ext uri="{FF2B5EF4-FFF2-40B4-BE49-F238E27FC236}">
                  <a16:creationId xmlns:a16="http://schemas.microsoft.com/office/drawing/2014/main" id="{13886BF5-8F46-DE24-2AC0-5740E70C9FA8}"/>
                </a:ext>
              </a:extLst>
            </p:cNvPr>
            <p:cNvSpPr/>
            <p:nvPr/>
          </p:nvSpPr>
          <p:spPr>
            <a:xfrm>
              <a:off x="2056129" y="5939790"/>
              <a:ext cx="104140" cy="166369"/>
            </a:xfrm>
            <a:custGeom>
              <a:avLst/>
              <a:gdLst>
                <a:gd name="connsiteX0" fmla="*/ 0 w 104140"/>
                <a:gd name="connsiteY0" fmla="*/ 1270 h 166369"/>
                <a:gd name="connsiteX1" fmla="*/ 21590 w 104140"/>
                <a:gd name="connsiteY1" fmla="*/ 1270 h 166369"/>
                <a:gd name="connsiteX2" fmla="*/ 21590 w 104140"/>
                <a:gd name="connsiteY2" fmla="*/ 64770 h 166369"/>
                <a:gd name="connsiteX3" fmla="*/ 21590 w 104140"/>
                <a:gd name="connsiteY3" fmla="*/ 76200 h 166369"/>
                <a:gd name="connsiteX4" fmla="*/ 21590 w 104140"/>
                <a:gd name="connsiteY4" fmla="*/ 76200 h 166369"/>
                <a:gd name="connsiteX5" fmla="*/ 64770 w 104140"/>
                <a:gd name="connsiteY5" fmla="*/ 48260 h 166369"/>
                <a:gd name="connsiteX6" fmla="*/ 104140 w 104140"/>
                <a:gd name="connsiteY6" fmla="*/ 93980 h 166369"/>
                <a:gd name="connsiteX7" fmla="*/ 104140 w 104140"/>
                <a:gd name="connsiteY7" fmla="*/ 166370 h 166369"/>
                <a:gd name="connsiteX8" fmla="*/ 82550 w 104140"/>
                <a:gd name="connsiteY8" fmla="*/ 166370 h 166369"/>
                <a:gd name="connsiteX9" fmla="*/ 82550 w 104140"/>
                <a:gd name="connsiteY9" fmla="*/ 99060 h 166369"/>
                <a:gd name="connsiteX10" fmla="*/ 60960 w 104140"/>
                <a:gd name="connsiteY10" fmla="*/ 68580 h 166369"/>
                <a:gd name="connsiteX11" fmla="*/ 22860 w 104140"/>
                <a:gd name="connsiteY11" fmla="*/ 109220 h 166369"/>
                <a:gd name="connsiteX12" fmla="*/ 22860 w 104140"/>
                <a:gd name="connsiteY12" fmla="*/ 165100 h 166369"/>
                <a:gd name="connsiteX13" fmla="*/ 1270 w 104140"/>
                <a:gd name="connsiteY13" fmla="*/ 165100 h 166369"/>
                <a:gd name="connsiteX14" fmla="*/ 1270 w 104140"/>
                <a:gd name="connsiteY14" fmla="*/ 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40" h="166369">
                  <a:moveTo>
                    <a:pt x="0" y="1270"/>
                  </a:moveTo>
                  <a:lnTo>
                    <a:pt x="21590" y="1270"/>
                  </a:lnTo>
                  <a:lnTo>
                    <a:pt x="21590" y="64770"/>
                  </a:lnTo>
                  <a:cubicBezTo>
                    <a:pt x="21590" y="69850"/>
                    <a:pt x="21590" y="74930"/>
                    <a:pt x="21590" y="76200"/>
                  </a:cubicBezTo>
                  <a:lnTo>
                    <a:pt x="21590" y="76200"/>
                  </a:lnTo>
                  <a:cubicBezTo>
                    <a:pt x="26670" y="66040"/>
                    <a:pt x="40640" y="48260"/>
                    <a:pt x="64770" y="48260"/>
                  </a:cubicBezTo>
                  <a:cubicBezTo>
                    <a:pt x="88900" y="48260"/>
                    <a:pt x="104140" y="64770"/>
                    <a:pt x="104140" y="93980"/>
                  </a:cubicBezTo>
                  <a:lnTo>
                    <a:pt x="104140" y="166370"/>
                  </a:lnTo>
                  <a:lnTo>
                    <a:pt x="82550" y="166370"/>
                  </a:lnTo>
                  <a:lnTo>
                    <a:pt x="82550" y="99060"/>
                  </a:lnTo>
                  <a:cubicBezTo>
                    <a:pt x="82550" y="83820"/>
                    <a:pt x="80010" y="68580"/>
                    <a:pt x="60960" y="68580"/>
                  </a:cubicBezTo>
                  <a:cubicBezTo>
                    <a:pt x="41910" y="68580"/>
                    <a:pt x="22860" y="86360"/>
                    <a:pt x="22860" y="109220"/>
                  </a:cubicBezTo>
                  <a:lnTo>
                    <a:pt x="22860" y="165100"/>
                  </a:lnTo>
                  <a:lnTo>
                    <a:pt x="1270" y="16510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4" name="Freeform 713">
              <a:extLst>
                <a:ext uri="{FF2B5EF4-FFF2-40B4-BE49-F238E27FC236}">
                  <a16:creationId xmlns:a16="http://schemas.microsoft.com/office/drawing/2014/main" id="{843664B3-40C4-9E5F-384F-D07B4059F5BB}"/>
                </a:ext>
              </a:extLst>
            </p:cNvPr>
            <p:cNvSpPr/>
            <p:nvPr/>
          </p:nvSpPr>
          <p:spPr>
            <a:xfrm>
              <a:off x="2188210" y="5989320"/>
              <a:ext cx="116839" cy="119379"/>
            </a:xfrm>
            <a:custGeom>
              <a:avLst/>
              <a:gdLst>
                <a:gd name="connsiteX0" fmla="*/ 116840 w 116839"/>
                <a:gd name="connsiteY0" fmla="*/ 59690 h 119379"/>
                <a:gd name="connsiteX1" fmla="*/ 58420 w 116839"/>
                <a:gd name="connsiteY1" fmla="*/ 119380 h 119379"/>
                <a:gd name="connsiteX2" fmla="*/ 0 w 116839"/>
                <a:gd name="connsiteY2" fmla="*/ 59690 h 119379"/>
                <a:gd name="connsiteX3" fmla="*/ 58420 w 116839"/>
                <a:gd name="connsiteY3" fmla="*/ 0 h 119379"/>
                <a:gd name="connsiteX4" fmla="*/ 116840 w 116839"/>
                <a:gd name="connsiteY4" fmla="*/ 59690 h 119379"/>
                <a:gd name="connsiteX5" fmla="*/ 96520 w 116839"/>
                <a:gd name="connsiteY5" fmla="*/ 59690 h 119379"/>
                <a:gd name="connsiteX6" fmla="*/ 58420 w 116839"/>
                <a:gd name="connsiteY6" fmla="*/ 17780 h 119379"/>
                <a:gd name="connsiteX7" fmla="*/ 20320 w 116839"/>
                <a:gd name="connsiteY7" fmla="*/ 59690 h 119379"/>
                <a:gd name="connsiteX8" fmla="*/ 58420 w 116839"/>
                <a:gd name="connsiteY8" fmla="*/ 101600 h 119379"/>
                <a:gd name="connsiteX9" fmla="*/ 96520 w 116839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39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4290"/>
                    <a:pt x="20320" y="59690"/>
                  </a:cubicBezTo>
                  <a:cubicBezTo>
                    <a:pt x="20320" y="85090"/>
                    <a:pt x="36830" y="101600"/>
                    <a:pt x="58420" y="101600"/>
                  </a:cubicBezTo>
                  <a:cubicBezTo>
                    <a:pt x="80010" y="101600"/>
                    <a:pt x="96520" y="8509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5" name="Freeform 714">
              <a:extLst>
                <a:ext uri="{FF2B5EF4-FFF2-40B4-BE49-F238E27FC236}">
                  <a16:creationId xmlns:a16="http://schemas.microsoft.com/office/drawing/2014/main" id="{67060AC1-FC10-2641-BD80-D7027197B2E1}"/>
                </a:ext>
              </a:extLst>
            </p:cNvPr>
            <p:cNvSpPr/>
            <p:nvPr/>
          </p:nvSpPr>
          <p:spPr>
            <a:xfrm>
              <a:off x="2397760" y="5941059"/>
              <a:ext cx="44450" cy="167640"/>
            </a:xfrm>
            <a:custGeom>
              <a:avLst/>
              <a:gdLst>
                <a:gd name="connsiteX0" fmla="*/ 0 w 44450"/>
                <a:gd name="connsiteY0" fmla="*/ 0 h 167640"/>
                <a:gd name="connsiteX1" fmla="*/ 21590 w 44450"/>
                <a:gd name="connsiteY1" fmla="*/ 0 h 167640"/>
                <a:gd name="connsiteX2" fmla="*/ 21590 w 44450"/>
                <a:gd name="connsiteY2" fmla="*/ 130810 h 167640"/>
                <a:gd name="connsiteX3" fmla="*/ 34290 w 44450"/>
                <a:gd name="connsiteY3" fmla="*/ 148590 h 167640"/>
                <a:gd name="connsiteX4" fmla="*/ 44450 w 44450"/>
                <a:gd name="connsiteY4" fmla="*/ 147320 h 167640"/>
                <a:gd name="connsiteX5" fmla="*/ 44450 w 44450"/>
                <a:gd name="connsiteY5" fmla="*/ 165100 h 167640"/>
                <a:gd name="connsiteX6" fmla="*/ 29210 w 44450"/>
                <a:gd name="connsiteY6" fmla="*/ 167640 h 167640"/>
                <a:gd name="connsiteX7" fmla="*/ 0 w 44450"/>
                <a:gd name="connsiteY7" fmla="*/ 135890 h 167640"/>
                <a:gd name="connsiteX8" fmla="*/ 0 w 44450"/>
                <a:gd name="connsiteY8" fmla="*/ 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40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0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6" name="Freeform 715">
              <a:extLst>
                <a:ext uri="{FF2B5EF4-FFF2-40B4-BE49-F238E27FC236}">
                  <a16:creationId xmlns:a16="http://schemas.microsoft.com/office/drawing/2014/main" id="{51CC68A9-B426-EB0D-C4FF-9A50E200ACB6}"/>
                </a:ext>
              </a:extLst>
            </p:cNvPr>
            <p:cNvSpPr/>
            <p:nvPr/>
          </p:nvSpPr>
          <p:spPr>
            <a:xfrm>
              <a:off x="2466339" y="5946140"/>
              <a:ext cx="25400" cy="160019"/>
            </a:xfrm>
            <a:custGeom>
              <a:avLst/>
              <a:gdLst>
                <a:gd name="connsiteX0" fmla="*/ 12700 w 25400"/>
                <a:gd name="connsiteY0" fmla="*/ 0 h 160019"/>
                <a:gd name="connsiteX1" fmla="*/ 25400 w 25400"/>
                <a:gd name="connsiteY1" fmla="*/ 12700 h 160019"/>
                <a:gd name="connsiteX2" fmla="*/ 12700 w 25400"/>
                <a:gd name="connsiteY2" fmla="*/ 25400 h 160019"/>
                <a:gd name="connsiteX3" fmla="*/ 0 w 25400"/>
                <a:gd name="connsiteY3" fmla="*/ 12700 h 160019"/>
                <a:gd name="connsiteX4" fmla="*/ 12700 w 25400"/>
                <a:gd name="connsiteY4" fmla="*/ 0 h 160019"/>
                <a:gd name="connsiteX5" fmla="*/ 24130 w 25400"/>
                <a:gd name="connsiteY5" fmla="*/ 45720 h 160019"/>
                <a:gd name="connsiteX6" fmla="*/ 24130 w 25400"/>
                <a:gd name="connsiteY6" fmla="*/ 160020 h 160019"/>
                <a:gd name="connsiteX7" fmla="*/ 2540 w 25400"/>
                <a:gd name="connsiteY7" fmla="*/ 160020 h 160019"/>
                <a:gd name="connsiteX8" fmla="*/ 2540 w 25400"/>
                <a:gd name="connsiteY8" fmla="*/ 45720 h 160019"/>
                <a:gd name="connsiteX9" fmla="*/ 24130 w 25400"/>
                <a:gd name="connsiteY9" fmla="*/ 45720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19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7" name="Freeform 716">
              <a:extLst>
                <a:ext uri="{FF2B5EF4-FFF2-40B4-BE49-F238E27FC236}">
                  <a16:creationId xmlns:a16="http://schemas.microsoft.com/office/drawing/2014/main" id="{27124CD9-D499-7540-6D64-9E6EE85F6AA0}"/>
                </a:ext>
              </a:extLst>
            </p:cNvPr>
            <p:cNvSpPr/>
            <p:nvPr/>
          </p:nvSpPr>
          <p:spPr>
            <a:xfrm>
              <a:off x="2531110" y="5941059"/>
              <a:ext cx="101600" cy="165100"/>
            </a:xfrm>
            <a:custGeom>
              <a:avLst/>
              <a:gdLst>
                <a:gd name="connsiteX0" fmla="*/ 57150 w 101600"/>
                <a:gd name="connsiteY0" fmla="*/ 97790 h 165100"/>
                <a:gd name="connsiteX1" fmla="*/ 101600 w 101600"/>
                <a:gd name="connsiteY1" fmla="*/ 165100 h 165100"/>
                <a:gd name="connsiteX2" fmla="*/ 77470 w 101600"/>
                <a:gd name="connsiteY2" fmla="*/ 165100 h 165100"/>
                <a:gd name="connsiteX3" fmla="*/ 41910 w 101600"/>
                <a:gd name="connsiteY3" fmla="*/ 109220 h 165100"/>
                <a:gd name="connsiteX4" fmla="*/ 21590 w 101600"/>
                <a:gd name="connsiteY4" fmla="*/ 130810 h 165100"/>
                <a:gd name="connsiteX5" fmla="*/ 21590 w 101600"/>
                <a:gd name="connsiteY5" fmla="*/ 165100 h 165100"/>
                <a:gd name="connsiteX6" fmla="*/ 0 w 101600"/>
                <a:gd name="connsiteY6" fmla="*/ 165100 h 165100"/>
                <a:gd name="connsiteX7" fmla="*/ 0 w 101600"/>
                <a:gd name="connsiteY7" fmla="*/ 0 h 165100"/>
                <a:gd name="connsiteX8" fmla="*/ 21590 w 101600"/>
                <a:gd name="connsiteY8" fmla="*/ 0 h 165100"/>
                <a:gd name="connsiteX9" fmla="*/ 21590 w 101600"/>
                <a:gd name="connsiteY9" fmla="*/ 107950 h 165100"/>
                <a:gd name="connsiteX10" fmla="*/ 73660 w 101600"/>
                <a:gd name="connsiteY10" fmla="*/ 50800 h 165100"/>
                <a:gd name="connsiteX11" fmla="*/ 99060 w 101600"/>
                <a:gd name="connsiteY11" fmla="*/ 50800 h 165100"/>
                <a:gd name="connsiteX12" fmla="*/ 57150 w 101600"/>
                <a:gd name="connsiteY12" fmla="*/ 9779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1600" h="165100">
                  <a:moveTo>
                    <a:pt x="57150" y="97790"/>
                  </a:moveTo>
                  <a:lnTo>
                    <a:pt x="101600" y="165100"/>
                  </a:lnTo>
                  <a:lnTo>
                    <a:pt x="77470" y="165100"/>
                  </a:lnTo>
                  <a:lnTo>
                    <a:pt x="41910" y="109220"/>
                  </a:lnTo>
                  <a:lnTo>
                    <a:pt x="21590" y="130810"/>
                  </a:lnTo>
                  <a:lnTo>
                    <a:pt x="21590" y="165100"/>
                  </a:lnTo>
                  <a:lnTo>
                    <a:pt x="0" y="165100"/>
                  </a:lnTo>
                  <a:lnTo>
                    <a:pt x="0" y="0"/>
                  </a:lnTo>
                  <a:lnTo>
                    <a:pt x="21590" y="0"/>
                  </a:lnTo>
                  <a:lnTo>
                    <a:pt x="21590" y="107950"/>
                  </a:lnTo>
                  <a:lnTo>
                    <a:pt x="73660" y="50800"/>
                  </a:lnTo>
                  <a:lnTo>
                    <a:pt x="99060" y="50800"/>
                  </a:lnTo>
                  <a:lnTo>
                    <a:pt x="57150" y="977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8" name="Freeform 717">
              <a:extLst>
                <a:ext uri="{FF2B5EF4-FFF2-40B4-BE49-F238E27FC236}">
                  <a16:creationId xmlns:a16="http://schemas.microsoft.com/office/drawing/2014/main" id="{DD2650D2-B63D-1062-63C8-A1772232838E}"/>
                </a:ext>
              </a:extLst>
            </p:cNvPr>
            <p:cNvSpPr/>
            <p:nvPr/>
          </p:nvSpPr>
          <p:spPr>
            <a:xfrm>
              <a:off x="2644139" y="599059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9" name="Freeform 718">
              <a:extLst>
                <a:ext uri="{FF2B5EF4-FFF2-40B4-BE49-F238E27FC236}">
                  <a16:creationId xmlns:a16="http://schemas.microsoft.com/office/drawing/2014/main" id="{7CB6D7DF-990D-2C3A-6624-090F5A61C689}"/>
                </a:ext>
              </a:extLst>
            </p:cNvPr>
            <p:cNvSpPr/>
            <p:nvPr/>
          </p:nvSpPr>
          <p:spPr>
            <a:xfrm>
              <a:off x="2830829" y="5938520"/>
              <a:ext cx="74930" cy="168909"/>
            </a:xfrm>
            <a:custGeom>
              <a:avLst/>
              <a:gdLst>
                <a:gd name="connsiteX0" fmla="*/ 16510 w 74930"/>
                <a:gd name="connsiteY0" fmla="*/ 53340 h 168909"/>
                <a:gd name="connsiteX1" fmla="*/ 16510 w 74930"/>
                <a:gd name="connsiteY1" fmla="*/ 40640 h 168909"/>
                <a:gd name="connsiteX2" fmla="*/ 58420 w 74930"/>
                <a:gd name="connsiteY2" fmla="*/ 0 h 168909"/>
                <a:gd name="connsiteX3" fmla="*/ 72390 w 74930"/>
                <a:gd name="connsiteY3" fmla="*/ 1270 h 168909"/>
                <a:gd name="connsiteX4" fmla="*/ 72390 w 74930"/>
                <a:gd name="connsiteY4" fmla="*/ 20320 h 168909"/>
                <a:gd name="connsiteX5" fmla="*/ 60960 w 74930"/>
                <a:gd name="connsiteY5" fmla="*/ 19050 h 168909"/>
                <a:gd name="connsiteX6" fmla="*/ 36830 w 74930"/>
                <a:gd name="connsiteY6" fmla="*/ 43180 h 168909"/>
                <a:gd name="connsiteX7" fmla="*/ 36830 w 74930"/>
                <a:gd name="connsiteY7" fmla="*/ 54610 h 168909"/>
                <a:gd name="connsiteX8" fmla="*/ 67310 w 74930"/>
                <a:gd name="connsiteY8" fmla="*/ 54610 h 168909"/>
                <a:gd name="connsiteX9" fmla="*/ 67310 w 74930"/>
                <a:gd name="connsiteY9" fmla="*/ 72390 h 168909"/>
                <a:gd name="connsiteX10" fmla="*/ 38100 w 74930"/>
                <a:gd name="connsiteY10" fmla="*/ 72390 h 168909"/>
                <a:gd name="connsiteX11" fmla="*/ 38100 w 74930"/>
                <a:gd name="connsiteY11" fmla="*/ 168910 h 168909"/>
                <a:gd name="connsiteX12" fmla="*/ 16510 w 74930"/>
                <a:gd name="connsiteY12" fmla="*/ 168910 h 168909"/>
                <a:gd name="connsiteX13" fmla="*/ 16510 w 74930"/>
                <a:gd name="connsiteY13" fmla="*/ 72390 h 168909"/>
                <a:gd name="connsiteX14" fmla="*/ 0 w 74930"/>
                <a:gd name="connsiteY14" fmla="*/ 72390 h 168909"/>
                <a:gd name="connsiteX15" fmla="*/ 0 w 74930"/>
                <a:gd name="connsiteY15" fmla="*/ 54610 h 168909"/>
                <a:gd name="connsiteX16" fmla="*/ 17780 w 74930"/>
                <a:gd name="connsiteY16" fmla="*/ 54610 h 168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930" h="168909">
                  <a:moveTo>
                    <a:pt x="16510" y="53340"/>
                  </a:moveTo>
                  <a:lnTo>
                    <a:pt x="16510" y="40640"/>
                  </a:lnTo>
                  <a:cubicBezTo>
                    <a:pt x="16510" y="16510"/>
                    <a:pt x="31750" y="0"/>
                    <a:pt x="58420" y="0"/>
                  </a:cubicBezTo>
                  <a:cubicBezTo>
                    <a:pt x="85090" y="0"/>
                    <a:pt x="71120" y="0"/>
                    <a:pt x="72390" y="1270"/>
                  </a:cubicBezTo>
                  <a:lnTo>
                    <a:pt x="72390" y="20320"/>
                  </a:lnTo>
                  <a:cubicBezTo>
                    <a:pt x="71120" y="20320"/>
                    <a:pt x="66040" y="19050"/>
                    <a:pt x="60960" y="19050"/>
                  </a:cubicBezTo>
                  <a:cubicBezTo>
                    <a:pt x="45720" y="19050"/>
                    <a:pt x="36830" y="26670"/>
                    <a:pt x="36830" y="43180"/>
                  </a:cubicBezTo>
                  <a:lnTo>
                    <a:pt x="36830" y="54610"/>
                  </a:lnTo>
                  <a:lnTo>
                    <a:pt x="67310" y="54610"/>
                  </a:lnTo>
                  <a:lnTo>
                    <a:pt x="67310" y="72390"/>
                  </a:lnTo>
                  <a:lnTo>
                    <a:pt x="38100" y="72390"/>
                  </a:lnTo>
                  <a:lnTo>
                    <a:pt x="38100" y="168910"/>
                  </a:lnTo>
                  <a:lnTo>
                    <a:pt x="16510" y="168910"/>
                  </a:lnTo>
                  <a:lnTo>
                    <a:pt x="16510" y="72390"/>
                  </a:lnTo>
                  <a:lnTo>
                    <a:pt x="0" y="72390"/>
                  </a:lnTo>
                  <a:lnTo>
                    <a:pt x="0" y="54610"/>
                  </a:lnTo>
                  <a:lnTo>
                    <a:pt x="17780" y="546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0" name="Freeform 719">
              <a:extLst>
                <a:ext uri="{FF2B5EF4-FFF2-40B4-BE49-F238E27FC236}">
                  <a16:creationId xmlns:a16="http://schemas.microsoft.com/office/drawing/2014/main" id="{2160CB71-8C5A-4752-3ED9-54ABFABC8098}"/>
                </a:ext>
              </a:extLst>
            </p:cNvPr>
            <p:cNvSpPr/>
            <p:nvPr/>
          </p:nvSpPr>
          <p:spPr>
            <a:xfrm>
              <a:off x="2921000" y="5941059"/>
              <a:ext cx="44450" cy="167640"/>
            </a:xfrm>
            <a:custGeom>
              <a:avLst/>
              <a:gdLst>
                <a:gd name="connsiteX0" fmla="*/ 0 w 44450"/>
                <a:gd name="connsiteY0" fmla="*/ 0 h 167640"/>
                <a:gd name="connsiteX1" fmla="*/ 21590 w 44450"/>
                <a:gd name="connsiteY1" fmla="*/ 0 h 167640"/>
                <a:gd name="connsiteX2" fmla="*/ 21590 w 44450"/>
                <a:gd name="connsiteY2" fmla="*/ 130810 h 167640"/>
                <a:gd name="connsiteX3" fmla="*/ 34290 w 44450"/>
                <a:gd name="connsiteY3" fmla="*/ 148590 h 167640"/>
                <a:gd name="connsiteX4" fmla="*/ 44450 w 44450"/>
                <a:gd name="connsiteY4" fmla="*/ 147320 h 167640"/>
                <a:gd name="connsiteX5" fmla="*/ 44450 w 44450"/>
                <a:gd name="connsiteY5" fmla="*/ 165100 h 167640"/>
                <a:gd name="connsiteX6" fmla="*/ 29210 w 44450"/>
                <a:gd name="connsiteY6" fmla="*/ 167640 h 167640"/>
                <a:gd name="connsiteX7" fmla="*/ 0 w 44450"/>
                <a:gd name="connsiteY7" fmla="*/ 135890 h 167640"/>
                <a:gd name="connsiteX8" fmla="*/ 0 w 44450"/>
                <a:gd name="connsiteY8" fmla="*/ 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40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0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1" name="Freeform 720">
              <a:extLst>
                <a:ext uri="{FF2B5EF4-FFF2-40B4-BE49-F238E27FC236}">
                  <a16:creationId xmlns:a16="http://schemas.microsoft.com/office/drawing/2014/main" id="{8AC4525C-23DB-F05C-F49B-ED8F3576874B}"/>
                </a:ext>
              </a:extLst>
            </p:cNvPr>
            <p:cNvSpPr/>
            <p:nvPr/>
          </p:nvSpPr>
          <p:spPr>
            <a:xfrm>
              <a:off x="2963841" y="5991859"/>
              <a:ext cx="120988" cy="167640"/>
            </a:xfrm>
            <a:custGeom>
              <a:avLst/>
              <a:gdLst>
                <a:gd name="connsiteX0" fmla="*/ 2878 w 120988"/>
                <a:gd name="connsiteY0" fmla="*/ 147320 h 167640"/>
                <a:gd name="connsiteX1" fmla="*/ 15578 w 120988"/>
                <a:gd name="connsiteY1" fmla="*/ 148590 h 167640"/>
                <a:gd name="connsiteX2" fmla="*/ 51138 w 120988"/>
                <a:gd name="connsiteY2" fmla="*/ 113030 h 167640"/>
                <a:gd name="connsiteX3" fmla="*/ 2878 w 120988"/>
                <a:gd name="connsiteY3" fmla="*/ 0 h 167640"/>
                <a:gd name="connsiteX4" fmla="*/ 27008 w 120988"/>
                <a:gd name="connsiteY4" fmla="*/ 0 h 167640"/>
                <a:gd name="connsiteX5" fmla="*/ 43518 w 120988"/>
                <a:gd name="connsiteY5" fmla="*/ 41910 h 167640"/>
                <a:gd name="connsiteX6" fmla="*/ 62568 w 120988"/>
                <a:gd name="connsiteY6" fmla="*/ 91440 h 167640"/>
                <a:gd name="connsiteX7" fmla="*/ 81618 w 120988"/>
                <a:gd name="connsiteY7" fmla="*/ 41910 h 167640"/>
                <a:gd name="connsiteX8" fmla="*/ 96858 w 120988"/>
                <a:gd name="connsiteY8" fmla="*/ 0 h 167640"/>
                <a:gd name="connsiteX9" fmla="*/ 120988 w 120988"/>
                <a:gd name="connsiteY9" fmla="*/ 0 h 167640"/>
                <a:gd name="connsiteX10" fmla="*/ 76538 w 120988"/>
                <a:gd name="connsiteY10" fmla="*/ 109220 h 167640"/>
                <a:gd name="connsiteX11" fmla="*/ 18118 w 120988"/>
                <a:gd name="connsiteY11" fmla="*/ 167640 h 167640"/>
                <a:gd name="connsiteX12" fmla="*/ 2878 w 120988"/>
                <a:gd name="connsiteY12" fmla="*/ 165100 h 167640"/>
                <a:gd name="connsiteX13" fmla="*/ 2878 w 120988"/>
                <a:gd name="connsiteY13" fmla="*/ 14732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988" h="167640">
                  <a:moveTo>
                    <a:pt x="2878" y="147320"/>
                  </a:moveTo>
                  <a:cubicBezTo>
                    <a:pt x="5418" y="147320"/>
                    <a:pt x="9228" y="148590"/>
                    <a:pt x="15578" y="148590"/>
                  </a:cubicBezTo>
                  <a:cubicBezTo>
                    <a:pt x="33358" y="148590"/>
                    <a:pt x="43518" y="133350"/>
                    <a:pt x="51138" y="113030"/>
                  </a:cubicBezTo>
                  <a:lnTo>
                    <a:pt x="2878" y="0"/>
                  </a:lnTo>
                  <a:lnTo>
                    <a:pt x="27008" y="0"/>
                  </a:lnTo>
                  <a:lnTo>
                    <a:pt x="43518" y="41910"/>
                  </a:lnTo>
                  <a:cubicBezTo>
                    <a:pt x="49868" y="58420"/>
                    <a:pt x="56218" y="74930"/>
                    <a:pt x="62568" y="91440"/>
                  </a:cubicBezTo>
                  <a:cubicBezTo>
                    <a:pt x="68918" y="78740"/>
                    <a:pt x="76538" y="55880"/>
                    <a:pt x="81618" y="41910"/>
                  </a:cubicBezTo>
                  <a:lnTo>
                    <a:pt x="96858" y="0"/>
                  </a:lnTo>
                  <a:lnTo>
                    <a:pt x="120988" y="0"/>
                  </a:lnTo>
                  <a:lnTo>
                    <a:pt x="76538" y="109220"/>
                  </a:lnTo>
                  <a:cubicBezTo>
                    <a:pt x="61298" y="147320"/>
                    <a:pt x="48598" y="167640"/>
                    <a:pt x="18118" y="167640"/>
                  </a:cubicBezTo>
                  <a:cubicBezTo>
                    <a:pt x="-12362" y="167640"/>
                    <a:pt x="5418" y="167640"/>
                    <a:pt x="2878" y="165100"/>
                  </a:cubicBezTo>
                  <a:lnTo>
                    <a:pt x="2878" y="1473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2" name="Freeform 721">
              <a:extLst>
                <a:ext uri="{FF2B5EF4-FFF2-40B4-BE49-F238E27FC236}">
                  <a16:creationId xmlns:a16="http://schemas.microsoft.com/office/drawing/2014/main" id="{ED973CBC-D090-2A23-025D-16B27F89B36D}"/>
                </a:ext>
              </a:extLst>
            </p:cNvPr>
            <p:cNvSpPr/>
            <p:nvPr/>
          </p:nvSpPr>
          <p:spPr>
            <a:xfrm>
              <a:off x="3103879" y="5946140"/>
              <a:ext cx="25400" cy="160019"/>
            </a:xfrm>
            <a:custGeom>
              <a:avLst/>
              <a:gdLst>
                <a:gd name="connsiteX0" fmla="*/ 12700 w 25400"/>
                <a:gd name="connsiteY0" fmla="*/ 0 h 160019"/>
                <a:gd name="connsiteX1" fmla="*/ 25400 w 25400"/>
                <a:gd name="connsiteY1" fmla="*/ 12700 h 160019"/>
                <a:gd name="connsiteX2" fmla="*/ 12700 w 25400"/>
                <a:gd name="connsiteY2" fmla="*/ 25400 h 160019"/>
                <a:gd name="connsiteX3" fmla="*/ 0 w 25400"/>
                <a:gd name="connsiteY3" fmla="*/ 12700 h 160019"/>
                <a:gd name="connsiteX4" fmla="*/ 12700 w 25400"/>
                <a:gd name="connsiteY4" fmla="*/ 0 h 160019"/>
                <a:gd name="connsiteX5" fmla="*/ 22860 w 25400"/>
                <a:gd name="connsiteY5" fmla="*/ 45720 h 160019"/>
                <a:gd name="connsiteX6" fmla="*/ 22860 w 25400"/>
                <a:gd name="connsiteY6" fmla="*/ 160020 h 160019"/>
                <a:gd name="connsiteX7" fmla="*/ 1270 w 25400"/>
                <a:gd name="connsiteY7" fmla="*/ 160020 h 160019"/>
                <a:gd name="connsiteX8" fmla="*/ 1270 w 25400"/>
                <a:gd name="connsiteY8" fmla="*/ 45720 h 160019"/>
                <a:gd name="connsiteX9" fmla="*/ 22860 w 25400"/>
                <a:gd name="connsiteY9" fmla="*/ 45720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19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3" name="Freeform 722">
              <a:extLst>
                <a:ext uri="{FF2B5EF4-FFF2-40B4-BE49-F238E27FC236}">
                  <a16:creationId xmlns:a16="http://schemas.microsoft.com/office/drawing/2014/main" id="{DF954CD3-9DC9-454C-64AF-CF772221D26C}"/>
                </a:ext>
              </a:extLst>
            </p:cNvPr>
            <p:cNvSpPr/>
            <p:nvPr/>
          </p:nvSpPr>
          <p:spPr>
            <a:xfrm>
              <a:off x="3168650" y="5989320"/>
              <a:ext cx="102870" cy="118109"/>
            </a:xfrm>
            <a:custGeom>
              <a:avLst/>
              <a:gdLst>
                <a:gd name="connsiteX0" fmla="*/ 20320 w 102870"/>
                <a:gd name="connsiteY0" fmla="*/ 2540 h 118109"/>
                <a:gd name="connsiteX1" fmla="*/ 20320 w 102870"/>
                <a:gd name="connsiteY1" fmla="*/ 19050 h 118109"/>
                <a:gd name="connsiteX2" fmla="*/ 20320 w 102870"/>
                <a:gd name="connsiteY2" fmla="*/ 27940 h 118109"/>
                <a:gd name="connsiteX3" fmla="*/ 20320 w 102870"/>
                <a:gd name="connsiteY3" fmla="*/ 27940 h 118109"/>
                <a:gd name="connsiteX4" fmla="*/ 63500 w 102870"/>
                <a:gd name="connsiteY4" fmla="*/ 0 h 118109"/>
                <a:gd name="connsiteX5" fmla="*/ 102870 w 102870"/>
                <a:gd name="connsiteY5" fmla="*/ 45720 h 118109"/>
                <a:gd name="connsiteX6" fmla="*/ 102870 w 102870"/>
                <a:gd name="connsiteY6" fmla="*/ 118110 h 118109"/>
                <a:gd name="connsiteX7" fmla="*/ 81280 w 102870"/>
                <a:gd name="connsiteY7" fmla="*/ 118110 h 118109"/>
                <a:gd name="connsiteX8" fmla="*/ 81280 w 102870"/>
                <a:gd name="connsiteY8" fmla="*/ 50800 h 118109"/>
                <a:gd name="connsiteX9" fmla="*/ 59690 w 102870"/>
                <a:gd name="connsiteY9" fmla="*/ 20320 h 118109"/>
                <a:gd name="connsiteX10" fmla="*/ 21590 w 102870"/>
                <a:gd name="connsiteY10" fmla="*/ 60960 h 118109"/>
                <a:gd name="connsiteX11" fmla="*/ 21590 w 102870"/>
                <a:gd name="connsiteY11" fmla="*/ 116840 h 118109"/>
                <a:gd name="connsiteX12" fmla="*/ 0 w 102870"/>
                <a:gd name="connsiteY12" fmla="*/ 116840 h 118109"/>
                <a:gd name="connsiteX13" fmla="*/ 0 w 102870"/>
                <a:gd name="connsiteY13" fmla="*/ 2540 h 118109"/>
                <a:gd name="connsiteX14" fmla="*/ 20320 w 102870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4" name="Freeform 723">
              <a:extLst>
                <a:ext uri="{FF2B5EF4-FFF2-40B4-BE49-F238E27FC236}">
                  <a16:creationId xmlns:a16="http://schemas.microsoft.com/office/drawing/2014/main" id="{721CABB8-57C3-B3EC-7C92-DEEF18F8D701}"/>
                </a:ext>
              </a:extLst>
            </p:cNvPr>
            <p:cNvSpPr/>
            <p:nvPr/>
          </p:nvSpPr>
          <p:spPr>
            <a:xfrm>
              <a:off x="3298190" y="5989320"/>
              <a:ext cx="109219" cy="167639"/>
            </a:xfrm>
            <a:custGeom>
              <a:avLst/>
              <a:gdLst>
                <a:gd name="connsiteX0" fmla="*/ 60960 w 109219"/>
                <a:gd name="connsiteY0" fmla="*/ 99060 h 167639"/>
                <a:gd name="connsiteX1" fmla="*/ 106680 w 109219"/>
                <a:gd name="connsiteY1" fmla="*/ 132080 h 167639"/>
                <a:gd name="connsiteX2" fmla="*/ 52070 w 109219"/>
                <a:gd name="connsiteY2" fmla="*/ 167640 h 167639"/>
                <a:gd name="connsiteX3" fmla="*/ 0 w 109219"/>
                <a:gd name="connsiteY3" fmla="*/ 137160 h 167639"/>
                <a:gd name="connsiteX4" fmla="*/ 31750 w 109219"/>
                <a:gd name="connsiteY4" fmla="*/ 109220 h 167639"/>
                <a:gd name="connsiteX5" fmla="*/ 13970 w 109219"/>
                <a:gd name="connsiteY5" fmla="*/ 93980 h 167639"/>
                <a:gd name="connsiteX6" fmla="*/ 29210 w 109219"/>
                <a:gd name="connsiteY6" fmla="*/ 77470 h 167639"/>
                <a:gd name="connsiteX7" fmla="*/ 2540 w 109219"/>
                <a:gd name="connsiteY7" fmla="*/ 40640 h 167639"/>
                <a:gd name="connsiteX8" fmla="*/ 49530 w 109219"/>
                <a:gd name="connsiteY8" fmla="*/ 0 h 167639"/>
                <a:gd name="connsiteX9" fmla="*/ 67310 w 109219"/>
                <a:gd name="connsiteY9" fmla="*/ 2540 h 167639"/>
                <a:gd name="connsiteX10" fmla="*/ 109220 w 109219"/>
                <a:gd name="connsiteY10" fmla="*/ 2540 h 167639"/>
                <a:gd name="connsiteX11" fmla="*/ 109220 w 109219"/>
                <a:gd name="connsiteY11" fmla="*/ 19050 h 167639"/>
                <a:gd name="connsiteX12" fmla="*/ 93980 w 109219"/>
                <a:gd name="connsiteY12" fmla="*/ 19050 h 167639"/>
                <a:gd name="connsiteX13" fmla="*/ 87630 w 109219"/>
                <a:gd name="connsiteY13" fmla="*/ 19050 h 167639"/>
                <a:gd name="connsiteX14" fmla="*/ 86360 w 109219"/>
                <a:gd name="connsiteY14" fmla="*/ 19050 h 167639"/>
                <a:gd name="connsiteX15" fmla="*/ 96520 w 109219"/>
                <a:gd name="connsiteY15" fmla="*/ 41910 h 167639"/>
                <a:gd name="connsiteX16" fmla="*/ 54610 w 109219"/>
                <a:gd name="connsiteY16" fmla="*/ 81280 h 167639"/>
                <a:gd name="connsiteX17" fmla="*/ 54610 w 109219"/>
                <a:gd name="connsiteY17" fmla="*/ 81280 h 167639"/>
                <a:gd name="connsiteX18" fmla="*/ 35560 w 109219"/>
                <a:gd name="connsiteY18" fmla="*/ 90170 h 167639"/>
                <a:gd name="connsiteX19" fmla="*/ 62230 w 109219"/>
                <a:gd name="connsiteY19" fmla="*/ 100330 h 167639"/>
                <a:gd name="connsiteX20" fmla="*/ 85090 w 109219"/>
                <a:gd name="connsiteY20" fmla="*/ 133350 h 167639"/>
                <a:gd name="connsiteX21" fmla="*/ 49530 w 109219"/>
                <a:gd name="connsiteY21" fmla="*/ 114300 h 167639"/>
                <a:gd name="connsiteX22" fmla="*/ 19050 w 109219"/>
                <a:gd name="connsiteY22" fmla="*/ 133350 h 167639"/>
                <a:gd name="connsiteX23" fmla="*/ 50800 w 109219"/>
                <a:gd name="connsiteY23" fmla="*/ 151130 h 167639"/>
                <a:gd name="connsiteX24" fmla="*/ 83820 w 109219"/>
                <a:gd name="connsiteY24" fmla="*/ 132080 h 167639"/>
                <a:gd name="connsiteX25" fmla="*/ 74930 w 109219"/>
                <a:gd name="connsiteY25" fmla="*/ 40640 h 167639"/>
                <a:gd name="connsiteX26" fmla="*/ 48260 w 109219"/>
                <a:gd name="connsiteY26" fmla="*/ 16510 h 167639"/>
                <a:gd name="connsiteX27" fmla="*/ 21590 w 109219"/>
                <a:gd name="connsiteY27" fmla="*/ 40640 h 167639"/>
                <a:gd name="connsiteX28" fmla="*/ 48260 w 109219"/>
                <a:gd name="connsiteY28" fmla="*/ 64770 h 167639"/>
                <a:gd name="connsiteX29" fmla="*/ 74930 w 109219"/>
                <a:gd name="connsiteY29" fmla="*/ 4064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9219" h="167639">
                  <a:moveTo>
                    <a:pt x="60960" y="99060"/>
                  </a:moveTo>
                  <a:cubicBezTo>
                    <a:pt x="90170" y="102870"/>
                    <a:pt x="106680" y="110490"/>
                    <a:pt x="106680" y="132080"/>
                  </a:cubicBezTo>
                  <a:cubicBezTo>
                    <a:pt x="106680" y="153670"/>
                    <a:pt x="83820" y="167640"/>
                    <a:pt x="52070" y="167640"/>
                  </a:cubicBezTo>
                  <a:cubicBezTo>
                    <a:pt x="20320" y="167640"/>
                    <a:pt x="0" y="157480"/>
                    <a:pt x="0" y="137160"/>
                  </a:cubicBezTo>
                  <a:cubicBezTo>
                    <a:pt x="0" y="116840"/>
                    <a:pt x="13970" y="113030"/>
                    <a:pt x="31750" y="109220"/>
                  </a:cubicBezTo>
                  <a:cubicBezTo>
                    <a:pt x="20320" y="107950"/>
                    <a:pt x="13970" y="102870"/>
                    <a:pt x="13970" y="93980"/>
                  </a:cubicBezTo>
                  <a:cubicBezTo>
                    <a:pt x="13970" y="85090"/>
                    <a:pt x="20320" y="81280"/>
                    <a:pt x="29210" y="77470"/>
                  </a:cubicBezTo>
                  <a:cubicBezTo>
                    <a:pt x="12700" y="71120"/>
                    <a:pt x="2540" y="58420"/>
                    <a:pt x="2540" y="40640"/>
                  </a:cubicBezTo>
                  <a:cubicBezTo>
                    <a:pt x="2540" y="22860"/>
                    <a:pt x="22860" y="0"/>
                    <a:pt x="49530" y="0"/>
                  </a:cubicBezTo>
                  <a:cubicBezTo>
                    <a:pt x="76200" y="0"/>
                    <a:pt x="62230" y="0"/>
                    <a:pt x="67310" y="2540"/>
                  </a:cubicBezTo>
                  <a:lnTo>
                    <a:pt x="109220" y="2540"/>
                  </a:lnTo>
                  <a:lnTo>
                    <a:pt x="109220" y="19050"/>
                  </a:lnTo>
                  <a:lnTo>
                    <a:pt x="93980" y="19050"/>
                  </a:lnTo>
                  <a:cubicBezTo>
                    <a:pt x="91440" y="19050"/>
                    <a:pt x="87630" y="19050"/>
                    <a:pt x="87630" y="19050"/>
                  </a:cubicBezTo>
                  <a:lnTo>
                    <a:pt x="86360" y="19050"/>
                  </a:lnTo>
                  <a:cubicBezTo>
                    <a:pt x="92710" y="24130"/>
                    <a:pt x="96520" y="33020"/>
                    <a:pt x="96520" y="41910"/>
                  </a:cubicBezTo>
                  <a:cubicBezTo>
                    <a:pt x="96520" y="64770"/>
                    <a:pt x="78740" y="80010"/>
                    <a:pt x="54610" y="81280"/>
                  </a:cubicBezTo>
                  <a:lnTo>
                    <a:pt x="54610" y="81280"/>
                  </a:lnTo>
                  <a:cubicBezTo>
                    <a:pt x="44450" y="81280"/>
                    <a:pt x="35560" y="86360"/>
                    <a:pt x="35560" y="90170"/>
                  </a:cubicBezTo>
                  <a:cubicBezTo>
                    <a:pt x="35560" y="93980"/>
                    <a:pt x="43180" y="97790"/>
                    <a:pt x="62230" y="100330"/>
                  </a:cubicBezTo>
                  <a:close/>
                  <a:moveTo>
                    <a:pt x="85090" y="133350"/>
                  </a:moveTo>
                  <a:cubicBezTo>
                    <a:pt x="85090" y="123190"/>
                    <a:pt x="76200" y="114300"/>
                    <a:pt x="49530" y="114300"/>
                  </a:cubicBezTo>
                  <a:cubicBezTo>
                    <a:pt x="22860" y="114300"/>
                    <a:pt x="19050" y="123190"/>
                    <a:pt x="19050" y="133350"/>
                  </a:cubicBezTo>
                  <a:cubicBezTo>
                    <a:pt x="19050" y="143510"/>
                    <a:pt x="31750" y="151130"/>
                    <a:pt x="50800" y="151130"/>
                  </a:cubicBezTo>
                  <a:cubicBezTo>
                    <a:pt x="69850" y="151130"/>
                    <a:pt x="83820" y="143510"/>
                    <a:pt x="83820" y="132080"/>
                  </a:cubicBezTo>
                  <a:close/>
                  <a:moveTo>
                    <a:pt x="74930" y="40640"/>
                  </a:moveTo>
                  <a:cubicBezTo>
                    <a:pt x="74930" y="26670"/>
                    <a:pt x="64770" y="16510"/>
                    <a:pt x="48260" y="16510"/>
                  </a:cubicBezTo>
                  <a:cubicBezTo>
                    <a:pt x="31750" y="16510"/>
                    <a:pt x="21590" y="26670"/>
                    <a:pt x="21590" y="40640"/>
                  </a:cubicBezTo>
                  <a:cubicBezTo>
                    <a:pt x="21590" y="54610"/>
                    <a:pt x="33020" y="64770"/>
                    <a:pt x="48260" y="64770"/>
                  </a:cubicBezTo>
                  <a:cubicBezTo>
                    <a:pt x="63500" y="64770"/>
                    <a:pt x="74930" y="54610"/>
                    <a:pt x="74930" y="406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5" name="Freeform 724">
              <a:extLst>
                <a:ext uri="{FF2B5EF4-FFF2-40B4-BE49-F238E27FC236}">
                  <a16:creationId xmlns:a16="http://schemas.microsoft.com/office/drawing/2014/main" id="{4E4AF1D7-F860-09B6-9404-DE2D6EF84EA7}"/>
                </a:ext>
              </a:extLst>
            </p:cNvPr>
            <p:cNvSpPr/>
            <p:nvPr/>
          </p:nvSpPr>
          <p:spPr>
            <a:xfrm>
              <a:off x="3491229" y="5941059"/>
              <a:ext cx="135890" cy="165100"/>
            </a:xfrm>
            <a:custGeom>
              <a:avLst/>
              <a:gdLst>
                <a:gd name="connsiteX0" fmla="*/ 1270 w 135890"/>
                <a:gd name="connsiteY0" fmla="*/ 165100 h 165100"/>
                <a:gd name="connsiteX1" fmla="*/ 1270 w 135890"/>
                <a:gd name="connsiteY1" fmla="*/ 0 h 165100"/>
                <a:gd name="connsiteX2" fmla="*/ 48260 w 135890"/>
                <a:gd name="connsiteY2" fmla="*/ 0 h 165100"/>
                <a:gd name="connsiteX3" fmla="*/ 135890 w 135890"/>
                <a:gd name="connsiteY3" fmla="*/ 82550 h 165100"/>
                <a:gd name="connsiteX4" fmla="*/ 48260 w 135890"/>
                <a:gd name="connsiteY4" fmla="*/ 165100 h 165100"/>
                <a:gd name="connsiteX5" fmla="*/ 0 w 135890"/>
                <a:gd name="connsiteY5" fmla="*/ 165100 h 165100"/>
                <a:gd name="connsiteX6" fmla="*/ 24130 w 135890"/>
                <a:gd name="connsiteY6" fmla="*/ 19050 h 165100"/>
                <a:gd name="connsiteX7" fmla="*/ 24130 w 135890"/>
                <a:gd name="connsiteY7" fmla="*/ 146050 h 165100"/>
                <a:gd name="connsiteX8" fmla="*/ 50800 w 135890"/>
                <a:gd name="connsiteY8" fmla="*/ 146050 h 165100"/>
                <a:gd name="connsiteX9" fmla="*/ 115570 w 135890"/>
                <a:gd name="connsiteY9" fmla="*/ 82550 h 165100"/>
                <a:gd name="connsiteX10" fmla="*/ 49530 w 135890"/>
                <a:gd name="connsiteY10" fmla="*/ 19050 h 165100"/>
                <a:gd name="connsiteX11" fmla="*/ 24130 w 135890"/>
                <a:gd name="connsiteY11" fmla="*/ 1905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890" h="165100">
                  <a:moveTo>
                    <a:pt x="1270" y="165100"/>
                  </a:moveTo>
                  <a:lnTo>
                    <a:pt x="1270" y="0"/>
                  </a:lnTo>
                  <a:lnTo>
                    <a:pt x="48260" y="0"/>
                  </a:lnTo>
                  <a:cubicBezTo>
                    <a:pt x="101600" y="0"/>
                    <a:pt x="135890" y="33020"/>
                    <a:pt x="135890" y="82550"/>
                  </a:cubicBezTo>
                  <a:cubicBezTo>
                    <a:pt x="135890" y="132080"/>
                    <a:pt x="101600" y="165100"/>
                    <a:pt x="48260" y="165100"/>
                  </a:cubicBezTo>
                  <a:lnTo>
                    <a:pt x="0" y="165100"/>
                  </a:lnTo>
                  <a:close/>
                  <a:moveTo>
                    <a:pt x="24130" y="19050"/>
                  </a:moveTo>
                  <a:lnTo>
                    <a:pt x="24130" y="146050"/>
                  </a:lnTo>
                  <a:lnTo>
                    <a:pt x="50800" y="146050"/>
                  </a:lnTo>
                  <a:cubicBezTo>
                    <a:pt x="90170" y="146050"/>
                    <a:pt x="115570" y="120650"/>
                    <a:pt x="115570" y="82550"/>
                  </a:cubicBezTo>
                  <a:cubicBezTo>
                    <a:pt x="115570" y="44450"/>
                    <a:pt x="88900" y="19050"/>
                    <a:pt x="49530" y="19050"/>
                  </a:cubicBezTo>
                  <a:lnTo>
                    <a:pt x="24130" y="190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6" name="Freeform 725">
              <a:extLst>
                <a:ext uri="{FF2B5EF4-FFF2-40B4-BE49-F238E27FC236}">
                  <a16:creationId xmlns:a16="http://schemas.microsoft.com/office/drawing/2014/main" id="{81214D33-4EED-7775-8175-3BD7FD9D22DB}"/>
                </a:ext>
              </a:extLst>
            </p:cNvPr>
            <p:cNvSpPr/>
            <p:nvPr/>
          </p:nvSpPr>
          <p:spPr>
            <a:xfrm>
              <a:off x="3649979" y="599059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7" name="Freeform 726">
              <a:extLst>
                <a:ext uri="{FF2B5EF4-FFF2-40B4-BE49-F238E27FC236}">
                  <a16:creationId xmlns:a16="http://schemas.microsoft.com/office/drawing/2014/main" id="{2F479FEF-0D9D-E027-87E9-DBD2FC5E6DF9}"/>
                </a:ext>
              </a:extLst>
            </p:cNvPr>
            <p:cNvSpPr/>
            <p:nvPr/>
          </p:nvSpPr>
          <p:spPr>
            <a:xfrm>
              <a:off x="3788409" y="5941059"/>
              <a:ext cx="44450" cy="167640"/>
            </a:xfrm>
            <a:custGeom>
              <a:avLst/>
              <a:gdLst>
                <a:gd name="connsiteX0" fmla="*/ 0 w 44450"/>
                <a:gd name="connsiteY0" fmla="*/ 0 h 167640"/>
                <a:gd name="connsiteX1" fmla="*/ 21590 w 44450"/>
                <a:gd name="connsiteY1" fmla="*/ 0 h 167640"/>
                <a:gd name="connsiteX2" fmla="*/ 21590 w 44450"/>
                <a:gd name="connsiteY2" fmla="*/ 130810 h 167640"/>
                <a:gd name="connsiteX3" fmla="*/ 34290 w 44450"/>
                <a:gd name="connsiteY3" fmla="*/ 148590 h 167640"/>
                <a:gd name="connsiteX4" fmla="*/ 44450 w 44450"/>
                <a:gd name="connsiteY4" fmla="*/ 147320 h 167640"/>
                <a:gd name="connsiteX5" fmla="*/ 44450 w 44450"/>
                <a:gd name="connsiteY5" fmla="*/ 165100 h 167640"/>
                <a:gd name="connsiteX6" fmla="*/ 29210 w 44450"/>
                <a:gd name="connsiteY6" fmla="*/ 167640 h 167640"/>
                <a:gd name="connsiteX7" fmla="*/ 0 w 44450"/>
                <a:gd name="connsiteY7" fmla="*/ 135890 h 167640"/>
                <a:gd name="connsiteX8" fmla="*/ 0 w 44450"/>
                <a:gd name="connsiteY8" fmla="*/ 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40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0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8" name="Freeform 727">
              <a:extLst>
                <a:ext uri="{FF2B5EF4-FFF2-40B4-BE49-F238E27FC236}">
                  <a16:creationId xmlns:a16="http://schemas.microsoft.com/office/drawing/2014/main" id="{30441E8E-5423-A61A-B782-88BF9CD6A9A2}"/>
                </a:ext>
              </a:extLst>
            </p:cNvPr>
            <p:cNvSpPr/>
            <p:nvPr/>
          </p:nvSpPr>
          <p:spPr>
            <a:xfrm>
              <a:off x="3836670" y="5957570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9" name="Freeform 728">
              <a:extLst>
                <a:ext uri="{FF2B5EF4-FFF2-40B4-BE49-F238E27FC236}">
                  <a16:creationId xmlns:a16="http://schemas.microsoft.com/office/drawing/2014/main" id="{88BC049A-A9D9-DEB4-E537-C890BBC7333C}"/>
                </a:ext>
              </a:extLst>
            </p:cNvPr>
            <p:cNvSpPr/>
            <p:nvPr/>
          </p:nvSpPr>
          <p:spPr>
            <a:xfrm>
              <a:off x="3934459" y="5989320"/>
              <a:ext cx="93980" cy="119379"/>
            </a:xfrm>
            <a:custGeom>
              <a:avLst/>
              <a:gdLst>
                <a:gd name="connsiteX0" fmla="*/ 5080 w 93980"/>
                <a:gd name="connsiteY0" fmla="*/ 8890 h 119379"/>
                <a:gd name="connsiteX1" fmla="*/ 45720 w 93980"/>
                <a:gd name="connsiteY1" fmla="*/ 0 h 119379"/>
                <a:gd name="connsiteX2" fmla="*/ 93980 w 93980"/>
                <a:gd name="connsiteY2" fmla="*/ 44450 h 119379"/>
                <a:gd name="connsiteX3" fmla="*/ 93980 w 93980"/>
                <a:gd name="connsiteY3" fmla="*/ 116840 h 119379"/>
                <a:gd name="connsiteX4" fmla="*/ 74930 w 93980"/>
                <a:gd name="connsiteY4" fmla="*/ 116840 h 119379"/>
                <a:gd name="connsiteX5" fmla="*/ 74930 w 93980"/>
                <a:gd name="connsiteY5" fmla="*/ 102870 h 119379"/>
                <a:gd name="connsiteX6" fmla="*/ 74930 w 93980"/>
                <a:gd name="connsiteY6" fmla="*/ 93980 h 119379"/>
                <a:gd name="connsiteX7" fmla="*/ 74930 w 93980"/>
                <a:gd name="connsiteY7" fmla="*/ 93980 h 119379"/>
                <a:gd name="connsiteX8" fmla="*/ 35560 w 93980"/>
                <a:gd name="connsiteY8" fmla="*/ 119380 h 119379"/>
                <a:gd name="connsiteX9" fmla="*/ 0 w 93980"/>
                <a:gd name="connsiteY9" fmla="*/ 86360 h 119379"/>
                <a:gd name="connsiteX10" fmla="*/ 74930 w 93980"/>
                <a:gd name="connsiteY10" fmla="*/ 50800 h 119379"/>
                <a:gd name="connsiteX11" fmla="*/ 74930 w 93980"/>
                <a:gd name="connsiteY11" fmla="*/ 45720 h 119379"/>
                <a:gd name="connsiteX12" fmla="*/ 44450 w 93980"/>
                <a:gd name="connsiteY12" fmla="*/ 19050 h 119379"/>
                <a:gd name="connsiteX13" fmla="*/ 7620 w 93980"/>
                <a:gd name="connsiteY13" fmla="*/ 29210 h 119379"/>
                <a:gd name="connsiteX14" fmla="*/ 7620 w 93980"/>
                <a:gd name="connsiteY14" fmla="*/ 10160 h 119379"/>
                <a:gd name="connsiteX15" fmla="*/ 72390 w 93980"/>
                <a:gd name="connsiteY15" fmla="*/ 66040 h 119379"/>
                <a:gd name="connsiteX16" fmla="*/ 19050 w 93980"/>
                <a:gd name="connsiteY16" fmla="*/ 85090 h 119379"/>
                <a:gd name="connsiteX17" fmla="*/ 38100 w 93980"/>
                <a:gd name="connsiteY17" fmla="*/ 101600 h 119379"/>
                <a:gd name="connsiteX18" fmla="*/ 72390 w 93980"/>
                <a:gd name="connsiteY18" fmla="*/ 647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80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5720"/>
                  </a:lnTo>
                  <a:cubicBezTo>
                    <a:pt x="74930" y="25400"/>
                    <a:pt x="63500" y="19050"/>
                    <a:pt x="44450" y="19050"/>
                  </a:cubicBezTo>
                  <a:cubicBezTo>
                    <a:pt x="25400" y="19050"/>
                    <a:pt x="13970" y="24130"/>
                    <a:pt x="7620" y="29210"/>
                  </a:cubicBezTo>
                  <a:lnTo>
                    <a:pt x="7620" y="10160"/>
                  </a:lnTo>
                  <a:close/>
                  <a:moveTo>
                    <a:pt x="72390" y="66040"/>
                  </a:moveTo>
                  <a:cubicBezTo>
                    <a:pt x="35560" y="59690"/>
                    <a:pt x="19050" y="69850"/>
                    <a:pt x="19050" y="85090"/>
                  </a:cubicBezTo>
                  <a:cubicBezTo>
                    <a:pt x="19050" y="100330"/>
                    <a:pt x="26670" y="101600"/>
                    <a:pt x="38100" y="101600"/>
                  </a:cubicBezTo>
                  <a:cubicBezTo>
                    <a:pt x="57150" y="101600"/>
                    <a:pt x="72390" y="82550"/>
                    <a:pt x="7239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0" name="Freeform 729">
              <a:extLst>
                <a:ext uri="{FF2B5EF4-FFF2-40B4-BE49-F238E27FC236}">
                  <a16:creationId xmlns:a16="http://schemas.microsoft.com/office/drawing/2014/main" id="{A66E903A-2086-3F4C-CB2A-D31045FE0552}"/>
                </a:ext>
              </a:extLst>
            </p:cNvPr>
            <p:cNvSpPr/>
            <p:nvPr/>
          </p:nvSpPr>
          <p:spPr>
            <a:xfrm>
              <a:off x="4117340" y="5989320"/>
              <a:ext cx="93979" cy="119379"/>
            </a:xfrm>
            <a:custGeom>
              <a:avLst/>
              <a:gdLst>
                <a:gd name="connsiteX0" fmla="*/ 5080 w 93979"/>
                <a:gd name="connsiteY0" fmla="*/ 8890 h 119379"/>
                <a:gd name="connsiteX1" fmla="*/ 45720 w 93979"/>
                <a:gd name="connsiteY1" fmla="*/ 0 h 119379"/>
                <a:gd name="connsiteX2" fmla="*/ 93980 w 93979"/>
                <a:gd name="connsiteY2" fmla="*/ 44450 h 119379"/>
                <a:gd name="connsiteX3" fmla="*/ 93980 w 93979"/>
                <a:gd name="connsiteY3" fmla="*/ 116840 h 119379"/>
                <a:gd name="connsiteX4" fmla="*/ 74930 w 93979"/>
                <a:gd name="connsiteY4" fmla="*/ 116840 h 119379"/>
                <a:gd name="connsiteX5" fmla="*/ 74930 w 93979"/>
                <a:gd name="connsiteY5" fmla="*/ 102870 h 119379"/>
                <a:gd name="connsiteX6" fmla="*/ 74930 w 93979"/>
                <a:gd name="connsiteY6" fmla="*/ 93980 h 119379"/>
                <a:gd name="connsiteX7" fmla="*/ 74930 w 93979"/>
                <a:gd name="connsiteY7" fmla="*/ 93980 h 119379"/>
                <a:gd name="connsiteX8" fmla="*/ 35560 w 93979"/>
                <a:gd name="connsiteY8" fmla="*/ 119380 h 119379"/>
                <a:gd name="connsiteX9" fmla="*/ 0 w 93979"/>
                <a:gd name="connsiteY9" fmla="*/ 86360 h 119379"/>
                <a:gd name="connsiteX10" fmla="*/ 74930 w 93979"/>
                <a:gd name="connsiteY10" fmla="*/ 50800 h 119379"/>
                <a:gd name="connsiteX11" fmla="*/ 74930 w 93979"/>
                <a:gd name="connsiteY11" fmla="*/ 45720 h 119379"/>
                <a:gd name="connsiteX12" fmla="*/ 44450 w 93979"/>
                <a:gd name="connsiteY12" fmla="*/ 19050 h 119379"/>
                <a:gd name="connsiteX13" fmla="*/ 7620 w 93979"/>
                <a:gd name="connsiteY13" fmla="*/ 29210 h 119379"/>
                <a:gd name="connsiteX14" fmla="*/ 7620 w 93979"/>
                <a:gd name="connsiteY14" fmla="*/ 10160 h 119379"/>
                <a:gd name="connsiteX15" fmla="*/ 72390 w 93979"/>
                <a:gd name="connsiteY15" fmla="*/ 66040 h 119379"/>
                <a:gd name="connsiteX16" fmla="*/ 19050 w 93979"/>
                <a:gd name="connsiteY16" fmla="*/ 85090 h 119379"/>
                <a:gd name="connsiteX17" fmla="*/ 38100 w 93979"/>
                <a:gd name="connsiteY17" fmla="*/ 101600 h 119379"/>
                <a:gd name="connsiteX18" fmla="*/ 72390 w 93979"/>
                <a:gd name="connsiteY18" fmla="*/ 647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5720"/>
                  </a:lnTo>
                  <a:cubicBezTo>
                    <a:pt x="74930" y="25400"/>
                    <a:pt x="63500" y="19050"/>
                    <a:pt x="44450" y="19050"/>
                  </a:cubicBezTo>
                  <a:cubicBezTo>
                    <a:pt x="25400" y="19050"/>
                    <a:pt x="13970" y="24130"/>
                    <a:pt x="7620" y="29210"/>
                  </a:cubicBezTo>
                  <a:lnTo>
                    <a:pt x="7620" y="10160"/>
                  </a:lnTo>
                  <a:close/>
                  <a:moveTo>
                    <a:pt x="72390" y="66040"/>
                  </a:moveTo>
                  <a:cubicBezTo>
                    <a:pt x="35560" y="59690"/>
                    <a:pt x="19050" y="69850"/>
                    <a:pt x="19050" y="85090"/>
                  </a:cubicBezTo>
                  <a:cubicBezTo>
                    <a:pt x="19050" y="100330"/>
                    <a:pt x="26670" y="101600"/>
                    <a:pt x="38100" y="101600"/>
                  </a:cubicBezTo>
                  <a:cubicBezTo>
                    <a:pt x="57150" y="101600"/>
                    <a:pt x="72390" y="82550"/>
                    <a:pt x="7239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1" name="Freeform 730">
              <a:extLst>
                <a:ext uri="{FF2B5EF4-FFF2-40B4-BE49-F238E27FC236}">
                  <a16:creationId xmlns:a16="http://schemas.microsoft.com/office/drawing/2014/main" id="{0A3E6144-481E-78A2-C554-0A07A4B7EA58}"/>
                </a:ext>
              </a:extLst>
            </p:cNvPr>
            <p:cNvSpPr/>
            <p:nvPr/>
          </p:nvSpPr>
          <p:spPr>
            <a:xfrm>
              <a:off x="4245609" y="5990590"/>
              <a:ext cx="66592" cy="116839"/>
            </a:xfrm>
            <a:custGeom>
              <a:avLst/>
              <a:gdLst>
                <a:gd name="connsiteX0" fmla="*/ 1270 w 66592"/>
                <a:gd name="connsiteY0" fmla="*/ 1270 h 116839"/>
                <a:gd name="connsiteX1" fmla="*/ 21590 w 66592"/>
                <a:gd name="connsiteY1" fmla="*/ 1270 h 116839"/>
                <a:gd name="connsiteX2" fmla="*/ 21590 w 66592"/>
                <a:gd name="connsiteY2" fmla="*/ 17780 h 116839"/>
                <a:gd name="connsiteX3" fmla="*/ 21590 w 66592"/>
                <a:gd name="connsiteY3" fmla="*/ 26670 h 116839"/>
                <a:gd name="connsiteX4" fmla="*/ 21590 w 66592"/>
                <a:gd name="connsiteY4" fmla="*/ 26670 h 116839"/>
                <a:gd name="connsiteX5" fmla="*/ 57150 w 66592"/>
                <a:gd name="connsiteY5" fmla="*/ 0 h 116839"/>
                <a:gd name="connsiteX6" fmla="*/ 63500 w 66592"/>
                <a:gd name="connsiteY6" fmla="*/ 0 h 116839"/>
                <a:gd name="connsiteX7" fmla="*/ 63500 w 66592"/>
                <a:gd name="connsiteY7" fmla="*/ 20320 h 116839"/>
                <a:gd name="connsiteX8" fmla="*/ 57150 w 66592"/>
                <a:gd name="connsiteY8" fmla="*/ 20320 h 116839"/>
                <a:gd name="connsiteX9" fmla="*/ 21590 w 66592"/>
                <a:gd name="connsiteY9" fmla="*/ 67310 h 116839"/>
                <a:gd name="connsiteX10" fmla="*/ 21590 w 66592"/>
                <a:gd name="connsiteY10" fmla="*/ 116840 h 116839"/>
                <a:gd name="connsiteX11" fmla="*/ 0 w 66592"/>
                <a:gd name="connsiteY11" fmla="*/ 116840 h 116839"/>
                <a:gd name="connsiteX12" fmla="*/ 0 w 66592"/>
                <a:gd name="connsiteY12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39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2" name="Freeform 731">
              <a:extLst>
                <a:ext uri="{FF2B5EF4-FFF2-40B4-BE49-F238E27FC236}">
                  <a16:creationId xmlns:a16="http://schemas.microsoft.com/office/drawing/2014/main" id="{852F7709-A397-AFD0-5364-A30708C2AF2D}"/>
                </a:ext>
              </a:extLst>
            </p:cNvPr>
            <p:cNvSpPr/>
            <p:nvPr/>
          </p:nvSpPr>
          <p:spPr>
            <a:xfrm>
              <a:off x="4325620" y="599059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3" name="Freeform 732">
              <a:extLst>
                <a:ext uri="{FF2B5EF4-FFF2-40B4-BE49-F238E27FC236}">
                  <a16:creationId xmlns:a16="http://schemas.microsoft.com/office/drawing/2014/main" id="{C8992BCD-D214-BCA3-CEDB-66FB6EE5955F}"/>
                </a:ext>
              </a:extLst>
            </p:cNvPr>
            <p:cNvSpPr/>
            <p:nvPr/>
          </p:nvSpPr>
          <p:spPr>
            <a:xfrm>
              <a:off x="4516120" y="5990590"/>
              <a:ext cx="78739" cy="119379"/>
            </a:xfrm>
            <a:custGeom>
              <a:avLst/>
              <a:gdLst>
                <a:gd name="connsiteX0" fmla="*/ 34290 w 78739"/>
                <a:gd name="connsiteY0" fmla="*/ 67310 h 119379"/>
                <a:gd name="connsiteX1" fmla="*/ 0 w 78739"/>
                <a:gd name="connsiteY1" fmla="*/ 31750 h 119379"/>
                <a:gd name="connsiteX2" fmla="*/ 40640 w 78739"/>
                <a:gd name="connsiteY2" fmla="*/ 0 h 119379"/>
                <a:gd name="connsiteX3" fmla="*/ 72390 w 78739"/>
                <a:gd name="connsiteY3" fmla="*/ 6350 h 119379"/>
                <a:gd name="connsiteX4" fmla="*/ 72390 w 78739"/>
                <a:gd name="connsiteY4" fmla="*/ 25400 h 119379"/>
                <a:gd name="connsiteX5" fmla="*/ 41910 w 78739"/>
                <a:gd name="connsiteY5" fmla="*/ 17780 h 119379"/>
                <a:gd name="connsiteX6" fmla="*/ 19050 w 78739"/>
                <a:gd name="connsiteY6" fmla="*/ 33020 h 119379"/>
                <a:gd name="connsiteX7" fmla="*/ 43180 w 78739"/>
                <a:gd name="connsiteY7" fmla="*/ 52070 h 119379"/>
                <a:gd name="connsiteX8" fmla="*/ 78740 w 78739"/>
                <a:gd name="connsiteY8" fmla="*/ 87630 h 119379"/>
                <a:gd name="connsiteX9" fmla="*/ 36830 w 78739"/>
                <a:gd name="connsiteY9" fmla="*/ 119380 h 119379"/>
                <a:gd name="connsiteX10" fmla="*/ 0 w 78739"/>
                <a:gd name="connsiteY10" fmla="*/ 111760 h 119379"/>
                <a:gd name="connsiteX11" fmla="*/ 0 w 78739"/>
                <a:gd name="connsiteY11" fmla="*/ 92710 h 119379"/>
                <a:gd name="connsiteX12" fmla="*/ 36830 w 78739"/>
                <a:gd name="connsiteY12" fmla="*/ 101600 h 119379"/>
                <a:gd name="connsiteX13" fmla="*/ 59690 w 78739"/>
                <a:gd name="connsiteY13" fmla="*/ 86360 h 119379"/>
                <a:gd name="connsiteX14" fmla="*/ 34290 w 78739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4" name="Freeform 733">
              <a:extLst>
                <a:ext uri="{FF2B5EF4-FFF2-40B4-BE49-F238E27FC236}">
                  <a16:creationId xmlns:a16="http://schemas.microsoft.com/office/drawing/2014/main" id="{6467A46D-4EEB-89CE-EEC1-06696436CD39}"/>
                </a:ext>
              </a:extLst>
            </p:cNvPr>
            <p:cNvSpPr/>
            <p:nvPr/>
          </p:nvSpPr>
          <p:spPr>
            <a:xfrm>
              <a:off x="4622800" y="5990590"/>
              <a:ext cx="101600" cy="118109"/>
            </a:xfrm>
            <a:custGeom>
              <a:avLst/>
              <a:gdLst>
                <a:gd name="connsiteX0" fmla="*/ 81280 w 101600"/>
                <a:gd name="connsiteY0" fmla="*/ 115570 h 118109"/>
                <a:gd name="connsiteX1" fmla="*/ 81280 w 101600"/>
                <a:gd name="connsiteY1" fmla="*/ 99060 h 118109"/>
                <a:gd name="connsiteX2" fmla="*/ 81280 w 101600"/>
                <a:gd name="connsiteY2" fmla="*/ 90170 h 118109"/>
                <a:gd name="connsiteX3" fmla="*/ 81280 w 101600"/>
                <a:gd name="connsiteY3" fmla="*/ 90170 h 118109"/>
                <a:gd name="connsiteX4" fmla="*/ 39370 w 101600"/>
                <a:gd name="connsiteY4" fmla="*/ 118110 h 118109"/>
                <a:gd name="connsiteX5" fmla="*/ 0 w 101600"/>
                <a:gd name="connsiteY5" fmla="*/ 72390 h 118109"/>
                <a:gd name="connsiteX6" fmla="*/ 0 w 101600"/>
                <a:gd name="connsiteY6" fmla="*/ 0 h 118109"/>
                <a:gd name="connsiteX7" fmla="*/ 21590 w 101600"/>
                <a:gd name="connsiteY7" fmla="*/ 0 h 118109"/>
                <a:gd name="connsiteX8" fmla="*/ 21590 w 101600"/>
                <a:gd name="connsiteY8" fmla="*/ 67310 h 118109"/>
                <a:gd name="connsiteX9" fmla="*/ 43180 w 101600"/>
                <a:gd name="connsiteY9" fmla="*/ 97790 h 118109"/>
                <a:gd name="connsiteX10" fmla="*/ 80010 w 101600"/>
                <a:gd name="connsiteY10" fmla="*/ 57150 h 118109"/>
                <a:gd name="connsiteX11" fmla="*/ 80010 w 101600"/>
                <a:gd name="connsiteY11" fmla="*/ 1270 h 118109"/>
                <a:gd name="connsiteX12" fmla="*/ 101600 w 101600"/>
                <a:gd name="connsiteY12" fmla="*/ 1270 h 118109"/>
                <a:gd name="connsiteX13" fmla="*/ 101600 w 101600"/>
                <a:gd name="connsiteY13" fmla="*/ 115570 h 118109"/>
                <a:gd name="connsiteX14" fmla="*/ 81280 w 101600"/>
                <a:gd name="connsiteY14" fmla="*/ 11557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00" h="118109">
                  <a:moveTo>
                    <a:pt x="81280" y="115570"/>
                  </a:moveTo>
                  <a:lnTo>
                    <a:pt x="81280" y="99060"/>
                  </a:lnTo>
                  <a:cubicBezTo>
                    <a:pt x="81280" y="93980"/>
                    <a:pt x="81280" y="91440"/>
                    <a:pt x="81280" y="90170"/>
                  </a:cubicBezTo>
                  <a:lnTo>
                    <a:pt x="81280" y="90170"/>
                  </a:lnTo>
                  <a:cubicBezTo>
                    <a:pt x="77470" y="100330"/>
                    <a:pt x="62230" y="118110"/>
                    <a:pt x="39370" y="118110"/>
                  </a:cubicBezTo>
                  <a:cubicBezTo>
                    <a:pt x="16510" y="118110"/>
                    <a:pt x="0" y="101600"/>
                    <a:pt x="0" y="72390"/>
                  </a:cubicBezTo>
                  <a:lnTo>
                    <a:pt x="0" y="0"/>
                  </a:lnTo>
                  <a:lnTo>
                    <a:pt x="21590" y="0"/>
                  </a:lnTo>
                  <a:lnTo>
                    <a:pt x="21590" y="67310"/>
                  </a:lnTo>
                  <a:cubicBezTo>
                    <a:pt x="21590" y="82550"/>
                    <a:pt x="24130" y="97790"/>
                    <a:pt x="43180" y="97790"/>
                  </a:cubicBezTo>
                  <a:cubicBezTo>
                    <a:pt x="62230" y="97790"/>
                    <a:pt x="80010" y="80010"/>
                    <a:pt x="80010" y="57150"/>
                  </a:cubicBezTo>
                  <a:lnTo>
                    <a:pt x="80010" y="1270"/>
                  </a:lnTo>
                  <a:lnTo>
                    <a:pt x="101600" y="1270"/>
                  </a:lnTo>
                  <a:lnTo>
                    <a:pt x="101600" y="115570"/>
                  </a:lnTo>
                  <a:lnTo>
                    <a:pt x="8128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5" name="Freeform 734">
              <a:extLst>
                <a:ext uri="{FF2B5EF4-FFF2-40B4-BE49-F238E27FC236}">
                  <a16:creationId xmlns:a16="http://schemas.microsoft.com/office/drawing/2014/main" id="{887C92A9-E47F-D6DC-4A89-FB4BF42E78E0}"/>
                </a:ext>
              </a:extLst>
            </p:cNvPr>
            <p:cNvSpPr/>
            <p:nvPr/>
          </p:nvSpPr>
          <p:spPr>
            <a:xfrm>
              <a:off x="4762500" y="5990590"/>
              <a:ext cx="66592" cy="116839"/>
            </a:xfrm>
            <a:custGeom>
              <a:avLst/>
              <a:gdLst>
                <a:gd name="connsiteX0" fmla="*/ 1270 w 66592"/>
                <a:gd name="connsiteY0" fmla="*/ 1270 h 116839"/>
                <a:gd name="connsiteX1" fmla="*/ 21590 w 66592"/>
                <a:gd name="connsiteY1" fmla="*/ 1270 h 116839"/>
                <a:gd name="connsiteX2" fmla="*/ 21590 w 66592"/>
                <a:gd name="connsiteY2" fmla="*/ 17780 h 116839"/>
                <a:gd name="connsiteX3" fmla="*/ 21590 w 66592"/>
                <a:gd name="connsiteY3" fmla="*/ 26670 h 116839"/>
                <a:gd name="connsiteX4" fmla="*/ 21590 w 66592"/>
                <a:gd name="connsiteY4" fmla="*/ 26670 h 116839"/>
                <a:gd name="connsiteX5" fmla="*/ 57150 w 66592"/>
                <a:gd name="connsiteY5" fmla="*/ 0 h 116839"/>
                <a:gd name="connsiteX6" fmla="*/ 63500 w 66592"/>
                <a:gd name="connsiteY6" fmla="*/ 0 h 116839"/>
                <a:gd name="connsiteX7" fmla="*/ 63500 w 66592"/>
                <a:gd name="connsiteY7" fmla="*/ 20320 h 116839"/>
                <a:gd name="connsiteX8" fmla="*/ 57150 w 66592"/>
                <a:gd name="connsiteY8" fmla="*/ 20320 h 116839"/>
                <a:gd name="connsiteX9" fmla="*/ 21590 w 66592"/>
                <a:gd name="connsiteY9" fmla="*/ 67310 h 116839"/>
                <a:gd name="connsiteX10" fmla="*/ 21590 w 66592"/>
                <a:gd name="connsiteY10" fmla="*/ 116840 h 116839"/>
                <a:gd name="connsiteX11" fmla="*/ 0 w 66592"/>
                <a:gd name="connsiteY11" fmla="*/ 116840 h 116839"/>
                <a:gd name="connsiteX12" fmla="*/ 0 w 66592"/>
                <a:gd name="connsiteY12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39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6" name="Freeform 735">
              <a:extLst>
                <a:ext uri="{FF2B5EF4-FFF2-40B4-BE49-F238E27FC236}">
                  <a16:creationId xmlns:a16="http://schemas.microsoft.com/office/drawing/2014/main" id="{6957CD19-C877-A809-4F0C-4C4F96FB5F52}"/>
                </a:ext>
              </a:extLst>
            </p:cNvPr>
            <p:cNvSpPr/>
            <p:nvPr/>
          </p:nvSpPr>
          <p:spPr>
            <a:xfrm>
              <a:off x="4842509" y="599059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7" name="Freeform 736">
              <a:extLst>
                <a:ext uri="{FF2B5EF4-FFF2-40B4-BE49-F238E27FC236}">
                  <a16:creationId xmlns:a16="http://schemas.microsoft.com/office/drawing/2014/main" id="{A691D53A-1379-D6A0-546C-785CF2FEAD08}"/>
                </a:ext>
              </a:extLst>
            </p:cNvPr>
            <p:cNvSpPr/>
            <p:nvPr/>
          </p:nvSpPr>
          <p:spPr>
            <a:xfrm>
              <a:off x="5024120" y="5957570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8" name="Freeform 737">
              <a:extLst>
                <a:ext uri="{FF2B5EF4-FFF2-40B4-BE49-F238E27FC236}">
                  <a16:creationId xmlns:a16="http://schemas.microsoft.com/office/drawing/2014/main" id="{9BC2214A-3681-FF4A-7AA0-7C5A2B45DA4D}"/>
                </a:ext>
              </a:extLst>
            </p:cNvPr>
            <p:cNvSpPr/>
            <p:nvPr/>
          </p:nvSpPr>
          <p:spPr>
            <a:xfrm>
              <a:off x="5119370" y="5989320"/>
              <a:ext cx="116839" cy="119379"/>
            </a:xfrm>
            <a:custGeom>
              <a:avLst/>
              <a:gdLst>
                <a:gd name="connsiteX0" fmla="*/ 116840 w 116839"/>
                <a:gd name="connsiteY0" fmla="*/ 59690 h 119379"/>
                <a:gd name="connsiteX1" fmla="*/ 58420 w 116839"/>
                <a:gd name="connsiteY1" fmla="*/ 119380 h 119379"/>
                <a:gd name="connsiteX2" fmla="*/ 0 w 116839"/>
                <a:gd name="connsiteY2" fmla="*/ 59690 h 119379"/>
                <a:gd name="connsiteX3" fmla="*/ 58420 w 116839"/>
                <a:gd name="connsiteY3" fmla="*/ 0 h 119379"/>
                <a:gd name="connsiteX4" fmla="*/ 116840 w 116839"/>
                <a:gd name="connsiteY4" fmla="*/ 59690 h 119379"/>
                <a:gd name="connsiteX5" fmla="*/ 96520 w 116839"/>
                <a:gd name="connsiteY5" fmla="*/ 59690 h 119379"/>
                <a:gd name="connsiteX6" fmla="*/ 58420 w 116839"/>
                <a:gd name="connsiteY6" fmla="*/ 17780 h 119379"/>
                <a:gd name="connsiteX7" fmla="*/ 20320 w 116839"/>
                <a:gd name="connsiteY7" fmla="*/ 59690 h 119379"/>
                <a:gd name="connsiteX8" fmla="*/ 58420 w 116839"/>
                <a:gd name="connsiteY8" fmla="*/ 101600 h 119379"/>
                <a:gd name="connsiteX9" fmla="*/ 96520 w 116839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39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4290"/>
                    <a:pt x="20320" y="59690"/>
                  </a:cubicBezTo>
                  <a:cubicBezTo>
                    <a:pt x="20320" y="85090"/>
                    <a:pt x="36830" y="101600"/>
                    <a:pt x="58420" y="101600"/>
                  </a:cubicBezTo>
                  <a:cubicBezTo>
                    <a:pt x="80010" y="101600"/>
                    <a:pt x="96520" y="8509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9" name="Freeform 738">
              <a:extLst>
                <a:ext uri="{FF2B5EF4-FFF2-40B4-BE49-F238E27FC236}">
                  <a16:creationId xmlns:a16="http://schemas.microsoft.com/office/drawing/2014/main" id="{A7EA3AE6-8216-76F2-A4EA-E6A2CEE098AD}"/>
                </a:ext>
              </a:extLst>
            </p:cNvPr>
            <p:cNvSpPr/>
            <p:nvPr/>
          </p:nvSpPr>
          <p:spPr>
            <a:xfrm>
              <a:off x="5328920" y="5941059"/>
              <a:ext cx="44450" cy="167640"/>
            </a:xfrm>
            <a:custGeom>
              <a:avLst/>
              <a:gdLst>
                <a:gd name="connsiteX0" fmla="*/ 0 w 44450"/>
                <a:gd name="connsiteY0" fmla="*/ 0 h 167640"/>
                <a:gd name="connsiteX1" fmla="*/ 21590 w 44450"/>
                <a:gd name="connsiteY1" fmla="*/ 0 h 167640"/>
                <a:gd name="connsiteX2" fmla="*/ 21590 w 44450"/>
                <a:gd name="connsiteY2" fmla="*/ 130810 h 167640"/>
                <a:gd name="connsiteX3" fmla="*/ 34290 w 44450"/>
                <a:gd name="connsiteY3" fmla="*/ 148590 h 167640"/>
                <a:gd name="connsiteX4" fmla="*/ 44450 w 44450"/>
                <a:gd name="connsiteY4" fmla="*/ 147320 h 167640"/>
                <a:gd name="connsiteX5" fmla="*/ 44450 w 44450"/>
                <a:gd name="connsiteY5" fmla="*/ 165100 h 167640"/>
                <a:gd name="connsiteX6" fmla="*/ 29210 w 44450"/>
                <a:gd name="connsiteY6" fmla="*/ 167640 h 167640"/>
                <a:gd name="connsiteX7" fmla="*/ 0 w 44450"/>
                <a:gd name="connsiteY7" fmla="*/ 135890 h 167640"/>
                <a:gd name="connsiteX8" fmla="*/ 0 w 44450"/>
                <a:gd name="connsiteY8" fmla="*/ 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40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0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0" name="Freeform 739">
              <a:extLst>
                <a:ext uri="{FF2B5EF4-FFF2-40B4-BE49-F238E27FC236}">
                  <a16:creationId xmlns:a16="http://schemas.microsoft.com/office/drawing/2014/main" id="{143FBB52-360F-8AD9-94AA-90E1D8F5FB8C}"/>
                </a:ext>
              </a:extLst>
            </p:cNvPr>
            <p:cNvSpPr/>
            <p:nvPr/>
          </p:nvSpPr>
          <p:spPr>
            <a:xfrm>
              <a:off x="5391150" y="5989320"/>
              <a:ext cx="116840" cy="119379"/>
            </a:xfrm>
            <a:custGeom>
              <a:avLst/>
              <a:gdLst>
                <a:gd name="connsiteX0" fmla="*/ 116840 w 116840"/>
                <a:gd name="connsiteY0" fmla="*/ 59690 h 119379"/>
                <a:gd name="connsiteX1" fmla="*/ 58420 w 116840"/>
                <a:gd name="connsiteY1" fmla="*/ 119380 h 119379"/>
                <a:gd name="connsiteX2" fmla="*/ 0 w 116840"/>
                <a:gd name="connsiteY2" fmla="*/ 59690 h 119379"/>
                <a:gd name="connsiteX3" fmla="*/ 58420 w 116840"/>
                <a:gd name="connsiteY3" fmla="*/ 0 h 119379"/>
                <a:gd name="connsiteX4" fmla="*/ 116840 w 116840"/>
                <a:gd name="connsiteY4" fmla="*/ 59690 h 119379"/>
                <a:gd name="connsiteX5" fmla="*/ 95250 w 116840"/>
                <a:gd name="connsiteY5" fmla="*/ 59690 h 119379"/>
                <a:gd name="connsiteX6" fmla="*/ 57150 w 116840"/>
                <a:gd name="connsiteY6" fmla="*/ 17780 h 119379"/>
                <a:gd name="connsiteX7" fmla="*/ 19050 w 116840"/>
                <a:gd name="connsiteY7" fmla="*/ 59690 h 119379"/>
                <a:gd name="connsiteX8" fmla="*/ 57150 w 116840"/>
                <a:gd name="connsiteY8" fmla="*/ 101600 h 119379"/>
                <a:gd name="connsiteX9" fmla="*/ 95250 w 116840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5250" y="59690"/>
                  </a:moveTo>
                  <a:cubicBezTo>
                    <a:pt x="95250" y="35560"/>
                    <a:pt x="78740" y="17780"/>
                    <a:pt x="57150" y="17780"/>
                  </a:cubicBezTo>
                  <a:cubicBezTo>
                    <a:pt x="35560" y="17780"/>
                    <a:pt x="19050" y="34290"/>
                    <a:pt x="19050" y="59690"/>
                  </a:cubicBezTo>
                  <a:cubicBezTo>
                    <a:pt x="19050" y="85090"/>
                    <a:pt x="35560" y="101600"/>
                    <a:pt x="57150" y="101600"/>
                  </a:cubicBezTo>
                  <a:cubicBezTo>
                    <a:pt x="78740" y="101600"/>
                    <a:pt x="95250" y="85090"/>
                    <a:pt x="9525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1" name="Freeform 740">
              <a:extLst>
                <a:ext uri="{FF2B5EF4-FFF2-40B4-BE49-F238E27FC236}">
                  <a16:creationId xmlns:a16="http://schemas.microsoft.com/office/drawing/2014/main" id="{DC2C9C66-8A98-F7C3-576C-48280D43D91C}"/>
                </a:ext>
              </a:extLst>
            </p:cNvPr>
            <p:cNvSpPr/>
            <p:nvPr/>
          </p:nvSpPr>
          <p:spPr>
            <a:xfrm>
              <a:off x="5519420" y="5991859"/>
              <a:ext cx="114300" cy="116840"/>
            </a:xfrm>
            <a:custGeom>
              <a:avLst/>
              <a:gdLst>
                <a:gd name="connsiteX0" fmla="*/ 113030 w 114300"/>
                <a:gd name="connsiteY0" fmla="*/ 0 h 116840"/>
                <a:gd name="connsiteX1" fmla="*/ 62230 w 114300"/>
                <a:gd name="connsiteY1" fmla="*/ 116840 h 116840"/>
                <a:gd name="connsiteX2" fmla="*/ 50800 w 114300"/>
                <a:gd name="connsiteY2" fmla="*/ 116840 h 116840"/>
                <a:gd name="connsiteX3" fmla="*/ 0 w 114300"/>
                <a:gd name="connsiteY3" fmla="*/ 0 h 116840"/>
                <a:gd name="connsiteX4" fmla="*/ 22860 w 114300"/>
                <a:gd name="connsiteY4" fmla="*/ 0 h 116840"/>
                <a:gd name="connsiteX5" fmla="*/ 57150 w 114300"/>
                <a:gd name="connsiteY5" fmla="*/ 83820 h 116840"/>
                <a:gd name="connsiteX6" fmla="*/ 91440 w 114300"/>
                <a:gd name="connsiteY6" fmla="*/ 0 h 116840"/>
                <a:gd name="connsiteX7" fmla="*/ 114300 w 114300"/>
                <a:gd name="connsiteY7" fmla="*/ 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300" h="116840">
                  <a:moveTo>
                    <a:pt x="113030" y="0"/>
                  </a:moveTo>
                  <a:lnTo>
                    <a:pt x="62230" y="116840"/>
                  </a:lnTo>
                  <a:lnTo>
                    <a:pt x="50800" y="116840"/>
                  </a:lnTo>
                  <a:lnTo>
                    <a:pt x="0" y="0"/>
                  </a:lnTo>
                  <a:lnTo>
                    <a:pt x="22860" y="0"/>
                  </a:lnTo>
                  <a:cubicBezTo>
                    <a:pt x="34290" y="27940"/>
                    <a:pt x="46990" y="58420"/>
                    <a:pt x="57150" y="83820"/>
                  </a:cubicBezTo>
                  <a:cubicBezTo>
                    <a:pt x="67310" y="58420"/>
                    <a:pt x="80010" y="27940"/>
                    <a:pt x="91440" y="0"/>
                  </a:cubicBezTo>
                  <a:lnTo>
                    <a:pt x="1143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2" name="Freeform 741">
              <a:extLst>
                <a:ext uri="{FF2B5EF4-FFF2-40B4-BE49-F238E27FC236}">
                  <a16:creationId xmlns:a16="http://schemas.microsoft.com/office/drawing/2014/main" id="{E4226708-B309-B43C-C632-0564DB25E3A5}"/>
                </a:ext>
              </a:extLst>
            </p:cNvPr>
            <p:cNvSpPr/>
            <p:nvPr/>
          </p:nvSpPr>
          <p:spPr>
            <a:xfrm>
              <a:off x="5642609" y="599059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3" name="Freeform 742">
              <a:extLst>
                <a:ext uri="{FF2B5EF4-FFF2-40B4-BE49-F238E27FC236}">
                  <a16:creationId xmlns:a16="http://schemas.microsoft.com/office/drawing/2014/main" id="{4F656C85-8D05-7584-C922-0D7B63D32BE1}"/>
                </a:ext>
              </a:extLst>
            </p:cNvPr>
            <p:cNvSpPr/>
            <p:nvPr/>
          </p:nvSpPr>
          <p:spPr>
            <a:xfrm>
              <a:off x="5839459" y="5990590"/>
              <a:ext cx="66592" cy="116839"/>
            </a:xfrm>
            <a:custGeom>
              <a:avLst/>
              <a:gdLst>
                <a:gd name="connsiteX0" fmla="*/ 1270 w 66592"/>
                <a:gd name="connsiteY0" fmla="*/ 1270 h 116839"/>
                <a:gd name="connsiteX1" fmla="*/ 21590 w 66592"/>
                <a:gd name="connsiteY1" fmla="*/ 1270 h 116839"/>
                <a:gd name="connsiteX2" fmla="*/ 21590 w 66592"/>
                <a:gd name="connsiteY2" fmla="*/ 17780 h 116839"/>
                <a:gd name="connsiteX3" fmla="*/ 21590 w 66592"/>
                <a:gd name="connsiteY3" fmla="*/ 26670 h 116839"/>
                <a:gd name="connsiteX4" fmla="*/ 21590 w 66592"/>
                <a:gd name="connsiteY4" fmla="*/ 26670 h 116839"/>
                <a:gd name="connsiteX5" fmla="*/ 57150 w 66592"/>
                <a:gd name="connsiteY5" fmla="*/ 0 h 116839"/>
                <a:gd name="connsiteX6" fmla="*/ 63500 w 66592"/>
                <a:gd name="connsiteY6" fmla="*/ 0 h 116839"/>
                <a:gd name="connsiteX7" fmla="*/ 63500 w 66592"/>
                <a:gd name="connsiteY7" fmla="*/ 20320 h 116839"/>
                <a:gd name="connsiteX8" fmla="*/ 57150 w 66592"/>
                <a:gd name="connsiteY8" fmla="*/ 20320 h 116839"/>
                <a:gd name="connsiteX9" fmla="*/ 21590 w 66592"/>
                <a:gd name="connsiteY9" fmla="*/ 67310 h 116839"/>
                <a:gd name="connsiteX10" fmla="*/ 21590 w 66592"/>
                <a:gd name="connsiteY10" fmla="*/ 116840 h 116839"/>
                <a:gd name="connsiteX11" fmla="*/ 0 w 66592"/>
                <a:gd name="connsiteY11" fmla="*/ 116840 h 116839"/>
                <a:gd name="connsiteX12" fmla="*/ 0 w 66592"/>
                <a:gd name="connsiteY12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39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4" name="Freeform 743">
              <a:extLst>
                <a:ext uri="{FF2B5EF4-FFF2-40B4-BE49-F238E27FC236}">
                  <a16:creationId xmlns:a16="http://schemas.microsoft.com/office/drawing/2014/main" id="{8CF33952-B9CC-22A9-6D94-181D7DF17254}"/>
                </a:ext>
              </a:extLst>
            </p:cNvPr>
            <p:cNvSpPr/>
            <p:nvPr/>
          </p:nvSpPr>
          <p:spPr>
            <a:xfrm>
              <a:off x="5927090" y="5946140"/>
              <a:ext cx="25400" cy="160019"/>
            </a:xfrm>
            <a:custGeom>
              <a:avLst/>
              <a:gdLst>
                <a:gd name="connsiteX0" fmla="*/ 12700 w 25400"/>
                <a:gd name="connsiteY0" fmla="*/ 0 h 160019"/>
                <a:gd name="connsiteX1" fmla="*/ 25400 w 25400"/>
                <a:gd name="connsiteY1" fmla="*/ 12700 h 160019"/>
                <a:gd name="connsiteX2" fmla="*/ 12700 w 25400"/>
                <a:gd name="connsiteY2" fmla="*/ 25400 h 160019"/>
                <a:gd name="connsiteX3" fmla="*/ 0 w 25400"/>
                <a:gd name="connsiteY3" fmla="*/ 12700 h 160019"/>
                <a:gd name="connsiteX4" fmla="*/ 12700 w 25400"/>
                <a:gd name="connsiteY4" fmla="*/ 0 h 160019"/>
                <a:gd name="connsiteX5" fmla="*/ 22860 w 25400"/>
                <a:gd name="connsiteY5" fmla="*/ 45720 h 160019"/>
                <a:gd name="connsiteX6" fmla="*/ 22860 w 25400"/>
                <a:gd name="connsiteY6" fmla="*/ 160020 h 160019"/>
                <a:gd name="connsiteX7" fmla="*/ 1270 w 25400"/>
                <a:gd name="connsiteY7" fmla="*/ 160020 h 160019"/>
                <a:gd name="connsiteX8" fmla="*/ 1270 w 25400"/>
                <a:gd name="connsiteY8" fmla="*/ 45720 h 160019"/>
                <a:gd name="connsiteX9" fmla="*/ 22860 w 25400"/>
                <a:gd name="connsiteY9" fmla="*/ 45720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19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5" name="Freeform 744">
              <a:extLst>
                <a:ext uri="{FF2B5EF4-FFF2-40B4-BE49-F238E27FC236}">
                  <a16:creationId xmlns:a16="http://schemas.microsoft.com/office/drawing/2014/main" id="{F2991D56-9A9A-B40A-7726-AD4DB56AFF79}"/>
                </a:ext>
              </a:extLst>
            </p:cNvPr>
            <p:cNvSpPr/>
            <p:nvPr/>
          </p:nvSpPr>
          <p:spPr>
            <a:xfrm>
              <a:off x="5982970" y="5941059"/>
              <a:ext cx="113029" cy="166370"/>
            </a:xfrm>
            <a:custGeom>
              <a:avLst/>
              <a:gdLst>
                <a:gd name="connsiteX0" fmla="*/ 113030 w 113029"/>
                <a:gd name="connsiteY0" fmla="*/ 165100 h 166370"/>
                <a:gd name="connsiteX1" fmla="*/ 93980 w 113029"/>
                <a:gd name="connsiteY1" fmla="*/ 165100 h 166370"/>
                <a:gd name="connsiteX2" fmla="*/ 93980 w 113029"/>
                <a:gd name="connsiteY2" fmla="*/ 151130 h 166370"/>
                <a:gd name="connsiteX3" fmla="*/ 93980 w 113029"/>
                <a:gd name="connsiteY3" fmla="*/ 142240 h 166370"/>
                <a:gd name="connsiteX4" fmla="*/ 93980 w 113029"/>
                <a:gd name="connsiteY4" fmla="*/ 142240 h 166370"/>
                <a:gd name="connsiteX5" fmla="*/ 53340 w 113029"/>
                <a:gd name="connsiteY5" fmla="*/ 166370 h 166370"/>
                <a:gd name="connsiteX6" fmla="*/ 0 w 113029"/>
                <a:gd name="connsiteY6" fmla="*/ 106680 h 166370"/>
                <a:gd name="connsiteX7" fmla="*/ 52070 w 113029"/>
                <a:gd name="connsiteY7" fmla="*/ 46990 h 166370"/>
                <a:gd name="connsiteX8" fmla="*/ 91440 w 113029"/>
                <a:gd name="connsiteY8" fmla="*/ 67310 h 166370"/>
                <a:gd name="connsiteX9" fmla="*/ 91440 w 113029"/>
                <a:gd name="connsiteY9" fmla="*/ 67310 h 166370"/>
                <a:gd name="connsiteX10" fmla="*/ 91440 w 113029"/>
                <a:gd name="connsiteY10" fmla="*/ 58420 h 166370"/>
                <a:gd name="connsiteX11" fmla="*/ 91440 w 113029"/>
                <a:gd name="connsiteY11" fmla="*/ 0 h 166370"/>
                <a:gd name="connsiteX12" fmla="*/ 113030 w 113029"/>
                <a:gd name="connsiteY12" fmla="*/ 0 h 166370"/>
                <a:gd name="connsiteX13" fmla="*/ 113030 w 113029"/>
                <a:gd name="connsiteY13" fmla="*/ 165100 h 166370"/>
                <a:gd name="connsiteX14" fmla="*/ 20320 w 113029"/>
                <a:gd name="connsiteY14" fmla="*/ 107950 h 166370"/>
                <a:gd name="connsiteX15" fmla="*/ 55880 w 113029"/>
                <a:gd name="connsiteY15" fmla="*/ 149860 h 166370"/>
                <a:gd name="connsiteX16" fmla="*/ 91440 w 113029"/>
                <a:gd name="connsiteY16" fmla="*/ 107950 h 166370"/>
                <a:gd name="connsiteX17" fmla="*/ 55880 w 113029"/>
                <a:gd name="connsiteY17" fmla="*/ 66040 h 166370"/>
                <a:gd name="connsiteX18" fmla="*/ 20320 w 113029"/>
                <a:gd name="connsiteY18" fmla="*/ 10795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29" h="166370">
                  <a:moveTo>
                    <a:pt x="113030" y="165100"/>
                  </a:moveTo>
                  <a:lnTo>
                    <a:pt x="93980" y="165100"/>
                  </a:lnTo>
                  <a:lnTo>
                    <a:pt x="93980" y="151130"/>
                  </a:lnTo>
                  <a:cubicBezTo>
                    <a:pt x="93980" y="146050"/>
                    <a:pt x="93980" y="142240"/>
                    <a:pt x="93980" y="142240"/>
                  </a:cubicBezTo>
                  <a:lnTo>
                    <a:pt x="93980" y="142240"/>
                  </a:lnTo>
                  <a:cubicBezTo>
                    <a:pt x="87630" y="154940"/>
                    <a:pt x="72390" y="166370"/>
                    <a:pt x="53340" y="166370"/>
                  </a:cubicBezTo>
                  <a:cubicBezTo>
                    <a:pt x="22860" y="166370"/>
                    <a:pt x="0" y="142240"/>
                    <a:pt x="0" y="106680"/>
                  </a:cubicBezTo>
                  <a:cubicBezTo>
                    <a:pt x="0" y="71120"/>
                    <a:pt x="22860" y="46990"/>
                    <a:pt x="52070" y="46990"/>
                  </a:cubicBezTo>
                  <a:cubicBezTo>
                    <a:pt x="81280" y="46990"/>
                    <a:pt x="85090" y="57150"/>
                    <a:pt x="91440" y="67310"/>
                  </a:cubicBezTo>
                  <a:lnTo>
                    <a:pt x="91440" y="67310"/>
                  </a:lnTo>
                  <a:cubicBezTo>
                    <a:pt x="91440" y="67310"/>
                    <a:pt x="91440" y="63500"/>
                    <a:pt x="91440" y="58420"/>
                  </a:cubicBezTo>
                  <a:lnTo>
                    <a:pt x="91440" y="0"/>
                  </a:lnTo>
                  <a:lnTo>
                    <a:pt x="113030" y="0"/>
                  </a:lnTo>
                  <a:lnTo>
                    <a:pt x="113030" y="165100"/>
                  </a:lnTo>
                  <a:close/>
                  <a:moveTo>
                    <a:pt x="20320" y="107950"/>
                  </a:moveTo>
                  <a:cubicBezTo>
                    <a:pt x="20320" y="132080"/>
                    <a:pt x="34290" y="149860"/>
                    <a:pt x="55880" y="149860"/>
                  </a:cubicBezTo>
                  <a:cubicBezTo>
                    <a:pt x="77470" y="149860"/>
                    <a:pt x="91440" y="137160"/>
                    <a:pt x="91440" y="107950"/>
                  </a:cubicBezTo>
                  <a:cubicBezTo>
                    <a:pt x="91440" y="78740"/>
                    <a:pt x="72390" y="66040"/>
                    <a:pt x="55880" y="66040"/>
                  </a:cubicBezTo>
                  <a:cubicBezTo>
                    <a:pt x="39370" y="66040"/>
                    <a:pt x="20320" y="82550"/>
                    <a:pt x="2032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6" name="Freeform 745">
              <a:extLst>
                <a:ext uri="{FF2B5EF4-FFF2-40B4-BE49-F238E27FC236}">
                  <a16:creationId xmlns:a16="http://schemas.microsoft.com/office/drawing/2014/main" id="{66CB7B01-288F-8EE0-666B-085B0A4D94C4}"/>
                </a:ext>
              </a:extLst>
            </p:cNvPr>
            <p:cNvSpPr/>
            <p:nvPr/>
          </p:nvSpPr>
          <p:spPr>
            <a:xfrm>
              <a:off x="6135370" y="5946140"/>
              <a:ext cx="25400" cy="160019"/>
            </a:xfrm>
            <a:custGeom>
              <a:avLst/>
              <a:gdLst>
                <a:gd name="connsiteX0" fmla="*/ 12700 w 25400"/>
                <a:gd name="connsiteY0" fmla="*/ 0 h 160019"/>
                <a:gd name="connsiteX1" fmla="*/ 25400 w 25400"/>
                <a:gd name="connsiteY1" fmla="*/ 12700 h 160019"/>
                <a:gd name="connsiteX2" fmla="*/ 12700 w 25400"/>
                <a:gd name="connsiteY2" fmla="*/ 25400 h 160019"/>
                <a:gd name="connsiteX3" fmla="*/ 0 w 25400"/>
                <a:gd name="connsiteY3" fmla="*/ 12700 h 160019"/>
                <a:gd name="connsiteX4" fmla="*/ 12700 w 25400"/>
                <a:gd name="connsiteY4" fmla="*/ 0 h 160019"/>
                <a:gd name="connsiteX5" fmla="*/ 22860 w 25400"/>
                <a:gd name="connsiteY5" fmla="*/ 45720 h 160019"/>
                <a:gd name="connsiteX6" fmla="*/ 22860 w 25400"/>
                <a:gd name="connsiteY6" fmla="*/ 160020 h 160019"/>
                <a:gd name="connsiteX7" fmla="*/ 1270 w 25400"/>
                <a:gd name="connsiteY7" fmla="*/ 160020 h 160019"/>
                <a:gd name="connsiteX8" fmla="*/ 1270 w 25400"/>
                <a:gd name="connsiteY8" fmla="*/ 45720 h 160019"/>
                <a:gd name="connsiteX9" fmla="*/ 22860 w 25400"/>
                <a:gd name="connsiteY9" fmla="*/ 45720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19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7" name="Freeform 746">
              <a:extLst>
                <a:ext uri="{FF2B5EF4-FFF2-40B4-BE49-F238E27FC236}">
                  <a16:creationId xmlns:a16="http://schemas.microsoft.com/office/drawing/2014/main" id="{CE8559F0-7FF6-462F-3BE1-8037CDE36995}"/>
                </a:ext>
              </a:extLst>
            </p:cNvPr>
            <p:cNvSpPr/>
            <p:nvPr/>
          </p:nvSpPr>
          <p:spPr>
            <a:xfrm>
              <a:off x="6200140" y="5989320"/>
              <a:ext cx="102869" cy="118109"/>
            </a:xfrm>
            <a:custGeom>
              <a:avLst/>
              <a:gdLst>
                <a:gd name="connsiteX0" fmla="*/ 20320 w 102869"/>
                <a:gd name="connsiteY0" fmla="*/ 2540 h 118109"/>
                <a:gd name="connsiteX1" fmla="*/ 20320 w 102869"/>
                <a:gd name="connsiteY1" fmla="*/ 19050 h 118109"/>
                <a:gd name="connsiteX2" fmla="*/ 20320 w 102869"/>
                <a:gd name="connsiteY2" fmla="*/ 27940 h 118109"/>
                <a:gd name="connsiteX3" fmla="*/ 20320 w 102869"/>
                <a:gd name="connsiteY3" fmla="*/ 27940 h 118109"/>
                <a:gd name="connsiteX4" fmla="*/ 63500 w 102869"/>
                <a:gd name="connsiteY4" fmla="*/ 0 h 118109"/>
                <a:gd name="connsiteX5" fmla="*/ 102870 w 102869"/>
                <a:gd name="connsiteY5" fmla="*/ 45720 h 118109"/>
                <a:gd name="connsiteX6" fmla="*/ 102870 w 102869"/>
                <a:gd name="connsiteY6" fmla="*/ 118110 h 118109"/>
                <a:gd name="connsiteX7" fmla="*/ 81280 w 102869"/>
                <a:gd name="connsiteY7" fmla="*/ 118110 h 118109"/>
                <a:gd name="connsiteX8" fmla="*/ 81280 w 102869"/>
                <a:gd name="connsiteY8" fmla="*/ 50800 h 118109"/>
                <a:gd name="connsiteX9" fmla="*/ 59690 w 102869"/>
                <a:gd name="connsiteY9" fmla="*/ 20320 h 118109"/>
                <a:gd name="connsiteX10" fmla="*/ 21590 w 102869"/>
                <a:gd name="connsiteY10" fmla="*/ 60960 h 118109"/>
                <a:gd name="connsiteX11" fmla="*/ 21590 w 102869"/>
                <a:gd name="connsiteY11" fmla="*/ 116840 h 118109"/>
                <a:gd name="connsiteX12" fmla="*/ 0 w 102869"/>
                <a:gd name="connsiteY12" fmla="*/ 116840 h 118109"/>
                <a:gd name="connsiteX13" fmla="*/ 0 w 102869"/>
                <a:gd name="connsiteY13" fmla="*/ 2540 h 118109"/>
                <a:gd name="connsiteX14" fmla="*/ 20320 w 102869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8" name="Freeform 747">
              <a:extLst>
                <a:ext uri="{FF2B5EF4-FFF2-40B4-BE49-F238E27FC236}">
                  <a16:creationId xmlns:a16="http://schemas.microsoft.com/office/drawing/2014/main" id="{2162818B-A041-B5F2-5D26-8EB2E77C9601}"/>
                </a:ext>
              </a:extLst>
            </p:cNvPr>
            <p:cNvSpPr/>
            <p:nvPr/>
          </p:nvSpPr>
          <p:spPr>
            <a:xfrm>
              <a:off x="6329679" y="5989320"/>
              <a:ext cx="109220" cy="167639"/>
            </a:xfrm>
            <a:custGeom>
              <a:avLst/>
              <a:gdLst>
                <a:gd name="connsiteX0" fmla="*/ 60960 w 109220"/>
                <a:gd name="connsiteY0" fmla="*/ 99060 h 167639"/>
                <a:gd name="connsiteX1" fmla="*/ 106680 w 109220"/>
                <a:gd name="connsiteY1" fmla="*/ 132080 h 167639"/>
                <a:gd name="connsiteX2" fmla="*/ 52070 w 109220"/>
                <a:gd name="connsiteY2" fmla="*/ 167640 h 167639"/>
                <a:gd name="connsiteX3" fmla="*/ 0 w 109220"/>
                <a:gd name="connsiteY3" fmla="*/ 137160 h 167639"/>
                <a:gd name="connsiteX4" fmla="*/ 31750 w 109220"/>
                <a:gd name="connsiteY4" fmla="*/ 109220 h 167639"/>
                <a:gd name="connsiteX5" fmla="*/ 13970 w 109220"/>
                <a:gd name="connsiteY5" fmla="*/ 93980 h 167639"/>
                <a:gd name="connsiteX6" fmla="*/ 29210 w 109220"/>
                <a:gd name="connsiteY6" fmla="*/ 77470 h 167639"/>
                <a:gd name="connsiteX7" fmla="*/ 2540 w 109220"/>
                <a:gd name="connsiteY7" fmla="*/ 40640 h 167639"/>
                <a:gd name="connsiteX8" fmla="*/ 49530 w 109220"/>
                <a:gd name="connsiteY8" fmla="*/ 0 h 167639"/>
                <a:gd name="connsiteX9" fmla="*/ 67310 w 109220"/>
                <a:gd name="connsiteY9" fmla="*/ 2540 h 167639"/>
                <a:gd name="connsiteX10" fmla="*/ 109220 w 109220"/>
                <a:gd name="connsiteY10" fmla="*/ 2540 h 167639"/>
                <a:gd name="connsiteX11" fmla="*/ 109220 w 109220"/>
                <a:gd name="connsiteY11" fmla="*/ 19050 h 167639"/>
                <a:gd name="connsiteX12" fmla="*/ 93980 w 109220"/>
                <a:gd name="connsiteY12" fmla="*/ 19050 h 167639"/>
                <a:gd name="connsiteX13" fmla="*/ 87630 w 109220"/>
                <a:gd name="connsiteY13" fmla="*/ 19050 h 167639"/>
                <a:gd name="connsiteX14" fmla="*/ 86360 w 109220"/>
                <a:gd name="connsiteY14" fmla="*/ 19050 h 167639"/>
                <a:gd name="connsiteX15" fmla="*/ 96520 w 109220"/>
                <a:gd name="connsiteY15" fmla="*/ 41910 h 167639"/>
                <a:gd name="connsiteX16" fmla="*/ 54610 w 109220"/>
                <a:gd name="connsiteY16" fmla="*/ 81280 h 167639"/>
                <a:gd name="connsiteX17" fmla="*/ 54610 w 109220"/>
                <a:gd name="connsiteY17" fmla="*/ 81280 h 167639"/>
                <a:gd name="connsiteX18" fmla="*/ 35560 w 109220"/>
                <a:gd name="connsiteY18" fmla="*/ 90170 h 167639"/>
                <a:gd name="connsiteX19" fmla="*/ 62230 w 109220"/>
                <a:gd name="connsiteY19" fmla="*/ 100330 h 167639"/>
                <a:gd name="connsiteX20" fmla="*/ 86360 w 109220"/>
                <a:gd name="connsiteY20" fmla="*/ 133350 h 167639"/>
                <a:gd name="connsiteX21" fmla="*/ 50800 w 109220"/>
                <a:gd name="connsiteY21" fmla="*/ 114300 h 167639"/>
                <a:gd name="connsiteX22" fmla="*/ 20320 w 109220"/>
                <a:gd name="connsiteY22" fmla="*/ 133350 h 167639"/>
                <a:gd name="connsiteX23" fmla="*/ 52070 w 109220"/>
                <a:gd name="connsiteY23" fmla="*/ 151130 h 167639"/>
                <a:gd name="connsiteX24" fmla="*/ 85090 w 109220"/>
                <a:gd name="connsiteY24" fmla="*/ 132080 h 167639"/>
                <a:gd name="connsiteX25" fmla="*/ 76200 w 109220"/>
                <a:gd name="connsiteY25" fmla="*/ 40640 h 167639"/>
                <a:gd name="connsiteX26" fmla="*/ 49530 w 109220"/>
                <a:gd name="connsiteY26" fmla="*/ 16510 h 167639"/>
                <a:gd name="connsiteX27" fmla="*/ 22860 w 109220"/>
                <a:gd name="connsiteY27" fmla="*/ 40640 h 167639"/>
                <a:gd name="connsiteX28" fmla="*/ 49530 w 109220"/>
                <a:gd name="connsiteY28" fmla="*/ 64770 h 167639"/>
                <a:gd name="connsiteX29" fmla="*/ 76200 w 109220"/>
                <a:gd name="connsiteY29" fmla="*/ 4064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9220" h="167639">
                  <a:moveTo>
                    <a:pt x="60960" y="99060"/>
                  </a:moveTo>
                  <a:cubicBezTo>
                    <a:pt x="90170" y="102870"/>
                    <a:pt x="106680" y="110490"/>
                    <a:pt x="106680" y="132080"/>
                  </a:cubicBezTo>
                  <a:cubicBezTo>
                    <a:pt x="106680" y="153670"/>
                    <a:pt x="83820" y="167640"/>
                    <a:pt x="52070" y="167640"/>
                  </a:cubicBezTo>
                  <a:cubicBezTo>
                    <a:pt x="20320" y="167640"/>
                    <a:pt x="0" y="157480"/>
                    <a:pt x="0" y="137160"/>
                  </a:cubicBezTo>
                  <a:cubicBezTo>
                    <a:pt x="0" y="116840"/>
                    <a:pt x="13970" y="113030"/>
                    <a:pt x="31750" y="109220"/>
                  </a:cubicBezTo>
                  <a:cubicBezTo>
                    <a:pt x="20320" y="107950"/>
                    <a:pt x="13970" y="102870"/>
                    <a:pt x="13970" y="93980"/>
                  </a:cubicBezTo>
                  <a:cubicBezTo>
                    <a:pt x="13970" y="85090"/>
                    <a:pt x="20320" y="81280"/>
                    <a:pt x="29210" y="77470"/>
                  </a:cubicBezTo>
                  <a:cubicBezTo>
                    <a:pt x="12700" y="71120"/>
                    <a:pt x="2540" y="58420"/>
                    <a:pt x="2540" y="40640"/>
                  </a:cubicBezTo>
                  <a:cubicBezTo>
                    <a:pt x="2540" y="22860"/>
                    <a:pt x="22860" y="0"/>
                    <a:pt x="49530" y="0"/>
                  </a:cubicBezTo>
                  <a:cubicBezTo>
                    <a:pt x="76200" y="0"/>
                    <a:pt x="62230" y="0"/>
                    <a:pt x="67310" y="2540"/>
                  </a:cubicBezTo>
                  <a:lnTo>
                    <a:pt x="109220" y="2540"/>
                  </a:lnTo>
                  <a:lnTo>
                    <a:pt x="109220" y="19050"/>
                  </a:lnTo>
                  <a:lnTo>
                    <a:pt x="93980" y="19050"/>
                  </a:lnTo>
                  <a:cubicBezTo>
                    <a:pt x="91440" y="19050"/>
                    <a:pt x="87630" y="19050"/>
                    <a:pt x="87630" y="19050"/>
                  </a:cubicBezTo>
                  <a:lnTo>
                    <a:pt x="86360" y="19050"/>
                  </a:lnTo>
                  <a:cubicBezTo>
                    <a:pt x="92710" y="24130"/>
                    <a:pt x="96520" y="33020"/>
                    <a:pt x="96520" y="41910"/>
                  </a:cubicBezTo>
                  <a:cubicBezTo>
                    <a:pt x="96520" y="64770"/>
                    <a:pt x="78740" y="80010"/>
                    <a:pt x="54610" y="81280"/>
                  </a:cubicBezTo>
                  <a:lnTo>
                    <a:pt x="54610" y="81280"/>
                  </a:lnTo>
                  <a:cubicBezTo>
                    <a:pt x="44450" y="81280"/>
                    <a:pt x="35560" y="86360"/>
                    <a:pt x="35560" y="90170"/>
                  </a:cubicBezTo>
                  <a:cubicBezTo>
                    <a:pt x="35560" y="93980"/>
                    <a:pt x="43180" y="97790"/>
                    <a:pt x="62230" y="100330"/>
                  </a:cubicBezTo>
                  <a:close/>
                  <a:moveTo>
                    <a:pt x="86360" y="133350"/>
                  </a:moveTo>
                  <a:cubicBezTo>
                    <a:pt x="86360" y="123190"/>
                    <a:pt x="77470" y="114300"/>
                    <a:pt x="50800" y="114300"/>
                  </a:cubicBezTo>
                  <a:cubicBezTo>
                    <a:pt x="24130" y="114300"/>
                    <a:pt x="20320" y="123190"/>
                    <a:pt x="20320" y="133350"/>
                  </a:cubicBezTo>
                  <a:cubicBezTo>
                    <a:pt x="20320" y="143510"/>
                    <a:pt x="33020" y="151130"/>
                    <a:pt x="52070" y="151130"/>
                  </a:cubicBezTo>
                  <a:cubicBezTo>
                    <a:pt x="71120" y="151130"/>
                    <a:pt x="85090" y="143510"/>
                    <a:pt x="85090" y="132080"/>
                  </a:cubicBezTo>
                  <a:close/>
                  <a:moveTo>
                    <a:pt x="76200" y="40640"/>
                  </a:moveTo>
                  <a:cubicBezTo>
                    <a:pt x="76200" y="26670"/>
                    <a:pt x="66040" y="16510"/>
                    <a:pt x="49530" y="16510"/>
                  </a:cubicBezTo>
                  <a:cubicBezTo>
                    <a:pt x="33020" y="16510"/>
                    <a:pt x="22860" y="26670"/>
                    <a:pt x="22860" y="40640"/>
                  </a:cubicBezTo>
                  <a:cubicBezTo>
                    <a:pt x="22860" y="54610"/>
                    <a:pt x="34290" y="64770"/>
                    <a:pt x="49530" y="64770"/>
                  </a:cubicBezTo>
                  <a:cubicBezTo>
                    <a:pt x="64770" y="64770"/>
                    <a:pt x="76200" y="54610"/>
                    <a:pt x="76200" y="406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9" name="Freeform 748">
              <a:extLst>
                <a:ext uri="{FF2B5EF4-FFF2-40B4-BE49-F238E27FC236}">
                  <a16:creationId xmlns:a16="http://schemas.microsoft.com/office/drawing/2014/main" id="{B1FB9DCF-FBB6-D5B3-0323-A3FDE7E9EE45}"/>
                </a:ext>
              </a:extLst>
            </p:cNvPr>
            <p:cNvSpPr/>
            <p:nvPr/>
          </p:nvSpPr>
          <p:spPr>
            <a:xfrm>
              <a:off x="6515100" y="5989320"/>
              <a:ext cx="116840" cy="119379"/>
            </a:xfrm>
            <a:custGeom>
              <a:avLst/>
              <a:gdLst>
                <a:gd name="connsiteX0" fmla="*/ 116840 w 116840"/>
                <a:gd name="connsiteY0" fmla="*/ 59690 h 119379"/>
                <a:gd name="connsiteX1" fmla="*/ 58420 w 116840"/>
                <a:gd name="connsiteY1" fmla="*/ 119380 h 119379"/>
                <a:gd name="connsiteX2" fmla="*/ 0 w 116840"/>
                <a:gd name="connsiteY2" fmla="*/ 59690 h 119379"/>
                <a:gd name="connsiteX3" fmla="*/ 58420 w 116840"/>
                <a:gd name="connsiteY3" fmla="*/ 0 h 119379"/>
                <a:gd name="connsiteX4" fmla="*/ 116840 w 116840"/>
                <a:gd name="connsiteY4" fmla="*/ 59690 h 119379"/>
                <a:gd name="connsiteX5" fmla="*/ 96520 w 116840"/>
                <a:gd name="connsiteY5" fmla="*/ 59690 h 119379"/>
                <a:gd name="connsiteX6" fmla="*/ 58420 w 116840"/>
                <a:gd name="connsiteY6" fmla="*/ 17780 h 119379"/>
                <a:gd name="connsiteX7" fmla="*/ 20320 w 116840"/>
                <a:gd name="connsiteY7" fmla="*/ 59690 h 119379"/>
                <a:gd name="connsiteX8" fmla="*/ 58420 w 116840"/>
                <a:gd name="connsiteY8" fmla="*/ 101600 h 119379"/>
                <a:gd name="connsiteX9" fmla="*/ 96520 w 116840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4290"/>
                    <a:pt x="20320" y="59690"/>
                  </a:cubicBezTo>
                  <a:cubicBezTo>
                    <a:pt x="20320" y="85090"/>
                    <a:pt x="36830" y="101600"/>
                    <a:pt x="58420" y="101600"/>
                  </a:cubicBezTo>
                  <a:cubicBezTo>
                    <a:pt x="80010" y="101600"/>
                    <a:pt x="96520" y="8509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0" name="Freeform 749">
              <a:extLst>
                <a:ext uri="{FF2B5EF4-FFF2-40B4-BE49-F238E27FC236}">
                  <a16:creationId xmlns:a16="http://schemas.microsoft.com/office/drawing/2014/main" id="{01A8D209-A6B1-D3A9-D177-32454E5F3591}"/>
                </a:ext>
              </a:extLst>
            </p:cNvPr>
            <p:cNvSpPr/>
            <p:nvPr/>
          </p:nvSpPr>
          <p:spPr>
            <a:xfrm>
              <a:off x="6663690" y="5989320"/>
              <a:ext cx="102869" cy="118109"/>
            </a:xfrm>
            <a:custGeom>
              <a:avLst/>
              <a:gdLst>
                <a:gd name="connsiteX0" fmla="*/ 20320 w 102869"/>
                <a:gd name="connsiteY0" fmla="*/ 2540 h 118109"/>
                <a:gd name="connsiteX1" fmla="*/ 20320 w 102869"/>
                <a:gd name="connsiteY1" fmla="*/ 19050 h 118109"/>
                <a:gd name="connsiteX2" fmla="*/ 20320 w 102869"/>
                <a:gd name="connsiteY2" fmla="*/ 27940 h 118109"/>
                <a:gd name="connsiteX3" fmla="*/ 20320 w 102869"/>
                <a:gd name="connsiteY3" fmla="*/ 27940 h 118109"/>
                <a:gd name="connsiteX4" fmla="*/ 63500 w 102869"/>
                <a:gd name="connsiteY4" fmla="*/ 0 h 118109"/>
                <a:gd name="connsiteX5" fmla="*/ 102870 w 102869"/>
                <a:gd name="connsiteY5" fmla="*/ 45720 h 118109"/>
                <a:gd name="connsiteX6" fmla="*/ 102870 w 102869"/>
                <a:gd name="connsiteY6" fmla="*/ 118110 h 118109"/>
                <a:gd name="connsiteX7" fmla="*/ 81280 w 102869"/>
                <a:gd name="connsiteY7" fmla="*/ 118110 h 118109"/>
                <a:gd name="connsiteX8" fmla="*/ 81280 w 102869"/>
                <a:gd name="connsiteY8" fmla="*/ 50800 h 118109"/>
                <a:gd name="connsiteX9" fmla="*/ 59690 w 102869"/>
                <a:gd name="connsiteY9" fmla="*/ 20320 h 118109"/>
                <a:gd name="connsiteX10" fmla="*/ 21590 w 102869"/>
                <a:gd name="connsiteY10" fmla="*/ 60960 h 118109"/>
                <a:gd name="connsiteX11" fmla="*/ 21590 w 102869"/>
                <a:gd name="connsiteY11" fmla="*/ 116840 h 118109"/>
                <a:gd name="connsiteX12" fmla="*/ 0 w 102869"/>
                <a:gd name="connsiteY12" fmla="*/ 116840 h 118109"/>
                <a:gd name="connsiteX13" fmla="*/ 0 w 102869"/>
                <a:gd name="connsiteY13" fmla="*/ 2540 h 118109"/>
                <a:gd name="connsiteX14" fmla="*/ 20320 w 102869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1" name="Freeform 750">
              <a:extLst>
                <a:ext uri="{FF2B5EF4-FFF2-40B4-BE49-F238E27FC236}">
                  <a16:creationId xmlns:a16="http://schemas.microsoft.com/office/drawing/2014/main" id="{76565629-67CB-D29B-7D26-96F72CFDBA24}"/>
                </a:ext>
              </a:extLst>
            </p:cNvPr>
            <p:cNvSpPr/>
            <p:nvPr/>
          </p:nvSpPr>
          <p:spPr>
            <a:xfrm>
              <a:off x="6844030" y="5938520"/>
              <a:ext cx="152400" cy="167639"/>
            </a:xfrm>
            <a:custGeom>
              <a:avLst/>
              <a:gdLst>
                <a:gd name="connsiteX0" fmla="*/ 76200 w 152400"/>
                <a:gd name="connsiteY0" fmla="*/ 0 h 167639"/>
                <a:gd name="connsiteX1" fmla="*/ 76200 w 152400"/>
                <a:gd name="connsiteY1" fmla="*/ 0 h 167639"/>
                <a:gd name="connsiteX2" fmla="*/ 152400 w 152400"/>
                <a:gd name="connsiteY2" fmla="*/ 167640 h 167639"/>
                <a:gd name="connsiteX3" fmla="*/ 129539 w 152400"/>
                <a:gd name="connsiteY3" fmla="*/ 167640 h 167639"/>
                <a:gd name="connsiteX4" fmla="*/ 113030 w 152400"/>
                <a:gd name="connsiteY4" fmla="*/ 130810 h 167639"/>
                <a:gd name="connsiteX5" fmla="*/ 39370 w 152400"/>
                <a:gd name="connsiteY5" fmla="*/ 130810 h 167639"/>
                <a:gd name="connsiteX6" fmla="*/ 22860 w 152400"/>
                <a:gd name="connsiteY6" fmla="*/ 167640 h 167639"/>
                <a:gd name="connsiteX7" fmla="*/ 0 w 152400"/>
                <a:gd name="connsiteY7" fmla="*/ 167640 h 167639"/>
                <a:gd name="connsiteX8" fmla="*/ 76200 w 152400"/>
                <a:gd name="connsiteY8" fmla="*/ 0 h 167639"/>
                <a:gd name="connsiteX9" fmla="*/ 105410 w 152400"/>
                <a:gd name="connsiteY9" fmla="*/ 113030 h 167639"/>
                <a:gd name="connsiteX10" fmla="*/ 77470 w 152400"/>
                <a:gd name="connsiteY10" fmla="*/ 44450 h 167639"/>
                <a:gd name="connsiteX11" fmla="*/ 48260 w 152400"/>
                <a:gd name="connsiteY11" fmla="*/ 113030 h 167639"/>
                <a:gd name="connsiteX12" fmla="*/ 105410 w 152400"/>
                <a:gd name="connsiteY12" fmla="*/ 11303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2400" h="167639">
                  <a:moveTo>
                    <a:pt x="76200" y="0"/>
                  </a:moveTo>
                  <a:lnTo>
                    <a:pt x="76200" y="0"/>
                  </a:lnTo>
                  <a:lnTo>
                    <a:pt x="152400" y="167640"/>
                  </a:lnTo>
                  <a:lnTo>
                    <a:pt x="129539" y="167640"/>
                  </a:lnTo>
                  <a:lnTo>
                    <a:pt x="113030" y="130810"/>
                  </a:lnTo>
                  <a:lnTo>
                    <a:pt x="39370" y="130810"/>
                  </a:lnTo>
                  <a:lnTo>
                    <a:pt x="22860" y="167640"/>
                  </a:lnTo>
                  <a:lnTo>
                    <a:pt x="0" y="167640"/>
                  </a:lnTo>
                  <a:lnTo>
                    <a:pt x="76200" y="0"/>
                  </a:lnTo>
                  <a:close/>
                  <a:moveTo>
                    <a:pt x="105410" y="113030"/>
                  </a:moveTo>
                  <a:cubicBezTo>
                    <a:pt x="93980" y="87630"/>
                    <a:pt x="86360" y="68580"/>
                    <a:pt x="77470" y="44450"/>
                  </a:cubicBezTo>
                  <a:cubicBezTo>
                    <a:pt x="68580" y="67310"/>
                    <a:pt x="59689" y="87630"/>
                    <a:pt x="48260" y="113030"/>
                  </a:cubicBezTo>
                  <a:lnTo>
                    <a:pt x="105410" y="1130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2" name="Freeform 751">
              <a:extLst>
                <a:ext uri="{FF2B5EF4-FFF2-40B4-BE49-F238E27FC236}">
                  <a16:creationId xmlns:a16="http://schemas.microsoft.com/office/drawing/2014/main" id="{3E1D49EC-F612-CF60-B3DF-5EAF91391B39}"/>
                </a:ext>
              </a:extLst>
            </p:cNvPr>
            <p:cNvSpPr/>
            <p:nvPr/>
          </p:nvSpPr>
          <p:spPr>
            <a:xfrm>
              <a:off x="7014209" y="5990590"/>
              <a:ext cx="66592" cy="116839"/>
            </a:xfrm>
            <a:custGeom>
              <a:avLst/>
              <a:gdLst>
                <a:gd name="connsiteX0" fmla="*/ 1270 w 66592"/>
                <a:gd name="connsiteY0" fmla="*/ 1270 h 116839"/>
                <a:gd name="connsiteX1" fmla="*/ 21590 w 66592"/>
                <a:gd name="connsiteY1" fmla="*/ 1270 h 116839"/>
                <a:gd name="connsiteX2" fmla="*/ 21590 w 66592"/>
                <a:gd name="connsiteY2" fmla="*/ 17780 h 116839"/>
                <a:gd name="connsiteX3" fmla="*/ 21590 w 66592"/>
                <a:gd name="connsiteY3" fmla="*/ 26670 h 116839"/>
                <a:gd name="connsiteX4" fmla="*/ 21590 w 66592"/>
                <a:gd name="connsiteY4" fmla="*/ 26670 h 116839"/>
                <a:gd name="connsiteX5" fmla="*/ 57150 w 66592"/>
                <a:gd name="connsiteY5" fmla="*/ 0 h 116839"/>
                <a:gd name="connsiteX6" fmla="*/ 63500 w 66592"/>
                <a:gd name="connsiteY6" fmla="*/ 0 h 116839"/>
                <a:gd name="connsiteX7" fmla="*/ 63500 w 66592"/>
                <a:gd name="connsiteY7" fmla="*/ 20320 h 116839"/>
                <a:gd name="connsiteX8" fmla="*/ 57150 w 66592"/>
                <a:gd name="connsiteY8" fmla="*/ 20320 h 116839"/>
                <a:gd name="connsiteX9" fmla="*/ 21590 w 66592"/>
                <a:gd name="connsiteY9" fmla="*/ 67310 h 116839"/>
                <a:gd name="connsiteX10" fmla="*/ 21590 w 66592"/>
                <a:gd name="connsiteY10" fmla="*/ 116840 h 116839"/>
                <a:gd name="connsiteX11" fmla="*/ 0 w 66592"/>
                <a:gd name="connsiteY11" fmla="*/ 116840 h 116839"/>
                <a:gd name="connsiteX12" fmla="*/ 0 w 66592"/>
                <a:gd name="connsiteY12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39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3" name="Freeform 752">
              <a:extLst>
                <a:ext uri="{FF2B5EF4-FFF2-40B4-BE49-F238E27FC236}">
                  <a16:creationId xmlns:a16="http://schemas.microsoft.com/office/drawing/2014/main" id="{A90E5DC0-C858-D005-8E55-39F0199D0DAC}"/>
                </a:ext>
              </a:extLst>
            </p:cNvPr>
            <p:cNvSpPr/>
            <p:nvPr/>
          </p:nvSpPr>
          <p:spPr>
            <a:xfrm>
              <a:off x="7101840" y="5990590"/>
              <a:ext cx="66592" cy="116839"/>
            </a:xfrm>
            <a:custGeom>
              <a:avLst/>
              <a:gdLst>
                <a:gd name="connsiteX0" fmla="*/ 1270 w 66592"/>
                <a:gd name="connsiteY0" fmla="*/ 1270 h 116839"/>
                <a:gd name="connsiteX1" fmla="*/ 21590 w 66592"/>
                <a:gd name="connsiteY1" fmla="*/ 1270 h 116839"/>
                <a:gd name="connsiteX2" fmla="*/ 21590 w 66592"/>
                <a:gd name="connsiteY2" fmla="*/ 17780 h 116839"/>
                <a:gd name="connsiteX3" fmla="*/ 21590 w 66592"/>
                <a:gd name="connsiteY3" fmla="*/ 26670 h 116839"/>
                <a:gd name="connsiteX4" fmla="*/ 21590 w 66592"/>
                <a:gd name="connsiteY4" fmla="*/ 26670 h 116839"/>
                <a:gd name="connsiteX5" fmla="*/ 57150 w 66592"/>
                <a:gd name="connsiteY5" fmla="*/ 0 h 116839"/>
                <a:gd name="connsiteX6" fmla="*/ 63500 w 66592"/>
                <a:gd name="connsiteY6" fmla="*/ 0 h 116839"/>
                <a:gd name="connsiteX7" fmla="*/ 63500 w 66592"/>
                <a:gd name="connsiteY7" fmla="*/ 20320 h 116839"/>
                <a:gd name="connsiteX8" fmla="*/ 57150 w 66592"/>
                <a:gd name="connsiteY8" fmla="*/ 20320 h 116839"/>
                <a:gd name="connsiteX9" fmla="*/ 21590 w 66592"/>
                <a:gd name="connsiteY9" fmla="*/ 67310 h 116839"/>
                <a:gd name="connsiteX10" fmla="*/ 21590 w 66592"/>
                <a:gd name="connsiteY10" fmla="*/ 116840 h 116839"/>
                <a:gd name="connsiteX11" fmla="*/ 0 w 66592"/>
                <a:gd name="connsiteY11" fmla="*/ 116840 h 116839"/>
                <a:gd name="connsiteX12" fmla="*/ 0 w 66592"/>
                <a:gd name="connsiteY12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39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4" name="Freeform 753">
              <a:extLst>
                <a:ext uri="{FF2B5EF4-FFF2-40B4-BE49-F238E27FC236}">
                  <a16:creationId xmlns:a16="http://schemas.microsoft.com/office/drawing/2014/main" id="{F4BC0B50-AD19-1AD7-E50C-5929FB095785}"/>
                </a:ext>
              </a:extLst>
            </p:cNvPr>
            <p:cNvSpPr/>
            <p:nvPr/>
          </p:nvSpPr>
          <p:spPr>
            <a:xfrm>
              <a:off x="7181850" y="5989320"/>
              <a:ext cx="116840" cy="119379"/>
            </a:xfrm>
            <a:custGeom>
              <a:avLst/>
              <a:gdLst>
                <a:gd name="connsiteX0" fmla="*/ 116840 w 116840"/>
                <a:gd name="connsiteY0" fmla="*/ 59690 h 119379"/>
                <a:gd name="connsiteX1" fmla="*/ 58420 w 116840"/>
                <a:gd name="connsiteY1" fmla="*/ 119380 h 119379"/>
                <a:gd name="connsiteX2" fmla="*/ 0 w 116840"/>
                <a:gd name="connsiteY2" fmla="*/ 59690 h 119379"/>
                <a:gd name="connsiteX3" fmla="*/ 58420 w 116840"/>
                <a:gd name="connsiteY3" fmla="*/ 0 h 119379"/>
                <a:gd name="connsiteX4" fmla="*/ 116840 w 116840"/>
                <a:gd name="connsiteY4" fmla="*/ 59690 h 119379"/>
                <a:gd name="connsiteX5" fmla="*/ 96520 w 116840"/>
                <a:gd name="connsiteY5" fmla="*/ 59690 h 119379"/>
                <a:gd name="connsiteX6" fmla="*/ 58420 w 116840"/>
                <a:gd name="connsiteY6" fmla="*/ 17780 h 119379"/>
                <a:gd name="connsiteX7" fmla="*/ 20320 w 116840"/>
                <a:gd name="connsiteY7" fmla="*/ 59690 h 119379"/>
                <a:gd name="connsiteX8" fmla="*/ 58420 w 116840"/>
                <a:gd name="connsiteY8" fmla="*/ 101600 h 119379"/>
                <a:gd name="connsiteX9" fmla="*/ 96520 w 116840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4290"/>
                    <a:pt x="20320" y="59690"/>
                  </a:cubicBezTo>
                  <a:cubicBezTo>
                    <a:pt x="20320" y="85090"/>
                    <a:pt x="36830" y="101600"/>
                    <a:pt x="58420" y="101600"/>
                  </a:cubicBezTo>
                  <a:cubicBezTo>
                    <a:pt x="80010" y="101600"/>
                    <a:pt x="96520" y="8509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5" name="Freeform 754">
              <a:extLst>
                <a:ext uri="{FF2B5EF4-FFF2-40B4-BE49-F238E27FC236}">
                  <a16:creationId xmlns:a16="http://schemas.microsoft.com/office/drawing/2014/main" id="{43BA3C68-420D-8F3F-0592-7A2979A32290}"/>
                </a:ext>
              </a:extLst>
            </p:cNvPr>
            <p:cNvSpPr/>
            <p:nvPr/>
          </p:nvSpPr>
          <p:spPr>
            <a:xfrm>
              <a:off x="7310119" y="5991859"/>
              <a:ext cx="177800" cy="116840"/>
            </a:xfrm>
            <a:custGeom>
              <a:avLst/>
              <a:gdLst>
                <a:gd name="connsiteX0" fmla="*/ 123190 w 177800"/>
                <a:gd name="connsiteY0" fmla="*/ 82550 h 116840"/>
                <a:gd name="connsiteX1" fmla="*/ 154940 w 177800"/>
                <a:gd name="connsiteY1" fmla="*/ 0 h 116840"/>
                <a:gd name="connsiteX2" fmla="*/ 177800 w 177800"/>
                <a:gd name="connsiteY2" fmla="*/ 0 h 116840"/>
                <a:gd name="connsiteX3" fmla="*/ 129540 w 177800"/>
                <a:gd name="connsiteY3" fmla="*/ 116840 h 116840"/>
                <a:gd name="connsiteX4" fmla="*/ 118111 w 177800"/>
                <a:gd name="connsiteY4" fmla="*/ 116840 h 116840"/>
                <a:gd name="connsiteX5" fmla="*/ 88900 w 177800"/>
                <a:gd name="connsiteY5" fmla="*/ 39370 h 116840"/>
                <a:gd name="connsiteX6" fmla="*/ 59690 w 177800"/>
                <a:gd name="connsiteY6" fmla="*/ 116840 h 116840"/>
                <a:gd name="connsiteX7" fmla="*/ 48261 w 177800"/>
                <a:gd name="connsiteY7" fmla="*/ 116840 h 116840"/>
                <a:gd name="connsiteX8" fmla="*/ 0 w 177800"/>
                <a:gd name="connsiteY8" fmla="*/ 0 h 116840"/>
                <a:gd name="connsiteX9" fmla="*/ 22861 w 177800"/>
                <a:gd name="connsiteY9" fmla="*/ 0 h 116840"/>
                <a:gd name="connsiteX10" fmla="*/ 53340 w 177800"/>
                <a:gd name="connsiteY10" fmla="*/ 82550 h 116840"/>
                <a:gd name="connsiteX11" fmla="*/ 82550 w 177800"/>
                <a:gd name="connsiteY11" fmla="*/ 1270 h 116840"/>
                <a:gd name="connsiteX12" fmla="*/ 93980 w 177800"/>
                <a:gd name="connsiteY12" fmla="*/ 1270 h 116840"/>
                <a:gd name="connsiteX13" fmla="*/ 123190 w 177800"/>
                <a:gd name="connsiteY13" fmla="*/ 8255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800" h="116840">
                  <a:moveTo>
                    <a:pt x="123190" y="82550"/>
                  </a:moveTo>
                  <a:lnTo>
                    <a:pt x="154940" y="0"/>
                  </a:lnTo>
                  <a:lnTo>
                    <a:pt x="177800" y="0"/>
                  </a:lnTo>
                  <a:lnTo>
                    <a:pt x="129540" y="116840"/>
                  </a:lnTo>
                  <a:lnTo>
                    <a:pt x="118111" y="116840"/>
                  </a:lnTo>
                  <a:lnTo>
                    <a:pt x="88900" y="39370"/>
                  </a:lnTo>
                  <a:lnTo>
                    <a:pt x="59690" y="116840"/>
                  </a:lnTo>
                  <a:lnTo>
                    <a:pt x="48261" y="116840"/>
                  </a:lnTo>
                  <a:lnTo>
                    <a:pt x="0" y="0"/>
                  </a:lnTo>
                  <a:lnTo>
                    <a:pt x="22861" y="0"/>
                  </a:lnTo>
                  <a:lnTo>
                    <a:pt x="53340" y="82550"/>
                  </a:lnTo>
                  <a:lnTo>
                    <a:pt x="82550" y="1270"/>
                  </a:lnTo>
                  <a:lnTo>
                    <a:pt x="93980" y="1270"/>
                  </a:lnTo>
                  <a:lnTo>
                    <a:pt x="123190" y="825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6" name="Freeform 755">
              <a:extLst>
                <a:ext uri="{FF2B5EF4-FFF2-40B4-BE49-F238E27FC236}">
                  <a16:creationId xmlns:a16="http://schemas.microsoft.com/office/drawing/2014/main" id="{F6EDF4D0-8CE4-489B-64BC-B22B698EAD34}"/>
                </a:ext>
              </a:extLst>
            </p:cNvPr>
            <p:cNvSpPr/>
            <p:nvPr/>
          </p:nvSpPr>
          <p:spPr>
            <a:xfrm>
              <a:off x="7508240" y="5939790"/>
              <a:ext cx="104140" cy="166369"/>
            </a:xfrm>
            <a:custGeom>
              <a:avLst/>
              <a:gdLst>
                <a:gd name="connsiteX0" fmla="*/ 0 w 104140"/>
                <a:gd name="connsiteY0" fmla="*/ 1270 h 166369"/>
                <a:gd name="connsiteX1" fmla="*/ 21590 w 104140"/>
                <a:gd name="connsiteY1" fmla="*/ 1270 h 166369"/>
                <a:gd name="connsiteX2" fmla="*/ 21590 w 104140"/>
                <a:gd name="connsiteY2" fmla="*/ 64770 h 166369"/>
                <a:gd name="connsiteX3" fmla="*/ 21590 w 104140"/>
                <a:gd name="connsiteY3" fmla="*/ 76200 h 166369"/>
                <a:gd name="connsiteX4" fmla="*/ 21590 w 104140"/>
                <a:gd name="connsiteY4" fmla="*/ 76200 h 166369"/>
                <a:gd name="connsiteX5" fmla="*/ 64770 w 104140"/>
                <a:gd name="connsiteY5" fmla="*/ 48260 h 166369"/>
                <a:gd name="connsiteX6" fmla="*/ 104140 w 104140"/>
                <a:gd name="connsiteY6" fmla="*/ 93980 h 166369"/>
                <a:gd name="connsiteX7" fmla="*/ 104140 w 104140"/>
                <a:gd name="connsiteY7" fmla="*/ 166370 h 166369"/>
                <a:gd name="connsiteX8" fmla="*/ 82550 w 104140"/>
                <a:gd name="connsiteY8" fmla="*/ 166370 h 166369"/>
                <a:gd name="connsiteX9" fmla="*/ 82550 w 104140"/>
                <a:gd name="connsiteY9" fmla="*/ 99060 h 166369"/>
                <a:gd name="connsiteX10" fmla="*/ 60960 w 104140"/>
                <a:gd name="connsiteY10" fmla="*/ 68580 h 166369"/>
                <a:gd name="connsiteX11" fmla="*/ 22860 w 104140"/>
                <a:gd name="connsiteY11" fmla="*/ 109220 h 166369"/>
                <a:gd name="connsiteX12" fmla="*/ 22860 w 104140"/>
                <a:gd name="connsiteY12" fmla="*/ 165100 h 166369"/>
                <a:gd name="connsiteX13" fmla="*/ 1270 w 104140"/>
                <a:gd name="connsiteY13" fmla="*/ 165100 h 166369"/>
                <a:gd name="connsiteX14" fmla="*/ 1270 w 104140"/>
                <a:gd name="connsiteY14" fmla="*/ 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40" h="166369">
                  <a:moveTo>
                    <a:pt x="0" y="1270"/>
                  </a:moveTo>
                  <a:lnTo>
                    <a:pt x="21590" y="1270"/>
                  </a:lnTo>
                  <a:lnTo>
                    <a:pt x="21590" y="64770"/>
                  </a:lnTo>
                  <a:cubicBezTo>
                    <a:pt x="21590" y="69850"/>
                    <a:pt x="21590" y="74930"/>
                    <a:pt x="21590" y="76200"/>
                  </a:cubicBezTo>
                  <a:lnTo>
                    <a:pt x="21590" y="76200"/>
                  </a:lnTo>
                  <a:cubicBezTo>
                    <a:pt x="26670" y="66040"/>
                    <a:pt x="40640" y="48260"/>
                    <a:pt x="64770" y="48260"/>
                  </a:cubicBezTo>
                  <a:cubicBezTo>
                    <a:pt x="88900" y="48260"/>
                    <a:pt x="104140" y="64770"/>
                    <a:pt x="104140" y="93980"/>
                  </a:cubicBezTo>
                  <a:lnTo>
                    <a:pt x="104140" y="166370"/>
                  </a:lnTo>
                  <a:lnTo>
                    <a:pt x="82550" y="166370"/>
                  </a:lnTo>
                  <a:lnTo>
                    <a:pt x="82550" y="99060"/>
                  </a:lnTo>
                  <a:cubicBezTo>
                    <a:pt x="82550" y="83820"/>
                    <a:pt x="80010" y="68580"/>
                    <a:pt x="60960" y="68580"/>
                  </a:cubicBezTo>
                  <a:cubicBezTo>
                    <a:pt x="41910" y="68580"/>
                    <a:pt x="22860" y="86360"/>
                    <a:pt x="22860" y="109220"/>
                  </a:cubicBezTo>
                  <a:lnTo>
                    <a:pt x="22860" y="165100"/>
                  </a:lnTo>
                  <a:lnTo>
                    <a:pt x="1270" y="16510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" name="Freeform 756">
              <a:extLst>
                <a:ext uri="{FF2B5EF4-FFF2-40B4-BE49-F238E27FC236}">
                  <a16:creationId xmlns:a16="http://schemas.microsoft.com/office/drawing/2014/main" id="{A7C21BE3-5FB8-295C-3A9B-862FA25BF3ED}"/>
                </a:ext>
              </a:extLst>
            </p:cNvPr>
            <p:cNvSpPr/>
            <p:nvPr/>
          </p:nvSpPr>
          <p:spPr>
            <a:xfrm>
              <a:off x="7639050" y="599059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8" name="Freeform 757">
              <a:extLst>
                <a:ext uri="{FF2B5EF4-FFF2-40B4-BE49-F238E27FC236}">
                  <a16:creationId xmlns:a16="http://schemas.microsoft.com/office/drawing/2014/main" id="{EA8CD70F-00FD-2758-2DA3-A171B41B109B}"/>
                </a:ext>
              </a:extLst>
            </p:cNvPr>
            <p:cNvSpPr/>
            <p:nvPr/>
          </p:nvSpPr>
          <p:spPr>
            <a:xfrm>
              <a:off x="7771130" y="5989320"/>
              <a:ext cx="93979" cy="119379"/>
            </a:xfrm>
            <a:custGeom>
              <a:avLst/>
              <a:gdLst>
                <a:gd name="connsiteX0" fmla="*/ 5080 w 93979"/>
                <a:gd name="connsiteY0" fmla="*/ 8890 h 119379"/>
                <a:gd name="connsiteX1" fmla="*/ 45720 w 93979"/>
                <a:gd name="connsiteY1" fmla="*/ 0 h 119379"/>
                <a:gd name="connsiteX2" fmla="*/ 93980 w 93979"/>
                <a:gd name="connsiteY2" fmla="*/ 44450 h 119379"/>
                <a:gd name="connsiteX3" fmla="*/ 93980 w 93979"/>
                <a:gd name="connsiteY3" fmla="*/ 116840 h 119379"/>
                <a:gd name="connsiteX4" fmla="*/ 74930 w 93979"/>
                <a:gd name="connsiteY4" fmla="*/ 116840 h 119379"/>
                <a:gd name="connsiteX5" fmla="*/ 74930 w 93979"/>
                <a:gd name="connsiteY5" fmla="*/ 102870 h 119379"/>
                <a:gd name="connsiteX6" fmla="*/ 74930 w 93979"/>
                <a:gd name="connsiteY6" fmla="*/ 93980 h 119379"/>
                <a:gd name="connsiteX7" fmla="*/ 74930 w 93979"/>
                <a:gd name="connsiteY7" fmla="*/ 93980 h 119379"/>
                <a:gd name="connsiteX8" fmla="*/ 35560 w 93979"/>
                <a:gd name="connsiteY8" fmla="*/ 119380 h 119379"/>
                <a:gd name="connsiteX9" fmla="*/ 0 w 93979"/>
                <a:gd name="connsiteY9" fmla="*/ 86360 h 119379"/>
                <a:gd name="connsiteX10" fmla="*/ 74930 w 93979"/>
                <a:gd name="connsiteY10" fmla="*/ 50800 h 119379"/>
                <a:gd name="connsiteX11" fmla="*/ 74930 w 93979"/>
                <a:gd name="connsiteY11" fmla="*/ 45720 h 119379"/>
                <a:gd name="connsiteX12" fmla="*/ 44450 w 93979"/>
                <a:gd name="connsiteY12" fmla="*/ 19050 h 119379"/>
                <a:gd name="connsiteX13" fmla="*/ 7620 w 93979"/>
                <a:gd name="connsiteY13" fmla="*/ 29210 h 119379"/>
                <a:gd name="connsiteX14" fmla="*/ 7620 w 93979"/>
                <a:gd name="connsiteY14" fmla="*/ 10160 h 119379"/>
                <a:gd name="connsiteX15" fmla="*/ 72389 w 93979"/>
                <a:gd name="connsiteY15" fmla="*/ 66040 h 119379"/>
                <a:gd name="connsiteX16" fmla="*/ 19050 w 93979"/>
                <a:gd name="connsiteY16" fmla="*/ 85090 h 119379"/>
                <a:gd name="connsiteX17" fmla="*/ 38100 w 93979"/>
                <a:gd name="connsiteY17" fmla="*/ 101600 h 119379"/>
                <a:gd name="connsiteX18" fmla="*/ 72389 w 93979"/>
                <a:gd name="connsiteY18" fmla="*/ 647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5720"/>
                  </a:lnTo>
                  <a:cubicBezTo>
                    <a:pt x="74930" y="25400"/>
                    <a:pt x="63500" y="19050"/>
                    <a:pt x="44450" y="19050"/>
                  </a:cubicBezTo>
                  <a:cubicBezTo>
                    <a:pt x="25400" y="19050"/>
                    <a:pt x="13970" y="24130"/>
                    <a:pt x="7620" y="29210"/>
                  </a:cubicBezTo>
                  <a:lnTo>
                    <a:pt x="7620" y="10160"/>
                  </a:lnTo>
                  <a:close/>
                  <a:moveTo>
                    <a:pt x="72389" y="66040"/>
                  </a:moveTo>
                  <a:cubicBezTo>
                    <a:pt x="35560" y="59690"/>
                    <a:pt x="19050" y="69850"/>
                    <a:pt x="19050" y="85090"/>
                  </a:cubicBezTo>
                  <a:cubicBezTo>
                    <a:pt x="19050" y="100330"/>
                    <a:pt x="26670" y="101600"/>
                    <a:pt x="38100" y="101600"/>
                  </a:cubicBezTo>
                  <a:cubicBezTo>
                    <a:pt x="57150" y="101600"/>
                    <a:pt x="72389" y="82550"/>
                    <a:pt x="72389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9" name="Freeform 758">
              <a:extLst>
                <a:ext uri="{FF2B5EF4-FFF2-40B4-BE49-F238E27FC236}">
                  <a16:creationId xmlns:a16="http://schemas.microsoft.com/office/drawing/2014/main" id="{3D23315F-E221-B470-51E4-BEB951E181E7}"/>
                </a:ext>
              </a:extLst>
            </p:cNvPr>
            <p:cNvSpPr/>
            <p:nvPr/>
          </p:nvSpPr>
          <p:spPr>
            <a:xfrm>
              <a:off x="7893050" y="5941059"/>
              <a:ext cx="113030" cy="166370"/>
            </a:xfrm>
            <a:custGeom>
              <a:avLst/>
              <a:gdLst>
                <a:gd name="connsiteX0" fmla="*/ 113030 w 113030"/>
                <a:gd name="connsiteY0" fmla="*/ 165100 h 166370"/>
                <a:gd name="connsiteX1" fmla="*/ 93980 w 113030"/>
                <a:gd name="connsiteY1" fmla="*/ 165100 h 166370"/>
                <a:gd name="connsiteX2" fmla="*/ 93980 w 113030"/>
                <a:gd name="connsiteY2" fmla="*/ 151130 h 166370"/>
                <a:gd name="connsiteX3" fmla="*/ 93980 w 113030"/>
                <a:gd name="connsiteY3" fmla="*/ 142240 h 166370"/>
                <a:gd name="connsiteX4" fmla="*/ 93980 w 113030"/>
                <a:gd name="connsiteY4" fmla="*/ 142240 h 166370"/>
                <a:gd name="connsiteX5" fmla="*/ 53340 w 113030"/>
                <a:gd name="connsiteY5" fmla="*/ 166370 h 166370"/>
                <a:gd name="connsiteX6" fmla="*/ 0 w 113030"/>
                <a:gd name="connsiteY6" fmla="*/ 106680 h 166370"/>
                <a:gd name="connsiteX7" fmla="*/ 52070 w 113030"/>
                <a:gd name="connsiteY7" fmla="*/ 46990 h 166370"/>
                <a:gd name="connsiteX8" fmla="*/ 91440 w 113030"/>
                <a:gd name="connsiteY8" fmla="*/ 67310 h 166370"/>
                <a:gd name="connsiteX9" fmla="*/ 91440 w 113030"/>
                <a:gd name="connsiteY9" fmla="*/ 67310 h 166370"/>
                <a:gd name="connsiteX10" fmla="*/ 91440 w 113030"/>
                <a:gd name="connsiteY10" fmla="*/ 58420 h 166370"/>
                <a:gd name="connsiteX11" fmla="*/ 91440 w 113030"/>
                <a:gd name="connsiteY11" fmla="*/ 0 h 166370"/>
                <a:gd name="connsiteX12" fmla="*/ 113030 w 113030"/>
                <a:gd name="connsiteY12" fmla="*/ 0 h 166370"/>
                <a:gd name="connsiteX13" fmla="*/ 113030 w 113030"/>
                <a:gd name="connsiteY13" fmla="*/ 165100 h 166370"/>
                <a:gd name="connsiteX14" fmla="*/ 20320 w 113030"/>
                <a:gd name="connsiteY14" fmla="*/ 107950 h 166370"/>
                <a:gd name="connsiteX15" fmla="*/ 55880 w 113030"/>
                <a:gd name="connsiteY15" fmla="*/ 149860 h 166370"/>
                <a:gd name="connsiteX16" fmla="*/ 91440 w 113030"/>
                <a:gd name="connsiteY16" fmla="*/ 107950 h 166370"/>
                <a:gd name="connsiteX17" fmla="*/ 55880 w 113030"/>
                <a:gd name="connsiteY17" fmla="*/ 66040 h 166370"/>
                <a:gd name="connsiteX18" fmla="*/ 20320 w 113030"/>
                <a:gd name="connsiteY18" fmla="*/ 10795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30" h="166370">
                  <a:moveTo>
                    <a:pt x="113030" y="165100"/>
                  </a:moveTo>
                  <a:lnTo>
                    <a:pt x="93980" y="165100"/>
                  </a:lnTo>
                  <a:lnTo>
                    <a:pt x="93980" y="151130"/>
                  </a:lnTo>
                  <a:cubicBezTo>
                    <a:pt x="93980" y="146050"/>
                    <a:pt x="93980" y="142240"/>
                    <a:pt x="93980" y="142240"/>
                  </a:cubicBezTo>
                  <a:lnTo>
                    <a:pt x="93980" y="142240"/>
                  </a:lnTo>
                  <a:cubicBezTo>
                    <a:pt x="87630" y="154940"/>
                    <a:pt x="72390" y="166370"/>
                    <a:pt x="53340" y="166370"/>
                  </a:cubicBezTo>
                  <a:cubicBezTo>
                    <a:pt x="22860" y="166370"/>
                    <a:pt x="0" y="142240"/>
                    <a:pt x="0" y="106680"/>
                  </a:cubicBezTo>
                  <a:cubicBezTo>
                    <a:pt x="0" y="71120"/>
                    <a:pt x="22860" y="46990"/>
                    <a:pt x="52070" y="46990"/>
                  </a:cubicBezTo>
                  <a:cubicBezTo>
                    <a:pt x="81280" y="46990"/>
                    <a:pt x="85090" y="57150"/>
                    <a:pt x="91440" y="67310"/>
                  </a:cubicBezTo>
                  <a:lnTo>
                    <a:pt x="91440" y="67310"/>
                  </a:lnTo>
                  <a:cubicBezTo>
                    <a:pt x="91440" y="67310"/>
                    <a:pt x="91440" y="63500"/>
                    <a:pt x="91440" y="58420"/>
                  </a:cubicBezTo>
                  <a:lnTo>
                    <a:pt x="91440" y="0"/>
                  </a:lnTo>
                  <a:lnTo>
                    <a:pt x="113030" y="0"/>
                  </a:lnTo>
                  <a:lnTo>
                    <a:pt x="113030" y="165100"/>
                  </a:lnTo>
                  <a:close/>
                  <a:moveTo>
                    <a:pt x="20320" y="107950"/>
                  </a:moveTo>
                  <a:cubicBezTo>
                    <a:pt x="20320" y="132080"/>
                    <a:pt x="34290" y="149860"/>
                    <a:pt x="55880" y="149860"/>
                  </a:cubicBezTo>
                  <a:cubicBezTo>
                    <a:pt x="77470" y="149860"/>
                    <a:pt x="91440" y="137160"/>
                    <a:pt x="91440" y="107950"/>
                  </a:cubicBezTo>
                  <a:cubicBezTo>
                    <a:pt x="91440" y="78740"/>
                    <a:pt x="72390" y="66040"/>
                    <a:pt x="55880" y="66040"/>
                  </a:cubicBezTo>
                  <a:cubicBezTo>
                    <a:pt x="39370" y="66040"/>
                    <a:pt x="20320" y="82550"/>
                    <a:pt x="2032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0" name="Freeform 759">
              <a:extLst>
                <a:ext uri="{FF2B5EF4-FFF2-40B4-BE49-F238E27FC236}">
                  <a16:creationId xmlns:a16="http://schemas.microsoft.com/office/drawing/2014/main" id="{3ED1BE66-170E-A822-00ED-BC599E4DF56C}"/>
                </a:ext>
              </a:extLst>
            </p:cNvPr>
            <p:cNvSpPr/>
            <p:nvPr/>
          </p:nvSpPr>
          <p:spPr>
            <a:xfrm>
              <a:off x="8091169" y="5941059"/>
              <a:ext cx="121920" cy="165100"/>
            </a:xfrm>
            <a:custGeom>
              <a:avLst/>
              <a:gdLst>
                <a:gd name="connsiteX0" fmla="*/ 71120 w 121920"/>
                <a:gd name="connsiteY0" fmla="*/ 19050 h 165100"/>
                <a:gd name="connsiteX1" fmla="*/ 71120 w 121920"/>
                <a:gd name="connsiteY1" fmla="*/ 165100 h 165100"/>
                <a:gd name="connsiteX2" fmla="*/ 49530 w 121920"/>
                <a:gd name="connsiteY2" fmla="*/ 165100 h 165100"/>
                <a:gd name="connsiteX3" fmla="*/ 49530 w 121920"/>
                <a:gd name="connsiteY3" fmla="*/ 19050 h 165100"/>
                <a:gd name="connsiteX4" fmla="*/ 0 w 121920"/>
                <a:gd name="connsiteY4" fmla="*/ 19050 h 165100"/>
                <a:gd name="connsiteX5" fmla="*/ 0 w 121920"/>
                <a:gd name="connsiteY5" fmla="*/ 0 h 165100"/>
                <a:gd name="connsiteX6" fmla="*/ 121920 w 121920"/>
                <a:gd name="connsiteY6" fmla="*/ 0 h 165100"/>
                <a:gd name="connsiteX7" fmla="*/ 121920 w 121920"/>
                <a:gd name="connsiteY7" fmla="*/ 19050 h 165100"/>
                <a:gd name="connsiteX8" fmla="*/ 71120 w 121920"/>
                <a:gd name="connsiteY8" fmla="*/ 1905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920" h="165100">
                  <a:moveTo>
                    <a:pt x="71120" y="19050"/>
                  </a:moveTo>
                  <a:lnTo>
                    <a:pt x="71120" y="165100"/>
                  </a:lnTo>
                  <a:lnTo>
                    <a:pt x="49530" y="165100"/>
                  </a:lnTo>
                  <a:lnTo>
                    <a:pt x="49530" y="19050"/>
                  </a:lnTo>
                  <a:lnTo>
                    <a:pt x="0" y="19050"/>
                  </a:lnTo>
                  <a:lnTo>
                    <a:pt x="0" y="0"/>
                  </a:lnTo>
                  <a:lnTo>
                    <a:pt x="121920" y="0"/>
                  </a:lnTo>
                  <a:lnTo>
                    <a:pt x="121920" y="19050"/>
                  </a:lnTo>
                  <a:lnTo>
                    <a:pt x="71120" y="190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1" name="Freeform 760">
              <a:extLst>
                <a:ext uri="{FF2B5EF4-FFF2-40B4-BE49-F238E27FC236}">
                  <a16:creationId xmlns:a16="http://schemas.microsoft.com/office/drawing/2014/main" id="{82E0A5A0-9402-A25D-8A9A-8AC2C790141D}"/>
                </a:ext>
              </a:extLst>
            </p:cNvPr>
            <p:cNvSpPr/>
            <p:nvPr/>
          </p:nvSpPr>
          <p:spPr>
            <a:xfrm>
              <a:off x="8220709" y="5990590"/>
              <a:ext cx="66592" cy="116839"/>
            </a:xfrm>
            <a:custGeom>
              <a:avLst/>
              <a:gdLst>
                <a:gd name="connsiteX0" fmla="*/ 1270 w 66592"/>
                <a:gd name="connsiteY0" fmla="*/ 1270 h 116839"/>
                <a:gd name="connsiteX1" fmla="*/ 21590 w 66592"/>
                <a:gd name="connsiteY1" fmla="*/ 1270 h 116839"/>
                <a:gd name="connsiteX2" fmla="*/ 21590 w 66592"/>
                <a:gd name="connsiteY2" fmla="*/ 17780 h 116839"/>
                <a:gd name="connsiteX3" fmla="*/ 21590 w 66592"/>
                <a:gd name="connsiteY3" fmla="*/ 26670 h 116839"/>
                <a:gd name="connsiteX4" fmla="*/ 21590 w 66592"/>
                <a:gd name="connsiteY4" fmla="*/ 26670 h 116839"/>
                <a:gd name="connsiteX5" fmla="*/ 57150 w 66592"/>
                <a:gd name="connsiteY5" fmla="*/ 0 h 116839"/>
                <a:gd name="connsiteX6" fmla="*/ 63500 w 66592"/>
                <a:gd name="connsiteY6" fmla="*/ 0 h 116839"/>
                <a:gd name="connsiteX7" fmla="*/ 63500 w 66592"/>
                <a:gd name="connsiteY7" fmla="*/ 20320 h 116839"/>
                <a:gd name="connsiteX8" fmla="*/ 57150 w 66592"/>
                <a:gd name="connsiteY8" fmla="*/ 20320 h 116839"/>
                <a:gd name="connsiteX9" fmla="*/ 21590 w 66592"/>
                <a:gd name="connsiteY9" fmla="*/ 67310 h 116839"/>
                <a:gd name="connsiteX10" fmla="*/ 21590 w 66592"/>
                <a:gd name="connsiteY10" fmla="*/ 116840 h 116839"/>
                <a:gd name="connsiteX11" fmla="*/ 0 w 66592"/>
                <a:gd name="connsiteY11" fmla="*/ 116840 h 116839"/>
                <a:gd name="connsiteX12" fmla="*/ 0 w 66592"/>
                <a:gd name="connsiteY12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39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2" name="Freeform 761">
              <a:extLst>
                <a:ext uri="{FF2B5EF4-FFF2-40B4-BE49-F238E27FC236}">
                  <a16:creationId xmlns:a16="http://schemas.microsoft.com/office/drawing/2014/main" id="{D1D2BB42-502F-0905-CFF0-5FF1F7247D04}"/>
                </a:ext>
              </a:extLst>
            </p:cNvPr>
            <p:cNvSpPr/>
            <p:nvPr/>
          </p:nvSpPr>
          <p:spPr>
            <a:xfrm>
              <a:off x="8299450" y="5989320"/>
              <a:ext cx="93980" cy="119379"/>
            </a:xfrm>
            <a:custGeom>
              <a:avLst/>
              <a:gdLst>
                <a:gd name="connsiteX0" fmla="*/ 5080 w 93980"/>
                <a:gd name="connsiteY0" fmla="*/ 8890 h 119379"/>
                <a:gd name="connsiteX1" fmla="*/ 45720 w 93980"/>
                <a:gd name="connsiteY1" fmla="*/ 0 h 119379"/>
                <a:gd name="connsiteX2" fmla="*/ 93980 w 93980"/>
                <a:gd name="connsiteY2" fmla="*/ 44450 h 119379"/>
                <a:gd name="connsiteX3" fmla="*/ 93980 w 93980"/>
                <a:gd name="connsiteY3" fmla="*/ 116840 h 119379"/>
                <a:gd name="connsiteX4" fmla="*/ 74930 w 93980"/>
                <a:gd name="connsiteY4" fmla="*/ 116840 h 119379"/>
                <a:gd name="connsiteX5" fmla="*/ 74930 w 93980"/>
                <a:gd name="connsiteY5" fmla="*/ 102870 h 119379"/>
                <a:gd name="connsiteX6" fmla="*/ 74930 w 93980"/>
                <a:gd name="connsiteY6" fmla="*/ 93980 h 119379"/>
                <a:gd name="connsiteX7" fmla="*/ 74930 w 93980"/>
                <a:gd name="connsiteY7" fmla="*/ 93980 h 119379"/>
                <a:gd name="connsiteX8" fmla="*/ 35560 w 93980"/>
                <a:gd name="connsiteY8" fmla="*/ 119380 h 119379"/>
                <a:gd name="connsiteX9" fmla="*/ 0 w 93980"/>
                <a:gd name="connsiteY9" fmla="*/ 86360 h 119379"/>
                <a:gd name="connsiteX10" fmla="*/ 74930 w 93980"/>
                <a:gd name="connsiteY10" fmla="*/ 50800 h 119379"/>
                <a:gd name="connsiteX11" fmla="*/ 74930 w 93980"/>
                <a:gd name="connsiteY11" fmla="*/ 45720 h 119379"/>
                <a:gd name="connsiteX12" fmla="*/ 44450 w 93980"/>
                <a:gd name="connsiteY12" fmla="*/ 19050 h 119379"/>
                <a:gd name="connsiteX13" fmla="*/ 7620 w 93980"/>
                <a:gd name="connsiteY13" fmla="*/ 29210 h 119379"/>
                <a:gd name="connsiteX14" fmla="*/ 7620 w 93980"/>
                <a:gd name="connsiteY14" fmla="*/ 10160 h 119379"/>
                <a:gd name="connsiteX15" fmla="*/ 72390 w 93980"/>
                <a:gd name="connsiteY15" fmla="*/ 66040 h 119379"/>
                <a:gd name="connsiteX16" fmla="*/ 19050 w 93980"/>
                <a:gd name="connsiteY16" fmla="*/ 85090 h 119379"/>
                <a:gd name="connsiteX17" fmla="*/ 38100 w 93980"/>
                <a:gd name="connsiteY17" fmla="*/ 101600 h 119379"/>
                <a:gd name="connsiteX18" fmla="*/ 72390 w 93980"/>
                <a:gd name="connsiteY18" fmla="*/ 647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80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5720"/>
                  </a:lnTo>
                  <a:cubicBezTo>
                    <a:pt x="74930" y="25400"/>
                    <a:pt x="63500" y="19050"/>
                    <a:pt x="44450" y="19050"/>
                  </a:cubicBezTo>
                  <a:cubicBezTo>
                    <a:pt x="25400" y="19050"/>
                    <a:pt x="13970" y="24130"/>
                    <a:pt x="7620" y="29210"/>
                  </a:cubicBezTo>
                  <a:lnTo>
                    <a:pt x="7620" y="10160"/>
                  </a:lnTo>
                  <a:close/>
                  <a:moveTo>
                    <a:pt x="72390" y="66040"/>
                  </a:moveTo>
                  <a:cubicBezTo>
                    <a:pt x="35560" y="59690"/>
                    <a:pt x="19050" y="69850"/>
                    <a:pt x="19050" y="85090"/>
                  </a:cubicBezTo>
                  <a:cubicBezTo>
                    <a:pt x="19050" y="100330"/>
                    <a:pt x="26670" y="101600"/>
                    <a:pt x="38100" y="101600"/>
                  </a:cubicBezTo>
                  <a:cubicBezTo>
                    <a:pt x="57150" y="101600"/>
                    <a:pt x="72390" y="82550"/>
                    <a:pt x="7239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3" name="Freeform 762">
              <a:extLst>
                <a:ext uri="{FF2B5EF4-FFF2-40B4-BE49-F238E27FC236}">
                  <a16:creationId xmlns:a16="http://schemas.microsoft.com/office/drawing/2014/main" id="{372031C8-9FED-7843-F57A-CEEFEEF1D754}"/>
                </a:ext>
              </a:extLst>
            </p:cNvPr>
            <p:cNvSpPr/>
            <p:nvPr/>
          </p:nvSpPr>
          <p:spPr>
            <a:xfrm>
              <a:off x="8430259" y="5989320"/>
              <a:ext cx="102870" cy="118109"/>
            </a:xfrm>
            <a:custGeom>
              <a:avLst/>
              <a:gdLst>
                <a:gd name="connsiteX0" fmla="*/ 20320 w 102870"/>
                <a:gd name="connsiteY0" fmla="*/ 2540 h 118109"/>
                <a:gd name="connsiteX1" fmla="*/ 20320 w 102870"/>
                <a:gd name="connsiteY1" fmla="*/ 19050 h 118109"/>
                <a:gd name="connsiteX2" fmla="*/ 20320 w 102870"/>
                <a:gd name="connsiteY2" fmla="*/ 27940 h 118109"/>
                <a:gd name="connsiteX3" fmla="*/ 20320 w 102870"/>
                <a:gd name="connsiteY3" fmla="*/ 27940 h 118109"/>
                <a:gd name="connsiteX4" fmla="*/ 63500 w 102870"/>
                <a:gd name="connsiteY4" fmla="*/ 0 h 118109"/>
                <a:gd name="connsiteX5" fmla="*/ 102870 w 102870"/>
                <a:gd name="connsiteY5" fmla="*/ 45720 h 118109"/>
                <a:gd name="connsiteX6" fmla="*/ 102870 w 102870"/>
                <a:gd name="connsiteY6" fmla="*/ 118110 h 118109"/>
                <a:gd name="connsiteX7" fmla="*/ 81280 w 102870"/>
                <a:gd name="connsiteY7" fmla="*/ 118110 h 118109"/>
                <a:gd name="connsiteX8" fmla="*/ 81280 w 102870"/>
                <a:gd name="connsiteY8" fmla="*/ 50800 h 118109"/>
                <a:gd name="connsiteX9" fmla="*/ 59690 w 102870"/>
                <a:gd name="connsiteY9" fmla="*/ 20320 h 118109"/>
                <a:gd name="connsiteX10" fmla="*/ 21590 w 102870"/>
                <a:gd name="connsiteY10" fmla="*/ 60960 h 118109"/>
                <a:gd name="connsiteX11" fmla="*/ 21590 w 102870"/>
                <a:gd name="connsiteY11" fmla="*/ 116840 h 118109"/>
                <a:gd name="connsiteX12" fmla="*/ 0 w 102870"/>
                <a:gd name="connsiteY12" fmla="*/ 116840 h 118109"/>
                <a:gd name="connsiteX13" fmla="*/ 0 w 102870"/>
                <a:gd name="connsiteY13" fmla="*/ 2540 h 118109"/>
                <a:gd name="connsiteX14" fmla="*/ 20320 w 102870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4" name="Freeform 763">
              <a:extLst>
                <a:ext uri="{FF2B5EF4-FFF2-40B4-BE49-F238E27FC236}">
                  <a16:creationId xmlns:a16="http://schemas.microsoft.com/office/drawing/2014/main" id="{7BAF9D14-374B-9D02-306B-A18164DD30AA}"/>
                </a:ext>
              </a:extLst>
            </p:cNvPr>
            <p:cNvSpPr/>
            <p:nvPr/>
          </p:nvSpPr>
          <p:spPr>
            <a:xfrm>
              <a:off x="8562340" y="5990590"/>
              <a:ext cx="78740" cy="119379"/>
            </a:xfrm>
            <a:custGeom>
              <a:avLst/>
              <a:gdLst>
                <a:gd name="connsiteX0" fmla="*/ 34290 w 78740"/>
                <a:gd name="connsiteY0" fmla="*/ 67310 h 119379"/>
                <a:gd name="connsiteX1" fmla="*/ 0 w 78740"/>
                <a:gd name="connsiteY1" fmla="*/ 31750 h 119379"/>
                <a:gd name="connsiteX2" fmla="*/ 40640 w 78740"/>
                <a:gd name="connsiteY2" fmla="*/ 0 h 119379"/>
                <a:gd name="connsiteX3" fmla="*/ 72390 w 78740"/>
                <a:gd name="connsiteY3" fmla="*/ 6350 h 119379"/>
                <a:gd name="connsiteX4" fmla="*/ 72390 w 78740"/>
                <a:gd name="connsiteY4" fmla="*/ 25400 h 119379"/>
                <a:gd name="connsiteX5" fmla="*/ 41910 w 78740"/>
                <a:gd name="connsiteY5" fmla="*/ 17780 h 119379"/>
                <a:gd name="connsiteX6" fmla="*/ 19050 w 78740"/>
                <a:gd name="connsiteY6" fmla="*/ 33020 h 119379"/>
                <a:gd name="connsiteX7" fmla="*/ 43180 w 78740"/>
                <a:gd name="connsiteY7" fmla="*/ 52070 h 119379"/>
                <a:gd name="connsiteX8" fmla="*/ 78740 w 78740"/>
                <a:gd name="connsiteY8" fmla="*/ 87630 h 119379"/>
                <a:gd name="connsiteX9" fmla="*/ 36830 w 78740"/>
                <a:gd name="connsiteY9" fmla="*/ 119380 h 119379"/>
                <a:gd name="connsiteX10" fmla="*/ 0 w 78740"/>
                <a:gd name="connsiteY10" fmla="*/ 111760 h 119379"/>
                <a:gd name="connsiteX11" fmla="*/ 0 w 78740"/>
                <a:gd name="connsiteY11" fmla="*/ 92710 h 119379"/>
                <a:gd name="connsiteX12" fmla="*/ 36830 w 78740"/>
                <a:gd name="connsiteY12" fmla="*/ 101600 h 119379"/>
                <a:gd name="connsiteX13" fmla="*/ 59690 w 78740"/>
                <a:gd name="connsiteY13" fmla="*/ 86360 h 119379"/>
                <a:gd name="connsiteX14" fmla="*/ 34290 w 78740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5" name="Freeform 764">
              <a:extLst>
                <a:ext uri="{FF2B5EF4-FFF2-40B4-BE49-F238E27FC236}">
                  <a16:creationId xmlns:a16="http://schemas.microsoft.com/office/drawing/2014/main" id="{998E5D29-E495-909C-34A4-17041DEA47B6}"/>
                </a:ext>
              </a:extLst>
            </p:cNvPr>
            <p:cNvSpPr/>
            <p:nvPr/>
          </p:nvSpPr>
          <p:spPr>
            <a:xfrm>
              <a:off x="8670290" y="5946140"/>
              <a:ext cx="25400" cy="160019"/>
            </a:xfrm>
            <a:custGeom>
              <a:avLst/>
              <a:gdLst>
                <a:gd name="connsiteX0" fmla="*/ 12700 w 25400"/>
                <a:gd name="connsiteY0" fmla="*/ 0 h 160019"/>
                <a:gd name="connsiteX1" fmla="*/ 25400 w 25400"/>
                <a:gd name="connsiteY1" fmla="*/ 12700 h 160019"/>
                <a:gd name="connsiteX2" fmla="*/ 12700 w 25400"/>
                <a:gd name="connsiteY2" fmla="*/ 25400 h 160019"/>
                <a:gd name="connsiteX3" fmla="*/ 0 w 25400"/>
                <a:gd name="connsiteY3" fmla="*/ 12700 h 160019"/>
                <a:gd name="connsiteX4" fmla="*/ 12700 w 25400"/>
                <a:gd name="connsiteY4" fmla="*/ 0 h 160019"/>
                <a:gd name="connsiteX5" fmla="*/ 22860 w 25400"/>
                <a:gd name="connsiteY5" fmla="*/ 45720 h 160019"/>
                <a:gd name="connsiteX6" fmla="*/ 22860 w 25400"/>
                <a:gd name="connsiteY6" fmla="*/ 160020 h 160019"/>
                <a:gd name="connsiteX7" fmla="*/ 1270 w 25400"/>
                <a:gd name="connsiteY7" fmla="*/ 160020 h 160019"/>
                <a:gd name="connsiteX8" fmla="*/ 1270 w 25400"/>
                <a:gd name="connsiteY8" fmla="*/ 45720 h 160019"/>
                <a:gd name="connsiteX9" fmla="*/ 22860 w 25400"/>
                <a:gd name="connsiteY9" fmla="*/ 45720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19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6" name="Freeform 765">
              <a:extLst>
                <a:ext uri="{FF2B5EF4-FFF2-40B4-BE49-F238E27FC236}">
                  <a16:creationId xmlns:a16="http://schemas.microsoft.com/office/drawing/2014/main" id="{506F19D2-F723-C3CB-5E85-A107128C990F}"/>
                </a:ext>
              </a:extLst>
            </p:cNvPr>
            <p:cNvSpPr/>
            <p:nvPr/>
          </p:nvSpPr>
          <p:spPr>
            <a:xfrm>
              <a:off x="8717280" y="5957570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39 w 78739"/>
                <a:gd name="connsiteY2" fmla="*/ 0 h 152400"/>
                <a:gd name="connsiteX3" fmla="*/ 40639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39 w 78739"/>
                <a:gd name="connsiteY6" fmla="*/ 52070 h 152400"/>
                <a:gd name="connsiteX7" fmla="*/ 40639 w 78739"/>
                <a:gd name="connsiteY7" fmla="*/ 111760 h 152400"/>
                <a:gd name="connsiteX8" fmla="*/ 57150 w 78739"/>
                <a:gd name="connsiteY8" fmla="*/ 133350 h 152400"/>
                <a:gd name="connsiteX9" fmla="*/ 78739 w 78739"/>
                <a:gd name="connsiteY9" fmla="*/ 128270 h 152400"/>
                <a:gd name="connsiteX10" fmla="*/ 78739 w 78739"/>
                <a:gd name="connsiteY10" fmla="*/ 147320 h 152400"/>
                <a:gd name="connsiteX11" fmla="*/ 53339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39" y="0"/>
                  </a:lnTo>
                  <a:lnTo>
                    <a:pt x="40639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39" y="52070"/>
                  </a:lnTo>
                  <a:lnTo>
                    <a:pt x="40639" y="111760"/>
                  </a:lnTo>
                  <a:cubicBezTo>
                    <a:pt x="40639" y="128270"/>
                    <a:pt x="48260" y="133350"/>
                    <a:pt x="57150" y="133350"/>
                  </a:cubicBezTo>
                  <a:cubicBezTo>
                    <a:pt x="66039" y="133350"/>
                    <a:pt x="72389" y="130810"/>
                    <a:pt x="78739" y="128270"/>
                  </a:cubicBezTo>
                  <a:lnTo>
                    <a:pt x="78739" y="147320"/>
                  </a:lnTo>
                  <a:cubicBezTo>
                    <a:pt x="73660" y="149860"/>
                    <a:pt x="64770" y="152400"/>
                    <a:pt x="53339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7" name="Freeform 766">
              <a:extLst>
                <a:ext uri="{FF2B5EF4-FFF2-40B4-BE49-F238E27FC236}">
                  <a16:creationId xmlns:a16="http://schemas.microsoft.com/office/drawing/2014/main" id="{9EA0DDED-C3E0-263D-1670-DE5A3D05961A}"/>
                </a:ext>
              </a:extLst>
            </p:cNvPr>
            <p:cNvSpPr/>
            <p:nvPr/>
          </p:nvSpPr>
          <p:spPr>
            <a:xfrm>
              <a:off x="8815069" y="6083300"/>
              <a:ext cx="25400" cy="25400"/>
            </a:xfrm>
            <a:custGeom>
              <a:avLst/>
              <a:gdLst>
                <a:gd name="connsiteX0" fmla="*/ 12700 w 25400"/>
                <a:gd name="connsiteY0" fmla="*/ 0 h 25400"/>
                <a:gd name="connsiteX1" fmla="*/ 25400 w 25400"/>
                <a:gd name="connsiteY1" fmla="*/ 12700 h 25400"/>
                <a:gd name="connsiteX2" fmla="*/ 12700 w 25400"/>
                <a:gd name="connsiteY2" fmla="*/ 25400 h 25400"/>
                <a:gd name="connsiteX3" fmla="*/ 0 w 25400"/>
                <a:gd name="connsiteY3" fmla="*/ 12700 h 25400"/>
                <a:gd name="connsiteX4" fmla="*/ 12700 w 25400"/>
                <a:gd name="connsiteY4" fmla="*/ 0 h 2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00" h="2540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68" name="Graphic 4">
            <a:extLst>
              <a:ext uri="{FF2B5EF4-FFF2-40B4-BE49-F238E27FC236}">
                <a16:creationId xmlns:a16="http://schemas.microsoft.com/office/drawing/2014/main" id="{D079F2CF-39BF-2BCA-38E9-BFD382BC1C76}"/>
              </a:ext>
            </a:extLst>
          </p:cNvPr>
          <p:cNvGrpSpPr/>
          <p:nvPr/>
        </p:nvGrpSpPr>
        <p:grpSpPr>
          <a:xfrm>
            <a:off x="5763259" y="6591300"/>
            <a:ext cx="3609340" cy="383540"/>
            <a:chOff x="5763259" y="6591300"/>
            <a:chExt cx="3609340" cy="383540"/>
          </a:xfrm>
        </p:grpSpPr>
        <p:sp>
          <p:nvSpPr>
            <p:cNvPr id="769" name="Freeform 768">
              <a:extLst>
                <a:ext uri="{FF2B5EF4-FFF2-40B4-BE49-F238E27FC236}">
                  <a16:creationId xmlns:a16="http://schemas.microsoft.com/office/drawing/2014/main" id="{D55C4AD8-B077-9785-38A1-9305E4891C37}"/>
                </a:ext>
              </a:extLst>
            </p:cNvPr>
            <p:cNvSpPr/>
            <p:nvPr/>
          </p:nvSpPr>
          <p:spPr>
            <a:xfrm>
              <a:off x="8655050" y="6593840"/>
              <a:ext cx="115569" cy="128269"/>
            </a:xfrm>
            <a:custGeom>
              <a:avLst/>
              <a:gdLst>
                <a:gd name="connsiteX0" fmla="*/ 0 w 115569"/>
                <a:gd name="connsiteY0" fmla="*/ 128270 h 128269"/>
                <a:gd name="connsiteX1" fmla="*/ 0 w 115569"/>
                <a:gd name="connsiteY1" fmla="*/ 0 h 128269"/>
                <a:gd name="connsiteX2" fmla="*/ 43180 w 115569"/>
                <a:gd name="connsiteY2" fmla="*/ 0 h 128269"/>
                <a:gd name="connsiteX3" fmla="*/ 115570 w 115569"/>
                <a:gd name="connsiteY3" fmla="*/ 63500 h 128269"/>
                <a:gd name="connsiteX4" fmla="*/ 43180 w 115569"/>
                <a:gd name="connsiteY4" fmla="*/ 127000 h 128269"/>
                <a:gd name="connsiteX5" fmla="*/ 0 w 115569"/>
                <a:gd name="connsiteY5" fmla="*/ 127000 h 128269"/>
                <a:gd name="connsiteX6" fmla="*/ 31750 w 115569"/>
                <a:gd name="connsiteY6" fmla="*/ 26670 h 128269"/>
                <a:gd name="connsiteX7" fmla="*/ 31750 w 115569"/>
                <a:gd name="connsiteY7" fmla="*/ 100330 h 128269"/>
                <a:gd name="connsiteX8" fmla="*/ 41910 w 115569"/>
                <a:gd name="connsiteY8" fmla="*/ 100330 h 128269"/>
                <a:gd name="connsiteX9" fmla="*/ 81280 w 115569"/>
                <a:gd name="connsiteY9" fmla="*/ 63500 h 128269"/>
                <a:gd name="connsiteX10" fmla="*/ 40640 w 115569"/>
                <a:gd name="connsiteY10" fmla="*/ 26670 h 128269"/>
                <a:gd name="connsiteX11" fmla="*/ 30480 w 115569"/>
                <a:gd name="connsiteY11" fmla="*/ 2667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569" h="128269">
                  <a:moveTo>
                    <a:pt x="0" y="128270"/>
                  </a:moveTo>
                  <a:lnTo>
                    <a:pt x="0" y="0"/>
                  </a:lnTo>
                  <a:lnTo>
                    <a:pt x="43180" y="0"/>
                  </a:lnTo>
                  <a:cubicBezTo>
                    <a:pt x="87630" y="0"/>
                    <a:pt x="115570" y="26670"/>
                    <a:pt x="115570" y="63500"/>
                  </a:cubicBezTo>
                  <a:cubicBezTo>
                    <a:pt x="115570" y="100330"/>
                    <a:pt x="87630" y="127000"/>
                    <a:pt x="43180" y="127000"/>
                  </a:cubicBezTo>
                  <a:lnTo>
                    <a:pt x="0" y="127000"/>
                  </a:lnTo>
                  <a:close/>
                  <a:moveTo>
                    <a:pt x="31750" y="26670"/>
                  </a:moveTo>
                  <a:lnTo>
                    <a:pt x="31750" y="100330"/>
                  </a:lnTo>
                  <a:lnTo>
                    <a:pt x="41910" y="100330"/>
                  </a:lnTo>
                  <a:cubicBezTo>
                    <a:pt x="67310" y="100330"/>
                    <a:pt x="81280" y="83820"/>
                    <a:pt x="81280" y="63500"/>
                  </a:cubicBezTo>
                  <a:cubicBezTo>
                    <a:pt x="81280" y="43180"/>
                    <a:pt x="67310" y="26670"/>
                    <a:pt x="40640" y="26670"/>
                  </a:cubicBezTo>
                  <a:lnTo>
                    <a:pt x="30480" y="2667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0" name="Freeform 769">
              <a:extLst>
                <a:ext uri="{FF2B5EF4-FFF2-40B4-BE49-F238E27FC236}">
                  <a16:creationId xmlns:a16="http://schemas.microsoft.com/office/drawing/2014/main" id="{42D64CF0-28E9-8762-AF51-6C1E63D96FE1}"/>
                </a:ext>
              </a:extLst>
            </p:cNvPr>
            <p:cNvSpPr/>
            <p:nvPr/>
          </p:nvSpPr>
          <p:spPr>
            <a:xfrm>
              <a:off x="8792209" y="6591300"/>
              <a:ext cx="134620" cy="132080"/>
            </a:xfrm>
            <a:custGeom>
              <a:avLst/>
              <a:gdLst>
                <a:gd name="connsiteX0" fmla="*/ 67310 w 134620"/>
                <a:gd name="connsiteY0" fmla="*/ 0 h 132080"/>
                <a:gd name="connsiteX1" fmla="*/ 134620 w 134620"/>
                <a:gd name="connsiteY1" fmla="*/ 66040 h 132080"/>
                <a:gd name="connsiteX2" fmla="*/ 67310 w 134620"/>
                <a:gd name="connsiteY2" fmla="*/ 132080 h 132080"/>
                <a:gd name="connsiteX3" fmla="*/ 0 w 134620"/>
                <a:gd name="connsiteY3" fmla="*/ 66040 h 132080"/>
                <a:gd name="connsiteX4" fmla="*/ 67310 w 134620"/>
                <a:gd name="connsiteY4" fmla="*/ 0 h 132080"/>
                <a:gd name="connsiteX5" fmla="*/ 67310 w 134620"/>
                <a:gd name="connsiteY5" fmla="*/ 102870 h 132080"/>
                <a:gd name="connsiteX6" fmla="*/ 101600 w 134620"/>
                <a:gd name="connsiteY6" fmla="*/ 66040 h 132080"/>
                <a:gd name="connsiteX7" fmla="*/ 67310 w 134620"/>
                <a:gd name="connsiteY7" fmla="*/ 29210 h 132080"/>
                <a:gd name="connsiteX8" fmla="*/ 31750 w 134620"/>
                <a:gd name="connsiteY8" fmla="*/ 66040 h 132080"/>
                <a:gd name="connsiteX9" fmla="*/ 67310 w 134620"/>
                <a:gd name="connsiteY9" fmla="*/ 102870 h 132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620" h="132080">
                  <a:moveTo>
                    <a:pt x="67310" y="0"/>
                  </a:moveTo>
                  <a:cubicBezTo>
                    <a:pt x="106680" y="0"/>
                    <a:pt x="134620" y="29210"/>
                    <a:pt x="134620" y="66040"/>
                  </a:cubicBezTo>
                  <a:cubicBezTo>
                    <a:pt x="134620" y="102870"/>
                    <a:pt x="106680" y="132080"/>
                    <a:pt x="67310" y="132080"/>
                  </a:cubicBezTo>
                  <a:cubicBezTo>
                    <a:pt x="27940" y="132080"/>
                    <a:pt x="0" y="102870"/>
                    <a:pt x="0" y="66040"/>
                  </a:cubicBezTo>
                  <a:cubicBezTo>
                    <a:pt x="0" y="29210"/>
                    <a:pt x="27940" y="0"/>
                    <a:pt x="67310" y="0"/>
                  </a:cubicBezTo>
                  <a:close/>
                  <a:moveTo>
                    <a:pt x="67310" y="102870"/>
                  </a:moveTo>
                  <a:cubicBezTo>
                    <a:pt x="87630" y="102870"/>
                    <a:pt x="101600" y="86360"/>
                    <a:pt x="101600" y="66040"/>
                  </a:cubicBezTo>
                  <a:cubicBezTo>
                    <a:pt x="101600" y="45720"/>
                    <a:pt x="87630" y="29210"/>
                    <a:pt x="67310" y="29210"/>
                  </a:cubicBezTo>
                  <a:cubicBezTo>
                    <a:pt x="46990" y="29210"/>
                    <a:pt x="31750" y="45720"/>
                    <a:pt x="31750" y="66040"/>
                  </a:cubicBezTo>
                  <a:cubicBezTo>
                    <a:pt x="31750" y="86360"/>
                    <a:pt x="45720" y="102870"/>
                    <a:pt x="67310" y="102870"/>
                  </a:cubicBez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1" name="Freeform 770">
              <a:extLst>
                <a:ext uri="{FF2B5EF4-FFF2-40B4-BE49-F238E27FC236}">
                  <a16:creationId xmlns:a16="http://schemas.microsoft.com/office/drawing/2014/main" id="{B9166FF2-40CE-9606-443C-F2F79AB97F42}"/>
                </a:ext>
              </a:extLst>
            </p:cNvPr>
            <p:cNvSpPr/>
            <p:nvPr/>
          </p:nvSpPr>
          <p:spPr>
            <a:xfrm>
              <a:off x="8989059" y="6591300"/>
              <a:ext cx="107950" cy="132080"/>
            </a:xfrm>
            <a:custGeom>
              <a:avLst/>
              <a:gdLst>
                <a:gd name="connsiteX0" fmla="*/ 107950 w 107950"/>
                <a:gd name="connsiteY0" fmla="*/ 132080 h 132080"/>
                <a:gd name="connsiteX1" fmla="*/ 41910 w 107950"/>
                <a:gd name="connsiteY1" fmla="*/ 73660 h 132080"/>
                <a:gd name="connsiteX2" fmla="*/ 31750 w 107950"/>
                <a:gd name="connsiteY2" fmla="*/ 64770 h 132080"/>
                <a:gd name="connsiteX3" fmla="*/ 31750 w 107950"/>
                <a:gd name="connsiteY3" fmla="*/ 129540 h 132080"/>
                <a:gd name="connsiteX4" fmla="*/ 0 w 107950"/>
                <a:gd name="connsiteY4" fmla="*/ 129540 h 132080"/>
                <a:gd name="connsiteX5" fmla="*/ 0 w 107950"/>
                <a:gd name="connsiteY5" fmla="*/ 0 h 132080"/>
                <a:gd name="connsiteX6" fmla="*/ 1270 w 107950"/>
                <a:gd name="connsiteY6" fmla="*/ 0 h 132080"/>
                <a:gd name="connsiteX7" fmla="*/ 66040 w 107950"/>
                <a:gd name="connsiteY7" fmla="*/ 57150 h 132080"/>
                <a:gd name="connsiteX8" fmla="*/ 76200 w 107950"/>
                <a:gd name="connsiteY8" fmla="*/ 66040 h 132080"/>
                <a:gd name="connsiteX9" fmla="*/ 76200 w 107950"/>
                <a:gd name="connsiteY9" fmla="*/ 1270 h 132080"/>
                <a:gd name="connsiteX10" fmla="*/ 107950 w 107950"/>
                <a:gd name="connsiteY10" fmla="*/ 1270 h 132080"/>
                <a:gd name="connsiteX11" fmla="*/ 107950 w 107950"/>
                <a:gd name="connsiteY11" fmla="*/ 130810 h 132080"/>
                <a:gd name="connsiteX12" fmla="*/ 107950 w 107950"/>
                <a:gd name="connsiteY12" fmla="*/ 130810 h 132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950" h="132080">
                  <a:moveTo>
                    <a:pt x="107950" y="132080"/>
                  </a:moveTo>
                  <a:lnTo>
                    <a:pt x="41910" y="73660"/>
                  </a:lnTo>
                  <a:lnTo>
                    <a:pt x="31750" y="64770"/>
                  </a:lnTo>
                  <a:lnTo>
                    <a:pt x="31750" y="129540"/>
                  </a:lnTo>
                  <a:lnTo>
                    <a:pt x="0" y="12954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66040" y="57150"/>
                  </a:lnTo>
                  <a:cubicBezTo>
                    <a:pt x="69850" y="59690"/>
                    <a:pt x="72390" y="63500"/>
                    <a:pt x="76200" y="66040"/>
                  </a:cubicBezTo>
                  <a:lnTo>
                    <a:pt x="76200" y="1270"/>
                  </a:lnTo>
                  <a:lnTo>
                    <a:pt x="107950" y="1270"/>
                  </a:lnTo>
                  <a:lnTo>
                    <a:pt x="107950" y="130810"/>
                  </a:lnTo>
                  <a:lnTo>
                    <a:pt x="107950" y="13081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2" name="Freeform 771">
              <a:extLst>
                <a:ext uri="{FF2B5EF4-FFF2-40B4-BE49-F238E27FC236}">
                  <a16:creationId xmlns:a16="http://schemas.microsoft.com/office/drawing/2014/main" id="{1AA66E91-4BFB-20DC-C634-6861F1C01CE4}"/>
                </a:ext>
              </a:extLst>
            </p:cNvPr>
            <p:cNvSpPr/>
            <p:nvPr/>
          </p:nvSpPr>
          <p:spPr>
            <a:xfrm>
              <a:off x="9123680" y="6591300"/>
              <a:ext cx="134619" cy="132080"/>
            </a:xfrm>
            <a:custGeom>
              <a:avLst/>
              <a:gdLst>
                <a:gd name="connsiteX0" fmla="*/ 67310 w 134619"/>
                <a:gd name="connsiteY0" fmla="*/ 0 h 132080"/>
                <a:gd name="connsiteX1" fmla="*/ 134620 w 134619"/>
                <a:gd name="connsiteY1" fmla="*/ 66040 h 132080"/>
                <a:gd name="connsiteX2" fmla="*/ 67310 w 134619"/>
                <a:gd name="connsiteY2" fmla="*/ 132080 h 132080"/>
                <a:gd name="connsiteX3" fmla="*/ 0 w 134619"/>
                <a:gd name="connsiteY3" fmla="*/ 66040 h 132080"/>
                <a:gd name="connsiteX4" fmla="*/ 67310 w 134619"/>
                <a:gd name="connsiteY4" fmla="*/ 0 h 132080"/>
                <a:gd name="connsiteX5" fmla="*/ 67310 w 134619"/>
                <a:gd name="connsiteY5" fmla="*/ 102870 h 132080"/>
                <a:gd name="connsiteX6" fmla="*/ 101600 w 134619"/>
                <a:gd name="connsiteY6" fmla="*/ 66040 h 132080"/>
                <a:gd name="connsiteX7" fmla="*/ 67310 w 134619"/>
                <a:gd name="connsiteY7" fmla="*/ 29210 h 132080"/>
                <a:gd name="connsiteX8" fmla="*/ 31750 w 134619"/>
                <a:gd name="connsiteY8" fmla="*/ 66040 h 132080"/>
                <a:gd name="connsiteX9" fmla="*/ 67310 w 134619"/>
                <a:gd name="connsiteY9" fmla="*/ 102870 h 132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619" h="132080">
                  <a:moveTo>
                    <a:pt x="67310" y="0"/>
                  </a:moveTo>
                  <a:cubicBezTo>
                    <a:pt x="106680" y="0"/>
                    <a:pt x="134620" y="29210"/>
                    <a:pt x="134620" y="66040"/>
                  </a:cubicBezTo>
                  <a:cubicBezTo>
                    <a:pt x="134620" y="102870"/>
                    <a:pt x="106680" y="132080"/>
                    <a:pt x="67310" y="132080"/>
                  </a:cubicBezTo>
                  <a:cubicBezTo>
                    <a:pt x="27939" y="132080"/>
                    <a:pt x="0" y="102870"/>
                    <a:pt x="0" y="66040"/>
                  </a:cubicBezTo>
                  <a:cubicBezTo>
                    <a:pt x="0" y="29210"/>
                    <a:pt x="27939" y="0"/>
                    <a:pt x="67310" y="0"/>
                  </a:cubicBezTo>
                  <a:close/>
                  <a:moveTo>
                    <a:pt x="67310" y="102870"/>
                  </a:moveTo>
                  <a:cubicBezTo>
                    <a:pt x="87630" y="102870"/>
                    <a:pt x="101600" y="86360"/>
                    <a:pt x="101600" y="66040"/>
                  </a:cubicBezTo>
                  <a:cubicBezTo>
                    <a:pt x="101600" y="45720"/>
                    <a:pt x="87630" y="29210"/>
                    <a:pt x="67310" y="29210"/>
                  </a:cubicBezTo>
                  <a:cubicBezTo>
                    <a:pt x="46989" y="29210"/>
                    <a:pt x="31750" y="45720"/>
                    <a:pt x="31750" y="66040"/>
                  </a:cubicBezTo>
                  <a:cubicBezTo>
                    <a:pt x="31750" y="86360"/>
                    <a:pt x="45720" y="102870"/>
                    <a:pt x="67310" y="102870"/>
                  </a:cubicBez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3" name="Freeform 772">
              <a:extLst>
                <a:ext uri="{FF2B5EF4-FFF2-40B4-BE49-F238E27FC236}">
                  <a16:creationId xmlns:a16="http://schemas.microsoft.com/office/drawing/2014/main" id="{8FFF4547-986B-69FF-8180-8EE4493707F6}"/>
                </a:ext>
              </a:extLst>
            </p:cNvPr>
            <p:cNvSpPr/>
            <p:nvPr/>
          </p:nvSpPr>
          <p:spPr>
            <a:xfrm>
              <a:off x="9271000" y="6592569"/>
              <a:ext cx="101600" cy="128270"/>
            </a:xfrm>
            <a:custGeom>
              <a:avLst/>
              <a:gdLst>
                <a:gd name="connsiteX0" fmla="*/ 67310 w 101600"/>
                <a:gd name="connsiteY0" fmla="*/ 27940 h 128270"/>
                <a:gd name="connsiteX1" fmla="*/ 67310 w 101600"/>
                <a:gd name="connsiteY1" fmla="*/ 128270 h 128270"/>
                <a:gd name="connsiteX2" fmla="*/ 34290 w 101600"/>
                <a:gd name="connsiteY2" fmla="*/ 128270 h 128270"/>
                <a:gd name="connsiteX3" fmla="*/ 34290 w 101600"/>
                <a:gd name="connsiteY3" fmla="*/ 27940 h 128270"/>
                <a:gd name="connsiteX4" fmla="*/ 0 w 101600"/>
                <a:gd name="connsiteY4" fmla="*/ 27940 h 128270"/>
                <a:gd name="connsiteX5" fmla="*/ 0 w 101600"/>
                <a:gd name="connsiteY5" fmla="*/ 0 h 128270"/>
                <a:gd name="connsiteX6" fmla="*/ 101600 w 101600"/>
                <a:gd name="connsiteY6" fmla="*/ 0 h 128270"/>
                <a:gd name="connsiteX7" fmla="*/ 101600 w 101600"/>
                <a:gd name="connsiteY7" fmla="*/ 27940 h 128270"/>
                <a:gd name="connsiteX8" fmla="*/ 67310 w 101600"/>
                <a:gd name="connsiteY8" fmla="*/ 2794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600" h="128270">
                  <a:moveTo>
                    <a:pt x="67310" y="27940"/>
                  </a:moveTo>
                  <a:lnTo>
                    <a:pt x="67310" y="128270"/>
                  </a:lnTo>
                  <a:lnTo>
                    <a:pt x="34290" y="128270"/>
                  </a:lnTo>
                  <a:lnTo>
                    <a:pt x="34290" y="27940"/>
                  </a:lnTo>
                  <a:lnTo>
                    <a:pt x="0" y="27940"/>
                  </a:lnTo>
                  <a:lnTo>
                    <a:pt x="0" y="0"/>
                  </a:lnTo>
                  <a:lnTo>
                    <a:pt x="101600" y="0"/>
                  </a:lnTo>
                  <a:lnTo>
                    <a:pt x="101600" y="27940"/>
                  </a:lnTo>
                  <a:lnTo>
                    <a:pt x="67310" y="2794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4" name="Freeform 773">
              <a:extLst>
                <a:ext uri="{FF2B5EF4-FFF2-40B4-BE49-F238E27FC236}">
                  <a16:creationId xmlns:a16="http://schemas.microsoft.com/office/drawing/2014/main" id="{6EF577F4-7B36-8B32-0449-9746A70BFCA9}"/>
                </a:ext>
              </a:extLst>
            </p:cNvPr>
            <p:cNvSpPr/>
            <p:nvPr/>
          </p:nvSpPr>
          <p:spPr>
            <a:xfrm>
              <a:off x="5763259" y="6807200"/>
              <a:ext cx="105410" cy="128269"/>
            </a:xfrm>
            <a:custGeom>
              <a:avLst/>
              <a:gdLst>
                <a:gd name="connsiteX0" fmla="*/ 0 w 105410"/>
                <a:gd name="connsiteY0" fmla="*/ 128270 h 128269"/>
                <a:gd name="connsiteX1" fmla="*/ 0 w 105410"/>
                <a:gd name="connsiteY1" fmla="*/ 0 h 128269"/>
                <a:gd name="connsiteX2" fmla="*/ 36830 w 105410"/>
                <a:gd name="connsiteY2" fmla="*/ 0 h 128269"/>
                <a:gd name="connsiteX3" fmla="*/ 105410 w 105410"/>
                <a:gd name="connsiteY3" fmla="*/ 63500 h 128269"/>
                <a:gd name="connsiteX4" fmla="*/ 38100 w 105410"/>
                <a:gd name="connsiteY4" fmla="*/ 127000 h 128269"/>
                <a:gd name="connsiteX5" fmla="*/ 0 w 105410"/>
                <a:gd name="connsiteY5" fmla="*/ 127000 h 128269"/>
                <a:gd name="connsiteX6" fmla="*/ 17780 w 105410"/>
                <a:gd name="connsiteY6" fmla="*/ 13970 h 128269"/>
                <a:gd name="connsiteX7" fmla="*/ 17780 w 105410"/>
                <a:gd name="connsiteY7" fmla="*/ 113030 h 128269"/>
                <a:gd name="connsiteX8" fmla="*/ 38100 w 105410"/>
                <a:gd name="connsiteY8" fmla="*/ 113030 h 128269"/>
                <a:gd name="connsiteX9" fmla="*/ 88900 w 105410"/>
                <a:gd name="connsiteY9" fmla="*/ 63500 h 128269"/>
                <a:gd name="connsiteX10" fmla="*/ 38100 w 105410"/>
                <a:gd name="connsiteY10" fmla="*/ 13970 h 128269"/>
                <a:gd name="connsiteX11" fmla="*/ 19050 w 105410"/>
                <a:gd name="connsiteY11" fmla="*/ 1397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5410" h="128269">
                  <a:moveTo>
                    <a:pt x="0" y="128270"/>
                  </a:moveTo>
                  <a:lnTo>
                    <a:pt x="0" y="0"/>
                  </a:lnTo>
                  <a:lnTo>
                    <a:pt x="36830" y="0"/>
                  </a:lnTo>
                  <a:cubicBezTo>
                    <a:pt x="77470" y="0"/>
                    <a:pt x="105410" y="25400"/>
                    <a:pt x="105410" y="63500"/>
                  </a:cubicBezTo>
                  <a:cubicBezTo>
                    <a:pt x="105410" y="101600"/>
                    <a:pt x="78740" y="127000"/>
                    <a:pt x="38100" y="127000"/>
                  </a:cubicBezTo>
                  <a:lnTo>
                    <a:pt x="0" y="127000"/>
                  </a:lnTo>
                  <a:close/>
                  <a:moveTo>
                    <a:pt x="17780" y="13970"/>
                  </a:moveTo>
                  <a:lnTo>
                    <a:pt x="17780" y="113030"/>
                  </a:lnTo>
                  <a:lnTo>
                    <a:pt x="38100" y="113030"/>
                  </a:lnTo>
                  <a:cubicBezTo>
                    <a:pt x="68580" y="113030"/>
                    <a:pt x="88900" y="92710"/>
                    <a:pt x="88900" y="63500"/>
                  </a:cubicBezTo>
                  <a:cubicBezTo>
                    <a:pt x="88900" y="34290"/>
                    <a:pt x="68580" y="13970"/>
                    <a:pt x="38100" y="13970"/>
                  </a:cubicBezTo>
                  <a:lnTo>
                    <a:pt x="19050" y="139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5" name="Freeform 774">
              <a:extLst>
                <a:ext uri="{FF2B5EF4-FFF2-40B4-BE49-F238E27FC236}">
                  <a16:creationId xmlns:a16="http://schemas.microsoft.com/office/drawing/2014/main" id="{4AC9C8BC-F405-E6BC-0703-0F6320D5C653}"/>
                </a:ext>
              </a:extLst>
            </p:cNvPr>
            <p:cNvSpPr/>
            <p:nvPr/>
          </p:nvSpPr>
          <p:spPr>
            <a:xfrm>
              <a:off x="5885179" y="6844030"/>
              <a:ext cx="91440" cy="93979"/>
            </a:xfrm>
            <a:custGeom>
              <a:avLst/>
              <a:gdLst>
                <a:gd name="connsiteX0" fmla="*/ 91440 w 91440"/>
                <a:gd name="connsiteY0" fmla="*/ 46989 h 93979"/>
                <a:gd name="connsiteX1" fmla="*/ 45720 w 91440"/>
                <a:gd name="connsiteY1" fmla="*/ 93980 h 93979"/>
                <a:gd name="connsiteX2" fmla="*/ 0 w 91440"/>
                <a:gd name="connsiteY2" fmla="*/ 46989 h 93979"/>
                <a:gd name="connsiteX3" fmla="*/ 45720 w 91440"/>
                <a:gd name="connsiteY3" fmla="*/ 0 h 93979"/>
                <a:gd name="connsiteX4" fmla="*/ 91440 w 91440"/>
                <a:gd name="connsiteY4" fmla="*/ 46989 h 93979"/>
                <a:gd name="connsiteX5" fmla="*/ 76200 w 91440"/>
                <a:gd name="connsiteY5" fmla="*/ 46989 h 93979"/>
                <a:gd name="connsiteX6" fmla="*/ 45720 w 91440"/>
                <a:gd name="connsiteY6" fmla="*/ 15239 h 93979"/>
                <a:gd name="connsiteX7" fmla="*/ 16510 w 91440"/>
                <a:gd name="connsiteY7" fmla="*/ 46989 h 93979"/>
                <a:gd name="connsiteX8" fmla="*/ 45720 w 91440"/>
                <a:gd name="connsiteY8" fmla="*/ 78739 h 93979"/>
                <a:gd name="connsiteX9" fmla="*/ 76200 w 91440"/>
                <a:gd name="connsiteY9" fmla="*/ 46989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89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89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89"/>
                  </a:cubicBezTo>
                  <a:close/>
                  <a:moveTo>
                    <a:pt x="76200" y="46989"/>
                  </a:moveTo>
                  <a:cubicBezTo>
                    <a:pt x="76200" y="27939"/>
                    <a:pt x="63500" y="15239"/>
                    <a:pt x="45720" y="15239"/>
                  </a:cubicBezTo>
                  <a:cubicBezTo>
                    <a:pt x="27940" y="15239"/>
                    <a:pt x="16510" y="29210"/>
                    <a:pt x="16510" y="46989"/>
                  </a:cubicBezTo>
                  <a:cubicBezTo>
                    <a:pt x="16510" y="64770"/>
                    <a:pt x="29210" y="78739"/>
                    <a:pt x="45720" y="78739"/>
                  </a:cubicBezTo>
                  <a:cubicBezTo>
                    <a:pt x="62230" y="78739"/>
                    <a:pt x="76200" y="64770"/>
                    <a:pt x="76200" y="46989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6" name="Freeform 775">
              <a:extLst>
                <a:ext uri="{FF2B5EF4-FFF2-40B4-BE49-F238E27FC236}">
                  <a16:creationId xmlns:a16="http://schemas.microsoft.com/office/drawing/2014/main" id="{262AEC5F-0982-2961-B3D4-F29AA66A6B1C}"/>
                </a:ext>
              </a:extLst>
            </p:cNvPr>
            <p:cNvSpPr/>
            <p:nvPr/>
          </p:nvSpPr>
          <p:spPr>
            <a:xfrm>
              <a:off x="6002020" y="6844030"/>
              <a:ext cx="80009" cy="91439"/>
            </a:xfrm>
            <a:custGeom>
              <a:avLst/>
              <a:gdLst>
                <a:gd name="connsiteX0" fmla="*/ 15240 w 80009"/>
                <a:gd name="connsiteY0" fmla="*/ 2539 h 91439"/>
                <a:gd name="connsiteX1" fmla="*/ 15240 w 80009"/>
                <a:gd name="connsiteY1" fmla="*/ 15239 h 91439"/>
                <a:gd name="connsiteX2" fmla="*/ 15240 w 80009"/>
                <a:gd name="connsiteY2" fmla="*/ 21589 h 91439"/>
                <a:gd name="connsiteX3" fmla="*/ 15240 w 80009"/>
                <a:gd name="connsiteY3" fmla="*/ 21589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39 h 91439"/>
                <a:gd name="connsiteX7" fmla="*/ 63500 w 80009"/>
                <a:gd name="connsiteY7" fmla="*/ 91439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39 h 91439"/>
                <a:gd name="connsiteX12" fmla="*/ 0 w 80009"/>
                <a:gd name="connsiteY12" fmla="*/ 91439 h 91439"/>
                <a:gd name="connsiteX13" fmla="*/ 0 w 80009"/>
                <a:gd name="connsiteY13" fmla="*/ 2539 h 91439"/>
                <a:gd name="connsiteX14" fmla="*/ 15240 w 80009"/>
                <a:gd name="connsiteY14" fmla="*/ 2539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39"/>
                  </a:moveTo>
                  <a:lnTo>
                    <a:pt x="15240" y="15239"/>
                  </a:lnTo>
                  <a:cubicBezTo>
                    <a:pt x="15240" y="19050"/>
                    <a:pt x="15240" y="21589"/>
                    <a:pt x="15240" y="21589"/>
                  </a:cubicBezTo>
                  <a:lnTo>
                    <a:pt x="15240" y="21589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39"/>
                  </a:lnTo>
                  <a:lnTo>
                    <a:pt x="63500" y="91439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39"/>
                  </a:lnTo>
                  <a:lnTo>
                    <a:pt x="0" y="91439"/>
                  </a:lnTo>
                  <a:lnTo>
                    <a:pt x="0" y="2539"/>
                  </a:lnTo>
                  <a:lnTo>
                    <a:pt x="15240" y="2539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7" name="Freeform 776">
              <a:extLst>
                <a:ext uri="{FF2B5EF4-FFF2-40B4-BE49-F238E27FC236}">
                  <a16:creationId xmlns:a16="http://schemas.microsoft.com/office/drawing/2014/main" id="{C568E710-1F2D-09B3-34D9-FC6EADD985BE}"/>
                </a:ext>
              </a:extLst>
            </p:cNvPr>
            <p:cNvSpPr/>
            <p:nvPr/>
          </p:nvSpPr>
          <p:spPr>
            <a:xfrm>
              <a:off x="6096000" y="6795769"/>
              <a:ext cx="31750" cy="48260"/>
            </a:xfrm>
            <a:custGeom>
              <a:avLst/>
              <a:gdLst>
                <a:gd name="connsiteX0" fmla="*/ 13970 w 31750"/>
                <a:gd name="connsiteY0" fmla="*/ 48261 h 48260"/>
                <a:gd name="connsiteX1" fmla="*/ 0 w 31750"/>
                <a:gd name="connsiteY1" fmla="*/ 48261 h 48260"/>
                <a:gd name="connsiteX2" fmla="*/ 13970 w 31750"/>
                <a:gd name="connsiteY2" fmla="*/ 0 h 48260"/>
                <a:gd name="connsiteX3" fmla="*/ 31750 w 31750"/>
                <a:gd name="connsiteY3" fmla="*/ 0 h 48260"/>
                <a:gd name="connsiteX4" fmla="*/ 13970 w 31750"/>
                <a:gd name="connsiteY4" fmla="*/ 48261 h 48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50" h="48260">
                  <a:moveTo>
                    <a:pt x="13970" y="48261"/>
                  </a:moveTo>
                  <a:lnTo>
                    <a:pt x="0" y="48261"/>
                  </a:lnTo>
                  <a:lnTo>
                    <a:pt x="13970" y="0"/>
                  </a:lnTo>
                  <a:lnTo>
                    <a:pt x="31750" y="0"/>
                  </a:lnTo>
                  <a:lnTo>
                    <a:pt x="13970" y="48261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8" name="Freeform 777">
              <a:extLst>
                <a:ext uri="{FF2B5EF4-FFF2-40B4-BE49-F238E27FC236}">
                  <a16:creationId xmlns:a16="http://schemas.microsoft.com/office/drawing/2014/main" id="{C3D4D89D-4EE9-A329-28BF-51788D7C57A8}"/>
                </a:ext>
              </a:extLst>
            </p:cNvPr>
            <p:cNvSpPr/>
            <p:nvPr/>
          </p:nvSpPr>
          <p:spPr>
            <a:xfrm>
              <a:off x="6132829" y="6819900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0 w 60960"/>
                <a:gd name="connsiteY9" fmla="*/ 99060 h 116840"/>
                <a:gd name="connsiteX10" fmla="*/ 60960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9" name="Freeform 778">
              <a:extLst>
                <a:ext uri="{FF2B5EF4-FFF2-40B4-BE49-F238E27FC236}">
                  <a16:creationId xmlns:a16="http://schemas.microsoft.com/office/drawing/2014/main" id="{46C1325F-F456-50C5-76CF-6216F15395E6}"/>
                </a:ext>
              </a:extLst>
            </p:cNvPr>
            <p:cNvSpPr/>
            <p:nvPr/>
          </p:nvSpPr>
          <p:spPr>
            <a:xfrm>
              <a:off x="6256020" y="6846569"/>
              <a:ext cx="78739" cy="91440"/>
            </a:xfrm>
            <a:custGeom>
              <a:avLst/>
              <a:gdLst>
                <a:gd name="connsiteX0" fmla="*/ 63500 w 78739"/>
                <a:gd name="connsiteY0" fmla="*/ 88900 h 91440"/>
                <a:gd name="connsiteX1" fmla="*/ 63500 w 78739"/>
                <a:gd name="connsiteY1" fmla="*/ 76200 h 91440"/>
                <a:gd name="connsiteX2" fmla="*/ 63500 w 78739"/>
                <a:gd name="connsiteY2" fmla="*/ 69850 h 91440"/>
                <a:gd name="connsiteX3" fmla="*/ 63500 w 78739"/>
                <a:gd name="connsiteY3" fmla="*/ 69850 h 91440"/>
                <a:gd name="connsiteX4" fmla="*/ 30480 w 78739"/>
                <a:gd name="connsiteY4" fmla="*/ 91440 h 91440"/>
                <a:gd name="connsiteX5" fmla="*/ 0 w 78739"/>
                <a:gd name="connsiteY5" fmla="*/ 55880 h 91440"/>
                <a:gd name="connsiteX6" fmla="*/ 0 w 78739"/>
                <a:gd name="connsiteY6" fmla="*/ 0 h 91440"/>
                <a:gd name="connsiteX7" fmla="*/ 16510 w 78739"/>
                <a:gd name="connsiteY7" fmla="*/ 0 h 91440"/>
                <a:gd name="connsiteX8" fmla="*/ 16510 w 78739"/>
                <a:gd name="connsiteY8" fmla="*/ 52070 h 91440"/>
                <a:gd name="connsiteX9" fmla="*/ 33020 w 78739"/>
                <a:gd name="connsiteY9" fmla="*/ 74930 h 91440"/>
                <a:gd name="connsiteX10" fmla="*/ 62230 w 78739"/>
                <a:gd name="connsiteY10" fmla="*/ 43180 h 91440"/>
                <a:gd name="connsiteX11" fmla="*/ 62230 w 78739"/>
                <a:gd name="connsiteY11" fmla="*/ 0 h 91440"/>
                <a:gd name="connsiteX12" fmla="*/ 78740 w 78739"/>
                <a:gd name="connsiteY12" fmla="*/ 0 h 91440"/>
                <a:gd name="connsiteX13" fmla="*/ 78740 w 78739"/>
                <a:gd name="connsiteY13" fmla="*/ 88900 h 91440"/>
                <a:gd name="connsiteX14" fmla="*/ 63500 w 78739"/>
                <a:gd name="connsiteY14" fmla="*/ 8890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40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1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0" name="Freeform 779">
              <a:extLst>
                <a:ext uri="{FF2B5EF4-FFF2-40B4-BE49-F238E27FC236}">
                  <a16:creationId xmlns:a16="http://schemas.microsoft.com/office/drawing/2014/main" id="{697DAC5B-1C6E-B973-FF3B-C1AF2A3F8803}"/>
                </a:ext>
              </a:extLst>
            </p:cNvPr>
            <p:cNvSpPr/>
            <p:nvPr/>
          </p:nvSpPr>
          <p:spPr>
            <a:xfrm>
              <a:off x="6360159" y="6844030"/>
              <a:ext cx="62230" cy="92709"/>
            </a:xfrm>
            <a:custGeom>
              <a:avLst/>
              <a:gdLst>
                <a:gd name="connsiteX0" fmla="*/ 26670 w 62230"/>
                <a:gd name="connsiteY0" fmla="*/ 53339 h 92709"/>
                <a:gd name="connsiteX1" fmla="*/ 0 w 62230"/>
                <a:gd name="connsiteY1" fmla="*/ 25400 h 92709"/>
                <a:gd name="connsiteX2" fmla="*/ 31750 w 62230"/>
                <a:gd name="connsiteY2" fmla="*/ 0 h 92709"/>
                <a:gd name="connsiteX3" fmla="*/ 57150 w 62230"/>
                <a:gd name="connsiteY3" fmla="*/ 5080 h 92709"/>
                <a:gd name="connsiteX4" fmla="*/ 57150 w 62230"/>
                <a:gd name="connsiteY4" fmla="*/ 20320 h 92709"/>
                <a:gd name="connsiteX5" fmla="*/ 34290 w 62230"/>
                <a:gd name="connsiteY5" fmla="*/ 13970 h 92709"/>
                <a:gd name="connsiteX6" fmla="*/ 16510 w 62230"/>
                <a:gd name="connsiteY6" fmla="*/ 25400 h 92709"/>
                <a:gd name="connsiteX7" fmla="*/ 34290 w 62230"/>
                <a:gd name="connsiteY7" fmla="*/ 39370 h 92709"/>
                <a:gd name="connsiteX8" fmla="*/ 62230 w 62230"/>
                <a:gd name="connsiteY8" fmla="*/ 67310 h 92709"/>
                <a:gd name="connsiteX9" fmla="*/ 30480 w 62230"/>
                <a:gd name="connsiteY9" fmla="*/ 92710 h 92709"/>
                <a:gd name="connsiteX10" fmla="*/ 1270 w 62230"/>
                <a:gd name="connsiteY10" fmla="*/ 86360 h 92709"/>
                <a:gd name="connsiteX11" fmla="*/ 1270 w 62230"/>
                <a:gd name="connsiteY11" fmla="*/ 71120 h 92709"/>
                <a:gd name="connsiteX12" fmla="*/ 29210 w 62230"/>
                <a:gd name="connsiteY12" fmla="*/ 78739 h 92709"/>
                <a:gd name="connsiteX13" fmla="*/ 46990 w 62230"/>
                <a:gd name="connsiteY13" fmla="*/ 67310 h 92709"/>
                <a:gd name="connsiteX14" fmla="*/ 26670 w 62230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09">
                  <a:moveTo>
                    <a:pt x="26670" y="53339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89"/>
                    <a:pt x="13970" y="0"/>
                    <a:pt x="31750" y="0"/>
                  </a:cubicBezTo>
                  <a:cubicBezTo>
                    <a:pt x="49530" y="0"/>
                    <a:pt x="50800" y="2539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39"/>
                    <a:pt x="29210" y="78739"/>
                  </a:cubicBezTo>
                  <a:cubicBezTo>
                    <a:pt x="36830" y="78739"/>
                    <a:pt x="46990" y="74930"/>
                    <a:pt x="46990" y="67310"/>
                  </a:cubicBezTo>
                  <a:cubicBezTo>
                    <a:pt x="46990" y="59689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1" name="Freeform 780">
              <a:extLst>
                <a:ext uri="{FF2B5EF4-FFF2-40B4-BE49-F238E27FC236}">
                  <a16:creationId xmlns:a16="http://schemas.microsoft.com/office/drawing/2014/main" id="{9934875D-CAFC-5F87-A981-EB36FE91A2C3}"/>
                </a:ext>
              </a:extLst>
            </p:cNvPr>
            <p:cNvSpPr/>
            <p:nvPr/>
          </p:nvSpPr>
          <p:spPr>
            <a:xfrm>
              <a:off x="6438900" y="684403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89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89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2" name="Freeform 781">
              <a:extLst>
                <a:ext uri="{FF2B5EF4-FFF2-40B4-BE49-F238E27FC236}">
                  <a16:creationId xmlns:a16="http://schemas.microsoft.com/office/drawing/2014/main" id="{CC579E27-CD3E-0251-B69A-A00E0BE25DCF}"/>
                </a:ext>
              </a:extLst>
            </p:cNvPr>
            <p:cNvSpPr/>
            <p:nvPr/>
          </p:nvSpPr>
          <p:spPr>
            <a:xfrm>
              <a:off x="6579869" y="6819900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1 w 60960"/>
                <a:gd name="connsiteY9" fmla="*/ 99060 h 116840"/>
                <a:gd name="connsiteX10" fmla="*/ 60961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1" y="99060"/>
                  </a:cubicBezTo>
                  <a:lnTo>
                    <a:pt x="60961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3" name="Freeform 782">
              <a:extLst>
                <a:ext uri="{FF2B5EF4-FFF2-40B4-BE49-F238E27FC236}">
                  <a16:creationId xmlns:a16="http://schemas.microsoft.com/office/drawing/2014/main" id="{FF8AA09C-7D40-DB9D-F521-BFD365A64CBD}"/>
                </a:ext>
              </a:extLst>
            </p:cNvPr>
            <p:cNvSpPr/>
            <p:nvPr/>
          </p:nvSpPr>
          <p:spPr>
            <a:xfrm>
              <a:off x="6657340" y="6809740"/>
              <a:ext cx="20319" cy="125729"/>
            </a:xfrm>
            <a:custGeom>
              <a:avLst/>
              <a:gdLst>
                <a:gd name="connsiteX0" fmla="*/ 10160 w 20319"/>
                <a:gd name="connsiteY0" fmla="*/ 0 h 125729"/>
                <a:gd name="connsiteX1" fmla="*/ 20320 w 20319"/>
                <a:gd name="connsiteY1" fmla="*/ 10160 h 125729"/>
                <a:gd name="connsiteX2" fmla="*/ 10160 w 20319"/>
                <a:gd name="connsiteY2" fmla="*/ 20320 h 125729"/>
                <a:gd name="connsiteX3" fmla="*/ 0 w 20319"/>
                <a:gd name="connsiteY3" fmla="*/ 10160 h 125729"/>
                <a:gd name="connsiteX4" fmla="*/ 10160 w 20319"/>
                <a:gd name="connsiteY4" fmla="*/ 0 h 125729"/>
                <a:gd name="connsiteX5" fmla="*/ 19050 w 20319"/>
                <a:gd name="connsiteY5" fmla="*/ 36830 h 125729"/>
                <a:gd name="connsiteX6" fmla="*/ 19050 w 20319"/>
                <a:gd name="connsiteY6" fmla="*/ 125730 h 125729"/>
                <a:gd name="connsiteX7" fmla="*/ 2540 w 20319"/>
                <a:gd name="connsiteY7" fmla="*/ 125730 h 125729"/>
                <a:gd name="connsiteX8" fmla="*/ 2540 w 20319"/>
                <a:gd name="connsiteY8" fmla="*/ 36830 h 125729"/>
                <a:gd name="connsiteX9" fmla="*/ 19050 w 20319"/>
                <a:gd name="connsiteY9" fmla="*/ 36830 h 12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572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6830"/>
                  </a:moveTo>
                  <a:lnTo>
                    <a:pt x="19050" y="125730"/>
                  </a:lnTo>
                  <a:lnTo>
                    <a:pt x="2540" y="125730"/>
                  </a:lnTo>
                  <a:lnTo>
                    <a:pt x="2540" y="36830"/>
                  </a:lnTo>
                  <a:lnTo>
                    <a:pt x="1905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4" name="Freeform 783">
              <a:extLst>
                <a:ext uri="{FF2B5EF4-FFF2-40B4-BE49-F238E27FC236}">
                  <a16:creationId xmlns:a16="http://schemas.microsoft.com/office/drawing/2014/main" id="{6FB4366F-A378-8FDD-41C2-CEC748BD4D04}"/>
                </a:ext>
              </a:extLst>
            </p:cNvPr>
            <p:cNvSpPr/>
            <p:nvPr/>
          </p:nvSpPr>
          <p:spPr>
            <a:xfrm>
              <a:off x="6695440" y="6819900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5" name="Freeform 784">
              <a:extLst>
                <a:ext uri="{FF2B5EF4-FFF2-40B4-BE49-F238E27FC236}">
                  <a16:creationId xmlns:a16="http://schemas.microsoft.com/office/drawing/2014/main" id="{FADDD038-BE1C-2297-97DD-F8EAF826FF91}"/>
                </a:ext>
              </a:extLst>
            </p:cNvPr>
            <p:cNvSpPr/>
            <p:nvPr/>
          </p:nvSpPr>
          <p:spPr>
            <a:xfrm>
              <a:off x="6774180" y="6807200"/>
              <a:ext cx="34289" cy="130809"/>
            </a:xfrm>
            <a:custGeom>
              <a:avLst/>
              <a:gdLst>
                <a:gd name="connsiteX0" fmla="*/ 0 w 34289"/>
                <a:gd name="connsiteY0" fmla="*/ 0 h 130809"/>
                <a:gd name="connsiteX1" fmla="*/ 16510 w 34289"/>
                <a:gd name="connsiteY1" fmla="*/ 0 h 130809"/>
                <a:gd name="connsiteX2" fmla="*/ 16510 w 34289"/>
                <a:gd name="connsiteY2" fmla="*/ 101600 h 130809"/>
                <a:gd name="connsiteX3" fmla="*/ 26670 w 34289"/>
                <a:gd name="connsiteY3" fmla="*/ 115570 h 130809"/>
                <a:gd name="connsiteX4" fmla="*/ 34289 w 34289"/>
                <a:gd name="connsiteY4" fmla="*/ 115570 h 130809"/>
                <a:gd name="connsiteX5" fmla="*/ 34289 w 34289"/>
                <a:gd name="connsiteY5" fmla="*/ 129540 h 130809"/>
                <a:gd name="connsiteX6" fmla="*/ 22860 w 34289"/>
                <a:gd name="connsiteY6" fmla="*/ 130810 h 130809"/>
                <a:gd name="connsiteX7" fmla="*/ 0 w 34289"/>
                <a:gd name="connsiteY7" fmla="*/ 105410 h 130809"/>
                <a:gd name="connsiteX8" fmla="*/ 0 w 34289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89" y="115570"/>
                    <a:pt x="33020" y="115570"/>
                    <a:pt x="34289" y="115570"/>
                  </a:cubicBezTo>
                  <a:lnTo>
                    <a:pt x="34289" y="129540"/>
                  </a:lnTo>
                  <a:cubicBezTo>
                    <a:pt x="34289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6" name="Freeform 785">
              <a:extLst>
                <a:ext uri="{FF2B5EF4-FFF2-40B4-BE49-F238E27FC236}">
                  <a16:creationId xmlns:a16="http://schemas.microsoft.com/office/drawing/2014/main" id="{6E6CC0D3-F1A1-EBF7-1C47-7A023C54A092}"/>
                </a:ext>
              </a:extLst>
            </p:cNvPr>
            <p:cNvSpPr/>
            <p:nvPr/>
          </p:nvSpPr>
          <p:spPr>
            <a:xfrm>
              <a:off x="6822440" y="684403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89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89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7" name="Freeform 786">
              <a:extLst>
                <a:ext uri="{FF2B5EF4-FFF2-40B4-BE49-F238E27FC236}">
                  <a16:creationId xmlns:a16="http://schemas.microsoft.com/office/drawing/2014/main" id="{E3ABC039-AAAA-CE67-5B4A-5D0E27538BAB}"/>
                </a:ext>
              </a:extLst>
            </p:cNvPr>
            <p:cNvSpPr/>
            <p:nvPr/>
          </p:nvSpPr>
          <p:spPr>
            <a:xfrm>
              <a:off x="6968490" y="6844030"/>
              <a:ext cx="74929" cy="93979"/>
            </a:xfrm>
            <a:custGeom>
              <a:avLst/>
              <a:gdLst>
                <a:gd name="connsiteX0" fmla="*/ 48260 w 74929"/>
                <a:gd name="connsiteY0" fmla="*/ 78739 h 93979"/>
                <a:gd name="connsiteX1" fmla="*/ 74930 w 74929"/>
                <a:gd name="connsiteY1" fmla="*/ 71120 h 93979"/>
                <a:gd name="connsiteX2" fmla="*/ 74930 w 74929"/>
                <a:gd name="connsiteY2" fmla="*/ 86360 h 93979"/>
                <a:gd name="connsiteX3" fmla="*/ 46990 w 74929"/>
                <a:gd name="connsiteY3" fmla="*/ 93980 h 93979"/>
                <a:gd name="connsiteX4" fmla="*/ 0 w 74929"/>
                <a:gd name="connsiteY4" fmla="*/ 46989 h 93979"/>
                <a:gd name="connsiteX5" fmla="*/ 46990 w 74929"/>
                <a:gd name="connsiteY5" fmla="*/ 0 h 93979"/>
                <a:gd name="connsiteX6" fmla="*/ 74930 w 74929"/>
                <a:gd name="connsiteY6" fmla="*/ 6350 h 93979"/>
                <a:gd name="connsiteX7" fmla="*/ 74930 w 74929"/>
                <a:gd name="connsiteY7" fmla="*/ 21589 h 93979"/>
                <a:gd name="connsiteX8" fmla="*/ 48260 w 74929"/>
                <a:gd name="connsiteY8" fmla="*/ 13970 h 93979"/>
                <a:gd name="connsiteX9" fmla="*/ 17780 w 74929"/>
                <a:gd name="connsiteY9" fmla="*/ 45720 h 93979"/>
                <a:gd name="connsiteX10" fmla="*/ 48260 w 74929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79">
                  <a:moveTo>
                    <a:pt x="48260" y="78739"/>
                  </a:moveTo>
                  <a:cubicBezTo>
                    <a:pt x="60960" y="78739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89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89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8" name="Freeform 787">
              <a:extLst>
                <a:ext uri="{FF2B5EF4-FFF2-40B4-BE49-F238E27FC236}">
                  <a16:creationId xmlns:a16="http://schemas.microsoft.com/office/drawing/2014/main" id="{087826F8-5889-61F6-6200-EBDB9A05A82B}"/>
                </a:ext>
              </a:extLst>
            </p:cNvPr>
            <p:cNvSpPr/>
            <p:nvPr/>
          </p:nvSpPr>
          <p:spPr>
            <a:xfrm>
              <a:off x="7061200" y="684403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89 h 93979"/>
                <a:gd name="connsiteX3" fmla="*/ 73660 w 73659"/>
                <a:gd name="connsiteY3" fmla="*/ 91439 h 93979"/>
                <a:gd name="connsiteX4" fmla="*/ 58420 w 73659"/>
                <a:gd name="connsiteY4" fmla="*/ 91439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89 h 93979"/>
                <a:gd name="connsiteX12" fmla="*/ 35560 w 73659"/>
                <a:gd name="connsiteY12" fmla="*/ 13970 h 93979"/>
                <a:gd name="connsiteX13" fmla="*/ 6350 w 73659"/>
                <a:gd name="connsiteY13" fmla="*/ 21589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39 h 93979"/>
                <a:gd name="connsiteX17" fmla="*/ 30480 w 73659"/>
                <a:gd name="connsiteY17" fmla="*/ 78739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89"/>
                  </a:cubicBezTo>
                  <a:lnTo>
                    <a:pt x="73660" y="91439"/>
                  </a:lnTo>
                  <a:lnTo>
                    <a:pt x="58420" y="91439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89"/>
                    <a:pt x="58420" y="39370"/>
                  </a:cubicBezTo>
                  <a:lnTo>
                    <a:pt x="58420" y="34289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89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39"/>
                  </a:cubicBezTo>
                  <a:cubicBezTo>
                    <a:pt x="16510" y="77470"/>
                    <a:pt x="21590" y="78739"/>
                    <a:pt x="30480" y="78739"/>
                  </a:cubicBezTo>
                  <a:cubicBezTo>
                    <a:pt x="45720" y="78739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9" name="Freeform 788">
              <a:extLst>
                <a:ext uri="{FF2B5EF4-FFF2-40B4-BE49-F238E27FC236}">
                  <a16:creationId xmlns:a16="http://schemas.microsoft.com/office/drawing/2014/main" id="{72D8D806-049A-14A2-9618-1EFA76F08B5D}"/>
                </a:ext>
              </a:extLst>
            </p:cNvPr>
            <p:cNvSpPr/>
            <p:nvPr/>
          </p:nvSpPr>
          <p:spPr>
            <a:xfrm>
              <a:off x="7157719" y="6844030"/>
              <a:ext cx="62230" cy="92709"/>
            </a:xfrm>
            <a:custGeom>
              <a:avLst/>
              <a:gdLst>
                <a:gd name="connsiteX0" fmla="*/ 26670 w 62230"/>
                <a:gd name="connsiteY0" fmla="*/ 53339 h 92709"/>
                <a:gd name="connsiteX1" fmla="*/ 0 w 62230"/>
                <a:gd name="connsiteY1" fmla="*/ 25400 h 92709"/>
                <a:gd name="connsiteX2" fmla="*/ 31750 w 62230"/>
                <a:gd name="connsiteY2" fmla="*/ 0 h 92709"/>
                <a:gd name="connsiteX3" fmla="*/ 57150 w 62230"/>
                <a:gd name="connsiteY3" fmla="*/ 5080 h 92709"/>
                <a:gd name="connsiteX4" fmla="*/ 57150 w 62230"/>
                <a:gd name="connsiteY4" fmla="*/ 20320 h 92709"/>
                <a:gd name="connsiteX5" fmla="*/ 34290 w 62230"/>
                <a:gd name="connsiteY5" fmla="*/ 13970 h 92709"/>
                <a:gd name="connsiteX6" fmla="*/ 16511 w 62230"/>
                <a:gd name="connsiteY6" fmla="*/ 25400 h 92709"/>
                <a:gd name="connsiteX7" fmla="*/ 34290 w 62230"/>
                <a:gd name="connsiteY7" fmla="*/ 39370 h 92709"/>
                <a:gd name="connsiteX8" fmla="*/ 62230 w 62230"/>
                <a:gd name="connsiteY8" fmla="*/ 67310 h 92709"/>
                <a:gd name="connsiteX9" fmla="*/ 30480 w 62230"/>
                <a:gd name="connsiteY9" fmla="*/ 92710 h 92709"/>
                <a:gd name="connsiteX10" fmla="*/ 1270 w 62230"/>
                <a:gd name="connsiteY10" fmla="*/ 86360 h 92709"/>
                <a:gd name="connsiteX11" fmla="*/ 1270 w 62230"/>
                <a:gd name="connsiteY11" fmla="*/ 71120 h 92709"/>
                <a:gd name="connsiteX12" fmla="*/ 29211 w 62230"/>
                <a:gd name="connsiteY12" fmla="*/ 78739 h 92709"/>
                <a:gd name="connsiteX13" fmla="*/ 46990 w 62230"/>
                <a:gd name="connsiteY13" fmla="*/ 67310 h 92709"/>
                <a:gd name="connsiteX14" fmla="*/ 26670 w 62230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09">
                  <a:moveTo>
                    <a:pt x="26670" y="53339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89"/>
                    <a:pt x="13970" y="0"/>
                    <a:pt x="31750" y="0"/>
                  </a:cubicBezTo>
                  <a:cubicBezTo>
                    <a:pt x="49530" y="0"/>
                    <a:pt x="50800" y="2539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1" y="13970"/>
                    <a:pt x="34290" y="13970"/>
                  </a:cubicBezTo>
                  <a:cubicBezTo>
                    <a:pt x="26670" y="13970"/>
                    <a:pt x="16511" y="17780"/>
                    <a:pt x="16511" y="25400"/>
                  </a:cubicBezTo>
                  <a:cubicBezTo>
                    <a:pt x="16511" y="33020"/>
                    <a:pt x="22861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1" y="74930"/>
                    <a:pt x="21590" y="78739"/>
                    <a:pt x="29211" y="78739"/>
                  </a:cubicBezTo>
                  <a:cubicBezTo>
                    <a:pt x="36830" y="78739"/>
                    <a:pt x="46990" y="74930"/>
                    <a:pt x="46990" y="67310"/>
                  </a:cubicBezTo>
                  <a:cubicBezTo>
                    <a:pt x="46990" y="59689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0" name="Freeform 789">
              <a:extLst>
                <a:ext uri="{FF2B5EF4-FFF2-40B4-BE49-F238E27FC236}">
                  <a16:creationId xmlns:a16="http://schemas.microsoft.com/office/drawing/2014/main" id="{271DDACD-D649-0B30-08B1-5B782A8FA5BC}"/>
                </a:ext>
              </a:extLst>
            </p:cNvPr>
            <p:cNvSpPr/>
            <p:nvPr/>
          </p:nvSpPr>
          <p:spPr>
            <a:xfrm>
              <a:off x="7235190" y="684403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89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89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1" name="Freeform 790">
              <a:extLst>
                <a:ext uri="{FF2B5EF4-FFF2-40B4-BE49-F238E27FC236}">
                  <a16:creationId xmlns:a16="http://schemas.microsoft.com/office/drawing/2014/main" id="{198AC2DD-B352-9E85-BA29-729CC3A628CD}"/>
                </a:ext>
              </a:extLst>
            </p:cNvPr>
            <p:cNvSpPr/>
            <p:nvPr/>
          </p:nvSpPr>
          <p:spPr>
            <a:xfrm>
              <a:off x="7383780" y="6844030"/>
              <a:ext cx="91439" cy="93979"/>
            </a:xfrm>
            <a:custGeom>
              <a:avLst/>
              <a:gdLst>
                <a:gd name="connsiteX0" fmla="*/ 91439 w 91439"/>
                <a:gd name="connsiteY0" fmla="*/ 46989 h 93979"/>
                <a:gd name="connsiteX1" fmla="*/ 45720 w 91439"/>
                <a:gd name="connsiteY1" fmla="*/ 93980 h 93979"/>
                <a:gd name="connsiteX2" fmla="*/ 0 w 91439"/>
                <a:gd name="connsiteY2" fmla="*/ 46989 h 93979"/>
                <a:gd name="connsiteX3" fmla="*/ 45720 w 91439"/>
                <a:gd name="connsiteY3" fmla="*/ 0 h 93979"/>
                <a:gd name="connsiteX4" fmla="*/ 91439 w 91439"/>
                <a:gd name="connsiteY4" fmla="*/ 46989 h 93979"/>
                <a:gd name="connsiteX5" fmla="*/ 74930 w 91439"/>
                <a:gd name="connsiteY5" fmla="*/ 46989 h 93979"/>
                <a:gd name="connsiteX6" fmla="*/ 44450 w 91439"/>
                <a:gd name="connsiteY6" fmla="*/ 15239 h 93979"/>
                <a:gd name="connsiteX7" fmla="*/ 15239 w 91439"/>
                <a:gd name="connsiteY7" fmla="*/ 46989 h 93979"/>
                <a:gd name="connsiteX8" fmla="*/ 44450 w 91439"/>
                <a:gd name="connsiteY8" fmla="*/ 78739 h 93979"/>
                <a:gd name="connsiteX9" fmla="*/ 74930 w 91439"/>
                <a:gd name="connsiteY9" fmla="*/ 46989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39" y="46989"/>
                  </a:moveTo>
                  <a:cubicBezTo>
                    <a:pt x="91439" y="73660"/>
                    <a:pt x="72389" y="93980"/>
                    <a:pt x="45720" y="93980"/>
                  </a:cubicBezTo>
                  <a:cubicBezTo>
                    <a:pt x="19050" y="93980"/>
                    <a:pt x="0" y="73660"/>
                    <a:pt x="0" y="46989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89" y="0"/>
                    <a:pt x="91439" y="20320"/>
                    <a:pt x="91439" y="46989"/>
                  </a:cubicBezTo>
                  <a:close/>
                  <a:moveTo>
                    <a:pt x="74930" y="46989"/>
                  </a:moveTo>
                  <a:cubicBezTo>
                    <a:pt x="74930" y="27939"/>
                    <a:pt x="62230" y="15239"/>
                    <a:pt x="44450" y="15239"/>
                  </a:cubicBezTo>
                  <a:cubicBezTo>
                    <a:pt x="26670" y="15239"/>
                    <a:pt x="15239" y="29210"/>
                    <a:pt x="15239" y="46989"/>
                  </a:cubicBezTo>
                  <a:cubicBezTo>
                    <a:pt x="15239" y="64770"/>
                    <a:pt x="27939" y="78739"/>
                    <a:pt x="44450" y="78739"/>
                  </a:cubicBezTo>
                  <a:cubicBezTo>
                    <a:pt x="60960" y="78739"/>
                    <a:pt x="74930" y="64770"/>
                    <a:pt x="74930" y="46989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2" name="Freeform 791">
              <a:extLst>
                <a:ext uri="{FF2B5EF4-FFF2-40B4-BE49-F238E27FC236}">
                  <a16:creationId xmlns:a16="http://schemas.microsoft.com/office/drawing/2014/main" id="{C65473CF-3C46-4202-D93B-A3CA05344399}"/>
                </a:ext>
              </a:extLst>
            </p:cNvPr>
            <p:cNvSpPr/>
            <p:nvPr/>
          </p:nvSpPr>
          <p:spPr>
            <a:xfrm>
              <a:off x="7498080" y="6844030"/>
              <a:ext cx="51047" cy="92709"/>
            </a:xfrm>
            <a:custGeom>
              <a:avLst/>
              <a:gdLst>
                <a:gd name="connsiteX0" fmla="*/ 0 w 51047"/>
                <a:gd name="connsiteY0" fmla="*/ 2539 h 92709"/>
                <a:gd name="connsiteX1" fmla="*/ 15239 w 51047"/>
                <a:gd name="connsiteY1" fmla="*/ 2539 h 92709"/>
                <a:gd name="connsiteX2" fmla="*/ 15239 w 51047"/>
                <a:gd name="connsiteY2" fmla="*/ 15239 h 92709"/>
                <a:gd name="connsiteX3" fmla="*/ 15239 w 51047"/>
                <a:gd name="connsiteY3" fmla="*/ 21589 h 92709"/>
                <a:gd name="connsiteX4" fmla="*/ 15239 w 51047"/>
                <a:gd name="connsiteY4" fmla="*/ 21589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39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39"/>
                  </a:moveTo>
                  <a:lnTo>
                    <a:pt x="15239" y="2539"/>
                  </a:lnTo>
                  <a:lnTo>
                    <a:pt x="15239" y="15239"/>
                  </a:lnTo>
                  <a:cubicBezTo>
                    <a:pt x="15239" y="19050"/>
                    <a:pt x="15239" y="21589"/>
                    <a:pt x="15239" y="21589"/>
                  </a:cubicBezTo>
                  <a:lnTo>
                    <a:pt x="15239" y="21589"/>
                  </a:lnTo>
                  <a:cubicBezTo>
                    <a:pt x="20320" y="8889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39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3" name="Freeform 792">
              <a:extLst>
                <a:ext uri="{FF2B5EF4-FFF2-40B4-BE49-F238E27FC236}">
                  <a16:creationId xmlns:a16="http://schemas.microsoft.com/office/drawing/2014/main" id="{F3F49B09-463F-724D-6AAE-6A84956809F1}"/>
                </a:ext>
              </a:extLst>
            </p:cNvPr>
            <p:cNvSpPr/>
            <p:nvPr/>
          </p:nvSpPr>
          <p:spPr>
            <a:xfrm>
              <a:off x="7613650" y="6844030"/>
              <a:ext cx="87630" cy="130809"/>
            </a:xfrm>
            <a:custGeom>
              <a:avLst/>
              <a:gdLst>
                <a:gd name="connsiteX0" fmla="*/ 0 w 87630"/>
                <a:gd name="connsiteY0" fmla="*/ 2539 h 130809"/>
                <a:gd name="connsiteX1" fmla="*/ 15240 w 87630"/>
                <a:gd name="connsiteY1" fmla="*/ 2539 h 130809"/>
                <a:gd name="connsiteX2" fmla="*/ 15240 w 87630"/>
                <a:gd name="connsiteY2" fmla="*/ 11430 h 130809"/>
                <a:gd name="connsiteX3" fmla="*/ 15240 w 87630"/>
                <a:gd name="connsiteY3" fmla="*/ 17780 h 130809"/>
                <a:gd name="connsiteX4" fmla="*/ 15240 w 87630"/>
                <a:gd name="connsiteY4" fmla="*/ 17780 h 130809"/>
                <a:gd name="connsiteX5" fmla="*/ 46990 w 87630"/>
                <a:gd name="connsiteY5" fmla="*/ 0 h 130809"/>
                <a:gd name="connsiteX6" fmla="*/ 87630 w 87630"/>
                <a:gd name="connsiteY6" fmla="*/ 46989 h 130809"/>
                <a:gd name="connsiteX7" fmla="*/ 46990 w 87630"/>
                <a:gd name="connsiteY7" fmla="*/ 93980 h 130809"/>
                <a:gd name="connsiteX8" fmla="*/ 16510 w 87630"/>
                <a:gd name="connsiteY8" fmla="*/ 76200 h 130809"/>
                <a:gd name="connsiteX9" fmla="*/ 16510 w 87630"/>
                <a:gd name="connsiteY9" fmla="*/ 76200 h 130809"/>
                <a:gd name="connsiteX10" fmla="*/ 16510 w 87630"/>
                <a:gd name="connsiteY10" fmla="*/ 83820 h 130809"/>
                <a:gd name="connsiteX11" fmla="*/ 16510 w 87630"/>
                <a:gd name="connsiteY11" fmla="*/ 130810 h 130809"/>
                <a:gd name="connsiteX12" fmla="*/ 0 w 87630"/>
                <a:gd name="connsiteY12" fmla="*/ 130810 h 130809"/>
                <a:gd name="connsiteX13" fmla="*/ 0 w 87630"/>
                <a:gd name="connsiteY13" fmla="*/ 2539 h 130809"/>
                <a:gd name="connsiteX14" fmla="*/ 72390 w 87630"/>
                <a:gd name="connsiteY14" fmla="*/ 46989 h 130809"/>
                <a:gd name="connsiteX15" fmla="*/ 44450 w 87630"/>
                <a:gd name="connsiteY15" fmla="*/ 15239 h 130809"/>
                <a:gd name="connsiteX16" fmla="*/ 16510 w 87630"/>
                <a:gd name="connsiteY16" fmla="*/ 46989 h 130809"/>
                <a:gd name="connsiteX17" fmla="*/ 44450 w 87630"/>
                <a:gd name="connsiteY17" fmla="*/ 78739 h 130809"/>
                <a:gd name="connsiteX18" fmla="*/ 72390 w 87630"/>
                <a:gd name="connsiteY18" fmla="*/ 46989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0" y="2539"/>
                  </a:moveTo>
                  <a:lnTo>
                    <a:pt x="15240" y="2539"/>
                  </a:lnTo>
                  <a:lnTo>
                    <a:pt x="15240" y="11430"/>
                  </a:lnTo>
                  <a:cubicBezTo>
                    <a:pt x="15240" y="15239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89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89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89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39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39"/>
                  </a:lnTo>
                  <a:close/>
                  <a:moveTo>
                    <a:pt x="72390" y="46989"/>
                  </a:moveTo>
                  <a:cubicBezTo>
                    <a:pt x="72390" y="27939"/>
                    <a:pt x="60960" y="15239"/>
                    <a:pt x="44450" y="15239"/>
                  </a:cubicBezTo>
                  <a:cubicBezTo>
                    <a:pt x="27940" y="15239"/>
                    <a:pt x="16510" y="25400"/>
                    <a:pt x="16510" y="46989"/>
                  </a:cubicBezTo>
                  <a:cubicBezTo>
                    <a:pt x="16510" y="68580"/>
                    <a:pt x="30480" y="78739"/>
                    <a:pt x="44450" y="78739"/>
                  </a:cubicBezTo>
                  <a:cubicBezTo>
                    <a:pt x="58420" y="78739"/>
                    <a:pt x="72390" y="64770"/>
                    <a:pt x="72390" y="46989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4" name="Freeform 793">
              <a:extLst>
                <a:ext uri="{FF2B5EF4-FFF2-40B4-BE49-F238E27FC236}">
                  <a16:creationId xmlns:a16="http://schemas.microsoft.com/office/drawing/2014/main" id="{61F6E242-5454-FA09-7266-CEFB1C3E51FC}"/>
                </a:ext>
              </a:extLst>
            </p:cNvPr>
            <p:cNvSpPr/>
            <p:nvPr/>
          </p:nvSpPr>
          <p:spPr>
            <a:xfrm>
              <a:off x="7720330" y="684403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89 w 83819"/>
                <a:gd name="connsiteY6" fmla="*/ 93980 h 93979"/>
                <a:gd name="connsiteX7" fmla="*/ 0 w 83819"/>
                <a:gd name="connsiteY7" fmla="*/ 46989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39" y="80010"/>
                    <a:pt x="72389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89" y="93980"/>
                  </a:cubicBezTo>
                  <a:cubicBezTo>
                    <a:pt x="19050" y="93980"/>
                    <a:pt x="0" y="74930"/>
                    <a:pt x="0" y="46989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39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89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5" name="Freeform 794">
              <a:extLst>
                <a:ext uri="{FF2B5EF4-FFF2-40B4-BE49-F238E27FC236}">
                  <a16:creationId xmlns:a16="http://schemas.microsoft.com/office/drawing/2014/main" id="{F039DEC7-02C4-662A-4688-B885EF0A30BA}"/>
                </a:ext>
              </a:extLst>
            </p:cNvPr>
            <p:cNvSpPr/>
            <p:nvPr/>
          </p:nvSpPr>
          <p:spPr>
            <a:xfrm>
              <a:off x="7827009" y="6844030"/>
              <a:ext cx="51047" cy="92709"/>
            </a:xfrm>
            <a:custGeom>
              <a:avLst/>
              <a:gdLst>
                <a:gd name="connsiteX0" fmla="*/ 0 w 51047"/>
                <a:gd name="connsiteY0" fmla="*/ 2539 h 92709"/>
                <a:gd name="connsiteX1" fmla="*/ 15240 w 51047"/>
                <a:gd name="connsiteY1" fmla="*/ 2539 h 92709"/>
                <a:gd name="connsiteX2" fmla="*/ 15240 w 51047"/>
                <a:gd name="connsiteY2" fmla="*/ 15239 h 92709"/>
                <a:gd name="connsiteX3" fmla="*/ 15240 w 51047"/>
                <a:gd name="connsiteY3" fmla="*/ 21589 h 92709"/>
                <a:gd name="connsiteX4" fmla="*/ 15240 w 51047"/>
                <a:gd name="connsiteY4" fmla="*/ 21589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39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39"/>
                  </a:moveTo>
                  <a:lnTo>
                    <a:pt x="15240" y="2539"/>
                  </a:lnTo>
                  <a:lnTo>
                    <a:pt x="15240" y="15239"/>
                  </a:lnTo>
                  <a:cubicBezTo>
                    <a:pt x="15240" y="19050"/>
                    <a:pt x="15240" y="21589"/>
                    <a:pt x="15240" y="21589"/>
                  </a:cubicBezTo>
                  <a:lnTo>
                    <a:pt x="15240" y="21589"/>
                  </a:lnTo>
                  <a:cubicBezTo>
                    <a:pt x="20320" y="8889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39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6" name="Freeform 795">
              <a:extLst>
                <a:ext uri="{FF2B5EF4-FFF2-40B4-BE49-F238E27FC236}">
                  <a16:creationId xmlns:a16="http://schemas.microsoft.com/office/drawing/2014/main" id="{52529DEE-77B8-6CA8-11DF-927DC2EF0DF2}"/>
                </a:ext>
              </a:extLst>
            </p:cNvPr>
            <p:cNvSpPr/>
            <p:nvPr/>
          </p:nvSpPr>
          <p:spPr>
            <a:xfrm>
              <a:off x="7894319" y="6809740"/>
              <a:ext cx="20320" cy="125729"/>
            </a:xfrm>
            <a:custGeom>
              <a:avLst/>
              <a:gdLst>
                <a:gd name="connsiteX0" fmla="*/ 10161 w 20320"/>
                <a:gd name="connsiteY0" fmla="*/ 0 h 125729"/>
                <a:gd name="connsiteX1" fmla="*/ 20320 w 20320"/>
                <a:gd name="connsiteY1" fmla="*/ 10160 h 125729"/>
                <a:gd name="connsiteX2" fmla="*/ 10161 w 20320"/>
                <a:gd name="connsiteY2" fmla="*/ 20320 h 125729"/>
                <a:gd name="connsiteX3" fmla="*/ 0 w 20320"/>
                <a:gd name="connsiteY3" fmla="*/ 10160 h 125729"/>
                <a:gd name="connsiteX4" fmla="*/ 10161 w 20320"/>
                <a:gd name="connsiteY4" fmla="*/ 0 h 125729"/>
                <a:gd name="connsiteX5" fmla="*/ 19050 w 20320"/>
                <a:gd name="connsiteY5" fmla="*/ 36830 h 125729"/>
                <a:gd name="connsiteX6" fmla="*/ 19050 w 20320"/>
                <a:gd name="connsiteY6" fmla="*/ 125730 h 125729"/>
                <a:gd name="connsiteX7" fmla="*/ 2540 w 20320"/>
                <a:gd name="connsiteY7" fmla="*/ 125730 h 125729"/>
                <a:gd name="connsiteX8" fmla="*/ 2540 w 20320"/>
                <a:gd name="connsiteY8" fmla="*/ 36830 h 125729"/>
                <a:gd name="connsiteX9" fmla="*/ 19050 w 20320"/>
                <a:gd name="connsiteY9" fmla="*/ 36830 h 12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5729">
                  <a:moveTo>
                    <a:pt x="10161" y="0"/>
                  </a:moveTo>
                  <a:cubicBezTo>
                    <a:pt x="16511" y="0"/>
                    <a:pt x="20320" y="3810"/>
                    <a:pt x="20320" y="10160"/>
                  </a:cubicBezTo>
                  <a:cubicBezTo>
                    <a:pt x="20320" y="16510"/>
                    <a:pt x="16511" y="20320"/>
                    <a:pt x="10161" y="20320"/>
                  </a:cubicBezTo>
                  <a:cubicBezTo>
                    <a:pt x="3811" y="20320"/>
                    <a:pt x="0" y="16510"/>
                    <a:pt x="0" y="10160"/>
                  </a:cubicBezTo>
                  <a:cubicBezTo>
                    <a:pt x="0" y="3810"/>
                    <a:pt x="3811" y="0"/>
                    <a:pt x="10161" y="0"/>
                  </a:cubicBezTo>
                  <a:close/>
                  <a:moveTo>
                    <a:pt x="19050" y="36830"/>
                  </a:moveTo>
                  <a:lnTo>
                    <a:pt x="19050" y="125730"/>
                  </a:lnTo>
                  <a:lnTo>
                    <a:pt x="2540" y="125730"/>
                  </a:lnTo>
                  <a:lnTo>
                    <a:pt x="2540" y="36830"/>
                  </a:lnTo>
                  <a:lnTo>
                    <a:pt x="1905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7" name="Freeform 796">
              <a:extLst>
                <a:ext uri="{FF2B5EF4-FFF2-40B4-BE49-F238E27FC236}">
                  <a16:creationId xmlns:a16="http://schemas.microsoft.com/office/drawing/2014/main" id="{A6AE0C85-2F5B-4979-0F9C-0CC2A4431F56}"/>
                </a:ext>
              </a:extLst>
            </p:cNvPr>
            <p:cNvSpPr/>
            <p:nvPr/>
          </p:nvSpPr>
          <p:spPr>
            <a:xfrm>
              <a:off x="7937500" y="6844030"/>
              <a:ext cx="91440" cy="93979"/>
            </a:xfrm>
            <a:custGeom>
              <a:avLst/>
              <a:gdLst>
                <a:gd name="connsiteX0" fmla="*/ 91440 w 91440"/>
                <a:gd name="connsiteY0" fmla="*/ 46989 h 93979"/>
                <a:gd name="connsiteX1" fmla="*/ 45720 w 91440"/>
                <a:gd name="connsiteY1" fmla="*/ 93980 h 93979"/>
                <a:gd name="connsiteX2" fmla="*/ 0 w 91440"/>
                <a:gd name="connsiteY2" fmla="*/ 46989 h 93979"/>
                <a:gd name="connsiteX3" fmla="*/ 45720 w 91440"/>
                <a:gd name="connsiteY3" fmla="*/ 0 h 93979"/>
                <a:gd name="connsiteX4" fmla="*/ 91440 w 91440"/>
                <a:gd name="connsiteY4" fmla="*/ 46989 h 93979"/>
                <a:gd name="connsiteX5" fmla="*/ 76200 w 91440"/>
                <a:gd name="connsiteY5" fmla="*/ 46989 h 93979"/>
                <a:gd name="connsiteX6" fmla="*/ 45720 w 91440"/>
                <a:gd name="connsiteY6" fmla="*/ 15239 h 93979"/>
                <a:gd name="connsiteX7" fmla="*/ 16510 w 91440"/>
                <a:gd name="connsiteY7" fmla="*/ 46989 h 93979"/>
                <a:gd name="connsiteX8" fmla="*/ 45720 w 91440"/>
                <a:gd name="connsiteY8" fmla="*/ 78739 h 93979"/>
                <a:gd name="connsiteX9" fmla="*/ 76200 w 91440"/>
                <a:gd name="connsiteY9" fmla="*/ 46989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89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89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89"/>
                  </a:cubicBezTo>
                  <a:close/>
                  <a:moveTo>
                    <a:pt x="76200" y="46989"/>
                  </a:moveTo>
                  <a:cubicBezTo>
                    <a:pt x="76200" y="27939"/>
                    <a:pt x="63500" y="15239"/>
                    <a:pt x="45720" y="15239"/>
                  </a:cubicBezTo>
                  <a:cubicBezTo>
                    <a:pt x="27940" y="15239"/>
                    <a:pt x="16510" y="29210"/>
                    <a:pt x="16510" y="46989"/>
                  </a:cubicBezTo>
                  <a:cubicBezTo>
                    <a:pt x="16510" y="64770"/>
                    <a:pt x="29210" y="78739"/>
                    <a:pt x="45720" y="78739"/>
                  </a:cubicBezTo>
                  <a:cubicBezTo>
                    <a:pt x="62230" y="78739"/>
                    <a:pt x="76200" y="64770"/>
                    <a:pt x="76200" y="46989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8" name="Freeform 797">
              <a:extLst>
                <a:ext uri="{FF2B5EF4-FFF2-40B4-BE49-F238E27FC236}">
                  <a16:creationId xmlns:a16="http://schemas.microsoft.com/office/drawing/2014/main" id="{1E49C935-8143-B70B-9418-1FD60C5F75A1}"/>
                </a:ext>
              </a:extLst>
            </p:cNvPr>
            <p:cNvSpPr/>
            <p:nvPr/>
          </p:nvSpPr>
          <p:spPr>
            <a:xfrm>
              <a:off x="8047990" y="6807200"/>
              <a:ext cx="87629" cy="130809"/>
            </a:xfrm>
            <a:custGeom>
              <a:avLst/>
              <a:gdLst>
                <a:gd name="connsiteX0" fmla="*/ 87630 w 87629"/>
                <a:gd name="connsiteY0" fmla="*/ 128270 h 130809"/>
                <a:gd name="connsiteX1" fmla="*/ 72390 w 87629"/>
                <a:gd name="connsiteY1" fmla="*/ 128270 h 130809"/>
                <a:gd name="connsiteX2" fmla="*/ 72390 w 87629"/>
                <a:gd name="connsiteY2" fmla="*/ 118110 h 130809"/>
                <a:gd name="connsiteX3" fmla="*/ 72390 w 87629"/>
                <a:gd name="connsiteY3" fmla="*/ 111760 h 130809"/>
                <a:gd name="connsiteX4" fmla="*/ 72390 w 87629"/>
                <a:gd name="connsiteY4" fmla="*/ 111760 h 130809"/>
                <a:gd name="connsiteX5" fmla="*/ 40640 w 87629"/>
                <a:gd name="connsiteY5" fmla="*/ 130810 h 130809"/>
                <a:gd name="connsiteX6" fmla="*/ 0 w 87629"/>
                <a:gd name="connsiteY6" fmla="*/ 83820 h 130809"/>
                <a:gd name="connsiteX7" fmla="*/ 40640 w 87629"/>
                <a:gd name="connsiteY7" fmla="*/ 36830 h 130809"/>
                <a:gd name="connsiteX8" fmla="*/ 71120 w 87629"/>
                <a:gd name="connsiteY8" fmla="*/ 53340 h 130809"/>
                <a:gd name="connsiteX9" fmla="*/ 71120 w 87629"/>
                <a:gd name="connsiteY9" fmla="*/ 53340 h 130809"/>
                <a:gd name="connsiteX10" fmla="*/ 71120 w 87629"/>
                <a:gd name="connsiteY10" fmla="*/ 45720 h 130809"/>
                <a:gd name="connsiteX11" fmla="*/ 71120 w 87629"/>
                <a:gd name="connsiteY11" fmla="*/ 0 h 130809"/>
                <a:gd name="connsiteX12" fmla="*/ 87630 w 87629"/>
                <a:gd name="connsiteY12" fmla="*/ 0 h 130809"/>
                <a:gd name="connsiteX13" fmla="*/ 87630 w 87629"/>
                <a:gd name="connsiteY13" fmla="*/ 128270 h 130809"/>
                <a:gd name="connsiteX14" fmla="*/ 15240 w 87629"/>
                <a:gd name="connsiteY14" fmla="*/ 83820 h 130809"/>
                <a:gd name="connsiteX15" fmla="*/ 43180 w 87629"/>
                <a:gd name="connsiteY15" fmla="*/ 115570 h 130809"/>
                <a:gd name="connsiteX16" fmla="*/ 71120 w 87629"/>
                <a:gd name="connsiteY16" fmla="*/ 83820 h 130809"/>
                <a:gd name="connsiteX17" fmla="*/ 43180 w 87629"/>
                <a:gd name="connsiteY17" fmla="*/ 52070 h 130809"/>
                <a:gd name="connsiteX18" fmla="*/ 1524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9" name="Freeform 798">
              <a:extLst>
                <a:ext uri="{FF2B5EF4-FFF2-40B4-BE49-F238E27FC236}">
                  <a16:creationId xmlns:a16="http://schemas.microsoft.com/office/drawing/2014/main" id="{D36964C3-7A3F-5CF0-85A5-979208C5BCF9}"/>
                </a:ext>
              </a:extLst>
            </p:cNvPr>
            <p:cNvSpPr/>
            <p:nvPr/>
          </p:nvSpPr>
          <p:spPr>
            <a:xfrm>
              <a:off x="8161019" y="6844030"/>
              <a:ext cx="62230" cy="92709"/>
            </a:xfrm>
            <a:custGeom>
              <a:avLst/>
              <a:gdLst>
                <a:gd name="connsiteX0" fmla="*/ 26670 w 62230"/>
                <a:gd name="connsiteY0" fmla="*/ 53339 h 92709"/>
                <a:gd name="connsiteX1" fmla="*/ 0 w 62230"/>
                <a:gd name="connsiteY1" fmla="*/ 25400 h 92709"/>
                <a:gd name="connsiteX2" fmla="*/ 31750 w 62230"/>
                <a:gd name="connsiteY2" fmla="*/ 0 h 92709"/>
                <a:gd name="connsiteX3" fmla="*/ 57150 w 62230"/>
                <a:gd name="connsiteY3" fmla="*/ 5080 h 92709"/>
                <a:gd name="connsiteX4" fmla="*/ 57150 w 62230"/>
                <a:gd name="connsiteY4" fmla="*/ 20320 h 92709"/>
                <a:gd name="connsiteX5" fmla="*/ 34290 w 62230"/>
                <a:gd name="connsiteY5" fmla="*/ 13970 h 92709"/>
                <a:gd name="connsiteX6" fmla="*/ 16511 w 62230"/>
                <a:gd name="connsiteY6" fmla="*/ 25400 h 92709"/>
                <a:gd name="connsiteX7" fmla="*/ 34290 w 62230"/>
                <a:gd name="connsiteY7" fmla="*/ 39370 h 92709"/>
                <a:gd name="connsiteX8" fmla="*/ 62230 w 62230"/>
                <a:gd name="connsiteY8" fmla="*/ 67310 h 92709"/>
                <a:gd name="connsiteX9" fmla="*/ 30480 w 62230"/>
                <a:gd name="connsiteY9" fmla="*/ 92710 h 92709"/>
                <a:gd name="connsiteX10" fmla="*/ 1270 w 62230"/>
                <a:gd name="connsiteY10" fmla="*/ 86360 h 92709"/>
                <a:gd name="connsiteX11" fmla="*/ 1270 w 62230"/>
                <a:gd name="connsiteY11" fmla="*/ 71120 h 92709"/>
                <a:gd name="connsiteX12" fmla="*/ 29211 w 62230"/>
                <a:gd name="connsiteY12" fmla="*/ 78739 h 92709"/>
                <a:gd name="connsiteX13" fmla="*/ 46990 w 62230"/>
                <a:gd name="connsiteY13" fmla="*/ 67310 h 92709"/>
                <a:gd name="connsiteX14" fmla="*/ 26670 w 62230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09">
                  <a:moveTo>
                    <a:pt x="26670" y="53339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89"/>
                    <a:pt x="13970" y="0"/>
                    <a:pt x="31750" y="0"/>
                  </a:cubicBezTo>
                  <a:cubicBezTo>
                    <a:pt x="49530" y="0"/>
                    <a:pt x="50800" y="2539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1" y="13970"/>
                    <a:pt x="34290" y="13970"/>
                  </a:cubicBezTo>
                  <a:cubicBezTo>
                    <a:pt x="26670" y="13970"/>
                    <a:pt x="16511" y="17780"/>
                    <a:pt x="16511" y="25400"/>
                  </a:cubicBezTo>
                  <a:cubicBezTo>
                    <a:pt x="16511" y="33020"/>
                    <a:pt x="22861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1" y="74930"/>
                    <a:pt x="21590" y="78739"/>
                    <a:pt x="29211" y="78739"/>
                  </a:cubicBezTo>
                  <a:cubicBezTo>
                    <a:pt x="36830" y="78739"/>
                    <a:pt x="46990" y="74930"/>
                    <a:pt x="46990" y="67310"/>
                  </a:cubicBezTo>
                  <a:cubicBezTo>
                    <a:pt x="46990" y="59689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0" name="Freeform 799">
              <a:extLst>
                <a:ext uri="{FF2B5EF4-FFF2-40B4-BE49-F238E27FC236}">
                  <a16:creationId xmlns:a16="http://schemas.microsoft.com/office/drawing/2014/main" id="{39F50305-7313-AA74-D28A-372F45DFB4DB}"/>
                </a:ext>
              </a:extLst>
            </p:cNvPr>
            <p:cNvSpPr/>
            <p:nvPr/>
          </p:nvSpPr>
          <p:spPr>
            <a:xfrm>
              <a:off x="8285480" y="6804659"/>
              <a:ext cx="55095" cy="129540"/>
            </a:xfrm>
            <a:custGeom>
              <a:avLst/>
              <a:gdLst>
                <a:gd name="connsiteX0" fmla="*/ 11430 w 55095"/>
                <a:gd name="connsiteY0" fmla="*/ 41910 h 129540"/>
                <a:gd name="connsiteX1" fmla="*/ 11430 w 55095"/>
                <a:gd name="connsiteY1" fmla="*/ 31750 h 129540"/>
                <a:gd name="connsiteX2" fmla="*/ 43180 w 55095"/>
                <a:gd name="connsiteY2" fmla="*/ 0 h 129540"/>
                <a:gd name="connsiteX3" fmla="*/ 54610 w 55095"/>
                <a:gd name="connsiteY3" fmla="*/ 0 h 129540"/>
                <a:gd name="connsiteX4" fmla="*/ 54610 w 55095"/>
                <a:gd name="connsiteY4" fmla="*/ 13970 h 129540"/>
                <a:gd name="connsiteX5" fmla="*/ 45720 w 55095"/>
                <a:gd name="connsiteY5" fmla="*/ 13970 h 129540"/>
                <a:gd name="connsiteX6" fmla="*/ 27939 w 55095"/>
                <a:gd name="connsiteY6" fmla="*/ 31750 h 129540"/>
                <a:gd name="connsiteX7" fmla="*/ 27939 w 55095"/>
                <a:gd name="connsiteY7" fmla="*/ 40640 h 129540"/>
                <a:gd name="connsiteX8" fmla="*/ 52070 w 55095"/>
                <a:gd name="connsiteY8" fmla="*/ 40640 h 129540"/>
                <a:gd name="connsiteX9" fmla="*/ 52070 w 55095"/>
                <a:gd name="connsiteY9" fmla="*/ 54610 h 129540"/>
                <a:gd name="connsiteX10" fmla="*/ 29210 w 55095"/>
                <a:gd name="connsiteY10" fmla="*/ 54610 h 129540"/>
                <a:gd name="connsiteX11" fmla="*/ 29210 w 55095"/>
                <a:gd name="connsiteY11" fmla="*/ 129540 h 129540"/>
                <a:gd name="connsiteX12" fmla="*/ 12700 w 55095"/>
                <a:gd name="connsiteY12" fmla="*/ 129540 h 129540"/>
                <a:gd name="connsiteX13" fmla="*/ 12700 w 55095"/>
                <a:gd name="connsiteY13" fmla="*/ 54610 h 129540"/>
                <a:gd name="connsiteX14" fmla="*/ 0 w 55095"/>
                <a:gd name="connsiteY14" fmla="*/ 54610 h 129540"/>
                <a:gd name="connsiteX15" fmla="*/ 0 w 55095"/>
                <a:gd name="connsiteY15" fmla="*/ 40640 h 129540"/>
                <a:gd name="connsiteX16" fmla="*/ 13970 w 55095"/>
                <a:gd name="connsiteY16" fmla="*/ 40640 h 12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40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39" y="13970"/>
                    <a:pt x="49530" y="13970"/>
                    <a:pt x="45720" y="13970"/>
                  </a:cubicBezTo>
                  <a:cubicBezTo>
                    <a:pt x="34289" y="13970"/>
                    <a:pt x="27939" y="20320"/>
                    <a:pt x="27939" y="31750"/>
                  </a:cubicBezTo>
                  <a:lnTo>
                    <a:pt x="27939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1" name="Freeform 800">
              <a:extLst>
                <a:ext uri="{FF2B5EF4-FFF2-40B4-BE49-F238E27FC236}">
                  <a16:creationId xmlns:a16="http://schemas.microsoft.com/office/drawing/2014/main" id="{D764FF75-F439-A21F-EB90-1204DE608406}"/>
                </a:ext>
              </a:extLst>
            </p:cNvPr>
            <p:cNvSpPr/>
            <p:nvPr/>
          </p:nvSpPr>
          <p:spPr>
            <a:xfrm>
              <a:off x="8346440" y="6844030"/>
              <a:ext cx="91440" cy="93979"/>
            </a:xfrm>
            <a:custGeom>
              <a:avLst/>
              <a:gdLst>
                <a:gd name="connsiteX0" fmla="*/ 91440 w 91440"/>
                <a:gd name="connsiteY0" fmla="*/ 46989 h 93979"/>
                <a:gd name="connsiteX1" fmla="*/ 45720 w 91440"/>
                <a:gd name="connsiteY1" fmla="*/ 93980 h 93979"/>
                <a:gd name="connsiteX2" fmla="*/ 0 w 91440"/>
                <a:gd name="connsiteY2" fmla="*/ 46989 h 93979"/>
                <a:gd name="connsiteX3" fmla="*/ 45720 w 91440"/>
                <a:gd name="connsiteY3" fmla="*/ 0 h 93979"/>
                <a:gd name="connsiteX4" fmla="*/ 91440 w 91440"/>
                <a:gd name="connsiteY4" fmla="*/ 46989 h 93979"/>
                <a:gd name="connsiteX5" fmla="*/ 76200 w 91440"/>
                <a:gd name="connsiteY5" fmla="*/ 46989 h 93979"/>
                <a:gd name="connsiteX6" fmla="*/ 45720 w 91440"/>
                <a:gd name="connsiteY6" fmla="*/ 15239 h 93979"/>
                <a:gd name="connsiteX7" fmla="*/ 16510 w 91440"/>
                <a:gd name="connsiteY7" fmla="*/ 46989 h 93979"/>
                <a:gd name="connsiteX8" fmla="*/ 45720 w 91440"/>
                <a:gd name="connsiteY8" fmla="*/ 78739 h 93979"/>
                <a:gd name="connsiteX9" fmla="*/ 76200 w 91440"/>
                <a:gd name="connsiteY9" fmla="*/ 46989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89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89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89"/>
                  </a:cubicBezTo>
                  <a:close/>
                  <a:moveTo>
                    <a:pt x="76200" y="46989"/>
                  </a:moveTo>
                  <a:cubicBezTo>
                    <a:pt x="76200" y="27939"/>
                    <a:pt x="63500" y="15239"/>
                    <a:pt x="45720" y="15239"/>
                  </a:cubicBezTo>
                  <a:cubicBezTo>
                    <a:pt x="27940" y="15239"/>
                    <a:pt x="16510" y="29210"/>
                    <a:pt x="16510" y="46989"/>
                  </a:cubicBezTo>
                  <a:cubicBezTo>
                    <a:pt x="16510" y="64770"/>
                    <a:pt x="29210" y="78739"/>
                    <a:pt x="45720" y="78739"/>
                  </a:cubicBezTo>
                  <a:cubicBezTo>
                    <a:pt x="62230" y="78739"/>
                    <a:pt x="76200" y="64770"/>
                    <a:pt x="76200" y="46989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2" name="Freeform 801">
              <a:extLst>
                <a:ext uri="{FF2B5EF4-FFF2-40B4-BE49-F238E27FC236}">
                  <a16:creationId xmlns:a16="http://schemas.microsoft.com/office/drawing/2014/main" id="{138E2BB1-BED7-CBA7-F448-9BCD1C440896}"/>
                </a:ext>
              </a:extLst>
            </p:cNvPr>
            <p:cNvSpPr/>
            <p:nvPr/>
          </p:nvSpPr>
          <p:spPr>
            <a:xfrm>
              <a:off x="8462009" y="6844030"/>
              <a:ext cx="51047" cy="92709"/>
            </a:xfrm>
            <a:custGeom>
              <a:avLst/>
              <a:gdLst>
                <a:gd name="connsiteX0" fmla="*/ 0 w 51047"/>
                <a:gd name="connsiteY0" fmla="*/ 2539 h 92709"/>
                <a:gd name="connsiteX1" fmla="*/ 15240 w 51047"/>
                <a:gd name="connsiteY1" fmla="*/ 2539 h 92709"/>
                <a:gd name="connsiteX2" fmla="*/ 15240 w 51047"/>
                <a:gd name="connsiteY2" fmla="*/ 15239 h 92709"/>
                <a:gd name="connsiteX3" fmla="*/ 15240 w 51047"/>
                <a:gd name="connsiteY3" fmla="*/ 21589 h 92709"/>
                <a:gd name="connsiteX4" fmla="*/ 15240 w 51047"/>
                <a:gd name="connsiteY4" fmla="*/ 21589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39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39"/>
                  </a:moveTo>
                  <a:lnTo>
                    <a:pt x="15240" y="2539"/>
                  </a:lnTo>
                  <a:lnTo>
                    <a:pt x="15240" y="15239"/>
                  </a:lnTo>
                  <a:cubicBezTo>
                    <a:pt x="15240" y="19050"/>
                    <a:pt x="15240" y="21589"/>
                    <a:pt x="15240" y="21589"/>
                  </a:cubicBezTo>
                  <a:lnTo>
                    <a:pt x="15240" y="21589"/>
                  </a:lnTo>
                  <a:cubicBezTo>
                    <a:pt x="20320" y="8889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39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3" name="Freeform 802">
              <a:extLst>
                <a:ext uri="{FF2B5EF4-FFF2-40B4-BE49-F238E27FC236}">
                  <a16:creationId xmlns:a16="http://schemas.microsoft.com/office/drawing/2014/main" id="{08866DEC-5E88-43C3-0E4E-B63B92E54DCC}"/>
                </a:ext>
              </a:extLst>
            </p:cNvPr>
            <p:cNvSpPr/>
            <p:nvPr/>
          </p:nvSpPr>
          <p:spPr>
            <a:xfrm>
              <a:off x="8577580" y="6807200"/>
              <a:ext cx="80009" cy="128269"/>
            </a:xfrm>
            <a:custGeom>
              <a:avLst/>
              <a:gdLst>
                <a:gd name="connsiteX0" fmla="*/ 0 w 80009"/>
                <a:gd name="connsiteY0" fmla="*/ 0 h 128269"/>
                <a:gd name="connsiteX1" fmla="*/ 16510 w 80009"/>
                <a:gd name="connsiteY1" fmla="*/ 0 h 128269"/>
                <a:gd name="connsiteX2" fmla="*/ 16510 w 80009"/>
                <a:gd name="connsiteY2" fmla="*/ 49530 h 128269"/>
                <a:gd name="connsiteX3" fmla="*/ 16510 w 80009"/>
                <a:gd name="connsiteY3" fmla="*/ 58420 h 128269"/>
                <a:gd name="connsiteX4" fmla="*/ 16510 w 80009"/>
                <a:gd name="connsiteY4" fmla="*/ 58420 h 128269"/>
                <a:gd name="connsiteX5" fmla="*/ 49530 w 80009"/>
                <a:gd name="connsiteY5" fmla="*/ 36830 h 128269"/>
                <a:gd name="connsiteX6" fmla="*/ 80010 w 80009"/>
                <a:gd name="connsiteY6" fmla="*/ 72390 h 128269"/>
                <a:gd name="connsiteX7" fmla="*/ 80010 w 80009"/>
                <a:gd name="connsiteY7" fmla="*/ 128270 h 128269"/>
                <a:gd name="connsiteX8" fmla="*/ 63500 w 80009"/>
                <a:gd name="connsiteY8" fmla="*/ 128270 h 128269"/>
                <a:gd name="connsiteX9" fmla="*/ 63500 w 80009"/>
                <a:gd name="connsiteY9" fmla="*/ 76200 h 128269"/>
                <a:gd name="connsiteX10" fmla="*/ 46989 w 80009"/>
                <a:gd name="connsiteY10" fmla="*/ 53340 h 128269"/>
                <a:gd name="connsiteX11" fmla="*/ 16510 w 80009"/>
                <a:gd name="connsiteY11" fmla="*/ 85090 h 128269"/>
                <a:gd name="connsiteX12" fmla="*/ 16510 w 80009"/>
                <a:gd name="connsiteY12" fmla="*/ 128270 h 128269"/>
                <a:gd name="connsiteX13" fmla="*/ 0 w 80009"/>
                <a:gd name="connsiteY13" fmla="*/ 128270 h 128269"/>
                <a:gd name="connsiteX14" fmla="*/ 0 w 80009"/>
                <a:gd name="connsiteY14" fmla="*/ 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69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89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4" name="Freeform 803">
              <a:extLst>
                <a:ext uri="{FF2B5EF4-FFF2-40B4-BE49-F238E27FC236}">
                  <a16:creationId xmlns:a16="http://schemas.microsoft.com/office/drawing/2014/main" id="{BCCB2713-7EA4-45DB-7D92-91F0A70C052F}"/>
                </a:ext>
              </a:extLst>
            </p:cNvPr>
            <p:cNvSpPr/>
            <p:nvPr/>
          </p:nvSpPr>
          <p:spPr>
            <a:xfrm>
              <a:off x="8679180" y="684403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89 w 83819"/>
                <a:gd name="connsiteY6" fmla="*/ 93980 h 93979"/>
                <a:gd name="connsiteX7" fmla="*/ 0 w 83819"/>
                <a:gd name="connsiteY7" fmla="*/ 46989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39" y="80010"/>
                    <a:pt x="72389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89" y="93980"/>
                  </a:cubicBezTo>
                  <a:cubicBezTo>
                    <a:pt x="19050" y="93980"/>
                    <a:pt x="0" y="74930"/>
                    <a:pt x="0" y="46989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39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89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5" name="Freeform 804">
              <a:extLst>
                <a:ext uri="{FF2B5EF4-FFF2-40B4-BE49-F238E27FC236}">
                  <a16:creationId xmlns:a16="http://schemas.microsoft.com/office/drawing/2014/main" id="{749DD687-7D58-CA47-2CE1-FB0160EF4B0B}"/>
                </a:ext>
              </a:extLst>
            </p:cNvPr>
            <p:cNvSpPr/>
            <p:nvPr/>
          </p:nvSpPr>
          <p:spPr>
            <a:xfrm>
              <a:off x="8782050" y="684403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89 h 93979"/>
                <a:gd name="connsiteX3" fmla="*/ 73660 w 73659"/>
                <a:gd name="connsiteY3" fmla="*/ 91439 h 93979"/>
                <a:gd name="connsiteX4" fmla="*/ 58420 w 73659"/>
                <a:gd name="connsiteY4" fmla="*/ 91439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89 h 93979"/>
                <a:gd name="connsiteX12" fmla="*/ 35560 w 73659"/>
                <a:gd name="connsiteY12" fmla="*/ 13970 h 93979"/>
                <a:gd name="connsiteX13" fmla="*/ 6350 w 73659"/>
                <a:gd name="connsiteY13" fmla="*/ 21589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39 h 93979"/>
                <a:gd name="connsiteX17" fmla="*/ 30480 w 73659"/>
                <a:gd name="connsiteY17" fmla="*/ 78739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89"/>
                  </a:cubicBezTo>
                  <a:lnTo>
                    <a:pt x="73660" y="91439"/>
                  </a:lnTo>
                  <a:lnTo>
                    <a:pt x="58420" y="91439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89"/>
                    <a:pt x="58420" y="39370"/>
                  </a:cubicBezTo>
                  <a:lnTo>
                    <a:pt x="58420" y="34289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89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39"/>
                  </a:cubicBezTo>
                  <a:cubicBezTo>
                    <a:pt x="16510" y="77470"/>
                    <a:pt x="21590" y="78739"/>
                    <a:pt x="30480" y="78739"/>
                  </a:cubicBezTo>
                  <a:cubicBezTo>
                    <a:pt x="45720" y="78739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6" name="Freeform 805">
              <a:extLst>
                <a:ext uri="{FF2B5EF4-FFF2-40B4-BE49-F238E27FC236}">
                  <a16:creationId xmlns:a16="http://schemas.microsoft.com/office/drawing/2014/main" id="{8D071F86-B286-24A9-D836-15B9684BD597}"/>
                </a:ext>
              </a:extLst>
            </p:cNvPr>
            <p:cNvSpPr/>
            <p:nvPr/>
          </p:nvSpPr>
          <p:spPr>
            <a:xfrm>
              <a:off x="8877300" y="6807200"/>
              <a:ext cx="87630" cy="130809"/>
            </a:xfrm>
            <a:custGeom>
              <a:avLst/>
              <a:gdLst>
                <a:gd name="connsiteX0" fmla="*/ 87630 w 87630"/>
                <a:gd name="connsiteY0" fmla="*/ 128270 h 130809"/>
                <a:gd name="connsiteX1" fmla="*/ 72390 w 87630"/>
                <a:gd name="connsiteY1" fmla="*/ 128270 h 130809"/>
                <a:gd name="connsiteX2" fmla="*/ 72390 w 87630"/>
                <a:gd name="connsiteY2" fmla="*/ 118110 h 130809"/>
                <a:gd name="connsiteX3" fmla="*/ 72390 w 87630"/>
                <a:gd name="connsiteY3" fmla="*/ 111760 h 130809"/>
                <a:gd name="connsiteX4" fmla="*/ 72390 w 87630"/>
                <a:gd name="connsiteY4" fmla="*/ 111760 h 130809"/>
                <a:gd name="connsiteX5" fmla="*/ 40640 w 87630"/>
                <a:gd name="connsiteY5" fmla="*/ 130810 h 130809"/>
                <a:gd name="connsiteX6" fmla="*/ 0 w 87630"/>
                <a:gd name="connsiteY6" fmla="*/ 83820 h 130809"/>
                <a:gd name="connsiteX7" fmla="*/ 40640 w 87630"/>
                <a:gd name="connsiteY7" fmla="*/ 36830 h 130809"/>
                <a:gd name="connsiteX8" fmla="*/ 71120 w 87630"/>
                <a:gd name="connsiteY8" fmla="*/ 53340 h 130809"/>
                <a:gd name="connsiteX9" fmla="*/ 71120 w 87630"/>
                <a:gd name="connsiteY9" fmla="*/ 53340 h 130809"/>
                <a:gd name="connsiteX10" fmla="*/ 71120 w 87630"/>
                <a:gd name="connsiteY10" fmla="*/ 45720 h 130809"/>
                <a:gd name="connsiteX11" fmla="*/ 71120 w 87630"/>
                <a:gd name="connsiteY11" fmla="*/ 0 h 130809"/>
                <a:gd name="connsiteX12" fmla="*/ 87630 w 87630"/>
                <a:gd name="connsiteY12" fmla="*/ 0 h 130809"/>
                <a:gd name="connsiteX13" fmla="*/ 87630 w 87630"/>
                <a:gd name="connsiteY13" fmla="*/ 128270 h 130809"/>
                <a:gd name="connsiteX14" fmla="*/ 15240 w 87630"/>
                <a:gd name="connsiteY14" fmla="*/ 83820 h 130809"/>
                <a:gd name="connsiteX15" fmla="*/ 43180 w 87630"/>
                <a:gd name="connsiteY15" fmla="*/ 115570 h 130809"/>
                <a:gd name="connsiteX16" fmla="*/ 71120 w 87630"/>
                <a:gd name="connsiteY16" fmla="*/ 83820 h 130809"/>
                <a:gd name="connsiteX17" fmla="*/ 43180 w 87630"/>
                <a:gd name="connsiteY17" fmla="*/ 52070 h 130809"/>
                <a:gd name="connsiteX18" fmla="*/ 15240 w 87630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7" name="Freeform 806">
              <a:extLst>
                <a:ext uri="{FF2B5EF4-FFF2-40B4-BE49-F238E27FC236}">
                  <a16:creationId xmlns:a16="http://schemas.microsoft.com/office/drawing/2014/main" id="{BB2C0422-3C61-DC00-09CD-FC044DBBB45B}"/>
                </a:ext>
              </a:extLst>
            </p:cNvPr>
            <p:cNvSpPr/>
            <p:nvPr/>
          </p:nvSpPr>
          <p:spPr>
            <a:xfrm>
              <a:off x="8997950" y="6807200"/>
              <a:ext cx="34290" cy="130809"/>
            </a:xfrm>
            <a:custGeom>
              <a:avLst/>
              <a:gdLst>
                <a:gd name="connsiteX0" fmla="*/ 0 w 34290"/>
                <a:gd name="connsiteY0" fmla="*/ 0 h 130809"/>
                <a:gd name="connsiteX1" fmla="*/ 16510 w 34290"/>
                <a:gd name="connsiteY1" fmla="*/ 0 h 130809"/>
                <a:gd name="connsiteX2" fmla="*/ 16510 w 34290"/>
                <a:gd name="connsiteY2" fmla="*/ 101600 h 130809"/>
                <a:gd name="connsiteX3" fmla="*/ 26670 w 34290"/>
                <a:gd name="connsiteY3" fmla="*/ 115570 h 130809"/>
                <a:gd name="connsiteX4" fmla="*/ 34290 w 34290"/>
                <a:gd name="connsiteY4" fmla="*/ 115570 h 130809"/>
                <a:gd name="connsiteX5" fmla="*/ 34290 w 34290"/>
                <a:gd name="connsiteY5" fmla="*/ 129540 h 130809"/>
                <a:gd name="connsiteX6" fmla="*/ 22860 w 34290"/>
                <a:gd name="connsiteY6" fmla="*/ 130810 h 130809"/>
                <a:gd name="connsiteX7" fmla="*/ 0 w 34290"/>
                <a:gd name="connsiteY7" fmla="*/ 105410 h 130809"/>
                <a:gd name="connsiteX8" fmla="*/ 0 w 34290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8" name="Freeform 807">
              <a:extLst>
                <a:ext uri="{FF2B5EF4-FFF2-40B4-BE49-F238E27FC236}">
                  <a16:creationId xmlns:a16="http://schemas.microsoft.com/office/drawing/2014/main" id="{7038EE7D-23BA-6231-A85F-F98BEC4906D9}"/>
                </a:ext>
              </a:extLst>
            </p:cNvPr>
            <p:cNvSpPr/>
            <p:nvPr/>
          </p:nvSpPr>
          <p:spPr>
            <a:xfrm>
              <a:off x="9051290" y="6809740"/>
              <a:ext cx="20319" cy="125729"/>
            </a:xfrm>
            <a:custGeom>
              <a:avLst/>
              <a:gdLst>
                <a:gd name="connsiteX0" fmla="*/ 10160 w 20319"/>
                <a:gd name="connsiteY0" fmla="*/ 0 h 125729"/>
                <a:gd name="connsiteX1" fmla="*/ 20320 w 20319"/>
                <a:gd name="connsiteY1" fmla="*/ 10160 h 125729"/>
                <a:gd name="connsiteX2" fmla="*/ 10160 w 20319"/>
                <a:gd name="connsiteY2" fmla="*/ 20320 h 125729"/>
                <a:gd name="connsiteX3" fmla="*/ 0 w 20319"/>
                <a:gd name="connsiteY3" fmla="*/ 10160 h 125729"/>
                <a:gd name="connsiteX4" fmla="*/ 10160 w 20319"/>
                <a:gd name="connsiteY4" fmla="*/ 0 h 125729"/>
                <a:gd name="connsiteX5" fmla="*/ 17780 w 20319"/>
                <a:gd name="connsiteY5" fmla="*/ 36830 h 125729"/>
                <a:gd name="connsiteX6" fmla="*/ 17780 w 20319"/>
                <a:gd name="connsiteY6" fmla="*/ 125730 h 125729"/>
                <a:gd name="connsiteX7" fmla="*/ 1270 w 20319"/>
                <a:gd name="connsiteY7" fmla="*/ 125730 h 125729"/>
                <a:gd name="connsiteX8" fmla="*/ 1270 w 20319"/>
                <a:gd name="connsiteY8" fmla="*/ 36830 h 125729"/>
                <a:gd name="connsiteX9" fmla="*/ 17780 w 20319"/>
                <a:gd name="connsiteY9" fmla="*/ 36830 h 12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572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6830"/>
                  </a:moveTo>
                  <a:lnTo>
                    <a:pt x="17780" y="125730"/>
                  </a:lnTo>
                  <a:lnTo>
                    <a:pt x="1270" y="125730"/>
                  </a:lnTo>
                  <a:lnTo>
                    <a:pt x="1270" y="36830"/>
                  </a:lnTo>
                  <a:lnTo>
                    <a:pt x="1778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9" name="Freeform 808">
              <a:extLst>
                <a:ext uri="{FF2B5EF4-FFF2-40B4-BE49-F238E27FC236}">
                  <a16:creationId xmlns:a16="http://schemas.microsoft.com/office/drawing/2014/main" id="{FC50017C-0ACF-D87F-74CC-A9BC15F1C911}"/>
                </a:ext>
              </a:extLst>
            </p:cNvPr>
            <p:cNvSpPr/>
            <p:nvPr/>
          </p:nvSpPr>
          <p:spPr>
            <a:xfrm>
              <a:off x="9102090" y="6844030"/>
              <a:ext cx="80009" cy="91439"/>
            </a:xfrm>
            <a:custGeom>
              <a:avLst/>
              <a:gdLst>
                <a:gd name="connsiteX0" fmla="*/ 15240 w 80009"/>
                <a:gd name="connsiteY0" fmla="*/ 2539 h 91439"/>
                <a:gd name="connsiteX1" fmla="*/ 15240 w 80009"/>
                <a:gd name="connsiteY1" fmla="*/ 15239 h 91439"/>
                <a:gd name="connsiteX2" fmla="*/ 15240 w 80009"/>
                <a:gd name="connsiteY2" fmla="*/ 21589 h 91439"/>
                <a:gd name="connsiteX3" fmla="*/ 15240 w 80009"/>
                <a:gd name="connsiteY3" fmla="*/ 21589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39 h 91439"/>
                <a:gd name="connsiteX7" fmla="*/ 63500 w 80009"/>
                <a:gd name="connsiteY7" fmla="*/ 91439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39 h 91439"/>
                <a:gd name="connsiteX12" fmla="*/ 0 w 80009"/>
                <a:gd name="connsiteY12" fmla="*/ 91439 h 91439"/>
                <a:gd name="connsiteX13" fmla="*/ 0 w 80009"/>
                <a:gd name="connsiteY13" fmla="*/ 2539 h 91439"/>
                <a:gd name="connsiteX14" fmla="*/ 15240 w 80009"/>
                <a:gd name="connsiteY14" fmla="*/ 2539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39"/>
                  </a:moveTo>
                  <a:lnTo>
                    <a:pt x="15240" y="15239"/>
                  </a:lnTo>
                  <a:cubicBezTo>
                    <a:pt x="15240" y="19050"/>
                    <a:pt x="15240" y="21589"/>
                    <a:pt x="15240" y="21589"/>
                  </a:cubicBezTo>
                  <a:lnTo>
                    <a:pt x="15240" y="21589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39"/>
                  </a:lnTo>
                  <a:lnTo>
                    <a:pt x="63500" y="91439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39"/>
                  </a:lnTo>
                  <a:lnTo>
                    <a:pt x="0" y="91439"/>
                  </a:lnTo>
                  <a:lnTo>
                    <a:pt x="0" y="2539"/>
                  </a:lnTo>
                  <a:lnTo>
                    <a:pt x="15240" y="2539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0" name="Freeform 809">
              <a:extLst>
                <a:ext uri="{FF2B5EF4-FFF2-40B4-BE49-F238E27FC236}">
                  <a16:creationId xmlns:a16="http://schemas.microsoft.com/office/drawing/2014/main" id="{4955EFED-3C78-1D9C-CD2F-3AE0C72732FD}"/>
                </a:ext>
              </a:extLst>
            </p:cNvPr>
            <p:cNvSpPr/>
            <p:nvPr/>
          </p:nvSpPr>
          <p:spPr>
            <a:xfrm>
              <a:off x="9203690" y="684403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89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89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1" name="Freeform 810">
              <a:extLst>
                <a:ext uri="{FF2B5EF4-FFF2-40B4-BE49-F238E27FC236}">
                  <a16:creationId xmlns:a16="http://schemas.microsoft.com/office/drawing/2014/main" id="{C6A2FED2-3F75-C70A-F145-C69FE0E86835}"/>
                </a:ext>
              </a:extLst>
            </p:cNvPr>
            <p:cNvSpPr/>
            <p:nvPr/>
          </p:nvSpPr>
          <p:spPr>
            <a:xfrm>
              <a:off x="9305290" y="6844030"/>
              <a:ext cx="62229" cy="92709"/>
            </a:xfrm>
            <a:custGeom>
              <a:avLst/>
              <a:gdLst>
                <a:gd name="connsiteX0" fmla="*/ 26670 w 62229"/>
                <a:gd name="connsiteY0" fmla="*/ 53339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39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39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89"/>
                    <a:pt x="13970" y="0"/>
                    <a:pt x="31750" y="0"/>
                  </a:cubicBezTo>
                  <a:cubicBezTo>
                    <a:pt x="49530" y="0"/>
                    <a:pt x="50800" y="2539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39"/>
                    <a:pt x="29210" y="78739"/>
                  </a:cubicBezTo>
                  <a:cubicBezTo>
                    <a:pt x="36830" y="78739"/>
                    <a:pt x="46990" y="74930"/>
                    <a:pt x="46990" y="67310"/>
                  </a:cubicBezTo>
                  <a:cubicBezTo>
                    <a:pt x="46990" y="59689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4074321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8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8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8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8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8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500"/>
                            </p:stCondLst>
                            <p:childTnLst>
                              <p:par>
                                <p:cTn id="3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8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000"/>
                            </p:stCondLst>
                            <p:childTnLst>
                              <p:par>
                                <p:cTn id="3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8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500"/>
                            </p:stCondLst>
                            <p:childTnLst>
                              <p:par>
                                <p:cTn id="4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8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0"/>
                            </p:stCondLst>
                            <p:childTnLst>
                              <p:par>
                                <p:cTn id="46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8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8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500"/>
                            </p:stCondLst>
                            <p:childTnLst>
                              <p:par>
                                <p:cTn id="51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8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8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0"/>
                            </p:stCondLst>
                            <p:childTnLst>
                              <p:par>
                                <p:cTn id="56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7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7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>
            <a:extLst>
              <a:ext uri="{FF2B5EF4-FFF2-40B4-BE49-F238E27FC236}">
                <a16:creationId xmlns:a16="http://schemas.microsoft.com/office/drawing/2014/main" id="{26F71DF0-2B50-CE7E-1DA2-94055C67EB52}"/>
              </a:ext>
            </a:extLst>
          </p:cNvPr>
          <p:cNvSpPr/>
          <p:nvPr/>
        </p:nvSpPr>
        <p:spPr>
          <a:xfrm>
            <a:off x="408939" y="7235190"/>
            <a:ext cx="9240519" cy="12700"/>
          </a:xfrm>
          <a:custGeom>
            <a:avLst/>
            <a:gdLst>
              <a:gd name="connsiteX0" fmla="*/ 0 w 9240519"/>
              <a:gd name="connsiteY0" fmla="*/ 0 h 12700"/>
              <a:gd name="connsiteX1" fmla="*/ 9240520 w 9240519"/>
              <a:gd name="connsiteY1" fmla="*/ 0 h 1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240519" h="12700">
                <a:moveTo>
                  <a:pt x="0" y="0"/>
                </a:moveTo>
                <a:lnTo>
                  <a:pt x="9240520" y="0"/>
                </a:lnTo>
              </a:path>
            </a:pathLst>
          </a:custGeom>
          <a:ln w="25400" cap="flat">
            <a:solidFill>
              <a:srgbClr val="717073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8" name="Graphic 4">
            <a:extLst>
              <a:ext uri="{FF2B5EF4-FFF2-40B4-BE49-F238E27FC236}">
                <a16:creationId xmlns:a16="http://schemas.microsoft.com/office/drawing/2014/main" id="{362B9F59-31C7-5F7A-EEA7-AC0D77ACE8D3}"/>
              </a:ext>
            </a:extLst>
          </p:cNvPr>
          <p:cNvGrpSpPr/>
          <p:nvPr/>
        </p:nvGrpSpPr>
        <p:grpSpPr>
          <a:xfrm>
            <a:off x="420369" y="7369809"/>
            <a:ext cx="444500" cy="120650"/>
            <a:chOff x="420369" y="7369809"/>
            <a:chExt cx="444500" cy="120650"/>
          </a:xfrm>
          <a:solidFill>
            <a:srgbClr val="717073"/>
          </a:solidFill>
        </p:grpSpPr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3251A520-6253-C70D-1DB2-9839272E9013}"/>
                </a:ext>
              </a:extLst>
            </p:cNvPr>
            <p:cNvSpPr/>
            <p:nvPr/>
          </p:nvSpPr>
          <p:spPr>
            <a:xfrm>
              <a:off x="420369" y="7372350"/>
              <a:ext cx="58420" cy="91440"/>
            </a:xfrm>
            <a:custGeom>
              <a:avLst/>
              <a:gdLst>
                <a:gd name="connsiteX0" fmla="*/ 12700 w 58420"/>
                <a:gd name="connsiteY0" fmla="*/ 55880 h 91440"/>
                <a:gd name="connsiteX1" fmla="*/ 12700 w 58420"/>
                <a:gd name="connsiteY1" fmla="*/ 91440 h 91440"/>
                <a:gd name="connsiteX2" fmla="*/ 0 w 58420"/>
                <a:gd name="connsiteY2" fmla="*/ 91440 h 91440"/>
                <a:gd name="connsiteX3" fmla="*/ 0 w 58420"/>
                <a:gd name="connsiteY3" fmla="*/ 0 h 91440"/>
                <a:gd name="connsiteX4" fmla="*/ 27940 w 58420"/>
                <a:gd name="connsiteY4" fmla="*/ 0 h 91440"/>
                <a:gd name="connsiteX5" fmla="*/ 58420 w 58420"/>
                <a:gd name="connsiteY5" fmla="*/ 27940 h 91440"/>
                <a:gd name="connsiteX6" fmla="*/ 27940 w 58420"/>
                <a:gd name="connsiteY6" fmla="*/ 55880 h 91440"/>
                <a:gd name="connsiteX7" fmla="*/ 12700 w 58420"/>
                <a:gd name="connsiteY7" fmla="*/ 55880 h 91440"/>
                <a:gd name="connsiteX8" fmla="*/ 12700 w 58420"/>
                <a:gd name="connsiteY8" fmla="*/ 10160 h 91440"/>
                <a:gd name="connsiteX9" fmla="*/ 12700 w 58420"/>
                <a:gd name="connsiteY9" fmla="*/ 45720 h 91440"/>
                <a:gd name="connsiteX10" fmla="*/ 29210 w 58420"/>
                <a:gd name="connsiteY10" fmla="*/ 45720 h 91440"/>
                <a:gd name="connsiteX11" fmla="*/ 46990 w 58420"/>
                <a:gd name="connsiteY11" fmla="*/ 27940 h 91440"/>
                <a:gd name="connsiteX12" fmla="*/ 27940 w 58420"/>
                <a:gd name="connsiteY12" fmla="*/ 10160 h 91440"/>
                <a:gd name="connsiteX13" fmla="*/ 12700 w 58420"/>
                <a:gd name="connsiteY13" fmla="*/ 1016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420" h="91440">
                  <a:moveTo>
                    <a:pt x="12700" y="55880"/>
                  </a:moveTo>
                  <a:lnTo>
                    <a:pt x="12700" y="91440"/>
                  </a:lnTo>
                  <a:lnTo>
                    <a:pt x="0" y="91440"/>
                  </a:lnTo>
                  <a:lnTo>
                    <a:pt x="0" y="0"/>
                  </a:lnTo>
                  <a:lnTo>
                    <a:pt x="27940" y="0"/>
                  </a:lnTo>
                  <a:cubicBezTo>
                    <a:pt x="46990" y="0"/>
                    <a:pt x="58420" y="10160"/>
                    <a:pt x="58420" y="27940"/>
                  </a:cubicBezTo>
                  <a:cubicBezTo>
                    <a:pt x="58420" y="45720"/>
                    <a:pt x="46990" y="55880"/>
                    <a:pt x="27940" y="55880"/>
                  </a:cubicBezTo>
                  <a:lnTo>
                    <a:pt x="12700" y="55880"/>
                  </a:lnTo>
                  <a:close/>
                  <a:moveTo>
                    <a:pt x="12700" y="10160"/>
                  </a:moveTo>
                  <a:lnTo>
                    <a:pt x="12700" y="45720"/>
                  </a:lnTo>
                  <a:lnTo>
                    <a:pt x="29210" y="45720"/>
                  </a:lnTo>
                  <a:cubicBezTo>
                    <a:pt x="40640" y="45720"/>
                    <a:pt x="46990" y="39370"/>
                    <a:pt x="46990" y="27940"/>
                  </a:cubicBezTo>
                  <a:cubicBezTo>
                    <a:pt x="46990" y="16510"/>
                    <a:pt x="39370" y="10160"/>
                    <a:pt x="27940" y="10160"/>
                  </a:cubicBezTo>
                  <a:lnTo>
                    <a:pt x="12700" y="10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65C8801B-C526-0C91-E264-46FD285BBEE2}"/>
                </a:ext>
              </a:extLst>
            </p:cNvPr>
            <p:cNvSpPr/>
            <p:nvPr/>
          </p:nvSpPr>
          <p:spPr>
            <a:xfrm>
              <a:off x="488950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9690 h 66040"/>
                <a:gd name="connsiteX18" fmla="*/ 40640 w 53340"/>
                <a:gd name="connsiteY18" fmla="*/ 3937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9690"/>
                    <a:pt x="21590" y="59690"/>
                  </a:cubicBezTo>
                  <a:cubicBezTo>
                    <a:pt x="31750" y="59690"/>
                    <a:pt x="40640" y="49530"/>
                    <a:pt x="4064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B473D86B-68F9-8451-177A-762AFED4D50E}"/>
                </a:ext>
              </a:extLst>
            </p:cNvPr>
            <p:cNvSpPr/>
            <p:nvPr/>
          </p:nvSpPr>
          <p:spPr>
            <a:xfrm>
              <a:off x="556259" y="7399019"/>
              <a:ext cx="59690" cy="91440"/>
            </a:xfrm>
            <a:custGeom>
              <a:avLst/>
              <a:gdLst>
                <a:gd name="connsiteX0" fmla="*/ 34290 w 59690"/>
                <a:gd name="connsiteY0" fmla="*/ 54611 h 91440"/>
                <a:gd name="connsiteX1" fmla="*/ 59690 w 59690"/>
                <a:gd name="connsiteY1" fmla="*/ 72390 h 91440"/>
                <a:gd name="connsiteX2" fmla="*/ 29210 w 59690"/>
                <a:gd name="connsiteY2" fmla="*/ 91440 h 91440"/>
                <a:gd name="connsiteX3" fmla="*/ 0 w 59690"/>
                <a:gd name="connsiteY3" fmla="*/ 74930 h 91440"/>
                <a:gd name="connsiteX4" fmla="*/ 17780 w 59690"/>
                <a:gd name="connsiteY4" fmla="*/ 59690 h 91440"/>
                <a:gd name="connsiteX5" fmla="*/ 7620 w 59690"/>
                <a:gd name="connsiteY5" fmla="*/ 52070 h 91440"/>
                <a:gd name="connsiteX6" fmla="*/ 16510 w 59690"/>
                <a:gd name="connsiteY6" fmla="*/ 43180 h 91440"/>
                <a:gd name="connsiteX7" fmla="*/ 1270 w 59690"/>
                <a:gd name="connsiteY7" fmla="*/ 22861 h 91440"/>
                <a:gd name="connsiteX8" fmla="*/ 26670 w 59690"/>
                <a:gd name="connsiteY8" fmla="*/ 0 h 91440"/>
                <a:gd name="connsiteX9" fmla="*/ 36830 w 59690"/>
                <a:gd name="connsiteY9" fmla="*/ 1270 h 91440"/>
                <a:gd name="connsiteX10" fmla="*/ 59690 w 59690"/>
                <a:gd name="connsiteY10" fmla="*/ 1270 h 91440"/>
                <a:gd name="connsiteX11" fmla="*/ 59690 w 59690"/>
                <a:gd name="connsiteY11" fmla="*/ 10161 h 91440"/>
                <a:gd name="connsiteX12" fmla="*/ 50800 w 59690"/>
                <a:gd name="connsiteY12" fmla="*/ 10161 h 91440"/>
                <a:gd name="connsiteX13" fmla="*/ 46990 w 59690"/>
                <a:gd name="connsiteY13" fmla="*/ 10161 h 91440"/>
                <a:gd name="connsiteX14" fmla="*/ 46990 w 59690"/>
                <a:gd name="connsiteY14" fmla="*/ 10161 h 91440"/>
                <a:gd name="connsiteX15" fmla="*/ 52070 w 59690"/>
                <a:gd name="connsiteY15" fmla="*/ 22861 h 91440"/>
                <a:gd name="connsiteX16" fmla="*/ 29210 w 59690"/>
                <a:gd name="connsiteY16" fmla="*/ 44450 h 91440"/>
                <a:gd name="connsiteX17" fmla="*/ 29210 w 59690"/>
                <a:gd name="connsiteY17" fmla="*/ 44450 h 91440"/>
                <a:gd name="connsiteX18" fmla="*/ 19050 w 59690"/>
                <a:gd name="connsiteY18" fmla="*/ 49530 h 91440"/>
                <a:gd name="connsiteX19" fmla="*/ 34290 w 59690"/>
                <a:gd name="connsiteY19" fmla="*/ 54611 h 91440"/>
                <a:gd name="connsiteX20" fmla="*/ 46990 w 59690"/>
                <a:gd name="connsiteY20" fmla="*/ 73661 h 91440"/>
                <a:gd name="connsiteX21" fmla="*/ 27940 w 59690"/>
                <a:gd name="connsiteY21" fmla="*/ 63500 h 91440"/>
                <a:gd name="connsiteX22" fmla="*/ 11430 w 59690"/>
                <a:gd name="connsiteY22" fmla="*/ 73661 h 91440"/>
                <a:gd name="connsiteX23" fmla="*/ 29210 w 59690"/>
                <a:gd name="connsiteY23" fmla="*/ 83820 h 91440"/>
                <a:gd name="connsiteX24" fmla="*/ 48260 w 59690"/>
                <a:gd name="connsiteY24" fmla="*/ 73661 h 91440"/>
                <a:gd name="connsiteX25" fmla="*/ 41910 w 59690"/>
                <a:gd name="connsiteY25" fmla="*/ 22861 h 91440"/>
                <a:gd name="connsiteX26" fmla="*/ 26670 w 59690"/>
                <a:gd name="connsiteY26" fmla="*/ 8890 h 91440"/>
                <a:gd name="connsiteX27" fmla="*/ 11430 w 59690"/>
                <a:gd name="connsiteY27" fmla="*/ 22861 h 91440"/>
                <a:gd name="connsiteX28" fmla="*/ 26670 w 59690"/>
                <a:gd name="connsiteY28" fmla="*/ 36830 h 91440"/>
                <a:gd name="connsiteX29" fmla="*/ 41910 w 59690"/>
                <a:gd name="connsiteY29" fmla="*/ 22861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9690" h="91440">
                  <a:moveTo>
                    <a:pt x="34290" y="54611"/>
                  </a:moveTo>
                  <a:cubicBezTo>
                    <a:pt x="50800" y="55880"/>
                    <a:pt x="59690" y="60961"/>
                    <a:pt x="59690" y="72390"/>
                  </a:cubicBezTo>
                  <a:cubicBezTo>
                    <a:pt x="59690" y="83820"/>
                    <a:pt x="46990" y="91440"/>
                    <a:pt x="29210" y="91440"/>
                  </a:cubicBezTo>
                  <a:cubicBezTo>
                    <a:pt x="11430" y="91440"/>
                    <a:pt x="0" y="85090"/>
                    <a:pt x="0" y="74930"/>
                  </a:cubicBezTo>
                  <a:cubicBezTo>
                    <a:pt x="0" y="64770"/>
                    <a:pt x="7620" y="60961"/>
                    <a:pt x="17780" y="59690"/>
                  </a:cubicBezTo>
                  <a:cubicBezTo>
                    <a:pt x="11430" y="59690"/>
                    <a:pt x="7620" y="55880"/>
                    <a:pt x="7620" y="52070"/>
                  </a:cubicBezTo>
                  <a:cubicBezTo>
                    <a:pt x="7620" y="48261"/>
                    <a:pt x="11430" y="44450"/>
                    <a:pt x="16510" y="43180"/>
                  </a:cubicBezTo>
                  <a:cubicBezTo>
                    <a:pt x="7620" y="39370"/>
                    <a:pt x="1270" y="31750"/>
                    <a:pt x="1270" y="22861"/>
                  </a:cubicBezTo>
                  <a:cubicBezTo>
                    <a:pt x="1270" y="13970"/>
                    <a:pt x="12700" y="0"/>
                    <a:pt x="26670" y="0"/>
                  </a:cubicBezTo>
                  <a:cubicBezTo>
                    <a:pt x="40640" y="0"/>
                    <a:pt x="34290" y="0"/>
                    <a:pt x="36830" y="1270"/>
                  </a:cubicBezTo>
                  <a:lnTo>
                    <a:pt x="59690" y="1270"/>
                  </a:lnTo>
                  <a:lnTo>
                    <a:pt x="59690" y="10161"/>
                  </a:lnTo>
                  <a:lnTo>
                    <a:pt x="50800" y="10161"/>
                  </a:lnTo>
                  <a:cubicBezTo>
                    <a:pt x="49530" y="10161"/>
                    <a:pt x="46990" y="10161"/>
                    <a:pt x="46990" y="10161"/>
                  </a:cubicBezTo>
                  <a:lnTo>
                    <a:pt x="46990" y="10161"/>
                  </a:lnTo>
                  <a:cubicBezTo>
                    <a:pt x="50800" y="12700"/>
                    <a:pt x="52070" y="17780"/>
                    <a:pt x="52070" y="22861"/>
                  </a:cubicBezTo>
                  <a:cubicBezTo>
                    <a:pt x="52070" y="35561"/>
                    <a:pt x="41910" y="44450"/>
                    <a:pt x="29210" y="44450"/>
                  </a:cubicBezTo>
                  <a:lnTo>
                    <a:pt x="29210" y="44450"/>
                  </a:lnTo>
                  <a:cubicBezTo>
                    <a:pt x="24130" y="44450"/>
                    <a:pt x="19050" y="46990"/>
                    <a:pt x="19050" y="49530"/>
                  </a:cubicBezTo>
                  <a:cubicBezTo>
                    <a:pt x="19050" y="52070"/>
                    <a:pt x="22860" y="53340"/>
                    <a:pt x="34290" y="54611"/>
                  </a:cubicBezTo>
                  <a:close/>
                  <a:moveTo>
                    <a:pt x="46990" y="73661"/>
                  </a:moveTo>
                  <a:cubicBezTo>
                    <a:pt x="46990" y="67311"/>
                    <a:pt x="41910" y="63500"/>
                    <a:pt x="27940" y="63500"/>
                  </a:cubicBezTo>
                  <a:cubicBezTo>
                    <a:pt x="13970" y="63500"/>
                    <a:pt x="11430" y="68580"/>
                    <a:pt x="11430" y="73661"/>
                  </a:cubicBezTo>
                  <a:cubicBezTo>
                    <a:pt x="11430" y="78740"/>
                    <a:pt x="19050" y="83820"/>
                    <a:pt x="29210" y="83820"/>
                  </a:cubicBezTo>
                  <a:cubicBezTo>
                    <a:pt x="39370" y="83820"/>
                    <a:pt x="48260" y="80011"/>
                    <a:pt x="48260" y="73661"/>
                  </a:cubicBezTo>
                  <a:close/>
                  <a:moveTo>
                    <a:pt x="41910" y="22861"/>
                  </a:moveTo>
                  <a:cubicBezTo>
                    <a:pt x="41910" y="15240"/>
                    <a:pt x="35560" y="8890"/>
                    <a:pt x="26670" y="8890"/>
                  </a:cubicBezTo>
                  <a:cubicBezTo>
                    <a:pt x="17780" y="8890"/>
                    <a:pt x="11430" y="15240"/>
                    <a:pt x="11430" y="22861"/>
                  </a:cubicBezTo>
                  <a:cubicBezTo>
                    <a:pt x="11430" y="30480"/>
                    <a:pt x="17780" y="36830"/>
                    <a:pt x="26670" y="36830"/>
                  </a:cubicBezTo>
                  <a:cubicBezTo>
                    <a:pt x="35560" y="36830"/>
                    <a:pt x="41910" y="30480"/>
                    <a:pt x="41910" y="22861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84D9D8CC-B276-8852-F92C-4945C21C969B}"/>
                </a:ext>
              </a:extLst>
            </p:cNvPr>
            <p:cNvSpPr/>
            <p:nvPr/>
          </p:nvSpPr>
          <p:spPr>
            <a:xfrm>
              <a:off x="624840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1750 w 59690"/>
                <a:gd name="connsiteY10" fmla="*/ 11430 h 66040"/>
                <a:gd name="connsiteX11" fmla="*/ 12700 w 59690"/>
                <a:gd name="connsiteY11" fmla="*/ 29210 h 66040"/>
                <a:gd name="connsiteX12" fmla="*/ 48260 w 59690"/>
                <a:gd name="connsiteY12" fmla="*/ 29210 h 66040"/>
                <a:gd name="connsiteX13" fmla="*/ 3175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1750" y="11430"/>
                  </a:moveTo>
                  <a:cubicBezTo>
                    <a:pt x="20320" y="11430"/>
                    <a:pt x="13970" y="20320"/>
                    <a:pt x="12700" y="29210"/>
                  </a:cubicBezTo>
                  <a:lnTo>
                    <a:pt x="48260" y="29210"/>
                  </a:lnTo>
                  <a:cubicBezTo>
                    <a:pt x="48260" y="20320"/>
                    <a:pt x="41910" y="11430"/>
                    <a:pt x="3175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F9259AB9-AD59-6B8F-4C59-2A957AA0109D}"/>
                </a:ext>
              </a:extLst>
            </p:cNvPr>
            <p:cNvSpPr/>
            <p:nvPr/>
          </p:nvSpPr>
          <p:spPr>
            <a:xfrm>
              <a:off x="723900" y="7369809"/>
              <a:ext cx="59690" cy="92709"/>
            </a:xfrm>
            <a:custGeom>
              <a:avLst/>
              <a:gdLst>
                <a:gd name="connsiteX0" fmla="*/ 5080 w 59690"/>
                <a:gd name="connsiteY0" fmla="*/ 6350 h 92709"/>
                <a:gd name="connsiteX1" fmla="*/ 25400 w 59690"/>
                <a:gd name="connsiteY1" fmla="*/ 0 h 92709"/>
                <a:gd name="connsiteX2" fmla="*/ 54610 w 59690"/>
                <a:gd name="connsiteY2" fmla="*/ 29210 h 92709"/>
                <a:gd name="connsiteX3" fmla="*/ 22860 w 59690"/>
                <a:gd name="connsiteY3" fmla="*/ 82550 h 92709"/>
                <a:gd name="connsiteX4" fmla="*/ 59690 w 59690"/>
                <a:gd name="connsiteY4" fmla="*/ 82550 h 92709"/>
                <a:gd name="connsiteX5" fmla="*/ 59690 w 59690"/>
                <a:gd name="connsiteY5" fmla="*/ 92710 h 92709"/>
                <a:gd name="connsiteX6" fmla="*/ 0 w 59690"/>
                <a:gd name="connsiteY6" fmla="*/ 92710 h 92709"/>
                <a:gd name="connsiteX7" fmla="*/ 41910 w 59690"/>
                <a:gd name="connsiteY7" fmla="*/ 29210 h 92709"/>
                <a:gd name="connsiteX8" fmla="*/ 24130 w 59690"/>
                <a:gd name="connsiteY8" fmla="*/ 11430 h 92709"/>
                <a:gd name="connsiteX9" fmla="*/ 5080 w 59690"/>
                <a:gd name="connsiteY9" fmla="*/ 17780 h 92709"/>
                <a:gd name="connsiteX10" fmla="*/ 5080 w 59690"/>
                <a:gd name="connsiteY10" fmla="*/ 635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690" h="92709">
                  <a:moveTo>
                    <a:pt x="5080" y="6350"/>
                  </a:moveTo>
                  <a:cubicBezTo>
                    <a:pt x="10160" y="2540"/>
                    <a:pt x="17780" y="0"/>
                    <a:pt x="25400" y="0"/>
                  </a:cubicBezTo>
                  <a:cubicBezTo>
                    <a:pt x="43180" y="0"/>
                    <a:pt x="54610" y="11430"/>
                    <a:pt x="54610" y="29210"/>
                  </a:cubicBezTo>
                  <a:cubicBezTo>
                    <a:pt x="54610" y="46990"/>
                    <a:pt x="39370" y="63500"/>
                    <a:pt x="22860" y="82550"/>
                  </a:cubicBezTo>
                  <a:lnTo>
                    <a:pt x="59690" y="82550"/>
                  </a:lnTo>
                  <a:lnTo>
                    <a:pt x="59690" y="92710"/>
                  </a:lnTo>
                  <a:lnTo>
                    <a:pt x="0" y="92710"/>
                  </a:lnTo>
                  <a:cubicBezTo>
                    <a:pt x="26670" y="62230"/>
                    <a:pt x="41910" y="45720"/>
                    <a:pt x="41910" y="29210"/>
                  </a:cubicBezTo>
                  <a:cubicBezTo>
                    <a:pt x="41910" y="12700"/>
                    <a:pt x="35560" y="11430"/>
                    <a:pt x="24130" y="11430"/>
                  </a:cubicBezTo>
                  <a:cubicBezTo>
                    <a:pt x="12700" y="11430"/>
                    <a:pt x="8890" y="13970"/>
                    <a:pt x="5080" y="17780"/>
                  </a:cubicBezTo>
                  <a:lnTo>
                    <a:pt x="508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FC69A931-4BC7-E9D7-5DAE-4929FB712E98}"/>
                </a:ext>
              </a:extLst>
            </p:cNvPr>
            <p:cNvSpPr/>
            <p:nvPr/>
          </p:nvSpPr>
          <p:spPr>
            <a:xfrm>
              <a:off x="797559" y="7372350"/>
              <a:ext cx="67309" cy="91440"/>
            </a:xfrm>
            <a:custGeom>
              <a:avLst/>
              <a:gdLst>
                <a:gd name="connsiteX0" fmla="*/ 43180 w 67309"/>
                <a:gd name="connsiteY0" fmla="*/ 91440 h 91440"/>
                <a:gd name="connsiteX1" fmla="*/ 43180 w 67309"/>
                <a:gd name="connsiteY1" fmla="*/ 69850 h 91440"/>
                <a:gd name="connsiteX2" fmla="*/ 0 w 67309"/>
                <a:gd name="connsiteY2" fmla="*/ 69850 h 91440"/>
                <a:gd name="connsiteX3" fmla="*/ 31750 w 67309"/>
                <a:gd name="connsiteY3" fmla="*/ 0 h 91440"/>
                <a:gd name="connsiteX4" fmla="*/ 44450 w 67309"/>
                <a:gd name="connsiteY4" fmla="*/ 0 h 91440"/>
                <a:gd name="connsiteX5" fmla="*/ 17780 w 67309"/>
                <a:gd name="connsiteY5" fmla="*/ 58420 h 91440"/>
                <a:gd name="connsiteX6" fmla="*/ 44450 w 67309"/>
                <a:gd name="connsiteY6" fmla="*/ 58420 h 91440"/>
                <a:gd name="connsiteX7" fmla="*/ 44450 w 67309"/>
                <a:gd name="connsiteY7" fmla="*/ 34290 h 91440"/>
                <a:gd name="connsiteX8" fmla="*/ 54610 w 67309"/>
                <a:gd name="connsiteY8" fmla="*/ 34290 h 91440"/>
                <a:gd name="connsiteX9" fmla="*/ 54610 w 67309"/>
                <a:gd name="connsiteY9" fmla="*/ 58420 h 91440"/>
                <a:gd name="connsiteX10" fmla="*/ 67310 w 67309"/>
                <a:gd name="connsiteY10" fmla="*/ 58420 h 91440"/>
                <a:gd name="connsiteX11" fmla="*/ 67310 w 67309"/>
                <a:gd name="connsiteY11" fmla="*/ 68580 h 91440"/>
                <a:gd name="connsiteX12" fmla="*/ 54610 w 67309"/>
                <a:gd name="connsiteY12" fmla="*/ 68580 h 91440"/>
                <a:gd name="connsiteX13" fmla="*/ 54610 w 67309"/>
                <a:gd name="connsiteY13" fmla="*/ 90170 h 91440"/>
                <a:gd name="connsiteX14" fmla="*/ 43180 w 67309"/>
                <a:gd name="connsiteY14" fmla="*/ 901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09" h="91440">
                  <a:moveTo>
                    <a:pt x="43180" y="91440"/>
                  </a:moveTo>
                  <a:lnTo>
                    <a:pt x="43180" y="69850"/>
                  </a:lnTo>
                  <a:lnTo>
                    <a:pt x="0" y="69850"/>
                  </a:lnTo>
                  <a:lnTo>
                    <a:pt x="31750" y="0"/>
                  </a:lnTo>
                  <a:lnTo>
                    <a:pt x="44450" y="0"/>
                  </a:lnTo>
                  <a:lnTo>
                    <a:pt x="17780" y="58420"/>
                  </a:lnTo>
                  <a:lnTo>
                    <a:pt x="44450" y="58420"/>
                  </a:lnTo>
                  <a:lnTo>
                    <a:pt x="44450" y="34290"/>
                  </a:lnTo>
                  <a:lnTo>
                    <a:pt x="54610" y="34290"/>
                  </a:lnTo>
                  <a:lnTo>
                    <a:pt x="54610" y="58420"/>
                  </a:lnTo>
                  <a:lnTo>
                    <a:pt x="67310" y="58420"/>
                  </a:lnTo>
                  <a:lnTo>
                    <a:pt x="67310" y="68580"/>
                  </a:lnTo>
                  <a:lnTo>
                    <a:pt x="54610" y="68580"/>
                  </a:lnTo>
                  <a:lnTo>
                    <a:pt x="54610" y="90170"/>
                  </a:lnTo>
                  <a:lnTo>
                    <a:pt x="43180" y="901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" name="Graphic 4">
            <a:extLst>
              <a:ext uri="{FF2B5EF4-FFF2-40B4-BE49-F238E27FC236}">
                <a16:creationId xmlns:a16="http://schemas.microsoft.com/office/drawing/2014/main" id="{250F0BC7-350A-9C87-05A5-6322C20A0CE2}"/>
              </a:ext>
            </a:extLst>
          </p:cNvPr>
          <p:cNvGrpSpPr/>
          <p:nvPr/>
        </p:nvGrpSpPr>
        <p:grpSpPr>
          <a:xfrm>
            <a:off x="7506969" y="7371080"/>
            <a:ext cx="2137410" cy="93979"/>
            <a:chOff x="7506969" y="7371080"/>
            <a:chExt cx="2137410" cy="93979"/>
          </a:xfrm>
          <a:solidFill>
            <a:srgbClr val="717073"/>
          </a:solidFill>
        </p:grpSpPr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AA6E45F3-D98B-ABE5-02DD-1ABCBC7E6C75}"/>
                </a:ext>
              </a:extLst>
            </p:cNvPr>
            <p:cNvSpPr/>
            <p:nvPr/>
          </p:nvSpPr>
          <p:spPr>
            <a:xfrm>
              <a:off x="7506969" y="7371080"/>
              <a:ext cx="83820" cy="92709"/>
            </a:xfrm>
            <a:custGeom>
              <a:avLst/>
              <a:gdLst>
                <a:gd name="connsiteX0" fmla="*/ 41911 w 83820"/>
                <a:gd name="connsiteY0" fmla="*/ 0 h 92709"/>
                <a:gd name="connsiteX1" fmla="*/ 41911 w 83820"/>
                <a:gd name="connsiteY1" fmla="*/ 0 h 92709"/>
                <a:gd name="connsiteX2" fmla="*/ 83820 w 83820"/>
                <a:gd name="connsiteY2" fmla="*/ 92710 h 92709"/>
                <a:gd name="connsiteX3" fmla="*/ 71120 w 83820"/>
                <a:gd name="connsiteY3" fmla="*/ 92710 h 92709"/>
                <a:gd name="connsiteX4" fmla="*/ 62230 w 83820"/>
                <a:gd name="connsiteY4" fmla="*/ 72389 h 92709"/>
                <a:gd name="connsiteX5" fmla="*/ 21590 w 83820"/>
                <a:gd name="connsiteY5" fmla="*/ 72389 h 92709"/>
                <a:gd name="connsiteX6" fmla="*/ 12700 w 83820"/>
                <a:gd name="connsiteY6" fmla="*/ 92710 h 92709"/>
                <a:gd name="connsiteX7" fmla="*/ 0 w 83820"/>
                <a:gd name="connsiteY7" fmla="*/ 92710 h 92709"/>
                <a:gd name="connsiteX8" fmla="*/ 41911 w 83820"/>
                <a:gd name="connsiteY8" fmla="*/ 0 h 92709"/>
                <a:gd name="connsiteX9" fmla="*/ 58420 w 83820"/>
                <a:gd name="connsiteY9" fmla="*/ 62230 h 92709"/>
                <a:gd name="connsiteX10" fmla="*/ 43180 w 83820"/>
                <a:gd name="connsiteY10" fmla="*/ 24130 h 92709"/>
                <a:gd name="connsiteX11" fmla="*/ 26670 w 83820"/>
                <a:gd name="connsiteY11" fmla="*/ 62230 h 92709"/>
                <a:gd name="connsiteX12" fmla="*/ 58420 w 83820"/>
                <a:gd name="connsiteY12" fmla="*/ 6223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3820" h="92709">
                  <a:moveTo>
                    <a:pt x="41911" y="0"/>
                  </a:moveTo>
                  <a:lnTo>
                    <a:pt x="41911" y="0"/>
                  </a:lnTo>
                  <a:lnTo>
                    <a:pt x="83820" y="92710"/>
                  </a:lnTo>
                  <a:lnTo>
                    <a:pt x="71120" y="92710"/>
                  </a:lnTo>
                  <a:lnTo>
                    <a:pt x="62230" y="72389"/>
                  </a:lnTo>
                  <a:lnTo>
                    <a:pt x="21590" y="72389"/>
                  </a:lnTo>
                  <a:lnTo>
                    <a:pt x="12700" y="92710"/>
                  </a:lnTo>
                  <a:lnTo>
                    <a:pt x="0" y="92710"/>
                  </a:lnTo>
                  <a:lnTo>
                    <a:pt x="41911" y="0"/>
                  </a:lnTo>
                  <a:close/>
                  <a:moveTo>
                    <a:pt x="58420" y="62230"/>
                  </a:moveTo>
                  <a:cubicBezTo>
                    <a:pt x="52070" y="48260"/>
                    <a:pt x="46990" y="36830"/>
                    <a:pt x="43180" y="24130"/>
                  </a:cubicBezTo>
                  <a:cubicBezTo>
                    <a:pt x="38100" y="36830"/>
                    <a:pt x="33020" y="48260"/>
                    <a:pt x="26670" y="62230"/>
                  </a:cubicBezTo>
                  <a:lnTo>
                    <a:pt x="58420" y="622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BB4B8F81-CBF0-2C46-E420-3F95ABFC1A57}"/>
                </a:ext>
              </a:extLst>
            </p:cNvPr>
            <p:cNvSpPr/>
            <p:nvPr/>
          </p:nvSpPr>
          <p:spPr>
            <a:xfrm>
              <a:off x="7602219" y="7399019"/>
              <a:ext cx="35735" cy="64770"/>
            </a:xfrm>
            <a:custGeom>
              <a:avLst/>
              <a:gdLst>
                <a:gd name="connsiteX0" fmla="*/ 0 w 35735"/>
                <a:gd name="connsiteY0" fmla="*/ 1270 h 64770"/>
                <a:gd name="connsiteX1" fmla="*/ 11430 w 35735"/>
                <a:gd name="connsiteY1" fmla="*/ 1270 h 64770"/>
                <a:gd name="connsiteX2" fmla="*/ 11430 w 35735"/>
                <a:gd name="connsiteY2" fmla="*/ 10161 h 64770"/>
                <a:gd name="connsiteX3" fmla="*/ 11430 w 35735"/>
                <a:gd name="connsiteY3" fmla="*/ 15240 h 64770"/>
                <a:gd name="connsiteX4" fmla="*/ 11430 w 35735"/>
                <a:gd name="connsiteY4" fmla="*/ 15240 h 64770"/>
                <a:gd name="connsiteX5" fmla="*/ 30480 w 35735"/>
                <a:gd name="connsiteY5" fmla="*/ 0 h 64770"/>
                <a:gd name="connsiteX6" fmla="*/ 34290 w 35735"/>
                <a:gd name="connsiteY6" fmla="*/ 0 h 64770"/>
                <a:gd name="connsiteX7" fmla="*/ 34290 w 35735"/>
                <a:gd name="connsiteY7" fmla="*/ 11430 h 64770"/>
                <a:gd name="connsiteX8" fmla="*/ 30480 w 35735"/>
                <a:gd name="connsiteY8" fmla="*/ 11430 h 64770"/>
                <a:gd name="connsiteX9" fmla="*/ 11430 w 35735"/>
                <a:gd name="connsiteY9" fmla="*/ 36830 h 64770"/>
                <a:gd name="connsiteX10" fmla="*/ 11430 w 35735"/>
                <a:gd name="connsiteY10" fmla="*/ 64770 h 64770"/>
                <a:gd name="connsiteX11" fmla="*/ 0 w 35735"/>
                <a:gd name="connsiteY11" fmla="*/ 64770 h 64770"/>
                <a:gd name="connsiteX12" fmla="*/ 0 w 35735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5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40" y="6350"/>
                    <a:pt x="21590" y="0"/>
                    <a:pt x="30480" y="0"/>
                  </a:cubicBezTo>
                  <a:cubicBezTo>
                    <a:pt x="39370" y="0"/>
                    <a:pt x="34290" y="0"/>
                    <a:pt x="34290" y="0"/>
                  </a:cubicBezTo>
                  <a:lnTo>
                    <a:pt x="34290" y="11430"/>
                  </a:lnTo>
                  <a:cubicBezTo>
                    <a:pt x="34290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1817B49B-5D2A-691C-42AE-8F65AA14FF95}"/>
                </a:ext>
              </a:extLst>
            </p:cNvPr>
            <p:cNvSpPr/>
            <p:nvPr/>
          </p:nvSpPr>
          <p:spPr>
            <a:xfrm>
              <a:off x="76504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BE245275-D614-55A6-6B4A-5CA7827F7834}"/>
                </a:ext>
              </a:extLst>
            </p:cNvPr>
            <p:cNvSpPr/>
            <p:nvPr/>
          </p:nvSpPr>
          <p:spPr>
            <a:xfrm>
              <a:off x="7693659" y="7399019"/>
              <a:ext cx="66040" cy="66040"/>
            </a:xfrm>
            <a:custGeom>
              <a:avLst/>
              <a:gdLst>
                <a:gd name="connsiteX0" fmla="*/ 66040 w 66040"/>
                <a:gd name="connsiteY0" fmla="*/ 33020 h 66040"/>
                <a:gd name="connsiteX1" fmla="*/ 33020 w 66040"/>
                <a:gd name="connsiteY1" fmla="*/ 66040 h 66040"/>
                <a:gd name="connsiteX2" fmla="*/ 0 w 66040"/>
                <a:gd name="connsiteY2" fmla="*/ 33020 h 66040"/>
                <a:gd name="connsiteX3" fmla="*/ 33020 w 66040"/>
                <a:gd name="connsiteY3" fmla="*/ 0 h 66040"/>
                <a:gd name="connsiteX4" fmla="*/ 66040 w 66040"/>
                <a:gd name="connsiteY4" fmla="*/ 33020 h 66040"/>
                <a:gd name="connsiteX5" fmla="*/ 54610 w 66040"/>
                <a:gd name="connsiteY5" fmla="*/ 33020 h 66040"/>
                <a:gd name="connsiteX6" fmla="*/ 33020 w 66040"/>
                <a:gd name="connsiteY6" fmla="*/ 10161 h 66040"/>
                <a:gd name="connsiteX7" fmla="*/ 11430 w 66040"/>
                <a:gd name="connsiteY7" fmla="*/ 33020 h 66040"/>
                <a:gd name="connsiteX8" fmla="*/ 33020 w 66040"/>
                <a:gd name="connsiteY8" fmla="*/ 55880 h 66040"/>
                <a:gd name="connsiteX9" fmla="*/ 54610 w 66040"/>
                <a:gd name="connsiteY9" fmla="*/ 3302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040" h="66040">
                  <a:moveTo>
                    <a:pt x="66040" y="33020"/>
                  </a:moveTo>
                  <a:cubicBezTo>
                    <a:pt x="66040" y="52070"/>
                    <a:pt x="52070" y="66040"/>
                    <a:pt x="33020" y="66040"/>
                  </a:cubicBezTo>
                  <a:cubicBezTo>
                    <a:pt x="1397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3020" y="0"/>
                  </a:cubicBezTo>
                  <a:cubicBezTo>
                    <a:pt x="52070" y="0"/>
                    <a:pt x="66040" y="13970"/>
                    <a:pt x="66040" y="33020"/>
                  </a:cubicBezTo>
                  <a:close/>
                  <a:moveTo>
                    <a:pt x="54610" y="33020"/>
                  </a:moveTo>
                  <a:cubicBezTo>
                    <a:pt x="54610" y="19050"/>
                    <a:pt x="45720" y="10161"/>
                    <a:pt x="33020" y="10161"/>
                  </a:cubicBezTo>
                  <a:cubicBezTo>
                    <a:pt x="20320" y="10161"/>
                    <a:pt x="11430" y="19050"/>
                    <a:pt x="11430" y="33020"/>
                  </a:cubicBezTo>
                  <a:cubicBezTo>
                    <a:pt x="11430" y="46990"/>
                    <a:pt x="20320" y="55880"/>
                    <a:pt x="33020" y="55880"/>
                  </a:cubicBezTo>
                  <a:cubicBezTo>
                    <a:pt x="45720" y="55880"/>
                    <a:pt x="54610" y="45720"/>
                    <a:pt x="54610" y="330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9187A881-A7DB-F35A-5189-3B8187578EAB}"/>
                </a:ext>
              </a:extLst>
            </p:cNvPr>
            <p:cNvSpPr/>
            <p:nvPr/>
          </p:nvSpPr>
          <p:spPr>
            <a:xfrm>
              <a:off x="7766050" y="7400290"/>
              <a:ext cx="99059" cy="64769"/>
            </a:xfrm>
            <a:custGeom>
              <a:avLst/>
              <a:gdLst>
                <a:gd name="connsiteX0" fmla="*/ 68580 w 99059"/>
                <a:gd name="connsiteY0" fmla="*/ 45720 h 64769"/>
                <a:gd name="connsiteX1" fmla="*/ 86360 w 99059"/>
                <a:gd name="connsiteY1" fmla="*/ 0 h 64769"/>
                <a:gd name="connsiteX2" fmla="*/ 99060 w 99059"/>
                <a:gd name="connsiteY2" fmla="*/ 0 h 64769"/>
                <a:gd name="connsiteX3" fmla="*/ 72390 w 99059"/>
                <a:gd name="connsiteY3" fmla="*/ 64770 h 64769"/>
                <a:gd name="connsiteX4" fmla="*/ 66040 w 99059"/>
                <a:gd name="connsiteY4" fmla="*/ 64770 h 64769"/>
                <a:gd name="connsiteX5" fmla="*/ 49530 w 99059"/>
                <a:gd name="connsiteY5" fmla="*/ 21590 h 64769"/>
                <a:gd name="connsiteX6" fmla="*/ 33020 w 99059"/>
                <a:gd name="connsiteY6" fmla="*/ 64770 h 64769"/>
                <a:gd name="connsiteX7" fmla="*/ 26670 w 99059"/>
                <a:gd name="connsiteY7" fmla="*/ 64770 h 64769"/>
                <a:gd name="connsiteX8" fmla="*/ 0 w 99059"/>
                <a:gd name="connsiteY8" fmla="*/ 0 h 64769"/>
                <a:gd name="connsiteX9" fmla="*/ 12700 w 99059"/>
                <a:gd name="connsiteY9" fmla="*/ 0 h 64769"/>
                <a:gd name="connsiteX10" fmla="*/ 30480 w 99059"/>
                <a:gd name="connsiteY10" fmla="*/ 45720 h 64769"/>
                <a:gd name="connsiteX11" fmla="*/ 46990 w 99059"/>
                <a:gd name="connsiteY11" fmla="*/ 0 h 64769"/>
                <a:gd name="connsiteX12" fmla="*/ 53340 w 99059"/>
                <a:gd name="connsiteY12" fmla="*/ 0 h 64769"/>
                <a:gd name="connsiteX13" fmla="*/ 69850 w 99059"/>
                <a:gd name="connsiteY13" fmla="*/ 45720 h 6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059" h="64769">
                  <a:moveTo>
                    <a:pt x="68580" y="45720"/>
                  </a:moveTo>
                  <a:lnTo>
                    <a:pt x="86360" y="0"/>
                  </a:lnTo>
                  <a:lnTo>
                    <a:pt x="99060" y="0"/>
                  </a:lnTo>
                  <a:lnTo>
                    <a:pt x="72390" y="64770"/>
                  </a:lnTo>
                  <a:lnTo>
                    <a:pt x="66040" y="64770"/>
                  </a:lnTo>
                  <a:lnTo>
                    <a:pt x="49530" y="21590"/>
                  </a:lnTo>
                  <a:lnTo>
                    <a:pt x="33020" y="64770"/>
                  </a:lnTo>
                  <a:lnTo>
                    <a:pt x="26670" y="64770"/>
                  </a:lnTo>
                  <a:lnTo>
                    <a:pt x="0" y="0"/>
                  </a:lnTo>
                  <a:lnTo>
                    <a:pt x="12700" y="0"/>
                  </a:lnTo>
                  <a:lnTo>
                    <a:pt x="30480" y="45720"/>
                  </a:lnTo>
                  <a:lnTo>
                    <a:pt x="46990" y="0"/>
                  </a:lnTo>
                  <a:lnTo>
                    <a:pt x="53340" y="0"/>
                  </a:lnTo>
                  <a:lnTo>
                    <a:pt x="6985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B9B9E7F6-1D5E-8899-CA5F-36E2258F0E9C}"/>
                </a:ext>
              </a:extLst>
            </p:cNvPr>
            <p:cNvSpPr/>
            <p:nvPr/>
          </p:nvSpPr>
          <p:spPr>
            <a:xfrm>
              <a:off x="7875269" y="7372350"/>
              <a:ext cx="57150" cy="92709"/>
            </a:xfrm>
            <a:custGeom>
              <a:avLst/>
              <a:gdLst>
                <a:gd name="connsiteX0" fmla="*/ 0 w 57150"/>
                <a:gd name="connsiteY0" fmla="*/ 0 h 92709"/>
                <a:gd name="connsiteX1" fmla="*/ 11430 w 57150"/>
                <a:gd name="connsiteY1" fmla="*/ 0 h 92709"/>
                <a:gd name="connsiteX2" fmla="*/ 11430 w 57150"/>
                <a:gd name="connsiteY2" fmla="*/ 35560 h 92709"/>
                <a:gd name="connsiteX3" fmla="*/ 11430 w 57150"/>
                <a:gd name="connsiteY3" fmla="*/ 41910 h 92709"/>
                <a:gd name="connsiteX4" fmla="*/ 11430 w 57150"/>
                <a:gd name="connsiteY4" fmla="*/ 41910 h 92709"/>
                <a:gd name="connsiteX5" fmla="*/ 35561 w 57150"/>
                <a:gd name="connsiteY5" fmla="*/ 26670 h 92709"/>
                <a:gd name="connsiteX6" fmla="*/ 57150 w 57150"/>
                <a:gd name="connsiteY6" fmla="*/ 52070 h 92709"/>
                <a:gd name="connsiteX7" fmla="*/ 57150 w 57150"/>
                <a:gd name="connsiteY7" fmla="*/ 91440 h 92709"/>
                <a:gd name="connsiteX8" fmla="*/ 45720 w 57150"/>
                <a:gd name="connsiteY8" fmla="*/ 91440 h 92709"/>
                <a:gd name="connsiteX9" fmla="*/ 45720 w 57150"/>
                <a:gd name="connsiteY9" fmla="*/ 54610 h 92709"/>
                <a:gd name="connsiteX10" fmla="*/ 34290 w 57150"/>
                <a:gd name="connsiteY10" fmla="*/ 38100 h 92709"/>
                <a:gd name="connsiteX11" fmla="*/ 12700 w 57150"/>
                <a:gd name="connsiteY11" fmla="*/ 60960 h 92709"/>
                <a:gd name="connsiteX12" fmla="*/ 12700 w 57150"/>
                <a:gd name="connsiteY12" fmla="*/ 92710 h 92709"/>
                <a:gd name="connsiteX13" fmla="*/ 1270 w 57150"/>
                <a:gd name="connsiteY13" fmla="*/ 92710 h 92709"/>
                <a:gd name="connsiteX14" fmla="*/ 1270 w 57150"/>
                <a:gd name="connsiteY14" fmla="*/ 12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" h="92709">
                  <a:moveTo>
                    <a:pt x="0" y="0"/>
                  </a:moveTo>
                  <a:lnTo>
                    <a:pt x="11430" y="0"/>
                  </a:lnTo>
                  <a:lnTo>
                    <a:pt x="11430" y="35560"/>
                  </a:lnTo>
                  <a:cubicBezTo>
                    <a:pt x="11430" y="38100"/>
                    <a:pt x="11430" y="40640"/>
                    <a:pt x="11430" y="41910"/>
                  </a:cubicBezTo>
                  <a:lnTo>
                    <a:pt x="11430" y="41910"/>
                  </a:lnTo>
                  <a:cubicBezTo>
                    <a:pt x="13970" y="35560"/>
                    <a:pt x="21590" y="26670"/>
                    <a:pt x="35561" y="26670"/>
                  </a:cubicBezTo>
                  <a:cubicBezTo>
                    <a:pt x="49530" y="26670"/>
                    <a:pt x="57150" y="35560"/>
                    <a:pt x="57150" y="52070"/>
                  </a:cubicBezTo>
                  <a:lnTo>
                    <a:pt x="57150" y="91440"/>
                  </a:lnTo>
                  <a:lnTo>
                    <a:pt x="45720" y="91440"/>
                  </a:lnTo>
                  <a:lnTo>
                    <a:pt x="45720" y="54610"/>
                  </a:lnTo>
                  <a:cubicBezTo>
                    <a:pt x="45720" y="45720"/>
                    <a:pt x="44450" y="38100"/>
                    <a:pt x="34290" y="38100"/>
                  </a:cubicBezTo>
                  <a:cubicBezTo>
                    <a:pt x="24130" y="38100"/>
                    <a:pt x="12700" y="48260"/>
                    <a:pt x="12700" y="60960"/>
                  </a:cubicBezTo>
                  <a:lnTo>
                    <a:pt x="12700" y="92710"/>
                  </a:lnTo>
                  <a:lnTo>
                    <a:pt x="1270" y="9271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BC848E28-7C60-98D9-A712-FBB6CEC5A710}"/>
                </a:ext>
              </a:extLst>
            </p:cNvPr>
            <p:cNvSpPr/>
            <p:nvPr/>
          </p:nvSpPr>
          <p:spPr>
            <a:xfrm>
              <a:off x="7948930" y="7397750"/>
              <a:ext cx="59689" cy="66040"/>
            </a:xfrm>
            <a:custGeom>
              <a:avLst/>
              <a:gdLst>
                <a:gd name="connsiteX0" fmla="*/ 59689 w 59689"/>
                <a:gd name="connsiteY0" fmla="*/ 30480 h 66040"/>
                <a:gd name="connsiteX1" fmla="*/ 59689 w 59689"/>
                <a:gd name="connsiteY1" fmla="*/ 36830 h 66040"/>
                <a:gd name="connsiteX2" fmla="*/ 12700 w 59689"/>
                <a:gd name="connsiteY2" fmla="*/ 36830 h 66040"/>
                <a:gd name="connsiteX3" fmla="*/ 34289 w 59689"/>
                <a:gd name="connsiteY3" fmla="*/ 57150 h 66040"/>
                <a:gd name="connsiteX4" fmla="*/ 57150 w 59689"/>
                <a:gd name="connsiteY4" fmla="*/ 50800 h 66040"/>
                <a:gd name="connsiteX5" fmla="*/ 57150 w 59689"/>
                <a:gd name="connsiteY5" fmla="*/ 60960 h 66040"/>
                <a:gd name="connsiteX6" fmla="*/ 33020 w 59689"/>
                <a:gd name="connsiteY6" fmla="*/ 66040 h 66040"/>
                <a:gd name="connsiteX7" fmla="*/ 0 w 59689"/>
                <a:gd name="connsiteY7" fmla="*/ 33020 h 66040"/>
                <a:gd name="connsiteX8" fmla="*/ 30480 w 59689"/>
                <a:gd name="connsiteY8" fmla="*/ 0 h 66040"/>
                <a:gd name="connsiteX9" fmla="*/ 59689 w 59689"/>
                <a:gd name="connsiteY9" fmla="*/ 29210 h 66040"/>
                <a:gd name="connsiteX10" fmla="*/ 30480 w 59689"/>
                <a:gd name="connsiteY10" fmla="*/ 11430 h 66040"/>
                <a:gd name="connsiteX11" fmla="*/ 11430 w 59689"/>
                <a:gd name="connsiteY11" fmla="*/ 29210 h 66040"/>
                <a:gd name="connsiteX12" fmla="*/ 46989 w 59689"/>
                <a:gd name="connsiteY12" fmla="*/ 29210 h 66040"/>
                <a:gd name="connsiteX13" fmla="*/ 30480 w 59689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89" h="66040">
                  <a:moveTo>
                    <a:pt x="59689" y="30480"/>
                  </a:moveTo>
                  <a:cubicBezTo>
                    <a:pt x="59689" y="33020"/>
                    <a:pt x="59689" y="35560"/>
                    <a:pt x="59689" y="36830"/>
                  </a:cubicBezTo>
                  <a:lnTo>
                    <a:pt x="12700" y="36830"/>
                  </a:lnTo>
                  <a:cubicBezTo>
                    <a:pt x="12700" y="49530"/>
                    <a:pt x="21589" y="57150"/>
                    <a:pt x="34289" y="57150"/>
                  </a:cubicBezTo>
                  <a:cubicBezTo>
                    <a:pt x="46989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89" y="0"/>
                    <a:pt x="59689" y="13970"/>
                    <a:pt x="59689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89" y="29210"/>
                  </a:lnTo>
                  <a:cubicBezTo>
                    <a:pt x="46989" y="20320"/>
                    <a:pt x="40639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B9FB7454-12FF-F419-2463-8E2BF0AF44D8}"/>
                </a:ext>
              </a:extLst>
            </p:cNvPr>
            <p:cNvSpPr/>
            <p:nvPr/>
          </p:nvSpPr>
          <p:spPr>
            <a:xfrm>
              <a:off x="8021319" y="7397750"/>
              <a:ext cx="53340" cy="66040"/>
            </a:xfrm>
            <a:custGeom>
              <a:avLst/>
              <a:gdLst>
                <a:gd name="connsiteX0" fmla="*/ 3811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1 w 53340"/>
                <a:gd name="connsiteY4" fmla="*/ 64770 h 66040"/>
                <a:gd name="connsiteX5" fmla="*/ 41911 w 53340"/>
                <a:gd name="connsiteY5" fmla="*/ 57150 h 66040"/>
                <a:gd name="connsiteX6" fmla="*/ 41911 w 53340"/>
                <a:gd name="connsiteY6" fmla="*/ 52070 h 66040"/>
                <a:gd name="connsiteX7" fmla="*/ 41911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1 w 53340"/>
                <a:gd name="connsiteY10" fmla="*/ 27940 h 66040"/>
                <a:gd name="connsiteX11" fmla="*/ 41911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9690 h 66040"/>
                <a:gd name="connsiteX18" fmla="*/ 40640 w 53340"/>
                <a:gd name="connsiteY18" fmla="*/ 3937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1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1" y="64770"/>
                  </a:lnTo>
                  <a:lnTo>
                    <a:pt x="41911" y="57150"/>
                  </a:lnTo>
                  <a:cubicBezTo>
                    <a:pt x="41911" y="54610"/>
                    <a:pt x="41911" y="52070"/>
                    <a:pt x="41911" y="52070"/>
                  </a:cubicBezTo>
                  <a:lnTo>
                    <a:pt x="41911" y="52070"/>
                  </a:lnTo>
                  <a:cubicBezTo>
                    <a:pt x="41911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1" y="27940"/>
                  </a:cubicBezTo>
                  <a:lnTo>
                    <a:pt x="41911" y="25400"/>
                  </a:lnTo>
                  <a:cubicBezTo>
                    <a:pt x="41911" y="13970"/>
                    <a:pt x="35561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9690"/>
                    <a:pt x="21590" y="59690"/>
                  </a:cubicBezTo>
                  <a:cubicBezTo>
                    <a:pt x="31750" y="59690"/>
                    <a:pt x="40640" y="49530"/>
                    <a:pt x="4064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39B536F9-3038-5E5F-A988-241F55BFD2F3}"/>
                </a:ext>
              </a:extLst>
            </p:cNvPr>
            <p:cNvSpPr/>
            <p:nvPr/>
          </p:nvSpPr>
          <p:spPr>
            <a:xfrm>
              <a:off x="8089900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683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572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73905C33-62D4-C05C-56BF-AFC8F55A4E88}"/>
                </a:ext>
              </a:extLst>
            </p:cNvPr>
            <p:cNvSpPr/>
            <p:nvPr/>
          </p:nvSpPr>
          <p:spPr>
            <a:xfrm>
              <a:off x="8199119" y="7372350"/>
              <a:ext cx="67310" cy="91440"/>
            </a:xfrm>
            <a:custGeom>
              <a:avLst/>
              <a:gdLst>
                <a:gd name="connsiteX0" fmla="*/ 40640 w 67310"/>
                <a:gd name="connsiteY0" fmla="*/ 10160 h 91440"/>
                <a:gd name="connsiteX1" fmla="*/ 40640 w 67310"/>
                <a:gd name="connsiteY1" fmla="*/ 91440 h 91440"/>
                <a:gd name="connsiteX2" fmla="*/ 27940 w 67310"/>
                <a:gd name="connsiteY2" fmla="*/ 91440 h 91440"/>
                <a:gd name="connsiteX3" fmla="*/ 27940 w 67310"/>
                <a:gd name="connsiteY3" fmla="*/ 10160 h 91440"/>
                <a:gd name="connsiteX4" fmla="*/ 0 w 67310"/>
                <a:gd name="connsiteY4" fmla="*/ 10160 h 91440"/>
                <a:gd name="connsiteX5" fmla="*/ 0 w 67310"/>
                <a:gd name="connsiteY5" fmla="*/ 0 h 91440"/>
                <a:gd name="connsiteX6" fmla="*/ 67311 w 67310"/>
                <a:gd name="connsiteY6" fmla="*/ 0 h 91440"/>
                <a:gd name="connsiteX7" fmla="*/ 67311 w 67310"/>
                <a:gd name="connsiteY7" fmla="*/ 10160 h 91440"/>
                <a:gd name="connsiteX8" fmla="*/ 39370 w 67310"/>
                <a:gd name="connsiteY8" fmla="*/ 1016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310" h="91440">
                  <a:moveTo>
                    <a:pt x="40640" y="10160"/>
                  </a:moveTo>
                  <a:lnTo>
                    <a:pt x="40640" y="91440"/>
                  </a:lnTo>
                  <a:lnTo>
                    <a:pt x="27940" y="91440"/>
                  </a:lnTo>
                  <a:lnTo>
                    <a:pt x="27940" y="10160"/>
                  </a:lnTo>
                  <a:lnTo>
                    <a:pt x="0" y="10160"/>
                  </a:lnTo>
                  <a:lnTo>
                    <a:pt x="0" y="0"/>
                  </a:lnTo>
                  <a:lnTo>
                    <a:pt x="67311" y="0"/>
                  </a:lnTo>
                  <a:lnTo>
                    <a:pt x="67311" y="10160"/>
                  </a:lnTo>
                  <a:lnTo>
                    <a:pt x="39370" y="10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EAE57045-3DC1-E5D5-5BC5-BDC7B5C478CA}"/>
                </a:ext>
              </a:extLst>
            </p:cNvPr>
            <p:cNvSpPr/>
            <p:nvPr/>
          </p:nvSpPr>
          <p:spPr>
            <a:xfrm>
              <a:off x="82727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10DC7430-031B-FA9B-821B-2DB76C174DED}"/>
                </a:ext>
              </a:extLst>
            </p:cNvPr>
            <p:cNvSpPr/>
            <p:nvPr/>
          </p:nvSpPr>
          <p:spPr>
            <a:xfrm>
              <a:off x="8314690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9690 h 66040"/>
                <a:gd name="connsiteX18" fmla="*/ 40640 w 53340"/>
                <a:gd name="connsiteY18" fmla="*/ 3937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9690"/>
                    <a:pt x="21590" y="59690"/>
                  </a:cubicBezTo>
                  <a:cubicBezTo>
                    <a:pt x="31750" y="59690"/>
                    <a:pt x="40640" y="49530"/>
                    <a:pt x="4064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2308EFE9-BCAB-14EC-3597-BA8C53E4A20C}"/>
                </a:ext>
              </a:extLst>
            </p:cNvPr>
            <p:cNvSpPr/>
            <p:nvPr/>
          </p:nvSpPr>
          <p:spPr>
            <a:xfrm>
              <a:off x="8389619" y="7399019"/>
              <a:ext cx="55880" cy="66040"/>
            </a:xfrm>
            <a:custGeom>
              <a:avLst/>
              <a:gdLst>
                <a:gd name="connsiteX0" fmla="*/ 10161 w 55880"/>
                <a:gd name="connsiteY0" fmla="*/ 1270 h 66040"/>
                <a:gd name="connsiteX1" fmla="*/ 10161 w 55880"/>
                <a:gd name="connsiteY1" fmla="*/ 10161 h 66040"/>
                <a:gd name="connsiteX2" fmla="*/ 10161 w 55880"/>
                <a:gd name="connsiteY2" fmla="*/ 15240 h 66040"/>
                <a:gd name="connsiteX3" fmla="*/ 10161 w 55880"/>
                <a:gd name="connsiteY3" fmla="*/ 15240 h 66040"/>
                <a:gd name="connsiteX4" fmla="*/ 34290 w 55880"/>
                <a:gd name="connsiteY4" fmla="*/ 0 h 66040"/>
                <a:gd name="connsiteX5" fmla="*/ 55880 w 55880"/>
                <a:gd name="connsiteY5" fmla="*/ 25400 h 66040"/>
                <a:gd name="connsiteX6" fmla="*/ 55880 w 55880"/>
                <a:gd name="connsiteY6" fmla="*/ 64770 h 66040"/>
                <a:gd name="connsiteX7" fmla="*/ 44450 w 55880"/>
                <a:gd name="connsiteY7" fmla="*/ 64770 h 66040"/>
                <a:gd name="connsiteX8" fmla="*/ 44450 w 55880"/>
                <a:gd name="connsiteY8" fmla="*/ 27940 h 66040"/>
                <a:gd name="connsiteX9" fmla="*/ 33020 w 55880"/>
                <a:gd name="connsiteY9" fmla="*/ 11430 h 66040"/>
                <a:gd name="connsiteX10" fmla="*/ 11430 w 55880"/>
                <a:gd name="connsiteY10" fmla="*/ 34290 h 66040"/>
                <a:gd name="connsiteX11" fmla="*/ 11430 w 55880"/>
                <a:gd name="connsiteY11" fmla="*/ 66040 h 66040"/>
                <a:gd name="connsiteX12" fmla="*/ 0 w 55880"/>
                <a:gd name="connsiteY12" fmla="*/ 66040 h 66040"/>
                <a:gd name="connsiteX13" fmla="*/ 0 w 55880"/>
                <a:gd name="connsiteY13" fmla="*/ 2540 h 66040"/>
                <a:gd name="connsiteX14" fmla="*/ 11430 w 5588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880" h="66040">
                  <a:moveTo>
                    <a:pt x="10161" y="1270"/>
                  </a:moveTo>
                  <a:lnTo>
                    <a:pt x="10161" y="10161"/>
                  </a:lnTo>
                  <a:cubicBezTo>
                    <a:pt x="10161" y="12700"/>
                    <a:pt x="10161" y="15240"/>
                    <a:pt x="10161" y="15240"/>
                  </a:cubicBezTo>
                  <a:lnTo>
                    <a:pt x="10161" y="15240"/>
                  </a:lnTo>
                  <a:cubicBezTo>
                    <a:pt x="12700" y="8890"/>
                    <a:pt x="20320" y="0"/>
                    <a:pt x="34290" y="0"/>
                  </a:cubicBezTo>
                  <a:cubicBezTo>
                    <a:pt x="48261" y="0"/>
                    <a:pt x="55880" y="8890"/>
                    <a:pt x="55880" y="25400"/>
                  </a:cubicBezTo>
                  <a:lnTo>
                    <a:pt x="55880" y="64770"/>
                  </a:lnTo>
                  <a:lnTo>
                    <a:pt x="44450" y="64770"/>
                  </a:lnTo>
                  <a:lnTo>
                    <a:pt x="44450" y="27940"/>
                  </a:lnTo>
                  <a:cubicBezTo>
                    <a:pt x="44450" y="19050"/>
                    <a:pt x="43180" y="11430"/>
                    <a:pt x="33020" y="11430"/>
                  </a:cubicBezTo>
                  <a:cubicBezTo>
                    <a:pt x="22861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7A61D5DF-F797-2A88-F23F-6D7A5DA7F121}"/>
                </a:ext>
              </a:extLst>
            </p:cNvPr>
            <p:cNvSpPr/>
            <p:nvPr/>
          </p:nvSpPr>
          <p:spPr>
            <a:xfrm>
              <a:off x="8462009" y="7399019"/>
              <a:ext cx="44450" cy="66040"/>
            </a:xfrm>
            <a:custGeom>
              <a:avLst/>
              <a:gdLst>
                <a:gd name="connsiteX0" fmla="*/ 19050 w 44450"/>
                <a:gd name="connsiteY0" fmla="*/ 38100 h 66040"/>
                <a:gd name="connsiteX1" fmla="*/ 0 w 44450"/>
                <a:gd name="connsiteY1" fmla="*/ 17780 h 66040"/>
                <a:gd name="connsiteX2" fmla="*/ 22860 w 44450"/>
                <a:gd name="connsiteY2" fmla="*/ 0 h 66040"/>
                <a:gd name="connsiteX3" fmla="*/ 40640 w 44450"/>
                <a:gd name="connsiteY3" fmla="*/ 3811 h 66040"/>
                <a:gd name="connsiteX4" fmla="*/ 40640 w 44450"/>
                <a:gd name="connsiteY4" fmla="*/ 13970 h 66040"/>
                <a:gd name="connsiteX5" fmla="*/ 24130 w 44450"/>
                <a:gd name="connsiteY5" fmla="*/ 10161 h 66040"/>
                <a:gd name="connsiteX6" fmla="*/ 11430 w 44450"/>
                <a:gd name="connsiteY6" fmla="*/ 17780 h 66040"/>
                <a:gd name="connsiteX7" fmla="*/ 24130 w 44450"/>
                <a:gd name="connsiteY7" fmla="*/ 27940 h 66040"/>
                <a:gd name="connsiteX8" fmla="*/ 44450 w 44450"/>
                <a:gd name="connsiteY8" fmla="*/ 48261 h 66040"/>
                <a:gd name="connsiteX9" fmla="*/ 21590 w 44450"/>
                <a:gd name="connsiteY9" fmla="*/ 66040 h 66040"/>
                <a:gd name="connsiteX10" fmla="*/ 1270 w 44450"/>
                <a:gd name="connsiteY10" fmla="*/ 62230 h 66040"/>
                <a:gd name="connsiteX11" fmla="*/ 1270 w 44450"/>
                <a:gd name="connsiteY11" fmla="*/ 52070 h 66040"/>
                <a:gd name="connsiteX12" fmla="*/ 21590 w 44450"/>
                <a:gd name="connsiteY12" fmla="*/ 57150 h 66040"/>
                <a:gd name="connsiteX13" fmla="*/ 34290 w 44450"/>
                <a:gd name="connsiteY13" fmla="*/ 48261 h 66040"/>
                <a:gd name="connsiteX14" fmla="*/ 20320 w 44450"/>
                <a:gd name="connsiteY14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450" h="66040">
                  <a:moveTo>
                    <a:pt x="19050" y="38100"/>
                  </a:moveTo>
                  <a:cubicBezTo>
                    <a:pt x="7620" y="34290"/>
                    <a:pt x="0" y="29211"/>
                    <a:pt x="0" y="17780"/>
                  </a:cubicBezTo>
                  <a:cubicBezTo>
                    <a:pt x="0" y="6350"/>
                    <a:pt x="8890" y="0"/>
                    <a:pt x="22860" y="0"/>
                  </a:cubicBezTo>
                  <a:cubicBezTo>
                    <a:pt x="36830" y="0"/>
                    <a:pt x="36830" y="1270"/>
                    <a:pt x="40640" y="3811"/>
                  </a:cubicBezTo>
                  <a:lnTo>
                    <a:pt x="40640" y="13970"/>
                  </a:lnTo>
                  <a:cubicBezTo>
                    <a:pt x="35560" y="11430"/>
                    <a:pt x="29210" y="10161"/>
                    <a:pt x="24130" y="10161"/>
                  </a:cubicBezTo>
                  <a:cubicBezTo>
                    <a:pt x="19050" y="10161"/>
                    <a:pt x="11430" y="12700"/>
                    <a:pt x="11430" y="17780"/>
                  </a:cubicBezTo>
                  <a:cubicBezTo>
                    <a:pt x="11430" y="22861"/>
                    <a:pt x="15240" y="25400"/>
                    <a:pt x="24130" y="27940"/>
                  </a:cubicBezTo>
                  <a:cubicBezTo>
                    <a:pt x="38100" y="33020"/>
                    <a:pt x="44450" y="36830"/>
                    <a:pt x="44450" y="48261"/>
                  </a:cubicBezTo>
                  <a:cubicBezTo>
                    <a:pt x="44450" y="59690"/>
                    <a:pt x="35560" y="66040"/>
                    <a:pt x="21590" y="66040"/>
                  </a:cubicBezTo>
                  <a:cubicBezTo>
                    <a:pt x="7620" y="66040"/>
                    <a:pt x="6350" y="64770"/>
                    <a:pt x="1270" y="62230"/>
                  </a:cubicBezTo>
                  <a:lnTo>
                    <a:pt x="1270" y="52070"/>
                  </a:lnTo>
                  <a:cubicBezTo>
                    <a:pt x="7620" y="54611"/>
                    <a:pt x="15240" y="57150"/>
                    <a:pt x="21590" y="57150"/>
                  </a:cubicBezTo>
                  <a:cubicBezTo>
                    <a:pt x="27940" y="57150"/>
                    <a:pt x="34290" y="54611"/>
                    <a:pt x="34290" y="48261"/>
                  </a:cubicBezTo>
                  <a:cubicBezTo>
                    <a:pt x="34290" y="41911"/>
                    <a:pt x="29210" y="40640"/>
                    <a:pt x="2032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042F57CC-562D-8128-ECD0-6C14C62A7A35}"/>
                </a:ext>
              </a:extLst>
            </p:cNvPr>
            <p:cNvSpPr/>
            <p:nvPr/>
          </p:nvSpPr>
          <p:spPr>
            <a:xfrm>
              <a:off x="8520430" y="7374890"/>
              <a:ext cx="15239" cy="88900"/>
            </a:xfrm>
            <a:custGeom>
              <a:avLst/>
              <a:gdLst>
                <a:gd name="connsiteX0" fmla="*/ 7620 w 15239"/>
                <a:gd name="connsiteY0" fmla="*/ 0 h 88900"/>
                <a:gd name="connsiteX1" fmla="*/ 15239 w 15239"/>
                <a:gd name="connsiteY1" fmla="*/ 7620 h 88900"/>
                <a:gd name="connsiteX2" fmla="*/ 7620 w 15239"/>
                <a:gd name="connsiteY2" fmla="*/ 15240 h 88900"/>
                <a:gd name="connsiteX3" fmla="*/ 0 w 15239"/>
                <a:gd name="connsiteY3" fmla="*/ 7620 h 88900"/>
                <a:gd name="connsiteX4" fmla="*/ 7620 w 15239"/>
                <a:gd name="connsiteY4" fmla="*/ 0 h 88900"/>
                <a:gd name="connsiteX5" fmla="*/ 13970 w 15239"/>
                <a:gd name="connsiteY5" fmla="*/ 25400 h 88900"/>
                <a:gd name="connsiteX6" fmla="*/ 13970 w 15239"/>
                <a:gd name="connsiteY6" fmla="*/ 88900 h 88900"/>
                <a:gd name="connsiteX7" fmla="*/ 2539 w 15239"/>
                <a:gd name="connsiteY7" fmla="*/ 88900 h 88900"/>
                <a:gd name="connsiteX8" fmla="*/ 2539 w 15239"/>
                <a:gd name="connsiteY8" fmla="*/ 25400 h 88900"/>
                <a:gd name="connsiteX9" fmla="*/ 13970 w 15239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39" h="88900">
                  <a:moveTo>
                    <a:pt x="7620" y="0"/>
                  </a:moveTo>
                  <a:cubicBezTo>
                    <a:pt x="11430" y="0"/>
                    <a:pt x="15239" y="2540"/>
                    <a:pt x="15239" y="7620"/>
                  </a:cubicBezTo>
                  <a:cubicBezTo>
                    <a:pt x="15239" y="12700"/>
                    <a:pt x="12700" y="15240"/>
                    <a:pt x="7620" y="15240"/>
                  </a:cubicBezTo>
                  <a:cubicBezTo>
                    <a:pt x="2539" y="15240"/>
                    <a:pt x="0" y="12700"/>
                    <a:pt x="0" y="7620"/>
                  </a:cubicBezTo>
                  <a:cubicBezTo>
                    <a:pt x="0" y="2540"/>
                    <a:pt x="2539" y="0"/>
                    <a:pt x="7620" y="0"/>
                  </a:cubicBezTo>
                  <a:close/>
                  <a:moveTo>
                    <a:pt x="13970" y="25400"/>
                  </a:moveTo>
                  <a:lnTo>
                    <a:pt x="13970" y="88900"/>
                  </a:lnTo>
                  <a:lnTo>
                    <a:pt x="2539" y="88900"/>
                  </a:lnTo>
                  <a:lnTo>
                    <a:pt x="2539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449AC28C-5007-FC1C-002F-DEEFD7FDF447}"/>
                </a:ext>
              </a:extLst>
            </p:cNvPr>
            <p:cNvSpPr/>
            <p:nvPr/>
          </p:nvSpPr>
          <p:spPr>
            <a:xfrm>
              <a:off x="8547100" y="7381240"/>
              <a:ext cx="43180" cy="83819"/>
            </a:xfrm>
            <a:custGeom>
              <a:avLst/>
              <a:gdLst>
                <a:gd name="connsiteX0" fmla="*/ 11430 w 43180"/>
                <a:gd name="connsiteY0" fmla="*/ 19050 h 83819"/>
                <a:gd name="connsiteX1" fmla="*/ 11430 w 43180"/>
                <a:gd name="connsiteY1" fmla="*/ 0 h 83819"/>
                <a:gd name="connsiteX2" fmla="*/ 22860 w 43180"/>
                <a:gd name="connsiteY2" fmla="*/ 0 h 83819"/>
                <a:gd name="connsiteX3" fmla="*/ 22860 w 43180"/>
                <a:gd name="connsiteY3" fmla="*/ 19050 h 83819"/>
                <a:gd name="connsiteX4" fmla="*/ 41910 w 43180"/>
                <a:gd name="connsiteY4" fmla="*/ 19050 h 83819"/>
                <a:gd name="connsiteX5" fmla="*/ 41910 w 43180"/>
                <a:gd name="connsiteY5" fmla="*/ 29210 h 83819"/>
                <a:gd name="connsiteX6" fmla="*/ 22860 w 43180"/>
                <a:gd name="connsiteY6" fmla="*/ 29210 h 83819"/>
                <a:gd name="connsiteX7" fmla="*/ 22860 w 43180"/>
                <a:gd name="connsiteY7" fmla="*/ 62230 h 83819"/>
                <a:gd name="connsiteX8" fmla="*/ 31750 w 43180"/>
                <a:gd name="connsiteY8" fmla="*/ 73660 h 83819"/>
                <a:gd name="connsiteX9" fmla="*/ 43180 w 43180"/>
                <a:gd name="connsiteY9" fmla="*/ 71120 h 83819"/>
                <a:gd name="connsiteX10" fmla="*/ 43180 w 43180"/>
                <a:gd name="connsiteY10" fmla="*/ 81280 h 83819"/>
                <a:gd name="connsiteX11" fmla="*/ 29210 w 43180"/>
                <a:gd name="connsiteY11" fmla="*/ 83820 h 83819"/>
                <a:gd name="connsiteX12" fmla="*/ 10160 w 43180"/>
                <a:gd name="connsiteY12" fmla="*/ 64770 h 83819"/>
                <a:gd name="connsiteX13" fmla="*/ 10160 w 43180"/>
                <a:gd name="connsiteY13" fmla="*/ 27940 h 83819"/>
                <a:gd name="connsiteX14" fmla="*/ 0 w 43180"/>
                <a:gd name="connsiteY14" fmla="*/ 27940 h 83819"/>
                <a:gd name="connsiteX15" fmla="*/ 0 w 43180"/>
                <a:gd name="connsiteY15" fmla="*/ 17780 h 83819"/>
                <a:gd name="connsiteX16" fmla="*/ 10160 w 43180"/>
                <a:gd name="connsiteY16" fmla="*/ 17780 h 83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3180" h="83819">
                  <a:moveTo>
                    <a:pt x="11430" y="19050"/>
                  </a:moveTo>
                  <a:lnTo>
                    <a:pt x="11430" y="0"/>
                  </a:lnTo>
                  <a:lnTo>
                    <a:pt x="22860" y="0"/>
                  </a:lnTo>
                  <a:lnTo>
                    <a:pt x="22860" y="19050"/>
                  </a:lnTo>
                  <a:lnTo>
                    <a:pt x="41910" y="19050"/>
                  </a:lnTo>
                  <a:lnTo>
                    <a:pt x="41910" y="29210"/>
                  </a:lnTo>
                  <a:lnTo>
                    <a:pt x="22860" y="29210"/>
                  </a:lnTo>
                  <a:lnTo>
                    <a:pt x="22860" y="62230"/>
                  </a:lnTo>
                  <a:cubicBezTo>
                    <a:pt x="22860" y="71120"/>
                    <a:pt x="26670" y="73660"/>
                    <a:pt x="31750" y="73660"/>
                  </a:cubicBezTo>
                  <a:cubicBezTo>
                    <a:pt x="36830" y="73660"/>
                    <a:pt x="40640" y="73660"/>
                    <a:pt x="43180" y="71120"/>
                  </a:cubicBezTo>
                  <a:lnTo>
                    <a:pt x="43180" y="81280"/>
                  </a:lnTo>
                  <a:cubicBezTo>
                    <a:pt x="40640" y="82550"/>
                    <a:pt x="35560" y="83820"/>
                    <a:pt x="29210" y="83820"/>
                  </a:cubicBezTo>
                  <a:cubicBezTo>
                    <a:pt x="20320" y="83820"/>
                    <a:pt x="10160" y="78740"/>
                    <a:pt x="10160" y="64770"/>
                  </a:cubicBezTo>
                  <a:lnTo>
                    <a:pt x="10160" y="27940"/>
                  </a:lnTo>
                  <a:lnTo>
                    <a:pt x="0" y="27940"/>
                  </a:lnTo>
                  <a:lnTo>
                    <a:pt x="0" y="17780"/>
                  </a:lnTo>
                  <a:lnTo>
                    <a:pt x="10160" y="177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42BF98E2-00C1-B250-D53D-4C06160288D6}"/>
                </a:ext>
              </a:extLst>
            </p:cNvPr>
            <p:cNvSpPr/>
            <p:nvPr/>
          </p:nvSpPr>
          <p:spPr>
            <a:xfrm>
              <a:off x="8638540" y="7372350"/>
              <a:ext cx="62229" cy="91440"/>
            </a:xfrm>
            <a:custGeom>
              <a:avLst/>
              <a:gdLst>
                <a:gd name="connsiteX0" fmla="*/ 62230 w 62229"/>
                <a:gd name="connsiteY0" fmla="*/ 66040 h 91440"/>
                <a:gd name="connsiteX1" fmla="*/ 31750 w 62229"/>
                <a:gd name="connsiteY1" fmla="*/ 91440 h 91440"/>
                <a:gd name="connsiteX2" fmla="*/ 0 w 62229"/>
                <a:gd name="connsiteY2" fmla="*/ 91440 h 91440"/>
                <a:gd name="connsiteX3" fmla="*/ 0 w 62229"/>
                <a:gd name="connsiteY3" fmla="*/ 0 h 91440"/>
                <a:gd name="connsiteX4" fmla="*/ 27940 w 62229"/>
                <a:gd name="connsiteY4" fmla="*/ 0 h 91440"/>
                <a:gd name="connsiteX5" fmla="*/ 58420 w 62229"/>
                <a:gd name="connsiteY5" fmla="*/ 25400 h 91440"/>
                <a:gd name="connsiteX6" fmla="*/ 46990 w 62229"/>
                <a:gd name="connsiteY6" fmla="*/ 43180 h 91440"/>
                <a:gd name="connsiteX7" fmla="*/ 62230 w 62229"/>
                <a:gd name="connsiteY7" fmla="*/ 64770 h 91440"/>
                <a:gd name="connsiteX8" fmla="*/ 36830 w 62229"/>
                <a:gd name="connsiteY8" fmla="*/ 39370 h 91440"/>
                <a:gd name="connsiteX9" fmla="*/ 45720 w 62229"/>
                <a:gd name="connsiteY9" fmla="*/ 25400 h 91440"/>
                <a:gd name="connsiteX10" fmla="*/ 29210 w 62229"/>
                <a:gd name="connsiteY10" fmla="*/ 10160 h 91440"/>
                <a:gd name="connsiteX11" fmla="*/ 12700 w 62229"/>
                <a:gd name="connsiteY11" fmla="*/ 10160 h 91440"/>
                <a:gd name="connsiteX12" fmla="*/ 12700 w 62229"/>
                <a:gd name="connsiteY12" fmla="*/ 39370 h 91440"/>
                <a:gd name="connsiteX13" fmla="*/ 36830 w 62229"/>
                <a:gd name="connsiteY13" fmla="*/ 39370 h 91440"/>
                <a:gd name="connsiteX14" fmla="*/ 12700 w 62229"/>
                <a:gd name="connsiteY14" fmla="*/ 81280 h 91440"/>
                <a:gd name="connsiteX15" fmla="*/ 33020 w 62229"/>
                <a:gd name="connsiteY15" fmla="*/ 81280 h 91440"/>
                <a:gd name="connsiteX16" fmla="*/ 50800 w 62229"/>
                <a:gd name="connsiteY16" fmla="*/ 64770 h 91440"/>
                <a:gd name="connsiteX17" fmla="*/ 35560 w 62229"/>
                <a:gd name="connsiteY17" fmla="*/ 48260 h 91440"/>
                <a:gd name="connsiteX18" fmla="*/ 12700 w 62229"/>
                <a:gd name="connsiteY18" fmla="*/ 48260 h 91440"/>
                <a:gd name="connsiteX19" fmla="*/ 12700 w 62229"/>
                <a:gd name="connsiteY19" fmla="*/ 8001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2229" h="91440">
                  <a:moveTo>
                    <a:pt x="62230" y="66040"/>
                  </a:moveTo>
                  <a:cubicBezTo>
                    <a:pt x="62230" y="81280"/>
                    <a:pt x="49530" y="91440"/>
                    <a:pt x="31750" y="91440"/>
                  </a:cubicBezTo>
                  <a:lnTo>
                    <a:pt x="0" y="91440"/>
                  </a:lnTo>
                  <a:lnTo>
                    <a:pt x="0" y="0"/>
                  </a:lnTo>
                  <a:lnTo>
                    <a:pt x="27940" y="0"/>
                  </a:lnTo>
                  <a:cubicBezTo>
                    <a:pt x="45720" y="0"/>
                    <a:pt x="58420" y="8890"/>
                    <a:pt x="58420" y="25400"/>
                  </a:cubicBezTo>
                  <a:cubicBezTo>
                    <a:pt x="58420" y="41910"/>
                    <a:pt x="54610" y="40640"/>
                    <a:pt x="46990" y="43180"/>
                  </a:cubicBezTo>
                  <a:cubicBezTo>
                    <a:pt x="55880" y="46990"/>
                    <a:pt x="62230" y="55880"/>
                    <a:pt x="62230" y="64770"/>
                  </a:cubicBezTo>
                  <a:close/>
                  <a:moveTo>
                    <a:pt x="36830" y="39370"/>
                  </a:moveTo>
                  <a:cubicBezTo>
                    <a:pt x="41910" y="38100"/>
                    <a:pt x="45720" y="33020"/>
                    <a:pt x="45720" y="25400"/>
                  </a:cubicBezTo>
                  <a:cubicBezTo>
                    <a:pt x="45720" y="17780"/>
                    <a:pt x="39370" y="10160"/>
                    <a:pt x="29210" y="10160"/>
                  </a:cubicBezTo>
                  <a:lnTo>
                    <a:pt x="12700" y="10160"/>
                  </a:lnTo>
                  <a:lnTo>
                    <a:pt x="12700" y="39370"/>
                  </a:lnTo>
                  <a:lnTo>
                    <a:pt x="36830" y="39370"/>
                  </a:lnTo>
                  <a:close/>
                  <a:moveTo>
                    <a:pt x="12700" y="81280"/>
                  </a:moveTo>
                  <a:lnTo>
                    <a:pt x="33020" y="81280"/>
                  </a:lnTo>
                  <a:cubicBezTo>
                    <a:pt x="43180" y="81280"/>
                    <a:pt x="50800" y="74930"/>
                    <a:pt x="50800" y="64770"/>
                  </a:cubicBezTo>
                  <a:cubicBezTo>
                    <a:pt x="50800" y="54610"/>
                    <a:pt x="44450" y="48260"/>
                    <a:pt x="35560" y="48260"/>
                  </a:cubicBezTo>
                  <a:lnTo>
                    <a:pt x="12700" y="48260"/>
                  </a:lnTo>
                  <a:lnTo>
                    <a:pt x="12700" y="800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736F7987-EDF6-9067-A06F-E1BD4AB03CFE}"/>
                </a:ext>
              </a:extLst>
            </p:cNvPr>
            <p:cNvSpPr/>
            <p:nvPr/>
          </p:nvSpPr>
          <p:spPr>
            <a:xfrm>
              <a:off x="87172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BC093C63-C6B0-CA8A-4C58-7DDC998F30F7}"/>
                </a:ext>
              </a:extLst>
            </p:cNvPr>
            <p:cNvSpPr/>
            <p:nvPr/>
          </p:nvSpPr>
          <p:spPr>
            <a:xfrm>
              <a:off x="8760459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9690 h 66040"/>
                <a:gd name="connsiteX18" fmla="*/ 40640 w 53340"/>
                <a:gd name="connsiteY18" fmla="*/ 3937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9690"/>
                    <a:pt x="21590" y="59690"/>
                  </a:cubicBezTo>
                  <a:cubicBezTo>
                    <a:pt x="31750" y="59690"/>
                    <a:pt x="40640" y="49530"/>
                    <a:pt x="4064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921E21FE-3F56-C9A9-6DF5-ECB6A36245DC}"/>
                </a:ext>
              </a:extLst>
            </p:cNvPr>
            <p:cNvSpPr/>
            <p:nvPr/>
          </p:nvSpPr>
          <p:spPr>
            <a:xfrm>
              <a:off x="8834119" y="7399019"/>
              <a:ext cx="55880" cy="66040"/>
            </a:xfrm>
            <a:custGeom>
              <a:avLst/>
              <a:gdLst>
                <a:gd name="connsiteX0" fmla="*/ 10161 w 55880"/>
                <a:gd name="connsiteY0" fmla="*/ 1270 h 66040"/>
                <a:gd name="connsiteX1" fmla="*/ 10161 w 55880"/>
                <a:gd name="connsiteY1" fmla="*/ 10161 h 66040"/>
                <a:gd name="connsiteX2" fmla="*/ 10161 w 55880"/>
                <a:gd name="connsiteY2" fmla="*/ 15240 h 66040"/>
                <a:gd name="connsiteX3" fmla="*/ 10161 w 55880"/>
                <a:gd name="connsiteY3" fmla="*/ 15240 h 66040"/>
                <a:gd name="connsiteX4" fmla="*/ 34290 w 55880"/>
                <a:gd name="connsiteY4" fmla="*/ 0 h 66040"/>
                <a:gd name="connsiteX5" fmla="*/ 55880 w 55880"/>
                <a:gd name="connsiteY5" fmla="*/ 25400 h 66040"/>
                <a:gd name="connsiteX6" fmla="*/ 55880 w 55880"/>
                <a:gd name="connsiteY6" fmla="*/ 64770 h 66040"/>
                <a:gd name="connsiteX7" fmla="*/ 44450 w 55880"/>
                <a:gd name="connsiteY7" fmla="*/ 64770 h 66040"/>
                <a:gd name="connsiteX8" fmla="*/ 44450 w 55880"/>
                <a:gd name="connsiteY8" fmla="*/ 27940 h 66040"/>
                <a:gd name="connsiteX9" fmla="*/ 33020 w 55880"/>
                <a:gd name="connsiteY9" fmla="*/ 11430 h 66040"/>
                <a:gd name="connsiteX10" fmla="*/ 11430 w 55880"/>
                <a:gd name="connsiteY10" fmla="*/ 34290 h 66040"/>
                <a:gd name="connsiteX11" fmla="*/ 11430 w 55880"/>
                <a:gd name="connsiteY11" fmla="*/ 66040 h 66040"/>
                <a:gd name="connsiteX12" fmla="*/ 0 w 55880"/>
                <a:gd name="connsiteY12" fmla="*/ 66040 h 66040"/>
                <a:gd name="connsiteX13" fmla="*/ 0 w 55880"/>
                <a:gd name="connsiteY13" fmla="*/ 2540 h 66040"/>
                <a:gd name="connsiteX14" fmla="*/ 11430 w 5588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880" h="66040">
                  <a:moveTo>
                    <a:pt x="10161" y="1270"/>
                  </a:moveTo>
                  <a:lnTo>
                    <a:pt x="10161" y="10161"/>
                  </a:lnTo>
                  <a:cubicBezTo>
                    <a:pt x="10161" y="12700"/>
                    <a:pt x="10161" y="15240"/>
                    <a:pt x="10161" y="15240"/>
                  </a:cubicBezTo>
                  <a:lnTo>
                    <a:pt x="10161" y="15240"/>
                  </a:lnTo>
                  <a:cubicBezTo>
                    <a:pt x="12700" y="8890"/>
                    <a:pt x="20320" y="0"/>
                    <a:pt x="34290" y="0"/>
                  </a:cubicBezTo>
                  <a:cubicBezTo>
                    <a:pt x="48261" y="0"/>
                    <a:pt x="55880" y="8890"/>
                    <a:pt x="55880" y="25400"/>
                  </a:cubicBezTo>
                  <a:lnTo>
                    <a:pt x="55880" y="64770"/>
                  </a:lnTo>
                  <a:lnTo>
                    <a:pt x="44450" y="64770"/>
                  </a:lnTo>
                  <a:lnTo>
                    <a:pt x="44450" y="27940"/>
                  </a:lnTo>
                  <a:cubicBezTo>
                    <a:pt x="44450" y="19050"/>
                    <a:pt x="43180" y="11430"/>
                    <a:pt x="33020" y="11430"/>
                  </a:cubicBezTo>
                  <a:cubicBezTo>
                    <a:pt x="22861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3F736C4A-C515-7A3C-2FA6-C001A3EFA6D5}"/>
                </a:ext>
              </a:extLst>
            </p:cNvPr>
            <p:cNvSpPr/>
            <p:nvPr/>
          </p:nvSpPr>
          <p:spPr>
            <a:xfrm>
              <a:off x="8906509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683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572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C4FF3E37-4AF1-D09B-B015-E9610ED86752}"/>
                </a:ext>
              </a:extLst>
            </p:cNvPr>
            <p:cNvSpPr/>
            <p:nvPr/>
          </p:nvSpPr>
          <p:spPr>
            <a:xfrm>
              <a:off x="9019540" y="7371080"/>
              <a:ext cx="76200" cy="93979"/>
            </a:xfrm>
            <a:custGeom>
              <a:avLst/>
              <a:gdLst>
                <a:gd name="connsiteX0" fmla="*/ 48260 w 76200"/>
                <a:gd name="connsiteY0" fmla="*/ 93980 h 93979"/>
                <a:gd name="connsiteX1" fmla="*/ 0 w 76200"/>
                <a:gd name="connsiteY1" fmla="*/ 46989 h 93979"/>
                <a:gd name="connsiteX2" fmla="*/ 48260 w 76200"/>
                <a:gd name="connsiteY2" fmla="*/ 0 h 93979"/>
                <a:gd name="connsiteX3" fmla="*/ 74930 w 76200"/>
                <a:gd name="connsiteY3" fmla="*/ 6350 h 93979"/>
                <a:gd name="connsiteX4" fmla="*/ 74930 w 76200"/>
                <a:gd name="connsiteY4" fmla="*/ 17780 h 93979"/>
                <a:gd name="connsiteX5" fmla="*/ 46990 w 76200"/>
                <a:gd name="connsiteY5" fmla="*/ 11430 h 93979"/>
                <a:gd name="connsiteX6" fmla="*/ 11430 w 76200"/>
                <a:gd name="connsiteY6" fmla="*/ 46989 h 93979"/>
                <a:gd name="connsiteX7" fmla="*/ 46990 w 76200"/>
                <a:gd name="connsiteY7" fmla="*/ 82550 h 93979"/>
                <a:gd name="connsiteX8" fmla="*/ 64770 w 76200"/>
                <a:gd name="connsiteY8" fmla="*/ 78739 h 93979"/>
                <a:gd name="connsiteX9" fmla="*/ 64770 w 76200"/>
                <a:gd name="connsiteY9" fmla="*/ 50800 h 93979"/>
                <a:gd name="connsiteX10" fmla="*/ 76200 w 76200"/>
                <a:gd name="connsiteY10" fmla="*/ 50800 h 93979"/>
                <a:gd name="connsiteX11" fmla="*/ 76200 w 76200"/>
                <a:gd name="connsiteY11" fmla="*/ 86360 h 93979"/>
                <a:gd name="connsiteX12" fmla="*/ 45720 w 76200"/>
                <a:gd name="connsiteY12" fmla="*/ 9271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200" h="93979">
                  <a:moveTo>
                    <a:pt x="48260" y="93980"/>
                  </a:moveTo>
                  <a:cubicBezTo>
                    <a:pt x="20320" y="93980"/>
                    <a:pt x="0" y="73660"/>
                    <a:pt x="0" y="46989"/>
                  </a:cubicBezTo>
                  <a:cubicBezTo>
                    <a:pt x="0" y="20320"/>
                    <a:pt x="20320" y="0"/>
                    <a:pt x="48260" y="0"/>
                  </a:cubicBezTo>
                  <a:cubicBezTo>
                    <a:pt x="76200" y="0"/>
                    <a:pt x="72390" y="5080"/>
                    <a:pt x="74930" y="6350"/>
                  </a:cubicBezTo>
                  <a:lnTo>
                    <a:pt x="74930" y="17780"/>
                  </a:lnTo>
                  <a:cubicBezTo>
                    <a:pt x="68580" y="15239"/>
                    <a:pt x="59690" y="11430"/>
                    <a:pt x="46990" y="11430"/>
                  </a:cubicBezTo>
                  <a:cubicBezTo>
                    <a:pt x="25400" y="11430"/>
                    <a:pt x="11430" y="26670"/>
                    <a:pt x="11430" y="46989"/>
                  </a:cubicBezTo>
                  <a:cubicBezTo>
                    <a:pt x="11430" y="67310"/>
                    <a:pt x="26670" y="82550"/>
                    <a:pt x="46990" y="82550"/>
                  </a:cubicBezTo>
                  <a:cubicBezTo>
                    <a:pt x="67310" y="82550"/>
                    <a:pt x="60960" y="81280"/>
                    <a:pt x="64770" y="78739"/>
                  </a:cubicBezTo>
                  <a:lnTo>
                    <a:pt x="64770" y="50800"/>
                  </a:lnTo>
                  <a:lnTo>
                    <a:pt x="76200" y="50800"/>
                  </a:lnTo>
                  <a:lnTo>
                    <a:pt x="76200" y="86360"/>
                  </a:lnTo>
                  <a:cubicBezTo>
                    <a:pt x="68580" y="90170"/>
                    <a:pt x="57150" y="92710"/>
                    <a:pt x="45720" y="927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26792075-C163-6175-01E1-398E0746F07E}"/>
                </a:ext>
              </a:extLst>
            </p:cNvPr>
            <p:cNvSpPr/>
            <p:nvPr/>
          </p:nvSpPr>
          <p:spPr>
            <a:xfrm>
              <a:off x="9113519" y="7399019"/>
              <a:ext cx="54610" cy="66040"/>
            </a:xfrm>
            <a:custGeom>
              <a:avLst/>
              <a:gdLst>
                <a:gd name="connsiteX0" fmla="*/ 45720 w 54610"/>
                <a:gd name="connsiteY0" fmla="*/ 64770 h 66040"/>
                <a:gd name="connsiteX1" fmla="*/ 45720 w 54610"/>
                <a:gd name="connsiteY1" fmla="*/ 55880 h 66040"/>
                <a:gd name="connsiteX2" fmla="*/ 45720 w 54610"/>
                <a:gd name="connsiteY2" fmla="*/ 50800 h 66040"/>
                <a:gd name="connsiteX3" fmla="*/ 45720 w 54610"/>
                <a:gd name="connsiteY3" fmla="*/ 50800 h 66040"/>
                <a:gd name="connsiteX4" fmla="*/ 21590 w 54610"/>
                <a:gd name="connsiteY4" fmla="*/ 66040 h 66040"/>
                <a:gd name="connsiteX5" fmla="*/ 0 w 54610"/>
                <a:gd name="connsiteY5" fmla="*/ 40640 h 66040"/>
                <a:gd name="connsiteX6" fmla="*/ 0 w 54610"/>
                <a:gd name="connsiteY6" fmla="*/ 1270 h 66040"/>
                <a:gd name="connsiteX7" fmla="*/ 11430 w 54610"/>
                <a:gd name="connsiteY7" fmla="*/ 1270 h 66040"/>
                <a:gd name="connsiteX8" fmla="*/ 11430 w 54610"/>
                <a:gd name="connsiteY8" fmla="*/ 38100 h 66040"/>
                <a:gd name="connsiteX9" fmla="*/ 22861 w 54610"/>
                <a:gd name="connsiteY9" fmla="*/ 54611 h 66040"/>
                <a:gd name="connsiteX10" fmla="*/ 43180 w 54610"/>
                <a:gd name="connsiteY10" fmla="*/ 31750 h 66040"/>
                <a:gd name="connsiteX11" fmla="*/ 43180 w 54610"/>
                <a:gd name="connsiteY11" fmla="*/ 0 h 66040"/>
                <a:gd name="connsiteX12" fmla="*/ 54611 w 54610"/>
                <a:gd name="connsiteY12" fmla="*/ 0 h 66040"/>
                <a:gd name="connsiteX13" fmla="*/ 54611 w 54610"/>
                <a:gd name="connsiteY13" fmla="*/ 63500 h 66040"/>
                <a:gd name="connsiteX14" fmla="*/ 43180 w 54610"/>
                <a:gd name="connsiteY14" fmla="*/ 635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610" h="66040">
                  <a:moveTo>
                    <a:pt x="45720" y="64770"/>
                  </a:moveTo>
                  <a:lnTo>
                    <a:pt x="45720" y="55880"/>
                  </a:lnTo>
                  <a:cubicBezTo>
                    <a:pt x="45720" y="53340"/>
                    <a:pt x="45720" y="50800"/>
                    <a:pt x="45720" y="50800"/>
                  </a:cubicBezTo>
                  <a:lnTo>
                    <a:pt x="45720" y="50800"/>
                  </a:lnTo>
                  <a:cubicBezTo>
                    <a:pt x="43180" y="57150"/>
                    <a:pt x="35561" y="66040"/>
                    <a:pt x="21590" y="66040"/>
                  </a:cubicBezTo>
                  <a:cubicBezTo>
                    <a:pt x="7620" y="66040"/>
                    <a:pt x="0" y="57150"/>
                    <a:pt x="0" y="40640"/>
                  </a:cubicBezTo>
                  <a:lnTo>
                    <a:pt x="0" y="1270"/>
                  </a:lnTo>
                  <a:lnTo>
                    <a:pt x="11430" y="1270"/>
                  </a:lnTo>
                  <a:lnTo>
                    <a:pt x="11430" y="38100"/>
                  </a:lnTo>
                  <a:cubicBezTo>
                    <a:pt x="11430" y="46990"/>
                    <a:pt x="12700" y="54611"/>
                    <a:pt x="22861" y="54611"/>
                  </a:cubicBezTo>
                  <a:cubicBezTo>
                    <a:pt x="33020" y="54611"/>
                    <a:pt x="43180" y="44450"/>
                    <a:pt x="43180" y="31750"/>
                  </a:cubicBezTo>
                  <a:lnTo>
                    <a:pt x="43180" y="0"/>
                  </a:lnTo>
                  <a:lnTo>
                    <a:pt x="54611" y="0"/>
                  </a:lnTo>
                  <a:lnTo>
                    <a:pt x="54611" y="63500"/>
                  </a:lnTo>
                  <a:lnTo>
                    <a:pt x="43180" y="635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7A59EFE0-7F12-5E6C-5955-ACD366C0E1A2}"/>
                </a:ext>
              </a:extLst>
            </p:cNvPr>
            <p:cNvSpPr/>
            <p:nvPr/>
          </p:nvSpPr>
          <p:spPr>
            <a:xfrm>
              <a:off x="9190990" y="7374890"/>
              <a:ext cx="15240" cy="88900"/>
            </a:xfrm>
            <a:custGeom>
              <a:avLst/>
              <a:gdLst>
                <a:gd name="connsiteX0" fmla="*/ 7620 w 15240"/>
                <a:gd name="connsiteY0" fmla="*/ 0 h 88900"/>
                <a:gd name="connsiteX1" fmla="*/ 15240 w 15240"/>
                <a:gd name="connsiteY1" fmla="*/ 7620 h 88900"/>
                <a:gd name="connsiteX2" fmla="*/ 7620 w 15240"/>
                <a:gd name="connsiteY2" fmla="*/ 15240 h 88900"/>
                <a:gd name="connsiteX3" fmla="*/ 0 w 15240"/>
                <a:gd name="connsiteY3" fmla="*/ 7620 h 88900"/>
                <a:gd name="connsiteX4" fmla="*/ 7620 w 15240"/>
                <a:gd name="connsiteY4" fmla="*/ 0 h 88900"/>
                <a:gd name="connsiteX5" fmla="*/ 13970 w 15240"/>
                <a:gd name="connsiteY5" fmla="*/ 25400 h 88900"/>
                <a:gd name="connsiteX6" fmla="*/ 13970 w 15240"/>
                <a:gd name="connsiteY6" fmla="*/ 88900 h 88900"/>
                <a:gd name="connsiteX7" fmla="*/ 2540 w 15240"/>
                <a:gd name="connsiteY7" fmla="*/ 88900 h 88900"/>
                <a:gd name="connsiteX8" fmla="*/ 2540 w 15240"/>
                <a:gd name="connsiteY8" fmla="*/ 25400 h 88900"/>
                <a:gd name="connsiteX9" fmla="*/ 13970 w 15240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0" h="88900">
                  <a:moveTo>
                    <a:pt x="7620" y="0"/>
                  </a:moveTo>
                  <a:cubicBezTo>
                    <a:pt x="11430" y="0"/>
                    <a:pt x="15240" y="2540"/>
                    <a:pt x="15240" y="7620"/>
                  </a:cubicBezTo>
                  <a:cubicBezTo>
                    <a:pt x="15240" y="12700"/>
                    <a:pt x="12700" y="15240"/>
                    <a:pt x="7620" y="15240"/>
                  </a:cubicBezTo>
                  <a:cubicBezTo>
                    <a:pt x="2540" y="15240"/>
                    <a:pt x="0" y="12700"/>
                    <a:pt x="0" y="7620"/>
                  </a:cubicBezTo>
                  <a:cubicBezTo>
                    <a:pt x="0" y="2540"/>
                    <a:pt x="2540" y="0"/>
                    <a:pt x="7620" y="0"/>
                  </a:cubicBezTo>
                  <a:close/>
                  <a:moveTo>
                    <a:pt x="13970" y="25400"/>
                  </a:moveTo>
                  <a:lnTo>
                    <a:pt x="13970" y="88900"/>
                  </a:lnTo>
                  <a:lnTo>
                    <a:pt x="2540" y="88900"/>
                  </a:lnTo>
                  <a:lnTo>
                    <a:pt x="2540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7DC5D69D-3E8F-A64F-4692-4F213E023789}"/>
                </a:ext>
              </a:extLst>
            </p:cNvPr>
            <p:cNvSpPr/>
            <p:nvPr/>
          </p:nvSpPr>
          <p:spPr>
            <a:xfrm>
              <a:off x="9222740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683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572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12287F77-7335-D147-1560-391D340A7E96}"/>
                </a:ext>
              </a:extLst>
            </p:cNvPr>
            <p:cNvSpPr/>
            <p:nvPr/>
          </p:nvSpPr>
          <p:spPr>
            <a:xfrm>
              <a:off x="9304019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0480 w 59690"/>
                <a:gd name="connsiteY10" fmla="*/ 11430 h 66040"/>
                <a:gd name="connsiteX11" fmla="*/ 11430 w 59690"/>
                <a:gd name="connsiteY11" fmla="*/ 29210 h 66040"/>
                <a:gd name="connsiteX12" fmla="*/ 46990 w 59690"/>
                <a:gd name="connsiteY12" fmla="*/ 29210 h 66040"/>
                <a:gd name="connsiteX13" fmla="*/ 3048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90" y="29210"/>
                  </a:lnTo>
                  <a:cubicBezTo>
                    <a:pt x="46990" y="20320"/>
                    <a:pt x="40640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404928B2-3D50-2141-6BB7-2C1086E5EF37}"/>
                </a:ext>
              </a:extLst>
            </p:cNvPr>
            <p:cNvSpPr/>
            <p:nvPr/>
          </p:nvSpPr>
          <p:spPr>
            <a:xfrm>
              <a:off x="9380219" y="7372350"/>
              <a:ext cx="25400" cy="92709"/>
            </a:xfrm>
            <a:custGeom>
              <a:avLst/>
              <a:gdLst>
                <a:gd name="connsiteX0" fmla="*/ 1270 w 25400"/>
                <a:gd name="connsiteY0" fmla="*/ 0 h 92709"/>
                <a:gd name="connsiteX1" fmla="*/ 12700 w 25400"/>
                <a:gd name="connsiteY1" fmla="*/ 0 h 92709"/>
                <a:gd name="connsiteX2" fmla="*/ 12700 w 25400"/>
                <a:gd name="connsiteY2" fmla="*/ 72390 h 92709"/>
                <a:gd name="connsiteX3" fmla="*/ 20320 w 25400"/>
                <a:gd name="connsiteY3" fmla="*/ 82550 h 92709"/>
                <a:gd name="connsiteX4" fmla="*/ 25400 w 25400"/>
                <a:gd name="connsiteY4" fmla="*/ 82550 h 92709"/>
                <a:gd name="connsiteX5" fmla="*/ 25400 w 25400"/>
                <a:gd name="connsiteY5" fmla="*/ 92710 h 92709"/>
                <a:gd name="connsiteX6" fmla="*/ 16511 w 25400"/>
                <a:gd name="connsiteY6" fmla="*/ 92710 h 92709"/>
                <a:gd name="connsiteX7" fmla="*/ 0 w 25400"/>
                <a:gd name="connsiteY7" fmla="*/ 74930 h 92709"/>
                <a:gd name="connsiteX8" fmla="*/ 0 w 25400"/>
                <a:gd name="connsiteY8" fmla="*/ 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400" h="92709">
                  <a:moveTo>
                    <a:pt x="1270" y="0"/>
                  </a:moveTo>
                  <a:lnTo>
                    <a:pt x="12700" y="0"/>
                  </a:lnTo>
                  <a:lnTo>
                    <a:pt x="12700" y="72390"/>
                  </a:lnTo>
                  <a:cubicBezTo>
                    <a:pt x="12700" y="78740"/>
                    <a:pt x="15240" y="82550"/>
                    <a:pt x="20320" y="82550"/>
                  </a:cubicBezTo>
                  <a:cubicBezTo>
                    <a:pt x="25400" y="82550"/>
                    <a:pt x="25400" y="82550"/>
                    <a:pt x="25400" y="82550"/>
                  </a:cubicBezTo>
                  <a:lnTo>
                    <a:pt x="25400" y="92710"/>
                  </a:lnTo>
                  <a:cubicBezTo>
                    <a:pt x="25400" y="92710"/>
                    <a:pt x="21590" y="92710"/>
                    <a:pt x="16511" y="92710"/>
                  </a:cubicBezTo>
                  <a:cubicBezTo>
                    <a:pt x="7620" y="92710"/>
                    <a:pt x="0" y="87630"/>
                    <a:pt x="0" y="7493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B327070F-30CD-B409-8667-A027EBA770FB}"/>
                </a:ext>
              </a:extLst>
            </p:cNvPr>
            <p:cNvSpPr/>
            <p:nvPr/>
          </p:nvSpPr>
          <p:spPr>
            <a:xfrm>
              <a:off x="9418319" y="7374890"/>
              <a:ext cx="15240" cy="88900"/>
            </a:xfrm>
            <a:custGeom>
              <a:avLst/>
              <a:gdLst>
                <a:gd name="connsiteX0" fmla="*/ 7620 w 15240"/>
                <a:gd name="connsiteY0" fmla="*/ 0 h 88900"/>
                <a:gd name="connsiteX1" fmla="*/ 15240 w 15240"/>
                <a:gd name="connsiteY1" fmla="*/ 7620 h 88900"/>
                <a:gd name="connsiteX2" fmla="*/ 7620 w 15240"/>
                <a:gd name="connsiteY2" fmla="*/ 15240 h 88900"/>
                <a:gd name="connsiteX3" fmla="*/ 0 w 15240"/>
                <a:gd name="connsiteY3" fmla="*/ 7620 h 88900"/>
                <a:gd name="connsiteX4" fmla="*/ 7620 w 15240"/>
                <a:gd name="connsiteY4" fmla="*/ 0 h 88900"/>
                <a:gd name="connsiteX5" fmla="*/ 13970 w 15240"/>
                <a:gd name="connsiteY5" fmla="*/ 25400 h 88900"/>
                <a:gd name="connsiteX6" fmla="*/ 13970 w 15240"/>
                <a:gd name="connsiteY6" fmla="*/ 88900 h 88900"/>
                <a:gd name="connsiteX7" fmla="*/ 2540 w 15240"/>
                <a:gd name="connsiteY7" fmla="*/ 88900 h 88900"/>
                <a:gd name="connsiteX8" fmla="*/ 2540 w 15240"/>
                <a:gd name="connsiteY8" fmla="*/ 25400 h 88900"/>
                <a:gd name="connsiteX9" fmla="*/ 13970 w 15240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0" h="88900">
                  <a:moveTo>
                    <a:pt x="7620" y="0"/>
                  </a:moveTo>
                  <a:cubicBezTo>
                    <a:pt x="11430" y="0"/>
                    <a:pt x="15240" y="2540"/>
                    <a:pt x="15240" y="7620"/>
                  </a:cubicBezTo>
                  <a:cubicBezTo>
                    <a:pt x="15240" y="12700"/>
                    <a:pt x="12700" y="15240"/>
                    <a:pt x="7620" y="15240"/>
                  </a:cubicBezTo>
                  <a:cubicBezTo>
                    <a:pt x="2540" y="15240"/>
                    <a:pt x="0" y="12700"/>
                    <a:pt x="0" y="7620"/>
                  </a:cubicBezTo>
                  <a:cubicBezTo>
                    <a:pt x="0" y="2540"/>
                    <a:pt x="2540" y="0"/>
                    <a:pt x="7620" y="0"/>
                  </a:cubicBezTo>
                  <a:close/>
                  <a:moveTo>
                    <a:pt x="13970" y="25400"/>
                  </a:moveTo>
                  <a:lnTo>
                    <a:pt x="13970" y="88900"/>
                  </a:lnTo>
                  <a:lnTo>
                    <a:pt x="2540" y="88900"/>
                  </a:lnTo>
                  <a:lnTo>
                    <a:pt x="2540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F4CD6CB7-569B-17D5-F912-79DC4799CDD6}"/>
                </a:ext>
              </a:extLst>
            </p:cNvPr>
            <p:cNvSpPr/>
            <p:nvPr/>
          </p:nvSpPr>
          <p:spPr>
            <a:xfrm>
              <a:off x="9456419" y="7399019"/>
              <a:ext cx="55880" cy="66040"/>
            </a:xfrm>
            <a:custGeom>
              <a:avLst/>
              <a:gdLst>
                <a:gd name="connsiteX0" fmla="*/ 10161 w 55880"/>
                <a:gd name="connsiteY0" fmla="*/ 1270 h 66040"/>
                <a:gd name="connsiteX1" fmla="*/ 10161 w 55880"/>
                <a:gd name="connsiteY1" fmla="*/ 10161 h 66040"/>
                <a:gd name="connsiteX2" fmla="*/ 10161 w 55880"/>
                <a:gd name="connsiteY2" fmla="*/ 15240 h 66040"/>
                <a:gd name="connsiteX3" fmla="*/ 10161 w 55880"/>
                <a:gd name="connsiteY3" fmla="*/ 15240 h 66040"/>
                <a:gd name="connsiteX4" fmla="*/ 34290 w 55880"/>
                <a:gd name="connsiteY4" fmla="*/ 0 h 66040"/>
                <a:gd name="connsiteX5" fmla="*/ 55880 w 55880"/>
                <a:gd name="connsiteY5" fmla="*/ 25400 h 66040"/>
                <a:gd name="connsiteX6" fmla="*/ 55880 w 55880"/>
                <a:gd name="connsiteY6" fmla="*/ 64770 h 66040"/>
                <a:gd name="connsiteX7" fmla="*/ 44450 w 55880"/>
                <a:gd name="connsiteY7" fmla="*/ 64770 h 66040"/>
                <a:gd name="connsiteX8" fmla="*/ 44450 w 55880"/>
                <a:gd name="connsiteY8" fmla="*/ 27940 h 66040"/>
                <a:gd name="connsiteX9" fmla="*/ 33020 w 55880"/>
                <a:gd name="connsiteY9" fmla="*/ 11430 h 66040"/>
                <a:gd name="connsiteX10" fmla="*/ 11430 w 55880"/>
                <a:gd name="connsiteY10" fmla="*/ 34290 h 66040"/>
                <a:gd name="connsiteX11" fmla="*/ 11430 w 55880"/>
                <a:gd name="connsiteY11" fmla="*/ 66040 h 66040"/>
                <a:gd name="connsiteX12" fmla="*/ 0 w 55880"/>
                <a:gd name="connsiteY12" fmla="*/ 66040 h 66040"/>
                <a:gd name="connsiteX13" fmla="*/ 0 w 55880"/>
                <a:gd name="connsiteY13" fmla="*/ 2540 h 66040"/>
                <a:gd name="connsiteX14" fmla="*/ 11430 w 5588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880" h="66040">
                  <a:moveTo>
                    <a:pt x="10161" y="1270"/>
                  </a:moveTo>
                  <a:lnTo>
                    <a:pt x="10161" y="10161"/>
                  </a:lnTo>
                  <a:cubicBezTo>
                    <a:pt x="10161" y="12700"/>
                    <a:pt x="10161" y="15240"/>
                    <a:pt x="10161" y="15240"/>
                  </a:cubicBezTo>
                  <a:lnTo>
                    <a:pt x="10161" y="15240"/>
                  </a:lnTo>
                  <a:cubicBezTo>
                    <a:pt x="12700" y="8890"/>
                    <a:pt x="20320" y="0"/>
                    <a:pt x="34290" y="0"/>
                  </a:cubicBezTo>
                  <a:cubicBezTo>
                    <a:pt x="48261" y="0"/>
                    <a:pt x="55880" y="8890"/>
                    <a:pt x="55880" y="25400"/>
                  </a:cubicBezTo>
                  <a:lnTo>
                    <a:pt x="55880" y="64770"/>
                  </a:lnTo>
                  <a:lnTo>
                    <a:pt x="44450" y="64770"/>
                  </a:lnTo>
                  <a:lnTo>
                    <a:pt x="44450" y="27940"/>
                  </a:lnTo>
                  <a:cubicBezTo>
                    <a:pt x="44450" y="19050"/>
                    <a:pt x="43180" y="11430"/>
                    <a:pt x="33020" y="11430"/>
                  </a:cubicBezTo>
                  <a:cubicBezTo>
                    <a:pt x="22861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699E5845-122A-4B73-A7AA-773439472AA8}"/>
                </a:ext>
              </a:extLst>
            </p:cNvPr>
            <p:cNvSpPr/>
            <p:nvPr/>
          </p:nvSpPr>
          <p:spPr>
            <a:xfrm>
              <a:off x="9528809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0480 w 59690"/>
                <a:gd name="connsiteY10" fmla="*/ 11430 h 66040"/>
                <a:gd name="connsiteX11" fmla="*/ 11430 w 59690"/>
                <a:gd name="connsiteY11" fmla="*/ 29210 h 66040"/>
                <a:gd name="connsiteX12" fmla="*/ 46990 w 59690"/>
                <a:gd name="connsiteY12" fmla="*/ 29210 h 66040"/>
                <a:gd name="connsiteX13" fmla="*/ 3048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90" y="29210"/>
                  </a:lnTo>
                  <a:cubicBezTo>
                    <a:pt x="46990" y="20320"/>
                    <a:pt x="40640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848C6630-5923-1358-4CD4-7F222DBB23F0}"/>
                </a:ext>
              </a:extLst>
            </p:cNvPr>
            <p:cNvSpPr/>
            <p:nvPr/>
          </p:nvSpPr>
          <p:spPr>
            <a:xfrm>
              <a:off x="9599930" y="7399019"/>
              <a:ext cx="44450" cy="66040"/>
            </a:xfrm>
            <a:custGeom>
              <a:avLst/>
              <a:gdLst>
                <a:gd name="connsiteX0" fmla="*/ 19050 w 44450"/>
                <a:gd name="connsiteY0" fmla="*/ 38100 h 66040"/>
                <a:gd name="connsiteX1" fmla="*/ 0 w 44450"/>
                <a:gd name="connsiteY1" fmla="*/ 17780 h 66040"/>
                <a:gd name="connsiteX2" fmla="*/ 22860 w 44450"/>
                <a:gd name="connsiteY2" fmla="*/ 0 h 66040"/>
                <a:gd name="connsiteX3" fmla="*/ 40639 w 44450"/>
                <a:gd name="connsiteY3" fmla="*/ 3811 h 66040"/>
                <a:gd name="connsiteX4" fmla="*/ 40639 w 44450"/>
                <a:gd name="connsiteY4" fmla="*/ 13970 h 66040"/>
                <a:gd name="connsiteX5" fmla="*/ 24130 w 44450"/>
                <a:gd name="connsiteY5" fmla="*/ 10161 h 66040"/>
                <a:gd name="connsiteX6" fmla="*/ 11430 w 44450"/>
                <a:gd name="connsiteY6" fmla="*/ 17780 h 66040"/>
                <a:gd name="connsiteX7" fmla="*/ 24130 w 44450"/>
                <a:gd name="connsiteY7" fmla="*/ 27940 h 66040"/>
                <a:gd name="connsiteX8" fmla="*/ 44450 w 44450"/>
                <a:gd name="connsiteY8" fmla="*/ 48261 h 66040"/>
                <a:gd name="connsiteX9" fmla="*/ 21589 w 44450"/>
                <a:gd name="connsiteY9" fmla="*/ 66040 h 66040"/>
                <a:gd name="connsiteX10" fmla="*/ 1270 w 44450"/>
                <a:gd name="connsiteY10" fmla="*/ 62230 h 66040"/>
                <a:gd name="connsiteX11" fmla="*/ 1270 w 44450"/>
                <a:gd name="connsiteY11" fmla="*/ 52070 h 66040"/>
                <a:gd name="connsiteX12" fmla="*/ 21589 w 44450"/>
                <a:gd name="connsiteY12" fmla="*/ 57150 h 66040"/>
                <a:gd name="connsiteX13" fmla="*/ 34289 w 44450"/>
                <a:gd name="connsiteY13" fmla="*/ 48261 h 66040"/>
                <a:gd name="connsiteX14" fmla="*/ 20320 w 44450"/>
                <a:gd name="connsiteY14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450" h="66040">
                  <a:moveTo>
                    <a:pt x="19050" y="38100"/>
                  </a:moveTo>
                  <a:cubicBezTo>
                    <a:pt x="7620" y="34290"/>
                    <a:pt x="0" y="29211"/>
                    <a:pt x="0" y="17780"/>
                  </a:cubicBezTo>
                  <a:cubicBezTo>
                    <a:pt x="0" y="6350"/>
                    <a:pt x="8889" y="0"/>
                    <a:pt x="22860" y="0"/>
                  </a:cubicBezTo>
                  <a:cubicBezTo>
                    <a:pt x="36830" y="0"/>
                    <a:pt x="36830" y="1270"/>
                    <a:pt x="40639" y="3811"/>
                  </a:cubicBezTo>
                  <a:lnTo>
                    <a:pt x="40639" y="13970"/>
                  </a:lnTo>
                  <a:cubicBezTo>
                    <a:pt x="35560" y="11430"/>
                    <a:pt x="29210" y="10161"/>
                    <a:pt x="24130" y="10161"/>
                  </a:cubicBezTo>
                  <a:cubicBezTo>
                    <a:pt x="19050" y="10161"/>
                    <a:pt x="11430" y="12700"/>
                    <a:pt x="11430" y="17780"/>
                  </a:cubicBezTo>
                  <a:cubicBezTo>
                    <a:pt x="11430" y="22861"/>
                    <a:pt x="15239" y="25400"/>
                    <a:pt x="24130" y="27940"/>
                  </a:cubicBezTo>
                  <a:cubicBezTo>
                    <a:pt x="38100" y="33020"/>
                    <a:pt x="44450" y="36830"/>
                    <a:pt x="44450" y="48261"/>
                  </a:cubicBezTo>
                  <a:cubicBezTo>
                    <a:pt x="44450" y="59690"/>
                    <a:pt x="35560" y="66040"/>
                    <a:pt x="21589" y="66040"/>
                  </a:cubicBezTo>
                  <a:cubicBezTo>
                    <a:pt x="7620" y="66040"/>
                    <a:pt x="6350" y="64770"/>
                    <a:pt x="1270" y="62230"/>
                  </a:cubicBezTo>
                  <a:lnTo>
                    <a:pt x="1270" y="52070"/>
                  </a:lnTo>
                  <a:cubicBezTo>
                    <a:pt x="7620" y="54611"/>
                    <a:pt x="15239" y="57150"/>
                    <a:pt x="21589" y="57150"/>
                  </a:cubicBezTo>
                  <a:cubicBezTo>
                    <a:pt x="27939" y="57150"/>
                    <a:pt x="34289" y="54611"/>
                    <a:pt x="34289" y="48261"/>
                  </a:cubicBezTo>
                  <a:cubicBezTo>
                    <a:pt x="34289" y="41911"/>
                    <a:pt x="29210" y="40640"/>
                    <a:pt x="2032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7" name="Freeform 46">
            <a:extLst>
              <a:ext uri="{FF2B5EF4-FFF2-40B4-BE49-F238E27FC236}">
                <a16:creationId xmlns:a16="http://schemas.microsoft.com/office/drawing/2014/main" id="{71D29928-CBD2-42CA-EDFF-C2A17ADD8F4E}"/>
              </a:ext>
            </a:extLst>
          </p:cNvPr>
          <p:cNvSpPr/>
          <p:nvPr/>
        </p:nvSpPr>
        <p:spPr>
          <a:xfrm>
            <a:off x="408939" y="1257300"/>
            <a:ext cx="9240519" cy="12700"/>
          </a:xfrm>
          <a:custGeom>
            <a:avLst/>
            <a:gdLst>
              <a:gd name="connsiteX0" fmla="*/ 0 w 9240519"/>
              <a:gd name="connsiteY0" fmla="*/ 0 h 12700"/>
              <a:gd name="connsiteX1" fmla="*/ 9240520 w 9240519"/>
              <a:gd name="connsiteY1" fmla="*/ 0 h 1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240519" h="12700">
                <a:moveTo>
                  <a:pt x="0" y="0"/>
                </a:moveTo>
                <a:lnTo>
                  <a:pt x="9240520" y="0"/>
                </a:lnTo>
              </a:path>
            </a:pathLst>
          </a:custGeom>
          <a:ln w="25400" cap="flat">
            <a:solidFill>
              <a:srgbClr val="717073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709" name="Group 708">
            <a:extLst>
              <a:ext uri="{FF2B5EF4-FFF2-40B4-BE49-F238E27FC236}">
                <a16:creationId xmlns:a16="http://schemas.microsoft.com/office/drawing/2014/main" id="{9B3B1F3C-E998-BF8C-522C-F16F8E608796}"/>
              </a:ext>
            </a:extLst>
          </p:cNvPr>
          <p:cNvGrpSpPr/>
          <p:nvPr/>
        </p:nvGrpSpPr>
        <p:grpSpPr>
          <a:xfrm>
            <a:off x="416559" y="594359"/>
            <a:ext cx="6616700" cy="474979"/>
            <a:chOff x="416559" y="594359"/>
            <a:chExt cx="6616700" cy="474979"/>
          </a:xfrm>
        </p:grpSpPr>
        <p:grpSp>
          <p:nvGrpSpPr>
            <p:cNvPr id="48" name="Graphic 4">
              <a:extLst>
                <a:ext uri="{FF2B5EF4-FFF2-40B4-BE49-F238E27FC236}">
                  <a16:creationId xmlns:a16="http://schemas.microsoft.com/office/drawing/2014/main" id="{1AE844F8-7F06-E872-AE53-3C593B5E4E5C}"/>
                </a:ext>
              </a:extLst>
            </p:cNvPr>
            <p:cNvGrpSpPr/>
            <p:nvPr/>
          </p:nvGrpSpPr>
          <p:grpSpPr>
            <a:xfrm>
              <a:off x="416559" y="594359"/>
              <a:ext cx="474979" cy="474979"/>
              <a:chOff x="416559" y="594359"/>
              <a:chExt cx="474979" cy="474979"/>
            </a:xfrm>
          </p:grpSpPr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B1C460ED-58EE-B4A3-E1F0-BB294C20429B}"/>
                  </a:ext>
                </a:extLst>
              </p:cNvPr>
              <p:cNvSpPr/>
              <p:nvPr/>
            </p:nvSpPr>
            <p:spPr>
              <a:xfrm>
                <a:off x="416559" y="594359"/>
                <a:ext cx="472440" cy="228600"/>
              </a:xfrm>
              <a:custGeom>
                <a:avLst/>
                <a:gdLst>
                  <a:gd name="connsiteX0" fmla="*/ 257810 w 472440"/>
                  <a:gd name="connsiteY0" fmla="*/ 39370 h 228600"/>
                  <a:gd name="connsiteX1" fmla="*/ 257810 w 472440"/>
                  <a:gd name="connsiteY1" fmla="*/ 228600 h 228600"/>
                  <a:gd name="connsiteX2" fmla="*/ 472440 w 472440"/>
                  <a:gd name="connsiteY2" fmla="*/ 228600 h 228600"/>
                  <a:gd name="connsiteX3" fmla="*/ 236220 w 472440"/>
                  <a:gd name="connsiteY3" fmla="*/ 0 h 228600"/>
                  <a:gd name="connsiteX4" fmla="*/ 0 w 472440"/>
                  <a:gd name="connsiteY4" fmla="*/ 228600 h 228600"/>
                  <a:gd name="connsiteX5" fmla="*/ 49530 w 472440"/>
                  <a:gd name="connsiteY5" fmla="*/ 228600 h 228600"/>
                  <a:gd name="connsiteX6" fmla="*/ 259080 w 472440"/>
                  <a:gd name="connsiteY6" fmla="*/ 3937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2440" h="228600">
                    <a:moveTo>
                      <a:pt x="257810" y="39370"/>
                    </a:moveTo>
                    <a:lnTo>
                      <a:pt x="257810" y="228600"/>
                    </a:lnTo>
                    <a:lnTo>
                      <a:pt x="472440" y="228600"/>
                    </a:lnTo>
                    <a:cubicBezTo>
                      <a:pt x="468630" y="102870"/>
                      <a:pt x="364490" y="0"/>
                      <a:pt x="236220" y="0"/>
                    </a:cubicBezTo>
                    <a:cubicBezTo>
                      <a:pt x="107950" y="0"/>
                      <a:pt x="3810" y="101600"/>
                      <a:pt x="0" y="228600"/>
                    </a:cubicBezTo>
                    <a:lnTo>
                      <a:pt x="49530" y="228600"/>
                    </a:lnTo>
                    <a:lnTo>
                      <a:pt x="259080" y="3937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2227ADFB-1289-26DB-D97F-572F91DE8304}"/>
                  </a:ext>
                </a:extLst>
              </p:cNvPr>
              <p:cNvSpPr/>
              <p:nvPr/>
            </p:nvSpPr>
            <p:spPr>
              <a:xfrm>
                <a:off x="419100" y="754380"/>
                <a:ext cx="301942" cy="314959"/>
              </a:xfrm>
              <a:custGeom>
                <a:avLst/>
                <a:gdLst>
                  <a:gd name="connsiteX0" fmla="*/ 201930 w 301942"/>
                  <a:gd name="connsiteY0" fmla="*/ 0 h 314959"/>
                  <a:gd name="connsiteX1" fmla="*/ 66040 w 301942"/>
                  <a:gd name="connsiteY1" fmla="*/ 123190 h 314959"/>
                  <a:gd name="connsiteX2" fmla="*/ 0 w 301942"/>
                  <a:gd name="connsiteY2" fmla="*/ 123190 h 314959"/>
                  <a:gd name="connsiteX3" fmla="*/ 232410 w 301942"/>
                  <a:gd name="connsiteY3" fmla="*/ 314960 h 314959"/>
                  <a:gd name="connsiteX4" fmla="*/ 300990 w 301942"/>
                  <a:gd name="connsiteY4" fmla="*/ 304800 h 314959"/>
                  <a:gd name="connsiteX5" fmla="*/ 300990 w 301942"/>
                  <a:gd name="connsiteY5" fmla="*/ 123190 h 314959"/>
                  <a:gd name="connsiteX6" fmla="*/ 201930 w 301942"/>
                  <a:gd name="connsiteY6" fmla="*/ 123190 h 314959"/>
                  <a:gd name="connsiteX7" fmla="*/ 201930 w 301942"/>
                  <a:gd name="connsiteY7" fmla="*/ 0 h 314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1942" h="314959">
                    <a:moveTo>
                      <a:pt x="201930" y="0"/>
                    </a:moveTo>
                    <a:lnTo>
                      <a:pt x="66040" y="123190"/>
                    </a:lnTo>
                    <a:lnTo>
                      <a:pt x="0" y="123190"/>
                    </a:lnTo>
                    <a:cubicBezTo>
                      <a:pt x="21590" y="232410"/>
                      <a:pt x="116840" y="314960"/>
                      <a:pt x="232410" y="314960"/>
                    </a:cubicBezTo>
                    <a:cubicBezTo>
                      <a:pt x="347980" y="314960"/>
                      <a:pt x="279400" y="311150"/>
                      <a:pt x="300990" y="304800"/>
                    </a:cubicBezTo>
                    <a:lnTo>
                      <a:pt x="300990" y="123190"/>
                    </a:lnTo>
                    <a:lnTo>
                      <a:pt x="201930" y="123190"/>
                    </a:lnTo>
                    <a:lnTo>
                      <a:pt x="20193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C8AE5957-28DF-AE79-FC21-A572659BF2E1}"/>
                  </a:ext>
                </a:extLst>
              </p:cNvPr>
              <p:cNvSpPr/>
              <p:nvPr/>
            </p:nvSpPr>
            <p:spPr>
              <a:xfrm>
                <a:off x="773430" y="876300"/>
                <a:ext cx="111759" cy="158750"/>
              </a:xfrm>
              <a:custGeom>
                <a:avLst/>
                <a:gdLst>
                  <a:gd name="connsiteX0" fmla="*/ 0 w 111759"/>
                  <a:gd name="connsiteY0" fmla="*/ 158750 h 158750"/>
                  <a:gd name="connsiteX1" fmla="*/ 111760 w 111759"/>
                  <a:gd name="connsiteY1" fmla="*/ 0 h 158750"/>
                  <a:gd name="connsiteX2" fmla="*/ 0 w 111759"/>
                  <a:gd name="connsiteY2" fmla="*/ 0 h 158750"/>
                  <a:gd name="connsiteX3" fmla="*/ 0 w 111759"/>
                  <a:gd name="connsiteY3" fmla="*/ 158750 h 158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1759" h="158750">
                    <a:moveTo>
                      <a:pt x="0" y="158750"/>
                    </a:moveTo>
                    <a:cubicBezTo>
                      <a:pt x="55880" y="124460"/>
                      <a:pt x="97790" y="68580"/>
                      <a:pt x="111760" y="0"/>
                    </a:cubicBezTo>
                    <a:lnTo>
                      <a:pt x="0" y="0"/>
                    </a:lnTo>
                    <a:lnTo>
                      <a:pt x="0" y="15875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1F3CE24C-AF64-AE6F-2986-19F85C80D8ED}"/>
                  </a:ext>
                </a:extLst>
              </p:cNvPr>
              <p:cNvSpPr/>
              <p:nvPr/>
            </p:nvSpPr>
            <p:spPr>
              <a:xfrm>
                <a:off x="419100" y="678180"/>
                <a:ext cx="472439" cy="373380"/>
              </a:xfrm>
              <a:custGeom>
                <a:avLst/>
                <a:gdLst>
                  <a:gd name="connsiteX0" fmla="*/ 469900 w 472439"/>
                  <a:gd name="connsiteY0" fmla="*/ 166370 h 373380"/>
                  <a:gd name="connsiteX1" fmla="*/ 469900 w 472439"/>
                  <a:gd name="connsiteY1" fmla="*/ 180340 h 373380"/>
                  <a:gd name="connsiteX2" fmla="*/ 336550 w 472439"/>
                  <a:gd name="connsiteY2" fmla="*/ 180340 h 373380"/>
                  <a:gd name="connsiteX3" fmla="*/ 336550 w 472439"/>
                  <a:gd name="connsiteY3" fmla="*/ 367030 h 373380"/>
                  <a:gd name="connsiteX4" fmla="*/ 336550 w 472439"/>
                  <a:gd name="connsiteY4" fmla="*/ 367030 h 373380"/>
                  <a:gd name="connsiteX5" fmla="*/ 322580 w 472439"/>
                  <a:gd name="connsiteY5" fmla="*/ 373380 h 373380"/>
                  <a:gd name="connsiteX6" fmla="*/ 322580 w 472439"/>
                  <a:gd name="connsiteY6" fmla="*/ 373380 h 373380"/>
                  <a:gd name="connsiteX7" fmla="*/ 322580 w 472439"/>
                  <a:gd name="connsiteY7" fmla="*/ 180340 h 373380"/>
                  <a:gd name="connsiteX8" fmla="*/ 322580 w 472439"/>
                  <a:gd name="connsiteY8" fmla="*/ 180340 h 373380"/>
                  <a:gd name="connsiteX9" fmla="*/ 231140 w 472439"/>
                  <a:gd name="connsiteY9" fmla="*/ 180340 h 373380"/>
                  <a:gd name="connsiteX10" fmla="*/ 231140 w 472439"/>
                  <a:gd name="connsiteY10" fmla="*/ 180340 h 373380"/>
                  <a:gd name="connsiteX11" fmla="*/ 224790 w 472439"/>
                  <a:gd name="connsiteY11" fmla="*/ 180340 h 373380"/>
                  <a:gd name="connsiteX12" fmla="*/ 224790 w 472439"/>
                  <a:gd name="connsiteY12" fmla="*/ 31750 h 373380"/>
                  <a:gd name="connsiteX13" fmla="*/ 63500 w 472439"/>
                  <a:gd name="connsiteY13" fmla="*/ 181610 h 373380"/>
                  <a:gd name="connsiteX14" fmla="*/ 63500 w 472439"/>
                  <a:gd name="connsiteY14" fmla="*/ 181610 h 373380"/>
                  <a:gd name="connsiteX15" fmla="*/ 63500 w 472439"/>
                  <a:gd name="connsiteY15" fmla="*/ 181610 h 373380"/>
                  <a:gd name="connsiteX16" fmla="*/ 0 w 472439"/>
                  <a:gd name="connsiteY16" fmla="*/ 181610 h 373380"/>
                  <a:gd name="connsiteX17" fmla="*/ 0 w 472439"/>
                  <a:gd name="connsiteY17" fmla="*/ 167640 h 373380"/>
                  <a:gd name="connsiteX18" fmla="*/ 57150 w 472439"/>
                  <a:gd name="connsiteY18" fmla="*/ 167640 h 373380"/>
                  <a:gd name="connsiteX19" fmla="*/ 238760 w 472439"/>
                  <a:gd name="connsiteY19" fmla="*/ 0 h 373380"/>
                  <a:gd name="connsiteX20" fmla="*/ 238760 w 472439"/>
                  <a:gd name="connsiteY20" fmla="*/ 167640 h 373380"/>
                  <a:gd name="connsiteX21" fmla="*/ 472440 w 472439"/>
                  <a:gd name="connsiteY21" fmla="*/ 167640 h 37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2439" h="373380">
                    <a:moveTo>
                      <a:pt x="469900" y="166370"/>
                    </a:moveTo>
                    <a:cubicBezTo>
                      <a:pt x="469900" y="171450"/>
                      <a:pt x="469900" y="176530"/>
                      <a:pt x="469900" y="180340"/>
                    </a:cubicBezTo>
                    <a:lnTo>
                      <a:pt x="336550" y="180340"/>
                    </a:lnTo>
                    <a:lnTo>
                      <a:pt x="336550" y="367030"/>
                    </a:lnTo>
                    <a:cubicBezTo>
                      <a:pt x="336550" y="367030"/>
                      <a:pt x="336550" y="367030"/>
                      <a:pt x="336550" y="367030"/>
                    </a:cubicBezTo>
                    <a:cubicBezTo>
                      <a:pt x="331470" y="369570"/>
                      <a:pt x="326390" y="370840"/>
                      <a:pt x="322580" y="373380"/>
                    </a:cubicBezTo>
                    <a:lnTo>
                      <a:pt x="322580" y="373380"/>
                    </a:lnTo>
                    <a:cubicBezTo>
                      <a:pt x="322580" y="373380"/>
                      <a:pt x="322580" y="180340"/>
                      <a:pt x="322580" y="180340"/>
                    </a:cubicBezTo>
                    <a:lnTo>
                      <a:pt x="322580" y="180340"/>
                    </a:lnTo>
                    <a:cubicBezTo>
                      <a:pt x="322580" y="180340"/>
                      <a:pt x="231140" y="180340"/>
                      <a:pt x="231140" y="180340"/>
                    </a:cubicBezTo>
                    <a:lnTo>
                      <a:pt x="231140" y="180340"/>
                    </a:lnTo>
                    <a:cubicBezTo>
                      <a:pt x="231140" y="180340"/>
                      <a:pt x="224790" y="180340"/>
                      <a:pt x="224790" y="180340"/>
                    </a:cubicBezTo>
                    <a:lnTo>
                      <a:pt x="224790" y="31750"/>
                    </a:lnTo>
                    <a:lnTo>
                      <a:pt x="63500" y="181610"/>
                    </a:lnTo>
                    <a:lnTo>
                      <a:pt x="63500" y="181610"/>
                    </a:lnTo>
                    <a:cubicBezTo>
                      <a:pt x="63500" y="181610"/>
                      <a:pt x="63500" y="181610"/>
                      <a:pt x="63500" y="181610"/>
                    </a:cubicBezTo>
                    <a:lnTo>
                      <a:pt x="0" y="181610"/>
                    </a:lnTo>
                    <a:lnTo>
                      <a:pt x="0" y="167640"/>
                    </a:lnTo>
                    <a:lnTo>
                      <a:pt x="57150" y="167640"/>
                    </a:lnTo>
                    <a:lnTo>
                      <a:pt x="238760" y="0"/>
                    </a:lnTo>
                    <a:lnTo>
                      <a:pt x="238760" y="167640"/>
                    </a:lnTo>
                    <a:lnTo>
                      <a:pt x="472440" y="1676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" name="Graphic 4">
              <a:extLst>
                <a:ext uri="{FF2B5EF4-FFF2-40B4-BE49-F238E27FC236}">
                  <a16:creationId xmlns:a16="http://schemas.microsoft.com/office/drawing/2014/main" id="{8F9CF968-16F5-D97B-A20C-6949E9297D12}"/>
                </a:ext>
              </a:extLst>
            </p:cNvPr>
            <p:cNvGrpSpPr/>
            <p:nvPr/>
          </p:nvGrpSpPr>
          <p:grpSpPr>
            <a:xfrm>
              <a:off x="1084580" y="673100"/>
              <a:ext cx="5948679" cy="285750"/>
              <a:chOff x="1084580" y="673100"/>
              <a:chExt cx="5948679" cy="285750"/>
            </a:xfrm>
            <a:solidFill>
              <a:srgbClr val="8B0E04"/>
            </a:solidFill>
          </p:grpSpPr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CCBA7914-512D-4A98-630D-129140B905F2}"/>
                  </a:ext>
                </a:extLst>
              </p:cNvPr>
              <p:cNvSpPr/>
              <p:nvPr/>
            </p:nvSpPr>
            <p:spPr>
              <a:xfrm>
                <a:off x="1084580" y="673100"/>
                <a:ext cx="201930" cy="285750"/>
              </a:xfrm>
              <a:custGeom>
                <a:avLst/>
                <a:gdLst>
                  <a:gd name="connsiteX0" fmla="*/ 199390 w 201930"/>
                  <a:gd name="connsiteY0" fmla="*/ 201930 h 285750"/>
                  <a:gd name="connsiteX1" fmla="*/ 88900 w 201930"/>
                  <a:gd name="connsiteY1" fmla="*/ 285750 h 285750"/>
                  <a:gd name="connsiteX2" fmla="*/ 5080 w 201930"/>
                  <a:gd name="connsiteY2" fmla="*/ 270510 h 285750"/>
                  <a:gd name="connsiteX3" fmla="*/ 5080 w 201930"/>
                  <a:gd name="connsiteY3" fmla="*/ 194310 h 285750"/>
                  <a:gd name="connsiteX4" fmla="*/ 85090 w 201930"/>
                  <a:gd name="connsiteY4" fmla="*/ 215900 h 285750"/>
                  <a:gd name="connsiteX5" fmla="*/ 121920 w 201930"/>
                  <a:gd name="connsiteY5" fmla="*/ 201930 h 285750"/>
                  <a:gd name="connsiteX6" fmla="*/ 74930 w 201930"/>
                  <a:gd name="connsiteY6" fmla="*/ 173990 h 285750"/>
                  <a:gd name="connsiteX7" fmla="*/ 0 w 201930"/>
                  <a:gd name="connsiteY7" fmla="*/ 86360 h 285750"/>
                  <a:gd name="connsiteX8" fmla="*/ 107950 w 201930"/>
                  <a:gd name="connsiteY8" fmla="*/ 0 h 285750"/>
                  <a:gd name="connsiteX9" fmla="*/ 182880 w 201930"/>
                  <a:gd name="connsiteY9" fmla="*/ 12700 h 285750"/>
                  <a:gd name="connsiteX10" fmla="*/ 182880 w 201930"/>
                  <a:gd name="connsiteY10" fmla="*/ 86360 h 285750"/>
                  <a:gd name="connsiteX11" fmla="*/ 115570 w 201930"/>
                  <a:gd name="connsiteY11" fmla="*/ 68580 h 285750"/>
                  <a:gd name="connsiteX12" fmla="*/ 80010 w 201930"/>
                  <a:gd name="connsiteY12" fmla="*/ 86360 h 285750"/>
                  <a:gd name="connsiteX13" fmla="*/ 124460 w 201930"/>
                  <a:gd name="connsiteY13" fmla="*/ 114300 h 285750"/>
                  <a:gd name="connsiteX14" fmla="*/ 201930 w 201930"/>
                  <a:gd name="connsiteY14" fmla="*/ 20193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1930" h="285750">
                    <a:moveTo>
                      <a:pt x="199390" y="201930"/>
                    </a:moveTo>
                    <a:cubicBezTo>
                      <a:pt x="199390" y="254000"/>
                      <a:pt x="160020" y="285750"/>
                      <a:pt x="88900" y="285750"/>
                    </a:cubicBezTo>
                    <a:cubicBezTo>
                      <a:pt x="17780" y="285750"/>
                      <a:pt x="26670" y="279400"/>
                      <a:pt x="5080" y="270510"/>
                    </a:cubicBezTo>
                    <a:lnTo>
                      <a:pt x="5080" y="194310"/>
                    </a:lnTo>
                    <a:cubicBezTo>
                      <a:pt x="30480" y="208280"/>
                      <a:pt x="60960" y="215900"/>
                      <a:pt x="85090" y="215900"/>
                    </a:cubicBezTo>
                    <a:cubicBezTo>
                      <a:pt x="109220" y="215900"/>
                      <a:pt x="121920" y="212090"/>
                      <a:pt x="121920" y="201930"/>
                    </a:cubicBezTo>
                    <a:cubicBezTo>
                      <a:pt x="121920" y="191770"/>
                      <a:pt x="104140" y="185420"/>
                      <a:pt x="74930" y="173990"/>
                    </a:cubicBezTo>
                    <a:cubicBezTo>
                      <a:pt x="30480" y="157480"/>
                      <a:pt x="0" y="138430"/>
                      <a:pt x="0" y="86360"/>
                    </a:cubicBezTo>
                    <a:cubicBezTo>
                      <a:pt x="0" y="34290"/>
                      <a:pt x="41910" y="0"/>
                      <a:pt x="107950" y="0"/>
                    </a:cubicBezTo>
                    <a:cubicBezTo>
                      <a:pt x="173990" y="0"/>
                      <a:pt x="163830" y="5080"/>
                      <a:pt x="182880" y="12700"/>
                    </a:cubicBezTo>
                    <a:lnTo>
                      <a:pt x="182880" y="86360"/>
                    </a:lnTo>
                    <a:cubicBezTo>
                      <a:pt x="166370" y="74930"/>
                      <a:pt x="140970" y="68580"/>
                      <a:pt x="115570" y="68580"/>
                    </a:cubicBezTo>
                    <a:cubicBezTo>
                      <a:pt x="90170" y="68580"/>
                      <a:pt x="80010" y="74930"/>
                      <a:pt x="80010" y="86360"/>
                    </a:cubicBezTo>
                    <a:cubicBezTo>
                      <a:pt x="80010" y="97790"/>
                      <a:pt x="96520" y="102870"/>
                      <a:pt x="124460" y="114300"/>
                    </a:cubicBezTo>
                    <a:cubicBezTo>
                      <a:pt x="168910" y="132080"/>
                      <a:pt x="201930" y="151130"/>
                      <a:pt x="201930" y="20193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39CB1C8B-C463-E3B0-F246-7318B0E9B02E}"/>
                  </a:ext>
                </a:extLst>
              </p:cNvPr>
              <p:cNvSpPr/>
              <p:nvPr/>
            </p:nvSpPr>
            <p:spPr>
              <a:xfrm>
                <a:off x="1330960" y="678180"/>
                <a:ext cx="189229" cy="274319"/>
              </a:xfrm>
              <a:custGeom>
                <a:avLst/>
                <a:gdLst>
                  <a:gd name="connsiteX0" fmla="*/ 0 w 189229"/>
                  <a:gd name="connsiteY0" fmla="*/ 0 h 274319"/>
                  <a:gd name="connsiteX1" fmla="*/ 184150 w 189229"/>
                  <a:gd name="connsiteY1" fmla="*/ 0 h 274319"/>
                  <a:gd name="connsiteX2" fmla="*/ 184150 w 189229"/>
                  <a:gd name="connsiteY2" fmla="*/ 67310 h 274319"/>
                  <a:gd name="connsiteX3" fmla="*/ 80010 w 189229"/>
                  <a:gd name="connsiteY3" fmla="*/ 67310 h 274319"/>
                  <a:gd name="connsiteX4" fmla="*/ 80010 w 189229"/>
                  <a:gd name="connsiteY4" fmla="*/ 104140 h 274319"/>
                  <a:gd name="connsiteX5" fmla="*/ 168910 w 189229"/>
                  <a:gd name="connsiteY5" fmla="*/ 104140 h 274319"/>
                  <a:gd name="connsiteX6" fmla="*/ 168910 w 189229"/>
                  <a:gd name="connsiteY6" fmla="*/ 166370 h 274319"/>
                  <a:gd name="connsiteX7" fmla="*/ 80010 w 189229"/>
                  <a:gd name="connsiteY7" fmla="*/ 166370 h 274319"/>
                  <a:gd name="connsiteX8" fmla="*/ 80010 w 189229"/>
                  <a:gd name="connsiteY8" fmla="*/ 207010 h 274319"/>
                  <a:gd name="connsiteX9" fmla="*/ 189230 w 189229"/>
                  <a:gd name="connsiteY9" fmla="*/ 207010 h 274319"/>
                  <a:gd name="connsiteX10" fmla="*/ 189230 w 189229"/>
                  <a:gd name="connsiteY10" fmla="*/ 274320 h 274319"/>
                  <a:gd name="connsiteX11" fmla="*/ 0 w 189229"/>
                  <a:gd name="connsiteY11" fmla="*/ 274320 h 274319"/>
                  <a:gd name="connsiteX12" fmla="*/ 0 w 189229"/>
                  <a:gd name="connsiteY12" fmla="*/ 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9229" h="274319">
                    <a:moveTo>
                      <a:pt x="0" y="0"/>
                    </a:moveTo>
                    <a:lnTo>
                      <a:pt x="184150" y="0"/>
                    </a:lnTo>
                    <a:lnTo>
                      <a:pt x="184150" y="67310"/>
                    </a:lnTo>
                    <a:lnTo>
                      <a:pt x="80010" y="67310"/>
                    </a:lnTo>
                    <a:lnTo>
                      <a:pt x="80010" y="104140"/>
                    </a:lnTo>
                    <a:lnTo>
                      <a:pt x="168910" y="104140"/>
                    </a:lnTo>
                    <a:lnTo>
                      <a:pt x="168910" y="166370"/>
                    </a:lnTo>
                    <a:lnTo>
                      <a:pt x="80010" y="166370"/>
                    </a:lnTo>
                    <a:lnTo>
                      <a:pt x="80010" y="207010"/>
                    </a:lnTo>
                    <a:lnTo>
                      <a:pt x="189230" y="207010"/>
                    </a:lnTo>
                    <a:lnTo>
                      <a:pt x="189230" y="274320"/>
                    </a:lnTo>
                    <a:lnTo>
                      <a:pt x="0" y="2743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AABA1893-AC63-A6F0-E285-9C67A991EA0D}"/>
                  </a:ext>
                </a:extLst>
              </p:cNvPr>
              <p:cNvSpPr/>
              <p:nvPr/>
            </p:nvSpPr>
            <p:spPr>
              <a:xfrm>
                <a:off x="1546860" y="673100"/>
                <a:ext cx="226060" cy="285750"/>
              </a:xfrm>
              <a:custGeom>
                <a:avLst/>
                <a:gdLst>
                  <a:gd name="connsiteX0" fmla="*/ 146050 w 226060"/>
                  <a:gd name="connsiteY0" fmla="*/ 0 h 285750"/>
                  <a:gd name="connsiteX1" fmla="*/ 223520 w 226060"/>
                  <a:gd name="connsiteY1" fmla="*/ 17780 h 285750"/>
                  <a:gd name="connsiteX2" fmla="*/ 223520 w 226060"/>
                  <a:gd name="connsiteY2" fmla="*/ 90170 h 285750"/>
                  <a:gd name="connsiteX3" fmla="*/ 153670 w 226060"/>
                  <a:gd name="connsiteY3" fmla="*/ 72390 h 285750"/>
                  <a:gd name="connsiteX4" fmla="*/ 80010 w 226060"/>
                  <a:gd name="connsiteY4" fmla="*/ 142240 h 285750"/>
                  <a:gd name="connsiteX5" fmla="*/ 149860 w 226060"/>
                  <a:gd name="connsiteY5" fmla="*/ 212090 h 285750"/>
                  <a:gd name="connsiteX6" fmla="*/ 226060 w 226060"/>
                  <a:gd name="connsiteY6" fmla="*/ 194310 h 285750"/>
                  <a:gd name="connsiteX7" fmla="*/ 226060 w 226060"/>
                  <a:gd name="connsiteY7" fmla="*/ 267970 h 285750"/>
                  <a:gd name="connsiteX8" fmla="*/ 142240 w 226060"/>
                  <a:gd name="connsiteY8" fmla="*/ 285750 h 285750"/>
                  <a:gd name="connsiteX9" fmla="*/ 0 w 226060"/>
                  <a:gd name="connsiteY9" fmla="*/ 143510 h 285750"/>
                  <a:gd name="connsiteX10" fmla="*/ 146050 w 226060"/>
                  <a:gd name="connsiteY10" fmla="*/ 127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6060" h="285750">
                    <a:moveTo>
                      <a:pt x="146050" y="0"/>
                    </a:moveTo>
                    <a:cubicBezTo>
                      <a:pt x="181610" y="0"/>
                      <a:pt x="204470" y="7620"/>
                      <a:pt x="223520" y="17780"/>
                    </a:cubicBezTo>
                    <a:lnTo>
                      <a:pt x="223520" y="90170"/>
                    </a:lnTo>
                    <a:cubicBezTo>
                      <a:pt x="208280" y="82550"/>
                      <a:pt x="185420" y="72390"/>
                      <a:pt x="153670" y="72390"/>
                    </a:cubicBezTo>
                    <a:cubicBezTo>
                      <a:pt x="105410" y="72390"/>
                      <a:pt x="80010" y="106680"/>
                      <a:pt x="80010" y="142240"/>
                    </a:cubicBezTo>
                    <a:cubicBezTo>
                      <a:pt x="80010" y="177800"/>
                      <a:pt x="105410" y="212090"/>
                      <a:pt x="149860" y="212090"/>
                    </a:cubicBezTo>
                    <a:cubicBezTo>
                      <a:pt x="194310" y="212090"/>
                      <a:pt x="209550" y="201930"/>
                      <a:pt x="226060" y="194310"/>
                    </a:cubicBezTo>
                    <a:lnTo>
                      <a:pt x="226060" y="267970"/>
                    </a:lnTo>
                    <a:cubicBezTo>
                      <a:pt x="207010" y="278130"/>
                      <a:pt x="175260" y="285750"/>
                      <a:pt x="142240" y="285750"/>
                    </a:cubicBezTo>
                    <a:cubicBezTo>
                      <a:pt x="59690" y="285750"/>
                      <a:pt x="0" y="222250"/>
                      <a:pt x="0" y="143510"/>
                    </a:cubicBezTo>
                    <a:cubicBezTo>
                      <a:pt x="0" y="64770"/>
                      <a:pt x="59690" y="1270"/>
                      <a:pt x="146050" y="127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896288AA-9F38-16C9-42DD-9346F6D70F5C}"/>
                  </a:ext>
                </a:extLst>
              </p:cNvPr>
              <p:cNvSpPr/>
              <p:nvPr/>
            </p:nvSpPr>
            <p:spPr>
              <a:xfrm>
                <a:off x="1812289" y="678180"/>
                <a:ext cx="219710" cy="274319"/>
              </a:xfrm>
              <a:custGeom>
                <a:avLst/>
                <a:gdLst>
                  <a:gd name="connsiteX0" fmla="*/ 219710 w 219710"/>
                  <a:gd name="connsiteY0" fmla="*/ 0 h 274319"/>
                  <a:gd name="connsiteX1" fmla="*/ 219710 w 219710"/>
                  <a:gd name="connsiteY1" fmla="*/ 67310 h 274319"/>
                  <a:gd name="connsiteX2" fmla="*/ 149860 w 219710"/>
                  <a:gd name="connsiteY2" fmla="*/ 67310 h 274319"/>
                  <a:gd name="connsiteX3" fmla="*/ 149860 w 219710"/>
                  <a:gd name="connsiteY3" fmla="*/ 274320 h 274319"/>
                  <a:gd name="connsiteX4" fmla="*/ 69850 w 219710"/>
                  <a:gd name="connsiteY4" fmla="*/ 274320 h 274319"/>
                  <a:gd name="connsiteX5" fmla="*/ 69850 w 219710"/>
                  <a:gd name="connsiteY5" fmla="*/ 67310 h 274319"/>
                  <a:gd name="connsiteX6" fmla="*/ 0 w 219710"/>
                  <a:gd name="connsiteY6" fmla="*/ 67310 h 274319"/>
                  <a:gd name="connsiteX7" fmla="*/ 0 w 219710"/>
                  <a:gd name="connsiteY7" fmla="*/ 0 h 274319"/>
                  <a:gd name="connsiteX8" fmla="*/ 219710 w 219710"/>
                  <a:gd name="connsiteY8" fmla="*/ 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9710" h="274319">
                    <a:moveTo>
                      <a:pt x="219710" y="0"/>
                    </a:moveTo>
                    <a:lnTo>
                      <a:pt x="219710" y="67310"/>
                    </a:lnTo>
                    <a:lnTo>
                      <a:pt x="149860" y="67310"/>
                    </a:lnTo>
                    <a:lnTo>
                      <a:pt x="149860" y="274320"/>
                    </a:lnTo>
                    <a:lnTo>
                      <a:pt x="69850" y="274320"/>
                    </a:lnTo>
                    <a:lnTo>
                      <a:pt x="69850" y="67310"/>
                    </a:lnTo>
                    <a:lnTo>
                      <a:pt x="0" y="67310"/>
                    </a:lnTo>
                    <a:lnTo>
                      <a:pt x="0" y="0"/>
                    </a:lnTo>
                    <a:lnTo>
                      <a:pt x="21971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4A9F8B52-CBF1-561B-9DCF-CA8E21AA2C17}"/>
                  </a:ext>
                </a:extLst>
              </p:cNvPr>
              <p:cNvSpPr/>
              <p:nvPr/>
            </p:nvSpPr>
            <p:spPr>
              <a:xfrm>
                <a:off x="2073910" y="678180"/>
                <a:ext cx="80010" cy="274319"/>
              </a:xfrm>
              <a:custGeom>
                <a:avLst/>
                <a:gdLst>
                  <a:gd name="connsiteX0" fmla="*/ 80010 w 80010"/>
                  <a:gd name="connsiteY0" fmla="*/ 274320 h 274319"/>
                  <a:gd name="connsiteX1" fmla="*/ 0 w 80010"/>
                  <a:gd name="connsiteY1" fmla="*/ 274320 h 274319"/>
                  <a:gd name="connsiteX2" fmla="*/ 0 w 80010"/>
                  <a:gd name="connsiteY2" fmla="*/ 0 h 274319"/>
                  <a:gd name="connsiteX3" fmla="*/ 80010 w 80010"/>
                  <a:gd name="connsiteY3" fmla="*/ 0 h 274319"/>
                  <a:gd name="connsiteX4" fmla="*/ 80010 w 80010"/>
                  <a:gd name="connsiteY4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10" h="274319">
                    <a:moveTo>
                      <a:pt x="80010" y="274320"/>
                    </a:moveTo>
                    <a:lnTo>
                      <a:pt x="0" y="274320"/>
                    </a:lnTo>
                    <a:lnTo>
                      <a:pt x="0" y="0"/>
                    </a:lnTo>
                    <a:lnTo>
                      <a:pt x="80010" y="0"/>
                    </a:lnTo>
                    <a:lnTo>
                      <a:pt x="80010" y="27432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9289506F-3F40-842F-6634-1522031850CB}"/>
                  </a:ext>
                </a:extLst>
              </p:cNvPr>
              <p:cNvSpPr/>
              <p:nvPr/>
            </p:nvSpPr>
            <p:spPr>
              <a:xfrm>
                <a:off x="2203450" y="673100"/>
                <a:ext cx="292100" cy="284480"/>
              </a:xfrm>
              <a:custGeom>
                <a:avLst/>
                <a:gdLst>
                  <a:gd name="connsiteX0" fmla="*/ 146050 w 292100"/>
                  <a:gd name="connsiteY0" fmla="*/ 0 h 284480"/>
                  <a:gd name="connsiteX1" fmla="*/ 292100 w 292100"/>
                  <a:gd name="connsiteY1" fmla="*/ 142240 h 284480"/>
                  <a:gd name="connsiteX2" fmla="*/ 146050 w 292100"/>
                  <a:gd name="connsiteY2" fmla="*/ 284480 h 284480"/>
                  <a:gd name="connsiteX3" fmla="*/ 0 w 292100"/>
                  <a:gd name="connsiteY3" fmla="*/ 142240 h 284480"/>
                  <a:gd name="connsiteX4" fmla="*/ 146050 w 292100"/>
                  <a:gd name="connsiteY4" fmla="*/ 0 h 284480"/>
                  <a:gd name="connsiteX5" fmla="*/ 146050 w 292100"/>
                  <a:gd name="connsiteY5" fmla="*/ 213360 h 284480"/>
                  <a:gd name="connsiteX6" fmla="*/ 212090 w 292100"/>
                  <a:gd name="connsiteY6" fmla="*/ 143510 h 284480"/>
                  <a:gd name="connsiteX7" fmla="*/ 146050 w 292100"/>
                  <a:gd name="connsiteY7" fmla="*/ 73660 h 284480"/>
                  <a:gd name="connsiteX8" fmla="*/ 80010 w 292100"/>
                  <a:gd name="connsiteY8" fmla="*/ 143510 h 284480"/>
                  <a:gd name="connsiteX9" fmla="*/ 146050 w 292100"/>
                  <a:gd name="connsiteY9" fmla="*/ 21336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2100" h="284480">
                    <a:moveTo>
                      <a:pt x="146050" y="0"/>
                    </a:moveTo>
                    <a:cubicBezTo>
                      <a:pt x="232410" y="0"/>
                      <a:pt x="292100" y="64770"/>
                      <a:pt x="292100" y="142240"/>
                    </a:cubicBezTo>
                    <a:cubicBezTo>
                      <a:pt x="292100" y="219710"/>
                      <a:pt x="232410" y="284480"/>
                      <a:pt x="14605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lose/>
                    <a:moveTo>
                      <a:pt x="146050" y="213360"/>
                    </a:moveTo>
                    <a:cubicBezTo>
                      <a:pt x="186690" y="213360"/>
                      <a:pt x="212090" y="180340"/>
                      <a:pt x="212090" y="143510"/>
                    </a:cubicBezTo>
                    <a:cubicBezTo>
                      <a:pt x="212090" y="106680"/>
                      <a:pt x="186690" y="73660"/>
                      <a:pt x="146050" y="73660"/>
                    </a:cubicBezTo>
                    <a:cubicBezTo>
                      <a:pt x="105410" y="73660"/>
                      <a:pt x="80010" y="107950"/>
                      <a:pt x="80010" y="143510"/>
                    </a:cubicBezTo>
                    <a:cubicBezTo>
                      <a:pt x="80010" y="179070"/>
                      <a:pt x="106680" y="213360"/>
                      <a:pt x="146050" y="21336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160CF6CA-F231-A765-79AC-EF9CF609C6A9}"/>
                  </a:ext>
                </a:extLst>
              </p:cNvPr>
              <p:cNvSpPr/>
              <p:nvPr/>
            </p:nvSpPr>
            <p:spPr>
              <a:xfrm>
                <a:off x="2543810" y="675640"/>
                <a:ext cx="238760" cy="281940"/>
              </a:xfrm>
              <a:custGeom>
                <a:avLst/>
                <a:gdLst>
                  <a:gd name="connsiteX0" fmla="*/ 77470 w 238760"/>
                  <a:gd name="connsiteY0" fmla="*/ 154940 h 281940"/>
                  <a:gd name="connsiteX1" fmla="*/ 77470 w 238760"/>
                  <a:gd name="connsiteY1" fmla="*/ 278130 h 281940"/>
                  <a:gd name="connsiteX2" fmla="*/ 0 w 238760"/>
                  <a:gd name="connsiteY2" fmla="*/ 278130 h 281940"/>
                  <a:gd name="connsiteX3" fmla="*/ 0 w 238760"/>
                  <a:gd name="connsiteY3" fmla="*/ 0 h 281940"/>
                  <a:gd name="connsiteX4" fmla="*/ 3810 w 238760"/>
                  <a:gd name="connsiteY4" fmla="*/ 0 h 281940"/>
                  <a:gd name="connsiteX5" fmla="*/ 161290 w 238760"/>
                  <a:gd name="connsiteY5" fmla="*/ 127000 h 281940"/>
                  <a:gd name="connsiteX6" fmla="*/ 161290 w 238760"/>
                  <a:gd name="connsiteY6" fmla="*/ 3810 h 281940"/>
                  <a:gd name="connsiteX7" fmla="*/ 238760 w 238760"/>
                  <a:gd name="connsiteY7" fmla="*/ 3810 h 281940"/>
                  <a:gd name="connsiteX8" fmla="*/ 238760 w 238760"/>
                  <a:gd name="connsiteY8" fmla="*/ 281940 h 281940"/>
                  <a:gd name="connsiteX9" fmla="*/ 234950 w 238760"/>
                  <a:gd name="connsiteY9" fmla="*/ 281940 h 281940"/>
                  <a:gd name="connsiteX10" fmla="*/ 77470 w 238760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760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38760" y="3810"/>
                    </a:lnTo>
                    <a:lnTo>
                      <a:pt x="238760" y="281940"/>
                    </a:lnTo>
                    <a:lnTo>
                      <a:pt x="234950" y="281940"/>
                    </a:lnTo>
                    <a:lnTo>
                      <a:pt x="77470" y="1549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D24E6DBA-CEF2-0C4F-AE83-CDB539153E35}"/>
                  </a:ext>
                </a:extLst>
              </p:cNvPr>
              <p:cNvSpPr/>
              <p:nvPr/>
            </p:nvSpPr>
            <p:spPr>
              <a:xfrm>
                <a:off x="2909570" y="673100"/>
                <a:ext cx="180339" cy="285750"/>
              </a:xfrm>
              <a:custGeom>
                <a:avLst/>
                <a:gdLst>
                  <a:gd name="connsiteX0" fmla="*/ 55880 w 180339"/>
                  <a:gd name="connsiteY0" fmla="*/ 69850 h 285750"/>
                  <a:gd name="connsiteX1" fmla="*/ 3810 w 180339"/>
                  <a:gd name="connsiteY1" fmla="*/ 80010 h 285750"/>
                  <a:gd name="connsiteX2" fmla="*/ 3810 w 180339"/>
                  <a:gd name="connsiteY2" fmla="*/ 12700 h 285750"/>
                  <a:gd name="connsiteX3" fmla="*/ 71120 w 180339"/>
                  <a:gd name="connsiteY3" fmla="*/ 0 h 285750"/>
                  <a:gd name="connsiteX4" fmla="*/ 175260 w 180339"/>
                  <a:gd name="connsiteY4" fmla="*/ 78740 h 285750"/>
                  <a:gd name="connsiteX5" fmla="*/ 134620 w 180339"/>
                  <a:gd name="connsiteY5" fmla="*/ 139700 h 285750"/>
                  <a:gd name="connsiteX6" fmla="*/ 180340 w 180339"/>
                  <a:gd name="connsiteY6" fmla="*/ 203200 h 285750"/>
                  <a:gd name="connsiteX7" fmla="*/ 71120 w 180339"/>
                  <a:gd name="connsiteY7" fmla="*/ 285750 h 285750"/>
                  <a:gd name="connsiteX8" fmla="*/ 0 w 180339"/>
                  <a:gd name="connsiteY8" fmla="*/ 271780 h 285750"/>
                  <a:gd name="connsiteX9" fmla="*/ 0 w 180339"/>
                  <a:gd name="connsiteY9" fmla="*/ 204470 h 285750"/>
                  <a:gd name="connsiteX10" fmla="*/ 63500 w 180339"/>
                  <a:gd name="connsiteY10" fmla="*/ 217170 h 285750"/>
                  <a:gd name="connsiteX11" fmla="*/ 97790 w 180339"/>
                  <a:gd name="connsiteY11" fmla="*/ 194310 h 285750"/>
                  <a:gd name="connsiteX12" fmla="*/ 49530 w 180339"/>
                  <a:gd name="connsiteY12" fmla="*/ 170180 h 285750"/>
                  <a:gd name="connsiteX13" fmla="*/ 38100 w 180339"/>
                  <a:gd name="connsiteY13" fmla="*/ 170180 h 285750"/>
                  <a:gd name="connsiteX14" fmla="*/ 38100 w 180339"/>
                  <a:gd name="connsiteY14" fmla="*/ 113030 h 285750"/>
                  <a:gd name="connsiteX15" fmla="*/ 52070 w 180339"/>
                  <a:gd name="connsiteY15" fmla="*/ 113030 h 285750"/>
                  <a:gd name="connsiteX16" fmla="*/ 93980 w 180339"/>
                  <a:gd name="connsiteY16" fmla="*/ 92710 h 285750"/>
                  <a:gd name="connsiteX17" fmla="*/ 57150 w 180339"/>
                  <a:gd name="connsiteY17" fmla="*/ 7112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0339" h="285750">
                    <a:moveTo>
                      <a:pt x="55880" y="69850"/>
                    </a:moveTo>
                    <a:cubicBezTo>
                      <a:pt x="31750" y="69850"/>
                      <a:pt x="13970" y="74930"/>
                      <a:pt x="3810" y="80010"/>
                    </a:cubicBezTo>
                    <a:lnTo>
                      <a:pt x="3810" y="12700"/>
                    </a:lnTo>
                    <a:cubicBezTo>
                      <a:pt x="16510" y="7620"/>
                      <a:pt x="41910" y="0"/>
                      <a:pt x="71120" y="0"/>
                    </a:cubicBezTo>
                    <a:cubicBezTo>
                      <a:pt x="137160" y="0"/>
                      <a:pt x="175260" y="34290"/>
                      <a:pt x="175260" y="78740"/>
                    </a:cubicBezTo>
                    <a:cubicBezTo>
                      <a:pt x="175260" y="123190"/>
                      <a:pt x="154940" y="129540"/>
                      <a:pt x="134620" y="139700"/>
                    </a:cubicBezTo>
                    <a:cubicBezTo>
                      <a:pt x="157480" y="148590"/>
                      <a:pt x="180340" y="168910"/>
                      <a:pt x="180340" y="203200"/>
                    </a:cubicBezTo>
                    <a:cubicBezTo>
                      <a:pt x="180340" y="256540"/>
                      <a:pt x="132080" y="285750"/>
                      <a:pt x="71120" y="285750"/>
                    </a:cubicBezTo>
                    <a:cubicBezTo>
                      <a:pt x="10160" y="285750"/>
                      <a:pt x="15240" y="279400"/>
                      <a:pt x="0" y="271780"/>
                    </a:cubicBezTo>
                    <a:lnTo>
                      <a:pt x="0" y="204470"/>
                    </a:lnTo>
                    <a:cubicBezTo>
                      <a:pt x="11430" y="208280"/>
                      <a:pt x="31750" y="217170"/>
                      <a:pt x="63500" y="217170"/>
                    </a:cubicBezTo>
                    <a:cubicBezTo>
                      <a:pt x="95250" y="217170"/>
                      <a:pt x="97790" y="209550"/>
                      <a:pt x="97790" y="194310"/>
                    </a:cubicBezTo>
                    <a:cubicBezTo>
                      <a:pt x="97790" y="179070"/>
                      <a:pt x="81280" y="170180"/>
                      <a:pt x="49530" y="170180"/>
                    </a:cubicBezTo>
                    <a:lnTo>
                      <a:pt x="38100" y="170180"/>
                    </a:lnTo>
                    <a:lnTo>
                      <a:pt x="38100" y="113030"/>
                    </a:lnTo>
                    <a:lnTo>
                      <a:pt x="52070" y="113030"/>
                    </a:lnTo>
                    <a:cubicBezTo>
                      <a:pt x="74930" y="113030"/>
                      <a:pt x="93980" y="106680"/>
                      <a:pt x="93980" y="92710"/>
                    </a:cubicBezTo>
                    <a:cubicBezTo>
                      <a:pt x="93980" y="78740"/>
                      <a:pt x="78740" y="71120"/>
                      <a:pt x="57150" y="7112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5661A76E-B4C4-F4BE-C6BA-B95873ECB4F4}"/>
                  </a:ext>
                </a:extLst>
              </p:cNvPr>
              <p:cNvSpPr/>
              <p:nvPr/>
            </p:nvSpPr>
            <p:spPr>
              <a:xfrm>
                <a:off x="3125470" y="756919"/>
                <a:ext cx="81279" cy="201930"/>
              </a:xfrm>
              <a:custGeom>
                <a:avLst/>
                <a:gdLst>
                  <a:gd name="connsiteX0" fmla="*/ 40640 w 81279"/>
                  <a:gd name="connsiteY0" fmla="*/ 0 h 201930"/>
                  <a:gd name="connsiteX1" fmla="*/ 81280 w 81279"/>
                  <a:gd name="connsiteY1" fmla="*/ 39370 h 201930"/>
                  <a:gd name="connsiteX2" fmla="*/ 40640 w 81279"/>
                  <a:gd name="connsiteY2" fmla="*/ 78740 h 201930"/>
                  <a:gd name="connsiteX3" fmla="*/ 0 w 81279"/>
                  <a:gd name="connsiteY3" fmla="*/ 39370 h 201930"/>
                  <a:gd name="connsiteX4" fmla="*/ 40640 w 81279"/>
                  <a:gd name="connsiteY4" fmla="*/ 0 h 201930"/>
                  <a:gd name="connsiteX5" fmla="*/ 40640 w 81279"/>
                  <a:gd name="connsiteY5" fmla="*/ 123190 h 201930"/>
                  <a:gd name="connsiteX6" fmla="*/ 81280 w 81279"/>
                  <a:gd name="connsiteY6" fmla="*/ 162560 h 201930"/>
                  <a:gd name="connsiteX7" fmla="*/ 40640 w 81279"/>
                  <a:gd name="connsiteY7" fmla="*/ 201930 h 201930"/>
                  <a:gd name="connsiteX8" fmla="*/ 0 w 81279"/>
                  <a:gd name="connsiteY8" fmla="*/ 162560 h 201930"/>
                  <a:gd name="connsiteX9" fmla="*/ 40640 w 81279"/>
                  <a:gd name="connsiteY9" fmla="*/ 123190 h 20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279" h="201930">
                    <a:moveTo>
                      <a:pt x="40640" y="0"/>
                    </a:moveTo>
                    <a:cubicBezTo>
                      <a:pt x="66040" y="0"/>
                      <a:pt x="81280" y="15240"/>
                      <a:pt x="81280" y="39370"/>
                    </a:cubicBezTo>
                    <a:cubicBezTo>
                      <a:pt x="81280" y="63500"/>
                      <a:pt x="66040" y="78740"/>
                      <a:pt x="40640" y="78740"/>
                    </a:cubicBezTo>
                    <a:cubicBezTo>
                      <a:pt x="15240" y="78740"/>
                      <a:pt x="0" y="63500"/>
                      <a:pt x="0" y="39370"/>
                    </a:cubicBezTo>
                    <a:cubicBezTo>
                      <a:pt x="0" y="15240"/>
                      <a:pt x="15240" y="0"/>
                      <a:pt x="40640" y="0"/>
                    </a:cubicBezTo>
                    <a:close/>
                    <a:moveTo>
                      <a:pt x="40640" y="123190"/>
                    </a:moveTo>
                    <a:cubicBezTo>
                      <a:pt x="66040" y="123190"/>
                      <a:pt x="81280" y="138430"/>
                      <a:pt x="81280" y="162560"/>
                    </a:cubicBezTo>
                    <a:cubicBezTo>
                      <a:pt x="81280" y="186690"/>
                      <a:pt x="66040" y="201930"/>
                      <a:pt x="40640" y="201930"/>
                    </a:cubicBezTo>
                    <a:cubicBezTo>
                      <a:pt x="15240" y="201930"/>
                      <a:pt x="0" y="186690"/>
                      <a:pt x="0" y="162560"/>
                    </a:cubicBezTo>
                    <a:cubicBezTo>
                      <a:pt x="0" y="138430"/>
                      <a:pt x="15240" y="123190"/>
                      <a:pt x="40640" y="12319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9B4102D2-D9E9-C799-DAC8-F826684E38EE}"/>
                  </a:ext>
                </a:extLst>
              </p:cNvPr>
              <p:cNvSpPr/>
              <p:nvPr/>
            </p:nvSpPr>
            <p:spPr>
              <a:xfrm>
                <a:off x="3326129" y="673100"/>
                <a:ext cx="292100" cy="284480"/>
              </a:xfrm>
              <a:custGeom>
                <a:avLst/>
                <a:gdLst>
                  <a:gd name="connsiteX0" fmla="*/ 146050 w 292100"/>
                  <a:gd name="connsiteY0" fmla="*/ 0 h 284480"/>
                  <a:gd name="connsiteX1" fmla="*/ 292100 w 292100"/>
                  <a:gd name="connsiteY1" fmla="*/ 142240 h 284480"/>
                  <a:gd name="connsiteX2" fmla="*/ 146050 w 292100"/>
                  <a:gd name="connsiteY2" fmla="*/ 284480 h 284480"/>
                  <a:gd name="connsiteX3" fmla="*/ 0 w 292100"/>
                  <a:gd name="connsiteY3" fmla="*/ 142240 h 284480"/>
                  <a:gd name="connsiteX4" fmla="*/ 146050 w 292100"/>
                  <a:gd name="connsiteY4" fmla="*/ 0 h 284480"/>
                  <a:gd name="connsiteX5" fmla="*/ 146050 w 292100"/>
                  <a:gd name="connsiteY5" fmla="*/ 213360 h 284480"/>
                  <a:gd name="connsiteX6" fmla="*/ 212090 w 292100"/>
                  <a:gd name="connsiteY6" fmla="*/ 143510 h 284480"/>
                  <a:gd name="connsiteX7" fmla="*/ 146050 w 292100"/>
                  <a:gd name="connsiteY7" fmla="*/ 73660 h 284480"/>
                  <a:gd name="connsiteX8" fmla="*/ 80010 w 292100"/>
                  <a:gd name="connsiteY8" fmla="*/ 143510 h 284480"/>
                  <a:gd name="connsiteX9" fmla="*/ 146050 w 292100"/>
                  <a:gd name="connsiteY9" fmla="*/ 21336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2100" h="284480">
                    <a:moveTo>
                      <a:pt x="146050" y="0"/>
                    </a:moveTo>
                    <a:cubicBezTo>
                      <a:pt x="232410" y="0"/>
                      <a:pt x="292100" y="64770"/>
                      <a:pt x="292100" y="142240"/>
                    </a:cubicBezTo>
                    <a:cubicBezTo>
                      <a:pt x="292100" y="219710"/>
                      <a:pt x="232410" y="284480"/>
                      <a:pt x="14605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lose/>
                    <a:moveTo>
                      <a:pt x="146050" y="213360"/>
                    </a:moveTo>
                    <a:cubicBezTo>
                      <a:pt x="186690" y="213360"/>
                      <a:pt x="212090" y="180340"/>
                      <a:pt x="212090" y="143510"/>
                    </a:cubicBezTo>
                    <a:cubicBezTo>
                      <a:pt x="212090" y="106680"/>
                      <a:pt x="186690" y="73660"/>
                      <a:pt x="146050" y="73660"/>
                    </a:cubicBezTo>
                    <a:cubicBezTo>
                      <a:pt x="105410" y="73660"/>
                      <a:pt x="80010" y="107950"/>
                      <a:pt x="80010" y="143510"/>
                    </a:cubicBezTo>
                    <a:cubicBezTo>
                      <a:pt x="80010" y="179070"/>
                      <a:pt x="106680" y="213360"/>
                      <a:pt x="146050" y="21336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11E8B337-1CF6-645B-1033-CE4399AE96C2}"/>
                  </a:ext>
                </a:extLst>
              </p:cNvPr>
              <p:cNvSpPr/>
              <p:nvPr/>
            </p:nvSpPr>
            <p:spPr>
              <a:xfrm>
                <a:off x="3665220" y="678180"/>
                <a:ext cx="246379" cy="279400"/>
              </a:xfrm>
              <a:custGeom>
                <a:avLst/>
                <a:gdLst>
                  <a:gd name="connsiteX0" fmla="*/ 0 w 246379"/>
                  <a:gd name="connsiteY0" fmla="*/ 0 h 279400"/>
                  <a:gd name="connsiteX1" fmla="*/ 80010 w 246379"/>
                  <a:gd name="connsiteY1" fmla="*/ 0 h 279400"/>
                  <a:gd name="connsiteX2" fmla="*/ 80010 w 246379"/>
                  <a:gd name="connsiteY2" fmla="*/ 162560 h 279400"/>
                  <a:gd name="connsiteX3" fmla="*/ 123190 w 246379"/>
                  <a:gd name="connsiteY3" fmla="*/ 208280 h 279400"/>
                  <a:gd name="connsiteX4" fmla="*/ 166370 w 246379"/>
                  <a:gd name="connsiteY4" fmla="*/ 162560 h 279400"/>
                  <a:gd name="connsiteX5" fmla="*/ 166370 w 246379"/>
                  <a:gd name="connsiteY5" fmla="*/ 0 h 279400"/>
                  <a:gd name="connsiteX6" fmla="*/ 246380 w 246379"/>
                  <a:gd name="connsiteY6" fmla="*/ 0 h 279400"/>
                  <a:gd name="connsiteX7" fmla="*/ 246380 w 246379"/>
                  <a:gd name="connsiteY7" fmla="*/ 170180 h 279400"/>
                  <a:gd name="connsiteX8" fmla="*/ 123190 w 246379"/>
                  <a:gd name="connsiteY8" fmla="*/ 279400 h 279400"/>
                  <a:gd name="connsiteX9" fmla="*/ 0 w 246379"/>
                  <a:gd name="connsiteY9" fmla="*/ 170180 h 279400"/>
                  <a:gd name="connsiteX10" fmla="*/ 0 w 246379"/>
                  <a:gd name="connsiteY10" fmla="*/ 0 h 279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6379" h="279400">
                    <a:moveTo>
                      <a:pt x="0" y="0"/>
                    </a:moveTo>
                    <a:lnTo>
                      <a:pt x="80010" y="0"/>
                    </a:lnTo>
                    <a:lnTo>
                      <a:pt x="80010" y="162560"/>
                    </a:lnTo>
                    <a:cubicBezTo>
                      <a:pt x="80010" y="191770"/>
                      <a:pt x="93980" y="208280"/>
                      <a:pt x="123190" y="208280"/>
                    </a:cubicBezTo>
                    <a:cubicBezTo>
                      <a:pt x="152400" y="208280"/>
                      <a:pt x="166370" y="191770"/>
                      <a:pt x="166370" y="162560"/>
                    </a:cubicBezTo>
                    <a:lnTo>
                      <a:pt x="166370" y="0"/>
                    </a:lnTo>
                    <a:lnTo>
                      <a:pt x="246380" y="0"/>
                    </a:lnTo>
                    <a:lnTo>
                      <a:pt x="246380" y="170180"/>
                    </a:lnTo>
                    <a:cubicBezTo>
                      <a:pt x="246380" y="234950"/>
                      <a:pt x="200660" y="279400"/>
                      <a:pt x="123190" y="279400"/>
                    </a:cubicBezTo>
                    <a:cubicBezTo>
                      <a:pt x="45720" y="279400"/>
                      <a:pt x="0" y="234950"/>
                      <a:pt x="0" y="17018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720CA545-0899-904C-28C8-B1E3AB273587}"/>
                  </a:ext>
                </a:extLst>
              </p:cNvPr>
              <p:cNvSpPr/>
              <p:nvPr/>
            </p:nvSpPr>
            <p:spPr>
              <a:xfrm>
                <a:off x="3971290" y="678180"/>
                <a:ext cx="223519" cy="274319"/>
              </a:xfrm>
              <a:custGeom>
                <a:avLst/>
                <a:gdLst>
                  <a:gd name="connsiteX0" fmla="*/ 140970 w 223519"/>
                  <a:gd name="connsiteY0" fmla="*/ 274320 h 274319"/>
                  <a:gd name="connsiteX1" fmla="*/ 100330 w 223519"/>
                  <a:gd name="connsiteY1" fmla="*/ 189230 h 274319"/>
                  <a:gd name="connsiteX2" fmla="*/ 77470 w 223519"/>
                  <a:gd name="connsiteY2" fmla="*/ 189230 h 274319"/>
                  <a:gd name="connsiteX3" fmla="*/ 77470 w 223519"/>
                  <a:gd name="connsiteY3" fmla="*/ 274320 h 274319"/>
                  <a:gd name="connsiteX4" fmla="*/ 0 w 223519"/>
                  <a:gd name="connsiteY4" fmla="*/ 274320 h 274319"/>
                  <a:gd name="connsiteX5" fmla="*/ 0 w 223519"/>
                  <a:gd name="connsiteY5" fmla="*/ 0 h 274319"/>
                  <a:gd name="connsiteX6" fmla="*/ 102870 w 223519"/>
                  <a:gd name="connsiteY6" fmla="*/ 0 h 274319"/>
                  <a:gd name="connsiteX7" fmla="*/ 218440 w 223519"/>
                  <a:gd name="connsiteY7" fmla="*/ 96520 h 274319"/>
                  <a:gd name="connsiteX8" fmla="*/ 170180 w 223519"/>
                  <a:gd name="connsiteY8" fmla="*/ 176530 h 274319"/>
                  <a:gd name="connsiteX9" fmla="*/ 223520 w 223519"/>
                  <a:gd name="connsiteY9" fmla="*/ 274320 h 274319"/>
                  <a:gd name="connsiteX10" fmla="*/ 140970 w 223519"/>
                  <a:gd name="connsiteY10" fmla="*/ 274320 h 274319"/>
                  <a:gd name="connsiteX11" fmla="*/ 78740 w 223519"/>
                  <a:gd name="connsiteY11" fmla="*/ 67310 h 274319"/>
                  <a:gd name="connsiteX12" fmla="*/ 78740 w 223519"/>
                  <a:gd name="connsiteY12" fmla="*/ 125730 h 274319"/>
                  <a:gd name="connsiteX13" fmla="*/ 107950 w 223519"/>
                  <a:gd name="connsiteY13" fmla="*/ 125730 h 274319"/>
                  <a:gd name="connsiteX14" fmla="*/ 138430 w 223519"/>
                  <a:gd name="connsiteY14" fmla="*/ 96520 h 274319"/>
                  <a:gd name="connsiteX15" fmla="*/ 107950 w 223519"/>
                  <a:gd name="connsiteY15" fmla="*/ 67310 h 274319"/>
                  <a:gd name="connsiteX16" fmla="*/ 78740 w 223519"/>
                  <a:gd name="connsiteY16" fmla="*/ 6731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3519" h="274319">
                    <a:moveTo>
                      <a:pt x="140970" y="274320"/>
                    </a:moveTo>
                    <a:lnTo>
                      <a:pt x="100330" y="189230"/>
                    </a:lnTo>
                    <a:lnTo>
                      <a:pt x="77470" y="189230"/>
                    </a:lnTo>
                    <a:lnTo>
                      <a:pt x="77470" y="274320"/>
                    </a:lnTo>
                    <a:lnTo>
                      <a:pt x="0" y="274320"/>
                    </a:lnTo>
                    <a:lnTo>
                      <a:pt x="0" y="0"/>
                    </a:lnTo>
                    <a:lnTo>
                      <a:pt x="102870" y="0"/>
                    </a:lnTo>
                    <a:cubicBezTo>
                      <a:pt x="170180" y="0"/>
                      <a:pt x="218440" y="31750"/>
                      <a:pt x="218440" y="96520"/>
                    </a:cubicBezTo>
                    <a:cubicBezTo>
                      <a:pt x="218440" y="161290"/>
                      <a:pt x="200660" y="161290"/>
                      <a:pt x="170180" y="176530"/>
                    </a:cubicBezTo>
                    <a:lnTo>
                      <a:pt x="223520" y="274320"/>
                    </a:lnTo>
                    <a:lnTo>
                      <a:pt x="140970" y="274320"/>
                    </a:lnTo>
                    <a:close/>
                    <a:moveTo>
                      <a:pt x="78740" y="67310"/>
                    </a:moveTo>
                    <a:lnTo>
                      <a:pt x="78740" y="125730"/>
                    </a:lnTo>
                    <a:lnTo>
                      <a:pt x="107950" y="125730"/>
                    </a:lnTo>
                    <a:cubicBezTo>
                      <a:pt x="124460" y="125730"/>
                      <a:pt x="138430" y="119380"/>
                      <a:pt x="138430" y="96520"/>
                    </a:cubicBezTo>
                    <a:cubicBezTo>
                      <a:pt x="138430" y="73660"/>
                      <a:pt x="124460" y="67310"/>
                      <a:pt x="107950" y="67310"/>
                    </a:cubicBezTo>
                    <a:lnTo>
                      <a:pt x="78740" y="6731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DBD8129F-F697-BEFD-099A-D0F6BA5FBF78}"/>
                  </a:ext>
                </a:extLst>
              </p:cNvPr>
              <p:cNvSpPr/>
              <p:nvPr/>
            </p:nvSpPr>
            <p:spPr>
              <a:xfrm>
                <a:off x="4321809" y="676909"/>
                <a:ext cx="215900" cy="274320"/>
              </a:xfrm>
              <a:custGeom>
                <a:avLst/>
                <a:gdLst>
                  <a:gd name="connsiteX0" fmla="*/ 0 w 215900"/>
                  <a:gd name="connsiteY0" fmla="*/ 1270 h 274320"/>
                  <a:gd name="connsiteX1" fmla="*/ 92710 w 215900"/>
                  <a:gd name="connsiteY1" fmla="*/ 1270 h 274320"/>
                  <a:gd name="connsiteX2" fmla="*/ 205740 w 215900"/>
                  <a:gd name="connsiteY2" fmla="*/ 80010 h 274320"/>
                  <a:gd name="connsiteX3" fmla="*/ 170180 w 215900"/>
                  <a:gd name="connsiteY3" fmla="*/ 130810 h 274320"/>
                  <a:gd name="connsiteX4" fmla="*/ 215900 w 215900"/>
                  <a:gd name="connsiteY4" fmla="*/ 191770 h 274320"/>
                  <a:gd name="connsiteX5" fmla="*/ 99060 w 215900"/>
                  <a:gd name="connsiteY5" fmla="*/ 274320 h 274320"/>
                  <a:gd name="connsiteX6" fmla="*/ 0 w 215900"/>
                  <a:gd name="connsiteY6" fmla="*/ 274320 h 274320"/>
                  <a:gd name="connsiteX7" fmla="*/ 0 w 215900"/>
                  <a:gd name="connsiteY7" fmla="*/ 0 h 274320"/>
                  <a:gd name="connsiteX8" fmla="*/ 76200 w 215900"/>
                  <a:gd name="connsiteY8" fmla="*/ 64770 h 274320"/>
                  <a:gd name="connsiteX9" fmla="*/ 76200 w 215900"/>
                  <a:gd name="connsiteY9" fmla="*/ 111760 h 274320"/>
                  <a:gd name="connsiteX10" fmla="*/ 97790 w 215900"/>
                  <a:gd name="connsiteY10" fmla="*/ 111760 h 274320"/>
                  <a:gd name="connsiteX11" fmla="*/ 125730 w 215900"/>
                  <a:gd name="connsiteY11" fmla="*/ 88900 h 274320"/>
                  <a:gd name="connsiteX12" fmla="*/ 97790 w 215900"/>
                  <a:gd name="connsiteY12" fmla="*/ 64770 h 274320"/>
                  <a:gd name="connsiteX13" fmla="*/ 76200 w 215900"/>
                  <a:gd name="connsiteY13" fmla="*/ 64770 h 274320"/>
                  <a:gd name="connsiteX14" fmla="*/ 76200 w 215900"/>
                  <a:gd name="connsiteY14" fmla="*/ 162560 h 274320"/>
                  <a:gd name="connsiteX15" fmla="*/ 76200 w 215900"/>
                  <a:gd name="connsiteY15" fmla="*/ 213360 h 274320"/>
                  <a:gd name="connsiteX16" fmla="*/ 104140 w 215900"/>
                  <a:gd name="connsiteY16" fmla="*/ 213360 h 274320"/>
                  <a:gd name="connsiteX17" fmla="*/ 134620 w 215900"/>
                  <a:gd name="connsiteY17" fmla="*/ 187960 h 274320"/>
                  <a:gd name="connsiteX18" fmla="*/ 104140 w 215900"/>
                  <a:gd name="connsiteY18" fmla="*/ 162560 h 274320"/>
                  <a:gd name="connsiteX19" fmla="*/ 76200 w 215900"/>
                  <a:gd name="connsiteY19" fmla="*/ 162560 h 27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5900" h="274320">
                    <a:moveTo>
                      <a:pt x="0" y="1270"/>
                    </a:moveTo>
                    <a:lnTo>
                      <a:pt x="92710" y="1270"/>
                    </a:lnTo>
                    <a:cubicBezTo>
                      <a:pt x="154940" y="1270"/>
                      <a:pt x="205740" y="24130"/>
                      <a:pt x="205740" y="80010"/>
                    </a:cubicBezTo>
                    <a:cubicBezTo>
                      <a:pt x="205740" y="135890"/>
                      <a:pt x="187960" y="124460"/>
                      <a:pt x="170180" y="130810"/>
                    </a:cubicBezTo>
                    <a:cubicBezTo>
                      <a:pt x="191770" y="137160"/>
                      <a:pt x="215900" y="160020"/>
                      <a:pt x="215900" y="191770"/>
                    </a:cubicBezTo>
                    <a:cubicBezTo>
                      <a:pt x="215900" y="250190"/>
                      <a:pt x="167640" y="274320"/>
                      <a:pt x="99060" y="274320"/>
                    </a:cubicBezTo>
                    <a:lnTo>
                      <a:pt x="0" y="274320"/>
                    </a:lnTo>
                    <a:lnTo>
                      <a:pt x="0" y="0"/>
                    </a:lnTo>
                    <a:close/>
                    <a:moveTo>
                      <a:pt x="76200" y="64770"/>
                    </a:moveTo>
                    <a:lnTo>
                      <a:pt x="76200" y="111760"/>
                    </a:lnTo>
                    <a:lnTo>
                      <a:pt x="97790" y="111760"/>
                    </a:lnTo>
                    <a:cubicBezTo>
                      <a:pt x="113030" y="111760"/>
                      <a:pt x="125730" y="105410"/>
                      <a:pt x="125730" y="88900"/>
                    </a:cubicBezTo>
                    <a:cubicBezTo>
                      <a:pt x="125730" y="72390"/>
                      <a:pt x="113030" y="64770"/>
                      <a:pt x="97790" y="64770"/>
                    </a:cubicBezTo>
                    <a:lnTo>
                      <a:pt x="76200" y="64770"/>
                    </a:lnTo>
                    <a:close/>
                    <a:moveTo>
                      <a:pt x="76200" y="162560"/>
                    </a:moveTo>
                    <a:lnTo>
                      <a:pt x="76200" y="213360"/>
                    </a:lnTo>
                    <a:lnTo>
                      <a:pt x="104140" y="213360"/>
                    </a:lnTo>
                    <a:cubicBezTo>
                      <a:pt x="119380" y="213360"/>
                      <a:pt x="134620" y="207010"/>
                      <a:pt x="134620" y="187960"/>
                    </a:cubicBezTo>
                    <a:cubicBezTo>
                      <a:pt x="134620" y="168910"/>
                      <a:pt x="119380" y="162560"/>
                      <a:pt x="104140" y="162560"/>
                    </a:cubicBezTo>
                    <a:lnTo>
                      <a:pt x="76200" y="16256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FB99B26E-743F-A5F3-7A0B-5B1A9A747632}"/>
                  </a:ext>
                </a:extLst>
              </p:cNvPr>
              <p:cNvSpPr/>
              <p:nvPr/>
            </p:nvSpPr>
            <p:spPr>
              <a:xfrm>
                <a:off x="4585970" y="678180"/>
                <a:ext cx="223520" cy="274319"/>
              </a:xfrm>
              <a:custGeom>
                <a:avLst/>
                <a:gdLst>
                  <a:gd name="connsiteX0" fmla="*/ 140970 w 223520"/>
                  <a:gd name="connsiteY0" fmla="*/ 274320 h 274319"/>
                  <a:gd name="connsiteX1" fmla="*/ 100330 w 223520"/>
                  <a:gd name="connsiteY1" fmla="*/ 189230 h 274319"/>
                  <a:gd name="connsiteX2" fmla="*/ 77470 w 223520"/>
                  <a:gd name="connsiteY2" fmla="*/ 189230 h 274319"/>
                  <a:gd name="connsiteX3" fmla="*/ 77470 w 223520"/>
                  <a:gd name="connsiteY3" fmla="*/ 274320 h 274319"/>
                  <a:gd name="connsiteX4" fmla="*/ 0 w 223520"/>
                  <a:gd name="connsiteY4" fmla="*/ 274320 h 274319"/>
                  <a:gd name="connsiteX5" fmla="*/ 0 w 223520"/>
                  <a:gd name="connsiteY5" fmla="*/ 0 h 274319"/>
                  <a:gd name="connsiteX6" fmla="*/ 102870 w 223520"/>
                  <a:gd name="connsiteY6" fmla="*/ 0 h 274319"/>
                  <a:gd name="connsiteX7" fmla="*/ 218440 w 223520"/>
                  <a:gd name="connsiteY7" fmla="*/ 96520 h 274319"/>
                  <a:gd name="connsiteX8" fmla="*/ 170180 w 223520"/>
                  <a:gd name="connsiteY8" fmla="*/ 176530 h 274319"/>
                  <a:gd name="connsiteX9" fmla="*/ 223520 w 223520"/>
                  <a:gd name="connsiteY9" fmla="*/ 274320 h 274319"/>
                  <a:gd name="connsiteX10" fmla="*/ 140970 w 223520"/>
                  <a:gd name="connsiteY10" fmla="*/ 274320 h 274319"/>
                  <a:gd name="connsiteX11" fmla="*/ 78740 w 223520"/>
                  <a:gd name="connsiteY11" fmla="*/ 67310 h 274319"/>
                  <a:gd name="connsiteX12" fmla="*/ 78740 w 223520"/>
                  <a:gd name="connsiteY12" fmla="*/ 125730 h 274319"/>
                  <a:gd name="connsiteX13" fmla="*/ 107950 w 223520"/>
                  <a:gd name="connsiteY13" fmla="*/ 125730 h 274319"/>
                  <a:gd name="connsiteX14" fmla="*/ 138430 w 223520"/>
                  <a:gd name="connsiteY14" fmla="*/ 96520 h 274319"/>
                  <a:gd name="connsiteX15" fmla="*/ 107950 w 223520"/>
                  <a:gd name="connsiteY15" fmla="*/ 67310 h 274319"/>
                  <a:gd name="connsiteX16" fmla="*/ 78740 w 223520"/>
                  <a:gd name="connsiteY16" fmla="*/ 6731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3520" h="274319">
                    <a:moveTo>
                      <a:pt x="140970" y="274320"/>
                    </a:moveTo>
                    <a:lnTo>
                      <a:pt x="100330" y="189230"/>
                    </a:lnTo>
                    <a:lnTo>
                      <a:pt x="77470" y="189230"/>
                    </a:lnTo>
                    <a:lnTo>
                      <a:pt x="77470" y="274320"/>
                    </a:lnTo>
                    <a:lnTo>
                      <a:pt x="0" y="274320"/>
                    </a:lnTo>
                    <a:lnTo>
                      <a:pt x="0" y="0"/>
                    </a:lnTo>
                    <a:lnTo>
                      <a:pt x="102870" y="0"/>
                    </a:lnTo>
                    <a:cubicBezTo>
                      <a:pt x="170180" y="0"/>
                      <a:pt x="218440" y="31750"/>
                      <a:pt x="218440" y="96520"/>
                    </a:cubicBezTo>
                    <a:cubicBezTo>
                      <a:pt x="218440" y="161290"/>
                      <a:pt x="200660" y="161290"/>
                      <a:pt x="170180" y="176530"/>
                    </a:cubicBezTo>
                    <a:lnTo>
                      <a:pt x="223520" y="274320"/>
                    </a:lnTo>
                    <a:lnTo>
                      <a:pt x="140970" y="274320"/>
                    </a:lnTo>
                    <a:close/>
                    <a:moveTo>
                      <a:pt x="78740" y="67310"/>
                    </a:moveTo>
                    <a:lnTo>
                      <a:pt x="78740" y="125730"/>
                    </a:lnTo>
                    <a:lnTo>
                      <a:pt x="107950" y="125730"/>
                    </a:lnTo>
                    <a:cubicBezTo>
                      <a:pt x="124460" y="125730"/>
                      <a:pt x="138430" y="119380"/>
                      <a:pt x="138430" y="96520"/>
                    </a:cubicBezTo>
                    <a:cubicBezTo>
                      <a:pt x="138430" y="73660"/>
                      <a:pt x="124460" y="67310"/>
                      <a:pt x="107950" y="67310"/>
                    </a:cubicBezTo>
                    <a:lnTo>
                      <a:pt x="78740" y="6731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3C014140-F55E-CD27-D8D4-DDCE43A91C11}"/>
                  </a:ext>
                </a:extLst>
              </p:cNvPr>
              <p:cNvSpPr/>
              <p:nvPr/>
            </p:nvSpPr>
            <p:spPr>
              <a:xfrm>
                <a:off x="4828540" y="675640"/>
                <a:ext cx="283209" cy="278129"/>
              </a:xfrm>
              <a:custGeom>
                <a:avLst/>
                <a:gdLst>
                  <a:gd name="connsiteX0" fmla="*/ 182880 w 283209"/>
                  <a:gd name="connsiteY0" fmla="*/ 241300 h 278129"/>
                  <a:gd name="connsiteX1" fmla="*/ 99060 w 283209"/>
                  <a:gd name="connsiteY1" fmla="*/ 241300 h 278129"/>
                  <a:gd name="connsiteX2" fmla="*/ 82550 w 283209"/>
                  <a:gd name="connsiteY2" fmla="*/ 278130 h 278129"/>
                  <a:gd name="connsiteX3" fmla="*/ 0 w 283209"/>
                  <a:gd name="connsiteY3" fmla="*/ 278130 h 278129"/>
                  <a:gd name="connsiteX4" fmla="*/ 139700 w 283209"/>
                  <a:gd name="connsiteY4" fmla="*/ 0 h 278129"/>
                  <a:gd name="connsiteX5" fmla="*/ 143510 w 283209"/>
                  <a:gd name="connsiteY5" fmla="*/ 0 h 278129"/>
                  <a:gd name="connsiteX6" fmla="*/ 283210 w 283209"/>
                  <a:gd name="connsiteY6" fmla="*/ 278130 h 278129"/>
                  <a:gd name="connsiteX7" fmla="*/ 200660 w 283209"/>
                  <a:gd name="connsiteY7" fmla="*/ 278130 h 278129"/>
                  <a:gd name="connsiteX8" fmla="*/ 184150 w 283209"/>
                  <a:gd name="connsiteY8" fmla="*/ 241300 h 278129"/>
                  <a:gd name="connsiteX9" fmla="*/ 121920 w 283209"/>
                  <a:gd name="connsiteY9" fmla="*/ 189230 h 278129"/>
                  <a:gd name="connsiteX10" fmla="*/ 161290 w 283209"/>
                  <a:gd name="connsiteY10" fmla="*/ 189230 h 278129"/>
                  <a:gd name="connsiteX11" fmla="*/ 142240 w 283209"/>
                  <a:gd name="connsiteY11" fmla="*/ 138430 h 278129"/>
                  <a:gd name="connsiteX12" fmla="*/ 142240 w 283209"/>
                  <a:gd name="connsiteY12" fmla="*/ 138430 h 278129"/>
                  <a:gd name="connsiteX13" fmla="*/ 123190 w 283209"/>
                  <a:gd name="connsiteY13" fmla="*/ 189230 h 278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3209" h="278129">
                    <a:moveTo>
                      <a:pt x="182880" y="241300"/>
                    </a:moveTo>
                    <a:lnTo>
                      <a:pt x="99060" y="241300"/>
                    </a:lnTo>
                    <a:lnTo>
                      <a:pt x="82550" y="278130"/>
                    </a:lnTo>
                    <a:lnTo>
                      <a:pt x="0" y="278130"/>
                    </a:lnTo>
                    <a:lnTo>
                      <a:pt x="139700" y="0"/>
                    </a:lnTo>
                    <a:lnTo>
                      <a:pt x="143510" y="0"/>
                    </a:lnTo>
                    <a:lnTo>
                      <a:pt x="283210" y="278130"/>
                    </a:lnTo>
                    <a:lnTo>
                      <a:pt x="200660" y="278130"/>
                    </a:lnTo>
                    <a:lnTo>
                      <a:pt x="184150" y="241300"/>
                    </a:lnTo>
                    <a:close/>
                    <a:moveTo>
                      <a:pt x="121920" y="189230"/>
                    </a:moveTo>
                    <a:lnTo>
                      <a:pt x="161290" y="189230"/>
                    </a:lnTo>
                    <a:cubicBezTo>
                      <a:pt x="154940" y="172720"/>
                      <a:pt x="143510" y="148590"/>
                      <a:pt x="142240" y="138430"/>
                    </a:cubicBezTo>
                    <a:lnTo>
                      <a:pt x="142240" y="138430"/>
                    </a:lnTo>
                    <a:cubicBezTo>
                      <a:pt x="139700" y="148590"/>
                      <a:pt x="129540" y="173990"/>
                      <a:pt x="123190" y="18923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D1B2DBA1-5600-B981-E1B6-2C5E59F77E92}"/>
                  </a:ext>
                </a:extLst>
              </p:cNvPr>
              <p:cNvSpPr/>
              <p:nvPr/>
            </p:nvSpPr>
            <p:spPr>
              <a:xfrm>
                <a:off x="5147309" y="675640"/>
                <a:ext cx="238760" cy="281940"/>
              </a:xfrm>
              <a:custGeom>
                <a:avLst/>
                <a:gdLst>
                  <a:gd name="connsiteX0" fmla="*/ 77470 w 238760"/>
                  <a:gd name="connsiteY0" fmla="*/ 154940 h 281940"/>
                  <a:gd name="connsiteX1" fmla="*/ 77470 w 238760"/>
                  <a:gd name="connsiteY1" fmla="*/ 278130 h 281940"/>
                  <a:gd name="connsiteX2" fmla="*/ 0 w 238760"/>
                  <a:gd name="connsiteY2" fmla="*/ 278130 h 281940"/>
                  <a:gd name="connsiteX3" fmla="*/ 0 w 238760"/>
                  <a:gd name="connsiteY3" fmla="*/ 0 h 281940"/>
                  <a:gd name="connsiteX4" fmla="*/ 3810 w 238760"/>
                  <a:gd name="connsiteY4" fmla="*/ 0 h 281940"/>
                  <a:gd name="connsiteX5" fmla="*/ 161290 w 238760"/>
                  <a:gd name="connsiteY5" fmla="*/ 127000 h 281940"/>
                  <a:gd name="connsiteX6" fmla="*/ 161290 w 238760"/>
                  <a:gd name="connsiteY6" fmla="*/ 3810 h 281940"/>
                  <a:gd name="connsiteX7" fmla="*/ 238760 w 238760"/>
                  <a:gd name="connsiteY7" fmla="*/ 3810 h 281940"/>
                  <a:gd name="connsiteX8" fmla="*/ 238760 w 238760"/>
                  <a:gd name="connsiteY8" fmla="*/ 281940 h 281940"/>
                  <a:gd name="connsiteX9" fmla="*/ 234950 w 238760"/>
                  <a:gd name="connsiteY9" fmla="*/ 281940 h 281940"/>
                  <a:gd name="connsiteX10" fmla="*/ 77470 w 238760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760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38760" y="3810"/>
                    </a:lnTo>
                    <a:lnTo>
                      <a:pt x="238760" y="281940"/>
                    </a:lnTo>
                    <a:lnTo>
                      <a:pt x="234950" y="281940"/>
                    </a:lnTo>
                    <a:lnTo>
                      <a:pt x="77470" y="1549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CCCE015E-E5AC-7003-4B8A-4AAFAD0F7FCA}"/>
                  </a:ext>
                </a:extLst>
              </p:cNvPr>
              <p:cNvSpPr/>
              <p:nvPr/>
            </p:nvSpPr>
            <p:spPr>
              <a:xfrm>
                <a:off x="5448300" y="678180"/>
                <a:ext cx="254000" cy="274319"/>
              </a:xfrm>
              <a:custGeom>
                <a:avLst/>
                <a:gdLst>
                  <a:gd name="connsiteX0" fmla="*/ 0 w 254000"/>
                  <a:gd name="connsiteY0" fmla="*/ 274320 h 274319"/>
                  <a:gd name="connsiteX1" fmla="*/ 0 w 254000"/>
                  <a:gd name="connsiteY1" fmla="*/ 0 h 274319"/>
                  <a:gd name="connsiteX2" fmla="*/ 96520 w 254000"/>
                  <a:gd name="connsiteY2" fmla="*/ 0 h 274319"/>
                  <a:gd name="connsiteX3" fmla="*/ 254000 w 254000"/>
                  <a:gd name="connsiteY3" fmla="*/ 137160 h 274319"/>
                  <a:gd name="connsiteX4" fmla="*/ 96520 w 254000"/>
                  <a:gd name="connsiteY4" fmla="*/ 274320 h 274319"/>
                  <a:gd name="connsiteX5" fmla="*/ 0 w 254000"/>
                  <a:gd name="connsiteY5" fmla="*/ 274320 h 274319"/>
                  <a:gd name="connsiteX6" fmla="*/ 80010 w 254000"/>
                  <a:gd name="connsiteY6" fmla="*/ 67310 h 274319"/>
                  <a:gd name="connsiteX7" fmla="*/ 80010 w 254000"/>
                  <a:gd name="connsiteY7" fmla="*/ 207010 h 274319"/>
                  <a:gd name="connsiteX8" fmla="*/ 95250 w 254000"/>
                  <a:gd name="connsiteY8" fmla="*/ 207010 h 274319"/>
                  <a:gd name="connsiteX9" fmla="*/ 173990 w 254000"/>
                  <a:gd name="connsiteY9" fmla="*/ 137160 h 274319"/>
                  <a:gd name="connsiteX10" fmla="*/ 95250 w 254000"/>
                  <a:gd name="connsiteY10" fmla="*/ 67310 h 274319"/>
                  <a:gd name="connsiteX11" fmla="*/ 80010 w 254000"/>
                  <a:gd name="connsiteY11" fmla="*/ 6731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4000" h="274319">
                    <a:moveTo>
                      <a:pt x="0" y="274320"/>
                    </a:moveTo>
                    <a:lnTo>
                      <a:pt x="0" y="0"/>
                    </a:lnTo>
                    <a:lnTo>
                      <a:pt x="96520" y="0"/>
                    </a:lnTo>
                    <a:cubicBezTo>
                      <a:pt x="194310" y="0"/>
                      <a:pt x="254000" y="58420"/>
                      <a:pt x="254000" y="137160"/>
                    </a:cubicBezTo>
                    <a:cubicBezTo>
                      <a:pt x="254000" y="215900"/>
                      <a:pt x="194310" y="274320"/>
                      <a:pt x="96520" y="274320"/>
                    </a:cubicBezTo>
                    <a:lnTo>
                      <a:pt x="0" y="274320"/>
                    </a:lnTo>
                    <a:close/>
                    <a:moveTo>
                      <a:pt x="80010" y="67310"/>
                    </a:moveTo>
                    <a:lnTo>
                      <a:pt x="80010" y="207010"/>
                    </a:lnTo>
                    <a:lnTo>
                      <a:pt x="95250" y="207010"/>
                    </a:lnTo>
                    <a:cubicBezTo>
                      <a:pt x="148590" y="207010"/>
                      <a:pt x="173990" y="173990"/>
                      <a:pt x="173990" y="137160"/>
                    </a:cubicBezTo>
                    <a:cubicBezTo>
                      <a:pt x="173990" y="100330"/>
                      <a:pt x="148590" y="67310"/>
                      <a:pt x="95250" y="67310"/>
                    </a:cubicBezTo>
                    <a:lnTo>
                      <a:pt x="80010" y="6731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F3B12988-F634-6083-35BE-030DAC1F0591}"/>
                  </a:ext>
                </a:extLst>
              </p:cNvPr>
              <p:cNvSpPr/>
              <p:nvPr/>
            </p:nvSpPr>
            <p:spPr>
              <a:xfrm>
                <a:off x="5798820" y="678180"/>
                <a:ext cx="290829" cy="278130"/>
              </a:xfrm>
              <a:custGeom>
                <a:avLst/>
                <a:gdLst>
                  <a:gd name="connsiteX0" fmla="*/ 203200 w 290829"/>
                  <a:gd name="connsiteY0" fmla="*/ 0 h 278130"/>
                  <a:gd name="connsiteX1" fmla="*/ 290830 w 290829"/>
                  <a:gd name="connsiteY1" fmla="*/ 0 h 278130"/>
                  <a:gd name="connsiteX2" fmla="*/ 147320 w 290829"/>
                  <a:gd name="connsiteY2" fmla="*/ 278130 h 278130"/>
                  <a:gd name="connsiteX3" fmla="*/ 143510 w 290829"/>
                  <a:gd name="connsiteY3" fmla="*/ 278130 h 278130"/>
                  <a:gd name="connsiteX4" fmla="*/ 0 w 290829"/>
                  <a:gd name="connsiteY4" fmla="*/ 0 h 278130"/>
                  <a:gd name="connsiteX5" fmla="*/ 87630 w 290829"/>
                  <a:gd name="connsiteY5" fmla="*/ 0 h 278130"/>
                  <a:gd name="connsiteX6" fmla="*/ 121920 w 290829"/>
                  <a:gd name="connsiteY6" fmla="*/ 72390 h 278130"/>
                  <a:gd name="connsiteX7" fmla="*/ 144780 w 290829"/>
                  <a:gd name="connsiteY7" fmla="*/ 129540 h 278130"/>
                  <a:gd name="connsiteX8" fmla="*/ 144780 w 290829"/>
                  <a:gd name="connsiteY8" fmla="*/ 129540 h 278130"/>
                  <a:gd name="connsiteX9" fmla="*/ 167640 w 290829"/>
                  <a:gd name="connsiteY9" fmla="*/ 72390 h 278130"/>
                  <a:gd name="connsiteX10" fmla="*/ 201930 w 290829"/>
                  <a:gd name="connsiteY10" fmla="*/ 0 h 278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0829" h="278130">
                    <a:moveTo>
                      <a:pt x="203200" y="0"/>
                    </a:moveTo>
                    <a:lnTo>
                      <a:pt x="290830" y="0"/>
                    </a:lnTo>
                    <a:lnTo>
                      <a:pt x="147320" y="278130"/>
                    </a:lnTo>
                    <a:lnTo>
                      <a:pt x="143510" y="278130"/>
                    </a:lnTo>
                    <a:lnTo>
                      <a:pt x="0" y="0"/>
                    </a:lnTo>
                    <a:lnTo>
                      <a:pt x="87630" y="0"/>
                    </a:lnTo>
                    <a:lnTo>
                      <a:pt x="121920" y="72390"/>
                    </a:lnTo>
                    <a:cubicBezTo>
                      <a:pt x="132080" y="92710"/>
                      <a:pt x="140970" y="115570"/>
                      <a:pt x="144780" y="129540"/>
                    </a:cubicBezTo>
                    <a:lnTo>
                      <a:pt x="144780" y="129540"/>
                    </a:lnTo>
                    <a:cubicBezTo>
                      <a:pt x="148590" y="115570"/>
                      <a:pt x="158750" y="92710"/>
                      <a:pt x="167640" y="72390"/>
                    </a:cubicBezTo>
                    <a:lnTo>
                      <a:pt x="20193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1A44B01B-98B2-6C2B-232E-BF9EE4B47F30}"/>
                  </a:ext>
                </a:extLst>
              </p:cNvPr>
              <p:cNvSpPr/>
              <p:nvPr/>
            </p:nvSpPr>
            <p:spPr>
              <a:xfrm>
                <a:off x="6098540" y="673100"/>
                <a:ext cx="292100" cy="284480"/>
              </a:xfrm>
              <a:custGeom>
                <a:avLst/>
                <a:gdLst>
                  <a:gd name="connsiteX0" fmla="*/ 146050 w 292100"/>
                  <a:gd name="connsiteY0" fmla="*/ 0 h 284480"/>
                  <a:gd name="connsiteX1" fmla="*/ 292100 w 292100"/>
                  <a:gd name="connsiteY1" fmla="*/ 142240 h 284480"/>
                  <a:gd name="connsiteX2" fmla="*/ 146050 w 292100"/>
                  <a:gd name="connsiteY2" fmla="*/ 284480 h 284480"/>
                  <a:gd name="connsiteX3" fmla="*/ 0 w 292100"/>
                  <a:gd name="connsiteY3" fmla="*/ 142240 h 284480"/>
                  <a:gd name="connsiteX4" fmla="*/ 146050 w 292100"/>
                  <a:gd name="connsiteY4" fmla="*/ 0 h 284480"/>
                  <a:gd name="connsiteX5" fmla="*/ 146050 w 292100"/>
                  <a:gd name="connsiteY5" fmla="*/ 213360 h 284480"/>
                  <a:gd name="connsiteX6" fmla="*/ 212090 w 292100"/>
                  <a:gd name="connsiteY6" fmla="*/ 143510 h 284480"/>
                  <a:gd name="connsiteX7" fmla="*/ 146050 w 292100"/>
                  <a:gd name="connsiteY7" fmla="*/ 73660 h 284480"/>
                  <a:gd name="connsiteX8" fmla="*/ 80010 w 292100"/>
                  <a:gd name="connsiteY8" fmla="*/ 143510 h 284480"/>
                  <a:gd name="connsiteX9" fmla="*/ 146050 w 292100"/>
                  <a:gd name="connsiteY9" fmla="*/ 21336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2100" h="284480">
                    <a:moveTo>
                      <a:pt x="146050" y="0"/>
                    </a:moveTo>
                    <a:cubicBezTo>
                      <a:pt x="232410" y="0"/>
                      <a:pt x="292100" y="64770"/>
                      <a:pt x="292100" y="142240"/>
                    </a:cubicBezTo>
                    <a:cubicBezTo>
                      <a:pt x="292100" y="219710"/>
                      <a:pt x="232410" y="284480"/>
                      <a:pt x="14605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lose/>
                    <a:moveTo>
                      <a:pt x="146050" y="213360"/>
                    </a:moveTo>
                    <a:cubicBezTo>
                      <a:pt x="186690" y="213360"/>
                      <a:pt x="212090" y="180340"/>
                      <a:pt x="212090" y="143510"/>
                    </a:cubicBezTo>
                    <a:cubicBezTo>
                      <a:pt x="212090" y="106680"/>
                      <a:pt x="186690" y="73660"/>
                      <a:pt x="146050" y="73660"/>
                    </a:cubicBezTo>
                    <a:cubicBezTo>
                      <a:pt x="105410" y="73660"/>
                      <a:pt x="80010" y="107950"/>
                      <a:pt x="80010" y="143510"/>
                    </a:cubicBezTo>
                    <a:cubicBezTo>
                      <a:pt x="80010" y="179070"/>
                      <a:pt x="106680" y="213360"/>
                      <a:pt x="146050" y="21336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B66D133B-43B5-18D8-7EA4-6AE87038DD94}"/>
                  </a:ext>
                </a:extLst>
              </p:cNvPr>
              <p:cNvSpPr/>
              <p:nvPr/>
            </p:nvSpPr>
            <p:spPr>
              <a:xfrm>
                <a:off x="6438900" y="678180"/>
                <a:ext cx="80009" cy="274319"/>
              </a:xfrm>
              <a:custGeom>
                <a:avLst/>
                <a:gdLst>
                  <a:gd name="connsiteX0" fmla="*/ 80010 w 80009"/>
                  <a:gd name="connsiteY0" fmla="*/ 274320 h 274319"/>
                  <a:gd name="connsiteX1" fmla="*/ 0 w 80009"/>
                  <a:gd name="connsiteY1" fmla="*/ 274320 h 274319"/>
                  <a:gd name="connsiteX2" fmla="*/ 0 w 80009"/>
                  <a:gd name="connsiteY2" fmla="*/ 0 h 274319"/>
                  <a:gd name="connsiteX3" fmla="*/ 80010 w 80009"/>
                  <a:gd name="connsiteY3" fmla="*/ 0 h 274319"/>
                  <a:gd name="connsiteX4" fmla="*/ 80010 w 80009"/>
                  <a:gd name="connsiteY4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09" h="274319">
                    <a:moveTo>
                      <a:pt x="80010" y="274320"/>
                    </a:moveTo>
                    <a:lnTo>
                      <a:pt x="0" y="274320"/>
                    </a:lnTo>
                    <a:lnTo>
                      <a:pt x="0" y="0"/>
                    </a:lnTo>
                    <a:lnTo>
                      <a:pt x="80010" y="0"/>
                    </a:lnTo>
                    <a:lnTo>
                      <a:pt x="80010" y="27432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F2E592C0-F995-C4BD-43D7-395577C8D987}"/>
                  </a:ext>
                </a:extLst>
              </p:cNvPr>
              <p:cNvSpPr/>
              <p:nvPr/>
            </p:nvSpPr>
            <p:spPr>
              <a:xfrm>
                <a:off x="6567169" y="673100"/>
                <a:ext cx="226060" cy="285750"/>
              </a:xfrm>
              <a:custGeom>
                <a:avLst/>
                <a:gdLst>
                  <a:gd name="connsiteX0" fmla="*/ 146050 w 226060"/>
                  <a:gd name="connsiteY0" fmla="*/ 0 h 285750"/>
                  <a:gd name="connsiteX1" fmla="*/ 223520 w 226060"/>
                  <a:gd name="connsiteY1" fmla="*/ 17780 h 285750"/>
                  <a:gd name="connsiteX2" fmla="*/ 223520 w 226060"/>
                  <a:gd name="connsiteY2" fmla="*/ 90170 h 285750"/>
                  <a:gd name="connsiteX3" fmla="*/ 153670 w 226060"/>
                  <a:gd name="connsiteY3" fmla="*/ 72390 h 285750"/>
                  <a:gd name="connsiteX4" fmla="*/ 80011 w 226060"/>
                  <a:gd name="connsiteY4" fmla="*/ 142240 h 285750"/>
                  <a:gd name="connsiteX5" fmla="*/ 149861 w 226060"/>
                  <a:gd name="connsiteY5" fmla="*/ 212090 h 285750"/>
                  <a:gd name="connsiteX6" fmla="*/ 226061 w 226060"/>
                  <a:gd name="connsiteY6" fmla="*/ 194310 h 285750"/>
                  <a:gd name="connsiteX7" fmla="*/ 226061 w 226060"/>
                  <a:gd name="connsiteY7" fmla="*/ 267970 h 285750"/>
                  <a:gd name="connsiteX8" fmla="*/ 142240 w 226060"/>
                  <a:gd name="connsiteY8" fmla="*/ 285750 h 285750"/>
                  <a:gd name="connsiteX9" fmla="*/ 0 w 226060"/>
                  <a:gd name="connsiteY9" fmla="*/ 143510 h 285750"/>
                  <a:gd name="connsiteX10" fmla="*/ 146050 w 226060"/>
                  <a:gd name="connsiteY10" fmla="*/ 127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6060" h="285750">
                    <a:moveTo>
                      <a:pt x="146050" y="0"/>
                    </a:moveTo>
                    <a:cubicBezTo>
                      <a:pt x="181611" y="0"/>
                      <a:pt x="204470" y="7620"/>
                      <a:pt x="223520" y="17780"/>
                    </a:cubicBezTo>
                    <a:lnTo>
                      <a:pt x="223520" y="90170"/>
                    </a:lnTo>
                    <a:cubicBezTo>
                      <a:pt x="208280" y="82550"/>
                      <a:pt x="185420" y="72390"/>
                      <a:pt x="153670" y="72390"/>
                    </a:cubicBezTo>
                    <a:cubicBezTo>
                      <a:pt x="105411" y="72390"/>
                      <a:pt x="80011" y="106680"/>
                      <a:pt x="80011" y="142240"/>
                    </a:cubicBezTo>
                    <a:cubicBezTo>
                      <a:pt x="80011" y="177800"/>
                      <a:pt x="104140" y="212090"/>
                      <a:pt x="149861" y="212090"/>
                    </a:cubicBezTo>
                    <a:cubicBezTo>
                      <a:pt x="195580" y="212090"/>
                      <a:pt x="209550" y="201930"/>
                      <a:pt x="226061" y="194310"/>
                    </a:cubicBezTo>
                    <a:lnTo>
                      <a:pt x="226061" y="267970"/>
                    </a:lnTo>
                    <a:cubicBezTo>
                      <a:pt x="207011" y="278130"/>
                      <a:pt x="175261" y="285750"/>
                      <a:pt x="142240" y="285750"/>
                    </a:cubicBezTo>
                    <a:cubicBezTo>
                      <a:pt x="59690" y="285750"/>
                      <a:pt x="0" y="222250"/>
                      <a:pt x="0" y="143510"/>
                    </a:cubicBezTo>
                    <a:cubicBezTo>
                      <a:pt x="0" y="64770"/>
                      <a:pt x="59690" y="1270"/>
                      <a:pt x="146050" y="127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58857872-E3DA-DBA3-5B27-90C18BB3FF4D}"/>
                  </a:ext>
                </a:extLst>
              </p:cNvPr>
              <p:cNvSpPr/>
              <p:nvPr/>
            </p:nvSpPr>
            <p:spPr>
              <a:xfrm>
                <a:off x="6844030" y="678180"/>
                <a:ext cx="189229" cy="274319"/>
              </a:xfrm>
              <a:custGeom>
                <a:avLst/>
                <a:gdLst>
                  <a:gd name="connsiteX0" fmla="*/ 0 w 189229"/>
                  <a:gd name="connsiteY0" fmla="*/ 0 h 274319"/>
                  <a:gd name="connsiteX1" fmla="*/ 184150 w 189229"/>
                  <a:gd name="connsiteY1" fmla="*/ 0 h 274319"/>
                  <a:gd name="connsiteX2" fmla="*/ 184150 w 189229"/>
                  <a:gd name="connsiteY2" fmla="*/ 67310 h 274319"/>
                  <a:gd name="connsiteX3" fmla="*/ 80010 w 189229"/>
                  <a:gd name="connsiteY3" fmla="*/ 67310 h 274319"/>
                  <a:gd name="connsiteX4" fmla="*/ 80010 w 189229"/>
                  <a:gd name="connsiteY4" fmla="*/ 104140 h 274319"/>
                  <a:gd name="connsiteX5" fmla="*/ 168910 w 189229"/>
                  <a:gd name="connsiteY5" fmla="*/ 104140 h 274319"/>
                  <a:gd name="connsiteX6" fmla="*/ 168910 w 189229"/>
                  <a:gd name="connsiteY6" fmla="*/ 166370 h 274319"/>
                  <a:gd name="connsiteX7" fmla="*/ 80010 w 189229"/>
                  <a:gd name="connsiteY7" fmla="*/ 166370 h 274319"/>
                  <a:gd name="connsiteX8" fmla="*/ 80010 w 189229"/>
                  <a:gd name="connsiteY8" fmla="*/ 207010 h 274319"/>
                  <a:gd name="connsiteX9" fmla="*/ 189230 w 189229"/>
                  <a:gd name="connsiteY9" fmla="*/ 207010 h 274319"/>
                  <a:gd name="connsiteX10" fmla="*/ 189230 w 189229"/>
                  <a:gd name="connsiteY10" fmla="*/ 274320 h 274319"/>
                  <a:gd name="connsiteX11" fmla="*/ 0 w 189229"/>
                  <a:gd name="connsiteY11" fmla="*/ 274320 h 274319"/>
                  <a:gd name="connsiteX12" fmla="*/ 0 w 189229"/>
                  <a:gd name="connsiteY12" fmla="*/ 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9229" h="274319">
                    <a:moveTo>
                      <a:pt x="0" y="0"/>
                    </a:moveTo>
                    <a:lnTo>
                      <a:pt x="184150" y="0"/>
                    </a:lnTo>
                    <a:lnTo>
                      <a:pt x="184150" y="67310"/>
                    </a:lnTo>
                    <a:lnTo>
                      <a:pt x="80010" y="67310"/>
                    </a:lnTo>
                    <a:lnTo>
                      <a:pt x="80010" y="104140"/>
                    </a:lnTo>
                    <a:lnTo>
                      <a:pt x="168910" y="104140"/>
                    </a:lnTo>
                    <a:lnTo>
                      <a:pt x="168910" y="166370"/>
                    </a:lnTo>
                    <a:lnTo>
                      <a:pt x="80010" y="166370"/>
                    </a:lnTo>
                    <a:lnTo>
                      <a:pt x="80010" y="207010"/>
                    </a:lnTo>
                    <a:lnTo>
                      <a:pt x="189230" y="207010"/>
                    </a:lnTo>
                    <a:lnTo>
                      <a:pt x="189230" y="274320"/>
                    </a:lnTo>
                    <a:lnTo>
                      <a:pt x="0" y="2743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710" name="Group 709">
            <a:extLst>
              <a:ext uri="{FF2B5EF4-FFF2-40B4-BE49-F238E27FC236}">
                <a16:creationId xmlns:a16="http://schemas.microsoft.com/office/drawing/2014/main" id="{7536DE84-6A18-0229-FE8A-1A1318D76C5B}"/>
              </a:ext>
            </a:extLst>
          </p:cNvPr>
          <p:cNvGrpSpPr/>
          <p:nvPr/>
        </p:nvGrpSpPr>
        <p:grpSpPr>
          <a:xfrm>
            <a:off x="768350" y="1850389"/>
            <a:ext cx="3545840" cy="191770"/>
            <a:chOff x="768350" y="1850389"/>
            <a:chExt cx="3545840" cy="191770"/>
          </a:xfrm>
        </p:grpSpPr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CF82A02C-84C9-C649-75F3-B1E9CA82C96B}"/>
                </a:ext>
              </a:extLst>
            </p:cNvPr>
            <p:cNvSpPr/>
            <p:nvPr/>
          </p:nvSpPr>
          <p:spPr>
            <a:xfrm>
              <a:off x="768350" y="1854200"/>
              <a:ext cx="147319" cy="182879"/>
            </a:xfrm>
            <a:custGeom>
              <a:avLst/>
              <a:gdLst>
                <a:gd name="connsiteX0" fmla="*/ 147320 w 147319"/>
                <a:gd name="connsiteY0" fmla="*/ 0 h 182879"/>
                <a:gd name="connsiteX1" fmla="*/ 147320 w 147319"/>
                <a:gd name="connsiteY1" fmla="*/ 44450 h 182879"/>
                <a:gd name="connsiteX2" fmla="*/ 100330 w 147319"/>
                <a:gd name="connsiteY2" fmla="*/ 44450 h 182879"/>
                <a:gd name="connsiteX3" fmla="*/ 100330 w 147319"/>
                <a:gd name="connsiteY3" fmla="*/ 182880 h 182879"/>
                <a:gd name="connsiteX4" fmla="*/ 46990 w 147319"/>
                <a:gd name="connsiteY4" fmla="*/ 182880 h 182879"/>
                <a:gd name="connsiteX5" fmla="*/ 46990 w 147319"/>
                <a:gd name="connsiteY5" fmla="*/ 44450 h 182879"/>
                <a:gd name="connsiteX6" fmla="*/ 0 w 147319"/>
                <a:gd name="connsiteY6" fmla="*/ 44450 h 182879"/>
                <a:gd name="connsiteX7" fmla="*/ 0 w 147319"/>
                <a:gd name="connsiteY7" fmla="*/ 0 h 182879"/>
                <a:gd name="connsiteX8" fmla="*/ 147320 w 147319"/>
                <a:gd name="connsiteY8" fmla="*/ 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19" h="182879">
                  <a:moveTo>
                    <a:pt x="147320" y="0"/>
                  </a:moveTo>
                  <a:lnTo>
                    <a:pt x="147320" y="44450"/>
                  </a:lnTo>
                  <a:lnTo>
                    <a:pt x="100330" y="44450"/>
                  </a:lnTo>
                  <a:lnTo>
                    <a:pt x="100330" y="182880"/>
                  </a:lnTo>
                  <a:lnTo>
                    <a:pt x="46990" y="182880"/>
                  </a:lnTo>
                  <a:lnTo>
                    <a:pt x="46990" y="44450"/>
                  </a:lnTo>
                  <a:lnTo>
                    <a:pt x="0" y="44450"/>
                  </a:lnTo>
                  <a:lnTo>
                    <a:pt x="0" y="0"/>
                  </a:lnTo>
                  <a:lnTo>
                    <a:pt x="147320" y="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22BEAD17-A4BE-B840-878F-7FA0061AD026}"/>
                </a:ext>
              </a:extLst>
            </p:cNvPr>
            <p:cNvSpPr/>
            <p:nvPr/>
          </p:nvSpPr>
          <p:spPr>
            <a:xfrm>
              <a:off x="943610" y="1854200"/>
              <a:ext cx="53339" cy="182879"/>
            </a:xfrm>
            <a:custGeom>
              <a:avLst/>
              <a:gdLst>
                <a:gd name="connsiteX0" fmla="*/ 53340 w 53339"/>
                <a:gd name="connsiteY0" fmla="*/ 182880 h 182879"/>
                <a:gd name="connsiteX1" fmla="*/ 0 w 53339"/>
                <a:gd name="connsiteY1" fmla="*/ 182880 h 182879"/>
                <a:gd name="connsiteX2" fmla="*/ 0 w 53339"/>
                <a:gd name="connsiteY2" fmla="*/ 0 h 182879"/>
                <a:gd name="connsiteX3" fmla="*/ 53340 w 53339"/>
                <a:gd name="connsiteY3" fmla="*/ 0 h 182879"/>
                <a:gd name="connsiteX4" fmla="*/ 53340 w 53339"/>
                <a:gd name="connsiteY4" fmla="*/ 18288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39" h="182879">
                  <a:moveTo>
                    <a:pt x="53340" y="182880"/>
                  </a:moveTo>
                  <a:lnTo>
                    <a:pt x="0" y="182880"/>
                  </a:lnTo>
                  <a:lnTo>
                    <a:pt x="0" y="0"/>
                  </a:lnTo>
                  <a:lnTo>
                    <a:pt x="53340" y="0"/>
                  </a:lnTo>
                  <a:lnTo>
                    <a:pt x="53340" y="18288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BE3C9475-7998-D2F0-36A5-58CB67A95137}"/>
                </a:ext>
              </a:extLst>
            </p:cNvPr>
            <p:cNvSpPr/>
            <p:nvPr/>
          </p:nvSpPr>
          <p:spPr>
            <a:xfrm>
              <a:off x="1038860" y="1851660"/>
              <a:ext cx="184150" cy="185419"/>
            </a:xfrm>
            <a:custGeom>
              <a:avLst/>
              <a:gdLst>
                <a:gd name="connsiteX0" fmla="*/ 50800 w 184150"/>
                <a:gd name="connsiteY0" fmla="*/ 101600 h 185419"/>
                <a:gd name="connsiteX1" fmla="*/ 50800 w 184150"/>
                <a:gd name="connsiteY1" fmla="*/ 185420 h 185419"/>
                <a:gd name="connsiteX2" fmla="*/ 0 w 184150"/>
                <a:gd name="connsiteY2" fmla="*/ 185420 h 185419"/>
                <a:gd name="connsiteX3" fmla="*/ 0 w 184150"/>
                <a:gd name="connsiteY3" fmla="*/ 0 h 185419"/>
                <a:gd name="connsiteX4" fmla="*/ 0 w 184150"/>
                <a:gd name="connsiteY4" fmla="*/ 0 h 185419"/>
                <a:gd name="connsiteX5" fmla="*/ 91440 w 184150"/>
                <a:gd name="connsiteY5" fmla="*/ 74930 h 185419"/>
                <a:gd name="connsiteX6" fmla="*/ 182880 w 184150"/>
                <a:gd name="connsiteY6" fmla="*/ 0 h 185419"/>
                <a:gd name="connsiteX7" fmla="*/ 184150 w 184150"/>
                <a:gd name="connsiteY7" fmla="*/ 0 h 185419"/>
                <a:gd name="connsiteX8" fmla="*/ 184150 w 184150"/>
                <a:gd name="connsiteY8" fmla="*/ 185420 h 185419"/>
                <a:gd name="connsiteX9" fmla="*/ 133350 w 184150"/>
                <a:gd name="connsiteY9" fmla="*/ 185420 h 185419"/>
                <a:gd name="connsiteX10" fmla="*/ 133350 w 184150"/>
                <a:gd name="connsiteY10" fmla="*/ 101600 h 185419"/>
                <a:gd name="connsiteX11" fmla="*/ 91440 w 184150"/>
                <a:gd name="connsiteY11" fmla="*/ 135890 h 185419"/>
                <a:gd name="connsiteX12" fmla="*/ 49530 w 184150"/>
                <a:gd name="connsiteY12" fmla="*/ 101600 h 185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4150" h="185419">
                  <a:moveTo>
                    <a:pt x="50800" y="101600"/>
                  </a:moveTo>
                  <a:lnTo>
                    <a:pt x="50800" y="185420"/>
                  </a:lnTo>
                  <a:lnTo>
                    <a:pt x="0" y="185420"/>
                  </a:lnTo>
                  <a:lnTo>
                    <a:pt x="0" y="0"/>
                  </a:lnTo>
                  <a:lnTo>
                    <a:pt x="0" y="0"/>
                  </a:lnTo>
                  <a:lnTo>
                    <a:pt x="91440" y="74930"/>
                  </a:lnTo>
                  <a:lnTo>
                    <a:pt x="182880" y="0"/>
                  </a:lnTo>
                  <a:lnTo>
                    <a:pt x="184150" y="0"/>
                  </a:lnTo>
                  <a:lnTo>
                    <a:pt x="184150" y="185420"/>
                  </a:lnTo>
                  <a:lnTo>
                    <a:pt x="133350" y="185420"/>
                  </a:lnTo>
                  <a:lnTo>
                    <a:pt x="133350" y="101600"/>
                  </a:lnTo>
                  <a:lnTo>
                    <a:pt x="91440" y="135890"/>
                  </a:lnTo>
                  <a:lnTo>
                    <a:pt x="49530" y="10160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A970267C-DBE4-5C60-772D-90317549B215}"/>
                </a:ext>
              </a:extLst>
            </p:cNvPr>
            <p:cNvSpPr/>
            <p:nvPr/>
          </p:nvSpPr>
          <p:spPr>
            <a:xfrm>
              <a:off x="1264919" y="1852929"/>
              <a:ext cx="125730" cy="182880"/>
            </a:xfrm>
            <a:custGeom>
              <a:avLst/>
              <a:gdLst>
                <a:gd name="connsiteX0" fmla="*/ 0 w 125730"/>
                <a:gd name="connsiteY0" fmla="*/ 1270 h 182880"/>
                <a:gd name="connsiteX1" fmla="*/ 121920 w 125730"/>
                <a:gd name="connsiteY1" fmla="*/ 1270 h 182880"/>
                <a:gd name="connsiteX2" fmla="*/ 121920 w 125730"/>
                <a:gd name="connsiteY2" fmla="*/ 45720 h 182880"/>
                <a:gd name="connsiteX3" fmla="*/ 52070 w 125730"/>
                <a:gd name="connsiteY3" fmla="*/ 45720 h 182880"/>
                <a:gd name="connsiteX4" fmla="*/ 52070 w 125730"/>
                <a:gd name="connsiteY4" fmla="*/ 69850 h 182880"/>
                <a:gd name="connsiteX5" fmla="*/ 111760 w 125730"/>
                <a:gd name="connsiteY5" fmla="*/ 69850 h 182880"/>
                <a:gd name="connsiteX6" fmla="*/ 111760 w 125730"/>
                <a:gd name="connsiteY6" fmla="*/ 111760 h 182880"/>
                <a:gd name="connsiteX7" fmla="*/ 52070 w 125730"/>
                <a:gd name="connsiteY7" fmla="*/ 111760 h 182880"/>
                <a:gd name="connsiteX8" fmla="*/ 52070 w 125730"/>
                <a:gd name="connsiteY8" fmla="*/ 138430 h 182880"/>
                <a:gd name="connsiteX9" fmla="*/ 125730 w 125730"/>
                <a:gd name="connsiteY9" fmla="*/ 138430 h 182880"/>
                <a:gd name="connsiteX10" fmla="*/ 125730 w 125730"/>
                <a:gd name="connsiteY10" fmla="*/ 182880 h 182880"/>
                <a:gd name="connsiteX11" fmla="*/ 0 w 125730"/>
                <a:gd name="connsiteY11" fmla="*/ 182880 h 182880"/>
                <a:gd name="connsiteX12" fmla="*/ 0 w 125730"/>
                <a:gd name="connsiteY12" fmla="*/ 0 h 182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730" h="182880">
                  <a:moveTo>
                    <a:pt x="0" y="1270"/>
                  </a:moveTo>
                  <a:lnTo>
                    <a:pt x="121920" y="1270"/>
                  </a:lnTo>
                  <a:lnTo>
                    <a:pt x="121920" y="45720"/>
                  </a:lnTo>
                  <a:lnTo>
                    <a:pt x="52070" y="45720"/>
                  </a:lnTo>
                  <a:lnTo>
                    <a:pt x="52070" y="69850"/>
                  </a:lnTo>
                  <a:lnTo>
                    <a:pt x="111760" y="69850"/>
                  </a:lnTo>
                  <a:lnTo>
                    <a:pt x="111760" y="111760"/>
                  </a:lnTo>
                  <a:lnTo>
                    <a:pt x="52070" y="111760"/>
                  </a:lnTo>
                  <a:lnTo>
                    <a:pt x="52070" y="138430"/>
                  </a:lnTo>
                  <a:lnTo>
                    <a:pt x="125730" y="138430"/>
                  </a:lnTo>
                  <a:lnTo>
                    <a:pt x="125730" y="182880"/>
                  </a:lnTo>
                  <a:lnTo>
                    <a:pt x="0" y="1828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7DBAC708-D3D4-D439-76CB-A9B981F59FCC}"/>
                </a:ext>
              </a:extLst>
            </p:cNvPr>
            <p:cNvSpPr/>
            <p:nvPr/>
          </p:nvSpPr>
          <p:spPr>
            <a:xfrm>
              <a:off x="1414780" y="1850389"/>
              <a:ext cx="134619" cy="190500"/>
            </a:xfrm>
            <a:custGeom>
              <a:avLst/>
              <a:gdLst>
                <a:gd name="connsiteX0" fmla="*/ 134620 w 134619"/>
                <a:gd name="connsiteY0" fmla="*/ 134620 h 190500"/>
                <a:gd name="connsiteX1" fmla="*/ 60960 w 134619"/>
                <a:gd name="connsiteY1" fmla="*/ 190500 h 190500"/>
                <a:gd name="connsiteX2" fmla="*/ 5080 w 134619"/>
                <a:gd name="connsiteY2" fmla="*/ 180340 h 190500"/>
                <a:gd name="connsiteX3" fmla="*/ 5080 w 134619"/>
                <a:gd name="connsiteY3" fmla="*/ 129540 h 190500"/>
                <a:gd name="connsiteX4" fmla="*/ 58420 w 134619"/>
                <a:gd name="connsiteY4" fmla="*/ 143510 h 190500"/>
                <a:gd name="connsiteX5" fmla="*/ 82550 w 134619"/>
                <a:gd name="connsiteY5" fmla="*/ 134620 h 190500"/>
                <a:gd name="connsiteX6" fmla="*/ 50800 w 134619"/>
                <a:gd name="connsiteY6" fmla="*/ 115570 h 190500"/>
                <a:gd name="connsiteX7" fmla="*/ 0 w 134619"/>
                <a:gd name="connsiteY7" fmla="*/ 57150 h 190500"/>
                <a:gd name="connsiteX8" fmla="*/ 71120 w 134619"/>
                <a:gd name="connsiteY8" fmla="*/ 0 h 190500"/>
                <a:gd name="connsiteX9" fmla="*/ 120650 w 134619"/>
                <a:gd name="connsiteY9" fmla="*/ 8890 h 190500"/>
                <a:gd name="connsiteX10" fmla="*/ 120650 w 134619"/>
                <a:gd name="connsiteY10" fmla="*/ 57150 h 190500"/>
                <a:gd name="connsiteX11" fmla="*/ 74930 w 134619"/>
                <a:gd name="connsiteY11" fmla="*/ 45720 h 190500"/>
                <a:gd name="connsiteX12" fmla="*/ 50800 w 134619"/>
                <a:gd name="connsiteY12" fmla="*/ 57150 h 190500"/>
                <a:gd name="connsiteX13" fmla="*/ 80010 w 134619"/>
                <a:gd name="connsiteY13" fmla="*/ 76200 h 190500"/>
                <a:gd name="connsiteX14" fmla="*/ 132080 w 134619"/>
                <a:gd name="connsiteY14" fmla="*/ 13462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4619" h="190500">
                  <a:moveTo>
                    <a:pt x="134620" y="134620"/>
                  </a:moveTo>
                  <a:cubicBezTo>
                    <a:pt x="134620" y="168910"/>
                    <a:pt x="109220" y="190500"/>
                    <a:pt x="60960" y="190500"/>
                  </a:cubicBezTo>
                  <a:cubicBezTo>
                    <a:pt x="12700" y="190500"/>
                    <a:pt x="19050" y="186690"/>
                    <a:pt x="5080" y="180340"/>
                  </a:cubicBezTo>
                  <a:lnTo>
                    <a:pt x="5080" y="129540"/>
                  </a:lnTo>
                  <a:cubicBezTo>
                    <a:pt x="21590" y="138430"/>
                    <a:pt x="41910" y="143510"/>
                    <a:pt x="58420" y="143510"/>
                  </a:cubicBezTo>
                  <a:cubicBezTo>
                    <a:pt x="74930" y="143510"/>
                    <a:pt x="82550" y="140970"/>
                    <a:pt x="82550" y="134620"/>
                  </a:cubicBezTo>
                  <a:cubicBezTo>
                    <a:pt x="82550" y="128270"/>
                    <a:pt x="71120" y="123190"/>
                    <a:pt x="50800" y="115570"/>
                  </a:cubicBezTo>
                  <a:cubicBezTo>
                    <a:pt x="21590" y="104140"/>
                    <a:pt x="0" y="91440"/>
                    <a:pt x="0" y="57150"/>
                  </a:cubicBezTo>
                  <a:cubicBezTo>
                    <a:pt x="0" y="22860"/>
                    <a:pt x="27940" y="0"/>
                    <a:pt x="71120" y="0"/>
                  </a:cubicBezTo>
                  <a:cubicBezTo>
                    <a:pt x="114300" y="0"/>
                    <a:pt x="107950" y="3810"/>
                    <a:pt x="120650" y="8890"/>
                  </a:cubicBezTo>
                  <a:lnTo>
                    <a:pt x="120650" y="57150"/>
                  </a:lnTo>
                  <a:cubicBezTo>
                    <a:pt x="109220" y="49530"/>
                    <a:pt x="92710" y="45720"/>
                    <a:pt x="74930" y="45720"/>
                  </a:cubicBezTo>
                  <a:cubicBezTo>
                    <a:pt x="57150" y="45720"/>
                    <a:pt x="50800" y="49530"/>
                    <a:pt x="50800" y="57150"/>
                  </a:cubicBezTo>
                  <a:cubicBezTo>
                    <a:pt x="50800" y="64770"/>
                    <a:pt x="62230" y="68580"/>
                    <a:pt x="80010" y="76200"/>
                  </a:cubicBezTo>
                  <a:cubicBezTo>
                    <a:pt x="109220" y="88900"/>
                    <a:pt x="132080" y="100330"/>
                    <a:pt x="132080" y="134620"/>
                  </a:cubicBez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2CBEC9CA-804E-C759-FF27-955075F76907}"/>
                </a:ext>
              </a:extLst>
            </p:cNvPr>
            <p:cNvSpPr/>
            <p:nvPr/>
          </p:nvSpPr>
          <p:spPr>
            <a:xfrm>
              <a:off x="1615439" y="1851660"/>
              <a:ext cx="187960" cy="185419"/>
            </a:xfrm>
            <a:custGeom>
              <a:avLst/>
              <a:gdLst>
                <a:gd name="connsiteX0" fmla="*/ 121920 w 187960"/>
                <a:gd name="connsiteY0" fmla="*/ 161290 h 185419"/>
                <a:gd name="connsiteX1" fmla="*/ 66040 w 187960"/>
                <a:gd name="connsiteY1" fmla="*/ 161290 h 185419"/>
                <a:gd name="connsiteX2" fmla="*/ 54610 w 187960"/>
                <a:gd name="connsiteY2" fmla="*/ 185420 h 185419"/>
                <a:gd name="connsiteX3" fmla="*/ 0 w 187960"/>
                <a:gd name="connsiteY3" fmla="*/ 185420 h 185419"/>
                <a:gd name="connsiteX4" fmla="*/ 92710 w 187960"/>
                <a:gd name="connsiteY4" fmla="*/ 0 h 185419"/>
                <a:gd name="connsiteX5" fmla="*/ 95250 w 187960"/>
                <a:gd name="connsiteY5" fmla="*/ 0 h 185419"/>
                <a:gd name="connsiteX6" fmla="*/ 187960 w 187960"/>
                <a:gd name="connsiteY6" fmla="*/ 185420 h 185419"/>
                <a:gd name="connsiteX7" fmla="*/ 133350 w 187960"/>
                <a:gd name="connsiteY7" fmla="*/ 185420 h 185419"/>
                <a:gd name="connsiteX8" fmla="*/ 121920 w 187960"/>
                <a:gd name="connsiteY8" fmla="*/ 161290 h 185419"/>
                <a:gd name="connsiteX9" fmla="*/ 80010 w 187960"/>
                <a:gd name="connsiteY9" fmla="*/ 127000 h 185419"/>
                <a:gd name="connsiteX10" fmla="*/ 106680 w 187960"/>
                <a:gd name="connsiteY10" fmla="*/ 127000 h 185419"/>
                <a:gd name="connsiteX11" fmla="*/ 93980 w 187960"/>
                <a:gd name="connsiteY11" fmla="*/ 92710 h 185419"/>
                <a:gd name="connsiteX12" fmla="*/ 93980 w 187960"/>
                <a:gd name="connsiteY12" fmla="*/ 92710 h 185419"/>
                <a:gd name="connsiteX13" fmla="*/ 81280 w 187960"/>
                <a:gd name="connsiteY13" fmla="*/ 127000 h 185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960" h="185419">
                  <a:moveTo>
                    <a:pt x="121920" y="161290"/>
                  </a:moveTo>
                  <a:lnTo>
                    <a:pt x="66040" y="161290"/>
                  </a:lnTo>
                  <a:lnTo>
                    <a:pt x="54610" y="185420"/>
                  </a:lnTo>
                  <a:lnTo>
                    <a:pt x="0" y="185420"/>
                  </a:lnTo>
                  <a:lnTo>
                    <a:pt x="92710" y="0"/>
                  </a:lnTo>
                  <a:lnTo>
                    <a:pt x="95250" y="0"/>
                  </a:lnTo>
                  <a:lnTo>
                    <a:pt x="187960" y="185420"/>
                  </a:lnTo>
                  <a:lnTo>
                    <a:pt x="133350" y="185420"/>
                  </a:lnTo>
                  <a:lnTo>
                    <a:pt x="121920" y="161290"/>
                  </a:lnTo>
                  <a:close/>
                  <a:moveTo>
                    <a:pt x="80010" y="127000"/>
                  </a:moveTo>
                  <a:lnTo>
                    <a:pt x="106680" y="127000"/>
                  </a:lnTo>
                  <a:cubicBezTo>
                    <a:pt x="101600" y="116840"/>
                    <a:pt x="95250" y="99060"/>
                    <a:pt x="93980" y="92710"/>
                  </a:cubicBezTo>
                  <a:lnTo>
                    <a:pt x="93980" y="92710"/>
                  </a:lnTo>
                  <a:cubicBezTo>
                    <a:pt x="92710" y="99060"/>
                    <a:pt x="85090" y="115570"/>
                    <a:pt x="81280" y="127000"/>
                  </a:cubicBez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D260BF99-A888-3386-ECF5-7A8F11DCF90B}"/>
                </a:ext>
              </a:extLst>
            </p:cNvPr>
            <p:cNvSpPr/>
            <p:nvPr/>
          </p:nvSpPr>
          <p:spPr>
            <a:xfrm>
              <a:off x="1826260" y="1851660"/>
              <a:ext cx="158750" cy="187960"/>
            </a:xfrm>
            <a:custGeom>
              <a:avLst/>
              <a:gdLst>
                <a:gd name="connsiteX0" fmla="*/ 52070 w 158750"/>
                <a:gd name="connsiteY0" fmla="*/ 102870 h 187960"/>
                <a:gd name="connsiteX1" fmla="*/ 52070 w 158750"/>
                <a:gd name="connsiteY1" fmla="*/ 185420 h 187960"/>
                <a:gd name="connsiteX2" fmla="*/ 0 w 158750"/>
                <a:gd name="connsiteY2" fmla="*/ 185420 h 187960"/>
                <a:gd name="connsiteX3" fmla="*/ 0 w 158750"/>
                <a:gd name="connsiteY3" fmla="*/ 0 h 187960"/>
                <a:gd name="connsiteX4" fmla="*/ 2540 w 158750"/>
                <a:gd name="connsiteY4" fmla="*/ 0 h 187960"/>
                <a:gd name="connsiteX5" fmla="*/ 106680 w 158750"/>
                <a:gd name="connsiteY5" fmla="*/ 85090 h 187960"/>
                <a:gd name="connsiteX6" fmla="*/ 106680 w 158750"/>
                <a:gd name="connsiteY6" fmla="*/ 2540 h 187960"/>
                <a:gd name="connsiteX7" fmla="*/ 158750 w 158750"/>
                <a:gd name="connsiteY7" fmla="*/ 2540 h 187960"/>
                <a:gd name="connsiteX8" fmla="*/ 158750 w 158750"/>
                <a:gd name="connsiteY8" fmla="*/ 187960 h 187960"/>
                <a:gd name="connsiteX9" fmla="*/ 156210 w 158750"/>
                <a:gd name="connsiteY9" fmla="*/ 187960 h 187960"/>
                <a:gd name="connsiteX10" fmla="*/ 50800 w 158750"/>
                <a:gd name="connsiteY10" fmla="*/ 102870 h 187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8750" h="187960">
                  <a:moveTo>
                    <a:pt x="52070" y="102870"/>
                  </a:moveTo>
                  <a:lnTo>
                    <a:pt x="52070" y="185420"/>
                  </a:lnTo>
                  <a:lnTo>
                    <a:pt x="0" y="185420"/>
                  </a:lnTo>
                  <a:lnTo>
                    <a:pt x="0" y="0"/>
                  </a:lnTo>
                  <a:lnTo>
                    <a:pt x="2540" y="0"/>
                  </a:lnTo>
                  <a:lnTo>
                    <a:pt x="106680" y="85090"/>
                  </a:lnTo>
                  <a:lnTo>
                    <a:pt x="106680" y="2540"/>
                  </a:lnTo>
                  <a:lnTo>
                    <a:pt x="158750" y="2540"/>
                  </a:lnTo>
                  <a:lnTo>
                    <a:pt x="158750" y="187960"/>
                  </a:lnTo>
                  <a:lnTo>
                    <a:pt x="156210" y="187960"/>
                  </a:lnTo>
                  <a:lnTo>
                    <a:pt x="50800" y="10287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0CF5D7EC-9895-8D2A-B9D2-19B997BA8D9A}"/>
                </a:ext>
              </a:extLst>
            </p:cNvPr>
            <p:cNvSpPr/>
            <p:nvPr/>
          </p:nvSpPr>
          <p:spPr>
            <a:xfrm>
              <a:off x="2028189" y="1854200"/>
              <a:ext cx="168910" cy="182879"/>
            </a:xfrm>
            <a:custGeom>
              <a:avLst/>
              <a:gdLst>
                <a:gd name="connsiteX0" fmla="*/ 0 w 168910"/>
                <a:gd name="connsiteY0" fmla="*/ 182880 h 182879"/>
                <a:gd name="connsiteX1" fmla="*/ 0 w 168910"/>
                <a:gd name="connsiteY1" fmla="*/ 0 h 182879"/>
                <a:gd name="connsiteX2" fmla="*/ 63500 w 168910"/>
                <a:gd name="connsiteY2" fmla="*/ 0 h 182879"/>
                <a:gd name="connsiteX3" fmla="*/ 168910 w 168910"/>
                <a:gd name="connsiteY3" fmla="*/ 91440 h 182879"/>
                <a:gd name="connsiteX4" fmla="*/ 63500 w 168910"/>
                <a:gd name="connsiteY4" fmla="*/ 182880 h 182879"/>
                <a:gd name="connsiteX5" fmla="*/ 0 w 168910"/>
                <a:gd name="connsiteY5" fmla="*/ 182880 h 182879"/>
                <a:gd name="connsiteX6" fmla="*/ 52070 w 168910"/>
                <a:gd name="connsiteY6" fmla="*/ 44450 h 182879"/>
                <a:gd name="connsiteX7" fmla="*/ 52070 w 168910"/>
                <a:gd name="connsiteY7" fmla="*/ 138430 h 182879"/>
                <a:gd name="connsiteX8" fmla="*/ 62230 w 168910"/>
                <a:gd name="connsiteY8" fmla="*/ 138430 h 182879"/>
                <a:gd name="connsiteX9" fmla="*/ 114300 w 168910"/>
                <a:gd name="connsiteY9" fmla="*/ 91440 h 182879"/>
                <a:gd name="connsiteX10" fmla="*/ 62230 w 168910"/>
                <a:gd name="connsiteY10" fmla="*/ 44450 h 182879"/>
                <a:gd name="connsiteX11" fmla="*/ 52070 w 168910"/>
                <a:gd name="connsiteY11" fmla="*/ 4445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910" h="182879">
                  <a:moveTo>
                    <a:pt x="0" y="182880"/>
                  </a:moveTo>
                  <a:lnTo>
                    <a:pt x="0" y="0"/>
                  </a:lnTo>
                  <a:lnTo>
                    <a:pt x="63500" y="0"/>
                  </a:lnTo>
                  <a:cubicBezTo>
                    <a:pt x="129540" y="0"/>
                    <a:pt x="168910" y="39370"/>
                    <a:pt x="168910" y="91440"/>
                  </a:cubicBezTo>
                  <a:cubicBezTo>
                    <a:pt x="168910" y="143510"/>
                    <a:pt x="129540" y="182880"/>
                    <a:pt x="63500" y="182880"/>
                  </a:cubicBezTo>
                  <a:lnTo>
                    <a:pt x="0" y="182880"/>
                  </a:lnTo>
                  <a:close/>
                  <a:moveTo>
                    <a:pt x="52070" y="44450"/>
                  </a:moveTo>
                  <a:lnTo>
                    <a:pt x="52070" y="138430"/>
                  </a:lnTo>
                  <a:lnTo>
                    <a:pt x="62230" y="138430"/>
                  </a:lnTo>
                  <a:cubicBezTo>
                    <a:pt x="97790" y="138430"/>
                    <a:pt x="114300" y="115570"/>
                    <a:pt x="114300" y="91440"/>
                  </a:cubicBezTo>
                  <a:cubicBezTo>
                    <a:pt x="114300" y="67310"/>
                    <a:pt x="96520" y="44450"/>
                    <a:pt x="62230" y="44450"/>
                  </a:cubicBezTo>
                  <a:lnTo>
                    <a:pt x="52070" y="4445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4D2ACB75-5ADF-5EDB-CB93-67714E696E28}"/>
                </a:ext>
              </a:extLst>
            </p:cNvPr>
            <p:cNvSpPr/>
            <p:nvPr/>
          </p:nvSpPr>
          <p:spPr>
            <a:xfrm>
              <a:off x="2264410" y="1851660"/>
              <a:ext cx="187960" cy="185419"/>
            </a:xfrm>
            <a:custGeom>
              <a:avLst/>
              <a:gdLst>
                <a:gd name="connsiteX0" fmla="*/ 121920 w 187960"/>
                <a:gd name="connsiteY0" fmla="*/ 161290 h 185419"/>
                <a:gd name="connsiteX1" fmla="*/ 66040 w 187960"/>
                <a:gd name="connsiteY1" fmla="*/ 161290 h 185419"/>
                <a:gd name="connsiteX2" fmla="*/ 54610 w 187960"/>
                <a:gd name="connsiteY2" fmla="*/ 185420 h 185419"/>
                <a:gd name="connsiteX3" fmla="*/ 0 w 187960"/>
                <a:gd name="connsiteY3" fmla="*/ 185420 h 185419"/>
                <a:gd name="connsiteX4" fmla="*/ 92710 w 187960"/>
                <a:gd name="connsiteY4" fmla="*/ 0 h 185419"/>
                <a:gd name="connsiteX5" fmla="*/ 95250 w 187960"/>
                <a:gd name="connsiteY5" fmla="*/ 0 h 185419"/>
                <a:gd name="connsiteX6" fmla="*/ 187960 w 187960"/>
                <a:gd name="connsiteY6" fmla="*/ 185420 h 185419"/>
                <a:gd name="connsiteX7" fmla="*/ 133350 w 187960"/>
                <a:gd name="connsiteY7" fmla="*/ 185420 h 185419"/>
                <a:gd name="connsiteX8" fmla="*/ 121920 w 187960"/>
                <a:gd name="connsiteY8" fmla="*/ 161290 h 185419"/>
                <a:gd name="connsiteX9" fmla="*/ 81280 w 187960"/>
                <a:gd name="connsiteY9" fmla="*/ 127000 h 185419"/>
                <a:gd name="connsiteX10" fmla="*/ 107950 w 187960"/>
                <a:gd name="connsiteY10" fmla="*/ 127000 h 185419"/>
                <a:gd name="connsiteX11" fmla="*/ 95250 w 187960"/>
                <a:gd name="connsiteY11" fmla="*/ 92710 h 185419"/>
                <a:gd name="connsiteX12" fmla="*/ 95250 w 187960"/>
                <a:gd name="connsiteY12" fmla="*/ 92710 h 185419"/>
                <a:gd name="connsiteX13" fmla="*/ 82550 w 187960"/>
                <a:gd name="connsiteY13" fmla="*/ 127000 h 185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960" h="185419">
                  <a:moveTo>
                    <a:pt x="121920" y="161290"/>
                  </a:moveTo>
                  <a:lnTo>
                    <a:pt x="66040" y="161290"/>
                  </a:lnTo>
                  <a:lnTo>
                    <a:pt x="54610" y="185420"/>
                  </a:lnTo>
                  <a:lnTo>
                    <a:pt x="0" y="185420"/>
                  </a:lnTo>
                  <a:lnTo>
                    <a:pt x="92710" y="0"/>
                  </a:lnTo>
                  <a:lnTo>
                    <a:pt x="95250" y="0"/>
                  </a:lnTo>
                  <a:lnTo>
                    <a:pt x="187960" y="185420"/>
                  </a:lnTo>
                  <a:lnTo>
                    <a:pt x="133350" y="185420"/>
                  </a:lnTo>
                  <a:lnTo>
                    <a:pt x="121920" y="161290"/>
                  </a:lnTo>
                  <a:close/>
                  <a:moveTo>
                    <a:pt x="81280" y="127000"/>
                  </a:moveTo>
                  <a:lnTo>
                    <a:pt x="107950" y="127000"/>
                  </a:lnTo>
                  <a:cubicBezTo>
                    <a:pt x="102870" y="116840"/>
                    <a:pt x="96520" y="99060"/>
                    <a:pt x="95250" y="92710"/>
                  </a:cubicBezTo>
                  <a:lnTo>
                    <a:pt x="95250" y="92710"/>
                  </a:lnTo>
                  <a:cubicBezTo>
                    <a:pt x="93980" y="99060"/>
                    <a:pt x="86360" y="115570"/>
                    <a:pt x="82550" y="127000"/>
                  </a:cubicBez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460D1C5C-AFFE-35E7-1BDC-ACC43AEF508D}"/>
                </a:ext>
              </a:extLst>
            </p:cNvPr>
            <p:cNvSpPr/>
            <p:nvPr/>
          </p:nvSpPr>
          <p:spPr>
            <a:xfrm>
              <a:off x="2442210" y="1854200"/>
              <a:ext cx="147319" cy="182879"/>
            </a:xfrm>
            <a:custGeom>
              <a:avLst/>
              <a:gdLst>
                <a:gd name="connsiteX0" fmla="*/ 147320 w 147319"/>
                <a:gd name="connsiteY0" fmla="*/ 0 h 182879"/>
                <a:gd name="connsiteX1" fmla="*/ 147320 w 147319"/>
                <a:gd name="connsiteY1" fmla="*/ 44450 h 182879"/>
                <a:gd name="connsiteX2" fmla="*/ 100330 w 147319"/>
                <a:gd name="connsiteY2" fmla="*/ 44450 h 182879"/>
                <a:gd name="connsiteX3" fmla="*/ 100330 w 147319"/>
                <a:gd name="connsiteY3" fmla="*/ 182880 h 182879"/>
                <a:gd name="connsiteX4" fmla="*/ 46990 w 147319"/>
                <a:gd name="connsiteY4" fmla="*/ 182880 h 182879"/>
                <a:gd name="connsiteX5" fmla="*/ 46990 w 147319"/>
                <a:gd name="connsiteY5" fmla="*/ 44450 h 182879"/>
                <a:gd name="connsiteX6" fmla="*/ 0 w 147319"/>
                <a:gd name="connsiteY6" fmla="*/ 44450 h 182879"/>
                <a:gd name="connsiteX7" fmla="*/ 0 w 147319"/>
                <a:gd name="connsiteY7" fmla="*/ 0 h 182879"/>
                <a:gd name="connsiteX8" fmla="*/ 147320 w 147319"/>
                <a:gd name="connsiteY8" fmla="*/ 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19" h="182879">
                  <a:moveTo>
                    <a:pt x="147320" y="0"/>
                  </a:moveTo>
                  <a:lnTo>
                    <a:pt x="147320" y="44450"/>
                  </a:lnTo>
                  <a:lnTo>
                    <a:pt x="100330" y="44450"/>
                  </a:lnTo>
                  <a:lnTo>
                    <a:pt x="100330" y="182880"/>
                  </a:lnTo>
                  <a:lnTo>
                    <a:pt x="46990" y="182880"/>
                  </a:lnTo>
                  <a:lnTo>
                    <a:pt x="46990" y="44450"/>
                  </a:lnTo>
                  <a:lnTo>
                    <a:pt x="0" y="44450"/>
                  </a:lnTo>
                  <a:lnTo>
                    <a:pt x="0" y="0"/>
                  </a:lnTo>
                  <a:lnTo>
                    <a:pt x="147320" y="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8874D2D3-1E77-F3D1-30FA-DDD900FE0E94}"/>
                </a:ext>
              </a:extLst>
            </p:cNvPr>
            <p:cNvSpPr/>
            <p:nvPr/>
          </p:nvSpPr>
          <p:spPr>
            <a:xfrm>
              <a:off x="2604770" y="1854200"/>
              <a:ext cx="147319" cy="182879"/>
            </a:xfrm>
            <a:custGeom>
              <a:avLst/>
              <a:gdLst>
                <a:gd name="connsiteX0" fmla="*/ 147320 w 147319"/>
                <a:gd name="connsiteY0" fmla="*/ 0 h 182879"/>
                <a:gd name="connsiteX1" fmla="*/ 147320 w 147319"/>
                <a:gd name="connsiteY1" fmla="*/ 44450 h 182879"/>
                <a:gd name="connsiteX2" fmla="*/ 100330 w 147319"/>
                <a:gd name="connsiteY2" fmla="*/ 44450 h 182879"/>
                <a:gd name="connsiteX3" fmla="*/ 100330 w 147319"/>
                <a:gd name="connsiteY3" fmla="*/ 182880 h 182879"/>
                <a:gd name="connsiteX4" fmla="*/ 46990 w 147319"/>
                <a:gd name="connsiteY4" fmla="*/ 182880 h 182879"/>
                <a:gd name="connsiteX5" fmla="*/ 46990 w 147319"/>
                <a:gd name="connsiteY5" fmla="*/ 44450 h 182879"/>
                <a:gd name="connsiteX6" fmla="*/ 0 w 147319"/>
                <a:gd name="connsiteY6" fmla="*/ 44450 h 182879"/>
                <a:gd name="connsiteX7" fmla="*/ 0 w 147319"/>
                <a:gd name="connsiteY7" fmla="*/ 0 h 182879"/>
                <a:gd name="connsiteX8" fmla="*/ 147320 w 147319"/>
                <a:gd name="connsiteY8" fmla="*/ 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19" h="182879">
                  <a:moveTo>
                    <a:pt x="147320" y="0"/>
                  </a:moveTo>
                  <a:lnTo>
                    <a:pt x="147320" y="44450"/>
                  </a:lnTo>
                  <a:lnTo>
                    <a:pt x="100330" y="44450"/>
                  </a:lnTo>
                  <a:lnTo>
                    <a:pt x="100330" y="182880"/>
                  </a:lnTo>
                  <a:lnTo>
                    <a:pt x="46990" y="182880"/>
                  </a:lnTo>
                  <a:lnTo>
                    <a:pt x="46990" y="44450"/>
                  </a:lnTo>
                  <a:lnTo>
                    <a:pt x="0" y="44450"/>
                  </a:lnTo>
                  <a:lnTo>
                    <a:pt x="0" y="0"/>
                  </a:lnTo>
                  <a:lnTo>
                    <a:pt x="147320" y="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6EE8947A-62AD-05BB-85AC-EB90C3E4A6CF}"/>
                </a:ext>
              </a:extLst>
            </p:cNvPr>
            <p:cNvSpPr/>
            <p:nvPr/>
          </p:nvSpPr>
          <p:spPr>
            <a:xfrm>
              <a:off x="2780029" y="1854200"/>
              <a:ext cx="148590" cy="184150"/>
            </a:xfrm>
            <a:custGeom>
              <a:avLst/>
              <a:gdLst>
                <a:gd name="connsiteX0" fmla="*/ 93980 w 148590"/>
                <a:gd name="connsiteY0" fmla="*/ 182880 h 184150"/>
                <a:gd name="connsiteX1" fmla="*/ 67310 w 148590"/>
                <a:gd name="connsiteY1" fmla="*/ 125730 h 184150"/>
                <a:gd name="connsiteX2" fmla="*/ 52070 w 148590"/>
                <a:gd name="connsiteY2" fmla="*/ 125730 h 184150"/>
                <a:gd name="connsiteX3" fmla="*/ 52070 w 148590"/>
                <a:gd name="connsiteY3" fmla="*/ 182880 h 184150"/>
                <a:gd name="connsiteX4" fmla="*/ 0 w 148590"/>
                <a:gd name="connsiteY4" fmla="*/ 182880 h 184150"/>
                <a:gd name="connsiteX5" fmla="*/ 0 w 148590"/>
                <a:gd name="connsiteY5" fmla="*/ 0 h 184150"/>
                <a:gd name="connsiteX6" fmla="*/ 68580 w 148590"/>
                <a:gd name="connsiteY6" fmla="*/ 0 h 184150"/>
                <a:gd name="connsiteX7" fmla="*/ 144780 w 148590"/>
                <a:gd name="connsiteY7" fmla="*/ 64770 h 184150"/>
                <a:gd name="connsiteX8" fmla="*/ 113030 w 148590"/>
                <a:gd name="connsiteY8" fmla="*/ 118110 h 184150"/>
                <a:gd name="connsiteX9" fmla="*/ 148590 w 148590"/>
                <a:gd name="connsiteY9" fmla="*/ 184150 h 184150"/>
                <a:gd name="connsiteX10" fmla="*/ 93980 w 148590"/>
                <a:gd name="connsiteY10" fmla="*/ 184150 h 184150"/>
                <a:gd name="connsiteX11" fmla="*/ 52070 w 148590"/>
                <a:gd name="connsiteY11" fmla="*/ 44450 h 184150"/>
                <a:gd name="connsiteX12" fmla="*/ 52070 w 148590"/>
                <a:gd name="connsiteY12" fmla="*/ 83820 h 184150"/>
                <a:gd name="connsiteX13" fmla="*/ 72390 w 148590"/>
                <a:gd name="connsiteY13" fmla="*/ 83820 h 184150"/>
                <a:gd name="connsiteX14" fmla="*/ 92710 w 148590"/>
                <a:gd name="connsiteY14" fmla="*/ 64770 h 184150"/>
                <a:gd name="connsiteX15" fmla="*/ 72390 w 148590"/>
                <a:gd name="connsiteY15" fmla="*/ 45720 h 184150"/>
                <a:gd name="connsiteX16" fmla="*/ 52070 w 148590"/>
                <a:gd name="connsiteY16" fmla="*/ 45720 h 184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8590" h="184150">
                  <a:moveTo>
                    <a:pt x="93980" y="182880"/>
                  </a:moveTo>
                  <a:lnTo>
                    <a:pt x="67310" y="125730"/>
                  </a:lnTo>
                  <a:lnTo>
                    <a:pt x="52070" y="125730"/>
                  </a:lnTo>
                  <a:lnTo>
                    <a:pt x="52070" y="182880"/>
                  </a:lnTo>
                  <a:lnTo>
                    <a:pt x="0" y="182880"/>
                  </a:lnTo>
                  <a:lnTo>
                    <a:pt x="0" y="0"/>
                  </a:lnTo>
                  <a:lnTo>
                    <a:pt x="68580" y="0"/>
                  </a:lnTo>
                  <a:cubicBezTo>
                    <a:pt x="113030" y="0"/>
                    <a:pt x="144780" y="21590"/>
                    <a:pt x="144780" y="64770"/>
                  </a:cubicBezTo>
                  <a:cubicBezTo>
                    <a:pt x="144780" y="107950"/>
                    <a:pt x="132080" y="107950"/>
                    <a:pt x="113030" y="118110"/>
                  </a:cubicBezTo>
                  <a:lnTo>
                    <a:pt x="148590" y="184150"/>
                  </a:lnTo>
                  <a:lnTo>
                    <a:pt x="93980" y="184150"/>
                  </a:lnTo>
                  <a:close/>
                  <a:moveTo>
                    <a:pt x="52070" y="44450"/>
                  </a:moveTo>
                  <a:lnTo>
                    <a:pt x="52070" y="83820"/>
                  </a:lnTo>
                  <a:lnTo>
                    <a:pt x="72390" y="83820"/>
                  </a:lnTo>
                  <a:cubicBezTo>
                    <a:pt x="82550" y="83820"/>
                    <a:pt x="92710" y="78740"/>
                    <a:pt x="92710" y="64770"/>
                  </a:cubicBezTo>
                  <a:cubicBezTo>
                    <a:pt x="92710" y="50800"/>
                    <a:pt x="82550" y="45720"/>
                    <a:pt x="72390" y="45720"/>
                  </a:cubicBezTo>
                  <a:lnTo>
                    <a:pt x="52070" y="4572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F585E474-AE4B-BBAE-415E-48B0B46DB91B}"/>
                </a:ext>
              </a:extLst>
            </p:cNvPr>
            <p:cNvSpPr/>
            <p:nvPr/>
          </p:nvSpPr>
          <p:spPr>
            <a:xfrm>
              <a:off x="2960370" y="1854200"/>
              <a:ext cx="53339" cy="182879"/>
            </a:xfrm>
            <a:custGeom>
              <a:avLst/>
              <a:gdLst>
                <a:gd name="connsiteX0" fmla="*/ 53340 w 53339"/>
                <a:gd name="connsiteY0" fmla="*/ 182880 h 182879"/>
                <a:gd name="connsiteX1" fmla="*/ 0 w 53339"/>
                <a:gd name="connsiteY1" fmla="*/ 182880 h 182879"/>
                <a:gd name="connsiteX2" fmla="*/ 0 w 53339"/>
                <a:gd name="connsiteY2" fmla="*/ 0 h 182879"/>
                <a:gd name="connsiteX3" fmla="*/ 53340 w 53339"/>
                <a:gd name="connsiteY3" fmla="*/ 0 h 182879"/>
                <a:gd name="connsiteX4" fmla="*/ 53340 w 53339"/>
                <a:gd name="connsiteY4" fmla="*/ 18288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39" h="182879">
                  <a:moveTo>
                    <a:pt x="53340" y="182880"/>
                  </a:moveTo>
                  <a:lnTo>
                    <a:pt x="0" y="182880"/>
                  </a:lnTo>
                  <a:lnTo>
                    <a:pt x="0" y="0"/>
                  </a:lnTo>
                  <a:lnTo>
                    <a:pt x="53340" y="0"/>
                  </a:lnTo>
                  <a:lnTo>
                    <a:pt x="53340" y="18288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BCCDCAF4-3D5E-589E-2A9A-15D5FD7E0F5F}"/>
                </a:ext>
              </a:extLst>
            </p:cNvPr>
            <p:cNvSpPr/>
            <p:nvPr/>
          </p:nvSpPr>
          <p:spPr>
            <a:xfrm>
              <a:off x="3054350" y="1852929"/>
              <a:ext cx="143510" cy="182880"/>
            </a:xfrm>
            <a:custGeom>
              <a:avLst/>
              <a:gdLst>
                <a:gd name="connsiteX0" fmla="*/ 0 w 143510"/>
                <a:gd name="connsiteY0" fmla="*/ 1270 h 182880"/>
                <a:gd name="connsiteX1" fmla="*/ 62230 w 143510"/>
                <a:gd name="connsiteY1" fmla="*/ 1270 h 182880"/>
                <a:gd name="connsiteX2" fmla="*/ 137160 w 143510"/>
                <a:gd name="connsiteY2" fmla="*/ 53340 h 182880"/>
                <a:gd name="connsiteX3" fmla="*/ 113030 w 143510"/>
                <a:gd name="connsiteY3" fmla="*/ 87630 h 182880"/>
                <a:gd name="connsiteX4" fmla="*/ 143510 w 143510"/>
                <a:gd name="connsiteY4" fmla="*/ 128270 h 182880"/>
                <a:gd name="connsiteX5" fmla="*/ 66040 w 143510"/>
                <a:gd name="connsiteY5" fmla="*/ 182880 h 182880"/>
                <a:gd name="connsiteX6" fmla="*/ 0 w 143510"/>
                <a:gd name="connsiteY6" fmla="*/ 182880 h 182880"/>
                <a:gd name="connsiteX7" fmla="*/ 0 w 143510"/>
                <a:gd name="connsiteY7" fmla="*/ 0 h 182880"/>
                <a:gd name="connsiteX8" fmla="*/ 50800 w 143510"/>
                <a:gd name="connsiteY8" fmla="*/ 43180 h 182880"/>
                <a:gd name="connsiteX9" fmla="*/ 50800 w 143510"/>
                <a:gd name="connsiteY9" fmla="*/ 74930 h 182880"/>
                <a:gd name="connsiteX10" fmla="*/ 66040 w 143510"/>
                <a:gd name="connsiteY10" fmla="*/ 74930 h 182880"/>
                <a:gd name="connsiteX11" fmla="*/ 85090 w 143510"/>
                <a:gd name="connsiteY11" fmla="*/ 59690 h 182880"/>
                <a:gd name="connsiteX12" fmla="*/ 66040 w 143510"/>
                <a:gd name="connsiteY12" fmla="*/ 44450 h 182880"/>
                <a:gd name="connsiteX13" fmla="*/ 50800 w 143510"/>
                <a:gd name="connsiteY13" fmla="*/ 44450 h 182880"/>
                <a:gd name="connsiteX14" fmla="*/ 50800 w 143510"/>
                <a:gd name="connsiteY14" fmla="*/ 107950 h 182880"/>
                <a:gd name="connsiteX15" fmla="*/ 50800 w 143510"/>
                <a:gd name="connsiteY15" fmla="*/ 142240 h 182880"/>
                <a:gd name="connsiteX16" fmla="*/ 69850 w 143510"/>
                <a:gd name="connsiteY16" fmla="*/ 142240 h 182880"/>
                <a:gd name="connsiteX17" fmla="*/ 90170 w 143510"/>
                <a:gd name="connsiteY17" fmla="*/ 125730 h 182880"/>
                <a:gd name="connsiteX18" fmla="*/ 69850 w 143510"/>
                <a:gd name="connsiteY18" fmla="*/ 109220 h 182880"/>
                <a:gd name="connsiteX19" fmla="*/ 50800 w 143510"/>
                <a:gd name="connsiteY19" fmla="*/ 109220 h 182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3510" h="182880">
                  <a:moveTo>
                    <a:pt x="0" y="1270"/>
                  </a:moveTo>
                  <a:lnTo>
                    <a:pt x="62230" y="1270"/>
                  </a:lnTo>
                  <a:cubicBezTo>
                    <a:pt x="104140" y="1270"/>
                    <a:pt x="137160" y="16510"/>
                    <a:pt x="137160" y="53340"/>
                  </a:cubicBezTo>
                  <a:cubicBezTo>
                    <a:pt x="137160" y="90170"/>
                    <a:pt x="125730" y="82550"/>
                    <a:pt x="113030" y="87630"/>
                  </a:cubicBezTo>
                  <a:cubicBezTo>
                    <a:pt x="128270" y="91440"/>
                    <a:pt x="143510" y="106680"/>
                    <a:pt x="143510" y="128270"/>
                  </a:cubicBezTo>
                  <a:cubicBezTo>
                    <a:pt x="143510" y="167640"/>
                    <a:pt x="111760" y="182880"/>
                    <a:pt x="66040" y="182880"/>
                  </a:cubicBezTo>
                  <a:lnTo>
                    <a:pt x="0" y="182880"/>
                  </a:lnTo>
                  <a:lnTo>
                    <a:pt x="0" y="0"/>
                  </a:lnTo>
                  <a:close/>
                  <a:moveTo>
                    <a:pt x="50800" y="43180"/>
                  </a:moveTo>
                  <a:lnTo>
                    <a:pt x="50800" y="74930"/>
                  </a:lnTo>
                  <a:lnTo>
                    <a:pt x="66040" y="74930"/>
                  </a:lnTo>
                  <a:cubicBezTo>
                    <a:pt x="76200" y="74930"/>
                    <a:pt x="85090" y="71120"/>
                    <a:pt x="85090" y="59690"/>
                  </a:cubicBezTo>
                  <a:cubicBezTo>
                    <a:pt x="85090" y="48260"/>
                    <a:pt x="76200" y="44450"/>
                    <a:pt x="66040" y="44450"/>
                  </a:cubicBezTo>
                  <a:lnTo>
                    <a:pt x="50800" y="44450"/>
                  </a:lnTo>
                  <a:close/>
                  <a:moveTo>
                    <a:pt x="50800" y="107950"/>
                  </a:moveTo>
                  <a:lnTo>
                    <a:pt x="50800" y="142240"/>
                  </a:lnTo>
                  <a:lnTo>
                    <a:pt x="69850" y="142240"/>
                  </a:lnTo>
                  <a:cubicBezTo>
                    <a:pt x="80010" y="142240"/>
                    <a:pt x="90170" y="138430"/>
                    <a:pt x="90170" y="125730"/>
                  </a:cubicBezTo>
                  <a:cubicBezTo>
                    <a:pt x="90170" y="113030"/>
                    <a:pt x="80010" y="109220"/>
                    <a:pt x="69850" y="109220"/>
                  </a:cubicBezTo>
                  <a:lnTo>
                    <a:pt x="50800" y="10922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F6FA84F5-BF41-AE85-8B30-BCAE2D4A784C}"/>
                </a:ext>
              </a:extLst>
            </p:cNvPr>
            <p:cNvSpPr/>
            <p:nvPr/>
          </p:nvSpPr>
          <p:spPr>
            <a:xfrm>
              <a:off x="3229610" y="1854200"/>
              <a:ext cx="165099" cy="186689"/>
            </a:xfrm>
            <a:custGeom>
              <a:avLst/>
              <a:gdLst>
                <a:gd name="connsiteX0" fmla="*/ 0 w 165099"/>
                <a:gd name="connsiteY0" fmla="*/ 0 h 186689"/>
                <a:gd name="connsiteX1" fmla="*/ 53340 w 165099"/>
                <a:gd name="connsiteY1" fmla="*/ 0 h 186689"/>
                <a:gd name="connsiteX2" fmla="*/ 53340 w 165099"/>
                <a:gd name="connsiteY2" fmla="*/ 107950 h 186689"/>
                <a:gd name="connsiteX3" fmla="*/ 82550 w 165099"/>
                <a:gd name="connsiteY3" fmla="*/ 138430 h 186689"/>
                <a:gd name="connsiteX4" fmla="*/ 111760 w 165099"/>
                <a:gd name="connsiteY4" fmla="*/ 107950 h 186689"/>
                <a:gd name="connsiteX5" fmla="*/ 111760 w 165099"/>
                <a:gd name="connsiteY5" fmla="*/ 0 h 186689"/>
                <a:gd name="connsiteX6" fmla="*/ 165100 w 165099"/>
                <a:gd name="connsiteY6" fmla="*/ 0 h 186689"/>
                <a:gd name="connsiteX7" fmla="*/ 165100 w 165099"/>
                <a:gd name="connsiteY7" fmla="*/ 114300 h 186689"/>
                <a:gd name="connsiteX8" fmla="*/ 82550 w 165099"/>
                <a:gd name="connsiteY8" fmla="*/ 186690 h 186689"/>
                <a:gd name="connsiteX9" fmla="*/ 0 w 165099"/>
                <a:gd name="connsiteY9" fmla="*/ 114300 h 186689"/>
                <a:gd name="connsiteX10" fmla="*/ 0 w 165099"/>
                <a:gd name="connsiteY10" fmla="*/ 0 h 18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099" h="186689">
                  <a:moveTo>
                    <a:pt x="0" y="0"/>
                  </a:moveTo>
                  <a:lnTo>
                    <a:pt x="53340" y="0"/>
                  </a:lnTo>
                  <a:lnTo>
                    <a:pt x="53340" y="107950"/>
                  </a:lnTo>
                  <a:cubicBezTo>
                    <a:pt x="53340" y="127000"/>
                    <a:pt x="62230" y="138430"/>
                    <a:pt x="82550" y="138430"/>
                  </a:cubicBezTo>
                  <a:cubicBezTo>
                    <a:pt x="102870" y="138430"/>
                    <a:pt x="111760" y="127000"/>
                    <a:pt x="111760" y="107950"/>
                  </a:cubicBezTo>
                  <a:lnTo>
                    <a:pt x="111760" y="0"/>
                  </a:lnTo>
                  <a:lnTo>
                    <a:pt x="165100" y="0"/>
                  </a:lnTo>
                  <a:lnTo>
                    <a:pt x="165100" y="114300"/>
                  </a:lnTo>
                  <a:cubicBezTo>
                    <a:pt x="165100" y="157480"/>
                    <a:pt x="134620" y="186690"/>
                    <a:pt x="82550" y="186690"/>
                  </a:cubicBezTo>
                  <a:cubicBezTo>
                    <a:pt x="30480" y="186690"/>
                    <a:pt x="0" y="157480"/>
                    <a:pt x="0" y="11430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C46FC4F7-5122-E33D-88A4-853C5DD637AA}"/>
                </a:ext>
              </a:extLst>
            </p:cNvPr>
            <p:cNvSpPr/>
            <p:nvPr/>
          </p:nvSpPr>
          <p:spPr>
            <a:xfrm>
              <a:off x="3421379" y="1854200"/>
              <a:ext cx="147320" cy="182879"/>
            </a:xfrm>
            <a:custGeom>
              <a:avLst/>
              <a:gdLst>
                <a:gd name="connsiteX0" fmla="*/ 147320 w 147320"/>
                <a:gd name="connsiteY0" fmla="*/ 0 h 182879"/>
                <a:gd name="connsiteX1" fmla="*/ 147320 w 147320"/>
                <a:gd name="connsiteY1" fmla="*/ 44450 h 182879"/>
                <a:gd name="connsiteX2" fmla="*/ 100330 w 147320"/>
                <a:gd name="connsiteY2" fmla="*/ 44450 h 182879"/>
                <a:gd name="connsiteX3" fmla="*/ 100330 w 147320"/>
                <a:gd name="connsiteY3" fmla="*/ 182880 h 182879"/>
                <a:gd name="connsiteX4" fmla="*/ 46990 w 147320"/>
                <a:gd name="connsiteY4" fmla="*/ 182880 h 182879"/>
                <a:gd name="connsiteX5" fmla="*/ 46990 w 147320"/>
                <a:gd name="connsiteY5" fmla="*/ 44450 h 182879"/>
                <a:gd name="connsiteX6" fmla="*/ 0 w 147320"/>
                <a:gd name="connsiteY6" fmla="*/ 44450 h 182879"/>
                <a:gd name="connsiteX7" fmla="*/ 0 w 147320"/>
                <a:gd name="connsiteY7" fmla="*/ 0 h 182879"/>
                <a:gd name="connsiteX8" fmla="*/ 147320 w 147320"/>
                <a:gd name="connsiteY8" fmla="*/ 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20" h="182879">
                  <a:moveTo>
                    <a:pt x="147320" y="0"/>
                  </a:moveTo>
                  <a:lnTo>
                    <a:pt x="147320" y="44450"/>
                  </a:lnTo>
                  <a:lnTo>
                    <a:pt x="100330" y="44450"/>
                  </a:lnTo>
                  <a:lnTo>
                    <a:pt x="100330" y="182880"/>
                  </a:lnTo>
                  <a:lnTo>
                    <a:pt x="46990" y="182880"/>
                  </a:lnTo>
                  <a:lnTo>
                    <a:pt x="46990" y="44450"/>
                  </a:lnTo>
                  <a:lnTo>
                    <a:pt x="0" y="44450"/>
                  </a:lnTo>
                  <a:lnTo>
                    <a:pt x="0" y="0"/>
                  </a:lnTo>
                  <a:lnTo>
                    <a:pt x="147320" y="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9E7F4D2A-E77A-0F32-D22C-344D8DC0D0F6}"/>
                </a:ext>
              </a:extLst>
            </p:cNvPr>
            <p:cNvSpPr/>
            <p:nvPr/>
          </p:nvSpPr>
          <p:spPr>
            <a:xfrm>
              <a:off x="3596640" y="1854200"/>
              <a:ext cx="53339" cy="182879"/>
            </a:xfrm>
            <a:custGeom>
              <a:avLst/>
              <a:gdLst>
                <a:gd name="connsiteX0" fmla="*/ 53340 w 53339"/>
                <a:gd name="connsiteY0" fmla="*/ 182880 h 182879"/>
                <a:gd name="connsiteX1" fmla="*/ 0 w 53339"/>
                <a:gd name="connsiteY1" fmla="*/ 182880 h 182879"/>
                <a:gd name="connsiteX2" fmla="*/ 0 w 53339"/>
                <a:gd name="connsiteY2" fmla="*/ 0 h 182879"/>
                <a:gd name="connsiteX3" fmla="*/ 53340 w 53339"/>
                <a:gd name="connsiteY3" fmla="*/ 0 h 182879"/>
                <a:gd name="connsiteX4" fmla="*/ 53340 w 53339"/>
                <a:gd name="connsiteY4" fmla="*/ 18288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39" h="182879">
                  <a:moveTo>
                    <a:pt x="53340" y="182880"/>
                  </a:moveTo>
                  <a:lnTo>
                    <a:pt x="0" y="182880"/>
                  </a:lnTo>
                  <a:lnTo>
                    <a:pt x="0" y="0"/>
                  </a:lnTo>
                  <a:lnTo>
                    <a:pt x="53340" y="0"/>
                  </a:lnTo>
                  <a:lnTo>
                    <a:pt x="53340" y="18288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B526EC3A-25E2-FCF1-9DE8-6E9EFE1E05A3}"/>
                </a:ext>
              </a:extLst>
            </p:cNvPr>
            <p:cNvSpPr/>
            <p:nvPr/>
          </p:nvSpPr>
          <p:spPr>
            <a:xfrm>
              <a:off x="3681729" y="1850389"/>
              <a:ext cx="195579" cy="190500"/>
            </a:xfrm>
            <a:custGeom>
              <a:avLst/>
              <a:gdLst>
                <a:gd name="connsiteX0" fmla="*/ 97790 w 195579"/>
                <a:gd name="connsiteY0" fmla="*/ 0 h 190500"/>
                <a:gd name="connsiteX1" fmla="*/ 195580 w 195579"/>
                <a:gd name="connsiteY1" fmla="*/ 95250 h 190500"/>
                <a:gd name="connsiteX2" fmla="*/ 97790 w 195579"/>
                <a:gd name="connsiteY2" fmla="*/ 190500 h 190500"/>
                <a:gd name="connsiteX3" fmla="*/ 0 w 195579"/>
                <a:gd name="connsiteY3" fmla="*/ 95250 h 190500"/>
                <a:gd name="connsiteX4" fmla="*/ 97790 w 195579"/>
                <a:gd name="connsiteY4" fmla="*/ 0 h 190500"/>
                <a:gd name="connsiteX5" fmla="*/ 97790 w 195579"/>
                <a:gd name="connsiteY5" fmla="*/ 142240 h 190500"/>
                <a:gd name="connsiteX6" fmla="*/ 142240 w 195579"/>
                <a:gd name="connsiteY6" fmla="*/ 95250 h 190500"/>
                <a:gd name="connsiteX7" fmla="*/ 97790 w 195579"/>
                <a:gd name="connsiteY7" fmla="*/ 48260 h 190500"/>
                <a:gd name="connsiteX8" fmla="*/ 53340 w 195579"/>
                <a:gd name="connsiteY8" fmla="*/ 95250 h 190500"/>
                <a:gd name="connsiteX9" fmla="*/ 97790 w 195579"/>
                <a:gd name="connsiteY9" fmla="*/ 14224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79" h="190500">
                  <a:moveTo>
                    <a:pt x="97790" y="0"/>
                  </a:moveTo>
                  <a:cubicBezTo>
                    <a:pt x="154940" y="0"/>
                    <a:pt x="195580" y="43180"/>
                    <a:pt x="195580" y="95250"/>
                  </a:cubicBezTo>
                  <a:cubicBezTo>
                    <a:pt x="195580" y="147320"/>
                    <a:pt x="154940" y="190500"/>
                    <a:pt x="97790" y="190500"/>
                  </a:cubicBezTo>
                  <a:cubicBezTo>
                    <a:pt x="40640" y="190500"/>
                    <a:pt x="0" y="148590"/>
                    <a:pt x="0" y="95250"/>
                  </a:cubicBezTo>
                  <a:cubicBezTo>
                    <a:pt x="0" y="41910"/>
                    <a:pt x="40640" y="0"/>
                    <a:pt x="97790" y="0"/>
                  </a:cubicBezTo>
                  <a:close/>
                  <a:moveTo>
                    <a:pt x="97790" y="142240"/>
                  </a:moveTo>
                  <a:cubicBezTo>
                    <a:pt x="124460" y="142240"/>
                    <a:pt x="142240" y="120650"/>
                    <a:pt x="142240" y="95250"/>
                  </a:cubicBezTo>
                  <a:cubicBezTo>
                    <a:pt x="142240" y="69850"/>
                    <a:pt x="124460" y="48260"/>
                    <a:pt x="97790" y="48260"/>
                  </a:cubicBezTo>
                  <a:cubicBezTo>
                    <a:pt x="71120" y="48260"/>
                    <a:pt x="53340" y="71120"/>
                    <a:pt x="53340" y="95250"/>
                  </a:cubicBezTo>
                  <a:cubicBezTo>
                    <a:pt x="53340" y="119380"/>
                    <a:pt x="71120" y="142240"/>
                    <a:pt x="97790" y="142240"/>
                  </a:cubicBez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298B4B1C-49B6-47DB-F809-AB5A4E2A034F}"/>
                </a:ext>
              </a:extLst>
            </p:cNvPr>
            <p:cNvSpPr/>
            <p:nvPr/>
          </p:nvSpPr>
          <p:spPr>
            <a:xfrm>
              <a:off x="3909059" y="1851660"/>
              <a:ext cx="158750" cy="187960"/>
            </a:xfrm>
            <a:custGeom>
              <a:avLst/>
              <a:gdLst>
                <a:gd name="connsiteX0" fmla="*/ 52070 w 158750"/>
                <a:gd name="connsiteY0" fmla="*/ 102870 h 187960"/>
                <a:gd name="connsiteX1" fmla="*/ 52070 w 158750"/>
                <a:gd name="connsiteY1" fmla="*/ 185420 h 187960"/>
                <a:gd name="connsiteX2" fmla="*/ 0 w 158750"/>
                <a:gd name="connsiteY2" fmla="*/ 185420 h 187960"/>
                <a:gd name="connsiteX3" fmla="*/ 0 w 158750"/>
                <a:gd name="connsiteY3" fmla="*/ 0 h 187960"/>
                <a:gd name="connsiteX4" fmla="*/ 2540 w 158750"/>
                <a:gd name="connsiteY4" fmla="*/ 0 h 187960"/>
                <a:gd name="connsiteX5" fmla="*/ 106680 w 158750"/>
                <a:gd name="connsiteY5" fmla="*/ 85090 h 187960"/>
                <a:gd name="connsiteX6" fmla="*/ 106680 w 158750"/>
                <a:gd name="connsiteY6" fmla="*/ 2540 h 187960"/>
                <a:gd name="connsiteX7" fmla="*/ 158750 w 158750"/>
                <a:gd name="connsiteY7" fmla="*/ 2540 h 187960"/>
                <a:gd name="connsiteX8" fmla="*/ 158750 w 158750"/>
                <a:gd name="connsiteY8" fmla="*/ 187960 h 187960"/>
                <a:gd name="connsiteX9" fmla="*/ 156210 w 158750"/>
                <a:gd name="connsiteY9" fmla="*/ 187960 h 187960"/>
                <a:gd name="connsiteX10" fmla="*/ 50800 w 158750"/>
                <a:gd name="connsiteY10" fmla="*/ 102870 h 187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8750" h="187960">
                  <a:moveTo>
                    <a:pt x="52070" y="102870"/>
                  </a:moveTo>
                  <a:lnTo>
                    <a:pt x="52070" y="185420"/>
                  </a:lnTo>
                  <a:lnTo>
                    <a:pt x="0" y="185420"/>
                  </a:lnTo>
                  <a:lnTo>
                    <a:pt x="0" y="0"/>
                  </a:lnTo>
                  <a:lnTo>
                    <a:pt x="2540" y="0"/>
                  </a:lnTo>
                  <a:lnTo>
                    <a:pt x="106680" y="85090"/>
                  </a:lnTo>
                  <a:lnTo>
                    <a:pt x="106680" y="2540"/>
                  </a:lnTo>
                  <a:lnTo>
                    <a:pt x="158750" y="2540"/>
                  </a:lnTo>
                  <a:lnTo>
                    <a:pt x="158750" y="187960"/>
                  </a:lnTo>
                  <a:lnTo>
                    <a:pt x="156210" y="187960"/>
                  </a:lnTo>
                  <a:lnTo>
                    <a:pt x="50800" y="10287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CB84C967-07D3-5C3D-82F7-F3C0CC90D2E7}"/>
                </a:ext>
              </a:extLst>
            </p:cNvPr>
            <p:cNvSpPr/>
            <p:nvPr/>
          </p:nvSpPr>
          <p:spPr>
            <a:xfrm>
              <a:off x="4102100" y="1850389"/>
              <a:ext cx="134620" cy="190500"/>
            </a:xfrm>
            <a:custGeom>
              <a:avLst/>
              <a:gdLst>
                <a:gd name="connsiteX0" fmla="*/ 134620 w 134620"/>
                <a:gd name="connsiteY0" fmla="*/ 134620 h 190500"/>
                <a:gd name="connsiteX1" fmla="*/ 60960 w 134620"/>
                <a:gd name="connsiteY1" fmla="*/ 190500 h 190500"/>
                <a:gd name="connsiteX2" fmla="*/ 5080 w 134620"/>
                <a:gd name="connsiteY2" fmla="*/ 180340 h 190500"/>
                <a:gd name="connsiteX3" fmla="*/ 5080 w 134620"/>
                <a:gd name="connsiteY3" fmla="*/ 129540 h 190500"/>
                <a:gd name="connsiteX4" fmla="*/ 58420 w 134620"/>
                <a:gd name="connsiteY4" fmla="*/ 143510 h 190500"/>
                <a:gd name="connsiteX5" fmla="*/ 82550 w 134620"/>
                <a:gd name="connsiteY5" fmla="*/ 134620 h 190500"/>
                <a:gd name="connsiteX6" fmla="*/ 50800 w 134620"/>
                <a:gd name="connsiteY6" fmla="*/ 115570 h 190500"/>
                <a:gd name="connsiteX7" fmla="*/ 0 w 134620"/>
                <a:gd name="connsiteY7" fmla="*/ 57150 h 190500"/>
                <a:gd name="connsiteX8" fmla="*/ 71120 w 134620"/>
                <a:gd name="connsiteY8" fmla="*/ 0 h 190500"/>
                <a:gd name="connsiteX9" fmla="*/ 120650 w 134620"/>
                <a:gd name="connsiteY9" fmla="*/ 8890 h 190500"/>
                <a:gd name="connsiteX10" fmla="*/ 120650 w 134620"/>
                <a:gd name="connsiteY10" fmla="*/ 57150 h 190500"/>
                <a:gd name="connsiteX11" fmla="*/ 74930 w 134620"/>
                <a:gd name="connsiteY11" fmla="*/ 45720 h 190500"/>
                <a:gd name="connsiteX12" fmla="*/ 50800 w 134620"/>
                <a:gd name="connsiteY12" fmla="*/ 57150 h 190500"/>
                <a:gd name="connsiteX13" fmla="*/ 80010 w 134620"/>
                <a:gd name="connsiteY13" fmla="*/ 76200 h 190500"/>
                <a:gd name="connsiteX14" fmla="*/ 132080 w 134620"/>
                <a:gd name="connsiteY14" fmla="*/ 13462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4620" h="190500">
                  <a:moveTo>
                    <a:pt x="134620" y="134620"/>
                  </a:moveTo>
                  <a:cubicBezTo>
                    <a:pt x="134620" y="168910"/>
                    <a:pt x="109220" y="190500"/>
                    <a:pt x="60960" y="190500"/>
                  </a:cubicBezTo>
                  <a:cubicBezTo>
                    <a:pt x="12700" y="190500"/>
                    <a:pt x="19050" y="186690"/>
                    <a:pt x="5080" y="180340"/>
                  </a:cubicBezTo>
                  <a:lnTo>
                    <a:pt x="5080" y="129540"/>
                  </a:lnTo>
                  <a:cubicBezTo>
                    <a:pt x="21590" y="138430"/>
                    <a:pt x="41910" y="143510"/>
                    <a:pt x="58420" y="143510"/>
                  </a:cubicBezTo>
                  <a:cubicBezTo>
                    <a:pt x="74930" y="143510"/>
                    <a:pt x="82550" y="140970"/>
                    <a:pt x="82550" y="134620"/>
                  </a:cubicBezTo>
                  <a:cubicBezTo>
                    <a:pt x="82550" y="128270"/>
                    <a:pt x="71120" y="123190"/>
                    <a:pt x="50800" y="115570"/>
                  </a:cubicBezTo>
                  <a:cubicBezTo>
                    <a:pt x="21590" y="104140"/>
                    <a:pt x="0" y="91440"/>
                    <a:pt x="0" y="57150"/>
                  </a:cubicBezTo>
                  <a:cubicBezTo>
                    <a:pt x="0" y="22860"/>
                    <a:pt x="27940" y="0"/>
                    <a:pt x="71120" y="0"/>
                  </a:cubicBezTo>
                  <a:cubicBezTo>
                    <a:pt x="114300" y="0"/>
                    <a:pt x="107950" y="3810"/>
                    <a:pt x="120650" y="8890"/>
                  </a:cubicBezTo>
                  <a:lnTo>
                    <a:pt x="120650" y="57150"/>
                  </a:lnTo>
                  <a:cubicBezTo>
                    <a:pt x="109220" y="49530"/>
                    <a:pt x="92710" y="45720"/>
                    <a:pt x="74930" y="45720"/>
                  </a:cubicBezTo>
                  <a:cubicBezTo>
                    <a:pt x="57150" y="45720"/>
                    <a:pt x="50800" y="49530"/>
                    <a:pt x="50800" y="57150"/>
                  </a:cubicBezTo>
                  <a:cubicBezTo>
                    <a:pt x="50800" y="64770"/>
                    <a:pt x="62230" y="68580"/>
                    <a:pt x="80010" y="76200"/>
                  </a:cubicBezTo>
                  <a:cubicBezTo>
                    <a:pt x="109220" y="88900"/>
                    <a:pt x="132080" y="100330"/>
                    <a:pt x="132080" y="134620"/>
                  </a:cubicBez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5DCDF449-BF0B-2179-EFD1-36A8887CBC01}"/>
                </a:ext>
              </a:extLst>
            </p:cNvPr>
            <p:cNvSpPr/>
            <p:nvPr/>
          </p:nvSpPr>
          <p:spPr>
            <a:xfrm>
              <a:off x="4260850" y="1906270"/>
              <a:ext cx="53340" cy="135889"/>
            </a:xfrm>
            <a:custGeom>
              <a:avLst/>
              <a:gdLst>
                <a:gd name="connsiteX0" fmla="*/ 26670 w 53340"/>
                <a:gd name="connsiteY0" fmla="*/ 0 h 135889"/>
                <a:gd name="connsiteX1" fmla="*/ 53340 w 53340"/>
                <a:gd name="connsiteY1" fmla="*/ 26670 h 135889"/>
                <a:gd name="connsiteX2" fmla="*/ 26670 w 53340"/>
                <a:gd name="connsiteY2" fmla="*/ 53340 h 135889"/>
                <a:gd name="connsiteX3" fmla="*/ 0 w 53340"/>
                <a:gd name="connsiteY3" fmla="*/ 26670 h 135889"/>
                <a:gd name="connsiteX4" fmla="*/ 26670 w 53340"/>
                <a:gd name="connsiteY4" fmla="*/ 0 h 135889"/>
                <a:gd name="connsiteX5" fmla="*/ 26670 w 53340"/>
                <a:gd name="connsiteY5" fmla="*/ 82550 h 135889"/>
                <a:gd name="connsiteX6" fmla="*/ 53340 w 53340"/>
                <a:gd name="connsiteY6" fmla="*/ 109220 h 135889"/>
                <a:gd name="connsiteX7" fmla="*/ 26670 w 53340"/>
                <a:gd name="connsiteY7" fmla="*/ 135890 h 135889"/>
                <a:gd name="connsiteX8" fmla="*/ 0 w 53340"/>
                <a:gd name="connsiteY8" fmla="*/ 109220 h 135889"/>
                <a:gd name="connsiteX9" fmla="*/ 26670 w 53340"/>
                <a:gd name="connsiteY9" fmla="*/ 82550 h 135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340" h="135889">
                  <a:moveTo>
                    <a:pt x="26670" y="0"/>
                  </a:moveTo>
                  <a:cubicBezTo>
                    <a:pt x="43180" y="0"/>
                    <a:pt x="53340" y="10160"/>
                    <a:pt x="53340" y="26670"/>
                  </a:cubicBezTo>
                  <a:cubicBezTo>
                    <a:pt x="53340" y="43180"/>
                    <a:pt x="43180" y="53340"/>
                    <a:pt x="26670" y="53340"/>
                  </a:cubicBezTo>
                  <a:cubicBezTo>
                    <a:pt x="10160" y="53340"/>
                    <a:pt x="0" y="43180"/>
                    <a:pt x="0" y="26670"/>
                  </a:cubicBezTo>
                  <a:cubicBezTo>
                    <a:pt x="0" y="10160"/>
                    <a:pt x="10160" y="0"/>
                    <a:pt x="26670" y="0"/>
                  </a:cubicBezTo>
                  <a:close/>
                  <a:moveTo>
                    <a:pt x="26670" y="82550"/>
                  </a:moveTo>
                  <a:cubicBezTo>
                    <a:pt x="43180" y="82550"/>
                    <a:pt x="53340" y="92710"/>
                    <a:pt x="53340" y="109220"/>
                  </a:cubicBezTo>
                  <a:cubicBezTo>
                    <a:pt x="53340" y="125730"/>
                    <a:pt x="43180" y="135890"/>
                    <a:pt x="26670" y="135890"/>
                  </a:cubicBezTo>
                  <a:cubicBezTo>
                    <a:pt x="10160" y="135890"/>
                    <a:pt x="0" y="125730"/>
                    <a:pt x="0" y="109220"/>
                  </a:cubicBezTo>
                  <a:cubicBezTo>
                    <a:pt x="0" y="92710"/>
                    <a:pt x="10160" y="82550"/>
                    <a:pt x="26670" y="82550"/>
                  </a:cubicBez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11" name="Group 710">
            <a:extLst>
              <a:ext uri="{FF2B5EF4-FFF2-40B4-BE49-F238E27FC236}">
                <a16:creationId xmlns:a16="http://schemas.microsoft.com/office/drawing/2014/main" id="{CAD50E46-3650-03B1-145C-8BC681EAEA4E}"/>
              </a:ext>
            </a:extLst>
          </p:cNvPr>
          <p:cNvGrpSpPr/>
          <p:nvPr/>
        </p:nvGrpSpPr>
        <p:grpSpPr>
          <a:xfrm>
            <a:off x="765809" y="2339339"/>
            <a:ext cx="646430" cy="143510"/>
            <a:chOff x="765809" y="2339339"/>
            <a:chExt cx="646430" cy="143510"/>
          </a:xfrm>
        </p:grpSpPr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BEB4C2E4-4696-12A2-6648-347C351C614F}"/>
                </a:ext>
              </a:extLst>
            </p:cNvPr>
            <p:cNvSpPr/>
            <p:nvPr/>
          </p:nvSpPr>
          <p:spPr>
            <a:xfrm>
              <a:off x="765809" y="2341879"/>
              <a:ext cx="111759" cy="137160"/>
            </a:xfrm>
            <a:custGeom>
              <a:avLst/>
              <a:gdLst>
                <a:gd name="connsiteX0" fmla="*/ 111760 w 111759"/>
                <a:gd name="connsiteY0" fmla="*/ 0 h 137160"/>
                <a:gd name="connsiteX1" fmla="*/ 111760 w 111759"/>
                <a:gd name="connsiteY1" fmla="*/ 33020 h 137160"/>
                <a:gd name="connsiteX2" fmla="*/ 76200 w 111759"/>
                <a:gd name="connsiteY2" fmla="*/ 33020 h 137160"/>
                <a:gd name="connsiteX3" fmla="*/ 76200 w 111759"/>
                <a:gd name="connsiteY3" fmla="*/ 137160 h 137160"/>
                <a:gd name="connsiteX4" fmla="*/ 35560 w 111759"/>
                <a:gd name="connsiteY4" fmla="*/ 137160 h 137160"/>
                <a:gd name="connsiteX5" fmla="*/ 35560 w 111759"/>
                <a:gd name="connsiteY5" fmla="*/ 33020 h 137160"/>
                <a:gd name="connsiteX6" fmla="*/ 0 w 111759"/>
                <a:gd name="connsiteY6" fmla="*/ 33020 h 137160"/>
                <a:gd name="connsiteX7" fmla="*/ 0 w 111759"/>
                <a:gd name="connsiteY7" fmla="*/ 0 h 137160"/>
                <a:gd name="connsiteX8" fmla="*/ 110490 w 111759"/>
                <a:gd name="connsiteY8" fmla="*/ 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1759" h="137160">
                  <a:moveTo>
                    <a:pt x="111760" y="0"/>
                  </a:moveTo>
                  <a:lnTo>
                    <a:pt x="111760" y="33020"/>
                  </a:lnTo>
                  <a:lnTo>
                    <a:pt x="76200" y="33020"/>
                  </a:lnTo>
                  <a:lnTo>
                    <a:pt x="76200" y="137160"/>
                  </a:lnTo>
                  <a:lnTo>
                    <a:pt x="35560" y="137160"/>
                  </a:lnTo>
                  <a:lnTo>
                    <a:pt x="35560" y="33020"/>
                  </a:lnTo>
                  <a:lnTo>
                    <a:pt x="0" y="33020"/>
                  </a:lnTo>
                  <a:lnTo>
                    <a:pt x="0" y="0"/>
                  </a:lnTo>
                  <a:lnTo>
                    <a:pt x="11049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3B1125B3-DDF5-B1C9-9100-585DE4FCCD6E}"/>
                </a:ext>
              </a:extLst>
            </p:cNvPr>
            <p:cNvSpPr/>
            <p:nvPr/>
          </p:nvSpPr>
          <p:spPr>
            <a:xfrm>
              <a:off x="900430" y="2341879"/>
              <a:ext cx="39369" cy="137160"/>
            </a:xfrm>
            <a:custGeom>
              <a:avLst/>
              <a:gdLst>
                <a:gd name="connsiteX0" fmla="*/ 39370 w 39369"/>
                <a:gd name="connsiteY0" fmla="*/ 137160 h 137160"/>
                <a:gd name="connsiteX1" fmla="*/ 0 w 39369"/>
                <a:gd name="connsiteY1" fmla="*/ 137160 h 137160"/>
                <a:gd name="connsiteX2" fmla="*/ 0 w 39369"/>
                <a:gd name="connsiteY2" fmla="*/ 0 h 137160"/>
                <a:gd name="connsiteX3" fmla="*/ 39370 w 39369"/>
                <a:gd name="connsiteY3" fmla="*/ 0 h 137160"/>
                <a:gd name="connsiteX4" fmla="*/ 39370 w 39369"/>
                <a:gd name="connsiteY4" fmla="*/ 13716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69" h="137160">
                  <a:moveTo>
                    <a:pt x="39370" y="137160"/>
                  </a:moveTo>
                  <a:lnTo>
                    <a:pt x="0" y="137160"/>
                  </a:lnTo>
                  <a:lnTo>
                    <a:pt x="0" y="0"/>
                  </a:lnTo>
                  <a:lnTo>
                    <a:pt x="39370" y="0"/>
                  </a:lnTo>
                  <a:lnTo>
                    <a:pt x="39370" y="137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C80C87D7-AE1E-F757-E3E3-BB8A6DD5D555}"/>
                </a:ext>
              </a:extLst>
            </p:cNvPr>
            <p:cNvSpPr/>
            <p:nvPr/>
          </p:nvSpPr>
          <p:spPr>
            <a:xfrm>
              <a:off x="970280" y="2340610"/>
              <a:ext cx="137159" cy="138429"/>
            </a:xfrm>
            <a:custGeom>
              <a:avLst/>
              <a:gdLst>
                <a:gd name="connsiteX0" fmla="*/ 38100 w 137159"/>
                <a:gd name="connsiteY0" fmla="*/ 74930 h 138429"/>
                <a:gd name="connsiteX1" fmla="*/ 38100 w 137159"/>
                <a:gd name="connsiteY1" fmla="*/ 138430 h 138429"/>
                <a:gd name="connsiteX2" fmla="*/ 0 w 137159"/>
                <a:gd name="connsiteY2" fmla="*/ 138430 h 138429"/>
                <a:gd name="connsiteX3" fmla="*/ 0 w 137159"/>
                <a:gd name="connsiteY3" fmla="*/ 0 h 138429"/>
                <a:gd name="connsiteX4" fmla="*/ 0 w 137159"/>
                <a:gd name="connsiteY4" fmla="*/ 0 h 138429"/>
                <a:gd name="connsiteX5" fmla="*/ 68580 w 137159"/>
                <a:gd name="connsiteY5" fmla="*/ 55880 h 138429"/>
                <a:gd name="connsiteX6" fmla="*/ 137160 w 137159"/>
                <a:gd name="connsiteY6" fmla="*/ 0 h 138429"/>
                <a:gd name="connsiteX7" fmla="*/ 137160 w 137159"/>
                <a:gd name="connsiteY7" fmla="*/ 0 h 138429"/>
                <a:gd name="connsiteX8" fmla="*/ 137160 w 137159"/>
                <a:gd name="connsiteY8" fmla="*/ 138430 h 138429"/>
                <a:gd name="connsiteX9" fmla="*/ 99060 w 137159"/>
                <a:gd name="connsiteY9" fmla="*/ 138430 h 138429"/>
                <a:gd name="connsiteX10" fmla="*/ 99060 w 137159"/>
                <a:gd name="connsiteY10" fmla="*/ 74930 h 138429"/>
                <a:gd name="connsiteX11" fmla="*/ 67310 w 137159"/>
                <a:gd name="connsiteY11" fmla="*/ 100330 h 138429"/>
                <a:gd name="connsiteX12" fmla="*/ 35560 w 137159"/>
                <a:gd name="connsiteY12" fmla="*/ 74930 h 138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59" h="138429">
                  <a:moveTo>
                    <a:pt x="38100" y="74930"/>
                  </a:moveTo>
                  <a:lnTo>
                    <a:pt x="38100" y="138430"/>
                  </a:lnTo>
                  <a:lnTo>
                    <a:pt x="0" y="13843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8580" y="55880"/>
                  </a:lnTo>
                  <a:lnTo>
                    <a:pt x="137160" y="0"/>
                  </a:lnTo>
                  <a:lnTo>
                    <a:pt x="137160" y="0"/>
                  </a:lnTo>
                  <a:lnTo>
                    <a:pt x="137160" y="138430"/>
                  </a:lnTo>
                  <a:lnTo>
                    <a:pt x="99060" y="138430"/>
                  </a:lnTo>
                  <a:lnTo>
                    <a:pt x="99060" y="74930"/>
                  </a:lnTo>
                  <a:lnTo>
                    <a:pt x="67310" y="100330"/>
                  </a:lnTo>
                  <a:lnTo>
                    <a:pt x="35560" y="749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466D0220-247E-C21A-AF9C-98CF9D6C6757}"/>
                </a:ext>
              </a:extLst>
            </p:cNvPr>
            <p:cNvSpPr/>
            <p:nvPr/>
          </p:nvSpPr>
          <p:spPr>
            <a:xfrm>
              <a:off x="1139189" y="2340610"/>
              <a:ext cx="95250" cy="137160"/>
            </a:xfrm>
            <a:custGeom>
              <a:avLst/>
              <a:gdLst>
                <a:gd name="connsiteX0" fmla="*/ 1270 w 95250"/>
                <a:gd name="connsiteY0" fmla="*/ 1270 h 137160"/>
                <a:gd name="connsiteX1" fmla="*/ 92710 w 95250"/>
                <a:gd name="connsiteY1" fmla="*/ 1270 h 137160"/>
                <a:gd name="connsiteX2" fmla="*/ 92710 w 95250"/>
                <a:gd name="connsiteY2" fmla="*/ 34290 h 137160"/>
                <a:gd name="connsiteX3" fmla="*/ 40640 w 95250"/>
                <a:gd name="connsiteY3" fmla="*/ 34290 h 137160"/>
                <a:gd name="connsiteX4" fmla="*/ 40640 w 95250"/>
                <a:gd name="connsiteY4" fmla="*/ 52070 h 137160"/>
                <a:gd name="connsiteX5" fmla="*/ 85090 w 95250"/>
                <a:gd name="connsiteY5" fmla="*/ 52070 h 137160"/>
                <a:gd name="connsiteX6" fmla="*/ 85090 w 95250"/>
                <a:gd name="connsiteY6" fmla="*/ 83820 h 137160"/>
                <a:gd name="connsiteX7" fmla="*/ 40640 w 95250"/>
                <a:gd name="connsiteY7" fmla="*/ 83820 h 137160"/>
                <a:gd name="connsiteX8" fmla="*/ 40640 w 95250"/>
                <a:gd name="connsiteY8" fmla="*/ 104140 h 137160"/>
                <a:gd name="connsiteX9" fmla="*/ 95250 w 95250"/>
                <a:gd name="connsiteY9" fmla="*/ 104140 h 137160"/>
                <a:gd name="connsiteX10" fmla="*/ 95250 w 95250"/>
                <a:gd name="connsiteY10" fmla="*/ 137160 h 137160"/>
                <a:gd name="connsiteX11" fmla="*/ 0 w 95250"/>
                <a:gd name="connsiteY11" fmla="*/ 137160 h 137160"/>
                <a:gd name="connsiteX12" fmla="*/ 0 w 95250"/>
                <a:gd name="connsiteY12" fmla="*/ 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50" h="137160">
                  <a:moveTo>
                    <a:pt x="1270" y="1270"/>
                  </a:moveTo>
                  <a:lnTo>
                    <a:pt x="92710" y="1270"/>
                  </a:lnTo>
                  <a:lnTo>
                    <a:pt x="92710" y="34290"/>
                  </a:lnTo>
                  <a:lnTo>
                    <a:pt x="40640" y="34290"/>
                  </a:lnTo>
                  <a:lnTo>
                    <a:pt x="40640" y="52070"/>
                  </a:lnTo>
                  <a:lnTo>
                    <a:pt x="85090" y="52070"/>
                  </a:lnTo>
                  <a:lnTo>
                    <a:pt x="85090" y="83820"/>
                  </a:lnTo>
                  <a:lnTo>
                    <a:pt x="40640" y="83820"/>
                  </a:lnTo>
                  <a:lnTo>
                    <a:pt x="40640" y="104140"/>
                  </a:lnTo>
                  <a:lnTo>
                    <a:pt x="95250" y="104140"/>
                  </a:lnTo>
                  <a:lnTo>
                    <a:pt x="95250" y="137160"/>
                  </a:lnTo>
                  <a:lnTo>
                    <a:pt x="0" y="1371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508E27A7-A7F6-4554-B862-066481BBAFDD}"/>
                </a:ext>
              </a:extLst>
            </p:cNvPr>
            <p:cNvSpPr/>
            <p:nvPr/>
          </p:nvSpPr>
          <p:spPr>
            <a:xfrm>
              <a:off x="1252219" y="2339339"/>
              <a:ext cx="100330" cy="143510"/>
            </a:xfrm>
            <a:custGeom>
              <a:avLst/>
              <a:gdLst>
                <a:gd name="connsiteX0" fmla="*/ 100330 w 100330"/>
                <a:gd name="connsiteY0" fmla="*/ 101600 h 143510"/>
                <a:gd name="connsiteX1" fmla="*/ 45720 w 100330"/>
                <a:gd name="connsiteY1" fmla="*/ 143510 h 143510"/>
                <a:gd name="connsiteX2" fmla="*/ 3810 w 100330"/>
                <a:gd name="connsiteY2" fmla="*/ 135890 h 143510"/>
                <a:gd name="connsiteX3" fmla="*/ 3810 w 100330"/>
                <a:gd name="connsiteY3" fmla="*/ 97790 h 143510"/>
                <a:gd name="connsiteX4" fmla="*/ 43180 w 100330"/>
                <a:gd name="connsiteY4" fmla="*/ 109220 h 143510"/>
                <a:gd name="connsiteX5" fmla="*/ 62230 w 100330"/>
                <a:gd name="connsiteY5" fmla="*/ 101600 h 143510"/>
                <a:gd name="connsiteX6" fmla="*/ 38100 w 100330"/>
                <a:gd name="connsiteY6" fmla="*/ 87630 h 143510"/>
                <a:gd name="connsiteX7" fmla="*/ 0 w 100330"/>
                <a:gd name="connsiteY7" fmla="*/ 43180 h 143510"/>
                <a:gd name="connsiteX8" fmla="*/ 53340 w 100330"/>
                <a:gd name="connsiteY8" fmla="*/ 0 h 143510"/>
                <a:gd name="connsiteX9" fmla="*/ 90170 w 100330"/>
                <a:gd name="connsiteY9" fmla="*/ 6350 h 143510"/>
                <a:gd name="connsiteX10" fmla="*/ 90170 w 100330"/>
                <a:gd name="connsiteY10" fmla="*/ 43180 h 143510"/>
                <a:gd name="connsiteX11" fmla="*/ 55880 w 100330"/>
                <a:gd name="connsiteY11" fmla="*/ 34290 h 143510"/>
                <a:gd name="connsiteX12" fmla="*/ 38100 w 100330"/>
                <a:gd name="connsiteY12" fmla="*/ 43180 h 143510"/>
                <a:gd name="connsiteX13" fmla="*/ 60960 w 100330"/>
                <a:gd name="connsiteY13" fmla="*/ 57150 h 143510"/>
                <a:gd name="connsiteX14" fmla="*/ 100330 w 100330"/>
                <a:gd name="connsiteY14" fmla="*/ 101600 h 143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0330" h="143510">
                  <a:moveTo>
                    <a:pt x="100330" y="101600"/>
                  </a:moveTo>
                  <a:cubicBezTo>
                    <a:pt x="100330" y="128270"/>
                    <a:pt x="81280" y="143510"/>
                    <a:pt x="45720" y="143510"/>
                  </a:cubicBezTo>
                  <a:cubicBezTo>
                    <a:pt x="10160" y="143510"/>
                    <a:pt x="13970" y="140970"/>
                    <a:pt x="3810" y="135890"/>
                  </a:cubicBezTo>
                  <a:lnTo>
                    <a:pt x="3810" y="97790"/>
                  </a:lnTo>
                  <a:cubicBezTo>
                    <a:pt x="16510" y="105410"/>
                    <a:pt x="31750" y="109220"/>
                    <a:pt x="43180" y="109220"/>
                  </a:cubicBezTo>
                  <a:cubicBezTo>
                    <a:pt x="54610" y="109220"/>
                    <a:pt x="62230" y="106680"/>
                    <a:pt x="62230" y="101600"/>
                  </a:cubicBezTo>
                  <a:cubicBezTo>
                    <a:pt x="62230" y="96520"/>
                    <a:pt x="53340" y="92710"/>
                    <a:pt x="38100" y="87630"/>
                  </a:cubicBezTo>
                  <a:cubicBezTo>
                    <a:pt x="16510" y="78740"/>
                    <a:pt x="0" y="69850"/>
                    <a:pt x="0" y="43180"/>
                  </a:cubicBezTo>
                  <a:cubicBezTo>
                    <a:pt x="0" y="16510"/>
                    <a:pt x="21590" y="0"/>
                    <a:pt x="53340" y="0"/>
                  </a:cubicBezTo>
                  <a:cubicBezTo>
                    <a:pt x="85090" y="0"/>
                    <a:pt x="81280" y="2540"/>
                    <a:pt x="90170" y="6350"/>
                  </a:cubicBezTo>
                  <a:lnTo>
                    <a:pt x="90170" y="43180"/>
                  </a:lnTo>
                  <a:cubicBezTo>
                    <a:pt x="81280" y="38100"/>
                    <a:pt x="68580" y="34290"/>
                    <a:pt x="55880" y="34290"/>
                  </a:cubicBezTo>
                  <a:cubicBezTo>
                    <a:pt x="43180" y="34290"/>
                    <a:pt x="38100" y="38100"/>
                    <a:pt x="38100" y="43180"/>
                  </a:cubicBezTo>
                  <a:cubicBezTo>
                    <a:pt x="38100" y="48260"/>
                    <a:pt x="46990" y="52070"/>
                    <a:pt x="60960" y="57150"/>
                  </a:cubicBezTo>
                  <a:cubicBezTo>
                    <a:pt x="82550" y="66040"/>
                    <a:pt x="100330" y="76200"/>
                    <a:pt x="100330" y="1016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992092D9-57F0-B11B-0305-FBA080D18CA8}"/>
                </a:ext>
              </a:extLst>
            </p:cNvPr>
            <p:cNvSpPr/>
            <p:nvPr/>
          </p:nvSpPr>
          <p:spPr>
            <a:xfrm>
              <a:off x="1371600" y="2381250"/>
              <a:ext cx="40639" cy="99060"/>
            </a:xfrm>
            <a:custGeom>
              <a:avLst/>
              <a:gdLst>
                <a:gd name="connsiteX0" fmla="*/ 20320 w 40639"/>
                <a:gd name="connsiteY0" fmla="*/ 0 h 99060"/>
                <a:gd name="connsiteX1" fmla="*/ 40640 w 40639"/>
                <a:gd name="connsiteY1" fmla="*/ 19050 h 99060"/>
                <a:gd name="connsiteX2" fmla="*/ 20320 w 40639"/>
                <a:gd name="connsiteY2" fmla="*/ 38100 h 99060"/>
                <a:gd name="connsiteX3" fmla="*/ 0 w 40639"/>
                <a:gd name="connsiteY3" fmla="*/ 19050 h 99060"/>
                <a:gd name="connsiteX4" fmla="*/ 20320 w 40639"/>
                <a:gd name="connsiteY4" fmla="*/ 0 h 99060"/>
                <a:gd name="connsiteX5" fmla="*/ 20320 w 40639"/>
                <a:gd name="connsiteY5" fmla="*/ 60960 h 99060"/>
                <a:gd name="connsiteX6" fmla="*/ 40640 w 40639"/>
                <a:gd name="connsiteY6" fmla="*/ 80010 h 99060"/>
                <a:gd name="connsiteX7" fmla="*/ 20320 w 40639"/>
                <a:gd name="connsiteY7" fmla="*/ 99060 h 99060"/>
                <a:gd name="connsiteX8" fmla="*/ 0 w 40639"/>
                <a:gd name="connsiteY8" fmla="*/ 80010 h 99060"/>
                <a:gd name="connsiteX9" fmla="*/ 20320 w 40639"/>
                <a:gd name="connsiteY9" fmla="*/ 60960 h 99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639" h="99060">
                  <a:moveTo>
                    <a:pt x="20320" y="0"/>
                  </a:moveTo>
                  <a:cubicBezTo>
                    <a:pt x="33020" y="0"/>
                    <a:pt x="40640" y="7620"/>
                    <a:pt x="40640" y="19050"/>
                  </a:cubicBezTo>
                  <a:cubicBezTo>
                    <a:pt x="40640" y="30480"/>
                    <a:pt x="33020" y="38100"/>
                    <a:pt x="20320" y="38100"/>
                  </a:cubicBezTo>
                  <a:cubicBezTo>
                    <a:pt x="7620" y="38100"/>
                    <a:pt x="0" y="30480"/>
                    <a:pt x="0" y="19050"/>
                  </a:cubicBezTo>
                  <a:cubicBezTo>
                    <a:pt x="0" y="7620"/>
                    <a:pt x="7620" y="0"/>
                    <a:pt x="20320" y="0"/>
                  </a:cubicBezTo>
                  <a:close/>
                  <a:moveTo>
                    <a:pt x="20320" y="60960"/>
                  </a:moveTo>
                  <a:cubicBezTo>
                    <a:pt x="33020" y="60960"/>
                    <a:pt x="40640" y="68580"/>
                    <a:pt x="40640" y="80010"/>
                  </a:cubicBezTo>
                  <a:cubicBezTo>
                    <a:pt x="40640" y="91440"/>
                    <a:pt x="33020" y="99060"/>
                    <a:pt x="20320" y="99060"/>
                  </a:cubicBezTo>
                  <a:cubicBezTo>
                    <a:pt x="7620" y="99060"/>
                    <a:pt x="0" y="91440"/>
                    <a:pt x="0" y="80010"/>
                  </a:cubicBezTo>
                  <a:cubicBezTo>
                    <a:pt x="0" y="68580"/>
                    <a:pt x="7620" y="60960"/>
                    <a:pt x="20320" y="609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12" name="Group 711">
            <a:extLst>
              <a:ext uri="{FF2B5EF4-FFF2-40B4-BE49-F238E27FC236}">
                <a16:creationId xmlns:a16="http://schemas.microsoft.com/office/drawing/2014/main" id="{E4E9AF5A-D4F8-233F-2A14-4B5EA519CFAE}"/>
              </a:ext>
            </a:extLst>
          </p:cNvPr>
          <p:cNvGrpSpPr/>
          <p:nvPr/>
        </p:nvGrpSpPr>
        <p:grpSpPr>
          <a:xfrm>
            <a:off x="779780" y="2561589"/>
            <a:ext cx="6873239" cy="1023620"/>
            <a:chOff x="779780" y="2561589"/>
            <a:chExt cx="6873239" cy="1023620"/>
          </a:xfrm>
        </p:grpSpPr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EB7ED327-1FC6-DC2B-0320-2DE924943D12}"/>
                </a:ext>
              </a:extLst>
            </p:cNvPr>
            <p:cNvSpPr/>
            <p:nvPr/>
          </p:nvSpPr>
          <p:spPr>
            <a:xfrm>
              <a:off x="779780" y="2564129"/>
              <a:ext cx="99059" cy="130810"/>
            </a:xfrm>
            <a:custGeom>
              <a:avLst/>
              <a:gdLst>
                <a:gd name="connsiteX0" fmla="*/ 99060 w 99059"/>
                <a:gd name="connsiteY0" fmla="*/ 83820 h 130810"/>
                <a:gd name="connsiteX1" fmla="*/ 49530 w 99059"/>
                <a:gd name="connsiteY1" fmla="*/ 130810 h 130810"/>
                <a:gd name="connsiteX2" fmla="*/ 0 w 99059"/>
                <a:gd name="connsiteY2" fmla="*/ 83820 h 130810"/>
                <a:gd name="connsiteX3" fmla="*/ 0 w 99059"/>
                <a:gd name="connsiteY3" fmla="*/ 0 h 130810"/>
                <a:gd name="connsiteX4" fmla="*/ 16510 w 99059"/>
                <a:gd name="connsiteY4" fmla="*/ 0 h 130810"/>
                <a:gd name="connsiteX5" fmla="*/ 16510 w 99059"/>
                <a:gd name="connsiteY5" fmla="*/ 82550 h 130810"/>
                <a:gd name="connsiteX6" fmla="*/ 48260 w 99059"/>
                <a:gd name="connsiteY6" fmla="*/ 114300 h 130810"/>
                <a:gd name="connsiteX7" fmla="*/ 80010 w 99059"/>
                <a:gd name="connsiteY7" fmla="*/ 82550 h 130810"/>
                <a:gd name="connsiteX8" fmla="*/ 80010 w 99059"/>
                <a:gd name="connsiteY8" fmla="*/ 0 h 130810"/>
                <a:gd name="connsiteX9" fmla="*/ 96520 w 99059"/>
                <a:gd name="connsiteY9" fmla="*/ 0 h 130810"/>
                <a:gd name="connsiteX10" fmla="*/ 96520 w 99059"/>
                <a:gd name="connsiteY10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059" h="130810">
                  <a:moveTo>
                    <a:pt x="99060" y="83820"/>
                  </a:moveTo>
                  <a:cubicBezTo>
                    <a:pt x="99060" y="113030"/>
                    <a:pt x="80010" y="130810"/>
                    <a:pt x="49530" y="130810"/>
                  </a:cubicBezTo>
                  <a:cubicBezTo>
                    <a:pt x="19050" y="130810"/>
                    <a:pt x="0" y="113030"/>
                    <a:pt x="0" y="8382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82550"/>
                  </a:lnTo>
                  <a:cubicBezTo>
                    <a:pt x="16510" y="102870"/>
                    <a:pt x="29210" y="114300"/>
                    <a:pt x="48260" y="114300"/>
                  </a:cubicBezTo>
                  <a:cubicBezTo>
                    <a:pt x="67310" y="114300"/>
                    <a:pt x="80010" y="101600"/>
                    <a:pt x="80010" y="82550"/>
                  </a:cubicBezTo>
                  <a:lnTo>
                    <a:pt x="80010" y="0"/>
                  </a:lnTo>
                  <a:lnTo>
                    <a:pt x="96520" y="0"/>
                  </a:lnTo>
                  <a:lnTo>
                    <a:pt x="96520" y="838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A0CF994F-DD96-3F51-1DD8-29F16AC2DA26}"/>
                </a:ext>
              </a:extLst>
            </p:cNvPr>
            <p:cNvSpPr/>
            <p:nvPr/>
          </p:nvSpPr>
          <p:spPr>
            <a:xfrm>
              <a:off x="897889" y="2600960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21E24CD8-CF97-7979-A2F9-817ABCF0E14E}"/>
                </a:ext>
              </a:extLst>
            </p:cNvPr>
            <p:cNvSpPr/>
            <p:nvPr/>
          </p:nvSpPr>
          <p:spPr>
            <a:xfrm>
              <a:off x="976630" y="260096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9F50954C-B0FE-FCD1-7FF5-5D65719D2272}"/>
                </a:ext>
              </a:extLst>
            </p:cNvPr>
            <p:cNvSpPr/>
            <p:nvPr/>
          </p:nvSpPr>
          <p:spPr>
            <a:xfrm>
              <a:off x="1131569" y="2600960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178622C4-1D29-114F-6385-5EE4574E959E}"/>
                </a:ext>
              </a:extLst>
            </p:cNvPr>
            <p:cNvSpPr/>
            <p:nvPr/>
          </p:nvSpPr>
          <p:spPr>
            <a:xfrm>
              <a:off x="1238250" y="2603500"/>
              <a:ext cx="78739" cy="91439"/>
            </a:xfrm>
            <a:custGeom>
              <a:avLst/>
              <a:gdLst>
                <a:gd name="connsiteX0" fmla="*/ 63500 w 78739"/>
                <a:gd name="connsiteY0" fmla="*/ 88900 h 91439"/>
                <a:gd name="connsiteX1" fmla="*/ 63500 w 78739"/>
                <a:gd name="connsiteY1" fmla="*/ 76200 h 91439"/>
                <a:gd name="connsiteX2" fmla="*/ 63500 w 78739"/>
                <a:gd name="connsiteY2" fmla="*/ 69850 h 91439"/>
                <a:gd name="connsiteX3" fmla="*/ 63500 w 78739"/>
                <a:gd name="connsiteY3" fmla="*/ 69850 h 91439"/>
                <a:gd name="connsiteX4" fmla="*/ 30480 w 78739"/>
                <a:gd name="connsiteY4" fmla="*/ 91440 h 91439"/>
                <a:gd name="connsiteX5" fmla="*/ 0 w 78739"/>
                <a:gd name="connsiteY5" fmla="*/ 55880 h 91439"/>
                <a:gd name="connsiteX6" fmla="*/ 0 w 78739"/>
                <a:gd name="connsiteY6" fmla="*/ 0 h 91439"/>
                <a:gd name="connsiteX7" fmla="*/ 16510 w 78739"/>
                <a:gd name="connsiteY7" fmla="*/ 0 h 91439"/>
                <a:gd name="connsiteX8" fmla="*/ 16510 w 78739"/>
                <a:gd name="connsiteY8" fmla="*/ 52070 h 91439"/>
                <a:gd name="connsiteX9" fmla="*/ 33020 w 78739"/>
                <a:gd name="connsiteY9" fmla="*/ 74930 h 91439"/>
                <a:gd name="connsiteX10" fmla="*/ 62230 w 78739"/>
                <a:gd name="connsiteY10" fmla="*/ 43180 h 91439"/>
                <a:gd name="connsiteX11" fmla="*/ 62230 w 78739"/>
                <a:gd name="connsiteY11" fmla="*/ 0 h 91439"/>
                <a:gd name="connsiteX12" fmla="*/ 78740 w 78739"/>
                <a:gd name="connsiteY12" fmla="*/ 0 h 91439"/>
                <a:gd name="connsiteX13" fmla="*/ 78740 w 78739"/>
                <a:gd name="connsiteY13" fmla="*/ 88900 h 91439"/>
                <a:gd name="connsiteX14" fmla="*/ 63500 w 78739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95648671-D97F-973E-CC8B-06BE38E85084}"/>
                </a:ext>
              </a:extLst>
            </p:cNvPr>
            <p:cNvSpPr/>
            <p:nvPr/>
          </p:nvSpPr>
          <p:spPr>
            <a:xfrm>
              <a:off x="1350010" y="2600960"/>
              <a:ext cx="137159" cy="91439"/>
            </a:xfrm>
            <a:custGeom>
              <a:avLst/>
              <a:gdLst>
                <a:gd name="connsiteX0" fmla="*/ 15240 w 137159"/>
                <a:gd name="connsiteY0" fmla="*/ 2540 h 91439"/>
                <a:gd name="connsiteX1" fmla="*/ 15240 w 137159"/>
                <a:gd name="connsiteY1" fmla="*/ 15240 h 91439"/>
                <a:gd name="connsiteX2" fmla="*/ 15240 w 137159"/>
                <a:gd name="connsiteY2" fmla="*/ 21590 h 91439"/>
                <a:gd name="connsiteX3" fmla="*/ 15240 w 137159"/>
                <a:gd name="connsiteY3" fmla="*/ 21590 h 91439"/>
                <a:gd name="connsiteX4" fmla="*/ 48260 w 137159"/>
                <a:gd name="connsiteY4" fmla="*/ 0 h 91439"/>
                <a:gd name="connsiteX5" fmla="*/ 74930 w 137159"/>
                <a:gd name="connsiteY5" fmla="*/ 20320 h 91439"/>
                <a:gd name="connsiteX6" fmla="*/ 74930 w 137159"/>
                <a:gd name="connsiteY6" fmla="*/ 20320 h 91439"/>
                <a:gd name="connsiteX7" fmla="*/ 105410 w 137159"/>
                <a:gd name="connsiteY7" fmla="*/ 0 h 91439"/>
                <a:gd name="connsiteX8" fmla="*/ 137160 w 137159"/>
                <a:gd name="connsiteY8" fmla="*/ 35560 h 91439"/>
                <a:gd name="connsiteX9" fmla="*/ 137160 w 137159"/>
                <a:gd name="connsiteY9" fmla="*/ 91440 h 91439"/>
                <a:gd name="connsiteX10" fmla="*/ 120650 w 137159"/>
                <a:gd name="connsiteY10" fmla="*/ 91440 h 91439"/>
                <a:gd name="connsiteX11" fmla="*/ 120650 w 137159"/>
                <a:gd name="connsiteY11" fmla="*/ 39370 h 91439"/>
                <a:gd name="connsiteX12" fmla="*/ 104140 w 137159"/>
                <a:gd name="connsiteY12" fmla="*/ 16510 h 91439"/>
                <a:gd name="connsiteX13" fmla="*/ 77470 w 137159"/>
                <a:gd name="connsiteY13" fmla="*/ 50800 h 91439"/>
                <a:gd name="connsiteX14" fmla="*/ 77470 w 137159"/>
                <a:gd name="connsiteY14" fmla="*/ 91440 h 91439"/>
                <a:gd name="connsiteX15" fmla="*/ 60960 w 137159"/>
                <a:gd name="connsiteY15" fmla="*/ 91440 h 91439"/>
                <a:gd name="connsiteX16" fmla="*/ 60960 w 137159"/>
                <a:gd name="connsiteY16" fmla="*/ 38100 h 91439"/>
                <a:gd name="connsiteX17" fmla="*/ 44450 w 137159"/>
                <a:gd name="connsiteY17" fmla="*/ 15240 h 91439"/>
                <a:gd name="connsiteX18" fmla="*/ 16510 w 137159"/>
                <a:gd name="connsiteY18" fmla="*/ 49530 h 91439"/>
                <a:gd name="connsiteX19" fmla="*/ 16510 w 137159"/>
                <a:gd name="connsiteY19" fmla="*/ 90170 h 91439"/>
                <a:gd name="connsiteX20" fmla="*/ 0 w 137159"/>
                <a:gd name="connsiteY20" fmla="*/ 90170 h 91439"/>
                <a:gd name="connsiteX21" fmla="*/ 0 w 137159"/>
                <a:gd name="connsiteY21" fmla="*/ 1270 h 91439"/>
                <a:gd name="connsiteX22" fmla="*/ 15240 w 137159"/>
                <a:gd name="connsiteY22" fmla="*/ 12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5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07EEE84C-1330-6CCE-1347-7D8446931B08}"/>
                </a:ext>
              </a:extLst>
            </p:cNvPr>
            <p:cNvSpPr/>
            <p:nvPr/>
          </p:nvSpPr>
          <p:spPr>
            <a:xfrm>
              <a:off x="1507489" y="260096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BD5DB04D-2DEA-8493-7560-D99BC9967E88}"/>
                </a:ext>
              </a:extLst>
            </p:cNvPr>
            <p:cNvSpPr/>
            <p:nvPr/>
          </p:nvSpPr>
          <p:spPr>
            <a:xfrm>
              <a:off x="1614169" y="2600960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5AE46FB0-C12F-69CE-2416-463CF65DE667}"/>
                </a:ext>
              </a:extLst>
            </p:cNvPr>
            <p:cNvSpPr/>
            <p:nvPr/>
          </p:nvSpPr>
          <p:spPr>
            <a:xfrm>
              <a:off x="1672589" y="2602229"/>
              <a:ext cx="73660" cy="93980"/>
            </a:xfrm>
            <a:custGeom>
              <a:avLst/>
              <a:gdLst>
                <a:gd name="connsiteX0" fmla="*/ 5080 w 73660"/>
                <a:gd name="connsiteY0" fmla="*/ 6350 h 93980"/>
                <a:gd name="connsiteX1" fmla="*/ 36830 w 73660"/>
                <a:gd name="connsiteY1" fmla="*/ 0 h 93980"/>
                <a:gd name="connsiteX2" fmla="*/ 73660 w 73660"/>
                <a:gd name="connsiteY2" fmla="*/ 34290 h 93980"/>
                <a:gd name="connsiteX3" fmla="*/ 73660 w 73660"/>
                <a:gd name="connsiteY3" fmla="*/ 91440 h 93980"/>
                <a:gd name="connsiteX4" fmla="*/ 58420 w 73660"/>
                <a:gd name="connsiteY4" fmla="*/ 91440 h 93980"/>
                <a:gd name="connsiteX5" fmla="*/ 58420 w 73660"/>
                <a:gd name="connsiteY5" fmla="*/ 81280 h 93980"/>
                <a:gd name="connsiteX6" fmla="*/ 58420 w 73660"/>
                <a:gd name="connsiteY6" fmla="*/ 73660 h 93980"/>
                <a:gd name="connsiteX7" fmla="*/ 58420 w 73660"/>
                <a:gd name="connsiteY7" fmla="*/ 73660 h 93980"/>
                <a:gd name="connsiteX8" fmla="*/ 27940 w 73660"/>
                <a:gd name="connsiteY8" fmla="*/ 93980 h 93980"/>
                <a:gd name="connsiteX9" fmla="*/ 0 w 73660"/>
                <a:gd name="connsiteY9" fmla="*/ 67310 h 93980"/>
                <a:gd name="connsiteX10" fmla="*/ 58420 w 73660"/>
                <a:gd name="connsiteY10" fmla="*/ 39370 h 93980"/>
                <a:gd name="connsiteX11" fmla="*/ 58420 w 73660"/>
                <a:gd name="connsiteY11" fmla="*/ 34290 h 93980"/>
                <a:gd name="connsiteX12" fmla="*/ 35560 w 73660"/>
                <a:gd name="connsiteY12" fmla="*/ 13970 h 93980"/>
                <a:gd name="connsiteX13" fmla="*/ 6350 w 73660"/>
                <a:gd name="connsiteY13" fmla="*/ 21590 h 93980"/>
                <a:gd name="connsiteX14" fmla="*/ 6350 w 73660"/>
                <a:gd name="connsiteY14" fmla="*/ 6350 h 93980"/>
                <a:gd name="connsiteX15" fmla="*/ 57150 w 73660"/>
                <a:gd name="connsiteY15" fmla="*/ 50800 h 93980"/>
                <a:gd name="connsiteX16" fmla="*/ 16510 w 73660"/>
                <a:gd name="connsiteY16" fmla="*/ 66040 h 93980"/>
                <a:gd name="connsiteX17" fmla="*/ 30480 w 73660"/>
                <a:gd name="connsiteY17" fmla="*/ 80010 h 93980"/>
                <a:gd name="connsiteX18" fmla="*/ 57150 w 73660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8CE95A51-6E3A-1CFE-2F0F-D8AF7089CDA6}"/>
                </a:ext>
              </a:extLst>
            </p:cNvPr>
            <p:cNvSpPr/>
            <p:nvPr/>
          </p:nvSpPr>
          <p:spPr>
            <a:xfrm>
              <a:off x="1775460" y="2564129"/>
              <a:ext cx="34289" cy="130810"/>
            </a:xfrm>
            <a:custGeom>
              <a:avLst/>
              <a:gdLst>
                <a:gd name="connsiteX0" fmla="*/ 0 w 34289"/>
                <a:gd name="connsiteY0" fmla="*/ 0 h 130810"/>
                <a:gd name="connsiteX1" fmla="*/ 16510 w 34289"/>
                <a:gd name="connsiteY1" fmla="*/ 0 h 130810"/>
                <a:gd name="connsiteX2" fmla="*/ 16510 w 34289"/>
                <a:gd name="connsiteY2" fmla="*/ 101600 h 130810"/>
                <a:gd name="connsiteX3" fmla="*/ 26670 w 34289"/>
                <a:gd name="connsiteY3" fmla="*/ 115570 h 130810"/>
                <a:gd name="connsiteX4" fmla="*/ 34290 w 34289"/>
                <a:gd name="connsiteY4" fmla="*/ 115570 h 130810"/>
                <a:gd name="connsiteX5" fmla="*/ 34290 w 34289"/>
                <a:gd name="connsiteY5" fmla="*/ 129540 h 130810"/>
                <a:gd name="connsiteX6" fmla="*/ 22860 w 34289"/>
                <a:gd name="connsiteY6" fmla="*/ 130810 h 130810"/>
                <a:gd name="connsiteX7" fmla="*/ 0 w 34289"/>
                <a:gd name="connsiteY7" fmla="*/ 105410 h 130810"/>
                <a:gd name="connsiteX8" fmla="*/ 0 w 34289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B57B2EB3-7835-F21F-CC87-FD72BD916DC4}"/>
                </a:ext>
              </a:extLst>
            </p:cNvPr>
            <p:cNvSpPr/>
            <p:nvPr/>
          </p:nvSpPr>
          <p:spPr>
            <a:xfrm>
              <a:off x="1822450" y="2600960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50134888-3C0B-253A-67AE-83B42B7A4525}"/>
                </a:ext>
              </a:extLst>
            </p:cNvPr>
            <p:cNvSpPr/>
            <p:nvPr/>
          </p:nvSpPr>
          <p:spPr>
            <a:xfrm>
              <a:off x="1893570" y="2682239"/>
              <a:ext cx="27939" cy="36830"/>
            </a:xfrm>
            <a:custGeom>
              <a:avLst/>
              <a:gdLst>
                <a:gd name="connsiteX0" fmla="*/ 12700 w 27939"/>
                <a:gd name="connsiteY0" fmla="*/ 36830 h 36830"/>
                <a:gd name="connsiteX1" fmla="*/ 0 w 27939"/>
                <a:gd name="connsiteY1" fmla="*/ 36830 h 36830"/>
                <a:gd name="connsiteX2" fmla="*/ 11430 w 27939"/>
                <a:gd name="connsiteY2" fmla="*/ 0 h 36830"/>
                <a:gd name="connsiteX3" fmla="*/ 27940 w 27939"/>
                <a:gd name="connsiteY3" fmla="*/ 0 h 36830"/>
                <a:gd name="connsiteX4" fmla="*/ 13970 w 27939"/>
                <a:gd name="connsiteY4" fmla="*/ 36830 h 36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39" h="36830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40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1E4A931A-EEAC-369A-B2C0-DAEEC564E9F0}"/>
                </a:ext>
              </a:extLst>
            </p:cNvPr>
            <p:cNvSpPr/>
            <p:nvPr/>
          </p:nvSpPr>
          <p:spPr>
            <a:xfrm>
              <a:off x="1983739" y="2602229"/>
              <a:ext cx="73660" cy="93980"/>
            </a:xfrm>
            <a:custGeom>
              <a:avLst/>
              <a:gdLst>
                <a:gd name="connsiteX0" fmla="*/ 5080 w 73660"/>
                <a:gd name="connsiteY0" fmla="*/ 6350 h 93980"/>
                <a:gd name="connsiteX1" fmla="*/ 36830 w 73660"/>
                <a:gd name="connsiteY1" fmla="*/ 0 h 93980"/>
                <a:gd name="connsiteX2" fmla="*/ 73660 w 73660"/>
                <a:gd name="connsiteY2" fmla="*/ 34290 h 93980"/>
                <a:gd name="connsiteX3" fmla="*/ 73660 w 73660"/>
                <a:gd name="connsiteY3" fmla="*/ 91440 h 93980"/>
                <a:gd name="connsiteX4" fmla="*/ 58420 w 73660"/>
                <a:gd name="connsiteY4" fmla="*/ 91440 h 93980"/>
                <a:gd name="connsiteX5" fmla="*/ 58420 w 73660"/>
                <a:gd name="connsiteY5" fmla="*/ 81280 h 93980"/>
                <a:gd name="connsiteX6" fmla="*/ 58420 w 73660"/>
                <a:gd name="connsiteY6" fmla="*/ 73660 h 93980"/>
                <a:gd name="connsiteX7" fmla="*/ 58420 w 73660"/>
                <a:gd name="connsiteY7" fmla="*/ 73660 h 93980"/>
                <a:gd name="connsiteX8" fmla="*/ 27940 w 73660"/>
                <a:gd name="connsiteY8" fmla="*/ 93980 h 93980"/>
                <a:gd name="connsiteX9" fmla="*/ 0 w 73660"/>
                <a:gd name="connsiteY9" fmla="*/ 67310 h 93980"/>
                <a:gd name="connsiteX10" fmla="*/ 58420 w 73660"/>
                <a:gd name="connsiteY10" fmla="*/ 39370 h 93980"/>
                <a:gd name="connsiteX11" fmla="*/ 58420 w 73660"/>
                <a:gd name="connsiteY11" fmla="*/ 34290 h 93980"/>
                <a:gd name="connsiteX12" fmla="*/ 35560 w 73660"/>
                <a:gd name="connsiteY12" fmla="*/ 13970 h 93980"/>
                <a:gd name="connsiteX13" fmla="*/ 6350 w 73660"/>
                <a:gd name="connsiteY13" fmla="*/ 21590 h 93980"/>
                <a:gd name="connsiteX14" fmla="*/ 6350 w 73660"/>
                <a:gd name="connsiteY14" fmla="*/ 6350 h 93980"/>
                <a:gd name="connsiteX15" fmla="*/ 57150 w 73660"/>
                <a:gd name="connsiteY15" fmla="*/ 50800 h 93980"/>
                <a:gd name="connsiteX16" fmla="*/ 16510 w 73660"/>
                <a:gd name="connsiteY16" fmla="*/ 66040 h 93980"/>
                <a:gd name="connsiteX17" fmla="*/ 30480 w 73660"/>
                <a:gd name="connsiteY17" fmla="*/ 80010 h 93980"/>
                <a:gd name="connsiteX18" fmla="*/ 57150 w 73660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36F3A8A2-9DF6-16B1-28B9-1C65D3E76F4E}"/>
                </a:ext>
              </a:extLst>
            </p:cNvPr>
            <p:cNvSpPr/>
            <p:nvPr/>
          </p:nvSpPr>
          <p:spPr>
            <a:xfrm>
              <a:off x="2125979" y="2600960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FF2BF3F9-A1E9-6759-4FE5-CC529E06CF62}"/>
                </a:ext>
              </a:extLst>
            </p:cNvPr>
            <p:cNvSpPr/>
            <p:nvPr/>
          </p:nvSpPr>
          <p:spPr>
            <a:xfrm>
              <a:off x="2212339" y="2600960"/>
              <a:ext cx="87630" cy="130810"/>
            </a:xfrm>
            <a:custGeom>
              <a:avLst/>
              <a:gdLst>
                <a:gd name="connsiteX0" fmla="*/ 0 w 87630"/>
                <a:gd name="connsiteY0" fmla="*/ 2540 h 130810"/>
                <a:gd name="connsiteX1" fmla="*/ 15240 w 87630"/>
                <a:gd name="connsiteY1" fmla="*/ 2540 h 130810"/>
                <a:gd name="connsiteX2" fmla="*/ 15240 w 87630"/>
                <a:gd name="connsiteY2" fmla="*/ 11430 h 130810"/>
                <a:gd name="connsiteX3" fmla="*/ 15240 w 87630"/>
                <a:gd name="connsiteY3" fmla="*/ 17780 h 130810"/>
                <a:gd name="connsiteX4" fmla="*/ 15240 w 87630"/>
                <a:gd name="connsiteY4" fmla="*/ 17780 h 130810"/>
                <a:gd name="connsiteX5" fmla="*/ 46990 w 87630"/>
                <a:gd name="connsiteY5" fmla="*/ 0 h 130810"/>
                <a:gd name="connsiteX6" fmla="*/ 87630 w 87630"/>
                <a:gd name="connsiteY6" fmla="*/ 46990 h 130810"/>
                <a:gd name="connsiteX7" fmla="*/ 46990 w 87630"/>
                <a:gd name="connsiteY7" fmla="*/ 93980 h 130810"/>
                <a:gd name="connsiteX8" fmla="*/ 16510 w 87630"/>
                <a:gd name="connsiteY8" fmla="*/ 76200 h 130810"/>
                <a:gd name="connsiteX9" fmla="*/ 16510 w 87630"/>
                <a:gd name="connsiteY9" fmla="*/ 76200 h 130810"/>
                <a:gd name="connsiteX10" fmla="*/ 16510 w 87630"/>
                <a:gd name="connsiteY10" fmla="*/ 83820 h 130810"/>
                <a:gd name="connsiteX11" fmla="*/ 16510 w 87630"/>
                <a:gd name="connsiteY11" fmla="*/ 130810 h 130810"/>
                <a:gd name="connsiteX12" fmla="*/ 0 w 87630"/>
                <a:gd name="connsiteY12" fmla="*/ 130810 h 130810"/>
                <a:gd name="connsiteX13" fmla="*/ 0 w 87630"/>
                <a:gd name="connsiteY13" fmla="*/ 2540 h 130810"/>
                <a:gd name="connsiteX14" fmla="*/ 72390 w 87630"/>
                <a:gd name="connsiteY14" fmla="*/ 46990 h 130810"/>
                <a:gd name="connsiteX15" fmla="*/ 44450 w 87630"/>
                <a:gd name="connsiteY15" fmla="*/ 15240 h 130810"/>
                <a:gd name="connsiteX16" fmla="*/ 16510 w 87630"/>
                <a:gd name="connsiteY16" fmla="*/ 46990 h 130810"/>
                <a:gd name="connsiteX17" fmla="*/ 44450 w 87630"/>
                <a:gd name="connsiteY17" fmla="*/ 78740 h 130810"/>
                <a:gd name="connsiteX18" fmla="*/ 72390 w 87630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44FB5E6A-042E-5772-4A64-12960A232965}"/>
                </a:ext>
              </a:extLst>
            </p:cNvPr>
            <p:cNvSpPr/>
            <p:nvPr/>
          </p:nvSpPr>
          <p:spPr>
            <a:xfrm>
              <a:off x="2317750" y="2602229"/>
              <a:ext cx="73660" cy="93980"/>
            </a:xfrm>
            <a:custGeom>
              <a:avLst/>
              <a:gdLst>
                <a:gd name="connsiteX0" fmla="*/ 5080 w 73660"/>
                <a:gd name="connsiteY0" fmla="*/ 6350 h 93980"/>
                <a:gd name="connsiteX1" fmla="*/ 36830 w 73660"/>
                <a:gd name="connsiteY1" fmla="*/ 0 h 93980"/>
                <a:gd name="connsiteX2" fmla="*/ 73660 w 73660"/>
                <a:gd name="connsiteY2" fmla="*/ 34290 h 93980"/>
                <a:gd name="connsiteX3" fmla="*/ 73660 w 73660"/>
                <a:gd name="connsiteY3" fmla="*/ 91440 h 93980"/>
                <a:gd name="connsiteX4" fmla="*/ 58420 w 73660"/>
                <a:gd name="connsiteY4" fmla="*/ 91440 h 93980"/>
                <a:gd name="connsiteX5" fmla="*/ 58420 w 73660"/>
                <a:gd name="connsiteY5" fmla="*/ 81280 h 93980"/>
                <a:gd name="connsiteX6" fmla="*/ 58420 w 73660"/>
                <a:gd name="connsiteY6" fmla="*/ 73660 h 93980"/>
                <a:gd name="connsiteX7" fmla="*/ 58420 w 73660"/>
                <a:gd name="connsiteY7" fmla="*/ 73660 h 93980"/>
                <a:gd name="connsiteX8" fmla="*/ 27940 w 73660"/>
                <a:gd name="connsiteY8" fmla="*/ 93980 h 93980"/>
                <a:gd name="connsiteX9" fmla="*/ 0 w 73660"/>
                <a:gd name="connsiteY9" fmla="*/ 67310 h 93980"/>
                <a:gd name="connsiteX10" fmla="*/ 58420 w 73660"/>
                <a:gd name="connsiteY10" fmla="*/ 39370 h 93980"/>
                <a:gd name="connsiteX11" fmla="*/ 58420 w 73660"/>
                <a:gd name="connsiteY11" fmla="*/ 34290 h 93980"/>
                <a:gd name="connsiteX12" fmla="*/ 35560 w 73660"/>
                <a:gd name="connsiteY12" fmla="*/ 13970 h 93980"/>
                <a:gd name="connsiteX13" fmla="*/ 6350 w 73660"/>
                <a:gd name="connsiteY13" fmla="*/ 21590 h 93980"/>
                <a:gd name="connsiteX14" fmla="*/ 6350 w 73660"/>
                <a:gd name="connsiteY14" fmla="*/ 6350 h 93980"/>
                <a:gd name="connsiteX15" fmla="*/ 57150 w 73660"/>
                <a:gd name="connsiteY15" fmla="*/ 50800 h 93980"/>
                <a:gd name="connsiteX16" fmla="*/ 16510 w 73660"/>
                <a:gd name="connsiteY16" fmla="*/ 66040 h 93980"/>
                <a:gd name="connsiteX17" fmla="*/ 30480 w 73660"/>
                <a:gd name="connsiteY17" fmla="*/ 80010 h 93980"/>
                <a:gd name="connsiteX18" fmla="*/ 57150 w 73660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F5559689-F995-0207-F5D0-D83F2A529094}"/>
                </a:ext>
              </a:extLst>
            </p:cNvPr>
            <p:cNvSpPr/>
            <p:nvPr/>
          </p:nvSpPr>
          <p:spPr>
            <a:xfrm>
              <a:off x="2411729" y="2600960"/>
              <a:ext cx="74930" cy="93979"/>
            </a:xfrm>
            <a:custGeom>
              <a:avLst/>
              <a:gdLst>
                <a:gd name="connsiteX0" fmla="*/ 48260 w 74930"/>
                <a:gd name="connsiteY0" fmla="*/ 78740 h 93979"/>
                <a:gd name="connsiteX1" fmla="*/ 74930 w 74930"/>
                <a:gd name="connsiteY1" fmla="*/ 71120 h 93979"/>
                <a:gd name="connsiteX2" fmla="*/ 74930 w 74930"/>
                <a:gd name="connsiteY2" fmla="*/ 86360 h 93979"/>
                <a:gd name="connsiteX3" fmla="*/ 46990 w 74930"/>
                <a:gd name="connsiteY3" fmla="*/ 93980 h 93979"/>
                <a:gd name="connsiteX4" fmla="*/ 0 w 74930"/>
                <a:gd name="connsiteY4" fmla="*/ 46990 h 93979"/>
                <a:gd name="connsiteX5" fmla="*/ 46990 w 74930"/>
                <a:gd name="connsiteY5" fmla="*/ 0 h 93979"/>
                <a:gd name="connsiteX6" fmla="*/ 74930 w 74930"/>
                <a:gd name="connsiteY6" fmla="*/ 6350 h 93979"/>
                <a:gd name="connsiteX7" fmla="*/ 74930 w 74930"/>
                <a:gd name="connsiteY7" fmla="*/ 21590 h 93979"/>
                <a:gd name="connsiteX8" fmla="*/ 48260 w 74930"/>
                <a:gd name="connsiteY8" fmla="*/ 13970 h 93979"/>
                <a:gd name="connsiteX9" fmla="*/ 17780 w 74930"/>
                <a:gd name="connsiteY9" fmla="*/ 45720 h 93979"/>
                <a:gd name="connsiteX10" fmla="*/ 48260 w 74930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30" h="93979">
                  <a:moveTo>
                    <a:pt x="48260" y="78740"/>
                  </a:moveTo>
                  <a:cubicBezTo>
                    <a:pt x="60960" y="78740"/>
                    <a:pt x="69850" y="7493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F457E01E-E2AF-A65E-B1B0-E7A76E9DE368}"/>
                </a:ext>
              </a:extLst>
            </p:cNvPr>
            <p:cNvSpPr/>
            <p:nvPr/>
          </p:nvSpPr>
          <p:spPr>
            <a:xfrm>
              <a:off x="2503170" y="260096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805D6C9C-7227-9AE0-6BB8-B4F0682FD0E5}"/>
                </a:ext>
              </a:extLst>
            </p:cNvPr>
            <p:cNvSpPr/>
            <p:nvPr/>
          </p:nvSpPr>
          <p:spPr>
            <a:xfrm>
              <a:off x="2650489" y="2602229"/>
              <a:ext cx="73660" cy="93980"/>
            </a:xfrm>
            <a:custGeom>
              <a:avLst/>
              <a:gdLst>
                <a:gd name="connsiteX0" fmla="*/ 5080 w 73660"/>
                <a:gd name="connsiteY0" fmla="*/ 6350 h 93980"/>
                <a:gd name="connsiteX1" fmla="*/ 36830 w 73660"/>
                <a:gd name="connsiteY1" fmla="*/ 0 h 93980"/>
                <a:gd name="connsiteX2" fmla="*/ 73660 w 73660"/>
                <a:gd name="connsiteY2" fmla="*/ 34290 h 93980"/>
                <a:gd name="connsiteX3" fmla="*/ 73660 w 73660"/>
                <a:gd name="connsiteY3" fmla="*/ 91440 h 93980"/>
                <a:gd name="connsiteX4" fmla="*/ 58420 w 73660"/>
                <a:gd name="connsiteY4" fmla="*/ 91440 h 93980"/>
                <a:gd name="connsiteX5" fmla="*/ 58420 w 73660"/>
                <a:gd name="connsiteY5" fmla="*/ 81280 h 93980"/>
                <a:gd name="connsiteX6" fmla="*/ 58420 w 73660"/>
                <a:gd name="connsiteY6" fmla="*/ 73660 h 93980"/>
                <a:gd name="connsiteX7" fmla="*/ 58420 w 73660"/>
                <a:gd name="connsiteY7" fmla="*/ 73660 h 93980"/>
                <a:gd name="connsiteX8" fmla="*/ 27940 w 73660"/>
                <a:gd name="connsiteY8" fmla="*/ 93980 h 93980"/>
                <a:gd name="connsiteX9" fmla="*/ 0 w 73660"/>
                <a:gd name="connsiteY9" fmla="*/ 67310 h 93980"/>
                <a:gd name="connsiteX10" fmla="*/ 58420 w 73660"/>
                <a:gd name="connsiteY10" fmla="*/ 39370 h 93980"/>
                <a:gd name="connsiteX11" fmla="*/ 58420 w 73660"/>
                <a:gd name="connsiteY11" fmla="*/ 34290 h 93980"/>
                <a:gd name="connsiteX12" fmla="*/ 35560 w 73660"/>
                <a:gd name="connsiteY12" fmla="*/ 13970 h 93980"/>
                <a:gd name="connsiteX13" fmla="*/ 6350 w 73660"/>
                <a:gd name="connsiteY13" fmla="*/ 21590 h 93980"/>
                <a:gd name="connsiteX14" fmla="*/ 6350 w 73660"/>
                <a:gd name="connsiteY14" fmla="*/ 6350 h 93980"/>
                <a:gd name="connsiteX15" fmla="*/ 57150 w 73660"/>
                <a:gd name="connsiteY15" fmla="*/ 50800 h 93980"/>
                <a:gd name="connsiteX16" fmla="*/ 16510 w 73660"/>
                <a:gd name="connsiteY16" fmla="*/ 66040 h 93980"/>
                <a:gd name="connsiteX17" fmla="*/ 30480 w 73660"/>
                <a:gd name="connsiteY17" fmla="*/ 80010 h 93980"/>
                <a:gd name="connsiteX18" fmla="*/ 57150 w 73660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66B54D9B-5FDE-335E-FAF9-BF5561488B4E}"/>
                </a:ext>
              </a:extLst>
            </p:cNvPr>
            <p:cNvSpPr/>
            <p:nvPr/>
          </p:nvSpPr>
          <p:spPr>
            <a:xfrm>
              <a:off x="2753360" y="2600960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5EA4872C-278B-CA3B-B7D8-E3AA7679BC1C}"/>
                </a:ext>
              </a:extLst>
            </p:cNvPr>
            <p:cNvSpPr/>
            <p:nvPr/>
          </p:nvSpPr>
          <p:spPr>
            <a:xfrm>
              <a:off x="2856229" y="2564129"/>
              <a:ext cx="87630" cy="130810"/>
            </a:xfrm>
            <a:custGeom>
              <a:avLst/>
              <a:gdLst>
                <a:gd name="connsiteX0" fmla="*/ 87630 w 87630"/>
                <a:gd name="connsiteY0" fmla="*/ 128270 h 130810"/>
                <a:gd name="connsiteX1" fmla="*/ 72390 w 87630"/>
                <a:gd name="connsiteY1" fmla="*/ 128270 h 130810"/>
                <a:gd name="connsiteX2" fmla="*/ 72390 w 87630"/>
                <a:gd name="connsiteY2" fmla="*/ 118110 h 130810"/>
                <a:gd name="connsiteX3" fmla="*/ 72390 w 87630"/>
                <a:gd name="connsiteY3" fmla="*/ 111760 h 130810"/>
                <a:gd name="connsiteX4" fmla="*/ 72390 w 87630"/>
                <a:gd name="connsiteY4" fmla="*/ 111760 h 130810"/>
                <a:gd name="connsiteX5" fmla="*/ 40640 w 87630"/>
                <a:gd name="connsiteY5" fmla="*/ 130810 h 130810"/>
                <a:gd name="connsiteX6" fmla="*/ 0 w 87630"/>
                <a:gd name="connsiteY6" fmla="*/ 83820 h 130810"/>
                <a:gd name="connsiteX7" fmla="*/ 40640 w 87630"/>
                <a:gd name="connsiteY7" fmla="*/ 36830 h 130810"/>
                <a:gd name="connsiteX8" fmla="*/ 71120 w 87630"/>
                <a:gd name="connsiteY8" fmla="*/ 53340 h 130810"/>
                <a:gd name="connsiteX9" fmla="*/ 71120 w 87630"/>
                <a:gd name="connsiteY9" fmla="*/ 53340 h 130810"/>
                <a:gd name="connsiteX10" fmla="*/ 71120 w 87630"/>
                <a:gd name="connsiteY10" fmla="*/ 45720 h 130810"/>
                <a:gd name="connsiteX11" fmla="*/ 71120 w 87630"/>
                <a:gd name="connsiteY11" fmla="*/ 0 h 130810"/>
                <a:gd name="connsiteX12" fmla="*/ 87630 w 87630"/>
                <a:gd name="connsiteY12" fmla="*/ 0 h 130810"/>
                <a:gd name="connsiteX13" fmla="*/ 87630 w 87630"/>
                <a:gd name="connsiteY13" fmla="*/ 128270 h 130810"/>
                <a:gd name="connsiteX14" fmla="*/ 15240 w 87630"/>
                <a:gd name="connsiteY14" fmla="*/ 83820 h 130810"/>
                <a:gd name="connsiteX15" fmla="*/ 43180 w 87630"/>
                <a:gd name="connsiteY15" fmla="*/ 115570 h 130810"/>
                <a:gd name="connsiteX16" fmla="*/ 71120 w 87630"/>
                <a:gd name="connsiteY16" fmla="*/ 83820 h 130810"/>
                <a:gd name="connsiteX17" fmla="*/ 43180 w 87630"/>
                <a:gd name="connsiteY17" fmla="*/ 52070 h 130810"/>
                <a:gd name="connsiteX18" fmla="*/ 15240 w 87630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477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C67B227C-D6BD-EC22-C367-35D0AD6248D6}"/>
                </a:ext>
              </a:extLst>
            </p:cNvPr>
            <p:cNvSpPr/>
            <p:nvPr/>
          </p:nvSpPr>
          <p:spPr>
            <a:xfrm>
              <a:off x="3023870" y="2600960"/>
              <a:ext cx="87629" cy="130810"/>
            </a:xfrm>
            <a:custGeom>
              <a:avLst/>
              <a:gdLst>
                <a:gd name="connsiteX0" fmla="*/ 0 w 87629"/>
                <a:gd name="connsiteY0" fmla="*/ 2540 h 130810"/>
                <a:gd name="connsiteX1" fmla="*/ 15240 w 87629"/>
                <a:gd name="connsiteY1" fmla="*/ 2540 h 130810"/>
                <a:gd name="connsiteX2" fmla="*/ 15240 w 87629"/>
                <a:gd name="connsiteY2" fmla="*/ 11430 h 130810"/>
                <a:gd name="connsiteX3" fmla="*/ 15240 w 87629"/>
                <a:gd name="connsiteY3" fmla="*/ 17780 h 130810"/>
                <a:gd name="connsiteX4" fmla="*/ 15240 w 87629"/>
                <a:gd name="connsiteY4" fmla="*/ 17780 h 130810"/>
                <a:gd name="connsiteX5" fmla="*/ 46990 w 87629"/>
                <a:gd name="connsiteY5" fmla="*/ 0 h 130810"/>
                <a:gd name="connsiteX6" fmla="*/ 87630 w 87629"/>
                <a:gd name="connsiteY6" fmla="*/ 46990 h 130810"/>
                <a:gd name="connsiteX7" fmla="*/ 46990 w 87629"/>
                <a:gd name="connsiteY7" fmla="*/ 93980 h 130810"/>
                <a:gd name="connsiteX8" fmla="*/ 16510 w 87629"/>
                <a:gd name="connsiteY8" fmla="*/ 76200 h 130810"/>
                <a:gd name="connsiteX9" fmla="*/ 16510 w 87629"/>
                <a:gd name="connsiteY9" fmla="*/ 76200 h 130810"/>
                <a:gd name="connsiteX10" fmla="*/ 16510 w 87629"/>
                <a:gd name="connsiteY10" fmla="*/ 83820 h 130810"/>
                <a:gd name="connsiteX11" fmla="*/ 16510 w 87629"/>
                <a:gd name="connsiteY11" fmla="*/ 130810 h 130810"/>
                <a:gd name="connsiteX12" fmla="*/ 0 w 87629"/>
                <a:gd name="connsiteY12" fmla="*/ 130810 h 130810"/>
                <a:gd name="connsiteX13" fmla="*/ 0 w 87629"/>
                <a:gd name="connsiteY13" fmla="*/ 2540 h 130810"/>
                <a:gd name="connsiteX14" fmla="*/ 71120 w 87629"/>
                <a:gd name="connsiteY14" fmla="*/ 46990 h 130810"/>
                <a:gd name="connsiteX15" fmla="*/ 43180 w 87629"/>
                <a:gd name="connsiteY15" fmla="*/ 15240 h 130810"/>
                <a:gd name="connsiteX16" fmla="*/ 15240 w 87629"/>
                <a:gd name="connsiteY16" fmla="*/ 46990 h 130810"/>
                <a:gd name="connsiteX17" fmla="*/ 43180 w 87629"/>
                <a:gd name="connsiteY17" fmla="*/ 78740 h 130810"/>
                <a:gd name="connsiteX18" fmla="*/ 71120 w 87629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1120" y="46990"/>
                  </a:moveTo>
                  <a:cubicBezTo>
                    <a:pt x="71120" y="27940"/>
                    <a:pt x="59690" y="15240"/>
                    <a:pt x="43180" y="15240"/>
                  </a:cubicBezTo>
                  <a:cubicBezTo>
                    <a:pt x="26670" y="15240"/>
                    <a:pt x="15240" y="25400"/>
                    <a:pt x="15240" y="46990"/>
                  </a:cubicBezTo>
                  <a:cubicBezTo>
                    <a:pt x="15240" y="68580"/>
                    <a:pt x="29210" y="78740"/>
                    <a:pt x="43180" y="78740"/>
                  </a:cubicBezTo>
                  <a:cubicBezTo>
                    <a:pt x="57150" y="78740"/>
                    <a:pt x="71120" y="64770"/>
                    <a:pt x="7112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D30A8877-307F-1966-2152-61CFC8C9F7CC}"/>
                </a:ext>
              </a:extLst>
            </p:cNvPr>
            <p:cNvSpPr/>
            <p:nvPr/>
          </p:nvSpPr>
          <p:spPr>
            <a:xfrm>
              <a:off x="3129279" y="260096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4450 w 83820"/>
                <a:gd name="connsiteY10" fmla="*/ 13970 h 93979"/>
                <a:gd name="connsiteX11" fmla="*/ 19050 w 83820"/>
                <a:gd name="connsiteY11" fmla="*/ 38100 h 93979"/>
                <a:gd name="connsiteX12" fmla="*/ 68580 w 83820"/>
                <a:gd name="connsiteY12" fmla="*/ 38100 h 93979"/>
                <a:gd name="connsiteX13" fmla="*/ 4445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E815EDFA-BA7D-BCF9-8AEB-E16C813967D4}"/>
                </a:ext>
              </a:extLst>
            </p:cNvPr>
            <p:cNvSpPr/>
            <p:nvPr/>
          </p:nvSpPr>
          <p:spPr>
            <a:xfrm>
              <a:off x="3237229" y="2600960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BD63C43E-4EDA-D86D-E54E-70CEB9FCD440}"/>
                </a:ext>
              </a:extLst>
            </p:cNvPr>
            <p:cNvSpPr/>
            <p:nvPr/>
          </p:nvSpPr>
          <p:spPr>
            <a:xfrm>
              <a:off x="3303270" y="2567939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9050 w 20320"/>
                <a:gd name="connsiteY5" fmla="*/ 35560 h 124460"/>
                <a:gd name="connsiteX6" fmla="*/ 19050 w 20320"/>
                <a:gd name="connsiteY6" fmla="*/ 124460 h 124460"/>
                <a:gd name="connsiteX7" fmla="*/ 2540 w 20320"/>
                <a:gd name="connsiteY7" fmla="*/ 124460 h 124460"/>
                <a:gd name="connsiteX8" fmla="*/ 2540 w 20320"/>
                <a:gd name="connsiteY8" fmla="*/ 35560 h 124460"/>
                <a:gd name="connsiteX9" fmla="*/ 1905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BBFF6394-EFD1-0235-F433-933D51FE3CE4}"/>
                </a:ext>
              </a:extLst>
            </p:cNvPr>
            <p:cNvSpPr/>
            <p:nvPr/>
          </p:nvSpPr>
          <p:spPr>
            <a:xfrm>
              <a:off x="3347720" y="260096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40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7940"/>
                    <a:pt x="15240" y="46990"/>
                  </a:cubicBezTo>
                  <a:cubicBezTo>
                    <a:pt x="15240" y="6604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352DDCF6-63BF-567D-4131-811B5C9E41CC}"/>
                </a:ext>
              </a:extLst>
            </p:cNvPr>
            <p:cNvSpPr/>
            <p:nvPr/>
          </p:nvSpPr>
          <p:spPr>
            <a:xfrm>
              <a:off x="3456940" y="2564129"/>
              <a:ext cx="87629" cy="130810"/>
            </a:xfrm>
            <a:custGeom>
              <a:avLst/>
              <a:gdLst>
                <a:gd name="connsiteX0" fmla="*/ 87630 w 87629"/>
                <a:gd name="connsiteY0" fmla="*/ 128270 h 130810"/>
                <a:gd name="connsiteX1" fmla="*/ 72390 w 87629"/>
                <a:gd name="connsiteY1" fmla="*/ 128270 h 130810"/>
                <a:gd name="connsiteX2" fmla="*/ 72390 w 87629"/>
                <a:gd name="connsiteY2" fmla="*/ 118110 h 130810"/>
                <a:gd name="connsiteX3" fmla="*/ 72390 w 87629"/>
                <a:gd name="connsiteY3" fmla="*/ 111760 h 130810"/>
                <a:gd name="connsiteX4" fmla="*/ 72390 w 87629"/>
                <a:gd name="connsiteY4" fmla="*/ 111760 h 130810"/>
                <a:gd name="connsiteX5" fmla="*/ 40640 w 87629"/>
                <a:gd name="connsiteY5" fmla="*/ 130810 h 130810"/>
                <a:gd name="connsiteX6" fmla="*/ 0 w 87629"/>
                <a:gd name="connsiteY6" fmla="*/ 83820 h 130810"/>
                <a:gd name="connsiteX7" fmla="*/ 40640 w 87629"/>
                <a:gd name="connsiteY7" fmla="*/ 36830 h 130810"/>
                <a:gd name="connsiteX8" fmla="*/ 71120 w 87629"/>
                <a:gd name="connsiteY8" fmla="*/ 53340 h 130810"/>
                <a:gd name="connsiteX9" fmla="*/ 71120 w 87629"/>
                <a:gd name="connsiteY9" fmla="*/ 53340 h 130810"/>
                <a:gd name="connsiteX10" fmla="*/ 71120 w 87629"/>
                <a:gd name="connsiteY10" fmla="*/ 45720 h 130810"/>
                <a:gd name="connsiteX11" fmla="*/ 71120 w 87629"/>
                <a:gd name="connsiteY11" fmla="*/ 0 h 130810"/>
                <a:gd name="connsiteX12" fmla="*/ 87630 w 87629"/>
                <a:gd name="connsiteY12" fmla="*/ 0 h 130810"/>
                <a:gd name="connsiteX13" fmla="*/ 87630 w 87629"/>
                <a:gd name="connsiteY13" fmla="*/ 128270 h 130810"/>
                <a:gd name="connsiteX14" fmla="*/ 16510 w 87629"/>
                <a:gd name="connsiteY14" fmla="*/ 83820 h 130810"/>
                <a:gd name="connsiteX15" fmla="*/ 44450 w 87629"/>
                <a:gd name="connsiteY15" fmla="*/ 115570 h 130810"/>
                <a:gd name="connsiteX16" fmla="*/ 72390 w 87629"/>
                <a:gd name="connsiteY16" fmla="*/ 83820 h 130810"/>
                <a:gd name="connsiteX17" fmla="*/ 44450 w 87629"/>
                <a:gd name="connsiteY17" fmla="*/ 52070 h 130810"/>
                <a:gd name="connsiteX18" fmla="*/ 1651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6510" y="83820"/>
                  </a:moveTo>
                  <a:cubicBezTo>
                    <a:pt x="16510" y="102870"/>
                    <a:pt x="27940" y="115570"/>
                    <a:pt x="44450" y="115570"/>
                  </a:cubicBezTo>
                  <a:cubicBezTo>
                    <a:pt x="60960" y="115570"/>
                    <a:pt x="72390" y="105410"/>
                    <a:pt x="72390" y="83820"/>
                  </a:cubicBezTo>
                  <a:cubicBezTo>
                    <a:pt x="72390" y="62230"/>
                    <a:pt x="58420" y="52070"/>
                    <a:pt x="44450" y="52070"/>
                  </a:cubicBezTo>
                  <a:cubicBezTo>
                    <a:pt x="30480" y="52070"/>
                    <a:pt x="16510" y="6477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93171112-39D3-6356-BA85-C9214E8CB969}"/>
                </a:ext>
              </a:extLst>
            </p:cNvPr>
            <p:cNvSpPr/>
            <p:nvPr/>
          </p:nvSpPr>
          <p:spPr>
            <a:xfrm>
              <a:off x="3569970" y="2600960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97458EEE-A52F-198A-779D-D55DAC9F85CA}"/>
                </a:ext>
              </a:extLst>
            </p:cNvPr>
            <p:cNvSpPr/>
            <p:nvPr/>
          </p:nvSpPr>
          <p:spPr>
            <a:xfrm>
              <a:off x="3647440" y="2600960"/>
              <a:ext cx="20319" cy="93979"/>
            </a:xfrm>
            <a:custGeom>
              <a:avLst/>
              <a:gdLst>
                <a:gd name="connsiteX0" fmla="*/ 10160 w 20319"/>
                <a:gd name="connsiteY0" fmla="*/ 0 h 93979"/>
                <a:gd name="connsiteX1" fmla="*/ 20320 w 20319"/>
                <a:gd name="connsiteY1" fmla="*/ 10160 h 93979"/>
                <a:gd name="connsiteX2" fmla="*/ 10160 w 20319"/>
                <a:gd name="connsiteY2" fmla="*/ 20320 h 93979"/>
                <a:gd name="connsiteX3" fmla="*/ 0 w 20319"/>
                <a:gd name="connsiteY3" fmla="*/ 10160 h 93979"/>
                <a:gd name="connsiteX4" fmla="*/ 10160 w 20319"/>
                <a:gd name="connsiteY4" fmla="*/ 0 h 93979"/>
                <a:gd name="connsiteX5" fmla="*/ 10160 w 20319"/>
                <a:gd name="connsiteY5" fmla="*/ 73660 h 93979"/>
                <a:gd name="connsiteX6" fmla="*/ 20320 w 20319"/>
                <a:gd name="connsiteY6" fmla="*/ 83820 h 93979"/>
                <a:gd name="connsiteX7" fmla="*/ 10160 w 20319"/>
                <a:gd name="connsiteY7" fmla="*/ 93980 h 93979"/>
                <a:gd name="connsiteX8" fmla="*/ 0 w 20319"/>
                <a:gd name="connsiteY8" fmla="*/ 83820 h 93979"/>
                <a:gd name="connsiteX9" fmla="*/ 10160 w 20319"/>
                <a:gd name="connsiteY9" fmla="*/ 7366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9397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0160" y="73660"/>
                  </a:moveTo>
                  <a:cubicBezTo>
                    <a:pt x="16510" y="73660"/>
                    <a:pt x="20320" y="77470"/>
                    <a:pt x="20320" y="83820"/>
                  </a:cubicBezTo>
                  <a:cubicBezTo>
                    <a:pt x="20320" y="90170"/>
                    <a:pt x="16510" y="93980"/>
                    <a:pt x="10160" y="93980"/>
                  </a:cubicBezTo>
                  <a:cubicBezTo>
                    <a:pt x="3810" y="93980"/>
                    <a:pt x="0" y="90170"/>
                    <a:pt x="0" y="83820"/>
                  </a:cubicBezTo>
                  <a:cubicBezTo>
                    <a:pt x="0" y="77470"/>
                    <a:pt x="3810" y="73660"/>
                    <a:pt x="10160" y="736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A2209EA1-7C6C-6471-7051-30F9DDBCCCE0}"/>
                </a:ext>
              </a:extLst>
            </p:cNvPr>
            <p:cNvSpPr/>
            <p:nvPr/>
          </p:nvSpPr>
          <p:spPr>
            <a:xfrm>
              <a:off x="3728720" y="2561589"/>
              <a:ext cx="87629" cy="129539"/>
            </a:xfrm>
            <a:custGeom>
              <a:avLst/>
              <a:gdLst>
                <a:gd name="connsiteX0" fmla="*/ 0 w 87629"/>
                <a:gd name="connsiteY0" fmla="*/ 43180 h 129539"/>
                <a:gd name="connsiteX1" fmla="*/ 44450 w 87629"/>
                <a:gd name="connsiteY1" fmla="*/ 0 h 129539"/>
                <a:gd name="connsiteX2" fmla="*/ 87630 w 87629"/>
                <a:gd name="connsiteY2" fmla="*/ 43180 h 129539"/>
                <a:gd name="connsiteX3" fmla="*/ 35560 w 87629"/>
                <a:gd name="connsiteY3" fmla="*/ 129540 h 129539"/>
                <a:gd name="connsiteX4" fmla="*/ 12700 w 87629"/>
                <a:gd name="connsiteY4" fmla="*/ 129540 h 129539"/>
                <a:gd name="connsiteX5" fmla="*/ 60960 w 87629"/>
                <a:gd name="connsiteY5" fmla="*/ 77470 h 129539"/>
                <a:gd name="connsiteX6" fmla="*/ 41910 w 87629"/>
                <a:gd name="connsiteY6" fmla="*/ 83820 h 129539"/>
                <a:gd name="connsiteX7" fmla="*/ 0 w 87629"/>
                <a:gd name="connsiteY7" fmla="*/ 41910 h 129539"/>
                <a:gd name="connsiteX8" fmla="*/ 15240 w 87629"/>
                <a:gd name="connsiteY8" fmla="*/ 43180 h 129539"/>
                <a:gd name="connsiteX9" fmla="*/ 43180 w 87629"/>
                <a:gd name="connsiteY9" fmla="*/ 71120 h 129539"/>
                <a:gd name="connsiteX10" fmla="*/ 71120 w 87629"/>
                <a:gd name="connsiteY10" fmla="*/ 43180 h 129539"/>
                <a:gd name="connsiteX11" fmla="*/ 43180 w 87629"/>
                <a:gd name="connsiteY11" fmla="*/ 13970 h 129539"/>
                <a:gd name="connsiteX12" fmla="*/ 15240 w 87629"/>
                <a:gd name="connsiteY12" fmla="*/ 41910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629" h="129539">
                  <a:moveTo>
                    <a:pt x="0" y="43180"/>
                  </a:moveTo>
                  <a:cubicBezTo>
                    <a:pt x="0" y="19050"/>
                    <a:pt x="19050" y="0"/>
                    <a:pt x="44450" y="0"/>
                  </a:cubicBezTo>
                  <a:cubicBezTo>
                    <a:pt x="69850" y="0"/>
                    <a:pt x="87630" y="17780"/>
                    <a:pt x="87630" y="43180"/>
                  </a:cubicBezTo>
                  <a:cubicBezTo>
                    <a:pt x="87630" y="68580"/>
                    <a:pt x="57150" y="113030"/>
                    <a:pt x="35560" y="129540"/>
                  </a:cubicBezTo>
                  <a:lnTo>
                    <a:pt x="12700" y="129540"/>
                  </a:lnTo>
                  <a:cubicBezTo>
                    <a:pt x="35560" y="113030"/>
                    <a:pt x="52070" y="91440"/>
                    <a:pt x="60960" y="77470"/>
                  </a:cubicBezTo>
                  <a:cubicBezTo>
                    <a:pt x="57150" y="80010"/>
                    <a:pt x="50800" y="83820"/>
                    <a:pt x="41910" y="83820"/>
                  </a:cubicBezTo>
                  <a:cubicBezTo>
                    <a:pt x="17780" y="83820"/>
                    <a:pt x="0" y="64770"/>
                    <a:pt x="0" y="41910"/>
                  </a:cubicBezTo>
                  <a:close/>
                  <a:moveTo>
                    <a:pt x="15240" y="43180"/>
                  </a:moveTo>
                  <a:cubicBezTo>
                    <a:pt x="15240" y="59690"/>
                    <a:pt x="26670" y="71120"/>
                    <a:pt x="43180" y="71120"/>
                  </a:cubicBezTo>
                  <a:cubicBezTo>
                    <a:pt x="59690" y="71120"/>
                    <a:pt x="71120" y="58420"/>
                    <a:pt x="71120" y="43180"/>
                  </a:cubicBezTo>
                  <a:cubicBezTo>
                    <a:pt x="71120" y="27940"/>
                    <a:pt x="59690" y="13970"/>
                    <a:pt x="43180" y="13970"/>
                  </a:cubicBezTo>
                  <a:cubicBezTo>
                    <a:pt x="26670" y="13970"/>
                    <a:pt x="15240" y="26670"/>
                    <a:pt x="15240" y="419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A5508B65-7A3E-D1B7-00BE-91ACEDAF3058}"/>
                </a:ext>
              </a:extLst>
            </p:cNvPr>
            <p:cNvSpPr/>
            <p:nvPr/>
          </p:nvSpPr>
          <p:spPr>
            <a:xfrm>
              <a:off x="3877309" y="2602229"/>
              <a:ext cx="73660" cy="93980"/>
            </a:xfrm>
            <a:custGeom>
              <a:avLst/>
              <a:gdLst>
                <a:gd name="connsiteX0" fmla="*/ 5080 w 73660"/>
                <a:gd name="connsiteY0" fmla="*/ 6350 h 93980"/>
                <a:gd name="connsiteX1" fmla="*/ 36830 w 73660"/>
                <a:gd name="connsiteY1" fmla="*/ 0 h 93980"/>
                <a:gd name="connsiteX2" fmla="*/ 73660 w 73660"/>
                <a:gd name="connsiteY2" fmla="*/ 34290 h 93980"/>
                <a:gd name="connsiteX3" fmla="*/ 73660 w 73660"/>
                <a:gd name="connsiteY3" fmla="*/ 91440 h 93980"/>
                <a:gd name="connsiteX4" fmla="*/ 58420 w 73660"/>
                <a:gd name="connsiteY4" fmla="*/ 91440 h 93980"/>
                <a:gd name="connsiteX5" fmla="*/ 58420 w 73660"/>
                <a:gd name="connsiteY5" fmla="*/ 81280 h 93980"/>
                <a:gd name="connsiteX6" fmla="*/ 58420 w 73660"/>
                <a:gd name="connsiteY6" fmla="*/ 73660 h 93980"/>
                <a:gd name="connsiteX7" fmla="*/ 58420 w 73660"/>
                <a:gd name="connsiteY7" fmla="*/ 73660 h 93980"/>
                <a:gd name="connsiteX8" fmla="*/ 27940 w 73660"/>
                <a:gd name="connsiteY8" fmla="*/ 93980 h 93980"/>
                <a:gd name="connsiteX9" fmla="*/ 0 w 73660"/>
                <a:gd name="connsiteY9" fmla="*/ 67310 h 93980"/>
                <a:gd name="connsiteX10" fmla="*/ 58420 w 73660"/>
                <a:gd name="connsiteY10" fmla="*/ 39370 h 93980"/>
                <a:gd name="connsiteX11" fmla="*/ 58420 w 73660"/>
                <a:gd name="connsiteY11" fmla="*/ 34290 h 93980"/>
                <a:gd name="connsiteX12" fmla="*/ 35560 w 73660"/>
                <a:gd name="connsiteY12" fmla="*/ 13970 h 93980"/>
                <a:gd name="connsiteX13" fmla="*/ 6350 w 73660"/>
                <a:gd name="connsiteY13" fmla="*/ 21590 h 93980"/>
                <a:gd name="connsiteX14" fmla="*/ 6350 w 73660"/>
                <a:gd name="connsiteY14" fmla="*/ 6350 h 93980"/>
                <a:gd name="connsiteX15" fmla="*/ 55880 w 73660"/>
                <a:gd name="connsiteY15" fmla="*/ 50800 h 93980"/>
                <a:gd name="connsiteX16" fmla="*/ 15240 w 73660"/>
                <a:gd name="connsiteY16" fmla="*/ 66040 h 93980"/>
                <a:gd name="connsiteX17" fmla="*/ 29210 w 73660"/>
                <a:gd name="connsiteY17" fmla="*/ 80010 h 93980"/>
                <a:gd name="connsiteX18" fmla="*/ 55880 w 73660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5880" y="50800"/>
                  </a:moveTo>
                  <a:cubicBezTo>
                    <a:pt x="26670" y="45720"/>
                    <a:pt x="15240" y="54610"/>
                    <a:pt x="15240" y="66040"/>
                  </a:cubicBezTo>
                  <a:cubicBezTo>
                    <a:pt x="15240" y="77470"/>
                    <a:pt x="20320" y="80010"/>
                    <a:pt x="29210" y="80010"/>
                  </a:cubicBezTo>
                  <a:cubicBezTo>
                    <a:pt x="44450" y="80010"/>
                    <a:pt x="55880" y="64770"/>
                    <a:pt x="5588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0935B499-C114-64EF-5C8C-0A347D220CA5}"/>
                </a:ext>
              </a:extLst>
            </p:cNvPr>
            <p:cNvSpPr/>
            <p:nvPr/>
          </p:nvSpPr>
          <p:spPr>
            <a:xfrm>
              <a:off x="3971290" y="2674620"/>
              <a:ext cx="20319" cy="20319"/>
            </a:xfrm>
            <a:custGeom>
              <a:avLst/>
              <a:gdLst>
                <a:gd name="connsiteX0" fmla="*/ 10160 w 20319"/>
                <a:gd name="connsiteY0" fmla="*/ 0 h 20319"/>
                <a:gd name="connsiteX1" fmla="*/ 20320 w 20319"/>
                <a:gd name="connsiteY1" fmla="*/ 10160 h 20319"/>
                <a:gd name="connsiteX2" fmla="*/ 10160 w 20319"/>
                <a:gd name="connsiteY2" fmla="*/ 20320 h 20319"/>
                <a:gd name="connsiteX3" fmla="*/ 0 w 20319"/>
                <a:gd name="connsiteY3" fmla="*/ 10160 h 20319"/>
                <a:gd name="connsiteX4" fmla="*/ 10160 w 20319"/>
                <a:gd name="connsiteY4" fmla="*/ 0 h 20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19" h="2031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0AC4DA2C-5221-F6B7-7875-9355EB3F3693}"/>
                </a:ext>
              </a:extLst>
            </p:cNvPr>
            <p:cNvSpPr/>
            <p:nvPr/>
          </p:nvSpPr>
          <p:spPr>
            <a:xfrm>
              <a:off x="4017009" y="2600960"/>
              <a:ext cx="137160" cy="91439"/>
            </a:xfrm>
            <a:custGeom>
              <a:avLst/>
              <a:gdLst>
                <a:gd name="connsiteX0" fmla="*/ 15240 w 137160"/>
                <a:gd name="connsiteY0" fmla="*/ 2540 h 91439"/>
                <a:gd name="connsiteX1" fmla="*/ 15240 w 137160"/>
                <a:gd name="connsiteY1" fmla="*/ 15240 h 91439"/>
                <a:gd name="connsiteX2" fmla="*/ 15240 w 137160"/>
                <a:gd name="connsiteY2" fmla="*/ 21590 h 91439"/>
                <a:gd name="connsiteX3" fmla="*/ 15240 w 137160"/>
                <a:gd name="connsiteY3" fmla="*/ 21590 h 91439"/>
                <a:gd name="connsiteX4" fmla="*/ 48260 w 137160"/>
                <a:gd name="connsiteY4" fmla="*/ 0 h 91439"/>
                <a:gd name="connsiteX5" fmla="*/ 74930 w 137160"/>
                <a:gd name="connsiteY5" fmla="*/ 20320 h 91439"/>
                <a:gd name="connsiteX6" fmla="*/ 74930 w 137160"/>
                <a:gd name="connsiteY6" fmla="*/ 20320 h 91439"/>
                <a:gd name="connsiteX7" fmla="*/ 105410 w 137160"/>
                <a:gd name="connsiteY7" fmla="*/ 0 h 91439"/>
                <a:gd name="connsiteX8" fmla="*/ 137160 w 137160"/>
                <a:gd name="connsiteY8" fmla="*/ 35560 h 91439"/>
                <a:gd name="connsiteX9" fmla="*/ 137160 w 137160"/>
                <a:gd name="connsiteY9" fmla="*/ 91440 h 91439"/>
                <a:gd name="connsiteX10" fmla="*/ 120650 w 137160"/>
                <a:gd name="connsiteY10" fmla="*/ 91440 h 91439"/>
                <a:gd name="connsiteX11" fmla="*/ 120650 w 137160"/>
                <a:gd name="connsiteY11" fmla="*/ 39370 h 91439"/>
                <a:gd name="connsiteX12" fmla="*/ 104140 w 137160"/>
                <a:gd name="connsiteY12" fmla="*/ 16510 h 91439"/>
                <a:gd name="connsiteX13" fmla="*/ 77470 w 137160"/>
                <a:gd name="connsiteY13" fmla="*/ 50800 h 91439"/>
                <a:gd name="connsiteX14" fmla="*/ 77470 w 137160"/>
                <a:gd name="connsiteY14" fmla="*/ 91440 h 91439"/>
                <a:gd name="connsiteX15" fmla="*/ 60960 w 137160"/>
                <a:gd name="connsiteY15" fmla="*/ 91440 h 91439"/>
                <a:gd name="connsiteX16" fmla="*/ 60960 w 137160"/>
                <a:gd name="connsiteY16" fmla="*/ 38100 h 91439"/>
                <a:gd name="connsiteX17" fmla="*/ 44450 w 137160"/>
                <a:gd name="connsiteY17" fmla="*/ 15240 h 91439"/>
                <a:gd name="connsiteX18" fmla="*/ 16510 w 137160"/>
                <a:gd name="connsiteY18" fmla="*/ 49530 h 91439"/>
                <a:gd name="connsiteX19" fmla="*/ 16510 w 137160"/>
                <a:gd name="connsiteY19" fmla="*/ 90170 h 91439"/>
                <a:gd name="connsiteX20" fmla="*/ 0 w 137160"/>
                <a:gd name="connsiteY20" fmla="*/ 90170 h 91439"/>
                <a:gd name="connsiteX21" fmla="*/ 0 w 137160"/>
                <a:gd name="connsiteY21" fmla="*/ 1270 h 91439"/>
                <a:gd name="connsiteX22" fmla="*/ 15240 w 137160"/>
                <a:gd name="connsiteY22" fmla="*/ 12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6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E2A2CB63-CDB3-1A57-17C6-785657FC4B2B}"/>
                </a:ext>
              </a:extLst>
            </p:cNvPr>
            <p:cNvSpPr/>
            <p:nvPr/>
          </p:nvSpPr>
          <p:spPr>
            <a:xfrm>
              <a:off x="4174490" y="2674620"/>
              <a:ext cx="20319" cy="20319"/>
            </a:xfrm>
            <a:custGeom>
              <a:avLst/>
              <a:gdLst>
                <a:gd name="connsiteX0" fmla="*/ 10160 w 20319"/>
                <a:gd name="connsiteY0" fmla="*/ 0 h 20319"/>
                <a:gd name="connsiteX1" fmla="*/ 20320 w 20319"/>
                <a:gd name="connsiteY1" fmla="*/ 10160 h 20319"/>
                <a:gd name="connsiteX2" fmla="*/ 10160 w 20319"/>
                <a:gd name="connsiteY2" fmla="*/ 20320 h 20319"/>
                <a:gd name="connsiteX3" fmla="*/ 0 w 20319"/>
                <a:gd name="connsiteY3" fmla="*/ 10160 h 20319"/>
                <a:gd name="connsiteX4" fmla="*/ 10160 w 20319"/>
                <a:gd name="connsiteY4" fmla="*/ 0 h 20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19" h="2031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AC92618F-C234-DB71-325A-F6A4725C3241}"/>
                </a:ext>
              </a:extLst>
            </p:cNvPr>
            <p:cNvSpPr/>
            <p:nvPr/>
          </p:nvSpPr>
          <p:spPr>
            <a:xfrm>
              <a:off x="4211320" y="2682239"/>
              <a:ext cx="27939" cy="36830"/>
            </a:xfrm>
            <a:custGeom>
              <a:avLst/>
              <a:gdLst>
                <a:gd name="connsiteX0" fmla="*/ 12700 w 27939"/>
                <a:gd name="connsiteY0" fmla="*/ 36830 h 36830"/>
                <a:gd name="connsiteX1" fmla="*/ 0 w 27939"/>
                <a:gd name="connsiteY1" fmla="*/ 36830 h 36830"/>
                <a:gd name="connsiteX2" fmla="*/ 11430 w 27939"/>
                <a:gd name="connsiteY2" fmla="*/ 0 h 36830"/>
                <a:gd name="connsiteX3" fmla="*/ 27940 w 27939"/>
                <a:gd name="connsiteY3" fmla="*/ 0 h 36830"/>
                <a:gd name="connsiteX4" fmla="*/ 13970 w 27939"/>
                <a:gd name="connsiteY4" fmla="*/ 36830 h 36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39" h="36830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40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39038431-124F-F48A-CF16-35FA469491D1}"/>
                </a:ext>
              </a:extLst>
            </p:cNvPr>
            <p:cNvSpPr/>
            <p:nvPr/>
          </p:nvSpPr>
          <p:spPr>
            <a:xfrm>
              <a:off x="4301490" y="2564129"/>
              <a:ext cx="33019" cy="128270"/>
            </a:xfrm>
            <a:custGeom>
              <a:avLst/>
              <a:gdLst>
                <a:gd name="connsiteX0" fmla="*/ 33020 w 33019"/>
                <a:gd name="connsiteY0" fmla="*/ 0 h 128270"/>
                <a:gd name="connsiteX1" fmla="*/ 33020 w 33019"/>
                <a:gd name="connsiteY1" fmla="*/ 128270 h 128270"/>
                <a:gd name="connsiteX2" fmla="*/ 16510 w 33019"/>
                <a:gd name="connsiteY2" fmla="*/ 128270 h 128270"/>
                <a:gd name="connsiteX3" fmla="*/ 16510 w 33019"/>
                <a:gd name="connsiteY3" fmla="*/ 15240 h 128270"/>
                <a:gd name="connsiteX4" fmla="*/ 0 w 33019"/>
                <a:gd name="connsiteY4" fmla="*/ 15240 h 128270"/>
                <a:gd name="connsiteX5" fmla="*/ 0 w 33019"/>
                <a:gd name="connsiteY5" fmla="*/ 0 h 128270"/>
                <a:gd name="connsiteX6" fmla="*/ 33020 w 33019"/>
                <a:gd name="connsiteY6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19" h="128270">
                  <a:moveTo>
                    <a:pt x="33020" y="0"/>
                  </a:moveTo>
                  <a:lnTo>
                    <a:pt x="33020" y="128270"/>
                  </a:lnTo>
                  <a:lnTo>
                    <a:pt x="16510" y="128270"/>
                  </a:lnTo>
                  <a:lnTo>
                    <a:pt x="16510" y="15240"/>
                  </a:lnTo>
                  <a:lnTo>
                    <a:pt x="0" y="15240"/>
                  </a:lnTo>
                  <a:lnTo>
                    <a:pt x="0" y="0"/>
                  </a:lnTo>
                  <a:lnTo>
                    <a:pt x="3302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170EB8F6-8C24-3170-3892-49B39233881F}"/>
                </a:ext>
              </a:extLst>
            </p:cNvPr>
            <p:cNvSpPr/>
            <p:nvPr/>
          </p:nvSpPr>
          <p:spPr>
            <a:xfrm>
              <a:off x="4363720" y="2561589"/>
              <a:ext cx="82550" cy="130810"/>
            </a:xfrm>
            <a:custGeom>
              <a:avLst/>
              <a:gdLst>
                <a:gd name="connsiteX0" fmla="*/ 5080 w 82550"/>
                <a:gd name="connsiteY0" fmla="*/ 8890 h 130810"/>
                <a:gd name="connsiteX1" fmla="*/ 34290 w 82550"/>
                <a:gd name="connsiteY1" fmla="*/ 0 h 130810"/>
                <a:gd name="connsiteX2" fmla="*/ 76200 w 82550"/>
                <a:gd name="connsiteY2" fmla="*/ 40640 h 130810"/>
                <a:gd name="connsiteX3" fmla="*/ 31750 w 82550"/>
                <a:gd name="connsiteY3" fmla="*/ 115570 h 130810"/>
                <a:gd name="connsiteX4" fmla="*/ 82550 w 82550"/>
                <a:gd name="connsiteY4" fmla="*/ 115570 h 130810"/>
                <a:gd name="connsiteX5" fmla="*/ 82550 w 82550"/>
                <a:gd name="connsiteY5" fmla="*/ 130810 h 130810"/>
                <a:gd name="connsiteX6" fmla="*/ 0 w 82550"/>
                <a:gd name="connsiteY6" fmla="*/ 130810 h 130810"/>
                <a:gd name="connsiteX7" fmla="*/ 59690 w 82550"/>
                <a:gd name="connsiteY7" fmla="*/ 41910 h 130810"/>
                <a:gd name="connsiteX8" fmla="*/ 34290 w 82550"/>
                <a:gd name="connsiteY8" fmla="*/ 16510 h 130810"/>
                <a:gd name="connsiteX9" fmla="*/ 7620 w 82550"/>
                <a:gd name="connsiteY9" fmla="*/ 25400 h 130810"/>
                <a:gd name="connsiteX10" fmla="*/ 7620 w 82550"/>
                <a:gd name="connsiteY10" fmla="*/ 88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2550" h="130810">
                  <a:moveTo>
                    <a:pt x="5080" y="8890"/>
                  </a:moveTo>
                  <a:cubicBezTo>
                    <a:pt x="12700" y="3810"/>
                    <a:pt x="22860" y="0"/>
                    <a:pt x="34290" y="0"/>
                  </a:cubicBezTo>
                  <a:cubicBezTo>
                    <a:pt x="59690" y="0"/>
                    <a:pt x="76200" y="16510"/>
                    <a:pt x="76200" y="40640"/>
                  </a:cubicBezTo>
                  <a:cubicBezTo>
                    <a:pt x="76200" y="64770"/>
                    <a:pt x="55880" y="88900"/>
                    <a:pt x="31750" y="115570"/>
                  </a:cubicBezTo>
                  <a:lnTo>
                    <a:pt x="82550" y="115570"/>
                  </a:lnTo>
                  <a:lnTo>
                    <a:pt x="82550" y="130810"/>
                  </a:lnTo>
                  <a:lnTo>
                    <a:pt x="0" y="130810"/>
                  </a:lnTo>
                  <a:cubicBezTo>
                    <a:pt x="38100" y="87630"/>
                    <a:pt x="59690" y="64770"/>
                    <a:pt x="59690" y="41910"/>
                  </a:cubicBezTo>
                  <a:cubicBezTo>
                    <a:pt x="59690" y="19050"/>
                    <a:pt x="49530" y="16510"/>
                    <a:pt x="34290" y="16510"/>
                  </a:cubicBezTo>
                  <a:cubicBezTo>
                    <a:pt x="19050" y="16510"/>
                    <a:pt x="13970" y="20320"/>
                    <a:pt x="7620" y="25400"/>
                  </a:cubicBezTo>
                  <a:lnTo>
                    <a:pt x="7620" y="88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A4631704-59C4-7F4B-32CC-52D62CD0CFFC}"/>
                </a:ext>
              </a:extLst>
            </p:cNvPr>
            <p:cNvSpPr/>
            <p:nvPr/>
          </p:nvSpPr>
          <p:spPr>
            <a:xfrm>
              <a:off x="4467859" y="2600960"/>
              <a:ext cx="20320" cy="93979"/>
            </a:xfrm>
            <a:custGeom>
              <a:avLst/>
              <a:gdLst>
                <a:gd name="connsiteX0" fmla="*/ 10160 w 20320"/>
                <a:gd name="connsiteY0" fmla="*/ 0 h 93979"/>
                <a:gd name="connsiteX1" fmla="*/ 20320 w 20320"/>
                <a:gd name="connsiteY1" fmla="*/ 10160 h 93979"/>
                <a:gd name="connsiteX2" fmla="*/ 10160 w 20320"/>
                <a:gd name="connsiteY2" fmla="*/ 20320 h 93979"/>
                <a:gd name="connsiteX3" fmla="*/ 0 w 20320"/>
                <a:gd name="connsiteY3" fmla="*/ 10160 h 93979"/>
                <a:gd name="connsiteX4" fmla="*/ 10160 w 20320"/>
                <a:gd name="connsiteY4" fmla="*/ 0 h 93979"/>
                <a:gd name="connsiteX5" fmla="*/ 10160 w 20320"/>
                <a:gd name="connsiteY5" fmla="*/ 73660 h 93979"/>
                <a:gd name="connsiteX6" fmla="*/ 20320 w 20320"/>
                <a:gd name="connsiteY6" fmla="*/ 83820 h 93979"/>
                <a:gd name="connsiteX7" fmla="*/ 10160 w 20320"/>
                <a:gd name="connsiteY7" fmla="*/ 93980 h 93979"/>
                <a:gd name="connsiteX8" fmla="*/ 0 w 20320"/>
                <a:gd name="connsiteY8" fmla="*/ 83820 h 93979"/>
                <a:gd name="connsiteX9" fmla="*/ 10160 w 20320"/>
                <a:gd name="connsiteY9" fmla="*/ 7366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9397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0160" y="73660"/>
                  </a:moveTo>
                  <a:cubicBezTo>
                    <a:pt x="16510" y="73660"/>
                    <a:pt x="20320" y="77470"/>
                    <a:pt x="20320" y="83820"/>
                  </a:cubicBezTo>
                  <a:cubicBezTo>
                    <a:pt x="20320" y="90170"/>
                    <a:pt x="16510" y="93980"/>
                    <a:pt x="10160" y="93980"/>
                  </a:cubicBezTo>
                  <a:cubicBezTo>
                    <a:pt x="3810" y="93980"/>
                    <a:pt x="0" y="90170"/>
                    <a:pt x="0" y="83820"/>
                  </a:cubicBezTo>
                  <a:cubicBezTo>
                    <a:pt x="0" y="77470"/>
                    <a:pt x="3810" y="73660"/>
                    <a:pt x="10160" y="736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1110C4CC-C569-1516-75DD-EBA9539F3F91}"/>
                </a:ext>
              </a:extLst>
            </p:cNvPr>
            <p:cNvSpPr/>
            <p:nvPr/>
          </p:nvSpPr>
          <p:spPr>
            <a:xfrm>
              <a:off x="4504690" y="2562860"/>
              <a:ext cx="74929" cy="133350"/>
            </a:xfrm>
            <a:custGeom>
              <a:avLst/>
              <a:gdLst>
                <a:gd name="connsiteX0" fmla="*/ 29210 w 74929"/>
                <a:gd name="connsiteY0" fmla="*/ 15240 h 133350"/>
                <a:gd name="connsiteX1" fmla="*/ 2540 w 74929"/>
                <a:gd name="connsiteY1" fmla="*/ 21590 h 133350"/>
                <a:gd name="connsiteX2" fmla="*/ 2540 w 74929"/>
                <a:gd name="connsiteY2" fmla="*/ 6350 h 133350"/>
                <a:gd name="connsiteX3" fmla="*/ 31750 w 74929"/>
                <a:gd name="connsiteY3" fmla="*/ 0 h 133350"/>
                <a:gd name="connsiteX4" fmla="*/ 72390 w 74929"/>
                <a:gd name="connsiteY4" fmla="*/ 34290 h 133350"/>
                <a:gd name="connsiteX5" fmla="*/ 49530 w 74929"/>
                <a:gd name="connsiteY5" fmla="*/ 64770 h 133350"/>
                <a:gd name="connsiteX6" fmla="*/ 74930 w 74929"/>
                <a:gd name="connsiteY6" fmla="*/ 97790 h 133350"/>
                <a:gd name="connsiteX7" fmla="*/ 31750 w 74929"/>
                <a:gd name="connsiteY7" fmla="*/ 133350 h 133350"/>
                <a:gd name="connsiteX8" fmla="*/ 0 w 74929"/>
                <a:gd name="connsiteY8" fmla="*/ 125730 h 133350"/>
                <a:gd name="connsiteX9" fmla="*/ 0 w 74929"/>
                <a:gd name="connsiteY9" fmla="*/ 110490 h 133350"/>
                <a:gd name="connsiteX10" fmla="*/ 30480 w 74929"/>
                <a:gd name="connsiteY10" fmla="*/ 118110 h 133350"/>
                <a:gd name="connsiteX11" fmla="*/ 57150 w 74929"/>
                <a:gd name="connsiteY11" fmla="*/ 96520 h 133350"/>
                <a:gd name="connsiteX12" fmla="*/ 24130 w 74929"/>
                <a:gd name="connsiteY12" fmla="*/ 72390 h 133350"/>
                <a:gd name="connsiteX13" fmla="*/ 20320 w 74929"/>
                <a:gd name="connsiteY13" fmla="*/ 72390 h 133350"/>
                <a:gd name="connsiteX14" fmla="*/ 20320 w 74929"/>
                <a:gd name="connsiteY14" fmla="*/ 58420 h 133350"/>
                <a:gd name="connsiteX15" fmla="*/ 25400 w 74929"/>
                <a:gd name="connsiteY15" fmla="*/ 58420 h 133350"/>
                <a:gd name="connsiteX16" fmla="*/ 55880 w 74929"/>
                <a:gd name="connsiteY16" fmla="*/ 36830 h 133350"/>
                <a:gd name="connsiteX17" fmla="*/ 30480 w 74929"/>
                <a:gd name="connsiteY17" fmla="*/ 1651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4929" h="133350">
                  <a:moveTo>
                    <a:pt x="29210" y="15240"/>
                  </a:moveTo>
                  <a:cubicBezTo>
                    <a:pt x="17780" y="15240"/>
                    <a:pt x="7620" y="19050"/>
                    <a:pt x="2540" y="21590"/>
                  </a:cubicBezTo>
                  <a:lnTo>
                    <a:pt x="2540" y="6350"/>
                  </a:lnTo>
                  <a:cubicBezTo>
                    <a:pt x="8890" y="3810"/>
                    <a:pt x="20320" y="0"/>
                    <a:pt x="31750" y="0"/>
                  </a:cubicBezTo>
                  <a:cubicBezTo>
                    <a:pt x="57150" y="0"/>
                    <a:pt x="72390" y="13970"/>
                    <a:pt x="72390" y="34290"/>
                  </a:cubicBezTo>
                  <a:cubicBezTo>
                    <a:pt x="72390" y="54610"/>
                    <a:pt x="62230" y="59690"/>
                    <a:pt x="49530" y="64770"/>
                  </a:cubicBezTo>
                  <a:cubicBezTo>
                    <a:pt x="63500" y="68580"/>
                    <a:pt x="74930" y="80010"/>
                    <a:pt x="74930" y="97790"/>
                  </a:cubicBezTo>
                  <a:cubicBezTo>
                    <a:pt x="74930" y="115570"/>
                    <a:pt x="57150" y="133350"/>
                    <a:pt x="31750" y="133350"/>
                  </a:cubicBezTo>
                  <a:cubicBezTo>
                    <a:pt x="6350" y="133350"/>
                    <a:pt x="7620" y="129540"/>
                    <a:pt x="0" y="125730"/>
                  </a:cubicBezTo>
                  <a:lnTo>
                    <a:pt x="0" y="110490"/>
                  </a:lnTo>
                  <a:cubicBezTo>
                    <a:pt x="6350" y="114300"/>
                    <a:pt x="15240" y="118110"/>
                    <a:pt x="30480" y="118110"/>
                  </a:cubicBezTo>
                  <a:cubicBezTo>
                    <a:pt x="45720" y="118110"/>
                    <a:pt x="57150" y="109220"/>
                    <a:pt x="57150" y="96520"/>
                  </a:cubicBezTo>
                  <a:cubicBezTo>
                    <a:pt x="57150" y="83820"/>
                    <a:pt x="44450" y="72390"/>
                    <a:pt x="24130" y="72390"/>
                  </a:cubicBezTo>
                  <a:lnTo>
                    <a:pt x="20320" y="72390"/>
                  </a:lnTo>
                  <a:lnTo>
                    <a:pt x="20320" y="58420"/>
                  </a:lnTo>
                  <a:lnTo>
                    <a:pt x="25400" y="58420"/>
                  </a:lnTo>
                  <a:cubicBezTo>
                    <a:pt x="41910" y="58420"/>
                    <a:pt x="55880" y="49530"/>
                    <a:pt x="55880" y="36830"/>
                  </a:cubicBezTo>
                  <a:cubicBezTo>
                    <a:pt x="55880" y="24130"/>
                    <a:pt x="45720" y="16510"/>
                    <a:pt x="3048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C4DF6CBD-ACF8-BC78-895C-578518777D75}"/>
                </a:ext>
              </a:extLst>
            </p:cNvPr>
            <p:cNvSpPr/>
            <p:nvPr/>
          </p:nvSpPr>
          <p:spPr>
            <a:xfrm>
              <a:off x="4603750" y="2562860"/>
              <a:ext cx="96520" cy="132079"/>
            </a:xfrm>
            <a:custGeom>
              <a:avLst/>
              <a:gdLst>
                <a:gd name="connsiteX0" fmla="*/ 48260 w 96520"/>
                <a:gd name="connsiteY0" fmla="*/ 0 h 132079"/>
                <a:gd name="connsiteX1" fmla="*/ 96520 w 96520"/>
                <a:gd name="connsiteY1" fmla="*/ 66040 h 132079"/>
                <a:gd name="connsiteX2" fmla="*/ 48260 w 96520"/>
                <a:gd name="connsiteY2" fmla="*/ 132080 h 132079"/>
                <a:gd name="connsiteX3" fmla="*/ 0 w 96520"/>
                <a:gd name="connsiteY3" fmla="*/ 66040 h 132079"/>
                <a:gd name="connsiteX4" fmla="*/ 48260 w 96520"/>
                <a:gd name="connsiteY4" fmla="*/ 0 h 132079"/>
                <a:gd name="connsiteX5" fmla="*/ 48260 w 96520"/>
                <a:gd name="connsiteY5" fmla="*/ 115570 h 132079"/>
                <a:gd name="connsiteX6" fmla="*/ 80010 w 96520"/>
                <a:gd name="connsiteY6" fmla="*/ 64770 h 132079"/>
                <a:gd name="connsiteX7" fmla="*/ 48260 w 96520"/>
                <a:gd name="connsiteY7" fmla="*/ 13970 h 132079"/>
                <a:gd name="connsiteX8" fmla="*/ 16510 w 96520"/>
                <a:gd name="connsiteY8" fmla="*/ 64770 h 132079"/>
                <a:gd name="connsiteX9" fmla="*/ 48260 w 96520"/>
                <a:gd name="connsiteY9" fmla="*/ 115570 h 13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520" h="132079">
                  <a:moveTo>
                    <a:pt x="48260" y="0"/>
                  </a:moveTo>
                  <a:cubicBezTo>
                    <a:pt x="77470" y="0"/>
                    <a:pt x="96520" y="27940"/>
                    <a:pt x="96520" y="66040"/>
                  </a:cubicBezTo>
                  <a:cubicBezTo>
                    <a:pt x="96520" y="104140"/>
                    <a:pt x="77470" y="132080"/>
                    <a:pt x="48260" y="132080"/>
                  </a:cubicBezTo>
                  <a:cubicBezTo>
                    <a:pt x="19050" y="132080"/>
                    <a:pt x="0" y="104140"/>
                    <a:pt x="0" y="66040"/>
                  </a:cubicBezTo>
                  <a:cubicBezTo>
                    <a:pt x="0" y="27940"/>
                    <a:pt x="19050" y="0"/>
                    <a:pt x="48260" y="0"/>
                  </a:cubicBezTo>
                  <a:close/>
                  <a:moveTo>
                    <a:pt x="48260" y="115570"/>
                  </a:moveTo>
                  <a:cubicBezTo>
                    <a:pt x="67310" y="115570"/>
                    <a:pt x="80010" y="95250"/>
                    <a:pt x="80010" y="64770"/>
                  </a:cubicBezTo>
                  <a:cubicBezTo>
                    <a:pt x="80010" y="34290"/>
                    <a:pt x="67310" y="13970"/>
                    <a:pt x="48260" y="13970"/>
                  </a:cubicBezTo>
                  <a:cubicBezTo>
                    <a:pt x="29210" y="13970"/>
                    <a:pt x="16510" y="34290"/>
                    <a:pt x="16510" y="64770"/>
                  </a:cubicBezTo>
                  <a:cubicBezTo>
                    <a:pt x="16510" y="95250"/>
                    <a:pt x="29210" y="115570"/>
                    <a:pt x="48260" y="1155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03270EA3-4030-A6CF-10E9-9FF137C4C405}"/>
                </a:ext>
              </a:extLst>
            </p:cNvPr>
            <p:cNvSpPr/>
            <p:nvPr/>
          </p:nvSpPr>
          <p:spPr>
            <a:xfrm>
              <a:off x="4772659" y="2600960"/>
              <a:ext cx="87630" cy="130810"/>
            </a:xfrm>
            <a:custGeom>
              <a:avLst/>
              <a:gdLst>
                <a:gd name="connsiteX0" fmla="*/ 0 w 87630"/>
                <a:gd name="connsiteY0" fmla="*/ 2540 h 130810"/>
                <a:gd name="connsiteX1" fmla="*/ 15240 w 87630"/>
                <a:gd name="connsiteY1" fmla="*/ 2540 h 130810"/>
                <a:gd name="connsiteX2" fmla="*/ 15240 w 87630"/>
                <a:gd name="connsiteY2" fmla="*/ 11430 h 130810"/>
                <a:gd name="connsiteX3" fmla="*/ 15240 w 87630"/>
                <a:gd name="connsiteY3" fmla="*/ 17780 h 130810"/>
                <a:gd name="connsiteX4" fmla="*/ 15240 w 87630"/>
                <a:gd name="connsiteY4" fmla="*/ 17780 h 130810"/>
                <a:gd name="connsiteX5" fmla="*/ 46990 w 87630"/>
                <a:gd name="connsiteY5" fmla="*/ 0 h 130810"/>
                <a:gd name="connsiteX6" fmla="*/ 87630 w 87630"/>
                <a:gd name="connsiteY6" fmla="*/ 46990 h 130810"/>
                <a:gd name="connsiteX7" fmla="*/ 46990 w 87630"/>
                <a:gd name="connsiteY7" fmla="*/ 93980 h 130810"/>
                <a:gd name="connsiteX8" fmla="*/ 16510 w 87630"/>
                <a:gd name="connsiteY8" fmla="*/ 76200 h 130810"/>
                <a:gd name="connsiteX9" fmla="*/ 16510 w 87630"/>
                <a:gd name="connsiteY9" fmla="*/ 76200 h 130810"/>
                <a:gd name="connsiteX10" fmla="*/ 16510 w 87630"/>
                <a:gd name="connsiteY10" fmla="*/ 83820 h 130810"/>
                <a:gd name="connsiteX11" fmla="*/ 16510 w 87630"/>
                <a:gd name="connsiteY11" fmla="*/ 130810 h 130810"/>
                <a:gd name="connsiteX12" fmla="*/ 0 w 87630"/>
                <a:gd name="connsiteY12" fmla="*/ 130810 h 130810"/>
                <a:gd name="connsiteX13" fmla="*/ 0 w 87630"/>
                <a:gd name="connsiteY13" fmla="*/ 2540 h 130810"/>
                <a:gd name="connsiteX14" fmla="*/ 72390 w 87630"/>
                <a:gd name="connsiteY14" fmla="*/ 46990 h 130810"/>
                <a:gd name="connsiteX15" fmla="*/ 44450 w 87630"/>
                <a:gd name="connsiteY15" fmla="*/ 15240 h 130810"/>
                <a:gd name="connsiteX16" fmla="*/ 16510 w 87630"/>
                <a:gd name="connsiteY16" fmla="*/ 46990 h 130810"/>
                <a:gd name="connsiteX17" fmla="*/ 44450 w 87630"/>
                <a:gd name="connsiteY17" fmla="*/ 78740 h 130810"/>
                <a:gd name="connsiteX18" fmla="*/ 72390 w 87630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 144">
              <a:extLst>
                <a:ext uri="{FF2B5EF4-FFF2-40B4-BE49-F238E27FC236}">
                  <a16:creationId xmlns:a16="http://schemas.microsoft.com/office/drawing/2014/main" id="{E2C51390-A747-BE28-3BD5-CCA2CEA6350F}"/>
                </a:ext>
              </a:extLst>
            </p:cNvPr>
            <p:cNvSpPr/>
            <p:nvPr/>
          </p:nvSpPr>
          <p:spPr>
            <a:xfrm>
              <a:off x="4878070" y="2674620"/>
              <a:ext cx="20320" cy="20319"/>
            </a:xfrm>
            <a:custGeom>
              <a:avLst/>
              <a:gdLst>
                <a:gd name="connsiteX0" fmla="*/ 10160 w 20320"/>
                <a:gd name="connsiteY0" fmla="*/ 0 h 20319"/>
                <a:gd name="connsiteX1" fmla="*/ 20320 w 20320"/>
                <a:gd name="connsiteY1" fmla="*/ 10160 h 20319"/>
                <a:gd name="connsiteX2" fmla="*/ 10160 w 20320"/>
                <a:gd name="connsiteY2" fmla="*/ 20320 h 20319"/>
                <a:gd name="connsiteX3" fmla="*/ 0 w 20320"/>
                <a:gd name="connsiteY3" fmla="*/ 10160 h 20319"/>
                <a:gd name="connsiteX4" fmla="*/ 10160 w 20320"/>
                <a:gd name="connsiteY4" fmla="*/ 0 h 20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20" h="2031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657EE3BF-30A0-09A8-B3AA-02DF44D031B0}"/>
                </a:ext>
              </a:extLst>
            </p:cNvPr>
            <p:cNvSpPr/>
            <p:nvPr/>
          </p:nvSpPr>
          <p:spPr>
            <a:xfrm>
              <a:off x="4923790" y="2600960"/>
              <a:ext cx="137159" cy="91439"/>
            </a:xfrm>
            <a:custGeom>
              <a:avLst/>
              <a:gdLst>
                <a:gd name="connsiteX0" fmla="*/ 15240 w 137159"/>
                <a:gd name="connsiteY0" fmla="*/ 2540 h 91439"/>
                <a:gd name="connsiteX1" fmla="*/ 15240 w 137159"/>
                <a:gd name="connsiteY1" fmla="*/ 15240 h 91439"/>
                <a:gd name="connsiteX2" fmla="*/ 15240 w 137159"/>
                <a:gd name="connsiteY2" fmla="*/ 21590 h 91439"/>
                <a:gd name="connsiteX3" fmla="*/ 15240 w 137159"/>
                <a:gd name="connsiteY3" fmla="*/ 21590 h 91439"/>
                <a:gd name="connsiteX4" fmla="*/ 48260 w 137159"/>
                <a:gd name="connsiteY4" fmla="*/ 0 h 91439"/>
                <a:gd name="connsiteX5" fmla="*/ 74930 w 137159"/>
                <a:gd name="connsiteY5" fmla="*/ 20320 h 91439"/>
                <a:gd name="connsiteX6" fmla="*/ 74930 w 137159"/>
                <a:gd name="connsiteY6" fmla="*/ 20320 h 91439"/>
                <a:gd name="connsiteX7" fmla="*/ 105410 w 137159"/>
                <a:gd name="connsiteY7" fmla="*/ 0 h 91439"/>
                <a:gd name="connsiteX8" fmla="*/ 137160 w 137159"/>
                <a:gd name="connsiteY8" fmla="*/ 35560 h 91439"/>
                <a:gd name="connsiteX9" fmla="*/ 137160 w 137159"/>
                <a:gd name="connsiteY9" fmla="*/ 91440 h 91439"/>
                <a:gd name="connsiteX10" fmla="*/ 120650 w 137159"/>
                <a:gd name="connsiteY10" fmla="*/ 91440 h 91439"/>
                <a:gd name="connsiteX11" fmla="*/ 120650 w 137159"/>
                <a:gd name="connsiteY11" fmla="*/ 39370 h 91439"/>
                <a:gd name="connsiteX12" fmla="*/ 104140 w 137159"/>
                <a:gd name="connsiteY12" fmla="*/ 16510 h 91439"/>
                <a:gd name="connsiteX13" fmla="*/ 77470 w 137159"/>
                <a:gd name="connsiteY13" fmla="*/ 50800 h 91439"/>
                <a:gd name="connsiteX14" fmla="*/ 77470 w 137159"/>
                <a:gd name="connsiteY14" fmla="*/ 91440 h 91439"/>
                <a:gd name="connsiteX15" fmla="*/ 60960 w 137159"/>
                <a:gd name="connsiteY15" fmla="*/ 91440 h 91439"/>
                <a:gd name="connsiteX16" fmla="*/ 60960 w 137159"/>
                <a:gd name="connsiteY16" fmla="*/ 38100 h 91439"/>
                <a:gd name="connsiteX17" fmla="*/ 44450 w 137159"/>
                <a:gd name="connsiteY17" fmla="*/ 15240 h 91439"/>
                <a:gd name="connsiteX18" fmla="*/ 16510 w 137159"/>
                <a:gd name="connsiteY18" fmla="*/ 49530 h 91439"/>
                <a:gd name="connsiteX19" fmla="*/ 16510 w 137159"/>
                <a:gd name="connsiteY19" fmla="*/ 90170 h 91439"/>
                <a:gd name="connsiteX20" fmla="*/ 0 w 137159"/>
                <a:gd name="connsiteY20" fmla="*/ 90170 h 91439"/>
                <a:gd name="connsiteX21" fmla="*/ 0 w 137159"/>
                <a:gd name="connsiteY21" fmla="*/ 1270 h 91439"/>
                <a:gd name="connsiteX22" fmla="*/ 15240 w 137159"/>
                <a:gd name="connsiteY22" fmla="*/ 12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5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 146">
              <a:extLst>
                <a:ext uri="{FF2B5EF4-FFF2-40B4-BE49-F238E27FC236}">
                  <a16:creationId xmlns:a16="http://schemas.microsoft.com/office/drawing/2014/main" id="{1EECC1CB-96F5-C633-E3DB-72B949411A93}"/>
                </a:ext>
              </a:extLst>
            </p:cNvPr>
            <p:cNvSpPr/>
            <p:nvPr/>
          </p:nvSpPr>
          <p:spPr>
            <a:xfrm>
              <a:off x="5081270" y="2674620"/>
              <a:ext cx="20320" cy="20319"/>
            </a:xfrm>
            <a:custGeom>
              <a:avLst/>
              <a:gdLst>
                <a:gd name="connsiteX0" fmla="*/ 10160 w 20320"/>
                <a:gd name="connsiteY0" fmla="*/ 0 h 20319"/>
                <a:gd name="connsiteX1" fmla="*/ 20320 w 20320"/>
                <a:gd name="connsiteY1" fmla="*/ 10160 h 20319"/>
                <a:gd name="connsiteX2" fmla="*/ 10160 w 20320"/>
                <a:gd name="connsiteY2" fmla="*/ 20320 h 20319"/>
                <a:gd name="connsiteX3" fmla="*/ 0 w 20320"/>
                <a:gd name="connsiteY3" fmla="*/ 10160 h 20319"/>
                <a:gd name="connsiteX4" fmla="*/ 10160 w 20320"/>
                <a:gd name="connsiteY4" fmla="*/ 0 h 20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20" h="2031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589B770F-45FB-F178-C2BB-5CF02E1A5A9A}"/>
                </a:ext>
              </a:extLst>
            </p:cNvPr>
            <p:cNvSpPr/>
            <p:nvPr/>
          </p:nvSpPr>
          <p:spPr>
            <a:xfrm>
              <a:off x="783590" y="2777489"/>
              <a:ext cx="74929" cy="128270"/>
            </a:xfrm>
            <a:custGeom>
              <a:avLst/>
              <a:gdLst>
                <a:gd name="connsiteX0" fmla="*/ 16510 w 74929"/>
                <a:gd name="connsiteY0" fmla="*/ 15240 h 128270"/>
                <a:gd name="connsiteX1" fmla="*/ 16510 w 74929"/>
                <a:gd name="connsiteY1" fmla="*/ 57150 h 128270"/>
                <a:gd name="connsiteX2" fmla="*/ 64770 w 74929"/>
                <a:gd name="connsiteY2" fmla="*/ 57150 h 128270"/>
                <a:gd name="connsiteX3" fmla="*/ 64770 w 74929"/>
                <a:gd name="connsiteY3" fmla="*/ 71120 h 128270"/>
                <a:gd name="connsiteX4" fmla="*/ 16510 w 74929"/>
                <a:gd name="connsiteY4" fmla="*/ 71120 h 128270"/>
                <a:gd name="connsiteX5" fmla="*/ 16510 w 74929"/>
                <a:gd name="connsiteY5" fmla="*/ 128270 h 128270"/>
                <a:gd name="connsiteX6" fmla="*/ 0 w 74929"/>
                <a:gd name="connsiteY6" fmla="*/ 128270 h 128270"/>
                <a:gd name="connsiteX7" fmla="*/ 0 w 74929"/>
                <a:gd name="connsiteY7" fmla="*/ 0 h 128270"/>
                <a:gd name="connsiteX8" fmla="*/ 74930 w 74929"/>
                <a:gd name="connsiteY8" fmla="*/ 0 h 128270"/>
                <a:gd name="connsiteX9" fmla="*/ 74930 w 74929"/>
                <a:gd name="connsiteY9" fmla="*/ 13970 h 128270"/>
                <a:gd name="connsiteX10" fmla="*/ 17780 w 74929"/>
                <a:gd name="connsiteY10" fmla="*/ 1397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128270">
                  <a:moveTo>
                    <a:pt x="16510" y="15240"/>
                  </a:moveTo>
                  <a:lnTo>
                    <a:pt x="16510" y="57150"/>
                  </a:lnTo>
                  <a:lnTo>
                    <a:pt x="64770" y="57150"/>
                  </a:lnTo>
                  <a:lnTo>
                    <a:pt x="64770" y="71120"/>
                  </a:lnTo>
                  <a:lnTo>
                    <a:pt x="16510" y="71120"/>
                  </a:ln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lnTo>
                    <a:pt x="74930" y="0"/>
                  </a:lnTo>
                  <a:lnTo>
                    <a:pt x="74930" y="13970"/>
                  </a:lnTo>
                  <a:lnTo>
                    <a:pt x="17780" y="139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 148">
              <a:extLst>
                <a:ext uri="{FF2B5EF4-FFF2-40B4-BE49-F238E27FC236}">
                  <a16:creationId xmlns:a16="http://schemas.microsoft.com/office/drawing/2014/main" id="{B394D50D-0293-6FB2-9BA3-328651EB1BE7}"/>
                </a:ext>
              </a:extLst>
            </p:cNvPr>
            <p:cNvSpPr/>
            <p:nvPr/>
          </p:nvSpPr>
          <p:spPr>
            <a:xfrm>
              <a:off x="867410" y="281432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40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 149">
              <a:extLst>
                <a:ext uri="{FF2B5EF4-FFF2-40B4-BE49-F238E27FC236}">
                  <a16:creationId xmlns:a16="http://schemas.microsoft.com/office/drawing/2014/main" id="{6AC5452E-AC3B-8AE2-E6B1-40DCAF355234}"/>
                </a:ext>
              </a:extLst>
            </p:cNvPr>
            <p:cNvSpPr/>
            <p:nvPr/>
          </p:nvSpPr>
          <p:spPr>
            <a:xfrm>
              <a:off x="982980" y="281432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 150">
              <a:extLst>
                <a:ext uri="{FF2B5EF4-FFF2-40B4-BE49-F238E27FC236}">
                  <a16:creationId xmlns:a16="http://schemas.microsoft.com/office/drawing/2014/main" id="{10B02FD2-62BC-D162-BE8D-175E364894DB}"/>
                </a:ext>
              </a:extLst>
            </p:cNvPr>
            <p:cNvSpPr/>
            <p:nvPr/>
          </p:nvSpPr>
          <p:spPr>
            <a:xfrm>
              <a:off x="1090930" y="2777489"/>
              <a:ext cx="87630" cy="130810"/>
            </a:xfrm>
            <a:custGeom>
              <a:avLst/>
              <a:gdLst>
                <a:gd name="connsiteX0" fmla="*/ 87630 w 87630"/>
                <a:gd name="connsiteY0" fmla="*/ 128270 h 130810"/>
                <a:gd name="connsiteX1" fmla="*/ 72390 w 87630"/>
                <a:gd name="connsiteY1" fmla="*/ 128270 h 130810"/>
                <a:gd name="connsiteX2" fmla="*/ 72390 w 87630"/>
                <a:gd name="connsiteY2" fmla="*/ 118110 h 130810"/>
                <a:gd name="connsiteX3" fmla="*/ 72390 w 87630"/>
                <a:gd name="connsiteY3" fmla="*/ 111760 h 130810"/>
                <a:gd name="connsiteX4" fmla="*/ 72390 w 87630"/>
                <a:gd name="connsiteY4" fmla="*/ 111760 h 130810"/>
                <a:gd name="connsiteX5" fmla="*/ 40640 w 87630"/>
                <a:gd name="connsiteY5" fmla="*/ 130810 h 130810"/>
                <a:gd name="connsiteX6" fmla="*/ 0 w 87630"/>
                <a:gd name="connsiteY6" fmla="*/ 83820 h 130810"/>
                <a:gd name="connsiteX7" fmla="*/ 40640 w 87630"/>
                <a:gd name="connsiteY7" fmla="*/ 36830 h 130810"/>
                <a:gd name="connsiteX8" fmla="*/ 71120 w 87630"/>
                <a:gd name="connsiteY8" fmla="*/ 53340 h 130810"/>
                <a:gd name="connsiteX9" fmla="*/ 71120 w 87630"/>
                <a:gd name="connsiteY9" fmla="*/ 53340 h 130810"/>
                <a:gd name="connsiteX10" fmla="*/ 71120 w 87630"/>
                <a:gd name="connsiteY10" fmla="*/ 45720 h 130810"/>
                <a:gd name="connsiteX11" fmla="*/ 71120 w 87630"/>
                <a:gd name="connsiteY11" fmla="*/ 0 h 130810"/>
                <a:gd name="connsiteX12" fmla="*/ 87630 w 87630"/>
                <a:gd name="connsiteY12" fmla="*/ 0 h 130810"/>
                <a:gd name="connsiteX13" fmla="*/ 87630 w 87630"/>
                <a:gd name="connsiteY13" fmla="*/ 128270 h 130810"/>
                <a:gd name="connsiteX14" fmla="*/ 15240 w 87630"/>
                <a:gd name="connsiteY14" fmla="*/ 83820 h 130810"/>
                <a:gd name="connsiteX15" fmla="*/ 43180 w 87630"/>
                <a:gd name="connsiteY15" fmla="*/ 115570 h 130810"/>
                <a:gd name="connsiteX16" fmla="*/ 71120 w 87630"/>
                <a:gd name="connsiteY16" fmla="*/ 83820 h 130810"/>
                <a:gd name="connsiteX17" fmla="*/ 43180 w 87630"/>
                <a:gd name="connsiteY17" fmla="*/ 52070 h 130810"/>
                <a:gd name="connsiteX18" fmla="*/ 15240 w 87630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 151">
              <a:extLst>
                <a:ext uri="{FF2B5EF4-FFF2-40B4-BE49-F238E27FC236}">
                  <a16:creationId xmlns:a16="http://schemas.microsoft.com/office/drawing/2014/main" id="{59C11600-CFA4-3E23-A4E0-79F213908D74}"/>
                </a:ext>
              </a:extLst>
            </p:cNvPr>
            <p:cNvSpPr/>
            <p:nvPr/>
          </p:nvSpPr>
          <p:spPr>
            <a:xfrm>
              <a:off x="1209039" y="2781300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9050 w 20320"/>
                <a:gd name="connsiteY5" fmla="*/ 35560 h 124460"/>
                <a:gd name="connsiteX6" fmla="*/ 19050 w 20320"/>
                <a:gd name="connsiteY6" fmla="*/ 124460 h 124460"/>
                <a:gd name="connsiteX7" fmla="*/ 2540 w 20320"/>
                <a:gd name="connsiteY7" fmla="*/ 124460 h 124460"/>
                <a:gd name="connsiteX8" fmla="*/ 2540 w 20320"/>
                <a:gd name="connsiteY8" fmla="*/ 35560 h 124460"/>
                <a:gd name="connsiteX9" fmla="*/ 1905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 152">
              <a:extLst>
                <a:ext uri="{FF2B5EF4-FFF2-40B4-BE49-F238E27FC236}">
                  <a16:creationId xmlns:a16="http://schemas.microsoft.com/office/drawing/2014/main" id="{2F933C18-ED3A-0C51-841A-2ACBB47CF91B}"/>
                </a:ext>
              </a:extLst>
            </p:cNvPr>
            <p:cNvSpPr/>
            <p:nvPr/>
          </p:nvSpPr>
          <p:spPr>
            <a:xfrm>
              <a:off x="1253489" y="2814320"/>
              <a:ext cx="62230" cy="92709"/>
            </a:xfrm>
            <a:custGeom>
              <a:avLst/>
              <a:gdLst>
                <a:gd name="connsiteX0" fmla="*/ 26670 w 62230"/>
                <a:gd name="connsiteY0" fmla="*/ 53340 h 92709"/>
                <a:gd name="connsiteX1" fmla="*/ 0 w 62230"/>
                <a:gd name="connsiteY1" fmla="*/ 25400 h 92709"/>
                <a:gd name="connsiteX2" fmla="*/ 31750 w 62230"/>
                <a:gd name="connsiteY2" fmla="*/ 0 h 92709"/>
                <a:gd name="connsiteX3" fmla="*/ 57150 w 62230"/>
                <a:gd name="connsiteY3" fmla="*/ 5080 h 92709"/>
                <a:gd name="connsiteX4" fmla="*/ 57150 w 62230"/>
                <a:gd name="connsiteY4" fmla="*/ 20320 h 92709"/>
                <a:gd name="connsiteX5" fmla="*/ 34290 w 62230"/>
                <a:gd name="connsiteY5" fmla="*/ 13970 h 92709"/>
                <a:gd name="connsiteX6" fmla="*/ 16510 w 62230"/>
                <a:gd name="connsiteY6" fmla="*/ 25400 h 92709"/>
                <a:gd name="connsiteX7" fmla="*/ 34290 w 62230"/>
                <a:gd name="connsiteY7" fmla="*/ 39370 h 92709"/>
                <a:gd name="connsiteX8" fmla="*/ 62230 w 62230"/>
                <a:gd name="connsiteY8" fmla="*/ 67310 h 92709"/>
                <a:gd name="connsiteX9" fmla="*/ 30480 w 62230"/>
                <a:gd name="connsiteY9" fmla="*/ 92710 h 92709"/>
                <a:gd name="connsiteX10" fmla="*/ 1270 w 62230"/>
                <a:gd name="connsiteY10" fmla="*/ 86360 h 92709"/>
                <a:gd name="connsiteX11" fmla="*/ 1270 w 62230"/>
                <a:gd name="connsiteY11" fmla="*/ 71120 h 92709"/>
                <a:gd name="connsiteX12" fmla="*/ 29210 w 62230"/>
                <a:gd name="connsiteY12" fmla="*/ 78740 h 92709"/>
                <a:gd name="connsiteX13" fmla="*/ 46990 w 62230"/>
                <a:gd name="connsiteY13" fmla="*/ 67310 h 92709"/>
                <a:gd name="connsiteX14" fmla="*/ 26670 w 62230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 153">
              <a:extLst>
                <a:ext uri="{FF2B5EF4-FFF2-40B4-BE49-F238E27FC236}">
                  <a16:creationId xmlns:a16="http://schemas.microsoft.com/office/drawing/2014/main" id="{F6DCDB63-616A-339E-D154-A2FD656C6CCE}"/>
                </a:ext>
              </a:extLst>
            </p:cNvPr>
            <p:cNvSpPr/>
            <p:nvPr/>
          </p:nvSpPr>
          <p:spPr>
            <a:xfrm>
              <a:off x="1338580" y="2814320"/>
              <a:ext cx="87630" cy="130809"/>
            </a:xfrm>
            <a:custGeom>
              <a:avLst/>
              <a:gdLst>
                <a:gd name="connsiteX0" fmla="*/ 0 w 87630"/>
                <a:gd name="connsiteY0" fmla="*/ 2540 h 130809"/>
                <a:gd name="connsiteX1" fmla="*/ 15240 w 87630"/>
                <a:gd name="connsiteY1" fmla="*/ 2540 h 130809"/>
                <a:gd name="connsiteX2" fmla="*/ 15240 w 87630"/>
                <a:gd name="connsiteY2" fmla="*/ 11430 h 130809"/>
                <a:gd name="connsiteX3" fmla="*/ 15240 w 87630"/>
                <a:gd name="connsiteY3" fmla="*/ 17780 h 130809"/>
                <a:gd name="connsiteX4" fmla="*/ 15240 w 87630"/>
                <a:gd name="connsiteY4" fmla="*/ 17780 h 130809"/>
                <a:gd name="connsiteX5" fmla="*/ 46990 w 87630"/>
                <a:gd name="connsiteY5" fmla="*/ 0 h 130809"/>
                <a:gd name="connsiteX6" fmla="*/ 87630 w 87630"/>
                <a:gd name="connsiteY6" fmla="*/ 46990 h 130809"/>
                <a:gd name="connsiteX7" fmla="*/ 46990 w 87630"/>
                <a:gd name="connsiteY7" fmla="*/ 93980 h 130809"/>
                <a:gd name="connsiteX8" fmla="*/ 16510 w 87630"/>
                <a:gd name="connsiteY8" fmla="*/ 76200 h 130809"/>
                <a:gd name="connsiteX9" fmla="*/ 16510 w 87630"/>
                <a:gd name="connsiteY9" fmla="*/ 76200 h 130809"/>
                <a:gd name="connsiteX10" fmla="*/ 16510 w 87630"/>
                <a:gd name="connsiteY10" fmla="*/ 83820 h 130809"/>
                <a:gd name="connsiteX11" fmla="*/ 16510 w 87630"/>
                <a:gd name="connsiteY11" fmla="*/ 130810 h 130809"/>
                <a:gd name="connsiteX12" fmla="*/ 0 w 87630"/>
                <a:gd name="connsiteY12" fmla="*/ 130810 h 130809"/>
                <a:gd name="connsiteX13" fmla="*/ 0 w 87630"/>
                <a:gd name="connsiteY13" fmla="*/ 2540 h 130809"/>
                <a:gd name="connsiteX14" fmla="*/ 72390 w 87630"/>
                <a:gd name="connsiteY14" fmla="*/ 46990 h 130809"/>
                <a:gd name="connsiteX15" fmla="*/ 44450 w 87630"/>
                <a:gd name="connsiteY15" fmla="*/ 15240 h 130809"/>
                <a:gd name="connsiteX16" fmla="*/ 16510 w 87630"/>
                <a:gd name="connsiteY16" fmla="*/ 46990 h 130809"/>
                <a:gd name="connsiteX17" fmla="*/ 44450 w 87630"/>
                <a:gd name="connsiteY17" fmla="*/ 78740 h 130809"/>
                <a:gd name="connsiteX18" fmla="*/ 72390 w 87630"/>
                <a:gd name="connsiteY18" fmla="*/ 4699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 154">
              <a:extLst>
                <a:ext uri="{FF2B5EF4-FFF2-40B4-BE49-F238E27FC236}">
                  <a16:creationId xmlns:a16="http://schemas.microsoft.com/office/drawing/2014/main" id="{DBCC6B60-13C1-DB5B-04A9-8DB984A65A78}"/>
                </a:ext>
              </a:extLst>
            </p:cNvPr>
            <p:cNvSpPr/>
            <p:nvPr/>
          </p:nvSpPr>
          <p:spPr>
            <a:xfrm>
              <a:off x="1450339" y="2777489"/>
              <a:ext cx="34290" cy="130810"/>
            </a:xfrm>
            <a:custGeom>
              <a:avLst/>
              <a:gdLst>
                <a:gd name="connsiteX0" fmla="*/ 0 w 34290"/>
                <a:gd name="connsiteY0" fmla="*/ 0 h 130810"/>
                <a:gd name="connsiteX1" fmla="*/ 16510 w 34290"/>
                <a:gd name="connsiteY1" fmla="*/ 0 h 130810"/>
                <a:gd name="connsiteX2" fmla="*/ 16510 w 34290"/>
                <a:gd name="connsiteY2" fmla="*/ 101600 h 130810"/>
                <a:gd name="connsiteX3" fmla="*/ 26670 w 34290"/>
                <a:gd name="connsiteY3" fmla="*/ 115570 h 130810"/>
                <a:gd name="connsiteX4" fmla="*/ 34290 w 34290"/>
                <a:gd name="connsiteY4" fmla="*/ 115570 h 130810"/>
                <a:gd name="connsiteX5" fmla="*/ 34290 w 34290"/>
                <a:gd name="connsiteY5" fmla="*/ 129540 h 130810"/>
                <a:gd name="connsiteX6" fmla="*/ 22860 w 34290"/>
                <a:gd name="connsiteY6" fmla="*/ 130810 h 130810"/>
                <a:gd name="connsiteX7" fmla="*/ 0 w 34290"/>
                <a:gd name="connsiteY7" fmla="*/ 105410 h 130810"/>
                <a:gd name="connsiteX8" fmla="*/ 0 w 34290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 155">
              <a:extLst>
                <a:ext uri="{FF2B5EF4-FFF2-40B4-BE49-F238E27FC236}">
                  <a16:creationId xmlns:a16="http://schemas.microsoft.com/office/drawing/2014/main" id="{7B7AB6E1-AE6D-3615-FD4F-4057962F825F}"/>
                </a:ext>
              </a:extLst>
            </p:cNvPr>
            <p:cNvSpPr/>
            <p:nvPr/>
          </p:nvSpPr>
          <p:spPr>
            <a:xfrm>
              <a:off x="1498600" y="2815589"/>
              <a:ext cx="73660" cy="93980"/>
            </a:xfrm>
            <a:custGeom>
              <a:avLst/>
              <a:gdLst>
                <a:gd name="connsiteX0" fmla="*/ 5080 w 73660"/>
                <a:gd name="connsiteY0" fmla="*/ 6350 h 93980"/>
                <a:gd name="connsiteX1" fmla="*/ 36830 w 73660"/>
                <a:gd name="connsiteY1" fmla="*/ 0 h 93980"/>
                <a:gd name="connsiteX2" fmla="*/ 73660 w 73660"/>
                <a:gd name="connsiteY2" fmla="*/ 34290 h 93980"/>
                <a:gd name="connsiteX3" fmla="*/ 73660 w 73660"/>
                <a:gd name="connsiteY3" fmla="*/ 91440 h 93980"/>
                <a:gd name="connsiteX4" fmla="*/ 58420 w 73660"/>
                <a:gd name="connsiteY4" fmla="*/ 91440 h 93980"/>
                <a:gd name="connsiteX5" fmla="*/ 58420 w 73660"/>
                <a:gd name="connsiteY5" fmla="*/ 81280 h 93980"/>
                <a:gd name="connsiteX6" fmla="*/ 58420 w 73660"/>
                <a:gd name="connsiteY6" fmla="*/ 73660 h 93980"/>
                <a:gd name="connsiteX7" fmla="*/ 58420 w 73660"/>
                <a:gd name="connsiteY7" fmla="*/ 73660 h 93980"/>
                <a:gd name="connsiteX8" fmla="*/ 27940 w 73660"/>
                <a:gd name="connsiteY8" fmla="*/ 93980 h 93980"/>
                <a:gd name="connsiteX9" fmla="*/ 0 w 73660"/>
                <a:gd name="connsiteY9" fmla="*/ 67310 h 93980"/>
                <a:gd name="connsiteX10" fmla="*/ 58420 w 73660"/>
                <a:gd name="connsiteY10" fmla="*/ 39370 h 93980"/>
                <a:gd name="connsiteX11" fmla="*/ 58420 w 73660"/>
                <a:gd name="connsiteY11" fmla="*/ 34290 h 93980"/>
                <a:gd name="connsiteX12" fmla="*/ 35560 w 73660"/>
                <a:gd name="connsiteY12" fmla="*/ 13970 h 93980"/>
                <a:gd name="connsiteX13" fmla="*/ 6350 w 73660"/>
                <a:gd name="connsiteY13" fmla="*/ 21590 h 93980"/>
                <a:gd name="connsiteX14" fmla="*/ 6350 w 73660"/>
                <a:gd name="connsiteY14" fmla="*/ 6350 h 93980"/>
                <a:gd name="connsiteX15" fmla="*/ 57150 w 73660"/>
                <a:gd name="connsiteY15" fmla="*/ 50800 h 93980"/>
                <a:gd name="connsiteX16" fmla="*/ 16510 w 73660"/>
                <a:gd name="connsiteY16" fmla="*/ 66040 h 93980"/>
                <a:gd name="connsiteX17" fmla="*/ 30480 w 73660"/>
                <a:gd name="connsiteY17" fmla="*/ 80010 h 93980"/>
                <a:gd name="connsiteX18" fmla="*/ 57150 w 73660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 156">
              <a:extLst>
                <a:ext uri="{FF2B5EF4-FFF2-40B4-BE49-F238E27FC236}">
                  <a16:creationId xmlns:a16="http://schemas.microsoft.com/office/drawing/2014/main" id="{059E94F6-2070-DF83-C6E5-769F3C2C8FF8}"/>
                </a:ext>
              </a:extLst>
            </p:cNvPr>
            <p:cNvSpPr/>
            <p:nvPr/>
          </p:nvSpPr>
          <p:spPr>
            <a:xfrm>
              <a:off x="1582519" y="2816860"/>
              <a:ext cx="95150" cy="130810"/>
            </a:xfrm>
            <a:custGeom>
              <a:avLst/>
              <a:gdLst>
                <a:gd name="connsiteX0" fmla="*/ 2440 w 95150"/>
                <a:gd name="connsiteY0" fmla="*/ 115570 h 130810"/>
                <a:gd name="connsiteX1" fmla="*/ 12600 w 95150"/>
                <a:gd name="connsiteY1" fmla="*/ 115570 h 130810"/>
                <a:gd name="connsiteX2" fmla="*/ 40540 w 95150"/>
                <a:gd name="connsiteY2" fmla="*/ 87630 h 130810"/>
                <a:gd name="connsiteX3" fmla="*/ 3710 w 95150"/>
                <a:gd name="connsiteY3" fmla="*/ 0 h 130810"/>
                <a:gd name="connsiteX4" fmla="*/ 21490 w 95150"/>
                <a:gd name="connsiteY4" fmla="*/ 0 h 130810"/>
                <a:gd name="connsiteX5" fmla="*/ 34190 w 95150"/>
                <a:gd name="connsiteY5" fmla="*/ 31750 h 130810"/>
                <a:gd name="connsiteX6" fmla="*/ 49430 w 95150"/>
                <a:gd name="connsiteY6" fmla="*/ 71120 h 130810"/>
                <a:gd name="connsiteX7" fmla="*/ 64670 w 95150"/>
                <a:gd name="connsiteY7" fmla="*/ 31750 h 130810"/>
                <a:gd name="connsiteX8" fmla="*/ 77370 w 95150"/>
                <a:gd name="connsiteY8" fmla="*/ 0 h 130810"/>
                <a:gd name="connsiteX9" fmla="*/ 95150 w 95150"/>
                <a:gd name="connsiteY9" fmla="*/ 0 h 130810"/>
                <a:gd name="connsiteX10" fmla="*/ 59590 w 95150"/>
                <a:gd name="connsiteY10" fmla="*/ 85090 h 130810"/>
                <a:gd name="connsiteX11" fmla="*/ 13870 w 95150"/>
                <a:gd name="connsiteY11" fmla="*/ 130810 h 130810"/>
                <a:gd name="connsiteX12" fmla="*/ 2440 w 95150"/>
                <a:gd name="connsiteY12" fmla="*/ 129540 h 130810"/>
                <a:gd name="connsiteX13" fmla="*/ 2440 w 95150"/>
                <a:gd name="connsiteY13" fmla="*/ 11557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50" h="130810">
                  <a:moveTo>
                    <a:pt x="2440" y="115570"/>
                  </a:moveTo>
                  <a:cubicBezTo>
                    <a:pt x="4980" y="115570"/>
                    <a:pt x="7520" y="115570"/>
                    <a:pt x="12600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0" y="57150"/>
                    <a:pt x="49430" y="71120"/>
                  </a:cubicBezTo>
                  <a:cubicBezTo>
                    <a:pt x="5451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0" y="0"/>
                  </a:lnTo>
                  <a:lnTo>
                    <a:pt x="59590" y="85090"/>
                  </a:lnTo>
                  <a:cubicBezTo>
                    <a:pt x="46890" y="114300"/>
                    <a:pt x="38000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 157">
              <a:extLst>
                <a:ext uri="{FF2B5EF4-FFF2-40B4-BE49-F238E27FC236}">
                  <a16:creationId xmlns:a16="http://schemas.microsoft.com/office/drawing/2014/main" id="{D04846A2-46C2-B29B-45F1-6083E4B043C0}"/>
                </a:ext>
              </a:extLst>
            </p:cNvPr>
            <p:cNvSpPr/>
            <p:nvPr/>
          </p:nvSpPr>
          <p:spPr>
            <a:xfrm>
              <a:off x="1732279" y="2814320"/>
              <a:ext cx="74930" cy="93979"/>
            </a:xfrm>
            <a:custGeom>
              <a:avLst/>
              <a:gdLst>
                <a:gd name="connsiteX0" fmla="*/ 48260 w 74930"/>
                <a:gd name="connsiteY0" fmla="*/ 78740 h 93979"/>
                <a:gd name="connsiteX1" fmla="*/ 74930 w 74930"/>
                <a:gd name="connsiteY1" fmla="*/ 71120 h 93979"/>
                <a:gd name="connsiteX2" fmla="*/ 74930 w 74930"/>
                <a:gd name="connsiteY2" fmla="*/ 86360 h 93979"/>
                <a:gd name="connsiteX3" fmla="*/ 46990 w 74930"/>
                <a:gd name="connsiteY3" fmla="*/ 93980 h 93979"/>
                <a:gd name="connsiteX4" fmla="*/ 0 w 74930"/>
                <a:gd name="connsiteY4" fmla="*/ 46990 h 93979"/>
                <a:gd name="connsiteX5" fmla="*/ 46990 w 74930"/>
                <a:gd name="connsiteY5" fmla="*/ 0 h 93979"/>
                <a:gd name="connsiteX6" fmla="*/ 74930 w 74930"/>
                <a:gd name="connsiteY6" fmla="*/ 6350 h 93979"/>
                <a:gd name="connsiteX7" fmla="*/ 74930 w 74930"/>
                <a:gd name="connsiteY7" fmla="*/ 21590 h 93979"/>
                <a:gd name="connsiteX8" fmla="*/ 48260 w 74930"/>
                <a:gd name="connsiteY8" fmla="*/ 13970 h 93979"/>
                <a:gd name="connsiteX9" fmla="*/ 17780 w 74930"/>
                <a:gd name="connsiteY9" fmla="*/ 45720 h 93979"/>
                <a:gd name="connsiteX10" fmla="*/ 48260 w 74930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30" h="93979">
                  <a:moveTo>
                    <a:pt x="48260" y="78740"/>
                  </a:moveTo>
                  <a:cubicBezTo>
                    <a:pt x="60960" y="78740"/>
                    <a:pt x="69850" y="7493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 158">
              <a:extLst>
                <a:ext uri="{FF2B5EF4-FFF2-40B4-BE49-F238E27FC236}">
                  <a16:creationId xmlns:a16="http://schemas.microsoft.com/office/drawing/2014/main" id="{39329302-34B2-82E9-E561-6825AFB336CA}"/>
                </a:ext>
              </a:extLst>
            </p:cNvPr>
            <p:cNvSpPr/>
            <p:nvPr/>
          </p:nvSpPr>
          <p:spPr>
            <a:xfrm>
              <a:off x="1823720" y="281432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40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 159">
              <a:extLst>
                <a:ext uri="{FF2B5EF4-FFF2-40B4-BE49-F238E27FC236}">
                  <a16:creationId xmlns:a16="http://schemas.microsoft.com/office/drawing/2014/main" id="{6DED0804-7291-4C1C-7771-C2B1E250E268}"/>
                </a:ext>
              </a:extLst>
            </p:cNvPr>
            <p:cNvSpPr/>
            <p:nvPr/>
          </p:nvSpPr>
          <p:spPr>
            <a:xfrm>
              <a:off x="1939289" y="2814320"/>
              <a:ext cx="87630" cy="130809"/>
            </a:xfrm>
            <a:custGeom>
              <a:avLst/>
              <a:gdLst>
                <a:gd name="connsiteX0" fmla="*/ 0 w 87630"/>
                <a:gd name="connsiteY0" fmla="*/ 2540 h 130809"/>
                <a:gd name="connsiteX1" fmla="*/ 15240 w 87630"/>
                <a:gd name="connsiteY1" fmla="*/ 2540 h 130809"/>
                <a:gd name="connsiteX2" fmla="*/ 15240 w 87630"/>
                <a:gd name="connsiteY2" fmla="*/ 11430 h 130809"/>
                <a:gd name="connsiteX3" fmla="*/ 15240 w 87630"/>
                <a:gd name="connsiteY3" fmla="*/ 17780 h 130809"/>
                <a:gd name="connsiteX4" fmla="*/ 15240 w 87630"/>
                <a:gd name="connsiteY4" fmla="*/ 17780 h 130809"/>
                <a:gd name="connsiteX5" fmla="*/ 46990 w 87630"/>
                <a:gd name="connsiteY5" fmla="*/ 0 h 130809"/>
                <a:gd name="connsiteX6" fmla="*/ 87630 w 87630"/>
                <a:gd name="connsiteY6" fmla="*/ 46990 h 130809"/>
                <a:gd name="connsiteX7" fmla="*/ 46990 w 87630"/>
                <a:gd name="connsiteY7" fmla="*/ 93980 h 130809"/>
                <a:gd name="connsiteX8" fmla="*/ 16510 w 87630"/>
                <a:gd name="connsiteY8" fmla="*/ 76200 h 130809"/>
                <a:gd name="connsiteX9" fmla="*/ 16510 w 87630"/>
                <a:gd name="connsiteY9" fmla="*/ 76200 h 130809"/>
                <a:gd name="connsiteX10" fmla="*/ 16510 w 87630"/>
                <a:gd name="connsiteY10" fmla="*/ 83820 h 130809"/>
                <a:gd name="connsiteX11" fmla="*/ 16510 w 87630"/>
                <a:gd name="connsiteY11" fmla="*/ 130810 h 130809"/>
                <a:gd name="connsiteX12" fmla="*/ 0 w 87630"/>
                <a:gd name="connsiteY12" fmla="*/ 130810 h 130809"/>
                <a:gd name="connsiteX13" fmla="*/ 0 w 87630"/>
                <a:gd name="connsiteY13" fmla="*/ 2540 h 130809"/>
                <a:gd name="connsiteX14" fmla="*/ 72390 w 87630"/>
                <a:gd name="connsiteY14" fmla="*/ 46990 h 130809"/>
                <a:gd name="connsiteX15" fmla="*/ 44450 w 87630"/>
                <a:gd name="connsiteY15" fmla="*/ 15240 h 130809"/>
                <a:gd name="connsiteX16" fmla="*/ 16510 w 87630"/>
                <a:gd name="connsiteY16" fmla="*/ 46990 h 130809"/>
                <a:gd name="connsiteX17" fmla="*/ 44450 w 87630"/>
                <a:gd name="connsiteY17" fmla="*/ 78740 h 130809"/>
                <a:gd name="connsiteX18" fmla="*/ 72390 w 87630"/>
                <a:gd name="connsiteY18" fmla="*/ 4699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 160">
              <a:extLst>
                <a:ext uri="{FF2B5EF4-FFF2-40B4-BE49-F238E27FC236}">
                  <a16:creationId xmlns:a16="http://schemas.microsoft.com/office/drawing/2014/main" id="{CF09DDF3-89D3-761F-D02A-6D1D0D0C57E7}"/>
                </a:ext>
              </a:extLst>
            </p:cNvPr>
            <p:cNvSpPr/>
            <p:nvPr/>
          </p:nvSpPr>
          <p:spPr>
            <a:xfrm>
              <a:off x="2034639" y="2816860"/>
              <a:ext cx="95150" cy="130810"/>
            </a:xfrm>
            <a:custGeom>
              <a:avLst/>
              <a:gdLst>
                <a:gd name="connsiteX0" fmla="*/ 2440 w 95150"/>
                <a:gd name="connsiteY0" fmla="*/ 115570 h 130810"/>
                <a:gd name="connsiteX1" fmla="*/ 12600 w 95150"/>
                <a:gd name="connsiteY1" fmla="*/ 115570 h 130810"/>
                <a:gd name="connsiteX2" fmla="*/ 40540 w 95150"/>
                <a:gd name="connsiteY2" fmla="*/ 87630 h 130810"/>
                <a:gd name="connsiteX3" fmla="*/ 3710 w 95150"/>
                <a:gd name="connsiteY3" fmla="*/ 0 h 130810"/>
                <a:gd name="connsiteX4" fmla="*/ 21490 w 95150"/>
                <a:gd name="connsiteY4" fmla="*/ 0 h 130810"/>
                <a:gd name="connsiteX5" fmla="*/ 34190 w 95150"/>
                <a:gd name="connsiteY5" fmla="*/ 31750 h 130810"/>
                <a:gd name="connsiteX6" fmla="*/ 49430 w 95150"/>
                <a:gd name="connsiteY6" fmla="*/ 71120 h 130810"/>
                <a:gd name="connsiteX7" fmla="*/ 64670 w 95150"/>
                <a:gd name="connsiteY7" fmla="*/ 31750 h 130810"/>
                <a:gd name="connsiteX8" fmla="*/ 77370 w 95150"/>
                <a:gd name="connsiteY8" fmla="*/ 0 h 130810"/>
                <a:gd name="connsiteX9" fmla="*/ 95150 w 95150"/>
                <a:gd name="connsiteY9" fmla="*/ 0 h 130810"/>
                <a:gd name="connsiteX10" fmla="*/ 59590 w 95150"/>
                <a:gd name="connsiteY10" fmla="*/ 85090 h 130810"/>
                <a:gd name="connsiteX11" fmla="*/ 13870 w 95150"/>
                <a:gd name="connsiteY11" fmla="*/ 130810 h 130810"/>
                <a:gd name="connsiteX12" fmla="*/ 2440 w 95150"/>
                <a:gd name="connsiteY12" fmla="*/ 129540 h 130810"/>
                <a:gd name="connsiteX13" fmla="*/ 2440 w 95150"/>
                <a:gd name="connsiteY13" fmla="*/ 11557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50" h="130810">
                  <a:moveTo>
                    <a:pt x="2440" y="115570"/>
                  </a:moveTo>
                  <a:cubicBezTo>
                    <a:pt x="4980" y="115570"/>
                    <a:pt x="7520" y="115570"/>
                    <a:pt x="12600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0" y="57150"/>
                    <a:pt x="49430" y="71120"/>
                  </a:cubicBezTo>
                  <a:cubicBezTo>
                    <a:pt x="5451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0" y="0"/>
                  </a:lnTo>
                  <a:lnTo>
                    <a:pt x="59590" y="85090"/>
                  </a:lnTo>
                  <a:cubicBezTo>
                    <a:pt x="46890" y="114300"/>
                    <a:pt x="38000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 161">
              <a:extLst>
                <a:ext uri="{FF2B5EF4-FFF2-40B4-BE49-F238E27FC236}">
                  <a16:creationId xmlns:a16="http://schemas.microsoft.com/office/drawing/2014/main" id="{C5B9DC73-7553-FDFC-3840-FACAFAD6D7F7}"/>
                </a:ext>
              </a:extLst>
            </p:cNvPr>
            <p:cNvSpPr/>
            <p:nvPr/>
          </p:nvSpPr>
          <p:spPr>
            <a:xfrm>
              <a:off x="2115820" y="2895600"/>
              <a:ext cx="27939" cy="36829"/>
            </a:xfrm>
            <a:custGeom>
              <a:avLst/>
              <a:gdLst>
                <a:gd name="connsiteX0" fmla="*/ 12700 w 27939"/>
                <a:gd name="connsiteY0" fmla="*/ 36830 h 36829"/>
                <a:gd name="connsiteX1" fmla="*/ 0 w 27939"/>
                <a:gd name="connsiteY1" fmla="*/ 36830 h 36829"/>
                <a:gd name="connsiteX2" fmla="*/ 11430 w 27939"/>
                <a:gd name="connsiteY2" fmla="*/ 0 h 36829"/>
                <a:gd name="connsiteX3" fmla="*/ 27940 w 27939"/>
                <a:gd name="connsiteY3" fmla="*/ 0 h 36829"/>
                <a:gd name="connsiteX4" fmla="*/ 13970 w 27939"/>
                <a:gd name="connsiteY4" fmla="*/ 36830 h 3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39" h="36829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40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 162">
              <a:extLst>
                <a:ext uri="{FF2B5EF4-FFF2-40B4-BE49-F238E27FC236}">
                  <a16:creationId xmlns:a16="http://schemas.microsoft.com/office/drawing/2014/main" id="{D84D3B76-CC2E-9D5F-E56F-BD49A64D2C9B}"/>
                </a:ext>
              </a:extLst>
            </p:cNvPr>
            <p:cNvSpPr/>
            <p:nvPr/>
          </p:nvSpPr>
          <p:spPr>
            <a:xfrm>
              <a:off x="2205989" y="2814320"/>
              <a:ext cx="74930" cy="93979"/>
            </a:xfrm>
            <a:custGeom>
              <a:avLst/>
              <a:gdLst>
                <a:gd name="connsiteX0" fmla="*/ 48260 w 74930"/>
                <a:gd name="connsiteY0" fmla="*/ 78740 h 93979"/>
                <a:gd name="connsiteX1" fmla="*/ 74930 w 74930"/>
                <a:gd name="connsiteY1" fmla="*/ 71120 h 93979"/>
                <a:gd name="connsiteX2" fmla="*/ 74930 w 74930"/>
                <a:gd name="connsiteY2" fmla="*/ 86360 h 93979"/>
                <a:gd name="connsiteX3" fmla="*/ 46990 w 74930"/>
                <a:gd name="connsiteY3" fmla="*/ 93980 h 93979"/>
                <a:gd name="connsiteX4" fmla="*/ 0 w 74930"/>
                <a:gd name="connsiteY4" fmla="*/ 46990 h 93979"/>
                <a:gd name="connsiteX5" fmla="*/ 46990 w 74930"/>
                <a:gd name="connsiteY5" fmla="*/ 0 h 93979"/>
                <a:gd name="connsiteX6" fmla="*/ 74930 w 74930"/>
                <a:gd name="connsiteY6" fmla="*/ 6350 h 93979"/>
                <a:gd name="connsiteX7" fmla="*/ 74930 w 74930"/>
                <a:gd name="connsiteY7" fmla="*/ 21590 h 93979"/>
                <a:gd name="connsiteX8" fmla="*/ 48260 w 74930"/>
                <a:gd name="connsiteY8" fmla="*/ 13970 h 93979"/>
                <a:gd name="connsiteX9" fmla="*/ 17780 w 74930"/>
                <a:gd name="connsiteY9" fmla="*/ 45720 h 93979"/>
                <a:gd name="connsiteX10" fmla="*/ 48260 w 74930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30" h="93979">
                  <a:moveTo>
                    <a:pt x="48260" y="78740"/>
                  </a:moveTo>
                  <a:cubicBezTo>
                    <a:pt x="60960" y="78740"/>
                    <a:pt x="69850" y="7493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 163">
              <a:extLst>
                <a:ext uri="{FF2B5EF4-FFF2-40B4-BE49-F238E27FC236}">
                  <a16:creationId xmlns:a16="http://schemas.microsoft.com/office/drawing/2014/main" id="{5931157C-563C-EEC5-942E-E9CB6F5C0A7F}"/>
                </a:ext>
              </a:extLst>
            </p:cNvPr>
            <p:cNvSpPr/>
            <p:nvPr/>
          </p:nvSpPr>
          <p:spPr>
            <a:xfrm>
              <a:off x="2298700" y="2815589"/>
              <a:ext cx="73660" cy="93980"/>
            </a:xfrm>
            <a:custGeom>
              <a:avLst/>
              <a:gdLst>
                <a:gd name="connsiteX0" fmla="*/ 5080 w 73660"/>
                <a:gd name="connsiteY0" fmla="*/ 6350 h 93980"/>
                <a:gd name="connsiteX1" fmla="*/ 36830 w 73660"/>
                <a:gd name="connsiteY1" fmla="*/ 0 h 93980"/>
                <a:gd name="connsiteX2" fmla="*/ 73660 w 73660"/>
                <a:gd name="connsiteY2" fmla="*/ 34290 h 93980"/>
                <a:gd name="connsiteX3" fmla="*/ 73660 w 73660"/>
                <a:gd name="connsiteY3" fmla="*/ 91440 h 93980"/>
                <a:gd name="connsiteX4" fmla="*/ 58420 w 73660"/>
                <a:gd name="connsiteY4" fmla="*/ 91440 h 93980"/>
                <a:gd name="connsiteX5" fmla="*/ 58420 w 73660"/>
                <a:gd name="connsiteY5" fmla="*/ 81280 h 93980"/>
                <a:gd name="connsiteX6" fmla="*/ 58420 w 73660"/>
                <a:gd name="connsiteY6" fmla="*/ 73660 h 93980"/>
                <a:gd name="connsiteX7" fmla="*/ 58420 w 73660"/>
                <a:gd name="connsiteY7" fmla="*/ 73660 h 93980"/>
                <a:gd name="connsiteX8" fmla="*/ 27940 w 73660"/>
                <a:gd name="connsiteY8" fmla="*/ 93980 h 93980"/>
                <a:gd name="connsiteX9" fmla="*/ 0 w 73660"/>
                <a:gd name="connsiteY9" fmla="*/ 67310 h 93980"/>
                <a:gd name="connsiteX10" fmla="*/ 58420 w 73660"/>
                <a:gd name="connsiteY10" fmla="*/ 39370 h 93980"/>
                <a:gd name="connsiteX11" fmla="*/ 58420 w 73660"/>
                <a:gd name="connsiteY11" fmla="*/ 34290 h 93980"/>
                <a:gd name="connsiteX12" fmla="*/ 35560 w 73660"/>
                <a:gd name="connsiteY12" fmla="*/ 13970 h 93980"/>
                <a:gd name="connsiteX13" fmla="*/ 6350 w 73660"/>
                <a:gd name="connsiteY13" fmla="*/ 21590 h 93980"/>
                <a:gd name="connsiteX14" fmla="*/ 6350 w 73660"/>
                <a:gd name="connsiteY14" fmla="*/ 6350 h 93980"/>
                <a:gd name="connsiteX15" fmla="*/ 57150 w 73660"/>
                <a:gd name="connsiteY15" fmla="*/ 50800 h 93980"/>
                <a:gd name="connsiteX16" fmla="*/ 16510 w 73660"/>
                <a:gd name="connsiteY16" fmla="*/ 66040 h 93980"/>
                <a:gd name="connsiteX17" fmla="*/ 30480 w 73660"/>
                <a:gd name="connsiteY17" fmla="*/ 80010 h 93980"/>
                <a:gd name="connsiteX18" fmla="*/ 57150 w 73660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62DF8B51-5370-996F-439D-88620D7D0C90}"/>
                </a:ext>
              </a:extLst>
            </p:cNvPr>
            <p:cNvSpPr/>
            <p:nvPr/>
          </p:nvSpPr>
          <p:spPr>
            <a:xfrm>
              <a:off x="2401570" y="2814320"/>
              <a:ext cx="87629" cy="130809"/>
            </a:xfrm>
            <a:custGeom>
              <a:avLst/>
              <a:gdLst>
                <a:gd name="connsiteX0" fmla="*/ 0 w 87629"/>
                <a:gd name="connsiteY0" fmla="*/ 2540 h 130809"/>
                <a:gd name="connsiteX1" fmla="*/ 15240 w 87629"/>
                <a:gd name="connsiteY1" fmla="*/ 2540 h 130809"/>
                <a:gd name="connsiteX2" fmla="*/ 15240 w 87629"/>
                <a:gd name="connsiteY2" fmla="*/ 11430 h 130809"/>
                <a:gd name="connsiteX3" fmla="*/ 15240 w 87629"/>
                <a:gd name="connsiteY3" fmla="*/ 17780 h 130809"/>
                <a:gd name="connsiteX4" fmla="*/ 15240 w 87629"/>
                <a:gd name="connsiteY4" fmla="*/ 17780 h 130809"/>
                <a:gd name="connsiteX5" fmla="*/ 46990 w 87629"/>
                <a:gd name="connsiteY5" fmla="*/ 0 h 130809"/>
                <a:gd name="connsiteX6" fmla="*/ 87630 w 87629"/>
                <a:gd name="connsiteY6" fmla="*/ 46990 h 130809"/>
                <a:gd name="connsiteX7" fmla="*/ 46990 w 87629"/>
                <a:gd name="connsiteY7" fmla="*/ 93980 h 130809"/>
                <a:gd name="connsiteX8" fmla="*/ 16510 w 87629"/>
                <a:gd name="connsiteY8" fmla="*/ 76200 h 130809"/>
                <a:gd name="connsiteX9" fmla="*/ 16510 w 87629"/>
                <a:gd name="connsiteY9" fmla="*/ 76200 h 130809"/>
                <a:gd name="connsiteX10" fmla="*/ 16510 w 87629"/>
                <a:gd name="connsiteY10" fmla="*/ 83820 h 130809"/>
                <a:gd name="connsiteX11" fmla="*/ 16510 w 87629"/>
                <a:gd name="connsiteY11" fmla="*/ 130810 h 130809"/>
                <a:gd name="connsiteX12" fmla="*/ 0 w 87629"/>
                <a:gd name="connsiteY12" fmla="*/ 130810 h 130809"/>
                <a:gd name="connsiteX13" fmla="*/ 0 w 87629"/>
                <a:gd name="connsiteY13" fmla="*/ 2540 h 130809"/>
                <a:gd name="connsiteX14" fmla="*/ 72390 w 87629"/>
                <a:gd name="connsiteY14" fmla="*/ 46990 h 130809"/>
                <a:gd name="connsiteX15" fmla="*/ 44450 w 87629"/>
                <a:gd name="connsiteY15" fmla="*/ 15240 h 130809"/>
                <a:gd name="connsiteX16" fmla="*/ 16510 w 87629"/>
                <a:gd name="connsiteY16" fmla="*/ 46990 h 130809"/>
                <a:gd name="connsiteX17" fmla="*/ 44450 w 87629"/>
                <a:gd name="connsiteY17" fmla="*/ 78740 h 130809"/>
                <a:gd name="connsiteX18" fmla="*/ 72390 w 87629"/>
                <a:gd name="connsiteY18" fmla="*/ 4699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 165">
              <a:extLst>
                <a:ext uri="{FF2B5EF4-FFF2-40B4-BE49-F238E27FC236}">
                  <a16:creationId xmlns:a16="http://schemas.microsoft.com/office/drawing/2014/main" id="{9113DE9A-FE36-F6C8-2B30-6556947509B5}"/>
                </a:ext>
              </a:extLst>
            </p:cNvPr>
            <p:cNvSpPr/>
            <p:nvPr/>
          </p:nvSpPr>
          <p:spPr>
            <a:xfrm>
              <a:off x="2513329" y="2781300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7780 w 20320"/>
                <a:gd name="connsiteY5" fmla="*/ 35560 h 124460"/>
                <a:gd name="connsiteX6" fmla="*/ 17780 w 20320"/>
                <a:gd name="connsiteY6" fmla="*/ 124460 h 124460"/>
                <a:gd name="connsiteX7" fmla="*/ 1270 w 20320"/>
                <a:gd name="connsiteY7" fmla="*/ 124460 h 124460"/>
                <a:gd name="connsiteX8" fmla="*/ 1270 w 20320"/>
                <a:gd name="connsiteY8" fmla="*/ 35560 h 124460"/>
                <a:gd name="connsiteX9" fmla="*/ 1778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 166">
              <a:extLst>
                <a:ext uri="{FF2B5EF4-FFF2-40B4-BE49-F238E27FC236}">
                  <a16:creationId xmlns:a16="http://schemas.microsoft.com/office/drawing/2014/main" id="{CEC727B0-B70C-BF2F-1F06-F4E3F1B9335B}"/>
                </a:ext>
              </a:extLst>
            </p:cNvPr>
            <p:cNvSpPr/>
            <p:nvPr/>
          </p:nvSpPr>
          <p:spPr>
            <a:xfrm>
              <a:off x="2550160" y="2790189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 167">
              <a:extLst>
                <a:ext uri="{FF2B5EF4-FFF2-40B4-BE49-F238E27FC236}">
                  <a16:creationId xmlns:a16="http://schemas.microsoft.com/office/drawing/2014/main" id="{A6425140-07F3-D4C4-91A8-9B90B6F63C36}"/>
                </a:ext>
              </a:extLst>
            </p:cNvPr>
            <p:cNvSpPr/>
            <p:nvPr/>
          </p:nvSpPr>
          <p:spPr>
            <a:xfrm>
              <a:off x="2625089" y="2815589"/>
              <a:ext cx="73660" cy="93980"/>
            </a:xfrm>
            <a:custGeom>
              <a:avLst/>
              <a:gdLst>
                <a:gd name="connsiteX0" fmla="*/ 5080 w 73660"/>
                <a:gd name="connsiteY0" fmla="*/ 6350 h 93980"/>
                <a:gd name="connsiteX1" fmla="*/ 36830 w 73660"/>
                <a:gd name="connsiteY1" fmla="*/ 0 h 93980"/>
                <a:gd name="connsiteX2" fmla="*/ 73660 w 73660"/>
                <a:gd name="connsiteY2" fmla="*/ 34290 h 93980"/>
                <a:gd name="connsiteX3" fmla="*/ 73660 w 73660"/>
                <a:gd name="connsiteY3" fmla="*/ 91440 h 93980"/>
                <a:gd name="connsiteX4" fmla="*/ 58420 w 73660"/>
                <a:gd name="connsiteY4" fmla="*/ 91440 h 93980"/>
                <a:gd name="connsiteX5" fmla="*/ 58420 w 73660"/>
                <a:gd name="connsiteY5" fmla="*/ 81280 h 93980"/>
                <a:gd name="connsiteX6" fmla="*/ 58420 w 73660"/>
                <a:gd name="connsiteY6" fmla="*/ 73660 h 93980"/>
                <a:gd name="connsiteX7" fmla="*/ 58420 w 73660"/>
                <a:gd name="connsiteY7" fmla="*/ 73660 h 93980"/>
                <a:gd name="connsiteX8" fmla="*/ 27940 w 73660"/>
                <a:gd name="connsiteY8" fmla="*/ 93980 h 93980"/>
                <a:gd name="connsiteX9" fmla="*/ 0 w 73660"/>
                <a:gd name="connsiteY9" fmla="*/ 67310 h 93980"/>
                <a:gd name="connsiteX10" fmla="*/ 58420 w 73660"/>
                <a:gd name="connsiteY10" fmla="*/ 39370 h 93980"/>
                <a:gd name="connsiteX11" fmla="*/ 58420 w 73660"/>
                <a:gd name="connsiteY11" fmla="*/ 34290 h 93980"/>
                <a:gd name="connsiteX12" fmla="*/ 35560 w 73660"/>
                <a:gd name="connsiteY12" fmla="*/ 13970 h 93980"/>
                <a:gd name="connsiteX13" fmla="*/ 6350 w 73660"/>
                <a:gd name="connsiteY13" fmla="*/ 21590 h 93980"/>
                <a:gd name="connsiteX14" fmla="*/ 6350 w 73660"/>
                <a:gd name="connsiteY14" fmla="*/ 6350 h 93980"/>
                <a:gd name="connsiteX15" fmla="*/ 57150 w 73660"/>
                <a:gd name="connsiteY15" fmla="*/ 50800 h 93980"/>
                <a:gd name="connsiteX16" fmla="*/ 16510 w 73660"/>
                <a:gd name="connsiteY16" fmla="*/ 66040 h 93980"/>
                <a:gd name="connsiteX17" fmla="*/ 30480 w 73660"/>
                <a:gd name="connsiteY17" fmla="*/ 80010 h 93980"/>
                <a:gd name="connsiteX18" fmla="*/ 57150 w 73660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 168">
              <a:extLst>
                <a:ext uri="{FF2B5EF4-FFF2-40B4-BE49-F238E27FC236}">
                  <a16:creationId xmlns:a16="http://schemas.microsoft.com/office/drawing/2014/main" id="{76C7796A-4B40-C099-D8C1-E8BB0A667D47}"/>
                </a:ext>
              </a:extLst>
            </p:cNvPr>
            <p:cNvSpPr/>
            <p:nvPr/>
          </p:nvSpPr>
          <p:spPr>
            <a:xfrm>
              <a:off x="2726689" y="2777489"/>
              <a:ext cx="34289" cy="130810"/>
            </a:xfrm>
            <a:custGeom>
              <a:avLst/>
              <a:gdLst>
                <a:gd name="connsiteX0" fmla="*/ 0 w 34289"/>
                <a:gd name="connsiteY0" fmla="*/ 0 h 130810"/>
                <a:gd name="connsiteX1" fmla="*/ 16510 w 34289"/>
                <a:gd name="connsiteY1" fmla="*/ 0 h 130810"/>
                <a:gd name="connsiteX2" fmla="*/ 16510 w 34289"/>
                <a:gd name="connsiteY2" fmla="*/ 101600 h 130810"/>
                <a:gd name="connsiteX3" fmla="*/ 26670 w 34289"/>
                <a:gd name="connsiteY3" fmla="*/ 115570 h 130810"/>
                <a:gd name="connsiteX4" fmla="*/ 34290 w 34289"/>
                <a:gd name="connsiteY4" fmla="*/ 115570 h 130810"/>
                <a:gd name="connsiteX5" fmla="*/ 34290 w 34289"/>
                <a:gd name="connsiteY5" fmla="*/ 129540 h 130810"/>
                <a:gd name="connsiteX6" fmla="*/ 22860 w 34289"/>
                <a:gd name="connsiteY6" fmla="*/ 130810 h 130810"/>
                <a:gd name="connsiteX7" fmla="*/ 0 w 34289"/>
                <a:gd name="connsiteY7" fmla="*/ 105410 h 130810"/>
                <a:gd name="connsiteX8" fmla="*/ 0 w 34289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 169">
              <a:extLst>
                <a:ext uri="{FF2B5EF4-FFF2-40B4-BE49-F238E27FC236}">
                  <a16:creationId xmlns:a16="http://schemas.microsoft.com/office/drawing/2014/main" id="{CAD48FB2-17C4-62AE-8E6E-B5B28D3497D8}"/>
                </a:ext>
              </a:extLst>
            </p:cNvPr>
            <p:cNvSpPr/>
            <p:nvPr/>
          </p:nvSpPr>
          <p:spPr>
            <a:xfrm>
              <a:off x="2780029" y="2781300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7780 w 20320"/>
                <a:gd name="connsiteY5" fmla="*/ 35560 h 124460"/>
                <a:gd name="connsiteX6" fmla="*/ 17780 w 20320"/>
                <a:gd name="connsiteY6" fmla="*/ 124460 h 124460"/>
                <a:gd name="connsiteX7" fmla="*/ 1270 w 20320"/>
                <a:gd name="connsiteY7" fmla="*/ 124460 h 124460"/>
                <a:gd name="connsiteX8" fmla="*/ 1270 w 20320"/>
                <a:gd name="connsiteY8" fmla="*/ 35560 h 124460"/>
                <a:gd name="connsiteX9" fmla="*/ 1778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 170">
              <a:extLst>
                <a:ext uri="{FF2B5EF4-FFF2-40B4-BE49-F238E27FC236}">
                  <a16:creationId xmlns:a16="http://schemas.microsoft.com/office/drawing/2014/main" id="{32104867-A6D4-1FD8-C3C6-C18ED9A839E2}"/>
                </a:ext>
              </a:extLst>
            </p:cNvPr>
            <p:cNvSpPr/>
            <p:nvPr/>
          </p:nvSpPr>
          <p:spPr>
            <a:xfrm>
              <a:off x="2818129" y="2816860"/>
              <a:ext cx="74930" cy="88900"/>
            </a:xfrm>
            <a:custGeom>
              <a:avLst/>
              <a:gdLst>
                <a:gd name="connsiteX0" fmla="*/ 74930 w 74930"/>
                <a:gd name="connsiteY0" fmla="*/ 88900 h 88900"/>
                <a:gd name="connsiteX1" fmla="*/ 0 w 74930"/>
                <a:gd name="connsiteY1" fmla="*/ 88900 h 88900"/>
                <a:gd name="connsiteX2" fmla="*/ 46990 w 74930"/>
                <a:gd name="connsiteY2" fmla="*/ 13970 h 88900"/>
                <a:gd name="connsiteX3" fmla="*/ 2540 w 74930"/>
                <a:gd name="connsiteY3" fmla="*/ 13970 h 88900"/>
                <a:gd name="connsiteX4" fmla="*/ 2540 w 74930"/>
                <a:gd name="connsiteY4" fmla="*/ 0 h 88900"/>
                <a:gd name="connsiteX5" fmla="*/ 72390 w 74930"/>
                <a:gd name="connsiteY5" fmla="*/ 0 h 88900"/>
                <a:gd name="connsiteX6" fmla="*/ 25400 w 74930"/>
                <a:gd name="connsiteY6" fmla="*/ 74930 h 88900"/>
                <a:gd name="connsiteX7" fmla="*/ 73660 w 74930"/>
                <a:gd name="connsiteY7" fmla="*/ 74930 h 88900"/>
                <a:gd name="connsiteX8" fmla="*/ 73660 w 74930"/>
                <a:gd name="connsiteY8" fmla="*/ 889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930" h="88900">
                  <a:moveTo>
                    <a:pt x="74930" y="88900"/>
                  </a:moveTo>
                  <a:lnTo>
                    <a:pt x="0" y="88900"/>
                  </a:lnTo>
                  <a:lnTo>
                    <a:pt x="46990" y="13970"/>
                  </a:lnTo>
                  <a:lnTo>
                    <a:pt x="2540" y="13970"/>
                  </a:lnTo>
                  <a:lnTo>
                    <a:pt x="2540" y="0"/>
                  </a:lnTo>
                  <a:lnTo>
                    <a:pt x="72390" y="0"/>
                  </a:lnTo>
                  <a:lnTo>
                    <a:pt x="25400" y="74930"/>
                  </a:lnTo>
                  <a:lnTo>
                    <a:pt x="73660" y="74930"/>
                  </a:lnTo>
                  <a:lnTo>
                    <a:pt x="7366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 171">
              <a:extLst>
                <a:ext uri="{FF2B5EF4-FFF2-40B4-BE49-F238E27FC236}">
                  <a16:creationId xmlns:a16="http://schemas.microsoft.com/office/drawing/2014/main" id="{7A1C128E-D37C-2741-CD09-89C0C8112040}"/>
                </a:ext>
              </a:extLst>
            </p:cNvPr>
            <p:cNvSpPr/>
            <p:nvPr/>
          </p:nvSpPr>
          <p:spPr>
            <a:xfrm>
              <a:off x="2905760" y="281432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 172">
              <a:extLst>
                <a:ext uri="{FF2B5EF4-FFF2-40B4-BE49-F238E27FC236}">
                  <a16:creationId xmlns:a16="http://schemas.microsoft.com/office/drawing/2014/main" id="{7A808309-894C-A54B-3862-E0821C764430}"/>
                </a:ext>
              </a:extLst>
            </p:cNvPr>
            <p:cNvSpPr/>
            <p:nvPr/>
          </p:nvSpPr>
          <p:spPr>
            <a:xfrm>
              <a:off x="3053079" y="2815589"/>
              <a:ext cx="73660" cy="93980"/>
            </a:xfrm>
            <a:custGeom>
              <a:avLst/>
              <a:gdLst>
                <a:gd name="connsiteX0" fmla="*/ 5080 w 73660"/>
                <a:gd name="connsiteY0" fmla="*/ 6350 h 93980"/>
                <a:gd name="connsiteX1" fmla="*/ 36830 w 73660"/>
                <a:gd name="connsiteY1" fmla="*/ 0 h 93980"/>
                <a:gd name="connsiteX2" fmla="*/ 73660 w 73660"/>
                <a:gd name="connsiteY2" fmla="*/ 34290 h 93980"/>
                <a:gd name="connsiteX3" fmla="*/ 73660 w 73660"/>
                <a:gd name="connsiteY3" fmla="*/ 91440 h 93980"/>
                <a:gd name="connsiteX4" fmla="*/ 58420 w 73660"/>
                <a:gd name="connsiteY4" fmla="*/ 91440 h 93980"/>
                <a:gd name="connsiteX5" fmla="*/ 58420 w 73660"/>
                <a:gd name="connsiteY5" fmla="*/ 81280 h 93980"/>
                <a:gd name="connsiteX6" fmla="*/ 58420 w 73660"/>
                <a:gd name="connsiteY6" fmla="*/ 73660 h 93980"/>
                <a:gd name="connsiteX7" fmla="*/ 58420 w 73660"/>
                <a:gd name="connsiteY7" fmla="*/ 73660 h 93980"/>
                <a:gd name="connsiteX8" fmla="*/ 27940 w 73660"/>
                <a:gd name="connsiteY8" fmla="*/ 93980 h 93980"/>
                <a:gd name="connsiteX9" fmla="*/ 0 w 73660"/>
                <a:gd name="connsiteY9" fmla="*/ 67310 h 93980"/>
                <a:gd name="connsiteX10" fmla="*/ 58420 w 73660"/>
                <a:gd name="connsiteY10" fmla="*/ 39370 h 93980"/>
                <a:gd name="connsiteX11" fmla="*/ 58420 w 73660"/>
                <a:gd name="connsiteY11" fmla="*/ 34290 h 93980"/>
                <a:gd name="connsiteX12" fmla="*/ 35560 w 73660"/>
                <a:gd name="connsiteY12" fmla="*/ 13970 h 93980"/>
                <a:gd name="connsiteX13" fmla="*/ 6350 w 73660"/>
                <a:gd name="connsiteY13" fmla="*/ 21590 h 93980"/>
                <a:gd name="connsiteX14" fmla="*/ 6350 w 73660"/>
                <a:gd name="connsiteY14" fmla="*/ 6350 h 93980"/>
                <a:gd name="connsiteX15" fmla="*/ 57150 w 73660"/>
                <a:gd name="connsiteY15" fmla="*/ 50800 h 93980"/>
                <a:gd name="connsiteX16" fmla="*/ 16510 w 73660"/>
                <a:gd name="connsiteY16" fmla="*/ 66040 h 93980"/>
                <a:gd name="connsiteX17" fmla="*/ 30480 w 73660"/>
                <a:gd name="connsiteY17" fmla="*/ 80010 h 93980"/>
                <a:gd name="connsiteX18" fmla="*/ 57150 w 73660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 173">
              <a:extLst>
                <a:ext uri="{FF2B5EF4-FFF2-40B4-BE49-F238E27FC236}">
                  <a16:creationId xmlns:a16="http://schemas.microsoft.com/office/drawing/2014/main" id="{77B40E60-301C-266C-DFA9-2E7955E53C5C}"/>
                </a:ext>
              </a:extLst>
            </p:cNvPr>
            <p:cNvSpPr/>
            <p:nvPr/>
          </p:nvSpPr>
          <p:spPr>
            <a:xfrm>
              <a:off x="3155950" y="2814320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 174">
              <a:extLst>
                <a:ext uri="{FF2B5EF4-FFF2-40B4-BE49-F238E27FC236}">
                  <a16:creationId xmlns:a16="http://schemas.microsoft.com/office/drawing/2014/main" id="{A9D9EA7C-12DA-E8B9-0446-ED9E6CAA18E0}"/>
                </a:ext>
              </a:extLst>
            </p:cNvPr>
            <p:cNvSpPr/>
            <p:nvPr/>
          </p:nvSpPr>
          <p:spPr>
            <a:xfrm>
              <a:off x="3258820" y="2777489"/>
              <a:ext cx="87629" cy="130810"/>
            </a:xfrm>
            <a:custGeom>
              <a:avLst/>
              <a:gdLst>
                <a:gd name="connsiteX0" fmla="*/ 87630 w 87629"/>
                <a:gd name="connsiteY0" fmla="*/ 128270 h 130810"/>
                <a:gd name="connsiteX1" fmla="*/ 72390 w 87629"/>
                <a:gd name="connsiteY1" fmla="*/ 128270 h 130810"/>
                <a:gd name="connsiteX2" fmla="*/ 72390 w 87629"/>
                <a:gd name="connsiteY2" fmla="*/ 118110 h 130810"/>
                <a:gd name="connsiteX3" fmla="*/ 72390 w 87629"/>
                <a:gd name="connsiteY3" fmla="*/ 111760 h 130810"/>
                <a:gd name="connsiteX4" fmla="*/ 72390 w 87629"/>
                <a:gd name="connsiteY4" fmla="*/ 111760 h 130810"/>
                <a:gd name="connsiteX5" fmla="*/ 40640 w 87629"/>
                <a:gd name="connsiteY5" fmla="*/ 130810 h 130810"/>
                <a:gd name="connsiteX6" fmla="*/ 0 w 87629"/>
                <a:gd name="connsiteY6" fmla="*/ 83820 h 130810"/>
                <a:gd name="connsiteX7" fmla="*/ 40640 w 87629"/>
                <a:gd name="connsiteY7" fmla="*/ 36830 h 130810"/>
                <a:gd name="connsiteX8" fmla="*/ 71120 w 87629"/>
                <a:gd name="connsiteY8" fmla="*/ 53340 h 130810"/>
                <a:gd name="connsiteX9" fmla="*/ 71120 w 87629"/>
                <a:gd name="connsiteY9" fmla="*/ 53340 h 130810"/>
                <a:gd name="connsiteX10" fmla="*/ 71120 w 87629"/>
                <a:gd name="connsiteY10" fmla="*/ 45720 h 130810"/>
                <a:gd name="connsiteX11" fmla="*/ 71120 w 87629"/>
                <a:gd name="connsiteY11" fmla="*/ 0 h 130810"/>
                <a:gd name="connsiteX12" fmla="*/ 87630 w 87629"/>
                <a:gd name="connsiteY12" fmla="*/ 0 h 130810"/>
                <a:gd name="connsiteX13" fmla="*/ 87630 w 87629"/>
                <a:gd name="connsiteY13" fmla="*/ 128270 h 130810"/>
                <a:gd name="connsiteX14" fmla="*/ 15240 w 87629"/>
                <a:gd name="connsiteY14" fmla="*/ 83820 h 130810"/>
                <a:gd name="connsiteX15" fmla="*/ 43180 w 87629"/>
                <a:gd name="connsiteY15" fmla="*/ 115570 h 130810"/>
                <a:gd name="connsiteX16" fmla="*/ 71120 w 87629"/>
                <a:gd name="connsiteY16" fmla="*/ 83820 h 130810"/>
                <a:gd name="connsiteX17" fmla="*/ 43180 w 87629"/>
                <a:gd name="connsiteY17" fmla="*/ 52070 h 130810"/>
                <a:gd name="connsiteX18" fmla="*/ 1524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 175">
              <a:extLst>
                <a:ext uri="{FF2B5EF4-FFF2-40B4-BE49-F238E27FC236}">
                  <a16:creationId xmlns:a16="http://schemas.microsoft.com/office/drawing/2014/main" id="{B3C6D9E4-3EDA-148C-4B72-3805F526985E}"/>
                </a:ext>
              </a:extLst>
            </p:cNvPr>
            <p:cNvSpPr/>
            <p:nvPr/>
          </p:nvSpPr>
          <p:spPr>
            <a:xfrm>
              <a:off x="3423920" y="281432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 176">
              <a:extLst>
                <a:ext uri="{FF2B5EF4-FFF2-40B4-BE49-F238E27FC236}">
                  <a16:creationId xmlns:a16="http://schemas.microsoft.com/office/drawing/2014/main" id="{B1D980F8-44ED-9A49-C233-19996F17884D}"/>
                </a:ext>
              </a:extLst>
            </p:cNvPr>
            <p:cNvSpPr/>
            <p:nvPr/>
          </p:nvSpPr>
          <p:spPr>
            <a:xfrm>
              <a:off x="3486150" y="281432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 177">
              <a:extLst>
                <a:ext uri="{FF2B5EF4-FFF2-40B4-BE49-F238E27FC236}">
                  <a16:creationId xmlns:a16="http://schemas.microsoft.com/office/drawing/2014/main" id="{438C81D7-68BA-F417-6989-ED9A79C4BED7}"/>
                </a:ext>
              </a:extLst>
            </p:cNvPr>
            <p:cNvSpPr/>
            <p:nvPr/>
          </p:nvSpPr>
          <p:spPr>
            <a:xfrm>
              <a:off x="3594100" y="2814320"/>
              <a:ext cx="137159" cy="91439"/>
            </a:xfrm>
            <a:custGeom>
              <a:avLst/>
              <a:gdLst>
                <a:gd name="connsiteX0" fmla="*/ 15240 w 137159"/>
                <a:gd name="connsiteY0" fmla="*/ 2540 h 91439"/>
                <a:gd name="connsiteX1" fmla="*/ 15240 w 137159"/>
                <a:gd name="connsiteY1" fmla="*/ 15240 h 91439"/>
                <a:gd name="connsiteX2" fmla="*/ 15240 w 137159"/>
                <a:gd name="connsiteY2" fmla="*/ 21590 h 91439"/>
                <a:gd name="connsiteX3" fmla="*/ 15240 w 137159"/>
                <a:gd name="connsiteY3" fmla="*/ 21590 h 91439"/>
                <a:gd name="connsiteX4" fmla="*/ 48260 w 137159"/>
                <a:gd name="connsiteY4" fmla="*/ 0 h 91439"/>
                <a:gd name="connsiteX5" fmla="*/ 74930 w 137159"/>
                <a:gd name="connsiteY5" fmla="*/ 20320 h 91439"/>
                <a:gd name="connsiteX6" fmla="*/ 74930 w 137159"/>
                <a:gd name="connsiteY6" fmla="*/ 20320 h 91439"/>
                <a:gd name="connsiteX7" fmla="*/ 105410 w 137159"/>
                <a:gd name="connsiteY7" fmla="*/ 0 h 91439"/>
                <a:gd name="connsiteX8" fmla="*/ 137160 w 137159"/>
                <a:gd name="connsiteY8" fmla="*/ 35560 h 91439"/>
                <a:gd name="connsiteX9" fmla="*/ 137160 w 137159"/>
                <a:gd name="connsiteY9" fmla="*/ 91440 h 91439"/>
                <a:gd name="connsiteX10" fmla="*/ 120650 w 137159"/>
                <a:gd name="connsiteY10" fmla="*/ 91440 h 91439"/>
                <a:gd name="connsiteX11" fmla="*/ 120650 w 137159"/>
                <a:gd name="connsiteY11" fmla="*/ 39370 h 91439"/>
                <a:gd name="connsiteX12" fmla="*/ 104140 w 137159"/>
                <a:gd name="connsiteY12" fmla="*/ 16510 h 91439"/>
                <a:gd name="connsiteX13" fmla="*/ 77470 w 137159"/>
                <a:gd name="connsiteY13" fmla="*/ 50800 h 91439"/>
                <a:gd name="connsiteX14" fmla="*/ 77470 w 137159"/>
                <a:gd name="connsiteY14" fmla="*/ 91440 h 91439"/>
                <a:gd name="connsiteX15" fmla="*/ 60960 w 137159"/>
                <a:gd name="connsiteY15" fmla="*/ 91440 h 91439"/>
                <a:gd name="connsiteX16" fmla="*/ 60960 w 137159"/>
                <a:gd name="connsiteY16" fmla="*/ 38100 h 91439"/>
                <a:gd name="connsiteX17" fmla="*/ 44450 w 137159"/>
                <a:gd name="connsiteY17" fmla="*/ 15240 h 91439"/>
                <a:gd name="connsiteX18" fmla="*/ 16510 w 137159"/>
                <a:gd name="connsiteY18" fmla="*/ 49530 h 91439"/>
                <a:gd name="connsiteX19" fmla="*/ 16510 w 137159"/>
                <a:gd name="connsiteY19" fmla="*/ 90170 h 91439"/>
                <a:gd name="connsiteX20" fmla="*/ 0 w 137159"/>
                <a:gd name="connsiteY20" fmla="*/ 90170 h 91439"/>
                <a:gd name="connsiteX21" fmla="*/ 0 w 137159"/>
                <a:gd name="connsiteY21" fmla="*/ 1270 h 91439"/>
                <a:gd name="connsiteX22" fmla="*/ 15240 w 137159"/>
                <a:gd name="connsiteY22" fmla="*/ 12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5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 178">
              <a:extLst>
                <a:ext uri="{FF2B5EF4-FFF2-40B4-BE49-F238E27FC236}">
                  <a16:creationId xmlns:a16="http://schemas.microsoft.com/office/drawing/2014/main" id="{D59609E1-9E9F-0213-DE6F-76AD4919F98C}"/>
                </a:ext>
              </a:extLst>
            </p:cNvPr>
            <p:cNvSpPr/>
            <p:nvPr/>
          </p:nvSpPr>
          <p:spPr>
            <a:xfrm>
              <a:off x="3752850" y="281432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 179">
              <a:extLst>
                <a:ext uri="{FF2B5EF4-FFF2-40B4-BE49-F238E27FC236}">
                  <a16:creationId xmlns:a16="http://schemas.microsoft.com/office/drawing/2014/main" id="{6622725A-A623-000D-8F82-05C33DF5F043}"/>
                </a:ext>
              </a:extLst>
            </p:cNvPr>
            <p:cNvSpPr/>
            <p:nvPr/>
          </p:nvSpPr>
          <p:spPr>
            <a:xfrm>
              <a:off x="3853179" y="2816860"/>
              <a:ext cx="88900" cy="91439"/>
            </a:xfrm>
            <a:custGeom>
              <a:avLst/>
              <a:gdLst>
                <a:gd name="connsiteX0" fmla="*/ 87630 w 88900"/>
                <a:gd name="connsiteY0" fmla="*/ 0 h 91439"/>
                <a:gd name="connsiteX1" fmla="*/ 48260 w 88900"/>
                <a:gd name="connsiteY1" fmla="*/ 91440 h 91439"/>
                <a:gd name="connsiteX2" fmla="*/ 39370 w 88900"/>
                <a:gd name="connsiteY2" fmla="*/ 91440 h 91439"/>
                <a:gd name="connsiteX3" fmla="*/ 0 w 88900"/>
                <a:gd name="connsiteY3" fmla="*/ 0 h 91439"/>
                <a:gd name="connsiteX4" fmla="*/ 17780 w 88900"/>
                <a:gd name="connsiteY4" fmla="*/ 0 h 91439"/>
                <a:gd name="connsiteX5" fmla="*/ 44450 w 88900"/>
                <a:gd name="connsiteY5" fmla="*/ 64770 h 91439"/>
                <a:gd name="connsiteX6" fmla="*/ 71120 w 88900"/>
                <a:gd name="connsiteY6" fmla="*/ 0 h 91439"/>
                <a:gd name="connsiteX7" fmla="*/ 88900 w 88900"/>
                <a:gd name="connsiteY7" fmla="*/ 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900" h="91439">
                  <a:moveTo>
                    <a:pt x="87630" y="0"/>
                  </a:moveTo>
                  <a:lnTo>
                    <a:pt x="48260" y="91440"/>
                  </a:lnTo>
                  <a:lnTo>
                    <a:pt x="39370" y="91440"/>
                  </a:lnTo>
                  <a:lnTo>
                    <a:pt x="0" y="0"/>
                  </a:lnTo>
                  <a:lnTo>
                    <a:pt x="17780" y="0"/>
                  </a:lnTo>
                  <a:cubicBezTo>
                    <a:pt x="26670" y="21590"/>
                    <a:pt x="36830" y="44450"/>
                    <a:pt x="44450" y="64770"/>
                  </a:cubicBezTo>
                  <a:cubicBezTo>
                    <a:pt x="52070" y="44450"/>
                    <a:pt x="62230" y="21590"/>
                    <a:pt x="71120" y="0"/>
                  </a:cubicBezTo>
                  <a:lnTo>
                    <a:pt x="889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 180">
              <a:extLst>
                <a:ext uri="{FF2B5EF4-FFF2-40B4-BE49-F238E27FC236}">
                  <a16:creationId xmlns:a16="http://schemas.microsoft.com/office/drawing/2014/main" id="{09F83A0F-2ADE-027D-09BE-99AD621413DC}"/>
                </a:ext>
              </a:extLst>
            </p:cNvPr>
            <p:cNvSpPr/>
            <p:nvPr/>
          </p:nvSpPr>
          <p:spPr>
            <a:xfrm>
              <a:off x="3949700" y="281432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id="{5E98B184-4DAA-1285-829B-E9C76263C7C9}"/>
                </a:ext>
              </a:extLst>
            </p:cNvPr>
            <p:cNvSpPr/>
            <p:nvPr/>
          </p:nvSpPr>
          <p:spPr>
            <a:xfrm>
              <a:off x="4104640" y="2814320"/>
              <a:ext cx="87629" cy="130809"/>
            </a:xfrm>
            <a:custGeom>
              <a:avLst/>
              <a:gdLst>
                <a:gd name="connsiteX0" fmla="*/ 0 w 87629"/>
                <a:gd name="connsiteY0" fmla="*/ 2540 h 130809"/>
                <a:gd name="connsiteX1" fmla="*/ 15240 w 87629"/>
                <a:gd name="connsiteY1" fmla="*/ 2540 h 130809"/>
                <a:gd name="connsiteX2" fmla="*/ 15240 w 87629"/>
                <a:gd name="connsiteY2" fmla="*/ 11430 h 130809"/>
                <a:gd name="connsiteX3" fmla="*/ 15240 w 87629"/>
                <a:gd name="connsiteY3" fmla="*/ 17780 h 130809"/>
                <a:gd name="connsiteX4" fmla="*/ 15240 w 87629"/>
                <a:gd name="connsiteY4" fmla="*/ 17780 h 130809"/>
                <a:gd name="connsiteX5" fmla="*/ 46990 w 87629"/>
                <a:gd name="connsiteY5" fmla="*/ 0 h 130809"/>
                <a:gd name="connsiteX6" fmla="*/ 87630 w 87629"/>
                <a:gd name="connsiteY6" fmla="*/ 46990 h 130809"/>
                <a:gd name="connsiteX7" fmla="*/ 46990 w 87629"/>
                <a:gd name="connsiteY7" fmla="*/ 93980 h 130809"/>
                <a:gd name="connsiteX8" fmla="*/ 16510 w 87629"/>
                <a:gd name="connsiteY8" fmla="*/ 76200 h 130809"/>
                <a:gd name="connsiteX9" fmla="*/ 16510 w 87629"/>
                <a:gd name="connsiteY9" fmla="*/ 76200 h 130809"/>
                <a:gd name="connsiteX10" fmla="*/ 16510 w 87629"/>
                <a:gd name="connsiteY10" fmla="*/ 83820 h 130809"/>
                <a:gd name="connsiteX11" fmla="*/ 16510 w 87629"/>
                <a:gd name="connsiteY11" fmla="*/ 130810 h 130809"/>
                <a:gd name="connsiteX12" fmla="*/ 0 w 87629"/>
                <a:gd name="connsiteY12" fmla="*/ 130810 h 130809"/>
                <a:gd name="connsiteX13" fmla="*/ 0 w 87629"/>
                <a:gd name="connsiteY13" fmla="*/ 2540 h 130809"/>
                <a:gd name="connsiteX14" fmla="*/ 72390 w 87629"/>
                <a:gd name="connsiteY14" fmla="*/ 46990 h 130809"/>
                <a:gd name="connsiteX15" fmla="*/ 44450 w 87629"/>
                <a:gd name="connsiteY15" fmla="*/ 15240 h 130809"/>
                <a:gd name="connsiteX16" fmla="*/ 16510 w 87629"/>
                <a:gd name="connsiteY16" fmla="*/ 46990 h 130809"/>
                <a:gd name="connsiteX17" fmla="*/ 44450 w 87629"/>
                <a:gd name="connsiteY17" fmla="*/ 78740 h 130809"/>
                <a:gd name="connsiteX18" fmla="*/ 72390 w 87629"/>
                <a:gd name="connsiteY18" fmla="*/ 4699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 182">
              <a:extLst>
                <a:ext uri="{FF2B5EF4-FFF2-40B4-BE49-F238E27FC236}">
                  <a16:creationId xmlns:a16="http://schemas.microsoft.com/office/drawing/2014/main" id="{CCFDDFF0-A800-97CC-7E37-888090CDF8E1}"/>
                </a:ext>
              </a:extLst>
            </p:cNvPr>
            <p:cNvSpPr/>
            <p:nvPr/>
          </p:nvSpPr>
          <p:spPr>
            <a:xfrm>
              <a:off x="4211320" y="281432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 183">
              <a:extLst>
                <a:ext uri="{FF2B5EF4-FFF2-40B4-BE49-F238E27FC236}">
                  <a16:creationId xmlns:a16="http://schemas.microsoft.com/office/drawing/2014/main" id="{AACB9F07-FCC0-CD8B-2780-431FCCB76DF2}"/>
                </a:ext>
              </a:extLst>
            </p:cNvPr>
            <p:cNvSpPr/>
            <p:nvPr/>
          </p:nvSpPr>
          <p:spPr>
            <a:xfrm>
              <a:off x="4318000" y="281432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 184">
              <a:extLst>
                <a:ext uri="{FF2B5EF4-FFF2-40B4-BE49-F238E27FC236}">
                  <a16:creationId xmlns:a16="http://schemas.microsoft.com/office/drawing/2014/main" id="{466474EF-3DE1-4786-F54A-9CDA2FFBA2FC}"/>
                </a:ext>
              </a:extLst>
            </p:cNvPr>
            <p:cNvSpPr/>
            <p:nvPr/>
          </p:nvSpPr>
          <p:spPr>
            <a:xfrm>
              <a:off x="4385309" y="2781300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7780 w 20320"/>
                <a:gd name="connsiteY5" fmla="*/ 35560 h 124460"/>
                <a:gd name="connsiteX6" fmla="*/ 17780 w 20320"/>
                <a:gd name="connsiteY6" fmla="*/ 124460 h 124460"/>
                <a:gd name="connsiteX7" fmla="*/ 1270 w 20320"/>
                <a:gd name="connsiteY7" fmla="*/ 124460 h 124460"/>
                <a:gd name="connsiteX8" fmla="*/ 1270 w 20320"/>
                <a:gd name="connsiteY8" fmla="*/ 35560 h 124460"/>
                <a:gd name="connsiteX9" fmla="*/ 1778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 185">
              <a:extLst>
                <a:ext uri="{FF2B5EF4-FFF2-40B4-BE49-F238E27FC236}">
                  <a16:creationId xmlns:a16="http://schemas.microsoft.com/office/drawing/2014/main" id="{3514F62A-2EBE-06AB-0E6D-436D36F66A21}"/>
                </a:ext>
              </a:extLst>
            </p:cNvPr>
            <p:cNvSpPr/>
            <p:nvPr/>
          </p:nvSpPr>
          <p:spPr>
            <a:xfrm>
              <a:off x="4428490" y="281432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40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 186">
              <a:extLst>
                <a:ext uri="{FF2B5EF4-FFF2-40B4-BE49-F238E27FC236}">
                  <a16:creationId xmlns:a16="http://schemas.microsoft.com/office/drawing/2014/main" id="{37DB5B24-83B1-0452-95EF-9BF08F9730CE}"/>
                </a:ext>
              </a:extLst>
            </p:cNvPr>
            <p:cNvSpPr/>
            <p:nvPr/>
          </p:nvSpPr>
          <p:spPr>
            <a:xfrm>
              <a:off x="4538979" y="2777489"/>
              <a:ext cx="87629" cy="130810"/>
            </a:xfrm>
            <a:custGeom>
              <a:avLst/>
              <a:gdLst>
                <a:gd name="connsiteX0" fmla="*/ 87630 w 87629"/>
                <a:gd name="connsiteY0" fmla="*/ 128270 h 130810"/>
                <a:gd name="connsiteX1" fmla="*/ 72390 w 87629"/>
                <a:gd name="connsiteY1" fmla="*/ 128270 h 130810"/>
                <a:gd name="connsiteX2" fmla="*/ 72390 w 87629"/>
                <a:gd name="connsiteY2" fmla="*/ 118110 h 130810"/>
                <a:gd name="connsiteX3" fmla="*/ 72390 w 87629"/>
                <a:gd name="connsiteY3" fmla="*/ 111760 h 130810"/>
                <a:gd name="connsiteX4" fmla="*/ 72390 w 87629"/>
                <a:gd name="connsiteY4" fmla="*/ 111760 h 130810"/>
                <a:gd name="connsiteX5" fmla="*/ 40640 w 87629"/>
                <a:gd name="connsiteY5" fmla="*/ 130810 h 130810"/>
                <a:gd name="connsiteX6" fmla="*/ 0 w 87629"/>
                <a:gd name="connsiteY6" fmla="*/ 83820 h 130810"/>
                <a:gd name="connsiteX7" fmla="*/ 40640 w 87629"/>
                <a:gd name="connsiteY7" fmla="*/ 36830 h 130810"/>
                <a:gd name="connsiteX8" fmla="*/ 71120 w 87629"/>
                <a:gd name="connsiteY8" fmla="*/ 53340 h 130810"/>
                <a:gd name="connsiteX9" fmla="*/ 71120 w 87629"/>
                <a:gd name="connsiteY9" fmla="*/ 53340 h 130810"/>
                <a:gd name="connsiteX10" fmla="*/ 71120 w 87629"/>
                <a:gd name="connsiteY10" fmla="*/ 45720 h 130810"/>
                <a:gd name="connsiteX11" fmla="*/ 71120 w 87629"/>
                <a:gd name="connsiteY11" fmla="*/ 0 h 130810"/>
                <a:gd name="connsiteX12" fmla="*/ 87630 w 87629"/>
                <a:gd name="connsiteY12" fmla="*/ 0 h 130810"/>
                <a:gd name="connsiteX13" fmla="*/ 87630 w 87629"/>
                <a:gd name="connsiteY13" fmla="*/ 128270 h 130810"/>
                <a:gd name="connsiteX14" fmla="*/ 15240 w 87629"/>
                <a:gd name="connsiteY14" fmla="*/ 83820 h 130810"/>
                <a:gd name="connsiteX15" fmla="*/ 43180 w 87629"/>
                <a:gd name="connsiteY15" fmla="*/ 115570 h 130810"/>
                <a:gd name="connsiteX16" fmla="*/ 71120 w 87629"/>
                <a:gd name="connsiteY16" fmla="*/ 83820 h 130810"/>
                <a:gd name="connsiteX17" fmla="*/ 43180 w 87629"/>
                <a:gd name="connsiteY17" fmla="*/ 52070 h 130810"/>
                <a:gd name="connsiteX18" fmla="*/ 1524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 187">
              <a:extLst>
                <a:ext uri="{FF2B5EF4-FFF2-40B4-BE49-F238E27FC236}">
                  <a16:creationId xmlns:a16="http://schemas.microsoft.com/office/drawing/2014/main" id="{961C3F45-A3C2-3C09-F0A9-D9EE4FA49349}"/>
                </a:ext>
              </a:extLst>
            </p:cNvPr>
            <p:cNvSpPr/>
            <p:nvPr/>
          </p:nvSpPr>
          <p:spPr>
            <a:xfrm>
              <a:off x="4652009" y="2814320"/>
              <a:ext cx="62230" cy="92709"/>
            </a:xfrm>
            <a:custGeom>
              <a:avLst/>
              <a:gdLst>
                <a:gd name="connsiteX0" fmla="*/ 26670 w 62230"/>
                <a:gd name="connsiteY0" fmla="*/ 53340 h 92709"/>
                <a:gd name="connsiteX1" fmla="*/ 0 w 62230"/>
                <a:gd name="connsiteY1" fmla="*/ 25400 h 92709"/>
                <a:gd name="connsiteX2" fmla="*/ 31750 w 62230"/>
                <a:gd name="connsiteY2" fmla="*/ 0 h 92709"/>
                <a:gd name="connsiteX3" fmla="*/ 57150 w 62230"/>
                <a:gd name="connsiteY3" fmla="*/ 5080 h 92709"/>
                <a:gd name="connsiteX4" fmla="*/ 57150 w 62230"/>
                <a:gd name="connsiteY4" fmla="*/ 20320 h 92709"/>
                <a:gd name="connsiteX5" fmla="*/ 34290 w 62230"/>
                <a:gd name="connsiteY5" fmla="*/ 13970 h 92709"/>
                <a:gd name="connsiteX6" fmla="*/ 16510 w 62230"/>
                <a:gd name="connsiteY6" fmla="*/ 25400 h 92709"/>
                <a:gd name="connsiteX7" fmla="*/ 34290 w 62230"/>
                <a:gd name="connsiteY7" fmla="*/ 39370 h 92709"/>
                <a:gd name="connsiteX8" fmla="*/ 62230 w 62230"/>
                <a:gd name="connsiteY8" fmla="*/ 67310 h 92709"/>
                <a:gd name="connsiteX9" fmla="*/ 30480 w 62230"/>
                <a:gd name="connsiteY9" fmla="*/ 92710 h 92709"/>
                <a:gd name="connsiteX10" fmla="*/ 1270 w 62230"/>
                <a:gd name="connsiteY10" fmla="*/ 86360 h 92709"/>
                <a:gd name="connsiteX11" fmla="*/ 1270 w 62230"/>
                <a:gd name="connsiteY11" fmla="*/ 71120 h 92709"/>
                <a:gd name="connsiteX12" fmla="*/ 29210 w 62230"/>
                <a:gd name="connsiteY12" fmla="*/ 78740 h 92709"/>
                <a:gd name="connsiteX13" fmla="*/ 46990 w 62230"/>
                <a:gd name="connsiteY13" fmla="*/ 67310 h 92709"/>
                <a:gd name="connsiteX14" fmla="*/ 26670 w 62230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 188">
              <a:extLst>
                <a:ext uri="{FF2B5EF4-FFF2-40B4-BE49-F238E27FC236}">
                  <a16:creationId xmlns:a16="http://schemas.microsoft.com/office/drawing/2014/main" id="{6FBF677C-78F5-F6E4-9B67-4B6A5AD55F5D}"/>
                </a:ext>
              </a:extLst>
            </p:cNvPr>
            <p:cNvSpPr/>
            <p:nvPr/>
          </p:nvSpPr>
          <p:spPr>
            <a:xfrm>
              <a:off x="4729479" y="2814320"/>
              <a:ext cx="20320" cy="93979"/>
            </a:xfrm>
            <a:custGeom>
              <a:avLst/>
              <a:gdLst>
                <a:gd name="connsiteX0" fmla="*/ 10160 w 20320"/>
                <a:gd name="connsiteY0" fmla="*/ 0 h 93979"/>
                <a:gd name="connsiteX1" fmla="*/ 20320 w 20320"/>
                <a:gd name="connsiteY1" fmla="*/ 10160 h 93979"/>
                <a:gd name="connsiteX2" fmla="*/ 10160 w 20320"/>
                <a:gd name="connsiteY2" fmla="*/ 20320 h 93979"/>
                <a:gd name="connsiteX3" fmla="*/ 0 w 20320"/>
                <a:gd name="connsiteY3" fmla="*/ 10160 h 93979"/>
                <a:gd name="connsiteX4" fmla="*/ 10160 w 20320"/>
                <a:gd name="connsiteY4" fmla="*/ 0 h 93979"/>
                <a:gd name="connsiteX5" fmla="*/ 10160 w 20320"/>
                <a:gd name="connsiteY5" fmla="*/ 73660 h 93979"/>
                <a:gd name="connsiteX6" fmla="*/ 20320 w 20320"/>
                <a:gd name="connsiteY6" fmla="*/ 83820 h 93979"/>
                <a:gd name="connsiteX7" fmla="*/ 10160 w 20320"/>
                <a:gd name="connsiteY7" fmla="*/ 93980 h 93979"/>
                <a:gd name="connsiteX8" fmla="*/ 0 w 20320"/>
                <a:gd name="connsiteY8" fmla="*/ 83820 h 93979"/>
                <a:gd name="connsiteX9" fmla="*/ 10160 w 20320"/>
                <a:gd name="connsiteY9" fmla="*/ 7366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9397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0160" y="73660"/>
                  </a:moveTo>
                  <a:cubicBezTo>
                    <a:pt x="16510" y="73660"/>
                    <a:pt x="20320" y="77470"/>
                    <a:pt x="20320" y="83820"/>
                  </a:cubicBezTo>
                  <a:cubicBezTo>
                    <a:pt x="20320" y="90170"/>
                    <a:pt x="16510" y="93980"/>
                    <a:pt x="10160" y="93980"/>
                  </a:cubicBezTo>
                  <a:cubicBezTo>
                    <a:pt x="3810" y="93980"/>
                    <a:pt x="0" y="90170"/>
                    <a:pt x="0" y="83820"/>
                  </a:cubicBezTo>
                  <a:cubicBezTo>
                    <a:pt x="0" y="77470"/>
                    <a:pt x="3810" y="73660"/>
                    <a:pt x="10160" y="736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 189">
              <a:extLst>
                <a:ext uri="{FF2B5EF4-FFF2-40B4-BE49-F238E27FC236}">
                  <a16:creationId xmlns:a16="http://schemas.microsoft.com/office/drawing/2014/main" id="{B89E558C-BF30-58CB-608F-416A11D75DA7}"/>
                </a:ext>
              </a:extLst>
            </p:cNvPr>
            <p:cNvSpPr/>
            <p:nvPr/>
          </p:nvSpPr>
          <p:spPr>
            <a:xfrm>
              <a:off x="4812029" y="2776220"/>
              <a:ext cx="81279" cy="132079"/>
            </a:xfrm>
            <a:custGeom>
              <a:avLst/>
              <a:gdLst>
                <a:gd name="connsiteX0" fmla="*/ 2540 w 81279"/>
                <a:gd name="connsiteY0" fmla="*/ 31750 h 132079"/>
                <a:gd name="connsiteX1" fmla="*/ 40640 w 81279"/>
                <a:gd name="connsiteY1" fmla="*/ 0 h 132079"/>
                <a:gd name="connsiteX2" fmla="*/ 78740 w 81279"/>
                <a:gd name="connsiteY2" fmla="*/ 31750 h 132079"/>
                <a:gd name="connsiteX3" fmla="*/ 54610 w 81279"/>
                <a:gd name="connsiteY3" fmla="*/ 64770 h 132079"/>
                <a:gd name="connsiteX4" fmla="*/ 81280 w 81279"/>
                <a:gd name="connsiteY4" fmla="*/ 99060 h 132079"/>
                <a:gd name="connsiteX5" fmla="*/ 40640 w 81279"/>
                <a:gd name="connsiteY5" fmla="*/ 132080 h 132079"/>
                <a:gd name="connsiteX6" fmla="*/ 0 w 81279"/>
                <a:gd name="connsiteY6" fmla="*/ 99060 h 132079"/>
                <a:gd name="connsiteX7" fmla="*/ 26670 w 81279"/>
                <a:gd name="connsiteY7" fmla="*/ 64770 h 132079"/>
                <a:gd name="connsiteX8" fmla="*/ 2540 w 81279"/>
                <a:gd name="connsiteY8" fmla="*/ 31750 h 132079"/>
                <a:gd name="connsiteX9" fmla="*/ 40640 w 81279"/>
                <a:gd name="connsiteY9" fmla="*/ 116840 h 132079"/>
                <a:gd name="connsiteX10" fmla="*/ 64770 w 81279"/>
                <a:gd name="connsiteY10" fmla="*/ 96520 h 132079"/>
                <a:gd name="connsiteX11" fmla="*/ 40640 w 81279"/>
                <a:gd name="connsiteY11" fmla="*/ 69850 h 132079"/>
                <a:gd name="connsiteX12" fmla="*/ 16510 w 81279"/>
                <a:gd name="connsiteY12" fmla="*/ 96520 h 132079"/>
                <a:gd name="connsiteX13" fmla="*/ 40640 w 81279"/>
                <a:gd name="connsiteY13" fmla="*/ 116840 h 132079"/>
                <a:gd name="connsiteX14" fmla="*/ 40640 w 81279"/>
                <a:gd name="connsiteY14" fmla="*/ 57150 h 132079"/>
                <a:gd name="connsiteX15" fmla="*/ 62230 w 81279"/>
                <a:gd name="connsiteY15" fmla="*/ 33020 h 132079"/>
                <a:gd name="connsiteX16" fmla="*/ 40640 w 81279"/>
                <a:gd name="connsiteY16" fmla="*/ 13970 h 132079"/>
                <a:gd name="connsiteX17" fmla="*/ 19050 w 81279"/>
                <a:gd name="connsiteY17" fmla="*/ 33020 h 132079"/>
                <a:gd name="connsiteX18" fmla="*/ 40640 w 81279"/>
                <a:gd name="connsiteY18" fmla="*/ 57150 h 13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279" h="132079">
                  <a:moveTo>
                    <a:pt x="2540" y="31750"/>
                  </a:moveTo>
                  <a:cubicBezTo>
                    <a:pt x="2540" y="12700"/>
                    <a:pt x="19050" y="0"/>
                    <a:pt x="40640" y="0"/>
                  </a:cubicBezTo>
                  <a:cubicBezTo>
                    <a:pt x="62230" y="0"/>
                    <a:pt x="78740" y="13970"/>
                    <a:pt x="78740" y="31750"/>
                  </a:cubicBezTo>
                  <a:cubicBezTo>
                    <a:pt x="78740" y="49530"/>
                    <a:pt x="64770" y="59690"/>
                    <a:pt x="54610" y="64770"/>
                  </a:cubicBezTo>
                  <a:cubicBezTo>
                    <a:pt x="67310" y="69850"/>
                    <a:pt x="81280" y="81280"/>
                    <a:pt x="81280" y="99060"/>
                  </a:cubicBezTo>
                  <a:cubicBezTo>
                    <a:pt x="81280" y="116840"/>
                    <a:pt x="64770" y="132080"/>
                    <a:pt x="40640" y="132080"/>
                  </a:cubicBezTo>
                  <a:cubicBezTo>
                    <a:pt x="16510" y="132080"/>
                    <a:pt x="0" y="118110"/>
                    <a:pt x="0" y="99060"/>
                  </a:cubicBezTo>
                  <a:cubicBezTo>
                    <a:pt x="0" y="80010"/>
                    <a:pt x="13970" y="69850"/>
                    <a:pt x="26670" y="64770"/>
                  </a:cubicBezTo>
                  <a:cubicBezTo>
                    <a:pt x="15240" y="59690"/>
                    <a:pt x="2540" y="48260"/>
                    <a:pt x="2540" y="31750"/>
                  </a:cubicBezTo>
                  <a:close/>
                  <a:moveTo>
                    <a:pt x="40640" y="116840"/>
                  </a:moveTo>
                  <a:cubicBezTo>
                    <a:pt x="54610" y="116840"/>
                    <a:pt x="64770" y="107950"/>
                    <a:pt x="64770" y="96520"/>
                  </a:cubicBezTo>
                  <a:cubicBezTo>
                    <a:pt x="64770" y="85090"/>
                    <a:pt x="53340" y="74930"/>
                    <a:pt x="40640" y="69850"/>
                  </a:cubicBezTo>
                  <a:cubicBezTo>
                    <a:pt x="26670" y="74930"/>
                    <a:pt x="16510" y="85090"/>
                    <a:pt x="16510" y="96520"/>
                  </a:cubicBezTo>
                  <a:cubicBezTo>
                    <a:pt x="16510" y="107950"/>
                    <a:pt x="26670" y="116840"/>
                    <a:pt x="40640" y="116840"/>
                  </a:cubicBezTo>
                  <a:close/>
                  <a:moveTo>
                    <a:pt x="40640" y="57150"/>
                  </a:moveTo>
                  <a:cubicBezTo>
                    <a:pt x="53340" y="52070"/>
                    <a:pt x="62230" y="44450"/>
                    <a:pt x="62230" y="33020"/>
                  </a:cubicBezTo>
                  <a:cubicBezTo>
                    <a:pt x="62230" y="21590"/>
                    <a:pt x="53340" y="13970"/>
                    <a:pt x="40640" y="13970"/>
                  </a:cubicBezTo>
                  <a:cubicBezTo>
                    <a:pt x="27940" y="13970"/>
                    <a:pt x="19050" y="22860"/>
                    <a:pt x="19050" y="33020"/>
                  </a:cubicBezTo>
                  <a:cubicBezTo>
                    <a:pt x="19050" y="43180"/>
                    <a:pt x="29210" y="52070"/>
                    <a:pt x="40640" y="571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 190">
              <a:extLst>
                <a:ext uri="{FF2B5EF4-FFF2-40B4-BE49-F238E27FC236}">
                  <a16:creationId xmlns:a16="http://schemas.microsoft.com/office/drawing/2014/main" id="{B8345FC9-095E-9275-C338-F3189F08EF17}"/>
                </a:ext>
              </a:extLst>
            </p:cNvPr>
            <p:cNvSpPr/>
            <p:nvPr/>
          </p:nvSpPr>
          <p:spPr>
            <a:xfrm>
              <a:off x="4947920" y="2776220"/>
              <a:ext cx="118109" cy="130809"/>
            </a:xfrm>
            <a:custGeom>
              <a:avLst/>
              <a:gdLst>
                <a:gd name="connsiteX0" fmla="*/ 58420 w 118109"/>
                <a:gd name="connsiteY0" fmla="*/ 0 h 130809"/>
                <a:gd name="connsiteX1" fmla="*/ 58420 w 118109"/>
                <a:gd name="connsiteY1" fmla="*/ 0 h 130809"/>
                <a:gd name="connsiteX2" fmla="*/ 118110 w 118109"/>
                <a:gd name="connsiteY2" fmla="*/ 130810 h 130809"/>
                <a:gd name="connsiteX3" fmla="*/ 100330 w 118109"/>
                <a:gd name="connsiteY3" fmla="*/ 130810 h 130809"/>
                <a:gd name="connsiteX4" fmla="*/ 87630 w 118109"/>
                <a:gd name="connsiteY4" fmla="*/ 102870 h 130809"/>
                <a:gd name="connsiteX5" fmla="*/ 30480 w 118109"/>
                <a:gd name="connsiteY5" fmla="*/ 102870 h 130809"/>
                <a:gd name="connsiteX6" fmla="*/ 17780 w 118109"/>
                <a:gd name="connsiteY6" fmla="*/ 130810 h 130809"/>
                <a:gd name="connsiteX7" fmla="*/ 0 w 118109"/>
                <a:gd name="connsiteY7" fmla="*/ 130810 h 130809"/>
                <a:gd name="connsiteX8" fmla="*/ 59690 w 118109"/>
                <a:gd name="connsiteY8" fmla="*/ 0 h 130809"/>
                <a:gd name="connsiteX9" fmla="*/ 81280 w 118109"/>
                <a:gd name="connsiteY9" fmla="*/ 87630 h 130809"/>
                <a:gd name="connsiteX10" fmla="*/ 58420 w 118109"/>
                <a:gd name="connsiteY10" fmla="*/ 34290 h 130809"/>
                <a:gd name="connsiteX11" fmla="*/ 35560 w 118109"/>
                <a:gd name="connsiteY11" fmla="*/ 87630 h 130809"/>
                <a:gd name="connsiteX12" fmla="*/ 80010 w 118109"/>
                <a:gd name="connsiteY12" fmla="*/ 8763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109" h="130809">
                  <a:moveTo>
                    <a:pt x="58420" y="0"/>
                  </a:moveTo>
                  <a:lnTo>
                    <a:pt x="58420" y="0"/>
                  </a:lnTo>
                  <a:lnTo>
                    <a:pt x="118110" y="130810"/>
                  </a:lnTo>
                  <a:lnTo>
                    <a:pt x="100330" y="130810"/>
                  </a:lnTo>
                  <a:lnTo>
                    <a:pt x="87630" y="102870"/>
                  </a:lnTo>
                  <a:lnTo>
                    <a:pt x="30480" y="102870"/>
                  </a:lnTo>
                  <a:lnTo>
                    <a:pt x="17780" y="130810"/>
                  </a:lnTo>
                  <a:lnTo>
                    <a:pt x="0" y="130810"/>
                  </a:lnTo>
                  <a:lnTo>
                    <a:pt x="59690" y="0"/>
                  </a:lnTo>
                  <a:close/>
                  <a:moveTo>
                    <a:pt x="81280" y="87630"/>
                  </a:moveTo>
                  <a:cubicBezTo>
                    <a:pt x="72390" y="68580"/>
                    <a:pt x="66040" y="53340"/>
                    <a:pt x="58420" y="34290"/>
                  </a:cubicBezTo>
                  <a:cubicBezTo>
                    <a:pt x="50800" y="52070"/>
                    <a:pt x="44450" y="67310"/>
                    <a:pt x="35560" y="87630"/>
                  </a:cubicBezTo>
                  <a:lnTo>
                    <a:pt x="80010" y="876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 191">
              <a:extLst>
                <a:ext uri="{FF2B5EF4-FFF2-40B4-BE49-F238E27FC236}">
                  <a16:creationId xmlns:a16="http://schemas.microsoft.com/office/drawing/2014/main" id="{9E50B636-9CCB-35A6-AA72-E7F89FD65CF1}"/>
                </a:ext>
              </a:extLst>
            </p:cNvPr>
            <p:cNvSpPr/>
            <p:nvPr/>
          </p:nvSpPr>
          <p:spPr>
            <a:xfrm>
              <a:off x="5090159" y="2776220"/>
              <a:ext cx="116840" cy="130809"/>
            </a:xfrm>
            <a:custGeom>
              <a:avLst/>
              <a:gdLst>
                <a:gd name="connsiteX0" fmla="*/ 20320 w 116840"/>
                <a:gd name="connsiteY0" fmla="*/ 48260 h 130809"/>
                <a:gd name="connsiteX1" fmla="*/ 16510 w 116840"/>
                <a:gd name="connsiteY1" fmla="*/ 44450 h 130809"/>
                <a:gd name="connsiteX2" fmla="*/ 16510 w 116840"/>
                <a:gd name="connsiteY2" fmla="*/ 130810 h 130809"/>
                <a:gd name="connsiteX3" fmla="*/ 0 w 116840"/>
                <a:gd name="connsiteY3" fmla="*/ 130810 h 130809"/>
                <a:gd name="connsiteX4" fmla="*/ 0 w 116840"/>
                <a:gd name="connsiteY4" fmla="*/ 0 h 130809"/>
                <a:gd name="connsiteX5" fmla="*/ 0 w 116840"/>
                <a:gd name="connsiteY5" fmla="*/ 0 h 130809"/>
                <a:gd name="connsiteX6" fmla="*/ 58420 w 116840"/>
                <a:gd name="connsiteY6" fmla="*/ 71120 h 130809"/>
                <a:gd name="connsiteX7" fmla="*/ 116840 w 116840"/>
                <a:gd name="connsiteY7" fmla="*/ 0 h 130809"/>
                <a:gd name="connsiteX8" fmla="*/ 116840 w 116840"/>
                <a:gd name="connsiteY8" fmla="*/ 0 h 130809"/>
                <a:gd name="connsiteX9" fmla="*/ 116840 w 116840"/>
                <a:gd name="connsiteY9" fmla="*/ 130810 h 130809"/>
                <a:gd name="connsiteX10" fmla="*/ 100330 w 116840"/>
                <a:gd name="connsiteY10" fmla="*/ 130810 h 130809"/>
                <a:gd name="connsiteX11" fmla="*/ 100330 w 116840"/>
                <a:gd name="connsiteY11" fmla="*/ 44450 h 130809"/>
                <a:gd name="connsiteX12" fmla="*/ 96520 w 116840"/>
                <a:gd name="connsiteY12" fmla="*/ 48260 h 130809"/>
                <a:gd name="connsiteX13" fmla="*/ 58420 w 116840"/>
                <a:gd name="connsiteY13" fmla="*/ 95250 h 130809"/>
                <a:gd name="connsiteX14" fmla="*/ 20320 w 116840"/>
                <a:gd name="connsiteY14" fmla="*/ 4826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6840" h="130809">
                  <a:moveTo>
                    <a:pt x="20320" y="48260"/>
                  </a:moveTo>
                  <a:lnTo>
                    <a:pt x="16510" y="44450"/>
                  </a:lnTo>
                  <a:lnTo>
                    <a:pt x="16510" y="130810"/>
                  </a:lnTo>
                  <a:lnTo>
                    <a:pt x="0" y="1308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8420" y="71120"/>
                  </a:lnTo>
                  <a:lnTo>
                    <a:pt x="116840" y="0"/>
                  </a:lnTo>
                  <a:lnTo>
                    <a:pt x="116840" y="0"/>
                  </a:lnTo>
                  <a:lnTo>
                    <a:pt x="116840" y="130810"/>
                  </a:lnTo>
                  <a:lnTo>
                    <a:pt x="100330" y="130810"/>
                  </a:lnTo>
                  <a:lnTo>
                    <a:pt x="100330" y="44450"/>
                  </a:lnTo>
                  <a:lnTo>
                    <a:pt x="96520" y="48260"/>
                  </a:lnTo>
                  <a:lnTo>
                    <a:pt x="58420" y="95250"/>
                  </a:lnTo>
                  <a:lnTo>
                    <a:pt x="20320" y="482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 192">
              <a:extLst>
                <a:ext uri="{FF2B5EF4-FFF2-40B4-BE49-F238E27FC236}">
                  <a16:creationId xmlns:a16="http://schemas.microsoft.com/office/drawing/2014/main" id="{59EF9A6C-F7A7-E7E9-9C25-57DB8DE8D981}"/>
                </a:ext>
              </a:extLst>
            </p:cNvPr>
            <p:cNvSpPr/>
            <p:nvPr/>
          </p:nvSpPr>
          <p:spPr>
            <a:xfrm>
              <a:off x="5288279" y="2777489"/>
              <a:ext cx="82550" cy="128270"/>
            </a:xfrm>
            <a:custGeom>
              <a:avLst/>
              <a:gdLst>
                <a:gd name="connsiteX0" fmla="*/ 16510 w 82550"/>
                <a:gd name="connsiteY0" fmla="*/ 78740 h 128270"/>
                <a:gd name="connsiteX1" fmla="*/ 16510 w 82550"/>
                <a:gd name="connsiteY1" fmla="*/ 128270 h 128270"/>
                <a:gd name="connsiteX2" fmla="*/ 0 w 82550"/>
                <a:gd name="connsiteY2" fmla="*/ 128270 h 128270"/>
                <a:gd name="connsiteX3" fmla="*/ 0 w 82550"/>
                <a:gd name="connsiteY3" fmla="*/ 0 h 128270"/>
                <a:gd name="connsiteX4" fmla="*/ 39370 w 82550"/>
                <a:gd name="connsiteY4" fmla="*/ 0 h 128270"/>
                <a:gd name="connsiteX5" fmla="*/ 82550 w 82550"/>
                <a:gd name="connsiteY5" fmla="*/ 39370 h 128270"/>
                <a:gd name="connsiteX6" fmla="*/ 39370 w 82550"/>
                <a:gd name="connsiteY6" fmla="*/ 78740 h 128270"/>
                <a:gd name="connsiteX7" fmla="*/ 16510 w 82550"/>
                <a:gd name="connsiteY7" fmla="*/ 78740 h 128270"/>
                <a:gd name="connsiteX8" fmla="*/ 16510 w 82550"/>
                <a:gd name="connsiteY8" fmla="*/ 15240 h 128270"/>
                <a:gd name="connsiteX9" fmla="*/ 16510 w 82550"/>
                <a:gd name="connsiteY9" fmla="*/ 64770 h 128270"/>
                <a:gd name="connsiteX10" fmla="*/ 39370 w 82550"/>
                <a:gd name="connsiteY10" fmla="*/ 64770 h 128270"/>
                <a:gd name="connsiteX11" fmla="*/ 64770 w 82550"/>
                <a:gd name="connsiteY11" fmla="*/ 40640 h 128270"/>
                <a:gd name="connsiteX12" fmla="*/ 38100 w 82550"/>
                <a:gd name="connsiteY12" fmla="*/ 16510 h 128270"/>
                <a:gd name="connsiteX13" fmla="*/ 16510 w 82550"/>
                <a:gd name="connsiteY13" fmla="*/ 1651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2550" h="128270">
                  <a:moveTo>
                    <a:pt x="16510" y="78740"/>
                  </a:move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lnTo>
                    <a:pt x="39370" y="0"/>
                  </a:lnTo>
                  <a:cubicBezTo>
                    <a:pt x="66040" y="0"/>
                    <a:pt x="82550" y="13970"/>
                    <a:pt x="82550" y="39370"/>
                  </a:cubicBezTo>
                  <a:cubicBezTo>
                    <a:pt x="82550" y="64770"/>
                    <a:pt x="66040" y="78740"/>
                    <a:pt x="39370" y="78740"/>
                  </a:cubicBezTo>
                  <a:lnTo>
                    <a:pt x="16510" y="78740"/>
                  </a:lnTo>
                  <a:close/>
                  <a:moveTo>
                    <a:pt x="16510" y="15240"/>
                  </a:moveTo>
                  <a:lnTo>
                    <a:pt x="16510" y="64770"/>
                  </a:lnTo>
                  <a:lnTo>
                    <a:pt x="39370" y="64770"/>
                  </a:lnTo>
                  <a:cubicBezTo>
                    <a:pt x="54610" y="64770"/>
                    <a:pt x="64770" y="55880"/>
                    <a:pt x="64770" y="40640"/>
                  </a:cubicBezTo>
                  <a:cubicBezTo>
                    <a:pt x="64770" y="25400"/>
                    <a:pt x="54610" y="16510"/>
                    <a:pt x="38100" y="16510"/>
                  </a:cubicBezTo>
                  <a:lnTo>
                    <a:pt x="16510" y="165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 193">
              <a:extLst>
                <a:ext uri="{FF2B5EF4-FFF2-40B4-BE49-F238E27FC236}">
                  <a16:creationId xmlns:a16="http://schemas.microsoft.com/office/drawing/2014/main" id="{30F58396-AB9D-727F-961D-2A2547F6AC3E}"/>
                </a:ext>
              </a:extLst>
            </p:cNvPr>
            <p:cNvSpPr/>
            <p:nvPr/>
          </p:nvSpPr>
          <p:spPr>
            <a:xfrm>
              <a:off x="5400040" y="2777489"/>
              <a:ext cx="105409" cy="128270"/>
            </a:xfrm>
            <a:custGeom>
              <a:avLst/>
              <a:gdLst>
                <a:gd name="connsiteX0" fmla="*/ 0 w 105409"/>
                <a:gd name="connsiteY0" fmla="*/ 128270 h 128270"/>
                <a:gd name="connsiteX1" fmla="*/ 0 w 105409"/>
                <a:gd name="connsiteY1" fmla="*/ 0 h 128270"/>
                <a:gd name="connsiteX2" fmla="*/ 36830 w 105409"/>
                <a:gd name="connsiteY2" fmla="*/ 0 h 128270"/>
                <a:gd name="connsiteX3" fmla="*/ 105410 w 105409"/>
                <a:gd name="connsiteY3" fmla="*/ 63500 h 128270"/>
                <a:gd name="connsiteX4" fmla="*/ 38100 w 105409"/>
                <a:gd name="connsiteY4" fmla="*/ 127000 h 128270"/>
                <a:gd name="connsiteX5" fmla="*/ 0 w 105409"/>
                <a:gd name="connsiteY5" fmla="*/ 127000 h 128270"/>
                <a:gd name="connsiteX6" fmla="*/ 17780 w 105409"/>
                <a:gd name="connsiteY6" fmla="*/ 15240 h 128270"/>
                <a:gd name="connsiteX7" fmla="*/ 17780 w 105409"/>
                <a:gd name="connsiteY7" fmla="*/ 114300 h 128270"/>
                <a:gd name="connsiteX8" fmla="*/ 38100 w 105409"/>
                <a:gd name="connsiteY8" fmla="*/ 114300 h 128270"/>
                <a:gd name="connsiteX9" fmla="*/ 88900 w 105409"/>
                <a:gd name="connsiteY9" fmla="*/ 64770 h 128270"/>
                <a:gd name="connsiteX10" fmla="*/ 38100 w 105409"/>
                <a:gd name="connsiteY10" fmla="*/ 15240 h 128270"/>
                <a:gd name="connsiteX11" fmla="*/ 19050 w 105409"/>
                <a:gd name="connsiteY11" fmla="*/ 1524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5409" h="128270">
                  <a:moveTo>
                    <a:pt x="0" y="128270"/>
                  </a:moveTo>
                  <a:lnTo>
                    <a:pt x="0" y="0"/>
                  </a:lnTo>
                  <a:lnTo>
                    <a:pt x="36830" y="0"/>
                  </a:lnTo>
                  <a:cubicBezTo>
                    <a:pt x="77470" y="0"/>
                    <a:pt x="105410" y="25400"/>
                    <a:pt x="105410" y="63500"/>
                  </a:cubicBezTo>
                  <a:cubicBezTo>
                    <a:pt x="105410" y="101600"/>
                    <a:pt x="78740" y="127000"/>
                    <a:pt x="38100" y="127000"/>
                  </a:cubicBezTo>
                  <a:lnTo>
                    <a:pt x="0" y="127000"/>
                  </a:lnTo>
                  <a:close/>
                  <a:moveTo>
                    <a:pt x="17780" y="15240"/>
                  </a:moveTo>
                  <a:lnTo>
                    <a:pt x="17780" y="114300"/>
                  </a:lnTo>
                  <a:lnTo>
                    <a:pt x="38100" y="114300"/>
                  </a:lnTo>
                  <a:cubicBezTo>
                    <a:pt x="68580" y="114300"/>
                    <a:pt x="88900" y="93980"/>
                    <a:pt x="88900" y="64770"/>
                  </a:cubicBezTo>
                  <a:cubicBezTo>
                    <a:pt x="88900" y="35560"/>
                    <a:pt x="68580" y="15240"/>
                    <a:pt x="38100" y="15240"/>
                  </a:cubicBezTo>
                  <a:lnTo>
                    <a:pt x="19050" y="152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 194">
              <a:extLst>
                <a:ext uri="{FF2B5EF4-FFF2-40B4-BE49-F238E27FC236}">
                  <a16:creationId xmlns:a16="http://schemas.microsoft.com/office/drawing/2014/main" id="{EF3B332E-2E6B-E208-E97C-9F34174C1474}"/>
                </a:ext>
              </a:extLst>
            </p:cNvPr>
            <p:cNvSpPr/>
            <p:nvPr/>
          </p:nvSpPr>
          <p:spPr>
            <a:xfrm>
              <a:off x="5519420" y="2778760"/>
              <a:ext cx="95250" cy="128269"/>
            </a:xfrm>
            <a:custGeom>
              <a:avLst/>
              <a:gdLst>
                <a:gd name="connsiteX0" fmla="*/ 55880 w 95250"/>
                <a:gd name="connsiteY0" fmla="*/ 13970 h 128269"/>
                <a:gd name="connsiteX1" fmla="*/ 55880 w 95250"/>
                <a:gd name="connsiteY1" fmla="*/ 128270 h 128269"/>
                <a:gd name="connsiteX2" fmla="*/ 39370 w 95250"/>
                <a:gd name="connsiteY2" fmla="*/ 128270 h 128269"/>
                <a:gd name="connsiteX3" fmla="*/ 39370 w 95250"/>
                <a:gd name="connsiteY3" fmla="*/ 13970 h 128269"/>
                <a:gd name="connsiteX4" fmla="*/ 0 w 95250"/>
                <a:gd name="connsiteY4" fmla="*/ 13970 h 128269"/>
                <a:gd name="connsiteX5" fmla="*/ 0 w 95250"/>
                <a:gd name="connsiteY5" fmla="*/ 0 h 128269"/>
                <a:gd name="connsiteX6" fmla="*/ 95250 w 95250"/>
                <a:gd name="connsiteY6" fmla="*/ 0 h 128269"/>
                <a:gd name="connsiteX7" fmla="*/ 95250 w 95250"/>
                <a:gd name="connsiteY7" fmla="*/ 13970 h 128269"/>
                <a:gd name="connsiteX8" fmla="*/ 55880 w 95250"/>
                <a:gd name="connsiteY8" fmla="*/ 1397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250" h="128269">
                  <a:moveTo>
                    <a:pt x="55880" y="13970"/>
                  </a:moveTo>
                  <a:lnTo>
                    <a:pt x="55880" y="128270"/>
                  </a:lnTo>
                  <a:lnTo>
                    <a:pt x="39370" y="128270"/>
                  </a:lnTo>
                  <a:lnTo>
                    <a:pt x="39370" y="13970"/>
                  </a:lnTo>
                  <a:lnTo>
                    <a:pt x="0" y="13970"/>
                  </a:lnTo>
                  <a:lnTo>
                    <a:pt x="0" y="0"/>
                  </a:lnTo>
                  <a:lnTo>
                    <a:pt x="95250" y="0"/>
                  </a:lnTo>
                  <a:lnTo>
                    <a:pt x="95250" y="13970"/>
                  </a:lnTo>
                  <a:lnTo>
                    <a:pt x="55880" y="139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 195">
              <a:extLst>
                <a:ext uri="{FF2B5EF4-FFF2-40B4-BE49-F238E27FC236}">
                  <a16:creationId xmlns:a16="http://schemas.microsoft.com/office/drawing/2014/main" id="{D3A381B4-532B-4771-C089-D4DF146FF67B}"/>
                </a:ext>
              </a:extLst>
            </p:cNvPr>
            <p:cNvSpPr/>
            <p:nvPr/>
          </p:nvSpPr>
          <p:spPr>
            <a:xfrm>
              <a:off x="5681979" y="2766060"/>
              <a:ext cx="16510" cy="152400"/>
            </a:xfrm>
            <a:custGeom>
              <a:avLst/>
              <a:gdLst>
                <a:gd name="connsiteX0" fmla="*/ 0 w 16510"/>
                <a:gd name="connsiteY0" fmla="*/ 152400 h 152400"/>
                <a:gd name="connsiteX1" fmla="*/ 0 w 16510"/>
                <a:gd name="connsiteY1" fmla="*/ 0 h 152400"/>
                <a:gd name="connsiteX2" fmla="*/ 16510 w 16510"/>
                <a:gd name="connsiteY2" fmla="*/ 0 h 152400"/>
                <a:gd name="connsiteX3" fmla="*/ 16510 w 16510"/>
                <a:gd name="connsiteY3" fmla="*/ 152400 h 152400"/>
                <a:gd name="connsiteX4" fmla="*/ 0 w 16510"/>
                <a:gd name="connsiteY4" fmla="*/ 1524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0" h="152400">
                  <a:moveTo>
                    <a:pt x="0" y="152400"/>
                  </a:moveTo>
                  <a:lnTo>
                    <a:pt x="0" y="0"/>
                  </a:lnTo>
                  <a:lnTo>
                    <a:pt x="16510" y="0"/>
                  </a:lnTo>
                  <a:lnTo>
                    <a:pt x="16510" y="152400"/>
                  </a:lnTo>
                  <a:lnTo>
                    <a:pt x="0" y="152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 196">
              <a:extLst>
                <a:ext uri="{FF2B5EF4-FFF2-40B4-BE49-F238E27FC236}">
                  <a16:creationId xmlns:a16="http://schemas.microsoft.com/office/drawing/2014/main" id="{B4BE8EDD-A886-84A2-B62A-3DC4D466ED1B}"/>
                </a:ext>
              </a:extLst>
            </p:cNvPr>
            <p:cNvSpPr/>
            <p:nvPr/>
          </p:nvSpPr>
          <p:spPr>
            <a:xfrm>
              <a:off x="5772150" y="2777489"/>
              <a:ext cx="33020" cy="128270"/>
            </a:xfrm>
            <a:custGeom>
              <a:avLst/>
              <a:gdLst>
                <a:gd name="connsiteX0" fmla="*/ 33020 w 33020"/>
                <a:gd name="connsiteY0" fmla="*/ 0 h 128270"/>
                <a:gd name="connsiteX1" fmla="*/ 33020 w 33020"/>
                <a:gd name="connsiteY1" fmla="*/ 128270 h 128270"/>
                <a:gd name="connsiteX2" fmla="*/ 16510 w 33020"/>
                <a:gd name="connsiteY2" fmla="*/ 128270 h 128270"/>
                <a:gd name="connsiteX3" fmla="*/ 16510 w 33020"/>
                <a:gd name="connsiteY3" fmla="*/ 15240 h 128270"/>
                <a:gd name="connsiteX4" fmla="*/ 0 w 33020"/>
                <a:gd name="connsiteY4" fmla="*/ 15240 h 128270"/>
                <a:gd name="connsiteX5" fmla="*/ 0 w 33020"/>
                <a:gd name="connsiteY5" fmla="*/ 0 h 128270"/>
                <a:gd name="connsiteX6" fmla="*/ 33020 w 33020"/>
                <a:gd name="connsiteY6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20" h="128270">
                  <a:moveTo>
                    <a:pt x="33020" y="0"/>
                  </a:moveTo>
                  <a:lnTo>
                    <a:pt x="33020" y="128270"/>
                  </a:lnTo>
                  <a:lnTo>
                    <a:pt x="16510" y="128270"/>
                  </a:lnTo>
                  <a:lnTo>
                    <a:pt x="16510" y="15240"/>
                  </a:lnTo>
                  <a:lnTo>
                    <a:pt x="0" y="15240"/>
                  </a:lnTo>
                  <a:lnTo>
                    <a:pt x="0" y="0"/>
                  </a:lnTo>
                  <a:lnTo>
                    <a:pt x="3302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 197">
              <a:extLst>
                <a:ext uri="{FF2B5EF4-FFF2-40B4-BE49-F238E27FC236}">
                  <a16:creationId xmlns:a16="http://schemas.microsoft.com/office/drawing/2014/main" id="{7F759C5C-9D16-9CCA-574B-712121258D2A}"/>
                </a:ext>
              </a:extLst>
            </p:cNvPr>
            <p:cNvSpPr/>
            <p:nvPr/>
          </p:nvSpPr>
          <p:spPr>
            <a:xfrm>
              <a:off x="5834379" y="2774950"/>
              <a:ext cx="82550" cy="130810"/>
            </a:xfrm>
            <a:custGeom>
              <a:avLst/>
              <a:gdLst>
                <a:gd name="connsiteX0" fmla="*/ 5080 w 82550"/>
                <a:gd name="connsiteY0" fmla="*/ 8890 h 130810"/>
                <a:gd name="connsiteX1" fmla="*/ 34290 w 82550"/>
                <a:gd name="connsiteY1" fmla="*/ 0 h 130810"/>
                <a:gd name="connsiteX2" fmla="*/ 76200 w 82550"/>
                <a:gd name="connsiteY2" fmla="*/ 40640 h 130810"/>
                <a:gd name="connsiteX3" fmla="*/ 31750 w 82550"/>
                <a:gd name="connsiteY3" fmla="*/ 115570 h 130810"/>
                <a:gd name="connsiteX4" fmla="*/ 82550 w 82550"/>
                <a:gd name="connsiteY4" fmla="*/ 115570 h 130810"/>
                <a:gd name="connsiteX5" fmla="*/ 82550 w 82550"/>
                <a:gd name="connsiteY5" fmla="*/ 130810 h 130810"/>
                <a:gd name="connsiteX6" fmla="*/ 0 w 82550"/>
                <a:gd name="connsiteY6" fmla="*/ 130810 h 130810"/>
                <a:gd name="connsiteX7" fmla="*/ 59690 w 82550"/>
                <a:gd name="connsiteY7" fmla="*/ 41910 h 130810"/>
                <a:gd name="connsiteX8" fmla="*/ 34290 w 82550"/>
                <a:gd name="connsiteY8" fmla="*/ 16510 h 130810"/>
                <a:gd name="connsiteX9" fmla="*/ 7620 w 82550"/>
                <a:gd name="connsiteY9" fmla="*/ 25400 h 130810"/>
                <a:gd name="connsiteX10" fmla="*/ 7620 w 82550"/>
                <a:gd name="connsiteY10" fmla="*/ 88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2550" h="130810">
                  <a:moveTo>
                    <a:pt x="5080" y="8890"/>
                  </a:moveTo>
                  <a:cubicBezTo>
                    <a:pt x="12700" y="3810"/>
                    <a:pt x="22860" y="0"/>
                    <a:pt x="34290" y="0"/>
                  </a:cubicBezTo>
                  <a:cubicBezTo>
                    <a:pt x="59690" y="0"/>
                    <a:pt x="76200" y="16510"/>
                    <a:pt x="76200" y="40640"/>
                  </a:cubicBezTo>
                  <a:cubicBezTo>
                    <a:pt x="76200" y="64770"/>
                    <a:pt x="55880" y="88900"/>
                    <a:pt x="31750" y="115570"/>
                  </a:cubicBezTo>
                  <a:lnTo>
                    <a:pt x="82550" y="115570"/>
                  </a:lnTo>
                  <a:lnTo>
                    <a:pt x="82550" y="130810"/>
                  </a:lnTo>
                  <a:lnTo>
                    <a:pt x="0" y="130810"/>
                  </a:lnTo>
                  <a:cubicBezTo>
                    <a:pt x="38100" y="87630"/>
                    <a:pt x="59690" y="64770"/>
                    <a:pt x="59690" y="41910"/>
                  </a:cubicBezTo>
                  <a:cubicBezTo>
                    <a:pt x="59690" y="19050"/>
                    <a:pt x="49530" y="16510"/>
                    <a:pt x="34290" y="16510"/>
                  </a:cubicBezTo>
                  <a:cubicBezTo>
                    <a:pt x="19050" y="16510"/>
                    <a:pt x="13970" y="20320"/>
                    <a:pt x="7620" y="25400"/>
                  </a:cubicBezTo>
                  <a:lnTo>
                    <a:pt x="7620" y="88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 198">
              <a:extLst>
                <a:ext uri="{FF2B5EF4-FFF2-40B4-BE49-F238E27FC236}">
                  <a16:creationId xmlns:a16="http://schemas.microsoft.com/office/drawing/2014/main" id="{91871D95-32A7-4C46-BD8E-FAD49DC067B3}"/>
                </a:ext>
              </a:extLst>
            </p:cNvPr>
            <p:cNvSpPr/>
            <p:nvPr/>
          </p:nvSpPr>
          <p:spPr>
            <a:xfrm>
              <a:off x="5986779" y="2777489"/>
              <a:ext cx="82550" cy="128270"/>
            </a:xfrm>
            <a:custGeom>
              <a:avLst/>
              <a:gdLst>
                <a:gd name="connsiteX0" fmla="*/ 16510 w 82550"/>
                <a:gd name="connsiteY0" fmla="*/ 78740 h 128270"/>
                <a:gd name="connsiteX1" fmla="*/ 16510 w 82550"/>
                <a:gd name="connsiteY1" fmla="*/ 128270 h 128270"/>
                <a:gd name="connsiteX2" fmla="*/ 0 w 82550"/>
                <a:gd name="connsiteY2" fmla="*/ 128270 h 128270"/>
                <a:gd name="connsiteX3" fmla="*/ 0 w 82550"/>
                <a:gd name="connsiteY3" fmla="*/ 0 h 128270"/>
                <a:gd name="connsiteX4" fmla="*/ 39370 w 82550"/>
                <a:gd name="connsiteY4" fmla="*/ 0 h 128270"/>
                <a:gd name="connsiteX5" fmla="*/ 82550 w 82550"/>
                <a:gd name="connsiteY5" fmla="*/ 39370 h 128270"/>
                <a:gd name="connsiteX6" fmla="*/ 39370 w 82550"/>
                <a:gd name="connsiteY6" fmla="*/ 78740 h 128270"/>
                <a:gd name="connsiteX7" fmla="*/ 16510 w 82550"/>
                <a:gd name="connsiteY7" fmla="*/ 78740 h 128270"/>
                <a:gd name="connsiteX8" fmla="*/ 16510 w 82550"/>
                <a:gd name="connsiteY8" fmla="*/ 15240 h 128270"/>
                <a:gd name="connsiteX9" fmla="*/ 16510 w 82550"/>
                <a:gd name="connsiteY9" fmla="*/ 64770 h 128270"/>
                <a:gd name="connsiteX10" fmla="*/ 39370 w 82550"/>
                <a:gd name="connsiteY10" fmla="*/ 64770 h 128270"/>
                <a:gd name="connsiteX11" fmla="*/ 64770 w 82550"/>
                <a:gd name="connsiteY11" fmla="*/ 40640 h 128270"/>
                <a:gd name="connsiteX12" fmla="*/ 38100 w 82550"/>
                <a:gd name="connsiteY12" fmla="*/ 16510 h 128270"/>
                <a:gd name="connsiteX13" fmla="*/ 16510 w 82550"/>
                <a:gd name="connsiteY13" fmla="*/ 1651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2550" h="128270">
                  <a:moveTo>
                    <a:pt x="16510" y="78740"/>
                  </a:move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lnTo>
                    <a:pt x="39370" y="0"/>
                  </a:lnTo>
                  <a:cubicBezTo>
                    <a:pt x="66040" y="0"/>
                    <a:pt x="82550" y="13970"/>
                    <a:pt x="82550" y="39370"/>
                  </a:cubicBezTo>
                  <a:cubicBezTo>
                    <a:pt x="82550" y="64770"/>
                    <a:pt x="66040" y="78740"/>
                    <a:pt x="39370" y="78740"/>
                  </a:cubicBezTo>
                  <a:lnTo>
                    <a:pt x="16510" y="78740"/>
                  </a:lnTo>
                  <a:close/>
                  <a:moveTo>
                    <a:pt x="16510" y="15240"/>
                  </a:moveTo>
                  <a:lnTo>
                    <a:pt x="16510" y="64770"/>
                  </a:lnTo>
                  <a:lnTo>
                    <a:pt x="39370" y="64770"/>
                  </a:lnTo>
                  <a:cubicBezTo>
                    <a:pt x="54610" y="64770"/>
                    <a:pt x="64770" y="55880"/>
                    <a:pt x="64770" y="40640"/>
                  </a:cubicBezTo>
                  <a:cubicBezTo>
                    <a:pt x="64770" y="25400"/>
                    <a:pt x="54610" y="16510"/>
                    <a:pt x="38100" y="16510"/>
                  </a:cubicBezTo>
                  <a:lnTo>
                    <a:pt x="16510" y="165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 199">
              <a:extLst>
                <a:ext uri="{FF2B5EF4-FFF2-40B4-BE49-F238E27FC236}">
                  <a16:creationId xmlns:a16="http://schemas.microsoft.com/office/drawing/2014/main" id="{B7C7AA49-EE1F-E841-AC0F-C46C24C7DF89}"/>
                </a:ext>
              </a:extLst>
            </p:cNvPr>
            <p:cNvSpPr/>
            <p:nvPr/>
          </p:nvSpPr>
          <p:spPr>
            <a:xfrm>
              <a:off x="6099809" y="2776220"/>
              <a:ext cx="116840" cy="130809"/>
            </a:xfrm>
            <a:custGeom>
              <a:avLst/>
              <a:gdLst>
                <a:gd name="connsiteX0" fmla="*/ 20320 w 116840"/>
                <a:gd name="connsiteY0" fmla="*/ 48260 h 130809"/>
                <a:gd name="connsiteX1" fmla="*/ 16510 w 116840"/>
                <a:gd name="connsiteY1" fmla="*/ 44450 h 130809"/>
                <a:gd name="connsiteX2" fmla="*/ 16510 w 116840"/>
                <a:gd name="connsiteY2" fmla="*/ 130810 h 130809"/>
                <a:gd name="connsiteX3" fmla="*/ 0 w 116840"/>
                <a:gd name="connsiteY3" fmla="*/ 130810 h 130809"/>
                <a:gd name="connsiteX4" fmla="*/ 0 w 116840"/>
                <a:gd name="connsiteY4" fmla="*/ 0 h 130809"/>
                <a:gd name="connsiteX5" fmla="*/ 0 w 116840"/>
                <a:gd name="connsiteY5" fmla="*/ 0 h 130809"/>
                <a:gd name="connsiteX6" fmla="*/ 58420 w 116840"/>
                <a:gd name="connsiteY6" fmla="*/ 71120 h 130809"/>
                <a:gd name="connsiteX7" fmla="*/ 116840 w 116840"/>
                <a:gd name="connsiteY7" fmla="*/ 0 h 130809"/>
                <a:gd name="connsiteX8" fmla="*/ 116840 w 116840"/>
                <a:gd name="connsiteY8" fmla="*/ 0 h 130809"/>
                <a:gd name="connsiteX9" fmla="*/ 116840 w 116840"/>
                <a:gd name="connsiteY9" fmla="*/ 130810 h 130809"/>
                <a:gd name="connsiteX10" fmla="*/ 100330 w 116840"/>
                <a:gd name="connsiteY10" fmla="*/ 130810 h 130809"/>
                <a:gd name="connsiteX11" fmla="*/ 100330 w 116840"/>
                <a:gd name="connsiteY11" fmla="*/ 44450 h 130809"/>
                <a:gd name="connsiteX12" fmla="*/ 96520 w 116840"/>
                <a:gd name="connsiteY12" fmla="*/ 48260 h 130809"/>
                <a:gd name="connsiteX13" fmla="*/ 58420 w 116840"/>
                <a:gd name="connsiteY13" fmla="*/ 95250 h 130809"/>
                <a:gd name="connsiteX14" fmla="*/ 20320 w 116840"/>
                <a:gd name="connsiteY14" fmla="*/ 4826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6840" h="130809">
                  <a:moveTo>
                    <a:pt x="20320" y="48260"/>
                  </a:moveTo>
                  <a:lnTo>
                    <a:pt x="16510" y="44450"/>
                  </a:lnTo>
                  <a:lnTo>
                    <a:pt x="16510" y="130810"/>
                  </a:lnTo>
                  <a:lnTo>
                    <a:pt x="0" y="1308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8420" y="71120"/>
                  </a:lnTo>
                  <a:lnTo>
                    <a:pt x="116840" y="0"/>
                  </a:lnTo>
                  <a:lnTo>
                    <a:pt x="116840" y="0"/>
                  </a:lnTo>
                  <a:lnTo>
                    <a:pt x="116840" y="130810"/>
                  </a:lnTo>
                  <a:lnTo>
                    <a:pt x="100330" y="130810"/>
                  </a:lnTo>
                  <a:lnTo>
                    <a:pt x="100330" y="44450"/>
                  </a:lnTo>
                  <a:lnTo>
                    <a:pt x="96520" y="48260"/>
                  </a:lnTo>
                  <a:lnTo>
                    <a:pt x="58420" y="95250"/>
                  </a:lnTo>
                  <a:lnTo>
                    <a:pt x="20320" y="482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 200">
              <a:extLst>
                <a:ext uri="{FF2B5EF4-FFF2-40B4-BE49-F238E27FC236}">
                  <a16:creationId xmlns:a16="http://schemas.microsoft.com/office/drawing/2014/main" id="{18CB9B5F-EC3C-69D9-E2C6-90D5B490A4E5}"/>
                </a:ext>
              </a:extLst>
            </p:cNvPr>
            <p:cNvSpPr/>
            <p:nvPr/>
          </p:nvSpPr>
          <p:spPr>
            <a:xfrm>
              <a:off x="6296659" y="2777489"/>
              <a:ext cx="82550" cy="128270"/>
            </a:xfrm>
            <a:custGeom>
              <a:avLst/>
              <a:gdLst>
                <a:gd name="connsiteX0" fmla="*/ 0 w 82550"/>
                <a:gd name="connsiteY0" fmla="*/ 128270 h 128270"/>
                <a:gd name="connsiteX1" fmla="*/ 0 w 82550"/>
                <a:gd name="connsiteY1" fmla="*/ 0 h 128270"/>
                <a:gd name="connsiteX2" fmla="*/ 78740 w 82550"/>
                <a:gd name="connsiteY2" fmla="*/ 0 h 128270"/>
                <a:gd name="connsiteX3" fmla="*/ 78740 w 82550"/>
                <a:gd name="connsiteY3" fmla="*/ 13970 h 128270"/>
                <a:gd name="connsiteX4" fmla="*/ 17780 w 82550"/>
                <a:gd name="connsiteY4" fmla="*/ 13970 h 128270"/>
                <a:gd name="connsiteX5" fmla="*/ 17780 w 82550"/>
                <a:gd name="connsiteY5" fmla="*/ 55880 h 128270"/>
                <a:gd name="connsiteX6" fmla="*/ 69850 w 82550"/>
                <a:gd name="connsiteY6" fmla="*/ 55880 h 128270"/>
                <a:gd name="connsiteX7" fmla="*/ 69850 w 82550"/>
                <a:gd name="connsiteY7" fmla="*/ 69850 h 128270"/>
                <a:gd name="connsiteX8" fmla="*/ 17780 w 82550"/>
                <a:gd name="connsiteY8" fmla="*/ 69850 h 128270"/>
                <a:gd name="connsiteX9" fmla="*/ 17780 w 82550"/>
                <a:gd name="connsiteY9" fmla="*/ 113030 h 128270"/>
                <a:gd name="connsiteX10" fmla="*/ 82550 w 82550"/>
                <a:gd name="connsiteY10" fmla="*/ 113030 h 128270"/>
                <a:gd name="connsiteX11" fmla="*/ 82550 w 82550"/>
                <a:gd name="connsiteY11" fmla="*/ 127000 h 128270"/>
                <a:gd name="connsiteX12" fmla="*/ 1270 w 82550"/>
                <a:gd name="connsiteY12" fmla="*/ 12700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2550" h="128270">
                  <a:moveTo>
                    <a:pt x="0" y="128270"/>
                  </a:moveTo>
                  <a:lnTo>
                    <a:pt x="0" y="0"/>
                  </a:lnTo>
                  <a:lnTo>
                    <a:pt x="78740" y="0"/>
                  </a:lnTo>
                  <a:lnTo>
                    <a:pt x="78740" y="13970"/>
                  </a:lnTo>
                  <a:lnTo>
                    <a:pt x="17780" y="13970"/>
                  </a:lnTo>
                  <a:lnTo>
                    <a:pt x="17780" y="55880"/>
                  </a:lnTo>
                  <a:lnTo>
                    <a:pt x="69850" y="55880"/>
                  </a:lnTo>
                  <a:lnTo>
                    <a:pt x="69850" y="69850"/>
                  </a:lnTo>
                  <a:lnTo>
                    <a:pt x="17780" y="69850"/>
                  </a:lnTo>
                  <a:lnTo>
                    <a:pt x="17780" y="113030"/>
                  </a:lnTo>
                  <a:lnTo>
                    <a:pt x="82550" y="113030"/>
                  </a:lnTo>
                  <a:lnTo>
                    <a:pt x="82550" y="127000"/>
                  </a:lnTo>
                  <a:lnTo>
                    <a:pt x="1270" y="1270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 201">
              <a:extLst>
                <a:ext uri="{FF2B5EF4-FFF2-40B4-BE49-F238E27FC236}">
                  <a16:creationId xmlns:a16="http://schemas.microsoft.com/office/drawing/2014/main" id="{992CDBBB-E98E-6850-C8B2-12B6C893D7CA}"/>
                </a:ext>
              </a:extLst>
            </p:cNvPr>
            <p:cNvSpPr/>
            <p:nvPr/>
          </p:nvSpPr>
          <p:spPr>
            <a:xfrm>
              <a:off x="6409690" y="2777489"/>
              <a:ext cx="105409" cy="128270"/>
            </a:xfrm>
            <a:custGeom>
              <a:avLst/>
              <a:gdLst>
                <a:gd name="connsiteX0" fmla="*/ 0 w 105409"/>
                <a:gd name="connsiteY0" fmla="*/ 128270 h 128270"/>
                <a:gd name="connsiteX1" fmla="*/ 0 w 105409"/>
                <a:gd name="connsiteY1" fmla="*/ 0 h 128270"/>
                <a:gd name="connsiteX2" fmla="*/ 36830 w 105409"/>
                <a:gd name="connsiteY2" fmla="*/ 0 h 128270"/>
                <a:gd name="connsiteX3" fmla="*/ 105410 w 105409"/>
                <a:gd name="connsiteY3" fmla="*/ 63500 h 128270"/>
                <a:gd name="connsiteX4" fmla="*/ 38100 w 105409"/>
                <a:gd name="connsiteY4" fmla="*/ 127000 h 128270"/>
                <a:gd name="connsiteX5" fmla="*/ 0 w 105409"/>
                <a:gd name="connsiteY5" fmla="*/ 127000 h 128270"/>
                <a:gd name="connsiteX6" fmla="*/ 16510 w 105409"/>
                <a:gd name="connsiteY6" fmla="*/ 15240 h 128270"/>
                <a:gd name="connsiteX7" fmla="*/ 16510 w 105409"/>
                <a:gd name="connsiteY7" fmla="*/ 114300 h 128270"/>
                <a:gd name="connsiteX8" fmla="*/ 36830 w 105409"/>
                <a:gd name="connsiteY8" fmla="*/ 114300 h 128270"/>
                <a:gd name="connsiteX9" fmla="*/ 87630 w 105409"/>
                <a:gd name="connsiteY9" fmla="*/ 64770 h 128270"/>
                <a:gd name="connsiteX10" fmla="*/ 36830 w 105409"/>
                <a:gd name="connsiteY10" fmla="*/ 15240 h 128270"/>
                <a:gd name="connsiteX11" fmla="*/ 17780 w 105409"/>
                <a:gd name="connsiteY11" fmla="*/ 1524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5409" h="128270">
                  <a:moveTo>
                    <a:pt x="0" y="128270"/>
                  </a:moveTo>
                  <a:lnTo>
                    <a:pt x="0" y="0"/>
                  </a:lnTo>
                  <a:lnTo>
                    <a:pt x="36830" y="0"/>
                  </a:lnTo>
                  <a:cubicBezTo>
                    <a:pt x="77470" y="0"/>
                    <a:pt x="105410" y="25400"/>
                    <a:pt x="105410" y="63500"/>
                  </a:cubicBezTo>
                  <a:cubicBezTo>
                    <a:pt x="105410" y="101600"/>
                    <a:pt x="78740" y="127000"/>
                    <a:pt x="38100" y="127000"/>
                  </a:cubicBezTo>
                  <a:lnTo>
                    <a:pt x="0" y="127000"/>
                  </a:lnTo>
                  <a:close/>
                  <a:moveTo>
                    <a:pt x="16510" y="15240"/>
                  </a:moveTo>
                  <a:lnTo>
                    <a:pt x="16510" y="114300"/>
                  </a:lnTo>
                  <a:lnTo>
                    <a:pt x="36830" y="114300"/>
                  </a:lnTo>
                  <a:cubicBezTo>
                    <a:pt x="67310" y="114300"/>
                    <a:pt x="87630" y="93980"/>
                    <a:pt x="87630" y="64770"/>
                  </a:cubicBezTo>
                  <a:cubicBezTo>
                    <a:pt x="87630" y="35560"/>
                    <a:pt x="67310" y="15240"/>
                    <a:pt x="36830" y="15240"/>
                  </a:cubicBezTo>
                  <a:lnTo>
                    <a:pt x="17780" y="152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 202">
              <a:extLst>
                <a:ext uri="{FF2B5EF4-FFF2-40B4-BE49-F238E27FC236}">
                  <a16:creationId xmlns:a16="http://schemas.microsoft.com/office/drawing/2014/main" id="{D61E97AA-2D93-36A4-6822-E14F6E9D6DC3}"/>
                </a:ext>
              </a:extLst>
            </p:cNvPr>
            <p:cNvSpPr/>
            <p:nvPr/>
          </p:nvSpPr>
          <p:spPr>
            <a:xfrm>
              <a:off x="6529069" y="2778760"/>
              <a:ext cx="95250" cy="128269"/>
            </a:xfrm>
            <a:custGeom>
              <a:avLst/>
              <a:gdLst>
                <a:gd name="connsiteX0" fmla="*/ 55880 w 95250"/>
                <a:gd name="connsiteY0" fmla="*/ 13970 h 128269"/>
                <a:gd name="connsiteX1" fmla="*/ 55880 w 95250"/>
                <a:gd name="connsiteY1" fmla="*/ 128270 h 128269"/>
                <a:gd name="connsiteX2" fmla="*/ 39370 w 95250"/>
                <a:gd name="connsiteY2" fmla="*/ 128270 h 128269"/>
                <a:gd name="connsiteX3" fmla="*/ 39370 w 95250"/>
                <a:gd name="connsiteY3" fmla="*/ 13970 h 128269"/>
                <a:gd name="connsiteX4" fmla="*/ 0 w 95250"/>
                <a:gd name="connsiteY4" fmla="*/ 13970 h 128269"/>
                <a:gd name="connsiteX5" fmla="*/ 0 w 95250"/>
                <a:gd name="connsiteY5" fmla="*/ 0 h 128269"/>
                <a:gd name="connsiteX6" fmla="*/ 95250 w 95250"/>
                <a:gd name="connsiteY6" fmla="*/ 0 h 128269"/>
                <a:gd name="connsiteX7" fmla="*/ 95250 w 95250"/>
                <a:gd name="connsiteY7" fmla="*/ 13970 h 128269"/>
                <a:gd name="connsiteX8" fmla="*/ 55880 w 95250"/>
                <a:gd name="connsiteY8" fmla="*/ 1397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250" h="128269">
                  <a:moveTo>
                    <a:pt x="55880" y="13970"/>
                  </a:moveTo>
                  <a:lnTo>
                    <a:pt x="55880" y="128270"/>
                  </a:lnTo>
                  <a:lnTo>
                    <a:pt x="39370" y="128270"/>
                  </a:lnTo>
                  <a:lnTo>
                    <a:pt x="39370" y="13970"/>
                  </a:lnTo>
                  <a:lnTo>
                    <a:pt x="0" y="13970"/>
                  </a:lnTo>
                  <a:lnTo>
                    <a:pt x="0" y="0"/>
                  </a:lnTo>
                  <a:lnTo>
                    <a:pt x="95250" y="0"/>
                  </a:lnTo>
                  <a:lnTo>
                    <a:pt x="95250" y="13970"/>
                  </a:lnTo>
                  <a:lnTo>
                    <a:pt x="55880" y="139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 203">
              <a:extLst>
                <a:ext uri="{FF2B5EF4-FFF2-40B4-BE49-F238E27FC236}">
                  <a16:creationId xmlns:a16="http://schemas.microsoft.com/office/drawing/2014/main" id="{BE809EFF-5B76-8B53-A461-A55A328967F4}"/>
                </a:ext>
              </a:extLst>
            </p:cNvPr>
            <p:cNvSpPr/>
            <p:nvPr/>
          </p:nvSpPr>
          <p:spPr>
            <a:xfrm>
              <a:off x="782319" y="2990850"/>
              <a:ext cx="105410" cy="128270"/>
            </a:xfrm>
            <a:custGeom>
              <a:avLst/>
              <a:gdLst>
                <a:gd name="connsiteX0" fmla="*/ 0 w 105410"/>
                <a:gd name="connsiteY0" fmla="*/ 128270 h 128270"/>
                <a:gd name="connsiteX1" fmla="*/ 0 w 105410"/>
                <a:gd name="connsiteY1" fmla="*/ 0 h 128270"/>
                <a:gd name="connsiteX2" fmla="*/ 36830 w 105410"/>
                <a:gd name="connsiteY2" fmla="*/ 0 h 128270"/>
                <a:gd name="connsiteX3" fmla="*/ 105410 w 105410"/>
                <a:gd name="connsiteY3" fmla="*/ 63500 h 128270"/>
                <a:gd name="connsiteX4" fmla="*/ 38100 w 105410"/>
                <a:gd name="connsiteY4" fmla="*/ 127000 h 128270"/>
                <a:gd name="connsiteX5" fmla="*/ 0 w 105410"/>
                <a:gd name="connsiteY5" fmla="*/ 127000 h 128270"/>
                <a:gd name="connsiteX6" fmla="*/ 17780 w 105410"/>
                <a:gd name="connsiteY6" fmla="*/ 15240 h 128270"/>
                <a:gd name="connsiteX7" fmla="*/ 17780 w 105410"/>
                <a:gd name="connsiteY7" fmla="*/ 114300 h 128270"/>
                <a:gd name="connsiteX8" fmla="*/ 38100 w 105410"/>
                <a:gd name="connsiteY8" fmla="*/ 114300 h 128270"/>
                <a:gd name="connsiteX9" fmla="*/ 88900 w 105410"/>
                <a:gd name="connsiteY9" fmla="*/ 64770 h 128270"/>
                <a:gd name="connsiteX10" fmla="*/ 38100 w 105410"/>
                <a:gd name="connsiteY10" fmla="*/ 15240 h 128270"/>
                <a:gd name="connsiteX11" fmla="*/ 19050 w 105410"/>
                <a:gd name="connsiteY11" fmla="*/ 1524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5410" h="128270">
                  <a:moveTo>
                    <a:pt x="0" y="128270"/>
                  </a:moveTo>
                  <a:lnTo>
                    <a:pt x="0" y="0"/>
                  </a:lnTo>
                  <a:lnTo>
                    <a:pt x="36830" y="0"/>
                  </a:lnTo>
                  <a:cubicBezTo>
                    <a:pt x="77470" y="0"/>
                    <a:pt x="105410" y="25400"/>
                    <a:pt x="105410" y="63500"/>
                  </a:cubicBezTo>
                  <a:cubicBezTo>
                    <a:pt x="105410" y="101600"/>
                    <a:pt x="78740" y="127000"/>
                    <a:pt x="38100" y="127000"/>
                  </a:cubicBezTo>
                  <a:lnTo>
                    <a:pt x="0" y="127000"/>
                  </a:lnTo>
                  <a:close/>
                  <a:moveTo>
                    <a:pt x="17780" y="15240"/>
                  </a:moveTo>
                  <a:lnTo>
                    <a:pt x="17780" y="114300"/>
                  </a:lnTo>
                  <a:lnTo>
                    <a:pt x="38100" y="114300"/>
                  </a:lnTo>
                  <a:cubicBezTo>
                    <a:pt x="68580" y="114300"/>
                    <a:pt x="88900" y="93980"/>
                    <a:pt x="88900" y="64770"/>
                  </a:cubicBezTo>
                  <a:cubicBezTo>
                    <a:pt x="88900" y="35560"/>
                    <a:pt x="68580" y="15240"/>
                    <a:pt x="38100" y="15240"/>
                  </a:cubicBezTo>
                  <a:lnTo>
                    <a:pt x="19050" y="152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 204">
              <a:extLst>
                <a:ext uri="{FF2B5EF4-FFF2-40B4-BE49-F238E27FC236}">
                  <a16:creationId xmlns:a16="http://schemas.microsoft.com/office/drawing/2014/main" id="{4BD19AF4-EB38-FF58-2883-992D2350A604}"/>
                </a:ext>
              </a:extLst>
            </p:cNvPr>
            <p:cNvSpPr/>
            <p:nvPr/>
          </p:nvSpPr>
          <p:spPr>
            <a:xfrm>
              <a:off x="910589" y="302767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 205">
              <a:extLst>
                <a:ext uri="{FF2B5EF4-FFF2-40B4-BE49-F238E27FC236}">
                  <a16:creationId xmlns:a16="http://schemas.microsoft.com/office/drawing/2014/main" id="{2F41AEF9-011E-510B-8170-A32FB0482553}"/>
                </a:ext>
              </a:extLst>
            </p:cNvPr>
            <p:cNvSpPr/>
            <p:nvPr/>
          </p:nvSpPr>
          <p:spPr>
            <a:xfrm>
              <a:off x="971550" y="3027679"/>
              <a:ext cx="91439" cy="93980"/>
            </a:xfrm>
            <a:custGeom>
              <a:avLst/>
              <a:gdLst>
                <a:gd name="connsiteX0" fmla="*/ 91440 w 91439"/>
                <a:gd name="connsiteY0" fmla="*/ 46990 h 93980"/>
                <a:gd name="connsiteX1" fmla="*/ 45720 w 91439"/>
                <a:gd name="connsiteY1" fmla="*/ 93980 h 93980"/>
                <a:gd name="connsiteX2" fmla="*/ 0 w 91439"/>
                <a:gd name="connsiteY2" fmla="*/ 46990 h 93980"/>
                <a:gd name="connsiteX3" fmla="*/ 45720 w 91439"/>
                <a:gd name="connsiteY3" fmla="*/ 0 h 93980"/>
                <a:gd name="connsiteX4" fmla="*/ 91440 w 91439"/>
                <a:gd name="connsiteY4" fmla="*/ 46990 h 93980"/>
                <a:gd name="connsiteX5" fmla="*/ 76200 w 91439"/>
                <a:gd name="connsiteY5" fmla="*/ 46990 h 93980"/>
                <a:gd name="connsiteX6" fmla="*/ 45720 w 91439"/>
                <a:gd name="connsiteY6" fmla="*/ 15240 h 93980"/>
                <a:gd name="connsiteX7" fmla="*/ 16510 w 91439"/>
                <a:gd name="connsiteY7" fmla="*/ 46990 h 93980"/>
                <a:gd name="connsiteX8" fmla="*/ 45720 w 91439"/>
                <a:gd name="connsiteY8" fmla="*/ 78740 h 93980"/>
                <a:gd name="connsiteX9" fmla="*/ 76200 w 91439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7940"/>
                    <a:pt x="16510" y="46990"/>
                  </a:cubicBezTo>
                  <a:cubicBezTo>
                    <a:pt x="16510" y="6604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 206">
              <a:extLst>
                <a:ext uri="{FF2B5EF4-FFF2-40B4-BE49-F238E27FC236}">
                  <a16:creationId xmlns:a16="http://schemas.microsoft.com/office/drawing/2014/main" id="{E19229E2-EB8E-DD25-CD66-415C021BCB85}"/>
                </a:ext>
              </a:extLst>
            </p:cNvPr>
            <p:cNvSpPr/>
            <p:nvPr/>
          </p:nvSpPr>
          <p:spPr>
            <a:xfrm>
              <a:off x="1088389" y="3027679"/>
              <a:ext cx="87630" cy="130810"/>
            </a:xfrm>
            <a:custGeom>
              <a:avLst/>
              <a:gdLst>
                <a:gd name="connsiteX0" fmla="*/ 0 w 87630"/>
                <a:gd name="connsiteY0" fmla="*/ 2540 h 130810"/>
                <a:gd name="connsiteX1" fmla="*/ 15240 w 87630"/>
                <a:gd name="connsiteY1" fmla="*/ 2540 h 130810"/>
                <a:gd name="connsiteX2" fmla="*/ 15240 w 87630"/>
                <a:gd name="connsiteY2" fmla="*/ 11430 h 130810"/>
                <a:gd name="connsiteX3" fmla="*/ 15240 w 87630"/>
                <a:gd name="connsiteY3" fmla="*/ 17780 h 130810"/>
                <a:gd name="connsiteX4" fmla="*/ 15240 w 87630"/>
                <a:gd name="connsiteY4" fmla="*/ 17780 h 130810"/>
                <a:gd name="connsiteX5" fmla="*/ 46990 w 87630"/>
                <a:gd name="connsiteY5" fmla="*/ 0 h 130810"/>
                <a:gd name="connsiteX6" fmla="*/ 87630 w 87630"/>
                <a:gd name="connsiteY6" fmla="*/ 46990 h 130810"/>
                <a:gd name="connsiteX7" fmla="*/ 46990 w 87630"/>
                <a:gd name="connsiteY7" fmla="*/ 93980 h 130810"/>
                <a:gd name="connsiteX8" fmla="*/ 16510 w 87630"/>
                <a:gd name="connsiteY8" fmla="*/ 76200 h 130810"/>
                <a:gd name="connsiteX9" fmla="*/ 16510 w 87630"/>
                <a:gd name="connsiteY9" fmla="*/ 76200 h 130810"/>
                <a:gd name="connsiteX10" fmla="*/ 16510 w 87630"/>
                <a:gd name="connsiteY10" fmla="*/ 83820 h 130810"/>
                <a:gd name="connsiteX11" fmla="*/ 16510 w 87630"/>
                <a:gd name="connsiteY11" fmla="*/ 130810 h 130810"/>
                <a:gd name="connsiteX12" fmla="*/ 0 w 87630"/>
                <a:gd name="connsiteY12" fmla="*/ 130810 h 130810"/>
                <a:gd name="connsiteX13" fmla="*/ 0 w 87630"/>
                <a:gd name="connsiteY13" fmla="*/ 2540 h 130810"/>
                <a:gd name="connsiteX14" fmla="*/ 72390 w 87630"/>
                <a:gd name="connsiteY14" fmla="*/ 46990 h 130810"/>
                <a:gd name="connsiteX15" fmla="*/ 44450 w 87630"/>
                <a:gd name="connsiteY15" fmla="*/ 15240 h 130810"/>
                <a:gd name="connsiteX16" fmla="*/ 16510 w 87630"/>
                <a:gd name="connsiteY16" fmla="*/ 46990 h 130810"/>
                <a:gd name="connsiteX17" fmla="*/ 44450 w 87630"/>
                <a:gd name="connsiteY17" fmla="*/ 78740 h 130810"/>
                <a:gd name="connsiteX18" fmla="*/ 72390 w 87630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 207">
              <a:extLst>
                <a:ext uri="{FF2B5EF4-FFF2-40B4-BE49-F238E27FC236}">
                  <a16:creationId xmlns:a16="http://schemas.microsoft.com/office/drawing/2014/main" id="{2DF52537-3D08-01F1-F45A-A05C6992AA06}"/>
                </a:ext>
              </a:extLst>
            </p:cNvPr>
            <p:cNvSpPr/>
            <p:nvPr/>
          </p:nvSpPr>
          <p:spPr>
            <a:xfrm>
              <a:off x="1234439" y="300355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 208">
              <a:extLst>
                <a:ext uri="{FF2B5EF4-FFF2-40B4-BE49-F238E27FC236}">
                  <a16:creationId xmlns:a16="http://schemas.microsoft.com/office/drawing/2014/main" id="{78D54EAE-57FA-06BA-E500-37B93EC785BE}"/>
                </a:ext>
              </a:extLst>
            </p:cNvPr>
            <p:cNvSpPr/>
            <p:nvPr/>
          </p:nvSpPr>
          <p:spPr>
            <a:xfrm>
              <a:off x="1314450" y="2990850"/>
              <a:ext cx="80010" cy="128270"/>
            </a:xfrm>
            <a:custGeom>
              <a:avLst/>
              <a:gdLst>
                <a:gd name="connsiteX0" fmla="*/ 0 w 80010"/>
                <a:gd name="connsiteY0" fmla="*/ 0 h 128270"/>
                <a:gd name="connsiteX1" fmla="*/ 16510 w 80010"/>
                <a:gd name="connsiteY1" fmla="*/ 0 h 128270"/>
                <a:gd name="connsiteX2" fmla="*/ 16510 w 80010"/>
                <a:gd name="connsiteY2" fmla="*/ 49530 h 128270"/>
                <a:gd name="connsiteX3" fmla="*/ 16510 w 80010"/>
                <a:gd name="connsiteY3" fmla="*/ 58420 h 128270"/>
                <a:gd name="connsiteX4" fmla="*/ 16510 w 80010"/>
                <a:gd name="connsiteY4" fmla="*/ 58420 h 128270"/>
                <a:gd name="connsiteX5" fmla="*/ 49530 w 80010"/>
                <a:gd name="connsiteY5" fmla="*/ 36830 h 128270"/>
                <a:gd name="connsiteX6" fmla="*/ 80010 w 80010"/>
                <a:gd name="connsiteY6" fmla="*/ 72390 h 128270"/>
                <a:gd name="connsiteX7" fmla="*/ 80010 w 80010"/>
                <a:gd name="connsiteY7" fmla="*/ 128270 h 128270"/>
                <a:gd name="connsiteX8" fmla="*/ 63500 w 80010"/>
                <a:gd name="connsiteY8" fmla="*/ 128270 h 128270"/>
                <a:gd name="connsiteX9" fmla="*/ 63500 w 80010"/>
                <a:gd name="connsiteY9" fmla="*/ 76200 h 128270"/>
                <a:gd name="connsiteX10" fmla="*/ 46990 w 80010"/>
                <a:gd name="connsiteY10" fmla="*/ 53340 h 128270"/>
                <a:gd name="connsiteX11" fmla="*/ 16510 w 80010"/>
                <a:gd name="connsiteY11" fmla="*/ 85090 h 128270"/>
                <a:gd name="connsiteX12" fmla="*/ 16510 w 80010"/>
                <a:gd name="connsiteY12" fmla="*/ 128270 h 128270"/>
                <a:gd name="connsiteX13" fmla="*/ 0 w 80010"/>
                <a:gd name="connsiteY13" fmla="*/ 128270 h 128270"/>
                <a:gd name="connsiteX14" fmla="*/ 0 w 80010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 209">
              <a:extLst>
                <a:ext uri="{FF2B5EF4-FFF2-40B4-BE49-F238E27FC236}">
                  <a16:creationId xmlns:a16="http://schemas.microsoft.com/office/drawing/2014/main" id="{0E22A952-EEFC-9BA0-5BFE-2E9770E9DC0A}"/>
                </a:ext>
              </a:extLst>
            </p:cNvPr>
            <p:cNvSpPr/>
            <p:nvPr/>
          </p:nvSpPr>
          <p:spPr>
            <a:xfrm>
              <a:off x="1416050" y="3027679"/>
              <a:ext cx="83819" cy="93980"/>
            </a:xfrm>
            <a:custGeom>
              <a:avLst/>
              <a:gdLst>
                <a:gd name="connsiteX0" fmla="*/ 83820 w 83819"/>
                <a:gd name="connsiteY0" fmla="*/ 41910 h 93980"/>
                <a:gd name="connsiteX1" fmla="*/ 83820 w 83819"/>
                <a:gd name="connsiteY1" fmla="*/ 50800 h 93980"/>
                <a:gd name="connsiteX2" fmla="*/ 17780 w 83819"/>
                <a:gd name="connsiteY2" fmla="*/ 50800 h 93980"/>
                <a:gd name="connsiteX3" fmla="*/ 48260 w 83819"/>
                <a:gd name="connsiteY3" fmla="*/ 80010 h 93980"/>
                <a:gd name="connsiteX4" fmla="*/ 80010 w 83819"/>
                <a:gd name="connsiteY4" fmla="*/ 71120 h 93980"/>
                <a:gd name="connsiteX5" fmla="*/ 80010 w 83819"/>
                <a:gd name="connsiteY5" fmla="*/ 86360 h 93980"/>
                <a:gd name="connsiteX6" fmla="*/ 46990 w 83819"/>
                <a:gd name="connsiteY6" fmla="*/ 93980 h 93980"/>
                <a:gd name="connsiteX7" fmla="*/ 0 w 83819"/>
                <a:gd name="connsiteY7" fmla="*/ 46990 h 93980"/>
                <a:gd name="connsiteX8" fmla="*/ 43180 w 83819"/>
                <a:gd name="connsiteY8" fmla="*/ 0 h 93980"/>
                <a:gd name="connsiteX9" fmla="*/ 83820 w 83819"/>
                <a:gd name="connsiteY9" fmla="*/ 41910 h 93980"/>
                <a:gd name="connsiteX10" fmla="*/ 43180 w 83819"/>
                <a:gd name="connsiteY10" fmla="*/ 13970 h 93980"/>
                <a:gd name="connsiteX11" fmla="*/ 17780 w 83819"/>
                <a:gd name="connsiteY11" fmla="*/ 38100 h 93980"/>
                <a:gd name="connsiteX12" fmla="*/ 67310 w 83819"/>
                <a:gd name="connsiteY12" fmla="*/ 38100 h 93980"/>
                <a:gd name="connsiteX13" fmla="*/ 43180 w 83819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 210">
              <a:extLst>
                <a:ext uri="{FF2B5EF4-FFF2-40B4-BE49-F238E27FC236}">
                  <a16:creationId xmlns:a16="http://schemas.microsoft.com/office/drawing/2014/main" id="{4E14E27F-CEA4-9DA2-0572-C9EF9F9D9DD8}"/>
                </a:ext>
              </a:extLst>
            </p:cNvPr>
            <p:cNvSpPr/>
            <p:nvPr/>
          </p:nvSpPr>
          <p:spPr>
            <a:xfrm>
              <a:off x="1563369" y="3027679"/>
              <a:ext cx="20319" cy="93980"/>
            </a:xfrm>
            <a:custGeom>
              <a:avLst/>
              <a:gdLst>
                <a:gd name="connsiteX0" fmla="*/ 10160 w 20319"/>
                <a:gd name="connsiteY0" fmla="*/ 0 h 93980"/>
                <a:gd name="connsiteX1" fmla="*/ 20320 w 20319"/>
                <a:gd name="connsiteY1" fmla="*/ 10160 h 93980"/>
                <a:gd name="connsiteX2" fmla="*/ 10160 w 20319"/>
                <a:gd name="connsiteY2" fmla="*/ 20320 h 93980"/>
                <a:gd name="connsiteX3" fmla="*/ 0 w 20319"/>
                <a:gd name="connsiteY3" fmla="*/ 10160 h 93980"/>
                <a:gd name="connsiteX4" fmla="*/ 10160 w 20319"/>
                <a:gd name="connsiteY4" fmla="*/ 0 h 93980"/>
                <a:gd name="connsiteX5" fmla="*/ 10160 w 20319"/>
                <a:gd name="connsiteY5" fmla="*/ 73660 h 93980"/>
                <a:gd name="connsiteX6" fmla="*/ 20320 w 20319"/>
                <a:gd name="connsiteY6" fmla="*/ 83820 h 93980"/>
                <a:gd name="connsiteX7" fmla="*/ 10160 w 20319"/>
                <a:gd name="connsiteY7" fmla="*/ 93980 h 93980"/>
                <a:gd name="connsiteX8" fmla="*/ 0 w 20319"/>
                <a:gd name="connsiteY8" fmla="*/ 83820 h 93980"/>
                <a:gd name="connsiteX9" fmla="*/ 10160 w 20319"/>
                <a:gd name="connsiteY9" fmla="*/ 7366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9398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0160" y="73660"/>
                  </a:moveTo>
                  <a:cubicBezTo>
                    <a:pt x="16510" y="73660"/>
                    <a:pt x="20320" y="77470"/>
                    <a:pt x="20320" y="83820"/>
                  </a:cubicBezTo>
                  <a:cubicBezTo>
                    <a:pt x="20320" y="90170"/>
                    <a:pt x="16510" y="93980"/>
                    <a:pt x="10160" y="93980"/>
                  </a:cubicBezTo>
                  <a:cubicBezTo>
                    <a:pt x="3810" y="93980"/>
                    <a:pt x="0" y="90170"/>
                    <a:pt x="0" y="83820"/>
                  </a:cubicBezTo>
                  <a:cubicBezTo>
                    <a:pt x="0" y="77470"/>
                    <a:pt x="3810" y="73660"/>
                    <a:pt x="10160" y="736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 211">
              <a:extLst>
                <a:ext uri="{FF2B5EF4-FFF2-40B4-BE49-F238E27FC236}">
                  <a16:creationId xmlns:a16="http://schemas.microsoft.com/office/drawing/2014/main" id="{98059846-EFDA-B414-61F1-8D8A4012F063}"/>
                </a:ext>
              </a:extLst>
            </p:cNvPr>
            <p:cNvSpPr/>
            <p:nvPr/>
          </p:nvSpPr>
          <p:spPr>
            <a:xfrm>
              <a:off x="1607819" y="2989579"/>
              <a:ext cx="96519" cy="132080"/>
            </a:xfrm>
            <a:custGeom>
              <a:avLst/>
              <a:gdLst>
                <a:gd name="connsiteX0" fmla="*/ 48260 w 96519"/>
                <a:gd name="connsiteY0" fmla="*/ 0 h 132080"/>
                <a:gd name="connsiteX1" fmla="*/ 96520 w 96519"/>
                <a:gd name="connsiteY1" fmla="*/ 66040 h 132080"/>
                <a:gd name="connsiteX2" fmla="*/ 48260 w 96519"/>
                <a:gd name="connsiteY2" fmla="*/ 132080 h 132080"/>
                <a:gd name="connsiteX3" fmla="*/ 0 w 96519"/>
                <a:gd name="connsiteY3" fmla="*/ 66040 h 132080"/>
                <a:gd name="connsiteX4" fmla="*/ 48260 w 96519"/>
                <a:gd name="connsiteY4" fmla="*/ 0 h 132080"/>
                <a:gd name="connsiteX5" fmla="*/ 48260 w 96519"/>
                <a:gd name="connsiteY5" fmla="*/ 115570 h 132080"/>
                <a:gd name="connsiteX6" fmla="*/ 80010 w 96519"/>
                <a:gd name="connsiteY6" fmla="*/ 64770 h 132080"/>
                <a:gd name="connsiteX7" fmla="*/ 48260 w 96519"/>
                <a:gd name="connsiteY7" fmla="*/ 13970 h 132080"/>
                <a:gd name="connsiteX8" fmla="*/ 16510 w 96519"/>
                <a:gd name="connsiteY8" fmla="*/ 64770 h 132080"/>
                <a:gd name="connsiteX9" fmla="*/ 48260 w 96519"/>
                <a:gd name="connsiteY9" fmla="*/ 115570 h 132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519" h="132080">
                  <a:moveTo>
                    <a:pt x="48260" y="0"/>
                  </a:moveTo>
                  <a:cubicBezTo>
                    <a:pt x="77470" y="0"/>
                    <a:pt x="96520" y="27940"/>
                    <a:pt x="96520" y="66040"/>
                  </a:cubicBezTo>
                  <a:cubicBezTo>
                    <a:pt x="96520" y="104140"/>
                    <a:pt x="77470" y="132080"/>
                    <a:pt x="48260" y="132080"/>
                  </a:cubicBezTo>
                  <a:cubicBezTo>
                    <a:pt x="19050" y="132080"/>
                    <a:pt x="0" y="104140"/>
                    <a:pt x="0" y="66040"/>
                  </a:cubicBezTo>
                  <a:cubicBezTo>
                    <a:pt x="0" y="27940"/>
                    <a:pt x="19050" y="0"/>
                    <a:pt x="48260" y="0"/>
                  </a:cubicBezTo>
                  <a:close/>
                  <a:moveTo>
                    <a:pt x="48260" y="115570"/>
                  </a:moveTo>
                  <a:cubicBezTo>
                    <a:pt x="67310" y="115570"/>
                    <a:pt x="80010" y="95250"/>
                    <a:pt x="80010" y="64770"/>
                  </a:cubicBezTo>
                  <a:cubicBezTo>
                    <a:pt x="80010" y="34290"/>
                    <a:pt x="67310" y="13970"/>
                    <a:pt x="48260" y="13970"/>
                  </a:cubicBezTo>
                  <a:cubicBezTo>
                    <a:pt x="29210" y="13970"/>
                    <a:pt x="16510" y="34290"/>
                    <a:pt x="16510" y="64770"/>
                  </a:cubicBezTo>
                  <a:cubicBezTo>
                    <a:pt x="16510" y="95250"/>
                    <a:pt x="29210" y="115570"/>
                    <a:pt x="48260" y="1155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 212">
              <a:extLst>
                <a:ext uri="{FF2B5EF4-FFF2-40B4-BE49-F238E27FC236}">
                  <a16:creationId xmlns:a16="http://schemas.microsoft.com/office/drawing/2014/main" id="{7B1A8352-91B1-7CB7-0BF7-BC1B8CEF8E59}"/>
                </a:ext>
              </a:extLst>
            </p:cNvPr>
            <p:cNvSpPr/>
            <p:nvPr/>
          </p:nvSpPr>
          <p:spPr>
            <a:xfrm>
              <a:off x="1729739" y="2989579"/>
              <a:ext cx="96520" cy="132080"/>
            </a:xfrm>
            <a:custGeom>
              <a:avLst/>
              <a:gdLst>
                <a:gd name="connsiteX0" fmla="*/ 48260 w 96520"/>
                <a:gd name="connsiteY0" fmla="*/ 0 h 132080"/>
                <a:gd name="connsiteX1" fmla="*/ 96520 w 96520"/>
                <a:gd name="connsiteY1" fmla="*/ 66040 h 132080"/>
                <a:gd name="connsiteX2" fmla="*/ 48260 w 96520"/>
                <a:gd name="connsiteY2" fmla="*/ 132080 h 132080"/>
                <a:gd name="connsiteX3" fmla="*/ 0 w 96520"/>
                <a:gd name="connsiteY3" fmla="*/ 66040 h 132080"/>
                <a:gd name="connsiteX4" fmla="*/ 48260 w 96520"/>
                <a:gd name="connsiteY4" fmla="*/ 0 h 132080"/>
                <a:gd name="connsiteX5" fmla="*/ 48260 w 96520"/>
                <a:gd name="connsiteY5" fmla="*/ 115570 h 132080"/>
                <a:gd name="connsiteX6" fmla="*/ 80010 w 96520"/>
                <a:gd name="connsiteY6" fmla="*/ 64770 h 132080"/>
                <a:gd name="connsiteX7" fmla="*/ 48260 w 96520"/>
                <a:gd name="connsiteY7" fmla="*/ 13970 h 132080"/>
                <a:gd name="connsiteX8" fmla="*/ 16510 w 96520"/>
                <a:gd name="connsiteY8" fmla="*/ 64770 h 132080"/>
                <a:gd name="connsiteX9" fmla="*/ 48260 w 96520"/>
                <a:gd name="connsiteY9" fmla="*/ 115570 h 132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520" h="132080">
                  <a:moveTo>
                    <a:pt x="48260" y="0"/>
                  </a:moveTo>
                  <a:cubicBezTo>
                    <a:pt x="77470" y="0"/>
                    <a:pt x="96520" y="27940"/>
                    <a:pt x="96520" y="66040"/>
                  </a:cubicBezTo>
                  <a:cubicBezTo>
                    <a:pt x="96520" y="104140"/>
                    <a:pt x="77470" y="132080"/>
                    <a:pt x="48260" y="132080"/>
                  </a:cubicBezTo>
                  <a:cubicBezTo>
                    <a:pt x="19050" y="132080"/>
                    <a:pt x="0" y="104140"/>
                    <a:pt x="0" y="66040"/>
                  </a:cubicBezTo>
                  <a:cubicBezTo>
                    <a:pt x="0" y="27940"/>
                    <a:pt x="19050" y="0"/>
                    <a:pt x="48260" y="0"/>
                  </a:cubicBezTo>
                  <a:close/>
                  <a:moveTo>
                    <a:pt x="48260" y="115570"/>
                  </a:moveTo>
                  <a:cubicBezTo>
                    <a:pt x="67310" y="115570"/>
                    <a:pt x="80010" y="95250"/>
                    <a:pt x="80010" y="64770"/>
                  </a:cubicBezTo>
                  <a:cubicBezTo>
                    <a:pt x="80010" y="34290"/>
                    <a:pt x="67310" y="13970"/>
                    <a:pt x="48260" y="13970"/>
                  </a:cubicBezTo>
                  <a:cubicBezTo>
                    <a:pt x="29210" y="13970"/>
                    <a:pt x="16510" y="34290"/>
                    <a:pt x="16510" y="64770"/>
                  </a:cubicBezTo>
                  <a:cubicBezTo>
                    <a:pt x="16510" y="95250"/>
                    <a:pt x="29210" y="115570"/>
                    <a:pt x="48260" y="1155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 213">
              <a:extLst>
                <a:ext uri="{FF2B5EF4-FFF2-40B4-BE49-F238E27FC236}">
                  <a16:creationId xmlns:a16="http://schemas.microsoft.com/office/drawing/2014/main" id="{7D9CBB99-28EE-9DFB-2671-8E0E9D6A8BE9}"/>
                </a:ext>
              </a:extLst>
            </p:cNvPr>
            <p:cNvSpPr/>
            <p:nvPr/>
          </p:nvSpPr>
          <p:spPr>
            <a:xfrm>
              <a:off x="1891029" y="2988310"/>
              <a:ext cx="55095" cy="129539"/>
            </a:xfrm>
            <a:custGeom>
              <a:avLst/>
              <a:gdLst>
                <a:gd name="connsiteX0" fmla="*/ 11430 w 55095"/>
                <a:gd name="connsiteY0" fmla="*/ 41910 h 129539"/>
                <a:gd name="connsiteX1" fmla="*/ 11430 w 55095"/>
                <a:gd name="connsiteY1" fmla="*/ 31750 h 129539"/>
                <a:gd name="connsiteX2" fmla="*/ 43180 w 55095"/>
                <a:gd name="connsiteY2" fmla="*/ 0 h 129539"/>
                <a:gd name="connsiteX3" fmla="*/ 54610 w 55095"/>
                <a:gd name="connsiteY3" fmla="*/ 0 h 129539"/>
                <a:gd name="connsiteX4" fmla="*/ 54610 w 55095"/>
                <a:gd name="connsiteY4" fmla="*/ 13970 h 129539"/>
                <a:gd name="connsiteX5" fmla="*/ 45720 w 55095"/>
                <a:gd name="connsiteY5" fmla="*/ 13970 h 129539"/>
                <a:gd name="connsiteX6" fmla="*/ 27940 w 55095"/>
                <a:gd name="connsiteY6" fmla="*/ 31750 h 129539"/>
                <a:gd name="connsiteX7" fmla="*/ 27940 w 55095"/>
                <a:gd name="connsiteY7" fmla="*/ 40640 h 129539"/>
                <a:gd name="connsiteX8" fmla="*/ 52070 w 55095"/>
                <a:gd name="connsiteY8" fmla="*/ 40640 h 129539"/>
                <a:gd name="connsiteX9" fmla="*/ 52070 w 55095"/>
                <a:gd name="connsiteY9" fmla="*/ 54610 h 129539"/>
                <a:gd name="connsiteX10" fmla="*/ 29210 w 55095"/>
                <a:gd name="connsiteY10" fmla="*/ 54610 h 129539"/>
                <a:gd name="connsiteX11" fmla="*/ 29210 w 55095"/>
                <a:gd name="connsiteY11" fmla="*/ 129540 h 129539"/>
                <a:gd name="connsiteX12" fmla="*/ 12700 w 55095"/>
                <a:gd name="connsiteY12" fmla="*/ 129540 h 129539"/>
                <a:gd name="connsiteX13" fmla="*/ 12700 w 55095"/>
                <a:gd name="connsiteY13" fmla="*/ 54610 h 129539"/>
                <a:gd name="connsiteX14" fmla="*/ 0 w 55095"/>
                <a:gd name="connsiteY14" fmla="*/ 54610 h 129539"/>
                <a:gd name="connsiteX15" fmla="*/ 0 w 55095"/>
                <a:gd name="connsiteY15" fmla="*/ 40640 h 129539"/>
                <a:gd name="connsiteX16" fmla="*/ 13970 w 55095"/>
                <a:gd name="connsiteY16" fmla="*/ 40640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39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 214">
              <a:extLst>
                <a:ext uri="{FF2B5EF4-FFF2-40B4-BE49-F238E27FC236}">
                  <a16:creationId xmlns:a16="http://schemas.microsoft.com/office/drawing/2014/main" id="{28CF4986-C1AA-81BD-1166-DBDD9EBF6EDC}"/>
                </a:ext>
              </a:extLst>
            </p:cNvPr>
            <p:cNvSpPr/>
            <p:nvPr/>
          </p:nvSpPr>
          <p:spPr>
            <a:xfrm>
              <a:off x="1951989" y="3027679"/>
              <a:ext cx="91439" cy="93980"/>
            </a:xfrm>
            <a:custGeom>
              <a:avLst/>
              <a:gdLst>
                <a:gd name="connsiteX0" fmla="*/ 91440 w 91439"/>
                <a:gd name="connsiteY0" fmla="*/ 46990 h 93980"/>
                <a:gd name="connsiteX1" fmla="*/ 45720 w 91439"/>
                <a:gd name="connsiteY1" fmla="*/ 93980 h 93980"/>
                <a:gd name="connsiteX2" fmla="*/ 0 w 91439"/>
                <a:gd name="connsiteY2" fmla="*/ 46990 h 93980"/>
                <a:gd name="connsiteX3" fmla="*/ 45720 w 91439"/>
                <a:gd name="connsiteY3" fmla="*/ 0 h 93980"/>
                <a:gd name="connsiteX4" fmla="*/ 91440 w 91439"/>
                <a:gd name="connsiteY4" fmla="*/ 46990 h 93980"/>
                <a:gd name="connsiteX5" fmla="*/ 76200 w 91439"/>
                <a:gd name="connsiteY5" fmla="*/ 46990 h 93980"/>
                <a:gd name="connsiteX6" fmla="*/ 45720 w 91439"/>
                <a:gd name="connsiteY6" fmla="*/ 15240 h 93980"/>
                <a:gd name="connsiteX7" fmla="*/ 16510 w 91439"/>
                <a:gd name="connsiteY7" fmla="*/ 46990 h 93980"/>
                <a:gd name="connsiteX8" fmla="*/ 45720 w 91439"/>
                <a:gd name="connsiteY8" fmla="*/ 78740 h 93980"/>
                <a:gd name="connsiteX9" fmla="*/ 76200 w 91439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7940"/>
                    <a:pt x="16510" y="46990"/>
                  </a:cubicBezTo>
                  <a:cubicBezTo>
                    <a:pt x="16510" y="6604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 215">
              <a:extLst>
                <a:ext uri="{FF2B5EF4-FFF2-40B4-BE49-F238E27FC236}">
                  <a16:creationId xmlns:a16="http://schemas.microsoft.com/office/drawing/2014/main" id="{78E67067-0724-C8AE-264A-276C9D621C03}"/>
                </a:ext>
              </a:extLst>
            </p:cNvPr>
            <p:cNvSpPr/>
            <p:nvPr/>
          </p:nvSpPr>
          <p:spPr>
            <a:xfrm>
              <a:off x="2067560" y="302767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 216">
              <a:extLst>
                <a:ext uri="{FF2B5EF4-FFF2-40B4-BE49-F238E27FC236}">
                  <a16:creationId xmlns:a16="http://schemas.microsoft.com/office/drawing/2014/main" id="{060EF238-9F1F-8DE2-88B6-07A53E2A1E00}"/>
                </a:ext>
              </a:extLst>
            </p:cNvPr>
            <p:cNvSpPr/>
            <p:nvPr/>
          </p:nvSpPr>
          <p:spPr>
            <a:xfrm>
              <a:off x="2169160" y="300355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 217">
              <a:extLst>
                <a:ext uri="{FF2B5EF4-FFF2-40B4-BE49-F238E27FC236}">
                  <a16:creationId xmlns:a16="http://schemas.microsoft.com/office/drawing/2014/main" id="{E415253D-E61E-6DF7-C13D-FFBFBF119F50}"/>
                </a:ext>
              </a:extLst>
            </p:cNvPr>
            <p:cNvSpPr/>
            <p:nvPr/>
          </p:nvSpPr>
          <p:spPr>
            <a:xfrm>
              <a:off x="2246629" y="2994660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9050 w 20320"/>
                <a:gd name="connsiteY5" fmla="*/ 35560 h 124460"/>
                <a:gd name="connsiteX6" fmla="*/ 19050 w 20320"/>
                <a:gd name="connsiteY6" fmla="*/ 124460 h 124460"/>
                <a:gd name="connsiteX7" fmla="*/ 2540 w 20320"/>
                <a:gd name="connsiteY7" fmla="*/ 124460 h 124460"/>
                <a:gd name="connsiteX8" fmla="*/ 2540 w 20320"/>
                <a:gd name="connsiteY8" fmla="*/ 35560 h 124460"/>
                <a:gd name="connsiteX9" fmla="*/ 1905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 218">
              <a:extLst>
                <a:ext uri="{FF2B5EF4-FFF2-40B4-BE49-F238E27FC236}">
                  <a16:creationId xmlns:a16="http://schemas.microsoft.com/office/drawing/2014/main" id="{588664F8-E204-7AAB-016F-916174177005}"/>
                </a:ext>
              </a:extLst>
            </p:cNvPr>
            <p:cNvSpPr/>
            <p:nvPr/>
          </p:nvSpPr>
          <p:spPr>
            <a:xfrm>
              <a:off x="2298700" y="3027679"/>
              <a:ext cx="137160" cy="91440"/>
            </a:xfrm>
            <a:custGeom>
              <a:avLst/>
              <a:gdLst>
                <a:gd name="connsiteX0" fmla="*/ 15240 w 137160"/>
                <a:gd name="connsiteY0" fmla="*/ 2540 h 91440"/>
                <a:gd name="connsiteX1" fmla="*/ 15240 w 137160"/>
                <a:gd name="connsiteY1" fmla="*/ 15240 h 91440"/>
                <a:gd name="connsiteX2" fmla="*/ 15240 w 137160"/>
                <a:gd name="connsiteY2" fmla="*/ 21590 h 91440"/>
                <a:gd name="connsiteX3" fmla="*/ 15240 w 137160"/>
                <a:gd name="connsiteY3" fmla="*/ 21590 h 91440"/>
                <a:gd name="connsiteX4" fmla="*/ 48260 w 137160"/>
                <a:gd name="connsiteY4" fmla="*/ 0 h 91440"/>
                <a:gd name="connsiteX5" fmla="*/ 74930 w 137160"/>
                <a:gd name="connsiteY5" fmla="*/ 20320 h 91440"/>
                <a:gd name="connsiteX6" fmla="*/ 74930 w 137160"/>
                <a:gd name="connsiteY6" fmla="*/ 20320 h 91440"/>
                <a:gd name="connsiteX7" fmla="*/ 105410 w 137160"/>
                <a:gd name="connsiteY7" fmla="*/ 0 h 91440"/>
                <a:gd name="connsiteX8" fmla="*/ 137160 w 137160"/>
                <a:gd name="connsiteY8" fmla="*/ 35560 h 91440"/>
                <a:gd name="connsiteX9" fmla="*/ 137160 w 137160"/>
                <a:gd name="connsiteY9" fmla="*/ 91440 h 91440"/>
                <a:gd name="connsiteX10" fmla="*/ 120650 w 137160"/>
                <a:gd name="connsiteY10" fmla="*/ 91440 h 91440"/>
                <a:gd name="connsiteX11" fmla="*/ 120650 w 137160"/>
                <a:gd name="connsiteY11" fmla="*/ 39370 h 91440"/>
                <a:gd name="connsiteX12" fmla="*/ 104140 w 137160"/>
                <a:gd name="connsiteY12" fmla="*/ 16510 h 91440"/>
                <a:gd name="connsiteX13" fmla="*/ 77470 w 137160"/>
                <a:gd name="connsiteY13" fmla="*/ 50800 h 91440"/>
                <a:gd name="connsiteX14" fmla="*/ 77470 w 137160"/>
                <a:gd name="connsiteY14" fmla="*/ 91440 h 91440"/>
                <a:gd name="connsiteX15" fmla="*/ 60960 w 137160"/>
                <a:gd name="connsiteY15" fmla="*/ 91440 h 91440"/>
                <a:gd name="connsiteX16" fmla="*/ 60960 w 137160"/>
                <a:gd name="connsiteY16" fmla="*/ 38100 h 91440"/>
                <a:gd name="connsiteX17" fmla="*/ 44450 w 137160"/>
                <a:gd name="connsiteY17" fmla="*/ 15240 h 91440"/>
                <a:gd name="connsiteX18" fmla="*/ 16510 w 137160"/>
                <a:gd name="connsiteY18" fmla="*/ 49530 h 91440"/>
                <a:gd name="connsiteX19" fmla="*/ 16510 w 137160"/>
                <a:gd name="connsiteY19" fmla="*/ 90170 h 91440"/>
                <a:gd name="connsiteX20" fmla="*/ 0 w 137160"/>
                <a:gd name="connsiteY20" fmla="*/ 90170 h 91440"/>
                <a:gd name="connsiteX21" fmla="*/ 0 w 137160"/>
                <a:gd name="connsiteY21" fmla="*/ 1270 h 91440"/>
                <a:gd name="connsiteX22" fmla="*/ 15240 w 137160"/>
                <a:gd name="connsiteY22" fmla="*/ 12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6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 219">
              <a:extLst>
                <a:ext uri="{FF2B5EF4-FFF2-40B4-BE49-F238E27FC236}">
                  <a16:creationId xmlns:a16="http://schemas.microsoft.com/office/drawing/2014/main" id="{EED0A83C-5EF1-8657-09B4-F502B3B99C1B}"/>
                </a:ext>
              </a:extLst>
            </p:cNvPr>
            <p:cNvSpPr/>
            <p:nvPr/>
          </p:nvSpPr>
          <p:spPr>
            <a:xfrm>
              <a:off x="2454910" y="3027679"/>
              <a:ext cx="83819" cy="93980"/>
            </a:xfrm>
            <a:custGeom>
              <a:avLst/>
              <a:gdLst>
                <a:gd name="connsiteX0" fmla="*/ 83820 w 83819"/>
                <a:gd name="connsiteY0" fmla="*/ 41910 h 93980"/>
                <a:gd name="connsiteX1" fmla="*/ 83820 w 83819"/>
                <a:gd name="connsiteY1" fmla="*/ 50800 h 93980"/>
                <a:gd name="connsiteX2" fmla="*/ 17780 w 83819"/>
                <a:gd name="connsiteY2" fmla="*/ 50800 h 93980"/>
                <a:gd name="connsiteX3" fmla="*/ 48260 w 83819"/>
                <a:gd name="connsiteY3" fmla="*/ 80010 h 93980"/>
                <a:gd name="connsiteX4" fmla="*/ 80010 w 83819"/>
                <a:gd name="connsiteY4" fmla="*/ 71120 h 93980"/>
                <a:gd name="connsiteX5" fmla="*/ 80010 w 83819"/>
                <a:gd name="connsiteY5" fmla="*/ 86360 h 93980"/>
                <a:gd name="connsiteX6" fmla="*/ 46990 w 83819"/>
                <a:gd name="connsiteY6" fmla="*/ 93980 h 93980"/>
                <a:gd name="connsiteX7" fmla="*/ 0 w 83819"/>
                <a:gd name="connsiteY7" fmla="*/ 46990 h 93980"/>
                <a:gd name="connsiteX8" fmla="*/ 43180 w 83819"/>
                <a:gd name="connsiteY8" fmla="*/ 0 h 93980"/>
                <a:gd name="connsiteX9" fmla="*/ 83820 w 83819"/>
                <a:gd name="connsiteY9" fmla="*/ 41910 h 93980"/>
                <a:gd name="connsiteX10" fmla="*/ 43180 w 83819"/>
                <a:gd name="connsiteY10" fmla="*/ 13970 h 93980"/>
                <a:gd name="connsiteX11" fmla="*/ 17780 w 83819"/>
                <a:gd name="connsiteY11" fmla="*/ 38100 h 93980"/>
                <a:gd name="connsiteX12" fmla="*/ 67310 w 83819"/>
                <a:gd name="connsiteY12" fmla="*/ 38100 h 93980"/>
                <a:gd name="connsiteX13" fmla="*/ 43180 w 83819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 220">
              <a:extLst>
                <a:ext uri="{FF2B5EF4-FFF2-40B4-BE49-F238E27FC236}">
                  <a16:creationId xmlns:a16="http://schemas.microsoft.com/office/drawing/2014/main" id="{95837D98-3E12-E55D-2B17-F97632EA8C24}"/>
                </a:ext>
              </a:extLst>
            </p:cNvPr>
            <p:cNvSpPr/>
            <p:nvPr/>
          </p:nvSpPr>
          <p:spPr>
            <a:xfrm>
              <a:off x="2556510" y="3027679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 221">
              <a:extLst>
                <a:ext uri="{FF2B5EF4-FFF2-40B4-BE49-F238E27FC236}">
                  <a16:creationId xmlns:a16="http://schemas.microsoft.com/office/drawing/2014/main" id="{5551219C-B717-15F1-67BE-48BAE9E32C9F}"/>
                </a:ext>
              </a:extLst>
            </p:cNvPr>
            <p:cNvSpPr/>
            <p:nvPr/>
          </p:nvSpPr>
          <p:spPr>
            <a:xfrm>
              <a:off x="2680970" y="302895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5560 h 93979"/>
                <a:gd name="connsiteX12" fmla="*/ 35560 w 73659"/>
                <a:gd name="connsiteY12" fmla="*/ 15240 h 93979"/>
                <a:gd name="connsiteX13" fmla="*/ 6350 w 73659"/>
                <a:gd name="connsiteY13" fmla="*/ 22860 h 93979"/>
                <a:gd name="connsiteX14" fmla="*/ 6350 w 73659"/>
                <a:gd name="connsiteY14" fmla="*/ 762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80010 h 93979"/>
                <a:gd name="connsiteX18" fmla="*/ 57150 w 73659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 222">
              <a:extLst>
                <a:ext uri="{FF2B5EF4-FFF2-40B4-BE49-F238E27FC236}">
                  <a16:creationId xmlns:a16="http://schemas.microsoft.com/office/drawing/2014/main" id="{3C414CFC-57C0-3CBF-A954-47B081E539E4}"/>
                </a:ext>
              </a:extLst>
            </p:cNvPr>
            <p:cNvSpPr/>
            <p:nvPr/>
          </p:nvSpPr>
          <p:spPr>
            <a:xfrm>
              <a:off x="2771139" y="300355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 223">
              <a:extLst>
                <a:ext uri="{FF2B5EF4-FFF2-40B4-BE49-F238E27FC236}">
                  <a16:creationId xmlns:a16="http://schemas.microsoft.com/office/drawing/2014/main" id="{5D498AAA-4908-52BB-F0F1-EEDB172494BB}"/>
                </a:ext>
              </a:extLst>
            </p:cNvPr>
            <p:cNvSpPr/>
            <p:nvPr/>
          </p:nvSpPr>
          <p:spPr>
            <a:xfrm>
              <a:off x="2884170" y="300355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 224">
              <a:extLst>
                <a:ext uri="{FF2B5EF4-FFF2-40B4-BE49-F238E27FC236}">
                  <a16:creationId xmlns:a16="http://schemas.microsoft.com/office/drawing/2014/main" id="{CDB48066-5643-E0C7-75A9-F457FC8D3F6E}"/>
                </a:ext>
              </a:extLst>
            </p:cNvPr>
            <p:cNvSpPr/>
            <p:nvPr/>
          </p:nvSpPr>
          <p:spPr>
            <a:xfrm>
              <a:off x="2964179" y="2990850"/>
              <a:ext cx="80010" cy="128270"/>
            </a:xfrm>
            <a:custGeom>
              <a:avLst/>
              <a:gdLst>
                <a:gd name="connsiteX0" fmla="*/ 0 w 80010"/>
                <a:gd name="connsiteY0" fmla="*/ 0 h 128270"/>
                <a:gd name="connsiteX1" fmla="*/ 16510 w 80010"/>
                <a:gd name="connsiteY1" fmla="*/ 0 h 128270"/>
                <a:gd name="connsiteX2" fmla="*/ 16510 w 80010"/>
                <a:gd name="connsiteY2" fmla="*/ 49530 h 128270"/>
                <a:gd name="connsiteX3" fmla="*/ 16510 w 80010"/>
                <a:gd name="connsiteY3" fmla="*/ 58420 h 128270"/>
                <a:gd name="connsiteX4" fmla="*/ 16510 w 80010"/>
                <a:gd name="connsiteY4" fmla="*/ 58420 h 128270"/>
                <a:gd name="connsiteX5" fmla="*/ 49530 w 80010"/>
                <a:gd name="connsiteY5" fmla="*/ 36830 h 128270"/>
                <a:gd name="connsiteX6" fmla="*/ 80010 w 80010"/>
                <a:gd name="connsiteY6" fmla="*/ 72390 h 128270"/>
                <a:gd name="connsiteX7" fmla="*/ 80010 w 80010"/>
                <a:gd name="connsiteY7" fmla="*/ 128270 h 128270"/>
                <a:gd name="connsiteX8" fmla="*/ 63500 w 80010"/>
                <a:gd name="connsiteY8" fmla="*/ 128270 h 128270"/>
                <a:gd name="connsiteX9" fmla="*/ 63500 w 80010"/>
                <a:gd name="connsiteY9" fmla="*/ 76200 h 128270"/>
                <a:gd name="connsiteX10" fmla="*/ 46990 w 80010"/>
                <a:gd name="connsiteY10" fmla="*/ 53340 h 128270"/>
                <a:gd name="connsiteX11" fmla="*/ 16510 w 80010"/>
                <a:gd name="connsiteY11" fmla="*/ 85090 h 128270"/>
                <a:gd name="connsiteX12" fmla="*/ 16510 w 80010"/>
                <a:gd name="connsiteY12" fmla="*/ 128270 h 128270"/>
                <a:gd name="connsiteX13" fmla="*/ 0 w 80010"/>
                <a:gd name="connsiteY13" fmla="*/ 128270 h 128270"/>
                <a:gd name="connsiteX14" fmla="*/ 0 w 80010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 225">
              <a:extLst>
                <a:ext uri="{FF2B5EF4-FFF2-40B4-BE49-F238E27FC236}">
                  <a16:creationId xmlns:a16="http://schemas.microsoft.com/office/drawing/2014/main" id="{3F6F58BD-46D5-0B68-7375-7A5C6566FA79}"/>
                </a:ext>
              </a:extLst>
            </p:cNvPr>
            <p:cNvSpPr/>
            <p:nvPr/>
          </p:nvSpPr>
          <p:spPr>
            <a:xfrm>
              <a:off x="3065779" y="302767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3180 w 83820"/>
                <a:gd name="connsiteY10" fmla="*/ 13970 h 93980"/>
                <a:gd name="connsiteX11" fmla="*/ 17780 w 83820"/>
                <a:gd name="connsiteY11" fmla="*/ 38100 h 93980"/>
                <a:gd name="connsiteX12" fmla="*/ 67310 w 83820"/>
                <a:gd name="connsiteY12" fmla="*/ 38100 h 93980"/>
                <a:gd name="connsiteX13" fmla="*/ 4318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 226">
              <a:extLst>
                <a:ext uri="{FF2B5EF4-FFF2-40B4-BE49-F238E27FC236}">
                  <a16:creationId xmlns:a16="http://schemas.microsoft.com/office/drawing/2014/main" id="{A419434D-2084-C5A8-CA6D-7E6C65DA41A8}"/>
                </a:ext>
              </a:extLst>
            </p:cNvPr>
            <p:cNvSpPr/>
            <p:nvPr/>
          </p:nvSpPr>
          <p:spPr>
            <a:xfrm>
              <a:off x="3206750" y="300355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 227">
              <a:extLst>
                <a:ext uri="{FF2B5EF4-FFF2-40B4-BE49-F238E27FC236}">
                  <a16:creationId xmlns:a16="http://schemas.microsoft.com/office/drawing/2014/main" id="{4BD44ECD-7F20-8EE2-E710-AA2DD112DA2D}"/>
                </a:ext>
              </a:extLst>
            </p:cNvPr>
            <p:cNvSpPr/>
            <p:nvPr/>
          </p:nvSpPr>
          <p:spPr>
            <a:xfrm>
              <a:off x="3280409" y="3027679"/>
              <a:ext cx="91440" cy="93980"/>
            </a:xfrm>
            <a:custGeom>
              <a:avLst/>
              <a:gdLst>
                <a:gd name="connsiteX0" fmla="*/ 91440 w 91440"/>
                <a:gd name="connsiteY0" fmla="*/ 46990 h 93980"/>
                <a:gd name="connsiteX1" fmla="*/ 45720 w 91440"/>
                <a:gd name="connsiteY1" fmla="*/ 93980 h 93980"/>
                <a:gd name="connsiteX2" fmla="*/ 0 w 91440"/>
                <a:gd name="connsiteY2" fmla="*/ 46990 h 93980"/>
                <a:gd name="connsiteX3" fmla="*/ 45720 w 91440"/>
                <a:gd name="connsiteY3" fmla="*/ 0 h 93980"/>
                <a:gd name="connsiteX4" fmla="*/ 91440 w 91440"/>
                <a:gd name="connsiteY4" fmla="*/ 46990 h 93980"/>
                <a:gd name="connsiteX5" fmla="*/ 74930 w 91440"/>
                <a:gd name="connsiteY5" fmla="*/ 46990 h 93980"/>
                <a:gd name="connsiteX6" fmla="*/ 44450 w 91440"/>
                <a:gd name="connsiteY6" fmla="*/ 15240 h 93980"/>
                <a:gd name="connsiteX7" fmla="*/ 15240 w 91440"/>
                <a:gd name="connsiteY7" fmla="*/ 46990 h 93980"/>
                <a:gd name="connsiteX8" fmla="*/ 44450 w 91440"/>
                <a:gd name="connsiteY8" fmla="*/ 78740 h 93980"/>
                <a:gd name="connsiteX9" fmla="*/ 74930 w 91440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7940"/>
                    <a:pt x="15240" y="46990"/>
                  </a:cubicBezTo>
                  <a:cubicBezTo>
                    <a:pt x="15240" y="6604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 228">
              <a:extLst>
                <a:ext uri="{FF2B5EF4-FFF2-40B4-BE49-F238E27FC236}">
                  <a16:creationId xmlns:a16="http://schemas.microsoft.com/office/drawing/2014/main" id="{4A1BD1CC-2B13-6032-7935-6E82C96C5511}"/>
                </a:ext>
              </a:extLst>
            </p:cNvPr>
            <p:cNvSpPr/>
            <p:nvPr/>
          </p:nvSpPr>
          <p:spPr>
            <a:xfrm>
              <a:off x="3397250" y="3027679"/>
              <a:ext cx="87629" cy="130810"/>
            </a:xfrm>
            <a:custGeom>
              <a:avLst/>
              <a:gdLst>
                <a:gd name="connsiteX0" fmla="*/ 0 w 87629"/>
                <a:gd name="connsiteY0" fmla="*/ 2540 h 130810"/>
                <a:gd name="connsiteX1" fmla="*/ 15240 w 87629"/>
                <a:gd name="connsiteY1" fmla="*/ 2540 h 130810"/>
                <a:gd name="connsiteX2" fmla="*/ 15240 w 87629"/>
                <a:gd name="connsiteY2" fmla="*/ 11430 h 130810"/>
                <a:gd name="connsiteX3" fmla="*/ 15240 w 87629"/>
                <a:gd name="connsiteY3" fmla="*/ 17780 h 130810"/>
                <a:gd name="connsiteX4" fmla="*/ 15240 w 87629"/>
                <a:gd name="connsiteY4" fmla="*/ 17780 h 130810"/>
                <a:gd name="connsiteX5" fmla="*/ 46990 w 87629"/>
                <a:gd name="connsiteY5" fmla="*/ 0 h 130810"/>
                <a:gd name="connsiteX6" fmla="*/ 87630 w 87629"/>
                <a:gd name="connsiteY6" fmla="*/ 46990 h 130810"/>
                <a:gd name="connsiteX7" fmla="*/ 46990 w 87629"/>
                <a:gd name="connsiteY7" fmla="*/ 93980 h 130810"/>
                <a:gd name="connsiteX8" fmla="*/ 16510 w 87629"/>
                <a:gd name="connsiteY8" fmla="*/ 76200 h 130810"/>
                <a:gd name="connsiteX9" fmla="*/ 16510 w 87629"/>
                <a:gd name="connsiteY9" fmla="*/ 76200 h 130810"/>
                <a:gd name="connsiteX10" fmla="*/ 16510 w 87629"/>
                <a:gd name="connsiteY10" fmla="*/ 83820 h 130810"/>
                <a:gd name="connsiteX11" fmla="*/ 16510 w 87629"/>
                <a:gd name="connsiteY11" fmla="*/ 130810 h 130810"/>
                <a:gd name="connsiteX12" fmla="*/ 0 w 87629"/>
                <a:gd name="connsiteY12" fmla="*/ 130810 h 130810"/>
                <a:gd name="connsiteX13" fmla="*/ 0 w 87629"/>
                <a:gd name="connsiteY13" fmla="*/ 2540 h 130810"/>
                <a:gd name="connsiteX14" fmla="*/ 72390 w 87629"/>
                <a:gd name="connsiteY14" fmla="*/ 46990 h 130810"/>
                <a:gd name="connsiteX15" fmla="*/ 44450 w 87629"/>
                <a:gd name="connsiteY15" fmla="*/ 15240 h 130810"/>
                <a:gd name="connsiteX16" fmla="*/ 16510 w 87629"/>
                <a:gd name="connsiteY16" fmla="*/ 46990 h 130810"/>
                <a:gd name="connsiteX17" fmla="*/ 44450 w 87629"/>
                <a:gd name="connsiteY17" fmla="*/ 78740 h 130810"/>
                <a:gd name="connsiteX18" fmla="*/ 72390 w 87629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 229">
              <a:extLst>
                <a:ext uri="{FF2B5EF4-FFF2-40B4-BE49-F238E27FC236}">
                  <a16:creationId xmlns:a16="http://schemas.microsoft.com/office/drawing/2014/main" id="{4BF5ED96-9720-545F-B6CA-760DB8A61CBF}"/>
                </a:ext>
              </a:extLst>
            </p:cNvPr>
            <p:cNvSpPr/>
            <p:nvPr/>
          </p:nvSpPr>
          <p:spPr>
            <a:xfrm>
              <a:off x="3549650" y="3027679"/>
              <a:ext cx="91440" cy="93980"/>
            </a:xfrm>
            <a:custGeom>
              <a:avLst/>
              <a:gdLst>
                <a:gd name="connsiteX0" fmla="*/ 91440 w 91440"/>
                <a:gd name="connsiteY0" fmla="*/ 46990 h 93980"/>
                <a:gd name="connsiteX1" fmla="*/ 45720 w 91440"/>
                <a:gd name="connsiteY1" fmla="*/ 93980 h 93980"/>
                <a:gd name="connsiteX2" fmla="*/ 0 w 91440"/>
                <a:gd name="connsiteY2" fmla="*/ 46990 h 93980"/>
                <a:gd name="connsiteX3" fmla="*/ 45720 w 91440"/>
                <a:gd name="connsiteY3" fmla="*/ 0 h 93980"/>
                <a:gd name="connsiteX4" fmla="*/ 91440 w 91440"/>
                <a:gd name="connsiteY4" fmla="*/ 46990 h 93980"/>
                <a:gd name="connsiteX5" fmla="*/ 74930 w 91440"/>
                <a:gd name="connsiteY5" fmla="*/ 46990 h 93980"/>
                <a:gd name="connsiteX6" fmla="*/ 44450 w 91440"/>
                <a:gd name="connsiteY6" fmla="*/ 15240 h 93980"/>
                <a:gd name="connsiteX7" fmla="*/ 15240 w 91440"/>
                <a:gd name="connsiteY7" fmla="*/ 46990 h 93980"/>
                <a:gd name="connsiteX8" fmla="*/ 44450 w 91440"/>
                <a:gd name="connsiteY8" fmla="*/ 78740 h 93980"/>
                <a:gd name="connsiteX9" fmla="*/ 74930 w 91440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7940"/>
                    <a:pt x="15240" y="46990"/>
                  </a:cubicBezTo>
                  <a:cubicBezTo>
                    <a:pt x="15240" y="6604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 230">
              <a:extLst>
                <a:ext uri="{FF2B5EF4-FFF2-40B4-BE49-F238E27FC236}">
                  <a16:creationId xmlns:a16="http://schemas.microsoft.com/office/drawing/2014/main" id="{F45BA13C-103B-7D26-CA74-70B26E16A4DE}"/>
                </a:ext>
              </a:extLst>
            </p:cNvPr>
            <p:cNvSpPr/>
            <p:nvPr/>
          </p:nvSpPr>
          <p:spPr>
            <a:xfrm>
              <a:off x="3657600" y="2988310"/>
              <a:ext cx="55095" cy="129539"/>
            </a:xfrm>
            <a:custGeom>
              <a:avLst/>
              <a:gdLst>
                <a:gd name="connsiteX0" fmla="*/ 11430 w 55095"/>
                <a:gd name="connsiteY0" fmla="*/ 41910 h 129539"/>
                <a:gd name="connsiteX1" fmla="*/ 11430 w 55095"/>
                <a:gd name="connsiteY1" fmla="*/ 31750 h 129539"/>
                <a:gd name="connsiteX2" fmla="*/ 43180 w 55095"/>
                <a:gd name="connsiteY2" fmla="*/ 0 h 129539"/>
                <a:gd name="connsiteX3" fmla="*/ 54610 w 55095"/>
                <a:gd name="connsiteY3" fmla="*/ 0 h 129539"/>
                <a:gd name="connsiteX4" fmla="*/ 54610 w 55095"/>
                <a:gd name="connsiteY4" fmla="*/ 13970 h 129539"/>
                <a:gd name="connsiteX5" fmla="*/ 45720 w 55095"/>
                <a:gd name="connsiteY5" fmla="*/ 13970 h 129539"/>
                <a:gd name="connsiteX6" fmla="*/ 27940 w 55095"/>
                <a:gd name="connsiteY6" fmla="*/ 31750 h 129539"/>
                <a:gd name="connsiteX7" fmla="*/ 27940 w 55095"/>
                <a:gd name="connsiteY7" fmla="*/ 40640 h 129539"/>
                <a:gd name="connsiteX8" fmla="*/ 52070 w 55095"/>
                <a:gd name="connsiteY8" fmla="*/ 40640 h 129539"/>
                <a:gd name="connsiteX9" fmla="*/ 52070 w 55095"/>
                <a:gd name="connsiteY9" fmla="*/ 54610 h 129539"/>
                <a:gd name="connsiteX10" fmla="*/ 29210 w 55095"/>
                <a:gd name="connsiteY10" fmla="*/ 54610 h 129539"/>
                <a:gd name="connsiteX11" fmla="*/ 29210 w 55095"/>
                <a:gd name="connsiteY11" fmla="*/ 129540 h 129539"/>
                <a:gd name="connsiteX12" fmla="*/ 12700 w 55095"/>
                <a:gd name="connsiteY12" fmla="*/ 129540 h 129539"/>
                <a:gd name="connsiteX13" fmla="*/ 12700 w 55095"/>
                <a:gd name="connsiteY13" fmla="*/ 54610 h 129539"/>
                <a:gd name="connsiteX14" fmla="*/ 0 w 55095"/>
                <a:gd name="connsiteY14" fmla="*/ 54610 h 129539"/>
                <a:gd name="connsiteX15" fmla="*/ 0 w 55095"/>
                <a:gd name="connsiteY15" fmla="*/ 40640 h 129539"/>
                <a:gd name="connsiteX16" fmla="*/ 13970 w 55095"/>
                <a:gd name="connsiteY16" fmla="*/ 40640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39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 231">
              <a:extLst>
                <a:ext uri="{FF2B5EF4-FFF2-40B4-BE49-F238E27FC236}">
                  <a16:creationId xmlns:a16="http://schemas.microsoft.com/office/drawing/2014/main" id="{E0FB4419-3BA8-8EA6-882D-061034EC4689}"/>
                </a:ext>
              </a:extLst>
            </p:cNvPr>
            <p:cNvSpPr/>
            <p:nvPr/>
          </p:nvSpPr>
          <p:spPr>
            <a:xfrm>
              <a:off x="3760470" y="300355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 232">
              <a:extLst>
                <a:ext uri="{FF2B5EF4-FFF2-40B4-BE49-F238E27FC236}">
                  <a16:creationId xmlns:a16="http://schemas.microsoft.com/office/drawing/2014/main" id="{7789EA3B-BFB4-3961-708C-0BF7BA76931D}"/>
                </a:ext>
              </a:extLst>
            </p:cNvPr>
            <p:cNvSpPr/>
            <p:nvPr/>
          </p:nvSpPr>
          <p:spPr>
            <a:xfrm>
              <a:off x="3839209" y="2990850"/>
              <a:ext cx="80010" cy="128270"/>
            </a:xfrm>
            <a:custGeom>
              <a:avLst/>
              <a:gdLst>
                <a:gd name="connsiteX0" fmla="*/ 0 w 80010"/>
                <a:gd name="connsiteY0" fmla="*/ 0 h 128270"/>
                <a:gd name="connsiteX1" fmla="*/ 16510 w 80010"/>
                <a:gd name="connsiteY1" fmla="*/ 0 h 128270"/>
                <a:gd name="connsiteX2" fmla="*/ 16510 w 80010"/>
                <a:gd name="connsiteY2" fmla="*/ 49530 h 128270"/>
                <a:gd name="connsiteX3" fmla="*/ 16510 w 80010"/>
                <a:gd name="connsiteY3" fmla="*/ 58420 h 128270"/>
                <a:gd name="connsiteX4" fmla="*/ 16510 w 80010"/>
                <a:gd name="connsiteY4" fmla="*/ 58420 h 128270"/>
                <a:gd name="connsiteX5" fmla="*/ 49530 w 80010"/>
                <a:gd name="connsiteY5" fmla="*/ 36830 h 128270"/>
                <a:gd name="connsiteX6" fmla="*/ 80010 w 80010"/>
                <a:gd name="connsiteY6" fmla="*/ 72390 h 128270"/>
                <a:gd name="connsiteX7" fmla="*/ 80010 w 80010"/>
                <a:gd name="connsiteY7" fmla="*/ 128270 h 128270"/>
                <a:gd name="connsiteX8" fmla="*/ 63500 w 80010"/>
                <a:gd name="connsiteY8" fmla="*/ 128270 h 128270"/>
                <a:gd name="connsiteX9" fmla="*/ 63500 w 80010"/>
                <a:gd name="connsiteY9" fmla="*/ 76200 h 128270"/>
                <a:gd name="connsiteX10" fmla="*/ 46990 w 80010"/>
                <a:gd name="connsiteY10" fmla="*/ 53340 h 128270"/>
                <a:gd name="connsiteX11" fmla="*/ 16510 w 80010"/>
                <a:gd name="connsiteY11" fmla="*/ 85090 h 128270"/>
                <a:gd name="connsiteX12" fmla="*/ 16510 w 80010"/>
                <a:gd name="connsiteY12" fmla="*/ 128270 h 128270"/>
                <a:gd name="connsiteX13" fmla="*/ 0 w 80010"/>
                <a:gd name="connsiteY13" fmla="*/ 128270 h 128270"/>
                <a:gd name="connsiteX14" fmla="*/ 0 w 80010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F6E0994F-0C04-49DE-5E31-2AD242BA4D0A}"/>
                </a:ext>
              </a:extLst>
            </p:cNvPr>
            <p:cNvSpPr/>
            <p:nvPr/>
          </p:nvSpPr>
          <p:spPr>
            <a:xfrm>
              <a:off x="3942079" y="302767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3180 w 83820"/>
                <a:gd name="connsiteY10" fmla="*/ 13970 h 93980"/>
                <a:gd name="connsiteX11" fmla="*/ 17780 w 83820"/>
                <a:gd name="connsiteY11" fmla="*/ 38100 h 93980"/>
                <a:gd name="connsiteX12" fmla="*/ 67310 w 83820"/>
                <a:gd name="connsiteY12" fmla="*/ 38100 h 93980"/>
                <a:gd name="connsiteX13" fmla="*/ 4318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 234">
              <a:extLst>
                <a:ext uri="{FF2B5EF4-FFF2-40B4-BE49-F238E27FC236}">
                  <a16:creationId xmlns:a16="http://schemas.microsoft.com/office/drawing/2014/main" id="{C3244907-853F-4065-2F73-DF254D3D108A}"/>
                </a:ext>
              </a:extLst>
            </p:cNvPr>
            <p:cNvSpPr/>
            <p:nvPr/>
          </p:nvSpPr>
          <p:spPr>
            <a:xfrm>
              <a:off x="4097020" y="2990850"/>
              <a:ext cx="80009" cy="128270"/>
            </a:xfrm>
            <a:custGeom>
              <a:avLst/>
              <a:gdLst>
                <a:gd name="connsiteX0" fmla="*/ 0 w 80009"/>
                <a:gd name="connsiteY0" fmla="*/ 0 h 128270"/>
                <a:gd name="connsiteX1" fmla="*/ 16510 w 80009"/>
                <a:gd name="connsiteY1" fmla="*/ 0 h 128270"/>
                <a:gd name="connsiteX2" fmla="*/ 16510 w 80009"/>
                <a:gd name="connsiteY2" fmla="*/ 49530 h 128270"/>
                <a:gd name="connsiteX3" fmla="*/ 16510 w 80009"/>
                <a:gd name="connsiteY3" fmla="*/ 58420 h 128270"/>
                <a:gd name="connsiteX4" fmla="*/ 16510 w 80009"/>
                <a:gd name="connsiteY4" fmla="*/ 58420 h 128270"/>
                <a:gd name="connsiteX5" fmla="*/ 49530 w 80009"/>
                <a:gd name="connsiteY5" fmla="*/ 36830 h 128270"/>
                <a:gd name="connsiteX6" fmla="*/ 80010 w 80009"/>
                <a:gd name="connsiteY6" fmla="*/ 72390 h 128270"/>
                <a:gd name="connsiteX7" fmla="*/ 80010 w 80009"/>
                <a:gd name="connsiteY7" fmla="*/ 128270 h 128270"/>
                <a:gd name="connsiteX8" fmla="*/ 63500 w 80009"/>
                <a:gd name="connsiteY8" fmla="*/ 128270 h 128270"/>
                <a:gd name="connsiteX9" fmla="*/ 63500 w 80009"/>
                <a:gd name="connsiteY9" fmla="*/ 76200 h 128270"/>
                <a:gd name="connsiteX10" fmla="*/ 46990 w 80009"/>
                <a:gd name="connsiteY10" fmla="*/ 53340 h 128270"/>
                <a:gd name="connsiteX11" fmla="*/ 16510 w 80009"/>
                <a:gd name="connsiteY11" fmla="*/ 85090 h 128270"/>
                <a:gd name="connsiteX12" fmla="*/ 16510 w 80009"/>
                <a:gd name="connsiteY12" fmla="*/ 128270 h 128270"/>
                <a:gd name="connsiteX13" fmla="*/ 0 w 80009"/>
                <a:gd name="connsiteY13" fmla="*/ 128270 h 128270"/>
                <a:gd name="connsiteX14" fmla="*/ 0 w 80009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 235">
              <a:extLst>
                <a:ext uri="{FF2B5EF4-FFF2-40B4-BE49-F238E27FC236}">
                  <a16:creationId xmlns:a16="http://schemas.microsoft.com/office/drawing/2014/main" id="{98121E49-87B0-FA07-A04A-46DED9732D44}"/>
                </a:ext>
              </a:extLst>
            </p:cNvPr>
            <p:cNvSpPr/>
            <p:nvPr/>
          </p:nvSpPr>
          <p:spPr>
            <a:xfrm>
              <a:off x="4198620" y="3027679"/>
              <a:ext cx="91439" cy="93980"/>
            </a:xfrm>
            <a:custGeom>
              <a:avLst/>
              <a:gdLst>
                <a:gd name="connsiteX0" fmla="*/ 91440 w 91439"/>
                <a:gd name="connsiteY0" fmla="*/ 46990 h 93980"/>
                <a:gd name="connsiteX1" fmla="*/ 45720 w 91439"/>
                <a:gd name="connsiteY1" fmla="*/ 93980 h 93980"/>
                <a:gd name="connsiteX2" fmla="*/ 0 w 91439"/>
                <a:gd name="connsiteY2" fmla="*/ 46990 h 93980"/>
                <a:gd name="connsiteX3" fmla="*/ 45720 w 91439"/>
                <a:gd name="connsiteY3" fmla="*/ 0 h 93980"/>
                <a:gd name="connsiteX4" fmla="*/ 91440 w 91439"/>
                <a:gd name="connsiteY4" fmla="*/ 46990 h 93980"/>
                <a:gd name="connsiteX5" fmla="*/ 76200 w 91439"/>
                <a:gd name="connsiteY5" fmla="*/ 46990 h 93980"/>
                <a:gd name="connsiteX6" fmla="*/ 45720 w 91439"/>
                <a:gd name="connsiteY6" fmla="*/ 15240 h 93980"/>
                <a:gd name="connsiteX7" fmla="*/ 16510 w 91439"/>
                <a:gd name="connsiteY7" fmla="*/ 46990 h 93980"/>
                <a:gd name="connsiteX8" fmla="*/ 45720 w 91439"/>
                <a:gd name="connsiteY8" fmla="*/ 78740 h 93980"/>
                <a:gd name="connsiteX9" fmla="*/ 76200 w 91439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7940"/>
                    <a:pt x="16510" y="46990"/>
                  </a:cubicBezTo>
                  <a:cubicBezTo>
                    <a:pt x="16510" y="6604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 236">
              <a:extLst>
                <a:ext uri="{FF2B5EF4-FFF2-40B4-BE49-F238E27FC236}">
                  <a16:creationId xmlns:a16="http://schemas.microsoft.com/office/drawing/2014/main" id="{16866E77-BCC2-E6A1-9C63-FAFB4721FB9E}"/>
                </a:ext>
              </a:extLst>
            </p:cNvPr>
            <p:cNvSpPr/>
            <p:nvPr/>
          </p:nvSpPr>
          <p:spPr>
            <a:xfrm>
              <a:off x="4312920" y="3030220"/>
              <a:ext cx="78739" cy="91439"/>
            </a:xfrm>
            <a:custGeom>
              <a:avLst/>
              <a:gdLst>
                <a:gd name="connsiteX0" fmla="*/ 63500 w 78739"/>
                <a:gd name="connsiteY0" fmla="*/ 88900 h 91439"/>
                <a:gd name="connsiteX1" fmla="*/ 63500 w 78739"/>
                <a:gd name="connsiteY1" fmla="*/ 76200 h 91439"/>
                <a:gd name="connsiteX2" fmla="*/ 63500 w 78739"/>
                <a:gd name="connsiteY2" fmla="*/ 69850 h 91439"/>
                <a:gd name="connsiteX3" fmla="*/ 63500 w 78739"/>
                <a:gd name="connsiteY3" fmla="*/ 69850 h 91439"/>
                <a:gd name="connsiteX4" fmla="*/ 30480 w 78739"/>
                <a:gd name="connsiteY4" fmla="*/ 91440 h 91439"/>
                <a:gd name="connsiteX5" fmla="*/ 0 w 78739"/>
                <a:gd name="connsiteY5" fmla="*/ 55880 h 91439"/>
                <a:gd name="connsiteX6" fmla="*/ 0 w 78739"/>
                <a:gd name="connsiteY6" fmla="*/ 0 h 91439"/>
                <a:gd name="connsiteX7" fmla="*/ 16510 w 78739"/>
                <a:gd name="connsiteY7" fmla="*/ 0 h 91439"/>
                <a:gd name="connsiteX8" fmla="*/ 16510 w 78739"/>
                <a:gd name="connsiteY8" fmla="*/ 52070 h 91439"/>
                <a:gd name="connsiteX9" fmla="*/ 33020 w 78739"/>
                <a:gd name="connsiteY9" fmla="*/ 74930 h 91439"/>
                <a:gd name="connsiteX10" fmla="*/ 62230 w 78739"/>
                <a:gd name="connsiteY10" fmla="*/ 43180 h 91439"/>
                <a:gd name="connsiteX11" fmla="*/ 62230 w 78739"/>
                <a:gd name="connsiteY11" fmla="*/ 0 h 91439"/>
                <a:gd name="connsiteX12" fmla="*/ 78740 w 78739"/>
                <a:gd name="connsiteY12" fmla="*/ 0 h 91439"/>
                <a:gd name="connsiteX13" fmla="*/ 78740 w 78739"/>
                <a:gd name="connsiteY13" fmla="*/ 88900 h 91439"/>
                <a:gd name="connsiteX14" fmla="*/ 63500 w 78739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 237">
              <a:extLst>
                <a:ext uri="{FF2B5EF4-FFF2-40B4-BE49-F238E27FC236}">
                  <a16:creationId xmlns:a16="http://schemas.microsoft.com/office/drawing/2014/main" id="{7968DFF6-0324-40A6-148F-607AE931E7D3}"/>
                </a:ext>
              </a:extLst>
            </p:cNvPr>
            <p:cNvSpPr/>
            <p:nvPr/>
          </p:nvSpPr>
          <p:spPr>
            <a:xfrm>
              <a:off x="4422140" y="302767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 238">
              <a:extLst>
                <a:ext uri="{FF2B5EF4-FFF2-40B4-BE49-F238E27FC236}">
                  <a16:creationId xmlns:a16="http://schemas.microsoft.com/office/drawing/2014/main" id="{AEDB36C1-456C-CB27-F486-C3255C615C34}"/>
                </a:ext>
              </a:extLst>
            </p:cNvPr>
            <p:cNvSpPr/>
            <p:nvPr/>
          </p:nvSpPr>
          <p:spPr>
            <a:xfrm>
              <a:off x="4483100" y="3027679"/>
              <a:ext cx="20320" cy="93980"/>
            </a:xfrm>
            <a:custGeom>
              <a:avLst/>
              <a:gdLst>
                <a:gd name="connsiteX0" fmla="*/ 10160 w 20320"/>
                <a:gd name="connsiteY0" fmla="*/ 0 h 93980"/>
                <a:gd name="connsiteX1" fmla="*/ 20320 w 20320"/>
                <a:gd name="connsiteY1" fmla="*/ 10160 h 93980"/>
                <a:gd name="connsiteX2" fmla="*/ 10160 w 20320"/>
                <a:gd name="connsiteY2" fmla="*/ 20320 h 93980"/>
                <a:gd name="connsiteX3" fmla="*/ 0 w 20320"/>
                <a:gd name="connsiteY3" fmla="*/ 10160 h 93980"/>
                <a:gd name="connsiteX4" fmla="*/ 10160 w 20320"/>
                <a:gd name="connsiteY4" fmla="*/ 0 h 93980"/>
                <a:gd name="connsiteX5" fmla="*/ 10160 w 20320"/>
                <a:gd name="connsiteY5" fmla="*/ 73660 h 93980"/>
                <a:gd name="connsiteX6" fmla="*/ 20320 w 20320"/>
                <a:gd name="connsiteY6" fmla="*/ 83820 h 93980"/>
                <a:gd name="connsiteX7" fmla="*/ 10160 w 20320"/>
                <a:gd name="connsiteY7" fmla="*/ 93980 h 93980"/>
                <a:gd name="connsiteX8" fmla="*/ 0 w 20320"/>
                <a:gd name="connsiteY8" fmla="*/ 83820 h 93980"/>
                <a:gd name="connsiteX9" fmla="*/ 10160 w 20320"/>
                <a:gd name="connsiteY9" fmla="*/ 7366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9398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0160" y="73660"/>
                  </a:moveTo>
                  <a:cubicBezTo>
                    <a:pt x="16510" y="73660"/>
                    <a:pt x="20320" y="77470"/>
                    <a:pt x="20320" y="83820"/>
                  </a:cubicBezTo>
                  <a:cubicBezTo>
                    <a:pt x="20320" y="90170"/>
                    <a:pt x="16510" y="93980"/>
                    <a:pt x="10160" y="93980"/>
                  </a:cubicBezTo>
                  <a:cubicBezTo>
                    <a:pt x="3810" y="93980"/>
                    <a:pt x="0" y="90170"/>
                    <a:pt x="0" y="83820"/>
                  </a:cubicBezTo>
                  <a:cubicBezTo>
                    <a:pt x="0" y="77470"/>
                    <a:pt x="3810" y="73660"/>
                    <a:pt x="10160" y="736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 239">
              <a:extLst>
                <a:ext uri="{FF2B5EF4-FFF2-40B4-BE49-F238E27FC236}">
                  <a16:creationId xmlns:a16="http://schemas.microsoft.com/office/drawing/2014/main" id="{8BCC9331-0C65-A69F-4662-D8CAB86B212D}"/>
                </a:ext>
              </a:extLst>
            </p:cNvPr>
            <p:cNvSpPr/>
            <p:nvPr/>
          </p:nvSpPr>
          <p:spPr>
            <a:xfrm>
              <a:off x="4566920" y="2990850"/>
              <a:ext cx="33020" cy="128270"/>
            </a:xfrm>
            <a:custGeom>
              <a:avLst/>
              <a:gdLst>
                <a:gd name="connsiteX0" fmla="*/ 33020 w 33020"/>
                <a:gd name="connsiteY0" fmla="*/ 0 h 128270"/>
                <a:gd name="connsiteX1" fmla="*/ 33020 w 33020"/>
                <a:gd name="connsiteY1" fmla="*/ 128270 h 128270"/>
                <a:gd name="connsiteX2" fmla="*/ 16510 w 33020"/>
                <a:gd name="connsiteY2" fmla="*/ 128270 h 128270"/>
                <a:gd name="connsiteX3" fmla="*/ 16510 w 33020"/>
                <a:gd name="connsiteY3" fmla="*/ 15240 h 128270"/>
                <a:gd name="connsiteX4" fmla="*/ 0 w 33020"/>
                <a:gd name="connsiteY4" fmla="*/ 15240 h 128270"/>
                <a:gd name="connsiteX5" fmla="*/ 0 w 33020"/>
                <a:gd name="connsiteY5" fmla="*/ 0 h 128270"/>
                <a:gd name="connsiteX6" fmla="*/ 33020 w 33020"/>
                <a:gd name="connsiteY6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20" h="128270">
                  <a:moveTo>
                    <a:pt x="33020" y="0"/>
                  </a:moveTo>
                  <a:lnTo>
                    <a:pt x="33020" y="128270"/>
                  </a:lnTo>
                  <a:lnTo>
                    <a:pt x="16510" y="128270"/>
                  </a:lnTo>
                  <a:lnTo>
                    <a:pt x="16510" y="15240"/>
                  </a:lnTo>
                  <a:lnTo>
                    <a:pt x="0" y="15240"/>
                  </a:lnTo>
                  <a:lnTo>
                    <a:pt x="0" y="0"/>
                  </a:lnTo>
                  <a:lnTo>
                    <a:pt x="3302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 240">
              <a:extLst>
                <a:ext uri="{FF2B5EF4-FFF2-40B4-BE49-F238E27FC236}">
                  <a16:creationId xmlns:a16="http://schemas.microsoft.com/office/drawing/2014/main" id="{81BD8FFE-044D-F48E-9144-5AF9B59160DD}"/>
                </a:ext>
              </a:extLst>
            </p:cNvPr>
            <p:cNvSpPr/>
            <p:nvPr/>
          </p:nvSpPr>
          <p:spPr>
            <a:xfrm>
              <a:off x="4635500" y="2989579"/>
              <a:ext cx="96520" cy="132080"/>
            </a:xfrm>
            <a:custGeom>
              <a:avLst/>
              <a:gdLst>
                <a:gd name="connsiteX0" fmla="*/ 48260 w 96520"/>
                <a:gd name="connsiteY0" fmla="*/ 0 h 132080"/>
                <a:gd name="connsiteX1" fmla="*/ 96520 w 96520"/>
                <a:gd name="connsiteY1" fmla="*/ 66040 h 132080"/>
                <a:gd name="connsiteX2" fmla="*/ 48260 w 96520"/>
                <a:gd name="connsiteY2" fmla="*/ 132080 h 132080"/>
                <a:gd name="connsiteX3" fmla="*/ 0 w 96520"/>
                <a:gd name="connsiteY3" fmla="*/ 66040 h 132080"/>
                <a:gd name="connsiteX4" fmla="*/ 48260 w 96520"/>
                <a:gd name="connsiteY4" fmla="*/ 0 h 132080"/>
                <a:gd name="connsiteX5" fmla="*/ 48260 w 96520"/>
                <a:gd name="connsiteY5" fmla="*/ 115570 h 132080"/>
                <a:gd name="connsiteX6" fmla="*/ 80010 w 96520"/>
                <a:gd name="connsiteY6" fmla="*/ 64770 h 132080"/>
                <a:gd name="connsiteX7" fmla="*/ 48260 w 96520"/>
                <a:gd name="connsiteY7" fmla="*/ 13970 h 132080"/>
                <a:gd name="connsiteX8" fmla="*/ 16510 w 96520"/>
                <a:gd name="connsiteY8" fmla="*/ 64770 h 132080"/>
                <a:gd name="connsiteX9" fmla="*/ 48260 w 96520"/>
                <a:gd name="connsiteY9" fmla="*/ 115570 h 132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520" h="132080">
                  <a:moveTo>
                    <a:pt x="48260" y="0"/>
                  </a:moveTo>
                  <a:cubicBezTo>
                    <a:pt x="77470" y="0"/>
                    <a:pt x="96520" y="27940"/>
                    <a:pt x="96520" y="66040"/>
                  </a:cubicBezTo>
                  <a:cubicBezTo>
                    <a:pt x="96520" y="104140"/>
                    <a:pt x="77470" y="132080"/>
                    <a:pt x="48260" y="132080"/>
                  </a:cubicBezTo>
                  <a:cubicBezTo>
                    <a:pt x="19050" y="132080"/>
                    <a:pt x="0" y="104140"/>
                    <a:pt x="0" y="66040"/>
                  </a:cubicBezTo>
                  <a:cubicBezTo>
                    <a:pt x="0" y="27940"/>
                    <a:pt x="19050" y="0"/>
                    <a:pt x="48260" y="0"/>
                  </a:cubicBezTo>
                  <a:close/>
                  <a:moveTo>
                    <a:pt x="48260" y="115570"/>
                  </a:moveTo>
                  <a:cubicBezTo>
                    <a:pt x="67310" y="115570"/>
                    <a:pt x="80010" y="95250"/>
                    <a:pt x="80010" y="64770"/>
                  </a:cubicBezTo>
                  <a:cubicBezTo>
                    <a:pt x="80010" y="34290"/>
                    <a:pt x="67310" y="13970"/>
                    <a:pt x="48260" y="13970"/>
                  </a:cubicBezTo>
                  <a:cubicBezTo>
                    <a:pt x="29210" y="13970"/>
                    <a:pt x="16510" y="34290"/>
                    <a:pt x="16510" y="64770"/>
                  </a:cubicBezTo>
                  <a:cubicBezTo>
                    <a:pt x="16510" y="95250"/>
                    <a:pt x="29210" y="115570"/>
                    <a:pt x="48260" y="1155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A1EF0941-9580-5989-81E6-257460DB96D9}"/>
                </a:ext>
              </a:extLst>
            </p:cNvPr>
            <p:cNvSpPr/>
            <p:nvPr/>
          </p:nvSpPr>
          <p:spPr>
            <a:xfrm>
              <a:off x="4796790" y="302895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5560 h 93979"/>
                <a:gd name="connsiteX12" fmla="*/ 35560 w 73659"/>
                <a:gd name="connsiteY12" fmla="*/ 15240 h 93979"/>
                <a:gd name="connsiteX13" fmla="*/ 6350 w 73659"/>
                <a:gd name="connsiteY13" fmla="*/ 22860 h 93979"/>
                <a:gd name="connsiteX14" fmla="*/ 6350 w 73659"/>
                <a:gd name="connsiteY14" fmla="*/ 762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80010 h 93979"/>
                <a:gd name="connsiteX18" fmla="*/ 57150 w 73659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 242">
              <a:extLst>
                <a:ext uri="{FF2B5EF4-FFF2-40B4-BE49-F238E27FC236}">
                  <a16:creationId xmlns:a16="http://schemas.microsoft.com/office/drawing/2014/main" id="{FF949DE1-EF29-9072-DDA4-7CB5CEB6BB2D}"/>
                </a:ext>
              </a:extLst>
            </p:cNvPr>
            <p:cNvSpPr/>
            <p:nvPr/>
          </p:nvSpPr>
          <p:spPr>
            <a:xfrm>
              <a:off x="4890770" y="3101339"/>
              <a:ext cx="20320" cy="20320"/>
            </a:xfrm>
            <a:custGeom>
              <a:avLst/>
              <a:gdLst>
                <a:gd name="connsiteX0" fmla="*/ 10160 w 20320"/>
                <a:gd name="connsiteY0" fmla="*/ 0 h 20320"/>
                <a:gd name="connsiteX1" fmla="*/ 20320 w 20320"/>
                <a:gd name="connsiteY1" fmla="*/ 10160 h 20320"/>
                <a:gd name="connsiteX2" fmla="*/ 10160 w 20320"/>
                <a:gd name="connsiteY2" fmla="*/ 20320 h 20320"/>
                <a:gd name="connsiteX3" fmla="*/ 0 w 20320"/>
                <a:gd name="connsiteY3" fmla="*/ 10160 h 20320"/>
                <a:gd name="connsiteX4" fmla="*/ 10160 w 20320"/>
                <a:gd name="connsiteY4" fmla="*/ 0 h 20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20" h="2032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 243">
              <a:extLst>
                <a:ext uri="{FF2B5EF4-FFF2-40B4-BE49-F238E27FC236}">
                  <a16:creationId xmlns:a16="http://schemas.microsoft.com/office/drawing/2014/main" id="{7175A36F-1887-13EC-706C-2EDED5E71DC2}"/>
                </a:ext>
              </a:extLst>
            </p:cNvPr>
            <p:cNvSpPr/>
            <p:nvPr/>
          </p:nvSpPr>
          <p:spPr>
            <a:xfrm>
              <a:off x="4936490" y="3027679"/>
              <a:ext cx="137159" cy="91440"/>
            </a:xfrm>
            <a:custGeom>
              <a:avLst/>
              <a:gdLst>
                <a:gd name="connsiteX0" fmla="*/ 15240 w 137159"/>
                <a:gd name="connsiteY0" fmla="*/ 2540 h 91440"/>
                <a:gd name="connsiteX1" fmla="*/ 15240 w 137159"/>
                <a:gd name="connsiteY1" fmla="*/ 15240 h 91440"/>
                <a:gd name="connsiteX2" fmla="*/ 15240 w 137159"/>
                <a:gd name="connsiteY2" fmla="*/ 21590 h 91440"/>
                <a:gd name="connsiteX3" fmla="*/ 15240 w 137159"/>
                <a:gd name="connsiteY3" fmla="*/ 21590 h 91440"/>
                <a:gd name="connsiteX4" fmla="*/ 48260 w 137159"/>
                <a:gd name="connsiteY4" fmla="*/ 0 h 91440"/>
                <a:gd name="connsiteX5" fmla="*/ 74930 w 137159"/>
                <a:gd name="connsiteY5" fmla="*/ 20320 h 91440"/>
                <a:gd name="connsiteX6" fmla="*/ 74930 w 137159"/>
                <a:gd name="connsiteY6" fmla="*/ 20320 h 91440"/>
                <a:gd name="connsiteX7" fmla="*/ 105410 w 137159"/>
                <a:gd name="connsiteY7" fmla="*/ 0 h 91440"/>
                <a:gd name="connsiteX8" fmla="*/ 137160 w 137159"/>
                <a:gd name="connsiteY8" fmla="*/ 35560 h 91440"/>
                <a:gd name="connsiteX9" fmla="*/ 137160 w 137159"/>
                <a:gd name="connsiteY9" fmla="*/ 91440 h 91440"/>
                <a:gd name="connsiteX10" fmla="*/ 120650 w 137159"/>
                <a:gd name="connsiteY10" fmla="*/ 91440 h 91440"/>
                <a:gd name="connsiteX11" fmla="*/ 120650 w 137159"/>
                <a:gd name="connsiteY11" fmla="*/ 39370 h 91440"/>
                <a:gd name="connsiteX12" fmla="*/ 104140 w 137159"/>
                <a:gd name="connsiteY12" fmla="*/ 16510 h 91440"/>
                <a:gd name="connsiteX13" fmla="*/ 77470 w 137159"/>
                <a:gd name="connsiteY13" fmla="*/ 50800 h 91440"/>
                <a:gd name="connsiteX14" fmla="*/ 77470 w 137159"/>
                <a:gd name="connsiteY14" fmla="*/ 91440 h 91440"/>
                <a:gd name="connsiteX15" fmla="*/ 60960 w 137159"/>
                <a:gd name="connsiteY15" fmla="*/ 91440 h 91440"/>
                <a:gd name="connsiteX16" fmla="*/ 60960 w 137159"/>
                <a:gd name="connsiteY16" fmla="*/ 38100 h 91440"/>
                <a:gd name="connsiteX17" fmla="*/ 44450 w 137159"/>
                <a:gd name="connsiteY17" fmla="*/ 15240 h 91440"/>
                <a:gd name="connsiteX18" fmla="*/ 16510 w 137159"/>
                <a:gd name="connsiteY18" fmla="*/ 49530 h 91440"/>
                <a:gd name="connsiteX19" fmla="*/ 16510 w 137159"/>
                <a:gd name="connsiteY19" fmla="*/ 90170 h 91440"/>
                <a:gd name="connsiteX20" fmla="*/ 0 w 137159"/>
                <a:gd name="connsiteY20" fmla="*/ 90170 h 91440"/>
                <a:gd name="connsiteX21" fmla="*/ 0 w 137159"/>
                <a:gd name="connsiteY21" fmla="*/ 1270 h 91440"/>
                <a:gd name="connsiteX22" fmla="*/ 15240 w 137159"/>
                <a:gd name="connsiteY22" fmla="*/ 12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5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 244">
              <a:extLst>
                <a:ext uri="{FF2B5EF4-FFF2-40B4-BE49-F238E27FC236}">
                  <a16:creationId xmlns:a16="http://schemas.microsoft.com/office/drawing/2014/main" id="{59EF38CE-EF34-6418-8899-9CE97A44381D}"/>
                </a:ext>
              </a:extLst>
            </p:cNvPr>
            <p:cNvSpPr/>
            <p:nvPr/>
          </p:nvSpPr>
          <p:spPr>
            <a:xfrm>
              <a:off x="5093970" y="3101339"/>
              <a:ext cx="20320" cy="20320"/>
            </a:xfrm>
            <a:custGeom>
              <a:avLst/>
              <a:gdLst>
                <a:gd name="connsiteX0" fmla="*/ 10160 w 20320"/>
                <a:gd name="connsiteY0" fmla="*/ 0 h 20320"/>
                <a:gd name="connsiteX1" fmla="*/ 20320 w 20320"/>
                <a:gd name="connsiteY1" fmla="*/ 10160 h 20320"/>
                <a:gd name="connsiteX2" fmla="*/ 10160 w 20320"/>
                <a:gd name="connsiteY2" fmla="*/ 20320 h 20320"/>
                <a:gd name="connsiteX3" fmla="*/ 0 w 20320"/>
                <a:gd name="connsiteY3" fmla="*/ 10160 h 20320"/>
                <a:gd name="connsiteX4" fmla="*/ 10160 w 20320"/>
                <a:gd name="connsiteY4" fmla="*/ 0 h 20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20" h="2032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 245">
              <a:extLst>
                <a:ext uri="{FF2B5EF4-FFF2-40B4-BE49-F238E27FC236}">
                  <a16:creationId xmlns:a16="http://schemas.microsoft.com/office/drawing/2014/main" id="{608379E2-768C-674A-3AE0-97549EFF4111}"/>
                </a:ext>
              </a:extLst>
            </p:cNvPr>
            <p:cNvSpPr/>
            <p:nvPr/>
          </p:nvSpPr>
          <p:spPr>
            <a:xfrm>
              <a:off x="5130800" y="3108960"/>
              <a:ext cx="27940" cy="36829"/>
            </a:xfrm>
            <a:custGeom>
              <a:avLst/>
              <a:gdLst>
                <a:gd name="connsiteX0" fmla="*/ 12700 w 27940"/>
                <a:gd name="connsiteY0" fmla="*/ 36830 h 36829"/>
                <a:gd name="connsiteX1" fmla="*/ 0 w 27940"/>
                <a:gd name="connsiteY1" fmla="*/ 36830 h 36829"/>
                <a:gd name="connsiteX2" fmla="*/ 11430 w 27940"/>
                <a:gd name="connsiteY2" fmla="*/ 0 h 36829"/>
                <a:gd name="connsiteX3" fmla="*/ 27940 w 27940"/>
                <a:gd name="connsiteY3" fmla="*/ 0 h 36829"/>
                <a:gd name="connsiteX4" fmla="*/ 13970 w 27940"/>
                <a:gd name="connsiteY4" fmla="*/ 36830 h 3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40" h="36829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40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 246">
              <a:extLst>
                <a:ext uri="{FF2B5EF4-FFF2-40B4-BE49-F238E27FC236}">
                  <a16:creationId xmlns:a16="http://schemas.microsoft.com/office/drawing/2014/main" id="{20F7D45F-592C-0255-8A8F-9D1CA48E246A}"/>
                </a:ext>
              </a:extLst>
            </p:cNvPr>
            <p:cNvSpPr/>
            <p:nvPr/>
          </p:nvSpPr>
          <p:spPr>
            <a:xfrm>
              <a:off x="5220970" y="2990850"/>
              <a:ext cx="33020" cy="128270"/>
            </a:xfrm>
            <a:custGeom>
              <a:avLst/>
              <a:gdLst>
                <a:gd name="connsiteX0" fmla="*/ 33020 w 33020"/>
                <a:gd name="connsiteY0" fmla="*/ 0 h 128270"/>
                <a:gd name="connsiteX1" fmla="*/ 33020 w 33020"/>
                <a:gd name="connsiteY1" fmla="*/ 128270 h 128270"/>
                <a:gd name="connsiteX2" fmla="*/ 16510 w 33020"/>
                <a:gd name="connsiteY2" fmla="*/ 128270 h 128270"/>
                <a:gd name="connsiteX3" fmla="*/ 16510 w 33020"/>
                <a:gd name="connsiteY3" fmla="*/ 15240 h 128270"/>
                <a:gd name="connsiteX4" fmla="*/ 0 w 33020"/>
                <a:gd name="connsiteY4" fmla="*/ 15240 h 128270"/>
                <a:gd name="connsiteX5" fmla="*/ 0 w 33020"/>
                <a:gd name="connsiteY5" fmla="*/ 0 h 128270"/>
                <a:gd name="connsiteX6" fmla="*/ 33020 w 33020"/>
                <a:gd name="connsiteY6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20" h="128270">
                  <a:moveTo>
                    <a:pt x="33020" y="0"/>
                  </a:moveTo>
                  <a:lnTo>
                    <a:pt x="33020" y="128270"/>
                  </a:lnTo>
                  <a:lnTo>
                    <a:pt x="16510" y="128270"/>
                  </a:lnTo>
                  <a:lnTo>
                    <a:pt x="16510" y="15240"/>
                  </a:lnTo>
                  <a:lnTo>
                    <a:pt x="0" y="15240"/>
                  </a:lnTo>
                  <a:lnTo>
                    <a:pt x="0" y="0"/>
                  </a:lnTo>
                  <a:lnTo>
                    <a:pt x="3302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 247">
              <a:extLst>
                <a:ext uri="{FF2B5EF4-FFF2-40B4-BE49-F238E27FC236}">
                  <a16:creationId xmlns:a16="http://schemas.microsoft.com/office/drawing/2014/main" id="{B5D069B1-F24A-7677-566D-4BD59FD36590}"/>
                </a:ext>
              </a:extLst>
            </p:cNvPr>
            <p:cNvSpPr/>
            <p:nvPr/>
          </p:nvSpPr>
          <p:spPr>
            <a:xfrm>
              <a:off x="5336540" y="3027679"/>
              <a:ext cx="87629" cy="130810"/>
            </a:xfrm>
            <a:custGeom>
              <a:avLst/>
              <a:gdLst>
                <a:gd name="connsiteX0" fmla="*/ 0 w 87629"/>
                <a:gd name="connsiteY0" fmla="*/ 2540 h 130810"/>
                <a:gd name="connsiteX1" fmla="*/ 15240 w 87629"/>
                <a:gd name="connsiteY1" fmla="*/ 2540 h 130810"/>
                <a:gd name="connsiteX2" fmla="*/ 15240 w 87629"/>
                <a:gd name="connsiteY2" fmla="*/ 11430 h 130810"/>
                <a:gd name="connsiteX3" fmla="*/ 15240 w 87629"/>
                <a:gd name="connsiteY3" fmla="*/ 17780 h 130810"/>
                <a:gd name="connsiteX4" fmla="*/ 15240 w 87629"/>
                <a:gd name="connsiteY4" fmla="*/ 17780 h 130810"/>
                <a:gd name="connsiteX5" fmla="*/ 46990 w 87629"/>
                <a:gd name="connsiteY5" fmla="*/ 0 h 130810"/>
                <a:gd name="connsiteX6" fmla="*/ 87630 w 87629"/>
                <a:gd name="connsiteY6" fmla="*/ 46990 h 130810"/>
                <a:gd name="connsiteX7" fmla="*/ 46990 w 87629"/>
                <a:gd name="connsiteY7" fmla="*/ 93980 h 130810"/>
                <a:gd name="connsiteX8" fmla="*/ 16510 w 87629"/>
                <a:gd name="connsiteY8" fmla="*/ 76200 h 130810"/>
                <a:gd name="connsiteX9" fmla="*/ 16510 w 87629"/>
                <a:gd name="connsiteY9" fmla="*/ 76200 h 130810"/>
                <a:gd name="connsiteX10" fmla="*/ 16510 w 87629"/>
                <a:gd name="connsiteY10" fmla="*/ 83820 h 130810"/>
                <a:gd name="connsiteX11" fmla="*/ 16510 w 87629"/>
                <a:gd name="connsiteY11" fmla="*/ 130810 h 130810"/>
                <a:gd name="connsiteX12" fmla="*/ 0 w 87629"/>
                <a:gd name="connsiteY12" fmla="*/ 130810 h 130810"/>
                <a:gd name="connsiteX13" fmla="*/ 0 w 87629"/>
                <a:gd name="connsiteY13" fmla="*/ 2540 h 130810"/>
                <a:gd name="connsiteX14" fmla="*/ 72390 w 87629"/>
                <a:gd name="connsiteY14" fmla="*/ 46990 h 130810"/>
                <a:gd name="connsiteX15" fmla="*/ 44450 w 87629"/>
                <a:gd name="connsiteY15" fmla="*/ 15240 h 130810"/>
                <a:gd name="connsiteX16" fmla="*/ 16510 w 87629"/>
                <a:gd name="connsiteY16" fmla="*/ 46990 h 130810"/>
                <a:gd name="connsiteX17" fmla="*/ 44450 w 87629"/>
                <a:gd name="connsiteY17" fmla="*/ 78740 h 130810"/>
                <a:gd name="connsiteX18" fmla="*/ 72390 w 87629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 248">
              <a:extLst>
                <a:ext uri="{FF2B5EF4-FFF2-40B4-BE49-F238E27FC236}">
                  <a16:creationId xmlns:a16="http://schemas.microsoft.com/office/drawing/2014/main" id="{85B3CA55-E4D1-58FE-CC3F-D69CAFE3D425}"/>
                </a:ext>
              </a:extLst>
            </p:cNvPr>
            <p:cNvSpPr/>
            <p:nvPr/>
          </p:nvSpPr>
          <p:spPr>
            <a:xfrm>
              <a:off x="5441950" y="3101339"/>
              <a:ext cx="20320" cy="20320"/>
            </a:xfrm>
            <a:custGeom>
              <a:avLst/>
              <a:gdLst>
                <a:gd name="connsiteX0" fmla="*/ 10160 w 20320"/>
                <a:gd name="connsiteY0" fmla="*/ 0 h 20320"/>
                <a:gd name="connsiteX1" fmla="*/ 20320 w 20320"/>
                <a:gd name="connsiteY1" fmla="*/ 10160 h 20320"/>
                <a:gd name="connsiteX2" fmla="*/ 10160 w 20320"/>
                <a:gd name="connsiteY2" fmla="*/ 20320 h 20320"/>
                <a:gd name="connsiteX3" fmla="*/ 0 w 20320"/>
                <a:gd name="connsiteY3" fmla="*/ 10160 h 20320"/>
                <a:gd name="connsiteX4" fmla="*/ 10160 w 20320"/>
                <a:gd name="connsiteY4" fmla="*/ 0 h 20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20" h="2032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 249">
              <a:extLst>
                <a:ext uri="{FF2B5EF4-FFF2-40B4-BE49-F238E27FC236}">
                  <a16:creationId xmlns:a16="http://schemas.microsoft.com/office/drawing/2014/main" id="{1A4BDFDE-A7C6-B35B-D186-1D2C5ADCFA08}"/>
                </a:ext>
              </a:extLst>
            </p:cNvPr>
            <p:cNvSpPr/>
            <p:nvPr/>
          </p:nvSpPr>
          <p:spPr>
            <a:xfrm>
              <a:off x="5486400" y="3027679"/>
              <a:ext cx="137159" cy="91440"/>
            </a:xfrm>
            <a:custGeom>
              <a:avLst/>
              <a:gdLst>
                <a:gd name="connsiteX0" fmla="*/ 15240 w 137159"/>
                <a:gd name="connsiteY0" fmla="*/ 2540 h 91440"/>
                <a:gd name="connsiteX1" fmla="*/ 15240 w 137159"/>
                <a:gd name="connsiteY1" fmla="*/ 15240 h 91440"/>
                <a:gd name="connsiteX2" fmla="*/ 15240 w 137159"/>
                <a:gd name="connsiteY2" fmla="*/ 21590 h 91440"/>
                <a:gd name="connsiteX3" fmla="*/ 15240 w 137159"/>
                <a:gd name="connsiteY3" fmla="*/ 21590 h 91440"/>
                <a:gd name="connsiteX4" fmla="*/ 48260 w 137159"/>
                <a:gd name="connsiteY4" fmla="*/ 0 h 91440"/>
                <a:gd name="connsiteX5" fmla="*/ 74930 w 137159"/>
                <a:gd name="connsiteY5" fmla="*/ 20320 h 91440"/>
                <a:gd name="connsiteX6" fmla="*/ 74930 w 137159"/>
                <a:gd name="connsiteY6" fmla="*/ 20320 h 91440"/>
                <a:gd name="connsiteX7" fmla="*/ 105410 w 137159"/>
                <a:gd name="connsiteY7" fmla="*/ 0 h 91440"/>
                <a:gd name="connsiteX8" fmla="*/ 137160 w 137159"/>
                <a:gd name="connsiteY8" fmla="*/ 35560 h 91440"/>
                <a:gd name="connsiteX9" fmla="*/ 137160 w 137159"/>
                <a:gd name="connsiteY9" fmla="*/ 91440 h 91440"/>
                <a:gd name="connsiteX10" fmla="*/ 120650 w 137159"/>
                <a:gd name="connsiteY10" fmla="*/ 91440 h 91440"/>
                <a:gd name="connsiteX11" fmla="*/ 120650 w 137159"/>
                <a:gd name="connsiteY11" fmla="*/ 39370 h 91440"/>
                <a:gd name="connsiteX12" fmla="*/ 104140 w 137159"/>
                <a:gd name="connsiteY12" fmla="*/ 16510 h 91440"/>
                <a:gd name="connsiteX13" fmla="*/ 77470 w 137159"/>
                <a:gd name="connsiteY13" fmla="*/ 50800 h 91440"/>
                <a:gd name="connsiteX14" fmla="*/ 77470 w 137159"/>
                <a:gd name="connsiteY14" fmla="*/ 91440 h 91440"/>
                <a:gd name="connsiteX15" fmla="*/ 60960 w 137159"/>
                <a:gd name="connsiteY15" fmla="*/ 91440 h 91440"/>
                <a:gd name="connsiteX16" fmla="*/ 60960 w 137159"/>
                <a:gd name="connsiteY16" fmla="*/ 38100 h 91440"/>
                <a:gd name="connsiteX17" fmla="*/ 44450 w 137159"/>
                <a:gd name="connsiteY17" fmla="*/ 15240 h 91440"/>
                <a:gd name="connsiteX18" fmla="*/ 16510 w 137159"/>
                <a:gd name="connsiteY18" fmla="*/ 49530 h 91440"/>
                <a:gd name="connsiteX19" fmla="*/ 16510 w 137159"/>
                <a:gd name="connsiteY19" fmla="*/ 90170 h 91440"/>
                <a:gd name="connsiteX20" fmla="*/ 0 w 137159"/>
                <a:gd name="connsiteY20" fmla="*/ 90170 h 91440"/>
                <a:gd name="connsiteX21" fmla="*/ 0 w 137159"/>
                <a:gd name="connsiteY21" fmla="*/ 1270 h 91440"/>
                <a:gd name="connsiteX22" fmla="*/ 15240 w 137159"/>
                <a:gd name="connsiteY22" fmla="*/ 12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5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 250">
              <a:extLst>
                <a:ext uri="{FF2B5EF4-FFF2-40B4-BE49-F238E27FC236}">
                  <a16:creationId xmlns:a16="http://schemas.microsoft.com/office/drawing/2014/main" id="{B4028C49-CE84-A0B1-3934-777D7075BB1A}"/>
                </a:ext>
              </a:extLst>
            </p:cNvPr>
            <p:cNvSpPr/>
            <p:nvPr/>
          </p:nvSpPr>
          <p:spPr>
            <a:xfrm>
              <a:off x="5645150" y="3101339"/>
              <a:ext cx="20320" cy="20320"/>
            </a:xfrm>
            <a:custGeom>
              <a:avLst/>
              <a:gdLst>
                <a:gd name="connsiteX0" fmla="*/ 10160 w 20320"/>
                <a:gd name="connsiteY0" fmla="*/ 0 h 20320"/>
                <a:gd name="connsiteX1" fmla="*/ 20320 w 20320"/>
                <a:gd name="connsiteY1" fmla="*/ 10160 h 20320"/>
                <a:gd name="connsiteX2" fmla="*/ 10160 w 20320"/>
                <a:gd name="connsiteY2" fmla="*/ 20320 h 20320"/>
                <a:gd name="connsiteX3" fmla="*/ 0 w 20320"/>
                <a:gd name="connsiteY3" fmla="*/ 10160 h 20320"/>
                <a:gd name="connsiteX4" fmla="*/ 10160 w 20320"/>
                <a:gd name="connsiteY4" fmla="*/ 0 h 20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20" h="2032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 251">
              <a:extLst>
                <a:ext uri="{FF2B5EF4-FFF2-40B4-BE49-F238E27FC236}">
                  <a16:creationId xmlns:a16="http://schemas.microsoft.com/office/drawing/2014/main" id="{1DEC88A5-3D04-6E9C-9A96-F0A1F633651A}"/>
                </a:ext>
              </a:extLst>
            </p:cNvPr>
            <p:cNvSpPr/>
            <p:nvPr/>
          </p:nvSpPr>
          <p:spPr>
            <a:xfrm>
              <a:off x="782319" y="3204210"/>
              <a:ext cx="16510" cy="128269"/>
            </a:xfrm>
            <a:custGeom>
              <a:avLst/>
              <a:gdLst>
                <a:gd name="connsiteX0" fmla="*/ 0 w 16510"/>
                <a:gd name="connsiteY0" fmla="*/ 128270 h 128269"/>
                <a:gd name="connsiteX1" fmla="*/ 0 w 16510"/>
                <a:gd name="connsiteY1" fmla="*/ 0 h 128269"/>
                <a:gd name="connsiteX2" fmla="*/ 16510 w 16510"/>
                <a:gd name="connsiteY2" fmla="*/ 0 h 128269"/>
                <a:gd name="connsiteX3" fmla="*/ 16510 w 16510"/>
                <a:gd name="connsiteY3" fmla="*/ 128270 h 128269"/>
                <a:gd name="connsiteX4" fmla="*/ 0 w 16510"/>
                <a:gd name="connsiteY4" fmla="*/ 12827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0" h="128269">
                  <a:moveTo>
                    <a:pt x="0" y="128270"/>
                  </a:moveTo>
                  <a:lnTo>
                    <a:pt x="0" y="0"/>
                  </a:lnTo>
                  <a:lnTo>
                    <a:pt x="16510" y="0"/>
                  </a:lnTo>
                  <a:lnTo>
                    <a:pt x="16510" y="128270"/>
                  </a:lnTo>
                  <a:lnTo>
                    <a:pt x="0" y="128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 252">
              <a:extLst>
                <a:ext uri="{FF2B5EF4-FFF2-40B4-BE49-F238E27FC236}">
                  <a16:creationId xmlns:a16="http://schemas.microsoft.com/office/drawing/2014/main" id="{BC74AD01-5425-0F20-1C23-FD6AD4826300}"/>
                </a:ext>
              </a:extLst>
            </p:cNvPr>
            <p:cNvSpPr/>
            <p:nvPr/>
          </p:nvSpPr>
          <p:spPr>
            <a:xfrm>
              <a:off x="833119" y="3241039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947597B0-DFE0-65F8-CA7A-A2CB2B79C0CB}"/>
                </a:ext>
              </a:extLst>
            </p:cNvPr>
            <p:cNvSpPr/>
            <p:nvPr/>
          </p:nvSpPr>
          <p:spPr>
            <a:xfrm>
              <a:off x="981710" y="3242310"/>
              <a:ext cx="73659" cy="93980"/>
            </a:xfrm>
            <a:custGeom>
              <a:avLst/>
              <a:gdLst>
                <a:gd name="connsiteX0" fmla="*/ 5080 w 73659"/>
                <a:gd name="connsiteY0" fmla="*/ 6350 h 93980"/>
                <a:gd name="connsiteX1" fmla="*/ 36830 w 73659"/>
                <a:gd name="connsiteY1" fmla="*/ 0 h 93980"/>
                <a:gd name="connsiteX2" fmla="*/ 73660 w 73659"/>
                <a:gd name="connsiteY2" fmla="*/ 34290 h 93980"/>
                <a:gd name="connsiteX3" fmla="*/ 73660 w 73659"/>
                <a:gd name="connsiteY3" fmla="*/ 91440 h 93980"/>
                <a:gd name="connsiteX4" fmla="*/ 58420 w 73659"/>
                <a:gd name="connsiteY4" fmla="*/ 91440 h 93980"/>
                <a:gd name="connsiteX5" fmla="*/ 58420 w 73659"/>
                <a:gd name="connsiteY5" fmla="*/ 81280 h 93980"/>
                <a:gd name="connsiteX6" fmla="*/ 58420 w 73659"/>
                <a:gd name="connsiteY6" fmla="*/ 73660 h 93980"/>
                <a:gd name="connsiteX7" fmla="*/ 58420 w 73659"/>
                <a:gd name="connsiteY7" fmla="*/ 73660 h 93980"/>
                <a:gd name="connsiteX8" fmla="*/ 27940 w 73659"/>
                <a:gd name="connsiteY8" fmla="*/ 93980 h 93980"/>
                <a:gd name="connsiteX9" fmla="*/ 0 w 73659"/>
                <a:gd name="connsiteY9" fmla="*/ 67310 h 93980"/>
                <a:gd name="connsiteX10" fmla="*/ 58420 w 73659"/>
                <a:gd name="connsiteY10" fmla="*/ 39370 h 93980"/>
                <a:gd name="connsiteX11" fmla="*/ 58420 w 73659"/>
                <a:gd name="connsiteY11" fmla="*/ 34290 h 93980"/>
                <a:gd name="connsiteX12" fmla="*/ 35560 w 73659"/>
                <a:gd name="connsiteY12" fmla="*/ 13970 h 93980"/>
                <a:gd name="connsiteX13" fmla="*/ 6350 w 73659"/>
                <a:gd name="connsiteY13" fmla="*/ 21590 h 93980"/>
                <a:gd name="connsiteX14" fmla="*/ 6350 w 73659"/>
                <a:gd name="connsiteY14" fmla="*/ 6350 h 93980"/>
                <a:gd name="connsiteX15" fmla="*/ 57150 w 73659"/>
                <a:gd name="connsiteY15" fmla="*/ 50800 h 93980"/>
                <a:gd name="connsiteX16" fmla="*/ 16510 w 73659"/>
                <a:gd name="connsiteY16" fmla="*/ 66040 h 93980"/>
                <a:gd name="connsiteX17" fmla="*/ 30480 w 73659"/>
                <a:gd name="connsiteY17" fmla="*/ 80010 h 93980"/>
                <a:gd name="connsiteX18" fmla="*/ 57150 w 73659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 254">
              <a:extLst>
                <a:ext uri="{FF2B5EF4-FFF2-40B4-BE49-F238E27FC236}">
                  <a16:creationId xmlns:a16="http://schemas.microsoft.com/office/drawing/2014/main" id="{773C3DDF-57C5-5272-F599-B46F4B45D18F}"/>
                </a:ext>
              </a:extLst>
            </p:cNvPr>
            <p:cNvSpPr/>
            <p:nvPr/>
          </p:nvSpPr>
          <p:spPr>
            <a:xfrm>
              <a:off x="1123950" y="3241039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 255">
              <a:extLst>
                <a:ext uri="{FF2B5EF4-FFF2-40B4-BE49-F238E27FC236}">
                  <a16:creationId xmlns:a16="http://schemas.microsoft.com/office/drawing/2014/main" id="{91423417-DCC0-5FD5-B5D6-87FA95261CA0}"/>
                </a:ext>
              </a:extLst>
            </p:cNvPr>
            <p:cNvSpPr/>
            <p:nvPr/>
          </p:nvSpPr>
          <p:spPr>
            <a:xfrm>
              <a:off x="1210310" y="3241039"/>
              <a:ext cx="87629" cy="130810"/>
            </a:xfrm>
            <a:custGeom>
              <a:avLst/>
              <a:gdLst>
                <a:gd name="connsiteX0" fmla="*/ 0 w 87629"/>
                <a:gd name="connsiteY0" fmla="*/ 2540 h 130810"/>
                <a:gd name="connsiteX1" fmla="*/ 15240 w 87629"/>
                <a:gd name="connsiteY1" fmla="*/ 2540 h 130810"/>
                <a:gd name="connsiteX2" fmla="*/ 15240 w 87629"/>
                <a:gd name="connsiteY2" fmla="*/ 11430 h 130810"/>
                <a:gd name="connsiteX3" fmla="*/ 15240 w 87629"/>
                <a:gd name="connsiteY3" fmla="*/ 17780 h 130810"/>
                <a:gd name="connsiteX4" fmla="*/ 15240 w 87629"/>
                <a:gd name="connsiteY4" fmla="*/ 17780 h 130810"/>
                <a:gd name="connsiteX5" fmla="*/ 46990 w 87629"/>
                <a:gd name="connsiteY5" fmla="*/ 0 h 130810"/>
                <a:gd name="connsiteX6" fmla="*/ 87630 w 87629"/>
                <a:gd name="connsiteY6" fmla="*/ 46990 h 130810"/>
                <a:gd name="connsiteX7" fmla="*/ 46990 w 87629"/>
                <a:gd name="connsiteY7" fmla="*/ 93980 h 130810"/>
                <a:gd name="connsiteX8" fmla="*/ 16510 w 87629"/>
                <a:gd name="connsiteY8" fmla="*/ 76200 h 130810"/>
                <a:gd name="connsiteX9" fmla="*/ 16510 w 87629"/>
                <a:gd name="connsiteY9" fmla="*/ 76200 h 130810"/>
                <a:gd name="connsiteX10" fmla="*/ 16510 w 87629"/>
                <a:gd name="connsiteY10" fmla="*/ 83820 h 130810"/>
                <a:gd name="connsiteX11" fmla="*/ 16510 w 87629"/>
                <a:gd name="connsiteY11" fmla="*/ 130810 h 130810"/>
                <a:gd name="connsiteX12" fmla="*/ 0 w 87629"/>
                <a:gd name="connsiteY12" fmla="*/ 130810 h 130810"/>
                <a:gd name="connsiteX13" fmla="*/ 0 w 87629"/>
                <a:gd name="connsiteY13" fmla="*/ 2540 h 130810"/>
                <a:gd name="connsiteX14" fmla="*/ 72390 w 87629"/>
                <a:gd name="connsiteY14" fmla="*/ 46990 h 130810"/>
                <a:gd name="connsiteX15" fmla="*/ 44450 w 87629"/>
                <a:gd name="connsiteY15" fmla="*/ 15240 h 130810"/>
                <a:gd name="connsiteX16" fmla="*/ 16510 w 87629"/>
                <a:gd name="connsiteY16" fmla="*/ 46990 h 130810"/>
                <a:gd name="connsiteX17" fmla="*/ 44450 w 87629"/>
                <a:gd name="connsiteY17" fmla="*/ 78740 h 130810"/>
                <a:gd name="connsiteX18" fmla="*/ 72390 w 87629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 256">
              <a:extLst>
                <a:ext uri="{FF2B5EF4-FFF2-40B4-BE49-F238E27FC236}">
                  <a16:creationId xmlns:a16="http://schemas.microsoft.com/office/drawing/2014/main" id="{4BEE7F68-5BD5-F0EE-4B9E-B715C5D04E9B}"/>
                </a:ext>
              </a:extLst>
            </p:cNvPr>
            <p:cNvSpPr/>
            <p:nvPr/>
          </p:nvSpPr>
          <p:spPr>
            <a:xfrm>
              <a:off x="1315719" y="3242310"/>
              <a:ext cx="73660" cy="93980"/>
            </a:xfrm>
            <a:custGeom>
              <a:avLst/>
              <a:gdLst>
                <a:gd name="connsiteX0" fmla="*/ 5080 w 73660"/>
                <a:gd name="connsiteY0" fmla="*/ 6350 h 93980"/>
                <a:gd name="connsiteX1" fmla="*/ 36830 w 73660"/>
                <a:gd name="connsiteY1" fmla="*/ 0 h 93980"/>
                <a:gd name="connsiteX2" fmla="*/ 73660 w 73660"/>
                <a:gd name="connsiteY2" fmla="*/ 34290 h 93980"/>
                <a:gd name="connsiteX3" fmla="*/ 73660 w 73660"/>
                <a:gd name="connsiteY3" fmla="*/ 91440 h 93980"/>
                <a:gd name="connsiteX4" fmla="*/ 58420 w 73660"/>
                <a:gd name="connsiteY4" fmla="*/ 91440 h 93980"/>
                <a:gd name="connsiteX5" fmla="*/ 58420 w 73660"/>
                <a:gd name="connsiteY5" fmla="*/ 81280 h 93980"/>
                <a:gd name="connsiteX6" fmla="*/ 58420 w 73660"/>
                <a:gd name="connsiteY6" fmla="*/ 73660 h 93980"/>
                <a:gd name="connsiteX7" fmla="*/ 58420 w 73660"/>
                <a:gd name="connsiteY7" fmla="*/ 73660 h 93980"/>
                <a:gd name="connsiteX8" fmla="*/ 27940 w 73660"/>
                <a:gd name="connsiteY8" fmla="*/ 93980 h 93980"/>
                <a:gd name="connsiteX9" fmla="*/ 0 w 73660"/>
                <a:gd name="connsiteY9" fmla="*/ 67310 h 93980"/>
                <a:gd name="connsiteX10" fmla="*/ 58420 w 73660"/>
                <a:gd name="connsiteY10" fmla="*/ 39370 h 93980"/>
                <a:gd name="connsiteX11" fmla="*/ 58420 w 73660"/>
                <a:gd name="connsiteY11" fmla="*/ 34290 h 93980"/>
                <a:gd name="connsiteX12" fmla="*/ 35560 w 73660"/>
                <a:gd name="connsiteY12" fmla="*/ 13970 h 93980"/>
                <a:gd name="connsiteX13" fmla="*/ 6350 w 73660"/>
                <a:gd name="connsiteY13" fmla="*/ 21590 h 93980"/>
                <a:gd name="connsiteX14" fmla="*/ 6350 w 73660"/>
                <a:gd name="connsiteY14" fmla="*/ 6350 h 93980"/>
                <a:gd name="connsiteX15" fmla="*/ 57150 w 73660"/>
                <a:gd name="connsiteY15" fmla="*/ 50800 h 93980"/>
                <a:gd name="connsiteX16" fmla="*/ 16510 w 73660"/>
                <a:gd name="connsiteY16" fmla="*/ 66040 h 93980"/>
                <a:gd name="connsiteX17" fmla="*/ 30480 w 73660"/>
                <a:gd name="connsiteY17" fmla="*/ 80010 h 93980"/>
                <a:gd name="connsiteX18" fmla="*/ 57150 w 73660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 257">
              <a:extLst>
                <a:ext uri="{FF2B5EF4-FFF2-40B4-BE49-F238E27FC236}">
                  <a16:creationId xmlns:a16="http://schemas.microsoft.com/office/drawing/2014/main" id="{4201B512-BA78-12D6-263E-C6F3DFF9E355}"/>
                </a:ext>
              </a:extLst>
            </p:cNvPr>
            <p:cNvSpPr/>
            <p:nvPr/>
          </p:nvSpPr>
          <p:spPr>
            <a:xfrm>
              <a:off x="1418589" y="3241039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 258">
              <a:extLst>
                <a:ext uri="{FF2B5EF4-FFF2-40B4-BE49-F238E27FC236}">
                  <a16:creationId xmlns:a16="http://schemas.microsoft.com/office/drawing/2014/main" id="{253E0CE6-FE22-8230-9B0E-66DC373A17E8}"/>
                </a:ext>
              </a:extLst>
            </p:cNvPr>
            <p:cNvSpPr/>
            <p:nvPr/>
          </p:nvSpPr>
          <p:spPr>
            <a:xfrm>
              <a:off x="1512569" y="3322320"/>
              <a:ext cx="27940" cy="36829"/>
            </a:xfrm>
            <a:custGeom>
              <a:avLst/>
              <a:gdLst>
                <a:gd name="connsiteX0" fmla="*/ 12700 w 27940"/>
                <a:gd name="connsiteY0" fmla="*/ 36830 h 36829"/>
                <a:gd name="connsiteX1" fmla="*/ 0 w 27940"/>
                <a:gd name="connsiteY1" fmla="*/ 36830 h 36829"/>
                <a:gd name="connsiteX2" fmla="*/ 11430 w 27940"/>
                <a:gd name="connsiteY2" fmla="*/ 0 h 36829"/>
                <a:gd name="connsiteX3" fmla="*/ 27940 w 27940"/>
                <a:gd name="connsiteY3" fmla="*/ 0 h 36829"/>
                <a:gd name="connsiteX4" fmla="*/ 13970 w 27940"/>
                <a:gd name="connsiteY4" fmla="*/ 36830 h 3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40" h="36829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40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 259">
              <a:extLst>
                <a:ext uri="{FF2B5EF4-FFF2-40B4-BE49-F238E27FC236}">
                  <a16:creationId xmlns:a16="http://schemas.microsoft.com/office/drawing/2014/main" id="{647B7B45-6821-BE95-5DC3-005642F8D498}"/>
                </a:ext>
              </a:extLst>
            </p:cNvPr>
            <p:cNvSpPr/>
            <p:nvPr/>
          </p:nvSpPr>
          <p:spPr>
            <a:xfrm>
              <a:off x="1607819" y="3243579"/>
              <a:ext cx="78740" cy="91440"/>
            </a:xfrm>
            <a:custGeom>
              <a:avLst/>
              <a:gdLst>
                <a:gd name="connsiteX0" fmla="*/ 63500 w 78740"/>
                <a:gd name="connsiteY0" fmla="*/ 88900 h 91440"/>
                <a:gd name="connsiteX1" fmla="*/ 63500 w 78740"/>
                <a:gd name="connsiteY1" fmla="*/ 76200 h 91440"/>
                <a:gd name="connsiteX2" fmla="*/ 63500 w 78740"/>
                <a:gd name="connsiteY2" fmla="*/ 69850 h 91440"/>
                <a:gd name="connsiteX3" fmla="*/ 63500 w 78740"/>
                <a:gd name="connsiteY3" fmla="*/ 69850 h 91440"/>
                <a:gd name="connsiteX4" fmla="*/ 30480 w 78740"/>
                <a:gd name="connsiteY4" fmla="*/ 91440 h 91440"/>
                <a:gd name="connsiteX5" fmla="*/ 0 w 78740"/>
                <a:gd name="connsiteY5" fmla="*/ 55880 h 91440"/>
                <a:gd name="connsiteX6" fmla="*/ 0 w 78740"/>
                <a:gd name="connsiteY6" fmla="*/ 0 h 91440"/>
                <a:gd name="connsiteX7" fmla="*/ 16510 w 78740"/>
                <a:gd name="connsiteY7" fmla="*/ 0 h 91440"/>
                <a:gd name="connsiteX8" fmla="*/ 16510 w 78740"/>
                <a:gd name="connsiteY8" fmla="*/ 52070 h 91440"/>
                <a:gd name="connsiteX9" fmla="*/ 33020 w 78740"/>
                <a:gd name="connsiteY9" fmla="*/ 74930 h 91440"/>
                <a:gd name="connsiteX10" fmla="*/ 62230 w 78740"/>
                <a:gd name="connsiteY10" fmla="*/ 43180 h 91440"/>
                <a:gd name="connsiteX11" fmla="*/ 62230 w 78740"/>
                <a:gd name="connsiteY11" fmla="*/ 0 h 91440"/>
                <a:gd name="connsiteX12" fmla="*/ 78740 w 78740"/>
                <a:gd name="connsiteY12" fmla="*/ 0 h 91440"/>
                <a:gd name="connsiteX13" fmla="*/ 78740 w 78740"/>
                <a:gd name="connsiteY13" fmla="*/ 88900 h 91440"/>
                <a:gd name="connsiteX14" fmla="*/ 63500 w 78740"/>
                <a:gd name="connsiteY14" fmla="*/ 8890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91440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A310D5B6-C3EE-9BAF-9A32-7510CCE85CB0}"/>
                </a:ext>
              </a:extLst>
            </p:cNvPr>
            <p:cNvSpPr/>
            <p:nvPr/>
          </p:nvSpPr>
          <p:spPr>
            <a:xfrm>
              <a:off x="1711960" y="3241039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 261">
              <a:extLst>
                <a:ext uri="{FF2B5EF4-FFF2-40B4-BE49-F238E27FC236}">
                  <a16:creationId xmlns:a16="http://schemas.microsoft.com/office/drawing/2014/main" id="{6E8229DE-80D0-E2B9-6C13-3AEA7B4638BB}"/>
                </a:ext>
              </a:extLst>
            </p:cNvPr>
            <p:cNvSpPr/>
            <p:nvPr/>
          </p:nvSpPr>
          <p:spPr>
            <a:xfrm>
              <a:off x="1790700" y="324103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3180 w 83820"/>
                <a:gd name="connsiteY10" fmla="*/ 13970 h 93980"/>
                <a:gd name="connsiteX11" fmla="*/ 17780 w 83820"/>
                <a:gd name="connsiteY11" fmla="*/ 38100 h 93980"/>
                <a:gd name="connsiteX12" fmla="*/ 67310 w 83820"/>
                <a:gd name="connsiteY12" fmla="*/ 38100 h 93980"/>
                <a:gd name="connsiteX13" fmla="*/ 4318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 262">
              <a:extLst>
                <a:ext uri="{FF2B5EF4-FFF2-40B4-BE49-F238E27FC236}">
                  <a16:creationId xmlns:a16="http://schemas.microsoft.com/office/drawing/2014/main" id="{6CE5029B-78DE-F9FA-2E5B-89A1C31F34B5}"/>
                </a:ext>
              </a:extLst>
            </p:cNvPr>
            <p:cNvSpPr/>
            <p:nvPr/>
          </p:nvSpPr>
          <p:spPr>
            <a:xfrm>
              <a:off x="1938020" y="3242310"/>
              <a:ext cx="73659" cy="93980"/>
            </a:xfrm>
            <a:custGeom>
              <a:avLst/>
              <a:gdLst>
                <a:gd name="connsiteX0" fmla="*/ 5080 w 73659"/>
                <a:gd name="connsiteY0" fmla="*/ 6350 h 93980"/>
                <a:gd name="connsiteX1" fmla="*/ 36830 w 73659"/>
                <a:gd name="connsiteY1" fmla="*/ 0 h 93980"/>
                <a:gd name="connsiteX2" fmla="*/ 73660 w 73659"/>
                <a:gd name="connsiteY2" fmla="*/ 34290 h 93980"/>
                <a:gd name="connsiteX3" fmla="*/ 73660 w 73659"/>
                <a:gd name="connsiteY3" fmla="*/ 91440 h 93980"/>
                <a:gd name="connsiteX4" fmla="*/ 58420 w 73659"/>
                <a:gd name="connsiteY4" fmla="*/ 91440 h 93980"/>
                <a:gd name="connsiteX5" fmla="*/ 58420 w 73659"/>
                <a:gd name="connsiteY5" fmla="*/ 81280 h 93980"/>
                <a:gd name="connsiteX6" fmla="*/ 58420 w 73659"/>
                <a:gd name="connsiteY6" fmla="*/ 73660 h 93980"/>
                <a:gd name="connsiteX7" fmla="*/ 58420 w 73659"/>
                <a:gd name="connsiteY7" fmla="*/ 73660 h 93980"/>
                <a:gd name="connsiteX8" fmla="*/ 27940 w 73659"/>
                <a:gd name="connsiteY8" fmla="*/ 93980 h 93980"/>
                <a:gd name="connsiteX9" fmla="*/ 0 w 73659"/>
                <a:gd name="connsiteY9" fmla="*/ 67310 h 93980"/>
                <a:gd name="connsiteX10" fmla="*/ 58420 w 73659"/>
                <a:gd name="connsiteY10" fmla="*/ 39370 h 93980"/>
                <a:gd name="connsiteX11" fmla="*/ 58420 w 73659"/>
                <a:gd name="connsiteY11" fmla="*/ 34290 h 93980"/>
                <a:gd name="connsiteX12" fmla="*/ 35560 w 73659"/>
                <a:gd name="connsiteY12" fmla="*/ 13970 h 93980"/>
                <a:gd name="connsiteX13" fmla="*/ 6350 w 73659"/>
                <a:gd name="connsiteY13" fmla="*/ 21590 h 93980"/>
                <a:gd name="connsiteX14" fmla="*/ 6350 w 73659"/>
                <a:gd name="connsiteY14" fmla="*/ 6350 h 93980"/>
                <a:gd name="connsiteX15" fmla="*/ 57150 w 73659"/>
                <a:gd name="connsiteY15" fmla="*/ 50800 h 93980"/>
                <a:gd name="connsiteX16" fmla="*/ 16510 w 73659"/>
                <a:gd name="connsiteY16" fmla="*/ 66040 h 93980"/>
                <a:gd name="connsiteX17" fmla="*/ 30480 w 73659"/>
                <a:gd name="connsiteY17" fmla="*/ 80010 h 93980"/>
                <a:gd name="connsiteX18" fmla="*/ 57150 w 73659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 263">
              <a:extLst>
                <a:ext uri="{FF2B5EF4-FFF2-40B4-BE49-F238E27FC236}">
                  <a16:creationId xmlns:a16="http://schemas.microsoft.com/office/drawing/2014/main" id="{189186C7-F8E2-B47B-5B9B-EC47B8097D86}"/>
                </a:ext>
              </a:extLst>
            </p:cNvPr>
            <p:cNvSpPr/>
            <p:nvPr/>
          </p:nvSpPr>
          <p:spPr>
            <a:xfrm>
              <a:off x="2040889" y="3241039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 264">
              <a:extLst>
                <a:ext uri="{FF2B5EF4-FFF2-40B4-BE49-F238E27FC236}">
                  <a16:creationId xmlns:a16="http://schemas.microsoft.com/office/drawing/2014/main" id="{B781733B-7B03-78AB-3B5D-07834D618C87}"/>
                </a:ext>
              </a:extLst>
            </p:cNvPr>
            <p:cNvSpPr/>
            <p:nvPr/>
          </p:nvSpPr>
          <p:spPr>
            <a:xfrm>
              <a:off x="2189479" y="324103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3180 w 83820"/>
                <a:gd name="connsiteY10" fmla="*/ 13970 h 93980"/>
                <a:gd name="connsiteX11" fmla="*/ 17780 w 83820"/>
                <a:gd name="connsiteY11" fmla="*/ 38100 h 93980"/>
                <a:gd name="connsiteX12" fmla="*/ 67310 w 83820"/>
                <a:gd name="connsiteY12" fmla="*/ 38100 h 93980"/>
                <a:gd name="connsiteX13" fmla="*/ 4318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 265">
              <a:extLst>
                <a:ext uri="{FF2B5EF4-FFF2-40B4-BE49-F238E27FC236}">
                  <a16:creationId xmlns:a16="http://schemas.microsoft.com/office/drawing/2014/main" id="{0ADD264E-8B56-7273-B239-A3EB67910B19}"/>
                </a:ext>
              </a:extLst>
            </p:cNvPr>
            <p:cNvSpPr/>
            <p:nvPr/>
          </p:nvSpPr>
          <p:spPr>
            <a:xfrm>
              <a:off x="2297429" y="3241039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 266">
              <a:extLst>
                <a:ext uri="{FF2B5EF4-FFF2-40B4-BE49-F238E27FC236}">
                  <a16:creationId xmlns:a16="http://schemas.microsoft.com/office/drawing/2014/main" id="{02C59E4E-E88A-EF36-7239-F4E331E8ED7F}"/>
                </a:ext>
              </a:extLst>
            </p:cNvPr>
            <p:cNvSpPr/>
            <p:nvPr/>
          </p:nvSpPr>
          <p:spPr>
            <a:xfrm>
              <a:off x="2447289" y="3204210"/>
              <a:ext cx="87630" cy="130810"/>
            </a:xfrm>
            <a:custGeom>
              <a:avLst/>
              <a:gdLst>
                <a:gd name="connsiteX0" fmla="*/ 87630 w 87630"/>
                <a:gd name="connsiteY0" fmla="*/ 128270 h 130810"/>
                <a:gd name="connsiteX1" fmla="*/ 72390 w 87630"/>
                <a:gd name="connsiteY1" fmla="*/ 128270 h 130810"/>
                <a:gd name="connsiteX2" fmla="*/ 72390 w 87630"/>
                <a:gd name="connsiteY2" fmla="*/ 118110 h 130810"/>
                <a:gd name="connsiteX3" fmla="*/ 72390 w 87630"/>
                <a:gd name="connsiteY3" fmla="*/ 111760 h 130810"/>
                <a:gd name="connsiteX4" fmla="*/ 72390 w 87630"/>
                <a:gd name="connsiteY4" fmla="*/ 111760 h 130810"/>
                <a:gd name="connsiteX5" fmla="*/ 40640 w 87630"/>
                <a:gd name="connsiteY5" fmla="*/ 130810 h 130810"/>
                <a:gd name="connsiteX6" fmla="*/ 0 w 87630"/>
                <a:gd name="connsiteY6" fmla="*/ 83820 h 130810"/>
                <a:gd name="connsiteX7" fmla="*/ 40640 w 87630"/>
                <a:gd name="connsiteY7" fmla="*/ 36830 h 130810"/>
                <a:gd name="connsiteX8" fmla="*/ 71120 w 87630"/>
                <a:gd name="connsiteY8" fmla="*/ 53340 h 130810"/>
                <a:gd name="connsiteX9" fmla="*/ 71120 w 87630"/>
                <a:gd name="connsiteY9" fmla="*/ 53340 h 130810"/>
                <a:gd name="connsiteX10" fmla="*/ 71120 w 87630"/>
                <a:gd name="connsiteY10" fmla="*/ 45720 h 130810"/>
                <a:gd name="connsiteX11" fmla="*/ 71120 w 87630"/>
                <a:gd name="connsiteY11" fmla="*/ 0 h 130810"/>
                <a:gd name="connsiteX12" fmla="*/ 87630 w 87630"/>
                <a:gd name="connsiteY12" fmla="*/ 0 h 130810"/>
                <a:gd name="connsiteX13" fmla="*/ 87630 w 87630"/>
                <a:gd name="connsiteY13" fmla="*/ 128270 h 130810"/>
                <a:gd name="connsiteX14" fmla="*/ 15240 w 87630"/>
                <a:gd name="connsiteY14" fmla="*/ 83820 h 130810"/>
                <a:gd name="connsiteX15" fmla="*/ 43180 w 87630"/>
                <a:gd name="connsiteY15" fmla="*/ 115570 h 130810"/>
                <a:gd name="connsiteX16" fmla="*/ 71120 w 87630"/>
                <a:gd name="connsiteY16" fmla="*/ 83820 h 130810"/>
                <a:gd name="connsiteX17" fmla="*/ 43180 w 87630"/>
                <a:gd name="connsiteY17" fmla="*/ 52070 h 130810"/>
                <a:gd name="connsiteX18" fmla="*/ 15240 w 87630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477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 267">
              <a:extLst>
                <a:ext uri="{FF2B5EF4-FFF2-40B4-BE49-F238E27FC236}">
                  <a16:creationId xmlns:a16="http://schemas.microsoft.com/office/drawing/2014/main" id="{C3714663-000F-1F41-1928-2A0F782E9590}"/>
                </a:ext>
              </a:extLst>
            </p:cNvPr>
            <p:cNvSpPr/>
            <p:nvPr/>
          </p:nvSpPr>
          <p:spPr>
            <a:xfrm>
              <a:off x="2559050" y="3242310"/>
              <a:ext cx="73660" cy="93980"/>
            </a:xfrm>
            <a:custGeom>
              <a:avLst/>
              <a:gdLst>
                <a:gd name="connsiteX0" fmla="*/ 5080 w 73660"/>
                <a:gd name="connsiteY0" fmla="*/ 6350 h 93980"/>
                <a:gd name="connsiteX1" fmla="*/ 36830 w 73660"/>
                <a:gd name="connsiteY1" fmla="*/ 0 h 93980"/>
                <a:gd name="connsiteX2" fmla="*/ 73660 w 73660"/>
                <a:gd name="connsiteY2" fmla="*/ 34290 h 93980"/>
                <a:gd name="connsiteX3" fmla="*/ 73660 w 73660"/>
                <a:gd name="connsiteY3" fmla="*/ 91440 h 93980"/>
                <a:gd name="connsiteX4" fmla="*/ 58420 w 73660"/>
                <a:gd name="connsiteY4" fmla="*/ 91440 h 93980"/>
                <a:gd name="connsiteX5" fmla="*/ 58420 w 73660"/>
                <a:gd name="connsiteY5" fmla="*/ 81280 h 93980"/>
                <a:gd name="connsiteX6" fmla="*/ 58420 w 73660"/>
                <a:gd name="connsiteY6" fmla="*/ 73660 h 93980"/>
                <a:gd name="connsiteX7" fmla="*/ 58420 w 73660"/>
                <a:gd name="connsiteY7" fmla="*/ 73660 h 93980"/>
                <a:gd name="connsiteX8" fmla="*/ 27940 w 73660"/>
                <a:gd name="connsiteY8" fmla="*/ 93980 h 93980"/>
                <a:gd name="connsiteX9" fmla="*/ 0 w 73660"/>
                <a:gd name="connsiteY9" fmla="*/ 67310 h 93980"/>
                <a:gd name="connsiteX10" fmla="*/ 58420 w 73660"/>
                <a:gd name="connsiteY10" fmla="*/ 39370 h 93980"/>
                <a:gd name="connsiteX11" fmla="*/ 58420 w 73660"/>
                <a:gd name="connsiteY11" fmla="*/ 34290 h 93980"/>
                <a:gd name="connsiteX12" fmla="*/ 35560 w 73660"/>
                <a:gd name="connsiteY12" fmla="*/ 13970 h 93980"/>
                <a:gd name="connsiteX13" fmla="*/ 6350 w 73660"/>
                <a:gd name="connsiteY13" fmla="*/ 21590 h 93980"/>
                <a:gd name="connsiteX14" fmla="*/ 6350 w 73660"/>
                <a:gd name="connsiteY14" fmla="*/ 6350 h 93980"/>
                <a:gd name="connsiteX15" fmla="*/ 57150 w 73660"/>
                <a:gd name="connsiteY15" fmla="*/ 50800 h 93980"/>
                <a:gd name="connsiteX16" fmla="*/ 16510 w 73660"/>
                <a:gd name="connsiteY16" fmla="*/ 66040 h 93980"/>
                <a:gd name="connsiteX17" fmla="*/ 30480 w 73660"/>
                <a:gd name="connsiteY17" fmla="*/ 80010 h 93980"/>
                <a:gd name="connsiteX18" fmla="*/ 57150 w 73660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 268">
              <a:extLst>
                <a:ext uri="{FF2B5EF4-FFF2-40B4-BE49-F238E27FC236}">
                  <a16:creationId xmlns:a16="http://schemas.microsoft.com/office/drawing/2014/main" id="{13400D0B-6DC7-CAF6-4CAC-7226F2D9E13C}"/>
                </a:ext>
              </a:extLst>
            </p:cNvPr>
            <p:cNvSpPr/>
            <p:nvPr/>
          </p:nvSpPr>
          <p:spPr>
            <a:xfrm>
              <a:off x="2655570" y="3241039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 269">
              <a:extLst>
                <a:ext uri="{FF2B5EF4-FFF2-40B4-BE49-F238E27FC236}">
                  <a16:creationId xmlns:a16="http://schemas.microsoft.com/office/drawing/2014/main" id="{18E25072-EFC9-A6D0-78CB-D253FD31F416}"/>
                </a:ext>
              </a:extLst>
            </p:cNvPr>
            <p:cNvSpPr/>
            <p:nvPr/>
          </p:nvSpPr>
          <p:spPr>
            <a:xfrm>
              <a:off x="2740660" y="3204210"/>
              <a:ext cx="80010" cy="128269"/>
            </a:xfrm>
            <a:custGeom>
              <a:avLst/>
              <a:gdLst>
                <a:gd name="connsiteX0" fmla="*/ 0 w 80010"/>
                <a:gd name="connsiteY0" fmla="*/ 0 h 128269"/>
                <a:gd name="connsiteX1" fmla="*/ 16510 w 80010"/>
                <a:gd name="connsiteY1" fmla="*/ 0 h 128269"/>
                <a:gd name="connsiteX2" fmla="*/ 16510 w 80010"/>
                <a:gd name="connsiteY2" fmla="*/ 49530 h 128269"/>
                <a:gd name="connsiteX3" fmla="*/ 16510 w 80010"/>
                <a:gd name="connsiteY3" fmla="*/ 58420 h 128269"/>
                <a:gd name="connsiteX4" fmla="*/ 16510 w 80010"/>
                <a:gd name="connsiteY4" fmla="*/ 58420 h 128269"/>
                <a:gd name="connsiteX5" fmla="*/ 49530 w 80010"/>
                <a:gd name="connsiteY5" fmla="*/ 36830 h 128269"/>
                <a:gd name="connsiteX6" fmla="*/ 80010 w 80010"/>
                <a:gd name="connsiteY6" fmla="*/ 72390 h 128269"/>
                <a:gd name="connsiteX7" fmla="*/ 80010 w 80010"/>
                <a:gd name="connsiteY7" fmla="*/ 128270 h 128269"/>
                <a:gd name="connsiteX8" fmla="*/ 63500 w 80010"/>
                <a:gd name="connsiteY8" fmla="*/ 128270 h 128269"/>
                <a:gd name="connsiteX9" fmla="*/ 63500 w 80010"/>
                <a:gd name="connsiteY9" fmla="*/ 76200 h 128269"/>
                <a:gd name="connsiteX10" fmla="*/ 46990 w 80010"/>
                <a:gd name="connsiteY10" fmla="*/ 53340 h 128269"/>
                <a:gd name="connsiteX11" fmla="*/ 16510 w 80010"/>
                <a:gd name="connsiteY11" fmla="*/ 85090 h 128269"/>
                <a:gd name="connsiteX12" fmla="*/ 16510 w 80010"/>
                <a:gd name="connsiteY12" fmla="*/ 128270 h 128269"/>
                <a:gd name="connsiteX13" fmla="*/ 0 w 80010"/>
                <a:gd name="connsiteY13" fmla="*/ 128270 h 128269"/>
                <a:gd name="connsiteX14" fmla="*/ 0 w 80010"/>
                <a:gd name="connsiteY14" fmla="*/ 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69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 270">
              <a:extLst>
                <a:ext uri="{FF2B5EF4-FFF2-40B4-BE49-F238E27FC236}">
                  <a16:creationId xmlns:a16="http://schemas.microsoft.com/office/drawing/2014/main" id="{B258B70D-3082-30F4-DBA3-5774912D1A5F}"/>
                </a:ext>
              </a:extLst>
            </p:cNvPr>
            <p:cNvSpPr/>
            <p:nvPr/>
          </p:nvSpPr>
          <p:spPr>
            <a:xfrm>
              <a:off x="2842260" y="3241039"/>
              <a:ext cx="20319" cy="93980"/>
            </a:xfrm>
            <a:custGeom>
              <a:avLst/>
              <a:gdLst>
                <a:gd name="connsiteX0" fmla="*/ 10160 w 20319"/>
                <a:gd name="connsiteY0" fmla="*/ 0 h 93980"/>
                <a:gd name="connsiteX1" fmla="*/ 20320 w 20319"/>
                <a:gd name="connsiteY1" fmla="*/ 10160 h 93980"/>
                <a:gd name="connsiteX2" fmla="*/ 10160 w 20319"/>
                <a:gd name="connsiteY2" fmla="*/ 20320 h 93980"/>
                <a:gd name="connsiteX3" fmla="*/ 0 w 20319"/>
                <a:gd name="connsiteY3" fmla="*/ 10160 h 93980"/>
                <a:gd name="connsiteX4" fmla="*/ 10160 w 20319"/>
                <a:gd name="connsiteY4" fmla="*/ 0 h 93980"/>
                <a:gd name="connsiteX5" fmla="*/ 10160 w 20319"/>
                <a:gd name="connsiteY5" fmla="*/ 73660 h 93980"/>
                <a:gd name="connsiteX6" fmla="*/ 20320 w 20319"/>
                <a:gd name="connsiteY6" fmla="*/ 83820 h 93980"/>
                <a:gd name="connsiteX7" fmla="*/ 10160 w 20319"/>
                <a:gd name="connsiteY7" fmla="*/ 93980 h 93980"/>
                <a:gd name="connsiteX8" fmla="*/ 0 w 20319"/>
                <a:gd name="connsiteY8" fmla="*/ 83820 h 93980"/>
                <a:gd name="connsiteX9" fmla="*/ 10160 w 20319"/>
                <a:gd name="connsiteY9" fmla="*/ 7366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9398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0160" y="73660"/>
                  </a:moveTo>
                  <a:cubicBezTo>
                    <a:pt x="16510" y="73660"/>
                    <a:pt x="20320" y="77470"/>
                    <a:pt x="20320" y="83820"/>
                  </a:cubicBezTo>
                  <a:cubicBezTo>
                    <a:pt x="20320" y="90170"/>
                    <a:pt x="16510" y="93980"/>
                    <a:pt x="10160" y="93980"/>
                  </a:cubicBezTo>
                  <a:cubicBezTo>
                    <a:pt x="3810" y="93980"/>
                    <a:pt x="0" y="90170"/>
                    <a:pt x="0" y="83820"/>
                  </a:cubicBezTo>
                  <a:cubicBezTo>
                    <a:pt x="0" y="77470"/>
                    <a:pt x="3810" y="73660"/>
                    <a:pt x="10160" y="736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 271">
              <a:extLst>
                <a:ext uri="{FF2B5EF4-FFF2-40B4-BE49-F238E27FC236}">
                  <a16:creationId xmlns:a16="http://schemas.microsoft.com/office/drawing/2014/main" id="{E5E05BEA-FF8E-E693-A007-C43DCC81A4E7}"/>
                </a:ext>
              </a:extLst>
            </p:cNvPr>
            <p:cNvSpPr/>
            <p:nvPr/>
          </p:nvSpPr>
          <p:spPr>
            <a:xfrm>
              <a:off x="2924810" y="3202939"/>
              <a:ext cx="81279" cy="132080"/>
            </a:xfrm>
            <a:custGeom>
              <a:avLst/>
              <a:gdLst>
                <a:gd name="connsiteX0" fmla="*/ 2540 w 81279"/>
                <a:gd name="connsiteY0" fmla="*/ 31750 h 132080"/>
                <a:gd name="connsiteX1" fmla="*/ 40640 w 81279"/>
                <a:gd name="connsiteY1" fmla="*/ 0 h 132080"/>
                <a:gd name="connsiteX2" fmla="*/ 78740 w 81279"/>
                <a:gd name="connsiteY2" fmla="*/ 31750 h 132080"/>
                <a:gd name="connsiteX3" fmla="*/ 54610 w 81279"/>
                <a:gd name="connsiteY3" fmla="*/ 64770 h 132080"/>
                <a:gd name="connsiteX4" fmla="*/ 81280 w 81279"/>
                <a:gd name="connsiteY4" fmla="*/ 99060 h 132080"/>
                <a:gd name="connsiteX5" fmla="*/ 40640 w 81279"/>
                <a:gd name="connsiteY5" fmla="*/ 132080 h 132080"/>
                <a:gd name="connsiteX6" fmla="*/ 0 w 81279"/>
                <a:gd name="connsiteY6" fmla="*/ 99060 h 132080"/>
                <a:gd name="connsiteX7" fmla="*/ 26670 w 81279"/>
                <a:gd name="connsiteY7" fmla="*/ 64770 h 132080"/>
                <a:gd name="connsiteX8" fmla="*/ 2540 w 81279"/>
                <a:gd name="connsiteY8" fmla="*/ 31750 h 132080"/>
                <a:gd name="connsiteX9" fmla="*/ 40640 w 81279"/>
                <a:gd name="connsiteY9" fmla="*/ 116840 h 132080"/>
                <a:gd name="connsiteX10" fmla="*/ 64770 w 81279"/>
                <a:gd name="connsiteY10" fmla="*/ 96520 h 132080"/>
                <a:gd name="connsiteX11" fmla="*/ 40640 w 81279"/>
                <a:gd name="connsiteY11" fmla="*/ 69850 h 132080"/>
                <a:gd name="connsiteX12" fmla="*/ 16510 w 81279"/>
                <a:gd name="connsiteY12" fmla="*/ 96520 h 132080"/>
                <a:gd name="connsiteX13" fmla="*/ 40640 w 81279"/>
                <a:gd name="connsiteY13" fmla="*/ 116840 h 132080"/>
                <a:gd name="connsiteX14" fmla="*/ 40640 w 81279"/>
                <a:gd name="connsiteY14" fmla="*/ 57150 h 132080"/>
                <a:gd name="connsiteX15" fmla="*/ 62230 w 81279"/>
                <a:gd name="connsiteY15" fmla="*/ 33020 h 132080"/>
                <a:gd name="connsiteX16" fmla="*/ 40640 w 81279"/>
                <a:gd name="connsiteY16" fmla="*/ 13970 h 132080"/>
                <a:gd name="connsiteX17" fmla="*/ 19050 w 81279"/>
                <a:gd name="connsiteY17" fmla="*/ 33020 h 132080"/>
                <a:gd name="connsiteX18" fmla="*/ 40640 w 81279"/>
                <a:gd name="connsiteY18" fmla="*/ 57150 h 132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279" h="132080">
                  <a:moveTo>
                    <a:pt x="2540" y="31750"/>
                  </a:moveTo>
                  <a:cubicBezTo>
                    <a:pt x="2540" y="12700"/>
                    <a:pt x="19050" y="0"/>
                    <a:pt x="40640" y="0"/>
                  </a:cubicBezTo>
                  <a:cubicBezTo>
                    <a:pt x="62230" y="0"/>
                    <a:pt x="78740" y="13970"/>
                    <a:pt x="78740" y="31750"/>
                  </a:cubicBezTo>
                  <a:cubicBezTo>
                    <a:pt x="78740" y="49530"/>
                    <a:pt x="64770" y="59690"/>
                    <a:pt x="54610" y="64770"/>
                  </a:cubicBezTo>
                  <a:cubicBezTo>
                    <a:pt x="67310" y="69850"/>
                    <a:pt x="81280" y="81280"/>
                    <a:pt x="81280" y="99060"/>
                  </a:cubicBezTo>
                  <a:cubicBezTo>
                    <a:pt x="81280" y="116840"/>
                    <a:pt x="64770" y="132080"/>
                    <a:pt x="40640" y="132080"/>
                  </a:cubicBezTo>
                  <a:cubicBezTo>
                    <a:pt x="16510" y="132080"/>
                    <a:pt x="0" y="118110"/>
                    <a:pt x="0" y="99060"/>
                  </a:cubicBezTo>
                  <a:cubicBezTo>
                    <a:pt x="0" y="80010"/>
                    <a:pt x="13970" y="69850"/>
                    <a:pt x="26670" y="64770"/>
                  </a:cubicBezTo>
                  <a:cubicBezTo>
                    <a:pt x="15240" y="59690"/>
                    <a:pt x="2540" y="48260"/>
                    <a:pt x="2540" y="31750"/>
                  </a:cubicBezTo>
                  <a:close/>
                  <a:moveTo>
                    <a:pt x="40640" y="116840"/>
                  </a:moveTo>
                  <a:cubicBezTo>
                    <a:pt x="54610" y="116840"/>
                    <a:pt x="64770" y="107950"/>
                    <a:pt x="64770" y="96520"/>
                  </a:cubicBezTo>
                  <a:cubicBezTo>
                    <a:pt x="64770" y="85090"/>
                    <a:pt x="53340" y="74930"/>
                    <a:pt x="40640" y="69850"/>
                  </a:cubicBezTo>
                  <a:cubicBezTo>
                    <a:pt x="26670" y="74930"/>
                    <a:pt x="16510" y="85090"/>
                    <a:pt x="16510" y="96520"/>
                  </a:cubicBezTo>
                  <a:cubicBezTo>
                    <a:pt x="16510" y="107950"/>
                    <a:pt x="26670" y="116840"/>
                    <a:pt x="40640" y="116840"/>
                  </a:cubicBezTo>
                  <a:close/>
                  <a:moveTo>
                    <a:pt x="40640" y="57150"/>
                  </a:moveTo>
                  <a:cubicBezTo>
                    <a:pt x="53340" y="52070"/>
                    <a:pt x="62230" y="44450"/>
                    <a:pt x="62230" y="33020"/>
                  </a:cubicBezTo>
                  <a:cubicBezTo>
                    <a:pt x="62230" y="21590"/>
                    <a:pt x="53340" y="13970"/>
                    <a:pt x="40640" y="13970"/>
                  </a:cubicBezTo>
                  <a:cubicBezTo>
                    <a:pt x="27940" y="13970"/>
                    <a:pt x="19050" y="22860"/>
                    <a:pt x="19050" y="33020"/>
                  </a:cubicBezTo>
                  <a:cubicBezTo>
                    <a:pt x="19050" y="43180"/>
                    <a:pt x="29210" y="52070"/>
                    <a:pt x="40640" y="571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 272">
              <a:extLst>
                <a:ext uri="{FF2B5EF4-FFF2-40B4-BE49-F238E27FC236}">
                  <a16:creationId xmlns:a16="http://schemas.microsoft.com/office/drawing/2014/main" id="{44FDF7C2-1AAC-51FE-9D75-3D9F760A43FE}"/>
                </a:ext>
              </a:extLst>
            </p:cNvPr>
            <p:cNvSpPr/>
            <p:nvPr/>
          </p:nvSpPr>
          <p:spPr>
            <a:xfrm>
              <a:off x="3028950" y="3241039"/>
              <a:ext cx="20320" cy="93980"/>
            </a:xfrm>
            <a:custGeom>
              <a:avLst/>
              <a:gdLst>
                <a:gd name="connsiteX0" fmla="*/ 10160 w 20320"/>
                <a:gd name="connsiteY0" fmla="*/ 0 h 93980"/>
                <a:gd name="connsiteX1" fmla="*/ 20320 w 20320"/>
                <a:gd name="connsiteY1" fmla="*/ 10160 h 93980"/>
                <a:gd name="connsiteX2" fmla="*/ 10160 w 20320"/>
                <a:gd name="connsiteY2" fmla="*/ 20320 h 93980"/>
                <a:gd name="connsiteX3" fmla="*/ 0 w 20320"/>
                <a:gd name="connsiteY3" fmla="*/ 10160 h 93980"/>
                <a:gd name="connsiteX4" fmla="*/ 10160 w 20320"/>
                <a:gd name="connsiteY4" fmla="*/ 0 h 93980"/>
                <a:gd name="connsiteX5" fmla="*/ 10160 w 20320"/>
                <a:gd name="connsiteY5" fmla="*/ 73660 h 93980"/>
                <a:gd name="connsiteX6" fmla="*/ 20320 w 20320"/>
                <a:gd name="connsiteY6" fmla="*/ 83820 h 93980"/>
                <a:gd name="connsiteX7" fmla="*/ 10160 w 20320"/>
                <a:gd name="connsiteY7" fmla="*/ 93980 h 93980"/>
                <a:gd name="connsiteX8" fmla="*/ 0 w 20320"/>
                <a:gd name="connsiteY8" fmla="*/ 83820 h 93980"/>
                <a:gd name="connsiteX9" fmla="*/ 10160 w 20320"/>
                <a:gd name="connsiteY9" fmla="*/ 7366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9398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0160" y="73660"/>
                  </a:moveTo>
                  <a:cubicBezTo>
                    <a:pt x="16510" y="73660"/>
                    <a:pt x="20320" y="77470"/>
                    <a:pt x="20320" y="83820"/>
                  </a:cubicBezTo>
                  <a:cubicBezTo>
                    <a:pt x="20320" y="90170"/>
                    <a:pt x="16510" y="93980"/>
                    <a:pt x="10160" y="93980"/>
                  </a:cubicBezTo>
                  <a:cubicBezTo>
                    <a:pt x="3810" y="93980"/>
                    <a:pt x="0" y="90170"/>
                    <a:pt x="0" y="83820"/>
                  </a:cubicBezTo>
                  <a:cubicBezTo>
                    <a:pt x="0" y="77470"/>
                    <a:pt x="3810" y="73660"/>
                    <a:pt x="10160" y="736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 273">
              <a:extLst>
                <a:ext uri="{FF2B5EF4-FFF2-40B4-BE49-F238E27FC236}">
                  <a16:creationId xmlns:a16="http://schemas.microsoft.com/office/drawing/2014/main" id="{501E4CC8-D45B-65CB-4074-0569193FBBC9}"/>
                </a:ext>
              </a:extLst>
            </p:cNvPr>
            <p:cNvSpPr/>
            <p:nvPr/>
          </p:nvSpPr>
          <p:spPr>
            <a:xfrm>
              <a:off x="3067050" y="3202939"/>
              <a:ext cx="74929" cy="133350"/>
            </a:xfrm>
            <a:custGeom>
              <a:avLst/>
              <a:gdLst>
                <a:gd name="connsiteX0" fmla="*/ 29210 w 74929"/>
                <a:gd name="connsiteY0" fmla="*/ 15240 h 133350"/>
                <a:gd name="connsiteX1" fmla="*/ 2540 w 74929"/>
                <a:gd name="connsiteY1" fmla="*/ 21590 h 133350"/>
                <a:gd name="connsiteX2" fmla="*/ 2540 w 74929"/>
                <a:gd name="connsiteY2" fmla="*/ 6350 h 133350"/>
                <a:gd name="connsiteX3" fmla="*/ 31750 w 74929"/>
                <a:gd name="connsiteY3" fmla="*/ 0 h 133350"/>
                <a:gd name="connsiteX4" fmla="*/ 72390 w 74929"/>
                <a:gd name="connsiteY4" fmla="*/ 34290 h 133350"/>
                <a:gd name="connsiteX5" fmla="*/ 49530 w 74929"/>
                <a:gd name="connsiteY5" fmla="*/ 64770 h 133350"/>
                <a:gd name="connsiteX6" fmla="*/ 74930 w 74929"/>
                <a:gd name="connsiteY6" fmla="*/ 97790 h 133350"/>
                <a:gd name="connsiteX7" fmla="*/ 31750 w 74929"/>
                <a:gd name="connsiteY7" fmla="*/ 133350 h 133350"/>
                <a:gd name="connsiteX8" fmla="*/ 0 w 74929"/>
                <a:gd name="connsiteY8" fmla="*/ 125730 h 133350"/>
                <a:gd name="connsiteX9" fmla="*/ 0 w 74929"/>
                <a:gd name="connsiteY9" fmla="*/ 110490 h 133350"/>
                <a:gd name="connsiteX10" fmla="*/ 30480 w 74929"/>
                <a:gd name="connsiteY10" fmla="*/ 118110 h 133350"/>
                <a:gd name="connsiteX11" fmla="*/ 57150 w 74929"/>
                <a:gd name="connsiteY11" fmla="*/ 96520 h 133350"/>
                <a:gd name="connsiteX12" fmla="*/ 24130 w 74929"/>
                <a:gd name="connsiteY12" fmla="*/ 72390 h 133350"/>
                <a:gd name="connsiteX13" fmla="*/ 20320 w 74929"/>
                <a:gd name="connsiteY13" fmla="*/ 72390 h 133350"/>
                <a:gd name="connsiteX14" fmla="*/ 20320 w 74929"/>
                <a:gd name="connsiteY14" fmla="*/ 58420 h 133350"/>
                <a:gd name="connsiteX15" fmla="*/ 25400 w 74929"/>
                <a:gd name="connsiteY15" fmla="*/ 58420 h 133350"/>
                <a:gd name="connsiteX16" fmla="*/ 55880 w 74929"/>
                <a:gd name="connsiteY16" fmla="*/ 36830 h 133350"/>
                <a:gd name="connsiteX17" fmla="*/ 30480 w 74929"/>
                <a:gd name="connsiteY17" fmla="*/ 1651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4929" h="133350">
                  <a:moveTo>
                    <a:pt x="29210" y="15240"/>
                  </a:moveTo>
                  <a:cubicBezTo>
                    <a:pt x="17780" y="15240"/>
                    <a:pt x="7620" y="19050"/>
                    <a:pt x="2540" y="21590"/>
                  </a:cubicBezTo>
                  <a:lnTo>
                    <a:pt x="2540" y="6350"/>
                  </a:lnTo>
                  <a:cubicBezTo>
                    <a:pt x="8890" y="3810"/>
                    <a:pt x="20320" y="0"/>
                    <a:pt x="31750" y="0"/>
                  </a:cubicBezTo>
                  <a:cubicBezTo>
                    <a:pt x="57150" y="0"/>
                    <a:pt x="72390" y="13970"/>
                    <a:pt x="72390" y="34290"/>
                  </a:cubicBezTo>
                  <a:cubicBezTo>
                    <a:pt x="72390" y="54610"/>
                    <a:pt x="62230" y="59690"/>
                    <a:pt x="49530" y="64770"/>
                  </a:cubicBezTo>
                  <a:cubicBezTo>
                    <a:pt x="63500" y="68580"/>
                    <a:pt x="74930" y="80010"/>
                    <a:pt x="74930" y="97790"/>
                  </a:cubicBezTo>
                  <a:cubicBezTo>
                    <a:pt x="74930" y="115570"/>
                    <a:pt x="57150" y="133350"/>
                    <a:pt x="31750" y="133350"/>
                  </a:cubicBezTo>
                  <a:cubicBezTo>
                    <a:pt x="6350" y="133350"/>
                    <a:pt x="7620" y="129540"/>
                    <a:pt x="0" y="125730"/>
                  </a:cubicBezTo>
                  <a:lnTo>
                    <a:pt x="0" y="110490"/>
                  </a:lnTo>
                  <a:cubicBezTo>
                    <a:pt x="6350" y="114300"/>
                    <a:pt x="15240" y="118110"/>
                    <a:pt x="30480" y="118110"/>
                  </a:cubicBezTo>
                  <a:cubicBezTo>
                    <a:pt x="45720" y="118110"/>
                    <a:pt x="57150" y="109220"/>
                    <a:pt x="57150" y="96520"/>
                  </a:cubicBezTo>
                  <a:cubicBezTo>
                    <a:pt x="57150" y="83820"/>
                    <a:pt x="44450" y="72390"/>
                    <a:pt x="24130" y="72390"/>
                  </a:cubicBezTo>
                  <a:lnTo>
                    <a:pt x="20320" y="72390"/>
                  </a:lnTo>
                  <a:lnTo>
                    <a:pt x="20320" y="58420"/>
                  </a:lnTo>
                  <a:lnTo>
                    <a:pt x="25400" y="58420"/>
                  </a:lnTo>
                  <a:cubicBezTo>
                    <a:pt x="41910" y="58420"/>
                    <a:pt x="55880" y="49530"/>
                    <a:pt x="55880" y="36830"/>
                  </a:cubicBezTo>
                  <a:cubicBezTo>
                    <a:pt x="55880" y="24130"/>
                    <a:pt x="45720" y="16510"/>
                    <a:pt x="3048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 274">
              <a:extLst>
                <a:ext uri="{FF2B5EF4-FFF2-40B4-BE49-F238E27FC236}">
                  <a16:creationId xmlns:a16="http://schemas.microsoft.com/office/drawing/2014/main" id="{2844F590-CFDF-9ADD-B926-86FF7C4A43F3}"/>
                </a:ext>
              </a:extLst>
            </p:cNvPr>
            <p:cNvSpPr/>
            <p:nvPr/>
          </p:nvSpPr>
          <p:spPr>
            <a:xfrm>
              <a:off x="3166110" y="3202939"/>
              <a:ext cx="96519" cy="132080"/>
            </a:xfrm>
            <a:custGeom>
              <a:avLst/>
              <a:gdLst>
                <a:gd name="connsiteX0" fmla="*/ 48260 w 96519"/>
                <a:gd name="connsiteY0" fmla="*/ 0 h 132080"/>
                <a:gd name="connsiteX1" fmla="*/ 96520 w 96519"/>
                <a:gd name="connsiteY1" fmla="*/ 66040 h 132080"/>
                <a:gd name="connsiteX2" fmla="*/ 48260 w 96519"/>
                <a:gd name="connsiteY2" fmla="*/ 132080 h 132080"/>
                <a:gd name="connsiteX3" fmla="*/ 0 w 96519"/>
                <a:gd name="connsiteY3" fmla="*/ 66040 h 132080"/>
                <a:gd name="connsiteX4" fmla="*/ 48260 w 96519"/>
                <a:gd name="connsiteY4" fmla="*/ 0 h 132080"/>
                <a:gd name="connsiteX5" fmla="*/ 48260 w 96519"/>
                <a:gd name="connsiteY5" fmla="*/ 115570 h 132080"/>
                <a:gd name="connsiteX6" fmla="*/ 80010 w 96519"/>
                <a:gd name="connsiteY6" fmla="*/ 64770 h 132080"/>
                <a:gd name="connsiteX7" fmla="*/ 48260 w 96519"/>
                <a:gd name="connsiteY7" fmla="*/ 13970 h 132080"/>
                <a:gd name="connsiteX8" fmla="*/ 16510 w 96519"/>
                <a:gd name="connsiteY8" fmla="*/ 64770 h 132080"/>
                <a:gd name="connsiteX9" fmla="*/ 48260 w 96519"/>
                <a:gd name="connsiteY9" fmla="*/ 115570 h 132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519" h="132080">
                  <a:moveTo>
                    <a:pt x="48260" y="0"/>
                  </a:moveTo>
                  <a:cubicBezTo>
                    <a:pt x="77470" y="0"/>
                    <a:pt x="96520" y="27940"/>
                    <a:pt x="96520" y="66040"/>
                  </a:cubicBezTo>
                  <a:cubicBezTo>
                    <a:pt x="96520" y="104140"/>
                    <a:pt x="77470" y="132080"/>
                    <a:pt x="48260" y="132080"/>
                  </a:cubicBezTo>
                  <a:cubicBezTo>
                    <a:pt x="19050" y="132080"/>
                    <a:pt x="0" y="104140"/>
                    <a:pt x="0" y="66040"/>
                  </a:cubicBezTo>
                  <a:cubicBezTo>
                    <a:pt x="0" y="27940"/>
                    <a:pt x="19050" y="0"/>
                    <a:pt x="48260" y="0"/>
                  </a:cubicBezTo>
                  <a:close/>
                  <a:moveTo>
                    <a:pt x="48260" y="115570"/>
                  </a:moveTo>
                  <a:cubicBezTo>
                    <a:pt x="67310" y="115570"/>
                    <a:pt x="80010" y="95250"/>
                    <a:pt x="80010" y="64770"/>
                  </a:cubicBezTo>
                  <a:cubicBezTo>
                    <a:pt x="80010" y="34290"/>
                    <a:pt x="67310" y="13970"/>
                    <a:pt x="48260" y="13970"/>
                  </a:cubicBezTo>
                  <a:cubicBezTo>
                    <a:pt x="29210" y="13970"/>
                    <a:pt x="16510" y="34290"/>
                    <a:pt x="16510" y="64770"/>
                  </a:cubicBezTo>
                  <a:cubicBezTo>
                    <a:pt x="16510" y="95250"/>
                    <a:pt x="29210" y="115570"/>
                    <a:pt x="48260" y="1155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 275">
              <a:extLst>
                <a:ext uri="{FF2B5EF4-FFF2-40B4-BE49-F238E27FC236}">
                  <a16:creationId xmlns:a16="http://schemas.microsoft.com/office/drawing/2014/main" id="{2EB1BD4B-8D1D-8E05-08E4-8C1E1F7F1AE4}"/>
                </a:ext>
              </a:extLst>
            </p:cNvPr>
            <p:cNvSpPr/>
            <p:nvPr/>
          </p:nvSpPr>
          <p:spPr>
            <a:xfrm>
              <a:off x="3327400" y="3242310"/>
              <a:ext cx="73659" cy="93980"/>
            </a:xfrm>
            <a:custGeom>
              <a:avLst/>
              <a:gdLst>
                <a:gd name="connsiteX0" fmla="*/ 5080 w 73659"/>
                <a:gd name="connsiteY0" fmla="*/ 6350 h 93980"/>
                <a:gd name="connsiteX1" fmla="*/ 36830 w 73659"/>
                <a:gd name="connsiteY1" fmla="*/ 0 h 93980"/>
                <a:gd name="connsiteX2" fmla="*/ 73660 w 73659"/>
                <a:gd name="connsiteY2" fmla="*/ 34290 h 93980"/>
                <a:gd name="connsiteX3" fmla="*/ 73660 w 73659"/>
                <a:gd name="connsiteY3" fmla="*/ 91440 h 93980"/>
                <a:gd name="connsiteX4" fmla="*/ 58420 w 73659"/>
                <a:gd name="connsiteY4" fmla="*/ 91440 h 93980"/>
                <a:gd name="connsiteX5" fmla="*/ 58420 w 73659"/>
                <a:gd name="connsiteY5" fmla="*/ 81280 h 93980"/>
                <a:gd name="connsiteX6" fmla="*/ 58420 w 73659"/>
                <a:gd name="connsiteY6" fmla="*/ 73660 h 93980"/>
                <a:gd name="connsiteX7" fmla="*/ 58420 w 73659"/>
                <a:gd name="connsiteY7" fmla="*/ 73660 h 93980"/>
                <a:gd name="connsiteX8" fmla="*/ 27940 w 73659"/>
                <a:gd name="connsiteY8" fmla="*/ 93980 h 93980"/>
                <a:gd name="connsiteX9" fmla="*/ 0 w 73659"/>
                <a:gd name="connsiteY9" fmla="*/ 67310 h 93980"/>
                <a:gd name="connsiteX10" fmla="*/ 58420 w 73659"/>
                <a:gd name="connsiteY10" fmla="*/ 39370 h 93980"/>
                <a:gd name="connsiteX11" fmla="*/ 58420 w 73659"/>
                <a:gd name="connsiteY11" fmla="*/ 34290 h 93980"/>
                <a:gd name="connsiteX12" fmla="*/ 35560 w 73659"/>
                <a:gd name="connsiteY12" fmla="*/ 13970 h 93980"/>
                <a:gd name="connsiteX13" fmla="*/ 6350 w 73659"/>
                <a:gd name="connsiteY13" fmla="*/ 21590 h 93980"/>
                <a:gd name="connsiteX14" fmla="*/ 6350 w 73659"/>
                <a:gd name="connsiteY14" fmla="*/ 6350 h 93980"/>
                <a:gd name="connsiteX15" fmla="*/ 57150 w 73659"/>
                <a:gd name="connsiteY15" fmla="*/ 50800 h 93980"/>
                <a:gd name="connsiteX16" fmla="*/ 16510 w 73659"/>
                <a:gd name="connsiteY16" fmla="*/ 66040 h 93980"/>
                <a:gd name="connsiteX17" fmla="*/ 30480 w 73659"/>
                <a:gd name="connsiteY17" fmla="*/ 80010 h 93980"/>
                <a:gd name="connsiteX18" fmla="*/ 57150 w 73659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 276">
              <a:extLst>
                <a:ext uri="{FF2B5EF4-FFF2-40B4-BE49-F238E27FC236}">
                  <a16:creationId xmlns:a16="http://schemas.microsoft.com/office/drawing/2014/main" id="{B1DA14AD-82A3-4611-D646-B840DF2BD0D0}"/>
                </a:ext>
              </a:extLst>
            </p:cNvPr>
            <p:cNvSpPr/>
            <p:nvPr/>
          </p:nvSpPr>
          <p:spPr>
            <a:xfrm>
              <a:off x="3421379" y="3314700"/>
              <a:ext cx="20320" cy="20320"/>
            </a:xfrm>
            <a:custGeom>
              <a:avLst/>
              <a:gdLst>
                <a:gd name="connsiteX0" fmla="*/ 10160 w 20320"/>
                <a:gd name="connsiteY0" fmla="*/ 0 h 20320"/>
                <a:gd name="connsiteX1" fmla="*/ 20320 w 20320"/>
                <a:gd name="connsiteY1" fmla="*/ 10160 h 20320"/>
                <a:gd name="connsiteX2" fmla="*/ 10160 w 20320"/>
                <a:gd name="connsiteY2" fmla="*/ 20320 h 20320"/>
                <a:gd name="connsiteX3" fmla="*/ 0 w 20320"/>
                <a:gd name="connsiteY3" fmla="*/ 10160 h 20320"/>
                <a:gd name="connsiteX4" fmla="*/ 10160 w 20320"/>
                <a:gd name="connsiteY4" fmla="*/ 0 h 20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20" h="2032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 277">
              <a:extLst>
                <a:ext uri="{FF2B5EF4-FFF2-40B4-BE49-F238E27FC236}">
                  <a16:creationId xmlns:a16="http://schemas.microsoft.com/office/drawing/2014/main" id="{D4FCFF7B-0032-48BC-E2B7-E18C443F7B33}"/>
                </a:ext>
              </a:extLst>
            </p:cNvPr>
            <p:cNvSpPr/>
            <p:nvPr/>
          </p:nvSpPr>
          <p:spPr>
            <a:xfrm>
              <a:off x="3467100" y="3241039"/>
              <a:ext cx="137159" cy="91439"/>
            </a:xfrm>
            <a:custGeom>
              <a:avLst/>
              <a:gdLst>
                <a:gd name="connsiteX0" fmla="*/ 15240 w 137159"/>
                <a:gd name="connsiteY0" fmla="*/ 2540 h 91439"/>
                <a:gd name="connsiteX1" fmla="*/ 15240 w 137159"/>
                <a:gd name="connsiteY1" fmla="*/ 15240 h 91439"/>
                <a:gd name="connsiteX2" fmla="*/ 15240 w 137159"/>
                <a:gd name="connsiteY2" fmla="*/ 21590 h 91439"/>
                <a:gd name="connsiteX3" fmla="*/ 15240 w 137159"/>
                <a:gd name="connsiteY3" fmla="*/ 21590 h 91439"/>
                <a:gd name="connsiteX4" fmla="*/ 48260 w 137159"/>
                <a:gd name="connsiteY4" fmla="*/ 0 h 91439"/>
                <a:gd name="connsiteX5" fmla="*/ 74930 w 137159"/>
                <a:gd name="connsiteY5" fmla="*/ 20320 h 91439"/>
                <a:gd name="connsiteX6" fmla="*/ 74930 w 137159"/>
                <a:gd name="connsiteY6" fmla="*/ 20320 h 91439"/>
                <a:gd name="connsiteX7" fmla="*/ 105410 w 137159"/>
                <a:gd name="connsiteY7" fmla="*/ 0 h 91439"/>
                <a:gd name="connsiteX8" fmla="*/ 137160 w 137159"/>
                <a:gd name="connsiteY8" fmla="*/ 35560 h 91439"/>
                <a:gd name="connsiteX9" fmla="*/ 137160 w 137159"/>
                <a:gd name="connsiteY9" fmla="*/ 91440 h 91439"/>
                <a:gd name="connsiteX10" fmla="*/ 120650 w 137159"/>
                <a:gd name="connsiteY10" fmla="*/ 91440 h 91439"/>
                <a:gd name="connsiteX11" fmla="*/ 120650 w 137159"/>
                <a:gd name="connsiteY11" fmla="*/ 39370 h 91439"/>
                <a:gd name="connsiteX12" fmla="*/ 104140 w 137159"/>
                <a:gd name="connsiteY12" fmla="*/ 16510 h 91439"/>
                <a:gd name="connsiteX13" fmla="*/ 77470 w 137159"/>
                <a:gd name="connsiteY13" fmla="*/ 50800 h 91439"/>
                <a:gd name="connsiteX14" fmla="*/ 77470 w 137159"/>
                <a:gd name="connsiteY14" fmla="*/ 91440 h 91439"/>
                <a:gd name="connsiteX15" fmla="*/ 60960 w 137159"/>
                <a:gd name="connsiteY15" fmla="*/ 91440 h 91439"/>
                <a:gd name="connsiteX16" fmla="*/ 60960 w 137159"/>
                <a:gd name="connsiteY16" fmla="*/ 38100 h 91439"/>
                <a:gd name="connsiteX17" fmla="*/ 44450 w 137159"/>
                <a:gd name="connsiteY17" fmla="*/ 15240 h 91439"/>
                <a:gd name="connsiteX18" fmla="*/ 16510 w 137159"/>
                <a:gd name="connsiteY18" fmla="*/ 49530 h 91439"/>
                <a:gd name="connsiteX19" fmla="*/ 16510 w 137159"/>
                <a:gd name="connsiteY19" fmla="*/ 90170 h 91439"/>
                <a:gd name="connsiteX20" fmla="*/ 0 w 137159"/>
                <a:gd name="connsiteY20" fmla="*/ 90170 h 91439"/>
                <a:gd name="connsiteX21" fmla="*/ 0 w 137159"/>
                <a:gd name="connsiteY21" fmla="*/ 1270 h 91439"/>
                <a:gd name="connsiteX22" fmla="*/ 15240 w 137159"/>
                <a:gd name="connsiteY22" fmla="*/ 12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5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 278">
              <a:extLst>
                <a:ext uri="{FF2B5EF4-FFF2-40B4-BE49-F238E27FC236}">
                  <a16:creationId xmlns:a16="http://schemas.microsoft.com/office/drawing/2014/main" id="{C7B7C7FE-BCB9-53A9-CE7D-BE8F28A60140}"/>
                </a:ext>
              </a:extLst>
            </p:cNvPr>
            <p:cNvSpPr/>
            <p:nvPr/>
          </p:nvSpPr>
          <p:spPr>
            <a:xfrm>
              <a:off x="3624579" y="3314700"/>
              <a:ext cx="20320" cy="20320"/>
            </a:xfrm>
            <a:custGeom>
              <a:avLst/>
              <a:gdLst>
                <a:gd name="connsiteX0" fmla="*/ 10160 w 20320"/>
                <a:gd name="connsiteY0" fmla="*/ 0 h 20320"/>
                <a:gd name="connsiteX1" fmla="*/ 20320 w 20320"/>
                <a:gd name="connsiteY1" fmla="*/ 10160 h 20320"/>
                <a:gd name="connsiteX2" fmla="*/ 10160 w 20320"/>
                <a:gd name="connsiteY2" fmla="*/ 20320 h 20320"/>
                <a:gd name="connsiteX3" fmla="*/ 0 w 20320"/>
                <a:gd name="connsiteY3" fmla="*/ 10160 h 20320"/>
                <a:gd name="connsiteX4" fmla="*/ 10160 w 20320"/>
                <a:gd name="connsiteY4" fmla="*/ 0 h 20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20" h="2032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 279">
              <a:extLst>
                <a:ext uri="{FF2B5EF4-FFF2-40B4-BE49-F238E27FC236}">
                  <a16:creationId xmlns:a16="http://schemas.microsoft.com/office/drawing/2014/main" id="{4F9497C5-DFFF-EF46-5D44-EBEDACCB197B}"/>
                </a:ext>
              </a:extLst>
            </p:cNvPr>
            <p:cNvSpPr/>
            <p:nvPr/>
          </p:nvSpPr>
          <p:spPr>
            <a:xfrm>
              <a:off x="3669029" y="3275329"/>
              <a:ext cx="87629" cy="13970"/>
            </a:xfrm>
            <a:custGeom>
              <a:avLst/>
              <a:gdLst>
                <a:gd name="connsiteX0" fmla="*/ 0 w 87629"/>
                <a:gd name="connsiteY0" fmla="*/ 0 h 13970"/>
                <a:gd name="connsiteX1" fmla="*/ 87630 w 87629"/>
                <a:gd name="connsiteY1" fmla="*/ 0 h 13970"/>
                <a:gd name="connsiteX2" fmla="*/ 87630 w 87629"/>
                <a:gd name="connsiteY2" fmla="*/ 13970 h 13970"/>
                <a:gd name="connsiteX3" fmla="*/ 0 w 87629"/>
                <a:gd name="connsiteY3" fmla="*/ 13970 h 13970"/>
                <a:gd name="connsiteX4" fmla="*/ 0 w 87629"/>
                <a:gd name="connsiteY4" fmla="*/ 0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29" h="13970">
                  <a:moveTo>
                    <a:pt x="0" y="0"/>
                  </a:moveTo>
                  <a:lnTo>
                    <a:pt x="87630" y="0"/>
                  </a:lnTo>
                  <a:lnTo>
                    <a:pt x="87630" y="13970"/>
                  </a:lnTo>
                  <a:lnTo>
                    <a:pt x="0" y="139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 280">
              <a:extLst>
                <a:ext uri="{FF2B5EF4-FFF2-40B4-BE49-F238E27FC236}">
                  <a16:creationId xmlns:a16="http://schemas.microsoft.com/office/drawing/2014/main" id="{C0B9553B-2977-BC3D-7E89-16FB953B33EE}"/>
                </a:ext>
              </a:extLst>
            </p:cNvPr>
            <p:cNvSpPr/>
            <p:nvPr/>
          </p:nvSpPr>
          <p:spPr>
            <a:xfrm>
              <a:off x="3779520" y="3204210"/>
              <a:ext cx="33020" cy="128269"/>
            </a:xfrm>
            <a:custGeom>
              <a:avLst/>
              <a:gdLst>
                <a:gd name="connsiteX0" fmla="*/ 33020 w 33020"/>
                <a:gd name="connsiteY0" fmla="*/ 0 h 128269"/>
                <a:gd name="connsiteX1" fmla="*/ 33020 w 33020"/>
                <a:gd name="connsiteY1" fmla="*/ 128270 h 128269"/>
                <a:gd name="connsiteX2" fmla="*/ 16510 w 33020"/>
                <a:gd name="connsiteY2" fmla="*/ 128270 h 128269"/>
                <a:gd name="connsiteX3" fmla="*/ 16510 w 33020"/>
                <a:gd name="connsiteY3" fmla="*/ 15240 h 128269"/>
                <a:gd name="connsiteX4" fmla="*/ 0 w 33020"/>
                <a:gd name="connsiteY4" fmla="*/ 15240 h 128269"/>
                <a:gd name="connsiteX5" fmla="*/ 0 w 33020"/>
                <a:gd name="connsiteY5" fmla="*/ 0 h 128269"/>
                <a:gd name="connsiteX6" fmla="*/ 33020 w 33020"/>
                <a:gd name="connsiteY6" fmla="*/ 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20" h="128269">
                  <a:moveTo>
                    <a:pt x="33020" y="0"/>
                  </a:moveTo>
                  <a:lnTo>
                    <a:pt x="33020" y="128270"/>
                  </a:lnTo>
                  <a:lnTo>
                    <a:pt x="16510" y="128270"/>
                  </a:lnTo>
                  <a:lnTo>
                    <a:pt x="16510" y="15240"/>
                  </a:lnTo>
                  <a:lnTo>
                    <a:pt x="0" y="15240"/>
                  </a:lnTo>
                  <a:lnTo>
                    <a:pt x="0" y="0"/>
                  </a:lnTo>
                  <a:lnTo>
                    <a:pt x="3302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E22DAEF2-6EEE-C347-E626-D6733597083A}"/>
                </a:ext>
              </a:extLst>
            </p:cNvPr>
            <p:cNvSpPr/>
            <p:nvPr/>
          </p:nvSpPr>
          <p:spPr>
            <a:xfrm>
              <a:off x="3895090" y="3241039"/>
              <a:ext cx="87629" cy="130810"/>
            </a:xfrm>
            <a:custGeom>
              <a:avLst/>
              <a:gdLst>
                <a:gd name="connsiteX0" fmla="*/ 0 w 87629"/>
                <a:gd name="connsiteY0" fmla="*/ 2540 h 130810"/>
                <a:gd name="connsiteX1" fmla="*/ 15240 w 87629"/>
                <a:gd name="connsiteY1" fmla="*/ 2540 h 130810"/>
                <a:gd name="connsiteX2" fmla="*/ 15240 w 87629"/>
                <a:gd name="connsiteY2" fmla="*/ 11430 h 130810"/>
                <a:gd name="connsiteX3" fmla="*/ 15240 w 87629"/>
                <a:gd name="connsiteY3" fmla="*/ 17780 h 130810"/>
                <a:gd name="connsiteX4" fmla="*/ 15240 w 87629"/>
                <a:gd name="connsiteY4" fmla="*/ 17780 h 130810"/>
                <a:gd name="connsiteX5" fmla="*/ 46990 w 87629"/>
                <a:gd name="connsiteY5" fmla="*/ 0 h 130810"/>
                <a:gd name="connsiteX6" fmla="*/ 87630 w 87629"/>
                <a:gd name="connsiteY6" fmla="*/ 46990 h 130810"/>
                <a:gd name="connsiteX7" fmla="*/ 46990 w 87629"/>
                <a:gd name="connsiteY7" fmla="*/ 93980 h 130810"/>
                <a:gd name="connsiteX8" fmla="*/ 16510 w 87629"/>
                <a:gd name="connsiteY8" fmla="*/ 76200 h 130810"/>
                <a:gd name="connsiteX9" fmla="*/ 16510 w 87629"/>
                <a:gd name="connsiteY9" fmla="*/ 76200 h 130810"/>
                <a:gd name="connsiteX10" fmla="*/ 16510 w 87629"/>
                <a:gd name="connsiteY10" fmla="*/ 83820 h 130810"/>
                <a:gd name="connsiteX11" fmla="*/ 16510 w 87629"/>
                <a:gd name="connsiteY11" fmla="*/ 130810 h 130810"/>
                <a:gd name="connsiteX12" fmla="*/ 0 w 87629"/>
                <a:gd name="connsiteY12" fmla="*/ 130810 h 130810"/>
                <a:gd name="connsiteX13" fmla="*/ 0 w 87629"/>
                <a:gd name="connsiteY13" fmla="*/ 2540 h 130810"/>
                <a:gd name="connsiteX14" fmla="*/ 72390 w 87629"/>
                <a:gd name="connsiteY14" fmla="*/ 46990 h 130810"/>
                <a:gd name="connsiteX15" fmla="*/ 44450 w 87629"/>
                <a:gd name="connsiteY15" fmla="*/ 15240 h 130810"/>
                <a:gd name="connsiteX16" fmla="*/ 16510 w 87629"/>
                <a:gd name="connsiteY16" fmla="*/ 46990 h 130810"/>
                <a:gd name="connsiteX17" fmla="*/ 44450 w 87629"/>
                <a:gd name="connsiteY17" fmla="*/ 78740 h 130810"/>
                <a:gd name="connsiteX18" fmla="*/ 72390 w 87629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 282">
              <a:extLst>
                <a:ext uri="{FF2B5EF4-FFF2-40B4-BE49-F238E27FC236}">
                  <a16:creationId xmlns:a16="http://schemas.microsoft.com/office/drawing/2014/main" id="{B33E17F2-7B72-20F3-3505-A81D675F88D5}"/>
                </a:ext>
              </a:extLst>
            </p:cNvPr>
            <p:cNvSpPr/>
            <p:nvPr/>
          </p:nvSpPr>
          <p:spPr>
            <a:xfrm>
              <a:off x="4000500" y="3314700"/>
              <a:ext cx="20320" cy="20320"/>
            </a:xfrm>
            <a:custGeom>
              <a:avLst/>
              <a:gdLst>
                <a:gd name="connsiteX0" fmla="*/ 10160 w 20320"/>
                <a:gd name="connsiteY0" fmla="*/ 0 h 20320"/>
                <a:gd name="connsiteX1" fmla="*/ 20320 w 20320"/>
                <a:gd name="connsiteY1" fmla="*/ 10160 h 20320"/>
                <a:gd name="connsiteX2" fmla="*/ 10160 w 20320"/>
                <a:gd name="connsiteY2" fmla="*/ 20320 h 20320"/>
                <a:gd name="connsiteX3" fmla="*/ 0 w 20320"/>
                <a:gd name="connsiteY3" fmla="*/ 10160 h 20320"/>
                <a:gd name="connsiteX4" fmla="*/ 10160 w 20320"/>
                <a:gd name="connsiteY4" fmla="*/ 0 h 20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20" h="2032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 283">
              <a:extLst>
                <a:ext uri="{FF2B5EF4-FFF2-40B4-BE49-F238E27FC236}">
                  <a16:creationId xmlns:a16="http://schemas.microsoft.com/office/drawing/2014/main" id="{50F85BC0-6EC2-2C7C-CC10-B373B69BCBE2}"/>
                </a:ext>
              </a:extLst>
            </p:cNvPr>
            <p:cNvSpPr/>
            <p:nvPr/>
          </p:nvSpPr>
          <p:spPr>
            <a:xfrm>
              <a:off x="4044950" y="3241039"/>
              <a:ext cx="137159" cy="91439"/>
            </a:xfrm>
            <a:custGeom>
              <a:avLst/>
              <a:gdLst>
                <a:gd name="connsiteX0" fmla="*/ 15240 w 137159"/>
                <a:gd name="connsiteY0" fmla="*/ 2540 h 91439"/>
                <a:gd name="connsiteX1" fmla="*/ 15240 w 137159"/>
                <a:gd name="connsiteY1" fmla="*/ 15240 h 91439"/>
                <a:gd name="connsiteX2" fmla="*/ 15240 w 137159"/>
                <a:gd name="connsiteY2" fmla="*/ 21590 h 91439"/>
                <a:gd name="connsiteX3" fmla="*/ 15240 w 137159"/>
                <a:gd name="connsiteY3" fmla="*/ 21590 h 91439"/>
                <a:gd name="connsiteX4" fmla="*/ 48260 w 137159"/>
                <a:gd name="connsiteY4" fmla="*/ 0 h 91439"/>
                <a:gd name="connsiteX5" fmla="*/ 74930 w 137159"/>
                <a:gd name="connsiteY5" fmla="*/ 20320 h 91439"/>
                <a:gd name="connsiteX6" fmla="*/ 74930 w 137159"/>
                <a:gd name="connsiteY6" fmla="*/ 20320 h 91439"/>
                <a:gd name="connsiteX7" fmla="*/ 105410 w 137159"/>
                <a:gd name="connsiteY7" fmla="*/ 0 h 91439"/>
                <a:gd name="connsiteX8" fmla="*/ 137160 w 137159"/>
                <a:gd name="connsiteY8" fmla="*/ 35560 h 91439"/>
                <a:gd name="connsiteX9" fmla="*/ 137160 w 137159"/>
                <a:gd name="connsiteY9" fmla="*/ 91440 h 91439"/>
                <a:gd name="connsiteX10" fmla="*/ 120650 w 137159"/>
                <a:gd name="connsiteY10" fmla="*/ 91440 h 91439"/>
                <a:gd name="connsiteX11" fmla="*/ 120650 w 137159"/>
                <a:gd name="connsiteY11" fmla="*/ 39370 h 91439"/>
                <a:gd name="connsiteX12" fmla="*/ 104140 w 137159"/>
                <a:gd name="connsiteY12" fmla="*/ 16510 h 91439"/>
                <a:gd name="connsiteX13" fmla="*/ 77470 w 137159"/>
                <a:gd name="connsiteY13" fmla="*/ 50800 h 91439"/>
                <a:gd name="connsiteX14" fmla="*/ 77470 w 137159"/>
                <a:gd name="connsiteY14" fmla="*/ 91440 h 91439"/>
                <a:gd name="connsiteX15" fmla="*/ 60960 w 137159"/>
                <a:gd name="connsiteY15" fmla="*/ 91440 h 91439"/>
                <a:gd name="connsiteX16" fmla="*/ 60960 w 137159"/>
                <a:gd name="connsiteY16" fmla="*/ 38100 h 91439"/>
                <a:gd name="connsiteX17" fmla="*/ 44450 w 137159"/>
                <a:gd name="connsiteY17" fmla="*/ 15240 h 91439"/>
                <a:gd name="connsiteX18" fmla="*/ 16510 w 137159"/>
                <a:gd name="connsiteY18" fmla="*/ 49530 h 91439"/>
                <a:gd name="connsiteX19" fmla="*/ 16510 w 137159"/>
                <a:gd name="connsiteY19" fmla="*/ 90170 h 91439"/>
                <a:gd name="connsiteX20" fmla="*/ 0 w 137159"/>
                <a:gd name="connsiteY20" fmla="*/ 90170 h 91439"/>
                <a:gd name="connsiteX21" fmla="*/ 0 w 137159"/>
                <a:gd name="connsiteY21" fmla="*/ 1270 h 91439"/>
                <a:gd name="connsiteX22" fmla="*/ 15240 w 137159"/>
                <a:gd name="connsiteY22" fmla="*/ 12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5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 284">
              <a:extLst>
                <a:ext uri="{FF2B5EF4-FFF2-40B4-BE49-F238E27FC236}">
                  <a16:creationId xmlns:a16="http://schemas.microsoft.com/office/drawing/2014/main" id="{36073969-94F9-6D14-2C6C-7CF7F4194EAD}"/>
                </a:ext>
              </a:extLst>
            </p:cNvPr>
            <p:cNvSpPr/>
            <p:nvPr/>
          </p:nvSpPr>
          <p:spPr>
            <a:xfrm>
              <a:off x="4202429" y="3314700"/>
              <a:ext cx="20320" cy="20320"/>
            </a:xfrm>
            <a:custGeom>
              <a:avLst/>
              <a:gdLst>
                <a:gd name="connsiteX0" fmla="*/ 10160 w 20320"/>
                <a:gd name="connsiteY0" fmla="*/ 0 h 20320"/>
                <a:gd name="connsiteX1" fmla="*/ 20320 w 20320"/>
                <a:gd name="connsiteY1" fmla="*/ 10160 h 20320"/>
                <a:gd name="connsiteX2" fmla="*/ 10160 w 20320"/>
                <a:gd name="connsiteY2" fmla="*/ 20320 h 20320"/>
                <a:gd name="connsiteX3" fmla="*/ 0 w 20320"/>
                <a:gd name="connsiteY3" fmla="*/ 10160 h 20320"/>
                <a:gd name="connsiteX4" fmla="*/ 10160 w 20320"/>
                <a:gd name="connsiteY4" fmla="*/ 0 h 20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20" h="2032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 285">
              <a:extLst>
                <a:ext uri="{FF2B5EF4-FFF2-40B4-BE49-F238E27FC236}">
                  <a16:creationId xmlns:a16="http://schemas.microsoft.com/office/drawing/2014/main" id="{9B5B9E5E-6D12-4A6B-ADFD-EB7C1F7C7239}"/>
                </a:ext>
              </a:extLst>
            </p:cNvPr>
            <p:cNvSpPr/>
            <p:nvPr/>
          </p:nvSpPr>
          <p:spPr>
            <a:xfrm>
              <a:off x="782319" y="3417570"/>
              <a:ext cx="16510" cy="128270"/>
            </a:xfrm>
            <a:custGeom>
              <a:avLst/>
              <a:gdLst>
                <a:gd name="connsiteX0" fmla="*/ 0 w 16510"/>
                <a:gd name="connsiteY0" fmla="*/ 128270 h 128270"/>
                <a:gd name="connsiteX1" fmla="*/ 0 w 16510"/>
                <a:gd name="connsiteY1" fmla="*/ 0 h 128270"/>
                <a:gd name="connsiteX2" fmla="*/ 16510 w 16510"/>
                <a:gd name="connsiteY2" fmla="*/ 0 h 128270"/>
                <a:gd name="connsiteX3" fmla="*/ 16510 w 16510"/>
                <a:gd name="connsiteY3" fmla="*/ 128270 h 128270"/>
                <a:gd name="connsiteX4" fmla="*/ 0 w 16510"/>
                <a:gd name="connsiteY4" fmla="*/ 12827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0" h="128270">
                  <a:moveTo>
                    <a:pt x="0" y="128270"/>
                  </a:moveTo>
                  <a:lnTo>
                    <a:pt x="0" y="0"/>
                  </a:lnTo>
                  <a:lnTo>
                    <a:pt x="16510" y="0"/>
                  </a:lnTo>
                  <a:lnTo>
                    <a:pt x="16510" y="128270"/>
                  </a:lnTo>
                  <a:lnTo>
                    <a:pt x="0" y="128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 286">
              <a:extLst>
                <a:ext uri="{FF2B5EF4-FFF2-40B4-BE49-F238E27FC236}">
                  <a16:creationId xmlns:a16="http://schemas.microsoft.com/office/drawing/2014/main" id="{21595722-1A8C-3797-E836-127EDEB4AD19}"/>
                </a:ext>
              </a:extLst>
            </p:cNvPr>
            <p:cNvSpPr/>
            <p:nvPr/>
          </p:nvSpPr>
          <p:spPr>
            <a:xfrm>
              <a:off x="833119" y="3454400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B84CDC6D-09AC-67AD-6B07-32E75A9958F6}"/>
                </a:ext>
              </a:extLst>
            </p:cNvPr>
            <p:cNvSpPr/>
            <p:nvPr/>
          </p:nvSpPr>
          <p:spPr>
            <a:xfrm>
              <a:off x="988060" y="345440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 288">
              <a:extLst>
                <a:ext uri="{FF2B5EF4-FFF2-40B4-BE49-F238E27FC236}">
                  <a16:creationId xmlns:a16="http://schemas.microsoft.com/office/drawing/2014/main" id="{A0F1889B-8E1A-7487-E978-6215769D8F74}"/>
                </a:ext>
              </a:extLst>
            </p:cNvPr>
            <p:cNvSpPr/>
            <p:nvPr/>
          </p:nvSpPr>
          <p:spPr>
            <a:xfrm>
              <a:off x="1054100" y="3456940"/>
              <a:ext cx="78739" cy="91439"/>
            </a:xfrm>
            <a:custGeom>
              <a:avLst/>
              <a:gdLst>
                <a:gd name="connsiteX0" fmla="*/ 63500 w 78739"/>
                <a:gd name="connsiteY0" fmla="*/ 88900 h 91439"/>
                <a:gd name="connsiteX1" fmla="*/ 63500 w 78739"/>
                <a:gd name="connsiteY1" fmla="*/ 76200 h 91439"/>
                <a:gd name="connsiteX2" fmla="*/ 63500 w 78739"/>
                <a:gd name="connsiteY2" fmla="*/ 69850 h 91439"/>
                <a:gd name="connsiteX3" fmla="*/ 63500 w 78739"/>
                <a:gd name="connsiteY3" fmla="*/ 69850 h 91439"/>
                <a:gd name="connsiteX4" fmla="*/ 30480 w 78739"/>
                <a:gd name="connsiteY4" fmla="*/ 91440 h 91439"/>
                <a:gd name="connsiteX5" fmla="*/ 0 w 78739"/>
                <a:gd name="connsiteY5" fmla="*/ 55880 h 91439"/>
                <a:gd name="connsiteX6" fmla="*/ 0 w 78739"/>
                <a:gd name="connsiteY6" fmla="*/ 0 h 91439"/>
                <a:gd name="connsiteX7" fmla="*/ 16510 w 78739"/>
                <a:gd name="connsiteY7" fmla="*/ 0 h 91439"/>
                <a:gd name="connsiteX8" fmla="*/ 16510 w 78739"/>
                <a:gd name="connsiteY8" fmla="*/ 52070 h 91439"/>
                <a:gd name="connsiteX9" fmla="*/ 33020 w 78739"/>
                <a:gd name="connsiteY9" fmla="*/ 74930 h 91439"/>
                <a:gd name="connsiteX10" fmla="*/ 62230 w 78739"/>
                <a:gd name="connsiteY10" fmla="*/ 43180 h 91439"/>
                <a:gd name="connsiteX11" fmla="*/ 62230 w 78739"/>
                <a:gd name="connsiteY11" fmla="*/ 0 h 91439"/>
                <a:gd name="connsiteX12" fmla="*/ 78740 w 78739"/>
                <a:gd name="connsiteY12" fmla="*/ 0 h 91439"/>
                <a:gd name="connsiteX13" fmla="*/ 78740 w 78739"/>
                <a:gd name="connsiteY13" fmla="*/ 88900 h 91439"/>
                <a:gd name="connsiteX14" fmla="*/ 63500 w 78739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 289">
              <a:extLst>
                <a:ext uri="{FF2B5EF4-FFF2-40B4-BE49-F238E27FC236}">
                  <a16:creationId xmlns:a16="http://schemas.microsoft.com/office/drawing/2014/main" id="{EE50DAE2-4BB9-53C9-47A6-3F2E89589923}"/>
                </a:ext>
              </a:extLst>
            </p:cNvPr>
            <p:cNvSpPr/>
            <p:nvPr/>
          </p:nvSpPr>
          <p:spPr>
            <a:xfrm>
              <a:off x="1165860" y="3454400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 290">
              <a:extLst>
                <a:ext uri="{FF2B5EF4-FFF2-40B4-BE49-F238E27FC236}">
                  <a16:creationId xmlns:a16="http://schemas.microsoft.com/office/drawing/2014/main" id="{4565A84A-19F1-9513-F5F9-C93CEC7025BE}"/>
                </a:ext>
              </a:extLst>
            </p:cNvPr>
            <p:cNvSpPr/>
            <p:nvPr/>
          </p:nvSpPr>
          <p:spPr>
            <a:xfrm>
              <a:off x="1275080" y="3454400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 291">
              <a:extLst>
                <a:ext uri="{FF2B5EF4-FFF2-40B4-BE49-F238E27FC236}">
                  <a16:creationId xmlns:a16="http://schemas.microsoft.com/office/drawing/2014/main" id="{E8979AD6-86F0-9CD6-25F1-3B7721B4D39C}"/>
                </a:ext>
              </a:extLst>
            </p:cNvPr>
            <p:cNvSpPr/>
            <p:nvPr/>
          </p:nvSpPr>
          <p:spPr>
            <a:xfrm>
              <a:off x="1383030" y="3421379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7780 w 20319"/>
                <a:gd name="connsiteY5" fmla="*/ 35560 h 124460"/>
                <a:gd name="connsiteX6" fmla="*/ 17780 w 20319"/>
                <a:gd name="connsiteY6" fmla="*/ 124460 h 124460"/>
                <a:gd name="connsiteX7" fmla="*/ 1270 w 20319"/>
                <a:gd name="connsiteY7" fmla="*/ 124460 h 124460"/>
                <a:gd name="connsiteX8" fmla="*/ 1270 w 20319"/>
                <a:gd name="connsiteY8" fmla="*/ 35560 h 124460"/>
                <a:gd name="connsiteX9" fmla="*/ 1778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 292">
              <a:extLst>
                <a:ext uri="{FF2B5EF4-FFF2-40B4-BE49-F238E27FC236}">
                  <a16:creationId xmlns:a16="http://schemas.microsoft.com/office/drawing/2014/main" id="{31B63B7A-5FD6-A5B3-C38C-024FB68FC4F0}"/>
                </a:ext>
              </a:extLst>
            </p:cNvPr>
            <p:cNvSpPr/>
            <p:nvPr/>
          </p:nvSpPr>
          <p:spPr>
            <a:xfrm>
              <a:off x="1433830" y="3454400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 293">
              <a:extLst>
                <a:ext uri="{FF2B5EF4-FFF2-40B4-BE49-F238E27FC236}">
                  <a16:creationId xmlns:a16="http://schemas.microsoft.com/office/drawing/2014/main" id="{0A86028A-41B3-3830-48AB-FB72DE2BBD30}"/>
                </a:ext>
              </a:extLst>
            </p:cNvPr>
            <p:cNvSpPr/>
            <p:nvPr/>
          </p:nvSpPr>
          <p:spPr>
            <a:xfrm>
              <a:off x="1534160" y="3454400"/>
              <a:ext cx="83819" cy="130809"/>
            </a:xfrm>
            <a:custGeom>
              <a:avLst/>
              <a:gdLst>
                <a:gd name="connsiteX0" fmla="*/ 48260 w 83819"/>
                <a:gd name="connsiteY0" fmla="*/ 77470 h 130809"/>
                <a:gd name="connsiteX1" fmla="*/ 83820 w 83819"/>
                <a:gd name="connsiteY1" fmla="*/ 102870 h 130809"/>
                <a:gd name="connsiteX2" fmla="*/ 40640 w 83819"/>
                <a:gd name="connsiteY2" fmla="*/ 130810 h 130809"/>
                <a:gd name="connsiteX3" fmla="*/ 0 w 83819"/>
                <a:gd name="connsiteY3" fmla="*/ 106680 h 130809"/>
                <a:gd name="connsiteX4" fmla="*/ 24130 w 83819"/>
                <a:gd name="connsiteY4" fmla="*/ 85090 h 130809"/>
                <a:gd name="connsiteX5" fmla="*/ 10160 w 83819"/>
                <a:gd name="connsiteY5" fmla="*/ 73660 h 130809"/>
                <a:gd name="connsiteX6" fmla="*/ 22860 w 83819"/>
                <a:gd name="connsiteY6" fmla="*/ 60960 h 130809"/>
                <a:gd name="connsiteX7" fmla="*/ 1270 w 83819"/>
                <a:gd name="connsiteY7" fmla="*/ 31750 h 130809"/>
                <a:gd name="connsiteX8" fmla="*/ 36830 w 83819"/>
                <a:gd name="connsiteY8" fmla="*/ 0 h 130809"/>
                <a:gd name="connsiteX9" fmla="*/ 50800 w 83819"/>
                <a:gd name="connsiteY9" fmla="*/ 2540 h 130809"/>
                <a:gd name="connsiteX10" fmla="*/ 82550 w 83819"/>
                <a:gd name="connsiteY10" fmla="*/ 2540 h 130809"/>
                <a:gd name="connsiteX11" fmla="*/ 82550 w 83819"/>
                <a:gd name="connsiteY11" fmla="*/ 15240 h 130809"/>
                <a:gd name="connsiteX12" fmla="*/ 69850 w 83819"/>
                <a:gd name="connsiteY12" fmla="*/ 15240 h 130809"/>
                <a:gd name="connsiteX13" fmla="*/ 64770 w 83819"/>
                <a:gd name="connsiteY13" fmla="*/ 15240 h 130809"/>
                <a:gd name="connsiteX14" fmla="*/ 64770 w 83819"/>
                <a:gd name="connsiteY14" fmla="*/ 15240 h 130809"/>
                <a:gd name="connsiteX15" fmla="*/ 72390 w 83819"/>
                <a:gd name="connsiteY15" fmla="*/ 33020 h 130809"/>
                <a:gd name="connsiteX16" fmla="*/ 39370 w 83819"/>
                <a:gd name="connsiteY16" fmla="*/ 63500 h 130809"/>
                <a:gd name="connsiteX17" fmla="*/ 39370 w 83819"/>
                <a:gd name="connsiteY17" fmla="*/ 63500 h 130809"/>
                <a:gd name="connsiteX18" fmla="*/ 25400 w 83819"/>
                <a:gd name="connsiteY18" fmla="*/ 71120 h 130809"/>
                <a:gd name="connsiteX19" fmla="*/ 46990 w 83819"/>
                <a:gd name="connsiteY19" fmla="*/ 78740 h 130809"/>
                <a:gd name="connsiteX20" fmla="*/ 67310 w 83819"/>
                <a:gd name="connsiteY20" fmla="*/ 104140 h 130809"/>
                <a:gd name="connsiteX21" fmla="*/ 40640 w 83819"/>
                <a:gd name="connsiteY21" fmla="*/ 90170 h 130809"/>
                <a:gd name="connsiteX22" fmla="*/ 16510 w 83819"/>
                <a:gd name="connsiteY22" fmla="*/ 105410 h 130809"/>
                <a:gd name="connsiteX23" fmla="*/ 41910 w 83819"/>
                <a:gd name="connsiteY23" fmla="*/ 119380 h 130809"/>
                <a:gd name="connsiteX24" fmla="*/ 67310 w 83819"/>
                <a:gd name="connsiteY24" fmla="*/ 105410 h 130809"/>
                <a:gd name="connsiteX25" fmla="*/ 58420 w 83819"/>
                <a:gd name="connsiteY25" fmla="*/ 31750 h 130809"/>
                <a:gd name="connsiteX26" fmla="*/ 38100 w 83819"/>
                <a:gd name="connsiteY26" fmla="*/ 12700 h 130809"/>
                <a:gd name="connsiteX27" fmla="*/ 17780 w 83819"/>
                <a:gd name="connsiteY27" fmla="*/ 31750 h 130809"/>
                <a:gd name="connsiteX28" fmla="*/ 38100 w 83819"/>
                <a:gd name="connsiteY28" fmla="*/ 50800 h 130809"/>
                <a:gd name="connsiteX29" fmla="*/ 58420 w 83819"/>
                <a:gd name="connsiteY29" fmla="*/ 3175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19" h="130809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0" y="104140"/>
                  </a:moveTo>
                  <a:cubicBezTo>
                    <a:pt x="67310" y="96520"/>
                    <a:pt x="59690" y="90170"/>
                    <a:pt x="40640" y="90170"/>
                  </a:cubicBezTo>
                  <a:cubicBezTo>
                    <a:pt x="21590" y="90170"/>
                    <a:pt x="16510" y="96520"/>
                    <a:pt x="16510" y="105410"/>
                  </a:cubicBezTo>
                  <a:cubicBezTo>
                    <a:pt x="16510" y="114300"/>
                    <a:pt x="26670" y="119380"/>
                    <a:pt x="41910" y="119380"/>
                  </a:cubicBezTo>
                  <a:cubicBezTo>
                    <a:pt x="57150" y="119380"/>
                    <a:pt x="67310" y="113030"/>
                    <a:pt x="67310" y="105410"/>
                  </a:cubicBezTo>
                  <a:close/>
                  <a:moveTo>
                    <a:pt x="58420" y="31750"/>
                  </a:moveTo>
                  <a:cubicBezTo>
                    <a:pt x="58420" y="20320"/>
                    <a:pt x="49530" y="12700"/>
                    <a:pt x="38100" y="12700"/>
                  </a:cubicBezTo>
                  <a:cubicBezTo>
                    <a:pt x="26670" y="12700"/>
                    <a:pt x="17780" y="20320"/>
                    <a:pt x="17780" y="31750"/>
                  </a:cubicBezTo>
                  <a:cubicBezTo>
                    <a:pt x="17780" y="43180"/>
                    <a:pt x="26670" y="50800"/>
                    <a:pt x="38100" y="50800"/>
                  </a:cubicBezTo>
                  <a:cubicBezTo>
                    <a:pt x="49530" y="50800"/>
                    <a:pt x="58420" y="43180"/>
                    <a:pt x="5842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 294">
              <a:extLst>
                <a:ext uri="{FF2B5EF4-FFF2-40B4-BE49-F238E27FC236}">
                  <a16:creationId xmlns:a16="http://schemas.microsoft.com/office/drawing/2014/main" id="{8289AC8F-87CB-B586-22DC-5E5ECC0180F2}"/>
                </a:ext>
              </a:extLst>
            </p:cNvPr>
            <p:cNvSpPr/>
            <p:nvPr/>
          </p:nvSpPr>
          <p:spPr>
            <a:xfrm>
              <a:off x="1671320" y="343027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 295">
              <a:extLst>
                <a:ext uri="{FF2B5EF4-FFF2-40B4-BE49-F238E27FC236}">
                  <a16:creationId xmlns:a16="http://schemas.microsoft.com/office/drawing/2014/main" id="{838174C3-3477-6836-DD0C-9D9B3662DF3D}"/>
                </a:ext>
              </a:extLst>
            </p:cNvPr>
            <p:cNvSpPr/>
            <p:nvPr/>
          </p:nvSpPr>
          <p:spPr>
            <a:xfrm>
              <a:off x="1743710" y="345440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 296">
              <a:extLst>
                <a:ext uri="{FF2B5EF4-FFF2-40B4-BE49-F238E27FC236}">
                  <a16:creationId xmlns:a16="http://schemas.microsoft.com/office/drawing/2014/main" id="{18AF8FDA-E022-86F2-0B70-4D3EF94E0DEC}"/>
                </a:ext>
              </a:extLst>
            </p:cNvPr>
            <p:cNvSpPr/>
            <p:nvPr/>
          </p:nvSpPr>
          <p:spPr>
            <a:xfrm>
              <a:off x="1840229" y="3456940"/>
              <a:ext cx="86360" cy="88900"/>
            </a:xfrm>
            <a:custGeom>
              <a:avLst/>
              <a:gdLst>
                <a:gd name="connsiteX0" fmla="*/ 53340 w 86360"/>
                <a:gd name="connsiteY0" fmla="*/ 43180 h 88900"/>
                <a:gd name="connsiteX1" fmla="*/ 86360 w 86360"/>
                <a:gd name="connsiteY1" fmla="*/ 88900 h 88900"/>
                <a:gd name="connsiteX2" fmla="*/ 67310 w 86360"/>
                <a:gd name="connsiteY2" fmla="*/ 88900 h 88900"/>
                <a:gd name="connsiteX3" fmla="*/ 43180 w 86360"/>
                <a:gd name="connsiteY3" fmla="*/ 54610 h 88900"/>
                <a:gd name="connsiteX4" fmla="*/ 19050 w 86360"/>
                <a:gd name="connsiteY4" fmla="*/ 88900 h 88900"/>
                <a:gd name="connsiteX5" fmla="*/ 0 w 86360"/>
                <a:gd name="connsiteY5" fmla="*/ 88900 h 88900"/>
                <a:gd name="connsiteX6" fmla="*/ 31750 w 86360"/>
                <a:gd name="connsiteY6" fmla="*/ 44450 h 88900"/>
                <a:gd name="connsiteX7" fmla="*/ 1270 w 86360"/>
                <a:gd name="connsiteY7" fmla="*/ 0 h 88900"/>
                <a:gd name="connsiteX8" fmla="*/ 20320 w 86360"/>
                <a:gd name="connsiteY8" fmla="*/ 0 h 88900"/>
                <a:gd name="connsiteX9" fmla="*/ 41910 w 86360"/>
                <a:gd name="connsiteY9" fmla="*/ 33020 h 88900"/>
                <a:gd name="connsiteX10" fmla="*/ 63500 w 86360"/>
                <a:gd name="connsiteY10" fmla="*/ 0 h 88900"/>
                <a:gd name="connsiteX11" fmla="*/ 82550 w 86360"/>
                <a:gd name="connsiteY11" fmla="*/ 0 h 88900"/>
                <a:gd name="connsiteX12" fmla="*/ 50800 w 86360"/>
                <a:gd name="connsiteY12" fmla="*/ 4318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360" h="88900">
                  <a:moveTo>
                    <a:pt x="53340" y="43180"/>
                  </a:moveTo>
                  <a:lnTo>
                    <a:pt x="86360" y="88900"/>
                  </a:lnTo>
                  <a:lnTo>
                    <a:pt x="67310" y="88900"/>
                  </a:lnTo>
                  <a:lnTo>
                    <a:pt x="43180" y="54610"/>
                  </a:lnTo>
                  <a:lnTo>
                    <a:pt x="19050" y="88900"/>
                  </a:lnTo>
                  <a:lnTo>
                    <a:pt x="0" y="88900"/>
                  </a:lnTo>
                  <a:lnTo>
                    <a:pt x="31750" y="44450"/>
                  </a:lnTo>
                  <a:lnTo>
                    <a:pt x="1270" y="0"/>
                  </a:lnTo>
                  <a:lnTo>
                    <a:pt x="20320" y="0"/>
                  </a:lnTo>
                  <a:lnTo>
                    <a:pt x="41910" y="33020"/>
                  </a:lnTo>
                  <a:lnTo>
                    <a:pt x="63500" y="0"/>
                  </a:lnTo>
                  <a:lnTo>
                    <a:pt x="82550" y="0"/>
                  </a:lnTo>
                  <a:lnTo>
                    <a:pt x="50800" y="431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 297">
              <a:extLst>
                <a:ext uri="{FF2B5EF4-FFF2-40B4-BE49-F238E27FC236}">
                  <a16:creationId xmlns:a16="http://schemas.microsoft.com/office/drawing/2014/main" id="{1BAE2972-80ED-7603-DEEE-CD6FB6A73862}"/>
                </a:ext>
              </a:extLst>
            </p:cNvPr>
            <p:cNvSpPr/>
            <p:nvPr/>
          </p:nvSpPr>
          <p:spPr>
            <a:xfrm>
              <a:off x="1936750" y="343027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 298">
              <a:extLst>
                <a:ext uri="{FF2B5EF4-FFF2-40B4-BE49-F238E27FC236}">
                  <a16:creationId xmlns:a16="http://schemas.microsoft.com/office/drawing/2014/main" id="{D69654BC-622B-3F39-EEA4-7F79A9E28704}"/>
                </a:ext>
              </a:extLst>
            </p:cNvPr>
            <p:cNvSpPr/>
            <p:nvPr/>
          </p:nvSpPr>
          <p:spPr>
            <a:xfrm>
              <a:off x="2006600" y="3535679"/>
              <a:ext cx="27939" cy="36829"/>
            </a:xfrm>
            <a:custGeom>
              <a:avLst/>
              <a:gdLst>
                <a:gd name="connsiteX0" fmla="*/ 12700 w 27939"/>
                <a:gd name="connsiteY0" fmla="*/ 36830 h 36829"/>
                <a:gd name="connsiteX1" fmla="*/ 0 w 27939"/>
                <a:gd name="connsiteY1" fmla="*/ 36830 h 36829"/>
                <a:gd name="connsiteX2" fmla="*/ 11430 w 27939"/>
                <a:gd name="connsiteY2" fmla="*/ 0 h 36829"/>
                <a:gd name="connsiteX3" fmla="*/ 27940 w 27939"/>
                <a:gd name="connsiteY3" fmla="*/ 0 h 36829"/>
                <a:gd name="connsiteX4" fmla="*/ 13970 w 27939"/>
                <a:gd name="connsiteY4" fmla="*/ 36830 h 3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39" h="36829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40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 299">
              <a:extLst>
                <a:ext uri="{FF2B5EF4-FFF2-40B4-BE49-F238E27FC236}">
                  <a16:creationId xmlns:a16="http://schemas.microsoft.com/office/drawing/2014/main" id="{EA3F3205-6B5D-3952-3AD7-FCFD76DB756A}"/>
                </a:ext>
              </a:extLst>
            </p:cNvPr>
            <p:cNvSpPr/>
            <p:nvPr/>
          </p:nvSpPr>
          <p:spPr>
            <a:xfrm>
              <a:off x="2101850" y="3456940"/>
              <a:ext cx="78739" cy="91439"/>
            </a:xfrm>
            <a:custGeom>
              <a:avLst/>
              <a:gdLst>
                <a:gd name="connsiteX0" fmla="*/ 63500 w 78739"/>
                <a:gd name="connsiteY0" fmla="*/ 88900 h 91439"/>
                <a:gd name="connsiteX1" fmla="*/ 63500 w 78739"/>
                <a:gd name="connsiteY1" fmla="*/ 76200 h 91439"/>
                <a:gd name="connsiteX2" fmla="*/ 63500 w 78739"/>
                <a:gd name="connsiteY2" fmla="*/ 69850 h 91439"/>
                <a:gd name="connsiteX3" fmla="*/ 63500 w 78739"/>
                <a:gd name="connsiteY3" fmla="*/ 69850 h 91439"/>
                <a:gd name="connsiteX4" fmla="*/ 30480 w 78739"/>
                <a:gd name="connsiteY4" fmla="*/ 91440 h 91439"/>
                <a:gd name="connsiteX5" fmla="*/ 0 w 78739"/>
                <a:gd name="connsiteY5" fmla="*/ 55880 h 91439"/>
                <a:gd name="connsiteX6" fmla="*/ 0 w 78739"/>
                <a:gd name="connsiteY6" fmla="*/ 0 h 91439"/>
                <a:gd name="connsiteX7" fmla="*/ 16510 w 78739"/>
                <a:gd name="connsiteY7" fmla="*/ 0 h 91439"/>
                <a:gd name="connsiteX8" fmla="*/ 16510 w 78739"/>
                <a:gd name="connsiteY8" fmla="*/ 52070 h 91439"/>
                <a:gd name="connsiteX9" fmla="*/ 33020 w 78739"/>
                <a:gd name="connsiteY9" fmla="*/ 74930 h 91439"/>
                <a:gd name="connsiteX10" fmla="*/ 62230 w 78739"/>
                <a:gd name="connsiteY10" fmla="*/ 43180 h 91439"/>
                <a:gd name="connsiteX11" fmla="*/ 62230 w 78739"/>
                <a:gd name="connsiteY11" fmla="*/ 0 h 91439"/>
                <a:gd name="connsiteX12" fmla="*/ 78740 w 78739"/>
                <a:gd name="connsiteY12" fmla="*/ 0 h 91439"/>
                <a:gd name="connsiteX13" fmla="*/ 78740 w 78739"/>
                <a:gd name="connsiteY13" fmla="*/ 88900 h 91439"/>
                <a:gd name="connsiteX14" fmla="*/ 63500 w 78739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 300">
              <a:extLst>
                <a:ext uri="{FF2B5EF4-FFF2-40B4-BE49-F238E27FC236}">
                  <a16:creationId xmlns:a16="http://schemas.microsoft.com/office/drawing/2014/main" id="{C169E1D2-979A-2224-5FA2-78D33BB7FD5E}"/>
                </a:ext>
              </a:extLst>
            </p:cNvPr>
            <p:cNvSpPr/>
            <p:nvPr/>
          </p:nvSpPr>
          <p:spPr>
            <a:xfrm>
              <a:off x="2205989" y="3454400"/>
              <a:ext cx="62230" cy="92709"/>
            </a:xfrm>
            <a:custGeom>
              <a:avLst/>
              <a:gdLst>
                <a:gd name="connsiteX0" fmla="*/ 26670 w 62230"/>
                <a:gd name="connsiteY0" fmla="*/ 53340 h 92709"/>
                <a:gd name="connsiteX1" fmla="*/ 0 w 62230"/>
                <a:gd name="connsiteY1" fmla="*/ 25400 h 92709"/>
                <a:gd name="connsiteX2" fmla="*/ 31750 w 62230"/>
                <a:gd name="connsiteY2" fmla="*/ 0 h 92709"/>
                <a:gd name="connsiteX3" fmla="*/ 57150 w 62230"/>
                <a:gd name="connsiteY3" fmla="*/ 5080 h 92709"/>
                <a:gd name="connsiteX4" fmla="*/ 57150 w 62230"/>
                <a:gd name="connsiteY4" fmla="*/ 20320 h 92709"/>
                <a:gd name="connsiteX5" fmla="*/ 34290 w 62230"/>
                <a:gd name="connsiteY5" fmla="*/ 13970 h 92709"/>
                <a:gd name="connsiteX6" fmla="*/ 16510 w 62230"/>
                <a:gd name="connsiteY6" fmla="*/ 25400 h 92709"/>
                <a:gd name="connsiteX7" fmla="*/ 34290 w 62230"/>
                <a:gd name="connsiteY7" fmla="*/ 39370 h 92709"/>
                <a:gd name="connsiteX8" fmla="*/ 62230 w 62230"/>
                <a:gd name="connsiteY8" fmla="*/ 67310 h 92709"/>
                <a:gd name="connsiteX9" fmla="*/ 30480 w 62230"/>
                <a:gd name="connsiteY9" fmla="*/ 92710 h 92709"/>
                <a:gd name="connsiteX10" fmla="*/ 1270 w 62230"/>
                <a:gd name="connsiteY10" fmla="*/ 86360 h 92709"/>
                <a:gd name="connsiteX11" fmla="*/ 1270 w 62230"/>
                <a:gd name="connsiteY11" fmla="*/ 71120 h 92709"/>
                <a:gd name="connsiteX12" fmla="*/ 29210 w 62230"/>
                <a:gd name="connsiteY12" fmla="*/ 78740 h 92709"/>
                <a:gd name="connsiteX13" fmla="*/ 46990 w 62230"/>
                <a:gd name="connsiteY13" fmla="*/ 67310 h 92709"/>
                <a:gd name="connsiteX14" fmla="*/ 26670 w 62230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 301">
              <a:extLst>
                <a:ext uri="{FF2B5EF4-FFF2-40B4-BE49-F238E27FC236}">
                  <a16:creationId xmlns:a16="http://schemas.microsoft.com/office/drawing/2014/main" id="{5CC53435-B1AF-31B8-30EF-D37D16528D9D}"/>
                </a:ext>
              </a:extLst>
            </p:cNvPr>
            <p:cNvSpPr/>
            <p:nvPr/>
          </p:nvSpPr>
          <p:spPr>
            <a:xfrm>
              <a:off x="2284729" y="345440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 302">
              <a:extLst>
                <a:ext uri="{FF2B5EF4-FFF2-40B4-BE49-F238E27FC236}">
                  <a16:creationId xmlns:a16="http://schemas.microsoft.com/office/drawing/2014/main" id="{D9A35447-50C0-054C-C877-676D10C3B1B3}"/>
                </a:ext>
              </a:extLst>
            </p:cNvPr>
            <p:cNvSpPr/>
            <p:nvPr/>
          </p:nvSpPr>
          <p:spPr>
            <a:xfrm>
              <a:off x="2423160" y="3456940"/>
              <a:ext cx="137160" cy="91439"/>
            </a:xfrm>
            <a:custGeom>
              <a:avLst/>
              <a:gdLst>
                <a:gd name="connsiteX0" fmla="*/ 95250 w 137160"/>
                <a:gd name="connsiteY0" fmla="*/ 64770 h 91439"/>
                <a:gd name="connsiteX1" fmla="*/ 119380 w 137160"/>
                <a:gd name="connsiteY1" fmla="*/ 0 h 91439"/>
                <a:gd name="connsiteX2" fmla="*/ 137160 w 137160"/>
                <a:gd name="connsiteY2" fmla="*/ 0 h 91439"/>
                <a:gd name="connsiteX3" fmla="*/ 100330 w 137160"/>
                <a:gd name="connsiteY3" fmla="*/ 91440 h 91439"/>
                <a:gd name="connsiteX4" fmla="*/ 91440 w 137160"/>
                <a:gd name="connsiteY4" fmla="*/ 91440 h 91439"/>
                <a:gd name="connsiteX5" fmla="*/ 68580 w 137160"/>
                <a:gd name="connsiteY5" fmla="*/ 30480 h 91439"/>
                <a:gd name="connsiteX6" fmla="*/ 45720 w 137160"/>
                <a:gd name="connsiteY6" fmla="*/ 91440 h 91439"/>
                <a:gd name="connsiteX7" fmla="*/ 36830 w 137160"/>
                <a:gd name="connsiteY7" fmla="*/ 91440 h 91439"/>
                <a:gd name="connsiteX8" fmla="*/ 0 w 137160"/>
                <a:gd name="connsiteY8" fmla="*/ 0 h 91439"/>
                <a:gd name="connsiteX9" fmla="*/ 17780 w 137160"/>
                <a:gd name="connsiteY9" fmla="*/ 0 h 91439"/>
                <a:gd name="connsiteX10" fmla="*/ 41910 w 137160"/>
                <a:gd name="connsiteY10" fmla="*/ 64770 h 91439"/>
                <a:gd name="connsiteX11" fmla="*/ 64770 w 137160"/>
                <a:gd name="connsiteY11" fmla="*/ 1270 h 91439"/>
                <a:gd name="connsiteX12" fmla="*/ 73660 w 137160"/>
                <a:gd name="connsiteY12" fmla="*/ 1270 h 91439"/>
                <a:gd name="connsiteX13" fmla="*/ 96520 w 137160"/>
                <a:gd name="connsiteY13" fmla="*/ 647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60" h="91439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 303">
              <a:extLst>
                <a:ext uri="{FF2B5EF4-FFF2-40B4-BE49-F238E27FC236}">
                  <a16:creationId xmlns:a16="http://schemas.microsoft.com/office/drawing/2014/main" id="{711F1279-F8B5-BA8F-60C5-CB6A67D37419}"/>
                </a:ext>
              </a:extLst>
            </p:cNvPr>
            <p:cNvSpPr/>
            <p:nvPr/>
          </p:nvSpPr>
          <p:spPr>
            <a:xfrm>
              <a:off x="2569210" y="345440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40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 304">
              <a:extLst>
                <a:ext uri="{FF2B5EF4-FFF2-40B4-BE49-F238E27FC236}">
                  <a16:creationId xmlns:a16="http://schemas.microsoft.com/office/drawing/2014/main" id="{76B77A76-9AB1-09F1-3B33-AD0EDF24C95A}"/>
                </a:ext>
              </a:extLst>
            </p:cNvPr>
            <p:cNvSpPr/>
            <p:nvPr/>
          </p:nvSpPr>
          <p:spPr>
            <a:xfrm>
              <a:off x="2684779" y="345440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 305">
              <a:extLst>
                <a:ext uri="{FF2B5EF4-FFF2-40B4-BE49-F238E27FC236}">
                  <a16:creationId xmlns:a16="http://schemas.microsoft.com/office/drawing/2014/main" id="{D0F66C6A-4FB3-CC7E-D32C-2C03D64CE2FE}"/>
                </a:ext>
              </a:extLst>
            </p:cNvPr>
            <p:cNvSpPr/>
            <p:nvPr/>
          </p:nvSpPr>
          <p:spPr>
            <a:xfrm>
              <a:off x="2745739" y="3417570"/>
              <a:ext cx="87630" cy="130809"/>
            </a:xfrm>
            <a:custGeom>
              <a:avLst/>
              <a:gdLst>
                <a:gd name="connsiteX0" fmla="*/ 87630 w 87630"/>
                <a:gd name="connsiteY0" fmla="*/ 128270 h 130809"/>
                <a:gd name="connsiteX1" fmla="*/ 72390 w 87630"/>
                <a:gd name="connsiteY1" fmla="*/ 128270 h 130809"/>
                <a:gd name="connsiteX2" fmla="*/ 72390 w 87630"/>
                <a:gd name="connsiteY2" fmla="*/ 118110 h 130809"/>
                <a:gd name="connsiteX3" fmla="*/ 72390 w 87630"/>
                <a:gd name="connsiteY3" fmla="*/ 111760 h 130809"/>
                <a:gd name="connsiteX4" fmla="*/ 72390 w 87630"/>
                <a:gd name="connsiteY4" fmla="*/ 111760 h 130809"/>
                <a:gd name="connsiteX5" fmla="*/ 40640 w 87630"/>
                <a:gd name="connsiteY5" fmla="*/ 130810 h 130809"/>
                <a:gd name="connsiteX6" fmla="*/ 0 w 87630"/>
                <a:gd name="connsiteY6" fmla="*/ 83820 h 130809"/>
                <a:gd name="connsiteX7" fmla="*/ 40640 w 87630"/>
                <a:gd name="connsiteY7" fmla="*/ 36830 h 130809"/>
                <a:gd name="connsiteX8" fmla="*/ 71120 w 87630"/>
                <a:gd name="connsiteY8" fmla="*/ 53340 h 130809"/>
                <a:gd name="connsiteX9" fmla="*/ 71120 w 87630"/>
                <a:gd name="connsiteY9" fmla="*/ 53340 h 130809"/>
                <a:gd name="connsiteX10" fmla="*/ 71120 w 87630"/>
                <a:gd name="connsiteY10" fmla="*/ 45720 h 130809"/>
                <a:gd name="connsiteX11" fmla="*/ 71120 w 87630"/>
                <a:gd name="connsiteY11" fmla="*/ 0 h 130809"/>
                <a:gd name="connsiteX12" fmla="*/ 87630 w 87630"/>
                <a:gd name="connsiteY12" fmla="*/ 0 h 130809"/>
                <a:gd name="connsiteX13" fmla="*/ 87630 w 87630"/>
                <a:gd name="connsiteY13" fmla="*/ 128270 h 130809"/>
                <a:gd name="connsiteX14" fmla="*/ 16510 w 87630"/>
                <a:gd name="connsiteY14" fmla="*/ 83820 h 130809"/>
                <a:gd name="connsiteX15" fmla="*/ 44450 w 87630"/>
                <a:gd name="connsiteY15" fmla="*/ 115570 h 130809"/>
                <a:gd name="connsiteX16" fmla="*/ 72390 w 87630"/>
                <a:gd name="connsiteY16" fmla="*/ 83820 h 130809"/>
                <a:gd name="connsiteX17" fmla="*/ 44450 w 87630"/>
                <a:gd name="connsiteY17" fmla="*/ 52070 h 130809"/>
                <a:gd name="connsiteX18" fmla="*/ 16510 w 87630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6510" y="83820"/>
                  </a:moveTo>
                  <a:cubicBezTo>
                    <a:pt x="16510" y="102870"/>
                    <a:pt x="27940" y="115570"/>
                    <a:pt x="44450" y="115570"/>
                  </a:cubicBezTo>
                  <a:cubicBezTo>
                    <a:pt x="60960" y="115570"/>
                    <a:pt x="72390" y="105410"/>
                    <a:pt x="72390" y="83820"/>
                  </a:cubicBezTo>
                  <a:cubicBezTo>
                    <a:pt x="72390" y="62230"/>
                    <a:pt x="58420" y="52070"/>
                    <a:pt x="44450" y="52070"/>
                  </a:cubicBezTo>
                  <a:cubicBezTo>
                    <a:pt x="30480" y="52070"/>
                    <a:pt x="16510" y="6604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 306">
              <a:extLst>
                <a:ext uri="{FF2B5EF4-FFF2-40B4-BE49-F238E27FC236}">
                  <a16:creationId xmlns:a16="http://schemas.microsoft.com/office/drawing/2014/main" id="{85E98617-E066-C2F5-B624-7B9F8DCA9FBB}"/>
                </a:ext>
              </a:extLst>
            </p:cNvPr>
            <p:cNvSpPr/>
            <p:nvPr/>
          </p:nvSpPr>
          <p:spPr>
            <a:xfrm>
              <a:off x="2858770" y="3454400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 307">
              <a:extLst>
                <a:ext uri="{FF2B5EF4-FFF2-40B4-BE49-F238E27FC236}">
                  <a16:creationId xmlns:a16="http://schemas.microsoft.com/office/drawing/2014/main" id="{4977F1AE-B516-BCD0-496B-38D150B94FF4}"/>
                </a:ext>
              </a:extLst>
            </p:cNvPr>
            <p:cNvSpPr/>
            <p:nvPr/>
          </p:nvSpPr>
          <p:spPr>
            <a:xfrm>
              <a:off x="2936239" y="3454400"/>
              <a:ext cx="20320" cy="93979"/>
            </a:xfrm>
            <a:custGeom>
              <a:avLst/>
              <a:gdLst>
                <a:gd name="connsiteX0" fmla="*/ 10160 w 20320"/>
                <a:gd name="connsiteY0" fmla="*/ 0 h 93979"/>
                <a:gd name="connsiteX1" fmla="*/ 20320 w 20320"/>
                <a:gd name="connsiteY1" fmla="*/ 10160 h 93979"/>
                <a:gd name="connsiteX2" fmla="*/ 10160 w 20320"/>
                <a:gd name="connsiteY2" fmla="*/ 20320 h 93979"/>
                <a:gd name="connsiteX3" fmla="*/ 0 w 20320"/>
                <a:gd name="connsiteY3" fmla="*/ 10160 h 93979"/>
                <a:gd name="connsiteX4" fmla="*/ 10160 w 20320"/>
                <a:gd name="connsiteY4" fmla="*/ 0 h 93979"/>
                <a:gd name="connsiteX5" fmla="*/ 10160 w 20320"/>
                <a:gd name="connsiteY5" fmla="*/ 73660 h 93979"/>
                <a:gd name="connsiteX6" fmla="*/ 20320 w 20320"/>
                <a:gd name="connsiteY6" fmla="*/ 83820 h 93979"/>
                <a:gd name="connsiteX7" fmla="*/ 10160 w 20320"/>
                <a:gd name="connsiteY7" fmla="*/ 93980 h 93979"/>
                <a:gd name="connsiteX8" fmla="*/ 0 w 20320"/>
                <a:gd name="connsiteY8" fmla="*/ 83820 h 93979"/>
                <a:gd name="connsiteX9" fmla="*/ 10160 w 20320"/>
                <a:gd name="connsiteY9" fmla="*/ 7366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9397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0160" y="73660"/>
                  </a:moveTo>
                  <a:cubicBezTo>
                    <a:pt x="16510" y="73660"/>
                    <a:pt x="20320" y="77470"/>
                    <a:pt x="20320" y="83820"/>
                  </a:cubicBezTo>
                  <a:cubicBezTo>
                    <a:pt x="20320" y="90170"/>
                    <a:pt x="16510" y="93980"/>
                    <a:pt x="10160" y="93980"/>
                  </a:cubicBezTo>
                  <a:cubicBezTo>
                    <a:pt x="3810" y="93980"/>
                    <a:pt x="0" y="90170"/>
                    <a:pt x="0" y="83820"/>
                  </a:cubicBezTo>
                  <a:cubicBezTo>
                    <a:pt x="0" y="77470"/>
                    <a:pt x="3810" y="73660"/>
                    <a:pt x="10160" y="736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 308">
              <a:extLst>
                <a:ext uri="{FF2B5EF4-FFF2-40B4-BE49-F238E27FC236}">
                  <a16:creationId xmlns:a16="http://schemas.microsoft.com/office/drawing/2014/main" id="{51BDB30F-5AD9-0FC4-B151-E5DEC65CC2E4}"/>
                </a:ext>
              </a:extLst>
            </p:cNvPr>
            <p:cNvSpPr/>
            <p:nvPr/>
          </p:nvSpPr>
          <p:spPr>
            <a:xfrm>
              <a:off x="3013710" y="3418840"/>
              <a:ext cx="95250" cy="128269"/>
            </a:xfrm>
            <a:custGeom>
              <a:avLst/>
              <a:gdLst>
                <a:gd name="connsiteX0" fmla="*/ 55880 w 95250"/>
                <a:gd name="connsiteY0" fmla="*/ 13970 h 128269"/>
                <a:gd name="connsiteX1" fmla="*/ 55880 w 95250"/>
                <a:gd name="connsiteY1" fmla="*/ 128270 h 128269"/>
                <a:gd name="connsiteX2" fmla="*/ 39370 w 95250"/>
                <a:gd name="connsiteY2" fmla="*/ 128270 h 128269"/>
                <a:gd name="connsiteX3" fmla="*/ 39370 w 95250"/>
                <a:gd name="connsiteY3" fmla="*/ 13970 h 128269"/>
                <a:gd name="connsiteX4" fmla="*/ 0 w 95250"/>
                <a:gd name="connsiteY4" fmla="*/ 13970 h 128269"/>
                <a:gd name="connsiteX5" fmla="*/ 0 w 95250"/>
                <a:gd name="connsiteY5" fmla="*/ 0 h 128269"/>
                <a:gd name="connsiteX6" fmla="*/ 95250 w 95250"/>
                <a:gd name="connsiteY6" fmla="*/ 0 h 128269"/>
                <a:gd name="connsiteX7" fmla="*/ 95250 w 95250"/>
                <a:gd name="connsiteY7" fmla="*/ 13970 h 128269"/>
                <a:gd name="connsiteX8" fmla="*/ 55880 w 95250"/>
                <a:gd name="connsiteY8" fmla="*/ 1397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250" h="128269">
                  <a:moveTo>
                    <a:pt x="55880" y="13970"/>
                  </a:moveTo>
                  <a:lnTo>
                    <a:pt x="55880" y="128270"/>
                  </a:lnTo>
                  <a:lnTo>
                    <a:pt x="39370" y="128270"/>
                  </a:lnTo>
                  <a:lnTo>
                    <a:pt x="39370" y="13970"/>
                  </a:lnTo>
                  <a:lnTo>
                    <a:pt x="0" y="13970"/>
                  </a:lnTo>
                  <a:lnTo>
                    <a:pt x="0" y="0"/>
                  </a:lnTo>
                  <a:lnTo>
                    <a:pt x="95250" y="0"/>
                  </a:lnTo>
                  <a:lnTo>
                    <a:pt x="95250" y="13970"/>
                  </a:lnTo>
                  <a:lnTo>
                    <a:pt x="55880" y="139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 309">
              <a:extLst>
                <a:ext uri="{FF2B5EF4-FFF2-40B4-BE49-F238E27FC236}">
                  <a16:creationId xmlns:a16="http://schemas.microsoft.com/office/drawing/2014/main" id="{D85C5E27-AED8-0C0E-E758-0CAFC8223DFE}"/>
                </a:ext>
              </a:extLst>
            </p:cNvPr>
            <p:cNvSpPr/>
            <p:nvPr/>
          </p:nvSpPr>
          <p:spPr>
            <a:xfrm>
              <a:off x="3106420" y="345567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 310">
              <a:extLst>
                <a:ext uri="{FF2B5EF4-FFF2-40B4-BE49-F238E27FC236}">
                  <a16:creationId xmlns:a16="http://schemas.microsoft.com/office/drawing/2014/main" id="{54796624-3D18-84AD-1B51-BFCE0D7A3219}"/>
                </a:ext>
              </a:extLst>
            </p:cNvPr>
            <p:cNvSpPr/>
            <p:nvPr/>
          </p:nvSpPr>
          <p:spPr>
            <a:xfrm>
              <a:off x="3209289" y="3417570"/>
              <a:ext cx="78739" cy="128270"/>
            </a:xfrm>
            <a:custGeom>
              <a:avLst/>
              <a:gdLst>
                <a:gd name="connsiteX0" fmla="*/ 44450 w 78739"/>
                <a:gd name="connsiteY0" fmla="*/ 76200 h 128270"/>
                <a:gd name="connsiteX1" fmla="*/ 78740 w 78739"/>
                <a:gd name="connsiteY1" fmla="*/ 128270 h 128270"/>
                <a:gd name="connsiteX2" fmla="*/ 59690 w 78739"/>
                <a:gd name="connsiteY2" fmla="*/ 128270 h 128270"/>
                <a:gd name="connsiteX3" fmla="*/ 31750 w 78739"/>
                <a:gd name="connsiteY3" fmla="*/ 85090 h 128270"/>
                <a:gd name="connsiteX4" fmla="*/ 16510 w 78739"/>
                <a:gd name="connsiteY4" fmla="*/ 101600 h 128270"/>
                <a:gd name="connsiteX5" fmla="*/ 16510 w 78739"/>
                <a:gd name="connsiteY5" fmla="*/ 128270 h 128270"/>
                <a:gd name="connsiteX6" fmla="*/ 0 w 78739"/>
                <a:gd name="connsiteY6" fmla="*/ 128270 h 128270"/>
                <a:gd name="connsiteX7" fmla="*/ 0 w 78739"/>
                <a:gd name="connsiteY7" fmla="*/ 0 h 128270"/>
                <a:gd name="connsiteX8" fmla="*/ 16510 w 78739"/>
                <a:gd name="connsiteY8" fmla="*/ 0 h 128270"/>
                <a:gd name="connsiteX9" fmla="*/ 16510 w 78739"/>
                <a:gd name="connsiteY9" fmla="*/ 83820 h 128270"/>
                <a:gd name="connsiteX10" fmla="*/ 57150 w 78739"/>
                <a:gd name="connsiteY10" fmla="*/ 39370 h 128270"/>
                <a:gd name="connsiteX11" fmla="*/ 77470 w 78739"/>
                <a:gd name="connsiteY11" fmla="*/ 39370 h 128270"/>
                <a:gd name="connsiteX12" fmla="*/ 45720 w 78739"/>
                <a:gd name="connsiteY12" fmla="*/ 7620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739" h="128270">
                  <a:moveTo>
                    <a:pt x="44450" y="76200"/>
                  </a:moveTo>
                  <a:lnTo>
                    <a:pt x="78740" y="128270"/>
                  </a:lnTo>
                  <a:lnTo>
                    <a:pt x="59690" y="128270"/>
                  </a:lnTo>
                  <a:lnTo>
                    <a:pt x="31750" y="85090"/>
                  </a:lnTo>
                  <a:lnTo>
                    <a:pt x="16510" y="101600"/>
                  </a:ln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lnTo>
                    <a:pt x="16510" y="0"/>
                  </a:lnTo>
                  <a:lnTo>
                    <a:pt x="16510" y="83820"/>
                  </a:lnTo>
                  <a:lnTo>
                    <a:pt x="57150" y="39370"/>
                  </a:lnTo>
                  <a:lnTo>
                    <a:pt x="77470" y="39370"/>
                  </a:lnTo>
                  <a:lnTo>
                    <a:pt x="45720" y="762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 311">
              <a:extLst>
                <a:ext uri="{FF2B5EF4-FFF2-40B4-BE49-F238E27FC236}">
                  <a16:creationId xmlns:a16="http://schemas.microsoft.com/office/drawing/2014/main" id="{FD65B0A6-B5FA-69F4-6BB5-332F410C867F}"/>
                </a:ext>
              </a:extLst>
            </p:cNvPr>
            <p:cNvSpPr/>
            <p:nvPr/>
          </p:nvSpPr>
          <p:spPr>
            <a:xfrm>
              <a:off x="3307079" y="3421379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9050 w 20320"/>
                <a:gd name="connsiteY5" fmla="*/ 35560 h 124460"/>
                <a:gd name="connsiteX6" fmla="*/ 19050 w 20320"/>
                <a:gd name="connsiteY6" fmla="*/ 124460 h 124460"/>
                <a:gd name="connsiteX7" fmla="*/ 2540 w 20320"/>
                <a:gd name="connsiteY7" fmla="*/ 124460 h 124460"/>
                <a:gd name="connsiteX8" fmla="*/ 2540 w 20320"/>
                <a:gd name="connsiteY8" fmla="*/ 35560 h 124460"/>
                <a:gd name="connsiteX9" fmla="*/ 1905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 312">
              <a:extLst>
                <a:ext uri="{FF2B5EF4-FFF2-40B4-BE49-F238E27FC236}">
                  <a16:creationId xmlns:a16="http://schemas.microsoft.com/office/drawing/2014/main" id="{63AE494E-D8EA-B2AA-E8C5-8ED6744D267D}"/>
                </a:ext>
              </a:extLst>
            </p:cNvPr>
            <p:cNvSpPr/>
            <p:nvPr/>
          </p:nvSpPr>
          <p:spPr>
            <a:xfrm>
              <a:off x="3359150" y="3454400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 313">
              <a:extLst>
                <a:ext uri="{FF2B5EF4-FFF2-40B4-BE49-F238E27FC236}">
                  <a16:creationId xmlns:a16="http://schemas.microsoft.com/office/drawing/2014/main" id="{93162A4A-ACDA-CDE4-D1EA-3D87C0A893CA}"/>
                </a:ext>
              </a:extLst>
            </p:cNvPr>
            <p:cNvSpPr/>
            <p:nvPr/>
          </p:nvSpPr>
          <p:spPr>
            <a:xfrm>
              <a:off x="3458209" y="3454400"/>
              <a:ext cx="83820" cy="130809"/>
            </a:xfrm>
            <a:custGeom>
              <a:avLst/>
              <a:gdLst>
                <a:gd name="connsiteX0" fmla="*/ 48260 w 83820"/>
                <a:gd name="connsiteY0" fmla="*/ 77470 h 130809"/>
                <a:gd name="connsiteX1" fmla="*/ 83820 w 83820"/>
                <a:gd name="connsiteY1" fmla="*/ 102870 h 130809"/>
                <a:gd name="connsiteX2" fmla="*/ 40640 w 83820"/>
                <a:gd name="connsiteY2" fmla="*/ 130810 h 130809"/>
                <a:gd name="connsiteX3" fmla="*/ 0 w 83820"/>
                <a:gd name="connsiteY3" fmla="*/ 106680 h 130809"/>
                <a:gd name="connsiteX4" fmla="*/ 24130 w 83820"/>
                <a:gd name="connsiteY4" fmla="*/ 85090 h 130809"/>
                <a:gd name="connsiteX5" fmla="*/ 10160 w 83820"/>
                <a:gd name="connsiteY5" fmla="*/ 73660 h 130809"/>
                <a:gd name="connsiteX6" fmla="*/ 22860 w 83820"/>
                <a:gd name="connsiteY6" fmla="*/ 60960 h 130809"/>
                <a:gd name="connsiteX7" fmla="*/ 1270 w 83820"/>
                <a:gd name="connsiteY7" fmla="*/ 31750 h 130809"/>
                <a:gd name="connsiteX8" fmla="*/ 36830 w 83820"/>
                <a:gd name="connsiteY8" fmla="*/ 0 h 130809"/>
                <a:gd name="connsiteX9" fmla="*/ 50800 w 83820"/>
                <a:gd name="connsiteY9" fmla="*/ 2540 h 130809"/>
                <a:gd name="connsiteX10" fmla="*/ 82550 w 83820"/>
                <a:gd name="connsiteY10" fmla="*/ 2540 h 130809"/>
                <a:gd name="connsiteX11" fmla="*/ 82550 w 83820"/>
                <a:gd name="connsiteY11" fmla="*/ 15240 h 130809"/>
                <a:gd name="connsiteX12" fmla="*/ 69850 w 83820"/>
                <a:gd name="connsiteY12" fmla="*/ 15240 h 130809"/>
                <a:gd name="connsiteX13" fmla="*/ 64770 w 83820"/>
                <a:gd name="connsiteY13" fmla="*/ 15240 h 130809"/>
                <a:gd name="connsiteX14" fmla="*/ 64770 w 83820"/>
                <a:gd name="connsiteY14" fmla="*/ 15240 h 130809"/>
                <a:gd name="connsiteX15" fmla="*/ 72390 w 83820"/>
                <a:gd name="connsiteY15" fmla="*/ 33020 h 130809"/>
                <a:gd name="connsiteX16" fmla="*/ 39370 w 83820"/>
                <a:gd name="connsiteY16" fmla="*/ 63500 h 130809"/>
                <a:gd name="connsiteX17" fmla="*/ 39370 w 83820"/>
                <a:gd name="connsiteY17" fmla="*/ 63500 h 130809"/>
                <a:gd name="connsiteX18" fmla="*/ 25400 w 83820"/>
                <a:gd name="connsiteY18" fmla="*/ 71120 h 130809"/>
                <a:gd name="connsiteX19" fmla="*/ 46990 w 83820"/>
                <a:gd name="connsiteY19" fmla="*/ 78740 h 130809"/>
                <a:gd name="connsiteX20" fmla="*/ 67310 w 83820"/>
                <a:gd name="connsiteY20" fmla="*/ 104140 h 130809"/>
                <a:gd name="connsiteX21" fmla="*/ 40640 w 83820"/>
                <a:gd name="connsiteY21" fmla="*/ 90170 h 130809"/>
                <a:gd name="connsiteX22" fmla="*/ 16510 w 83820"/>
                <a:gd name="connsiteY22" fmla="*/ 105410 h 130809"/>
                <a:gd name="connsiteX23" fmla="*/ 41910 w 83820"/>
                <a:gd name="connsiteY23" fmla="*/ 119380 h 130809"/>
                <a:gd name="connsiteX24" fmla="*/ 67310 w 83820"/>
                <a:gd name="connsiteY24" fmla="*/ 105410 h 130809"/>
                <a:gd name="connsiteX25" fmla="*/ 59690 w 83820"/>
                <a:gd name="connsiteY25" fmla="*/ 31750 h 130809"/>
                <a:gd name="connsiteX26" fmla="*/ 39370 w 83820"/>
                <a:gd name="connsiteY26" fmla="*/ 12700 h 130809"/>
                <a:gd name="connsiteX27" fmla="*/ 19050 w 83820"/>
                <a:gd name="connsiteY27" fmla="*/ 31750 h 130809"/>
                <a:gd name="connsiteX28" fmla="*/ 39370 w 83820"/>
                <a:gd name="connsiteY28" fmla="*/ 50800 h 130809"/>
                <a:gd name="connsiteX29" fmla="*/ 59690 w 83820"/>
                <a:gd name="connsiteY29" fmla="*/ 3175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20" h="130809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0" y="104140"/>
                  </a:moveTo>
                  <a:cubicBezTo>
                    <a:pt x="67310" y="96520"/>
                    <a:pt x="59690" y="90170"/>
                    <a:pt x="40640" y="90170"/>
                  </a:cubicBezTo>
                  <a:cubicBezTo>
                    <a:pt x="21590" y="90170"/>
                    <a:pt x="16510" y="96520"/>
                    <a:pt x="16510" y="105410"/>
                  </a:cubicBezTo>
                  <a:cubicBezTo>
                    <a:pt x="16510" y="114300"/>
                    <a:pt x="26670" y="119380"/>
                    <a:pt x="41910" y="119380"/>
                  </a:cubicBezTo>
                  <a:cubicBezTo>
                    <a:pt x="57150" y="119380"/>
                    <a:pt x="67310" y="113030"/>
                    <a:pt x="67310" y="105410"/>
                  </a:cubicBezTo>
                  <a:close/>
                  <a:moveTo>
                    <a:pt x="59690" y="31750"/>
                  </a:moveTo>
                  <a:cubicBezTo>
                    <a:pt x="59690" y="20320"/>
                    <a:pt x="50800" y="12700"/>
                    <a:pt x="39370" y="12700"/>
                  </a:cubicBezTo>
                  <a:cubicBezTo>
                    <a:pt x="27940" y="12700"/>
                    <a:pt x="19050" y="20320"/>
                    <a:pt x="19050" y="31750"/>
                  </a:cubicBezTo>
                  <a:cubicBezTo>
                    <a:pt x="19050" y="43180"/>
                    <a:pt x="27940" y="50800"/>
                    <a:pt x="39370" y="50800"/>
                  </a:cubicBezTo>
                  <a:cubicBezTo>
                    <a:pt x="50800" y="50800"/>
                    <a:pt x="59690" y="43180"/>
                    <a:pt x="5969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 314">
              <a:extLst>
                <a:ext uri="{FF2B5EF4-FFF2-40B4-BE49-F238E27FC236}">
                  <a16:creationId xmlns:a16="http://schemas.microsoft.com/office/drawing/2014/main" id="{C58C0E29-8606-76F8-F0EE-EC07D67B0D30}"/>
                </a:ext>
              </a:extLst>
            </p:cNvPr>
            <p:cNvSpPr/>
            <p:nvPr/>
          </p:nvSpPr>
          <p:spPr>
            <a:xfrm>
              <a:off x="3610609" y="3454400"/>
              <a:ext cx="87630" cy="130809"/>
            </a:xfrm>
            <a:custGeom>
              <a:avLst/>
              <a:gdLst>
                <a:gd name="connsiteX0" fmla="*/ 0 w 87630"/>
                <a:gd name="connsiteY0" fmla="*/ 2540 h 130809"/>
                <a:gd name="connsiteX1" fmla="*/ 15240 w 87630"/>
                <a:gd name="connsiteY1" fmla="*/ 2540 h 130809"/>
                <a:gd name="connsiteX2" fmla="*/ 15240 w 87630"/>
                <a:gd name="connsiteY2" fmla="*/ 11430 h 130809"/>
                <a:gd name="connsiteX3" fmla="*/ 15240 w 87630"/>
                <a:gd name="connsiteY3" fmla="*/ 17780 h 130809"/>
                <a:gd name="connsiteX4" fmla="*/ 15240 w 87630"/>
                <a:gd name="connsiteY4" fmla="*/ 17780 h 130809"/>
                <a:gd name="connsiteX5" fmla="*/ 46990 w 87630"/>
                <a:gd name="connsiteY5" fmla="*/ 0 h 130809"/>
                <a:gd name="connsiteX6" fmla="*/ 87630 w 87630"/>
                <a:gd name="connsiteY6" fmla="*/ 46990 h 130809"/>
                <a:gd name="connsiteX7" fmla="*/ 46990 w 87630"/>
                <a:gd name="connsiteY7" fmla="*/ 93980 h 130809"/>
                <a:gd name="connsiteX8" fmla="*/ 16510 w 87630"/>
                <a:gd name="connsiteY8" fmla="*/ 76200 h 130809"/>
                <a:gd name="connsiteX9" fmla="*/ 16510 w 87630"/>
                <a:gd name="connsiteY9" fmla="*/ 76200 h 130809"/>
                <a:gd name="connsiteX10" fmla="*/ 16510 w 87630"/>
                <a:gd name="connsiteY10" fmla="*/ 83820 h 130809"/>
                <a:gd name="connsiteX11" fmla="*/ 16510 w 87630"/>
                <a:gd name="connsiteY11" fmla="*/ 130810 h 130809"/>
                <a:gd name="connsiteX12" fmla="*/ 0 w 87630"/>
                <a:gd name="connsiteY12" fmla="*/ 130810 h 130809"/>
                <a:gd name="connsiteX13" fmla="*/ 0 w 87630"/>
                <a:gd name="connsiteY13" fmla="*/ 2540 h 130809"/>
                <a:gd name="connsiteX14" fmla="*/ 72390 w 87630"/>
                <a:gd name="connsiteY14" fmla="*/ 46990 h 130809"/>
                <a:gd name="connsiteX15" fmla="*/ 44450 w 87630"/>
                <a:gd name="connsiteY15" fmla="*/ 15240 h 130809"/>
                <a:gd name="connsiteX16" fmla="*/ 16510 w 87630"/>
                <a:gd name="connsiteY16" fmla="*/ 46990 h 130809"/>
                <a:gd name="connsiteX17" fmla="*/ 44450 w 87630"/>
                <a:gd name="connsiteY17" fmla="*/ 78740 h 130809"/>
                <a:gd name="connsiteX18" fmla="*/ 72390 w 87630"/>
                <a:gd name="connsiteY18" fmla="*/ 4699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 315">
              <a:extLst>
                <a:ext uri="{FF2B5EF4-FFF2-40B4-BE49-F238E27FC236}">
                  <a16:creationId xmlns:a16="http://schemas.microsoft.com/office/drawing/2014/main" id="{BFACD891-F1D1-1F5A-7434-BA008FAA1BC8}"/>
                </a:ext>
              </a:extLst>
            </p:cNvPr>
            <p:cNvSpPr/>
            <p:nvPr/>
          </p:nvSpPr>
          <p:spPr>
            <a:xfrm>
              <a:off x="3721100" y="3417570"/>
              <a:ext cx="34290" cy="130809"/>
            </a:xfrm>
            <a:custGeom>
              <a:avLst/>
              <a:gdLst>
                <a:gd name="connsiteX0" fmla="*/ 0 w 34290"/>
                <a:gd name="connsiteY0" fmla="*/ 0 h 130809"/>
                <a:gd name="connsiteX1" fmla="*/ 16510 w 34290"/>
                <a:gd name="connsiteY1" fmla="*/ 0 h 130809"/>
                <a:gd name="connsiteX2" fmla="*/ 16510 w 34290"/>
                <a:gd name="connsiteY2" fmla="*/ 101600 h 130809"/>
                <a:gd name="connsiteX3" fmla="*/ 26670 w 34290"/>
                <a:gd name="connsiteY3" fmla="*/ 115570 h 130809"/>
                <a:gd name="connsiteX4" fmla="*/ 34290 w 34290"/>
                <a:gd name="connsiteY4" fmla="*/ 115570 h 130809"/>
                <a:gd name="connsiteX5" fmla="*/ 34290 w 34290"/>
                <a:gd name="connsiteY5" fmla="*/ 129540 h 130809"/>
                <a:gd name="connsiteX6" fmla="*/ 22860 w 34290"/>
                <a:gd name="connsiteY6" fmla="*/ 130810 h 130809"/>
                <a:gd name="connsiteX7" fmla="*/ 0 w 34290"/>
                <a:gd name="connsiteY7" fmla="*/ 105410 h 130809"/>
                <a:gd name="connsiteX8" fmla="*/ 0 w 34290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 316">
              <a:extLst>
                <a:ext uri="{FF2B5EF4-FFF2-40B4-BE49-F238E27FC236}">
                  <a16:creationId xmlns:a16="http://schemas.microsoft.com/office/drawing/2014/main" id="{F144BFE3-53CE-BD2D-BC39-454A752FEA9D}"/>
                </a:ext>
              </a:extLst>
            </p:cNvPr>
            <p:cNvSpPr/>
            <p:nvPr/>
          </p:nvSpPr>
          <p:spPr>
            <a:xfrm>
              <a:off x="3769359" y="345567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78740 h 93979"/>
                <a:gd name="connsiteX18" fmla="*/ 57150 w 73660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 317">
              <a:extLst>
                <a:ext uri="{FF2B5EF4-FFF2-40B4-BE49-F238E27FC236}">
                  <a16:creationId xmlns:a16="http://schemas.microsoft.com/office/drawing/2014/main" id="{AFA46A5E-E4DE-27B4-3420-CAA29F77A034}"/>
                </a:ext>
              </a:extLst>
            </p:cNvPr>
            <p:cNvSpPr/>
            <p:nvPr/>
          </p:nvSpPr>
          <p:spPr>
            <a:xfrm>
              <a:off x="3864609" y="3454400"/>
              <a:ext cx="74930" cy="93979"/>
            </a:xfrm>
            <a:custGeom>
              <a:avLst/>
              <a:gdLst>
                <a:gd name="connsiteX0" fmla="*/ 48260 w 74930"/>
                <a:gd name="connsiteY0" fmla="*/ 78740 h 93979"/>
                <a:gd name="connsiteX1" fmla="*/ 74930 w 74930"/>
                <a:gd name="connsiteY1" fmla="*/ 71120 h 93979"/>
                <a:gd name="connsiteX2" fmla="*/ 74930 w 74930"/>
                <a:gd name="connsiteY2" fmla="*/ 86360 h 93979"/>
                <a:gd name="connsiteX3" fmla="*/ 46990 w 74930"/>
                <a:gd name="connsiteY3" fmla="*/ 93980 h 93979"/>
                <a:gd name="connsiteX4" fmla="*/ 0 w 74930"/>
                <a:gd name="connsiteY4" fmla="*/ 46990 h 93979"/>
                <a:gd name="connsiteX5" fmla="*/ 46990 w 74930"/>
                <a:gd name="connsiteY5" fmla="*/ 0 h 93979"/>
                <a:gd name="connsiteX6" fmla="*/ 74930 w 74930"/>
                <a:gd name="connsiteY6" fmla="*/ 6350 h 93979"/>
                <a:gd name="connsiteX7" fmla="*/ 74930 w 74930"/>
                <a:gd name="connsiteY7" fmla="*/ 21590 h 93979"/>
                <a:gd name="connsiteX8" fmla="*/ 48260 w 74930"/>
                <a:gd name="connsiteY8" fmla="*/ 13970 h 93979"/>
                <a:gd name="connsiteX9" fmla="*/ 17780 w 74930"/>
                <a:gd name="connsiteY9" fmla="*/ 45720 h 93979"/>
                <a:gd name="connsiteX10" fmla="*/ 48260 w 74930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30" h="93979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 318">
              <a:extLst>
                <a:ext uri="{FF2B5EF4-FFF2-40B4-BE49-F238E27FC236}">
                  <a16:creationId xmlns:a16="http://schemas.microsoft.com/office/drawing/2014/main" id="{1E6300A3-2E84-191E-643F-BE44AC781E6D}"/>
                </a:ext>
              </a:extLst>
            </p:cNvPr>
            <p:cNvSpPr/>
            <p:nvPr/>
          </p:nvSpPr>
          <p:spPr>
            <a:xfrm>
              <a:off x="3956050" y="345440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 319">
              <a:extLst>
                <a:ext uri="{FF2B5EF4-FFF2-40B4-BE49-F238E27FC236}">
                  <a16:creationId xmlns:a16="http://schemas.microsoft.com/office/drawing/2014/main" id="{B211EFAD-F301-38D2-F3BE-FDFB17A9B2A2}"/>
                </a:ext>
              </a:extLst>
            </p:cNvPr>
            <p:cNvSpPr/>
            <p:nvPr/>
          </p:nvSpPr>
          <p:spPr>
            <a:xfrm>
              <a:off x="4103370" y="345440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6200 w 91439"/>
                <a:gd name="connsiteY5" fmla="*/ 46990 h 93979"/>
                <a:gd name="connsiteX6" fmla="*/ 45720 w 91439"/>
                <a:gd name="connsiteY6" fmla="*/ 15240 h 93979"/>
                <a:gd name="connsiteX7" fmla="*/ 16510 w 91439"/>
                <a:gd name="connsiteY7" fmla="*/ 46990 h 93979"/>
                <a:gd name="connsiteX8" fmla="*/ 45720 w 91439"/>
                <a:gd name="connsiteY8" fmla="*/ 78740 h 93979"/>
                <a:gd name="connsiteX9" fmla="*/ 7620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 320">
              <a:extLst>
                <a:ext uri="{FF2B5EF4-FFF2-40B4-BE49-F238E27FC236}">
                  <a16:creationId xmlns:a16="http://schemas.microsoft.com/office/drawing/2014/main" id="{3A90BC5D-91B2-2D58-7482-45496E4C1D87}"/>
                </a:ext>
              </a:extLst>
            </p:cNvPr>
            <p:cNvSpPr/>
            <p:nvPr/>
          </p:nvSpPr>
          <p:spPr>
            <a:xfrm>
              <a:off x="4220209" y="3454400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 321">
              <a:extLst>
                <a:ext uri="{FF2B5EF4-FFF2-40B4-BE49-F238E27FC236}">
                  <a16:creationId xmlns:a16="http://schemas.microsoft.com/office/drawing/2014/main" id="{6CAEEEA1-FCF0-F800-66D7-A8E93602CE46}"/>
                </a:ext>
              </a:extLst>
            </p:cNvPr>
            <p:cNvSpPr/>
            <p:nvPr/>
          </p:nvSpPr>
          <p:spPr>
            <a:xfrm>
              <a:off x="4366259" y="3416300"/>
              <a:ext cx="132080" cy="132079"/>
            </a:xfrm>
            <a:custGeom>
              <a:avLst/>
              <a:gdLst>
                <a:gd name="connsiteX0" fmla="*/ 66040 w 132080"/>
                <a:gd name="connsiteY0" fmla="*/ 0 h 132079"/>
                <a:gd name="connsiteX1" fmla="*/ 132080 w 132080"/>
                <a:gd name="connsiteY1" fmla="*/ 66040 h 132079"/>
                <a:gd name="connsiteX2" fmla="*/ 66040 w 132080"/>
                <a:gd name="connsiteY2" fmla="*/ 132080 h 132079"/>
                <a:gd name="connsiteX3" fmla="*/ 0 w 132080"/>
                <a:gd name="connsiteY3" fmla="*/ 66040 h 132079"/>
                <a:gd name="connsiteX4" fmla="*/ 66040 w 132080"/>
                <a:gd name="connsiteY4" fmla="*/ 0 h 132079"/>
                <a:gd name="connsiteX5" fmla="*/ 66040 w 132080"/>
                <a:gd name="connsiteY5" fmla="*/ 115570 h 132079"/>
                <a:gd name="connsiteX6" fmla="*/ 114300 w 132080"/>
                <a:gd name="connsiteY6" fmla="*/ 64770 h 132079"/>
                <a:gd name="connsiteX7" fmla="*/ 66040 w 132080"/>
                <a:gd name="connsiteY7" fmla="*/ 13970 h 132079"/>
                <a:gd name="connsiteX8" fmla="*/ 17780 w 132080"/>
                <a:gd name="connsiteY8" fmla="*/ 64770 h 132079"/>
                <a:gd name="connsiteX9" fmla="*/ 66040 w 132080"/>
                <a:gd name="connsiteY9" fmla="*/ 115570 h 13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2080" h="132079">
                  <a:moveTo>
                    <a:pt x="66040" y="0"/>
                  </a:moveTo>
                  <a:cubicBezTo>
                    <a:pt x="102870" y="0"/>
                    <a:pt x="132080" y="29210"/>
                    <a:pt x="132080" y="66040"/>
                  </a:cubicBezTo>
                  <a:cubicBezTo>
                    <a:pt x="132080" y="102870"/>
                    <a:pt x="104140" y="132080"/>
                    <a:pt x="66040" y="132080"/>
                  </a:cubicBezTo>
                  <a:cubicBezTo>
                    <a:pt x="27940" y="132080"/>
                    <a:pt x="0" y="102870"/>
                    <a:pt x="0" y="66040"/>
                  </a:cubicBezTo>
                  <a:cubicBezTo>
                    <a:pt x="0" y="29210"/>
                    <a:pt x="27940" y="0"/>
                    <a:pt x="66040" y="0"/>
                  </a:cubicBezTo>
                  <a:close/>
                  <a:moveTo>
                    <a:pt x="66040" y="115570"/>
                  </a:moveTo>
                  <a:cubicBezTo>
                    <a:pt x="93980" y="115570"/>
                    <a:pt x="114300" y="93980"/>
                    <a:pt x="114300" y="64770"/>
                  </a:cubicBezTo>
                  <a:cubicBezTo>
                    <a:pt x="114300" y="35560"/>
                    <a:pt x="93980" y="13970"/>
                    <a:pt x="66040" y="13970"/>
                  </a:cubicBezTo>
                  <a:cubicBezTo>
                    <a:pt x="38100" y="13970"/>
                    <a:pt x="17780" y="35560"/>
                    <a:pt x="17780" y="64770"/>
                  </a:cubicBezTo>
                  <a:cubicBezTo>
                    <a:pt x="17780" y="93980"/>
                    <a:pt x="38100" y="115570"/>
                    <a:pt x="66040" y="1155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 322">
              <a:extLst>
                <a:ext uri="{FF2B5EF4-FFF2-40B4-BE49-F238E27FC236}">
                  <a16:creationId xmlns:a16="http://schemas.microsoft.com/office/drawing/2014/main" id="{87C76ED6-BD72-ABCC-26FE-B705B7A535C1}"/>
                </a:ext>
              </a:extLst>
            </p:cNvPr>
            <p:cNvSpPr/>
            <p:nvPr/>
          </p:nvSpPr>
          <p:spPr>
            <a:xfrm>
              <a:off x="4513579" y="3454400"/>
              <a:ext cx="74929" cy="93979"/>
            </a:xfrm>
            <a:custGeom>
              <a:avLst/>
              <a:gdLst>
                <a:gd name="connsiteX0" fmla="*/ 48260 w 74929"/>
                <a:gd name="connsiteY0" fmla="*/ 78740 h 93979"/>
                <a:gd name="connsiteX1" fmla="*/ 74930 w 74929"/>
                <a:gd name="connsiteY1" fmla="*/ 71120 h 93979"/>
                <a:gd name="connsiteX2" fmla="*/ 74930 w 74929"/>
                <a:gd name="connsiteY2" fmla="*/ 86360 h 93979"/>
                <a:gd name="connsiteX3" fmla="*/ 46990 w 74929"/>
                <a:gd name="connsiteY3" fmla="*/ 93980 h 93979"/>
                <a:gd name="connsiteX4" fmla="*/ 0 w 74929"/>
                <a:gd name="connsiteY4" fmla="*/ 46990 h 93979"/>
                <a:gd name="connsiteX5" fmla="*/ 46990 w 74929"/>
                <a:gd name="connsiteY5" fmla="*/ 0 h 93979"/>
                <a:gd name="connsiteX6" fmla="*/ 74930 w 74929"/>
                <a:gd name="connsiteY6" fmla="*/ 6350 h 93979"/>
                <a:gd name="connsiteX7" fmla="*/ 74930 w 74929"/>
                <a:gd name="connsiteY7" fmla="*/ 21590 h 93979"/>
                <a:gd name="connsiteX8" fmla="*/ 48260 w 74929"/>
                <a:gd name="connsiteY8" fmla="*/ 13970 h 93979"/>
                <a:gd name="connsiteX9" fmla="*/ 17780 w 74929"/>
                <a:gd name="connsiteY9" fmla="*/ 45720 h 93979"/>
                <a:gd name="connsiteX10" fmla="*/ 48260 w 74929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79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 323">
              <a:extLst>
                <a:ext uri="{FF2B5EF4-FFF2-40B4-BE49-F238E27FC236}">
                  <a16:creationId xmlns:a16="http://schemas.microsoft.com/office/drawing/2014/main" id="{E9D82BD7-FC04-015B-7EBB-033C9018B430}"/>
                </a:ext>
              </a:extLst>
            </p:cNvPr>
            <p:cNvSpPr/>
            <p:nvPr/>
          </p:nvSpPr>
          <p:spPr>
            <a:xfrm>
              <a:off x="4599940" y="343027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 324">
              <a:extLst>
                <a:ext uri="{FF2B5EF4-FFF2-40B4-BE49-F238E27FC236}">
                  <a16:creationId xmlns:a16="http://schemas.microsoft.com/office/drawing/2014/main" id="{8BC1CD68-3CA0-F60D-DB95-7ECFA6EDE372}"/>
                </a:ext>
              </a:extLst>
            </p:cNvPr>
            <p:cNvSpPr/>
            <p:nvPr/>
          </p:nvSpPr>
          <p:spPr>
            <a:xfrm>
              <a:off x="4673600" y="345440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 325">
              <a:extLst>
                <a:ext uri="{FF2B5EF4-FFF2-40B4-BE49-F238E27FC236}">
                  <a16:creationId xmlns:a16="http://schemas.microsoft.com/office/drawing/2014/main" id="{B6D8BB2D-81E4-7593-0C8E-3D6BC3B80B00}"/>
                </a:ext>
              </a:extLst>
            </p:cNvPr>
            <p:cNvSpPr/>
            <p:nvPr/>
          </p:nvSpPr>
          <p:spPr>
            <a:xfrm>
              <a:off x="4790440" y="3417570"/>
              <a:ext cx="87629" cy="130809"/>
            </a:xfrm>
            <a:custGeom>
              <a:avLst/>
              <a:gdLst>
                <a:gd name="connsiteX0" fmla="*/ 0 w 87629"/>
                <a:gd name="connsiteY0" fmla="*/ 0 h 130809"/>
                <a:gd name="connsiteX1" fmla="*/ 16510 w 87629"/>
                <a:gd name="connsiteY1" fmla="*/ 0 h 130809"/>
                <a:gd name="connsiteX2" fmla="*/ 16510 w 87629"/>
                <a:gd name="connsiteY2" fmla="*/ 45720 h 130809"/>
                <a:gd name="connsiteX3" fmla="*/ 16510 w 87629"/>
                <a:gd name="connsiteY3" fmla="*/ 53340 h 130809"/>
                <a:gd name="connsiteX4" fmla="*/ 16510 w 87629"/>
                <a:gd name="connsiteY4" fmla="*/ 53340 h 130809"/>
                <a:gd name="connsiteX5" fmla="*/ 46990 w 87629"/>
                <a:gd name="connsiteY5" fmla="*/ 36830 h 130809"/>
                <a:gd name="connsiteX6" fmla="*/ 87630 w 87629"/>
                <a:gd name="connsiteY6" fmla="*/ 83820 h 130809"/>
                <a:gd name="connsiteX7" fmla="*/ 46990 w 87629"/>
                <a:gd name="connsiteY7" fmla="*/ 130810 h 130809"/>
                <a:gd name="connsiteX8" fmla="*/ 15240 w 87629"/>
                <a:gd name="connsiteY8" fmla="*/ 111760 h 130809"/>
                <a:gd name="connsiteX9" fmla="*/ 15240 w 87629"/>
                <a:gd name="connsiteY9" fmla="*/ 111760 h 130809"/>
                <a:gd name="connsiteX10" fmla="*/ 15240 w 87629"/>
                <a:gd name="connsiteY10" fmla="*/ 118110 h 130809"/>
                <a:gd name="connsiteX11" fmla="*/ 15240 w 87629"/>
                <a:gd name="connsiteY11" fmla="*/ 128270 h 130809"/>
                <a:gd name="connsiteX12" fmla="*/ 0 w 87629"/>
                <a:gd name="connsiteY12" fmla="*/ 128270 h 130809"/>
                <a:gd name="connsiteX13" fmla="*/ 0 w 87629"/>
                <a:gd name="connsiteY13" fmla="*/ 0 h 130809"/>
                <a:gd name="connsiteX14" fmla="*/ 16510 w 87629"/>
                <a:gd name="connsiteY14" fmla="*/ 83820 h 130809"/>
                <a:gd name="connsiteX15" fmla="*/ 44450 w 87629"/>
                <a:gd name="connsiteY15" fmla="*/ 115570 h 130809"/>
                <a:gd name="connsiteX16" fmla="*/ 72390 w 87629"/>
                <a:gd name="connsiteY16" fmla="*/ 83820 h 130809"/>
                <a:gd name="connsiteX17" fmla="*/ 44450 w 87629"/>
                <a:gd name="connsiteY17" fmla="*/ 52070 h 130809"/>
                <a:gd name="connsiteX18" fmla="*/ 1651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0" y="0"/>
                  </a:moveTo>
                  <a:lnTo>
                    <a:pt x="16510" y="0"/>
                  </a:lnTo>
                  <a:lnTo>
                    <a:pt x="16510" y="45720"/>
                  </a:lnTo>
                  <a:cubicBezTo>
                    <a:pt x="16510" y="50800"/>
                    <a:pt x="16510" y="53340"/>
                    <a:pt x="16510" y="53340"/>
                  </a:cubicBezTo>
                  <a:lnTo>
                    <a:pt x="16510" y="53340"/>
                  </a:lnTo>
                  <a:cubicBezTo>
                    <a:pt x="21590" y="44450"/>
                    <a:pt x="33020" y="36830"/>
                    <a:pt x="46990" y="36830"/>
                  </a:cubicBezTo>
                  <a:cubicBezTo>
                    <a:pt x="69850" y="36830"/>
                    <a:pt x="87630" y="55880"/>
                    <a:pt x="87630" y="83820"/>
                  </a:cubicBezTo>
                  <a:cubicBezTo>
                    <a:pt x="87630" y="111760"/>
                    <a:pt x="69850" y="130810"/>
                    <a:pt x="46990" y="130810"/>
                  </a:cubicBezTo>
                  <a:cubicBezTo>
                    <a:pt x="24130" y="130810"/>
                    <a:pt x="20320" y="121920"/>
                    <a:pt x="15240" y="111760"/>
                  </a:cubicBezTo>
                  <a:lnTo>
                    <a:pt x="15240" y="111760"/>
                  </a:lnTo>
                  <a:cubicBezTo>
                    <a:pt x="15240" y="111760"/>
                    <a:pt x="15240" y="114300"/>
                    <a:pt x="15240" y="118110"/>
                  </a:cubicBezTo>
                  <a:lnTo>
                    <a:pt x="1524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  <a:moveTo>
                    <a:pt x="16510" y="83820"/>
                  </a:moveTo>
                  <a:cubicBezTo>
                    <a:pt x="16510" y="106680"/>
                    <a:pt x="30480" y="115570"/>
                    <a:pt x="44450" y="115570"/>
                  </a:cubicBezTo>
                  <a:cubicBezTo>
                    <a:pt x="58420" y="115570"/>
                    <a:pt x="72390" y="101600"/>
                    <a:pt x="72390" y="83820"/>
                  </a:cubicBezTo>
                  <a:cubicBezTo>
                    <a:pt x="72390" y="66040"/>
                    <a:pt x="60960" y="52070"/>
                    <a:pt x="44450" y="52070"/>
                  </a:cubicBezTo>
                  <a:cubicBezTo>
                    <a:pt x="27940" y="52070"/>
                    <a:pt x="16510" y="6223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 326">
              <a:extLst>
                <a:ext uri="{FF2B5EF4-FFF2-40B4-BE49-F238E27FC236}">
                  <a16:creationId xmlns:a16="http://schemas.microsoft.com/office/drawing/2014/main" id="{DD57B102-00D5-3D48-8D35-521D8FDB3703}"/>
                </a:ext>
              </a:extLst>
            </p:cNvPr>
            <p:cNvSpPr/>
            <p:nvPr/>
          </p:nvSpPr>
          <p:spPr>
            <a:xfrm>
              <a:off x="4895850" y="345440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4450 w 83820"/>
                <a:gd name="connsiteY10" fmla="*/ 13970 h 93979"/>
                <a:gd name="connsiteX11" fmla="*/ 19050 w 83820"/>
                <a:gd name="connsiteY11" fmla="*/ 38100 h 93979"/>
                <a:gd name="connsiteX12" fmla="*/ 68580 w 83820"/>
                <a:gd name="connsiteY12" fmla="*/ 38100 h 93979"/>
                <a:gd name="connsiteX13" fmla="*/ 4445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 327">
              <a:extLst>
                <a:ext uri="{FF2B5EF4-FFF2-40B4-BE49-F238E27FC236}">
                  <a16:creationId xmlns:a16="http://schemas.microsoft.com/office/drawing/2014/main" id="{D62656F8-D467-781A-DA41-71C06060F375}"/>
                </a:ext>
              </a:extLst>
            </p:cNvPr>
            <p:cNvSpPr/>
            <p:nvPr/>
          </p:nvSpPr>
          <p:spPr>
            <a:xfrm>
              <a:off x="5003800" y="345440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 328">
              <a:extLst>
                <a:ext uri="{FF2B5EF4-FFF2-40B4-BE49-F238E27FC236}">
                  <a16:creationId xmlns:a16="http://schemas.microsoft.com/office/drawing/2014/main" id="{C55F4E32-205C-38B8-C381-8E3963C2C8BD}"/>
                </a:ext>
              </a:extLst>
            </p:cNvPr>
            <p:cNvSpPr/>
            <p:nvPr/>
          </p:nvSpPr>
          <p:spPr>
            <a:xfrm>
              <a:off x="5102859" y="3417570"/>
              <a:ext cx="82550" cy="128270"/>
            </a:xfrm>
            <a:custGeom>
              <a:avLst/>
              <a:gdLst>
                <a:gd name="connsiteX0" fmla="*/ 10160 w 82550"/>
                <a:gd name="connsiteY0" fmla="*/ 128270 h 128270"/>
                <a:gd name="connsiteX1" fmla="*/ 59690 w 82550"/>
                <a:gd name="connsiteY1" fmla="*/ 15240 h 128270"/>
                <a:gd name="connsiteX2" fmla="*/ 0 w 82550"/>
                <a:gd name="connsiteY2" fmla="*/ 15240 h 128270"/>
                <a:gd name="connsiteX3" fmla="*/ 0 w 82550"/>
                <a:gd name="connsiteY3" fmla="*/ 0 h 128270"/>
                <a:gd name="connsiteX4" fmla="*/ 82550 w 82550"/>
                <a:gd name="connsiteY4" fmla="*/ 0 h 128270"/>
                <a:gd name="connsiteX5" fmla="*/ 26670 w 82550"/>
                <a:gd name="connsiteY5" fmla="*/ 128270 h 128270"/>
                <a:gd name="connsiteX6" fmla="*/ 8890 w 82550"/>
                <a:gd name="connsiteY6" fmla="*/ 12827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50" h="128270">
                  <a:moveTo>
                    <a:pt x="10160" y="128270"/>
                  </a:moveTo>
                  <a:lnTo>
                    <a:pt x="59690" y="15240"/>
                  </a:lnTo>
                  <a:lnTo>
                    <a:pt x="0" y="15240"/>
                  </a:lnTo>
                  <a:lnTo>
                    <a:pt x="0" y="0"/>
                  </a:lnTo>
                  <a:lnTo>
                    <a:pt x="82550" y="0"/>
                  </a:lnTo>
                  <a:lnTo>
                    <a:pt x="26670" y="128270"/>
                  </a:lnTo>
                  <a:lnTo>
                    <a:pt x="8890" y="128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 329">
              <a:extLst>
                <a:ext uri="{FF2B5EF4-FFF2-40B4-BE49-F238E27FC236}">
                  <a16:creationId xmlns:a16="http://schemas.microsoft.com/office/drawing/2014/main" id="{E376E485-9519-2332-F461-718A4D8BFCC4}"/>
                </a:ext>
              </a:extLst>
            </p:cNvPr>
            <p:cNvSpPr/>
            <p:nvPr/>
          </p:nvSpPr>
          <p:spPr>
            <a:xfrm>
              <a:off x="5245100" y="345567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 330">
              <a:extLst>
                <a:ext uri="{FF2B5EF4-FFF2-40B4-BE49-F238E27FC236}">
                  <a16:creationId xmlns:a16="http://schemas.microsoft.com/office/drawing/2014/main" id="{6786BCC2-C4D0-78AA-1E02-047141522DAC}"/>
                </a:ext>
              </a:extLst>
            </p:cNvPr>
            <p:cNvSpPr/>
            <p:nvPr/>
          </p:nvSpPr>
          <p:spPr>
            <a:xfrm>
              <a:off x="5347970" y="3454400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 331">
              <a:extLst>
                <a:ext uri="{FF2B5EF4-FFF2-40B4-BE49-F238E27FC236}">
                  <a16:creationId xmlns:a16="http://schemas.microsoft.com/office/drawing/2014/main" id="{392F50CF-B15C-FB70-44C3-E3327EA84D53}"/>
                </a:ext>
              </a:extLst>
            </p:cNvPr>
            <p:cNvSpPr/>
            <p:nvPr/>
          </p:nvSpPr>
          <p:spPr>
            <a:xfrm>
              <a:off x="5450840" y="3417570"/>
              <a:ext cx="87629" cy="130809"/>
            </a:xfrm>
            <a:custGeom>
              <a:avLst/>
              <a:gdLst>
                <a:gd name="connsiteX0" fmla="*/ 87630 w 87629"/>
                <a:gd name="connsiteY0" fmla="*/ 128270 h 130809"/>
                <a:gd name="connsiteX1" fmla="*/ 72390 w 87629"/>
                <a:gd name="connsiteY1" fmla="*/ 128270 h 130809"/>
                <a:gd name="connsiteX2" fmla="*/ 72390 w 87629"/>
                <a:gd name="connsiteY2" fmla="*/ 118110 h 130809"/>
                <a:gd name="connsiteX3" fmla="*/ 72390 w 87629"/>
                <a:gd name="connsiteY3" fmla="*/ 111760 h 130809"/>
                <a:gd name="connsiteX4" fmla="*/ 72390 w 87629"/>
                <a:gd name="connsiteY4" fmla="*/ 111760 h 130809"/>
                <a:gd name="connsiteX5" fmla="*/ 40640 w 87629"/>
                <a:gd name="connsiteY5" fmla="*/ 130810 h 130809"/>
                <a:gd name="connsiteX6" fmla="*/ 0 w 87629"/>
                <a:gd name="connsiteY6" fmla="*/ 83820 h 130809"/>
                <a:gd name="connsiteX7" fmla="*/ 40640 w 87629"/>
                <a:gd name="connsiteY7" fmla="*/ 36830 h 130809"/>
                <a:gd name="connsiteX8" fmla="*/ 71120 w 87629"/>
                <a:gd name="connsiteY8" fmla="*/ 53340 h 130809"/>
                <a:gd name="connsiteX9" fmla="*/ 71120 w 87629"/>
                <a:gd name="connsiteY9" fmla="*/ 53340 h 130809"/>
                <a:gd name="connsiteX10" fmla="*/ 71120 w 87629"/>
                <a:gd name="connsiteY10" fmla="*/ 45720 h 130809"/>
                <a:gd name="connsiteX11" fmla="*/ 71120 w 87629"/>
                <a:gd name="connsiteY11" fmla="*/ 0 h 130809"/>
                <a:gd name="connsiteX12" fmla="*/ 87630 w 87629"/>
                <a:gd name="connsiteY12" fmla="*/ 0 h 130809"/>
                <a:gd name="connsiteX13" fmla="*/ 87630 w 87629"/>
                <a:gd name="connsiteY13" fmla="*/ 128270 h 130809"/>
                <a:gd name="connsiteX14" fmla="*/ 15240 w 87629"/>
                <a:gd name="connsiteY14" fmla="*/ 83820 h 130809"/>
                <a:gd name="connsiteX15" fmla="*/ 43180 w 87629"/>
                <a:gd name="connsiteY15" fmla="*/ 115570 h 130809"/>
                <a:gd name="connsiteX16" fmla="*/ 71120 w 87629"/>
                <a:gd name="connsiteY16" fmla="*/ 83820 h 130809"/>
                <a:gd name="connsiteX17" fmla="*/ 43180 w 87629"/>
                <a:gd name="connsiteY17" fmla="*/ 52070 h 130809"/>
                <a:gd name="connsiteX18" fmla="*/ 1524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 332">
              <a:extLst>
                <a:ext uri="{FF2B5EF4-FFF2-40B4-BE49-F238E27FC236}">
                  <a16:creationId xmlns:a16="http://schemas.microsoft.com/office/drawing/2014/main" id="{7813D4B1-F408-CEDF-B634-1033B08946B9}"/>
                </a:ext>
              </a:extLst>
            </p:cNvPr>
            <p:cNvSpPr/>
            <p:nvPr/>
          </p:nvSpPr>
          <p:spPr>
            <a:xfrm>
              <a:off x="5609590" y="3416300"/>
              <a:ext cx="81279" cy="132079"/>
            </a:xfrm>
            <a:custGeom>
              <a:avLst/>
              <a:gdLst>
                <a:gd name="connsiteX0" fmla="*/ 2540 w 81279"/>
                <a:gd name="connsiteY0" fmla="*/ 31750 h 132079"/>
                <a:gd name="connsiteX1" fmla="*/ 40640 w 81279"/>
                <a:gd name="connsiteY1" fmla="*/ 0 h 132079"/>
                <a:gd name="connsiteX2" fmla="*/ 78740 w 81279"/>
                <a:gd name="connsiteY2" fmla="*/ 31750 h 132079"/>
                <a:gd name="connsiteX3" fmla="*/ 54610 w 81279"/>
                <a:gd name="connsiteY3" fmla="*/ 64770 h 132079"/>
                <a:gd name="connsiteX4" fmla="*/ 81280 w 81279"/>
                <a:gd name="connsiteY4" fmla="*/ 99060 h 132079"/>
                <a:gd name="connsiteX5" fmla="*/ 40640 w 81279"/>
                <a:gd name="connsiteY5" fmla="*/ 132080 h 132079"/>
                <a:gd name="connsiteX6" fmla="*/ 0 w 81279"/>
                <a:gd name="connsiteY6" fmla="*/ 99060 h 132079"/>
                <a:gd name="connsiteX7" fmla="*/ 26670 w 81279"/>
                <a:gd name="connsiteY7" fmla="*/ 64770 h 132079"/>
                <a:gd name="connsiteX8" fmla="*/ 2540 w 81279"/>
                <a:gd name="connsiteY8" fmla="*/ 31750 h 132079"/>
                <a:gd name="connsiteX9" fmla="*/ 40640 w 81279"/>
                <a:gd name="connsiteY9" fmla="*/ 116840 h 132079"/>
                <a:gd name="connsiteX10" fmla="*/ 64770 w 81279"/>
                <a:gd name="connsiteY10" fmla="*/ 96520 h 132079"/>
                <a:gd name="connsiteX11" fmla="*/ 40640 w 81279"/>
                <a:gd name="connsiteY11" fmla="*/ 69850 h 132079"/>
                <a:gd name="connsiteX12" fmla="*/ 16510 w 81279"/>
                <a:gd name="connsiteY12" fmla="*/ 96520 h 132079"/>
                <a:gd name="connsiteX13" fmla="*/ 40640 w 81279"/>
                <a:gd name="connsiteY13" fmla="*/ 116840 h 132079"/>
                <a:gd name="connsiteX14" fmla="*/ 40640 w 81279"/>
                <a:gd name="connsiteY14" fmla="*/ 57150 h 132079"/>
                <a:gd name="connsiteX15" fmla="*/ 62230 w 81279"/>
                <a:gd name="connsiteY15" fmla="*/ 33020 h 132079"/>
                <a:gd name="connsiteX16" fmla="*/ 40640 w 81279"/>
                <a:gd name="connsiteY16" fmla="*/ 13970 h 132079"/>
                <a:gd name="connsiteX17" fmla="*/ 19050 w 81279"/>
                <a:gd name="connsiteY17" fmla="*/ 33020 h 132079"/>
                <a:gd name="connsiteX18" fmla="*/ 40640 w 81279"/>
                <a:gd name="connsiteY18" fmla="*/ 57150 h 13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279" h="132079">
                  <a:moveTo>
                    <a:pt x="2540" y="31750"/>
                  </a:moveTo>
                  <a:cubicBezTo>
                    <a:pt x="2540" y="12700"/>
                    <a:pt x="19050" y="0"/>
                    <a:pt x="40640" y="0"/>
                  </a:cubicBezTo>
                  <a:cubicBezTo>
                    <a:pt x="62230" y="0"/>
                    <a:pt x="78740" y="13970"/>
                    <a:pt x="78740" y="31750"/>
                  </a:cubicBezTo>
                  <a:cubicBezTo>
                    <a:pt x="78740" y="49530"/>
                    <a:pt x="64770" y="59690"/>
                    <a:pt x="54610" y="64770"/>
                  </a:cubicBezTo>
                  <a:cubicBezTo>
                    <a:pt x="67310" y="69850"/>
                    <a:pt x="81280" y="81280"/>
                    <a:pt x="81280" y="99060"/>
                  </a:cubicBezTo>
                  <a:cubicBezTo>
                    <a:pt x="81280" y="116840"/>
                    <a:pt x="64770" y="132080"/>
                    <a:pt x="40640" y="132080"/>
                  </a:cubicBezTo>
                  <a:cubicBezTo>
                    <a:pt x="16510" y="132080"/>
                    <a:pt x="0" y="118110"/>
                    <a:pt x="0" y="99060"/>
                  </a:cubicBezTo>
                  <a:cubicBezTo>
                    <a:pt x="0" y="80010"/>
                    <a:pt x="13970" y="69850"/>
                    <a:pt x="26670" y="64770"/>
                  </a:cubicBezTo>
                  <a:cubicBezTo>
                    <a:pt x="15240" y="59690"/>
                    <a:pt x="2540" y="48260"/>
                    <a:pt x="2540" y="31750"/>
                  </a:cubicBezTo>
                  <a:close/>
                  <a:moveTo>
                    <a:pt x="40640" y="116840"/>
                  </a:moveTo>
                  <a:cubicBezTo>
                    <a:pt x="54610" y="116840"/>
                    <a:pt x="64770" y="107950"/>
                    <a:pt x="64770" y="96520"/>
                  </a:cubicBezTo>
                  <a:cubicBezTo>
                    <a:pt x="64770" y="85090"/>
                    <a:pt x="53340" y="74930"/>
                    <a:pt x="40640" y="69850"/>
                  </a:cubicBezTo>
                  <a:cubicBezTo>
                    <a:pt x="26670" y="74930"/>
                    <a:pt x="16510" y="85090"/>
                    <a:pt x="16510" y="96520"/>
                  </a:cubicBezTo>
                  <a:cubicBezTo>
                    <a:pt x="16510" y="107950"/>
                    <a:pt x="26670" y="116840"/>
                    <a:pt x="40640" y="116840"/>
                  </a:cubicBezTo>
                  <a:close/>
                  <a:moveTo>
                    <a:pt x="40640" y="57150"/>
                  </a:moveTo>
                  <a:cubicBezTo>
                    <a:pt x="53340" y="52070"/>
                    <a:pt x="62230" y="44450"/>
                    <a:pt x="62230" y="33020"/>
                  </a:cubicBezTo>
                  <a:cubicBezTo>
                    <a:pt x="62230" y="21590"/>
                    <a:pt x="53340" y="13970"/>
                    <a:pt x="40640" y="13970"/>
                  </a:cubicBezTo>
                  <a:cubicBezTo>
                    <a:pt x="27940" y="13970"/>
                    <a:pt x="19050" y="22860"/>
                    <a:pt x="19050" y="33020"/>
                  </a:cubicBezTo>
                  <a:cubicBezTo>
                    <a:pt x="19050" y="43180"/>
                    <a:pt x="29210" y="52070"/>
                    <a:pt x="40640" y="571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 333">
              <a:extLst>
                <a:ext uri="{FF2B5EF4-FFF2-40B4-BE49-F238E27FC236}">
                  <a16:creationId xmlns:a16="http://schemas.microsoft.com/office/drawing/2014/main" id="{40B8AD2B-8A8A-DA0F-ED3A-35ECAB500250}"/>
                </a:ext>
              </a:extLst>
            </p:cNvPr>
            <p:cNvSpPr/>
            <p:nvPr/>
          </p:nvSpPr>
          <p:spPr>
            <a:xfrm>
              <a:off x="5753100" y="3415029"/>
              <a:ext cx="55095" cy="129540"/>
            </a:xfrm>
            <a:custGeom>
              <a:avLst/>
              <a:gdLst>
                <a:gd name="connsiteX0" fmla="*/ 11430 w 55095"/>
                <a:gd name="connsiteY0" fmla="*/ 41910 h 129540"/>
                <a:gd name="connsiteX1" fmla="*/ 11430 w 55095"/>
                <a:gd name="connsiteY1" fmla="*/ 31750 h 129540"/>
                <a:gd name="connsiteX2" fmla="*/ 43180 w 55095"/>
                <a:gd name="connsiteY2" fmla="*/ 0 h 129540"/>
                <a:gd name="connsiteX3" fmla="*/ 54610 w 55095"/>
                <a:gd name="connsiteY3" fmla="*/ 0 h 129540"/>
                <a:gd name="connsiteX4" fmla="*/ 54610 w 55095"/>
                <a:gd name="connsiteY4" fmla="*/ 13970 h 129540"/>
                <a:gd name="connsiteX5" fmla="*/ 45720 w 55095"/>
                <a:gd name="connsiteY5" fmla="*/ 13970 h 129540"/>
                <a:gd name="connsiteX6" fmla="*/ 27940 w 55095"/>
                <a:gd name="connsiteY6" fmla="*/ 31750 h 129540"/>
                <a:gd name="connsiteX7" fmla="*/ 27940 w 55095"/>
                <a:gd name="connsiteY7" fmla="*/ 40640 h 129540"/>
                <a:gd name="connsiteX8" fmla="*/ 52070 w 55095"/>
                <a:gd name="connsiteY8" fmla="*/ 40640 h 129540"/>
                <a:gd name="connsiteX9" fmla="*/ 52070 w 55095"/>
                <a:gd name="connsiteY9" fmla="*/ 54610 h 129540"/>
                <a:gd name="connsiteX10" fmla="*/ 29210 w 55095"/>
                <a:gd name="connsiteY10" fmla="*/ 54610 h 129540"/>
                <a:gd name="connsiteX11" fmla="*/ 29210 w 55095"/>
                <a:gd name="connsiteY11" fmla="*/ 129540 h 129540"/>
                <a:gd name="connsiteX12" fmla="*/ 12700 w 55095"/>
                <a:gd name="connsiteY12" fmla="*/ 129540 h 129540"/>
                <a:gd name="connsiteX13" fmla="*/ 12700 w 55095"/>
                <a:gd name="connsiteY13" fmla="*/ 54610 h 129540"/>
                <a:gd name="connsiteX14" fmla="*/ 0 w 55095"/>
                <a:gd name="connsiteY14" fmla="*/ 54610 h 129540"/>
                <a:gd name="connsiteX15" fmla="*/ 0 w 55095"/>
                <a:gd name="connsiteY15" fmla="*/ 40640 h 129540"/>
                <a:gd name="connsiteX16" fmla="*/ 13970 w 55095"/>
                <a:gd name="connsiteY16" fmla="*/ 40640 h 12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40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 334">
              <a:extLst>
                <a:ext uri="{FF2B5EF4-FFF2-40B4-BE49-F238E27FC236}">
                  <a16:creationId xmlns:a16="http://schemas.microsoft.com/office/drawing/2014/main" id="{FFCADFAE-DA70-A213-EBBC-55271ED8B39C}"/>
                </a:ext>
              </a:extLst>
            </p:cNvPr>
            <p:cNvSpPr/>
            <p:nvPr/>
          </p:nvSpPr>
          <p:spPr>
            <a:xfrm>
              <a:off x="5820409" y="3454400"/>
              <a:ext cx="51048" cy="92709"/>
            </a:xfrm>
            <a:custGeom>
              <a:avLst/>
              <a:gdLst>
                <a:gd name="connsiteX0" fmla="*/ 0 w 51048"/>
                <a:gd name="connsiteY0" fmla="*/ 2540 h 92709"/>
                <a:gd name="connsiteX1" fmla="*/ 15240 w 51048"/>
                <a:gd name="connsiteY1" fmla="*/ 2540 h 92709"/>
                <a:gd name="connsiteX2" fmla="*/ 15240 w 51048"/>
                <a:gd name="connsiteY2" fmla="*/ 15240 h 92709"/>
                <a:gd name="connsiteX3" fmla="*/ 15240 w 51048"/>
                <a:gd name="connsiteY3" fmla="*/ 21590 h 92709"/>
                <a:gd name="connsiteX4" fmla="*/ 15240 w 51048"/>
                <a:gd name="connsiteY4" fmla="*/ 21590 h 92709"/>
                <a:gd name="connsiteX5" fmla="*/ 43180 w 51048"/>
                <a:gd name="connsiteY5" fmla="*/ 0 h 92709"/>
                <a:gd name="connsiteX6" fmla="*/ 48260 w 51048"/>
                <a:gd name="connsiteY6" fmla="*/ 0 h 92709"/>
                <a:gd name="connsiteX7" fmla="*/ 48260 w 51048"/>
                <a:gd name="connsiteY7" fmla="*/ 16510 h 92709"/>
                <a:gd name="connsiteX8" fmla="*/ 43180 w 51048"/>
                <a:gd name="connsiteY8" fmla="*/ 16510 h 92709"/>
                <a:gd name="connsiteX9" fmla="*/ 16510 w 51048"/>
                <a:gd name="connsiteY9" fmla="*/ 53340 h 92709"/>
                <a:gd name="connsiteX10" fmla="*/ 16510 w 51048"/>
                <a:gd name="connsiteY10" fmla="*/ 92710 h 92709"/>
                <a:gd name="connsiteX11" fmla="*/ 0 w 51048"/>
                <a:gd name="connsiteY11" fmla="*/ 92710 h 92709"/>
                <a:gd name="connsiteX12" fmla="*/ 0 w 51048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8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 335">
              <a:extLst>
                <a:ext uri="{FF2B5EF4-FFF2-40B4-BE49-F238E27FC236}">
                  <a16:creationId xmlns:a16="http://schemas.microsoft.com/office/drawing/2014/main" id="{A0C3C1BC-7439-C2B3-A4BC-6F243E55A815}"/>
                </a:ext>
              </a:extLst>
            </p:cNvPr>
            <p:cNvSpPr/>
            <p:nvPr/>
          </p:nvSpPr>
          <p:spPr>
            <a:xfrm>
              <a:off x="5881370" y="345440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6200 w 91439"/>
                <a:gd name="connsiteY5" fmla="*/ 46990 h 93979"/>
                <a:gd name="connsiteX6" fmla="*/ 45720 w 91439"/>
                <a:gd name="connsiteY6" fmla="*/ 15240 h 93979"/>
                <a:gd name="connsiteX7" fmla="*/ 16510 w 91439"/>
                <a:gd name="connsiteY7" fmla="*/ 46990 h 93979"/>
                <a:gd name="connsiteX8" fmla="*/ 45720 w 91439"/>
                <a:gd name="connsiteY8" fmla="*/ 78740 h 93979"/>
                <a:gd name="connsiteX9" fmla="*/ 7620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 336">
              <a:extLst>
                <a:ext uri="{FF2B5EF4-FFF2-40B4-BE49-F238E27FC236}">
                  <a16:creationId xmlns:a16="http://schemas.microsoft.com/office/drawing/2014/main" id="{BCB0C3F8-894F-27D8-73F5-C7BA03DD9BD2}"/>
                </a:ext>
              </a:extLst>
            </p:cNvPr>
            <p:cNvSpPr/>
            <p:nvPr/>
          </p:nvSpPr>
          <p:spPr>
            <a:xfrm>
              <a:off x="5998209" y="3454400"/>
              <a:ext cx="137160" cy="91440"/>
            </a:xfrm>
            <a:custGeom>
              <a:avLst/>
              <a:gdLst>
                <a:gd name="connsiteX0" fmla="*/ 15240 w 137160"/>
                <a:gd name="connsiteY0" fmla="*/ 2540 h 91440"/>
                <a:gd name="connsiteX1" fmla="*/ 15240 w 137160"/>
                <a:gd name="connsiteY1" fmla="*/ 15240 h 91440"/>
                <a:gd name="connsiteX2" fmla="*/ 15240 w 137160"/>
                <a:gd name="connsiteY2" fmla="*/ 21590 h 91440"/>
                <a:gd name="connsiteX3" fmla="*/ 15240 w 137160"/>
                <a:gd name="connsiteY3" fmla="*/ 21590 h 91440"/>
                <a:gd name="connsiteX4" fmla="*/ 48260 w 137160"/>
                <a:gd name="connsiteY4" fmla="*/ 0 h 91440"/>
                <a:gd name="connsiteX5" fmla="*/ 74930 w 137160"/>
                <a:gd name="connsiteY5" fmla="*/ 20320 h 91440"/>
                <a:gd name="connsiteX6" fmla="*/ 74930 w 137160"/>
                <a:gd name="connsiteY6" fmla="*/ 20320 h 91440"/>
                <a:gd name="connsiteX7" fmla="*/ 105410 w 137160"/>
                <a:gd name="connsiteY7" fmla="*/ 0 h 91440"/>
                <a:gd name="connsiteX8" fmla="*/ 137160 w 137160"/>
                <a:gd name="connsiteY8" fmla="*/ 35560 h 91440"/>
                <a:gd name="connsiteX9" fmla="*/ 137160 w 137160"/>
                <a:gd name="connsiteY9" fmla="*/ 91440 h 91440"/>
                <a:gd name="connsiteX10" fmla="*/ 120650 w 137160"/>
                <a:gd name="connsiteY10" fmla="*/ 91440 h 91440"/>
                <a:gd name="connsiteX11" fmla="*/ 120650 w 137160"/>
                <a:gd name="connsiteY11" fmla="*/ 39370 h 91440"/>
                <a:gd name="connsiteX12" fmla="*/ 104140 w 137160"/>
                <a:gd name="connsiteY12" fmla="*/ 16510 h 91440"/>
                <a:gd name="connsiteX13" fmla="*/ 77470 w 137160"/>
                <a:gd name="connsiteY13" fmla="*/ 50800 h 91440"/>
                <a:gd name="connsiteX14" fmla="*/ 77470 w 137160"/>
                <a:gd name="connsiteY14" fmla="*/ 91440 h 91440"/>
                <a:gd name="connsiteX15" fmla="*/ 60960 w 137160"/>
                <a:gd name="connsiteY15" fmla="*/ 91440 h 91440"/>
                <a:gd name="connsiteX16" fmla="*/ 60960 w 137160"/>
                <a:gd name="connsiteY16" fmla="*/ 38100 h 91440"/>
                <a:gd name="connsiteX17" fmla="*/ 44450 w 137160"/>
                <a:gd name="connsiteY17" fmla="*/ 15240 h 91440"/>
                <a:gd name="connsiteX18" fmla="*/ 16510 w 137160"/>
                <a:gd name="connsiteY18" fmla="*/ 49530 h 91440"/>
                <a:gd name="connsiteX19" fmla="*/ 16510 w 137160"/>
                <a:gd name="connsiteY19" fmla="*/ 90170 h 91440"/>
                <a:gd name="connsiteX20" fmla="*/ 0 w 137160"/>
                <a:gd name="connsiteY20" fmla="*/ 90170 h 91440"/>
                <a:gd name="connsiteX21" fmla="*/ 0 w 137160"/>
                <a:gd name="connsiteY21" fmla="*/ 1270 h 91440"/>
                <a:gd name="connsiteX22" fmla="*/ 15240 w 137160"/>
                <a:gd name="connsiteY22" fmla="*/ 12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6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 337">
              <a:extLst>
                <a:ext uri="{FF2B5EF4-FFF2-40B4-BE49-F238E27FC236}">
                  <a16:creationId xmlns:a16="http://schemas.microsoft.com/office/drawing/2014/main" id="{C3C0EC64-0917-B0A9-73DE-AA44A2C401B9}"/>
                </a:ext>
              </a:extLst>
            </p:cNvPr>
            <p:cNvSpPr/>
            <p:nvPr/>
          </p:nvSpPr>
          <p:spPr>
            <a:xfrm>
              <a:off x="6202679" y="3416300"/>
              <a:ext cx="81279" cy="132079"/>
            </a:xfrm>
            <a:custGeom>
              <a:avLst/>
              <a:gdLst>
                <a:gd name="connsiteX0" fmla="*/ 2540 w 81279"/>
                <a:gd name="connsiteY0" fmla="*/ 31750 h 132079"/>
                <a:gd name="connsiteX1" fmla="*/ 40640 w 81279"/>
                <a:gd name="connsiteY1" fmla="*/ 0 h 132079"/>
                <a:gd name="connsiteX2" fmla="*/ 78740 w 81279"/>
                <a:gd name="connsiteY2" fmla="*/ 31750 h 132079"/>
                <a:gd name="connsiteX3" fmla="*/ 54610 w 81279"/>
                <a:gd name="connsiteY3" fmla="*/ 64770 h 132079"/>
                <a:gd name="connsiteX4" fmla="*/ 81280 w 81279"/>
                <a:gd name="connsiteY4" fmla="*/ 99060 h 132079"/>
                <a:gd name="connsiteX5" fmla="*/ 40640 w 81279"/>
                <a:gd name="connsiteY5" fmla="*/ 132080 h 132079"/>
                <a:gd name="connsiteX6" fmla="*/ 0 w 81279"/>
                <a:gd name="connsiteY6" fmla="*/ 99060 h 132079"/>
                <a:gd name="connsiteX7" fmla="*/ 26670 w 81279"/>
                <a:gd name="connsiteY7" fmla="*/ 64770 h 132079"/>
                <a:gd name="connsiteX8" fmla="*/ 2540 w 81279"/>
                <a:gd name="connsiteY8" fmla="*/ 31750 h 132079"/>
                <a:gd name="connsiteX9" fmla="*/ 40640 w 81279"/>
                <a:gd name="connsiteY9" fmla="*/ 116840 h 132079"/>
                <a:gd name="connsiteX10" fmla="*/ 64770 w 81279"/>
                <a:gd name="connsiteY10" fmla="*/ 96520 h 132079"/>
                <a:gd name="connsiteX11" fmla="*/ 40640 w 81279"/>
                <a:gd name="connsiteY11" fmla="*/ 69850 h 132079"/>
                <a:gd name="connsiteX12" fmla="*/ 16510 w 81279"/>
                <a:gd name="connsiteY12" fmla="*/ 96520 h 132079"/>
                <a:gd name="connsiteX13" fmla="*/ 40640 w 81279"/>
                <a:gd name="connsiteY13" fmla="*/ 116840 h 132079"/>
                <a:gd name="connsiteX14" fmla="*/ 40640 w 81279"/>
                <a:gd name="connsiteY14" fmla="*/ 57150 h 132079"/>
                <a:gd name="connsiteX15" fmla="*/ 62230 w 81279"/>
                <a:gd name="connsiteY15" fmla="*/ 33020 h 132079"/>
                <a:gd name="connsiteX16" fmla="*/ 40640 w 81279"/>
                <a:gd name="connsiteY16" fmla="*/ 13970 h 132079"/>
                <a:gd name="connsiteX17" fmla="*/ 19050 w 81279"/>
                <a:gd name="connsiteY17" fmla="*/ 33020 h 132079"/>
                <a:gd name="connsiteX18" fmla="*/ 40640 w 81279"/>
                <a:gd name="connsiteY18" fmla="*/ 57150 h 13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279" h="132079">
                  <a:moveTo>
                    <a:pt x="2540" y="31750"/>
                  </a:moveTo>
                  <a:cubicBezTo>
                    <a:pt x="2540" y="12700"/>
                    <a:pt x="19050" y="0"/>
                    <a:pt x="40640" y="0"/>
                  </a:cubicBezTo>
                  <a:cubicBezTo>
                    <a:pt x="62230" y="0"/>
                    <a:pt x="78740" y="13970"/>
                    <a:pt x="78740" y="31750"/>
                  </a:cubicBezTo>
                  <a:cubicBezTo>
                    <a:pt x="78740" y="49530"/>
                    <a:pt x="64770" y="59690"/>
                    <a:pt x="54610" y="64770"/>
                  </a:cubicBezTo>
                  <a:cubicBezTo>
                    <a:pt x="67310" y="69850"/>
                    <a:pt x="81280" y="81280"/>
                    <a:pt x="81280" y="99060"/>
                  </a:cubicBezTo>
                  <a:cubicBezTo>
                    <a:pt x="81280" y="116840"/>
                    <a:pt x="64770" y="132080"/>
                    <a:pt x="40640" y="132080"/>
                  </a:cubicBezTo>
                  <a:cubicBezTo>
                    <a:pt x="16510" y="132080"/>
                    <a:pt x="0" y="118110"/>
                    <a:pt x="0" y="99060"/>
                  </a:cubicBezTo>
                  <a:cubicBezTo>
                    <a:pt x="0" y="80010"/>
                    <a:pt x="13970" y="69850"/>
                    <a:pt x="26670" y="64770"/>
                  </a:cubicBezTo>
                  <a:cubicBezTo>
                    <a:pt x="15240" y="59690"/>
                    <a:pt x="2540" y="48260"/>
                    <a:pt x="2540" y="31750"/>
                  </a:cubicBezTo>
                  <a:close/>
                  <a:moveTo>
                    <a:pt x="40640" y="116840"/>
                  </a:moveTo>
                  <a:cubicBezTo>
                    <a:pt x="54610" y="116840"/>
                    <a:pt x="64770" y="107950"/>
                    <a:pt x="64770" y="96520"/>
                  </a:cubicBezTo>
                  <a:cubicBezTo>
                    <a:pt x="64770" y="85090"/>
                    <a:pt x="53340" y="74930"/>
                    <a:pt x="40640" y="69850"/>
                  </a:cubicBezTo>
                  <a:cubicBezTo>
                    <a:pt x="26670" y="74930"/>
                    <a:pt x="16510" y="85090"/>
                    <a:pt x="16510" y="96520"/>
                  </a:cubicBezTo>
                  <a:cubicBezTo>
                    <a:pt x="16510" y="107950"/>
                    <a:pt x="26670" y="116840"/>
                    <a:pt x="40640" y="116840"/>
                  </a:cubicBezTo>
                  <a:close/>
                  <a:moveTo>
                    <a:pt x="40640" y="57150"/>
                  </a:moveTo>
                  <a:cubicBezTo>
                    <a:pt x="53340" y="52070"/>
                    <a:pt x="62230" y="44450"/>
                    <a:pt x="62230" y="33020"/>
                  </a:cubicBezTo>
                  <a:cubicBezTo>
                    <a:pt x="62230" y="21590"/>
                    <a:pt x="53340" y="13970"/>
                    <a:pt x="40640" y="13970"/>
                  </a:cubicBezTo>
                  <a:cubicBezTo>
                    <a:pt x="27940" y="13970"/>
                    <a:pt x="19050" y="22860"/>
                    <a:pt x="19050" y="33020"/>
                  </a:cubicBezTo>
                  <a:cubicBezTo>
                    <a:pt x="19050" y="43180"/>
                    <a:pt x="29210" y="52070"/>
                    <a:pt x="40640" y="571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 338">
              <a:extLst>
                <a:ext uri="{FF2B5EF4-FFF2-40B4-BE49-F238E27FC236}">
                  <a16:creationId xmlns:a16="http://schemas.microsoft.com/office/drawing/2014/main" id="{D6060AB9-9C36-B202-F08F-2BC49AE1F2E6}"/>
                </a:ext>
              </a:extLst>
            </p:cNvPr>
            <p:cNvSpPr/>
            <p:nvPr/>
          </p:nvSpPr>
          <p:spPr>
            <a:xfrm>
              <a:off x="6306820" y="3454400"/>
              <a:ext cx="20320" cy="93979"/>
            </a:xfrm>
            <a:custGeom>
              <a:avLst/>
              <a:gdLst>
                <a:gd name="connsiteX0" fmla="*/ 10160 w 20320"/>
                <a:gd name="connsiteY0" fmla="*/ 0 h 93979"/>
                <a:gd name="connsiteX1" fmla="*/ 20320 w 20320"/>
                <a:gd name="connsiteY1" fmla="*/ 10160 h 93979"/>
                <a:gd name="connsiteX2" fmla="*/ 10160 w 20320"/>
                <a:gd name="connsiteY2" fmla="*/ 20320 h 93979"/>
                <a:gd name="connsiteX3" fmla="*/ 0 w 20320"/>
                <a:gd name="connsiteY3" fmla="*/ 10160 h 93979"/>
                <a:gd name="connsiteX4" fmla="*/ 10160 w 20320"/>
                <a:gd name="connsiteY4" fmla="*/ 0 h 93979"/>
                <a:gd name="connsiteX5" fmla="*/ 10160 w 20320"/>
                <a:gd name="connsiteY5" fmla="*/ 73660 h 93979"/>
                <a:gd name="connsiteX6" fmla="*/ 20320 w 20320"/>
                <a:gd name="connsiteY6" fmla="*/ 83820 h 93979"/>
                <a:gd name="connsiteX7" fmla="*/ 10160 w 20320"/>
                <a:gd name="connsiteY7" fmla="*/ 93980 h 93979"/>
                <a:gd name="connsiteX8" fmla="*/ 0 w 20320"/>
                <a:gd name="connsiteY8" fmla="*/ 83820 h 93979"/>
                <a:gd name="connsiteX9" fmla="*/ 10160 w 20320"/>
                <a:gd name="connsiteY9" fmla="*/ 7366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9397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0160" y="73660"/>
                  </a:moveTo>
                  <a:cubicBezTo>
                    <a:pt x="16510" y="73660"/>
                    <a:pt x="20320" y="77470"/>
                    <a:pt x="20320" y="83820"/>
                  </a:cubicBezTo>
                  <a:cubicBezTo>
                    <a:pt x="20320" y="90170"/>
                    <a:pt x="16510" y="93980"/>
                    <a:pt x="10160" y="93980"/>
                  </a:cubicBezTo>
                  <a:cubicBezTo>
                    <a:pt x="3810" y="93980"/>
                    <a:pt x="0" y="90170"/>
                    <a:pt x="0" y="83820"/>
                  </a:cubicBezTo>
                  <a:cubicBezTo>
                    <a:pt x="0" y="77470"/>
                    <a:pt x="3810" y="73660"/>
                    <a:pt x="10160" y="736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 339">
              <a:extLst>
                <a:ext uri="{FF2B5EF4-FFF2-40B4-BE49-F238E27FC236}">
                  <a16:creationId xmlns:a16="http://schemas.microsoft.com/office/drawing/2014/main" id="{C8F94D3F-AEBD-13B8-C33C-0C43E9C6E887}"/>
                </a:ext>
              </a:extLst>
            </p:cNvPr>
            <p:cNvSpPr/>
            <p:nvPr/>
          </p:nvSpPr>
          <p:spPr>
            <a:xfrm>
              <a:off x="6344920" y="3416300"/>
              <a:ext cx="74929" cy="133350"/>
            </a:xfrm>
            <a:custGeom>
              <a:avLst/>
              <a:gdLst>
                <a:gd name="connsiteX0" fmla="*/ 29210 w 74929"/>
                <a:gd name="connsiteY0" fmla="*/ 15240 h 133350"/>
                <a:gd name="connsiteX1" fmla="*/ 2540 w 74929"/>
                <a:gd name="connsiteY1" fmla="*/ 21590 h 133350"/>
                <a:gd name="connsiteX2" fmla="*/ 2540 w 74929"/>
                <a:gd name="connsiteY2" fmla="*/ 6350 h 133350"/>
                <a:gd name="connsiteX3" fmla="*/ 31750 w 74929"/>
                <a:gd name="connsiteY3" fmla="*/ 0 h 133350"/>
                <a:gd name="connsiteX4" fmla="*/ 72390 w 74929"/>
                <a:gd name="connsiteY4" fmla="*/ 34290 h 133350"/>
                <a:gd name="connsiteX5" fmla="*/ 49530 w 74929"/>
                <a:gd name="connsiteY5" fmla="*/ 64770 h 133350"/>
                <a:gd name="connsiteX6" fmla="*/ 74930 w 74929"/>
                <a:gd name="connsiteY6" fmla="*/ 97790 h 133350"/>
                <a:gd name="connsiteX7" fmla="*/ 31750 w 74929"/>
                <a:gd name="connsiteY7" fmla="*/ 133350 h 133350"/>
                <a:gd name="connsiteX8" fmla="*/ 0 w 74929"/>
                <a:gd name="connsiteY8" fmla="*/ 125730 h 133350"/>
                <a:gd name="connsiteX9" fmla="*/ 0 w 74929"/>
                <a:gd name="connsiteY9" fmla="*/ 110490 h 133350"/>
                <a:gd name="connsiteX10" fmla="*/ 30480 w 74929"/>
                <a:gd name="connsiteY10" fmla="*/ 118110 h 133350"/>
                <a:gd name="connsiteX11" fmla="*/ 57150 w 74929"/>
                <a:gd name="connsiteY11" fmla="*/ 96520 h 133350"/>
                <a:gd name="connsiteX12" fmla="*/ 24130 w 74929"/>
                <a:gd name="connsiteY12" fmla="*/ 72390 h 133350"/>
                <a:gd name="connsiteX13" fmla="*/ 20320 w 74929"/>
                <a:gd name="connsiteY13" fmla="*/ 72390 h 133350"/>
                <a:gd name="connsiteX14" fmla="*/ 20320 w 74929"/>
                <a:gd name="connsiteY14" fmla="*/ 58420 h 133350"/>
                <a:gd name="connsiteX15" fmla="*/ 25400 w 74929"/>
                <a:gd name="connsiteY15" fmla="*/ 58420 h 133350"/>
                <a:gd name="connsiteX16" fmla="*/ 55880 w 74929"/>
                <a:gd name="connsiteY16" fmla="*/ 36830 h 133350"/>
                <a:gd name="connsiteX17" fmla="*/ 30480 w 74929"/>
                <a:gd name="connsiteY17" fmla="*/ 1651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4929" h="133350">
                  <a:moveTo>
                    <a:pt x="29210" y="15240"/>
                  </a:moveTo>
                  <a:cubicBezTo>
                    <a:pt x="17780" y="15240"/>
                    <a:pt x="7620" y="19050"/>
                    <a:pt x="2540" y="21590"/>
                  </a:cubicBezTo>
                  <a:lnTo>
                    <a:pt x="2540" y="6350"/>
                  </a:lnTo>
                  <a:cubicBezTo>
                    <a:pt x="8890" y="3810"/>
                    <a:pt x="20320" y="0"/>
                    <a:pt x="31750" y="0"/>
                  </a:cubicBezTo>
                  <a:cubicBezTo>
                    <a:pt x="57150" y="0"/>
                    <a:pt x="72390" y="13970"/>
                    <a:pt x="72390" y="34290"/>
                  </a:cubicBezTo>
                  <a:cubicBezTo>
                    <a:pt x="72390" y="54610"/>
                    <a:pt x="62230" y="59690"/>
                    <a:pt x="49530" y="64770"/>
                  </a:cubicBezTo>
                  <a:cubicBezTo>
                    <a:pt x="63500" y="68580"/>
                    <a:pt x="74930" y="80010"/>
                    <a:pt x="74930" y="97790"/>
                  </a:cubicBezTo>
                  <a:cubicBezTo>
                    <a:pt x="74930" y="115570"/>
                    <a:pt x="57150" y="133350"/>
                    <a:pt x="31750" y="133350"/>
                  </a:cubicBezTo>
                  <a:cubicBezTo>
                    <a:pt x="6350" y="133350"/>
                    <a:pt x="7620" y="129540"/>
                    <a:pt x="0" y="125730"/>
                  </a:cubicBezTo>
                  <a:lnTo>
                    <a:pt x="0" y="110490"/>
                  </a:lnTo>
                  <a:cubicBezTo>
                    <a:pt x="6350" y="114300"/>
                    <a:pt x="15240" y="118110"/>
                    <a:pt x="30480" y="118110"/>
                  </a:cubicBezTo>
                  <a:cubicBezTo>
                    <a:pt x="45720" y="118110"/>
                    <a:pt x="57150" y="109220"/>
                    <a:pt x="57150" y="96520"/>
                  </a:cubicBezTo>
                  <a:cubicBezTo>
                    <a:pt x="57150" y="83820"/>
                    <a:pt x="44450" y="72390"/>
                    <a:pt x="24130" y="72390"/>
                  </a:cubicBezTo>
                  <a:lnTo>
                    <a:pt x="20320" y="72390"/>
                  </a:lnTo>
                  <a:lnTo>
                    <a:pt x="20320" y="58420"/>
                  </a:lnTo>
                  <a:lnTo>
                    <a:pt x="25400" y="58420"/>
                  </a:lnTo>
                  <a:cubicBezTo>
                    <a:pt x="41910" y="58420"/>
                    <a:pt x="55880" y="49530"/>
                    <a:pt x="55880" y="36830"/>
                  </a:cubicBezTo>
                  <a:cubicBezTo>
                    <a:pt x="55880" y="24130"/>
                    <a:pt x="45720" y="16510"/>
                    <a:pt x="3048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 340">
              <a:extLst>
                <a:ext uri="{FF2B5EF4-FFF2-40B4-BE49-F238E27FC236}">
                  <a16:creationId xmlns:a16="http://schemas.microsoft.com/office/drawing/2014/main" id="{C465005F-122B-E1F2-806F-4C480F0BEB2F}"/>
                </a:ext>
              </a:extLst>
            </p:cNvPr>
            <p:cNvSpPr/>
            <p:nvPr/>
          </p:nvSpPr>
          <p:spPr>
            <a:xfrm>
              <a:off x="6443979" y="3416300"/>
              <a:ext cx="96520" cy="132079"/>
            </a:xfrm>
            <a:custGeom>
              <a:avLst/>
              <a:gdLst>
                <a:gd name="connsiteX0" fmla="*/ 48260 w 96520"/>
                <a:gd name="connsiteY0" fmla="*/ 0 h 132079"/>
                <a:gd name="connsiteX1" fmla="*/ 96520 w 96520"/>
                <a:gd name="connsiteY1" fmla="*/ 66040 h 132079"/>
                <a:gd name="connsiteX2" fmla="*/ 48260 w 96520"/>
                <a:gd name="connsiteY2" fmla="*/ 132080 h 132079"/>
                <a:gd name="connsiteX3" fmla="*/ 0 w 96520"/>
                <a:gd name="connsiteY3" fmla="*/ 66040 h 132079"/>
                <a:gd name="connsiteX4" fmla="*/ 48260 w 96520"/>
                <a:gd name="connsiteY4" fmla="*/ 0 h 132079"/>
                <a:gd name="connsiteX5" fmla="*/ 48260 w 96520"/>
                <a:gd name="connsiteY5" fmla="*/ 115570 h 132079"/>
                <a:gd name="connsiteX6" fmla="*/ 80010 w 96520"/>
                <a:gd name="connsiteY6" fmla="*/ 64770 h 132079"/>
                <a:gd name="connsiteX7" fmla="*/ 48260 w 96520"/>
                <a:gd name="connsiteY7" fmla="*/ 13970 h 132079"/>
                <a:gd name="connsiteX8" fmla="*/ 16510 w 96520"/>
                <a:gd name="connsiteY8" fmla="*/ 64770 h 132079"/>
                <a:gd name="connsiteX9" fmla="*/ 48260 w 96520"/>
                <a:gd name="connsiteY9" fmla="*/ 115570 h 13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520" h="132079">
                  <a:moveTo>
                    <a:pt x="48260" y="0"/>
                  </a:moveTo>
                  <a:cubicBezTo>
                    <a:pt x="77470" y="0"/>
                    <a:pt x="96520" y="27940"/>
                    <a:pt x="96520" y="66040"/>
                  </a:cubicBezTo>
                  <a:cubicBezTo>
                    <a:pt x="96520" y="104140"/>
                    <a:pt x="77470" y="132080"/>
                    <a:pt x="48260" y="132080"/>
                  </a:cubicBezTo>
                  <a:cubicBezTo>
                    <a:pt x="19050" y="132080"/>
                    <a:pt x="0" y="104140"/>
                    <a:pt x="0" y="66040"/>
                  </a:cubicBezTo>
                  <a:cubicBezTo>
                    <a:pt x="0" y="27940"/>
                    <a:pt x="19050" y="0"/>
                    <a:pt x="48260" y="0"/>
                  </a:cubicBezTo>
                  <a:close/>
                  <a:moveTo>
                    <a:pt x="48260" y="115570"/>
                  </a:moveTo>
                  <a:cubicBezTo>
                    <a:pt x="67310" y="115570"/>
                    <a:pt x="80010" y="95250"/>
                    <a:pt x="80010" y="64770"/>
                  </a:cubicBezTo>
                  <a:cubicBezTo>
                    <a:pt x="80010" y="34290"/>
                    <a:pt x="67310" y="13970"/>
                    <a:pt x="48260" y="13970"/>
                  </a:cubicBezTo>
                  <a:cubicBezTo>
                    <a:pt x="29210" y="13970"/>
                    <a:pt x="16510" y="34290"/>
                    <a:pt x="16510" y="64770"/>
                  </a:cubicBezTo>
                  <a:cubicBezTo>
                    <a:pt x="16510" y="95250"/>
                    <a:pt x="29210" y="115570"/>
                    <a:pt x="48260" y="1155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 341">
              <a:extLst>
                <a:ext uri="{FF2B5EF4-FFF2-40B4-BE49-F238E27FC236}">
                  <a16:creationId xmlns:a16="http://schemas.microsoft.com/office/drawing/2014/main" id="{74416AEE-6D59-34DC-5675-F3652674998D}"/>
                </a:ext>
              </a:extLst>
            </p:cNvPr>
            <p:cNvSpPr/>
            <p:nvPr/>
          </p:nvSpPr>
          <p:spPr>
            <a:xfrm>
              <a:off x="6605269" y="345567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1 w 73660"/>
                <a:gd name="connsiteY2" fmla="*/ 34290 h 93979"/>
                <a:gd name="connsiteX3" fmla="*/ 73661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1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5880 w 73660"/>
                <a:gd name="connsiteY15" fmla="*/ 50800 h 93979"/>
                <a:gd name="connsiteX16" fmla="*/ 15240 w 73660"/>
                <a:gd name="connsiteY16" fmla="*/ 66040 h 93979"/>
                <a:gd name="connsiteX17" fmla="*/ 29211 w 73660"/>
                <a:gd name="connsiteY17" fmla="*/ 78740 h 93979"/>
                <a:gd name="connsiteX18" fmla="*/ 55880 w 73660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1" y="3810"/>
                    <a:pt x="21590" y="0"/>
                    <a:pt x="36830" y="0"/>
                  </a:cubicBezTo>
                  <a:cubicBezTo>
                    <a:pt x="62230" y="0"/>
                    <a:pt x="73661" y="12700"/>
                    <a:pt x="73661" y="34290"/>
                  </a:cubicBezTo>
                  <a:lnTo>
                    <a:pt x="73661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1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5880" y="50800"/>
                  </a:moveTo>
                  <a:cubicBezTo>
                    <a:pt x="26670" y="45720"/>
                    <a:pt x="15240" y="54610"/>
                    <a:pt x="15240" y="66040"/>
                  </a:cubicBezTo>
                  <a:cubicBezTo>
                    <a:pt x="15240" y="77470"/>
                    <a:pt x="20320" y="78740"/>
                    <a:pt x="29211" y="78740"/>
                  </a:cubicBezTo>
                  <a:cubicBezTo>
                    <a:pt x="44450" y="78740"/>
                    <a:pt x="55880" y="63500"/>
                    <a:pt x="5588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 342">
              <a:extLst>
                <a:ext uri="{FF2B5EF4-FFF2-40B4-BE49-F238E27FC236}">
                  <a16:creationId xmlns:a16="http://schemas.microsoft.com/office/drawing/2014/main" id="{2A9E60F6-5298-2A39-221C-D10D0C954A8C}"/>
                </a:ext>
              </a:extLst>
            </p:cNvPr>
            <p:cNvSpPr/>
            <p:nvPr/>
          </p:nvSpPr>
          <p:spPr>
            <a:xfrm>
              <a:off x="6699250" y="3528059"/>
              <a:ext cx="20319" cy="20320"/>
            </a:xfrm>
            <a:custGeom>
              <a:avLst/>
              <a:gdLst>
                <a:gd name="connsiteX0" fmla="*/ 10160 w 20319"/>
                <a:gd name="connsiteY0" fmla="*/ 0 h 20320"/>
                <a:gd name="connsiteX1" fmla="*/ 20320 w 20319"/>
                <a:gd name="connsiteY1" fmla="*/ 10160 h 20320"/>
                <a:gd name="connsiteX2" fmla="*/ 10160 w 20319"/>
                <a:gd name="connsiteY2" fmla="*/ 20320 h 20320"/>
                <a:gd name="connsiteX3" fmla="*/ 0 w 20319"/>
                <a:gd name="connsiteY3" fmla="*/ 10160 h 20320"/>
                <a:gd name="connsiteX4" fmla="*/ 10160 w 20319"/>
                <a:gd name="connsiteY4" fmla="*/ 0 h 20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19" h="2032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 343">
              <a:extLst>
                <a:ext uri="{FF2B5EF4-FFF2-40B4-BE49-F238E27FC236}">
                  <a16:creationId xmlns:a16="http://schemas.microsoft.com/office/drawing/2014/main" id="{F6A66F1D-3E2E-2162-23E1-80FC4970DB53}"/>
                </a:ext>
              </a:extLst>
            </p:cNvPr>
            <p:cNvSpPr/>
            <p:nvPr/>
          </p:nvSpPr>
          <p:spPr>
            <a:xfrm>
              <a:off x="6744969" y="3454400"/>
              <a:ext cx="137160" cy="91440"/>
            </a:xfrm>
            <a:custGeom>
              <a:avLst/>
              <a:gdLst>
                <a:gd name="connsiteX0" fmla="*/ 15240 w 137160"/>
                <a:gd name="connsiteY0" fmla="*/ 2540 h 91440"/>
                <a:gd name="connsiteX1" fmla="*/ 15240 w 137160"/>
                <a:gd name="connsiteY1" fmla="*/ 15240 h 91440"/>
                <a:gd name="connsiteX2" fmla="*/ 15240 w 137160"/>
                <a:gd name="connsiteY2" fmla="*/ 21590 h 91440"/>
                <a:gd name="connsiteX3" fmla="*/ 15240 w 137160"/>
                <a:gd name="connsiteY3" fmla="*/ 21590 h 91440"/>
                <a:gd name="connsiteX4" fmla="*/ 48261 w 137160"/>
                <a:gd name="connsiteY4" fmla="*/ 0 h 91440"/>
                <a:gd name="connsiteX5" fmla="*/ 74930 w 137160"/>
                <a:gd name="connsiteY5" fmla="*/ 20320 h 91440"/>
                <a:gd name="connsiteX6" fmla="*/ 74930 w 137160"/>
                <a:gd name="connsiteY6" fmla="*/ 20320 h 91440"/>
                <a:gd name="connsiteX7" fmla="*/ 105411 w 137160"/>
                <a:gd name="connsiteY7" fmla="*/ 0 h 91440"/>
                <a:gd name="connsiteX8" fmla="*/ 137161 w 137160"/>
                <a:gd name="connsiteY8" fmla="*/ 35560 h 91440"/>
                <a:gd name="connsiteX9" fmla="*/ 137161 w 137160"/>
                <a:gd name="connsiteY9" fmla="*/ 91440 h 91440"/>
                <a:gd name="connsiteX10" fmla="*/ 120650 w 137160"/>
                <a:gd name="connsiteY10" fmla="*/ 91440 h 91440"/>
                <a:gd name="connsiteX11" fmla="*/ 120650 w 137160"/>
                <a:gd name="connsiteY11" fmla="*/ 39370 h 91440"/>
                <a:gd name="connsiteX12" fmla="*/ 104140 w 137160"/>
                <a:gd name="connsiteY12" fmla="*/ 16510 h 91440"/>
                <a:gd name="connsiteX13" fmla="*/ 77470 w 137160"/>
                <a:gd name="connsiteY13" fmla="*/ 50800 h 91440"/>
                <a:gd name="connsiteX14" fmla="*/ 77470 w 137160"/>
                <a:gd name="connsiteY14" fmla="*/ 91440 h 91440"/>
                <a:gd name="connsiteX15" fmla="*/ 60961 w 137160"/>
                <a:gd name="connsiteY15" fmla="*/ 91440 h 91440"/>
                <a:gd name="connsiteX16" fmla="*/ 60961 w 137160"/>
                <a:gd name="connsiteY16" fmla="*/ 38100 h 91440"/>
                <a:gd name="connsiteX17" fmla="*/ 44450 w 137160"/>
                <a:gd name="connsiteY17" fmla="*/ 15240 h 91440"/>
                <a:gd name="connsiteX18" fmla="*/ 16511 w 137160"/>
                <a:gd name="connsiteY18" fmla="*/ 49530 h 91440"/>
                <a:gd name="connsiteX19" fmla="*/ 16511 w 137160"/>
                <a:gd name="connsiteY19" fmla="*/ 90170 h 91440"/>
                <a:gd name="connsiteX20" fmla="*/ 0 w 137160"/>
                <a:gd name="connsiteY20" fmla="*/ 90170 h 91440"/>
                <a:gd name="connsiteX21" fmla="*/ 0 w 137160"/>
                <a:gd name="connsiteY21" fmla="*/ 1270 h 91440"/>
                <a:gd name="connsiteX22" fmla="*/ 15240 w 137160"/>
                <a:gd name="connsiteY22" fmla="*/ 12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6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1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1" y="8890"/>
                    <a:pt x="92711" y="0"/>
                    <a:pt x="105411" y="0"/>
                  </a:cubicBezTo>
                  <a:cubicBezTo>
                    <a:pt x="127000" y="0"/>
                    <a:pt x="137161" y="12700"/>
                    <a:pt x="137161" y="35560"/>
                  </a:cubicBezTo>
                  <a:lnTo>
                    <a:pt x="137161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1" y="91440"/>
                  </a:lnTo>
                  <a:lnTo>
                    <a:pt x="60961" y="38100"/>
                  </a:lnTo>
                  <a:cubicBezTo>
                    <a:pt x="60961" y="26670"/>
                    <a:pt x="58420" y="15240"/>
                    <a:pt x="44450" y="15240"/>
                  </a:cubicBezTo>
                  <a:cubicBezTo>
                    <a:pt x="30480" y="15240"/>
                    <a:pt x="16511" y="33020"/>
                    <a:pt x="16511" y="49530"/>
                  </a:cubicBezTo>
                  <a:lnTo>
                    <a:pt x="16511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 344">
              <a:extLst>
                <a:ext uri="{FF2B5EF4-FFF2-40B4-BE49-F238E27FC236}">
                  <a16:creationId xmlns:a16="http://schemas.microsoft.com/office/drawing/2014/main" id="{7D927FD8-74C4-FA3D-90B1-3D20BA9066BF}"/>
                </a:ext>
              </a:extLst>
            </p:cNvPr>
            <p:cNvSpPr/>
            <p:nvPr/>
          </p:nvSpPr>
          <p:spPr>
            <a:xfrm>
              <a:off x="6902450" y="3528059"/>
              <a:ext cx="20319" cy="20320"/>
            </a:xfrm>
            <a:custGeom>
              <a:avLst/>
              <a:gdLst>
                <a:gd name="connsiteX0" fmla="*/ 10160 w 20319"/>
                <a:gd name="connsiteY0" fmla="*/ 0 h 20320"/>
                <a:gd name="connsiteX1" fmla="*/ 20320 w 20319"/>
                <a:gd name="connsiteY1" fmla="*/ 10160 h 20320"/>
                <a:gd name="connsiteX2" fmla="*/ 10160 w 20319"/>
                <a:gd name="connsiteY2" fmla="*/ 20320 h 20320"/>
                <a:gd name="connsiteX3" fmla="*/ 0 w 20319"/>
                <a:gd name="connsiteY3" fmla="*/ 10160 h 20320"/>
                <a:gd name="connsiteX4" fmla="*/ 10160 w 20319"/>
                <a:gd name="connsiteY4" fmla="*/ 0 h 20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19" h="2032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 345">
              <a:extLst>
                <a:ext uri="{FF2B5EF4-FFF2-40B4-BE49-F238E27FC236}">
                  <a16:creationId xmlns:a16="http://schemas.microsoft.com/office/drawing/2014/main" id="{B2A37B85-CE0E-AAF6-10B2-8EE98BE6A978}"/>
                </a:ext>
              </a:extLst>
            </p:cNvPr>
            <p:cNvSpPr/>
            <p:nvPr/>
          </p:nvSpPr>
          <p:spPr>
            <a:xfrm>
              <a:off x="6981190" y="343027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 346">
              <a:extLst>
                <a:ext uri="{FF2B5EF4-FFF2-40B4-BE49-F238E27FC236}">
                  <a16:creationId xmlns:a16="http://schemas.microsoft.com/office/drawing/2014/main" id="{138230DC-55E2-4DC2-23D0-CBC1BF19868E}"/>
                </a:ext>
              </a:extLst>
            </p:cNvPr>
            <p:cNvSpPr/>
            <p:nvPr/>
          </p:nvSpPr>
          <p:spPr>
            <a:xfrm>
              <a:off x="7053580" y="3454400"/>
              <a:ext cx="91439" cy="93979"/>
            </a:xfrm>
            <a:custGeom>
              <a:avLst/>
              <a:gdLst>
                <a:gd name="connsiteX0" fmla="*/ 91439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39 w 91439"/>
                <a:gd name="connsiteY4" fmla="*/ 46990 h 93979"/>
                <a:gd name="connsiteX5" fmla="*/ 76200 w 91439"/>
                <a:gd name="connsiteY5" fmla="*/ 46990 h 93979"/>
                <a:gd name="connsiteX6" fmla="*/ 45720 w 91439"/>
                <a:gd name="connsiteY6" fmla="*/ 15240 h 93979"/>
                <a:gd name="connsiteX7" fmla="*/ 16510 w 91439"/>
                <a:gd name="connsiteY7" fmla="*/ 46990 h 93979"/>
                <a:gd name="connsiteX8" fmla="*/ 45720 w 91439"/>
                <a:gd name="connsiteY8" fmla="*/ 78740 h 93979"/>
                <a:gd name="connsiteX9" fmla="*/ 7620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39" y="46990"/>
                  </a:moveTo>
                  <a:cubicBezTo>
                    <a:pt x="91439" y="73660"/>
                    <a:pt x="72389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89" y="0"/>
                    <a:pt x="91439" y="20320"/>
                    <a:pt x="91439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39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 347">
              <a:extLst>
                <a:ext uri="{FF2B5EF4-FFF2-40B4-BE49-F238E27FC236}">
                  <a16:creationId xmlns:a16="http://schemas.microsoft.com/office/drawing/2014/main" id="{F839C903-3BA8-B8A4-2575-E0F297C7551A}"/>
                </a:ext>
              </a:extLst>
            </p:cNvPr>
            <p:cNvSpPr/>
            <p:nvPr/>
          </p:nvSpPr>
          <p:spPr>
            <a:xfrm>
              <a:off x="7208519" y="3417570"/>
              <a:ext cx="33020" cy="128270"/>
            </a:xfrm>
            <a:custGeom>
              <a:avLst/>
              <a:gdLst>
                <a:gd name="connsiteX0" fmla="*/ 33020 w 33020"/>
                <a:gd name="connsiteY0" fmla="*/ 0 h 128270"/>
                <a:gd name="connsiteX1" fmla="*/ 33020 w 33020"/>
                <a:gd name="connsiteY1" fmla="*/ 128270 h 128270"/>
                <a:gd name="connsiteX2" fmla="*/ 16511 w 33020"/>
                <a:gd name="connsiteY2" fmla="*/ 128270 h 128270"/>
                <a:gd name="connsiteX3" fmla="*/ 16511 w 33020"/>
                <a:gd name="connsiteY3" fmla="*/ 15240 h 128270"/>
                <a:gd name="connsiteX4" fmla="*/ 0 w 33020"/>
                <a:gd name="connsiteY4" fmla="*/ 15240 h 128270"/>
                <a:gd name="connsiteX5" fmla="*/ 0 w 33020"/>
                <a:gd name="connsiteY5" fmla="*/ 0 h 128270"/>
                <a:gd name="connsiteX6" fmla="*/ 33020 w 33020"/>
                <a:gd name="connsiteY6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20" h="128270">
                  <a:moveTo>
                    <a:pt x="33020" y="0"/>
                  </a:moveTo>
                  <a:lnTo>
                    <a:pt x="33020" y="128270"/>
                  </a:lnTo>
                  <a:lnTo>
                    <a:pt x="16511" y="128270"/>
                  </a:lnTo>
                  <a:lnTo>
                    <a:pt x="16511" y="15240"/>
                  </a:lnTo>
                  <a:lnTo>
                    <a:pt x="0" y="15240"/>
                  </a:lnTo>
                  <a:lnTo>
                    <a:pt x="0" y="0"/>
                  </a:lnTo>
                  <a:lnTo>
                    <a:pt x="3302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 348">
              <a:extLst>
                <a:ext uri="{FF2B5EF4-FFF2-40B4-BE49-F238E27FC236}">
                  <a16:creationId xmlns:a16="http://schemas.microsoft.com/office/drawing/2014/main" id="{9D0D3529-7975-6C81-9280-4F8F91FC6B32}"/>
                </a:ext>
              </a:extLst>
            </p:cNvPr>
            <p:cNvSpPr/>
            <p:nvPr/>
          </p:nvSpPr>
          <p:spPr>
            <a:xfrm>
              <a:off x="7325359" y="3454400"/>
              <a:ext cx="87630" cy="130809"/>
            </a:xfrm>
            <a:custGeom>
              <a:avLst/>
              <a:gdLst>
                <a:gd name="connsiteX0" fmla="*/ 0 w 87630"/>
                <a:gd name="connsiteY0" fmla="*/ 2540 h 130809"/>
                <a:gd name="connsiteX1" fmla="*/ 15240 w 87630"/>
                <a:gd name="connsiteY1" fmla="*/ 2540 h 130809"/>
                <a:gd name="connsiteX2" fmla="*/ 15240 w 87630"/>
                <a:gd name="connsiteY2" fmla="*/ 11430 h 130809"/>
                <a:gd name="connsiteX3" fmla="*/ 15240 w 87630"/>
                <a:gd name="connsiteY3" fmla="*/ 17780 h 130809"/>
                <a:gd name="connsiteX4" fmla="*/ 15240 w 87630"/>
                <a:gd name="connsiteY4" fmla="*/ 17780 h 130809"/>
                <a:gd name="connsiteX5" fmla="*/ 46990 w 87630"/>
                <a:gd name="connsiteY5" fmla="*/ 0 h 130809"/>
                <a:gd name="connsiteX6" fmla="*/ 87630 w 87630"/>
                <a:gd name="connsiteY6" fmla="*/ 46990 h 130809"/>
                <a:gd name="connsiteX7" fmla="*/ 46990 w 87630"/>
                <a:gd name="connsiteY7" fmla="*/ 93980 h 130809"/>
                <a:gd name="connsiteX8" fmla="*/ 16510 w 87630"/>
                <a:gd name="connsiteY8" fmla="*/ 76200 h 130809"/>
                <a:gd name="connsiteX9" fmla="*/ 16510 w 87630"/>
                <a:gd name="connsiteY9" fmla="*/ 76200 h 130809"/>
                <a:gd name="connsiteX10" fmla="*/ 16510 w 87630"/>
                <a:gd name="connsiteY10" fmla="*/ 83820 h 130809"/>
                <a:gd name="connsiteX11" fmla="*/ 16510 w 87630"/>
                <a:gd name="connsiteY11" fmla="*/ 130810 h 130809"/>
                <a:gd name="connsiteX12" fmla="*/ 0 w 87630"/>
                <a:gd name="connsiteY12" fmla="*/ 130810 h 130809"/>
                <a:gd name="connsiteX13" fmla="*/ 0 w 87630"/>
                <a:gd name="connsiteY13" fmla="*/ 2540 h 130809"/>
                <a:gd name="connsiteX14" fmla="*/ 71120 w 87630"/>
                <a:gd name="connsiteY14" fmla="*/ 46990 h 130809"/>
                <a:gd name="connsiteX15" fmla="*/ 43180 w 87630"/>
                <a:gd name="connsiteY15" fmla="*/ 15240 h 130809"/>
                <a:gd name="connsiteX16" fmla="*/ 15240 w 87630"/>
                <a:gd name="connsiteY16" fmla="*/ 46990 h 130809"/>
                <a:gd name="connsiteX17" fmla="*/ 43180 w 87630"/>
                <a:gd name="connsiteY17" fmla="*/ 78740 h 130809"/>
                <a:gd name="connsiteX18" fmla="*/ 71120 w 87630"/>
                <a:gd name="connsiteY18" fmla="*/ 4699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1120" y="46990"/>
                  </a:moveTo>
                  <a:cubicBezTo>
                    <a:pt x="71120" y="27940"/>
                    <a:pt x="59690" y="15240"/>
                    <a:pt x="43180" y="15240"/>
                  </a:cubicBezTo>
                  <a:cubicBezTo>
                    <a:pt x="26670" y="15240"/>
                    <a:pt x="15240" y="25400"/>
                    <a:pt x="15240" y="46990"/>
                  </a:cubicBezTo>
                  <a:cubicBezTo>
                    <a:pt x="15240" y="68580"/>
                    <a:pt x="29210" y="78740"/>
                    <a:pt x="43180" y="78740"/>
                  </a:cubicBezTo>
                  <a:cubicBezTo>
                    <a:pt x="57150" y="78740"/>
                    <a:pt x="71120" y="64770"/>
                    <a:pt x="7112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 349">
              <a:extLst>
                <a:ext uri="{FF2B5EF4-FFF2-40B4-BE49-F238E27FC236}">
                  <a16:creationId xmlns:a16="http://schemas.microsoft.com/office/drawing/2014/main" id="{FB7D5549-A584-2C8B-E730-B728B713E0F8}"/>
                </a:ext>
              </a:extLst>
            </p:cNvPr>
            <p:cNvSpPr/>
            <p:nvPr/>
          </p:nvSpPr>
          <p:spPr>
            <a:xfrm>
              <a:off x="7429500" y="3528059"/>
              <a:ext cx="20319" cy="20320"/>
            </a:xfrm>
            <a:custGeom>
              <a:avLst/>
              <a:gdLst>
                <a:gd name="connsiteX0" fmla="*/ 10160 w 20319"/>
                <a:gd name="connsiteY0" fmla="*/ 0 h 20320"/>
                <a:gd name="connsiteX1" fmla="*/ 20320 w 20319"/>
                <a:gd name="connsiteY1" fmla="*/ 10160 h 20320"/>
                <a:gd name="connsiteX2" fmla="*/ 10160 w 20319"/>
                <a:gd name="connsiteY2" fmla="*/ 20320 h 20320"/>
                <a:gd name="connsiteX3" fmla="*/ 0 w 20319"/>
                <a:gd name="connsiteY3" fmla="*/ 10160 h 20320"/>
                <a:gd name="connsiteX4" fmla="*/ 10160 w 20319"/>
                <a:gd name="connsiteY4" fmla="*/ 0 h 20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19" h="2032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 350">
              <a:extLst>
                <a:ext uri="{FF2B5EF4-FFF2-40B4-BE49-F238E27FC236}">
                  <a16:creationId xmlns:a16="http://schemas.microsoft.com/office/drawing/2014/main" id="{883D6AF8-CBCB-BAF1-44F2-94ED889B7DCE}"/>
                </a:ext>
              </a:extLst>
            </p:cNvPr>
            <p:cNvSpPr/>
            <p:nvPr/>
          </p:nvSpPr>
          <p:spPr>
            <a:xfrm>
              <a:off x="7475219" y="3454400"/>
              <a:ext cx="137160" cy="91440"/>
            </a:xfrm>
            <a:custGeom>
              <a:avLst/>
              <a:gdLst>
                <a:gd name="connsiteX0" fmla="*/ 15240 w 137160"/>
                <a:gd name="connsiteY0" fmla="*/ 2540 h 91440"/>
                <a:gd name="connsiteX1" fmla="*/ 15240 w 137160"/>
                <a:gd name="connsiteY1" fmla="*/ 15240 h 91440"/>
                <a:gd name="connsiteX2" fmla="*/ 15240 w 137160"/>
                <a:gd name="connsiteY2" fmla="*/ 21590 h 91440"/>
                <a:gd name="connsiteX3" fmla="*/ 15240 w 137160"/>
                <a:gd name="connsiteY3" fmla="*/ 21590 h 91440"/>
                <a:gd name="connsiteX4" fmla="*/ 48261 w 137160"/>
                <a:gd name="connsiteY4" fmla="*/ 0 h 91440"/>
                <a:gd name="connsiteX5" fmla="*/ 74930 w 137160"/>
                <a:gd name="connsiteY5" fmla="*/ 20320 h 91440"/>
                <a:gd name="connsiteX6" fmla="*/ 74930 w 137160"/>
                <a:gd name="connsiteY6" fmla="*/ 20320 h 91440"/>
                <a:gd name="connsiteX7" fmla="*/ 105411 w 137160"/>
                <a:gd name="connsiteY7" fmla="*/ 0 h 91440"/>
                <a:gd name="connsiteX8" fmla="*/ 137161 w 137160"/>
                <a:gd name="connsiteY8" fmla="*/ 35560 h 91440"/>
                <a:gd name="connsiteX9" fmla="*/ 137161 w 137160"/>
                <a:gd name="connsiteY9" fmla="*/ 91440 h 91440"/>
                <a:gd name="connsiteX10" fmla="*/ 120650 w 137160"/>
                <a:gd name="connsiteY10" fmla="*/ 91440 h 91440"/>
                <a:gd name="connsiteX11" fmla="*/ 120650 w 137160"/>
                <a:gd name="connsiteY11" fmla="*/ 39370 h 91440"/>
                <a:gd name="connsiteX12" fmla="*/ 104140 w 137160"/>
                <a:gd name="connsiteY12" fmla="*/ 16510 h 91440"/>
                <a:gd name="connsiteX13" fmla="*/ 77470 w 137160"/>
                <a:gd name="connsiteY13" fmla="*/ 50800 h 91440"/>
                <a:gd name="connsiteX14" fmla="*/ 77470 w 137160"/>
                <a:gd name="connsiteY14" fmla="*/ 91440 h 91440"/>
                <a:gd name="connsiteX15" fmla="*/ 60961 w 137160"/>
                <a:gd name="connsiteY15" fmla="*/ 91440 h 91440"/>
                <a:gd name="connsiteX16" fmla="*/ 60961 w 137160"/>
                <a:gd name="connsiteY16" fmla="*/ 38100 h 91440"/>
                <a:gd name="connsiteX17" fmla="*/ 44450 w 137160"/>
                <a:gd name="connsiteY17" fmla="*/ 15240 h 91440"/>
                <a:gd name="connsiteX18" fmla="*/ 16511 w 137160"/>
                <a:gd name="connsiteY18" fmla="*/ 49530 h 91440"/>
                <a:gd name="connsiteX19" fmla="*/ 16511 w 137160"/>
                <a:gd name="connsiteY19" fmla="*/ 90170 h 91440"/>
                <a:gd name="connsiteX20" fmla="*/ 0 w 137160"/>
                <a:gd name="connsiteY20" fmla="*/ 90170 h 91440"/>
                <a:gd name="connsiteX21" fmla="*/ 0 w 137160"/>
                <a:gd name="connsiteY21" fmla="*/ 1270 h 91440"/>
                <a:gd name="connsiteX22" fmla="*/ 15240 w 137160"/>
                <a:gd name="connsiteY22" fmla="*/ 12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6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1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1" y="8890"/>
                    <a:pt x="92711" y="0"/>
                    <a:pt x="105411" y="0"/>
                  </a:cubicBezTo>
                  <a:cubicBezTo>
                    <a:pt x="127000" y="0"/>
                    <a:pt x="137161" y="12700"/>
                    <a:pt x="137161" y="35560"/>
                  </a:cubicBezTo>
                  <a:lnTo>
                    <a:pt x="137161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1" y="91440"/>
                  </a:lnTo>
                  <a:lnTo>
                    <a:pt x="60961" y="38100"/>
                  </a:lnTo>
                  <a:cubicBezTo>
                    <a:pt x="60961" y="26670"/>
                    <a:pt x="58420" y="15240"/>
                    <a:pt x="44450" y="15240"/>
                  </a:cubicBezTo>
                  <a:cubicBezTo>
                    <a:pt x="30480" y="15240"/>
                    <a:pt x="16511" y="33020"/>
                    <a:pt x="16511" y="49530"/>
                  </a:cubicBezTo>
                  <a:lnTo>
                    <a:pt x="16511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 351">
              <a:extLst>
                <a:ext uri="{FF2B5EF4-FFF2-40B4-BE49-F238E27FC236}">
                  <a16:creationId xmlns:a16="http://schemas.microsoft.com/office/drawing/2014/main" id="{B30817A8-6D12-3E4C-CFA5-DE041A9F57CA}"/>
                </a:ext>
              </a:extLst>
            </p:cNvPr>
            <p:cNvSpPr/>
            <p:nvPr/>
          </p:nvSpPr>
          <p:spPr>
            <a:xfrm>
              <a:off x="7632700" y="3528059"/>
              <a:ext cx="20319" cy="20320"/>
            </a:xfrm>
            <a:custGeom>
              <a:avLst/>
              <a:gdLst>
                <a:gd name="connsiteX0" fmla="*/ 10160 w 20319"/>
                <a:gd name="connsiteY0" fmla="*/ 0 h 20320"/>
                <a:gd name="connsiteX1" fmla="*/ 20320 w 20319"/>
                <a:gd name="connsiteY1" fmla="*/ 10160 h 20320"/>
                <a:gd name="connsiteX2" fmla="*/ 10160 w 20319"/>
                <a:gd name="connsiteY2" fmla="*/ 20320 h 20320"/>
                <a:gd name="connsiteX3" fmla="*/ 0 w 20319"/>
                <a:gd name="connsiteY3" fmla="*/ 10160 h 20320"/>
                <a:gd name="connsiteX4" fmla="*/ 10160 w 20319"/>
                <a:gd name="connsiteY4" fmla="*/ 0 h 20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19" h="2032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13" name="Group 712">
            <a:extLst>
              <a:ext uri="{FF2B5EF4-FFF2-40B4-BE49-F238E27FC236}">
                <a16:creationId xmlns:a16="http://schemas.microsoft.com/office/drawing/2014/main" id="{91C472F1-94E9-0508-4F4C-18392CB5A187}"/>
              </a:ext>
            </a:extLst>
          </p:cNvPr>
          <p:cNvGrpSpPr/>
          <p:nvPr/>
        </p:nvGrpSpPr>
        <p:grpSpPr>
          <a:xfrm>
            <a:off x="763269" y="3710940"/>
            <a:ext cx="1537970" cy="143509"/>
            <a:chOff x="763269" y="3710940"/>
            <a:chExt cx="1537970" cy="143509"/>
          </a:xfrm>
        </p:grpSpPr>
        <p:sp>
          <p:nvSpPr>
            <p:cNvPr id="353" name="Freeform 352">
              <a:extLst>
                <a:ext uri="{FF2B5EF4-FFF2-40B4-BE49-F238E27FC236}">
                  <a16:creationId xmlns:a16="http://schemas.microsoft.com/office/drawing/2014/main" id="{BA26ED02-D08A-66A2-56A4-D59FAEB9EE4F}"/>
                </a:ext>
              </a:extLst>
            </p:cNvPr>
            <p:cNvSpPr/>
            <p:nvPr/>
          </p:nvSpPr>
          <p:spPr>
            <a:xfrm>
              <a:off x="763269" y="3712209"/>
              <a:ext cx="142240" cy="138430"/>
            </a:xfrm>
            <a:custGeom>
              <a:avLst/>
              <a:gdLst>
                <a:gd name="connsiteX0" fmla="*/ 92710 w 142240"/>
                <a:gd name="connsiteY0" fmla="*/ 120650 h 138430"/>
                <a:gd name="connsiteX1" fmla="*/ 50800 w 142240"/>
                <a:gd name="connsiteY1" fmla="*/ 120650 h 138430"/>
                <a:gd name="connsiteX2" fmla="*/ 41910 w 142240"/>
                <a:gd name="connsiteY2" fmla="*/ 138430 h 138430"/>
                <a:gd name="connsiteX3" fmla="*/ 0 w 142240"/>
                <a:gd name="connsiteY3" fmla="*/ 138430 h 138430"/>
                <a:gd name="connsiteX4" fmla="*/ 69850 w 142240"/>
                <a:gd name="connsiteY4" fmla="*/ 0 h 138430"/>
                <a:gd name="connsiteX5" fmla="*/ 72390 w 142240"/>
                <a:gd name="connsiteY5" fmla="*/ 0 h 138430"/>
                <a:gd name="connsiteX6" fmla="*/ 142240 w 142240"/>
                <a:gd name="connsiteY6" fmla="*/ 138430 h 138430"/>
                <a:gd name="connsiteX7" fmla="*/ 100330 w 142240"/>
                <a:gd name="connsiteY7" fmla="*/ 138430 h 138430"/>
                <a:gd name="connsiteX8" fmla="*/ 91440 w 142240"/>
                <a:gd name="connsiteY8" fmla="*/ 120650 h 138430"/>
                <a:gd name="connsiteX9" fmla="*/ 62230 w 142240"/>
                <a:gd name="connsiteY9" fmla="*/ 93980 h 138430"/>
                <a:gd name="connsiteX10" fmla="*/ 82550 w 142240"/>
                <a:gd name="connsiteY10" fmla="*/ 93980 h 138430"/>
                <a:gd name="connsiteX11" fmla="*/ 72390 w 142240"/>
                <a:gd name="connsiteY11" fmla="*/ 68580 h 138430"/>
                <a:gd name="connsiteX12" fmla="*/ 72390 w 142240"/>
                <a:gd name="connsiteY12" fmla="*/ 68580 h 138430"/>
                <a:gd name="connsiteX13" fmla="*/ 62230 w 142240"/>
                <a:gd name="connsiteY13" fmla="*/ 93980 h 138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240" h="138430">
                  <a:moveTo>
                    <a:pt x="92710" y="120650"/>
                  </a:moveTo>
                  <a:lnTo>
                    <a:pt x="50800" y="120650"/>
                  </a:lnTo>
                  <a:lnTo>
                    <a:pt x="41910" y="138430"/>
                  </a:lnTo>
                  <a:lnTo>
                    <a:pt x="0" y="138430"/>
                  </a:lnTo>
                  <a:lnTo>
                    <a:pt x="69850" y="0"/>
                  </a:lnTo>
                  <a:lnTo>
                    <a:pt x="72390" y="0"/>
                  </a:lnTo>
                  <a:lnTo>
                    <a:pt x="142240" y="138430"/>
                  </a:lnTo>
                  <a:lnTo>
                    <a:pt x="100330" y="138430"/>
                  </a:lnTo>
                  <a:lnTo>
                    <a:pt x="91440" y="120650"/>
                  </a:lnTo>
                  <a:close/>
                  <a:moveTo>
                    <a:pt x="62230" y="93980"/>
                  </a:moveTo>
                  <a:lnTo>
                    <a:pt x="82550" y="93980"/>
                  </a:lnTo>
                  <a:cubicBezTo>
                    <a:pt x="78740" y="86360"/>
                    <a:pt x="73660" y="73660"/>
                    <a:pt x="72390" y="68580"/>
                  </a:cubicBezTo>
                  <a:lnTo>
                    <a:pt x="72390" y="68580"/>
                  </a:lnTo>
                  <a:cubicBezTo>
                    <a:pt x="72390" y="73660"/>
                    <a:pt x="66040" y="86360"/>
                    <a:pt x="62230" y="939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 353">
              <a:extLst>
                <a:ext uri="{FF2B5EF4-FFF2-40B4-BE49-F238E27FC236}">
                  <a16:creationId xmlns:a16="http://schemas.microsoft.com/office/drawing/2014/main" id="{B2F1A86E-05D4-ED86-2814-95155B8F5D21}"/>
                </a:ext>
              </a:extLst>
            </p:cNvPr>
            <p:cNvSpPr/>
            <p:nvPr/>
          </p:nvSpPr>
          <p:spPr>
            <a:xfrm>
              <a:off x="897889" y="3713479"/>
              <a:ext cx="110490" cy="137160"/>
            </a:xfrm>
            <a:custGeom>
              <a:avLst/>
              <a:gdLst>
                <a:gd name="connsiteX0" fmla="*/ 110490 w 110490"/>
                <a:gd name="connsiteY0" fmla="*/ 0 h 137160"/>
                <a:gd name="connsiteX1" fmla="*/ 110490 w 110490"/>
                <a:gd name="connsiteY1" fmla="*/ 33020 h 137160"/>
                <a:gd name="connsiteX2" fmla="*/ 74930 w 110490"/>
                <a:gd name="connsiteY2" fmla="*/ 33020 h 137160"/>
                <a:gd name="connsiteX3" fmla="*/ 74930 w 110490"/>
                <a:gd name="connsiteY3" fmla="*/ 137160 h 137160"/>
                <a:gd name="connsiteX4" fmla="*/ 35560 w 110490"/>
                <a:gd name="connsiteY4" fmla="*/ 137160 h 137160"/>
                <a:gd name="connsiteX5" fmla="*/ 35560 w 110490"/>
                <a:gd name="connsiteY5" fmla="*/ 33020 h 137160"/>
                <a:gd name="connsiteX6" fmla="*/ 0 w 110490"/>
                <a:gd name="connsiteY6" fmla="*/ 33020 h 137160"/>
                <a:gd name="connsiteX7" fmla="*/ 0 w 110490"/>
                <a:gd name="connsiteY7" fmla="*/ 0 h 137160"/>
                <a:gd name="connsiteX8" fmla="*/ 110490 w 110490"/>
                <a:gd name="connsiteY8" fmla="*/ 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490" h="137160">
                  <a:moveTo>
                    <a:pt x="110490" y="0"/>
                  </a:moveTo>
                  <a:lnTo>
                    <a:pt x="110490" y="33020"/>
                  </a:lnTo>
                  <a:lnTo>
                    <a:pt x="74930" y="33020"/>
                  </a:lnTo>
                  <a:lnTo>
                    <a:pt x="74930" y="137160"/>
                  </a:lnTo>
                  <a:lnTo>
                    <a:pt x="35560" y="137160"/>
                  </a:lnTo>
                  <a:lnTo>
                    <a:pt x="35560" y="33020"/>
                  </a:lnTo>
                  <a:lnTo>
                    <a:pt x="0" y="33020"/>
                  </a:lnTo>
                  <a:lnTo>
                    <a:pt x="0" y="0"/>
                  </a:lnTo>
                  <a:lnTo>
                    <a:pt x="11049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 354">
              <a:extLst>
                <a:ext uri="{FF2B5EF4-FFF2-40B4-BE49-F238E27FC236}">
                  <a16:creationId xmlns:a16="http://schemas.microsoft.com/office/drawing/2014/main" id="{0967A231-8587-A018-8D4D-C13D39727EC7}"/>
                </a:ext>
              </a:extLst>
            </p:cNvPr>
            <p:cNvSpPr/>
            <p:nvPr/>
          </p:nvSpPr>
          <p:spPr>
            <a:xfrm>
              <a:off x="1018539" y="3713479"/>
              <a:ext cx="110490" cy="137160"/>
            </a:xfrm>
            <a:custGeom>
              <a:avLst/>
              <a:gdLst>
                <a:gd name="connsiteX0" fmla="*/ 110490 w 110490"/>
                <a:gd name="connsiteY0" fmla="*/ 0 h 137160"/>
                <a:gd name="connsiteX1" fmla="*/ 110490 w 110490"/>
                <a:gd name="connsiteY1" fmla="*/ 33020 h 137160"/>
                <a:gd name="connsiteX2" fmla="*/ 74930 w 110490"/>
                <a:gd name="connsiteY2" fmla="*/ 33020 h 137160"/>
                <a:gd name="connsiteX3" fmla="*/ 74930 w 110490"/>
                <a:gd name="connsiteY3" fmla="*/ 137160 h 137160"/>
                <a:gd name="connsiteX4" fmla="*/ 35560 w 110490"/>
                <a:gd name="connsiteY4" fmla="*/ 137160 h 137160"/>
                <a:gd name="connsiteX5" fmla="*/ 35560 w 110490"/>
                <a:gd name="connsiteY5" fmla="*/ 33020 h 137160"/>
                <a:gd name="connsiteX6" fmla="*/ 0 w 110490"/>
                <a:gd name="connsiteY6" fmla="*/ 33020 h 137160"/>
                <a:gd name="connsiteX7" fmla="*/ 0 w 110490"/>
                <a:gd name="connsiteY7" fmla="*/ 0 h 137160"/>
                <a:gd name="connsiteX8" fmla="*/ 110490 w 110490"/>
                <a:gd name="connsiteY8" fmla="*/ 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490" h="137160">
                  <a:moveTo>
                    <a:pt x="110490" y="0"/>
                  </a:moveTo>
                  <a:lnTo>
                    <a:pt x="110490" y="33020"/>
                  </a:lnTo>
                  <a:lnTo>
                    <a:pt x="74930" y="33020"/>
                  </a:lnTo>
                  <a:lnTo>
                    <a:pt x="74930" y="137160"/>
                  </a:lnTo>
                  <a:lnTo>
                    <a:pt x="35560" y="137160"/>
                  </a:lnTo>
                  <a:lnTo>
                    <a:pt x="35560" y="33020"/>
                  </a:lnTo>
                  <a:lnTo>
                    <a:pt x="0" y="33020"/>
                  </a:lnTo>
                  <a:lnTo>
                    <a:pt x="0" y="0"/>
                  </a:lnTo>
                  <a:lnTo>
                    <a:pt x="11049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 355">
              <a:extLst>
                <a:ext uri="{FF2B5EF4-FFF2-40B4-BE49-F238E27FC236}">
                  <a16:creationId xmlns:a16="http://schemas.microsoft.com/office/drawing/2014/main" id="{03308F29-B90A-F70B-9F3E-2438EC3D29C5}"/>
                </a:ext>
              </a:extLst>
            </p:cNvPr>
            <p:cNvSpPr/>
            <p:nvPr/>
          </p:nvSpPr>
          <p:spPr>
            <a:xfrm>
              <a:off x="1149350" y="3713479"/>
              <a:ext cx="111760" cy="137160"/>
            </a:xfrm>
            <a:custGeom>
              <a:avLst/>
              <a:gdLst>
                <a:gd name="connsiteX0" fmla="*/ 71120 w 111760"/>
                <a:gd name="connsiteY0" fmla="*/ 137160 h 137160"/>
                <a:gd name="connsiteX1" fmla="*/ 50800 w 111760"/>
                <a:gd name="connsiteY1" fmla="*/ 93980 h 137160"/>
                <a:gd name="connsiteX2" fmla="*/ 39370 w 111760"/>
                <a:gd name="connsiteY2" fmla="*/ 93980 h 137160"/>
                <a:gd name="connsiteX3" fmla="*/ 39370 w 111760"/>
                <a:gd name="connsiteY3" fmla="*/ 137160 h 137160"/>
                <a:gd name="connsiteX4" fmla="*/ 0 w 111760"/>
                <a:gd name="connsiteY4" fmla="*/ 137160 h 137160"/>
                <a:gd name="connsiteX5" fmla="*/ 0 w 111760"/>
                <a:gd name="connsiteY5" fmla="*/ 0 h 137160"/>
                <a:gd name="connsiteX6" fmla="*/ 52070 w 111760"/>
                <a:gd name="connsiteY6" fmla="*/ 0 h 137160"/>
                <a:gd name="connsiteX7" fmla="*/ 109220 w 111760"/>
                <a:gd name="connsiteY7" fmla="*/ 48260 h 137160"/>
                <a:gd name="connsiteX8" fmla="*/ 85090 w 111760"/>
                <a:gd name="connsiteY8" fmla="*/ 87630 h 137160"/>
                <a:gd name="connsiteX9" fmla="*/ 111760 w 111760"/>
                <a:gd name="connsiteY9" fmla="*/ 137160 h 137160"/>
                <a:gd name="connsiteX10" fmla="*/ 69850 w 111760"/>
                <a:gd name="connsiteY10" fmla="*/ 137160 h 137160"/>
                <a:gd name="connsiteX11" fmla="*/ 40640 w 111760"/>
                <a:gd name="connsiteY11" fmla="*/ 34290 h 137160"/>
                <a:gd name="connsiteX12" fmla="*/ 40640 w 111760"/>
                <a:gd name="connsiteY12" fmla="*/ 63500 h 137160"/>
                <a:gd name="connsiteX13" fmla="*/ 55880 w 111760"/>
                <a:gd name="connsiteY13" fmla="*/ 63500 h 137160"/>
                <a:gd name="connsiteX14" fmla="*/ 71120 w 111760"/>
                <a:gd name="connsiteY14" fmla="*/ 48260 h 137160"/>
                <a:gd name="connsiteX15" fmla="*/ 55880 w 111760"/>
                <a:gd name="connsiteY15" fmla="*/ 33020 h 137160"/>
                <a:gd name="connsiteX16" fmla="*/ 40640 w 111760"/>
                <a:gd name="connsiteY16" fmla="*/ 3302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760" h="137160">
                  <a:moveTo>
                    <a:pt x="71120" y="137160"/>
                  </a:moveTo>
                  <a:lnTo>
                    <a:pt x="50800" y="93980"/>
                  </a:lnTo>
                  <a:lnTo>
                    <a:pt x="39370" y="93980"/>
                  </a:lnTo>
                  <a:lnTo>
                    <a:pt x="39370" y="137160"/>
                  </a:lnTo>
                  <a:lnTo>
                    <a:pt x="0" y="137160"/>
                  </a:lnTo>
                  <a:lnTo>
                    <a:pt x="0" y="0"/>
                  </a:lnTo>
                  <a:lnTo>
                    <a:pt x="52070" y="0"/>
                  </a:lnTo>
                  <a:cubicBezTo>
                    <a:pt x="86360" y="0"/>
                    <a:pt x="109220" y="15240"/>
                    <a:pt x="109220" y="48260"/>
                  </a:cubicBezTo>
                  <a:cubicBezTo>
                    <a:pt x="109220" y="81280"/>
                    <a:pt x="100330" y="81280"/>
                    <a:pt x="85090" y="87630"/>
                  </a:cubicBezTo>
                  <a:lnTo>
                    <a:pt x="111760" y="137160"/>
                  </a:lnTo>
                  <a:lnTo>
                    <a:pt x="69850" y="137160"/>
                  </a:lnTo>
                  <a:close/>
                  <a:moveTo>
                    <a:pt x="40640" y="34290"/>
                  </a:moveTo>
                  <a:lnTo>
                    <a:pt x="40640" y="63500"/>
                  </a:lnTo>
                  <a:lnTo>
                    <a:pt x="55880" y="63500"/>
                  </a:lnTo>
                  <a:cubicBezTo>
                    <a:pt x="63500" y="63500"/>
                    <a:pt x="71120" y="59690"/>
                    <a:pt x="71120" y="48260"/>
                  </a:cubicBezTo>
                  <a:cubicBezTo>
                    <a:pt x="71120" y="36830"/>
                    <a:pt x="63500" y="33020"/>
                    <a:pt x="55880" y="33020"/>
                  </a:cubicBezTo>
                  <a:lnTo>
                    <a:pt x="40640" y="330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 356">
              <a:extLst>
                <a:ext uri="{FF2B5EF4-FFF2-40B4-BE49-F238E27FC236}">
                  <a16:creationId xmlns:a16="http://schemas.microsoft.com/office/drawing/2014/main" id="{394FD9B8-5D20-21B1-BFDF-D77A8429D5E5}"/>
                </a:ext>
              </a:extLst>
            </p:cNvPr>
            <p:cNvSpPr/>
            <p:nvPr/>
          </p:nvSpPr>
          <p:spPr>
            <a:xfrm>
              <a:off x="1286510" y="3713479"/>
              <a:ext cx="39369" cy="137160"/>
            </a:xfrm>
            <a:custGeom>
              <a:avLst/>
              <a:gdLst>
                <a:gd name="connsiteX0" fmla="*/ 39370 w 39369"/>
                <a:gd name="connsiteY0" fmla="*/ 137160 h 137160"/>
                <a:gd name="connsiteX1" fmla="*/ 0 w 39369"/>
                <a:gd name="connsiteY1" fmla="*/ 137160 h 137160"/>
                <a:gd name="connsiteX2" fmla="*/ 0 w 39369"/>
                <a:gd name="connsiteY2" fmla="*/ 0 h 137160"/>
                <a:gd name="connsiteX3" fmla="*/ 39370 w 39369"/>
                <a:gd name="connsiteY3" fmla="*/ 0 h 137160"/>
                <a:gd name="connsiteX4" fmla="*/ 39370 w 39369"/>
                <a:gd name="connsiteY4" fmla="*/ 13716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69" h="137160">
                  <a:moveTo>
                    <a:pt x="39370" y="137160"/>
                  </a:moveTo>
                  <a:lnTo>
                    <a:pt x="0" y="137160"/>
                  </a:lnTo>
                  <a:lnTo>
                    <a:pt x="0" y="0"/>
                  </a:lnTo>
                  <a:lnTo>
                    <a:pt x="39370" y="0"/>
                  </a:lnTo>
                  <a:lnTo>
                    <a:pt x="39370" y="137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 357">
              <a:extLst>
                <a:ext uri="{FF2B5EF4-FFF2-40B4-BE49-F238E27FC236}">
                  <a16:creationId xmlns:a16="http://schemas.microsoft.com/office/drawing/2014/main" id="{1B6D8C3F-B32B-B54A-5939-AB44D841314F}"/>
                </a:ext>
              </a:extLst>
            </p:cNvPr>
            <p:cNvSpPr/>
            <p:nvPr/>
          </p:nvSpPr>
          <p:spPr>
            <a:xfrm>
              <a:off x="1356360" y="3713479"/>
              <a:ext cx="109219" cy="137160"/>
            </a:xfrm>
            <a:custGeom>
              <a:avLst/>
              <a:gdLst>
                <a:gd name="connsiteX0" fmla="*/ 0 w 109219"/>
                <a:gd name="connsiteY0" fmla="*/ 0 h 137160"/>
                <a:gd name="connsiteX1" fmla="*/ 46990 w 109219"/>
                <a:gd name="connsiteY1" fmla="*/ 0 h 137160"/>
                <a:gd name="connsiteX2" fmla="*/ 104140 w 109219"/>
                <a:gd name="connsiteY2" fmla="*/ 39370 h 137160"/>
                <a:gd name="connsiteX3" fmla="*/ 86360 w 109219"/>
                <a:gd name="connsiteY3" fmla="*/ 64770 h 137160"/>
                <a:gd name="connsiteX4" fmla="*/ 109220 w 109219"/>
                <a:gd name="connsiteY4" fmla="*/ 95250 h 137160"/>
                <a:gd name="connsiteX5" fmla="*/ 50800 w 109219"/>
                <a:gd name="connsiteY5" fmla="*/ 137160 h 137160"/>
                <a:gd name="connsiteX6" fmla="*/ 1270 w 109219"/>
                <a:gd name="connsiteY6" fmla="*/ 137160 h 137160"/>
                <a:gd name="connsiteX7" fmla="*/ 1270 w 109219"/>
                <a:gd name="connsiteY7" fmla="*/ 0 h 137160"/>
                <a:gd name="connsiteX8" fmla="*/ 38100 w 109219"/>
                <a:gd name="connsiteY8" fmla="*/ 31750 h 137160"/>
                <a:gd name="connsiteX9" fmla="*/ 38100 w 109219"/>
                <a:gd name="connsiteY9" fmla="*/ 54610 h 137160"/>
                <a:gd name="connsiteX10" fmla="*/ 49530 w 109219"/>
                <a:gd name="connsiteY10" fmla="*/ 54610 h 137160"/>
                <a:gd name="connsiteX11" fmla="*/ 63500 w 109219"/>
                <a:gd name="connsiteY11" fmla="*/ 43180 h 137160"/>
                <a:gd name="connsiteX12" fmla="*/ 49530 w 109219"/>
                <a:gd name="connsiteY12" fmla="*/ 31750 h 137160"/>
                <a:gd name="connsiteX13" fmla="*/ 38100 w 109219"/>
                <a:gd name="connsiteY13" fmla="*/ 31750 h 137160"/>
                <a:gd name="connsiteX14" fmla="*/ 38100 w 109219"/>
                <a:gd name="connsiteY14" fmla="*/ 80010 h 137160"/>
                <a:gd name="connsiteX15" fmla="*/ 38100 w 109219"/>
                <a:gd name="connsiteY15" fmla="*/ 105410 h 137160"/>
                <a:gd name="connsiteX16" fmla="*/ 52070 w 109219"/>
                <a:gd name="connsiteY16" fmla="*/ 105410 h 137160"/>
                <a:gd name="connsiteX17" fmla="*/ 67310 w 109219"/>
                <a:gd name="connsiteY17" fmla="*/ 92710 h 137160"/>
                <a:gd name="connsiteX18" fmla="*/ 52070 w 109219"/>
                <a:gd name="connsiteY18" fmla="*/ 80010 h 137160"/>
                <a:gd name="connsiteX19" fmla="*/ 38100 w 109219"/>
                <a:gd name="connsiteY19" fmla="*/ 8001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9219" h="137160">
                  <a:moveTo>
                    <a:pt x="0" y="0"/>
                  </a:moveTo>
                  <a:lnTo>
                    <a:pt x="46990" y="0"/>
                  </a:lnTo>
                  <a:cubicBezTo>
                    <a:pt x="77470" y="0"/>
                    <a:pt x="104140" y="11430"/>
                    <a:pt x="104140" y="39370"/>
                  </a:cubicBezTo>
                  <a:cubicBezTo>
                    <a:pt x="104140" y="67310"/>
                    <a:pt x="95250" y="62230"/>
                    <a:pt x="86360" y="64770"/>
                  </a:cubicBezTo>
                  <a:cubicBezTo>
                    <a:pt x="97790" y="67310"/>
                    <a:pt x="109220" y="78740"/>
                    <a:pt x="109220" y="95250"/>
                  </a:cubicBezTo>
                  <a:cubicBezTo>
                    <a:pt x="109220" y="124460"/>
                    <a:pt x="85090" y="137160"/>
                    <a:pt x="50800" y="137160"/>
                  </a:cubicBezTo>
                  <a:lnTo>
                    <a:pt x="1270" y="137160"/>
                  </a:lnTo>
                  <a:lnTo>
                    <a:pt x="1270" y="0"/>
                  </a:lnTo>
                  <a:close/>
                  <a:moveTo>
                    <a:pt x="38100" y="31750"/>
                  </a:moveTo>
                  <a:lnTo>
                    <a:pt x="38100" y="54610"/>
                  </a:lnTo>
                  <a:lnTo>
                    <a:pt x="49530" y="54610"/>
                  </a:lnTo>
                  <a:cubicBezTo>
                    <a:pt x="57150" y="54610"/>
                    <a:pt x="63500" y="52070"/>
                    <a:pt x="63500" y="43180"/>
                  </a:cubicBezTo>
                  <a:cubicBezTo>
                    <a:pt x="63500" y="34290"/>
                    <a:pt x="57150" y="31750"/>
                    <a:pt x="49530" y="31750"/>
                  </a:cubicBezTo>
                  <a:lnTo>
                    <a:pt x="38100" y="31750"/>
                  </a:lnTo>
                  <a:close/>
                  <a:moveTo>
                    <a:pt x="38100" y="80010"/>
                  </a:moveTo>
                  <a:lnTo>
                    <a:pt x="38100" y="105410"/>
                  </a:lnTo>
                  <a:lnTo>
                    <a:pt x="52070" y="105410"/>
                  </a:lnTo>
                  <a:cubicBezTo>
                    <a:pt x="59690" y="105410"/>
                    <a:pt x="67310" y="102870"/>
                    <a:pt x="67310" y="92710"/>
                  </a:cubicBezTo>
                  <a:cubicBezTo>
                    <a:pt x="67310" y="82550"/>
                    <a:pt x="59690" y="80010"/>
                    <a:pt x="52070" y="80010"/>
                  </a:cubicBezTo>
                  <a:lnTo>
                    <a:pt x="38100" y="800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 358">
              <a:extLst>
                <a:ext uri="{FF2B5EF4-FFF2-40B4-BE49-F238E27FC236}">
                  <a16:creationId xmlns:a16="http://schemas.microsoft.com/office/drawing/2014/main" id="{17A7A8E7-54FF-D856-76F5-C974D884B95E}"/>
                </a:ext>
              </a:extLst>
            </p:cNvPr>
            <p:cNvSpPr/>
            <p:nvPr/>
          </p:nvSpPr>
          <p:spPr>
            <a:xfrm>
              <a:off x="1487169" y="3713479"/>
              <a:ext cx="123190" cy="139700"/>
            </a:xfrm>
            <a:custGeom>
              <a:avLst/>
              <a:gdLst>
                <a:gd name="connsiteX0" fmla="*/ 1270 w 123190"/>
                <a:gd name="connsiteY0" fmla="*/ 0 h 139700"/>
                <a:gd name="connsiteX1" fmla="*/ 40640 w 123190"/>
                <a:gd name="connsiteY1" fmla="*/ 0 h 139700"/>
                <a:gd name="connsiteX2" fmla="*/ 40640 w 123190"/>
                <a:gd name="connsiteY2" fmla="*/ 81280 h 139700"/>
                <a:gd name="connsiteX3" fmla="*/ 62230 w 123190"/>
                <a:gd name="connsiteY3" fmla="*/ 104140 h 139700"/>
                <a:gd name="connsiteX4" fmla="*/ 83820 w 123190"/>
                <a:gd name="connsiteY4" fmla="*/ 81280 h 139700"/>
                <a:gd name="connsiteX5" fmla="*/ 83820 w 123190"/>
                <a:gd name="connsiteY5" fmla="*/ 0 h 139700"/>
                <a:gd name="connsiteX6" fmla="*/ 123190 w 123190"/>
                <a:gd name="connsiteY6" fmla="*/ 0 h 139700"/>
                <a:gd name="connsiteX7" fmla="*/ 123190 w 123190"/>
                <a:gd name="connsiteY7" fmla="*/ 85090 h 139700"/>
                <a:gd name="connsiteX8" fmla="*/ 60960 w 123190"/>
                <a:gd name="connsiteY8" fmla="*/ 139700 h 139700"/>
                <a:gd name="connsiteX9" fmla="*/ 0 w 123190"/>
                <a:gd name="connsiteY9" fmla="*/ 85090 h 139700"/>
                <a:gd name="connsiteX10" fmla="*/ 0 w 123190"/>
                <a:gd name="connsiteY10" fmla="*/ 0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3190" h="139700">
                  <a:moveTo>
                    <a:pt x="1270" y="0"/>
                  </a:moveTo>
                  <a:lnTo>
                    <a:pt x="40640" y="0"/>
                  </a:lnTo>
                  <a:lnTo>
                    <a:pt x="40640" y="81280"/>
                  </a:lnTo>
                  <a:cubicBezTo>
                    <a:pt x="40640" y="95250"/>
                    <a:pt x="48260" y="104140"/>
                    <a:pt x="62230" y="104140"/>
                  </a:cubicBezTo>
                  <a:cubicBezTo>
                    <a:pt x="76200" y="104140"/>
                    <a:pt x="83820" y="96520"/>
                    <a:pt x="83820" y="81280"/>
                  </a:cubicBezTo>
                  <a:lnTo>
                    <a:pt x="83820" y="0"/>
                  </a:lnTo>
                  <a:lnTo>
                    <a:pt x="123190" y="0"/>
                  </a:lnTo>
                  <a:lnTo>
                    <a:pt x="123190" y="85090"/>
                  </a:lnTo>
                  <a:cubicBezTo>
                    <a:pt x="123190" y="118110"/>
                    <a:pt x="100330" y="139700"/>
                    <a:pt x="60960" y="139700"/>
                  </a:cubicBezTo>
                  <a:cubicBezTo>
                    <a:pt x="21590" y="139700"/>
                    <a:pt x="0" y="118110"/>
                    <a:pt x="0" y="850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 359">
              <a:extLst>
                <a:ext uri="{FF2B5EF4-FFF2-40B4-BE49-F238E27FC236}">
                  <a16:creationId xmlns:a16="http://schemas.microsoft.com/office/drawing/2014/main" id="{B63FCF4F-AE30-1B23-B49A-3097060B2801}"/>
                </a:ext>
              </a:extLst>
            </p:cNvPr>
            <p:cNvSpPr/>
            <p:nvPr/>
          </p:nvSpPr>
          <p:spPr>
            <a:xfrm>
              <a:off x="1631950" y="3713479"/>
              <a:ext cx="110489" cy="137160"/>
            </a:xfrm>
            <a:custGeom>
              <a:avLst/>
              <a:gdLst>
                <a:gd name="connsiteX0" fmla="*/ 110490 w 110489"/>
                <a:gd name="connsiteY0" fmla="*/ 0 h 137160"/>
                <a:gd name="connsiteX1" fmla="*/ 110490 w 110489"/>
                <a:gd name="connsiteY1" fmla="*/ 33020 h 137160"/>
                <a:gd name="connsiteX2" fmla="*/ 74930 w 110489"/>
                <a:gd name="connsiteY2" fmla="*/ 33020 h 137160"/>
                <a:gd name="connsiteX3" fmla="*/ 74930 w 110489"/>
                <a:gd name="connsiteY3" fmla="*/ 137160 h 137160"/>
                <a:gd name="connsiteX4" fmla="*/ 35560 w 110489"/>
                <a:gd name="connsiteY4" fmla="*/ 137160 h 137160"/>
                <a:gd name="connsiteX5" fmla="*/ 35560 w 110489"/>
                <a:gd name="connsiteY5" fmla="*/ 33020 h 137160"/>
                <a:gd name="connsiteX6" fmla="*/ 0 w 110489"/>
                <a:gd name="connsiteY6" fmla="*/ 33020 h 137160"/>
                <a:gd name="connsiteX7" fmla="*/ 0 w 110489"/>
                <a:gd name="connsiteY7" fmla="*/ 0 h 137160"/>
                <a:gd name="connsiteX8" fmla="*/ 110490 w 110489"/>
                <a:gd name="connsiteY8" fmla="*/ 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489" h="137160">
                  <a:moveTo>
                    <a:pt x="110490" y="0"/>
                  </a:moveTo>
                  <a:lnTo>
                    <a:pt x="110490" y="33020"/>
                  </a:lnTo>
                  <a:lnTo>
                    <a:pt x="74930" y="33020"/>
                  </a:lnTo>
                  <a:lnTo>
                    <a:pt x="74930" y="137160"/>
                  </a:lnTo>
                  <a:lnTo>
                    <a:pt x="35560" y="137160"/>
                  </a:lnTo>
                  <a:lnTo>
                    <a:pt x="35560" y="33020"/>
                  </a:lnTo>
                  <a:lnTo>
                    <a:pt x="0" y="33020"/>
                  </a:lnTo>
                  <a:lnTo>
                    <a:pt x="0" y="0"/>
                  </a:lnTo>
                  <a:lnTo>
                    <a:pt x="11049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 360">
              <a:extLst>
                <a:ext uri="{FF2B5EF4-FFF2-40B4-BE49-F238E27FC236}">
                  <a16:creationId xmlns:a16="http://schemas.microsoft.com/office/drawing/2014/main" id="{A1B8D701-D36E-D083-6DAA-6EB593962B6A}"/>
                </a:ext>
              </a:extLst>
            </p:cNvPr>
            <p:cNvSpPr/>
            <p:nvPr/>
          </p:nvSpPr>
          <p:spPr>
            <a:xfrm>
              <a:off x="1764029" y="3713479"/>
              <a:ext cx="39370" cy="137160"/>
            </a:xfrm>
            <a:custGeom>
              <a:avLst/>
              <a:gdLst>
                <a:gd name="connsiteX0" fmla="*/ 39370 w 39370"/>
                <a:gd name="connsiteY0" fmla="*/ 137160 h 137160"/>
                <a:gd name="connsiteX1" fmla="*/ 0 w 39370"/>
                <a:gd name="connsiteY1" fmla="*/ 137160 h 137160"/>
                <a:gd name="connsiteX2" fmla="*/ 0 w 39370"/>
                <a:gd name="connsiteY2" fmla="*/ 0 h 137160"/>
                <a:gd name="connsiteX3" fmla="*/ 39370 w 39370"/>
                <a:gd name="connsiteY3" fmla="*/ 0 h 137160"/>
                <a:gd name="connsiteX4" fmla="*/ 39370 w 39370"/>
                <a:gd name="connsiteY4" fmla="*/ 13716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70" h="137160">
                  <a:moveTo>
                    <a:pt x="39370" y="137160"/>
                  </a:moveTo>
                  <a:lnTo>
                    <a:pt x="0" y="137160"/>
                  </a:lnTo>
                  <a:lnTo>
                    <a:pt x="0" y="0"/>
                  </a:lnTo>
                  <a:lnTo>
                    <a:pt x="39370" y="0"/>
                  </a:lnTo>
                  <a:lnTo>
                    <a:pt x="39370" y="137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 361">
              <a:extLst>
                <a:ext uri="{FF2B5EF4-FFF2-40B4-BE49-F238E27FC236}">
                  <a16:creationId xmlns:a16="http://schemas.microsoft.com/office/drawing/2014/main" id="{4F43D9D2-87FE-C898-2419-0CC56CDBF305}"/>
                </a:ext>
              </a:extLst>
            </p:cNvPr>
            <p:cNvSpPr/>
            <p:nvPr/>
          </p:nvSpPr>
          <p:spPr>
            <a:xfrm>
              <a:off x="1826260" y="3710940"/>
              <a:ext cx="147319" cy="142239"/>
            </a:xfrm>
            <a:custGeom>
              <a:avLst/>
              <a:gdLst>
                <a:gd name="connsiteX0" fmla="*/ 73660 w 147319"/>
                <a:gd name="connsiteY0" fmla="*/ 0 h 142239"/>
                <a:gd name="connsiteX1" fmla="*/ 147320 w 147319"/>
                <a:gd name="connsiteY1" fmla="*/ 71120 h 142239"/>
                <a:gd name="connsiteX2" fmla="*/ 73660 w 147319"/>
                <a:gd name="connsiteY2" fmla="*/ 142240 h 142239"/>
                <a:gd name="connsiteX3" fmla="*/ 0 w 147319"/>
                <a:gd name="connsiteY3" fmla="*/ 71120 h 142239"/>
                <a:gd name="connsiteX4" fmla="*/ 73660 w 147319"/>
                <a:gd name="connsiteY4" fmla="*/ 0 h 142239"/>
                <a:gd name="connsiteX5" fmla="*/ 73660 w 147319"/>
                <a:gd name="connsiteY5" fmla="*/ 106680 h 142239"/>
                <a:gd name="connsiteX6" fmla="*/ 106680 w 147319"/>
                <a:gd name="connsiteY6" fmla="*/ 71120 h 142239"/>
                <a:gd name="connsiteX7" fmla="*/ 73660 w 147319"/>
                <a:gd name="connsiteY7" fmla="*/ 35560 h 142239"/>
                <a:gd name="connsiteX8" fmla="*/ 40640 w 147319"/>
                <a:gd name="connsiteY8" fmla="*/ 71120 h 142239"/>
                <a:gd name="connsiteX9" fmla="*/ 73660 w 147319"/>
                <a:gd name="connsiteY9" fmla="*/ 106680 h 14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19" h="142239">
                  <a:moveTo>
                    <a:pt x="73660" y="0"/>
                  </a:moveTo>
                  <a:cubicBezTo>
                    <a:pt x="116840" y="0"/>
                    <a:pt x="147320" y="31750"/>
                    <a:pt x="147320" y="71120"/>
                  </a:cubicBezTo>
                  <a:cubicBezTo>
                    <a:pt x="147320" y="110490"/>
                    <a:pt x="116840" y="142240"/>
                    <a:pt x="73660" y="142240"/>
                  </a:cubicBezTo>
                  <a:cubicBezTo>
                    <a:pt x="30480" y="142240"/>
                    <a:pt x="0" y="110490"/>
                    <a:pt x="0" y="71120"/>
                  </a:cubicBezTo>
                  <a:cubicBezTo>
                    <a:pt x="0" y="31750"/>
                    <a:pt x="30480" y="0"/>
                    <a:pt x="73660" y="0"/>
                  </a:cubicBezTo>
                  <a:close/>
                  <a:moveTo>
                    <a:pt x="73660" y="106680"/>
                  </a:moveTo>
                  <a:cubicBezTo>
                    <a:pt x="93980" y="106680"/>
                    <a:pt x="106680" y="90170"/>
                    <a:pt x="106680" y="71120"/>
                  </a:cubicBezTo>
                  <a:cubicBezTo>
                    <a:pt x="106680" y="52070"/>
                    <a:pt x="93980" y="35560"/>
                    <a:pt x="73660" y="35560"/>
                  </a:cubicBezTo>
                  <a:cubicBezTo>
                    <a:pt x="53340" y="35560"/>
                    <a:pt x="40640" y="52070"/>
                    <a:pt x="40640" y="71120"/>
                  </a:cubicBezTo>
                  <a:cubicBezTo>
                    <a:pt x="40640" y="90170"/>
                    <a:pt x="53340" y="106680"/>
                    <a:pt x="73660" y="1066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 362">
              <a:extLst>
                <a:ext uri="{FF2B5EF4-FFF2-40B4-BE49-F238E27FC236}">
                  <a16:creationId xmlns:a16="http://schemas.microsoft.com/office/drawing/2014/main" id="{62E640F5-3912-3042-7A6B-BFA1C906F852}"/>
                </a:ext>
              </a:extLst>
            </p:cNvPr>
            <p:cNvSpPr/>
            <p:nvPr/>
          </p:nvSpPr>
          <p:spPr>
            <a:xfrm>
              <a:off x="1997710" y="3712209"/>
              <a:ext cx="120650" cy="142240"/>
            </a:xfrm>
            <a:custGeom>
              <a:avLst/>
              <a:gdLst>
                <a:gd name="connsiteX0" fmla="*/ 39370 w 120650"/>
                <a:gd name="connsiteY0" fmla="*/ 77470 h 142240"/>
                <a:gd name="connsiteX1" fmla="*/ 39370 w 120650"/>
                <a:gd name="connsiteY1" fmla="*/ 138430 h 142240"/>
                <a:gd name="connsiteX2" fmla="*/ 0 w 120650"/>
                <a:gd name="connsiteY2" fmla="*/ 138430 h 142240"/>
                <a:gd name="connsiteX3" fmla="*/ 0 w 120650"/>
                <a:gd name="connsiteY3" fmla="*/ 0 h 142240"/>
                <a:gd name="connsiteX4" fmla="*/ 2540 w 120650"/>
                <a:gd name="connsiteY4" fmla="*/ 0 h 142240"/>
                <a:gd name="connsiteX5" fmla="*/ 81280 w 120650"/>
                <a:gd name="connsiteY5" fmla="*/ 63500 h 142240"/>
                <a:gd name="connsiteX6" fmla="*/ 81280 w 120650"/>
                <a:gd name="connsiteY6" fmla="*/ 2540 h 142240"/>
                <a:gd name="connsiteX7" fmla="*/ 120650 w 120650"/>
                <a:gd name="connsiteY7" fmla="*/ 2540 h 142240"/>
                <a:gd name="connsiteX8" fmla="*/ 120650 w 120650"/>
                <a:gd name="connsiteY8" fmla="*/ 142240 h 142240"/>
                <a:gd name="connsiteX9" fmla="*/ 119380 w 120650"/>
                <a:gd name="connsiteY9" fmla="*/ 142240 h 142240"/>
                <a:gd name="connsiteX10" fmla="*/ 40640 w 120650"/>
                <a:gd name="connsiteY10" fmla="*/ 78740 h 142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0650" h="142240">
                  <a:moveTo>
                    <a:pt x="39370" y="77470"/>
                  </a:moveTo>
                  <a:lnTo>
                    <a:pt x="39370" y="138430"/>
                  </a:lnTo>
                  <a:lnTo>
                    <a:pt x="0" y="138430"/>
                  </a:lnTo>
                  <a:lnTo>
                    <a:pt x="0" y="0"/>
                  </a:lnTo>
                  <a:lnTo>
                    <a:pt x="2540" y="0"/>
                  </a:lnTo>
                  <a:lnTo>
                    <a:pt x="81280" y="63500"/>
                  </a:lnTo>
                  <a:lnTo>
                    <a:pt x="81280" y="2540"/>
                  </a:lnTo>
                  <a:lnTo>
                    <a:pt x="120650" y="2540"/>
                  </a:lnTo>
                  <a:lnTo>
                    <a:pt x="120650" y="142240"/>
                  </a:lnTo>
                  <a:lnTo>
                    <a:pt x="119380" y="142240"/>
                  </a:lnTo>
                  <a:lnTo>
                    <a:pt x="40640" y="787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id="{91E8634E-0B94-7EEF-C79C-6EF162EBCB1C}"/>
                </a:ext>
              </a:extLst>
            </p:cNvPr>
            <p:cNvSpPr/>
            <p:nvPr/>
          </p:nvSpPr>
          <p:spPr>
            <a:xfrm>
              <a:off x="2142489" y="3710940"/>
              <a:ext cx="100330" cy="143509"/>
            </a:xfrm>
            <a:custGeom>
              <a:avLst/>
              <a:gdLst>
                <a:gd name="connsiteX0" fmla="*/ 100330 w 100330"/>
                <a:gd name="connsiteY0" fmla="*/ 101600 h 143509"/>
                <a:gd name="connsiteX1" fmla="*/ 45720 w 100330"/>
                <a:gd name="connsiteY1" fmla="*/ 143510 h 143509"/>
                <a:gd name="connsiteX2" fmla="*/ 3810 w 100330"/>
                <a:gd name="connsiteY2" fmla="*/ 135890 h 143509"/>
                <a:gd name="connsiteX3" fmla="*/ 3810 w 100330"/>
                <a:gd name="connsiteY3" fmla="*/ 97790 h 143509"/>
                <a:gd name="connsiteX4" fmla="*/ 43180 w 100330"/>
                <a:gd name="connsiteY4" fmla="*/ 109220 h 143509"/>
                <a:gd name="connsiteX5" fmla="*/ 62230 w 100330"/>
                <a:gd name="connsiteY5" fmla="*/ 101600 h 143509"/>
                <a:gd name="connsiteX6" fmla="*/ 38100 w 100330"/>
                <a:gd name="connsiteY6" fmla="*/ 87630 h 143509"/>
                <a:gd name="connsiteX7" fmla="*/ 0 w 100330"/>
                <a:gd name="connsiteY7" fmla="*/ 43180 h 143509"/>
                <a:gd name="connsiteX8" fmla="*/ 53340 w 100330"/>
                <a:gd name="connsiteY8" fmla="*/ 0 h 143509"/>
                <a:gd name="connsiteX9" fmla="*/ 90170 w 100330"/>
                <a:gd name="connsiteY9" fmla="*/ 6350 h 143509"/>
                <a:gd name="connsiteX10" fmla="*/ 90170 w 100330"/>
                <a:gd name="connsiteY10" fmla="*/ 43180 h 143509"/>
                <a:gd name="connsiteX11" fmla="*/ 55880 w 100330"/>
                <a:gd name="connsiteY11" fmla="*/ 34290 h 143509"/>
                <a:gd name="connsiteX12" fmla="*/ 38100 w 100330"/>
                <a:gd name="connsiteY12" fmla="*/ 43180 h 143509"/>
                <a:gd name="connsiteX13" fmla="*/ 60960 w 100330"/>
                <a:gd name="connsiteY13" fmla="*/ 57150 h 143509"/>
                <a:gd name="connsiteX14" fmla="*/ 100330 w 100330"/>
                <a:gd name="connsiteY14" fmla="*/ 101600 h 143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0330" h="143509">
                  <a:moveTo>
                    <a:pt x="100330" y="101600"/>
                  </a:moveTo>
                  <a:cubicBezTo>
                    <a:pt x="100330" y="128270"/>
                    <a:pt x="81280" y="143510"/>
                    <a:pt x="45720" y="143510"/>
                  </a:cubicBezTo>
                  <a:cubicBezTo>
                    <a:pt x="10160" y="143510"/>
                    <a:pt x="13970" y="140970"/>
                    <a:pt x="3810" y="135890"/>
                  </a:cubicBezTo>
                  <a:lnTo>
                    <a:pt x="3810" y="97790"/>
                  </a:lnTo>
                  <a:cubicBezTo>
                    <a:pt x="16510" y="105410"/>
                    <a:pt x="31750" y="109220"/>
                    <a:pt x="43180" y="109220"/>
                  </a:cubicBezTo>
                  <a:cubicBezTo>
                    <a:pt x="54610" y="109220"/>
                    <a:pt x="62230" y="106680"/>
                    <a:pt x="62230" y="101600"/>
                  </a:cubicBezTo>
                  <a:cubicBezTo>
                    <a:pt x="62230" y="96520"/>
                    <a:pt x="53340" y="92710"/>
                    <a:pt x="38100" y="87630"/>
                  </a:cubicBezTo>
                  <a:cubicBezTo>
                    <a:pt x="16510" y="78740"/>
                    <a:pt x="0" y="69850"/>
                    <a:pt x="0" y="43180"/>
                  </a:cubicBezTo>
                  <a:cubicBezTo>
                    <a:pt x="0" y="16510"/>
                    <a:pt x="21590" y="0"/>
                    <a:pt x="53340" y="0"/>
                  </a:cubicBezTo>
                  <a:cubicBezTo>
                    <a:pt x="85090" y="0"/>
                    <a:pt x="81280" y="2540"/>
                    <a:pt x="90170" y="6350"/>
                  </a:cubicBezTo>
                  <a:lnTo>
                    <a:pt x="90170" y="43180"/>
                  </a:lnTo>
                  <a:cubicBezTo>
                    <a:pt x="81280" y="38100"/>
                    <a:pt x="68580" y="34290"/>
                    <a:pt x="55880" y="34290"/>
                  </a:cubicBezTo>
                  <a:cubicBezTo>
                    <a:pt x="43180" y="34290"/>
                    <a:pt x="38100" y="38100"/>
                    <a:pt x="38100" y="43180"/>
                  </a:cubicBezTo>
                  <a:cubicBezTo>
                    <a:pt x="38100" y="48260"/>
                    <a:pt x="46990" y="52070"/>
                    <a:pt x="60960" y="57150"/>
                  </a:cubicBezTo>
                  <a:cubicBezTo>
                    <a:pt x="82550" y="66040"/>
                    <a:pt x="100330" y="76200"/>
                    <a:pt x="100330" y="1016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 364">
              <a:extLst>
                <a:ext uri="{FF2B5EF4-FFF2-40B4-BE49-F238E27FC236}">
                  <a16:creationId xmlns:a16="http://schemas.microsoft.com/office/drawing/2014/main" id="{D33D3CC3-4DC0-C9E6-0ED7-CEE773F2BB66}"/>
                </a:ext>
              </a:extLst>
            </p:cNvPr>
            <p:cNvSpPr/>
            <p:nvPr/>
          </p:nvSpPr>
          <p:spPr>
            <a:xfrm>
              <a:off x="2260600" y="3752850"/>
              <a:ext cx="40639" cy="99059"/>
            </a:xfrm>
            <a:custGeom>
              <a:avLst/>
              <a:gdLst>
                <a:gd name="connsiteX0" fmla="*/ 20320 w 40639"/>
                <a:gd name="connsiteY0" fmla="*/ 0 h 99059"/>
                <a:gd name="connsiteX1" fmla="*/ 40640 w 40639"/>
                <a:gd name="connsiteY1" fmla="*/ 19050 h 99059"/>
                <a:gd name="connsiteX2" fmla="*/ 20320 w 40639"/>
                <a:gd name="connsiteY2" fmla="*/ 38100 h 99059"/>
                <a:gd name="connsiteX3" fmla="*/ 0 w 40639"/>
                <a:gd name="connsiteY3" fmla="*/ 19050 h 99059"/>
                <a:gd name="connsiteX4" fmla="*/ 20320 w 40639"/>
                <a:gd name="connsiteY4" fmla="*/ 0 h 99059"/>
                <a:gd name="connsiteX5" fmla="*/ 20320 w 40639"/>
                <a:gd name="connsiteY5" fmla="*/ 60960 h 99059"/>
                <a:gd name="connsiteX6" fmla="*/ 40640 w 40639"/>
                <a:gd name="connsiteY6" fmla="*/ 80010 h 99059"/>
                <a:gd name="connsiteX7" fmla="*/ 20320 w 40639"/>
                <a:gd name="connsiteY7" fmla="*/ 99060 h 99059"/>
                <a:gd name="connsiteX8" fmla="*/ 0 w 40639"/>
                <a:gd name="connsiteY8" fmla="*/ 80010 h 99059"/>
                <a:gd name="connsiteX9" fmla="*/ 20320 w 40639"/>
                <a:gd name="connsiteY9" fmla="*/ 60960 h 9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639" h="99059">
                  <a:moveTo>
                    <a:pt x="20320" y="0"/>
                  </a:moveTo>
                  <a:cubicBezTo>
                    <a:pt x="33020" y="0"/>
                    <a:pt x="40640" y="7620"/>
                    <a:pt x="40640" y="19050"/>
                  </a:cubicBezTo>
                  <a:cubicBezTo>
                    <a:pt x="40640" y="30480"/>
                    <a:pt x="33020" y="38100"/>
                    <a:pt x="20320" y="38100"/>
                  </a:cubicBezTo>
                  <a:cubicBezTo>
                    <a:pt x="7620" y="38100"/>
                    <a:pt x="0" y="30480"/>
                    <a:pt x="0" y="19050"/>
                  </a:cubicBezTo>
                  <a:cubicBezTo>
                    <a:pt x="0" y="7620"/>
                    <a:pt x="7620" y="0"/>
                    <a:pt x="20320" y="0"/>
                  </a:cubicBezTo>
                  <a:close/>
                  <a:moveTo>
                    <a:pt x="20320" y="60960"/>
                  </a:moveTo>
                  <a:cubicBezTo>
                    <a:pt x="33020" y="60960"/>
                    <a:pt x="40640" y="68580"/>
                    <a:pt x="40640" y="80010"/>
                  </a:cubicBezTo>
                  <a:cubicBezTo>
                    <a:pt x="40640" y="91440"/>
                    <a:pt x="33020" y="99060"/>
                    <a:pt x="20320" y="99060"/>
                  </a:cubicBezTo>
                  <a:cubicBezTo>
                    <a:pt x="7620" y="99060"/>
                    <a:pt x="0" y="91440"/>
                    <a:pt x="0" y="80010"/>
                  </a:cubicBezTo>
                  <a:cubicBezTo>
                    <a:pt x="0" y="68580"/>
                    <a:pt x="7620" y="60960"/>
                    <a:pt x="20320" y="609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14" name="Group 713">
            <a:extLst>
              <a:ext uri="{FF2B5EF4-FFF2-40B4-BE49-F238E27FC236}">
                <a16:creationId xmlns:a16="http://schemas.microsoft.com/office/drawing/2014/main" id="{EEF42542-F697-B6D1-8B17-2AC641297AAD}"/>
              </a:ext>
            </a:extLst>
          </p:cNvPr>
          <p:cNvGrpSpPr/>
          <p:nvPr/>
        </p:nvGrpSpPr>
        <p:grpSpPr>
          <a:xfrm>
            <a:off x="783590" y="3933190"/>
            <a:ext cx="4801869" cy="172719"/>
            <a:chOff x="783590" y="3933190"/>
            <a:chExt cx="4801869" cy="172719"/>
          </a:xfrm>
        </p:grpSpPr>
        <p:sp>
          <p:nvSpPr>
            <p:cNvPr id="366" name="Freeform 365">
              <a:extLst>
                <a:ext uri="{FF2B5EF4-FFF2-40B4-BE49-F238E27FC236}">
                  <a16:creationId xmlns:a16="http://schemas.microsoft.com/office/drawing/2014/main" id="{433FD0FB-212B-EDBD-EF03-5CB477E80C9E}"/>
                </a:ext>
              </a:extLst>
            </p:cNvPr>
            <p:cNvSpPr/>
            <p:nvPr/>
          </p:nvSpPr>
          <p:spPr>
            <a:xfrm>
              <a:off x="783590" y="3935729"/>
              <a:ext cx="96520" cy="128270"/>
            </a:xfrm>
            <a:custGeom>
              <a:avLst/>
              <a:gdLst>
                <a:gd name="connsiteX0" fmla="*/ 80010 w 96520"/>
                <a:gd name="connsiteY0" fmla="*/ 128270 h 128270"/>
                <a:gd name="connsiteX1" fmla="*/ 80010 w 96520"/>
                <a:gd name="connsiteY1" fmla="*/ 71120 h 128270"/>
                <a:gd name="connsiteX2" fmla="*/ 16510 w 96520"/>
                <a:gd name="connsiteY2" fmla="*/ 71120 h 128270"/>
                <a:gd name="connsiteX3" fmla="*/ 16510 w 96520"/>
                <a:gd name="connsiteY3" fmla="*/ 128270 h 128270"/>
                <a:gd name="connsiteX4" fmla="*/ 0 w 96520"/>
                <a:gd name="connsiteY4" fmla="*/ 128270 h 128270"/>
                <a:gd name="connsiteX5" fmla="*/ 0 w 96520"/>
                <a:gd name="connsiteY5" fmla="*/ 0 h 128270"/>
                <a:gd name="connsiteX6" fmla="*/ 16510 w 96520"/>
                <a:gd name="connsiteY6" fmla="*/ 0 h 128270"/>
                <a:gd name="connsiteX7" fmla="*/ 16510 w 96520"/>
                <a:gd name="connsiteY7" fmla="*/ 55880 h 128270"/>
                <a:gd name="connsiteX8" fmla="*/ 80010 w 96520"/>
                <a:gd name="connsiteY8" fmla="*/ 55880 h 128270"/>
                <a:gd name="connsiteX9" fmla="*/ 80010 w 96520"/>
                <a:gd name="connsiteY9" fmla="*/ 0 h 128270"/>
                <a:gd name="connsiteX10" fmla="*/ 96520 w 96520"/>
                <a:gd name="connsiteY10" fmla="*/ 0 h 128270"/>
                <a:gd name="connsiteX11" fmla="*/ 96520 w 96520"/>
                <a:gd name="connsiteY11" fmla="*/ 128270 h 128270"/>
                <a:gd name="connsiteX12" fmla="*/ 80010 w 96520"/>
                <a:gd name="connsiteY12" fmla="*/ 12827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520" h="128270">
                  <a:moveTo>
                    <a:pt x="80010" y="128270"/>
                  </a:moveTo>
                  <a:lnTo>
                    <a:pt x="80010" y="71120"/>
                  </a:lnTo>
                  <a:lnTo>
                    <a:pt x="16510" y="71120"/>
                  </a:ln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lnTo>
                    <a:pt x="16510" y="0"/>
                  </a:lnTo>
                  <a:lnTo>
                    <a:pt x="16510" y="55880"/>
                  </a:lnTo>
                  <a:lnTo>
                    <a:pt x="80010" y="55880"/>
                  </a:lnTo>
                  <a:lnTo>
                    <a:pt x="80010" y="0"/>
                  </a:lnTo>
                  <a:lnTo>
                    <a:pt x="96520" y="0"/>
                  </a:lnTo>
                  <a:lnTo>
                    <a:pt x="96520" y="128270"/>
                  </a:lnTo>
                  <a:lnTo>
                    <a:pt x="80010" y="128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 366">
              <a:extLst>
                <a:ext uri="{FF2B5EF4-FFF2-40B4-BE49-F238E27FC236}">
                  <a16:creationId xmlns:a16="http://schemas.microsoft.com/office/drawing/2014/main" id="{2D358C06-9EEC-73B5-E4DA-FA9CD18A2DE3}"/>
                </a:ext>
              </a:extLst>
            </p:cNvPr>
            <p:cNvSpPr/>
            <p:nvPr/>
          </p:nvSpPr>
          <p:spPr>
            <a:xfrm>
              <a:off x="905510" y="3972559"/>
              <a:ext cx="83819" cy="93980"/>
            </a:xfrm>
            <a:custGeom>
              <a:avLst/>
              <a:gdLst>
                <a:gd name="connsiteX0" fmla="*/ 83820 w 83819"/>
                <a:gd name="connsiteY0" fmla="*/ 41910 h 93980"/>
                <a:gd name="connsiteX1" fmla="*/ 83820 w 83819"/>
                <a:gd name="connsiteY1" fmla="*/ 50800 h 93980"/>
                <a:gd name="connsiteX2" fmla="*/ 17780 w 83819"/>
                <a:gd name="connsiteY2" fmla="*/ 50800 h 93980"/>
                <a:gd name="connsiteX3" fmla="*/ 48260 w 83819"/>
                <a:gd name="connsiteY3" fmla="*/ 80010 h 93980"/>
                <a:gd name="connsiteX4" fmla="*/ 80010 w 83819"/>
                <a:gd name="connsiteY4" fmla="*/ 71120 h 93980"/>
                <a:gd name="connsiteX5" fmla="*/ 80010 w 83819"/>
                <a:gd name="connsiteY5" fmla="*/ 86360 h 93980"/>
                <a:gd name="connsiteX6" fmla="*/ 46990 w 83819"/>
                <a:gd name="connsiteY6" fmla="*/ 93980 h 93980"/>
                <a:gd name="connsiteX7" fmla="*/ 0 w 83819"/>
                <a:gd name="connsiteY7" fmla="*/ 46990 h 93980"/>
                <a:gd name="connsiteX8" fmla="*/ 43180 w 83819"/>
                <a:gd name="connsiteY8" fmla="*/ 0 h 93980"/>
                <a:gd name="connsiteX9" fmla="*/ 83820 w 83819"/>
                <a:gd name="connsiteY9" fmla="*/ 41910 h 93980"/>
                <a:gd name="connsiteX10" fmla="*/ 44450 w 83819"/>
                <a:gd name="connsiteY10" fmla="*/ 13970 h 93980"/>
                <a:gd name="connsiteX11" fmla="*/ 19050 w 83819"/>
                <a:gd name="connsiteY11" fmla="*/ 38100 h 93980"/>
                <a:gd name="connsiteX12" fmla="*/ 68580 w 83819"/>
                <a:gd name="connsiteY12" fmla="*/ 38100 h 93980"/>
                <a:gd name="connsiteX13" fmla="*/ 44450 w 83819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 367">
              <a:extLst>
                <a:ext uri="{FF2B5EF4-FFF2-40B4-BE49-F238E27FC236}">
                  <a16:creationId xmlns:a16="http://schemas.microsoft.com/office/drawing/2014/main" id="{C9F1A903-0589-6417-8183-39EFCB235CB8}"/>
                </a:ext>
              </a:extLst>
            </p:cNvPr>
            <p:cNvSpPr/>
            <p:nvPr/>
          </p:nvSpPr>
          <p:spPr>
            <a:xfrm>
              <a:off x="1013460" y="397255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 368">
              <a:extLst>
                <a:ext uri="{FF2B5EF4-FFF2-40B4-BE49-F238E27FC236}">
                  <a16:creationId xmlns:a16="http://schemas.microsoft.com/office/drawing/2014/main" id="{7CE2C510-E59D-487A-635C-F9DBD8CDD304}"/>
                </a:ext>
              </a:extLst>
            </p:cNvPr>
            <p:cNvSpPr/>
            <p:nvPr/>
          </p:nvSpPr>
          <p:spPr>
            <a:xfrm>
              <a:off x="1074419" y="3972559"/>
              <a:ext cx="83819" cy="93980"/>
            </a:xfrm>
            <a:custGeom>
              <a:avLst/>
              <a:gdLst>
                <a:gd name="connsiteX0" fmla="*/ 83820 w 83819"/>
                <a:gd name="connsiteY0" fmla="*/ 41910 h 93980"/>
                <a:gd name="connsiteX1" fmla="*/ 83820 w 83819"/>
                <a:gd name="connsiteY1" fmla="*/ 50800 h 93980"/>
                <a:gd name="connsiteX2" fmla="*/ 17780 w 83819"/>
                <a:gd name="connsiteY2" fmla="*/ 50800 h 93980"/>
                <a:gd name="connsiteX3" fmla="*/ 48260 w 83819"/>
                <a:gd name="connsiteY3" fmla="*/ 80010 h 93980"/>
                <a:gd name="connsiteX4" fmla="*/ 80010 w 83819"/>
                <a:gd name="connsiteY4" fmla="*/ 71120 h 93980"/>
                <a:gd name="connsiteX5" fmla="*/ 80010 w 83819"/>
                <a:gd name="connsiteY5" fmla="*/ 86360 h 93980"/>
                <a:gd name="connsiteX6" fmla="*/ 46990 w 83819"/>
                <a:gd name="connsiteY6" fmla="*/ 93980 h 93980"/>
                <a:gd name="connsiteX7" fmla="*/ 0 w 83819"/>
                <a:gd name="connsiteY7" fmla="*/ 46990 h 93980"/>
                <a:gd name="connsiteX8" fmla="*/ 43180 w 83819"/>
                <a:gd name="connsiteY8" fmla="*/ 0 h 93980"/>
                <a:gd name="connsiteX9" fmla="*/ 83820 w 83819"/>
                <a:gd name="connsiteY9" fmla="*/ 41910 h 93980"/>
                <a:gd name="connsiteX10" fmla="*/ 43180 w 83819"/>
                <a:gd name="connsiteY10" fmla="*/ 13970 h 93980"/>
                <a:gd name="connsiteX11" fmla="*/ 17780 w 83819"/>
                <a:gd name="connsiteY11" fmla="*/ 38100 h 93980"/>
                <a:gd name="connsiteX12" fmla="*/ 67310 w 83819"/>
                <a:gd name="connsiteY12" fmla="*/ 38100 h 93980"/>
                <a:gd name="connsiteX13" fmla="*/ 43180 w 83819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 369">
              <a:extLst>
                <a:ext uri="{FF2B5EF4-FFF2-40B4-BE49-F238E27FC236}">
                  <a16:creationId xmlns:a16="http://schemas.microsoft.com/office/drawing/2014/main" id="{7BCA24A2-5FDD-1472-2DCE-FED805F3601C}"/>
                </a:ext>
              </a:extLst>
            </p:cNvPr>
            <p:cNvSpPr/>
            <p:nvPr/>
          </p:nvSpPr>
          <p:spPr>
            <a:xfrm>
              <a:off x="1221739" y="3973829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78740 h 93979"/>
                <a:gd name="connsiteX18" fmla="*/ 57150 w 73660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22A94DD7-CF0F-EC68-2D4E-1FEA3516790B}"/>
                </a:ext>
              </a:extLst>
            </p:cNvPr>
            <p:cNvSpPr/>
            <p:nvPr/>
          </p:nvSpPr>
          <p:spPr>
            <a:xfrm>
              <a:off x="1323339" y="397255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8EDADBCD-37CA-FA81-0CF7-BF2A450D18BB}"/>
                </a:ext>
              </a:extLst>
            </p:cNvPr>
            <p:cNvSpPr/>
            <p:nvPr/>
          </p:nvSpPr>
          <p:spPr>
            <a:xfrm>
              <a:off x="1384300" y="3972559"/>
              <a:ext cx="83819" cy="93980"/>
            </a:xfrm>
            <a:custGeom>
              <a:avLst/>
              <a:gdLst>
                <a:gd name="connsiteX0" fmla="*/ 83820 w 83819"/>
                <a:gd name="connsiteY0" fmla="*/ 41910 h 93980"/>
                <a:gd name="connsiteX1" fmla="*/ 83820 w 83819"/>
                <a:gd name="connsiteY1" fmla="*/ 50800 h 93980"/>
                <a:gd name="connsiteX2" fmla="*/ 17780 w 83819"/>
                <a:gd name="connsiteY2" fmla="*/ 50800 h 93980"/>
                <a:gd name="connsiteX3" fmla="*/ 48260 w 83819"/>
                <a:gd name="connsiteY3" fmla="*/ 80010 h 93980"/>
                <a:gd name="connsiteX4" fmla="*/ 80010 w 83819"/>
                <a:gd name="connsiteY4" fmla="*/ 71120 h 93980"/>
                <a:gd name="connsiteX5" fmla="*/ 80010 w 83819"/>
                <a:gd name="connsiteY5" fmla="*/ 86360 h 93980"/>
                <a:gd name="connsiteX6" fmla="*/ 46990 w 83819"/>
                <a:gd name="connsiteY6" fmla="*/ 93980 h 93980"/>
                <a:gd name="connsiteX7" fmla="*/ 0 w 83819"/>
                <a:gd name="connsiteY7" fmla="*/ 46990 h 93980"/>
                <a:gd name="connsiteX8" fmla="*/ 43180 w 83819"/>
                <a:gd name="connsiteY8" fmla="*/ 0 h 93980"/>
                <a:gd name="connsiteX9" fmla="*/ 83820 w 83819"/>
                <a:gd name="connsiteY9" fmla="*/ 41910 h 93980"/>
                <a:gd name="connsiteX10" fmla="*/ 43180 w 83819"/>
                <a:gd name="connsiteY10" fmla="*/ 13970 h 93980"/>
                <a:gd name="connsiteX11" fmla="*/ 17780 w 83819"/>
                <a:gd name="connsiteY11" fmla="*/ 38100 h 93980"/>
                <a:gd name="connsiteX12" fmla="*/ 67310 w 83819"/>
                <a:gd name="connsiteY12" fmla="*/ 38100 h 93980"/>
                <a:gd name="connsiteX13" fmla="*/ 43180 w 83819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14DD47F9-3A06-9EC7-6E74-DA75CB87C335}"/>
                </a:ext>
              </a:extLst>
            </p:cNvPr>
            <p:cNvSpPr/>
            <p:nvPr/>
          </p:nvSpPr>
          <p:spPr>
            <a:xfrm>
              <a:off x="1531619" y="3973829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78740 h 93979"/>
                <a:gd name="connsiteX18" fmla="*/ 57150 w 73660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 373">
              <a:extLst>
                <a:ext uri="{FF2B5EF4-FFF2-40B4-BE49-F238E27FC236}">
                  <a16:creationId xmlns:a16="http://schemas.microsoft.com/office/drawing/2014/main" id="{A86E55B8-8756-6BCB-B92C-AC8C70925BDB}"/>
                </a:ext>
              </a:extLst>
            </p:cNvPr>
            <p:cNvSpPr/>
            <p:nvPr/>
          </p:nvSpPr>
          <p:spPr>
            <a:xfrm>
              <a:off x="1673860" y="3933190"/>
              <a:ext cx="55095" cy="129539"/>
            </a:xfrm>
            <a:custGeom>
              <a:avLst/>
              <a:gdLst>
                <a:gd name="connsiteX0" fmla="*/ 11430 w 55095"/>
                <a:gd name="connsiteY0" fmla="*/ 41910 h 129539"/>
                <a:gd name="connsiteX1" fmla="*/ 11430 w 55095"/>
                <a:gd name="connsiteY1" fmla="*/ 31750 h 129539"/>
                <a:gd name="connsiteX2" fmla="*/ 43180 w 55095"/>
                <a:gd name="connsiteY2" fmla="*/ 0 h 129539"/>
                <a:gd name="connsiteX3" fmla="*/ 54610 w 55095"/>
                <a:gd name="connsiteY3" fmla="*/ 0 h 129539"/>
                <a:gd name="connsiteX4" fmla="*/ 54610 w 55095"/>
                <a:gd name="connsiteY4" fmla="*/ 13970 h 129539"/>
                <a:gd name="connsiteX5" fmla="*/ 45720 w 55095"/>
                <a:gd name="connsiteY5" fmla="*/ 13970 h 129539"/>
                <a:gd name="connsiteX6" fmla="*/ 27940 w 55095"/>
                <a:gd name="connsiteY6" fmla="*/ 31750 h 129539"/>
                <a:gd name="connsiteX7" fmla="*/ 27940 w 55095"/>
                <a:gd name="connsiteY7" fmla="*/ 40640 h 129539"/>
                <a:gd name="connsiteX8" fmla="*/ 52070 w 55095"/>
                <a:gd name="connsiteY8" fmla="*/ 40640 h 129539"/>
                <a:gd name="connsiteX9" fmla="*/ 52070 w 55095"/>
                <a:gd name="connsiteY9" fmla="*/ 54610 h 129539"/>
                <a:gd name="connsiteX10" fmla="*/ 29210 w 55095"/>
                <a:gd name="connsiteY10" fmla="*/ 54610 h 129539"/>
                <a:gd name="connsiteX11" fmla="*/ 29210 w 55095"/>
                <a:gd name="connsiteY11" fmla="*/ 129540 h 129539"/>
                <a:gd name="connsiteX12" fmla="*/ 12700 w 55095"/>
                <a:gd name="connsiteY12" fmla="*/ 129540 h 129539"/>
                <a:gd name="connsiteX13" fmla="*/ 12700 w 55095"/>
                <a:gd name="connsiteY13" fmla="*/ 54610 h 129539"/>
                <a:gd name="connsiteX14" fmla="*/ 0 w 55095"/>
                <a:gd name="connsiteY14" fmla="*/ 54610 h 129539"/>
                <a:gd name="connsiteX15" fmla="*/ 0 w 55095"/>
                <a:gd name="connsiteY15" fmla="*/ 40640 h 129539"/>
                <a:gd name="connsiteX16" fmla="*/ 13970 w 55095"/>
                <a:gd name="connsiteY16" fmla="*/ 40640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39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 374">
              <a:extLst>
                <a:ext uri="{FF2B5EF4-FFF2-40B4-BE49-F238E27FC236}">
                  <a16:creationId xmlns:a16="http://schemas.microsoft.com/office/drawing/2014/main" id="{48103C36-1DB0-1893-0979-B29E0252B25A}"/>
                </a:ext>
              </a:extLst>
            </p:cNvPr>
            <p:cNvSpPr/>
            <p:nvPr/>
          </p:nvSpPr>
          <p:spPr>
            <a:xfrm>
              <a:off x="1734820" y="3972559"/>
              <a:ext cx="83819" cy="93980"/>
            </a:xfrm>
            <a:custGeom>
              <a:avLst/>
              <a:gdLst>
                <a:gd name="connsiteX0" fmla="*/ 83820 w 83819"/>
                <a:gd name="connsiteY0" fmla="*/ 41910 h 93980"/>
                <a:gd name="connsiteX1" fmla="*/ 83820 w 83819"/>
                <a:gd name="connsiteY1" fmla="*/ 50800 h 93980"/>
                <a:gd name="connsiteX2" fmla="*/ 17780 w 83819"/>
                <a:gd name="connsiteY2" fmla="*/ 50800 h 93980"/>
                <a:gd name="connsiteX3" fmla="*/ 48260 w 83819"/>
                <a:gd name="connsiteY3" fmla="*/ 80010 h 93980"/>
                <a:gd name="connsiteX4" fmla="*/ 80010 w 83819"/>
                <a:gd name="connsiteY4" fmla="*/ 71120 h 93980"/>
                <a:gd name="connsiteX5" fmla="*/ 80010 w 83819"/>
                <a:gd name="connsiteY5" fmla="*/ 86360 h 93980"/>
                <a:gd name="connsiteX6" fmla="*/ 46990 w 83819"/>
                <a:gd name="connsiteY6" fmla="*/ 93980 h 93980"/>
                <a:gd name="connsiteX7" fmla="*/ 0 w 83819"/>
                <a:gd name="connsiteY7" fmla="*/ 46990 h 93980"/>
                <a:gd name="connsiteX8" fmla="*/ 43180 w 83819"/>
                <a:gd name="connsiteY8" fmla="*/ 0 h 93980"/>
                <a:gd name="connsiteX9" fmla="*/ 83820 w 83819"/>
                <a:gd name="connsiteY9" fmla="*/ 41910 h 93980"/>
                <a:gd name="connsiteX10" fmla="*/ 43180 w 83819"/>
                <a:gd name="connsiteY10" fmla="*/ 13970 h 93980"/>
                <a:gd name="connsiteX11" fmla="*/ 17780 w 83819"/>
                <a:gd name="connsiteY11" fmla="*/ 38100 h 93980"/>
                <a:gd name="connsiteX12" fmla="*/ 67310 w 83819"/>
                <a:gd name="connsiteY12" fmla="*/ 38100 h 93980"/>
                <a:gd name="connsiteX13" fmla="*/ 43180 w 83819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 375">
              <a:extLst>
                <a:ext uri="{FF2B5EF4-FFF2-40B4-BE49-F238E27FC236}">
                  <a16:creationId xmlns:a16="http://schemas.microsoft.com/office/drawing/2014/main" id="{7089F3A0-B0B1-159C-E4E4-6CE1241EBB6E}"/>
                </a:ext>
              </a:extLst>
            </p:cNvPr>
            <p:cNvSpPr/>
            <p:nvPr/>
          </p:nvSpPr>
          <p:spPr>
            <a:xfrm>
              <a:off x="1827529" y="3975100"/>
              <a:ext cx="137160" cy="91440"/>
            </a:xfrm>
            <a:custGeom>
              <a:avLst/>
              <a:gdLst>
                <a:gd name="connsiteX0" fmla="*/ 95250 w 137160"/>
                <a:gd name="connsiteY0" fmla="*/ 64770 h 91440"/>
                <a:gd name="connsiteX1" fmla="*/ 119380 w 137160"/>
                <a:gd name="connsiteY1" fmla="*/ 0 h 91440"/>
                <a:gd name="connsiteX2" fmla="*/ 137160 w 137160"/>
                <a:gd name="connsiteY2" fmla="*/ 0 h 91440"/>
                <a:gd name="connsiteX3" fmla="*/ 100330 w 137160"/>
                <a:gd name="connsiteY3" fmla="*/ 91440 h 91440"/>
                <a:gd name="connsiteX4" fmla="*/ 91440 w 137160"/>
                <a:gd name="connsiteY4" fmla="*/ 91440 h 91440"/>
                <a:gd name="connsiteX5" fmla="*/ 68580 w 137160"/>
                <a:gd name="connsiteY5" fmla="*/ 30480 h 91440"/>
                <a:gd name="connsiteX6" fmla="*/ 45720 w 137160"/>
                <a:gd name="connsiteY6" fmla="*/ 91440 h 91440"/>
                <a:gd name="connsiteX7" fmla="*/ 36830 w 137160"/>
                <a:gd name="connsiteY7" fmla="*/ 91440 h 91440"/>
                <a:gd name="connsiteX8" fmla="*/ 0 w 137160"/>
                <a:gd name="connsiteY8" fmla="*/ 0 h 91440"/>
                <a:gd name="connsiteX9" fmla="*/ 17780 w 137160"/>
                <a:gd name="connsiteY9" fmla="*/ 0 h 91440"/>
                <a:gd name="connsiteX10" fmla="*/ 41910 w 137160"/>
                <a:gd name="connsiteY10" fmla="*/ 64770 h 91440"/>
                <a:gd name="connsiteX11" fmla="*/ 64770 w 137160"/>
                <a:gd name="connsiteY11" fmla="*/ 1270 h 91440"/>
                <a:gd name="connsiteX12" fmla="*/ 73660 w 137160"/>
                <a:gd name="connsiteY12" fmla="*/ 1270 h 91440"/>
                <a:gd name="connsiteX13" fmla="*/ 96520 w 137160"/>
                <a:gd name="connsiteY13" fmla="*/ 647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60" h="91440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 376">
              <a:extLst>
                <a:ext uri="{FF2B5EF4-FFF2-40B4-BE49-F238E27FC236}">
                  <a16:creationId xmlns:a16="http://schemas.microsoft.com/office/drawing/2014/main" id="{B698DB90-301B-5080-5A38-EF7749E6B8F7}"/>
                </a:ext>
              </a:extLst>
            </p:cNvPr>
            <p:cNvSpPr/>
            <p:nvPr/>
          </p:nvSpPr>
          <p:spPr>
            <a:xfrm>
              <a:off x="2026920" y="3935729"/>
              <a:ext cx="80009" cy="128270"/>
            </a:xfrm>
            <a:custGeom>
              <a:avLst/>
              <a:gdLst>
                <a:gd name="connsiteX0" fmla="*/ 0 w 80009"/>
                <a:gd name="connsiteY0" fmla="*/ 0 h 128270"/>
                <a:gd name="connsiteX1" fmla="*/ 16510 w 80009"/>
                <a:gd name="connsiteY1" fmla="*/ 0 h 128270"/>
                <a:gd name="connsiteX2" fmla="*/ 16510 w 80009"/>
                <a:gd name="connsiteY2" fmla="*/ 49530 h 128270"/>
                <a:gd name="connsiteX3" fmla="*/ 16510 w 80009"/>
                <a:gd name="connsiteY3" fmla="*/ 58420 h 128270"/>
                <a:gd name="connsiteX4" fmla="*/ 16510 w 80009"/>
                <a:gd name="connsiteY4" fmla="*/ 58420 h 128270"/>
                <a:gd name="connsiteX5" fmla="*/ 49530 w 80009"/>
                <a:gd name="connsiteY5" fmla="*/ 36830 h 128270"/>
                <a:gd name="connsiteX6" fmla="*/ 80010 w 80009"/>
                <a:gd name="connsiteY6" fmla="*/ 72390 h 128270"/>
                <a:gd name="connsiteX7" fmla="*/ 80010 w 80009"/>
                <a:gd name="connsiteY7" fmla="*/ 128270 h 128270"/>
                <a:gd name="connsiteX8" fmla="*/ 63500 w 80009"/>
                <a:gd name="connsiteY8" fmla="*/ 128270 h 128270"/>
                <a:gd name="connsiteX9" fmla="*/ 63500 w 80009"/>
                <a:gd name="connsiteY9" fmla="*/ 76200 h 128270"/>
                <a:gd name="connsiteX10" fmla="*/ 46990 w 80009"/>
                <a:gd name="connsiteY10" fmla="*/ 53340 h 128270"/>
                <a:gd name="connsiteX11" fmla="*/ 16510 w 80009"/>
                <a:gd name="connsiteY11" fmla="*/ 85090 h 128270"/>
                <a:gd name="connsiteX12" fmla="*/ 16510 w 80009"/>
                <a:gd name="connsiteY12" fmla="*/ 128270 h 128270"/>
                <a:gd name="connsiteX13" fmla="*/ 0 w 80009"/>
                <a:gd name="connsiteY13" fmla="*/ 128270 h 128270"/>
                <a:gd name="connsiteX14" fmla="*/ 0 w 80009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 377">
              <a:extLst>
                <a:ext uri="{FF2B5EF4-FFF2-40B4-BE49-F238E27FC236}">
                  <a16:creationId xmlns:a16="http://schemas.microsoft.com/office/drawing/2014/main" id="{8EF43A4C-6C15-CF0B-6357-5BE3734209AA}"/>
                </a:ext>
              </a:extLst>
            </p:cNvPr>
            <p:cNvSpPr/>
            <p:nvPr/>
          </p:nvSpPr>
          <p:spPr>
            <a:xfrm>
              <a:off x="2128520" y="3973829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 378">
              <a:extLst>
                <a:ext uri="{FF2B5EF4-FFF2-40B4-BE49-F238E27FC236}">
                  <a16:creationId xmlns:a16="http://schemas.microsoft.com/office/drawing/2014/main" id="{C4834A5C-4314-199A-D9A7-1FB706F0A8DB}"/>
                </a:ext>
              </a:extLst>
            </p:cNvPr>
            <p:cNvSpPr/>
            <p:nvPr/>
          </p:nvSpPr>
          <p:spPr>
            <a:xfrm>
              <a:off x="2231389" y="3972559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 379">
              <a:extLst>
                <a:ext uri="{FF2B5EF4-FFF2-40B4-BE49-F238E27FC236}">
                  <a16:creationId xmlns:a16="http://schemas.microsoft.com/office/drawing/2014/main" id="{0CBCF6C6-0F6B-4503-DBEC-5E335EE41429}"/>
                </a:ext>
              </a:extLst>
            </p:cNvPr>
            <p:cNvSpPr/>
            <p:nvPr/>
          </p:nvSpPr>
          <p:spPr>
            <a:xfrm>
              <a:off x="2334260" y="3935729"/>
              <a:ext cx="87629" cy="130810"/>
            </a:xfrm>
            <a:custGeom>
              <a:avLst/>
              <a:gdLst>
                <a:gd name="connsiteX0" fmla="*/ 87630 w 87629"/>
                <a:gd name="connsiteY0" fmla="*/ 128270 h 130810"/>
                <a:gd name="connsiteX1" fmla="*/ 72390 w 87629"/>
                <a:gd name="connsiteY1" fmla="*/ 128270 h 130810"/>
                <a:gd name="connsiteX2" fmla="*/ 72390 w 87629"/>
                <a:gd name="connsiteY2" fmla="*/ 118110 h 130810"/>
                <a:gd name="connsiteX3" fmla="*/ 72390 w 87629"/>
                <a:gd name="connsiteY3" fmla="*/ 111760 h 130810"/>
                <a:gd name="connsiteX4" fmla="*/ 72390 w 87629"/>
                <a:gd name="connsiteY4" fmla="*/ 111760 h 130810"/>
                <a:gd name="connsiteX5" fmla="*/ 40640 w 87629"/>
                <a:gd name="connsiteY5" fmla="*/ 130810 h 130810"/>
                <a:gd name="connsiteX6" fmla="*/ 0 w 87629"/>
                <a:gd name="connsiteY6" fmla="*/ 83820 h 130810"/>
                <a:gd name="connsiteX7" fmla="*/ 40640 w 87629"/>
                <a:gd name="connsiteY7" fmla="*/ 36830 h 130810"/>
                <a:gd name="connsiteX8" fmla="*/ 71120 w 87629"/>
                <a:gd name="connsiteY8" fmla="*/ 53340 h 130810"/>
                <a:gd name="connsiteX9" fmla="*/ 71120 w 87629"/>
                <a:gd name="connsiteY9" fmla="*/ 53340 h 130810"/>
                <a:gd name="connsiteX10" fmla="*/ 71120 w 87629"/>
                <a:gd name="connsiteY10" fmla="*/ 45720 h 130810"/>
                <a:gd name="connsiteX11" fmla="*/ 71120 w 87629"/>
                <a:gd name="connsiteY11" fmla="*/ 0 h 130810"/>
                <a:gd name="connsiteX12" fmla="*/ 87630 w 87629"/>
                <a:gd name="connsiteY12" fmla="*/ 0 h 130810"/>
                <a:gd name="connsiteX13" fmla="*/ 87630 w 87629"/>
                <a:gd name="connsiteY13" fmla="*/ 128270 h 130810"/>
                <a:gd name="connsiteX14" fmla="*/ 15240 w 87629"/>
                <a:gd name="connsiteY14" fmla="*/ 83820 h 130810"/>
                <a:gd name="connsiteX15" fmla="*/ 43180 w 87629"/>
                <a:gd name="connsiteY15" fmla="*/ 115570 h 130810"/>
                <a:gd name="connsiteX16" fmla="*/ 71120 w 87629"/>
                <a:gd name="connsiteY16" fmla="*/ 83820 h 130810"/>
                <a:gd name="connsiteX17" fmla="*/ 43180 w 87629"/>
                <a:gd name="connsiteY17" fmla="*/ 52070 h 130810"/>
                <a:gd name="connsiteX18" fmla="*/ 1524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 380">
              <a:extLst>
                <a:ext uri="{FF2B5EF4-FFF2-40B4-BE49-F238E27FC236}">
                  <a16:creationId xmlns:a16="http://schemas.microsoft.com/office/drawing/2014/main" id="{B0CF7AA0-9585-7D5F-3A43-08BC2E962C7C}"/>
                </a:ext>
              </a:extLst>
            </p:cNvPr>
            <p:cNvSpPr/>
            <p:nvPr/>
          </p:nvSpPr>
          <p:spPr>
            <a:xfrm>
              <a:off x="2435959" y="3975100"/>
              <a:ext cx="95150" cy="130809"/>
            </a:xfrm>
            <a:custGeom>
              <a:avLst/>
              <a:gdLst>
                <a:gd name="connsiteX0" fmla="*/ 2440 w 95150"/>
                <a:gd name="connsiteY0" fmla="*/ 115570 h 130809"/>
                <a:gd name="connsiteX1" fmla="*/ 12600 w 95150"/>
                <a:gd name="connsiteY1" fmla="*/ 115570 h 130809"/>
                <a:gd name="connsiteX2" fmla="*/ 40540 w 95150"/>
                <a:gd name="connsiteY2" fmla="*/ 87630 h 130809"/>
                <a:gd name="connsiteX3" fmla="*/ 3710 w 95150"/>
                <a:gd name="connsiteY3" fmla="*/ 0 h 130809"/>
                <a:gd name="connsiteX4" fmla="*/ 21490 w 95150"/>
                <a:gd name="connsiteY4" fmla="*/ 0 h 130809"/>
                <a:gd name="connsiteX5" fmla="*/ 34190 w 95150"/>
                <a:gd name="connsiteY5" fmla="*/ 31750 h 130809"/>
                <a:gd name="connsiteX6" fmla="*/ 49430 w 95150"/>
                <a:gd name="connsiteY6" fmla="*/ 71120 h 130809"/>
                <a:gd name="connsiteX7" fmla="*/ 64670 w 95150"/>
                <a:gd name="connsiteY7" fmla="*/ 31750 h 130809"/>
                <a:gd name="connsiteX8" fmla="*/ 77370 w 95150"/>
                <a:gd name="connsiteY8" fmla="*/ 0 h 130809"/>
                <a:gd name="connsiteX9" fmla="*/ 95150 w 95150"/>
                <a:gd name="connsiteY9" fmla="*/ 0 h 130809"/>
                <a:gd name="connsiteX10" fmla="*/ 59590 w 95150"/>
                <a:gd name="connsiteY10" fmla="*/ 85090 h 130809"/>
                <a:gd name="connsiteX11" fmla="*/ 13870 w 95150"/>
                <a:gd name="connsiteY11" fmla="*/ 130810 h 130809"/>
                <a:gd name="connsiteX12" fmla="*/ 2440 w 95150"/>
                <a:gd name="connsiteY12" fmla="*/ 129540 h 130809"/>
                <a:gd name="connsiteX13" fmla="*/ 2440 w 95150"/>
                <a:gd name="connsiteY13" fmla="*/ 11557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50" h="130809">
                  <a:moveTo>
                    <a:pt x="2440" y="115570"/>
                  </a:moveTo>
                  <a:cubicBezTo>
                    <a:pt x="4980" y="115570"/>
                    <a:pt x="7520" y="115570"/>
                    <a:pt x="12600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0" y="57150"/>
                    <a:pt x="49430" y="71120"/>
                  </a:cubicBezTo>
                  <a:cubicBezTo>
                    <a:pt x="5451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0" y="0"/>
                  </a:lnTo>
                  <a:lnTo>
                    <a:pt x="59590" y="85090"/>
                  </a:lnTo>
                  <a:cubicBezTo>
                    <a:pt x="46890" y="114300"/>
                    <a:pt x="38000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38F408D8-8291-77A1-EC0C-78A074584F80}"/>
                </a:ext>
              </a:extLst>
            </p:cNvPr>
            <p:cNvSpPr/>
            <p:nvPr/>
          </p:nvSpPr>
          <p:spPr>
            <a:xfrm>
              <a:off x="2580639" y="3948429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0 w 60960"/>
                <a:gd name="connsiteY9" fmla="*/ 99060 h 116840"/>
                <a:gd name="connsiteX10" fmla="*/ 60960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75748BC1-90A9-35FE-E78D-2B02EF8BE675}"/>
                </a:ext>
              </a:extLst>
            </p:cNvPr>
            <p:cNvSpPr/>
            <p:nvPr/>
          </p:nvSpPr>
          <p:spPr>
            <a:xfrm>
              <a:off x="2659379" y="3935729"/>
              <a:ext cx="80010" cy="128270"/>
            </a:xfrm>
            <a:custGeom>
              <a:avLst/>
              <a:gdLst>
                <a:gd name="connsiteX0" fmla="*/ 0 w 80010"/>
                <a:gd name="connsiteY0" fmla="*/ 0 h 128270"/>
                <a:gd name="connsiteX1" fmla="*/ 16510 w 80010"/>
                <a:gd name="connsiteY1" fmla="*/ 0 h 128270"/>
                <a:gd name="connsiteX2" fmla="*/ 16510 w 80010"/>
                <a:gd name="connsiteY2" fmla="*/ 49530 h 128270"/>
                <a:gd name="connsiteX3" fmla="*/ 16510 w 80010"/>
                <a:gd name="connsiteY3" fmla="*/ 58420 h 128270"/>
                <a:gd name="connsiteX4" fmla="*/ 16510 w 80010"/>
                <a:gd name="connsiteY4" fmla="*/ 58420 h 128270"/>
                <a:gd name="connsiteX5" fmla="*/ 49530 w 80010"/>
                <a:gd name="connsiteY5" fmla="*/ 36830 h 128270"/>
                <a:gd name="connsiteX6" fmla="*/ 80010 w 80010"/>
                <a:gd name="connsiteY6" fmla="*/ 72390 h 128270"/>
                <a:gd name="connsiteX7" fmla="*/ 80010 w 80010"/>
                <a:gd name="connsiteY7" fmla="*/ 128270 h 128270"/>
                <a:gd name="connsiteX8" fmla="*/ 63500 w 80010"/>
                <a:gd name="connsiteY8" fmla="*/ 128270 h 128270"/>
                <a:gd name="connsiteX9" fmla="*/ 63500 w 80010"/>
                <a:gd name="connsiteY9" fmla="*/ 76200 h 128270"/>
                <a:gd name="connsiteX10" fmla="*/ 46990 w 80010"/>
                <a:gd name="connsiteY10" fmla="*/ 53340 h 128270"/>
                <a:gd name="connsiteX11" fmla="*/ 16510 w 80010"/>
                <a:gd name="connsiteY11" fmla="*/ 85090 h 128270"/>
                <a:gd name="connsiteX12" fmla="*/ 16510 w 80010"/>
                <a:gd name="connsiteY12" fmla="*/ 128270 h 128270"/>
                <a:gd name="connsiteX13" fmla="*/ 0 w 80010"/>
                <a:gd name="connsiteY13" fmla="*/ 128270 h 128270"/>
                <a:gd name="connsiteX14" fmla="*/ 0 w 80010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 383">
              <a:extLst>
                <a:ext uri="{FF2B5EF4-FFF2-40B4-BE49-F238E27FC236}">
                  <a16:creationId xmlns:a16="http://schemas.microsoft.com/office/drawing/2014/main" id="{84798CEE-B0CE-47A8-02B7-8171E3145DAC}"/>
                </a:ext>
              </a:extLst>
            </p:cNvPr>
            <p:cNvSpPr/>
            <p:nvPr/>
          </p:nvSpPr>
          <p:spPr>
            <a:xfrm>
              <a:off x="2767329" y="3939540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7780 w 20320"/>
                <a:gd name="connsiteY5" fmla="*/ 35560 h 124459"/>
                <a:gd name="connsiteX6" fmla="*/ 17780 w 20320"/>
                <a:gd name="connsiteY6" fmla="*/ 124460 h 124459"/>
                <a:gd name="connsiteX7" fmla="*/ 1270 w 20320"/>
                <a:gd name="connsiteY7" fmla="*/ 124460 h 124459"/>
                <a:gd name="connsiteX8" fmla="*/ 1270 w 20320"/>
                <a:gd name="connsiteY8" fmla="*/ 35560 h 124459"/>
                <a:gd name="connsiteX9" fmla="*/ 1778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 384">
              <a:extLst>
                <a:ext uri="{FF2B5EF4-FFF2-40B4-BE49-F238E27FC236}">
                  <a16:creationId xmlns:a16="http://schemas.microsoft.com/office/drawing/2014/main" id="{0871F1FB-2CF3-4E9E-4245-DA23345A4FC8}"/>
                </a:ext>
              </a:extLst>
            </p:cNvPr>
            <p:cNvSpPr/>
            <p:nvPr/>
          </p:nvSpPr>
          <p:spPr>
            <a:xfrm>
              <a:off x="2818129" y="3972559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 385">
              <a:extLst>
                <a:ext uri="{FF2B5EF4-FFF2-40B4-BE49-F238E27FC236}">
                  <a16:creationId xmlns:a16="http://schemas.microsoft.com/office/drawing/2014/main" id="{E7D8D544-592C-4367-D840-F5BD50FFE3A1}"/>
                </a:ext>
              </a:extLst>
            </p:cNvPr>
            <p:cNvSpPr/>
            <p:nvPr/>
          </p:nvSpPr>
          <p:spPr>
            <a:xfrm>
              <a:off x="2918460" y="3972559"/>
              <a:ext cx="83819" cy="130810"/>
            </a:xfrm>
            <a:custGeom>
              <a:avLst/>
              <a:gdLst>
                <a:gd name="connsiteX0" fmla="*/ 48260 w 83819"/>
                <a:gd name="connsiteY0" fmla="*/ 77470 h 130810"/>
                <a:gd name="connsiteX1" fmla="*/ 83820 w 83819"/>
                <a:gd name="connsiteY1" fmla="*/ 102870 h 130810"/>
                <a:gd name="connsiteX2" fmla="*/ 40640 w 83819"/>
                <a:gd name="connsiteY2" fmla="*/ 130810 h 130810"/>
                <a:gd name="connsiteX3" fmla="*/ 0 w 83819"/>
                <a:gd name="connsiteY3" fmla="*/ 106680 h 130810"/>
                <a:gd name="connsiteX4" fmla="*/ 24130 w 83819"/>
                <a:gd name="connsiteY4" fmla="*/ 85090 h 130810"/>
                <a:gd name="connsiteX5" fmla="*/ 10160 w 83819"/>
                <a:gd name="connsiteY5" fmla="*/ 73660 h 130810"/>
                <a:gd name="connsiteX6" fmla="*/ 22860 w 83819"/>
                <a:gd name="connsiteY6" fmla="*/ 60960 h 130810"/>
                <a:gd name="connsiteX7" fmla="*/ 1270 w 83819"/>
                <a:gd name="connsiteY7" fmla="*/ 31750 h 130810"/>
                <a:gd name="connsiteX8" fmla="*/ 36830 w 83819"/>
                <a:gd name="connsiteY8" fmla="*/ 0 h 130810"/>
                <a:gd name="connsiteX9" fmla="*/ 50800 w 83819"/>
                <a:gd name="connsiteY9" fmla="*/ 2540 h 130810"/>
                <a:gd name="connsiteX10" fmla="*/ 82550 w 83819"/>
                <a:gd name="connsiteY10" fmla="*/ 2540 h 130810"/>
                <a:gd name="connsiteX11" fmla="*/ 82550 w 83819"/>
                <a:gd name="connsiteY11" fmla="*/ 15240 h 130810"/>
                <a:gd name="connsiteX12" fmla="*/ 69850 w 83819"/>
                <a:gd name="connsiteY12" fmla="*/ 15240 h 130810"/>
                <a:gd name="connsiteX13" fmla="*/ 64770 w 83819"/>
                <a:gd name="connsiteY13" fmla="*/ 15240 h 130810"/>
                <a:gd name="connsiteX14" fmla="*/ 64770 w 83819"/>
                <a:gd name="connsiteY14" fmla="*/ 15240 h 130810"/>
                <a:gd name="connsiteX15" fmla="*/ 72390 w 83819"/>
                <a:gd name="connsiteY15" fmla="*/ 33020 h 130810"/>
                <a:gd name="connsiteX16" fmla="*/ 39370 w 83819"/>
                <a:gd name="connsiteY16" fmla="*/ 63500 h 130810"/>
                <a:gd name="connsiteX17" fmla="*/ 39370 w 83819"/>
                <a:gd name="connsiteY17" fmla="*/ 63500 h 130810"/>
                <a:gd name="connsiteX18" fmla="*/ 25400 w 83819"/>
                <a:gd name="connsiteY18" fmla="*/ 71120 h 130810"/>
                <a:gd name="connsiteX19" fmla="*/ 46990 w 83819"/>
                <a:gd name="connsiteY19" fmla="*/ 78740 h 130810"/>
                <a:gd name="connsiteX20" fmla="*/ 67310 w 83819"/>
                <a:gd name="connsiteY20" fmla="*/ 104140 h 130810"/>
                <a:gd name="connsiteX21" fmla="*/ 40640 w 83819"/>
                <a:gd name="connsiteY21" fmla="*/ 90170 h 130810"/>
                <a:gd name="connsiteX22" fmla="*/ 16510 w 83819"/>
                <a:gd name="connsiteY22" fmla="*/ 105410 h 130810"/>
                <a:gd name="connsiteX23" fmla="*/ 41910 w 83819"/>
                <a:gd name="connsiteY23" fmla="*/ 119380 h 130810"/>
                <a:gd name="connsiteX24" fmla="*/ 67310 w 83819"/>
                <a:gd name="connsiteY24" fmla="*/ 105410 h 130810"/>
                <a:gd name="connsiteX25" fmla="*/ 59690 w 83819"/>
                <a:gd name="connsiteY25" fmla="*/ 31750 h 130810"/>
                <a:gd name="connsiteX26" fmla="*/ 39370 w 83819"/>
                <a:gd name="connsiteY26" fmla="*/ 12700 h 130810"/>
                <a:gd name="connsiteX27" fmla="*/ 19050 w 83819"/>
                <a:gd name="connsiteY27" fmla="*/ 31750 h 130810"/>
                <a:gd name="connsiteX28" fmla="*/ 39370 w 83819"/>
                <a:gd name="connsiteY28" fmla="*/ 50800 h 130810"/>
                <a:gd name="connsiteX29" fmla="*/ 59690 w 83819"/>
                <a:gd name="connsiteY29" fmla="*/ 3175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19" h="130810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0" y="104140"/>
                  </a:moveTo>
                  <a:cubicBezTo>
                    <a:pt x="67310" y="96520"/>
                    <a:pt x="59690" y="90170"/>
                    <a:pt x="40640" y="90170"/>
                  </a:cubicBezTo>
                  <a:cubicBezTo>
                    <a:pt x="21590" y="90170"/>
                    <a:pt x="16510" y="96520"/>
                    <a:pt x="16510" y="105410"/>
                  </a:cubicBezTo>
                  <a:cubicBezTo>
                    <a:pt x="16510" y="114300"/>
                    <a:pt x="26670" y="119380"/>
                    <a:pt x="41910" y="119380"/>
                  </a:cubicBezTo>
                  <a:cubicBezTo>
                    <a:pt x="57150" y="119380"/>
                    <a:pt x="67310" y="113030"/>
                    <a:pt x="67310" y="105410"/>
                  </a:cubicBezTo>
                  <a:close/>
                  <a:moveTo>
                    <a:pt x="59690" y="31750"/>
                  </a:moveTo>
                  <a:cubicBezTo>
                    <a:pt x="59690" y="20320"/>
                    <a:pt x="50800" y="12700"/>
                    <a:pt x="39370" y="12700"/>
                  </a:cubicBezTo>
                  <a:cubicBezTo>
                    <a:pt x="27940" y="12700"/>
                    <a:pt x="19050" y="20320"/>
                    <a:pt x="19050" y="31750"/>
                  </a:cubicBezTo>
                  <a:cubicBezTo>
                    <a:pt x="19050" y="43180"/>
                    <a:pt x="27940" y="50800"/>
                    <a:pt x="39370" y="50800"/>
                  </a:cubicBezTo>
                  <a:cubicBezTo>
                    <a:pt x="50800" y="50800"/>
                    <a:pt x="59690" y="43180"/>
                    <a:pt x="5969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 386">
              <a:extLst>
                <a:ext uri="{FF2B5EF4-FFF2-40B4-BE49-F238E27FC236}">
                  <a16:creationId xmlns:a16="http://schemas.microsoft.com/office/drawing/2014/main" id="{F44765A1-BEEA-6D71-7BD8-5709EAFF63F1}"/>
                </a:ext>
              </a:extLst>
            </p:cNvPr>
            <p:cNvSpPr/>
            <p:nvPr/>
          </p:nvSpPr>
          <p:spPr>
            <a:xfrm>
              <a:off x="3014979" y="3972559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 387">
              <a:extLst>
                <a:ext uri="{FF2B5EF4-FFF2-40B4-BE49-F238E27FC236}">
                  <a16:creationId xmlns:a16="http://schemas.microsoft.com/office/drawing/2014/main" id="{998D0DE3-9D8F-9246-3D83-14F8DD2D9AA2}"/>
                </a:ext>
              </a:extLst>
            </p:cNvPr>
            <p:cNvSpPr/>
            <p:nvPr/>
          </p:nvSpPr>
          <p:spPr>
            <a:xfrm>
              <a:off x="3134360" y="3948429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0 w 60960"/>
                <a:gd name="connsiteY9" fmla="*/ 99060 h 116840"/>
                <a:gd name="connsiteX10" fmla="*/ 60960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 388">
              <a:extLst>
                <a:ext uri="{FF2B5EF4-FFF2-40B4-BE49-F238E27FC236}">
                  <a16:creationId xmlns:a16="http://schemas.microsoft.com/office/drawing/2014/main" id="{CD5C9730-C790-33D7-641F-F2BC6CBD5BBC}"/>
                </a:ext>
              </a:extLst>
            </p:cNvPr>
            <p:cNvSpPr/>
            <p:nvPr/>
          </p:nvSpPr>
          <p:spPr>
            <a:xfrm>
              <a:off x="3208020" y="3972559"/>
              <a:ext cx="91439" cy="93980"/>
            </a:xfrm>
            <a:custGeom>
              <a:avLst/>
              <a:gdLst>
                <a:gd name="connsiteX0" fmla="*/ 91440 w 91439"/>
                <a:gd name="connsiteY0" fmla="*/ 46990 h 93980"/>
                <a:gd name="connsiteX1" fmla="*/ 45720 w 91439"/>
                <a:gd name="connsiteY1" fmla="*/ 93980 h 93980"/>
                <a:gd name="connsiteX2" fmla="*/ 0 w 91439"/>
                <a:gd name="connsiteY2" fmla="*/ 46990 h 93980"/>
                <a:gd name="connsiteX3" fmla="*/ 45720 w 91439"/>
                <a:gd name="connsiteY3" fmla="*/ 0 h 93980"/>
                <a:gd name="connsiteX4" fmla="*/ 91440 w 91439"/>
                <a:gd name="connsiteY4" fmla="*/ 46990 h 93980"/>
                <a:gd name="connsiteX5" fmla="*/ 74930 w 91439"/>
                <a:gd name="connsiteY5" fmla="*/ 46990 h 93980"/>
                <a:gd name="connsiteX6" fmla="*/ 44450 w 91439"/>
                <a:gd name="connsiteY6" fmla="*/ 15240 h 93980"/>
                <a:gd name="connsiteX7" fmla="*/ 15240 w 91439"/>
                <a:gd name="connsiteY7" fmla="*/ 46990 h 93980"/>
                <a:gd name="connsiteX8" fmla="*/ 44450 w 91439"/>
                <a:gd name="connsiteY8" fmla="*/ 78740 h 93980"/>
                <a:gd name="connsiteX9" fmla="*/ 74930 w 91439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604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 389">
              <a:extLst>
                <a:ext uri="{FF2B5EF4-FFF2-40B4-BE49-F238E27FC236}">
                  <a16:creationId xmlns:a16="http://schemas.microsoft.com/office/drawing/2014/main" id="{6651F6D4-3252-291A-B488-C50F35477FCA}"/>
                </a:ext>
              </a:extLst>
            </p:cNvPr>
            <p:cNvSpPr/>
            <p:nvPr/>
          </p:nvSpPr>
          <p:spPr>
            <a:xfrm>
              <a:off x="3369309" y="3972559"/>
              <a:ext cx="51048" cy="92710"/>
            </a:xfrm>
            <a:custGeom>
              <a:avLst/>
              <a:gdLst>
                <a:gd name="connsiteX0" fmla="*/ 0 w 51048"/>
                <a:gd name="connsiteY0" fmla="*/ 2540 h 92710"/>
                <a:gd name="connsiteX1" fmla="*/ 15240 w 51048"/>
                <a:gd name="connsiteY1" fmla="*/ 2540 h 92710"/>
                <a:gd name="connsiteX2" fmla="*/ 15240 w 51048"/>
                <a:gd name="connsiteY2" fmla="*/ 15240 h 92710"/>
                <a:gd name="connsiteX3" fmla="*/ 15240 w 51048"/>
                <a:gd name="connsiteY3" fmla="*/ 21590 h 92710"/>
                <a:gd name="connsiteX4" fmla="*/ 15240 w 51048"/>
                <a:gd name="connsiteY4" fmla="*/ 21590 h 92710"/>
                <a:gd name="connsiteX5" fmla="*/ 43180 w 51048"/>
                <a:gd name="connsiteY5" fmla="*/ 0 h 92710"/>
                <a:gd name="connsiteX6" fmla="*/ 48260 w 51048"/>
                <a:gd name="connsiteY6" fmla="*/ 0 h 92710"/>
                <a:gd name="connsiteX7" fmla="*/ 48260 w 51048"/>
                <a:gd name="connsiteY7" fmla="*/ 16510 h 92710"/>
                <a:gd name="connsiteX8" fmla="*/ 43180 w 51048"/>
                <a:gd name="connsiteY8" fmla="*/ 16510 h 92710"/>
                <a:gd name="connsiteX9" fmla="*/ 16510 w 51048"/>
                <a:gd name="connsiteY9" fmla="*/ 53340 h 92710"/>
                <a:gd name="connsiteX10" fmla="*/ 16510 w 51048"/>
                <a:gd name="connsiteY10" fmla="*/ 92710 h 92710"/>
                <a:gd name="connsiteX11" fmla="*/ 0 w 51048"/>
                <a:gd name="connsiteY11" fmla="*/ 92710 h 92710"/>
                <a:gd name="connsiteX12" fmla="*/ 0 w 51048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8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 390">
              <a:extLst>
                <a:ext uri="{FF2B5EF4-FFF2-40B4-BE49-F238E27FC236}">
                  <a16:creationId xmlns:a16="http://schemas.microsoft.com/office/drawing/2014/main" id="{8F48D5A4-3F09-75CA-24D8-2E96CD1CE421}"/>
                </a:ext>
              </a:extLst>
            </p:cNvPr>
            <p:cNvSpPr/>
            <p:nvPr/>
          </p:nvSpPr>
          <p:spPr>
            <a:xfrm>
              <a:off x="3430270" y="397255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4450 w 83820"/>
                <a:gd name="connsiteY10" fmla="*/ 13970 h 93980"/>
                <a:gd name="connsiteX11" fmla="*/ 19050 w 83820"/>
                <a:gd name="connsiteY11" fmla="*/ 38100 h 93980"/>
                <a:gd name="connsiteX12" fmla="*/ 68580 w 83820"/>
                <a:gd name="connsiteY12" fmla="*/ 38100 h 93980"/>
                <a:gd name="connsiteX13" fmla="*/ 4445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 391">
              <a:extLst>
                <a:ext uri="{FF2B5EF4-FFF2-40B4-BE49-F238E27FC236}">
                  <a16:creationId xmlns:a16="http://schemas.microsoft.com/office/drawing/2014/main" id="{F8600CBD-EF6F-EC73-9A5A-CC5E4DB694C2}"/>
                </a:ext>
              </a:extLst>
            </p:cNvPr>
            <p:cNvSpPr/>
            <p:nvPr/>
          </p:nvSpPr>
          <p:spPr>
            <a:xfrm>
              <a:off x="3539490" y="3972559"/>
              <a:ext cx="137159" cy="91440"/>
            </a:xfrm>
            <a:custGeom>
              <a:avLst/>
              <a:gdLst>
                <a:gd name="connsiteX0" fmla="*/ 15240 w 137159"/>
                <a:gd name="connsiteY0" fmla="*/ 2540 h 91440"/>
                <a:gd name="connsiteX1" fmla="*/ 15240 w 137159"/>
                <a:gd name="connsiteY1" fmla="*/ 15240 h 91440"/>
                <a:gd name="connsiteX2" fmla="*/ 15240 w 137159"/>
                <a:gd name="connsiteY2" fmla="*/ 21590 h 91440"/>
                <a:gd name="connsiteX3" fmla="*/ 15240 w 137159"/>
                <a:gd name="connsiteY3" fmla="*/ 21590 h 91440"/>
                <a:gd name="connsiteX4" fmla="*/ 48260 w 137159"/>
                <a:gd name="connsiteY4" fmla="*/ 0 h 91440"/>
                <a:gd name="connsiteX5" fmla="*/ 74930 w 137159"/>
                <a:gd name="connsiteY5" fmla="*/ 20320 h 91440"/>
                <a:gd name="connsiteX6" fmla="*/ 74930 w 137159"/>
                <a:gd name="connsiteY6" fmla="*/ 20320 h 91440"/>
                <a:gd name="connsiteX7" fmla="*/ 105410 w 137159"/>
                <a:gd name="connsiteY7" fmla="*/ 0 h 91440"/>
                <a:gd name="connsiteX8" fmla="*/ 137160 w 137159"/>
                <a:gd name="connsiteY8" fmla="*/ 35560 h 91440"/>
                <a:gd name="connsiteX9" fmla="*/ 137160 w 137159"/>
                <a:gd name="connsiteY9" fmla="*/ 91440 h 91440"/>
                <a:gd name="connsiteX10" fmla="*/ 120650 w 137159"/>
                <a:gd name="connsiteY10" fmla="*/ 91440 h 91440"/>
                <a:gd name="connsiteX11" fmla="*/ 120650 w 137159"/>
                <a:gd name="connsiteY11" fmla="*/ 39370 h 91440"/>
                <a:gd name="connsiteX12" fmla="*/ 104140 w 137159"/>
                <a:gd name="connsiteY12" fmla="*/ 16510 h 91440"/>
                <a:gd name="connsiteX13" fmla="*/ 77470 w 137159"/>
                <a:gd name="connsiteY13" fmla="*/ 50800 h 91440"/>
                <a:gd name="connsiteX14" fmla="*/ 77470 w 137159"/>
                <a:gd name="connsiteY14" fmla="*/ 91440 h 91440"/>
                <a:gd name="connsiteX15" fmla="*/ 60960 w 137159"/>
                <a:gd name="connsiteY15" fmla="*/ 91440 h 91440"/>
                <a:gd name="connsiteX16" fmla="*/ 60960 w 137159"/>
                <a:gd name="connsiteY16" fmla="*/ 38100 h 91440"/>
                <a:gd name="connsiteX17" fmla="*/ 44450 w 137159"/>
                <a:gd name="connsiteY17" fmla="*/ 15240 h 91440"/>
                <a:gd name="connsiteX18" fmla="*/ 16510 w 137159"/>
                <a:gd name="connsiteY18" fmla="*/ 49530 h 91440"/>
                <a:gd name="connsiteX19" fmla="*/ 16510 w 137159"/>
                <a:gd name="connsiteY19" fmla="*/ 90170 h 91440"/>
                <a:gd name="connsiteX20" fmla="*/ 0 w 137159"/>
                <a:gd name="connsiteY20" fmla="*/ 90170 h 91440"/>
                <a:gd name="connsiteX21" fmla="*/ 0 w 137159"/>
                <a:gd name="connsiteY21" fmla="*/ 1270 h 91440"/>
                <a:gd name="connsiteX22" fmla="*/ 15240 w 137159"/>
                <a:gd name="connsiteY22" fmla="*/ 12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5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 392">
              <a:extLst>
                <a:ext uri="{FF2B5EF4-FFF2-40B4-BE49-F238E27FC236}">
                  <a16:creationId xmlns:a16="http://schemas.microsoft.com/office/drawing/2014/main" id="{653B9C74-C462-74B5-C849-03B2B16B8234}"/>
                </a:ext>
              </a:extLst>
            </p:cNvPr>
            <p:cNvSpPr/>
            <p:nvPr/>
          </p:nvSpPr>
          <p:spPr>
            <a:xfrm>
              <a:off x="3695700" y="397255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4450 w 83820"/>
                <a:gd name="connsiteY10" fmla="*/ 13970 h 93980"/>
                <a:gd name="connsiteX11" fmla="*/ 19050 w 83820"/>
                <a:gd name="connsiteY11" fmla="*/ 38100 h 93980"/>
                <a:gd name="connsiteX12" fmla="*/ 68580 w 83820"/>
                <a:gd name="connsiteY12" fmla="*/ 38100 h 93980"/>
                <a:gd name="connsiteX13" fmla="*/ 4445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 393">
              <a:extLst>
                <a:ext uri="{FF2B5EF4-FFF2-40B4-BE49-F238E27FC236}">
                  <a16:creationId xmlns:a16="http://schemas.microsoft.com/office/drawing/2014/main" id="{8D0A1767-1025-0265-652F-3FFAB38C3372}"/>
                </a:ext>
              </a:extLst>
            </p:cNvPr>
            <p:cNvSpPr/>
            <p:nvPr/>
          </p:nvSpPr>
          <p:spPr>
            <a:xfrm>
              <a:off x="3804920" y="3972559"/>
              <a:ext cx="137159" cy="91440"/>
            </a:xfrm>
            <a:custGeom>
              <a:avLst/>
              <a:gdLst>
                <a:gd name="connsiteX0" fmla="*/ 15240 w 137159"/>
                <a:gd name="connsiteY0" fmla="*/ 2540 h 91440"/>
                <a:gd name="connsiteX1" fmla="*/ 15240 w 137159"/>
                <a:gd name="connsiteY1" fmla="*/ 15240 h 91440"/>
                <a:gd name="connsiteX2" fmla="*/ 15240 w 137159"/>
                <a:gd name="connsiteY2" fmla="*/ 21590 h 91440"/>
                <a:gd name="connsiteX3" fmla="*/ 15240 w 137159"/>
                <a:gd name="connsiteY3" fmla="*/ 21590 h 91440"/>
                <a:gd name="connsiteX4" fmla="*/ 48260 w 137159"/>
                <a:gd name="connsiteY4" fmla="*/ 0 h 91440"/>
                <a:gd name="connsiteX5" fmla="*/ 74930 w 137159"/>
                <a:gd name="connsiteY5" fmla="*/ 20320 h 91440"/>
                <a:gd name="connsiteX6" fmla="*/ 74930 w 137159"/>
                <a:gd name="connsiteY6" fmla="*/ 20320 h 91440"/>
                <a:gd name="connsiteX7" fmla="*/ 105410 w 137159"/>
                <a:gd name="connsiteY7" fmla="*/ 0 h 91440"/>
                <a:gd name="connsiteX8" fmla="*/ 137160 w 137159"/>
                <a:gd name="connsiteY8" fmla="*/ 35560 h 91440"/>
                <a:gd name="connsiteX9" fmla="*/ 137160 w 137159"/>
                <a:gd name="connsiteY9" fmla="*/ 91440 h 91440"/>
                <a:gd name="connsiteX10" fmla="*/ 120650 w 137159"/>
                <a:gd name="connsiteY10" fmla="*/ 91440 h 91440"/>
                <a:gd name="connsiteX11" fmla="*/ 120650 w 137159"/>
                <a:gd name="connsiteY11" fmla="*/ 39370 h 91440"/>
                <a:gd name="connsiteX12" fmla="*/ 104140 w 137159"/>
                <a:gd name="connsiteY12" fmla="*/ 16510 h 91440"/>
                <a:gd name="connsiteX13" fmla="*/ 77470 w 137159"/>
                <a:gd name="connsiteY13" fmla="*/ 50800 h 91440"/>
                <a:gd name="connsiteX14" fmla="*/ 77470 w 137159"/>
                <a:gd name="connsiteY14" fmla="*/ 91440 h 91440"/>
                <a:gd name="connsiteX15" fmla="*/ 60960 w 137159"/>
                <a:gd name="connsiteY15" fmla="*/ 91440 h 91440"/>
                <a:gd name="connsiteX16" fmla="*/ 60960 w 137159"/>
                <a:gd name="connsiteY16" fmla="*/ 38100 h 91440"/>
                <a:gd name="connsiteX17" fmla="*/ 44450 w 137159"/>
                <a:gd name="connsiteY17" fmla="*/ 15240 h 91440"/>
                <a:gd name="connsiteX18" fmla="*/ 16510 w 137159"/>
                <a:gd name="connsiteY18" fmla="*/ 49530 h 91440"/>
                <a:gd name="connsiteX19" fmla="*/ 16510 w 137159"/>
                <a:gd name="connsiteY19" fmla="*/ 90170 h 91440"/>
                <a:gd name="connsiteX20" fmla="*/ 0 w 137159"/>
                <a:gd name="connsiteY20" fmla="*/ 90170 h 91440"/>
                <a:gd name="connsiteX21" fmla="*/ 0 w 137159"/>
                <a:gd name="connsiteY21" fmla="*/ 1270 h 91440"/>
                <a:gd name="connsiteX22" fmla="*/ 15240 w 137159"/>
                <a:gd name="connsiteY22" fmla="*/ 12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5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 394">
              <a:extLst>
                <a:ext uri="{FF2B5EF4-FFF2-40B4-BE49-F238E27FC236}">
                  <a16:creationId xmlns:a16="http://schemas.microsoft.com/office/drawing/2014/main" id="{A60798F3-7ED4-4FD8-D260-A102D8D064EC}"/>
                </a:ext>
              </a:extLst>
            </p:cNvPr>
            <p:cNvSpPr/>
            <p:nvPr/>
          </p:nvSpPr>
          <p:spPr>
            <a:xfrm>
              <a:off x="3971290" y="3935729"/>
              <a:ext cx="87629" cy="130810"/>
            </a:xfrm>
            <a:custGeom>
              <a:avLst/>
              <a:gdLst>
                <a:gd name="connsiteX0" fmla="*/ 0 w 87629"/>
                <a:gd name="connsiteY0" fmla="*/ 0 h 130810"/>
                <a:gd name="connsiteX1" fmla="*/ 16510 w 87629"/>
                <a:gd name="connsiteY1" fmla="*/ 0 h 130810"/>
                <a:gd name="connsiteX2" fmla="*/ 16510 w 87629"/>
                <a:gd name="connsiteY2" fmla="*/ 45720 h 130810"/>
                <a:gd name="connsiteX3" fmla="*/ 16510 w 87629"/>
                <a:gd name="connsiteY3" fmla="*/ 53340 h 130810"/>
                <a:gd name="connsiteX4" fmla="*/ 16510 w 87629"/>
                <a:gd name="connsiteY4" fmla="*/ 53340 h 130810"/>
                <a:gd name="connsiteX5" fmla="*/ 46990 w 87629"/>
                <a:gd name="connsiteY5" fmla="*/ 36830 h 130810"/>
                <a:gd name="connsiteX6" fmla="*/ 87630 w 87629"/>
                <a:gd name="connsiteY6" fmla="*/ 83820 h 130810"/>
                <a:gd name="connsiteX7" fmla="*/ 46990 w 87629"/>
                <a:gd name="connsiteY7" fmla="*/ 130810 h 130810"/>
                <a:gd name="connsiteX8" fmla="*/ 15240 w 87629"/>
                <a:gd name="connsiteY8" fmla="*/ 111760 h 130810"/>
                <a:gd name="connsiteX9" fmla="*/ 15240 w 87629"/>
                <a:gd name="connsiteY9" fmla="*/ 111760 h 130810"/>
                <a:gd name="connsiteX10" fmla="*/ 15240 w 87629"/>
                <a:gd name="connsiteY10" fmla="*/ 118110 h 130810"/>
                <a:gd name="connsiteX11" fmla="*/ 15240 w 87629"/>
                <a:gd name="connsiteY11" fmla="*/ 128270 h 130810"/>
                <a:gd name="connsiteX12" fmla="*/ 0 w 87629"/>
                <a:gd name="connsiteY12" fmla="*/ 128270 h 130810"/>
                <a:gd name="connsiteX13" fmla="*/ 0 w 87629"/>
                <a:gd name="connsiteY13" fmla="*/ 0 h 130810"/>
                <a:gd name="connsiteX14" fmla="*/ 16510 w 87629"/>
                <a:gd name="connsiteY14" fmla="*/ 83820 h 130810"/>
                <a:gd name="connsiteX15" fmla="*/ 44450 w 87629"/>
                <a:gd name="connsiteY15" fmla="*/ 115570 h 130810"/>
                <a:gd name="connsiteX16" fmla="*/ 72390 w 87629"/>
                <a:gd name="connsiteY16" fmla="*/ 83820 h 130810"/>
                <a:gd name="connsiteX17" fmla="*/ 44450 w 87629"/>
                <a:gd name="connsiteY17" fmla="*/ 52070 h 130810"/>
                <a:gd name="connsiteX18" fmla="*/ 1651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0" y="0"/>
                  </a:moveTo>
                  <a:lnTo>
                    <a:pt x="16510" y="0"/>
                  </a:lnTo>
                  <a:lnTo>
                    <a:pt x="16510" y="45720"/>
                  </a:lnTo>
                  <a:cubicBezTo>
                    <a:pt x="16510" y="50800"/>
                    <a:pt x="16510" y="53340"/>
                    <a:pt x="16510" y="53340"/>
                  </a:cubicBezTo>
                  <a:lnTo>
                    <a:pt x="16510" y="53340"/>
                  </a:lnTo>
                  <a:cubicBezTo>
                    <a:pt x="21590" y="44450"/>
                    <a:pt x="33020" y="36830"/>
                    <a:pt x="46990" y="36830"/>
                  </a:cubicBezTo>
                  <a:cubicBezTo>
                    <a:pt x="69850" y="36830"/>
                    <a:pt x="87630" y="55880"/>
                    <a:pt x="87630" y="83820"/>
                  </a:cubicBezTo>
                  <a:cubicBezTo>
                    <a:pt x="87630" y="111760"/>
                    <a:pt x="69850" y="130810"/>
                    <a:pt x="46990" y="130810"/>
                  </a:cubicBezTo>
                  <a:cubicBezTo>
                    <a:pt x="24130" y="130810"/>
                    <a:pt x="20320" y="121920"/>
                    <a:pt x="15240" y="111760"/>
                  </a:cubicBezTo>
                  <a:lnTo>
                    <a:pt x="15240" y="111760"/>
                  </a:lnTo>
                  <a:cubicBezTo>
                    <a:pt x="15240" y="111760"/>
                    <a:pt x="15240" y="114300"/>
                    <a:pt x="15240" y="118110"/>
                  </a:cubicBezTo>
                  <a:lnTo>
                    <a:pt x="1524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  <a:moveTo>
                    <a:pt x="16510" y="83820"/>
                  </a:moveTo>
                  <a:cubicBezTo>
                    <a:pt x="16510" y="106680"/>
                    <a:pt x="30480" y="115570"/>
                    <a:pt x="44450" y="115570"/>
                  </a:cubicBezTo>
                  <a:cubicBezTo>
                    <a:pt x="58420" y="115570"/>
                    <a:pt x="72390" y="101600"/>
                    <a:pt x="72390" y="83820"/>
                  </a:cubicBezTo>
                  <a:cubicBezTo>
                    <a:pt x="72390" y="66040"/>
                    <a:pt x="60960" y="52070"/>
                    <a:pt x="44450" y="52070"/>
                  </a:cubicBezTo>
                  <a:cubicBezTo>
                    <a:pt x="27940" y="52070"/>
                    <a:pt x="16510" y="6223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 395">
              <a:extLst>
                <a:ext uri="{FF2B5EF4-FFF2-40B4-BE49-F238E27FC236}">
                  <a16:creationId xmlns:a16="http://schemas.microsoft.com/office/drawing/2014/main" id="{12D52650-83C7-7402-BA30-6D21CC7DB6DB}"/>
                </a:ext>
              </a:extLst>
            </p:cNvPr>
            <p:cNvSpPr/>
            <p:nvPr/>
          </p:nvSpPr>
          <p:spPr>
            <a:xfrm>
              <a:off x="4076700" y="397255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4450 w 83820"/>
                <a:gd name="connsiteY10" fmla="*/ 13970 h 93980"/>
                <a:gd name="connsiteX11" fmla="*/ 19050 w 83820"/>
                <a:gd name="connsiteY11" fmla="*/ 38100 h 93980"/>
                <a:gd name="connsiteX12" fmla="*/ 68580 w 83820"/>
                <a:gd name="connsiteY12" fmla="*/ 38100 h 93980"/>
                <a:gd name="connsiteX13" fmla="*/ 4445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 396">
              <a:extLst>
                <a:ext uri="{FF2B5EF4-FFF2-40B4-BE49-F238E27FC236}">
                  <a16:creationId xmlns:a16="http://schemas.microsoft.com/office/drawing/2014/main" id="{94F5555E-B77D-B6CC-760A-AED068FCFD5B}"/>
                </a:ext>
              </a:extLst>
            </p:cNvPr>
            <p:cNvSpPr/>
            <p:nvPr/>
          </p:nvSpPr>
          <p:spPr>
            <a:xfrm>
              <a:off x="4184650" y="397255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 397">
              <a:extLst>
                <a:ext uri="{FF2B5EF4-FFF2-40B4-BE49-F238E27FC236}">
                  <a16:creationId xmlns:a16="http://schemas.microsoft.com/office/drawing/2014/main" id="{D8F000AB-2A59-89DE-7D4F-C0E7FE0385D4}"/>
                </a:ext>
              </a:extLst>
            </p:cNvPr>
            <p:cNvSpPr/>
            <p:nvPr/>
          </p:nvSpPr>
          <p:spPr>
            <a:xfrm>
              <a:off x="4292600" y="3973829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5880 w 73659"/>
                <a:gd name="connsiteY15" fmla="*/ 50800 h 93979"/>
                <a:gd name="connsiteX16" fmla="*/ 15240 w 73659"/>
                <a:gd name="connsiteY16" fmla="*/ 66040 h 93979"/>
                <a:gd name="connsiteX17" fmla="*/ 29210 w 73659"/>
                <a:gd name="connsiteY17" fmla="*/ 78740 h 93979"/>
                <a:gd name="connsiteX18" fmla="*/ 5588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5880" y="50800"/>
                  </a:moveTo>
                  <a:cubicBezTo>
                    <a:pt x="26670" y="45720"/>
                    <a:pt x="15240" y="54610"/>
                    <a:pt x="15240" y="66040"/>
                  </a:cubicBezTo>
                  <a:cubicBezTo>
                    <a:pt x="15240" y="77470"/>
                    <a:pt x="20320" y="78740"/>
                    <a:pt x="29210" y="78740"/>
                  </a:cubicBezTo>
                  <a:cubicBezTo>
                    <a:pt x="44450" y="78740"/>
                    <a:pt x="55880" y="63500"/>
                    <a:pt x="5588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11B7D29F-1B2E-7898-19E0-9471327A1C50}"/>
                </a:ext>
              </a:extLst>
            </p:cNvPr>
            <p:cNvSpPr/>
            <p:nvPr/>
          </p:nvSpPr>
          <p:spPr>
            <a:xfrm>
              <a:off x="4395470" y="3935729"/>
              <a:ext cx="87629" cy="130810"/>
            </a:xfrm>
            <a:custGeom>
              <a:avLst/>
              <a:gdLst>
                <a:gd name="connsiteX0" fmla="*/ 0 w 87629"/>
                <a:gd name="connsiteY0" fmla="*/ 0 h 130810"/>
                <a:gd name="connsiteX1" fmla="*/ 16510 w 87629"/>
                <a:gd name="connsiteY1" fmla="*/ 0 h 130810"/>
                <a:gd name="connsiteX2" fmla="*/ 16510 w 87629"/>
                <a:gd name="connsiteY2" fmla="*/ 45720 h 130810"/>
                <a:gd name="connsiteX3" fmla="*/ 16510 w 87629"/>
                <a:gd name="connsiteY3" fmla="*/ 53340 h 130810"/>
                <a:gd name="connsiteX4" fmla="*/ 16510 w 87629"/>
                <a:gd name="connsiteY4" fmla="*/ 53340 h 130810"/>
                <a:gd name="connsiteX5" fmla="*/ 46990 w 87629"/>
                <a:gd name="connsiteY5" fmla="*/ 36830 h 130810"/>
                <a:gd name="connsiteX6" fmla="*/ 87630 w 87629"/>
                <a:gd name="connsiteY6" fmla="*/ 83820 h 130810"/>
                <a:gd name="connsiteX7" fmla="*/ 46990 w 87629"/>
                <a:gd name="connsiteY7" fmla="*/ 130810 h 130810"/>
                <a:gd name="connsiteX8" fmla="*/ 15240 w 87629"/>
                <a:gd name="connsiteY8" fmla="*/ 111760 h 130810"/>
                <a:gd name="connsiteX9" fmla="*/ 15240 w 87629"/>
                <a:gd name="connsiteY9" fmla="*/ 111760 h 130810"/>
                <a:gd name="connsiteX10" fmla="*/ 15240 w 87629"/>
                <a:gd name="connsiteY10" fmla="*/ 118110 h 130810"/>
                <a:gd name="connsiteX11" fmla="*/ 15240 w 87629"/>
                <a:gd name="connsiteY11" fmla="*/ 128270 h 130810"/>
                <a:gd name="connsiteX12" fmla="*/ 0 w 87629"/>
                <a:gd name="connsiteY12" fmla="*/ 128270 h 130810"/>
                <a:gd name="connsiteX13" fmla="*/ 0 w 87629"/>
                <a:gd name="connsiteY13" fmla="*/ 0 h 130810"/>
                <a:gd name="connsiteX14" fmla="*/ 16510 w 87629"/>
                <a:gd name="connsiteY14" fmla="*/ 83820 h 130810"/>
                <a:gd name="connsiteX15" fmla="*/ 44450 w 87629"/>
                <a:gd name="connsiteY15" fmla="*/ 115570 h 130810"/>
                <a:gd name="connsiteX16" fmla="*/ 72390 w 87629"/>
                <a:gd name="connsiteY16" fmla="*/ 83820 h 130810"/>
                <a:gd name="connsiteX17" fmla="*/ 44450 w 87629"/>
                <a:gd name="connsiteY17" fmla="*/ 52070 h 130810"/>
                <a:gd name="connsiteX18" fmla="*/ 1651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0" y="0"/>
                  </a:moveTo>
                  <a:lnTo>
                    <a:pt x="16510" y="0"/>
                  </a:lnTo>
                  <a:lnTo>
                    <a:pt x="16510" y="45720"/>
                  </a:lnTo>
                  <a:cubicBezTo>
                    <a:pt x="16510" y="50800"/>
                    <a:pt x="16510" y="53340"/>
                    <a:pt x="16510" y="53340"/>
                  </a:cubicBezTo>
                  <a:lnTo>
                    <a:pt x="16510" y="53340"/>
                  </a:lnTo>
                  <a:cubicBezTo>
                    <a:pt x="21590" y="44450"/>
                    <a:pt x="33020" y="36830"/>
                    <a:pt x="46990" y="36830"/>
                  </a:cubicBezTo>
                  <a:cubicBezTo>
                    <a:pt x="69850" y="36830"/>
                    <a:pt x="87630" y="55880"/>
                    <a:pt x="87630" y="83820"/>
                  </a:cubicBezTo>
                  <a:cubicBezTo>
                    <a:pt x="87630" y="111760"/>
                    <a:pt x="69850" y="130810"/>
                    <a:pt x="46990" y="130810"/>
                  </a:cubicBezTo>
                  <a:cubicBezTo>
                    <a:pt x="24130" y="130810"/>
                    <a:pt x="20320" y="121920"/>
                    <a:pt x="15240" y="111760"/>
                  </a:cubicBezTo>
                  <a:lnTo>
                    <a:pt x="15240" y="111760"/>
                  </a:lnTo>
                  <a:cubicBezTo>
                    <a:pt x="15240" y="111760"/>
                    <a:pt x="15240" y="114300"/>
                    <a:pt x="15240" y="118110"/>
                  </a:cubicBezTo>
                  <a:lnTo>
                    <a:pt x="1524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  <a:moveTo>
                    <a:pt x="16510" y="83820"/>
                  </a:moveTo>
                  <a:cubicBezTo>
                    <a:pt x="16510" y="106680"/>
                    <a:pt x="30480" y="115570"/>
                    <a:pt x="44450" y="115570"/>
                  </a:cubicBezTo>
                  <a:cubicBezTo>
                    <a:pt x="58420" y="115570"/>
                    <a:pt x="72390" y="101600"/>
                    <a:pt x="72390" y="83820"/>
                  </a:cubicBezTo>
                  <a:cubicBezTo>
                    <a:pt x="72390" y="66040"/>
                    <a:pt x="60960" y="52070"/>
                    <a:pt x="44450" y="52070"/>
                  </a:cubicBezTo>
                  <a:cubicBezTo>
                    <a:pt x="27940" y="52070"/>
                    <a:pt x="16510" y="6223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2F59CD19-A14E-9314-A486-362C87664A69}"/>
                </a:ext>
              </a:extLst>
            </p:cNvPr>
            <p:cNvSpPr/>
            <p:nvPr/>
          </p:nvSpPr>
          <p:spPr>
            <a:xfrm>
              <a:off x="4502150" y="3972559"/>
              <a:ext cx="91440" cy="93980"/>
            </a:xfrm>
            <a:custGeom>
              <a:avLst/>
              <a:gdLst>
                <a:gd name="connsiteX0" fmla="*/ 91440 w 91440"/>
                <a:gd name="connsiteY0" fmla="*/ 46990 h 93980"/>
                <a:gd name="connsiteX1" fmla="*/ 45720 w 91440"/>
                <a:gd name="connsiteY1" fmla="*/ 93980 h 93980"/>
                <a:gd name="connsiteX2" fmla="*/ 0 w 91440"/>
                <a:gd name="connsiteY2" fmla="*/ 46990 h 93980"/>
                <a:gd name="connsiteX3" fmla="*/ 45720 w 91440"/>
                <a:gd name="connsiteY3" fmla="*/ 0 h 93980"/>
                <a:gd name="connsiteX4" fmla="*/ 91440 w 91440"/>
                <a:gd name="connsiteY4" fmla="*/ 46990 h 93980"/>
                <a:gd name="connsiteX5" fmla="*/ 74930 w 91440"/>
                <a:gd name="connsiteY5" fmla="*/ 46990 h 93980"/>
                <a:gd name="connsiteX6" fmla="*/ 44450 w 91440"/>
                <a:gd name="connsiteY6" fmla="*/ 15240 h 93980"/>
                <a:gd name="connsiteX7" fmla="*/ 15240 w 91440"/>
                <a:gd name="connsiteY7" fmla="*/ 46990 h 93980"/>
                <a:gd name="connsiteX8" fmla="*/ 44450 w 91440"/>
                <a:gd name="connsiteY8" fmla="*/ 78740 h 93980"/>
                <a:gd name="connsiteX9" fmla="*/ 74930 w 91440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604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 400">
              <a:extLst>
                <a:ext uri="{FF2B5EF4-FFF2-40B4-BE49-F238E27FC236}">
                  <a16:creationId xmlns:a16="http://schemas.microsoft.com/office/drawing/2014/main" id="{9FD72A00-F2CD-06E6-54A3-4BD16FE797A9}"/>
                </a:ext>
              </a:extLst>
            </p:cNvPr>
            <p:cNvSpPr/>
            <p:nvPr/>
          </p:nvSpPr>
          <p:spPr>
            <a:xfrm>
              <a:off x="4615179" y="3975100"/>
              <a:ext cx="78740" cy="91440"/>
            </a:xfrm>
            <a:custGeom>
              <a:avLst/>
              <a:gdLst>
                <a:gd name="connsiteX0" fmla="*/ 63500 w 78740"/>
                <a:gd name="connsiteY0" fmla="*/ 88900 h 91440"/>
                <a:gd name="connsiteX1" fmla="*/ 63500 w 78740"/>
                <a:gd name="connsiteY1" fmla="*/ 76200 h 91440"/>
                <a:gd name="connsiteX2" fmla="*/ 63500 w 78740"/>
                <a:gd name="connsiteY2" fmla="*/ 69850 h 91440"/>
                <a:gd name="connsiteX3" fmla="*/ 63500 w 78740"/>
                <a:gd name="connsiteY3" fmla="*/ 69850 h 91440"/>
                <a:gd name="connsiteX4" fmla="*/ 30480 w 78740"/>
                <a:gd name="connsiteY4" fmla="*/ 91440 h 91440"/>
                <a:gd name="connsiteX5" fmla="*/ 0 w 78740"/>
                <a:gd name="connsiteY5" fmla="*/ 55880 h 91440"/>
                <a:gd name="connsiteX6" fmla="*/ 0 w 78740"/>
                <a:gd name="connsiteY6" fmla="*/ 0 h 91440"/>
                <a:gd name="connsiteX7" fmla="*/ 16510 w 78740"/>
                <a:gd name="connsiteY7" fmla="*/ 0 h 91440"/>
                <a:gd name="connsiteX8" fmla="*/ 16510 w 78740"/>
                <a:gd name="connsiteY8" fmla="*/ 52070 h 91440"/>
                <a:gd name="connsiteX9" fmla="*/ 33020 w 78740"/>
                <a:gd name="connsiteY9" fmla="*/ 74930 h 91440"/>
                <a:gd name="connsiteX10" fmla="*/ 62230 w 78740"/>
                <a:gd name="connsiteY10" fmla="*/ 43180 h 91440"/>
                <a:gd name="connsiteX11" fmla="*/ 62230 w 78740"/>
                <a:gd name="connsiteY11" fmla="*/ 0 h 91440"/>
                <a:gd name="connsiteX12" fmla="*/ 78740 w 78740"/>
                <a:gd name="connsiteY12" fmla="*/ 0 h 91440"/>
                <a:gd name="connsiteX13" fmla="*/ 78740 w 78740"/>
                <a:gd name="connsiteY13" fmla="*/ 88900 h 91440"/>
                <a:gd name="connsiteX14" fmla="*/ 63500 w 78740"/>
                <a:gd name="connsiteY14" fmla="*/ 8890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91440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 401">
              <a:extLst>
                <a:ext uri="{FF2B5EF4-FFF2-40B4-BE49-F238E27FC236}">
                  <a16:creationId xmlns:a16="http://schemas.microsoft.com/office/drawing/2014/main" id="{468A3ECF-AF3E-70E5-2A91-71F8BB9470F3}"/>
                </a:ext>
              </a:extLst>
            </p:cNvPr>
            <p:cNvSpPr/>
            <p:nvPr/>
          </p:nvSpPr>
          <p:spPr>
            <a:xfrm>
              <a:off x="4712970" y="394842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 402">
              <a:extLst>
                <a:ext uri="{FF2B5EF4-FFF2-40B4-BE49-F238E27FC236}">
                  <a16:creationId xmlns:a16="http://schemas.microsoft.com/office/drawing/2014/main" id="{0AEFDA89-BDAC-E40A-14E1-CD9401F7F0A5}"/>
                </a:ext>
              </a:extLst>
            </p:cNvPr>
            <p:cNvSpPr/>
            <p:nvPr/>
          </p:nvSpPr>
          <p:spPr>
            <a:xfrm>
              <a:off x="4816624" y="3939540"/>
              <a:ext cx="41125" cy="165100"/>
            </a:xfrm>
            <a:custGeom>
              <a:avLst/>
              <a:gdLst>
                <a:gd name="connsiteX0" fmla="*/ 39855 w 41125"/>
                <a:gd name="connsiteY0" fmla="*/ 134620 h 165100"/>
                <a:gd name="connsiteX1" fmla="*/ 10645 w 41125"/>
                <a:gd name="connsiteY1" fmla="*/ 165100 h 165100"/>
                <a:gd name="connsiteX2" fmla="*/ 1755 w 41125"/>
                <a:gd name="connsiteY2" fmla="*/ 165100 h 165100"/>
                <a:gd name="connsiteX3" fmla="*/ 1755 w 41125"/>
                <a:gd name="connsiteY3" fmla="*/ 151130 h 165100"/>
                <a:gd name="connsiteX4" fmla="*/ 8105 w 41125"/>
                <a:gd name="connsiteY4" fmla="*/ 151130 h 165100"/>
                <a:gd name="connsiteX5" fmla="*/ 24615 w 41125"/>
                <a:gd name="connsiteY5" fmla="*/ 133350 h 165100"/>
                <a:gd name="connsiteX6" fmla="*/ 24615 w 41125"/>
                <a:gd name="connsiteY6" fmla="*/ 36830 h 165100"/>
                <a:gd name="connsiteX7" fmla="*/ 41125 w 41125"/>
                <a:gd name="connsiteY7" fmla="*/ 36830 h 165100"/>
                <a:gd name="connsiteX8" fmla="*/ 41125 w 41125"/>
                <a:gd name="connsiteY8" fmla="*/ 135890 h 165100"/>
                <a:gd name="connsiteX9" fmla="*/ 30965 w 41125"/>
                <a:gd name="connsiteY9" fmla="*/ 0 h 165100"/>
                <a:gd name="connsiteX10" fmla="*/ 41125 w 41125"/>
                <a:gd name="connsiteY10" fmla="*/ 10160 h 165100"/>
                <a:gd name="connsiteX11" fmla="*/ 30965 w 41125"/>
                <a:gd name="connsiteY11" fmla="*/ 20320 h 165100"/>
                <a:gd name="connsiteX12" fmla="*/ 20805 w 41125"/>
                <a:gd name="connsiteY12" fmla="*/ 10160 h 165100"/>
                <a:gd name="connsiteX13" fmla="*/ 30965 w 41125"/>
                <a:gd name="connsiteY13" fmla="*/ 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125" h="165100">
                  <a:moveTo>
                    <a:pt x="39855" y="134620"/>
                  </a:moveTo>
                  <a:cubicBezTo>
                    <a:pt x="39855" y="154940"/>
                    <a:pt x="28425" y="165100"/>
                    <a:pt x="10645" y="165100"/>
                  </a:cubicBezTo>
                  <a:cubicBezTo>
                    <a:pt x="-7135" y="165100"/>
                    <a:pt x="3025" y="165100"/>
                    <a:pt x="1755" y="165100"/>
                  </a:cubicBezTo>
                  <a:lnTo>
                    <a:pt x="1755" y="151130"/>
                  </a:lnTo>
                  <a:cubicBezTo>
                    <a:pt x="1755" y="151130"/>
                    <a:pt x="5565" y="151130"/>
                    <a:pt x="8105" y="151130"/>
                  </a:cubicBezTo>
                  <a:cubicBezTo>
                    <a:pt x="18265" y="151130"/>
                    <a:pt x="24615" y="144780"/>
                    <a:pt x="24615" y="133350"/>
                  </a:cubicBezTo>
                  <a:lnTo>
                    <a:pt x="24615" y="36830"/>
                  </a:lnTo>
                  <a:lnTo>
                    <a:pt x="41125" y="36830"/>
                  </a:lnTo>
                  <a:lnTo>
                    <a:pt x="41125" y="135890"/>
                  </a:lnTo>
                  <a:close/>
                  <a:moveTo>
                    <a:pt x="30965" y="0"/>
                  </a:moveTo>
                  <a:cubicBezTo>
                    <a:pt x="37315" y="0"/>
                    <a:pt x="41125" y="3810"/>
                    <a:pt x="41125" y="10160"/>
                  </a:cubicBezTo>
                  <a:cubicBezTo>
                    <a:pt x="41125" y="16510"/>
                    <a:pt x="37315" y="20320"/>
                    <a:pt x="30965" y="20320"/>
                  </a:cubicBezTo>
                  <a:cubicBezTo>
                    <a:pt x="24615" y="20320"/>
                    <a:pt x="20805" y="16510"/>
                    <a:pt x="20805" y="10160"/>
                  </a:cubicBezTo>
                  <a:cubicBezTo>
                    <a:pt x="20805" y="3810"/>
                    <a:pt x="24615" y="0"/>
                    <a:pt x="30965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 403">
              <a:extLst>
                <a:ext uri="{FF2B5EF4-FFF2-40B4-BE49-F238E27FC236}">
                  <a16:creationId xmlns:a16="http://schemas.microsoft.com/office/drawing/2014/main" id="{6C76DBBF-6E49-ED72-ECE7-99ED9B4F8FCC}"/>
                </a:ext>
              </a:extLst>
            </p:cNvPr>
            <p:cNvSpPr/>
            <p:nvPr/>
          </p:nvSpPr>
          <p:spPr>
            <a:xfrm>
              <a:off x="4880609" y="3972559"/>
              <a:ext cx="91440" cy="93980"/>
            </a:xfrm>
            <a:custGeom>
              <a:avLst/>
              <a:gdLst>
                <a:gd name="connsiteX0" fmla="*/ 91440 w 91440"/>
                <a:gd name="connsiteY0" fmla="*/ 46990 h 93980"/>
                <a:gd name="connsiteX1" fmla="*/ 45720 w 91440"/>
                <a:gd name="connsiteY1" fmla="*/ 93980 h 93980"/>
                <a:gd name="connsiteX2" fmla="*/ 0 w 91440"/>
                <a:gd name="connsiteY2" fmla="*/ 46990 h 93980"/>
                <a:gd name="connsiteX3" fmla="*/ 45720 w 91440"/>
                <a:gd name="connsiteY3" fmla="*/ 0 h 93980"/>
                <a:gd name="connsiteX4" fmla="*/ 91440 w 91440"/>
                <a:gd name="connsiteY4" fmla="*/ 46990 h 93980"/>
                <a:gd name="connsiteX5" fmla="*/ 76200 w 91440"/>
                <a:gd name="connsiteY5" fmla="*/ 46990 h 93980"/>
                <a:gd name="connsiteX6" fmla="*/ 45720 w 91440"/>
                <a:gd name="connsiteY6" fmla="*/ 15240 h 93980"/>
                <a:gd name="connsiteX7" fmla="*/ 16510 w 91440"/>
                <a:gd name="connsiteY7" fmla="*/ 46990 h 93980"/>
                <a:gd name="connsiteX8" fmla="*/ 45720 w 91440"/>
                <a:gd name="connsiteY8" fmla="*/ 78740 h 93980"/>
                <a:gd name="connsiteX9" fmla="*/ 76200 w 91440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604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 404">
              <a:extLst>
                <a:ext uri="{FF2B5EF4-FFF2-40B4-BE49-F238E27FC236}">
                  <a16:creationId xmlns:a16="http://schemas.microsoft.com/office/drawing/2014/main" id="{73659B6F-3B9C-7928-6DED-CB294F1439F7}"/>
                </a:ext>
              </a:extLst>
            </p:cNvPr>
            <p:cNvSpPr/>
            <p:nvPr/>
          </p:nvSpPr>
          <p:spPr>
            <a:xfrm>
              <a:off x="4997450" y="3935729"/>
              <a:ext cx="87629" cy="130810"/>
            </a:xfrm>
            <a:custGeom>
              <a:avLst/>
              <a:gdLst>
                <a:gd name="connsiteX0" fmla="*/ 0 w 87629"/>
                <a:gd name="connsiteY0" fmla="*/ 0 h 130810"/>
                <a:gd name="connsiteX1" fmla="*/ 16510 w 87629"/>
                <a:gd name="connsiteY1" fmla="*/ 0 h 130810"/>
                <a:gd name="connsiteX2" fmla="*/ 16510 w 87629"/>
                <a:gd name="connsiteY2" fmla="*/ 45720 h 130810"/>
                <a:gd name="connsiteX3" fmla="*/ 16510 w 87629"/>
                <a:gd name="connsiteY3" fmla="*/ 53340 h 130810"/>
                <a:gd name="connsiteX4" fmla="*/ 16510 w 87629"/>
                <a:gd name="connsiteY4" fmla="*/ 53340 h 130810"/>
                <a:gd name="connsiteX5" fmla="*/ 46990 w 87629"/>
                <a:gd name="connsiteY5" fmla="*/ 36830 h 130810"/>
                <a:gd name="connsiteX6" fmla="*/ 87630 w 87629"/>
                <a:gd name="connsiteY6" fmla="*/ 83820 h 130810"/>
                <a:gd name="connsiteX7" fmla="*/ 46990 w 87629"/>
                <a:gd name="connsiteY7" fmla="*/ 130810 h 130810"/>
                <a:gd name="connsiteX8" fmla="*/ 15240 w 87629"/>
                <a:gd name="connsiteY8" fmla="*/ 111760 h 130810"/>
                <a:gd name="connsiteX9" fmla="*/ 15240 w 87629"/>
                <a:gd name="connsiteY9" fmla="*/ 111760 h 130810"/>
                <a:gd name="connsiteX10" fmla="*/ 15240 w 87629"/>
                <a:gd name="connsiteY10" fmla="*/ 118110 h 130810"/>
                <a:gd name="connsiteX11" fmla="*/ 15240 w 87629"/>
                <a:gd name="connsiteY11" fmla="*/ 128270 h 130810"/>
                <a:gd name="connsiteX12" fmla="*/ 0 w 87629"/>
                <a:gd name="connsiteY12" fmla="*/ 128270 h 130810"/>
                <a:gd name="connsiteX13" fmla="*/ 0 w 87629"/>
                <a:gd name="connsiteY13" fmla="*/ 0 h 130810"/>
                <a:gd name="connsiteX14" fmla="*/ 16510 w 87629"/>
                <a:gd name="connsiteY14" fmla="*/ 83820 h 130810"/>
                <a:gd name="connsiteX15" fmla="*/ 44450 w 87629"/>
                <a:gd name="connsiteY15" fmla="*/ 115570 h 130810"/>
                <a:gd name="connsiteX16" fmla="*/ 72390 w 87629"/>
                <a:gd name="connsiteY16" fmla="*/ 83820 h 130810"/>
                <a:gd name="connsiteX17" fmla="*/ 44450 w 87629"/>
                <a:gd name="connsiteY17" fmla="*/ 52070 h 130810"/>
                <a:gd name="connsiteX18" fmla="*/ 1651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0" y="0"/>
                  </a:moveTo>
                  <a:lnTo>
                    <a:pt x="16510" y="0"/>
                  </a:lnTo>
                  <a:lnTo>
                    <a:pt x="16510" y="45720"/>
                  </a:lnTo>
                  <a:cubicBezTo>
                    <a:pt x="16510" y="50800"/>
                    <a:pt x="16510" y="53340"/>
                    <a:pt x="16510" y="53340"/>
                  </a:cubicBezTo>
                  <a:lnTo>
                    <a:pt x="16510" y="53340"/>
                  </a:lnTo>
                  <a:cubicBezTo>
                    <a:pt x="21590" y="44450"/>
                    <a:pt x="33020" y="36830"/>
                    <a:pt x="46990" y="36830"/>
                  </a:cubicBezTo>
                  <a:cubicBezTo>
                    <a:pt x="69850" y="36830"/>
                    <a:pt x="87630" y="55880"/>
                    <a:pt x="87630" y="83820"/>
                  </a:cubicBezTo>
                  <a:cubicBezTo>
                    <a:pt x="87630" y="111760"/>
                    <a:pt x="69850" y="130810"/>
                    <a:pt x="46990" y="130810"/>
                  </a:cubicBezTo>
                  <a:cubicBezTo>
                    <a:pt x="24130" y="130810"/>
                    <a:pt x="20320" y="121920"/>
                    <a:pt x="15240" y="111760"/>
                  </a:cubicBezTo>
                  <a:lnTo>
                    <a:pt x="15240" y="111760"/>
                  </a:lnTo>
                  <a:cubicBezTo>
                    <a:pt x="15240" y="111760"/>
                    <a:pt x="15240" y="114300"/>
                    <a:pt x="15240" y="118110"/>
                  </a:cubicBezTo>
                  <a:lnTo>
                    <a:pt x="1524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  <a:moveTo>
                    <a:pt x="16510" y="83820"/>
                  </a:moveTo>
                  <a:cubicBezTo>
                    <a:pt x="16510" y="106680"/>
                    <a:pt x="30480" y="115570"/>
                    <a:pt x="44450" y="115570"/>
                  </a:cubicBezTo>
                  <a:cubicBezTo>
                    <a:pt x="58420" y="115570"/>
                    <a:pt x="72390" y="101600"/>
                    <a:pt x="72390" y="83820"/>
                  </a:cubicBezTo>
                  <a:cubicBezTo>
                    <a:pt x="72390" y="66040"/>
                    <a:pt x="60960" y="52070"/>
                    <a:pt x="44450" y="52070"/>
                  </a:cubicBezTo>
                  <a:cubicBezTo>
                    <a:pt x="27940" y="52070"/>
                    <a:pt x="16510" y="6223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 405">
              <a:extLst>
                <a:ext uri="{FF2B5EF4-FFF2-40B4-BE49-F238E27FC236}">
                  <a16:creationId xmlns:a16="http://schemas.microsoft.com/office/drawing/2014/main" id="{30669C7D-705B-76AE-F228-D0D3B2BCD5FE}"/>
                </a:ext>
              </a:extLst>
            </p:cNvPr>
            <p:cNvSpPr/>
            <p:nvPr/>
          </p:nvSpPr>
          <p:spPr>
            <a:xfrm>
              <a:off x="5143500" y="394842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 406">
              <a:extLst>
                <a:ext uri="{FF2B5EF4-FFF2-40B4-BE49-F238E27FC236}">
                  <a16:creationId xmlns:a16="http://schemas.microsoft.com/office/drawing/2014/main" id="{DB4EF0EF-E036-D385-FB6D-73A00DBF0345}"/>
                </a:ext>
              </a:extLst>
            </p:cNvPr>
            <p:cNvSpPr/>
            <p:nvPr/>
          </p:nvSpPr>
          <p:spPr>
            <a:xfrm>
              <a:off x="5222240" y="3939540"/>
              <a:ext cx="20319" cy="124459"/>
            </a:xfrm>
            <a:custGeom>
              <a:avLst/>
              <a:gdLst>
                <a:gd name="connsiteX0" fmla="*/ 10160 w 20319"/>
                <a:gd name="connsiteY0" fmla="*/ 0 h 124459"/>
                <a:gd name="connsiteX1" fmla="*/ 20320 w 20319"/>
                <a:gd name="connsiteY1" fmla="*/ 10160 h 124459"/>
                <a:gd name="connsiteX2" fmla="*/ 10160 w 20319"/>
                <a:gd name="connsiteY2" fmla="*/ 20320 h 124459"/>
                <a:gd name="connsiteX3" fmla="*/ 0 w 20319"/>
                <a:gd name="connsiteY3" fmla="*/ 10160 h 124459"/>
                <a:gd name="connsiteX4" fmla="*/ 10160 w 20319"/>
                <a:gd name="connsiteY4" fmla="*/ 0 h 124459"/>
                <a:gd name="connsiteX5" fmla="*/ 17780 w 20319"/>
                <a:gd name="connsiteY5" fmla="*/ 35560 h 124459"/>
                <a:gd name="connsiteX6" fmla="*/ 17780 w 20319"/>
                <a:gd name="connsiteY6" fmla="*/ 124460 h 124459"/>
                <a:gd name="connsiteX7" fmla="*/ 1270 w 20319"/>
                <a:gd name="connsiteY7" fmla="*/ 124460 h 124459"/>
                <a:gd name="connsiteX8" fmla="*/ 1270 w 20319"/>
                <a:gd name="connsiteY8" fmla="*/ 35560 h 124459"/>
                <a:gd name="connsiteX9" fmla="*/ 17780 w 20319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 407">
              <a:extLst>
                <a:ext uri="{FF2B5EF4-FFF2-40B4-BE49-F238E27FC236}">
                  <a16:creationId xmlns:a16="http://schemas.microsoft.com/office/drawing/2014/main" id="{3D816936-9B7D-2906-2F75-ABE8A97A5135}"/>
                </a:ext>
              </a:extLst>
            </p:cNvPr>
            <p:cNvSpPr/>
            <p:nvPr/>
          </p:nvSpPr>
          <p:spPr>
            <a:xfrm>
              <a:off x="5259070" y="394842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 408">
              <a:extLst>
                <a:ext uri="{FF2B5EF4-FFF2-40B4-BE49-F238E27FC236}">
                  <a16:creationId xmlns:a16="http://schemas.microsoft.com/office/drawing/2014/main" id="{8DB3600A-5E04-2BC3-76D9-AC214ABB797B}"/>
                </a:ext>
              </a:extLst>
            </p:cNvPr>
            <p:cNvSpPr/>
            <p:nvPr/>
          </p:nvSpPr>
          <p:spPr>
            <a:xfrm>
              <a:off x="5339079" y="3935729"/>
              <a:ext cx="34290" cy="130810"/>
            </a:xfrm>
            <a:custGeom>
              <a:avLst/>
              <a:gdLst>
                <a:gd name="connsiteX0" fmla="*/ 0 w 34290"/>
                <a:gd name="connsiteY0" fmla="*/ 0 h 130810"/>
                <a:gd name="connsiteX1" fmla="*/ 16510 w 34290"/>
                <a:gd name="connsiteY1" fmla="*/ 0 h 130810"/>
                <a:gd name="connsiteX2" fmla="*/ 16510 w 34290"/>
                <a:gd name="connsiteY2" fmla="*/ 101600 h 130810"/>
                <a:gd name="connsiteX3" fmla="*/ 26670 w 34290"/>
                <a:gd name="connsiteY3" fmla="*/ 115570 h 130810"/>
                <a:gd name="connsiteX4" fmla="*/ 34290 w 34290"/>
                <a:gd name="connsiteY4" fmla="*/ 115570 h 130810"/>
                <a:gd name="connsiteX5" fmla="*/ 34290 w 34290"/>
                <a:gd name="connsiteY5" fmla="*/ 129540 h 130810"/>
                <a:gd name="connsiteX6" fmla="*/ 22860 w 34290"/>
                <a:gd name="connsiteY6" fmla="*/ 130810 h 130810"/>
                <a:gd name="connsiteX7" fmla="*/ 0 w 34290"/>
                <a:gd name="connsiteY7" fmla="*/ 105410 h 130810"/>
                <a:gd name="connsiteX8" fmla="*/ 0 w 34290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 409">
              <a:extLst>
                <a:ext uri="{FF2B5EF4-FFF2-40B4-BE49-F238E27FC236}">
                  <a16:creationId xmlns:a16="http://schemas.microsoft.com/office/drawing/2014/main" id="{A530F594-27D7-2021-715C-285076D16771}"/>
                </a:ext>
              </a:extLst>
            </p:cNvPr>
            <p:cNvSpPr/>
            <p:nvPr/>
          </p:nvSpPr>
          <p:spPr>
            <a:xfrm>
              <a:off x="5386070" y="397255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3180 w 83820"/>
                <a:gd name="connsiteY10" fmla="*/ 13970 h 93980"/>
                <a:gd name="connsiteX11" fmla="*/ 17780 w 83820"/>
                <a:gd name="connsiteY11" fmla="*/ 38100 h 93980"/>
                <a:gd name="connsiteX12" fmla="*/ 67310 w 83820"/>
                <a:gd name="connsiteY12" fmla="*/ 38100 h 93980"/>
                <a:gd name="connsiteX13" fmla="*/ 4318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 410">
              <a:extLst>
                <a:ext uri="{FF2B5EF4-FFF2-40B4-BE49-F238E27FC236}">
                  <a16:creationId xmlns:a16="http://schemas.microsoft.com/office/drawing/2014/main" id="{6354800E-6FCA-6233-DEA3-436BEE888A80}"/>
                </a:ext>
              </a:extLst>
            </p:cNvPr>
            <p:cNvSpPr/>
            <p:nvPr/>
          </p:nvSpPr>
          <p:spPr>
            <a:xfrm>
              <a:off x="5487670" y="3972559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 411">
              <a:extLst>
                <a:ext uri="{FF2B5EF4-FFF2-40B4-BE49-F238E27FC236}">
                  <a16:creationId xmlns:a16="http://schemas.microsoft.com/office/drawing/2014/main" id="{C1039F58-308D-CFB8-51DD-7C969125979D}"/>
                </a:ext>
              </a:extLst>
            </p:cNvPr>
            <p:cNvSpPr/>
            <p:nvPr/>
          </p:nvSpPr>
          <p:spPr>
            <a:xfrm>
              <a:off x="5565140" y="3972559"/>
              <a:ext cx="20319" cy="93980"/>
            </a:xfrm>
            <a:custGeom>
              <a:avLst/>
              <a:gdLst>
                <a:gd name="connsiteX0" fmla="*/ 10160 w 20319"/>
                <a:gd name="connsiteY0" fmla="*/ 0 h 93980"/>
                <a:gd name="connsiteX1" fmla="*/ 20320 w 20319"/>
                <a:gd name="connsiteY1" fmla="*/ 10160 h 93980"/>
                <a:gd name="connsiteX2" fmla="*/ 10160 w 20319"/>
                <a:gd name="connsiteY2" fmla="*/ 20320 h 93980"/>
                <a:gd name="connsiteX3" fmla="*/ 0 w 20319"/>
                <a:gd name="connsiteY3" fmla="*/ 10160 h 93980"/>
                <a:gd name="connsiteX4" fmla="*/ 10160 w 20319"/>
                <a:gd name="connsiteY4" fmla="*/ 0 h 93980"/>
                <a:gd name="connsiteX5" fmla="*/ 10160 w 20319"/>
                <a:gd name="connsiteY5" fmla="*/ 73660 h 93980"/>
                <a:gd name="connsiteX6" fmla="*/ 20320 w 20319"/>
                <a:gd name="connsiteY6" fmla="*/ 83820 h 93980"/>
                <a:gd name="connsiteX7" fmla="*/ 10160 w 20319"/>
                <a:gd name="connsiteY7" fmla="*/ 93980 h 93980"/>
                <a:gd name="connsiteX8" fmla="*/ 0 w 20319"/>
                <a:gd name="connsiteY8" fmla="*/ 83820 h 93980"/>
                <a:gd name="connsiteX9" fmla="*/ 10160 w 20319"/>
                <a:gd name="connsiteY9" fmla="*/ 7366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9398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0160" y="73660"/>
                  </a:moveTo>
                  <a:cubicBezTo>
                    <a:pt x="16510" y="73660"/>
                    <a:pt x="20320" y="77470"/>
                    <a:pt x="20320" y="83820"/>
                  </a:cubicBezTo>
                  <a:cubicBezTo>
                    <a:pt x="20320" y="90170"/>
                    <a:pt x="16510" y="93980"/>
                    <a:pt x="10160" y="93980"/>
                  </a:cubicBezTo>
                  <a:cubicBezTo>
                    <a:pt x="3810" y="93980"/>
                    <a:pt x="0" y="90170"/>
                    <a:pt x="0" y="83820"/>
                  </a:cubicBezTo>
                  <a:cubicBezTo>
                    <a:pt x="0" y="77470"/>
                    <a:pt x="3810" y="73660"/>
                    <a:pt x="10160" y="736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19" name="Group 718">
            <a:extLst>
              <a:ext uri="{FF2B5EF4-FFF2-40B4-BE49-F238E27FC236}">
                <a16:creationId xmlns:a16="http://schemas.microsoft.com/office/drawing/2014/main" id="{71C91B61-198F-6AF4-C151-A010CC04EAB0}"/>
              </a:ext>
            </a:extLst>
          </p:cNvPr>
          <p:cNvGrpSpPr/>
          <p:nvPr/>
        </p:nvGrpSpPr>
        <p:grpSpPr>
          <a:xfrm>
            <a:off x="1428750" y="4240529"/>
            <a:ext cx="6228079" cy="170180"/>
            <a:chOff x="1428750" y="4240529"/>
            <a:chExt cx="6228079" cy="170180"/>
          </a:xfrm>
        </p:grpSpPr>
        <p:sp>
          <p:nvSpPr>
            <p:cNvPr id="415" name="Freeform 414">
              <a:extLst>
                <a:ext uri="{FF2B5EF4-FFF2-40B4-BE49-F238E27FC236}">
                  <a16:creationId xmlns:a16="http://schemas.microsoft.com/office/drawing/2014/main" id="{1AE4220D-0A45-9786-DD1F-DEC1F37B6A09}"/>
                </a:ext>
              </a:extLst>
            </p:cNvPr>
            <p:cNvSpPr/>
            <p:nvPr/>
          </p:nvSpPr>
          <p:spPr>
            <a:xfrm>
              <a:off x="1651000" y="4277359"/>
              <a:ext cx="87629" cy="130810"/>
            </a:xfrm>
            <a:custGeom>
              <a:avLst/>
              <a:gdLst>
                <a:gd name="connsiteX0" fmla="*/ 0 w 87629"/>
                <a:gd name="connsiteY0" fmla="*/ 2540 h 130810"/>
                <a:gd name="connsiteX1" fmla="*/ 15240 w 87629"/>
                <a:gd name="connsiteY1" fmla="*/ 2540 h 130810"/>
                <a:gd name="connsiteX2" fmla="*/ 15240 w 87629"/>
                <a:gd name="connsiteY2" fmla="*/ 11430 h 130810"/>
                <a:gd name="connsiteX3" fmla="*/ 15240 w 87629"/>
                <a:gd name="connsiteY3" fmla="*/ 17780 h 130810"/>
                <a:gd name="connsiteX4" fmla="*/ 15240 w 87629"/>
                <a:gd name="connsiteY4" fmla="*/ 17780 h 130810"/>
                <a:gd name="connsiteX5" fmla="*/ 46990 w 87629"/>
                <a:gd name="connsiteY5" fmla="*/ 0 h 130810"/>
                <a:gd name="connsiteX6" fmla="*/ 87630 w 87629"/>
                <a:gd name="connsiteY6" fmla="*/ 46990 h 130810"/>
                <a:gd name="connsiteX7" fmla="*/ 46990 w 87629"/>
                <a:gd name="connsiteY7" fmla="*/ 93980 h 130810"/>
                <a:gd name="connsiteX8" fmla="*/ 16510 w 87629"/>
                <a:gd name="connsiteY8" fmla="*/ 76200 h 130810"/>
                <a:gd name="connsiteX9" fmla="*/ 16510 w 87629"/>
                <a:gd name="connsiteY9" fmla="*/ 76200 h 130810"/>
                <a:gd name="connsiteX10" fmla="*/ 16510 w 87629"/>
                <a:gd name="connsiteY10" fmla="*/ 83820 h 130810"/>
                <a:gd name="connsiteX11" fmla="*/ 16510 w 87629"/>
                <a:gd name="connsiteY11" fmla="*/ 130810 h 130810"/>
                <a:gd name="connsiteX12" fmla="*/ 0 w 87629"/>
                <a:gd name="connsiteY12" fmla="*/ 130810 h 130810"/>
                <a:gd name="connsiteX13" fmla="*/ 0 w 87629"/>
                <a:gd name="connsiteY13" fmla="*/ 2540 h 130810"/>
                <a:gd name="connsiteX14" fmla="*/ 72390 w 87629"/>
                <a:gd name="connsiteY14" fmla="*/ 46990 h 130810"/>
                <a:gd name="connsiteX15" fmla="*/ 44450 w 87629"/>
                <a:gd name="connsiteY15" fmla="*/ 15240 h 130810"/>
                <a:gd name="connsiteX16" fmla="*/ 16510 w 87629"/>
                <a:gd name="connsiteY16" fmla="*/ 46990 h 130810"/>
                <a:gd name="connsiteX17" fmla="*/ 44450 w 87629"/>
                <a:gd name="connsiteY17" fmla="*/ 78740 h 130810"/>
                <a:gd name="connsiteX18" fmla="*/ 72390 w 87629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604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 422">
              <a:extLst>
                <a:ext uri="{FF2B5EF4-FFF2-40B4-BE49-F238E27FC236}">
                  <a16:creationId xmlns:a16="http://schemas.microsoft.com/office/drawing/2014/main" id="{AA457A2F-B1F9-6679-F392-5223F81F9FA0}"/>
                </a:ext>
              </a:extLst>
            </p:cNvPr>
            <p:cNvSpPr/>
            <p:nvPr/>
          </p:nvSpPr>
          <p:spPr>
            <a:xfrm>
              <a:off x="2286784" y="4244340"/>
              <a:ext cx="42395" cy="165100"/>
            </a:xfrm>
            <a:custGeom>
              <a:avLst/>
              <a:gdLst>
                <a:gd name="connsiteX0" fmla="*/ 39855 w 42395"/>
                <a:gd name="connsiteY0" fmla="*/ 134620 h 165100"/>
                <a:gd name="connsiteX1" fmla="*/ 10645 w 42395"/>
                <a:gd name="connsiteY1" fmla="*/ 165100 h 165100"/>
                <a:gd name="connsiteX2" fmla="*/ 1755 w 42395"/>
                <a:gd name="connsiteY2" fmla="*/ 165100 h 165100"/>
                <a:gd name="connsiteX3" fmla="*/ 1755 w 42395"/>
                <a:gd name="connsiteY3" fmla="*/ 151130 h 165100"/>
                <a:gd name="connsiteX4" fmla="*/ 8105 w 42395"/>
                <a:gd name="connsiteY4" fmla="*/ 151130 h 165100"/>
                <a:gd name="connsiteX5" fmla="*/ 24615 w 42395"/>
                <a:gd name="connsiteY5" fmla="*/ 133350 h 165100"/>
                <a:gd name="connsiteX6" fmla="*/ 24615 w 42395"/>
                <a:gd name="connsiteY6" fmla="*/ 36830 h 165100"/>
                <a:gd name="connsiteX7" fmla="*/ 41125 w 42395"/>
                <a:gd name="connsiteY7" fmla="*/ 36830 h 165100"/>
                <a:gd name="connsiteX8" fmla="*/ 41125 w 42395"/>
                <a:gd name="connsiteY8" fmla="*/ 135890 h 165100"/>
                <a:gd name="connsiteX9" fmla="*/ 32235 w 42395"/>
                <a:gd name="connsiteY9" fmla="*/ 0 h 165100"/>
                <a:gd name="connsiteX10" fmla="*/ 42395 w 42395"/>
                <a:gd name="connsiteY10" fmla="*/ 10160 h 165100"/>
                <a:gd name="connsiteX11" fmla="*/ 32235 w 42395"/>
                <a:gd name="connsiteY11" fmla="*/ 20320 h 165100"/>
                <a:gd name="connsiteX12" fmla="*/ 22075 w 42395"/>
                <a:gd name="connsiteY12" fmla="*/ 10160 h 165100"/>
                <a:gd name="connsiteX13" fmla="*/ 32235 w 42395"/>
                <a:gd name="connsiteY13" fmla="*/ 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395" h="165100">
                  <a:moveTo>
                    <a:pt x="39855" y="134620"/>
                  </a:moveTo>
                  <a:cubicBezTo>
                    <a:pt x="39855" y="154940"/>
                    <a:pt x="28425" y="165100"/>
                    <a:pt x="10645" y="165100"/>
                  </a:cubicBezTo>
                  <a:cubicBezTo>
                    <a:pt x="-7135" y="165100"/>
                    <a:pt x="3025" y="165100"/>
                    <a:pt x="1755" y="165100"/>
                  </a:cubicBezTo>
                  <a:lnTo>
                    <a:pt x="1755" y="151130"/>
                  </a:lnTo>
                  <a:cubicBezTo>
                    <a:pt x="1755" y="151130"/>
                    <a:pt x="5565" y="151130"/>
                    <a:pt x="8105" y="151130"/>
                  </a:cubicBezTo>
                  <a:cubicBezTo>
                    <a:pt x="18265" y="151130"/>
                    <a:pt x="24615" y="144780"/>
                    <a:pt x="24615" y="133350"/>
                  </a:cubicBezTo>
                  <a:lnTo>
                    <a:pt x="24615" y="36830"/>
                  </a:lnTo>
                  <a:lnTo>
                    <a:pt x="41125" y="36830"/>
                  </a:lnTo>
                  <a:lnTo>
                    <a:pt x="41125" y="135890"/>
                  </a:lnTo>
                  <a:close/>
                  <a:moveTo>
                    <a:pt x="32235" y="0"/>
                  </a:moveTo>
                  <a:cubicBezTo>
                    <a:pt x="38585" y="0"/>
                    <a:pt x="42395" y="3810"/>
                    <a:pt x="42395" y="10160"/>
                  </a:cubicBezTo>
                  <a:cubicBezTo>
                    <a:pt x="42395" y="16510"/>
                    <a:pt x="38585" y="20320"/>
                    <a:pt x="32235" y="20320"/>
                  </a:cubicBezTo>
                  <a:cubicBezTo>
                    <a:pt x="25885" y="20320"/>
                    <a:pt x="22075" y="16510"/>
                    <a:pt x="22075" y="10160"/>
                  </a:cubicBezTo>
                  <a:cubicBezTo>
                    <a:pt x="22075" y="3810"/>
                    <a:pt x="25885" y="0"/>
                    <a:pt x="32235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 433">
              <a:extLst>
                <a:ext uri="{FF2B5EF4-FFF2-40B4-BE49-F238E27FC236}">
                  <a16:creationId xmlns:a16="http://schemas.microsoft.com/office/drawing/2014/main" id="{AE444146-9882-C88D-A54E-334D2F5EF217}"/>
                </a:ext>
              </a:extLst>
            </p:cNvPr>
            <p:cNvSpPr/>
            <p:nvPr/>
          </p:nvSpPr>
          <p:spPr>
            <a:xfrm>
              <a:off x="3295650" y="4277359"/>
              <a:ext cx="87629" cy="130810"/>
            </a:xfrm>
            <a:custGeom>
              <a:avLst/>
              <a:gdLst>
                <a:gd name="connsiteX0" fmla="*/ 0 w 87629"/>
                <a:gd name="connsiteY0" fmla="*/ 2540 h 130810"/>
                <a:gd name="connsiteX1" fmla="*/ 15240 w 87629"/>
                <a:gd name="connsiteY1" fmla="*/ 2540 h 130810"/>
                <a:gd name="connsiteX2" fmla="*/ 15240 w 87629"/>
                <a:gd name="connsiteY2" fmla="*/ 11430 h 130810"/>
                <a:gd name="connsiteX3" fmla="*/ 15240 w 87629"/>
                <a:gd name="connsiteY3" fmla="*/ 17780 h 130810"/>
                <a:gd name="connsiteX4" fmla="*/ 15240 w 87629"/>
                <a:gd name="connsiteY4" fmla="*/ 17780 h 130810"/>
                <a:gd name="connsiteX5" fmla="*/ 46990 w 87629"/>
                <a:gd name="connsiteY5" fmla="*/ 0 h 130810"/>
                <a:gd name="connsiteX6" fmla="*/ 87630 w 87629"/>
                <a:gd name="connsiteY6" fmla="*/ 46990 h 130810"/>
                <a:gd name="connsiteX7" fmla="*/ 46990 w 87629"/>
                <a:gd name="connsiteY7" fmla="*/ 93980 h 130810"/>
                <a:gd name="connsiteX8" fmla="*/ 16510 w 87629"/>
                <a:gd name="connsiteY8" fmla="*/ 76200 h 130810"/>
                <a:gd name="connsiteX9" fmla="*/ 16510 w 87629"/>
                <a:gd name="connsiteY9" fmla="*/ 76200 h 130810"/>
                <a:gd name="connsiteX10" fmla="*/ 16510 w 87629"/>
                <a:gd name="connsiteY10" fmla="*/ 83820 h 130810"/>
                <a:gd name="connsiteX11" fmla="*/ 16510 w 87629"/>
                <a:gd name="connsiteY11" fmla="*/ 130810 h 130810"/>
                <a:gd name="connsiteX12" fmla="*/ 0 w 87629"/>
                <a:gd name="connsiteY12" fmla="*/ 130810 h 130810"/>
                <a:gd name="connsiteX13" fmla="*/ 0 w 87629"/>
                <a:gd name="connsiteY13" fmla="*/ 2540 h 130810"/>
                <a:gd name="connsiteX14" fmla="*/ 72390 w 87629"/>
                <a:gd name="connsiteY14" fmla="*/ 46990 h 130810"/>
                <a:gd name="connsiteX15" fmla="*/ 44450 w 87629"/>
                <a:gd name="connsiteY15" fmla="*/ 15240 h 130810"/>
                <a:gd name="connsiteX16" fmla="*/ 16510 w 87629"/>
                <a:gd name="connsiteY16" fmla="*/ 46990 h 130810"/>
                <a:gd name="connsiteX17" fmla="*/ 44450 w 87629"/>
                <a:gd name="connsiteY17" fmla="*/ 78740 h 130810"/>
                <a:gd name="connsiteX18" fmla="*/ 72390 w 87629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604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 437">
              <a:extLst>
                <a:ext uri="{FF2B5EF4-FFF2-40B4-BE49-F238E27FC236}">
                  <a16:creationId xmlns:a16="http://schemas.microsoft.com/office/drawing/2014/main" id="{077F9EDF-8CEC-229B-4D29-2128E87B37FE}"/>
                </a:ext>
              </a:extLst>
            </p:cNvPr>
            <p:cNvSpPr/>
            <p:nvPr/>
          </p:nvSpPr>
          <p:spPr>
            <a:xfrm>
              <a:off x="3666490" y="4277359"/>
              <a:ext cx="87629" cy="130810"/>
            </a:xfrm>
            <a:custGeom>
              <a:avLst/>
              <a:gdLst>
                <a:gd name="connsiteX0" fmla="*/ 87630 w 87629"/>
                <a:gd name="connsiteY0" fmla="*/ 130810 h 130810"/>
                <a:gd name="connsiteX1" fmla="*/ 71120 w 87629"/>
                <a:gd name="connsiteY1" fmla="*/ 130810 h 130810"/>
                <a:gd name="connsiteX2" fmla="*/ 71120 w 87629"/>
                <a:gd name="connsiteY2" fmla="*/ 83820 h 130810"/>
                <a:gd name="connsiteX3" fmla="*/ 71120 w 87629"/>
                <a:gd name="connsiteY3" fmla="*/ 76200 h 130810"/>
                <a:gd name="connsiteX4" fmla="*/ 71120 w 87629"/>
                <a:gd name="connsiteY4" fmla="*/ 76200 h 130810"/>
                <a:gd name="connsiteX5" fmla="*/ 40640 w 87629"/>
                <a:gd name="connsiteY5" fmla="*/ 93980 h 130810"/>
                <a:gd name="connsiteX6" fmla="*/ 0 w 87629"/>
                <a:gd name="connsiteY6" fmla="*/ 46990 h 130810"/>
                <a:gd name="connsiteX7" fmla="*/ 40640 w 87629"/>
                <a:gd name="connsiteY7" fmla="*/ 0 h 130810"/>
                <a:gd name="connsiteX8" fmla="*/ 72390 w 87629"/>
                <a:gd name="connsiteY8" fmla="*/ 17780 h 130810"/>
                <a:gd name="connsiteX9" fmla="*/ 72390 w 87629"/>
                <a:gd name="connsiteY9" fmla="*/ 17780 h 130810"/>
                <a:gd name="connsiteX10" fmla="*/ 72390 w 87629"/>
                <a:gd name="connsiteY10" fmla="*/ 11430 h 130810"/>
                <a:gd name="connsiteX11" fmla="*/ 72390 w 87629"/>
                <a:gd name="connsiteY11" fmla="*/ 2540 h 130810"/>
                <a:gd name="connsiteX12" fmla="*/ 87630 w 87629"/>
                <a:gd name="connsiteY12" fmla="*/ 2540 h 130810"/>
                <a:gd name="connsiteX13" fmla="*/ 87630 w 87629"/>
                <a:gd name="connsiteY13" fmla="*/ 130810 h 130810"/>
                <a:gd name="connsiteX14" fmla="*/ 71120 w 87629"/>
                <a:gd name="connsiteY14" fmla="*/ 46990 h 130810"/>
                <a:gd name="connsiteX15" fmla="*/ 43180 w 87629"/>
                <a:gd name="connsiteY15" fmla="*/ 15240 h 130810"/>
                <a:gd name="connsiteX16" fmla="*/ 15240 w 87629"/>
                <a:gd name="connsiteY16" fmla="*/ 46990 h 130810"/>
                <a:gd name="connsiteX17" fmla="*/ 43180 w 87629"/>
                <a:gd name="connsiteY17" fmla="*/ 78740 h 130810"/>
                <a:gd name="connsiteX18" fmla="*/ 71120 w 87629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87630" y="130810"/>
                  </a:moveTo>
                  <a:lnTo>
                    <a:pt x="71120" y="130810"/>
                  </a:lnTo>
                  <a:lnTo>
                    <a:pt x="71120" y="83820"/>
                  </a:lnTo>
                  <a:cubicBezTo>
                    <a:pt x="71120" y="78740"/>
                    <a:pt x="71120" y="76200"/>
                    <a:pt x="71120" y="76200"/>
                  </a:cubicBezTo>
                  <a:lnTo>
                    <a:pt x="71120" y="76200"/>
                  </a:lnTo>
                  <a:cubicBezTo>
                    <a:pt x="66040" y="85090"/>
                    <a:pt x="54610" y="93980"/>
                    <a:pt x="40640" y="93980"/>
                  </a:cubicBezTo>
                  <a:cubicBezTo>
                    <a:pt x="17780" y="93980"/>
                    <a:pt x="0" y="74930"/>
                    <a:pt x="0" y="46990"/>
                  </a:cubicBezTo>
                  <a:cubicBezTo>
                    <a:pt x="0" y="19050"/>
                    <a:pt x="17780" y="0"/>
                    <a:pt x="40640" y="0"/>
                  </a:cubicBezTo>
                  <a:cubicBezTo>
                    <a:pt x="63500" y="0"/>
                    <a:pt x="67310" y="8890"/>
                    <a:pt x="72390" y="17780"/>
                  </a:cubicBezTo>
                  <a:lnTo>
                    <a:pt x="72390" y="17780"/>
                  </a:lnTo>
                  <a:cubicBezTo>
                    <a:pt x="72390" y="17780"/>
                    <a:pt x="72390" y="15240"/>
                    <a:pt x="72390" y="11430"/>
                  </a:cubicBezTo>
                  <a:lnTo>
                    <a:pt x="72390" y="2540"/>
                  </a:lnTo>
                  <a:lnTo>
                    <a:pt x="87630" y="2540"/>
                  </a:lnTo>
                  <a:lnTo>
                    <a:pt x="87630" y="130810"/>
                  </a:lnTo>
                  <a:close/>
                  <a:moveTo>
                    <a:pt x="71120" y="46990"/>
                  </a:moveTo>
                  <a:cubicBezTo>
                    <a:pt x="71120" y="24130"/>
                    <a:pt x="57150" y="15240"/>
                    <a:pt x="43180" y="15240"/>
                  </a:cubicBezTo>
                  <a:cubicBezTo>
                    <a:pt x="29210" y="15240"/>
                    <a:pt x="15240" y="29210"/>
                    <a:pt x="15240" y="46990"/>
                  </a:cubicBezTo>
                  <a:cubicBezTo>
                    <a:pt x="15240" y="64770"/>
                    <a:pt x="26670" y="78740"/>
                    <a:pt x="43180" y="78740"/>
                  </a:cubicBezTo>
                  <a:cubicBezTo>
                    <a:pt x="59690" y="78740"/>
                    <a:pt x="71120" y="68580"/>
                    <a:pt x="7112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 449">
              <a:extLst>
                <a:ext uri="{FF2B5EF4-FFF2-40B4-BE49-F238E27FC236}">
                  <a16:creationId xmlns:a16="http://schemas.microsoft.com/office/drawing/2014/main" id="{8536D15B-0A4A-7B51-4655-D2D2EA823860}"/>
                </a:ext>
              </a:extLst>
            </p:cNvPr>
            <p:cNvSpPr/>
            <p:nvPr/>
          </p:nvSpPr>
          <p:spPr>
            <a:xfrm>
              <a:off x="4900929" y="4277359"/>
              <a:ext cx="87629" cy="130810"/>
            </a:xfrm>
            <a:custGeom>
              <a:avLst/>
              <a:gdLst>
                <a:gd name="connsiteX0" fmla="*/ 0 w 87629"/>
                <a:gd name="connsiteY0" fmla="*/ 2540 h 130810"/>
                <a:gd name="connsiteX1" fmla="*/ 15240 w 87629"/>
                <a:gd name="connsiteY1" fmla="*/ 2540 h 130810"/>
                <a:gd name="connsiteX2" fmla="*/ 15240 w 87629"/>
                <a:gd name="connsiteY2" fmla="*/ 11430 h 130810"/>
                <a:gd name="connsiteX3" fmla="*/ 15240 w 87629"/>
                <a:gd name="connsiteY3" fmla="*/ 17780 h 130810"/>
                <a:gd name="connsiteX4" fmla="*/ 15240 w 87629"/>
                <a:gd name="connsiteY4" fmla="*/ 17780 h 130810"/>
                <a:gd name="connsiteX5" fmla="*/ 46990 w 87629"/>
                <a:gd name="connsiteY5" fmla="*/ 0 h 130810"/>
                <a:gd name="connsiteX6" fmla="*/ 87630 w 87629"/>
                <a:gd name="connsiteY6" fmla="*/ 46990 h 130810"/>
                <a:gd name="connsiteX7" fmla="*/ 46990 w 87629"/>
                <a:gd name="connsiteY7" fmla="*/ 93980 h 130810"/>
                <a:gd name="connsiteX8" fmla="*/ 16510 w 87629"/>
                <a:gd name="connsiteY8" fmla="*/ 76200 h 130810"/>
                <a:gd name="connsiteX9" fmla="*/ 16510 w 87629"/>
                <a:gd name="connsiteY9" fmla="*/ 76200 h 130810"/>
                <a:gd name="connsiteX10" fmla="*/ 16510 w 87629"/>
                <a:gd name="connsiteY10" fmla="*/ 83820 h 130810"/>
                <a:gd name="connsiteX11" fmla="*/ 16510 w 87629"/>
                <a:gd name="connsiteY11" fmla="*/ 130810 h 130810"/>
                <a:gd name="connsiteX12" fmla="*/ 0 w 87629"/>
                <a:gd name="connsiteY12" fmla="*/ 130810 h 130810"/>
                <a:gd name="connsiteX13" fmla="*/ 0 w 87629"/>
                <a:gd name="connsiteY13" fmla="*/ 2540 h 130810"/>
                <a:gd name="connsiteX14" fmla="*/ 72390 w 87629"/>
                <a:gd name="connsiteY14" fmla="*/ 46990 h 130810"/>
                <a:gd name="connsiteX15" fmla="*/ 44450 w 87629"/>
                <a:gd name="connsiteY15" fmla="*/ 15240 h 130810"/>
                <a:gd name="connsiteX16" fmla="*/ 16510 w 87629"/>
                <a:gd name="connsiteY16" fmla="*/ 46990 h 130810"/>
                <a:gd name="connsiteX17" fmla="*/ 44450 w 87629"/>
                <a:gd name="connsiteY17" fmla="*/ 78740 h 130810"/>
                <a:gd name="connsiteX18" fmla="*/ 72390 w 87629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604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 452">
              <a:extLst>
                <a:ext uri="{FF2B5EF4-FFF2-40B4-BE49-F238E27FC236}">
                  <a16:creationId xmlns:a16="http://schemas.microsoft.com/office/drawing/2014/main" id="{6E7ED579-1A6E-BB0F-D31F-D4AE289914A3}"/>
                </a:ext>
              </a:extLst>
            </p:cNvPr>
            <p:cNvSpPr/>
            <p:nvPr/>
          </p:nvSpPr>
          <p:spPr>
            <a:xfrm>
              <a:off x="5144869" y="4279900"/>
              <a:ext cx="95150" cy="130809"/>
            </a:xfrm>
            <a:custGeom>
              <a:avLst/>
              <a:gdLst>
                <a:gd name="connsiteX0" fmla="*/ 2440 w 95150"/>
                <a:gd name="connsiteY0" fmla="*/ 115570 h 130809"/>
                <a:gd name="connsiteX1" fmla="*/ 12600 w 95150"/>
                <a:gd name="connsiteY1" fmla="*/ 115570 h 130809"/>
                <a:gd name="connsiteX2" fmla="*/ 40540 w 95150"/>
                <a:gd name="connsiteY2" fmla="*/ 87630 h 130809"/>
                <a:gd name="connsiteX3" fmla="*/ 3710 w 95150"/>
                <a:gd name="connsiteY3" fmla="*/ 0 h 130809"/>
                <a:gd name="connsiteX4" fmla="*/ 21490 w 95150"/>
                <a:gd name="connsiteY4" fmla="*/ 0 h 130809"/>
                <a:gd name="connsiteX5" fmla="*/ 34190 w 95150"/>
                <a:gd name="connsiteY5" fmla="*/ 31750 h 130809"/>
                <a:gd name="connsiteX6" fmla="*/ 49430 w 95150"/>
                <a:gd name="connsiteY6" fmla="*/ 71120 h 130809"/>
                <a:gd name="connsiteX7" fmla="*/ 64670 w 95150"/>
                <a:gd name="connsiteY7" fmla="*/ 31750 h 130809"/>
                <a:gd name="connsiteX8" fmla="*/ 77370 w 95150"/>
                <a:gd name="connsiteY8" fmla="*/ 0 h 130809"/>
                <a:gd name="connsiteX9" fmla="*/ 95150 w 95150"/>
                <a:gd name="connsiteY9" fmla="*/ 0 h 130809"/>
                <a:gd name="connsiteX10" fmla="*/ 59590 w 95150"/>
                <a:gd name="connsiteY10" fmla="*/ 85090 h 130809"/>
                <a:gd name="connsiteX11" fmla="*/ 13870 w 95150"/>
                <a:gd name="connsiteY11" fmla="*/ 130810 h 130809"/>
                <a:gd name="connsiteX12" fmla="*/ 2440 w 95150"/>
                <a:gd name="connsiteY12" fmla="*/ 129540 h 130809"/>
                <a:gd name="connsiteX13" fmla="*/ 2440 w 95150"/>
                <a:gd name="connsiteY13" fmla="*/ 11557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50" h="130809">
                  <a:moveTo>
                    <a:pt x="2440" y="115570"/>
                  </a:moveTo>
                  <a:cubicBezTo>
                    <a:pt x="4980" y="115570"/>
                    <a:pt x="7520" y="115570"/>
                    <a:pt x="12600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0" y="57150"/>
                    <a:pt x="49430" y="71120"/>
                  </a:cubicBezTo>
                  <a:cubicBezTo>
                    <a:pt x="5451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0" y="0"/>
                  </a:lnTo>
                  <a:lnTo>
                    <a:pt x="59590" y="85090"/>
                  </a:lnTo>
                  <a:cubicBezTo>
                    <a:pt x="46890" y="114300"/>
                    <a:pt x="38000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 455">
              <a:extLst>
                <a:ext uri="{FF2B5EF4-FFF2-40B4-BE49-F238E27FC236}">
                  <a16:creationId xmlns:a16="http://schemas.microsoft.com/office/drawing/2014/main" id="{C8A81DC5-A111-AA24-728A-0F715B2E64DC}"/>
                </a:ext>
              </a:extLst>
            </p:cNvPr>
            <p:cNvSpPr/>
            <p:nvPr/>
          </p:nvSpPr>
          <p:spPr>
            <a:xfrm>
              <a:off x="5502909" y="4277359"/>
              <a:ext cx="87630" cy="130810"/>
            </a:xfrm>
            <a:custGeom>
              <a:avLst/>
              <a:gdLst>
                <a:gd name="connsiteX0" fmla="*/ 0 w 87630"/>
                <a:gd name="connsiteY0" fmla="*/ 2540 h 130810"/>
                <a:gd name="connsiteX1" fmla="*/ 15240 w 87630"/>
                <a:gd name="connsiteY1" fmla="*/ 2540 h 130810"/>
                <a:gd name="connsiteX2" fmla="*/ 15240 w 87630"/>
                <a:gd name="connsiteY2" fmla="*/ 11430 h 130810"/>
                <a:gd name="connsiteX3" fmla="*/ 15240 w 87630"/>
                <a:gd name="connsiteY3" fmla="*/ 17780 h 130810"/>
                <a:gd name="connsiteX4" fmla="*/ 15240 w 87630"/>
                <a:gd name="connsiteY4" fmla="*/ 17780 h 130810"/>
                <a:gd name="connsiteX5" fmla="*/ 46990 w 87630"/>
                <a:gd name="connsiteY5" fmla="*/ 0 h 130810"/>
                <a:gd name="connsiteX6" fmla="*/ 87630 w 87630"/>
                <a:gd name="connsiteY6" fmla="*/ 46990 h 130810"/>
                <a:gd name="connsiteX7" fmla="*/ 46990 w 87630"/>
                <a:gd name="connsiteY7" fmla="*/ 93980 h 130810"/>
                <a:gd name="connsiteX8" fmla="*/ 16510 w 87630"/>
                <a:gd name="connsiteY8" fmla="*/ 76200 h 130810"/>
                <a:gd name="connsiteX9" fmla="*/ 16510 w 87630"/>
                <a:gd name="connsiteY9" fmla="*/ 76200 h 130810"/>
                <a:gd name="connsiteX10" fmla="*/ 16510 w 87630"/>
                <a:gd name="connsiteY10" fmla="*/ 83820 h 130810"/>
                <a:gd name="connsiteX11" fmla="*/ 16510 w 87630"/>
                <a:gd name="connsiteY11" fmla="*/ 130810 h 130810"/>
                <a:gd name="connsiteX12" fmla="*/ 0 w 87630"/>
                <a:gd name="connsiteY12" fmla="*/ 130810 h 130810"/>
                <a:gd name="connsiteX13" fmla="*/ 0 w 87630"/>
                <a:gd name="connsiteY13" fmla="*/ 2540 h 130810"/>
                <a:gd name="connsiteX14" fmla="*/ 71120 w 87630"/>
                <a:gd name="connsiteY14" fmla="*/ 46990 h 130810"/>
                <a:gd name="connsiteX15" fmla="*/ 43180 w 87630"/>
                <a:gd name="connsiteY15" fmla="*/ 15240 h 130810"/>
                <a:gd name="connsiteX16" fmla="*/ 15240 w 87630"/>
                <a:gd name="connsiteY16" fmla="*/ 46990 h 130810"/>
                <a:gd name="connsiteX17" fmla="*/ 43180 w 87630"/>
                <a:gd name="connsiteY17" fmla="*/ 78740 h 130810"/>
                <a:gd name="connsiteX18" fmla="*/ 71120 w 87630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1120" y="46990"/>
                  </a:moveTo>
                  <a:cubicBezTo>
                    <a:pt x="71120" y="27940"/>
                    <a:pt x="59690" y="15240"/>
                    <a:pt x="43180" y="15240"/>
                  </a:cubicBezTo>
                  <a:cubicBezTo>
                    <a:pt x="26670" y="15240"/>
                    <a:pt x="15240" y="25400"/>
                    <a:pt x="15240" y="46990"/>
                  </a:cubicBezTo>
                  <a:cubicBezTo>
                    <a:pt x="15240" y="68580"/>
                    <a:pt x="29210" y="78740"/>
                    <a:pt x="43180" y="78740"/>
                  </a:cubicBezTo>
                  <a:cubicBezTo>
                    <a:pt x="57150" y="78740"/>
                    <a:pt x="71120" y="66040"/>
                    <a:pt x="7112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 456">
              <a:extLst>
                <a:ext uri="{FF2B5EF4-FFF2-40B4-BE49-F238E27FC236}">
                  <a16:creationId xmlns:a16="http://schemas.microsoft.com/office/drawing/2014/main" id="{41A9D50B-EB60-3A00-947B-8830FA0C9711}"/>
                </a:ext>
              </a:extLst>
            </p:cNvPr>
            <p:cNvSpPr/>
            <p:nvPr/>
          </p:nvSpPr>
          <p:spPr>
            <a:xfrm>
              <a:off x="5596989" y="4279900"/>
              <a:ext cx="95150" cy="130809"/>
            </a:xfrm>
            <a:custGeom>
              <a:avLst/>
              <a:gdLst>
                <a:gd name="connsiteX0" fmla="*/ 2440 w 95150"/>
                <a:gd name="connsiteY0" fmla="*/ 115570 h 130809"/>
                <a:gd name="connsiteX1" fmla="*/ 12600 w 95150"/>
                <a:gd name="connsiteY1" fmla="*/ 115570 h 130809"/>
                <a:gd name="connsiteX2" fmla="*/ 40540 w 95150"/>
                <a:gd name="connsiteY2" fmla="*/ 87630 h 130809"/>
                <a:gd name="connsiteX3" fmla="*/ 3710 w 95150"/>
                <a:gd name="connsiteY3" fmla="*/ 0 h 130809"/>
                <a:gd name="connsiteX4" fmla="*/ 21490 w 95150"/>
                <a:gd name="connsiteY4" fmla="*/ 0 h 130809"/>
                <a:gd name="connsiteX5" fmla="*/ 34190 w 95150"/>
                <a:gd name="connsiteY5" fmla="*/ 31750 h 130809"/>
                <a:gd name="connsiteX6" fmla="*/ 49430 w 95150"/>
                <a:gd name="connsiteY6" fmla="*/ 71120 h 130809"/>
                <a:gd name="connsiteX7" fmla="*/ 64670 w 95150"/>
                <a:gd name="connsiteY7" fmla="*/ 31750 h 130809"/>
                <a:gd name="connsiteX8" fmla="*/ 77370 w 95150"/>
                <a:gd name="connsiteY8" fmla="*/ 0 h 130809"/>
                <a:gd name="connsiteX9" fmla="*/ 95150 w 95150"/>
                <a:gd name="connsiteY9" fmla="*/ 0 h 130809"/>
                <a:gd name="connsiteX10" fmla="*/ 59590 w 95150"/>
                <a:gd name="connsiteY10" fmla="*/ 85090 h 130809"/>
                <a:gd name="connsiteX11" fmla="*/ 13870 w 95150"/>
                <a:gd name="connsiteY11" fmla="*/ 130810 h 130809"/>
                <a:gd name="connsiteX12" fmla="*/ 2440 w 95150"/>
                <a:gd name="connsiteY12" fmla="*/ 129540 h 130809"/>
                <a:gd name="connsiteX13" fmla="*/ 2440 w 95150"/>
                <a:gd name="connsiteY13" fmla="*/ 11557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50" h="130809">
                  <a:moveTo>
                    <a:pt x="2440" y="115570"/>
                  </a:moveTo>
                  <a:cubicBezTo>
                    <a:pt x="4980" y="115570"/>
                    <a:pt x="7520" y="115570"/>
                    <a:pt x="12600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0" y="57150"/>
                    <a:pt x="49430" y="71120"/>
                  </a:cubicBezTo>
                  <a:cubicBezTo>
                    <a:pt x="5451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0" y="0"/>
                  </a:lnTo>
                  <a:lnTo>
                    <a:pt x="59590" y="85090"/>
                  </a:lnTo>
                  <a:cubicBezTo>
                    <a:pt x="46890" y="114300"/>
                    <a:pt x="38000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 472">
              <a:extLst>
                <a:ext uri="{FF2B5EF4-FFF2-40B4-BE49-F238E27FC236}">
                  <a16:creationId xmlns:a16="http://schemas.microsoft.com/office/drawing/2014/main" id="{7D4021C9-54DA-3365-6E29-FADC8F14C23E}"/>
                </a:ext>
              </a:extLst>
            </p:cNvPr>
            <p:cNvSpPr/>
            <p:nvPr/>
          </p:nvSpPr>
          <p:spPr>
            <a:xfrm>
              <a:off x="7193280" y="4277359"/>
              <a:ext cx="83819" cy="130810"/>
            </a:xfrm>
            <a:custGeom>
              <a:avLst/>
              <a:gdLst>
                <a:gd name="connsiteX0" fmla="*/ 48260 w 83819"/>
                <a:gd name="connsiteY0" fmla="*/ 77470 h 130810"/>
                <a:gd name="connsiteX1" fmla="*/ 83820 w 83819"/>
                <a:gd name="connsiteY1" fmla="*/ 102870 h 130810"/>
                <a:gd name="connsiteX2" fmla="*/ 40639 w 83819"/>
                <a:gd name="connsiteY2" fmla="*/ 130810 h 130810"/>
                <a:gd name="connsiteX3" fmla="*/ 0 w 83819"/>
                <a:gd name="connsiteY3" fmla="*/ 106680 h 130810"/>
                <a:gd name="connsiteX4" fmla="*/ 24130 w 83819"/>
                <a:gd name="connsiteY4" fmla="*/ 85090 h 130810"/>
                <a:gd name="connsiteX5" fmla="*/ 10160 w 83819"/>
                <a:gd name="connsiteY5" fmla="*/ 73660 h 130810"/>
                <a:gd name="connsiteX6" fmla="*/ 22860 w 83819"/>
                <a:gd name="connsiteY6" fmla="*/ 60960 h 130810"/>
                <a:gd name="connsiteX7" fmla="*/ 1270 w 83819"/>
                <a:gd name="connsiteY7" fmla="*/ 31750 h 130810"/>
                <a:gd name="connsiteX8" fmla="*/ 36830 w 83819"/>
                <a:gd name="connsiteY8" fmla="*/ 0 h 130810"/>
                <a:gd name="connsiteX9" fmla="*/ 50800 w 83819"/>
                <a:gd name="connsiteY9" fmla="*/ 2540 h 130810"/>
                <a:gd name="connsiteX10" fmla="*/ 82550 w 83819"/>
                <a:gd name="connsiteY10" fmla="*/ 2540 h 130810"/>
                <a:gd name="connsiteX11" fmla="*/ 82550 w 83819"/>
                <a:gd name="connsiteY11" fmla="*/ 15240 h 130810"/>
                <a:gd name="connsiteX12" fmla="*/ 69850 w 83819"/>
                <a:gd name="connsiteY12" fmla="*/ 15240 h 130810"/>
                <a:gd name="connsiteX13" fmla="*/ 64770 w 83819"/>
                <a:gd name="connsiteY13" fmla="*/ 15240 h 130810"/>
                <a:gd name="connsiteX14" fmla="*/ 64770 w 83819"/>
                <a:gd name="connsiteY14" fmla="*/ 15240 h 130810"/>
                <a:gd name="connsiteX15" fmla="*/ 72389 w 83819"/>
                <a:gd name="connsiteY15" fmla="*/ 33020 h 130810"/>
                <a:gd name="connsiteX16" fmla="*/ 39370 w 83819"/>
                <a:gd name="connsiteY16" fmla="*/ 63500 h 130810"/>
                <a:gd name="connsiteX17" fmla="*/ 39370 w 83819"/>
                <a:gd name="connsiteY17" fmla="*/ 63500 h 130810"/>
                <a:gd name="connsiteX18" fmla="*/ 25400 w 83819"/>
                <a:gd name="connsiteY18" fmla="*/ 71120 h 130810"/>
                <a:gd name="connsiteX19" fmla="*/ 46989 w 83819"/>
                <a:gd name="connsiteY19" fmla="*/ 78740 h 130810"/>
                <a:gd name="connsiteX20" fmla="*/ 66039 w 83819"/>
                <a:gd name="connsiteY20" fmla="*/ 104140 h 130810"/>
                <a:gd name="connsiteX21" fmla="*/ 39370 w 83819"/>
                <a:gd name="connsiteY21" fmla="*/ 90170 h 130810"/>
                <a:gd name="connsiteX22" fmla="*/ 15239 w 83819"/>
                <a:gd name="connsiteY22" fmla="*/ 105410 h 130810"/>
                <a:gd name="connsiteX23" fmla="*/ 40639 w 83819"/>
                <a:gd name="connsiteY23" fmla="*/ 119380 h 130810"/>
                <a:gd name="connsiteX24" fmla="*/ 66039 w 83819"/>
                <a:gd name="connsiteY24" fmla="*/ 105410 h 130810"/>
                <a:gd name="connsiteX25" fmla="*/ 58420 w 83819"/>
                <a:gd name="connsiteY25" fmla="*/ 31750 h 130810"/>
                <a:gd name="connsiteX26" fmla="*/ 38100 w 83819"/>
                <a:gd name="connsiteY26" fmla="*/ 12700 h 130810"/>
                <a:gd name="connsiteX27" fmla="*/ 17780 w 83819"/>
                <a:gd name="connsiteY27" fmla="*/ 31750 h 130810"/>
                <a:gd name="connsiteX28" fmla="*/ 38100 w 83819"/>
                <a:gd name="connsiteY28" fmla="*/ 50800 h 130810"/>
                <a:gd name="connsiteX29" fmla="*/ 58420 w 83819"/>
                <a:gd name="connsiteY29" fmla="*/ 3175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19" h="130810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39" y="130810"/>
                    <a:pt x="40639" y="130810"/>
                  </a:cubicBezTo>
                  <a:cubicBezTo>
                    <a:pt x="15239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39" y="85090"/>
                    <a:pt x="10160" y="80010"/>
                    <a:pt x="10160" y="73660"/>
                  </a:cubicBezTo>
                  <a:cubicBezTo>
                    <a:pt x="10160" y="67310"/>
                    <a:pt x="15239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89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89" y="25400"/>
                    <a:pt x="72389" y="33020"/>
                  </a:cubicBezTo>
                  <a:cubicBezTo>
                    <a:pt x="72389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89" y="78740"/>
                  </a:cubicBezTo>
                  <a:close/>
                  <a:moveTo>
                    <a:pt x="66039" y="104140"/>
                  </a:moveTo>
                  <a:cubicBezTo>
                    <a:pt x="66039" y="96520"/>
                    <a:pt x="58420" y="90170"/>
                    <a:pt x="39370" y="90170"/>
                  </a:cubicBezTo>
                  <a:cubicBezTo>
                    <a:pt x="20320" y="90170"/>
                    <a:pt x="15239" y="96520"/>
                    <a:pt x="15239" y="105410"/>
                  </a:cubicBezTo>
                  <a:cubicBezTo>
                    <a:pt x="15239" y="114300"/>
                    <a:pt x="25400" y="119380"/>
                    <a:pt x="40639" y="119380"/>
                  </a:cubicBezTo>
                  <a:cubicBezTo>
                    <a:pt x="55880" y="119380"/>
                    <a:pt x="66039" y="113030"/>
                    <a:pt x="66039" y="105410"/>
                  </a:cubicBezTo>
                  <a:close/>
                  <a:moveTo>
                    <a:pt x="58420" y="31750"/>
                  </a:moveTo>
                  <a:cubicBezTo>
                    <a:pt x="58420" y="20320"/>
                    <a:pt x="49530" y="12700"/>
                    <a:pt x="38100" y="12700"/>
                  </a:cubicBezTo>
                  <a:cubicBezTo>
                    <a:pt x="26670" y="12700"/>
                    <a:pt x="17780" y="20320"/>
                    <a:pt x="17780" y="31750"/>
                  </a:cubicBezTo>
                  <a:cubicBezTo>
                    <a:pt x="17780" y="43180"/>
                    <a:pt x="26670" y="50800"/>
                    <a:pt x="38100" y="50800"/>
                  </a:cubicBezTo>
                  <a:cubicBezTo>
                    <a:pt x="49530" y="50800"/>
                    <a:pt x="58420" y="43180"/>
                    <a:pt x="5842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715" name="Group 714">
              <a:extLst>
                <a:ext uri="{FF2B5EF4-FFF2-40B4-BE49-F238E27FC236}">
                  <a16:creationId xmlns:a16="http://schemas.microsoft.com/office/drawing/2014/main" id="{E6730BE5-4B0D-B6AF-A513-0571EFEF91FF}"/>
                </a:ext>
              </a:extLst>
            </p:cNvPr>
            <p:cNvGrpSpPr/>
            <p:nvPr/>
          </p:nvGrpSpPr>
          <p:grpSpPr>
            <a:xfrm>
              <a:off x="1428750" y="4240529"/>
              <a:ext cx="6228079" cy="154940"/>
              <a:chOff x="1428750" y="4240529"/>
              <a:chExt cx="6228079" cy="154940"/>
            </a:xfrm>
          </p:grpSpPr>
          <p:sp>
            <p:nvSpPr>
              <p:cNvPr id="413" name="Freeform 412">
                <a:extLst>
                  <a:ext uri="{FF2B5EF4-FFF2-40B4-BE49-F238E27FC236}">
                    <a16:creationId xmlns:a16="http://schemas.microsoft.com/office/drawing/2014/main" id="{804B4D15-2D3D-C3AE-2B31-D06467CCB0C4}"/>
                  </a:ext>
                </a:extLst>
              </p:cNvPr>
              <p:cNvSpPr/>
              <p:nvPr/>
            </p:nvSpPr>
            <p:spPr>
              <a:xfrm>
                <a:off x="1428750" y="4240529"/>
                <a:ext cx="106680" cy="132079"/>
              </a:xfrm>
              <a:custGeom>
                <a:avLst/>
                <a:gdLst>
                  <a:gd name="connsiteX0" fmla="*/ 105410 w 106680"/>
                  <a:gd name="connsiteY0" fmla="*/ 24130 h 132079"/>
                  <a:gd name="connsiteX1" fmla="*/ 67310 w 106680"/>
                  <a:gd name="connsiteY1" fmla="*/ 13970 h 132079"/>
                  <a:gd name="connsiteX2" fmla="*/ 16510 w 106680"/>
                  <a:gd name="connsiteY2" fmla="*/ 64770 h 132079"/>
                  <a:gd name="connsiteX3" fmla="*/ 67310 w 106680"/>
                  <a:gd name="connsiteY3" fmla="*/ 115570 h 132079"/>
                  <a:gd name="connsiteX4" fmla="*/ 106680 w 106680"/>
                  <a:gd name="connsiteY4" fmla="*/ 106680 h 132079"/>
                  <a:gd name="connsiteX5" fmla="*/ 106680 w 106680"/>
                  <a:gd name="connsiteY5" fmla="*/ 123190 h 132079"/>
                  <a:gd name="connsiteX6" fmla="*/ 67310 w 106680"/>
                  <a:gd name="connsiteY6" fmla="*/ 132080 h 132079"/>
                  <a:gd name="connsiteX7" fmla="*/ 0 w 106680"/>
                  <a:gd name="connsiteY7" fmla="*/ 66040 h 132079"/>
                  <a:gd name="connsiteX8" fmla="*/ 67310 w 106680"/>
                  <a:gd name="connsiteY8" fmla="*/ 0 h 132079"/>
                  <a:gd name="connsiteX9" fmla="*/ 105410 w 106680"/>
                  <a:gd name="connsiteY9" fmla="*/ 8890 h 132079"/>
                  <a:gd name="connsiteX10" fmla="*/ 105410 w 106680"/>
                  <a:gd name="connsiteY10" fmla="*/ 25400 h 132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6680" h="132079">
                    <a:moveTo>
                      <a:pt x="105410" y="24130"/>
                    </a:moveTo>
                    <a:cubicBezTo>
                      <a:pt x="96520" y="20320"/>
                      <a:pt x="83820" y="13970"/>
                      <a:pt x="67310" y="13970"/>
                    </a:cubicBezTo>
                    <a:cubicBezTo>
                      <a:pt x="38100" y="13970"/>
                      <a:pt x="16510" y="35560"/>
                      <a:pt x="16510" y="64770"/>
                    </a:cubicBezTo>
                    <a:cubicBezTo>
                      <a:pt x="16510" y="93980"/>
                      <a:pt x="38100" y="115570"/>
                      <a:pt x="67310" y="115570"/>
                    </a:cubicBezTo>
                    <a:cubicBezTo>
                      <a:pt x="96520" y="115570"/>
                      <a:pt x="97790" y="110490"/>
                      <a:pt x="106680" y="106680"/>
                    </a:cubicBezTo>
                    <a:lnTo>
                      <a:pt x="106680" y="123190"/>
                    </a:lnTo>
                    <a:cubicBezTo>
                      <a:pt x="102870" y="125730"/>
                      <a:pt x="87630" y="132080"/>
                      <a:pt x="67310" y="132080"/>
                    </a:cubicBezTo>
                    <a:cubicBezTo>
                      <a:pt x="27940" y="132080"/>
                      <a:pt x="0" y="104140"/>
                      <a:pt x="0" y="66040"/>
                    </a:cubicBezTo>
                    <a:cubicBezTo>
                      <a:pt x="0" y="27940"/>
                      <a:pt x="29210" y="0"/>
                      <a:pt x="67310" y="0"/>
                    </a:cubicBezTo>
                    <a:cubicBezTo>
                      <a:pt x="105410" y="0"/>
                      <a:pt x="101600" y="6350"/>
                      <a:pt x="105410" y="8890"/>
                    </a:cubicBezTo>
                    <a:lnTo>
                      <a:pt x="10541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4" name="Freeform 413">
                <a:extLst>
                  <a:ext uri="{FF2B5EF4-FFF2-40B4-BE49-F238E27FC236}">
                    <a16:creationId xmlns:a16="http://schemas.microsoft.com/office/drawing/2014/main" id="{312655DA-12F5-AF0D-F7AE-9281C39E9CD1}"/>
                  </a:ext>
                </a:extLst>
              </p:cNvPr>
              <p:cNvSpPr/>
              <p:nvPr/>
            </p:nvSpPr>
            <p:spPr>
              <a:xfrm>
                <a:off x="1548130" y="4278629"/>
                <a:ext cx="73659" cy="93979"/>
              </a:xfrm>
              <a:custGeom>
                <a:avLst/>
                <a:gdLst>
                  <a:gd name="connsiteX0" fmla="*/ 5080 w 73659"/>
                  <a:gd name="connsiteY0" fmla="*/ 6350 h 93979"/>
                  <a:gd name="connsiteX1" fmla="*/ 36830 w 73659"/>
                  <a:gd name="connsiteY1" fmla="*/ 0 h 93979"/>
                  <a:gd name="connsiteX2" fmla="*/ 73660 w 73659"/>
                  <a:gd name="connsiteY2" fmla="*/ 34290 h 93979"/>
                  <a:gd name="connsiteX3" fmla="*/ 73660 w 73659"/>
                  <a:gd name="connsiteY3" fmla="*/ 91440 h 93979"/>
                  <a:gd name="connsiteX4" fmla="*/ 58420 w 73659"/>
                  <a:gd name="connsiteY4" fmla="*/ 91440 h 93979"/>
                  <a:gd name="connsiteX5" fmla="*/ 58420 w 73659"/>
                  <a:gd name="connsiteY5" fmla="*/ 81280 h 93979"/>
                  <a:gd name="connsiteX6" fmla="*/ 58420 w 73659"/>
                  <a:gd name="connsiteY6" fmla="*/ 73660 h 93979"/>
                  <a:gd name="connsiteX7" fmla="*/ 58420 w 73659"/>
                  <a:gd name="connsiteY7" fmla="*/ 73660 h 93979"/>
                  <a:gd name="connsiteX8" fmla="*/ 27940 w 73659"/>
                  <a:gd name="connsiteY8" fmla="*/ 93980 h 93979"/>
                  <a:gd name="connsiteX9" fmla="*/ 0 w 73659"/>
                  <a:gd name="connsiteY9" fmla="*/ 67310 h 93979"/>
                  <a:gd name="connsiteX10" fmla="*/ 58420 w 73659"/>
                  <a:gd name="connsiteY10" fmla="*/ 39370 h 93979"/>
                  <a:gd name="connsiteX11" fmla="*/ 58420 w 73659"/>
                  <a:gd name="connsiteY11" fmla="*/ 34290 h 93979"/>
                  <a:gd name="connsiteX12" fmla="*/ 35560 w 73659"/>
                  <a:gd name="connsiteY12" fmla="*/ 13970 h 93979"/>
                  <a:gd name="connsiteX13" fmla="*/ 6350 w 73659"/>
                  <a:gd name="connsiteY13" fmla="*/ 21590 h 93979"/>
                  <a:gd name="connsiteX14" fmla="*/ 6350 w 73659"/>
                  <a:gd name="connsiteY14" fmla="*/ 6350 h 93979"/>
                  <a:gd name="connsiteX15" fmla="*/ 57150 w 73659"/>
                  <a:gd name="connsiteY15" fmla="*/ 50800 h 93979"/>
                  <a:gd name="connsiteX16" fmla="*/ 16510 w 73659"/>
                  <a:gd name="connsiteY16" fmla="*/ 66040 h 93979"/>
                  <a:gd name="connsiteX17" fmla="*/ 30480 w 73659"/>
                  <a:gd name="connsiteY17" fmla="*/ 78740 h 93979"/>
                  <a:gd name="connsiteX18" fmla="*/ 57150 w 73659"/>
                  <a:gd name="connsiteY18" fmla="*/ 4953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78740"/>
                      <a:pt x="30480" y="78740"/>
                    </a:cubicBezTo>
                    <a:cubicBezTo>
                      <a:pt x="45720" y="78740"/>
                      <a:pt x="57150" y="63500"/>
                      <a:pt x="57150" y="495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B4AB7F28-8AEE-98CE-0BD7-6670BA55F32D}"/>
                  </a:ext>
                </a:extLst>
              </p:cNvPr>
              <p:cNvSpPr/>
              <p:nvPr/>
            </p:nvSpPr>
            <p:spPr>
              <a:xfrm>
                <a:off x="1762760" y="4244340"/>
                <a:ext cx="20319" cy="124459"/>
              </a:xfrm>
              <a:custGeom>
                <a:avLst/>
                <a:gdLst>
                  <a:gd name="connsiteX0" fmla="*/ 10160 w 20319"/>
                  <a:gd name="connsiteY0" fmla="*/ 0 h 124459"/>
                  <a:gd name="connsiteX1" fmla="*/ 20320 w 20319"/>
                  <a:gd name="connsiteY1" fmla="*/ 10160 h 124459"/>
                  <a:gd name="connsiteX2" fmla="*/ 10160 w 20319"/>
                  <a:gd name="connsiteY2" fmla="*/ 20320 h 124459"/>
                  <a:gd name="connsiteX3" fmla="*/ 0 w 20319"/>
                  <a:gd name="connsiteY3" fmla="*/ 10160 h 124459"/>
                  <a:gd name="connsiteX4" fmla="*/ 10160 w 20319"/>
                  <a:gd name="connsiteY4" fmla="*/ 0 h 124459"/>
                  <a:gd name="connsiteX5" fmla="*/ 17780 w 20319"/>
                  <a:gd name="connsiteY5" fmla="*/ 35560 h 124459"/>
                  <a:gd name="connsiteX6" fmla="*/ 17780 w 20319"/>
                  <a:gd name="connsiteY6" fmla="*/ 124460 h 124459"/>
                  <a:gd name="connsiteX7" fmla="*/ 1270 w 20319"/>
                  <a:gd name="connsiteY7" fmla="*/ 124460 h 124459"/>
                  <a:gd name="connsiteX8" fmla="*/ 1270 w 20319"/>
                  <a:gd name="connsiteY8" fmla="*/ 35560 h 124459"/>
                  <a:gd name="connsiteX9" fmla="*/ 17780 w 20319"/>
                  <a:gd name="connsiteY9" fmla="*/ 35560 h 124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19" h="12445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7780" y="35560"/>
                    </a:moveTo>
                    <a:lnTo>
                      <a:pt x="17780" y="124460"/>
                    </a:lnTo>
                    <a:lnTo>
                      <a:pt x="1270" y="124460"/>
                    </a:lnTo>
                    <a:lnTo>
                      <a:pt x="1270" y="35560"/>
                    </a:lnTo>
                    <a:lnTo>
                      <a:pt x="17780" y="3556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7" name="Freeform 416">
                <a:extLst>
                  <a:ext uri="{FF2B5EF4-FFF2-40B4-BE49-F238E27FC236}">
                    <a16:creationId xmlns:a16="http://schemas.microsoft.com/office/drawing/2014/main" id="{8C030EAB-AA48-A5BF-73CC-9AA4C86350FB}"/>
                  </a:ext>
                </a:extLst>
              </p:cNvPr>
              <p:cNvSpPr/>
              <p:nvPr/>
            </p:nvSpPr>
            <p:spPr>
              <a:xfrm>
                <a:off x="1799589" y="4253229"/>
                <a:ext cx="60960" cy="116840"/>
              </a:xfrm>
              <a:custGeom>
                <a:avLst/>
                <a:gdLst>
                  <a:gd name="connsiteX0" fmla="*/ 15240 w 60960"/>
                  <a:gd name="connsiteY0" fmla="*/ 26670 h 116840"/>
                  <a:gd name="connsiteX1" fmla="*/ 15240 w 60960"/>
                  <a:gd name="connsiteY1" fmla="*/ 0 h 116840"/>
                  <a:gd name="connsiteX2" fmla="*/ 31750 w 60960"/>
                  <a:gd name="connsiteY2" fmla="*/ 0 h 116840"/>
                  <a:gd name="connsiteX3" fmla="*/ 31750 w 60960"/>
                  <a:gd name="connsiteY3" fmla="*/ 26670 h 116840"/>
                  <a:gd name="connsiteX4" fmla="*/ 58420 w 60960"/>
                  <a:gd name="connsiteY4" fmla="*/ 26670 h 116840"/>
                  <a:gd name="connsiteX5" fmla="*/ 58420 w 60960"/>
                  <a:gd name="connsiteY5" fmla="*/ 40640 h 116840"/>
                  <a:gd name="connsiteX6" fmla="*/ 31750 w 60960"/>
                  <a:gd name="connsiteY6" fmla="*/ 40640 h 116840"/>
                  <a:gd name="connsiteX7" fmla="*/ 31750 w 60960"/>
                  <a:gd name="connsiteY7" fmla="*/ 86360 h 116840"/>
                  <a:gd name="connsiteX8" fmla="*/ 44450 w 60960"/>
                  <a:gd name="connsiteY8" fmla="*/ 102870 h 116840"/>
                  <a:gd name="connsiteX9" fmla="*/ 60960 w 60960"/>
                  <a:gd name="connsiteY9" fmla="*/ 99060 h 116840"/>
                  <a:gd name="connsiteX10" fmla="*/ 60960 w 60960"/>
                  <a:gd name="connsiteY10" fmla="*/ 113030 h 116840"/>
                  <a:gd name="connsiteX11" fmla="*/ 40640 w 60960"/>
                  <a:gd name="connsiteY11" fmla="*/ 116840 h 116840"/>
                  <a:gd name="connsiteX12" fmla="*/ 13970 w 60960"/>
                  <a:gd name="connsiteY12" fmla="*/ 90170 h 116840"/>
                  <a:gd name="connsiteX13" fmla="*/ 13970 w 60960"/>
                  <a:gd name="connsiteY13" fmla="*/ 39370 h 116840"/>
                  <a:gd name="connsiteX14" fmla="*/ 0 w 60960"/>
                  <a:gd name="connsiteY14" fmla="*/ 39370 h 116840"/>
                  <a:gd name="connsiteX15" fmla="*/ 0 w 60960"/>
                  <a:gd name="connsiteY15" fmla="*/ 25400 h 116840"/>
                  <a:gd name="connsiteX16" fmla="*/ 15240 w 60960"/>
                  <a:gd name="connsiteY16" fmla="*/ 25400 h 116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60" h="116840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8" name="Freeform 417">
                <a:extLst>
                  <a:ext uri="{FF2B5EF4-FFF2-40B4-BE49-F238E27FC236}">
                    <a16:creationId xmlns:a16="http://schemas.microsoft.com/office/drawing/2014/main" id="{8E5AA9B9-70C8-B866-6965-D9EFE3681D34}"/>
                  </a:ext>
                </a:extLst>
              </p:cNvPr>
              <p:cNvSpPr/>
              <p:nvPr/>
            </p:nvSpPr>
            <p:spPr>
              <a:xfrm>
                <a:off x="1874520" y="4278629"/>
                <a:ext cx="73659" cy="93979"/>
              </a:xfrm>
              <a:custGeom>
                <a:avLst/>
                <a:gdLst>
                  <a:gd name="connsiteX0" fmla="*/ 5080 w 73659"/>
                  <a:gd name="connsiteY0" fmla="*/ 6350 h 93979"/>
                  <a:gd name="connsiteX1" fmla="*/ 36830 w 73659"/>
                  <a:gd name="connsiteY1" fmla="*/ 0 h 93979"/>
                  <a:gd name="connsiteX2" fmla="*/ 73660 w 73659"/>
                  <a:gd name="connsiteY2" fmla="*/ 34290 h 93979"/>
                  <a:gd name="connsiteX3" fmla="*/ 73660 w 73659"/>
                  <a:gd name="connsiteY3" fmla="*/ 91440 h 93979"/>
                  <a:gd name="connsiteX4" fmla="*/ 58420 w 73659"/>
                  <a:gd name="connsiteY4" fmla="*/ 91440 h 93979"/>
                  <a:gd name="connsiteX5" fmla="*/ 58420 w 73659"/>
                  <a:gd name="connsiteY5" fmla="*/ 81280 h 93979"/>
                  <a:gd name="connsiteX6" fmla="*/ 58420 w 73659"/>
                  <a:gd name="connsiteY6" fmla="*/ 73660 h 93979"/>
                  <a:gd name="connsiteX7" fmla="*/ 58420 w 73659"/>
                  <a:gd name="connsiteY7" fmla="*/ 73660 h 93979"/>
                  <a:gd name="connsiteX8" fmla="*/ 27940 w 73659"/>
                  <a:gd name="connsiteY8" fmla="*/ 93980 h 93979"/>
                  <a:gd name="connsiteX9" fmla="*/ 0 w 73659"/>
                  <a:gd name="connsiteY9" fmla="*/ 67310 h 93979"/>
                  <a:gd name="connsiteX10" fmla="*/ 58420 w 73659"/>
                  <a:gd name="connsiteY10" fmla="*/ 39370 h 93979"/>
                  <a:gd name="connsiteX11" fmla="*/ 58420 w 73659"/>
                  <a:gd name="connsiteY11" fmla="*/ 34290 h 93979"/>
                  <a:gd name="connsiteX12" fmla="*/ 35560 w 73659"/>
                  <a:gd name="connsiteY12" fmla="*/ 13970 h 93979"/>
                  <a:gd name="connsiteX13" fmla="*/ 6350 w 73659"/>
                  <a:gd name="connsiteY13" fmla="*/ 21590 h 93979"/>
                  <a:gd name="connsiteX14" fmla="*/ 6350 w 73659"/>
                  <a:gd name="connsiteY14" fmla="*/ 6350 h 93979"/>
                  <a:gd name="connsiteX15" fmla="*/ 57150 w 73659"/>
                  <a:gd name="connsiteY15" fmla="*/ 50800 h 93979"/>
                  <a:gd name="connsiteX16" fmla="*/ 16510 w 73659"/>
                  <a:gd name="connsiteY16" fmla="*/ 66040 h 93979"/>
                  <a:gd name="connsiteX17" fmla="*/ 30480 w 73659"/>
                  <a:gd name="connsiteY17" fmla="*/ 78740 h 93979"/>
                  <a:gd name="connsiteX18" fmla="*/ 57150 w 73659"/>
                  <a:gd name="connsiteY18" fmla="*/ 4953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78740"/>
                      <a:pt x="30480" y="78740"/>
                    </a:cubicBezTo>
                    <a:cubicBezTo>
                      <a:pt x="45720" y="78740"/>
                      <a:pt x="57150" y="63500"/>
                      <a:pt x="57150" y="495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97ADA584-0A0B-1527-2AC9-2ACAB22C1B14}"/>
                  </a:ext>
                </a:extLst>
              </p:cNvPr>
              <p:cNvSpPr/>
              <p:nvPr/>
            </p:nvSpPr>
            <p:spPr>
              <a:xfrm>
                <a:off x="1976120" y="4240529"/>
                <a:ext cx="34289" cy="130810"/>
              </a:xfrm>
              <a:custGeom>
                <a:avLst/>
                <a:gdLst>
                  <a:gd name="connsiteX0" fmla="*/ 0 w 34289"/>
                  <a:gd name="connsiteY0" fmla="*/ 0 h 130810"/>
                  <a:gd name="connsiteX1" fmla="*/ 16510 w 34289"/>
                  <a:gd name="connsiteY1" fmla="*/ 0 h 130810"/>
                  <a:gd name="connsiteX2" fmla="*/ 16510 w 34289"/>
                  <a:gd name="connsiteY2" fmla="*/ 101600 h 130810"/>
                  <a:gd name="connsiteX3" fmla="*/ 26670 w 34289"/>
                  <a:gd name="connsiteY3" fmla="*/ 115570 h 130810"/>
                  <a:gd name="connsiteX4" fmla="*/ 34290 w 34289"/>
                  <a:gd name="connsiteY4" fmla="*/ 115570 h 130810"/>
                  <a:gd name="connsiteX5" fmla="*/ 34290 w 34289"/>
                  <a:gd name="connsiteY5" fmla="*/ 129540 h 130810"/>
                  <a:gd name="connsiteX6" fmla="*/ 22860 w 34289"/>
                  <a:gd name="connsiteY6" fmla="*/ 130810 h 130810"/>
                  <a:gd name="connsiteX7" fmla="*/ 0 w 34289"/>
                  <a:gd name="connsiteY7" fmla="*/ 105410 h 130810"/>
                  <a:gd name="connsiteX8" fmla="*/ 0 w 34289"/>
                  <a:gd name="connsiteY8" fmla="*/ 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289" h="130810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101600"/>
                    </a:lnTo>
                    <a:cubicBezTo>
                      <a:pt x="16510" y="111760"/>
                      <a:pt x="19050" y="115570"/>
                      <a:pt x="26670" y="115570"/>
                    </a:cubicBezTo>
                    <a:cubicBezTo>
                      <a:pt x="34290" y="115570"/>
                      <a:pt x="33020" y="115570"/>
                      <a:pt x="34290" y="115570"/>
                    </a:cubicBezTo>
                    <a:lnTo>
                      <a:pt x="34290" y="129540"/>
                    </a:lnTo>
                    <a:cubicBezTo>
                      <a:pt x="34290" y="129540"/>
                      <a:pt x="29210" y="130810"/>
                      <a:pt x="22860" y="130810"/>
                    </a:cubicBezTo>
                    <a:cubicBezTo>
                      <a:pt x="10160" y="130810"/>
                      <a:pt x="0" y="124460"/>
                      <a:pt x="0" y="10541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0" name="Freeform 419">
                <a:extLst>
                  <a:ext uri="{FF2B5EF4-FFF2-40B4-BE49-F238E27FC236}">
                    <a16:creationId xmlns:a16="http://schemas.microsoft.com/office/drawing/2014/main" id="{26A2A09E-7F64-7A13-E44E-36D236642E1D}"/>
                  </a:ext>
                </a:extLst>
              </p:cNvPr>
              <p:cNvSpPr/>
              <p:nvPr/>
            </p:nvSpPr>
            <p:spPr>
              <a:xfrm>
                <a:off x="2029460" y="4244340"/>
                <a:ext cx="20319" cy="124459"/>
              </a:xfrm>
              <a:custGeom>
                <a:avLst/>
                <a:gdLst>
                  <a:gd name="connsiteX0" fmla="*/ 10160 w 20319"/>
                  <a:gd name="connsiteY0" fmla="*/ 0 h 124459"/>
                  <a:gd name="connsiteX1" fmla="*/ 20320 w 20319"/>
                  <a:gd name="connsiteY1" fmla="*/ 10160 h 124459"/>
                  <a:gd name="connsiteX2" fmla="*/ 10160 w 20319"/>
                  <a:gd name="connsiteY2" fmla="*/ 20320 h 124459"/>
                  <a:gd name="connsiteX3" fmla="*/ 0 w 20319"/>
                  <a:gd name="connsiteY3" fmla="*/ 10160 h 124459"/>
                  <a:gd name="connsiteX4" fmla="*/ 10160 w 20319"/>
                  <a:gd name="connsiteY4" fmla="*/ 0 h 124459"/>
                  <a:gd name="connsiteX5" fmla="*/ 19050 w 20319"/>
                  <a:gd name="connsiteY5" fmla="*/ 35560 h 124459"/>
                  <a:gd name="connsiteX6" fmla="*/ 19050 w 20319"/>
                  <a:gd name="connsiteY6" fmla="*/ 124460 h 124459"/>
                  <a:gd name="connsiteX7" fmla="*/ 2540 w 20319"/>
                  <a:gd name="connsiteY7" fmla="*/ 124460 h 124459"/>
                  <a:gd name="connsiteX8" fmla="*/ 2540 w 20319"/>
                  <a:gd name="connsiteY8" fmla="*/ 35560 h 124459"/>
                  <a:gd name="connsiteX9" fmla="*/ 19050 w 20319"/>
                  <a:gd name="connsiteY9" fmla="*/ 35560 h 124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19" h="12445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9050" y="35560"/>
                    </a:moveTo>
                    <a:lnTo>
                      <a:pt x="19050" y="124460"/>
                    </a:lnTo>
                    <a:lnTo>
                      <a:pt x="2540" y="124460"/>
                    </a:lnTo>
                    <a:lnTo>
                      <a:pt x="2540" y="35560"/>
                    </a:lnTo>
                    <a:lnTo>
                      <a:pt x="19050" y="3556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1" name="Freeform 420">
                <a:extLst>
                  <a:ext uri="{FF2B5EF4-FFF2-40B4-BE49-F238E27FC236}">
                    <a16:creationId xmlns:a16="http://schemas.microsoft.com/office/drawing/2014/main" id="{103F8BEE-AFF9-9F1C-D9B8-A1177166BCC9}"/>
                  </a:ext>
                </a:extLst>
              </p:cNvPr>
              <p:cNvSpPr/>
              <p:nvPr/>
            </p:nvSpPr>
            <p:spPr>
              <a:xfrm>
                <a:off x="2067560" y="4279900"/>
                <a:ext cx="74929" cy="88900"/>
              </a:xfrm>
              <a:custGeom>
                <a:avLst/>
                <a:gdLst>
                  <a:gd name="connsiteX0" fmla="*/ 74930 w 74929"/>
                  <a:gd name="connsiteY0" fmla="*/ 88900 h 88900"/>
                  <a:gd name="connsiteX1" fmla="*/ 0 w 74929"/>
                  <a:gd name="connsiteY1" fmla="*/ 88900 h 88900"/>
                  <a:gd name="connsiteX2" fmla="*/ 46990 w 74929"/>
                  <a:gd name="connsiteY2" fmla="*/ 13970 h 88900"/>
                  <a:gd name="connsiteX3" fmla="*/ 2540 w 74929"/>
                  <a:gd name="connsiteY3" fmla="*/ 13970 h 88900"/>
                  <a:gd name="connsiteX4" fmla="*/ 2540 w 74929"/>
                  <a:gd name="connsiteY4" fmla="*/ 0 h 88900"/>
                  <a:gd name="connsiteX5" fmla="*/ 72390 w 74929"/>
                  <a:gd name="connsiteY5" fmla="*/ 0 h 88900"/>
                  <a:gd name="connsiteX6" fmla="*/ 25400 w 74929"/>
                  <a:gd name="connsiteY6" fmla="*/ 74930 h 88900"/>
                  <a:gd name="connsiteX7" fmla="*/ 73660 w 74929"/>
                  <a:gd name="connsiteY7" fmla="*/ 74930 h 88900"/>
                  <a:gd name="connsiteX8" fmla="*/ 73660 w 74929"/>
                  <a:gd name="connsiteY8" fmla="*/ 88900 h 88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4929" h="88900">
                    <a:moveTo>
                      <a:pt x="74930" y="88900"/>
                    </a:moveTo>
                    <a:lnTo>
                      <a:pt x="0" y="88900"/>
                    </a:lnTo>
                    <a:lnTo>
                      <a:pt x="46990" y="13970"/>
                    </a:lnTo>
                    <a:lnTo>
                      <a:pt x="2540" y="13970"/>
                    </a:lnTo>
                    <a:lnTo>
                      <a:pt x="2540" y="0"/>
                    </a:lnTo>
                    <a:lnTo>
                      <a:pt x="72390" y="0"/>
                    </a:lnTo>
                    <a:lnTo>
                      <a:pt x="25400" y="74930"/>
                    </a:lnTo>
                    <a:lnTo>
                      <a:pt x="73660" y="74930"/>
                    </a:lnTo>
                    <a:lnTo>
                      <a:pt x="73660" y="889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2" name="Freeform 421">
                <a:extLst>
                  <a:ext uri="{FF2B5EF4-FFF2-40B4-BE49-F238E27FC236}">
                    <a16:creationId xmlns:a16="http://schemas.microsoft.com/office/drawing/2014/main" id="{5AB293EC-A74A-75AD-5E2F-D4C9154CCD03}"/>
                  </a:ext>
                </a:extLst>
              </p:cNvPr>
              <p:cNvSpPr/>
              <p:nvPr/>
            </p:nvSpPr>
            <p:spPr>
              <a:xfrm>
                <a:off x="2155189" y="4277359"/>
                <a:ext cx="83820" cy="93980"/>
              </a:xfrm>
              <a:custGeom>
                <a:avLst/>
                <a:gdLst>
                  <a:gd name="connsiteX0" fmla="*/ 83820 w 83820"/>
                  <a:gd name="connsiteY0" fmla="*/ 41910 h 93980"/>
                  <a:gd name="connsiteX1" fmla="*/ 83820 w 83820"/>
                  <a:gd name="connsiteY1" fmla="*/ 50800 h 93980"/>
                  <a:gd name="connsiteX2" fmla="*/ 17780 w 83820"/>
                  <a:gd name="connsiteY2" fmla="*/ 50800 h 93980"/>
                  <a:gd name="connsiteX3" fmla="*/ 48260 w 83820"/>
                  <a:gd name="connsiteY3" fmla="*/ 80010 h 93980"/>
                  <a:gd name="connsiteX4" fmla="*/ 80010 w 83820"/>
                  <a:gd name="connsiteY4" fmla="*/ 71120 h 93980"/>
                  <a:gd name="connsiteX5" fmla="*/ 80010 w 83820"/>
                  <a:gd name="connsiteY5" fmla="*/ 86360 h 93980"/>
                  <a:gd name="connsiteX6" fmla="*/ 46990 w 83820"/>
                  <a:gd name="connsiteY6" fmla="*/ 93980 h 93980"/>
                  <a:gd name="connsiteX7" fmla="*/ 0 w 83820"/>
                  <a:gd name="connsiteY7" fmla="*/ 46990 h 93980"/>
                  <a:gd name="connsiteX8" fmla="*/ 43180 w 83820"/>
                  <a:gd name="connsiteY8" fmla="*/ 0 h 93980"/>
                  <a:gd name="connsiteX9" fmla="*/ 83820 w 83820"/>
                  <a:gd name="connsiteY9" fmla="*/ 41910 h 93980"/>
                  <a:gd name="connsiteX10" fmla="*/ 43180 w 83820"/>
                  <a:gd name="connsiteY10" fmla="*/ 13970 h 93980"/>
                  <a:gd name="connsiteX11" fmla="*/ 17780 w 83820"/>
                  <a:gd name="connsiteY11" fmla="*/ 38100 h 93980"/>
                  <a:gd name="connsiteX12" fmla="*/ 67310 w 83820"/>
                  <a:gd name="connsiteY12" fmla="*/ 38100 h 93980"/>
                  <a:gd name="connsiteX13" fmla="*/ 43180 w 83820"/>
                  <a:gd name="connsiteY13" fmla="*/ 1397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80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4" name="Freeform 423">
                <a:extLst>
                  <a:ext uri="{FF2B5EF4-FFF2-40B4-BE49-F238E27FC236}">
                    <a16:creationId xmlns:a16="http://schemas.microsoft.com/office/drawing/2014/main" id="{EBD468A2-DDBA-1F23-4888-9249FB41DDB7}"/>
                  </a:ext>
                </a:extLst>
              </p:cNvPr>
              <p:cNvSpPr/>
              <p:nvPr/>
            </p:nvSpPr>
            <p:spPr>
              <a:xfrm>
                <a:off x="2352039" y="4277359"/>
                <a:ext cx="91439" cy="93980"/>
              </a:xfrm>
              <a:custGeom>
                <a:avLst/>
                <a:gdLst>
                  <a:gd name="connsiteX0" fmla="*/ 91440 w 91439"/>
                  <a:gd name="connsiteY0" fmla="*/ 46990 h 93980"/>
                  <a:gd name="connsiteX1" fmla="*/ 45720 w 91439"/>
                  <a:gd name="connsiteY1" fmla="*/ 93980 h 93980"/>
                  <a:gd name="connsiteX2" fmla="*/ 0 w 91439"/>
                  <a:gd name="connsiteY2" fmla="*/ 46990 h 93980"/>
                  <a:gd name="connsiteX3" fmla="*/ 45720 w 91439"/>
                  <a:gd name="connsiteY3" fmla="*/ 0 h 93980"/>
                  <a:gd name="connsiteX4" fmla="*/ 91440 w 91439"/>
                  <a:gd name="connsiteY4" fmla="*/ 46990 h 93980"/>
                  <a:gd name="connsiteX5" fmla="*/ 74930 w 91439"/>
                  <a:gd name="connsiteY5" fmla="*/ 46990 h 93980"/>
                  <a:gd name="connsiteX6" fmla="*/ 44450 w 91439"/>
                  <a:gd name="connsiteY6" fmla="*/ 15240 h 93980"/>
                  <a:gd name="connsiteX7" fmla="*/ 15240 w 91439"/>
                  <a:gd name="connsiteY7" fmla="*/ 46990 h 93980"/>
                  <a:gd name="connsiteX8" fmla="*/ 44450 w 91439"/>
                  <a:gd name="connsiteY8" fmla="*/ 78740 h 93980"/>
                  <a:gd name="connsiteX9" fmla="*/ 74930 w 91439"/>
                  <a:gd name="connsiteY9" fmla="*/ 4699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39" h="93980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4930" y="46990"/>
                    </a:moveTo>
                    <a:cubicBezTo>
                      <a:pt x="74930" y="27940"/>
                      <a:pt x="62230" y="15240"/>
                      <a:pt x="44450" y="15240"/>
                    </a:cubicBezTo>
                    <a:cubicBezTo>
                      <a:pt x="26670" y="15240"/>
                      <a:pt x="15240" y="29210"/>
                      <a:pt x="15240" y="46990"/>
                    </a:cubicBezTo>
                    <a:cubicBezTo>
                      <a:pt x="15240" y="64770"/>
                      <a:pt x="27940" y="78740"/>
                      <a:pt x="44450" y="78740"/>
                    </a:cubicBezTo>
                    <a:cubicBezTo>
                      <a:pt x="60960" y="78740"/>
                      <a:pt x="74930" y="66040"/>
                      <a:pt x="7493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5" name="Freeform 424">
                <a:extLst>
                  <a:ext uri="{FF2B5EF4-FFF2-40B4-BE49-F238E27FC236}">
                    <a16:creationId xmlns:a16="http://schemas.microsoft.com/office/drawing/2014/main" id="{8F701BEF-A98E-7655-924B-2BCF2C784922}"/>
                  </a:ext>
                </a:extLst>
              </p:cNvPr>
              <p:cNvSpPr/>
              <p:nvPr/>
            </p:nvSpPr>
            <p:spPr>
              <a:xfrm>
                <a:off x="2467610" y="4240529"/>
                <a:ext cx="87629" cy="130810"/>
              </a:xfrm>
              <a:custGeom>
                <a:avLst/>
                <a:gdLst>
                  <a:gd name="connsiteX0" fmla="*/ 0 w 87629"/>
                  <a:gd name="connsiteY0" fmla="*/ 0 h 130810"/>
                  <a:gd name="connsiteX1" fmla="*/ 16510 w 87629"/>
                  <a:gd name="connsiteY1" fmla="*/ 0 h 130810"/>
                  <a:gd name="connsiteX2" fmla="*/ 16510 w 87629"/>
                  <a:gd name="connsiteY2" fmla="*/ 45720 h 130810"/>
                  <a:gd name="connsiteX3" fmla="*/ 16510 w 87629"/>
                  <a:gd name="connsiteY3" fmla="*/ 53340 h 130810"/>
                  <a:gd name="connsiteX4" fmla="*/ 16510 w 87629"/>
                  <a:gd name="connsiteY4" fmla="*/ 53340 h 130810"/>
                  <a:gd name="connsiteX5" fmla="*/ 46990 w 87629"/>
                  <a:gd name="connsiteY5" fmla="*/ 36830 h 130810"/>
                  <a:gd name="connsiteX6" fmla="*/ 87630 w 87629"/>
                  <a:gd name="connsiteY6" fmla="*/ 83820 h 130810"/>
                  <a:gd name="connsiteX7" fmla="*/ 46990 w 87629"/>
                  <a:gd name="connsiteY7" fmla="*/ 130810 h 130810"/>
                  <a:gd name="connsiteX8" fmla="*/ 15240 w 87629"/>
                  <a:gd name="connsiteY8" fmla="*/ 111760 h 130810"/>
                  <a:gd name="connsiteX9" fmla="*/ 15240 w 87629"/>
                  <a:gd name="connsiteY9" fmla="*/ 111760 h 130810"/>
                  <a:gd name="connsiteX10" fmla="*/ 15240 w 87629"/>
                  <a:gd name="connsiteY10" fmla="*/ 118110 h 130810"/>
                  <a:gd name="connsiteX11" fmla="*/ 15240 w 87629"/>
                  <a:gd name="connsiteY11" fmla="*/ 128270 h 130810"/>
                  <a:gd name="connsiteX12" fmla="*/ 0 w 87629"/>
                  <a:gd name="connsiteY12" fmla="*/ 128270 h 130810"/>
                  <a:gd name="connsiteX13" fmla="*/ 0 w 87629"/>
                  <a:gd name="connsiteY13" fmla="*/ 0 h 130810"/>
                  <a:gd name="connsiteX14" fmla="*/ 17780 w 87629"/>
                  <a:gd name="connsiteY14" fmla="*/ 83820 h 130810"/>
                  <a:gd name="connsiteX15" fmla="*/ 45720 w 87629"/>
                  <a:gd name="connsiteY15" fmla="*/ 115570 h 130810"/>
                  <a:gd name="connsiteX16" fmla="*/ 73660 w 87629"/>
                  <a:gd name="connsiteY16" fmla="*/ 83820 h 130810"/>
                  <a:gd name="connsiteX17" fmla="*/ 45720 w 87629"/>
                  <a:gd name="connsiteY17" fmla="*/ 52070 h 130810"/>
                  <a:gd name="connsiteX18" fmla="*/ 17780 w 87629"/>
                  <a:gd name="connsiteY18" fmla="*/ 8382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29" h="130810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45720"/>
                    </a:lnTo>
                    <a:cubicBezTo>
                      <a:pt x="16510" y="50800"/>
                      <a:pt x="16510" y="53340"/>
                      <a:pt x="16510" y="53340"/>
                    </a:cubicBezTo>
                    <a:lnTo>
                      <a:pt x="16510" y="53340"/>
                    </a:lnTo>
                    <a:cubicBezTo>
                      <a:pt x="21590" y="44450"/>
                      <a:pt x="33020" y="36830"/>
                      <a:pt x="46990" y="36830"/>
                    </a:cubicBezTo>
                    <a:cubicBezTo>
                      <a:pt x="69850" y="36830"/>
                      <a:pt x="87630" y="55880"/>
                      <a:pt x="87630" y="83820"/>
                    </a:cubicBezTo>
                    <a:cubicBezTo>
                      <a:pt x="87630" y="111760"/>
                      <a:pt x="69850" y="130810"/>
                      <a:pt x="46990" y="130810"/>
                    </a:cubicBezTo>
                    <a:cubicBezTo>
                      <a:pt x="24130" y="130810"/>
                      <a:pt x="20320" y="121920"/>
                      <a:pt x="15240" y="111760"/>
                    </a:cubicBezTo>
                    <a:lnTo>
                      <a:pt x="15240" y="111760"/>
                    </a:lnTo>
                    <a:cubicBezTo>
                      <a:pt x="15240" y="111760"/>
                      <a:pt x="15240" y="114300"/>
                      <a:pt x="15240" y="118110"/>
                    </a:cubicBezTo>
                    <a:lnTo>
                      <a:pt x="15240" y="128270"/>
                    </a:lnTo>
                    <a:lnTo>
                      <a:pt x="0" y="128270"/>
                    </a:lnTo>
                    <a:lnTo>
                      <a:pt x="0" y="0"/>
                    </a:lnTo>
                    <a:close/>
                    <a:moveTo>
                      <a:pt x="17780" y="83820"/>
                    </a:moveTo>
                    <a:cubicBezTo>
                      <a:pt x="17780" y="106680"/>
                      <a:pt x="31750" y="115570"/>
                      <a:pt x="45720" y="115570"/>
                    </a:cubicBezTo>
                    <a:cubicBezTo>
                      <a:pt x="59690" y="115570"/>
                      <a:pt x="73660" y="101600"/>
                      <a:pt x="73660" y="83820"/>
                    </a:cubicBezTo>
                    <a:cubicBezTo>
                      <a:pt x="73660" y="66040"/>
                      <a:pt x="62230" y="52070"/>
                      <a:pt x="45720" y="52070"/>
                    </a:cubicBezTo>
                    <a:cubicBezTo>
                      <a:pt x="29210" y="52070"/>
                      <a:pt x="17780" y="62230"/>
                      <a:pt x="17780" y="8382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6" name="Freeform 425">
                <a:extLst>
                  <a:ext uri="{FF2B5EF4-FFF2-40B4-BE49-F238E27FC236}">
                    <a16:creationId xmlns:a16="http://schemas.microsoft.com/office/drawing/2014/main" id="{C000A461-5263-D75F-6EA3-78EDADF78A26}"/>
                  </a:ext>
                </a:extLst>
              </p:cNvPr>
              <p:cNvSpPr/>
              <p:nvPr/>
            </p:nvSpPr>
            <p:spPr>
              <a:xfrm>
                <a:off x="2614929" y="4253229"/>
                <a:ext cx="60960" cy="116840"/>
              </a:xfrm>
              <a:custGeom>
                <a:avLst/>
                <a:gdLst>
                  <a:gd name="connsiteX0" fmla="*/ 15240 w 60960"/>
                  <a:gd name="connsiteY0" fmla="*/ 26670 h 116840"/>
                  <a:gd name="connsiteX1" fmla="*/ 15240 w 60960"/>
                  <a:gd name="connsiteY1" fmla="*/ 0 h 116840"/>
                  <a:gd name="connsiteX2" fmla="*/ 31750 w 60960"/>
                  <a:gd name="connsiteY2" fmla="*/ 0 h 116840"/>
                  <a:gd name="connsiteX3" fmla="*/ 31750 w 60960"/>
                  <a:gd name="connsiteY3" fmla="*/ 26670 h 116840"/>
                  <a:gd name="connsiteX4" fmla="*/ 58420 w 60960"/>
                  <a:gd name="connsiteY4" fmla="*/ 26670 h 116840"/>
                  <a:gd name="connsiteX5" fmla="*/ 58420 w 60960"/>
                  <a:gd name="connsiteY5" fmla="*/ 40640 h 116840"/>
                  <a:gd name="connsiteX6" fmla="*/ 31750 w 60960"/>
                  <a:gd name="connsiteY6" fmla="*/ 40640 h 116840"/>
                  <a:gd name="connsiteX7" fmla="*/ 31750 w 60960"/>
                  <a:gd name="connsiteY7" fmla="*/ 86360 h 116840"/>
                  <a:gd name="connsiteX8" fmla="*/ 44450 w 60960"/>
                  <a:gd name="connsiteY8" fmla="*/ 102870 h 116840"/>
                  <a:gd name="connsiteX9" fmla="*/ 60960 w 60960"/>
                  <a:gd name="connsiteY9" fmla="*/ 99060 h 116840"/>
                  <a:gd name="connsiteX10" fmla="*/ 60960 w 60960"/>
                  <a:gd name="connsiteY10" fmla="*/ 113030 h 116840"/>
                  <a:gd name="connsiteX11" fmla="*/ 40640 w 60960"/>
                  <a:gd name="connsiteY11" fmla="*/ 116840 h 116840"/>
                  <a:gd name="connsiteX12" fmla="*/ 13970 w 60960"/>
                  <a:gd name="connsiteY12" fmla="*/ 90170 h 116840"/>
                  <a:gd name="connsiteX13" fmla="*/ 13970 w 60960"/>
                  <a:gd name="connsiteY13" fmla="*/ 39370 h 116840"/>
                  <a:gd name="connsiteX14" fmla="*/ 0 w 60960"/>
                  <a:gd name="connsiteY14" fmla="*/ 39370 h 116840"/>
                  <a:gd name="connsiteX15" fmla="*/ 0 w 60960"/>
                  <a:gd name="connsiteY15" fmla="*/ 25400 h 116840"/>
                  <a:gd name="connsiteX16" fmla="*/ 15240 w 60960"/>
                  <a:gd name="connsiteY16" fmla="*/ 25400 h 116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60" h="116840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7" name="Freeform 426">
                <a:extLst>
                  <a:ext uri="{FF2B5EF4-FFF2-40B4-BE49-F238E27FC236}">
                    <a16:creationId xmlns:a16="http://schemas.microsoft.com/office/drawing/2014/main" id="{3939B4B0-B829-B0D4-2A14-0CD0F71EC29E}"/>
                  </a:ext>
                </a:extLst>
              </p:cNvPr>
              <p:cNvSpPr/>
              <p:nvPr/>
            </p:nvSpPr>
            <p:spPr>
              <a:xfrm>
                <a:off x="2692400" y="4244340"/>
                <a:ext cx="20320" cy="124459"/>
              </a:xfrm>
              <a:custGeom>
                <a:avLst/>
                <a:gdLst>
                  <a:gd name="connsiteX0" fmla="*/ 10160 w 20320"/>
                  <a:gd name="connsiteY0" fmla="*/ 0 h 124459"/>
                  <a:gd name="connsiteX1" fmla="*/ 20320 w 20320"/>
                  <a:gd name="connsiteY1" fmla="*/ 10160 h 124459"/>
                  <a:gd name="connsiteX2" fmla="*/ 10160 w 20320"/>
                  <a:gd name="connsiteY2" fmla="*/ 20320 h 124459"/>
                  <a:gd name="connsiteX3" fmla="*/ 0 w 20320"/>
                  <a:gd name="connsiteY3" fmla="*/ 10160 h 124459"/>
                  <a:gd name="connsiteX4" fmla="*/ 10160 w 20320"/>
                  <a:gd name="connsiteY4" fmla="*/ 0 h 124459"/>
                  <a:gd name="connsiteX5" fmla="*/ 19050 w 20320"/>
                  <a:gd name="connsiteY5" fmla="*/ 35560 h 124459"/>
                  <a:gd name="connsiteX6" fmla="*/ 19050 w 20320"/>
                  <a:gd name="connsiteY6" fmla="*/ 124460 h 124459"/>
                  <a:gd name="connsiteX7" fmla="*/ 2540 w 20320"/>
                  <a:gd name="connsiteY7" fmla="*/ 124460 h 124459"/>
                  <a:gd name="connsiteX8" fmla="*/ 2540 w 20320"/>
                  <a:gd name="connsiteY8" fmla="*/ 35560 h 124459"/>
                  <a:gd name="connsiteX9" fmla="*/ 19050 w 20320"/>
                  <a:gd name="connsiteY9" fmla="*/ 35560 h 124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" h="12445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9050" y="35560"/>
                    </a:moveTo>
                    <a:lnTo>
                      <a:pt x="19050" y="124460"/>
                    </a:lnTo>
                    <a:lnTo>
                      <a:pt x="2540" y="124460"/>
                    </a:lnTo>
                    <a:lnTo>
                      <a:pt x="2540" y="35560"/>
                    </a:lnTo>
                    <a:lnTo>
                      <a:pt x="19050" y="3556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8" name="Freeform 427">
                <a:extLst>
                  <a:ext uri="{FF2B5EF4-FFF2-40B4-BE49-F238E27FC236}">
                    <a16:creationId xmlns:a16="http://schemas.microsoft.com/office/drawing/2014/main" id="{66D88252-BC4F-C0B0-C7A1-88A373C13F81}"/>
                  </a:ext>
                </a:extLst>
              </p:cNvPr>
              <p:cNvSpPr/>
              <p:nvPr/>
            </p:nvSpPr>
            <p:spPr>
              <a:xfrm>
                <a:off x="2729229" y="4253229"/>
                <a:ext cx="60960" cy="116840"/>
              </a:xfrm>
              <a:custGeom>
                <a:avLst/>
                <a:gdLst>
                  <a:gd name="connsiteX0" fmla="*/ 15240 w 60960"/>
                  <a:gd name="connsiteY0" fmla="*/ 26670 h 116840"/>
                  <a:gd name="connsiteX1" fmla="*/ 15240 w 60960"/>
                  <a:gd name="connsiteY1" fmla="*/ 0 h 116840"/>
                  <a:gd name="connsiteX2" fmla="*/ 31750 w 60960"/>
                  <a:gd name="connsiteY2" fmla="*/ 0 h 116840"/>
                  <a:gd name="connsiteX3" fmla="*/ 31750 w 60960"/>
                  <a:gd name="connsiteY3" fmla="*/ 26670 h 116840"/>
                  <a:gd name="connsiteX4" fmla="*/ 58420 w 60960"/>
                  <a:gd name="connsiteY4" fmla="*/ 26670 h 116840"/>
                  <a:gd name="connsiteX5" fmla="*/ 58420 w 60960"/>
                  <a:gd name="connsiteY5" fmla="*/ 40640 h 116840"/>
                  <a:gd name="connsiteX6" fmla="*/ 31750 w 60960"/>
                  <a:gd name="connsiteY6" fmla="*/ 40640 h 116840"/>
                  <a:gd name="connsiteX7" fmla="*/ 31750 w 60960"/>
                  <a:gd name="connsiteY7" fmla="*/ 86360 h 116840"/>
                  <a:gd name="connsiteX8" fmla="*/ 44450 w 60960"/>
                  <a:gd name="connsiteY8" fmla="*/ 102870 h 116840"/>
                  <a:gd name="connsiteX9" fmla="*/ 60960 w 60960"/>
                  <a:gd name="connsiteY9" fmla="*/ 99060 h 116840"/>
                  <a:gd name="connsiteX10" fmla="*/ 60960 w 60960"/>
                  <a:gd name="connsiteY10" fmla="*/ 113030 h 116840"/>
                  <a:gd name="connsiteX11" fmla="*/ 40640 w 60960"/>
                  <a:gd name="connsiteY11" fmla="*/ 116840 h 116840"/>
                  <a:gd name="connsiteX12" fmla="*/ 13970 w 60960"/>
                  <a:gd name="connsiteY12" fmla="*/ 90170 h 116840"/>
                  <a:gd name="connsiteX13" fmla="*/ 13970 w 60960"/>
                  <a:gd name="connsiteY13" fmla="*/ 39370 h 116840"/>
                  <a:gd name="connsiteX14" fmla="*/ 0 w 60960"/>
                  <a:gd name="connsiteY14" fmla="*/ 39370 h 116840"/>
                  <a:gd name="connsiteX15" fmla="*/ 0 w 60960"/>
                  <a:gd name="connsiteY15" fmla="*/ 25400 h 116840"/>
                  <a:gd name="connsiteX16" fmla="*/ 15240 w 60960"/>
                  <a:gd name="connsiteY16" fmla="*/ 25400 h 116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60" h="116840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9" name="Freeform 428">
                <a:extLst>
                  <a:ext uri="{FF2B5EF4-FFF2-40B4-BE49-F238E27FC236}">
                    <a16:creationId xmlns:a16="http://schemas.microsoft.com/office/drawing/2014/main" id="{FBBED8BA-61EC-B7CF-7966-AF05C60A455B}"/>
                  </a:ext>
                </a:extLst>
              </p:cNvPr>
              <p:cNvSpPr/>
              <p:nvPr/>
            </p:nvSpPr>
            <p:spPr>
              <a:xfrm>
                <a:off x="2809239" y="4240529"/>
                <a:ext cx="34289" cy="130810"/>
              </a:xfrm>
              <a:custGeom>
                <a:avLst/>
                <a:gdLst>
                  <a:gd name="connsiteX0" fmla="*/ 0 w 34289"/>
                  <a:gd name="connsiteY0" fmla="*/ 0 h 130810"/>
                  <a:gd name="connsiteX1" fmla="*/ 16510 w 34289"/>
                  <a:gd name="connsiteY1" fmla="*/ 0 h 130810"/>
                  <a:gd name="connsiteX2" fmla="*/ 16510 w 34289"/>
                  <a:gd name="connsiteY2" fmla="*/ 101600 h 130810"/>
                  <a:gd name="connsiteX3" fmla="*/ 26670 w 34289"/>
                  <a:gd name="connsiteY3" fmla="*/ 115570 h 130810"/>
                  <a:gd name="connsiteX4" fmla="*/ 34290 w 34289"/>
                  <a:gd name="connsiteY4" fmla="*/ 115570 h 130810"/>
                  <a:gd name="connsiteX5" fmla="*/ 34290 w 34289"/>
                  <a:gd name="connsiteY5" fmla="*/ 129540 h 130810"/>
                  <a:gd name="connsiteX6" fmla="*/ 22860 w 34289"/>
                  <a:gd name="connsiteY6" fmla="*/ 130810 h 130810"/>
                  <a:gd name="connsiteX7" fmla="*/ 0 w 34289"/>
                  <a:gd name="connsiteY7" fmla="*/ 105410 h 130810"/>
                  <a:gd name="connsiteX8" fmla="*/ 0 w 34289"/>
                  <a:gd name="connsiteY8" fmla="*/ 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289" h="130810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101600"/>
                    </a:lnTo>
                    <a:cubicBezTo>
                      <a:pt x="16510" y="111760"/>
                      <a:pt x="19050" y="115570"/>
                      <a:pt x="26670" y="115570"/>
                    </a:cubicBezTo>
                    <a:cubicBezTo>
                      <a:pt x="34290" y="115570"/>
                      <a:pt x="33020" y="115570"/>
                      <a:pt x="34290" y="115570"/>
                    </a:cubicBezTo>
                    <a:lnTo>
                      <a:pt x="34290" y="129540"/>
                    </a:lnTo>
                    <a:cubicBezTo>
                      <a:pt x="34290" y="129540"/>
                      <a:pt x="29210" y="130810"/>
                      <a:pt x="22860" y="130810"/>
                    </a:cubicBezTo>
                    <a:cubicBezTo>
                      <a:pt x="10160" y="130810"/>
                      <a:pt x="0" y="124460"/>
                      <a:pt x="0" y="10541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0" name="Freeform 429">
                <a:extLst>
                  <a:ext uri="{FF2B5EF4-FFF2-40B4-BE49-F238E27FC236}">
                    <a16:creationId xmlns:a16="http://schemas.microsoft.com/office/drawing/2014/main" id="{67C17DFD-9EA9-0EB8-075B-F655FFDD5C6E}"/>
                  </a:ext>
                </a:extLst>
              </p:cNvPr>
              <p:cNvSpPr/>
              <p:nvPr/>
            </p:nvSpPr>
            <p:spPr>
              <a:xfrm>
                <a:off x="2857500" y="4277359"/>
                <a:ext cx="83820" cy="93980"/>
              </a:xfrm>
              <a:custGeom>
                <a:avLst/>
                <a:gdLst>
                  <a:gd name="connsiteX0" fmla="*/ 83820 w 83820"/>
                  <a:gd name="connsiteY0" fmla="*/ 41910 h 93980"/>
                  <a:gd name="connsiteX1" fmla="*/ 83820 w 83820"/>
                  <a:gd name="connsiteY1" fmla="*/ 50800 h 93980"/>
                  <a:gd name="connsiteX2" fmla="*/ 17780 w 83820"/>
                  <a:gd name="connsiteY2" fmla="*/ 50800 h 93980"/>
                  <a:gd name="connsiteX3" fmla="*/ 48260 w 83820"/>
                  <a:gd name="connsiteY3" fmla="*/ 80010 h 93980"/>
                  <a:gd name="connsiteX4" fmla="*/ 80010 w 83820"/>
                  <a:gd name="connsiteY4" fmla="*/ 71120 h 93980"/>
                  <a:gd name="connsiteX5" fmla="*/ 80010 w 83820"/>
                  <a:gd name="connsiteY5" fmla="*/ 86360 h 93980"/>
                  <a:gd name="connsiteX6" fmla="*/ 46990 w 83820"/>
                  <a:gd name="connsiteY6" fmla="*/ 93980 h 93980"/>
                  <a:gd name="connsiteX7" fmla="*/ 0 w 83820"/>
                  <a:gd name="connsiteY7" fmla="*/ 46990 h 93980"/>
                  <a:gd name="connsiteX8" fmla="*/ 43180 w 83820"/>
                  <a:gd name="connsiteY8" fmla="*/ 0 h 93980"/>
                  <a:gd name="connsiteX9" fmla="*/ 83820 w 83820"/>
                  <a:gd name="connsiteY9" fmla="*/ 41910 h 93980"/>
                  <a:gd name="connsiteX10" fmla="*/ 43180 w 83820"/>
                  <a:gd name="connsiteY10" fmla="*/ 13970 h 93980"/>
                  <a:gd name="connsiteX11" fmla="*/ 17780 w 83820"/>
                  <a:gd name="connsiteY11" fmla="*/ 38100 h 93980"/>
                  <a:gd name="connsiteX12" fmla="*/ 67310 w 83820"/>
                  <a:gd name="connsiteY12" fmla="*/ 38100 h 93980"/>
                  <a:gd name="connsiteX13" fmla="*/ 43180 w 83820"/>
                  <a:gd name="connsiteY13" fmla="*/ 1397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80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4F72933D-CACA-A765-B57A-C1D8AFF18148}"/>
                  </a:ext>
                </a:extLst>
              </p:cNvPr>
              <p:cNvSpPr/>
              <p:nvPr/>
            </p:nvSpPr>
            <p:spPr>
              <a:xfrm>
                <a:off x="2957829" y="4277359"/>
                <a:ext cx="62230" cy="92710"/>
              </a:xfrm>
              <a:custGeom>
                <a:avLst/>
                <a:gdLst>
                  <a:gd name="connsiteX0" fmla="*/ 26670 w 62230"/>
                  <a:gd name="connsiteY0" fmla="*/ 53340 h 92710"/>
                  <a:gd name="connsiteX1" fmla="*/ 0 w 62230"/>
                  <a:gd name="connsiteY1" fmla="*/ 25400 h 92710"/>
                  <a:gd name="connsiteX2" fmla="*/ 31750 w 62230"/>
                  <a:gd name="connsiteY2" fmla="*/ 0 h 92710"/>
                  <a:gd name="connsiteX3" fmla="*/ 57150 w 62230"/>
                  <a:gd name="connsiteY3" fmla="*/ 5080 h 92710"/>
                  <a:gd name="connsiteX4" fmla="*/ 57150 w 62230"/>
                  <a:gd name="connsiteY4" fmla="*/ 20320 h 92710"/>
                  <a:gd name="connsiteX5" fmla="*/ 34290 w 62230"/>
                  <a:gd name="connsiteY5" fmla="*/ 13970 h 92710"/>
                  <a:gd name="connsiteX6" fmla="*/ 16510 w 62230"/>
                  <a:gd name="connsiteY6" fmla="*/ 25400 h 92710"/>
                  <a:gd name="connsiteX7" fmla="*/ 34290 w 62230"/>
                  <a:gd name="connsiteY7" fmla="*/ 39370 h 92710"/>
                  <a:gd name="connsiteX8" fmla="*/ 62230 w 62230"/>
                  <a:gd name="connsiteY8" fmla="*/ 67310 h 92710"/>
                  <a:gd name="connsiteX9" fmla="*/ 30480 w 62230"/>
                  <a:gd name="connsiteY9" fmla="*/ 92710 h 92710"/>
                  <a:gd name="connsiteX10" fmla="*/ 1270 w 62230"/>
                  <a:gd name="connsiteY10" fmla="*/ 86360 h 92710"/>
                  <a:gd name="connsiteX11" fmla="*/ 1270 w 62230"/>
                  <a:gd name="connsiteY11" fmla="*/ 71120 h 92710"/>
                  <a:gd name="connsiteX12" fmla="*/ 29210 w 62230"/>
                  <a:gd name="connsiteY12" fmla="*/ 78740 h 92710"/>
                  <a:gd name="connsiteX13" fmla="*/ 46990 w 62230"/>
                  <a:gd name="connsiteY13" fmla="*/ 67310 h 92710"/>
                  <a:gd name="connsiteX14" fmla="*/ 26670 w 62230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30" h="92710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2" name="Freeform 431">
                <a:extLst>
                  <a:ext uri="{FF2B5EF4-FFF2-40B4-BE49-F238E27FC236}">
                    <a16:creationId xmlns:a16="http://schemas.microsoft.com/office/drawing/2014/main" id="{3EAF9A36-8CA4-108B-01E5-F76E9997ACDD}"/>
                  </a:ext>
                </a:extLst>
              </p:cNvPr>
              <p:cNvSpPr/>
              <p:nvPr/>
            </p:nvSpPr>
            <p:spPr>
              <a:xfrm>
                <a:off x="3088639" y="4244340"/>
                <a:ext cx="20320" cy="124459"/>
              </a:xfrm>
              <a:custGeom>
                <a:avLst/>
                <a:gdLst>
                  <a:gd name="connsiteX0" fmla="*/ 10160 w 20320"/>
                  <a:gd name="connsiteY0" fmla="*/ 0 h 124459"/>
                  <a:gd name="connsiteX1" fmla="*/ 20320 w 20320"/>
                  <a:gd name="connsiteY1" fmla="*/ 10160 h 124459"/>
                  <a:gd name="connsiteX2" fmla="*/ 10160 w 20320"/>
                  <a:gd name="connsiteY2" fmla="*/ 20320 h 124459"/>
                  <a:gd name="connsiteX3" fmla="*/ 0 w 20320"/>
                  <a:gd name="connsiteY3" fmla="*/ 10160 h 124459"/>
                  <a:gd name="connsiteX4" fmla="*/ 10160 w 20320"/>
                  <a:gd name="connsiteY4" fmla="*/ 0 h 124459"/>
                  <a:gd name="connsiteX5" fmla="*/ 17780 w 20320"/>
                  <a:gd name="connsiteY5" fmla="*/ 35560 h 124459"/>
                  <a:gd name="connsiteX6" fmla="*/ 17780 w 20320"/>
                  <a:gd name="connsiteY6" fmla="*/ 124460 h 124459"/>
                  <a:gd name="connsiteX7" fmla="*/ 1270 w 20320"/>
                  <a:gd name="connsiteY7" fmla="*/ 124460 h 124459"/>
                  <a:gd name="connsiteX8" fmla="*/ 1270 w 20320"/>
                  <a:gd name="connsiteY8" fmla="*/ 35560 h 124459"/>
                  <a:gd name="connsiteX9" fmla="*/ 17780 w 20320"/>
                  <a:gd name="connsiteY9" fmla="*/ 35560 h 124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" h="12445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7780" y="35560"/>
                    </a:moveTo>
                    <a:lnTo>
                      <a:pt x="17780" y="124460"/>
                    </a:lnTo>
                    <a:lnTo>
                      <a:pt x="1270" y="124460"/>
                    </a:lnTo>
                    <a:lnTo>
                      <a:pt x="1270" y="35560"/>
                    </a:lnTo>
                    <a:lnTo>
                      <a:pt x="17780" y="3556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E9530025-D904-7C0B-0CF6-F248199DB526}"/>
                  </a:ext>
                </a:extLst>
              </p:cNvPr>
              <p:cNvSpPr/>
              <p:nvPr/>
            </p:nvSpPr>
            <p:spPr>
              <a:xfrm>
                <a:off x="3139439" y="4277359"/>
                <a:ext cx="80010" cy="91440"/>
              </a:xfrm>
              <a:custGeom>
                <a:avLst/>
                <a:gdLst>
                  <a:gd name="connsiteX0" fmla="*/ 15240 w 80010"/>
                  <a:gd name="connsiteY0" fmla="*/ 2540 h 91440"/>
                  <a:gd name="connsiteX1" fmla="*/ 15240 w 80010"/>
                  <a:gd name="connsiteY1" fmla="*/ 15240 h 91440"/>
                  <a:gd name="connsiteX2" fmla="*/ 15240 w 80010"/>
                  <a:gd name="connsiteY2" fmla="*/ 21590 h 91440"/>
                  <a:gd name="connsiteX3" fmla="*/ 15240 w 80010"/>
                  <a:gd name="connsiteY3" fmla="*/ 21590 h 91440"/>
                  <a:gd name="connsiteX4" fmla="*/ 49530 w 80010"/>
                  <a:gd name="connsiteY4" fmla="*/ 0 h 91440"/>
                  <a:gd name="connsiteX5" fmla="*/ 80010 w 80010"/>
                  <a:gd name="connsiteY5" fmla="*/ 35560 h 91440"/>
                  <a:gd name="connsiteX6" fmla="*/ 80010 w 80010"/>
                  <a:gd name="connsiteY6" fmla="*/ 91440 h 91440"/>
                  <a:gd name="connsiteX7" fmla="*/ 63500 w 80010"/>
                  <a:gd name="connsiteY7" fmla="*/ 91440 h 91440"/>
                  <a:gd name="connsiteX8" fmla="*/ 63500 w 80010"/>
                  <a:gd name="connsiteY8" fmla="*/ 39370 h 91440"/>
                  <a:gd name="connsiteX9" fmla="*/ 46990 w 80010"/>
                  <a:gd name="connsiteY9" fmla="*/ 16510 h 91440"/>
                  <a:gd name="connsiteX10" fmla="*/ 16510 w 80010"/>
                  <a:gd name="connsiteY10" fmla="*/ 48260 h 91440"/>
                  <a:gd name="connsiteX11" fmla="*/ 16510 w 80010"/>
                  <a:gd name="connsiteY11" fmla="*/ 91440 h 91440"/>
                  <a:gd name="connsiteX12" fmla="*/ 0 w 80010"/>
                  <a:gd name="connsiteY12" fmla="*/ 91440 h 91440"/>
                  <a:gd name="connsiteX13" fmla="*/ 0 w 80010"/>
                  <a:gd name="connsiteY13" fmla="*/ 2540 h 91440"/>
                  <a:gd name="connsiteX14" fmla="*/ 15240 w 80010"/>
                  <a:gd name="connsiteY14" fmla="*/ 254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91440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5" name="Freeform 434">
                <a:extLst>
                  <a:ext uri="{FF2B5EF4-FFF2-40B4-BE49-F238E27FC236}">
                    <a16:creationId xmlns:a16="http://schemas.microsoft.com/office/drawing/2014/main" id="{41EAC6FC-BC81-5856-D1E7-88C3B10F9497}"/>
                  </a:ext>
                </a:extLst>
              </p:cNvPr>
              <p:cNvSpPr/>
              <p:nvPr/>
            </p:nvSpPr>
            <p:spPr>
              <a:xfrm>
                <a:off x="3406140" y="4279900"/>
                <a:ext cx="78739" cy="91440"/>
              </a:xfrm>
              <a:custGeom>
                <a:avLst/>
                <a:gdLst>
                  <a:gd name="connsiteX0" fmla="*/ 63500 w 78739"/>
                  <a:gd name="connsiteY0" fmla="*/ 88900 h 91440"/>
                  <a:gd name="connsiteX1" fmla="*/ 63500 w 78739"/>
                  <a:gd name="connsiteY1" fmla="*/ 76200 h 91440"/>
                  <a:gd name="connsiteX2" fmla="*/ 63500 w 78739"/>
                  <a:gd name="connsiteY2" fmla="*/ 69850 h 91440"/>
                  <a:gd name="connsiteX3" fmla="*/ 63500 w 78739"/>
                  <a:gd name="connsiteY3" fmla="*/ 69850 h 91440"/>
                  <a:gd name="connsiteX4" fmla="*/ 30480 w 78739"/>
                  <a:gd name="connsiteY4" fmla="*/ 91440 h 91440"/>
                  <a:gd name="connsiteX5" fmla="*/ 0 w 78739"/>
                  <a:gd name="connsiteY5" fmla="*/ 55880 h 91440"/>
                  <a:gd name="connsiteX6" fmla="*/ 0 w 78739"/>
                  <a:gd name="connsiteY6" fmla="*/ 0 h 91440"/>
                  <a:gd name="connsiteX7" fmla="*/ 16510 w 78739"/>
                  <a:gd name="connsiteY7" fmla="*/ 0 h 91440"/>
                  <a:gd name="connsiteX8" fmla="*/ 16510 w 78739"/>
                  <a:gd name="connsiteY8" fmla="*/ 52070 h 91440"/>
                  <a:gd name="connsiteX9" fmla="*/ 33020 w 78739"/>
                  <a:gd name="connsiteY9" fmla="*/ 74930 h 91440"/>
                  <a:gd name="connsiteX10" fmla="*/ 62230 w 78739"/>
                  <a:gd name="connsiteY10" fmla="*/ 43180 h 91440"/>
                  <a:gd name="connsiteX11" fmla="*/ 62230 w 78739"/>
                  <a:gd name="connsiteY11" fmla="*/ 0 h 91440"/>
                  <a:gd name="connsiteX12" fmla="*/ 78740 w 78739"/>
                  <a:gd name="connsiteY12" fmla="*/ 0 h 91440"/>
                  <a:gd name="connsiteX13" fmla="*/ 78740 w 78739"/>
                  <a:gd name="connsiteY13" fmla="*/ 88900 h 91440"/>
                  <a:gd name="connsiteX14" fmla="*/ 63500 w 78739"/>
                  <a:gd name="connsiteY14" fmla="*/ 8890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8739" h="91440">
                    <a:moveTo>
                      <a:pt x="63500" y="88900"/>
                    </a:moveTo>
                    <a:lnTo>
                      <a:pt x="63500" y="76200"/>
                    </a:lnTo>
                    <a:cubicBezTo>
                      <a:pt x="63500" y="72390"/>
                      <a:pt x="63500" y="69850"/>
                      <a:pt x="63500" y="69850"/>
                    </a:cubicBezTo>
                    <a:lnTo>
                      <a:pt x="63500" y="69850"/>
                    </a:lnTo>
                    <a:cubicBezTo>
                      <a:pt x="59690" y="77470"/>
                      <a:pt x="48260" y="91440"/>
                      <a:pt x="30480" y="91440"/>
                    </a:cubicBezTo>
                    <a:cubicBezTo>
                      <a:pt x="12700" y="91440"/>
                      <a:pt x="0" y="78740"/>
                      <a:pt x="0" y="55880"/>
                    </a:cubicBezTo>
                    <a:lnTo>
                      <a:pt x="0" y="0"/>
                    </a:lnTo>
                    <a:lnTo>
                      <a:pt x="16510" y="0"/>
                    </a:lnTo>
                    <a:lnTo>
                      <a:pt x="16510" y="52070"/>
                    </a:lnTo>
                    <a:cubicBezTo>
                      <a:pt x="16510" y="64770"/>
                      <a:pt x="19050" y="74930"/>
                      <a:pt x="33020" y="74930"/>
                    </a:cubicBezTo>
                    <a:cubicBezTo>
                      <a:pt x="46990" y="74930"/>
                      <a:pt x="62230" y="60960"/>
                      <a:pt x="62230" y="43180"/>
                    </a:cubicBezTo>
                    <a:lnTo>
                      <a:pt x="62230" y="0"/>
                    </a:lnTo>
                    <a:lnTo>
                      <a:pt x="78740" y="0"/>
                    </a:lnTo>
                    <a:lnTo>
                      <a:pt x="78740" y="88900"/>
                    </a:lnTo>
                    <a:lnTo>
                      <a:pt x="63500" y="889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6" name="Freeform 435">
                <a:extLst>
                  <a:ext uri="{FF2B5EF4-FFF2-40B4-BE49-F238E27FC236}">
                    <a16:creationId xmlns:a16="http://schemas.microsoft.com/office/drawing/2014/main" id="{406B18C9-87A3-A78D-9EAF-946FEF9C1AA4}"/>
                  </a:ext>
                </a:extLst>
              </p:cNvPr>
              <p:cNvSpPr/>
              <p:nvPr/>
            </p:nvSpPr>
            <p:spPr>
              <a:xfrm>
                <a:off x="3517900" y="4240529"/>
                <a:ext cx="34290" cy="130810"/>
              </a:xfrm>
              <a:custGeom>
                <a:avLst/>
                <a:gdLst>
                  <a:gd name="connsiteX0" fmla="*/ 0 w 34290"/>
                  <a:gd name="connsiteY0" fmla="*/ 0 h 130810"/>
                  <a:gd name="connsiteX1" fmla="*/ 16510 w 34290"/>
                  <a:gd name="connsiteY1" fmla="*/ 0 h 130810"/>
                  <a:gd name="connsiteX2" fmla="*/ 16510 w 34290"/>
                  <a:gd name="connsiteY2" fmla="*/ 101600 h 130810"/>
                  <a:gd name="connsiteX3" fmla="*/ 26670 w 34290"/>
                  <a:gd name="connsiteY3" fmla="*/ 115570 h 130810"/>
                  <a:gd name="connsiteX4" fmla="*/ 34290 w 34290"/>
                  <a:gd name="connsiteY4" fmla="*/ 115570 h 130810"/>
                  <a:gd name="connsiteX5" fmla="*/ 34290 w 34290"/>
                  <a:gd name="connsiteY5" fmla="*/ 129540 h 130810"/>
                  <a:gd name="connsiteX6" fmla="*/ 22860 w 34290"/>
                  <a:gd name="connsiteY6" fmla="*/ 130810 h 130810"/>
                  <a:gd name="connsiteX7" fmla="*/ 0 w 34290"/>
                  <a:gd name="connsiteY7" fmla="*/ 105410 h 130810"/>
                  <a:gd name="connsiteX8" fmla="*/ 0 w 34290"/>
                  <a:gd name="connsiteY8" fmla="*/ 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290" h="130810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101600"/>
                    </a:lnTo>
                    <a:cubicBezTo>
                      <a:pt x="16510" y="111760"/>
                      <a:pt x="19050" y="115570"/>
                      <a:pt x="26670" y="115570"/>
                    </a:cubicBezTo>
                    <a:cubicBezTo>
                      <a:pt x="34290" y="115570"/>
                      <a:pt x="33020" y="115570"/>
                      <a:pt x="34290" y="115570"/>
                    </a:cubicBezTo>
                    <a:lnTo>
                      <a:pt x="34290" y="129540"/>
                    </a:lnTo>
                    <a:cubicBezTo>
                      <a:pt x="34290" y="129540"/>
                      <a:pt x="29210" y="130810"/>
                      <a:pt x="22860" y="130810"/>
                    </a:cubicBezTo>
                    <a:cubicBezTo>
                      <a:pt x="10160" y="130810"/>
                      <a:pt x="0" y="124460"/>
                      <a:pt x="0" y="10541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7" name="Freeform 436">
                <a:extLst>
                  <a:ext uri="{FF2B5EF4-FFF2-40B4-BE49-F238E27FC236}">
                    <a16:creationId xmlns:a16="http://schemas.microsoft.com/office/drawing/2014/main" id="{54E6DDD6-BA2B-52FF-AED5-7C4D234716E0}"/>
                  </a:ext>
                </a:extLst>
              </p:cNvPr>
              <p:cNvSpPr/>
              <p:nvPr/>
            </p:nvSpPr>
            <p:spPr>
              <a:xfrm>
                <a:off x="3571240" y="4240529"/>
                <a:ext cx="34289" cy="130810"/>
              </a:xfrm>
              <a:custGeom>
                <a:avLst/>
                <a:gdLst>
                  <a:gd name="connsiteX0" fmla="*/ 0 w 34289"/>
                  <a:gd name="connsiteY0" fmla="*/ 0 h 130810"/>
                  <a:gd name="connsiteX1" fmla="*/ 16510 w 34289"/>
                  <a:gd name="connsiteY1" fmla="*/ 0 h 130810"/>
                  <a:gd name="connsiteX2" fmla="*/ 16510 w 34289"/>
                  <a:gd name="connsiteY2" fmla="*/ 101600 h 130810"/>
                  <a:gd name="connsiteX3" fmla="*/ 26670 w 34289"/>
                  <a:gd name="connsiteY3" fmla="*/ 115570 h 130810"/>
                  <a:gd name="connsiteX4" fmla="*/ 34290 w 34289"/>
                  <a:gd name="connsiteY4" fmla="*/ 115570 h 130810"/>
                  <a:gd name="connsiteX5" fmla="*/ 34290 w 34289"/>
                  <a:gd name="connsiteY5" fmla="*/ 129540 h 130810"/>
                  <a:gd name="connsiteX6" fmla="*/ 22860 w 34289"/>
                  <a:gd name="connsiteY6" fmla="*/ 130810 h 130810"/>
                  <a:gd name="connsiteX7" fmla="*/ 0 w 34289"/>
                  <a:gd name="connsiteY7" fmla="*/ 105410 h 130810"/>
                  <a:gd name="connsiteX8" fmla="*/ 0 w 34289"/>
                  <a:gd name="connsiteY8" fmla="*/ 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289" h="130810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101600"/>
                    </a:lnTo>
                    <a:cubicBezTo>
                      <a:pt x="16510" y="111760"/>
                      <a:pt x="19050" y="115570"/>
                      <a:pt x="26670" y="115570"/>
                    </a:cubicBezTo>
                    <a:cubicBezTo>
                      <a:pt x="34290" y="115570"/>
                      <a:pt x="33020" y="115570"/>
                      <a:pt x="34290" y="115570"/>
                    </a:cubicBezTo>
                    <a:lnTo>
                      <a:pt x="34290" y="129540"/>
                    </a:lnTo>
                    <a:cubicBezTo>
                      <a:pt x="34290" y="129540"/>
                      <a:pt x="29210" y="130810"/>
                      <a:pt x="22860" y="130810"/>
                    </a:cubicBezTo>
                    <a:cubicBezTo>
                      <a:pt x="10160" y="130810"/>
                      <a:pt x="0" y="124460"/>
                      <a:pt x="0" y="10541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9" name="Freeform 438">
                <a:extLst>
                  <a:ext uri="{FF2B5EF4-FFF2-40B4-BE49-F238E27FC236}">
                    <a16:creationId xmlns:a16="http://schemas.microsoft.com/office/drawing/2014/main" id="{58465A7D-86AB-1E55-2FAD-7AE245AD5D67}"/>
                  </a:ext>
                </a:extLst>
              </p:cNvPr>
              <p:cNvSpPr/>
              <p:nvPr/>
            </p:nvSpPr>
            <p:spPr>
              <a:xfrm>
                <a:off x="3783329" y="4279900"/>
                <a:ext cx="78740" cy="91440"/>
              </a:xfrm>
              <a:custGeom>
                <a:avLst/>
                <a:gdLst>
                  <a:gd name="connsiteX0" fmla="*/ 63500 w 78740"/>
                  <a:gd name="connsiteY0" fmla="*/ 88900 h 91440"/>
                  <a:gd name="connsiteX1" fmla="*/ 63500 w 78740"/>
                  <a:gd name="connsiteY1" fmla="*/ 76200 h 91440"/>
                  <a:gd name="connsiteX2" fmla="*/ 63500 w 78740"/>
                  <a:gd name="connsiteY2" fmla="*/ 69850 h 91440"/>
                  <a:gd name="connsiteX3" fmla="*/ 63500 w 78740"/>
                  <a:gd name="connsiteY3" fmla="*/ 69850 h 91440"/>
                  <a:gd name="connsiteX4" fmla="*/ 30480 w 78740"/>
                  <a:gd name="connsiteY4" fmla="*/ 91440 h 91440"/>
                  <a:gd name="connsiteX5" fmla="*/ 0 w 78740"/>
                  <a:gd name="connsiteY5" fmla="*/ 55880 h 91440"/>
                  <a:gd name="connsiteX6" fmla="*/ 0 w 78740"/>
                  <a:gd name="connsiteY6" fmla="*/ 0 h 91440"/>
                  <a:gd name="connsiteX7" fmla="*/ 16510 w 78740"/>
                  <a:gd name="connsiteY7" fmla="*/ 0 h 91440"/>
                  <a:gd name="connsiteX8" fmla="*/ 16510 w 78740"/>
                  <a:gd name="connsiteY8" fmla="*/ 52070 h 91440"/>
                  <a:gd name="connsiteX9" fmla="*/ 33020 w 78740"/>
                  <a:gd name="connsiteY9" fmla="*/ 74930 h 91440"/>
                  <a:gd name="connsiteX10" fmla="*/ 62230 w 78740"/>
                  <a:gd name="connsiteY10" fmla="*/ 43180 h 91440"/>
                  <a:gd name="connsiteX11" fmla="*/ 62230 w 78740"/>
                  <a:gd name="connsiteY11" fmla="*/ 0 h 91440"/>
                  <a:gd name="connsiteX12" fmla="*/ 78740 w 78740"/>
                  <a:gd name="connsiteY12" fmla="*/ 0 h 91440"/>
                  <a:gd name="connsiteX13" fmla="*/ 78740 w 78740"/>
                  <a:gd name="connsiteY13" fmla="*/ 88900 h 91440"/>
                  <a:gd name="connsiteX14" fmla="*/ 63500 w 78740"/>
                  <a:gd name="connsiteY14" fmla="*/ 8890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8740" h="91440">
                    <a:moveTo>
                      <a:pt x="63500" y="88900"/>
                    </a:moveTo>
                    <a:lnTo>
                      <a:pt x="63500" y="76200"/>
                    </a:lnTo>
                    <a:cubicBezTo>
                      <a:pt x="63500" y="72390"/>
                      <a:pt x="63500" y="69850"/>
                      <a:pt x="63500" y="69850"/>
                    </a:cubicBezTo>
                    <a:lnTo>
                      <a:pt x="63500" y="69850"/>
                    </a:lnTo>
                    <a:cubicBezTo>
                      <a:pt x="59690" y="77470"/>
                      <a:pt x="48260" y="91440"/>
                      <a:pt x="30480" y="91440"/>
                    </a:cubicBezTo>
                    <a:cubicBezTo>
                      <a:pt x="12700" y="91440"/>
                      <a:pt x="0" y="78740"/>
                      <a:pt x="0" y="55880"/>
                    </a:cubicBezTo>
                    <a:lnTo>
                      <a:pt x="0" y="0"/>
                    </a:lnTo>
                    <a:lnTo>
                      <a:pt x="16510" y="0"/>
                    </a:lnTo>
                    <a:lnTo>
                      <a:pt x="16510" y="52070"/>
                    </a:lnTo>
                    <a:cubicBezTo>
                      <a:pt x="16510" y="64770"/>
                      <a:pt x="19050" y="74930"/>
                      <a:pt x="33020" y="74930"/>
                    </a:cubicBezTo>
                    <a:cubicBezTo>
                      <a:pt x="46990" y="74930"/>
                      <a:pt x="62230" y="60960"/>
                      <a:pt x="62230" y="43180"/>
                    </a:cubicBezTo>
                    <a:lnTo>
                      <a:pt x="62230" y="0"/>
                    </a:lnTo>
                    <a:lnTo>
                      <a:pt x="78740" y="0"/>
                    </a:lnTo>
                    <a:lnTo>
                      <a:pt x="78740" y="88900"/>
                    </a:lnTo>
                    <a:lnTo>
                      <a:pt x="63500" y="889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0" name="Freeform 439">
                <a:extLst>
                  <a:ext uri="{FF2B5EF4-FFF2-40B4-BE49-F238E27FC236}">
                    <a16:creationId xmlns:a16="http://schemas.microsoft.com/office/drawing/2014/main" id="{396A9B6C-1AF3-0CD4-E2E5-95B38AE87AFC}"/>
                  </a:ext>
                </a:extLst>
              </p:cNvPr>
              <p:cNvSpPr/>
              <p:nvPr/>
            </p:nvSpPr>
            <p:spPr>
              <a:xfrm>
                <a:off x="3887470" y="4277359"/>
                <a:ext cx="91439" cy="93980"/>
              </a:xfrm>
              <a:custGeom>
                <a:avLst/>
                <a:gdLst>
                  <a:gd name="connsiteX0" fmla="*/ 91440 w 91439"/>
                  <a:gd name="connsiteY0" fmla="*/ 46990 h 93980"/>
                  <a:gd name="connsiteX1" fmla="*/ 45720 w 91439"/>
                  <a:gd name="connsiteY1" fmla="*/ 93980 h 93980"/>
                  <a:gd name="connsiteX2" fmla="*/ 0 w 91439"/>
                  <a:gd name="connsiteY2" fmla="*/ 46990 h 93980"/>
                  <a:gd name="connsiteX3" fmla="*/ 45720 w 91439"/>
                  <a:gd name="connsiteY3" fmla="*/ 0 h 93980"/>
                  <a:gd name="connsiteX4" fmla="*/ 91440 w 91439"/>
                  <a:gd name="connsiteY4" fmla="*/ 46990 h 93980"/>
                  <a:gd name="connsiteX5" fmla="*/ 74930 w 91439"/>
                  <a:gd name="connsiteY5" fmla="*/ 46990 h 93980"/>
                  <a:gd name="connsiteX6" fmla="*/ 44450 w 91439"/>
                  <a:gd name="connsiteY6" fmla="*/ 15240 h 93980"/>
                  <a:gd name="connsiteX7" fmla="*/ 15240 w 91439"/>
                  <a:gd name="connsiteY7" fmla="*/ 46990 h 93980"/>
                  <a:gd name="connsiteX8" fmla="*/ 44450 w 91439"/>
                  <a:gd name="connsiteY8" fmla="*/ 78740 h 93980"/>
                  <a:gd name="connsiteX9" fmla="*/ 74930 w 91439"/>
                  <a:gd name="connsiteY9" fmla="*/ 4699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39" h="93980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4930" y="46990"/>
                    </a:moveTo>
                    <a:cubicBezTo>
                      <a:pt x="74930" y="27940"/>
                      <a:pt x="62230" y="15240"/>
                      <a:pt x="44450" y="15240"/>
                    </a:cubicBezTo>
                    <a:cubicBezTo>
                      <a:pt x="26670" y="15240"/>
                      <a:pt x="15240" y="29210"/>
                      <a:pt x="15240" y="46990"/>
                    </a:cubicBezTo>
                    <a:cubicBezTo>
                      <a:pt x="15240" y="64770"/>
                      <a:pt x="27940" y="78740"/>
                      <a:pt x="44450" y="78740"/>
                    </a:cubicBezTo>
                    <a:cubicBezTo>
                      <a:pt x="60960" y="78740"/>
                      <a:pt x="74930" y="66040"/>
                      <a:pt x="7493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1" name="Freeform 440">
                <a:extLst>
                  <a:ext uri="{FF2B5EF4-FFF2-40B4-BE49-F238E27FC236}">
                    <a16:creationId xmlns:a16="http://schemas.microsoft.com/office/drawing/2014/main" id="{FD9F7168-1919-5E10-17D9-00A777B0E0CE}"/>
                  </a:ext>
                </a:extLst>
              </p:cNvPr>
              <p:cNvSpPr/>
              <p:nvPr/>
            </p:nvSpPr>
            <p:spPr>
              <a:xfrm>
                <a:off x="3990340" y="4253229"/>
                <a:ext cx="60959" cy="116840"/>
              </a:xfrm>
              <a:custGeom>
                <a:avLst/>
                <a:gdLst>
                  <a:gd name="connsiteX0" fmla="*/ 15240 w 60959"/>
                  <a:gd name="connsiteY0" fmla="*/ 26670 h 116840"/>
                  <a:gd name="connsiteX1" fmla="*/ 15240 w 60959"/>
                  <a:gd name="connsiteY1" fmla="*/ 0 h 116840"/>
                  <a:gd name="connsiteX2" fmla="*/ 31750 w 60959"/>
                  <a:gd name="connsiteY2" fmla="*/ 0 h 116840"/>
                  <a:gd name="connsiteX3" fmla="*/ 31750 w 60959"/>
                  <a:gd name="connsiteY3" fmla="*/ 26670 h 116840"/>
                  <a:gd name="connsiteX4" fmla="*/ 58420 w 60959"/>
                  <a:gd name="connsiteY4" fmla="*/ 26670 h 116840"/>
                  <a:gd name="connsiteX5" fmla="*/ 58420 w 60959"/>
                  <a:gd name="connsiteY5" fmla="*/ 40640 h 116840"/>
                  <a:gd name="connsiteX6" fmla="*/ 31750 w 60959"/>
                  <a:gd name="connsiteY6" fmla="*/ 40640 h 116840"/>
                  <a:gd name="connsiteX7" fmla="*/ 31750 w 60959"/>
                  <a:gd name="connsiteY7" fmla="*/ 86360 h 116840"/>
                  <a:gd name="connsiteX8" fmla="*/ 44450 w 60959"/>
                  <a:gd name="connsiteY8" fmla="*/ 102870 h 116840"/>
                  <a:gd name="connsiteX9" fmla="*/ 60960 w 60959"/>
                  <a:gd name="connsiteY9" fmla="*/ 99060 h 116840"/>
                  <a:gd name="connsiteX10" fmla="*/ 60960 w 60959"/>
                  <a:gd name="connsiteY10" fmla="*/ 113030 h 116840"/>
                  <a:gd name="connsiteX11" fmla="*/ 40640 w 60959"/>
                  <a:gd name="connsiteY11" fmla="*/ 116840 h 116840"/>
                  <a:gd name="connsiteX12" fmla="*/ 13970 w 60959"/>
                  <a:gd name="connsiteY12" fmla="*/ 90170 h 116840"/>
                  <a:gd name="connsiteX13" fmla="*/ 13970 w 60959"/>
                  <a:gd name="connsiteY13" fmla="*/ 39370 h 116840"/>
                  <a:gd name="connsiteX14" fmla="*/ 0 w 60959"/>
                  <a:gd name="connsiteY14" fmla="*/ 39370 h 116840"/>
                  <a:gd name="connsiteX15" fmla="*/ 0 w 60959"/>
                  <a:gd name="connsiteY15" fmla="*/ 25400 h 116840"/>
                  <a:gd name="connsiteX16" fmla="*/ 15240 w 60959"/>
                  <a:gd name="connsiteY16" fmla="*/ 25400 h 116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59" h="116840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2" name="Freeform 441">
                <a:extLst>
                  <a:ext uri="{FF2B5EF4-FFF2-40B4-BE49-F238E27FC236}">
                    <a16:creationId xmlns:a16="http://schemas.microsoft.com/office/drawing/2014/main" id="{6722AE0A-C0D4-B9C2-74A2-F35C39382BFA}"/>
                  </a:ext>
                </a:extLst>
              </p:cNvPr>
              <p:cNvSpPr/>
              <p:nvPr/>
            </p:nvSpPr>
            <p:spPr>
              <a:xfrm>
                <a:off x="4062729" y="4277359"/>
                <a:ext cx="83820" cy="93980"/>
              </a:xfrm>
              <a:custGeom>
                <a:avLst/>
                <a:gdLst>
                  <a:gd name="connsiteX0" fmla="*/ 83820 w 83820"/>
                  <a:gd name="connsiteY0" fmla="*/ 41910 h 93980"/>
                  <a:gd name="connsiteX1" fmla="*/ 83820 w 83820"/>
                  <a:gd name="connsiteY1" fmla="*/ 50800 h 93980"/>
                  <a:gd name="connsiteX2" fmla="*/ 17780 w 83820"/>
                  <a:gd name="connsiteY2" fmla="*/ 50800 h 93980"/>
                  <a:gd name="connsiteX3" fmla="*/ 48260 w 83820"/>
                  <a:gd name="connsiteY3" fmla="*/ 80010 h 93980"/>
                  <a:gd name="connsiteX4" fmla="*/ 80010 w 83820"/>
                  <a:gd name="connsiteY4" fmla="*/ 71120 h 93980"/>
                  <a:gd name="connsiteX5" fmla="*/ 80010 w 83820"/>
                  <a:gd name="connsiteY5" fmla="*/ 86360 h 93980"/>
                  <a:gd name="connsiteX6" fmla="*/ 46990 w 83820"/>
                  <a:gd name="connsiteY6" fmla="*/ 93980 h 93980"/>
                  <a:gd name="connsiteX7" fmla="*/ 0 w 83820"/>
                  <a:gd name="connsiteY7" fmla="*/ 46990 h 93980"/>
                  <a:gd name="connsiteX8" fmla="*/ 43180 w 83820"/>
                  <a:gd name="connsiteY8" fmla="*/ 0 h 93980"/>
                  <a:gd name="connsiteX9" fmla="*/ 83820 w 83820"/>
                  <a:gd name="connsiteY9" fmla="*/ 41910 h 93980"/>
                  <a:gd name="connsiteX10" fmla="*/ 43180 w 83820"/>
                  <a:gd name="connsiteY10" fmla="*/ 13970 h 93980"/>
                  <a:gd name="connsiteX11" fmla="*/ 17780 w 83820"/>
                  <a:gd name="connsiteY11" fmla="*/ 38100 h 93980"/>
                  <a:gd name="connsiteX12" fmla="*/ 67310 w 83820"/>
                  <a:gd name="connsiteY12" fmla="*/ 38100 h 93980"/>
                  <a:gd name="connsiteX13" fmla="*/ 43180 w 83820"/>
                  <a:gd name="connsiteY13" fmla="*/ 1397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80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3" name="Freeform 442">
                <a:extLst>
                  <a:ext uri="{FF2B5EF4-FFF2-40B4-BE49-F238E27FC236}">
                    <a16:creationId xmlns:a16="http://schemas.microsoft.com/office/drawing/2014/main" id="{36DC582E-CBA0-2E8B-8E04-76B93FF5B362}"/>
                  </a:ext>
                </a:extLst>
              </p:cNvPr>
              <p:cNvSpPr/>
              <p:nvPr/>
            </p:nvSpPr>
            <p:spPr>
              <a:xfrm>
                <a:off x="4163059" y="4277359"/>
                <a:ext cx="62230" cy="92710"/>
              </a:xfrm>
              <a:custGeom>
                <a:avLst/>
                <a:gdLst>
                  <a:gd name="connsiteX0" fmla="*/ 26670 w 62230"/>
                  <a:gd name="connsiteY0" fmla="*/ 53340 h 92710"/>
                  <a:gd name="connsiteX1" fmla="*/ 0 w 62230"/>
                  <a:gd name="connsiteY1" fmla="*/ 25400 h 92710"/>
                  <a:gd name="connsiteX2" fmla="*/ 31750 w 62230"/>
                  <a:gd name="connsiteY2" fmla="*/ 0 h 92710"/>
                  <a:gd name="connsiteX3" fmla="*/ 57150 w 62230"/>
                  <a:gd name="connsiteY3" fmla="*/ 5080 h 92710"/>
                  <a:gd name="connsiteX4" fmla="*/ 57150 w 62230"/>
                  <a:gd name="connsiteY4" fmla="*/ 20320 h 92710"/>
                  <a:gd name="connsiteX5" fmla="*/ 34290 w 62230"/>
                  <a:gd name="connsiteY5" fmla="*/ 13970 h 92710"/>
                  <a:gd name="connsiteX6" fmla="*/ 16510 w 62230"/>
                  <a:gd name="connsiteY6" fmla="*/ 25400 h 92710"/>
                  <a:gd name="connsiteX7" fmla="*/ 34290 w 62230"/>
                  <a:gd name="connsiteY7" fmla="*/ 39370 h 92710"/>
                  <a:gd name="connsiteX8" fmla="*/ 62230 w 62230"/>
                  <a:gd name="connsiteY8" fmla="*/ 67310 h 92710"/>
                  <a:gd name="connsiteX9" fmla="*/ 30480 w 62230"/>
                  <a:gd name="connsiteY9" fmla="*/ 92710 h 92710"/>
                  <a:gd name="connsiteX10" fmla="*/ 1270 w 62230"/>
                  <a:gd name="connsiteY10" fmla="*/ 86360 h 92710"/>
                  <a:gd name="connsiteX11" fmla="*/ 1270 w 62230"/>
                  <a:gd name="connsiteY11" fmla="*/ 71120 h 92710"/>
                  <a:gd name="connsiteX12" fmla="*/ 29210 w 62230"/>
                  <a:gd name="connsiteY12" fmla="*/ 78740 h 92710"/>
                  <a:gd name="connsiteX13" fmla="*/ 46990 w 62230"/>
                  <a:gd name="connsiteY13" fmla="*/ 67310 h 92710"/>
                  <a:gd name="connsiteX14" fmla="*/ 26670 w 62230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30" h="92710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4" name="Freeform 443">
                <a:extLst>
                  <a:ext uri="{FF2B5EF4-FFF2-40B4-BE49-F238E27FC236}">
                    <a16:creationId xmlns:a16="http://schemas.microsoft.com/office/drawing/2014/main" id="{5312B7F5-B0AB-338E-07AA-CA256FF84B08}"/>
                  </a:ext>
                </a:extLst>
              </p:cNvPr>
              <p:cNvSpPr/>
              <p:nvPr/>
            </p:nvSpPr>
            <p:spPr>
              <a:xfrm>
                <a:off x="4287520" y="4278629"/>
                <a:ext cx="73659" cy="93979"/>
              </a:xfrm>
              <a:custGeom>
                <a:avLst/>
                <a:gdLst>
                  <a:gd name="connsiteX0" fmla="*/ 5080 w 73659"/>
                  <a:gd name="connsiteY0" fmla="*/ 6350 h 93979"/>
                  <a:gd name="connsiteX1" fmla="*/ 36830 w 73659"/>
                  <a:gd name="connsiteY1" fmla="*/ 0 h 93979"/>
                  <a:gd name="connsiteX2" fmla="*/ 73660 w 73659"/>
                  <a:gd name="connsiteY2" fmla="*/ 34290 h 93979"/>
                  <a:gd name="connsiteX3" fmla="*/ 73660 w 73659"/>
                  <a:gd name="connsiteY3" fmla="*/ 91440 h 93979"/>
                  <a:gd name="connsiteX4" fmla="*/ 58420 w 73659"/>
                  <a:gd name="connsiteY4" fmla="*/ 91440 h 93979"/>
                  <a:gd name="connsiteX5" fmla="*/ 58420 w 73659"/>
                  <a:gd name="connsiteY5" fmla="*/ 81280 h 93979"/>
                  <a:gd name="connsiteX6" fmla="*/ 58420 w 73659"/>
                  <a:gd name="connsiteY6" fmla="*/ 73660 h 93979"/>
                  <a:gd name="connsiteX7" fmla="*/ 58420 w 73659"/>
                  <a:gd name="connsiteY7" fmla="*/ 73660 h 93979"/>
                  <a:gd name="connsiteX8" fmla="*/ 27940 w 73659"/>
                  <a:gd name="connsiteY8" fmla="*/ 93980 h 93979"/>
                  <a:gd name="connsiteX9" fmla="*/ 0 w 73659"/>
                  <a:gd name="connsiteY9" fmla="*/ 67310 h 93979"/>
                  <a:gd name="connsiteX10" fmla="*/ 58420 w 73659"/>
                  <a:gd name="connsiteY10" fmla="*/ 39370 h 93979"/>
                  <a:gd name="connsiteX11" fmla="*/ 58420 w 73659"/>
                  <a:gd name="connsiteY11" fmla="*/ 34290 h 93979"/>
                  <a:gd name="connsiteX12" fmla="*/ 35560 w 73659"/>
                  <a:gd name="connsiteY12" fmla="*/ 13970 h 93979"/>
                  <a:gd name="connsiteX13" fmla="*/ 6350 w 73659"/>
                  <a:gd name="connsiteY13" fmla="*/ 21590 h 93979"/>
                  <a:gd name="connsiteX14" fmla="*/ 6350 w 73659"/>
                  <a:gd name="connsiteY14" fmla="*/ 6350 h 93979"/>
                  <a:gd name="connsiteX15" fmla="*/ 57150 w 73659"/>
                  <a:gd name="connsiteY15" fmla="*/ 50800 h 93979"/>
                  <a:gd name="connsiteX16" fmla="*/ 16510 w 73659"/>
                  <a:gd name="connsiteY16" fmla="*/ 66040 h 93979"/>
                  <a:gd name="connsiteX17" fmla="*/ 30480 w 73659"/>
                  <a:gd name="connsiteY17" fmla="*/ 78740 h 93979"/>
                  <a:gd name="connsiteX18" fmla="*/ 57150 w 73659"/>
                  <a:gd name="connsiteY18" fmla="*/ 4953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78740"/>
                      <a:pt x="30480" y="78740"/>
                    </a:cubicBezTo>
                    <a:cubicBezTo>
                      <a:pt x="45720" y="78740"/>
                      <a:pt x="57150" y="63500"/>
                      <a:pt x="57150" y="495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5" name="Freeform 444">
                <a:extLst>
                  <a:ext uri="{FF2B5EF4-FFF2-40B4-BE49-F238E27FC236}">
                    <a16:creationId xmlns:a16="http://schemas.microsoft.com/office/drawing/2014/main" id="{21CBA003-5165-B041-687C-51FAF06BA4BF}"/>
                  </a:ext>
                </a:extLst>
              </p:cNvPr>
              <p:cNvSpPr/>
              <p:nvPr/>
            </p:nvSpPr>
            <p:spPr>
              <a:xfrm>
                <a:off x="4391659" y="4277359"/>
                <a:ext cx="80010" cy="91440"/>
              </a:xfrm>
              <a:custGeom>
                <a:avLst/>
                <a:gdLst>
                  <a:gd name="connsiteX0" fmla="*/ 15240 w 80010"/>
                  <a:gd name="connsiteY0" fmla="*/ 2540 h 91440"/>
                  <a:gd name="connsiteX1" fmla="*/ 15240 w 80010"/>
                  <a:gd name="connsiteY1" fmla="*/ 15240 h 91440"/>
                  <a:gd name="connsiteX2" fmla="*/ 15240 w 80010"/>
                  <a:gd name="connsiteY2" fmla="*/ 21590 h 91440"/>
                  <a:gd name="connsiteX3" fmla="*/ 15240 w 80010"/>
                  <a:gd name="connsiteY3" fmla="*/ 21590 h 91440"/>
                  <a:gd name="connsiteX4" fmla="*/ 49530 w 80010"/>
                  <a:gd name="connsiteY4" fmla="*/ 0 h 91440"/>
                  <a:gd name="connsiteX5" fmla="*/ 80010 w 80010"/>
                  <a:gd name="connsiteY5" fmla="*/ 35560 h 91440"/>
                  <a:gd name="connsiteX6" fmla="*/ 80010 w 80010"/>
                  <a:gd name="connsiteY6" fmla="*/ 91440 h 91440"/>
                  <a:gd name="connsiteX7" fmla="*/ 63500 w 80010"/>
                  <a:gd name="connsiteY7" fmla="*/ 91440 h 91440"/>
                  <a:gd name="connsiteX8" fmla="*/ 63500 w 80010"/>
                  <a:gd name="connsiteY8" fmla="*/ 39370 h 91440"/>
                  <a:gd name="connsiteX9" fmla="*/ 46990 w 80010"/>
                  <a:gd name="connsiteY9" fmla="*/ 16510 h 91440"/>
                  <a:gd name="connsiteX10" fmla="*/ 16510 w 80010"/>
                  <a:gd name="connsiteY10" fmla="*/ 48260 h 91440"/>
                  <a:gd name="connsiteX11" fmla="*/ 16510 w 80010"/>
                  <a:gd name="connsiteY11" fmla="*/ 91440 h 91440"/>
                  <a:gd name="connsiteX12" fmla="*/ 0 w 80010"/>
                  <a:gd name="connsiteY12" fmla="*/ 91440 h 91440"/>
                  <a:gd name="connsiteX13" fmla="*/ 0 w 80010"/>
                  <a:gd name="connsiteY13" fmla="*/ 2540 h 91440"/>
                  <a:gd name="connsiteX14" fmla="*/ 15240 w 80010"/>
                  <a:gd name="connsiteY14" fmla="*/ 254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91440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6" name="Freeform 445">
                <a:extLst>
                  <a:ext uri="{FF2B5EF4-FFF2-40B4-BE49-F238E27FC236}">
                    <a16:creationId xmlns:a16="http://schemas.microsoft.com/office/drawing/2014/main" id="{9C191893-E960-F55D-9B6C-4EC761722184}"/>
                  </a:ext>
                </a:extLst>
              </p:cNvPr>
              <p:cNvSpPr/>
              <p:nvPr/>
            </p:nvSpPr>
            <p:spPr>
              <a:xfrm>
                <a:off x="4493259" y="4240529"/>
                <a:ext cx="87630" cy="130810"/>
              </a:xfrm>
              <a:custGeom>
                <a:avLst/>
                <a:gdLst>
                  <a:gd name="connsiteX0" fmla="*/ 87630 w 87630"/>
                  <a:gd name="connsiteY0" fmla="*/ 128270 h 130810"/>
                  <a:gd name="connsiteX1" fmla="*/ 72390 w 87630"/>
                  <a:gd name="connsiteY1" fmla="*/ 128270 h 130810"/>
                  <a:gd name="connsiteX2" fmla="*/ 72390 w 87630"/>
                  <a:gd name="connsiteY2" fmla="*/ 118110 h 130810"/>
                  <a:gd name="connsiteX3" fmla="*/ 72390 w 87630"/>
                  <a:gd name="connsiteY3" fmla="*/ 111760 h 130810"/>
                  <a:gd name="connsiteX4" fmla="*/ 72390 w 87630"/>
                  <a:gd name="connsiteY4" fmla="*/ 111760 h 130810"/>
                  <a:gd name="connsiteX5" fmla="*/ 40640 w 87630"/>
                  <a:gd name="connsiteY5" fmla="*/ 130810 h 130810"/>
                  <a:gd name="connsiteX6" fmla="*/ 0 w 87630"/>
                  <a:gd name="connsiteY6" fmla="*/ 83820 h 130810"/>
                  <a:gd name="connsiteX7" fmla="*/ 40640 w 87630"/>
                  <a:gd name="connsiteY7" fmla="*/ 36830 h 130810"/>
                  <a:gd name="connsiteX8" fmla="*/ 71120 w 87630"/>
                  <a:gd name="connsiteY8" fmla="*/ 53340 h 130810"/>
                  <a:gd name="connsiteX9" fmla="*/ 71120 w 87630"/>
                  <a:gd name="connsiteY9" fmla="*/ 53340 h 130810"/>
                  <a:gd name="connsiteX10" fmla="*/ 71120 w 87630"/>
                  <a:gd name="connsiteY10" fmla="*/ 45720 h 130810"/>
                  <a:gd name="connsiteX11" fmla="*/ 71120 w 87630"/>
                  <a:gd name="connsiteY11" fmla="*/ 0 h 130810"/>
                  <a:gd name="connsiteX12" fmla="*/ 87630 w 87630"/>
                  <a:gd name="connsiteY12" fmla="*/ 0 h 130810"/>
                  <a:gd name="connsiteX13" fmla="*/ 87630 w 87630"/>
                  <a:gd name="connsiteY13" fmla="*/ 128270 h 130810"/>
                  <a:gd name="connsiteX14" fmla="*/ 15240 w 87630"/>
                  <a:gd name="connsiteY14" fmla="*/ 83820 h 130810"/>
                  <a:gd name="connsiteX15" fmla="*/ 43180 w 87630"/>
                  <a:gd name="connsiteY15" fmla="*/ 115570 h 130810"/>
                  <a:gd name="connsiteX16" fmla="*/ 71120 w 87630"/>
                  <a:gd name="connsiteY16" fmla="*/ 83820 h 130810"/>
                  <a:gd name="connsiteX17" fmla="*/ 43180 w 87630"/>
                  <a:gd name="connsiteY17" fmla="*/ 52070 h 130810"/>
                  <a:gd name="connsiteX18" fmla="*/ 15240 w 87630"/>
                  <a:gd name="connsiteY18" fmla="*/ 8382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30" h="130810">
                    <a:moveTo>
                      <a:pt x="87630" y="128270"/>
                    </a:moveTo>
                    <a:lnTo>
                      <a:pt x="72390" y="128270"/>
                    </a:lnTo>
                    <a:lnTo>
                      <a:pt x="72390" y="118110"/>
                    </a:lnTo>
                    <a:cubicBezTo>
                      <a:pt x="72390" y="114300"/>
                      <a:pt x="72390" y="111760"/>
                      <a:pt x="72390" y="111760"/>
                    </a:cubicBezTo>
                    <a:lnTo>
                      <a:pt x="72390" y="111760"/>
                    </a:lnTo>
                    <a:cubicBezTo>
                      <a:pt x="67310" y="121920"/>
                      <a:pt x="55880" y="130810"/>
                      <a:pt x="40640" y="130810"/>
                    </a:cubicBezTo>
                    <a:cubicBezTo>
                      <a:pt x="17780" y="130810"/>
                      <a:pt x="0" y="111760"/>
                      <a:pt x="0" y="83820"/>
                    </a:cubicBezTo>
                    <a:cubicBezTo>
                      <a:pt x="0" y="55880"/>
                      <a:pt x="17780" y="36830"/>
                      <a:pt x="40640" y="36830"/>
                    </a:cubicBezTo>
                    <a:cubicBezTo>
                      <a:pt x="63500" y="36830"/>
                      <a:pt x="67310" y="44450"/>
                      <a:pt x="71120" y="53340"/>
                    </a:cubicBezTo>
                    <a:lnTo>
                      <a:pt x="71120" y="53340"/>
                    </a:lnTo>
                    <a:cubicBezTo>
                      <a:pt x="71120" y="53340"/>
                      <a:pt x="71120" y="50800"/>
                      <a:pt x="71120" y="45720"/>
                    </a:cubicBezTo>
                    <a:lnTo>
                      <a:pt x="71120" y="0"/>
                    </a:lnTo>
                    <a:lnTo>
                      <a:pt x="87630" y="0"/>
                    </a:lnTo>
                    <a:lnTo>
                      <a:pt x="87630" y="128270"/>
                    </a:lnTo>
                    <a:close/>
                    <a:moveTo>
                      <a:pt x="15240" y="83820"/>
                    </a:moveTo>
                    <a:cubicBezTo>
                      <a:pt x="15240" y="102870"/>
                      <a:pt x="26670" y="115570"/>
                      <a:pt x="43180" y="115570"/>
                    </a:cubicBezTo>
                    <a:cubicBezTo>
                      <a:pt x="59690" y="115570"/>
                      <a:pt x="71120" y="105410"/>
                      <a:pt x="71120" y="83820"/>
                    </a:cubicBezTo>
                    <a:cubicBezTo>
                      <a:pt x="71120" y="62230"/>
                      <a:pt x="57150" y="52070"/>
                      <a:pt x="43180" y="52070"/>
                    </a:cubicBezTo>
                    <a:cubicBezTo>
                      <a:pt x="29210" y="52070"/>
                      <a:pt x="15240" y="66040"/>
                      <a:pt x="15240" y="8382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7" name="Freeform 446">
                <a:extLst>
                  <a:ext uri="{FF2B5EF4-FFF2-40B4-BE49-F238E27FC236}">
                    <a16:creationId xmlns:a16="http://schemas.microsoft.com/office/drawing/2014/main" id="{636B923E-A7E1-F90F-5DD3-04ADAFC01E10}"/>
                  </a:ext>
                </a:extLst>
              </p:cNvPr>
              <p:cNvSpPr/>
              <p:nvPr/>
            </p:nvSpPr>
            <p:spPr>
              <a:xfrm>
                <a:off x="4653279" y="4240529"/>
                <a:ext cx="87629" cy="130810"/>
              </a:xfrm>
              <a:custGeom>
                <a:avLst/>
                <a:gdLst>
                  <a:gd name="connsiteX0" fmla="*/ 87630 w 87629"/>
                  <a:gd name="connsiteY0" fmla="*/ 128270 h 130810"/>
                  <a:gd name="connsiteX1" fmla="*/ 72390 w 87629"/>
                  <a:gd name="connsiteY1" fmla="*/ 128270 h 130810"/>
                  <a:gd name="connsiteX2" fmla="*/ 72390 w 87629"/>
                  <a:gd name="connsiteY2" fmla="*/ 118110 h 130810"/>
                  <a:gd name="connsiteX3" fmla="*/ 72390 w 87629"/>
                  <a:gd name="connsiteY3" fmla="*/ 111760 h 130810"/>
                  <a:gd name="connsiteX4" fmla="*/ 72390 w 87629"/>
                  <a:gd name="connsiteY4" fmla="*/ 111760 h 130810"/>
                  <a:gd name="connsiteX5" fmla="*/ 40640 w 87629"/>
                  <a:gd name="connsiteY5" fmla="*/ 130810 h 130810"/>
                  <a:gd name="connsiteX6" fmla="*/ 0 w 87629"/>
                  <a:gd name="connsiteY6" fmla="*/ 83820 h 130810"/>
                  <a:gd name="connsiteX7" fmla="*/ 40640 w 87629"/>
                  <a:gd name="connsiteY7" fmla="*/ 36830 h 130810"/>
                  <a:gd name="connsiteX8" fmla="*/ 71120 w 87629"/>
                  <a:gd name="connsiteY8" fmla="*/ 53340 h 130810"/>
                  <a:gd name="connsiteX9" fmla="*/ 71120 w 87629"/>
                  <a:gd name="connsiteY9" fmla="*/ 53340 h 130810"/>
                  <a:gd name="connsiteX10" fmla="*/ 71120 w 87629"/>
                  <a:gd name="connsiteY10" fmla="*/ 45720 h 130810"/>
                  <a:gd name="connsiteX11" fmla="*/ 71120 w 87629"/>
                  <a:gd name="connsiteY11" fmla="*/ 0 h 130810"/>
                  <a:gd name="connsiteX12" fmla="*/ 87630 w 87629"/>
                  <a:gd name="connsiteY12" fmla="*/ 0 h 130810"/>
                  <a:gd name="connsiteX13" fmla="*/ 87630 w 87629"/>
                  <a:gd name="connsiteY13" fmla="*/ 128270 h 130810"/>
                  <a:gd name="connsiteX14" fmla="*/ 16510 w 87629"/>
                  <a:gd name="connsiteY14" fmla="*/ 83820 h 130810"/>
                  <a:gd name="connsiteX15" fmla="*/ 44450 w 87629"/>
                  <a:gd name="connsiteY15" fmla="*/ 115570 h 130810"/>
                  <a:gd name="connsiteX16" fmla="*/ 72390 w 87629"/>
                  <a:gd name="connsiteY16" fmla="*/ 83820 h 130810"/>
                  <a:gd name="connsiteX17" fmla="*/ 44450 w 87629"/>
                  <a:gd name="connsiteY17" fmla="*/ 52070 h 130810"/>
                  <a:gd name="connsiteX18" fmla="*/ 16510 w 87629"/>
                  <a:gd name="connsiteY18" fmla="*/ 8382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29" h="130810">
                    <a:moveTo>
                      <a:pt x="87630" y="128270"/>
                    </a:moveTo>
                    <a:lnTo>
                      <a:pt x="72390" y="128270"/>
                    </a:lnTo>
                    <a:lnTo>
                      <a:pt x="72390" y="118110"/>
                    </a:lnTo>
                    <a:cubicBezTo>
                      <a:pt x="72390" y="114300"/>
                      <a:pt x="72390" y="111760"/>
                      <a:pt x="72390" y="111760"/>
                    </a:cubicBezTo>
                    <a:lnTo>
                      <a:pt x="72390" y="111760"/>
                    </a:lnTo>
                    <a:cubicBezTo>
                      <a:pt x="67310" y="121920"/>
                      <a:pt x="55880" y="130810"/>
                      <a:pt x="40640" y="130810"/>
                    </a:cubicBezTo>
                    <a:cubicBezTo>
                      <a:pt x="17780" y="130810"/>
                      <a:pt x="0" y="111760"/>
                      <a:pt x="0" y="83820"/>
                    </a:cubicBezTo>
                    <a:cubicBezTo>
                      <a:pt x="0" y="55880"/>
                      <a:pt x="17780" y="36830"/>
                      <a:pt x="40640" y="36830"/>
                    </a:cubicBezTo>
                    <a:cubicBezTo>
                      <a:pt x="63500" y="36830"/>
                      <a:pt x="67310" y="44450"/>
                      <a:pt x="71120" y="53340"/>
                    </a:cubicBezTo>
                    <a:lnTo>
                      <a:pt x="71120" y="53340"/>
                    </a:lnTo>
                    <a:cubicBezTo>
                      <a:pt x="71120" y="53340"/>
                      <a:pt x="71120" y="50800"/>
                      <a:pt x="71120" y="45720"/>
                    </a:cubicBezTo>
                    <a:lnTo>
                      <a:pt x="71120" y="0"/>
                    </a:lnTo>
                    <a:lnTo>
                      <a:pt x="87630" y="0"/>
                    </a:lnTo>
                    <a:lnTo>
                      <a:pt x="87630" y="128270"/>
                    </a:lnTo>
                    <a:close/>
                    <a:moveTo>
                      <a:pt x="16510" y="83820"/>
                    </a:moveTo>
                    <a:cubicBezTo>
                      <a:pt x="16510" y="102870"/>
                      <a:pt x="27940" y="115570"/>
                      <a:pt x="44450" y="115570"/>
                    </a:cubicBezTo>
                    <a:cubicBezTo>
                      <a:pt x="60960" y="115570"/>
                      <a:pt x="72390" y="105410"/>
                      <a:pt x="72390" y="83820"/>
                    </a:cubicBezTo>
                    <a:cubicBezTo>
                      <a:pt x="72390" y="62230"/>
                      <a:pt x="58420" y="52070"/>
                      <a:pt x="44450" y="52070"/>
                    </a:cubicBezTo>
                    <a:cubicBezTo>
                      <a:pt x="30480" y="52070"/>
                      <a:pt x="16510" y="66040"/>
                      <a:pt x="16510" y="8382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3732FAFE-99C6-EF09-0B0C-12CCB09510C2}"/>
                  </a:ext>
                </a:extLst>
              </p:cNvPr>
              <p:cNvSpPr/>
              <p:nvPr/>
            </p:nvSpPr>
            <p:spPr>
              <a:xfrm>
                <a:off x="4771390" y="4244340"/>
                <a:ext cx="20319" cy="124459"/>
              </a:xfrm>
              <a:custGeom>
                <a:avLst/>
                <a:gdLst>
                  <a:gd name="connsiteX0" fmla="*/ 10160 w 20319"/>
                  <a:gd name="connsiteY0" fmla="*/ 0 h 124459"/>
                  <a:gd name="connsiteX1" fmla="*/ 20320 w 20319"/>
                  <a:gd name="connsiteY1" fmla="*/ 10160 h 124459"/>
                  <a:gd name="connsiteX2" fmla="*/ 10160 w 20319"/>
                  <a:gd name="connsiteY2" fmla="*/ 20320 h 124459"/>
                  <a:gd name="connsiteX3" fmla="*/ 0 w 20319"/>
                  <a:gd name="connsiteY3" fmla="*/ 10160 h 124459"/>
                  <a:gd name="connsiteX4" fmla="*/ 10160 w 20319"/>
                  <a:gd name="connsiteY4" fmla="*/ 0 h 124459"/>
                  <a:gd name="connsiteX5" fmla="*/ 19050 w 20319"/>
                  <a:gd name="connsiteY5" fmla="*/ 35560 h 124459"/>
                  <a:gd name="connsiteX6" fmla="*/ 19050 w 20319"/>
                  <a:gd name="connsiteY6" fmla="*/ 124460 h 124459"/>
                  <a:gd name="connsiteX7" fmla="*/ 2540 w 20319"/>
                  <a:gd name="connsiteY7" fmla="*/ 124460 h 124459"/>
                  <a:gd name="connsiteX8" fmla="*/ 2540 w 20319"/>
                  <a:gd name="connsiteY8" fmla="*/ 35560 h 124459"/>
                  <a:gd name="connsiteX9" fmla="*/ 19050 w 20319"/>
                  <a:gd name="connsiteY9" fmla="*/ 35560 h 124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19" h="12445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9050" y="35560"/>
                    </a:moveTo>
                    <a:lnTo>
                      <a:pt x="19050" y="124460"/>
                    </a:lnTo>
                    <a:lnTo>
                      <a:pt x="2540" y="124460"/>
                    </a:lnTo>
                    <a:lnTo>
                      <a:pt x="2540" y="35560"/>
                    </a:lnTo>
                    <a:lnTo>
                      <a:pt x="19050" y="3556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9" name="Freeform 448">
                <a:extLst>
                  <a:ext uri="{FF2B5EF4-FFF2-40B4-BE49-F238E27FC236}">
                    <a16:creationId xmlns:a16="http://schemas.microsoft.com/office/drawing/2014/main" id="{6A40DDF4-A4B5-6F7B-044B-FA3D9CEB4D9B}"/>
                  </a:ext>
                </a:extLst>
              </p:cNvPr>
              <p:cNvSpPr/>
              <p:nvPr/>
            </p:nvSpPr>
            <p:spPr>
              <a:xfrm>
                <a:off x="4815840" y="4277359"/>
                <a:ext cx="62229" cy="92710"/>
              </a:xfrm>
              <a:custGeom>
                <a:avLst/>
                <a:gdLst>
                  <a:gd name="connsiteX0" fmla="*/ 26670 w 62229"/>
                  <a:gd name="connsiteY0" fmla="*/ 53340 h 92710"/>
                  <a:gd name="connsiteX1" fmla="*/ 0 w 62229"/>
                  <a:gd name="connsiteY1" fmla="*/ 25400 h 92710"/>
                  <a:gd name="connsiteX2" fmla="*/ 31750 w 62229"/>
                  <a:gd name="connsiteY2" fmla="*/ 0 h 92710"/>
                  <a:gd name="connsiteX3" fmla="*/ 57150 w 62229"/>
                  <a:gd name="connsiteY3" fmla="*/ 5080 h 92710"/>
                  <a:gd name="connsiteX4" fmla="*/ 57150 w 62229"/>
                  <a:gd name="connsiteY4" fmla="*/ 20320 h 92710"/>
                  <a:gd name="connsiteX5" fmla="*/ 34290 w 62229"/>
                  <a:gd name="connsiteY5" fmla="*/ 13970 h 92710"/>
                  <a:gd name="connsiteX6" fmla="*/ 16510 w 62229"/>
                  <a:gd name="connsiteY6" fmla="*/ 25400 h 92710"/>
                  <a:gd name="connsiteX7" fmla="*/ 34290 w 62229"/>
                  <a:gd name="connsiteY7" fmla="*/ 39370 h 92710"/>
                  <a:gd name="connsiteX8" fmla="*/ 62230 w 62229"/>
                  <a:gd name="connsiteY8" fmla="*/ 67310 h 92710"/>
                  <a:gd name="connsiteX9" fmla="*/ 30480 w 62229"/>
                  <a:gd name="connsiteY9" fmla="*/ 92710 h 92710"/>
                  <a:gd name="connsiteX10" fmla="*/ 1270 w 62229"/>
                  <a:gd name="connsiteY10" fmla="*/ 86360 h 92710"/>
                  <a:gd name="connsiteX11" fmla="*/ 1270 w 62229"/>
                  <a:gd name="connsiteY11" fmla="*/ 71120 h 92710"/>
                  <a:gd name="connsiteX12" fmla="*/ 29210 w 62229"/>
                  <a:gd name="connsiteY12" fmla="*/ 78740 h 92710"/>
                  <a:gd name="connsiteX13" fmla="*/ 46990 w 62229"/>
                  <a:gd name="connsiteY13" fmla="*/ 67310 h 92710"/>
                  <a:gd name="connsiteX14" fmla="*/ 26670 w 62229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29" h="92710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7ABD0B2E-90C9-4F53-527F-81D898257BB9}"/>
                  </a:ext>
                </a:extLst>
              </p:cNvPr>
              <p:cNvSpPr/>
              <p:nvPr/>
            </p:nvSpPr>
            <p:spPr>
              <a:xfrm>
                <a:off x="5012690" y="4240529"/>
                <a:ext cx="34289" cy="130810"/>
              </a:xfrm>
              <a:custGeom>
                <a:avLst/>
                <a:gdLst>
                  <a:gd name="connsiteX0" fmla="*/ 0 w 34289"/>
                  <a:gd name="connsiteY0" fmla="*/ 0 h 130810"/>
                  <a:gd name="connsiteX1" fmla="*/ 16510 w 34289"/>
                  <a:gd name="connsiteY1" fmla="*/ 0 h 130810"/>
                  <a:gd name="connsiteX2" fmla="*/ 16510 w 34289"/>
                  <a:gd name="connsiteY2" fmla="*/ 101600 h 130810"/>
                  <a:gd name="connsiteX3" fmla="*/ 26670 w 34289"/>
                  <a:gd name="connsiteY3" fmla="*/ 115570 h 130810"/>
                  <a:gd name="connsiteX4" fmla="*/ 34290 w 34289"/>
                  <a:gd name="connsiteY4" fmla="*/ 115570 h 130810"/>
                  <a:gd name="connsiteX5" fmla="*/ 34290 w 34289"/>
                  <a:gd name="connsiteY5" fmla="*/ 129540 h 130810"/>
                  <a:gd name="connsiteX6" fmla="*/ 22860 w 34289"/>
                  <a:gd name="connsiteY6" fmla="*/ 130810 h 130810"/>
                  <a:gd name="connsiteX7" fmla="*/ 0 w 34289"/>
                  <a:gd name="connsiteY7" fmla="*/ 105410 h 130810"/>
                  <a:gd name="connsiteX8" fmla="*/ 0 w 34289"/>
                  <a:gd name="connsiteY8" fmla="*/ 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289" h="130810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101600"/>
                    </a:lnTo>
                    <a:cubicBezTo>
                      <a:pt x="16510" y="111760"/>
                      <a:pt x="19050" y="115570"/>
                      <a:pt x="26670" y="115570"/>
                    </a:cubicBezTo>
                    <a:cubicBezTo>
                      <a:pt x="34290" y="115570"/>
                      <a:pt x="33020" y="115570"/>
                      <a:pt x="34290" y="115570"/>
                    </a:cubicBezTo>
                    <a:lnTo>
                      <a:pt x="34290" y="129540"/>
                    </a:lnTo>
                    <a:cubicBezTo>
                      <a:pt x="34290" y="129540"/>
                      <a:pt x="29210" y="130810"/>
                      <a:pt x="22860" y="130810"/>
                    </a:cubicBezTo>
                    <a:cubicBezTo>
                      <a:pt x="10160" y="130810"/>
                      <a:pt x="0" y="124460"/>
                      <a:pt x="0" y="10541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2" name="Freeform 451">
                <a:extLst>
                  <a:ext uri="{FF2B5EF4-FFF2-40B4-BE49-F238E27FC236}">
                    <a16:creationId xmlns:a16="http://schemas.microsoft.com/office/drawing/2014/main" id="{9D8D730F-B83C-B7E6-B8D4-9B8D2DC5A317}"/>
                  </a:ext>
                </a:extLst>
              </p:cNvPr>
              <p:cNvSpPr/>
              <p:nvPr/>
            </p:nvSpPr>
            <p:spPr>
              <a:xfrm>
                <a:off x="5060950" y="4278629"/>
                <a:ext cx="73659" cy="93979"/>
              </a:xfrm>
              <a:custGeom>
                <a:avLst/>
                <a:gdLst>
                  <a:gd name="connsiteX0" fmla="*/ 5080 w 73659"/>
                  <a:gd name="connsiteY0" fmla="*/ 6350 h 93979"/>
                  <a:gd name="connsiteX1" fmla="*/ 36830 w 73659"/>
                  <a:gd name="connsiteY1" fmla="*/ 0 h 93979"/>
                  <a:gd name="connsiteX2" fmla="*/ 73660 w 73659"/>
                  <a:gd name="connsiteY2" fmla="*/ 34290 h 93979"/>
                  <a:gd name="connsiteX3" fmla="*/ 73660 w 73659"/>
                  <a:gd name="connsiteY3" fmla="*/ 91440 h 93979"/>
                  <a:gd name="connsiteX4" fmla="*/ 58420 w 73659"/>
                  <a:gd name="connsiteY4" fmla="*/ 91440 h 93979"/>
                  <a:gd name="connsiteX5" fmla="*/ 58420 w 73659"/>
                  <a:gd name="connsiteY5" fmla="*/ 81280 h 93979"/>
                  <a:gd name="connsiteX6" fmla="*/ 58420 w 73659"/>
                  <a:gd name="connsiteY6" fmla="*/ 73660 h 93979"/>
                  <a:gd name="connsiteX7" fmla="*/ 58420 w 73659"/>
                  <a:gd name="connsiteY7" fmla="*/ 73660 h 93979"/>
                  <a:gd name="connsiteX8" fmla="*/ 27940 w 73659"/>
                  <a:gd name="connsiteY8" fmla="*/ 93980 h 93979"/>
                  <a:gd name="connsiteX9" fmla="*/ 0 w 73659"/>
                  <a:gd name="connsiteY9" fmla="*/ 67310 h 93979"/>
                  <a:gd name="connsiteX10" fmla="*/ 58420 w 73659"/>
                  <a:gd name="connsiteY10" fmla="*/ 39370 h 93979"/>
                  <a:gd name="connsiteX11" fmla="*/ 58420 w 73659"/>
                  <a:gd name="connsiteY11" fmla="*/ 34290 h 93979"/>
                  <a:gd name="connsiteX12" fmla="*/ 35560 w 73659"/>
                  <a:gd name="connsiteY12" fmla="*/ 13970 h 93979"/>
                  <a:gd name="connsiteX13" fmla="*/ 6350 w 73659"/>
                  <a:gd name="connsiteY13" fmla="*/ 21590 h 93979"/>
                  <a:gd name="connsiteX14" fmla="*/ 6350 w 73659"/>
                  <a:gd name="connsiteY14" fmla="*/ 6350 h 93979"/>
                  <a:gd name="connsiteX15" fmla="*/ 57150 w 73659"/>
                  <a:gd name="connsiteY15" fmla="*/ 50800 h 93979"/>
                  <a:gd name="connsiteX16" fmla="*/ 16510 w 73659"/>
                  <a:gd name="connsiteY16" fmla="*/ 66040 h 93979"/>
                  <a:gd name="connsiteX17" fmla="*/ 30480 w 73659"/>
                  <a:gd name="connsiteY17" fmla="*/ 78740 h 93979"/>
                  <a:gd name="connsiteX18" fmla="*/ 57150 w 73659"/>
                  <a:gd name="connsiteY18" fmla="*/ 4953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78740"/>
                      <a:pt x="30480" y="78740"/>
                    </a:cubicBezTo>
                    <a:cubicBezTo>
                      <a:pt x="45720" y="78740"/>
                      <a:pt x="57150" y="63500"/>
                      <a:pt x="57150" y="495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4" name="Freeform 453">
                <a:extLst>
                  <a:ext uri="{FF2B5EF4-FFF2-40B4-BE49-F238E27FC236}">
                    <a16:creationId xmlns:a16="http://schemas.microsoft.com/office/drawing/2014/main" id="{50831470-3F60-75AC-08C8-79328B115416}"/>
                  </a:ext>
                </a:extLst>
              </p:cNvPr>
              <p:cNvSpPr/>
              <p:nvPr/>
            </p:nvSpPr>
            <p:spPr>
              <a:xfrm>
                <a:off x="5294629" y="4277359"/>
                <a:ext cx="74929" cy="93980"/>
              </a:xfrm>
              <a:custGeom>
                <a:avLst/>
                <a:gdLst>
                  <a:gd name="connsiteX0" fmla="*/ 48260 w 74929"/>
                  <a:gd name="connsiteY0" fmla="*/ 78740 h 93980"/>
                  <a:gd name="connsiteX1" fmla="*/ 74930 w 74929"/>
                  <a:gd name="connsiteY1" fmla="*/ 71120 h 93980"/>
                  <a:gd name="connsiteX2" fmla="*/ 74930 w 74929"/>
                  <a:gd name="connsiteY2" fmla="*/ 86360 h 93980"/>
                  <a:gd name="connsiteX3" fmla="*/ 46990 w 74929"/>
                  <a:gd name="connsiteY3" fmla="*/ 93980 h 93980"/>
                  <a:gd name="connsiteX4" fmla="*/ 0 w 74929"/>
                  <a:gd name="connsiteY4" fmla="*/ 46990 h 93980"/>
                  <a:gd name="connsiteX5" fmla="*/ 46990 w 74929"/>
                  <a:gd name="connsiteY5" fmla="*/ 0 h 93980"/>
                  <a:gd name="connsiteX6" fmla="*/ 74930 w 74929"/>
                  <a:gd name="connsiteY6" fmla="*/ 6350 h 93980"/>
                  <a:gd name="connsiteX7" fmla="*/ 74930 w 74929"/>
                  <a:gd name="connsiteY7" fmla="*/ 21590 h 93980"/>
                  <a:gd name="connsiteX8" fmla="*/ 48260 w 74929"/>
                  <a:gd name="connsiteY8" fmla="*/ 13970 h 93980"/>
                  <a:gd name="connsiteX9" fmla="*/ 17780 w 74929"/>
                  <a:gd name="connsiteY9" fmla="*/ 45720 h 93980"/>
                  <a:gd name="connsiteX10" fmla="*/ 48260 w 74929"/>
                  <a:gd name="connsiteY10" fmla="*/ 7747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929" h="93980">
                    <a:moveTo>
                      <a:pt x="48260" y="78740"/>
                    </a:moveTo>
                    <a:cubicBezTo>
                      <a:pt x="60960" y="78740"/>
                      <a:pt x="69850" y="73660"/>
                      <a:pt x="74930" y="71120"/>
                    </a:cubicBezTo>
                    <a:lnTo>
                      <a:pt x="74930" y="86360"/>
                    </a:lnTo>
                    <a:cubicBezTo>
                      <a:pt x="69850" y="88900"/>
                      <a:pt x="60960" y="93980"/>
                      <a:pt x="4699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6990" y="0"/>
                    </a:cubicBezTo>
                    <a:cubicBezTo>
                      <a:pt x="74930" y="0"/>
                      <a:pt x="68580" y="3810"/>
                      <a:pt x="74930" y="6350"/>
                    </a:cubicBezTo>
                    <a:lnTo>
                      <a:pt x="74930" y="21590"/>
                    </a:lnTo>
                    <a:cubicBezTo>
                      <a:pt x="68580" y="17780"/>
                      <a:pt x="59690" y="13970"/>
                      <a:pt x="48260" y="13970"/>
                    </a:cubicBezTo>
                    <a:cubicBezTo>
                      <a:pt x="30480" y="13970"/>
                      <a:pt x="17780" y="26670"/>
                      <a:pt x="17780" y="45720"/>
                    </a:cubicBezTo>
                    <a:cubicBezTo>
                      <a:pt x="17780" y="64770"/>
                      <a:pt x="30480" y="77470"/>
                      <a:pt x="48260" y="774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5" name="Freeform 454">
                <a:extLst>
                  <a:ext uri="{FF2B5EF4-FFF2-40B4-BE49-F238E27FC236}">
                    <a16:creationId xmlns:a16="http://schemas.microsoft.com/office/drawing/2014/main" id="{2DD086A0-80C5-7872-2A45-E29EC6A1E2D4}"/>
                  </a:ext>
                </a:extLst>
              </p:cNvPr>
              <p:cNvSpPr/>
              <p:nvPr/>
            </p:nvSpPr>
            <p:spPr>
              <a:xfrm>
                <a:off x="5386070" y="4277359"/>
                <a:ext cx="91439" cy="93980"/>
              </a:xfrm>
              <a:custGeom>
                <a:avLst/>
                <a:gdLst>
                  <a:gd name="connsiteX0" fmla="*/ 91440 w 91439"/>
                  <a:gd name="connsiteY0" fmla="*/ 46990 h 93980"/>
                  <a:gd name="connsiteX1" fmla="*/ 45720 w 91439"/>
                  <a:gd name="connsiteY1" fmla="*/ 93980 h 93980"/>
                  <a:gd name="connsiteX2" fmla="*/ 0 w 91439"/>
                  <a:gd name="connsiteY2" fmla="*/ 46990 h 93980"/>
                  <a:gd name="connsiteX3" fmla="*/ 45720 w 91439"/>
                  <a:gd name="connsiteY3" fmla="*/ 0 h 93980"/>
                  <a:gd name="connsiteX4" fmla="*/ 91440 w 91439"/>
                  <a:gd name="connsiteY4" fmla="*/ 46990 h 93980"/>
                  <a:gd name="connsiteX5" fmla="*/ 74930 w 91439"/>
                  <a:gd name="connsiteY5" fmla="*/ 46990 h 93980"/>
                  <a:gd name="connsiteX6" fmla="*/ 44450 w 91439"/>
                  <a:gd name="connsiteY6" fmla="*/ 15240 h 93980"/>
                  <a:gd name="connsiteX7" fmla="*/ 15240 w 91439"/>
                  <a:gd name="connsiteY7" fmla="*/ 46990 h 93980"/>
                  <a:gd name="connsiteX8" fmla="*/ 44450 w 91439"/>
                  <a:gd name="connsiteY8" fmla="*/ 78740 h 93980"/>
                  <a:gd name="connsiteX9" fmla="*/ 74930 w 91439"/>
                  <a:gd name="connsiteY9" fmla="*/ 4699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39" h="93980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4930" y="46990"/>
                    </a:moveTo>
                    <a:cubicBezTo>
                      <a:pt x="74930" y="27940"/>
                      <a:pt x="62230" y="15240"/>
                      <a:pt x="44450" y="15240"/>
                    </a:cubicBezTo>
                    <a:cubicBezTo>
                      <a:pt x="26670" y="15240"/>
                      <a:pt x="15240" y="29210"/>
                      <a:pt x="15240" y="46990"/>
                    </a:cubicBezTo>
                    <a:cubicBezTo>
                      <a:pt x="15240" y="64770"/>
                      <a:pt x="27940" y="78740"/>
                      <a:pt x="44450" y="78740"/>
                    </a:cubicBezTo>
                    <a:cubicBezTo>
                      <a:pt x="60960" y="78740"/>
                      <a:pt x="74930" y="66040"/>
                      <a:pt x="7493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8" name="Freeform 457">
                <a:extLst>
                  <a:ext uri="{FF2B5EF4-FFF2-40B4-BE49-F238E27FC236}">
                    <a16:creationId xmlns:a16="http://schemas.microsoft.com/office/drawing/2014/main" id="{EA85AA45-98EA-AC0C-EE34-74FA23AF96A7}"/>
                  </a:ext>
                </a:extLst>
              </p:cNvPr>
              <p:cNvSpPr/>
              <p:nvPr/>
            </p:nvSpPr>
            <p:spPr>
              <a:xfrm>
                <a:off x="5678170" y="4358640"/>
                <a:ext cx="27939" cy="36829"/>
              </a:xfrm>
              <a:custGeom>
                <a:avLst/>
                <a:gdLst>
                  <a:gd name="connsiteX0" fmla="*/ 12700 w 27939"/>
                  <a:gd name="connsiteY0" fmla="*/ 36830 h 36829"/>
                  <a:gd name="connsiteX1" fmla="*/ 0 w 27939"/>
                  <a:gd name="connsiteY1" fmla="*/ 36830 h 36829"/>
                  <a:gd name="connsiteX2" fmla="*/ 11430 w 27939"/>
                  <a:gd name="connsiteY2" fmla="*/ 0 h 36829"/>
                  <a:gd name="connsiteX3" fmla="*/ 27940 w 27939"/>
                  <a:gd name="connsiteY3" fmla="*/ 0 h 36829"/>
                  <a:gd name="connsiteX4" fmla="*/ 13970 w 27939"/>
                  <a:gd name="connsiteY4" fmla="*/ 36830 h 3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939" h="36829">
                    <a:moveTo>
                      <a:pt x="12700" y="36830"/>
                    </a:moveTo>
                    <a:lnTo>
                      <a:pt x="0" y="36830"/>
                    </a:lnTo>
                    <a:lnTo>
                      <a:pt x="11430" y="0"/>
                    </a:lnTo>
                    <a:lnTo>
                      <a:pt x="27940" y="0"/>
                    </a:lnTo>
                    <a:lnTo>
                      <a:pt x="13970" y="368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92DB285C-F61F-AC2D-ECCC-2B284501F321}"/>
                  </a:ext>
                </a:extLst>
              </p:cNvPr>
              <p:cNvSpPr/>
              <p:nvPr/>
            </p:nvSpPr>
            <p:spPr>
              <a:xfrm>
                <a:off x="5775959" y="4240529"/>
                <a:ext cx="87630" cy="130810"/>
              </a:xfrm>
              <a:custGeom>
                <a:avLst/>
                <a:gdLst>
                  <a:gd name="connsiteX0" fmla="*/ 0 w 87630"/>
                  <a:gd name="connsiteY0" fmla="*/ 0 h 130810"/>
                  <a:gd name="connsiteX1" fmla="*/ 16510 w 87630"/>
                  <a:gd name="connsiteY1" fmla="*/ 0 h 130810"/>
                  <a:gd name="connsiteX2" fmla="*/ 16510 w 87630"/>
                  <a:gd name="connsiteY2" fmla="*/ 45720 h 130810"/>
                  <a:gd name="connsiteX3" fmla="*/ 16510 w 87630"/>
                  <a:gd name="connsiteY3" fmla="*/ 53340 h 130810"/>
                  <a:gd name="connsiteX4" fmla="*/ 16510 w 87630"/>
                  <a:gd name="connsiteY4" fmla="*/ 53340 h 130810"/>
                  <a:gd name="connsiteX5" fmla="*/ 46990 w 87630"/>
                  <a:gd name="connsiteY5" fmla="*/ 36830 h 130810"/>
                  <a:gd name="connsiteX6" fmla="*/ 87630 w 87630"/>
                  <a:gd name="connsiteY6" fmla="*/ 83820 h 130810"/>
                  <a:gd name="connsiteX7" fmla="*/ 46990 w 87630"/>
                  <a:gd name="connsiteY7" fmla="*/ 130810 h 130810"/>
                  <a:gd name="connsiteX8" fmla="*/ 15240 w 87630"/>
                  <a:gd name="connsiteY8" fmla="*/ 111760 h 130810"/>
                  <a:gd name="connsiteX9" fmla="*/ 15240 w 87630"/>
                  <a:gd name="connsiteY9" fmla="*/ 111760 h 130810"/>
                  <a:gd name="connsiteX10" fmla="*/ 15240 w 87630"/>
                  <a:gd name="connsiteY10" fmla="*/ 118110 h 130810"/>
                  <a:gd name="connsiteX11" fmla="*/ 15240 w 87630"/>
                  <a:gd name="connsiteY11" fmla="*/ 128270 h 130810"/>
                  <a:gd name="connsiteX12" fmla="*/ 0 w 87630"/>
                  <a:gd name="connsiteY12" fmla="*/ 128270 h 130810"/>
                  <a:gd name="connsiteX13" fmla="*/ 0 w 87630"/>
                  <a:gd name="connsiteY13" fmla="*/ 0 h 130810"/>
                  <a:gd name="connsiteX14" fmla="*/ 17780 w 87630"/>
                  <a:gd name="connsiteY14" fmla="*/ 83820 h 130810"/>
                  <a:gd name="connsiteX15" fmla="*/ 45720 w 87630"/>
                  <a:gd name="connsiteY15" fmla="*/ 115570 h 130810"/>
                  <a:gd name="connsiteX16" fmla="*/ 73660 w 87630"/>
                  <a:gd name="connsiteY16" fmla="*/ 83820 h 130810"/>
                  <a:gd name="connsiteX17" fmla="*/ 45720 w 87630"/>
                  <a:gd name="connsiteY17" fmla="*/ 52070 h 130810"/>
                  <a:gd name="connsiteX18" fmla="*/ 17780 w 87630"/>
                  <a:gd name="connsiteY18" fmla="*/ 83820 h 13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30" h="130810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45720"/>
                    </a:lnTo>
                    <a:cubicBezTo>
                      <a:pt x="16510" y="50800"/>
                      <a:pt x="16510" y="53340"/>
                      <a:pt x="16510" y="53340"/>
                    </a:cubicBezTo>
                    <a:lnTo>
                      <a:pt x="16510" y="53340"/>
                    </a:lnTo>
                    <a:cubicBezTo>
                      <a:pt x="21590" y="44450"/>
                      <a:pt x="33020" y="36830"/>
                      <a:pt x="46990" y="36830"/>
                    </a:cubicBezTo>
                    <a:cubicBezTo>
                      <a:pt x="69850" y="36830"/>
                      <a:pt x="87630" y="55880"/>
                      <a:pt x="87630" y="83820"/>
                    </a:cubicBezTo>
                    <a:cubicBezTo>
                      <a:pt x="87630" y="111760"/>
                      <a:pt x="69850" y="130810"/>
                      <a:pt x="46990" y="130810"/>
                    </a:cubicBezTo>
                    <a:cubicBezTo>
                      <a:pt x="24130" y="130810"/>
                      <a:pt x="20320" y="121920"/>
                      <a:pt x="15240" y="111760"/>
                    </a:cubicBezTo>
                    <a:lnTo>
                      <a:pt x="15240" y="111760"/>
                    </a:lnTo>
                    <a:cubicBezTo>
                      <a:pt x="15240" y="111760"/>
                      <a:pt x="15240" y="114300"/>
                      <a:pt x="15240" y="118110"/>
                    </a:cubicBezTo>
                    <a:lnTo>
                      <a:pt x="15240" y="128270"/>
                    </a:lnTo>
                    <a:lnTo>
                      <a:pt x="0" y="128270"/>
                    </a:lnTo>
                    <a:lnTo>
                      <a:pt x="0" y="0"/>
                    </a:lnTo>
                    <a:close/>
                    <a:moveTo>
                      <a:pt x="17780" y="83820"/>
                    </a:moveTo>
                    <a:cubicBezTo>
                      <a:pt x="17780" y="106680"/>
                      <a:pt x="31750" y="115570"/>
                      <a:pt x="45720" y="115570"/>
                    </a:cubicBezTo>
                    <a:cubicBezTo>
                      <a:pt x="59690" y="115570"/>
                      <a:pt x="73660" y="101600"/>
                      <a:pt x="73660" y="83820"/>
                    </a:cubicBezTo>
                    <a:cubicBezTo>
                      <a:pt x="73660" y="66040"/>
                      <a:pt x="62230" y="52070"/>
                      <a:pt x="45720" y="52070"/>
                    </a:cubicBezTo>
                    <a:cubicBezTo>
                      <a:pt x="29210" y="52070"/>
                      <a:pt x="17780" y="62230"/>
                      <a:pt x="17780" y="8382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0" name="Freeform 459">
                <a:extLst>
                  <a:ext uri="{FF2B5EF4-FFF2-40B4-BE49-F238E27FC236}">
                    <a16:creationId xmlns:a16="http://schemas.microsoft.com/office/drawing/2014/main" id="{9C032B0F-0D64-2323-2201-23BDCD02FD73}"/>
                  </a:ext>
                </a:extLst>
              </p:cNvPr>
              <p:cNvSpPr/>
              <p:nvPr/>
            </p:nvSpPr>
            <p:spPr>
              <a:xfrm>
                <a:off x="5886450" y="4279900"/>
                <a:ext cx="78740" cy="91440"/>
              </a:xfrm>
              <a:custGeom>
                <a:avLst/>
                <a:gdLst>
                  <a:gd name="connsiteX0" fmla="*/ 63500 w 78740"/>
                  <a:gd name="connsiteY0" fmla="*/ 88900 h 91440"/>
                  <a:gd name="connsiteX1" fmla="*/ 63500 w 78740"/>
                  <a:gd name="connsiteY1" fmla="*/ 76200 h 91440"/>
                  <a:gd name="connsiteX2" fmla="*/ 63500 w 78740"/>
                  <a:gd name="connsiteY2" fmla="*/ 69850 h 91440"/>
                  <a:gd name="connsiteX3" fmla="*/ 63500 w 78740"/>
                  <a:gd name="connsiteY3" fmla="*/ 69850 h 91440"/>
                  <a:gd name="connsiteX4" fmla="*/ 30480 w 78740"/>
                  <a:gd name="connsiteY4" fmla="*/ 91440 h 91440"/>
                  <a:gd name="connsiteX5" fmla="*/ 0 w 78740"/>
                  <a:gd name="connsiteY5" fmla="*/ 55880 h 91440"/>
                  <a:gd name="connsiteX6" fmla="*/ 0 w 78740"/>
                  <a:gd name="connsiteY6" fmla="*/ 0 h 91440"/>
                  <a:gd name="connsiteX7" fmla="*/ 16510 w 78740"/>
                  <a:gd name="connsiteY7" fmla="*/ 0 h 91440"/>
                  <a:gd name="connsiteX8" fmla="*/ 16510 w 78740"/>
                  <a:gd name="connsiteY8" fmla="*/ 52070 h 91440"/>
                  <a:gd name="connsiteX9" fmla="*/ 33020 w 78740"/>
                  <a:gd name="connsiteY9" fmla="*/ 74930 h 91440"/>
                  <a:gd name="connsiteX10" fmla="*/ 62230 w 78740"/>
                  <a:gd name="connsiteY10" fmla="*/ 43180 h 91440"/>
                  <a:gd name="connsiteX11" fmla="*/ 62230 w 78740"/>
                  <a:gd name="connsiteY11" fmla="*/ 0 h 91440"/>
                  <a:gd name="connsiteX12" fmla="*/ 78740 w 78740"/>
                  <a:gd name="connsiteY12" fmla="*/ 0 h 91440"/>
                  <a:gd name="connsiteX13" fmla="*/ 78740 w 78740"/>
                  <a:gd name="connsiteY13" fmla="*/ 88900 h 91440"/>
                  <a:gd name="connsiteX14" fmla="*/ 63500 w 78740"/>
                  <a:gd name="connsiteY14" fmla="*/ 8890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8740" h="91440">
                    <a:moveTo>
                      <a:pt x="63500" y="88900"/>
                    </a:moveTo>
                    <a:lnTo>
                      <a:pt x="63500" y="76200"/>
                    </a:lnTo>
                    <a:cubicBezTo>
                      <a:pt x="63500" y="72390"/>
                      <a:pt x="63500" y="69850"/>
                      <a:pt x="63500" y="69850"/>
                    </a:cubicBezTo>
                    <a:lnTo>
                      <a:pt x="63500" y="69850"/>
                    </a:lnTo>
                    <a:cubicBezTo>
                      <a:pt x="59690" y="77470"/>
                      <a:pt x="48260" y="91440"/>
                      <a:pt x="30480" y="91440"/>
                    </a:cubicBezTo>
                    <a:cubicBezTo>
                      <a:pt x="12700" y="91440"/>
                      <a:pt x="0" y="78740"/>
                      <a:pt x="0" y="55880"/>
                    </a:cubicBezTo>
                    <a:lnTo>
                      <a:pt x="0" y="0"/>
                    </a:lnTo>
                    <a:lnTo>
                      <a:pt x="16510" y="0"/>
                    </a:lnTo>
                    <a:lnTo>
                      <a:pt x="16510" y="52070"/>
                    </a:lnTo>
                    <a:cubicBezTo>
                      <a:pt x="16510" y="64770"/>
                      <a:pt x="19050" y="74930"/>
                      <a:pt x="33020" y="74930"/>
                    </a:cubicBezTo>
                    <a:cubicBezTo>
                      <a:pt x="46990" y="74930"/>
                      <a:pt x="62230" y="60960"/>
                      <a:pt x="62230" y="43180"/>
                    </a:cubicBezTo>
                    <a:lnTo>
                      <a:pt x="62230" y="0"/>
                    </a:lnTo>
                    <a:lnTo>
                      <a:pt x="78740" y="0"/>
                    </a:lnTo>
                    <a:lnTo>
                      <a:pt x="78740" y="88900"/>
                    </a:lnTo>
                    <a:lnTo>
                      <a:pt x="63500" y="889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1" name="Freeform 460">
                <a:extLst>
                  <a:ext uri="{FF2B5EF4-FFF2-40B4-BE49-F238E27FC236}">
                    <a16:creationId xmlns:a16="http://schemas.microsoft.com/office/drawing/2014/main" id="{32C7A326-B3C9-4B67-9546-9E3A18147F13}"/>
                  </a:ext>
                </a:extLst>
              </p:cNvPr>
              <p:cNvSpPr/>
              <p:nvPr/>
            </p:nvSpPr>
            <p:spPr>
              <a:xfrm>
                <a:off x="5984240" y="4253229"/>
                <a:ext cx="60959" cy="116840"/>
              </a:xfrm>
              <a:custGeom>
                <a:avLst/>
                <a:gdLst>
                  <a:gd name="connsiteX0" fmla="*/ 15240 w 60959"/>
                  <a:gd name="connsiteY0" fmla="*/ 26670 h 116840"/>
                  <a:gd name="connsiteX1" fmla="*/ 15240 w 60959"/>
                  <a:gd name="connsiteY1" fmla="*/ 0 h 116840"/>
                  <a:gd name="connsiteX2" fmla="*/ 31750 w 60959"/>
                  <a:gd name="connsiteY2" fmla="*/ 0 h 116840"/>
                  <a:gd name="connsiteX3" fmla="*/ 31750 w 60959"/>
                  <a:gd name="connsiteY3" fmla="*/ 26670 h 116840"/>
                  <a:gd name="connsiteX4" fmla="*/ 58420 w 60959"/>
                  <a:gd name="connsiteY4" fmla="*/ 26670 h 116840"/>
                  <a:gd name="connsiteX5" fmla="*/ 58420 w 60959"/>
                  <a:gd name="connsiteY5" fmla="*/ 40640 h 116840"/>
                  <a:gd name="connsiteX6" fmla="*/ 31750 w 60959"/>
                  <a:gd name="connsiteY6" fmla="*/ 40640 h 116840"/>
                  <a:gd name="connsiteX7" fmla="*/ 31750 w 60959"/>
                  <a:gd name="connsiteY7" fmla="*/ 86360 h 116840"/>
                  <a:gd name="connsiteX8" fmla="*/ 44450 w 60959"/>
                  <a:gd name="connsiteY8" fmla="*/ 102870 h 116840"/>
                  <a:gd name="connsiteX9" fmla="*/ 60960 w 60959"/>
                  <a:gd name="connsiteY9" fmla="*/ 99060 h 116840"/>
                  <a:gd name="connsiteX10" fmla="*/ 60960 w 60959"/>
                  <a:gd name="connsiteY10" fmla="*/ 113030 h 116840"/>
                  <a:gd name="connsiteX11" fmla="*/ 40640 w 60959"/>
                  <a:gd name="connsiteY11" fmla="*/ 116840 h 116840"/>
                  <a:gd name="connsiteX12" fmla="*/ 13970 w 60959"/>
                  <a:gd name="connsiteY12" fmla="*/ 90170 h 116840"/>
                  <a:gd name="connsiteX13" fmla="*/ 13970 w 60959"/>
                  <a:gd name="connsiteY13" fmla="*/ 39370 h 116840"/>
                  <a:gd name="connsiteX14" fmla="*/ 0 w 60959"/>
                  <a:gd name="connsiteY14" fmla="*/ 39370 h 116840"/>
                  <a:gd name="connsiteX15" fmla="*/ 0 w 60959"/>
                  <a:gd name="connsiteY15" fmla="*/ 25400 h 116840"/>
                  <a:gd name="connsiteX16" fmla="*/ 15240 w 60959"/>
                  <a:gd name="connsiteY16" fmla="*/ 25400 h 116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59" h="116840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2" name="Freeform 461">
                <a:extLst>
                  <a:ext uri="{FF2B5EF4-FFF2-40B4-BE49-F238E27FC236}">
                    <a16:creationId xmlns:a16="http://schemas.microsoft.com/office/drawing/2014/main" id="{CCBE55D5-5CAC-D061-C514-119E3B42A305}"/>
                  </a:ext>
                </a:extLst>
              </p:cNvPr>
              <p:cNvSpPr/>
              <p:nvPr/>
            </p:nvSpPr>
            <p:spPr>
              <a:xfrm>
                <a:off x="6111240" y="4277359"/>
                <a:ext cx="80009" cy="91440"/>
              </a:xfrm>
              <a:custGeom>
                <a:avLst/>
                <a:gdLst>
                  <a:gd name="connsiteX0" fmla="*/ 15240 w 80009"/>
                  <a:gd name="connsiteY0" fmla="*/ 2540 h 91440"/>
                  <a:gd name="connsiteX1" fmla="*/ 15240 w 80009"/>
                  <a:gd name="connsiteY1" fmla="*/ 15240 h 91440"/>
                  <a:gd name="connsiteX2" fmla="*/ 15240 w 80009"/>
                  <a:gd name="connsiteY2" fmla="*/ 21590 h 91440"/>
                  <a:gd name="connsiteX3" fmla="*/ 15240 w 80009"/>
                  <a:gd name="connsiteY3" fmla="*/ 21590 h 91440"/>
                  <a:gd name="connsiteX4" fmla="*/ 49530 w 80009"/>
                  <a:gd name="connsiteY4" fmla="*/ 0 h 91440"/>
                  <a:gd name="connsiteX5" fmla="*/ 80010 w 80009"/>
                  <a:gd name="connsiteY5" fmla="*/ 35560 h 91440"/>
                  <a:gd name="connsiteX6" fmla="*/ 80010 w 80009"/>
                  <a:gd name="connsiteY6" fmla="*/ 91440 h 91440"/>
                  <a:gd name="connsiteX7" fmla="*/ 63500 w 80009"/>
                  <a:gd name="connsiteY7" fmla="*/ 91440 h 91440"/>
                  <a:gd name="connsiteX8" fmla="*/ 63500 w 80009"/>
                  <a:gd name="connsiteY8" fmla="*/ 39370 h 91440"/>
                  <a:gd name="connsiteX9" fmla="*/ 46990 w 80009"/>
                  <a:gd name="connsiteY9" fmla="*/ 16510 h 91440"/>
                  <a:gd name="connsiteX10" fmla="*/ 16510 w 80009"/>
                  <a:gd name="connsiteY10" fmla="*/ 48260 h 91440"/>
                  <a:gd name="connsiteX11" fmla="*/ 16510 w 80009"/>
                  <a:gd name="connsiteY11" fmla="*/ 91440 h 91440"/>
                  <a:gd name="connsiteX12" fmla="*/ 0 w 80009"/>
                  <a:gd name="connsiteY12" fmla="*/ 91440 h 91440"/>
                  <a:gd name="connsiteX13" fmla="*/ 0 w 80009"/>
                  <a:gd name="connsiteY13" fmla="*/ 2540 h 91440"/>
                  <a:gd name="connsiteX14" fmla="*/ 15240 w 80009"/>
                  <a:gd name="connsiteY14" fmla="*/ 254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91440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3" name="Freeform 462">
                <a:extLst>
                  <a:ext uri="{FF2B5EF4-FFF2-40B4-BE49-F238E27FC236}">
                    <a16:creationId xmlns:a16="http://schemas.microsoft.com/office/drawing/2014/main" id="{69C53D14-7CDE-92DD-2619-2634DF2DD298}"/>
                  </a:ext>
                </a:extLst>
              </p:cNvPr>
              <p:cNvSpPr/>
              <p:nvPr/>
            </p:nvSpPr>
            <p:spPr>
              <a:xfrm>
                <a:off x="6214109" y="4277359"/>
                <a:ext cx="91440" cy="93980"/>
              </a:xfrm>
              <a:custGeom>
                <a:avLst/>
                <a:gdLst>
                  <a:gd name="connsiteX0" fmla="*/ 91440 w 91440"/>
                  <a:gd name="connsiteY0" fmla="*/ 46990 h 93980"/>
                  <a:gd name="connsiteX1" fmla="*/ 45720 w 91440"/>
                  <a:gd name="connsiteY1" fmla="*/ 93980 h 93980"/>
                  <a:gd name="connsiteX2" fmla="*/ 0 w 91440"/>
                  <a:gd name="connsiteY2" fmla="*/ 46990 h 93980"/>
                  <a:gd name="connsiteX3" fmla="*/ 45720 w 91440"/>
                  <a:gd name="connsiteY3" fmla="*/ 0 h 93980"/>
                  <a:gd name="connsiteX4" fmla="*/ 91440 w 91440"/>
                  <a:gd name="connsiteY4" fmla="*/ 46990 h 93980"/>
                  <a:gd name="connsiteX5" fmla="*/ 74930 w 91440"/>
                  <a:gd name="connsiteY5" fmla="*/ 46990 h 93980"/>
                  <a:gd name="connsiteX6" fmla="*/ 44450 w 91440"/>
                  <a:gd name="connsiteY6" fmla="*/ 15240 h 93980"/>
                  <a:gd name="connsiteX7" fmla="*/ 15240 w 91440"/>
                  <a:gd name="connsiteY7" fmla="*/ 46990 h 93980"/>
                  <a:gd name="connsiteX8" fmla="*/ 44450 w 91440"/>
                  <a:gd name="connsiteY8" fmla="*/ 78740 h 93980"/>
                  <a:gd name="connsiteX9" fmla="*/ 74930 w 91440"/>
                  <a:gd name="connsiteY9" fmla="*/ 4699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40" h="93980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4930" y="46990"/>
                    </a:moveTo>
                    <a:cubicBezTo>
                      <a:pt x="74930" y="27940"/>
                      <a:pt x="62230" y="15240"/>
                      <a:pt x="44450" y="15240"/>
                    </a:cubicBezTo>
                    <a:cubicBezTo>
                      <a:pt x="26670" y="15240"/>
                      <a:pt x="15240" y="29210"/>
                      <a:pt x="15240" y="46990"/>
                    </a:cubicBezTo>
                    <a:cubicBezTo>
                      <a:pt x="15240" y="64770"/>
                      <a:pt x="27940" y="78740"/>
                      <a:pt x="44450" y="78740"/>
                    </a:cubicBezTo>
                    <a:cubicBezTo>
                      <a:pt x="60960" y="78740"/>
                      <a:pt x="74930" y="66040"/>
                      <a:pt x="7493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C9204AAE-6F97-42F4-F726-CB55B1B489D7}"/>
                  </a:ext>
                </a:extLst>
              </p:cNvPr>
              <p:cNvSpPr/>
              <p:nvPr/>
            </p:nvSpPr>
            <p:spPr>
              <a:xfrm>
                <a:off x="6316979" y="4253229"/>
                <a:ext cx="60960" cy="116840"/>
              </a:xfrm>
              <a:custGeom>
                <a:avLst/>
                <a:gdLst>
                  <a:gd name="connsiteX0" fmla="*/ 15240 w 60960"/>
                  <a:gd name="connsiteY0" fmla="*/ 26670 h 116840"/>
                  <a:gd name="connsiteX1" fmla="*/ 15240 w 60960"/>
                  <a:gd name="connsiteY1" fmla="*/ 0 h 116840"/>
                  <a:gd name="connsiteX2" fmla="*/ 31750 w 60960"/>
                  <a:gd name="connsiteY2" fmla="*/ 0 h 116840"/>
                  <a:gd name="connsiteX3" fmla="*/ 31750 w 60960"/>
                  <a:gd name="connsiteY3" fmla="*/ 26670 h 116840"/>
                  <a:gd name="connsiteX4" fmla="*/ 58420 w 60960"/>
                  <a:gd name="connsiteY4" fmla="*/ 26670 h 116840"/>
                  <a:gd name="connsiteX5" fmla="*/ 58420 w 60960"/>
                  <a:gd name="connsiteY5" fmla="*/ 40640 h 116840"/>
                  <a:gd name="connsiteX6" fmla="*/ 31750 w 60960"/>
                  <a:gd name="connsiteY6" fmla="*/ 40640 h 116840"/>
                  <a:gd name="connsiteX7" fmla="*/ 31750 w 60960"/>
                  <a:gd name="connsiteY7" fmla="*/ 86360 h 116840"/>
                  <a:gd name="connsiteX8" fmla="*/ 44450 w 60960"/>
                  <a:gd name="connsiteY8" fmla="*/ 102870 h 116840"/>
                  <a:gd name="connsiteX9" fmla="*/ 60960 w 60960"/>
                  <a:gd name="connsiteY9" fmla="*/ 99060 h 116840"/>
                  <a:gd name="connsiteX10" fmla="*/ 60960 w 60960"/>
                  <a:gd name="connsiteY10" fmla="*/ 113030 h 116840"/>
                  <a:gd name="connsiteX11" fmla="*/ 40640 w 60960"/>
                  <a:gd name="connsiteY11" fmla="*/ 116840 h 116840"/>
                  <a:gd name="connsiteX12" fmla="*/ 13970 w 60960"/>
                  <a:gd name="connsiteY12" fmla="*/ 90170 h 116840"/>
                  <a:gd name="connsiteX13" fmla="*/ 13970 w 60960"/>
                  <a:gd name="connsiteY13" fmla="*/ 39370 h 116840"/>
                  <a:gd name="connsiteX14" fmla="*/ 0 w 60960"/>
                  <a:gd name="connsiteY14" fmla="*/ 39370 h 116840"/>
                  <a:gd name="connsiteX15" fmla="*/ 0 w 60960"/>
                  <a:gd name="connsiteY15" fmla="*/ 25400 h 116840"/>
                  <a:gd name="connsiteX16" fmla="*/ 15240 w 60960"/>
                  <a:gd name="connsiteY16" fmla="*/ 25400 h 116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60" h="116840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5" name="Freeform 464">
                <a:extLst>
                  <a:ext uri="{FF2B5EF4-FFF2-40B4-BE49-F238E27FC236}">
                    <a16:creationId xmlns:a16="http://schemas.microsoft.com/office/drawing/2014/main" id="{D780E99A-17F0-1B3A-2B82-151A14EE66C1}"/>
                  </a:ext>
                </a:extLst>
              </p:cNvPr>
              <p:cNvSpPr/>
              <p:nvPr/>
            </p:nvSpPr>
            <p:spPr>
              <a:xfrm>
                <a:off x="6441440" y="4244340"/>
                <a:ext cx="20319" cy="124459"/>
              </a:xfrm>
              <a:custGeom>
                <a:avLst/>
                <a:gdLst>
                  <a:gd name="connsiteX0" fmla="*/ 10160 w 20319"/>
                  <a:gd name="connsiteY0" fmla="*/ 0 h 124459"/>
                  <a:gd name="connsiteX1" fmla="*/ 20320 w 20319"/>
                  <a:gd name="connsiteY1" fmla="*/ 10160 h 124459"/>
                  <a:gd name="connsiteX2" fmla="*/ 10160 w 20319"/>
                  <a:gd name="connsiteY2" fmla="*/ 20320 h 124459"/>
                  <a:gd name="connsiteX3" fmla="*/ 0 w 20319"/>
                  <a:gd name="connsiteY3" fmla="*/ 10160 h 124459"/>
                  <a:gd name="connsiteX4" fmla="*/ 10160 w 20319"/>
                  <a:gd name="connsiteY4" fmla="*/ 0 h 124459"/>
                  <a:gd name="connsiteX5" fmla="*/ 17780 w 20319"/>
                  <a:gd name="connsiteY5" fmla="*/ 35560 h 124459"/>
                  <a:gd name="connsiteX6" fmla="*/ 17780 w 20319"/>
                  <a:gd name="connsiteY6" fmla="*/ 124460 h 124459"/>
                  <a:gd name="connsiteX7" fmla="*/ 1270 w 20319"/>
                  <a:gd name="connsiteY7" fmla="*/ 124460 h 124459"/>
                  <a:gd name="connsiteX8" fmla="*/ 1270 w 20319"/>
                  <a:gd name="connsiteY8" fmla="*/ 35560 h 124459"/>
                  <a:gd name="connsiteX9" fmla="*/ 17780 w 20319"/>
                  <a:gd name="connsiteY9" fmla="*/ 35560 h 124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19" h="12445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7780" y="35560"/>
                    </a:moveTo>
                    <a:lnTo>
                      <a:pt x="17780" y="124460"/>
                    </a:lnTo>
                    <a:lnTo>
                      <a:pt x="1270" y="124460"/>
                    </a:lnTo>
                    <a:lnTo>
                      <a:pt x="1270" y="35560"/>
                    </a:lnTo>
                    <a:lnTo>
                      <a:pt x="17780" y="3556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6" name="Freeform 465">
                <a:extLst>
                  <a:ext uri="{FF2B5EF4-FFF2-40B4-BE49-F238E27FC236}">
                    <a16:creationId xmlns:a16="http://schemas.microsoft.com/office/drawing/2014/main" id="{35D001E0-AFA0-738F-0B59-B777FEE17CF2}"/>
                  </a:ext>
                </a:extLst>
              </p:cNvPr>
              <p:cNvSpPr/>
              <p:nvPr/>
            </p:nvSpPr>
            <p:spPr>
              <a:xfrm>
                <a:off x="6492240" y="4277359"/>
                <a:ext cx="80009" cy="91440"/>
              </a:xfrm>
              <a:custGeom>
                <a:avLst/>
                <a:gdLst>
                  <a:gd name="connsiteX0" fmla="*/ 15240 w 80009"/>
                  <a:gd name="connsiteY0" fmla="*/ 2540 h 91440"/>
                  <a:gd name="connsiteX1" fmla="*/ 15240 w 80009"/>
                  <a:gd name="connsiteY1" fmla="*/ 15240 h 91440"/>
                  <a:gd name="connsiteX2" fmla="*/ 15240 w 80009"/>
                  <a:gd name="connsiteY2" fmla="*/ 21590 h 91440"/>
                  <a:gd name="connsiteX3" fmla="*/ 15240 w 80009"/>
                  <a:gd name="connsiteY3" fmla="*/ 21590 h 91440"/>
                  <a:gd name="connsiteX4" fmla="*/ 49530 w 80009"/>
                  <a:gd name="connsiteY4" fmla="*/ 0 h 91440"/>
                  <a:gd name="connsiteX5" fmla="*/ 80010 w 80009"/>
                  <a:gd name="connsiteY5" fmla="*/ 35560 h 91440"/>
                  <a:gd name="connsiteX6" fmla="*/ 80010 w 80009"/>
                  <a:gd name="connsiteY6" fmla="*/ 91440 h 91440"/>
                  <a:gd name="connsiteX7" fmla="*/ 63500 w 80009"/>
                  <a:gd name="connsiteY7" fmla="*/ 91440 h 91440"/>
                  <a:gd name="connsiteX8" fmla="*/ 63500 w 80009"/>
                  <a:gd name="connsiteY8" fmla="*/ 39370 h 91440"/>
                  <a:gd name="connsiteX9" fmla="*/ 46990 w 80009"/>
                  <a:gd name="connsiteY9" fmla="*/ 16510 h 91440"/>
                  <a:gd name="connsiteX10" fmla="*/ 16510 w 80009"/>
                  <a:gd name="connsiteY10" fmla="*/ 48260 h 91440"/>
                  <a:gd name="connsiteX11" fmla="*/ 16510 w 80009"/>
                  <a:gd name="connsiteY11" fmla="*/ 91440 h 91440"/>
                  <a:gd name="connsiteX12" fmla="*/ 0 w 80009"/>
                  <a:gd name="connsiteY12" fmla="*/ 91440 h 91440"/>
                  <a:gd name="connsiteX13" fmla="*/ 0 w 80009"/>
                  <a:gd name="connsiteY13" fmla="*/ 2540 h 91440"/>
                  <a:gd name="connsiteX14" fmla="*/ 15240 w 80009"/>
                  <a:gd name="connsiteY14" fmla="*/ 254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91440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7" name="Freeform 466">
                <a:extLst>
                  <a:ext uri="{FF2B5EF4-FFF2-40B4-BE49-F238E27FC236}">
                    <a16:creationId xmlns:a16="http://schemas.microsoft.com/office/drawing/2014/main" id="{3D0C0ACA-829D-6733-8147-0514E2EA1A7A}"/>
                  </a:ext>
                </a:extLst>
              </p:cNvPr>
              <p:cNvSpPr/>
              <p:nvPr/>
            </p:nvSpPr>
            <p:spPr>
              <a:xfrm>
                <a:off x="6647180" y="4277359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39 w 51047"/>
                  <a:gd name="connsiteY1" fmla="*/ 2540 h 92710"/>
                  <a:gd name="connsiteX2" fmla="*/ 15239 w 51047"/>
                  <a:gd name="connsiteY2" fmla="*/ 15240 h 92710"/>
                  <a:gd name="connsiteX3" fmla="*/ 15239 w 51047"/>
                  <a:gd name="connsiteY3" fmla="*/ 21590 h 92710"/>
                  <a:gd name="connsiteX4" fmla="*/ 15239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39" y="2540"/>
                    </a:lnTo>
                    <a:lnTo>
                      <a:pt x="15239" y="15240"/>
                    </a:lnTo>
                    <a:cubicBezTo>
                      <a:pt x="15239" y="19050"/>
                      <a:pt x="15239" y="21590"/>
                      <a:pt x="15239" y="21590"/>
                    </a:cubicBezTo>
                    <a:lnTo>
                      <a:pt x="15239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id="{DAE4FF5D-C5FC-C475-01A0-C1247AA6E24D}"/>
                  </a:ext>
                </a:extLst>
              </p:cNvPr>
              <p:cNvSpPr/>
              <p:nvPr/>
            </p:nvSpPr>
            <p:spPr>
              <a:xfrm>
                <a:off x="6713219" y="4279900"/>
                <a:ext cx="78740" cy="91440"/>
              </a:xfrm>
              <a:custGeom>
                <a:avLst/>
                <a:gdLst>
                  <a:gd name="connsiteX0" fmla="*/ 63500 w 78740"/>
                  <a:gd name="connsiteY0" fmla="*/ 88900 h 91440"/>
                  <a:gd name="connsiteX1" fmla="*/ 63500 w 78740"/>
                  <a:gd name="connsiteY1" fmla="*/ 76200 h 91440"/>
                  <a:gd name="connsiteX2" fmla="*/ 63500 w 78740"/>
                  <a:gd name="connsiteY2" fmla="*/ 69850 h 91440"/>
                  <a:gd name="connsiteX3" fmla="*/ 63500 w 78740"/>
                  <a:gd name="connsiteY3" fmla="*/ 69850 h 91440"/>
                  <a:gd name="connsiteX4" fmla="*/ 30480 w 78740"/>
                  <a:gd name="connsiteY4" fmla="*/ 91440 h 91440"/>
                  <a:gd name="connsiteX5" fmla="*/ 0 w 78740"/>
                  <a:gd name="connsiteY5" fmla="*/ 55880 h 91440"/>
                  <a:gd name="connsiteX6" fmla="*/ 0 w 78740"/>
                  <a:gd name="connsiteY6" fmla="*/ 0 h 91440"/>
                  <a:gd name="connsiteX7" fmla="*/ 16511 w 78740"/>
                  <a:gd name="connsiteY7" fmla="*/ 0 h 91440"/>
                  <a:gd name="connsiteX8" fmla="*/ 16511 w 78740"/>
                  <a:gd name="connsiteY8" fmla="*/ 52070 h 91440"/>
                  <a:gd name="connsiteX9" fmla="*/ 33020 w 78740"/>
                  <a:gd name="connsiteY9" fmla="*/ 74930 h 91440"/>
                  <a:gd name="connsiteX10" fmla="*/ 62230 w 78740"/>
                  <a:gd name="connsiteY10" fmla="*/ 43180 h 91440"/>
                  <a:gd name="connsiteX11" fmla="*/ 62230 w 78740"/>
                  <a:gd name="connsiteY11" fmla="*/ 0 h 91440"/>
                  <a:gd name="connsiteX12" fmla="*/ 78740 w 78740"/>
                  <a:gd name="connsiteY12" fmla="*/ 0 h 91440"/>
                  <a:gd name="connsiteX13" fmla="*/ 78740 w 78740"/>
                  <a:gd name="connsiteY13" fmla="*/ 88900 h 91440"/>
                  <a:gd name="connsiteX14" fmla="*/ 63500 w 78740"/>
                  <a:gd name="connsiteY14" fmla="*/ 8890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8740" h="91440">
                    <a:moveTo>
                      <a:pt x="63500" y="88900"/>
                    </a:moveTo>
                    <a:lnTo>
                      <a:pt x="63500" y="76200"/>
                    </a:lnTo>
                    <a:cubicBezTo>
                      <a:pt x="63500" y="72390"/>
                      <a:pt x="63500" y="69850"/>
                      <a:pt x="63500" y="69850"/>
                    </a:cubicBezTo>
                    <a:lnTo>
                      <a:pt x="63500" y="69850"/>
                    </a:lnTo>
                    <a:cubicBezTo>
                      <a:pt x="59690" y="77470"/>
                      <a:pt x="48261" y="91440"/>
                      <a:pt x="30480" y="91440"/>
                    </a:cubicBezTo>
                    <a:cubicBezTo>
                      <a:pt x="12700" y="91440"/>
                      <a:pt x="0" y="78740"/>
                      <a:pt x="0" y="55880"/>
                    </a:cubicBezTo>
                    <a:lnTo>
                      <a:pt x="0" y="0"/>
                    </a:lnTo>
                    <a:lnTo>
                      <a:pt x="16511" y="0"/>
                    </a:lnTo>
                    <a:lnTo>
                      <a:pt x="16511" y="52070"/>
                    </a:lnTo>
                    <a:cubicBezTo>
                      <a:pt x="16511" y="64770"/>
                      <a:pt x="19050" y="74930"/>
                      <a:pt x="33020" y="74930"/>
                    </a:cubicBezTo>
                    <a:cubicBezTo>
                      <a:pt x="46990" y="74930"/>
                      <a:pt x="62230" y="60960"/>
                      <a:pt x="62230" y="43180"/>
                    </a:cubicBezTo>
                    <a:lnTo>
                      <a:pt x="62230" y="0"/>
                    </a:lnTo>
                    <a:lnTo>
                      <a:pt x="78740" y="0"/>
                    </a:lnTo>
                    <a:lnTo>
                      <a:pt x="78740" y="88900"/>
                    </a:lnTo>
                    <a:lnTo>
                      <a:pt x="63500" y="889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A9D5444A-9329-8C19-E60E-33EDF764CDCD}"/>
                  </a:ext>
                </a:extLst>
              </p:cNvPr>
              <p:cNvSpPr/>
              <p:nvPr/>
            </p:nvSpPr>
            <p:spPr>
              <a:xfrm>
                <a:off x="6824980" y="4277359"/>
                <a:ext cx="80009" cy="91440"/>
              </a:xfrm>
              <a:custGeom>
                <a:avLst/>
                <a:gdLst>
                  <a:gd name="connsiteX0" fmla="*/ 15239 w 80009"/>
                  <a:gd name="connsiteY0" fmla="*/ 2540 h 91440"/>
                  <a:gd name="connsiteX1" fmla="*/ 15239 w 80009"/>
                  <a:gd name="connsiteY1" fmla="*/ 15240 h 91440"/>
                  <a:gd name="connsiteX2" fmla="*/ 15239 w 80009"/>
                  <a:gd name="connsiteY2" fmla="*/ 21590 h 91440"/>
                  <a:gd name="connsiteX3" fmla="*/ 15239 w 80009"/>
                  <a:gd name="connsiteY3" fmla="*/ 21590 h 91440"/>
                  <a:gd name="connsiteX4" fmla="*/ 49530 w 80009"/>
                  <a:gd name="connsiteY4" fmla="*/ 0 h 91440"/>
                  <a:gd name="connsiteX5" fmla="*/ 80010 w 80009"/>
                  <a:gd name="connsiteY5" fmla="*/ 35560 h 91440"/>
                  <a:gd name="connsiteX6" fmla="*/ 80010 w 80009"/>
                  <a:gd name="connsiteY6" fmla="*/ 91440 h 91440"/>
                  <a:gd name="connsiteX7" fmla="*/ 63500 w 80009"/>
                  <a:gd name="connsiteY7" fmla="*/ 91440 h 91440"/>
                  <a:gd name="connsiteX8" fmla="*/ 63500 w 80009"/>
                  <a:gd name="connsiteY8" fmla="*/ 39370 h 91440"/>
                  <a:gd name="connsiteX9" fmla="*/ 46989 w 80009"/>
                  <a:gd name="connsiteY9" fmla="*/ 16510 h 91440"/>
                  <a:gd name="connsiteX10" fmla="*/ 16510 w 80009"/>
                  <a:gd name="connsiteY10" fmla="*/ 48260 h 91440"/>
                  <a:gd name="connsiteX11" fmla="*/ 16510 w 80009"/>
                  <a:gd name="connsiteY11" fmla="*/ 91440 h 91440"/>
                  <a:gd name="connsiteX12" fmla="*/ 0 w 80009"/>
                  <a:gd name="connsiteY12" fmla="*/ 91440 h 91440"/>
                  <a:gd name="connsiteX13" fmla="*/ 0 w 80009"/>
                  <a:gd name="connsiteY13" fmla="*/ 2540 h 91440"/>
                  <a:gd name="connsiteX14" fmla="*/ 15239 w 80009"/>
                  <a:gd name="connsiteY14" fmla="*/ 254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91440">
                    <a:moveTo>
                      <a:pt x="15239" y="2540"/>
                    </a:moveTo>
                    <a:lnTo>
                      <a:pt x="15239" y="15240"/>
                    </a:lnTo>
                    <a:cubicBezTo>
                      <a:pt x="15239" y="19050"/>
                      <a:pt x="15239" y="21590"/>
                      <a:pt x="15239" y="21590"/>
                    </a:cubicBezTo>
                    <a:lnTo>
                      <a:pt x="15239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89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39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0" name="Freeform 469">
                <a:extLst>
                  <a:ext uri="{FF2B5EF4-FFF2-40B4-BE49-F238E27FC236}">
                    <a16:creationId xmlns:a16="http://schemas.microsoft.com/office/drawing/2014/main" id="{2357B6CA-BF73-6FF3-E48D-73CA6B209ED6}"/>
                  </a:ext>
                </a:extLst>
              </p:cNvPr>
              <p:cNvSpPr/>
              <p:nvPr/>
            </p:nvSpPr>
            <p:spPr>
              <a:xfrm>
                <a:off x="6934200" y="4277359"/>
                <a:ext cx="80009" cy="91440"/>
              </a:xfrm>
              <a:custGeom>
                <a:avLst/>
                <a:gdLst>
                  <a:gd name="connsiteX0" fmla="*/ 15240 w 80009"/>
                  <a:gd name="connsiteY0" fmla="*/ 2540 h 91440"/>
                  <a:gd name="connsiteX1" fmla="*/ 15240 w 80009"/>
                  <a:gd name="connsiteY1" fmla="*/ 15240 h 91440"/>
                  <a:gd name="connsiteX2" fmla="*/ 15240 w 80009"/>
                  <a:gd name="connsiteY2" fmla="*/ 21590 h 91440"/>
                  <a:gd name="connsiteX3" fmla="*/ 15240 w 80009"/>
                  <a:gd name="connsiteY3" fmla="*/ 21590 h 91440"/>
                  <a:gd name="connsiteX4" fmla="*/ 49530 w 80009"/>
                  <a:gd name="connsiteY4" fmla="*/ 0 h 91440"/>
                  <a:gd name="connsiteX5" fmla="*/ 80010 w 80009"/>
                  <a:gd name="connsiteY5" fmla="*/ 35560 h 91440"/>
                  <a:gd name="connsiteX6" fmla="*/ 80010 w 80009"/>
                  <a:gd name="connsiteY6" fmla="*/ 91440 h 91440"/>
                  <a:gd name="connsiteX7" fmla="*/ 63500 w 80009"/>
                  <a:gd name="connsiteY7" fmla="*/ 91440 h 91440"/>
                  <a:gd name="connsiteX8" fmla="*/ 63500 w 80009"/>
                  <a:gd name="connsiteY8" fmla="*/ 39370 h 91440"/>
                  <a:gd name="connsiteX9" fmla="*/ 46990 w 80009"/>
                  <a:gd name="connsiteY9" fmla="*/ 16510 h 91440"/>
                  <a:gd name="connsiteX10" fmla="*/ 16510 w 80009"/>
                  <a:gd name="connsiteY10" fmla="*/ 48260 h 91440"/>
                  <a:gd name="connsiteX11" fmla="*/ 16510 w 80009"/>
                  <a:gd name="connsiteY11" fmla="*/ 91440 h 91440"/>
                  <a:gd name="connsiteX12" fmla="*/ 0 w 80009"/>
                  <a:gd name="connsiteY12" fmla="*/ 91440 h 91440"/>
                  <a:gd name="connsiteX13" fmla="*/ 0 w 80009"/>
                  <a:gd name="connsiteY13" fmla="*/ 2540 h 91440"/>
                  <a:gd name="connsiteX14" fmla="*/ 15240 w 80009"/>
                  <a:gd name="connsiteY14" fmla="*/ 254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91440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1" name="Freeform 470">
                <a:extLst>
                  <a:ext uri="{FF2B5EF4-FFF2-40B4-BE49-F238E27FC236}">
                    <a16:creationId xmlns:a16="http://schemas.microsoft.com/office/drawing/2014/main" id="{9B419D54-629D-0C6E-64CC-E90B7180EB2F}"/>
                  </a:ext>
                </a:extLst>
              </p:cNvPr>
              <p:cNvSpPr/>
              <p:nvPr/>
            </p:nvSpPr>
            <p:spPr>
              <a:xfrm>
                <a:off x="7042150" y="4244340"/>
                <a:ext cx="20319" cy="124459"/>
              </a:xfrm>
              <a:custGeom>
                <a:avLst/>
                <a:gdLst>
                  <a:gd name="connsiteX0" fmla="*/ 10160 w 20319"/>
                  <a:gd name="connsiteY0" fmla="*/ 0 h 124459"/>
                  <a:gd name="connsiteX1" fmla="*/ 20320 w 20319"/>
                  <a:gd name="connsiteY1" fmla="*/ 10160 h 124459"/>
                  <a:gd name="connsiteX2" fmla="*/ 10160 w 20319"/>
                  <a:gd name="connsiteY2" fmla="*/ 20320 h 124459"/>
                  <a:gd name="connsiteX3" fmla="*/ 0 w 20319"/>
                  <a:gd name="connsiteY3" fmla="*/ 10160 h 124459"/>
                  <a:gd name="connsiteX4" fmla="*/ 10160 w 20319"/>
                  <a:gd name="connsiteY4" fmla="*/ 0 h 124459"/>
                  <a:gd name="connsiteX5" fmla="*/ 17780 w 20319"/>
                  <a:gd name="connsiteY5" fmla="*/ 35560 h 124459"/>
                  <a:gd name="connsiteX6" fmla="*/ 17780 w 20319"/>
                  <a:gd name="connsiteY6" fmla="*/ 124460 h 124459"/>
                  <a:gd name="connsiteX7" fmla="*/ 1270 w 20319"/>
                  <a:gd name="connsiteY7" fmla="*/ 124460 h 124459"/>
                  <a:gd name="connsiteX8" fmla="*/ 1270 w 20319"/>
                  <a:gd name="connsiteY8" fmla="*/ 35560 h 124459"/>
                  <a:gd name="connsiteX9" fmla="*/ 17780 w 20319"/>
                  <a:gd name="connsiteY9" fmla="*/ 35560 h 124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19" h="124459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7780" y="35560"/>
                    </a:moveTo>
                    <a:lnTo>
                      <a:pt x="17780" y="124460"/>
                    </a:lnTo>
                    <a:lnTo>
                      <a:pt x="1270" y="124460"/>
                    </a:lnTo>
                    <a:lnTo>
                      <a:pt x="1270" y="35560"/>
                    </a:lnTo>
                    <a:lnTo>
                      <a:pt x="17780" y="3556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F8E13C19-08C7-978A-E809-35714600F0B8}"/>
                  </a:ext>
                </a:extLst>
              </p:cNvPr>
              <p:cNvSpPr/>
              <p:nvPr/>
            </p:nvSpPr>
            <p:spPr>
              <a:xfrm>
                <a:off x="7092950" y="4277359"/>
                <a:ext cx="80009" cy="91440"/>
              </a:xfrm>
              <a:custGeom>
                <a:avLst/>
                <a:gdLst>
                  <a:gd name="connsiteX0" fmla="*/ 15240 w 80009"/>
                  <a:gd name="connsiteY0" fmla="*/ 2540 h 91440"/>
                  <a:gd name="connsiteX1" fmla="*/ 15240 w 80009"/>
                  <a:gd name="connsiteY1" fmla="*/ 15240 h 91440"/>
                  <a:gd name="connsiteX2" fmla="*/ 15240 w 80009"/>
                  <a:gd name="connsiteY2" fmla="*/ 21590 h 91440"/>
                  <a:gd name="connsiteX3" fmla="*/ 15240 w 80009"/>
                  <a:gd name="connsiteY3" fmla="*/ 21590 h 91440"/>
                  <a:gd name="connsiteX4" fmla="*/ 49530 w 80009"/>
                  <a:gd name="connsiteY4" fmla="*/ 0 h 91440"/>
                  <a:gd name="connsiteX5" fmla="*/ 80010 w 80009"/>
                  <a:gd name="connsiteY5" fmla="*/ 35560 h 91440"/>
                  <a:gd name="connsiteX6" fmla="*/ 80010 w 80009"/>
                  <a:gd name="connsiteY6" fmla="*/ 91440 h 91440"/>
                  <a:gd name="connsiteX7" fmla="*/ 63500 w 80009"/>
                  <a:gd name="connsiteY7" fmla="*/ 91440 h 91440"/>
                  <a:gd name="connsiteX8" fmla="*/ 63500 w 80009"/>
                  <a:gd name="connsiteY8" fmla="*/ 39370 h 91440"/>
                  <a:gd name="connsiteX9" fmla="*/ 46990 w 80009"/>
                  <a:gd name="connsiteY9" fmla="*/ 16510 h 91440"/>
                  <a:gd name="connsiteX10" fmla="*/ 16510 w 80009"/>
                  <a:gd name="connsiteY10" fmla="*/ 48260 h 91440"/>
                  <a:gd name="connsiteX11" fmla="*/ 16510 w 80009"/>
                  <a:gd name="connsiteY11" fmla="*/ 91440 h 91440"/>
                  <a:gd name="connsiteX12" fmla="*/ 0 w 80009"/>
                  <a:gd name="connsiteY12" fmla="*/ 91440 h 91440"/>
                  <a:gd name="connsiteX13" fmla="*/ 0 w 80009"/>
                  <a:gd name="connsiteY13" fmla="*/ 2540 h 91440"/>
                  <a:gd name="connsiteX14" fmla="*/ 15240 w 80009"/>
                  <a:gd name="connsiteY14" fmla="*/ 254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91440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4" name="Freeform 473">
                <a:extLst>
                  <a:ext uri="{FF2B5EF4-FFF2-40B4-BE49-F238E27FC236}">
                    <a16:creationId xmlns:a16="http://schemas.microsoft.com/office/drawing/2014/main" id="{76623C0A-DC2A-7443-DA3B-8044E4EBFF6D}"/>
                  </a:ext>
                </a:extLst>
              </p:cNvPr>
              <p:cNvSpPr/>
              <p:nvPr/>
            </p:nvSpPr>
            <p:spPr>
              <a:xfrm>
                <a:off x="7330440" y="4253229"/>
                <a:ext cx="60959" cy="116840"/>
              </a:xfrm>
              <a:custGeom>
                <a:avLst/>
                <a:gdLst>
                  <a:gd name="connsiteX0" fmla="*/ 15240 w 60959"/>
                  <a:gd name="connsiteY0" fmla="*/ 26670 h 116840"/>
                  <a:gd name="connsiteX1" fmla="*/ 15240 w 60959"/>
                  <a:gd name="connsiteY1" fmla="*/ 0 h 116840"/>
                  <a:gd name="connsiteX2" fmla="*/ 31750 w 60959"/>
                  <a:gd name="connsiteY2" fmla="*/ 0 h 116840"/>
                  <a:gd name="connsiteX3" fmla="*/ 31750 w 60959"/>
                  <a:gd name="connsiteY3" fmla="*/ 26670 h 116840"/>
                  <a:gd name="connsiteX4" fmla="*/ 58420 w 60959"/>
                  <a:gd name="connsiteY4" fmla="*/ 26670 h 116840"/>
                  <a:gd name="connsiteX5" fmla="*/ 58420 w 60959"/>
                  <a:gd name="connsiteY5" fmla="*/ 40640 h 116840"/>
                  <a:gd name="connsiteX6" fmla="*/ 31750 w 60959"/>
                  <a:gd name="connsiteY6" fmla="*/ 40640 h 116840"/>
                  <a:gd name="connsiteX7" fmla="*/ 31750 w 60959"/>
                  <a:gd name="connsiteY7" fmla="*/ 86360 h 116840"/>
                  <a:gd name="connsiteX8" fmla="*/ 44450 w 60959"/>
                  <a:gd name="connsiteY8" fmla="*/ 102870 h 116840"/>
                  <a:gd name="connsiteX9" fmla="*/ 60960 w 60959"/>
                  <a:gd name="connsiteY9" fmla="*/ 99060 h 116840"/>
                  <a:gd name="connsiteX10" fmla="*/ 60960 w 60959"/>
                  <a:gd name="connsiteY10" fmla="*/ 113030 h 116840"/>
                  <a:gd name="connsiteX11" fmla="*/ 40640 w 60959"/>
                  <a:gd name="connsiteY11" fmla="*/ 116840 h 116840"/>
                  <a:gd name="connsiteX12" fmla="*/ 13970 w 60959"/>
                  <a:gd name="connsiteY12" fmla="*/ 90170 h 116840"/>
                  <a:gd name="connsiteX13" fmla="*/ 13970 w 60959"/>
                  <a:gd name="connsiteY13" fmla="*/ 39370 h 116840"/>
                  <a:gd name="connsiteX14" fmla="*/ 0 w 60959"/>
                  <a:gd name="connsiteY14" fmla="*/ 39370 h 116840"/>
                  <a:gd name="connsiteX15" fmla="*/ 0 w 60959"/>
                  <a:gd name="connsiteY15" fmla="*/ 25400 h 116840"/>
                  <a:gd name="connsiteX16" fmla="*/ 15240 w 60959"/>
                  <a:gd name="connsiteY16" fmla="*/ 25400 h 116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59" h="116840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FBDC458B-BE8C-AF16-F206-941C21C40C3A}"/>
                  </a:ext>
                </a:extLst>
              </p:cNvPr>
              <p:cNvSpPr/>
              <p:nvPr/>
            </p:nvSpPr>
            <p:spPr>
              <a:xfrm>
                <a:off x="7402830" y="4277359"/>
                <a:ext cx="83819" cy="93980"/>
              </a:xfrm>
              <a:custGeom>
                <a:avLst/>
                <a:gdLst>
                  <a:gd name="connsiteX0" fmla="*/ 83820 w 83819"/>
                  <a:gd name="connsiteY0" fmla="*/ 41910 h 93980"/>
                  <a:gd name="connsiteX1" fmla="*/ 83820 w 83819"/>
                  <a:gd name="connsiteY1" fmla="*/ 50800 h 93980"/>
                  <a:gd name="connsiteX2" fmla="*/ 17780 w 83819"/>
                  <a:gd name="connsiteY2" fmla="*/ 50800 h 93980"/>
                  <a:gd name="connsiteX3" fmla="*/ 48260 w 83819"/>
                  <a:gd name="connsiteY3" fmla="*/ 80010 h 93980"/>
                  <a:gd name="connsiteX4" fmla="*/ 80010 w 83819"/>
                  <a:gd name="connsiteY4" fmla="*/ 71120 h 93980"/>
                  <a:gd name="connsiteX5" fmla="*/ 80010 w 83819"/>
                  <a:gd name="connsiteY5" fmla="*/ 86360 h 93980"/>
                  <a:gd name="connsiteX6" fmla="*/ 46989 w 83819"/>
                  <a:gd name="connsiteY6" fmla="*/ 93980 h 93980"/>
                  <a:gd name="connsiteX7" fmla="*/ 0 w 83819"/>
                  <a:gd name="connsiteY7" fmla="*/ 46990 h 93980"/>
                  <a:gd name="connsiteX8" fmla="*/ 43180 w 83819"/>
                  <a:gd name="connsiteY8" fmla="*/ 0 h 93980"/>
                  <a:gd name="connsiteX9" fmla="*/ 83820 w 83819"/>
                  <a:gd name="connsiteY9" fmla="*/ 41910 h 93980"/>
                  <a:gd name="connsiteX10" fmla="*/ 43180 w 83819"/>
                  <a:gd name="connsiteY10" fmla="*/ 13970 h 93980"/>
                  <a:gd name="connsiteX11" fmla="*/ 17780 w 83819"/>
                  <a:gd name="connsiteY11" fmla="*/ 38100 h 93980"/>
                  <a:gd name="connsiteX12" fmla="*/ 67310 w 83819"/>
                  <a:gd name="connsiteY12" fmla="*/ 38100 h 93980"/>
                  <a:gd name="connsiteX13" fmla="*/ 43180 w 83819"/>
                  <a:gd name="connsiteY13" fmla="*/ 13970 h 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80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39" y="80010"/>
                      <a:pt x="72389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89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39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89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6" name="Freeform 475">
                <a:extLst>
                  <a:ext uri="{FF2B5EF4-FFF2-40B4-BE49-F238E27FC236}">
                    <a16:creationId xmlns:a16="http://schemas.microsoft.com/office/drawing/2014/main" id="{7DF48968-B42F-1E3A-52CE-794A60838605}"/>
                  </a:ext>
                </a:extLst>
              </p:cNvPr>
              <p:cNvSpPr/>
              <p:nvPr/>
            </p:nvSpPr>
            <p:spPr>
              <a:xfrm>
                <a:off x="7499350" y="4279900"/>
                <a:ext cx="86359" cy="88900"/>
              </a:xfrm>
              <a:custGeom>
                <a:avLst/>
                <a:gdLst>
                  <a:gd name="connsiteX0" fmla="*/ 53340 w 86359"/>
                  <a:gd name="connsiteY0" fmla="*/ 43180 h 88900"/>
                  <a:gd name="connsiteX1" fmla="*/ 86360 w 86359"/>
                  <a:gd name="connsiteY1" fmla="*/ 88900 h 88900"/>
                  <a:gd name="connsiteX2" fmla="*/ 67310 w 86359"/>
                  <a:gd name="connsiteY2" fmla="*/ 88900 h 88900"/>
                  <a:gd name="connsiteX3" fmla="*/ 43180 w 86359"/>
                  <a:gd name="connsiteY3" fmla="*/ 54610 h 88900"/>
                  <a:gd name="connsiteX4" fmla="*/ 19050 w 86359"/>
                  <a:gd name="connsiteY4" fmla="*/ 88900 h 88900"/>
                  <a:gd name="connsiteX5" fmla="*/ 0 w 86359"/>
                  <a:gd name="connsiteY5" fmla="*/ 88900 h 88900"/>
                  <a:gd name="connsiteX6" fmla="*/ 31750 w 86359"/>
                  <a:gd name="connsiteY6" fmla="*/ 44450 h 88900"/>
                  <a:gd name="connsiteX7" fmla="*/ 1270 w 86359"/>
                  <a:gd name="connsiteY7" fmla="*/ 0 h 88900"/>
                  <a:gd name="connsiteX8" fmla="*/ 20320 w 86359"/>
                  <a:gd name="connsiteY8" fmla="*/ 0 h 88900"/>
                  <a:gd name="connsiteX9" fmla="*/ 41910 w 86359"/>
                  <a:gd name="connsiteY9" fmla="*/ 33020 h 88900"/>
                  <a:gd name="connsiteX10" fmla="*/ 63500 w 86359"/>
                  <a:gd name="connsiteY10" fmla="*/ 0 h 88900"/>
                  <a:gd name="connsiteX11" fmla="*/ 82550 w 86359"/>
                  <a:gd name="connsiteY11" fmla="*/ 0 h 88900"/>
                  <a:gd name="connsiteX12" fmla="*/ 50800 w 86359"/>
                  <a:gd name="connsiteY12" fmla="*/ 43180 h 88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359" h="88900">
                    <a:moveTo>
                      <a:pt x="53340" y="43180"/>
                    </a:moveTo>
                    <a:lnTo>
                      <a:pt x="86360" y="88900"/>
                    </a:lnTo>
                    <a:lnTo>
                      <a:pt x="67310" y="88900"/>
                    </a:lnTo>
                    <a:lnTo>
                      <a:pt x="43180" y="54610"/>
                    </a:lnTo>
                    <a:lnTo>
                      <a:pt x="19050" y="88900"/>
                    </a:lnTo>
                    <a:lnTo>
                      <a:pt x="0" y="88900"/>
                    </a:lnTo>
                    <a:lnTo>
                      <a:pt x="31750" y="44450"/>
                    </a:lnTo>
                    <a:lnTo>
                      <a:pt x="1270" y="0"/>
                    </a:lnTo>
                    <a:lnTo>
                      <a:pt x="20320" y="0"/>
                    </a:lnTo>
                    <a:lnTo>
                      <a:pt x="41910" y="33020"/>
                    </a:lnTo>
                    <a:lnTo>
                      <a:pt x="63500" y="0"/>
                    </a:lnTo>
                    <a:lnTo>
                      <a:pt x="82550" y="0"/>
                    </a:lnTo>
                    <a:lnTo>
                      <a:pt x="50800" y="4318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521D0022-E8E4-03CC-DACB-AAD110750D20}"/>
                  </a:ext>
                </a:extLst>
              </p:cNvPr>
              <p:cNvSpPr/>
              <p:nvPr/>
            </p:nvSpPr>
            <p:spPr>
              <a:xfrm>
                <a:off x="7595869" y="4253229"/>
                <a:ext cx="60960" cy="116840"/>
              </a:xfrm>
              <a:custGeom>
                <a:avLst/>
                <a:gdLst>
                  <a:gd name="connsiteX0" fmla="*/ 15240 w 60960"/>
                  <a:gd name="connsiteY0" fmla="*/ 26670 h 116840"/>
                  <a:gd name="connsiteX1" fmla="*/ 15240 w 60960"/>
                  <a:gd name="connsiteY1" fmla="*/ 0 h 116840"/>
                  <a:gd name="connsiteX2" fmla="*/ 31750 w 60960"/>
                  <a:gd name="connsiteY2" fmla="*/ 0 h 116840"/>
                  <a:gd name="connsiteX3" fmla="*/ 31750 w 60960"/>
                  <a:gd name="connsiteY3" fmla="*/ 26670 h 116840"/>
                  <a:gd name="connsiteX4" fmla="*/ 58420 w 60960"/>
                  <a:gd name="connsiteY4" fmla="*/ 26670 h 116840"/>
                  <a:gd name="connsiteX5" fmla="*/ 58420 w 60960"/>
                  <a:gd name="connsiteY5" fmla="*/ 40640 h 116840"/>
                  <a:gd name="connsiteX6" fmla="*/ 31750 w 60960"/>
                  <a:gd name="connsiteY6" fmla="*/ 40640 h 116840"/>
                  <a:gd name="connsiteX7" fmla="*/ 31750 w 60960"/>
                  <a:gd name="connsiteY7" fmla="*/ 86360 h 116840"/>
                  <a:gd name="connsiteX8" fmla="*/ 44450 w 60960"/>
                  <a:gd name="connsiteY8" fmla="*/ 102870 h 116840"/>
                  <a:gd name="connsiteX9" fmla="*/ 60961 w 60960"/>
                  <a:gd name="connsiteY9" fmla="*/ 99060 h 116840"/>
                  <a:gd name="connsiteX10" fmla="*/ 60961 w 60960"/>
                  <a:gd name="connsiteY10" fmla="*/ 113030 h 116840"/>
                  <a:gd name="connsiteX11" fmla="*/ 40640 w 60960"/>
                  <a:gd name="connsiteY11" fmla="*/ 116840 h 116840"/>
                  <a:gd name="connsiteX12" fmla="*/ 13970 w 60960"/>
                  <a:gd name="connsiteY12" fmla="*/ 90170 h 116840"/>
                  <a:gd name="connsiteX13" fmla="*/ 13970 w 60960"/>
                  <a:gd name="connsiteY13" fmla="*/ 39370 h 116840"/>
                  <a:gd name="connsiteX14" fmla="*/ 0 w 60960"/>
                  <a:gd name="connsiteY14" fmla="*/ 39370 h 116840"/>
                  <a:gd name="connsiteX15" fmla="*/ 0 w 60960"/>
                  <a:gd name="connsiteY15" fmla="*/ 25400 h 116840"/>
                  <a:gd name="connsiteX16" fmla="*/ 15240 w 60960"/>
                  <a:gd name="connsiteY16" fmla="*/ 25400 h 116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60" h="116840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1" y="99060"/>
                    </a:cubicBezTo>
                    <a:lnTo>
                      <a:pt x="60961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716" name="Group 715">
            <a:extLst>
              <a:ext uri="{FF2B5EF4-FFF2-40B4-BE49-F238E27FC236}">
                <a16:creationId xmlns:a16="http://schemas.microsoft.com/office/drawing/2014/main" id="{864670A5-7FB7-267B-F152-B787F1F31BBF}"/>
              </a:ext>
            </a:extLst>
          </p:cNvPr>
          <p:cNvGrpSpPr/>
          <p:nvPr/>
        </p:nvGrpSpPr>
        <p:grpSpPr>
          <a:xfrm>
            <a:off x="1421130" y="4452620"/>
            <a:ext cx="3337560" cy="156209"/>
            <a:chOff x="1421130" y="4452620"/>
            <a:chExt cx="3337560" cy="156209"/>
          </a:xfrm>
        </p:grpSpPr>
        <p:sp>
          <p:nvSpPr>
            <p:cNvPr id="478" name="Freeform 477">
              <a:extLst>
                <a:ext uri="{FF2B5EF4-FFF2-40B4-BE49-F238E27FC236}">
                  <a16:creationId xmlns:a16="http://schemas.microsoft.com/office/drawing/2014/main" id="{D18DF08E-4580-7609-991A-EA3EF9668349}"/>
                </a:ext>
              </a:extLst>
            </p:cNvPr>
            <p:cNvSpPr/>
            <p:nvPr/>
          </p:nvSpPr>
          <p:spPr>
            <a:xfrm>
              <a:off x="1421130" y="4452620"/>
              <a:ext cx="118109" cy="130809"/>
            </a:xfrm>
            <a:custGeom>
              <a:avLst/>
              <a:gdLst>
                <a:gd name="connsiteX0" fmla="*/ 58420 w 118109"/>
                <a:gd name="connsiteY0" fmla="*/ 0 h 130809"/>
                <a:gd name="connsiteX1" fmla="*/ 58420 w 118109"/>
                <a:gd name="connsiteY1" fmla="*/ 0 h 130809"/>
                <a:gd name="connsiteX2" fmla="*/ 118110 w 118109"/>
                <a:gd name="connsiteY2" fmla="*/ 130810 h 130809"/>
                <a:gd name="connsiteX3" fmla="*/ 100330 w 118109"/>
                <a:gd name="connsiteY3" fmla="*/ 130810 h 130809"/>
                <a:gd name="connsiteX4" fmla="*/ 87630 w 118109"/>
                <a:gd name="connsiteY4" fmla="*/ 102870 h 130809"/>
                <a:gd name="connsiteX5" fmla="*/ 30480 w 118109"/>
                <a:gd name="connsiteY5" fmla="*/ 102870 h 130809"/>
                <a:gd name="connsiteX6" fmla="*/ 17780 w 118109"/>
                <a:gd name="connsiteY6" fmla="*/ 130810 h 130809"/>
                <a:gd name="connsiteX7" fmla="*/ 0 w 118109"/>
                <a:gd name="connsiteY7" fmla="*/ 130810 h 130809"/>
                <a:gd name="connsiteX8" fmla="*/ 59690 w 118109"/>
                <a:gd name="connsiteY8" fmla="*/ 0 h 130809"/>
                <a:gd name="connsiteX9" fmla="*/ 81280 w 118109"/>
                <a:gd name="connsiteY9" fmla="*/ 87630 h 130809"/>
                <a:gd name="connsiteX10" fmla="*/ 58420 w 118109"/>
                <a:gd name="connsiteY10" fmla="*/ 34290 h 130809"/>
                <a:gd name="connsiteX11" fmla="*/ 35560 w 118109"/>
                <a:gd name="connsiteY11" fmla="*/ 87630 h 130809"/>
                <a:gd name="connsiteX12" fmla="*/ 80010 w 118109"/>
                <a:gd name="connsiteY12" fmla="*/ 8763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109" h="130809">
                  <a:moveTo>
                    <a:pt x="58420" y="0"/>
                  </a:moveTo>
                  <a:lnTo>
                    <a:pt x="58420" y="0"/>
                  </a:lnTo>
                  <a:lnTo>
                    <a:pt x="118110" y="130810"/>
                  </a:lnTo>
                  <a:lnTo>
                    <a:pt x="100330" y="130810"/>
                  </a:lnTo>
                  <a:lnTo>
                    <a:pt x="87630" y="102870"/>
                  </a:lnTo>
                  <a:lnTo>
                    <a:pt x="30480" y="102870"/>
                  </a:lnTo>
                  <a:lnTo>
                    <a:pt x="17780" y="130810"/>
                  </a:lnTo>
                  <a:lnTo>
                    <a:pt x="0" y="130810"/>
                  </a:lnTo>
                  <a:lnTo>
                    <a:pt x="59690" y="0"/>
                  </a:lnTo>
                  <a:close/>
                  <a:moveTo>
                    <a:pt x="81280" y="87630"/>
                  </a:moveTo>
                  <a:cubicBezTo>
                    <a:pt x="72390" y="68580"/>
                    <a:pt x="66040" y="53340"/>
                    <a:pt x="58420" y="34290"/>
                  </a:cubicBezTo>
                  <a:cubicBezTo>
                    <a:pt x="50800" y="52070"/>
                    <a:pt x="44450" y="67310"/>
                    <a:pt x="35560" y="87630"/>
                  </a:cubicBezTo>
                  <a:lnTo>
                    <a:pt x="80010" y="876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 478">
              <a:extLst>
                <a:ext uri="{FF2B5EF4-FFF2-40B4-BE49-F238E27FC236}">
                  <a16:creationId xmlns:a16="http://schemas.microsoft.com/office/drawing/2014/main" id="{E0D41E02-41F2-FB03-E759-39559FCAB4F5}"/>
                </a:ext>
              </a:extLst>
            </p:cNvPr>
            <p:cNvSpPr/>
            <p:nvPr/>
          </p:nvSpPr>
          <p:spPr>
            <a:xfrm>
              <a:off x="1555750" y="4453890"/>
              <a:ext cx="87629" cy="130809"/>
            </a:xfrm>
            <a:custGeom>
              <a:avLst/>
              <a:gdLst>
                <a:gd name="connsiteX0" fmla="*/ 0 w 87629"/>
                <a:gd name="connsiteY0" fmla="*/ 0 h 130809"/>
                <a:gd name="connsiteX1" fmla="*/ 16510 w 87629"/>
                <a:gd name="connsiteY1" fmla="*/ 0 h 130809"/>
                <a:gd name="connsiteX2" fmla="*/ 16510 w 87629"/>
                <a:gd name="connsiteY2" fmla="*/ 45720 h 130809"/>
                <a:gd name="connsiteX3" fmla="*/ 16510 w 87629"/>
                <a:gd name="connsiteY3" fmla="*/ 53340 h 130809"/>
                <a:gd name="connsiteX4" fmla="*/ 16510 w 87629"/>
                <a:gd name="connsiteY4" fmla="*/ 53340 h 130809"/>
                <a:gd name="connsiteX5" fmla="*/ 46990 w 87629"/>
                <a:gd name="connsiteY5" fmla="*/ 36830 h 130809"/>
                <a:gd name="connsiteX6" fmla="*/ 87630 w 87629"/>
                <a:gd name="connsiteY6" fmla="*/ 83820 h 130809"/>
                <a:gd name="connsiteX7" fmla="*/ 46990 w 87629"/>
                <a:gd name="connsiteY7" fmla="*/ 130810 h 130809"/>
                <a:gd name="connsiteX8" fmla="*/ 15240 w 87629"/>
                <a:gd name="connsiteY8" fmla="*/ 111760 h 130809"/>
                <a:gd name="connsiteX9" fmla="*/ 15240 w 87629"/>
                <a:gd name="connsiteY9" fmla="*/ 111760 h 130809"/>
                <a:gd name="connsiteX10" fmla="*/ 15240 w 87629"/>
                <a:gd name="connsiteY10" fmla="*/ 118110 h 130809"/>
                <a:gd name="connsiteX11" fmla="*/ 15240 w 87629"/>
                <a:gd name="connsiteY11" fmla="*/ 128270 h 130809"/>
                <a:gd name="connsiteX12" fmla="*/ 0 w 87629"/>
                <a:gd name="connsiteY12" fmla="*/ 128270 h 130809"/>
                <a:gd name="connsiteX13" fmla="*/ 0 w 87629"/>
                <a:gd name="connsiteY13" fmla="*/ 0 h 130809"/>
                <a:gd name="connsiteX14" fmla="*/ 16510 w 87629"/>
                <a:gd name="connsiteY14" fmla="*/ 83820 h 130809"/>
                <a:gd name="connsiteX15" fmla="*/ 44450 w 87629"/>
                <a:gd name="connsiteY15" fmla="*/ 115570 h 130809"/>
                <a:gd name="connsiteX16" fmla="*/ 72390 w 87629"/>
                <a:gd name="connsiteY16" fmla="*/ 83820 h 130809"/>
                <a:gd name="connsiteX17" fmla="*/ 44450 w 87629"/>
                <a:gd name="connsiteY17" fmla="*/ 52070 h 130809"/>
                <a:gd name="connsiteX18" fmla="*/ 1651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0" y="0"/>
                  </a:moveTo>
                  <a:lnTo>
                    <a:pt x="16510" y="0"/>
                  </a:lnTo>
                  <a:lnTo>
                    <a:pt x="16510" y="45720"/>
                  </a:lnTo>
                  <a:cubicBezTo>
                    <a:pt x="16510" y="50800"/>
                    <a:pt x="16510" y="53340"/>
                    <a:pt x="16510" y="53340"/>
                  </a:cubicBezTo>
                  <a:lnTo>
                    <a:pt x="16510" y="53340"/>
                  </a:lnTo>
                  <a:cubicBezTo>
                    <a:pt x="21590" y="44450"/>
                    <a:pt x="33020" y="36830"/>
                    <a:pt x="46990" y="36830"/>
                  </a:cubicBezTo>
                  <a:cubicBezTo>
                    <a:pt x="69850" y="36830"/>
                    <a:pt x="87630" y="55880"/>
                    <a:pt x="87630" y="83820"/>
                  </a:cubicBezTo>
                  <a:cubicBezTo>
                    <a:pt x="87630" y="111760"/>
                    <a:pt x="69850" y="130810"/>
                    <a:pt x="46990" y="130810"/>
                  </a:cubicBezTo>
                  <a:cubicBezTo>
                    <a:pt x="24130" y="130810"/>
                    <a:pt x="20320" y="121920"/>
                    <a:pt x="15240" y="111760"/>
                  </a:cubicBezTo>
                  <a:lnTo>
                    <a:pt x="15240" y="111760"/>
                  </a:lnTo>
                  <a:cubicBezTo>
                    <a:pt x="15240" y="111760"/>
                    <a:pt x="15240" y="114300"/>
                    <a:pt x="15240" y="118110"/>
                  </a:cubicBezTo>
                  <a:lnTo>
                    <a:pt x="1524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  <a:moveTo>
                    <a:pt x="16510" y="83820"/>
                  </a:moveTo>
                  <a:cubicBezTo>
                    <a:pt x="16510" y="106680"/>
                    <a:pt x="30480" y="115570"/>
                    <a:pt x="44450" y="115570"/>
                  </a:cubicBezTo>
                  <a:cubicBezTo>
                    <a:pt x="58420" y="115570"/>
                    <a:pt x="72390" y="101600"/>
                    <a:pt x="72390" y="83820"/>
                  </a:cubicBezTo>
                  <a:cubicBezTo>
                    <a:pt x="72390" y="66040"/>
                    <a:pt x="60960" y="52070"/>
                    <a:pt x="44450" y="52070"/>
                  </a:cubicBezTo>
                  <a:cubicBezTo>
                    <a:pt x="27940" y="52070"/>
                    <a:pt x="16510" y="6223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 479">
              <a:extLst>
                <a:ext uri="{FF2B5EF4-FFF2-40B4-BE49-F238E27FC236}">
                  <a16:creationId xmlns:a16="http://schemas.microsoft.com/office/drawing/2014/main" id="{C76A2759-11D3-0F69-B4C2-B8A0E057A0BF}"/>
                </a:ext>
              </a:extLst>
            </p:cNvPr>
            <p:cNvSpPr/>
            <p:nvPr/>
          </p:nvSpPr>
          <p:spPr>
            <a:xfrm>
              <a:off x="1668779" y="4453890"/>
              <a:ext cx="87630" cy="130809"/>
            </a:xfrm>
            <a:custGeom>
              <a:avLst/>
              <a:gdLst>
                <a:gd name="connsiteX0" fmla="*/ 0 w 87630"/>
                <a:gd name="connsiteY0" fmla="*/ 0 h 130809"/>
                <a:gd name="connsiteX1" fmla="*/ 16510 w 87630"/>
                <a:gd name="connsiteY1" fmla="*/ 0 h 130809"/>
                <a:gd name="connsiteX2" fmla="*/ 16510 w 87630"/>
                <a:gd name="connsiteY2" fmla="*/ 45720 h 130809"/>
                <a:gd name="connsiteX3" fmla="*/ 16510 w 87630"/>
                <a:gd name="connsiteY3" fmla="*/ 53340 h 130809"/>
                <a:gd name="connsiteX4" fmla="*/ 16510 w 87630"/>
                <a:gd name="connsiteY4" fmla="*/ 53340 h 130809"/>
                <a:gd name="connsiteX5" fmla="*/ 46990 w 87630"/>
                <a:gd name="connsiteY5" fmla="*/ 36830 h 130809"/>
                <a:gd name="connsiteX6" fmla="*/ 87630 w 87630"/>
                <a:gd name="connsiteY6" fmla="*/ 83820 h 130809"/>
                <a:gd name="connsiteX7" fmla="*/ 46990 w 87630"/>
                <a:gd name="connsiteY7" fmla="*/ 130810 h 130809"/>
                <a:gd name="connsiteX8" fmla="*/ 15240 w 87630"/>
                <a:gd name="connsiteY8" fmla="*/ 111760 h 130809"/>
                <a:gd name="connsiteX9" fmla="*/ 15240 w 87630"/>
                <a:gd name="connsiteY9" fmla="*/ 111760 h 130809"/>
                <a:gd name="connsiteX10" fmla="*/ 15240 w 87630"/>
                <a:gd name="connsiteY10" fmla="*/ 118110 h 130809"/>
                <a:gd name="connsiteX11" fmla="*/ 15240 w 87630"/>
                <a:gd name="connsiteY11" fmla="*/ 128270 h 130809"/>
                <a:gd name="connsiteX12" fmla="*/ 0 w 87630"/>
                <a:gd name="connsiteY12" fmla="*/ 128270 h 130809"/>
                <a:gd name="connsiteX13" fmla="*/ 0 w 87630"/>
                <a:gd name="connsiteY13" fmla="*/ 0 h 130809"/>
                <a:gd name="connsiteX14" fmla="*/ 16510 w 87630"/>
                <a:gd name="connsiteY14" fmla="*/ 83820 h 130809"/>
                <a:gd name="connsiteX15" fmla="*/ 44450 w 87630"/>
                <a:gd name="connsiteY15" fmla="*/ 115570 h 130809"/>
                <a:gd name="connsiteX16" fmla="*/ 72390 w 87630"/>
                <a:gd name="connsiteY16" fmla="*/ 83820 h 130809"/>
                <a:gd name="connsiteX17" fmla="*/ 44450 w 87630"/>
                <a:gd name="connsiteY17" fmla="*/ 52070 h 130809"/>
                <a:gd name="connsiteX18" fmla="*/ 16510 w 87630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0" y="0"/>
                  </a:moveTo>
                  <a:lnTo>
                    <a:pt x="16510" y="0"/>
                  </a:lnTo>
                  <a:lnTo>
                    <a:pt x="16510" y="45720"/>
                  </a:lnTo>
                  <a:cubicBezTo>
                    <a:pt x="16510" y="50800"/>
                    <a:pt x="16510" y="53340"/>
                    <a:pt x="16510" y="53340"/>
                  </a:cubicBezTo>
                  <a:lnTo>
                    <a:pt x="16510" y="53340"/>
                  </a:lnTo>
                  <a:cubicBezTo>
                    <a:pt x="21590" y="44450"/>
                    <a:pt x="33020" y="36830"/>
                    <a:pt x="46990" y="36830"/>
                  </a:cubicBezTo>
                  <a:cubicBezTo>
                    <a:pt x="69850" y="36830"/>
                    <a:pt x="87630" y="55880"/>
                    <a:pt x="87630" y="83820"/>
                  </a:cubicBezTo>
                  <a:cubicBezTo>
                    <a:pt x="87630" y="111760"/>
                    <a:pt x="69850" y="130810"/>
                    <a:pt x="46990" y="130810"/>
                  </a:cubicBezTo>
                  <a:cubicBezTo>
                    <a:pt x="24130" y="130810"/>
                    <a:pt x="20320" y="121920"/>
                    <a:pt x="15240" y="111760"/>
                  </a:cubicBezTo>
                  <a:lnTo>
                    <a:pt x="15240" y="111760"/>
                  </a:lnTo>
                  <a:cubicBezTo>
                    <a:pt x="15240" y="111760"/>
                    <a:pt x="15240" y="114300"/>
                    <a:pt x="15240" y="118110"/>
                  </a:cubicBezTo>
                  <a:lnTo>
                    <a:pt x="1524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  <a:moveTo>
                    <a:pt x="16510" y="83820"/>
                  </a:moveTo>
                  <a:cubicBezTo>
                    <a:pt x="16510" y="106680"/>
                    <a:pt x="30480" y="115570"/>
                    <a:pt x="44450" y="115570"/>
                  </a:cubicBezTo>
                  <a:cubicBezTo>
                    <a:pt x="58420" y="115570"/>
                    <a:pt x="72390" y="101600"/>
                    <a:pt x="72390" y="83820"/>
                  </a:cubicBezTo>
                  <a:cubicBezTo>
                    <a:pt x="72390" y="66040"/>
                    <a:pt x="60960" y="52070"/>
                    <a:pt x="44450" y="52070"/>
                  </a:cubicBezTo>
                  <a:cubicBezTo>
                    <a:pt x="27940" y="52070"/>
                    <a:pt x="16510" y="6223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 480">
              <a:extLst>
                <a:ext uri="{FF2B5EF4-FFF2-40B4-BE49-F238E27FC236}">
                  <a16:creationId xmlns:a16="http://schemas.microsoft.com/office/drawing/2014/main" id="{B5089A3A-D371-D5B6-57A7-12637329C3E1}"/>
                </a:ext>
              </a:extLst>
            </p:cNvPr>
            <p:cNvSpPr/>
            <p:nvPr/>
          </p:nvSpPr>
          <p:spPr>
            <a:xfrm>
              <a:off x="1780539" y="449072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 481">
              <a:extLst>
                <a:ext uri="{FF2B5EF4-FFF2-40B4-BE49-F238E27FC236}">
                  <a16:creationId xmlns:a16="http://schemas.microsoft.com/office/drawing/2014/main" id="{AC9A7CA2-CF58-13B0-0E6D-CDE1754944AF}"/>
                </a:ext>
              </a:extLst>
            </p:cNvPr>
            <p:cNvSpPr/>
            <p:nvPr/>
          </p:nvSpPr>
          <p:spPr>
            <a:xfrm>
              <a:off x="1841500" y="449072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 482">
              <a:extLst>
                <a:ext uri="{FF2B5EF4-FFF2-40B4-BE49-F238E27FC236}">
                  <a16:creationId xmlns:a16="http://schemas.microsoft.com/office/drawing/2014/main" id="{E6AA368C-CB7A-4897-CDD9-78DC87F794C1}"/>
                </a:ext>
              </a:extLst>
            </p:cNvPr>
            <p:cNvSpPr/>
            <p:nvPr/>
          </p:nvSpPr>
          <p:spPr>
            <a:xfrm>
              <a:off x="1934210" y="4493259"/>
              <a:ext cx="88900" cy="91440"/>
            </a:xfrm>
            <a:custGeom>
              <a:avLst/>
              <a:gdLst>
                <a:gd name="connsiteX0" fmla="*/ 87630 w 88900"/>
                <a:gd name="connsiteY0" fmla="*/ 0 h 91440"/>
                <a:gd name="connsiteX1" fmla="*/ 48260 w 88900"/>
                <a:gd name="connsiteY1" fmla="*/ 91440 h 91440"/>
                <a:gd name="connsiteX2" fmla="*/ 39370 w 88900"/>
                <a:gd name="connsiteY2" fmla="*/ 91440 h 91440"/>
                <a:gd name="connsiteX3" fmla="*/ 0 w 88900"/>
                <a:gd name="connsiteY3" fmla="*/ 0 h 91440"/>
                <a:gd name="connsiteX4" fmla="*/ 17780 w 88900"/>
                <a:gd name="connsiteY4" fmla="*/ 0 h 91440"/>
                <a:gd name="connsiteX5" fmla="*/ 44450 w 88900"/>
                <a:gd name="connsiteY5" fmla="*/ 64770 h 91440"/>
                <a:gd name="connsiteX6" fmla="*/ 71120 w 88900"/>
                <a:gd name="connsiteY6" fmla="*/ 0 h 91440"/>
                <a:gd name="connsiteX7" fmla="*/ 88900 w 88900"/>
                <a:gd name="connsiteY7" fmla="*/ 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900" h="91440">
                  <a:moveTo>
                    <a:pt x="87630" y="0"/>
                  </a:moveTo>
                  <a:lnTo>
                    <a:pt x="48260" y="91440"/>
                  </a:lnTo>
                  <a:lnTo>
                    <a:pt x="39370" y="91440"/>
                  </a:lnTo>
                  <a:lnTo>
                    <a:pt x="0" y="0"/>
                  </a:lnTo>
                  <a:lnTo>
                    <a:pt x="17780" y="0"/>
                  </a:lnTo>
                  <a:cubicBezTo>
                    <a:pt x="26670" y="21590"/>
                    <a:pt x="36830" y="44450"/>
                    <a:pt x="44450" y="64770"/>
                  </a:cubicBezTo>
                  <a:cubicBezTo>
                    <a:pt x="52070" y="44450"/>
                    <a:pt x="62230" y="21590"/>
                    <a:pt x="71120" y="0"/>
                  </a:cubicBezTo>
                  <a:lnTo>
                    <a:pt x="889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 483">
              <a:extLst>
                <a:ext uri="{FF2B5EF4-FFF2-40B4-BE49-F238E27FC236}">
                  <a16:creationId xmlns:a16="http://schemas.microsoft.com/office/drawing/2014/main" id="{27B12B7D-3917-B8AD-3293-D924FF4A4DCA}"/>
                </a:ext>
              </a:extLst>
            </p:cNvPr>
            <p:cNvSpPr/>
            <p:nvPr/>
          </p:nvSpPr>
          <p:spPr>
            <a:xfrm>
              <a:off x="2035810" y="4457700"/>
              <a:ext cx="20319" cy="124459"/>
            </a:xfrm>
            <a:custGeom>
              <a:avLst/>
              <a:gdLst>
                <a:gd name="connsiteX0" fmla="*/ 10160 w 20319"/>
                <a:gd name="connsiteY0" fmla="*/ 0 h 124459"/>
                <a:gd name="connsiteX1" fmla="*/ 20320 w 20319"/>
                <a:gd name="connsiteY1" fmla="*/ 10160 h 124459"/>
                <a:gd name="connsiteX2" fmla="*/ 10160 w 20319"/>
                <a:gd name="connsiteY2" fmla="*/ 20320 h 124459"/>
                <a:gd name="connsiteX3" fmla="*/ 0 w 20319"/>
                <a:gd name="connsiteY3" fmla="*/ 10160 h 124459"/>
                <a:gd name="connsiteX4" fmla="*/ 10160 w 20319"/>
                <a:gd name="connsiteY4" fmla="*/ 0 h 124459"/>
                <a:gd name="connsiteX5" fmla="*/ 19050 w 20319"/>
                <a:gd name="connsiteY5" fmla="*/ 35560 h 124459"/>
                <a:gd name="connsiteX6" fmla="*/ 19050 w 20319"/>
                <a:gd name="connsiteY6" fmla="*/ 124460 h 124459"/>
                <a:gd name="connsiteX7" fmla="*/ 2540 w 20319"/>
                <a:gd name="connsiteY7" fmla="*/ 124460 h 124459"/>
                <a:gd name="connsiteX8" fmla="*/ 2540 w 20319"/>
                <a:gd name="connsiteY8" fmla="*/ 35560 h 124459"/>
                <a:gd name="connsiteX9" fmla="*/ 19050 w 20319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 484">
              <a:extLst>
                <a:ext uri="{FF2B5EF4-FFF2-40B4-BE49-F238E27FC236}">
                  <a16:creationId xmlns:a16="http://schemas.microsoft.com/office/drawing/2014/main" id="{0965FA29-44D6-59E0-2270-F92CC4F05D67}"/>
                </a:ext>
              </a:extLst>
            </p:cNvPr>
            <p:cNvSpPr/>
            <p:nvPr/>
          </p:nvSpPr>
          <p:spPr>
            <a:xfrm>
              <a:off x="2078989" y="449199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78740 h 93979"/>
                <a:gd name="connsiteX18" fmla="*/ 57150 w 73660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 485">
              <a:extLst>
                <a:ext uri="{FF2B5EF4-FFF2-40B4-BE49-F238E27FC236}">
                  <a16:creationId xmlns:a16="http://schemas.microsoft.com/office/drawing/2014/main" id="{EAF5F233-ED48-1EA0-1A63-ACA0F0AFA921}"/>
                </a:ext>
              </a:extLst>
            </p:cNvPr>
            <p:cNvSpPr/>
            <p:nvPr/>
          </p:nvSpPr>
          <p:spPr>
            <a:xfrm>
              <a:off x="2169160" y="446659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 486">
              <a:extLst>
                <a:ext uri="{FF2B5EF4-FFF2-40B4-BE49-F238E27FC236}">
                  <a16:creationId xmlns:a16="http://schemas.microsoft.com/office/drawing/2014/main" id="{D8CD483C-057D-9CE2-05F4-98F52A4B438E}"/>
                </a:ext>
              </a:extLst>
            </p:cNvPr>
            <p:cNvSpPr/>
            <p:nvPr/>
          </p:nvSpPr>
          <p:spPr>
            <a:xfrm>
              <a:off x="2241550" y="449072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 487">
              <a:extLst>
                <a:ext uri="{FF2B5EF4-FFF2-40B4-BE49-F238E27FC236}">
                  <a16:creationId xmlns:a16="http://schemas.microsoft.com/office/drawing/2014/main" id="{74155428-02E7-182B-6BF2-E8CB62DF849D}"/>
                </a:ext>
              </a:extLst>
            </p:cNvPr>
            <p:cNvSpPr/>
            <p:nvPr/>
          </p:nvSpPr>
          <p:spPr>
            <a:xfrm>
              <a:off x="2387600" y="4453890"/>
              <a:ext cx="106679" cy="132079"/>
            </a:xfrm>
            <a:custGeom>
              <a:avLst/>
              <a:gdLst>
                <a:gd name="connsiteX0" fmla="*/ 105410 w 106679"/>
                <a:gd name="connsiteY0" fmla="*/ 24130 h 132079"/>
                <a:gd name="connsiteX1" fmla="*/ 67310 w 106679"/>
                <a:gd name="connsiteY1" fmla="*/ 13970 h 132079"/>
                <a:gd name="connsiteX2" fmla="*/ 16510 w 106679"/>
                <a:gd name="connsiteY2" fmla="*/ 64770 h 132079"/>
                <a:gd name="connsiteX3" fmla="*/ 67310 w 106679"/>
                <a:gd name="connsiteY3" fmla="*/ 115570 h 132079"/>
                <a:gd name="connsiteX4" fmla="*/ 106680 w 106679"/>
                <a:gd name="connsiteY4" fmla="*/ 106680 h 132079"/>
                <a:gd name="connsiteX5" fmla="*/ 106680 w 106679"/>
                <a:gd name="connsiteY5" fmla="*/ 123190 h 132079"/>
                <a:gd name="connsiteX6" fmla="*/ 67310 w 106679"/>
                <a:gd name="connsiteY6" fmla="*/ 132080 h 132079"/>
                <a:gd name="connsiteX7" fmla="*/ 0 w 106679"/>
                <a:gd name="connsiteY7" fmla="*/ 66040 h 132079"/>
                <a:gd name="connsiteX8" fmla="*/ 67310 w 106679"/>
                <a:gd name="connsiteY8" fmla="*/ 0 h 132079"/>
                <a:gd name="connsiteX9" fmla="*/ 105410 w 106679"/>
                <a:gd name="connsiteY9" fmla="*/ 8890 h 132079"/>
                <a:gd name="connsiteX10" fmla="*/ 105410 w 106679"/>
                <a:gd name="connsiteY10" fmla="*/ 25400 h 13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79" h="132079">
                  <a:moveTo>
                    <a:pt x="105410" y="24130"/>
                  </a:moveTo>
                  <a:cubicBezTo>
                    <a:pt x="96520" y="20320"/>
                    <a:pt x="83820" y="13970"/>
                    <a:pt x="67310" y="13970"/>
                  </a:cubicBezTo>
                  <a:cubicBezTo>
                    <a:pt x="38100" y="13970"/>
                    <a:pt x="16510" y="35560"/>
                    <a:pt x="16510" y="64770"/>
                  </a:cubicBezTo>
                  <a:cubicBezTo>
                    <a:pt x="16510" y="93980"/>
                    <a:pt x="38100" y="115570"/>
                    <a:pt x="67310" y="115570"/>
                  </a:cubicBezTo>
                  <a:cubicBezTo>
                    <a:pt x="96520" y="115570"/>
                    <a:pt x="97790" y="110490"/>
                    <a:pt x="106680" y="106680"/>
                  </a:cubicBezTo>
                  <a:lnTo>
                    <a:pt x="106680" y="123190"/>
                  </a:lnTo>
                  <a:cubicBezTo>
                    <a:pt x="102870" y="125730"/>
                    <a:pt x="87630" y="132080"/>
                    <a:pt x="67310" y="132080"/>
                  </a:cubicBezTo>
                  <a:cubicBezTo>
                    <a:pt x="27940" y="132080"/>
                    <a:pt x="0" y="104140"/>
                    <a:pt x="0" y="66040"/>
                  </a:cubicBezTo>
                  <a:cubicBezTo>
                    <a:pt x="0" y="27940"/>
                    <a:pt x="29210" y="0"/>
                    <a:pt x="67310" y="0"/>
                  </a:cubicBezTo>
                  <a:cubicBezTo>
                    <a:pt x="105410" y="0"/>
                    <a:pt x="101600" y="6350"/>
                    <a:pt x="105410" y="8890"/>
                  </a:cubicBezTo>
                  <a:lnTo>
                    <a:pt x="10541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 488">
              <a:extLst>
                <a:ext uri="{FF2B5EF4-FFF2-40B4-BE49-F238E27FC236}">
                  <a16:creationId xmlns:a16="http://schemas.microsoft.com/office/drawing/2014/main" id="{CA671CC6-BDDA-B11F-B95C-656AFF0F39D5}"/>
                </a:ext>
              </a:extLst>
            </p:cNvPr>
            <p:cNvSpPr/>
            <p:nvPr/>
          </p:nvSpPr>
          <p:spPr>
            <a:xfrm>
              <a:off x="2523489" y="4453890"/>
              <a:ext cx="82550" cy="128269"/>
            </a:xfrm>
            <a:custGeom>
              <a:avLst/>
              <a:gdLst>
                <a:gd name="connsiteX0" fmla="*/ 0 w 82550"/>
                <a:gd name="connsiteY0" fmla="*/ 128270 h 128269"/>
                <a:gd name="connsiteX1" fmla="*/ 0 w 82550"/>
                <a:gd name="connsiteY1" fmla="*/ 0 h 128269"/>
                <a:gd name="connsiteX2" fmla="*/ 78740 w 82550"/>
                <a:gd name="connsiteY2" fmla="*/ 0 h 128269"/>
                <a:gd name="connsiteX3" fmla="*/ 78740 w 82550"/>
                <a:gd name="connsiteY3" fmla="*/ 13970 h 128269"/>
                <a:gd name="connsiteX4" fmla="*/ 17780 w 82550"/>
                <a:gd name="connsiteY4" fmla="*/ 13970 h 128269"/>
                <a:gd name="connsiteX5" fmla="*/ 17780 w 82550"/>
                <a:gd name="connsiteY5" fmla="*/ 55880 h 128269"/>
                <a:gd name="connsiteX6" fmla="*/ 69850 w 82550"/>
                <a:gd name="connsiteY6" fmla="*/ 55880 h 128269"/>
                <a:gd name="connsiteX7" fmla="*/ 69850 w 82550"/>
                <a:gd name="connsiteY7" fmla="*/ 69850 h 128269"/>
                <a:gd name="connsiteX8" fmla="*/ 17780 w 82550"/>
                <a:gd name="connsiteY8" fmla="*/ 69850 h 128269"/>
                <a:gd name="connsiteX9" fmla="*/ 17780 w 82550"/>
                <a:gd name="connsiteY9" fmla="*/ 113030 h 128269"/>
                <a:gd name="connsiteX10" fmla="*/ 82550 w 82550"/>
                <a:gd name="connsiteY10" fmla="*/ 113030 h 128269"/>
                <a:gd name="connsiteX11" fmla="*/ 82550 w 82550"/>
                <a:gd name="connsiteY11" fmla="*/ 127000 h 128269"/>
                <a:gd name="connsiteX12" fmla="*/ 1270 w 82550"/>
                <a:gd name="connsiteY12" fmla="*/ 12700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2550" h="128269">
                  <a:moveTo>
                    <a:pt x="0" y="128270"/>
                  </a:moveTo>
                  <a:lnTo>
                    <a:pt x="0" y="0"/>
                  </a:lnTo>
                  <a:lnTo>
                    <a:pt x="78740" y="0"/>
                  </a:lnTo>
                  <a:lnTo>
                    <a:pt x="78740" y="13970"/>
                  </a:lnTo>
                  <a:lnTo>
                    <a:pt x="17780" y="13970"/>
                  </a:lnTo>
                  <a:lnTo>
                    <a:pt x="17780" y="55880"/>
                  </a:lnTo>
                  <a:lnTo>
                    <a:pt x="69850" y="55880"/>
                  </a:lnTo>
                  <a:lnTo>
                    <a:pt x="69850" y="69850"/>
                  </a:lnTo>
                  <a:lnTo>
                    <a:pt x="17780" y="69850"/>
                  </a:lnTo>
                  <a:lnTo>
                    <a:pt x="17780" y="113030"/>
                  </a:lnTo>
                  <a:lnTo>
                    <a:pt x="82550" y="113030"/>
                  </a:lnTo>
                  <a:lnTo>
                    <a:pt x="82550" y="127000"/>
                  </a:lnTo>
                  <a:lnTo>
                    <a:pt x="1270" y="1270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 489">
              <a:extLst>
                <a:ext uri="{FF2B5EF4-FFF2-40B4-BE49-F238E27FC236}">
                  <a16:creationId xmlns:a16="http://schemas.microsoft.com/office/drawing/2014/main" id="{CBD98835-E53B-519F-097E-D46912919CDC}"/>
                </a:ext>
              </a:extLst>
            </p:cNvPr>
            <p:cNvSpPr/>
            <p:nvPr/>
          </p:nvSpPr>
          <p:spPr>
            <a:xfrm>
              <a:off x="2621279" y="4452620"/>
              <a:ext cx="132080" cy="132079"/>
            </a:xfrm>
            <a:custGeom>
              <a:avLst/>
              <a:gdLst>
                <a:gd name="connsiteX0" fmla="*/ 66040 w 132080"/>
                <a:gd name="connsiteY0" fmla="*/ 0 h 132079"/>
                <a:gd name="connsiteX1" fmla="*/ 132080 w 132080"/>
                <a:gd name="connsiteY1" fmla="*/ 66040 h 132079"/>
                <a:gd name="connsiteX2" fmla="*/ 66040 w 132080"/>
                <a:gd name="connsiteY2" fmla="*/ 132080 h 132079"/>
                <a:gd name="connsiteX3" fmla="*/ 0 w 132080"/>
                <a:gd name="connsiteY3" fmla="*/ 66040 h 132079"/>
                <a:gd name="connsiteX4" fmla="*/ 66040 w 132080"/>
                <a:gd name="connsiteY4" fmla="*/ 0 h 132079"/>
                <a:gd name="connsiteX5" fmla="*/ 66040 w 132080"/>
                <a:gd name="connsiteY5" fmla="*/ 115570 h 132079"/>
                <a:gd name="connsiteX6" fmla="*/ 114300 w 132080"/>
                <a:gd name="connsiteY6" fmla="*/ 64770 h 132079"/>
                <a:gd name="connsiteX7" fmla="*/ 66040 w 132080"/>
                <a:gd name="connsiteY7" fmla="*/ 13970 h 132079"/>
                <a:gd name="connsiteX8" fmla="*/ 17780 w 132080"/>
                <a:gd name="connsiteY8" fmla="*/ 64770 h 132079"/>
                <a:gd name="connsiteX9" fmla="*/ 66040 w 132080"/>
                <a:gd name="connsiteY9" fmla="*/ 115570 h 13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2080" h="132079">
                  <a:moveTo>
                    <a:pt x="66040" y="0"/>
                  </a:moveTo>
                  <a:cubicBezTo>
                    <a:pt x="102870" y="0"/>
                    <a:pt x="132080" y="29210"/>
                    <a:pt x="132080" y="66040"/>
                  </a:cubicBezTo>
                  <a:cubicBezTo>
                    <a:pt x="132080" y="102870"/>
                    <a:pt x="104140" y="132080"/>
                    <a:pt x="66040" y="132080"/>
                  </a:cubicBezTo>
                  <a:cubicBezTo>
                    <a:pt x="27940" y="132080"/>
                    <a:pt x="0" y="102870"/>
                    <a:pt x="0" y="66040"/>
                  </a:cubicBezTo>
                  <a:cubicBezTo>
                    <a:pt x="0" y="29210"/>
                    <a:pt x="27940" y="0"/>
                    <a:pt x="66040" y="0"/>
                  </a:cubicBezTo>
                  <a:close/>
                  <a:moveTo>
                    <a:pt x="66040" y="115570"/>
                  </a:moveTo>
                  <a:cubicBezTo>
                    <a:pt x="93980" y="115570"/>
                    <a:pt x="114300" y="93980"/>
                    <a:pt x="114300" y="64770"/>
                  </a:cubicBezTo>
                  <a:cubicBezTo>
                    <a:pt x="114300" y="35560"/>
                    <a:pt x="93980" y="13970"/>
                    <a:pt x="66040" y="13970"/>
                  </a:cubicBezTo>
                  <a:cubicBezTo>
                    <a:pt x="38100" y="13970"/>
                    <a:pt x="17780" y="35560"/>
                    <a:pt x="17780" y="64770"/>
                  </a:cubicBezTo>
                  <a:cubicBezTo>
                    <a:pt x="17780" y="93980"/>
                    <a:pt x="38100" y="115570"/>
                    <a:pt x="66040" y="1155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 490">
              <a:extLst>
                <a:ext uri="{FF2B5EF4-FFF2-40B4-BE49-F238E27FC236}">
                  <a16:creationId xmlns:a16="http://schemas.microsoft.com/office/drawing/2014/main" id="{48472246-93C7-D979-9075-E2D64AD9291E}"/>
                </a:ext>
              </a:extLst>
            </p:cNvPr>
            <p:cNvSpPr/>
            <p:nvPr/>
          </p:nvSpPr>
          <p:spPr>
            <a:xfrm>
              <a:off x="2763520" y="4572000"/>
              <a:ext cx="27939" cy="36829"/>
            </a:xfrm>
            <a:custGeom>
              <a:avLst/>
              <a:gdLst>
                <a:gd name="connsiteX0" fmla="*/ 12700 w 27939"/>
                <a:gd name="connsiteY0" fmla="*/ 36830 h 36829"/>
                <a:gd name="connsiteX1" fmla="*/ 0 w 27939"/>
                <a:gd name="connsiteY1" fmla="*/ 36830 h 36829"/>
                <a:gd name="connsiteX2" fmla="*/ 11430 w 27939"/>
                <a:gd name="connsiteY2" fmla="*/ 0 h 36829"/>
                <a:gd name="connsiteX3" fmla="*/ 27940 w 27939"/>
                <a:gd name="connsiteY3" fmla="*/ 0 h 36829"/>
                <a:gd name="connsiteX4" fmla="*/ 13970 w 27939"/>
                <a:gd name="connsiteY4" fmla="*/ 36830 h 3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39" h="36829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40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 491">
              <a:extLst>
                <a:ext uri="{FF2B5EF4-FFF2-40B4-BE49-F238E27FC236}">
                  <a16:creationId xmlns:a16="http://schemas.microsoft.com/office/drawing/2014/main" id="{8E8EE69C-68E6-0721-7EF1-86B0932F95CA}"/>
                </a:ext>
              </a:extLst>
            </p:cNvPr>
            <p:cNvSpPr/>
            <p:nvPr/>
          </p:nvSpPr>
          <p:spPr>
            <a:xfrm>
              <a:off x="2852420" y="4453890"/>
              <a:ext cx="106679" cy="132079"/>
            </a:xfrm>
            <a:custGeom>
              <a:avLst/>
              <a:gdLst>
                <a:gd name="connsiteX0" fmla="*/ 105410 w 106679"/>
                <a:gd name="connsiteY0" fmla="*/ 24130 h 132079"/>
                <a:gd name="connsiteX1" fmla="*/ 67310 w 106679"/>
                <a:gd name="connsiteY1" fmla="*/ 13970 h 132079"/>
                <a:gd name="connsiteX2" fmla="*/ 16510 w 106679"/>
                <a:gd name="connsiteY2" fmla="*/ 64770 h 132079"/>
                <a:gd name="connsiteX3" fmla="*/ 67310 w 106679"/>
                <a:gd name="connsiteY3" fmla="*/ 115570 h 132079"/>
                <a:gd name="connsiteX4" fmla="*/ 106680 w 106679"/>
                <a:gd name="connsiteY4" fmla="*/ 106680 h 132079"/>
                <a:gd name="connsiteX5" fmla="*/ 106680 w 106679"/>
                <a:gd name="connsiteY5" fmla="*/ 123190 h 132079"/>
                <a:gd name="connsiteX6" fmla="*/ 67310 w 106679"/>
                <a:gd name="connsiteY6" fmla="*/ 132080 h 132079"/>
                <a:gd name="connsiteX7" fmla="*/ 0 w 106679"/>
                <a:gd name="connsiteY7" fmla="*/ 66040 h 132079"/>
                <a:gd name="connsiteX8" fmla="*/ 67310 w 106679"/>
                <a:gd name="connsiteY8" fmla="*/ 0 h 132079"/>
                <a:gd name="connsiteX9" fmla="*/ 105410 w 106679"/>
                <a:gd name="connsiteY9" fmla="*/ 8890 h 132079"/>
                <a:gd name="connsiteX10" fmla="*/ 105410 w 106679"/>
                <a:gd name="connsiteY10" fmla="*/ 25400 h 13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79" h="132079">
                  <a:moveTo>
                    <a:pt x="105410" y="24130"/>
                  </a:moveTo>
                  <a:cubicBezTo>
                    <a:pt x="96520" y="20320"/>
                    <a:pt x="83820" y="13970"/>
                    <a:pt x="67310" y="13970"/>
                  </a:cubicBezTo>
                  <a:cubicBezTo>
                    <a:pt x="38100" y="13970"/>
                    <a:pt x="16510" y="35560"/>
                    <a:pt x="16510" y="64770"/>
                  </a:cubicBezTo>
                  <a:cubicBezTo>
                    <a:pt x="16510" y="93980"/>
                    <a:pt x="38100" y="115570"/>
                    <a:pt x="67310" y="115570"/>
                  </a:cubicBezTo>
                  <a:cubicBezTo>
                    <a:pt x="96520" y="115570"/>
                    <a:pt x="97790" y="110490"/>
                    <a:pt x="106680" y="106680"/>
                  </a:cubicBezTo>
                  <a:lnTo>
                    <a:pt x="106680" y="123190"/>
                  </a:lnTo>
                  <a:cubicBezTo>
                    <a:pt x="102870" y="125730"/>
                    <a:pt x="87630" y="132080"/>
                    <a:pt x="67310" y="132080"/>
                  </a:cubicBezTo>
                  <a:cubicBezTo>
                    <a:pt x="27940" y="132080"/>
                    <a:pt x="0" y="104140"/>
                    <a:pt x="0" y="66040"/>
                  </a:cubicBezTo>
                  <a:cubicBezTo>
                    <a:pt x="0" y="27940"/>
                    <a:pt x="29210" y="0"/>
                    <a:pt x="67310" y="0"/>
                  </a:cubicBezTo>
                  <a:cubicBezTo>
                    <a:pt x="105410" y="0"/>
                    <a:pt x="101600" y="6350"/>
                    <a:pt x="105410" y="8890"/>
                  </a:cubicBezTo>
                  <a:lnTo>
                    <a:pt x="10541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 492">
              <a:extLst>
                <a:ext uri="{FF2B5EF4-FFF2-40B4-BE49-F238E27FC236}">
                  <a16:creationId xmlns:a16="http://schemas.microsoft.com/office/drawing/2014/main" id="{93420362-D6DC-AFDC-CAE5-31EA18D39F5B}"/>
                </a:ext>
              </a:extLst>
            </p:cNvPr>
            <p:cNvSpPr/>
            <p:nvPr/>
          </p:nvSpPr>
          <p:spPr>
            <a:xfrm>
              <a:off x="2988310" y="4453890"/>
              <a:ext cx="74929" cy="128269"/>
            </a:xfrm>
            <a:custGeom>
              <a:avLst/>
              <a:gdLst>
                <a:gd name="connsiteX0" fmla="*/ 16510 w 74929"/>
                <a:gd name="connsiteY0" fmla="*/ 15240 h 128269"/>
                <a:gd name="connsiteX1" fmla="*/ 16510 w 74929"/>
                <a:gd name="connsiteY1" fmla="*/ 57150 h 128269"/>
                <a:gd name="connsiteX2" fmla="*/ 64770 w 74929"/>
                <a:gd name="connsiteY2" fmla="*/ 57150 h 128269"/>
                <a:gd name="connsiteX3" fmla="*/ 64770 w 74929"/>
                <a:gd name="connsiteY3" fmla="*/ 71120 h 128269"/>
                <a:gd name="connsiteX4" fmla="*/ 16510 w 74929"/>
                <a:gd name="connsiteY4" fmla="*/ 71120 h 128269"/>
                <a:gd name="connsiteX5" fmla="*/ 16510 w 74929"/>
                <a:gd name="connsiteY5" fmla="*/ 128270 h 128269"/>
                <a:gd name="connsiteX6" fmla="*/ 0 w 74929"/>
                <a:gd name="connsiteY6" fmla="*/ 128270 h 128269"/>
                <a:gd name="connsiteX7" fmla="*/ 0 w 74929"/>
                <a:gd name="connsiteY7" fmla="*/ 0 h 128269"/>
                <a:gd name="connsiteX8" fmla="*/ 74930 w 74929"/>
                <a:gd name="connsiteY8" fmla="*/ 0 h 128269"/>
                <a:gd name="connsiteX9" fmla="*/ 74930 w 74929"/>
                <a:gd name="connsiteY9" fmla="*/ 13970 h 128269"/>
                <a:gd name="connsiteX10" fmla="*/ 17780 w 74929"/>
                <a:gd name="connsiteY10" fmla="*/ 1397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128269">
                  <a:moveTo>
                    <a:pt x="16510" y="15240"/>
                  </a:moveTo>
                  <a:lnTo>
                    <a:pt x="16510" y="57150"/>
                  </a:lnTo>
                  <a:lnTo>
                    <a:pt x="64770" y="57150"/>
                  </a:lnTo>
                  <a:lnTo>
                    <a:pt x="64770" y="71120"/>
                  </a:lnTo>
                  <a:lnTo>
                    <a:pt x="16510" y="71120"/>
                  </a:ln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lnTo>
                    <a:pt x="74930" y="0"/>
                  </a:lnTo>
                  <a:lnTo>
                    <a:pt x="74930" y="13970"/>
                  </a:lnTo>
                  <a:lnTo>
                    <a:pt x="17780" y="139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 493">
              <a:extLst>
                <a:ext uri="{FF2B5EF4-FFF2-40B4-BE49-F238E27FC236}">
                  <a16:creationId xmlns:a16="http://schemas.microsoft.com/office/drawing/2014/main" id="{FA865FD3-AB29-96C7-195A-28E684BFBFA9}"/>
                </a:ext>
              </a:extLst>
            </p:cNvPr>
            <p:cNvSpPr/>
            <p:nvPr/>
          </p:nvSpPr>
          <p:spPr>
            <a:xfrm>
              <a:off x="3079750" y="4452620"/>
              <a:ext cx="132079" cy="132079"/>
            </a:xfrm>
            <a:custGeom>
              <a:avLst/>
              <a:gdLst>
                <a:gd name="connsiteX0" fmla="*/ 66040 w 132079"/>
                <a:gd name="connsiteY0" fmla="*/ 0 h 132079"/>
                <a:gd name="connsiteX1" fmla="*/ 132080 w 132079"/>
                <a:gd name="connsiteY1" fmla="*/ 66040 h 132079"/>
                <a:gd name="connsiteX2" fmla="*/ 66040 w 132079"/>
                <a:gd name="connsiteY2" fmla="*/ 132080 h 132079"/>
                <a:gd name="connsiteX3" fmla="*/ 0 w 132079"/>
                <a:gd name="connsiteY3" fmla="*/ 66040 h 132079"/>
                <a:gd name="connsiteX4" fmla="*/ 66040 w 132079"/>
                <a:gd name="connsiteY4" fmla="*/ 0 h 132079"/>
                <a:gd name="connsiteX5" fmla="*/ 66040 w 132079"/>
                <a:gd name="connsiteY5" fmla="*/ 115570 h 132079"/>
                <a:gd name="connsiteX6" fmla="*/ 114300 w 132079"/>
                <a:gd name="connsiteY6" fmla="*/ 64770 h 132079"/>
                <a:gd name="connsiteX7" fmla="*/ 66040 w 132079"/>
                <a:gd name="connsiteY7" fmla="*/ 13970 h 132079"/>
                <a:gd name="connsiteX8" fmla="*/ 17780 w 132079"/>
                <a:gd name="connsiteY8" fmla="*/ 64770 h 132079"/>
                <a:gd name="connsiteX9" fmla="*/ 66040 w 132079"/>
                <a:gd name="connsiteY9" fmla="*/ 115570 h 13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2079" h="132079">
                  <a:moveTo>
                    <a:pt x="66040" y="0"/>
                  </a:moveTo>
                  <a:cubicBezTo>
                    <a:pt x="102870" y="0"/>
                    <a:pt x="132080" y="29210"/>
                    <a:pt x="132080" y="66040"/>
                  </a:cubicBezTo>
                  <a:cubicBezTo>
                    <a:pt x="132080" y="102870"/>
                    <a:pt x="104140" y="132080"/>
                    <a:pt x="66040" y="132080"/>
                  </a:cubicBezTo>
                  <a:cubicBezTo>
                    <a:pt x="27940" y="132080"/>
                    <a:pt x="0" y="102870"/>
                    <a:pt x="0" y="66040"/>
                  </a:cubicBezTo>
                  <a:cubicBezTo>
                    <a:pt x="0" y="29210"/>
                    <a:pt x="27940" y="0"/>
                    <a:pt x="66040" y="0"/>
                  </a:cubicBezTo>
                  <a:close/>
                  <a:moveTo>
                    <a:pt x="66040" y="115570"/>
                  </a:moveTo>
                  <a:cubicBezTo>
                    <a:pt x="93980" y="115570"/>
                    <a:pt x="114300" y="93980"/>
                    <a:pt x="114300" y="64770"/>
                  </a:cubicBezTo>
                  <a:cubicBezTo>
                    <a:pt x="114300" y="35560"/>
                    <a:pt x="93980" y="13970"/>
                    <a:pt x="66040" y="13970"/>
                  </a:cubicBezTo>
                  <a:cubicBezTo>
                    <a:pt x="38100" y="13970"/>
                    <a:pt x="17780" y="35560"/>
                    <a:pt x="17780" y="64770"/>
                  </a:cubicBezTo>
                  <a:cubicBezTo>
                    <a:pt x="17780" y="93980"/>
                    <a:pt x="38100" y="115570"/>
                    <a:pt x="66040" y="1155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 494">
              <a:extLst>
                <a:ext uri="{FF2B5EF4-FFF2-40B4-BE49-F238E27FC236}">
                  <a16:creationId xmlns:a16="http://schemas.microsoft.com/office/drawing/2014/main" id="{2DFB5DC5-F54B-BA02-B57B-436D4FEF4D40}"/>
                </a:ext>
              </a:extLst>
            </p:cNvPr>
            <p:cNvSpPr/>
            <p:nvPr/>
          </p:nvSpPr>
          <p:spPr>
            <a:xfrm>
              <a:off x="3220720" y="4572000"/>
              <a:ext cx="27939" cy="36829"/>
            </a:xfrm>
            <a:custGeom>
              <a:avLst/>
              <a:gdLst>
                <a:gd name="connsiteX0" fmla="*/ 12700 w 27939"/>
                <a:gd name="connsiteY0" fmla="*/ 36830 h 36829"/>
                <a:gd name="connsiteX1" fmla="*/ 0 w 27939"/>
                <a:gd name="connsiteY1" fmla="*/ 36830 h 36829"/>
                <a:gd name="connsiteX2" fmla="*/ 11430 w 27939"/>
                <a:gd name="connsiteY2" fmla="*/ 0 h 36829"/>
                <a:gd name="connsiteX3" fmla="*/ 27940 w 27939"/>
                <a:gd name="connsiteY3" fmla="*/ 0 h 36829"/>
                <a:gd name="connsiteX4" fmla="*/ 13970 w 27939"/>
                <a:gd name="connsiteY4" fmla="*/ 36830 h 3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39" h="36829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40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 495">
              <a:extLst>
                <a:ext uri="{FF2B5EF4-FFF2-40B4-BE49-F238E27FC236}">
                  <a16:creationId xmlns:a16="http://schemas.microsoft.com/office/drawing/2014/main" id="{303A6071-A811-7663-8609-579ED1C6BF89}"/>
                </a:ext>
              </a:extLst>
            </p:cNvPr>
            <p:cNvSpPr/>
            <p:nvPr/>
          </p:nvSpPr>
          <p:spPr>
            <a:xfrm>
              <a:off x="3309620" y="4453890"/>
              <a:ext cx="106679" cy="132079"/>
            </a:xfrm>
            <a:custGeom>
              <a:avLst/>
              <a:gdLst>
                <a:gd name="connsiteX0" fmla="*/ 105410 w 106679"/>
                <a:gd name="connsiteY0" fmla="*/ 24130 h 132079"/>
                <a:gd name="connsiteX1" fmla="*/ 67310 w 106679"/>
                <a:gd name="connsiteY1" fmla="*/ 13970 h 132079"/>
                <a:gd name="connsiteX2" fmla="*/ 16510 w 106679"/>
                <a:gd name="connsiteY2" fmla="*/ 64770 h 132079"/>
                <a:gd name="connsiteX3" fmla="*/ 67310 w 106679"/>
                <a:gd name="connsiteY3" fmla="*/ 115570 h 132079"/>
                <a:gd name="connsiteX4" fmla="*/ 106680 w 106679"/>
                <a:gd name="connsiteY4" fmla="*/ 106680 h 132079"/>
                <a:gd name="connsiteX5" fmla="*/ 106680 w 106679"/>
                <a:gd name="connsiteY5" fmla="*/ 123190 h 132079"/>
                <a:gd name="connsiteX6" fmla="*/ 67310 w 106679"/>
                <a:gd name="connsiteY6" fmla="*/ 132080 h 132079"/>
                <a:gd name="connsiteX7" fmla="*/ 0 w 106679"/>
                <a:gd name="connsiteY7" fmla="*/ 66040 h 132079"/>
                <a:gd name="connsiteX8" fmla="*/ 67310 w 106679"/>
                <a:gd name="connsiteY8" fmla="*/ 0 h 132079"/>
                <a:gd name="connsiteX9" fmla="*/ 105410 w 106679"/>
                <a:gd name="connsiteY9" fmla="*/ 8890 h 132079"/>
                <a:gd name="connsiteX10" fmla="*/ 105410 w 106679"/>
                <a:gd name="connsiteY10" fmla="*/ 25400 h 13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79" h="132079">
                  <a:moveTo>
                    <a:pt x="105410" y="24130"/>
                  </a:moveTo>
                  <a:cubicBezTo>
                    <a:pt x="96520" y="20320"/>
                    <a:pt x="83820" y="13970"/>
                    <a:pt x="67310" y="13970"/>
                  </a:cubicBezTo>
                  <a:cubicBezTo>
                    <a:pt x="38100" y="13970"/>
                    <a:pt x="16510" y="35560"/>
                    <a:pt x="16510" y="64770"/>
                  </a:cubicBezTo>
                  <a:cubicBezTo>
                    <a:pt x="16510" y="93980"/>
                    <a:pt x="38100" y="115570"/>
                    <a:pt x="67310" y="115570"/>
                  </a:cubicBezTo>
                  <a:cubicBezTo>
                    <a:pt x="96520" y="115570"/>
                    <a:pt x="97790" y="110490"/>
                    <a:pt x="106680" y="106680"/>
                  </a:cubicBezTo>
                  <a:lnTo>
                    <a:pt x="106680" y="123190"/>
                  </a:lnTo>
                  <a:cubicBezTo>
                    <a:pt x="102870" y="125730"/>
                    <a:pt x="87630" y="132080"/>
                    <a:pt x="67310" y="132080"/>
                  </a:cubicBezTo>
                  <a:cubicBezTo>
                    <a:pt x="27940" y="132080"/>
                    <a:pt x="0" y="104140"/>
                    <a:pt x="0" y="66040"/>
                  </a:cubicBezTo>
                  <a:cubicBezTo>
                    <a:pt x="0" y="27940"/>
                    <a:pt x="29210" y="0"/>
                    <a:pt x="67310" y="0"/>
                  </a:cubicBezTo>
                  <a:cubicBezTo>
                    <a:pt x="105410" y="0"/>
                    <a:pt x="101600" y="6350"/>
                    <a:pt x="105410" y="8890"/>
                  </a:cubicBezTo>
                  <a:lnTo>
                    <a:pt x="10541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 496">
              <a:extLst>
                <a:ext uri="{FF2B5EF4-FFF2-40B4-BE49-F238E27FC236}">
                  <a16:creationId xmlns:a16="http://schemas.microsoft.com/office/drawing/2014/main" id="{4A469BA6-51D3-AE74-332F-AEC4E567D639}"/>
                </a:ext>
              </a:extLst>
            </p:cNvPr>
            <p:cNvSpPr/>
            <p:nvPr/>
          </p:nvSpPr>
          <p:spPr>
            <a:xfrm>
              <a:off x="3435350" y="4452620"/>
              <a:ext cx="132079" cy="132079"/>
            </a:xfrm>
            <a:custGeom>
              <a:avLst/>
              <a:gdLst>
                <a:gd name="connsiteX0" fmla="*/ 66040 w 132079"/>
                <a:gd name="connsiteY0" fmla="*/ 0 h 132079"/>
                <a:gd name="connsiteX1" fmla="*/ 132080 w 132079"/>
                <a:gd name="connsiteY1" fmla="*/ 66040 h 132079"/>
                <a:gd name="connsiteX2" fmla="*/ 66040 w 132079"/>
                <a:gd name="connsiteY2" fmla="*/ 132080 h 132079"/>
                <a:gd name="connsiteX3" fmla="*/ 0 w 132079"/>
                <a:gd name="connsiteY3" fmla="*/ 66040 h 132079"/>
                <a:gd name="connsiteX4" fmla="*/ 66040 w 132079"/>
                <a:gd name="connsiteY4" fmla="*/ 0 h 132079"/>
                <a:gd name="connsiteX5" fmla="*/ 66040 w 132079"/>
                <a:gd name="connsiteY5" fmla="*/ 115570 h 132079"/>
                <a:gd name="connsiteX6" fmla="*/ 114300 w 132079"/>
                <a:gd name="connsiteY6" fmla="*/ 64770 h 132079"/>
                <a:gd name="connsiteX7" fmla="*/ 66040 w 132079"/>
                <a:gd name="connsiteY7" fmla="*/ 13970 h 132079"/>
                <a:gd name="connsiteX8" fmla="*/ 17780 w 132079"/>
                <a:gd name="connsiteY8" fmla="*/ 64770 h 132079"/>
                <a:gd name="connsiteX9" fmla="*/ 66040 w 132079"/>
                <a:gd name="connsiteY9" fmla="*/ 115570 h 13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2079" h="132079">
                  <a:moveTo>
                    <a:pt x="66040" y="0"/>
                  </a:moveTo>
                  <a:cubicBezTo>
                    <a:pt x="102870" y="0"/>
                    <a:pt x="132080" y="29210"/>
                    <a:pt x="132080" y="66040"/>
                  </a:cubicBezTo>
                  <a:cubicBezTo>
                    <a:pt x="132080" y="102870"/>
                    <a:pt x="104140" y="132080"/>
                    <a:pt x="66040" y="132080"/>
                  </a:cubicBezTo>
                  <a:cubicBezTo>
                    <a:pt x="27940" y="132080"/>
                    <a:pt x="0" y="102870"/>
                    <a:pt x="0" y="66040"/>
                  </a:cubicBezTo>
                  <a:cubicBezTo>
                    <a:pt x="0" y="29210"/>
                    <a:pt x="27940" y="0"/>
                    <a:pt x="66040" y="0"/>
                  </a:cubicBezTo>
                  <a:close/>
                  <a:moveTo>
                    <a:pt x="66040" y="115570"/>
                  </a:moveTo>
                  <a:cubicBezTo>
                    <a:pt x="93980" y="115570"/>
                    <a:pt x="114300" y="93980"/>
                    <a:pt x="114300" y="64770"/>
                  </a:cubicBezTo>
                  <a:cubicBezTo>
                    <a:pt x="114300" y="35560"/>
                    <a:pt x="93980" y="13970"/>
                    <a:pt x="66040" y="13970"/>
                  </a:cubicBezTo>
                  <a:cubicBezTo>
                    <a:pt x="38100" y="13970"/>
                    <a:pt x="17780" y="35560"/>
                    <a:pt x="17780" y="64770"/>
                  </a:cubicBezTo>
                  <a:cubicBezTo>
                    <a:pt x="17780" y="93980"/>
                    <a:pt x="38100" y="115570"/>
                    <a:pt x="66040" y="1155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 497">
              <a:extLst>
                <a:ext uri="{FF2B5EF4-FFF2-40B4-BE49-F238E27FC236}">
                  <a16:creationId xmlns:a16="http://schemas.microsoft.com/office/drawing/2014/main" id="{8A5A5724-045C-BFA1-CBCA-5C16C00D9722}"/>
                </a:ext>
              </a:extLst>
            </p:cNvPr>
            <p:cNvSpPr/>
            <p:nvPr/>
          </p:nvSpPr>
          <p:spPr>
            <a:xfrm>
              <a:off x="3589020" y="4452620"/>
              <a:ext cx="132079" cy="132079"/>
            </a:xfrm>
            <a:custGeom>
              <a:avLst/>
              <a:gdLst>
                <a:gd name="connsiteX0" fmla="*/ 66040 w 132079"/>
                <a:gd name="connsiteY0" fmla="*/ 0 h 132079"/>
                <a:gd name="connsiteX1" fmla="*/ 132080 w 132079"/>
                <a:gd name="connsiteY1" fmla="*/ 66040 h 132079"/>
                <a:gd name="connsiteX2" fmla="*/ 66040 w 132079"/>
                <a:gd name="connsiteY2" fmla="*/ 132080 h 132079"/>
                <a:gd name="connsiteX3" fmla="*/ 0 w 132079"/>
                <a:gd name="connsiteY3" fmla="*/ 66040 h 132079"/>
                <a:gd name="connsiteX4" fmla="*/ 66040 w 132079"/>
                <a:gd name="connsiteY4" fmla="*/ 0 h 132079"/>
                <a:gd name="connsiteX5" fmla="*/ 66040 w 132079"/>
                <a:gd name="connsiteY5" fmla="*/ 115570 h 132079"/>
                <a:gd name="connsiteX6" fmla="*/ 114300 w 132079"/>
                <a:gd name="connsiteY6" fmla="*/ 64770 h 132079"/>
                <a:gd name="connsiteX7" fmla="*/ 66040 w 132079"/>
                <a:gd name="connsiteY7" fmla="*/ 13970 h 132079"/>
                <a:gd name="connsiteX8" fmla="*/ 17780 w 132079"/>
                <a:gd name="connsiteY8" fmla="*/ 64770 h 132079"/>
                <a:gd name="connsiteX9" fmla="*/ 66040 w 132079"/>
                <a:gd name="connsiteY9" fmla="*/ 115570 h 13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2079" h="132079">
                  <a:moveTo>
                    <a:pt x="66040" y="0"/>
                  </a:moveTo>
                  <a:cubicBezTo>
                    <a:pt x="102870" y="0"/>
                    <a:pt x="132080" y="29210"/>
                    <a:pt x="132080" y="66040"/>
                  </a:cubicBezTo>
                  <a:cubicBezTo>
                    <a:pt x="132080" y="102870"/>
                    <a:pt x="104140" y="132080"/>
                    <a:pt x="66040" y="132080"/>
                  </a:cubicBezTo>
                  <a:cubicBezTo>
                    <a:pt x="27940" y="132080"/>
                    <a:pt x="0" y="102870"/>
                    <a:pt x="0" y="66040"/>
                  </a:cubicBezTo>
                  <a:cubicBezTo>
                    <a:pt x="0" y="29210"/>
                    <a:pt x="27940" y="0"/>
                    <a:pt x="66040" y="0"/>
                  </a:cubicBezTo>
                  <a:close/>
                  <a:moveTo>
                    <a:pt x="66040" y="115570"/>
                  </a:moveTo>
                  <a:cubicBezTo>
                    <a:pt x="93980" y="115570"/>
                    <a:pt x="114300" y="93980"/>
                    <a:pt x="114300" y="64770"/>
                  </a:cubicBezTo>
                  <a:cubicBezTo>
                    <a:pt x="114300" y="35560"/>
                    <a:pt x="93980" y="13970"/>
                    <a:pt x="66040" y="13970"/>
                  </a:cubicBezTo>
                  <a:cubicBezTo>
                    <a:pt x="38100" y="13970"/>
                    <a:pt x="17780" y="35560"/>
                    <a:pt x="17780" y="64770"/>
                  </a:cubicBezTo>
                  <a:cubicBezTo>
                    <a:pt x="17780" y="93980"/>
                    <a:pt x="38100" y="115570"/>
                    <a:pt x="66040" y="1155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 498">
              <a:extLst>
                <a:ext uri="{FF2B5EF4-FFF2-40B4-BE49-F238E27FC236}">
                  <a16:creationId xmlns:a16="http://schemas.microsoft.com/office/drawing/2014/main" id="{7A22CD82-D89E-81B4-1AC4-382103AD1D34}"/>
                </a:ext>
              </a:extLst>
            </p:cNvPr>
            <p:cNvSpPr/>
            <p:nvPr/>
          </p:nvSpPr>
          <p:spPr>
            <a:xfrm>
              <a:off x="3729990" y="4572000"/>
              <a:ext cx="27939" cy="36829"/>
            </a:xfrm>
            <a:custGeom>
              <a:avLst/>
              <a:gdLst>
                <a:gd name="connsiteX0" fmla="*/ 12700 w 27939"/>
                <a:gd name="connsiteY0" fmla="*/ 36830 h 36829"/>
                <a:gd name="connsiteX1" fmla="*/ 0 w 27939"/>
                <a:gd name="connsiteY1" fmla="*/ 36830 h 36829"/>
                <a:gd name="connsiteX2" fmla="*/ 11430 w 27939"/>
                <a:gd name="connsiteY2" fmla="*/ 0 h 36829"/>
                <a:gd name="connsiteX3" fmla="*/ 27940 w 27939"/>
                <a:gd name="connsiteY3" fmla="*/ 0 h 36829"/>
                <a:gd name="connsiteX4" fmla="*/ 13970 w 27939"/>
                <a:gd name="connsiteY4" fmla="*/ 36830 h 3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39" h="36829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40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 499">
              <a:extLst>
                <a:ext uri="{FF2B5EF4-FFF2-40B4-BE49-F238E27FC236}">
                  <a16:creationId xmlns:a16="http://schemas.microsoft.com/office/drawing/2014/main" id="{5BF96A53-EAA9-5F2D-B6D9-0922C6B306FF}"/>
                </a:ext>
              </a:extLst>
            </p:cNvPr>
            <p:cNvSpPr/>
            <p:nvPr/>
          </p:nvSpPr>
          <p:spPr>
            <a:xfrm>
              <a:off x="3820159" y="4453890"/>
              <a:ext cx="106680" cy="132079"/>
            </a:xfrm>
            <a:custGeom>
              <a:avLst/>
              <a:gdLst>
                <a:gd name="connsiteX0" fmla="*/ 105410 w 106680"/>
                <a:gd name="connsiteY0" fmla="*/ 24130 h 132079"/>
                <a:gd name="connsiteX1" fmla="*/ 67310 w 106680"/>
                <a:gd name="connsiteY1" fmla="*/ 13970 h 132079"/>
                <a:gd name="connsiteX2" fmla="*/ 16510 w 106680"/>
                <a:gd name="connsiteY2" fmla="*/ 64770 h 132079"/>
                <a:gd name="connsiteX3" fmla="*/ 67310 w 106680"/>
                <a:gd name="connsiteY3" fmla="*/ 115570 h 132079"/>
                <a:gd name="connsiteX4" fmla="*/ 106680 w 106680"/>
                <a:gd name="connsiteY4" fmla="*/ 106680 h 132079"/>
                <a:gd name="connsiteX5" fmla="*/ 106680 w 106680"/>
                <a:gd name="connsiteY5" fmla="*/ 123190 h 132079"/>
                <a:gd name="connsiteX6" fmla="*/ 67310 w 106680"/>
                <a:gd name="connsiteY6" fmla="*/ 132080 h 132079"/>
                <a:gd name="connsiteX7" fmla="*/ 0 w 106680"/>
                <a:gd name="connsiteY7" fmla="*/ 66040 h 132079"/>
                <a:gd name="connsiteX8" fmla="*/ 67310 w 106680"/>
                <a:gd name="connsiteY8" fmla="*/ 0 h 132079"/>
                <a:gd name="connsiteX9" fmla="*/ 105410 w 106680"/>
                <a:gd name="connsiteY9" fmla="*/ 8890 h 132079"/>
                <a:gd name="connsiteX10" fmla="*/ 105410 w 106680"/>
                <a:gd name="connsiteY10" fmla="*/ 25400 h 13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80" h="132079">
                  <a:moveTo>
                    <a:pt x="105410" y="24130"/>
                  </a:moveTo>
                  <a:cubicBezTo>
                    <a:pt x="96520" y="20320"/>
                    <a:pt x="83820" y="13970"/>
                    <a:pt x="67310" y="13970"/>
                  </a:cubicBezTo>
                  <a:cubicBezTo>
                    <a:pt x="38100" y="13970"/>
                    <a:pt x="16510" y="35560"/>
                    <a:pt x="16510" y="64770"/>
                  </a:cubicBezTo>
                  <a:cubicBezTo>
                    <a:pt x="16510" y="93980"/>
                    <a:pt x="38100" y="115570"/>
                    <a:pt x="67310" y="115570"/>
                  </a:cubicBezTo>
                  <a:cubicBezTo>
                    <a:pt x="96520" y="115570"/>
                    <a:pt x="97790" y="110490"/>
                    <a:pt x="106680" y="106680"/>
                  </a:cubicBezTo>
                  <a:lnTo>
                    <a:pt x="106680" y="123190"/>
                  </a:lnTo>
                  <a:cubicBezTo>
                    <a:pt x="102870" y="125730"/>
                    <a:pt x="87630" y="132080"/>
                    <a:pt x="67310" y="132080"/>
                  </a:cubicBezTo>
                  <a:cubicBezTo>
                    <a:pt x="27940" y="132080"/>
                    <a:pt x="0" y="104140"/>
                    <a:pt x="0" y="66040"/>
                  </a:cubicBezTo>
                  <a:cubicBezTo>
                    <a:pt x="0" y="27940"/>
                    <a:pt x="29210" y="0"/>
                    <a:pt x="67310" y="0"/>
                  </a:cubicBezTo>
                  <a:cubicBezTo>
                    <a:pt x="105410" y="0"/>
                    <a:pt x="101600" y="6350"/>
                    <a:pt x="105410" y="8890"/>
                  </a:cubicBezTo>
                  <a:lnTo>
                    <a:pt x="10541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 500">
              <a:extLst>
                <a:ext uri="{FF2B5EF4-FFF2-40B4-BE49-F238E27FC236}">
                  <a16:creationId xmlns:a16="http://schemas.microsoft.com/office/drawing/2014/main" id="{35C8B1C8-0542-B214-3F59-4FD328EDFA4E}"/>
                </a:ext>
              </a:extLst>
            </p:cNvPr>
            <p:cNvSpPr/>
            <p:nvPr/>
          </p:nvSpPr>
          <p:spPr>
            <a:xfrm>
              <a:off x="3944620" y="4455159"/>
              <a:ext cx="95250" cy="128270"/>
            </a:xfrm>
            <a:custGeom>
              <a:avLst/>
              <a:gdLst>
                <a:gd name="connsiteX0" fmla="*/ 55880 w 95250"/>
                <a:gd name="connsiteY0" fmla="*/ 13970 h 128270"/>
                <a:gd name="connsiteX1" fmla="*/ 55880 w 95250"/>
                <a:gd name="connsiteY1" fmla="*/ 128270 h 128270"/>
                <a:gd name="connsiteX2" fmla="*/ 39370 w 95250"/>
                <a:gd name="connsiteY2" fmla="*/ 128270 h 128270"/>
                <a:gd name="connsiteX3" fmla="*/ 39370 w 95250"/>
                <a:gd name="connsiteY3" fmla="*/ 13970 h 128270"/>
                <a:gd name="connsiteX4" fmla="*/ 0 w 95250"/>
                <a:gd name="connsiteY4" fmla="*/ 13970 h 128270"/>
                <a:gd name="connsiteX5" fmla="*/ 0 w 95250"/>
                <a:gd name="connsiteY5" fmla="*/ 0 h 128270"/>
                <a:gd name="connsiteX6" fmla="*/ 95250 w 95250"/>
                <a:gd name="connsiteY6" fmla="*/ 0 h 128270"/>
                <a:gd name="connsiteX7" fmla="*/ 95250 w 95250"/>
                <a:gd name="connsiteY7" fmla="*/ 13970 h 128270"/>
                <a:gd name="connsiteX8" fmla="*/ 55880 w 95250"/>
                <a:gd name="connsiteY8" fmla="*/ 1397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250" h="128270">
                  <a:moveTo>
                    <a:pt x="55880" y="13970"/>
                  </a:moveTo>
                  <a:lnTo>
                    <a:pt x="55880" y="128270"/>
                  </a:lnTo>
                  <a:lnTo>
                    <a:pt x="39370" y="128270"/>
                  </a:lnTo>
                  <a:lnTo>
                    <a:pt x="39370" y="13970"/>
                  </a:lnTo>
                  <a:lnTo>
                    <a:pt x="0" y="13970"/>
                  </a:lnTo>
                  <a:lnTo>
                    <a:pt x="0" y="0"/>
                  </a:lnTo>
                  <a:lnTo>
                    <a:pt x="95250" y="0"/>
                  </a:lnTo>
                  <a:lnTo>
                    <a:pt x="95250" y="13970"/>
                  </a:lnTo>
                  <a:lnTo>
                    <a:pt x="55880" y="139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 501">
              <a:extLst>
                <a:ext uri="{FF2B5EF4-FFF2-40B4-BE49-F238E27FC236}">
                  <a16:creationId xmlns:a16="http://schemas.microsoft.com/office/drawing/2014/main" id="{DE4737AB-33A7-1128-3B71-FBD950BEAB28}"/>
                </a:ext>
              </a:extLst>
            </p:cNvPr>
            <p:cNvSpPr/>
            <p:nvPr/>
          </p:nvSpPr>
          <p:spPr>
            <a:xfrm>
              <a:off x="4052570" y="4452620"/>
              <a:ext cx="132079" cy="132079"/>
            </a:xfrm>
            <a:custGeom>
              <a:avLst/>
              <a:gdLst>
                <a:gd name="connsiteX0" fmla="*/ 66040 w 132079"/>
                <a:gd name="connsiteY0" fmla="*/ 0 h 132079"/>
                <a:gd name="connsiteX1" fmla="*/ 132080 w 132079"/>
                <a:gd name="connsiteY1" fmla="*/ 66040 h 132079"/>
                <a:gd name="connsiteX2" fmla="*/ 66040 w 132079"/>
                <a:gd name="connsiteY2" fmla="*/ 132080 h 132079"/>
                <a:gd name="connsiteX3" fmla="*/ 0 w 132079"/>
                <a:gd name="connsiteY3" fmla="*/ 66040 h 132079"/>
                <a:gd name="connsiteX4" fmla="*/ 66040 w 132079"/>
                <a:gd name="connsiteY4" fmla="*/ 0 h 132079"/>
                <a:gd name="connsiteX5" fmla="*/ 66040 w 132079"/>
                <a:gd name="connsiteY5" fmla="*/ 115570 h 132079"/>
                <a:gd name="connsiteX6" fmla="*/ 114300 w 132079"/>
                <a:gd name="connsiteY6" fmla="*/ 64770 h 132079"/>
                <a:gd name="connsiteX7" fmla="*/ 66040 w 132079"/>
                <a:gd name="connsiteY7" fmla="*/ 13970 h 132079"/>
                <a:gd name="connsiteX8" fmla="*/ 17780 w 132079"/>
                <a:gd name="connsiteY8" fmla="*/ 64770 h 132079"/>
                <a:gd name="connsiteX9" fmla="*/ 66040 w 132079"/>
                <a:gd name="connsiteY9" fmla="*/ 115570 h 13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2079" h="132079">
                  <a:moveTo>
                    <a:pt x="66040" y="0"/>
                  </a:moveTo>
                  <a:cubicBezTo>
                    <a:pt x="102870" y="0"/>
                    <a:pt x="132080" y="29210"/>
                    <a:pt x="132080" y="66040"/>
                  </a:cubicBezTo>
                  <a:cubicBezTo>
                    <a:pt x="132080" y="102870"/>
                    <a:pt x="104140" y="132080"/>
                    <a:pt x="66040" y="132080"/>
                  </a:cubicBezTo>
                  <a:cubicBezTo>
                    <a:pt x="27940" y="132080"/>
                    <a:pt x="0" y="102870"/>
                    <a:pt x="0" y="66040"/>
                  </a:cubicBezTo>
                  <a:cubicBezTo>
                    <a:pt x="0" y="29210"/>
                    <a:pt x="27940" y="0"/>
                    <a:pt x="66040" y="0"/>
                  </a:cubicBezTo>
                  <a:close/>
                  <a:moveTo>
                    <a:pt x="66040" y="115570"/>
                  </a:moveTo>
                  <a:cubicBezTo>
                    <a:pt x="93980" y="115570"/>
                    <a:pt x="114300" y="93980"/>
                    <a:pt x="114300" y="64770"/>
                  </a:cubicBezTo>
                  <a:cubicBezTo>
                    <a:pt x="114300" y="35560"/>
                    <a:pt x="93980" y="13970"/>
                    <a:pt x="66040" y="13970"/>
                  </a:cubicBezTo>
                  <a:cubicBezTo>
                    <a:pt x="38100" y="13970"/>
                    <a:pt x="17780" y="35560"/>
                    <a:pt x="17780" y="64770"/>
                  </a:cubicBezTo>
                  <a:cubicBezTo>
                    <a:pt x="17780" y="93980"/>
                    <a:pt x="38100" y="115570"/>
                    <a:pt x="66040" y="1155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 502">
              <a:extLst>
                <a:ext uri="{FF2B5EF4-FFF2-40B4-BE49-F238E27FC236}">
                  <a16:creationId xmlns:a16="http://schemas.microsoft.com/office/drawing/2014/main" id="{7CAF233B-24AE-203B-3EF3-37C1C8D5588C}"/>
                </a:ext>
              </a:extLst>
            </p:cNvPr>
            <p:cNvSpPr/>
            <p:nvPr/>
          </p:nvSpPr>
          <p:spPr>
            <a:xfrm>
              <a:off x="4194809" y="4572000"/>
              <a:ext cx="27940" cy="36829"/>
            </a:xfrm>
            <a:custGeom>
              <a:avLst/>
              <a:gdLst>
                <a:gd name="connsiteX0" fmla="*/ 12700 w 27940"/>
                <a:gd name="connsiteY0" fmla="*/ 36830 h 36829"/>
                <a:gd name="connsiteX1" fmla="*/ 0 w 27940"/>
                <a:gd name="connsiteY1" fmla="*/ 36830 h 36829"/>
                <a:gd name="connsiteX2" fmla="*/ 11430 w 27940"/>
                <a:gd name="connsiteY2" fmla="*/ 0 h 36829"/>
                <a:gd name="connsiteX3" fmla="*/ 27940 w 27940"/>
                <a:gd name="connsiteY3" fmla="*/ 0 h 36829"/>
                <a:gd name="connsiteX4" fmla="*/ 13970 w 27940"/>
                <a:gd name="connsiteY4" fmla="*/ 36830 h 3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40" h="36829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40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 503">
              <a:extLst>
                <a:ext uri="{FF2B5EF4-FFF2-40B4-BE49-F238E27FC236}">
                  <a16:creationId xmlns:a16="http://schemas.microsoft.com/office/drawing/2014/main" id="{8D2CC174-586F-5141-F117-AA242DA3C248}"/>
                </a:ext>
              </a:extLst>
            </p:cNvPr>
            <p:cNvSpPr/>
            <p:nvPr/>
          </p:nvSpPr>
          <p:spPr>
            <a:xfrm>
              <a:off x="4274820" y="4453890"/>
              <a:ext cx="116839" cy="130809"/>
            </a:xfrm>
            <a:custGeom>
              <a:avLst/>
              <a:gdLst>
                <a:gd name="connsiteX0" fmla="*/ 59690 w 116839"/>
                <a:gd name="connsiteY0" fmla="*/ 130810 h 130809"/>
                <a:gd name="connsiteX1" fmla="*/ 59690 w 116839"/>
                <a:gd name="connsiteY1" fmla="*/ 130810 h 130809"/>
                <a:gd name="connsiteX2" fmla="*/ 0 w 116839"/>
                <a:gd name="connsiteY2" fmla="*/ 0 h 130809"/>
                <a:gd name="connsiteX3" fmla="*/ 17780 w 116839"/>
                <a:gd name="connsiteY3" fmla="*/ 0 h 130809"/>
                <a:gd name="connsiteX4" fmla="*/ 35560 w 116839"/>
                <a:gd name="connsiteY4" fmla="*/ 40640 h 130809"/>
                <a:gd name="connsiteX5" fmla="*/ 58420 w 116839"/>
                <a:gd name="connsiteY5" fmla="*/ 93980 h 130809"/>
                <a:gd name="connsiteX6" fmla="*/ 81280 w 116839"/>
                <a:gd name="connsiteY6" fmla="*/ 40640 h 130809"/>
                <a:gd name="connsiteX7" fmla="*/ 99060 w 116839"/>
                <a:gd name="connsiteY7" fmla="*/ 0 h 130809"/>
                <a:gd name="connsiteX8" fmla="*/ 116840 w 116839"/>
                <a:gd name="connsiteY8" fmla="*/ 0 h 130809"/>
                <a:gd name="connsiteX9" fmla="*/ 57150 w 116839"/>
                <a:gd name="connsiteY9" fmla="*/ 13081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39" h="130809">
                  <a:moveTo>
                    <a:pt x="59690" y="130810"/>
                  </a:moveTo>
                  <a:lnTo>
                    <a:pt x="59690" y="13081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35560" y="40640"/>
                  </a:lnTo>
                  <a:cubicBezTo>
                    <a:pt x="44450" y="60960"/>
                    <a:pt x="52070" y="76200"/>
                    <a:pt x="58420" y="93980"/>
                  </a:cubicBezTo>
                  <a:cubicBezTo>
                    <a:pt x="66040" y="76200"/>
                    <a:pt x="72390" y="60960"/>
                    <a:pt x="81280" y="40640"/>
                  </a:cubicBezTo>
                  <a:lnTo>
                    <a:pt x="99060" y="0"/>
                  </a:lnTo>
                  <a:lnTo>
                    <a:pt x="116840" y="0"/>
                  </a:lnTo>
                  <a:lnTo>
                    <a:pt x="57150" y="130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 504">
              <a:extLst>
                <a:ext uri="{FF2B5EF4-FFF2-40B4-BE49-F238E27FC236}">
                  <a16:creationId xmlns:a16="http://schemas.microsoft.com/office/drawing/2014/main" id="{24A0D4C2-D12A-36BB-95FA-B091A40F52F5}"/>
                </a:ext>
              </a:extLst>
            </p:cNvPr>
            <p:cNvSpPr/>
            <p:nvPr/>
          </p:nvSpPr>
          <p:spPr>
            <a:xfrm>
              <a:off x="4418329" y="4453890"/>
              <a:ext cx="82550" cy="128269"/>
            </a:xfrm>
            <a:custGeom>
              <a:avLst/>
              <a:gdLst>
                <a:gd name="connsiteX0" fmla="*/ 16510 w 82550"/>
                <a:gd name="connsiteY0" fmla="*/ 78740 h 128269"/>
                <a:gd name="connsiteX1" fmla="*/ 16510 w 82550"/>
                <a:gd name="connsiteY1" fmla="*/ 128270 h 128269"/>
                <a:gd name="connsiteX2" fmla="*/ 0 w 82550"/>
                <a:gd name="connsiteY2" fmla="*/ 128270 h 128269"/>
                <a:gd name="connsiteX3" fmla="*/ 0 w 82550"/>
                <a:gd name="connsiteY3" fmla="*/ 0 h 128269"/>
                <a:gd name="connsiteX4" fmla="*/ 39370 w 82550"/>
                <a:gd name="connsiteY4" fmla="*/ 0 h 128269"/>
                <a:gd name="connsiteX5" fmla="*/ 82550 w 82550"/>
                <a:gd name="connsiteY5" fmla="*/ 39370 h 128269"/>
                <a:gd name="connsiteX6" fmla="*/ 39370 w 82550"/>
                <a:gd name="connsiteY6" fmla="*/ 78740 h 128269"/>
                <a:gd name="connsiteX7" fmla="*/ 16510 w 82550"/>
                <a:gd name="connsiteY7" fmla="*/ 78740 h 128269"/>
                <a:gd name="connsiteX8" fmla="*/ 16510 w 82550"/>
                <a:gd name="connsiteY8" fmla="*/ 15240 h 128269"/>
                <a:gd name="connsiteX9" fmla="*/ 16510 w 82550"/>
                <a:gd name="connsiteY9" fmla="*/ 64770 h 128269"/>
                <a:gd name="connsiteX10" fmla="*/ 39370 w 82550"/>
                <a:gd name="connsiteY10" fmla="*/ 64770 h 128269"/>
                <a:gd name="connsiteX11" fmla="*/ 64770 w 82550"/>
                <a:gd name="connsiteY11" fmla="*/ 40640 h 128269"/>
                <a:gd name="connsiteX12" fmla="*/ 38100 w 82550"/>
                <a:gd name="connsiteY12" fmla="*/ 16510 h 128269"/>
                <a:gd name="connsiteX13" fmla="*/ 16510 w 82550"/>
                <a:gd name="connsiteY13" fmla="*/ 1651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2550" h="128269">
                  <a:moveTo>
                    <a:pt x="16510" y="78740"/>
                  </a:move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lnTo>
                    <a:pt x="39370" y="0"/>
                  </a:lnTo>
                  <a:cubicBezTo>
                    <a:pt x="66040" y="0"/>
                    <a:pt x="82550" y="13970"/>
                    <a:pt x="82550" y="39370"/>
                  </a:cubicBezTo>
                  <a:cubicBezTo>
                    <a:pt x="82550" y="64770"/>
                    <a:pt x="66040" y="78740"/>
                    <a:pt x="39370" y="78740"/>
                  </a:cubicBezTo>
                  <a:lnTo>
                    <a:pt x="16510" y="78740"/>
                  </a:lnTo>
                  <a:close/>
                  <a:moveTo>
                    <a:pt x="16510" y="15240"/>
                  </a:moveTo>
                  <a:lnTo>
                    <a:pt x="16510" y="64770"/>
                  </a:lnTo>
                  <a:lnTo>
                    <a:pt x="39370" y="64770"/>
                  </a:lnTo>
                  <a:cubicBezTo>
                    <a:pt x="54610" y="64770"/>
                    <a:pt x="64770" y="55880"/>
                    <a:pt x="64770" y="40640"/>
                  </a:cubicBezTo>
                  <a:cubicBezTo>
                    <a:pt x="64770" y="25400"/>
                    <a:pt x="54610" y="16510"/>
                    <a:pt x="38100" y="16510"/>
                  </a:cubicBezTo>
                  <a:lnTo>
                    <a:pt x="16510" y="165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 505">
              <a:extLst>
                <a:ext uri="{FF2B5EF4-FFF2-40B4-BE49-F238E27FC236}">
                  <a16:creationId xmlns:a16="http://schemas.microsoft.com/office/drawing/2014/main" id="{80D38841-39A6-FAFA-2C1F-4E954C5F9576}"/>
                </a:ext>
              </a:extLst>
            </p:cNvPr>
            <p:cNvSpPr/>
            <p:nvPr/>
          </p:nvSpPr>
          <p:spPr>
            <a:xfrm>
              <a:off x="4497070" y="4572000"/>
              <a:ext cx="27939" cy="36829"/>
            </a:xfrm>
            <a:custGeom>
              <a:avLst/>
              <a:gdLst>
                <a:gd name="connsiteX0" fmla="*/ 12700 w 27939"/>
                <a:gd name="connsiteY0" fmla="*/ 36830 h 36829"/>
                <a:gd name="connsiteX1" fmla="*/ 0 w 27939"/>
                <a:gd name="connsiteY1" fmla="*/ 36830 h 36829"/>
                <a:gd name="connsiteX2" fmla="*/ 11430 w 27939"/>
                <a:gd name="connsiteY2" fmla="*/ 0 h 36829"/>
                <a:gd name="connsiteX3" fmla="*/ 27940 w 27939"/>
                <a:gd name="connsiteY3" fmla="*/ 0 h 36829"/>
                <a:gd name="connsiteX4" fmla="*/ 13970 w 27939"/>
                <a:gd name="connsiteY4" fmla="*/ 36830 h 3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39" h="36829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40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 506">
              <a:extLst>
                <a:ext uri="{FF2B5EF4-FFF2-40B4-BE49-F238E27FC236}">
                  <a16:creationId xmlns:a16="http://schemas.microsoft.com/office/drawing/2014/main" id="{DA650D04-6F41-1F9B-CF0F-81C3C39CD125}"/>
                </a:ext>
              </a:extLst>
            </p:cNvPr>
            <p:cNvSpPr/>
            <p:nvPr/>
          </p:nvSpPr>
          <p:spPr>
            <a:xfrm>
              <a:off x="4585970" y="4453890"/>
              <a:ext cx="82550" cy="132079"/>
            </a:xfrm>
            <a:custGeom>
              <a:avLst/>
              <a:gdLst>
                <a:gd name="connsiteX0" fmla="*/ 0 w 82550"/>
                <a:gd name="connsiteY0" fmla="*/ 123190 h 132079"/>
                <a:gd name="connsiteX1" fmla="*/ 0 w 82550"/>
                <a:gd name="connsiteY1" fmla="*/ 106680 h 132079"/>
                <a:gd name="connsiteX2" fmla="*/ 35560 w 82550"/>
                <a:gd name="connsiteY2" fmla="*/ 115570 h 132079"/>
                <a:gd name="connsiteX3" fmla="*/ 63500 w 82550"/>
                <a:gd name="connsiteY3" fmla="*/ 97790 h 132079"/>
                <a:gd name="connsiteX4" fmla="*/ 35560 w 82550"/>
                <a:gd name="connsiteY4" fmla="*/ 72390 h 132079"/>
                <a:gd name="connsiteX5" fmla="*/ 0 w 82550"/>
                <a:gd name="connsiteY5" fmla="*/ 34290 h 132079"/>
                <a:gd name="connsiteX6" fmla="*/ 43180 w 82550"/>
                <a:gd name="connsiteY6" fmla="*/ 0 h 132079"/>
                <a:gd name="connsiteX7" fmla="*/ 74930 w 82550"/>
                <a:gd name="connsiteY7" fmla="*/ 6350 h 132079"/>
                <a:gd name="connsiteX8" fmla="*/ 74930 w 82550"/>
                <a:gd name="connsiteY8" fmla="*/ 22860 h 132079"/>
                <a:gd name="connsiteX9" fmla="*/ 44450 w 82550"/>
                <a:gd name="connsiteY9" fmla="*/ 15240 h 132079"/>
                <a:gd name="connsiteX10" fmla="*/ 17780 w 82550"/>
                <a:gd name="connsiteY10" fmla="*/ 34290 h 132079"/>
                <a:gd name="connsiteX11" fmla="*/ 45720 w 82550"/>
                <a:gd name="connsiteY11" fmla="*/ 59690 h 132079"/>
                <a:gd name="connsiteX12" fmla="*/ 82550 w 82550"/>
                <a:gd name="connsiteY12" fmla="*/ 97790 h 132079"/>
                <a:gd name="connsiteX13" fmla="*/ 39370 w 82550"/>
                <a:gd name="connsiteY13" fmla="*/ 132080 h 132079"/>
                <a:gd name="connsiteX14" fmla="*/ 2540 w 82550"/>
                <a:gd name="connsiteY14" fmla="*/ 124460 h 13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550" h="132079">
                  <a:moveTo>
                    <a:pt x="0" y="123190"/>
                  </a:moveTo>
                  <a:lnTo>
                    <a:pt x="0" y="106680"/>
                  </a:lnTo>
                  <a:cubicBezTo>
                    <a:pt x="8890" y="111760"/>
                    <a:pt x="22860" y="115570"/>
                    <a:pt x="35560" y="115570"/>
                  </a:cubicBezTo>
                  <a:cubicBezTo>
                    <a:pt x="48260" y="115570"/>
                    <a:pt x="63500" y="109220"/>
                    <a:pt x="63500" y="97790"/>
                  </a:cubicBezTo>
                  <a:cubicBezTo>
                    <a:pt x="63500" y="86360"/>
                    <a:pt x="57150" y="80010"/>
                    <a:pt x="35560" y="72390"/>
                  </a:cubicBezTo>
                  <a:cubicBezTo>
                    <a:pt x="11430" y="63500"/>
                    <a:pt x="0" y="53340"/>
                    <a:pt x="0" y="34290"/>
                  </a:cubicBezTo>
                  <a:cubicBezTo>
                    <a:pt x="0" y="15240"/>
                    <a:pt x="17780" y="0"/>
                    <a:pt x="43180" y="0"/>
                  </a:cubicBezTo>
                  <a:cubicBezTo>
                    <a:pt x="68580" y="0"/>
                    <a:pt x="67310" y="3810"/>
                    <a:pt x="74930" y="6350"/>
                  </a:cubicBezTo>
                  <a:lnTo>
                    <a:pt x="74930" y="22860"/>
                  </a:lnTo>
                  <a:cubicBezTo>
                    <a:pt x="67310" y="19050"/>
                    <a:pt x="55880" y="15240"/>
                    <a:pt x="44450" y="15240"/>
                  </a:cubicBezTo>
                  <a:cubicBezTo>
                    <a:pt x="33020" y="15240"/>
                    <a:pt x="17780" y="22860"/>
                    <a:pt x="17780" y="34290"/>
                  </a:cubicBezTo>
                  <a:cubicBezTo>
                    <a:pt x="17780" y="45720"/>
                    <a:pt x="24130" y="52070"/>
                    <a:pt x="45720" y="59690"/>
                  </a:cubicBezTo>
                  <a:cubicBezTo>
                    <a:pt x="69850" y="68580"/>
                    <a:pt x="82550" y="78740"/>
                    <a:pt x="82550" y="97790"/>
                  </a:cubicBezTo>
                  <a:cubicBezTo>
                    <a:pt x="82550" y="116840"/>
                    <a:pt x="66040" y="132080"/>
                    <a:pt x="39370" y="132080"/>
                  </a:cubicBezTo>
                  <a:cubicBezTo>
                    <a:pt x="12700" y="132080"/>
                    <a:pt x="11430" y="128270"/>
                    <a:pt x="2540" y="1244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 507">
              <a:extLst>
                <a:ext uri="{FF2B5EF4-FFF2-40B4-BE49-F238E27FC236}">
                  <a16:creationId xmlns:a16="http://schemas.microsoft.com/office/drawing/2014/main" id="{3991BB79-C59E-EE7D-19D3-BC72BEAA5A2A}"/>
                </a:ext>
              </a:extLst>
            </p:cNvPr>
            <p:cNvSpPr/>
            <p:nvPr/>
          </p:nvSpPr>
          <p:spPr>
            <a:xfrm>
              <a:off x="4688840" y="449072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 508">
              <a:extLst>
                <a:ext uri="{FF2B5EF4-FFF2-40B4-BE49-F238E27FC236}">
                  <a16:creationId xmlns:a16="http://schemas.microsoft.com/office/drawing/2014/main" id="{88C12DF4-ADCA-7831-A935-7C19C4696972}"/>
                </a:ext>
              </a:extLst>
            </p:cNvPr>
            <p:cNvSpPr/>
            <p:nvPr/>
          </p:nvSpPr>
          <p:spPr>
            <a:xfrm>
              <a:off x="4738370" y="4564379"/>
              <a:ext cx="20320" cy="20320"/>
            </a:xfrm>
            <a:custGeom>
              <a:avLst/>
              <a:gdLst>
                <a:gd name="connsiteX0" fmla="*/ 10160 w 20320"/>
                <a:gd name="connsiteY0" fmla="*/ 0 h 20320"/>
                <a:gd name="connsiteX1" fmla="*/ 20320 w 20320"/>
                <a:gd name="connsiteY1" fmla="*/ 10160 h 20320"/>
                <a:gd name="connsiteX2" fmla="*/ 10160 w 20320"/>
                <a:gd name="connsiteY2" fmla="*/ 20320 h 20320"/>
                <a:gd name="connsiteX3" fmla="*/ 0 w 20320"/>
                <a:gd name="connsiteY3" fmla="*/ 10160 h 20320"/>
                <a:gd name="connsiteX4" fmla="*/ 10160 w 20320"/>
                <a:gd name="connsiteY4" fmla="*/ 0 h 20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20" h="2032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20" name="Group 719">
            <a:extLst>
              <a:ext uri="{FF2B5EF4-FFF2-40B4-BE49-F238E27FC236}">
                <a16:creationId xmlns:a16="http://schemas.microsoft.com/office/drawing/2014/main" id="{1BA7D553-C66C-5797-5232-FD546C3955FE}"/>
              </a:ext>
            </a:extLst>
          </p:cNvPr>
          <p:cNvGrpSpPr/>
          <p:nvPr/>
        </p:nvGrpSpPr>
        <p:grpSpPr>
          <a:xfrm>
            <a:off x="1437639" y="4655820"/>
            <a:ext cx="6539478" cy="181609"/>
            <a:chOff x="1437639" y="4655820"/>
            <a:chExt cx="6539478" cy="181609"/>
          </a:xfrm>
        </p:grpSpPr>
        <p:sp>
          <p:nvSpPr>
            <p:cNvPr id="538" name="Freeform 537">
              <a:extLst>
                <a:ext uri="{FF2B5EF4-FFF2-40B4-BE49-F238E27FC236}">
                  <a16:creationId xmlns:a16="http://schemas.microsoft.com/office/drawing/2014/main" id="{35B62BE4-36F0-F0E5-59F5-D86D783D6927}"/>
                </a:ext>
              </a:extLst>
            </p:cNvPr>
            <p:cNvSpPr/>
            <p:nvPr/>
          </p:nvSpPr>
          <p:spPr>
            <a:xfrm>
              <a:off x="4338419" y="4706620"/>
              <a:ext cx="95150" cy="130809"/>
            </a:xfrm>
            <a:custGeom>
              <a:avLst/>
              <a:gdLst>
                <a:gd name="connsiteX0" fmla="*/ 2440 w 95150"/>
                <a:gd name="connsiteY0" fmla="*/ 115570 h 130809"/>
                <a:gd name="connsiteX1" fmla="*/ 12600 w 95150"/>
                <a:gd name="connsiteY1" fmla="*/ 115570 h 130809"/>
                <a:gd name="connsiteX2" fmla="*/ 40540 w 95150"/>
                <a:gd name="connsiteY2" fmla="*/ 87630 h 130809"/>
                <a:gd name="connsiteX3" fmla="*/ 3710 w 95150"/>
                <a:gd name="connsiteY3" fmla="*/ 0 h 130809"/>
                <a:gd name="connsiteX4" fmla="*/ 21490 w 95150"/>
                <a:gd name="connsiteY4" fmla="*/ 0 h 130809"/>
                <a:gd name="connsiteX5" fmla="*/ 34190 w 95150"/>
                <a:gd name="connsiteY5" fmla="*/ 31750 h 130809"/>
                <a:gd name="connsiteX6" fmla="*/ 49430 w 95150"/>
                <a:gd name="connsiteY6" fmla="*/ 71120 h 130809"/>
                <a:gd name="connsiteX7" fmla="*/ 64670 w 95150"/>
                <a:gd name="connsiteY7" fmla="*/ 31750 h 130809"/>
                <a:gd name="connsiteX8" fmla="*/ 77370 w 95150"/>
                <a:gd name="connsiteY8" fmla="*/ 0 h 130809"/>
                <a:gd name="connsiteX9" fmla="*/ 95150 w 95150"/>
                <a:gd name="connsiteY9" fmla="*/ 0 h 130809"/>
                <a:gd name="connsiteX10" fmla="*/ 59590 w 95150"/>
                <a:gd name="connsiteY10" fmla="*/ 85090 h 130809"/>
                <a:gd name="connsiteX11" fmla="*/ 13870 w 95150"/>
                <a:gd name="connsiteY11" fmla="*/ 130810 h 130809"/>
                <a:gd name="connsiteX12" fmla="*/ 2440 w 95150"/>
                <a:gd name="connsiteY12" fmla="*/ 129540 h 130809"/>
                <a:gd name="connsiteX13" fmla="*/ 2440 w 95150"/>
                <a:gd name="connsiteY13" fmla="*/ 11557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50" h="130809">
                  <a:moveTo>
                    <a:pt x="2440" y="115570"/>
                  </a:moveTo>
                  <a:cubicBezTo>
                    <a:pt x="4980" y="115570"/>
                    <a:pt x="7520" y="115570"/>
                    <a:pt x="12600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0" y="57150"/>
                    <a:pt x="49430" y="71120"/>
                  </a:cubicBezTo>
                  <a:cubicBezTo>
                    <a:pt x="5451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0" y="0"/>
                  </a:lnTo>
                  <a:lnTo>
                    <a:pt x="59590" y="85090"/>
                  </a:lnTo>
                  <a:cubicBezTo>
                    <a:pt x="46890" y="114300"/>
                    <a:pt x="38000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 560">
              <a:extLst>
                <a:ext uri="{FF2B5EF4-FFF2-40B4-BE49-F238E27FC236}">
                  <a16:creationId xmlns:a16="http://schemas.microsoft.com/office/drawing/2014/main" id="{8438B31D-7E8F-C4B4-0C87-71076891732F}"/>
                </a:ext>
              </a:extLst>
            </p:cNvPr>
            <p:cNvSpPr/>
            <p:nvPr/>
          </p:nvSpPr>
          <p:spPr>
            <a:xfrm>
              <a:off x="6586219" y="4704079"/>
              <a:ext cx="87630" cy="130810"/>
            </a:xfrm>
            <a:custGeom>
              <a:avLst/>
              <a:gdLst>
                <a:gd name="connsiteX0" fmla="*/ 0 w 87630"/>
                <a:gd name="connsiteY0" fmla="*/ 2540 h 130810"/>
                <a:gd name="connsiteX1" fmla="*/ 15240 w 87630"/>
                <a:gd name="connsiteY1" fmla="*/ 2540 h 130810"/>
                <a:gd name="connsiteX2" fmla="*/ 15240 w 87630"/>
                <a:gd name="connsiteY2" fmla="*/ 11430 h 130810"/>
                <a:gd name="connsiteX3" fmla="*/ 15240 w 87630"/>
                <a:gd name="connsiteY3" fmla="*/ 17780 h 130810"/>
                <a:gd name="connsiteX4" fmla="*/ 15240 w 87630"/>
                <a:gd name="connsiteY4" fmla="*/ 17780 h 130810"/>
                <a:gd name="connsiteX5" fmla="*/ 46990 w 87630"/>
                <a:gd name="connsiteY5" fmla="*/ 0 h 130810"/>
                <a:gd name="connsiteX6" fmla="*/ 87630 w 87630"/>
                <a:gd name="connsiteY6" fmla="*/ 46990 h 130810"/>
                <a:gd name="connsiteX7" fmla="*/ 46990 w 87630"/>
                <a:gd name="connsiteY7" fmla="*/ 93980 h 130810"/>
                <a:gd name="connsiteX8" fmla="*/ 16511 w 87630"/>
                <a:gd name="connsiteY8" fmla="*/ 76200 h 130810"/>
                <a:gd name="connsiteX9" fmla="*/ 16511 w 87630"/>
                <a:gd name="connsiteY9" fmla="*/ 76200 h 130810"/>
                <a:gd name="connsiteX10" fmla="*/ 16511 w 87630"/>
                <a:gd name="connsiteY10" fmla="*/ 83820 h 130810"/>
                <a:gd name="connsiteX11" fmla="*/ 16511 w 87630"/>
                <a:gd name="connsiteY11" fmla="*/ 130810 h 130810"/>
                <a:gd name="connsiteX12" fmla="*/ 0 w 87630"/>
                <a:gd name="connsiteY12" fmla="*/ 130810 h 130810"/>
                <a:gd name="connsiteX13" fmla="*/ 0 w 87630"/>
                <a:gd name="connsiteY13" fmla="*/ 2540 h 130810"/>
                <a:gd name="connsiteX14" fmla="*/ 72390 w 87630"/>
                <a:gd name="connsiteY14" fmla="*/ 46990 h 130810"/>
                <a:gd name="connsiteX15" fmla="*/ 44450 w 87630"/>
                <a:gd name="connsiteY15" fmla="*/ 15240 h 130810"/>
                <a:gd name="connsiteX16" fmla="*/ 16511 w 87630"/>
                <a:gd name="connsiteY16" fmla="*/ 46990 h 130810"/>
                <a:gd name="connsiteX17" fmla="*/ 44450 w 87630"/>
                <a:gd name="connsiteY17" fmla="*/ 78740 h 130810"/>
                <a:gd name="connsiteX18" fmla="*/ 72390 w 87630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1" y="76200"/>
                  </a:cubicBezTo>
                  <a:lnTo>
                    <a:pt x="16511" y="76200"/>
                  </a:lnTo>
                  <a:cubicBezTo>
                    <a:pt x="16511" y="76200"/>
                    <a:pt x="16511" y="78740"/>
                    <a:pt x="16511" y="83820"/>
                  </a:cubicBezTo>
                  <a:lnTo>
                    <a:pt x="16511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1" y="15240"/>
                    <a:pt x="44450" y="15240"/>
                  </a:cubicBezTo>
                  <a:cubicBezTo>
                    <a:pt x="27940" y="15240"/>
                    <a:pt x="16511" y="25400"/>
                    <a:pt x="16511" y="46990"/>
                  </a:cubicBezTo>
                  <a:cubicBezTo>
                    <a:pt x="16511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717" name="Group 716">
              <a:extLst>
                <a:ext uri="{FF2B5EF4-FFF2-40B4-BE49-F238E27FC236}">
                  <a16:creationId xmlns:a16="http://schemas.microsoft.com/office/drawing/2014/main" id="{6665009E-7CF7-CC10-29C0-78A7C88C41CF}"/>
                </a:ext>
              </a:extLst>
            </p:cNvPr>
            <p:cNvGrpSpPr/>
            <p:nvPr/>
          </p:nvGrpSpPr>
          <p:grpSpPr>
            <a:xfrm>
              <a:off x="1437639" y="4655820"/>
              <a:ext cx="6539478" cy="166369"/>
              <a:chOff x="1437639" y="4655820"/>
              <a:chExt cx="6539478" cy="166369"/>
            </a:xfrm>
          </p:grpSpPr>
          <p:sp>
            <p:nvSpPr>
              <p:cNvPr id="510" name="Freeform 509">
                <a:extLst>
                  <a:ext uri="{FF2B5EF4-FFF2-40B4-BE49-F238E27FC236}">
                    <a16:creationId xmlns:a16="http://schemas.microsoft.com/office/drawing/2014/main" id="{212790EE-3DAF-DB36-42B7-F8408E89D7F4}"/>
                  </a:ext>
                </a:extLst>
              </p:cNvPr>
              <p:cNvSpPr/>
              <p:nvPr/>
            </p:nvSpPr>
            <p:spPr>
              <a:xfrm>
                <a:off x="1437639" y="4667250"/>
                <a:ext cx="105410" cy="128270"/>
              </a:xfrm>
              <a:custGeom>
                <a:avLst/>
                <a:gdLst>
                  <a:gd name="connsiteX0" fmla="*/ 0 w 105410"/>
                  <a:gd name="connsiteY0" fmla="*/ 128270 h 128270"/>
                  <a:gd name="connsiteX1" fmla="*/ 0 w 105410"/>
                  <a:gd name="connsiteY1" fmla="*/ 0 h 128270"/>
                  <a:gd name="connsiteX2" fmla="*/ 36830 w 105410"/>
                  <a:gd name="connsiteY2" fmla="*/ 0 h 128270"/>
                  <a:gd name="connsiteX3" fmla="*/ 105410 w 105410"/>
                  <a:gd name="connsiteY3" fmla="*/ 63500 h 128270"/>
                  <a:gd name="connsiteX4" fmla="*/ 38100 w 105410"/>
                  <a:gd name="connsiteY4" fmla="*/ 127000 h 128270"/>
                  <a:gd name="connsiteX5" fmla="*/ 0 w 105410"/>
                  <a:gd name="connsiteY5" fmla="*/ 127000 h 128270"/>
                  <a:gd name="connsiteX6" fmla="*/ 17780 w 105410"/>
                  <a:gd name="connsiteY6" fmla="*/ 15240 h 128270"/>
                  <a:gd name="connsiteX7" fmla="*/ 17780 w 105410"/>
                  <a:gd name="connsiteY7" fmla="*/ 114300 h 128270"/>
                  <a:gd name="connsiteX8" fmla="*/ 38100 w 105410"/>
                  <a:gd name="connsiteY8" fmla="*/ 114300 h 128270"/>
                  <a:gd name="connsiteX9" fmla="*/ 88900 w 105410"/>
                  <a:gd name="connsiteY9" fmla="*/ 64770 h 128270"/>
                  <a:gd name="connsiteX10" fmla="*/ 38100 w 105410"/>
                  <a:gd name="connsiteY10" fmla="*/ 15240 h 128270"/>
                  <a:gd name="connsiteX11" fmla="*/ 19050 w 105410"/>
                  <a:gd name="connsiteY11" fmla="*/ 15240 h 128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5410" h="128270">
                    <a:moveTo>
                      <a:pt x="0" y="128270"/>
                    </a:moveTo>
                    <a:lnTo>
                      <a:pt x="0" y="0"/>
                    </a:lnTo>
                    <a:lnTo>
                      <a:pt x="36830" y="0"/>
                    </a:lnTo>
                    <a:cubicBezTo>
                      <a:pt x="77470" y="0"/>
                      <a:pt x="105410" y="25400"/>
                      <a:pt x="105410" y="63500"/>
                    </a:cubicBezTo>
                    <a:cubicBezTo>
                      <a:pt x="105410" y="101600"/>
                      <a:pt x="78740" y="127000"/>
                      <a:pt x="38100" y="127000"/>
                    </a:cubicBezTo>
                    <a:lnTo>
                      <a:pt x="0" y="127000"/>
                    </a:lnTo>
                    <a:close/>
                    <a:moveTo>
                      <a:pt x="17780" y="15240"/>
                    </a:moveTo>
                    <a:lnTo>
                      <a:pt x="17780" y="114300"/>
                    </a:lnTo>
                    <a:lnTo>
                      <a:pt x="38100" y="114300"/>
                    </a:lnTo>
                    <a:cubicBezTo>
                      <a:pt x="68580" y="114300"/>
                      <a:pt x="88900" y="93980"/>
                      <a:pt x="88900" y="64770"/>
                    </a:cubicBezTo>
                    <a:cubicBezTo>
                      <a:pt x="88900" y="35560"/>
                      <a:pt x="68580" y="15240"/>
                      <a:pt x="38100" y="15240"/>
                    </a:cubicBezTo>
                    <a:lnTo>
                      <a:pt x="19050" y="152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1" name="Freeform 510">
                <a:extLst>
                  <a:ext uri="{FF2B5EF4-FFF2-40B4-BE49-F238E27FC236}">
                    <a16:creationId xmlns:a16="http://schemas.microsoft.com/office/drawing/2014/main" id="{1C8B9329-7CA4-0436-7F2D-C540A33BF3E0}"/>
                  </a:ext>
                </a:extLst>
              </p:cNvPr>
              <p:cNvSpPr/>
              <p:nvPr/>
            </p:nvSpPr>
            <p:spPr>
              <a:xfrm>
                <a:off x="1559560" y="4704079"/>
                <a:ext cx="91439" cy="93979"/>
              </a:xfrm>
              <a:custGeom>
                <a:avLst/>
                <a:gdLst>
                  <a:gd name="connsiteX0" fmla="*/ 91440 w 91439"/>
                  <a:gd name="connsiteY0" fmla="*/ 46990 h 93979"/>
                  <a:gd name="connsiteX1" fmla="*/ 45720 w 91439"/>
                  <a:gd name="connsiteY1" fmla="*/ 93980 h 93979"/>
                  <a:gd name="connsiteX2" fmla="*/ 0 w 91439"/>
                  <a:gd name="connsiteY2" fmla="*/ 46990 h 93979"/>
                  <a:gd name="connsiteX3" fmla="*/ 45720 w 91439"/>
                  <a:gd name="connsiteY3" fmla="*/ 0 h 93979"/>
                  <a:gd name="connsiteX4" fmla="*/ 91440 w 91439"/>
                  <a:gd name="connsiteY4" fmla="*/ 46990 h 93979"/>
                  <a:gd name="connsiteX5" fmla="*/ 76200 w 91439"/>
                  <a:gd name="connsiteY5" fmla="*/ 46990 h 93979"/>
                  <a:gd name="connsiteX6" fmla="*/ 45720 w 91439"/>
                  <a:gd name="connsiteY6" fmla="*/ 15240 h 93979"/>
                  <a:gd name="connsiteX7" fmla="*/ 16510 w 91439"/>
                  <a:gd name="connsiteY7" fmla="*/ 46990 h 93979"/>
                  <a:gd name="connsiteX8" fmla="*/ 45720 w 91439"/>
                  <a:gd name="connsiteY8" fmla="*/ 78740 h 93979"/>
                  <a:gd name="connsiteX9" fmla="*/ 76200 w 91439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39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6200" y="46990"/>
                    </a:moveTo>
                    <a:cubicBezTo>
                      <a:pt x="76200" y="27940"/>
                      <a:pt x="63500" y="15240"/>
                      <a:pt x="45720" y="15240"/>
                    </a:cubicBezTo>
                    <a:cubicBezTo>
                      <a:pt x="27940" y="15240"/>
                      <a:pt x="16510" y="29210"/>
                      <a:pt x="16510" y="46990"/>
                    </a:cubicBezTo>
                    <a:cubicBezTo>
                      <a:pt x="16510" y="64770"/>
                      <a:pt x="29210" y="78740"/>
                      <a:pt x="45720" y="78740"/>
                    </a:cubicBezTo>
                    <a:cubicBezTo>
                      <a:pt x="62230" y="78740"/>
                      <a:pt x="76200" y="64770"/>
                      <a:pt x="7620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2" name="Freeform 511">
                <a:extLst>
                  <a:ext uri="{FF2B5EF4-FFF2-40B4-BE49-F238E27FC236}">
                    <a16:creationId xmlns:a16="http://schemas.microsoft.com/office/drawing/2014/main" id="{1DE100F1-00F2-F6FA-1195-23BAF7A9D79E}"/>
                  </a:ext>
                </a:extLst>
              </p:cNvPr>
              <p:cNvSpPr/>
              <p:nvPr/>
            </p:nvSpPr>
            <p:spPr>
              <a:xfrm>
                <a:off x="1676400" y="4704079"/>
                <a:ext cx="80010" cy="91440"/>
              </a:xfrm>
              <a:custGeom>
                <a:avLst/>
                <a:gdLst>
                  <a:gd name="connsiteX0" fmla="*/ 15240 w 80010"/>
                  <a:gd name="connsiteY0" fmla="*/ 2540 h 91440"/>
                  <a:gd name="connsiteX1" fmla="*/ 15240 w 80010"/>
                  <a:gd name="connsiteY1" fmla="*/ 15240 h 91440"/>
                  <a:gd name="connsiteX2" fmla="*/ 15240 w 80010"/>
                  <a:gd name="connsiteY2" fmla="*/ 21590 h 91440"/>
                  <a:gd name="connsiteX3" fmla="*/ 15240 w 80010"/>
                  <a:gd name="connsiteY3" fmla="*/ 21590 h 91440"/>
                  <a:gd name="connsiteX4" fmla="*/ 49530 w 80010"/>
                  <a:gd name="connsiteY4" fmla="*/ 0 h 91440"/>
                  <a:gd name="connsiteX5" fmla="*/ 80010 w 80010"/>
                  <a:gd name="connsiteY5" fmla="*/ 35560 h 91440"/>
                  <a:gd name="connsiteX6" fmla="*/ 80010 w 80010"/>
                  <a:gd name="connsiteY6" fmla="*/ 91440 h 91440"/>
                  <a:gd name="connsiteX7" fmla="*/ 63500 w 80010"/>
                  <a:gd name="connsiteY7" fmla="*/ 91440 h 91440"/>
                  <a:gd name="connsiteX8" fmla="*/ 63500 w 80010"/>
                  <a:gd name="connsiteY8" fmla="*/ 39370 h 91440"/>
                  <a:gd name="connsiteX9" fmla="*/ 46990 w 80010"/>
                  <a:gd name="connsiteY9" fmla="*/ 16510 h 91440"/>
                  <a:gd name="connsiteX10" fmla="*/ 16510 w 80010"/>
                  <a:gd name="connsiteY10" fmla="*/ 48260 h 91440"/>
                  <a:gd name="connsiteX11" fmla="*/ 16510 w 80010"/>
                  <a:gd name="connsiteY11" fmla="*/ 91440 h 91440"/>
                  <a:gd name="connsiteX12" fmla="*/ 0 w 80010"/>
                  <a:gd name="connsiteY12" fmla="*/ 91440 h 91440"/>
                  <a:gd name="connsiteX13" fmla="*/ 0 w 80010"/>
                  <a:gd name="connsiteY13" fmla="*/ 2540 h 91440"/>
                  <a:gd name="connsiteX14" fmla="*/ 15240 w 80010"/>
                  <a:gd name="connsiteY14" fmla="*/ 254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91440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3" name="Freeform 512">
                <a:extLst>
                  <a:ext uri="{FF2B5EF4-FFF2-40B4-BE49-F238E27FC236}">
                    <a16:creationId xmlns:a16="http://schemas.microsoft.com/office/drawing/2014/main" id="{F29FA72A-2955-631B-732F-C5F7F3BB31F1}"/>
                  </a:ext>
                </a:extLst>
              </p:cNvPr>
              <p:cNvSpPr/>
              <p:nvPr/>
            </p:nvSpPr>
            <p:spPr>
              <a:xfrm>
                <a:off x="1770379" y="4655820"/>
                <a:ext cx="31750" cy="48259"/>
              </a:xfrm>
              <a:custGeom>
                <a:avLst/>
                <a:gdLst>
                  <a:gd name="connsiteX0" fmla="*/ 13970 w 31750"/>
                  <a:gd name="connsiteY0" fmla="*/ 48260 h 48259"/>
                  <a:gd name="connsiteX1" fmla="*/ 0 w 31750"/>
                  <a:gd name="connsiteY1" fmla="*/ 48260 h 48259"/>
                  <a:gd name="connsiteX2" fmla="*/ 13970 w 31750"/>
                  <a:gd name="connsiteY2" fmla="*/ 0 h 48259"/>
                  <a:gd name="connsiteX3" fmla="*/ 31750 w 31750"/>
                  <a:gd name="connsiteY3" fmla="*/ 0 h 48259"/>
                  <a:gd name="connsiteX4" fmla="*/ 13970 w 31750"/>
                  <a:gd name="connsiteY4" fmla="*/ 48260 h 48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750" h="48259">
                    <a:moveTo>
                      <a:pt x="13970" y="48260"/>
                    </a:moveTo>
                    <a:lnTo>
                      <a:pt x="0" y="48260"/>
                    </a:lnTo>
                    <a:lnTo>
                      <a:pt x="13970" y="0"/>
                    </a:lnTo>
                    <a:lnTo>
                      <a:pt x="31750" y="0"/>
                    </a:lnTo>
                    <a:lnTo>
                      <a:pt x="13970" y="4826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4" name="Freeform 513">
                <a:extLst>
                  <a:ext uri="{FF2B5EF4-FFF2-40B4-BE49-F238E27FC236}">
                    <a16:creationId xmlns:a16="http://schemas.microsoft.com/office/drawing/2014/main" id="{C4B06BCD-5140-9F95-5DBD-DFCB7B6A8866}"/>
                  </a:ext>
                </a:extLst>
              </p:cNvPr>
              <p:cNvSpPr/>
              <p:nvPr/>
            </p:nvSpPr>
            <p:spPr>
              <a:xfrm>
                <a:off x="1807210" y="4679950"/>
                <a:ext cx="60960" cy="116840"/>
              </a:xfrm>
              <a:custGeom>
                <a:avLst/>
                <a:gdLst>
                  <a:gd name="connsiteX0" fmla="*/ 15240 w 60960"/>
                  <a:gd name="connsiteY0" fmla="*/ 26670 h 116840"/>
                  <a:gd name="connsiteX1" fmla="*/ 15240 w 60960"/>
                  <a:gd name="connsiteY1" fmla="*/ 0 h 116840"/>
                  <a:gd name="connsiteX2" fmla="*/ 31750 w 60960"/>
                  <a:gd name="connsiteY2" fmla="*/ 0 h 116840"/>
                  <a:gd name="connsiteX3" fmla="*/ 31750 w 60960"/>
                  <a:gd name="connsiteY3" fmla="*/ 26670 h 116840"/>
                  <a:gd name="connsiteX4" fmla="*/ 58420 w 60960"/>
                  <a:gd name="connsiteY4" fmla="*/ 26670 h 116840"/>
                  <a:gd name="connsiteX5" fmla="*/ 58420 w 60960"/>
                  <a:gd name="connsiteY5" fmla="*/ 40640 h 116840"/>
                  <a:gd name="connsiteX6" fmla="*/ 31750 w 60960"/>
                  <a:gd name="connsiteY6" fmla="*/ 40640 h 116840"/>
                  <a:gd name="connsiteX7" fmla="*/ 31750 w 60960"/>
                  <a:gd name="connsiteY7" fmla="*/ 86360 h 116840"/>
                  <a:gd name="connsiteX8" fmla="*/ 44450 w 60960"/>
                  <a:gd name="connsiteY8" fmla="*/ 102870 h 116840"/>
                  <a:gd name="connsiteX9" fmla="*/ 60960 w 60960"/>
                  <a:gd name="connsiteY9" fmla="*/ 99060 h 116840"/>
                  <a:gd name="connsiteX10" fmla="*/ 60960 w 60960"/>
                  <a:gd name="connsiteY10" fmla="*/ 113030 h 116840"/>
                  <a:gd name="connsiteX11" fmla="*/ 40640 w 60960"/>
                  <a:gd name="connsiteY11" fmla="*/ 116840 h 116840"/>
                  <a:gd name="connsiteX12" fmla="*/ 13970 w 60960"/>
                  <a:gd name="connsiteY12" fmla="*/ 90170 h 116840"/>
                  <a:gd name="connsiteX13" fmla="*/ 13970 w 60960"/>
                  <a:gd name="connsiteY13" fmla="*/ 39370 h 116840"/>
                  <a:gd name="connsiteX14" fmla="*/ 0 w 60960"/>
                  <a:gd name="connsiteY14" fmla="*/ 39370 h 116840"/>
                  <a:gd name="connsiteX15" fmla="*/ 0 w 60960"/>
                  <a:gd name="connsiteY15" fmla="*/ 25400 h 116840"/>
                  <a:gd name="connsiteX16" fmla="*/ 15240 w 60960"/>
                  <a:gd name="connsiteY16" fmla="*/ 25400 h 116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60" h="116840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5" name="Freeform 514">
                <a:extLst>
                  <a:ext uri="{FF2B5EF4-FFF2-40B4-BE49-F238E27FC236}">
                    <a16:creationId xmlns:a16="http://schemas.microsoft.com/office/drawing/2014/main" id="{EB77757E-8159-CADE-C40D-F3F060DBFD87}"/>
                  </a:ext>
                </a:extLst>
              </p:cNvPr>
              <p:cNvSpPr/>
              <p:nvPr/>
            </p:nvSpPr>
            <p:spPr>
              <a:xfrm>
                <a:off x="1925320" y="4705350"/>
                <a:ext cx="73659" cy="93979"/>
              </a:xfrm>
              <a:custGeom>
                <a:avLst/>
                <a:gdLst>
                  <a:gd name="connsiteX0" fmla="*/ 5080 w 73659"/>
                  <a:gd name="connsiteY0" fmla="*/ 6350 h 93979"/>
                  <a:gd name="connsiteX1" fmla="*/ 36830 w 73659"/>
                  <a:gd name="connsiteY1" fmla="*/ 0 h 93979"/>
                  <a:gd name="connsiteX2" fmla="*/ 73660 w 73659"/>
                  <a:gd name="connsiteY2" fmla="*/ 34290 h 93979"/>
                  <a:gd name="connsiteX3" fmla="*/ 73660 w 73659"/>
                  <a:gd name="connsiteY3" fmla="*/ 91440 h 93979"/>
                  <a:gd name="connsiteX4" fmla="*/ 58420 w 73659"/>
                  <a:gd name="connsiteY4" fmla="*/ 91440 h 93979"/>
                  <a:gd name="connsiteX5" fmla="*/ 58420 w 73659"/>
                  <a:gd name="connsiteY5" fmla="*/ 81280 h 93979"/>
                  <a:gd name="connsiteX6" fmla="*/ 58420 w 73659"/>
                  <a:gd name="connsiteY6" fmla="*/ 73660 h 93979"/>
                  <a:gd name="connsiteX7" fmla="*/ 58420 w 73659"/>
                  <a:gd name="connsiteY7" fmla="*/ 73660 h 93979"/>
                  <a:gd name="connsiteX8" fmla="*/ 27940 w 73659"/>
                  <a:gd name="connsiteY8" fmla="*/ 93980 h 93979"/>
                  <a:gd name="connsiteX9" fmla="*/ 0 w 73659"/>
                  <a:gd name="connsiteY9" fmla="*/ 67310 h 93979"/>
                  <a:gd name="connsiteX10" fmla="*/ 58420 w 73659"/>
                  <a:gd name="connsiteY10" fmla="*/ 39370 h 93979"/>
                  <a:gd name="connsiteX11" fmla="*/ 58420 w 73659"/>
                  <a:gd name="connsiteY11" fmla="*/ 34290 h 93979"/>
                  <a:gd name="connsiteX12" fmla="*/ 35560 w 73659"/>
                  <a:gd name="connsiteY12" fmla="*/ 13970 h 93979"/>
                  <a:gd name="connsiteX13" fmla="*/ 6350 w 73659"/>
                  <a:gd name="connsiteY13" fmla="*/ 21590 h 93979"/>
                  <a:gd name="connsiteX14" fmla="*/ 6350 w 73659"/>
                  <a:gd name="connsiteY14" fmla="*/ 6350 h 93979"/>
                  <a:gd name="connsiteX15" fmla="*/ 57150 w 73659"/>
                  <a:gd name="connsiteY15" fmla="*/ 50800 h 93979"/>
                  <a:gd name="connsiteX16" fmla="*/ 16510 w 73659"/>
                  <a:gd name="connsiteY16" fmla="*/ 66040 h 93979"/>
                  <a:gd name="connsiteX17" fmla="*/ 30480 w 73659"/>
                  <a:gd name="connsiteY17" fmla="*/ 78740 h 93979"/>
                  <a:gd name="connsiteX18" fmla="*/ 57150 w 73659"/>
                  <a:gd name="connsiteY18" fmla="*/ 4953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78740"/>
                      <a:pt x="30480" y="78740"/>
                    </a:cubicBezTo>
                    <a:cubicBezTo>
                      <a:pt x="45720" y="78740"/>
                      <a:pt x="57150" y="63500"/>
                      <a:pt x="57150" y="495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6" name="Freeform 515">
                <a:extLst>
                  <a:ext uri="{FF2B5EF4-FFF2-40B4-BE49-F238E27FC236}">
                    <a16:creationId xmlns:a16="http://schemas.microsoft.com/office/drawing/2014/main" id="{F3A85D37-137B-0F6D-8898-59A652B95425}"/>
                  </a:ext>
                </a:extLst>
              </p:cNvPr>
              <p:cNvSpPr/>
              <p:nvPr/>
            </p:nvSpPr>
            <p:spPr>
              <a:xfrm>
                <a:off x="2028189" y="4667250"/>
                <a:ext cx="87630" cy="130809"/>
              </a:xfrm>
              <a:custGeom>
                <a:avLst/>
                <a:gdLst>
                  <a:gd name="connsiteX0" fmla="*/ 0 w 87630"/>
                  <a:gd name="connsiteY0" fmla="*/ 0 h 130809"/>
                  <a:gd name="connsiteX1" fmla="*/ 16510 w 87630"/>
                  <a:gd name="connsiteY1" fmla="*/ 0 h 130809"/>
                  <a:gd name="connsiteX2" fmla="*/ 16510 w 87630"/>
                  <a:gd name="connsiteY2" fmla="*/ 45720 h 130809"/>
                  <a:gd name="connsiteX3" fmla="*/ 16510 w 87630"/>
                  <a:gd name="connsiteY3" fmla="*/ 53340 h 130809"/>
                  <a:gd name="connsiteX4" fmla="*/ 16510 w 87630"/>
                  <a:gd name="connsiteY4" fmla="*/ 53340 h 130809"/>
                  <a:gd name="connsiteX5" fmla="*/ 46990 w 87630"/>
                  <a:gd name="connsiteY5" fmla="*/ 36830 h 130809"/>
                  <a:gd name="connsiteX6" fmla="*/ 87630 w 87630"/>
                  <a:gd name="connsiteY6" fmla="*/ 83820 h 130809"/>
                  <a:gd name="connsiteX7" fmla="*/ 46990 w 87630"/>
                  <a:gd name="connsiteY7" fmla="*/ 130810 h 130809"/>
                  <a:gd name="connsiteX8" fmla="*/ 15240 w 87630"/>
                  <a:gd name="connsiteY8" fmla="*/ 111760 h 130809"/>
                  <a:gd name="connsiteX9" fmla="*/ 15240 w 87630"/>
                  <a:gd name="connsiteY9" fmla="*/ 111760 h 130809"/>
                  <a:gd name="connsiteX10" fmla="*/ 15240 w 87630"/>
                  <a:gd name="connsiteY10" fmla="*/ 118110 h 130809"/>
                  <a:gd name="connsiteX11" fmla="*/ 15240 w 87630"/>
                  <a:gd name="connsiteY11" fmla="*/ 128270 h 130809"/>
                  <a:gd name="connsiteX12" fmla="*/ 0 w 87630"/>
                  <a:gd name="connsiteY12" fmla="*/ 128270 h 130809"/>
                  <a:gd name="connsiteX13" fmla="*/ 0 w 87630"/>
                  <a:gd name="connsiteY13" fmla="*/ 0 h 130809"/>
                  <a:gd name="connsiteX14" fmla="*/ 16510 w 87630"/>
                  <a:gd name="connsiteY14" fmla="*/ 83820 h 130809"/>
                  <a:gd name="connsiteX15" fmla="*/ 44450 w 87630"/>
                  <a:gd name="connsiteY15" fmla="*/ 115570 h 130809"/>
                  <a:gd name="connsiteX16" fmla="*/ 72390 w 87630"/>
                  <a:gd name="connsiteY16" fmla="*/ 83820 h 130809"/>
                  <a:gd name="connsiteX17" fmla="*/ 44450 w 87630"/>
                  <a:gd name="connsiteY17" fmla="*/ 52070 h 130809"/>
                  <a:gd name="connsiteX18" fmla="*/ 16510 w 87630"/>
                  <a:gd name="connsiteY18" fmla="*/ 8382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30" h="130809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45720"/>
                    </a:lnTo>
                    <a:cubicBezTo>
                      <a:pt x="16510" y="50800"/>
                      <a:pt x="16510" y="53340"/>
                      <a:pt x="16510" y="53340"/>
                    </a:cubicBezTo>
                    <a:lnTo>
                      <a:pt x="16510" y="53340"/>
                    </a:lnTo>
                    <a:cubicBezTo>
                      <a:pt x="21590" y="44450"/>
                      <a:pt x="33020" y="36830"/>
                      <a:pt x="46990" y="36830"/>
                    </a:cubicBezTo>
                    <a:cubicBezTo>
                      <a:pt x="69850" y="36830"/>
                      <a:pt x="87630" y="55880"/>
                      <a:pt x="87630" y="83820"/>
                    </a:cubicBezTo>
                    <a:cubicBezTo>
                      <a:pt x="87630" y="111760"/>
                      <a:pt x="69850" y="130810"/>
                      <a:pt x="46990" y="130810"/>
                    </a:cubicBezTo>
                    <a:cubicBezTo>
                      <a:pt x="24130" y="130810"/>
                      <a:pt x="20320" y="121920"/>
                      <a:pt x="15240" y="111760"/>
                    </a:cubicBezTo>
                    <a:lnTo>
                      <a:pt x="15240" y="111760"/>
                    </a:lnTo>
                    <a:cubicBezTo>
                      <a:pt x="15240" y="111760"/>
                      <a:pt x="15240" y="114300"/>
                      <a:pt x="15240" y="118110"/>
                    </a:cubicBezTo>
                    <a:lnTo>
                      <a:pt x="15240" y="128270"/>
                    </a:lnTo>
                    <a:lnTo>
                      <a:pt x="0" y="128270"/>
                    </a:lnTo>
                    <a:lnTo>
                      <a:pt x="0" y="0"/>
                    </a:lnTo>
                    <a:close/>
                    <a:moveTo>
                      <a:pt x="16510" y="83820"/>
                    </a:moveTo>
                    <a:cubicBezTo>
                      <a:pt x="16510" y="106680"/>
                      <a:pt x="30480" y="115570"/>
                      <a:pt x="44450" y="115570"/>
                    </a:cubicBezTo>
                    <a:cubicBezTo>
                      <a:pt x="58420" y="115570"/>
                      <a:pt x="72390" y="101600"/>
                      <a:pt x="72390" y="83820"/>
                    </a:cubicBezTo>
                    <a:cubicBezTo>
                      <a:pt x="72390" y="66040"/>
                      <a:pt x="60960" y="52070"/>
                      <a:pt x="44450" y="52070"/>
                    </a:cubicBezTo>
                    <a:cubicBezTo>
                      <a:pt x="27940" y="52070"/>
                      <a:pt x="16510" y="62230"/>
                      <a:pt x="16510" y="8382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7" name="Freeform 516">
                <a:extLst>
                  <a:ext uri="{FF2B5EF4-FFF2-40B4-BE49-F238E27FC236}">
                    <a16:creationId xmlns:a16="http://schemas.microsoft.com/office/drawing/2014/main" id="{F7752AFB-DD61-7C0D-B719-B6EBD66FCCCD}"/>
                  </a:ext>
                </a:extLst>
              </p:cNvPr>
              <p:cNvSpPr/>
              <p:nvPr/>
            </p:nvSpPr>
            <p:spPr>
              <a:xfrm>
                <a:off x="2141220" y="4667250"/>
                <a:ext cx="87629" cy="130809"/>
              </a:xfrm>
              <a:custGeom>
                <a:avLst/>
                <a:gdLst>
                  <a:gd name="connsiteX0" fmla="*/ 0 w 87629"/>
                  <a:gd name="connsiteY0" fmla="*/ 0 h 130809"/>
                  <a:gd name="connsiteX1" fmla="*/ 16510 w 87629"/>
                  <a:gd name="connsiteY1" fmla="*/ 0 h 130809"/>
                  <a:gd name="connsiteX2" fmla="*/ 16510 w 87629"/>
                  <a:gd name="connsiteY2" fmla="*/ 45720 h 130809"/>
                  <a:gd name="connsiteX3" fmla="*/ 16510 w 87629"/>
                  <a:gd name="connsiteY3" fmla="*/ 53340 h 130809"/>
                  <a:gd name="connsiteX4" fmla="*/ 16510 w 87629"/>
                  <a:gd name="connsiteY4" fmla="*/ 53340 h 130809"/>
                  <a:gd name="connsiteX5" fmla="*/ 46990 w 87629"/>
                  <a:gd name="connsiteY5" fmla="*/ 36830 h 130809"/>
                  <a:gd name="connsiteX6" fmla="*/ 87630 w 87629"/>
                  <a:gd name="connsiteY6" fmla="*/ 83820 h 130809"/>
                  <a:gd name="connsiteX7" fmla="*/ 46990 w 87629"/>
                  <a:gd name="connsiteY7" fmla="*/ 130810 h 130809"/>
                  <a:gd name="connsiteX8" fmla="*/ 15240 w 87629"/>
                  <a:gd name="connsiteY8" fmla="*/ 111760 h 130809"/>
                  <a:gd name="connsiteX9" fmla="*/ 15240 w 87629"/>
                  <a:gd name="connsiteY9" fmla="*/ 111760 h 130809"/>
                  <a:gd name="connsiteX10" fmla="*/ 15240 w 87629"/>
                  <a:gd name="connsiteY10" fmla="*/ 118110 h 130809"/>
                  <a:gd name="connsiteX11" fmla="*/ 15240 w 87629"/>
                  <a:gd name="connsiteY11" fmla="*/ 128270 h 130809"/>
                  <a:gd name="connsiteX12" fmla="*/ 0 w 87629"/>
                  <a:gd name="connsiteY12" fmla="*/ 128270 h 130809"/>
                  <a:gd name="connsiteX13" fmla="*/ 0 w 87629"/>
                  <a:gd name="connsiteY13" fmla="*/ 0 h 130809"/>
                  <a:gd name="connsiteX14" fmla="*/ 16510 w 87629"/>
                  <a:gd name="connsiteY14" fmla="*/ 83820 h 130809"/>
                  <a:gd name="connsiteX15" fmla="*/ 44450 w 87629"/>
                  <a:gd name="connsiteY15" fmla="*/ 115570 h 130809"/>
                  <a:gd name="connsiteX16" fmla="*/ 72390 w 87629"/>
                  <a:gd name="connsiteY16" fmla="*/ 83820 h 130809"/>
                  <a:gd name="connsiteX17" fmla="*/ 44450 w 87629"/>
                  <a:gd name="connsiteY17" fmla="*/ 52070 h 130809"/>
                  <a:gd name="connsiteX18" fmla="*/ 16510 w 87629"/>
                  <a:gd name="connsiteY18" fmla="*/ 8382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7629" h="130809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45720"/>
                    </a:lnTo>
                    <a:cubicBezTo>
                      <a:pt x="16510" y="50800"/>
                      <a:pt x="16510" y="53340"/>
                      <a:pt x="16510" y="53340"/>
                    </a:cubicBezTo>
                    <a:lnTo>
                      <a:pt x="16510" y="53340"/>
                    </a:lnTo>
                    <a:cubicBezTo>
                      <a:pt x="21590" y="44450"/>
                      <a:pt x="33020" y="36830"/>
                      <a:pt x="46990" y="36830"/>
                    </a:cubicBezTo>
                    <a:cubicBezTo>
                      <a:pt x="69850" y="36830"/>
                      <a:pt x="87630" y="55880"/>
                      <a:pt x="87630" y="83820"/>
                    </a:cubicBezTo>
                    <a:cubicBezTo>
                      <a:pt x="87630" y="111760"/>
                      <a:pt x="69850" y="130810"/>
                      <a:pt x="46990" y="130810"/>
                    </a:cubicBezTo>
                    <a:cubicBezTo>
                      <a:pt x="24130" y="130810"/>
                      <a:pt x="20320" y="121920"/>
                      <a:pt x="15240" y="111760"/>
                    </a:cubicBezTo>
                    <a:lnTo>
                      <a:pt x="15240" y="111760"/>
                    </a:lnTo>
                    <a:cubicBezTo>
                      <a:pt x="15240" y="111760"/>
                      <a:pt x="15240" y="114300"/>
                      <a:pt x="15240" y="118110"/>
                    </a:cubicBezTo>
                    <a:lnTo>
                      <a:pt x="15240" y="128270"/>
                    </a:lnTo>
                    <a:lnTo>
                      <a:pt x="0" y="128270"/>
                    </a:lnTo>
                    <a:lnTo>
                      <a:pt x="0" y="0"/>
                    </a:lnTo>
                    <a:close/>
                    <a:moveTo>
                      <a:pt x="16510" y="83820"/>
                    </a:moveTo>
                    <a:cubicBezTo>
                      <a:pt x="16510" y="106680"/>
                      <a:pt x="30480" y="115570"/>
                      <a:pt x="44450" y="115570"/>
                    </a:cubicBezTo>
                    <a:cubicBezTo>
                      <a:pt x="58420" y="115570"/>
                      <a:pt x="72390" y="101600"/>
                      <a:pt x="72390" y="83820"/>
                    </a:cubicBezTo>
                    <a:cubicBezTo>
                      <a:pt x="72390" y="66040"/>
                      <a:pt x="60960" y="52070"/>
                      <a:pt x="44450" y="52070"/>
                    </a:cubicBezTo>
                    <a:cubicBezTo>
                      <a:pt x="27940" y="52070"/>
                      <a:pt x="16510" y="62230"/>
                      <a:pt x="16510" y="8382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8" name="Freeform 517">
                <a:extLst>
                  <a:ext uri="{FF2B5EF4-FFF2-40B4-BE49-F238E27FC236}">
                    <a16:creationId xmlns:a16="http://schemas.microsoft.com/office/drawing/2014/main" id="{EFCF5E44-A53F-5AF4-DBD2-4B504E67B7D3}"/>
                  </a:ext>
                </a:extLst>
              </p:cNvPr>
              <p:cNvSpPr/>
              <p:nvPr/>
            </p:nvSpPr>
            <p:spPr>
              <a:xfrm>
                <a:off x="2252979" y="4704079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9" name="Freeform 518">
                <a:extLst>
                  <a:ext uri="{FF2B5EF4-FFF2-40B4-BE49-F238E27FC236}">
                    <a16:creationId xmlns:a16="http://schemas.microsoft.com/office/drawing/2014/main" id="{E395B28D-2378-A77B-6B06-99FDB8617291}"/>
                  </a:ext>
                </a:extLst>
              </p:cNvPr>
              <p:cNvSpPr/>
              <p:nvPr/>
            </p:nvSpPr>
            <p:spPr>
              <a:xfrm>
                <a:off x="2315210" y="4704079"/>
                <a:ext cx="83819" cy="93979"/>
              </a:xfrm>
              <a:custGeom>
                <a:avLst/>
                <a:gdLst>
                  <a:gd name="connsiteX0" fmla="*/ 83820 w 83819"/>
                  <a:gd name="connsiteY0" fmla="*/ 41910 h 93979"/>
                  <a:gd name="connsiteX1" fmla="*/ 83820 w 83819"/>
                  <a:gd name="connsiteY1" fmla="*/ 50800 h 93979"/>
                  <a:gd name="connsiteX2" fmla="*/ 17780 w 83819"/>
                  <a:gd name="connsiteY2" fmla="*/ 50800 h 93979"/>
                  <a:gd name="connsiteX3" fmla="*/ 48260 w 83819"/>
                  <a:gd name="connsiteY3" fmla="*/ 80010 h 93979"/>
                  <a:gd name="connsiteX4" fmla="*/ 80010 w 83819"/>
                  <a:gd name="connsiteY4" fmla="*/ 71120 h 93979"/>
                  <a:gd name="connsiteX5" fmla="*/ 80010 w 83819"/>
                  <a:gd name="connsiteY5" fmla="*/ 86360 h 93979"/>
                  <a:gd name="connsiteX6" fmla="*/ 46990 w 83819"/>
                  <a:gd name="connsiteY6" fmla="*/ 93980 h 93979"/>
                  <a:gd name="connsiteX7" fmla="*/ 0 w 83819"/>
                  <a:gd name="connsiteY7" fmla="*/ 46990 h 93979"/>
                  <a:gd name="connsiteX8" fmla="*/ 43180 w 83819"/>
                  <a:gd name="connsiteY8" fmla="*/ 0 h 93979"/>
                  <a:gd name="connsiteX9" fmla="*/ 83820 w 83819"/>
                  <a:gd name="connsiteY9" fmla="*/ 41910 h 93979"/>
                  <a:gd name="connsiteX10" fmla="*/ 43180 w 83819"/>
                  <a:gd name="connsiteY10" fmla="*/ 13970 h 93979"/>
                  <a:gd name="connsiteX11" fmla="*/ 17780 w 83819"/>
                  <a:gd name="connsiteY11" fmla="*/ 38100 h 93979"/>
                  <a:gd name="connsiteX12" fmla="*/ 67310 w 83819"/>
                  <a:gd name="connsiteY12" fmla="*/ 38100 h 93979"/>
                  <a:gd name="connsiteX13" fmla="*/ 43180 w 83819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0" name="Freeform 519">
                <a:extLst>
                  <a:ext uri="{FF2B5EF4-FFF2-40B4-BE49-F238E27FC236}">
                    <a16:creationId xmlns:a16="http://schemas.microsoft.com/office/drawing/2014/main" id="{854A00A7-5FD0-1F4E-F306-0F329218045C}"/>
                  </a:ext>
                </a:extLst>
              </p:cNvPr>
              <p:cNvSpPr/>
              <p:nvPr/>
            </p:nvSpPr>
            <p:spPr>
              <a:xfrm>
                <a:off x="2407920" y="4706620"/>
                <a:ext cx="88900" cy="91439"/>
              </a:xfrm>
              <a:custGeom>
                <a:avLst/>
                <a:gdLst>
                  <a:gd name="connsiteX0" fmla="*/ 87630 w 88900"/>
                  <a:gd name="connsiteY0" fmla="*/ 0 h 91439"/>
                  <a:gd name="connsiteX1" fmla="*/ 48260 w 88900"/>
                  <a:gd name="connsiteY1" fmla="*/ 91440 h 91439"/>
                  <a:gd name="connsiteX2" fmla="*/ 39370 w 88900"/>
                  <a:gd name="connsiteY2" fmla="*/ 91440 h 91439"/>
                  <a:gd name="connsiteX3" fmla="*/ 0 w 88900"/>
                  <a:gd name="connsiteY3" fmla="*/ 0 h 91439"/>
                  <a:gd name="connsiteX4" fmla="*/ 17780 w 88900"/>
                  <a:gd name="connsiteY4" fmla="*/ 0 h 91439"/>
                  <a:gd name="connsiteX5" fmla="*/ 44450 w 88900"/>
                  <a:gd name="connsiteY5" fmla="*/ 64770 h 91439"/>
                  <a:gd name="connsiteX6" fmla="*/ 71120 w 88900"/>
                  <a:gd name="connsiteY6" fmla="*/ 0 h 91439"/>
                  <a:gd name="connsiteX7" fmla="*/ 88900 w 88900"/>
                  <a:gd name="connsiteY7" fmla="*/ 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900" h="91439">
                    <a:moveTo>
                      <a:pt x="87630" y="0"/>
                    </a:moveTo>
                    <a:lnTo>
                      <a:pt x="48260" y="91440"/>
                    </a:lnTo>
                    <a:lnTo>
                      <a:pt x="39370" y="91440"/>
                    </a:lnTo>
                    <a:lnTo>
                      <a:pt x="0" y="0"/>
                    </a:lnTo>
                    <a:lnTo>
                      <a:pt x="17780" y="0"/>
                    </a:lnTo>
                    <a:cubicBezTo>
                      <a:pt x="26670" y="21590"/>
                      <a:pt x="36830" y="44450"/>
                      <a:pt x="44450" y="64770"/>
                    </a:cubicBezTo>
                    <a:cubicBezTo>
                      <a:pt x="52070" y="44450"/>
                      <a:pt x="62230" y="21590"/>
                      <a:pt x="71120" y="0"/>
                    </a:cubicBezTo>
                    <a:lnTo>
                      <a:pt x="8890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1" name="Freeform 520">
                <a:extLst>
                  <a:ext uri="{FF2B5EF4-FFF2-40B4-BE49-F238E27FC236}">
                    <a16:creationId xmlns:a16="http://schemas.microsoft.com/office/drawing/2014/main" id="{1C7C699C-B9EC-79D5-0CDC-C1BC6EBB9DB3}"/>
                  </a:ext>
                </a:extLst>
              </p:cNvPr>
              <p:cNvSpPr/>
              <p:nvPr/>
            </p:nvSpPr>
            <p:spPr>
              <a:xfrm>
                <a:off x="2508250" y="4671059"/>
                <a:ext cx="20320" cy="124460"/>
              </a:xfrm>
              <a:custGeom>
                <a:avLst/>
                <a:gdLst>
                  <a:gd name="connsiteX0" fmla="*/ 10160 w 20320"/>
                  <a:gd name="connsiteY0" fmla="*/ 0 h 124460"/>
                  <a:gd name="connsiteX1" fmla="*/ 20320 w 20320"/>
                  <a:gd name="connsiteY1" fmla="*/ 10160 h 124460"/>
                  <a:gd name="connsiteX2" fmla="*/ 10160 w 20320"/>
                  <a:gd name="connsiteY2" fmla="*/ 20320 h 124460"/>
                  <a:gd name="connsiteX3" fmla="*/ 0 w 20320"/>
                  <a:gd name="connsiteY3" fmla="*/ 10160 h 124460"/>
                  <a:gd name="connsiteX4" fmla="*/ 10160 w 20320"/>
                  <a:gd name="connsiteY4" fmla="*/ 0 h 124460"/>
                  <a:gd name="connsiteX5" fmla="*/ 19050 w 20320"/>
                  <a:gd name="connsiteY5" fmla="*/ 35560 h 124460"/>
                  <a:gd name="connsiteX6" fmla="*/ 19050 w 20320"/>
                  <a:gd name="connsiteY6" fmla="*/ 124460 h 124460"/>
                  <a:gd name="connsiteX7" fmla="*/ 2540 w 20320"/>
                  <a:gd name="connsiteY7" fmla="*/ 124460 h 124460"/>
                  <a:gd name="connsiteX8" fmla="*/ 2540 w 20320"/>
                  <a:gd name="connsiteY8" fmla="*/ 35560 h 124460"/>
                  <a:gd name="connsiteX9" fmla="*/ 19050 w 20320"/>
                  <a:gd name="connsiteY9" fmla="*/ 35560 h 124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" h="124460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9050" y="35560"/>
                    </a:moveTo>
                    <a:lnTo>
                      <a:pt x="19050" y="124460"/>
                    </a:lnTo>
                    <a:lnTo>
                      <a:pt x="2540" y="124460"/>
                    </a:lnTo>
                    <a:lnTo>
                      <a:pt x="2540" y="35560"/>
                    </a:lnTo>
                    <a:lnTo>
                      <a:pt x="19050" y="3556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E64EAF04-CFD9-6F9C-3242-AD988000FAC3}"/>
                  </a:ext>
                </a:extLst>
              </p:cNvPr>
              <p:cNvSpPr/>
              <p:nvPr/>
            </p:nvSpPr>
            <p:spPr>
              <a:xfrm>
                <a:off x="2551429" y="4705350"/>
                <a:ext cx="73660" cy="93979"/>
              </a:xfrm>
              <a:custGeom>
                <a:avLst/>
                <a:gdLst>
                  <a:gd name="connsiteX0" fmla="*/ 5080 w 73660"/>
                  <a:gd name="connsiteY0" fmla="*/ 6350 h 93979"/>
                  <a:gd name="connsiteX1" fmla="*/ 36830 w 73660"/>
                  <a:gd name="connsiteY1" fmla="*/ 0 h 93979"/>
                  <a:gd name="connsiteX2" fmla="*/ 73660 w 73660"/>
                  <a:gd name="connsiteY2" fmla="*/ 34290 h 93979"/>
                  <a:gd name="connsiteX3" fmla="*/ 73660 w 73660"/>
                  <a:gd name="connsiteY3" fmla="*/ 91440 h 93979"/>
                  <a:gd name="connsiteX4" fmla="*/ 58420 w 73660"/>
                  <a:gd name="connsiteY4" fmla="*/ 91440 h 93979"/>
                  <a:gd name="connsiteX5" fmla="*/ 58420 w 73660"/>
                  <a:gd name="connsiteY5" fmla="*/ 81280 h 93979"/>
                  <a:gd name="connsiteX6" fmla="*/ 58420 w 73660"/>
                  <a:gd name="connsiteY6" fmla="*/ 73660 h 93979"/>
                  <a:gd name="connsiteX7" fmla="*/ 58420 w 73660"/>
                  <a:gd name="connsiteY7" fmla="*/ 73660 h 93979"/>
                  <a:gd name="connsiteX8" fmla="*/ 27940 w 73660"/>
                  <a:gd name="connsiteY8" fmla="*/ 93980 h 93979"/>
                  <a:gd name="connsiteX9" fmla="*/ 0 w 73660"/>
                  <a:gd name="connsiteY9" fmla="*/ 67310 h 93979"/>
                  <a:gd name="connsiteX10" fmla="*/ 58420 w 73660"/>
                  <a:gd name="connsiteY10" fmla="*/ 39370 h 93979"/>
                  <a:gd name="connsiteX11" fmla="*/ 58420 w 73660"/>
                  <a:gd name="connsiteY11" fmla="*/ 34290 h 93979"/>
                  <a:gd name="connsiteX12" fmla="*/ 35560 w 73660"/>
                  <a:gd name="connsiteY12" fmla="*/ 13970 h 93979"/>
                  <a:gd name="connsiteX13" fmla="*/ 6350 w 73660"/>
                  <a:gd name="connsiteY13" fmla="*/ 21590 h 93979"/>
                  <a:gd name="connsiteX14" fmla="*/ 6350 w 73660"/>
                  <a:gd name="connsiteY14" fmla="*/ 6350 h 93979"/>
                  <a:gd name="connsiteX15" fmla="*/ 57150 w 73660"/>
                  <a:gd name="connsiteY15" fmla="*/ 50800 h 93979"/>
                  <a:gd name="connsiteX16" fmla="*/ 16510 w 73660"/>
                  <a:gd name="connsiteY16" fmla="*/ 66040 h 93979"/>
                  <a:gd name="connsiteX17" fmla="*/ 30480 w 73660"/>
                  <a:gd name="connsiteY17" fmla="*/ 78740 h 93979"/>
                  <a:gd name="connsiteX18" fmla="*/ 57150 w 73660"/>
                  <a:gd name="connsiteY18" fmla="*/ 4953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60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78740"/>
                      <a:pt x="30480" y="78740"/>
                    </a:cubicBezTo>
                    <a:cubicBezTo>
                      <a:pt x="45720" y="78740"/>
                      <a:pt x="57150" y="63500"/>
                      <a:pt x="57150" y="495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3" name="Freeform 522">
                <a:extLst>
                  <a:ext uri="{FF2B5EF4-FFF2-40B4-BE49-F238E27FC236}">
                    <a16:creationId xmlns:a16="http://schemas.microsoft.com/office/drawing/2014/main" id="{2FCAF92C-72BD-33A0-83D7-BE46C4A77315}"/>
                  </a:ext>
                </a:extLst>
              </p:cNvPr>
              <p:cNvSpPr/>
              <p:nvPr/>
            </p:nvSpPr>
            <p:spPr>
              <a:xfrm>
                <a:off x="2641600" y="4679950"/>
                <a:ext cx="60960" cy="116840"/>
              </a:xfrm>
              <a:custGeom>
                <a:avLst/>
                <a:gdLst>
                  <a:gd name="connsiteX0" fmla="*/ 15240 w 60960"/>
                  <a:gd name="connsiteY0" fmla="*/ 26670 h 116840"/>
                  <a:gd name="connsiteX1" fmla="*/ 15240 w 60960"/>
                  <a:gd name="connsiteY1" fmla="*/ 0 h 116840"/>
                  <a:gd name="connsiteX2" fmla="*/ 31750 w 60960"/>
                  <a:gd name="connsiteY2" fmla="*/ 0 h 116840"/>
                  <a:gd name="connsiteX3" fmla="*/ 31750 w 60960"/>
                  <a:gd name="connsiteY3" fmla="*/ 26670 h 116840"/>
                  <a:gd name="connsiteX4" fmla="*/ 58420 w 60960"/>
                  <a:gd name="connsiteY4" fmla="*/ 26670 h 116840"/>
                  <a:gd name="connsiteX5" fmla="*/ 58420 w 60960"/>
                  <a:gd name="connsiteY5" fmla="*/ 40640 h 116840"/>
                  <a:gd name="connsiteX6" fmla="*/ 31750 w 60960"/>
                  <a:gd name="connsiteY6" fmla="*/ 40640 h 116840"/>
                  <a:gd name="connsiteX7" fmla="*/ 31750 w 60960"/>
                  <a:gd name="connsiteY7" fmla="*/ 86360 h 116840"/>
                  <a:gd name="connsiteX8" fmla="*/ 44450 w 60960"/>
                  <a:gd name="connsiteY8" fmla="*/ 102870 h 116840"/>
                  <a:gd name="connsiteX9" fmla="*/ 60960 w 60960"/>
                  <a:gd name="connsiteY9" fmla="*/ 99060 h 116840"/>
                  <a:gd name="connsiteX10" fmla="*/ 60960 w 60960"/>
                  <a:gd name="connsiteY10" fmla="*/ 113030 h 116840"/>
                  <a:gd name="connsiteX11" fmla="*/ 40640 w 60960"/>
                  <a:gd name="connsiteY11" fmla="*/ 116840 h 116840"/>
                  <a:gd name="connsiteX12" fmla="*/ 13970 w 60960"/>
                  <a:gd name="connsiteY12" fmla="*/ 90170 h 116840"/>
                  <a:gd name="connsiteX13" fmla="*/ 13970 w 60960"/>
                  <a:gd name="connsiteY13" fmla="*/ 39370 h 116840"/>
                  <a:gd name="connsiteX14" fmla="*/ 0 w 60960"/>
                  <a:gd name="connsiteY14" fmla="*/ 39370 h 116840"/>
                  <a:gd name="connsiteX15" fmla="*/ 0 w 60960"/>
                  <a:gd name="connsiteY15" fmla="*/ 25400 h 116840"/>
                  <a:gd name="connsiteX16" fmla="*/ 15240 w 60960"/>
                  <a:gd name="connsiteY16" fmla="*/ 25400 h 116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60" h="116840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4" name="Freeform 523">
                <a:extLst>
                  <a:ext uri="{FF2B5EF4-FFF2-40B4-BE49-F238E27FC236}">
                    <a16:creationId xmlns:a16="http://schemas.microsoft.com/office/drawing/2014/main" id="{08B5BE64-2875-A315-FB7F-403A0807E287}"/>
                  </a:ext>
                </a:extLst>
              </p:cNvPr>
              <p:cNvSpPr/>
              <p:nvPr/>
            </p:nvSpPr>
            <p:spPr>
              <a:xfrm>
                <a:off x="2713989" y="4704079"/>
                <a:ext cx="83820" cy="93979"/>
              </a:xfrm>
              <a:custGeom>
                <a:avLst/>
                <a:gdLst>
                  <a:gd name="connsiteX0" fmla="*/ 83820 w 83820"/>
                  <a:gd name="connsiteY0" fmla="*/ 41910 h 93979"/>
                  <a:gd name="connsiteX1" fmla="*/ 83820 w 83820"/>
                  <a:gd name="connsiteY1" fmla="*/ 50800 h 93979"/>
                  <a:gd name="connsiteX2" fmla="*/ 17780 w 83820"/>
                  <a:gd name="connsiteY2" fmla="*/ 50800 h 93979"/>
                  <a:gd name="connsiteX3" fmla="*/ 48260 w 83820"/>
                  <a:gd name="connsiteY3" fmla="*/ 80010 h 93979"/>
                  <a:gd name="connsiteX4" fmla="*/ 80010 w 83820"/>
                  <a:gd name="connsiteY4" fmla="*/ 71120 h 93979"/>
                  <a:gd name="connsiteX5" fmla="*/ 80010 w 83820"/>
                  <a:gd name="connsiteY5" fmla="*/ 86360 h 93979"/>
                  <a:gd name="connsiteX6" fmla="*/ 46990 w 83820"/>
                  <a:gd name="connsiteY6" fmla="*/ 93980 h 93979"/>
                  <a:gd name="connsiteX7" fmla="*/ 0 w 83820"/>
                  <a:gd name="connsiteY7" fmla="*/ 46990 h 93979"/>
                  <a:gd name="connsiteX8" fmla="*/ 43180 w 83820"/>
                  <a:gd name="connsiteY8" fmla="*/ 0 h 93979"/>
                  <a:gd name="connsiteX9" fmla="*/ 83820 w 83820"/>
                  <a:gd name="connsiteY9" fmla="*/ 41910 h 93979"/>
                  <a:gd name="connsiteX10" fmla="*/ 43180 w 83820"/>
                  <a:gd name="connsiteY10" fmla="*/ 13970 h 93979"/>
                  <a:gd name="connsiteX11" fmla="*/ 17780 w 83820"/>
                  <a:gd name="connsiteY11" fmla="*/ 38100 h 93979"/>
                  <a:gd name="connsiteX12" fmla="*/ 67310 w 83820"/>
                  <a:gd name="connsiteY12" fmla="*/ 38100 h 93979"/>
                  <a:gd name="connsiteX13" fmla="*/ 43180 w 83820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5" name="Freeform 524">
                <a:extLst>
                  <a:ext uri="{FF2B5EF4-FFF2-40B4-BE49-F238E27FC236}">
                    <a16:creationId xmlns:a16="http://schemas.microsoft.com/office/drawing/2014/main" id="{87B7189E-5AD1-427F-456C-72D1E1C34494}"/>
                  </a:ext>
                </a:extLst>
              </p:cNvPr>
              <p:cNvSpPr/>
              <p:nvPr/>
            </p:nvSpPr>
            <p:spPr>
              <a:xfrm>
                <a:off x="2866389" y="4706620"/>
                <a:ext cx="78739" cy="91439"/>
              </a:xfrm>
              <a:custGeom>
                <a:avLst/>
                <a:gdLst>
                  <a:gd name="connsiteX0" fmla="*/ 63500 w 78739"/>
                  <a:gd name="connsiteY0" fmla="*/ 88900 h 91439"/>
                  <a:gd name="connsiteX1" fmla="*/ 63500 w 78739"/>
                  <a:gd name="connsiteY1" fmla="*/ 76200 h 91439"/>
                  <a:gd name="connsiteX2" fmla="*/ 63500 w 78739"/>
                  <a:gd name="connsiteY2" fmla="*/ 69850 h 91439"/>
                  <a:gd name="connsiteX3" fmla="*/ 63500 w 78739"/>
                  <a:gd name="connsiteY3" fmla="*/ 69850 h 91439"/>
                  <a:gd name="connsiteX4" fmla="*/ 30480 w 78739"/>
                  <a:gd name="connsiteY4" fmla="*/ 91440 h 91439"/>
                  <a:gd name="connsiteX5" fmla="*/ 0 w 78739"/>
                  <a:gd name="connsiteY5" fmla="*/ 55880 h 91439"/>
                  <a:gd name="connsiteX6" fmla="*/ 0 w 78739"/>
                  <a:gd name="connsiteY6" fmla="*/ 0 h 91439"/>
                  <a:gd name="connsiteX7" fmla="*/ 16510 w 78739"/>
                  <a:gd name="connsiteY7" fmla="*/ 0 h 91439"/>
                  <a:gd name="connsiteX8" fmla="*/ 16510 w 78739"/>
                  <a:gd name="connsiteY8" fmla="*/ 52070 h 91439"/>
                  <a:gd name="connsiteX9" fmla="*/ 33020 w 78739"/>
                  <a:gd name="connsiteY9" fmla="*/ 74930 h 91439"/>
                  <a:gd name="connsiteX10" fmla="*/ 62230 w 78739"/>
                  <a:gd name="connsiteY10" fmla="*/ 43180 h 91439"/>
                  <a:gd name="connsiteX11" fmla="*/ 62230 w 78739"/>
                  <a:gd name="connsiteY11" fmla="*/ 0 h 91439"/>
                  <a:gd name="connsiteX12" fmla="*/ 78740 w 78739"/>
                  <a:gd name="connsiteY12" fmla="*/ 0 h 91439"/>
                  <a:gd name="connsiteX13" fmla="*/ 78740 w 78739"/>
                  <a:gd name="connsiteY13" fmla="*/ 88900 h 91439"/>
                  <a:gd name="connsiteX14" fmla="*/ 63500 w 78739"/>
                  <a:gd name="connsiteY14" fmla="*/ 8890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8739" h="91439">
                    <a:moveTo>
                      <a:pt x="63500" y="88900"/>
                    </a:moveTo>
                    <a:lnTo>
                      <a:pt x="63500" y="76200"/>
                    </a:lnTo>
                    <a:cubicBezTo>
                      <a:pt x="63500" y="72390"/>
                      <a:pt x="63500" y="69850"/>
                      <a:pt x="63500" y="69850"/>
                    </a:cubicBezTo>
                    <a:lnTo>
                      <a:pt x="63500" y="69850"/>
                    </a:lnTo>
                    <a:cubicBezTo>
                      <a:pt x="59690" y="77470"/>
                      <a:pt x="48260" y="91440"/>
                      <a:pt x="30480" y="91440"/>
                    </a:cubicBezTo>
                    <a:cubicBezTo>
                      <a:pt x="12700" y="91440"/>
                      <a:pt x="0" y="78740"/>
                      <a:pt x="0" y="55880"/>
                    </a:cubicBezTo>
                    <a:lnTo>
                      <a:pt x="0" y="0"/>
                    </a:lnTo>
                    <a:lnTo>
                      <a:pt x="16510" y="0"/>
                    </a:lnTo>
                    <a:lnTo>
                      <a:pt x="16510" y="52070"/>
                    </a:lnTo>
                    <a:cubicBezTo>
                      <a:pt x="16510" y="64770"/>
                      <a:pt x="19050" y="74930"/>
                      <a:pt x="33020" y="74930"/>
                    </a:cubicBezTo>
                    <a:cubicBezTo>
                      <a:pt x="46990" y="74930"/>
                      <a:pt x="62230" y="60960"/>
                      <a:pt x="62230" y="43180"/>
                    </a:cubicBezTo>
                    <a:lnTo>
                      <a:pt x="62230" y="0"/>
                    </a:lnTo>
                    <a:lnTo>
                      <a:pt x="78740" y="0"/>
                    </a:lnTo>
                    <a:lnTo>
                      <a:pt x="78740" y="88900"/>
                    </a:lnTo>
                    <a:lnTo>
                      <a:pt x="63500" y="889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6" name="Freeform 525">
                <a:extLst>
                  <a:ext uri="{FF2B5EF4-FFF2-40B4-BE49-F238E27FC236}">
                    <a16:creationId xmlns:a16="http://schemas.microsoft.com/office/drawing/2014/main" id="{A1B5F065-038F-AE8A-1EBD-8307CE675A10}"/>
                  </a:ext>
                </a:extLst>
              </p:cNvPr>
              <p:cNvSpPr/>
              <p:nvPr/>
            </p:nvSpPr>
            <p:spPr>
              <a:xfrm>
                <a:off x="2978150" y="4704079"/>
                <a:ext cx="80010" cy="91440"/>
              </a:xfrm>
              <a:custGeom>
                <a:avLst/>
                <a:gdLst>
                  <a:gd name="connsiteX0" fmla="*/ 15240 w 80010"/>
                  <a:gd name="connsiteY0" fmla="*/ 2540 h 91440"/>
                  <a:gd name="connsiteX1" fmla="*/ 15240 w 80010"/>
                  <a:gd name="connsiteY1" fmla="*/ 15240 h 91440"/>
                  <a:gd name="connsiteX2" fmla="*/ 15240 w 80010"/>
                  <a:gd name="connsiteY2" fmla="*/ 21590 h 91440"/>
                  <a:gd name="connsiteX3" fmla="*/ 15240 w 80010"/>
                  <a:gd name="connsiteY3" fmla="*/ 21590 h 91440"/>
                  <a:gd name="connsiteX4" fmla="*/ 49530 w 80010"/>
                  <a:gd name="connsiteY4" fmla="*/ 0 h 91440"/>
                  <a:gd name="connsiteX5" fmla="*/ 80010 w 80010"/>
                  <a:gd name="connsiteY5" fmla="*/ 35560 h 91440"/>
                  <a:gd name="connsiteX6" fmla="*/ 80010 w 80010"/>
                  <a:gd name="connsiteY6" fmla="*/ 91440 h 91440"/>
                  <a:gd name="connsiteX7" fmla="*/ 63500 w 80010"/>
                  <a:gd name="connsiteY7" fmla="*/ 91440 h 91440"/>
                  <a:gd name="connsiteX8" fmla="*/ 63500 w 80010"/>
                  <a:gd name="connsiteY8" fmla="*/ 39370 h 91440"/>
                  <a:gd name="connsiteX9" fmla="*/ 46990 w 80010"/>
                  <a:gd name="connsiteY9" fmla="*/ 16510 h 91440"/>
                  <a:gd name="connsiteX10" fmla="*/ 16510 w 80010"/>
                  <a:gd name="connsiteY10" fmla="*/ 48260 h 91440"/>
                  <a:gd name="connsiteX11" fmla="*/ 16510 w 80010"/>
                  <a:gd name="connsiteY11" fmla="*/ 91440 h 91440"/>
                  <a:gd name="connsiteX12" fmla="*/ 0 w 80010"/>
                  <a:gd name="connsiteY12" fmla="*/ 91440 h 91440"/>
                  <a:gd name="connsiteX13" fmla="*/ 0 w 80010"/>
                  <a:gd name="connsiteY13" fmla="*/ 2540 h 91440"/>
                  <a:gd name="connsiteX14" fmla="*/ 15240 w 80010"/>
                  <a:gd name="connsiteY14" fmla="*/ 254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91440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7" name="Freeform 526">
                <a:extLst>
                  <a:ext uri="{FF2B5EF4-FFF2-40B4-BE49-F238E27FC236}">
                    <a16:creationId xmlns:a16="http://schemas.microsoft.com/office/drawing/2014/main" id="{30662D41-83D6-7A6D-8AFD-F8F05487552A}"/>
                  </a:ext>
                </a:extLst>
              </p:cNvPr>
              <p:cNvSpPr/>
              <p:nvPr/>
            </p:nvSpPr>
            <p:spPr>
              <a:xfrm>
                <a:off x="3078479" y="4704079"/>
                <a:ext cx="74930" cy="93979"/>
              </a:xfrm>
              <a:custGeom>
                <a:avLst/>
                <a:gdLst>
                  <a:gd name="connsiteX0" fmla="*/ 48260 w 74930"/>
                  <a:gd name="connsiteY0" fmla="*/ 78740 h 93979"/>
                  <a:gd name="connsiteX1" fmla="*/ 74930 w 74930"/>
                  <a:gd name="connsiteY1" fmla="*/ 71120 h 93979"/>
                  <a:gd name="connsiteX2" fmla="*/ 74930 w 74930"/>
                  <a:gd name="connsiteY2" fmla="*/ 86360 h 93979"/>
                  <a:gd name="connsiteX3" fmla="*/ 46990 w 74930"/>
                  <a:gd name="connsiteY3" fmla="*/ 93980 h 93979"/>
                  <a:gd name="connsiteX4" fmla="*/ 0 w 74930"/>
                  <a:gd name="connsiteY4" fmla="*/ 46990 h 93979"/>
                  <a:gd name="connsiteX5" fmla="*/ 46990 w 74930"/>
                  <a:gd name="connsiteY5" fmla="*/ 0 h 93979"/>
                  <a:gd name="connsiteX6" fmla="*/ 74930 w 74930"/>
                  <a:gd name="connsiteY6" fmla="*/ 6350 h 93979"/>
                  <a:gd name="connsiteX7" fmla="*/ 74930 w 74930"/>
                  <a:gd name="connsiteY7" fmla="*/ 21590 h 93979"/>
                  <a:gd name="connsiteX8" fmla="*/ 48260 w 74930"/>
                  <a:gd name="connsiteY8" fmla="*/ 13970 h 93979"/>
                  <a:gd name="connsiteX9" fmla="*/ 17780 w 74930"/>
                  <a:gd name="connsiteY9" fmla="*/ 45720 h 93979"/>
                  <a:gd name="connsiteX10" fmla="*/ 48260 w 74930"/>
                  <a:gd name="connsiteY10" fmla="*/ 774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930" h="93979">
                    <a:moveTo>
                      <a:pt x="48260" y="78740"/>
                    </a:moveTo>
                    <a:cubicBezTo>
                      <a:pt x="60960" y="78740"/>
                      <a:pt x="69850" y="73660"/>
                      <a:pt x="74930" y="71120"/>
                    </a:cubicBezTo>
                    <a:lnTo>
                      <a:pt x="74930" y="86360"/>
                    </a:lnTo>
                    <a:cubicBezTo>
                      <a:pt x="69850" y="88900"/>
                      <a:pt x="60960" y="93980"/>
                      <a:pt x="4699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6990" y="0"/>
                    </a:cubicBezTo>
                    <a:cubicBezTo>
                      <a:pt x="74930" y="0"/>
                      <a:pt x="68580" y="3810"/>
                      <a:pt x="74930" y="6350"/>
                    </a:cubicBezTo>
                    <a:lnTo>
                      <a:pt x="74930" y="21590"/>
                    </a:lnTo>
                    <a:cubicBezTo>
                      <a:pt x="68580" y="17780"/>
                      <a:pt x="59690" y="13970"/>
                      <a:pt x="48260" y="13970"/>
                    </a:cubicBezTo>
                    <a:cubicBezTo>
                      <a:pt x="30480" y="13970"/>
                      <a:pt x="17780" y="26670"/>
                      <a:pt x="17780" y="45720"/>
                    </a:cubicBezTo>
                    <a:cubicBezTo>
                      <a:pt x="17780" y="64770"/>
                      <a:pt x="30480" y="77470"/>
                      <a:pt x="48260" y="774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8" name="Freeform 527">
                <a:extLst>
                  <a:ext uri="{FF2B5EF4-FFF2-40B4-BE49-F238E27FC236}">
                    <a16:creationId xmlns:a16="http://schemas.microsoft.com/office/drawing/2014/main" id="{CABE03EC-11E7-1F42-3393-E186794810A6}"/>
                  </a:ext>
                </a:extLst>
              </p:cNvPr>
              <p:cNvSpPr/>
              <p:nvPr/>
            </p:nvSpPr>
            <p:spPr>
              <a:xfrm>
                <a:off x="3171189" y="4704079"/>
                <a:ext cx="91439" cy="93979"/>
              </a:xfrm>
              <a:custGeom>
                <a:avLst/>
                <a:gdLst>
                  <a:gd name="connsiteX0" fmla="*/ 91440 w 91439"/>
                  <a:gd name="connsiteY0" fmla="*/ 46990 h 93979"/>
                  <a:gd name="connsiteX1" fmla="*/ 45720 w 91439"/>
                  <a:gd name="connsiteY1" fmla="*/ 93980 h 93979"/>
                  <a:gd name="connsiteX2" fmla="*/ 0 w 91439"/>
                  <a:gd name="connsiteY2" fmla="*/ 46990 h 93979"/>
                  <a:gd name="connsiteX3" fmla="*/ 45720 w 91439"/>
                  <a:gd name="connsiteY3" fmla="*/ 0 h 93979"/>
                  <a:gd name="connsiteX4" fmla="*/ 91440 w 91439"/>
                  <a:gd name="connsiteY4" fmla="*/ 46990 h 93979"/>
                  <a:gd name="connsiteX5" fmla="*/ 74930 w 91439"/>
                  <a:gd name="connsiteY5" fmla="*/ 46990 h 93979"/>
                  <a:gd name="connsiteX6" fmla="*/ 44450 w 91439"/>
                  <a:gd name="connsiteY6" fmla="*/ 15240 h 93979"/>
                  <a:gd name="connsiteX7" fmla="*/ 15240 w 91439"/>
                  <a:gd name="connsiteY7" fmla="*/ 46990 h 93979"/>
                  <a:gd name="connsiteX8" fmla="*/ 44450 w 91439"/>
                  <a:gd name="connsiteY8" fmla="*/ 78740 h 93979"/>
                  <a:gd name="connsiteX9" fmla="*/ 74930 w 91439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39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4930" y="46990"/>
                    </a:moveTo>
                    <a:cubicBezTo>
                      <a:pt x="74930" y="27940"/>
                      <a:pt x="62230" y="15240"/>
                      <a:pt x="44450" y="15240"/>
                    </a:cubicBezTo>
                    <a:cubicBezTo>
                      <a:pt x="26670" y="15240"/>
                      <a:pt x="15240" y="29210"/>
                      <a:pt x="15240" y="46990"/>
                    </a:cubicBezTo>
                    <a:cubicBezTo>
                      <a:pt x="15240" y="64770"/>
                      <a:pt x="27940" y="78740"/>
                      <a:pt x="44450" y="78740"/>
                    </a:cubicBezTo>
                    <a:cubicBezTo>
                      <a:pt x="60960" y="78740"/>
                      <a:pt x="74930" y="64770"/>
                      <a:pt x="7493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9" name="Freeform 528">
                <a:extLst>
                  <a:ext uri="{FF2B5EF4-FFF2-40B4-BE49-F238E27FC236}">
                    <a16:creationId xmlns:a16="http://schemas.microsoft.com/office/drawing/2014/main" id="{32D9E4D1-169C-715A-F47A-6D4440312B1D}"/>
                  </a:ext>
                </a:extLst>
              </p:cNvPr>
              <p:cNvSpPr/>
              <p:nvPr/>
            </p:nvSpPr>
            <p:spPr>
              <a:xfrm>
                <a:off x="3286759" y="4704079"/>
                <a:ext cx="137160" cy="91440"/>
              </a:xfrm>
              <a:custGeom>
                <a:avLst/>
                <a:gdLst>
                  <a:gd name="connsiteX0" fmla="*/ 15240 w 137160"/>
                  <a:gd name="connsiteY0" fmla="*/ 2540 h 91440"/>
                  <a:gd name="connsiteX1" fmla="*/ 15240 w 137160"/>
                  <a:gd name="connsiteY1" fmla="*/ 15240 h 91440"/>
                  <a:gd name="connsiteX2" fmla="*/ 15240 w 137160"/>
                  <a:gd name="connsiteY2" fmla="*/ 21590 h 91440"/>
                  <a:gd name="connsiteX3" fmla="*/ 15240 w 137160"/>
                  <a:gd name="connsiteY3" fmla="*/ 21590 h 91440"/>
                  <a:gd name="connsiteX4" fmla="*/ 48260 w 137160"/>
                  <a:gd name="connsiteY4" fmla="*/ 0 h 91440"/>
                  <a:gd name="connsiteX5" fmla="*/ 74930 w 137160"/>
                  <a:gd name="connsiteY5" fmla="*/ 20320 h 91440"/>
                  <a:gd name="connsiteX6" fmla="*/ 74930 w 137160"/>
                  <a:gd name="connsiteY6" fmla="*/ 20320 h 91440"/>
                  <a:gd name="connsiteX7" fmla="*/ 105410 w 137160"/>
                  <a:gd name="connsiteY7" fmla="*/ 0 h 91440"/>
                  <a:gd name="connsiteX8" fmla="*/ 137160 w 137160"/>
                  <a:gd name="connsiteY8" fmla="*/ 35560 h 91440"/>
                  <a:gd name="connsiteX9" fmla="*/ 137160 w 137160"/>
                  <a:gd name="connsiteY9" fmla="*/ 91440 h 91440"/>
                  <a:gd name="connsiteX10" fmla="*/ 120650 w 137160"/>
                  <a:gd name="connsiteY10" fmla="*/ 91440 h 91440"/>
                  <a:gd name="connsiteX11" fmla="*/ 120650 w 137160"/>
                  <a:gd name="connsiteY11" fmla="*/ 39370 h 91440"/>
                  <a:gd name="connsiteX12" fmla="*/ 104140 w 137160"/>
                  <a:gd name="connsiteY12" fmla="*/ 16510 h 91440"/>
                  <a:gd name="connsiteX13" fmla="*/ 77470 w 137160"/>
                  <a:gd name="connsiteY13" fmla="*/ 50800 h 91440"/>
                  <a:gd name="connsiteX14" fmla="*/ 77470 w 137160"/>
                  <a:gd name="connsiteY14" fmla="*/ 91440 h 91440"/>
                  <a:gd name="connsiteX15" fmla="*/ 60960 w 137160"/>
                  <a:gd name="connsiteY15" fmla="*/ 91440 h 91440"/>
                  <a:gd name="connsiteX16" fmla="*/ 60960 w 137160"/>
                  <a:gd name="connsiteY16" fmla="*/ 38100 h 91440"/>
                  <a:gd name="connsiteX17" fmla="*/ 44450 w 137160"/>
                  <a:gd name="connsiteY17" fmla="*/ 15240 h 91440"/>
                  <a:gd name="connsiteX18" fmla="*/ 16510 w 137160"/>
                  <a:gd name="connsiteY18" fmla="*/ 49530 h 91440"/>
                  <a:gd name="connsiteX19" fmla="*/ 16510 w 137160"/>
                  <a:gd name="connsiteY19" fmla="*/ 90170 h 91440"/>
                  <a:gd name="connsiteX20" fmla="*/ 0 w 137160"/>
                  <a:gd name="connsiteY20" fmla="*/ 90170 h 91440"/>
                  <a:gd name="connsiteX21" fmla="*/ 0 w 137160"/>
                  <a:gd name="connsiteY21" fmla="*/ 1270 h 91440"/>
                  <a:gd name="connsiteX22" fmla="*/ 15240 w 137160"/>
                  <a:gd name="connsiteY22" fmla="*/ 127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37160" h="91440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33020" y="0"/>
                      <a:pt x="48260" y="0"/>
                    </a:cubicBezTo>
                    <a:cubicBezTo>
                      <a:pt x="63500" y="0"/>
                      <a:pt x="72390" y="7620"/>
                      <a:pt x="74930" y="20320"/>
                    </a:cubicBezTo>
                    <a:lnTo>
                      <a:pt x="74930" y="20320"/>
                    </a:lnTo>
                    <a:cubicBezTo>
                      <a:pt x="80010" y="8890"/>
                      <a:pt x="92710" y="0"/>
                      <a:pt x="105410" y="0"/>
                    </a:cubicBezTo>
                    <a:cubicBezTo>
                      <a:pt x="127000" y="0"/>
                      <a:pt x="137160" y="12700"/>
                      <a:pt x="137160" y="35560"/>
                    </a:cubicBezTo>
                    <a:lnTo>
                      <a:pt x="137160" y="91440"/>
                    </a:lnTo>
                    <a:lnTo>
                      <a:pt x="120650" y="91440"/>
                    </a:lnTo>
                    <a:lnTo>
                      <a:pt x="120650" y="39370"/>
                    </a:lnTo>
                    <a:cubicBezTo>
                      <a:pt x="120650" y="26670"/>
                      <a:pt x="116840" y="16510"/>
                      <a:pt x="104140" y="16510"/>
                    </a:cubicBezTo>
                    <a:cubicBezTo>
                      <a:pt x="91440" y="16510"/>
                      <a:pt x="77470" y="34290"/>
                      <a:pt x="77470" y="50800"/>
                    </a:cubicBezTo>
                    <a:lnTo>
                      <a:pt x="77470" y="91440"/>
                    </a:lnTo>
                    <a:lnTo>
                      <a:pt x="60960" y="91440"/>
                    </a:lnTo>
                    <a:lnTo>
                      <a:pt x="60960" y="38100"/>
                    </a:lnTo>
                    <a:cubicBezTo>
                      <a:pt x="60960" y="26670"/>
                      <a:pt x="58420" y="15240"/>
                      <a:pt x="44450" y="15240"/>
                    </a:cubicBezTo>
                    <a:cubicBezTo>
                      <a:pt x="30480" y="15240"/>
                      <a:pt x="16510" y="33020"/>
                      <a:pt x="16510" y="49530"/>
                    </a:cubicBezTo>
                    <a:lnTo>
                      <a:pt x="16510" y="90170"/>
                    </a:lnTo>
                    <a:lnTo>
                      <a:pt x="0" y="90170"/>
                    </a:lnTo>
                    <a:lnTo>
                      <a:pt x="0" y="1270"/>
                    </a:lnTo>
                    <a:lnTo>
                      <a:pt x="15240" y="12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0" name="Freeform 529">
                <a:extLst>
                  <a:ext uri="{FF2B5EF4-FFF2-40B4-BE49-F238E27FC236}">
                    <a16:creationId xmlns:a16="http://schemas.microsoft.com/office/drawing/2014/main" id="{7C790F4F-0ABF-4EE1-A987-404261B53FE5}"/>
                  </a:ext>
                </a:extLst>
              </p:cNvPr>
              <p:cNvSpPr/>
              <p:nvPr/>
            </p:nvSpPr>
            <p:spPr>
              <a:xfrm>
                <a:off x="3453129" y="4704079"/>
                <a:ext cx="137160" cy="91440"/>
              </a:xfrm>
              <a:custGeom>
                <a:avLst/>
                <a:gdLst>
                  <a:gd name="connsiteX0" fmla="*/ 15240 w 137160"/>
                  <a:gd name="connsiteY0" fmla="*/ 2540 h 91440"/>
                  <a:gd name="connsiteX1" fmla="*/ 15240 w 137160"/>
                  <a:gd name="connsiteY1" fmla="*/ 15240 h 91440"/>
                  <a:gd name="connsiteX2" fmla="*/ 15240 w 137160"/>
                  <a:gd name="connsiteY2" fmla="*/ 21590 h 91440"/>
                  <a:gd name="connsiteX3" fmla="*/ 15240 w 137160"/>
                  <a:gd name="connsiteY3" fmla="*/ 21590 h 91440"/>
                  <a:gd name="connsiteX4" fmla="*/ 48260 w 137160"/>
                  <a:gd name="connsiteY4" fmla="*/ 0 h 91440"/>
                  <a:gd name="connsiteX5" fmla="*/ 74930 w 137160"/>
                  <a:gd name="connsiteY5" fmla="*/ 20320 h 91440"/>
                  <a:gd name="connsiteX6" fmla="*/ 74930 w 137160"/>
                  <a:gd name="connsiteY6" fmla="*/ 20320 h 91440"/>
                  <a:gd name="connsiteX7" fmla="*/ 105410 w 137160"/>
                  <a:gd name="connsiteY7" fmla="*/ 0 h 91440"/>
                  <a:gd name="connsiteX8" fmla="*/ 137160 w 137160"/>
                  <a:gd name="connsiteY8" fmla="*/ 35560 h 91440"/>
                  <a:gd name="connsiteX9" fmla="*/ 137160 w 137160"/>
                  <a:gd name="connsiteY9" fmla="*/ 91440 h 91440"/>
                  <a:gd name="connsiteX10" fmla="*/ 120650 w 137160"/>
                  <a:gd name="connsiteY10" fmla="*/ 91440 h 91440"/>
                  <a:gd name="connsiteX11" fmla="*/ 120650 w 137160"/>
                  <a:gd name="connsiteY11" fmla="*/ 39370 h 91440"/>
                  <a:gd name="connsiteX12" fmla="*/ 104140 w 137160"/>
                  <a:gd name="connsiteY12" fmla="*/ 16510 h 91440"/>
                  <a:gd name="connsiteX13" fmla="*/ 77470 w 137160"/>
                  <a:gd name="connsiteY13" fmla="*/ 50800 h 91440"/>
                  <a:gd name="connsiteX14" fmla="*/ 77470 w 137160"/>
                  <a:gd name="connsiteY14" fmla="*/ 91440 h 91440"/>
                  <a:gd name="connsiteX15" fmla="*/ 60960 w 137160"/>
                  <a:gd name="connsiteY15" fmla="*/ 91440 h 91440"/>
                  <a:gd name="connsiteX16" fmla="*/ 60960 w 137160"/>
                  <a:gd name="connsiteY16" fmla="*/ 38100 h 91440"/>
                  <a:gd name="connsiteX17" fmla="*/ 44450 w 137160"/>
                  <a:gd name="connsiteY17" fmla="*/ 15240 h 91440"/>
                  <a:gd name="connsiteX18" fmla="*/ 16510 w 137160"/>
                  <a:gd name="connsiteY18" fmla="*/ 49530 h 91440"/>
                  <a:gd name="connsiteX19" fmla="*/ 16510 w 137160"/>
                  <a:gd name="connsiteY19" fmla="*/ 90170 h 91440"/>
                  <a:gd name="connsiteX20" fmla="*/ 0 w 137160"/>
                  <a:gd name="connsiteY20" fmla="*/ 90170 h 91440"/>
                  <a:gd name="connsiteX21" fmla="*/ 0 w 137160"/>
                  <a:gd name="connsiteY21" fmla="*/ 1270 h 91440"/>
                  <a:gd name="connsiteX22" fmla="*/ 15240 w 137160"/>
                  <a:gd name="connsiteY22" fmla="*/ 127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37160" h="91440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33020" y="0"/>
                      <a:pt x="48260" y="0"/>
                    </a:cubicBezTo>
                    <a:cubicBezTo>
                      <a:pt x="63500" y="0"/>
                      <a:pt x="72390" y="7620"/>
                      <a:pt x="74930" y="20320"/>
                    </a:cubicBezTo>
                    <a:lnTo>
                      <a:pt x="74930" y="20320"/>
                    </a:lnTo>
                    <a:cubicBezTo>
                      <a:pt x="80010" y="8890"/>
                      <a:pt x="92710" y="0"/>
                      <a:pt x="105410" y="0"/>
                    </a:cubicBezTo>
                    <a:cubicBezTo>
                      <a:pt x="127000" y="0"/>
                      <a:pt x="137160" y="12700"/>
                      <a:pt x="137160" y="35560"/>
                    </a:cubicBezTo>
                    <a:lnTo>
                      <a:pt x="137160" y="91440"/>
                    </a:lnTo>
                    <a:lnTo>
                      <a:pt x="120650" y="91440"/>
                    </a:lnTo>
                    <a:lnTo>
                      <a:pt x="120650" y="39370"/>
                    </a:lnTo>
                    <a:cubicBezTo>
                      <a:pt x="120650" y="26670"/>
                      <a:pt x="116840" y="16510"/>
                      <a:pt x="104140" y="16510"/>
                    </a:cubicBezTo>
                    <a:cubicBezTo>
                      <a:pt x="91440" y="16510"/>
                      <a:pt x="77470" y="34290"/>
                      <a:pt x="77470" y="50800"/>
                    </a:cubicBezTo>
                    <a:lnTo>
                      <a:pt x="77470" y="91440"/>
                    </a:lnTo>
                    <a:lnTo>
                      <a:pt x="60960" y="91440"/>
                    </a:lnTo>
                    <a:lnTo>
                      <a:pt x="60960" y="38100"/>
                    </a:lnTo>
                    <a:cubicBezTo>
                      <a:pt x="60960" y="26670"/>
                      <a:pt x="58420" y="15240"/>
                      <a:pt x="44450" y="15240"/>
                    </a:cubicBezTo>
                    <a:cubicBezTo>
                      <a:pt x="30480" y="15240"/>
                      <a:pt x="16510" y="33020"/>
                      <a:pt x="16510" y="49530"/>
                    </a:cubicBezTo>
                    <a:lnTo>
                      <a:pt x="16510" y="90170"/>
                    </a:lnTo>
                    <a:lnTo>
                      <a:pt x="0" y="90170"/>
                    </a:lnTo>
                    <a:lnTo>
                      <a:pt x="0" y="1270"/>
                    </a:lnTo>
                    <a:lnTo>
                      <a:pt x="15240" y="12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9F5A58F5-B50B-3778-E15F-0CE482D41A72}"/>
                  </a:ext>
                </a:extLst>
              </p:cNvPr>
              <p:cNvSpPr/>
              <p:nvPr/>
            </p:nvSpPr>
            <p:spPr>
              <a:xfrm>
                <a:off x="3611879" y="4704079"/>
                <a:ext cx="91440" cy="93979"/>
              </a:xfrm>
              <a:custGeom>
                <a:avLst/>
                <a:gdLst>
                  <a:gd name="connsiteX0" fmla="*/ 91440 w 91440"/>
                  <a:gd name="connsiteY0" fmla="*/ 46990 h 93979"/>
                  <a:gd name="connsiteX1" fmla="*/ 45720 w 91440"/>
                  <a:gd name="connsiteY1" fmla="*/ 93980 h 93979"/>
                  <a:gd name="connsiteX2" fmla="*/ 0 w 91440"/>
                  <a:gd name="connsiteY2" fmla="*/ 46990 h 93979"/>
                  <a:gd name="connsiteX3" fmla="*/ 45720 w 91440"/>
                  <a:gd name="connsiteY3" fmla="*/ 0 h 93979"/>
                  <a:gd name="connsiteX4" fmla="*/ 91440 w 91440"/>
                  <a:gd name="connsiteY4" fmla="*/ 46990 h 93979"/>
                  <a:gd name="connsiteX5" fmla="*/ 76200 w 91440"/>
                  <a:gd name="connsiteY5" fmla="*/ 46990 h 93979"/>
                  <a:gd name="connsiteX6" fmla="*/ 45720 w 91440"/>
                  <a:gd name="connsiteY6" fmla="*/ 15240 h 93979"/>
                  <a:gd name="connsiteX7" fmla="*/ 16510 w 91440"/>
                  <a:gd name="connsiteY7" fmla="*/ 46990 h 93979"/>
                  <a:gd name="connsiteX8" fmla="*/ 45720 w 91440"/>
                  <a:gd name="connsiteY8" fmla="*/ 78740 h 93979"/>
                  <a:gd name="connsiteX9" fmla="*/ 76200 w 91440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40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6200" y="46990"/>
                    </a:moveTo>
                    <a:cubicBezTo>
                      <a:pt x="76200" y="27940"/>
                      <a:pt x="63500" y="15240"/>
                      <a:pt x="45720" y="15240"/>
                    </a:cubicBezTo>
                    <a:cubicBezTo>
                      <a:pt x="27940" y="15240"/>
                      <a:pt x="16510" y="29210"/>
                      <a:pt x="16510" y="46990"/>
                    </a:cubicBezTo>
                    <a:cubicBezTo>
                      <a:pt x="16510" y="64770"/>
                      <a:pt x="29210" y="78740"/>
                      <a:pt x="45720" y="78740"/>
                    </a:cubicBezTo>
                    <a:cubicBezTo>
                      <a:pt x="62230" y="78740"/>
                      <a:pt x="76200" y="64770"/>
                      <a:pt x="7620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2" name="Freeform 531">
                <a:extLst>
                  <a:ext uri="{FF2B5EF4-FFF2-40B4-BE49-F238E27FC236}">
                    <a16:creationId xmlns:a16="http://schemas.microsoft.com/office/drawing/2014/main" id="{9E6605B7-DD75-F040-DBE7-02571A1414EE}"/>
                  </a:ext>
                </a:extLst>
              </p:cNvPr>
              <p:cNvSpPr/>
              <p:nvPr/>
            </p:nvSpPr>
            <p:spPr>
              <a:xfrm>
                <a:off x="3728720" y="4704079"/>
                <a:ext cx="80009" cy="91440"/>
              </a:xfrm>
              <a:custGeom>
                <a:avLst/>
                <a:gdLst>
                  <a:gd name="connsiteX0" fmla="*/ 15240 w 80009"/>
                  <a:gd name="connsiteY0" fmla="*/ 2540 h 91440"/>
                  <a:gd name="connsiteX1" fmla="*/ 15240 w 80009"/>
                  <a:gd name="connsiteY1" fmla="*/ 15240 h 91440"/>
                  <a:gd name="connsiteX2" fmla="*/ 15240 w 80009"/>
                  <a:gd name="connsiteY2" fmla="*/ 21590 h 91440"/>
                  <a:gd name="connsiteX3" fmla="*/ 15240 w 80009"/>
                  <a:gd name="connsiteY3" fmla="*/ 21590 h 91440"/>
                  <a:gd name="connsiteX4" fmla="*/ 49530 w 80009"/>
                  <a:gd name="connsiteY4" fmla="*/ 0 h 91440"/>
                  <a:gd name="connsiteX5" fmla="*/ 80010 w 80009"/>
                  <a:gd name="connsiteY5" fmla="*/ 35560 h 91440"/>
                  <a:gd name="connsiteX6" fmla="*/ 80010 w 80009"/>
                  <a:gd name="connsiteY6" fmla="*/ 91440 h 91440"/>
                  <a:gd name="connsiteX7" fmla="*/ 63500 w 80009"/>
                  <a:gd name="connsiteY7" fmla="*/ 91440 h 91440"/>
                  <a:gd name="connsiteX8" fmla="*/ 63500 w 80009"/>
                  <a:gd name="connsiteY8" fmla="*/ 39370 h 91440"/>
                  <a:gd name="connsiteX9" fmla="*/ 46990 w 80009"/>
                  <a:gd name="connsiteY9" fmla="*/ 16510 h 91440"/>
                  <a:gd name="connsiteX10" fmla="*/ 16510 w 80009"/>
                  <a:gd name="connsiteY10" fmla="*/ 48260 h 91440"/>
                  <a:gd name="connsiteX11" fmla="*/ 16510 w 80009"/>
                  <a:gd name="connsiteY11" fmla="*/ 91440 h 91440"/>
                  <a:gd name="connsiteX12" fmla="*/ 0 w 80009"/>
                  <a:gd name="connsiteY12" fmla="*/ 91440 h 91440"/>
                  <a:gd name="connsiteX13" fmla="*/ 0 w 80009"/>
                  <a:gd name="connsiteY13" fmla="*/ 2540 h 91440"/>
                  <a:gd name="connsiteX14" fmla="*/ 15240 w 80009"/>
                  <a:gd name="connsiteY14" fmla="*/ 254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91440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3" name="Freeform 532">
                <a:extLst>
                  <a:ext uri="{FF2B5EF4-FFF2-40B4-BE49-F238E27FC236}">
                    <a16:creationId xmlns:a16="http://schemas.microsoft.com/office/drawing/2014/main" id="{EAED20B4-AA1A-3BB8-DA7A-CFED29BEFDE3}"/>
                  </a:ext>
                </a:extLst>
              </p:cNvPr>
              <p:cNvSpPr/>
              <p:nvPr/>
            </p:nvSpPr>
            <p:spPr>
              <a:xfrm>
                <a:off x="3877309" y="4705350"/>
                <a:ext cx="73660" cy="93979"/>
              </a:xfrm>
              <a:custGeom>
                <a:avLst/>
                <a:gdLst>
                  <a:gd name="connsiteX0" fmla="*/ 5080 w 73660"/>
                  <a:gd name="connsiteY0" fmla="*/ 6350 h 93979"/>
                  <a:gd name="connsiteX1" fmla="*/ 36830 w 73660"/>
                  <a:gd name="connsiteY1" fmla="*/ 0 h 93979"/>
                  <a:gd name="connsiteX2" fmla="*/ 73660 w 73660"/>
                  <a:gd name="connsiteY2" fmla="*/ 34290 h 93979"/>
                  <a:gd name="connsiteX3" fmla="*/ 73660 w 73660"/>
                  <a:gd name="connsiteY3" fmla="*/ 91440 h 93979"/>
                  <a:gd name="connsiteX4" fmla="*/ 58420 w 73660"/>
                  <a:gd name="connsiteY4" fmla="*/ 91440 h 93979"/>
                  <a:gd name="connsiteX5" fmla="*/ 58420 w 73660"/>
                  <a:gd name="connsiteY5" fmla="*/ 81280 h 93979"/>
                  <a:gd name="connsiteX6" fmla="*/ 58420 w 73660"/>
                  <a:gd name="connsiteY6" fmla="*/ 73660 h 93979"/>
                  <a:gd name="connsiteX7" fmla="*/ 58420 w 73660"/>
                  <a:gd name="connsiteY7" fmla="*/ 73660 h 93979"/>
                  <a:gd name="connsiteX8" fmla="*/ 27940 w 73660"/>
                  <a:gd name="connsiteY8" fmla="*/ 93980 h 93979"/>
                  <a:gd name="connsiteX9" fmla="*/ 0 w 73660"/>
                  <a:gd name="connsiteY9" fmla="*/ 67310 h 93979"/>
                  <a:gd name="connsiteX10" fmla="*/ 58420 w 73660"/>
                  <a:gd name="connsiteY10" fmla="*/ 39370 h 93979"/>
                  <a:gd name="connsiteX11" fmla="*/ 58420 w 73660"/>
                  <a:gd name="connsiteY11" fmla="*/ 34290 h 93979"/>
                  <a:gd name="connsiteX12" fmla="*/ 35560 w 73660"/>
                  <a:gd name="connsiteY12" fmla="*/ 13970 h 93979"/>
                  <a:gd name="connsiteX13" fmla="*/ 6350 w 73660"/>
                  <a:gd name="connsiteY13" fmla="*/ 21590 h 93979"/>
                  <a:gd name="connsiteX14" fmla="*/ 6350 w 73660"/>
                  <a:gd name="connsiteY14" fmla="*/ 6350 h 93979"/>
                  <a:gd name="connsiteX15" fmla="*/ 57150 w 73660"/>
                  <a:gd name="connsiteY15" fmla="*/ 50800 h 93979"/>
                  <a:gd name="connsiteX16" fmla="*/ 16510 w 73660"/>
                  <a:gd name="connsiteY16" fmla="*/ 66040 h 93979"/>
                  <a:gd name="connsiteX17" fmla="*/ 30480 w 73660"/>
                  <a:gd name="connsiteY17" fmla="*/ 78740 h 93979"/>
                  <a:gd name="connsiteX18" fmla="*/ 57150 w 73660"/>
                  <a:gd name="connsiteY18" fmla="*/ 4953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60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78740"/>
                      <a:pt x="30480" y="78740"/>
                    </a:cubicBezTo>
                    <a:cubicBezTo>
                      <a:pt x="45720" y="78740"/>
                      <a:pt x="57150" y="63500"/>
                      <a:pt x="57150" y="495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4" name="Freeform 533">
                <a:extLst>
                  <a:ext uri="{FF2B5EF4-FFF2-40B4-BE49-F238E27FC236}">
                    <a16:creationId xmlns:a16="http://schemas.microsoft.com/office/drawing/2014/main" id="{F0631DC1-0033-D04A-B585-EC8AA52B8101}"/>
                  </a:ext>
                </a:extLst>
              </p:cNvPr>
              <p:cNvSpPr/>
              <p:nvPr/>
            </p:nvSpPr>
            <p:spPr>
              <a:xfrm>
                <a:off x="3972559" y="4704079"/>
                <a:ext cx="74930" cy="93979"/>
              </a:xfrm>
              <a:custGeom>
                <a:avLst/>
                <a:gdLst>
                  <a:gd name="connsiteX0" fmla="*/ 48260 w 74930"/>
                  <a:gd name="connsiteY0" fmla="*/ 78740 h 93979"/>
                  <a:gd name="connsiteX1" fmla="*/ 74930 w 74930"/>
                  <a:gd name="connsiteY1" fmla="*/ 71120 h 93979"/>
                  <a:gd name="connsiteX2" fmla="*/ 74930 w 74930"/>
                  <a:gd name="connsiteY2" fmla="*/ 86360 h 93979"/>
                  <a:gd name="connsiteX3" fmla="*/ 46990 w 74930"/>
                  <a:gd name="connsiteY3" fmla="*/ 93980 h 93979"/>
                  <a:gd name="connsiteX4" fmla="*/ 0 w 74930"/>
                  <a:gd name="connsiteY4" fmla="*/ 46990 h 93979"/>
                  <a:gd name="connsiteX5" fmla="*/ 46990 w 74930"/>
                  <a:gd name="connsiteY5" fmla="*/ 0 h 93979"/>
                  <a:gd name="connsiteX6" fmla="*/ 74930 w 74930"/>
                  <a:gd name="connsiteY6" fmla="*/ 6350 h 93979"/>
                  <a:gd name="connsiteX7" fmla="*/ 74930 w 74930"/>
                  <a:gd name="connsiteY7" fmla="*/ 21590 h 93979"/>
                  <a:gd name="connsiteX8" fmla="*/ 48260 w 74930"/>
                  <a:gd name="connsiteY8" fmla="*/ 13970 h 93979"/>
                  <a:gd name="connsiteX9" fmla="*/ 17780 w 74930"/>
                  <a:gd name="connsiteY9" fmla="*/ 45720 h 93979"/>
                  <a:gd name="connsiteX10" fmla="*/ 48260 w 74930"/>
                  <a:gd name="connsiteY10" fmla="*/ 774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930" h="93979">
                    <a:moveTo>
                      <a:pt x="48260" y="78740"/>
                    </a:moveTo>
                    <a:cubicBezTo>
                      <a:pt x="60960" y="78740"/>
                      <a:pt x="69850" y="73660"/>
                      <a:pt x="74930" y="71120"/>
                    </a:cubicBezTo>
                    <a:lnTo>
                      <a:pt x="74930" y="86360"/>
                    </a:lnTo>
                    <a:cubicBezTo>
                      <a:pt x="69850" y="88900"/>
                      <a:pt x="60960" y="93980"/>
                      <a:pt x="4699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6990" y="0"/>
                    </a:cubicBezTo>
                    <a:cubicBezTo>
                      <a:pt x="74930" y="0"/>
                      <a:pt x="68580" y="3810"/>
                      <a:pt x="74930" y="6350"/>
                    </a:cubicBezTo>
                    <a:lnTo>
                      <a:pt x="74930" y="21590"/>
                    </a:lnTo>
                    <a:cubicBezTo>
                      <a:pt x="68580" y="17780"/>
                      <a:pt x="59690" y="13970"/>
                      <a:pt x="48260" y="13970"/>
                    </a:cubicBezTo>
                    <a:cubicBezTo>
                      <a:pt x="30480" y="13970"/>
                      <a:pt x="17780" y="26670"/>
                      <a:pt x="17780" y="45720"/>
                    </a:cubicBezTo>
                    <a:cubicBezTo>
                      <a:pt x="17780" y="64770"/>
                      <a:pt x="30480" y="77470"/>
                      <a:pt x="48260" y="774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5" name="Freeform 534">
                <a:extLst>
                  <a:ext uri="{FF2B5EF4-FFF2-40B4-BE49-F238E27FC236}">
                    <a16:creationId xmlns:a16="http://schemas.microsoft.com/office/drawing/2014/main" id="{2AD526C1-2B89-C80D-CB27-99407C5CFE09}"/>
                  </a:ext>
                </a:extLst>
              </p:cNvPr>
              <p:cNvSpPr/>
              <p:nvPr/>
            </p:nvSpPr>
            <p:spPr>
              <a:xfrm>
                <a:off x="4069079" y="4704079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40 w 51047"/>
                  <a:gd name="connsiteY1" fmla="*/ 2540 h 92710"/>
                  <a:gd name="connsiteX2" fmla="*/ 15240 w 51047"/>
                  <a:gd name="connsiteY2" fmla="*/ 15240 h 92710"/>
                  <a:gd name="connsiteX3" fmla="*/ 15240 w 51047"/>
                  <a:gd name="connsiteY3" fmla="*/ 21590 h 92710"/>
                  <a:gd name="connsiteX4" fmla="*/ 15240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" name="Freeform 535">
                <a:extLst>
                  <a:ext uri="{FF2B5EF4-FFF2-40B4-BE49-F238E27FC236}">
                    <a16:creationId xmlns:a16="http://schemas.microsoft.com/office/drawing/2014/main" id="{18B0D362-5623-A74D-17E2-4880F61E39F2}"/>
                  </a:ext>
                </a:extLst>
              </p:cNvPr>
              <p:cNvSpPr/>
              <p:nvPr/>
            </p:nvSpPr>
            <p:spPr>
              <a:xfrm>
                <a:off x="4131309" y="4704079"/>
                <a:ext cx="91440" cy="93979"/>
              </a:xfrm>
              <a:custGeom>
                <a:avLst/>
                <a:gdLst>
                  <a:gd name="connsiteX0" fmla="*/ 91440 w 91440"/>
                  <a:gd name="connsiteY0" fmla="*/ 46990 h 93979"/>
                  <a:gd name="connsiteX1" fmla="*/ 45720 w 91440"/>
                  <a:gd name="connsiteY1" fmla="*/ 93980 h 93979"/>
                  <a:gd name="connsiteX2" fmla="*/ 0 w 91440"/>
                  <a:gd name="connsiteY2" fmla="*/ 46990 h 93979"/>
                  <a:gd name="connsiteX3" fmla="*/ 45720 w 91440"/>
                  <a:gd name="connsiteY3" fmla="*/ 0 h 93979"/>
                  <a:gd name="connsiteX4" fmla="*/ 91440 w 91440"/>
                  <a:gd name="connsiteY4" fmla="*/ 46990 h 93979"/>
                  <a:gd name="connsiteX5" fmla="*/ 74930 w 91440"/>
                  <a:gd name="connsiteY5" fmla="*/ 46990 h 93979"/>
                  <a:gd name="connsiteX6" fmla="*/ 44450 w 91440"/>
                  <a:gd name="connsiteY6" fmla="*/ 15240 h 93979"/>
                  <a:gd name="connsiteX7" fmla="*/ 15240 w 91440"/>
                  <a:gd name="connsiteY7" fmla="*/ 46990 h 93979"/>
                  <a:gd name="connsiteX8" fmla="*/ 44450 w 91440"/>
                  <a:gd name="connsiteY8" fmla="*/ 78740 h 93979"/>
                  <a:gd name="connsiteX9" fmla="*/ 74930 w 91440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40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4930" y="46990"/>
                    </a:moveTo>
                    <a:cubicBezTo>
                      <a:pt x="74930" y="27940"/>
                      <a:pt x="62230" y="15240"/>
                      <a:pt x="44450" y="15240"/>
                    </a:cubicBezTo>
                    <a:cubicBezTo>
                      <a:pt x="26670" y="15240"/>
                      <a:pt x="15240" y="29210"/>
                      <a:pt x="15240" y="46990"/>
                    </a:cubicBezTo>
                    <a:cubicBezTo>
                      <a:pt x="15240" y="64770"/>
                      <a:pt x="27940" y="78740"/>
                      <a:pt x="44450" y="78740"/>
                    </a:cubicBezTo>
                    <a:cubicBezTo>
                      <a:pt x="60960" y="78740"/>
                      <a:pt x="74930" y="64770"/>
                      <a:pt x="7493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" name="Freeform 536">
                <a:extLst>
                  <a:ext uri="{FF2B5EF4-FFF2-40B4-BE49-F238E27FC236}">
                    <a16:creationId xmlns:a16="http://schemas.microsoft.com/office/drawing/2014/main" id="{68F0F3CE-2D1D-F4A3-AE18-53AB7D25A6F9}"/>
                  </a:ext>
                </a:extLst>
              </p:cNvPr>
              <p:cNvSpPr/>
              <p:nvPr/>
            </p:nvSpPr>
            <p:spPr>
              <a:xfrm>
                <a:off x="4248150" y="4704079"/>
                <a:ext cx="80009" cy="91440"/>
              </a:xfrm>
              <a:custGeom>
                <a:avLst/>
                <a:gdLst>
                  <a:gd name="connsiteX0" fmla="*/ 15240 w 80009"/>
                  <a:gd name="connsiteY0" fmla="*/ 2540 h 91440"/>
                  <a:gd name="connsiteX1" fmla="*/ 15240 w 80009"/>
                  <a:gd name="connsiteY1" fmla="*/ 15240 h 91440"/>
                  <a:gd name="connsiteX2" fmla="*/ 15240 w 80009"/>
                  <a:gd name="connsiteY2" fmla="*/ 21590 h 91440"/>
                  <a:gd name="connsiteX3" fmla="*/ 15240 w 80009"/>
                  <a:gd name="connsiteY3" fmla="*/ 21590 h 91440"/>
                  <a:gd name="connsiteX4" fmla="*/ 49530 w 80009"/>
                  <a:gd name="connsiteY4" fmla="*/ 0 h 91440"/>
                  <a:gd name="connsiteX5" fmla="*/ 80010 w 80009"/>
                  <a:gd name="connsiteY5" fmla="*/ 35560 h 91440"/>
                  <a:gd name="connsiteX6" fmla="*/ 80010 w 80009"/>
                  <a:gd name="connsiteY6" fmla="*/ 91440 h 91440"/>
                  <a:gd name="connsiteX7" fmla="*/ 63500 w 80009"/>
                  <a:gd name="connsiteY7" fmla="*/ 91440 h 91440"/>
                  <a:gd name="connsiteX8" fmla="*/ 63500 w 80009"/>
                  <a:gd name="connsiteY8" fmla="*/ 39370 h 91440"/>
                  <a:gd name="connsiteX9" fmla="*/ 46990 w 80009"/>
                  <a:gd name="connsiteY9" fmla="*/ 16510 h 91440"/>
                  <a:gd name="connsiteX10" fmla="*/ 16510 w 80009"/>
                  <a:gd name="connsiteY10" fmla="*/ 48260 h 91440"/>
                  <a:gd name="connsiteX11" fmla="*/ 16510 w 80009"/>
                  <a:gd name="connsiteY11" fmla="*/ 91440 h 91440"/>
                  <a:gd name="connsiteX12" fmla="*/ 0 w 80009"/>
                  <a:gd name="connsiteY12" fmla="*/ 91440 h 91440"/>
                  <a:gd name="connsiteX13" fmla="*/ 0 w 80009"/>
                  <a:gd name="connsiteY13" fmla="*/ 2540 h 91440"/>
                  <a:gd name="connsiteX14" fmla="*/ 15240 w 80009"/>
                  <a:gd name="connsiteY14" fmla="*/ 254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91440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0DB004D7-BE16-84D7-40E0-5DE93D9D2A70}"/>
                  </a:ext>
                </a:extLst>
              </p:cNvPr>
              <p:cNvSpPr/>
              <p:nvPr/>
            </p:nvSpPr>
            <p:spPr>
              <a:xfrm>
                <a:off x="4448809" y="4704079"/>
                <a:ext cx="137160" cy="91440"/>
              </a:xfrm>
              <a:custGeom>
                <a:avLst/>
                <a:gdLst>
                  <a:gd name="connsiteX0" fmla="*/ 15240 w 137160"/>
                  <a:gd name="connsiteY0" fmla="*/ 2540 h 91440"/>
                  <a:gd name="connsiteX1" fmla="*/ 15240 w 137160"/>
                  <a:gd name="connsiteY1" fmla="*/ 15240 h 91440"/>
                  <a:gd name="connsiteX2" fmla="*/ 15240 w 137160"/>
                  <a:gd name="connsiteY2" fmla="*/ 21590 h 91440"/>
                  <a:gd name="connsiteX3" fmla="*/ 15240 w 137160"/>
                  <a:gd name="connsiteY3" fmla="*/ 21590 h 91440"/>
                  <a:gd name="connsiteX4" fmla="*/ 48260 w 137160"/>
                  <a:gd name="connsiteY4" fmla="*/ 0 h 91440"/>
                  <a:gd name="connsiteX5" fmla="*/ 74930 w 137160"/>
                  <a:gd name="connsiteY5" fmla="*/ 20320 h 91440"/>
                  <a:gd name="connsiteX6" fmla="*/ 74930 w 137160"/>
                  <a:gd name="connsiteY6" fmla="*/ 20320 h 91440"/>
                  <a:gd name="connsiteX7" fmla="*/ 105410 w 137160"/>
                  <a:gd name="connsiteY7" fmla="*/ 0 h 91440"/>
                  <a:gd name="connsiteX8" fmla="*/ 137160 w 137160"/>
                  <a:gd name="connsiteY8" fmla="*/ 35560 h 91440"/>
                  <a:gd name="connsiteX9" fmla="*/ 137160 w 137160"/>
                  <a:gd name="connsiteY9" fmla="*/ 91440 h 91440"/>
                  <a:gd name="connsiteX10" fmla="*/ 120650 w 137160"/>
                  <a:gd name="connsiteY10" fmla="*/ 91440 h 91440"/>
                  <a:gd name="connsiteX11" fmla="*/ 120650 w 137160"/>
                  <a:gd name="connsiteY11" fmla="*/ 39370 h 91440"/>
                  <a:gd name="connsiteX12" fmla="*/ 104140 w 137160"/>
                  <a:gd name="connsiteY12" fmla="*/ 16510 h 91440"/>
                  <a:gd name="connsiteX13" fmla="*/ 77470 w 137160"/>
                  <a:gd name="connsiteY13" fmla="*/ 50800 h 91440"/>
                  <a:gd name="connsiteX14" fmla="*/ 77470 w 137160"/>
                  <a:gd name="connsiteY14" fmla="*/ 91440 h 91440"/>
                  <a:gd name="connsiteX15" fmla="*/ 60960 w 137160"/>
                  <a:gd name="connsiteY15" fmla="*/ 91440 h 91440"/>
                  <a:gd name="connsiteX16" fmla="*/ 60960 w 137160"/>
                  <a:gd name="connsiteY16" fmla="*/ 38100 h 91440"/>
                  <a:gd name="connsiteX17" fmla="*/ 44450 w 137160"/>
                  <a:gd name="connsiteY17" fmla="*/ 15240 h 91440"/>
                  <a:gd name="connsiteX18" fmla="*/ 16510 w 137160"/>
                  <a:gd name="connsiteY18" fmla="*/ 49530 h 91440"/>
                  <a:gd name="connsiteX19" fmla="*/ 16510 w 137160"/>
                  <a:gd name="connsiteY19" fmla="*/ 90170 h 91440"/>
                  <a:gd name="connsiteX20" fmla="*/ 0 w 137160"/>
                  <a:gd name="connsiteY20" fmla="*/ 90170 h 91440"/>
                  <a:gd name="connsiteX21" fmla="*/ 0 w 137160"/>
                  <a:gd name="connsiteY21" fmla="*/ 1270 h 91440"/>
                  <a:gd name="connsiteX22" fmla="*/ 15240 w 137160"/>
                  <a:gd name="connsiteY22" fmla="*/ 127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37160" h="91440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33020" y="0"/>
                      <a:pt x="48260" y="0"/>
                    </a:cubicBezTo>
                    <a:cubicBezTo>
                      <a:pt x="63500" y="0"/>
                      <a:pt x="72390" y="7620"/>
                      <a:pt x="74930" y="20320"/>
                    </a:cubicBezTo>
                    <a:lnTo>
                      <a:pt x="74930" y="20320"/>
                    </a:lnTo>
                    <a:cubicBezTo>
                      <a:pt x="80010" y="8890"/>
                      <a:pt x="92710" y="0"/>
                      <a:pt x="105410" y="0"/>
                    </a:cubicBezTo>
                    <a:cubicBezTo>
                      <a:pt x="127000" y="0"/>
                      <a:pt x="137160" y="12700"/>
                      <a:pt x="137160" y="35560"/>
                    </a:cubicBezTo>
                    <a:lnTo>
                      <a:pt x="137160" y="91440"/>
                    </a:lnTo>
                    <a:lnTo>
                      <a:pt x="120650" y="91440"/>
                    </a:lnTo>
                    <a:lnTo>
                      <a:pt x="120650" y="39370"/>
                    </a:lnTo>
                    <a:cubicBezTo>
                      <a:pt x="120650" y="26670"/>
                      <a:pt x="116840" y="16510"/>
                      <a:pt x="104140" y="16510"/>
                    </a:cubicBezTo>
                    <a:cubicBezTo>
                      <a:pt x="91440" y="16510"/>
                      <a:pt x="77470" y="34290"/>
                      <a:pt x="77470" y="50800"/>
                    </a:cubicBezTo>
                    <a:lnTo>
                      <a:pt x="77470" y="91440"/>
                    </a:lnTo>
                    <a:lnTo>
                      <a:pt x="60960" y="91440"/>
                    </a:lnTo>
                    <a:lnTo>
                      <a:pt x="60960" y="38100"/>
                    </a:lnTo>
                    <a:cubicBezTo>
                      <a:pt x="60960" y="26670"/>
                      <a:pt x="58420" y="15240"/>
                      <a:pt x="44450" y="15240"/>
                    </a:cubicBezTo>
                    <a:cubicBezTo>
                      <a:pt x="30480" y="15240"/>
                      <a:pt x="16510" y="33020"/>
                      <a:pt x="16510" y="49530"/>
                    </a:cubicBezTo>
                    <a:lnTo>
                      <a:pt x="16510" y="90170"/>
                    </a:lnTo>
                    <a:lnTo>
                      <a:pt x="0" y="90170"/>
                    </a:lnTo>
                    <a:lnTo>
                      <a:pt x="0" y="1270"/>
                    </a:lnTo>
                    <a:lnTo>
                      <a:pt x="15240" y="12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0" name="Freeform 539">
                <a:extLst>
                  <a:ext uri="{FF2B5EF4-FFF2-40B4-BE49-F238E27FC236}">
                    <a16:creationId xmlns:a16="http://schemas.microsoft.com/office/drawing/2014/main" id="{1FFD46F3-8A11-8D9C-36F1-7BADFA4776F3}"/>
                  </a:ext>
                </a:extLst>
              </p:cNvPr>
              <p:cNvSpPr/>
              <p:nvPr/>
            </p:nvSpPr>
            <p:spPr>
              <a:xfrm>
                <a:off x="4608829" y="4704079"/>
                <a:ext cx="62229" cy="92710"/>
              </a:xfrm>
              <a:custGeom>
                <a:avLst/>
                <a:gdLst>
                  <a:gd name="connsiteX0" fmla="*/ 26670 w 62229"/>
                  <a:gd name="connsiteY0" fmla="*/ 53340 h 92710"/>
                  <a:gd name="connsiteX1" fmla="*/ 0 w 62229"/>
                  <a:gd name="connsiteY1" fmla="*/ 25400 h 92710"/>
                  <a:gd name="connsiteX2" fmla="*/ 31750 w 62229"/>
                  <a:gd name="connsiteY2" fmla="*/ 0 h 92710"/>
                  <a:gd name="connsiteX3" fmla="*/ 57150 w 62229"/>
                  <a:gd name="connsiteY3" fmla="*/ 5080 h 92710"/>
                  <a:gd name="connsiteX4" fmla="*/ 57150 w 62229"/>
                  <a:gd name="connsiteY4" fmla="*/ 20320 h 92710"/>
                  <a:gd name="connsiteX5" fmla="*/ 34290 w 62229"/>
                  <a:gd name="connsiteY5" fmla="*/ 13970 h 92710"/>
                  <a:gd name="connsiteX6" fmla="*/ 16510 w 62229"/>
                  <a:gd name="connsiteY6" fmla="*/ 25400 h 92710"/>
                  <a:gd name="connsiteX7" fmla="*/ 34290 w 62229"/>
                  <a:gd name="connsiteY7" fmla="*/ 39370 h 92710"/>
                  <a:gd name="connsiteX8" fmla="*/ 62230 w 62229"/>
                  <a:gd name="connsiteY8" fmla="*/ 67310 h 92710"/>
                  <a:gd name="connsiteX9" fmla="*/ 30480 w 62229"/>
                  <a:gd name="connsiteY9" fmla="*/ 92710 h 92710"/>
                  <a:gd name="connsiteX10" fmla="*/ 1270 w 62229"/>
                  <a:gd name="connsiteY10" fmla="*/ 86360 h 92710"/>
                  <a:gd name="connsiteX11" fmla="*/ 1270 w 62229"/>
                  <a:gd name="connsiteY11" fmla="*/ 71120 h 92710"/>
                  <a:gd name="connsiteX12" fmla="*/ 29210 w 62229"/>
                  <a:gd name="connsiteY12" fmla="*/ 78740 h 92710"/>
                  <a:gd name="connsiteX13" fmla="*/ 46990 w 62229"/>
                  <a:gd name="connsiteY13" fmla="*/ 67310 h 92710"/>
                  <a:gd name="connsiteX14" fmla="*/ 26670 w 62229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29" h="92710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90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90" y="39370"/>
                    </a:cubicBezTo>
                    <a:cubicBezTo>
                      <a:pt x="53340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90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90" y="78740"/>
                      <a:pt x="29210" y="78740"/>
                    </a:cubicBezTo>
                    <a:cubicBezTo>
                      <a:pt x="36830" y="78740"/>
                      <a:pt x="46990" y="74930"/>
                      <a:pt x="46990" y="67310"/>
                    </a:cubicBezTo>
                    <a:cubicBezTo>
                      <a:pt x="46990" y="59690"/>
                      <a:pt x="40640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1" name="Freeform 540">
                <a:extLst>
                  <a:ext uri="{FF2B5EF4-FFF2-40B4-BE49-F238E27FC236}">
                    <a16:creationId xmlns:a16="http://schemas.microsoft.com/office/drawing/2014/main" id="{4975A249-E806-2916-2CA0-0B685E7ED7DD}"/>
                  </a:ext>
                </a:extLst>
              </p:cNvPr>
              <p:cNvSpPr/>
              <p:nvPr/>
            </p:nvSpPr>
            <p:spPr>
              <a:xfrm>
                <a:off x="4678679" y="4785359"/>
                <a:ext cx="27940" cy="36830"/>
              </a:xfrm>
              <a:custGeom>
                <a:avLst/>
                <a:gdLst>
                  <a:gd name="connsiteX0" fmla="*/ 12700 w 27940"/>
                  <a:gd name="connsiteY0" fmla="*/ 36830 h 36830"/>
                  <a:gd name="connsiteX1" fmla="*/ 0 w 27940"/>
                  <a:gd name="connsiteY1" fmla="*/ 36830 h 36830"/>
                  <a:gd name="connsiteX2" fmla="*/ 11430 w 27940"/>
                  <a:gd name="connsiteY2" fmla="*/ 0 h 36830"/>
                  <a:gd name="connsiteX3" fmla="*/ 27940 w 27940"/>
                  <a:gd name="connsiteY3" fmla="*/ 0 h 36830"/>
                  <a:gd name="connsiteX4" fmla="*/ 13970 w 27940"/>
                  <a:gd name="connsiteY4" fmla="*/ 36830 h 36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940" h="36830">
                    <a:moveTo>
                      <a:pt x="12700" y="36830"/>
                    </a:moveTo>
                    <a:lnTo>
                      <a:pt x="0" y="36830"/>
                    </a:lnTo>
                    <a:lnTo>
                      <a:pt x="11430" y="0"/>
                    </a:lnTo>
                    <a:lnTo>
                      <a:pt x="27940" y="0"/>
                    </a:lnTo>
                    <a:lnTo>
                      <a:pt x="13970" y="368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1892A24E-6C99-433F-80A8-2C230727A904}"/>
                  </a:ext>
                </a:extLst>
              </p:cNvPr>
              <p:cNvSpPr/>
              <p:nvPr/>
            </p:nvSpPr>
            <p:spPr>
              <a:xfrm>
                <a:off x="4776470" y="4667250"/>
                <a:ext cx="34289" cy="130809"/>
              </a:xfrm>
              <a:custGeom>
                <a:avLst/>
                <a:gdLst>
                  <a:gd name="connsiteX0" fmla="*/ 0 w 34289"/>
                  <a:gd name="connsiteY0" fmla="*/ 0 h 130809"/>
                  <a:gd name="connsiteX1" fmla="*/ 16510 w 34289"/>
                  <a:gd name="connsiteY1" fmla="*/ 0 h 130809"/>
                  <a:gd name="connsiteX2" fmla="*/ 16510 w 34289"/>
                  <a:gd name="connsiteY2" fmla="*/ 101600 h 130809"/>
                  <a:gd name="connsiteX3" fmla="*/ 26670 w 34289"/>
                  <a:gd name="connsiteY3" fmla="*/ 115570 h 130809"/>
                  <a:gd name="connsiteX4" fmla="*/ 34290 w 34289"/>
                  <a:gd name="connsiteY4" fmla="*/ 115570 h 130809"/>
                  <a:gd name="connsiteX5" fmla="*/ 34290 w 34289"/>
                  <a:gd name="connsiteY5" fmla="*/ 129540 h 130809"/>
                  <a:gd name="connsiteX6" fmla="*/ 22860 w 34289"/>
                  <a:gd name="connsiteY6" fmla="*/ 130810 h 130809"/>
                  <a:gd name="connsiteX7" fmla="*/ 0 w 34289"/>
                  <a:gd name="connsiteY7" fmla="*/ 105410 h 130809"/>
                  <a:gd name="connsiteX8" fmla="*/ 0 w 34289"/>
                  <a:gd name="connsiteY8" fmla="*/ 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289" h="130809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101600"/>
                    </a:lnTo>
                    <a:cubicBezTo>
                      <a:pt x="16510" y="111760"/>
                      <a:pt x="19050" y="115570"/>
                      <a:pt x="26670" y="115570"/>
                    </a:cubicBezTo>
                    <a:cubicBezTo>
                      <a:pt x="34290" y="115570"/>
                      <a:pt x="33020" y="115570"/>
                      <a:pt x="34290" y="115570"/>
                    </a:cubicBezTo>
                    <a:lnTo>
                      <a:pt x="34290" y="129540"/>
                    </a:lnTo>
                    <a:cubicBezTo>
                      <a:pt x="34290" y="129540"/>
                      <a:pt x="29210" y="130810"/>
                      <a:pt x="22860" y="130810"/>
                    </a:cubicBezTo>
                    <a:cubicBezTo>
                      <a:pt x="10160" y="130810"/>
                      <a:pt x="0" y="124460"/>
                      <a:pt x="0" y="10541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9E7D3726-FDF2-6A37-0990-9AD9B390E636}"/>
                  </a:ext>
                </a:extLst>
              </p:cNvPr>
              <p:cNvSpPr/>
              <p:nvPr/>
            </p:nvSpPr>
            <p:spPr>
              <a:xfrm>
                <a:off x="4829809" y="4671059"/>
                <a:ext cx="20320" cy="124460"/>
              </a:xfrm>
              <a:custGeom>
                <a:avLst/>
                <a:gdLst>
                  <a:gd name="connsiteX0" fmla="*/ 10160 w 20320"/>
                  <a:gd name="connsiteY0" fmla="*/ 0 h 124460"/>
                  <a:gd name="connsiteX1" fmla="*/ 20320 w 20320"/>
                  <a:gd name="connsiteY1" fmla="*/ 10160 h 124460"/>
                  <a:gd name="connsiteX2" fmla="*/ 10160 w 20320"/>
                  <a:gd name="connsiteY2" fmla="*/ 20320 h 124460"/>
                  <a:gd name="connsiteX3" fmla="*/ 0 w 20320"/>
                  <a:gd name="connsiteY3" fmla="*/ 10160 h 124460"/>
                  <a:gd name="connsiteX4" fmla="*/ 10160 w 20320"/>
                  <a:gd name="connsiteY4" fmla="*/ 0 h 124460"/>
                  <a:gd name="connsiteX5" fmla="*/ 19050 w 20320"/>
                  <a:gd name="connsiteY5" fmla="*/ 35560 h 124460"/>
                  <a:gd name="connsiteX6" fmla="*/ 19050 w 20320"/>
                  <a:gd name="connsiteY6" fmla="*/ 124460 h 124460"/>
                  <a:gd name="connsiteX7" fmla="*/ 2540 w 20320"/>
                  <a:gd name="connsiteY7" fmla="*/ 124460 h 124460"/>
                  <a:gd name="connsiteX8" fmla="*/ 2540 w 20320"/>
                  <a:gd name="connsiteY8" fmla="*/ 35560 h 124460"/>
                  <a:gd name="connsiteX9" fmla="*/ 19050 w 20320"/>
                  <a:gd name="connsiteY9" fmla="*/ 35560 h 124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" h="124460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9050" y="35560"/>
                    </a:moveTo>
                    <a:lnTo>
                      <a:pt x="19050" y="124460"/>
                    </a:lnTo>
                    <a:lnTo>
                      <a:pt x="2540" y="124460"/>
                    </a:lnTo>
                    <a:lnTo>
                      <a:pt x="2540" y="35560"/>
                    </a:lnTo>
                    <a:lnTo>
                      <a:pt x="19050" y="3556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F3BF4191-7693-6DBC-1FBA-C9FF1798EC01}"/>
                  </a:ext>
                </a:extLst>
              </p:cNvPr>
              <p:cNvSpPr/>
              <p:nvPr/>
            </p:nvSpPr>
            <p:spPr>
              <a:xfrm>
                <a:off x="4880609" y="4667250"/>
                <a:ext cx="78740" cy="128270"/>
              </a:xfrm>
              <a:custGeom>
                <a:avLst/>
                <a:gdLst>
                  <a:gd name="connsiteX0" fmla="*/ 44450 w 78740"/>
                  <a:gd name="connsiteY0" fmla="*/ 76200 h 128270"/>
                  <a:gd name="connsiteX1" fmla="*/ 78740 w 78740"/>
                  <a:gd name="connsiteY1" fmla="*/ 128270 h 128270"/>
                  <a:gd name="connsiteX2" fmla="*/ 59690 w 78740"/>
                  <a:gd name="connsiteY2" fmla="*/ 128270 h 128270"/>
                  <a:gd name="connsiteX3" fmla="*/ 31750 w 78740"/>
                  <a:gd name="connsiteY3" fmla="*/ 85090 h 128270"/>
                  <a:gd name="connsiteX4" fmla="*/ 16510 w 78740"/>
                  <a:gd name="connsiteY4" fmla="*/ 101600 h 128270"/>
                  <a:gd name="connsiteX5" fmla="*/ 16510 w 78740"/>
                  <a:gd name="connsiteY5" fmla="*/ 128270 h 128270"/>
                  <a:gd name="connsiteX6" fmla="*/ 0 w 78740"/>
                  <a:gd name="connsiteY6" fmla="*/ 128270 h 128270"/>
                  <a:gd name="connsiteX7" fmla="*/ 0 w 78740"/>
                  <a:gd name="connsiteY7" fmla="*/ 0 h 128270"/>
                  <a:gd name="connsiteX8" fmla="*/ 16510 w 78740"/>
                  <a:gd name="connsiteY8" fmla="*/ 0 h 128270"/>
                  <a:gd name="connsiteX9" fmla="*/ 16510 w 78740"/>
                  <a:gd name="connsiteY9" fmla="*/ 83820 h 128270"/>
                  <a:gd name="connsiteX10" fmla="*/ 57150 w 78740"/>
                  <a:gd name="connsiteY10" fmla="*/ 39370 h 128270"/>
                  <a:gd name="connsiteX11" fmla="*/ 77470 w 78740"/>
                  <a:gd name="connsiteY11" fmla="*/ 39370 h 128270"/>
                  <a:gd name="connsiteX12" fmla="*/ 45720 w 78740"/>
                  <a:gd name="connsiteY12" fmla="*/ 76200 h 128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8740" h="128270">
                    <a:moveTo>
                      <a:pt x="44450" y="76200"/>
                    </a:moveTo>
                    <a:lnTo>
                      <a:pt x="78740" y="128270"/>
                    </a:lnTo>
                    <a:lnTo>
                      <a:pt x="59690" y="128270"/>
                    </a:lnTo>
                    <a:lnTo>
                      <a:pt x="31750" y="85090"/>
                    </a:lnTo>
                    <a:lnTo>
                      <a:pt x="16510" y="101600"/>
                    </a:lnTo>
                    <a:lnTo>
                      <a:pt x="16510" y="128270"/>
                    </a:lnTo>
                    <a:lnTo>
                      <a:pt x="0" y="128270"/>
                    </a:lnTo>
                    <a:lnTo>
                      <a:pt x="0" y="0"/>
                    </a:lnTo>
                    <a:lnTo>
                      <a:pt x="16510" y="0"/>
                    </a:lnTo>
                    <a:lnTo>
                      <a:pt x="16510" y="83820"/>
                    </a:lnTo>
                    <a:lnTo>
                      <a:pt x="57150" y="39370"/>
                    </a:lnTo>
                    <a:lnTo>
                      <a:pt x="77470" y="39370"/>
                    </a:lnTo>
                    <a:lnTo>
                      <a:pt x="45720" y="762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70F1F3D4-BE98-FF3B-C9F0-9827781DA81F}"/>
                  </a:ext>
                </a:extLst>
              </p:cNvPr>
              <p:cNvSpPr/>
              <p:nvPr/>
            </p:nvSpPr>
            <p:spPr>
              <a:xfrm>
                <a:off x="4968240" y="4704079"/>
                <a:ext cx="83819" cy="93979"/>
              </a:xfrm>
              <a:custGeom>
                <a:avLst/>
                <a:gdLst>
                  <a:gd name="connsiteX0" fmla="*/ 83820 w 83819"/>
                  <a:gd name="connsiteY0" fmla="*/ 41910 h 93979"/>
                  <a:gd name="connsiteX1" fmla="*/ 83820 w 83819"/>
                  <a:gd name="connsiteY1" fmla="*/ 50800 h 93979"/>
                  <a:gd name="connsiteX2" fmla="*/ 17780 w 83819"/>
                  <a:gd name="connsiteY2" fmla="*/ 50800 h 93979"/>
                  <a:gd name="connsiteX3" fmla="*/ 48260 w 83819"/>
                  <a:gd name="connsiteY3" fmla="*/ 80010 h 93979"/>
                  <a:gd name="connsiteX4" fmla="*/ 80010 w 83819"/>
                  <a:gd name="connsiteY4" fmla="*/ 71120 h 93979"/>
                  <a:gd name="connsiteX5" fmla="*/ 80010 w 83819"/>
                  <a:gd name="connsiteY5" fmla="*/ 86360 h 93979"/>
                  <a:gd name="connsiteX6" fmla="*/ 46990 w 83819"/>
                  <a:gd name="connsiteY6" fmla="*/ 93980 h 93979"/>
                  <a:gd name="connsiteX7" fmla="*/ 0 w 83819"/>
                  <a:gd name="connsiteY7" fmla="*/ 46990 h 93979"/>
                  <a:gd name="connsiteX8" fmla="*/ 43180 w 83819"/>
                  <a:gd name="connsiteY8" fmla="*/ 0 h 93979"/>
                  <a:gd name="connsiteX9" fmla="*/ 83820 w 83819"/>
                  <a:gd name="connsiteY9" fmla="*/ 41910 h 93979"/>
                  <a:gd name="connsiteX10" fmla="*/ 43180 w 83819"/>
                  <a:gd name="connsiteY10" fmla="*/ 13970 h 93979"/>
                  <a:gd name="connsiteX11" fmla="*/ 17780 w 83819"/>
                  <a:gd name="connsiteY11" fmla="*/ 38100 h 93979"/>
                  <a:gd name="connsiteX12" fmla="*/ 67310 w 83819"/>
                  <a:gd name="connsiteY12" fmla="*/ 38100 h 93979"/>
                  <a:gd name="connsiteX13" fmla="*/ 43180 w 83819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6" name="Freeform 545">
                <a:extLst>
                  <a:ext uri="{FF2B5EF4-FFF2-40B4-BE49-F238E27FC236}">
                    <a16:creationId xmlns:a16="http://schemas.microsoft.com/office/drawing/2014/main" id="{81AB47C7-25EA-608A-C3E2-5030A9AA9DD7}"/>
                  </a:ext>
                </a:extLst>
              </p:cNvPr>
              <p:cNvSpPr/>
              <p:nvPr/>
            </p:nvSpPr>
            <p:spPr>
              <a:xfrm>
                <a:off x="5114290" y="4667250"/>
                <a:ext cx="106679" cy="132079"/>
              </a:xfrm>
              <a:custGeom>
                <a:avLst/>
                <a:gdLst>
                  <a:gd name="connsiteX0" fmla="*/ 105410 w 106679"/>
                  <a:gd name="connsiteY0" fmla="*/ 24130 h 132079"/>
                  <a:gd name="connsiteX1" fmla="*/ 67310 w 106679"/>
                  <a:gd name="connsiteY1" fmla="*/ 13970 h 132079"/>
                  <a:gd name="connsiteX2" fmla="*/ 16510 w 106679"/>
                  <a:gd name="connsiteY2" fmla="*/ 64770 h 132079"/>
                  <a:gd name="connsiteX3" fmla="*/ 67310 w 106679"/>
                  <a:gd name="connsiteY3" fmla="*/ 115570 h 132079"/>
                  <a:gd name="connsiteX4" fmla="*/ 106680 w 106679"/>
                  <a:gd name="connsiteY4" fmla="*/ 106680 h 132079"/>
                  <a:gd name="connsiteX5" fmla="*/ 106680 w 106679"/>
                  <a:gd name="connsiteY5" fmla="*/ 123190 h 132079"/>
                  <a:gd name="connsiteX6" fmla="*/ 67310 w 106679"/>
                  <a:gd name="connsiteY6" fmla="*/ 132080 h 132079"/>
                  <a:gd name="connsiteX7" fmla="*/ 0 w 106679"/>
                  <a:gd name="connsiteY7" fmla="*/ 66040 h 132079"/>
                  <a:gd name="connsiteX8" fmla="*/ 67310 w 106679"/>
                  <a:gd name="connsiteY8" fmla="*/ 0 h 132079"/>
                  <a:gd name="connsiteX9" fmla="*/ 105410 w 106679"/>
                  <a:gd name="connsiteY9" fmla="*/ 8890 h 132079"/>
                  <a:gd name="connsiteX10" fmla="*/ 105410 w 106679"/>
                  <a:gd name="connsiteY10" fmla="*/ 25400 h 132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6679" h="132079">
                    <a:moveTo>
                      <a:pt x="105410" y="24130"/>
                    </a:moveTo>
                    <a:cubicBezTo>
                      <a:pt x="96520" y="20320"/>
                      <a:pt x="83820" y="13970"/>
                      <a:pt x="67310" y="13970"/>
                    </a:cubicBezTo>
                    <a:cubicBezTo>
                      <a:pt x="38100" y="13970"/>
                      <a:pt x="16510" y="35560"/>
                      <a:pt x="16510" y="64770"/>
                    </a:cubicBezTo>
                    <a:cubicBezTo>
                      <a:pt x="16510" y="93980"/>
                      <a:pt x="38100" y="115570"/>
                      <a:pt x="67310" y="115570"/>
                    </a:cubicBezTo>
                    <a:cubicBezTo>
                      <a:pt x="96520" y="115570"/>
                      <a:pt x="97790" y="110490"/>
                      <a:pt x="106680" y="106680"/>
                    </a:cubicBezTo>
                    <a:lnTo>
                      <a:pt x="106680" y="123190"/>
                    </a:lnTo>
                    <a:cubicBezTo>
                      <a:pt x="102870" y="125730"/>
                      <a:pt x="87630" y="132080"/>
                      <a:pt x="67310" y="132080"/>
                    </a:cubicBezTo>
                    <a:cubicBezTo>
                      <a:pt x="27940" y="132080"/>
                      <a:pt x="0" y="104140"/>
                      <a:pt x="0" y="66040"/>
                    </a:cubicBezTo>
                    <a:cubicBezTo>
                      <a:pt x="0" y="27940"/>
                      <a:pt x="29210" y="0"/>
                      <a:pt x="67310" y="0"/>
                    </a:cubicBezTo>
                    <a:cubicBezTo>
                      <a:pt x="105410" y="0"/>
                      <a:pt x="101600" y="6350"/>
                      <a:pt x="105410" y="8890"/>
                    </a:cubicBezTo>
                    <a:lnTo>
                      <a:pt x="10541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AFE0A962-7FE1-ABAA-59AB-825849AE50BD}"/>
                  </a:ext>
                </a:extLst>
              </p:cNvPr>
              <p:cNvSpPr/>
              <p:nvPr/>
            </p:nvSpPr>
            <p:spPr>
              <a:xfrm>
                <a:off x="5242559" y="4667250"/>
                <a:ext cx="80010" cy="128270"/>
              </a:xfrm>
              <a:custGeom>
                <a:avLst/>
                <a:gdLst>
                  <a:gd name="connsiteX0" fmla="*/ 0 w 80010"/>
                  <a:gd name="connsiteY0" fmla="*/ 0 h 128270"/>
                  <a:gd name="connsiteX1" fmla="*/ 16510 w 80010"/>
                  <a:gd name="connsiteY1" fmla="*/ 0 h 128270"/>
                  <a:gd name="connsiteX2" fmla="*/ 16510 w 80010"/>
                  <a:gd name="connsiteY2" fmla="*/ 49530 h 128270"/>
                  <a:gd name="connsiteX3" fmla="*/ 16510 w 80010"/>
                  <a:gd name="connsiteY3" fmla="*/ 58420 h 128270"/>
                  <a:gd name="connsiteX4" fmla="*/ 16510 w 80010"/>
                  <a:gd name="connsiteY4" fmla="*/ 58420 h 128270"/>
                  <a:gd name="connsiteX5" fmla="*/ 49530 w 80010"/>
                  <a:gd name="connsiteY5" fmla="*/ 36830 h 128270"/>
                  <a:gd name="connsiteX6" fmla="*/ 80010 w 80010"/>
                  <a:gd name="connsiteY6" fmla="*/ 72390 h 128270"/>
                  <a:gd name="connsiteX7" fmla="*/ 80010 w 80010"/>
                  <a:gd name="connsiteY7" fmla="*/ 128270 h 128270"/>
                  <a:gd name="connsiteX8" fmla="*/ 63500 w 80010"/>
                  <a:gd name="connsiteY8" fmla="*/ 128270 h 128270"/>
                  <a:gd name="connsiteX9" fmla="*/ 63500 w 80010"/>
                  <a:gd name="connsiteY9" fmla="*/ 76200 h 128270"/>
                  <a:gd name="connsiteX10" fmla="*/ 46990 w 80010"/>
                  <a:gd name="connsiteY10" fmla="*/ 53340 h 128270"/>
                  <a:gd name="connsiteX11" fmla="*/ 16510 w 80010"/>
                  <a:gd name="connsiteY11" fmla="*/ 85090 h 128270"/>
                  <a:gd name="connsiteX12" fmla="*/ 16510 w 80010"/>
                  <a:gd name="connsiteY12" fmla="*/ 128270 h 128270"/>
                  <a:gd name="connsiteX13" fmla="*/ 0 w 80010"/>
                  <a:gd name="connsiteY13" fmla="*/ 128270 h 128270"/>
                  <a:gd name="connsiteX14" fmla="*/ 0 w 80010"/>
                  <a:gd name="connsiteY14" fmla="*/ 0 h 128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128270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49530"/>
                    </a:lnTo>
                    <a:cubicBezTo>
                      <a:pt x="16510" y="53340"/>
                      <a:pt x="16510" y="57150"/>
                      <a:pt x="16510" y="58420"/>
                    </a:cubicBezTo>
                    <a:lnTo>
                      <a:pt x="16510" y="58420"/>
                    </a:lnTo>
                    <a:cubicBezTo>
                      <a:pt x="20320" y="50800"/>
                      <a:pt x="30480" y="36830"/>
                      <a:pt x="49530" y="36830"/>
                    </a:cubicBezTo>
                    <a:cubicBezTo>
                      <a:pt x="68580" y="36830"/>
                      <a:pt x="80010" y="49530"/>
                      <a:pt x="80010" y="72390"/>
                    </a:cubicBezTo>
                    <a:lnTo>
                      <a:pt x="80010" y="128270"/>
                    </a:lnTo>
                    <a:lnTo>
                      <a:pt x="63500" y="128270"/>
                    </a:lnTo>
                    <a:lnTo>
                      <a:pt x="63500" y="76200"/>
                    </a:lnTo>
                    <a:cubicBezTo>
                      <a:pt x="63500" y="63500"/>
                      <a:pt x="60960" y="53340"/>
                      <a:pt x="46990" y="53340"/>
                    </a:cubicBezTo>
                    <a:cubicBezTo>
                      <a:pt x="33020" y="53340"/>
                      <a:pt x="16510" y="67310"/>
                      <a:pt x="16510" y="85090"/>
                    </a:cubicBezTo>
                    <a:lnTo>
                      <a:pt x="16510" y="128270"/>
                    </a:lnTo>
                    <a:lnTo>
                      <a:pt x="0" y="1282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8" name="Freeform 547">
                <a:extLst>
                  <a:ext uri="{FF2B5EF4-FFF2-40B4-BE49-F238E27FC236}">
                    <a16:creationId xmlns:a16="http://schemas.microsoft.com/office/drawing/2014/main" id="{7CD97AFF-A96B-3CA7-CC4B-63E8A583D1BC}"/>
                  </a:ext>
                </a:extLst>
              </p:cNvPr>
              <p:cNvSpPr/>
              <p:nvPr/>
            </p:nvSpPr>
            <p:spPr>
              <a:xfrm>
                <a:off x="5349240" y="4671059"/>
                <a:ext cx="20319" cy="124460"/>
              </a:xfrm>
              <a:custGeom>
                <a:avLst/>
                <a:gdLst>
                  <a:gd name="connsiteX0" fmla="*/ 10160 w 20319"/>
                  <a:gd name="connsiteY0" fmla="*/ 0 h 124460"/>
                  <a:gd name="connsiteX1" fmla="*/ 20320 w 20319"/>
                  <a:gd name="connsiteY1" fmla="*/ 10160 h 124460"/>
                  <a:gd name="connsiteX2" fmla="*/ 10160 w 20319"/>
                  <a:gd name="connsiteY2" fmla="*/ 20320 h 124460"/>
                  <a:gd name="connsiteX3" fmla="*/ 0 w 20319"/>
                  <a:gd name="connsiteY3" fmla="*/ 10160 h 124460"/>
                  <a:gd name="connsiteX4" fmla="*/ 10160 w 20319"/>
                  <a:gd name="connsiteY4" fmla="*/ 0 h 124460"/>
                  <a:gd name="connsiteX5" fmla="*/ 19050 w 20319"/>
                  <a:gd name="connsiteY5" fmla="*/ 35560 h 124460"/>
                  <a:gd name="connsiteX6" fmla="*/ 19050 w 20319"/>
                  <a:gd name="connsiteY6" fmla="*/ 124460 h 124460"/>
                  <a:gd name="connsiteX7" fmla="*/ 2540 w 20319"/>
                  <a:gd name="connsiteY7" fmla="*/ 124460 h 124460"/>
                  <a:gd name="connsiteX8" fmla="*/ 2540 w 20319"/>
                  <a:gd name="connsiteY8" fmla="*/ 35560 h 124460"/>
                  <a:gd name="connsiteX9" fmla="*/ 19050 w 20319"/>
                  <a:gd name="connsiteY9" fmla="*/ 35560 h 124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19" h="124460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9050" y="35560"/>
                    </a:moveTo>
                    <a:lnTo>
                      <a:pt x="19050" y="124460"/>
                    </a:lnTo>
                    <a:lnTo>
                      <a:pt x="2540" y="124460"/>
                    </a:lnTo>
                    <a:lnTo>
                      <a:pt x="2540" y="35560"/>
                    </a:lnTo>
                    <a:lnTo>
                      <a:pt x="19050" y="3556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9" name="Freeform 548">
                <a:extLst>
                  <a:ext uri="{FF2B5EF4-FFF2-40B4-BE49-F238E27FC236}">
                    <a16:creationId xmlns:a16="http://schemas.microsoft.com/office/drawing/2014/main" id="{E69BEEEC-5F9C-8E42-17B4-4592F8428CAC}"/>
                  </a:ext>
                </a:extLst>
              </p:cNvPr>
              <p:cNvSpPr/>
              <p:nvPr/>
            </p:nvSpPr>
            <p:spPr>
              <a:xfrm>
                <a:off x="5392420" y="4704079"/>
                <a:ext cx="83820" cy="93979"/>
              </a:xfrm>
              <a:custGeom>
                <a:avLst/>
                <a:gdLst>
                  <a:gd name="connsiteX0" fmla="*/ 83820 w 83820"/>
                  <a:gd name="connsiteY0" fmla="*/ 41910 h 93979"/>
                  <a:gd name="connsiteX1" fmla="*/ 83820 w 83820"/>
                  <a:gd name="connsiteY1" fmla="*/ 50800 h 93979"/>
                  <a:gd name="connsiteX2" fmla="*/ 17780 w 83820"/>
                  <a:gd name="connsiteY2" fmla="*/ 50800 h 93979"/>
                  <a:gd name="connsiteX3" fmla="*/ 48260 w 83820"/>
                  <a:gd name="connsiteY3" fmla="*/ 80010 h 93979"/>
                  <a:gd name="connsiteX4" fmla="*/ 80010 w 83820"/>
                  <a:gd name="connsiteY4" fmla="*/ 71120 h 93979"/>
                  <a:gd name="connsiteX5" fmla="*/ 80010 w 83820"/>
                  <a:gd name="connsiteY5" fmla="*/ 86360 h 93979"/>
                  <a:gd name="connsiteX6" fmla="*/ 46990 w 83820"/>
                  <a:gd name="connsiteY6" fmla="*/ 93980 h 93979"/>
                  <a:gd name="connsiteX7" fmla="*/ 0 w 83820"/>
                  <a:gd name="connsiteY7" fmla="*/ 46990 h 93979"/>
                  <a:gd name="connsiteX8" fmla="*/ 43180 w 83820"/>
                  <a:gd name="connsiteY8" fmla="*/ 0 h 93979"/>
                  <a:gd name="connsiteX9" fmla="*/ 83820 w 83820"/>
                  <a:gd name="connsiteY9" fmla="*/ 41910 h 93979"/>
                  <a:gd name="connsiteX10" fmla="*/ 44450 w 83820"/>
                  <a:gd name="connsiteY10" fmla="*/ 13970 h 93979"/>
                  <a:gd name="connsiteX11" fmla="*/ 19050 w 83820"/>
                  <a:gd name="connsiteY11" fmla="*/ 38100 h 93979"/>
                  <a:gd name="connsiteX12" fmla="*/ 68580 w 83820"/>
                  <a:gd name="connsiteY12" fmla="*/ 38100 h 93979"/>
                  <a:gd name="connsiteX13" fmla="*/ 44450 w 83820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4450" y="13970"/>
                    </a:moveTo>
                    <a:cubicBezTo>
                      <a:pt x="29210" y="13970"/>
                      <a:pt x="20320" y="25400"/>
                      <a:pt x="19050" y="38100"/>
                    </a:cubicBezTo>
                    <a:lnTo>
                      <a:pt x="68580" y="38100"/>
                    </a:lnTo>
                    <a:cubicBezTo>
                      <a:pt x="68580" y="25400"/>
                      <a:pt x="60960" y="13970"/>
                      <a:pt x="4445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823AB5A6-1437-CBC5-B070-4F7A225159A7}"/>
                  </a:ext>
                </a:extLst>
              </p:cNvPr>
              <p:cNvSpPr/>
              <p:nvPr/>
            </p:nvSpPr>
            <p:spPr>
              <a:xfrm>
                <a:off x="5492750" y="4664709"/>
                <a:ext cx="55095" cy="129540"/>
              </a:xfrm>
              <a:custGeom>
                <a:avLst/>
                <a:gdLst>
                  <a:gd name="connsiteX0" fmla="*/ 11430 w 55095"/>
                  <a:gd name="connsiteY0" fmla="*/ 41910 h 129540"/>
                  <a:gd name="connsiteX1" fmla="*/ 11430 w 55095"/>
                  <a:gd name="connsiteY1" fmla="*/ 31750 h 129540"/>
                  <a:gd name="connsiteX2" fmla="*/ 43180 w 55095"/>
                  <a:gd name="connsiteY2" fmla="*/ 0 h 129540"/>
                  <a:gd name="connsiteX3" fmla="*/ 54610 w 55095"/>
                  <a:gd name="connsiteY3" fmla="*/ 0 h 129540"/>
                  <a:gd name="connsiteX4" fmla="*/ 54610 w 55095"/>
                  <a:gd name="connsiteY4" fmla="*/ 13970 h 129540"/>
                  <a:gd name="connsiteX5" fmla="*/ 45720 w 55095"/>
                  <a:gd name="connsiteY5" fmla="*/ 13970 h 129540"/>
                  <a:gd name="connsiteX6" fmla="*/ 27940 w 55095"/>
                  <a:gd name="connsiteY6" fmla="*/ 31750 h 129540"/>
                  <a:gd name="connsiteX7" fmla="*/ 27940 w 55095"/>
                  <a:gd name="connsiteY7" fmla="*/ 40640 h 129540"/>
                  <a:gd name="connsiteX8" fmla="*/ 52070 w 55095"/>
                  <a:gd name="connsiteY8" fmla="*/ 40640 h 129540"/>
                  <a:gd name="connsiteX9" fmla="*/ 52070 w 55095"/>
                  <a:gd name="connsiteY9" fmla="*/ 54610 h 129540"/>
                  <a:gd name="connsiteX10" fmla="*/ 29210 w 55095"/>
                  <a:gd name="connsiteY10" fmla="*/ 54610 h 129540"/>
                  <a:gd name="connsiteX11" fmla="*/ 29210 w 55095"/>
                  <a:gd name="connsiteY11" fmla="*/ 129540 h 129540"/>
                  <a:gd name="connsiteX12" fmla="*/ 12700 w 55095"/>
                  <a:gd name="connsiteY12" fmla="*/ 129540 h 129540"/>
                  <a:gd name="connsiteX13" fmla="*/ 12700 w 55095"/>
                  <a:gd name="connsiteY13" fmla="*/ 54610 h 129540"/>
                  <a:gd name="connsiteX14" fmla="*/ 0 w 55095"/>
                  <a:gd name="connsiteY14" fmla="*/ 54610 h 129540"/>
                  <a:gd name="connsiteX15" fmla="*/ 0 w 55095"/>
                  <a:gd name="connsiteY15" fmla="*/ 40640 h 129540"/>
                  <a:gd name="connsiteX16" fmla="*/ 13970 w 55095"/>
                  <a:gd name="connsiteY16" fmla="*/ 40640 h 129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5095" h="129540">
                    <a:moveTo>
                      <a:pt x="11430" y="41910"/>
                    </a:moveTo>
                    <a:lnTo>
                      <a:pt x="11430" y="31750"/>
                    </a:lnTo>
                    <a:cubicBezTo>
                      <a:pt x="11430" y="12700"/>
                      <a:pt x="24130" y="0"/>
                      <a:pt x="43180" y="0"/>
                    </a:cubicBezTo>
                    <a:cubicBezTo>
                      <a:pt x="62230" y="0"/>
                      <a:pt x="52070" y="0"/>
                      <a:pt x="54610" y="0"/>
                    </a:cubicBezTo>
                    <a:lnTo>
                      <a:pt x="54610" y="13970"/>
                    </a:lnTo>
                    <a:cubicBezTo>
                      <a:pt x="53340" y="13970"/>
                      <a:pt x="49530" y="13970"/>
                      <a:pt x="45720" y="13970"/>
                    </a:cubicBezTo>
                    <a:cubicBezTo>
                      <a:pt x="34290" y="13970"/>
                      <a:pt x="27940" y="20320"/>
                      <a:pt x="27940" y="31750"/>
                    </a:cubicBezTo>
                    <a:lnTo>
                      <a:pt x="27940" y="40640"/>
                    </a:lnTo>
                    <a:lnTo>
                      <a:pt x="52070" y="40640"/>
                    </a:lnTo>
                    <a:lnTo>
                      <a:pt x="52070" y="54610"/>
                    </a:lnTo>
                    <a:lnTo>
                      <a:pt x="29210" y="54610"/>
                    </a:lnTo>
                    <a:lnTo>
                      <a:pt x="29210" y="129540"/>
                    </a:lnTo>
                    <a:lnTo>
                      <a:pt x="12700" y="129540"/>
                    </a:lnTo>
                    <a:lnTo>
                      <a:pt x="12700" y="54610"/>
                    </a:lnTo>
                    <a:lnTo>
                      <a:pt x="0" y="54610"/>
                    </a:lnTo>
                    <a:lnTo>
                      <a:pt x="0" y="40640"/>
                    </a:lnTo>
                    <a:lnTo>
                      <a:pt x="13970" y="406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124260D4-9925-4E2D-E2FA-D0C7BD5AB908}"/>
                  </a:ext>
                </a:extLst>
              </p:cNvPr>
              <p:cNvSpPr/>
              <p:nvPr/>
            </p:nvSpPr>
            <p:spPr>
              <a:xfrm>
                <a:off x="5594350" y="4668520"/>
                <a:ext cx="95250" cy="128270"/>
              </a:xfrm>
              <a:custGeom>
                <a:avLst/>
                <a:gdLst>
                  <a:gd name="connsiteX0" fmla="*/ 55880 w 95250"/>
                  <a:gd name="connsiteY0" fmla="*/ 13970 h 128270"/>
                  <a:gd name="connsiteX1" fmla="*/ 55880 w 95250"/>
                  <a:gd name="connsiteY1" fmla="*/ 128270 h 128270"/>
                  <a:gd name="connsiteX2" fmla="*/ 39370 w 95250"/>
                  <a:gd name="connsiteY2" fmla="*/ 128270 h 128270"/>
                  <a:gd name="connsiteX3" fmla="*/ 39370 w 95250"/>
                  <a:gd name="connsiteY3" fmla="*/ 13970 h 128270"/>
                  <a:gd name="connsiteX4" fmla="*/ 0 w 95250"/>
                  <a:gd name="connsiteY4" fmla="*/ 13970 h 128270"/>
                  <a:gd name="connsiteX5" fmla="*/ 0 w 95250"/>
                  <a:gd name="connsiteY5" fmla="*/ 0 h 128270"/>
                  <a:gd name="connsiteX6" fmla="*/ 95250 w 95250"/>
                  <a:gd name="connsiteY6" fmla="*/ 0 h 128270"/>
                  <a:gd name="connsiteX7" fmla="*/ 95250 w 95250"/>
                  <a:gd name="connsiteY7" fmla="*/ 13970 h 128270"/>
                  <a:gd name="connsiteX8" fmla="*/ 55880 w 95250"/>
                  <a:gd name="connsiteY8" fmla="*/ 13970 h 128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5250" h="128270">
                    <a:moveTo>
                      <a:pt x="55880" y="13970"/>
                    </a:moveTo>
                    <a:lnTo>
                      <a:pt x="55880" y="128270"/>
                    </a:lnTo>
                    <a:lnTo>
                      <a:pt x="39370" y="128270"/>
                    </a:lnTo>
                    <a:lnTo>
                      <a:pt x="39370" y="13970"/>
                    </a:lnTo>
                    <a:lnTo>
                      <a:pt x="0" y="13970"/>
                    </a:lnTo>
                    <a:lnTo>
                      <a:pt x="0" y="0"/>
                    </a:lnTo>
                    <a:lnTo>
                      <a:pt x="95250" y="0"/>
                    </a:lnTo>
                    <a:lnTo>
                      <a:pt x="95250" y="13970"/>
                    </a:lnTo>
                    <a:lnTo>
                      <a:pt x="55880" y="139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3B530700-F06C-0394-C4A4-9415D4A26348}"/>
                  </a:ext>
                </a:extLst>
              </p:cNvPr>
              <p:cNvSpPr/>
              <p:nvPr/>
            </p:nvSpPr>
            <p:spPr>
              <a:xfrm>
                <a:off x="5685790" y="4704079"/>
                <a:ext cx="83819" cy="93979"/>
              </a:xfrm>
              <a:custGeom>
                <a:avLst/>
                <a:gdLst>
                  <a:gd name="connsiteX0" fmla="*/ 83820 w 83819"/>
                  <a:gd name="connsiteY0" fmla="*/ 41910 h 93979"/>
                  <a:gd name="connsiteX1" fmla="*/ 83820 w 83819"/>
                  <a:gd name="connsiteY1" fmla="*/ 50800 h 93979"/>
                  <a:gd name="connsiteX2" fmla="*/ 17780 w 83819"/>
                  <a:gd name="connsiteY2" fmla="*/ 50800 h 93979"/>
                  <a:gd name="connsiteX3" fmla="*/ 48260 w 83819"/>
                  <a:gd name="connsiteY3" fmla="*/ 80010 h 93979"/>
                  <a:gd name="connsiteX4" fmla="*/ 80010 w 83819"/>
                  <a:gd name="connsiteY4" fmla="*/ 71120 h 93979"/>
                  <a:gd name="connsiteX5" fmla="*/ 80010 w 83819"/>
                  <a:gd name="connsiteY5" fmla="*/ 86360 h 93979"/>
                  <a:gd name="connsiteX6" fmla="*/ 46990 w 83819"/>
                  <a:gd name="connsiteY6" fmla="*/ 93980 h 93979"/>
                  <a:gd name="connsiteX7" fmla="*/ 0 w 83819"/>
                  <a:gd name="connsiteY7" fmla="*/ 46990 h 93979"/>
                  <a:gd name="connsiteX8" fmla="*/ 43180 w 83819"/>
                  <a:gd name="connsiteY8" fmla="*/ 0 h 93979"/>
                  <a:gd name="connsiteX9" fmla="*/ 83820 w 83819"/>
                  <a:gd name="connsiteY9" fmla="*/ 41910 h 93979"/>
                  <a:gd name="connsiteX10" fmla="*/ 43180 w 83819"/>
                  <a:gd name="connsiteY10" fmla="*/ 13970 h 93979"/>
                  <a:gd name="connsiteX11" fmla="*/ 17780 w 83819"/>
                  <a:gd name="connsiteY11" fmla="*/ 38100 h 93979"/>
                  <a:gd name="connsiteX12" fmla="*/ 67310 w 83819"/>
                  <a:gd name="connsiteY12" fmla="*/ 38100 h 93979"/>
                  <a:gd name="connsiteX13" fmla="*/ 43180 w 83819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3F9A3014-3550-E626-2DD1-C1303C9CA503}"/>
                  </a:ext>
                </a:extLst>
              </p:cNvPr>
              <p:cNvSpPr/>
              <p:nvPr/>
            </p:nvSpPr>
            <p:spPr>
              <a:xfrm>
                <a:off x="5786120" y="4704079"/>
                <a:ext cx="74929" cy="93979"/>
              </a:xfrm>
              <a:custGeom>
                <a:avLst/>
                <a:gdLst>
                  <a:gd name="connsiteX0" fmla="*/ 48260 w 74929"/>
                  <a:gd name="connsiteY0" fmla="*/ 78740 h 93979"/>
                  <a:gd name="connsiteX1" fmla="*/ 74930 w 74929"/>
                  <a:gd name="connsiteY1" fmla="*/ 71120 h 93979"/>
                  <a:gd name="connsiteX2" fmla="*/ 74930 w 74929"/>
                  <a:gd name="connsiteY2" fmla="*/ 86360 h 93979"/>
                  <a:gd name="connsiteX3" fmla="*/ 46990 w 74929"/>
                  <a:gd name="connsiteY3" fmla="*/ 93980 h 93979"/>
                  <a:gd name="connsiteX4" fmla="*/ 0 w 74929"/>
                  <a:gd name="connsiteY4" fmla="*/ 46990 h 93979"/>
                  <a:gd name="connsiteX5" fmla="*/ 46990 w 74929"/>
                  <a:gd name="connsiteY5" fmla="*/ 0 h 93979"/>
                  <a:gd name="connsiteX6" fmla="*/ 74930 w 74929"/>
                  <a:gd name="connsiteY6" fmla="*/ 6350 h 93979"/>
                  <a:gd name="connsiteX7" fmla="*/ 74930 w 74929"/>
                  <a:gd name="connsiteY7" fmla="*/ 21590 h 93979"/>
                  <a:gd name="connsiteX8" fmla="*/ 48260 w 74929"/>
                  <a:gd name="connsiteY8" fmla="*/ 13970 h 93979"/>
                  <a:gd name="connsiteX9" fmla="*/ 17780 w 74929"/>
                  <a:gd name="connsiteY9" fmla="*/ 45720 h 93979"/>
                  <a:gd name="connsiteX10" fmla="*/ 48260 w 74929"/>
                  <a:gd name="connsiteY10" fmla="*/ 774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929" h="93979">
                    <a:moveTo>
                      <a:pt x="48260" y="78740"/>
                    </a:moveTo>
                    <a:cubicBezTo>
                      <a:pt x="60960" y="78740"/>
                      <a:pt x="69850" y="73660"/>
                      <a:pt x="74930" y="71120"/>
                    </a:cubicBezTo>
                    <a:lnTo>
                      <a:pt x="74930" y="86360"/>
                    </a:lnTo>
                    <a:cubicBezTo>
                      <a:pt x="69850" y="88900"/>
                      <a:pt x="60960" y="93980"/>
                      <a:pt x="4699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6990" y="0"/>
                    </a:cubicBezTo>
                    <a:cubicBezTo>
                      <a:pt x="74930" y="0"/>
                      <a:pt x="68580" y="3810"/>
                      <a:pt x="74930" y="6350"/>
                    </a:cubicBezTo>
                    <a:lnTo>
                      <a:pt x="74930" y="21590"/>
                    </a:lnTo>
                    <a:cubicBezTo>
                      <a:pt x="68580" y="17780"/>
                      <a:pt x="59690" y="13970"/>
                      <a:pt x="48260" y="13970"/>
                    </a:cubicBezTo>
                    <a:cubicBezTo>
                      <a:pt x="30480" y="13970"/>
                      <a:pt x="17780" y="26670"/>
                      <a:pt x="17780" y="45720"/>
                    </a:cubicBezTo>
                    <a:cubicBezTo>
                      <a:pt x="17780" y="64770"/>
                      <a:pt x="30480" y="77470"/>
                      <a:pt x="48260" y="774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4" name="Freeform 553">
                <a:extLst>
                  <a:ext uri="{FF2B5EF4-FFF2-40B4-BE49-F238E27FC236}">
                    <a16:creationId xmlns:a16="http://schemas.microsoft.com/office/drawing/2014/main" id="{DCA78D71-1185-18DD-1B80-04A15CC221B3}"/>
                  </a:ext>
                </a:extLst>
              </p:cNvPr>
              <p:cNvSpPr/>
              <p:nvPr/>
            </p:nvSpPr>
            <p:spPr>
              <a:xfrm>
                <a:off x="5885179" y="4667250"/>
                <a:ext cx="80010" cy="128270"/>
              </a:xfrm>
              <a:custGeom>
                <a:avLst/>
                <a:gdLst>
                  <a:gd name="connsiteX0" fmla="*/ 0 w 80010"/>
                  <a:gd name="connsiteY0" fmla="*/ 0 h 128270"/>
                  <a:gd name="connsiteX1" fmla="*/ 16510 w 80010"/>
                  <a:gd name="connsiteY1" fmla="*/ 0 h 128270"/>
                  <a:gd name="connsiteX2" fmla="*/ 16510 w 80010"/>
                  <a:gd name="connsiteY2" fmla="*/ 49530 h 128270"/>
                  <a:gd name="connsiteX3" fmla="*/ 16510 w 80010"/>
                  <a:gd name="connsiteY3" fmla="*/ 58420 h 128270"/>
                  <a:gd name="connsiteX4" fmla="*/ 16510 w 80010"/>
                  <a:gd name="connsiteY4" fmla="*/ 58420 h 128270"/>
                  <a:gd name="connsiteX5" fmla="*/ 49530 w 80010"/>
                  <a:gd name="connsiteY5" fmla="*/ 36830 h 128270"/>
                  <a:gd name="connsiteX6" fmla="*/ 80010 w 80010"/>
                  <a:gd name="connsiteY6" fmla="*/ 72390 h 128270"/>
                  <a:gd name="connsiteX7" fmla="*/ 80010 w 80010"/>
                  <a:gd name="connsiteY7" fmla="*/ 128270 h 128270"/>
                  <a:gd name="connsiteX8" fmla="*/ 63500 w 80010"/>
                  <a:gd name="connsiteY8" fmla="*/ 128270 h 128270"/>
                  <a:gd name="connsiteX9" fmla="*/ 63500 w 80010"/>
                  <a:gd name="connsiteY9" fmla="*/ 76200 h 128270"/>
                  <a:gd name="connsiteX10" fmla="*/ 46990 w 80010"/>
                  <a:gd name="connsiteY10" fmla="*/ 53340 h 128270"/>
                  <a:gd name="connsiteX11" fmla="*/ 16510 w 80010"/>
                  <a:gd name="connsiteY11" fmla="*/ 85090 h 128270"/>
                  <a:gd name="connsiteX12" fmla="*/ 16510 w 80010"/>
                  <a:gd name="connsiteY12" fmla="*/ 128270 h 128270"/>
                  <a:gd name="connsiteX13" fmla="*/ 0 w 80010"/>
                  <a:gd name="connsiteY13" fmla="*/ 128270 h 128270"/>
                  <a:gd name="connsiteX14" fmla="*/ 0 w 80010"/>
                  <a:gd name="connsiteY14" fmla="*/ 0 h 128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128270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49530"/>
                    </a:lnTo>
                    <a:cubicBezTo>
                      <a:pt x="16510" y="53340"/>
                      <a:pt x="16510" y="57150"/>
                      <a:pt x="16510" y="58420"/>
                    </a:cubicBezTo>
                    <a:lnTo>
                      <a:pt x="16510" y="58420"/>
                    </a:lnTo>
                    <a:cubicBezTo>
                      <a:pt x="20320" y="50800"/>
                      <a:pt x="30480" y="36830"/>
                      <a:pt x="49530" y="36830"/>
                    </a:cubicBezTo>
                    <a:cubicBezTo>
                      <a:pt x="68580" y="36830"/>
                      <a:pt x="80010" y="49530"/>
                      <a:pt x="80010" y="72390"/>
                    </a:cubicBezTo>
                    <a:lnTo>
                      <a:pt x="80010" y="128270"/>
                    </a:lnTo>
                    <a:lnTo>
                      <a:pt x="63500" y="128270"/>
                    </a:lnTo>
                    <a:lnTo>
                      <a:pt x="63500" y="76200"/>
                    </a:lnTo>
                    <a:cubicBezTo>
                      <a:pt x="63500" y="63500"/>
                      <a:pt x="60960" y="53340"/>
                      <a:pt x="46990" y="53340"/>
                    </a:cubicBezTo>
                    <a:cubicBezTo>
                      <a:pt x="33020" y="53340"/>
                      <a:pt x="16510" y="67310"/>
                      <a:pt x="16510" y="85090"/>
                    </a:cubicBezTo>
                    <a:lnTo>
                      <a:pt x="16510" y="128270"/>
                    </a:lnTo>
                    <a:lnTo>
                      <a:pt x="0" y="1282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D45C877A-F2A3-2EE2-4C2A-7D0025526C8F}"/>
                  </a:ext>
                </a:extLst>
              </p:cNvPr>
              <p:cNvSpPr/>
              <p:nvPr/>
            </p:nvSpPr>
            <p:spPr>
              <a:xfrm>
                <a:off x="5994400" y="4704079"/>
                <a:ext cx="80009" cy="91440"/>
              </a:xfrm>
              <a:custGeom>
                <a:avLst/>
                <a:gdLst>
                  <a:gd name="connsiteX0" fmla="*/ 15240 w 80009"/>
                  <a:gd name="connsiteY0" fmla="*/ 2540 h 91440"/>
                  <a:gd name="connsiteX1" fmla="*/ 15240 w 80009"/>
                  <a:gd name="connsiteY1" fmla="*/ 15240 h 91440"/>
                  <a:gd name="connsiteX2" fmla="*/ 15240 w 80009"/>
                  <a:gd name="connsiteY2" fmla="*/ 21590 h 91440"/>
                  <a:gd name="connsiteX3" fmla="*/ 15240 w 80009"/>
                  <a:gd name="connsiteY3" fmla="*/ 21590 h 91440"/>
                  <a:gd name="connsiteX4" fmla="*/ 49530 w 80009"/>
                  <a:gd name="connsiteY4" fmla="*/ 0 h 91440"/>
                  <a:gd name="connsiteX5" fmla="*/ 80010 w 80009"/>
                  <a:gd name="connsiteY5" fmla="*/ 35560 h 91440"/>
                  <a:gd name="connsiteX6" fmla="*/ 80010 w 80009"/>
                  <a:gd name="connsiteY6" fmla="*/ 91440 h 91440"/>
                  <a:gd name="connsiteX7" fmla="*/ 63500 w 80009"/>
                  <a:gd name="connsiteY7" fmla="*/ 91440 h 91440"/>
                  <a:gd name="connsiteX8" fmla="*/ 63500 w 80009"/>
                  <a:gd name="connsiteY8" fmla="*/ 39370 h 91440"/>
                  <a:gd name="connsiteX9" fmla="*/ 46990 w 80009"/>
                  <a:gd name="connsiteY9" fmla="*/ 16510 h 91440"/>
                  <a:gd name="connsiteX10" fmla="*/ 16510 w 80009"/>
                  <a:gd name="connsiteY10" fmla="*/ 48260 h 91440"/>
                  <a:gd name="connsiteX11" fmla="*/ 16510 w 80009"/>
                  <a:gd name="connsiteY11" fmla="*/ 91440 h 91440"/>
                  <a:gd name="connsiteX12" fmla="*/ 0 w 80009"/>
                  <a:gd name="connsiteY12" fmla="*/ 91440 h 91440"/>
                  <a:gd name="connsiteX13" fmla="*/ 0 w 80009"/>
                  <a:gd name="connsiteY13" fmla="*/ 2540 h 91440"/>
                  <a:gd name="connsiteX14" fmla="*/ 15240 w 80009"/>
                  <a:gd name="connsiteY14" fmla="*/ 254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91440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6" name="Freeform 555">
                <a:extLst>
                  <a:ext uri="{FF2B5EF4-FFF2-40B4-BE49-F238E27FC236}">
                    <a16:creationId xmlns:a16="http://schemas.microsoft.com/office/drawing/2014/main" id="{AF994FD7-42C4-2CAF-8063-0F1218D55AEF}"/>
                  </a:ext>
                </a:extLst>
              </p:cNvPr>
              <p:cNvSpPr/>
              <p:nvPr/>
            </p:nvSpPr>
            <p:spPr>
              <a:xfrm>
                <a:off x="6102350" y="4671059"/>
                <a:ext cx="20320" cy="124460"/>
              </a:xfrm>
              <a:custGeom>
                <a:avLst/>
                <a:gdLst>
                  <a:gd name="connsiteX0" fmla="*/ 10160 w 20320"/>
                  <a:gd name="connsiteY0" fmla="*/ 0 h 124460"/>
                  <a:gd name="connsiteX1" fmla="*/ 20320 w 20320"/>
                  <a:gd name="connsiteY1" fmla="*/ 10160 h 124460"/>
                  <a:gd name="connsiteX2" fmla="*/ 10160 w 20320"/>
                  <a:gd name="connsiteY2" fmla="*/ 20320 h 124460"/>
                  <a:gd name="connsiteX3" fmla="*/ 0 w 20320"/>
                  <a:gd name="connsiteY3" fmla="*/ 10160 h 124460"/>
                  <a:gd name="connsiteX4" fmla="*/ 10160 w 20320"/>
                  <a:gd name="connsiteY4" fmla="*/ 0 h 124460"/>
                  <a:gd name="connsiteX5" fmla="*/ 17780 w 20320"/>
                  <a:gd name="connsiteY5" fmla="*/ 35560 h 124460"/>
                  <a:gd name="connsiteX6" fmla="*/ 17780 w 20320"/>
                  <a:gd name="connsiteY6" fmla="*/ 124460 h 124460"/>
                  <a:gd name="connsiteX7" fmla="*/ 1270 w 20320"/>
                  <a:gd name="connsiteY7" fmla="*/ 124460 h 124460"/>
                  <a:gd name="connsiteX8" fmla="*/ 1270 w 20320"/>
                  <a:gd name="connsiteY8" fmla="*/ 35560 h 124460"/>
                  <a:gd name="connsiteX9" fmla="*/ 17780 w 20320"/>
                  <a:gd name="connsiteY9" fmla="*/ 35560 h 124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" h="124460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7780" y="35560"/>
                    </a:moveTo>
                    <a:lnTo>
                      <a:pt x="17780" y="124460"/>
                    </a:lnTo>
                    <a:lnTo>
                      <a:pt x="1270" y="124460"/>
                    </a:lnTo>
                    <a:lnTo>
                      <a:pt x="1270" y="35560"/>
                    </a:lnTo>
                    <a:lnTo>
                      <a:pt x="17780" y="3556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7" name="Freeform 556">
                <a:extLst>
                  <a:ext uri="{FF2B5EF4-FFF2-40B4-BE49-F238E27FC236}">
                    <a16:creationId xmlns:a16="http://schemas.microsoft.com/office/drawing/2014/main" id="{F3534ABF-3434-7556-EACC-0996D0DE1D6E}"/>
                  </a:ext>
                </a:extLst>
              </p:cNvPr>
              <p:cNvSpPr/>
              <p:nvPr/>
            </p:nvSpPr>
            <p:spPr>
              <a:xfrm>
                <a:off x="6142990" y="4704079"/>
                <a:ext cx="74929" cy="93979"/>
              </a:xfrm>
              <a:custGeom>
                <a:avLst/>
                <a:gdLst>
                  <a:gd name="connsiteX0" fmla="*/ 48260 w 74929"/>
                  <a:gd name="connsiteY0" fmla="*/ 78740 h 93979"/>
                  <a:gd name="connsiteX1" fmla="*/ 74930 w 74929"/>
                  <a:gd name="connsiteY1" fmla="*/ 71120 h 93979"/>
                  <a:gd name="connsiteX2" fmla="*/ 74930 w 74929"/>
                  <a:gd name="connsiteY2" fmla="*/ 86360 h 93979"/>
                  <a:gd name="connsiteX3" fmla="*/ 46990 w 74929"/>
                  <a:gd name="connsiteY3" fmla="*/ 93980 h 93979"/>
                  <a:gd name="connsiteX4" fmla="*/ 0 w 74929"/>
                  <a:gd name="connsiteY4" fmla="*/ 46990 h 93979"/>
                  <a:gd name="connsiteX5" fmla="*/ 46990 w 74929"/>
                  <a:gd name="connsiteY5" fmla="*/ 0 h 93979"/>
                  <a:gd name="connsiteX6" fmla="*/ 74930 w 74929"/>
                  <a:gd name="connsiteY6" fmla="*/ 6350 h 93979"/>
                  <a:gd name="connsiteX7" fmla="*/ 74930 w 74929"/>
                  <a:gd name="connsiteY7" fmla="*/ 21590 h 93979"/>
                  <a:gd name="connsiteX8" fmla="*/ 48260 w 74929"/>
                  <a:gd name="connsiteY8" fmla="*/ 13970 h 93979"/>
                  <a:gd name="connsiteX9" fmla="*/ 17780 w 74929"/>
                  <a:gd name="connsiteY9" fmla="*/ 45720 h 93979"/>
                  <a:gd name="connsiteX10" fmla="*/ 48260 w 74929"/>
                  <a:gd name="connsiteY10" fmla="*/ 774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929" h="93979">
                    <a:moveTo>
                      <a:pt x="48260" y="78740"/>
                    </a:moveTo>
                    <a:cubicBezTo>
                      <a:pt x="60960" y="78740"/>
                      <a:pt x="69850" y="73660"/>
                      <a:pt x="74930" y="71120"/>
                    </a:cubicBezTo>
                    <a:lnTo>
                      <a:pt x="74930" y="86360"/>
                    </a:lnTo>
                    <a:cubicBezTo>
                      <a:pt x="69850" y="88900"/>
                      <a:pt x="60960" y="93980"/>
                      <a:pt x="4699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6990" y="0"/>
                    </a:cubicBezTo>
                    <a:cubicBezTo>
                      <a:pt x="74930" y="0"/>
                      <a:pt x="68580" y="3810"/>
                      <a:pt x="74930" y="6350"/>
                    </a:cubicBezTo>
                    <a:lnTo>
                      <a:pt x="74930" y="21590"/>
                    </a:lnTo>
                    <a:cubicBezTo>
                      <a:pt x="68580" y="17780"/>
                      <a:pt x="59690" y="13970"/>
                      <a:pt x="48260" y="13970"/>
                    </a:cubicBezTo>
                    <a:cubicBezTo>
                      <a:pt x="30480" y="13970"/>
                      <a:pt x="17780" y="26670"/>
                      <a:pt x="17780" y="45720"/>
                    </a:cubicBezTo>
                    <a:cubicBezTo>
                      <a:pt x="17780" y="64770"/>
                      <a:pt x="30480" y="77470"/>
                      <a:pt x="48260" y="774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33900910-822D-08C7-0D00-1136417E8D71}"/>
                  </a:ext>
                </a:extLst>
              </p:cNvPr>
              <p:cNvSpPr/>
              <p:nvPr/>
            </p:nvSpPr>
            <p:spPr>
              <a:xfrm>
                <a:off x="6236970" y="4705350"/>
                <a:ext cx="73659" cy="93979"/>
              </a:xfrm>
              <a:custGeom>
                <a:avLst/>
                <a:gdLst>
                  <a:gd name="connsiteX0" fmla="*/ 5080 w 73659"/>
                  <a:gd name="connsiteY0" fmla="*/ 6350 h 93979"/>
                  <a:gd name="connsiteX1" fmla="*/ 36830 w 73659"/>
                  <a:gd name="connsiteY1" fmla="*/ 0 h 93979"/>
                  <a:gd name="connsiteX2" fmla="*/ 73660 w 73659"/>
                  <a:gd name="connsiteY2" fmla="*/ 34290 h 93979"/>
                  <a:gd name="connsiteX3" fmla="*/ 73660 w 73659"/>
                  <a:gd name="connsiteY3" fmla="*/ 91440 h 93979"/>
                  <a:gd name="connsiteX4" fmla="*/ 58420 w 73659"/>
                  <a:gd name="connsiteY4" fmla="*/ 91440 h 93979"/>
                  <a:gd name="connsiteX5" fmla="*/ 58420 w 73659"/>
                  <a:gd name="connsiteY5" fmla="*/ 81280 h 93979"/>
                  <a:gd name="connsiteX6" fmla="*/ 58420 w 73659"/>
                  <a:gd name="connsiteY6" fmla="*/ 73660 h 93979"/>
                  <a:gd name="connsiteX7" fmla="*/ 58420 w 73659"/>
                  <a:gd name="connsiteY7" fmla="*/ 73660 h 93979"/>
                  <a:gd name="connsiteX8" fmla="*/ 27940 w 73659"/>
                  <a:gd name="connsiteY8" fmla="*/ 93980 h 93979"/>
                  <a:gd name="connsiteX9" fmla="*/ 0 w 73659"/>
                  <a:gd name="connsiteY9" fmla="*/ 67310 h 93979"/>
                  <a:gd name="connsiteX10" fmla="*/ 58420 w 73659"/>
                  <a:gd name="connsiteY10" fmla="*/ 39370 h 93979"/>
                  <a:gd name="connsiteX11" fmla="*/ 58420 w 73659"/>
                  <a:gd name="connsiteY11" fmla="*/ 34290 h 93979"/>
                  <a:gd name="connsiteX12" fmla="*/ 35560 w 73659"/>
                  <a:gd name="connsiteY12" fmla="*/ 13970 h 93979"/>
                  <a:gd name="connsiteX13" fmla="*/ 6350 w 73659"/>
                  <a:gd name="connsiteY13" fmla="*/ 21590 h 93979"/>
                  <a:gd name="connsiteX14" fmla="*/ 6350 w 73659"/>
                  <a:gd name="connsiteY14" fmla="*/ 6350 h 93979"/>
                  <a:gd name="connsiteX15" fmla="*/ 57150 w 73659"/>
                  <a:gd name="connsiteY15" fmla="*/ 50800 h 93979"/>
                  <a:gd name="connsiteX16" fmla="*/ 16510 w 73659"/>
                  <a:gd name="connsiteY16" fmla="*/ 66040 h 93979"/>
                  <a:gd name="connsiteX17" fmla="*/ 30480 w 73659"/>
                  <a:gd name="connsiteY17" fmla="*/ 78740 h 93979"/>
                  <a:gd name="connsiteX18" fmla="*/ 57150 w 73659"/>
                  <a:gd name="connsiteY18" fmla="*/ 4953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59" h="93979">
                    <a:moveTo>
                      <a:pt x="5080" y="6350"/>
                    </a:moveTo>
                    <a:cubicBezTo>
                      <a:pt x="10160" y="3810"/>
                      <a:pt x="21590" y="0"/>
                      <a:pt x="36830" y="0"/>
                    </a:cubicBezTo>
                    <a:cubicBezTo>
                      <a:pt x="62230" y="0"/>
                      <a:pt x="73660" y="12700"/>
                      <a:pt x="73660" y="34290"/>
                    </a:cubicBezTo>
                    <a:lnTo>
                      <a:pt x="73660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0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0" y="54610"/>
                      <a:pt x="16510" y="66040"/>
                    </a:cubicBezTo>
                    <a:cubicBezTo>
                      <a:pt x="16510" y="77470"/>
                      <a:pt x="21590" y="78740"/>
                      <a:pt x="30480" y="78740"/>
                    </a:cubicBezTo>
                    <a:cubicBezTo>
                      <a:pt x="45720" y="78740"/>
                      <a:pt x="57150" y="63500"/>
                      <a:pt x="57150" y="495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2D88ADAA-BE84-C6E2-94F8-7C41A0B36C20}"/>
                  </a:ext>
                </a:extLst>
              </p:cNvPr>
              <p:cNvSpPr/>
              <p:nvPr/>
            </p:nvSpPr>
            <p:spPr>
              <a:xfrm>
                <a:off x="6338570" y="4667250"/>
                <a:ext cx="34289" cy="130809"/>
              </a:xfrm>
              <a:custGeom>
                <a:avLst/>
                <a:gdLst>
                  <a:gd name="connsiteX0" fmla="*/ 0 w 34289"/>
                  <a:gd name="connsiteY0" fmla="*/ 0 h 130809"/>
                  <a:gd name="connsiteX1" fmla="*/ 16510 w 34289"/>
                  <a:gd name="connsiteY1" fmla="*/ 0 h 130809"/>
                  <a:gd name="connsiteX2" fmla="*/ 16510 w 34289"/>
                  <a:gd name="connsiteY2" fmla="*/ 101600 h 130809"/>
                  <a:gd name="connsiteX3" fmla="*/ 26670 w 34289"/>
                  <a:gd name="connsiteY3" fmla="*/ 115570 h 130809"/>
                  <a:gd name="connsiteX4" fmla="*/ 34290 w 34289"/>
                  <a:gd name="connsiteY4" fmla="*/ 115570 h 130809"/>
                  <a:gd name="connsiteX5" fmla="*/ 34290 w 34289"/>
                  <a:gd name="connsiteY5" fmla="*/ 129540 h 130809"/>
                  <a:gd name="connsiteX6" fmla="*/ 22860 w 34289"/>
                  <a:gd name="connsiteY6" fmla="*/ 130810 h 130809"/>
                  <a:gd name="connsiteX7" fmla="*/ 0 w 34289"/>
                  <a:gd name="connsiteY7" fmla="*/ 105410 h 130809"/>
                  <a:gd name="connsiteX8" fmla="*/ 0 w 34289"/>
                  <a:gd name="connsiteY8" fmla="*/ 0 h 13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289" h="130809">
                    <a:moveTo>
                      <a:pt x="0" y="0"/>
                    </a:moveTo>
                    <a:lnTo>
                      <a:pt x="16510" y="0"/>
                    </a:lnTo>
                    <a:lnTo>
                      <a:pt x="16510" y="101600"/>
                    </a:lnTo>
                    <a:cubicBezTo>
                      <a:pt x="16510" y="111760"/>
                      <a:pt x="19050" y="115570"/>
                      <a:pt x="26670" y="115570"/>
                    </a:cubicBezTo>
                    <a:cubicBezTo>
                      <a:pt x="34290" y="115570"/>
                      <a:pt x="33020" y="115570"/>
                      <a:pt x="34290" y="115570"/>
                    </a:cubicBezTo>
                    <a:lnTo>
                      <a:pt x="34290" y="129540"/>
                    </a:lnTo>
                    <a:cubicBezTo>
                      <a:pt x="34290" y="129540"/>
                      <a:pt x="29210" y="130810"/>
                      <a:pt x="22860" y="130810"/>
                    </a:cubicBezTo>
                    <a:cubicBezTo>
                      <a:pt x="10160" y="130810"/>
                      <a:pt x="0" y="124460"/>
                      <a:pt x="0" y="10541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3A91F467-07FD-6431-E95F-9DAFF7228BA6}"/>
                  </a:ext>
                </a:extLst>
              </p:cNvPr>
              <p:cNvSpPr/>
              <p:nvPr/>
            </p:nvSpPr>
            <p:spPr>
              <a:xfrm>
                <a:off x="6431279" y="4665979"/>
                <a:ext cx="132079" cy="132079"/>
              </a:xfrm>
              <a:custGeom>
                <a:avLst/>
                <a:gdLst>
                  <a:gd name="connsiteX0" fmla="*/ 66040 w 132079"/>
                  <a:gd name="connsiteY0" fmla="*/ 0 h 132079"/>
                  <a:gd name="connsiteX1" fmla="*/ 132080 w 132079"/>
                  <a:gd name="connsiteY1" fmla="*/ 66040 h 132079"/>
                  <a:gd name="connsiteX2" fmla="*/ 66040 w 132079"/>
                  <a:gd name="connsiteY2" fmla="*/ 132080 h 132079"/>
                  <a:gd name="connsiteX3" fmla="*/ 0 w 132079"/>
                  <a:gd name="connsiteY3" fmla="*/ 66040 h 132079"/>
                  <a:gd name="connsiteX4" fmla="*/ 66040 w 132079"/>
                  <a:gd name="connsiteY4" fmla="*/ 0 h 132079"/>
                  <a:gd name="connsiteX5" fmla="*/ 66040 w 132079"/>
                  <a:gd name="connsiteY5" fmla="*/ 115570 h 132079"/>
                  <a:gd name="connsiteX6" fmla="*/ 114300 w 132079"/>
                  <a:gd name="connsiteY6" fmla="*/ 64770 h 132079"/>
                  <a:gd name="connsiteX7" fmla="*/ 66040 w 132079"/>
                  <a:gd name="connsiteY7" fmla="*/ 13970 h 132079"/>
                  <a:gd name="connsiteX8" fmla="*/ 17780 w 132079"/>
                  <a:gd name="connsiteY8" fmla="*/ 64770 h 132079"/>
                  <a:gd name="connsiteX9" fmla="*/ 66040 w 132079"/>
                  <a:gd name="connsiteY9" fmla="*/ 115570 h 132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2079" h="132079">
                    <a:moveTo>
                      <a:pt x="66040" y="0"/>
                    </a:moveTo>
                    <a:cubicBezTo>
                      <a:pt x="102870" y="0"/>
                      <a:pt x="132080" y="29210"/>
                      <a:pt x="132080" y="66040"/>
                    </a:cubicBezTo>
                    <a:cubicBezTo>
                      <a:pt x="132080" y="102870"/>
                      <a:pt x="104140" y="132080"/>
                      <a:pt x="66040" y="132080"/>
                    </a:cubicBezTo>
                    <a:cubicBezTo>
                      <a:pt x="27940" y="132080"/>
                      <a:pt x="0" y="102870"/>
                      <a:pt x="0" y="66040"/>
                    </a:cubicBezTo>
                    <a:cubicBezTo>
                      <a:pt x="0" y="29210"/>
                      <a:pt x="27940" y="0"/>
                      <a:pt x="66040" y="0"/>
                    </a:cubicBezTo>
                    <a:close/>
                    <a:moveTo>
                      <a:pt x="66040" y="115570"/>
                    </a:moveTo>
                    <a:cubicBezTo>
                      <a:pt x="93980" y="115570"/>
                      <a:pt x="114300" y="93980"/>
                      <a:pt x="114300" y="64770"/>
                    </a:cubicBezTo>
                    <a:cubicBezTo>
                      <a:pt x="114300" y="35560"/>
                      <a:pt x="93980" y="13970"/>
                      <a:pt x="66040" y="13970"/>
                    </a:cubicBezTo>
                    <a:cubicBezTo>
                      <a:pt x="38100" y="13970"/>
                      <a:pt x="17780" y="35560"/>
                      <a:pt x="17780" y="64770"/>
                    </a:cubicBezTo>
                    <a:cubicBezTo>
                      <a:pt x="17780" y="93980"/>
                      <a:pt x="38100" y="115570"/>
                      <a:pt x="66040" y="1155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2" name="Freeform 561">
                <a:extLst>
                  <a:ext uri="{FF2B5EF4-FFF2-40B4-BE49-F238E27FC236}">
                    <a16:creationId xmlns:a16="http://schemas.microsoft.com/office/drawing/2014/main" id="{0065B026-C481-CD67-1245-91E68FA88A41}"/>
                  </a:ext>
                </a:extLst>
              </p:cNvPr>
              <p:cNvSpPr/>
              <p:nvPr/>
            </p:nvSpPr>
            <p:spPr>
              <a:xfrm>
                <a:off x="6692900" y="4704079"/>
                <a:ext cx="83819" cy="93979"/>
              </a:xfrm>
              <a:custGeom>
                <a:avLst/>
                <a:gdLst>
                  <a:gd name="connsiteX0" fmla="*/ 83820 w 83819"/>
                  <a:gd name="connsiteY0" fmla="*/ 41910 h 93979"/>
                  <a:gd name="connsiteX1" fmla="*/ 83820 w 83819"/>
                  <a:gd name="connsiteY1" fmla="*/ 50800 h 93979"/>
                  <a:gd name="connsiteX2" fmla="*/ 17780 w 83819"/>
                  <a:gd name="connsiteY2" fmla="*/ 50800 h 93979"/>
                  <a:gd name="connsiteX3" fmla="*/ 48260 w 83819"/>
                  <a:gd name="connsiteY3" fmla="*/ 80010 h 93979"/>
                  <a:gd name="connsiteX4" fmla="*/ 80010 w 83819"/>
                  <a:gd name="connsiteY4" fmla="*/ 71120 h 93979"/>
                  <a:gd name="connsiteX5" fmla="*/ 80010 w 83819"/>
                  <a:gd name="connsiteY5" fmla="*/ 86360 h 93979"/>
                  <a:gd name="connsiteX6" fmla="*/ 46990 w 83819"/>
                  <a:gd name="connsiteY6" fmla="*/ 93980 h 93979"/>
                  <a:gd name="connsiteX7" fmla="*/ 0 w 83819"/>
                  <a:gd name="connsiteY7" fmla="*/ 46990 h 93979"/>
                  <a:gd name="connsiteX8" fmla="*/ 43180 w 83819"/>
                  <a:gd name="connsiteY8" fmla="*/ 0 h 93979"/>
                  <a:gd name="connsiteX9" fmla="*/ 83820 w 83819"/>
                  <a:gd name="connsiteY9" fmla="*/ 41910 h 93979"/>
                  <a:gd name="connsiteX10" fmla="*/ 43180 w 83819"/>
                  <a:gd name="connsiteY10" fmla="*/ 13970 h 93979"/>
                  <a:gd name="connsiteX11" fmla="*/ 17780 w 83819"/>
                  <a:gd name="connsiteY11" fmla="*/ 38100 h 93979"/>
                  <a:gd name="connsiteX12" fmla="*/ 67310 w 83819"/>
                  <a:gd name="connsiteY12" fmla="*/ 38100 h 93979"/>
                  <a:gd name="connsiteX13" fmla="*/ 43180 w 83819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19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3" name="Freeform 562">
                <a:extLst>
                  <a:ext uri="{FF2B5EF4-FFF2-40B4-BE49-F238E27FC236}">
                    <a16:creationId xmlns:a16="http://schemas.microsoft.com/office/drawing/2014/main" id="{305D208E-0061-1B3B-2A4A-A1064AAF4065}"/>
                  </a:ext>
                </a:extLst>
              </p:cNvPr>
              <p:cNvSpPr/>
              <p:nvPr/>
            </p:nvSpPr>
            <p:spPr>
              <a:xfrm>
                <a:off x="6799580" y="4704079"/>
                <a:ext cx="51047" cy="92710"/>
              </a:xfrm>
              <a:custGeom>
                <a:avLst/>
                <a:gdLst>
                  <a:gd name="connsiteX0" fmla="*/ 0 w 51047"/>
                  <a:gd name="connsiteY0" fmla="*/ 2540 h 92710"/>
                  <a:gd name="connsiteX1" fmla="*/ 15239 w 51047"/>
                  <a:gd name="connsiteY1" fmla="*/ 2540 h 92710"/>
                  <a:gd name="connsiteX2" fmla="*/ 15239 w 51047"/>
                  <a:gd name="connsiteY2" fmla="*/ 15240 h 92710"/>
                  <a:gd name="connsiteX3" fmla="*/ 15239 w 51047"/>
                  <a:gd name="connsiteY3" fmla="*/ 21590 h 92710"/>
                  <a:gd name="connsiteX4" fmla="*/ 15239 w 51047"/>
                  <a:gd name="connsiteY4" fmla="*/ 21590 h 92710"/>
                  <a:gd name="connsiteX5" fmla="*/ 43180 w 51047"/>
                  <a:gd name="connsiteY5" fmla="*/ 0 h 92710"/>
                  <a:gd name="connsiteX6" fmla="*/ 48260 w 51047"/>
                  <a:gd name="connsiteY6" fmla="*/ 0 h 92710"/>
                  <a:gd name="connsiteX7" fmla="*/ 48260 w 51047"/>
                  <a:gd name="connsiteY7" fmla="*/ 16510 h 92710"/>
                  <a:gd name="connsiteX8" fmla="*/ 43180 w 51047"/>
                  <a:gd name="connsiteY8" fmla="*/ 16510 h 92710"/>
                  <a:gd name="connsiteX9" fmla="*/ 16510 w 51047"/>
                  <a:gd name="connsiteY9" fmla="*/ 53340 h 92710"/>
                  <a:gd name="connsiteX10" fmla="*/ 16510 w 51047"/>
                  <a:gd name="connsiteY10" fmla="*/ 92710 h 92710"/>
                  <a:gd name="connsiteX11" fmla="*/ 0 w 51047"/>
                  <a:gd name="connsiteY11" fmla="*/ 92710 h 92710"/>
                  <a:gd name="connsiteX12" fmla="*/ 0 w 51047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10">
                    <a:moveTo>
                      <a:pt x="0" y="2540"/>
                    </a:moveTo>
                    <a:lnTo>
                      <a:pt x="15239" y="2540"/>
                    </a:lnTo>
                    <a:lnTo>
                      <a:pt x="15239" y="15240"/>
                    </a:lnTo>
                    <a:cubicBezTo>
                      <a:pt x="15239" y="19050"/>
                      <a:pt x="15239" y="21590"/>
                      <a:pt x="15239" y="21590"/>
                    </a:cubicBezTo>
                    <a:lnTo>
                      <a:pt x="15239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4" name="Freeform 563">
                <a:extLst>
                  <a:ext uri="{FF2B5EF4-FFF2-40B4-BE49-F238E27FC236}">
                    <a16:creationId xmlns:a16="http://schemas.microsoft.com/office/drawing/2014/main" id="{1461AD11-D061-A368-937D-3654AD238253}"/>
                  </a:ext>
                </a:extLst>
              </p:cNvPr>
              <p:cNvSpPr/>
              <p:nvPr/>
            </p:nvSpPr>
            <p:spPr>
              <a:xfrm>
                <a:off x="6859269" y="4705350"/>
                <a:ext cx="73660" cy="93979"/>
              </a:xfrm>
              <a:custGeom>
                <a:avLst/>
                <a:gdLst>
                  <a:gd name="connsiteX0" fmla="*/ 5080 w 73660"/>
                  <a:gd name="connsiteY0" fmla="*/ 6350 h 93979"/>
                  <a:gd name="connsiteX1" fmla="*/ 36830 w 73660"/>
                  <a:gd name="connsiteY1" fmla="*/ 0 h 93979"/>
                  <a:gd name="connsiteX2" fmla="*/ 73661 w 73660"/>
                  <a:gd name="connsiteY2" fmla="*/ 34290 h 93979"/>
                  <a:gd name="connsiteX3" fmla="*/ 73661 w 73660"/>
                  <a:gd name="connsiteY3" fmla="*/ 91440 h 93979"/>
                  <a:gd name="connsiteX4" fmla="*/ 58420 w 73660"/>
                  <a:gd name="connsiteY4" fmla="*/ 91440 h 93979"/>
                  <a:gd name="connsiteX5" fmla="*/ 58420 w 73660"/>
                  <a:gd name="connsiteY5" fmla="*/ 81280 h 93979"/>
                  <a:gd name="connsiteX6" fmla="*/ 58420 w 73660"/>
                  <a:gd name="connsiteY6" fmla="*/ 73660 h 93979"/>
                  <a:gd name="connsiteX7" fmla="*/ 58420 w 73660"/>
                  <a:gd name="connsiteY7" fmla="*/ 73660 h 93979"/>
                  <a:gd name="connsiteX8" fmla="*/ 27940 w 73660"/>
                  <a:gd name="connsiteY8" fmla="*/ 93980 h 93979"/>
                  <a:gd name="connsiteX9" fmla="*/ 0 w 73660"/>
                  <a:gd name="connsiteY9" fmla="*/ 67310 h 93979"/>
                  <a:gd name="connsiteX10" fmla="*/ 58420 w 73660"/>
                  <a:gd name="connsiteY10" fmla="*/ 39370 h 93979"/>
                  <a:gd name="connsiteX11" fmla="*/ 58420 w 73660"/>
                  <a:gd name="connsiteY11" fmla="*/ 34290 h 93979"/>
                  <a:gd name="connsiteX12" fmla="*/ 35561 w 73660"/>
                  <a:gd name="connsiteY12" fmla="*/ 13970 h 93979"/>
                  <a:gd name="connsiteX13" fmla="*/ 6350 w 73660"/>
                  <a:gd name="connsiteY13" fmla="*/ 21590 h 93979"/>
                  <a:gd name="connsiteX14" fmla="*/ 6350 w 73660"/>
                  <a:gd name="connsiteY14" fmla="*/ 6350 h 93979"/>
                  <a:gd name="connsiteX15" fmla="*/ 57150 w 73660"/>
                  <a:gd name="connsiteY15" fmla="*/ 50800 h 93979"/>
                  <a:gd name="connsiteX16" fmla="*/ 16511 w 73660"/>
                  <a:gd name="connsiteY16" fmla="*/ 66040 h 93979"/>
                  <a:gd name="connsiteX17" fmla="*/ 30480 w 73660"/>
                  <a:gd name="connsiteY17" fmla="*/ 78740 h 93979"/>
                  <a:gd name="connsiteX18" fmla="*/ 57150 w 73660"/>
                  <a:gd name="connsiteY18" fmla="*/ 4953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3660" h="93979">
                    <a:moveTo>
                      <a:pt x="5080" y="6350"/>
                    </a:moveTo>
                    <a:cubicBezTo>
                      <a:pt x="10161" y="3810"/>
                      <a:pt x="21590" y="0"/>
                      <a:pt x="36830" y="0"/>
                    </a:cubicBezTo>
                    <a:cubicBezTo>
                      <a:pt x="62230" y="0"/>
                      <a:pt x="73661" y="12700"/>
                      <a:pt x="73661" y="34290"/>
                    </a:cubicBezTo>
                    <a:lnTo>
                      <a:pt x="73661" y="91440"/>
                    </a:lnTo>
                    <a:lnTo>
                      <a:pt x="58420" y="91440"/>
                    </a:lnTo>
                    <a:lnTo>
                      <a:pt x="58420" y="81280"/>
                    </a:lnTo>
                    <a:cubicBezTo>
                      <a:pt x="58420" y="77470"/>
                      <a:pt x="58420" y="73660"/>
                      <a:pt x="58420" y="73660"/>
                    </a:cubicBezTo>
                    <a:lnTo>
                      <a:pt x="58420" y="73660"/>
                    </a:lnTo>
                    <a:cubicBezTo>
                      <a:pt x="58420" y="76200"/>
                      <a:pt x="46990" y="93980"/>
                      <a:pt x="27940" y="93980"/>
                    </a:cubicBezTo>
                    <a:cubicBezTo>
                      <a:pt x="8890" y="93980"/>
                      <a:pt x="0" y="83820"/>
                      <a:pt x="0" y="67310"/>
                    </a:cubicBezTo>
                    <a:cubicBezTo>
                      <a:pt x="0" y="50800"/>
                      <a:pt x="20320" y="34290"/>
                      <a:pt x="58420" y="39370"/>
                    </a:cubicBezTo>
                    <a:lnTo>
                      <a:pt x="58420" y="34290"/>
                    </a:lnTo>
                    <a:cubicBezTo>
                      <a:pt x="58420" y="19050"/>
                      <a:pt x="49530" y="13970"/>
                      <a:pt x="35561" y="13970"/>
                    </a:cubicBezTo>
                    <a:cubicBezTo>
                      <a:pt x="21590" y="13970"/>
                      <a:pt x="11430" y="17780"/>
                      <a:pt x="6350" y="21590"/>
                    </a:cubicBezTo>
                    <a:lnTo>
                      <a:pt x="6350" y="6350"/>
                    </a:lnTo>
                    <a:close/>
                    <a:moveTo>
                      <a:pt x="57150" y="50800"/>
                    </a:moveTo>
                    <a:cubicBezTo>
                      <a:pt x="27940" y="45720"/>
                      <a:pt x="16511" y="54610"/>
                      <a:pt x="16511" y="66040"/>
                    </a:cubicBezTo>
                    <a:cubicBezTo>
                      <a:pt x="16511" y="77470"/>
                      <a:pt x="21590" y="78740"/>
                      <a:pt x="30480" y="78740"/>
                    </a:cubicBezTo>
                    <a:cubicBezTo>
                      <a:pt x="45720" y="78740"/>
                      <a:pt x="57150" y="63500"/>
                      <a:pt x="57150" y="495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5" name="Freeform 564">
                <a:extLst>
                  <a:ext uri="{FF2B5EF4-FFF2-40B4-BE49-F238E27FC236}">
                    <a16:creationId xmlns:a16="http://schemas.microsoft.com/office/drawing/2014/main" id="{5164FB2F-5BE9-8FD6-77AE-64590821A5B0}"/>
                  </a:ext>
                </a:extLst>
              </p:cNvPr>
              <p:cNvSpPr/>
              <p:nvPr/>
            </p:nvSpPr>
            <p:spPr>
              <a:xfrm>
                <a:off x="6949440" y="4679950"/>
                <a:ext cx="60959" cy="116840"/>
              </a:xfrm>
              <a:custGeom>
                <a:avLst/>
                <a:gdLst>
                  <a:gd name="connsiteX0" fmla="*/ 15240 w 60959"/>
                  <a:gd name="connsiteY0" fmla="*/ 26670 h 116840"/>
                  <a:gd name="connsiteX1" fmla="*/ 15240 w 60959"/>
                  <a:gd name="connsiteY1" fmla="*/ 0 h 116840"/>
                  <a:gd name="connsiteX2" fmla="*/ 31750 w 60959"/>
                  <a:gd name="connsiteY2" fmla="*/ 0 h 116840"/>
                  <a:gd name="connsiteX3" fmla="*/ 31750 w 60959"/>
                  <a:gd name="connsiteY3" fmla="*/ 26670 h 116840"/>
                  <a:gd name="connsiteX4" fmla="*/ 58420 w 60959"/>
                  <a:gd name="connsiteY4" fmla="*/ 26670 h 116840"/>
                  <a:gd name="connsiteX5" fmla="*/ 58420 w 60959"/>
                  <a:gd name="connsiteY5" fmla="*/ 40640 h 116840"/>
                  <a:gd name="connsiteX6" fmla="*/ 31750 w 60959"/>
                  <a:gd name="connsiteY6" fmla="*/ 40640 h 116840"/>
                  <a:gd name="connsiteX7" fmla="*/ 31750 w 60959"/>
                  <a:gd name="connsiteY7" fmla="*/ 86360 h 116840"/>
                  <a:gd name="connsiteX8" fmla="*/ 44450 w 60959"/>
                  <a:gd name="connsiteY8" fmla="*/ 102870 h 116840"/>
                  <a:gd name="connsiteX9" fmla="*/ 60960 w 60959"/>
                  <a:gd name="connsiteY9" fmla="*/ 99060 h 116840"/>
                  <a:gd name="connsiteX10" fmla="*/ 60960 w 60959"/>
                  <a:gd name="connsiteY10" fmla="*/ 113030 h 116840"/>
                  <a:gd name="connsiteX11" fmla="*/ 40640 w 60959"/>
                  <a:gd name="connsiteY11" fmla="*/ 116840 h 116840"/>
                  <a:gd name="connsiteX12" fmla="*/ 13970 w 60959"/>
                  <a:gd name="connsiteY12" fmla="*/ 90170 h 116840"/>
                  <a:gd name="connsiteX13" fmla="*/ 13970 w 60959"/>
                  <a:gd name="connsiteY13" fmla="*/ 39370 h 116840"/>
                  <a:gd name="connsiteX14" fmla="*/ 0 w 60959"/>
                  <a:gd name="connsiteY14" fmla="*/ 39370 h 116840"/>
                  <a:gd name="connsiteX15" fmla="*/ 0 w 60959"/>
                  <a:gd name="connsiteY15" fmla="*/ 25400 h 116840"/>
                  <a:gd name="connsiteX16" fmla="*/ 15240 w 60959"/>
                  <a:gd name="connsiteY16" fmla="*/ 25400 h 116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59" h="116840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6" name="Freeform 565">
                <a:extLst>
                  <a:ext uri="{FF2B5EF4-FFF2-40B4-BE49-F238E27FC236}">
                    <a16:creationId xmlns:a16="http://schemas.microsoft.com/office/drawing/2014/main" id="{7E7FFFC3-C824-8011-9675-3048A10E2792}"/>
                  </a:ext>
                </a:extLst>
              </p:cNvPr>
              <p:cNvSpPr/>
              <p:nvPr/>
            </p:nvSpPr>
            <p:spPr>
              <a:xfrm>
                <a:off x="7026909" y="4671059"/>
                <a:ext cx="20320" cy="124460"/>
              </a:xfrm>
              <a:custGeom>
                <a:avLst/>
                <a:gdLst>
                  <a:gd name="connsiteX0" fmla="*/ 10160 w 20320"/>
                  <a:gd name="connsiteY0" fmla="*/ 0 h 124460"/>
                  <a:gd name="connsiteX1" fmla="*/ 20320 w 20320"/>
                  <a:gd name="connsiteY1" fmla="*/ 10160 h 124460"/>
                  <a:gd name="connsiteX2" fmla="*/ 10160 w 20320"/>
                  <a:gd name="connsiteY2" fmla="*/ 20320 h 124460"/>
                  <a:gd name="connsiteX3" fmla="*/ 0 w 20320"/>
                  <a:gd name="connsiteY3" fmla="*/ 10160 h 124460"/>
                  <a:gd name="connsiteX4" fmla="*/ 10160 w 20320"/>
                  <a:gd name="connsiteY4" fmla="*/ 0 h 124460"/>
                  <a:gd name="connsiteX5" fmla="*/ 17780 w 20320"/>
                  <a:gd name="connsiteY5" fmla="*/ 35560 h 124460"/>
                  <a:gd name="connsiteX6" fmla="*/ 17780 w 20320"/>
                  <a:gd name="connsiteY6" fmla="*/ 124460 h 124460"/>
                  <a:gd name="connsiteX7" fmla="*/ 1270 w 20320"/>
                  <a:gd name="connsiteY7" fmla="*/ 124460 h 124460"/>
                  <a:gd name="connsiteX8" fmla="*/ 1270 w 20320"/>
                  <a:gd name="connsiteY8" fmla="*/ 35560 h 124460"/>
                  <a:gd name="connsiteX9" fmla="*/ 17780 w 20320"/>
                  <a:gd name="connsiteY9" fmla="*/ 35560 h 124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0" h="124460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7780" y="35560"/>
                    </a:moveTo>
                    <a:lnTo>
                      <a:pt x="17780" y="124460"/>
                    </a:lnTo>
                    <a:lnTo>
                      <a:pt x="1270" y="124460"/>
                    </a:lnTo>
                    <a:lnTo>
                      <a:pt x="1270" y="35560"/>
                    </a:lnTo>
                    <a:lnTo>
                      <a:pt x="17780" y="3556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7" name="Freeform 566">
                <a:extLst>
                  <a:ext uri="{FF2B5EF4-FFF2-40B4-BE49-F238E27FC236}">
                    <a16:creationId xmlns:a16="http://schemas.microsoft.com/office/drawing/2014/main" id="{29B3B917-3A04-0BAD-E822-6397CEE7C3D6}"/>
                  </a:ext>
                </a:extLst>
              </p:cNvPr>
              <p:cNvSpPr/>
              <p:nvPr/>
            </p:nvSpPr>
            <p:spPr>
              <a:xfrm>
                <a:off x="7070090" y="4704079"/>
                <a:ext cx="91440" cy="93979"/>
              </a:xfrm>
              <a:custGeom>
                <a:avLst/>
                <a:gdLst>
                  <a:gd name="connsiteX0" fmla="*/ 91440 w 91440"/>
                  <a:gd name="connsiteY0" fmla="*/ 46990 h 93979"/>
                  <a:gd name="connsiteX1" fmla="*/ 45720 w 91440"/>
                  <a:gd name="connsiteY1" fmla="*/ 93980 h 93979"/>
                  <a:gd name="connsiteX2" fmla="*/ 0 w 91440"/>
                  <a:gd name="connsiteY2" fmla="*/ 46990 h 93979"/>
                  <a:gd name="connsiteX3" fmla="*/ 45720 w 91440"/>
                  <a:gd name="connsiteY3" fmla="*/ 0 h 93979"/>
                  <a:gd name="connsiteX4" fmla="*/ 91440 w 91440"/>
                  <a:gd name="connsiteY4" fmla="*/ 46990 h 93979"/>
                  <a:gd name="connsiteX5" fmla="*/ 76200 w 91440"/>
                  <a:gd name="connsiteY5" fmla="*/ 46990 h 93979"/>
                  <a:gd name="connsiteX6" fmla="*/ 45720 w 91440"/>
                  <a:gd name="connsiteY6" fmla="*/ 15240 h 93979"/>
                  <a:gd name="connsiteX7" fmla="*/ 16510 w 91440"/>
                  <a:gd name="connsiteY7" fmla="*/ 46990 h 93979"/>
                  <a:gd name="connsiteX8" fmla="*/ 45720 w 91440"/>
                  <a:gd name="connsiteY8" fmla="*/ 78740 h 93979"/>
                  <a:gd name="connsiteX9" fmla="*/ 76200 w 91440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40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6200" y="46990"/>
                    </a:moveTo>
                    <a:cubicBezTo>
                      <a:pt x="76200" y="27940"/>
                      <a:pt x="63500" y="15240"/>
                      <a:pt x="45720" y="15240"/>
                    </a:cubicBezTo>
                    <a:cubicBezTo>
                      <a:pt x="27940" y="15240"/>
                      <a:pt x="16510" y="29210"/>
                      <a:pt x="16510" y="46990"/>
                    </a:cubicBezTo>
                    <a:cubicBezTo>
                      <a:pt x="16510" y="64770"/>
                      <a:pt x="29210" y="78740"/>
                      <a:pt x="45720" y="78740"/>
                    </a:cubicBezTo>
                    <a:cubicBezTo>
                      <a:pt x="62230" y="78740"/>
                      <a:pt x="76200" y="64770"/>
                      <a:pt x="7620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8" name="Freeform 567">
                <a:extLst>
                  <a:ext uri="{FF2B5EF4-FFF2-40B4-BE49-F238E27FC236}">
                    <a16:creationId xmlns:a16="http://schemas.microsoft.com/office/drawing/2014/main" id="{31A1565F-AE82-E478-F7EA-606AC30E6265}"/>
                  </a:ext>
                </a:extLst>
              </p:cNvPr>
              <p:cNvSpPr/>
              <p:nvPr/>
            </p:nvSpPr>
            <p:spPr>
              <a:xfrm>
                <a:off x="7186930" y="4704079"/>
                <a:ext cx="80009" cy="91440"/>
              </a:xfrm>
              <a:custGeom>
                <a:avLst/>
                <a:gdLst>
                  <a:gd name="connsiteX0" fmla="*/ 15239 w 80009"/>
                  <a:gd name="connsiteY0" fmla="*/ 2540 h 91440"/>
                  <a:gd name="connsiteX1" fmla="*/ 15239 w 80009"/>
                  <a:gd name="connsiteY1" fmla="*/ 15240 h 91440"/>
                  <a:gd name="connsiteX2" fmla="*/ 15239 w 80009"/>
                  <a:gd name="connsiteY2" fmla="*/ 21590 h 91440"/>
                  <a:gd name="connsiteX3" fmla="*/ 15239 w 80009"/>
                  <a:gd name="connsiteY3" fmla="*/ 21590 h 91440"/>
                  <a:gd name="connsiteX4" fmla="*/ 49530 w 80009"/>
                  <a:gd name="connsiteY4" fmla="*/ 0 h 91440"/>
                  <a:gd name="connsiteX5" fmla="*/ 80010 w 80009"/>
                  <a:gd name="connsiteY5" fmla="*/ 35560 h 91440"/>
                  <a:gd name="connsiteX6" fmla="*/ 80010 w 80009"/>
                  <a:gd name="connsiteY6" fmla="*/ 91440 h 91440"/>
                  <a:gd name="connsiteX7" fmla="*/ 63500 w 80009"/>
                  <a:gd name="connsiteY7" fmla="*/ 91440 h 91440"/>
                  <a:gd name="connsiteX8" fmla="*/ 63500 w 80009"/>
                  <a:gd name="connsiteY8" fmla="*/ 39370 h 91440"/>
                  <a:gd name="connsiteX9" fmla="*/ 46989 w 80009"/>
                  <a:gd name="connsiteY9" fmla="*/ 16510 h 91440"/>
                  <a:gd name="connsiteX10" fmla="*/ 16510 w 80009"/>
                  <a:gd name="connsiteY10" fmla="*/ 48260 h 91440"/>
                  <a:gd name="connsiteX11" fmla="*/ 16510 w 80009"/>
                  <a:gd name="connsiteY11" fmla="*/ 91440 h 91440"/>
                  <a:gd name="connsiteX12" fmla="*/ 0 w 80009"/>
                  <a:gd name="connsiteY12" fmla="*/ 91440 h 91440"/>
                  <a:gd name="connsiteX13" fmla="*/ 0 w 80009"/>
                  <a:gd name="connsiteY13" fmla="*/ 2540 h 91440"/>
                  <a:gd name="connsiteX14" fmla="*/ 15239 w 80009"/>
                  <a:gd name="connsiteY14" fmla="*/ 254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9" h="91440">
                    <a:moveTo>
                      <a:pt x="15239" y="2540"/>
                    </a:moveTo>
                    <a:lnTo>
                      <a:pt x="15239" y="15240"/>
                    </a:lnTo>
                    <a:cubicBezTo>
                      <a:pt x="15239" y="19050"/>
                      <a:pt x="15239" y="21590"/>
                      <a:pt x="15239" y="21590"/>
                    </a:cubicBezTo>
                    <a:lnTo>
                      <a:pt x="15239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89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39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9" name="Freeform 568">
                <a:extLst>
                  <a:ext uri="{FF2B5EF4-FFF2-40B4-BE49-F238E27FC236}">
                    <a16:creationId xmlns:a16="http://schemas.microsoft.com/office/drawing/2014/main" id="{4B8161C9-717D-8AD9-A8BB-123BDFD4AFF8}"/>
                  </a:ext>
                </a:extLst>
              </p:cNvPr>
              <p:cNvSpPr/>
              <p:nvPr/>
            </p:nvSpPr>
            <p:spPr>
              <a:xfrm>
                <a:off x="7288530" y="4704079"/>
                <a:ext cx="62229" cy="92710"/>
              </a:xfrm>
              <a:custGeom>
                <a:avLst/>
                <a:gdLst>
                  <a:gd name="connsiteX0" fmla="*/ 26670 w 62229"/>
                  <a:gd name="connsiteY0" fmla="*/ 53340 h 92710"/>
                  <a:gd name="connsiteX1" fmla="*/ 0 w 62229"/>
                  <a:gd name="connsiteY1" fmla="*/ 25400 h 92710"/>
                  <a:gd name="connsiteX2" fmla="*/ 31750 w 62229"/>
                  <a:gd name="connsiteY2" fmla="*/ 0 h 92710"/>
                  <a:gd name="connsiteX3" fmla="*/ 57150 w 62229"/>
                  <a:gd name="connsiteY3" fmla="*/ 5080 h 92710"/>
                  <a:gd name="connsiteX4" fmla="*/ 57150 w 62229"/>
                  <a:gd name="connsiteY4" fmla="*/ 20320 h 92710"/>
                  <a:gd name="connsiteX5" fmla="*/ 34289 w 62229"/>
                  <a:gd name="connsiteY5" fmla="*/ 13970 h 92710"/>
                  <a:gd name="connsiteX6" fmla="*/ 16510 w 62229"/>
                  <a:gd name="connsiteY6" fmla="*/ 25400 h 92710"/>
                  <a:gd name="connsiteX7" fmla="*/ 34289 w 62229"/>
                  <a:gd name="connsiteY7" fmla="*/ 39370 h 92710"/>
                  <a:gd name="connsiteX8" fmla="*/ 62230 w 62229"/>
                  <a:gd name="connsiteY8" fmla="*/ 67310 h 92710"/>
                  <a:gd name="connsiteX9" fmla="*/ 30480 w 62229"/>
                  <a:gd name="connsiteY9" fmla="*/ 92710 h 92710"/>
                  <a:gd name="connsiteX10" fmla="*/ 1270 w 62229"/>
                  <a:gd name="connsiteY10" fmla="*/ 86360 h 92710"/>
                  <a:gd name="connsiteX11" fmla="*/ 1270 w 62229"/>
                  <a:gd name="connsiteY11" fmla="*/ 71120 h 92710"/>
                  <a:gd name="connsiteX12" fmla="*/ 29210 w 62229"/>
                  <a:gd name="connsiteY12" fmla="*/ 78740 h 92710"/>
                  <a:gd name="connsiteX13" fmla="*/ 46989 w 62229"/>
                  <a:gd name="connsiteY13" fmla="*/ 67310 h 92710"/>
                  <a:gd name="connsiteX14" fmla="*/ 26670 w 62229"/>
                  <a:gd name="connsiteY14" fmla="*/ 5207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229" h="92710">
                    <a:moveTo>
                      <a:pt x="26670" y="53340"/>
                    </a:moveTo>
                    <a:cubicBezTo>
                      <a:pt x="11430" y="48260"/>
                      <a:pt x="0" y="41910"/>
                      <a:pt x="0" y="25400"/>
                    </a:cubicBezTo>
                    <a:cubicBezTo>
                      <a:pt x="0" y="8890"/>
                      <a:pt x="13970" y="0"/>
                      <a:pt x="31750" y="0"/>
                    </a:cubicBezTo>
                    <a:cubicBezTo>
                      <a:pt x="49530" y="0"/>
                      <a:pt x="50800" y="2540"/>
                      <a:pt x="57150" y="5080"/>
                    </a:cubicBezTo>
                    <a:lnTo>
                      <a:pt x="57150" y="20320"/>
                    </a:lnTo>
                    <a:cubicBezTo>
                      <a:pt x="50800" y="16510"/>
                      <a:pt x="41910" y="13970"/>
                      <a:pt x="34289" y="13970"/>
                    </a:cubicBezTo>
                    <a:cubicBezTo>
                      <a:pt x="26670" y="13970"/>
                      <a:pt x="16510" y="17780"/>
                      <a:pt x="16510" y="25400"/>
                    </a:cubicBezTo>
                    <a:cubicBezTo>
                      <a:pt x="16510" y="33020"/>
                      <a:pt x="22860" y="35560"/>
                      <a:pt x="34289" y="39370"/>
                    </a:cubicBezTo>
                    <a:cubicBezTo>
                      <a:pt x="53339" y="45720"/>
                      <a:pt x="62230" y="52070"/>
                      <a:pt x="62230" y="67310"/>
                    </a:cubicBezTo>
                    <a:cubicBezTo>
                      <a:pt x="62230" y="82550"/>
                      <a:pt x="49530" y="92710"/>
                      <a:pt x="30480" y="92710"/>
                    </a:cubicBezTo>
                    <a:cubicBezTo>
                      <a:pt x="11430" y="92710"/>
                      <a:pt x="8889" y="90170"/>
                      <a:pt x="1270" y="86360"/>
                    </a:cubicBezTo>
                    <a:lnTo>
                      <a:pt x="1270" y="71120"/>
                    </a:lnTo>
                    <a:cubicBezTo>
                      <a:pt x="10160" y="74930"/>
                      <a:pt x="21589" y="78740"/>
                      <a:pt x="29210" y="78740"/>
                    </a:cubicBezTo>
                    <a:cubicBezTo>
                      <a:pt x="36830" y="78740"/>
                      <a:pt x="46989" y="74930"/>
                      <a:pt x="46989" y="67310"/>
                    </a:cubicBezTo>
                    <a:cubicBezTo>
                      <a:pt x="46989" y="59690"/>
                      <a:pt x="40639" y="57150"/>
                      <a:pt x="26670" y="520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0" name="Freeform 569">
                <a:extLst>
                  <a:ext uri="{FF2B5EF4-FFF2-40B4-BE49-F238E27FC236}">
                    <a16:creationId xmlns:a16="http://schemas.microsoft.com/office/drawing/2014/main" id="{DEB5741C-AA32-404B-C80A-7CE468E5EBE2}"/>
                  </a:ext>
                </a:extLst>
              </p:cNvPr>
              <p:cNvSpPr/>
              <p:nvPr/>
            </p:nvSpPr>
            <p:spPr>
              <a:xfrm>
                <a:off x="7411719" y="4665979"/>
                <a:ext cx="132080" cy="132079"/>
              </a:xfrm>
              <a:custGeom>
                <a:avLst/>
                <a:gdLst>
                  <a:gd name="connsiteX0" fmla="*/ 66040 w 132080"/>
                  <a:gd name="connsiteY0" fmla="*/ 0 h 132079"/>
                  <a:gd name="connsiteX1" fmla="*/ 132080 w 132080"/>
                  <a:gd name="connsiteY1" fmla="*/ 66040 h 132079"/>
                  <a:gd name="connsiteX2" fmla="*/ 66040 w 132080"/>
                  <a:gd name="connsiteY2" fmla="*/ 132080 h 132079"/>
                  <a:gd name="connsiteX3" fmla="*/ 0 w 132080"/>
                  <a:gd name="connsiteY3" fmla="*/ 66040 h 132079"/>
                  <a:gd name="connsiteX4" fmla="*/ 66040 w 132080"/>
                  <a:gd name="connsiteY4" fmla="*/ 0 h 132079"/>
                  <a:gd name="connsiteX5" fmla="*/ 66040 w 132080"/>
                  <a:gd name="connsiteY5" fmla="*/ 115570 h 132079"/>
                  <a:gd name="connsiteX6" fmla="*/ 114300 w 132080"/>
                  <a:gd name="connsiteY6" fmla="*/ 64770 h 132079"/>
                  <a:gd name="connsiteX7" fmla="*/ 66040 w 132080"/>
                  <a:gd name="connsiteY7" fmla="*/ 13970 h 132079"/>
                  <a:gd name="connsiteX8" fmla="*/ 17780 w 132080"/>
                  <a:gd name="connsiteY8" fmla="*/ 64770 h 132079"/>
                  <a:gd name="connsiteX9" fmla="*/ 66040 w 132080"/>
                  <a:gd name="connsiteY9" fmla="*/ 115570 h 132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2080" h="132079">
                    <a:moveTo>
                      <a:pt x="66040" y="0"/>
                    </a:moveTo>
                    <a:cubicBezTo>
                      <a:pt x="102870" y="0"/>
                      <a:pt x="132080" y="29210"/>
                      <a:pt x="132080" y="66040"/>
                    </a:cubicBezTo>
                    <a:cubicBezTo>
                      <a:pt x="132080" y="102870"/>
                      <a:pt x="104140" y="132080"/>
                      <a:pt x="66040" y="132080"/>
                    </a:cubicBezTo>
                    <a:cubicBezTo>
                      <a:pt x="27940" y="132080"/>
                      <a:pt x="0" y="102870"/>
                      <a:pt x="0" y="66040"/>
                    </a:cubicBezTo>
                    <a:cubicBezTo>
                      <a:pt x="0" y="29210"/>
                      <a:pt x="27940" y="0"/>
                      <a:pt x="66040" y="0"/>
                    </a:cubicBezTo>
                    <a:close/>
                    <a:moveTo>
                      <a:pt x="66040" y="115570"/>
                    </a:moveTo>
                    <a:cubicBezTo>
                      <a:pt x="93980" y="115570"/>
                      <a:pt x="114300" y="93980"/>
                      <a:pt x="114300" y="64770"/>
                    </a:cubicBezTo>
                    <a:cubicBezTo>
                      <a:pt x="114300" y="35560"/>
                      <a:pt x="93980" y="13970"/>
                      <a:pt x="66040" y="13970"/>
                    </a:cubicBezTo>
                    <a:cubicBezTo>
                      <a:pt x="38100" y="13970"/>
                      <a:pt x="17780" y="35560"/>
                      <a:pt x="17780" y="64770"/>
                    </a:cubicBezTo>
                    <a:cubicBezTo>
                      <a:pt x="17780" y="93980"/>
                      <a:pt x="38100" y="115570"/>
                      <a:pt x="66040" y="1155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1" name="Freeform 570">
                <a:extLst>
                  <a:ext uri="{FF2B5EF4-FFF2-40B4-BE49-F238E27FC236}">
                    <a16:creationId xmlns:a16="http://schemas.microsoft.com/office/drawing/2014/main" id="{47B4664B-B1C3-9F16-E23A-DE1592376245}"/>
                  </a:ext>
                </a:extLst>
              </p:cNvPr>
              <p:cNvSpPr/>
              <p:nvPr/>
            </p:nvSpPr>
            <p:spPr>
              <a:xfrm>
                <a:off x="7557769" y="4664709"/>
                <a:ext cx="55096" cy="129540"/>
              </a:xfrm>
              <a:custGeom>
                <a:avLst/>
                <a:gdLst>
                  <a:gd name="connsiteX0" fmla="*/ 11430 w 55096"/>
                  <a:gd name="connsiteY0" fmla="*/ 41910 h 129540"/>
                  <a:gd name="connsiteX1" fmla="*/ 11430 w 55096"/>
                  <a:gd name="connsiteY1" fmla="*/ 31750 h 129540"/>
                  <a:gd name="connsiteX2" fmla="*/ 43180 w 55096"/>
                  <a:gd name="connsiteY2" fmla="*/ 0 h 129540"/>
                  <a:gd name="connsiteX3" fmla="*/ 54611 w 55096"/>
                  <a:gd name="connsiteY3" fmla="*/ 0 h 129540"/>
                  <a:gd name="connsiteX4" fmla="*/ 54611 w 55096"/>
                  <a:gd name="connsiteY4" fmla="*/ 13970 h 129540"/>
                  <a:gd name="connsiteX5" fmla="*/ 45720 w 55096"/>
                  <a:gd name="connsiteY5" fmla="*/ 13970 h 129540"/>
                  <a:gd name="connsiteX6" fmla="*/ 27940 w 55096"/>
                  <a:gd name="connsiteY6" fmla="*/ 31750 h 129540"/>
                  <a:gd name="connsiteX7" fmla="*/ 27940 w 55096"/>
                  <a:gd name="connsiteY7" fmla="*/ 40640 h 129540"/>
                  <a:gd name="connsiteX8" fmla="*/ 52070 w 55096"/>
                  <a:gd name="connsiteY8" fmla="*/ 40640 h 129540"/>
                  <a:gd name="connsiteX9" fmla="*/ 52070 w 55096"/>
                  <a:gd name="connsiteY9" fmla="*/ 54610 h 129540"/>
                  <a:gd name="connsiteX10" fmla="*/ 29211 w 55096"/>
                  <a:gd name="connsiteY10" fmla="*/ 54610 h 129540"/>
                  <a:gd name="connsiteX11" fmla="*/ 29211 w 55096"/>
                  <a:gd name="connsiteY11" fmla="*/ 129540 h 129540"/>
                  <a:gd name="connsiteX12" fmla="*/ 12700 w 55096"/>
                  <a:gd name="connsiteY12" fmla="*/ 129540 h 129540"/>
                  <a:gd name="connsiteX13" fmla="*/ 12700 w 55096"/>
                  <a:gd name="connsiteY13" fmla="*/ 54610 h 129540"/>
                  <a:gd name="connsiteX14" fmla="*/ 0 w 55096"/>
                  <a:gd name="connsiteY14" fmla="*/ 54610 h 129540"/>
                  <a:gd name="connsiteX15" fmla="*/ 0 w 55096"/>
                  <a:gd name="connsiteY15" fmla="*/ 40640 h 129540"/>
                  <a:gd name="connsiteX16" fmla="*/ 13970 w 55096"/>
                  <a:gd name="connsiteY16" fmla="*/ 40640 h 129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5096" h="129540">
                    <a:moveTo>
                      <a:pt x="11430" y="41910"/>
                    </a:moveTo>
                    <a:lnTo>
                      <a:pt x="11430" y="31750"/>
                    </a:lnTo>
                    <a:cubicBezTo>
                      <a:pt x="11430" y="12700"/>
                      <a:pt x="24130" y="0"/>
                      <a:pt x="43180" y="0"/>
                    </a:cubicBezTo>
                    <a:cubicBezTo>
                      <a:pt x="62230" y="0"/>
                      <a:pt x="52070" y="0"/>
                      <a:pt x="54611" y="0"/>
                    </a:cubicBezTo>
                    <a:lnTo>
                      <a:pt x="54611" y="13970"/>
                    </a:lnTo>
                    <a:cubicBezTo>
                      <a:pt x="53340" y="13970"/>
                      <a:pt x="49530" y="13970"/>
                      <a:pt x="45720" y="13970"/>
                    </a:cubicBezTo>
                    <a:cubicBezTo>
                      <a:pt x="34290" y="13970"/>
                      <a:pt x="27940" y="20320"/>
                      <a:pt x="27940" y="31750"/>
                    </a:cubicBezTo>
                    <a:lnTo>
                      <a:pt x="27940" y="40640"/>
                    </a:lnTo>
                    <a:lnTo>
                      <a:pt x="52070" y="40640"/>
                    </a:lnTo>
                    <a:lnTo>
                      <a:pt x="52070" y="54610"/>
                    </a:lnTo>
                    <a:lnTo>
                      <a:pt x="29211" y="54610"/>
                    </a:lnTo>
                    <a:lnTo>
                      <a:pt x="29211" y="129540"/>
                    </a:lnTo>
                    <a:lnTo>
                      <a:pt x="12700" y="129540"/>
                    </a:lnTo>
                    <a:lnTo>
                      <a:pt x="12700" y="54610"/>
                    </a:lnTo>
                    <a:lnTo>
                      <a:pt x="0" y="54610"/>
                    </a:lnTo>
                    <a:lnTo>
                      <a:pt x="0" y="40640"/>
                    </a:lnTo>
                    <a:lnTo>
                      <a:pt x="13970" y="406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2" name="Freeform 571">
                <a:extLst>
                  <a:ext uri="{FF2B5EF4-FFF2-40B4-BE49-F238E27FC236}">
                    <a16:creationId xmlns:a16="http://schemas.microsoft.com/office/drawing/2014/main" id="{AFBD733B-F009-64B4-7DC6-6B304E841967}"/>
                  </a:ext>
                </a:extLst>
              </p:cNvPr>
              <p:cNvSpPr/>
              <p:nvPr/>
            </p:nvSpPr>
            <p:spPr>
              <a:xfrm>
                <a:off x="7618730" y="4664709"/>
                <a:ext cx="55095" cy="129540"/>
              </a:xfrm>
              <a:custGeom>
                <a:avLst/>
                <a:gdLst>
                  <a:gd name="connsiteX0" fmla="*/ 11430 w 55095"/>
                  <a:gd name="connsiteY0" fmla="*/ 41910 h 129540"/>
                  <a:gd name="connsiteX1" fmla="*/ 11430 w 55095"/>
                  <a:gd name="connsiteY1" fmla="*/ 31750 h 129540"/>
                  <a:gd name="connsiteX2" fmla="*/ 43180 w 55095"/>
                  <a:gd name="connsiteY2" fmla="*/ 0 h 129540"/>
                  <a:gd name="connsiteX3" fmla="*/ 54610 w 55095"/>
                  <a:gd name="connsiteY3" fmla="*/ 0 h 129540"/>
                  <a:gd name="connsiteX4" fmla="*/ 54610 w 55095"/>
                  <a:gd name="connsiteY4" fmla="*/ 13970 h 129540"/>
                  <a:gd name="connsiteX5" fmla="*/ 45720 w 55095"/>
                  <a:gd name="connsiteY5" fmla="*/ 13970 h 129540"/>
                  <a:gd name="connsiteX6" fmla="*/ 27939 w 55095"/>
                  <a:gd name="connsiteY6" fmla="*/ 31750 h 129540"/>
                  <a:gd name="connsiteX7" fmla="*/ 27939 w 55095"/>
                  <a:gd name="connsiteY7" fmla="*/ 40640 h 129540"/>
                  <a:gd name="connsiteX8" fmla="*/ 52070 w 55095"/>
                  <a:gd name="connsiteY8" fmla="*/ 40640 h 129540"/>
                  <a:gd name="connsiteX9" fmla="*/ 52070 w 55095"/>
                  <a:gd name="connsiteY9" fmla="*/ 54610 h 129540"/>
                  <a:gd name="connsiteX10" fmla="*/ 29210 w 55095"/>
                  <a:gd name="connsiteY10" fmla="*/ 54610 h 129540"/>
                  <a:gd name="connsiteX11" fmla="*/ 29210 w 55095"/>
                  <a:gd name="connsiteY11" fmla="*/ 129540 h 129540"/>
                  <a:gd name="connsiteX12" fmla="*/ 12700 w 55095"/>
                  <a:gd name="connsiteY12" fmla="*/ 129540 h 129540"/>
                  <a:gd name="connsiteX13" fmla="*/ 12700 w 55095"/>
                  <a:gd name="connsiteY13" fmla="*/ 54610 h 129540"/>
                  <a:gd name="connsiteX14" fmla="*/ 0 w 55095"/>
                  <a:gd name="connsiteY14" fmla="*/ 54610 h 129540"/>
                  <a:gd name="connsiteX15" fmla="*/ 0 w 55095"/>
                  <a:gd name="connsiteY15" fmla="*/ 40640 h 129540"/>
                  <a:gd name="connsiteX16" fmla="*/ 13970 w 55095"/>
                  <a:gd name="connsiteY16" fmla="*/ 40640 h 129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5095" h="129540">
                    <a:moveTo>
                      <a:pt x="11430" y="41910"/>
                    </a:moveTo>
                    <a:lnTo>
                      <a:pt x="11430" y="31750"/>
                    </a:lnTo>
                    <a:cubicBezTo>
                      <a:pt x="11430" y="12700"/>
                      <a:pt x="24130" y="0"/>
                      <a:pt x="43180" y="0"/>
                    </a:cubicBezTo>
                    <a:cubicBezTo>
                      <a:pt x="62230" y="0"/>
                      <a:pt x="52070" y="0"/>
                      <a:pt x="54610" y="0"/>
                    </a:cubicBezTo>
                    <a:lnTo>
                      <a:pt x="54610" y="13970"/>
                    </a:lnTo>
                    <a:cubicBezTo>
                      <a:pt x="53339" y="13970"/>
                      <a:pt x="49530" y="13970"/>
                      <a:pt x="45720" y="13970"/>
                    </a:cubicBezTo>
                    <a:cubicBezTo>
                      <a:pt x="34289" y="13970"/>
                      <a:pt x="27939" y="20320"/>
                      <a:pt x="27939" y="31750"/>
                    </a:cubicBezTo>
                    <a:lnTo>
                      <a:pt x="27939" y="40640"/>
                    </a:lnTo>
                    <a:lnTo>
                      <a:pt x="52070" y="40640"/>
                    </a:lnTo>
                    <a:lnTo>
                      <a:pt x="52070" y="54610"/>
                    </a:lnTo>
                    <a:lnTo>
                      <a:pt x="29210" y="54610"/>
                    </a:lnTo>
                    <a:lnTo>
                      <a:pt x="29210" y="129540"/>
                    </a:lnTo>
                    <a:lnTo>
                      <a:pt x="12700" y="129540"/>
                    </a:lnTo>
                    <a:lnTo>
                      <a:pt x="12700" y="54610"/>
                    </a:lnTo>
                    <a:lnTo>
                      <a:pt x="0" y="54610"/>
                    </a:lnTo>
                    <a:lnTo>
                      <a:pt x="0" y="40640"/>
                    </a:lnTo>
                    <a:lnTo>
                      <a:pt x="13970" y="406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3" name="Freeform 572">
                <a:extLst>
                  <a:ext uri="{FF2B5EF4-FFF2-40B4-BE49-F238E27FC236}">
                    <a16:creationId xmlns:a16="http://schemas.microsoft.com/office/drawing/2014/main" id="{6D521B54-54AA-15F4-2F4F-DCA7F1AB1F8F}"/>
                  </a:ext>
                </a:extLst>
              </p:cNvPr>
              <p:cNvSpPr/>
              <p:nvPr/>
            </p:nvSpPr>
            <p:spPr>
              <a:xfrm>
                <a:off x="7686040" y="4671059"/>
                <a:ext cx="20319" cy="124460"/>
              </a:xfrm>
              <a:custGeom>
                <a:avLst/>
                <a:gdLst>
                  <a:gd name="connsiteX0" fmla="*/ 10160 w 20319"/>
                  <a:gd name="connsiteY0" fmla="*/ 0 h 124460"/>
                  <a:gd name="connsiteX1" fmla="*/ 20320 w 20319"/>
                  <a:gd name="connsiteY1" fmla="*/ 10160 h 124460"/>
                  <a:gd name="connsiteX2" fmla="*/ 10160 w 20319"/>
                  <a:gd name="connsiteY2" fmla="*/ 20320 h 124460"/>
                  <a:gd name="connsiteX3" fmla="*/ 0 w 20319"/>
                  <a:gd name="connsiteY3" fmla="*/ 10160 h 124460"/>
                  <a:gd name="connsiteX4" fmla="*/ 10160 w 20319"/>
                  <a:gd name="connsiteY4" fmla="*/ 0 h 124460"/>
                  <a:gd name="connsiteX5" fmla="*/ 17780 w 20319"/>
                  <a:gd name="connsiteY5" fmla="*/ 35560 h 124460"/>
                  <a:gd name="connsiteX6" fmla="*/ 17780 w 20319"/>
                  <a:gd name="connsiteY6" fmla="*/ 124460 h 124460"/>
                  <a:gd name="connsiteX7" fmla="*/ 1270 w 20319"/>
                  <a:gd name="connsiteY7" fmla="*/ 124460 h 124460"/>
                  <a:gd name="connsiteX8" fmla="*/ 1270 w 20319"/>
                  <a:gd name="connsiteY8" fmla="*/ 35560 h 124460"/>
                  <a:gd name="connsiteX9" fmla="*/ 17780 w 20319"/>
                  <a:gd name="connsiteY9" fmla="*/ 35560 h 124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19" h="124460">
                    <a:moveTo>
                      <a:pt x="10160" y="0"/>
                    </a:moveTo>
                    <a:cubicBezTo>
                      <a:pt x="16510" y="0"/>
                      <a:pt x="20320" y="3810"/>
                      <a:pt x="20320" y="10160"/>
                    </a:cubicBezTo>
                    <a:cubicBezTo>
                      <a:pt x="20320" y="16510"/>
                      <a:pt x="16510" y="20320"/>
                      <a:pt x="10160" y="20320"/>
                    </a:cubicBezTo>
                    <a:cubicBezTo>
                      <a:pt x="3810" y="20320"/>
                      <a:pt x="0" y="16510"/>
                      <a:pt x="0" y="10160"/>
                    </a:cubicBezTo>
                    <a:cubicBezTo>
                      <a:pt x="0" y="3810"/>
                      <a:pt x="3810" y="0"/>
                      <a:pt x="10160" y="0"/>
                    </a:cubicBezTo>
                    <a:close/>
                    <a:moveTo>
                      <a:pt x="17780" y="35560"/>
                    </a:moveTo>
                    <a:lnTo>
                      <a:pt x="17780" y="124460"/>
                    </a:lnTo>
                    <a:lnTo>
                      <a:pt x="1270" y="124460"/>
                    </a:lnTo>
                    <a:lnTo>
                      <a:pt x="1270" y="35560"/>
                    </a:lnTo>
                    <a:lnTo>
                      <a:pt x="17780" y="3556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4" name="Freeform 573">
                <a:extLst>
                  <a:ext uri="{FF2B5EF4-FFF2-40B4-BE49-F238E27FC236}">
                    <a16:creationId xmlns:a16="http://schemas.microsoft.com/office/drawing/2014/main" id="{2B18CF07-D5CB-AA5F-EB04-C74EC079B065}"/>
                  </a:ext>
                </a:extLst>
              </p:cNvPr>
              <p:cNvSpPr/>
              <p:nvPr/>
            </p:nvSpPr>
            <p:spPr>
              <a:xfrm>
                <a:off x="7726680" y="4704079"/>
                <a:ext cx="74929" cy="93979"/>
              </a:xfrm>
              <a:custGeom>
                <a:avLst/>
                <a:gdLst>
                  <a:gd name="connsiteX0" fmla="*/ 48260 w 74929"/>
                  <a:gd name="connsiteY0" fmla="*/ 78740 h 93979"/>
                  <a:gd name="connsiteX1" fmla="*/ 74930 w 74929"/>
                  <a:gd name="connsiteY1" fmla="*/ 71120 h 93979"/>
                  <a:gd name="connsiteX2" fmla="*/ 74930 w 74929"/>
                  <a:gd name="connsiteY2" fmla="*/ 86360 h 93979"/>
                  <a:gd name="connsiteX3" fmla="*/ 46989 w 74929"/>
                  <a:gd name="connsiteY3" fmla="*/ 93980 h 93979"/>
                  <a:gd name="connsiteX4" fmla="*/ 0 w 74929"/>
                  <a:gd name="connsiteY4" fmla="*/ 46990 h 93979"/>
                  <a:gd name="connsiteX5" fmla="*/ 46989 w 74929"/>
                  <a:gd name="connsiteY5" fmla="*/ 0 h 93979"/>
                  <a:gd name="connsiteX6" fmla="*/ 74930 w 74929"/>
                  <a:gd name="connsiteY6" fmla="*/ 6350 h 93979"/>
                  <a:gd name="connsiteX7" fmla="*/ 74930 w 74929"/>
                  <a:gd name="connsiteY7" fmla="*/ 21590 h 93979"/>
                  <a:gd name="connsiteX8" fmla="*/ 48260 w 74929"/>
                  <a:gd name="connsiteY8" fmla="*/ 13970 h 93979"/>
                  <a:gd name="connsiteX9" fmla="*/ 17780 w 74929"/>
                  <a:gd name="connsiteY9" fmla="*/ 45720 h 93979"/>
                  <a:gd name="connsiteX10" fmla="*/ 48260 w 74929"/>
                  <a:gd name="connsiteY10" fmla="*/ 774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929" h="93979">
                    <a:moveTo>
                      <a:pt x="48260" y="78740"/>
                    </a:moveTo>
                    <a:cubicBezTo>
                      <a:pt x="60960" y="78740"/>
                      <a:pt x="69850" y="73660"/>
                      <a:pt x="74930" y="71120"/>
                    </a:cubicBezTo>
                    <a:lnTo>
                      <a:pt x="74930" y="86360"/>
                    </a:lnTo>
                    <a:cubicBezTo>
                      <a:pt x="69850" y="88900"/>
                      <a:pt x="60960" y="93980"/>
                      <a:pt x="46989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6989" y="0"/>
                    </a:cubicBezTo>
                    <a:cubicBezTo>
                      <a:pt x="74930" y="0"/>
                      <a:pt x="68580" y="3810"/>
                      <a:pt x="74930" y="6350"/>
                    </a:cubicBezTo>
                    <a:lnTo>
                      <a:pt x="74930" y="21590"/>
                    </a:lnTo>
                    <a:cubicBezTo>
                      <a:pt x="68580" y="17780"/>
                      <a:pt x="59689" y="13970"/>
                      <a:pt x="48260" y="13970"/>
                    </a:cubicBezTo>
                    <a:cubicBezTo>
                      <a:pt x="30480" y="13970"/>
                      <a:pt x="17780" y="26670"/>
                      <a:pt x="17780" y="45720"/>
                    </a:cubicBezTo>
                    <a:cubicBezTo>
                      <a:pt x="17780" y="64770"/>
                      <a:pt x="30480" y="77470"/>
                      <a:pt x="48260" y="774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5" name="Freeform 574">
                <a:extLst>
                  <a:ext uri="{FF2B5EF4-FFF2-40B4-BE49-F238E27FC236}">
                    <a16:creationId xmlns:a16="http://schemas.microsoft.com/office/drawing/2014/main" id="{B57C6622-349C-2030-B482-383FD952F16A}"/>
                  </a:ext>
                </a:extLst>
              </p:cNvPr>
              <p:cNvSpPr/>
              <p:nvPr/>
            </p:nvSpPr>
            <p:spPr>
              <a:xfrm>
                <a:off x="7818119" y="4704079"/>
                <a:ext cx="83820" cy="93979"/>
              </a:xfrm>
              <a:custGeom>
                <a:avLst/>
                <a:gdLst>
                  <a:gd name="connsiteX0" fmla="*/ 83820 w 83820"/>
                  <a:gd name="connsiteY0" fmla="*/ 41910 h 93979"/>
                  <a:gd name="connsiteX1" fmla="*/ 83820 w 83820"/>
                  <a:gd name="connsiteY1" fmla="*/ 50800 h 93979"/>
                  <a:gd name="connsiteX2" fmla="*/ 17780 w 83820"/>
                  <a:gd name="connsiteY2" fmla="*/ 50800 h 93979"/>
                  <a:gd name="connsiteX3" fmla="*/ 48261 w 83820"/>
                  <a:gd name="connsiteY3" fmla="*/ 80010 h 93979"/>
                  <a:gd name="connsiteX4" fmla="*/ 80011 w 83820"/>
                  <a:gd name="connsiteY4" fmla="*/ 71120 h 93979"/>
                  <a:gd name="connsiteX5" fmla="*/ 80011 w 83820"/>
                  <a:gd name="connsiteY5" fmla="*/ 86360 h 93979"/>
                  <a:gd name="connsiteX6" fmla="*/ 46990 w 83820"/>
                  <a:gd name="connsiteY6" fmla="*/ 93980 h 93979"/>
                  <a:gd name="connsiteX7" fmla="*/ 0 w 83820"/>
                  <a:gd name="connsiteY7" fmla="*/ 46990 h 93979"/>
                  <a:gd name="connsiteX8" fmla="*/ 43180 w 83820"/>
                  <a:gd name="connsiteY8" fmla="*/ 0 h 93979"/>
                  <a:gd name="connsiteX9" fmla="*/ 83820 w 83820"/>
                  <a:gd name="connsiteY9" fmla="*/ 41910 h 93979"/>
                  <a:gd name="connsiteX10" fmla="*/ 44450 w 83820"/>
                  <a:gd name="connsiteY10" fmla="*/ 13970 h 93979"/>
                  <a:gd name="connsiteX11" fmla="*/ 19050 w 83820"/>
                  <a:gd name="connsiteY11" fmla="*/ 38100 h 93979"/>
                  <a:gd name="connsiteX12" fmla="*/ 68580 w 83820"/>
                  <a:gd name="connsiteY12" fmla="*/ 38100 h 93979"/>
                  <a:gd name="connsiteX13" fmla="*/ 44450 w 83820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1" y="80010"/>
                    </a:cubicBezTo>
                    <a:cubicBezTo>
                      <a:pt x="66040" y="80010"/>
                      <a:pt x="72390" y="76200"/>
                      <a:pt x="80011" y="71120"/>
                    </a:cubicBezTo>
                    <a:lnTo>
                      <a:pt x="80011" y="86360"/>
                    </a:lnTo>
                    <a:cubicBezTo>
                      <a:pt x="73661" y="90170"/>
                      <a:pt x="60961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1" y="0"/>
                      <a:pt x="83820" y="19050"/>
                      <a:pt x="83820" y="41910"/>
                    </a:cubicBezTo>
                    <a:close/>
                    <a:moveTo>
                      <a:pt x="44450" y="13970"/>
                    </a:moveTo>
                    <a:cubicBezTo>
                      <a:pt x="29211" y="13970"/>
                      <a:pt x="20320" y="25400"/>
                      <a:pt x="19050" y="38100"/>
                    </a:cubicBezTo>
                    <a:lnTo>
                      <a:pt x="68580" y="38100"/>
                    </a:lnTo>
                    <a:cubicBezTo>
                      <a:pt x="68580" y="25400"/>
                      <a:pt x="60961" y="13970"/>
                      <a:pt x="4445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6" name="Freeform 575">
                <a:extLst>
                  <a:ext uri="{FF2B5EF4-FFF2-40B4-BE49-F238E27FC236}">
                    <a16:creationId xmlns:a16="http://schemas.microsoft.com/office/drawing/2014/main" id="{322303B2-E19C-8969-C4A8-A396D7F688D4}"/>
                  </a:ext>
                </a:extLst>
              </p:cNvPr>
              <p:cNvSpPr/>
              <p:nvPr/>
            </p:nvSpPr>
            <p:spPr>
              <a:xfrm>
                <a:off x="7926069" y="4704079"/>
                <a:ext cx="51048" cy="92710"/>
              </a:xfrm>
              <a:custGeom>
                <a:avLst/>
                <a:gdLst>
                  <a:gd name="connsiteX0" fmla="*/ 0 w 51048"/>
                  <a:gd name="connsiteY0" fmla="*/ 2540 h 92710"/>
                  <a:gd name="connsiteX1" fmla="*/ 15240 w 51048"/>
                  <a:gd name="connsiteY1" fmla="*/ 2540 h 92710"/>
                  <a:gd name="connsiteX2" fmla="*/ 15240 w 51048"/>
                  <a:gd name="connsiteY2" fmla="*/ 15240 h 92710"/>
                  <a:gd name="connsiteX3" fmla="*/ 15240 w 51048"/>
                  <a:gd name="connsiteY3" fmla="*/ 21590 h 92710"/>
                  <a:gd name="connsiteX4" fmla="*/ 15240 w 51048"/>
                  <a:gd name="connsiteY4" fmla="*/ 21590 h 92710"/>
                  <a:gd name="connsiteX5" fmla="*/ 43180 w 51048"/>
                  <a:gd name="connsiteY5" fmla="*/ 0 h 92710"/>
                  <a:gd name="connsiteX6" fmla="*/ 48261 w 51048"/>
                  <a:gd name="connsiteY6" fmla="*/ 0 h 92710"/>
                  <a:gd name="connsiteX7" fmla="*/ 48261 w 51048"/>
                  <a:gd name="connsiteY7" fmla="*/ 16510 h 92710"/>
                  <a:gd name="connsiteX8" fmla="*/ 43180 w 51048"/>
                  <a:gd name="connsiteY8" fmla="*/ 16510 h 92710"/>
                  <a:gd name="connsiteX9" fmla="*/ 16511 w 51048"/>
                  <a:gd name="connsiteY9" fmla="*/ 53340 h 92710"/>
                  <a:gd name="connsiteX10" fmla="*/ 16511 w 51048"/>
                  <a:gd name="connsiteY10" fmla="*/ 92710 h 92710"/>
                  <a:gd name="connsiteX11" fmla="*/ 0 w 51048"/>
                  <a:gd name="connsiteY11" fmla="*/ 92710 h 92710"/>
                  <a:gd name="connsiteX12" fmla="*/ 0 w 51048"/>
                  <a:gd name="connsiteY12" fmla="*/ 3810 h 9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8" h="92710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1" y="0"/>
                      <a:pt x="43180" y="0"/>
                    </a:cubicBezTo>
                    <a:cubicBezTo>
                      <a:pt x="57150" y="0"/>
                      <a:pt x="48261" y="0"/>
                      <a:pt x="48261" y="0"/>
                    </a:cubicBezTo>
                    <a:lnTo>
                      <a:pt x="48261" y="16510"/>
                    </a:lnTo>
                    <a:cubicBezTo>
                      <a:pt x="48261" y="16510"/>
                      <a:pt x="45720" y="16510"/>
                      <a:pt x="43180" y="16510"/>
                    </a:cubicBezTo>
                    <a:cubicBezTo>
                      <a:pt x="25400" y="16510"/>
                      <a:pt x="16511" y="35560"/>
                      <a:pt x="16511" y="53340"/>
                    </a:cubicBezTo>
                    <a:lnTo>
                      <a:pt x="16511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721" name="Group 720">
            <a:extLst>
              <a:ext uri="{FF2B5EF4-FFF2-40B4-BE49-F238E27FC236}">
                <a16:creationId xmlns:a16="http://schemas.microsoft.com/office/drawing/2014/main" id="{3D124449-74D7-4DB1-5A8F-F03F27AE1F37}"/>
              </a:ext>
            </a:extLst>
          </p:cNvPr>
          <p:cNvGrpSpPr/>
          <p:nvPr/>
        </p:nvGrpSpPr>
        <p:grpSpPr>
          <a:xfrm>
            <a:off x="1428750" y="4878070"/>
            <a:ext cx="2364987" cy="157479"/>
            <a:chOff x="1428750" y="4878070"/>
            <a:chExt cx="2364987" cy="157479"/>
          </a:xfrm>
        </p:grpSpPr>
        <p:sp>
          <p:nvSpPr>
            <p:cNvPr id="577" name="Freeform 576">
              <a:extLst>
                <a:ext uri="{FF2B5EF4-FFF2-40B4-BE49-F238E27FC236}">
                  <a16:creationId xmlns:a16="http://schemas.microsoft.com/office/drawing/2014/main" id="{0FFCBFB0-28E9-1BD9-8FB8-58C5B03EC958}"/>
                </a:ext>
              </a:extLst>
            </p:cNvPr>
            <p:cNvSpPr/>
            <p:nvPr/>
          </p:nvSpPr>
          <p:spPr>
            <a:xfrm>
              <a:off x="1428750" y="4880609"/>
              <a:ext cx="106680" cy="132080"/>
            </a:xfrm>
            <a:custGeom>
              <a:avLst/>
              <a:gdLst>
                <a:gd name="connsiteX0" fmla="*/ 105410 w 106680"/>
                <a:gd name="connsiteY0" fmla="*/ 24130 h 132080"/>
                <a:gd name="connsiteX1" fmla="*/ 67310 w 106680"/>
                <a:gd name="connsiteY1" fmla="*/ 13970 h 132080"/>
                <a:gd name="connsiteX2" fmla="*/ 16510 w 106680"/>
                <a:gd name="connsiteY2" fmla="*/ 64770 h 132080"/>
                <a:gd name="connsiteX3" fmla="*/ 67310 w 106680"/>
                <a:gd name="connsiteY3" fmla="*/ 115570 h 132080"/>
                <a:gd name="connsiteX4" fmla="*/ 106680 w 106680"/>
                <a:gd name="connsiteY4" fmla="*/ 106680 h 132080"/>
                <a:gd name="connsiteX5" fmla="*/ 106680 w 106680"/>
                <a:gd name="connsiteY5" fmla="*/ 123190 h 132080"/>
                <a:gd name="connsiteX6" fmla="*/ 67310 w 106680"/>
                <a:gd name="connsiteY6" fmla="*/ 132080 h 132080"/>
                <a:gd name="connsiteX7" fmla="*/ 0 w 106680"/>
                <a:gd name="connsiteY7" fmla="*/ 66040 h 132080"/>
                <a:gd name="connsiteX8" fmla="*/ 67310 w 106680"/>
                <a:gd name="connsiteY8" fmla="*/ 0 h 132080"/>
                <a:gd name="connsiteX9" fmla="*/ 105410 w 106680"/>
                <a:gd name="connsiteY9" fmla="*/ 8890 h 132080"/>
                <a:gd name="connsiteX10" fmla="*/ 105410 w 106680"/>
                <a:gd name="connsiteY10" fmla="*/ 25400 h 132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80" h="132080">
                  <a:moveTo>
                    <a:pt x="105410" y="24130"/>
                  </a:moveTo>
                  <a:cubicBezTo>
                    <a:pt x="96520" y="20320"/>
                    <a:pt x="83820" y="13970"/>
                    <a:pt x="67310" y="13970"/>
                  </a:cubicBezTo>
                  <a:cubicBezTo>
                    <a:pt x="38100" y="13970"/>
                    <a:pt x="16510" y="35560"/>
                    <a:pt x="16510" y="64770"/>
                  </a:cubicBezTo>
                  <a:cubicBezTo>
                    <a:pt x="16510" y="93980"/>
                    <a:pt x="38100" y="115570"/>
                    <a:pt x="67310" y="115570"/>
                  </a:cubicBezTo>
                  <a:cubicBezTo>
                    <a:pt x="96520" y="115570"/>
                    <a:pt x="97790" y="110490"/>
                    <a:pt x="106680" y="106680"/>
                  </a:cubicBezTo>
                  <a:lnTo>
                    <a:pt x="106680" y="123190"/>
                  </a:lnTo>
                  <a:cubicBezTo>
                    <a:pt x="102870" y="125730"/>
                    <a:pt x="87630" y="132080"/>
                    <a:pt x="67310" y="132080"/>
                  </a:cubicBezTo>
                  <a:cubicBezTo>
                    <a:pt x="27940" y="132080"/>
                    <a:pt x="0" y="104140"/>
                    <a:pt x="0" y="66040"/>
                  </a:cubicBezTo>
                  <a:cubicBezTo>
                    <a:pt x="0" y="27940"/>
                    <a:pt x="29210" y="0"/>
                    <a:pt x="67310" y="0"/>
                  </a:cubicBezTo>
                  <a:cubicBezTo>
                    <a:pt x="105410" y="0"/>
                    <a:pt x="101600" y="6350"/>
                    <a:pt x="105410" y="8890"/>
                  </a:cubicBezTo>
                  <a:lnTo>
                    <a:pt x="10541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Freeform 579">
              <a:extLst>
                <a:ext uri="{FF2B5EF4-FFF2-40B4-BE49-F238E27FC236}">
                  <a16:creationId xmlns:a16="http://schemas.microsoft.com/office/drawing/2014/main" id="{AA2E81E3-17D5-F764-DDBC-1DBD754562CD}"/>
                </a:ext>
              </a:extLst>
            </p:cNvPr>
            <p:cNvSpPr/>
            <p:nvPr/>
          </p:nvSpPr>
          <p:spPr>
            <a:xfrm>
              <a:off x="1725929" y="4878070"/>
              <a:ext cx="55095" cy="129539"/>
            </a:xfrm>
            <a:custGeom>
              <a:avLst/>
              <a:gdLst>
                <a:gd name="connsiteX0" fmla="*/ 11430 w 55095"/>
                <a:gd name="connsiteY0" fmla="*/ 41910 h 129539"/>
                <a:gd name="connsiteX1" fmla="*/ 11430 w 55095"/>
                <a:gd name="connsiteY1" fmla="*/ 31750 h 129539"/>
                <a:gd name="connsiteX2" fmla="*/ 43180 w 55095"/>
                <a:gd name="connsiteY2" fmla="*/ 0 h 129539"/>
                <a:gd name="connsiteX3" fmla="*/ 54610 w 55095"/>
                <a:gd name="connsiteY3" fmla="*/ 0 h 129539"/>
                <a:gd name="connsiteX4" fmla="*/ 54610 w 55095"/>
                <a:gd name="connsiteY4" fmla="*/ 13970 h 129539"/>
                <a:gd name="connsiteX5" fmla="*/ 45720 w 55095"/>
                <a:gd name="connsiteY5" fmla="*/ 13970 h 129539"/>
                <a:gd name="connsiteX6" fmla="*/ 27940 w 55095"/>
                <a:gd name="connsiteY6" fmla="*/ 31750 h 129539"/>
                <a:gd name="connsiteX7" fmla="*/ 27940 w 55095"/>
                <a:gd name="connsiteY7" fmla="*/ 40640 h 129539"/>
                <a:gd name="connsiteX8" fmla="*/ 52070 w 55095"/>
                <a:gd name="connsiteY8" fmla="*/ 40640 h 129539"/>
                <a:gd name="connsiteX9" fmla="*/ 52070 w 55095"/>
                <a:gd name="connsiteY9" fmla="*/ 54610 h 129539"/>
                <a:gd name="connsiteX10" fmla="*/ 29210 w 55095"/>
                <a:gd name="connsiteY10" fmla="*/ 54610 h 129539"/>
                <a:gd name="connsiteX11" fmla="*/ 29210 w 55095"/>
                <a:gd name="connsiteY11" fmla="*/ 129540 h 129539"/>
                <a:gd name="connsiteX12" fmla="*/ 12700 w 55095"/>
                <a:gd name="connsiteY12" fmla="*/ 129540 h 129539"/>
                <a:gd name="connsiteX13" fmla="*/ 12700 w 55095"/>
                <a:gd name="connsiteY13" fmla="*/ 54610 h 129539"/>
                <a:gd name="connsiteX14" fmla="*/ 0 w 55095"/>
                <a:gd name="connsiteY14" fmla="*/ 54610 h 129539"/>
                <a:gd name="connsiteX15" fmla="*/ 0 w 55095"/>
                <a:gd name="connsiteY15" fmla="*/ 40640 h 129539"/>
                <a:gd name="connsiteX16" fmla="*/ 13970 w 55095"/>
                <a:gd name="connsiteY16" fmla="*/ 40640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39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 583">
              <a:extLst>
                <a:ext uri="{FF2B5EF4-FFF2-40B4-BE49-F238E27FC236}">
                  <a16:creationId xmlns:a16="http://schemas.microsoft.com/office/drawing/2014/main" id="{B0A5F102-7846-8B4A-8169-E6D93BC3E4DF}"/>
                </a:ext>
              </a:extLst>
            </p:cNvPr>
            <p:cNvSpPr/>
            <p:nvPr/>
          </p:nvSpPr>
          <p:spPr>
            <a:xfrm>
              <a:off x="2114550" y="4880609"/>
              <a:ext cx="87629" cy="130810"/>
            </a:xfrm>
            <a:custGeom>
              <a:avLst/>
              <a:gdLst>
                <a:gd name="connsiteX0" fmla="*/ 87630 w 87629"/>
                <a:gd name="connsiteY0" fmla="*/ 128270 h 130810"/>
                <a:gd name="connsiteX1" fmla="*/ 72390 w 87629"/>
                <a:gd name="connsiteY1" fmla="*/ 128270 h 130810"/>
                <a:gd name="connsiteX2" fmla="*/ 72390 w 87629"/>
                <a:gd name="connsiteY2" fmla="*/ 118110 h 130810"/>
                <a:gd name="connsiteX3" fmla="*/ 72390 w 87629"/>
                <a:gd name="connsiteY3" fmla="*/ 111760 h 130810"/>
                <a:gd name="connsiteX4" fmla="*/ 72390 w 87629"/>
                <a:gd name="connsiteY4" fmla="*/ 111760 h 130810"/>
                <a:gd name="connsiteX5" fmla="*/ 40640 w 87629"/>
                <a:gd name="connsiteY5" fmla="*/ 130810 h 130810"/>
                <a:gd name="connsiteX6" fmla="*/ 0 w 87629"/>
                <a:gd name="connsiteY6" fmla="*/ 83820 h 130810"/>
                <a:gd name="connsiteX7" fmla="*/ 40640 w 87629"/>
                <a:gd name="connsiteY7" fmla="*/ 36830 h 130810"/>
                <a:gd name="connsiteX8" fmla="*/ 71120 w 87629"/>
                <a:gd name="connsiteY8" fmla="*/ 53340 h 130810"/>
                <a:gd name="connsiteX9" fmla="*/ 71120 w 87629"/>
                <a:gd name="connsiteY9" fmla="*/ 53340 h 130810"/>
                <a:gd name="connsiteX10" fmla="*/ 71120 w 87629"/>
                <a:gd name="connsiteY10" fmla="*/ 45720 h 130810"/>
                <a:gd name="connsiteX11" fmla="*/ 71120 w 87629"/>
                <a:gd name="connsiteY11" fmla="*/ 0 h 130810"/>
                <a:gd name="connsiteX12" fmla="*/ 87630 w 87629"/>
                <a:gd name="connsiteY12" fmla="*/ 0 h 130810"/>
                <a:gd name="connsiteX13" fmla="*/ 87630 w 87629"/>
                <a:gd name="connsiteY13" fmla="*/ 128270 h 130810"/>
                <a:gd name="connsiteX14" fmla="*/ 15240 w 87629"/>
                <a:gd name="connsiteY14" fmla="*/ 83820 h 130810"/>
                <a:gd name="connsiteX15" fmla="*/ 43180 w 87629"/>
                <a:gd name="connsiteY15" fmla="*/ 115570 h 130810"/>
                <a:gd name="connsiteX16" fmla="*/ 71120 w 87629"/>
                <a:gd name="connsiteY16" fmla="*/ 83820 h 130810"/>
                <a:gd name="connsiteX17" fmla="*/ 43180 w 87629"/>
                <a:gd name="connsiteY17" fmla="*/ 52070 h 130810"/>
                <a:gd name="connsiteX18" fmla="*/ 1524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 590">
              <a:extLst>
                <a:ext uri="{FF2B5EF4-FFF2-40B4-BE49-F238E27FC236}">
                  <a16:creationId xmlns:a16="http://schemas.microsoft.com/office/drawing/2014/main" id="{0082A0DB-14B9-EF08-3F20-2D371511F63D}"/>
                </a:ext>
              </a:extLst>
            </p:cNvPr>
            <p:cNvSpPr/>
            <p:nvPr/>
          </p:nvSpPr>
          <p:spPr>
            <a:xfrm>
              <a:off x="2797810" y="4880609"/>
              <a:ext cx="106679" cy="132080"/>
            </a:xfrm>
            <a:custGeom>
              <a:avLst/>
              <a:gdLst>
                <a:gd name="connsiteX0" fmla="*/ 105410 w 106679"/>
                <a:gd name="connsiteY0" fmla="*/ 24130 h 132080"/>
                <a:gd name="connsiteX1" fmla="*/ 67310 w 106679"/>
                <a:gd name="connsiteY1" fmla="*/ 13970 h 132080"/>
                <a:gd name="connsiteX2" fmla="*/ 16510 w 106679"/>
                <a:gd name="connsiteY2" fmla="*/ 64770 h 132080"/>
                <a:gd name="connsiteX3" fmla="*/ 67310 w 106679"/>
                <a:gd name="connsiteY3" fmla="*/ 115570 h 132080"/>
                <a:gd name="connsiteX4" fmla="*/ 106680 w 106679"/>
                <a:gd name="connsiteY4" fmla="*/ 106680 h 132080"/>
                <a:gd name="connsiteX5" fmla="*/ 106680 w 106679"/>
                <a:gd name="connsiteY5" fmla="*/ 123190 h 132080"/>
                <a:gd name="connsiteX6" fmla="*/ 67310 w 106679"/>
                <a:gd name="connsiteY6" fmla="*/ 132080 h 132080"/>
                <a:gd name="connsiteX7" fmla="*/ 0 w 106679"/>
                <a:gd name="connsiteY7" fmla="*/ 66040 h 132080"/>
                <a:gd name="connsiteX8" fmla="*/ 67310 w 106679"/>
                <a:gd name="connsiteY8" fmla="*/ 0 h 132080"/>
                <a:gd name="connsiteX9" fmla="*/ 105410 w 106679"/>
                <a:gd name="connsiteY9" fmla="*/ 8890 h 132080"/>
                <a:gd name="connsiteX10" fmla="*/ 105410 w 106679"/>
                <a:gd name="connsiteY10" fmla="*/ 25400 h 132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79" h="132080">
                  <a:moveTo>
                    <a:pt x="105410" y="24130"/>
                  </a:moveTo>
                  <a:cubicBezTo>
                    <a:pt x="96520" y="20320"/>
                    <a:pt x="83820" y="13970"/>
                    <a:pt x="67310" y="13970"/>
                  </a:cubicBezTo>
                  <a:cubicBezTo>
                    <a:pt x="38100" y="13970"/>
                    <a:pt x="16510" y="35560"/>
                    <a:pt x="16510" y="64770"/>
                  </a:cubicBezTo>
                  <a:cubicBezTo>
                    <a:pt x="16510" y="93980"/>
                    <a:pt x="38100" y="115570"/>
                    <a:pt x="67310" y="115570"/>
                  </a:cubicBezTo>
                  <a:cubicBezTo>
                    <a:pt x="96520" y="115570"/>
                    <a:pt x="97790" y="110490"/>
                    <a:pt x="106680" y="106680"/>
                  </a:cubicBezTo>
                  <a:lnTo>
                    <a:pt x="106680" y="123190"/>
                  </a:lnTo>
                  <a:cubicBezTo>
                    <a:pt x="102870" y="125730"/>
                    <a:pt x="87630" y="132080"/>
                    <a:pt x="67310" y="132080"/>
                  </a:cubicBezTo>
                  <a:cubicBezTo>
                    <a:pt x="27940" y="132080"/>
                    <a:pt x="0" y="104140"/>
                    <a:pt x="0" y="66040"/>
                  </a:cubicBezTo>
                  <a:cubicBezTo>
                    <a:pt x="0" y="27940"/>
                    <a:pt x="29210" y="0"/>
                    <a:pt x="67310" y="0"/>
                  </a:cubicBezTo>
                  <a:cubicBezTo>
                    <a:pt x="105410" y="0"/>
                    <a:pt x="101600" y="6350"/>
                    <a:pt x="105410" y="8890"/>
                  </a:cubicBezTo>
                  <a:lnTo>
                    <a:pt x="10541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E7E0D4A5-5257-EB2F-C8CA-9AEC8390696D}"/>
                </a:ext>
              </a:extLst>
            </p:cNvPr>
            <p:cNvSpPr/>
            <p:nvPr/>
          </p:nvSpPr>
          <p:spPr>
            <a:xfrm>
              <a:off x="3112770" y="4880609"/>
              <a:ext cx="74929" cy="128270"/>
            </a:xfrm>
            <a:custGeom>
              <a:avLst/>
              <a:gdLst>
                <a:gd name="connsiteX0" fmla="*/ 16510 w 74929"/>
                <a:gd name="connsiteY0" fmla="*/ 15240 h 128270"/>
                <a:gd name="connsiteX1" fmla="*/ 16510 w 74929"/>
                <a:gd name="connsiteY1" fmla="*/ 57150 h 128270"/>
                <a:gd name="connsiteX2" fmla="*/ 64770 w 74929"/>
                <a:gd name="connsiteY2" fmla="*/ 57150 h 128270"/>
                <a:gd name="connsiteX3" fmla="*/ 64770 w 74929"/>
                <a:gd name="connsiteY3" fmla="*/ 71120 h 128270"/>
                <a:gd name="connsiteX4" fmla="*/ 16510 w 74929"/>
                <a:gd name="connsiteY4" fmla="*/ 71120 h 128270"/>
                <a:gd name="connsiteX5" fmla="*/ 16510 w 74929"/>
                <a:gd name="connsiteY5" fmla="*/ 128270 h 128270"/>
                <a:gd name="connsiteX6" fmla="*/ 0 w 74929"/>
                <a:gd name="connsiteY6" fmla="*/ 128270 h 128270"/>
                <a:gd name="connsiteX7" fmla="*/ 0 w 74929"/>
                <a:gd name="connsiteY7" fmla="*/ 0 h 128270"/>
                <a:gd name="connsiteX8" fmla="*/ 74930 w 74929"/>
                <a:gd name="connsiteY8" fmla="*/ 0 h 128270"/>
                <a:gd name="connsiteX9" fmla="*/ 74930 w 74929"/>
                <a:gd name="connsiteY9" fmla="*/ 13970 h 128270"/>
                <a:gd name="connsiteX10" fmla="*/ 17780 w 74929"/>
                <a:gd name="connsiteY10" fmla="*/ 1397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128270">
                  <a:moveTo>
                    <a:pt x="16510" y="15240"/>
                  </a:moveTo>
                  <a:lnTo>
                    <a:pt x="16510" y="57150"/>
                  </a:lnTo>
                  <a:lnTo>
                    <a:pt x="64770" y="57150"/>
                  </a:lnTo>
                  <a:lnTo>
                    <a:pt x="64770" y="71120"/>
                  </a:lnTo>
                  <a:lnTo>
                    <a:pt x="16510" y="71120"/>
                  </a:ln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lnTo>
                    <a:pt x="74930" y="0"/>
                  </a:lnTo>
                  <a:lnTo>
                    <a:pt x="74930" y="13970"/>
                  </a:lnTo>
                  <a:lnTo>
                    <a:pt x="17780" y="139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 597">
              <a:extLst>
                <a:ext uri="{FF2B5EF4-FFF2-40B4-BE49-F238E27FC236}">
                  <a16:creationId xmlns:a16="http://schemas.microsoft.com/office/drawing/2014/main" id="{E4D5CD9B-1180-A56C-2551-97FB4D2A67CC}"/>
                </a:ext>
              </a:extLst>
            </p:cNvPr>
            <p:cNvSpPr/>
            <p:nvPr/>
          </p:nvSpPr>
          <p:spPr>
            <a:xfrm>
              <a:off x="3524250" y="4880609"/>
              <a:ext cx="87629" cy="130810"/>
            </a:xfrm>
            <a:custGeom>
              <a:avLst/>
              <a:gdLst>
                <a:gd name="connsiteX0" fmla="*/ 87630 w 87629"/>
                <a:gd name="connsiteY0" fmla="*/ 128270 h 130810"/>
                <a:gd name="connsiteX1" fmla="*/ 72390 w 87629"/>
                <a:gd name="connsiteY1" fmla="*/ 128270 h 130810"/>
                <a:gd name="connsiteX2" fmla="*/ 72390 w 87629"/>
                <a:gd name="connsiteY2" fmla="*/ 118110 h 130810"/>
                <a:gd name="connsiteX3" fmla="*/ 72390 w 87629"/>
                <a:gd name="connsiteY3" fmla="*/ 111760 h 130810"/>
                <a:gd name="connsiteX4" fmla="*/ 72390 w 87629"/>
                <a:gd name="connsiteY4" fmla="*/ 111760 h 130810"/>
                <a:gd name="connsiteX5" fmla="*/ 40640 w 87629"/>
                <a:gd name="connsiteY5" fmla="*/ 130810 h 130810"/>
                <a:gd name="connsiteX6" fmla="*/ 0 w 87629"/>
                <a:gd name="connsiteY6" fmla="*/ 83820 h 130810"/>
                <a:gd name="connsiteX7" fmla="*/ 40640 w 87629"/>
                <a:gd name="connsiteY7" fmla="*/ 36830 h 130810"/>
                <a:gd name="connsiteX8" fmla="*/ 71120 w 87629"/>
                <a:gd name="connsiteY8" fmla="*/ 53340 h 130810"/>
                <a:gd name="connsiteX9" fmla="*/ 71120 w 87629"/>
                <a:gd name="connsiteY9" fmla="*/ 53340 h 130810"/>
                <a:gd name="connsiteX10" fmla="*/ 71120 w 87629"/>
                <a:gd name="connsiteY10" fmla="*/ 45720 h 130810"/>
                <a:gd name="connsiteX11" fmla="*/ 71120 w 87629"/>
                <a:gd name="connsiteY11" fmla="*/ 0 h 130810"/>
                <a:gd name="connsiteX12" fmla="*/ 87630 w 87629"/>
                <a:gd name="connsiteY12" fmla="*/ 0 h 130810"/>
                <a:gd name="connsiteX13" fmla="*/ 87630 w 87629"/>
                <a:gd name="connsiteY13" fmla="*/ 128270 h 130810"/>
                <a:gd name="connsiteX14" fmla="*/ 15240 w 87629"/>
                <a:gd name="connsiteY14" fmla="*/ 83820 h 130810"/>
                <a:gd name="connsiteX15" fmla="*/ 43180 w 87629"/>
                <a:gd name="connsiteY15" fmla="*/ 115570 h 130810"/>
                <a:gd name="connsiteX16" fmla="*/ 71120 w 87629"/>
                <a:gd name="connsiteY16" fmla="*/ 83820 h 130810"/>
                <a:gd name="connsiteX17" fmla="*/ 43180 w 87629"/>
                <a:gd name="connsiteY17" fmla="*/ 52070 h 130810"/>
                <a:gd name="connsiteX18" fmla="*/ 1524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718" name="Group 717">
              <a:extLst>
                <a:ext uri="{FF2B5EF4-FFF2-40B4-BE49-F238E27FC236}">
                  <a16:creationId xmlns:a16="http://schemas.microsoft.com/office/drawing/2014/main" id="{9914C955-EB1B-B1D8-D7FC-D2935C1DF87E}"/>
                </a:ext>
              </a:extLst>
            </p:cNvPr>
            <p:cNvGrpSpPr/>
            <p:nvPr/>
          </p:nvGrpSpPr>
          <p:grpSpPr>
            <a:xfrm>
              <a:off x="1548130" y="4893309"/>
              <a:ext cx="2245607" cy="142240"/>
              <a:chOff x="1548130" y="4893309"/>
              <a:chExt cx="2245607" cy="142240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112F3CEF-5F57-8A4E-922A-BD4C9D23F895}"/>
                  </a:ext>
                </a:extLst>
              </p:cNvPr>
              <p:cNvSpPr/>
              <p:nvPr/>
            </p:nvSpPr>
            <p:spPr>
              <a:xfrm>
                <a:off x="1548130" y="4917440"/>
                <a:ext cx="91440" cy="93979"/>
              </a:xfrm>
              <a:custGeom>
                <a:avLst/>
                <a:gdLst>
                  <a:gd name="connsiteX0" fmla="*/ 91440 w 91440"/>
                  <a:gd name="connsiteY0" fmla="*/ 46990 h 93979"/>
                  <a:gd name="connsiteX1" fmla="*/ 45720 w 91440"/>
                  <a:gd name="connsiteY1" fmla="*/ 93980 h 93979"/>
                  <a:gd name="connsiteX2" fmla="*/ 0 w 91440"/>
                  <a:gd name="connsiteY2" fmla="*/ 46990 h 93979"/>
                  <a:gd name="connsiteX3" fmla="*/ 45720 w 91440"/>
                  <a:gd name="connsiteY3" fmla="*/ 0 h 93979"/>
                  <a:gd name="connsiteX4" fmla="*/ 91440 w 91440"/>
                  <a:gd name="connsiteY4" fmla="*/ 46990 h 93979"/>
                  <a:gd name="connsiteX5" fmla="*/ 76200 w 91440"/>
                  <a:gd name="connsiteY5" fmla="*/ 46990 h 93979"/>
                  <a:gd name="connsiteX6" fmla="*/ 45720 w 91440"/>
                  <a:gd name="connsiteY6" fmla="*/ 15240 h 93979"/>
                  <a:gd name="connsiteX7" fmla="*/ 16510 w 91440"/>
                  <a:gd name="connsiteY7" fmla="*/ 46990 h 93979"/>
                  <a:gd name="connsiteX8" fmla="*/ 45720 w 91440"/>
                  <a:gd name="connsiteY8" fmla="*/ 78740 h 93979"/>
                  <a:gd name="connsiteX9" fmla="*/ 76200 w 91440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40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6200" y="46990"/>
                    </a:moveTo>
                    <a:cubicBezTo>
                      <a:pt x="76200" y="27940"/>
                      <a:pt x="63500" y="15240"/>
                      <a:pt x="45720" y="15240"/>
                    </a:cubicBezTo>
                    <a:cubicBezTo>
                      <a:pt x="27940" y="15240"/>
                      <a:pt x="16510" y="29210"/>
                      <a:pt x="16510" y="46990"/>
                    </a:cubicBezTo>
                    <a:cubicBezTo>
                      <a:pt x="16510" y="64770"/>
                      <a:pt x="29210" y="78740"/>
                      <a:pt x="45720" y="78740"/>
                    </a:cubicBezTo>
                    <a:cubicBezTo>
                      <a:pt x="62230" y="78740"/>
                      <a:pt x="76200" y="66040"/>
                      <a:pt x="7620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9" name="Freeform 578">
                <a:extLst>
                  <a:ext uri="{FF2B5EF4-FFF2-40B4-BE49-F238E27FC236}">
                    <a16:creationId xmlns:a16="http://schemas.microsoft.com/office/drawing/2014/main" id="{54E99880-02E5-559C-55AF-9C595B1E1F29}"/>
                  </a:ext>
                </a:extLst>
              </p:cNvPr>
              <p:cNvSpPr/>
              <p:nvPr/>
            </p:nvSpPr>
            <p:spPr>
              <a:xfrm>
                <a:off x="1657350" y="4951729"/>
                <a:ext cx="53339" cy="13970"/>
              </a:xfrm>
              <a:custGeom>
                <a:avLst/>
                <a:gdLst>
                  <a:gd name="connsiteX0" fmla="*/ 0 w 53339"/>
                  <a:gd name="connsiteY0" fmla="*/ 0 h 13970"/>
                  <a:gd name="connsiteX1" fmla="*/ 53340 w 53339"/>
                  <a:gd name="connsiteY1" fmla="*/ 0 h 13970"/>
                  <a:gd name="connsiteX2" fmla="*/ 53340 w 53339"/>
                  <a:gd name="connsiteY2" fmla="*/ 13970 h 13970"/>
                  <a:gd name="connsiteX3" fmla="*/ 0 w 53339"/>
                  <a:gd name="connsiteY3" fmla="*/ 13970 h 13970"/>
                  <a:gd name="connsiteX4" fmla="*/ 0 w 53339"/>
                  <a:gd name="connsiteY4" fmla="*/ 0 h 13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339" h="13970">
                    <a:moveTo>
                      <a:pt x="0" y="0"/>
                    </a:moveTo>
                    <a:lnTo>
                      <a:pt x="53340" y="0"/>
                    </a:lnTo>
                    <a:lnTo>
                      <a:pt x="53340" y="13970"/>
                    </a:lnTo>
                    <a:lnTo>
                      <a:pt x="0" y="139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C927B53D-72ED-34A7-988F-71D08B8D306B}"/>
                  </a:ext>
                </a:extLst>
              </p:cNvPr>
              <p:cNvSpPr/>
              <p:nvPr/>
            </p:nvSpPr>
            <p:spPr>
              <a:xfrm>
                <a:off x="1786889" y="4917440"/>
                <a:ext cx="91439" cy="93979"/>
              </a:xfrm>
              <a:custGeom>
                <a:avLst/>
                <a:gdLst>
                  <a:gd name="connsiteX0" fmla="*/ 91440 w 91439"/>
                  <a:gd name="connsiteY0" fmla="*/ 46990 h 93979"/>
                  <a:gd name="connsiteX1" fmla="*/ 45720 w 91439"/>
                  <a:gd name="connsiteY1" fmla="*/ 93980 h 93979"/>
                  <a:gd name="connsiteX2" fmla="*/ 0 w 91439"/>
                  <a:gd name="connsiteY2" fmla="*/ 46990 h 93979"/>
                  <a:gd name="connsiteX3" fmla="*/ 45720 w 91439"/>
                  <a:gd name="connsiteY3" fmla="*/ 0 h 93979"/>
                  <a:gd name="connsiteX4" fmla="*/ 91440 w 91439"/>
                  <a:gd name="connsiteY4" fmla="*/ 46990 h 93979"/>
                  <a:gd name="connsiteX5" fmla="*/ 76200 w 91439"/>
                  <a:gd name="connsiteY5" fmla="*/ 46990 h 93979"/>
                  <a:gd name="connsiteX6" fmla="*/ 45720 w 91439"/>
                  <a:gd name="connsiteY6" fmla="*/ 15240 h 93979"/>
                  <a:gd name="connsiteX7" fmla="*/ 16510 w 91439"/>
                  <a:gd name="connsiteY7" fmla="*/ 46990 h 93979"/>
                  <a:gd name="connsiteX8" fmla="*/ 45720 w 91439"/>
                  <a:gd name="connsiteY8" fmla="*/ 78740 h 93979"/>
                  <a:gd name="connsiteX9" fmla="*/ 76200 w 91439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39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6200" y="46990"/>
                    </a:moveTo>
                    <a:cubicBezTo>
                      <a:pt x="76200" y="27940"/>
                      <a:pt x="63500" y="15240"/>
                      <a:pt x="45720" y="15240"/>
                    </a:cubicBezTo>
                    <a:cubicBezTo>
                      <a:pt x="27940" y="15240"/>
                      <a:pt x="16510" y="29210"/>
                      <a:pt x="16510" y="46990"/>
                    </a:cubicBezTo>
                    <a:cubicBezTo>
                      <a:pt x="16510" y="64770"/>
                      <a:pt x="29210" y="78740"/>
                      <a:pt x="45720" y="78740"/>
                    </a:cubicBezTo>
                    <a:cubicBezTo>
                      <a:pt x="62230" y="78740"/>
                      <a:pt x="76200" y="66040"/>
                      <a:pt x="7620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B83F018E-98F8-2BC7-E192-313FBF7DFE5C}"/>
                  </a:ext>
                </a:extLst>
              </p:cNvPr>
              <p:cNvSpPr/>
              <p:nvPr/>
            </p:nvSpPr>
            <p:spPr>
              <a:xfrm>
                <a:off x="1901189" y="4919979"/>
                <a:ext cx="78739" cy="91440"/>
              </a:xfrm>
              <a:custGeom>
                <a:avLst/>
                <a:gdLst>
                  <a:gd name="connsiteX0" fmla="*/ 63500 w 78739"/>
                  <a:gd name="connsiteY0" fmla="*/ 88900 h 91440"/>
                  <a:gd name="connsiteX1" fmla="*/ 63500 w 78739"/>
                  <a:gd name="connsiteY1" fmla="*/ 76200 h 91440"/>
                  <a:gd name="connsiteX2" fmla="*/ 63500 w 78739"/>
                  <a:gd name="connsiteY2" fmla="*/ 69850 h 91440"/>
                  <a:gd name="connsiteX3" fmla="*/ 63500 w 78739"/>
                  <a:gd name="connsiteY3" fmla="*/ 69850 h 91440"/>
                  <a:gd name="connsiteX4" fmla="*/ 30480 w 78739"/>
                  <a:gd name="connsiteY4" fmla="*/ 91440 h 91440"/>
                  <a:gd name="connsiteX5" fmla="*/ 0 w 78739"/>
                  <a:gd name="connsiteY5" fmla="*/ 55880 h 91440"/>
                  <a:gd name="connsiteX6" fmla="*/ 0 w 78739"/>
                  <a:gd name="connsiteY6" fmla="*/ 0 h 91440"/>
                  <a:gd name="connsiteX7" fmla="*/ 16510 w 78739"/>
                  <a:gd name="connsiteY7" fmla="*/ 0 h 91440"/>
                  <a:gd name="connsiteX8" fmla="*/ 16510 w 78739"/>
                  <a:gd name="connsiteY8" fmla="*/ 52070 h 91440"/>
                  <a:gd name="connsiteX9" fmla="*/ 33020 w 78739"/>
                  <a:gd name="connsiteY9" fmla="*/ 74930 h 91440"/>
                  <a:gd name="connsiteX10" fmla="*/ 62230 w 78739"/>
                  <a:gd name="connsiteY10" fmla="*/ 43180 h 91440"/>
                  <a:gd name="connsiteX11" fmla="*/ 62230 w 78739"/>
                  <a:gd name="connsiteY11" fmla="*/ 0 h 91440"/>
                  <a:gd name="connsiteX12" fmla="*/ 78740 w 78739"/>
                  <a:gd name="connsiteY12" fmla="*/ 0 h 91440"/>
                  <a:gd name="connsiteX13" fmla="*/ 78740 w 78739"/>
                  <a:gd name="connsiteY13" fmla="*/ 88900 h 91440"/>
                  <a:gd name="connsiteX14" fmla="*/ 63500 w 78739"/>
                  <a:gd name="connsiteY14" fmla="*/ 8890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8739" h="91440">
                    <a:moveTo>
                      <a:pt x="63500" y="88900"/>
                    </a:moveTo>
                    <a:lnTo>
                      <a:pt x="63500" y="76200"/>
                    </a:lnTo>
                    <a:cubicBezTo>
                      <a:pt x="63500" y="72390"/>
                      <a:pt x="63500" y="69850"/>
                      <a:pt x="63500" y="69850"/>
                    </a:cubicBezTo>
                    <a:lnTo>
                      <a:pt x="63500" y="69850"/>
                    </a:lnTo>
                    <a:cubicBezTo>
                      <a:pt x="59690" y="77470"/>
                      <a:pt x="48260" y="91440"/>
                      <a:pt x="30480" y="91440"/>
                    </a:cubicBezTo>
                    <a:cubicBezTo>
                      <a:pt x="12700" y="91440"/>
                      <a:pt x="0" y="78740"/>
                      <a:pt x="0" y="55880"/>
                    </a:cubicBezTo>
                    <a:lnTo>
                      <a:pt x="0" y="0"/>
                    </a:lnTo>
                    <a:lnTo>
                      <a:pt x="16510" y="0"/>
                    </a:lnTo>
                    <a:lnTo>
                      <a:pt x="16510" y="52070"/>
                    </a:lnTo>
                    <a:cubicBezTo>
                      <a:pt x="16510" y="64770"/>
                      <a:pt x="19050" y="74930"/>
                      <a:pt x="33020" y="74930"/>
                    </a:cubicBezTo>
                    <a:cubicBezTo>
                      <a:pt x="46990" y="74930"/>
                      <a:pt x="62230" y="60960"/>
                      <a:pt x="62230" y="43180"/>
                    </a:cubicBezTo>
                    <a:lnTo>
                      <a:pt x="62230" y="0"/>
                    </a:lnTo>
                    <a:lnTo>
                      <a:pt x="78740" y="0"/>
                    </a:lnTo>
                    <a:lnTo>
                      <a:pt x="78740" y="88900"/>
                    </a:lnTo>
                    <a:lnTo>
                      <a:pt x="63500" y="889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E338C37C-AF45-DDC8-DF98-33BD351D7C4D}"/>
                  </a:ext>
                </a:extLst>
              </p:cNvPr>
              <p:cNvSpPr/>
              <p:nvPr/>
            </p:nvSpPr>
            <p:spPr>
              <a:xfrm>
                <a:off x="2011679" y="4917440"/>
                <a:ext cx="80010" cy="91439"/>
              </a:xfrm>
              <a:custGeom>
                <a:avLst/>
                <a:gdLst>
                  <a:gd name="connsiteX0" fmla="*/ 15240 w 80010"/>
                  <a:gd name="connsiteY0" fmla="*/ 2540 h 91439"/>
                  <a:gd name="connsiteX1" fmla="*/ 15240 w 80010"/>
                  <a:gd name="connsiteY1" fmla="*/ 15240 h 91439"/>
                  <a:gd name="connsiteX2" fmla="*/ 15240 w 80010"/>
                  <a:gd name="connsiteY2" fmla="*/ 21590 h 91439"/>
                  <a:gd name="connsiteX3" fmla="*/ 15240 w 80010"/>
                  <a:gd name="connsiteY3" fmla="*/ 21590 h 91439"/>
                  <a:gd name="connsiteX4" fmla="*/ 49530 w 80010"/>
                  <a:gd name="connsiteY4" fmla="*/ 0 h 91439"/>
                  <a:gd name="connsiteX5" fmla="*/ 80010 w 80010"/>
                  <a:gd name="connsiteY5" fmla="*/ 35560 h 91439"/>
                  <a:gd name="connsiteX6" fmla="*/ 80010 w 80010"/>
                  <a:gd name="connsiteY6" fmla="*/ 91440 h 91439"/>
                  <a:gd name="connsiteX7" fmla="*/ 63500 w 80010"/>
                  <a:gd name="connsiteY7" fmla="*/ 91440 h 91439"/>
                  <a:gd name="connsiteX8" fmla="*/ 63500 w 80010"/>
                  <a:gd name="connsiteY8" fmla="*/ 39370 h 91439"/>
                  <a:gd name="connsiteX9" fmla="*/ 46990 w 80010"/>
                  <a:gd name="connsiteY9" fmla="*/ 16510 h 91439"/>
                  <a:gd name="connsiteX10" fmla="*/ 16510 w 80010"/>
                  <a:gd name="connsiteY10" fmla="*/ 48260 h 91439"/>
                  <a:gd name="connsiteX11" fmla="*/ 16510 w 80010"/>
                  <a:gd name="connsiteY11" fmla="*/ 91440 h 91439"/>
                  <a:gd name="connsiteX12" fmla="*/ 0 w 80010"/>
                  <a:gd name="connsiteY12" fmla="*/ 91440 h 91439"/>
                  <a:gd name="connsiteX13" fmla="*/ 0 w 80010"/>
                  <a:gd name="connsiteY13" fmla="*/ 2540 h 91439"/>
                  <a:gd name="connsiteX14" fmla="*/ 15240 w 80010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5" name="Freeform 584">
                <a:extLst>
                  <a:ext uri="{FF2B5EF4-FFF2-40B4-BE49-F238E27FC236}">
                    <a16:creationId xmlns:a16="http://schemas.microsoft.com/office/drawing/2014/main" id="{2ACC192F-E05B-8AA4-DE07-387CEAE902C8}"/>
                  </a:ext>
                </a:extLst>
              </p:cNvPr>
              <p:cNvSpPr/>
              <p:nvPr/>
            </p:nvSpPr>
            <p:spPr>
              <a:xfrm>
                <a:off x="2227579" y="4917440"/>
                <a:ext cx="83820" cy="93979"/>
              </a:xfrm>
              <a:custGeom>
                <a:avLst/>
                <a:gdLst>
                  <a:gd name="connsiteX0" fmla="*/ 83820 w 83820"/>
                  <a:gd name="connsiteY0" fmla="*/ 41910 h 93979"/>
                  <a:gd name="connsiteX1" fmla="*/ 83820 w 83820"/>
                  <a:gd name="connsiteY1" fmla="*/ 50800 h 93979"/>
                  <a:gd name="connsiteX2" fmla="*/ 17780 w 83820"/>
                  <a:gd name="connsiteY2" fmla="*/ 50800 h 93979"/>
                  <a:gd name="connsiteX3" fmla="*/ 48260 w 83820"/>
                  <a:gd name="connsiteY3" fmla="*/ 80010 h 93979"/>
                  <a:gd name="connsiteX4" fmla="*/ 80010 w 83820"/>
                  <a:gd name="connsiteY4" fmla="*/ 71120 h 93979"/>
                  <a:gd name="connsiteX5" fmla="*/ 80010 w 83820"/>
                  <a:gd name="connsiteY5" fmla="*/ 86360 h 93979"/>
                  <a:gd name="connsiteX6" fmla="*/ 46990 w 83820"/>
                  <a:gd name="connsiteY6" fmla="*/ 93980 h 93979"/>
                  <a:gd name="connsiteX7" fmla="*/ 0 w 83820"/>
                  <a:gd name="connsiteY7" fmla="*/ 46990 h 93979"/>
                  <a:gd name="connsiteX8" fmla="*/ 43180 w 83820"/>
                  <a:gd name="connsiteY8" fmla="*/ 0 h 93979"/>
                  <a:gd name="connsiteX9" fmla="*/ 83820 w 83820"/>
                  <a:gd name="connsiteY9" fmla="*/ 41910 h 93979"/>
                  <a:gd name="connsiteX10" fmla="*/ 43180 w 83820"/>
                  <a:gd name="connsiteY10" fmla="*/ 13970 h 93979"/>
                  <a:gd name="connsiteX11" fmla="*/ 17780 w 83820"/>
                  <a:gd name="connsiteY11" fmla="*/ 38100 h 93979"/>
                  <a:gd name="connsiteX12" fmla="*/ 67310 w 83820"/>
                  <a:gd name="connsiteY12" fmla="*/ 38100 h 93979"/>
                  <a:gd name="connsiteX13" fmla="*/ 43180 w 83820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B7EB35CC-36BC-C611-E4A1-6994F2D33EBC}"/>
                  </a:ext>
                </a:extLst>
              </p:cNvPr>
              <p:cNvSpPr/>
              <p:nvPr/>
            </p:nvSpPr>
            <p:spPr>
              <a:xfrm>
                <a:off x="2334260" y="4917440"/>
                <a:ext cx="51047" cy="92709"/>
              </a:xfrm>
              <a:custGeom>
                <a:avLst/>
                <a:gdLst>
                  <a:gd name="connsiteX0" fmla="*/ 0 w 51047"/>
                  <a:gd name="connsiteY0" fmla="*/ 2540 h 92709"/>
                  <a:gd name="connsiteX1" fmla="*/ 15240 w 51047"/>
                  <a:gd name="connsiteY1" fmla="*/ 2540 h 92709"/>
                  <a:gd name="connsiteX2" fmla="*/ 15240 w 51047"/>
                  <a:gd name="connsiteY2" fmla="*/ 15240 h 92709"/>
                  <a:gd name="connsiteX3" fmla="*/ 15240 w 51047"/>
                  <a:gd name="connsiteY3" fmla="*/ 21590 h 92709"/>
                  <a:gd name="connsiteX4" fmla="*/ 15240 w 51047"/>
                  <a:gd name="connsiteY4" fmla="*/ 21590 h 92709"/>
                  <a:gd name="connsiteX5" fmla="*/ 43180 w 51047"/>
                  <a:gd name="connsiteY5" fmla="*/ 0 h 92709"/>
                  <a:gd name="connsiteX6" fmla="*/ 48260 w 51047"/>
                  <a:gd name="connsiteY6" fmla="*/ 0 h 92709"/>
                  <a:gd name="connsiteX7" fmla="*/ 48260 w 51047"/>
                  <a:gd name="connsiteY7" fmla="*/ 16510 h 92709"/>
                  <a:gd name="connsiteX8" fmla="*/ 43180 w 51047"/>
                  <a:gd name="connsiteY8" fmla="*/ 16510 h 92709"/>
                  <a:gd name="connsiteX9" fmla="*/ 16510 w 51047"/>
                  <a:gd name="connsiteY9" fmla="*/ 53340 h 92709"/>
                  <a:gd name="connsiteX10" fmla="*/ 16510 w 51047"/>
                  <a:gd name="connsiteY10" fmla="*/ 92710 h 92709"/>
                  <a:gd name="connsiteX11" fmla="*/ 0 w 51047"/>
                  <a:gd name="connsiteY11" fmla="*/ 92710 h 92709"/>
                  <a:gd name="connsiteX12" fmla="*/ 0 w 51047"/>
                  <a:gd name="connsiteY12" fmla="*/ 3810 h 9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09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7" name="Freeform 586">
                <a:extLst>
                  <a:ext uri="{FF2B5EF4-FFF2-40B4-BE49-F238E27FC236}">
                    <a16:creationId xmlns:a16="http://schemas.microsoft.com/office/drawing/2014/main" id="{55C57F68-55DF-09D8-A3F1-159951009BAD}"/>
                  </a:ext>
                </a:extLst>
              </p:cNvPr>
              <p:cNvSpPr/>
              <p:nvPr/>
            </p:nvSpPr>
            <p:spPr>
              <a:xfrm>
                <a:off x="2377439" y="4998720"/>
                <a:ext cx="27939" cy="36829"/>
              </a:xfrm>
              <a:custGeom>
                <a:avLst/>
                <a:gdLst>
                  <a:gd name="connsiteX0" fmla="*/ 12700 w 27939"/>
                  <a:gd name="connsiteY0" fmla="*/ 36830 h 36829"/>
                  <a:gd name="connsiteX1" fmla="*/ 0 w 27939"/>
                  <a:gd name="connsiteY1" fmla="*/ 36830 h 36829"/>
                  <a:gd name="connsiteX2" fmla="*/ 11430 w 27939"/>
                  <a:gd name="connsiteY2" fmla="*/ 0 h 36829"/>
                  <a:gd name="connsiteX3" fmla="*/ 27940 w 27939"/>
                  <a:gd name="connsiteY3" fmla="*/ 0 h 36829"/>
                  <a:gd name="connsiteX4" fmla="*/ 13970 w 27939"/>
                  <a:gd name="connsiteY4" fmla="*/ 36830 h 3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939" h="36829">
                    <a:moveTo>
                      <a:pt x="12700" y="36830"/>
                    </a:moveTo>
                    <a:lnTo>
                      <a:pt x="0" y="36830"/>
                    </a:lnTo>
                    <a:lnTo>
                      <a:pt x="11430" y="0"/>
                    </a:lnTo>
                    <a:lnTo>
                      <a:pt x="27940" y="0"/>
                    </a:lnTo>
                    <a:lnTo>
                      <a:pt x="13970" y="3683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8" name="Freeform 587">
                <a:extLst>
                  <a:ext uri="{FF2B5EF4-FFF2-40B4-BE49-F238E27FC236}">
                    <a16:creationId xmlns:a16="http://schemas.microsoft.com/office/drawing/2014/main" id="{BC1FB574-A61B-0586-AD42-813E49866A47}"/>
                  </a:ext>
                </a:extLst>
              </p:cNvPr>
              <p:cNvSpPr/>
              <p:nvPr/>
            </p:nvSpPr>
            <p:spPr>
              <a:xfrm>
                <a:off x="2475229" y="4917440"/>
                <a:ext cx="80010" cy="91439"/>
              </a:xfrm>
              <a:custGeom>
                <a:avLst/>
                <a:gdLst>
                  <a:gd name="connsiteX0" fmla="*/ 15240 w 80010"/>
                  <a:gd name="connsiteY0" fmla="*/ 2540 h 91439"/>
                  <a:gd name="connsiteX1" fmla="*/ 15240 w 80010"/>
                  <a:gd name="connsiteY1" fmla="*/ 15240 h 91439"/>
                  <a:gd name="connsiteX2" fmla="*/ 15240 w 80010"/>
                  <a:gd name="connsiteY2" fmla="*/ 21590 h 91439"/>
                  <a:gd name="connsiteX3" fmla="*/ 15240 w 80010"/>
                  <a:gd name="connsiteY3" fmla="*/ 21590 h 91439"/>
                  <a:gd name="connsiteX4" fmla="*/ 49530 w 80010"/>
                  <a:gd name="connsiteY4" fmla="*/ 0 h 91439"/>
                  <a:gd name="connsiteX5" fmla="*/ 80010 w 80010"/>
                  <a:gd name="connsiteY5" fmla="*/ 35560 h 91439"/>
                  <a:gd name="connsiteX6" fmla="*/ 80010 w 80010"/>
                  <a:gd name="connsiteY6" fmla="*/ 91440 h 91439"/>
                  <a:gd name="connsiteX7" fmla="*/ 63500 w 80010"/>
                  <a:gd name="connsiteY7" fmla="*/ 91440 h 91439"/>
                  <a:gd name="connsiteX8" fmla="*/ 63500 w 80010"/>
                  <a:gd name="connsiteY8" fmla="*/ 39370 h 91439"/>
                  <a:gd name="connsiteX9" fmla="*/ 46990 w 80010"/>
                  <a:gd name="connsiteY9" fmla="*/ 16510 h 91439"/>
                  <a:gd name="connsiteX10" fmla="*/ 16510 w 80010"/>
                  <a:gd name="connsiteY10" fmla="*/ 48260 h 91439"/>
                  <a:gd name="connsiteX11" fmla="*/ 16510 w 80010"/>
                  <a:gd name="connsiteY11" fmla="*/ 91440 h 91439"/>
                  <a:gd name="connsiteX12" fmla="*/ 0 w 80010"/>
                  <a:gd name="connsiteY12" fmla="*/ 91440 h 91439"/>
                  <a:gd name="connsiteX13" fmla="*/ 0 w 80010"/>
                  <a:gd name="connsiteY13" fmla="*/ 2540 h 91439"/>
                  <a:gd name="connsiteX14" fmla="*/ 15240 w 80010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EC990C57-CE73-EDAD-6527-E98374675F7D}"/>
                  </a:ext>
                </a:extLst>
              </p:cNvPr>
              <p:cNvSpPr/>
              <p:nvPr/>
            </p:nvSpPr>
            <p:spPr>
              <a:xfrm>
                <a:off x="2578100" y="4917440"/>
                <a:ext cx="91439" cy="93979"/>
              </a:xfrm>
              <a:custGeom>
                <a:avLst/>
                <a:gdLst>
                  <a:gd name="connsiteX0" fmla="*/ 91440 w 91439"/>
                  <a:gd name="connsiteY0" fmla="*/ 46990 h 93979"/>
                  <a:gd name="connsiteX1" fmla="*/ 45720 w 91439"/>
                  <a:gd name="connsiteY1" fmla="*/ 93980 h 93979"/>
                  <a:gd name="connsiteX2" fmla="*/ 0 w 91439"/>
                  <a:gd name="connsiteY2" fmla="*/ 46990 h 93979"/>
                  <a:gd name="connsiteX3" fmla="*/ 45720 w 91439"/>
                  <a:gd name="connsiteY3" fmla="*/ 0 h 93979"/>
                  <a:gd name="connsiteX4" fmla="*/ 91440 w 91439"/>
                  <a:gd name="connsiteY4" fmla="*/ 46990 h 93979"/>
                  <a:gd name="connsiteX5" fmla="*/ 74930 w 91439"/>
                  <a:gd name="connsiteY5" fmla="*/ 46990 h 93979"/>
                  <a:gd name="connsiteX6" fmla="*/ 44450 w 91439"/>
                  <a:gd name="connsiteY6" fmla="*/ 15240 h 93979"/>
                  <a:gd name="connsiteX7" fmla="*/ 15240 w 91439"/>
                  <a:gd name="connsiteY7" fmla="*/ 46990 h 93979"/>
                  <a:gd name="connsiteX8" fmla="*/ 44450 w 91439"/>
                  <a:gd name="connsiteY8" fmla="*/ 78740 h 93979"/>
                  <a:gd name="connsiteX9" fmla="*/ 74930 w 91439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39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4930" y="46990"/>
                    </a:moveTo>
                    <a:cubicBezTo>
                      <a:pt x="74930" y="27940"/>
                      <a:pt x="62230" y="15240"/>
                      <a:pt x="44450" y="15240"/>
                    </a:cubicBezTo>
                    <a:cubicBezTo>
                      <a:pt x="26670" y="15240"/>
                      <a:pt x="15240" y="29210"/>
                      <a:pt x="15240" y="46990"/>
                    </a:cubicBezTo>
                    <a:cubicBezTo>
                      <a:pt x="15240" y="64770"/>
                      <a:pt x="27940" y="78740"/>
                      <a:pt x="44450" y="78740"/>
                    </a:cubicBezTo>
                    <a:cubicBezTo>
                      <a:pt x="60960" y="78740"/>
                      <a:pt x="74930" y="66040"/>
                      <a:pt x="7493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2C6A3214-3B1F-80F9-1706-D1931B0DC1F6}"/>
                  </a:ext>
                </a:extLst>
              </p:cNvPr>
              <p:cNvSpPr/>
              <p:nvPr/>
            </p:nvSpPr>
            <p:spPr>
              <a:xfrm>
                <a:off x="2680970" y="4893309"/>
                <a:ext cx="60959" cy="116840"/>
              </a:xfrm>
              <a:custGeom>
                <a:avLst/>
                <a:gdLst>
                  <a:gd name="connsiteX0" fmla="*/ 15240 w 60959"/>
                  <a:gd name="connsiteY0" fmla="*/ 26670 h 116840"/>
                  <a:gd name="connsiteX1" fmla="*/ 15240 w 60959"/>
                  <a:gd name="connsiteY1" fmla="*/ 0 h 116840"/>
                  <a:gd name="connsiteX2" fmla="*/ 31750 w 60959"/>
                  <a:gd name="connsiteY2" fmla="*/ 0 h 116840"/>
                  <a:gd name="connsiteX3" fmla="*/ 31750 w 60959"/>
                  <a:gd name="connsiteY3" fmla="*/ 26670 h 116840"/>
                  <a:gd name="connsiteX4" fmla="*/ 58420 w 60959"/>
                  <a:gd name="connsiteY4" fmla="*/ 26670 h 116840"/>
                  <a:gd name="connsiteX5" fmla="*/ 58420 w 60959"/>
                  <a:gd name="connsiteY5" fmla="*/ 40640 h 116840"/>
                  <a:gd name="connsiteX6" fmla="*/ 31750 w 60959"/>
                  <a:gd name="connsiteY6" fmla="*/ 40640 h 116840"/>
                  <a:gd name="connsiteX7" fmla="*/ 31750 w 60959"/>
                  <a:gd name="connsiteY7" fmla="*/ 86360 h 116840"/>
                  <a:gd name="connsiteX8" fmla="*/ 44450 w 60959"/>
                  <a:gd name="connsiteY8" fmla="*/ 102870 h 116840"/>
                  <a:gd name="connsiteX9" fmla="*/ 60960 w 60959"/>
                  <a:gd name="connsiteY9" fmla="*/ 99060 h 116840"/>
                  <a:gd name="connsiteX10" fmla="*/ 60960 w 60959"/>
                  <a:gd name="connsiteY10" fmla="*/ 113030 h 116840"/>
                  <a:gd name="connsiteX11" fmla="*/ 40640 w 60959"/>
                  <a:gd name="connsiteY11" fmla="*/ 116840 h 116840"/>
                  <a:gd name="connsiteX12" fmla="*/ 13970 w 60959"/>
                  <a:gd name="connsiteY12" fmla="*/ 90170 h 116840"/>
                  <a:gd name="connsiteX13" fmla="*/ 13970 w 60959"/>
                  <a:gd name="connsiteY13" fmla="*/ 39370 h 116840"/>
                  <a:gd name="connsiteX14" fmla="*/ 0 w 60959"/>
                  <a:gd name="connsiteY14" fmla="*/ 39370 h 116840"/>
                  <a:gd name="connsiteX15" fmla="*/ 0 w 60959"/>
                  <a:gd name="connsiteY15" fmla="*/ 25400 h 116840"/>
                  <a:gd name="connsiteX16" fmla="*/ 15240 w 60959"/>
                  <a:gd name="connsiteY16" fmla="*/ 25400 h 116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959" h="116840">
                    <a:moveTo>
                      <a:pt x="15240" y="26670"/>
                    </a:moveTo>
                    <a:lnTo>
                      <a:pt x="15240" y="0"/>
                    </a:lnTo>
                    <a:lnTo>
                      <a:pt x="31750" y="0"/>
                    </a:lnTo>
                    <a:lnTo>
                      <a:pt x="31750" y="26670"/>
                    </a:lnTo>
                    <a:lnTo>
                      <a:pt x="58420" y="26670"/>
                    </a:lnTo>
                    <a:lnTo>
                      <a:pt x="58420" y="40640"/>
                    </a:lnTo>
                    <a:lnTo>
                      <a:pt x="31750" y="40640"/>
                    </a:lnTo>
                    <a:lnTo>
                      <a:pt x="31750" y="86360"/>
                    </a:lnTo>
                    <a:cubicBezTo>
                      <a:pt x="31750" y="99060"/>
                      <a:pt x="36830" y="102870"/>
                      <a:pt x="44450" y="102870"/>
                    </a:cubicBezTo>
                    <a:cubicBezTo>
                      <a:pt x="52070" y="102870"/>
                      <a:pt x="55880" y="101600"/>
                      <a:pt x="60960" y="99060"/>
                    </a:cubicBezTo>
                    <a:lnTo>
                      <a:pt x="60960" y="113030"/>
                    </a:lnTo>
                    <a:cubicBezTo>
                      <a:pt x="57150" y="115570"/>
                      <a:pt x="49530" y="116840"/>
                      <a:pt x="40640" y="116840"/>
                    </a:cubicBezTo>
                    <a:cubicBezTo>
                      <a:pt x="27940" y="116840"/>
                      <a:pt x="13970" y="110490"/>
                      <a:pt x="13970" y="90170"/>
                    </a:cubicBezTo>
                    <a:lnTo>
                      <a:pt x="13970" y="39370"/>
                    </a:lnTo>
                    <a:lnTo>
                      <a:pt x="0" y="39370"/>
                    </a:lnTo>
                    <a:lnTo>
                      <a:pt x="0" y="25400"/>
                    </a:lnTo>
                    <a:lnTo>
                      <a:pt x="15240" y="254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8239FAA4-C0E8-7915-3524-3264EBBDC62B}"/>
                  </a:ext>
                </a:extLst>
              </p:cNvPr>
              <p:cNvSpPr/>
              <p:nvPr/>
            </p:nvSpPr>
            <p:spPr>
              <a:xfrm>
                <a:off x="2918460" y="4917440"/>
                <a:ext cx="91439" cy="93979"/>
              </a:xfrm>
              <a:custGeom>
                <a:avLst/>
                <a:gdLst>
                  <a:gd name="connsiteX0" fmla="*/ 91440 w 91439"/>
                  <a:gd name="connsiteY0" fmla="*/ 46990 h 93979"/>
                  <a:gd name="connsiteX1" fmla="*/ 45720 w 91439"/>
                  <a:gd name="connsiteY1" fmla="*/ 93980 h 93979"/>
                  <a:gd name="connsiteX2" fmla="*/ 0 w 91439"/>
                  <a:gd name="connsiteY2" fmla="*/ 46990 h 93979"/>
                  <a:gd name="connsiteX3" fmla="*/ 45720 w 91439"/>
                  <a:gd name="connsiteY3" fmla="*/ 0 h 93979"/>
                  <a:gd name="connsiteX4" fmla="*/ 91440 w 91439"/>
                  <a:gd name="connsiteY4" fmla="*/ 46990 h 93979"/>
                  <a:gd name="connsiteX5" fmla="*/ 74930 w 91439"/>
                  <a:gd name="connsiteY5" fmla="*/ 46990 h 93979"/>
                  <a:gd name="connsiteX6" fmla="*/ 44450 w 91439"/>
                  <a:gd name="connsiteY6" fmla="*/ 15240 h 93979"/>
                  <a:gd name="connsiteX7" fmla="*/ 15240 w 91439"/>
                  <a:gd name="connsiteY7" fmla="*/ 46990 h 93979"/>
                  <a:gd name="connsiteX8" fmla="*/ 44450 w 91439"/>
                  <a:gd name="connsiteY8" fmla="*/ 78740 h 93979"/>
                  <a:gd name="connsiteX9" fmla="*/ 74930 w 91439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39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4930" y="46990"/>
                    </a:moveTo>
                    <a:cubicBezTo>
                      <a:pt x="74930" y="27940"/>
                      <a:pt x="62230" y="15240"/>
                      <a:pt x="44450" y="15240"/>
                    </a:cubicBezTo>
                    <a:cubicBezTo>
                      <a:pt x="26670" y="15240"/>
                      <a:pt x="15240" y="29210"/>
                      <a:pt x="15240" y="46990"/>
                    </a:cubicBezTo>
                    <a:cubicBezTo>
                      <a:pt x="15240" y="64770"/>
                      <a:pt x="27940" y="78740"/>
                      <a:pt x="44450" y="78740"/>
                    </a:cubicBezTo>
                    <a:cubicBezTo>
                      <a:pt x="60960" y="78740"/>
                      <a:pt x="74930" y="66040"/>
                      <a:pt x="7493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3" name="Freeform 592">
                <a:extLst>
                  <a:ext uri="{FF2B5EF4-FFF2-40B4-BE49-F238E27FC236}">
                    <a16:creationId xmlns:a16="http://schemas.microsoft.com/office/drawing/2014/main" id="{9987E146-A60D-95CD-444D-2BB0CD7663FE}"/>
                  </a:ext>
                </a:extLst>
              </p:cNvPr>
              <p:cNvSpPr/>
              <p:nvPr/>
            </p:nvSpPr>
            <p:spPr>
              <a:xfrm>
                <a:off x="3026410" y="4951729"/>
                <a:ext cx="53339" cy="13970"/>
              </a:xfrm>
              <a:custGeom>
                <a:avLst/>
                <a:gdLst>
                  <a:gd name="connsiteX0" fmla="*/ 0 w 53339"/>
                  <a:gd name="connsiteY0" fmla="*/ 0 h 13970"/>
                  <a:gd name="connsiteX1" fmla="*/ 53340 w 53339"/>
                  <a:gd name="connsiteY1" fmla="*/ 0 h 13970"/>
                  <a:gd name="connsiteX2" fmla="*/ 53340 w 53339"/>
                  <a:gd name="connsiteY2" fmla="*/ 13970 h 13970"/>
                  <a:gd name="connsiteX3" fmla="*/ 0 w 53339"/>
                  <a:gd name="connsiteY3" fmla="*/ 13970 h 13970"/>
                  <a:gd name="connsiteX4" fmla="*/ 0 w 53339"/>
                  <a:gd name="connsiteY4" fmla="*/ 0 h 13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339" h="13970">
                    <a:moveTo>
                      <a:pt x="0" y="0"/>
                    </a:moveTo>
                    <a:lnTo>
                      <a:pt x="53340" y="0"/>
                    </a:lnTo>
                    <a:lnTo>
                      <a:pt x="53340" y="13970"/>
                    </a:lnTo>
                    <a:lnTo>
                      <a:pt x="0" y="139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5" name="Freeform 594">
                <a:extLst>
                  <a:ext uri="{FF2B5EF4-FFF2-40B4-BE49-F238E27FC236}">
                    <a16:creationId xmlns:a16="http://schemas.microsoft.com/office/drawing/2014/main" id="{CA20379E-7980-2D43-16C0-82D5A529296B}"/>
                  </a:ext>
                </a:extLst>
              </p:cNvPr>
              <p:cNvSpPr/>
              <p:nvPr/>
            </p:nvSpPr>
            <p:spPr>
              <a:xfrm>
                <a:off x="3196589" y="4917440"/>
                <a:ext cx="91439" cy="93979"/>
              </a:xfrm>
              <a:custGeom>
                <a:avLst/>
                <a:gdLst>
                  <a:gd name="connsiteX0" fmla="*/ 91440 w 91439"/>
                  <a:gd name="connsiteY0" fmla="*/ 46990 h 93979"/>
                  <a:gd name="connsiteX1" fmla="*/ 45720 w 91439"/>
                  <a:gd name="connsiteY1" fmla="*/ 93980 h 93979"/>
                  <a:gd name="connsiteX2" fmla="*/ 0 w 91439"/>
                  <a:gd name="connsiteY2" fmla="*/ 46990 h 93979"/>
                  <a:gd name="connsiteX3" fmla="*/ 45720 w 91439"/>
                  <a:gd name="connsiteY3" fmla="*/ 0 h 93979"/>
                  <a:gd name="connsiteX4" fmla="*/ 91440 w 91439"/>
                  <a:gd name="connsiteY4" fmla="*/ 46990 h 93979"/>
                  <a:gd name="connsiteX5" fmla="*/ 74930 w 91439"/>
                  <a:gd name="connsiteY5" fmla="*/ 46990 h 93979"/>
                  <a:gd name="connsiteX6" fmla="*/ 44450 w 91439"/>
                  <a:gd name="connsiteY6" fmla="*/ 15240 h 93979"/>
                  <a:gd name="connsiteX7" fmla="*/ 15240 w 91439"/>
                  <a:gd name="connsiteY7" fmla="*/ 46990 h 93979"/>
                  <a:gd name="connsiteX8" fmla="*/ 44450 w 91439"/>
                  <a:gd name="connsiteY8" fmla="*/ 78740 h 93979"/>
                  <a:gd name="connsiteX9" fmla="*/ 74930 w 91439"/>
                  <a:gd name="connsiteY9" fmla="*/ 4699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439" h="93979">
                    <a:moveTo>
                      <a:pt x="91440" y="46990"/>
                    </a:moveTo>
                    <a:cubicBezTo>
                      <a:pt x="91440" y="73660"/>
                      <a:pt x="72390" y="93980"/>
                      <a:pt x="45720" y="93980"/>
                    </a:cubicBezTo>
                    <a:cubicBezTo>
                      <a:pt x="19050" y="93980"/>
                      <a:pt x="0" y="73660"/>
                      <a:pt x="0" y="46990"/>
                    </a:cubicBezTo>
                    <a:cubicBezTo>
                      <a:pt x="0" y="20320"/>
                      <a:pt x="19050" y="0"/>
                      <a:pt x="45720" y="0"/>
                    </a:cubicBezTo>
                    <a:cubicBezTo>
                      <a:pt x="72390" y="0"/>
                      <a:pt x="91440" y="20320"/>
                      <a:pt x="91440" y="46990"/>
                    </a:cubicBezTo>
                    <a:close/>
                    <a:moveTo>
                      <a:pt x="74930" y="46990"/>
                    </a:moveTo>
                    <a:cubicBezTo>
                      <a:pt x="74930" y="27940"/>
                      <a:pt x="62230" y="15240"/>
                      <a:pt x="44450" y="15240"/>
                    </a:cubicBezTo>
                    <a:cubicBezTo>
                      <a:pt x="26670" y="15240"/>
                      <a:pt x="15240" y="29210"/>
                      <a:pt x="15240" y="46990"/>
                    </a:cubicBezTo>
                    <a:cubicBezTo>
                      <a:pt x="15240" y="64770"/>
                      <a:pt x="27940" y="78740"/>
                      <a:pt x="44450" y="78740"/>
                    </a:cubicBezTo>
                    <a:cubicBezTo>
                      <a:pt x="60960" y="78740"/>
                      <a:pt x="74930" y="66040"/>
                      <a:pt x="7493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6" name="Freeform 595">
                <a:extLst>
                  <a:ext uri="{FF2B5EF4-FFF2-40B4-BE49-F238E27FC236}">
                    <a16:creationId xmlns:a16="http://schemas.microsoft.com/office/drawing/2014/main" id="{4BD1D42F-9F49-B433-B5B3-9651F1A5BCCA}"/>
                  </a:ext>
                </a:extLst>
              </p:cNvPr>
              <p:cNvSpPr/>
              <p:nvPr/>
            </p:nvSpPr>
            <p:spPr>
              <a:xfrm>
                <a:off x="3309620" y="4919979"/>
                <a:ext cx="78739" cy="91440"/>
              </a:xfrm>
              <a:custGeom>
                <a:avLst/>
                <a:gdLst>
                  <a:gd name="connsiteX0" fmla="*/ 63500 w 78739"/>
                  <a:gd name="connsiteY0" fmla="*/ 88900 h 91440"/>
                  <a:gd name="connsiteX1" fmla="*/ 63500 w 78739"/>
                  <a:gd name="connsiteY1" fmla="*/ 76200 h 91440"/>
                  <a:gd name="connsiteX2" fmla="*/ 63500 w 78739"/>
                  <a:gd name="connsiteY2" fmla="*/ 69850 h 91440"/>
                  <a:gd name="connsiteX3" fmla="*/ 63500 w 78739"/>
                  <a:gd name="connsiteY3" fmla="*/ 69850 h 91440"/>
                  <a:gd name="connsiteX4" fmla="*/ 30480 w 78739"/>
                  <a:gd name="connsiteY4" fmla="*/ 91440 h 91440"/>
                  <a:gd name="connsiteX5" fmla="*/ 0 w 78739"/>
                  <a:gd name="connsiteY5" fmla="*/ 55880 h 91440"/>
                  <a:gd name="connsiteX6" fmla="*/ 0 w 78739"/>
                  <a:gd name="connsiteY6" fmla="*/ 0 h 91440"/>
                  <a:gd name="connsiteX7" fmla="*/ 16510 w 78739"/>
                  <a:gd name="connsiteY7" fmla="*/ 0 h 91440"/>
                  <a:gd name="connsiteX8" fmla="*/ 16510 w 78739"/>
                  <a:gd name="connsiteY8" fmla="*/ 52070 h 91440"/>
                  <a:gd name="connsiteX9" fmla="*/ 33020 w 78739"/>
                  <a:gd name="connsiteY9" fmla="*/ 74930 h 91440"/>
                  <a:gd name="connsiteX10" fmla="*/ 62230 w 78739"/>
                  <a:gd name="connsiteY10" fmla="*/ 43180 h 91440"/>
                  <a:gd name="connsiteX11" fmla="*/ 62230 w 78739"/>
                  <a:gd name="connsiteY11" fmla="*/ 0 h 91440"/>
                  <a:gd name="connsiteX12" fmla="*/ 78740 w 78739"/>
                  <a:gd name="connsiteY12" fmla="*/ 0 h 91440"/>
                  <a:gd name="connsiteX13" fmla="*/ 78740 w 78739"/>
                  <a:gd name="connsiteY13" fmla="*/ 88900 h 91440"/>
                  <a:gd name="connsiteX14" fmla="*/ 63500 w 78739"/>
                  <a:gd name="connsiteY14" fmla="*/ 8890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8739" h="91440">
                    <a:moveTo>
                      <a:pt x="63500" y="88900"/>
                    </a:moveTo>
                    <a:lnTo>
                      <a:pt x="63500" y="76200"/>
                    </a:lnTo>
                    <a:cubicBezTo>
                      <a:pt x="63500" y="72390"/>
                      <a:pt x="63500" y="69850"/>
                      <a:pt x="63500" y="69850"/>
                    </a:cubicBezTo>
                    <a:lnTo>
                      <a:pt x="63500" y="69850"/>
                    </a:lnTo>
                    <a:cubicBezTo>
                      <a:pt x="59690" y="77470"/>
                      <a:pt x="48260" y="91440"/>
                      <a:pt x="30480" y="91440"/>
                    </a:cubicBezTo>
                    <a:cubicBezTo>
                      <a:pt x="12700" y="91440"/>
                      <a:pt x="0" y="78740"/>
                      <a:pt x="0" y="55880"/>
                    </a:cubicBezTo>
                    <a:lnTo>
                      <a:pt x="0" y="0"/>
                    </a:lnTo>
                    <a:lnTo>
                      <a:pt x="16510" y="0"/>
                    </a:lnTo>
                    <a:lnTo>
                      <a:pt x="16510" y="52070"/>
                    </a:lnTo>
                    <a:cubicBezTo>
                      <a:pt x="16510" y="64770"/>
                      <a:pt x="19050" y="74930"/>
                      <a:pt x="33020" y="74930"/>
                    </a:cubicBezTo>
                    <a:cubicBezTo>
                      <a:pt x="46990" y="74930"/>
                      <a:pt x="62230" y="60960"/>
                      <a:pt x="62230" y="43180"/>
                    </a:cubicBezTo>
                    <a:lnTo>
                      <a:pt x="62230" y="0"/>
                    </a:lnTo>
                    <a:lnTo>
                      <a:pt x="78740" y="0"/>
                    </a:lnTo>
                    <a:lnTo>
                      <a:pt x="78740" y="88900"/>
                    </a:lnTo>
                    <a:lnTo>
                      <a:pt x="63500" y="889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073709C2-B3A4-5A1D-C3D0-49414E4940F8}"/>
                  </a:ext>
                </a:extLst>
              </p:cNvPr>
              <p:cNvSpPr/>
              <p:nvPr/>
            </p:nvSpPr>
            <p:spPr>
              <a:xfrm>
                <a:off x="3421379" y="4917440"/>
                <a:ext cx="80010" cy="91439"/>
              </a:xfrm>
              <a:custGeom>
                <a:avLst/>
                <a:gdLst>
                  <a:gd name="connsiteX0" fmla="*/ 15240 w 80010"/>
                  <a:gd name="connsiteY0" fmla="*/ 2540 h 91439"/>
                  <a:gd name="connsiteX1" fmla="*/ 15240 w 80010"/>
                  <a:gd name="connsiteY1" fmla="*/ 15240 h 91439"/>
                  <a:gd name="connsiteX2" fmla="*/ 15240 w 80010"/>
                  <a:gd name="connsiteY2" fmla="*/ 21590 h 91439"/>
                  <a:gd name="connsiteX3" fmla="*/ 15240 w 80010"/>
                  <a:gd name="connsiteY3" fmla="*/ 21590 h 91439"/>
                  <a:gd name="connsiteX4" fmla="*/ 49530 w 80010"/>
                  <a:gd name="connsiteY4" fmla="*/ 0 h 91439"/>
                  <a:gd name="connsiteX5" fmla="*/ 80010 w 80010"/>
                  <a:gd name="connsiteY5" fmla="*/ 35560 h 91439"/>
                  <a:gd name="connsiteX6" fmla="*/ 80010 w 80010"/>
                  <a:gd name="connsiteY6" fmla="*/ 91440 h 91439"/>
                  <a:gd name="connsiteX7" fmla="*/ 63500 w 80010"/>
                  <a:gd name="connsiteY7" fmla="*/ 91440 h 91439"/>
                  <a:gd name="connsiteX8" fmla="*/ 63500 w 80010"/>
                  <a:gd name="connsiteY8" fmla="*/ 39370 h 91439"/>
                  <a:gd name="connsiteX9" fmla="*/ 46990 w 80010"/>
                  <a:gd name="connsiteY9" fmla="*/ 16510 h 91439"/>
                  <a:gd name="connsiteX10" fmla="*/ 16510 w 80010"/>
                  <a:gd name="connsiteY10" fmla="*/ 48260 h 91439"/>
                  <a:gd name="connsiteX11" fmla="*/ 16510 w 80010"/>
                  <a:gd name="connsiteY11" fmla="*/ 91440 h 91439"/>
                  <a:gd name="connsiteX12" fmla="*/ 0 w 80010"/>
                  <a:gd name="connsiteY12" fmla="*/ 91440 h 91439"/>
                  <a:gd name="connsiteX13" fmla="*/ 0 w 80010"/>
                  <a:gd name="connsiteY13" fmla="*/ 2540 h 91439"/>
                  <a:gd name="connsiteX14" fmla="*/ 15240 w 80010"/>
                  <a:gd name="connsiteY14" fmla="*/ 25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10" h="91439">
                    <a:moveTo>
                      <a:pt x="15240" y="2540"/>
                    </a:move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19050" y="13970"/>
                      <a:pt x="30480" y="0"/>
                      <a:pt x="49530" y="0"/>
                    </a:cubicBezTo>
                    <a:cubicBezTo>
                      <a:pt x="68580" y="0"/>
                      <a:pt x="80010" y="12700"/>
                      <a:pt x="80010" y="35560"/>
                    </a:cubicBezTo>
                    <a:lnTo>
                      <a:pt x="80010" y="91440"/>
                    </a:lnTo>
                    <a:lnTo>
                      <a:pt x="63500" y="91440"/>
                    </a:lnTo>
                    <a:lnTo>
                      <a:pt x="63500" y="39370"/>
                    </a:lnTo>
                    <a:cubicBezTo>
                      <a:pt x="63500" y="26670"/>
                      <a:pt x="60960" y="16510"/>
                      <a:pt x="46990" y="16510"/>
                    </a:cubicBezTo>
                    <a:cubicBezTo>
                      <a:pt x="33020" y="16510"/>
                      <a:pt x="16510" y="30480"/>
                      <a:pt x="16510" y="48260"/>
                    </a:cubicBezTo>
                    <a:lnTo>
                      <a:pt x="16510" y="91440"/>
                    </a:lnTo>
                    <a:lnTo>
                      <a:pt x="0" y="91440"/>
                    </a:lnTo>
                    <a:lnTo>
                      <a:pt x="0" y="2540"/>
                    </a:lnTo>
                    <a:lnTo>
                      <a:pt x="152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269B4370-5D0A-1ACE-1063-E15C6F61FC63}"/>
                  </a:ext>
                </a:extLst>
              </p:cNvPr>
              <p:cNvSpPr/>
              <p:nvPr/>
            </p:nvSpPr>
            <p:spPr>
              <a:xfrm>
                <a:off x="3636009" y="4917440"/>
                <a:ext cx="83820" cy="93979"/>
              </a:xfrm>
              <a:custGeom>
                <a:avLst/>
                <a:gdLst>
                  <a:gd name="connsiteX0" fmla="*/ 83820 w 83820"/>
                  <a:gd name="connsiteY0" fmla="*/ 41910 h 93979"/>
                  <a:gd name="connsiteX1" fmla="*/ 83820 w 83820"/>
                  <a:gd name="connsiteY1" fmla="*/ 50800 h 93979"/>
                  <a:gd name="connsiteX2" fmla="*/ 17780 w 83820"/>
                  <a:gd name="connsiteY2" fmla="*/ 50800 h 93979"/>
                  <a:gd name="connsiteX3" fmla="*/ 48260 w 83820"/>
                  <a:gd name="connsiteY3" fmla="*/ 80010 h 93979"/>
                  <a:gd name="connsiteX4" fmla="*/ 80010 w 83820"/>
                  <a:gd name="connsiteY4" fmla="*/ 71120 h 93979"/>
                  <a:gd name="connsiteX5" fmla="*/ 80010 w 83820"/>
                  <a:gd name="connsiteY5" fmla="*/ 86360 h 93979"/>
                  <a:gd name="connsiteX6" fmla="*/ 46990 w 83820"/>
                  <a:gd name="connsiteY6" fmla="*/ 93980 h 93979"/>
                  <a:gd name="connsiteX7" fmla="*/ 0 w 83820"/>
                  <a:gd name="connsiteY7" fmla="*/ 46990 h 93979"/>
                  <a:gd name="connsiteX8" fmla="*/ 43180 w 83820"/>
                  <a:gd name="connsiteY8" fmla="*/ 0 h 93979"/>
                  <a:gd name="connsiteX9" fmla="*/ 83820 w 83820"/>
                  <a:gd name="connsiteY9" fmla="*/ 41910 h 93979"/>
                  <a:gd name="connsiteX10" fmla="*/ 43180 w 83820"/>
                  <a:gd name="connsiteY10" fmla="*/ 13970 h 93979"/>
                  <a:gd name="connsiteX11" fmla="*/ 17780 w 83820"/>
                  <a:gd name="connsiteY11" fmla="*/ 38100 h 93979"/>
                  <a:gd name="connsiteX12" fmla="*/ 67310 w 83820"/>
                  <a:gd name="connsiteY12" fmla="*/ 38100 h 93979"/>
                  <a:gd name="connsiteX13" fmla="*/ 43180 w 83820"/>
                  <a:gd name="connsiteY13" fmla="*/ 13970 h 9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20" h="93979">
                    <a:moveTo>
                      <a:pt x="83820" y="41910"/>
                    </a:moveTo>
                    <a:cubicBezTo>
                      <a:pt x="83820" y="45720"/>
                      <a:pt x="83820" y="48260"/>
                      <a:pt x="83820" y="50800"/>
                    </a:cubicBezTo>
                    <a:lnTo>
                      <a:pt x="17780" y="50800"/>
                    </a:lnTo>
                    <a:cubicBezTo>
                      <a:pt x="17780" y="68580"/>
                      <a:pt x="30480" y="80010"/>
                      <a:pt x="48260" y="80010"/>
                    </a:cubicBezTo>
                    <a:cubicBezTo>
                      <a:pt x="66040" y="80010"/>
                      <a:pt x="72390" y="76200"/>
                      <a:pt x="80010" y="71120"/>
                    </a:cubicBezTo>
                    <a:lnTo>
                      <a:pt x="80010" y="86360"/>
                    </a:lnTo>
                    <a:cubicBezTo>
                      <a:pt x="73660" y="90170"/>
                      <a:pt x="60960" y="93980"/>
                      <a:pt x="46990" y="93980"/>
                    </a:cubicBezTo>
                    <a:cubicBezTo>
                      <a:pt x="19050" y="93980"/>
                      <a:pt x="0" y="74930"/>
                      <a:pt x="0" y="46990"/>
                    </a:cubicBezTo>
                    <a:cubicBezTo>
                      <a:pt x="0" y="19050"/>
                      <a:pt x="19050" y="0"/>
                      <a:pt x="43180" y="0"/>
                    </a:cubicBezTo>
                    <a:cubicBezTo>
                      <a:pt x="67310" y="0"/>
                      <a:pt x="83820" y="19050"/>
                      <a:pt x="83820" y="41910"/>
                    </a:cubicBezTo>
                    <a:close/>
                    <a:moveTo>
                      <a:pt x="43180" y="13970"/>
                    </a:moveTo>
                    <a:cubicBezTo>
                      <a:pt x="27940" y="13970"/>
                      <a:pt x="19050" y="25400"/>
                      <a:pt x="17780" y="38100"/>
                    </a:cubicBezTo>
                    <a:lnTo>
                      <a:pt x="67310" y="38100"/>
                    </a:lnTo>
                    <a:cubicBezTo>
                      <a:pt x="67310" y="25400"/>
                      <a:pt x="59690" y="13970"/>
                      <a:pt x="43180" y="139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8F998F34-DBF7-0117-87A2-E268D8D8C3D2}"/>
                  </a:ext>
                </a:extLst>
              </p:cNvPr>
              <p:cNvSpPr/>
              <p:nvPr/>
            </p:nvSpPr>
            <p:spPr>
              <a:xfrm>
                <a:off x="3742690" y="4917440"/>
                <a:ext cx="51047" cy="92709"/>
              </a:xfrm>
              <a:custGeom>
                <a:avLst/>
                <a:gdLst>
                  <a:gd name="connsiteX0" fmla="*/ 0 w 51047"/>
                  <a:gd name="connsiteY0" fmla="*/ 2540 h 92709"/>
                  <a:gd name="connsiteX1" fmla="*/ 15240 w 51047"/>
                  <a:gd name="connsiteY1" fmla="*/ 2540 h 92709"/>
                  <a:gd name="connsiteX2" fmla="*/ 15240 w 51047"/>
                  <a:gd name="connsiteY2" fmla="*/ 15240 h 92709"/>
                  <a:gd name="connsiteX3" fmla="*/ 15240 w 51047"/>
                  <a:gd name="connsiteY3" fmla="*/ 21590 h 92709"/>
                  <a:gd name="connsiteX4" fmla="*/ 15240 w 51047"/>
                  <a:gd name="connsiteY4" fmla="*/ 21590 h 92709"/>
                  <a:gd name="connsiteX5" fmla="*/ 43180 w 51047"/>
                  <a:gd name="connsiteY5" fmla="*/ 0 h 92709"/>
                  <a:gd name="connsiteX6" fmla="*/ 48260 w 51047"/>
                  <a:gd name="connsiteY6" fmla="*/ 0 h 92709"/>
                  <a:gd name="connsiteX7" fmla="*/ 48260 w 51047"/>
                  <a:gd name="connsiteY7" fmla="*/ 16510 h 92709"/>
                  <a:gd name="connsiteX8" fmla="*/ 43180 w 51047"/>
                  <a:gd name="connsiteY8" fmla="*/ 16510 h 92709"/>
                  <a:gd name="connsiteX9" fmla="*/ 16510 w 51047"/>
                  <a:gd name="connsiteY9" fmla="*/ 53340 h 92709"/>
                  <a:gd name="connsiteX10" fmla="*/ 16510 w 51047"/>
                  <a:gd name="connsiteY10" fmla="*/ 92710 h 92709"/>
                  <a:gd name="connsiteX11" fmla="*/ 0 w 51047"/>
                  <a:gd name="connsiteY11" fmla="*/ 92710 h 92709"/>
                  <a:gd name="connsiteX12" fmla="*/ 0 w 51047"/>
                  <a:gd name="connsiteY12" fmla="*/ 3810 h 9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047" h="92709">
                    <a:moveTo>
                      <a:pt x="0" y="2540"/>
                    </a:moveTo>
                    <a:lnTo>
                      <a:pt x="15240" y="2540"/>
                    </a:lnTo>
                    <a:lnTo>
                      <a:pt x="15240" y="15240"/>
                    </a:lnTo>
                    <a:cubicBezTo>
                      <a:pt x="15240" y="19050"/>
                      <a:pt x="15240" y="21590"/>
                      <a:pt x="15240" y="21590"/>
                    </a:cubicBezTo>
                    <a:lnTo>
                      <a:pt x="15240" y="21590"/>
                    </a:lnTo>
                    <a:cubicBezTo>
                      <a:pt x="20320" y="8890"/>
                      <a:pt x="29210" y="0"/>
                      <a:pt x="43180" y="0"/>
                    </a:cubicBezTo>
                    <a:cubicBezTo>
                      <a:pt x="57150" y="0"/>
                      <a:pt x="48260" y="0"/>
                      <a:pt x="48260" y="0"/>
                    </a:cubicBezTo>
                    <a:lnTo>
                      <a:pt x="48260" y="16510"/>
                    </a:lnTo>
                    <a:cubicBezTo>
                      <a:pt x="48260" y="16510"/>
                      <a:pt x="45720" y="16510"/>
                      <a:pt x="43180" y="16510"/>
                    </a:cubicBezTo>
                    <a:cubicBezTo>
                      <a:pt x="25400" y="16510"/>
                      <a:pt x="16510" y="35560"/>
                      <a:pt x="16510" y="53340"/>
                    </a:cubicBezTo>
                    <a:lnTo>
                      <a:pt x="16510" y="92710"/>
                    </a:lnTo>
                    <a:lnTo>
                      <a:pt x="0" y="9271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722" name="Group 721">
            <a:extLst>
              <a:ext uri="{FF2B5EF4-FFF2-40B4-BE49-F238E27FC236}">
                <a16:creationId xmlns:a16="http://schemas.microsoft.com/office/drawing/2014/main" id="{CE81F209-E2DD-F9BB-83C8-4B3A3C513074}"/>
              </a:ext>
            </a:extLst>
          </p:cNvPr>
          <p:cNvGrpSpPr/>
          <p:nvPr/>
        </p:nvGrpSpPr>
        <p:grpSpPr>
          <a:xfrm>
            <a:off x="773430" y="5307329"/>
            <a:ext cx="5600699" cy="170180"/>
            <a:chOff x="773430" y="5307329"/>
            <a:chExt cx="5600699" cy="170180"/>
          </a:xfrm>
        </p:grpSpPr>
        <p:sp>
          <p:nvSpPr>
            <p:cNvPr id="601" name="Freeform 600">
              <a:extLst>
                <a:ext uri="{FF2B5EF4-FFF2-40B4-BE49-F238E27FC236}">
                  <a16:creationId xmlns:a16="http://schemas.microsoft.com/office/drawing/2014/main" id="{89287CAF-C0A6-9198-FDA4-09355AB4AB3A}"/>
                </a:ext>
              </a:extLst>
            </p:cNvPr>
            <p:cNvSpPr/>
            <p:nvPr/>
          </p:nvSpPr>
          <p:spPr>
            <a:xfrm>
              <a:off x="773430" y="5307329"/>
              <a:ext cx="106680" cy="132079"/>
            </a:xfrm>
            <a:custGeom>
              <a:avLst/>
              <a:gdLst>
                <a:gd name="connsiteX0" fmla="*/ 105410 w 106680"/>
                <a:gd name="connsiteY0" fmla="*/ 24130 h 132079"/>
                <a:gd name="connsiteX1" fmla="*/ 67310 w 106680"/>
                <a:gd name="connsiteY1" fmla="*/ 13970 h 132079"/>
                <a:gd name="connsiteX2" fmla="*/ 16510 w 106680"/>
                <a:gd name="connsiteY2" fmla="*/ 64770 h 132079"/>
                <a:gd name="connsiteX3" fmla="*/ 67310 w 106680"/>
                <a:gd name="connsiteY3" fmla="*/ 115570 h 132079"/>
                <a:gd name="connsiteX4" fmla="*/ 106680 w 106680"/>
                <a:gd name="connsiteY4" fmla="*/ 106680 h 132079"/>
                <a:gd name="connsiteX5" fmla="*/ 106680 w 106680"/>
                <a:gd name="connsiteY5" fmla="*/ 123190 h 132079"/>
                <a:gd name="connsiteX6" fmla="*/ 67310 w 106680"/>
                <a:gd name="connsiteY6" fmla="*/ 132080 h 132079"/>
                <a:gd name="connsiteX7" fmla="*/ 0 w 106680"/>
                <a:gd name="connsiteY7" fmla="*/ 66040 h 132079"/>
                <a:gd name="connsiteX8" fmla="*/ 67310 w 106680"/>
                <a:gd name="connsiteY8" fmla="*/ 0 h 132079"/>
                <a:gd name="connsiteX9" fmla="*/ 105410 w 106680"/>
                <a:gd name="connsiteY9" fmla="*/ 8890 h 132079"/>
                <a:gd name="connsiteX10" fmla="*/ 105410 w 106680"/>
                <a:gd name="connsiteY10" fmla="*/ 25400 h 13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80" h="132079">
                  <a:moveTo>
                    <a:pt x="105410" y="24130"/>
                  </a:moveTo>
                  <a:cubicBezTo>
                    <a:pt x="96520" y="20320"/>
                    <a:pt x="83820" y="13970"/>
                    <a:pt x="67310" y="13970"/>
                  </a:cubicBezTo>
                  <a:cubicBezTo>
                    <a:pt x="38100" y="13970"/>
                    <a:pt x="16510" y="35560"/>
                    <a:pt x="16510" y="64770"/>
                  </a:cubicBezTo>
                  <a:cubicBezTo>
                    <a:pt x="16510" y="93980"/>
                    <a:pt x="38100" y="115570"/>
                    <a:pt x="67310" y="115570"/>
                  </a:cubicBezTo>
                  <a:cubicBezTo>
                    <a:pt x="96520" y="115570"/>
                    <a:pt x="97790" y="110490"/>
                    <a:pt x="106680" y="106680"/>
                  </a:cubicBezTo>
                  <a:lnTo>
                    <a:pt x="106680" y="123190"/>
                  </a:lnTo>
                  <a:cubicBezTo>
                    <a:pt x="102870" y="125730"/>
                    <a:pt x="87630" y="132080"/>
                    <a:pt x="67310" y="132080"/>
                  </a:cubicBezTo>
                  <a:cubicBezTo>
                    <a:pt x="27940" y="132080"/>
                    <a:pt x="0" y="104140"/>
                    <a:pt x="0" y="66040"/>
                  </a:cubicBezTo>
                  <a:cubicBezTo>
                    <a:pt x="0" y="27940"/>
                    <a:pt x="29210" y="0"/>
                    <a:pt x="67310" y="0"/>
                  </a:cubicBezTo>
                  <a:cubicBezTo>
                    <a:pt x="105410" y="0"/>
                    <a:pt x="101600" y="6350"/>
                    <a:pt x="105410" y="8890"/>
                  </a:cubicBezTo>
                  <a:lnTo>
                    <a:pt x="10541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99F38955-B702-A6E0-541D-73477621BD3A}"/>
                </a:ext>
              </a:extLst>
            </p:cNvPr>
            <p:cNvSpPr/>
            <p:nvPr/>
          </p:nvSpPr>
          <p:spPr>
            <a:xfrm>
              <a:off x="892810" y="5345429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 602">
              <a:extLst>
                <a:ext uri="{FF2B5EF4-FFF2-40B4-BE49-F238E27FC236}">
                  <a16:creationId xmlns:a16="http://schemas.microsoft.com/office/drawing/2014/main" id="{64B16673-04F5-E2C4-F5B7-DFEF9742E2A0}"/>
                </a:ext>
              </a:extLst>
            </p:cNvPr>
            <p:cNvSpPr/>
            <p:nvPr/>
          </p:nvSpPr>
          <p:spPr>
            <a:xfrm>
              <a:off x="995680" y="5344159"/>
              <a:ext cx="87630" cy="130810"/>
            </a:xfrm>
            <a:custGeom>
              <a:avLst/>
              <a:gdLst>
                <a:gd name="connsiteX0" fmla="*/ 0 w 87630"/>
                <a:gd name="connsiteY0" fmla="*/ 2540 h 130810"/>
                <a:gd name="connsiteX1" fmla="*/ 15240 w 87630"/>
                <a:gd name="connsiteY1" fmla="*/ 2540 h 130810"/>
                <a:gd name="connsiteX2" fmla="*/ 15240 w 87630"/>
                <a:gd name="connsiteY2" fmla="*/ 11430 h 130810"/>
                <a:gd name="connsiteX3" fmla="*/ 15240 w 87630"/>
                <a:gd name="connsiteY3" fmla="*/ 17780 h 130810"/>
                <a:gd name="connsiteX4" fmla="*/ 15240 w 87630"/>
                <a:gd name="connsiteY4" fmla="*/ 17780 h 130810"/>
                <a:gd name="connsiteX5" fmla="*/ 46990 w 87630"/>
                <a:gd name="connsiteY5" fmla="*/ 0 h 130810"/>
                <a:gd name="connsiteX6" fmla="*/ 87630 w 87630"/>
                <a:gd name="connsiteY6" fmla="*/ 46990 h 130810"/>
                <a:gd name="connsiteX7" fmla="*/ 46990 w 87630"/>
                <a:gd name="connsiteY7" fmla="*/ 93980 h 130810"/>
                <a:gd name="connsiteX8" fmla="*/ 16510 w 87630"/>
                <a:gd name="connsiteY8" fmla="*/ 76200 h 130810"/>
                <a:gd name="connsiteX9" fmla="*/ 16510 w 87630"/>
                <a:gd name="connsiteY9" fmla="*/ 76200 h 130810"/>
                <a:gd name="connsiteX10" fmla="*/ 16510 w 87630"/>
                <a:gd name="connsiteY10" fmla="*/ 83820 h 130810"/>
                <a:gd name="connsiteX11" fmla="*/ 16510 w 87630"/>
                <a:gd name="connsiteY11" fmla="*/ 130810 h 130810"/>
                <a:gd name="connsiteX12" fmla="*/ 0 w 87630"/>
                <a:gd name="connsiteY12" fmla="*/ 130810 h 130810"/>
                <a:gd name="connsiteX13" fmla="*/ 0 w 87630"/>
                <a:gd name="connsiteY13" fmla="*/ 2540 h 130810"/>
                <a:gd name="connsiteX14" fmla="*/ 72390 w 87630"/>
                <a:gd name="connsiteY14" fmla="*/ 46990 h 130810"/>
                <a:gd name="connsiteX15" fmla="*/ 44450 w 87630"/>
                <a:gd name="connsiteY15" fmla="*/ 15240 h 130810"/>
                <a:gd name="connsiteX16" fmla="*/ 16510 w 87630"/>
                <a:gd name="connsiteY16" fmla="*/ 46990 h 130810"/>
                <a:gd name="connsiteX17" fmla="*/ 44450 w 87630"/>
                <a:gd name="connsiteY17" fmla="*/ 78740 h 130810"/>
                <a:gd name="connsiteX18" fmla="*/ 72390 w 87630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604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 603">
              <a:extLst>
                <a:ext uri="{FF2B5EF4-FFF2-40B4-BE49-F238E27FC236}">
                  <a16:creationId xmlns:a16="http://schemas.microsoft.com/office/drawing/2014/main" id="{23FDF6D0-30E5-3C18-7CCC-8141B4EDE568}"/>
                </a:ext>
              </a:extLst>
            </p:cNvPr>
            <p:cNvSpPr/>
            <p:nvPr/>
          </p:nvSpPr>
          <p:spPr>
            <a:xfrm>
              <a:off x="1107439" y="5311140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9050 w 20320"/>
                <a:gd name="connsiteY5" fmla="*/ 35560 h 124459"/>
                <a:gd name="connsiteX6" fmla="*/ 19050 w 20320"/>
                <a:gd name="connsiteY6" fmla="*/ 124460 h 124459"/>
                <a:gd name="connsiteX7" fmla="*/ 2540 w 20320"/>
                <a:gd name="connsiteY7" fmla="*/ 124460 h 124459"/>
                <a:gd name="connsiteX8" fmla="*/ 2540 w 20320"/>
                <a:gd name="connsiteY8" fmla="*/ 35560 h 124459"/>
                <a:gd name="connsiteX9" fmla="*/ 1905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 604">
              <a:extLst>
                <a:ext uri="{FF2B5EF4-FFF2-40B4-BE49-F238E27FC236}">
                  <a16:creationId xmlns:a16="http://schemas.microsoft.com/office/drawing/2014/main" id="{0841D3A9-B62F-0B9E-EADC-60BFBD8059A3}"/>
                </a:ext>
              </a:extLst>
            </p:cNvPr>
            <p:cNvSpPr/>
            <p:nvPr/>
          </p:nvSpPr>
          <p:spPr>
            <a:xfrm>
              <a:off x="1144269" y="5320029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0 w 60960"/>
                <a:gd name="connsiteY9" fmla="*/ 99060 h 116840"/>
                <a:gd name="connsiteX10" fmla="*/ 60960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 605">
              <a:extLst>
                <a:ext uri="{FF2B5EF4-FFF2-40B4-BE49-F238E27FC236}">
                  <a16:creationId xmlns:a16="http://schemas.microsoft.com/office/drawing/2014/main" id="{1C2C21B5-3AF9-7BF5-FA56-CA8510937DF1}"/>
                </a:ext>
              </a:extLst>
            </p:cNvPr>
            <p:cNvSpPr/>
            <p:nvPr/>
          </p:nvSpPr>
          <p:spPr>
            <a:xfrm>
              <a:off x="1219200" y="5345429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78740 h 93979"/>
                <a:gd name="connsiteX18" fmla="*/ 57150 w 73660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 606">
              <a:extLst>
                <a:ext uri="{FF2B5EF4-FFF2-40B4-BE49-F238E27FC236}">
                  <a16:creationId xmlns:a16="http://schemas.microsoft.com/office/drawing/2014/main" id="{348769C5-4B4A-B69B-4418-7D67AF0BE1CC}"/>
                </a:ext>
              </a:extLst>
            </p:cNvPr>
            <p:cNvSpPr/>
            <p:nvPr/>
          </p:nvSpPr>
          <p:spPr>
            <a:xfrm>
              <a:off x="1320800" y="5307329"/>
              <a:ext cx="34289" cy="130810"/>
            </a:xfrm>
            <a:custGeom>
              <a:avLst/>
              <a:gdLst>
                <a:gd name="connsiteX0" fmla="*/ 0 w 34289"/>
                <a:gd name="connsiteY0" fmla="*/ 0 h 130810"/>
                <a:gd name="connsiteX1" fmla="*/ 16510 w 34289"/>
                <a:gd name="connsiteY1" fmla="*/ 0 h 130810"/>
                <a:gd name="connsiteX2" fmla="*/ 16510 w 34289"/>
                <a:gd name="connsiteY2" fmla="*/ 101600 h 130810"/>
                <a:gd name="connsiteX3" fmla="*/ 26670 w 34289"/>
                <a:gd name="connsiteY3" fmla="*/ 115570 h 130810"/>
                <a:gd name="connsiteX4" fmla="*/ 34290 w 34289"/>
                <a:gd name="connsiteY4" fmla="*/ 115570 h 130810"/>
                <a:gd name="connsiteX5" fmla="*/ 34290 w 34289"/>
                <a:gd name="connsiteY5" fmla="*/ 129540 h 130810"/>
                <a:gd name="connsiteX6" fmla="*/ 22860 w 34289"/>
                <a:gd name="connsiteY6" fmla="*/ 130810 h 130810"/>
                <a:gd name="connsiteX7" fmla="*/ 0 w 34289"/>
                <a:gd name="connsiteY7" fmla="*/ 105410 h 130810"/>
                <a:gd name="connsiteX8" fmla="*/ 0 w 34289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 607">
              <a:extLst>
                <a:ext uri="{FF2B5EF4-FFF2-40B4-BE49-F238E27FC236}">
                  <a16:creationId xmlns:a16="http://schemas.microsoft.com/office/drawing/2014/main" id="{895A8295-4C5D-D90F-5278-87425BAF3C73}"/>
                </a:ext>
              </a:extLst>
            </p:cNvPr>
            <p:cNvSpPr/>
            <p:nvPr/>
          </p:nvSpPr>
          <p:spPr>
            <a:xfrm>
              <a:off x="1374139" y="5311140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9050 w 20320"/>
                <a:gd name="connsiteY5" fmla="*/ 35560 h 124459"/>
                <a:gd name="connsiteX6" fmla="*/ 19050 w 20320"/>
                <a:gd name="connsiteY6" fmla="*/ 124460 h 124459"/>
                <a:gd name="connsiteX7" fmla="*/ 2540 w 20320"/>
                <a:gd name="connsiteY7" fmla="*/ 124460 h 124459"/>
                <a:gd name="connsiteX8" fmla="*/ 2540 w 20320"/>
                <a:gd name="connsiteY8" fmla="*/ 35560 h 124459"/>
                <a:gd name="connsiteX9" fmla="*/ 1905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 608">
              <a:extLst>
                <a:ext uri="{FF2B5EF4-FFF2-40B4-BE49-F238E27FC236}">
                  <a16:creationId xmlns:a16="http://schemas.microsoft.com/office/drawing/2014/main" id="{3EEB93BF-7342-0338-664F-95EFD61215EE}"/>
                </a:ext>
              </a:extLst>
            </p:cNvPr>
            <p:cNvSpPr/>
            <p:nvPr/>
          </p:nvSpPr>
          <p:spPr>
            <a:xfrm>
              <a:off x="1413510" y="5346700"/>
              <a:ext cx="74929" cy="88900"/>
            </a:xfrm>
            <a:custGeom>
              <a:avLst/>
              <a:gdLst>
                <a:gd name="connsiteX0" fmla="*/ 74930 w 74929"/>
                <a:gd name="connsiteY0" fmla="*/ 88900 h 88900"/>
                <a:gd name="connsiteX1" fmla="*/ 0 w 74929"/>
                <a:gd name="connsiteY1" fmla="*/ 88900 h 88900"/>
                <a:gd name="connsiteX2" fmla="*/ 46990 w 74929"/>
                <a:gd name="connsiteY2" fmla="*/ 13970 h 88900"/>
                <a:gd name="connsiteX3" fmla="*/ 2540 w 74929"/>
                <a:gd name="connsiteY3" fmla="*/ 13970 h 88900"/>
                <a:gd name="connsiteX4" fmla="*/ 2540 w 74929"/>
                <a:gd name="connsiteY4" fmla="*/ 0 h 88900"/>
                <a:gd name="connsiteX5" fmla="*/ 72390 w 74929"/>
                <a:gd name="connsiteY5" fmla="*/ 0 h 88900"/>
                <a:gd name="connsiteX6" fmla="*/ 25400 w 74929"/>
                <a:gd name="connsiteY6" fmla="*/ 74930 h 88900"/>
                <a:gd name="connsiteX7" fmla="*/ 73660 w 74929"/>
                <a:gd name="connsiteY7" fmla="*/ 74930 h 88900"/>
                <a:gd name="connsiteX8" fmla="*/ 73660 w 74929"/>
                <a:gd name="connsiteY8" fmla="*/ 889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929" h="88900">
                  <a:moveTo>
                    <a:pt x="74930" y="88900"/>
                  </a:moveTo>
                  <a:lnTo>
                    <a:pt x="0" y="88900"/>
                  </a:lnTo>
                  <a:lnTo>
                    <a:pt x="46990" y="13970"/>
                  </a:lnTo>
                  <a:lnTo>
                    <a:pt x="2540" y="13970"/>
                  </a:lnTo>
                  <a:lnTo>
                    <a:pt x="2540" y="0"/>
                  </a:lnTo>
                  <a:lnTo>
                    <a:pt x="72390" y="0"/>
                  </a:lnTo>
                  <a:lnTo>
                    <a:pt x="25400" y="74930"/>
                  </a:lnTo>
                  <a:lnTo>
                    <a:pt x="73660" y="74930"/>
                  </a:lnTo>
                  <a:lnTo>
                    <a:pt x="7366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 609">
              <a:extLst>
                <a:ext uri="{FF2B5EF4-FFF2-40B4-BE49-F238E27FC236}">
                  <a16:creationId xmlns:a16="http://schemas.microsoft.com/office/drawing/2014/main" id="{70048871-8A26-729C-4C5E-B4706B879311}"/>
                </a:ext>
              </a:extLst>
            </p:cNvPr>
            <p:cNvSpPr/>
            <p:nvPr/>
          </p:nvSpPr>
          <p:spPr>
            <a:xfrm>
              <a:off x="1499869" y="5344159"/>
              <a:ext cx="83819" cy="93980"/>
            </a:xfrm>
            <a:custGeom>
              <a:avLst/>
              <a:gdLst>
                <a:gd name="connsiteX0" fmla="*/ 83820 w 83819"/>
                <a:gd name="connsiteY0" fmla="*/ 41910 h 93980"/>
                <a:gd name="connsiteX1" fmla="*/ 83820 w 83819"/>
                <a:gd name="connsiteY1" fmla="*/ 50800 h 93980"/>
                <a:gd name="connsiteX2" fmla="*/ 17780 w 83819"/>
                <a:gd name="connsiteY2" fmla="*/ 50800 h 93980"/>
                <a:gd name="connsiteX3" fmla="*/ 48260 w 83819"/>
                <a:gd name="connsiteY3" fmla="*/ 80010 h 93980"/>
                <a:gd name="connsiteX4" fmla="*/ 80010 w 83819"/>
                <a:gd name="connsiteY4" fmla="*/ 71120 h 93980"/>
                <a:gd name="connsiteX5" fmla="*/ 80010 w 83819"/>
                <a:gd name="connsiteY5" fmla="*/ 86360 h 93980"/>
                <a:gd name="connsiteX6" fmla="*/ 46990 w 83819"/>
                <a:gd name="connsiteY6" fmla="*/ 93980 h 93980"/>
                <a:gd name="connsiteX7" fmla="*/ 0 w 83819"/>
                <a:gd name="connsiteY7" fmla="*/ 46990 h 93980"/>
                <a:gd name="connsiteX8" fmla="*/ 43180 w 83819"/>
                <a:gd name="connsiteY8" fmla="*/ 0 h 93980"/>
                <a:gd name="connsiteX9" fmla="*/ 83820 w 83819"/>
                <a:gd name="connsiteY9" fmla="*/ 41910 h 93980"/>
                <a:gd name="connsiteX10" fmla="*/ 44450 w 83819"/>
                <a:gd name="connsiteY10" fmla="*/ 13970 h 93980"/>
                <a:gd name="connsiteX11" fmla="*/ 19050 w 83819"/>
                <a:gd name="connsiteY11" fmla="*/ 38100 h 93980"/>
                <a:gd name="connsiteX12" fmla="*/ 68580 w 83819"/>
                <a:gd name="connsiteY12" fmla="*/ 38100 h 93980"/>
                <a:gd name="connsiteX13" fmla="*/ 44450 w 83819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 610">
              <a:extLst>
                <a:ext uri="{FF2B5EF4-FFF2-40B4-BE49-F238E27FC236}">
                  <a16:creationId xmlns:a16="http://schemas.microsoft.com/office/drawing/2014/main" id="{601B46BB-AEF2-F2F3-E2F6-DB57BF84B48C}"/>
                </a:ext>
              </a:extLst>
            </p:cNvPr>
            <p:cNvSpPr/>
            <p:nvPr/>
          </p:nvSpPr>
          <p:spPr>
            <a:xfrm>
              <a:off x="1647189" y="5345429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78740 h 93979"/>
                <a:gd name="connsiteX18" fmla="*/ 57150 w 73660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 611">
              <a:extLst>
                <a:ext uri="{FF2B5EF4-FFF2-40B4-BE49-F238E27FC236}">
                  <a16:creationId xmlns:a16="http://schemas.microsoft.com/office/drawing/2014/main" id="{E77B7742-2CAC-77EE-DDD8-B4D8FFFD2B0A}"/>
                </a:ext>
              </a:extLst>
            </p:cNvPr>
            <p:cNvSpPr/>
            <p:nvPr/>
          </p:nvSpPr>
          <p:spPr>
            <a:xfrm>
              <a:off x="1751329" y="5344159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 612">
              <a:extLst>
                <a:ext uri="{FF2B5EF4-FFF2-40B4-BE49-F238E27FC236}">
                  <a16:creationId xmlns:a16="http://schemas.microsoft.com/office/drawing/2014/main" id="{909D5373-A85B-589A-81F0-04D11802C096}"/>
                </a:ext>
              </a:extLst>
            </p:cNvPr>
            <p:cNvSpPr/>
            <p:nvPr/>
          </p:nvSpPr>
          <p:spPr>
            <a:xfrm>
              <a:off x="1852929" y="5307329"/>
              <a:ext cx="87630" cy="130810"/>
            </a:xfrm>
            <a:custGeom>
              <a:avLst/>
              <a:gdLst>
                <a:gd name="connsiteX0" fmla="*/ 87630 w 87630"/>
                <a:gd name="connsiteY0" fmla="*/ 128270 h 130810"/>
                <a:gd name="connsiteX1" fmla="*/ 72390 w 87630"/>
                <a:gd name="connsiteY1" fmla="*/ 128270 h 130810"/>
                <a:gd name="connsiteX2" fmla="*/ 72390 w 87630"/>
                <a:gd name="connsiteY2" fmla="*/ 118110 h 130810"/>
                <a:gd name="connsiteX3" fmla="*/ 72390 w 87630"/>
                <a:gd name="connsiteY3" fmla="*/ 111760 h 130810"/>
                <a:gd name="connsiteX4" fmla="*/ 72390 w 87630"/>
                <a:gd name="connsiteY4" fmla="*/ 111760 h 130810"/>
                <a:gd name="connsiteX5" fmla="*/ 40640 w 87630"/>
                <a:gd name="connsiteY5" fmla="*/ 130810 h 130810"/>
                <a:gd name="connsiteX6" fmla="*/ 0 w 87630"/>
                <a:gd name="connsiteY6" fmla="*/ 83820 h 130810"/>
                <a:gd name="connsiteX7" fmla="*/ 40640 w 87630"/>
                <a:gd name="connsiteY7" fmla="*/ 36830 h 130810"/>
                <a:gd name="connsiteX8" fmla="*/ 71120 w 87630"/>
                <a:gd name="connsiteY8" fmla="*/ 53340 h 130810"/>
                <a:gd name="connsiteX9" fmla="*/ 71120 w 87630"/>
                <a:gd name="connsiteY9" fmla="*/ 53340 h 130810"/>
                <a:gd name="connsiteX10" fmla="*/ 71120 w 87630"/>
                <a:gd name="connsiteY10" fmla="*/ 45720 h 130810"/>
                <a:gd name="connsiteX11" fmla="*/ 71120 w 87630"/>
                <a:gd name="connsiteY11" fmla="*/ 0 h 130810"/>
                <a:gd name="connsiteX12" fmla="*/ 87630 w 87630"/>
                <a:gd name="connsiteY12" fmla="*/ 0 h 130810"/>
                <a:gd name="connsiteX13" fmla="*/ 87630 w 87630"/>
                <a:gd name="connsiteY13" fmla="*/ 128270 h 130810"/>
                <a:gd name="connsiteX14" fmla="*/ 15240 w 87630"/>
                <a:gd name="connsiteY14" fmla="*/ 83820 h 130810"/>
                <a:gd name="connsiteX15" fmla="*/ 43180 w 87630"/>
                <a:gd name="connsiteY15" fmla="*/ 115570 h 130810"/>
                <a:gd name="connsiteX16" fmla="*/ 71120 w 87630"/>
                <a:gd name="connsiteY16" fmla="*/ 83820 h 130810"/>
                <a:gd name="connsiteX17" fmla="*/ 43180 w 87630"/>
                <a:gd name="connsiteY17" fmla="*/ 52070 h 130810"/>
                <a:gd name="connsiteX18" fmla="*/ 15240 w 87630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 613">
              <a:extLst>
                <a:ext uri="{FF2B5EF4-FFF2-40B4-BE49-F238E27FC236}">
                  <a16:creationId xmlns:a16="http://schemas.microsoft.com/office/drawing/2014/main" id="{B37634BE-A74E-B903-283D-C0BD2F88B250}"/>
                </a:ext>
              </a:extLst>
            </p:cNvPr>
            <p:cNvSpPr/>
            <p:nvPr/>
          </p:nvSpPr>
          <p:spPr>
            <a:xfrm>
              <a:off x="2019300" y="534415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 614">
              <a:extLst>
                <a:ext uri="{FF2B5EF4-FFF2-40B4-BE49-F238E27FC236}">
                  <a16:creationId xmlns:a16="http://schemas.microsoft.com/office/drawing/2014/main" id="{FE666752-FDFB-1045-16B9-DA21625682B7}"/>
                </a:ext>
              </a:extLst>
            </p:cNvPr>
            <p:cNvSpPr/>
            <p:nvPr/>
          </p:nvSpPr>
          <p:spPr>
            <a:xfrm>
              <a:off x="2080260" y="5344159"/>
              <a:ext cx="83819" cy="93980"/>
            </a:xfrm>
            <a:custGeom>
              <a:avLst/>
              <a:gdLst>
                <a:gd name="connsiteX0" fmla="*/ 83820 w 83819"/>
                <a:gd name="connsiteY0" fmla="*/ 41910 h 93980"/>
                <a:gd name="connsiteX1" fmla="*/ 83820 w 83819"/>
                <a:gd name="connsiteY1" fmla="*/ 50800 h 93980"/>
                <a:gd name="connsiteX2" fmla="*/ 17780 w 83819"/>
                <a:gd name="connsiteY2" fmla="*/ 50800 h 93980"/>
                <a:gd name="connsiteX3" fmla="*/ 48260 w 83819"/>
                <a:gd name="connsiteY3" fmla="*/ 80010 h 93980"/>
                <a:gd name="connsiteX4" fmla="*/ 80010 w 83819"/>
                <a:gd name="connsiteY4" fmla="*/ 71120 h 93980"/>
                <a:gd name="connsiteX5" fmla="*/ 80010 w 83819"/>
                <a:gd name="connsiteY5" fmla="*/ 86360 h 93980"/>
                <a:gd name="connsiteX6" fmla="*/ 46990 w 83819"/>
                <a:gd name="connsiteY6" fmla="*/ 93980 h 93980"/>
                <a:gd name="connsiteX7" fmla="*/ 0 w 83819"/>
                <a:gd name="connsiteY7" fmla="*/ 46990 h 93980"/>
                <a:gd name="connsiteX8" fmla="*/ 43180 w 83819"/>
                <a:gd name="connsiteY8" fmla="*/ 0 h 93980"/>
                <a:gd name="connsiteX9" fmla="*/ 83820 w 83819"/>
                <a:gd name="connsiteY9" fmla="*/ 41910 h 93980"/>
                <a:gd name="connsiteX10" fmla="*/ 43180 w 83819"/>
                <a:gd name="connsiteY10" fmla="*/ 13970 h 93980"/>
                <a:gd name="connsiteX11" fmla="*/ 17780 w 83819"/>
                <a:gd name="connsiteY11" fmla="*/ 38100 h 93980"/>
                <a:gd name="connsiteX12" fmla="*/ 67310 w 83819"/>
                <a:gd name="connsiteY12" fmla="*/ 38100 h 93980"/>
                <a:gd name="connsiteX13" fmla="*/ 43180 w 83819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3F1C96B5-FB89-1613-23A6-F17BAAAE5F01}"/>
                </a:ext>
              </a:extLst>
            </p:cNvPr>
            <p:cNvSpPr/>
            <p:nvPr/>
          </p:nvSpPr>
          <p:spPr>
            <a:xfrm>
              <a:off x="2188210" y="5344159"/>
              <a:ext cx="137160" cy="91440"/>
            </a:xfrm>
            <a:custGeom>
              <a:avLst/>
              <a:gdLst>
                <a:gd name="connsiteX0" fmla="*/ 15240 w 137160"/>
                <a:gd name="connsiteY0" fmla="*/ 2540 h 91440"/>
                <a:gd name="connsiteX1" fmla="*/ 15240 w 137160"/>
                <a:gd name="connsiteY1" fmla="*/ 15240 h 91440"/>
                <a:gd name="connsiteX2" fmla="*/ 15240 w 137160"/>
                <a:gd name="connsiteY2" fmla="*/ 21590 h 91440"/>
                <a:gd name="connsiteX3" fmla="*/ 15240 w 137160"/>
                <a:gd name="connsiteY3" fmla="*/ 21590 h 91440"/>
                <a:gd name="connsiteX4" fmla="*/ 48260 w 137160"/>
                <a:gd name="connsiteY4" fmla="*/ 0 h 91440"/>
                <a:gd name="connsiteX5" fmla="*/ 74930 w 137160"/>
                <a:gd name="connsiteY5" fmla="*/ 20320 h 91440"/>
                <a:gd name="connsiteX6" fmla="*/ 74930 w 137160"/>
                <a:gd name="connsiteY6" fmla="*/ 20320 h 91440"/>
                <a:gd name="connsiteX7" fmla="*/ 105410 w 137160"/>
                <a:gd name="connsiteY7" fmla="*/ 0 h 91440"/>
                <a:gd name="connsiteX8" fmla="*/ 137160 w 137160"/>
                <a:gd name="connsiteY8" fmla="*/ 35560 h 91440"/>
                <a:gd name="connsiteX9" fmla="*/ 137160 w 137160"/>
                <a:gd name="connsiteY9" fmla="*/ 91440 h 91440"/>
                <a:gd name="connsiteX10" fmla="*/ 120650 w 137160"/>
                <a:gd name="connsiteY10" fmla="*/ 91440 h 91440"/>
                <a:gd name="connsiteX11" fmla="*/ 120650 w 137160"/>
                <a:gd name="connsiteY11" fmla="*/ 39370 h 91440"/>
                <a:gd name="connsiteX12" fmla="*/ 104140 w 137160"/>
                <a:gd name="connsiteY12" fmla="*/ 16510 h 91440"/>
                <a:gd name="connsiteX13" fmla="*/ 77470 w 137160"/>
                <a:gd name="connsiteY13" fmla="*/ 50800 h 91440"/>
                <a:gd name="connsiteX14" fmla="*/ 77470 w 137160"/>
                <a:gd name="connsiteY14" fmla="*/ 91440 h 91440"/>
                <a:gd name="connsiteX15" fmla="*/ 60960 w 137160"/>
                <a:gd name="connsiteY15" fmla="*/ 91440 h 91440"/>
                <a:gd name="connsiteX16" fmla="*/ 60960 w 137160"/>
                <a:gd name="connsiteY16" fmla="*/ 38100 h 91440"/>
                <a:gd name="connsiteX17" fmla="*/ 44450 w 137160"/>
                <a:gd name="connsiteY17" fmla="*/ 15240 h 91440"/>
                <a:gd name="connsiteX18" fmla="*/ 16510 w 137160"/>
                <a:gd name="connsiteY18" fmla="*/ 49530 h 91440"/>
                <a:gd name="connsiteX19" fmla="*/ 16510 w 137160"/>
                <a:gd name="connsiteY19" fmla="*/ 90170 h 91440"/>
                <a:gd name="connsiteX20" fmla="*/ 0 w 137160"/>
                <a:gd name="connsiteY20" fmla="*/ 90170 h 91440"/>
                <a:gd name="connsiteX21" fmla="*/ 0 w 137160"/>
                <a:gd name="connsiteY21" fmla="*/ 1270 h 91440"/>
                <a:gd name="connsiteX22" fmla="*/ 15240 w 137160"/>
                <a:gd name="connsiteY22" fmla="*/ 12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6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 616">
              <a:extLst>
                <a:ext uri="{FF2B5EF4-FFF2-40B4-BE49-F238E27FC236}">
                  <a16:creationId xmlns:a16="http://schemas.microsoft.com/office/drawing/2014/main" id="{A5E1085D-4040-226A-C22C-C767E616AA85}"/>
                </a:ext>
              </a:extLst>
            </p:cNvPr>
            <p:cNvSpPr/>
            <p:nvPr/>
          </p:nvSpPr>
          <p:spPr>
            <a:xfrm>
              <a:off x="2346960" y="5344159"/>
              <a:ext cx="91439" cy="93980"/>
            </a:xfrm>
            <a:custGeom>
              <a:avLst/>
              <a:gdLst>
                <a:gd name="connsiteX0" fmla="*/ 91440 w 91439"/>
                <a:gd name="connsiteY0" fmla="*/ 46990 h 93980"/>
                <a:gd name="connsiteX1" fmla="*/ 45720 w 91439"/>
                <a:gd name="connsiteY1" fmla="*/ 93980 h 93980"/>
                <a:gd name="connsiteX2" fmla="*/ 0 w 91439"/>
                <a:gd name="connsiteY2" fmla="*/ 46990 h 93980"/>
                <a:gd name="connsiteX3" fmla="*/ 45720 w 91439"/>
                <a:gd name="connsiteY3" fmla="*/ 0 h 93980"/>
                <a:gd name="connsiteX4" fmla="*/ 91440 w 91439"/>
                <a:gd name="connsiteY4" fmla="*/ 46990 h 93980"/>
                <a:gd name="connsiteX5" fmla="*/ 76200 w 91439"/>
                <a:gd name="connsiteY5" fmla="*/ 46990 h 93980"/>
                <a:gd name="connsiteX6" fmla="*/ 45720 w 91439"/>
                <a:gd name="connsiteY6" fmla="*/ 15240 h 93980"/>
                <a:gd name="connsiteX7" fmla="*/ 16510 w 91439"/>
                <a:gd name="connsiteY7" fmla="*/ 46990 h 93980"/>
                <a:gd name="connsiteX8" fmla="*/ 45720 w 91439"/>
                <a:gd name="connsiteY8" fmla="*/ 78740 h 93980"/>
                <a:gd name="connsiteX9" fmla="*/ 76200 w 91439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604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 617">
              <a:extLst>
                <a:ext uri="{FF2B5EF4-FFF2-40B4-BE49-F238E27FC236}">
                  <a16:creationId xmlns:a16="http://schemas.microsoft.com/office/drawing/2014/main" id="{F08258A4-C614-634D-F08F-B28D4683CAFF}"/>
                </a:ext>
              </a:extLst>
            </p:cNvPr>
            <p:cNvSpPr/>
            <p:nvPr/>
          </p:nvSpPr>
          <p:spPr>
            <a:xfrm>
              <a:off x="2448560" y="5346700"/>
              <a:ext cx="88900" cy="91440"/>
            </a:xfrm>
            <a:custGeom>
              <a:avLst/>
              <a:gdLst>
                <a:gd name="connsiteX0" fmla="*/ 87630 w 88900"/>
                <a:gd name="connsiteY0" fmla="*/ 0 h 91440"/>
                <a:gd name="connsiteX1" fmla="*/ 48260 w 88900"/>
                <a:gd name="connsiteY1" fmla="*/ 91440 h 91440"/>
                <a:gd name="connsiteX2" fmla="*/ 39370 w 88900"/>
                <a:gd name="connsiteY2" fmla="*/ 91440 h 91440"/>
                <a:gd name="connsiteX3" fmla="*/ 0 w 88900"/>
                <a:gd name="connsiteY3" fmla="*/ 0 h 91440"/>
                <a:gd name="connsiteX4" fmla="*/ 17780 w 88900"/>
                <a:gd name="connsiteY4" fmla="*/ 0 h 91440"/>
                <a:gd name="connsiteX5" fmla="*/ 44450 w 88900"/>
                <a:gd name="connsiteY5" fmla="*/ 64770 h 91440"/>
                <a:gd name="connsiteX6" fmla="*/ 71120 w 88900"/>
                <a:gd name="connsiteY6" fmla="*/ 0 h 91440"/>
                <a:gd name="connsiteX7" fmla="*/ 88900 w 88900"/>
                <a:gd name="connsiteY7" fmla="*/ 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900" h="91440">
                  <a:moveTo>
                    <a:pt x="87630" y="0"/>
                  </a:moveTo>
                  <a:lnTo>
                    <a:pt x="48260" y="91440"/>
                  </a:lnTo>
                  <a:lnTo>
                    <a:pt x="39370" y="91440"/>
                  </a:lnTo>
                  <a:lnTo>
                    <a:pt x="0" y="0"/>
                  </a:lnTo>
                  <a:lnTo>
                    <a:pt x="17780" y="0"/>
                  </a:lnTo>
                  <a:cubicBezTo>
                    <a:pt x="26670" y="21590"/>
                    <a:pt x="36830" y="44450"/>
                    <a:pt x="44450" y="64770"/>
                  </a:cubicBezTo>
                  <a:cubicBezTo>
                    <a:pt x="52070" y="44450"/>
                    <a:pt x="62230" y="21590"/>
                    <a:pt x="71120" y="0"/>
                  </a:cubicBezTo>
                  <a:lnTo>
                    <a:pt x="889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 618">
              <a:extLst>
                <a:ext uri="{FF2B5EF4-FFF2-40B4-BE49-F238E27FC236}">
                  <a16:creationId xmlns:a16="http://schemas.microsoft.com/office/drawing/2014/main" id="{9B8E95F6-2CBE-7E39-A705-B733393D4202}"/>
                </a:ext>
              </a:extLst>
            </p:cNvPr>
            <p:cNvSpPr/>
            <p:nvPr/>
          </p:nvSpPr>
          <p:spPr>
            <a:xfrm>
              <a:off x="2543810" y="5344159"/>
              <a:ext cx="83819" cy="93980"/>
            </a:xfrm>
            <a:custGeom>
              <a:avLst/>
              <a:gdLst>
                <a:gd name="connsiteX0" fmla="*/ 83820 w 83819"/>
                <a:gd name="connsiteY0" fmla="*/ 41910 h 93980"/>
                <a:gd name="connsiteX1" fmla="*/ 83820 w 83819"/>
                <a:gd name="connsiteY1" fmla="*/ 50800 h 93980"/>
                <a:gd name="connsiteX2" fmla="*/ 17780 w 83819"/>
                <a:gd name="connsiteY2" fmla="*/ 50800 h 93980"/>
                <a:gd name="connsiteX3" fmla="*/ 48260 w 83819"/>
                <a:gd name="connsiteY3" fmla="*/ 80010 h 93980"/>
                <a:gd name="connsiteX4" fmla="*/ 80010 w 83819"/>
                <a:gd name="connsiteY4" fmla="*/ 71120 h 93980"/>
                <a:gd name="connsiteX5" fmla="*/ 80010 w 83819"/>
                <a:gd name="connsiteY5" fmla="*/ 86360 h 93980"/>
                <a:gd name="connsiteX6" fmla="*/ 46990 w 83819"/>
                <a:gd name="connsiteY6" fmla="*/ 93980 h 93980"/>
                <a:gd name="connsiteX7" fmla="*/ 0 w 83819"/>
                <a:gd name="connsiteY7" fmla="*/ 46990 h 93980"/>
                <a:gd name="connsiteX8" fmla="*/ 43180 w 83819"/>
                <a:gd name="connsiteY8" fmla="*/ 0 h 93980"/>
                <a:gd name="connsiteX9" fmla="*/ 83820 w 83819"/>
                <a:gd name="connsiteY9" fmla="*/ 41910 h 93980"/>
                <a:gd name="connsiteX10" fmla="*/ 43180 w 83819"/>
                <a:gd name="connsiteY10" fmla="*/ 13970 h 93980"/>
                <a:gd name="connsiteX11" fmla="*/ 17780 w 83819"/>
                <a:gd name="connsiteY11" fmla="*/ 38100 h 93980"/>
                <a:gd name="connsiteX12" fmla="*/ 67310 w 83819"/>
                <a:gd name="connsiteY12" fmla="*/ 38100 h 93980"/>
                <a:gd name="connsiteX13" fmla="*/ 43180 w 83819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 619">
              <a:extLst>
                <a:ext uri="{FF2B5EF4-FFF2-40B4-BE49-F238E27FC236}">
                  <a16:creationId xmlns:a16="http://schemas.microsoft.com/office/drawing/2014/main" id="{004B92FD-2D66-1A63-F06F-253B40883390}"/>
                </a:ext>
              </a:extLst>
            </p:cNvPr>
            <p:cNvSpPr/>
            <p:nvPr/>
          </p:nvSpPr>
          <p:spPr>
            <a:xfrm>
              <a:off x="2700020" y="5344159"/>
              <a:ext cx="87629" cy="130810"/>
            </a:xfrm>
            <a:custGeom>
              <a:avLst/>
              <a:gdLst>
                <a:gd name="connsiteX0" fmla="*/ 0 w 87629"/>
                <a:gd name="connsiteY0" fmla="*/ 2540 h 130810"/>
                <a:gd name="connsiteX1" fmla="*/ 15240 w 87629"/>
                <a:gd name="connsiteY1" fmla="*/ 2540 h 130810"/>
                <a:gd name="connsiteX2" fmla="*/ 15240 w 87629"/>
                <a:gd name="connsiteY2" fmla="*/ 11430 h 130810"/>
                <a:gd name="connsiteX3" fmla="*/ 15240 w 87629"/>
                <a:gd name="connsiteY3" fmla="*/ 17780 h 130810"/>
                <a:gd name="connsiteX4" fmla="*/ 15240 w 87629"/>
                <a:gd name="connsiteY4" fmla="*/ 17780 h 130810"/>
                <a:gd name="connsiteX5" fmla="*/ 46990 w 87629"/>
                <a:gd name="connsiteY5" fmla="*/ 0 h 130810"/>
                <a:gd name="connsiteX6" fmla="*/ 87630 w 87629"/>
                <a:gd name="connsiteY6" fmla="*/ 46990 h 130810"/>
                <a:gd name="connsiteX7" fmla="*/ 46990 w 87629"/>
                <a:gd name="connsiteY7" fmla="*/ 93980 h 130810"/>
                <a:gd name="connsiteX8" fmla="*/ 16510 w 87629"/>
                <a:gd name="connsiteY8" fmla="*/ 76200 h 130810"/>
                <a:gd name="connsiteX9" fmla="*/ 16510 w 87629"/>
                <a:gd name="connsiteY9" fmla="*/ 76200 h 130810"/>
                <a:gd name="connsiteX10" fmla="*/ 16510 w 87629"/>
                <a:gd name="connsiteY10" fmla="*/ 83820 h 130810"/>
                <a:gd name="connsiteX11" fmla="*/ 16510 w 87629"/>
                <a:gd name="connsiteY11" fmla="*/ 130810 h 130810"/>
                <a:gd name="connsiteX12" fmla="*/ 0 w 87629"/>
                <a:gd name="connsiteY12" fmla="*/ 130810 h 130810"/>
                <a:gd name="connsiteX13" fmla="*/ 0 w 87629"/>
                <a:gd name="connsiteY13" fmla="*/ 2540 h 130810"/>
                <a:gd name="connsiteX14" fmla="*/ 71120 w 87629"/>
                <a:gd name="connsiteY14" fmla="*/ 46990 h 130810"/>
                <a:gd name="connsiteX15" fmla="*/ 43180 w 87629"/>
                <a:gd name="connsiteY15" fmla="*/ 15240 h 130810"/>
                <a:gd name="connsiteX16" fmla="*/ 15240 w 87629"/>
                <a:gd name="connsiteY16" fmla="*/ 46990 h 130810"/>
                <a:gd name="connsiteX17" fmla="*/ 43180 w 87629"/>
                <a:gd name="connsiteY17" fmla="*/ 78740 h 130810"/>
                <a:gd name="connsiteX18" fmla="*/ 71120 w 87629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1120" y="46990"/>
                  </a:moveTo>
                  <a:cubicBezTo>
                    <a:pt x="71120" y="27940"/>
                    <a:pt x="59690" y="15240"/>
                    <a:pt x="43180" y="15240"/>
                  </a:cubicBezTo>
                  <a:cubicBezTo>
                    <a:pt x="26670" y="15240"/>
                    <a:pt x="15240" y="25400"/>
                    <a:pt x="15240" y="46990"/>
                  </a:cubicBezTo>
                  <a:cubicBezTo>
                    <a:pt x="15240" y="68580"/>
                    <a:pt x="29210" y="78740"/>
                    <a:pt x="43180" y="78740"/>
                  </a:cubicBezTo>
                  <a:cubicBezTo>
                    <a:pt x="57150" y="78740"/>
                    <a:pt x="71120" y="66040"/>
                    <a:pt x="7112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 620">
              <a:extLst>
                <a:ext uri="{FF2B5EF4-FFF2-40B4-BE49-F238E27FC236}">
                  <a16:creationId xmlns:a16="http://schemas.microsoft.com/office/drawing/2014/main" id="{1DCD5A0E-F06D-1DEC-F37A-F3BE51368F38}"/>
                </a:ext>
              </a:extLst>
            </p:cNvPr>
            <p:cNvSpPr/>
            <p:nvPr/>
          </p:nvSpPr>
          <p:spPr>
            <a:xfrm>
              <a:off x="2805429" y="534415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4450 w 83820"/>
                <a:gd name="connsiteY10" fmla="*/ 13970 h 93980"/>
                <a:gd name="connsiteX11" fmla="*/ 19050 w 83820"/>
                <a:gd name="connsiteY11" fmla="*/ 38100 h 93980"/>
                <a:gd name="connsiteX12" fmla="*/ 68580 w 83820"/>
                <a:gd name="connsiteY12" fmla="*/ 38100 h 93980"/>
                <a:gd name="connsiteX13" fmla="*/ 4445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 621">
              <a:extLst>
                <a:ext uri="{FF2B5EF4-FFF2-40B4-BE49-F238E27FC236}">
                  <a16:creationId xmlns:a16="http://schemas.microsoft.com/office/drawing/2014/main" id="{F39ED620-E13D-F1B1-D1CA-EAECF83FD1EA}"/>
                </a:ext>
              </a:extLst>
            </p:cNvPr>
            <p:cNvSpPr/>
            <p:nvPr/>
          </p:nvSpPr>
          <p:spPr>
            <a:xfrm>
              <a:off x="2913379" y="534415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 622">
              <a:extLst>
                <a:ext uri="{FF2B5EF4-FFF2-40B4-BE49-F238E27FC236}">
                  <a16:creationId xmlns:a16="http://schemas.microsoft.com/office/drawing/2014/main" id="{DB99C36F-0842-16D5-9599-DB8D9A891BAE}"/>
                </a:ext>
              </a:extLst>
            </p:cNvPr>
            <p:cNvSpPr/>
            <p:nvPr/>
          </p:nvSpPr>
          <p:spPr>
            <a:xfrm>
              <a:off x="2979420" y="5311140"/>
              <a:ext cx="20319" cy="124459"/>
            </a:xfrm>
            <a:custGeom>
              <a:avLst/>
              <a:gdLst>
                <a:gd name="connsiteX0" fmla="*/ 10160 w 20319"/>
                <a:gd name="connsiteY0" fmla="*/ 0 h 124459"/>
                <a:gd name="connsiteX1" fmla="*/ 20320 w 20319"/>
                <a:gd name="connsiteY1" fmla="*/ 10160 h 124459"/>
                <a:gd name="connsiteX2" fmla="*/ 10160 w 20319"/>
                <a:gd name="connsiteY2" fmla="*/ 20320 h 124459"/>
                <a:gd name="connsiteX3" fmla="*/ 0 w 20319"/>
                <a:gd name="connsiteY3" fmla="*/ 10160 h 124459"/>
                <a:gd name="connsiteX4" fmla="*/ 10160 w 20319"/>
                <a:gd name="connsiteY4" fmla="*/ 0 h 124459"/>
                <a:gd name="connsiteX5" fmla="*/ 19050 w 20319"/>
                <a:gd name="connsiteY5" fmla="*/ 35560 h 124459"/>
                <a:gd name="connsiteX6" fmla="*/ 19050 w 20319"/>
                <a:gd name="connsiteY6" fmla="*/ 124460 h 124459"/>
                <a:gd name="connsiteX7" fmla="*/ 2540 w 20319"/>
                <a:gd name="connsiteY7" fmla="*/ 124460 h 124459"/>
                <a:gd name="connsiteX8" fmla="*/ 2540 w 20319"/>
                <a:gd name="connsiteY8" fmla="*/ 35560 h 124459"/>
                <a:gd name="connsiteX9" fmla="*/ 19050 w 20319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CF5A6D34-9045-4BF0-21C0-B732A554E669}"/>
                </a:ext>
              </a:extLst>
            </p:cNvPr>
            <p:cNvSpPr/>
            <p:nvPr/>
          </p:nvSpPr>
          <p:spPr>
            <a:xfrm>
              <a:off x="3022600" y="5344159"/>
              <a:ext cx="91439" cy="93980"/>
            </a:xfrm>
            <a:custGeom>
              <a:avLst/>
              <a:gdLst>
                <a:gd name="connsiteX0" fmla="*/ 91440 w 91439"/>
                <a:gd name="connsiteY0" fmla="*/ 46990 h 93980"/>
                <a:gd name="connsiteX1" fmla="*/ 45720 w 91439"/>
                <a:gd name="connsiteY1" fmla="*/ 93980 h 93980"/>
                <a:gd name="connsiteX2" fmla="*/ 0 w 91439"/>
                <a:gd name="connsiteY2" fmla="*/ 46990 h 93980"/>
                <a:gd name="connsiteX3" fmla="*/ 45720 w 91439"/>
                <a:gd name="connsiteY3" fmla="*/ 0 h 93980"/>
                <a:gd name="connsiteX4" fmla="*/ 91440 w 91439"/>
                <a:gd name="connsiteY4" fmla="*/ 46990 h 93980"/>
                <a:gd name="connsiteX5" fmla="*/ 76200 w 91439"/>
                <a:gd name="connsiteY5" fmla="*/ 46990 h 93980"/>
                <a:gd name="connsiteX6" fmla="*/ 45720 w 91439"/>
                <a:gd name="connsiteY6" fmla="*/ 15240 h 93980"/>
                <a:gd name="connsiteX7" fmla="*/ 16510 w 91439"/>
                <a:gd name="connsiteY7" fmla="*/ 46990 h 93980"/>
                <a:gd name="connsiteX8" fmla="*/ 45720 w 91439"/>
                <a:gd name="connsiteY8" fmla="*/ 78740 h 93980"/>
                <a:gd name="connsiteX9" fmla="*/ 76200 w 91439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604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 624">
              <a:extLst>
                <a:ext uri="{FF2B5EF4-FFF2-40B4-BE49-F238E27FC236}">
                  <a16:creationId xmlns:a16="http://schemas.microsoft.com/office/drawing/2014/main" id="{661FD424-C13F-04B9-C437-A0DD0F51413A}"/>
                </a:ext>
              </a:extLst>
            </p:cNvPr>
            <p:cNvSpPr/>
            <p:nvPr/>
          </p:nvSpPr>
          <p:spPr>
            <a:xfrm>
              <a:off x="3133089" y="5307329"/>
              <a:ext cx="87630" cy="130810"/>
            </a:xfrm>
            <a:custGeom>
              <a:avLst/>
              <a:gdLst>
                <a:gd name="connsiteX0" fmla="*/ 87630 w 87630"/>
                <a:gd name="connsiteY0" fmla="*/ 128270 h 130810"/>
                <a:gd name="connsiteX1" fmla="*/ 72390 w 87630"/>
                <a:gd name="connsiteY1" fmla="*/ 128270 h 130810"/>
                <a:gd name="connsiteX2" fmla="*/ 72390 w 87630"/>
                <a:gd name="connsiteY2" fmla="*/ 118110 h 130810"/>
                <a:gd name="connsiteX3" fmla="*/ 72390 w 87630"/>
                <a:gd name="connsiteY3" fmla="*/ 111760 h 130810"/>
                <a:gd name="connsiteX4" fmla="*/ 72390 w 87630"/>
                <a:gd name="connsiteY4" fmla="*/ 111760 h 130810"/>
                <a:gd name="connsiteX5" fmla="*/ 40640 w 87630"/>
                <a:gd name="connsiteY5" fmla="*/ 130810 h 130810"/>
                <a:gd name="connsiteX6" fmla="*/ 0 w 87630"/>
                <a:gd name="connsiteY6" fmla="*/ 83820 h 130810"/>
                <a:gd name="connsiteX7" fmla="*/ 40640 w 87630"/>
                <a:gd name="connsiteY7" fmla="*/ 36830 h 130810"/>
                <a:gd name="connsiteX8" fmla="*/ 71120 w 87630"/>
                <a:gd name="connsiteY8" fmla="*/ 53340 h 130810"/>
                <a:gd name="connsiteX9" fmla="*/ 71120 w 87630"/>
                <a:gd name="connsiteY9" fmla="*/ 53340 h 130810"/>
                <a:gd name="connsiteX10" fmla="*/ 71120 w 87630"/>
                <a:gd name="connsiteY10" fmla="*/ 45720 h 130810"/>
                <a:gd name="connsiteX11" fmla="*/ 71120 w 87630"/>
                <a:gd name="connsiteY11" fmla="*/ 0 h 130810"/>
                <a:gd name="connsiteX12" fmla="*/ 87630 w 87630"/>
                <a:gd name="connsiteY12" fmla="*/ 0 h 130810"/>
                <a:gd name="connsiteX13" fmla="*/ 87630 w 87630"/>
                <a:gd name="connsiteY13" fmla="*/ 128270 h 130810"/>
                <a:gd name="connsiteX14" fmla="*/ 15240 w 87630"/>
                <a:gd name="connsiteY14" fmla="*/ 83820 h 130810"/>
                <a:gd name="connsiteX15" fmla="*/ 43180 w 87630"/>
                <a:gd name="connsiteY15" fmla="*/ 115570 h 130810"/>
                <a:gd name="connsiteX16" fmla="*/ 71120 w 87630"/>
                <a:gd name="connsiteY16" fmla="*/ 83820 h 130810"/>
                <a:gd name="connsiteX17" fmla="*/ 43180 w 87630"/>
                <a:gd name="connsiteY17" fmla="*/ 52070 h 130810"/>
                <a:gd name="connsiteX18" fmla="*/ 15240 w 87630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 625">
              <a:extLst>
                <a:ext uri="{FF2B5EF4-FFF2-40B4-BE49-F238E27FC236}">
                  <a16:creationId xmlns:a16="http://schemas.microsoft.com/office/drawing/2014/main" id="{ABFA9674-CC93-068A-E46C-531CD84D72EC}"/>
                </a:ext>
              </a:extLst>
            </p:cNvPr>
            <p:cNvSpPr/>
            <p:nvPr/>
          </p:nvSpPr>
          <p:spPr>
            <a:xfrm>
              <a:off x="3246120" y="5344159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 626">
              <a:extLst>
                <a:ext uri="{FF2B5EF4-FFF2-40B4-BE49-F238E27FC236}">
                  <a16:creationId xmlns:a16="http://schemas.microsoft.com/office/drawing/2014/main" id="{C50CBF57-0EB3-DDEA-6784-F2BD1C4BF852}"/>
                </a:ext>
              </a:extLst>
            </p:cNvPr>
            <p:cNvSpPr/>
            <p:nvPr/>
          </p:nvSpPr>
          <p:spPr>
            <a:xfrm>
              <a:off x="3371850" y="5344159"/>
              <a:ext cx="91440" cy="93980"/>
            </a:xfrm>
            <a:custGeom>
              <a:avLst/>
              <a:gdLst>
                <a:gd name="connsiteX0" fmla="*/ 91440 w 91440"/>
                <a:gd name="connsiteY0" fmla="*/ 46990 h 93980"/>
                <a:gd name="connsiteX1" fmla="*/ 45720 w 91440"/>
                <a:gd name="connsiteY1" fmla="*/ 93980 h 93980"/>
                <a:gd name="connsiteX2" fmla="*/ 0 w 91440"/>
                <a:gd name="connsiteY2" fmla="*/ 46990 h 93980"/>
                <a:gd name="connsiteX3" fmla="*/ 45720 w 91440"/>
                <a:gd name="connsiteY3" fmla="*/ 0 h 93980"/>
                <a:gd name="connsiteX4" fmla="*/ 91440 w 91440"/>
                <a:gd name="connsiteY4" fmla="*/ 46990 h 93980"/>
                <a:gd name="connsiteX5" fmla="*/ 74930 w 91440"/>
                <a:gd name="connsiteY5" fmla="*/ 46990 h 93980"/>
                <a:gd name="connsiteX6" fmla="*/ 44450 w 91440"/>
                <a:gd name="connsiteY6" fmla="*/ 15240 h 93980"/>
                <a:gd name="connsiteX7" fmla="*/ 15240 w 91440"/>
                <a:gd name="connsiteY7" fmla="*/ 46990 h 93980"/>
                <a:gd name="connsiteX8" fmla="*/ 44450 w 91440"/>
                <a:gd name="connsiteY8" fmla="*/ 78740 h 93980"/>
                <a:gd name="connsiteX9" fmla="*/ 74930 w 91440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604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 627">
              <a:extLst>
                <a:ext uri="{FF2B5EF4-FFF2-40B4-BE49-F238E27FC236}">
                  <a16:creationId xmlns:a16="http://schemas.microsoft.com/office/drawing/2014/main" id="{79967F26-0929-ABA5-0000-7AB6912CDE10}"/>
                </a:ext>
              </a:extLst>
            </p:cNvPr>
            <p:cNvSpPr/>
            <p:nvPr/>
          </p:nvSpPr>
          <p:spPr>
            <a:xfrm>
              <a:off x="3487420" y="5344159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 628">
              <a:extLst>
                <a:ext uri="{FF2B5EF4-FFF2-40B4-BE49-F238E27FC236}">
                  <a16:creationId xmlns:a16="http://schemas.microsoft.com/office/drawing/2014/main" id="{9B4EDA52-EF38-40CF-8407-F8D2C5E5AB57}"/>
                </a:ext>
              </a:extLst>
            </p:cNvPr>
            <p:cNvSpPr/>
            <p:nvPr/>
          </p:nvSpPr>
          <p:spPr>
            <a:xfrm>
              <a:off x="3630929" y="5320029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0 w 60960"/>
                <a:gd name="connsiteY9" fmla="*/ 99060 h 116840"/>
                <a:gd name="connsiteX10" fmla="*/ 60960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 629">
              <a:extLst>
                <a:ext uri="{FF2B5EF4-FFF2-40B4-BE49-F238E27FC236}">
                  <a16:creationId xmlns:a16="http://schemas.microsoft.com/office/drawing/2014/main" id="{9B994E3A-9F0D-6964-B6DD-8B35D7E1B5AC}"/>
                </a:ext>
              </a:extLst>
            </p:cNvPr>
            <p:cNvSpPr/>
            <p:nvPr/>
          </p:nvSpPr>
          <p:spPr>
            <a:xfrm>
              <a:off x="3708400" y="5311140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9050 w 20320"/>
                <a:gd name="connsiteY5" fmla="*/ 35560 h 124459"/>
                <a:gd name="connsiteX6" fmla="*/ 19050 w 20320"/>
                <a:gd name="connsiteY6" fmla="*/ 124460 h 124459"/>
                <a:gd name="connsiteX7" fmla="*/ 2540 w 20320"/>
                <a:gd name="connsiteY7" fmla="*/ 124460 h 124459"/>
                <a:gd name="connsiteX8" fmla="*/ 2540 w 20320"/>
                <a:gd name="connsiteY8" fmla="*/ 35560 h 124459"/>
                <a:gd name="connsiteX9" fmla="*/ 1905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 630">
              <a:extLst>
                <a:ext uri="{FF2B5EF4-FFF2-40B4-BE49-F238E27FC236}">
                  <a16:creationId xmlns:a16="http://schemas.microsoft.com/office/drawing/2014/main" id="{1053D09E-4F34-B14A-BEA2-0C7F1CEAE90C}"/>
                </a:ext>
              </a:extLst>
            </p:cNvPr>
            <p:cNvSpPr/>
            <p:nvPr/>
          </p:nvSpPr>
          <p:spPr>
            <a:xfrm>
              <a:off x="3759200" y="5344159"/>
              <a:ext cx="137159" cy="91440"/>
            </a:xfrm>
            <a:custGeom>
              <a:avLst/>
              <a:gdLst>
                <a:gd name="connsiteX0" fmla="*/ 15240 w 137159"/>
                <a:gd name="connsiteY0" fmla="*/ 2540 h 91440"/>
                <a:gd name="connsiteX1" fmla="*/ 15240 w 137159"/>
                <a:gd name="connsiteY1" fmla="*/ 15240 h 91440"/>
                <a:gd name="connsiteX2" fmla="*/ 15240 w 137159"/>
                <a:gd name="connsiteY2" fmla="*/ 21590 h 91440"/>
                <a:gd name="connsiteX3" fmla="*/ 15240 w 137159"/>
                <a:gd name="connsiteY3" fmla="*/ 21590 h 91440"/>
                <a:gd name="connsiteX4" fmla="*/ 48260 w 137159"/>
                <a:gd name="connsiteY4" fmla="*/ 0 h 91440"/>
                <a:gd name="connsiteX5" fmla="*/ 74930 w 137159"/>
                <a:gd name="connsiteY5" fmla="*/ 20320 h 91440"/>
                <a:gd name="connsiteX6" fmla="*/ 74930 w 137159"/>
                <a:gd name="connsiteY6" fmla="*/ 20320 h 91440"/>
                <a:gd name="connsiteX7" fmla="*/ 105410 w 137159"/>
                <a:gd name="connsiteY7" fmla="*/ 0 h 91440"/>
                <a:gd name="connsiteX8" fmla="*/ 137160 w 137159"/>
                <a:gd name="connsiteY8" fmla="*/ 35560 h 91440"/>
                <a:gd name="connsiteX9" fmla="*/ 137160 w 137159"/>
                <a:gd name="connsiteY9" fmla="*/ 91440 h 91440"/>
                <a:gd name="connsiteX10" fmla="*/ 120650 w 137159"/>
                <a:gd name="connsiteY10" fmla="*/ 91440 h 91440"/>
                <a:gd name="connsiteX11" fmla="*/ 120650 w 137159"/>
                <a:gd name="connsiteY11" fmla="*/ 39370 h 91440"/>
                <a:gd name="connsiteX12" fmla="*/ 104140 w 137159"/>
                <a:gd name="connsiteY12" fmla="*/ 16510 h 91440"/>
                <a:gd name="connsiteX13" fmla="*/ 77470 w 137159"/>
                <a:gd name="connsiteY13" fmla="*/ 50800 h 91440"/>
                <a:gd name="connsiteX14" fmla="*/ 77470 w 137159"/>
                <a:gd name="connsiteY14" fmla="*/ 91440 h 91440"/>
                <a:gd name="connsiteX15" fmla="*/ 60960 w 137159"/>
                <a:gd name="connsiteY15" fmla="*/ 91440 h 91440"/>
                <a:gd name="connsiteX16" fmla="*/ 60960 w 137159"/>
                <a:gd name="connsiteY16" fmla="*/ 38100 h 91440"/>
                <a:gd name="connsiteX17" fmla="*/ 44450 w 137159"/>
                <a:gd name="connsiteY17" fmla="*/ 15240 h 91440"/>
                <a:gd name="connsiteX18" fmla="*/ 16510 w 137159"/>
                <a:gd name="connsiteY18" fmla="*/ 49530 h 91440"/>
                <a:gd name="connsiteX19" fmla="*/ 16510 w 137159"/>
                <a:gd name="connsiteY19" fmla="*/ 90170 h 91440"/>
                <a:gd name="connsiteX20" fmla="*/ 0 w 137159"/>
                <a:gd name="connsiteY20" fmla="*/ 90170 h 91440"/>
                <a:gd name="connsiteX21" fmla="*/ 0 w 137159"/>
                <a:gd name="connsiteY21" fmla="*/ 1270 h 91440"/>
                <a:gd name="connsiteX22" fmla="*/ 15240 w 137159"/>
                <a:gd name="connsiteY22" fmla="*/ 12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5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 631">
              <a:extLst>
                <a:ext uri="{FF2B5EF4-FFF2-40B4-BE49-F238E27FC236}">
                  <a16:creationId xmlns:a16="http://schemas.microsoft.com/office/drawing/2014/main" id="{47D9EF98-1C42-A40D-E7CD-6F087D2661B8}"/>
                </a:ext>
              </a:extLst>
            </p:cNvPr>
            <p:cNvSpPr/>
            <p:nvPr/>
          </p:nvSpPr>
          <p:spPr>
            <a:xfrm>
              <a:off x="3916679" y="534415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3180 w 83820"/>
                <a:gd name="connsiteY10" fmla="*/ 13970 h 93980"/>
                <a:gd name="connsiteX11" fmla="*/ 17780 w 83820"/>
                <a:gd name="connsiteY11" fmla="*/ 38100 h 93980"/>
                <a:gd name="connsiteX12" fmla="*/ 67310 w 83820"/>
                <a:gd name="connsiteY12" fmla="*/ 38100 h 93980"/>
                <a:gd name="connsiteX13" fmla="*/ 4318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 632">
              <a:extLst>
                <a:ext uri="{FF2B5EF4-FFF2-40B4-BE49-F238E27FC236}">
                  <a16:creationId xmlns:a16="http://schemas.microsoft.com/office/drawing/2014/main" id="{6A468E60-3C81-3A75-A06C-023385D043A7}"/>
                </a:ext>
              </a:extLst>
            </p:cNvPr>
            <p:cNvSpPr/>
            <p:nvPr/>
          </p:nvSpPr>
          <p:spPr>
            <a:xfrm>
              <a:off x="4062729" y="5344159"/>
              <a:ext cx="74929" cy="93980"/>
            </a:xfrm>
            <a:custGeom>
              <a:avLst/>
              <a:gdLst>
                <a:gd name="connsiteX0" fmla="*/ 48260 w 74929"/>
                <a:gd name="connsiteY0" fmla="*/ 78740 h 93980"/>
                <a:gd name="connsiteX1" fmla="*/ 74930 w 74929"/>
                <a:gd name="connsiteY1" fmla="*/ 71120 h 93980"/>
                <a:gd name="connsiteX2" fmla="*/ 74930 w 74929"/>
                <a:gd name="connsiteY2" fmla="*/ 86360 h 93980"/>
                <a:gd name="connsiteX3" fmla="*/ 46990 w 74929"/>
                <a:gd name="connsiteY3" fmla="*/ 93980 h 93980"/>
                <a:gd name="connsiteX4" fmla="*/ 0 w 74929"/>
                <a:gd name="connsiteY4" fmla="*/ 46990 h 93980"/>
                <a:gd name="connsiteX5" fmla="*/ 46990 w 74929"/>
                <a:gd name="connsiteY5" fmla="*/ 0 h 93980"/>
                <a:gd name="connsiteX6" fmla="*/ 74930 w 74929"/>
                <a:gd name="connsiteY6" fmla="*/ 6350 h 93980"/>
                <a:gd name="connsiteX7" fmla="*/ 74930 w 74929"/>
                <a:gd name="connsiteY7" fmla="*/ 21590 h 93980"/>
                <a:gd name="connsiteX8" fmla="*/ 48260 w 74929"/>
                <a:gd name="connsiteY8" fmla="*/ 13970 h 93980"/>
                <a:gd name="connsiteX9" fmla="*/ 17780 w 74929"/>
                <a:gd name="connsiteY9" fmla="*/ 45720 h 93980"/>
                <a:gd name="connsiteX10" fmla="*/ 48260 w 74929"/>
                <a:gd name="connsiteY10" fmla="*/ 774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80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 633">
              <a:extLst>
                <a:ext uri="{FF2B5EF4-FFF2-40B4-BE49-F238E27FC236}">
                  <a16:creationId xmlns:a16="http://schemas.microsoft.com/office/drawing/2014/main" id="{1FF87C69-D219-6294-5E81-61A255D1BCE1}"/>
                </a:ext>
              </a:extLst>
            </p:cNvPr>
            <p:cNvSpPr/>
            <p:nvPr/>
          </p:nvSpPr>
          <p:spPr>
            <a:xfrm>
              <a:off x="4154170" y="5344159"/>
              <a:ext cx="91439" cy="93980"/>
            </a:xfrm>
            <a:custGeom>
              <a:avLst/>
              <a:gdLst>
                <a:gd name="connsiteX0" fmla="*/ 91440 w 91439"/>
                <a:gd name="connsiteY0" fmla="*/ 46990 h 93980"/>
                <a:gd name="connsiteX1" fmla="*/ 45720 w 91439"/>
                <a:gd name="connsiteY1" fmla="*/ 93980 h 93980"/>
                <a:gd name="connsiteX2" fmla="*/ 0 w 91439"/>
                <a:gd name="connsiteY2" fmla="*/ 46990 h 93980"/>
                <a:gd name="connsiteX3" fmla="*/ 45720 w 91439"/>
                <a:gd name="connsiteY3" fmla="*/ 0 h 93980"/>
                <a:gd name="connsiteX4" fmla="*/ 91440 w 91439"/>
                <a:gd name="connsiteY4" fmla="*/ 46990 h 93980"/>
                <a:gd name="connsiteX5" fmla="*/ 76200 w 91439"/>
                <a:gd name="connsiteY5" fmla="*/ 46990 h 93980"/>
                <a:gd name="connsiteX6" fmla="*/ 45720 w 91439"/>
                <a:gd name="connsiteY6" fmla="*/ 15240 h 93980"/>
                <a:gd name="connsiteX7" fmla="*/ 16510 w 91439"/>
                <a:gd name="connsiteY7" fmla="*/ 46990 h 93980"/>
                <a:gd name="connsiteX8" fmla="*/ 45720 w 91439"/>
                <a:gd name="connsiteY8" fmla="*/ 78740 h 93980"/>
                <a:gd name="connsiteX9" fmla="*/ 76200 w 91439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604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 634">
              <a:extLst>
                <a:ext uri="{FF2B5EF4-FFF2-40B4-BE49-F238E27FC236}">
                  <a16:creationId xmlns:a16="http://schemas.microsoft.com/office/drawing/2014/main" id="{8CD122BE-8FE6-DBFD-F7B1-D444DD4A7C2E}"/>
                </a:ext>
              </a:extLst>
            </p:cNvPr>
            <p:cNvSpPr/>
            <p:nvPr/>
          </p:nvSpPr>
          <p:spPr>
            <a:xfrm>
              <a:off x="4271009" y="5344159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 635">
              <a:extLst>
                <a:ext uri="{FF2B5EF4-FFF2-40B4-BE49-F238E27FC236}">
                  <a16:creationId xmlns:a16="http://schemas.microsoft.com/office/drawing/2014/main" id="{DE1E23E6-552C-5EEE-8055-F2D34DACE07C}"/>
                </a:ext>
              </a:extLst>
            </p:cNvPr>
            <p:cNvSpPr/>
            <p:nvPr/>
          </p:nvSpPr>
          <p:spPr>
            <a:xfrm>
              <a:off x="4364990" y="5346700"/>
              <a:ext cx="88900" cy="91440"/>
            </a:xfrm>
            <a:custGeom>
              <a:avLst/>
              <a:gdLst>
                <a:gd name="connsiteX0" fmla="*/ 87630 w 88900"/>
                <a:gd name="connsiteY0" fmla="*/ 0 h 91440"/>
                <a:gd name="connsiteX1" fmla="*/ 48260 w 88900"/>
                <a:gd name="connsiteY1" fmla="*/ 91440 h 91440"/>
                <a:gd name="connsiteX2" fmla="*/ 39370 w 88900"/>
                <a:gd name="connsiteY2" fmla="*/ 91440 h 91440"/>
                <a:gd name="connsiteX3" fmla="*/ 0 w 88900"/>
                <a:gd name="connsiteY3" fmla="*/ 0 h 91440"/>
                <a:gd name="connsiteX4" fmla="*/ 17780 w 88900"/>
                <a:gd name="connsiteY4" fmla="*/ 0 h 91440"/>
                <a:gd name="connsiteX5" fmla="*/ 44450 w 88900"/>
                <a:gd name="connsiteY5" fmla="*/ 64770 h 91440"/>
                <a:gd name="connsiteX6" fmla="*/ 71120 w 88900"/>
                <a:gd name="connsiteY6" fmla="*/ 0 h 91440"/>
                <a:gd name="connsiteX7" fmla="*/ 88900 w 88900"/>
                <a:gd name="connsiteY7" fmla="*/ 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900" h="91440">
                  <a:moveTo>
                    <a:pt x="87630" y="0"/>
                  </a:moveTo>
                  <a:lnTo>
                    <a:pt x="48260" y="91440"/>
                  </a:lnTo>
                  <a:lnTo>
                    <a:pt x="39370" y="91440"/>
                  </a:lnTo>
                  <a:lnTo>
                    <a:pt x="0" y="0"/>
                  </a:lnTo>
                  <a:lnTo>
                    <a:pt x="17780" y="0"/>
                  </a:lnTo>
                  <a:cubicBezTo>
                    <a:pt x="26670" y="21590"/>
                    <a:pt x="36830" y="44450"/>
                    <a:pt x="44450" y="64770"/>
                  </a:cubicBezTo>
                  <a:cubicBezTo>
                    <a:pt x="52070" y="44450"/>
                    <a:pt x="62230" y="21590"/>
                    <a:pt x="71120" y="0"/>
                  </a:cubicBezTo>
                  <a:lnTo>
                    <a:pt x="889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 636">
              <a:extLst>
                <a:ext uri="{FF2B5EF4-FFF2-40B4-BE49-F238E27FC236}">
                  <a16:creationId xmlns:a16="http://schemas.microsoft.com/office/drawing/2014/main" id="{C44173D2-FF47-0DB1-BB52-920835A06B13}"/>
                </a:ext>
              </a:extLst>
            </p:cNvPr>
            <p:cNvSpPr/>
            <p:nvPr/>
          </p:nvSpPr>
          <p:spPr>
            <a:xfrm>
              <a:off x="4460240" y="5344159"/>
              <a:ext cx="83819" cy="93980"/>
            </a:xfrm>
            <a:custGeom>
              <a:avLst/>
              <a:gdLst>
                <a:gd name="connsiteX0" fmla="*/ 83820 w 83819"/>
                <a:gd name="connsiteY0" fmla="*/ 41910 h 93980"/>
                <a:gd name="connsiteX1" fmla="*/ 83820 w 83819"/>
                <a:gd name="connsiteY1" fmla="*/ 50800 h 93980"/>
                <a:gd name="connsiteX2" fmla="*/ 17780 w 83819"/>
                <a:gd name="connsiteY2" fmla="*/ 50800 h 93980"/>
                <a:gd name="connsiteX3" fmla="*/ 48260 w 83819"/>
                <a:gd name="connsiteY3" fmla="*/ 80010 h 93980"/>
                <a:gd name="connsiteX4" fmla="*/ 80010 w 83819"/>
                <a:gd name="connsiteY4" fmla="*/ 71120 h 93980"/>
                <a:gd name="connsiteX5" fmla="*/ 80010 w 83819"/>
                <a:gd name="connsiteY5" fmla="*/ 86360 h 93980"/>
                <a:gd name="connsiteX6" fmla="*/ 46990 w 83819"/>
                <a:gd name="connsiteY6" fmla="*/ 93980 h 93980"/>
                <a:gd name="connsiteX7" fmla="*/ 0 w 83819"/>
                <a:gd name="connsiteY7" fmla="*/ 46990 h 93980"/>
                <a:gd name="connsiteX8" fmla="*/ 43180 w 83819"/>
                <a:gd name="connsiteY8" fmla="*/ 0 h 93980"/>
                <a:gd name="connsiteX9" fmla="*/ 83820 w 83819"/>
                <a:gd name="connsiteY9" fmla="*/ 41910 h 93980"/>
                <a:gd name="connsiteX10" fmla="*/ 44450 w 83819"/>
                <a:gd name="connsiteY10" fmla="*/ 13970 h 93980"/>
                <a:gd name="connsiteX11" fmla="*/ 19050 w 83819"/>
                <a:gd name="connsiteY11" fmla="*/ 38100 h 93980"/>
                <a:gd name="connsiteX12" fmla="*/ 68580 w 83819"/>
                <a:gd name="connsiteY12" fmla="*/ 38100 h 93980"/>
                <a:gd name="connsiteX13" fmla="*/ 44450 w 83819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 637">
              <a:extLst>
                <a:ext uri="{FF2B5EF4-FFF2-40B4-BE49-F238E27FC236}">
                  <a16:creationId xmlns:a16="http://schemas.microsoft.com/office/drawing/2014/main" id="{7280A26E-C133-D438-8AC0-4D6CD2393778}"/>
                </a:ext>
              </a:extLst>
            </p:cNvPr>
            <p:cNvSpPr/>
            <p:nvPr/>
          </p:nvSpPr>
          <p:spPr>
            <a:xfrm>
              <a:off x="4569459" y="5344159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 638">
              <a:extLst>
                <a:ext uri="{FF2B5EF4-FFF2-40B4-BE49-F238E27FC236}">
                  <a16:creationId xmlns:a16="http://schemas.microsoft.com/office/drawing/2014/main" id="{FFCB5494-B9C9-56AC-8AB2-9E49617ADAF6}"/>
                </a:ext>
              </a:extLst>
            </p:cNvPr>
            <p:cNvSpPr/>
            <p:nvPr/>
          </p:nvSpPr>
          <p:spPr>
            <a:xfrm>
              <a:off x="4664709" y="5320029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0 w 60960"/>
                <a:gd name="connsiteY9" fmla="*/ 99060 h 116840"/>
                <a:gd name="connsiteX10" fmla="*/ 60960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 639">
              <a:extLst>
                <a:ext uri="{FF2B5EF4-FFF2-40B4-BE49-F238E27FC236}">
                  <a16:creationId xmlns:a16="http://schemas.microsoft.com/office/drawing/2014/main" id="{24CFD3F0-E0A0-53A8-83C1-1D492AF9FD46}"/>
                </a:ext>
              </a:extLst>
            </p:cNvPr>
            <p:cNvSpPr/>
            <p:nvPr/>
          </p:nvSpPr>
          <p:spPr>
            <a:xfrm>
              <a:off x="4742179" y="5311140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9050 w 20320"/>
                <a:gd name="connsiteY5" fmla="*/ 35560 h 124459"/>
                <a:gd name="connsiteX6" fmla="*/ 19050 w 20320"/>
                <a:gd name="connsiteY6" fmla="*/ 124460 h 124459"/>
                <a:gd name="connsiteX7" fmla="*/ 2540 w 20320"/>
                <a:gd name="connsiteY7" fmla="*/ 124460 h 124459"/>
                <a:gd name="connsiteX8" fmla="*/ 2540 w 20320"/>
                <a:gd name="connsiteY8" fmla="*/ 35560 h 124459"/>
                <a:gd name="connsiteX9" fmla="*/ 1905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 640">
              <a:extLst>
                <a:ext uri="{FF2B5EF4-FFF2-40B4-BE49-F238E27FC236}">
                  <a16:creationId xmlns:a16="http://schemas.microsoft.com/office/drawing/2014/main" id="{5C165126-E0C3-A53D-E419-020E0E2275D0}"/>
                </a:ext>
              </a:extLst>
            </p:cNvPr>
            <p:cNvSpPr/>
            <p:nvPr/>
          </p:nvSpPr>
          <p:spPr>
            <a:xfrm>
              <a:off x="4786629" y="5344159"/>
              <a:ext cx="91440" cy="93980"/>
            </a:xfrm>
            <a:custGeom>
              <a:avLst/>
              <a:gdLst>
                <a:gd name="connsiteX0" fmla="*/ 91440 w 91440"/>
                <a:gd name="connsiteY0" fmla="*/ 46990 h 93980"/>
                <a:gd name="connsiteX1" fmla="*/ 45720 w 91440"/>
                <a:gd name="connsiteY1" fmla="*/ 93980 h 93980"/>
                <a:gd name="connsiteX2" fmla="*/ 0 w 91440"/>
                <a:gd name="connsiteY2" fmla="*/ 46990 h 93980"/>
                <a:gd name="connsiteX3" fmla="*/ 45720 w 91440"/>
                <a:gd name="connsiteY3" fmla="*/ 0 h 93980"/>
                <a:gd name="connsiteX4" fmla="*/ 91440 w 91440"/>
                <a:gd name="connsiteY4" fmla="*/ 46990 h 93980"/>
                <a:gd name="connsiteX5" fmla="*/ 74930 w 91440"/>
                <a:gd name="connsiteY5" fmla="*/ 46990 h 93980"/>
                <a:gd name="connsiteX6" fmla="*/ 44450 w 91440"/>
                <a:gd name="connsiteY6" fmla="*/ 15240 h 93980"/>
                <a:gd name="connsiteX7" fmla="*/ 15240 w 91440"/>
                <a:gd name="connsiteY7" fmla="*/ 46990 h 93980"/>
                <a:gd name="connsiteX8" fmla="*/ 44450 w 91440"/>
                <a:gd name="connsiteY8" fmla="*/ 78740 h 93980"/>
                <a:gd name="connsiteX9" fmla="*/ 74930 w 91440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604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 641">
              <a:extLst>
                <a:ext uri="{FF2B5EF4-FFF2-40B4-BE49-F238E27FC236}">
                  <a16:creationId xmlns:a16="http://schemas.microsoft.com/office/drawing/2014/main" id="{974ACFD8-FFDD-DCD8-9340-84D27C041EFE}"/>
                </a:ext>
              </a:extLst>
            </p:cNvPr>
            <p:cNvSpPr/>
            <p:nvPr/>
          </p:nvSpPr>
          <p:spPr>
            <a:xfrm>
              <a:off x="4902200" y="5344159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 642">
              <a:extLst>
                <a:ext uri="{FF2B5EF4-FFF2-40B4-BE49-F238E27FC236}">
                  <a16:creationId xmlns:a16="http://schemas.microsoft.com/office/drawing/2014/main" id="{845360ED-ACD1-1E68-4B94-93C4E3F05D53}"/>
                </a:ext>
              </a:extLst>
            </p:cNvPr>
            <p:cNvSpPr/>
            <p:nvPr/>
          </p:nvSpPr>
          <p:spPr>
            <a:xfrm>
              <a:off x="5005070" y="5344159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 643">
              <a:extLst>
                <a:ext uri="{FF2B5EF4-FFF2-40B4-BE49-F238E27FC236}">
                  <a16:creationId xmlns:a16="http://schemas.microsoft.com/office/drawing/2014/main" id="{D4EECB2C-755A-8953-1271-1BA3610AB94C}"/>
                </a:ext>
              </a:extLst>
            </p:cNvPr>
            <p:cNvSpPr/>
            <p:nvPr/>
          </p:nvSpPr>
          <p:spPr>
            <a:xfrm>
              <a:off x="5135879" y="5311140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7780 w 20320"/>
                <a:gd name="connsiteY5" fmla="*/ 35560 h 124459"/>
                <a:gd name="connsiteX6" fmla="*/ 17780 w 20320"/>
                <a:gd name="connsiteY6" fmla="*/ 124460 h 124459"/>
                <a:gd name="connsiteX7" fmla="*/ 1270 w 20320"/>
                <a:gd name="connsiteY7" fmla="*/ 124460 h 124459"/>
                <a:gd name="connsiteX8" fmla="*/ 1270 w 20320"/>
                <a:gd name="connsiteY8" fmla="*/ 35560 h 124459"/>
                <a:gd name="connsiteX9" fmla="*/ 1778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 644">
              <a:extLst>
                <a:ext uri="{FF2B5EF4-FFF2-40B4-BE49-F238E27FC236}">
                  <a16:creationId xmlns:a16="http://schemas.microsoft.com/office/drawing/2014/main" id="{238D3438-D194-A630-AFAC-01A64CB19190}"/>
                </a:ext>
              </a:extLst>
            </p:cNvPr>
            <p:cNvSpPr/>
            <p:nvPr/>
          </p:nvSpPr>
          <p:spPr>
            <a:xfrm>
              <a:off x="5186679" y="5344159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 645">
              <a:extLst>
                <a:ext uri="{FF2B5EF4-FFF2-40B4-BE49-F238E27FC236}">
                  <a16:creationId xmlns:a16="http://schemas.microsoft.com/office/drawing/2014/main" id="{AB72827D-BC6C-D733-AF4B-899459DD6152}"/>
                </a:ext>
              </a:extLst>
            </p:cNvPr>
            <p:cNvSpPr/>
            <p:nvPr/>
          </p:nvSpPr>
          <p:spPr>
            <a:xfrm>
              <a:off x="5335270" y="5307329"/>
              <a:ext cx="87629" cy="130810"/>
            </a:xfrm>
            <a:custGeom>
              <a:avLst/>
              <a:gdLst>
                <a:gd name="connsiteX0" fmla="*/ 87630 w 87629"/>
                <a:gd name="connsiteY0" fmla="*/ 128270 h 130810"/>
                <a:gd name="connsiteX1" fmla="*/ 72390 w 87629"/>
                <a:gd name="connsiteY1" fmla="*/ 128270 h 130810"/>
                <a:gd name="connsiteX2" fmla="*/ 72390 w 87629"/>
                <a:gd name="connsiteY2" fmla="*/ 118110 h 130810"/>
                <a:gd name="connsiteX3" fmla="*/ 72390 w 87629"/>
                <a:gd name="connsiteY3" fmla="*/ 111760 h 130810"/>
                <a:gd name="connsiteX4" fmla="*/ 72390 w 87629"/>
                <a:gd name="connsiteY4" fmla="*/ 111760 h 130810"/>
                <a:gd name="connsiteX5" fmla="*/ 40640 w 87629"/>
                <a:gd name="connsiteY5" fmla="*/ 130810 h 130810"/>
                <a:gd name="connsiteX6" fmla="*/ 0 w 87629"/>
                <a:gd name="connsiteY6" fmla="*/ 83820 h 130810"/>
                <a:gd name="connsiteX7" fmla="*/ 40640 w 87629"/>
                <a:gd name="connsiteY7" fmla="*/ 36830 h 130810"/>
                <a:gd name="connsiteX8" fmla="*/ 71120 w 87629"/>
                <a:gd name="connsiteY8" fmla="*/ 53340 h 130810"/>
                <a:gd name="connsiteX9" fmla="*/ 71120 w 87629"/>
                <a:gd name="connsiteY9" fmla="*/ 53340 h 130810"/>
                <a:gd name="connsiteX10" fmla="*/ 71120 w 87629"/>
                <a:gd name="connsiteY10" fmla="*/ 45720 h 130810"/>
                <a:gd name="connsiteX11" fmla="*/ 71120 w 87629"/>
                <a:gd name="connsiteY11" fmla="*/ 0 h 130810"/>
                <a:gd name="connsiteX12" fmla="*/ 87630 w 87629"/>
                <a:gd name="connsiteY12" fmla="*/ 0 h 130810"/>
                <a:gd name="connsiteX13" fmla="*/ 87630 w 87629"/>
                <a:gd name="connsiteY13" fmla="*/ 128270 h 130810"/>
                <a:gd name="connsiteX14" fmla="*/ 15240 w 87629"/>
                <a:gd name="connsiteY14" fmla="*/ 83820 h 130810"/>
                <a:gd name="connsiteX15" fmla="*/ 43180 w 87629"/>
                <a:gd name="connsiteY15" fmla="*/ 115570 h 130810"/>
                <a:gd name="connsiteX16" fmla="*/ 71120 w 87629"/>
                <a:gd name="connsiteY16" fmla="*/ 83820 h 130810"/>
                <a:gd name="connsiteX17" fmla="*/ 43180 w 87629"/>
                <a:gd name="connsiteY17" fmla="*/ 52070 h 130810"/>
                <a:gd name="connsiteX18" fmla="*/ 1524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 646">
              <a:extLst>
                <a:ext uri="{FF2B5EF4-FFF2-40B4-BE49-F238E27FC236}">
                  <a16:creationId xmlns:a16="http://schemas.microsoft.com/office/drawing/2014/main" id="{C4B9ADD7-AF36-A218-EC05-BB811BCDC0FB}"/>
                </a:ext>
              </a:extLst>
            </p:cNvPr>
            <p:cNvSpPr/>
            <p:nvPr/>
          </p:nvSpPr>
          <p:spPr>
            <a:xfrm>
              <a:off x="5453379" y="5311140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9050 w 20320"/>
                <a:gd name="connsiteY5" fmla="*/ 35560 h 124459"/>
                <a:gd name="connsiteX6" fmla="*/ 19050 w 20320"/>
                <a:gd name="connsiteY6" fmla="*/ 124460 h 124459"/>
                <a:gd name="connsiteX7" fmla="*/ 2540 w 20320"/>
                <a:gd name="connsiteY7" fmla="*/ 124460 h 124459"/>
                <a:gd name="connsiteX8" fmla="*/ 2540 w 20320"/>
                <a:gd name="connsiteY8" fmla="*/ 35560 h 124459"/>
                <a:gd name="connsiteX9" fmla="*/ 1905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 647">
              <a:extLst>
                <a:ext uri="{FF2B5EF4-FFF2-40B4-BE49-F238E27FC236}">
                  <a16:creationId xmlns:a16="http://schemas.microsoft.com/office/drawing/2014/main" id="{9D43CA7F-21A3-48DC-2EF1-4B2D60AC38EC}"/>
                </a:ext>
              </a:extLst>
            </p:cNvPr>
            <p:cNvSpPr/>
            <p:nvPr/>
          </p:nvSpPr>
          <p:spPr>
            <a:xfrm>
              <a:off x="5497829" y="5344159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 648">
              <a:extLst>
                <a:ext uri="{FF2B5EF4-FFF2-40B4-BE49-F238E27FC236}">
                  <a16:creationId xmlns:a16="http://schemas.microsoft.com/office/drawing/2014/main" id="{5565C775-1D1C-D510-92DB-012CF6B68C5A}"/>
                </a:ext>
              </a:extLst>
            </p:cNvPr>
            <p:cNvSpPr/>
            <p:nvPr/>
          </p:nvSpPr>
          <p:spPr>
            <a:xfrm>
              <a:off x="5582920" y="5344159"/>
              <a:ext cx="87629" cy="130810"/>
            </a:xfrm>
            <a:custGeom>
              <a:avLst/>
              <a:gdLst>
                <a:gd name="connsiteX0" fmla="*/ 0 w 87629"/>
                <a:gd name="connsiteY0" fmla="*/ 2540 h 130810"/>
                <a:gd name="connsiteX1" fmla="*/ 15240 w 87629"/>
                <a:gd name="connsiteY1" fmla="*/ 2540 h 130810"/>
                <a:gd name="connsiteX2" fmla="*/ 15240 w 87629"/>
                <a:gd name="connsiteY2" fmla="*/ 11430 h 130810"/>
                <a:gd name="connsiteX3" fmla="*/ 15240 w 87629"/>
                <a:gd name="connsiteY3" fmla="*/ 17780 h 130810"/>
                <a:gd name="connsiteX4" fmla="*/ 15240 w 87629"/>
                <a:gd name="connsiteY4" fmla="*/ 17780 h 130810"/>
                <a:gd name="connsiteX5" fmla="*/ 46990 w 87629"/>
                <a:gd name="connsiteY5" fmla="*/ 0 h 130810"/>
                <a:gd name="connsiteX6" fmla="*/ 87630 w 87629"/>
                <a:gd name="connsiteY6" fmla="*/ 46990 h 130810"/>
                <a:gd name="connsiteX7" fmla="*/ 46990 w 87629"/>
                <a:gd name="connsiteY7" fmla="*/ 93980 h 130810"/>
                <a:gd name="connsiteX8" fmla="*/ 16510 w 87629"/>
                <a:gd name="connsiteY8" fmla="*/ 76200 h 130810"/>
                <a:gd name="connsiteX9" fmla="*/ 16510 w 87629"/>
                <a:gd name="connsiteY9" fmla="*/ 76200 h 130810"/>
                <a:gd name="connsiteX10" fmla="*/ 16510 w 87629"/>
                <a:gd name="connsiteY10" fmla="*/ 83820 h 130810"/>
                <a:gd name="connsiteX11" fmla="*/ 16510 w 87629"/>
                <a:gd name="connsiteY11" fmla="*/ 130810 h 130810"/>
                <a:gd name="connsiteX12" fmla="*/ 0 w 87629"/>
                <a:gd name="connsiteY12" fmla="*/ 130810 h 130810"/>
                <a:gd name="connsiteX13" fmla="*/ 0 w 87629"/>
                <a:gd name="connsiteY13" fmla="*/ 2540 h 130810"/>
                <a:gd name="connsiteX14" fmla="*/ 72390 w 87629"/>
                <a:gd name="connsiteY14" fmla="*/ 46990 h 130810"/>
                <a:gd name="connsiteX15" fmla="*/ 44450 w 87629"/>
                <a:gd name="connsiteY15" fmla="*/ 15240 h 130810"/>
                <a:gd name="connsiteX16" fmla="*/ 16510 w 87629"/>
                <a:gd name="connsiteY16" fmla="*/ 46990 h 130810"/>
                <a:gd name="connsiteX17" fmla="*/ 44450 w 87629"/>
                <a:gd name="connsiteY17" fmla="*/ 78740 h 130810"/>
                <a:gd name="connsiteX18" fmla="*/ 72390 w 87629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604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 649">
              <a:extLst>
                <a:ext uri="{FF2B5EF4-FFF2-40B4-BE49-F238E27FC236}">
                  <a16:creationId xmlns:a16="http://schemas.microsoft.com/office/drawing/2014/main" id="{B3916B00-26E4-5FB8-4028-CF3A30B3D4BD}"/>
                </a:ext>
              </a:extLst>
            </p:cNvPr>
            <p:cNvSpPr/>
            <p:nvPr/>
          </p:nvSpPr>
          <p:spPr>
            <a:xfrm>
              <a:off x="5694679" y="5307329"/>
              <a:ext cx="34290" cy="130810"/>
            </a:xfrm>
            <a:custGeom>
              <a:avLst/>
              <a:gdLst>
                <a:gd name="connsiteX0" fmla="*/ 0 w 34290"/>
                <a:gd name="connsiteY0" fmla="*/ 0 h 130810"/>
                <a:gd name="connsiteX1" fmla="*/ 16510 w 34290"/>
                <a:gd name="connsiteY1" fmla="*/ 0 h 130810"/>
                <a:gd name="connsiteX2" fmla="*/ 16510 w 34290"/>
                <a:gd name="connsiteY2" fmla="*/ 101600 h 130810"/>
                <a:gd name="connsiteX3" fmla="*/ 26670 w 34290"/>
                <a:gd name="connsiteY3" fmla="*/ 115570 h 130810"/>
                <a:gd name="connsiteX4" fmla="*/ 34290 w 34290"/>
                <a:gd name="connsiteY4" fmla="*/ 115570 h 130810"/>
                <a:gd name="connsiteX5" fmla="*/ 34290 w 34290"/>
                <a:gd name="connsiteY5" fmla="*/ 129540 h 130810"/>
                <a:gd name="connsiteX6" fmla="*/ 22860 w 34290"/>
                <a:gd name="connsiteY6" fmla="*/ 130810 h 130810"/>
                <a:gd name="connsiteX7" fmla="*/ 0 w 34290"/>
                <a:gd name="connsiteY7" fmla="*/ 105410 h 130810"/>
                <a:gd name="connsiteX8" fmla="*/ 0 w 34290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 650">
              <a:extLst>
                <a:ext uri="{FF2B5EF4-FFF2-40B4-BE49-F238E27FC236}">
                  <a16:creationId xmlns:a16="http://schemas.microsoft.com/office/drawing/2014/main" id="{B08704CE-F9F0-F5E2-3868-1DDE301D5A57}"/>
                </a:ext>
              </a:extLst>
            </p:cNvPr>
            <p:cNvSpPr/>
            <p:nvPr/>
          </p:nvSpPr>
          <p:spPr>
            <a:xfrm>
              <a:off x="5742940" y="5345429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 651">
              <a:extLst>
                <a:ext uri="{FF2B5EF4-FFF2-40B4-BE49-F238E27FC236}">
                  <a16:creationId xmlns:a16="http://schemas.microsoft.com/office/drawing/2014/main" id="{3F889822-83E3-F8F1-47D2-7B20DE8355C5}"/>
                </a:ext>
              </a:extLst>
            </p:cNvPr>
            <p:cNvSpPr/>
            <p:nvPr/>
          </p:nvSpPr>
          <p:spPr>
            <a:xfrm>
              <a:off x="5826859" y="5346700"/>
              <a:ext cx="95149" cy="130809"/>
            </a:xfrm>
            <a:custGeom>
              <a:avLst/>
              <a:gdLst>
                <a:gd name="connsiteX0" fmla="*/ 2440 w 95149"/>
                <a:gd name="connsiteY0" fmla="*/ 115570 h 130809"/>
                <a:gd name="connsiteX1" fmla="*/ 12600 w 95149"/>
                <a:gd name="connsiteY1" fmla="*/ 115570 h 130809"/>
                <a:gd name="connsiteX2" fmla="*/ 40540 w 95149"/>
                <a:gd name="connsiteY2" fmla="*/ 87630 h 130809"/>
                <a:gd name="connsiteX3" fmla="*/ 3710 w 95149"/>
                <a:gd name="connsiteY3" fmla="*/ 0 h 130809"/>
                <a:gd name="connsiteX4" fmla="*/ 21490 w 95149"/>
                <a:gd name="connsiteY4" fmla="*/ 0 h 130809"/>
                <a:gd name="connsiteX5" fmla="*/ 34190 w 95149"/>
                <a:gd name="connsiteY5" fmla="*/ 31750 h 130809"/>
                <a:gd name="connsiteX6" fmla="*/ 49430 w 95149"/>
                <a:gd name="connsiteY6" fmla="*/ 71120 h 130809"/>
                <a:gd name="connsiteX7" fmla="*/ 64670 w 95149"/>
                <a:gd name="connsiteY7" fmla="*/ 31750 h 130809"/>
                <a:gd name="connsiteX8" fmla="*/ 77370 w 95149"/>
                <a:gd name="connsiteY8" fmla="*/ 0 h 130809"/>
                <a:gd name="connsiteX9" fmla="*/ 95150 w 95149"/>
                <a:gd name="connsiteY9" fmla="*/ 0 h 130809"/>
                <a:gd name="connsiteX10" fmla="*/ 59590 w 95149"/>
                <a:gd name="connsiteY10" fmla="*/ 85090 h 130809"/>
                <a:gd name="connsiteX11" fmla="*/ 13870 w 95149"/>
                <a:gd name="connsiteY11" fmla="*/ 130810 h 130809"/>
                <a:gd name="connsiteX12" fmla="*/ 2440 w 95149"/>
                <a:gd name="connsiteY12" fmla="*/ 129540 h 130809"/>
                <a:gd name="connsiteX13" fmla="*/ 2440 w 95149"/>
                <a:gd name="connsiteY13" fmla="*/ 11557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49" h="130809">
                  <a:moveTo>
                    <a:pt x="2440" y="115570"/>
                  </a:moveTo>
                  <a:cubicBezTo>
                    <a:pt x="4980" y="115570"/>
                    <a:pt x="7520" y="115570"/>
                    <a:pt x="12600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0" y="57150"/>
                    <a:pt x="49430" y="71120"/>
                  </a:cubicBezTo>
                  <a:cubicBezTo>
                    <a:pt x="5451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0" y="0"/>
                  </a:lnTo>
                  <a:lnTo>
                    <a:pt x="59590" y="85090"/>
                  </a:lnTo>
                  <a:cubicBezTo>
                    <a:pt x="46890" y="114300"/>
                    <a:pt x="38000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 652">
              <a:extLst>
                <a:ext uri="{FF2B5EF4-FFF2-40B4-BE49-F238E27FC236}">
                  <a16:creationId xmlns:a16="http://schemas.microsoft.com/office/drawing/2014/main" id="{E0CCF777-957C-85DD-78D1-FD319128556B}"/>
                </a:ext>
              </a:extLst>
            </p:cNvPr>
            <p:cNvSpPr/>
            <p:nvPr/>
          </p:nvSpPr>
          <p:spPr>
            <a:xfrm>
              <a:off x="5976620" y="5344159"/>
              <a:ext cx="74929" cy="93980"/>
            </a:xfrm>
            <a:custGeom>
              <a:avLst/>
              <a:gdLst>
                <a:gd name="connsiteX0" fmla="*/ 48260 w 74929"/>
                <a:gd name="connsiteY0" fmla="*/ 78740 h 93980"/>
                <a:gd name="connsiteX1" fmla="*/ 74930 w 74929"/>
                <a:gd name="connsiteY1" fmla="*/ 71120 h 93980"/>
                <a:gd name="connsiteX2" fmla="*/ 74930 w 74929"/>
                <a:gd name="connsiteY2" fmla="*/ 86360 h 93980"/>
                <a:gd name="connsiteX3" fmla="*/ 46990 w 74929"/>
                <a:gd name="connsiteY3" fmla="*/ 93980 h 93980"/>
                <a:gd name="connsiteX4" fmla="*/ 0 w 74929"/>
                <a:gd name="connsiteY4" fmla="*/ 46990 h 93980"/>
                <a:gd name="connsiteX5" fmla="*/ 46990 w 74929"/>
                <a:gd name="connsiteY5" fmla="*/ 0 h 93980"/>
                <a:gd name="connsiteX6" fmla="*/ 74930 w 74929"/>
                <a:gd name="connsiteY6" fmla="*/ 6350 h 93980"/>
                <a:gd name="connsiteX7" fmla="*/ 74930 w 74929"/>
                <a:gd name="connsiteY7" fmla="*/ 21590 h 93980"/>
                <a:gd name="connsiteX8" fmla="*/ 48260 w 74929"/>
                <a:gd name="connsiteY8" fmla="*/ 13970 h 93980"/>
                <a:gd name="connsiteX9" fmla="*/ 17780 w 74929"/>
                <a:gd name="connsiteY9" fmla="*/ 45720 h 93980"/>
                <a:gd name="connsiteX10" fmla="*/ 48260 w 74929"/>
                <a:gd name="connsiteY10" fmla="*/ 774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80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 653">
              <a:extLst>
                <a:ext uri="{FF2B5EF4-FFF2-40B4-BE49-F238E27FC236}">
                  <a16:creationId xmlns:a16="http://schemas.microsoft.com/office/drawing/2014/main" id="{7D2C5C5C-9C62-5370-6D5C-63751ACEB204}"/>
                </a:ext>
              </a:extLst>
            </p:cNvPr>
            <p:cNvSpPr/>
            <p:nvPr/>
          </p:nvSpPr>
          <p:spPr>
            <a:xfrm>
              <a:off x="6068059" y="5344159"/>
              <a:ext cx="91440" cy="93980"/>
            </a:xfrm>
            <a:custGeom>
              <a:avLst/>
              <a:gdLst>
                <a:gd name="connsiteX0" fmla="*/ 91440 w 91440"/>
                <a:gd name="connsiteY0" fmla="*/ 46990 h 93980"/>
                <a:gd name="connsiteX1" fmla="*/ 45720 w 91440"/>
                <a:gd name="connsiteY1" fmla="*/ 93980 h 93980"/>
                <a:gd name="connsiteX2" fmla="*/ 0 w 91440"/>
                <a:gd name="connsiteY2" fmla="*/ 46990 h 93980"/>
                <a:gd name="connsiteX3" fmla="*/ 45720 w 91440"/>
                <a:gd name="connsiteY3" fmla="*/ 0 h 93980"/>
                <a:gd name="connsiteX4" fmla="*/ 91440 w 91440"/>
                <a:gd name="connsiteY4" fmla="*/ 46990 h 93980"/>
                <a:gd name="connsiteX5" fmla="*/ 74930 w 91440"/>
                <a:gd name="connsiteY5" fmla="*/ 46990 h 93980"/>
                <a:gd name="connsiteX6" fmla="*/ 44450 w 91440"/>
                <a:gd name="connsiteY6" fmla="*/ 15240 h 93980"/>
                <a:gd name="connsiteX7" fmla="*/ 15240 w 91440"/>
                <a:gd name="connsiteY7" fmla="*/ 46990 h 93980"/>
                <a:gd name="connsiteX8" fmla="*/ 44450 w 91440"/>
                <a:gd name="connsiteY8" fmla="*/ 78740 h 93980"/>
                <a:gd name="connsiteX9" fmla="*/ 74930 w 91440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604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 654">
              <a:extLst>
                <a:ext uri="{FF2B5EF4-FFF2-40B4-BE49-F238E27FC236}">
                  <a16:creationId xmlns:a16="http://schemas.microsoft.com/office/drawing/2014/main" id="{67AFCBBF-0F03-FAF2-A72B-026758661873}"/>
                </a:ext>
              </a:extLst>
            </p:cNvPr>
            <p:cNvSpPr/>
            <p:nvPr/>
          </p:nvSpPr>
          <p:spPr>
            <a:xfrm>
              <a:off x="6184900" y="5344159"/>
              <a:ext cx="87629" cy="130810"/>
            </a:xfrm>
            <a:custGeom>
              <a:avLst/>
              <a:gdLst>
                <a:gd name="connsiteX0" fmla="*/ 0 w 87629"/>
                <a:gd name="connsiteY0" fmla="*/ 2540 h 130810"/>
                <a:gd name="connsiteX1" fmla="*/ 15240 w 87629"/>
                <a:gd name="connsiteY1" fmla="*/ 2540 h 130810"/>
                <a:gd name="connsiteX2" fmla="*/ 15240 w 87629"/>
                <a:gd name="connsiteY2" fmla="*/ 11430 h 130810"/>
                <a:gd name="connsiteX3" fmla="*/ 15240 w 87629"/>
                <a:gd name="connsiteY3" fmla="*/ 17780 h 130810"/>
                <a:gd name="connsiteX4" fmla="*/ 15240 w 87629"/>
                <a:gd name="connsiteY4" fmla="*/ 17780 h 130810"/>
                <a:gd name="connsiteX5" fmla="*/ 46990 w 87629"/>
                <a:gd name="connsiteY5" fmla="*/ 0 h 130810"/>
                <a:gd name="connsiteX6" fmla="*/ 87630 w 87629"/>
                <a:gd name="connsiteY6" fmla="*/ 46990 h 130810"/>
                <a:gd name="connsiteX7" fmla="*/ 46990 w 87629"/>
                <a:gd name="connsiteY7" fmla="*/ 93980 h 130810"/>
                <a:gd name="connsiteX8" fmla="*/ 16510 w 87629"/>
                <a:gd name="connsiteY8" fmla="*/ 76200 h 130810"/>
                <a:gd name="connsiteX9" fmla="*/ 16510 w 87629"/>
                <a:gd name="connsiteY9" fmla="*/ 76200 h 130810"/>
                <a:gd name="connsiteX10" fmla="*/ 16510 w 87629"/>
                <a:gd name="connsiteY10" fmla="*/ 83820 h 130810"/>
                <a:gd name="connsiteX11" fmla="*/ 16510 w 87629"/>
                <a:gd name="connsiteY11" fmla="*/ 130810 h 130810"/>
                <a:gd name="connsiteX12" fmla="*/ 0 w 87629"/>
                <a:gd name="connsiteY12" fmla="*/ 130810 h 130810"/>
                <a:gd name="connsiteX13" fmla="*/ 0 w 87629"/>
                <a:gd name="connsiteY13" fmla="*/ 2540 h 130810"/>
                <a:gd name="connsiteX14" fmla="*/ 71120 w 87629"/>
                <a:gd name="connsiteY14" fmla="*/ 46990 h 130810"/>
                <a:gd name="connsiteX15" fmla="*/ 43180 w 87629"/>
                <a:gd name="connsiteY15" fmla="*/ 15240 h 130810"/>
                <a:gd name="connsiteX16" fmla="*/ 15240 w 87629"/>
                <a:gd name="connsiteY16" fmla="*/ 46990 h 130810"/>
                <a:gd name="connsiteX17" fmla="*/ 43180 w 87629"/>
                <a:gd name="connsiteY17" fmla="*/ 78740 h 130810"/>
                <a:gd name="connsiteX18" fmla="*/ 71120 w 87629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1120" y="46990"/>
                  </a:moveTo>
                  <a:cubicBezTo>
                    <a:pt x="71120" y="27940"/>
                    <a:pt x="59690" y="15240"/>
                    <a:pt x="43180" y="15240"/>
                  </a:cubicBezTo>
                  <a:cubicBezTo>
                    <a:pt x="26670" y="15240"/>
                    <a:pt x="15240" y="25400"/>
                    <a:pt x="15240" y="46990"/>
                  </a:cubicBezTo>
                  <a:cubicBezTo>
                    <a:pt x="15240" y="68580"/>
                    <a:pt x="29210" y="78740"/>
                    <a:pt x="43180" y="78740"/>
                  </a:cubicBezTo>
                  <a:cubicBezTo>
                    <a:pt x="57150" y="78740"/>
                    <a:pt x="71120" y="66040"/>
                    <a:pt x="7112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 655">
              <a:extLst>
                <a:ext uri="{FF2B5EF4-FFF2-40B4-BE49-F238E27FC236}">
                  <a16:creationId xmlns:a16="http://schemas.microsoft.com/office/drawing/2014/main" id="{427E4F80-82B5-F676-5B25-23AC91CA34A6}"/>
                </a:ext>
              </a:extLst>
            </p:cNvPr>
            <p:cNvSpPr/>
            <p:nvPr/>
          </p:nvSpPr>
          <p:spPr>
            <a:xfrm>
              <a:off x="6278979" y="5346700"/>
              <a:ext cx="95150" cy="130809"/>
            </a:xfrm>
            <a:custGeom>
              <a:avLst/>
              <a:gdLst>
                <a:gd name="connsiteX0" fmla="*/ 2440 w 95150"/>
                <a:gd name="connsiteY0" fmla="*/ 115570 h 130809"/>
                <a:gd name="connsiteX1" fmla="*/ 12600 w 95150"/>
                <a:gd name="connsiteY1" fmla="*/ 115570 h 130809"/>
                <a:gd name="connsiteX2" fmla="*/ 40540 w 95150"/>
                <a:gd name="connsiteY2" fmla="*/ 87630 h 130809"/>
                <a:gd name="connsiteX3" fmla="*/ 3710 w 95150"/>
                <a:gd name="connsiteY3" fmla="*/ 0 h 130809"/>
                <a:gd name="connsiteX4" fmla="*/ 21490 w 95150"/>
                <a:gd name="connsiteY4" fmla="*/ 0 h 130809"/>
                <a:gd name="connsiteX5" fmla="*/ 34190 w 95150"/>
                <a:gd name="connsiteY5" fmla="*/ 31750 h 130809"/>
                <a:gd name="connsiteX6" fmla="*/ 49430 w 95150"/>
                <a:gd name="connsiteY6" fmla="*/ 71120 h 130809"/>
                <a:gd name="connsiteX7" fmla="*/ 64670 w 95150"/>
                <a:gd name="connsiteY7" fmla="*/ 31750 h 130809"/>
                <a:gd name="connsiteX8" fmla="*/ 77370 w 95150"/>
                <a:gd name="connsiteY8" fmla="*/ 0 h 130809"/>
                <a:gd name="connsiteX9" fmla="*/ 95150 w 95150"/>
                <a:gd name="connsiteY9" fmla="*/ 0 h 130809"/>
                <a:gd name="connsiteX10" fmla="*/ 59590 w 95150"/>
                <a:gd name="connsiteY10" fmla="*/ 85090 h 130809"/>
                <a:gd name="connsiteX11" fmla="*/ 13870 w 95150"/>
                <a:gd name="connsiteY11" fmla="*/ 130810 h 130809"/>
                <a:gd name="connsiteX12" fmla="*/ 2440 w 95150"/>
                <a:gd name="connsiteY12" fmla="*/ 129540 h 130809"/>
                <a:gd name="connsiteX13" fmla="*/ 2440 w 95150"/>
                <a:gd name="connsiteY13" fmla="*/ 11557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50" h="130809">
                  <a:moveTo>
                    <a:pt x="2440" y="115570"/>
                  </a:moveTo>
                  <a:cubicBezTo>
                    <a:pt x="4980" y="115570"/>
                    <a:pt x="7520" y="115570"/>
                    <a:pt x="12600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0" y="57150"/>
                    <a:pt x="49430" y="71120"/>
                  </a:cubicBezTo>
                  <a:cubicBezTo>
                    <a:pt x="5451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0" y="0"/>
                  </a:lnTo>
                  <a:lnTo>
                    <a:pt x="59590" y="85090"/>
                  </a:lnTo>
                  <a:cubicBezTo>
                    <a:pt x="46890" y="114300"/>
                    <a:pt x="38000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23" name="Group 722">
            <a:extLst>
              <a:ext uri="{FF2B5EF4-FFF2-40B4-BE49-F238E27FC236}">
                <a16:creationId xmlns:a16="http://schemas.microsoft.com/office/drawing/2014/main" id="{CC466FD9-6AEC-2AF2-94F2-A8EB547101F9}"/>
              </a:ext>
            </a:extLst>
          </p:cNvPr>
          <p:cNvGrpSpPr/>
          <p:nvPr/>
        </p:nvGrpSpPr>
        <p:grpSpPr>
          <a:xfrm>
            <a:off x="779780" y="5609590"/>
            <a:ext cx="4919978" cy="171450"/>
            <a:chOff x="779780" y="5609590"/>
            <a:chExt cx="4919978" cy="171450"/>
          </a:xfrm>
        </p:grpSpPr>
        <p:sp>
          <p:nvSpPr>
            <p:cNvPr id="657" name="Freeform 656">
              <a:extLst>
                <a:ext uri="{FF2B5EF4-FFF2-40B4-BE49-F238E27FC236}">
                  <a16:creationId xmlns:a16="http://schemas.microsoft.com/office/drawing/2014/main" id="{B9244F5A-2E80-53C5-AF45-83731EE243F7}"/>
                </a:ext>
              </a:extLst>
            </p:cNvPr>
            <p:cNvSpPr/>
            <p:nvPr/>
          </p:nvSpPr>
          <p:spPr>
            <a:xfrm>
              <a:off x="779780" y="5612129"/>
              <a:ext cx="99059" cy="130810"/>
            </a:xfrm>
            <a:custGeom>
              <a:avLst/>
              <a:gdLst>
                <a:gd name="connsiteX0" fmla="*/ 99060 w 99059"/>
                <a:gd name="connsiteY0" fmla="*/ 83820 h 130810"/>
                <a:gd name="connsiteX1" fmla="*/ 49530 w 99059"/>
                <a:gd name="connsiteY1" fmla="*/ 130810 h 130810"/>
                <a:gd name="connsiteX2" fmla="*/ 0 w 99059"/>
                <a:gd name="connsiteY2" fmla="*/ 83820 h 130810"/>
                <a:gd name="connsiteX3" fmla="*/ 0 w 99059"/>
                <a:gd name="connsiteY3" fmla="*/ 0 h 130810"/>
                <a:gd name="connsiteX4" fmla="*/ 16510 w 99059"/>
                <a:gd name="connsiteY4" fmla="*/ 0 h 130810"/>
                <a:gd name="connsiteX5" fmla="*/ 16510 w 99059"/>
                <a:gd name="connsiteY5" fmla="*/ 82550 h 130810"/>
                <a:gd name="connsiteX6" fmla="*/ 48260 w 99059"/>
                <a:gd name="connsiteY6" fmla="*/ 114300 h 130810"/>
                <a:gd name="connsiteX7" fmla="*/ 80010 w 99059"/>
                <a:gd name="connsiteY7" fmla="*/ 82550 h 130810"/>
                <a:gd name="connsiteX8" fmla="*/ 80010 w 99059"/>
                <a:gd name="connsiteY8" fmla="*/ 0 h 130810"/>
                <a:gd name="connsiteX9" fmla="*/ 96520 w 99059"/>
                <a:gd name="connsiteY9" fmla="*/ 0 h 130810"/>
                <a:gd name="connsiteX10" fmla="*/ 96520 w 99059"/>
                <a:gd name="connsiteY10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059" h="130810">
                  <a:moveTo>
                    <a:pt x="99060" y="83820"/>
                  </a:moveTo>
                  <a:cubicBezTo>
                    <a:pt x="99060" y="113030"/>
                    <a:pt x="80010" y="130810"/>
                    <a:pt x="49530" y="130810"/>
                  </a:cubicBezTo>
                  <a:cubicBezTo>
                    <a:pt x="19050" y="130810"/>
                    <a:pt x="0" y="113030"/>
                    <a:pt x="0" y="8382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82550"/>
                  </a:lnTo>
                  <a:cubicBezTo>
                    <a:pt x="16510" y="102870"/>
                    <a:pt x="29210" y="114300"/>
                    <a:pt x="48260" y="114300"/>
                  </a:cubicBezTo>
                  <a:cubicBezTo>
                    <a:pt x="67310" y="114300"/>
                    <a:pt x="80010" y="101600"/>
                    <a:pt x="80010" y="82550"/>
                  </a:cubicBezTo>
                  <a:lnTo>
                    <a:pt x="80010" y="0"/>
                  </a:lnTo>
                  <a:lnTo>
                    <a:pt x="96520" y="0"/>
                  </a:lnTo>
                  <a:lnTo>
                    <a:pt x="96520" y="838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 657">
              <a:extLst>
                <a:ext uri="{FF2B5EF4-FFF2-40B4-BE49-F238E27FC236}">
                  <a16:creationId xmlns:a16="http://schemas.microsoft.com/office/drawing/2014/main" id="{DFF0EBBC-80F5-503F-BEC1-48BA581BC0E3}"/>
                </a:ext>
              </a:extLst>
            </p:cNvPr>
            <p:cNvSpPr/>
            <p:nvPr/>
          </p:nvSpPr>
          <p:spPr>
            <a:xfrm>
              <a:off x="897889" y="5648959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 658">
              <a:extLst>
                <a:ext uri="{FF2B5EF4-FFF2-40B4-BE49-F238E27FC236}">
                  <a16:creationId xmlns:a16="http://schemas.microsoft.com/office/drawing/2014/main" id="{60B0E395-316C-1BAD-1572-FCC03B34384A}"/>
                </a:ext>
              </a:extLst>
            </p:cNvPr>
            <p:cNvSpPr/>
            <p:nvPr/>
          </p:nvSpPr>
          <p:spPr>
            <a:xfrm>
              <a:off x="976630" y="5648959"/>
              <a:ext cx="83819" cy="93980"/>
            </a:xfrm>
            <a:custGeom>
              <a:avLst/>
              <a:gdLst>
                <a:gd name="connsiteX0" fmla="*/ 83820 w 83819"/>
                <a:gd name="connsiteY0" fmla="*/ 41910 h 93980"/>
                <a:gd name="connsiteX1" fmla="*/ 83820 w 83819"/>
                <a:gd name="connsiteY1" fmla="*/ 50800 h 93980"/>
                <a:gd name="connsiteX2" fmla="*/ 17780 w 83819"/>
                <a:gd name="connsiteY2" fmla="*/ 50800 h 93980"/>
                <a:gd name="connsiteX3" fmla="*/ 48260 w 83819"/>
                <a:gd name="connsiteY3" fmla="*/ 80010 h 93980"/>
                <a:gd name="connsiteX4" fmla="*/ 80010 w 83819"/>
                <a:gd name="connsiteY4" fmla="*/ 71120 h 93980"/>
                <a:gd name="connsiteX5" fmla="*/ 80010 w 83819"/>
                <a:gd name="connsiteY5" fmla="*/ 86360 h 93980"/>
                <a:gd name="connsiteX6" fmla="*/ 46990 w 83819"/>
                <a:gd name="connsiteY6" fmla="*/ 93980 h 93980"/>
                <a:gd name="connsiteX7" fmla="*/ 0 w 83819"/>
                <a:gd name="connsiteY7" fmla="*/ 46990 h 93980"/>
                <a:gd name="connsiteX8" fmla="*/ 43180 w 83819"/>
                <a:gd name="connsiteY8" fmla="*/ 0 h 93980"/>
                <a:gd name="connsiteX9" fmla="*/ 83820 w 83819"/>
                <a:gd name="connsiteY9" fmla="*/ 41910 h 93980"/>
                <a:gd name="connsiteX10" fmla="*/ 43180 w 83819"/>
                <a:gd name="connsiteY10" fmla="*/ 13970 h 93980"/>
                <a:gd name="connsiteX11" fmla="*/ 17780 w 83819"/>
                <a:gd name="connsiteY11" fmla="*/ 38100 h 93980"/>
                <a:gd name="connsiteX12" fmla="*/ 67310 w 83819"/>
                <a:gd name="connsiteY12" fmla="*/ 38100 h 93980"/>
                <a:gd name="connsiteX13" fmla="*/ 43180 w 83819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 659">
              <a:extLst>
                <a:ext uri="{FF2B5EF4-FFF2-40B4-BE49-F238E27FC236}">
                  <a16:creationId xmlns:a16="http://schemas.microsoft.com/office/drawing/2014/main" id="{E5845B47-79A7-89FD-B4BC-CE316CEBE494}"/>
                </a:ext>
              </a:extLst>
            </p:cNvPr>
            <p:cNvSpPr/>
            <p:nvPr/>
          </p:nvSpPr>
          <p:spPr>
            <a:xfrm>
              <a:off x="1117600" y="5624829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0 w 60960"/>
                <a:gd name="connsiteY9" fmla="*/ 99060 h 116840"/>
                <a:gd name="connsiteX10" fmla="*/ 60960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 660">
              <a:extLst>
                <a:ext uri="{FF2B5EF4-FFF2-40B4-BE49-F238E27FC236}">
                  <a16:creationId xmlns:a16="http://schemas.microsoft.com/office/drawing/2014/main" id="{A97BC8A5-9370-1DAF-4C25-614796E451A5}"/>
                </a:ext>
              </a:extLst>
            </p:cNvPr>
            <p:cNvSpPr/>
            <p:nvPr/>
          </p:nvSpPr>
          <p:spPr>
            <a:xfrm>
              <a:off x="1196339" y="5615940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7780 w 20320"/>
                <a:gd name="connsiteY5" fmla="*/ 35560 h 124459"/>
                <a:gd name="connsiteX6" fmla="*/ 17780 w 20320"/>
                <a:gd name="connsiteY6" fmla="*/ 124460 h 124459"/>
                <a:gd name="connsiteX7" fmla="*/ 1270 w 20320"/>
                <a:gd name="connsiteY7" fmla="*/ 124460 h 124459"/>
                <a:gd name="connsiteX8" fmla="*/ 1270 w 20320"/>
                <a:gd name="connsiteY8" fmla="*/ 35560 h 124459"/>
                <a:gd name="connsiteX9" fmla="*/ 1778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 661">
              <a:extLst>
                <a:ext uri="{FF2B5EF4-FFF2-40B4-BE49-F238E27FC236}">
                  <a16:creationId xmlns:a16="http://schemas.microsoft.com/office/drawing/2014/main" id="{6D4E4C63-A60E-F4A5-2A33-86DCA2E801D2}"/>
                </a:ext>
              </a:extLst>
            </p:cNvPr>
            <p:cNvSpPr/>
            <p:nvPr/>
          </p:nvSpPr>
          <p:spPr>
            <a:xfrm>
              <a:off x="1233169" y="5624829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0 w 60960"/>
                <a:gd name="connsiteY9" fmla="*/ 99060 h 116840"/>
                <a:gd name="connsiteX10" fmla="*/ 60960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 662">
              <a:extLst>
                <a:ext uri="{FF2B5EF4-FFF2-40B4-BE49-F238E27FC236}">
                  <a16:creationId xmlns:a16="http://schemas.microsoft.com/office/drawing/2014/main" id="{A53A8D84-CD2C-AC56-15CC-85B0653F7498}"/>
                </a:ext>
              </a:extLst>
            </p:cNvPr>
            <p:cNvSpPr/>
            <p:nvPr/>
          </p:nvSpPr>
          <p:spPr>
            <a:xfrm>
              <a:off x="1313180" y="5612129"/>
              <a:ext cx="34289" cy="130810"/>
            </a:xfrm>
            <a:custGeom>
              <a:avLst/>
              <a:gdLst>
                <a:gd name="connsiteX0" fmla="*/ 0 w 34289"/>
                <a:gd name="connsiteY0" fmla="*/ 0 h 130810"/>
                <a:gd name="connsiteX1" fmla="*/ 16510 w 34289"/>
                <a:gd name="connsiteY1" fmla="*/ 0 h 130810"/>
                <a:gd name="connsiteX2" fmla="*/ 16510 w 34289"/>
                <a:gd name="connsiteY2" fmla="*/ 101600 h 130810"/>
                <a:gd name="connsiteX3" fmla="*/ 26670 w 34289"/>
                <a:gd name="connsiteY3" fmla="*/ 115570 h 130810"/>
                <a:gd name="connsiteX4" fmla="*/ 34290 w 34289"/>
                <a:gd name="connsiteY4" fmla="*/ 115570 h 130810"/>
                <a:gd name="connsiteX5" fmla="*/ 34290 w 34289"/>
                <a:gd name="connsiteY5" fmla="*/ 129540 h 130810"/>
                <a:gd name="connsiteX6" fmla="*/ 22860 w 34289"/>
                <a:gd name="connsiteY6" fmla="*/ 130810 h 130810"/>
                <a:gd name="connsiteX7" fmla="*/ 0 w 34289"/>
                <a:gd name="connsiteY7" fmla="*/ 105410 h 130810"/>
                <a:gd name="connsiteX8" fmla="*/ 0 w 34289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 663">
              <a:extLst>
                <a:ext uri="{FF2B5EF4-FFF2-40B4-BE49-F238E27FC236}">
                  <a16:creationId xmlns:a16="http://schemas.microsoft.com/office/drawing/2014/main" id="{C96DCCEC-DC34-E32A-6507-C6E8A8DA8ED6}"/>
                </a:ext>
              </a:extLst>
            </p:cNvPr>
            <p:cNvSpPr/>
            <p:nvPr/>
          </p:nvSpPr>
          <p:spPr>
            <a:xfrm>
              <a:off x="1360169" y="5648959"/>
              <a:ext cx="83819" cy="93980"/>
            </a:xfrm>
            <a:custGeom>
              <a:avLst/>
              <a:gdLst>
                <a:gd name="connsiteX0" fmla="*/ 83820 w 83819"/>
                <a:gd name="connsiteY0" fmla="*/ 41910 h 93980"/>
                <a:gd name="connsiteX1" fmla="*/ 83820 w 83819"/>
                <a:gd name="connsiteY1" fmla="*/ 50800 h 93980"/>
                <a:gd name="connsiteX2" fmla="*/ 17780 w 83819"/>
                <a:gd name="connsiteY2" fmla="*/ 50800 h 93980"/>
                <a:gd name="connsiteX3" fmla="*/ 48260 w 83819"/>
                <a:gd name="connsiteY3" fmla="*/ 80010 h 93980"/>
                <a:gd name="connsiteX4" fmla="*/ 80010 w 83819"/>
                <a:gd name="connsiteY4" fmla="*/ 71120 h 93980"/>
                <a:gd name="connsiteX5" fmla="*/ 80010 w 83819"/>
                <a:gd name="connsiteY5" fmla="*/ 86360 h 93980"/>
                <a:gd name="connsiteX6" fmla="*/ 46990 w 83819"/>
                <a:gd name="connsiteY6" fmla="*/ 93980 h 93980"/>
                <a:gd name="connsiteX7" fmla="*/ 0 w 83819"/>
                <a:gd name="connsiteY7" fmla="*/ 46990 h 93980"/>
                <a:gd name="connsiteX8" fmla="*/ 43180 w 83819"/>
                <a:gd name="connsiteY8" fmla="*/ 0 h 93980"/>
                <a:gd name="connsiteX9" fmla="*/ 83820 w 83819"/>
                <a:gd name="connsiteY9" fmla="*/ 41910 h 93980"/>
                <a:gd name="connsiteX10" fmla="*/ 43180 w 83819"/>
                <a:gd name="connsiteY10" fmla="*/ 13970 h 93980"/>
                <a:gd name="connsiteX11" fmla="*/ 17780 w 83819"/>
                <a:gd name="connsiteY11" fmla="*/ 38100 h 93980"/>
                <a:gd name="connsiteX12" fmla="*/ 67310 w 83819"/>
                <a:gd name="connsiteY12" fmla="*/ 38100 h 93980"/>
                <a:gd name="connsiteX13" fmla="*/ 43180 w 83819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 664">
              <a:extLst>
                <a:ext uri="{FF2B5EF4-FFF2-40B4-BE49-F238E27FC236}">
                  <a16:creationId xmlns:a16="http://schemas.microsoft.com/office/drawing/2014/main" id="{8F80AE9F-59FA-3AD9-4C3F-50D483255E1E}"/>
                </a:ext>
              </a:extLst>
            </p:cNvPr>
            <p:cNvSpPr/>
            <p:nvPr/>
          </p:nvSpPr>
          <p:spPr>
            <a:xfrm>
              <a:off x="1507489" y="5648959"/>
              <a:ext cx="74930" cy="93980"/>
            </a:xfrm>
            <a:custGeom>
              <a:avLst/>
              <a:gdLst>
                <a:gd name="connsiteX0" fmla="*/ 48260 w 74930"/>
                <a:gd name="connsiteY0" fmla="*/ 78740 h 93980"/>
                <a:gd name="connsiteX1" fmla="*/ 74930 w 74930"/>
                <a:gd name="connsiteY1" fmla="*/ 71120 h 93980"/>
                <a:gd name="connsiteX2" fmla="*/ 74930 w 74930"/>
                <a:gd name="connsiteY2" fmla="*/ 86360 h 93980"/>
                <a:gd name="connsiteX3" fmla="*/ 46990 w 74930"/>
                <a:gd name="connsiteY3" fmla="*/ 93980 h 93980"/>
                <a:gd name="connsiteX4" fmla="*/ 0 w 74930"/>
                <a:gd name="connsiteY4" fmla="*/ 46990 h 93980"/>
                <a:gd name="connsiteX5" fmla="*/ 46990 w 74930"/>
                <a:gd name="connsiteY5" fmla="*/ 0 h 93980"/>
                <a:gd name="connsiteX6" fmla="*/ 74930 w 74930"/>
                <a:gd name="connsiteY6" fmla="*/ 6350 h 93980"/>
                <a:gd name="connsiteX7" fmla="*/ 74930 w 74930"/>
                <a:gd name="connsiteY7" fmla="*/ 21590 h 93980"/>
                <a:gd name="connsiteX8" fmla="*/ 48260 w 74930"/>
                <a:gd name="connsiteY8" fmla="*/ 13970 h 93980"/>
                <a:gd name="connsiteX9" fmla="*/ 17780 w 74930"/>
                <a:gd name="connsiteY9" fmla="*/ 45720 h 93980"/>
                <a:gd name="connsiteX10" fmla="*/ 48260 w 74930"/>
                <a:gd name="connsiteY10" fmla="*/ 774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30" h="93980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 665">
              <a:extLst>
                <a:ext uri="{FF2B5EF4-FFF2-40B4-BE49-F238E27FC236}">
                  <a16:creationId xmlns:a16="http://schemas.microsoft.com/office/drawing/2014/main" id="{7C2544C5-1671-4A77-37CB-B078A5A4AB0D}"/>
                </a:ext>
              </a:extLst>
            </p:cNvPr>
            <p:cNvSpPr/>
            <p:nvPr/>
          </p:nvSpPr>
          <p:spPr>
            <a:xfrm>
              <a:off x="1600200" y="5650229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78740 h 93979"/>
                <a:gd name="connsiteX18" fmla="*/ 57150 w 73660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 666">
              <a:extLst>
                <a:ext uri="{FF2B5EF4-FFF2-40B4-BE49-F238E27FC236}">
                  <a16:creationId xmlns:a16="http://schemas.microsoft.com/office/drawing/2014/main" id="{DE0EAD5D-82B9-CB0D-6E26-4AC815A6E1B2}"/>
                </a:ext>
              </a:extLst>
            </p:cNvPr>
            <p:cNvSpPr/>
            <p:nvPr/>
          </p:nvSpPr>
          <p:spPr>
            <a:xfrm>
              <a:off x="1695450" y="5648959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8" name="Freeform 667">
              <a:extLst>
                <a:ext uri="{FF2B5EF4-FFF2-40B4-BE49-F238E27FC236}">
                  <a16:creationId xmlns:a16="http://schemas.microsoft.com/office/drawing/2014/main" id="{3502FA5C-25ED-C584-AF69-6DFE3048FE5F}"/>
                </a:ext>
              </a:extLst>
            </p:cNvPr>
            <p:cNvSpPr/>
            <p:nvPr/>
          </p:nvSpPr>
          <p:spPr>
            <a:xfrm>
              <a:off x="1774189" y="564895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3180 w 83820"/>
                <a:gd name="connsiteY10" fmla="*/ 13970 h 93980"/>
                <a:gd name="connsiteX11" fmla="*/ 17780 w 83820"/>
                <a:gd name="connsiteY11" fmla="*/ 38100 h 93980"/>
                <a:gd name="connsiteX12" fmla="*/ 67310 w 83820"/>
                <a:gd name="connsiteY12" fmla="*/ 38100 h 93980"/>
                <a:gd name="connsiteX13" fmla="*/ 4318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9" name="Freeform 668">
              <a:extLst>
                <a:ext uri="{FF2B5EF4-FFF2-40B4-BE49-F238E27FC236}">
                  <a16:creationId xmlns:a16="http://schemas.microsoft.com/office/drawing/2014/main" id="{F817F5CD-0A93-0C05-1663-ABBBF8BAD562}"/>
                </a:ext>
              </a:extLst>
            </p:cNvPr>
            <p:cNvSpPr/>
            <p:nvPr/>
          </p:nvSpPr>
          <p:spPr>
            <a:xfrm>
              <a:off x="1920239" y="5609590"/>
              <a:ext cx="55095" cy="129539"/>
            </a:xfrm>
            <a:custGeom>
              <a:avLst/>
              <a:gdLst>
                <a:gd name="connsiteX0" fmla="*/ 11430 w 55095"/>
                <a:gd name="connsiteY0" fmla="*/ 41910 h 129539"/>
                <a:gd name="connsiteX1" fmla="*/ 11430 w 55095"/>
                <a:gd name="connsiteY1" fmla="*/ 31750 h 129539"/>
                <a:gd name="connsiteX2" fmla="*/ 43180 w 55095"/>
                <a:gd name="connsiteY2" fmla="*/ 0 h 129539"/>
                <a:gd name="connsiteX3" fmla="*/ 54610 w 55095"/>
                <a:gd name="connsiteY3" fmla="*/ 0 h 129539"/>
                <a:gd name="connsiteX4" fmla="*/ 54610 w 55095"/>
                <a:gd name="connsiteY4" fmla="*/ 13970 h 129539"/>
                <a:gd name="connsiteX5" fmla="*/ 45720 w 55095"/>
                <a:gd name="connsiteY5" fmla="*/ 13970 h 129539"/>
                <a:gd name="connsiteX6" fmla="*/ 27940 w 55095"/>
                <a:gd name="connsiteY6" fmla="*/ 31750 h 129539"/>
                <a:gd name="connsiteX7" fmla="*/ 27940 w 55095"/>
                <a:gd name="connsiteY7" fmla="*/ 40640 h 129539"/>
                <a:gd name="connsiteX8" fmla="*/ 52070 w 55095"/>
                <a:gd name="connsiteY8" fmla="*/ 40640 h 129539"/>
                <a:gd name="connsiteX9" fmla="*/ 52070 w 55095"/>
                <a:gd name="connsiteY9" fmla="*/ 54610 h 129539"/>
                <a:gd name="connsiteX10" fmla="*/ 29210 w 55095"/>
                <a:gd name="connsiteY10" fmla="*/ 54610 h 129539"/>
                <a:gd name="connsiteX11" fmla="*/ 29210 w 55095"/>
                <a:gd name="connsiteY11" fmla="*/ 129540 h 129539"/>
                <a:gd name="connsiteX12" fmla="*/ 12700 w 55095"/>
                <a:gd name="connsiteY12" fmla="*/ 129540 h 129539"/>
                <a:gd name="connsiteX13" fmla="*/ 12700 w 55095"/>
                <a:gd name="connsiteY13" fmla="*/ 54610 h 129539"/>
                <a:gd name="connsiteX14" fmla="*/ 0 w 55095"/>
                <a:gd name="connsiteY14" fmla="*/ 54610 h 129539"/>
                <a:gd name="connsiteX15" fmla="*/ 0 w 55095"/>
                <a:gd name="connsiteY15" fmla="*/ 40640 h 129539"/>
                <a:gd name="connsiteX16" fmla="*/ 13970 w 55095"/>
                <a:gd name="connsiteY16" fmla="*/ 40640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39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0" name="Freeform 669">
              <a:extLst>
                <a:ext uri="{FF2B5EF4-FFF2-40B4-BE49-F238E27FC236}">
                  <a16:creationId xmlns:a16="http://schemas.microsoft.com/office/drawing/2014/main" id="{5325358C-0C33-CDBB-FDF2-8437EE350D22}"/>
                </a:ext>
              </a:extLst>
            </p:cNvPr>
            <p:cNvSpPr/>
            <p:nvPr/>
          </p:nvSpPr>
          <p:spPr>
            <a:xfrm>
              <a:off x="1981200" y="5648959"/>
              <a:ext cx="91439" cy="93980"/>
            </a:xfrm>
            <a:custGeom>
              <a:avLst/>
              <a:gdLst>
                <a:gd name="connsiteX0" fmla="*/ 91440 w 91439"/>
                <a:gd name="connsiteY0" fmla="*/ 46990 h 93980"/>
                <a:gd name="connsiteX1" fmla="*/ 45720 w 91439"/>
                <a:gd name="connsiteY1" fmla="*/ 93980 h 93980"/>
                <a:gd name="connsiteX2" fmla="*/ 0 w 91439"/>
                <a:gd name="connsiteY2" fmla="*/ 46990 h 93980"/>
                <a:gd name="connsiteX3" fmla="*/ 45720 w 91439"/>
                <a:gd name="connsiteY3" fmla="*/ 0 h 93980"/>
                <a:gd name="connsiteX4" fmla="*/ 91440 w 91439"/>
                <a:gd name="connsiteY4" fmla="*/ 46990 h 93980"/>
                <a:gd name="connsiteX5" fmla="*/ 76200 w 91439"/>
                <a:gd name="connsiteY5" fmla="*/ 46990 h 93980"/>
                <a:gd name="connsiteX6" fmla="*/ 45720 w 91439"/>
                <a:gd name="connsiteY6" fmla="*/ 15240 h 93980"/>
                <a:gd name="connsiteX7" fmla="*/ 16510 w 91439"/>
                <a:gd name="connsiteY7" fmla="*/ 46990 h 93980"/>
                <a:gd name="connsiteX8" fmla="*/ 45720 w 91439"/>
                <a:gd name="connsiteY8" fmla="*/ 78740 h 93980"/>
                <a:gd name="connsiteX9" fmla="*/ 76200 w 91439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604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1" name="Freeform 670">
              <a:extLst>
                <a:ext uri="{FF2B5EF4-FFF2-40B4-BE49-F238E27FC236}">
                  <a16:creationId xmlns:a16="http://schemas.microsoft.com/office/drawing/2014/main" id="{B5A22847-8C3D-7490-1FE5-A50DE5F715A2}"/>
                </a:ext>
              </a:extLst>
            </p:cNvPr>
            <p:cNvSpPr/>
            <p:nvPr/>
          </p:nvSpPr>
          <p:spPr>
            <a:xfrm>
              <a:off x="2096770" y="564895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2" name="Freeform 671">
              <a:extLst>
                <a:ext uri="{FF2B5EF4-FFF2-40B4-BE49-F238E27FC236}">
                  <a16:creationId xmlns:a16="http://schemas.microsoft.com/office/drawing/2014/main" id="{7AB6599A-CF3B-DFE0-2EB8-43F8778843E4}"/>
                </a:ext>
              </a:extLst>
            </p:cNvPr>
            <p:cNvSpPr/>
            <p:nvPr/>
          </p:nvSpPr>
          <p:spPr>
            <a:xfrm>
              <a:off x="2212339" y="5648959"/>
              <a:ext cx="87630" cy="130810"/>
            </a:xfrm>
            <a:custGeom>
              <a:avLst/>
              <a:gdLst>
                <a:gd name="connsiteX0" fmla="*/ 0 w 87630"/>
                <a:gd name="connsiteY0" fmla="*/ 2540 h 130810"/>
                <a:gd name="connsiteX1" fmla="*/ 15240 w 87630"/>
                <a:gd name="connsiteY1" fmla="*/ 2540 h 130810"/>
                <a:gd name="connsiteX2" fmla="*/ 15240 w 87630"/>
                <a:gd name="connsiteY2" fmla="*/ 11430 h 130810"/>
                <a:gd name="connsiteX3" fmla="*/ 15240 w 87630"/>
                <a:gd name="connsiteY3" fmla="*/ 17780 h 130810"/>
                <a:gd name="connsiteX4" fmla="*/ 15240 w 87630"/>
                <a:gd name="connsiteY4" fmla="*/ 17780 h 130810"/>
                <a:gd name="connsiteX5" fmla="*/ 46990 w 87630"/>
                <a:gd name="connsiteY5" fmla="*/ 0 h 130810"/>
                <a:gd name="connsiteX6" fmla="*/ 87630 w 87630"/>
                <a:gd name="connsiteY6" fmla="*/ 46990 h 130810"/>
                <a:gd name="connsiteX7" fmla="*/ 46990 w 87630"/>
                <a:gd name="connsiteY7" fmla="*/ 93980 h 130810"/>
                <a:gd name="connsiteX8" fmla="*/ 16510 w 87630"/>
                <a:gd name="connsiteY8" fmla="*/ 76200 h 130810"/>
                <a:gd name="connsiteX9" fmla="*/ 16510 w 87630"/>
                <a:gd name="connsiteY9" fmla="*/ 76200 h 130810"/>
                <a:gd name="connsiteX10" fmla="*/ 16510 w 87630"/>
                <a:gd name="connsiteY10" fmla="*/ 83820 h 130810"/>
                <a:gd name="connsiteX11" fmla="*/ 16510 w 87630"/>
                <a:gd name="connsiteY11" fmla="*/ 130810 h 130810"/>
                <a:gd name="connsiteX12" fmla="*/ 0 w 87630"/>
                <a:gd name="connsiteY12" fmla="*/ 130810 h 130810"/>
                <a:gd name="connsiteX13" fmla="*/ 0 w 87630"/>
                <a:gd name="connsiteY13" fmla="*/ 2540 h 130810"/>
                <a:gd name="connsiteX14" fmla="*/ 72390 w 87630"/>
                <a:gd name="connsiteY14" fmla="*/ 46990 h 130810"/>
                <a:gd name="connsiteX15" fmla="*/ 44450 w 87630"/>
                <a:gd name="connsiteY15" fmla="*/ 15240 h 130810"/>
                <a:gd name="connsiteX16" fmla="*/ 16510 w 87630"/>
                <a:gd name="connsiteY16" fmla="*/ 46990 h 130810"/>
                <a:gd name="connsiteX17" fmla="*/ 44450 w 87630"/>
                <a:gd name="connsiteY17" fmla="*/ 78740 h 130810"/>
                <a:gd name="connsiteX18" fmla="*/ 72390 w 87630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604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3" name="Freeform 672">
              <a:extLst>
                <a:ext uri="{FF2B5EF4-FFF2-40B4-BE49-F238E27FC236}">
                  <a16:creationId xmlns:a16="http://schemas.microsoft.com/office/drawing/2014/main" id="{9153FA05-4791-5F07-1670-1E25D7DF804A}"/>
                </a:ext>
              </a:extLst>
            </p:cNvPr>
            <p:cNvSpPr/>
            <p:nvPr/>
          </p:nvSpPr>
          <p:spPr>
            <a:xfrm>
              <a:off x="2324100" y="564895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4" name="Freeform 673">
              <a:extLst>
                <a:ext uri="{FF2B5EF4-FFF2-40B4-BE49-F238E27FC236}">
                  <a16:creationId xmlns:a16="http://schemas.microsoft.com/office/drawing/2014/main" id="{1A774266-D138-6F1E-ED5D-606912792A9E}"/>
                </a:ext>
              </a:extLst>
            </p:cNvPr>
            <p:cNvSpPr/>
            <p:nvPr/>
          </p:nvSpPr>
          <p:spPr>
            <a:xfrm>
              <a:off x="2386329" y="5648959"/>
              <a:ext cx="91440" cy="93980"/>
            </a:xfrm>
            <a:custGeom>
              <a:avLst/>
              <a:gdLst>
                <a:gd name="connsiteX0" fmla="*/ 91440 w 91440"/>
                <a:gd name="connsiteY0" fmla="*/ 46990 h 93980"/>
                <a:gd name="connsiteX1" fmla="*/ 45720 w 91440"/>
                <a:gd name="connsiteY1" fmla="*/ 93980 h 93980"/>
                <a:gd name="connsiteX2" fmla="*/ 0 w 91440"/>
                <a:gd name="connsiteY2" fmla="*/ 46990 h 93980"/>
                <a:gd name="connsiteX3" fmla="*/ 45720 w 91440"/>
                <a:gd name="connsiteY3" fmla="*/ 0 h 93980"/>
                <a:gd name="connsiteX4" fmla="*/ 91440 w 91440"/>
                <a:gd name="connsiteY4" fmla="*/ 46990 h 93980"/>
                <a:gd name="connsiteX5" fmla="*/ 74930 w 91440"/>
                <a:gd name="connsiteY5" fmla="*/ 46990 h 93980"/>
                <a:gd name="connsiteX6" fmla="*/ 44450 w 91440"/>
                <a:gd name="connsiteY6" fmla="*/ 15240 h 93980"/>
                <a:gd name="connsiteX7" fmla="*/ 15240 w 91440"/>
                <a:gd name="connsiteY7" fmla="*/ 46990 h 93980"/>
                <a:gd name="connsiteX8" fmla="*/ 44450 w 91440"/>
                <a:gd name="connsiteY8" fmla="*/ 78740 h 93980"/>
                <a:gd name="connsiteX9" fmla="*/ 74930 w 91440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604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5" name="Freeform 674">
              <a:extLst>
                <a:ext uri="{FF2B5EF4-FFF2-40B4-BE49-F238E27FC236}">
                  <a16:creationId xmlns:a16="http://schemas.microsoft.com/office/drawing/2014/main" id="{0304988B-C59D-310F-7061-07689DF05067}"/>
                </a:ext>
              </a:extLst>
            </p:cNvPr>
            <p:cNvSpPr/>
            <p:nvPr/>
          </p:nvSpPr>
          <p:spPr>
            <a:xfrm>
              <a:off x="2503170" y="5648959"/>
              <a:ext cx="87629" cy="130810"/>
            </a:xfrm>
            <a:custGeom>
              <a:avLst/>
              <a:gdLst>
                <a:gd name="connsiteX0" fmla="*/ 0 w 87629"/>
                <a:gd name="connsiteY0" fmla="*/ 2540 h 130810"/>
                <a:gd name="connsiteX1" fmla="*/ 15240 w 87629"/>
                <a:gd name="connsiteY1" fmla="*/ 2540 h 130810"/>
                <a:gd name="connsiteX2" fmla="*/ 15240 w 87629"/>
                <a:gd name="connsiteY2" fmla="*/ 11430 h 130810"/>
                <a:gd name="connsiteX3" fmla="*/ 15240 w 87629"/>
                <a:gd name="connsiteY3" fmla="*/ 17780 h 130810"/>
                <a:gd name="connsiteX4" fmla="*/ 15240 w 87629"/>
                <a:gd name="connsiteY4" fmla="*/ 17780 h 130810"/>
                <a:gd name="connsiteX5" fmla="*/ 46990 w 87629"/>
                <a:gd name="connsiteY5" fmla="*/ 0 h 130810"/>
                <a:gd name="connsiteX6" fmla="*/ 87630 w 87629"/>
                <a:gd name="connsiteY6" fmla="*/ 46990 h 130810"/>
                <a:gd name="connsiteX7" fmla="*/ 46990 w 87629"/>
                <a:gd name="connsiteY7" fmla="*/ 93980 h 130810"/>
                <a:gd name="connsiteX8" fmla="*/ 16510 w 87629"/>
                <a:gd name="connsiteY8" fmla="*/ 76200 h 130810"/>
                <a:gd name="connsiteX9" fmla="*/ 16510 w 87629"/>
                <a:gd name="connsiteY9" fmla="*/ 76200 h 130810"/>
                <a:gd name="connsiteX10" fmla="*/ 16510 w 87629"/>
                <a:gd name="connsiteY10" fmla="*/ 83820 h 130810"/>
                <a:gd name="connsiteX11" fmla="*/ 16510 w 87629"/>
                <a:gd name="connsiteY11" fmla="*/ 130810 h 130810"/>
                <a:gd name="connsiteX12" fmla="*/ 0 w 87629"/>
                <a:gd name="connsiteY12" fmla="*/ 130810 h 130810"/>
                <a:gd name="connsiteX13" fmla="*/ 0 w 87629"/>
                <a:gd name="connsiteY13" fmla="*/ 2540 h 130810"/>
                <a:gd name="connsiteX14" fmla="*/ 71120 w 87629"/>
                <a:gd name="connsiteY14" fmla="*/ 46990 h 130810"/>
                <a:gd name="connsiteX15" fmla="*/ 43180 w 87629"/>
                <a:gd name="connsiteY15" fmla="*/ 15240 h 130810"/>
                <a:gd name="connsiteX16" fmla="*/ 15240 w 87629"/>
                <a:gd name="connsiteY16" fmla="*/ 46990 h 130810"/>
                <a:gd name="connsiteX17" fmla="*/ 43180 w 87629"/>
                <a:gd name="connsiteY17" fmla="*/ 78740 h 130810"/>
                <a:gd name="connsiteX18" fmla="*/ 71120 w 87629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1120" y="46990"/>
                  </a:moveTo>
                  <a:cubicBezTo>
                    <a:pt x="71120" y="27940"/>
                    <a:pt x="59690" y="15240"/>
                    <a:pt x="43180" y="15240"/>
                  </a:cubicBezTo>
                  <a:cubicBezTo>
                    <a:pt x="26670" y="15240"/>
                    <a:pt x="15240" y="25400"/>
                    <a:pt x="15240" y="46990"/>
                  </a:cubicBezTo>
                  <a:cubicBezTo>
                    <a:pt x="15240" y="68580"/>
                    <a:pt x="29210" y="78740"/>
                    <a:pt x="43180" y="78740"/>
                  </a:cubicBezTo>
                  <a:cubicBezTo>
                    <a:pt x="57150" y="78740"/>
                    <a:pt x="71120" y="66040"/>
                    <a:pt x="7112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6" name="Freeform 675">
              <a:extLst>
                <a:ext uri="{FF2B5EF4-FFF2-40B4-BE49-F238E27FC236}">
                  <a16:creationId xmlns:a16="http://schemas.microsoft.com/office/drawing/2014/main" id="{B175AF47-80BC-08BE-4751-5A4D04FF04DF}"/>
                </a:ext>
              </a:extLst>
            </p:cNvPr>
            <p:cNvSpPr/>
            <p:nvPr/>
          </p:nvSpPr>
          <p:spPr>
            <a:xfrm>
              <a:off x="2608579" y="564895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4450 w 83820"/>
                <a:gd name="connsiteY10" fmla="*/ 13970 h 93980"/>
                <a:gd name="connsiteX11" fmla="*/ 19050 w 83820"/>
                <a:gd name="connsiteY11" fmla="*/ 38100 h 93980"/>
                <a:gd name="connsiteX12" fmla="*/ 68580 w 83820"/>
                <a:gd name="connsiteY12" fmla="*/ 38100 h 93980"/>
                <a:gd name="connsiteX13" fmla="*/ 4445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7" name="Freeform 676">
              <a:extLst>
                <a:ext uri="{FF2B5EF4-FFF2-40B4-BE49-F238E27FC236}">
                  <a16:creationId xmlns:a16="http://schemas.microsoft.com/office/drawing/2014/main" id="{A0EC89D2-9C51-597E-5FF5-00AF586992F4}"/>
                </a:ext>
              </a:extLst>
            </p:cNvPr>
            <p:cNvSpPr/>
            <p:nvPr/>
          </p:nvSpPr>
          <p:spPr>
            <a:xfrm>
              <a:off x="2716529" y="564895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8" name="Freeform 677">
              <a:extLst>
                <a:ext uri="{FF2B5EF4-FFF2-40B4-BE49-F238E27FC236}">
                  <a16:creationId xmlns:a16="http://schemas.microsoft.com/office/drawing/2014/main" id="{B134FAAA-D9C3-F9D8-717C-7FB601317F14}"/>
                </a:ext>
              </a:extLst>
            </p:cNvPr>
            <p:cNvSpPr/>
            <p:nvPr/>
          </p:nvSpPr>
          <p:spPr>
            <a:xfrm>
              <a:off x="2832100" y="5648959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9" name="Freeform 678">
              <a:extLst>
                <a:ext uri="{FF2B5EF4-FFF2-40B4-BE49-F238E27FC236}">
                  <a16:creationId xmlns:a16="http://schemas.microsoft.com/office/drawing/2014/main" id="{469CA883-74E9-00AB-0F2E-8CC38DBD5545}"/>
                </a:ext>
              </a:extLst>
            </p:cNvPr>
            <p:cNvSpPr/>
            <p:nvPr/>
          </p:nvSpPr>
          <p:spPr>
            <a:xfrm>
              <a:off x="2933700" y="5648959"/>
              <a:ext cx="91439" cy="93980"/>
            </a:xfrm>
            <a:custGeom>
              <a:avLst/>
              <a:gdLst>
                <a:gd name="connsiteX0" fmla="*/ 91440 w 91439"/>
                <a:gd name="connsiteY0" fmla="*/ 46990 h 93980"/>
                <a:gd name="connsiteX1" fmla="*/ 45720 w 91439"/>
                <a:gd name="connsiteY1" fmla="*/ 93980 h 93980"/>
                <a:gd name="connsiteX2" fmla="*/ 0 w 91439"/>
                <a:gd name="connsiteY2" fmla="*/ 46990 h 93980"/>
                <a:gd name="connsiteX3" fmla="*/ 45720 w 91439"/>
                <a:gd name="connsiteY3" fmla="*/ 0 h 93980"/>
                <a:gd name="connsiteX4" fmla="*/ 91440 w 91439"/>
                <a:gd name="connsiteY4" fmla="*/ 46990 h 93980"/>
                <a:gd name="connsiteX5" fmla="*/ 76200 w 91439"/>
                <a:gd name="connsiteY5" fmla="*/ 46990 h 93980"/>
                <a:gd name="connsiteX6" fmla="*/ 45720 w 91439"/>
                <a:gd name="connsiteY6" fmla="*/ 15240 h 93980"/>
                <a:gd name="connsiteX7" fmla="*/ 16510 w 91439"/>
                <a:gd name="connsiteY7" fmla="*/ 46990 h 93980"/>
                <a:gd name="connsiteX8" fmla="*/ 45720 w 91439"/>
                <a:gd name="connsiteY8" fmla="*/ 78740 h 93980"/>
                <a:gd name="connsiteX9" fmla="*/ 76200 w 91439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604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0" name="Freeform 679">
              <a:extLst>
                <a:ext uri="{FF2B5EF4-FFF2-40B4-BE49-F238E27FC236}">
                  <a16:creationId xmlns:a16="http://schemas.microsoft.com/office/drawing/2014/main" id="{8145841B-9DC9-A4B5-BC97-27C6A159243B}"/>
                </a:ext>
              </a:extLst>
            </p:cNvPr>
            <p:cNvSpPr/>
            <p:nvPr/>
          </p:nvSpPr>
          <p:spPr>
            <a:xfrm>
              <a:off x="3048000" y="5651500"/>
              <a:ext cx="78739" cy="91440"/>
            </a:xfrm>
            <a:custGeom>
              <a:avLst/>
              <a:gdLst>
                <a:gd name="connsiteX0" fmla="*/ 63500 w 78739"/>
                <a:gd name="connsiteY0" fmla="*/ 88900 h 91440"/>
                <a:gd name="connsiteX1" fmla="*/ 63500 w 78739"/>
                <a:gd name="connsiteY1" fmla="*/ 76200 h 91440"/>
                <a:gd name="connsiteX2" fmla="*/ 63500 w 78739"/>
                <a:gd name="connsiteY2" fmla="*/ 69850 h 91440"/>
                <a:gd name="connsiteX3" fmla="*/ 63500 w 78739"/>
                <a:gd name="connsiteY3" fmla="*/ 69850 h 91440"/>
                <a:gd name="connsiteX4" fmla="*/ 30480 w 78739"/>
                <a:gd name="connsiteY4" fmla="*/ 91440 h 91440"/>
                <a:gd name="connsiteX5" fmla="*/ 0 w 78739"/>
                <a:gd name="connsiteY5" fmla="*/ 55880 h 91440"/>
                <a:gd name="connsiteX6" fmla="*/ 0 w 78739"/>
                <a:gd name="connsiteY6" fmla="*/ 0 h 91440"/>
                <a:gd name="connsiteX7" fmla="*/ 16510 w 78739"/>
                <a:gd name="connsiteY7" fmla="*/ 0 h 91440"/>
                <a:gd name="connsiteX8" fmla="*/ 16510 w 78739"/>
                <a:gd name="connsiteY8" fmla="*/ 52070 h 91440"/>
                <a:gd name="connsiteX9" fmla="*/ 33020 w 78739"/>
                <a:gd name="connsiteY9" fmla="*/ 74930 h 91440"/>
                <a:gd name="connsiteX10" fmla="*/ 62230 w 78739"/>
                <a:gd name="connsiteY10" fmla="*/ 43180 h 91440"/>
                <a:gd name="connsiteX11" fmla="*/ 62230 w 78739"/>
                <a:gd name="connsiteY11" fmla="*/ 0 h 91440"/>
                <a:gd name="connsiteX12" fmla="*/ 78740 w 78739"/>
                <a:gd name="connsiteY12" fmla="*/ 0 h 91440"/>
                <a:gd name="connsiteX13" fmla="*/ 78740 w 78739"/>
                <a:gd name="connsiteY13" fmla="*/ 88900 h 91440"/>
                <a:gd name="connsiteX14" fmla="*/ 63500 w 78739"/>
                <a:gd name="connsiteY14" fmla="*/ 8890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40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1" name="Freeform 680">
              <a:extLst>
                <a:ext uri="{FF2B5EF4-FFF2-40B4-BE49-F238E27FC236}">
                  <a16:creationId xmlns:a16="http://schemas.microsoft.com/office/drawing/2014/main" id="{06D31F8F-3F25-D9BF-6CA7-6C878358FF4F}"/>
                </a:ext>
              </a:extLst>
            </p:cNvPr>
            <p:cNvSpPr/>
            <p:nvPr/>
          </p:nvSpPr>
          <p:spPr>
            <a:xfrm>
              <a:off x="3158489" y="5648959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2" name="Freeform 681">
              <a:extLst>
                <a:ext uri="{FF2B5EF4-FFF2-40B4-BE49-F238E27FC236}">
                  <a16:creationId xmlns:a16="http://schemas.microsoft.com/office/drawing/2014/main" id="{0620AEB1-8ACB-6C76-861D-BCB96649C4A3}"/>
                </a:ext>
              </a:extLst>
            </p:cNvPr>
            <p:cNvSpPr/>
            <p:nvPr/>
          </p:nvSpPr>
          <p:spPr>
            <a:xfrm>
              <a:off x="3261359" y="5648959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3" name="Freeform 682">
              <a:extLst>
                <a:ext uri="{FF2B5EF4-FFF2-40B4-BE49-F238E27FC236}">
                  <a16:creationId xmlns:a16="http://schemas.microsoft.com/office/drawing/2014/main" id="{8258849D-C8E4-A98E-06FA-7E34D4A136F4}"/>
                </a:ext>
              </a:extLst>
            </p:cNvPr>
            <p:cNvSpPr/>
            <p:nvPr/>
          </p:nvSpPr>
          <p:spPr>
            <a:xfrm>
              <a:off x="3385820" y="5650229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4" name="Freeform 683">
              <a:extLst>
                <a:ext uri="{FF2B5EF4-FFF2-40B4-BE49-F238E27FC236}">
                  <a16:creationId xmlns:a16="http://schemas.microsoft.com/office/drawing/2014/main" id="{8D628F98-766F-EDFE-ABA2-E47954F93B0B}"/>
                </a:ext>
              </a:extLst>
            </p:cNvPr>
            <p:cNvSpPr/>
            <p:nvPr/>
          </p:nvSpPr>
          <p:spPr>
            <a:xfrm>
              <a:off x="3488690" y="5648959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5" name="Freeform 684">
              <a:extLst>
                <a:ext uri="{FF2B5EF4-FFF2-40B4-BE49-F238E27FC236}">
                  <a16:creationId xmlns:a16="http://schemas.microsoft.com/office/drawing/2014/main" id="{9ED8908B-9292-7187-2A0D-A5589DA0B2A9}"/>
                </a:ext>
              </a:extLst>
            </p:cNvPr>
            <p:cNvSpPr/>
            <p:nvPr/>
          </p:nvSpPr>
          <p:spPr>
            <a:xfrm>
              <a:off x="3591559" y="5612129"/>
              <a:ext cx="87630" cy="130810"/>
            </a:xfrm>
            <a:custGeom>
              <a:avLst/>
              <a:gdLst>
                <a:gd name="connsiteX0" fmla="*/ 87630 w 87630"/>
                <a:gd name="connsiteY0" fmla="*/ 128270 h 130810"/>
                <a:gd name="connsiteX1" fmla="*/ 72390 w 87630"/>
                <a:gd name="connsiteY1" fmla="*/ 128270 h 130810"/>
                <a:gd name="connsiteX2" fmla="*/ 72390 w 87630"/>
                <a:gd name="connsiteY2" fmla="*/ 118110 h 130810"/>
                <a:gd name="connsiteX3" fmla="*/ 72390 w 87630"/>
                <a:gd name="connsiteY3" fmla="*/ 111760 h 130810"/>
                <a:gd name="connsiteX4" fmla="*/ 72390 w 87630"/>
                <a:gd name="connsiteY4" fmla="*/ 111760 h 130810"/>
                <a:gd name="connsiteX5" fmla="*/ 40640 w 87630"/>
                <a:gd name="connsiteY5" fmla="*/ 130810 h 130810"/>
                <a:gd name="connsiteX6" fmla="*/ 0 w 87630"/>
                <a:gd name="connsiteY6" fmla="*/ 83820 h 130810"/>
                <a:gd name="connsiteX7" fmla="*/ 40640 w 87630"/>
                <a:gd name="connsiteY7" fmla="*/ 36830 h 130810"/>
                <a:gd name="connsiteX8" fmla="*/ 71120 w 87630"/>
                <a:gd name="connsiteY8" fmla="*/ 53340 h 130810"/>
                <a:gd name="connsiteX9" fmla="*/ 71120 w 87630"/>
                <a:gd name="connsiteY9" fmla="*/ 53340 h 130810"/>
                <a:gd name="connsiteX10" fmla="*/ 71120 w 87630"/>
                <a:gd name="connsiteY10" fmla="*/ 45720 h 130810"/>
                <a:gd name="connsiteX11" fmla="*/ 71120 w 87630"/>
                <a:gd name="connsiteY11" fmla="*/ 0 h 130810"/>
                <a:gd name="connsiteX12" fmla="*/ 87630 w 87630"/>
                <a:gd name="connsiteY12" fmla="*/ 0 h 130810"/>
                <a:gd name="connsiteX13" fmla="*/ 87630 w 87630"/>
                <a:gd name="connsiteY13" fmla="*/ 128270 h 130810"/>
                <a:gd name="connsiteX14" fmla="*/ 15240 w 87630"/>
                <a:gd name="connsiteY14" fmla="*/ 83820 h 130810"/>
                <a:gd name="connsiteX15" fmla="*/ 43180 w 87630"/>
                <a:gd name="connsiteY15" fmla="*/ 115570 h 130810"/>
                <a:gd name="connsiteX16" fmla="*/ 71120 w 87630"/>
                <a:gd name="connsiteY16" fmla="*/ 83820 h 130810"/>
                <a:gd name="connsiteX17" fmla="*/ 43180 w 87630"/>
                <a:gd name="connsiteY17" fmla="*/ 52070 h 130810"/>
                <a:gd name="connsiteX18" fmla="*/ 15240 w 87630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6" name="Freeform 685">
              <a:extLst>
                <a:ext uri="{FF2B5EF4-FFF2-40B4-BE49-F238E27FC236}">
                  <a16:creationId xmlns:a16="http://schemas.microsoft.com/office/drawing/2014/main" id="{79570030-865E-F754-32E5-D254025FA773}"/>
                </a:ext>
              </a:extLst>
            </p:cNvPr>
            <p:cNvSpPr/>
            <p:nvPr/>
          </p:nvSpPr>
          <p:spPr>
            <a:xfrm>
              <a:off x="3734584" y="5615940"/>
              <a:ext cx="42395" cy="165100"/>
            </a:xfrm>
            <a:custGeom>
              <a:avLst/>
              <a:gdLst>
                <a:gd name="connsiteX0" fmla="*/ 39855 w 42395"/>
                <a:gd name="connsiteY0" fmla="*/ 134620 h 165100"/>
                <a:gd name="connsiteX1" fmla="*/ 10645 w 42395"/>
                <a:gd name="connsiteY1" fmla="*/ 165100 h 165100"/>
                <a:gd name="connsiteX2" fmla="*/ 1755 w 42395"/>
                <a:gd name="connsiteY2" fmla="*/ 165100 h 165100"/>
                <a:gd name="connsiteX3" fmla="*/ 1755 w 42395"/>
                <a:gd name="connsiteY3" fmla="*/ 151130 h 165100"/>
                <a:gd name="connsiteX4" fmla="*/ 8105 w 42395"/>
                <a:gd name="connsiteY4" fmla="*/ 151130 h 165100"/>
                <a:gd name="connsiteX5" fmla="*/ 24615 w 42395"/>
                <a:gd name="connsiteY5" fmla="*/ 133350 h 165100"/>
                <a:gd name="connsiteX6" fmla="*/ 24615 w 42395"/>
                <a:gd name="connsiteY6" fmla="*/ 36830 h 165100"/>
                <a:gd name="connsiteX7" fmla="*/ 41125 w 42395"/>
                <a:gd name="connsiteY7" fmla="*/ 36830 h 165100"/>
                <a:gd name="connsiteX8" fmla="*/ 41125 w 42395"/>
                <a:gd name="connsiteY8" fmla="*/ 135890 h 165100"/>
                <a:gd name="connsiteX9" fmla="*/ 32235 w 42395"/>
                <a:gd name="connsiteY9" fmla="*/ 0 h 165100"/>
                <a:gd name="connsiteX10" fmla="*/ 42395 w 42395"/>
                <a:gd name="connsiteY10" fmla="*/ 10160 h 165100"/>
                <a:gd name="connsiteX11" fmla="*/ 32235 w 42395"/>
                <a:gd name="connsiteY11" fmla="*/ 20320 h 165100"/>
                <a:gd name="connsiteX12" fmla="*/ 22075 w 42395"/>
                <a:gd name="connsiteY12" fmla="*/ 10160 h 165100"/>
                <a:gd name="connsiteX13" fmla="*/ 32235 w 42395"/>
                <a:gd name="connsiteY13" fmla="*/ 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395" h="165100">
                  <a:moveTo>
                    <a:pt x="39855" y="134620"/>
                  </a:moveTo>
                  <a:cubicBezTo>
                    <a:pt x="39855" y="154940"/>
                    <a:pt x="28425" y="165100"/>
                    <a:pt x="10645" y="165100"/>
                  </a:cubicBezTo>
                  <a:cubicBezTo>
                    <a:pt x="-7135" y="165100"/>
                    <a:pt x="3025" y="165100"/>
                    <a:pt x="1755" y="165100"/>
                  </a:cubicBezTo>
                  <a:lnTo>
                    <a:pt x="1755" y="151130"/>
                  </a:lnTo>
                  <a:cubicBezTo>
                    <a:pt x="1755" y="151130"/>
                    <a:pt x="5565" y="151130"/>
                    <a:pt x="8105" y="151130"/>
                  </a:cubicBezTo>
                  <a:cubicBezTo>
                    <a:pt x="18265" y="151130"/>
                    <a:pt x="24615" y="144780"/>
                    <a:pt x="24615" y="133350"/>
                  </a:cubicBezTo>
                  <a:lnTo>
                    <a:pt x="24615" y="36830"/>
                  </a:lnTo>
                  <a:lnTo>
                    <a:pt x="41125" y="36830"/>
                  </a:lnTo>
                  <a:lnTo>
                    <a:pt x="41125" y="135890"/>
                  </a:lnTo>
                  <a:close/>
                  <a:moveTo>
                    <a:pt x="32235" y="0"/>
                  </a:moveTo>
                  <a:cubicBezTo>
                    <a:pt x="38585" y="0"/>
                    <a:pt x="42395" y="3810"/>
                    <a:pt x="42395" y="10160"/>
                  </a:cubicBezTo>
                  <a:cubicBezTo>
                    <a:pt x="42395" y="16510"/>
                    <a:pt x="38585" y="20320"/>
                    <a:pt x="32235" y="20320"/>
                  </a:cubicBezTo>
                  <a:cubicBezTo>
                    <a:pt x="25885" y="20320"/>
                    <a:pt x="22075" y="16510"/>
                    <a:pt x="22075" y="10160"/>
                  </a:cubicBezTo>
                  <a:cubicBezTo>
                    <a:pt x="22075" y="3810"/>
                    <a:pt x="25885" y="0"/>
                    <a:pt x="32235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7" name="Freeform 686">
              <a:extLst>
                <a:ext uri="{FF2B5EF4-FFF2-40B4-BE49-F238E27FC236}">
                  <a16:creationId xmlns:a16="http://schemas.microsoft.com/office/drawing/2014/main" id="{39DB5AAC-9FA1-59B6-1B52-C0E28B8097C9}"/>
                </a:ext>
              </a:extLst>
            </p:cNvPr>
            <p:cNvSpPr/>
            <p:nvPr/>
          </p:nvSpPr>
          <p:spPr>
            <a:xfrm>
              <a:off x="3799840" y="5648959"/>
              <a:ext cx="91439" cy="93980"/>
            </a:xfrm>
            <a:custGeom>
              <a:avLst/>
              <a:gdLst>
                <a:gd name="connsiteX0" fmla="*/ 91440 w 91439"/>
                <a:gd name="connsiteY0" fmla="*/ 46990 h 93980"/>
                <a:gd name="connsiteX1" fmla="*/ 45720 w 91439"/>
                <a:gd name="connsiteY1" fmla="*/ 93980 h 93980"/>
                <a:gd name="connsiteX2" fmla="*/ 0 w 91439"/>
                <a:gd name="connsiteY2" fmla="*/ 46990 h 93980"/>
                <a:gd name="connsiteX3" fmla="*/ 45720 w 91439"/>
                <a:gd name="connsiteY3" fmla="*/ 0 h 93980"/>
                <a:gd name="connsiteX4" fmla="*/ 91440 w 91439"/>
                <a:gd name="connsiteY4" fmla="*/ 46990 h 93980"/>
                <a:gd name="connsiteX5" fmla="*/ 76200 w 91439"/>
                <a:gd name="connsiteY5" fmla="*/ 46990 h 93980"/>
                <a:gd name="connsiteX6" fmla="*/ 45720 w 91439"/>
                <a:gd name="connsiteY6" fmla="*/ 15240 h 93980"/>
                <a:gd name="connsiteX7" fmla="*/ 16510 w 91439"/>
                <a:gd name="connsiteY7" fmla="*/ 46990 h 93980"/>
                <a:gd name="connsiteX8" fmla="*/ 45720 w 91439"/>
                <a:gd name="connsiteY8" fmla="*/ 78740 h 93980"/>
                <a:gd name="connsiteX9" fmla="*/ 76200 w 91439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604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8" name="Freeform 687">
              <a:extLst>
                <a:ext uri="{FF2B5EF4-FFF2-40B4-BE49-F238E27FC236}">
                  <a16:creationId xmlns:a16="http://schemas.microsoft.com/office/drawing/2014/main" id="{444C14D5-5197-9B1F-2E00-BA5D776F1969}"/>
                </a:ext>
              </a:extLst>
            </p:cNvPr>
            <p:cNvSpPr/>
            <p:nvPr/>
          </p:nvSpPr>
          <p:spPr>
            <a:xfrm>
              <a:off x="3916679" y="5612129"/>
              <a:ext cx="87629" cy="130810"/>
            </a:xfrm>
            <a:custGeom>
              <a:avLst/>
              <a:gdLst>
                <a:gd name="connsiteX0" fmla="*/ 0 w 87629"/>
                <a:gd name="connsiteY0" fmla="*/ 0 h 130810"/>
                <a:gd name="connsiteX1" fmla="*/ 16510 w 87629"/>
                <a:gd name="connsiteY1" fmla="*/ 0 h 130810"/>
                <a:gd name="connsiteX2" fmla="*/ 16510 w 87629"/>
                <a:gd name="connsiteY2" fmla="*/ 45720 h 130810"/>
                <a:gd name="connsiteX3" fmla="*/ 16510 w 87629"/>
                <a:gd name="connsiteY3" fmla="*/ 53340 h 130810"/>
                <a:gd name="connsiteX4" fmla="*/ 16510 w 87629"/>
                <a:gd name="connsiteY4" fmla="*/ 53340 h 130810"/>
                <a:gd name="connsiteX5" fmla="*/ 46990 w 87629"/>
                <a:gd name="connsiteY5" fmla="*/ 36830 h 130810"/>
                <a:gd name="connsiteX6" fmla="*/ 87630 w 87629"/>
                <a:gd name="connsiteY6" fmla="*/ 83820 h 130810"/>
                <a:gd name="connsiteX7" fmla="*/ 46990 w 87629"/>
                <a:gd name="connsiteY7" fmla="*/ 130810 h 130810"/>
                <a:gd name="connsiteX8" fmla="*/ 15240 w 87629"/>
                <a:gd name="connsiteY8" fmla="*/ 111760 h 130810"/>
                <a:gd name="connsiteX9" fmla="*/ 15240 w 87629"/>
                <a:gd name="connsiteY9" fmla="*/ 111760 h 130810"/>
                <a:gd name="connsiteX10" fmla="*/ 15240 w 87629"/>
                <a:gd name="connsiteY10" fmla="*/ 118110 h 130810"/>
                <a:gd name="connsiteX11" fmla="*/ 15240 w 87629"/>
                <a:gd name="connsiteY11" fmla="*/ 128270 h 130810"/>
                <a:gd name="connsiteX12" fmla="*/ 0 w 87629"/>
                <a:gd name="connsiteY12" fmla="*/ 128270 h 130810"/>
                <a:gd name="connsiteX13" fmla="*/ 0 w 87629"/>
                <a:gd name="connsiteY13" fmla="*/ 0 h 130810"/>
                <a:gd name="connsiteX14" fmla="*/ 16510 w 87629"/>
                <a:gd name="connsiteY14" fmla="*/ 83820 h 130810"/>
                <a:gd name="connsiteX15" fmla="*/ 44450 w 87629"/>
                <a:gd name="connsiteY15" fmla="*/ 115570 h 130810"/>
                <a:gd name="connsiteX16" fmla="*/ 72390 w 87629"/>
                <a:gd name="connsiteY16" fmla="*/ 83820 h 130810"/>
                <a:gd name="connsiteX17" fmla="*/ 44450 w 87629"/>
                <a:gd name="connsiteY17" fmla="*/ 52070 h 130810"/>
                <a:gd name="connsiteX18" fmla="*/ 1651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0" y="0"/>
                  </a:moveTo>
                  <a:lnTo>
                    <a:pt x="16510" y="0"/>
                  </a:lnTo>
                  <a:lnTo>
                    <a:pt x="16510" y="45720"/>
                  </a:lnTo>
                  <a:cubicBezTo>
                    <a:pt x="16510" y="50800"/>
                    <a:pt x="16510" y="53340"/>
                    <a:pt x="16510" y="53340"/>
                  </a:cubicBezTo>
                  <a:lnTo>
                    <a:pt x="16510" y="53340"/>
                  </a:lnTo>
                  <a:cubicBezTo>
                    <a:pt x="21590" y="44450"/>
                    <a:pt x="33020" y="36830"/>
                    <a:pt x="46990" y="36830"/>
                  </a:cubicBezTo>
                  <a:cubicBezTo>
                    <a:pt x="69850" y="36830"/>
                    <a:pt x="87630" y="55880"/>
                    <a:pt x="87630" y="83820"/>
                  </a:cubicBezTo>
                  <a:cubicBezTo>
                    <a:pt x="87630" y="111760"/>
                    <a:pt x="69850" y="130810"/>
                    <a:pt x="46990" y="130810"/>
                  </a:cubicBezTo>
                  <a:cubicBezTo>
                    <a:pt x="24130" y="130810"/>
                    <a:pt x="20320" y="121920"/>
                    <a:pt x="15240" y="111760"/>
                  </a:cubicBezTo>
                  <a:lnTo>
                    <a:pt x="15240" y="111760"/>
                  </a:lnTo>
                  <a:cubicBezTo>
                    <a:pt x="15240" y="111760"/>
                    <a:pt x="15240" y="114300"/>
                    <a:pt x="15240" y="118110"/>
                  </a:cubicBezTo>
                  <a:lnTo>
                    <a:pt x="1524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  <a:moveTo>
                    <a:pt x="16510" y="83820"/>
                  </a:moveTo>
                  <a:cubicBezTo>
                    <a:pt x="16510" y="106680"/>
                    <a:pt x="30480" y="115570"/>
                    <a:pt x="44450" y="115570"/>
                  </a:cubicBezTo>
                  <a:cubicBezTo>
                    <a:pt x="58420" y="115570"/>
                    <a:pt x="72390" y="101600"/>
                    <a:pt x="72390" y="83820"/>
                  </a:cubicBezTo>
                  <a:cubicBezTo>
                    <a:pt x="72390" y="66040"/>
                    <a:pt x="60960" y="52070"/>
                    <a:pt x="44450" y="52070"/>
                  </a:cubicBezTo>
                  <a:cubicBezTo>
                    <a:pt x="27940" y="52070"/>
                    <a:pt x="16510" y="6223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9" name="Freeform 688">
              <a:extLst>
                <a:ext uri="{FF2B5EF4-FFF2-40B4-BE49-F238E27FC236}">
                  <a16:creationId xmlns:a16="http://schemas.microsoft.com/office/drawing/2014/main" id="{94F42132-7875-6838-55C4-AEF67FA086D2}"/>
                </a:ext>
              </a:extLst>
            </p:cNvPr>
            <p:cNvSpPr/>
            <p:nvPr/>
          </p:nvSpPr>
          <p:spPr>
            <a:xfrm>
              <a:off x="4062729" y="5624829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0 w 60960"/>
                <a:gd name="connsiteY9" fmla="*/ 99060 h 116840"/>
                <a:gd name="connsiteX10" fmla="*/ 60960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0" name="Freeform 689">
              <a:extLst>
                <a:ext uri="{FF2B5EF4-FFF2-40B4-BE49-F238E27FC236}">
                  <a16:creationId xmlns:a16="http://schemas.microsoft.com/office/drawing/2014/main" id="{1831570B-CF6C-E6FD-63F8-0EFF8A749CFB}"/>
                </a:ext>
              </a:extLst>
            </p:cNvPr>
            <p:cNvSpPr/>
            <p:nvPr/>
          </p:nvSpPr>
          <p:spPr>
            <a:xfrm>
              <a:off x="4140200" y="5615940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9050 w 20320"/>
                <a:gd name="connsiteY5" fmla="*/ 35560 h 124459"/>
                <a:gd name="connsiteX6" fmla="*/ 19050 w 20320"/>
                <a:gd name="connsiteY6" fmla="*/ 124460 h 124459"/>
                <a:gd name="connsiteX7" fmla="*/ 2540 w 20320"/>
                <a:gd name="connsiteY7" fmla="*/ 124460 h 124459"/>
                <a:gd name="connsiteX8" fmla="*/ 2540 w 20320"/>
                <a:gd name="connsiteY8" fmla="*/ 35560 h 124459"/>
                <a:gd name="connsiteX9" fmla="*/ 1905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1" name="Freeform 690">
              <a:extLst>
                <a:ext uri="{FF2B5EF4-FFF2-40B4-BE49-F238E27FC236}">
                  <a16:creationId xmlns:a16="http://schemas.microsoft.com/office/drawing/2014/main" id="{E0C2392D-060D-8D15-A16A-859E71BE437E}"/>
                </a:ext>
              </a:extLst>
            </p:cNvPr>
            <p:cNvSpPr/>
            <p:nvPr/>
          </p:nvSpPr>
          <p:spPr>
            <a:xfrm>
              <a:off x="4178300" y="562482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2" name="Freeform 691">
              <a:extLst>
                <a:ext uri="{FF2B5EF4-FFF2-40B4-BE49-F238E27FC236}">
                  <a16:creationId xmlns:a16="http://schemas.microsoft.com/office/drawing/2014/main" id="{66B2AC37-05D0-6FEB-A117-AD7D280C2A64}"/>
                </a:ext>
              </a:extLst>
            </p:cNvPr>
            <p:cNvSpPr/>
            <p:nvPr/>
          </p:nvSpPr>
          <p:spPr>
            <a:xfrm>
              <a:off x="4257040" y="5612129"/>
              <a:ext cx="34289" cy="130810"/>
            </a:xfrm>
            <a:custGeom>
              <a:avLst/>
              <a:gdLst>
                <a:gd name="connsiteX0" fmla="*/ 0 w 34289"/>
                <a:gd name="connsiteY0" fmla="*/ 0 h 130810"/>
                <a:gd name="connsiteX1" fmla="*/ 16510 w 34289"/>
                <a:gd name="connsiteY1" fmla="*/ 0 h 130810"/>
                <a:gd name="connsiteX2" fmla="*/ 16510 w 34289"/>
                <a:gd name="connsiteY2" fmla="*/ 101600 h 130810"/>
                <a:gd name="connsiteX3" fmla="*/ 26670 w 34289"/>
                <a:gd name="connsiteY3" fmla="*/ 115570 h 130810"/>
                <a:gd name="connsiteX4" fmla="*/ 34290 w 34289"/>
                <a:gd name="connsiteY4" fmla="*/ 115570 h 130810"/>
                <a:gd name="connsiteX5" fmla="*/ 34290 w 34289"/>
                <a:gd name="connsiteY5" fmla="*/ 129540 h 130810"/>
                <a:gd name="connsiteX6" fmla="*/ 22860 w 34289"/>
                <a:gd name="connsiteY6" fmla="*/ 130810 h 130810"/>
                <a:gd name="connsiteX7" fmla="*/ 0 w 34289"/>
                <a:gd name="connsiteY7" fmla="*/ 105410 h 130810"/>
                <a:gd name="connsiteX8" fmla="*/ 0 w 34289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3" name="Freeform 692">
              <a:extLst>
                <a:ext uri="{FF2B5EF4-FFF2-40B4-BE49-F238E27FC236}">
                  <a16:creationId xmlns:a16="http://schemas.microsoft.com/office/drawing/2014/main" id="{DC0449FB-E99E-549C-E580-7E6862F7AF9C}"/>
                </a:ext>
              </a:extLst>
            </p:cNvPr>
            <p:cNvSpPr/>
            <p:nvPr/>
          </p:nvSpPr>
          <p:spPr>
            <a:xfrm>
              <a:off x="4305300" y="564895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3180 w 83820"/>
                <a:gd name="connsiteY10" fmla="*/ 13970 h 93980"/>
                <a:gd name="connsiteX11" fmla="*/ 17780 w 83820"/>
                <a:gd name="connsiteY11" fmla="*/ 38100 h 93980"/>
                <a:gd name="connsiteX12" fmla="*/ 67310 w 83820"/>
                <a:gd name="connsiteY12" fmla="*/ 38100 h 93980"/>
                <a:gd name="connsiteX13" fmla="*/ 4318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4" name="Freeform 693">
              <a:extLst>
                <a:ext uri="{FF2B5EF4-FFF2-40B4-BE49-F238E27FC236}">
                  <a16:creationId xmlns:a16="http://schemas.microsoft.com/office/drawing/2014/main" id="{C035B5FD-23B8-5385-1DDF-8AE07A6768E2}"/>
                </a:ext>
              </a:extLst>
            </p:cNvPr>
            <p:cNvSpPr/>
            <p:nvPr/>
          </p:nvSpPr>
          <p:spPr>
            <a:xfrm>
              <a:off x="4405629" y="5648959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5" name="Freeform 694">
              <a:extLst>
                <a:ext uri="{FF2B5EF4-FFF2-40B4-BE49-F238E27FC236}">
                  <a16:creationId xmlns:a16="http://schemas.microsoft.com/office/drawing/2014/main" id="{5BCDB0D7-E4D8-A97F-2A19-B5F2CD2DD982}"/>
                </a:ext>
              </a:extLst>
            </p:cNvPr>
            <p:cNvSpPr/>
            <p:nvPr/>
          </p:nvSpPr>
          <p:spPr>
            <a:xfrm>
              <a:off x="4536440" y="5615940"/>
              <a:ext cx="20319" cy="124459"/>
            </a:xfrm>
            <a:custGeom>
              <a:avLst/>
              <a:gdLst>
                <a:gd name="connsiteX0" fmla="*/ 10160 w 20319"/>
                <a:gd name="connsiteY0" fmla="*/ 0 h 124459"/>
                <a:gd name="connsiteX1" fmla="*/ 20320 w 20319"/>
                <a:gd name="connsiteY1" fmla="*/ 10160 h 124459"/>
                <a:gd name="connsiteX2" fmla="*/ 10160 w 20319"/>
                <a:gd name="connsiteY2" fmla="*/ 20320 h 124459"/>
                <a:gd name="connsiteX3" fmla="*/ 0 w 20319"/>
                <a:gd name="connsiteY3" fmla="*/ 10160 h 124459"/>
                <a:gd name="connsiteX4" fmla="*/ 10160 w 20319"/>
                <a:gd name="connsiteY4" fmla="*/ 0 h 124459"/>
                <a:gd name="connsiteX5" fmla="*/ 19050 w 20319"/>
                <a:gd name="connsiteY5" fmla="*/ 35560 h 124459"/>
                <a:gd name="connsiteX6" fmla="*/ 19050 w 20319"/>
                <a:gd name="connsiteY6" fmla="*/ 124460 h 124459"/>
                <a:gd name="connsiteX7" fmla="*/ 2540 w 20319"/>
                <a:gd name="connsiteY7" fmla="*/ 124460 h 124459"/>
                <a:gd name="connsiteX8" fmla="*/ 2540 w 20319"/>
                <a:gd name="connsiteY8" fmla="*/ 35560 h 124459"/>
                <a:gd name="connsiteX9" fmla="*/ 19050 w 20319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6" name="Freeform 695">
              <a:extLst>
                <a:ext uri="{FF2B5EF4-FFF2-40B4-BE49-F238E27FC236}">
                  <a16:creationId xmlns:a16="http://schemas.microsoft.com/office/drawing/2014/main" id="{EC2367D4-C65D-ED34-459B-DE12E537FF9B}"/>
                </a:ext>
              </a:extLst>
            </p:cNvPr>
            <p:cNvSpPr/>
            <p:nvPr/>
          </p:nvSpPr>
          <p:spPr>
            <a:xfrm>
              <a:off x="4587240" y="5648959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7" name="Freeform 696">
              <a:extLst>
                <a:ext uri="{FF2B5EF4-FFF2-40B4-BE49-F238E27FC236}">
                  <a16:creationId xmlns:a16="http://schemas.microsoft.com/office/drawing/2014/main" id="{BE75F682-A44C-DC08-1210-994B34736F5D}"/>
                </a:ext>
              </a:extLst>
            </p:cNvPr>
            <p:cNvSpPr/>
            <p:nvPr/>
          </p:nvSpPr>
          <p:spPr>
            <a:xfrm>
              <a:off x="4735829" y="5650229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78740 h 93979"/>
                <a:gd name="connsiteX18" fmla="*/ 57150 w 73660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8" name="Freeform 697">
              <a:extLst>
                <a:ext uri="{FF2B5EF4-FFF2-40B4-BE49-F238E27FC236}">
                  <a16:creationId xmlns:a16="http://schemas.microsoft.com/office/drawing/2014/main" id="{11B67B59-1C91-EFAA-76F7-986566F71197}"/>
                </a:ext>
              </a:extLst>
            </p:cNvPr>
            <p:cNvSpPr/>
            <p:nvPr/>
          </p:nvSpPr>
          <p:spPr>
            <a:xfrm>
              <a:off x="4826000" y="562482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9" name="Freeform 698">
              <a:extLst>
                <a:ext uri="{FF2B5EF4-FFF2-40B4-BE49-F238E27FC236}">
                  <a16:creationId xmlns:a16="http://schemas.microsoft.com/office/drawing/2014/main" id="{E633C987-BAF9-8823-F3AA-4775CEB3E199}"/>
                </a:ext>
              </a:extLst>
            </p:cNvPr>
            <p:cNvSpPr/>
            <p:nvPr/>
          </p:nvSpPr>
          <p:spPr>
            <a:xfrm>
              <a:off x="4893309" y="5624829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0 w 60960"/>
                <a:gd name="connsiteY9" fmla="*/ 99060 h 116840"/>
                <a:gd name="connsiteX10" fmla="*/ 60960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0" name="Freeform 699">
              <a:extLst>
                <a:ext uri="{FF2B5EF4-FFF2-40B4-BE49-F238E27FC236}">
                  <a16:creationId xmlns:a16="http://schemas.microsoft.com/office/drawing/2014/main" id="{A8619337-4DCE-EB44-98C3-5EC6F8A31EF6}"/>
                </a:ext>
              </a:extLst>
            </p:cNvPr>
            <p:cNvSpPr/>
            <p:nvPr/>
          </p:nvSpPr>
          <p:spPr>
            <a:xfrm>
              <a:off x="4972050" y="564895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1" name="Freeform 700">
              <a:extLst>
                <a:ext uri="{FF2B5EF4-FFF2-40B4-BE49-F238E27FC236}">
                  <a16:creationId xmlns:a16="http://schemas.microsoft.com/office/drawing/2014/main" id="{3AE2F98E-32CE-F921-9E5E-8311AD1EFBAD}"/>
                </a:ext>
              </a:extLst>
            </p:cNvPr>
            <p:cNvSpPr/>
            <p:nvPr/>
          </p:nvSpPr>
          <p:spPr>
            <a:xfrm>
              <a:off x="5038090" y="5615940"/>
              <a:ext cx="20319" cy="124459"/>
            </a:xfrm>
            <a:custGeom>
              <a:avLst/>
              <a:gdLst>
                <a:gd name="connsiteX0" fmla="*/ 10160 w 20319"/>
                <a:gd name="connsiteY0" fmla="*/ 0 h 124459"/>
                <a:gd name="connsiteX1" fmla="*/ 20320 w 20319"/>
                <a:gd name="connsiteY1" fmla="*/ 10160 h 124459"/>
                <a:gd name="connsiteX2" fmla="*/ 10160 w 20319"/>
                <a:gd name="connsiteY2" fmla="*/ 20320 h 124459"/>
                <a:gd name="connsiteX3" fmla="*/ 0 w 20319"/>
                <a:gd name="connsiteY3" fmla="*/ 10160 h 124459"/>
                <a:gd name="connsiteX4" fmla="*/ 10160 w 20319"/>
                <a:gd name="connsiteY4" fmla="*/ 0 h 124459"/>
                <a:gd name="connsiteX5" fmla="*/ 19050 w 20319"/>
                <a:gd name="connsiteY5" fmla="*/ 35560 h 124459"/>
                <a:gd name="connsiteX6" fmla="*/ 19050 w 20319"/>
                <a:gd name="connsiteY6" fmla="*/ 124460 h 124459"/>
                <a:gd name="connsiteX7" fmla="*/ 2540 w 20319"/>
                <a:gd name="connsiteY7" fmla="*/ 124460 h 124459"/>
                <a:gd name="connsiteX8" fmla="*/ 2540 w 20319"/>
                <a:gd name="connsiteY8" fmla="*/ 35560 h 124459"/>
                <a:gd name="connsiteX9" fmla="*/ 19050 w 20319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2" name="Freeform 701">
              <a:extLst>
                <a:ext uri="{FF2B5EF4-FFF2-40B4-BE49-F238E27FC236}">
                  <a16:creationId xmlns:a16="http://schemas.microsoft.com/office/drawing/2014/main" id="{5349544E-B4A9-3ED1-4C0B-70B2B3D54FCB}"/>
                </a:ext>
              </a:extLst>
            </p:cNvPr>
            <p:cNvSpPr/>
            <p:nvPr/>
          </p:nvSpPr>
          <p:spPr>
            <a:xfrm>
              <a:off x="5088890" y="5612129"/>
              <a:ext cx="87629" cy="130810"/>
            </a:xfrm>
            <a:custGeom>
              <a:avLst/>
              <a:gdLst>
                <a:gd name="connsiteX0" fmla="*/ 0 w 87629"/>
                <a:gd name="connsiteY0" fmla="*/ 0 h 130810"/>
                <a:gd name="connsiteX1" fmla="*/ 16510 w 87629"/>
                <a:gd name="connsiteY1" fmla="*/ 0 h 130810"/>
                <a:gd name="connsiteX2" fmla="*/ 16510 w 87629"/>
                <a:gd name="connsiteY2" fmla="*/ 45720 h 130810"/>
                <a:gd name="connsiteX3" fmla="*/ 16510 w 87629"/>
                <a:gd name="connsiteY3" fmla="*/ 53340 h 130810"/>
                <a:gd name="connsiteX4" fmla="*/ 16510 w 87629"/>
                <a:gd name="connsiteY4" fmla="*/ 53340 h 130810"/>
                <a:gd name="connsiteX5" fmla="*/ 46990 w 87629"/>
                <a:gd name="connsiteY5" fmla="*/ 36830 h 130810"/>
                <a:gd name="connsiteX6" fmla="*/ 87630 w 87629"/>
                <a:gd name="connsiteY6" fmla="*/ 83820 h 130810"/>
                <a:gd name="connsiteX7" fmla="*/ 46990 w 87629"/>
                <a:gd name="connsiteY7" fmla="*/ 130810 h 130810"/>
                <a:gd name="connsiteX8" fmla="*/ 15240 w 87629"/>
                <a:gd name="connsiteY8" fmla="*/ 111760 h 130810"/>
                <a:gd name="connsiteX9" fmla="*/ 15240 w 87629"/>
                <a:gd name="connsiteY9" fmla="*/ 111760 h 130810"/>
                <a:gd name="connsiteX10" fmla="*/ 15240 w 87629"/>
                <a:gd name="connsiteY10" fmla="*/ 118110 h 130810"/>
                <a:gd name="connsiteX11" fmla="*/ 15240 w 87629"/>
                <a:gd name="connsiteY11" fmla="*/ 128270 h 130810"/>
                <a:gd name="connsiteX12" fmla="*/ 0 w 87629"/>
                <a:gd name="connsiteY12" fmla="*/ 128270 h 130810"/>
                <a:gd name="connsiteX13" fmla="*/ 0 w 87629"/>
                <a:gd name="connsiteY13" fmla="*/ 0 h 130810"/>
                <a:gd name="connsiteX14" fmla="*/ 17780 w 87629"/>
                <a:gd name="connsiteY14" fmla="*/ 83820 h 130810"/>
                <a:gd name="connsiteX15" fmla="*/ 45720 w 87629"/>
                <a:gd name="connsiteY15" fmla="*/ 115570 h 130810"/>
                <a:gd name="connsiteX16" fmla="*/ 73660 w 87629"/>
                <a:gd name="connsiteY16" fmla="*/ 83820 h 130810"/>
                <a:gd name="connsiteX17" fmla="*/ 45720 w 87629"/>
                <a:gd name="connsiteY17" fmla="*/ 52070 h 130810"/>
                <a:gd name="connsiteX18" fmla="*/ 1778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0" y="0"/>
                  </a:moveTo>
                  <a:lnTo>
                    <a:pt x="16510" y="0"/>
                  </a:lnTo>
                  <a:lnTo>
                    <a:pt x="16510" y="45720"/>
                  </a:lnTo>
                  <a:cubicBezTo>
                    <a:pt x="16510" y="50800"/>
                    <a:pt x="16510" y="53340"/>
                    <a:pt x="16510" y="53340"/>
                  </a:cubicBezTo>
                  <a:lnTo>
                    <a:pt x="16510" y="53340"/>
                  </a:lnTo>
                  <a:cubicBezTo>
                    <a:pt x="21590" y="44450"/>
                    <a:pt x="33020" y="36830"/>
                    <a:pt x="46990" y="36830"/>
                  </a:cubicBezTo>
                  <a:cubicBezTo>
                    <a:pt x="69850" y="36830"/>
                    <a:pt x="87630" y="55880"/>
                    <a:pt x="87630" y="83820"/>
                  </a:cubicBezTo>
                  <a:cubicBezTo>
                    <a:pt x="87630" y="111760"/>
                    <a:pt x="69850" y="130810"/>
                    <a:pt x="46990" y="130810"/>
                  </a:cubicBezTo>
                  <a:cubicBezTo>
                    <a:pt x="24130" y="130810"/>
                    <a:pt x="20320" y="121920"/>
                    <a:pt x="15240" y="111760"/>
                  </a:cubicBezTo>
                  <a:lnTo>
                    <a:pt x="15240" y="111760"/>
                  </a:lnTo>
                  <a:cubicBezTo>
                    <a:pt x="15240" y="111760"/>
                    <a:pt x="15240" y="114300"/>
                    <a:pt x="15240" y="118110"/>
                  </a:cubicBezTo>
                  <a:lnTo>
                    <a:pt x="1524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  <a:moveTo>
                    <a:pt x="17780" y="83820"/>
                  </a:moveTo>
                  <a:cubicBezTo>
                    <a:pt x="17780" y="106680"/>
                    <a:pt x="31750" y="115570"/>
                    <a:pt x="45720" y="115570"/>
                  </a:cubicBezTo>
                  <a:cubicBezTo>
                    <a:pt x="59690" y="115570"/>
                    <a:pt x="73660" y="101600"/>
                    <a:pt x="73660" y="83820"/>
                  </a:cubicBezTo>
                  <a:cubicBezTo>
                    <a:pt x="73660" y="66040"/>
                    <a:pt x="62230" y="52070"/>
                    <a:pt x="45720" y="52070"/>
                  </a:cubicBezTo>
                  <a:cubicBezTo>
                    <a:pt x="29210" y="52070"/>
                    <a:pt x="17780" y="62230"/>
                    <a:pt x="1778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3" name="Freeform 702">
              <a:extLst>
                <a:ext uri="{FF2B5EF4-FFF2-40B4-BE49-F238E27FC236}">
                  <a16:creationId xmlns:a16="http://schemas.microsoft.com/office/drawing/2014/main" id="{39A5B820-5129-516E-7491-67D668804EBF}"/>
                </a:ext>
              </a:extLst>
            </p:cNvPr>
            <p:cNvSpPr/>
            <p:nvPr/>
          </p:nvSpPr>
          <p:spPr>
            <a:xfrm>
              <a:off x="5199379" y="5651500"/>
              <a:ext cx="78740" cy="91440"/>
            </a:xfrm>
            <a:custGeom>
              <a:avLst/>
              <a:gdLst>
                <a:gd name="connsiteX0" fmla="*/ 63500 w 78740"/>
                <a:gd name="connsiteY0" fmla="*/ 88900 h 91440"/>
                <a:gd name="connsiteX1" fmla="*/ 63500 w 78740"/>
                <a:gd name="connsiteY1" fmla="*/ 76200 h 91440"/>
                <a:gd name="connsiteX2" fmla="*/ 63500 w 78740"/>
                <a:gd name="connsiteY2" fmla="*/ 69850 h 91440"/>
                <a:gd name="connsiteX3" fmla="*/ 63500 w 78740"/>
                <a:gd name="connsiteY3" fmla="*/ 69850 h 91440"/>
                <a:gd name="connsiteX4" fmla="*/ 30480 w 78740"/>
                <a:gd name="connsiteY4" fmla="*/ 91440 h 91440"/>
                <a:gd name="connsiteX5" fmla="*/ 0 w 78740"/>
                <a:gd name="connsiteY5" fmla="*/ 55880 h 91440"/>
                <a:gd name="connsiteX6" fmla="*/ 0 w 78740"/>
                <a:gd name="connsiteY6" fmla="*/ 0 h 91440"/>
                <a:gd name="connsiteX7" fmla="*/ 16510 w 78740"/>
                <a:gd name="connsiteY7" fmla="*/ 0 h 91440"/>
                <a:gd name="connsiteX8" fmla="*/ 16510 w 78740"/>
                <a:gd name="connsiteY8" fmla="*/ 52070 h 91440"/>
                <a:gd name="connsiteX9" fmla="*/ 33020 w 78740"/>
                <a:gd name="connsiteY9" fmla="*/ 74930 h 91440"/>
                <a:gd name="connsiteX10" fmla="*/ 62230 w 78740"/>
                <a:gd name="connsiteY10" fmla="*/ 43180 h 91440"/>
                <a:gd name="connsiteX11" fmla="*/ 62230 w 78740"/>
                <a:gd name="connsiteY11" fmla="*/ 0 h 91440"/>
                <a:gd name="connsiteX12" fmla="*/ 78740 w 78740"/>
                <a:gd name="connsiteY12" fmla="*/ 0 h 91440"/>
                <a:gd name="connsiteX13" fmla="*/ 78740 w 78740"/>
                <a:gd name="connsiteY13" fmla="*/ 88900 h 91440"/>
                <a:gd name="connsiteX14" fmla="*/ 63500 w 78740"/>
                <a:gd name="connsiteY14" fmla="*/ 8890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91440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4" name="Freeform 703">
              <a:extLst>
                <a:ext uri="{FF2B5EF4-FFF2-40B4-BE49-F238E27FC236}">
                  <a16:creationId xmlns:a16="http://schemas.microsoft.com/office/drawing/2014/main" id="{B6CB5564-1F0B-EC83-D59F-8B6503F3CD02}"/>
                </a:ext>
              </a:extLst>
            </p:cNvPr>
            <p:cNvSpPr/>
            <p:nvPr/>
          </p:nvSpPr>
          <p:spPr>
            <a:xfrm>
              <a:off x="5297170" y="562482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5" name="Freeform 704">
              <a:extLst>
                <a:ext uri="{FF2B5EF4-FFF2-40B4-BE49-F238E27FC236}">
                  <a16:creationId xmlns:a16="http://schemas.microsoft.com/office/drawing/2014/main" id="{2CCCC3DE-2B0E-1EE2-446D-C8B0A673D3DB}"/>
                </a:ext>
              </a:extLst>
            </p:cNvPr>
            <p:cNvSpPr/>
            <p:nvPr/>
          </p:nvSpPr>
          <p:spPr>
            <a:xfrm>
              <a:off x="5375909" y="5615940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7780 w 20320"/>
                <a:gd name="connsiteY5" fmla="*/ 35560 h 124459"/>
                <a:gd name="connsiteX6" fmla="*/ 17780 w 20320"/>
                <a:gd name="connsiteY6" fmla="*/ 124460 h 124459"/>
                <a:gd name="connsiteX7" fmla="*/ 1270 w 20320"/>
                <a:gd name="connsiteY7" fmla="*/ 124460 h 124459"/>
                <a:gd name="connsiteX8" fmla="*/ 1270 w 20320"/>
                <a:gd name="connsiteY8" fmla="*/ 35560 h 124459"/>
                <a:gd name="connsiteX9" fmla="*/ 1778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6" name="Freeform 705">
              <a:extLst>
                <a:ext uri="{FF2B5EF4-FFF2-40B4-BE49-F238E27FC236}">
                  <a16:creationId xmlns:a16="http://schemas.microsoft.com/office/drawing/2014/main" id="{E1492C42-15DC-626E-91EF-DD2FC226F16F}"/>
                </a:ext>
              </a:extLst>
            </p:cNvPr>
            <p:cNvSpPr/>
            <p:nvPr/>
          </p:nvSpPr>
          <p:spPr>
            <a:xfrm>
              <a:off x="5419090" y="5648959"/>
              <a:ext cx="91439" cy="93980"/>
            </a:xfrm>
            <a:custGeom>
              <a:avLst/>
              <a:gdLst>
                <a:gd name="connsiteX0" fmla="*/ 91440 w 91439"/>
                <a:gd name="connsiteY0" fmla="*/ 46990 h 93980"/>
                <a:gd name="connsiteX1" fmla="*/ 45720 w 91439"/>
                <a:gd name="connsiteY1" fmla="*/ 93980 h 93980"/>
                <a:gd name="connsiteX2" fmla="*/ 0 w 91439"/>
                <a:gd name="connsiteY2" fmla="*/ 46990 h 93980"/>
                <a:gd name="connsiteX3" fmla="*/ 45720 w 91439"/>
                <a:gd name="connsiteY3" fmla="*/ 0 h 93980"/>
                <a:gd name="connsiteX4" fmla="*/ 91440 w 91439"/>
                <a:gd name="connsiteY4" fmla="*/ 46990 h 93980"/>
                <a:gd name="connsiteX5" fmla="*/ 74930 w 91439"/>
                <a:gd name="connsiteY5" fmla="*/ 46990 h 93980"/>
                <a:gd name="connsiteX6" fmla="*/ 44450 w 91439"/>
                <a:gd name="connsiteY6" fmla="*/ 15240 h 93980"/>
                <a:gd name="connsiteX7" fmla="*/ 15240 w 91439"/>
                <a:gd name="connsiteY7" fmla="*/ 46990 h 93980"/>
                <a:gd name="connsiteX8" fmla="*/ 44450 w 91439"/>
                <a:gd name="connsiteY8" fmla="*/ 78740 h 93980"/>
                <a:gd name="connsiteX9" fmla="*/ 74930 w 91439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604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7" name="Freeform 706">
              <a:extLst>
                <a:ext uri="{FF2B5EF4-FFF2-40B4-BE49-F238E27FC236}">
                  <a16:creationId xmlns:a16="http://schemas.microsoft.com/office/drawing/2014/main" id="{5C04212D-0344-E124-5AAA-B74C89D87360}"/>
                </a:ext>
              </a:extLst>
            </p:cNvPr>
            <p:cNvSpPr/>
            <p:nvPr/>
          </p:nvSpPr>
          <p:spPr>
            <a:xfrm>
              <a:off x="5535929" y="5648959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8" name="Freeform 707">
              <a:extLst>
                <a:ext uri="{FF2B5EF4-FFF2-40B4-BE49-F238E27FC236}">
                  <a16:creationId xmlns:a16="http://schemas.microsoft.com/office/drawing/2014/main" id="{A3B6DCC9-9CD2-5FD7-2D7D-A38CFA88901E}"/>
                </a:ext>
              </a:extLst>
            </p:cNvPr>
            <p:cNvSpPr/>
            <p:nvPr/>
          </p:nvSpPr>
          <p:spPr>
            <a:xfrm>
              <a:off x="5637529" y="5648959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5501030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7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7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7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7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7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500"/>
                            </p:stCondLst>
                            <p:childTnLst>
                              <p:par>
                                <p:cTn id="3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7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000"/>
                            </p:stCondLst>
                            <p:childTnLst>
                              <p:par>
                                <p:cTn id="3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7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500"/>
                            </p:stCondLst>
                            <p:childTnLst>
                              <p:par>
                                <p:cTn id="4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7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0"/>
                            </p:stCondLst>
                            <p:childTnLst>
                              <p:par>
                                <p:cTn id="46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7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>
            <a:extLst>
              <a:ext uri="{FF2B5EF4-FFF2-40B4-BE49-F238E27FC236}">
                <a16:creationId xmlns:a16="http://schemas.microsoft.com/office/drawing/2014/main" id="{CF3C6A45-EFA3-941D-5F32-13E44D17EF25}"/>
              </a:ext>
            </a:extLst>
          </p:cNvPr>
          <p:cNvSpPr/>
          <p:nvPr/>
        </p:nvSpPr>
        <p:spPr>
          <a:xfrm>
            <a:off x="408939" y="7235190"/>
            <a:ext cx="9240519" cy="12700"/>
          </a:xfrm>
          <a:custGeom>
            <a:avLst/>
            <a:gdLst>
              <a:gd name="connsiteX0" fmla="*/ 0 w 9240519"/>
              <a:gd name="connsiteY0" fmla="*/ 0 h 12700"/>
              <a:gd name="connsiteX1" fmla="*/ 9240520 w 9240519"/>
              <a:gd name="connsiteY1" fmla="*/ 0 h 1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240519" h="12700">
                <a:moveTo>
                  <a:pt x="0" y="0"/>
                </a:moveTo>
                <a:lnTo>
                  <a:pt x="9240520" y="0"/>
                </a:lnTo>
              </a:path>
            </a:pathLst>
          </a:custGeom>
          <a:ln w="25400" cap="flat">
            <a:solidFill>
              <a:srgbClr val="717073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8" name="Graphic 4">
            <a:extLst>
              <a:ext uri="{FF2B5EF4-FFF2-40B4-BE49-F238E27FC236}">
                <a16:creationId xmlns:a16="http://schemas.microsoft.com/office/drawing/2014/main" id="{D61221AF-5F5F-D78D-461B-C145CE37E944}"/>
              </a:ext>
            </a:extLst>
          </p:cNvPr>
          <p:cNvGrpSpPr/>
          <p:nvPr/>
        </p:nvGrpSpPr>
        <p:grpSpPr>
          <a:xfrm>
            <a:off x="420369" y="7369809"/>
            <a:ext cx="433069" cy="120650"/>
            <a:chOff x="420369" y="7369809"/>
            <a:chExt cx="433069" cy="120650"/>
          </a:xfrm>
          <a:solidFill>
            <a:srgbClr val="717073"/>
          </a:solidFill>
        </p:grpSpPr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52AFD32E-808C-932C-86F1-C248F1A64A45}"/>
                </a:ext>
              </a:extLst>
            </p:cNvPr>
            <p:cNvSpPr/>
            <p:nvPr/>
          </p:nvSpPr>
          <p:spPr>
            <a:xfrm>
              <a:off x="420369" y="7372350"/>
              <a:ext cx="58420" cy="91440"/>
            </a:xfrm>
            <a:custGeom>
              <a:avLst/>
              <a:gdLst>
                <a:gd name="connsiteX0" fmla="*/ 12700 w 58420"/>
                <a:gd name="connsiteY0" fmla="*/ 55880 h 91440"/>
                <a:gd name="connsiteX1" fmla="*/ 12700 w 58420"/>
                <a:gd name="connsiteY1" fmla="*/ 91440 h 91440"/>
                <a:gd name="connsiteX2" fmla="*/ 0 w 58420"/>
                <a:gd name="connsiteY2" fmla="*/ 91440 h 91440"/>
                <a:gd name="connsiteX3" fmla="*/ 0 w 58420"/>
                <a:gd name="connsiteY3" fmla="*/ 0 h 91440"/>
                <a:gd name="connsiteX4" fmla="*/ 27940 w 58420"/>
                <a:gd name="connsiteY4" fmla="*/ 0 h 91440"/>
                <a:gd name="connsiteX5" fmla="*/ 58420 w 58420"/>
                <a:gd name="connsiteY5" fmla="*/ 27940 h 91440"/>
                <a:gd name="connsiteX6" fmla="*/ 27940 w 58420"/>
                <a:gd name="connsiteY6" fmla="*/ 55880 h 91440"/>
                <a:gd name="connsiteX7" fmla="*/ 12700 w 58420"/>
                <a:gd name="connsiteY7" fmla="*/ 55880 h 91440"/>
                <a:gd name="connsiteX8" fmla="*/ 12700 w 58420"/>
                <a:gd name="connsiteY8" fmla="*/ 10160 h 91440"/>
                <a:gd name="connsiteX9" fmla="*/ 12700 w 58420"/>
                <a:gd name="connsiteY9" fmla="*/ 45720 h 91440"/>
                <a:gd name="connsiteX10" fmla="*/ 29210 w 58420"/>
                <a:gd name="connsiteY10" fmla="*/ 45720 h 91440"/>
                <a:gd name="connsiteX11" fmla="*/ 46990 w 58420"/>
                <a:gd name="connsiteY11" fmla="*/ 27940 h 91440"/>
                <a:gd name="connsiteX12" fmla="*/ 27940 w 58420"/>
                <a:gd name="connsiteY12" fmla="*/ 10160 h 91440"/>
                <a:gd name="connsiteX13" fmla="*/ 12700 w 58420"/>
                <a:gd name="connsiteY13" fmla="*/ 1016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420" h="91440">
                  <a:moveTo>
                    <a:pt x="12700" y="55880"/>
                  </a:moveTo>
                  <a:lnTo>
                    <a:pt x="12700" y="91440"/>
                  </a:lnTo>
                  <a:lnTo>
                    <a:pt x="0" y="91440"/>
                  </a:lnTo>
                  <a:lnTo>
                    <a:pt x="0" y="0"/>
                  </a:lnTo>
                  <a:lnTo>
                    <a:pt x="27940" y="0"/>
                  </a:lnTo>
                  <a:cubicBezTo>
                    <a:pt x="46990" y="0"/>
                    <a:pt x="58420" y="10160"/>
                    <a:pt x="58420" y="27940"/>
                  </a:cubicBezTo>
                  <a:cubicBezTo>
                    <a:pt x="58420" y="45720"/>
                    <a:pt x="46990" y="55880"/>
                    <a:pt x="27940" y="55880"/>
                  </a:cubicBezTo>
                  <a:lnTo>
                    <a:pt x="12700" y="55880"/>
                  </a:lnTo>
                  <a:close/>
                  <a:moveTo>
                    <a:pt x="12700" y="10160"/>
                  </a:moveTo>
                  <a:lnTo>
                    <a:pt x="12700" y="45720"/>
                  </a:lnTo>
                  <a:lnTo>
                    <a:pt x="29210" y="45720"/>
                  </a:lnTo>
                  <a:cubicBezTo>
                    <a:pt x="40640" y="45720"/>
                    <a:pt x="46990" y="39370"/>
                    <a:pt x="46990" y="27940"/>
                  </a:cubicBezTo>
                  <a:cubicBezTo>
                    <a:pt x="46990" y="16510"/>
                    <a:pt x="39370" y="10160"/>
                    <a:pt x="27940" y="10160"/>
                  </a:cubicBezTo>
                  <a:lnTo>
                    <a:pt x="12700" y="10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142BB97E-C15C-FE4E-C05F-5F10D7EDDB0A}"/>
                </a:ext>
              </a:extLst>
            </p:cNvPr>
            <p:cNvSpPr/>
            <p:nvPr/>
          </p:nvSpPr>
          <p:spPr>
            <a:xfrm>
              <a:off x="488950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8420 h 66040"/>
                <a:gd name="connsiteX18" fmla="*/ 40640 w 53340"/>
                <a:gd name="connsiteY18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8420"/>
                    <a:pt x="21590" y="58420"/>
                  </a:cubicBezTo>
                  <a:cubicBezTo>
                    <a:pt x="31750" y="58420"/>
                    <a:pt x="40640" y="48260"/>
                    <a:pt x="4064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B2C90910-454A-2F60-D921-82029459E45D}"/>
                </a:ext>
              </a:extLst>
            </p:cNvPr>
            <p:cNvSpPr/>
            <p:nvPr/>
          </p:nvSpPr>
          <p:spPr>
            <a:xfrm>
              <a:off x="556259" y="7399019"/>
              <a:ext cx="59690" cy="91440"/>
            </a:xfrm>
            <a:custGeom>
              <a:avLst/>
              <a:gdLst>
                <a:gd name="connsiteX0" fmla="*/ 34290 w 59690"/>
                <a:gd name="connsiteY0" fmla="*/ 54611 h 91440"/>
                <a:gd name="connsiteX1" fmla="*/ 59690 w 59690"/>
                <a:gd name="connsiteY1" fmla="*/ 72390 h 91440"/>
                <a:gd name="connsiteX2" fmla="*/ 29210 w 59690"/>
                <a:gd name="connsiteY2" fmla="*/ 91440 h 91440"/>
                <a:gd name="connsiteX3" fmla="*/ 0 w 59690"/>
                <a:gd name="connsiteY3" fmla="*/ 74930 h 91440"/>
                <a:gd name="connsiteX4" fmla="*/ 17780 w 59690"/>
                <a:gd name="connsiteY4" fmla="*/ 59690 h 91440"/>
                <a:gd name="connsiteX5" fmla="*/ 7620 w 59690"/>
                <a:gd name="connsiteY5" fmla="*/ 52070 h 91440"/>
                <a:gd name="connsiteX6" fmla="*/ 16510 w 59690"/>
                <a:gd name="connsiteY6" fmla="*/ 43180 h 91440"/>
                <a:gd name="connsiteX7" fmla="*/ 1270 w 59690"/>
                <a:gd name="connsiteY7" fmla="*/ 22861 h 91440"/>
                <a:gd name="connsiteX8" fmla="*/ 26670 w 59690"/>
                <a:gd name="connsiteY8" fmla="*/ 0 h 91440"/>
                <a:gd name="connsiteX9" fmla="*/ 36830 w 59690"/>
                <a:gd name="connsiteY9" fmla="*/ 1270 h 91440"/>
                <a:gd name="connsiteX10" fmla="*/ 59690 w 59690"/>
                <a:gd name="connsiteY10" fmla="*/ 1270 h 91440"/>
                <a:gd name="connsiteX11" fmla="*/ 59690 w 59690"/>
                <a:gd name="connsiteY11" fmla="*/ 10161 h 91440"/>
                <a:gd name="connsiteX12" fmla="*/ 50800 w 59690"/>
                <a:gd name="connsiteY12" fmla="*/ 10161 h 91440"/>
                <a:gd name="connsiteX13" fmla="*/ 46990 w 59690"/>
                <a:gd name="connsiteY13" fmla="*/ 10161 h 91440"/>
                <a:gd name="connsiteX14" fmla="*/ 46990 w 59690"/>
                <a:gd name="connsiteY14" fmla="*/ 10161 h 91440"/>
                <a:gd name="connsiteX15" fmla="*/ 52070 w 59690"/>
                <a:gd name="connsiteY15" fmla="*/ 22861 h 91440"/>
                <a:gd name="connsiteX16" fmla="*/ 29210 w 59690"/>
                <a:gd name="connsiteY16" fmla="*/ 44450 h 91440"/>
                <a:gd name="connsiteX17" fmla="*/ 29210 w 59690"/>
                <a:gd name="connsiteY17" fmla="*/ 44450 h 91440"/>
                <a:gd name="connsiteX18" fmla="*/ 19050 w 59690"/>
                <a:gd name="connsiteY18" fmla="*/ 49530 h 91440"/>
                <a:gd name="connsiteX19" fmla="*/ 34290 w 59690"/>
                <a:gd name="connsiteY19" fmla="*/ 54611 h 91440"/>
                <a:gd name="connsiteX20" fmla="*/ 46990 w 59690"/>
                <a:gd name="connsiteY20" fmla="*/ 73661 h 91440"/>
                <a:gd name="connsiteX21" fmla="*/ 27940 w 59690"/>
                <a:gd name="connsiteY21" fmla="*/ 63500 h 91440"/>
                <a:gd name="connsiteX22" fmla="*/ 11430 w 59690"/>
                <a:gd name="connsiteY22" fmla="*/ 73661 h 91440"/>
                <a:gd name="connsiteX23" fmla="*/ 29210 w 59690"/>
                <a:gd name="connsiteY23" fmla="*/ 83820 h 91440"/>
                <a:gd name="connsiteX24" fmla="*/ 48260 w 59690"/>
                <a:gd name="connsiteY24" fmla="*/ 73661 h 91440"/>
                <a:gd name="connsiteX25" fmla="*/ 41910 w 59690"/>
                <a:gd name="connsiteY25" fmla="*/ 22861 h 91440"/>
                <a:gd name="connsiteX26" fmla="*/ 26670 w 59690"/>
                <a:gd name="connsiteY26" fmla="*/ 8890 h 91440"/>
                <a:gd name="connsiteX27" fmla="*/ 11430 w 59690"/>
                <a:gd name="connsiteY27" fmla="*/ 22861 h 91440"/>
                <a:gd name="connsiteX28" fmla="*/ 26670 w 59690"/>
                <a:gd name="connsiteY28" fmla="*/ 36830 h 91440"/>
                <a:gd name="connsiteX29" fmla="*/ 41910 w 59690"/>
                <a:gd name="connsiteY29" fmla="*/ 22861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9690" h="91440">
                  <a:moveTo>
                    <a:pt x="34290" y="54611"/>
                  </a:moveTo>
                  <a:cubicBezTo>
                    <a:pt x="50800" y="55880"/>
                    <a:pt x="59690" y="60961"/>
                    <a:pt x="59690" y="72390"/>
                  </a:cubicBezTo>
                  <a:cubicBezTo>
                    <a:pt x="59690" y="83820"/>
                    <a:pt x="46990" y="91440"/>
                    <a:pt x="29210" y="91440"/>
                  </a:cubicBezTo>
                  <a:cubicBezTo>
                    <a:pt x="11430" y="91440"/>
                    <a:pt x="0" y="85090"/>
                    <a:pt x="0" y="74930"/>
                  </a:cubicBezTo>
                  <a:cubicBezTo>
                    <a:pt x="0" y="64770"/>
                    <a:pt x="7620" y="60961"/>
                    <a:pt x="17780" y="59690"/>
                  </a:cubicBezTo>
                  <a:cubicBezTo>
                    <a:pt x="11430" y="59690"/>
                    <a:pt x="7620" y="55880"/>
                    <a:pt x="7620" y="52070"/>
                  </a:cubicBezTo>
                  <a:cubicBezTo>
                    <a:pt x="7620" y="48261"/>
                    <a:pt x="11430" y="44450"/>
                    <a:pt x="16510" y="43180"/>
                  </a:cubicBezTo>
                  <a:cubicBezTo>
                    <a:pt x="7620" y="39370"/>
                    <a:pt x="1270" y="31750"/>
                    <a:pt x="1270" y="22861"/>
                  </a:cubicBezTo>
                  <a:cubicBezTo>
                    <a:pt x="1270" y="13970"/>
                    <a:pt x="12700" y="0"/>
                    <a:pt x="26670" y="0"/>
                  </a:cubicBezTo>
                  <a:cubicBezTo>
                    <a:pt x="40640" y="0"/>
                    <a:pt x="34290" y="0"/>
                    <a:pt x="36830" y="1270"/>
                  </a:cubicBezTo>
                  <a:lnTo>
                    <a:pt x="59690" y="1270"/>
                  </a:lnTo>
                  <a:lnTo>
                    <a:pt x="59690" y="10161"/>
                  </a:lnTo>
                  <a:lnTo>
                    <a:pt x="50800" y="10161"/>
                  </a:lnTo>
                  <a:cubicBezTo>
                    <a:pt x="49530" y="10161"/>
                    <a:pt x="46990" y="10161"/>
                    <a:pt x="46990" y="10161"/>
                  </a:cubicBezTo>
                  <a:lnTo>
                    <a:pt x="46990" y="10161"/>
                  </a:lnTo>
                  <a:cubicBezTo>
                    <a:pt x="50800" y="12700"/>
                    <a:pt x="52070" y="17780"/>
                    <a:pt x="52070" y="22861"/>
                  </a:cubicBezTo>
                  <a:cubicBezTo>
                    <a:pt x="52070" y="35561"/>
                    <a:pt x="41910" y="44450"/>
                    <a:pt x="29210" y="44450"/>
                  </a:cubicBezTo>
                  <a:lnTo>
                    <a:pt x="29210" y="44450"/>
                  </a:lnTo>
                  <a:cubicBezTo>
                    <a:pt x="24130" y="44450"/>
                    <a:pt x="19050" y="46990"/>
                    <a:pt x="19050" y="49530"/>
                  </a:cubicBezTo>
                  <a:cubicBezTo>
                    <a:pt x="19050" y="52070"/>
                    <a:pt x="22860" y="53340"/>
                    <a:pt x="34290" y="54611"/>
                  </a:cubicBezTo>
                  <a:close/>
                  <a:moveTo>
                    <a:pt x="46990" y="73661"/>
                  </a:moveTo>
                  <a:cubicBezTo>
                    <a:pt x="46990" y="67311"/>
                    <a:pt x="41910" y="63500"/>
                    <a:pt x="27940" y="63500"/>
                  </a:cubicBezTo>
                  <a:cubicBezTo>
                    <a:pt x="13970" y="63500"/>
                    <a:pt x="11430" y="68580"/>
                    <a:pt x="11430" y="73661"/>
                  </a:cubicBezTo>
                  <a:cubicBezTo>
                    <a:pt x="11430" y="78740"/>
                    <a:pt x="19050" y="83820"/>
                    <a:pt x="29210" y="83820"/>
                  </a:cubicBezTo>
                  <a:cubicBezTo>
                    <a:pt x="39370" y="83820"/>
                    <a:pt x="48260" y="80011"/>
                    <a:pt x="48260" y="73661"/>
                  </a:cubicBezTo>
                  <a:close/>
                  <a:moveTo>
                    <a:pt x="41910" y="22861"/>
                  </a:moveTo>
                  <a:cubicBezTo>
                    <a:pt x="41910" y="15240"/>
                    <a:pt x="35560" y="8890"/>
                    <a:pt x="26670" y="8890"/>
                  </a:cubicBezTo>
                  <a:cubicBezTo>
                    <a:pt x="17780" y="8890"/>
                    <a:pt x="11430" y="15240"/>
                    <a:pt x="11430" y="22861"/>
                  </a:cubicBezTo>
                  <a:cubicBezTo>
                    <a:pt x="11430" y="30480"/>
                    <a:pt x="17780" y="36830"/>
                    <a:pt x="26670" y="36830"/>
                  </a:cubicBezTo>
                  <a:cubicBezTo>
                    <a:pt x="35560" y="36830"/>
                    <a:pt x="41910" y="30480"/>
                    <a:pt x="41910" y="22861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2C93389E-3D28-25EB-59BE-C641A7FA4577}"/>
                </a:ext>
              </a:extLst>
            </p:cNvPr>
            <p:cNvSpPr/>
            <p:nvPr/>
          </p:nvSpPr>
          <p:spPr>
            <a:xfrm>
              <a:off x="624840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1750 w 59690"/>
                <a:gd name="connsiteY10" fmla="*/ 11430 h 66040"/>
                <a:gd name="connsiteX11" fmla="*/ 12700 w 59690"/>
                <a:gd name="connsiteY11" fmla="*/ 29210 h 66040"/>
                <a:gd name="connsiteX12" fmla="*/ 48260 w 59690"/>
                <a:gd name="connsiteY12" fmla="*/ 29210 h 66040"/>
                <a:gd name="connsiteX13" fmla="*/ 3175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1750" y="11430"/>
                  </a:moveTo>
                  <a:cubicBezTo>
                    <a:pt x="20320" y="11430"/>
                    <a:pt x="13970" y="20320"/>
                    <a:pt x="12700" y="29210"/>
                  </a:cubicBezTo>
                  <a:lnTo>
                    <a:pt x="48260" y="29210"/>
                  </a:lnTo>
                  <a:cubicBezTo>
                    <a:pt x="48260" y="20320"/>
                    <a:pt x="41910" y="11430"/>
                    <a:pt x="3175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E9478150-5124-652A-D9E0-5384D3C38DEF}"/>
                </a:ext>
              </a:extLst>
            </p:cNvPr>
            <p:cNvSpPr/>
            <p:nvPr/>
          </p:nvSpPr>
          <p:spPr>
            <a:xfrm>
              <a:off x="723900" y="7369809"/>
              <a:ext cx="59690" cy="92709"/>
            </a:xfrm>
            <a:custGeom>
              <a:avLst/>
              <a:gdLst>
                <a:gd name="connsiteX0" fmla="*/ 5080 w 59690"/>
                <a:gd name="connsiteY0" fmla="*/ 6350 h 92709"/>
                <a:gd name="connsiteX1" fmla="*/ 25400 w 59690"/>
                <a:gd name="connsiteY1" fmla="*/ 0 h 92709"/>
                <a:gd name="connsiteX2" fmla="*/ 54610 w 59690"/>
                <a:gd name="connsiteY2" fmla="*/ 29210 h 92709"/>
                <a:gd name="connsiteX3" fmla="*/ 22860 w 59690"/>
                <a:gd name="connsiteY3" fmla="*/ 82550 h 92709"/>
                <a:gd name="connsiteX4" fmla="*/ 59690 w 59690"/>
                <a:gd name="connsiteY4" fmla="*/ 82550 h 92709"/>
                <a:gd name="connsiteX5" fmla="*/ 59690 w 59690"/>
                <a:gd name="connsiteY5" fmla="*/ 92710 h 92709"/>
                <a:gd name="connsiteX6" fmla="*/ 0 w 59690"/>
                <a:gd name="connsiteY6" fmla="*/ 92710 h 92709"/>
                <a:gd name="connsiteX7" fmla="*/ 41910 w 59690"/>
                <a:gd name="connsiteY7" fmla="*/ 29210 h 92709"/>
                <a:gd name="connsiteX8" fmla="*/ 24130 w 59690"/>
                <a:gd name="connsiteY8" fmla="*/ 11430 h 92709"/>
                <a:gd name="connsiteX9" fmla="*/ 5080 w 59690"/>
                <a:gd name="connsiteY9" fmla="*/ 17780 h 92709"/>
                <a:gd name="connsiteX10" fmla="*/ 5080 w 59690"/>
                <a:gd name="connsiteY10" fmla="*/ 635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690" h="92709">
                  <a:moveTo>
                    <a:pt x="5080" y="6350"/>
                  </a:moveTo>
                  <a:cubicBezTo>
                    <a:pt x="10160" y="2540"/>
                    <a:pt x="17780" y="0"/>
                    <a:pt x="25400" y="0"/>
                  </a:cubicBezTo>
                  <a:cubicBezTo>
                    <a:pt x="43180" y="0"/>
                    <a:pt x="54610" y="11430"/>
                    <a:pt x="54610" y="29210"/>
                  </a:cubicBezTo>
                  <a:cubicBezTo>
                    <a:pt x="54610" y="46990"/>
                    <a:pt x="39370" y="63500"/>
                    <a:pt x="22860" y="82550"/>
                  </a:cubicBezTo>
                  <a:lnTo>
                    <a:pt x="59690" y="82550"/>
                  </a:lnTo>
                  <a:lnTo>
                    <a:pt x="59690" y="92710"/>
                  </a:lnTo>
                  <a:lnTo>
                    <a:pt x="0" y="92710"/>
                  </a:lnTo>
                  <a:cubicBezTo>
                    <a:pt x="26670" y="62230"/>
                    <a:pt x="41910" y="45720"/>
                    <a:pt x="41910" y="29210"/>
                  </a:cubicBezTo>
                  <a:cubicBezTo>
                    <a:pt x="41910" y="12700"/>
                    <a:pt x="35560" y="11430"/>
                    <a:pt x="24130" y="11430"/>
                  </a:cubicBezTo>
                  <a:cubicBezTo>
                    <a:pt x="12700" y="11430"/>
                    <a:pt x="8890" y="13970"/>
                    <a:pt x="5080" y="17780"/>
                  </a:cubicBezTo>
                  <a:lnTo>
                    <a:pt x="508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96E5160B-10BA-7300-0587-8511DD93229D}"/>
                </a:ext>
              </a:extLst>
            </p:cNvPr>
            <p:cNvSpPr/>
            <p:nvPr/>
          </p:nvSpPr>
          <p:spPr>
            <a:xfrm>
              <a:off x="798830" y="7372350"/>
              <a:ext cx="54609" cy="93980"/>
            </a:xfrm>
            <a:custGeom>
              <a:avLst/>
              <a:gdLst>
                <a:gd name="connsiteX0" fmla="*/ 1270 w 54609"/>
                <a:gd name="connsiteY0" fmla="*/ 76200 h 93980"/>
                <a:gd name="connsiteX1" fmla="*/ 21590 w 54609"/>
                <a:gd name="connsiteY1" fmla="*/ 82550 h 93980"/>
                <a:gd name="connsiteX2" fmla="*/ 43180 w 54609"/>
                <a:gd name="connsiteY2" fmla="*/ 63500 h 93980"/>
                <a:gd name="connsiteX3" fmla="*/ 21590 w 54609"/>
                <a:gd name="connsiteY3" fmla="*/ 44450 h 93980"/>
                <a:gd name="connsiteX4" fmla="*/ 3810 w 54609"/>
                <a:gd name="connsiteY4" fmla="*/ 48260 h 93980"/>
                <a:gd name="connsiteX5" fmla="*/ 6350 w 54609"/>
                <a:gd name="connsiteY5" fmla="*/ 0 h 93980"/>
                <a:gd name="connsiteX6" fmla="*/ 50800 w 54609"/>
                <a:gd name="connsiteY6" fmla="*/ 0 h 93980"/>
                <a:gd name="connsiteX7" fmla="*/ 50800 w 54609"/>
                <a:gd name="connsiteY7" fmla="*/ 10160 h 93980"/>
                <a:gd name="connsiteX8" fmla="*/ 16510 w 54609"/>
                <a:gd name="connsiteY8" fmla="*/ 10160 h 93980"/>
                <a:gd name="connsiteX9" fmla="*/ 16510 w 54609"/>
                <a:gd name="connsiteY9" fmla="*/ 35560 h 93980"/>
                <a:gd name="connsiteX10" fmla="*/ 25400 w 54609"/>
                <a:gd name="connsiteY10" fmla="*/ 34290 h 93980"/>
                <a:gd name="connsiteX11" fmla="*/ 54610 w 54609"/>
                <a:gd name="connsiteY11" fmla="*/ 64770 h 93980"/>
                <a:gd name="connsiteX12" fmla="*/ 21590 w 54609"/>
                <a:gd name="connsiteY12" fmla="*/ 93980 h 93980"/>
                <a:gd name="connsiteX13" fmla="*/ 0 w 54609"/>
                <a:gd name="connsiteY13" fmla="*/ 87630 h 93980"/>
                <a:gd name="connsiteX14" fmla="*/ 0 w 54609"/>
                <a:gd name="connsiteY14" fmla="*/ 762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609" h="93980">
                  <a:moveTo>
                    <a:pt x="1270" y="76200"/>
                  </a:moveTo>
                  <a:cubicBezTo>
                    <a:pt x="6350" y="80010"/>
                    <a:pt x="13970" y="82550"/>
                    <a:pt x="21590" y="82550"/>
                  </a:cubicBezTo>
                  <a:cubicBezTo>
                    <a:pt x="34290" y="82550"/>
                    <a:pt x="43180" y="74930"/>
                    <a:pt x="43180" y="63500"/>
                  </a:cubicBezTo>
                  <a:cubicBezTo>
                    <a:pt x="43180" y="52070"/>
                    <a:pt x="34290" y="44450"/>
                    <a:pt x="21590" y="44450"/>
                  </a:cubicBezTo>
                  <a:cubicBezTo>
                    <a:pt x="8890" y="44450"/>
                    <a:pt x="6350" y="46990"/>
                    <a:pt x="3810" y="48260"/>
                  </a:cubicBezTo>
                  <a:lnTo>
                    <a:pt x="6350" y="0"/>
                  </a:lnTo>
                  <a:lnTo>
                    <a:pt x="50800" y="0"/>
                  </a:lnTo>
                  <a:lnTo>
                    <a:pt x="50800" y="10160"/>
                  </a:lnTo>
                  <a:lnTo>
                    <a:pt x="16510" y="10160"/>
                  </a:lnTo>
                  <a:lnTo>
                    <a:pt x="16510" y="35560"/>
                  </a:lnTo>
                  <a:cubicBezTo>
                    <a:pt x="16510" y="35560"/>
                    <a:pt x="20320" y="34290"/>
                    <a:pt x="25400" y="34290"/>
                  </a:cubicBezTo>
                  <a:cubicBezTo>
                    <a:pt x="41910" y="34290"/>
                    <a:pt x="54610" y="45720"/>
                    <a:pt x="54610" y="64770"/>
                  </a:cubicBezTo>
                  <a:cubicBezTo>
                    <a:pt x="54610" y="83820"/>
                    <a:pt x="40640" y="93980"/>
                    <a:pt x="21590" y="93980"/>
                  </a:cubicBezTo>
                  <a:cubicBezTo>
                    <a:pt x="2540" y="93980"/>
                    <a:pt x="5080" y="91440"/>
                    <a:pt x="0" y="87630"/>
                  </a:cubicBezTo>
                  <a:lnTo>
                    <a:pt x="0" y="762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" name="Graphic 4">
            <a:extLst>
              <a:ext uri="{FF2B5EF4-FFF2-40B4-BE49-F238E27FC236}">
                <a16:creationId xmlns:a16="http://schemas.microsoft.com/office/drawing/2014/main" id="{DFAF71F5-1C36-DBD3-4C86-CCC6E6B37E86}"/>
              </a:ext>
            </a:extLst>
          </p:cNvPr>
          <p:cNvGrpSpPr/>
          <p:nvPr/>
        </p:nvGrpSpPr>
        <p:grpSpPr>
          <a:xfrm>
            <a:off x="7506969" y="7371080"/>
            <a:ext cx="2137410" cy="95250"/>
            <a:chOff x="7506969" y="7371080"/>
            <a:chExt cx="2137410" cy="95250"/>
          </a:xfrm>
          <a:solidFill>
            <a:srgbClr val="717073"/>
          </a:solidFill>
        </p:grpSpPr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8410BECD-087A-59BF-D009-E9F98A4DBA8B}"/>
                </a:ext>
              </a:extLst>
            </p:cNvPr>
            <p:cNvSpPr/>
            <p:nvPr/>
          </p:nvSpPr>
          <p:spPr>
            <a:xfrm>
              <a:off x="7506969" y="7371080"/>
              <a:ext cx="83820" cy="92709"/>
            </a:xfrm>
            <a:custGeom>
              <a:avLst/>
              <a:gdLst>
                <a:gd name="connsiteX0" fmla="*/ 41911 w 83820"/>
                <a:gd name="connsiteY0" fmla="*/ 0 h 92709"/>
                <a:gd name="connsiteX1" fmla="*/ 41911 w 83820"/>
                <a:gd name="connsiteY1" fmla="*/ 0 h 92709"/>
                <a:gd name="connsiteX2" fmla="*/ 83820 w 83820"/>
                <a:gd name="connsiteY2" fmla="*/ 92710 h 92709"/>
                <a:gd name="connsiteX3" fmla="*/ 71120 w 83820"/>
                <a:gd name="connsiteY3" fmla="*/ 92710 h 92709"/>
                <a:gd name="connsiteX4" fmla="*/ 62230 w 83820"/>
                <a:gd name="connsiteY4" fmla="*/ 72389 h 92709"/>
                <a:gd name="connsiteX5" fmla="*/ 21590 w 83820"/>
                <a:gd name="connsiteY5" fmla="*/ 72389 h 92709"/>
                <a:gd name="connsiteX6" fmla="*/ 12700 w 83820"/>
                <a:gd name="connsiteY6" fmla="*/ 92710 h 92709"/>
                <a:gd name="connsiteX7" fmla="*/ 0 w 83820"/>
                <a:gd name="connsiteY7" fmla="*/ 92710 h 92709"/>
                <a:gd name="connsiteX8" fmla="*/ 41911 w 83820"/>
                <a:gd name="connsiteY8" fmla="*/ 0 h 92709"/>
                <a:gd name="connsiteX9" fmla="*/ 58420 w 83820"/>
                <a:gd name="connsiteY9" fmla="*/ 62230 h 92709"/>
                <a:gd name="connsiteX10" fmla="*/ 43180 w 83820"/>
                <a:gd name="connsiteY10" fmla="*/ 24130 h 92709"/>
                <a:gd name="connsiteX11" fmla="*/ 26670 w 83820"/>
                <a:gd name="connsiteY11" fmla="*/ 62230 h 92709"/>
                <a:gd name="connsiteX12" fmla="*/ 58420 w 83820"/>
                <a:gd name="connsiteY12" fmla="*/ 6223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3820" h="92709">
                  <a:moveTo>
                    <a:pt x="41911" y="0"/>
                  </a:moveTo>
                  <a:lnTo>
                    <a:pt x="41911" y="0"/>
                  </a:lnTo>
                  <a:lnTo>
                    <a:pt x="83820" y="92710"/>
                  </a:lnTo>
                  <a:lnTo>
                    <a:pt x="71120" y="92710"/>
                  </a:lnTo>
                  <a:lnTo>
                    <a:pt x="62230" y="72389"/>
                  </a:lnTo>
                  <a:lnTo>
                    <a:pt x="21590" y="72389"/>
                  </a:lnTo>
                  <a:lnTo>
                    <a:pt x="12700" y="92710"/>
                  </a:lnTo>
                  <a:lnTo>
                    <a:pt x="0" y="92710"/>
                  </a:lnTo>
                  <a:lnTo>
                    <a:pt x="41911" y="0"/>
                  </a:lnTo>
                  <a:close/>
                  <a:moveTo>
                    <a:pt x="58420" y="62230"/>
                  </a:moveTo>
                  <a:cubicBezTo>
                    <a:pt x="52070" y="48260"/>
                    <a:pt x="46990" y="36830"/>
                    <a:pt x="43180" y="24130"/>
                  </a:cubicBezTo>
                  <a:cubicBezTo>
                    <a:pt x="38100" y="36830"/>
                    <a:pt x="33020" y="48260"/>
                    <a:pt x="26670" y="62230"/>
                  </a:cubicBezTo>
                  <a:lnTo>
                    <a:pt x="58420" y="622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DFEAD97F-3710-9C3E-20B7-EA4B334230E2}"/>
                </a:ext>
              </a:extLst>
            </p:cNvPr>
            <p:cNvSpPr/>
            <p:nvPr/>
          </p:nvSpPr>
          <p:spPr>
            <a:xfrm>
              <a:off x="7602219" y="7399019"/>
              <a:ext cx="35735" cy="64770"/>
            </a:xfrm>
            <a:custGeom>
              <a:avLst/>
              <a:gdLst>
                <a:gd name="connsiteX0" fmla="*/ 0 w 35735"/>
                <a:gd name="connsiteY0" fmla="*/ 1270 h 64770"/>
                <a:gd name="connsiteX1" fmla="*/ 11430 w 35735"/>
                <a:gd name="connsiteY1" fmla="*/ 1270 h 64770"/>
                <a:gd name="connsiteX2" fmla="*/ 11430 w 35735"/>
                <a:gd name="connsiteY2" fmla="*/ 10161 h 64770"/>
                <a:gd name="connsiteX3" fmla="*/ 11430 w 35735"/>
                <a:gd name="connsiteY3" fmla="*/ 15240 h 64770"/>
                <a:gd name="connsiteX4" fmla="*/ 11430 w 35735"/>
                <a:gd name="connsiteY4" fmla="*/ 15240 h 64770"/>
                <a:gd name="connsiteX5" fmla="*/ 30480 w 35735"/>
                <a:gd name="connsiteY5" fmla="*/ 0 h 64770"/>
                <a:gd name="connsiteX6" fmla="*/ 34290 w 35735"/>
                <a:gd name="connsiteY6" fmla="*/ 0 h 64770"/>
                <a:gd name="connsiteX7" fmla="*/ 34290 w 35735"/>
                <a:gd name="connsiteY7" fmla="*/ 11430 h 64770"/>
                <a:gd name="connsiteX8" fmla="*/ 30480 w 35735"/>
                <a:gd name="connsiteY8" fmla="*/ 11430 h 64770"/>
                <a:gd name="connsiteX9" fmla="*/ 11430 w 35735"/>
                <a:gd name="connsiteY9" fmla="*/ 36830 h 64770"/>
                <a:gd name="connsiteX10" fmla="*/ 11430 w 35735"/>
                <a:gd name="connsiteY10" fmla="*/ 64770 h 64770"/>
                <a:gd name="connsiteX11" fmla="*/ 0 w 35735"/>
                <a:gd name="connsiteY11" fmla="*/ 64770 h 64770"/>
                <a:gd name="connsiteX12" fmla="*/ 0 w 35735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5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40" y="6350"/>
                    <a:pt x="21590" y="0"/>
                    <a:pt x="30480" y="0"/>
                  </a:cubicBezTo>
                  <a:cubicBezTo>
                    <a:pt x="39370" y="0"/>
                    <a:pt x="34290" y="0"/>
                    <a:pt x="34290" y="0"/>
                  </a:cubicBezTo>
                  <a:lnTo>
                    <a:pt x="34290" y="11430"/>
                  </a:lnTo>
                  <a:cubicBezTo>
                    <a:pt x="34290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0A0DD497-26D7-D3E5-D36B-ABB97F665469}"/>
                </a:ext>
              </a:extLst>
            </p:cNvPr>
            <p:cNvSpPr/>
            <p:nvPr/>
          </p:nvSpPr>
          <p:spPr>
            <a:xfrm>
              <a:off x="76504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26052EC4-20AA-7A82-1058-376590DB7FF9}"/>
                </a:ext>
              </a:extLst>
            </p:cNvPr>
            <p:cNvSpPr/>
            <p:nvPr/>
          </p:nvSpPr>
          <p:spPr>
            <a:xfrm>
              <a:off x="7693659" y="7399019"/>
              <a:ext cx="66040" cy="66040"/>
            </a:xfrm>
            <a:custGeom>
              <a:avLst/>
              <a:gdLst>
                <a:gd name="connsiteX0" fmla="*/ 66040 w 66040"/>
                <a:gd name="connsiteY0" fmla="*/ 33020 h 66040"/>
                <a:gd name="connsiteX1" fmla="*/ 33020 w 66040"/>
                <a:gd name="connsiteY1" fmla="*/ 66040 h 66040"/>
                <a:gd name="connsiteX2" fmla="*/ 0 w 66040"/>
                <a:gd name="connsiteY2" fmla="*/ 33020 h 66040"/>
                <a:gd name="connsiteX3" fmla="*/ 33020 w 66040"/>
                <a:gd name="connsiteY3" fmla="*/ 0 h 66040"/>
                <a:gd name="connsiteX4" fmla="*/ 66040 w 66040"/>
                <a:gd name="connsiteY4" fmla="*/ 33020 h 66040"/>
                <a:gd name="connsiteX5" fmla="*/ 54610 w 66040"/>
                <a:gd name="connsiteY5" fmla="*/ 33020 h 66040"/>
                <a:gd name="connsiteX6" fmla="*/ 33020 w 66040"/>
                <a:gd name="connsiteY6" fmla="*/ 10161 h 66040"/>
                <a:gd name="connsiteX7" fmla="*/ 11430 w 66040"/>
                <a:gd name="connsiteY7" fmla="*/ 33020 h 66040"/>
                <a:gd name="connsiteX8" fmla="*/ 33020 w 66040"/>
                <a:gd name="connsiteY8" fmla="*/ 55880 h 66040"/>
                <a:gd name="connsiteX9" fmla="*/ 54610 w 66040"/>
                <a:gd name="connsiteY9" fmla="*/ 3302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040" h="66040">
                  <a:moveTo>
                    <a:pt x="66040" y="33020"/>
                  </a:moveTo>
                  <a:cubicBezTo>
                    <a:pt x="66040" y="52070"/>
                    <a:pt x="52070" y="66040"/>
                    <a:pt x="33020" y="66040"/>
                  </a:cubicBezTo>
                  <a:cubicBezTo>
                    <a:pt x="1397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3020" y="0"/>
                  </a:cubicBezTo>
                  <a:cubicBezTo>
                    <a:pt x="52070" y="0"/>
                    <a:pt x="66040" y="13970"/>
                    <a:pt x="66040" y="33020"/>
                  </a:cubicBezTo>
                  <a:close/>
                  <a:moveTo>
                    <a:pt x="54610" y="33020"/>
                  </a:moveTo>
                  <a:cubicBezTo>
                    <a:pt x="54610" y="19050"/>
                    <a:pt x="45720" y="10161"/>
                    <a:pt x="33020" y="10161"/>
                  </a:cubicBezTo>
                  <a:cubicBezTo>
                    <a:pt x="20320" y="10161"/>
                    <a:pt x="11430" y="19050"/>
                    <a:pt x="11430" y="33020"/>
                  </a:cubicBezTo>
                  <a:cubicBezTo>
                    <a:pt x="11430" y="46990"/>
                    <a:pt x="20320" y="55880"/>
                    <a:pt x="33020" y="55880"/>
                  </a:cubicBezTo>
                  <a:cubicBezTo>
                    <a:pt x="45720" y="55880"/>
                    <a:pt x="54610" y="45720"/>
                    <a:pt x="54610" y="330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95CB5DA5-62D0-9767-907C-7407323976D6}"/>
                </a:ext>
              </a:extLst>
            </p:cNvPr>
            <p:cNvSpPr/>
            <p:nvPr/>
          </p:nvSpPr>
          <p:spPr>
            <a:xfrm>
              <a:off x="7766050" y="7400290"/>
              <a:ext cx="99059" cy="64769"/>
            </a:xfrm>
            <a:custGeom>
              <a:avLst/>
              <a:gdLst>
                <a:gd name="connsiteX0" fmla="*/ 68580 w 99059"/>
                <a:gd name="connsiteY0" fmla="*/ 45720 h 64769"/>
                <a:gd name="connsiteX1" fmla="*/ 86360 w 99059"/>
                <a:gd name="connsiteY1" fmla="*/ 0 h 64769"/>
                <a:gd name="connsiteX2" fmla="*/ 99060 w 99059"/>
                <a:gd name="connsiteY2" fmla="*/ 0 h 64769"/>
                <a:gd name="connsiteX3" fmla="*/ 72390 w 99059"/>
                <a:gd name="connsiteY3" fmla="*/ 64770 h 64769"/>
                <a:gd name="connsiteX4" fmla="*/ 66040 w 99059"/>
                <a:gd name="connsiteY4" fmla="*/ 64770 h 64769"/>
                <a:gd name="connsiteX5" fmla="*/ 49530 w 99059"/>
                <a:gd name="connsiteY5" fmla="*/ 21590 h 64769"/>
                <a:gd name="connsiteX6" fmla="*/ 33020 w 99059"/>
                <a:gd name="connsiteY6" fmla="*/ 64770 h 64769"/>
                <a:gd name="connsiteX7" fmla="*/ 26670 w 99059"/>
                <a:gd name="connsiteY7" fmla="*/ 64770 h 64769"/>
                <a:gd name="connsiteX8" fmla="*/ 0 w 99059"/>
                <a:gd name="connsiteY8" fmla="*/ 0 h 64769"/>
                <a:gd name="connsiteX9" fmla="*/ 12700 w 99059"/>
                <a:gd name="connsiteY9" fmla="*/ 0 h 64769"/>
                <a:gd name="connsiteX10" fmla="*/ 30480 w 99059"/>
                <a:gd name="connsiteY10" fmla="*/ 45720 h 64769"/>
                <a:gd name="connsiteX11" fmla="*/ 46990 w 99059"/>
                <a:gd name="connsiteY11" fmla="*/ 0 h 64769"/>
                <a:gd name="connsiteX12" fmla="*/ 53340 w 99059"/>
                <a:gd name="connsiteY12" fmla="*/ 0 h 64769"/>
                <a:gd name="connsiteX13" fmla="*/ 69850 w 99059"/>
                <a:gd name="connsiteY13" fmla="*/ 45720 h 6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059" h="64769">
                  <a:moveTo>
                    <a:pt x="68580" y="45720"/>
                  </a:moveTo>
                  <a:lnTo>
                    <a:pt x="86360" y="0"/>
                  </a:lnTo>
                  <a:lnTo>
                    <a:pt x="99060" y="0"/>
                  </a:lnTo>
                  <a:lnTo>
                    <a:pt x="72390" y="64770"/>
                  </a:lnTo>
                  <a:lnTo>
                    <a:pt x="66040" y="64770"/>
                  </a:lnTo>
                  <a:lnTo>
                    <a:pt x="49530" y="21590"/>
                  </a:lnTo>
                  <a:lnTo>
                    <a:pt x="33020" y="64770"/>
                  </a:lnTo>
                  <a:lnTo>
                    <a:pt x="26670" y="64770"/>
                  </a:lnTo>
                  <a:lnTo>
                    <a:pt x="0" y="0"/>
                  </a:lnTo>
                  <a:lnTo>
                    <a:pt x="12700" y="0"/>
                  </a:lnTo>
                  <a:lnTo>
                    <a:pt x="30480" y="45720"/>
                  </a:lnTo>
                  <a:lnTo>
                    <a:pt x="46990" y="0"/>
                  </a:lnTo>
                  <a:lnTo>
                    <a:pt x="53340" y="0"/>
                  </a:lnTo>
                  <a:lnTo>
                    <a:pt x="6985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9A23F0C9-33A4-5896-23A6-E0B7B7E0B205}"/>
                </a:ext>
              </a:extLst>
            </p:cNvPr>
            <p:cNvSpPr/>
            <p:nvPr/>
          </p:nvSpPr>
          <p:spPr>
            <a:xfrm>
              <a:off x="7875269" y="7372350"/>
              <a:ext cx="57150" cy="92709"/>
            </a:xfrm>
            <a:custGeom>
              <a:avLst/>
              <a:gdLst>
                <a:gd name="connsiteX0" fmla="*/ 0 w 57150"/>
                <a:gd name="connsiteY0" fmla="*/ 0 h 92709"/>
                <a:gd name="connsiteX1" fmla="*/ 11430 w 57150"/>
                <a:gd name="connsiteY1" fmla="*/ 0 h 92709"/>
                <a:gd name="connsiteX2" fmla="*/ 11430 w 57150"/>
                <a:gd name="connsiteY2" fmla="*/ 35560 h 92709"/>
                <a:gd name="connsiteX3" fmla="*/ 11430 w 57150"/>
                <a:gd name="connsiteY3" fmla="*/ 41910 h 92709"/>
                <a:gd name="connsiteX4" fmla="*/ 11430 w 57150"/>
                <a:gd name="connsiteY4" fmla="*/ 41910 h 92709"/>
                <a:gd name="connsiteX5" fmla="*/ 35561 w 57150"/>
                <a:gd name="connsiteY5" fmla="*/ 26670 h 92709"/>
                <a:gd name="connsiteX6" fmla="*/ 57150 w 57150"/>
                <a:gd name="connsiteY6" fmla="*/ 52070 h 92709"/>
                <a:gd name="connsiteX7" fmla="*/ 57150 w 57150"/>
                <a:gd name="connsiteY7" fmla="*/ 91440 h 92709"/>
                <a:gd name="connsiteX8" fmla="*/ 45720 w 57150"/>
                <a:gd name="connsiteY8" fmla="*/ 91440 h 92709"/>
                <a:gd name="connsiteX9" fmla="*/ 45720 w 57150"/>
                <a:gd name="connsiteY9" fmla="*/ 54610 h 92709"/>
                <a:gd name="connsiteX10" fmla="*/ 34290 w 57150"/>
                <a:gd name="connsiteY10" fmla="*/ 38100 h 92709"/>
                <a:gd name="connsiteX11" fmla="*/ 12700 w 57150"/>
                <a:gd name="connsiteY11" fmla="*/ 60960 h 92709"/>
                <a:gd name="connsiteX12" fmla="*/ 12700 w 57150"/>
                <a:gd name="connsiteY12" fmla="*/ 92710 h 92709"/>
                <a:gd name="connsiteX13" fmla="*/ 1270 w 57150"/>
                <a:gd name="connsiteY13" fmla="*/ 92710 h 92709"/>
                <a:gd name="connsiteX14" fmla="*/ 1270 w 57150"/>
                <a:gd name="connsiteY14" fmla="*/ 12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" h="92709">
                  <a:moveTo>
                    <a:pt x="0" y="0"/>
                  </a:moveTo>
                  <a:lnTo>
                    <a:pt x="11430" y="0"/>
                  </a:lnTo>
                  <a:lnTo>
                    <a:pt x="11430" y="35560"/>
                  </a:lnTo>
                  <a:cubicBezTo>
                    <a:pt x="11430" y="38100"/>
                    <a:pt x="11430" y="40640"/>
                    <a:pt x="11430" y="41910"/>
                  </a:cubicBezTo>
                  <a:lnTo>
                    <a:pt x="11430" y="41910"/>
                  </a:lnTo>
                  <a:cubicBezTo>
                    <a:pt x="13970" y="36830"/>
                    <a:pt x="21590" y="26670"/>
                    <a:pt x="35561" y="26670"/>
                  </a:cubicBezTo>
                  <a:cubicBezTo>
                    <a:pt x="49530" y="26670"/>
                    <a:pt x="57150" y="35560"/>
                    <a:pt x="57150" y="52070"/>
                  </a:cubicBezTo>
                  <a:lnTo>
                    <a:pt x="57150" y="91440"/>
                  </a:lnTo>
                  <a:lnTo>
                    <a:pt x="45720" y="91440"/>
                  </a:lnTo>
                  <a:lnTo>
                    <a:pt x="45720" y="54610"/>
                  </a:lnTo>
                  <a:cubicBezTo>
                    <a:pt x="45720" y="45720"/>
                    <a:pt x="44450" y="38100"/>
                    <a:pt x="34290" y="38100"/>
                  </a:cubicBezTo>
                  <a:cubicBezTo>
                    <a:pt x="24130" y="38100"/>
                    <a:pt x="12700" y="48260"/>
                    <a:pt x="12700" y="60960"/>
                  </a:cubicBezTo>
                  <a:lnTo>
                    <a:pt x="12700" y="92710"/>
                  </a:lnTo>
                  <a:lnTo>
                    <a:pt x="1270" y="9271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CBFBFFE6-0A50-9274-F1B8-098D11A85701}"/>
                </a:ext>
              </a:extLst>
            </p:cNvPr>
            <p:cNvSpPr/>
            <p:nvPr/>
          </p:nvSpPr>
          <p:spPr>
            <a:xfrm>
              <a:off x="7948930" y="7397750"/>
              <a:ext cx="59689" cy="66040"/>
            </a:xfrm>
            <a:custGeom>
              <a:avLst/>
              <a:gdLst>
                <a:gd name="connsiteX0" fmla="*/ 59689 w 59689"/>
                <a:gd name="connsiteY0" fmla="*/ 30480 h 66040"/>
                <a:gd name="connsiteX1" fmla="*/ 59689 w 59689"/>
                <a:gd name="connsiteY1" fmla="*/ 36830 h 66040"/>
                <a:gd name="connsiteX2" fmla="*/ 12700 w 59689"/>
                <a:gd name="connsiteY2" fmla="*/ 36830 h 66040"/>
                <a:gd name="connsiteX3" fmla="*/ 34289 w 59689"/>
                <a:gd name="connsiteY3" fmla="*/ 57150 h 66040"/>
                <a:gd name="connsiteX4" fmla="*/ 57150 w 59689"/>
                <a:gd name="connsiteY4" fmla="*/ 50800 h 66040"/>
                <a:gd name="connsiteX5" fmla="*/ 57150 w 59689"/>
                <a:gd name="connsiteY5" fmla="*/ 60960 h 66040"/>
                <a:gd name="connsiteX6" fmla="*/ 33020 w 59689"/>
                <a:gd name="connsiteY6" fmla="*/ 66040 h 66040"/>
                <a:gd name="connsiteX7" fmla="*/ 0 w 59689"/>
                <a:gd name="connsiteY7" fmla="*/ 33020 h 66040"/>
                <a:gd name="connsiteX8" fmla="*/ 30480 w 59689"/>
                <a:gd name="connsiteY8" fmla="*/ 0 h 66040"/>
                <a:gd name="connsiteX9" fmla="*/ 59689 w 59689"/>
                <a:gd name="connsiteY9" fmla="*/ 29210 h 66040"/>
                <a:gd name="connsiteX10" fmla="*/ 30480 w 59689"/>
                <a:gd name="connsiteY10" fmla="*/ 11430 h 66040"/>
                <a:gd name="connsiteX11" fmla="*/ 11430 w 59689"/>
                <a:gd name="connsiteY11" fmla="*/ 29210 h 66040"/>
                <a:gd name="connsiteX12" fmla="*/ 46989 w 59689"/>
                <a:gd name="connsiteY12" fmla="*/ 29210 h 66040"/>
                <a:gd name="connsiteX13" fmla="*/ 30480 w 59689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89" h="66040">
                  <a:moveTo>
                    <a:pt x="59689" y="30480"/>
                  </a:moveTo>
                  <a:cubicBezTo>
                    <a:pt x="59689" y="33020"/>
                    <a:pt x="59689" y="35560"/>
                    <a:pt x="59689" y="36830"/>
                  </a:cubicBezTo>
                  <a:lnTo>
                    <a:pt x="12700" y="36830"/>
                  </a:lnTo>
                  <a:cubicBezTo>
                    <a:pt x="12700" y="49530"/>
                    <a:pt x="21589" y="57150"/>
                    <a:pt x="34289" y="57150"/>
                  </a:cubicBezTo>
                  <a:cubicBezTo>
                    <a:pt x="46989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89" y="0"/>
                    <a:pt x="59689" y="13970"/>
                    <a:pt x="59689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89" y="29210"/>
                  </a:lnTo>
                  <a:cubicBezTo>
                    <a:pt x="46989" y="20320"/>
                    <a:pt x="40639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45A4BB57-65B6-4E28-B5B7-D7B4E289A133}"/>
                </a:ext>
              </a:extLst>
            </p:cNvPr>
            <p:cNvSpPr/>
            <p:nvPr/>
          </p:nvSpPr>
          <p:spPr>
            <a:xfrm>
              <a:off x="8021319" y="7397750"/>
              <a:ext cx="53340" cy="66040"/>
            </a:xfrm>
            <a:custGeom>
              <a:avLst/>
              <a:gdLst>
                <a:gd name="connsiteX0" fmla="*/ 3811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1 w 53340"/>
                <a:gd name="connsiteY4" fmla="*/ 64770 h 66040"/>
                <a:gd name="connsiteX5" fmla="*/ 41911 w 53340"/>
                <a:gd name="connsiteY5" fmla="*/ 57150 h 66040"/>
                <a:gd name="connsiteX6" fmla="*/ 41911 w 53340"/>
                <a:gd name="connsiteY6" fmla="*/ 52070 h 66040"/>
                <a:gd name="connsiteX7" fmla="*/ 41911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1 w 53340"/>
                <a:gd name="connsiteY10" fmla="*/ 27940 h 66040"/>
                <a:gd name="connsiteX11" fmla="*/ 41911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8420 h 66040"/>
                <a:gd name="connsiteX18" fmla="*/ 40640 w 53340"/>
                <a:gd name="connsiteY18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1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1" y="64770"/>
                  </a:lnTo>
                  <a:lnTo>
                    <a:pt x="41911" y="57150"/>
                  </a:lnTo>
                  <a:cubicBezTo>
                    <a:pt x="41911" y="54610"/>
                    <a:pt x="41911" y="52070"/>
                    <a:pt x="41911" y="52070"/>
                  </a:cubicBezTo>
                  <a:lnTo>
                    <a:pt x="41911" y="52070"/>
                  </a:lnTo>
                  <a:cubicBezTo>
                    <a:pt x="41911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1" y="27940"/>
                  </a:cubicBezTo>
                  <a:lnTo>
                    <a:pt x="41911" y="25400"/>
                  </a:lnTo>
                  <a:cubicBezTo>
                    <a:pt x="41911" y="13970"/>
                    <a:pt x="35561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8420"/>
                    <a:pt x="21590" y="58420"/>
                  </a:cubicBezTo>
                  <a:cubicBezTo>
                    <a:pt x="31750" y="58420"/>
                    <a:pt x="40640" y="48260"/>
                    <a:pt x="4064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8C220E03-8B5C-F45D-D95C-51DC432E3702}"/>
                </a:ext>
              </a:extLst>
            </p:cNvPr>
            <p:cNvSpPr/>
            <p:nvPr/>
          </p:nvSpPr>
          <p:spPr>
            <a:xfrm>
              <a:off x="8089900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556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572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5A82E2C0-4C50-83F0-2491-93A2674FDEB7}"/>
                </a:ext>
              </a:extLst>
            </p:cNvPr>
            <p:cNvSpPr/>
            <p:nvPr/>
          </p:nvSpPr>
          <p:spPr>
            <a:xfrm>
              <a:off x="8199119" y="7372350"/>
              <a:ext cx="67310" cy="91440"/>
            </a:xfrm>
            <a:custGeom>
              <a:avLst/>
              <a:gdLst>
                <a:gd name="connsiteX0" fmla="*/ 40640 w 67310"/>
                <a:gd name="connsiteY0" fmla="*/ 10160 h 91440"/>
                <a:gd name="connsiteX1" fmla="*/ 40640 w 67310"/>
                <a:gd name="connsiteY1" fmla="*/ 91440 h 91440"/>
                <a:gd name="connsiteX2" fmla="*/ 27940 w 67310"/>
                <a:gd name="connsiteY2" fmla="*/ 91440 h 91440"/>
                <a:gd name="connsiteX3" fmla="*/ 27940 w 67310"/>
                <a:gd name="connsiteY3" fmla="*/ 10160 h 91440"/>
                <a:gd name="connsiteX4" fmla="*/ 0 w 67310"/>
                <a:gd name="connsiteY4" fmla="*/ 10160 h 91440"/>
                <a:gd name="connsiteX5" fmla="*/ 0 w 67310"/>
                <a:gd name="connsiteY5" fmla="*/ 0 h 91440"/>
                <a:gd name="connsiteX6" fmla="*/ 67311 w 67310"/>
                <a:gd name="connsiteY6" fmla="*/ 0 h 91440"/>
                <a:gd name="connsiteX7" fmla="*/ 67311 w 67310"/>
                <a:gd name="connsiteY7" fmla="*/ 10160 h 91440"/>
                <a:gd name="connsiteX8" fmla="*/ 39370 w 67310"/>
                <a:gd name="connsiteY8" fmla="*/ 1016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310" h="91440">
                  <a:moveTo>
                    <a:pt x="40640" y="10160"/>
                  </a:moveTo>
                  <a:lnTo>
                    <a:pt x="40640" y="91440"/>
                  </a:lnTo>
                  <a:lnTo>
                    <a:pt x="27940" y="91440"/>
                  </a:lnTo>
                  <a:lnTo>
                    <a:pt x="27940" y="10160"/>
                  </a:lnTo>
                  <a:lnTo>
                    <a:pt x="0" y="10160"/>
                  </a:lnTo>
                  <a:lnTo>
                    <a:pt x="0" y="0"/>
                  </a:lnTo>
                  <a:lnTo>
                    <a:pt x="67311" y="0"/>
                  </a:lnTo>
                  <a:lnTo>
                    <a:pt x="67311" y="10160"/>
                  </a:lnTo>
                  <a:lnTo>
                    <a:pt x="39370" y="10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7406BA00-FDA5-12DB-A261-D4E51F253648}"/>
                </a:ext>
              </a:extLst>
            </p:cNvPr>
            <p:cNvSpPr/>
            <p:nvPr/>
          </p:nvSpPr>
          <p:spPr>
            <a:xfrm>
              <a:off x="82727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495DFD80-7D2B-5722-6135-550CDAC6F0C3}"/>
                </a:ext>
              </a:extLst>
            </p:cNvPr>
            <p:cNvSpPr/>
            <p:nvPr/>
          </p:nvSpPr>
          <p:spPr>
            <a:xfrm>
              <a:off x="8314690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8420 h 66040"/>
                <a:gd name="connsiteX18" fmla="*/ 40640 w 53340"/>
                <a:gd name="connsiteY18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8420"/>
                    <a:pt x="21590" y="58420"/>
                  </a:cubicBezTo>
                  <a:cubicBezTo>
                    <a:pt x="31750" y="58420"/>
                    <a:pt x="40640" y="48260"/>
                    <a:pt x="4064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F364B324-BF14-A495-D2CA-4CAABD020299}"/>
                </a:ext>
              </a:extLst>
            </p:cNvPr>
            <p:cNvSpPr/>
            <p:nvPr/>
          </p:nvSpPr>
          <p:spPr>
            <a:xfrm>
              <a:off x="8389619" y="7399019"/>
              <a:ext cx="55880" cy="66040"/>
            </a:xfrm>
            <a:custGeom>
              <a:avLst/>
              <a:gdLst>
                <a:gd name="connsiteX0" fmla="*/ 10161 w 55880"/>
                <a:gd name="connsiteY0" fmla="*/ 1270 h 66040"/>
                <a:gd name="connsiteX1" fmla="*/ 10161 w 55880"/>
                <a:gd name="connsiteY1" fmla="*/ 10161 h 66040"/>
                <a:gd name="connsiteX2" fmla="*/ 10161 w 55880"/>
                <a:gd name="connsiteY2" fmla="*/ 15240 h 66040"/>
                <a:gd name="connsiteX3" fmla="*/ 10161 w 55880"/>
                <a:gd name="connsiteY3" fmla="*/ 15240 h 66040"/>
                <a:gd name="connsiteX4" fmla="*/ 34290 w 55880"/>
                <a:gd name="connsiteY4" fmla="*/ 0 h 66040"/>
                <a:gd name="connsiteX5" fmla="*/ 55880 w 55880"/>
                <a:gd name="connsiteY5" fmla="*/ 25400 h 66040"/>
                <a:gd name="connsiteX6" fmla="*/ 55880 w 55880"/>
                <a:gd name="connsiteY6" fmla="*/ 64770 h 66040"/>
                <a:gd name="connsiteX7" fmla="*/ 44450 w 55880"/>
                <a:gd name="connsiteY7" fmla="*/ 64770 h 66040"/>
                <a:gd name="connsiteX8" fmla="*/ 44450 w 55880"/>
                <a:gd name="connsiteY8" fmla="*/ 27940 h 66040"/>
                <a:gd name="connsiteX9" fmla="*/ 33020 w 55880"/>
                <a:gd name="connsiteY9" fmla="*/ 11430 h 66040"/>
                <a:gd name="connsiteX10" fmla="*/ 11430 w 55880"/>
                <a:gd name="connsiteY10" fmla="*/ 34290 h 66040"/>
                <a:gd name="connsiteX11" fmla="*/ 11430 w 55880"/>
                <a:gd name="connsiteY11" fmla="*/ 66040 h 66040"/>
                <a:gd name="connsiteX12" fmla="*/ 0 w 55880"/>
                <a:gd name="connsiteY12" fmla="*/ 66040 h 66040"/>
                <a:gd name="connsiteX13" fmla="*/ 0 w 55880"/>
                <a:gd name="connsiteY13" fmla="*/ 2540 h 66040"/>
                <a:gd name="connsiteX14" fmla="*/ 11430 w 5588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880" h="66040">
                  <a:moveTo>
                    <a:pt x="10161" y="1270"/>
                  </a:moveTo>
                  <a:lnTo>
                    <a:pt x="10161" y="10161"/>
                  </a:lnTo>
                  <a:cubicBezTo>
                    <a:pt x="10161" y="12700"/>
                    <a:pt x="10161" y="15240"/>
                    <a:pt x="10161" y="15240"/>
                  </a:cubicBezTo>
                  <a:lnTo>
                    <a:pt x="10161" y="15240"/>
                  </a:lnTo>
                  <a:cubicBezTo>
                    <a:pt x="12700" y="10161"/>
                    <a:pt x="20320" y="0"/>
                    <a:pt x="34290" y="0"/>
                  </a:cubicBezTo>
                  <a:cubicBezTo>
                    <a:pt x="48261" y="0"/>
                    <a:pt x="55880" y="8890"/>
                    <a:pt x="55880" y="25400"/>
                  </a:cubicBezTo>
                  <a:lnTo>
                    <a:pt x="55880" y="64770"/>
                  </a:lnTo>
                  <a:lnTo>
                    <a:pt x="44450" y="64770"/>
                  </a:lnTo>
                  <a:lnTo>
                    <a:pt x="44450" y="27940"/>
                  </a:lnTo>
                  <a:cubicBezTo>
                    <a:pt x="44450" y="19050"/>
                    <a:pt x="43180" y="11430"/>
                    <a:pt x="33020" y="11430"/>
                  </a:cubicBezTo>
                  <a:cubicBezTo>
                    <a:pt x="22861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6DED92CF-7D61-FCB7-2EC8-D59C9AB66094}"/>
                </a:ext>
              </a:extLst>
            </p:cNvPr>
            <p:cNvSpPr/>
            <p:nvPr/>
          </p:nvSpPr>
          <p:spPr>
            <a:xfrm>
              <a:off x="8462009" y="7399019"/>
              <a:ext cx="44450" cy="67310"/>
            </a:xfrm>
            <a:custGeom>
              <a:avLst/>
              <a:gdLst>
                <a:gd name="connsiteX0" fmla="*/ 19050 w 44450"/>
                <a:gd name="connsiteY0" fmla="*/ 38100 h 67310"/>
                <a:gd name="connsiteX1" fmla="*/ 0 w 44450"/>
                <a:gd name="connsiteY1" fmla="*/ 17780 h 67310"/>
                <a:gd name="connsiteX2" fmla="*/ 22860 w 44450"/>
                <a:gd name="connsiteY2" fmla="*/ 0 h 67310"/>
                <a:gd name="connsiteX3" fmla="*/ 40640 w 44450"/>
                <a:gd name="connsiteY3" fmla="*/ 3811 h 67310"/>
                <a:gd name="connsiteX4" fmla="*/ 40640 w 44450"/>
                <a:gd name="connsiteY4" fmla="*/ 13970 h 67310"/>
                <a:gd name="connsiteX5" fmla="*/ 24130 w 44450"/>
                <a:gd name="connsiteY5" fmla="*/ 10161 h 67310"/>
                <a:gd name="connsiteX6" fmla="*/ 11430 w 44450"/>
                <a:gd name="connsiteY6" fmla="*/ 19050 h 67310"/>
                <a:gd name="connsiteX7" fmla="*/ 24130 w 44450"/>
                <a:gd name="connsiteY7" fmla="*/ 29211 h 67310"/>
                <a:gd name="connsiteX8" fmla="*/ 44450 w 44450"/>
                <a:gd name="connsiteY8" fmla="*/ 49530 h 67310"/>
                <a:gd name="connsiteX9" fmla="*/ 21590 w 44450"/>
                <a:gd name="connsiteY9" fmla="*/ 67311 h 67310"/>
                <a:gd name="connsiteX10" fmla="*/ 1270 w 44450"/>
                <a:gd name="connsiteY10" fmla="*/ 63500 h 67310"/>
                <a:gd name="connsiteX11" fmla="*/ 1270 w 44450"/>
                <a:gd name="connsiteY11" fmla="*/ 53340 h 67310"/>
                <a:gd name="connsiteX12" fmla="*/ 21590 w 44450"/>
                <a:gd name="connsiteY12" fmla="*/ 58420 h 67310"/>
                <a:gd name="connsiteX13" fmla="*/ 34290 w 44450"/>
                <a:gd name="connsiteY13" fmla="*/ 50800 h 67310"/>
                <a:gd name="connsiteX14" fmla="*/ 20320 w 44450"/>
                <a:gd name="connsiteY14" fmla="*/ 40640 h 67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450" h="67310">
                  <a:moveTo>
                    <a:pt x="19050" y="38100"/>
                  </a:moveTo>
                  <a:cubicBezTo>
                    <a:pt x="7620" y="34290"/>
                    <a:pt x="0" y="29211"/>
                    <a:pt x="0" y="17780"/>
                  </a:cubicBezTo>
                  <a:cubicBezTo>
                    <a:pt x="0" y="6350"/>
                    <a:pt x="8890" y="0"/>
                    <a:pt x="22860" y="0"/>
                  </a:cubicBezTo>
                  <a:cubicBezTo>
                    <a:pt x="36830" y="0"/>
                    <a:pt x="36830" y="1270"/>
                    <a:pt x="40640" y="3811"/>
                  </a:cubicBezTo>
                  <a:lnTo>
                    <a:pt x="40640" y="13970"/>
                  </a:lnTo>
                  <a:cubicBezTo>
                    <a:pt x="35560" y="11430"/>
                    <a:pt x="29210" y="10161"/>
                    <a:pt x="24130" y="10161"/>
                  </a:cubicBezTo>
                  <a:cubicBezTo>
                    <a:pt x="19050" y="10161"/>
                    <a:pt x="11430" y="12700"/>
                    <a:pt x="11430" y="19050"/>
                  </a:cubicBezTo>
                  <a:cubicBezTo>
                    <a:pt x="11430" y="25400"/>
                    <a:pt x="15240" y="26670"/>
                    <a:pt x="24130" y="29211"/>
                  </a:cubicBezTo>
                  <a:cubicBezTo>
                    <a:pt x="38100" y="34290"/>
                    <a:pt x="44450" y="38100"/>
                    <a:pt x="44450" y="49530"/>
                  </a:cubicBezTo>
                  <a:cubicBezTo>
                    <a:pt x="44450" y="60961"/>
                    <a:pt x="35560" y="67311"/>
                    <a:pt x="21590" y="67311"/>
                  </a:cubicBezTo>
                  <a:cubicBezTo>
                    <a:pt x="7620" y="67311"/>
                    <a:pt x="6350" y="66040"/>
                    <a:pt x="1270" y="63500"/>
                  </a:cubicBezTo>
                  <a:lnTo>
                    <a:pt x="1270" y="53340"/>
                  </a:lnTo>
                  <a:cubicBezTo>
                    <a:pt x="7620" y="55880"/>
                    <a:pt x="15240" y="58420"/>
                    <a:pt x="21590" y="58420"/>
                  </a:cubicBezTo>
                  <a:cubicBezTo>
                    <a:pt x="27940" y="58420"/>
                    <a:pt x="34290" y="55880"/>
                    <a:pt x="34290" y="50800"/>
                  </a:cubicBezTo>
                  <a:cubicBezTo>
                    <a:pt x="34290" y="45720"/>
                    <a:pt x="29210" y="43180"/>
                    <a:pt x="20320" y="406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5A9D02DA-E568-1791-5318-C3283DEBD5D2}"/>
                </a:ext>
              </a:extLst>
            </p:cNvPr>
            <p:cNvSpPr/>
            <p:nvPr/>
          </p:nvSpPr>
          <p:spPr>
            <a:xfrm>
              <a:off x="8520430" y="7374890"/>
              <a:ext cx="15239" cy="88900"/>
            </a:xfrm>
            <a:custGeom>
              <a:avLst/>
              <a:gdLst>
                <a:gd name="connsiteX0" fmla="*/ 7620 w 15239"/>
                <a:gd name="connsiteY0" fmla="*/ 0 h 88900"/>
                <a:gd name="connsiteX1" fmla="*/ 15239 w 15239"/>
                <a:gd name="connsiteY1" fmla="*/ 7620 h 88900"/>
                <a:gd name="connsiteX2" fmla="*/ 7620 w 15239"/>
                <a:gd name="connsiteY2" fmla="*/ 15240 h 88900"/>
                <a:gd name="connsiteX3" fmla="*/ 0 w 15239"/>
                <a:gd name="connsiteY3" fmla="*/ 7620 h 88900"/>
                <a:gd name="connsiteX4" fmla="*/ 7620 w 15239"/>
                <a:gd name="connsiteY4" fmla="*/ 0 h 88900"/>
                <a:gd name="connsiteX5" fmla="*/ 13970 w 15239"/>
                <a:gd name="connsiteY5" fmla="*/ 25400 h 88900"/>
                <a:gd name="connsiteX6" fmla="*/ 13970 w 15239"/>
                <a:gd name="connsiteY6" fmla="*/ 88900 h 88900"/>
                <a:gd name="connsiteX7" fmla="*/ 2539 w 15239"/>
                <a:gd name="connsiteY7" fmla="*/ 88900 h 88900"/>
                <a:gd name="connsiteX8" fmla="*/ 2539 w 15239"/>
                <a:gd name="connsiteY8" fmla="*/ 25400 h 88900"/>
                <a:gd name="connsiteX9" fmla="*/ 13970 w 15239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39" h="88900">
                  <a:moveTo>
                    <a:pt x="7620" y="0"/>
                  </a:moveTo>
                  <a:cubicBezTo>
                    <a:pt x="11430" y="0"/>
                    <a:pt x="15239" y="2540"/>
                    <a:pt x="15239" y="7620"/>
                  </a:cubicBezTo>
                  <a:cubicBezTo>
                    <a:pt x="15239" y="12700"/>
                    <a:pt x="12700" y="15240"/>
                    <a:pt x="7620" y="15240"/>
                  </a:cubicBezTo>
                  <a:cubicBezTo>
                    <a:pt x="2539" y="15240"/>
                    <a:pt x="0" y="12700"/>
                    <a:pt x="0" y="7620"/>
                  </a:cubicBezTo>
                  <a:cubicBezTo>
                    <a:pt x="0" y="2540"/>
                    <a:pt x="2539" y="0"/>
                    <a:pt x="7620" y="0"/>
                  </a:cubicBezTo>
                  <a:close/>
                  <a:moveTo>
                    <a:pt x="13970" y="25400"/>
                  </a:moveTo>
                  <a:lnTo>
                    <a:pt x="13970" y="88900"/>
                  </a:lnTo>
                  <a:lnTo>
                    <a:pt x="2539" y="88900"/>
                  </a:lnTo>
                  <a:lnTo>
                    <a:pt x="2539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C8C036D-D998-30D2-9098-587EBC692F04}"/>
                </a:ext>
              </a:extLst>
            </p:cNvPr>
            <p:cNvSpPr/>
            <p:nvPr/>
          </p:nvSpPr>
          <p:spPr>
            <a:xfrm>
              <a:off x="8547100" y="7381240"/>
              <a:ext cx="43180" cy="83819"/>
            </a:xfrm>
            <a:custGeom>
              <a:avLst/>
              <a:gdLst>
                <a:gd name="connsiteX0" fmla="*/ 11430 w 43180"/>
                <a:gd name="connsiteY0" fmla="*/ 19050 h 83819"/>
                <a:gd name="connsiteX1" fmla="*/ 11430 w 43180"/>
                <a:gd name="connsiteY1" fmla="*/ 0 h 83819"/>
                <a:gd name="connsiteX2" fmla="*/ 22860 w 43180"/>
                <a:gd name="connsiteY2" fmla="*/ 0 h 83819"/>
                <a:gd name="connsiteX3" fmla="*/ 22860 w 43180"/>
                <a:gd name="connsiteY3" fmla="*/ 19050 h 83819"/>
                <a:gd name="connsiteX4" fmla="*/ 41910 w 43180"/>
                <a:gd name="connsiteY4" fmla="*/ 19050 h 83819"/>
                <a:gd name="connsiteX5" fmla="*/ 41910 w 43180"/>
                <a:gd name="connsiteY5" fmla="*/ 29210 h 83819"/>
                <a:gd name="connsiteX6" fmla="*/ 22860 w 43180"/>
                <a:gd name="connsiteY6" fmla="*/ 29210 h 83819"/>
                <a:gd name="connsiteX7" fmla="*/ 22860 w 43180"/>
                <a:gd name="connsiteY7" fmla="*/ 62230 h 83819"/>
                <a:gd name="connsiteX8" fmla="*/ 31750 w 43180"/>
                <a:gd name="connsiteY8" fmla="*/ 73660 h 83819"/>
                <a:gd name="connsiteX9" fmla="*/ 43180 w 43180"/>
                <a:gd name="connsiteY9" fmla="*/ 71120 h 83819"/>
                <a:gd name="connsiteX10" fmla="*/ 43180 w 43180"/>
                <a:gd name="connsiteY10" fmla="*/ 81280 h 83819"/>
                <a:gd name="connsiteX11" fmla="*/ 29210 w 43180"/>
                <a:gd name="connsiteY11" fmla="*/ 83820 h 83819"/>
                <a:gd name="connsiteX12" fmla="*/ 10160 w 43180"/>
                <a:gd name="connsiteY12" fmla="*/ 64770 h 83819"/>
                <a:gd name="connsiteX13" fmla="*/ 10160 w 43180"/>
                <a:gd name="connsiteY13" fmla="*/ 27940 h 83819"/>
                <a:gd name="connsiteX14" fmla="*/ 0 w 43180"/>
                <a:gd name="connsiteY14" fmla="*/ 27940 h 83819"/>
                <a:gd name="connsiteX15" fmla="*/ 0 w 43180"/>
                <a:gd name="connsiteY15" fmla="*/ 17780 h 83819"/>
                <a:gd name="connsiteX16" fmla="*/ 10160 w 43180"/>
                <a:gd name="connsiteY16" fmla="*/ 17780 h 83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3180" h="83819">
                  <a:moveTo>
                    <a:pt x="11430" y="19050"/>
                  </a:moveTo>
                  <a:lnTo>
                    <a:pt x="11430" y="0"/>
                  </a:lnTo>
                  <a:lnTo>
                    <a:pt x="22860" y="0"/>
                  </a:lnTo>
                  <a:lnTo>
                    <a:pt x="22860" y="19050"/>
                  </a:lnTo>
                  <a:lnTo>
                    <a:pt x="41910" y="19050"/>
                  </a:lnTo>
                  <a:lnTo>
                    <a:pt x="41910" y="29210"/>
                  </a:lnTo>
                  <a:lnTo>
                    <a:pt x="22860" y="29210"/>
                  </a:lnTo>
                  <a:lnTo>
                    <a:pt x="22860" y="62230"/>
                  </a:lnTo>
                  <a:cubicBezTo>
                    <a:pt x="22860" y="71120"/>
                    <a:pt x="26670" y="73660"/>
                    <a:pt x="31750" y="73660"/>
                  </a:cubicBezTo>
                  <a:cubicBezTo>
                    <a:pt x="36830" y="73660"/>
                    <a:pt x="40640" y="73660"/>
                    <a:pt x="43180" y="71120"/>
                  </a:cubicBezTo>
                  <a:lnTo>
                    <a:pt x="43180" y="81280"/>
                  </a:lnTo>
                  <a:cubicBezTo>
                    <a:pt x="40640" y="82550"/>
                    <a:pt x="35560" y="83820"/>
                    <a:pt x="29210" y="83820"/>
                  </a:cubicBezTo>
                  <a:cubicBezTo>
                    <a:pt x="20320" y="83820"/>
                    <a:pt x="10160" y="78740"/>
                    <a:pt x="10160" y="64770"/>
                  </a:cubicBezTo>
                  <a:lnTo>
                    <a:pt x="10160" y="27940"/>
                  </a:lnTo>
                  <a:lnTo>
                    <a:pt x="0" y="27940"/>
                  </a:lnTo>
                  <a:lnTo>
                    <a:pt x="0" y="17780"/>
                  </a:lnTo>
                  <a:lnTo>
                    <a:pt x="10160" y="177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A680657A-56D2-C9BE-CA37-39D2058BC8C2}"/>
                </a:ext>
              </a:extLst>
            </p:cNvPr>
            <p:cNvSpPr/>
            <p:nvPr/>
          </p:nvSpPr>
          <p:spPr>
            <a:xfrm>
              <a:off x="8638540" y="7372350"/>
              <a:ext cx="62229" cy="91440"/>
            </a:xfrm>
            <a:custGeom>
              <a:avLst/>
              <a:gdLst>
                <a:gd name="connsiteX0" fmla="*/ 62230 w 62229"/>
                <a:gd name="connsiteY0" fmla="*/ 66040 h 91440"/>
                <a:gd name="connsiteX1" fmla="*/ 31750 w 62229"/>
                <a:gd name="connsiteY1" fmla="*/ 91440 h 91440"/>
                <a:gd name="connsiteX2" fmla="*/ 0 w 62229"/>
                <a:gd name="connsiteY2" fmla="*/ 91440 h 91440"/>
                <a:gd name="connsiteX3" fmla="*/ 0 w 62229"/>
                <a:gd name="connsiteY3" fmla="*/ 0 h 91440"/>
                <a:gd name="connsiteX4" fmla="*/ 27940 w 62229"/>
                <a:gd name="connsiteY4" fmla="*/ 0 h 91440"/>
                <a:gd name="connsiteX5" fmla="*/ 58420 w 62229"/>
                <a:gd name="connsiteY5" fmla="*/ 25400 h 91440"/>
                <a:gd name="connsiteX6" fmla="*/ 46990 w 62229"/>
                <a:gd name="connsiteY6" fmla="*/ 43180 h 91440"/>
                <a:gd name="connsiteX7" fmla="*/ 62230 w 62229"/>
                <a:gd name="connsiteY7" fmla="*/ 64770 h 91440"/>
                <a:gd name="connsiteX8" fmla="*/ 36830 w 62229"/>
                <a:gd name="connsiteY8" fmla="*/ 39370 h 91440"/>
                <a:gd name="connsiteX9" fmla="*/ 45720 w 62229"/>
                <a:gd name="connsiteY9" fmla="*/ 25400 h 91440"/>
                <a:gd name="connsiteX10" fmla="*/ 29210 w 62229"/>
                <a:gd name="connsiteY10" fmla="*/ 10160 h 91440"/>
                <a:gd name="connsiteX11" fmla="*/ 12700 w 62229"/>
                <a:gd name="connsiteY11" fmla="*/ 10160 h 91440"/>
                <a:gd name="connsiteX12" fmla="*/ 12700 w 62229"/>
                <a:gd name="connsiteY12" fmla="*/ 39370 h 91440"/>
                <a:gd name="connsiteX13" fmla="*/ 36830 w 62229"/>
                <a:gd name="connsiteY13" fmla="*/ 39370 h 91440"/>
                <a:gd name="connsiteX14" fmla="*/ 12700 w 62229"/>
                <a:gd name="connsiteY14" fmla="*/ 81280 h 91440"/>
                <a:gd name="connsiteX15" fmla="*/ 33020 w 62229"/>
                <a:gd name="connsiteY15" fmla="*/ 81280 h 91440"/>
                <a:gd name="connsiteX16" fmla="*/ 50800 w 62229"/>
                <a:gd name="connsiteY16" fmla="*/ 64770 h 91440"/>
                <a:gd name="connsiteX17" fmla="*/ 35560 w 62229"/>
                <a:gd name="connsiteY17" fmla="*/ 48260 h 91440"/>
                <a:gd name="connsiteX18" fmla="*/ 12700 w 62229"/>
                <a:gd name="connsiteY18" fmla="*/ 48260 h 91440"/>
                <a:gd name="connsiteX19" fmla="*/ 12700 w 62229"/>
                <a:gd name="connsiteY19" fmla="*/ 8001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2229" h="91440">
                  <a:moveTo>
                    <a:pt x="62230" y="66040"/>
                  </a:moveTo>
                  <a:cubicBezTo>
                    <a:pt x="62230" y="81280"/>
                    <a:pt x="49530" y="91440"/>
                    <a:pt x="31750" y="91440"/>
                  </a:cubicBezTo>
                  <a:lnTo>
                    <a:pt x="0" y="91440"/>
                  </a:lnTo>
                  <a:lnTo>
                    <a:pt x="0" y="0"/>
                  </a:lnTo>
                  <a:lnTo>
                    <a:pt x="27940" y="0"/>
                  </a:lnTo>
                  <a:cubicBezTo>
                    <a:pt x="45720" y="0"/>
                    <a:pt x="58420" y="8890"/>
                    <a:pt x="58420" y="25400"/>
                  </a:cubicBezTo>
                  <a:cubicBezTo>
                    <a:pt x="58420" y="41910"/>
                    <a:pt x="54610" y="40640"/>
                    <a:pt x="46990" y="43180"/>
                  </a:cubicBezTo>
                  <a:cubicBezTo>
                    <a:pt x="55880" y="46990"/>
                    <a:pt x="62230" y="55880"/>
                    <a:pt x="62230" y="64770"/>
                  </a:cubicBezTo>
                  <a:close/>
                  <a:moveTo>
                    <a:pt x="36830" y="39370"/>
                  </a:moveTo>
                  <a:cubicBezTo>
                    <a:pt x="41910" y="38100"/>
                    <a:pt x="45720" y="33020"/>
                    <a:pt x="45720" y="25400"/>
                  </a:cubicBezTo>
                  <a:cubicBezTo>
                    <a:pt x="45720" y="17780"/>
                    <a:pt x="39370" y="10160"/>
                    <a:pt x="29210" y="10160"/>
                  </a:cubicBezTo>
                  <a:lnTo>
                    <a:pt x="12700" y="10160"/>
                  </a:lnTo>
                  <a:lnTo>
                    <a:pt x="12700" y="39370"/>
                  </a:lnTo>
                  <a:lnTo>
                    <a:pt x="36830" y="39370"/>
                  </a:lnTo>
                  <a:close/>
                  <a:moveTo>
                    <a:pt x="12700" y="81280"/>
                  </a:moveTo>
                  <a:lnTo>
                    <a:pt x="33020" y="81280"/>
                  </a:lnTo>
                  <a:cubicBezTo>
                    <a:pt x="43180" y="81280"/>
                    <a:pt x="50800" y="74930"/>
                    <a:pt x="50800" y="64770"/>
                  </a:cubicBezTo>
                  <a:cubicBezTo>
                    <a:pt x="50800" y="54610"/>
                    <a:pt x="44450" y="48260"/>
                    <a:pt x="35560" y="48260"/>
                  </a:cubicBezTo>
                  <a:lnTo>
                    <a:pt x="12700" y="48260"/>
                  </a:lnTo>
                  <a:lnTo>
                    <a:pt x="12700" y="800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FBADF2EB-716A-C430-B32D-555EF0F020C1}"/>
                </a:ext>
              </a:extLst>
            </p:cNvPr>
            <p:cNvSpPr/>
            <p:nvPr/>
          </p:nvSpPr>
          <p:spPr>
            <a:xfrm>
              <a:off x="87172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E1E2E5B6-E9D9-8AE6-73ED-E972FCBA27E6}"/>
                </a:ext>
              </a:extLst>
            </p:cNvPr>
            <p:cNvSpPr/>
            <p:nvPr/>
          </p:nvSpPr>
          <p:spPr>
            <a:xfrm>
              <a:off x="8760459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8420 h 66040"/>
                <a:gd name="connsiteX18" fmla="*/ 40640 w 53340"/>
                <a:gd name="connsiteY18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8420"/>
                    <a:pt x="21590" y="58420"/>
                  </a:cubicBezTo>
                  <a:cubicBezTo>
                    <a:pt x="31750" y="58420"/>
                    <a:pt x="40640" y="48260"/>
                    <a:pt x="4064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94F894F8-E87F-BEA4-5A40-A6EE887A048F}"/>
                </a:ext>
              </a:extLst>
            </p:cNvPr>
            <p:cNvSpPr/>
            <p:nvPr/>
          </p:nvSpPr>
          <p:spPr>
            <a:xfrm>
              <a:off x="8834119" y="7399019"/>
              <a:ext cx="55880" cy="66040"/>
            </a:xfrm>
            <a:custGeom>
              <a:avLst/>
              <a:gdLst>
                <a:gd name="connsiteX0" fmla="*/ 10161 w 55880"/>
                <a:gd name="connsiteY0" fmla="*/ 1270 h 66040"/>
                <a:gd name="connsiteX1" fmla="*/ 10161 w 55880"/>
                <a:gd name="connsiteY1" fmla="*/ 10161 h 66040"/>
                <a:gd name="connsiteX2" fmla="*/ 10161 w 55880"/>
                <a:gd name="connsiteY2" fmla="*/ 15240 h 66040"/>
                <a:gd name="connsiteX3" fmla="*/ 10161 w 55880"/>
                <a:gd name="connsiteY3" fmla="*/ 15240 h 66040"/>
                <a:gd name="connsiteX4" fmla="*/ 34290 w 55880"/>
                <a:gd name="connsiteY4" fmla="*/ 0 h 66040"/>
                <a:gd name="connsiteX5" fmla="*/ 55880 w 55880"/>
                <a:gd name="connsiteY5" fmla="*/ 25400 h 66040"/>
                <a:gd name="connsiteX6" fmla="*/ 55880 w 55880"/>
                <a:gd name="connsiteY6" fmla="*/ 64770 h 66040"/>
                <a:gd name="connsiteX7" fmla="*/ 44450 w 55880"/>
                <a:gd name="connsiteY7" fmla="*/ 64770 h 66040"/>
                <a:gd name="connsiteX8" fmla="*/ 44450 w 55880"/>
                <a:gd name="connsiteY8" fmla="*/ 27940 h 66040"/>
                <a:gd name="connsiteX9" fmla="*/ 33020 w 55880"/>
                <a:gd name="connsiteY9" fmla="*/ 11430 h 66040"/>
                <a:gd name="connsiteX10" fmla="*/ 11430 w 55880"/>
                <a:gd name="connsiteY10" fmla="*/ 34290 h 66040"/>
                <a:gd name="connsiteX11" fmla="*/ 11430 w 55880"/>
                <a:gd name="connsiteY11" fmla="*/ 66040 h 66040"/>
                <a:gd name="connsiteX12" fmla="*/ 0 w 55880"/>
                <a:gd name="connsiteY12" fmla="*/ 66040 h 66040"/>
                <a:gd name="connsiteX13" fmla="*/ 0 w 55880"/>
                <a:gd name="connsiteY13" fmla="*/ 2540 h 66040"/>
                <a:gd name="connsiteX14" fmla="*/ 11430 w 5588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880" h="66040">
                  <a:moveTo>
                    <a:pt x="10161" y="1270"/>
                  </a:moveTo>
                  <a:lnTo>
                    <a:pt x="10161" y="10161"/>
                  </a:lnTo>
                  <a:cubicBezTo>
                    <a:pt x="10161" y="12700"/>
                    <a:pt x="10161" y="15240"/>
                    <a:pt x="10161" y="15240"/>
                  </a:cubicBezTo>
                  <a:lnTo>
                    <a:pt x="10161" y="15240"/>
                  </a:lnTo>
                  <a:cubicBezTo>
                    <a:pt x="12700" y="10161"/>
                    <a:pt x="20320" y="0"/>
                    <a:pt x="34290" y="0"/>
                  </a:cubicBezTo>
                  <a:cubicBezTo>
                    <a:pt x="48261" y="0"/>
                    <a:pt x="55880" y="8890"/>
                    <a:pt x="55880" y="25400"/>
                  </a:cubicBezTo>
                  <a:lnTo>
                    <a:pt x="55880" y="64770"/>
                  </a:lnTo>
                  <a:lnTo>
                    <a:pt x="44450" y="64770"/>
                  </a:lnTo>
                  <a:lnTo>
                    <a:pt x="44450" y="27940"/>
                  </a:lnTo>
                  <a:cubicBezTo>
                    <a:pt x="44450" y="19050"/>
                    <a:pt x="43180" y="11430"/>
                    <a:pt x="33020" y="11430"/>
                  </a:cubicBezTo>
                  <a:cubicBezTo>
                    <a:pt x="22861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CFA3536E-D949-2739-72D8-EC4D6FC89C73}"/>
                </a:ext>
              </a:extLst>
            </p:cNvPr>
            <p:cNvSpPr/>
            <p:nvPr/>
          </p:nvSpPr>
          <p:spPr>
            <a:xfrm>
              <a:off x="8906509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556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572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31491147-E713-90B5-8FC5-DBCE64C061E6}"/>
                </a:ext>
              </a:extLst>
            </p:cNvPr>
            <p:cNvSpPr/>
            <p:nvPr/>
          </p:nvSpPr>
          <p:spPr>
            <a:xfrm>
              <a:off x="9019540" y="7371080"/>
              <a:ext cx="76200" cy="93979"/>
            </a:xfrm>
            <a:custGeom>
              <a:avLst/>
              <a:gdLst>
                <a:gd name="connsiteX0" fmla="*/ 48260 w 76200"/>
                <a:gd name="connsiteY0" fmla="*/ 93980 h 93979"/>
                <a:gd name="connsiteX1" fmla="*/ 0 w 76200"/>
                <a:gd name="connsiteY1" fmla="*/ 46989 h 93979"/>
                <a:gd name="connsiteX2" fmla="*/ 48260 w 76200"/>
                <a:gd name="connsiteY2" fmla="*/ 0 h 93979"/>
                <a:gd name="connsiteX3" fmla="*/ 74930 w 76200"/>
                <a:gd name="connsiteY3" fmla="*/ 6350 h 93979"/>
                <a:gd name="connsiteX4" fmla="*/ 74930 w 76200"/>
                <a:gd name="connsiteY4" fmla="*/ 17780 h 93979"/>
                <a:gd name="connsiteX5" fmla="*/ 46990 w 76200"/>
                <a:gd name="connsiteY5" fmla="*/ 11430 h 93979"/>
                <a:gd name="connsiteX6" fmla="*/ 11430 w 76200"/>
                <a:gd name="connsiteY6" fmla="*/ 46989 h 93979"/>
                <a:gd name="connsiteX7" fmla="*/ 46990 w 76200"/>
                <a:gd name="connsiteY7" fmla="*/ 82550 h 93979"/>
                <a:gd name="connsiteX8" fmla="*/ 64770 w 76200"/>
                <a:gd name="connsiteY8" fmla="*/ 78739 h 93979"/>
                <a:gd name="connsiteX9" fmla="*/ 64770 w 76200"/>
                <a:gd name="connsiteY9" fmla="*/ 50800 h 93979"/>
                <a:gd name="connsiteX10" fmla="*/ 76200 w 76200"/>
                <a:gd name="connsiteY10" fmla="*/ 50800 h 93979"/>
                <a:gd name="connsiteX11" fmla="*/ 76200 w 76200"/>
                <a:gd name="connsiteY11" fmla="*/ 86360 h 93979"/>
                <a:gd name="connsiteX12" fmla="*/ 45720 w 76200"/>
                <a:gd name="connsiteY12" fmla="*/ 9271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200" h="93979">
                  <a:moveTo>
                    <a:pt x="48260" y="93980"/>
                  </a:moveTo>
                  <a:cubicBezTo>
                    <a:pt x="20320" y="93980"/>
                    <a:pt x="0" y="73660"/>
                    <a:pt x="0" y="46989"/>
                  </a:cubicBezTo>
                  <a:cubicBezTo>
                    <a:pt x="0" y="20320"/>
                    <a:pt x="20320" y="0"/>
                    <a:pt x="48260" y="0"/>
                  </a:cubicBezTo>
                  <a:cubicBezTo>
                    <a:pt x="76200" y="0"/>
                    <a:pt x="72390" y="5080"/>
                    <a:pt x="74930" y="6350"/>
                  </a:cubicBezTo>
                  <a:lnTo>
                    <a:pt x="74930" y="17780"/>
                  </a:lnTo>
                  <a:cubicBezTo>
                    <a:pt x="68580" y="15239"/>
                    <a:pt x="59690" y="11430"/>
                    <a:pt x="46990" y="11430"/>
                  </a:cubicBezTo>
                  <a:cubicBezTo>
                    <a:pt x="25400" y="11430"/>
                    <a:pt x="11430" y="26670"/>
                    <a:pt x="11430" y="46989"/>
                  </a:cubicBezTo>
                  <a:cubicBezTo>
                    <a:pt x="11430" y="67310"/>
                    <a:pt x="26670" y="82550"/>
                    <a:pt x="46990" y="82550"/>
                  </a:cubicBezTo>
                  <a:cubicBezTo>
                    <a:pt x="67310" y="82550"/>
                    <a:pt x="60960" y="81280"/>
                    <a:pt x="64770" y="78739"/>
                  </a:cubicBezTo>
                  <a:lnTo>
                    <a:pt x="64770" y="50800"/>
                  </a:lnTo>
                  <a:lnTo>
                    <a:pt x="76200" y="50800"/>
                  </a:lnTo>
                  <a:lnTo>
                    <a:pt x="76200" y="86360"/>
                  </a:lnTo>
                  <a:cubicBezTo>
                    <a:pt x="68580" y="90170"/>
                    <a:pt x="57150" y="92710"/>
                    <a:pt x="45720" y="927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A30762AF-6FE8-E94E-5C2C-2E7E7652DCA2}"/>
                </a:ext>
              </a:extLst>
            </p:cNvPr>
            <p:cNvSpPr/>
            <p:nvPr/>
          </p:nvSpPr>
          <p:spPr>
            <a:xfrm>
              <a:off x="9113519" y="7399019"/>
              <a:ext cx="54610" cy="66040"/>
            </a:xfrm>
            <a:custGeom>
              <a:avLst/>
              <a:gdLst>
                <a:gd name="connsiteX0" fmla="*/ 45720 w 54610"/>
                <a:gd name="connsiteY0" fmla="*/ 64770 h 66040"/>
                <a:gd name="connsiteX1" fmla="*/ 45720 w 54610"/>
                <a:gd name="connsiteY1" fmla="*/ 55880 h 66040"/>
                <a:gd name="connsiteX2" fmla="*/ 45720 w 54610"/>
                <a:gd name="connsiteY2" fmla="*/ 50800 h 66040"/>
                <a:gd name="connsiteX3" fmla="*/ 45720 w 54610"/>
                <a:gd name="connsiteY3" fmla="*/ 50800 h 66040"/>
                <a:gd name="connsiteX4" fmla="*/ 21590 w 54610"/>
                <a:gd name="connsiteY4" fmla="*/ 66040 h 66040"/>
                <a:gd name="connsiteX5" fmla="*/ 0 w 54610"/>
                <a:gd name="connsiteY5" fmla="*/ 40640 h 66040"/>
                <a:gd name="connsiteX6" fmla="*/ 0 w 54610"/>
                <a:gd name="connsiteY6" fmla="*/ 1270 h 66040"/>
                <a:gd name="connsiteX7" fmla="*/ 11430 w 54610"/>
                <a:gd name="connsiteY7" fmla="*/ 1270 h 66040"/>
                <a:gd name="connsiteX8" fmla="*/ 11430 w 54610"/>
                <a:gd name="connsiteY8" fmla="*/ 38100 h 66040"/>
                <a:gd name="connsiteX9" fmla="*/ 22861 w 54610"/>
                <a:gd name="connsiteY9" fmla="*/ 54611 h 66040"/>
                <a:gd name="connsiteX10" fmla="*/ 43180 w 54610"/>
                <a:gd name="connsiteY10" fmla="*/ 31750 h 66040"/>
                <a:gd name="connsiteX11" fmla="*/ 43180 w 54610"/>
                <a:gd name="connsiteY11" fmla="*/ 0 h 66040"/>
                <a:gd name="connsiteX12" fmla="*/ 54611 w 54610"/>
                <a:gd name="connsiteY12" fmla="*/ 0 h 66040"/>
                <a:gd name="connsiteX13" fmla="*/ 54611 w 54610"/>
                <a:gd name="connsiteY13" fmla="*/ 63500 h 66040"/>
                <a:gd name="connsiteX14" fmla="*/ 43180 w 54610"/>
                <a:gd name="connsiteY14" fmla="*/ 635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610" h="66040">
                  <a:moveTo>
                    <a:pt x="45720" y="64770"/>
                  </a:moveTo>
                  <a:lnTo>
                    <a:pt x="45720" y="55880"/>
                  </a:lnTo>
                  <a:cubicBezTo>
                    <a:pt x="45720" y="53340"/>
                    <a:pt x="45720" y="50800"/>
                    <a:pt x="45720" y="50800"/>
                  </a:cubicBezTo>
                  <a:lnTo>
                    <a:pt x="45720" y="50800"/>
                  </a:lnTo>
                  <a:cubicBezTo>
                    <a:pt x="43180" y="57150"/>
                    <a:pt x="35561" y="66040"/>
                    <a:pt x="21590" y="66040"/>
                  </a:cubicBezTo>
                  <a:cubicBezTo>
                    <a:pt x="7620" y="66040"/>
                    <a:pt x="0" y="57150"/>
                    <a:pt x="0" y="40640"/>
                  </a:cubicBezTo>
                  <a:lnTo>
                    <a:pt x="0" y="1270"/>
                  </a:lnTo>
                  <a:lnTo>
                    <a:pt x="11430" y="1270"/>
                  </a:lnTo>
                  <a:lnTo>
                    <a:pt x="11430" y="38100"/>
                  </a:lnTo>
                  <a:cubicBezTo>
                    <a:pt x="11430" y="46990"/>
                    <a:pt x="12700" y="54611"/>
                    <a:pt x="22861" y="54611"/>
                  </a:cubicBezTo>
                  <a:cubicBezTo>
                    <a:pt x="33020" y="54611"/>
                    <a:pt x="43180" y="44450"/>
                    <a:pt x="43180" y="31750"/>
                  </a:cubicBezTo>
                  <a:lnTo>
                    <a:pt x="43180" y="0"/>
                  </a:lnTo>
                  <a:lnTo>
                    <a:pt x="54611" y="0"/>
                  </a:lnTo>
                  <a:lnTo>
                    <a:pt x="54611" y="63500"/>
                  </a:lnTo>
                  <a:lnTo>
                    <a:pt x="43180" y="635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B6AEE26A-E4F6-E4AA-1FC7-CCA64E979489}"/>
                </a:ext>
              </a:extLst>
            </p:cNvPr>
            <p:cNvSpPr/>
            <p:nvPr/>
          </p:nvSpPr>
          <p:spPr>
            <a:xfrm>
              <a:off x="9190990" y="7374890"/>
              <a:ext cx="15240" cy="88900"/>
            </a:xfrm>
            <a:custGeom>
              <a:avLst/>
              <a:gdLst>
                <a:gd name="connsiteX0" fmla="*/ 7620 w 15240"/>
                <a:gd name="connsiteY0" fmla="*/ 0 h 88900"/>
                <a:gd name="connsiteX1" fmla="*/ 15240 w 15240"/>
                <a:gd name="connsiteY1" fmla="*/ 7620 h 88900"/>
                <a:gd name="connsiteX2" fmla="*/ 7620 w 15240"/>
                <a:gd name="connsiteY2" fmla="*/ 15240 h 88900"/>
                <a:gd name="connsiteX3" fmla="*/ 0 w 15240"/>
                <a:gd name="connsiteY3" fmla="*/ 7620 h 88900"/>
                <a:gd name="connsiteX4" fmla="*/ 7620 w 15240"/>
                <a:gd name="connsiteY4" fmla="*/ 0 h 88900"/>
                <a:gd name="connsiteX5" fmla="*/ 13970 w 15240"/>
                <a:gd name="connsiteY5" fmla="*/ 25400 h 88900"/>
                <a:gd name="connsiteX6" fmla="*/ 13970 w 15240"/>
                <a:gd name="connsiteY6" fmla="*/ 88900 h 88900"/>
                <a:gd name="connsiteX7" fmla="*/ 2540 w 15240"/>
                <a:gd name="connsiteY7" fmla="*/ 88900 h 88900"/>
                <a:gd name="connsiteX8" fmla="*/ 2540 w 15240"/>
                <a:gd name="connsiteY8" fmla="*/ 25400 h 88900"/>
                <a:gd name="connsiteX9" fmla="*/ 13970 w 15240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0" h="88900">
                  <a:moveTo>
                    <a:pt x="7620" y="0"/>
                  </a:moveTo>
                  <a:cubicBezTo>
                    <a:pt x="11430" y="0"/>
                    <a:pt x="15240" y="2540"/>
                    <a:pt x="15240" y="7620"/>
                  </a:cubicBezTo>
                  <a:cubicBezTo>
                    <a:pt x="15240" y="12700"/>
                    <a:pt x="12700" y="15240"/>
                    <a:pt x="7620" y="15240"/>
                  </a:cubicBezTo>
                  <a:cubicBezTo>
                    <a:pt x="2540" y="15240"/>
                    <a:pt x="0" y="12700"/>
                    <a:pt x="0" y="7620"/>
                  </a:cubicBezTo>
                  <a:cubicBezTo>
                    <a:pt x="0" y="2540"/>
                    <a:pt x="2540" y="0"/>
                    <a:pt x="7620" y="0"/>
                  </a:cubicBezTo>
                  <a:close/>
                  <a:moveTo>
                    <a:pt x="13970" y="25400"/>
                  </a:moveTo>
                  <a:lnTo>
                    <a:pt x="13970" y="88900"/>
                  </a:lnTo>
                  <a:lnTo>
                    <a:pt x="2540" y="88900"/>
                  </a:lnTo>
                  <a:lnTo>
                    <a:pt x="2540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513DD534-99AA-4612-C595-6DB0160829AF}"/>
                </a:ext>
              </a:extLst>
            </p:cNvPr>
            <p:cNvSpPr/>
            <p:nvPr/>
          </p:nvSpPr>
          <p:spPr>
            <a:xfrm>
              <a:off x="9222740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556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572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00169BE8-1D68-B9E1-D227-A80EEA7ABAB2}"/>
                </a:ext>
              </a:extLst>
            </p:cNvPr>
            <p:cNvSpPr/>
            <p:nvPr/>
          </p:nvSpPr>
          <p:spPr>
            <a:xfrm>
              <a:off x="9304019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0480 w 59690"/>
                <a:gd name="connsiteY10" fmla="*/ 11430 h 66040"/>
                <a:gd name="connsiteX11" fmla="*/ 11430 w 59690"/>
                <a:gd name="connsiteY11" fmla="*/ 29210 h 66040"/>
                <a:gd name="connsiteX12" fmla="*/ 46990 w 59690"/>
                <a:gd name="connsiteY12" fmla="*/ 29210 h 66040"/>
                <a:gd name="connsiteX13" fmla="*/ 3048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90" y="29210"/>
                  </a:lnTo>
                  <a:cubicBezTo>
                    <a:pt x="46990" y="20320"/>
                    <a:pt x="40640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AAFEFC46-A810-2648-A4C6-0D6AF0EF94EF}"/>
                </a:ext>
              </a:extLst>
            </p:cNvPr>
            <p:cNvSpPr/>
            <p:nvPr/>
          </p:nvSpPr>
          <p:spPr>
            <a:xfrm>
              <a:off x="9380219" y="7372350"/>
              <a:ext cx="25400" cy="92709"/>
            </a:xfrm>
            <a:custGeom>
              <a:avLst/>
              <a:gdLst>
                <a:gd name="connsiteX0" fmla="*/ 1270 w 25400"/>
                <a:gd name="connsiteY0" fmla="*/ 0 h 92709"/>
                <a:gd name="connsiteX1" fmla="*/ 12700 w 25400"/>
                <a:gd name="connsiteY1" fmla="*/ 0 h 92709"/>
                <a:gd name="connsiteX2" fmla="*/ 12700 w 25400"/>
                <a:gd name="connsiteY2" fmla="*/ 72390 h 92709"/>
                <a:gd name="connsiteX3" fmla="*/ 20320 w 25400"/>
                <a:gd name="connsiteY3" fmla="*/ 82550 h 92709"/>
                <a:gd name="connsiteX4" fmla="*/ 25400 w 25400"/>
                <a:gd name="connsiteY4" fmla="*/ 82550 h 92709"/>
                <a:gd name="connsiteX5" fmla="*/ 25400 w 25400"/>
                <a:gd name="connsiteY5" fmla="*/ 92710 h 92709"/>
                <a:gd name="connsiteX6" fmla="*/ 16511 w 25400"/>
                <a:gd name="connsiteY6" fmla="*/ 92710 h 92709"/>
                <a:gd name="connsiteX7" fmla="*/ 0 w 25400"/>
                <a:gd name="connsiteY7" fmla="*/ 74930 h 92709"/>
                <a:gd name="connsiteX8" fmla="*/ 0 w 25400"/>
                <a:gd name="connsiteY8" fmla="*/ 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400" h="92709">
                  <a:moveTo>
                    <a:pt x="1270" y="0"/>
                  </a:moveTo>
                  <a:lnTo>
                    <a:pt x="12700" y="0"/>
                  </a:lnTo>
                  <a:lnTo>
                    <a:pt x="12700" y="72390"/>
                  </a:lnTo>
                  <a:cubicBezTo>
                    <a:pt x="12700" y="78740"/>
                    <a:pt x="15240" y="82550"/>
                    <a:pt x="20320" y="82550"/>
                  </a:cubicBezTo>
                  <a:cubicBezTo>
                    <a:pt x="25400" y="82550"/>
                    <a:pt x="25400" y="82550"/>
                    <a:pt x="25400" y="82550"/>
                  </a:cubicBezTo>
                  <a:lnTo>
                    <a:pt x="25400" y="92710"/>
                  </a:lnTo>
                  <a:cubicBezTo>
                    <a:pt x="25400" y="92710"/>
                    <a:pt x="21590" y="92710"/>
                    <a:pt x="16511" y="92710"/>
                  </a:cubicBezTo>
                  <a:cubicBezTo>
                    <a:pt x="7620" y="92710"/>
                    <a:pt x="0" y="87630"/>
                    <a:pt x="0" y="7493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57DED3BA-13DA-4A0F-0004-1EB54DB92E6F}"/>
                </a:ext>
              </a:extLst>
            </p:cNvPr>
            <p:cNvSpPr/>
            <p:nvPr/>
          </p:nvSpPr>
          <p:spPr>
            <a:xfrm>
              <a:off x="9418319" y="7374890"/>
              <a:ext cx="15240" cy="88900"/>
            </a:xfrm>
            <a:custGeom>
              <a:avLst/>
              <a:gdLst>
                <a:gd name="connsiteX0" fmla="*/ 7620 w 15240"/>
                <a:gd name="connsiteY0" fmla="*/ 0 h 88900"/>
                <a:gd name="connsiteX1" fmla="*/ 15240 w 15240"/>
                <a:gd name="connsiteY1" fmla="*/ 7620 h 88900"/>
                <a:gd name="connsiteX2" fmla="*/ 7620 w 15240"/>
                <a:gd name="connsiteY2" fmla="*/ 15240 h 88900"/>
                <a:gd name="connsiteX3" fmla="*/ 0 w 15240"/>
                <a:gd name="connsiteY3" fmla="*/ 7620 h 88900"/>
                <a:gd name="connsiteX4" fmla="*/ 7620 w 15240"/>
                <a:gd name="connsiteY4" fmla="*/ 0 h 88900"/>
                <a:gd name="connsiteX5" fmla="*/ 13970 w 15240"/>
                <a:gd name="connsiteY5" fmla="*/ 25400 h 88900"/>
                <a:gd name="connsiteX6" fmla="*/ 13970 w 15240"/>
                <a:gd name="connsiteY6" fmla="*/ 88900 h 88900"/>
                <a:gd name="connsiteX7" fmla="*/ 2540 w 15240"/>
                <a:gd name="connsiteY7" fmla="*/ 88900 h 88900"/>
                <a:gd name="connsiteX8" fmla="*/ 2540 w 15240"/>
                <a:gd name="connsiteY8" fmla="*/ 25400 h 88900"/>
                <a:gd name="connsiteX9" fmla="*/ 13970 w 15240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0" h="88900">
                  <a:moveTo>
                    <a:pt x="7620" y="0"/>
                  </a:moveTo>
                  <a:cubicBezTo>
                    <a:pt x="11430" y="0"/>
                    <a:pt x="15240" y="2540"/>
                    <a:pt x="15240" y="7620"/>
                  </a:cubicBezTo>
                  <a:cubicBezTo>
                    <a:pt x="15240" y="12700"/>
                    <a:pt x="12700" y="15240"/>
                    <a:pt x="7620" y="15240"/>
                  </a:cubicBezTo>
                  <a:cubicBezTo>
                    <a:pt x="2540" y="15240"/>
                    <a:pt x="0" y="12700"/>
                    <a:pt x="0" y="7620"/>
                  </a:cubicBezTo>
                  <a:cubicBezTo>
                    <a:pt x="0" y="2540"/>
                    <a:pt x="2540" y="0"/>
                    <a:pt x="7620" y="0"/>
                  </a:cubicBezTo>
                  <a:close/>
                  <a:moveTo>
                    <a:pt x="13970" y="25400"/>
                  </a:moveTo>
                  <a:lnTo>
                    <a:pt x="13970" y="88900"/>
                  </a:lnTo>
                  <a:lnTo>
                    <a:pt x="2540" y="88900"/>
                  </a:lnTo>
                  <a:lnTo>
                    <a:pt x="2540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63C86083-78A6-75B4-3D81-B45FB805E9D6}"/>
                </a:ext>
              </a:extLst>
            </p:cNvPr>
            <p:cNvSpPr/>
            <p:nvPr/>
          </p:nvSpPr>
          <p:spPr>
            <a:xfrm>
              <a:off x="9456419" y="7399019"/>
              <a:ext cx="55880" cy="66040"/>
            </a:xfrm>
            <a:custGeom>
              <a:avLst/>
              <a:gdLst>
                <a:gd name="connsiteX0" fmla="*/ 10161 w 55880"/>
                <a:gd name="connsiteY0" fmla="*/ 1270 h 66040"/>
                <a:gd name="connsiteX1" fmla="*/ 10161 w 55880"/>
                <a:gd name="connsiteY1" fmla="*/ 10161 h 66040"/>
                <a:gd name="connsiteX2" fmla="*/ 10161 w 55880"/>
                <a:gd name="connsiteY2" fmla="*/ 15240 h 66040"/>
                <a:gd name="connsiteX3" fmla="*/ 10161 w 55880"/>
                <a:gd name="connsiteY3" fmla="*/ 15240 h 66040"/>
                <a:gd name="connsiteX4" fmla="*/ 34290 w 55880"/>
                <a:gd name="connsiteY4" fmla="*/ 0 h 66040"/>
                <a:gd name="connsiteX5" fmla="*/ 55880 w 55880"/>
                <a:gd name="connsiteY5" fmla="*/ 25400 h 66040"/>
                <a:gd name="connsiteX6" fmla="*/ 55880 w 55880"/>
                <a:gd name="connsiteY6" fmla="*/ 64770 h 66040"/>
                <a:gd name="connsiteX7" fmla="*/ 44450 w 55880"/>
                <a:gd name="connsiteY7" fmla="*/ 64770 h 66040"/>
                <a:gd name="connsiteX8" fmla="*/ 44450 w 55880"/>
                <a:gd name="connsiteY8" fmla="*/ 27940 h 66040"/>
                <a:gd name="connsiteX9" fmla="*/ 33020 w 55880"/>
                <a:gd name="connsiteY9" fmla="*/ 11430 h 66040"/>
                <a:gd name="connsiteX10" fmla="*/ 11430 w 55880"/>
                <a:gd name="connsiteY10" fmla="*/ 34290 h 66040"/>
                <a:gd name="connsiteX11" fmla="*/ 11430 w 55880"/>
                <a:gd name="connsiteY11" fmla="*/ 66040 h 66040"/>
                <a:gd name="connsiteX12" fmla="*/ 0 w 55880"/>
                <a:gd name="connsiteY12" fmla="*/ 66040 h 66040"/>
                <a:gd name="connsiteX13" fmla="*/ 0 w 55880"/>
                <a:gd name="connsiteY13" fmla="*/ 2540 h 66040"/>
                <a:gd name="connsiteX14" fmla="*/ 11430 w 5588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880" h="66040">
                  <a:moveTo>
                    <a:pt x="10161" y="1270"/>
                  </a:moveTo>
                  <a:lnTo>
                    <a:pt x="10161" y="10161"/>
                  </a:lnTo>
                  <a:cubicBezTo>
                    <a:pt x="10161" y="12700"/>
                    <a:pt x="10161" y="15240"/>
                    <a:pt x="10161" y="15240"/>
                  </a:cubicBezTo>
                  <a:lnTo>
                    <a:pt x="10161" y="15240"/>
                  </a:lnTo>
                  <a:cubicBezTo>
                    <a:pt x="12700" y="10161"/>
                    <a:pt x="20320" y="0"/>
                    <a:pt x="34290" y="0"/>
                  </a:cubicBezTo>
                  <a:cubicBezTo>
                    <a:pt x="48261" y="0"/>
                    <a:pt x="55880" y="8890"/>
                    <a:pt x="55880" y="25400"/>
                  </a:cubicBezTo>
                  <a:lnTo>
                    <a:pt x="55880" y="64770"/>
                  </a:lnTo>
                  <a:lnTo>
                    <a:pt x="44450" y="64770"/>
                  </a:lnTo>
                  <a:lnTo>
                    <a:pt x="44450" y="27940"/>
                  </a:lnTo>
                  <a:cubicBezTo>
                    <a:pt x="44450" y="19050"/>
                    <a:pt x="43180" y="11430"/>
                    <a:pt x="33020" y="11430"/>
                  </a:cubicBezTo>
                  <a:cubicBezTo>
                    <a:pt x="22861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0A4AA9A2-5DA8-5856-8D3E-F4C4B630784C}"/>
                </a:ext>
              </a:extLst>
            </p:cNvPr>
            <p:cNvSpPr/>
            <p:nvPr/>
          </p:nvSpPr>
          <p:spPr>
            <a:xfrm>
              <a:off x="9528809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0480 w 59690"/>
                <a:gd name="connsiteY10" fmla="*/ 11430 h 66040"/>
                <a:gd name="connsiteX11" fmla="*/ 11430 w 59690"/>
                <a:gd name="connsiteY11" fmla="*/ 29210 h 66040"/>
                <a:gd name="connsiteX12" fmla="*/ 46990 w 59690"/>
                <a:gd name="connsiteY12" fmla="*/ 29210 h 66040"/>
                <a:gd name="connsiteX13" fmla="*/ 3048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90" y="29210"/>
                  </a:lnTo>
                  <a:cubicBezTo>
                    <a:pt x="46990" y="20320"/>
                    <a:pt x="40640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FD9AF4D6-905F-9D03-D3B7-FD6B8076682A}"/>
                </a:ext>
              </a:extLst>
            </p:cNvPr>
            <p:cNvSpPr/>
            <p:nvPr/>
          </p:nvSpPr>
          <p:spPr>
            <a:xfrm>
              <a:off x="9599930" y="7399019"/>
              <a:ext cx="44450" cy="67310"/>
            </a:xfrm>
            <a:custGeom>
              <a:avLst/>
              <a:gdLst>
                <a:gd name="connsiteX0" fmla="*/ 19050 w 44450"/>
                <a:gd name="connsiteY0" fmla="*/ 38100 h 67310"/>
                <a:gd name="connsiteX1" fmla="*/ 0 w 44450"/>
                <a:gd name="connsiteY1" fmla="*/ 17780 h 67310"/>
                <a:gd name="connsiteX2" fmla="*/ 22860 w 44450"/>
                <a:gd name="connsiteY2" fmla="*/ 0 h 67310"/>
                <a:gd name="connsiteX3" fmla="*/ 40639 w 44450"/>
                <a:gd name="connsiteY3" fmla="*/ 3811 h 67310"/>
                <a:gd name="connsiteX4" fmla="*/ 40639 w 44450"/>
                <a:gd name="connsiteY4" fmla="*/ 13970 h 67310"/>
                <a:gd name="connsiteX5" fmla="*/ 24130 w 44450"/>
                <a:gd name="connsiteY5" fmla="*/ 10161 h 67310"/>
                <a:gd name="connsiteX6" fmla="*/ 11430 w 44450"/>
                <a:gd name="connsiteY6" fmla="*/ 19050 h 67310"/>
                <a:gd name="connsiteX7" fmla="*/ 24130 w 44450"/>
                <a:gd name="connsiteY7" fmla="*/ 29211 h 67310"/>
                <a:gd name="connsiteX8" fmla="*/ 44450 w 44450"/>
                <a:gd name="connsiteY8" fmla="*/ 49530 h 67310"/>
                <a:gd name="connsiteX9" fmla="*/ 21589 w 44450"/>
                <a:gd name="connsiteY9" fmla="*/ 67311 h 67310"/>
                <a:gd name="connsiteX10" fmla="*/ 1270 w 44450"/>
                <a:gd name="connsiteY10" fmla="*/ 63500 h 67310"/>
                <a:gd name="connsiteX11" fmla="*/ 1270 w 44450"/>
                <a:gd name="connsiteY11" fmla="*/ 53340 h 67310"/>
                <a:gd name="connsiteX12" fmla="*/ 21589 w 44450"/>
                <a:gd name="connsiteY12" fmla="*/ 58420 h 67310"/>
                <a:gd name="connsiteX13" fmla="*/ 34289 w 44450"/>
                <a:gd name="connsiteY13" fmla="*/ 50800 h 67310"/>
                <a:gd name="connsiteX14" fmla="*/ 20320 w 44450"/>
                <a:gd name="connsiteY14" fmla="*/ 40640 h 67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450" h="67310">
                  <a:moveTo>
                    <a:pt x="19050" y="38100"/>
                  </a:moveTo>
                  <a:cubicBezTo>
                    <a:pt x="7620" y="34290"/>
                    <a:pt x="0" y="29211"/>
                    <a:pt x="0" y="17780"/>
                  </a:cubicBezTo>
                  <a:cubicBezTo>
                    <a:pt x="0" y="6350"/>
                    <a:pt x="8889" y="0"/>
                    <a:pt x="22860" y="0"/>
                  </a:cubicBezTo>
                  <a:cubicBezTo>
                    <a:pt x="36830" y="0"/>
                    <a:pt x="36830" y="1270"/>
                    <a:pt x="40639" y="3811"/>
                  </a:cubicBezTo>
                  <a:lnTo>
                    <a:pt x="40639" y="13970"/>
                  </a:lnTo>
                  <a:cubicBezTo>
                    <a:pt x="35560" y="11430"/>
                    <a:pt x="29210" y="10161"/>
                    <a:pt x="24130" y="10161"/>
                  </a:cubicBezTo>
                  <a:cubicBezTo>
                    <a:pt x="19050" y="10161"/>
                    <a:pt x="11430" y="12700"/>
                    <a:pt x="11430" y="19050"/>
                  </a:cubicBezTo>
                  <a:cubicBezTo>
                    <a:pt x="11430" y="25400"/>
                    <a:pt x="15239" y="26670"/>
                    <a:pt x="24130" y="29211"/>
                  </a:cubicBezTo>
                  <a:cubicBezTo>
                    <a:pt x="38100" y="34290"/>
                    <a:pt x="44450" y="38100"/>
                    <a:pt x="44450" y="49530"/>
                  </a:cubicBezTo>
                  <a:cubicBezTo>
                    <a:pt x="44450" y="60961"/>
                    <a:pt x="35560" y="67311"/>
                    <a:pt x="21589" y="67311"/>
                  </a:cubicBezTo>
                  <a:cubicBezTo>
                    <a:pt x="7620" y="67311"/>
                    <a:pt x="6350" y="66040"/>
                    <a:pt x="1270" y="63500"/>
                  </a:cubicBezTo>
                  <a:lnTo>
                    <a:pt x="1270" y="53340"/>
                  </a:lnTo>
                  <a:cubicBezTo>
                    <a:pt x="7620" y="55880"/>
                    <a:pt x="15239" y="58420"/>
                    <a:pt x="21589" y="58420"/>
                  </a:cubicBezTo>
                  <a:cubicBezTo>
                    <a:pt x="27939" y="58420"/>
                    <a:pt x="34289" y="55880"/>
                    <a:pt x="34289" y="50800"/>
                  </a:cubicBezTo>
                  <a:cubicBezTo>
                    <a:pt x="34289" y="45720"/>
                    <a:pt x="29210" y="43180"/>
                    <a:pt x="20320" y="406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7" name="Freeform 46">
            <a:extLst>
              <a:ext uri="{FF2B5EF4-FFF2-40B4-BE49-F238E27FC236}">
                <a16:creationId xmlns:a16="http://schemas.microsoft.com/office/drawing/2014/main" id="{D0F84124-0CD2-2EFC-9CC7-01B12FE9E5F5}"/>
              </a:ext>
            </a:extLst>
          </p:cNvPr>
          <p:cNvSpPr/>
          <p:nvPr/>
        </p:nvSpPr>
        <p:spPr>
          <a:xfrm>
            <a:off x="408939" y="1257300"/>
            <a:ext cx="9240519" cy="12700"/>
          </a:xfrm>
          <a:custGeom>
            <a:avLst/>
            <a:gdLst>
              <a:gd name="connsiteX0" fmla="*/ 0 w 9240519"/>
              <a:gd name="connsiteY0" fmla="*/ 0 h 12700"/>
              <a:gd name="connsiteX1" fmla="*/ 9240520 w 9240519"/>
              <a:gd name="connsiteY1" fmla="*/ 0 h 1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240519" h="12700">
                <a:moveTo>
                  <a:pt x="0" y="0"/>
                </a:moveTo>
                <a:lnTo>
                  <a:pt x="9240520" y="0"/>
                </a:lnTo>
              </a:path>
            </a:pathLst>
          </a:custGeom>
          <a:ln w="25400" cap="flat">
            <a:solidFill>
              <a:srgbClr val="717073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761" name="Group 760">
            <a:extLst>
              <a:ext uri="{FF2B5EF4-FFF2-40B4-BE49-F238E27FC236}">
                <a16:creationId xmlns:a16="http://schemas.microsoft.com/office/drawing/2014/main" id="{30B87792-7E65-CF42-49EF-74CA163BCA86}"/>
              </a:ext>
            </a:extLst>
          </p:cNvPr>
          <p:cNvGrpSpPr/>
          <p:nvPr/>
        </p:nvGrpSpPr>
        <p:grpSpPr>
          <a:xfrm>
            <a:off x="416559" y="594359"/>
            <a:ext cx="6616700" cy="474979"/>
            <a:chOff x="416559" y="594359"/>
            <a:chExt cx="6616700" cy="474979"/>
          </a:xfrm>
        </p:grpSpPr>
        <p:grpSp>
          <p:nvGrpSpPr>
            <p:cNvPr id="48" name="Graphic 4">
              <a:extLst>
                <a:ext uri="{FF2B5EF4-FFF2-40B4-BE49-F238E27FC236}">
                  <a16:creationId xmlns:a16="http://schemas.microsoft.com/office/drawing/2014/main" id="{6D832808-1E11-0256-8D98-C2D8E63B1EA1}"/>
                </a:ext>
              </a:extLst>
            </p:cNvPr>
            <p:cNvGrpSpPr/>
            <p:nvPr/>
          </p:nvGrpSpPr>
          <p:grpSpPr>
            <a:xfrm>
              <a:off x="416559" y="594359"/>
              <a:ext cx="474979" cy="474979"/>
              <a:chOff x="416559" y="594359"/>
              <a:chExt cx="474979" cy="474979"/>
            </a:xfrm>
          </p:grpSpPr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D3B452BE-E1FB-E3E5-CB8A-697DC8A5549B}"/>
                  </a:ext>
                </a:extLst>
              </p:cNvPr>
              <p:cNvSpPr/>
              <p:nvPr/>
            </p:nvSpPr>
            <p:spPr>
              <a:xfrm>
                <a:off x="416559" y="594359"/>
                <a:ext cx="472440" cy="228600"/>
              </a:xfrm>
              <a:custGeom>
                <a:avLst/>
                <a:gdLst>
                  <a:gd name="connsiteX0" fmla="*/ 257810 w 472440"/>
                  <a:gd name="connsiteY0" fmla="*/ 39370 h 228600"/>
                  <a:gd name="connsiteX1" fmla="*/ 257810 w 472440"/>
                  <a:gd name="connsiteY1" fmla="*/ 228600 h 228600"/>
                  <a:gd name="connsiteX2" fmla="*/ 472440 w 472440"/>
                  <a:gd name="connsiteY2" fmla="*/ 228600 h 228600"/>
                  <a:gd name="connsiteX3" fmla="*/ 236220 w 472440"/>
                  <a:gd name="connsiteY3" fmla="*/ 0 h 228600"/>
                  <a:gd name="connsiteX4" fmla="*/ 0 w 472440"/>
                  <a:gd name="connsiteY4" fmla="*/ 228600 h 228600"/>
                  <a:gd name="connsiteX5" fmla="*/ 49530 w 472440"/>
                  <a:gd name="connsiteY5" fmla="*/ 228600 h 228600"/>
                  <a:gd name="connsiteX6" fmla="*/ 259080 w 472440"/>
                  <a:gd name="connsiteY6" fmla="*/ 3937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2440" h="228600">
                    <a:moveTo>
                      <a:pt x="257810" y="39370"/>
                    </a:moveTo>
                    <a:lnTo>
                      <a:pt x="257810" y="228600"/>
                    </a:lnTo>
                    <a:lnTo>
                      <a:pt x="472440" y="228600"/>
                    </a:lnTo>
                    <a:cubicBezTo>
                      <a:pt x="468630" y="102870"/>
                      <a:pt x="364490" y="0"/>
                      <a:pt x="236220" y="0"/>
                    </a:cubicBezTo>
                    <a:cubicBezTo>
                      <a:pt x="107950" y="0"/>
                      <a:pt x="3810" y="101600"/>
                      <a:pt x="0" y="228600"/>
                    </a:cubicBezTo>
                    <a:lnTo>
                      <a:pt x="49530" y="228600"/>
                    </a:lnTo>
                    <a:lnTo>
                      <a:pt x="259080" y="3937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E98F1E6C-6A14-8658-58EA-A99F47058A1B}"/>
                  </a:ext>
                </a:extLst>
              </p:cNvPr>
              <p:cNvSpPr/>
              <p:nvPr/>
            </p:nvSpPr>
            <p:spPr>
              <a:xfrm>
                <a:off x="419100" y="754380"/>
                <a:ext cx="301942" cy="314959"/>
              </a:xfrm>
              <a:custGeom>
                <a:avLst/>
                <a:gdLst>
                  <a:gd name="connsiteX0" fmla="*/ 201930 w 301942"/>
                  <a:gd name="connsiteY0" fmla="*/ 0 h 314959"/>
                  <a:gd name="connsiteX1" fmla="*/ 66040 w 301942"/>
                  <a:gd name="connsiteY1" fmla="*/ 123190 h 314959"/>
                  <a:gd name="connsiteX2" fmla="*/ 0 w 301942"/>
                  <a:gd name="connsiteY2" fmla="*/ 123190 h 314959"/>
                  <a:gd name="connsiteX3" fmla="*/ 232410 w 301942"/>
                  <a:gd name="connsiteY3" fmla="*/ 314960 h 314959"/>
                  <a:gd name="connsiteX4" fmla="*/ 300990 w 301942"/>
                  <a:gd name="connsiteY4" fmla="*/ 304800 h 314959"/>
                  <a:gd name="connsiteX5" fmla="*/ 300990 w 301942"/>
                  <a:gd name="connsiteY5" fmla="*/ 123190 h 314959"/>
                  <a:gd name="connsiteX6" fmla="*/ 201930 w 301942"/>
                  <a:gd name="connsiteY6" fmla="*/ 123190 h 314959"/>
                  <a:gd name="connsiteX7" fmla="*/ 201930 w 301942"/>
                  <a:gd name="connsiteY7" fmla="*/ 0 h 314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1942" h="314959">
                    <a:moveTo>
                      <a:pt x="201930" y="0"/>
                    </a:moveTo>
                    <a:lnTo>
                      <a:pt x="66040" y="123190"/>
                    </a:lnTo>
                    <a:lnTo>
                      <a:pt x="0" y="123190"/>
                    </a:lnTo>
                    <a:cubicBezTo>
                      <a:pt x="21590" y="232410"/>
                      <a:pt x="116840" y="314960"/>
                      <a:pt x="232410" y="314960"/>
                    </a:cubicBezTo>
                    <a:cubicBezTo>
                      <a:pt x="347980" y="314960"/>
                      <a:pt x="279400" y="311150"/>
                      <a:pt x="300990" y="304800"/>
                    </a:cubicBezTo>
                    <a:lnTo>
                      <a:pt x="300990" y="123190"/>
                    </a:lnTo>
                    <a:lnTo>
                      <a:pt x="201930" y="123190"/>
                    </a:lnTo>
                    <a:lnTo>
                      <a:pt x="20193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207E3480-8ADE-3419-C0F2-B5AD22E9F811}"/>
                  </a:ext>
                </a:extLst>
              </p:cNvPr>
              <p:cNvSpPr/>
              <p:nvPr/>
            </p:nvSpPr>
            <p:spPr>
              <a:xfrm>
                <a:off x="773430" y="876300"/>
                <a:ext cx="111759" cy="158750"/>
              </a:xfrm>
              <a:custGeom>
                <a:avLst/>
                <a:gdLst>
                  <a:gd name="connsiteX0" fmla="*/ 0 w 111759"/>
                  <a:gd name="connsiteY0" fmla="*/ 158750 h 158750"/>
                  <a:gd name="connsiteX1" fmla="*/ 111760 w 111759"/>
                  <a:gd name="connsiteY1" fmla="*/ 0 h 158750"/>
                  <a:gd name="connsiteX2" fmla="*/ 0 w 111759"/>
                  <a:gd name="connsiteY2" fmla="*/ 0 h 158750"/>
                  <a:gd name="connsiteX3" fmla="*/ 0 w 111759"/>
                  <a:gd name="connsiteY3" fmla="*/ 158750 h 158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1759" h="158750">
                    <a:moveTo>
                      <a:pt x="0" y="158750"/>
                    </a:moveTo>
                    <a:cubicBezTo>
                      <a:pt x="55880" y="124460"/>
                      <a:pt x="97790" y="68580"/>
                      <a:pt x="111760" y="0"/>
                    </a:cubicBezTo>
                    <a:lnTo>
                      <a:pt x="0" y="0"/>
                    </a:lnTo>
                    <a:lnTo>
                      <a:pt x="0" y="15875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110CF7E0-D818-A294-E49C-02CFA5ED609B}"/>
                  </a:ext>
                </a:extLst>
              </p:cNvPr>
              <p:cNvSpPr/>
              <p:nvPr/>
            </p:nvSpPr>
            <p:spPr>
              <a:xfrm>
                <a:off x="419100" y="678180"/>
                <a:ext cx="472439" cy="373380"/>
              </a:xfrm>
              <a:custGeom>
                <a:avLst/>
                <a:gdLst>
                  <a:gd name="connsiteX0" fmla="*/ 469900 w 472439"/>
                  <a:gd name="connsiteY0" fmla="*/ 166370 h 373380"/>
                  <a:gd name="connsiteX1" fmla="*/ 469900 w 472439"/>
                  <a:gd name="connsiteY1" fmla="*/ 180340 h 373380"/>
                  <a:gd name="connsiteX2" fmla="*/ 336550 w 472439"/>
                  <a:gd name="connsiteY2" fmla="*/ 180340 h 373380"/>
                  <a:gd name="connsiteX3" fmla="*/ 336550 w 472439"/>
                  <a:gd name="connsiteY3" fmla="*/ 367030 h 373380"/>
                  <a:gd name="connsiteX4" fmla="*/ 336550 w 472439"/>
                  <a:gd name="connsiteY4" fmla="*/ 367030 h 373380"/>
                  <a:gd name="connsiteX5" fmla="*/ 322580 w 472439"/>
                  <a:gd name="connsiteY5" fmla="*/ 373380 h 373380"/>
                  <a:gd name="connsiteX6" fmla="*/ 322580 w 472439"/>
                  <a:gd name="connsiteY6" fmla="*/ 373380 h 373380"/>
                  <a:gd name="connsiteX7" fmla="*/ 322580 w 472439"/>
                  <a:gd name="connsiteY7" fmla="*/ 180340 h 373380"/>
                  <a:gd name="connsiteX8" fmla="*/ 322580 w 472439"/>
                  <a:gd name="connsiteY8" fmla="*/ 180340 h 373380"/>
                  <a:gd name="connsiteX9" fmla="*/ 231140 w 472439"/>
                  <a:gd name="connsiteY9" fmla="*/ 180340 h 373380"/>
                  <a:gd name="connsiteX10" fmla="*/ 231140 w 472439"/>
                  <a:gd name="connsiteY10" fmla="*/ 180340 h 373380"/>
                  <a:gd name="connsiteX11" fmla="*/ 224790 w 472439"/>
                  <a:gd name="connsiteY11" fmla="*/ 180340 h 373380"/>
                  <a:gd name="connsiteX12" fmla="*/ 224790 w 472439"/>
                  <a:gd name="connsiteY12" fmla="*/ 31750 h 373380"/>
                  <a:gd name="connsiteX13" fmla="*/ 63500 w 472439"/>
                  <a:gd name="connsiteY13" fmla="*/ 181610 h 373380"/>
                  <a:gd name="connsiteX14" fmla="*/ 63500 w 472439"/>
                  <a:gd name="connsiteY14" fmla="*/ 181610 h 373380"/>
                  <a:gd name="connsiteX15" fmla="*/ 63500 w 472439"/>
                  <a:gd name="connsiteY15" fmla="*/ 181610 h 373380"/>
                  <a:gd name="connsiteX16" fmla="*/ 0 w 472439"/>
                  <a:gd name="connsiteY16" fmla="*/ 181610 h 373380"/>
                  <a:gd name="connsiteX17" fmla="*/ 0 w 472439"/>
                  <a:gd name="connsiteY17" fmla="*/ 167640 h 373380"/>
                  <a:gd name="connsiteX18" fmla="*/ 57150 w 472439"/>
                  <a:gd name="connsiteY18" fmla="*/ 167640 h 373380"/>
                  <a:gd name="connsiteX19" fmla="*/ 238760 w 472439"/>
                  <a:gd name="connsiteY19" fmla="*/ 0 h 373380"/>
                  <a:gd name="connsiteX20" fmla="*/ 238760 w 472439"/>
                  <a:gd name="connsiteY20" fmla="*/ 167640 h 373380"/>
                  <a:gd name="connsiteX21" fmla="*/ 472440 w 472439"/>
                  <a:gd name="connsiteY21" fmla="*/ 167640 h 37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2439" h="373380">
                    <a:moveTo>
                      <a:pt x="469900" y="166370"/>
                    </a:moveTo>
                    <a:cubicBezTo>
                      <a:pt x="469900" y="171450"/>
                      <a:pt x="469900" y="176530"/>
                      <a:pt x="469900" y="180340"/>
                    </a:cubicBezTo>
                    <a:lnTo>
                      <a:pt x="336550" y="180340"/>
                    </a:lnTo>
                    <a:lnTo>
                      <a:pt x="336550" y="367030"/>
                    </a:lnTo>
                    <a:cubicBezTo>
                      <a:pt x="336550" y="367030"/>
                      <a:pt x="336550" y="367030"/>
                      <a:pt x="336550" y="367030"/>
                    </a:cubicBezTo>
                    <a:cubicBezTo>
                      <a:pt x="331470" y="369570"/>
                      <a:pt x="326390" y="370840"/>
                      <a:pt x="322580" y="373380"/>
                    </a:cubicBezTo>
                    <a:lnTo>
                      <a:pt x="322580" y="373380"/>
                    </a:lnTo>
                    <a:cubicBezTo>
                      <a:pt x="322580" y="373380"/>
                      <a:pt x="322580" y="180340"/>
                      <a:pt x="322580" y="180340"/>
                    </a:cubicBezTo>
                    <a:lnTo>
                      <a:pt x="322580" y="180340"/>
                    </a:lnTo>
                    <a:cubicBezTo>
                      <a:pt x="322580" y="180340"/>
                      <a:pt x="231140" y="180340"/>
                      <a:pt x="231140" y="180340"/>
                    </a:cubicBezTo>
                    <a:lnTo>
                      <a:pt x="231140" y="180340"/>
                    </a:lnTo>
                    <a:cubicBezTo>
                      <a:pt x="231140" y="180340"/>
                      <a:pt x="224790" y="180340"/>
                      <a:pt x="224790" y="180340"/>
                    </a:cubicBezTo>
                    <a:lnTo>
                      <a:pt x="224790" y="31750"/>
                    </a:lnTo>
                    <a:lnTo>
                      <a:pt x="63500" y="181610"/>
                    </a:lnTo>
                    <a:lnTo>
                      <a:pt x="63500" y="181610"/>
                    </a:lnTo>
                    <a:cubicBezTo>
                      <a:pt x="63500" y="181610"/>
                      <a:pt x="63500" y="181610"/>
                      <a:pt x="63500" y="181610"/>
                    </a:cubicBezTo>
                    <a:lnTo>
                      <a:pt x="0" y="181610"/>
                    </a:lnTo>
                    <a:lnTo>
                      <a:pt x="0" y="167640"/>
                    </a:lnTo>
                    <a:lnTo>
                      <a:pt x="57150" y="167640"/>
                    </a:lnTo>
                    <a:lnTo>
                      <a:pt x="238760" y="0"/>
                    </a:lnTo>
                    <a:lnTo>
                      <a:pt x="238760" y="167640"/>
                    </a:lnTo>
                    <a:lnTo>
                      <a:pt x="472440" y="1676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" name="Graphic 4">
              <a:extLst>
                <a:ext uri="{FF2B5EF4-FFF2-40B4-BE49-F238E27FC236}">
                  <a16:creationId xmlns:a16="http://schemas.microsoft.com/office/drawing/2014/main" id="{061B8734-CED2-9D11-E5E8-FAD6E1AB09A8}"/>
                </a:ext>
              </a:extLst>
            </p:cNvPr>
            <p:cNvGrpSpPr/>
            <p:nvPr/>
          </p:nvGrpSpPr>
          <p:grpSpPr>
            <a:xfrm>
              <a:off x="1084580" y="673100"/>
              <a:ext cx="5948679" cy="285750"/>
              <a:chOff x="1084580" y="673100"/>
              <a:chExt cx="5948679" cy="285750"/>
            </a:xfrm>
            <a:solidFill>
              <a:srgbClr val="8B0E04"/>
            </a:solidFill>
          </p:grpSpPr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4E81E086-3FE5-C8C0-03C0-FBBE5F0CFAF2}"/>
                  </a:ext>
                </a:extLst>
              </p:cNvPr>
              <p:cNvSpPr/>
              <p:nvPr/>
            </p:nvSpPr>
            <p:spPr>
              <a:xfrm>
                <a:off x="1084580" y="673100"/>
                <a:ext cx="201930" cy="285750"/>
              </a:xfrm>
              <a:custGeom>
                <a:avLst/>
                <a:gdLst>
                  <a:gd name="connsiteX0" fmla="*/ 199390 w 201930"/>
                  <a:gd name="connsiteY0" fmla="*/ 201930 h 285750"/>
                  <a:gd name="connsiteX1" fmla="*/ 88900 w 201930"/>
                  <a:gd name="connsiteY1" fmla="*/ 285750 h 285750"/>
                  <a:gd name="connsiteX2" fmla="*/ 5080 w 201930"/>
                  <a:gd name="connsiteY2" fmla="*/ 270510 h 285750"/>
                  <a:gd name="connsiteX3" fmla="*/ 5080 w 201930"/>
                  <a:gd name="connsiteY3" fmla="*/ 194310 h 285750"/>
                  <a:gd name="connsiteX4" fmla="*/ 85090 w 201930"/>
                  <a:gd name="connsiteY4" fmla="*/ 215900 h 285750"/>
                  <a:gd name="connsiteX5" fmla="*/ 121920 w 201930"/>
                  <a:gd name="connsiteY5" fmla="*/ 201930 h 285750"/>
                  <a:gd name="connsiteX6" fmla="*/ 74930 w 201930"/>
                  <a:gd name="connsiteY6" fmla="*/ 173990 h 285750"/>
                  <a:gd name="connsiteX7" fmla="*/ 0 w 201930"/>
                  <a:gd name="connsiteY7" fmla="*/ 86360 h 285750"/>
                  <a:gd name="connsiteX8" fmla="*/ 107950 w 201930"/>
                  <a:gd name="connsiteY8" fmla="*/ 0 h 285750"/>
                  <a:gd name="connsiteX9" fmla="*/ 182880 w 201930"/>
                  <a:gd name="connsiteY9" fmla="*/ 12700 h 285750"/>
                  <a:gd name="connsiteX10" fmla="*/ 182880 w 201930"/>
                  <a:gd name="connsiteY10" fmla="*/ 86360 h 285750"/>
                  <a:gd name="connsiteX11" fmla="*/ 115570 w 201930"/>
                  <a:gd name="connsiteY11" fmla="*/ 68580 h 285750"/>
                  <a:gd name="connsiteX12" fmla="*/ 80010 w 201930"/>
                  <a:gd name="connsiteY12" fmla="*/ 86360 h 285750"/>
                  <a:gd name="connsiteX13" fmla="*/ 124460 w 201930"/>
                  <a:gd name="connsiteY13" fmla="*/ 114300 h 285750"/>
                  <a:gd name="connsiteX14" fmla="*/ 201930 w 201930"/>
                  <a:gd name="connsiteY14" fmla="*/ 20193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1930" h="285750">
                    <a:moveTo>
                      <a:pt x="199390" y="201930"/>
                    </a:moveTo>
                    <a:cubicBezTo>
                      <a:pt x="199390" y="254000"/>
                      <a:pt x="160020" y="285750"/>
                      <a:pt x="88900" y="285750"/>
                    </a:cubicBezTo>
                    <a:cubicBezTo>
                      <a:pt x="17780" y="285750"/>
                      <a:pt x="26670" y="279400"/>
                      <a:pt x="5080" y="270510"/>
                    </a:cubicBezTo>
                    <a:lnTo>
                      <a:pt x="5080" y="194310"/>
                    </a:lnTo>
                    <a:cubicBezTo>
                      <a:pt x="30480" y="208280"/>
                      <a:pt x="60960" y="215900"/>
                      <a:pt x="85090" y="215900"/>
                    </a:cubicBezTo>
                    <a:cubicBezTo>
                      <a:pt x="109220" y="215900"/>
                      <a:pt x="121920" y="212090"/>
                      <a:pt x="121920" y="201930"/>
                    </a:cubicBezTo>
                    <a:cubicBezTo>
                      <a:pt x="121920" y="191770"/>
                      <a:pt x="104140" y="185420"/>
                      <a:pt x="74930" y="173990"/>
                    </a:cubicBezTo>
                    <a:cubicBezTo>
                      <a:pt x="30480" y="157480"/>
                      <a:pt x="0" y="138430"/>
                      <a:pt x="0" y="86360"/>
                    </a:cubicBezTo>
                    <a:cubicBezTo>
                      <a:pt x="0" y="34290"/>
                      <a:pt x="41910" y="0"/>
                      <a:pt x="107950" y="0"/>
                    </a:cubicBezTo>
                    <a:cubicBezTo>
                      <a:pt x="173990" y="0"/>
                      <a:pt x="163830" y="5080"/>
                      <a:pt x="182880" y="12700"/>
                    </a:cubicBezTo>
                    <a:lnTo>
                      <a:pt x="182880" y="86360"/>
                    </a:lnTo>
                    <a:cubicBezTo>
                      <a:pt x="166370" y="74930"/>
                      <a:pt x="140970" y="68580"/>
                      <a:pt x="115570" y="68580"/>
                    </a:cubicBezTo>
                    <a:cubicBezTo>
                      <a:pt x="90170" y="68580"/>
                      <a:pt x="80010" y="74930"/>
                      <a:pt x="80010" y="86360"/>
                    </a:cubicBezTo>
                    <a:cubicBezTo>
                      <a:pt x="80010" y="97790"/>
                      <a:pt x="96520" y="102870"/>
                      <a:pt x="124460" y="114300"/>
                    </a:cubicBezTo>
                    <a:cubicBezTo>
                      <a:pt x="168910" y="132080"/>
                      <a:pt x="201930" y="151130"/>
                      <a:pt x="201930" y="20193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8786B90A-969D-6250-276A-2E588D232386}"/>
                  </a:ext>
                </a:extLst>
              </p:cNvPr>
              <p:cNvSpPr/>
              <p:nvPr/>
            </p:nvSpPr>
            <p:spPr>
              <a:xfrm>
                <a:off x="1330960" y="678180"/>
                <a:ext cx="189229" cy="275589"/>
              </a:xfrm>
              <a:custGeom>
                <a:avLst/>
                <a:gdLst>
                  <a:gd name="connsiteX0" fmla="*/ 0 w 189229"/>
                  <a:gd name="connsiteY0" fmla="*/ 0 h 275589"/>
                  <a:gd name="connsiteX1" fmla="*/ 184150 w 189229"/>
                  <a:gd name="connsiteY1" fmla="*/ 0 h 275589"/>
                  <a:gd name="connsiteX2" fmla="*/ 184150 w 189229"/>
                  <a:gd name="connsiteY2" fmla="*/ 67310 h 275589"/>
                  <a:gd name="connsiteX3" fmla="*/ 80010 w 189229"/>
                  <a:gd name="connsiteY3" fmla="*/ 67310 h 275589"/>
                  <a:gd name="connsiteX4" fmla="*/ 80010 w 189229"/>
                  <a:gd name="connsiteY4" fmla="*/ 104140 h 275589"/>
                  <a:gd name="connsiteX5" fmla="*/ 168910 w 189229"/>
                  <a:gd name="connsiteY5" fmla="*/ 104140 h 275589"/>
                  <a:gd name="connsiteX6" fmla="*/ 168910 w 189229"/>
                  <a:gd name="connsiteY6" fmla="*/ 167640 h 275589"/>
                  <a:gd name="connsiteX7" fmla="*/ 80010 w 189229"/>
                  <a:gd name="connsiteY7" fmla="*/ 167640 h 275589"/>
                  <a:gd name="connsiteX8" fmla="*/ 80010 w 189229"/>
                  <a:gd name="connsiteY8" fmla="*/ 208280 h 275589"/>
                  <a:gd name="connsiteX9" fmla="*/ 189230 w 189229"/>
                  <a:gd name="connsiteY9" fmla="*/ 208280 h 275589"/>
                  <a:gd name="connsiteX10" fmla="*/ 189230 w 189229"/>
                  <a:gd name="connsiteY10" fmla="*/ 275590 h 275589"/>
                  <a:gd name="connsiteX11" fmla="*/ 0 w 189229"/>
                  <a:gd name="connsiteY11" fmla="*/ 275590 h 275589"/>
                  <a:gd name="connsiteX12" fmla="*/ 0 w 189229"/>
                  <a:gd name="connsiteY12" fmla="*/ 1270 h 275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9229" h="275589">
                    <a:moveTo>
                      <a:pt x="0" y="0"/>
                    </a:moveTo>
                    <a:lnTo>
                      <a:pt x="184150" y="0"/>
                    </a:lnTo>
                    <a:lnTo>
                      <a:pt x="184150" y="67310"/>
                    </a:lnTo>
                    <a:lnTo>
                      <a:pt x="80010" y="67310"/>
                    </a:lnTo>
                    <a:lnTo>
                      <a:pt x="80010" y="104140"/>
                    </a:lnTo>
                    <a:lnTo>
                      <a:pt x="168910" y="104140"/>
                    </a:lnTo>
                    <a:lnTo>
                      <a:pt x="168910" y="167640"/>
                    </a:lnTo>
                    <a:lnTo>
                      <a:pt x="80010" y="167640"/>
                    </a:lnTo>
                    <a:lnTo>
                      <a:pt x="80010" y="208280"/>
                    </a:lnTo>
                    <a:lnTo>
                      <a:pt x="189230" y="208280"/>
                    </a:lnTo>
                    <a:lnTo>
                      <a:pt x="189230" y="275590"/>
                    </a:lnTo>
                    <a:lnTo>
                      <a:pt x="0" y="275590"/>
                    </a:lnTo>
                    <a:lnTo>
                      <a:pt x="0" y="127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84981EF2-8ADE-605A-38B0-A10005C63B9C}"/>
                  </a:ext>
                </a:extLst>
              </p:cNvPr>
              <p:cNvSpPr/>
              <p:nvPr/>
            </p:nvSpPr>
            <p:spPr>
              <a:xfrm>
                <a:off x="1545589" y="673100"/>
                <a:ext cx="226060" cy="284480"/>
              </a:xfrm>
              <a:custGeom>
                <a:avLst/>
                <a:gdLst>
                  <a:gd name="connsiteX0" fmla="*/ 147320 w 226060"/>
                  <a:gd name="connsiteY0" fmla="*/ 0 h 284480"/>
                  <a:gd name="connsiteX1" fmla="*/ 224790 w 226060"/>
                  <a:gd name="connsiteY1" fmla="*/ 17780 h 284480"/>
                  <a:gd name="connsiteX2" fmla="*/ 224790 w 226060"/>
                  <a:gd name="connsiteY2" fmla="*/ 90170 h 284480"/>
                  <a:gd name="connsiteX3" fmla="*/ 154940 w 226060"/>
                  <a:gd name="connsiteY3" fmla="*/ 72390 h 284480"/>
                  <a:gd name="connsiteX4" fmla="*/ 80010 w 226060"/>
                  <a:gd name="connsiteY4" fmla="*/ 142240 h 284480"/>
                  <a:gd name="connsiteX5" fmla="*/ 149860 w 226060"/>
                  <a:gd name="connsiteY5" fmla="*/ 212090 h 284480"/>
                  <a:gd name="connsiteX6" fmla="*/ 226060 w 226060"/>
                  <a:gd name="connsiteY6" fmla="*/ 194310 h 284480"/>
                  <a:gd name="connsiteX7" fmla="*/ 226060 w 226060"/>
                  <a:gd name="connsiteY7" fmla="*/ 267970 h 284480"/>
                  <a:gd name="connsiteX8" fmla="*/ 142240 w 226060"/>
                  <a:gd name="connsiteY8" fmla="*/ 284480 h 284480"/>
                  <a:gd name="connsiteX9" fmla="*/ 0 w 226060"/>
                  <a:gd name="connsiteY9" fmla="*/ 142240 h 284480"/>
                  <a:gd name="connsiteX10" fmla="*/ 146050 w 226060"/>
                  <a:gd name="connsiteY10" fmla="*/ 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6060" h="284480">
                    <a:moveTo>
                      <a:pt x="147320" y="0"/>
                    </a:moveTo>
                    <a:cubicBezTo>
                      <a:pt x="182880" y="0"/>
                      <a:pt x="205740" y="7620"/>
                      <a:pt x="224790" y="17780"/>
                    </a:cubicBezTo>
                    <a:lnTo>
                      <a:pt x="224790" y="90170"/>
                    </a:lnTo>
                    <a:cubicBezTo>
                      <a:pt x="209550" y="82550"/>
                      <a:pt x="186690" y="72390"/>
                      <a:pt x="154940" y="72390"/>
                    </a:cubicBezTo>
                    <a:cubicBezTo>
                      <a:pt x="106680" y="72390"/>
                      <a:pt x="80010" y="106680"/>
                      <a:pt x="80010" y="142240"/>
                    </a:cubicBezTo>
                    <a:cubicBezTo>
                      <a:pt x="80010" y="177800"/>
                      <a:pt x="105410" y="212090"/>
                      <a:pt x="149860" y="212090"/>
                    </a:cubicBezTo>
                    <a:cubicBezTo>
                      <a:pt x="194310" y="212090"/>
                      <a:pt x="209550" y="201930"/>
                      <a:pt x="226060" y="194310"/>
                    </a:cubicBezTo>
                    <a:lnTo>
                      <a:pt x="226060" y="267970"/>
                    </a:lnTo>
                    <a:cubicBezTo>
                      <a:pt x="207010" y="278130"/>
                      <a:pt x="175260" y="284480"/>
                      <a:pt x="14224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B4681BD6-5EFA-CB7F-264D-76D038E0B6EA}"/>
                  </a:ext>
                </a:extLst>
              </p:cNvPr>
              <p:cNvSpPr/>
              <p:nvPr/>
            </p:nvSpPr>
            <p:spPr>
              <a:xfrm>
                <a:off x="1812289" y="678180"/>
                <a:ext cx="219710" cy="274319"/>
              </a:xfrm>
              <a:custGeom>
                <a:avLst/>
                <a:gdLst>
                  <a:gd name="connsiteX0" fmla="*/ 219710 w 219710"/>
                  <a:gd name="connsiteY0" fmla="*/ 0 h 274319"/>
                  <a:gd name="connsiteX1" fmla="*/ 219710 w 219710"/>
                  <a:gd name="connsiteY1" fmla="*/ 67310 h 274319"/>
                  <a:gd name="connsiteX2" fmla="*/ 149860 w 219710"/>
                  <a:gd name="connsiteY2" fmla="*/ 67310 h 274319"/>
                  <a:gd name="connsiteX3" fmla="*/ 149860 w 219710"/>
                  <a:gd name="connsiteY3" fmla="*/ 274320 h 274319"/>
                  <a:gd name="connsiteX4" fmla="*/ 69850 w 219710"/>
                  <a:gd name="connsiteY4" fmla="*/ 274320 h 274319"/>
                  <a:gd name="connsiteX5" fmla="*/ 69850 w 219710"/>
                  <a:gd name="connsiteY5" fmla="*/ 67310 h 274319"/>
                  <a:gd name="connsiteX6" fmla="*/ 0 w 219710"/>
                  <a:gd name="connsiteY6" fmla="*/ 67310 h 274319"/>
                  <a:gd name="connsiteX7" fmla="*/ 0 w 219710"/>
                  <a:gd name="connsiteY7" fmla="*/ 0 h 274319"/>
                  <a:gd name="connsiteX8" fmla="*/ 219710 w 219710"/>
                  <a:gd name="connsiteY8" fmla="*/ 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9710" h="274319">
                    <a:moveTo>
                      <a:pt x="219710" y="0"/>
                    </a:moveTo>
                    <a:lnTo>
                      <a:pt x="219710" y="67310"/>
                    </a:lnTo>
                    <a:lnTo>
                      <a:pt x="149860" y="67310"/>
                    </a:lnTo>
                    <a:lnTo>
                      <a:pt x="149860" y="274320"/>
                    </a:lnTo>
                    <a:lnTo>
                      <a:pt x="69850" y="274320"/>
                    </a:lnTo>
                    <a:lnTo>
                      <a:pt x="69850" y="67310"/>
                    </a:lnTo>
                    <a:lnTo>
                      <a:pt x="0" y="67310"/>
                    </a:lnTo>
                    <a:lnTo>
                      <a:pt x="0" y="0"/>
                    </a:lnTo>
                    <a:lnTo>
                      <a:pt x="21971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75450C6B-F28A-F9E0-DA03-82C2D57848D3}"/>
                  </a:ext>
                </a:extLst>
              </p:cNvPr>
              <p:cNvSpPr/>
              <p:nvPr/>
            </p:nvSpPr>
            <p:spPr>
              <a:xfrm>
                <a:off x="2073910" y="678180"/>
                <a:ext cx="80010" cy="274319"/>
              </a:xfrm>
              <a:custGeom>
                <a:avLst/>
                <a:gdLst>
                  <a:gd name="connsiteX0" fmla="*/ 80010 w 80010"/>
                  <a:gd name="connsiteY0" fmla="*/ 274320 h 274319"/>
                  <a:gd name="connsiteX1" fmla="*/ 0 w 80010"/>
                  <a:gd name="connsiteY1" fmla="*/ 274320 h 274319"/>
                  <a:gd name="connsiteX2" fmla="*/ 0 w 80010"/>
                  <a:gd name="connsiteY2" fmla="*/ 0 h 274319"/>
                  <a:gd name="connsiteX3" fmla="*/ 80010 w 80010"/>
                  <a:gd name="connsiteY3" fmla="*/ 0 h 274319"/>
                  <a:gd name="connsiteX4" fmla="*/ 80010 w 80010"/>
                  <a:gd name="connsiteY4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10" h="274319">
                    <a:moveTo>
                      <a:pt x="80010" y="274320"/>
                    </a:moveTo>
                    <a:lnTo>
                      <a:pt x="0" y="274320"/>
                    </a:lnTo>
                    <a:lnTo>
                      <a:pt x="0" y="0"/>
                    </a:lnTo>
                    <a:lnTo>
                      <a:pt x="80010" y="0"/>
                    </a:lnTo>
                    <a:lnTo>
                      <a:pt x="80010" y="27432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E720542E-7D74-28CA-717E-1924541870C3}"/>
                  </a:ext>
                </a:extLst>
              </p:cNvPr>
              <p:cNvSpPr/>
              <p:nvPr/>
            </p:nvSpPr>
            <p:spPr>
              <a:xfrm>
                <a:off x="2203450" y="673100"/>
                <a:ext cx="292100" cy="284480"/>
              </a:xfrm>
              <a:custGeom>
                <a:avLst/>
                <a:gdLst>
                  <a:gd name="connsiteX0" fmla="*/ 146050 w 292100"/>
                  <a:gd name="connsiteY0" fmla="*/ 0 h 284480"/>
                  <a:gd name="connsiteX1" fmla="*/ 292100 w 292100"/>
                  <a:gd name="connsiteY1" fmla="*/ 142240 h 284480"/>
                  <a:gd name="connsiteX2" fmla="*/ 146050 w 292100"/>
                  <a:gd name="connsiteY2" fmla="*/ 284480 h 284480"/>
                  <a:gd name="connsiteX3" fmla="*/ 0 w 292100"/>
                  <a:gd name="connsiteY3" fmla="*/ 142240 h 284480"/>
                  <a:gd name="connsiteX4" fmla="*/ 146050 w 292100"/>
                  <a:gd name="connsiteY4" fmla="*/ 0 h 284480"/>
                  <a:gd name="connsiteX5" fmla="*/ 146050 w 292100"/>
                  <a:gd name="connsiteY5" fmla="*/ 213360 h 284480"/>
                  <a:gd name="connsiteX6" fmla="*/ 212090 w 292100"/>
                  <a:gd name="connsiteY6" fmla="*/ 143510 h 284480"/>
                  <a:gd name="connsiteX7" fmla="*/ 146050 w 292100"/>
                  <a:gd name="connsiteY7" fmla="*/ 73660 h 284480"/>
                  <a:gd name="connsiteX8" fmla="*/ 80010 w 292100"/>
                  <a:gd name="connsiteY8" fmla="*/ 143510 h 284480"/>
                  <a:gd name="connsiteX9" fmla="*/ 146050 w 292100"/>
                  <a:gd name="connsiteY9" fmla="*/ 21336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2100" h="284480">
                    <a:moveTo>
                      <a:pt x="146050" y="0"/>
                    </a:moveTo>
                    <a:cubicBezTo>
                      <a:pt x="232410" y="0"/>
                      <a:pt x="292100" y="64770"/>
                      <a:pt x="292100" y="142240"/>
                    </a:cubicBezTo>
                    <a:cubicBezTo>
                      <a:pt x="292100" y="219710"/>
                      <a:pt x="232410" y="284480"/>
                      <a:pt x="14605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lose/>
                    <a:moveTo>
                      <a:pt x="146050" y="213360"/>
                    </a:moveTo>
                    <a:cubicBezTo>
                      <a:pt x="186690" y="213360"/>
                      <a:pt x="212090" y="180340"/>
                      <a:pt x="212090" y="143510"/>
                    </a:cubicBezTo>
                    <a:cubicBezTo>
                      <a:pt x="212090" y="106680"/>
                      <a:pt x="186690" y="73660"/>
                      <a:pt x="146050" y="73660"/>
                    </a:cubicBezTo>
                    <a:cubicBezTo>
                      <a:pt x="105410" y="73660"/>
                      <a:pt x="80010" y="107950"/>
                      <a:pt x="80010" y="143510"/>
                    </a:cubicBezTo>
                    <a:cubicBezTo>
                      <a:pt x="80010" y="179070"/>
                      <a:pt x="106680" y="213360"/>
                      <a:pt x="146050" y="21336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115CC1E6-DFFD-5413-9954-4CA2355DFF7C}"/>
                  </a:ext>
                </a:extLst>
              </p:cNvPr>
              <p:cNvSpPr/>
              <p:nvPr/>
            </p:nvSpPr>
            <p:spPr>
              <a:xfrm>
                <a:off x="2545079" y="675640"/>
                <a:ext cx="238760" cy="281940"/>
              </a:xfrm>
              <a:custGeom>
                <a:avLst/>
                <a:gdLst>
                  <a:gd name="connsiteX0" fmla="*/ 77470 w 238760"/>
                  <a:gd name="connsiteY0" fmla="*/ 154940 h 281940"/>
                  <a:gd name="connsiteX1" fmla="*/ 77470 w 238760"/>
                  <a:gd name="connsiteY1" fmla="*/ 278130 h 281940"/>
                  <a:gd name="connsiteX2" fmla="*/ 0 w 238760"/>
                  <a:gd name="connsiteY2" fmla="*/ 278130 h 281940"/>
                  <a:gd name="connsiteX3" fmla="*/ 0 w 238760"/>
                  <a:gd name="connsiteY3" fmla="*/ 0 h 281940"/>
                  <a:gd name="connsiteX4" fmla="*/ 3810 w 238760"/>
                  <a:gd name="connsiteY4" fmla="*/ 0 h 281940"/>
                  <a:gd name="connsiteX5" fmla="*/ 161290 w 238760"/>
                  <a:gd name="connsiteY5" fmla="*/ 127000 h 281940"/>
                  <a:gd name="connsiteX6" fmla="*/ 161290 w 238760"/>
                  <a:gd name="connsiteY6" fmla="*/ 3810 h 281940"/>
                  <a:gd name="connsiteX7" fmla="*/ 238760 w 238760"/>
                  <a:gd name="connsiteY7" fmla="*/ 3810 h 281940"/>
                  <a:gd name="connsiteX8" fmla="*/ 238760 w 238760"/>
                  <a:gd name="connsiteY8" fmla="*/ 281940 h 281940"/>
                  <a:gd name="connsiteX9" fmla="*/ 234950 w 238760"/>
                  <a:gd name="connsiteY9" fmla="*/ 281940 h 281940"/>
                  <a:gd name="connsiteX10" fmla="*/ 77470 w 238760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760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38760" y="3810"/>
                    </a:lnTo>
                    <a:lnTo>
                      <a:pt x="238760" y="281940"/>
                    </a:lnTo>
                    <a:lnTo>
                      <a:pt x="234950" y="281940"/>
                    </a:lnTo>
                    <a:lnTo>
                      <a:pt x="77470" y="1549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DFD18484-0BF7-BA15-4F2A-DA36977714FE}"/>
                  </a:ext>
                </a:extLst>
              </p:cNvPr>
              <p:cNvSpPr/>
              <p:nvPr/>
            </p:nvSpPr>
            <p:spPr>
              <a:xfrm>
                <a:off x="2909570" y="673100"/>
                <a:ext cx="180339" cy="285750"/>
              </a:xfrm>
              <a:custGeom>
                <a:avLst/>
                <a:gdLst>
                  <a:gd name="connsiteX0" fmla="*/ 55880 w 180339"/>
                  <a:gd name="connsiteY0" fmla="*/ 69850 h 285750"/>
                  <a:gd name="connsiteX1" fmla="*/ 3810 w 180339"/>
                  <a:gd name="connsiteY1" fmla="*/ 80010 h 285750"/>
                  <a:gd name="connsiteX2" fmla="*/ 3810 w 180339"/>
                  <a:gd name="connsiteY2" fmla="*/ 12700 h 285750"/>
                  <a:gd name="connsiteX3" fmla="*/ 71120 w 180339"/>
                  <a:gd name="connsiteY3" fmla="*/ 0 h 285750"/>
                  <a:gd name="connsiteX4" fmla="*/ 175260 w 180339"/>
                  <a:gd name="connsiteY4" fmla="*/ 78740 h 285750"/>
                  <a:gd name="connsiteX5" fmla="*/ 134620 w 180339"/>
                  <a:gd name="connsiteY5" fmla="*/ 139700 h 285750"/>
                  <a:gd name="connsiteX6" fmla="*/ 180340 w 180339"/>
                  <a:gd name="connsiteY6" fmla="*/ 203200 h 285750"/>
                  <a:gd name="connsiteX7" fmla="*/ 71120 w 180339"/>
                  <a:gd name="connsiteY7" fmla="*/ 285750 h 285750"/>
                  <a:gd name="connsiteX8" fmla="*/ 0 w 180339"/>
                  <a:gd name="connsiteY8" fmla="*/ 271780 h 285750"/>
                  <a:gd name="connsiteX9" fmla="*/ 0 w 180339"/>
                  <a:gd name="connsiteY9" fmla="*/ 204470 h 285750"/>
                  <a:gd name="connsiteX10" fmla="*/ 63500 w 180339"/>
                  <a:gd name="connsiteY10" fmla="*/ 217170 h 285750"/>
                  <a:gd name="connsiteX11" fmla="*/ 97790 w 180339"/>
                  <a:gd name="connsiteY11" fmla="*/ 194310 h 285750"/>
                  <a:gd name="connsiteX12" fmla="*/ 49530 w 180339"/>
                  <a:gd name="connsiteY12" fmla="*/ 170180 h 285750"/>
                  <a:gd name="connsiteX13" fmla="*/ 38100 w 180339"/>
                  <a:gd name="connsiteY13" fmla="*/ 170180 h 285750"/>
                  <a:gd name="connsiteX14" fmla="*/ 38100 w 180339"/>
                  <a:gd name="connsiteY14" fmla="*/ 113030 h 285750"/>
                  <a:gd name="connsiteX15" fmla="*/ 52070 w 180339"/>
                  <a:gd name="connsiteY15" fmla="*/ 113030 h 285750"/>
                  <a:gd name="connsiteX16" fmla="*/ 93980 w 180339"/>
                  <a:gd name="connsiteY16" fmla="*/ 91440 h 285750"/>
                  <a:gd name="connsiteX17" fmla="*/ 57150 w 180339"/>
                  <a:gd name="connsiteY17" fmla="*/ 6985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0339" h="285750">
                    <a:moveTo>
                      <a:pt x="55880" y="69850"/>
                    </a:moveTo>
                    <a:cubicBezTo>
                      <a:pt x="31750" y="69850"/>
                      <a:pt x="13970" y="74930"/>
                      <a:pt x="3810" y="80010"/>
                    </a:cubicBezTo>
                    <a:lnTo>
                      <a:pt x="3810" y="12700"/>
                    </a:lnTo>
                    <a:cubicBezTo>
                      <a:pt x="16510" y="7620"/>
                      <a:pt x="41910" y="0"/>
                      <a:pt x="71120" y="0"/>
                    </a:cubicBezTo>
                    <a:cubicBezTo>
                      <a:pt x="137160" y="0"/>
                      <a:pt x="175260" y="34290"/>
                      <a:pt x="175260" y="78740"/>
                    </a:cubicBezTo>
                    <a:cubicBezTo>
                      <a:pt x="175260" y="123190"/>
                      <a:pt x="154940" y="129540"/>
                      <a:pt x="134620" y="139700"/>
                    </a:cubicBezTo>
                    <a:cubicBezTo>
                      <a:pt x="157480" y="148590"/>
                      <a:pt x="180340" y="168910"/>
                      <a:pt x="180340" y="203200"/>
                    </a:cubicBezTo>
                    <a:cubicBezTo>
                      <a:pt x="180340" y="256540"/>
                      <a:pt x="132080" y="285750"/>
                      <a:pt x="71120" y="285750"/>
                    </a:cubicBezTo>
                    <a:cubicBezTo>
                      <a:pt x="10160" y="285750"/>
                      <a:pt x="15240" y="279400"/>
                      <a:pt x="0" y="271780"/>
                    </a:cubicBezTo>
                    <a:lnTo>
                      <a:pt x="0" y="204470"/>
                    </a:lnTo>
                    <a:cubicBezTo>
                      <a:pt x="11430" y="208280"/>
                      <a:pt x="33020" y="217170"/>
                      <a:pt x="63500" y="217170"/>
                    </a:cubicBezTo>
                    <a:cubicBezTo>
                      <a:pt x="93980" y="217170"/>
                      <a:pt x="97790" y="209550"/>
                      <a:pt x="97790" y="194310"/>
                    </a:cubicBezTo>
                    <a:cubicBezTo>
                      <a:pt x="97790" y="179070"/>
                      <a:pt x="81280" y="170180"/>
                      <a:pt x="49530" y="170180"/>
                    </a:cubicBezTo>
                    <a:lnTo>
                      <a:pt x="38100" y="170180"/>
                    </a:lnTo>
                    <a:lnTo>
                      <a:pt x="38100" y="113030"/>
                    </a:lnTo>
                    <a:lnTo>
                      <a:pt x="52070" y="113030"/>
                    </a:lnTo>
                    <a:cubicBezTo>
                      <a:pt x="74930" y="113030"/>
                      <a:pt x="93980" y="106680"/>
                      <a:pt x="93980" y="91440"/>
                    </a:cubicBezTo>
                    <a:cubicBezTo>
                      <a:pt x="93980" y="76200"/>
                      <a:pt x="78740" y="69850"/>
                      <a:pt x="57150" y="6985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1EDC3E00-5E98-537A-E704-1BEBC1D6A0AA}"/>
                  </a:ext>
                </a:extLst>
              </p:cNvPr>
              <p:cNvSpPr/>
              <p:nvPr/>
            </p:nvSpPr>
            <p:spPr>
              <a:xfrm>
                <a:off x="3126739" y="756919"/>
                <a:ext cx="81280" cy="201930"/>
              </a:xfrm>
              <a:custGeom>
                <a:avLst/>
                <a:gdLst>
                  <a:gd name="connsiteX0" fmla="*/ 40640 w 81280"/>
                  <a:gd name="connsiteY0" fmla="*/ 0 h 201930"/>
                  <a:gd name="connsiteX1" fmla="*/ 81280 w 81280"/>
                  <a:gd name="connsiteY1" fmla="*/ 39370 h 201930"/>
                  <a:gd name="connsiteX2" fmla="*/ 40640 w 81280"/>
                  <a:gd name="connsiteY2" fmla="*/ 78740 h 201930"/>
                  <a:gd name="connsiteX3" fmla="*/ 0 w 81280"/>
                  <a:gd name="connsiteY3" fmla="*/ 39370 h 201930"/>
                  <a:gd name="connsiteX4" fmla="*/ 40640 w 81280"/>
                  <a:gd name="connsiteY4" fmla="*/ 0 h 201930"/>
                  <a:gd name="connsiteX5" fmla="*/ 40640 w 81280"/>
                  <a:gd name="connsiteY5" fmla="*/ 123190 h 201930"/>
                  <a:gd name="connsiteX6" fmla="*/ 81280 w 81280"/>
                  <a:gd name="connsiteY6" fmla="*/ 162560 h 201930"/>
                  <a:gd name="connsiteX7" fmla="*/ 40640 w 81280"/>
                  <a:gd name="connsiteY7" fmla="*/ 201930 h 201930"/>
                  <a:gd name="connsiteX8" fmla="*/ 0 w 81280"/>
                  <a:gd name="connsiteY8" fmla="*/ 162560 h 201930"/>
                  <a:gd name="connsiteX9" fmla="*/ 40640 w 81280"/>
                  <a:gd name="connsiteY9" fmla="*/ 123190 h 20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280" h="201930">
                    <a:moveTo>
                      <a:pt x="40640" y="0"/>
                    </a:moveTo>
                    <a:cubicBezTo>
                      <a:pt x="66040" y="0"/>
                      <a:pt x="81280" y="15240"/>
                      <a:pt x="81280" y="39370"/>
                    </a:cubicBezTo>
                    <a:cubicBezTo>
                      <a:pt x="81280" y="63500"/>
                      <a:pt x="66040" y="78740"/>
                      <a:pt x="40640" y="78740"/>
                    </a:cubicBezTo>
                    <a:cubicBezTo>
                      <a:pt x="15240" y="78740"/>
                      <a:pt x="0" y="63500"/>
                      <a:pt x="0" y="39370"/>
                    </a:cubicBezTo>
                    <a:cubicBezTo>
                      <a:pt x="0" y="15240"/>
                      <a:pt x="15240" y="0"/>
                      <a:pt x="40640" y="0"/>
                    </a:cubicBezTo>
                    <a:close/>
                    <a:moveTo>
                      <a:pt x="40640" y="123190"/>
                    </a:moveTo>
                    <a:cubicBezTo>
                      <a:pt x="66040" y="123190"/>
                      <a:pt x="81280" y="138430"/>
                      <a:pt x="81280" y="162560"/>
                    </a:cubicBezTo>
                    <a:cubicBezTo>
                      <a:pt x="81280" y="186690"/>
                      <a:pt x="66040" y="201930"/>
                      <a:pt x="40640" y="201930"/>
                    </a:cubicBezTo>
                    <a:cubicBezTo>
                      <a:pt x="15240" y="201930"/>
                      <a:pt x="0" y="186690"/>
                      <a:pt x="0" y="162560"/>
                    </a:cubicBezTo>
                    <a:cubicBezTo>
                      <a:pt x="0" y="138430"/>
                      <a:pt x="15240" y="123190"/>
                      <a:pt x="40640" y="12319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887402D7-B8D2-D7F2-1F18-BC69C19FCE65}"/>
                  </a:ext>
                </a:extLst>
              </p:cNvPr>
              <p:cNvSpPr/>
              <p:nvPr/>
            </p:nvSpPr>
            <p:spPr>
              <a:xfrm>
                <a:off x="3326129" y="673100"/>
                <a:ext cx="292100" cy="284480"/>
              </a:xfrm>
              <a:custGeom>
                <a:avLst/>
                <a:gdLst>
                  <a:gd name="connsiteX0" fmla="*/ 146050 w 292100"/>
                  <a:gd name="connsiteY0" fmla="*/ 0 h 284480"/>
                  <a:gd name="connsiteX1" fmla="*/ 292100 w 292100"/>
                  <a:gd name="connsiteY1" fmla="*/ 142240 h 284480"/>
                  <a:gd name="connsiteX2" fmla="*/ 146050 w 292100"/>
                  <a:gd name="connsiteY2" fmla="*/ 284480 h 284480"/>
                  <a:gd name="connsiteX3" fmla="*/ 0 w 292100"/>
                  <a:gd name="connsiteY3" fmla="*/ 142240 h 284480"/>
                  <a:gd name="connsiteX4" fmla="*/ 146050 w 292100"/>
                  <a:gd name="connsiteY4" fmla="*/ 0 h 284480"/>
                  <a:gd name="connsiteX5" fmla="*/ 146050 w 292100"/>
                  <a:gd name="connsiteY5" fmla="*/ 213360 h 284480"/>
                  <a:gd name="connsiteX6" fmla="*/ 212090 w 292100"/>
                  <a:gd name="connsiteY6" fmla="*/ 143510 h 284480"/>
                  <a:gd name="connsiteX7" fmla="*/ 146050 w 292100"/>
                  <a:gd name="connsiteY7" fmla="*/ 73660 h 284480"/>
                  <a:gd name="connsiteX8" fmla="*/ 80010 w 292100"/>
                  <a:gd name="connsiteY8" fmla="*/ 143510 h 284480"/>
                  <a:gd name="connsiteX9" fmla="*/ 146050 w 292100"/>
                  <a:gd name="connsiteY9" fmla="*/ 21336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2100" h="284480">
                    <a:moveTo>
                      <a:pt x="146050" y="0"/>
                    </a:moveTo>
                    <a:cubicBezTo>
                      <a:pt x="232410" y="0"/>
                      <a:pt x="292100" y="64770"/>
                      <a:pt x="292100" y="142240"/>
                    </a:cubicBezTo>
                    <a:cubicBezTo>
                      <a:pt x="292100" y="219710"/>
                      <a:pt x="232410" y="284480"/>
                      <a:pt x="14605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lose/>
                    <a:moveTo>
                      <a:pt x="146050" y="213360"/>
                    </a:moveTo>
                    <a:cubicBezTo>
                      <a:pt x="186690" y="213360"/>
                      <a:pt x="212090" y="180340"/>
                      <a:pt x="212090" y="143510"/>
                    </a:cubicBezTo>
                    <a:cubicBezTo>
                      <a:pt x="212090" y="106680"/>
                      <a:pt x="186690" y="73660"/>
                      <a:pt x="146050" y="73660"/>
                    </a:cubicBezTo>
                    <a:cubicBezTo>
                      <a:pt x="105410" y="73660"/>
                      <a:pt x="80010" y="107950"/>
                      <a:pt x="80010" y="143510"/>
                    </a:cubicBezTo>
                    <a:cubicBezTo>
                      <a:pt x="80010" y="179070"/>
                      <a:pt x="106680" y="213360"/>
                      <a:pt x="146050" y="21336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B532CC1D-0F90-8994-C331-D49EED9ADAE9}"/>
                  </a:ext>
                </a:extLst>
              </p:cNvPr>
              <p:cNvSpPr/>
              <p:nvPr/>
            </p:nvSpPr>
            <p:spPr>
              <a:xfrm>
                <a:off x="3665220" y="678180"/>
                <a:ext cx="246379" cy="279400"/>
              </a:xfrm>
              <a:custGeom>
                <a:avLst/>
                <a:gdLst>
                  <a:gd name="connsiteX0" fmla="*/ 0 w 246379"/>
                  <a:gd name="connsiteY0" fmla="*/ 0 h 279400"/>
                  <a:gd name="connsiteX1" fmla="*/ 80010 w 246379"/>
                  <a:gd name="connsiteY1" fmla="*/ 0 h 279400"/>
                  <a:gd name="connsiteX2" fmla="*/ 80010 w 246379"/>
                  <a:gd name="connsiteY2" fmla="*/ 161290 h 279400"/>
                  <a:gd name="connsiteX3" fmla="*/ 123190 w 246379"/>
                  <a:gd name="connsiteY3" fmla="*/ 207010 h 279400"/>
                  <a:gd name="connsiteX4" fmla="*/ 166370 w 246379"/>
                  <a:gd name="connsiteY4" fmla="*/ 161290 h 279400"/>
                  <a:gd name="connsiteX5" fmla="*/ 166370 w 246379"/>
                  <a:gd name="connsiteY5" fmla="*/ 0 h 279400"/>
                  <a:gd name="connsiteX6" fmla="*/ 246380 w 246379"/>
                  <a:gd name="connsiteY6" fmla="*/ 0 h 279400"/>
                  <a:gd name="connsiteX7" fmla="*/ 246380 w 246379"/>
                  <a:gd name="connsiteY7" fmla="*/ 170180 h 279400"/>
                  <a:gd name="connsiteX8" fmla="*/ 123190 w 246379"/>
                  <a:gd name="connsiteY8" fmla="*/ 279400 h 279400"/>
                  <a:gd name="connsiteX9" fmla="*/ 0 w 246379"/>
                  <a:gd name="connsiteY9" fmla="*/ 170180 h 279400"/>
                  <a:gd name="connsiteX10" fmla="*/ 0 w 246379"/>
                  <a:gd name="connsiteY10" fmla="*/ 0 h 279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6379" h="279400">
                    <a:moveTo>
                      <a:pt x="0" y="0"/>
                    </a:moveTo>
                    <a:lnTo>
                      <a:pt x="80010" y="0"/>
                    </a:lnTo>
                    <a:lnTo>
                      <a:pt x="80010" y="161290"/>
                    </a:lnTo>
                    <a:cubicBezTo>
                      <a:pt x="80010" y="190500"/>
                      <a:pt x="93980" y="207010"/>
                      <a:pt x="123190" y="207010"/>
                    </a:cubicBezTo>
                    <a:cubicBezTo>
                      <a:pt x="152400" y="207010"/>
                      <a:pt x="166370" y="190500"/>
                      <a:pt x="166370" y="161290"/>
                    </a:cubicBezTo>
                    <a:lnTo>
                      <a:pt x="166370" y="0"/>
                    </a:lnTo>
                    <a:lnTo>
                      <a:pt x="246380" y="0"/>
                    </a:lnTo>
                    <a:lnTo>
                      <a:pt x="246380" y="170180"/>
                    </a:lnTo>
                    <a:cubicBezTo>
                      <a:pt x="246380" y="234950"/>
                      <a:pt x="200660" y="279400"/>
                      <a:pt x="123190" y="279400"/>
                    </a:cubicBezTo>
                    <a:cubicBezTo>
                      <a:pt x="45720" y="279400"/>
                      <a:pt x="0" y="234950"/>
                      <a:pt x="0" y="17018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39BA7C4C-D7AF-6C78-7762-FB55C3CF7C06}"/>
                  </a:ext>
                </a:extLst>
              </p:cNvPr>
              <p:cNvSpPr/>
              <p:nvPr/>
            </p:nvSpPr>
            <p:spPr>
              <a:xfrm>
                <a:off x="3971290" y="678180"/>
                <a:ext cx="223519" cy="274319"/>
              </a:xfrm>
              <a:custGeom>
                <a:avLst/>
                <a:gdLst>
                  <a:gd name="connsiteX0" fmla="*/ 140970 w 223519"/>
                  <a:gd name="connsiteY0" fmla="*/ 274320 h 274319"/>
                  <a:gd name="connsiteX1" fmla="*/ 100330 w 223519"/>
                  <a:gd name="connsiteY1" fmla="*/ 189230 h 274319"/>
                  <a:gd name="connsiteX2" fmla="*/ 77470 w 223519"/>
                  <a:gd name="connsiteY2" fmla="*/ 189230 h 274319"/>
                  <a:gd name="connsiteX3" fmla="*/ 77470 w 223519"/>
                  <a:gd name="connsiteY3" fmla="*/ 274320 h 274319"/>
                  <a:gd name="connsiteX4" fmla="*/ 0 w 223519"/>
                  <a:gd name="connsiteY4" fmla="*/ 274320 h 274319"/>
                  <a:gd name="connsiteX5" fmla="*/ 0 w 223519"/>
                  <a:gd name="connsiteY5" fmla="*/ 0 h 274319"/>
                  <a:gd name="connsiteX6" fmla="*/ 102870 w 223519"/>
                  <a:gd name="connsiteY6" fmla="*/ 0 h 274319"/>
                  <a:gd name="connsiteX7" fmla="*/ 218440 w 223519"/>
                  <a:gd name="connsiteY7" fmla="*/ 96520 h 274319"/>
                  <a:gd name="connsiteX8" fmla="*/ 170180 w 223519"/>
                  <a:gd name="connsiteY8" fmla="*/ 176530 h 274319"/>
                  <a:gd name="connsiteX9" fmla="*/ 223520 w 223519"/>
                  <a:gd name="connsiteY9" fmla="*/ 274320 h 274319"/>
                  <a:gd name="connsiteX10" fmla="*/ 140970 w 223519"/>
                  <a:gd name="connsiteY10" fmla="*/ 274320 h 274319"/>
                  <a:gd name="connsiteX11" fmla="*/ 78740 w 223519"/>
                  <a:gd name="connsiteY11" fmla="*/ 67310 h 274319"/>
                  <a:gd name="connsiteX12" fmla="*/ 78740 w 223519"/>
                  <a:gd name="connsiteY12" fmla="*/ 125730 h 274319"/>
                  <a:gd name="connsiteX13" fmla="*/ 107950 w 223519"/>
                  <a:gd name="connsiteY13" fmla="*/ 125730 h 274319"/>
                  <a:gd name="connsiteX14" fmla="*/ 138430 w 223519"/>
                  <a:gd name="connsiteY14" fmla="*/ 96520 h 274319"/>
                  <a:gd name="connsiteX15" fmla="*/ 107950 w 223519"/>
                  <a:gd name="connsiteY15" fmla="*/ 67310 h 274319"/>
                  <a:gd name="connsiteX16" fmla="*/ 78740 w 223519"/>
                  <a:gd name="connsiteY16" fmla="*/ 6731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3519" h="274319">
                    <a:moveTo>
                      <a:pt x="140970" y="274320"/>
                    </a:moveTo>
                    <a:lnTo>
                      <a:pt x="100330" y="189230"/>
                    </a:lnTo>
                    <a:lnTo>
                      <a:pt x="77470" y="189230"/>
                    </a:lnTo>
                    <a:lnTo>
                      <a:pt x="77470" y="274320"/>
                    </a:lnTo>
                    <a:lnTo>
                      <a:pt x="0" y="274320"/>
                    </a:lnTo>
                    <a:lnTo>
                      <a:pt x="0" y="0"/>
                    </a:lnTo>
                    <a:lnTo>
                      <a:pt x="102870" y="0"/>
                    </a:lnTo>
                    <a:cubicBezTo>
                      <a:pt x="170180" y="0"/>
                      <a:pt x="218440" y="31750"/>
                      <a:pt x="218440" y="96520"/>
                    </a:cubicBezTo>
                    <a:cubicBezTo>
                      <a:pt x="218440" y="161290"/>
                      <a:pt x="200660" y="161290"/>
                      <a:pt x="170180" y="176530"/>
                    </a:cubicBezTo>
                    <a:lnTo>
                      <a:pt x="223520" y="274320"/>
                    </a:lnTo>
                    <a:lnTo>
                      <a:pt x="140970" y="274320"/>
                    </a:lnTo>
                    <a:close/>
                    <a:moveTo>
                      <a:pt x="78740" y="67310"/>
                    </a:moveTo>
                    <a:lnTo>
                      <a:pt x="78740" y="125730"/>
                    </a:lnTo>
                    <a:lnTo>
                      <a:pt x="107950" y="125730"/>
                    </a:lnTo>
                    <a:cubicBezTo>
                      <a:pt x="124460" y="125730"/>
                      <a:pt x="138430" y="119380"/>
                      <a:pt x="138430" y="96520"/>
                    </a:cubicBezTo>
                    <a:cubicBezTo>
                      <a:pt x="138430" y="73660"/>
                      <a:pt x="124460" y="67310"/>
                      <a:pt x="107950" y="67310"/>
                    </a:cubicBezTo>
                    <a:lnTo>
                      <a:pt x="78740" y="6731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6AA7305E-DBF1-5D59-5AB0-2B5B36210DB6}"/>
                  </a:ext>
                </a:extLst>
              </p:cNvPr>
              <p:cNvSpPr/>
              <p:nvPr/>
            </p:nvSpPr>
            <p:spPr>
              <a:xfrm>
                <a:off x="4321809" y="676909"/>
                <a:ext cx="215900" cy="274320"/>
              </a:xfrm>
              <a:custGeom>
                <a:avLst/>
                <a:gdLst>
                  <a:gd name="connsiteX0" fmla="*/ 0 w 215900"/>
                  <a:gd name="connsiteY0" fmla="*/ 1270 h 274320"/>
                  <a:gd name="connsiteX1" fmla="*/ 92710 w 215900"/>
                  <a:gd name="connsiteY1" fmla="*/ 1270 h 274320"/>
                  <a:gd name="connsiteX2" fmla="*/ 205740 w 215900"/>
                  <a:gd name="connsiteY2" fmla="*/ 80010 h 274320"/>
                  <a:gd name="connsiteX3" fmla="*/ 170180 w 215900"/>
                  <a:gd name="connsiteY3" fmla="*/ 130810 h 274320"/>
                  <a:gd name="connsiteX4" fmla="*/ 215900 w 215900"/>
                  <a:gd name="connsiteY4" fmla="*/ 191770 h 274320"/>
                  <a:gd name="connsiteX5" fmla="*/ 99060 w 215900"/>
                  <a:gd name="connsiteY5" fmla="*/ 274320 h 274320"/>
                  <a:gd name="connsiteX6" fmla="*/ 0 w 215900"/>
                  <a:gd name="connsiteY6" fmla="*/ 274320 h 274320"/>
                  <a:gd name="connsiteX7" fmla="*/ 0 w 215900"/>
                  <a:gd name="connsiteY7" fmla="*/ 0 h 274320"/>
                  <a:gd name="connsiteX8" fmla="*/ 76200 w 215900"/>
                  <a:gd name="connsiteY8" fmla="*/ 64770 h 274320"/>
                  <a:gd name="connsiteX9" fmla="*/ 76200 w 215900"/>
                  <a:gd name="connsiteY9" fmla="*/ 111760 h 274320"/>
                  <a:gd name="connsiteX10" fmla="*/ 97790 w 215900"/>
                  <a:gd name="connsiteY10" fmla="*/ 111760 h 274320"/>
                  <a:gd name="connsiteX11" fmla="*/ 125730 w 215900"/>
                  <a:gd name="connsiteY11" fmla="*/ 88900 h 274320"/>
                  <a:gd name="connsiteX12" fmla="*/ 97790 w 215900"/>
                  <a:gd name="connsiteY12" fmla="*/ 64770 h 274320"/>
                  <a:gd name="connsiteX13" fmla="*/ 76200 w 215900"/>
                  <a:gd name="connsiteY13" fmla="*/ 64770 h 274320"/>
                  <a:gd name="connsiteX14" fmla="*/ 76200 w 215900"/>
                  <a:gd name="connsiteY14" fmla="*/ 162560 h 274320"/>
                  <a:gd name="connsiteX15" fmla="*/ 76200 w 215900"/>
                  <a:gd name="connsiteY15" fmla="*/ 213360 h 274320"/>
                  <a:gd name="connsiteX16" fmla="*/ 104140 w 215900"/>
                  <a:gd name="connsiteY16" fmla="*/ 213360 h 274320"/>
                  <a:gd name="connsiteX17" fmla="*/ 134620 w 215900"/>
                  <a:gd name="connsiteY17" fmla="*/ 187960 h 274320"/>
                  <a:gd name="connsiteX18" fmla="*/ 104140 w 215900"/>
                  <a:gd name="connsiteY18" fmla="*/ 162560 h 274320"/>
                  <a:gd name="connsiteX19" fmla="*/ 76200 w 215900"/>
                  <a:gd name="connsiteY19" fmla="*/ 162560 h 27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5900" h="274320">
                    <a:moveTo>
                      <a:pt x="0" y="1270"/>
                    </a:moveTo>
                    <a:lnTo>
                      <a:pt x="92710" y="1270"/>
                    </a:lnTo>
                    <a:cubicBezTo>
                      <a:pt x="154940" y="1270"/>
                      <a:pt x="205740" y="24130"/>
                      <a:pt x="205740" y="80010"/>
                    </a:cubicBezTo>
                    <a:cubicBezTo>
                      <a:pt x="205740" y="135890"/>
                      <a:pt x="187960" y="124460"/>
                      <a:pt x="170180" y="130810"/>
                    </a:cubicBezTo>
                    <a:cubicBezTo>
                      <a:pt x="191770" y="137160"/>
                      <a:pt x="215900" y="160020"/>
                      <a:pt x="215900" y="191770"/>
                    </a:cubicBezTo>
                    <a:cubicBezTo>
                      <a:pt x="215900" y="250190"/>
                      <a:pt x="167640" y="274320"/>
                      <a:pt x="99060" y="274320"/>
                    </a:cubicBezTo>
                    <a:lnTo>
                      <a:pt x="0" y="274320"/>
                    </a:lnTo>
                    <a:lnTo>
                      <a:pt x="0" y="0"/>
                    </a:lnTo>
                    <a:close/>
                    <a:moveTo>
                      <a:pt x="76200" y="64770"/>
                    </a:moveTo>
                    <a:lnTo>
                      <a:pt x="76200" y="111760"/>
                    </a:lnTo>
                    <a:lnTo>
                      <a:pt x="97790" y="111760"/>
                    </a:lnTo>
                    <a:cubicBezTo>
                      <a:pt x="113030" y="111760"/>
                      <a:pt x="125730" y="106680"/>
                      <a:pt x="125730" y="88900"/>
                    </a:cubicBezTo>
                    <a:cubicBezTo>
                      <a:pt x="125730" y="71120"/>
                      <a:pt x="113030" y="64770"/>
                      <a:pt x="97790" y="64770"/>
                    </a:cubicBezTo>
                    <a:lnTo>
                      <a:pt x="76200" y="64770"/>
                    </a:lnTo>
                    <a:close/>
                    <a:moveTo>
                      <a:pt x="76200" y="162560"/>
                    </a:moveTo>
                    <a:lnTo>
                      <a:pt x="76200" y="213360"/>
                    </a:lnTo>
                    <a:lnTo>
                      <a:pt x="104140" y="213360"/>
                    </a:lnTo>
                    <a:cubicBezTo>
                      <a:pt x="119380" y="213360"/>
                      <a:pt x="134620" y="207010"/>
                      <a:pt x="134620" y="187960"/>
                    </a:cubicBezTo>
                    <a:cubicBezTo>
                      <a:pt x="134620" y="168910"/>
                      <a:pt x="119380" y="162560"/>
                      <a:pt x="104140" y="162560"/>
                    </a:cubicBezTo>
                    <a:lnTo>
                      <a:pt x="76200" y="16256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7DB5DD2A-4F79-E6D7-0611-6AC85BB8DF9B}"/>
                  </a:ext>
                </a:extLst>
              </p:cNvPr>
              <p:cNvSpPr/>
              <p:nvPr/>
            </p:nvSpPr>
            <p:spPr>
              <a:xfrm>
                <a:off x="4585970" y="678180"/>
                <a:ext cx="223520" cy="274319"/>
              </a:xfrm>
              <a:custGeom>
                <a:avLst/>
                <a:gdLst>
                  <a:gd name="connsiteX0" fmla="*/ 140970 w 223520"/>
                  <a:gd name="connsiteY0" fmla="*/ 274320 h 274319"/>
                  <a:gd name="connsiteX1" fmla="*/ 100330 w 223520"/>
                  <a:gd name="connsiteY1" fmla="*/ 189230 h 274319"/>
                  <a:gd name="connsiteX2" fmla="*/ 77470 w 223520"/>
                  <a:gd name="connsiteY2" fmla="*/ 189230 h 274319"/>
                  <a:gd name="connsiteX3" fmla="*/ 77470 w 223520"/>
                  <a:gd name="connsiteY3" fmla="*/ 274320 h 274319"/>
                  <a:gd name="connsiteX4" fmla="*/ 0 w 223520"/>
                  <a:gd name="connsiteY4" fmla="*/ 274320 h 274319"/>
                  <a:gd name="connsiteX5" fmla="*/ 0 w 223520"/>
                  <a:gd name="connsiteY5" fmla="*/ 0 h 274319"/>
                  <a:gd name="connsiteX6" fmla="*/ 102870 w 223520"/>
                  <a:gd name="connsiteY6" fmla="*/ 0 h 274319"/>
                  <a:gd name="connsiteX7" fmla="*/ 218440 w 223520"/>
                  <a:gd name="connsiteY7" fmla="*/ 96520 h 274319"/>
                  <a:gd name="connsiteX8" fmla="*/ 170180 w 223520"/>
                  <a:gd name="connsiteY8" fmla="*/ 176530 h 274319"/>
                  <a:gd name="connsiteX9" fmla="*/ 223520 w 223520"/>
                  <a:gd name="connsiteY9" fmla="*/ 274320 h 274319"/>
                  <a:gd name="connsiteX10" fmla="*/ 140970 w 223520"/>
                  <a:gd name="connsiteY10" fmla="*/ 274320 h 274319"/>
                  <a:gd name="connsiteX11" fmla="*/ 78740 w 223520"/>
                  <a:gd name="connsiteY11" fmla="*/ 67310 h 274319"/>
                  <a:gd name="connsiteX12" fmla="*/ 78740 w 223520"/>
                  <a:gd name="connsiteY12" fmla="*/ 125730 h 274319"/>
                  <a:gd name="connsiteX13" fmla="*/ 107950 w 223520"/>
                  <a:gd name="connsiteY13" fmla="*/ 125730 h 274319"/>
                  <a:gd name="connsiteX14" fmla="*/ 138430 w 223520"/>
                  <a:gd name="connsiteY14" fmla="*/ 96520 h 274319"/>
                  <a:gd name="connsiteX15" fmla="*/ 107950 w 223520"/>
                  <a:gd name="connsiteY15" fmla="*/ 67310 h 274319"/>
                  <a:gd name="connsiteX16" fmla="*/ 78740 w 223520"/>
                  <a:gd name="connsiteY16" fmla="*/ 6731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3520" h="274319">
                    <a:moveTo>
                      <a:pt x="140970" y="274320"/>
                    </a:moveTo>
                    <a:lnTo>
                      <a:pt x="100330" y="189230"/>
                    </a:lnTo>
                    <a:lnTo>
                      <a:pt x="77470" y="189230"/>
                    </a:lnTo>
                    <a:lnTo>
                      <a:pt x="77470" y="274320"/>
                    </a:lnTo>
                    <a:lnTo>
                      <a:pt x="0" y="274320"/>
                    </a:lnTo>
                    <a:lnTo>
                      <a:pt x="0" y="0"/>
                    </a:lnTo>
                    <a:lnTo>
                      <a:pt x="102870" y="0"/>
                    </a:lnTo>
                    <a:cubicBezTo>
                      <a:pt x="170180" y="0"/>
                      <a:pt x="218440" y="31750"/>
                      <a:pt x="218440" y="96520"/>
                    </a:cubicBezTo>
                    <a:cubicBezTo>
                      <a:pt x="218440" y="161290"/>
                      <a:pt x="200660" y="161290"/>
                      <a:pt x="170180" y="176530"/>
                    </a:cubicBezTo>
                    <a:lnTo>
                      <a:pt x="223520" y="274320"/>
                    </a:lnTo>
                    <a:lnTo>
                      <a:pt x="140970" y="274320"/>
                    </a:lnTo>
                    <a:close/>
                    <a:moveTo>
                      <a:pt x="78740" y="67310"/>
                    </a:moveTo>
                    <a:lnTo>
                      <a:pt x="78740" y="125730"/>
                    </a:lnTo>
                    <a:lnTo>
                      <a:pt x="107950" y="125730"/>
                    </a:lnTo>
                    <a:cubicBezTo>
                      <a:pt x="124460" y="125730"/>
                      <a:pt x="138430" y="119380"/>
                      <a:pt x="138430" y="96520"/>
                    </a:cubicBezTo>
                    <a:cubicBezTo>
                      <a:pt x="138430" y="73660"/>
                      <a:pt x="124460" y="67310"/>
                      <a:pt x="107950" y="67310"/>
                    </a:cubicBezTo>
                    <a:lnTo>
                      <a:pt x="78740" y="6731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23A099B5-CB8A-92E5-8B0B-B6CB7FAF04D9}"/>
                  </a:ext>
                </a:extLst>
              </p:cNvPr>
              <p:cNvSpPr/>
              <p:nvPr/>
            </p:nvSpPr>
            <p:spPr>
              <a:xfrm>
                <a:off x="4828540" y="674369"/>
                <a:ext cx="283209" cy="278130"/>
              </a:xfrm>
              <a:custGeom>
                <a:avLst/>
                <a:gdLst>
                  <a:gd name="connsiteX0" fmla="*/ 182880 w 283209"/>
                  <a:gd name="connsiteY0" fmla="*/ 242570 h 278130"/>
                  <a:gd name="connsiteX1" fmla="*/ 99060 w 283209"/>
                  <a:gd name="connsiteY1" fmla="*/ 242570 h 278130"/>
                  <a:gd name="connsiteX2" fmla="*/ 82550 w 283209"/>
                  <a:gd name="connsiteY2" fmla="*/ 278130 h 278130"/>
                  <a:gd name="connsiteX3" fmla="*/ 0 w 283209"/>
                  <a:gd name="connsiteY3" fmla="*/ 278130 h 278130"/>
                  <a:gd name="connsiteX4" fmla="*/ 139700 w 283209"/>
                  <a:gd name="connsiteY4" fmla="*/ 0 h 278130"/>
                  <a:gd name="connsiteX5" fmla="*/ 143510 w 283209"/>
                  <a:gd name="connsiteY5" fmla="*/ 0 h 278130"/>
                  <a:gd name="connsiteX6" fmla="*/ 283210 w 283209"/>
                  <a:gd name="connsiteY6" fmla="*/ 278130 h 278130"/>
                  <a:gd name="connsiteX7" fmla="*/ 200660 w 283209"/>
                  <a:gd name="connsiteY7" fmla="*/ 278130 h 278130"/>
                  <a:gd name="connsiteX8" fmla="*/ 184150 w 283209"/>
                  <a:gd name="connsiteY8" fmla="*/ 242570 h 278130"/>
                  <a:gd name="connsiteX9" fmla="*/ 121920 w 283209"/>
                  <a:gd name="connsiteY9" fmla="*/ 190500 h 278130"/>
                  <a:gd name="connsiteX10" fmla="*/ 161290 w 283209"/>
                  <a:gd name="connsiteY10" fmla="*/ 190500 h 278130"/>
                  <a:gd name="connsiteX11" fmla="*/ 142240 w 283209"/>
                  <a:gd name="connsiteY11" fmla="*/ 139700 h 278130"/>
                  <a:gd name="connsiteX12" fmla="*/ 142240 w 283209"/>
                  <a:gd name="connsiteY12" fmla="*/ 139700 h 278130"/>
                  <a:gd name="connsiteX13" fmla="*/ 123190 w 283209"/>
                  <a:gd name="connsiteY13" fmla="*/ 190500 h 278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3209" h="278130">
                    <a:moveTo>
                      <a:pt x="182880" y="242570"/>
                    </a:moveTo>
                    <a:lnTo>
                      <a:pt x="99060" y="242570"/>
                    </a:lnTo>
                    <a:lnTo>
                      <a:pt x="82550" y="278130"/>
                    </a:lnTo>
                    <a:lnTo>
                      <a:pt x="0" y="278130"/>
                    </a:lnTo>
                    <a:lnTo>
                      <a:pt x="139700" y="0"/>
                    </a:lnTo>
                    <a:lnTo>
                      <a:pt x="143510" y="0"/>
                    </a:lnTo>
                    <a:lnTo>
                      <a:pt x="283210" y="278130"/>
                    </a:lnTo>
                    <a:lnTo>
                      <a:pt x="200660" y="278130"/>
                    </a:lnTo>
                    <a:lnTo>
                      <a:pt x="184150" y="242570"/>
                    </a:lnTo>
                    <a:close/>
                    <a:moveTo>
                      <a:pt x="121920" y="190500"/>
                    </a:moveTo>
                    <a:lnTo>
                      <a:pt x="161290" y="190500"/>
                    </a:lnTo>
                    <a:cubicBezTo>
                      <a:pt x="154940" y="173990"/>
                      <a:pt x="143510" y="149860"/>
                      <a:pt x="142240" y="139700"/>
                    </a:cubicBezTo>
                    <a:lnTo>
                      <a:pt x="142240" y="139700"/>
                    </a:lnTo>
                    <a:cubicBezTo>
                      <a:pt x="139700" y="149860"/>
                      <a:pt x="129540" y="175260"/>
                      <a:pt x="123190" y="19050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EF3008FB-705A-74F7-5E32-18D418A70645}"/>
                  </a:ext>
                </a:extLst>
              </p:cNvPr>
              <p:cNvSpPr/>
              <p:nvPr/>
            </p:nvSpPr>
            <p:spPr>
              <a:xfrm>
                <a:off x="5147309" y="675640"/>
                <a:ext cx="238760" cy="281940"/>
              </a:xfrm>
              <a:custGeom>
                <a:avLst/>
                <a:gdLst>
                  <a:gd name="connsiteX0" fmla="*/ 77470 w 238760"/>
                  <a:gd name="connsiteY0" fmla="*/ 154940 h 281940"/>
                  <a:gd name="connsiteX1" fmla="*/ 77470 w 238760"/>
                  <a:gd name="connsiteY1" fmla="*/ 278130 h 281940"/>
                  <a:gd name="connsiteX2" fmla="*/ 0 w 238760"/>
                  <a:gd name="connsiteY2" fmla="*/ 278130 h 281940"/>
                  <a:gd name="connsiteX3" fmla="*/ 0 w 238760"/>
                  <a:gd name="connsiteY3" fmla="*/ 0 h 281940"/>
                  <a:gd name="connsiteX4" fmla="*/ 3810 w 238760"/>
                  <a:gd name="connsiteY4" fmla="*/ 0 h 281940"/>
                  <a:gd name="connsiteX5" fmla="*/ 161290 w 238760"/>
                  <a:gd name="connsiteY5" fmla="*/ 127000 h 281940"/>
                  <a:gd name="connsiteX6" fmla="*/ 161290 w 238760"/>
                  <a:gd name="connsiteY6" fmla="*/ 3810 h 281940"/>
                  <a:gd name="connsiteX7" fmla="*/ 238760 w 238760"/>
                  <a:gd name="connsiteY7" fmla="*/ 3810 h 281940"/>
                  <a:gd name="connsiteX8" fmla="*/ 238760 w 238760"/>
                  <a:gd name="connsiteY8" fmla="*/ 281940 h 281940"/>
                  <a:gd name="connsiteX9" fmla="*/ 234950 w 238760"/>
                  <a:gd name="connsiteY9" fmla="*/ 281940 h 281940"/>
                  <a:gd name="connsiteX10" fmla="*/ 77470 w 238760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760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38760" y="3810"/>
                    </a:lnTo>
                    <a:lnTo>
                      <a:pt x="238760" y="281940"/>
                    </a:lnTo>
                    <a:lnTo>
                      <a:pt x="234950" y="281940"/>
                    </a:lnTo>
                    <a:lnTo>
                      <a:pt x="77470" y="1549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DA983FB5-4DD1-8FD6-02D5-D212C58B55A6}"/>
                  </a:ext>
                </a:extLst>
              </p:cNvPr>
              <p:cNvSpPr/>
              <p:nvPr/>
            </p:nvSpPr>
            <p:spPr>
              <a:xfrm>
                <a:off x="5448300" y="678180"/>
                <a:ext cx="254000" cy="274319"/>
              </a:xfrm>
              <a:custGeom>
                <a:avLst/>
                <a:gdLst>
                  <a:gd name="connsiteX0" fmla="*/ 0 w 254000"/>
                  <a:gd name="connsiteY0" fmla="*/ 274320 h 274319"/>
                  <a:gd name="connsiteX1" fmla="*/ 0 w 254000"/>
                  <a:gd name="connsiteY1" fmla="*/ 0 h 274319"/>
                  <a:gd name="connsiteX2" fmla="*/ 96520 w 254000"/>
                  <a:gd name="connsiteY2" fmla="*/ 0 h 274319"/>
                  <a:gd name="connsiteX3" fmla="*/ 254000 w 254000"/>
                  <a:gd name="connsiteY3" fmla="*/ 137160 h 274319"/>
                  <a:gd name="connsiteX4" fmla="*/ 96520 w 254000"/>
                  <a:gd name="connsiteY4" fmla="*/ 274320 h 274319"/>
                  <a:gd name="connsiteX5" fmla="*/ 0 w 254000"/>
                  <a:gd name="connsiteY5" fmla="*/ 274320 h 274319"/>
                  <a:gd name="connsiteX6" fmla="*/ 80010 w 254000"/>
                  <a:gd name="connsiteY6" fmla="*/ 67310 h 274319"/>
                  <a:gd name="connsiteX7" fmla="*/ 80010 w 254000"/>
                  <a:gd name="connsiteY7" fmla="*/ 207010 h 274319"/>
                  <a:gd name="connsiteX8" fmla="*/ 95250 w 254000"/>
                  <a:gd name="connsiteY8" fmla="*/ 207010 h 274319"/>
                  <a:gd name="connsiteX9" fmla="*/ 173990 w 254000"/>
                  <a:gd name="connsiteY9" fmla="*/ 137160 h 274319"/>
                  <a:gd name="connsiteX10" fmla="*/ 95250 w 254000"/>
                  <a:gd name="connsiteY10" fmla="*/ 67310 h 274319"/>
                  <a:gd name="connsiteX11" fmla="*/ 80010 w 254000"/>
                  <a:gd name="connsiteY11" fmla="*/ 6731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4000" h="274319">
                    <a:moveTo>
                      <a:pt x="0" y="274320"/>
                    </a:moveTo>
                    <a:lnTo>
                      <a:pt x="0" y="0"/>
                    </a:lnTo>
                    <a:lnTo>
                      <a:pt x="96520" y="0"/>
                    </a:lnTo>
                    <a:cubicBezTo>
                      <a:pt x="194310" y="0"/>
                      <a:pt x="254000" y="58420"/>
                      <a:pt x="254000" y="137160"/>
                    </a:cubicBezTo>
                    <a:cubicBezTo>
                      <a:pt x="254000" y="215900"/>
                      <a:pt x="194310" y="274320"/>
                      <a:pt x="96520" y="274320"/>
                    </a:cubicBezTo>
                    <a:lnTo>
                      <a:pt x="0" y="274320"/>
                    </a:lnTo>
                    <a:close/>
                    <a:moveTo>
                      <a:pt x="80010" y="67310"/>
                    </a:moveTo>
                    <a:lnTo>
                      <a:pt x="80010" y="207010"/>
                    </a:lnTo>
                    <a:lnTo>
                      <a:pt x="95250" y="207010"/>
                    </a:lnTo>
                    <a:cubicBezTo>
                      <a:pt x="148590" y="207010"/>
                      <a:pt x="173990" y="173990"/>
                      <a:pt x="173990" y="137160"/>
                    </a:cubicBezTo>
                    <a:cubicBezTo>
                      <a:pt x="173990" y="100330"/>
                      <a:pt x="148590" y="67310"/>
                      <a:pt x="95250" y="67310"/>
                    </a:cubicBezTo>
                    <a:lnTo>
                      <a:pt x="80010" y="6731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8D1F9057-7E11-EE78-1D70-36CCBE925C73}"/>
                  </a:ext>
                </a:extLst>
              </p:cNvPr>
              <p:cNvSpPr/>
              <p:nvPr/>
            </p:nvSpPr>
            <p:spPr>
              <a:xfrm>
                <a:off x="5798820" y="678180"/>
                <a:ext cx="290829" cy="278130"/>
              </a:xfrm>
              <a:custGeom>
                <a:avLst/>
                <a:gdLst>
                  <a:gd name="connsiteX0" fmla="*/ 203200 w 290829"/>
                  <a:gd name="connsiteY0" fmla="*/ 0 h 278130"/>
                  <a:gd name="connsiteX1" fmla="*/ 290830 w 290829"/>
                  <a:gd name="connsiteY1" fmla="*/ 0 h 278130"/>
                  <a:gd name="connsiteX2" fmla="*/ 147320 w 290829"/>
                  <a:gd name="connsiteY2" fmla="*/ 278130 h 278130"/>
                  <a:gd name="connsiteX3" fmla="*/ 143510 w 290829"/>
                  <a:gd name="connsiteY3" fmla="*/ 278130 h 278130"/>
                  <a:gd name="connsiteX4" fmla="*/ 0 w 290829"/>
                  <a:gd name="connsiteY4" fmla="*/ 0 h 278130"/>
                  <a:gd name="connsiteX5" fmla="*/ 87630 w 290829"/>
                  <a:gd name="connsiteY5" fmla="*/ 0 h 278130"/>
                  <a:gd name="connsiteX6" fmla="*/ 121920 w 290829"/>
                  <a:gd name="connsiteY6" fmla="*/ 72390 h 278130"/>
                  <a:gd name="connsiteX7" fmla="*/ 144780 w 290829"/>
                  <a:gd name="connsiteY7" fmla="*/ 129540 h 278130"/>
                  <a:gd name="connsiteX8" fmla="*/ 144780 w 290829"/>
                  <a:gd name="connsiteY8" fmla="*/ 129540 h 278130"/>
                  <a:gd name="connsiteX9" fmla="*/ 167640 w 290829"/>
                  <a:gd name="connsiteY9" fmla="*/ 72390 h 278130"/>
                  <a:gd name="connsiteX10" fmla="*/ 201930 w 290829"/>
                  <a:gd name="connsiteY10" fmla="*/ 0 h 278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0829" h="278130">
                    <a:moveTo>
                      <a:pt x="203200" y="0"/>
                    </a:moveTo>
                    <a:lnTo>
                      <a:pt x="290830" y="0"/>
                    </a:lnTo>
                    <a:lnTo>
                      <a:pt x="147320" y="278130"/>
                    </a:lnTo>
                    <a:lnTo>
                      <a:pt x="143510" y="278130"/>
                    </a:lnTo>
                    <a:lnTo>
                      <a:pt x="0" y="0"/>
                    </a:lnTo>
                    <a:lnTo>
                      <a:pt x="87630" y="0"/>
                    </a:lnTo>
                    <a:lnTo>
                      <a:pt x="121920" y="72390"/>
                    </a:lnTo>
                    <a:cubicBezTo>
                      <a:pt x="132080" y="92710"/>
                      <a:pt x="140970" y="115570"/>
                      <a:pt x="144780" y="129540"/>
                    </a:cubicBezTo>
                    <a:lnTo>
                      <a:pt x="144780" y="129540"/>
                    </a:lnTo>
                    <a:cubicBezTo>
                      <a:pt x="148590" y="115570"/>
                      <a:pt x="158750" y="92710"/>
                      <a:pt x="167640" y="72390"/>
                    </a:cubicBezTo>
                    <a:lnTo>
                      <a:pt x="20193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A5A39C4D-0B24-4D15-3BD5-E5F3C07E78B9}"/>
                  </a:ext>
                </a:extLst>
              </p:cNvPr>
              <p:cNvSpPr/>
              <p:nvPr/>
            </p:nvSpPr>
            <p:spPr>
              <a:xfrm>
                <a:off x="6098540" y="673100"/>
                <a:ext cx="292100" cy="284480"/>
              </a:xfrm>
              <a:custGeom>
                <a:avLst/>
                <a:gdLst>
                  <a:gd name="connsiteX0" fmla="*/ 146050 w 292100"/>
                  <a:gd name="connsiteY0" fmla="*/ 0 h 284480"/>
                  <a:gd name="connsiteX1" fmla="*/ 292100 w 292100"/>
                  <a:gd name="connsiteY1" fmla="*/ 142240 h 284480"/>
                  <a:gd name="connsiteX2" fmla="*/ 146050 w 292100"/>
                  <a:gd name="connsiteY2" fmla="*/ 284480 h 284480"/>
                  <a:gd name="connsiteX3" fmla="*/ 0 w 292100"/>
                  <a:gd name="connsiteY3" fmla="*/ 142240 h 284480"/>
                  <a:gd name="connsiteX4" fmla="*/ 146050 w 292100"/>
                  <a:gd name="connsiteY4" fmla="*/ 0 h 284480"/>
                  <a:gd name="connsiteX5" fmla="*/ 146050 w 292100"/>
                  <a:gd name="connsiteY5" fmla="*/ 213360 h 284480"/>
                  <a:gd name="connsiteX6" fmla="*/ 212090 w 292100"/>
                  <a:gd name="connsiteY6" fmla="*/ 143510 h 284480"/>
                  <a:gd name="connsiteX7" fmla="*/ 146050 w 292100"/>
                  <a:gd name="connsiteY7" fmla="*/ 73660 h 284480"/>
                  <a:gd name="connsiteX8" fmla="*/ 80010 w 292100"/>
                  <a:gd name="connsiteY8" fmla="*/ 143510 h 284480"/>
                  <a:gd name="connsiteX9" fmla="*/ 146050 w 292100"/>
                  <a:gd name="connsiteY9" fmla="*/ 21336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2100" h="284480">
                    <a:moveTo>
                      <a:pt x="146050" y="0"/>
                    </a:moveTo>
                    <a:cubicBezTo>
                      <a:pt x="232410" y="0"/>
                      <a:pt x="292100" y="64770"/>
                      <a:pt x="292100" y="142240"/>
                    </a:cubicBezTo>
                    <a:cubicBezTo>
                      <a:pt x="292100" y="219710"/>
                      <a:pt x="232410" y="284480"/>
                      <a:pt x="14605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lose/>
                    <a:moveTo>
                      <a:pt x="146050" y="213360"/>
                    </a:moveTo>
                    <a:cubicBezTo>
                      <a:pt x="186690" y="213360"/>
                      <a:pt x="212090" y="180340"/>
                      <a:pt x="212090" y="143510"/>
                    </a:cubicBezTo>
                    <a:cubicBezTo>
                      <a:pt x="212090" y="106680"/>
                      <a:pt x="186690" y="73660"/>
                      <a:pt x="146050" y="73660"/>
                    </a:cubicBezTo>
                    <a:cubicBezTo>
                      <a:pt x="105410" y="73660"/>
                      <a:pt x="80010" y="107950"/>
                      <a:pt x="80010" y="143510"/>
                    </a:cubicBezTo>
                    <a:cubicBezTo>
                      <a:pt x="80010" y="179070"/>
                      <a:pt x="106680" y="213360"/>
                      <a:pt x="146050" y="21336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15437AB4-4E80-9FE0-32BB-60C99279B606}"/>
                  </a:ext>
                </a:extLst>
              </p:cNvPr>
              <p:cNvSpPr/>
              <p:nvPr/>
            </p:nvSpPr>
            <p:spPr>
              <a:xfrm>
                <a:off x="6438900" y="678180"/>
                <a:ext cx="80009" cy="274319"/>
              </a:xfrm>
              <a:custGeom>
                <a:avLst/>
                <a:gdLst>
                  <a:gd name="connsiteX0" fmla="*/ 80010 w 80009"/>
                  <a:gd name="connsiteY0" fmla="*/ 274320 h 274319"/>
                  <a:gd name="connsiteX1" fmla="*/ 0 w 80009"/>
                  <a:gd name="connsiteY1" fmla="*/ 274320 h 274319"/>
                  <a:gd name="connsiteX2" fmla="*/ 0 w 80009"/>
                  <a:gd name="connsiteY2" fmla="*/ 0 h 274319"/>
                  <a:gd name="connsiteX3" fmla="*/ 80010 w 80009"/>
                  <a:gd name="connsiteY3" fmla="*/ 0 h 274319"/>
                  <a:gd name="connsiteX4" fmla="*/ 80010 w 80009"/>
                  <a:gd name="connsiteY4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09" h="274319">
                    <a:moveTo>
                      <a:pt x="80010" y="274320"/>
                    </a:moveTo>
                    <a:lnTo>
                      <a:pt x="0" y="274320"/>
                    </a:lnTo>
                    <a:lnTo>
                      <a:pt x="0" y="0"/>
                    </a:lnTo>
                    <a:lnTo>
                      <a:pt x="80010" y="0"/>
                    </a:lnTo>
                    <a:lnTo>
                      <a:pt x="80010" y="27432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CDE6F969-6A56-12EE-0F5E-72F5F62EEDED}"/>
                  </a:ext>
                </a:extLst>
              </p:cNvPr>
              <p:cNvSpPr/>
              <p:nvPr/>
            </p:nvSpPr>
            <p:spPr>
              <a:xfrm>
                <a:off x="6567169" y="673100"/>
                <a:ext cx="226060" cy="284480"/>
              </a:xfrm>
              <a:custGeom>
                <a:avLst/>
                <a:gdLst>
                  <a:gd name="connsiteX0" fmla="*/ 146050 w 226060"/>
                  <a:gd name="connsiteY0" fmla="*/ 0 h 284480"/>
                  <a:gd name="connsiteX1" fmla="*/ 223520 w 226060"/>
                  <a:gd name="connsiteY1" fmla="*/ 17780 h 284480"/>
                  <a:gd name="connsiteX2" fmla="*/ 223520 w 226060"/>
                  <a:gd name="connsiteY2" fmla="*/ 90170 h 284480"/>
                  <a:gd name="connsiteX3" fmla="*/ 153670 w 226060"/>
                  <a:gd name="connsiteY3" fmla="*/ 72390 h 284480"/>
                  <a:gd name="connsiteX4" fmla="*/ 80011 w 226060"/>
                  <a:gd name="connsiteY4" fmla="*/ 142240 h 284480"/>
                  <a:gd name="connsiteX5" fmla="*/ 149861 w 226060"/>
                  <a:gd name="connsiteY5" fmla="*/ 212090 h 284480"/>
                  <a:gd name="connsiteX6" fmla="*/ 226061 w 226060"/>
                  <a:gd name="connsiteY6" fmla="*/ 194310 h 284480"/>
                  <a:gd name="connsiteX7" fmla="*/ 226061 w 226060"/>
                  <a:gd name="connsiteY7" fmla="*/ 267970 h 284480"/>
                  <a:gd name="connsiteX8" fmla="*/ 142240 w 226060"/>
                  <a:gd name="connsiteY8" fmla="*/ 284480 h 284480"/>
                  <a:gd name="connsiteX9" fmla="*/ 0 w 226060"/>
                  <a:gd name="connsiteY9" fmla="*/ 142240 h 284480"/>
                  <a:gd name="connsiteX10" fmla="*/ 146050 w 226060"/>
                  <a:gd name="connsiteY10" fmla="*/ 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6060" h="284480">
                    <a:moveTo>
                      <a:pt x="146050" y="0"/>
                    </a:moveTo>
                    <a:cubicBezTo>
                      <a:pt x="181611" y="0"/>
                      <a:pt x="204470" y="7620"/>
                      <a:pt x="223520" y="17780"/>
                    </a:cubicBezTo>
                    <a:lnTo>
                      <a:pt x="223520" y="90170"/>
                    </a:lnTo>
                    <a:cubicBezTo>
                      <a:pt x="208280" y="82550"/>
                      <a:pt x="185420" y="72390"/>
                      <a:pt x="153670" y="72390"/>
                    </a:cubicBezTo>
                    <a:cubicBezTo>
                      <a:pt x="105411" y="72390"/>
                      <a:pt x="80011" y="106680"/>
                      <a:pt x="80011" y="142240"/>
                    </a:cubicBezTo>
                    <a:cubicBezTo>
                      <a:pt x="80011" y="177800"/>
                      <a:pt x="104140" y="212090"/>
                      <a:pt x="149861" y="212090"/>
                    </a:cubicBezTo>
                    <a:cubicBezTo>
                      <a:pt x="195580" y="212090"/>
                      <a:pt x="209550" y="201930"/>
                      <a:pt x="226061" y="194310"/>
                    </a:cubicBezTo>
                    <a:lnTo>
                      <a:pt x="226061" y="267970"/>
                    </a:lnTo>
                    <a:cubicBezTo>
                      <a:pt x="207011" y="278130"/>
                      <a:pt x="175261" y="284480"/>
                      <a:pt x="14224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86C46E7A-21A3-9973-0645-1A0B3FF62581}"/>
                  </a:ext>
                </a:extLst>
              </p:cNvPr>
              <p:cNvSpPr/>
              <p:nvPr/>
            </p:nvSpPr>
            <p:spPr>
              <a:xfrm>
                <a:off x="6844030" y="678180"/>
                <a:ext cx="189229" cy="275589"/>
              </a:xfrm>
              <a:custGeom>
                <a:avLst/>
                <a:gdLst>
                  <a:gd name="connsiteX0" fmla="*/ 0 w 189229"/>
                  <a:gd name="connsiteY0" fmla="*/ 0 h 275589"/>
                  <a:gd name="connsiteX1" fmla="*/ 184150 w 189229"/>
                  <a:gd name="connsiteY1" fmla="*/ 0 h 275589"/>
                  <a:gd name="connsiteX2" fmla="*/ 184150 w 189229"/>
                  <a:gd name="connsiteY2" fmla="*/ 67310 h 275589"/>
                  <a:gd name="connsiteX3" fmla="*/ 80010 w 189229"/>
                  <a:gd name="connsiteY3" fmla="*/ 67310 h 275589"/>
                  <a:gd name="connsiteX4" fmla="*/ 80010 w 189229"/>
                  <a:gd name="connsiteY4" fmla="*/ 104140 h 275589"/>
                  <a:gd name="connsiteX5" fmla="*/ 168910 w 189229"/>
                  <a:gd name="connsiteY5" fmla="*/ 104140 h 275589"/>
                  <a:gd name="connsiteX6" fmla="*/ 168910 w 189229"/>
                  <a:gd name="connsiteY6" fmla="*/ 167640 h 275589"/>
                  <a:gd name="connsiteX7" fmla="*/ 80010 w 189229"/>
                  <a:gd name="connsiteY7" fmla="*/ 167640 h 275589"/>
                  <a:gd name="connsiteX8" fmla="*/ 80010 w 189229"/>
                  <a:gd name="connsiteY8" fmla="*/ 208280 h 275589"/>
                  <a:gd name="connsiteX9" fmla="*/ 189230 w 189229"/>
                  <a:gd name="connsiteY9" fmla="*/ 208280 h 275589"/>
                  <a:gd name="connsiteX10" fmla="*/ 189230 w 189229"/>
                  <a:gd name="connsiteY10" fmla="*/ 275590 h 275589"/>
                  <a:gd name="connsiteX11" fmla="*/ 0 w 189229"/>
                  <a:gd name="connsiteY11" fmla="*/ 275590 h 275589"/>
                  <a:gd name="connsiteX12" fmla="*/ 0 w 189229"/>
                  <a:gd name="connsiteY12" fmla="*/ 1270 h 275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9229" h="275589">
                    <a:moveTo>
                      <a:pt x="0" y="0"/>
                    </a:moveTo>
                    <a:lnTo>
                      <a:pt x="184150" y="0"/>
                    </a:lnTo>
                    <a:lnTo>
                      <a:pt x="184150" y="67310"/>
                    </a:lnTo>
                    <a:lnTo>
                      <a:pt x="80010" y="67310"/>
                    </a:lnTo>
                    <a:lnTo>
                      <a:pt x="80010" y="104140"/>
                    </a:lnTo>
                    <a:lnTo>
                      <a:pt x="168910" y="104140"/>
                    </a:lnTo>
                    <a:lnTo>
                      <a:pt x="168910" y="167640"/>
                    </a:lnTo>
                    <a:lnTo>
                      <a:pt x="80010" y="167640"/>
                    </a:lnTo>
                    <a:lnTo>
                      <a:pt x="80010" y="208280"/>
                    </a:lnTo>
                    <a:lnTo>
                      <a:pt x="189230" y="208280"/>
                    </a:lnTo>
                    <a:lnTo>
                      <a:pt x="189230" y="275590"/>
                    </a:lnTo>
                    <a:lnTo>
                      <a:pt x="0" y="275590"/>
                    </a:lnTo>
                    <a:lnTo>
                      <a:pt x="0" y="127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762" name="Group 761">
            <a:extLst>
              <a:ext uri="{FF2B5EF4-FFF2-40B4-BE49-F238E27FC236}">
                <a16:creationId xmlns:a16="http://schemas.microsoft.com/office/drawing/2014/main" id="{B6180A3D-69ED-26BA-870B-C8E2FCBA8ED9}"/>
              </a:ext>
            </a:extLst>
          </p:cNvPr>
          <p:cNvGrpSpPr/>
          <p:nvPr/>
        </p:nvGrpSpPr>
        <p:grpSpPr>
          <a:xfrm>
            <a:off x="782319" y="1850389"/>
            <a:ext cx="2002790" cy="191770"/>
            <a:chOff x="782319" y="1850389"/>
            <a:chExt cx="2002790" cy="191770"/>
          </a:xfrm>
        </p:grpSpPr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522CA122-0EDB-8E5D-F4E6-CFAE90CEDBD0}"/>
                </a:ext>
              </a:extLst>
            </p:cNvPr>
            <p:cNvSpPr/>
            <p:nvPr/>
          </p:nvSpPr>
          <p:spPr>
            <a:xfrm>
              <a:off x="782319" y="1855470"/>
              <a:ext cx="139700" cy="182879"/>
            </a:xfrm>
            <a:custGeom>
              <a:avLst/>
              <a:gdLst>
                <a:gd name="connsiteX0" fmla="*/ 139700 w 139700"/>
                <a:gd name="connsiteY0" fmla="*/ 63500 h 182879"/>
                <a:gd name="connsiteX1" fmla="*/ 62230 w 139700"/>
                <a:gd name="connsiteY1" fmla="*/ 128270 h 182879"/>
                <a:gd name="connsiteX2" fmla="*/ 53340 w 139700"/>
                <a:gd name="connsiteY2" fmla="*/ 128270 h 182879"/>
                <a:gd name="connsiteX3" fmla="*/ 53340 w 139700"/>
                <a:gd name="connsiteY3" fmla="*/ 182880 h 182879"/>
                <a:gd name="connsiteX4" fmla="*/ 0 w 139700"/>
                <a:gd name="connsiteY4" fmla="*/ 182880 h 182879"/>
                <a:gd name="connsiteX5" fmla="*/ 0 w 139700"/>
                <a:gd name="connsiteY5" fmla="*/ 0 h 182879"/>
                <a:gd name="connsiteX6" fmla="*/ 62230 w 139700"/>
                <a:gd name="connsiteY6" fmla="*/ 0 h 182879"/>
                <a:gd name="connsiteX7" fmla="*/ 139700 w 139700"/>
                <a:gd name="connsiteY7" fmla="*/ 64770 h 182879"/>
                <a:gd name="connsiteX8" fmla="*/ 52070 w 139700"/>
                <a:gd name="connsiteY8" fmla="*/ 43180 h 182879"/>
                <a:gd name="connsiteX9" fmla="*/ 52070 w 139700"/>
                <a:gd name="connsiteY9" fmla="*/ 82550 h 182879"/>
                <a:gd name="connsiteX10" fmla="*/ 64770 w 139700"/>
                <a:gd name="connsiteY10" fmla="*/ 82550 h 182879"/>
                <a:gd name="connsiteX11" fmla="*/ 86360 w 139700"/>
                <a:gd name="connsiteY11" fmla="*/ 63500 h 182879"/>
                <a:gd name="connsiteX12" fmla="*/ 64770 w 139700"/>
                <a:gd name="connsiteY12" fmla="*/ 44450 h 182879"/>
                <a:gd name="connsiteX13" fmla="*/ 52070 w 139700"/>
                <a:gd name="connsiteY13" fmla="*/ 4445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9700" h="182879">
                  <a:moveTo>
                    <a:pt x="139700" y="63500"/>
                  </a:moveTo>
                  <a:cubicBezTo>
                    <a:pt x="139700" y="106680"/>
                    <a:pt x="106680" y="128270"/>
                    <a:pt x="62230" y="128270"/>
                  </a:cubicBezTo>
                  <a:lnTo>
                    <a:pt x="53340" y="128270"/>
                  </a:lnTo>
                  <a:lnTo>
                    <a:pt x="53340" y="182880"/>
                  </a:lnTo>
                  <a:lnTo>
                    <a:pt x="0" y="182880"/>
                  </a:lnTo>
                  <a:lnTo>
                    <a:pt x="0" y="0"/>
                  </a:lnTo>
                  <a:lnTo>
                    <a:pt x="62230" y="0"/>
                  </a:lnTo>
                  <a:cubicBezTo>
                    <a:pt x="107950" y="0"/>
                    <a:pt x="139700" y="20320"/>
                    <a:pt x="139700" y="64770"/>
                  </a:cubicBezTo>
                  <a:close/>
                  <a:moveTo>
                    <a:pt x="52070" y="43180"/>
                  </a:moveTo>
                  <a:lnTo>
                    <a:pt x="52070" y="82550"/>
                  </a:lnTo>
                  <a:lnTo>
                    <a:pt x="64770" y="82550"/>
                  </a:lnTo>
                  <a:cubicBezTo>
                    <a:pt x="76200" y="82550"/>
                    <a:pt x="86360" y="77470"/>
                    <a:pt x="86360" y="63500"/>
                  </a:cubicBezTo>
                  <a:cubicBezTo>
                    <a:pt x="86360" y="49530"/>
                    <a:pt x="76200" y="44450"/>
                    <a:pt x="64770" y="44450"/>
                  </a:cubicBezTo>
                  <a:lnTo>
                    <a:pt x="52070" y="4445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C1B33FA5-E38C-A648-3B71-C2FB4F832728}"/>
                </a:ext>
              </a:extLst>
            </p:cNvPr>
            <p:cNvSpPr/>
            <p:nvPr/>
          </p:nvSpPr>
          <p:spPr>
            <a:xfrm>
              <a:off x="948689" y="1854200"/>
              <a:ext cx="165100" cy="186689"/>
            </a:xfrm>
            <a:custGeom>
              <a:avLst/>
              <a:gdLst>
                <a:gd name="connsiteX0" fmla="*/ 0 w 165100"/>
                <a:gd name="connsiteY0" fmla="*/ 0 h 186689"/>
                <a:gd name="connsiteX1" fmla="*/ 53340 w 165100"/>
                <a:gd name="connsiteY1" fmla="*/ 0 h 186689"/>
                <a:gd name="connsiteX2" fmla="*/ 53340 w 165100"/>
                <a:gd name="connsiteY2" fmla="*/ 107950 h 186689"/>
                <a:gd name="connsiteX3" fmla="*/ 82550 w 165100"/>
                <a:gd name="connsiteY3" fmla="*/ 138430 h 186689"/>
                <a:gd name="connsiteX4" fmla="*/ 111760 w 165100"/>
                <a:gd name="connsiteY4" fmla="*/ 107950 h 186689"/>
                <a:gd name="connsiteX5" fmla="*/ 111760 w 165100"/>
                <a:gd name="connsiteY5" fmla="*/ 0 h 186689"/>
                <a:gd name="connsiteX6" fmla="*/ 165100 w 165100"/>
                <a:gd name="connsiteY6" fmla="*/ 0 h 186689"/>
                <a:gd name="connsiteX7" fmla="*/ 165100 w 165100"/>
                <a:gd name="connsiteY7" fmla="*/ 114300 h 186689"/>
                <a:gd name="connsiteX8" fmla="*/ 82550 w 165100"/>
                <a:gd name="connsiteY8" fmla="*/ 186690 h 186689"/>
                <a:gd name="connsiteX9" fmla="*/ 0 w 165100"/>
                <a:gd name="connsiteY9" fmla="*/ 114300 h 186689"/>
                <a:gd name="connsiteX10" fmla="*/ 0 w 165100"/>
                <a:gd name="connsiteY10" fmla="*/ 0 h 18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100" h="186689">
                  <a:moveTo>
                    <a:pt x="0" y="0"/>
                  </a:moveTo>
                  <a:lnTo>
                    <a:pt x="53340" y="0"/>
                  </a:lnTo>
                  <a:lnTo>
                    <a:pt x="53340" y="107950"/>
                  </a:lnTo>
                  <a:cubicBezTo>
                    <a:pt x="53340" y="127000"/>
                    <a:pt x="62230" y="138430"/>
                    <a:pt x="82550" y="138430"/>
                  </a:cubicBezTo>
                  <a:cubicBezTo>
                    <a:pt x="102870" y="138430"/>
                    <a:pt x="111760" y="127000"/>
                    <a:pt x="111760" y="107950"/>
                  </a:cubicBezTo>
                  <a:lnTo>
                    <a:pt x="111760" y="0"/>
                  </a:lnTo>
                  <a:lnTo>
                    <a:pt x="165100" y="0"/>
                  </a:lnTo>
                  <a:lnTo>
                    <a:pt x="165100" y="114300"/>
                  </a:lnTo>
                  <a:cubicBezTo>
                    <a:pt x="165100" y="157480"/>
                    <a:pt x="134620" y="186690"/>
                    <a:pt x="82550" y="186690"/>
                  </a:cubicBezTo>
                  <a:cubicBezTo>
                    <a:pt x="30480" y="186690"/>
                    <a:pt x="0" y="157480"/>
                    <a:pt x="0" y="11430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A33B44DB-8FCC-86BD-B32D-5874FBB1C70C}"/>
                </a:ext>
              </a:extLst>
            </p:cNvPr>
            <p:cNvSpPr/>
            <p:nvPr/>
          </p:nvSpPr>
          <p:spPr>
            <a:xfrm>
              <a:off x="1153160" y="1851660"/>
              <a:ext cx="158750" cy="187960"/>
            </a:xfrm>
            <a:custGeom>
              <a:avLst/>
              <a:gdLst>
                <a:gd name="connsiteX0" fmla="*/ 52070 w 158750"/>
                <a:gd name="connsiteY0" fmla="*/ 102870 h 187960"/>
                <a:gd name="connsiteX1" fmla="*/ 52070 w 158750"/>
                <a:gd name="connsiteY1" fmla="*/ 185420 h 187960"/>
                <a:gd name="connsiteX2" fmla="*/ 0 w 158750"/>
                <a:gd name="connsiteY2" fmla="*/ 185420 h 187960"/>
                <a:gd name="connsiteX3" fmla="*/ 0 w 158750"/>
                <a:gd name="connsiteY3" fmla="*/ 0 h 187960"/>
                <a:gd name="connsiteX4" fmla="*/ 2540 w 158750"/>
                <a:gd name="connsiteY4" fmla="*/ 0 h 187960"/>
                <a:gd name="connsiteX5" fmla="*/ 106680 w 158750"/>
                <a:gd name="connsiteY5" fmla="*/ 85090 h 187960"/>
                <a:gd name="connsiteX6" fmla="*/ 106680 w 158750"/>
                <a:gd name="connsiteY6" fmla="*/ 2540 h 187960"/>
                <a:gd name="connsiteX7" fmla="*/ 158750 w 158750"/>
                <a:gd name="connsiteY7" fmla="*/ 2540 h 187960"/>
                <a:gd name="connsiteX8" fmla="*/ 158750 w 158750"/>
                <a:gd name="connsiteY8" fmla="*/ 187960 h 187960"/>
                <a:gd name="connsiteX9" fmla="*/ 156210 w 158750"/>
                <a:gd name="connsiteY9" fmla="*/ 187960 h 187960"/>
                <a:gd name="connsiteX10" fmla="*/ 50800 w 158750"/>
                <a:gd name="connsiteY10" fmla="*/ 102870 h 187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8750" h="187960">
                  <a:moveTo>
                    <a:pt x="52070" y="102870"/>
                  </a:moveTo>
                  <a:lnTo>
                    <a:pt x="52070" y="185420"/>
                  </a:lnTo>
                  <a:lnTo>
                    <a:pt x="0" y="185420"/>
                  </a:lnTo>
                  <a:lnTo>
                    <a:pt x="0" y="0"/>
                  </a:lnTo>
                  <a:lnTo>
                    <a:pt x="2540" y="0"/>
                  </a:lnTo>
                  <a:lnTo>
                    <a:pt x="106680" y="85090"/>
                  </a:lnTo>
                  <a:lnTo>
                    <a:pt x="106680" y="2540"/>
                  </a:lnTo>
                  <a:lnTo>
                    <a:pt x="158750" y="2540"/>
                  </a:lnTo>
                  <a:lnTo>
                    <a:pt x="158750" y="187960"/>
                  </a:lnTo>
                  <a:lnTo>
                    <a:pt x="156210" y="187960"/>
                  </a:lnTo>
                  <a:lnTo>
                    <a:pt x="50800" y="10287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386B17B4-5699-2C07-3FCD-CCFD02601297}"/>
                </a:ext>
              </a:extLst>
            </p:cNvPr>
            <p:cNvSpPr/>
            <p:nvPr/>
          </p:nvSpPr>
          <p:spPr>
            <a:xfrm>
              <a:off x="1344930" y="1850389"/>
              <a:ext cx="151130" cy="190500"/>
            </a:xfrm>
            <a:custGeom>
              <a:avLst/>
              <a:gdLst>
                <a:gd name="connsiteX0" fmla="*/ 97790 w 151130"/>
                <a:gd name="connsiteY0" fmla="*/ 0 h 190500"/>
                <a:gd name="connsiteX1" fmla="*/ 149860 w 151130"/>
                <a:gd name="connsiteY1" fmla="*/ 11430 h 190500"/>
                <a:gd name="connsiteX2" fmla="*/ 149860 w 151130"/>
                <a:gd name="connsiteY2" fmla="*/ 59690 h 190500"/>
                <a:gd name="connsiteX3" fmla="*/ 102870 w 151130"/>
                <a:gd name="connsiteY3" fmla="*/ 48260 h 190500"/>
                <a:gd name="connsiteX4" fmla="*/ 53340 w 151130"/>
                <a:gd name="connsiteY4" fmla="*/ 95250 h 190500"/>
                <a:gd name="connsiteX5" fmla="*/ 100330 w 151130"/>
                <a:gd name="connsiteY5" fmla="*/ 142240 h 190500"/>
                <a:gd name="connsiteX6" fmla="*/ 151130 w 151130"/>
                <a:gd name="connsiteY6" fmla="*/ 130810 h 190500"/>
                <a:gd name="connsiteX7" fmla="*/ 151130 w 151130"/>
                <a:gd name="connsiteY7" fmla="*/ 179070 h 190500"/>
                <a:gd name="connsiteX8" fmla="*/ 95250 w 151130"/>
                <a:gd name="connsiteY8" fmla="*/ 190500 h 190500"/>
                <a:gd name="connsiteX9" fmla="*/ 0 w 151130"/>
                <a:gd name="connsiteY9" fmla="*/ 95250 h 190500"/>
                <a:gd name="connsiteX10" fmla="*/ 97790 w 151130"/>
                <a:gd name="connsiteY10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1130" h="190500">
                  <a:moveTo>
                    <a:pt x="97790" y="0"/>
                  </a:moveTo>
                  <a:cubicBezTo>
                    <a:pt x="120650" y="0"/>
                    <a:pt x="137160" y="5080"/>
                    <a:pt x="149860" y="11430"/>
                  </a:cubicBezTo>
                  <a:lnTo>
                    <a:pt x="149860" y="59690"/>
                  </a:lnTo>
                  <a:cubicBezTo>
                    <a:pt x="139700" y="54610"/>
                    <a:pt x="124460" y="48260"/>
                    <a:pt x="102870" y="48260"/>
                  </a:cubicBezTo>
                  <a:cubicBezTo>
                    <a:pt x="69850" y="48260"/>
                    <a:pt x="53340" y="71120"/>
                    <a:pt x="53340" y="95250"/>
                  </a:cubicBezTo>
                  <a:cubicBezTo>
                    <a:pt x="53340" y="119380"/>
                    <a:pt x="69850" y="142240"/>
                    <a:pt x="100330" y="142240"/>
                  </a:cubicBezTo>
                  <a:cubicBezTo>
                    <a:pt x="130810" y="142240"/>
                    <a:pt x="140970" y="135890"/>
                    <a:pt x="151130" y="130810"/>
                  </a:cubicBezTo>
                  <a:lnTo>
                    <a:pt x="151130" y="179070"/>
                  </a:lnTo>
                  <a:cubicBezTo>
                    <a:pt x="138430" y="185420"/>
                    <a:pt x="116840" y="190500"/>
                    <a:pt x="95250" y="190500"/>
                  </a:cubicBezTo>
                  <a:cubicBezTo>
                    <a:pt x="40640" y="190500"/>
                    <a:pt x="0" y="148590"/>
                    <a:pt x="0" y="95250"/>
                  </a:cubicBezTo>
                  <a:cubicBezTo>
                    <a:pt x="0" y="41910"/>
                    <a:pt x="40640" y="0"/>
                    <a:pt x="97790" y="0"/>
                  </a:cubicBez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7A52F531-AD56-D8D2-B498-38D939B6798F}"/>
                </a:ext>
              </a:extLst>
            </p:cNvPr>
            <p:cNvSpPr/>
            <p:nvPr/>
          </p:nvSpPr>
          <p:spPr>
            <a:xfrm>
              <a:off x="1520189" y="1854200"/>
              <a:ext cx="147320" cy="182879"/>
            </a:xfrm>
            <a:custGeom>
              <a:avLst/>
              <a:gdLst>
                <a:gd name="connsiteX0" fmla="*/ 147320 w 147320"/>
                <a:gd name="connsiteY0" fmla="*/ 0 h 182879"/>
                <a:gd name="connsiteX1" fmla="*/ 147320 w 147320"/>
                <a:gd name="connsiteY1" fmla="*/ 44450 h 182879"/>
                <a:gd name="connsiteX2" fmla="*/ 100330 w 147320"/>
                <a:gd name="connsiteY2" fmla="*/ 44450 h 182879"/>
                <a:gd name="connsiteX3" fmla="*/ 100330 w 147320"/>
                <a:gd name="connsiteY3" fmla="*/ 182880 h 182879"/>
                <a:gd name="connsiteX4" fmla="*/ 46990 w 147320"/>
                <a:gd name="connsiteY4" fmla="*/ 182880 h 182879"/>
                <a:gd name="connsiteX5" fmla="*/ 46990 w 147320"/>
                <a:gd name="connsiteY5" fmla="*/ 44450 h 182879"/>
                <a:gd name="connsiteX6" fmla="*/ 0 w 147320"/>
                <a:gd name="connsiteY6" fmla="*/ 44450 h 182879"/>
                <a:gd name="connsiteX7" fmla="*/ 0 w 147320"/>
                <a:gd name="connsiteY7" fmla="*/ 0 h 182879"/>
                <a:gd name="connsiteX8" fmla="*/ 147320 w 147320"/>
                <a:gd name="connsiteY8" fmla="*/ 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20" h="182879">
                  <a:moveTo>
                    <a:pt x="147320" y="0"/>
                  </a:moveTo>
                  <a:lnTo>
                    <a:pt x="147320" y="44450"/>
                  </a:lnTo>
                  <a:lnTo>
                    <a:pt x="100330" y="44450"/>
                  </a:lnTo>
                  <a:lnTo>
                    <a:pt x="100330" y="182880"/>
                  </a:lnTo>
                  <a:lnTo>
                    <a:pt x="46990" y="182880"/>
                  </a:lnTo>
                  <a:lnTo>
                    <a:pt x="46990" y="44450"/>
                  </a:lnTo>
                  <a:lnTo>
                    <a:pt x="0" y="44450"/>
                  </a:lnTo>
                  <a:lnTo>
                    <a:pt x="0" y="0"/>
                  </a:lnTo>
                  <a:lnTo>
                    <a:pt x="147320" y="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589670A6-0105-924B-9547-B5CD0E354AC7}"/>
                </a:ext>
              </a:extLst>
            </p:cNvPr>
            <p:cNvSpPr/>
            <p:nvPr/>
          </p:nvSpPr>
          <p:spPr>
            <a:xfrm>
              <a:off x="1695450" y="1854200"/>
              <a:ext cx="165100" cy="186689"/>
            </a:xfrm>
            <a:custGeom>
              <a:avLst/>
              <a:gdLst>
                <a:gd name="connsiteX0" fmla="*/ 0 w 165100"/>
                <a:gd name="connsiteY0" fmla="*/ 0 h 186689"/>
                <a:gd name="connsiteX1" fmla="*/ 53340 w 165100"/>
                <a:gd name="connsiteY1" fmla="*/ 0 h 186689"/>
                <a:gd name="connsiteX2" fmla="*/ 53340 w 165100"/>
                <a:gd name="connsiteY2" fmla="*/ 107950 h 186689"/>
                <a:gd name="connsiteX3" fmla="*/ 82550 w 165100"/>
                <a:gd name="connsiteY3" fmla="*/ 138430 h 186689"/>
                <a:gd name="connsiteX4" fmla="*/ 111760 w 165100"/>
                <a:gd name="connsiteY4" fmla="*/ 107950 h 186689"/>
                <a:gd name="connsiteX5" fmla="*/ 111760 w 165100"/>
                <a:gd name="connsiteY5" fmla="*/ 0 h 186689"/>
                <a:gd name="connsiteX6" fmla="*/ 165100 w 165100"/>
                <a:gd name="connsiteY6" fmla="*/ 0 h 186689"/>
                <a:gd name="connsiteX7" fmla="*/ 165100 w 165100"/>
                <a:gd name="connsiteY7" fmla="*/ 114300 h 186689"/>
                <a:gd name="connsiteX8" fmla="*/ 82550 w 165100"/>
                <a:gd name="connsiteY8" fmla="*/ 186690 h 186689"/>
                <a:gd name="connsiteX9" fmla="*/ 0 w 165100"/>
                <a:gd name="connsiteY9" fmla="*/ 114300 h 186689"/>
                <a:gd name="connsiteX10" fmla="*/ 0 w 165100"/>
                <a:gd name="connsiteY10" fmla="*/ 0 h 18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100" h="186689">
                  <a:moveTo>
                    <a:pt x="0" y="0"/>
                  </a:moveTo>
                  <a:lnTo>
                    <a:pt x="53340" y="0"/>
                  </a:lnTo>
                  <a:lnTo>
                    <a:pt x="53340" y="107950"/>
                  </a:lnTo>
                  <a:cubicBezTo>
                    <a:pt x="53340" y="127000"/>
                    <a:pt x="62230" y="138430"/>
                    <a:pt x="82550" y="138430"/>
                  </a:cubicBezTo>
                  <a:cubicBezTo>
                    <a:pt x="102870" y="138430"/>
                    <a:pt x="111760" y="127000"/>
                    <a:pt x="111760" y="107950"/>
                  </a:cubicBezTo>
                  <a:lnTo>
                    <a:pt x="111760" y="0"/>
                  </a:lnTo>
                  <a:lnTo>
                    <a:pt x="165100" y="0"/>
                  </a:lnTo>
                  <a:lnTo>
                    <a:pt x="165100" y="114300"/>
                  </a:lnTo>
                  <a:cubicBezTo>
                    <a:pt x="165100" y="157480"/>
                    <a:pt x="134620" y="186690"/>
                    <a:pt x="82550" y="186690"/>
                  </a:cubicBezTo>
                  <a:cubicBezTo>
                    <a:pt x="30480" y="186690"/>
                    <a:pt x="0" y="157480"/>
                    <a:pt x="0" y="11430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6B616AC8-1336-2989-A4C6-5A3C834DFA91}"/>
                </a:ext>
              </a:extLst>
            </p:cNvPr>
            <p:cNvSpPr/>
            <p:nvPr/>
          </p:nvSpPr>
          <p:spPr>
            <a:xfrm>
              <a:off x="1870710" y="1851660"/>
              <a:ext cx="187960" cy="185419"/>
            </a:xfrm>
            <a:custGeom>
              <a:avLst/>
              <a:gdLst>
                <a:gd name="connsiteX0" fmla="*/ 121920 w 187960"/>
                <a:gd name="connsiteY0" fmla="*/ 161290 h 185419"/>
                <a:gd name="connsiteX1" fmla="*/ 66040 w 187960"/>
                <a:gd name="connsiteY1" fmla="*/ 161290 h 185419"/>
                <a:gd name="connsiteX2" fmla="*/ 54610 w 187960"/>
                <a:gd name="connsiteY2" fmla="*/ 185420 h 185419"/>
                <a:gd name="connsiteX3" fmla="*/ 0 w 187960"/>
                <a:gd name="connsiteY3" fmla="*/ 185420 h 185419"/>
                <a:gd name="connsiteX4" fmla="*/ 92710 w 187960"/>
                <a:gd name="connsiteY4" fmla="*/ 0 h 185419"/>
                <a:gd name="connsiteX5" fmla="*/ 95250 w 187960"/>
                <a:gd name="connsiteY5" fmla="*/ 0 h 185419"/>
                <a:gd name="connsiteX6" fmla="*/ 187960 w 187960"/>
                <a:gd name="connsiteY6" fmla="*/ 185420 h 185419"/>
                <a:gd name="connsiteX7" fmla="*/ 133350 w 187960"/>
                <a:gd name="connsiteY7" fmla="*/ 185420 h 185419"/>
                <a:gd name="connsiteX8" fmla="*/ 121920 w 187960"/>
                <a:gd name="connsiteY8" fmla="*/ 161290 h 185419"/>
                <a:gd name="connsiteX9" fmla="*/ 81280 w 187960"/>
                <a:gd name="connsiteY9" fmla="*/ 127000 h 185419"/>
                <a:gd name="connsiteX10" fmla="*/ 107950 w 187960"/>
                <a:gd name="connsiteY10" fmla="*/ 127000 h 185419"/>
                <a:gd name="connsiteX11" fmla="*/ 95250 w 187960"/>
                <a:gd name="connsiteY11" fmla="*/ 92710 h 185419"/>
                <a:gd name="connsiteX12" fmla="*/ 95250 w 187960"/>
                <a:gd name="connsiteY12" fmla="*/ 92710 h 185419"/>
                <a:gd name="connsiteX13" fmla="*/ 82550 w 187960"/>
                <a:gd name="connsiteY13" fmla="*/ 127000 h 185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960" h="185419">
                  <a:moveTo>
                    <a:pt x="121920" y="161290"/>
                  </a:moveTo>
                  <a:lnTo>
                    <a:pt x="66040" y="161290"/>
                  </a:lnTo>
                  <a:lnTo>
                    <a:pt x="54610" y="185420"/>
                  </a:lnTo>
                  <a:lnTo>
                    <a:pt x="0" y="185420"/>
                  </a:lnTo>
                  <a:lnTo>
                    <a:pt x="92710" y="0"/>
                  </a:lnTo>
                  <a:lnTo>
                    <a:pt x="95250" y="0"/>
                  </a:lnTo>
                  <a:lnTo>
                    <a:pt x="187960" y="185420"/>
                  </a:lnTo>
                  <a:lnTo>
                    <a:pt x="133350" y="185420"/>
                  </a:lnTo>
                  <a:lnTo>
                    <a:pt x="121920" y="161290"/>
                  </a:lnTo>
                  <a:close/>
                  <a:moveTo>
                    <a:pt x="81280" y="127000"/>
                  </a:moveTo>
                  <a:lnTo>
                    <a:pt x="107950" y="127000"/>
                  </a:lnTo>
                  <a:cubicBezTo>
                    <a:pt x="102870" y="116840"/>
                    <a:pt x="96520" y="99060"/>
                    <a:pt x="95250" y="92710"/>
                  </a:cubicBezTo>
                  <a:lnTo>
                    <a:pt x="95250" y="92710"/>
                  </a:lnTo>
                  <a:cubicBezTo>
                    <a:pt x="93980" y="99060"/>
                    <a:pt x="86360" y="115570"/>
                    <a:pt x="82550" y="127000"/>
                  </a:cubicBez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329F92CB-C2AD-06C8-52FF-BD49DDA6055B}"/>
                </a:ext>
              </a:extLst>
            </p:cNvPr>
            <p:cNvSpPr/>
            <p:nvPr/>
          </p:nvSpPr>
          <p:spPr>
            <a:xfrm>
              <a:off x="2048510" y="1854200"/>
              <a:ext cx="147319" cy="182879"/>
            </a:xfrm>
            <a:custGeom>
              <a:avLst/>
              <a:gdLst>
                <a:gd name="connsiteX0" fmla="*/ 147320 w 147319"/>
                <a:gd name="connsiteY0" fmla="*/ 0 h 182879"/>
                <a:gd name="connsiteX1" fmla="*/ 147320 w 147319"/>
                <a:gd name="connsiteY1" fmla="*/ 44450 h 182879"/>
                <a:gd name="connsiteX2" fmla="*/ 100330 w 147319"/>
                <a:gd name="connsiteY2" fmla="*/ 44450 h 182879"/>
                <a:gd name="connsiteX3" fmla="*/ 100330 w 147319"/>
                <a:gd name="connsiteY3" fmla="*/ 182880 h 182879"/>
                <a:gd name="connsiteX4" fmla="*/ 46990 w 147319"/>
                <a:gd name="connsiteY4" fmla="*/ 182880 h 182879"/>
                <a:gd name="connsiteX5" fmla="*/ 46990 w 147319"/>
                <a:gd name="connsiteY5" fmla="*/ 44450 h 182879"/>
                <a:gd name="connsiteX6" fmla="*/ 0 w 147319"/>
                <a:gd name="connsiteY6" fmla="*/ 44450 h 182879"/>
                <a:gd name="connsiteX7" fmla="*/ 0 w 147319"/>
                <a:gd name="connsiteY7" fmla="*/ 0 h 182879"/>
                <a:gd name="connsiteX8" fmla="*/ 147320 w 147319"/>
                <a:gd name="connsiteY8" fmla="*/ 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19" h="182879">
                  <a:moveTo>
                    <a:pt x="147320" y="0"/>
                  </a:moveTo>
                  <a:lnTo>
                    <a:pt x="147320" y="44450"/>
                  </a:lnTo>
                  <a:lnTo>
                    <a:pt x="100330" y="44450"/>
                  </a:lnTo>
                  <a:lnTo>
                    <a:pt x="100330" y="182880"/>
                  </a:lnTo>
                  <a:lnTo>
                    <a:pt x="46990" y="182880"/>
                  </a:lnTo>
                  <a:lnTo>
                    <a:pt x="46990" y="44450"/>
                  </a:lnTo>
                  <a:lnTo>
                    <a:pt x="0" y="44450"/>
                  </a:lnTo>
                  <a:lnTo>
                    <a:pt x="0" y="0"/>
                  </a:lnTo>
                  <a:lnTo>
                    <a:pt x="147320" y="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160932FD-4081-289D-F9FC-1C00CA657393}"/>
                </a:ext>
              </a:extLst>
            </p:cNvPr>
            <p:cNvSpPr/>
            <p:nvPr/>
          </p:nvSpPr>
          <p:spPr>
            <a:xfrm>
              <a:off x="2225039" y="1854200"/>
              <a:ext cx="53339" cy="182879"/>
            </a:xfrm>
            <a:custGeom>
              <a:avLst/>
              <a:gdLst>
                <a:gd name="connsiteX0" fmla="*/ 53340 w 53339"/>
                <a:gd name="connsiteY0" fmla="*/ 182880 h 182879"/>
                <a:gd name="connsiteX1" fmla="*/ 0 w 53339"/>
                <a:gd name="connsiteY1" fmla="*/ 182880 h 182879"/>
                <a:gd name="connsiteX2" fmla="*/ 0 w 53339"/>
                <a:gd name="connsiteY2" fmla="*/ 0 h 182879"/>
                <a:gd name="connsiteX3" fmla="*/ 53340 w 53339"/>
                <a:gd name="connsiteY3" fmla="*/ 0 h 182879"/>
                <a:gd name="connsiteX4" fmla="*/ 53340 w 53339"/>
                <a:gd name="connsiteY4" fmla="*/ 18288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39" h="182879">
                  <a:moveTo>
                    <a:pt x="53340" y="182880"/>
                  </a:moveTo>
                  <a:lnTo>
                    <a:pt x="0" y="182880"/>
                  </a:lnTo>
                  <a:lnTo>
                    <a:pt x="0" y="0"/>
                  </a:lnTo>
                  <a:lnTo>
                    <a:pt x="53340" y="0"/>
                  </a:lnTo>
                  <a:lnTo>
                    <a:pt x="53340" y="18288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D217F573-81AC-CCB3-90A9-8131E965A24E}"/>
                </a:ext>
              </a:extLst>
            </p:cNvPr>
            <p:cNvSpPr/>
            <p:nvPr/>
          </p:nvSpPr>
          <p:spPr>
            <a:xfrm>
              <a:off x="2310129" y="1850389"/>
              <a:ext cx="195580" cy="190500"/>
            </a:xfrm>
            <a:custGeom>
              <a:avLst/>
              <a:gdLst>
                <a:gd name="connsiteX0" fmla="*/ 97790 w 195580"/>
                <a:gd name="connsiteY0" fmla="*/ 0 h 190500"/>
                <a:gd name="connsiteX1" fmla="*/ 195580 w 195580"/>
                <a:gd name="connsiteY1" fmla="*/ 95250 h 190500"/>
                <a:gd name="connsiteX2" fmla="*/ 97790 w 195580"/>
                <a:gd name="connsiteY2" fmla="*/ 190500 h 190500"/>
                <a:gd name="connsiteX3" fmla="*/ 0 w 195580"/>
                <a:gd name="connsiteY3" fmla="*/ 95250 h 190500"/>
                <a:gd name="connsiteX4" fmla="*/ 97790 w 195580"/>
                <a:gd name="connsiteY4" fmla="*/ 0 h 190500"/>
                <a:gd name="connsiteX5" fmla="*/ 97790 w 195580"/>
                <a:gd name="connsiteY5" fmla="*/ 142240 h 190500"/>
                <a:gd name="connsiteX6" fmla="*/ 142240 w 195580"/>
                <a:gd name="connsiteY6" fmla="*/ 95250 h 190500"/>
                <a:gd name="connsiteX7" fmla="*/ 97790 w 195580"/>
                <a:gd name="connsiteY7" fmla="*/ 48260 h 190500"/>
                <a:gd name="connsiteX8" fmla="*/ 53340 w 195580"/>
                <a:gd name="connsiteY8" fmla="*/ 95250 h 190500"/>
                <a:gd name="connsiteX9" fmla="*/ 97790 w 195580"/>
                <a:gd name="connsiteY9" fmla="*/ 14224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80" h="190500">
                  <a:moveTo>
                    <a:pt x="97790" y="0"/>
                  </a:moveTo>
                  <a:cubicBezTo>
                    <a:pt x="154940" y="0"/>
                    <a:pt x="195580" y="43180"/>
                    <a:pt x="195580" y="95250"/>
                  </a:cubicBezTo>
                  <a:cubicBezTo>
                    <a:pt x="195580" y="147320"/>
                    <a:pt x="154940" y="190500"/>
                    <a:pt x="97790" y="190500"/>
                  </a:cubicBezTo>
                  <a:cubicBezTo>
                    <a:pt x="40640" y="190500"/>
                    <a:pt x="0" y="148590"/>
                    <a:pt x="0" y="95250"/>
                  </a:cubicBezTo>
                  <a:cubicBezTo>
                    <a:pt x="0" y="41910"/>
                    <a:pt x="40640" y="0"/>
                    <a:pt x="97790" y="0"/>
                  </a:cubicBezTo>
                  <a:close/>
                  <a:moveTo>
                    <a:pt x="97790" y="142240"/>
                  </a:moveTo>
                  <a:cubicBezTo>
                    <a:pt x="124460" y="142240"/>
                    <a:pt x="142240" y="120650"/>
                    <a:pt x="142240" y="95250"/>
                  </a:cubicBezTo>
                  <a:cubicBezTo>
                    <a:pt x="142240" y="69850"/>
                    <a:pt x="124460" y="48260"/>
                    <a:pt x="97790" y="48260"/>
                  </a:cubicBezTo>
                  <a:cubicBezTo>
                    <a:pt x="71120" y="48260"/>
                    <a:pt x="53340" y="71120"/>
                    <a:pt x="53340" y="95250"/>
                  </a:cubicBezTo>
                  <a:cubicBezTo>
                    <a:pt x="53340" y="119380"/>
                    <a:pt x="71120" y="142240"/>
                    <a:pt x="97790" y="142240"/>
                  </a:cubicBez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92FB1AA5-BF5D-6D33-3DE5-0932DD6CD409}"/>
                </a:ext>
              </a:extLst>
            </p:cNvPr>
            <p:cNvSpPr/>
            <p:nvPr/>
          </p:nvSpPr>
          <p:spPr>
            <a:xfrm>
              <a:off x="2537460" y="1851660"/>
              <a:ext cx="158750" cy="187960"/>
            </a:xfrm>
            <a:custGeom>
              <a:avLst/>
              <a:gdLst>
                <a:gd name="connsiteX0" fmla="*/ 52070 w 158750"/>
                <a:gd name="connsiteY0" fmla="*/ 102870 h 187960"/>
                <a:gd name="connsiteX1" fmla="*/ 52070 w 158750"/>
                <a:gd name="connsiteY1" fmla="*/ 185420 h 187960"/>
                <a:gd name="connsiteX2" fmla="*/ 0 w 158750"/>
                <a:gd name="connsiteY2" fmla="*/ 185420 h 187960"/>
                <a:gd name="connsiteX3" fmla="*/ 0 w 158750"/>
                <a:gd name="connsiteY3" fmla="*/ 0 h 187960"/>
                <a:gd name="connsiteX4" fmla="*/ 2540 w 158750"/>
                <a:gd name="connsiteY4" fmla="*/ 0 h 187960"/>
                <a:gd name="connsiteX5" fmla="*/ 106680 w 158750"/>
                <a:gd name="connsiteY5" fmla="*/ 85090 h 187960"/>
                <a:gd name="connsiteX6" fmla="*/ 106680 w 158750"/>
                <a:gd name="connsiteY6" fmla="*/ 2540 h 187960"/>
                <a:gd name="connsiteX7" fmla="*/ 158750 w 158750"/>
                <a:gd name="connsiteY7" fmla="*/ 2540 h 187960"/>
                <a:gd name="connsiteX8" fmla="*/ 158750 w 158750"/>
                <a:gd name="connsiteY8" fmla="*/ 187960 h 187960"/>
                <a:gd name="connsiteX9" fmla="*/ 156210 w 158750"/>
                <a:gd name="connsiteY9" fmla="*/ 187960 h 187960"/>
                <a:gd name="connsiteX10" fmla="*/ 50800 w 158750"/>
                <a:gd name="connsiteY10" fmla="*/ 102870 h 187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8750" h="187960">
                  <a:moveTo>
                    <a:pt x="52070" y="102870"/>
                  </a:moveTo>
                  <a:lnTo>
                    <a:pt x="52070" y="185420"/>
                  </a:lnTo>
                  <a:lnTo>
                    <a:pt x="0" y="185420"/>
                  </a:lnTo>
                  <a:lnTo>
                    <a:pt x="0" y="0"/>
                  </a:lnTo>
                  <a:lnTo>
                    <a:pt x="2540" y="0"/>
                  </a:lnTo>
                  <a:lnTo>
                    <a:pt x="106680" y="85090"/>
                  </a:lnTo>
                  <a:lnTo>
                    <a:pt x="106680" y="2540"/>
                  </a:lnTo>
                  <a:lnTo>
                    <a:pt x="158750" y="2540"/>
                  </a:lnTo>
                  <a:lnTo>
                    <a:pt x="158750" y="187960"/>
                  </a:lnTo>
                  <a:lnTo>
                    <a:pt x="156210" y="187960"/>
                  </a:lnTo>
                  <a:lnTo>
                    <a:pt x="50800" y="10287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4FEB07D7-DD7E-C57C-9774-0B0F22B22059}"/>
                </a:ext>
              </a:extLst>
            </p:cNvPr>
            <p:cNvSpPr/>
            <p:nvPr/>
          </p:nvSpPr>
          <p:spPr>
            <a:xfrm>
              <a:off x="2731770" y="1906270"/>
              <a:ext cx="53339" cy="135889"/>
            </a:xfrm>
            <a:custGeom>
              <a:avLst/>
              <a:gdLst>
                <a:gd name="connsiteX0" fmla="*/ 26670 w 53339"/>
                <a:gd name="connsiteY0" fmla="*/ 0 h 135889"/>
                <a:gd name="connsiteX1" fmla="*/ 53340 w 53339"/>
                <a:gd name="connsiteY1" fmla="*/ 26670 h 135889"/>
                <a:gd name="connsiteX2" fmla="*/ 26670 w 53339"/>
                <a:gd name="connsiteY2" fmla="*/ 53340 h 135889"/>
                <a:gd name="connsiteX3" fmla="*/ 0 w 53339"/>
                <a:gd name="connsiteY3" fmla="*/ 26670 h 135889"/>
                <a:gd name="connsiteX4" fmla="*/ 26670 w 53339"/>
                <a:gd name="connsiteY4" fmla="*/ 0 h 135889"/>
                <a:gd name="connsiteX5" fmla="*/ 26670 w 53339"/>
                <a:gd name="connsiteY5" fmla="*/ 82550 h 135889"/>
                <a:gd name="connsiteX6" fmla="*/ 53340 w 53339"/>
                <a:gd name="connsiteY6" fmla="*/ 109220 h 135889"/>
                <a:gd name="connsiteX7" fmla="*/ 26670 w 53339"/>
                <a:gd name="connsiteY7" fmla="*/ 135890 h 135889"/>
                <a:gd name="connsiteX8" fmla="*/ 0 w 53339"/>
                <a:gd name="connsiteY8" fmla="*/ 109220 h 135889"/>
                <a:gd name="connsiteX9" fmla="*/ 26670 w 53339"/>
                <a:gd name="connsiteY9" fmla="*/ 82550 h 135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339" h="135889">
                  <a:moveTo>
                    <a:pt x="26670" y="0"/>
                  </a:moveTo>
                  <a:cubicBezTo>
                    <a:pt x="43180" y="0"/>
                    <a:pt x="53340" y="10160"/>
                    <a:pt x="53340" y="26670"/>
                  </a:cubicBezTo>
                  <a:cubicBezTo>
                    <a:pt x="53340" y="43180"/>
                    <a:pt x="43180" y="53340"/>
                    <a:pt x="26670" y="53340"/>
                  </a:cubicBezTo>
                  <a:cubicBezTo>
                    <a:pt x="10160" y="53340"/>
                    <a:pt x="0" y="43180"/>
                    <a:pt x="0" y="26670"/>
                  </a:cubicBezTo>
                  <a:cubicBezTo>
                    <a:pt x="0" y="10160"/>
                    <a:pt x="10160" y="0"/>
                    <a:pt x="26670" y="0"/>
                  </a:cubicBezTo>
                  <a:close/>
                  <a:moveTo>
                    <a:pt x="26670" y="82550"/>
                  </a:moveTo>
                  <a:cubicBezTo>
                    <a:pt x="43180" y="82550"/>
                    <a:pt x="53340" y="92710"/>
                    <a:pt x="53340" y="109220"/>
                  </a:cubicBezTo>
                  <a:cubicBezTo>
                    <a:pt x="53340" y="125730"/>
                    <a:pt x="43180" y="135890"/>
                    <a:pt x="26670" y="135890"/>
                  </a:cubicBezTo>
                  <a:cubicBezTo>
                    <a:pt x="10160" y="135890"/>
                    <a:pt x="0" y="125730"/>
                    <a:pt x="0" y="109220"/>
                  </a:cubicBezTo>
                  <a:cubicBezTo>
                    <a:pt x="0" y="92710"/>
                    <a:pt x="10160" y="82550"/>
                    <a:pt x="26670" y="82550"/>
                  </a:cubicBez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63" name="Group 762">
            <a:extLst>
              <a:ext uri="{FF2B5EF4-FFF2-40B4-BE49-F238E27FC236}">
                <a16:creationId xmlns:a16="http://schemas.microsoft.com/office/drawing/2014/main" id="{1719EE23-4F8E-BB2A-B0F3-3E5074AA0021}"/>
              </a:ext>
            </a:extLst>
          </p:cNvPr>
          <p:cNvGrpSpPr/>
          <p:nvPr/>
        </p:nvGrpSpPr>
        <p:grpSpPr>
          <a:xfrm>
            <a:off x="774700" y="2110739"/>
            <a:ext cx="8547099" cy="819150"/>
            <a:chOff x="774700" y="2110739"/>
            <a:chExt cx="8547099" cy="819150"/>
          </a:xfrm>
        </p:grpSpPr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B46D0F6B-9A43-C943-7E31-B147326A5FA7}"/>
                </a:ext>
              </a:extLst>
            </p:cNvPr>
            <p:cNvSpPr/>
            <p:nvPr/>
          </p:nvSpPr>
          <p:spPr>
            <a:xfrm>
              <a:off x="779780" y="2122170"/>
              <a:ext cx="99059" cy="130809"/>
            </a:xfrm>
            <a:custGeom>
              <a:avLst/>
              <a:gdLst>
                <a:gd name="connsiteX0" fmla="*/ 99060 w 99059"/>
                <a:gd name="connsiteY0" fmla="*/ 83820 h 130809"/>
                <a:gd name="connsiteX1" fmla="*/ 49530 w 99059"/>
                <a:gd name="connsiteY1" fmla="*/ 130810 h 130809"/>
                <a:gd name="connsiteX2" fmla="*/ 0 w 99059"/>
                <a:gd name="connsiteY2" fmla="*/ 83820 h 130809"/>
                <a:gd name="connsiteX3" fmla="*/ 0 w 99059"/>
                <a:gd name="connsiteY3" fmla="*/ 0 h 130809"/>
                <a:gd name="connsiteX4" fmla="*/ 16510 w 99059"/>
                <a:gd name="connsiteY4" fmla="*/ 0 h 130809"/>
                <a:gd name="connsiteX5" fmla="*/ 16510 w 99059"/>
                <a:gd name="connsiteY5" fmla="*/ 82550 h 130809"/>
                <a:gd name="connsiteX6" fmla="*/ 48260 w 99059"/>
                <a:gd name="connsiteY6" fmla="*/ 114300 h 130809"/>
                <a:gd name="connsiteX7" fmla="*/ 80010 w 99059"/>
                <a:gd name="connsiteY7" fmla="*/ 82550 h 130809"/>
                <a:gd name="connsiteX8" fmla="*/ 80010 w 99059"/>
                <a:gd name="connsiteY8" fmla="*/ 0 h 130809"/>
                <a:gd name="connsiteX9" fmla="*/ 96520 w 99059"/>
                <a:gd name="connsiteY9" fmla="*/ 0 h 130809"/>
                <a:gd name="connsiteX10" fmla="*/ 96520 w 99059"/>
                <a:gd name="connsiteY10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059" h="130809">
                  <a:moveTo>
                    <a:pt x="99060" y="83820"/>
                  </a:moveTo>
                  <a:cubicBezTo>
                    <a:pt x="99060" y="113030"/>
                    <a:pt x="80010" y="130810"/>
                    <a:pt x="49530" y="130810"/>
                  </a:cubicBezTo>
                  <a:cubicBezTo>
                    <a:pt x="19050" y="130810"/>
                    <a:pt x="0" y="113030"/>
                    <a:pt x="0" y="8382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82550"/>
                  </a:lnTo>
                  <a:cubicBezTo>
                    <a:pt x="16510" y="102870"/>
                    <a:pt x="29210" y="114300"/>
                    <a:pt x="48260" y="114300"/>
                  </a:cubicBezTo>
                  <a:cubicBezTo>
                    <a:pt x="67310" y="114300"/>
                    <a:pt x="80010" y="101600"/>
                    <a:pt x="80010" y="82550"/>
                  </a:cubicBezTo>
                  <a:lnTo>
                    <a:pt x="80010" y="0"/>
                  </a:lnTo>
                  <a:lnTo>
                    <a:pt x="96520" y="0"/>
                  </a:lnTo>
                  <a:lnTo>
                    <a:pt x="96520" y="838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82278F73-21EA-53D4-37EC-A2D6655A36AD}"/>
                </a:ext>
              </a:extLst>
            </p:cNvPr>
            <p:cNvSpPr/>
            <p:nvPr/>
          </p:nvSpPr>
          <p:spPr>
            <a:xfrm>
              <a:off x="899160" y="2159000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6B024E9A-927D-8E18-970E-C7A9820754B9}"/>
                </a:ext>
              </a:extLst>
            </p:cNvPr>
            <p:cNvSpPr/>
            <p:nvPr/>
          </p:nvSpPr>
          <p:spPr>
            <a:xfrm>
              <a:off x="977900" y="215900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4450 w 83819"/>
                <a:gd name="connsiteY10" fmla="*/ 13970 h 93979"/>
                <a:gd name="connsiteX11" fmla="*/ 19050 w 83819"/>
                <a:gd name="connsiteY11" fmla="*/ 38100 h 93979"/>
                <a:gd name="connsiteX12" fmla="*/ 68580 w 83819"/>
                <a:gd name="connsiteY12" fmla="*/ 38100 h 93979"/>
                <a:gd name="connsiteX13" fmla="*/ 4445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13402686-4DA2-8B7D-DE67-8EA706D29B4F}"/>
                </a:ext>
              </a:extLst>
            </p:cNvPr>
            <p:cNvSpPr/>
            <p:nvPr/>
          </p:nvSpPr>
          <p:spPr>
            <a:xfrm>
              <a:off x="1122680" y="2159000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9C600466-AB79-D735-DC95-ADE9F404B34C}"/>
                </a:ext>
              </a:extLst>
            </p:cNvPr>
            <p:cNvSpPr/>
            <p:nvPr/>
          </p:nvSpPr>
          <p:spPr>
            <a:xfrm>
              <a:off x="1197610" y="213487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25466E02-CF33-2DC2-5B3C-8B06AF4FCA9E}"/>
                </a:ext>
              </a:extLst>
            </p:cNvPr>
            <p:cNvSpPr/>
            <p:nvPr/>
          </p:nvSpPr>
          <p:spPr>
            <a:xfrm>
              <a:off x="1272539" y="216027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80010 h 93979"/>
                <a:gd name="connsiteX18" fmla="*/ 57150 w 73660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3F17CBBE-5F1F-A034-5928-A4A47936A000}"/>
                </a:ext>
              </a:extLst>
            </p:cNvPr>
            <p:cNvSpPr/>
            <p:nvPr/>
          </p:nvSpPr>
          <p:spPr>
            <a:xfrm>
              <a:off x="1376680" y="215900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3B3B1E91-1077-1AF8-77C2-B324523F413F}"/>
                </a:ext>
              </a:extLst>
            </p:cNvPr>
            <p:cNvSpPr/>
            <p:nvPr/>
          </p:nvSpPr>
          <p:spPr>
            <a:xfrm>
              <a:off x="1479550" y="2122170"/>
              <a:ext cx="87630" cy="130809"/>
            </a:xfrm>
            <a:custGeom>
              <a:avLst/>
              <a:gdLst>
                <a:gd name="connsiteX0" fmla="*/ 87630 w 87630"/>
                <a:gd name="connsiteY0" fmla="*/ 128270 h 130809"/>
                <a:gd name="connsiteX1" fmla="*/ 72390 w 87630"/>
                <a:gd name="connsiteY1" fmla="*/ 128270 h 130809"/>
                <a:gd name="connsiteX2" fmla="*/ 72390 w 87630"/>
                <a:gd name="connsiteY2" fmla="*/ 118110 h 130809"/>
                <a:gd name="connsiteX3" fmla="*/ 72390 w 87630"/>
                <a:gd name="connsiteY3" fmla="*/ 111760 h 130809"/>
                <a:gd name="connsiteX4" fmla="*/ 72390 w 87630"/>
                <a:gd name="connsiteY4" fmla="*/ 111760 h 130809"/>
                <a:gd name="connsiteX5" fmla="*/ 40640 w 87630"/>
                <a:gd name="connsiteY5" fmla="*/ 130810 h 130809"/>
                <a:gd name="connsiteX6" fmla="*/ 0 w 87630"/>
                <a:gd name="connsiteY6" fmla="*/ 83820 h 130809"/>
                <a:gd name="connsiteX7" fmla="*/ 40640 w 87630"/>
                <a:gd name="connsiteY7" fmla="*/ 36830 h 130809"/>
                <a:gd name="connsiteX8" fmla="*/ 71120 w 87630"/>
                <a:gd name="connsiteY8" fmla="*/ 53340 h 130809"/>
                <a:gd name="connsiteX9" fmla="*/ 71120 w 87630"/>
                <a:gd name="connsiteY9" fmla="*/ 53340 h 130809"/>
                <a:gd name="connsiteX10" fmla="*/ 71120 w 87630"/>
                <a:gd name="connsiteY10" fmla="*/ 45720 h 130809"/>
                <a:gd name="connsiteX11" fmla="*/ 71120 w 87630"/>
                <a:gd name="connsiteY11" fmla="*/ 0 h 130809"/>
                <a:gd name="connsiteX12" fmla="*/ 87630 w 87630"/>
                <a:gd name="connsiteY12" fmla="*/ 0 h 130809"/>
                <a:gd name="connsiteX13" fmla="*/ 87630 w 87630"/>
                <a:gd name="connsiteY13" fmla="*/ 128270 h 130809"/>
                <a:gd name="connsiteX14" fmla="*/ 16510 w 87630"/>
                <a:gd name="connsiteY14" fmla="*/ 83820 h 130809"/>
                <a:gd name="connsiteX15" fmla="*/ 44450 w 87630"/>
                <a:gd name="connsiteY15" fmla="*/ 115570 h 130809"/>
                <a:gd name="connsiteX16" fmla="*/ 72390 w 87630"/>
                <a:gd name="connsiteY16" fmla="*/ 83820 h 130809"/>
                <a:gd name="connsiteX17" fmla="*/ 44450 w 87630"/>
                <a:gd name="connsiteY17" fmla="*/ 52070 h 130809"/>
                <a:gd name="connsiteX18" fmla="*/ 16510 w 87630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6510" y="83820"/>
                  </a:moveTo>
                  <a:cubicBezTo>
                    <a:pt x="16510" y="102870"/>
                    <a:pt x="27940" y="115570"/>
                    <a:pt x="44450" y="115570"/>
                  </a:cubicBezTo>
                  <a:cubicBezTo>
                    <a:pt x="60960" y="115570"/>
                    <a:pt x="72390" y="105410"/>
                    <a:pt x="72390" y="83820"/>
                  </a:cubicBezTo>
                  <a:cubicBezTo>
                    <a:pt x="72390" y="62230"/>
                    <a:pt x="58420" y="52070"/>
                    <a:pt x="44450" y="52070"/>
                  </a:cubicBezTo>
                  <a:cubicBezTo>
                    <a:pt x="30480" y="52070"/>
                    <a:pt x="16510" y="6604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C3EEA3A2-F68C-DEE7-8BDC-4CF9AF5CEBC7}"/>
                </a:ext>
              </a:extLst>
            </p:cNvPr>
            <p:cNvSpPr/>
            <p:nvPr/>
          </p:nvSpPr>
          <p:spPr>
            <a:xfrm>
              <a:off x="1593850" y="216027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80010 h 93979"/>
                <a:gd name="connsiteX18" fmla="*/ 57150 w 73660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B08F0845-28EE-E2DD-20C5-788FF9BACF28}"/>
                </a:ext>
              </a:extLst>
            </p:cNvPr>
            <p:cNvSpPr/>
            <p:nvPr/>
          </p:nvSpPr>
          <p:spPr>
            <a:xfrm>
              <a:off x="1695450" y="2159000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51F2C5C9-5DAE-4C75-ACD4-1EC510CCADA2}"/>
                </a:ext>
              </a:extLst>
            </p:cNvPr>
            <p:cNvSpPr/>
            <p:nvPr/>
          </p:nvSpPr>
          <p:spPr>
            <a:xfrm>
              <a:off x="1758950" y="2122170"/>
              <a:ext cx="87629" cy="130809"/>
            </a:xfrm>
            <a:custGeom>
              <a:avLst/>
              <a:gdLst>
                <a:gd name="connsiteX0" fmla="*/ 87630 w 87629"/>
                <a:gd name="connsiteY0" fmla="*/ 128270 h 130809"/>
                <a:gd name="connsiteX1" fmla="*/ 72390 w 87629"/>
                <a:gd name="connsiteY1" fmla="*/ 128270 h 130809"/>
                <a:gd name="connsiteX2" fmla="*/ 72390 w 87629"/>
                <a:gd name="connsiteY2" fmla="*/ 118110 h 130809"/>
                <a:gd name="connsiteX3" fmla="*/ 72390 w 87629"/>
                <a:gd name="connsiteY3" fmla="*/ 111760 h 130809"/>
                <a:gd name="connsiteX4" fmla="*/ 72390 w 87629"/>
                <a:gd name="connsiteY4" fmla="*/ 111760 h 130809"/>
                <a:gd name="connsiteX5" fmla="*/ 40640 w 87629"/>
                <a:gd name="connsiteY5" fmla="*/ 130810 h 130809"/>
                <a:gd name="connsiteX6" fmla="*/ 0 w 87629"/>
                <a:gd name="connsiteY6" fmla="*/ 83820 h 130809"/>
                <a:gd name="connsiteX7" fmla="*/ 40640 w 87629"/>
                <a:gd name="connsiteY7" fmla="*/ 36830 h 130809"/>
                <a:gd name="connsiteX8" fmla="*/ 71120 w 87629"/>
                <a:gd name="connsiteY8" fmla="*/ 53340 h 130809"/>
                <a:gd name="connsiteX9" fmla="*/ 71120 w 87629"/>
                <a:gd name="connsiteY9" fmla="*/ 53340 h 130809"/>
                <a:gd name="connsiteX10" fmla="*/ 71120 w 87629"/>
                <a:gd name="connsiteY10" fmla="*/ 45720 h 130809"/>
                <a:gd name="connsiteX11" fmla="*/ 71120 w 87629"/>
                <a:gd name="connsiteY11" fmla="*/ 0 h 130809"/>
                <a:gd name="connsiteX12" fmla="*/ 87630 w 87629"/>
                <a:gd name="connsiteY12" fmla="*/ 0 h 130809"/>
                <a:gd name="connsiteX13" fmla="*/ 87630 w 87629"/>
                <a:gd name="connsiteY13" fmla="*/ 128270 h 130809"/>
                <a:gd name="connsiteX14" fmla="*/ 15240 w 87629"/>
                <a:gd name="connsiteY14" fmla="*/ 83820 h 130809"/>
                <a:gd name="connsiteX15" fmla="*/ 43180 w 87629"/>
                <a:gd name="connsiteY15" fmla="*/ 115570 h 130809"/>
                <a:gd name="connsiteX16" fmla="*/ 71120 w 87629"/>
                <a:gd name="connsiteY16" fmla="*/ 83820 h 130809"/>
                <a:gd name="connsiteX17" fmla="*/ 43180 w 87629"/>
                <a:gd name="connsiteY17" fmla="*/ 52070 h 130809"/>
                <a:gd name="connsiteX18" fmla="*/ 1524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C678DFB0-14A1-F86E-1730-220C788198F0}"/>
                </a:ext>
              </a:extLst>
            </p:cNvPr>
            <p:cNvSpPr/>
            <p:nvPr/>
          </p:nvSpPr>
          <p:spPr>
            <a:xfrm>
              <a:off x="1922779" y="2159000"/>
              <a:ext cx="87630" cy="130810"/>
            </a:xfrm>
            <a:custGeom>
              <a:avLst/>
              <a:gdLst>
                <a:gd name="connsiteX0" fmla="*/ 0 w 87630"/>
                <a:gd name="connsiteY0" fmla="*/ 2540 h 130810"/>
                <a:gd name="connsiteX1" fmla="*/ 15240 w 87630"/>
                <a:gd name="connsiteY1" fmla="*/ 2540 h 130810"/>
                <a:gd name="connsiteX2" fmla="*/ 15240 w 87630"/>
                <a:gd name="connsiteY2" fmla="*/ 11430 h 130810"/>
                <a:gd name="connsiteX3" fmla="*/ 15240 w 87630"/>
                <a:gd name="connsiteY3" fmla="*/ 17780 h 130810"/>
                <a:gd name="connsiteX4" fmla="*/ 15240 w 87630"/>
                <a:gd name="connsiteY4" fmla="*/ 17780 h 130810"/>
                <a:gd name="connsiteX5" fmla="*/ 46990 w 87630"/>
                <a:gd name="connsiteY5" fmla="*/ 0 h 130810"/>
                <a:gd name="connsiteX6" fmla="*/ 87630 w 87630"/>
                <a:gd name="connsiteY6" fmla="*/ 46990 h 130810"/>
                <a:gd name="connsiteX7" fmla="*/ 46990 w 87630"/>
                <a:gd name="connsiteY7" fmla="*/ 93980 h 130810"/>
                <a:gd name="connsiteX8" fmla="*/ 16510 w 87630"/>
                <a:gd name="connsiteY8" fmla="*/ 76200 h 130810"/>
                <a:gd name="connsiteX9" fmla="*/ 16510 w 87630"/>
                <a:gd name="connsiteY9" fmla="*/ 76200 h 130810"/>
                <a:gd name="connsiteX10" fmla="*/ 16510 w 87630"/>
                <a:gd name="connsiteY10" fmla="*/ 83820 h 130810"/>
                <a:gd name="connsiteX11" fmla="*/ 16510 w 87630"/>
                <a:gd name="connsiteY11" fmla="*/ 130810 h 130810"/>
                <a:gd name="connsiteX12" fmla="*/ 0 w 87630"/>
                <a:gd name="connsiteY12" fmla="*/ 130810 h 130810"/>
                <a:gd name="connsiteX13" fmla="*/ 0 w 87630"/>
                <a:gd name="connsiteY13" fmla="*/ 2540 h 130810"/>
                <a:gd name="connsiteX14" fmla="*/ 72390 w 87630"/>
                <a:gd name="connsiteY14" fmla="*/ 46990 h 130810"/>
                <a:gd name="connsiteX15" fmla="*/ 44450 w 87630"/>
                <a:gd name="connsiteY15" fmla="*/ 15240 h 130810"/>
                <a:gd name="connsiteX16" fmla="*/ 16510 w 87630"/>
                <a:gd name="connsiteY16" fmla="*/ 46990 h 130810"/>
                <a:gd name="connsiteX17" fmla="*/ 44450 w 87630"/>
                <a:gd name="connsiteY17" fmla="*/ 78740 h 130810"/>
                <a:gd name="connsiteX18" fmla="*/ 72390 w 87630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4C19CDE4-1869-D2B8-B9A7-86B909CCEC7A}"/>
                </a:ext>
              </a:extLst>
            </p:cNvPr>
            <p:cNvSpPr/>
            <p:nvPr/>
          </p:nvSpPr>
          <p:spPr>
            <a:xfrm>
              <a:off x="2033270" y="2161539"/>
              <a:ext cx="78739" cy="91439"/>
            </a:xfrm>
            <a:custGeom>
              <a:avLst/>
              <a:gdLst>
                <a:gd name="connsiteX0" fmla="*/ 63500 w 78739"/>
                <a:gd name="connsiteY0" fmla="*/ 88900 h 91439"/>
                <a:gd name="connsiteX1" fmla="*/ 63500 w 78739"/>
                <a:gd name="connsiteY1" fmla="*/ 76200 h 91439"/>
                <a:gd name="connsiteX2" fmla="*/ 63500 w 78739"/>
                <a:gd name="connsiteY2" fmla="*/ 69850 h 91439"/>
                <a:gd name="connsiteX3" fmla="*/ 63500 w 78739"/>
                <a:gd name="connsiteY3" fmla="*/ 69850 h 91439"/>
                <a:gd name="connsiteX4" fmla="*/ 30480 w 78739"/>
                <a:gd name="connsiteY4" fmla="*/ 91440 h 91439"/>
                <a:gd name="connsiteX5" fmla="*/ 0 w 78739"/>
                <a:gd name="connsiteY5" fmla="*/ 55880 h 91439"/>
                <a:gd name="connsiteX6" fmla="*/ 0 w 78739"/>
                <a:gd name="connsiteY6" fmla="*/ 0 h 91439"/>
                <a:gd name="connsiteX7" fmla="*/ 16510 w 78739"/>
                <a:gd name="connsiteY7" fmla="*/ 0 h 91439"/>
                <a:gd name="connsiteX8" fmla="*/ 16510 w 78739"/>
                <a:gd name="connsiteY8" fmla="*/ 52070 h 91439"/>
                <a:gd name="connsiteX9" fmla="*/ 33020 w 78739"/>
                <a:gd name="connsiteY9" fmla="*/ 74930 h 91439"/>
                <a:gd name="connsiteX10" fmla="*/ 62230 w 78739"/>
                <a:gd name="connsiteY10" fmla="*/ 43180 h 91439"/>
                <a:gd name="connsiteX11" fmla="*/ 62230 w 78739"/>
                <a:gd name="connsiteY11" fmla="*/ 0 h 91439"/>
                <a:gd name="connsiteX12" fmla="*/ 78740 w 78739"/>
                <a:gd name="connsiteY12" fmla="*/ 0 h 91439"/>
                <a:gd name="connsiteX13" fmla="*/ 78740 w 78739"/>
                <a:gd name="connsiteY13" fmla="*/ 88900 h 91439"/>
                <a:gd name="connsiteX14" fmla="*/ 63500 w 78739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557ABD68-A9F1-A523-8E41-D2DA1D2ADE0A}"/>
                </a:ext>
              </a:extLst>
            </p:cNvPr>
            <p:cNvSpPr/>
            <p:nvPr/>
          </p:nvSpPr>
          <p:spPr>
            <a:xfrm>
              <a:off x="2146300" y="2159000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F821AD59-5E3F-F7AE-E9B0-44E77B0D8F01}"/>
                </a:ext>
              </a:extLst>
            </p:cNvPr>
            <p:cNvSpPr/>
            <p:nvPr/>
          </p:nvSpPr>
          <p:spPr>
            <a:xfrm>
              <a:off x="2247900" y="2159000"/>
              <a:ext cx="74929" cy="93979"/>
            </a:xfrm>
            <a:custGeom>
              <a:avLst/>
              <a:gdLst>
                <a:gd name="connsiteX0" fmla="*/ 48260 w 74929"/>
                <a:gd name="connsiteY0" fmla="*/ 78740 h 93979"/>
                <a:gd name="connsiteX1" fmla="*/ 74930 w 74929"/>
                <a:gd name="connsiteY1" fmla="*/ 71120 h 93979"/>
                <a:gd name="connsiteX2" fmla="*/ 74930 w 74929"/>
                <a:gd name="connsiteY2" fmla="*/ 86360 h 93979"/>
                <a:gd name="connsiteX3" fmla="*/ 46990 w 74929"/>
                <a:gd name="connsiteY3" fmla="*/ 93980 h 93979"/>
                <a:gd name="connsiteX4" fmla="*/ 0 w 74929"/>
                <a:gd name="connsiteY4" fmla="*/ 46990 h 93979"/>
                <a:gd name="connsiteX5" fmla="*/ 46990 w 74929"/>
                <a:gd name="connsiteY5" fmla="*/ 0 h 93979"/>
                <a:gd name="connsiteX6" fmla="*/ 74930 w 74929"/>
                <a:gd name="connsiteY6" fmla="*/ 6350 h 93979"/>
                <a:gd name="connsiteX7" fmla="*/ 74930 w 74929"/>
                <a:gd name="connsiteY7" fmla="*/ 21590 h 93979"/>
                <a:gd name="connsiteX8" fmla="*/ 48260 w 74929"/>
                <a:gd name="connsiteY8" fmla="*/ 13970 h 93979"/>
                <a:gd name="connsiteX9" fmla="*/ 17780 w 74929"/>
                <a:gd name="connsiteY9" fmla="*/ 45720 h 93979"/>
                <a:gd name="connsiteX10" fmla="*/ 48260 w 74929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79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C74303D8-1572-FB77-9730-B28EA133C483}"/>
                </a:ext>
              </a:extLst>
            </p:cNvPr>
            <p:cNvSpPr/>
            <p:nvPr/>
          </p:nvSpPr>
          <p:spPr>
            <a:xfrm>
              <a:off x="2336800" y="213487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D9A5787A-6C99-BA7F-B640-7A25810D5EAA}"/>
                </a:ext>
              </a:extLst>
            </p:cNvPr>
            <p:cNvSpPr/>
            <p:nvPr/>
          </p:nvSpPr>
          <p:spPr>
            <a:xfrm>
              <a:off x="2414270" y="2161539"/>
              <a:ext cx="78739" cy="91439"/>
            </a:xfrm>
            <a:custGeom>
              <a:avLst/>
              <a:gdLst>
                <a:gd name="connsiteX0" fmla="*/ 63500 w 78739"/>
                <a:gd name="connsiteY0" fmla="*/ 88900 h 91439"/>
                <a:gd name="connsiteX1" fmla="*/ 63500 w 78739"/>
                <a:gd name="connsiteY1" fmla="*/ 76200 h 91439"/>
                <a:gd name="connsiteX2" fmla="*/ 63500 w 78739"/>
                <a:gd name="connsiteY2" fmla="*/ 69850 h 91439"/>
                <a:gd name="connsiteX3" fmla="*/ 63500 w 78739"/>
                <a:gd name="connsiteY3" fmla="*/ 69850 h 91439"/>
                <a:gd name="connsiteX4" fmla="*/ 30480 w 78739"/>
                <a:gd name="connsiteY4" fmla="*/ 91440 h 91439"/>
                <a:gd name="connsiteX5" fmla="*/ 0 w 78739"/>
                <a:gd name="connsiteY5" fmla="*/ 55880 h 91439"/>
                <a:gd name="connsiteX6" fmla="*/ 0 w 78739"/>
                <a:gd name="connsiteY6" fmla="*/ 0 h 91439"/>
                <a:gd name="connsiteX7" fmla="*/ 16510 w 78739"/>
                <a:gd name="connsiteY7" fmla="*/ 0 h 91439"/>
                <a:gd name="connsiteX8" fmla="*/ 16510 w 78739"/>
                <a:gd name="connsiteY8" fmla="*/ 52070 h 91439"/>
                <a:gd name="connsiteX9" fmla="*/ 33020 w 78739"/>
                <a:gd name="connsiteY9" fmla="*/ 74930 h 91439"/>
                <a:gd name="connsiteX10" fmla="*/ 62230 w 78739"/>
                <a:gd name="connsiteY10" fmla="*/ 43180 h 91439"/>
                <a:gd name="connsiteX11" fmla="*/ 62230 w 78739"/>
                <a:gd name="connsiteY11" fmla="*/ 0 h 91439"/>
                <a:gd name="connsiteX12" fmla="*/ 78740 w 78739"/>
                <a:gd name="connsiteY12" fmla="*/ 0 h 91439"/>
                <a:gd name="connsiteX13" fmla="*/ 78740 w 78739"/>
                <a:gd name="connsiteY13" fmla="*/ 88900 h 91439"/>
                <a:gd name="connsiteX14" fmla="*/ 63500 w 78739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4BD8A8C8-FD33-6643-6A58-CC2651131A2A}"/>
                </a:ext>
              </a:extLst>
            </p:cNvPr>
            <p:cNvSpPr/>
            <p:nvPr/>
          </p:nvSpPr>
          <p:spPr>
            <a:xfrm>
              <a:off x="2518410" y="216027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80010 h 93979"/>
                <a:gd name="connsiteX18" fmla="*/ 57150 w 73660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03C9D388-4A1D-A34E-95F1-CA74A3E5EA34}"/>
                </a:ext>
              </a:extLst>
            </p:cNvPr>
            <p:cNvSpPr/>
            <p:nvPr/>
          </p:nvSpPr>
          <p:spPr>
            <a:xfrm>
              <a:off x="2609850" y="213487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DD75E184-0A90-403A-AF90-95DF72802278}"/>
                </a:ext>
              </a:extLst>
            </p:cNvPr>
            <p:cNvSpPr/>
            <p:nvPr/>
          </p:nvSpPr>
          <p:spPr>
            <a:xfrm>
              <a:off x="2688589" y="2125979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7780 w 20320"/>
                <a:gd name="connsiteY5" fmla="*/ 35560 h 124460"/>
                <a:gd name="connsiteX6" fmla="*/ 17780 w 20320"/>
                <a:gd name="connsiteY6" fmla="*/ 124460 h 124460"/>
                <a:gd name="connsiteX7" fmla="*/ 1270 w 20320"/>
                <a:gd name="connsiteY7" fmla="*/ 124460 h 124460"/>
                <a:gd name="connsiteX8" fmla="*/ 1270 w 20320"/>
                <a:gd name="connsiteY8" fmla="*/ 35560 h 124460"/>
                <a:gd name="connsiteX9" fmla="*/ 1778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2FCF5018-E6DD-60C9-4755-D753AADC2BA3}"/>
                </a:ext>
              </a:extLst>
            </p:cNvPr>
            <p:cNvSpPr/>
            <p:nvPr/>
          </p:nvSpPr>
          <p:spPr>
            <a:xfrm>
              <a:off x="2733039" y="215900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40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0FE0FC9F-66C4-F9A6-04D0-6F5954BCF762}"/>
                </a:ext>
              </a:extLst>
            </p:cNvPr>
            <p:cNvSpPr/>
            <p:nvPr/>
          </p:nvSpPr>
          <p:spPr>
            <a:xfrm>
              <a:off x="2849879" y="2159000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39088DFD-945E-3CD4-2D85-D89AD7B70B7A}"/>
                </a:ext>
              </a:extLst>
            </p:cNvPr>
            <p:cNvSpPr/>
            <p:nvPr/>
          </p:nvSpPr>
          <p:spPr>
            <a:xfrm>
              <a:off x="3001010" y="2125979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7780 w 20319"/>
                <a:gd name="connsiteY5" fmla="*/ 35560 h 124460"/>
                <a:gd name="connsiteX6" fmla="*/ 17780 w 20319"/>
                <a:gd name="connsiteY6" fmla="*/ 124460 h 124460"/>
                <a:gd name="connsiteX7" fmla="*/ 1270 w 20319"/>
                <a:gd name="connsiteY7" fmla="*/ 124460 h 124460"/>
                <a:gd name="connsiteX8" fmla="*/ 1270 w 20319"/>
                <a:gd name="connsiteY8" fmla="*/ 35560 h 124460"/>
                <a:gd name="connsiteX9" fmla="*/ 1778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BB8E2731-3B7F-2DAE-5690-9A8C126FC150}"/>
                </a:ext>
              </a:extLst>
            </p:cNvPr>
            <p:cNvSpPr/>
            <p:nvPr/>
          </p:nvSpPr>
          <p:spPr>
            <a:xfrm>
              <a:off x="3053079" y="2159000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3897049F-78D5-A86B-40EA-D541BA87591B}"/>
                </a:ext>
              </a:extLst>
            </p:cNvPr>
            <p:cNvSpPr/>
            <p:nvPr/>
          </p:nvSpPr>
          <p:spPr>
            <a:xfrm>
              <a:off x="3205479" y="2122170"/>
              <a:ext cx="87629" cy="130809"/>
            </a:xfrm>
            <a:custGeom>
              <a:avLst/>
              <a:gdLst>
                <a:gd name="connsiteX0" fmla="*/ 0 w 87629"/>
                <a:gd name="connsiteY0" fmla="*/ 0 h 130809"/>
                <a:gd name="connsiteX1" fmla="*/ 16510 w 87629"/>
                <a:gd name="connsiteY1" fmla="*/ 0 h 130809"/>
                <a:gd name="connsiteX2" fmla="*/ 16510 w 87629"/>
                <a:gd name="connsiteY2" fmla="*/ 45720 h 130809"/>
                <a:gd name="connsiteX3" fmla="*/ 16510 w 87629"/>
                <a:gd name="connsiteY3" fmla="*/ 53340 h 130809"/>
                <a:gd name="connsiteX4" fmla="*/ 16510 w 87629"/>
                <a:gd name="connsiteY4" fmla="*/ 53340 h 130809"/>
                <a:gd name="connsiteX5" fmla="*/ 46990 w 87629"/>
                <a:gd name="connsiteY5" fmla="*/ 36830 h 130809"/>
                <a:gd name="connsiteX6" fmla="*/ 87630 w 87629"/>
                <a:gd name="connsiteY6" fmla="*/ 83820 h 130809"/>
                <a:gd name="connsiteX7" fmla="*/ 46990 w 87629"/>
                <a:gd name="connsiteY7" fmla="*/ 130810 h 130809"/>
                <a:gd name="connsiteX8" fmla="*/ 15240 w 87629"/>
                <a:gd name="connsiteY8" fmla="*/ 111760 h 130809"/>
                <a:gd name="connsiteX9" fmla="*/ 15240 w 87629"/>
                <a:gd name="connsiteY9" fmla="*/ 111760 h 130809"/>
                <a:gd name="connsiteX10" fmla="*/ 15240 w 87629"/>
                <a:gd name="connsiteY10" fmla="*/ 118110 h 130809"/>
                <a:gd name="connsiteX11" fmla="*/ 15240 w 87629"/>
                <a:gd name="connsiteY11" fmla="*/ 128270 h 130809"/>
                <a:gd name="connsiteX12" fmla="*/ 0 w 87629"/>
                <a:gd name="connsiteY12" fmla="*/ 128270 h 130809"/>
                <a:gd name="connsiteX13" fmla="*/ 0 w 87629"/>
                <a:gd name="connsiteY13" fmla="*/ 0 h 130809"/>
                <a:gd name="connsiteX14" fmla="*/ 16510 w 87629"/>
                <a:gd name="connsiteY14" fmla="*/ 83820 h 130809"/>
                <a:gd name="connsiteX15" fmla="*/ 44450 w 87629"/>
                <a:gd name="connsiteY15" fmla="*/ 115570 h 130809"/>
                <a:gd name="connsiteX16" fmla="*/ 72390 w 87629"/>
                <a:gd name="connsiteY16" fmla="*/ 83820 h 130809"/>
                <a:gd name="connsiteX17" fmla="*/ 44450 w 87629"/>
                <a:gd name="connsiteY17" fmla="*/ 52070 h 130809"/>
                <a:gd name="connsiteX18" fmla="*/ 1651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0" y="0"/>
                  </a:moveTo>
                  <a:lnTo>
                    <a:pt x="16510" y="0"/>
                  </a:lnTo>
                  <a:lnTo>
                    <a:pt x="16510" y="45720"/>
                  </a:lnTo>
                  <a:cubicBezTo>
                    <a:pt x="16510" y="50800"/>
                    <a:pt x="16510" y="53340"/>
                    <a:pt x="16510" y="53340"/>
                  </a:cubicBezTo>
                  <a:lnTo>
                    <a:pt x="16510" y="53340"/>
                  </a:lnTo>
                  <a:cubicBezTo>
                    <a:pt x="21590" y="44450"/>
                    <a:pt x="33020" y="36830"/>
                    <a:pt x="46990" y="36830"/>
                  </a:cubicBezTo>
                  <a:cubicBezTo>
                    <a:pt x="69850" y="36830"/>
                    <a:pt x="87630" y="55880"/>
                    <a:pt x="87630" y="83820"/>
                  </a:cubicBezTo>
                  <a:cubicBezTo>
                    <a:pt x="87630" y="111760"/>
                    <a:pt x="69850" y="130810"/>
                    <a:pt x="46990" y="130810"/>
                  </a:cubicBezTo>
                  <a:cubicBezTo>
                    <a:pt x="24130" y="130810"/>
                    <a:pt x="20320" y="121920"/>
                    <a:pt x="15240" y="111760"/>
                  </a:cubicBezTo>
                  <a:lnTo>
                    <a:pt x="15240" y="111760"/>
                  </a:lnTo>
                  <a:cubicBezTo>
                    <a:pt x="15240" y="111760"/>
                    <a:pt x="15240" y="114300"/>
                    <a:pt x="15240" y="118110"/>
                  </a:cubicBezTo>
                  <a:lnTo>
                    <a:pt x="1524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  <a:moveTo>
                    <a:pt x="16510" y="83820"/>
                  </a:moveTo>
                  <a:cubicBezTo>
                    <a:pt x="16510" y="106680"/>
                    <a:pt x="30480" y="115570"/>
                    <a:pt x="44450" y="115570"/>
                  </a:cubicBezTo>
                  <a:cubicBezTo>
                    <a:pt x="58420" y="115570"/>
                    <a:pt x="72390" y="101600"/>
                    <a:pt x="72390" y="83820"/>
                  </a:cubicBezTo>
                  <a:cubicBezTo>
                    <a:pt x="72390" y="66040"/>
                    <a:pt x="60960" y="52070"/>
                    <a:pt x="44450" y="52070"/>
                  </a:cubicBezTo>
                  <a:cubicBezTo>
                    <a:pt x="27940" y="52070"/>
                    <a:pt x="16510" y="6223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A1AC4557-3C5F-BDC7-4DF6-69E4162B302C}"/>
                </a:ext>
              </a:extLst>
            </p:cNvPr>
            <p:cNvSpPr/>
            <p:nvPr/>
          </p:nvSpPr>
          <p:spPr>
            <a:xfrm>
              <a:off x="3313429" y="215900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AA8FDDAA-D9C5-79BC-16E4-5807628C46A3}"/>
                </a:ext>
              </a:extLst>
            </p:cNvPr>
            <p:cNvSpPr/>
            <p:nvPr/>
          </p:nvSpPr>
          <p:spPr>
            <a:xfrm>
              <a:off x="3423920" y="2122170"/>
              <a:ext cx="87629" cy="130809"/>
            </a:xfrm>
            <a:custGeom>
              <a:avLst/>
              <a:gdLst>
                <a:gd name="connsiteX0" fmla="*/ 87630 w 87629"/>
                <a:gd name="connsiteY0" fmla="*/ 128270 h 130809"/>
                <a:gd name="connsiteX1" fmla="*/ 72390 w 87629"/>
                <a:gd name="connsiteY1" fmla="*/ 128270 h 130809"/>
                <a:gd name="connsiteX2" fmla="*/ 72390 w 87629"/>
                <a:gd name="connsiteY2" fmla="*/ 118110 h 130809"/>
                <a:gd name="connsiteX3" fmla="*/ 72390 w 87629"/>
                <a:gd name="connsiteY3" fmla="*/ 111760 h 130809"/>
                <a:gd name="connsiteX4" fmla="*/ 72390 w 87629"/>
                <a:gd name="connsiteY4" fmla="*/ 111760 h 130809"/>
                <a:gd name="connsiteX5" fmla="*/ 40640 w 87629"/>
                <a:gd name="connsiteY5" fmla="*/ 130810 h 130809"/>
                <a:gd name="connsiteX6" fmla="*/ 0 w 87629"/>
                <a:gd name="connsiteY6" fmla="*/ 83820 h 130809"/>
                <a:gd name="connsiteX7" fmla="*/ 40640 w 87629"/>
                <a:gd name="connsiteY7" fmla="*/ 36830 h 130809"/>
                <a:gd name="connsiteX8" fmla="*/ 71120 w 87629"/>
                <a:gd name="connsiteY8" fmla="*/ 53340 h 130809"/>
                <a:gd name="connsiteX9" fmla="*/ 71120 w 87629"/>
                <a:gd name="connsiteY9" fmla="*/ 53340 h 130809"/>
                <a:gd name="connsiteX10" fmla="*/ 71120 w 87629"/>
                <a:gd name="connsiteY10" fmla="*/ 45720 h 130809"/>
                <a:gd name="connsiteX11" fmla="*/ 71120 w 87629"/>
                <a:gd name="connsiteY11" fmla="*/ 0 h 130809"/>
                <a:gd name="connsiteX12" fmla="*/ 87630 w 87629"/>
                <a:gd name="connsiteY12" fmla="*/ 0 h 130809"/>
                <a:gd name="connsiteX13" fmla="*/ 87630 w 87629"/>
                <a:gd name="connsiteY13" fmla="*/ 128270 h 130809"/>
                <a:gd name="connsiteX14" fmla="*/ 15240 w 87629"/>
                <a:gd name="connsiteY14" fmla="*/ 83820 h 130809"/>
                <a:gd name="connsiteX15" fmla="*/ 43180 w 87629"/>
                <a:gd name="connsiteY15" fmla="*/ 115570 h 130809"/>
                <a:gd name="connsiteX16" fmla="*/ 71120 w 87629"/>
                <a:gd name="connsiteY16" fmla="*/ 83820 h 130809"/>
                <a:gd name="connsiteX17" fmla="*/ 43180 w 87629"/>
                <a:gd name="connsiteY17" fmla="*/ 52070 h 130809"/>
                <a:gd name="connsiteX18" fmla="*/ 1524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09F76A8B-77A9-BB6E-C4B6-45D076483E49}"/>
                </a:ext>
              </a:extLst>
            </p:cNvPr>
            <p:cNvSpPr/>
            <p:nvPr/>
          </p:nvSpPr>
          <p:spPr>
            <a:xfrm>
              <a:off x="3526889" y="2161539"/>
              <a:ext cx="95150" cy="130810"/>
            </a:xfrm>
            <a:custGeom>
              <a:avLst/>
              <a:gdLst>
                <a:gd name="connsiteX0" fmla="*/ 2440 w 95150"/>
                <a:gd name="connsiteY0" fmla="*/ 115570 h 130810"/>
                <a:gd name="connsiteX1" fmla="*/ 12600 w 95150"/>
                <a:gd name="connsiteY1" fmla="*/ 115570 h 130810"/>
                <a:gd name="connsiteX2" fmla="*/ 40540 w 95150"/>
                <a:gd name="connsiteY2" fmla="*/ 87630 h 130810"/>
                <a:gd name="connsiteX3" fmla="*/ 3710 w 95150"/>
                <a:gd name="connsiteY3" fmla="*/ 0 h 130810"/>
                <a:gd name="connsiteX4" fmla="*/ 21490 w 95150"/>
                <a:gd name="connsiteY4" fmla="*/ 0 h 130810"/>
                <a:gd name="connsiteX5" fmla="*/ 34190 w 95150"/>
                <a:gd name="connsiteY5" fmla="*/ 31750 h 130810"/>
                <a:gd name="connsiteX6" fmla="*/ 49430 w 95150"/>
                <a:gd name="connsiteY6" fmla="*/ 71120 h 130810"/>
                <a:gd name="connsiteX7" fmla="*/ 64670 w 95150"/>
                <a:gd name="connsiteY7" fmla="*/ 31750 h 130810"/>
                <a:gd name="connsiteX8" fmla="*/ 77370 w 95150"/>
                <a:gd name="connsiteY8" fmla="*/ 0 h 130810"/>
                <a:gd name="connsiteX9" fmla="*/ 95150 w 95150"/>
                <a:gd name="connsiteY9" fmla="*/ 0 h 130810"/>
                <a:gd name="connsiteX10" fmla="*/ 59590 w 95150"/>
                <a:gd name="connsiteY10" fmla="*/ 85090 h 130810"/>
                <a:gd name="connsiteX11" fmla="*/ 13870 w 95150"/>
                <a:gd name="connsiteY11" fmla="*/ 130810 h 130810"/>
                <a:gd name="connsiteX12" fmla="*/ 2440 w 95150"/>
                <a:gd name="connsiteY12" fmla="*/ 129540 h 130810"/>
                <a:gd name="connsiteX13" fmla="*/ 2440 w 95150"/>
                <a:gd name="connsiteY13" fmla="*/ 11557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50" h="130810">
                  <a:moveTo>
                    <a:pt x="2440" y="115570"/>
                  </a:moveTo>
                  <a:cubicBezTo>
                    <a:pt x="4980" y="115570"/>
                    <a:pt x="7520" y="115570"/>
                    <a:pt x="12600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0" y="57150"/>
                    <a:pt x="49430" y="71120"/>
                  </a:cubicBezTo>
                  <a:cubicBezTo>
                    <a:pt x="5451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0" y="0"/>
                  </a:lnTo>
                  <a:lnTo>
                    <a:pt x="59590" y="85090"/>
                  </a:lnTo>
                  <a:cubicBezTo>
                    <a:pt x="46890" y="114300"/>
                    <a:pt x="38000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8D50F92D-FC93-92E2-ADE4-B0ABF53315AE}"/>
                </a:ext>
              </a:extLst>
            </p:cNvPr>
            <p:cNvSpPr/>
            <p:nvPr/>
          </p:nvSpPr>
          <p:spPr>
            <a:xfrm>
              <a:off x="3671570" y="2159000"/>
              <a:ext cx="74929" cy="93979"/>
            </a:xfrm>
            <a:custGeom>
              <a:avLst/>
              <a:gdLst>
                <a:gd name="connsiteX0" fmla="*/ 48260 w 74929"/>
                <a:gd name="connsiteY0" fmla="*/ 78740 h 93979"/>
                <a:gd name="connsiteX1" fmla="*/ 74930 w 74929"/>
                <a:gd name="connsiteY1" fmla="*/ 71120 h 93979"/>
                <a:gd name="connsiteX2" fmla="*/ 74930 w 74929"/>
                <a:gd name="connsiteY2" fmla="*/ 86360 h 93979"/>
                <a:gd name="connsiteX3" fmla="*/ 46990 w 74929"/>
                <a:gd name="connsiteY3" fmla="*/ 93980 h 93979"/>
                <a:gd name="connsiteX4" fmla="*/ 0 w 74929"/>
                <a:gd name="connsiteY4" fmla="*/ 46990 h 93979"/>
                <a:gd name="connsiteX5" fmla="*/ 46990 w 74929"/>
                <a:gd name="connsiteY5" fmla="*/ 0 h 93979"/>
                <a:gd name="connsiteX6" fmla="*/ 74930 w 74929"/>
                <a:gd name="connsiteY6" fmla="*/ 6350 h 93979"/>
                <a:gd name="connsiteX7" fmla="*/ 74930 w 74929"/>
                <a:gd name="connsiteY7" fmla="*/ 21590 h 93979"/>
                <a:gd name="connsiteX8" fmla="*/ 48260 w 74929"/>
                <a:gd name="connsiteY8" fmla="*/ 13970 h 93979"/>
                <a:gd name="connsiteX9" fmla="*/ 17780 w 74929"/>
                <a:gd name="connsiteY9" fmla="*/ 45720 h 93979"/>
                <a:gd name="connsiteX10" fmla="*/ 48260 w 74929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79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506781AB-3D1F-DC3F-DE47-4D6CCC411715}"/>
                </a:ext>
              </a:extLst>
            </p:cNvPr>
            <p:cNvSpPr/>
            <p:nvPr/>
          </p:nvSpPr>
          <p:spPr>
            <a:xfrm>
              <a:off x="3764279" y="215900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6200 w 91440"/>
                <a:gd name="connsiteY5" fmla="*/ 46990 h 93979"/>
                <a:gd name="connsiteX6" fmla="*/ 45720 w 91440"/>
                <a:gd name="connsiteY6" fmla="*/ 15240 h 93979"/>
                <a:gd name="connsiteX7" fmla="*/ 16510 w 91440"/>
                <a:gd name="connsiteY7" fmla="*/ 46990 h 93979"/>
                <a:gd name="connsiteX8" fmla="*/ 45720 w 91440"/>
                <a:gd name="connsiteY8" fmla="*/ 78740 h 93979"/>
                <a:gd name="connsiteX9" fmla="*/ 7620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8F448011-B95E-C4C5-A772-0071547D2FCC}"/>
                </a:ext>
              </a:extLst>
            </p:cNvPr>
            <p:cNvSpPr/>
            <p:nvPr/>
          </p:nvSpPr>
          <p:spPr>
            <a:xfrm>
              <a:off x="3882390" y="2159000"/>
              <a:ext cx="87629" cy="130810"/>
            </a:xfrm>
            <a:custGeom>
              <a:avLst/>
              <a:gdLst>
                <a:gd name="connsiteX0" fmla="*/ 0 w 87629"/>
                <a:gd name="connsiteY0" fmla="*/ 2540 h 130810"/>
                <a:gd name="connsiteX1" fmla="*/ 15240 w 87629"/>
                <a:gd name="connsiteY1" fmla="*/ 2540 h 130810"/>
                <a:gd name="connsiteX2" fmla="*/ 15240 w 87629"/>
                <a:gd name="connsiteY2" fmla="*/ 11430 h 130810"/>
                <a:gd name="connsiteX3" fmla="*/ 15240 w 87629"/>
                <a:gd name="connsiteY3" fmla="*/ 17780 h 130810"/>
                <a:gd name="connsiteX4" fmla="*/ 15240 w 87629"/>
                <a:gd name="connsiteY4" fmla="*/ 17780 h 130810"/>
                <a:gd name="connsiteX5" fmla="*/ 46990 w 87629"/>
                <a:gd name="connsiteY5" fmla="*/ 0 h 130810"/>
                <a:gd name="connsiteX6" fmla="*/ 87630 w 87629"/>
                <a:gd name="connsiteY6" fmla="*/ 46990 h 130810"/>
                <a:gd name="connsiteX7" fmla="*/ 46990 w 87629"/>
                <a:gd name="connsiteY7" fmla="*/ 93980 h 130810"/>
                <a:gd name="connsiteX8" fmla="*/ 16510 w 87629"/>
                <a:gd name="connsiteY8" fmla="*/ 76200 h 130810"/>
                <a:gd name="connsiteX9" fmla="*/ 16510 w 87629"/>
                <a:gd name="connsiteY9" fmla="*/ 76200 h 130810"/>
                <a:gd name="connsiteX10" fmla="*/ 16510 w 87629"/>
                <a:gd name="connsiteY10" fmla="*/ 83820 h 130810"/>
                <a:gd name="connsiteX11" fmla="*/ 16510 w 87629"/>
                <a:gd name="connsiteY11" fmla="*/ 130810 h 130810"/>
                <a:gd name="connsiteX12" fmla="*/ 0 w 87629"/>
                <a:gd name="connsiteY12" fmla="*/ 130810 h 130810"/>
                <a:gd name="connsiteX13" fmla="*/ 0 w 87629"/>
                <a:gd name="connsiteY13" fmla="*/ 2540 h 130810"/>
                <a:gd name="connsiteX14" fmla="*/ 72390 w 87629"/>
                <a:gd name="connsiteY14" fmla="*/ 46990 h 130810"/>
                <a:gd name="connsiteX15" fmla="*/ 44450 w 87629"/>
                <a:gd name="connsiteY15" fmla="*/ 15240 h 130810"/>
                <a:gd name="connsiteX16" fmla="*/ 16510 w 87629"/>
                <a:gd name="connsiteY16" fmla="*/ 46990 h 130810"/>
                <a:gd name="connsiteX17" fmla="*/ 44450 w 87629"/>
                <a:gd name="connsiteY17" fmla="*/ 78740 h 130810"/>
                <a:gd name="connsiteX18" fmla="*/ 72390 w 87629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EB2DF57A-E70B-5760-B26B-3CB632563C89}"/>
                </a:ext>
              </a:extLst>
            </p:cNvPr>
            <p:cNvSpPr/>
            <p:nvPr/>
          </p:nvSpPr>
          <p:spPr>
            <a:xfrm>
              <a:off x="3977739" y="2161539"/>
              <a:ext cx="95150" cy="130810"/>
            </a:xfrm>
            <a:custGeom>
              <a:avLst/>
              <a:gdLst>
                <a:gd name="connsiteX0" fmla="*/ 2440 w 95150"/>
                <a:gd name="connsiteY0" fmla="*/ 115570 h 130810"/>
                <a:gd name="connsiteX1" fmla="*/ 12600 w 95150"/>
                <a:gd name="connsiteY1" fmla="*/ 115570 h 130810"/>
                <a:gd name="connsiteX2" fmla="*/ 40540 w 95150"/>
                <a:gd name="connsiteY2" fmla="*/ 87630 h 130810"/>
                <a:gd name="connsiteX3" fmla="*/ 3710 w 95150"/>
                <a:gd name="connsiteY3" fmla="*/ 0 h 130810"/>
                <a:gd name="connsiteX4" fmla="*/ 21490 w 95150"/>
                <a:gd name="connsiteY4" fmla="*/ 0 h 130810"/>
                <a:gd name="connsiteX5" fmla="*/ 34190 w 95150"/>
                <a:gd name="connsiteY5" fmla="*/ 31750 h 130810"/>
                <a:gd name="connsiteX6" fmla="*/ 49430 w 95150"/>
                <a:gd name="connsiteY6" fmla="*/ 71120 h 130810"/>
                <a:gd name="connsiteX7" fmla="*/ 64670 w 95150"/>
                <a:gd name="connsiteY7" fmla="*/ 31750 h 130810"/>
                <a:gd name="connsiteX8" fmla="*/ 77370 w 95150"/>
                <a:gd name="connsiteY8" fmla="*/ 0 h 130810"/>
                <a:gd name="connsiteX9" fmla="*/ 95150 w 95150"/>
                <a:gd name="connsiteY9" fmla="*/ 0 h 130810"/>
                <a:gd name="connsiteX10" fmla="*/ 59590 w 95150"/>
                <a:gd name="connsiteY10" fmla="*/ 85090 h 130810"/>
                <a:gd name="connsiteX11" fmla="*/ 13870 w 95150"/>
                <a:gd name="connsiteY11" fmla="*/ 130810 h 130810"/>
                <a:gd name="connsiteX12" fmla="*/ 2440 w 95150"/>
                <a:gd name="connsiteY12" fmla="*/ 129540 h 130810"/>
                <a:gd name="connsiteX13" fmla="*/ 2440 w 95150"/>
                <a:gd name="connsiteY13" fmla="*/ 11557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50" h="130810">
                  <a:moveTo>
                    <a:pt x="2440" y="115570"/>
                  </a:moveTo>
                  <a:cubicBezTo>
                    <a:pt x="4980" y="115570"/>
                    <a:pt x="7520" y="115570"/>
                    <a:pt x="12600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0" y="57150"/>
                    <a:pt x="49430" y="71120"/>
                  </a:cubicBezTo>
                  <a:cubicBezTo>
                    <a:pt x="5451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0" y="0"/>
                  </a:lnTo>
                  <a:lnTo>
                    <a:pt x="59590" y="85090"/>
                  </a:lnTo>
                  <a:cubicBezTo>
                    <a:pt x="46890" y="114300"/>
                    <a:pt x="38000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7906458A-8414-D16E-1977-02F055C2411D}"/>
                </a:ext>
              </a:extLst>
            </p:cNvPr>
            <p:cNvSpPr/>
            <p:nvPr/>
          </p:nvSpPr>
          <p:spPr>
            <a:xfrm>
              <a:off x="4127500" y="2110739"/>
              <a:ext cx="36829" cy="152400"/>
            </a:xfrm>
            <a:custGeom>
              <a:avLst/>
              <a:gdLst>
                <a:gd name="connsiteX0" fmla="*/ 0 w 36829"/>
                <a:gd name="connsiteY0" fmla="*/ 76200 h 152400"/>
                <a:gd name="connsiteX1" fmla="*/ 19050 w 36829"/>
                <a:gd name="connsiteY1" fmla="*/ 0 h 152400"/>
                <a:gd name="connsiteX2" fmla="*/ 36830 w 36829"/>
                <a:gd name="connsiteY2" fmla="*/ 0 h 152400"/>
                <a:gd name="connsiteX3" fmla="*/ 16510 w 36829"/>
                <a:gd name="connsiteY3" fmla="*/ 76200 h 152400"/>
                <a:gd name="connsiteX4" fmla="*/ 36830 w 36829"/>
                <a:gd name="connsiteY4" fmla="*/ 152400 h 152400"/>
                <a:gd name="connsiteX5" fmla="*/ 19050 w 36829"/>
                <a:gd name="connsiteY5" fmla="*/ 152400 h 152400"/>
                <a:gd name="connsiteX6" fmla="*/ 0 w 36829"/>
                <a:gd name="connsiteY6" fmla="*/ 762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829" h="152400">
                  <a:moveTo>
                    <a:pt x="0" y="76200"/>
                  </a:moveTo>
                  <a:cubicBezTo>
                    <a:pt x="0" y="48260"/>
                    <a:pt x="7620" y="20320"/>
                    <a:pt x="19050" y="0"/>
                  </a:cubicBezTo>
                  <a:lnTo>
                    <a:pt x="36830" y="0"/>
                  </a:lnTo>
                  <a:cubicBezTo>
                    <a:pt x="24130" y="21590"/>
                    <a:pt x="16510" y="49530"/>
                    <a:pt x="16510" y="76200"/>
                  </a:cubicBezTo>
                  <a:cubicBezTo>
                    <a:pt x="16510" y="102870"/>
                    <a:pt x="24130" y="130810"/>
                    <a:pt x="36830" y="152400"/>
                  </a:cubicBezTo>
                  <a:lnTo>
                    <a:pt x="19050" y="152400"/>
                  </a:lnTo>
                  <a:cubicBezTo>
                    <a:pt x="6350" y="132080"/>
                    <a:pt x="0" y="105410"/>
                    <a:pt x="0" y="762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39D9BA1C-2124-9CFB-0FB8-282D064A0036}"/>
                </a:ext>
              </a:extLst>
            </p:cNvPr>
            <p:cNvSpPr/>
            <p:nvPr/>
          </p:nvSpPr>
          <p:spPr>
            <a:xfrm>
              <a:off x="4178300" y="215900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E2FA8458-69EA-579F-6549-18BC66EFD191}"/>
                </a:ext>
              </a:extLst>
            </p:cNvPr>
            <p:cNvSpPr/>
            <p:nvPr/>
          </p:nvSpPr>
          <p:spPr>
            <a:xfrm>
              <a:off x="4286250" y="2159000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CB3EC991-DA15-6633-4B2C-7178F10327AA}"/>
                </a:ext>
              </a:extLst>
            </p:cNvPr>
            <p:cNvSpPr/>
            <p:nvPr/>
          </p:nvSpPr>
          <p:spPr>
            <a:xfrm>
              <a:off x="4354829" y="2159000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45CBF9C8-13E5-5811-E596-8A513FA55D6D}"/>
                </a:ext>
              </a:extLst>
            </p:cNvPr>
            <p:cNvSpPr/>
            <p:nvPr/>
          </p:nvSpPr>
          <p:spPr>
            <a:xfrm>
              <a:off x="4460240" y="215900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40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1EBDB51D-061D-C850-7200-9B1028CD9C42}"/>
                </a:ext>
              </a:extLst>
            </p:cNvPr>
            <p:cNvSpPr/>
            <p:nvPr/>
          </p:nvSpPr>
          <p:spPr>
            <a:xfrm>
              <a:off x="4577079" y="2159000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6702F935-B7A3-67DE-64BE-01DD94A1F120}"/>
                </a:ext>
              </a:extLst>
            </p:cNvPr>
            <p:cNvSpPr/>
            <p:nvPr/>
          </p:nvSpPr>
          <p:spPr>
            <a:xfrm>
              <a:off x="4716779" y="213487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D08A43D7-1B03-0302-4D20-1A7CCAA3061A}"/>
                </a:ext>
              </a:extLst>
            </p:cNvPr>
            <p:cNvSpPr/>
            <p:nvPr/>
          </p:nvSpPr>
          <p:spPr>
            <a:xfrm>
              <a:off x="4796790" y="2122170"/>
              <a:ext cx="80009" cy="128269"/>
            </a:xfrm>
            <a:custGeom>
              <a:avLst/>
              <a:gdLst>
                <a:gd name="connsiteX0" fmla="*/ 0 w 80009"/>
                <a:gd name="connsiteY0" fmla="*/ 0 h 128269"/>
                <a:gd name="connsiteX1" fmla="*/ 16510 w 80009"/>
                <a:gd name="connsiteY1" fmla="*/ 0 h 128269"/>
                <a:gd name="connsiteX2" fmla="*/ 16510 w 80009"/>
                <a:gd name="connsiteY2" fmla="*/ 49530 h 128269"/>
                <a:gd name="connsiteX3" fmla="*/ 16510 w 80009"/>
                <a:gd name="connsiteY3" fmla="*/ 58420 h 128269"/>
                <a:gd name="connsiteX4" fmla="*/ 16510 w 80009"/>
                <a:gd name="connsiteY4" fmla="*/ 58420 h 128269"/>
                <a:gd name="connsiteX5" fmla="*/ 49530 w 80009"/>
                <a:gd name="connsiteY5" fmla="*/ 36830 h 128269"/>
                <a:gd name="connsiteX6" fmla="*/ 80010 w 80009"/>
                <a:gd name="connsiteY6" fmla="*/ 72390 h 128269"/>
                <a:gd name="connsiteX7" fmla="*/ 80010 w 80009"/>
                <a:gd name="connsiteY7" fmla="*/ 128270 h 128269"/>
                <a:gd name="connsiteX8" fmla="*/ 63500 w 80009"/>
                <a:gd name="connsiteY8" fmla="*/ 128270 h 128269"/>
                <a:gd name="connsiteX9" fmla="*/ 63500 w 80009"/>
                <a:gd name="connsiteY9" fmla="*/ 76200 h 128269"/>
                <a:gd name="connsiteX10" fmla="*/ 46990 w 80009"/>
                <a:gd name="connsiteY10" fmla="*/ 53340 h 128269"/>
                <a:gd name="connsiteX11" fmla="*/ 16510 w 80009"/>
                <a:gd name="connsiteY11" fmla="*/ 85090 h 128269"/>
                <a:gd name="connsiteX12" fmla="*/ 16510 w 80009"/>
                <a:gd name="connsiteY12" fmla="*/ 128270 h 128269"/>
                <a:gd name="connsiteX13" fmla="*/ 0 w 80009"/>
                <a:gd name="connsiteY13" fmla="*/ 128270 h 128269"/>
                <a:gd name="connsiteX14" fmla="*/ 0 w 80009"/>
                <a:gd name="connsiteY14" fmla="*/ 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69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718155C1-56D4-AFAA-2CF4-2CBD503389B0}"/>
                </a:ext>
              </a:extLst>
            </p:cNvPr>
            <p:cNvSpPr/>
            <p:nvPr/>
          </p:nvSpPr>
          <p:spPr>
            <a:xfrm>
              <a:off x="4899659" y="215900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830358AC-4CAC-5A9A-A097-83C2399A8FD5}"/>
                </a:ext>
              </a:extLst>
            </p:cNvPr>
            <p:cNvSpPr/>
            <p:nvPr/>
          </p:nvSpPr>
          <p:spPr>
            <a:xfrm>
              <a:off x="5043170" y="2159000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2043974B-C94F-984F-DC69-90BB6E3D9F20}"/>
                </a:ext>
              </a:extLst>
            </p:cNvPr>
            <p:cNvSpPr/>
            <p:nvPr/>
          </p:nvSpPr>
          <p:spPr>
            <a:xfrm>
              <a:off x="5128259" y="2125979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9050 w 20320"/>
                <a:gd name="connsiteY5" fmla="*/ 35560 h 124460"/>
                <a:gd name="connsiteX6" fmla="*/ 19050 w 20320"/>
                <a:gd name="connsiteY6" fmla="*/ 124460 h 124460"/>
                <a:gd name="connsiteX7" fmla="*/ 2540 w 20320"/>
                <a:gd name="connsiteY7" fmla="*/ 124460 h 124460"/>
                <a:gd name="connsiteX8" fmla="*/ 2540 w 20320"/>
                <a:gd name="connsiteY8" fmla="*/ 35560 h 124460"/>
                <a:gd name="connsiteX9" fmla="*/ 1905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8B2036E9-F644-7629-D5A8-E22AB7F32A09}"/>
                </a:ext>
              </a:extLst>
            </p:cNvPr>
            <p:cNvSpPr/>
            <p:nvPr/>
          </p:nvSpPr>
          <p:spPr>
            <a:xfrm>
              <a:off x="5172709" y="2122170"/>
              <a:ext cx="87630" cy="130809"/>
            </a:xfrm>
            <a:custGeom>
              <a:avLst/>
              <a:gdLst>
                <a:gd name="connsiteX0" fmla="*/ 87630 w 87630"/>
                <a:gd name="connsiteY0" fmla="*/ 128270 h 130809"/>
                <a:gd name="connsiteX1" fmla="*/ 72390 w 87630"/>
                <a:gd name="connsiteY1" fmla="*/ 128270 h 130809"/>
                <a:gd name="connsiteX2" fmla="*/ 72390 w 87630"/>
                <a:gd name="connsiteY2" fmla="*/ 118110 h 130809"/>
                <a:gd name="connsiteX3" fmla="*/ 72390 w 87630"/>
                <a:gd name="connsiteY3" fmla="*/ 111760 h 130809"/>
                <a:gd name="connsiteX4" fmla="*/ 72390 w 87630"/>
                <a:gd name="connsiteY4" fmla="*/ 111760 h 130809"/>
                <a:gd name="connsiteX5" fmla="*/ 40640 w 87630"/>
                <a:gd name="connsiteY5" fmla="*/ 130810 h 130809"/>
                <a:gd name="connsiteX6" fmla="*/ 0 w 87630"/>
                <a:gd name="connsiteY6" fmla="*/ 83820 h 130809"/>
                <a:gd name="connsiteX7" fmla="*/ 40640 w 87630"/>
                <a:gd name="connsiteY7" fmla="*/ 36830 h 130809"/>
                <a:gd name="connsiteX8" fmla="*/ 71120 w 87630"/>
                <a:gd name="connsiteY8" fmla="*/ 53340 h 130809"/>
                <a:gd name="connsiteX9" fmla="*/ 71120 w 87630"/>
                <a:gd name="connsiteY9" fmla="*/ 53340 h 130809"/>
                <a:gd name="connsiteX10" fmla="*/ 71120 w 87630"/>
                <a:gd name="connsiteY10" fmla="*/ 45720 h 130809"/>
                <a:gd name="connsiteX11" fmla="*/ 71120 w 87630"/>
                <a:gd name="connsiteY11" fmla="*/ 0 h 130809"/>
                <a:gd name="connsiteX12" fmla="*/ 87630 w 87630"/>
                <a:gd name="connsiteY12" fmla="*/ 0 h 130809"/>
                <a:gd name="connsiteX13" fmla="*/ 87630 w 87630"/>
                <a:gd name="connsiteY13" fmla="*/ 128270 h 130809"/>
                <a:gd name="connsiteX14" fmla="*/ 15240 w 87630"/>
                <a:gd name="connsiteY14" fmla="*/ 83820 h 130809"/>
                <a:gd name="connsiteX15" fmla="*/ 43180 w 87630"/>
                <a:gd name="connsiteY15" fmla="*/ 115570 h 130809"/>
                <a:gd name="connsiteX16" fmla="*/ 71120 w 87630"/>
                <a:gd name="connsiteY16" fmla="*/ 83820 h 130809"/>
                <a:gd name="connsiteX17" fmla="*/ 43180 w 87630"/>
                <a:gd name="connsiteY17" fmla="*/ 52070 h 130809"/>
                <a:gd name="connsiteX18" fmla="*/ 15240 w 87630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72DF74FF-3AA7-BE97-6668-597845AC6206}"/>
                </a:ext>
              </a:extLst>
            </p:cNvPr>
            <p:cNvSpPr/>
            <p:nvPr/>
          </p:nvSpPr>
          <p:spPr>
            <a:xfrm>
              <a:off x="5287009" y="215900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EEBCE550-7622-71F1-4BEB-ED5AC2D3DA2A}"/>
                </a:ext>
              </a:extLst>
            </p:cNvPr>
            <p:cNvSpPr/>
            <p:nvPr/>
          </p:nvSpPr>
          <p:spPr>
            <a:xfrm>
              <a:off x="5430520" y="215900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6200 w 91439"/>
                <a:gd name="connsiteY5" fmla="*/ 46990 h 93979"/>
                <a:gd name="connsiteX6" fmla="*/ 45720 w 91439"/>
                <a:gd name="connsiteY6" fmla="*/ 15240 h 93979"/>
                <a:gd name="connsiteX7" fmla="*/ 16510 w 91439"/>
                <a:gd name="connsiteY7" fmla="*/ 46990 h 93979"/>
                <a:gd name="connsiteX8" fmla="*/ 45720 w 91439"/>
                <a:gd name="connsiteY8" fmla="*/ 78740 h 93979"/>
                <a:gd name="connsiteX9" fmla="*/ 7620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19907F68-D8E8-E194-98EF-E121CF9B7261}"/>
                </a:ext>
              </a:extLst>
            </p:cNvPr>
            <p:cNvSpPr/>
            <p:nvPr/>
          </p:nvSpPr>
          <p:spPr>
            <a:xfrm>
              <a:off x="5539740" y="2119629"/>
              <a:ext cx="55095" cy="129540"/>
            </a:xfrm>
            <a:custGeom>
              <a:avLst/>
              <a:gdLst>
                <a:gd name="connsiteX0" fmla="*/ 11430 w 55095"/>
                <a:gd name="connsiteY0" fmla="*/ 41910 h 129540"/>
                <a:gd name="connsiteX1" fmla="*/ 11430 w 55095"/>
                <a:gd name="connsiteY1" fmla="*/ 31750 h 129540"/>
                <a:gd name="connsiteX2" fmla="*/ 43180 w 55095"/>
                <a:gd name="connsiteY2" fmla="*/ 0 h 129540"/>
                <a:gd name="connsiteX3" fmla="*/ 54610 w 55095"/>
                <a:gd name="connsiteY3" fmla="*/ 0 h 129540"/>
                <a:gd name="connsiteX4" fmla="*/ 54610 w 55095"/>
                <a:gd name="connsiteY4" fmla="*/ 13970 h 129540"/>
                <a:gd name="connsiteX5" fmla="*/ 45720 w 55095"/>
                <a:gd name="connsiteY5" fmla="*/ 13970 h 129540"/>
                <a:gd name="connsiteX6" fmla="*/ 27940 w 55095"/>
                <a:gd name="connsiteY6" fmla="*/ 31750 h 129540"/>
                <a:gd name="connsiteX7" fmla="*/ 27940 w 55095"/>
                <a:gd name="connsiteY7" fmla="*/ 40640 h 129540"/>
                <a:gd name="connsiteX8" fmla="*/ 52070 w 55095"/>
                <a:gd name="connsiteY8" fmla="*/ 40640 h 129540"/>
                <a:gd name="connsiteX9" fmla="*/ 52070 w 55095"/>
                <a:gd name="connsiteY9" fmla="*/ 54610 h 129540"/>
                <a:gd name="connsiteX10" fmla="*/ 29210 w 55095"/>
                <a:gd name="connsiteY10" fmla="*/ 54610 h 129540"/>
                <a:gd name="connsiteX11" fmla="*/ 29210 w 55095"/>
                <a:gd name="connsiteY11" fmla="*/ 129540 h 129540"/>
                <a:gd name="connsiteX12" fmla="*/ 12700 w 55095"/>
                <a:gd name="connsiteY12" fmla="*/ 129540 h 129540"/>
                <a:gd name="connsiteX13" fmla="*/ 12700 w 55095"/>
                <a:gd name="connsiteY13" fmla="*/ 54610 h 129540"/>
                <a:gd name="connsiteX14" fmla="*/ 0 w 55095"/>
                <a:gd name="connsiteY14" fmla="*/ 54610 h 129540"/>
                <a:gd name="connsiteX15" fmla="*/ 0 w 55095"/>
                <a:gd name="connsiteY15" fmla="*/ 40640 h 129540"/>
                <a:gd name="connsiteX16" fmla="*/ 13970 w 55095"/>
                <a:gd name="connsiteY16" fmla="*/ 40640 h 12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40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FE364FB1-6548-D922-3C44-8DF43EA87163}"/>
                </a:ext>
              </a:extLst>
            </p:cNvPr>
            <p:cNvSpPr/>
            <p:nvPr/>
          </p:nvSpPr>
          <p:spPr>
            <a:xfrm>
              <a:off x="5651500" y="215900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63DFB094-DC53-C253-F18B-04C4F7DB4AFA}"/>
                </a:ext>
              </a:extLst>
            </p:cNvPr>
            <p:cNvSpPr/>
            <p:nvPr/>
          </p:nvSpPr>
          <p:spPr>
            <a:xfrm>
              <a:off x="5754370" y="215900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6200 w 91439"/>
                <a:gd name="connsiteY5" fmla="*/ 46990 h 93979"/>
                <a:gd name="connsiteX6" fmla="*/ 45720 w 91439"/>
                <a:gd name="connsiteY6" fmla="*/ 15240 h 93979"/>
                <a:gd name="connsiteX7" fmla="*/ 16510 w 91439"/>
                <a:gd name="connsiteY7" fmla="*/ 46990 h 93979"/>
                <a:gd name="connsiteX8" fmla="*/ 45720 w 91439"/>
                <a:gd name="connsiteY8" fmla="*/ 78740 h 93979"/>
                <a:gd name="connsiteX9" fmla="*/ 7620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C8AD5F21-9CCB-F68C-CC18-B6C81606E652}"/>
                </a:ext>
              </a:extLst>
            </p:cNvPr>
            <p:cNvSpPr/>
            <p:nvPr/>
          </p:nvSpPr>
          <p:spPr>
            <a:xfrm>
              <a:off x="5906770" y="215900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FF45FE1D-BA34-4361-16A3-89230EAA0093}"/>
                </a:ext>
              </a:extLst>
            </p:cNvPr>
            <p:cNvSpPr/>
            <p:nvPr/>
          </p:nvSpPr>
          <p:spPr>
            <a:xfrm>
              <a:off x="6004559" y="2161539"/>
              <a:ext cx="86360" cy="88900"/>
            </a:xfrm>
            <a:custGeom>
              <a:avLst/>
              <a:gdLst>
                <a:gd name="connsiteX0" fmla="*/ 53340 w 86360"/>
                <a:gd name="connsiteY0" fmla="*/ 43180 h 88900"/>
                <a:gd name="connsiteX1" fmla="*/ 86360 w 86360"/>
                <a:gd name="connsiteY1" fmla="*/ 88900 h 88900"/>
                <a:gd name="connsiteX2" fmla="*/ 67310 w 86360"/>
                <a:gd name="connsiteY2" fmla="*/ 88900 h 88900"/>
                <a:gd name="connsiteX3" fmla="*/ 43180 w 86360"/>
                <a:gd name="connsiteY3" fmla="*/ 54610 h 88900"/>
                <a:gd name="connsiteX4" fmla="*/ 19050 w 86360"/>
                <a:gd name="connsiteY4" fmla="*/ 88900 h 88900"/>
                <a:gd name="connsiteX5" fmla="*/ 0 w 86360"/>
                <a:gd name="connsiteY5" fmla="*/ 88900 h 88900"/>
                <a:gd name="connsiteX6" fmla="*/ 31750 w 86360"/>
                <a:gd name="connsiteY6" fmla="*/ 44450 h 88900"/>
                <a:gd name="connsiteX7" fmla="*/ 1270 w 86360"/>
                <a:gd name="connsiteY7" fmla="*/ 0 h 88900"/>
                <a:gd name="connsiteX8" fmla="*/ 20320 w 86360"/>
                <a:gd name="connsiteY8" fmla="*/ 0 h 88900"/>
                <a:gd name="connsiteX9" fmla="*/ 41910 w 86360"/>
                <a:gd name="connsiteY9" fmla="*/ 33020 h 88900"/>
                <a:gd name="connsiteX10" fmla="*/ 63500 w 86360"/>
                <a:gd name="connsiteY10" fmla="*/ 0 h 88900"/>
                <a:gd name="connsiteX11" fmla="*/ 82550 w 86360"/>
                <a:gd name="connsiteY11" fmla="*/ 0 h 88900"/>
                <a:gd name="connsiteX12" fmla="*/ 50800 w 86360"/>
                <a:gd name="connsiteY12" fmla="*/ 4318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360" h="88900">
                  <a:moveTo>
                    <a:pt x="53340" y="43180"/>
                  </a:moveTo>
                  <a:lnTo>
                    <a:pt x="86360" y="88900"/>
                  </a:lnTo>
                  <a:lnTo>
                    <a:pt x="67310" y="88900"/>
                  </a:lnTo>
                  <a:lnTo>
                    <a:pt x="43180" y="54610"/>
                  </a:lnTo>
                  <a:lnTo>
                    <a:pt x="19050" y="88900"/>
                  </a:lnTo>
                  <a:lnTo>
                    <a:pt x="0" y="88900"/>
                  </a:lnTo>
                  <a:lnTo>
                    <a:pt x="31750" y="44450"/>
                  </a:lnTo>
                  <a:lnTo>
                    <a:pt x="1270" y="0"/>
                  </a:lnTo>
                  <a:lnTo>
                    <a:pt x="20320" y="0"/>
                  </a:lnTo>
                  <a:lnTo>
                    <a:pt x="41910" y="33020"/>
                  </a:lnTo>
                  <a:lnTo>
                    <a:pt x="63500" y="0"/>
                  </a:lnTo>
                  <a:lnTo>
                    <a:pt x="82550" y="0"/>
                  </a:lnTo>
                  <a:lnTo>
                    <a:pt x="50800" y="431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445736F6-7C8E-2DF8-6102-99D360700796}"/>
                </a:ext>
              </a:extLst>
            </p:cNvPr>
            <p:cNvSpPr/>
            <p:nvPr/>
          </p:nvSpPr>
          <p:spPr>
            <a:xfrm>
              <a:off x="6101079" y="2159000"/>
              <a:ext cx="74929" cy="93979"/>
            </a:xfrm>
            <a:custGeom>
              <a:avLst/>
              <a:gdLst>
                <a:gd name="connsiteX0" fmla="*/ 48260 w 74929"/>
                <a:gd name="connsiteY0" fmla="*/ 78740 h 93979"/>
                <a:gd name="connsiteX1" fmla="*/ 74930 w 74929"/>
                <a:gd name="connsiteY1" fmla="*/ 71120 h 93979"/>
                <a:gd name="connsiteX2" fmla="*/ 74930 w 74929"/>
                <a:gd name="connsiteY2" fmla="*/ 86360 h 93979"/>
                <a:gd name="connsiteX3" fmla="*/ 46990 w 74929"/>
                <a:gd name="connsiteY3" fmla="*/ 93980 h 93979"/>
                <a:gd name="connsiteX4" fmla="*/ 0 w 74929"/>
                <a:gd name="connsiteY4" fmla="*/ 46990 h 93979"/>
                <a:gd name="connsiteX5" fmla="*/ 46990 w 74929"/>
                <a:gd name="connsiteY5" fmla="*/ 0 h 93979"/>
                <a:gd name="connsiteX6" fmla="*/ 74930 w 74929"/>
                <a:gd name="connsiteY6" fmla="*/ 6350 h 93979"/>
                <a:gd name="connsiteX7" fmla="*/ 74930 w 74929"/>
                <a:gd name="connsiteY7" fmla="*/ 21590 h 93979"/>
                <a:gd name="connsiteX8" fmla="*/ 48260 w 74929"/>
                <a:gd name="connsiteY8" fmla="*/ 13970 h 93979"/>
                <a:gd name="connsiteX9" fmla="*/ 17780 w 74929"/>
                <a:gd name="connsiteY9" fmla="*/ 45720 h 93979"/>
                <a:gd name="connsiteX10" fmla="*/ 48260 w 74929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79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1027FC91-C024-F7D6-6630-133CA029D27C}"/>
                </a:ext>
              </a:extLst>
            </p:cNvPr>
            <p:cNvSpPr/>
            <p:nvPr/>
          </p:nvSpPr>
          <p:spPr>
            <a:xfrm>
              <a:off x="6198870" y="2122170"/>
              <a:ext cx="34289" cy="130809"/>
            </a:xfrm>
            <a:custGeom>
              <a:avLst/>
              <a:gdLst>
                <a:gd name="connsiteX0" fmla="*/ 0 w 34289"/>
                <a:gd name="connsiteY0" fmla="*/ 0 h 130809"/>
                <a:gd name="connsiteX1" fmla="*/ 16510 w 34289"/>
                <a:gd name="connsiteY1" fmla="*/ 0 h 130809"/>
                <a:gd name="connsiteX2" fmla="*/ 16510 w 34289"/>
                <a:gd name="connsiteY2" fmla="*/ 101600 h 130809"/>
                <a:gd name="connsiteX3" fmla="*/ 26670 w 34289"/>
                <a:gd name="connsiteY3" fmla="*/ 115570 h 130809"/>
                <a:gd name="connsiteX4" fmla="*/ 34290 w 34289"/>
                <a:gd name="connsiteY4" fmla="*/ 115570 h 130809"/>
                <a:gd name="connsiteX5" fmla="*/ 34290 w 34289"/>
                <a:gd name="connsiteY5" fmla="*/ 129540 h 130809"/>
                <a:gd name="connsiteX6" fmla="*/ 22860 w 34289"/>
                <a:gd name="connsiteY6" fmla="*/ 130810 h 130809"/>
                <a:gd name="connsiteX7" fmla="*/ 0 w 34289"/>
                <a:gd name="connsiteY7" fmla="*/ 105410 h 130809"/>
                <a:gd name="connsiteX8" fmla="*/ 0 w 34289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1C0FF740-393E-5E15-DB84-3E8C239A0D80}"/>
                </a:ext>
              </a:extLst>
            </p:cNvPr>
            <p:cNvSpPr/>
            <p:nvPr/>
          </p:nvSpPr>
          <p:spPr>
            <a:xfrm>
              <a:off x="6248400" y="216027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80010 h 93979"/>
                <a:gd name="connsiteX18" fmla="*/ 57150 w 73659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DBA0771A-2C73-8035-95AC-876FFC1EFB8F}"/>
                </a:ext>
              </a:extLst>
            </p:cNvPr>
            <p:cNvSpPr/>
            <p:nvPr/>
          </p:nvSpPr>
          <p:spPr>
            <a:xfrm>
              <a:off x="6352540" y="2159000"/>
              <a:ext cx="137159" cy="91439"/>
            </a:xfrm>
            <a:custGeom>
              <a:avLst/>
              <a:gdLst>
                <a:gd name="connsiteX0" fmla="*/ 15240 w 137159"/>
                <a:gd name="connsiteY0" fmla="*/ 2540 h 91439"/>
                <a:gd name="connsiteX1" fmla="*/ 15240 w 137159"/>
                <a:gd name="connsiteY1" fmla="*/ 15240 h 91439"/>
                <a:gd name="connsiteX2" fmla="*/ 15240 w 137159"/>
                <a:gd name="connsiteY2" fmla="*/ 21590 h 91439"/>
                <a:gd name="connsiteX3" fmla="*/ 15240 w 137159"/>
                <a:gd name="connsiteY3" fmla="*/ 21590 h 91439"/>
                <a:gd name="connsiteX4" fmla="*/ 48260 w 137159"/>
                <a:gd name="connsiteY4" fmla="*/ 0 h 91439"/>
                <a:gd name="connsiteX5" fmla="*/ 74930 w 137159"/>
                <a:gd name="connsiteY5" fmla="*/ 20320 h 91439"/>
                <a:gd name="connsiteX6" fmla="*/ 74930 w 137159"/>
                <a:gd name="connsiteY6" fmla="*/ 20320 h 91439"/>
                <a:gd name="connsiteX7" fmla="*/ 105410 w 137159"/>
                <a:gd name="connsiteY7" fmla="*/ 0 h 91439"/>
                <a:gd name="connsiteX8" fmla="*/ 137160 w 137159"/>
                <a:gd name="connsiteY8" fmla="*/ 35560 h 91439"/>
                <a:gd name="connsiteX9" fmla="*/ 137160 w 137159"/>
                <a:gd name="connsiteY9" fmla="*/ 91440 h 91439"/>
                <a:gd name="connsiteX10" fmla="*/ 120650 w 137159"/>
                <a:gd name="connsiteY10" fmla="*/ 91440 h 91439"/>
                <a:gd name="connsiteX11" fmla="*/ 120650 w 137159"/>
                <a:gd name="connsiteY11" fmla="*/ 39370 h 91439"/>
                <a:gd name="connsiteX12" fmla="*/ 104140 w 137159"/>
                <a:gd name="connsiteY12" fmla="*/ 16510 h 91439"/>
                <a:gd name="connsiteX13" fmla="*/ 77470 w 137159"/>
                <a:gd name="connsiteY13" fmla="*/ 50800 h 91439"/>
                <a:gd name="connsiteX14" fmla="*/ 77470 w 137159"/>
                <a:gd name="connsiteY14" fmla="*/ 91440 h 91439"/>
                <a:gd name="connsiteX15" fmla="*/ 60960 w 137159"/>
                <a:gd name="connsiteY15" fmla="*/ 91440 h 91439"/>
                <a:gd name="connsiteX16" fmla="*/ 60960 w 137159"/>
                <a:gd name="connsiteY16" fmla="*/ 38100 h 91439"/>
                <a:gd name="connsiteX17" fmla="*/ 44450 w 137159"/>
                <a:gd name="connsiteY17" fmla="*/ 15240 h 91439"/>
                <a:gd name="connsiteX18" fmla="*/ 16510 w 137159"/>
                <a:gd name="connsiteY18" fmla="*/ 49530 h 91439"/>
                <a:gd name="connsiteX19" fmla="*/ 16510 w 137159"/>
                <a:gd name="connsiteY19" fmla="*/ 90170 h 91439"/>
                <a:gd name="connsiteX20" fmla="*/ 0 w 137159"/>
                <a:gd name="connsiteY20" fmla="*/ 90170 h 91439"/>
                <a:gd name="connsiteX21" fmla="*/ 0 w 137159"/>
                <a:gd name="connsiteY21" fmla="*/ 1270 h 91439"/>
                <a:gd name="connsiteX22" fmla="*/ 15240 w 137159"/>
                <a:gd name="connsiteY22" fmla="*/ 12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5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12994EE9-2106-9935-1464-0A5C261F78D2}"/>
                </a:ext>
              </a:extLst>
            </p:cNvPr>
            <p:cNvSpPr/>
            <p:nvPr/>
          </p:nvSpPr>
          <p:spPr>
            <a:xfrm>
              <a:off x="6511290" y="216027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80010 h 93979"/>
                <a:gd name="connsiteX18" fmla="*/ 57150 w 73659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 144">
              <a:extLst>
                <a:ext uri="{FF2B5EF4-FFF2-40B4-BE49-F238E27FC236}">
                  <a16:creationId xmlns:a16="http://schemas.microsoft.com/office/drawing/2014/main" id="{CAEBA85F-495D-4E4D-B9C2-CF7F800622DD}"/>
                </a:ext>
              </a:extLst>
            </p:cNvPr>
            <p:cNvSpPr/>
            <p:nvPr/>
          </p:nvSpPr>
          <p:spPr>
            <a:xfrm>
              <a:off x="6602730" y="2134870"/>
              <a:ext cx="60959" cy="116839"/>
            </a:xfrm>
            <a:custGeom>
              <a:avLst/>
              <a:gdLst>
                <a:gd name="connsiteX0" fmla="*/ 15239 w 60959"/>
                <a:gd name="connsiteY0" fmla="*/ 26670 h 116839"/>
                <a:gd name="connsiteX1" fmla="*/ 15239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39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39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39" y="26670"/>
                  </a:moveTo>
                  <a:lnTo>
                    <a:pt x="15239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39" y="116840"/>
                  </a:cubicBezTo>
                  <a:cubicBezTo>
                    <a:pt x="27939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39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A9E8C0D1-94EA-FF00-8777-C05480DAECF6}"/>
                </a:ext>
              </a:extLst>
            </p:cNvPr>
            <p:cNvSpPr/>
            <p:nvPr/>
          </p:nvSpPr>
          <p:spPr>
            <a:xfrm>
              <a:off x="6681469" y="2125979"/>
              <a:ext cx="20320" cy="124460"/>
            </a:xfrm>
            <a:custGeom>
              <a:avLst/>
              <a:gdLst>
                <a:gd name="connsiteX0" fmla="*/ 10161 w 20320"/>
                <a:gd name="connsiteY0" fmla="*/ 0 h 124460"/>
                <a:gd name="connsiteX1" fmla="*/ 20320 w 20320"/>
                <a:gd name="connsiteY1" fmla="*/ 10160 h 124460"/>
                <a:gd name="connsiteX2" fmla="*/ 10161 w 20320"/>
                <a:gd name="connsiteY2" fmla="*/ 20320 h 124460"/>
                <a:gd name="connsiteX3" fmla="*/ 0 w 20320"/>
                <a:gd name="connsiteY3" fmla="*/ 10160 h 124460"/>
                <a:gd name="connsiteX4" fmla="*/ 10161 w 20320"/>
                <a:gd name="connsiteY4" fmla="*/ 0 h 124460"/>
                <a:gd name="connsiteX5" fmla="*/ 19050 w 20320"/>
                <a:gd name="connsiteY5" fmla="*/ 35560 h 124460"/>
                <a:gd name="connsiteX6" fmla="*/ 19050 w 20320"/>
                <a:gd name="connsiteY6" fmla="*/ 124460 h 124460"/>
                <a:gd name="connsiteX7" fmla="*/ 2540 w 20320"/>
                <a:gd name="connsiteY7" fmla="*/ 124460 h 124460"/>
                <a:gd name="connsiteX8" fmla="*/ 2540 w 20320"/>
                <a:gd name="connsiteY8" fmla="*/ 35560 h 124460"/>
                <a:gd name="connsiteX9" fmla="*/ 1905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1" y="0"/>
                  </a:moveTo>
                  <a:cubicBezTo>
                    <a:pt x="16511" y="0"/>
                    <a:pt x="20320" y="3810"/>
                    <a:pt x="20320" y="10160"/>
                  </a:cubicBezTo>
                  <a:cubicBezTo>
                    <a:pt x="20320" y="16510"/>
                    <a:pt x="16511" y="20320"/>
                    <a:pt x="10161" y="20320"/>
                  </a:cubicBezTo>
                  <a:cubicBezTo>
                    <a:pt x="3811" y="20320"/>
                    <a:pt x="0" y="16510"/>
                    <a:pt x="0" y="10160"/>
                  </a:cubicBezTo>
                  <a:cubicBezTo>
                    <a:pt x="0" y="3810"/>
                    <a:pt x="3811" y="0"/>
                    <a:pt x="10161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 146">
              <a:extLst>
                <a:ext uri="{FF2B5EF4-FFF2-40B4-BE49-F238E27FC236}">
                  <a16:creationId xmlns:a16="http://schemas.microsoft.com/office/drawing/2014/main" id="{AAFB1EA1-0E4B-22BE-7E8D-162FCE0B55FC}"/>
                </a:ext>
              </a:extLst>
            </p:cNvPr>
            <p:cNvSpPr/>
            <p:nvPr/>
          </p:nvSpPr>
          <p:spPr>
            <a:xfrm>
              <a:off x="6725919" y="215900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6200 w 91440"/>
                <a:gd name="connsiteY5" fmla="*/ 46990 h 93979"/>
                <a:gd name="connsiteX6" fmla="*/ 45720 w 91440"/>
                <a:gd name="connsiteY6" fmla="*/ 15240 h 93979"/>
                <a:gd name="connsiteX7" fmla="*/ 16511 w 91440"/>
                <a:gd name="connsiteY7" fmla="*/ 46990 h 93979"/>
                <a:gd name="connsiteX8" fmla="*/ 45720 w 91440"/>
                <a:gd name="connsiteY8" fmla="*/ 78740 h 93979"/>
                <a:gd name="connsiteX9" fmla="*/ 7620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1" y="29210"/>
                    <a:pt x="16511" y="46990"/>
                  </a:cubicBezTo>
                  <a:cubicBezTo>
                    <a:pt x="16511" y="64770"/>
                    <a:pt x="29211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AA8C8C1E-44D0-A2D7-3AE8-9F8EB96BA2B4}"/>
                </a:ext>
              </a:extLst>
            </p:cNvPr>
            <p:cNvSpPr/>
            <p:nvPr/>
          </p:nvSpPr>
          <p:spPr>
            <a:xfrm>
              <a:off x="6844030" y="2159000"/>
              <a:ext cx="80009" cy="91439"/>
            </a:xfrm>
            <a:custGeom>
              <a:avLst/>
              <a:gdLst>
                <a:gd name="connsiteX0" fmla="*/ 15239 w 80009"/>
                <a:gd name="connsiteY0" fmla="*/ 2540 h 91439"/>
                <a:gd name="connsiteX1" fmla="*/ 15239 w 80009"/>
                <a:gd name="connsiteY1" fmla="*/ 15240 h 91439"/>
                <a:gd name="connsiteX2" fmla="*/ 15239 w 80009"/>
                <a:gd name="connsiteY2" fmla="*/ 21590 h 91439"/>
                <a:gd name="connsiteX3" fmla="*/ 15239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89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39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39" y="2540"/>
                  </a:moveTo>
                  <a:lnTo>
                    <a:pt x="15239" y="15240"/>
                  </a:lnTo>
                  <a:cubicBezTo>
                    <a:pt x="15239" y="19050"/>
                    <a:pt x="15239" y="21590"/>
                    <a:pt x="15239" y="21590"/>
                  </a:cubicBezTo>
                  <a:lnTo>
                    <a:pt x="15239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89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39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 148">
              <a:extLst>
                <a:ext uri="{FF2B5EF4-FFF2-40B4-BE49-F238E27FC236}">
                  <a16:creationId xmlns:a16="http://schemas.microsoft.com/office/drawing/2014/main" id="{4E1A9458-03CB-2B62-9C29-FDEC25D62B44}"/>
                </a:ext>
              </a:extLst>
            </p:cNvPr>
            <p:cNvSpPr/>
            <p:nvPr/>
          </p:nvSpPr>
          <p:spPr>
            <a:xfrm>
              <a:off x="6996430" y="2159000"/>
              <a:ext cx="87629" cy="130810"/>
            </a:xfrm>
            <a:custGeom>
              <a:avLst/>
              <a:gdLst>
                <a:gd name="connsiteX0" fmla="*/ 0 w 87629"/>
                <a:gd name="connsiteY0" fmla="*/ 2540 h 130810"/>
                <a:gd name="connsiteX1" fmla="*/ 15239 w 87629"/>
                <a:gd name="connsiteY1" fmla="*/ 2540 h 130810"/>
                <a:gd name="connsiteX2" fmla="*/ 15239 w 87629"/>
                <a:gd name="connsiteY2" fmla="*/ 11430 h 130810"/>
                <a:gd name="connsiteX3" fmla="*/ 15239 w 87629"/>
                <a:gd name="connsiteY3" fmla="*/ 17780 h 130810"/>
                <a:gd name="connsiteX4" fmla="*/ 15239 w 87629"/>
                <a:gd name="connsiteY4" fmla="*/ 17780 h 130810"/>
                <a:gd name="connsiteX5" fmla="*/ 46989 w 87629"/>
                <a:gd name="connsiteY5" fmla="*/ 0 h 130810"/>
                <a:gd name="connsiteX6" fmla="*/ 87630 w 87629"/>
                <a:gd name="connsiteY6" fmla="*/ 46990 h 130810"/>
                <a:gd name="connsiteX7" fmla="*/ 46989 w 87629"/>
                <a:gd name="connsiteY7" fmla="*/ 93980 h 130810"/>
                <a:gd name="connsiteX8" fmla="*/ 16510 w 87629"/>
                <a:gd name="connsiteY8" fmla="*/ 76200 h 130810"/>
                <a:gd name="connsiteX9" fmla="*/ 16510 w 87629"/>
                <a:gd name="connsiteY9" fmla="*/ 76200 h 130810"/>
                <a:gd name="connsiteX10" fmla="*/ 16510 w 87629"/>
                <a:gd name="connsiteY10" fmla="*/ 83820 h 130810"/>
                <a:gd name="connsiteX11" fmla="*/ 16510 w 87629"/>
                <a:gd name="connsiteY11" fmla="*/ 130810 h 130810"/>
                <a:gd name="connsiteX12" fmla="*/ 0 w 87629"/>
                <a:gd name="connsiteY12" fmla="*/ 130810 h 130810"/>
                <a:gd name="connsiteX13" fmla="*/ 0 w 87629"/>
                <a:gd name="connsiteY13" fmla="*/ 2540 h 130810"/>
                <a:gd name="connsiteX14" fmla="*/ 72389 w 87629"/>
                <a:gd name="connsiteY14" fmla="*/ 46990 h 130810"/>
                <a:gd name="connsiteX15" fmla="*/ 44450 w 87629"/>
                <a:gd name="connsiteY15" fmla="*/ 15240 h 130810"/>
                <a:gd name="connsiteX16" fmla="*/ 16510 w 87629"/>
                <a:gd name="connsiteY16" fmla="*/ 46990 h 130810"/>
                <a:gd name="connsiteX17" fmla="*/ 44450 w 87629"/>
                <a:gd name="connsiteY17" fmla="*/ 78740 h 130810"/>
                <a:gd name="connsiteX18" fmla="*/ 72389 w 87629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0" y="2540"/>
                  </a:moveTo>
                  <a:lnTo>
                    <a:pt x="15239" y="2540"/>
                  </a:lnTo>
                  <a:lnTo>
                    <a:pt x="15239" y="11430"/>
                  </a:lnTo>
                  <a:cubicBezTo>
                    <a:pt x="15239" y="15240"/>
                    <a:pt x="15239" y="17780"/>
                    <a:pt x="15239" y="17780"/>
                  </a:cubicBezTo>
                  <a:lnTo>
                    <a:pt x="15239" y="17780"/>
                  </a:lnTo>
                  <a:cubicBezTo>
                    <a:pt x="20320" y="8890"/>
                    <a:pt x="31750" y="0"/>
                    <a:pt x="46989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89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89" y="46990"/>
                  </a:moveTo>
                  <a:cubicBezTo>
                    <a:pt x="72389" y="27940"/>
                    <a:pt x="60960" y="15240"/>
                    <a:pt x="44450" y="15240"/>
                  </a:cubicBezTo>
                  <a:cubicBezTo>
                    <a:pt x="27939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89" y="64770"/>
                    <a:pt x="72389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 149">
              <a:extLst>
                <a:ext uri="{FF2B5EF4-FFF2-40B4-BE49-F238E27FC236}">
                  <a16:creationId xmlns:a16="http://schemas.microsoft.com/office/drawing/2014/main" id="{C368CF72-3617-5581-1686-F0058802693E}"/>
                </a:ext>
              </a:extLst>
            </p:cNvPr>
            <p:cNvSpPr/>
            <p:nvPr/>
          </p:nvSpPr>
          <p:spPr>
            <a:xfrm>
              <a:off x="7104380" y="2159000"/>
              <a:ext cx="91439" cy="93979"/>
            </a:xfrm>
            <a:custGeom>
              <a:avLst/>
              <a:gdLst>
                <a:gd name="connsiteX0" fmla="*/ 91439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39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39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39" y="46990"/>
                  </a:moveTo>
                  <a:cubicBezTo>
                    <a:pt x="91439" y="73660"/>
                    <a:pt x="72389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89" y="0"/>
                    <a:pt x="91439" y="20320"/>
                    <a:pt x="91439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39" y="29210"/>
                    <a:pt x="15239" y="46990"/>
                  </a:cubicBezTo>
                  <a:cubicBezTo>
                    <a:pt x="15239" y="64770"/>
                    <a:pt x="27939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 150">
              <a:extLst>
                <a:ext uri="{FF2B5EF4-FFF2-40B4-BE49-F238E27FC236}">
                  <a16:creationId xmlns:a16="http://schemas.microsoft.com/office/drawing/2014/main" id="{629261B4-CE62-8366-A23B-54FA8B94DE2F}"/>
                </a:ext>
              </a:extLst>
            </p:cNvPr>
            <p:cNvSpPr/>
            <p:nvPr/>
          </p:nvSpPr>
          <p:spPr>
            <a:xfrm>
              <a:off x="7218680" y="2125979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9050 w 20319"/>
                <a:gd name="connsiteY5" fmla="*/ 35560 h 124460"/>
                <a:gd name="connsiteX6" fmla="*/ 19050 w 20319"/>
                <a:gd name="connsiteY6" fmla="*/ 124460 h 124460"/>
                <a:gd name="connsiteX7" fmla="*/ 2539 w 20319"/>
                <a:gd name="connsiteY7" fmla="*/ 124460 h 124460"/>
                <a:gd name="connsiteX8" fmla="*/ 2539 w 20319"/>
                <a:gd name="connsiteY8" fmla="*/ 35560 h 124460"/>
                <a:gd name="connsiteX9" fmla="*/ 1905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39" y="124460"/>
                  </a:lnTo>
                  <a:lnTo>
                    <a:pt x="2539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 151">
              <a:extLst>
                <a:ext uri="{FF2B5EF4-FFF2-40B4-BE49-F238E27FC236}">
                  <a16:creationId xmlns:a16="http://schemas.microsoft.com/office/drawing/2014/main" id="{93529C7F-F969-DE38-680F-21EB92CD0B55}"/>
                </a:ext>
              </a:extLst>
            </p:cNvPr>
            <p:cNvSpPr/>
            <p:nvPr/>
          </p:nvSpPr>
          <p:spPr>
            <a:xfrm>
              <a:off x="7270750" y="215900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 152">
              <a:extLst>
                <a:ext uri="{FF2B5EF4-FFF2-40B4-BE49-F238E27FC236}">
                  <a16:creationId xmlns:a16="http://schemas.microsoft.com/office/drawing/2014/main" id="{B27218F5-C7E4-26D0-8057-22B59A459FC6}"/>
                </a:ext>
              </a:extLst>
            </p:cNvPr>
            <p:cNvSpPr/>
            <p:nvPr/>
          </p:nvSpPr>
          <p:spPr>
            <a:xfrm>
              <a:off x="7368540" y="213487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 153">
              <a:extLst>
                <a:ext uri="{FF2B5EF4-FFF2-40B4-BE49-F238E27FC236}">
                  <a16:creationId xmlns:a16="http://schemas.microsoft.com/office/drawing/2014/main" id="{595238ED-B318-71BD-BF4F-093FC39DBCF7}"/>
                </a:ext>
              </a:extLst>
            </p:cNvPr>
            <p:cNvSpPr/>
            <p:nvPr/>
          </p:nvSpPr>
          <p:spPr>
            <a:xfrm>
              <a:off x="7440930" y="2159000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89 w 62229"/>
                <a:gd name="connsiteY5" fmla="*/ 13970 h 92710"/>
                <a:gd name="connsiteX6" fmla="*/ 16510 w 62229"/>
                <a:gd name="connsiteY6" fmla="*/ 25400 h 92710"/>
                <a:gd name="connsiteX7" fmla="*/ 34289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89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89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89" y="39370"/>
                  </a:cubicBezTo>
                  <a:cubicBezTo>
                    <a:pt x="53339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89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89" y="78740"/>
                    <a:pt x="29210" y="78740"/>
                  </a:cubicBezTo>
                  <a:cubicBezTo>
                    <a:pt x="36830" y="78740"/>
                    <a:pt x="46989" y="74930"/>
                    <a:pt x="46989" y="67310"/>
                  </a:cubicBezTo>
                  <a:cubicBezTo>
                    <a:pt x="46989" y="59690"/>
                    <a:pt x="40639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 154">
              <a:extLst>
                <a:ext uri="{FF2B5EF4-FFF2-40B4-BE49-F238E27FC236}">
                  <a16:creationId xmlns:a16="http://schemas.microsoft.com/office/drawing/2014/main" id="{48857150-FA4A-0E40-E172-BB8145E57CC9}"/>
                </a:ext>
              </a:extLst>
            </p:cNvPr>
            <p:cNvSpPr/>
            <p:nvPr/>
          </p:nvSpPr>
          <p:spPr>
            <a:xfrm>
              <a:off x="7528559" y="2122170"/>
              <a:ext cx="20320" cy="130809"/>
            </a:xfrm>
            <a:custGeom>
              <a:avLst/>
              <a:gdLst>
                <a:gd name="connsiteX0" fmla="*/ 10160 w 20320"/>
                <a:gd name="connsiteY0" fmla="*/ 110490 h 130809"/>
                <a:gd name="connsiteX1" fmla="*/ 20320 w 20320"/>
                <a:gd name="connsiteY1" fmla="*/ 120650 h 130809"/>
                <a:gd name="connsiteX2" fmla="*/ 10160 w 20320"/>
                <a:gd name="connsiteY2" fmla="*/ 130810 h 130809"/>
                <a:gd name="connsiteX3" fmla="*/ 0 w 20320"/>
                <a:gd name="connsiteY3" fmla="*/ 120650 h 130809"/>
                <a:gd name="connsiteX4" fmla="*/ 10160 w 20320"/>
                <a:gd name="connsiteY4" fmla="*/ 110490 h 130809"/>
                <a:gd name="connsiteX5" fmla="*/ 1270 w 20320"/>
                <a:gd name="connsiteY5" fmla="*/ 0 h 130809"/>
                <a:gd name="connsiteX6" fmla="*/ 17780 w 20320"/>
                <a:gd name="connsiteY6" fmla="*/ 0 h 130809"/>
                <a:gd name="connsiteX7" fmla="*/ 17780 w 20320"/>
                <a:gd name="connsiteY7" fmla="*/ 93980 h 130809"/>
                <a:gd name="connsiteX8" fmla="*/ 2540 w 20320"/>
                <a:gd name="connsiteY8" fmla="*/ 93980 h 130809"/>
                <a:gd name="connsiteX9" fmla="*/ 2540 w 20320"/>
                <a:gd name="connsiteY9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30809">
                  <a:moveTo>
                    <a:pt x="10160" y="110490"/>
                  </a:moveTo>
                  <a:cubicBezTo>
                    <a:pt x="16510" y="110490"/>
                    <a:pt x="20320" y="114300"/>
                    <a:pt x="20320" y="120650"/>
                  </a:cubicBezTo>
                  <a:cubicBezTo>
                    <a:pt x="20320" y="127000"/>
                    <a:pt x="16510" y="130810"/>
                    <a:pt x="10160" y="130810"/>
                  </a:cubicBezTo>
                  <a:cubicBezTo>
                    <a:pt x="3810" y="130810"/>
                    <a:pt x="0" y="127000"/>
                    <a:pt x="0" y="120650"/>
                  </a:cubicBezTo>
                  <a:cubicBezTo>
                    <a:pt x="0" y="114300"/>
                    <a:pt x="3810" y="110490"/>
                    <a:pt x="10160" y="110490"/>
                  </a:cubicBezTo>
                  <a:close/>
                  <a:moveTo>
                    <a:pt x="1270" y="0"/>
                  </a:moveTo>
                  <a:lnTo>
                    <a:pt x="17780" y="0"/>
                  </a:lnTo>
                  <a:lnTo>
                    <a:pt x="17780" y="93980"/>
                  </a:lnTo>
                  <a:lnTo>
                    <a:pt x="2540" y="93980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 155">
              <a:extLst>
                <a:ext uri="{FF2B5EF4-FFF2-40B4-BE49-F238E27FC236}">
                  <a16:creationId xmlns:a16="http://schemas.microsoft.com/office/drawing/2014/main" id="{503C31D1-A75B-1CE8-7E78-FA6B65F700E7}"/>
                </a:ext>
              </a:extLst>
            </p:cNvPr>
            <p:cNvSpPr/>
            <p:nvPr/>
          </p:nvSpPr>
          <p:spPr>
            <a:xfrm>
              <a:off x="7576819" y="2110739"/>
              <a:ext cx="36830" cy="152400"/>
            </a:xfrm>
            <a:custGeom>
              <a:avLst/>
              <a:gdLst>
                <a:gd name="connsiteX0" fmla="*/ 36830 w 36830"/>
                <a:gd name="connsiteY0" fmla="*/ 76200 h 152400"/>
                <a:gd name="connsiteX1" fmla="*/ 17780 w 36830"/>
                <a:gd name="connsiteY1" fmla="*/ 152400 h 152400"/>
                <a:gd name="connsiteX2" fmla="*/ 0 w 36830"/>
                <a:gd name="connsiteY2" fmla="*/ 152400 h 152400"/>
                <a:gd name="connsiteX3" fmla="*/ 20320 w 36830"/>
                <a:gd name="connsiteY3" fmla="*/ 76200 h 152400"/>
                <a:gd name="connsiteX4" fmla="*/ 0 w 36830"/>
                <a:gd name="connsiteY4" fmla="*/ 0 h 152400"/>
                <a:gd name="connsiteX5" fmla="*/ 17780 w 36830"/>
                <a:gd name="connsiteY5" fmla="*/ 0 h 152400"/>
                <a:gd name="connsiteX6" fmla="*/ 36830 w 36830"/>
                <a:gd name="connsiteY6" fmla="*/ 762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830" h="152400">
                  <a:moveTo>
                    <a:pt x="36830" y="76200"/>
                  </a:moveTo>
                  <a:cubicBezTo>
                    <a:pt x="36830" y="104140"/>
                    <a:pt x="29211" y="132080"/>
                    <a:pt x="17780" y="152400"/>
                  </a:cubicBezTo>
                  <a:lnTo>
                    <a:pt x="0" y="152400"/>
                  </a:lnTo>
                  <a:cubicBezTo>
                    <a:pt x="12700" y="130810"/>
                    <a:pt x="20320" y="102870"/>
                    <a:pt x="20320" y="76200"/>
                  </a:cubicBezTo>
                  <a:cubicBezTo>
                    <a:pt x="20320" y="49530"/>
                    <a:pt x="12700" y="21590"/>
                    <a:pt x="0" y="0"/>
                  </a:cubicBezTo>
                  <a:lnTo>
                    <a:pt x="17780" y="0"/>
                  </a:lnTo>
                  <a:cubicBezTo>
                    <a:pt x="30480" y="20320"/>
                    <a:pt x="36830" y="46990"/>
                    <a:pt x="36830" y="762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 156">
              <a:extLst>
                <a:ext uri="{FF2B5EF4-FFF2-40B4-BE49-F238E27FC236}">
                  <a16:creationId xmlns:a16="http://schemas.microsoft.com/office/drawing/2014/main" id="{FFCD4B99-A4AD-33DF-343B-18877B9EF9A9}"/>
                </a:ext>
              </a:extLst>
            </p:cNvPr>
            <p:cNvSpPr/>
            <p:nvPr/>
          </p:nvSpPr>
          <p:spPr>
            <a:xfrm>
              <a:off x="7637780" y="2232660"/>
              <a:ext cx="20319" cy="20319"/>
            </a:xfrm>
            <a:custGeom>
              <a:avLst/>
              <a:gdLst>
                <a:gd name="connsiteX0" fmla="*/ 10160 w 20319"/>
                <a:gd name="connsiteY0" fmla="*/ 0 h 20319"/>
                <a:gd name="connsiteX1" fmla="*/ 20320 w 20319"/>
                <a:gd name="connsiteY1" fmla="*/ 10160 h 20319"/>
                <a:gd name="connsiteX2" fmla="*/ 10160 w 20319"/>
                <a:gd name="connsiteY2" fmla="*/ 20320 h 20319"/>
                <a:gd name="connsiteX3" fmla="*/ 0 w 20319"/>
                <a:gd name="connsiteY3" fmla="*/ 10160 h 20319"/>
                <a:gd name="connsiteX4" fmla="*/ 10160 w 20319"/>
                <a:gd name="connsiteY4" fmla="*/ 0 h 20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19" h="2031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 157">
              <a:extLst>
                <a:ext uri="{FF2B5EF4-FFF2-40B4-BE49-F238E27FC236}">
                  <a16:creationId xmlns:a16="http://schemas.microsoft.com/office/drawing/2014/main" id="{5A64602C-61E1-9580-89C4-19C42AB27D5F}"/>
                </a:ext>
              </a:extLst>
            </p:cNvPr>
            <p:cNvSpPr/>
            <p:nvPr/>
          </p:nvSpPr>
          <p:spPr>
            <a:xfrm>
              <a:off x="7726680" y="2122170"/>
              <a:ext cx="96519" cy="128269"/>
            </a:xfrm>
            <a:custGeom>
              <a:avLst/>
              <a:gdLst>
                <a:gd name="connsiteX0" fmla="*/ 80010 w 96519"/>
                <a:gd name="connsiteY0" fmla="*/ 128270 h 128269"/>
                <a:gd name="connsiteX1" fmla="*/ 80010 w 96519"/>
                <a:gd name="connsiteY1" fmla="*/ 71120 h 128269"/>
                <a:gd name="connsiteX2" fmla="*/ 16510 w 96519"/>
                <a:gd name="connsiteY2" fmla="*/ 71120 h 128269"/>
                <a:gd name="connsiteX3" fmla="*/ 16510 w 96519"/>
                <a:gd name="connsiteY3" fmla="*/ 128270 h 128269"/>
                <a:gd name="connsiteX4" fmla="*/ 0 w 96519"/>
                <a:gd name="connsiteY4" fmla="*/ 128270 h 128269"/>
                <a:gd name="connsiteX5" fmla="*/ 0 w 96519"/>
                <a:gd name="connsiteY5" fmla="*/ 0 h 128269"/>
                <a:gd name="connsiteX6" fmla="*/ 16510 w 96519"/>
                <a:gd name="connsiteY6" fmla="*/ 0 h 128269"/>
                <a:gd name="connsiteX7" fmla="*/ 16510 w 96519"/>
                <a:gd name="connsiteY7" fmla="*/ 55880 h 128269"/>
                <a:gd name="connsiteX8" fmla="*/ 80010 w 96519"/>
                <a:gd name="connsiteY8" fmla="*/ 55880 h 128269"/>
                <a:gd name="connsiteX9" fmla="*/ 80010 w 96519"/>
                <a:gd name="connsiteY9" fmla="*/ 0 h 128269"/>
                <a:gd name="connsiteX10" fmla="*/ 96520 w 96519"/>
                <a:gd name="connsiteY10" fmla="*/ 0 h 128269"/>
                <a:gd name="connsiteX11" fmla="*/ 96520 w 96519"/>
                <a:gd name="connsiteY11" fmla="*/ 128270 h 128269"/>
                <a:gd name="connsiteX12" fmla="*/ 80010 w 96519"/>
                <a:gd name="connsiteY12" fmla="*/ 12827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519" h="128269">
                  <a:moveTo>
                    <a:pt x="80010" y="128270"/>
                  </a:moveTo>
                  <a:lnTo>
                    <a:pt x="80010" y="71120"/>
                  </a:lnTo>
                  <a:lnTo>
                    <a:pt x="16510" y="71120"/>
                  </a:ln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lnTo>
                    <a:pt x="16510" y="0"/>
                  </a:lnTo>
                  <a:lnTo>
                    <a:pt x="16510" y="55880"/>
                  </a:lnTo>
                  <a:lnTo>
                    <a:pt x="80010" y="55880"/>
                  </a:lnTo>
                  <a:lnTo>
                    <a:pt x="80010" y="0"/>
                  </a:lnTo>
                  <a:lnTo>
                    <a:pt x="96520" y="0"/>
                  </a:lnTo>
                  <a:lnTo>
                    <a:pt x="96520" y="128270"/>
                  </a:lnTo>
                  <a:lnTo>
                    <a:pt x="80010" y="128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 158">
              <a:extLst>
                <a:ext uri="{FF2B5EF4-FFF2-40B4-BE49-F238E27FC236}">
                  <a16:creationId xmlns:a16="http://schemas.microsoft.com/office/drawing/2014/main" id="{1F6620D0-15BF-311E-EB03-4FDD7532BD66}"/>
                </a:ext>
              </a:extLst>
            </p:cNvPr>
            <p:cNvSpPr/>
            <p:nvPr/>
          </p:nvSpPr>
          <p:spPr>
            <a:xfrm>
              <a:off x="7849869" y="215900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1 w 83820"/>
                <a:gd name="connsiteY3" fmla="*/ 80010 h 93979"/>
                <a:gd name="connsiteX4" fmla="*/ 80011 w 83820"/>
                <a:gd name="connsiteY4" fmla="*/ 71120 h 93979"/>
                <a:gd name="connsiteX5" fmla="*/ 80011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1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1" y="80010"/>
                  </a:cubicBezTo>
                  <a:cubicBezTo>
                    <a:pt x="66040" y="80010"/>
                    <a:pt x="72390" y="76200"/>
                    <a:pt x="80011" y="71120"/>
                  </a:cubicBezTo>
                  <a:lnTo>
                    <a:pt x="80011" y="86360"/>
                  </a:lnTo>
                  <a:cubicBezTo>
                    <a:pt x="73661" y="90170"/>
                    <a:pt x="60961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1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1" y="38100"/>
                  </a:lnTo>
                  <a:cubicBezTo>
                    <a:pt x="67311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 159">
              <a:extLst>
                <a:ext uri="{FF2B5EF4-FFF2-40B4-BE49-F238E27FC236}">
                  <a16:creationId xmlns:a16="http://schemas.microsoft.com/office/drawing/2014/main" id="{038F931F-16D8-2E1A-CD7B-198519D674B5}"/>
                </a:ext>
              </a:extLst>
            </p:cNvPr>
            <p:cNvSpPr/>
            <p:nvPr/>
          </p:nvSpPr>
          <p:spPr>
            <a:xfrm>
              <a:off x="7952740" y="216027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80010 h 93979"/>
                <a:gd name="connsiteX18" fmla="*/ 57150 w 73659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 160">
              <a:extLst>
                <a:ext uri="{FF2B5EF4-FFF2-40B4-BE49-F238E27FC236}">
                  <a16:creationId xmlns:a16="http://schemas.microsoft.com/office/drawing/2014/main" id="{FFC83857-395D-BDA2-F468-AF56C3510A6D}"/>
                </a:ext>
              </a:extLst>
            </p:cNvPr>
            <p:cNvSpPr/>
            <p:nvPr/>
          </p:nvSpPr>
          <p:spPr>
            <a:xfrm>
              <a:off x="8050530" y="2122170"/>
              <a:ext cx="87629" cy="130809"/>
            </a:xfrm>
            <a:custGeom>
              <a:avLst/>
              <a:gdLst>
                <a:gd name="connsiteX0" fmla="*/ 87630 w 87629"/>
                <a:gd name="connsiteY0" fmla="*/ 128270 h 130809"/>
                <a:gd name="connsiteX1" fmla="*/ 72389 w 87629"/>
                <a:gd name="connsiteY1" fmla="*/ 128270 h 130809"/>
                <a:gd name="connsiteX2" fmla="*/ 72389 w 87629"/>
                <a:gd name="connsiteY2" fmla="*/ 118110 h 130809"/>
                <a:gd name="connsiteX3" fmla="*/ 72389 w 87629"/>
                <a:gd name="connsiteY3" fmla="*/ 111760 h 130809"/>
                <a:gd name="connsiteX4" fmla="*/ 72389 w 87629"/>
                <a:gd name="connsiteY4" fmla="*/ 111760 h 130809"/>
                <a:gd name="connsiteX5" fmla="*/ 40639 w 87629"/>
                <a:gd name="connsiteY5" fmla="*/ 130810 h 130809"/>
                <a:gd name="connsiteX6" fmla="*/ 0 w 87629"/>
                <a:gd name="connsiteY6" fmla="*/ 83820 h 130809"/>
                <a:gd name="connsiteX7" fmla="*/ 40639 w 87629"/>
                <a:gd name="connsiteY7" fmla="*/ 36830 h 130809"/>
                <a:gd name="connsiteX8" fmla="*/ 71120 w 87629"/>
                <a:gd name="connsiteY8" fmla="*/ 53340 h 130809"/>
                <a:gd name="connsiteX9" fmla="*/ 71120 w 87629"/>
                <a:gd name="connsiteY9" fmla="*/ 53340 h 130809"/>
                <a:gd name="connsiteX10" fmla="*/ 71120 w 87629"/>
                <a:gd name="connsiteY10" fmla="*/ 45720 h 130809"/>
                <a:gd name="connsiteX11" fmla="*/ 71120 w 87629"/>
                <a:gd name="connsiteY11" fmla="*/ 0 h 130809"/>
                <a:gd name="connsiteX12" fmla="*/ 87630 w 87629"/>
                <a:gd name="connsiteY12" fmla="*/ 0 h 130809"/>
                <a:gd name="connsiteX13" fmla="*/ 87630 w 87629"/>
                <a:gd name="connsiteY13" fmla="*/ 128270 h 130809"/>
                <a:gd name="connsiteX14" fmla="*/ 15239 w 87629"/>
                <a:gd name="connsiteY14" fmla="*/ 83820 h 130809"/>
                <a:gd name="connsiteX15" fmla="*/ 43180 w 87629"/>
                <a:gd name="connsiteY15" fmla="*/ 115570 h 130809"/>
                <a:gd name="connsiteX16" fmla="*/ 71120 w 87629"/>
                <a:gd name="connsiteY16" fmla="*/ 83820 h 130809"/>
                <a:gd name="connsiteX17" fmla="*/ 43180 w 87629"/>
                <a:gd name="connsiteY17" fmla="*/ 52070 h 130809"/>
                <a:gd name="connsiteX18" fmla="*/ 15239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87630" y="128270"/>
                  </a:moveTo>
                  <a:lnTo>
                    <a:pt x="72389" y="128270"/>
                  </a:lnTo>
                  <a:lnTo>
                    <a:pt x="72389" y="118110"/>
                  </a:lnTo>
                  <a:cubicBezTo>
                    <a:pt x="72389" y="114300"/>
                    <a:pt x="72389" y="111760"/>
                    <a:pt x="72389" y="111760"/>
                  </a:cubicBezTo>
                  <a:lnTo>
                    <a:pt x="72389" y="111760"/>
                  </a:lnTo>
                  <a:cubicBezTo>
                    <a:pt x="67310" y="121920"/>
                    <a:pt x="55880" y="130810"/>
                    <a:pt x="40639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39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39" y="83820"/>
                  </a:moveTo>
                  <a:cubicBezTo>
                    <a:pt x="15239" y="102870"/>
                    <a:pt x="26670" y="115570"/>
                    <a:pt x="43180" y="115570"/>
                  </a:cubicBezTo>
                  <a:cubicBezTo>
                    <a:pt x="59689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39" y="66040"/>
                    <a:pt x="15239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 161">
              <a:extLst>
                <a:ext uri="{FF2B5EF4-FFF2-40B4-BE49-F238E27FC236}">
                  <a16:creationId xmlns:a16="http://schemas.microsoft.com/office/drawing/2014/main" id="{7C807615-D0B2-2EB0-2599-F7DAAEBDA694}"/>
                </a:ext>
              </a:extLst>
            </p:cNvPr>
            <p:cNvSpPr/>
            <p:nvPr/>
          </p:nvSpPr>
          <p:spPr>
            <a:xfrm>
              <a:off x="8171180" y="2122170"/>
              <a:ext cx="34289" cy="130809"/>
            </a:xfrm>
            <a:custGeom>
              <a:avLst/>
              <a:gdLst>
                <a:gd name="connsiteX0" fmla="*/ 0 w 34289"/>
                <a:gd name="connsiteY0" fmla="*/ 0 h 130809"/>
                <a:gd name="connsiteX1" fmla="*/ 16510 w 34289"/>
                <a:gd name="connsiteY1" fmla="*/ 0 h 130809"/>
                <a:gd name="connsiteX2" fmla="*/ 16510 w 34289"/>
                <a:gd name="connsiteY2" fmla="*/ 101600 h 130809"/>
                <a:gd name="connsiteX3" fmla="*/ 26670 w 34289"/>
                <a:gd name="connsiteY3" fmla="*/ 115570 h 130809"/>
                <a:gd name="connsiteX4" fmla="*/ 34289 w 34289"/>
                <a:gd name="connsiteY4" fmla="*/ 115570 h 130809"/>
                <a:gd name="connsiteX5" fmla="*/ 34289 w 34289"/>
                <a:gd name="connsiteY5" fmla="*/ 129540 h 130809"/>
                <a:gd name="connsiteX6" fmla="*/ 22860 w 34289"/>
                <a:gd name="connsiteY6" fmla="*/ 130810 h 130809"/>
                <a:gd name="connsiteX7" fmla="*/ 0 w 34289"/>
                <a:gd name="connsiteY7" fmla="*/ 105410 h 130809"/>
                <a:gd name="connsiteX8" fmla="*/ 0 w 34289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89" y="115570"/>
                    <a:pt x="33020" y="115570"/>
                    <a:pt x="34289" y="115570"/>
                  </a:cubicBezTo>
                  <a:lnTo>
                    <a:pt x="34289" y="129540"/>
                  </a:lnTo>
                  <a:cubicBezTo>
                    <a:pt x="34289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 162">
              <a:extLst>
                <a:ext uri="{FF2B5EF4-FFF2-40B4-BE49-F238E27FC236}">
                  <a16:creationId xmlns:a16="http://schemas.microsoft.com/office/drawing/2014/main" id="{5754F0AB-0B3F-D286-3415-E17C8C1FECA1}"/>
                </a:ext>
              </a:extLst>
            </p:cNvPr>
            <p:cNvSpPr/>
            <p:nvPr/>
          </p:nvSpPr>
          <p:spPr>
            <a:xfrm>
              <a:off x="8225790" y="2125979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7780 w 20319"/>
                <a:gd name="connsiteY5" fmla="*/ 35560 h 124460"/>
                <a:gd name="connsiteX6" fmla="*/ 17780 w 20319"/>
                <a:gd name="connsiteY6" fmla="*/ 124460 h 124460"/>
                <a:gd name="connsiteX7" fmla="*/ 1270 w 20319"/>
                <a:gd name="connsiteY7" fmla="*/ 124460 h 124460"/>
                <a:gd name="connsiteX8" fmla="*/ 1270 w 20319"/>
                <a:gd name="connsiteY8" fmla="*/ 35560 h 124460"/>
                <a:gd name="connsiteX9" fmla="*/ 1778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 163">
              <a:extLst>
                <a:ext uri="{FF2B5EF4-FFF2-40B4-BE49-F238E27FC236}">
                  <a16:creationId xmlns:a16="http://schemas.microsoft.com/office/drawing/2014/main" id="{A886C326-E335-1F88-A6FC-66ED546BCBB0}"/>
                </a:ext>
              </a:extLst>
            </p:cNvPr>
            <p:cNvSpPr/>
            <p:nvPr/>
          </p:nvSpPr>
          <p:spPr>
            <a:xfrm>
              <a:off x="8277859" y="215900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96BA4D18-88E7-7AC8-7FA0-9F80CBC80626}"/>
                </a:ext>
              </a:extLst>
            </p:cNvPr>
            <p:cNvSpPr/>
            <p:nvPr/>
          </p:nvSpPr>
          <p:spPr>
            <a:xfrm>
              <a:off x="8380730" y="215900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89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39" y="80010"/>
                    <a:pt x="72389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89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39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89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 165">
              <a:extLst>
                <a:ext uri="{FF2B5EF4-FFF2-40B4-BE49-F238E27FC236}">
                  <a16:creationId xmlns:a16="http://schemas.microsoft.com/office/drawing/2014/main" id="{ABB2DD42-95C6-7348-49C2-5A214C8F51D3}"/>
                </a:ext>
              </a:extLst>
            </p:cNvPr>
            <p:cNvSpPr/>
            <p:nvPr/>
          </p:nvSpPr>
          <p:spPr>
            <a:xfrm>
              <a:off x="8482330" y="2159000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89 w 62229"/>
                <a:gd name="connsiteY5" fmla="*/ 13970 h 92710"/>
                <a:gd name="connsiteX6" fmla="*/ 16510 w 62229"/>
                <a:gd name="connsiteY6" fmla="*/ 25400 h 92710"/>
                <a:gd name="connsiteX7" fmla="*/ 34289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89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89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89" y="39370"/>
                  </a:cubicBezTo>
                  <a:cubicBezTo>
                    <a:pt x="53339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89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89" y="78740"/>
                    <a:pt x="29210" y="78740"/>
                  </a:cubicBezTo>
                  <a:cubicBezTo>
                    <a:pt x="36830" y="78740"/>
                    <a:pt x="46989" y="74930"/>
                    <a:pt x="46989" y="67310"/>
                  </a:cubicBezTo>
                  <a:cubicBezTo>
                    <a:pt x="46989" y="59690"/>
                    <a:pt x="40639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 166">
              <a:extLst>
                <a:ext uri="{FF2B5EF4-FFF2-40B4-BE49-F238E27FC236}">
                  <a16:creationId xmlns:a16="http://schemas.microsoft.com/office/drawing/2014/main" id="{1A0E42CD-B066-36A8-3191-4244340D30CF}"/>
                </a:ext>
              </a:extLst>
            </p:cNvPr>
            <p:cNvSpPr/>
            <p:nvPr/>
          </p:nvSpPr>
          <p:spPr>
            <a:xfrm>
              <a:off x="8553450" y="2240279"/>
              <a:ext cx="27940" cy="36830"/>
            </a:xfrm>
            <a:custGeom>
              <a:avLst/>
              <a:gdLst>
                <a:gd name="connsiteX0" fmla="*/ 12700 w 27940"/>
                <a:gd name="connsiteY0" fmla="*/ 36830 h 36830"/>
                <a:gd name="connsiteX1" fmla="*/ 0 w 27940"/>
                <a:gd name="connsiteY1" fmla="*/ 36830 h 36830"/>
                <a:gd name="connsiteX2" fmla="*/ 11430 w 27940"/>
                <a:gd name="connsiteY2" fmla="*/ 0 h 36830"/>
                <a:gd name="connsiteX3" fmla="*/ 27940 w 27940"/>
                <a:gd name="connsiteY3" fmla="*/ 0 h 36830"/>
                <a:gd name="connsiteX4" fmla="*/ 13970 w 27940"/>
                <a:gd name="connsiteY4" fmla="*/ 36830 h 36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40" h="36830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40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 167">
              <a:extLst>
                <a:ext uri="{FF2B5EF4-FFF2-40B4-BE49-F238E27FC236}">
                  <a16:creationId xmlns:a16="http://schemas.microsoft.com/office/drawing/2014/main" id="{5AA6FA41-9AEA-F039-22A2-F760F14390A8}"/>
                </a:ext>
              </a:extLst>
            </p:cNvPr>
            <p:cNvSpPr/>
            <p:nvPr/>
          </p:nvSpPr>
          <p:spPr>
            <a:xfrm>
              <a:off x="8647430" y="2122170"/>
              <a:ext cx="87629" cy="130809"/>
            </a:xfrm>
            <a:custGeom>
              <a:avLst/>
              <a:gdLst>
                <a:gd name="connsiteX0" fmla="*/ 0 w 87629"/>
                <a:gd name="connsiteY0" fmla="*/ 0 h 130809"/>
                <a:gd name="connsiteX1" fmla="*/ 16510 w 87629"/>
                <a:gd name="connsiteY1" fmla="*/ 0 h 130809"/>
                <a:gd name="connsiteX2" fmla="*/ 16510 w 87629"/>
                <a:gd name="connsiteY2" fmla="*/ 45720 h 130809"/>
                <a:gd name="connsiteX3" fmla="*/ 16510 w 87629"/>
                <a:gd name="connsiteY3" fmla="*/ 53340 h 130809"/>
                <a:gd name="connsiteX4" fmla="*/ 16510 w 87629"/>
                <a:gd name="connsiteY4" fmla="*/ 53340 h 130809"/>
                <a:gd name="connsiteX5" fmla="*/ 46989 w 87629"/>
                <a:gd name="connsiteY5" fmla="*/ 36830 h 130809"/>
                <a:gd name="connsiteX6" fmla="*/ 87630 w 87629"/>
                <a:gd name="connsiteY6" fmla="*/ 83820 h 130809"/>
                <a:gd name="connsiteX7" fmla="*/ 46989 w 87629"/>
                <a:gd name="connsiteY7" fmla="*/ 130810 h 130809"/>
                <a:gd name="connsiteX8" fmla="*/ 15239 w 87629"/>
                <a:gd name="connsiteY8" fmla="*/ 111760 h 130809"/>
                <a:gd name="connsiteX9" fmla="*/ 15239 w 87629"/>
                <a:gd name="connsiteY9" fmla="*/ 111760 h 130809"/>
                <a:gd name="connsiteX10" fmla="*/ 15239 w 87629"/>
                <a:gd name="connsiteY10" fmla="*/ 118110 h 130809"/>
                <a:gd name="connsiteX11" fmla="*/ 15239 w 87629"/>
                <a:gd name="connsiteY11" fmla="*/ 128270 h 130809"/>
                <a:gd name="connsiteX12" fmla="*/ 0 w 87629"/>
                <a:gd name="connsiteY12" fmla="*/ 128270 h 130809"/>
                <a:gd name="connsiteX13" fmla="*/ 0 w 87629"/>
                <a:gd name="connsiteY13" fmla="*/ 0 h 130809"/>
                <a:gd name="connsiteX14" fmla="*/ 17780 w 87629"/>
                <a:gd name="connsiteY14" fmla="*/ 83820 h 130809"/>
                <a:gd name="connsiteX15" fmla="*/ 45720 w 87629"/>
                <a:gd name="connsiteY15" fmla="*/ 115570 h 130809"/>
                <a:gd name="connsiteX16" fmla="*/ 73660 w 87629"/>
                <a:gd name="connsiteY16" fmla="*/ 83820 h 130809"/>
                <a:gd name="connsiteX17" fmla="*/ 45720 w 87629"/>
                <a:gd name="connsiteY17" fmla="*/ 52070 h 130809"/>
                <a:gd name="connsiteX18" fmla="*/ 1778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0" y="0"/>
                  </a:moveTo>
                  <a:lnTo>
                    <a:pt x="16510" y="0"/>
                  </a:lnTo>
                  <a:lnTo>
                    <a:pt x="16510" y="45720"/>
                  </a:lnTo>
                  <a:cubicBezTo>
                    <a:pt x="16510" y="50800"/>
                    <a:pt x="16510" y="53340"/>
                    <a:pt x="16510" y="53340"/>
                  </a:cubicBezTo>
                  <a:lnTo>
                    <a:pt x="16510" y="53340"/>
                  </a:lnTo>
                  <a:cubicBezTo>
                    <a:pt x="21589" y="44450"/>
                    <a:pt x="33020" y="36830"/>
                    <a:pt x="46989" y="36830"/>
                  </a:cubicBezTo>
                  <a:cubicBezTo>
                    <a:pt x="69850" y="36830"/>
                    <a:pt x="87630" y="55880"/>
                    <a:pt x="87630" y="83820"/>
                  </a:cubicBezTo>
                  <a:cubicBezTo>
                    <a:pt x="87630" y="111760"/>
                    <a:pt x="69850" y="130810"/>
                    <a:pt x="46989" y="130810"/>
                  </a:cubicBezTo>
                  <a:cubicBezTo>
                    <a:pt x="24130" y="130810"/>
                    <a:pt x="20320" y="121920"/>
                    <a:pt x="15239" y="111760"/>
                  </a:cubicBezTo>
                  <a:lnTo>
                    <a:pt x="15239" y="111760"/>
                  </a:lnTo>
                  <a:cubicBezTo>
                    <a:pt x="15239" y="111760"/>
                    <a:pt x="15239" y="114300"/>
                    <a:pt x="15239" y="118110"/>
                  </a:cubicBezTo>
                  <a:lnTo>
                    <a:pt x="15239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  <a:moveTo>
                    <a:pt x="17780" y="83820"/>
                  </a:moveTo>
                  <a:cubicBezTo>
                    <a:pt x="17780" y="106680"/>
                    <a:pt x="31750" y="115570"/>
                    <a:pt x="45720" y="115570"/>
                  </a:cubicBezTo>
                  <a:cubicBezTo>
                    <a:pt x="59689" y="115570"/>
                    <a:pt x="73660" y="101600"/>
                    <a:pt x="73660" y="83820"/>
                  </a:cubicBezTo>
                  <a:cubicBezTo>
                    <a:pt x="73660" y="66040"/>
                    <a:pt x="62230" y="52070"/>
                    <a:pt x="45720" y="52070"/>
                  </a:cubicBezTo>
                  <a:cubicBezTo>
                    <a:pt x="29210" y="52070"/>
                    <a:pt x="17780" y="62230"/>
                    <a:pt x="1778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 168">
              <a:extLst>
                <a:ext uri="{FF2B5EF4-FFF2-40B4-BE49-F238E27FC236}">
                  <a16:creationId xmlns:a16="http://schemas.microsoft.com/office/drawing/2014/main" id="{334DA4C2-7C9E-C236-9C58-FA8465D970F1}"/>
                </a:ext>
              </a:extLst>
            </p:cNvPr>
            <p:cNvSpPr/>
            <p:nvPr/>
          </p:nvSpPr>
          <p:spPr>
            <a:xfrm>
              <a:off x="8759190" y="2161539"/>
              <a:ext cx="78740" cy="91439"/>
            </a:xfrm>
            <a:custGeom>
              <a:avLst/>
              <a:gdLst>
                <a:gd name="connsiteX0" fmla="*/ 63500 w 78740"/>
                <a:gd name="connsiteY0" fmla="*/ 88900 h 91439"/>
                <a:gd name="connsiteX1" fmla="*/ 63500 w 78740"/>
                <a:gd name="connsiteY1" fmla="*/ 76200 h 91439"/>
                <a:gd name="connsiteX2" fmla="*/ 63500 w 78740"/>
                <a:gd name="connsiteY2" fmla="*/ 69850 h 91439"/>
                <a:gd name="connsiteX3" fmla="*/ 63500 w 78740"/>
                <a:gd name="connsiteY3" fmla="*/ 69850 h 91439"/>
                <a:gd name="connsiteX4" fmla="*/ 30480 w 78740"/>
                <a:gd name="connsiteY4" fmla="*/ 91440 h 91439"/>
                <a:gd name="connsiteX5" fmla="*/ 0 w 78740"/>
                <a:gd name="connsiteY5" fmla="*/ 55880 h 91439"/>
                <a:gd name="connsiteX6" fmla="*/ 0 w 78740"/>
                <a:gd name="connsiteY6" fmla="*/ 0 h 91439"/>
                <a:gd name="connsiteX7" fmla="*/ 16510 w 78740"/>
                <a:gd name="connsiteY7" fmla="*/ 0 h 91439"/>
                <a:gd name="connsiteX8" fmla="*/ 16510 w 78740"/>
                <a:gd name="connsiteY8" fmla="*/ 52070 h 91439"/>
                <a:gd name="connsiteX9" fmla="*/ 33020 w 78740"/>
                <a:gd name="connsiteY9" fmla="*/ 74930 h 91439"/>
                <a:gd name="connsiteX10" fmla="*/ 62230 w 78740"/>
                <a:gd name="connsiteY10" fmla="*/ 43180 h 91439"/>
                <a:gd name="connsiteX11" fmla="*/ 62230 w 78740"/>
                <a:gd name="connsiteY11" fmla="*/ 0 h 91439"/>
                <a:gd name="connsiteX12" fmla="*/ 78740 w 78740"/>
                <a:gd name="connsiteY12" fmla="*/ 0 h 91439"/>
                <a:gd name="connsiteX13" fmla="*/ 78740 w 78740"/>
                <a:gd name="connsiteY13" fmla="*/ 88900 h 91439"/>
                <a:gd name="connsiteX14" fmla="*/ 63500 w 78740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 169">
              <a:extLst>
                <a:ext uri="{FF2B5EF4-FFF2-40B4-BE49-F238E27FC236}">
                  <a16:creationId xmlns:a16="http://schemas.microsoft.com/office/drawing/2014/main" id="{FA6136B9-32A8-94A6-671F-1CDDB7C56340}"/>
                </a:ext>
              </a:extLst>
            </p:cNvPr>
            <p:cNvSpPr/>
            <p:nvPr/>
          </p:nvSpPr>
          <p:spPr>
            <a:xfrm>
              <a:off x="8858250" y="213487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 170">
              <a:extLst>
                <a:ext uri="{FF2B5EF4-FFF2-40B4-BE49-F238E27FC236}">
                  <a16:creationId xmlns:a16="http://schemas.microsoft.com/office/drawing/2014/main" id="{40E13692-7F71-28BD-0BA3-4453355EFB41}"/>
                </a:ext>
              </a:extLst>
            </p:cNvPr>
            <p:cNvSpPr/>
            <p:nvPr/>
          </p:nvSpPr>
          <p:spPr>
            <a:xfrm>
              <a:off x="8925559" y="213487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 171">
              <a:extLst>
                <a:ext uri="{FF2B5EF4-FFF2-40B4-BE49-F238E27FC236}">
                  <a16:creationId xmlns:a16="http://schemas.microsoft.com/office/drawing/2014/main" id="{FD6A5BFD-73F8-4485-17BA-2AF2857D3FCA}"/>
                </a:ext>
              </a:extLst>
            </p:cNvPr>
            <p:cNvSpPr/>
            <p:nvPr/>
          </p:nvSpPr>
          <p:spPr>
            <a:xfrm>
              <a:off x="9000490" y="215900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 172">
              <a:extLst>
                <a:ext uri="{FF2B5EF4-FFF2-40B4-BE49-F238E27FC236}">
                  <a16:creationId xmlns:a16="http://schemas.microsoft.com/office/drawing/2014/main" id="{BA662620-2D05-3E5D-77E3-2BD76D70E932}"/>
                </a:ext>
              </a:extLst>
            </p:cNvPr>
            <p:cNvSpPr/>
            <p:nvPr/>
          </p:nvSpPr>
          <p:spPr>
            <a:xfrm>
              <a:off x="9117330" y="2159000"/>
              <a:ext cx="80009" cy="91439"/>
            </a:xfrm>
            <a:custGeom>
              <a:avLst/>
              <a:gdLst>
                <a:gd name="connsiteX0" fmla="*/ 15239 w 80009"/>
                <a:gd name="connsiteY0" fmla="*/ 2540 h 91439"/>
                <a:gd name="connsiteX1" fmla="*/ 15239 w 80009"/>
                <a:gd name="connsiteY1" fmla="*/ 15240 h 91439"/>
                <a:gd name="connsiteX2" fmla="*/ 15239 w 80009"/>
                <a:gd name="connsiteY2" fmla="*/ 21590 h 91439"/>
                <a:gd name="connsiteX3" fmla="*/ 15239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89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39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39" y="2540"/>
                  </a:moveTo>
                  <a:lnTo>
                    <a:pt x="15239" y="15240"/>
                  </a:lnTo>
                  <a:cubicBezTo>
                    <a:pt x="15239" y="19050"/>
                    <a:pt x="15239" y="21590"/>
                    <a:pt x="15239" y="21590"/>
                  </a:cubicBezTo>
                  <a:lnTo>
                    <a:pt x="15239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89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39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 173">
              <a:extLst>
                <a:ext uri="{FF2B5EF4-FFF2-40B4-BE49-F238E27FC236}">
                  <a16:creationId xmlns:a16="http://schemas.microsoft.com/office/drawing/2014/main" id="{B26B2A17-C586-1D4D-71DA-8D90E18914B7}"/>
                </a:ext>
              </a:extLst>
            </p:cNvPr>
            <p:cNvSpPr/>
            <p:nvPr/>
          </p:nvSpPr>
          <p:spPr>
            <a:xfrm>
              <a:off x="9220200" y="2159000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 174">
              <a:extLst>
                <a:ext uri="{FF2B5EF4-FFF2-40B4-BE49-F238E27FC236}">
                  <a16:creationId xmlns:a16="http://schemas.microsoft.com/office/drawing/2014/main" id="{70C4B346-444D-D784-DF8A-31E72DD75D9B}"/>
                </a:ext>
              </a:extLst>
            </p:cNvPr>
            <p:cNvSpPr/>
            <p:nvPr/>
          </p:nvSpPr>
          <p:spPr>
            <a:xfrm>
              <a:off x="9291319" y="2240279"/>
              <a:ext cx="27940" cy="36830"/>
            </a:xfrm>
            <a:custGeom>
              <a:avLst/>
              <a:gdLst>
                <a:gd name="connsiteX0" fmla="*/ 12700 w 27940"/>
                <a:gd name="connsiteY0" fmla="*/ 36830 h 36830"/>
                <a:gd name="connsiteX1" fmla="*/ 0 w 27940"/>
                <a:gd name="connsiteY1" fmla="*/ 36830 h 36830"/>
                <a:gd name="connsiteX2" fmla="*/ 11430 w 27940"/>
                <a:gd name="connsiteY2" fmla="*/ 0 h 36830"/>
                <a:gd name="connsiteX3" fmla="*/ 27940 w 27940"/>
                <a:gd name="connsiteY3" fmla="*/ 0 h 36830"/>
                <a:gd name="connsiteX4" fmla="*/ 13970 w 27940"/>
                <a:gd name="connsiteY4" fmla="*/ 36830 h 36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40" h="36830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40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 175">
              <a:extLst>
                <a:ext uri="{FF2B5EF4-FFF2-40B4-BE49-F238E27FC236}">
                  <a16:creationId xmlns:a16="http://schemas.microsoft.com/office/drawing/2014/main" id="{08D5BD78-4AEB-53E9-3357-C1651B2CBFDC}"/>
                </a:ext>
              </a:extLst>
            </p:cNvPr>
            <p:cNvSpPr/>
            <p:nvPr/>
          </p:nvSpPr>
          <p:spPr>
            <a:xfrm>
              <a:off x="782319" y="2335529"/>
              <a:ext cx="34290" cy="130810"/>
            </a:xfrm>
            <a:custGeom>
              <a:avLst/>
              <a:gdLst>
                <a:gd name="connsiteX0" fmla="*/ 0 w 34290"/>
                <a:gd name="connsiteY0" fmla="*/ 0 h 130810"/>
                <a:gd name="connsiteX1" fmla="*/ 16510 w 34290"/>
                <a:gd name="connsiteY1" fmla="*/ 0 h 130810"/>
                <a:gd name="connsiteX2" fmla="*/ 16510 w 34290"/>
                <a:gd name="connsiteY2" fmla="*/ 101600 h 130810"/>
                <a:gd name="connsiteX3" fmla="*/ 26670 w 34290"/>
                <a:gd name="connsiteY3" fmla="*/ 115570 h 130810"/>
                <a:gd name="connsiteX4" fmla="*/ 34290 w 34290"/>
                <a:gd name="connsiteY4" fmla="*/ 115570 h 130810"/>
                <a:gd name="connsiteX5" fmla="*/ 34290 w 34290"/>
                <a:gd name="connsiteY5" fmla="*/ 129540 h 130810"/>
                <a:gd name="connsiteX6" fmla="*/ 22860 w 34290"/>
                <a:gd name="connsiteY6" fmla="*/ 130810 h 130810"/>
                <a:gd name="connsiteX7" fmla="*/ 0 w 34290"/>
                <a:gd name="connsiteY7" fmla="*/ 105410 h 130810"/>
                <a:gd name="connsiteX8" fmla="*/ 0 w 34290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 176">
              <a:extLst>
                <a:ext uri="{FF2B5EF4-FFF2-40B4-BE49-F238E27FC236}">
                  <a16:creationId xmlns:a16="http://schemas.microsoft.com/office/drawing/2014/main" id="{5DD27F31-196D-AA19-F7D8-ABEE04E622BF}"/>
                </a:ext>
              </a:extLst>
            </p:cNvPr>
            <p:cNvSpPr/>
            <p:nvPr/>
          </p:nvSpPr>
          <p:spPr>
            <a:xfrm>
              <a:off x="835660" y="2339339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9050 w 20319"/>
                <a:gd name="connsiteY5" fmla="*/ 35560 h 124460"/>
                <a:gd name="connsiteX6" fmla="*/ 19050 w 20319"/>
                <a:gd name="connsiteY6" fmla="*/ 124460 h 124460"/>
                <a:gd name="connsiteX7" fmla="*/ 2540 w 20319"/>
                <a:gd name="connsiteY7" fmla="*/ 124460 h 124460"/>
                <a:gd name="connsiteX8" fmla="*/ 2540 w 20319"/>
                <a:gd name="connsiteY8" fmla="*/ 35560 h 124460"/>
                <a:gd name="connsiteX9" fmla="*/ 1905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 177">
              <a:extLst>
                <a:ext uri="{FF2B5EF4-FFF2-40B4-BE49-F238E27FC236}">
                  <a16:creationId xmlns:a16="http://schemas.microsoft.com/office/drawing/2014/main" id="{10CEE257-FACA-8909-9425-18E066E3E1CE}"/>
                </a:ext>
              </a:extLst>
            </p:cNvPr>
            <p:cNvSpPr/>
            <p:nvPr/>
          </p:nvSpPr>
          <p:spPr>
            <a:xfrm>
              <a:off x="887730" y="237236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 178">
              <a:extLst>
                <a:ext uri="{FF2B5EF4-FFF2-40B4-BE49-F238E27FC236}">
                  <a16:creationId xmlns:a16="http://schemas.microsoft.com/office/drawing/2014/main" id="{3C992233-8112-A3E1-663F-7EE7FCD481CD}"/>
                </a:ext>
              </a:extLst>
            </p:cNvPr>
            <p:cNvSpPr/>
            <p:nvPr/>
          </p:nvSpPr>
          <p:spPr>
            <a:xfrm>
              <a:off x="998219" y="2335529"/>
              <a:ext cx="78740" cy="128270"/>
            </a:xfrm>
            <a:custGeom>
              <a:avLst/>
              <a:gdLst>
                <a:gd name="connsiteX0" fmla="*/ 44450 w 78740"/>
                <a:gd name="connsiteY0" fmla="*/ 76200 h 128270"/>
                <a:gd name="connsiteX1" fmla="*/ 78740 w 78740"/>
                <a:gd name="connsiteY1" fmla="*/ 128270 h 128270"/>
                <a:gd name="connsiteX2" fmla="*/ 59690 w 78740"/>
                <a:gd name="connsiteY2" fmla="*/ 128270 h 128270"/>
                <a:gd name="connsiteX3" fmla="*/ 31750 w 78740"/>
                <a:gd name="connsiteY3" fmla="*/ 85090 h 128270"/>
                <a:gd name="connsiteX4" fmla="*/ 16510 w 78740"/>
                <a:gd name="connsiteY4" fmla="*/ 101600 h 128270"/>
                <a:gd name="connsiteX5" fmla="*/ 16510 w 78740"/>
                <a:gd name="connsiteY5" fmla="*/ 128270 h 128270"/>
                <a:gd name="connsiteX6" fmla="*/ 0 w 78740"/>
                <a:gd name="connsiteY6" fmla="*/ 128270 h 128270"/>
                <a:gd name="connsiteX7" fmla="*/ 0 w 78740"/>
                <a:gd name="connsiteY7" fmla="*/ 0 h 128270"/>
                <a:gd name="connsiteX8" fmla="*/ 16510 w 78740"/>
                <a:gd name="connsiteY8" fmla="*/ 0 h 128270"/>
                <a:gd name="connsiteX9" fmla="*/ 16510 w 78740"/>
                <a:gd name="connsiteY9" fmla="*/ 83820 h 128270"/>
                <a:gd name="connsiteX10" fmla="*/ 57150 w 78740"/>
                <a:gd name="connsiteY10" fmla="*/ 39370 h 128270"/>
                <a:gd name="connsiteX11" fmla="*/ 77470 w 78740"/>
                <a:gd name="connsiteY11" fmla="*/ 39370 h 128270"/>
                <a:gd name="connsiteX12" fmla="*/ 45720 w 78740"/>
                <a:gd name="connsiteY12" fmla="*/ 7620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740" h="128270">
                  <a:moveTo>
                    <a:pt x="44450" y="76200"/>
                  </a:moveTo>
                  <a:lnTo>
                    <a:pt x="78740" y="128270"/>
                  </a:lnTo>
                  <a:lnTo>
                    <a:pt x="59690" y="128270"/>
                  </a:lnTo>
                  <a:lnTo>
                    <a:pt x="31750" y="85090"/>
                  </a:lnTo>
                  <a:lnTo>
                    <a:pt x="16510" y="101600"/>
                  </a:ln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lnTo>
                    <a:pt x="16510" y="0"/>
                  </a:lnTo>
                  <a:lnTo>
                    <a:pt x="16510" y="83820"/>
                  </a:lnTo>
                  <a:lnTo>
                    <a:pt x="57150" y="39370"/>
                  </a:lnTo>
                  <a:lnTo>
                    <a:pt x="77470" y="39370"/>
                  </a:lnTo>
                  <a:lnTo>
                    <a:pt x="45720" y="762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 179">
              <a:extLst>
                <a:ext uri="{FF2B5EF4-FFF2-40B4-BE49-F238E27FC236}">
                  <a16:creationId xmlns:a16="http://schemas.microsoft.com/office/drawing/2014/main" id="{A3EC856D-4293-FDAF-FC6D-995DB888E256}"/>
                </a:ext>
              </a:extLst>
            </p:cNvPr>
            <p:cNvSpPr/>
            <p:nvPr/>
          </p:nvSpPr>
          <p:spPr>
            <a:xfrm>
              <a:off x="1092200" y="2372360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 180">
              <a:extLst>
                <a:ext uri="{FF2B5EF4-FFF2-40B4-BE49-F238E27FC236}">
                  <a16:creationId xmlns:a16="http://schemas.microsoft.com/office/drawing/2014/main" id="{3D10A389-E72D-7F3B-0E7D-99971EE969F9}"/>
                </a:ext>
              </a:extLst>
            </p:cNvPr>
            <p:cNvSpPr/>
            <p:nvPr/>
          </p:nvSpPr>
          <p:spPr>
            <a:xfrm>
              <a:off x="1230630" y="2373629"/>
              <a:ext cx="73659" cy="93980"/>
            </a:xfrm>
            <a:custGeom>
              <a:avLst/>
              <a:gdLst>
                <a:gd name="connsiteX0" fmla="*/ 5080 w 73659"/>
                <a:gd name="connsiteY0" fmla="*/ 6350 h 93980"/>
                <a:gd name="connsiteX1" fmla="*/ 36830 w 73659"/>
                <a:gd name="connsiteY1" fmla="*/ 0 h 93980"/>
                <a:gd name="connsiteX2" fmla="*/ 73660 w 73659"/>
                <a:gd name="connsiteY2" fmla="*/ 34290 h 93980"/>
                <a:gd name="connsiteX3" fmla="*/ 73660 w 73659"/>
                <a:gd name="connsiteY3" fmla="*/ 91440 h 93980"/>
                <a:gd name="connsiteX4" fmla="*/ 58420 w 73659"/>
                <a:gd name="connsiteY4" fmla="*/ 91440 h 93980"/>
                <a:gd name="connsiteX5" fmla="*/ 58420 w 73659"/>
                <a:gd name="connsiteY5" fmla="*/ 81280 h 93980"/>
                <a:gd name="connsiteX6" fmla="*/ 58420 w 73659"/>
                <a:gd name="connsiteY6" fmla="*/ 73660 h 93980"/>
                <a:gd name="connsiteX7" fmla="*/ 58420 w 73659"/>
                <a:gd name="connsiteY7" fmla="*/ 73660 h 93980"/>
                <a:gd name="connsiteX8" fmla="*/ 27940 w 73659"/>
                <a:gd name="connsiteY8" fmla="*/ 93980 h 93980"/>
                <a:gd name="connsiteX9" fmla="*/ 0 w 73659"/>
                <a:gd name="connsiteY9" fmla="*/ 67310 h 93980"/>
                <a:gd name="connsiteX10" fmla="*/ 58420 w 73659"/>
                <a:gd name="connsiteY10" fmla="*/ 39370 h 93980"/>
                <a:gd name="connsiteX11" fmla="*/ 58420 w 73659"/>
                <a:gd name="connsiteY11" fmla="*/ 34290 h 93980"/>
                <a:gd name="connsiteX12" fmla="*/ 35560 w 73659"/>
                <a:gd name="connsiteY12" fmla="*/ 13970 h 93980"/>
                <a:gd name="connsiteX13" fmla="*/ 6350 w 73659"/>
                <a:gd name="connsiteY13" fmla="*/ 21590 h 93980"/>
                <a:gd name="connsiteX14" fmla="*/ 6350 w 73659"/>
                <a:gd name="connsiteY14" fmla="*/ 6350 h 93980"/>
                <a:gd name="connsiteX15" fmla="*/ 57150 w 73659"/>
                <a:gd name="connsiteY15" fmla="*/ 50800 h 93980"/>
                <a:gd name="connsiteX16" fmla="*/ 16510 w 73659"/>
                <a:gd name="connsiteY16" fmla="*/ 66040 h 93980"/>
                <a:gd name="connsiteX17" fmla="*/ 30480 w 73659"/>
                <a:gd name="connsiteY17" fmla="*/ 80010 h 93980"/>
                <a:gd name="connsiteX18" fmla="*/ 57150 w 73659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id="{8BC147B6-182A-3BB7-77DF-7925D9941868}"/>
                </a:ext>
              </a:extLst>
            </p:cNvPr>
            <p:cNvSpPr/>
            <p:nvPr/>
          </p:nvSpPr>
          <p:spPr>
            <a:xfrm>
              <a:off x="1334769" y="2372360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 182">
              <a:extLst>
                <a:ext uri="{FF2B5EF4-FFF2-40B4-BE49-F238E27FC236}">
                  <a16:creationId xmlns:a16="http://schemas.microsoft.com/office/drawing/2014/main" id="{6473C35C-564E-3660-13B4-4BE1FA8A95B3}"/>
                </a:ext>
              </a:extLst>
            </p:cNvPr>
            <p:cNvSpPr/>
            <p:nvPr/>
          </p:nvSpPr>
          <p:spPr>
            <a:xfrm>
              <a:off x="1437639" y="2335529"/>
              <a:ext cx="87630" cy="130810"/>
            </a:xfrm>
            <a:custGeom>
              <a:avLst/>
              <a:gdLst>
                <a:gd name="connsiteX0" fmla="*/ 87630 w 87630"/>
                <a:gd name="connsiteY0" fmla="*/ 128270 h 130810"/>
                <a:gd name="connsiteX1" fmla="*/ 72390 w 87630"/>
                <a:gd name="connsiteY1" fmla="*/ 128270 h 130810"/>
                <a:gd name="connsiteX2" fmla="*/ 72390 w 87630"/>
                <a:gd name="connsiteY2" fmla="*/ 118110 h 130810"/>
                <a:gd name="connsiteX3" fmla="*/ 72390 w 87630"/>
                <a:gd name="connsiteY3" fmla="*/ 111760 h 130810"/>
                <a:gd name="connsiteX4" fmla="*/ 72390 w 87630"/>
                <a:gd name="connsiteY4" fmla="*/ 111760 h 130810"/>
                <a:gd name="connsiteX5" fmla="*/ 40640 w 87630"/>
                <a:gd name="connsiteY5" fmla="*/ 130810 h 130810"/>
                <a:gd name="connsiteX6" fmla="*/ 0 w 87630"/>
                <a:gd name="connsiteY6" fmla="*/ 83820 h 130810"/>
                <a:gd name="connsiteX7" fmla="*/ 40640 w 87630"/>
                <a:gd name="connsiteY7" fmla="*/ 36830 h 130810"/>
                <a:gd name="connsiteX8" fmla="*/ 71120 w 87630"/>
                <a:gd name="connsiteY8" fmla="*/ 53340 h 130810"/>
                <a:gd name="connsiteX9" fmla="*/ 71120 w 87630"/>
                <a:gd name="connsiteY9" fmla="*/ 53340 h 130810"/>
                <a:gd name="connsiteX10" fmla="*/ 71120 w 87630"/>
                <a:gd name="connsiteY10" fmla="*/ 45720 h 130810"/>
                <a:gd name="connsiteX11" fmla="*/ 71120 w 87630"/>
                <a:gd name="connsiteY11" fmla="*/ 0 h 130810"/>
                <a:gd name="connsiteX12" fmla="*/ 87630 w 87630"/>
                <a:gd name="connsiteY12" fmla="*/ 0 h 130810"/>
                <a:gd name="connsiteX13" fmla="*/ 87630 w 87630"/>
                <a:gd name="connsiteY13" fmla="*/ 128270 h 130810"/>
                <a:gd name="connsiteX14" fmla="*/ 16510 w 87630"/>
                <a:gd name="connsiteY14" fmla="*/ 83820 h 130810"/>
                <a:gd name="connsiteX15" fmla="*/ 44450 w 87630"/>
                <a:gd name="connsiteY15" fmla="*/ 115570 h 130810"/>
                <a:gd name="connsiteX16" fmla="*/ 72390 w 87630"/>
                <a:gd name="connsiteY16" fmla="*/ 83820 h 130810"/>
                <a:gd name="connsiteX17" fmla="*/ 44450 w 87630"/>
                <a:gd name="connsiteY17" fmla="*/ 52070 h 130810"/>
                <a:gd name="connsiteX18" fmla="*/ 16510 w 87630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6510" y="83820"/>
                  </a:moveTo>
                  <a:cubicBezTo>
                    <a:pt x="16510" y="102870"/>
                    <a:pt x="27940" y="115570"/>
                    <a:pt x="44450" y="115570"/>
                  </a:cubicBezTo>
                  <a:cubicBezTo>
                    <a:pt x="60960" y="115570"/>
                    <a:pt x="72390" y="105410"/>
                    <a:pt x="72390" y="83820"/>
                  </a:cubicBezTo>
                  <a:cubicBezTo>
                    <a:pt x="72390" y="62230"/>
                    <a:pt x="58420" y="52070"/>
                    <a:pt x="44450" y="52070"/>
                  </a:cubicBezTo>
                  <a:cubicBezTo>
                    <a:pt x="30480" y="52070"/>
                    <a:pt x="16510" y="6604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 183">
              <a:extLst>
                <a:ext uri="{FF2B5EF4-FFF2-40B4-BE49-F238E27FC236}">
                  <a16:creationId xmlns:a16="http://schemas.microsoft.com/office/drawing/2014/main" id="{6EE0456D-AFD1-61E8-0600-C8C1646742E8}"/>
                </a:ext>
              </a:extLst>
            </p:cNvPr>
            <p:cNvSpPr/>
            <p:nvPr/>
          </p:nvSpPr>
          <p:spPr>
            <a:xfrm>
              <a:off x="1611630" y="237236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 184">
              <a:extLst>
                <a:ext uri="{FF2B5EF4-FFF2-40B4-BE49-F238E27FC236}">
                  <a16:creationId xmlns:a16="http://schemas.microsoft.com/office/drawing/2014/main" id="{4D2E5752-0489-2EB1-A03B-B5B48190FF83}"/>
                </a:ext>
              </a:extLst>
            </p:cNvPr>
            <p:cNvSpPr/>
            <p:nvPr/>
          </p:nvSpPr>
          <p:spPr>
            <a:xfrm>
              <a:off x="1701899" y="2374900"/>
              <a:ext cx="95150" cy="130810"/>
            </a:xfrm>
            <a:custGeom>
              <a:avLst/>
              <a:gdLst>
                <a:gd name="connsiteX0" fmla="*/ 2440 w 95150"/>
                <a:gd name="connsiteY0" fmla="*/ 115570 h 130810"/>
                <a:gd name="connsiteX1" fmla="*/ 12600 w 95150"/>
                <a:gd name="connsiteY1" fmla="*/ 115570 h 130810"/>
                <a:gd name="connsiteX2" fmla="*/ 40540 w 95150"/>
                <a:gd name="connsiteY2" fmla="*/ 87630 h 130810"/>
                <a:gd name="connsiteX3" fmla="*/ 3710 w 95150"/>
                <a:gd name="connsiteY3" fmla="*/ 0 h 130810"/>
                <a:gd name="connsiteX4" fmla="*/ 21490 w 95150"/>
                <a:gd name="connsiteY4" fmla="*/ 0 h 130810"/>
                <a:gd name="connsiteX5" fmla="*/ 34190 w 95150"/>
                <a:gd name="connsiteY5" fmla="*/ 31750 h 130810"/>
                <a:gd name="connsiteX6" fmla="*/ 49430 w 95150"/>
                <a:gd name="connsiteY6" fmla="*/ 71120 h 130810"/>
                <a:gd name="connsiteX7" fmla="*/ 64670 w 95150"/>
                <a:gd name="connsiteY7" fmla="*/ 31750 h 130810"/>
                <a:gd name="connsiteX8" fmla="*/ 77370 w 95150"/>
                <a:gd name="connsiteY8" fmla="*/ 0 h 130810"/>
                <a:gd name="connsiteX9" fmla="*/ 95150 w 95150"/>
                <a:gd name="connsiteY9" fmla="*/ 0 h 130810"/>
                <a:gd name="connsiteX10" fmla="*/ 59590 w 95150"/>
                <a:gd name="connsiteY10" fmla="*/ 85090 h 130810"/>
                <a:gd name="connsiteX11" fmla="*/ 13870 w 95150"/>
                <a:gd name="connsiteY11" fmla="*/ 130810 h 130810"/>
                <a:gd name="connsiteX12" fmla="*/ 2440 w 95150"/>
                <a:gd name="connsiteY12" fmla="*/ 129540 h 130810"/>
                <a:gd name="connsiteX13" fmla="*/ 2440 w 95150"/>
                <a:gd name="connsiteY13" fmla="*/ 11557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50" h="130810">
                  <a:moveTo>
                    <a:pt x="2440" y="115570"/>
                  </a:moveTo>
                  <a:cubicBezTo>
                    <a:pt x="4980" y="115570"/>
                    <a:pt x="7520" y="115570"/>
                    <a:pt x="12600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0" y="57150"/>
                    <a:pt x="49430" y="71120"/>
                  </a:cubicBezTo>
                  <a:cubicBezTo>
                    <a:pt x="5451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0" y="0"/>
                  </a:lnTo>
                  <a:lnTo>
                    <a:pt x="59590" y="85090"/>
                  </a:lnTo>
                  <a:cubicBezTo>
                    <a:pt x="46890" y="114300"/>
                    <a:pt x="38000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 185">
              <a:extLst>
                <a:ext uri="{FF2B5EF4-FFF2-40B4-BE49-F238E27FC236}">
                  <a16:creationId xmlns:a16="http://schemas.microsoft.com/office/drawing/2014/main" id="{6871CAA6-ACD1-BC69-34ED-58E24131F6B1}"/>
                </a:ext>
              </a:extLst>
            </p:cNvPr>
            <p:cNvSpPr/>
            <p:nvPr/>
          </p:nvSpPr>
          <p:spPr>
            <a:xfrm>
              <a:off x="1805939" y="237236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 186">
              <a:extLst>
                <a:ext uri="{FF2B5EF4-FFF2-40B4-BE49-F238E27FC236}">
                  <a16:creationId xmlns:a16="http://schemas.microsoft.com/office/drawing/2014/main" id="{483E1FBF-BA5C-7EE5-39AB-94FCEAB5A723}"/>
                </a:ext>
              </a:extLst>
            </p:cNvPr>
            <p:cNvSpPr/>
            <p:nvPr/>
          </p:nvSpPr>
          <p:spPr>
            <a:xfrm>
              <a:off x="1915160" y="2335529"/>
              <a:ext cx="87629" cy="130810"/>
            </a:xfrm>
            <a:custGeom>
              <a:avLst/>
              <a:gdLst>
                <a:gd name="connsiteX0" fmla="*/ 0 w 87629"/>
                <a:gd name="connsiteY0" fmla="*/ 0 h 130810"/>
                <a:gd name="connsiteX1" fmla="*/ 16510 w 87629"/>
                <a:gd name="connsiteY1" fmla="*/ 0 h 130810"/>
                <a:gd name="connsiteX2" fmla="*/ 16510 w 87629"/>
                <a:gd name="connsiteY2" fmla="*/ 45720 h 130810"/>
                <a:gd name="connsiteX3" fmla="*/ 16510 w 87629"/>
                <a:gd name="connsiteY3" fmla="*/ 53340 h 130810"/>
                <a:gd name="connsiteX4" fmla="*/ 16510 w 87629"/>
                <a:gd name="connsiteY4" fmla="*/ 53340 h 130810"/>
                <a:gd name="connsiteX5" fmla="*/ 46990 w 87629"/>
                <a:gd name="connsiteY5" fmla="*/ 36830 h 130810"/>
                <a:gd name="connsiteX6" fmla="*/ 87630 w 87629"/>
                <a:gd name="connsiteY6" fmla="*/ 83820 h 130810"/>
                <a:gd name="connsiteX7" fmla="*/ 46990 w 87629"/>
                <a:gd name="connsiteY7" fmla="*/ 130810 h 130810"/>
                <a:gd name="connsiteX8" fmla="*/ 15240 w 87629"/>
                <a:gd name="connsiteY8" fmla="*/ 111760 h 130810"/>
                <a:gd name="connsiteX9" fmla="*/ 15240 w 87629"/>
                <a:gd name="connsiteY9" fmla="*/ 111760 h 130810"/>
                <a:gd name="connsiteX10" fmla="*/ 15240 w 87629"/>
                <a:gd name="connsiteY10" fmla="*/ 118110 h 130810"/>
                <a:gd name="connsiteX11" fmla="*/ 15240 w 87629"/>
                <a:gd name="connsiteY11" fmla="*/ 128270 h 130810"/>
                <a:gd name="connsiteX12" fmla="*/ 0 w 87629"/>
                <a:gd name="connsiteY12" fmla="*/ 128270 h 130810"/>
                <a:gd name="connsiteX13" fmla="*/ 0 w 87629"/>
                <a:gd name="connsiteY13" fmla="*/ 0 h 130810"/>
                <a:gd name="connsiteX14" fmla="*/ 16510 w 87629"/>
                <a:gd name="connsiteY14" fmla="*/ 83820 h 130810"/>
                <a:gd name="connsiteX15" fmla="*/ 44450 w 87629"/>
                <a:gd name="connsiteY15" fmla="*/ 115570 h 130810"/>
                <a:gd name="connsiteX16" fmla="*/ 72390 w 87629"/>
                <a:gd name="connsiteY16" fmla="*/ 83820 h 130810"/>
                <a:gd name="connsiteX17" fmla="*/ 44450 w 87629"/>
                <a:gd name="connsiteY17" fmla="*/ 52070 h 130810"/>
                <a:gd name="connsiteX18" fmla="*/ 1651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0" y="0"/>
                  </a:moveTo>
                  <a:lnTo>
                    <a:pt x="16510" y="0"/>
                  </a:lnTo>
                  <a:lnTo>
                    <a:pt x="16510" y="45720"/>
                  </a:lnTo>
                  <a:cubicBezTo>
                    <a:pt x="16510" y="50800"/>
                    <a:pt x="16510" y="53340"/>
                    <a:pt x="16510" y="53340"/>
                  </a:cubicBezTo>
                  <a:lnTo>
                    <a:pt x="16510" y="53340"/>
                  </a:lnTo>
                  <a:cubicBezTo>
                    <a:pt x="21590" y="44450"/>
                    <a:pt x="33020" y="36830"/>
                    <a:pt x="46990" y="36830"/>
                  </a:cubicBezTo>
                  <a:cubicBezTo>
                    <a:pt x="69850" y="36830"/>
                    <a:pt x="87630" y="55880"/>
                    <a:pt x="87630" y="83820"/>
                  </a:cubicBezTo>
                  <a:cubicBezTo>
                    <a:pt x="87630" y="111760"/>
                    <a:pt x="69850" y="130810"/>
                    <a:pt x="46990" y="130810"/>
                  </a:cubicBezTo>
                  <a:cubicBezTo>
                    <a:pt x="24130" y="130810"/>
                    <a:pt x="20320" y="121920"/>
                    <a:pt x="15240" y="111760"/>
                  </a:cubicBezTo>
                  <a:lnTo>
                    <a:pt x="15240" y="111760"/>
                  </a:lnTo>
                  <a:cubicBezTo>
                    <a:pt x="15240" y="111760"/>
                    <a:pt x="15240" y="114300"/>
                    <a:pt x="15240" y="118110"/>
                  </a:cubicBezTo>
                  <a:lnTo>
                    <a:pt x="1524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  <a:moveTo>
                    <a:pt x="16510" y="83820"/>
                  </a:moveTo>
                  <a:cubicBezTo>
                    <a:pt x="16510" y="106680"/>
                    <a:pt x="30480" y="115570"/>
                    <a:pt x="44450" y="115570"/>
                  </a:cubicBezTo>
                  <a:cubicBezTo>
                    <a:pt x="58420" y="115570"/>
                    <a:pt x="72390" y="101600"/>
                    <a:pt x="72390" y="83820"/>
                  </a:cubicBezTo>
                  <a:cubicBezTo>
                    <a:pt x="72390" y="66040"/>
                    <a:pt x="60960" y="52070"/>
                    <a:pt x="44450" y="52070"/>
                  </a:cubicBezTo>
                  <a:cubicBezTo>
                    <a:pt x="27940" y="52070"/>
                    <a:pt x="16510" y="6223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 187">
              <a:extLst>
                <a:ext uri="{FF2B5EF4-FFF2-40B4-BE49-F238E27FC236}">
                  <a16:creationId xmlns:a16="http://schemas.microsoft.com/office/drawing/2014/main" id="{96848930-C750-E135-DD46-ACF82B777880}"/>
                </a:ext>
              </a:extLst>
            </p:cNvPr>
            <p:cNvSpPr/>
            <p:nvPr/>
          </p:nvSpPr>
          <p:spPr>
            <a:xfrm>
              <a:off x="2028189" y="2372360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 188">
              <a:extLst>
                <a:ext uri="{FF2B5EF4-FFF2-40B4-BE49-F238E27FC236}">
                  <a16:creationId xmlns:a16="http://schemas.microsoft.com/office/drawing/2014/main" id="{785FF245-8D9F-0E94-6837-088E2B593576}"/>
                </a:ext>
              </a:extLst>
            </p:cNvPr>
            <p:cNvSpPr/>
            <p:nvPr/>
          </p:nvSpPr>
          <p:spPr>
            <a:xfrm>
              <a:off x="2090420" y="237236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40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 189">
              <a:extLst>
                <a:ext uri="{FF2B5EF4-FFF2-40B4-BE49-F238E27FC236}">
                  <a16:creationId xmlns:a16="http://schemas.microsoft.com/office/drawing/2014/main" id="{379C3AEC-622C-2D7A-84FE-DA4C7EA8C401}"/>
                </a:ext>
              </a:extLst>
            </p:cNvPr>
            <p:cNvSpPr/>
            <p:nvPr/>
          </p:nvSpPr>
          <p:spPr>
            <a:xfrm>
              <a:off x="2192020" y="2374900"/>
              <a:ext cx="137159" cy="91439"/>
            </a:xfrm>
            <a:custGeom>
              <a:avLst/>
              <a:gdLst>
                <a:gd name="connsiteX0" fmla="*/ 95250 w 137159"/>
                <a:gd name="connsiteY0" fmla="*/ 64770 h 91439"/>
                <a:gd name="connsiteX1" fmla="*/ 119380 w 137159"/>
                <a:gd name="connsiteY1" fmla="*/ 0 h 91439"/>
                <a:gd name="connsiteX2" fmla="*/ 137160 w 137159"/>
                <a:gd name="connsiteY2" fmla="*/ 0 h 91439"/>
                <a:gd name="connsiteX3" fmla="*/ 100330 w 137159"/>
                <a:gd name="connsiteY3" fmla="*/ 91440 h 91439"/>
                <a:gd name="connsiteX4" fmla="*/ 91440 w 137159"/>
                <a:gd name="connsiteY4" fmla="*/ 91440 h 91439"/>
                <a:gd name="connsiteX5" fmla="*/ 68580 w 137159"/>
                <a:gd name="connsiteY5" fmla="*/ 30480 h 91439"/>
                <a:gd name="connsiteX6" fmla="*/ 45720 w 137159"/>
                <a:gd name="connsiteY6" fmla="*/ 91440 h 91439"/>
                <a:gd name="connsiteX7" fmla="*/ 36830 w 137159"/>
                <a:gd name="connsiteY7" fmla="*/ 91440 h 91439"/>
                <a:gd name="connsiteX8" fmla="*/ 0 w 137159"/>
                <a:gd name="connsiteY8" fmla="*/ 0 h 91439"/>
                <a:gd name="connsiteX9" fmla="*/ 17780 w 137159"/>
                <a:gd name="connsiteY9" fmla="*/ 0 h 91439"/>
                <a:gd name="connsiteX10" fmla="*/ 41910 w 137159"/>
                <a:gd name="connsiteY10" fmla="*/ 64770 h 91439"/>
                <a:gd name="connsiteX11" fmla="*/ 64770 w 137159"/>
                <a:gd name="connsiteY11" fmla="*/ 1270 h 91439"/>
                <a:gd name="connsiteX12" fmla="*/ 73660 w 137159"/>
                <a:gd name="connsiteY12" fmla="*/ 1270 h 91439"/>
                <a:gd name="connsiteX13" fmla="*/ 96520 w 137159"/>
                <a:gd name="connsiteY13" fmla="*/ 647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59" h="91439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 190">
              <a:extLst>
                <a:ext uri="{FF2B5EF4-FFF2-40B4-BE49-F238E27FC236}">
                  <a16:creationId xmlns:a16="http://schemas.microsoft.com/office/drawing/2014/main" id="{E8E59DCD-5AE0-59BD-1B8D-B6C3313DBC5D}"/>
                </a:ext>
              </a:extLst>
            </p:cNvPr>
            <p:cNvSpPr/>
            <p:nvPr/>
          </p:nvSpPr>
          <p:spPr>
            <a:xfrm>
              <a:off x="2338070" y="2372360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 191">
              <a:extLst>
                <a:ext uri="{FF2B5EF4-FFF2-40B4-BE49-F238E27FC236}">
                  <a16:creationId xmlns:a16="http://schemas.microsoft.com/office/drawing/2014/main" id="{61C33683-32EB-EAD4-E343-835D8DDB942C}"/>
                </a:ext>
              </a:extLst>
            </p:cNvPr>
            <p:cNvSpPr/>
            <p:nvPr/>
          </p:nvSpPr>
          <p:spPr>
            <a:xfrm>
              <a:off x="2477770" y="2372360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 192">
              <a:extLst>
                <a:ext uri="{FF2B5EF4-FFF2-40B4-BE49-F238E27FC236}">
                  <a16:creationId xmlns:a16="http://schemas.microsoft.com/office/drawing/2014/main" id="{039E527F-D950-6C60-5026-830B09AD8A1F}"/>
                </a:ext>
              </a:extLst>
            </p:cNvPr>
            <p:cNvSpPr/>
            <p:nvPr/>
          </p:nvSpPr>
          <p:spPr>
            <a:xfrm>
              <a:off x="2564129" y="2335529"/>
              <a:ext cx="80010" cy="128270"/>
            </a:xfrm>
            <a:custGeom>
              <a:avLst/>
              <a:gdLst>
                <a:gd name="connsiteX0" fmla="*/ 0 w 80010"/>
                <a:gd name="connsiteY0" fmla="*/ 0 h 128270"/>
                <a:gd name="connsiteX1" fmla="*/ 16510 w 80010"/>
                <a:gd name="connsiteY1" fmla="*/ 0 h 128270"/>
                <a:gd name="connsiteX2" fmla="*/ 16510 w 80010"/>
                <a:gd name="connsiteY2" fmla="*/ 49530 h 128270"/>
                <a:gd name="connsiteX3" fmla="*/ 16510 w 80010"/>
                <a:gd name="connsiteY3" fmla="*/ 58420 h 128270"/>
                <a:gd name="connsiteX4" fmla="*/ 16510 w 80010"/>
                <a:gd name="connsiteY4" fmla="*/ 58420 h 128270"/>
                <a:gd name="connsiteX5" fmla="*/ 49530 w 80010"/>
                <a:gd name="connsiteY5" fmla="*/ 36830 h 128270"/>
                <a:gd name="connsiteX6" fmla="*/ 80010 w 80010"/>
                <a:gd name="connsiteY6" fmla="*/ 72390 h 128270"/>
                <a:gd name="connsiteX7" fmla="*/ 80010 w 80010"/>
                <a:gd name="connsiteY7" fmla="*/ 128270 h 128270"/>
                <a:gd name="connsiteX8" fmla="*/ 63500 w 80010"/>
                <a:gd name="connsiteY8" fmla="*/ 128270 h 128270"/>
                <a:gd name="connsiteX9" fmla="*/ 63500 w 80010"/>
                <a:gd name="connsiteY9" fmla="*/ 76200 h 128270"/>
                <a:gd name="connsiteX10" fmla="*/ 46990 w 80010"/>
                <a:gd name="connsiteY10" fmla="*/ 53340 h 128270"/>
                <a:gd name="connsiteX11" fmla="*/ 16510 w 80010"/>
                <a:gd name="connsiteY11" fmla="*/ 85090 h 128270"/>
                <a:gd name="connsiteX12" fmla="*/ 16510 w 80010"/>
                <a:gd name="connsiteY12" fmla="*/ 128270 h 128270"/>
                <a:gd name="connsiteX13" fmla="*/ 0 w 80010"/>
                <a:gd name="connsiteY13" fmla="*/ 128270 h 128270"/>
                <a:gd name="connsiteX14" fmla="*/ 0 w 80010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 193">
              <a:extLst>
                <a:ext uri="{FF2B5EF4-FFF2-40B4-BE49-F238E27FC236}">
                  <a16:creationId xmlns:a16="http://schemas.microsoft.com/office/drawing/2014/main" id="{471AE973-711B-5247-BC3C-F547DC3EE3AA}"/>
                </a:ext>
              </a:extLst>
            </p:cNvPr>
            <p:cNvSpPr/>
            <p:nvPr/>
          </p:nvSpPr>
          <p:spPr>
            <a:xfrm>
              <a:off x="2667000" y="237236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40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 194">
              <a:extLst>
                <a:ext uri="{FF2B5EF4-FFF2-40B4-BE49-F238E27FC236}">
                  <a16:creationId xmlns:a16="http://schemas.microsoft.com/office/drawing/2014/main" id="{C6358591-7507-306D-BC13-3F39055F187C}"/>
                </a:ext>
              </a:extLst>
            </p:cNvPr>
            <p:cNvSpPr/>
            <p:nvPr/>
          </p:nvSpPr>
          <p:spPr>
            <a:xfrm>
              <a:off x="2781300" y="2374900"/>
              <a:ext cx="78739" cy="91439"/>
            </a:xfrm>
            <a:custGeom>
              <a:avLst/>
              <a:gdLst>
                <a:gd name="connsiteX0" fmla="*/ 63500 w 78739"/>
                <a:gd name="connsiteY0" fmla="*/ 88900 h 91439"/>
                <a:gd name="connsiteX1" fmla="*/ 63500 w 78739"/>
                <a:gd name="connsiteY1" fmla="*/ 76200 h 91439"/>
                <a:gd name="connsiteX2" fmla="*/ 63500 w 78739"/>
                <a:gd name="connsiteY2" fmla="*/ 69850 h 91439"/>
                <a:gd name="connsiteX3" fmla="*/ 63500 w 78739"/>
                <a:gd name="connsiteY3" fmla="*/ 69850 h 91439"/>
                <a:gd name="connsiteX4" fmla="*/ 30480 w 78739"/>
                <a:gd name="connsiteY4" fmla="*/ 91440 h 91439"/>
                <a:gd name="connsiteX5" fmla="*/ 0 w 78739"/>
                <a:gd name="connsiteY5" fmla="*/ 55880 h 91439"/>
                <a:gd name="connsiteX6" fmla="*/ 0 w 78739"/>
                <a:gd name="connsiteY6" fmla="*/ 0 h 91439"/>
                <a:gd name="connsiteX7" fmla="*/ 16510 w 78739"/>
                <a:gd name="connsiteY7" fmla="*/ 0 h 91439"/>
                <a:gd name="connsiteX8" fmla="*/ 16510 w 78739"/>
                <a:gd name="connsiteY8" fmla="*/ 52070 h 91439"/>
                <a:gd name="connsiteX9" fmla="*/ 33020 w 78739"/>
                <a:gd name="connsiteY9" fmla="*/ 74930 h 91439"/>
                <a:gd name="connsiteX10" fmla="*/ 62230 w 78739"/>
                <a:gd name="connsiteY10" fmla="*/ 43180 h 91439"/>
                <a:gd name="connsiteX11" fmla="*/ 62230 w 78739"/>
                <a:gd name="connsiteY11" fmla="*/ 0 h 91439"/>
                <a:gd name="connsiteX12" fmla="*/ 78740 w 78739"/>
                <a:gd name="connsiteY12" fmla="*/ 0 h 91439"/>
                <a:gd name="connsiteX13" fmla="*/ 78740 w 78739"/>
                <a:gd name="connsiteY13" fmla="*/ 88900 h 91439"/>
                <a:gd name="connsiteX14" fmla="*/ 63500 w 78739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 195">
              <a:extLst>
                <a:ext uri="{FF2B5EF4-FFF2-40B4-BE49-F238E27FC236}">
                  <a16:creationId xmlns:a16="http://schemas.microsoft.com/office/drawing/2014/main" id="{D1096635-606B-6A08-7056-A8D117488EB7}"/>
                </a:ext>
              </a:extLst>
            </p:cNvPr>
            <p:cNvSpPr/>
            <p:nvPr/>
          </p:nvSpPr>
          <p:spPr>
            <a:xfrm>
              <a:off x="2894329" y="2335529"/>
              <a:ext cx="34290" cy="130810"/>
            </a:xfrm>
            <a:custGeom>
              <a:avLst/>
              <a:gdLst>
                <a:gd name="connsiteX0" fmla="*/ 0 w 34290"/>
                <a:gd name="connsiteY0" fmla="*/ 0 h 130810"/>
                <a:gd name="connsiteX1" fmla="*/ 16510 w 34290"/>
                <a:gd name="connsiteY1" fmla="*/ 0 h 130810"/>
                <a:gd name="connsiteX2" fmla="*/ 16510 w 34290"/>
                <a:gd name="connsiteY2" fmla="*/ 101600 h 130810"/>
                <a:gd name="connsiteX3" fmla="*/ 26670 w 34290"/>
                <a:gd name="connsiteY3" fmla="*/ 115570 h 130810"/>
                <a:gd name="connsiteX4" fmla="*/ 34290 w 34290"/>
                <a:gd name="connsiteY4" fmla="*/ 115570 h 130810"/>
                <a:gd name="connsiteX5" fmla="*/ 34290 w 34290"/>
                <a:gd name="connsiteY5" fmla="*/ 129540 h 130810"/>
                <a:gd name="connsiteX6" fmla="*/ 22860 w 34290"/>
                <a:gd name="connsiteY6" fmla="*/ 130810 h 130810"/>
                <a:gd name="connsiteX7" fmla="*/ 0 w 34290"/>
                <a:gd name="connsiteY7" fmla="*/ 105410 h 130810"/>
                <a:gd name="connsiteX8" fmla="*/ 0 w 34290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 196">
              <a:extLst>
                <a:ext uri="{FF2B5EF4-FFF2-40B4-BE49-F238E27FC236}">
                  <a16:creationId xmlns:a16="http://schemas.microsoft.com/office/drawing/2014/main" id="{18B254F9-FAE7-D9E5-DCDA-F08AA3CBCE06}"/>
                </a:ext>
              </a:extLst>
            </p:cNvPr>
            <p:cNvSpPr/>
            <p:nvPr/>
          </p:nvSpPr>
          <p:spPr>
            <a:xfrm>
              <a:off x="2942589" y="2335529"/>
              <a:ext cx="87630" cy="130810"/>
            </a:xfrm>
            <a:custGeom>
              <a:avLst/>
              <a:gdLst>
                <a:gd name="connsiteX0" fmla="*/ 87630 w 87630"/>
                <a:gd name="connsiteY0" fmla="*/ 128270 h 130810"/>
                <a:gd name="connsiteX1" fmla="*/ 72390 w 87630"/>
                <a:gd name="connsiteY1" fmla="*/ 128270 h 130810"/>
                <a:gd name="connsiteX2" fmla="*/ 72390 w 87630"/>
                <a:gd name="connsiteY2" fmla="*/ 118110 h 130810"/>
                <a:gd name="connsiteX3" fmla="*/ 72390 w 87630"/>
                <a:gd name="connsiteY3" fmla="*/ 111760 h 130810"/>
                <a:gd name="connsiteX4" fmla="*/ 72390 w 87630"/>
                <a:gd name="connsiteY4" fmla="*/ 111760 h 130810"/>
                <a:gd name="connsiteX5" fmla="*/ 40640 w 87630"/>
                <a:gd name="connsiteY5" fmla="*/ 130810 h 130810"/>
                <a:gd name="connsiteX6" fmla="*/ 0 w 87630"/>
                <a:gd name="connsiteY6" fmla="*/ 83820 h 130810"/>
                <a:gd name="connsiteX7" fmla="*/ 40640 w 87630"/>
                <a:gd name="connsiteY7" fmla="*/ 36830 h 130810"/>
                <a:gd name="connsiteX8" fmla="*/ 71120 w 87630"/>
                <a:gd name="connsiteY8" fmla="*/ 53340 h 130810"/>
                <a:gd name="connsiteX9" fmla="*/ 71120 w 87630"/>
                <a:gd name="connsiteY9" fmla="*/ 53340 h 130810"/>
                <a:gd name="connsiteX10" fmla="*/ 71120 w 87630"/>
                <a:gd name="connsiteY10" fmla="*/ 45720 h 130810"/>
                <a:gd name="connsiteX11" fmla="*/ 71120 w 87630"/>
                <a:gd name="connsiteY11" fmla="*/ 0 h 130810"/>
                <a:gd name="connsiteX12" fmla="*/ 87630 w 87630"/>
                <a:gd name="connsiteY12" fmla="*/ 0 h 130810"/>
                <a:gd name="connsiteX13" fmla="*/ 87630 w 87630"/>
                <a:gd name="connsiteY13" fmla="*/ 128270 h 130810"/>
                <a:gd name="connsiteX14" fmla="*/ 16510 w 87630"/>
                <a:gd name="connsiteY14" fmla="*/ 83820 h 130810"/>
                <a:gd name="connsiteX15" fmla="*/ 44450 w 87630"/>
                <a:gd name="connsiteY15" fmla="*/ 115570 h 130810"/>
                <a:gd name="connsiteX16" fmla="*/ 72390 w 87630"/>
                <a:gd name="connsiteY16" fmla="*/ 83820 h 130810"/>
                <a:gd name="connsiteX17" fmla="*/ 44450 w 87630"/>
                <a:gd name="connsiteY17" fmla="*/ 52070 h 130810"/>
                <a:gd name="connsiteX18" fmla="*/ 16510 w 87630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6510" y="83820"/>
                  </a:moveTo>
                  <a:cubicBezTo>
                    <a:pt x="16510" y="102870"/>
                    <a:pt x="27940" y="115570"/>
                    <a:pt x="44450" y="115570"/>
                  </a:cubicBezTo>
                  <a:cubicBezTo>
                    <a:pt x="60960" y="115570"/>
                    <a:pt x="72390" y="105410"/>
                    <a:pt x="72390" y="83820"/>
                  </a:cubicBezTo>
                  <a:cubicBezTo>
                    <a:pt x="72390" y="62230"/>
                    <a:pt x="58420" y="52070"/>
                    <a:pt x="44450" y="52070"/>
                  </a:cubicBezTo>
                  <a:cubicBezTo>
                    <a:pt x="30480" y="52070"/>
                    <a:pt x="16510" y="6604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 197">
              <a:extLst>
                <a:ext uri="{FF2B5EF4-FFF2-40B4-BE49-F238E27FC236}">
                  <a16:creationId xmlns:a16="http://schemas.microsoft.com/office/drawing/2014/main" id="{ED8A43CC-F483-02F0-E106-E343C4949447}"/>
                </a:ext>
              </a:extLst>
            </p:cNvPr>
            <p:cNvSpPr/>
            <p:nvPr/>
          </p:nvSpPr>
          <p:spPr>
            <a:xfrm>
              <a:off x="3124200" y="2372360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 198">
              <a:extLst>
                <a:ext uri="{FF2B5EF4-FFF2-40B4-BE49-F238E27FC236}">
                  <a16:creationId xmlns:a16="http://schemas.microsoft.com/office/drawing/2014/main" id="{E2A974CA-8B18-D9F4-E33E-0DC93BBFCF5A}"/>
                </a:ext>
              </a:extLst>
            </p:cNvPr>
            <p:cNvSpPr/>
            <p:nvPr/>
          </p:nvSpPr>
          <p:spPr>
            <a:xfrm>
              <a:off x="3227070" y="237236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40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 199">
              <a:extLst>
                <a:ext uri="{FF2B5EF4-FFF2-40B4-BE49-F238E27FC236}">
                  <a16:creationId xmlns:a16="http://schemas.microsoft.com/office/drawing/2014/main" id="{719CD9E6-8CF6-ABC7-3CC5-FEBBC3A2548B}"/>
                </a:ext>
              </a:extLst>
            </p:cNvPr>
            <p:cNvSpPr/>
            <p:nvPr/>
          </p:nvSpPr>
          <p:spPr>
            <a:xfrm>
              <a:off x="3331209" y="2348229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0 w 60960"/>
                <a:gd name="connsiteY9" fmla="*/ 99060 h 116840"/>
                <a:gd name="connsiteX10" fmla="*/ 60960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 200">
              <a:extLst>
                <a:ext uri="{FF2B5EF4-FFF2-40B4-BE49-F238E27FC236}">
                  <a16:creationId xmlns:a16="http://schemas.microsoft.com/office/drawing/2014/main" id="{3897B534-58A9-8CC7-E395-2616FD763F17}"/>
                </a:ext>
              </a:extLst>
            </p:cNvPr>
            <p:cNvSpPr/>
            <p:nvPr/>
          </p:nvSpPr>
          <p:spPr>
            <a:xfrm>
              <a:off x="3470909" y="2335529"/>
              <a:ext cx="80010" cy="128270"/>
            </a:xfrm>
            <a:custGeom>
              <a:avLst/>
              <a:gdLst>
                <a:gd name="connsiteX0" fmla="*/ 0 w 80010"/>
                <a:gd name="connsiteY0" fmla="*/ 0 h 128270"/>
                <a:gd name="connsiteX1" fmla="*/ 16510 w 80010"/>
                <a:gd name="connsiteY1" fmla="*/ 0 h 128270"/>
                <a:gd name="connsiteX2" fmla="*/ 16510 w 80010"/>
                <a:gd name="connsiteY2" fmla="*/ 49530 h 128270"/>
                <a:gd name="connsiteX3" fmla="*/ 16510 w 80010"/>
                <a:gd name="connsiteY3" fmla="*/ 58420 h 128270"/>
                <a:gd name="connsiteX4" fmla="*/ 16510 w 80010"/>
                <a:gd name="connsiteY4" fmla="*/ 58420 h 128270"/>
                <a:gd name="connsiteX5" fmla="*/ 49530 w 80010"/>
                <a:gd name="connsiteY5" fmla="*/ 36830 h 128270"/>
                <a:gd name="connsiteX6" fmla="*/ 80010 w 80010"/>
                <a:gd name="connsiteY6" fmla="*/ 72390 h 128270"/>
                <a:gd name="connsiteX7" fmla="*/ 80010 w 80010"/>
                <a:gd name="connsiteY7" fmla="*/ 128270 h 128270"/>
                <a:gd name="connsiteX8" fmla="*/ 63500 w 80010"/>
                <a:gd name="connsiteY8" fmla="*/ 128270 h 128270"/>
                <a:gd name="connsiteX9" fmla="*/ 63500 w 80010"/>
                <a:gd name="connsiteY9" fmla="*/ 76200 h 128270"/>
                <a:gd name="connsiteX10" fmla="*/ 46990 w 80010"/>
                <a:gd name="connsiteY10" fmla="*/ 53340 h 128270"/>
                <a:gd name="connsiteX11" fmla="*/ 16510 w 80010"/>
                <a:gd name="connsiteY11" fmla="*/ 85090 h 128270"/>
                <a:gd name="connsiteX12" fmla="*/ 16510 w 80010"/>
                <a:gd name="connsiteY12" fmla="*/ 128270 h 128270"/>
                <a:gd name="connsiteX13" fmla="*/ 0 w 80010"/>
                <a:gd name="connsiteY13" fmla="*/ 128270 h 128270"/>
                <a:gd name="connsiteX14" fmla="*/ 0 w 80010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 201">
              <a:extLst>
                <a:ext uri="{FF2B5EF4-FFF2-40B4-BE49-F238E27FC236}">
                  <a16:creationId xmlns:a16="http://schemas.microsoft.com/office/drawing/2014/main" id="{7C5866C9-A0E9-D26C-D7D7-E9799E459977}"/>
                </a:ext>
              </a:extLst>
            </p:cNvPr>
            <p:cNvSpPr/>
            <p:nvPr/>
          </p:nvSpPr>
          <p:spPr>
            <a:xfrm>
              <a:off x="3573779" y="2373629"/>
              <a:ext cx="73660" cy="93980"/>
            </a:xfrm>
            <a:custGeom>
              <a:avLst/>
              <a:gdLst>
                <a:gd name="connsiteX0" fmla="*/ 5080 w 73660"/>
                <a:gd name="connsiteY0" fmla="*/ 6350 h 93980"/>
                <a:gd name="connsiteX1" fmla="*/ 36830 w 73660"/>
                <a:gd name="connsiteY1" fmla="*/ 0 h 93980"/>
                <a:gd name="connsiteX2" fmla="*/ 73660 w 73660"/>
                <a:gd name="connsiteY2" fmla="*/ 34290 h 93980"/>
                <a:gd name="connsiteX3" fmla="*/ 73660 w 73660"/>
                <a:gd name="connsiteY3" fmla="*/ 91440 h 93980"/>
                <a:gd name="connsiteX4" fmla="*/ 58420 w 73660"/>
                <a:gd name="connsiteY4" fmla="*/ 91440 h 93980"/>
                <a:gd name="connsiteX5" fmla="*/ 58420 w 73660"/>
                <a:gd name="connsiteY5" fmla="*/ 81280 h 93980"/>
                <a:gd name="connsiteX6" fmla="*/ 58420 w 73660"/>
                <a:gd name="connsiteY6" fmla="*/ 73660 h 93980"/>
                <a:gd name="connsiteX7" fmla="*/ 58420 w 73660"/>
                <a:gd name="connsiteY7" fmla="*/ 73660 h 93980"/>
                <a:gd name="connsiteX8" fmla="*/ 27940 w 73660"/>
                <a:gd name="connsiteY8" fmla="*/ 93980 h 93980"/>
                <a:gd name="connsiteX9" fmla="*/ 0 w 73660"/>
                <a:gd name="connsiteY9" fmla="*/ 67310 h 93980"/>
                <a:gd name="connsiteX10" fmla="*/ 58420 w 73660"/>
                <a:gd name="connsiteY10" fmla="*/ 39370 h 93980"/>
                <a:gd name="connsiteX11" fmla="*/ 58420 w 73660"/>
                <a:gd name="connsiteY11" fmla="*/ 34290 h 93980"/>
                <a:gd name="connsiteX12" fmla="*/ 35560 w 73660"/>
                <a:gd name="connsiteY12" fmla="*/ 13970 h 93980"/>
                <a:gd name="connsiteX13" fmla="*/ 6350 w 73660"/>
                <a:gd name="connsiteY13" fmla="*/ 21590 h 93980"/>
                <a:gd name="connsiteX14" fmla="*/ 6350 w 73660"/>
                <a:gd name="connsiteY14" fmla="*/ 6350 h 93980"/>
                <a:gd name="connsiteX15" fmla="*/ 57150 w 73660"/>
                <a:gd name="connsiteY15" fmla="*/ 50800 h 93980"/>
                <a:gd name="connsiteX16" fmla="*/ 16510 w 73660"/>
                <a:gd name="connsiteY16" fmla="*/ 66040 h 93980"/>
                <a:gd name="connsiteX17" fmla="*/ 30480 w 73660"/>
                <a:gd name="connsiteY17" fmla="*/ 80010 h 93980"/>
                <a:gd name="connsiteX18" fmla="*/ 57150 w 73660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 202">
              <a:extLst>
                <a:ext uri="{FF2B5EF4-FFF2-40B4-BE49-F238E27FC236}">
                  <a16:creationId xmlns:a16="http://schemas.microsoft.com/office/drawing/2014/main" id="{CC658C02-2563-FAAC-7E9A-3102A1A276CE}"/>
                </a:ext>
              </a:extLst>
            </p:cNvPr>
            <p:cNvSpPr/>
            <p:nvPr/>
          </p:nvSpPr>
          <p:spPr>
            <a:xfrm>
              <a:off x="3662679" y="2374900"/>
              <a:ext cx="88900" cy="91439"/>
            </a:xfrm>
            <a:custGeom>
              <a:avLst/>
              <a:gdLst>
                <a:gd name="connsiteX0" fmla="*/ 87630 w 88900"/>
                <a:gd name="connsiteY0" fmla="*/ 0 h 91439"/>
                <a:gd name="connsiteX1" fmla="*/ 48260 w 88900"/>
                <a:gd name="connsiteY1" fmla="*/ 91440 h 91439"/>
                <a:gd name="connsiteX2" fmla="*/ 39370 w 88900"/>
                <a:gd name="connsiteY2" fmla="*/ 91440 h 91439"/>
                <a:gd name="connsiteX3" fmla="*/ 0 w 88900"/>
                <a:gd name="connsiteY3" fmla="*/ 0 h 91439"/>
                <a:gd name="connsiteX4" fmla="*/ 17780 w 88900"/>
                <a:gd name="connsiteY4" fmla="*/ 0 h 91439"/>
                <a:gd name="connsiteX5" fmla="*/ 44450 w 88900"/>
                <a:gd name="connsiteY5" fmla="*/ 64770 h 91439"/>
                <a:gd name="connsiteX6" fmla="*/ 71120 w 88900"/>
                <a:gd name="connsiteY6" fmla="*/ 0 h 91439"/>
                <a:gd name="connsiteX7" fmla="*/ 88900 w 88900"/>
                <a:gd name="connsiteY7" fmla="*/ 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900" h="91439">
                  <a:moveTo>
                    <a:pt x="87630" y="0"/>
                  </a:moveTo>
                  <a:lnTo>
                    <a:pt x="48260" y="91440"/>
                  </a:lnTo>
                  <a:lnTo>
                    <a:pt x="39370" y="91440"/>
                  </a:lnTo>
                  <a:lnTo>
                    <a:pt x="0" y="0"/>
                  </a:lnTo>
                  <a:lnTo>
                    <a:pt x="17780" y="0"/>
                  </a:lnTo>
                  <a:cubicBezTo>
                    <a:pt x="26670" y="21590"/>
                    <a:pt x="36830" y="44450"/>
                    <a:pt x="44450" y="64770"/>
                  </a:cubicBezTo>
                  <a:cubicBezTo>
                    <a:pt x="52070" y="44450"/>
                    <a:pt x="62230" y="21590"/>
                    <a:pt x="71120" y="0"/>
                  </a:cubicBezTo>
                  <a:lnTo>
                    <a:pt x="889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 203">
              <a:extLst>
                <a:ext uri="{FF2B5EF4-FFF2-40B4-BE49-F238E27FC236}">
                  <a16:creationId xmlns:a16="http://schemas.microsoft.com/office/drawing/2014/main" id="{CD8FBC70-26AA-135E-0C4F-16FA3B7D8560}"/>
                </a:ext>
              </a:extLst>
            </p:cNvPr>
            <p:cNvSpPr/>
            <p:nvPr/>
          </p:nvSpPr>
          <p:spPr>
            <a:xfrm>
              <a:off x="3759200" y="237236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 204">
              <a:extLst>
                <a:ext uri="{FF2B5EF4-FFF2-40B4-BE49-F238E27FC236}">
                  <a16:creationId xmlns:a16="http://schemas.microsoft.com/office/drawing/2014/main" id="{F12210DC-BFBC-C587-5733-71866829F1BF}"/>
                </a:ext>
              </a:extLst>
            </p:cNvPr>
            <p:cNvSpPr/>
            <p:nvPr/>
          </p:nvSpPr>
          <p:spPr>
            <a:xfrm>
              <a:off x="3920490" y="2373629"/>
              <a:ext cx="73659" cy="93980"/>
            </a:xfrm>
            <a:custGeom>
              <a:avLst/>
              <a:gdLst>
                <a:gd name="connsiteX0" fmla="*/ 5080 w 73659"/>
                <a:gd name="connsiteY0" fmla="*/ 6350 h 93980"/>
                <a:gd name="connsiteX1" fmla="*/ 36830 w 73659"/>
                <a:gd name="connsiteY1" fmla="*/ 0 h 93980"/>
                <a:gd name="connsiteX2" fmla="*/ 73660 w 73659"/>
                <a:gd name="connsiteY2" fmla="*/ 34290 h 93980"/>
                <a:gd name="connsiteX3" fmla="*/ 73660 w 73659"/>
                <a:gd name="connsiteY3" fmla="*/ 91440 h 93980"/>
                <a:gd name="connsiteX4" fmla="*/ 58420 w 73659"/>
                <a:gd name="connsiteY4" fmla="*/ 91440 h 93980"/>
                <a:gd name="connsiteX5" fmla="*/ 58420 w 73659"/>
                <a:gd name="connsiteY5" fmla="*/ 81280 h 93980"/>
                <a:gd name="connsiteX6" fmla="*/ 58420 w 73659"/>
                <a:gd name="connsiteY6" fmla="*/ 73660 h 93980"/>
                <a:gd name="connsiteX7" fmla="*/ 58420 w 73659"/>
                <a:gd name="connsiteY7" fmla="*/ 73660 h 93980"/>
                <a:gd name="connsiteX8" fmla="*/ 27940 w 73659"/>
                <a:gd name="connsiteY8" fmla="*/ 93980 h 93980"/>
                <a:gd name="connsiteX9" fmla="*/ 0 w 73659"/>
                <a:gd name="connsiteY9" fmla="*/ 67310 h 93980"/>
                <a:gd name="connsiteX10" fmla="*/ 58420 w 73659"/>
                <a:gd name="connsiteY10" fmla="*/ 39370 h 93980"/>
                <a:gd name="connsiteX11" fmla="*/ 58420 w 73659"/>
                <a:gd name="connsiteY11" fmla="*/ 34290 h 93980"/>
                <a:gd name="connsiteX12" fmla="*/ 35560 w 73659"/>
                <a:gd name="connsiteY12" fmla="*/ 13970 h 93980"/>
                <a:gd name="connsiteX13" fmla="*/ 6350 w 73659"/>
                <a:gd name="connsiteY13" fmla="*/ 21590 h 93980"/>
                <a:gd name="connsiteX14" fmla="*/ 6350 w 73659"/>
                <a:gd name="connsiteY14" fmla="*/ 6350 h 93980"/>
                <a:gd name="connsiteX15" fmla="*/ 57150 w 73659"/>
                <a:gd name="connsiteY15" fmla="*/ 50800 h 93980"/>
                <a:gd name="connsiteX16" fmla="*/ 16510 w 73659"/>
                <a:gd name="connsiteY16" fmla="*/ 66040 h 93980"/>
                <a:gd name="connsiteX17" fmla="*/ 30480 w 73659"/>
                <a:gd name="connsiteY17" fmla="*/ 80010 h 93980"/>
                <a:gd name="connsiteX18" fmla="*/ 57150 w 73659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 205">
              <a:extLst>
                <a:ext uri="{FF2B5EF4-FFF2-40B4-BE49-F238E27FC236}">
                  <a16:creationId xmlns:a16="http://schemas.microsoft.com/office/drawing/2014/main" id="{A5B69A24-9E0D-A254-BC3E-8D9488197992}"/>
                </a:ext>
              </a:extLst>
            </p:cNvPr>
            <p:cNvSpPr/>
            <p:nvPr/>
          </p:nvSpPr>
          <p:spPr>
            <a:xfrm>
              <a:off x="4024629" y="2372360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 206">
              <a:extLst>
                <a:ext uri="{FF2B5EF4-FFF2-40B4-BE49-F238E27FC236}">
                  <a16:creationId xmlns:a16="http://schemas.microsoft.com/office/drawing/2014/main" id="{6B4ABEDA-B890-4825-6498-2B7DBE4E9A97}"/>
                </a:ext>
              </a:extLst>
            </p:cNvPr>
            <p:cNvSpPr/>
            <p:nvPr/>
          </p:nvSpPr>
          <p:spPr>
            <a:xfrm>
              <a:off x="4116169" y="2374900"/>
              <a:ext cx="95150" cy="130810"/>
            </a:xfrm>
            <a:custGeom>
              <a:avLst/>
              <a:gdLst>
                <a:gd name="connsiteX0" fmla="*/ 2440 w 95150"/>
                <a:gd name="connsiteY0" fmla="*/ 115570 h 130810"/>
                <a:gd name="connsiteX1" fmla="*/ 12600 w 95150"/>
                <a:gd name="connsiteY1" fmla="*/ 115570 h 130810"/>
                <a:gd name="connsiteX2" fmla="*/ 40540 w 95150"/>
                <a:gd name="connsiteY2" fmla="*/ 87630 h 130810"/>
                <a:gd name="connsiteX3" fmla="*/ 3710 w 95150"/>
                <a:gd name="connsiteY3" fmla="*/ 0 h 130810"/>
                <a:gd name="connsiteX4" fmla="*/ 21490 w 95150"/>
                <a:gd name="connsiteY4" fmla="*/ 0 h 130810"/>
                <a:gd name="connsiteX5" fmla="*/ 34190 w 95150"/>
                <a:gd name="connsiteY5" fmla="*/ 31750 h 130810"/>
                <a:gd name="connsiteX6" fmla="*/ 49430 w 95150"/>
                <a:gd name="connsiteY6" fmla="*/ 71120 h 130810"/>
                <a:gd name="connsiteX7" fmla="*/ 64670 w 95150"/>
                <a:gd name="connsiteY7" fmla="*/ 31750 h 130810"/>
                <a:gd name="connsiteX8" fmla="*/ 77370 w 95150"/>
                <a:gd name="connsiteY8" fmla="*/ 0 h 130810"/>
                <a:gd name="connsiteX9" fmla="*/ 95150 w 95150"/>
                <a:gd name="connsiteY9" fmla="*/ 0 h 130810"/>
                <a:gd name="connsiteX10" fmla="*/ 59590 w 95150"/>
                <a:gd name="connsiteY10" fmla="*/ 85090 h 130810"/>
                <a:gd name="connsiteX11" fmla="*/ 13870 w 95150"/>
                <a:gd name="connsiteY11" fmla="*/ 130810 h 130810"/>
                <a:gd name="connsiteX12" fmla="*/ 2440 w 95150"/>
                <a:gd name="connsiteY12" fmla="*/ 129540 h 130810"/>
                <a:gd name="connsiteX13" fmla="*/ 2440 w 95150"/>
                <a:gd name="connsiteY13" fmla="*/ 11557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50" h="130810">
                  <a:moveTo>
                    <a:pt x="2440" y="115570"/>
                  </a:moveTo>
                  <a:cubicBezTo>
                    <a:pt x="4980" y="115570"/>
                    <a:pt x="7520" y="115570"/>
                    <a:pt x="12600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0" y="57150"/>
                    <a:pt x="49430" y="71120"/>
                  </a:cubicBezTo>
                  <a:cubicBezTo>
                    <a:pt x="5451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0" y="0"/>
                  </a:lnTo>
                  <a:lnTo>
                    <a:pt x="59590" y="85090"/>
                  </a:lnTo>
                  <a:cubicBezTo>
                    <a:pt x="46890" y="114300"/>
                    <a:pt x="38000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 207">
              <a:extLst>
                <a:ext uri="{FF2B5EF4-FFF2-40B4-BE49-F238E27FC236}">
                  <a16:creationId xmlns:a16="http://schemas.microsoft.com/office/drawing/2014/main" id="{69DA3435-D6AE-FA05-3973-24ECD99DEF53}"/>
                </a:ext>
              </a:extLst>
            </p:cNvPr>
            <p:cNvSpPr/>
            <p:nvPr/>
          </p:nvSpPr>
          <p:spPr>
            <a:xfrm>
              <a:off x="4287520" y="2372360"/>
              <a:ext cx="87629" cy="130810"/>
            </a:xfrm>
            <a:custGeom>
              <a:avLst/>
              <a:gdLst>
                <a:gd name="connsiteX0" fmla="*/ 0 w 87629"/>
                <a:gd name="connsiteY0" fmla="*/ 2540 h 130810"/>
                <a:gd name="connsiteX1" fmla="*/ 15240 w 87629"/>
                <a:gd name="connsiteY1" fmla="*/ 2540 h 130810"/>
                <a:gd name="connsiteX2" fmla="*/ 15240 w 87629"/>
                <a:gd name="connsiteY2" fmla="*/ 11430 h 130810"/>
                <a:gd name="connsiteX3" fmla="*/ 15240 w 87629"/>
                <a:gd name="connsiteY3" fmla="*/ 17780 h 130810"/>
                <a:gd name="connsiteX4" fmla="*/ 15240 w 87629"/>
                <a:gd name="connsiteY4" fmla="*/ 17780 h 130810"/>
                <a:gd name="connsiteX5" fmla="*/ 46990 w 87629"/>
                <a:gd name="connsiteY5" fmla="*/ 0 h 130810"/>
                <a:gd name="connsiteX6" fmla="*/ 87630 w 87629"/>
                <a:gd name="connsiteY6" fmla="*/ 46990 h 130810"/>
                <a:gd name="connsiteX7" fmla="*/ 46990 w 87629"/>
                <a:gd name="connsiteY7" fmla="*/ 93980 h 130810"/>
                <a:gd name="connsiteX8" fmla="*/ 16510 w 87629"/>
                <a:gd name="connsiteY8" fmla="*/ 76200 h 130810"/>
                <a:gd name="connsiteX9" fmla="*/ 16510 w 87629"/>
                <a:gd name="connsiteY9" fmla="*/ 76200 h 130810"/>
                <a:gd name="connsiteX10" fmla="*/ 16510 w 87629"/>
                <a:gd name="connsiteY10" fmla="*/ 83820 h 130810"/>
                <a:gd name="connsiteX11" fmla="*/ 16510 w 87629"/>
                <a:gd name="connsiteY11" fmla="*/ 130810 h 130810"/>
                <a:gd name="connsiteX12" fmla="*/ 0 w 87629"/>
                <a:gd name="connsiteY12" fmla="*/ 130810 h 130810"/>
                <a:gd name="connsiteX13" fmla="*/ 0 w 87629"/>
                <a:gd name="connsiteY13" fmla="*/ 2540 h 130810"/>
                <a:gd name="connsiteX14" fmla="*/ 72390 w 87629"/>
                <a:gd name="connsiteY14" fmla="*/ 46990 h 130810"/>
                <a:gd name="connsiteX15" fmla="*/ 44450 w 87629"/>
                <a:gd name="connsiteY15" fmla="*/ 15240 h 130810"/>
                <a:gd name="connsiteX16" fmla="*/ 16510 w 87629"/>
                <a:gd name="connsiteY16" fmla="*/ 46990 h 130810"/>
                <a:gd name="connsiteX17" fmla="*/ 44450 w 87629"/>
                <a:gd name="connsiteY17" fmla="*/ 78740 h 130810"/>
                <a:gd name="connsiteX18" fmla="*/ 72390 w 87629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 208">
              <a:extLst>
                <a:ext uri="{FF2B5EF4-FFF2-40B4-BE49-F238E27FC236}">
                  <a16:creationId xmlns:a16="http://schemas.microsoft.com/office/drawing/2014/main" id="{802B9E92-1B4F-77CA-72F5-CC3D5E7B5FCB}"/>
                </a:ext>
              </a:extLst>
            </p:cNvPr>
            <p:cNvSpPr/>
            <p:nvPr/>
          </p:nvSpPr>
          <p:spPr>
            <a:xfrm>
              <a:off x="4399279" y="2374900"/>
              <a:ext cx="78740" cy="91439"/>
            </a:xfrm>
            <a:custGeom>
              <a:avLst/>
              <a:gdLst>
                <a:gd name="connsiteX0" fmla="*/ 63500 w 78740"/>
                <a:gd name="connsiteY0" fmla="*/ 88900 h 91439"/>
                <a:gd name="connsiteX1" fmla="*/ 63500 w 78740"/>
                <a:gd name="connsiteY1" fmla="*/ 76200 h 91439"/>
                <a:gd name="connsiteX2" fmla="*/ 63500 w 78740"/>
                <a:gd name="connsiteY2" fmla="*/ 69850 h 91439"/>
                <a:gd name="connsiteX3" fmla="*/ 63500 w 78740"/>
                <a:gd name="connsiteY3" fmla="*/ 69850 h 91439"/>
                <a:gd name="connsiteX4" fmla="*/ 30480 w 78740"/>
                <a:gd name="connsiteY4" fmla="*/ 91440 h 91439"/>
                <a:gd name="connsiteX5" fmla="*/ 0 w 78740"/>
                <a:gd name="connsiteY5" fmla="*/ 55880 h 91439"/>
                <a:gd name="connsiteX6" fmla="*/ 0 w 78740"/>
                <a:gd name="connsiteY6" fmla="*/ 0 h 91439"/>
                <a:gd name="connsiteX7" fmla="*/ 16510 w 78740"/>
                <a:gd name="connsiteY7" fmla="*/ 0 h 91439"/>
                <a:gd name="connsiteX8" fmla="*/ 16510 w 78740"/>
                <a:gd name="connsiteY8" fmla="*/ 52070 h 91439"/>
                <a:gd name="connsiteX9" fmla="*/ 33020 w 78740"/>
                <a:gd name="connsiteY9" fmla="*/ 74930 h 91439"/>
                <a:gd name="connsiteX10" fmla="*/ 62230 w 78740"/>
                <a:gd name="connsiteY10" fmla="*/ 43180 h 91439"/>
                <a:gd name="connsiteX11" fmla="*/ 62230 w 78740"/>
                <a:gd name="connsiteY11" fmla="*/ 0 h 91439"/>
                <a:gd name="connsiteX12" fmla="*/ 78740 w 78740"/>
                <a:gd name="connsiteY12" fmla="*/ 0 h 91439"/>
                <a:gd name="connsiteX13" fmla="*/ 78740 w 78740"/>
                <a:gd name="connsiteY13" fmla="*/ 88900 h 91439"/>
                <a:gd name="connsiteX14" fmla="*/ 63500 w 78740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 209">
              <a:extLst>
                <a:ext uri="{FF2B5EF4-FFF2-40B4-BE49-F238E27FC236}">
                  <a16:creationId xmlns:a16="http://schemas.microsoft.com/office/drawing/2014/main" id="{186B1202-6AE3-A48B-B4F0-5F721809A27B}"/>
                </a:ext>
              </a:extLst>
            </p:cNvPr>
            <p:cNvSpPr/>
            <p:nvPr/>
          </p:nvSpPr>
          <p:spPr>
            <a:xfrm>
              <a:off x="4511040" y="237236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 210">
              <a:extLst>
                <a:ext uri="{FF2B5EF4-FFF2-40B4-BE49-F238E27FC236}">
                  <a16:creationId xmlns:a16="http://schemas.microsoft.com/office/drawing/2014/main" id="{57886002-E44B-D9D5-CF54-D61B942E12A0}"/>
                </a:ext>
              </a:extLst>
            </p:cNvPr>
            <p:cNvSpPr/>
            <p:nvPr/>
          </p:nvSpPr>
          <p:spPr>
            <a:xfrm>
              <a:off x="4612640" y="2372360"/>
              <a:ext cx="74929" cy="93979"/>
            </a:xfrm>
            <a:custGeom>
              <a:avLst/>
              <a:gdLst>
                <a:gd name="connsiteX0" fmla="*/ 48260 w 74929"/>
                <a:gd name="connsiteY0" fmla="*/ 78740 h 93979"/>
                <a:gd name="connsiteX1" fmla="*/ 74930 w 74929"/>
                <a:gd name="connsiteY1" fmla="*/ 71120 h 93979"/>
                <a:gd name="connsiteX2" fmla="*/ 74930 w 74929"/>
                <a:gd name="connsiteY2" fmla="*/ 86360 h 93979"/>
                <a:gd name="connsiteX3" fmla="*/ 46990 w 74929"/>
                <a:gd name="connsiteY3" fmla="*/ 93980 h 93979"/>
                <a:gd name="connsiteX4" fmla="*/ 0 w 74929"/>
                <a:gd name="connsiteY4" fmla="*/ 46990 h 93979"/>
                <a:gd name="connsiteX5" fmla="*/ 46990 w 74929"/>
                <a:gd name="connsiteY5" fmla="*/ 0 h 93979"/>
                <a:gd name="connsiteX6" fmla="*/ 74930 w 74929"/>
                <a:gd name="connsiteY6" fmla="*/ 6350 h 93979"/>
                <a:gd name="connsiteX7" fmla="*/ 74930 w 74929"/>
                <a:gd name="connsiteY7" fmla="*/ 21590 h 93979"/>
                <a:gd name="connsiteX8" fmla="*/ 48260 w 74929"/>
                <a:gd name="connsiteY8" fmla="*/ 13970 h 93979"/>
                <a:gd name="connsiteX9" fmla="*/ 17780 w 74929"/>
                <a:gd name="connsiteY9" fmla="*/ 45720 h 93979"/>
                <a:gd name="connsiteX10" fmla="*/ 48260 w 74929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79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 211">
              <a:extLst>
                <a:ext uri="{FF2B5EF4-FFF2-40B4-BE49-F238E27FC236}">
                  <a16:creationId xmlns:a16="http://schemas.microsoft.com/office/drawing/2014/main" id="{011FEA8A-B72B-E406-0087-5FB98BF83E37}"/>
                </a:ext>
              </a:extLst>
            </p:cNvPr>
            <p:cNvSpPr/>
            <p:nvPr/>
          </p:nvSpPr>
          <p:spPr>
            <a:xfrm>
              <a:off x="4701540" y="234822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 212">
              <a:extLst>
                <a:ext uri="{FF2B5EF4-FFF2-40B4-BE49-F238E27FC236}">
                  <a16:creationId xmlns:a16="http://schemas.microsoft.com/office/drawing/2014/main" id="{16110EE8-98B3-58F7-9E1C-4867DF52DECF}"/>
                </a:ext>
              </a:extLst>
            </p:cNvPr>
            <p:cNvSpPr/>
            <p:nvPr/>
          </p:nvSpPr>
          <p:spPr>
            <a:xfrm>
              <a:off x="4779009" y="2374900"/>
              <a:ext cx="78740" cy="91439"/>
            </a:xfrm>
            <a:custGeom>
              <a:avLst/>
              <a:gdLst>
                <a:gd name="connsiteX0" fmla="*/ 63500 w 78740"/>
                <a:gd name="connsiteY0" fmla="*/ 88900 h 91439"/>
                <a:gd name="connsiteX1" fmla="*/ 63500 w 78740"/>
                <a:gd name="connsiteY1" fmla="*/ 76200 h 91439"/>
                <a:gd name="connsiteX2" fmla="*/ 63500 w 78740"/>
                <a:gd name="connsiteY2" fmla="*/ 69850 h 91439"/>
                <a:gd name="connsiteX3" fmla="*/ 63500 w 78740"/>
                <a:gd name="connsiteY3" fmla="*/ 69850 h 91439"/>
                <a:gd name="connsiteX4" fmla="*/ 30480 w 78740"/>
                <a:gd name="connsiteY4" fmla="*/ 91440 h 91439"/>
                <a:gd name="connsiteX5" fmla="*/ 0 w 78740"/>
                <a:gd name="connsiteY5" fmla="*/ 55880 h 91439"/>
                <a:gd name="connsiteX6" fmla="*/ 0 w 78740"/>
                <a:gd name="connsiteY6" fmla="*/ 0 h 91439"/>
                <a:gd name="connsiteX7" fmla="*/ 16510 w 78740"/>
                <a:gd name="connsiteY7" fmla="*/ 0 h 91439"/>
                <a:gd name="connsiteX8" fmla="*/ 16510 w 78740"/>
                <a:gd name="connsiteY8" fmla="*/ 52070 h 91439"/>
                <a:gd name="connsiteX9" fmla="*/ 33020 w 78740"/>
                <a:gd name="connsiteY9" fmla="*/ 74930 h 91439"/>
                <a:gd name="connsiteX10" fmla="*/ 62230 w 78740"/>
                <a:gd name="connsiteY10" fmla="*/ 43180 h 91439"/>
                <a:gd name="connsiteX11" fmla="*/ 62230 w 78740"/>
                <a:gd name="connsiteY11" fmla="*/ 0 h 91439"/>
                <a:gd name="connsiteX12" fmla="*/ 78740 w 78740"/>
                <a:gd name="connsiteY12" fmla="*/ 0 h 91439"/>
                <a:gd name="connsiteX13" fmla="*/ 78740 w 78740"/>
                <a:gd name="connsiteY13" fmla="*/ 88900 h 91439"/>
                <a:gd name="connsiteX14" fmla="*/ 63500 w 78740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 213">
              <a:extLst>
                <a:ext uri="{FF2B5EF4-FFF2-40B4-BE49-F238E27FC236}">
                  <a16:creationId xmlns:a16="http://schemas.microsoft.com/office/drawing/2014/main" id="{63DED473-7F5A-FEC0-E5C7-36B18EC592C4}"/>
                </a:ext>
              </a:extLst>
            </p:cNvPr>
            <p:cNvSpPr/>
            <p:nvPr/>
          </p:nvSpPr>
          <p:spPr>
            <a:xfrm>
              <a:off x="4883150" y="2373629"/>
              <a:ext cx="73659" cy="93980"/>
            </a:xfrm>
            <a:custGeom>
              <a:avLst/>
              <a:gdLst>
                <a:gd name="connsiteX0" fmla="*/ 5080 w 73659"/>
                <a:gd name="connsiteY0" fmla="*/ 6350 h 93980"/>
                <a:gd name="connsiteX1" fmla="*/ 36830 w 73659"/>
                <a:gd name="connsiteY1" fmla="*/ 0 h 93980"/>
                <a:gd name="connsiteX2" fmla="*/ 73660 w 73659"/>
                <a:gd name="connsiteY2" fmla="*/ 34290 h 93980"/>
                <a:gd name="connsiteX3" fmla="*/ 73660 w 73659"/>
                <a:gd name="connsiteY3" fmla="*/ 91440 h 93980"/>
                <a:gd name="connsiteX4" fmla="*/ 58420 w 73659"/>
                <a:gd name="connsiteY4" fmla="*/ 91440 h 93980"/>
                <a:gd name="connsiteX5" fmla="*/ 58420 w 73659"/>
                <a:gd name="connsiteY5" fmla="*/ 81280 h 93980"/>
                <a:gd name="connsiteX6" fmla="*/ 58420 w 73659"/>
                <a:gd name="connsiteY6" fmla="*/ 73660 h 93980"/>
                <a:gd name="connsiteX7" fmla="*/ 58420 w 73659"/>
                <a:gd name="connsiteY7" fmla="*/ 73660 h 93980"/>
                <a:gd name="connsiteX8" fmla="*/ 27940 w 73659"/>
                <a:gd name="connsiteY8" fmla="*/ 93980 h 93980"/>
                <a:gd name="connsiteX9" fmla="*/ 0 w 73659"/>
                <a:gd name="connsiteY9" fmla="*/ 67310 h 93980"/>
                <a:gd name="connsiteX10" fmla="*/ 58420 w 73659"/>
                <a:gd name="connsiteY10" fmla="*/ 39370 h 93980"/>
                <a:gd name="connsiteX11" fmla="*/ 58420 w 73659"/>
                <a:gd name="connsiteY11" fmla="*/ 34290 h 93980"/>
                <a:gd name="connsiteX12" fmla="*/ 35560 w 73659"/>
                <a:gd name="connsiteY12" fmla="*/ 13970 h 93980"/>
                <a:gd name="connsiteX13" fmla="*/ 6350 w 73659"/>
                <a:gd name="connsiteY13" fmla="*/ 21590 h 93980"/>
                <a:gd name="connsiteX14" fmla="*/ 6350 w 73659"/>
                <a:gd name="connsiteY14" fmla="*/ 6350 h 93980"/>
                <a:gd name="connsiteX15" fmla="*/ 57150 w 73659"/>
                <a:gd name="connsiteY15" fmla="*/ 50800 h 93980"/>
                <a:gd name="connsiteX16" fmla="*/ 16510 w 73659"/>
                <a:gd name="connsiteY16" fmla="*/ 66040 h 93980"/>
                <a:gd name="connsiteX17" fmla="*/ 30480 w 73659"/>
                <a:gd name="connsiteY17" fmla="*/ 80010 h 93980"/>
                <a:gd name="connsiteX18" fmla="*/ 57150 w 73659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 214">
              <a:extLst>
                <a:ext uri="{FF2B5EF4-FFF2-40B4-BE49-F238E27FC236}">
                  <a16:creationId xmlns:a16="http://schemas.microsoft.com/office/drawing/2014/main" id="{87C41862-0794-D8E9-B56C-E0214234E087}"/>
                </a:ext>
              </a:extLst>
            </p:cNvPr>
            <p:cNvSpPr/>
            <p:nvPr/>
          </p:nvSpPr>
          <p:spPr>
            <a:xfrm>
              <a:off x="4974590" y="234822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 215">
              <a:extLst>
                <a:ext uri="{FF2B5EF4-FFF2-40B4-BE49-F238E27FC236}">
                  <a16:creationId xmlns:a16="http://schemas.microsoft.com/office/drawing/2014/main" id="{7932A2D1-7407-0F45-73C7-65E313C006CB}"/>
                </a:ext>
              </a:extLst>
            </p:cNvPr>
            <p:cNvSpPr/>
            <p:nvPr/>
          </p:nvSpPr>
          <p:spPr>
            <a:xfrm>
              <a:off x="5053329" y="2339339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9050 w 20320"/>
                <a:gd name="connsiteY5" fmla="*/ 35560 h 124460"/>
                <a:gd name="connsiteX6" fmla="*/ 19050 w 20320"/>
                <a:gd name="connsiteY6" fmla="*/ 124460 h 124460"/>
                <a:gd name="connsiteX7" fmla="*/ 2540 w 20320"/>
                <a:gd name="connsiteY7" fmla="*/ 124460 h 124460"/>
                <a:gd name="connsiteX8" fmla="*/ 2540 w 20320"/>
                <a:gd name="connsiteY8" fmla="*/ 35560 h 124460"/>
                <a:gd name="connsiteX9" fmla="*/ 1905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 216">
              <a:extLst>
                <a:ext uri="{FF2B5EF4-FFF2-40B4-BE49-F238E27FC236}">
                  <a16:creationId xmlns:a16="http://schemas.microsoft.com/office/drawing/2014/main" id="{15A926BA-B7DD-0FBB-B2CD-8E3D7715B8DD}"/>
                </a:ext>
              </a:extLst>
            </p:cNvPr>
            <p:cNvSpPr/>
            <p:nvPr/>
          </p:nvSpPr>
          <p:spPr>
            <a:xfrm>
              <a:off x="5097779" y="237236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 217">
              <a:extLst>
                <a:ext uri="{FF2B5EF4-FFF2-40B4-BE49-F238E27FC236}">
                  <a16:creationId xmlns:a16="http://schemas.microsoft.com/office/drawing/2014/main" id="{4B2453CB-38E8-0CBC-1494-92C02F5B8619}"/>
                </a:ext>
              </a:extLst>
            </p:cNvPr>
            <p:cNvSpPr/>
            <p:nvPr/>
          </p:nvSpPr>
          <p:spPr>
            <a:xfrm>
              <a:off x="5215890" y="237236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 218">
              <a:extLst>
                <a:ext uri="{FF2B5EF4-FFF2-40B4-BE49-F238E27FC236}">
                  <a16:creationId xmlns:a16="http://schemas.microsoft.com/office/drawing/2014/main" id="{4FAB9646-299C-4424-40A2-734853D5D68E}"/>
                </a:ext>
              </a:extLst>
            </p:cNvPr>
            <p:cNvSpPr/>
            <p:nvPr/>
          </p:nvSpPr>
          <p:spPr>
            <a:xfrm>
              <a:off x="5309870" y="2453639"/>
              <a:ext cx="27939" cy="36830"/>
            </a:xfrm>
            <a:custGeom>
              <a:avLst/>
              <a:gdLst>
                <a:gd name="connsiteX0" fmla="*/ 12700 w 27939"/>
                <a:gd name="connsiteY0" fmla="*/ 36830 h 36830"/>
                <a:gd name="connsiteX1" fmla="*/ 0 w 27939"/>
                <a:gd name="connsiteY1" fmla="*/ 36830 h 36830"/>
                <a:gd name="connsiteX2" fmla="*/ 11430 w 27939"/>
                <a:gd name="connsiteY2" fmla="*/ 0 h 36830"/>
                <a:gd name="connsiteX3" fmla="*/ 27940 w 27939"/>
                <a:gd name="connsiteY3" fmla="*/ 0 h 36830"/>
                <a:gd name="connsiteX4" fmla="*/ 13970 w 27939"/>
                <a:gd name="connsiteY4" fmla="*/ 36830 h 36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39" h="36830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40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 219">
              <a:extLst>
                <a:ext uri="{FF2B5EF4-FFF2-40B4-BE49-F238E27FC236}">
                  <a16:creationId xmlns:a16="http://schemas.microsoft.com/office/drawing/2014/main" id="{F1F140D3-822C-25C4-2F96-1D4C4B84504C}"/>
                </a:ext>
              </a:extLst>
            </p:cNvPr>
            <p:cNvSpPr/>
            <p:nvPr/>
          </p:nvSpPr>
          <p:spPr>
            <a:xfrm>
              <a:off x="5415279" y="237236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 220">
              <a:extLst>
                <a:ext uri="{FF2B5EF4-FFF2-40B4-BE49-F238E27FC236}">
                  <a16:creationId xmlns:a16="http://schemas.microsoft.com/office/drawing/2014/main" id="{F76A2A1F-F833-C9C2-89EA-E83DF96F4931}"/>
                </a:ext>
              </a:extLst>
            </p:cNvPr>
            <p:cNvSpPr/>
            <p:nvPr/>
          </p:nvSpPr>
          <p:spPr>
            <a:xfrm>
              <a:off x="5529579" y="2374900"/>
              <a:ext cx="78740" cy="91439"/>
            </a:xfrm>
            <a:custGeom>
              <a:avLst/>
              <a:gdLst>
                <a:gd name="connsiteX0" fmla="*/ 63500 w 78740"/>
                <a:gd name="connsiteY0" fmla="*/ 88900 h 91439"/>
                <a:gd name="connsiteX1" fmla="*/ 63500 w 78740"/>
                <a:gd name="connsiteY1" fmla="*/ 76200 h 91439"/>
                <a:gd name="connsiteX2" fmla="*/ 63500 w 78740"/>
                <a:gd name="connsiteY2" fmla="*/ 69850 h 91439"/>
                <a:gd name="connsiteX3" fmla="*/ 63500 w 78740"/>
                <a:gd name="connsiteY3" fmla="*/ 69850 h 91439"/>
                <a:gd name="connsiteX4" fmla="*/ 30480 w 78740"/>
                <a:gd name="connsiteY4" fmla="*/ 91440 h 91439"/>
                <a:gd name="connsiteX5" fmla="*/ 0 w 78740"/>
                <a:gd name="connsiteY5" fmla="*/ 55880 h 91439"/>
                <a:gd name="connsiteX6" fmla="*/ 0 w 78740"/>
                <a:gd name="connsiteY6" fmla="*/ 0 h 91439"/>
                <a:gd name="connsiteX7" fmla="*/ 16510 w 78740"/>
                <a:gd name="connsiteY7" fmla="*/ 0 h 91439"/>
                <a:gd name="connsiteX8" fmla="*/ 16510 w 78740"/>
                <a:gd name="connsiteY8" fmla="*/ 52070 h 91439"/>
                <a:gd name="connsiteX9" fmla="*/ 33020 w 78740"/>
                <a:gd name="connsiteY9" fmla="*/ 74930 h 91439"/>
                <a:gd name="connsiteX10" fmla="*/ 62230 w 78740"/>
                <a:gd name="connsiteY10" fmla="*/ 43180 h 91439"/>
                <a:gd name="connsiteX11" fmla="*/ 62230 w 78740"/>
                <a:gd name="connsiteY11" fmla="*/ 0 h 91439"/>
                <a:gd name="connsiteX12" fmla="*/ 78740 w 78740"/>
                <a:gd name="connsiteY12" fmla="*/ 0 h 91439"/>
                <a:gd name="connsiteX13" fmla="*/ 78740 w 78740"/>
                <a:gd name="connsiteY13" fmla="*/ 88900 h 91439"/>
                <a:gd name="connsiteX14" fmla="*/ 63500 w 78740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 221">
              <a:extLst>
                <a:ext uri="{FF2B5EF4-FFF2-40B4-BE49-F238E27FC236}">
                  <a16:creationId xmlns:a16="http://schemas.microsoft.com/office/drawing/2014/main" id="{64EB5D5A-9C86-8C37-0DF9-6DD8EB82D41D}"/>
                </a:ext>
              </a:extLst>
            </p:cNvPr>
            <p:cNvSpPr/>
            <p:nvPr/>
          </p:nvSpPr>
          <p:spPr>
            <a:xfrm>
              <a:off x="5628640" y="234822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 222">
              <a:extLst>
                <a:ext uri="{FF2B5EF4-FFF2-40B4-BE49-F238E27FC236}">
                  <a16:creationId xmlns:a16="http://schemas.microsoft.com/office/drawing/2014/main" id="{992C30D1-ABFB-DECC-807B-C9D9A5370587}"/>
                </a:ext>
              </a:extLst>
            </p:cNvPr>
            <p:cNvSpPr/>
            <p:nvPr/>
          </p:nvSpPr>
          <p:spPr>
            <a:xfrm>
              <a:off x="5702300" y="2372360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 223">
              <a:extLst>
                <a:ext uri="{FF2B5EF4-FFF2-40B4-BE49-F238E27FC236}">
                  <a16:creationId xmlns:a16="http://schemas.microsoft.com/office/drawing/2014/main" id="{AEA86B74-2719-755F-0F49-BFAEC5EC3A02}"/>
                </a:ext>
              </a:extLst>
            </p:cNvPr>
            <p:cNvSpPr/>
            <p:nvPr/>
          </p:nvSpPr>
          <p:spPr>
            <a:xfrm>
              <a:off x="5786120" y="2339339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9050 w 20320"/>
                <a:gd name="connsiteY5" fmla="*/ 35560 h 124460"/>
                <a:gd name="connsiteX6" fmla="*/ 19050 w 20320"/>
                <a:gd name="connsiteY6" fmla="*/ 124460 h 124460"/>
                <a:gd name="connsiteX7" fmla="*/ 2540 w 20320"/>
                <a:gd name="connsiteY7" fmla="*/ 124460 h 124460"/>
                <a:gd name="connsiteX8" fmla="*/ 2540 w 20320"/>
                <a:gd name="connsiteY8" fmla="*/ 35560 h 124460"/>
                <a:gd name="connsiteX9" fmla="*/ 1905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 224">
              <a:extLst>
                <a:ext uri="{FF2B5EF4-FFF2-40B4-BE49-F238E27FC236}">
                  <a16:creationId xmlns:a16="http://schemas.microsoft.com/office/drawing/2014/main" id="{D6067D3F-A393-BD6F-CCD8-68CD129D53C7}"/>
                </a:ext>
              </a:extLst>
            </p:cNvPr>
            <p:cNvSpPr/>
            <p:nvPr/>
          </p:nvSpPr>
          <p:spPr>
            <a:xfrm>
              <a:off x="5831840" y="2335529"/>
              <a:ext cx="87629" cy="130810"/>
            </a:xfrm>
            <a:custGeom>
              <a:avLst/>
              <a:gdLst>
                <a:gd name="connsiteX0" fmla="*/ 87630 w 87629"/>
                <a:gd name="connsiteY0" fmla="*/ 128270 h 130810"/>
                <a:gd name="connsiteX1" fmla="*/ 72390 w 87629"/>
                <a:gd name="connsiteY1" fmla="*/ 128270 h 130810"/>
                <a:gd name="connsiteX2" fmla="*/ 72390 w 87629"/>
                <a:gd name="connsiteY2" fmla="*/ 118110 h 130810"/>
                <a:gd name="connsiteX3" fmla="*/ 72390 w 87629"/>
                <a:gd name="connsiteY3" fmla="*/ 111760 h 130810"/>
                <a:gd name="connsiteX4" fmla="*/ 72390 w 87629"/>
                <a:gd name="connsiteY4" fmla="*/ 111760 h 130810"/>
                <a:gd name="connsiteX5" fmla="*/ 40640 w 87629"/>
                <a:gd name="connsiteY5" fmla="*/ 130810 h 130810"/>
                <a:gd name="connsiteX6" fmla="*/ 0 w 87629"/>
                <a:gd name="connsiteY6" fmla="*/ 83820 h 130810"/>
                <a:gd name="connsiteX7" fmla="*/ 40640 w 87629"/>
                <a:gd name="connsiteY7" fmla="*/ 36830 h 130810"/>
                <a:gd name="connsiteX8" fmla="*/ 71120 w 87629"/>
                <a:gd name="connsiteY8" fmla="*/ 53340 h 130810"/>
                <a:gd name="connsiteX9" fmla="*/ 71120 w 87629"/>
                <a:gd name="connsiteY9" fmla="*/ 53340 h 130810"/>
                <a:gd name="connsiteX10" fmla="*/ 71120 w 87629"/>
                <a:gd name="connsiteY10" fmla="*/ 45720 h 130810"/>
                <a:gd name="connsiteX11" fmla="*/ 71120 w 87629"/>
                <a:gd name="connsiteY11" fmla="*/ 0 h 130810"/>
                <a:gd name="connsiteX12" fmla="*/ 87630 w 87629"/>
                <a:gd name="connsiteY12" fmla="*/ 0 h 130810"/>
                <a:gd name="connsiteX13" fmla="*/ 87630 w 87629"/>
                <a:gd name="connsiteY13" fmla="*/ 128270 h 130810"/>
                <a:gd name="connsiteX14" fmla="*/ 15240 w 87629"/>
                <a:gd name="connsiteY14" fmla="*/ 83820 h 130810"/>
                <a:gd name="connsiteX15" fmla="*/ 43180 w 87629"/>
                <a:gd name="connsiteY15" fmla="*/ 115570 h 130810"/>
                <a:gd name="connsiteX16" fmla="*/ 71120 w 87629"/>
                <a:gd name="connsiteY16" fmla="*/ 83820 h 130810"/>
                <a:gd name="connsiteX17" fmla="*/ 43180 w 87629"/>
                <a:gd name="connsiteY17" fmla="*/ 52070 h 130810"/>
                <a:gd name="connsiteX18" fmla="*/ 1524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 225">
              <a:extLst>
                <a:ext uri="{FF2B5EF4-FFF2-40B4-BE49-F238E27FC236}">
                  <a16:creationId xmlns:a16="http://schemas.microsoft.com/office/drawing/2014/main" id="{B4634754-EAE8-3A26-5DF1-377AB939B3D6}"/>
                </a:ext>
              </a:extLst>
            </p:cNvPr>
            <p:cNvSpPr/>
            <p:nvPr/>
          </p:nvSpPr>
          <p:spPr>
            <a:xfrm>
              <a:off x="5944870" y="237236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 226">
              <a:extLst>
                <a:ext uri="{FF2B5EF4-FFF2-40B4-BE49-F238E27FC236}">
                  <a16:creationId xmlns:a16="http://schemas.microsoft.com/office/drawing/2014/main" id="{FA3B4E3F-C43D-7D43-3311-466D77A52FA2}"/>
                </a:ext>
              </a:extLst>
            </p:cNvPr>
            <p:cNvSpPr/>
            <p:nvPr/>
          </p:nvSpPr>
          <p:spPr>
            <a:xfrm>
              <a:off x="6106159" y="237236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6200 w 91440"/>
                <a:gd name="connsiteY5" fmla="*/ 46990 h 93979"/>
                <a:gd name="connsiteX6" fmla="*/ 45720 w 91440"/>
                <a:gd name="connsiteY6" fmla="*/ 15240 h 93979"/>
                <a:gd name="connsiteX7" fmla="*/ 16510 w 91440"/>
                <a:gd name="connsiteY7" fmla="*/ 46990 h 93979"/>
                <a:gd name="connsiteX8" fmla="*/ 45720 w 91440"/>
                <a:gd name="connsiteY8" fmla="*/ 78740 h 93979"/>
                <a:gd name="connsiteX9" fmla="*/ 7620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 227">
              <a:extLst>
                <a:ext uri="{FF2B5EF4-FFF2-40B4-BE49-F238E27FC236}">
                  <a16:creationId xmlns:a16="http://schemas.microsoft.com/office/drawing/2014/main" id="{1D911704-0829-10D2-67D2-5EF22854D5E6}"/>
                </a:ext>
              </a:extLst>
            </p:cNvPr>
            <p:cNvSpPr/>
            <p:nvPr/>
          </p:nvSpPr>
          <p:spPr>
            <a:xfrm>
              <a:off x="6215379" y="2332989"/>
              <a:ext cx="55095" cy="129539"/>
            </a:xfrm>
            <a:custGeom>
              <a:avLst/>
              <a:gdLst>
                <a:gd name="connsiteX0" fmla="*/ 11430 w 55095"/>
                <a:gd name="connsiteY0" fmla="*/ 41910 h 129539"/>
                <a:gd name="connsiteX1" fmla="*/ 11430 w 55095"/>
                <a:gd name="connsiteY1" fmla="*/ 31750 h 129539"/>
                <a:gd name="connsiteX2" fmla="*/ 43180 w 55095"/>
                <a:gd name="connsiteY2" fmla="*/ 0 h 129539"/>
                <a:gd name="connsiteX3" fmla="*/ 54610 w 55095"/>
                <a:gd name="connsiteY3" fmla="*/ 0 h 129539"/>
                <a:gd name="connsiteX4" fmla="*/ 54610 w 55095"/>
                <a:gd name="connsiteY4" fmla="*/ 13970 h 129539"/>
                <a:gd name="connsiteX5" fmla="*/ 45720 w 55095"/>
                <a:gd name="connsiteY5" fmla="*/ 13970 h 129539"/>
                <a:gd name="connsiteX6" fmla="*/ 27940 w 55095"/>
                <a:gd name="connsiteY6" fmla="*/ 31750 h 129539"/>
                <a:gd name="connsiteX7" fmla="*/ 27940 w 55095"/>
                <a:gd name="connsiteY7" fmla="*/ 40640 h 129539"/>
                <a:gd name="connsiteX8" fmla="*/ 52070 w 55095"/>
                <a:gd name="connsiteY8" fmla="*/ 40640 h 129539"/>
                <a:gd name="connsiteX9" fmla="*/ 52070 w 55095"/>
                <a:gd name="connsiteY9" fmla="*/ 54610 h 129539"/>
                <a:gd name="connsiteX10" fmla="*/ 29210 w 55095"/>
                <a:gd name="connsiteY10" fmla="*/ 54610 h 129539"/>
                <a:gd name="connsiteX11" fmla="*/ 29210 w 55095"/>
                <a:gd name="connsiteY11" fmla="*/ 129540 h 129539"/>
                <a:gd name="connsiteX12" fmla="*/ 12700 w 55095"/>
                <a:gd name="connsiteY12" fmla="*/ 129540 h 129539"/>
                <a:gd name="connsiteX13" fmla="*/ 12700 w 55095"/>
                <a:gd name="connsiteY13" fmla="*/ 54610 h 129539"/>
                <a:gd name="connsiteX14" fmla="*/ 0 w 55095"/>
                <a:gd name="connsiteY14" fmla="*/ 54610 h 129539"/>
                <a:gd name="connsiteX15" fmla="*/ 0 w 55095"/>
                <a:gd name="connsiteY15" fmla="*/ 40640 h 129539"/>
                <a:gd name="connsiteX16" fmla="*/ 13970 w 55095"/>
                <a:gd name="connsiteY16" fmla="*/ 40640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39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 228">
              <a:extLst>
                <a:ext uri="{FF2B5EF4-FFF2-40B4-BE49-F238E27FC236}">
                  <a16:creationId xmlns:a16="http://schemas.microsoft.com/office/drawing/2014/main" id="{06340219-D1DB-D01F-4F34-5651341DCB6C}"/>
                </a:ext>
              </a:extLst>
            </p:cNvPr>
            <p:cNvSpPr/>
            <p:nvPr/>
          </p:nvSpPr>
          <p:spPr>
            <a:xfrm>
              <a:off x="6336029" y="2372360"/>
              <a:ext cx="74929" cy="93979"/>
            </a:xfrm>
            <a:custGeom>
              <a:avLst/>
              <a:gdLst>
                <a:gd name="connsiteX0" fmla="*/ 48260 w 74929"/>
                <a:gd name="connsiteY0" fmla="*/ 78740 h 93979"/>
                <a:gd name="connsiteX1" fmla="*/ 74930 w 74929"/>
                <a:gd name="connsiteY1" fmla="*/ 71120 h 93979"/>
                <a:gd name="connsiteX2" fmla="*/ 74930 w 74929"/>
                <a:gd name="connsiteY2" fmla="*/ 86360 h 93979"/>
                <a:gd name="connsiteX3" fmla="*/ 46990 w 74929"/>
                <a:gd name="connsiteY3" fmla="*/ 93980 h 93979"/>
                <a:gd name="connsiteX4" fmla="*/ 0 w 74929"/>
                <a:gd name="connsiteY4" fmla="*/ 46990 h 93979"/>
                <a:gd name="connsiteX5" fmla="*/ 46990 w 74929"/>
                <a:gd name="connsiteY5" fmla="*/ 0 h 93979"/>
                <a:gd name="connsiteX6" fmla="*/ 74930 w 74929"/>
                <a:gd name="connsiteY6" fmla="*/ 6350 h 93979"/>
                <a:gd name="connsiteX7" fmla="*/ 74930 w 74929"/>
                <a:gd name="connsiteY7" fmla="*/ 21590 h 93979"/>
                <a:gd name="connsiteX8" fmla="*/ 48260 w 74929"/>
                <a:gd name="connsiteY8" fmla="*/ 13970 h 93979"/>
                <a:gd name="connsiteX9" fmla="*/ 17780 w 74929"/>
                <a:gd name="connsiteY9" fmla="*/ 45720 h 93979"/>
                <a:gd name="connsiteX10" fmla="*/ 48260 w 74929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79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 229">
              <a:extLst>
                <a:ext uri="{FF2B5EF4-FFF2-40B4-BE49-F238E27FC236}">
                  <a16:creationId xmlns:a16="http://schemas.microsoft.com/office/drawing/2014/main" id="{5F178992-86DE-076D-7E99-236C056C4A19}"/>
                </a:ext>
              </a:extLst>
            </p:cNvPr>
            <p:cNvSpPr/>
            <p:nvPr/>
          </p:nvSpPr>
          <p:spPr>
            <a:xfrm>
              <a:off x="6428740" y="237236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 230">
              <a:extLst>
                <a:ext uri="{FF2B5EF4-FFF2-40B4-BE49-F238E27FC236}">
                  <a16:creationId xmlns:a16="http://schemas.microsoft.com/office/drawing/2014/main" id="{9D5BBAFE-9A84-04EC-9FAA-8D5B47CFF1F1}"/>
                </a:ext>
              </a:extLst>
            </p:cNvPr>
            <p:cNvSpPr/>
            <p:nvPr/>
          </p:nvSpPr>
          <p:spPr>
            <a:xfrm>
              <a:off x="6546850" y="2372360"/>
              <a:ext cx="137159" cy="91439"/>
            </a:xfrm>
            <a:custGeom>
              <a:avLst/>
              <a:gdLst>
                <a:gd name="connsiteX0" fmla="*/ 15240 w 137159"/>
                <a:gd name="connsiteY0" fmla="*/ 2540 h 91439"/>
                <a:gd name="connsiteX1" fmla="*/ 15240 w 137159"/>
                <a:gd name="connsiteY1" fmla="*/ 15240 h 91439"/>
                <a:gd name="connsiteX2" fmla="*/ 15240 w 137159"/>
                <a:gd name="connsiteY2" fmla="*/ 21590 h 91439"/>
                <a:gd name="connsiteX3" fmla="*/ 15240 w 137159"/>
                <a:gd name="connsiteY3" fmla="*/ 21590 h 91439"/>
                <a:gd name="connsiteX4" fmla="*/ 48260 w 137159"/>
                <a:gd name="connsiteY4" fmla="*/ 0 h 91439"/>
                <a:gd name="connsiteX5" fmla="*/ 74930 w 137159"/>
                <a:gd name="connsiteY5" fmla="*/ 20320 h 91439"/>
                <a:gd name="connsiteX6" fmla="*/ 74930 w 137159"/>
                <a:gd name="connsiteY6" fmla="*/ 20320 h 91439"/>
                <a:gd name="connsiteX7" fmla="*/ 105410 w 137159"/>
                <a:gd name="connsiteY7" fmla="*/ 0 h 91439"/>
                <a:gd name="connsiteX8" fmla="*/ 137160 w 137159"/>
                <a:gd name="connsiteY8" fmla="*/ 35560 h 91439"/>
                <a:gd name="connsiteX9" fmla="*/ 137160 w 137159"/>
                <a:gd name="connsiteY9" fmla="*/ 91440 h 91439"/>
                <a:gd name="connsiteX10" fmla="*/ 120650 w 137159"/>
                <a:gd name="connsiteY10" fmla="*/ 91440 h 91439"/>
                <a:gd name="connsiteX11" fmla="*/ 120650 w 137159"/>
                <a:gd name="connsiteY11" fmla="*/ 39370 h 91439"/>
                <a:gd name="connsiteX12" fmla="*/ 104140 w 137159"/>
                <a:gd name="connsiteY12" fmla="*/ 16510 h 91439"/>
                <a:gd name="connsiteX13" fmla="*/ 77470 w 137159"/>
                <a:gd name="connsiteY13" fmla="*/ 50800 h 91439"/>
                <a:gd name="connsiteX14" fmla="*/ 77470 w 137159"/>
                <a:gd name="connsiteY14" fmla="*/ 91440 h 91439"/>
                <a:gd name="connsiteX15" fmla="*/ 60960 w 137159"/>
                <a:gd name="connsiteY15" fmla="*/ 91440 h 91439"/>
                <a:gd name="connsiteX16" fmla="*/ 60960 w 137159"/>
                <a:gd name="connsiteY16" fmla="*/ 38100 h 91439"/>
                <a:gd name="connsiteX17" fmla="*/ 44450 w 137159"/>
                <a:gd name="connsiteY17" fmla="*/ 15240 h 91439"/>
                <a:gd name="connsiteX18" fmla="*/ 16510 w 137159"/>
                <a:gd name="connsiteY18" fmla="*/ 49530 h 91439"/>
                <a:gd name="connsiteX19" fmla="*/ 16510 w 137159"/>
                <a:gd name="connsiteY19" fmla="*/ 90170 h 91439"/>
                <a:gd name="connsiteX20" fmla="*/ 0 w 137159"/>
                <a:gd name="connsiteY20" fmla="*/ 90170 h 91439"/>
                <a:gd name="connsiteX21" fmla="*/ 0 w 137159"/>
                <a:gd name="connsiteY21" fmla="*/ 1270 h 91439"/>
                <a:gd name="connsiteX22" fmla="*/ 15240 w 137159"/>
                <a:gd name="connsiteY22" fmla="*/ 12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5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 231">
              <a:extLst>
                <a:ext uri="{FF2B5EF4-FFF2-40B4-BE49-F238E27FC236}">
                  <a16:creationId xmlns:a16="http://schemas.microsoft.com/office/drawing/2014/main" id="{79629BC6-327F-ECAE-2413-BABC45CF29EE}"/>
                </a:ext>
              </a:extLst>
            </p:cNvPr>
            <p:cNvSpPr/>
            <p:nvPr/>
          </p:nvSpPr>
          <p:spPr>
            <a:xfrm>
              <a:off x="6713219" y="2372360"/>
              <a:ext cx="137160" cy="91439"/>
            </a:xfrm>
            <a:custGeom>
              <a:avLst/>
              <a:gdLst>
                <a:gd name="connsiteX0" fmla="*/ 15240 w 137160"/>
                <a:gd name="connsiteY0" fmla="*/ 2540 h 91439"/>
                <a:gd name="connsiteX1" fmla="*/ 15240 w 137160"/>
                <a:gd name="connsiteY1" fmla="*/ 15240 h 91439"/>
                <a:gd name="connsiteX2" fmla="*/ 15240 w 137160"/>
                <a:gd name="connsiteY2" fmla="*/ 21590 h 91439"/>
                <a:gd name="connsiteX3" fmla="*/ 15240 w 137160"/>
                <a:gd name="connsiteY3" fmla="*/ 21590 h 91439"/>
                <a:gd name="connsiteX4" fmla="*/ 48261 w 137160"/>
                <a:gd name="connsiteY4" fmla="*/ 0 h 91439"/>
                <a:gd name="connsiteX5" fmla="*/ 74930 w 137160"/>
                <a:gd name="connsiteY5" fmla="*/ 20320 h 91439"/>
                <a:gd name="connsiteX6" fmla="*/ 74930 w 137160"/>
                <a:gd name="connsiteY6" fmla="*/ 20320 h 91439"/>
                <a:gd name="connsiteX7" fmla="*/ 105411 w 137160"/>
                <a:gd name="connsiteY7" fmla="*/ 0 h 91439"/>
                <a:gd name="connsiteX8" fmla="*/ 137161 w 137160"/>
                <a:gd name="connsiteY8" fmla="*/ 35560 h 91439"/>
                <a:gd name="connsiteX9" fmla="*/ 137161 w 137160"/>
                <a:gd name="connsiteY9" fmla="*/ 91440 h 91439"/>
                <a:gd name="connsiteX10" fmla="*/ 120650 w 137160"/>
                <a:gd name="connsiteY10" fmla="*/ 91440 h 91439"/>
                <a:gd name="connsiteX11" fmla="*/ 120650 w 137160"/>
                <a:gd name="connsiteY11" fmla="*/ 39370 h 91439"/>
                <a:gd name="connsiteX12" fmla="*/ 104140 w 137160"/>
                <a:gd name="connsiteY12" fmla="*/ 16510 h 91439"/>
                <a:gd name="connsiteX13" fmla="*/ 77470 w 137160"/>
                <a:gd name="connsiteY13" fmla="*/ 50800 h 91439"/>
                <a:gd name="connsiteX14" fmla="*/ 77470 w 137160"/>
                <a:gd name="connsiteY14" fmla="*/ 91440 h 91439"/>
                <a:gd name="connsiteX15" fmla="*/ 60961 w 137160"/>
                <a:gd name="connsiteY15" fmla="*/ 91440 h 91439"/>
                <a:gd name="connsiteX16" fmla="*/ 60961 w 137160"/>
                <a:gd name="connsiteY16" fmla="*/ 38100 h 91439"/>
                <a:gd name="connsiteX17" fmla="*/ 44450 w 137160"/>
                <a:gd name="connsiteY17" fmla="*/ 15240 h 91439"/>
                <a:gd name="connsiteX18" fmla="*/ 16511 w 137160"/>
                <a:gd name="connsiteY18" fmla="*/ 49530 h 91439"/>
                <a:gd name="connsiteX19" fmla="*/ 16511 w 137160"/>
                <a:gd name="connsiteY19" fmla="*/ 90170 h 91439"/>
                <a:gd name="connsiteX20" fmla="*/ 0 w 137160"/>
                <a:gd name="connsiteY20" fmla="*/ 90170 h 91439"/>
                <a:gd name="connsiteX21" fmla="*/ 0 w 137160"/>
                <a:gd name="connsiteY21" fmla="*/ 1270 h 91439"/>
                <a:gd name="connsiteX22" fmla="*/ 15240 w 137160"/>
                <a:gd name="connsiteY22" fmla="*/ 12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6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1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1" y="8890"/>
                    <a:pt x="92711" y="0"/>
                    <a:pt x="105411" y="0"/>
                  </a:cubicBezTo>
                  <a:cubicBezTo>
                    <a:pt x="127000" y="0"/>
                    <a:pt x="137161" y="12700"/>
                    <a:pt x="137161" y="35560"/>
                  </a:cubicBezTo>
                  <a:lnTo>
                    <a:pt x="137161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1" y="91440"/>
                  </a:lnTo>
                  <a:lnTo>
                    <a:pt x="60961" y="38100"/>
                  </a:lnTo>
                  <a:cubicBezTo>
                    <a:pt x="60961" y="26670"/>
                    <a:pt x="58420" y="15240"/>
                    <a:pt x="44450" y="15240"/>
                  </a:cubicBezTo>
                  <a:cubicBezTo>
                    <a:pt x="30480" y="15240"/>
                    <a:pt x="16511" y="33020"/>
                    <a:pt x="16511" y="49530"/>
                  </a:cubicBezTo>
                  <a:lnTo>
                    <a:pt x="16511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 232">
              <a:extLst>
                <a:ext uri="{FF2B5EF4-FFF2-40B4-BE49-F238E27FC236}">
                  <a16:creationId xmlns:a16="http://schemas.microsoft.com/office/drawing/2014/main" id="{6BBB4218-E08B-99B5-1CF9-3D4A78F0BB77}"/>
                </a:ext>
              </a:extLst>
            </p:cNvPr>
            <p:cNvSpPr/>
            <p:nvPr/>
          </p:nvSpPr>
          <p:spPr>
            <a:xfrm>
              <a:off x="6873240" y="2373629"/>
              <a:ext cx="73659" cy="93980"/>
            </a:xfrm>
            <a:custGeom>
              <a:avLst/>
              <a:gdLst>
                <a:gd name="connsiteX0" fmla="*/ 5080 w 73659"/>
                <a:gd name="connsiteY0" fmla="*/ 6350 h 93980"/>
                <a:gd name="connsiteX1" fmla="*/ 36830 w 73659"/>
                <a:gd name="connsiteY1" fmla="*/ 0 h 93980"/>
                <a:gd name="connsiteX2" fmla="*/ 73660 w 73659"/>
                <a:gd name="connsiteY2" fmla="*/ 34290 h 93980"/>
                <a:gd name="connsiteX3" fmla="*/ 73660 w 73659"/>
                <a:gd name="connsiteY3" fmla="*/ 91440 h 93980"/>
                <a:gd name="connsiteX4" fmla="*/ 58420 w 73659"/>
                <a:gd name="connsiteY4" fmla="*/ 91440 h 93980"/>
                <a:gd name="connsiteX5" fmla="*/ 58420 w 73659"/>
                <a:gd name="connsiteY5" fmla="*/ 81280 h 93980"/>
                <a:gd name="connsiteX6" fmla="*/ 58420 w 73659"/>
                <a:gd name="connsiteY6" fmla="*/ 73660 h 93980"/>
                <a:gd name="connsiteX7" fmla="*/ 58420 w 73659"/>
                <a:gd name="connsiteY7" fmla="*/ 73660 h 93980"/>
                <a:gd name="connsiteX8" fmla="*/ 27940 w 73659"/>
                <a:gd name="connsiteY8" fmla="*/ 93980 h 93980"/>
                <a:gd name="connsiteX9" fmla="*/ 0 w 73659"/>
                <a:gd name="connsiteY9" fmla="*/ 67310 h 93980"/>
                <a:gd name="connsiteX10" fmla="*/ 58420 w 73659"/>
                <a:gd name="connsiteY10" fmla="*/ 39370 h 93980"/>
                <a:gd name="connsiteX11" fmla="*/ 58420 w 73659"/>
                <a:gd name="connsiteY11" fmla="*/ 34290 h 93980"/>
                <a:gd name="connsiteX12" fmla="*/ 35560 w 73659"/>
                <a:gd name="connsiteY12" fmla="*/ 13970 h 93980"/>
                <a:gd name="connsiteX13" fmla="*/ 6350 w 73659"/>
                <a:gd name="connsiteY13" fmla="*/ 21590 h 93980"/>
                <a:gd name="connsiteX14" fmla="*/ 6350 w 73659"/>
                <a:gd name="connsiteY14" fmla="*/ 6350 h 93980"/>
                <a:gd name="connsiteX15" fmla="*/ 57150 w 73659"/>
                <a:gd name="connsiteY15" fmla="*/ 50800 h 93980"/>
                <a:gd name="connsiteX16" fmla="*/ 16510 w 73659"/>
                <a:gd name="connsiteY16" fmla="*/ 66040 h 93980"/>
                <a:gd name="connsiteX17" fmla="*/ 30480 w 73659"/>
                <a:gd name="connsiteY17" fmla="*/ 80010 h 93980"/>
                <a:gd name="connsiteX18" fmla="*/ 57150 w 73659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411382FA-5178-A0FC-F1F0-99411CA5C71D}"/>
                </a:ext>
              </a:extLst>
            </p:cNvPr>
            <p:cNvSpPr/>
            <p:nvPr/>
          </p:nvSpPr>
          <p:spPr>
            <a:xfrm>
              <a:off x="6969759" y="2372360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 234">
              <a:extLst>
                <a:ext uri="{FF2B5EF4-FFF2-40B4-BE49-F238E27FC236}">
                  <a16:creationId xmlns:a16="http://schemas.microsoft.com/office/drawing/2014/main" id="{5D7D5510-F72F-2D43-8EAC-82FFCDE0D801}"/>
                </a:ext>
              </a:extLst>
            </p:cNvPr>
            <p:cNvSpPr/>
            <p:nvPr/>
          </p:nvSpPr>
          <p:spPr>
            <a:xfrm>
              <a:off x="7108190" y="2373629"/>
              <a:ext cx="73659" cy="93980"/>
            </a:xfrm>
            <a:custGeom>
              <a:avLst/>
              <a:gdLst>
                <a:gd name="connsiteX0" fmla="*/ 5080 w 73659"/>
                <a:gd name="connsiteY0" fmla="*/ 6350 h 93980"/>
                <a:gd name="connsiteX1" fmla="*/ 36830 w 73659"/>
                <a:gd name="connsiteY1" fmla="*/ 0 h 93980"/>
                <a:gd name="connsiteX2" fmla="*/ 73660 w 73659"/>
                <a:gd name="connsiteY2" fmla="*/ 34290 h 93980"/>
                <a:gd name="connsiteX3" fmla="*/ 73660 w 73659"/>
                <a:gd name="connsiteY3" fmla="*/ 91440 h 93980"/>
                <a:gd name="connsiteX4" fmla="*/ 58420 w 73659"/>
                <a:gd name="connsiteY4" fmla="*/ 91440 h 93980"/>
                <a:gd name="connsiteX5" fmla="*/ 58420 w 73659"/>
                <a:gd name="connsiteY5" fmla="*/ 81280 h 93980"/>
                <a:gd name="connsiteX6" fmla="*/ 58420 w 73659"/>
                <a:gd name="connsiteY6" fmla="*/ 73660 h 93980"/>
                <a:gd name="connsiteX7" fmla="*/ 58420 w 73659"/>
                <a:gd name="connsiteY7" fmla="*/ 73660 h 93980"/>
                <a:gd name="connsiteX8" fmla="*/ 27940 w 73659"/>
                <a:gd name="connsiteY8" fmla="*/ 93980 h 93980"/>
                <a:gd name="connsiteX9" fmla="*/ 0 w 73659"/>
                <a:gd name="connsiteY9" fmla="*/ 67310 h 93980"/>
                <a:gd name="connsiteX10" fmla="*/ 58420 w 73659"/>
                <a:gd name="connsiteY10" fmla="*/ 39370 h 93980"/>
                <a:gd name="connsiteX11" fmla="*/ 58420 w 73659"/>
                <a:gd name="connsiteY11" fmla="*/ 34290 h 93980"/>
                <a:gd name="connsiteX12" fmla="*/ 35560 w 73659"/>
                <a:gd name="connsiteY12" fmla="*/ 13970 h 93980"/>
                <a:gd name="connsiteX13" fmla="*/ 6350 w 73659"/>
                <a:gd name="connsiteY13" fmla="*/ 21590 h 93980"/>
                <a:gd name="connsiteX14" fmla="*/ 6350 w 73659"/>
                <a:gd name="connsiteY14" fmla="*/ 6350 h 93980"/>
                <a:gd name="connsiteX15" fmla="*/ 57150 w 73659"/>
                <a:gd name="connsiteY15" fmla="*/ 50800 h 93980"/>
                <a:gd name="connsiteX16" fmla="*/ 16510 w 73659"/>
                <a:gd name="connsiteY16" fmla="*/ 66040 h 93980"/>
                <a:gd name="connsiteX17" fmla="*/ 30480 w 73659"/>
                <a:gd name="connsiteY17" fmla="*/ 80010 h 93980"/>
                <a:gd name="connsiteX18" fmla="*/ 57150 w 73659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 235">
              <a:extLst>
                <a:ext uri="{FF2B5EF4-FFF2-40B4-BE49-F238E27FC236}">
                  <a16:creationId xmlns:a16="http://schemas.microsoft.com/office/drawing/2014/main" id="{1FDFEF4C-C597-4AD4-3FEF-F8A8639E5A69}"/>
                </a:ext>
              </a:extLst>
            </p:cNvPr>
            <p:cNvSpPr/>
            <p:nvPr/>
          </p:nvSpPr>
          <p:spPr>
            <a:xfrm>
              <a:off x="7212330" y="2372360"/>
              <a:ext cx="80009" cy="91439"/>
            </a:xfrm>
            <a:custGeom>
              <a:avLst/>
              <a:gdLst>
                <a:gd name="connsiteX0" fmla="*/ 15239 w 80009"/>
                <a:gd name="connsiteY0" fmla="*/ 2540 h 91439"/>
                <a:gd name="connsiteX1" fmla="*/ 15239 w 80009"/>
                <a:gd name="connsiteY1" fmla="*/ 15240 h 91439"/>
                <a:gd name="connsiteX2" fmla="*/ 15239 w 80009"/>
                <a:gd name="connsiteY2" fmla="*/ 21590 h 91439"/>
                <a:gd name="connsiteX3" fmla="*/ 15239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89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39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39" y="2540"/>
                  </a:moveTo>
                  <a:lnTo>
                    <a:pt x="15239" y="15240"/>
                  </a:lnTo>
                  <a:cubicBezTo>
                    <a:pt x="15239" y="19050"/>
                    <a:pt x="15239" y="21590"/>
                    <a:pt x="15239" y="21590"/>
                  </a:cubicBezTo>
                  <a:lnTo>
                    <a:pt x="15239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89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39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 236">
              <a:extLst>
                <a:ext uri="{FF2B5EF4-FFF2-40B4-BE49-F238E27FC236}">
                  <a16:creationId xmlns:a16="http://schemas.microsoft.com/office/drawing/2014/main" id="{A5BF6822-A095-9A2D-F19B-7296F5B0A242}"/>
                </a:ext>
              </a:extLst>
            </p:cNvPr>
            <p:cNvSpPr/>
            <p:nvPr/>
          </p:nvSpPr>
          <p:spPr>
            <a:xfrm>
              <a:off x="7315200" y="2335529"/>
              <a:ext cx="87630" cy="130810"/>
            </a:xfrm>
            <a:custGeom>
              <a:avLst/>
              <a:gdLst>
                <a:gd name="connsiteX0" fmla="*/ 87630 w 87630"/>
                <a:gd name="connsiteY0" fmla="*/ 128270 h 130810"/>
                <a:gd name="connsiteX1" fmla="*/ 72390 w 87630"/>
                <a:gd name="connsiteY1" fmla="*/ 128270 h 130810"/>
                <a:gd name="connsiteX2" fmla="*/ 72390 w 87630"/>
                <a:gd name="connsiteY2" fmla="*/ 118110 h 130810"/>
                <a:gd name="connsiteX3" fmla="*/ 72390 w 87630"/>
                <a:gd name="connsiteY3" fmla="*/ 111760 h 130810"/>
                <a:gd name="connsiteX4" fmla="*/ 72390 w 87630"/>
                <a:gd name="connsiteY4" fmla="*/ 111760 h 130810"/>
                <a:gd name="connsiteX5" fmla="*/ 40640 w 87630"/>
                <a:gd name="connsiteY5" fmla="*/ 130810 h 130810"/>
                <a:gd name="connsiteX6" fmla="*/ 0 w 87630"/>
                <a:gd name="connsiteY6" fmla="*/ 83820 h 130810"/>
                <a:gd name="connsiteX7" fmla="*/ 40640 w 87630"/>
                <a:gd name="connsiteY7" fmla="*/ 36830 h 130810"/>
                <a:gd name="connsiteX8" fmla="*/ 71120 w 87630"/>
                <a:gd name="connsiteY8" fmla="*/ 53340 h 130810"/>
                <a:gd name="connsiteX9" fmla="*/ 71120 w 87630"/>
                <a:gd name="connsiteY9" fmla="*/ 53340 h 130810"/>
                <a:gd name="connsiteX10" fmla="*/ 71120 w 87630"/>
                <a:gd name="connsiteY10" fmla="*/ 45720 h 130810"/>
                <a:gd name="connsiteX11" fmla="*/ 71120 w 87630"/>
                <a:gd name="connsiteY11" fmla="*/ 0 h 130810"/>
                <a:gd name="connsiteX12" fmla="*/ 87630 w 87630"/>
                <a:gd name="connsiteY12" fmla="*/ 0 h 130810"/>
                <a:gd name="connsiteX13" fmla="*/ 87630 w 87630"/>
                <a:gd name="connsiteY13" fmla="*/ 128270 h 130810"/>
                <a:gd name="connsiteX14" fmla="*/ 15240 w 87630"/>
                <a:gd name="connsiteY14" fmla="*/ 83820 h 130810"/>
                <a:gd name="connsiteX15" fmla="*/ 43180 w 87630"/>
                <a:gd name="connsiteY15" fmla="*/ 115570 h 130810"/>
                <a:gd name="connsiteX16" fmla="*/ 71120 w 87630"/>
                <a:gd name="connsiteY16" fmla="*/ 83820 h 130810"/>
                <a:gd name="connsiteX17" fmla="*/ 43180 w 87630"/>
                <a:gd name="connsiteY17" fmla="*/ 52070 h 130810"/>
                <a:gd name="connsiteX18" fmla="*/ 15240 w 87630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 237">
              <a:extLst>
                <a:ext uri="{FF2B5EF4-FFF2-40B4-BE49-F238E27FC236}">
                  <a16:creationId xmlns:a16="http://schemas.microsoft.com/office/drawing/2014/main" id="{281E6438-5566-5294-E63E-93F902AB14D9}"/>
                </a:ext>
              </a:extLst>
            </p:cNvPr>
            <p:cNvSpPr/>
            <p:nvPr/>
          </p:nvSpPr>
          <p:spPr>
            <a:xfrm>
              <a:off x="7489190" y="2372360"/>
              <a:ext cx="87629" cy="130810"/>
            </a:xfrm>
            <a:custGeom>
              <a:avLst/>
              <a:gdLst>
                <a:gd name="connsiteX0" fmla="*/ 87630 w 87629"/>
                <a:gd name="connsiteY0" fmla="*/ 130810 h 130810"/>
                <a:gd name="connsiteX1" fmla="*/ 71120 w 87629"/>
                <a:gd name="connsiteY1" fmla="*/ 130810 h 130810"/>
                <a:gd name="connsiteX2" fmla="*/ 71120 w 87629"/>
                <a:gd name="connsiteY2" fmla="*/ 83820 h 130810"/>
                <a:gd name="connsiteX3" fmla="*/ 71120 w 87629"/>
                <a:gd name="connsiteY3" fmla="*/ 76200 h 130810"/>
                <a:gd name="connsiteX4" fmla="*/ 71120 w 87629"/>
                <a:gd name="connsiteY4" fmla="*/ 76200 h 130810"/>
                <a:gd name="connsiteX5" fmla="*/ 40640 w 87629"/>
                <a:gd name="connsiteY5" fmla="*/ 93980 h 130810"/>
                <a:gd name="connsiteX6" fmla="*/ 0 w 87629"/>
                <a:gd name="connsiteY6" fmla="*/ 46990 h 130810"/>
                <a:gd name="connsiteX7" fmla="*/ 40640 w 87629"/>
                <a:gd name="connsiteY7" fmla="*/ 0 h 130810"/>
                <a:gd name="connsiteX8" fmla="*/ 72390 w 87629"/>
                <a:gd name="connsiteY8" fmla="*/ 17780 h 130810"/>
                <a:gd name="connsiteX9" fmla="*/ 72390 w 87629"/>
                <a:gd name="connsiteY9" fmla="*/ 17780 h 130810"/>
                <a:gd name="connsiteX10" fmla="*/ 72390 w 87629"/>
                <a:gd name="connsiteY10" fmla="*/ 11430 h 130810"/>
                <a:gd name="connsiteX11" fmla="*/ 72390 w 87629"/>
                <a:gd name="connsiteY11" fmla="*/ 2540 h 130810"/>
                <a:gd name="connsiteX12" fmla="*/ 87630 w 87629"/>
                <a:gd name="connsiteY12" fmla="*/ 2540 h 130810"/>
                <a:gd name="connsiteX13" fmla="*/ 87630 w 87629"/>
                <a:gd name="connsiteY13" fmla="*/ 130810 h 130810"/>
                <a:gd name="connsiteX14" fmla="*/ 71120 w 87629"/>
                <a:gd name="connsiteY14" fmla="*/ 46990 h 130810"/>
                <a:gd name="connsiteX15" fmla="*/ 43180 w 87629"/>
                <a:gd name="connsiteY15" fmla="*/ 15240 h 130810"/>
                <a:gd name="connsiteX16" fmla="*/ 15240 w 87629"/>
                <a:gd name="connsiteY16" fmla="*/ 46990 h 130810"/>
                <a:gd name="connsiteX17" fmla="*/ 43180 w 87629"/>
                <a:gd name="connsiteY17" fmla="*/ 78740 h 130810"/>
                <a:gd name="connsiteX18" fmla="*/ 71120 w 87629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87630" y="130810"/>
                  </a:moveTo>
                  <a:lnTo>
                    <a:pt x="71120" y="130810"/>
                  </a:lnTo>
                  <a:lnTo>
                    <a:pt x="71120" y="83820"/>
                  </a:lnTo>
                  <a:cubicBezTo>
                    <a:pt x="71120" y="78740"/>
                    <a:pt x="71120" y="76200"/>
                    <a:pt x="71120" y="76200"/>
                  </a:cubicBezTo>
                  <a:lnTo>
                    <a:pt x="71120" y="76200"/>
                  </a:lnTo>
                  <a:cubicBezTo>
                    <a:pt x="66040" y="85090"/>
                    <a:pt x="54610" y="93980"/>
                    <a:pt x="40640" y="93980"/>
                  </a:cubicBezTo>
                  <a:cubicBezTo>
                    <a:pt x="17780" y="93980"/>
                    <a:pt x="0" y="74930"/>
                    <a:pt x="0" y="46990"/>
                  </a:cubicBezTo>
                  <a:cubicBezTo>
                    <a:pt x="0" y="19050"/>
                    <a:pt x="17780" y="0"/>
                    <a:pt x="40640" y="0"/>
                  </a:cubicBezTo>
                  <a:cubicBezTo>
                    <a:pt x="63500" y="0"/>
                    <a:pt x="67310" y="8890"/>
                    <a:pt x="72390" y="17780"/>
                  </a:cubicBezTo>
                  <a:lnTo>
                    <a:pt x="72390" y="17780"/>
                  </a:lnTo>
                  <a:cubicBezTo>
                    <a:pt x="72390" y="17780"/>
                    <a:pt x="72390" y="15240"/>
                    <a:pt x="72390" y="11430"/>
                  </a:cubicBezTo>
                  <a:lnTo>
                    <a:pt x="72390" y="2540"/>
                  </a:lnTo>
                  <a:lnTo>
                    <a:pt x="87630" y="2540"/>
                  </a:lnTo>
                  <a:lnTo>
                    <a:pt x="87630" y="130810"/>
                  </a:lnTo>
                  <a:close/>
                  <a:moveTo>
                    <a:pt x="71120" y="46990"/>
                  </a:moveTo>
                  <a:cubicBezTo>
                    <a:pt x="71120" y="24130"/>
                    <a:pt x="57150" y="15240"/>
                    <a:pt x="43180" y="15240"/>
                  </a:cubicBezTo>
                  <a:cubicBezTo>
                    <a:pt x="29210" y="15240"/>
                    <a:pt x="15240" y="29210"/>
                    <a:pt x="15240" y="46990"/>
                  </a:cubicBezTo>
                  <a:cubicBezTo>
                    <a:pt x="15240" y="64770"/>
                    <a:pt x="26670" y="78740"/>
                    <a:pt x="43180" y="78740"/>
                  </a:cubicBezTo>
                  <a:cubicBezTo>
                    <a:pt x="59690" y="78740"/>
                    <a:pt x="71120" y="68580"/>
                    <a:pt x="7112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 238">
              <a:extLst>
                <a:ext uri="{FF2B5EF4-FFF2-40B4-BE49-F238E27FC236}">
                  <a16:creationId xmlns:a16="http://schemas.microsoft.com/office/drawing/2014/main" id="{1FA0C55B-C6B7-5606-4038-3C10C0E96DCD}"/>
                </a:ext>
              </a:extLst>
            </p:cNvPr>
            <p:cNvSpPr/>
            <p:nvPr/>
          </p:nvSpPr>
          <p:spPr>
            <a:xfrm>
              <a:off x="7607300" y="2374900"/>
              <a:ext cx="78740" cy="91439"/>
            </a:xfrm>
            <a:custGeom>
              <a:avLst/>
              <a:gdLst>
                <a:gd name="connsiteX0" fmla="*/ 63500 w 78740"/>
                <a:gd name="connsiteY0" fmla="*/ 88900 h 91439"/>
                <a:gd name="connsiteX1" fmla="*/ 63500 w 78740"/>
                <a:gd name="connsiteY1" fmla="*/ 76200 h 91439"/>
                <a:gd name="connsiteX2" fmla="*/ 63500 w 78740"/>
                <a:gd name="connsiteY2" fmla="*/ 69850 h 91439"/>
                <a:gd name="connsiteX3" fmla="*/ 63500 w 78740"/>
                <a:gd name="connsiteY3" fmla="*/ 69850 h 91439"/>
                <a:gd name="connsiteX4" fmla="*/ 30480 w 78740"/>
                <a:gd name="connsiteY4" fmla="*/ 91440 h 91439"/>
                <a:gd name="connsiteX5" fmla="*/ 0 w 78740"/>
                <a:gd name="connsiteY5" fmla="*/ 55880 h 91439"/>
                <a:gd name="connsiteX6" fmla="*/ 0 w 78740"/>
                <a:gd name="connsiteY6" fmla="*/ 0 h 91439"/>
                <a:gd name="connsiteX7" fmla="*/ 16510 w 78740"/>
                <a:gd name="connsiteY7" fmla="*/ 0 h 91439"/>
                <a:gd name="connsiteX8" fmla="*/ 16510 w 78740"/>
                <a:gd name="connsiteY8" fmla="*/ 52070 h 91439"/>
                <a:gd name="connsiteX9" fmla="*/ 33020 w 78740"/>
                <a:gd name="connsiteY9" fmla="*/ 74930 h 91439"/>
                <a:gd name="connsiteX10" fmla="*/ 62230 w 78740"/>
                <a:gd name="connsiteY10" fmla="*/ 43180 h 91439"/>
                <a:gd name="connsiteX11" fmla="*/ 62230 w 78740"/>
                <a:gd name="connsiteY11" fmla="*/ 0 h 91439"/>
                <a:gd name="connsiteX12" fmla="*/ 78740 w 78740"/>
                <a:gd name="connsiteY12" fmla="*/ 0 h 91439"/>
                <a:gd name="connsiteX13" fmla="*/ 78740 w 78740"/>
                <a:gd name="connsiteY13" fmla="*/ 88900 h 91439"/>
                <a:gd name="connsiteX14" fmla="*/ 63500 w 78740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 239">
              <a:extLst>
                <a:ext uri="{FF2B5EF4-FFF2-40B4-BE49-F238E27FC236}">
                  <a16:creationId xmlns:a16="http://schemas.microsoft.com/office/drawing/2014/main" id="{380CAE72-1508-3915-31E4-935808EFFE61}"/>
                </a:ext>
              </a:extLst>
            </p:cNvPr>
            <p:cNvSpPr/>
            <p:nvPr/>
          </p:nvSpPr>
          <p:spPr>
            <a:xfrm>
              <a:off x="7712709" y="237236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 240">
              <a:extLst>
                <a:ext uri="{FF2B5EF4-FFF2-40B4-BE49-F238E27FC236}">
                  <a16:creationId xmlns:a16="http://schemas.microsoft.com/office/drawing/2014/main" id="{53F79750-858D-62B3-FB10-45F3A3E9D305}"/>
                </a:ext>
              </a:extLst>
            </p:cNvPr>
            <p:cNvSpPr/>
            <p:nvPr/>
          </p:nvSpPr>
          <p:spPr>
            <a:xfrm>
              <a:off x="7814309" y="2372360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3CF51DDC-E099-EEF1-D2B6-1632B61E7F73}"/>
                </a:ext>
              </a:extLst>
            </p:cNvPr>
            <p:cNvSpPr/>
            <p:nvPr/>
          </p:nvSpPr>
          <p:spPr>
            <a:xfrm>
              <a:off x="7889240" y="234822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 242">
              <a:extLst>
                <a:ext uri="{FF2B5EF4-FFF2-40B4-BE49-F238E27FC236}">
                  <a16:creationId xmlns:a16="http://schemas.microsoft.com/office/drawing/2014/main" id="{987F7FA4-4181-D019-9791-52FFDB63A497}"/>
                </a:ext>
              </a:extLst>
            </p:cNvPr>
            <p:cNvSpPr/>
            <p:nvPr/>
          </p:nvSpPr>
          <p:spPr>
            <a:xfrm>
              <a:off x="7967980" y="2339339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7780 w 20319"/>
                <a:gd name="connsiteY5" fmla="*/ 35560 h 124460"/>
                <a:gd name="connsiteX6" fmla="*/ 17780 w 20319"/>
                <a:gd name="connsiteY6" fmla="*/ 124460 h 124460"/>
                <a:gd name="connsiteX7" fmla="*/ 1270 w 20319"/>
                <a:gd name="connsiteY7" fmla="*/ 124460 h 124460"/>
                <a:gd name="connsiteX8" fmla="*/ 1270 w 20319"/>
                <a:gd name="connsiteY8" fmla="*/ 35560 h 124460"/>
                <a:gd name="connsiteX9" fmla="*/ 1778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 243">
              <a:extLst>
                <a:ext uri="{FF2B5EF4-FFF2-40B4-BE49-F238E27FC236}">
                  <a16:creationId xmlns:a16="http://schemas.microsoft.com/office/drawing/2014/main" id="{7CA09EE3-1691-75AD-53E1-75FBB4799AEA}"/>
                </a:ext>
              </a:extLst>
            </p:cNvPr>
            <p:cNvSpPr/>
            <p:nvPr/>
          </p:nvSpPr>
          <p:spPr>
            <a:xfrm>
              <a:off x="8012430" y="2372360"/>
              <a:ext cx="91439" cy="93979"/>
            </a:xfrm>
            <a:custGeom>
              <a:avLst/>
              <a:gdLst>
                <a:gd name="connsiteX0" fmla="*/ 91439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39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39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39" y="46990"/>
                  </a:moveTo>
                  <a:cubicBezTo>
                    <a:pt x="91439" y="73660"/>
                    <a:pt x="72389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89" y="0"/>
                    <a:pt x="91439" y="20320"/>
                    <a:pt x="91439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39" y="29210"/>
                    <a:pt x="15239" y="46990"/>
                  </a:cubicBezTo>
                  <a:cubicBezTo>
                    <a:pt x="15239" y="64770"/>
                    <a:pt x="27939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 244">
              <a:extLst>
                <a:ext uri="{FF2B5EF4-FFF2-40B4-BE49-F238E27FC236}">
                  <a16:creationId xmlns:a16="http://schemas.microsoft.com/office/drawing/2014/main" id="{B0551BF2-8354-CF34-013B-72D77D5A600E}"/>
                </a:ext>
              </a:extLst>
            </p:cNvPr>
            <p:cNvSpPr/>
            <p:nvPr/>
          </p:nvSpPr>
          <p:spPr>
            <a:xfrm>
              <a:off x="8129269" y="2372360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1 w 80010"/>
                <a:gd name="connsiteY5" fmla="*/ 35560 h 91439"/>
                <a:gd name="connsiteX6" fmla="*/ 80011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1 w 80010"/>
                <a:gd name="connsiteY10" fmla="*/ 48260 h 91439"/>
                <a:gd name="connsiteX11" fmla="*/ 16511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1" y="12700"/>
                    <a:pt x="80011" y="35560"/>
                  </a:cubicBezTo>
                  <a:lnTo>
                    <a:pt x="80011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1" y="16510"/>
                    <a:pt x="46990" y="16510"/>
                  </a:cubicBezTo>
                  <a:cubicBezTo>
                    <a:pt x="33020" y="16510"/>
                    <a:pt x="16511" y="30480"/>
                    <a:pt x="16511" y="48260"/>
                  </a:cubicBezTo>
                  <a:lnTo>
                    <a:pt x="16511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 245">
              <a:extLst>
                <a:ext uri="{FF2B5EF4-FFF2-40B4-BE49-F238E27FC236}">
                  <a16:creationId xmlns:a16="http://schemas.microsoft.com/office/drawing/2014/main" id="{D7AE3BD4-7FE0-6A3F-1FC1-50B3C232808F}"/>
                </a:ext>
              </a:extLst>
            </p:cNvPr>
            <p:cNvSpPr/>
            <p:nvPr/>
          </p:nvSpPr>
          <p:spPr>
            <a:xfrm>
              <a:off x="8299450" y="2372360"/>
              <a:ext cx="137159" cy="91439"/>
            </a:xfrm>
            <a:custGeom>
              <a:avLst/>
              <a:gdLst>
                <a:gd name="connsiteX0" fmla="*/ 15240 w 137159"/>
                <a:gd name="connsiteY0" fmla="*/ 2540 h 91439"/>
                <a:gd name="connsiteX1" fmla="*/ 15240 w 137159"/>
                <a:gd name="connsiteY1" fmla="*/ 15240 h 91439"/>
                <a:gd name="connsiteX2" fmla="*/ 15240 w 137159"/>
                <a:gd name="connsiteY2" fmla="*/ 21590 h 91439"/>
                <a:gd name="connsiteX3" fmla="*/ 15240 w 137159"/>
                <a:gd name="connsiteY3" fmla="*/ 21590 h 91439"/>
                <a:gd name="connsiteX4" fmla="*/ 48260 w 137159"/>
                <a:gd name="connsiteY4" fmla="*/ 0 h 91439"/>
                <a:gd name="connsiteX5" fmla="*/ 74930 w 137159"/>
                <a:gd name="connsiteY5" fmla="*/ 20320 h 91439"/>
                <a:gd name="connsiteX6" fmla="*/ 74930 w 137159"/>
                <a:gd name="connsiteY6" fmla="*/ 20320 h 91439"/>
                <a:gd name="connsiteX7" fmla="*/ 105410 w 137159"/>
                <a:gd name="connsiteY7" fmla="*/ 0 h 91439"/>
                <a:gd name="connsiteX8" fmla="*/ 137160 w 137159"/>
                <a:gd name="connsiteY8" fmla="*/ 35560 h 91439"/>
                <a:gd name="connsiteX9" fmla="*/ 137160 w 137159"/>
                <a:gd name="connsiteY9" fmla="*/ 91440 h 91439"/>
                <a:gd name="connsiteX10" fmla="*/ 120650 w 137159"/>
                <a:gd name="connsiteY10" fmla="*/ 91440 h 91439"/>
                <a:gd name="connsiteX11" fmla="*/ 120650 w 137159"/>
                <a:gd name="connsiteY11" fmla="*/ 39370 h 91439"/>
                <a:gd name="connsiteX12" fmla="*/ 104140 w 137159"/>
                <a:gd name="connsiteY12" fmla="*/ 16510 h 91439"/>
                <a:gd name="connsiteX13" fmla="*/ 77470 w 137159"/>
                <a:gd name="connsiteY13" fmla="*/ 50800 h 91439"/>
                <a:gd name="connsiteX14" fmla="*/ 77470 w 137159"/>
                <a:gd name="connsiteY14" fmla="*/ 91440 h 91439"/>
                <a:gd name="connsiteX15" fmla="*/ 60960 w 137159"/>
                <a:gd name="connsiteY15" fmla="*/ 91440 h 91439"/>
                <a:gd name="connsiteX16" fmla="*/ 60960 w 137159"/>
                <a:gd name="connsiteY16" fmla="*/ 38100 h 91439"/>
                <a:gd name="connsiteX17" fmla="*/ 44450 w 137159"/>
                <a:gd name="connsiteY17" fmla="*/ 15240 h 91439"/>
                <a:gd name="connsiteX18" fmla="*/ 16510 w 137159"/>
                <a:gd name="connsiteY18" fmla="*/ 49530 h 91439"/>
                <a:gd name="connsiteX19" fmla="*/ 16510 w 137159"/>
                <a:gd name="connsiteY19" fmla="*/ 90170 h 91439"/>
                <a:gd name="connsiteX20" fmla="*/ 0 w 137159"/>
                <a:gd name="connsiteY20" fmla="*/ 90170 h 91439"/>
                <a:gd name="connsiteX21" fmla="*/ 0 w 137159"/>
                <a:gd name="connsiteY21" fmla="*/ 1270 h 91439"/>
                <a:gd name="connsiteX22" fmla="*/ 15240 w 137159"/>
                <a:gd name="connsiteY22" fmla="*/ 12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5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 246">
              <a:extLst>
                <a:ext uri="{FF2B5EF4-FFF2-40B4-BE49-F238E27FC236}">
                  <a16:creationId xmlns:a16="http://schemas.microsoft.com/office/drawing/2014/main" id="{C55FED17-8A9C-0B4E-F937-7D52549C9D0E}"/>
                </a:ext>
              </a:extLst>
            </p:cNvPr>
            <p:cNvSpPr/>
            <p:nvPr/>
          </p:nvSpPr>
          <p:spPr>
            <a:xfrm>
              <a:off x="8459469" y="2373629"/>
              <a:ext cx="73660" cy="93980"/>
            </a:xfrm>
            <a:custGeom>
              <a:avLst/>
              <a:gdLst>
                <a:gd name="connsiteX0" fmla="*/ 5080 w 73660"/>
                <a:gd name="connsiteY0" fmla="*/ 6350 h 93980"/>
                <a:gd name="connsiteX1" fmla="*/ 36830 w 73660"/>
                <a:gd name="connsiteY1" fmla="*/ 0 h 93980"/>
                <a:gd name="connsiteX2" fmla="*/ 73661 w 73660"/>
                <a:gd name="connsiteY2" fmla="*/ 34290 h 93980"/>
                <a:gd name="connsiteX3" fmla="*/ 73661 w 73660"/>
                <a:gd name="connsiteY3" fmla="*/ 91440 h 93980"/>
                <a:gd name="connsiteX4" fmla="*/ 58420 w 73660"/>
                <a:gd name="connsiteY4" fmla="*/ 91440 h 93980"/>
                <a:gd name="connsiteX5" fmla="*/ 58420 w 73660"/>
                <a:gd name="connsiteY5" fmla="*/ 81280 h 93980"/>
                <a:gd name="connsiteX6" fmla="*/ 58420 w 73660"/>
                <a:gd name="connsiteY6" fmla="*/ 73660 h 93980"/>
                <a:gd name="connsiteX7" fmla="*/ 58420 w 73660"/>
                <a:gd name="connsiteY7" fmla="*/ 73660 h 93980"/>
                <a:gd name="connsiteX8" fmla="*/ 27940 w 73660"/>
                <a:gd name="connsiteY8" fmla="*/ 93980 h 93980"/>
                <a:gd name="connsiteX9" fmla="*/ 0 w 73660"/>
                <a:gd name="connsiteY9" fmla="*/ 67310 h 93980"/>
                <a:gd name="connsiteX10" fmla="*/ 58420 w 73660"/>
                <a:gd name="connsiteY10" fmla="*/ 39370 h 93980"/>
                <a:gd name="connsiteX11" fmla="*/ 58420 w 73660"/>
                <a:gd name="connsiteY11" fmla="*/ 34290 h 93980"/>
                <a:gd name="connsiteX12" fmla="*/ 35561 w 73660"/>
                <a:gd name="connsiteY12" fmla="*/ 13970 h 93980"/>
                <a:gd name="connsiteX13" fmla="*/ 6350 w 73660"/>
                <a:gd name="connsiteY13" fmla="*/ 21590 h 93980"/>
                <a:gd name="connsiteX14" fmla="*/ 6350 w 73660"/>
                <a:gd name="connsiteY14" fmla="*/ 6350 h 93980"/>
                <a:gd name="connsiteX15" fmla="*/ 57150 w 73660"/>
                <a:gd name="connsiteY15" fmla="*/ 50800 h 93980"/>
                <a:gd name="connsiteX16" fmla="*/ 16511 w 73660"/>
                <a:gd name="connsiteY16" fmla="*/ 66040 h 93980"/>
                <a:gd name="connsiteX17" fmla="*/ 30480 w 73660"/>
                <a:gd name="connsiteY17" fmla="*/ 80010 h 93980"/>
                <a:gd name="connsiteX18" fmla="*/ 57150 w 73660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80">
                  <a:moveTo>
                    <a:pt x="5080" y="6350"/>
                  </a:moveTo>
                  <a:cubicBezTo>
                    <a:pt x="10161" y="3810"/>
                    <a:pt x="21590" y="0"/>
                    <a:pt x="36830" y="0"/>
                  </a:cubicBezTo>
                  <a:cubicBezTo>
                    <a:pt x="62230" y="0"/>
                    <a:pt x="73661" y="12700"/>
                    <a:pt x="73661" y="34290"/>
                  </a:cubicBezTo>
                  <a:lnTo>
                    <a:pt x="73661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1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1" y="54610"/>
                    <a:pt x="16511" y="66040"/>
                  </a:cubicBezTo>
                  <a:cubicBezTo>
                    <a:pt x="16511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 247">
              <a:extLst>
                <a:ext uri="{FF2B5EF4-FFF2-40B4-BE49-F238E27FC236}">
                  <a16:creationId xmlns:a16="http://schemas.microsoft.com/office/drawing/2014/main" id="{96018891-F92C-01D9-89CA-07AF37623DE4}"/>
                </a:ext>
              </a:extLst>
            </p:cNvPr>
            <p:cNvSpPr/>
            <p:nvPr/>
          </p:nvSpPr>
          <p:spPr>
            <a:xfrm>
              <a:off x="8562340" y="2372360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 248">
              <a:extLst>
                <a:ext uri="{FF2B5EF4-FFF2-40B4-BE49-F238E27FC236}">
                  <a16:creationId xmlns:a16="http://schemas.microsoft.com/office/drawing/2014/main" id="{B1DAEE6E-327B-25D0-A0BA-5578BA9CA57F}"/>
                </a:ext>
              </a:extLst>
            </p:cNvPr>
            <p:cNvSpPr/>
            <p:nvPr/>
          </p:nvSpPr>
          <p:spPr>
            <a:xfrm>
              <a:off x="8630919" y="2335529"/>
              <a:ext cx="78740" cy="128270"/>
            </a:xfrm>
            <a:custGeom>
              <a:avLst/>
              <a:gdLst>
                <a:gd name="connsiteX0" fmla="*/ 44450 w 78740"/>
                <a:gd name="connsiteY0" fmla="*/ 76200 h 128270"/>
                <a:gd name="connsiteX1" fmla="*/ 78740 w 78740"/>
                <a:gd name="connsiteY1" fmla="*/ 128270 h 128270"/>
                <a:gd name="connsiteX2" fmla="*/ 59690 w 78740"/>
                <a:gd name="connsiteY2" fmla="*/ 128270 h 128270"/>
                <a:gd name="connsiteX3" fmla="*/ 31750 w 78740"/>
                <a:gd name="connsiteY3" fmla="*/ 85090 h 128270"/>
                <a:gd name="connsiteX4" fmla="*/ 16511 w 78740"/>
                <a:gd name="connsiteY4" fmla="*/ 101600 h 128270"/>
                <a:gd name="connsiteX5" fmla="*/ 16511 w 78740"/>
                <a:gd name="connsiteY5" fmla="*/ 128270 h 128270"/>
                <a:gd name="connsiteX6" fmla="*/ 0 w 78740"/>
                <a:gd name="connsiteY6" fmla="*/ 128270 h 128270"/>
                <a:gd name="connsiteX7" fmla="*/ 0 w 78740"/>
                <a:gd name="connsiteY7" fmla="*/ 0 h 128270"/>
                <a:gd name="connsiteX8" fmla="*/ 16511 w 78740"/>
                <a:gd name="connsiteY8" fmla="*/ 0 h 128270"/>
                <a:gd name="connsiteX9" fmla="*/ 16511 w 78740"/>
                <a:gd name="connsiteY9" fmla="*/ 83820 h 128270"/>
                <a:gd name="connsiteX10" fmla="*/ 57150 w 78740"/>
                <a:gd name="connsiteY10" fmla="*/ 39370 h 128270"/>
                <a:gd name="connsiteX11" fmla="*/ 77470 w 78740"/>
                <a:gd name="connsiteY11" fmla="*/ 39370 h 128270"/>
                <a:gd name="connsiteX12" fmla="*/ 45720 w 78740"/>
                <a:gd name="connsiteY12" fmla="*/ 7620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740" h="128270">
                  <a:moveTo>
                    <a:pt x="44450" y="76200"/>
                  </a:moveTo>
                  <a:lnTo>
                    <a:pt x="78740" y="128270"/>
                  </a:lnTo>
                  <a:lnTo>
                    <a:pt x="59690" y="128270"/>
                  </a:lnTo>
                  <a:lnTo>
                    <a:pt x="31750" y="85090"/>
                  </a:lnTo>
                  <a:lnTo>
                    <a:pt x="16511" y="101600"/>
                  </a:lnTo>
                  <a:lnTo>
                    <a:pt x="16511" y="128270"/>
                  </a:lnTo>
                  <a:lnTo>
                    <a:pt x="0" y="128270"/>
                  </a:lnTo>
                  <a:lnTo>
                    <a:pt x="0" y="0"/>
                  </a:lnTo>
                  <a:lnTo>
                    <a:pt x="16511" y="0"/>
                  </a:lnTo>
                  <a:lnTo>
                    <a:pt x="16511" y="83820"/>
                  </a:lnTo>
                  <a:lnTo>
                    <a:pt x="57150" y="39370"/>
                  </a:lnTo>
                  <a:lnTo>
                    <a:pt x="77470" y="39370"/>
                  </a:lnTo>
                  <a:lnTo>
                    <a:pt x="45720" y="762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 249">
              <a:extLst>
                <a:ext uri="{FF2B5EF4-FFF2-40B4-BE49-F238E27FC236}">
                  <a16:creationId xmlns:a16="http://schemas.microsoft.com/office/drawing/2014/main" id="{852E37D1-95F8-D554-AF5E-B3834A87AB39}"/>
                </a:ext>
              </a:extLst>
            </p:cNvPr>
            <p:cNvSpPr/>
            <p:nvPr/>
          </p:nvSpPr>
          <p:spPr>
            <a:xfrm>
              <a:off x="8724900" y="2372360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 250">
              <a:extLst>
                <a:ext uri="{FF2B5EF4-FFF2-40B4-BE49-F238E27FC236}">
                  <a16:creationId xmlns:a16="http://schemas.microsoft.com/office/drawing/2014/main" id="{D3D610B1-FECA-2013-A210-02B79CC05407}"/>
                </a:ext>
              </a:extLst>
            </p:cNvPr>
            <p:cNvSpPr/>
            <p:nvPr/>
          </p:nvSpPr>
          <p:spPr>
            <a:xfrm>
              <a:off x="8803640" y="2446020"/>
              <a:ext cx="20319" cy="20319"/>
            </a:xfrm>
            <a:custGeom>
              <a:avLst/>
              <a:gdLst>
                <a:gd name="connsiteX0" fmla="*/ 10160 w 20319"/>
                <a:gd name="connsiteY0" fmla="*/ 0 h 20319"/>
                <a:gd name="connsiteX1" fmla="*/ 20320 w 20319"/>
                <a:gd name="connsiteY1" fmla="*/ 10160 h 20319"/>
                <a:gd name="connsiteX2" fmla="*/ 10160 w 20319"/>
                <a:gd name="connsiteY2" fmla="*/ 20320 h 20319"/>
                <a:gd name="connsiteX3" fmla="*/ 0 w 20319"/>
                <a:gd name="connsiteY3" fmla="*/ 10160 h 20319"/>
                <a:gd name="connsiteX4" fmla="*/ 10160 w 20319"/>
                <a:gd name="connsiteY4" fmla="*/ 0 h 20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19" h="2031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 251">
              <a:extLst>
                <a:ext uri="{FF2B5EF4-FFF2-40B4-BE49-F238E27FC236}">
                  <a16:creationId xmlns:a16="http://schemas.microsoft.com/office/drawing/2014/main" id="{31BA2888-A0D5-08E5-C8BF-2873DC74B76F}"/>
                </a:ext>
              </a:extLst>
            </p:cNvPr>
            <p:cNvSpPr/>
            <p:nvPr/>
          </p:nvSpPr>
          <p:spPr>
            <a:xfrm>
              <a:off x="8911590" y="2334260"/>
              <a:ext cx="99059" cy="128269"/>
            </a:xfrm>
            <a:custGeom>
              <a:avLst/>
              <a:gdLst>
                <a:gd name="connsiteX0" fmla="*/ 15240 w 99059"/>
                <a:gd name="connsiteY0" fmla="*/ 69850 h 128269"/>
                <a:gd name="connsiteX1" fmla="*/ 76200 w 99059"/>
                <a:gd name="connsiteY1" fmla="*/ 1270 h 128269"/>
                <a:gd name="connsiteX2" fmla="*/ 97790 w 99059"/>
                <a:gd name="connsiteY2" fmla="*/ 1270 h 128269"/>
                <a:gd name="connsiteX3" fmla="*/ 50800 w 99059"/>
                <a:gd name="connsiteY3" fmla="*/ 52070 h 128269"/>
                <a:gd name="connsiteX4" fmla="*/ 99060 w 99059"/>
                <a:gd name="connsiteY4" fmla="*/ 128270 h 128269"/>
                <a:gd name="connsiteX5" fmla="*/ 78740 w 99059"/>
                <a:gd name="connsiteY5" fmla="*/ 128270 h 128269"/>
                <a:gd name="connsiteX6" fmla="*/ 39370 w 99059"/>
                <a:gd name="connsiteY6" fmla="*/ 63500 h 128269"/>
                <a:gd name="connsiteX7" fmla="*/ 16510 w 99059"/>
                <a:gd name="connsiteY7" fmla="*/ 88900 h 128269"/>
                <a:gd name="connsiteX8" fmla="*/ 16510 w 99059"/>
                <a:gd name="connsiteY8" fmla="*/ 128270 h 128269"/>
                <a:gd name="connsiteX9" fmla="*/ 0 w 99059"/>
                <a:gd name="connsiteY9" fmla="*/ 128270 h 128269"/>
                <a:gd name="connsiteX10" fmla="*/ 0 w 99059"/>
                <a:gd name="connsiteY10" fmla="*/ 0 h 128269"/>
                <a:gd name="connsiteX11" fmla="*/ 16510 w 99059"/>
                <a:gd name="connsiteY11" fmla="*/ 0 h 128269"/>
                <a:gd name="connsiteX12" fmla="*/ 16510 w 99059"/>
                <a:gd name="connsiteY12" fmla="*/ 6858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059" h="128269">
                  <a:moveTo>
                    <a:pt x="15240" y="69850"/>
                  </a:moveTo>
                  <a:lnTo>
                    <a:pt x="76200" y="1270"/>
                  </a:lnTo>
                  <a:lnTo>
                    <a:pt x="97790" y="1270"/>
                  </a:lnTo>
                  <a:lnTo>
                    <a:pt x="50800" y="52070"/>
                  </a:lnTo>
                  <a:lnTo>
                    <a:pt x="99060" y="128270"/>
                  </a:lnTo>
                  <a:lnTo>
                    <a:pt x="78740" y="128270"/>
                  </a:lnTo>
                  <a:lnTo>
                    <a:pt x="39370" y="63500"/>
                  </a:lnTo>
                  <a:lnTo>
                    <a:pt x="16510" y="88900"/>
                  </a:ln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lnTo>
                    <a:pt x="16510" y="0"/>
                  </a:lnTo>
                  <a:lnTo>
                    <a:pt x="16510" y="685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 252">
              <a:extLst>
                <a:ext uri="{FF2B5EF4-FFF2-40B4-BE49-F238E27FC236}">
                  <a16:creationId xmlns:a16="http://schemas.microsoft.com/office/drawing/2014/main" id="{C1FBCACB-A790-C20D-89CC-F757BC7E5403}"/>
                </a:ext>
              </a:extLst>
            </p:cNvPr>
            <p:cNvSpPr/>
            <p:nvPr/>
          </p:nvSpPr>
          <p:spPr>
            <a:xfrm>
              <a:off x="9018269" y="237236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1 w 83820"/>
                <a:gd name="connsiteY3" fmla="*/ 80010 h 93979"/>
                <a:gd name="connsiteX4" fmla="*/ 80011 w 83820"/>
                <a:gd name="connsiteY4" fmla="*/ 71120 h 93979"/>
                <a:gd name="connsiteX5" fmla="*/ 80011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1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1" y="80010"/>
                  </a:cubicBezTo>
                  <a:cubicBezTo>
                    <a:pt x="66040" y="80010"/>
                    <a:pt x="72390" y="76200"/>
                    <a:pt x="80011" y="71120"/>
                  </a:cubicBezTo>
                  <a:lnTo>
                    <a:pt x="80011" y="86360"/>
                  </a:lnTo>
                  <a:cubicBezTo>
                    <a:pt x="73661" y="90170"/>
                    <a:pt x="60961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1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1" y="38100"/>
                  </a:lnTo>
                  <a:cubicBezTo>
                    <a:pt x="67311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88362B1A-3F7C-6A5E-827F-AD0A3C3202A7}"/>
                </a:ext>
              </a:extLst>
            </p:cNvPr>
            <p:cNvSpPr/>
            <p:nvPr/>
          </p:nvSpPr>
          <p:spPr>
            <a:xfrm>
              <a:off x="9121140" y="237236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 254">
              <a:extLst>
                <a:ext uri="{FF2B5EF4-FFF2-40B4-BE49-F238E27FC236}">
                  <a16:creationId xmlns:a16="http://schemas.microsoft.com/office/drawing/2014/main" id="{8914627D-6B36-E359-65DD-0A2AC33847C6}"/>
                </a:ext>
              </a:extLst>
            </p:cNvPr>
            <p:cNvSpPr/>
            <p:nvPr/>
          </p:nvSpPr>
          <p:spPr>
            <a:xfrm>
              <a:off x="9230359" y="2372360"/>
              <a:ext cx="87630" cy="130810"/>
            </a:xfrm>
            <a:custGeom>
              <a:avLst/>
              <a:gdLst>
                <a:gd name="connsiteX0" fmla="*/ 0 w 87630"/>
                <a:gd name="connsiteY0" fmla="*/ 2540 h 130810"/>
                <a:gd name="connsiteX1" fmla="*/ 15240 w 87630"/>
                <a:gd name="connsiteY1" fmla="*/ 2540 h 130810"/>
                <a:gd name="connsiteX2" fmla="*/ 15240 w 87630"/>
                <a:gd name="connsiteY2" fmla="*/ 11430 h 130810"/>
                <a:gd name="connsiteX3" fmla="*/ 15240 w 87630"/>
                <a:gd name="connsiteY3" fmla="*/ 17780 h 130810"/>
                <a:gd name="connsiteX4" fmla="*/ 15240 w 87630"/>
                <a:gd name="connsiteY4" fmla="*/ 17780 h 130810"/>
                <a:gd name="connsiteX5" fmla="*/ 46990 w 87630"/>
                <a:gd name="connsiteY5" fmla="*/ 0 h 130810"/>
                <a:gd name="connsiteX6" fmla="*/ 87630 w 87630"/>
                <a:gd name="connsiteY6" fmla="*/ 46990 h 130810"/>
                <a:gd name="connsiteX7" fmla="*/ 46990 w 87630"/>
                <a:gd name="connsiteY7" fmla="*/ 93980 h 130810"/>
                <a:gd name="connsiteX8" fmla="*/ 16510 w 87630"/>
                <a:gd name="connsiteY8" fmla="*/ 76200 h 130810"/>
                <a:gd name="connsiteX9" fmla="*/ 16510 w 87630"/>
                <a:gd name="connsiteY9" fmla="*/ 76200 h 130810"/>
                <a:gd name="connsiteX10" fmla="*/ 16510 w 87630"/>
                <a:gd name="connsiteY10" fmla="*/ 83820 h 130810"/>
                <a:gd name="connsiteX11" fmla="*/ 16510 w 87630"/>
                <a:gd name="connsiteY11" fmla="*/ 130810 h 130810"/>
                <a:gd name="connsiteX12" fmla="*/ 0 w 87630"/>
                <a:gd name="connsiteY12" fmla="*/ 130810 h 130810"/>
                <a:gd name="connsiteX13" fmla="*/ 0 w 87630"/>
                <a:gd name="connsiteY13" fmla="*/ 2540 h 130810"/>
                <a:gd name="connsiteX14" fmla="*/ 72390 w 87630"/>
                <a:gd name="connsiteY14" fmla="*/ 46990 h 130810"/>
                <a:gd name="connsiteX15" fmla="*/ 44450 w 87630"/>
                <a:gd name="connsiteY15" fmla="*/ 15240 h 130810"/>
                <a:gd name="connsiteX16" fmla="*/ 16510 w 87630"/>
                <a:gd name="connsiteY16" fmla="*/ 46990 h 130810"/>
                <a:gd name="connsiteX17" fmla="*/ 44450 w 87630"/>
                <a:gd name="connsiteY17" fmla="*/ 78740 h 130810"/>
                <a:gd name="connsiteX18" fmla="*/ 72390 w 87630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 255">
              <a:extLst>
                <a:ext uri="{FF2B5EF4-FFF2-40B4-BE49-F238E27FC236}">
                  <a16:creationId xmlns:a16="http://schemas.microsoft.com/office/drawing/2014/main" id="{3381FB79-F945-FD56-F123-DD6946328827}"/>
                </a:ext>
              </a:extLst>
            </p:cNvPr>
            <p:cNvSpPr/>
            <p:nvPr/>
          </p:nvSpPr>
          <p:spPr>
            <a:xfrm>
              <a:off x="782319" y="2548889"/>
              <a:ext cx="80010" cy="128270"/>
            </a:xfrm>
            <a:custGeom>
              <a:avLst/>
              <a:gdLst>
                <a:gd name="connsiteX0" fmla="*/ 0 w 80010"/>
                <a:gd name="connsiteY0" fmla="*/ 0 h 128270"/>
                <a:gd name="connsiteX1" fmla="*/ 16510 w 80010"/>
                <a:gd name="connsiteY1" fmla="*/ 0 h 128270"/>
                <a:gd name="connsiteX2" fmla="*/ 16510 w 80010"/>
                <a:gd name="connsiteY2" fmla="*/ 49530 h 128270"/>
                <a:gd name="connsiteX3" fmla="*/ 16510 w 80010"/>
                <a:gd name="connsiteY3" fmla="*/ 58420 h 128270"/>
                <a:gd name="connsiteX4" fmla="*/ 16510 w 80010"/>
                <a:gd name="connsiteY4" fmla="*/ 58420 h 128270"/>
                <a:gd name="connsiteX5" fmla="*/ 49530 w 80010"/>
                <a:gd name="connsiteY5" fmla="*/ 36830 h 128270"/>
                <a:gd name="connsiteX6" fmla="*/ 80010 w 80010"/>
                <a:gd name="connsiteY6" fmla="*/ 72390 h 128270"/>
                <a:gd name="connsiteX7" fmla="*/ 80010 w 80010"/>
                <a:gd name="connsiteY7" fmla="*/ 128270 h 128270"/>
                <a:gd name="connsiteX8" fmla="*/ 63500 w 80010"/>
                <a:gd name="connsiteY8" fmla="*/ 128270 h 128270"/>
                <a:gd name="connsiteX9" fmla="*/ 63500 w 80010"/>
                <a:gd name="connsiteY9" fmla="*/ 76200 h 128270"/>
                <a:gd name="connsiteX10" fmla="*/ 46990 w 80010"/>
                <a:gd name="connsiteY10" fmla="*/ 53340 h 128270"/>
                <a:gd name="connsiteX11" fmla="*/ 16510 w 80010"/>
                <a:gd name="connsiteY11" fmla="*/ 85090 h 128270"/>
                <a:gd name="connsiteX12" fmla="*/ 16510 w 80010"/>
                <a:gd name="connsiteY12" fmla="*/ 128270 h 128270"/>
                <a:gd name="connsiteX13" fmla="*/ 0 w 80010"/>
                <a:gd name="connsiteY13" fmla="*/ 128270 h 128270"/>
                <a:gd name="connsiteX14" fmla="*/ 0 w 80010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 256">
              <a:extLst>
                <a:ext uri="{FF2B5EF4-FFF2-40B4-BE49-F238E27FC236}">
                  <a16:creationId xmlns:a16="http://schemas.microsoft.com/office/drawing/2014/main" id="{8AC3F772-E5F0-D326-05BA-CE4E57405764}"/>
                </a:ext>
              </a:extLst>
            </p:cNvPr>
            <p:cNvSpPr/>
            <p:nvPr/>
          </p:nvSpPr>
          <p:spPr>
            <a:xfrm>
              <a:off x="885189" y="258572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 257">
              <a:extLst>
                <a:ext uri="{FF2B5EF4-FFF2-40B4-BE49-F238E27FC236}">
                  <a16:creationId xmlns:a16="http://schemas.microsoft.com/office/drawing/2014/main" id="{FB2F3A08-1F5D-CCF2-8013-71EB749CE134}"/>
                </a:ext>
              </a:extLst>
            </p:cNvPr>
            <p:cNvSpPr/>
            <p:nvPr/>
          </p:nvSpPr>
          <p:spPr>
            <a:xfrm>
              <a:off x="988060" y="2586989"/>
              <a:ext cx="73659" cy="93980"/>
            </a:xfrm>
            <a:custGeom>
              <a:avLst/>
              <a:gdLst>
                <a:gd name="connsiteX0" fmla="*/ 5080 w 73659"/>
                <a:gd name="connsiteY0" fmla="*/ 6350 h 93980"/>
                <a:gd name="connsiteX1" fmla="*/ 36830 w 73659"/>
                <a:gd name="connsiteY1" fmla="*/ 0 h 93980"/>
                <a:gd name="connsiteX2" fmla="*/ 73660 w 73659"/>
                <a:gd name="connsiteY2" fmla="*/ 34290 h 93980"/>
                <a:gd name="connsiteX3" fmla="*/ 73660 w 73659"/>
                <a:gd name="connsiteY3" fmla="*/ 91440 h 93980"/>
                <a:gd name="connsiteX4" fmla="*/ 58420 w 73659"/>
                <a:gd name="connsiteY4" fmla="*/ 91440 h 93980"/>
                <a:gd name="connsiteX5" fmla="*/ 58420 w 73659"/>
                <a:gd name="connsiteY5" fmla="*/ 81280 h 93980"/>
                <a:gd name="connsiteX6" fmla="*/ 58420 w 73659"/>
                <a:gd name="connsiteY6" fmla="*/ 73660 h 93980"/>
                <a:gd name="connsiteX7" fmla="*/ 58420 w 73659"/>
                <a:gd name="connsiteY7" fmla="*/ 73660 h 93980"/>
                <a:gd name="connsiteX8" fmla="*/ 27940 w 73659"/>
                <a:gd name="connsiteY8" fmla="*/ 93980 h 93980"/>
                <a:gd name="connsiteX9" fmla="*/ 0 w 73659"/>
                <a:gd name="connsiteY9" fmla="*/ 67310 h 93980"/>
                <a:gd name="connsiteX10" fmla="*/ 58420 w 73659"/>
                <a:gd name="connsiteY10" fmla="*/ 39370 h 93980"/>
                <a:gd name="connsiteX11" fmla="*/ 58420 w 73659"/>
                <a:gd name="connsiteY11" fmla="*/ 35560 h 93980"/>
                <a:gd name="connsiteX12" fmla="*/ 35560 w 73659"/>
                <a:gd name="connsiteY12" fmla="*/ 15240 h 93980"/>
                <a:gd name="connsiteX13" fmla="*/ 6350 w 73659"/>
                <a:gd name="connsiteY13" fmla="*/ 22860 h 93980"/>
                <a:gd name="connsiteX14" fmla="*/ 6350 w 73659"/>
                <a:gd name="connsiteY14" fmla="*/ 7620 h 93980"/>
                <a:gd name="connsiteX15" fmla="*/ 57150 w 73659"/>
                <a:gd name="connsiteY15" fmla="*/ 50800 h 93980"/>
                <a:gd name="connsiteX16" fmla="*/ 16510 w 73659"/>
                <a:gd name="connsiteY16" fmla="*/ 66040 h 93980"/>
                <a:gd name="connsiteX17" fmla="*/ 30480 w 73659"/>
                <a:gd name="connsiteY17" fmla="*/ 80010 h 93980"/>
                <a:gd name="connsiteX18" fmla="*/ 57150 w 73659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 258">
              <a:extLst>
                <a:ext uri="{FF2B5EF4-FFF2-40B4-BE49-F238E27FC236}">
                  <a16:creationId xmlns:a16="http://schemas.microsoft.com/office/drawing/2014/main" id="{375799BE-1F03-CB89-3FC4-96CCED4B09AF}"/>
                </a:ext>
              </a:extLst>
            </p:cNvPr>
            <p:cNvSpPr/>
            <p:nvPr/>
          </p:nvSpPr>
          <p:spPr>
            <a:xfrm>
              <a:off x="1084580" y="2548889"/>
              <a:ext cx="87630" cy="130810"/>
            </a:xfrm>
            <a:custGeom>
              <a:avLst/>
              <a:gdLst>
                <a:gd name="connsiteX0" fmla="*/ 87630 w 87630"/>
                <a:gd name="connsiteY0" fmla="*/ 128270 h 130810"/>
                <a:gd name="connsiteX1" fmla="*/ 72390 w 87630"/>
                <a:gd name="connsiteY1" fmla="*/ 128270 h 130810"/>
                <a:gd name="connsiteX2" fmla="*/ 72390 w 87630"/>
                <a:gd name="connsiteY2" fmla="*/ 118110 h 130810"/>
                <a:gd name="connsiteX3" fmla="*/ 72390 w 87630"/>
                <a:gd name="connsiteY3" fmla="*/ 111760 h 130810"/>
                <a:gd name="connsiteX4" fmla="*/ 72390 w 87630"/>
                <a:gd name="connsiteY4" fmla="*/ 111760 h 130810"/>
                <a:gd name="connsiteX5" fmla="*/ 40640 w 87630"/>
                <a:gd name="connsiteY5" fmla="*/ 130810 h 130810"/>
                <a:gd name="connsiteX6" fmla="*/ 0 w 87630"/>
                <a:gd name="connsiteY6" fmla="*/ 83820 h 130810"/>
                <a:gd name="connsiteX7" fmla="*/ 40640 w 87630"/>
                <a:gd name="connsiteY7" fmla="*/ 36830 h 130810"/>
                <a:gd name="connsiteX8" fmla="*/ 71120 w 87630"/>
                <a:gd name="connsiteY8" fmla="*/ 53340 h 130810"/>
                <a:gd name="connsiteX9" fmla="*/ 71120 w 87630"/>
                <a:gd name="connsiteY9" fmla="*/ 53340 h 130810"/>
                <a:gd name="connsiteX10" fmla="*/ 71120 w 87630"/>
                <a:gd name="connsiteY10" fmla="*/ 45720 h 130810"/>
                <a:gd name="connsiteX11" fmla="*/ 71120 w 87630"/>
                <a:gd name="connsiteY11" fmla="*/ 0 h 130810"/>
                <a:gd name="connsiteX12" fmla="*/ 87630 w 87630"/>
                <a:gd name="connsiteY12" fmla="*/ 0 h 130810"/>
                <a:gd name="connsiteX13" fmla="*/ 87630 w 87630"/>
                <a:gd name="connsiteY13" fmla="*/ 128270 h 130810"/>
                <a:gd name="connsiteX14" fmla="*/ 16510 w 87630"/>
                <a:gd name="connsiteY14" fmla="*/ 83820 h 130810"/>
                <a:gd name="connsiteX15" fmla="*/ 44450 w 87630"/>
                <a:gd name="connsiteY15" fmla="*/ 115570 h 130810"/>
                <a:gd name="connsiteX16" fmla="*/ 72390 w 87630"/>
                <a:gd name="connsiteY16" fmla="*/ 83820 h 130810"/>
                <a:gd name="connsiteX17" fmla="*/ 44450 w 87630"/>
                <a:gd name="connsiteY17" fmla="*/ 52070 h 130810"/>
                <a:gd name="connsiteX18" fmla="*/ 16510 w 87630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6510" y="83820"/>
                  </a:moveTo>
                  <a:cubicBezTo>
                    <a:pt x="16510" y="102870"/>
                    <a:pt x="27940" y="115570"/>
                    <a:pt x="44450" y="115570"/>
                  </a:cubicBezTo>
                  <a:cubicBezTo>
                    <a:pt x="60960" y="115570"/>
                    <a:pt x="72390" y="105410"/>
                    <a:pt x="72390" y="83820"/>
                  </a:cubicBezTo>
                  <a:cubicBezTo>
                    <a:pt x="72390" y="62230"/>
                    <a:pt x="58420" y="52070"/>
                    <a:pt x="44450" y="52070"/>
                  </a:cubicBezTo>
                  <a:cubicBezTo>
                    <a:pt x="30480" y="52070"/>
                    <a:pt x="16510" y="6477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 259">
              <a:extLst>
                <a:ext uri="{FF2B5EF4-FFF2-40B4-BE49-F238E27FC236}">
                  <a16:creationId xmlns:a16="http://schemas.microsoft.com/office/drawing/2014/main" id="{3180663A-DA67-2870-89DE-92BDE420B0A9}"/>
                </a:ext>
              </a:extLst>
            </p:cNvPr>
            <p:cNvSpPr/>
            <p:nvPr/>
          </p:nvSpPr>
          <p:spPr>
            <a:xfrm>
              <a:off x="1206500" y="2548889"/>
              <a:ext cx="34289" cy="130810"/>
            </a:xfrm>
            <a:custGeom>
              <a:avLst/>
              <a:gdLst>
                <a:gd name="connsiteX0" fmla="*/ 0 w 34289"/>
                <a:gd name="connsiteY0" fmla="*/ 0 h 130810"/>
                <a:gd name="connsiteX1" fmla="*/ 16510 w 34289"/>
                <a:gd name="connsiteY1" fmla="*/ 0 h 130810"/>
                <a:gd name="connsiteX2" fmla="*/ 16510 w 34289"/>
                <a:gd name="connsiteY2" fmla="*/ 101600 h 130810"/>
                <a:gd name="connsiteX3" fmla="*/ 26670 w 34289"/>
                <a:gd name="connsiteY3" fmla="*/ 115570 h 130810"/>
                <a:gd name="connsiteX4" fmla="*/ 34290 w 34289"/>
                <a:gd name="connsiteY4" fmla="*/ 115570 h 130810"/>
                <a:gd name="connsiteX5" fmla="*/ 34290 w 34289"/>
                <a:gd name="connsiteY5" fmla="*/ 129540 h 130810"/>
                <a:gd name="connsiteX6" fmla="*/ 22860 w 34289"/>
                <a:gd name="connsiteY6" fmla="*/ 130810 h 130810"/>
                <a:gd name="connsiteX7" fmla="*/ 0 w 34289"/>
                <a:gd name="connsiteY7" fmla="*/ 105410 h 130810"/>
                <a:gd name="connsiteX8" fmla="*/ 0 w 34289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2334577C-1F26-0905-D81E-44A61C0FE9B4}"/>
                </a:ext>
              </a:extLst>
            </p:cNvPr>
            <p:cNvSpPr/>
            <p:nvPr/>
          </p:nvSpPr>
          <p:spPr>
            <a:xfrm>
              <a:off x="1259839" y="2552700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9050 w 20320"/>
                <a:gd name="connsiteY5" fmla="*/ 35560 h 124460"/>
                <a:gd name="connsiteX6" fmla="*/ 19050 w 20320"/>
                <a:gd name="connsiteY6" fmla="*/ 124460 h 124460"/>
                <a:gd name="connsiteX7" fmla="*/ 2540 w 20320"/>
                <a:gd name="connsiteY7" fmla="*/ 124460 h 124460"/>
                <a:gd name="connsiteX8" fmla="*/ 2540 w 20320"/>
                <a:gd name="connsiteY8" fmla="*/ 35560 h 124460"/>
                <a:gd name="connsiteX9" fmla="*/ 1905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 261">
              <a:extLst>
                <a:ext uri="{FF2B5EF4-FFF2-40B4-BE49-F238E27FC236}">
                  <a16:creationId xmlns:a16="http://schemas.microsoft.com/office/drawing/2014/main" id="{1D3EB88D-980E-D45B-F129-8D3FA5F78E95}"/>
                </a:ext>
              </a:extLst>
            </p:cNvPr>
            <p:cNvSpPr/>
            <p:nvPr/>
          </p:nvSpPr>
          <p:spPr>
            <a:xfrm>
              <a:off x="1311910" y="258572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 262">
              <a:extLst>
                <a:ext uri="{FF2B5EF4-FFF2-40B4-BE49-F238E27FC236}">
                  <a16:creationId xmlns:a16="http://schemas.microsoft.com/office/drawing/2014/main" id="{AAA3E97C-6ADA-33FE-F3B2-C98ECCA72E08}"/>
                </a:ext>
              </a:extLst>
            </p:cNvPr>
            <p:cNvSpPr/>
            <p:nvPr/>
          </p:nvSpPr>
          <p:spPr>
            <a:xfrm>
              <a:off x="1414780" y="258572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 263">
              <a:extLst>
                <a:ext uri="{FF2B5EF4-FFF2-40B4-BE49-F238E27FC236}">
                  <a16:creationId xmlns:a16="http://schemas.microsoft.com/office/drawing/2014/main" id="{60C59D65-2D9D-64E9-92AA-EFD68364B6BB}"/>
                </a:ext>
              </a:extLst>
            </p:cNvPr>
            <p:cNvSpPr/>
            <p:nvPr/>
          </p:nvSpPr>
          <p:spPr>
            <a:xfrm>
              <a:off x="1516380" y="2585720"/>
              <a:ext cx="62230" cy="92709"/>
            </a:xfrm>
            <a:custGeom>
              <a:avLst/>
              <a:gdLst>
                <a:gd name="connsiteX0" fmla="*/ 26670 w 62230"/>
                <a:gd name="connsiteY0" fmla="*/ 53340 h 92709"/>
                <a:gd name="connsiteX1" fmla="*/ 0 w 62230"/>
                <a:gd name="connsiteY1" fmla="*/ 25400 h 92709"/>
                <a:gd name="connsiteX2" fmla="*/ 31750 w 62230"/>
                <a:gd name="connsiteY2" fmla="*/ 0 h 92709"/>
                <a:gd name="connsiteX3" fmla="*/ 57150 w 62230"/>
                <a:gd name="connsiteY3" fmla="*/ 5080 h 92709"/>
                <a:gd name="connsiteX4" fmla="*/ 57150 w 62230"/>
                <a:gd name="connsiteY4" fmla="*/ 20320 h 92709"/>
                <a:gd name="connsiteX5" fmla="*/ 34290 w 62230"/>
                <a:gd name="connsiteY5" fmla="*/ 13970 h 92709"/>
                <a:gd name="connsiteX6" fmla="*/ 16510 w 62230"/>
                <a:gd name="connsiteY6" fmla="*/ 25400 h 92709"/>
                <a:gd name="connsiteX7" fmla="*/ 34290 w 62230"/>
                <a:gd name="connsiteY7" fmla="*/ 39370 h 92709"/>
                <a:gd name="connsiteX8" fmla="*/ 62230 w 62230"/>
                <a:gd name="connsiteY8" fmla="*/ 67310 h 92709"/>
                <a:gd name="connsiteX9" fmla="*/ 30480 w 62230"/>
                <a:gd name="connsiteY9" fmla="*/ 92710 h 92709"/>
                <a:gd name="connsiteX10" fmla="*/ 1270 w 62230"/>
                <a:gd name="connsiteY10" fmla="*/ 86360 h 92709"/>
                <a:gd name="connsiteX11" fmla="*/ 1270 w 62230"/>
                <a:gd name="connsiteY11" fmla="*/ 71120 h 92709"/>
                <a:gd name="connsiteX12" fmla="*/ 29210 w 62230"/>
                <a:gd name="connsiteY12" fmla="*/ 78740 h 92709"/>
                <a:gd name="connsiteX13" fmla="*/ 46990 w 62230"/>
                <a:gd name="connsiteY13" fmla="*/ 67310 h 92709"/>
                <a:gd name="connsiteX14" fmla="*/ 26670 w 62230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 264">
              <a:extLst>
                <a:ext uri="{FF2B5EF4-FFF2-40B4-BE49-F238E27FC236}">
                  <a16:creationId xmlns:a16="http://schemas.microsoft.com/office/drawing/2014/main" id="{F47BEDDE-C4B4-B34D-F5E9-0DC9AD750F11}"/>
                </a:ext>
              </a:extLst>
            </p:cNvPr>
            <p:cNvSpPr/>
            <p:nvPr/>
          </p:nvSpPr>
          <p:spPr>
            <a:xfrm>
              <a:off x="1635760" y="2585720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 265">
              <a:extLst>
                <a:ext uri="{FF2B5EF4-FFF2-40B4-BE49-F238E27FC236}">
                  <a16:creationId xmlns:a16="http://schemas.microsoft.com/office/drawing/2014/main" id="{81D453C4-7702-732E-91C2-3D12AB741F5A}"/>
                </a:ext>
              </a:extLst>
            </p:cNvPr>
            <p:cNvSpPr/>
            <p:nvPr/>
          </p:nvSpPr>
          <p:spPr>
            <a:xfrm>
              <a:off x="1722120" y="2548889"/>
              <a:ext cx="80009" cy="128270"/>
            </a:xfrm>
            <a:custGeom>
              <a:avLst/>
              <a:gdLst>
                <a:gd name="connsiteX0" fmla="*/ 0 w 80009"/>
                <a:gd name="connsiteY0" fmla="*/ 0 h 128270"/>
                <a:gd name="connsiteX1" fmla="*/ 16510 w 80009"/>
                <a:gd name="connsiteY1" fmla="*/ 0 h 128270"/>
                <a:gd name="connsiteX2" fmla="*/ 16510 w 80009"/>
                <a:gd name="connsiteY2" fmla="*/ 49530 h 128270"/>
                <a:gd name="connsiteX3" fmla="*/ 16510 w 80009"/>
                <a:gd name="connsiteY3" fmla="*/ 58420 h 128270"/>
                <a:gd name="connsiteX4" fmla="*/ 16510 w 80009"/>
                <a:gd name="connsiteY4" fmla="*/ 58420 h 128270"/>
                <a:gd name="connsiteX5" fmla="*/ 49530 w 80009"/>
                <a:gd name="connsiteY5" fmla="*/ 36830 h 128270"/>
                <a:gd name="connsiteX6" fmla="*/ 80010 w 80009"/>
                <a:gd name="connsiteY6" fmla="*/ 72390 h 128270"/>
                <a:gd name="connsiteX7" fmla="*/ 80010 w 80009"/>
                <a:gd name="connsiteY7" fmla="*/ 128270 h 128270"/>
                <a:gd name="connsiteX8" fmla="*/ 63500 w 80009"/>
                <a:gd name="connsiteY8" fmla="*/ 128270 h 128270"/>
                <a:gd name="connsiteX9" fmla="*/ 63500 w 80009"/>
                <a:gd name="connsiteY9" fmla="*/ 76200 h 128270"/>
                <a:gd name="connsiteX10" fmla="*/ 46990 w 80009"/>
                <a:gd name="connsiteY10" fmla="*/ 53340 h 128270"/>
                <a:gd name="connsiteX11" fmla="*/ 16510 w 80009"/>
                <a:gd name="connsiteY11" fmla="*/ 85090 h 128270"/>
                <a:gd name="connsiteX12" fmla="*/ 16510 w 80009"/>
                <a:gd name="connsiteY12" fmla="*/ 128270 h 128270"/>
                <a:gd name="connsiteX13" fmla="*/ 0 w 80009"/>
                <a:gd name="connsiteY13" fmla="*/ 128270 h 128270"/>
                <a:gd name="connsiteX14" fmla="*/ 0 w 80009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 266">
              <a:extLst>
                <a:ext uri="{FF2B5EF4-FFF2-40B4-BE49-F238E27FC236}">
                  <a16:creationId xmlns:a16="http://schemas.microsoft.com/office/drawing/2014/main" id="{EDF64D75-AE3E-0507-1A4E-32C9F3DBBEC8}"/>
                </a:ext>
              </a:extLst>
            </p:cNvPr>
            <p:cNvSpPr/>
            <p:nvPr/>
          </p:nvSpPr>
          <p:spPr>
            <a:xfrm>
              <a:off x="1824989" y="258572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6200 w 91439"/>
                <a:gd name="connsiteY5" fmla="*/ 46990 h 93979"/>
                <a:gd name="connsiteX6" fmla="*/ 45720 w 91439"/>
                <a:gd name="connsiteY6" fmla="*/ 15240 h 93979"/>
                <a:gd name="connsiteX7" fmla="*/ 16510 w 91439"/>
                <a:gd name="connsiteY7" fmla="*/ 46990 h 93979"/>
                <a:gd name="connsiteX8" fmla="*/ 45720 w 91439"/>
                <a:gd name="connsiteY8" fmla="*/ 78740 h 93979"/>
                <a:gd name="connsiteX9" fmla="*/ 7620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7940"/>
                    <a:pt x="16510" y="46990"/>
                  </a:cubicBezTo>
                  <a:cubicBezTo>
                    <a:pt x="16510" y="6604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 267">
              <a:extLst>
                <a:ext uri="{FF2B5EF4-FFF2-40B4-BE49-F238E27FC236}">
                  <a16:creationId xmlns:a16="http://schemas.microsoft.com/office/drawing/2014/main" id="{6FD45205-B74D-119F-9FB6-964248110E11}"/>
                </a:ext>
              </a:extLst>
            </p:cNvPr>
            <p:cNvSpPr/>
            <p:nvPr/>
          </p:nvSpPr>
          <p:spPr>
            <a:xfrm>
              <a:off x="1941829" y="258572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 268">
              <a:extLst>
                <a:ext uri="{FF2B5EF4-FFF2-40B4-BE49-F238E27FC236}">
                  <a16:creationId xmlns:a16="http://schemas.microsoft.com/office/drawing/2014/main" id="{A182E2D9-FFFD-A157-92FF-4FF30DCD15BB}"/>
                </a:ext>
              </a:extLst>
            </p:cNvPr>
            <p:cNvSpPr/>
            <p:nvPr/>
          </p:nvSpPr>
          <p:spPr>
            <a:xfrm>
              <a:off x="2002789" y="2561589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 269">
              <a:extLst>
                <a:ext uri="{FF2B5EF4-FFF2-40B4-BE49-F238E27FC236}">
                  <a16:creationId xmlns:a16="http://schemas.microsoft.com/office/drawing/2014/main" id="{EF7126D7-2D3A-4C43-5B4B-31FF6CFE0E5A}"/>
                </a:ext>
              </a:extLst>
            </p:cNvPr>
            <p:cNvSpPr/>
            <p:nvPr/>
          </p:nvSpPr>
          <p:spPr>
            <a:xfrm>
              <a:off x="2114550" y="258572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4450 w 83820"/>
                <a:gd name="connsiteY10" fmla="*/ 13970 h 93979"/>
                <a:gd name="connsiteX11" fmla="*/ 19050 w 83820"/>
                <a:gd name="connsiteY11" fmla="*/ 38100 h 93979"/>
                <a:gd name="connsiteX12" fmla="*/ 68580 w 83820"/>
                <a:gd name="connsiteY12" fmla="*/ 38100 h 93979"/>
                <a:gd name="connsiteX13" fmla="*/ 4445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 270">
              <a:extLst>
                <a:ext uri="{FF2B5EF4-FFF2-40B4-BE49-F238E27FC236}">
                  <a16:creationId xmlns:a16="http://schemas.microsoft.com/office/drawing/2014/main" id="{E1CFF2E9-9623-7AE0-DF24-EF0048682E46}"/>
                </a:ext>
              </a:extLst>
            </p:cNvPr>
            <p:cNvSpPr/>
            <p:nvPr/>
          </p:nvSpPr>
          <p:spPr>
            <a:xfrm>
              <a:off x="2223770" y="258572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 271">
              <a:extLst>
                <a:ext uri="{FF2B5EF4-FFF2-40B4-BE49-F238E27FC236}">
                  <a16:creationId xmlns:a16="http://schemas.microsoft.com/office/drawing/2014/main" id="{5B828A6F-26DD-2CCA-E4EE-93959AAD941E}"/>
                </a:ext>
              </a:extLst>
            </p:cNvPr>
            <p:cNvSpPr/>
            <p:nvPr/>
          </p:nvSpPr>
          <p:spPr>
            <a:xfrm>
              <a:off x="2326639" y="258572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6200 w 91439"/>
                <a:gd name="connsiteY5" fmla="*/ 46990 h 93979"/>
                <a:gd name="connsiteX6" fmla="*/ 45720 w 91439"/>
                <a:gd name="connsiteY6" fmla="*/ 15240 h 93979"/>
                <a:gd name="connsiteX7" fmla="*/ 16510 w 91439"/>
                <a:gd name="connsiteY7" fmla="*/ 46990 h 93979"/>
                <a:gd name="connsiteX8" fmla="*/ 45720 w 91439"/>
                <a:gd name="connsiteY8" fmla="*/ 78740 h 93979"/>
                <a:gd name="connsiteX9" fmla="*/ 7620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7940"/>
                    <a:pt x="16510" y="46990"/>
                  </a:cubicBezTo>
                  <a:cubicBezTo>
                    <a:pt x="16510" y="6604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 272">
              <a:extLst>
                <a:ext uri="{FF2B5EF4-FFF2-40B4-BE49-F238E27FC236}">
                  <a16:creationId xmlns:a16="http://schemas.microsoft.com/office/drawing/2014/main" id="{F0F775C9-EB1B-9490-2083-9DBCF0EBA177}"/>
                </a:ext>
              </a:extLst>
            </p:cNvPr>
            <p:cNvSpPr/>
            <p:nvPr/>
          </p:nvSpPr>
          <p:spPr>
            <a:xfrm>
              <a:off x="2442210" y="2588260"/>
              <a:ext cx="78739" cy="91439"/>
            </a:xfrm>
            <a:custGeom>
              <a:avLst/>
              <a:gdLst>
                <a:gd name="connsiteX0" fmla="*/ 63500 w 78739"/>
                <a:gd name="connsiteY0" fmla="*/ 88900 h 91439"/>
                <a:gd name="connsiteX1" fmla="*/ 63500 w 78739"/>
                <a:gd name="connsiteY1" fmla="*/ 76200 h 91439"/>
                <a:gd name="connsiteX2" fmla="*/ 63500 w 78739"/>
                <a:gd name="connsiteY2" fmla="*/ 69850 h 91439"/>
                <a:gd name="connsiteX3" fmla="*/ 63500 w 78739"/>
                <a:gd name="connsiteY3" fmla="*/ 69850 h 91439"/>
                <a:gd name="connsiteX4" fmla="*/ 30480 w 78739"/>
                <a:gd name="connsiteY4" fmla="*/ 91440 h 91439"/>
                <a:gd name="connsiteX5" fmla="*/ 0 w 78739"/>
                <a:gd name="connsiteY5" fmla="*/ 55880 h 91439"/>
                <a:gd name="connsiteX6" fmla="*/ 0 w 78739"/>
                <a:gd name="connsiteY6" fmla="*/ 0 h 91439"/>
                <a:gd name="connsiteX7" fmla="*/ 16510 w 78739"/>
                <a:gd name="connsiteY7" fmla="*/ 0 h 91439"/>
                <a:gd name="connsiteX8" fmla="*/ 16510 w 78739"/>
                <a:gd name="connsiteY8" fmla="*/ 52070 h 91439"/>
                <a:gd name="connsiteX9" fmla="*/ 33020 w 78739"/>
                <a:gd name="connsiteY9" fmla="*/ 74930 h 91439"/>
                <a:gd name="connsiteX10" fmla="*/ 62230 w 78739"/>
                <a:gd name="connsiteY10" fmla="*/ 43180 h 91439"/>
                <a:gd name="connsiteX11" fmla="*/ 62230 w 78739"/>
                <a:gd name="connsiteY11" fmla="*/ 0 h 91439"/>
                <a:gd name="connsiteX12" fmla="*/ 78740 w 78739"/>
                <a:gd name="connsiteY12" fmla="*/ 0 h 91439"/>
                <a:gd name="connsiteX13" fmla="*/ 78740 w 78739"/>
                <a:gd name="connsiteY13" fmla="*/ 88900 h 91439"/>
                <a:gd name="connsiteX14" fmla="*/ 63500 w 78739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 273">
              <a:extLst>
                <a:ext uri="{FF2B5EF4-FFF2-40B4-BE49-F238E27FC236}">
                  <a16:creationId xmlns:a16="http://schemas.microsoft.com/office/drawing/2014/main" id="{76387276-F187-7920-E031-7FE2520C6DE2}"/>
                </a:ext>
              </a:extLst>
            </p:cNvPr>
            <p:cNvSpPr/>
            <p:nvPr/>
          </p:nvSpPr>
          <p:spPr>
            <a:xfrm>
              <a:off x="2545079" y="2585720"/>
              <a:ext cx="83820" cy="130809"/>
            </a:xfrm>
            <a:custGeom>
              <a:avLst/>
              <a:gdLst>
                <a:gd name="connsiteX0" fmla="*/ 48260 w 83820"/>
                <a:gd name="connsiteY0" fmla="*/ 77470 h 130809"/>
                <a:gd name="connsiteX1" fmla="*/ 83820 w 83820"/>
                <a:gd name="connsiteY1" fmla="*/ 102870 h 130809"/>
                <a:gd name="connsiteX2" fmla="*/ 40640 w 83820"/>
                <a:gd name="connsiteY2" fmla="*/ 130810 h 130809"/>
                <a:gd name="connsiteX3" fmla="*/ 0 w 83820"/>
                <a:gd name="connsiteY3" fmla="*/ 106680 h 130809"/>
                <a:gd name="connsiteX4" fmla="*/ 24130 w 83820"/>
                <a:gd name="connsiteY4" fmla="*/ 85090 h 130809"/>
                <a:gd name="connsiteX5" fmla="*/ 10160 w 83820"/>
                <a:gd name="connsiteY5" fmla="*/ 73660 h 130809"/>
                <a:gd name="connsiteX6" fmla="*/ 22860 w 83820"/>
                <a:gd name="connsiteY6" fmla="*/ 60960 h 130809"/>
                <a:gd name="connsiteX7" fmla="*/ 1270 w 83820"/>
                <a:gd name="connsiteY7" fmla="*/ 31750 h 130809"/>
                <a:gd name="connsiteX8" fmla="*/ 36830 w 83820"/>
                <a:gd name="connsiteY8" fmla="*/ 0 h 130809"/>
                <a:gd name="connsiteX9" fmla="*/ 50800 w 83820"/>
                <a:gd name="connsiteY9" fmla="*/ 2540 h 130809"/>
                <a:gd name="connsiteX10" fmla="*/ 82550 w 83820"/>
                <a:gd name="connsiteY10" fmla="*/ 2540 h 130809"/>
                <a:gd name="connsiteX11" fmla="*/ 82550 w 83820"/>
                <a:gd name="connsiteY11" fmla="*/ 15240 h 130809"/>
                <a:gd name="connsiteX12" fmla="*/ 69850 w 83820"/>
                <a:gd name="connsiteY12" fmla="*/ 15240 h 130809"/>
                <a:gd name="connsiteX13" fmla="*/ 64770 w 83820"/>
                <a:gd name="connsiteY13" fmla="*/ 15240 h 130809"/>
                <a:gd name="connsiteX14" fmla="*/ 64770 w 83820"/>
                <a:gd name="connsiteY14" fmla="*/ 15240 h 130809"/>
                <a:gd name="connsiteX15" fmla="*/ 72390 w 83820"/>
                <a:gd name="connsiteY15" fmla="*/ 33020 h 130809"/>
                <a:gd name="connsiteX16" fmla="*/ 39370 w 83820"/>
                <a:gd name="connsiteY16" fmla="*/ 63500 h 130809"/>
                <a:gd name="connsiteX17" fmla="*/ 39370 w 83820"/>
                <a:gd name="connsiteY17" fmla="*/ 63500 h 130809"/>
                <a:gd name="connsiteX18" fmla="*/ 25400 w 83820"/>
                <a:gd name="connsiteY18" fmla="*/ 71120 h 130809"/>
                <a:gd name="connsiteX19" fmla="*/ 46990 w 83820"/>
                <a:gd name="connsiteY19" fmla="*/ 78740 h 130809"/>
                <a:gd name="connsiteX20" fmla="*/ 67310 w 83820"/>
                <a:gd name="connsiteY20" fmla="*/ 104140 h 130809"/>
                <a:gd name="connsiteX21" fmla="*/ 40640 w 83820"/>
                <a:gd name="connsiteY21" fmla="*/ 90170 h 130809"/>
                <a:gd name="connsiteX22" fmla="*/ 16510 w 83820"/>
                <a:gd name="connsiteY22" fmla="*/ 105410 h 130809"/>
                <a:gd name="connsiteX23" fmla="*/ 41910 w 83820"/>
                <a:gd name="connsiteY23" fmla="*/ 119380 h 130809"/>
                <a:gd name="connsiteX24" fmla="*/ 67310 w 83820"/>
                <a:gd name="connsiteY24" fmla="*/ 105410 h 130809"/>
                <a:gd name="connsiteX25" fmla="*/ 58420 w 83820"/>
                <a:gd name="connsiteY25" fmla="*/ 31750 h 130809"/>
                <a:gd name="connsiteX26" fmla="*/ 38100 w 83820"/>
                <a:gd name="connsiteY26" fmla="*/ 12700 h 130809"/>
                <a:gd name="connsiteX27" fmla="*/ 17780 w 83820"/>
                <a:gd name="connsiteY27" fmla="*/ 31750 h 130809"/>
                <a:gd name="connsiteX28" fmla="*/ 38100 w 83820"/>
                <a:gd name="connsiteY28" fmla="*/ 50800 h 130809"/>
                <a:gd name="connsiteX29" fmla="*/ 58420 w 83820"/>
                <a:gd name="connsiteY29" fmla="*/ 3175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20" h="130809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0" y="104140"/>
                  </a:moveTo>
                  <a:cubicBezTo>
                    <a:pt x="67310" y="96520"/>
                    <a:pt x="59690" y="90170"/>
                    <a:pt x="40640" y="90170"/>
                  </a:cubicBezTo>
                  <a:cubicBezTo>
                    <a:pt x="21590" y="90170"/>
                    <a:pt x="16510" y="96520"/>
                    <a:pt x="16510" y="105410"/>
                  </a:cubicBezTo>
                  <a:cubicBezTo>
                    <a:pt x="16510" y="114300"/>
                    <a:pt x="26670" y="119380"/>
                    <a:pt x="41910" y="119380"/>
                  </a:cubicBezTo>
                  <a:cubicBezTo>
                    <a:pt x="57150" y="119380"/>
                    <a:pt x="67310" y="113030"/>
                    <a:pt x="67310" y="105410"/>
                  </a:cubicBezTo>
                  <a:close/>
                  <a:moveTo>
                    <a:pt x="58420" y="31750"/>
                  </a:moveTo>
                  <a:cubicBezTo>
                    <a:pt x="58420" y="20320"/>
                    <a:pt x="49530" y="12700"/>
                    <a:pt x="38100" y="12700"/>
                  </a:cubicBezTo>
                  <a:cubicBezTo>
                    <a:pt x="26670" y="12700"/>
                    <a:pt x="17780" y="20320"/>
                    <a:pt x="17780" y="31750"/>
                  </a:cubicBezTo>
                  <a:cubicBezTo>
                    <a:pt x="17780" y="43180"/>
                    <a:pt x="26670" y="50800"/>
                    <a:pt x="38100" y="50800"/>
                  </a:cubicBezTo>
                  <a:cubicBezTo>
                    <a:pt x="49530" y="50800"/>
                    <a:pt x="58420" y="43180"/>
                    <a:pt x="5842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 274">
              <a:extLst>
                <a:ext uri="{FF2B5EF4-FFF2-40B4-BE49-F238E27FC236}">
                  <a16:creationId xmlns:a16="http://schemas.microsoft.com/office/drawing/2014/main" id="{4439383D-F4D8-27B3-8F07-FECD6CC46119}"/>
                </a:ext>
              </a:extLst>
            </p:cNvPr>
            <p:cNvSpPr/>
            <p:nvPr/>
          </p:nvSpPr>
          <p:spPr>
            <a:xfrm>
              <a:off x="2650489" y="2548889"/>
              <a:ext cx="80010" cy="128270"/>
            </a:xfrm>
            <a:custGeom>
              <a:avLst/>
              <a:gdLst>
                <a:gd name="connsiteX0" fmla="*/ 0 w 80010"/>
                <a:gd name="connsiteY0" fmla="*/ 0 h 128270"/>
                <a:gd name="connsiteX1" fmla="*/ 16510 w 80010"/>
                <a:gd name="connsiteY1" fmla="*/ 0 h 128270"/>
                <a:gd name="connsiteX2" fmla="*/ 16510 w 80010"/>
                <a:gd name="connsiteY2" fmla="*/ 49530 h 128270"/>
                <a:gd name="connsiteX3" fmla="*/ 16510 w 80010"/>
                <a:gd name="connsiteY3" fmla="*/ 58420 h 128270"/>
                <a:gd name="connsiteX4" fmla="*/ 16510 w 80010"/>
                <a:gd name="connsiteY4" fmla="*/ 58420 h 128270"/>
                <a:gd name="connsiteX5" fmla="*/ 49530 w 80010"/>
                <a:gd name="connsiteY5" fmla="*/ 36830 h 128270"/>
                <a:gd name="connsiteX6" fmla="*/ 80010 w 80010"/>
                <a:gd name="connsiteY6" fmla="*/ 72390 h 128270"/>
                <a:gd name="connsiteX7" fmla="*/ 80010 w 80010"/>
                <a:gd name="connsiteY7" fmla="*/ 128270 h 128270"/>
                <a:gd name="connsiteX8" fmla="*/ 63500 w 80010"/>
                <a:gd name="connsiteY8" fmla="*/ 128270 h 128270"/>
                <a:gd name="connsiteX9" fmla="*/ 63500 w 80010"/>
                <a:gd name="connsiteY9" fmla="*/ 76200 h 128270"/>
                <a:gd name="connsiteX10" fmla="*/ 46990 w 80010"/>
                <a:gd name="connsiteY10" fmla="*/ 53340 h 128270"/>
                <a:gd name="connsiteX11" fmla="*/ 16510 w 80010"/>
                <a:gd name="connsiteY11" fmla="*/ 85090 h 128270"/>
                <a:gd name="connsiteX12" fmla="*/ 16510 w 80010"/>
                <a:gd name="connsiteY12" fmla="*/ 128270 h 128270"/>
                <a:gd name="connsiteX13" fmla="*/ 0 w 80010"/>
                <a:gd name="connsiteY13" fmla="*/ 128270 h 128270"/>
                <a:gd name="connsiteX14" fmla="*/ 0 w 80010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 275">
              <a:extLst>
                <a:ext uri="{FF2B5EF4-FFF2-40B4-BE49-F238E27FC236}">
                  <a16:creationId xmlns:a16="http://schemas.microsoft.com/office/drawing/2014/main" id="{B8460945-0E02-9CF4-F9B6-414EB953C2F6}"/>
                </a:ext>
              </a:extLst>
            </p:cNvPr>
            <p:cNvSpPr/>
            <p:nvPr/>
          </p:nvSpPr>
          <p:spPr>
            <a:xfrm>
              <a:off x="2786379" y="2561589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 276">
              <a:extLst>
                <a:ext uri="{FF2B5EF4-FFF2-40B4-BE49-F238E27FC236}">
                  <a16:creationId xmlns:a16="http://schemas.microsoft.com/office/drawing/2014/main" id="{1906167D-5FFC-EF3E-437C-5FADC0E0A893}"/>
                </a:ext>
              </a:extLst>
            </p:cNvPr>
            <p:cNvSpPr/>
            <p:nvPr/>
          </p:nvSpPr>
          <p:spPr>
            <a:xfrm>
              <a:off x="2867660" y="2548889"/>
              <a:ext cx="80010" cy="128270"/>
            </a:xfrm>
            <a:custGeom>
              <a:avLst/>
              <a:gdLst>
                <a:gd name="connsiteX0" fmla="*/ 0 w 80010"/>
                <a:gd name="connsiteY0" fmla="*/ 0 h 128270"/>
                <a:gd name="connsiteX1" fmla="*/ 16510 w 80010"/>
                <a:gd name="connsiteY1" fmla="*/ 0 h 128270"/>
                <a:gd name="connsiteX2" fmla="*/ 16510 w 80010"/>
                <a:gd name="connsiteY2" fmla="*/ 49530 h 128270"/>
                <a:gd name="connsiteX3" fmla="*/ 16510 w 80010"/>
                <a:gd name="connsiteY3" fmla="*/ 58420 h 128270"/>
                <a:gd name="connsiteX4" fmla="*/ 16510 w 80010"/>
                <a:gd name="connsiteY4" fmla="*/ 58420 h 128270"/>
                <a:gd name="connsiteX5" fmla="*/ 49530 w 80010"/>
                <a:gd name="connsiteY5" fmla="*/ 36830 h 128270"/>
                <a:gd name="connsiteX6" fmla="*/ 80010 w 80010"/>
                <a:gd name="connsiteY6" fmla="*/ 72390 h 128270"/>
                <a:gd name="connsiteX7" fmla="*/ 80010 w 80010"/>
                <a:gd name="connsiteY7" fmla="*/ 128270 h 128270"/>
                <a:gd name="connsiteX8" fmla="*/ 63500 w 80010"/>
                <a:gd name="connsiteY8" fmla="*/ 128270 h 128270"/>
                <a:gd name="connsiteX9" fmla="*/ 63500 w 80010"/>
                <a:gd name="connsiteY9" fmla="*/ 76200 h 128270"/>
                <a:gd name="connsiteX10" fmla="*/ 46990 w 80010"/>
                <a:gd name="connsiteY10" fmla="*/ 53340 h 128270"/>
                <a:gd name="connsiteX11" fmla="*/ 16510 w 80010"/>
                <a:gd name="connsiteY11" fmla="*/ 85090 h 128270"/>
                <a:gd name="connsiteX12" fmla="*/ 16510 w 80010"/>
                <a:gd name="connsiteY12" fmla="*/ 128270 h 128270"/>
                <a:gd name="connsiteX13" fmla="*/ 0 w 80010"/>
                <a:gd name="connsiteY13" fmla="*/ 128270 h 128270"/>
                <a:gd name="connsiteX14" fmla="*/ 0 w 80010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 277">
              <a:extLst>
                <a:ext uri="{FF2B5EF4-FFF2-40B4-BE49-F238E27FC236}">
                  <a16:creationId xmlns:a16="http://schemas.microsoft.com/office/drawing/2014/main" id="{E5217BE5-7082-4FCF-75CB-88254412612E}"/>
                </a:ext>
              </a:extLst>
            </p:cNvPr>
            <p:cNvSpPr/>
            <p:nvPr/>
          </p:nvSpPr>
          <p:spPr>
            <a:xfrm>
              <a:off x="2970529" y="2586989"/>
              <a:ext cx="73660" cy="93980"/>
            </a:xfrm>
            <a:custGeom>
              <a:avLst/>
              <a:gdLst>
                <a:gd name="connsiteX0" fmla="*/ 5080 w 73660"/>
                <a:gd name="connsiteY0" fmla="*/ 6350 h 93980"/>
                <a:gd name="connsiteX1" fmla="*/ 36830 w 73660"/>
                <a:gd name="connsiteY1" fmla="*/ 0 h 93980"/>
                <a:gd name="connsiteX2" fmla="*/ 73660 w 73660"/>
                <a:gd name="connsiteY2" fmla="*/ 34290 h 93980"/>
                <a:gd name="connsiteX3" fmla="*/ 73660 w 73660"/>
                <a:gd name="connsiteY3" fmla="*/ 91440 h 93980"/>
                <a:gd name="connsiteX4" fmla="*/ 58420 w 73660"/>
                <a:gd name="connsiteY4" fmla="*/ 91440 h 93980"/>
                <a:gd name="connsiteX5" fmla="*/ 58420 w 73660"/>
                <a:gd name="connsiteY5" fmla="*/ 81280 h 93980"/>
                <a:gd name="connsiteX6" fmla="*/ 58420 w 73660"/>
                <a:gd name="connsiteY6" fmla="*/ 73660 h 93980"/>
                <a:gd name="connsiteX7" fmla="*/ 58420 w 73660"/>
                <a:gd name="connsiteY7" fmla="*/ 73660 h 93980"/>
                <a:gd name="connsiteX8" fmla="*/ 27940 w 73660"/>
                <a:gd name="connsiteY8" fmla="*/ 93980 h 93980"/>
                <a:gd name="connsiteX9" fmla="*/ 0 w 73660"/>
                <a:gd name="connsiteY9" fmla="*/ 67310 h 93980"/>
                <a:gd name="connsiteX10" fmla="*/ 58420 w 73660"/>
                <a:gd name="connsiteY10" fmla="*/ 39370 h 93980"/>
                <a:gd name="connsiteX11" fmla="*/ 58420 w 73660"/>
                <a:gd name="connsiteY11" fmla="*/ 35560 h 93980"/>
                <a:gd name="connsiteX12" fmla="*/ 35560 w 73660"/>
                <a:gd name="connsiteY12" fmla="*/ 15240 h 93980"/>
                <a:gd name="connsiteX13" fmla="*/ 6350 w 73660"/>
                <a:gd name="connsiteY13" fmla="*/ 22860 h 93980"/>
                <a:gd name="connsiteX14" fmla="*/ 6350 w 73660"/>
                <a:gd name="connsiteY14" fmla="*/ 7620 h 93980"/>
                <a:gd name="connsiteX15" fmla="*/ 57150 w 73660"/>
                <a:gd name="connsiteY15" fmla="*/ 50800 h 93980"/>
                <a:gd name="connsiteX16" fmla="*/ 16510 w 73660"/>
                <a:gd name="connsiteY16" fmla="*/ 66040 h 93980"/>
                <a:gd name="connsiteX17" fmla="*/ 30480 w 73660"/>
                <a:gd name="connsiteY17" fmla="*/ 80010 h 93980"/>
                <a:gd name="connsiteX18" fmla="*/ 57150 w 73660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 278">
              <a:extLst>
                <a:ext uri="{FF2B5EF4-FFF2-40B4-BE49-F238E27FC236}">
                  <a16:creationId xmlns:a16="http://schemas.microsoft.com/office/drawing/2014/main" id="{87E15CCE-B5D5-F2F1-B429-D70785336C0B}"/>
                </a:ext>
              </a:extLst>
            </p:cNvPr>
            <p:cNvSpPr/>
            <p:nvPr/>
          </p:nvSpPr>
          <p:spPr>
            <a:xfrm>
              <a:off x="3061970" y="2561589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 279">
              <a:extLst>
                <a:ext uri="{FF2B5EF4-FFF2-40B4-BE49-F238E27FC236}">
                  <a16:creationId xmlns:a16="http://schemas.microsoft.com/office/drawing/2014/main" id="{3850EA6A-0899-B2F8-59C4-14C2CFA7F8D0}"/>
                </a:ext>
              </a:extLst>
            </p:cNvPr>
            <p:cNvSpPr/>
            <p:nvPr/>
          </p:nvSpPr>
          <p:spPr>
            <a:xfrm>
              <a:off x="3168650" y="2561589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 280">
              <a:extLst>
                <a:ext uri="{FF2B5EF4-FFF2-40B4-BE49-F238E27FC236}">
                  <a16:creationId xmlns:a16="http://schemas.microsoft.com/office/drawing/2014/main" id="{347400E2-64D6-1D87-6340-CAFB2006342B}"/>
                </a:ext>
              </a:extLst>
            </p:cNvPr>
            <p:cNvSpPr/>
            <p:nvPr/>
          </p:nvSpPr>
          <p:spPr>
            <a:xfrm>
              <a:off x="3248660" y="2548889"/>
              <a:ext cx="80010" cy="128270"/>
            </a:xfrm>
            <a:custGeom>
              <a:avLst/>
              <a:gdLst>
                <a:gd name="connsiteX0" fmla="*/ 0 w 80010"/>
                <a:gd name="connsiteY0" fmla="*/ 0 h 128270"/>
                <a:gd name="connsiteX1" fmla="*/ 16510 w 80010"/>
                <a:gd name="connsiteY1" fmla="*/ 0 h 128270"/>
                <a:gd name="connsiteX2" fmla="*/ 16510 w 80010"/>
                <a:gd name="connsiteY2" fmla="*/ 49530 h 128270"/>
                <a:gd name="connsiteX3" fmla="*/ 16510 w 80010"/>
                <a:gd name="connsiteY3" fmla="*/ 58420 h 128270"/>
                <a:gd name="connsiteX4" fmla="*/ 16510 w 80010"/>
                <a:gd name="connsiteY4" fmla="*/ 58420 h 128270"/>
                <a:gd name="connsiteX5" fmla="*/ 49530 w 80010"/>
                <a:gd name="connsiteY5" fmla="*/ 36830 h 128270"/>
                <a:gd name="connsiteX6" fmla="*/ 80010 w 80010"/>
                <a:gd name="connsiteY6" fmla="*/ 72390 h 128270"/>
                <a:gd name="connsiteX7" fmla="*/ 80010 w 80010"/>
                <a:gd name="connsiteY7" fmla="*/ 128270 h 128270"/>
                <a:gd name="connsiteX8" fmla="*/ 63500 w 80010"/>
                <a:gd name="connsiteY8" fmla="*/ 128270 h 128270"/>
                <a:gd name="connsiteX9" fmla="*/ 63500 w 80010"/>
                <a:gd name="connsiteY9" fmla="*/ 76200 h 128270"/>
                <a:gd name="connsiteX10" fmla="*/ 46990 w 80010"/>
                <a:gd name="connsiteY10" fmla="*/ 53340 h 128270"/>
                <a:gd name="connsiteX11" fmla="*/ 16510 w 80010"/>
                <a:gd name="connsiteY11" fmla="*/ 85090 h 128270"/>
                <a:gd name="connsiteX12" fmla="*/ 16510 w 80010"/>
                <a:gd name="connsiteY12" fmla="*/ 128270 h 128270"/>
                <a:gd name="connsiteX13" fmla="*/ 0 w 80010"/>
                <a:gd name="connsiteY13" fmla="*/ 128270 h 128270"/>
                <a:gd name="connsiteX14" fmla="*/ 0 w 80010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DEAD88AE-F0DD-63C4-BDB7-4B12E509A47A}"/>
                </a:ext>
              </a:extLst>
            </p:cNvPr>
            <p:cNvSpPr/>
            <p:nvPr/>
          </p:nvSpPr>
          <p:spPr>
            <a:xfrm>
              <a:off x="3351529" y="258572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 282">
              <a:extLst>
                <a:ext uri="{FF2B5EF4-FFF2-40B4-BE49-F238E27FC236}">
                  <a16:creationId xmlns:a16="http://schemas.microsoft.com/office/drawing/2014/main" id="{57B08073-771A-A8E9-3AAA-58DB3DBD05C7}"/>
                </a:ext>
              </a:extLst>
            </p:cNvPr>
            <p:cNvSpPr/>
            <p:nvPr/>
          </p:nvSpPr>
          <p:spPr>
            <a:xfrm>
              <a:off x="3441799" y="2588260"/>
              <a:ext cx="95150" cy="130810"/>
            </a:xfrm>
            <a:custGeom>
              <a:avLst/>
              <a:gdLst>
                <a:gd name="connsiteX0" fmla="*/ 2440 w 95150"/>
                <a:gd name="connsiteY0" fmla="*/ 115570 h 130810"/>
                <a:gd name="connsiteX1" fmla="*/ 12600 w 95150"/>
                <a:gd name="connsiteY1" fmla="*/ 115570 h 130810"/>
                <a:gd name="connsiteX2" fmla="*/ 40540 w 95150"/>
                <a:gd name="connsiteY2" fmla="*/ 87630 h 130810"/>
                <a:gd name="connsiteX3" fmla="*/ 3710 w 95150"/>
                <a:gd name="connsiteY3" fmla="*/ 0 h 130810"/>
                <a:gd name="connsiteX4" fmla="*/ 21490 w 95150"/>
                <a:gd name="connsiteY4" fmla="*/ 0 h 130810"/>
                <a:gd name="connsiteX5" fmla="*/ 34190 w 95150"/>
                <a:gd name="connsiteY5" fmla="*/ 31750 h 130810"/>
                <a:gd name="connsiteX6" fmla="*/ 49430 w 95150"/>
                <a:gd name="connsiteY6" fmla="*/ 71120 h 130810"/>
                <a:gd name="connsiteX7" fmla="*/ 64670 w 95150"/>
                <a:gd name="connsiteY7" fmla="*/ 31750 h 130810"/>
                <a:gd name="connsiteX8" fmla="*/ 77370 w 95150"/>
                <a:gd name="connsiteY8" fmla="*/ 0 h 130810"/>
                <a:gd name="connsiteX9" fmla="*/ 95150 w 95150"/>
                <a:gd name="connsiteY9" fmla="*/ 0 h 130810"/>
                <a:gd name="connsiteX10" fmla="*/ 59590 w 95150"/>
                <a:gd name="connsiteY10" fmla="*/ 85090 h 130810"/>
                <a:gd name="connsiteX11" fmla="*/ 13870 w 95150"/>
                <a:gd name="connsiteY11" fmla="*/ 130810 h 130810"/>
                <a:gd name="connsiteX12" fmla="*/ 2440 w 95150"/>
                <a:gd name="connsiteY12" fmla="*/ 129540 h 130810"/>
                <a:gd name="connsiteX13" fmla="*/ 2440 w 95150"/>
                <a:gd name="connsiteY13" fmla="*/ 11557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50" h="130810">
                  <a:moveTo>
                    <a:pt x="2440" y="115570"/>
                  </a:moveTo>
                  <a:cubicBezTo>
                    <a:pt x="4980" y="115570"/>
                    <a:pt x="7520" y="115570"/>
                    <a:pt x="12600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0" y="57150"/>
                    <a:pt x="49430" y="71120"/>
                  </a:cubicBezTo>
                  <a:cubicBezTo>
                    <a:pt x="5451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0" y="0"/>
                  </a:lnTo>
                  <a:lnTo>
                    <a:pt x="59590" y="85090"/>
                  </a:lnTo>
                  <a:cubicBezTo>
                    <a:pt x="46890" y="114300"/>
                    <a:pt x="38000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 283">
              <a:extLst>
                <a:ext uri="{FF2B5EF4-FFF2-40B4-BE49-F238E27FC236}">
                  <a16:creationId xmlns:a16="http://schemas.microsoft.com/office/drawing/2014/main" id="{FEC80223-C6A3-7645-AC24-6785AFC28C13}"/>
                </a:ext>
              </a:extLst>
            </p:cNvPr>
            <p:cNvSpPr/>
            <p:nvPr/>
          </p:nvSpPr>
          <p:spPr>
            <a:xfrm>
              <a:off x="3586479" y="2548889"/>
              <a:ext cx="87629" cy="130810"/>
            </a:xfrm>
            <a:custGeom>
              <a:avLst/>
              <a:gdLst>
                <a:gd name="connsiteX0" fmla="*/ 87630 w 87629"/>
                <a:gd name="connsiteY0" fmla="*/ 128270 h 130810"/>
                <a:gd name="connsiteX1" fmla="*/ 72390 w 87629"/>
                <a:gd name="connsiteY1" fmla="*/ 128270 h 130810"/>
                <a:gd name="connsiteX2" fmla="*/ 72390 w 87629"/>
                <a:gd name="connsiteY2" fmla="*/ 118110 h 130810"/>
                <a:gd name="connsiteX3" fmla="*/ 72390 w 87629"/>
                <a:gd name="connsiteY3" fmla="*/ 111760 h 130810"/>
                <a:gd name="connsiteX4" fmla="*/ 72390 w 87629"/>
                <a:gd name="connsiteY4" fmla="*/ 111760 h 130810"/>
                <a:gd name="connsiteX5" fmla="*/ 40640 w 87629"/>
                <a:gd name="connsiteY5" fmla="*/ 130810 h 130810"/>
                <a:gd name="connsiteX6" fmla="*/ 0 w 87629"/>
                <a:gd name="connsiteY6" fmla="*/ 83820 h 130810"/>
                <a:gd name="connsiteX7" fmla="*/ 40640 w 87629"/>
                <a:gd name="connsiteY7" fmla="*/ 36830 h 130810"/>
                <a:gd name="connsiteX8" fmla="*/ 71120 w 87629"/>
                <a:gd name="connsiteY8" fmla="*/ 53340 h 130810"/>
                <a:gd name="connsiteX9" fmla="*/ 71120 w 87629"/>
                <a:gd name="connsiteY9" fmla="*/ 53340 h 130810"/>
                <a:gd name="connsiteX10" fmla="*/ 71120 w 87629"/>
                <a:gd name="connsiteY10" fmla="*/ 45720 h 130810"/>
                <a:gd name="connsiteX11" fmla="*/ 71120 w 87629"/>
                <a:gd name="connsiteY11" fmla="*/ 0 h 130810"/>
                <a:gd name="connsiteX12" fmla="*/ 87630 w 87629"/>
                <a:gd name="connsiteY12" fmla="*/ 0 h 130810"/>
                <a:gd name="connsiteX13" fmla="*/ 87630 w 87629"/>
                <a:gd name="connsiteY13" fmla="*/ 128270 h 130810"/>
                <a:gd name="connsiteX14" fmla="*/ 15240 w 87629"/>
                <a:gd name="connsiteY14" fmla="*/ 83820 h 130810"/>
                <a:gd name="connsiteX15" fmla="*/ 43180 w 87629"/>
                <a:gd name="connsiteY15" fmla="*/ 115570 h 130810"/>
                <a:gd name="connsiteX16" fmla="*/ 71120 w 87629"/>
                <a:gd name="connsiteY16" fmla="*/ 83820 h 130810"/>
                <a:gd name="connsiteX17" fmla="*/ 43180 w 87629"/>
                <a:gd name="connsiteY17" fmla="*/ 52070 h 130810"/>
                <a:gd name="connsiteX18" fmla="*/ 1524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477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 284">
              <a:extLst>
                <a:ext uri="{FF2B5EF4-FFF2-40B4-BE49-F238E27FC236}">
                  <a16:creationId xmlns:a16="http://schemas.microsoft.com/office/drawing/2014/main" id="{DD4E9040-9C88-5857-720C-C77105200EF9}"/>
                </a:ext>
              </a:extLst>
            </p:cNvPr>
            <p:cNvSpPr/>
            <p:nvPr/>
          </p:nvSpPr>
          <p:spPr>
            <a:xfrm>
              <a:off x="3700779" y="258572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7940"/>
                    <a:pt x="15240" y="46990"/>
                  </a:cubicBezTo>
                  <a:cubicBezTo>
                    <a:pt x="15240" y="6604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 285">
              <a:extLst>
                <a:ext uri="{FF2B5EF4-FFF2-40B4-BE49-F238E27FC236}">
                  <a16:creationId xmlns:a16="http://schemas.microsoft.com/office/drawing/2014/main" id="{089AFAA1-4F87-F6F6-9035-DBFF23BE6FE7}"/>
                </a:ext>
              </a:extLst>
            </p:cNvPr>
            <p:cNvSpPr/>
            <p:nvPr/>
          </p:nvSpPr>
          <p:spPr>
            <a:xfrm>
              <a:off x="3817620" y="258572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 286">
              <a:extLst>
                <a:ext uri="{FF2B5EF4-FFF2-40B4-BE49-F238E27FC236}">
                  <a16:creationId xmlns:a16="http://schemas.microsoft.com/office/drawing/2014/main" id="{C5E5EB3F-823F-6F16-65BA-2DA28F0F2A40}"/>
                </a:ext>
              </a:extLst>
            </p:cNvPr>
            <p:cNvSpPr/>
            <p:nvPr/>
          </p:nvSpPr>
          <p:spPr>
            <a:xfrm>
              <a:off x="3912870" y="2537460"/>
              <a:ext cx="31750" cy="48260"/>
            </a:xfrm>
            <a:custGeom>
              <a:avLst/>
              <a:gdLst>
                <a:gd name="connsiteX0" fmla="*/ 13970 w 31750"/>
                <a:gd name="connsiteY0" fmla="*/ 48260 h 48260"/>
                <a:gd name="connsiteX1" fmla="*/ 0 w 31750"/>
                <a:gd name="connsiteY1" fmla="*/ 48260 h 48260"/>
                <a:gd name="connsiteX2" fmla="*/ 13970 w 31750"/>
                <a:gd name="connsiteY2" fmla="*/ 0 h 48260"/>
                <a:gd name="connsiteX3" fmla="*/ 31750 w 31750"/>
                <a:gd name="connsiteY3" fmla="*/ 0 h 48260"/>
                <a:gd name="connsiteX4" fmla="*/ 13970 w 31750"/>
                <a:gd name="connsiteY4" fmla="*/ 48260 h 48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50" h="48260">
                  <a:moveTo>
                    <a:pt x="13970" y="48260"/>
                  </a:moveTo>
                  <a:lnTo>
                    <a:pt x="0" y="48260"/>
                  </a:lnTo>
                  <a:lnTo>
                    <a:pt x="13970" y="0"/>
                  </a:lnTo>
                  <a:lnTo>
                    <a:pt x="31750" y="0"/>
                  </a:lnTo>
                  <a:lnTo>
                    <a:pt x="13970" y="482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87BBCA15-0803-43A6-737D-E522AD249E99}"/>
                </a:ext>
              </a:extLst>
            </p:cNvPr>
            <p:cNvSpPr/>
            <p:nvPr/>
          </p:nvSpPr>
          <p:spPr>
            <a:xfrm>
              <a:off x="3949700" y="2561589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 288">
              <a:extLst>
                <a:ext uri="{FF2B5EF4-FFF2-40B4-BE49-F238E27FC236}">
                  <a16:creationId xmlns:a16="http://schemas.microsoft.com/office/drawing/2014/main" id="{21128D07-2279-FD41-3484-E5E891E4D545}"/>
                </a:ext>
              </a:extLst>
            </p:cNvPr>
            <p:cNvSpPr/>
            <p:nvPr/>
          </p:nvSpPr>
          <p:spPr>
            <a:xfrm>
              <a:off x="4061459" y="2546350"/>
              <a:ext cx="55095" cy="129539"/>
            </a:xfrm>
            <a:custGeom>
              <a:avLst/>
              <a:gdLst>
                <a:gd name="connsiteX0" fmla="*/ 11430 w 55095"/>
                <a:gd name="connsiteY0" fmla="*/ 41910 h 129539"/>
                <a:gd name="connsiteX1" fmla="*/ 11430 w 55095"/>
                <a:gd name="connsiteY1" fmla="*/ 31750 h 129539"/>
                <a:gd name="connsiteX2" fmla="*/ 43180 w 55095"/>
                <a:gd name="connsiteY2" fmla="*/ 0 h 129539"/>
                <a:gd name="connsiteX3" fmla="*/ 54610 w 55095"/>
                <a:gd name="connsiteY3" fmla="*/ 0 h 129539"/>
                <a:gd name="connsiteX4" fmla="*/ 54610 w 55095"/>
                <a:gd name="connsiteY4" fmla="*/ 13970 h 129539"/>
                <a:gd name="connsiteX5" fmla="*/ 45720 w 55095"/>
                <a:gd name="connsiteY5" fmla="*/ 13970 h 129539"/>
                <a:gd name="connsiteX6" fmla="*/ 27940 w 55095"/>
                <a:gd name="connsiteY6" fmla="*/ 31750 h 129539"/>
                <a:gd name="connsiteX7" fmla="*/ 27940 w 55095"/>
                <a:gd name="connsiteY7" fmla="*/ 40640 h 129539"/>
                <a:gd name="connsiteX8" fmla="*/ 52070 w 55095"/>
                <a:gd name="connsiteY8" fmla="*/ 40640 h 129539"/>
                <a:gd name="connsiteX9" fmla="*/ 52070 w 55095"/>
                <a:gd name="connsiteY9" fmla="*/ 54610 h 129539"/>
                <a:gd name="connsiteX10" fmla="*/ 29210 w 55095"/>
                <a:gd name="connsiteY10" fmla="*/ 54610 h 129539"/>
                <a:gd name="connsiteX11" fmla="*/ 29210 w 55095"/>
                <a:gd name="connsiteY11" fmla="*/ 129540 h 129539"/>
                <a:gd name="connsiteX12" fmla="*/ 12700 w 55095"/>
                <a:gd name="connsiteY12" fmla="*/ 129540 h 129539"/>
                <a:gd name="connsiteX13" fmla="*/ 12700 w 55095"/>
                <a:gd name="connsiteY13" fmla="*/ 54610 h 129539"/>
                <a:gd name="connsiteX14" fmla="*/ 0 w 55095"/>
                <a:gd name="connsiteY14" fmla="*/ 54610 h 129539"/>
                <a:gd name="connsiteX15" fmla="*/ 0 w 55095"/>
                <a:gd name="connsiteY15" fmla="*/ 40640 h 129539"/>
                <a:gd name="connsiteX16" fmla="*/ 13970 w 55095"/>
                <a:gd name="connsiteY16" fmla="*/ 40640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39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 289">
              <a:extLst>
                <a:ext uri="{FF2B5EF4-FFF2-40B4-BE49-F238E27FC236}">
                  <a16:creationId xmlns:a16="http://schemas.microsoft.com/office/drawing/2014/main" id="{BAD78F90-EF91-2E02-B7CF-74E65B145B38}"/>
                </a:ext>
              </a:extLst>
            </p:cNvPr>
            <p:cNvSpPr/>
            <p:nvPr/>
          </p:nvSpPr>
          <p:spPr>
            <a:xfrm>
              <a:off x="4124959" y="258572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 290">
              <a:extLst>
                <a:ext uri="{FF2B5EF4-FFF2-40B4-BE49-F238E27FC236}">
                  <a16:creationId xmlns:a16="http://schemas.microsoft.com/office/drawing/2014/main" id="{4B7A6F86-02A1-3C37-D71B-9D403D2D177E}"/>
                </a:ext>
              </a:extLst>
            </p:cNvPr>
            <p:cNvSpPr/>
            <p:nvPr/>
          </p:nvSpPr>
          <p:spPr>
            <a:xfrm>
              <a:off x="4226559" y="258572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 291">
              <a:extLst>
                <a:ext uri="{FF2B5EF4-FFF2-40B4-BE49-F238E27FC236}">
                  <a16:creationId xmlns:a16="http://schemas.microsoft.com/office/drawing/2014/main" id="{B09450D3-387A-272A-D254-B0DBAC75F82F}"/>
                </a:ext>
              </a:extLst>
            </p:cNvPr>
            <p:cNvSpPr/>
            <p:nvPr/>
          </p:nvSpPr>
          <p:spPr>
            <a:xfrm>
              <a:off x="4335779" y="2548889"/>
              <a:ext cx="34290" cy="130810"/>
            </a:xfrm>
            <a:custGeom>
              <a:avLst/>
              <a:gdLst>
                <a:gd name="connsiteX0" fmla="*/ 0 w 34290"/>
                <a:gd name="connsiteY0" fmla="*/ 0 h 130810"/>
                <a:gd name="connsiteX1" fmla="*/ 16510 w 34290"/>
                <a:gd name="connsiteY1" fmla="*/ 0 h 130810"/>
                <a:gd name="connsiteX2" fmla="*/ 16510 w 34290"/>
                <a:gd name="connsiteY2" fmla="*/ 101600 h 130810"/>
                <a:gd name="connsiteX3" fmla="*/ 26670 w 34290"/>
                <a:gd name="connsiteY3" fmla="*/ 115570 h 130810"/>
                <a:gd name="connsiteX4" fmla="*/ 34290 w 34290"/>
                <a:gd name="connsiteY4" fmla="*/ 115570 h 130810"/>
                <a:gd name="connsiteX5" fmla="*/ 34290 w 34290"/>
                <a:gd name="connsiteY5" fmla="*/ 129540 h 130810"/>
                <a:gd name="connsiteX6" fmla="*/ 22860 w 34290"/>
                <a:gd name="connsiteY6" fmla="*/ 130810 h 130810"/>
                <a:gd name="connsiteX7" fmla="*/ 0 w 34290"/>
                <a:gd name="connsiteY7" fmla="*/ 105410 h 130810"/>
                <a:gd name="connsiteX8" fmla="*/ 0 w 34290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 292">
              <a:extLst>
                <a:ext uri="{FF2B5EF4-FFF2-40B4-BE49-F238E27FC236}">
                  <a16:creationId xmlns:a16="http://schemas.microsoft.com/office/drawing/2014/main" id="{999C8735-F985-78DB-7742-C1E1D3292538}"/>
                </a:ext>
              </a:extLst>
            </p:cNvPr>
            <p:cNvSpPr/>
            <p:nvPr/>
          </p:nvSpPr>
          <p:spPr>
            <a:xfrm>
              <a:off x="4432300" y="2548889"/>
              <a:ext cx="34290" cy="130810"/>
            </a:xfrm>
            <a:custGeom>
              <a:avLst/>
              <a:gdLst>
                <a:gd name="connsiteX0" fmla="*/ 0 w 34290"/>
                <a:gd name="connsiteY0" fmla="*/ 0 h 130810"/>
                <a:gd name="connsiteX1" fmla="*/ 16510 w 34290"/>
                <a:gd name="connsiteY1" fmla="*/ 0 h 130810"/>
                <a:gd name="connsiteX2" fmla="*/ 16510 w 34290"/>
                <a:gd name="connsiteY2" fmla="*/ 101600 h 130810"/>
                <a:gd name="connsiteX3" fmla="*/ 26670 w 34290"/>
                <a:gd name="connsiteY3" fmla="*/ 115570 h 130810"/>
                <a:gd name="connsiteX4" fmla="*/ 34290 w 34290"/>
                <a:gd name="connsiteY4" fmla="*/ 115570 h 130810"/>
                <a:gd name="connsiteX5" fmla="*/ 34290 w 34290"/>
                <a:gd name="connsiteY5" fmla="*/ 129540 h 130810"/>
                <a:gd name="connsiteX6" fmla="*/ 22860 w 34290"/>
                <a:gd name="connsiteY6" fmla="*/ 130810 h 130810"/>
                <a:gd name="connsiteX7" fmla="*/ 0 w 34290"/>
                <a:gd name="connsiteY7" fmla="*/ 105410 h 130810"/>
                <a:gd name="connsiteX8" fmla="*/ 0 w 34290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 293">
              <a:extLst>
                <a:ext uri="{FF2B5EF4-FFF2-40B4-BE49-F238E27FC236}">
                  <a16:creationId xmlns:a16="http://schemas.microsoft.com/office/drawing/2014/main" id="{737E0D74-0BB1-295C-DFF2-B2AA4AE483A5}"/>
                </a:ext>
              </a:extLst>
            </p:cNvPr>
            <p:cNvSpPr/>
            <p:nvPr/>
          </p:nvSpPr>
          <p:spPr>
            <a:xfrm>
              <a:off x="4485640" y="2552700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9050 w 20319"/>
                <a:gd name="connsiteY5" fmla="*/ 35560 h 124460"/>
                <a:gd name="connsiteX6" fmla="*/ 19050 w 20319"/>
                <a:gd name="connsiteY6" fmla="*/ 124460 h 124460"/>
                <a:gd name="connsiteX7" fmla="*/ 2540 w 20319"/>
                <a:gd name="connsiteY7" fmla="*/ 124460 h 124460"/>
                <a:gd name="connsiteX8" fmla="*/ 2540 w 20319"/>
                <a:gd name="connsiteY8" fmla="*/ 35560 h 124460"/>
                <a:gd name="connsiteX9" fmla="*/ 1905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 294">
              <a:extLst>
                <a:ext uri="{FF2B5EF4-FFF2-40B4-BE49-F238E27FC236}">
                  <a16:creationId xmlns:a16="http://schemas.microsoft.com/office/drawing/2014/main" id="{0E62E2D0-8767-7B9C-7D38-19595BBDE465}"/>
                </a:ext>
              </a:extLst>
            </p:cNvPr>
            <p:cNvSpPr/>
            <p:nvPr/>
          </p:nvSpPr>
          <p:spPr>
            <a:xfrm>
              <a:off x="4537709" y="2548889"/>
              <a:ext cx="78740" cy="128270"/>
            </a:xfrm>
            <a:custGeom>
              <a:avLst/>
              <a:gdLst>
                <a:gd name="connsiteX0" fmla="*/ 44450 w 78740"/>
                <a:gd name="connsiteY0" fmla="*/ 76200 h 128270"/>
                <a:gd name="connsiteX1" fmla="*/ 78740 w 78740"/>
                <a:gd name="connsiteY1" fmla="*/ 128270 h 128270"/>
                <a:gd name="connsiteX2" fmla="*/ 59690 w 78740"/>
                <a:gd name="connsiteY2" fmla="*/ 128270 h 128270"/>
                <a:gd name="connsiteX3" fmla="*/ 31750 w 78740"/>
                <a:gd name="connsiteY3" fmla="*/ 85090 h 128270"/>
                <a:gd name="connsiteX4" fmla="*/ 16510 w 78740"/>
                <a:gd name="connsiteY4" fmla="*/ 101600 h 128270"/>
                <a:gd name="connsiteX5" fmla="*/ 16510 w 78740"/>
                <a:gd name="connsiteY5" fmla="*/ 128270 h 128270"/>
                <a:gd name="connsiteX6" fmla="*/ 0 w 78740"/>
                <a:gd name="connsiteY6" fmla="*/ 128270 h 128270"/>
                <a:gd name="connsiteX7" fmla="*/ 0 w 78740"/>
                <a:gd name="connsiteY7" fmla="*/ 0 h 128270"/>
                <a:gd name="connsiteX8" fmla="*/ 16510 w 78740"/>
                <a:gd name="connsiteY8" fmla="*/ 0 h 128270"/>
                <a:gd name="connsiteX9" fmla="*/ 16510 w 78740"/>
                <a:gd name="connsiteY9" fmla="*/ 83820 h 128270"/>
                <a:gd name="connsiteX10" fmla="*/ 57150 w 78740"/>
                <a:gd name="connsiteY10" fmla="*/ 39370 h 128270"/>
                <a:gd name="connsiteX11" fmla="*/ 77470 w 78740"/>
                <a:gd name="connsiteY11" fmla="*/ 39370 h 128270"/>
                <a:gd name="connsiteX12" fmla="*/ 45720 w 78740"/>
                <a:gd name="connsiteY12" fmla="*/ 7620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740" h="128270">
                  <a:moveTo>
                    <a:pt x="44450" y="76200"/>
                  </a:moveTo>
                  <a:lnTo>
                    <a:pt x="78740" y="128270"/>
                  </a:lnTo>
                  <a:lnTo>
                    <a:pt x="59690" y="128270"/>
                  </a:lnTo>
                  <a:lnTo>
                    <a:pt x="31750" y="85090"/>
                  </a:lnTo>
                  <a:lnTo>
                    <a:pt x="16510" y="101600"/>
                  </a:ln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lnTo>
                    <a:pt x="16510" y="0"/>
                  </a:lnTo>
                  <a:lnTo>
                    <a:pt x="16510" y="83820"/>
                  </a:lnTo>
                  <a:lnTo>
                    <a:pt x="57150" y="39370"/>
                  </a:lnTo>
                  <a:lnTo>
                    <a:pt x="77470" y="39370"/>
                  </a:lnTo>
                  <a:lnTo>
                    <a:pt x="45720" y="762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 295">
              <a:extLst>
                <a:ext uri="{FF2B5EF4-FFF2-40B4-BE49-F238E27FC236}">
                  <a16:creationId xmlns:a16="http://schemas.microsoft.com/office/drawing/2014/main" id="{43B5FED0-D381-6111-173C-F6F313BAF947}"/>
                </a:ext>
              </a:extLst>
            </p:cNvPr>
            <p:cNvSpPr/>
            <p:nvPr/>
          </p:nvSpPr>
          <p:spPr>
            <a:xfrm>
              <a:off x="4625340" y="258572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4450 w 83819"/>
                <a:gd name="connsiteY10" fmla="*/ 13970 h 93979"/>
                <a:gd name="connsiteX11" fmla="*/ 19050 w 83819"/>
                <a:gd name="connsiteY11" fmla="*/ 38100 h 93979"/>
                <a:gd name="connsiteX12" fmla="*/ 68580 w 83819"/>
                <a:gd name="connsiteY12" fmla="*/ 38100 h 93979"/>
                <a:gd name="connsiteX13" fmla="*/ 4445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 296">
              <a:extLst>
                <a:ext uri="{FF2B5EF4-FFF2-40B4-BE49-F238E27FC236}">
                  <a16:creationId xmlns:a16="http://schemas.microsoft.com/office/drawing/2014/main" id="{F94C7C80-C2FA-0A38-BB4B-7134E7ABE4AE}"/>
                </a:ext>
              </a:extLst>
            </p:cNvPr>
            <p:cNvSpPr/>
            <p:nvPr/>
          </p:nvSpPr>
          <p:spPr>
            <a:xfrm>
              <a:off x="4761229" y="2561589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 297">
              <a:extLst>
                <a:ext uri="{FF2B5EF4-FFF2-40B4-BE49-F238E27FC236}">
                  <a16:creationId xmlns:a16="http://schemas.microsoft.com/office/drawing/2014/main" id="{BB2C1EE9-B015-E308-4E6B-44CAD4D139B6}"/>
                </a:ext>
              </a:extLst>
            </p:cNvPr>
            <p:cNvSpPr/>
            <p:nvPr/>
          </p:nvSpPr>
          <p:spPr>
            <a:xfrm>
              <a:off x="4841240" y="2548889"/>
              <a:ext cx="80009" cy="128270"/>
            </a:xfrm>
            <a:custGeom>
              <a:avLst/>
              <a:gdLst>
                <a:gd name="connsiteX0" fmla="*/ 0 w 80009"/>
                <a:gd name="connsiteY0" fmla="*/ 0 h 128270"/>
                <a:gd name="connsiteX1" fmla="*/ 16510 w 80009"/>
                <a:gd name="connsiteY1" fmla="*/ 0 h 128270"/>
                <a:gd name="connsiteX2" fmla="*/ 16510 w 80009"/>
                <a:gd name="connsiteY2" fmla="*/ 49530 h 128270"/>
                <a:gd name="connsiteX3" fmla="*/ 16510 w 80009"/>
                <a:gd name="connsiteY3" fmla="*/ 58420 h 128270"/>
                <a:gd name="connsiteX4" fmla="*/ 16510 w 80009"/>
                <a:gd name="connsiteY4" fmla="*/ 58420 h 128270"/>
                <a:gd name="connsiteX5" fmla="*/ 49530 w 80009"/>
                <a:gd name="connsiteY5" fmla="*/ 36830 h 128270"/>
                <a:gd name="connsiteX6" fmla="*/ 80010 w 80009"/>
                <a:gd name="connsiteY6" fmla="*/ 72390 h 128270"/>
                <a:gd name="connsiteX7" fmla="*/ 80010 w 80009"/>
                <a:gd name="connsiteY7" fmla="*/ 128270 h 128270"/>
                <a:gd name="connsiteX8" fmla="*/ 63500 w 80009"/>
                <a:gd name="connsiteY8" fmla="*/ 128270 h 128270"/>
                <a:gd name="connsiteX9" fmla="*/ 63500 w 80009"/>
                <a:gd name="connsiteY9" fmla="*/ 76200 h 128270"/>
                <a:gd name="connsiteX10" fmla="*/ 46990 w 80009"/>
                <a:gd name="connsiteY10" fmla="*/ 53340 h 128270"/>
                <a:gd name="connsiteX11" fmla="*/ 16510 w 80009"/>
                <a:gd name="connsiteY11" fmla="*/ 85090 h 128270"/>
                <a:gd name="connsiteX12" fmla="*/ 16510 w 80009"/>
                <a:gd name="connsiteY12" fmla="*/ 128270 h 128270"/>
                <a:gd name="connsiteX13" fmla="*/ 0 w 80009"/>
                <a:gd name="connsiteY13" fmla="*/ 128270 h 128270"/>
                <a:gd name="connsiteX14" fmla="*/ 0 w 80009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 298">
              <a:extLst>
                <a:ext uri="{FF2B5EF4-FFF2-40B4-BE49-F238E27FC236}">
                  <a16:creationId xmlns:a16="http://schemas.microsoft.com/office/drawing/2014/main" id="{7A67A93B-B119-8ED4-71F2-DE063CE0237D}"/>
                </a:ext>
              </a:extLst>
            </p:cNvPr>
            <p:cNvSpPr/>
            <p:nvPr/>
          </p:nvSpPr>
          <p:spPr>
            <a:xfrm>
              <a:off x="4944109" y="258572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4450 w 83820"/>
                <a:gd name="connsiteY10" fmla="*/ 13970 h 93979"/>
                <a:gd name="connsiteX11" fmla="*/ 19050 w 83820"/>
                <a:gd name="connsiteY11" fmla="*/ 38100 h 93979"/>
                <a:gd name="connsiteX12" fmla="*/ 68580 w 83820"/>
                <a:gd name="connsiteY12" fmla="*/ 38100 h 93979"/>
                <a:gd name="connsiteX13" fmla="*/ 4445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 299">
              <a:extLst>
                <a:ext uri="{FF2B5EF4-FFF2-40B4-BE49-F238E27FC236}">
                  <a16:creationId xmlns:a16="http://schemas.microsoft.com/office/drawing/2014/main" id="{AB8EB90C-94CC-06F7-9275-B80520EE7728}"/>
                </a:ext>
              </a:extLst>
            </p:cNvPr>
            <p:cNvSpPr/>
            <p:nvPr/>
          </p:nvSpPr>
          <p:spPr>
            <a:xfrm>
              <a:off x="5034379" y="2588260"/>
              <a:ext cx="95150" cy="130810"/>
            </a:xfrm>
            <a:custGeom>
              <a:avLst/>
              <a:gdLst>
                <a:gd name="connsiteX0" fmla="*/ 2440 w 95150"/>
                <a:gd name="connsiteY0" fmla="*/ 115570 h 130810"/>
                <a:gd name="connsiteX1" fmla="*/ 12600 w 95150"/>
                <a:gd name="connsiteY1" fmla="*/ 115570 h 130810"/>
                <a:gd name="connsiteX2" fmla="*/ 40540 w 95150"/>
                <a:gd name="connsiteY2" fmla="*/ 87630 h 130810"/>
                <a:gd name="connsiteX3" fmla="*/ 3710 w 95150"/>
                <a:gd name="connsiteY3" fmla="*/ 0 h 130810"/>
                <a:gd name="connsiteX4" fmla="*/ 21490 w 95150"/>
                <a:gd name="connsiteY4" fmla="*/ 0 h 130810"/>
                <a:gd name="connsiteX5" fmla="*/ 34190 w 95150"/>
                <a:gd name="connsiteY5" fmla="*/ 31750 h 130810"/>
                <a:gd name="connsiteX6" fmla="*/ 49430 w 95150"/>
                <a:gd name="connsiteY6" fmla="*/ 71120 h 130810"/>
                <a:gd name="connsiteX7" fmla="*/ 64670 w 95150"/>
                <a:gd name="connsiteY7" fmla="*/ 31750 h 130810"/>
                <a:gd name="connsiteX8" fmla="*/ 77370 w 95150"/>
                <a:gd name="connsiteY8" fmla="*/ 0 h 130810"/>
                <a:gd name="connsiteX9" fmla="*/ 95150 w 95150"/>
                <a:gd name="connsiteY9" fmla="*/ 0 h 130810"/>
                <a:gd name="connsiteX10" fmla="*/ 59590 w 95150"/>
                <a:gd name="connsiteY10" fmla="*/ 85090 h 130810"/>
                <a:gd name="connsiteX11" fmla="*/ 13870 w 95150"/>
                <a:gd name="connsiteY11" fmla="*/ 130810 h 130810"/>
                <a:gd name="connsiteX12" fmla="*/ 2440 w 95150"/>
                <a:gd name="connsiteY12" fmla="*/ 129540 h 130810"/>
                <a:gd name="connsiteX13" fmla="*/ 2440 w 95150"/>
                <a:gd name="connsiteY13" fmla="*/ 11557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50" h="130810">
                  <a:moveTo>
                    <a:pt x="2440" y="115570"/>
                  </a:moveTo>
                  <a:cubicBezTo>
                    <a:pt x="4980" y="115570"/>
                    <a:pt x="7520" y="115570"/>
                    <a:pt x="12600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0" y="57150"/>
                    <a:pt x="49430" y="71120"/>
                  </a:cubicBezTo>
                  <a:cubicBezTo>
                    <a:pt x="5451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0" y="0"/>
                  </a:lnTo>
                  <a:lnTo>
                    <a:pt x="59590" y="85090"/>
                  </a:lnTo>
                  <a:cubicBezTo>
                    <a:pt x="46890" y="114300"/>
                    <a:pt x="38000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 300">
              <a:extLst>
                <a:ext uri="{FF2B5EF4-FFF2-40B4-BE49-F238E27FC236}">
                  <a16:creationId xmlns:a16="http://schemas.microsoft.com/office/drawing/2014/main" id="{C2CC9975-77C7-D894-0D82-29153ACED980}"/>
                </a:ext>
              </a:extLst>
            </p:cNvPr>
            <p:cNvSpPr/>
            <p:nvPr/>
          </p:nvSpPr>
          <p:spPr>
            <a:xfrm>
              <a:off x="5186679" y="2585720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 301">
              <a:extLst>
                <a:ext uri="{FF2B5EF4-FFF2-40B4-BE49-F238E27FC236}">
                  <a16:creationId xmlns:a16="http://schemas.microsoft.com/office/drawing/2014/main" id="{16310D6E-C24F-3072-CB7B-CF304EC20EBA}"/>
                </a:ext>
              </a:extLst>
            </p:cNvPr>
            <p:cNvSpPr/>
            <p:nvPr/>
          </p:nvSpPr>
          <p:spPr>
            <a:xfrm>
              <a:off x="5289550" y="258572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 302">
              <a:extLst>
                <a:ext uri="{FF2B5EF4-FFF2-40B4-BE49-F238E27FC236}">
                  <a16:creationId xmlns:a16="http://schemas.microsoft.com/office/drawing/2014/main" id="{1036EE93-BE18-D835-5B52-347113872075}"/>
                </a:ext>
              </a:extLst>
            </p:cNvPr>
            <p:cNvSpPr/>
            <p:nvPr/>
          </p:nvSpPr>
          <p:spPr>
            <a:xfrm>
              <a:off x="5392420" y="258572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 303">
              <a:extLst>
                <a:ext uri="{FF2B5EF4-FFF2-40B4-BE49-F238E27FC236}">
                  <a16:creationId xmlns:a16="http://schemas.microsoft.com/office/drawing/2014/main" id="{9829A04D-84DA-3AFC-3D61-D6B49A91A41A}"/>
                </a:ext>
              </a:extLst>
            </p:cNvPr>
            <p:cNvSpPr/>
            <p:nvPr/>
          </p:nvSpPr>
          <p:spPr>
            <a:xfrm>
              <a:off x="5495290" y="2548889"/>
              <a:ext cx="87629" cy="130810"/>
            </a:xfrm>
            <a:custGeom>
              <a:avLst/>
              <a:gdLst>
                <a:gd name="connsiteX0" fmla="*/ 87630 w 87629"/>
                <a:gd name="connsiteY0" fmla="*/ 128270 h 130810"/>
                <a:gd name="connsiteX1" fmla="*/ 72390 w 87629"/>
                <a:gd name="connsiteY1" fmla="*/ 128270 h 130810"/>
                <a:gd name="connsiteX2" fmla="*/ 72390 w 87629"/>
                <a:gd name="connsiteY2" fmla="*/ 118110 h 130810"/>
                <a:gd name="connsiteX3" fmla="*/ 72390 w 87629"/>
                <a:gd name="connsiteY3" fmla="*/ 111760 h 130810"/>
                <a:gd name="connsiteX4" fmla="*/ 72390 w 87629"/>
                <a:gd name="connsiteY4" fmla="*/ 111760 h 130810"/>
                <a:gd name="connsiteX5" fmla="*/ 40640 w 87629"/>
                <a:gd name="connsiteY5" fmla="*/ 130810 h 130810"/>
                <a:gd name="connsiteX6" fmla="*/ 0 w 87629"/>
                <a:gd name="connsiteY6" fmla="*/ 83820 h 130810"/>
                <a:gd name="connsiteX7" fmla="*/ 40640 w 87629"/>
                <a:gd name="connsiteY7" fmla="*/ 36830 h 130810"/>
                <a:gd name="connsiteX8" fmla="*/ 71120 w 87629"/>
                <a:gd name="connsiteY8" fmla="*/ 53340 h 130810"/>
                <a:gd name="connsiteX9" fmla="*/ 71120 w 87629"/>
                <a:gd name="connsiteY9" fmla="*/ 53340 h 130810"/>
                <a:gd name="connsiteX10" fmla="*/ 71120 w 87629"/>
                <a:gd name="connsiteY10" fmla="*/ 45720 h 130810"/>
                <a:gd name="connsiteX11" fmla="*/ 71120 w 87629"/>
                <a:gd name="connsiteY11" fmla="*/ 0 h 130810"/>
                <a:gd name="connsiteX12" fmla="*/ 87630 w 87629"/>
                <a:gd name="connsiteY12" fmla="*/ 0 h 130810"/>
                <a:gd name="connsiteX13" fmla="*/ 87630 w 87629"/>
                <a:gd name="connsiteY13" fmla="*/ 128270 h 130810"/>
                <a:gd name="connsiteX14" fmla="*/ 15240 w 87629"/>
                <a:gd name="connsiteY14" fmla="*/ 83820 h 130810"/>
                <a:gd name="connsiteX15" fmla="*/ 43180 w 87629"/>
                <a:gd name="connsiteY15" fmla="*/ 115570 h 130810"/>
                <a:gd name="connsiteX16" fmla="*/ 71120 w 87629"/>
                <a:gd name="connsiteY16" fmla="*/ 83820 h 130810"/>
                <a:gd name="connsiteX17" fmla="*/ 43180 w 87629"/>
                <a:gd name="connsiteY17" fmla="*/ 52070 h 130810"/>
                <a:gd name="connsiteX18" fmla="*/ 1524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477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 304">
              <a:extLst>
                <a:ext uri="{FF2B5EF4-FFF2-40B4-BE49-F238E27FC236}">
                  <a16:creationId xmlns:a16="http://schemas.microsoft.com/office/drawing/2014/main" id="{63ABD8A8-5964-0631-71F1-86C7097CF0E2}"/>
                </a:ext>
              </a:extLst>
            </p:cNvPr>
            <p:cNvSpPr/>
            <p:nvPr/>
          </p:nvSpPr>
          <p:spPr>
            <a:xfrm>
              <a:off x="5656579" y="2585720"/>
              <a:ext cx="87629" cy="130809"/>
            </a:xfrm>
            <a:custGeom>
              <a:avLst/>
              <a:gdLst>
                <a:gd name="connsiteX0" fmla="*/ 0 w 87629"/>
                <a:gd name="connsiteY0" fmla="*/ 2540 h 130809"/>
                <a:gd name="connsiteX1" fmla="*/ 15240 w 87629"/>
                <a:gd name="connsiteY1" fmla="*/ 2540 h 130809"/>
                <a:gd name="connsiteX2" fmla="*/ 15240 w 87629"/>
                <a:gd name="connsiteY2" fmla="*/ 11430 h 130809"/>
                <a:gd name="connsiteX3" fmla="*/ 15240 w 87629"/>
                <a:gd name="connsiteY3" fmla="*/ 17780 h 130809"/>
                <a:gd name="connsiteX4" fmla="*/ 15240 w 87629"/>
                <a:gd name="connsiteY4" fmla="*/ 17780 h 130809"/>
                <a:gd name="connsiteX5" fmla="*/ 46990 w 87629"/>
                <a:gd name="connsiteY5" fmla="*/ 0 h 130809"/>
                <a:gd name="connsiteX6" fmla="*/ 87630 w 87629"/>
                <a:gd name="connsiteY6" fmla="*/ 46990 h 130809"/>
                <a:gd name="connsiteX7" fmla="*/ 46990 w 87629"/>
                <a:gd name="connsiteY7" fmla="*/ 93980 h 130809"/>
                <a:gd name="connsiteX8" fmla="*/ 16510 w 87629"/>
                <a:gd name="connsiteY8" fmla="*/ 76200 h 130809"/>
                <a:gd name="connsiteX9" fmla="*/ 16510 w 87629"/>
                <a:gd name="connsiteY9" fmla="*/ 76200 h 130809"/>
                <a:gd name="connsiteX10" fmla="*/ 16510 w 87629"/>
                <a:gd name="connsiteY10" fmla="*/ 83820 h 130809"/>
                <a:gd name="connsiteX11" fmla="*/ 16510 w 87629"/>
                <a:gd name="connsiteY11" fmla="*/ 130810 h 130809"/>
                <a:gd name="connsiteX12" fmla="*/ 0 w 87629"/>
                <a:gd name="connsiteY12" fmla="*/ 130810 h 130809"/>
                <a:gd name="connsiteX13" fmla="*/ 0 w 87629"/>
                <a:gd name="connsiteY13" fmla="*/ 2540 h 130809"/>
                <a:gd name="connsiteX14" fmla="*/ 71120 w 87629"/>
                <a:gd name="connsiteY14" fmla="*/ 46990 h 130809"/>
                <a:gd name="connsiteX15" fmla="*/ 43180 w 87629"/>
                <a:gd name="connsiteY15" fmla="*/ 15240 h 130809"/>
                <a:gd name="connsiteX16" fmla="*/ 15240 w 87629"/>
                <a:gd name="connsiteY16" fmla="*/ 46990 h 130809"/>
                <a:gd name="connsiteX17" fmla="*/ 43180 w 87629"/>
                <a:gd name="connsiteY17" fmla="*/ 78740 h 130809"/>
                <a:gd name="connsiteX18" fmla="*/ 71120 w 87629"/>
                <a:gd name="connsiteY18" fmla="*/ 4699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1120" y="46990"/>
                  </a:moveTo>
                  <a:cubicBezTo>
                    <a:pt x="71120" y="27940"/>
                    <a:pt x="59690" y="15240"/>
                    <a:pt x="43180" y="15240"/>
                  </a:cubicBezTo>
                  <a:cubicBezTo>
                    <a:pt x="26670" y="15240"/>
                    <a:pt x="15240" y="25400"/>
                    <a:pt x="15240" y="46990"/>
                  </a:cubicBezTo>
                  <a:cubicBezTo>
                    <a:pt x="15240" y="68580"/>
                    <a:pt x="29210" y="78740"/>
                    <a:pt x="43180" y="78740"/>
                  </a:cubicBezTo>
                  <a:cubicBezTo>
                    <a:pt x="57150" y="78740"/>
                    <a:pt x="71120" y="64770"/>
                    <a:pt x="7112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 305">
              <a:extLst>
                <a:ext uri="{FF2B5EF4-FFF2-40B4-BE49-F238E27FC236}">
                  <a16:creationId xmlns:a16="http://schemas.microsoft.com/office/drawing/2014/main" id="{1D124BE9-6819-29DC-FF52-9538CC5FC533}"/>
                </a:ext>
              </a:extLst>
            </p:cNvPr>
            <p:cNvSpPr/>
            <p:nvPr/>
          </p:nvSpPr>
          <p:spPr>
            <a:xfrm>
              <a:off x="5767070" y="2588260"/>
              <a:ext cx="78739" cy="91439"/>
            </a:xfrm>
            <a:custGeom>
              <a:avLst/>
              <a:gdLst>
                <a:gd name="connsiteX0" fmla="*/ 63500 w 78739"/>
                <a:gd name="connsiteY0" fmla="*/ 88900 h 91439"/>
                <a:gd name="connsiteX1" fmla="*/ 63500 w 78739"/>
                <a:gd name="connsiteY1" fmla="*/ 76200 h 91439"/>
                <a:gd name="connsiteX2" fmla="*/ 63500 w 78739"/>
                <a:gd name="connsiteY2" fmla="*/ 69850 h 91439"/>
                <a:gd name="connsiteX3" fmla="*/ 63500 w 78739"/>
                <a:gd name="connsiteY3" fmla="*/ 69850 h 91439"/>
                <a:gd name="connsiteX4" fmla="*/ 30480 w 78739"/>
                <a:gd name="connsiteY4" fmla="*/ 91440 h 91439"/>
                <a:gd name="connsiteX5" fmla="*/ 0 w 78739"/>
                <a:gd name="connsiteY5" fmla="*/ 55880 h 91439"/>
                <a:gd name="connsiteX6" fmla="*/ 0 w 78739"/>
                <a:gd name="connsiteY6" fmla="*/ 0 h 91439"/>
                <a:gd name="connsiteX7" fmla="*/ 16510 w 78739"/>
                <a:gd name="connsiteY7" fmla="*/ 0 h 91439"/>
                <a:gd name="connsiteX8" fmla="*/ 16510 w 78739"/>
                <a:gd name="connsiteY8" fmla="*/ 52070 h 91439"/>
                <a:gd name="connsiteX9" fmla="*/ 33020 w 78739"/>
                <a:gd name="connsiteY9" fmla="*/ 74930 h 91439"/>
                <a:gd name="connsiteX10" fmla="*/ 62230 w 78739"/>
                <a:gd name="connsiteY10" fmla="*/ 43180 h 91439"/>
                <a:gd name="connsiteX11" fmla="*/ 62230 w 78739"/>
                <a:gd name="connsiteY11" fmla="*/ 0 h 91439"/>
                <a:gd name="connsiteX12" fmla="*/ 78740 w 78739"/>
                <a:gd name="connsiteY12" fmla="*/ 0 h 91439"/>
                <a:gd name="connsiteX13" fmla="*/ 78740 w 78739"/>
                <a:gd name="connsiteY13" fmla="*/ 88900 h 91439"/>
                <a:gd name="connsiteX14" fmla="*/ 63500 w 78739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 306">
              <a:extLst>
                <a:ext uri="{FF2B5EF4-FFF2-40B4-BE49-F238E27FC236}">
                  <a16:creationId xmlns:a16="http://schemas.microsoft.com/office/drawing/2014/main" id="{87FB3E5B-C34A-9F5E-B8DB-1CEA028977C8}"/>
                </a:ext>
              </a:extLst>
            </p:cNvPr>
            <p:cNvSpPr/>
            <p:nvPr/>
          </p:nvSpPr>
          <p:spPr>
            <a:xfrm>
              <a:off x="5880100" y="258572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 307">
              <a:extLst>
                <a:ext uri="{FF2B5EF4-FFF2-40B4-BE49-F238E27FC236}">
                  <a16:creationId xmlns:a16="http://schemas.microsoft.com/office/drawing/2014/main" id="{85C50546-F492-CC97-96F9-C8F3AA4CEDA9}"/>
                </a:ext>
              </a:extLst>
            </p:cNvPr>
            <p:cNvSpPr/>
            <p:nvPr/>
          </p:nvSpPr>
          <p:spPr>
            <a:xfrm>
              <a:off x="5981700" y="2585720"/>
              <a:ext cx="74929" cy="93979"/>
            </a:xfrm>
            <a:custGeom>
              <a:avLst/>
              <a:gdLst>
                <a:gd name="connsiteX0" fmla="*/ 48260 w 74929"/>
                <a:gd name="connsiteY0" fmla="*/ 78740 h 93979"/>
                <a:gd name="connsiteX1" fmla="*/ 74930 w 74929"/>
                <a:gd name="connsiteY1" fmla="*/ 71120 h 93979"/>
                <a:gd name="connsiteX2" fmla="*/ 74930 w 74929"/>
                <a:gd name="connsiteY2" fmla="*/ 86360 h 93979"/>
                <a:gd name="connsiteX3" fmla="*/ 46990 w 74929"/>
                <a:gd name="connsiteY3" fmla="*/ 93980 h 93979"/>
                <a:gd name="connsiteX4" fmla="*/ 0 w 74929"/>
                <a:gd name="connsiteY4" fmla="*/ 46990 h 93979"/>
                <a:gd name="connsiteX5" fmla="*/ 46990 w 74929"/>
                <a:gd name="connsiteY5" fmla="*/ 0 h 93979"/>
                <a:gd name="connsiteX6" fmla="*/ 74930 w 74929"/>
                <a:gd name="connsiteY6" fmla="*/ 6350 h 93979"/>
                <a:gd name="connsiteX7" fmla="*/ 74930 w 74929"/>
                <a:gd name="connsiteY7" fmla="*/ 21590 h 93979"/>
                <a:gd name="connsiteX8" fmla="*/ 48260 w 74929"/>
                <a:gd name="connsiteY8" fmla="*/ 13970 h 93979"/>
                <a:gd name="connsiteX9" fmla="*/ 17780 w 74929"/>
                <a:gd name="connsiteY9" fmla="*/ 45720 h 93979"/>
                <a:gd name="connsiteX10" fmla="*/ 48260 w 74929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79">
                  <a:moveTo>
                    <a:pt x="48260" y="78740"/>
                  </a:moveTo>
                  <a:cubicBezTo>
                    <a:pt x="60960" y="78740"/>
                    <a:pt x="69850" y="7493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 308">
              <a:extLst>
                <a:ext uri="{FF2B5EF4-FFF2-40B4-BE49-F238E27FC236}">
                  <a16:creationId xmlns:a16="http://schemas.microsoft.com/office/drawing/2014/main" id="{16F2B183-EC85-C4CF-5258-6B6A6848D267}"/>
                </a:ext>
              </a:extLst>
            </p:cNvPr>
            <p:cNvSpPr/>
            <p:nvPr/>
          </p:nvSpPr>
          <p:spPr>
            <a:xfrm>
              <a:off x="6069329" y="2561589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 309">
              <a:extLst>
                <a:ext uri="{FF2B5EF4-FFF2-40B4-BE49-F238E27FC236}">
                  <a16:creationId xmlns:a16="http://schemas.microsoft.com/office/drawing/2014/main" id="{CCC3DF34-23A6-29A0-83E1-AD6850D61B3B}"/>
                </a:ext>
              </a:extLst>
            </p:cNvPr>
            <p:cNvSpPr/>
            <p:nvPr/>
          </p:nvSpPr>
          <p:spPr>
            <a:xfrm>
              <a:off x="6148070" y="2588260"/>
              <a:ext cx="78739" cy="91439"/>
            </a:xfrm>
            <a:custGeom>
              <a:avLst/>
              <a:gdLst>
                <a:gd name="connsiteX0" fmla="*/ 63500 w 78739"/>
                <a:gd name="connsiteY0" fmla="*/ 88900 h 91439"/>
                <a:gd name="connsiteX1" fmla="*/ 63500 w 78739"/>
                <a:gd name="connsiteY1" fmla="*/ 76200 h 91439"/>
                <a:gd name="connsiteX2" fmla="*/ 63500 w 78739"/>
                <a:gd name="connsiteY2" fmla="*/ 69850 h 91439"/>
                <a:gd name="connsiteX3" fmla="*/ 63500 w 78739"/>
                <a:gd name="connsiteY3" fmla="*/ 69850 h 91439"/>
                <a:gd name="connsiteX4" fmla="*/ 30480 w 78739"/>
                <a:gd name="connsiteY4" fmla="*/ 91440 h 91439"/>
                <a:gd name="connsiteX5" fmla="*/ 0 w 78739"/>
                <a:gd name="connsiteY5" fmla="*/ 55880 h 91439"/>
                <a:gd name="connsiteX6" fmla="*/ 0 w 78739"/>
                <a:gd name="connsiteY6" fmla="*/ 0 h 91439"/>
                <a:gd name="connsiteX7" fmla="*/ 16510 w 78739"/>
                <a:gd name="connsiteY7" fmla="*/ 0 h 91439"/>
                <a:gd name="connsiteX8" fmla="*/ 16510 w 78739"/>
                <a:gd name="connsiteY8" fmla="*/ 52070 h 91439"/>
                <a:gd name="connsiteX9" fmla="*/ 33020 w 78739"/>
                <a:gd name="connsiteY9" fmla="*/ 74930 h 91439"/>
                <a:gd name="connsiteX10" fmla="*/ 62230 w 78739"/>
                <a:gd name="connsiteY10" fmla="*/ 43180 h 91439"/>
                <a:gd name="connsiteX11" fmla="*/ 62230 w 78739"/>
                <a:gd name="connsiteY11" fmla="*/ 0 h 91439"/>
                <a:gd name="connsiteX12" fmla="*/ 78740 w 78739"/>
                <a:gd name="connsiteY12" fmla="*/ 0 h 91439"/>
                <a:gd name="connsiteX13" fmla="*/ 78740 w 78739"/>
                <a:gd name="connsiteY13" fmla="*/ 88900 h 91439"/>
                <a:gd name="connsiteX14" fmla="*/ 63500 w 78739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 310">
              <a:extLst>
                <a:ext uri="{FF2B5EF4-FFF2-40B4-BE49-F238E27FC236}">
                  <a16:creationId xmlns:a16="http://schemas.microsoft.com/office/drawing/2014/main" id="{0140B9A8-081E-1FFA-B1CE-DE7DC6B4EB3F}"/>
                </a:ext>
              </a:extLst>
            </p:cNvPr>
            <p:cNvSpPr/>
            <p:nvPr/>
          </p:nvSpPr>
          <p:spPr>
            <a:xfrm>
              <a:off x="6252209" y="2586989"/>
              <a:ext cx="73660" cy="93980"/>
            </a:xfrm>
            <a:custGeom>
              <a:avLst/>
              <a:gdLst>
                <a:gd name="connsiteX0" fmla="*/ 5080 w 73660"/>
                <a:gd name="connsiteY0" fmla="*/ 6350 h 93980"/>
                <a:gd name="connsiteX1" fmla="*/ 36830 w 73660"/>
                <a:gd name="connsiteY1" fmla="*/ 0 h 93980"/>
                <a:gd name="connsiteX2" fmla="*/ 73660 w 73660"/>
                <a:gd name="connsiteY2" fmla="*/ 34290 h 93980"/>
                <a:gd name="connsiteX3" fmla="*/ 73660 w 73660"/>
                <a:gd name="connsiteY3" fmla="*/ 91440 h 93980"/>
                <a:gd name="connsiteX4" fmla="*/ 58420 w 73660"/>
                <a:gd name="connsiteY4" fmla="*/ 91440 h 93980"/>
                <a:gd name="connsiteX5" fmla="*/ 58420 w 73660"/>
                <a:gd name="connsiteY5" fmla="*/ 81280 h 93980"/>
                <a:gd name="connsiteX6" fmla="*/ 58420 w 73660"/>
                <a:gd name="connsiteY6" fmla="*/ 73660 h 93980"/>
                <a:gd name="connsiteX7" fmla="*/ 58420 w 73660"/>
                <a:gd name="connsiteY7" fmla="*/ 73660 h 93980"/>
                <a:gd name="connsiteX8" fmla="*/ 27940 w 73660"/>
                <a:gd name="connsiteY8" fmla="*/ 93980 h 93980"/>
                <a:gd name="connsiteX9" fmla="*/ 0 w 73660"/>
                <a:gd name="connsiteY9" fmla="*/ 67310 h 93980"/>
                <a:gd name="connsiteX10" fmla="*/ 58420 w 73660"/>
                <a:gd name="connsiteY10" fmla="*/ 39370 h 93980"/>
                <a:gd name="connsiteX11" fmla="*/ 58420 w 73660"/>
                <a:gd name="connsiteY11" fmla="*/ 35560 h 93980"/>
                <a:gd name="connsiteX12" fmla="*/ 35560 w 73660"/>
                <a:gd name="connsiteY12" fmla="*/ 15240 h 93980"/>
                <a:gd name="connsiteX13" fmla="*/ 6350 w 73660"/>
                <a:gd name="connsiteY13" fmla="*/ 22860 h 93980"/>
                <a:gd name="connsiteX14" fmla="*/ 6350 w 73660"/>
                <a:gd name="connsiteY14" fmla="*/ 7620 h 93980"/>
                <a:gd name="connsiteX15" fmla="*/ 57150 w 73660"/>
                <a:gd name="connsiteY15" fmla="*/ 50800 h 93980"/>
                <a:gd name="connsiteX16" fmla="*/ 16510 w 73660"/>
                <a:gd name="connsiteY16" fmla="*/ 66040 h 93980"/>
                <a:gd name="connsiteX17" fmla="*/ 30480 w 73660"/>
                <a:gd name="connsiteY17" fmla="*/ 80010 h 93980"/>
                <a:gd name="connsiteX18" fmla="*/ 57150 w 73660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 311">
              <a:extLst>
                <a:ext uri="{FF2B5EF4-FFF2-40B4-BE49-F238E27FC236}">
                  <a16:creationId xmlns:a16="http://schemas.microsoft.com/office/drawing/2014/main" id="{98A1D5F1-DAB8-1663-2D5D-7380A0D038DE}"/>
                </a:ext>
              </a:extLst>
            </p:cNvPr>
            <p:cNvSpPr/>
            <p:nvPr/>
          </p:nvSpPr>
          <p:spPr>
            <a:xfrm>
              <a:off x="6343650" y="2561589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 312">
              <a:extLst>
                <a:ext uri="{FF2B5EF4-FFF2-40B4-BE49-F238E27FC236}">
                  <a16:creationId xmlns:a16="http://schemas.microsoft.com/office/drawing/2014/main" id="{00999B56-F61F-9758-688B-28B38FC03598}"/>
                </a:ext>
              </a:extLst>
            </p:cNvPr>
            <p:cNvSpPr/>
            <p:nvPr/>
          </p:nvSpPr>
          <p:spPr>
            <a:xfrm>
              <a:off x="6422390" y="2552700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7780 w 20319"/>
                <a:gd name="connsiteY5" fmla="*/ 35560 h 124460"/>
                <a:gd name="connsiteX6" fmla="*/ 17780 w 20319"/>
                <a:gd name="connsiteY6" fmla="*/ 124460 h 124460"/>
                <a:gd name="connsiteX7" fmla="*/ 1270 w 20319"/>
                <a:gd name="connsiteY7" fmla="*/ 124460 h 124460"/>
                <a:gd name="connsiteX8" fmla="*/ 1270 w 20319"/>
                <a:gd name="connsiteY8" fmla="*/ 35560 h 124460"/>
                <a:gd name="connsiteX9" fmla="*/ 1778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 313">
              <a:extLst>
                <a:ext uri="{FF2B5EF4-FFF2-40B4-BE49-F238E27FC236}">
                  <a16:creationId xmlns:a16="http://schemas.microsoft.com/office/drawing/2014/main" id="{A884FC0F-5289-EDBD-F51F-8B9487300CE3}"/>
                </a:ext>
              </a:extLst>
            </p:cNvPr>
            <p:cNvSpPr/>
            <p:nvPr/>
          </p:nvSpPr>
          <p:spPr>
            <a:xfrm>
              <a:off x="6466840" y="258572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7940"/>
                    <a:pt x="15240" y="46990"/>
                  </a:cubicBezTo>
                  <a:cubicBezTo>
                    <a:pt x="15240" y="6604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 314">
              <a:extLst>
                <a:ext uri="{FF2B5EF4-FFF2-40B4-BE49-F238E27FC236}">
                  <a16:creationId xmlns:a16="http://schemas.microsoft.com/office/drawing/2014/main" id="{0985A0F3-F14E-45AF-557E-7AB1ED58C83E}"/>
                </a:ext>
              </a:extLst>
            </p:cNvPr>
            <p:cNvSpPr/>
            <p:nvPr/>
          </p:nvSpPr>
          <p:spPr>
            <a:xfrm>
              <a:off x="6583680" y="2585720"/>
              <a:ext cx="80009" cy="91439"/>
            </a:xfrm>
            <a:custGeom>
              <a:avLst/>
              <a:gdLst>
                <a:gd name="connsiteX0" fmla="*/ 15239 w 80009"/>
                <a:gd name="connsiteY0" fmla="*/ 2540 h 91439"/>
                <a:gd name="connsiteX1" fmla="*/ 15239 w 80009"/>
                <a:gd name="connsiteY1" fmla="*/ 15240 h 91439"/>
                <a:gd name="connsiteX2" fmla="*/ 15239 w 80009"/>
                <a:gd name="connsiteY2" fmla="*/ 21590 h 91439"/>
                <a:gd name="connsiteX3" fmla="*/ 15239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89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39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39" y="2540"/>
                  </a:moveTo>
                  <a:lnTo>
                    <a:pt x="15239" y="15240"/>
                  </a:lnTo>
                  <a:cubicBezTo>
                    <a:pt x="15239" y="19050"/>
                    <a:pt x="15239" y="21590"/>
                    <a:pt x="15239" y="21590"/>
                  </a:cubicBezTo>
                  <a:lnTo>
                    <a:pt x="15239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89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39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 315">
              <a:extLst>
                <a:ext uri="{FF2B5EF4-FFF2-40B4-BE49-F238E27FC236}">
                  <a16:creationId xmlns:a16="http://schemas.microsoft.com/office/drawing/2014/main" id="{C03A4250-7C2E-131B-CECC-C0C4A17C1757}"/>
                </a:ext>
              </a:extLst>
            </p:cNvPr>
            <p:cNvSpPr/>
            <p:nvPr/>
          </p:nvSpPr>
          <p:spPr>
            <a:xfrm>
              <a:off x="6686550" y="2620010"/>
              <a:ext cx="125730" cy="13969"/>
            </a:xfrm>
            <a:custGeom>
              <a:avLst/>
              <a:gdLst>
                <a:gd name="connsiteX0" fmla="*/ 0 w 125730"/>
                <a:gd name="connsiteY0" fmla="*/ 0 h 13969"/>
                <a:gd name="connsiteX1" fmla="*/ 125730 w 125730"/>
                <a:gd name="connsiteY1" fmla="*/ 0 h 13969"/>
                <a:gd name="connsiteX2" fmla="*/ 125730 w 125730"/>
                <a:gd name="connsiteY2" fmla="*/ 13970 h 13969"/>
                <a:gd name="connsiteX3" fmla="*/ 0 w 125730"/>
                <a:gd name="connsiteY3" fmla="*/ 13970 h 13969"/>
                <a:gd name="connsiteX4" fmla="*/ 0 w 125730"/>
                <a:gd name="connsiteY4" fmla="*/ 0 h 13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730" h="13969">
                  <a:moveTo>
                    <a:pt x="0" y="0"/>
                  </a:moveTo>
                  <a:lnTo>
                    <a:pt x="125730" y="0"/>
                  </a:lnTo>
                  <a:lnTo>
                    <a:pt x="125730" y="13970"/>
                  </a:lnTo>
                  <a:lnTo>
                    <a:pt x="0" y="139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 316">
              <a:extLst>
                <a:ext uri="{FF2B5EF4-FFF2-40B4-BE49-F238E27FC236}">
                  <a16:creationId xmlns:a16="http://schemas.microsoft.com/office/drawing/2014/main" id="{FE1007B6-77DF-ADC6-F829-770E1A3061BC}"/>
                </a:ext>
              </a:extLst>
            </p:cNvPr>
            <p:cNvSpPr/>
            <p:nvPr/>
          </p:nvSpPr>
          <p:spPr>
            <a:xfrm>
              <a:off x="6828790" y="2586989"/>
              <a:ext cx="73659" cy="93980"/>
            </a:xfrm>
            <a:custGeom>
              <a:avLst/>
              <a:gdLst>
                <a:gd name="connsiteX0" fmla="*/ 5080 w 73659"/>
                <a:gd name="connsiteY0" fmla="*/ 6350 h 93980"/>
                <a:gd name="connsiteX1" fmla="*/ 36830 w 73659"/>
                <a:gd name="connsiteY1" fmla="*/ 0 h 93980"/>
                <a:gd name="connsiteX2" fmla="*/ 73660 w 73659"/>
                <a:gd name="connsiteY2" fmla="*/ 34290 h 93980"/>
                <a:gd name="connsiteX3" fmla="*/ 73660 w 73659"/>
                <a:gd name="connsiteY3" fmla="*/ 91440 h 93980"/>
                <a:gd name="connsiteX4" fmla="*/ 58420 w 73659"/>
                <a:gd name="connsiteY4" fmla="*/ 91440 h 93980"/>
                <a:gd name="connsiteX5" fmla="*/ 58420 w 73659"/>
                <a:gd name="connsiteY5" fmla="*/ 81280 h 93980"/>
                <a:gd name="connsiteX6" fmla="*/ 58420 w 73659"/>
                <a:gd name="connsiteY6" fmla="*/ 73660 h 93980"/>
                <a:gd name="connsiteX7" fmla="*/ 58420 w 73659"/>
                <a:gd name="connsiteY7" fmla="*/ 73660 h 93980"/>
                <a:gd name="connsiteX8" fmla="*/ 27940 w 73659"/>
                <a:gd name="connsiteY8" fmla="*/ 93980 h 93980"/>
                <a:gd name="connsiteX9" fmla="*/ 0 w 73659"/>
                <a:gd name="connsiteY9" fmla="*/ 67310 h 93980"/>
                <a:gd name="connsiteX10" fmla="*/ 58420 w 73659"/>
                <a:gd name="connsiteY10" fmla="*/ 39370 h 93980"/>
                <a:gd name="connsiteX11" fmla="*/ 58420 w 73659"/>
                <a:gd name="connsiteY11" fmla="*/ 35560 h 93980"/>
                <a:gd name="connsiteX12" fmla="*/ 35560 w 73659"/>
                <a:gd name="connsiteY12" fmla="*/ 15240 h 93980"/>
                <a:gd name="connsiteX13" fmla="*/ 6350 w 73659"/>
                <a:gd name="connsiteY13" fmla="*/ 22860 h 93980"/>
                <a:gd name="connsiteX14" fmla="*/ 6350 w 73659"/>
                <a:gd name="connsiteY14" fmla="*/ 7620 h 93980"/>
                <a:gd name="connsiteX15" fmla="*/ 57150 w 73659"/>
                <a:gd name="connsiteY15" fmla="*/ 50800 h 93980"/>
                <a:gd name="connsiteX16" fmla="*/ 16510 w 73659"/>
                <a:gd name="connsiteY16" fmla="*/ 66040 h 93980"/>
                <a:gd name="connsiteX17" fmla="*/ 30480 w 73659"/>
                <a:gd name="connsiteY17" fmla="*/ 80010 h 93980"/>
                <a:gd name="connsiteX18" fmla="*/ 57150 w 73659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 317">
              <a:extLst>
                <a:ext uri="{FF2B5EF4-FFF2-40B4-BE49-F238E27FC236}">
                  <a16:creationId xmlns:a16="http://schemas.microsoft.com/office/drawing/2014/main" id="{BF971BEC-5920-BAF4-A623-2B1B824CD0B6}"/>
                </a:ext>
              </a:extLst>
            </p:cNvPr>
            <p:cNvSpPr/>
            <p:nvPr/>
          </p:nvSpPr>
          <p:spPr>
            <a:xfrm>
              <a:off x="6964680" y="2585720"/>
              <a:ext cx="74929" cy="93979"/>
            </a:xfrm>
            <a:custGeom>
              <a:avLst/>
              <a:gdLst>
                <a:gd name="connsiteX0" fmla="*/ 48260 w 74929"/>
                <a:gd name="connsiteY0" fmla="*/ 78740 h 93979"/>
                <a:gd name="connsiteX1" fmla="*/ 74930 w 74929"/>
                <a:gd name="connsiteY1" fmla="*/ 71120 h 93979"/>
                <a:gd name="connsiteX2" fmla="*/ 74930 w 74929"/>
                <a:gd name="connsiteY2" fmla="*/ 86360 h 93979"/>
                <a:gd name="connsiteX3" fmla="*/ 46989 w 74929"/>
                <a:gd name="connsiteY3" fmla="*/ 93980 h 93979"/>
                <a:gd name="connsiteX4" fmla="*/ 0 w 74929"/>
                <a:gd name="connsiteY4" fmla="*/ 46990 h 93979"/>
                <a:gd name="connsiteX5" fmla="*/ 46989 w 74929"/>
                <a:gd name="connsiteY5" fmla="*/ 0 h 93979"/>
                <a:gd name="connsiteX6" fmla="*/ 74930 w 74929"/>
                <a:gd name="connsiteY6" fmla="*/ 6350 h 93979"/>
                <a:gd name="connsiteX7" fmla="*/ 74930 w 74929"/>
                <a:gd name="connsiteY7" fmla="*/ 21590 h 93979"/>
                <a:gd name="connsiteX8" fmla="*/ 48260 w 74929"/>
                <a:gd name="connsiteY8" fmla="*/ 13970 h 93979"/>
                <a:gd name="connsiteX9" fmla="*/ 17780 w 74929"/>
                <a:gd name="connsiteY9" fmla="*/ 45720 h 93979"/>
                <a:gd name="connsiteX10" fmla="*/ 48260 w 74929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79">
                  <a:moveTo>
                    <a:pt x="48260" y="78740"/>
                  </a:moveTo>
                  <a:cubicBezTo>
                    <a:pt x="60960" y="78740"/>
                    <a:pt x="69850" y="7493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89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89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89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 318">
              <a:extLst>
                <a:ext uri="{FF2B5EF4-FFF2-40B4-BE49-F238E27FC236}">
                  <a16:creationId xmlns:a16="http://schemas.microsoft.com/office/drawing/2014/main" id="{86E759B4-0875-61B9-0B8B-6C8A1842016C}"/>
                </a:ext>
              </a:extLst>
            </p:cNvPr>
            <p:cNvSpPr/>
            <p:nvPr/>
          </p:nvSpPr>
          <p:spPr>
            <a:xfrm>
              <a:off x="7057390" y="258572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7940"/>
                    <a:pt x="15240" y="46990"/>
                  </a:cubicBezTo>
                  <a:cubicBezTo>
                    <a:pt x="15240" y="6604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 319">
              <a:extLst>
                <a:ext uri="{FF2B5EF4-FFF2-40B4-BE49-F238E27FC236}">
                  <a16:creationId xmlns:a16="http://schemas.microsoft.com/office/drawing/2014/main" id="{D6364F5F-F9D4-2476-5856-62B3103375E9}"/>
                </a:ext>
              </a:extLst>
            </p:cNvPr>
            <p:cNvSpPr/>
            <p:nvPr/>
          </p:nvSpPr>
          <p:spPr>
            <a:xfrm>
              <a:off x="7174230" y="2585720"/>
              <a:ext cx="137159" cy="91439"/>
            </a:xfrm>
            <a:custGeom>
              <a:avLst/>
              <a:gdLst>
                <a:gd name="connsiteX0" fmla="*/ 15239 w 137159"/>
                <a:gd name="connsiteY0" fmla="*/ 2540 h 91439"/>
                <a:gd name="connsiteX1" fmla="*/ 15239 w 137159"/>
                <a:gd name="connsiteY1" fmla="*/ 15240 h 91439"/>
                <a:gd name="connsiteX2" fmla="*/ 15239 w 137159"/>
                <a:gd name="connsiteY2" fmla="*/ 21590 h 91439"/>
                <a:gd name="connsiteX3" fmla="*/ 15239 w 137159"/>
                <a:gd name="connsiteY3" fmla="*/ 21590 h 91439"/>
                <a:gd name="connsiteX4" fmla="*/ 48260 w 137159"/>
                <a:gd name="connsiteY4" fmla="*/ 0 h 91439"/>
                <a:gd name="connsiteX5" fmla="*/ 74930 w 137159"/>
                <a:gd name="connsiteY5" fmla="*/ 20320 h 91439"/>
                <a:gd name="connsiteX6" fmla="*/ 74930 w 137159"/>
                <a:gd name="connsiteY6" fmla="*/ 20320 h 91439"/>
                <a:gd name="connsiteX7" fmla="*/ 105410 w 137159"/>
                <a:gd name="connsiteY7" fmla="*/ 0 h 91439"/>
                <a:gd name="connsiteX8" fmla="*/ 137160 w 137159"/>
                <a:gd name="connsiteY8" fmla="*/ 35560 h 91439"/>
                <a:gd name="connsiteX9" fmla="*/ 137160 w 137159"/>
                <a:gd name="connsiteY9" fmla="*/ 91440 h 91439"/>
                <a:gd name="connsiteX10" fmla="*/ 120650 w 137159"/>
                <a:gd name="connsiteY10" fmla="*/ 91440 h 91439"/>
                <a:gd name="connsiteX11" fmla="*/ 120650 w 137159"/>
                <a:gd name="connsiteY11" fmla="*/ 39370 h 91439"/>
                <a:gd name="connsiteX12" fmla="*/ 104139 w 137159"/>
                <a:gd name="connsiteY12" fmla="*/ 16510 h 91439"/>
                <a:gd name="connsiteX13" fmla="*/ 77470 w 137159"/>
                <a:gd name="connsiteY13" fmla="*/ 50800 h 91439"/>
                <a:gd name="connsiteX14" fmla="*/ 77470 w 137159"/>
                <a:gd name="connsiteY14" fmla="*/ 91440 h 91439"/>
                <a:gd name="connsiteX15" fmla="*/ 60960 w 137159"/>
                <a:gd name="connsiteY15" fmla="*/ 91440 h 91439"/>
                <a:gd name="connsiteX16" fmla="*/ 60960 w 137159"/>
                <a:gd name="connsiteY16" fmla="*/ 38100 h 91439"/>
                <a:gd name="connsiteX17" fmla="*/ 44450 w 137159"/>
                <a:gd name="connsiteY17" fmla="*/ 15240 h 91439"/>
                <a:gd name="connsiteX18" fmla="*/ 16510 w 137159"/>
                <a:gd name="connsiteY18" fmla="*/ 49530 h 91439"/>
                <a:gd name="connsiteX19" fmla="*/ 16510 w 137159"/>
                <a:gd name="connsiteY19" fmla="*/ 90170 h 91439"/>
                <a:gd name="connsiteX20" fmla="*/ 0 w 137159"/>
                <a:gd name="connsiteY20" fmla="*/ 90170 h 91439"/>
                <a:gd name="connsiteX21" fmla="*/ 0 w 137159"/>
                <a:gd name="connsiteY21" fmla="*/ 1270 h 91439"/>
                <a:gd name="connsiteX22" fmla="*/ 15239 w 137159"/>
                <a:gd name="connsiteY22" fmla="*/ 12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59" h="91439">
                  <a:moveTo>
                    <a:pt x="15239" y="2540"/>
                  </a:moveTo>
                  <a:lnTo>
                    <a:pt x="15239" y="15240"/>
                  </a:lnTo>
                  <a:cubicBezTo>
                    <a:pt x="15239" y="19050"/>
                    <a:pt x="15239" y="21590"/>
                    <a:pt x="15239" y="21590"/>
                  </a:cubicBezTo>
                  <a:lnTo>
                    <a:pt x="15239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89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39" y="16510"/>
                    <a:pt x="104139" y="16510"/>
                  </a:cubicBezTo>
                  <a:cubicBezTo>
                    <a:pt x="91439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39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 320">
              <a:extLst>
                <a:ext uri="{FF2B5EF4-FFF2-40B4-BE49-F238E27FC236}">
                  <a16:creationId xmlns:a16="http://schemas.microsoft.com/office/drawing/2014/main" id="{C67FA43E-7574-0CC1-AEDE-162A0BA7498D}"/>
                </a:ext>
              </a:extLst>
            </p:cNvPr>
            <p:cNvSpPr/>
            <p:nvPr/>
          </p:nvSpPr>
          <p:spPr>
            <a:xfrm>
              <a:off x="7341869" y="2585720"/>
              <a:ext cx="87630" cy="130809"/>
            </a:xfrm>
            <a:custGeom>
              <a:avLst/>
              <a:gdLst>
                <a:gd name="connsiteX0" fmla="*/ 0 w 87630"/>
                <a:gd name="connsiteY0" fmla="*/ 2540 h 130809"/>
                <a:gd name="connsiteX1" fmla="*/ 15240 w 87630"/>
                <a:gd name="connsiteY1" fmla="*/ 2540 h 130809"/>
                <a:gd name="connsiteX2" fmla="*/ 15240 w 87630"/>
                <a:gd name="connsiteY2" fmla="*/ 11430 h 130809"/>
                <a:gd name="connsiteX3" fmla="*/ 15240 w 87630"/>
                <a:gd name="connsiteY3" fmla="*/ 17780 h 130809"/>
                <a:gd name="connsiteX4" fmla="*/ 15240 w 87630"/>
                <a:gd name="connsiteY4" fmla="*/ 17780 h 130809"/>
                <a:gd name="connsiteX5" fmla="*/ 46990 w 87630"/>
                <a:gd name="connsiteY5" fmla="*/ 0 h 130809"/>
                <a:gd name="connsiteX6" fmla="*/ 87630 w 87630"/>
                <a:gd name="connsiteY6" fmla="*/ 46990 h 130809"/>
                <a:gd name="connsiteX7" fmla="*/ 46990 w 87630"/>
                <a:gd name="connsiteY7" fmla="*/ 93980 h 130809"/>
                <a:gd name="connsiteX8" fmla="*/ 16511 w 87630"/>
                <a:gd name="connsiteY8" fmla="*/ 76200 h 130809"/>
                <a:gd name="connsiteX9" fmla="*/ 16511 w 87630"/>
                <a:gd name="connsiteY9" fmla="*/ 76200 h 130809"/>
                <a:gd name="connsiteX10" fmla="*/ 16511 w 87630"/>
                <a:gd name="connsiteY10" fmla="*/ 83820 h 130809"/>
                <a:gd name="connsiteX11" fmla="*/ 16511 w 87630"/>
                <a:gd name="connsiteY11" fmla="*/ 130810 h 130809"/>
                <a:gd name="connsiteX12" fmla="*/ 0 w 87630"/>
                <a:gd name="connsiteY12" fmla="*/ 130810 h 130809"/>
                <a:gd name="connsiteX13" fmla="*/ 0 w 87630"/>
                <a:gd name="connsiteY13" fmla="*/ 2540 h 130809"/>
                <a:gd name="connsiteX14" fmla="*/ 72390 w 87630"/>
                <a:gd name="connsiteY14" fmla="*/ 46990 h 130809"/>
                <a:gd name="connsiteX15" fmla="*/ 44450 w 87630"/>
                <a:gd name="connsiteY15" fmla="*/ 15240 h 130809"/>
                <a:gd name="connsiteX16" fmla="*/ 16511 w 87630"/>
                <a:gd name="connsiteY16" fmla="*/ 46990 h 130809"/>
                <a:gd name="connsiteX17" fmla="*/ 44450 w 87630"/>
                <a:gd name="connsiteY17" fmla="*/ 78740 h 130809"/>
                <a:gd name="connsiteX18" fmla="*/ 72390 w 87630"/>
                <a:gd name="connsiteY18" fmla="*/ 4699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1" y="76200"/>
                  </a:cubicBezTo>
                  <a:lnTo>
                    <a:pt x="16511" y="76200"/>
                  </a:lnTo>
                  <a:cubicBezTo>
                    <a:pt x="16511" y="76200"/>
                    <a:pt x="16511" y="78740"/>
                    <a:pt x="16511" y="83820"/>
                  </a:cubicBezTo>
                  <a:lnTo>
                    <a:pt x="16511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1" y="15240"/>
                    <a:pt x="44450" y="15240"/>
                  </a:cubicBezTo>
                  <a:cubicBezTo>
                    <a:pt x="27940" y="15240"/>
                    <a:pt x="16511" y="25400"/>
                    <a:pt x="16511" y="46990"/>
                  </a:cubicBezTo>
                  <a:cubicBezTo>
                    <a:pt x="16511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 321">
              <a:extLst>
                <a:ext uri="{FF2B5EF4-FFF2-40B4-BE49-F238E27FC236}">
                  <a16:creationId xmlns:a16="http://schemas.microsoft.com/office/drawing/2014/main" id="{090D5AD9-A8FF-C159-024E-BE425CA6A794}"/>
                </a:ext>
              </a:extLst>
            </p:cNvPr>
            <p:cNvSpPr/>
            <p:nvPr/>
          </p:nvSpPr>
          <p:spPr>
            <a:xfrm>
              <a:off x="7453630" y="2548889"/>
              <a:ext cx="34289" cy="130810"/>
            </a:xfrm>
            <a:custGeom>
              <a:avLst/>
              <a:gdLst>
                <a:gd name="connsiteX0" fmla="*/ 0 w 34289"/>
                <a:gd name="connsiteY0" fmla="*/ 0 h 130810"/>
                <a:gd name="connsiteX1" fmla="*/ 16510 w 34289"/>
                <a:gd name="connsiteY1" fmla="*/ 0 h 130810"/>
                <a:gd name="connsiteX2" fmla="*/ 16510 w 34289"/>
                <a:gd name="connsiteY2" fmla="*/ 101600 h 130810"/>
                <a:gd name="connsiteX3" fmla="*/ 26670 w 34289"/>
                <a:gd name="connsiteY3" fmla="*/ 115570 h 130810"/>
                <a:gd name="connsiteX4" fmla="*/ 34289 w 34289"/>
                <a:gd name="connsiteY4" fmla="*/ 115570 h 130810"/>
                <a:gd name="connsiteX5" fmla="*/ 34289 w 34289"/>
                <a:gd name="connsiteY5" fmla="*/ 129540 h 130810"/>
                <a:gd name="connsiteX6" fmla="*/ 22860 w 34289"/>
                <a:gd name="connsiteY6" fmla="*/ 130810 h 130810"/>
                <a:gd name="connsiteX7" fmla="*/ 0 w 34289"/>
                <a:gd name="connsiteY7" fmla="*/ 105410 h 130810"/>
                <a:gd name="connsiteX8" fmla="*/ 0 w 34289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89" y="115570"/>
                    <a:pt x="33020" y="115570"/>
                    <a:pt x="34289" y="115570"/>
                  </a:cubicBezTo>
                  <a:lnTo>
                    <a:pt x="34289" y="129540"/>
                  </a:lnTo>
                  <a:cubicBezTo>
                    <a:pt x="34289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 322">
              <a:extLst>
                <a:ext uri="{FF2B5EF4-FFF2-40B4-BE49-F238E27FC236}">
                  <a16:creationId xmlns:a16="http://schemas.microsoft.com/office/drawing/2014/main" id="{E7071C93-3E57-35D8-B971-0D52004629B0}"/>
                </a:ext>
              </a:extLst>
            </p:cNvPr>
            <p:cNvSpPr/>
            <p:nvPr/>
          </p:nvSpPr>
          <p:spPr>
            <a:xfrm>
              <a:off x="7503159" y="258572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 323">
              <a:extLst>
                <a:ext uri="{FF2B5EF4-FFF2-40B4-BE49-F238E27FC236}">
                  <a16:creationId xmlns:a16="http://schemas.microsoft.com/office/drawing/2014/main" id="{5E7D1198-98DF-81F7-F602-5CDB5F707D14}"/>
                </a:ext>
              </a:extLst>
            </p:cNvPr>
            <p:cNvSpPr/>
            <p:nvPr/>
          </p:nvSpPr>
          <p:spPr>
            <a:xfrm>
              <a:off x="7602219" y="2561589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1 w 60960"/>
                <a:gd name="connsiteY9" fmla="*/ 99060 h 116839"/>
                <a:gd name="connsiteX10" fmla="*/ 60961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1" y="99060"/>
                  </a:cubicBezTo>
                  <a:lnTo>
                    <a:pt x="60961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 324">
              <a:extLst>
                <a:ext uri="{FF2B5EF4-FFF2-40B4-BE49-F238E27FC236}">
                  <a16:creationId xmlns:a16="http://schemas.microsoft.com/office/drawing/2014/main" id="{2FED2FFF-65A8-B9C1-13E0-43474EDACC48}"/>
                </a:ext>
              </a:extLst>
            </p:cNvPr>
            <p:cNvSpPr/>
            <p:nvPr/>
          </p:nvSpPr>
          <p:spPr>
            <a:xfrm>
              <a:off x="7675880" y="258572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89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39" y="80010"/>
                    <a:pt x="72389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89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39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89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 325">
              <a:extLst>
                <a:ext uri="{FF2B5EF4-FFF2-40B4-BE49-F238E27FC236}">
                  <a16:creationId xmlns:a16="http://schemas.microsoft.com/office/drawing/2014/main" id="{838EDD0F-81F3-1892-4E4D-46F060EE0EFB}"/>
                </a:ext>
              </a:extLst>
            </p:cNvPr>
            <p:cNvSpPr/>
            <p:nvPr/>
          </p:nvSpPr>
          <p:spPr>
            <a:xfrm>
              <a:off x="7816850" y="2585720"/>
              <a:ext cx="62230" cy="92709"/>
            </a:xfrm>
            <a:custGeom>
              <a:avLst/>
              <a:gdLst>
                <a:gd name="connsiteX0" fmla="*/ 26670 w 62230"/>
                <a:gd name="connsiteY0" fmla="*/ 53340 h 92709"/>
                <a:gd name="connsiteX1" fmla="*/ 0 w 62230"/>
                <a:gd name="connsiteY1" fmla="*/ 25400 h 92709"/>
                <a:gd name="connsiteX2" fmla="*/ 31750 w 62230"/>
                <a:gd name="connsiteY2" fmla="*/ 0 h 92709"/>
                <a:gd name="connsiteX3" fmla="*/ 57150 w 62230"/>
                <a:gd name="connsiteY3" fmla="*/ 5080 h 92709"/>
                <a:gd name="connsiteX4" fmla="*/ 57150 w 62230"/>
                <a:gd name="connsiteY4" fmla="*/ 20320 h 92709"/>
                <a:gd name="connsiteX5" fmla="*/ 34290 w 62230"/>
                <a:gd name="connsiteY5" fmla="*/ 13970 h 92709"/>
                <a:gd name="connsiteX6" fmla="*/ 16510 w 62230"/>
                <a:gd name="connsiteY6" fmla="*/ 25400 h 92709"/>
                <a:gd name="connsiteX7" fmla="*/ 34290 w 62230"/>
                <a:gd name="connsiteY7" fmla="*/ 39370 h 92709"/>
                <a:gd name="connsiteX8" fmla="*/ 62230 w 62230"/>
                <a:gd name="connsiteY8" fmla="*/ 67310 h 92709"/>
                <a:gd name="connsiteX9" fmla="*/ 30480 w 62230"/>
                <a:gd name="connsiteY9" fmla="*/ 92710 h 92709"/>
                <a:gd name="connsiteX10" fmla="*/ 1270 w 62230"/>
                <a:gd name="connsiteY10" fmla="*/ 86360 h 92709"/>
                <a:gd name="connsiteX11" fmla="*/ 1270 w 62230"/>
                <a:gd name="connsiteY11" fmla="*/ 71120 h 92709"/>
                <a:gd name="connsiteX12" fmla="*/ 29210 w 62230"/>
                <a:gd name="connsiteY12" fmla="*/ 78740 h 92709"/>
                <a:gd name="connsiteX13" fmla="*/ 46990 w 62230"/>
                <a:gd name="connsiteY13" fmla="*/ 67310 h 92709"/>
                <a:gd name="connsiteX14" fmla="*/ 26670 w 62230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 326">
              <a:extLst>
                <a:ext uri="{FF2B5EF4-FFF2-40B4-BE49-F238E27FC236}">
                  <a16:creationId xmlns:a16="http://schemas.microsoft.com/office/drawing/2014/main" id="{2DFF8E86-B55E-F5CE-E3F7-D267E46099BB}"/>
                </a:ext>
              </a:extLst>
            </p:cNvPr>
            <p:cNvSpPr/>
            <p:nvPr/>
          </p:nvSpPr>
          <p:spPr>
            <a:xfrm>
              <a:off x="7896859" y="258572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 327">
              <a:extLst>
                <a:ext uri="{FF2B5EF4-FFF2-40B4-BE49-F238E27FC236}">
                  <a16:creationId xmlns:a16="http://schemas.microsoft.com/office/drawing/2014/main" id="{37B54888-F169-8978-8062-A5ED6FC44071}"/>
                </a:ext>
              </a:extLst>
            </p:cNvPr>
            <p:cNvSpPr/>
            <p:nvPr/>
          </p:nvSpPr>
          <p:spPr>
            <a:xfrm>
              <a:off x="8006080" y="2585720"/>
              <a:ext cx="80009" cy="91439"/>
            </a:xfrm>
            <a:custGeom>
              <a:avLst/>
              <a:gdLst>
                <a:gd name="connsiteX0" fmla="*/ 15239 w 80009"/>
                <a:gd name="connsiteY0" fmla="*/ 2540 h 91439"/>
                <a:gd name="connsiteX1" fmla="*/ 15239 w 80009"/>
                <a:gd name="connsiteY1" fmla="*/ 15240 h 91439"/>
                <a:gd name="connsiteX2" fmla="*/ 15239 w 80009"/>
                <a:gd name="connsiteY2" fmla="*/ 21590 h 91439"/>
                <a:gd name="connsiteX3" fmla="*/ 15239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89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39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39" y="2540"/>
                  </a:moveTo>
                  <a:lnTo>
                    <a:pt x="15239" y="15240"/>
                  </a:lnTo>
                  <a:cubicBezTo>
                    <a:pt x="15239" y="19050"/>
                    <a:pt x="15239" y="21590"/>
                    <a:pt x="15239" y="21590"/>
                  </a:cubicBezTo>
                  <a:lnTo>
                    <a:pt x="15239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89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39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 328">
              <a:extLst>
                <a:ext uri="{FF2B5EF4-FFF2-40B4-BE49-F238E27FC236}">
                  <a16:creationId xmlns:a16="http://schemas.microsoft.com/office/drawing/2014/main" id="{8A323F4F-F0DC-4364-5141-B018D7E014DF}"/>
                </a:ext>
              </a:extLst>
            </p:cNvPr>
            <p:cNvSpPr/>
            <p:nvPr/>
          </p:nvSpPr>
          <p:spPr>
            <a:xfrm>
              <a:off x="8102600" y="2561589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 329">
              <a:extLst>
                <a:ext uri="{FF2B5EF4-FFF2-40B4-BE49-F238E27FC236}">
                  <a16:creationId xmlns:a16="http://schemas.microsoft.com/office/drawing/2014/main" id="{9AB23B9C-B0A6-B267-51BA-9B07537F4A13}"/>
                </a:ext>
              </a:extLst>
            </p:cNvPr>
            <p:cNvSpPr/>
            <p:nvPr/>
          </p:nvSpPr>
          <p:spPr>
            <a:xfrm>
              <a:off x="8174990" y="258572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 330">
              <a:extLst>
                <a:ext uri="{FF2B5EF4-FFF2-40B4-BE49-F238E27FC236}">
                  <a16:creationId xmlns:a16="http://schemas.microsoft.com/office/drawing/2014/main" id="{BE342BF7-EAA4-2955-79B5-0D09D2C67CDC}"/>
                </a:ext>
              </a:extLst>
            </p:cNvPr>
            <p:cNvSpPr/>
            <p:nvPr/>
          </p:nvSpPr>
          <p:spPr>
            <a:xfrm>
              <a:off x="8284209" y="258572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 331">
              <a:extLst>
                <a:ext uri="{FF2B5EF4-FFF2-40B4-BE49-F238E27FC236}">
                  <a16:creationId xmlns:a16="http://schemas.microsoft.com/office/drawing/2014/main" id="{02503597-E82A-1CC7-208B-7F7D8273799C}"/>
                </a:ext>
              </a:extLst>
            </p:cNvPr>
            <p:cNvSpPr/>
            <p:nvPr/>
          </p:nvSpPr>
          <p:spPr>
            <a:xfrm>
              <a:off x="8387080" y="2585720"/>
              <a:ext cx="74929" cy="93979"/>
            </a:xfrm>
            <a:custGeom>
              <a:avLst/>
              <a:gdLst>
                <a:gd name="connsiteX0" fmla="*/ 48260 w 74929"/>
                <a:gd name="connsiteY0" fmla="*/ 78740 h 93979"/>
                <a:gd name="connsiteX1" fmla="*/ 74930 w 74929"/>
                <a:gd name="connsiteY1" fmla="*/ 71120 h 93979"/>
                <a:gd name="connsiteX2" fmla="*/ 74930 w 74929"/>
                <a:gd name="connsiteY2" fmla="*/ 86360 h 93979"/>
                <a:gd name="connsiteX3" fmla="*/ 46989 w 74929"/>
                <a:gd name="connsiteY3" fmla="*/ 93980 h 93979"/>
                <a:gd name="connsiteX4" fmla="*/ 0 w 74929"/>
                <a:gd name="connsiteY4" fmla="*/ 46990 h 93979"/>
                <a:gd name="connsiteX5" fmla="*/ 46989 w 74929"/>
                <a:gd name="connsiteY5" fmla="*/ 0 h 93979"/>
                <a:gd name="connsiteX6" fmla="*/ 74930 w 74929"/>
                <a:gd name="connsiteY6" fmla="*/ 6350 h 93979"/>
                <a:gd name="connsiteX7" fmla="*/ 74930 w 74929"/>
                <a:gd name="connsiteY7" fmla="*/ 21590 h 93979"/>
                <a:gd name="connsiteX8" fmla="*/ 48260 w 74929"/>
                <a:gd name="connsiteY8" fmla="*/ 13970 h 93979"/>
                <a:gd name="connsiteX9" fmla="*/ 17780 w 74929"/>
                <a:gd name="connsiteY9" fmla="*/ 45720 h 93979"/>
                <a:gd name="connsiteX10" fmla="*/ 48260 w 74929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79">
                  <a:moveTo>
                    <a:pt x="48260" y="78740"/>
                  </a:moveTo>
                  <a:cubicBezTo>
                    <a:pt x="60960" y="78740"/>
                    <a:pt x="69850" y="7493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89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89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89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 332">
              <a:extLst>
                <a:ext uri="{FF2B5EF4-FFF2-40B4-BE49-F238E27FC236}">
                  <a16:creationId xmlns:a16="http://schemas.microsoft.com/office/drawing/2014/main" id="{08EC0E53-18F4-FC5B-D519-D0E8BC5E4A9F}"/>
                </a:ext>
              </a:extLst>
            </p:cNvPr>
            <p:cNvSpPr/>
            <p:nvPr/>
          </p:nvSpPr>
          <p:spPr>
            <a:xfrm>
              <a:off x="8478519" y="258572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1 w 83820"/>
                <a:gd name="connsiteY3" fmla="*/ 80010 h 93979"/>
                <a:gd name="connsiteX4" fmla="*/ 80011 w 83820"/>
                <a:gd name="connsiteY4" fmla="*/ 71120 h 93979"/>
                <a:gd name="connsiteX5" fmla="*/ 80011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1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1" y="80010"/>
                  </a:cubicBezTo>
                  <a:cubicBezTo>
                    <a:pt x="66040" y="80010"/>
                    <a:pt x="72390" y="76200"/>
                    <a:pt x="80011" y="71120"/>
                  </a:cubicBezTo>
                  <a:lnTo>
                    <a:pt x="80011" y="86360"/>
                  </a:lnTo>
                  <a:cubicBezTo>
                    <a:pt x="73661" y="90170"/>
                    <a:pt x="60961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1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1" y="38100"/>
                  </a:lnTo>
                  <a:cubicBezTo>
                    <a:pt x="67311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 333">
              <a:extLst>
                <a:ext uri="{FF2B5EF4-FFF2-40B4-BE49-F238E27FC236}">
                  <a16:creationId xmlns:a16="http://schemas.microsoft.com/office/drawing/2014/main" id="{FC3FCABE-F2A0-459A-5B16-BD7BBCF24FDD}"/>
                </a:ext>
              </a:extLst>
            </p:cNvPr>
            <p:cNvSpPr/>
            <p:nvPr/>
          </p:nvSpPr>
          <p:spPr>
            <a:xfrm>
              <a:off x="8619490" y="2585720"/>
              <a:ext cx="74929" cy="93979"/>
            </a:xfrm>
            <a:custGeom>
              <a:avLst/>
              <a:gdLst>
                <a:gd name="connsiteX0" fmla="*/ 48260 w 74929"/>
                <a:gd name="connsiteY0" fmla="*/ 78740 h 93979"/>
                <a:gd name="connsiteX1" fmla="*/ 74930 w 74929"/>
                <a:gd name="connsiteY1" fmla="*/ 71120 h 93979"/>
                <a:gd name="connsiteX2" fmla="*/ 74930 w 74929"/>
                <a:gd name="connsiteY2" fmla="*/ 86360 h 93979"/>
                <a:gd name="connsiteX3" fmla="*/ 46990 w 74929"/>
                <a:gd name="connsiteY3" fmla="*/ 93980 h 93979"/>
                <a:gd name="connsiteX4" fmla="*/ 0 w 74929"/>
                <a:gd name="connsiteY4" fmla="*/ 46990 h 93979"/>
                <a:gd name="connsiteX5" fmla="*/ 46990 w 74929"/>
                <a:gd name="connsiteY5" fmla="*/ 0 h 93979"/>
                <a:gd name="connsiteX6" fmla="*/ 74930 w 74929"/>
                <a:gd name="connsiteY6" fmla="*/ 6350 h 93979"/>
                <a:gd name="connsiteX7" fmla="*/ 74930 w 74929"/>
                <a:gd name="connsiteY7" fmla="*/ 21590 h 93979"/>
                <a:gd name="connsiteX8" fmla="*/ 48260 w 74929"/>
                <a:gd name="connsiteY8" fmla="*/ 13970 h 93979"/>
                <a:gd name="connsiteX9" fmla="*/ 17780 w 74929"/>
                <a:gd name="connsiteY9" fmla="*/ 45720 h 93979"/>
                <a:gd name="connsiteX10" fmla="*/ 48260 w 74929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79">
                  <a:moveTo>
                    <a:pt x="48260" y="78740"/>
                  </a:moveTo>
                  <a:cubicBezTo>
                    <a:pt x="60960" y="78740"/>
                    <a:pt x="69850" y="7493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 334">
              <a:extLst>
                <a:ext uri="{FF2B5EF4-FFF2-40B4-BE49-F238E27FC236}">
                  <a16:creationId xmlns:a16="http://schemas.microsoft.com/office/drawing/2014/main" id="{1C04CD4B-18DE-3860-13C7-7BA7572DE887}"/>
                </a:ext>
              </a:extLst>
            </p:cNvPr>
            <p:cNvSpPr/>
            <p:nvPr/>
          </p:nvSpPr>
          <p:spPr>
            <a:xfrm>
              <a:off x="8713469" y="2586989"/>
              <a:ext cx="73660" cy="93980"/>
            </a:xfrm>
            <a:custGeom>
              <a:avLst/>
              <a:gdLst>
                <a:gd name="connsiteX0" fmla="*/ 5080 w 73660"/>
                <a:gd name="connsiteY0" fmla="*/ 6350 h 93980"/>
                <a:gd name="connsiteX1" fmla="*/ 36830 w 73660"/>
                <a:gd name="connsiteY1" fmla="*/ 0 h 93980"/>
                <a:gd name="connsiteX2" fmla="*/ 73661 w 73660"/>
                <a:gd name="connsiteY2" fmla="*/ 34290 h 93980"/>
                <a:gd name="connsiteX3" fmla="*/ 73661 w 73660"/>
                <a:gd name="connsiteY3" fmla="*/ 91440 h 93980"/>
                <a:gd name="connsiteX4" fmla="*/ 58420 w 73660"/>
                <a:gd name="connsiteY4" fmla="*/ 91440 h 93980"/>
                <a:gd name="connsiteX5" fmla="*/ 58420 w 73660"/>
                <a:gd name="connsiteY5" fmla="*/ 81280 h 93980"/>
                <a:gd name="connsiteX6" fmla="*/ 58420 w 73660"/>
                <a:gd name="connsiteY6" fmla="*/ 73660 h 93980"/>
                <a:gd name="connsiteX7" fmla="*/ 58420 w 73660"/>
                <a:gd name="connsiteY7" fmla="*/ 73660 h 93980"/>
                <a:gd name="connsiteX8" fmla="*/ 27940 w 73660"/>
                <a:gd name="connsiteY8" fmla="*/ 93980 h 93980"/>
                <a:gd name="connsiteX9" fmla="*/ 0 w 73660"/>
                <a:gd name="connsiteY9" fmla="*/ 67310 h 93980"/>
                <a:gd name="connsiteX10" fmla="*/ 58420 w 73660"/>
                <a:gd name="connsiteY10" fmla="*/ 39370 h 93980"/>
                <a:gd name="connsiteX11" fmla="*/ 58420 w 73660"/>
                <a:gd name="connsiteY11" fmla="*/ 35560 h 93980"/>
                <a:gd name="connsiteX12" fmla="*/ 35561 w 73660"/>
                <a:gd name="connsiteY12" fmla="*/ 15240 h 93980"/>
                <a:gd name="connsiteX13" fmla="*/ 6350 w 73660"/>
                <a:gd name="connsiteY13" fmla="*/ 22860 h 93980"/>
                <a:gd name="connsiteX14" fmla="*/ 6350 w 73660"/>
                <a:gd name="connsiteY14" fmla="*/ 7620 h 93980"/>
                <a:gd name="connsiteX15" fmla="*/ 57150 w 73660"/>
                <a:gd name="connsiteY15" fmla="*/ 50800 h 93980"/>
                <a:gd name="connsiteX16" fmla="*/ 16511 w 73660"/>
                <a:gd name="connsiteY16" fmla="*/ 66040 h 93980"/>
                <a:gd name="connsiteX17" fmla="*/ 30480 w 73660"/>
                <a:gd name="connsiteY17" fmla="*/ 80010 h 93980"/>
                <a:gd name="connsiteX18" fmla="*/ 57150 w 73660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80">
                  <a:moveTo>
                    <a:pt x="5080" y="6350"/>
                  </a:moveTo>
                  <a:cubicBezTo>
                    <a:pt x="10161" y="3810"/>
                    <a:pt x="21590" y="0"/>
                    <a:pt x="36830" y="0"/>
                  </a:cubicBezTo>
                  <a:cubicBezTo>
                    <a:pt x="62230" y="0"/>
                    <a:pt x="73661" y="12700"/>
                    <a:pt x="73661" y="34290"/>
                  </a:cubicBezTo>
                  <a:lnTo>
                    <a:pt x="73661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1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1" y="54610"/>
                    <a:pt x="16511" y="66040"/>
                  </a:cubicBezTo>
                  <a:cubicBezTo>
                    <a:pt x="16511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 335">
              <a:extLst>
                <a:ext uri="{FF2B5EF4-FFF2-40B4-BE49-F238E27FC236}">
                  <a16:creationId xmlns:a16="http://schemas.microsoft.com/office/drawing/2014/main" id="{17646F03-49DE-2554-4C7F-5E25E1ECB21A}"/>
                </a:ext>
              </a:extLst>
            </p:cNvPr>
            <p:cNvSpPr/>
            <p:nvPr/>
          </p:nvSpPr>
          <p:spPr>
            <a:xfrm>
              <a:off x="8817609" y="258572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 336">
              <a:extLst>
                <a:ext uri="{FF2B5EF4-FFF2-40B4-BE49-F238E27FC236}">
                  <a16:creationId xmlns:a16="http://schemas.microsoft.com/office/drawing/2014/main" id="{59FEBB1D-9DE9-9F76-B0F2-B78E932F2F6C}"/>
                </a:ext>
              </a:extLst>
            </p:cNvPr>
            <p:cNvSpPr/>
            <p:nvPr/>
          </p:nvSpPr>
          <p:spPr>
            <a:xfrm>
              <a:off x="8967469" y="2548889"/>
              <a:ext cx="34290" cy="130810"/>
            </a:xfrm>
            <a:custGeom>
              <a:avLst/>
              <a:gdLst>
                <a:gd name="connsiteX0" fmla="*/ 0 w 34290"/>
                <a:gd name="connsiteY0" fmla="*/ 0 h 130810"/>
                <a:gd name="connsiteX1" fmla="*/ 16511 w 34290"/>
                <a:gd name="connsiteY1" fmla="*/ 0 h 130810"/>
                <a:gd name="connsiteX2" fmla="*/ 16511 w 34290"/>
                <a:gd name="connsiteY2" fmla="*/ 101600 h 130810"/>
                <a:gd name="connsiteX3" fmla="*/ 26670 w 34290"/>
                <a:gd name="connsiteY3" fmla="*/ 115570 h 130810"/>
                <a:gd name="connsiteX4" fmla="*/ 34290 w 34290"/>
                <a:gd name="connsiteY4" fmla="*/ 115570 h 130810"/>
                <a:gd name="connsiteX5" fmla="*/ 34290 w 34290"/>
                <a:gd name="connsiteY5" fmla="*/ 129540 h 130810"/>
                <a:gd name="connsiteX6" fmla="*/ 22861 w 34290"/>
                <a:gd name="connsiteY6" fmla="*/ 130810 h 130810"/>
                <a:gd name="connsiteX7" fmla="*/ 0 w 34290"/>
                <a:gd name="connsiteY7" fmla="*/ 105410 h 130810"/>
                <a:gd name="connsiteX8" fmla="*/ 0 w 34290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10">
                  <a:moveTo>
                    <a:pt x="0" y="0"/>
                  </a:moveTo>
                  <a:lnTo>
                    <a:pt x="16511" y="0"/>
                  </a:lnTo>
                  <a:lnTo>
                    <a:pt x="16511" y="101600"/>
                  </a:lnTo>
                  <a:cubicBezTo>
                    <a:pt x="16511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1" y="130810"/>
                    <a:pt x="22861" y="130810"/>
                  </a:cubicBezTo>
                  <a:cubicBezTo>
                    <a:pt x="10161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 337">
              <a:extLst>
                <a:ext uri="{FF2B5EF4-FFF2-40B4-BE49-F238E27FC236}">
                  <a16:creationId xmlns:a16="http://schemas.microsoft.com/office/drawing/2014/main" id="{E9457727-808D-08E4-0668-2F33B9136EC6}"/>
                </a:ext>
              </a:extLst>
            </p:cNvPr>
            <p:cNvSpPr/>
            <p:nvPr/>
          </p:nvSpPr>
          <p:spPr>
            <a:xfrm>
              <a:off x="9015730" y="2585720"/>
              <a:ext cx="91439" cy="93979"/>
            </a:xfrm>
            <a:custGeom>
              <a:avLst/>
              <a:gdLst>
                <a:gd name="connsiteX0" fmla="*/ 91439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39 w 91439"/>
                <a:gd name="connsiteY4" fmla="*/ 46990 h 93979"/>
                <a:gd name="connsiteX5" fmla="*/ 76200 w 91439"/>
                <a:gd name="connsiteY5" fmla="*/ 46990 h 93979"/>
                <a:gd name="connsiteX6" fmla="*/ 45720 w 91439"/>
                <a:gd name="connsiteY6" fmla="*/ 15240 h 93979"/>
                <a:gd name="connsiteX7" fmla="*/ 16510 w 91439"/>
                <a:gd name="connsiteY7" fmla="*/ 46990 h 93979"/>
                <a:gd name="connsiteX8" fmla="*/ 45720 w 91439"/>
                <a:gd name="connsiteY8" fmla="*/ 78740 h 93979"/>
                <a:gd name="connsiteX9" fmla="*/ 7620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39" y="46990"/>
                  </a:moveTo>
                  <a:cubicBezTo>
                    <a:pt x="91439" y="73660"/>
                    <a:pt x="72389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89" y="0"/>
                    <a:pt x="91439" y="20320"/>
                    <a:pt x="91439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39" y="15240"/>
                    <a:pt x="16510" y="27940"/>
                    <a:pt x="16510" y="46990"/>
                  </a:cubicBezTo>
                  <a:cubicBezTo>
                    <a:pt x="16510" y="6604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 338">
              <a:extLst>
                <a:ext uri="{FF2B5EF4-FFF2-40B4-BE49-F238E27FC236}">
                  <a16:creationId xmlns:a16="http://schemas.microsoft.com/office/drawing/2014/main" id="{C57025A0-A82E-7A15-C934-73B6BE302DF5}"/>
                </a:ext>
              </a:extLst>
            </p:cNvPr>
            <p:cNvSpPr/>
            <p:nvPr/>
          </p:nvSpPr>
          <p:spPr>
            <a:xfrm>
              <a:off x="9126219" y="258572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7940"/>
                    <a:pt x="15240" y="46990"/>
                  </a:cubicBezTo>
                  <a:cubicBezTo>
                    <a:pt x="15240" y="66040"/>
                    <a:pt x="27940" y="78740"/>
                    <a:pt x="44450" y="78740"/>
                  </a:cubicBezTo>
                  <a:cubicBezTo>
                    <a:pt x="60961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 339">
              <a:extLst>
                <a:ext uri="{FF2B5EF4-FFF2-40B4-BE49-F238E27FC236}">
                  <a16:creationId xmlns:a16="http://schemas.microsoft.com/office/drawing/2014/main" id="{30989D33-4AA2-A78E-18A0-D367282BDD7C}"/>
                </a:ext>
              </a:extLst>
            </p:cNvPr>
            <p:cNvSpPr/>
            <p:nvPr/>
          </p:nvSpPr>
          <p:spPr>
            <a:xfrm>
              <a:off x="9243059" y="2548889"/>
              <a:ext cx="78740" cy="128270"/>
            </a:xfrm>
            <a:custGeom>
              <a:avLst/>
              <a:gdLst>
                <a:gd name="connsiteX0" fmla="*/ 44450 w 78740"/>
                <a:gd name="connsiteY0" fmla="*/ 76200 h 128270"/>
                <a:gd name="connsiteX1" fmla="*/ 78740 w 78740"/>
                <a:gd name="connsiteY1" fmla="*/ 128270 h 128270"/>
                <a:gd name="connsiteX2" fmla="*/ 59690 w 78740"/>
                <a:gd name="connsiteY2" fmla="*/ 128270 h 128270"/>
                <a:gd name="connsiteX3" fmla="*/ 31750 w 78740"/>
                <a:gd name="connsiteY3" fmla="*/ 85090 h 128270"/>
                <a:gd name="connsiteX4" fmla="*/ 16510 w 78740"/>
                <a:gd name="connsiteY4" fmla="*/ 101600 h 128270"/>
                <a:gd name="connsiteX5" fmla="*/ 16510 w 78740"/>
                <a:gd name="connsiteY5" fmla="*/ 128270 h 128270"/>
                <a:gd name="connsiteX6" fmla="*/ 0 w 78740"/>
                <a:gd name="connsiteY6" fmla="*/ 128270 h 128270"/>
                <a:gd name="connsiteX7" fmla="*/ 0 w 78740"/>
                <a:gd name="connsiteY7" fmla="*/ 0 h 128270"/>
                <a:gd name="connsiteX8" fmla="*/ 16510 w 78740"/>
                <a:gd name="connsiteY8" fmla="*/ 0 h 128270"/>
                <a:gd name="connsiteX9" fmla="*/ 16510 w 78740"/>
                <a:gd name="connsiteY9" fmla="*/ 83820 h 128270"/>
                <a:gd name="connsiteX10" fmla="*/ 57150 w 78740"/>
                <a:gd name="connsiteY10" fmla="*/ 39370 h 128270"/>
                <a:gd name="connsiteX11" fmla="*/ 77470 w 78740"/>
                <a:gd name="connsiteY11" fmla="*/ 39370 h 128270"/>
                <a:gd name="connsiteX12" fmla="*/ 45720 w 78740"/>
                <a:gd name="connsiteY12" fmla="*/ 7620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740" h="128270">
                  <a:moveTo>
                    <a:pt x="44450" y="76200"/>
                  </a:moveTo>
                  <a:lnTo>
                    <a:pt x="78740" y="128270"/>
                  </a:lnTo>
                  <a:lnTo>
                    <a:pt x="59690" y="128270"/>
                  </a:lnTo>
                  <a:lnTo>
                    <a:pt x="31750" y="85090"/>
                  </a:lnTo>
                  <a:lnTo>
                    <a:pt x="16510" y="101600"/>
                  </a:ln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lnTo>
                    <a:pt x="16510" y="0"/>
                  </a:lnTo>
                  <a:lnTo>
                    <a:pt x="16510" y="83820"/>
                  </a:lnTo>
                  <a:lnTo>
                    <a:pt x="57150" y="39370"/>
                  </a:lnTo>
                  <a:lnTo>
                    <a:pt x="77470" y="39370"/>
                  </a:lnTo>
                  <a:lnTo>
                    <a:pt x="45720" y="762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 340">
              <a:extLst>
                <a:ext uri="{FF2B5EF4-FFF2-40B4-BE49-F238E27FC236}">
                  <a16:creationId xmlns:a16="http://schemas.microsoft.com/office/drawing/2014/main" id="{CED4499B-7663-1CB1-6CC7-DFA4348A4F36}"/>
                </a:ext>
              </a:extLst>
            </p:cNvPr>
            <p:cNvSpPr/>
            <p:nvPr/>
          </p:nvSpPr>
          <p:spPr>
            <a:xfrm>
              <a:off x="774700" y="2799079"/>
              <a:ext cx="91439" cy="93980"/>
            </a:xfrm>
            <a:custGeom>
              <a:avLst/>
              <a:gdLst>
                <a:gd name="connsiteX0" fmla="*/ 91440 w 91439"/>
                <a:gd name="connsiteY0" fmla="*/ 46990 h 93980"/>
                <a:gd name="connsiteX1" fmla="*/ 45720 w 91439"/>
                <a:gd name="connsiteY1" fmla="*/ 93980 h 93980"/>
                <a:gd name="connsiteX2" fmla="*/ 0 w 91439"/>
                <a:gd name="connsiteY2" fmla="*/ 46990 h 93980"/>
                <a:gd name="connsiteX3" fmla="*/ 45720 w 91439"/>
                <a:gd name="connsiteY3" fmla="*/ 0 h 93980"/>
                <a:gd name="connsiteX4" fmla="*/ 91440 w 91439"/>
                <a:gd name="connsiteY4" fmla="*/ 46990 h 93980"/>
                <a:gd name="connsiteX5" fmla="*/ 76200 w 91439"/>
                <a:gd name="connsiteY5" fmla="*/ 46990 h 93980"/>
                <a:gd name="connsiteX6" fmla="*/ 45720 w 91439"/>
                <a:gd name="connsiteY6" fmla="*/ 15240 h 93980"/>
                <a:gd name="connsiteX7" fmla="*/ 16510 w 91439"/>
                <a:gd name="connsiteY7" fmla="*/ 46990 h 93980"/>
                <a:gd name="connsiteX8" fmla="*/ 45720 w 91439"/>
                <a:gd name="connsiteY8" fmla="*/ 78740 h 93980"/>
                <a:gd name="connsiteX9" fmla="*/ 76200 w 91439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7940"/>
                    <a:pt x="16510" y="46990"/>
                  </a:cubicBezTo>
                  <a:cubicBezTo>
                    <a:pt x="16510" y="6604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 341">
              <a:extLst>
                <a:ext uri="{FF2B5EF4-FFF2-40B4-BE49-F238E27FC236}">
                  <a16:creationId xmlns:a16="http://schemas.microsoft.com/office/drawing/2014/main" id="{113327A8-8270-AB36-2EBD-9D03297F44D2}"/>
                </a:ext>
              </a:extLst>
            </p:cNvPr>
            <p:cNvSpPr/>
            <p:nvPr/>
          </p:nvSpPr>
          <p:spPr>
            <a:xfrm>
              <a:off x="889000" y="2801620"/>
              <a:ext cx="78739" cy="91439"/>
            </a:xfrm>
            <a:custGeom>
              <a:avLst/>
              <a:gdLst>
                <a:gd name="connsiteX0" fmla="*/ 63500 w 78739"/>
                <a:gd name="connsiteY0" fmla="*/ 88900 h 91439"/>
                <a:gd name="connsiteX1" fmla="*/ 63500 w 78739"/>
                <a:gd name="connsiteY1" fmla="*/ 76200 h 91439"/>
                <a:gd name="connsiteX2" fmla="*/ 63500 w 78739"/>
                <a:gd name="connsiteY2" fmla="*/ 69850 h 91439"/>
                <a:gd name="connsiteX3" fmla="*/ 63500 w 78739"/>
                <a:gd name="connsiteY3" fmla="*/ 69850 h 91439"/>
                <a:gd name="connsiteX4" fmla="*/ 30480 w 78739"/>
                <a:gd name="connsiteY4" fmla="*/ 91440 h 91439"/>
                <a:gd name="connsiteX5" fmla="*/ 0 w 78739"/>
                <a:gd name="connsiteY5" fmla="*/ 55880 h 91439"/>
                <a:gd name="connsiteX6" fmla="*/ 0 w 78739"/>
                <a:gd name="connsiteY6" fmla="*/ 0 h 91439"/>
                <a:gd name="connsiteX7" fmla="*/ 16510 w 78739"/>
                <a:gd name="connsiteY7" fmla="*/ 0 h 91439"/>
                <a:gd name="connsiteX8" fmla="*/ 16510 w 78739"/>
                <a:gd name="connsiteY8" fmla="*/ 52070 h 91439"/>
                <a:gd name="connsiteX9" fmla="*/ 33020 w 78739"/>
                <a:gd name="connsiteY9" fmla="*/ 74930 h 91439"/>
                <a:gd name="connsiteX10" fmla="*/ 62230 w 78739"/>
                <a:gd name="connsiteY10" fmla="*/ 43180 h 91439"/>
                <a:gd name="connsiteX11" fmla="*/ 62230 w 78739"/>
                <a:gd name="connsiteY11" fmla="*/ 0 h 91439"/>
                <a:gd name="connsiteX12" fmla="*/ 78740 w 78739"/>
                <a:gd name="connsiteY12" fmla="*/ 0 h 91439"/>
                <a:gd name="connsiteX13" fmla="*/ 78740 w 78739"/>
                <a:gd name="connsiteY13" fmla="*/ 88900 h 91439"/>
                <a:gd name="connsiteX14" fmla="*/ 63500 w 78739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 342">
              <a:extLst>
                <a:ext uri="{FF2B5EF4-FFF2-40B4-BE49-F238E27FC236}">
                  <a16:creationId xmlns:a16="http://schemas.microsoft.com/office/drawing/2014/main" id="{B8626F65-9D4E-E242-40AB-53AFE3E28A3E}"/>
                </a:ext>
              </a:extLst>
            </p:cNvPr>
            <p:cNvSpPr/>
            <p:nvPr/>
          </p:nvSpPr>
          <p:spPr>
            <a:xfrm>
              <a:off x="988060" y="277495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 343">
              <a:extLst>
                <a:ext uri="{FF2B5EF4-FFF2-40B4-BE49-F238E27FC236}">
                  <a16:creationId xmlns:a16="http://schemas.microsoft.com/office/drawing/2014/main" id="{0A0EEF0E-2C48-D67B-29A4-713D9081CA2B}"/>
                </a:ext>
              </a:extLst>
            </p:cNvPr>
            <p:cNvSpPr/>
            <p:nvPr/>
          </p:nvSpPr>
          <p:spPr>
            <a:xfrm>
              <a:off x="1107439" y="2799079"/>
              <a:ext cx="91440" cy="93980"/>
            </a:xfrm>
            <a:custGeom>
              <a:avLst/>
              <a:gdLst>
                <a:gd name="connsiteX0" fmla="*/ 91440 w 91440"/>
                <a:gd name="connsiteY0" fmla="*/ 46990 h 93980"/>
                <a:gd name="connsiteX1" fmla="*/ 45720 w 91440"/>
                <a:gd name="connsiteY1" fmla="*/ 93980 h 93980"/>
                <a:gd name="connsiteX2" fmla="*/ 0 w 91440"/>
                <a:gd name="connsiteY2" fmla="*/ 46990 h 93980"/>
                <a:gd name="connsiteX3" fmla="*/ 45720 w 91440"/>
                <a:gd name="connsiteY3" fmla="*/ 0 h 93980"/>
                <a:gd name="connsiteX4" fmla="*/ 91440 w 91440"/>
                <a:gd name="connsiteY4" fmla="*/ 46990 h 93980"/>
                <a:gd name="connsiteX5" fmla="*/ 74930 w 91440"/>
                <a:gd name="connsiteY5" fmla="*/ 46990 h 93980"/>
                <a:gd name="connsiteX6" fmla="*/ 44450 w 91440"/>
                <a:gd name="connsiteY6" fmla="*/ 15240 h 93980"/>
                <a:gd name="connsiteX7" fmla="*/ 15240 w 91440"/>
                <a:gd name="connsiteY7" fmla="*/ 46990 h 93980"/>
                <a:gd name="connsiteX8" fmla="*/ 44450 w 91440"/>
                <a:gd name="connsiteY8" fmla="*/ 78740 h 93980"/>
                <a:gd name="connsiteX9" fmla="*/ 74930 w 91440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7940"/>
                    <a:pt x="15240" y="46990"/>
                  </a:cubicBezTo>
                  <a:cubicBezTo>
                    <a:pt x="15240" y="6604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 344">
              <a:extLst>
                <a:ext uri="{FF2B5EF4-FFF2-40B4-BE49-F238E27FC236}">
                  <a16:creationId xmlns:a16="http://schemas.microsoft.com/office/drawing/2014/main" id="{FC8FAEC7-3CA9-59CB-A567-777B36DF4C78}"/>
                </a:ext>
              </a:extLst>
            </p:cNvPr>
            <p:cNvSpPr/>
            <p:nvPr/>
          </p:nvSpPr>
          <p:spPr>
            <a:xfrm>
              <a:off x="1216660" y="2759710"/>
              <a:ext cx="55095" cy="129539"/>
            </a:xfrm>
            <a:custGeom>
              <a:avLst/>
              <a:gdLst>
                <a:gd name="connsiteX0" fmla="*/ 11430 w 55095"/>
                <a:gd name="connsiteY0" fmla="*/ 41910 h 129539"/>
                <a:gd name="connsiteX1" fmla="*/ 11430 w 55095"/>
                <a:gd name="connsiteY1" fmla="*/ 31750 h 129539"/>
                <a:gd name="connsiteX2" fmla="*/ 43180 w 55095"/>
                <a:gd name="connsiteY2" fmla="*/ 0 h 129539"/>
                <a:gd name="connsiteX3" fmla="*/ 54610 w 55095"/>
                <a:gd name="connsiteY3" fmla="*/ 0 h 129539"/>
                <a:gd name="connsiteX4" fmla="*/ 54610 w 55095"/>
                <a:gd name="connsiteY4" fmla="*/ 13970 h 129539"/>
                <a:gd name="connsiteX5" fmla="*/ 45720 w 55095"/>
                <a:gd name="connsiteY5" fmla="*/ 13970 h 129539"/>
                <a:gd name="connsiteX6" fmla="*/ 27940 w 55095"/>
                <a:gd name="connsiteY6" fmla="*/ 31750 h 129539"/>
                <a:gd name="connsiteX7" fmla="*/ 27940 w 55095"/>
                <a:gd name="connsiteY7" fmla="*/ 40640 h 129539"/>
                <a:gd name="connsiteX8" fmla="*/ 52070 w 55095"/>
                <a:gd name="connsiteY8" fmla="*/ 40640 h 129539"/>
                <a:gd name="connsiteX9" fmla="*/ 52070 w 55095"/>
                <a:gd name="connsiteY9" fmla="*/ 54610 h 129539"/>
                <a:gd name="connsiteX10" fmla="*/ 29210 w 55095"/>
                <a:gd name="connsiteY10" fmla="*/ 54610 h 129539"/>
                <a:gd name="connsiteX11" fmla="*/ 29210 w 55095"/>
                <a:gd name="connsiteY11" fmla="*/ 129540 h 129539"/>
                <a:gd name="connsiteX12" fmla="*/ 12700 w 55095"/>
                <a:gd name="connsiteY12" fmla="*/ 129540 h 129539"/>
                <a:gd name="connsiteX13" fmla="*/ 12700 w 55095"/>
                <a:gd name="connsiteY13" fmla="*/ 54610 h 129539"/>
                <a:gd name="connsiteX14" fmla="*/ 0 w 55095"/>
                <a:gd name="connsiteY14" fmla="*/ 54610 h 129539"/>
                <a:gd name="connsiteX15" fmla="*/ 0 w 55095"/>
                <a:gd name="connsiteY15" fmla="*/ 40640 h 129539"/>
                <a:gd name="connsiteX16" fmla="*/ 13970 w 55095"/>
                <a:gd name="connsiteY16" fmla="*/ 40640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39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 345">
              <a:extLst>
                <a:ext uri="{FF2B5EF4-FFF2-40B4-BE49-F238E27FC236}">
                  <a16:creationId xmlns:a16="http://schemas.microsoft.com/office/drawing/2014/main" id="{D1564A63-E46F-0916-3596-AEDDD07E1B32}"/>
                </a:ext>
              </a:extLst>
            </p:cNvPr>
            <p:cNvSpPr/>
            <p:nvPr/>
          </p:nvSpPr>
          <p:spPr>
            <a:xfrm>
              <a:off x="1332230" y="2799079"/>
              <a:ext cx="87630" cy="130810"/>
            </a:xfrm>
            <a:custGeom>
              <a:avLst/>
              <a:gdLst>
                <a:gd name="connsiteX0" fmla="*/ 0 w 87630"/>
                <a:gd name="connsiteY0" fmla="*/ 2540 h 130810"/>
                <a:gd name="connsiteX1" fmla="*/ 15240 w 87630"/>
                <a:gd name="connsiteY1" fmla="*/ 2540 h 130810"/>
                <a:gd name="connsiteX2" fmla="*/ 15240 w 87630"/>
                <a:gd name="connsiteY2" fmla="*/ 11430 h 130810"/>
                <a:gd name="connsiteX3" fmla="*/ 15240 w 87630"/>
                <a:gd name="connsiteY3" fmla="*/ 17780 h 130810"/>
                <a:gd name="connsiteX4" fmla="*/ 15240 w 87630"/>
                <a:gd name="connsiteY4" fmla="*/ 17780 h 130810"/>
                <a:gd name="connsiteX5" fmla="*/ 46990 w 87630"/>
                <a:gd name="connsiteY5" fmla="*/ 0 h 130810"/>
                <a:gd name="connsiteX6" fmla="*/ 87630 w 87630"/>
                <a:gd name="connsiteY6" fmla="*/ 46990 h 130810"/>
                <a:gd name="connsiteX7" fmla="*/ 46990 w 87630"/>
                <a:gd name="connsiteY7" fmla="*/ 93980 h 130810"/>
                <a:gd name="connsiteX8" fmla="*/ 16510 w 87630"/>
                <a:gd name="connsiteY8" fmla="*/ 76200 h 130810"/>
                <a:gd name="connsiteX9" fmla="*/ 16510 w 87630"/>
                <a:gd name="connsiteY9" fmla="*/ 76200 h 130810"/>
                <a:gd name="connsiteX10" fmla="*/ 16510 w 87630"/>
                <a:gd name="connsiteY10" fmla="*/ 83820 h 130810"/>
                <a:gd name="connsiteX11" fmla="*/ 16510 w 87630"/>
                <a:gd name="connsiteY11" fmla="*/ 130810 h 130810"/>
                <a:gd name="connsiteX12" fmla="*/ 0 w 87630"/>
                <a:gd name="connsiteY12" fmla="*/ 130810 h 130810"/>
                <a:gd name="connsiteX13" fmla="*/ 0 w 87630"/>
                <a:gd name="connsiteY13" fmla="*/ 2540 h 130810"/>
                <a:gd name="connsiteX14" fmla="*/ 72390 w 87630"/>
                <a:gd name="connsiteY14" fmla="*/ 46990 h 130810"/>
                <a:gd name="connsiteX15" fmla="*/ 44450 w 87630"/>
                <a:gd name="connsiteY15" fmla="*/ 15240 h 130810"/>
                <a:gd name="connsiteX16" fmla="*/ 16510 w 87630"/>
                <a:gd name="connsiteY16" fmla="*/ 46990 h 130810"/>
                <a:gd name="connsiteX17" fmla="*/ 44450 w 87630"/>
                <a:gd name="connsiteY17" fmla="*/ 78740 h 130810"/>
                <a:gd name="connsiteX18" fmla="*/ 72390 w 87630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 346">
              <a:extLst>
                <a:ext uri="{FF2B5EF4-FFF2-40B4-BE49-F238E27FC236}">
                  <a16:creationId xmlns:a16="http://schemas.microsoft.com/office/drawing/2014/main" id="{521ACC05-DA72-A682-0BA9-2B16728FB8B5}"/>
                </a:ext>
              </a:extLst>
            </p:cNvPr>
            <p:cNvSpPr/>
            <p:nvPr/>
          </p:nvSpPr>
          <p:spPr>
            <a:xfrm>
              <a:off x="1443989" y="2762250"/>
              <a:ext cx="34290" cy="130810"/>
            </a:xfrm>
            <a:custGeom>
              <a:avLst/>
              <a:gdLst>
                <a:gd name="connsiteX0" fmla="*/ 0 w 34290"/>
                <a:gd name="connsiteY0" fmla="*/ 0 h 130810"/>
                <a:gd name="connsiteX1" fmla="*/ 16510 w 34290"/>
                <a:gd name="connsiteY1" fmla="*/ 0 h 130810"/>
                <a:gd name="connsiteX2" fmla="*/ 16510 w 34290"/>
                <a:gd name="connsiteY2" fmla="*/ 101600 h 130810"/>
                <a:gd name="connsiteX3" fmla="*/ 26670 w 34290"/>
                <a:gd name="connsiteY3" fmla="*/ 115570 h 130810"/>
                <a:gd name="connsiteX4" fmla="*/ 34290 w 34290"/>
                <a:gd name="connsiteY4" fmla="*/ 115570 h 130810"/>
                <a:gd name="connsiteX5" fmla="*/ 34290 w 34290"/>
                <a:gd name="connsiteY5" fmla="*/ 129540 h 130810"/>
                <a:gd name="connsiteX6" fmla="*/ 22860 w 34290"/>
                <a:gd name="connsiteY6" fmla="*/ 130810 h 130810"/>
                <a:gd name="connsiteX7" fmla="*/ 0 w 34290"/>
                <a:gd name="connsiteY7" fmla="*/ 105410 h 130810"/>
                <a:gd name="connsiteX8" fmla="*/ 0 w 34290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 347">
              <a:extLst>
                <a:ext uri="{FF2B5EF4-FFF2-40B4-BE49-F238E27FC236}">
                  <a16:creationId xmlns:a16="http://schemas.microsoft.com/office/drawing/2014/main" id="{15E4C61A-8191-7CCD-EC8B-A71FF14755E3}"/>
                </a:ext>
              </a:extLst>
            </p:cNvPr>
            <p:cNvSpPr/>
            <p:nvPr/>
          </p:nvSpPr>
          <p:spPr>
            <a:xfrm>
              <a:off x="1493519" y="280035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5560 h 93979"/>
                <a:gd name="connsiteX12" fmla="*/ 35560 w 73660"/>
                <a:gd name="connsiteY12" fmla="*/ 15240 h 93979"/>
                <a:gd name="connsiteX13" fmla="*/ 6350 w 73660"/>
                <a:gd name="connsiteY13" fmla="*/ 22860 h 93979"/>
                <a:gd name="connsiteX14" fmla="*/ 6350 w 73660"/>
                <a:gd name="connsiteY14" fmla="*/ 762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80010 h 93979"/>
                <a:gd name="connsiteX18" fmla="*/ 57150 w 73660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 348">
              <a:extLst>
                <a:ext uri="{FF2B5EF4-FFF2-40B4-BE49-F238E27FC236}">
                  <a16:creationId xmlns:a16="http://schemas.microsoft.com/office/drawing/2014/main" id="{F17B749B-138C-B104-CE45-B34212FAD4D6}"/>
                </a:ext>
              </a:extLst>
            </p:cNvPr>
            <p:cNvSpPr/>
            <p:nvPr/>
          </p:nvSpPr>
          <p:spPr>
            <a:xfrm>
              <a:off x="1588769" y="2799079"/>
              <a:ext cx="74930" cy="93980"/>
            </a:xfrm>
            <a:custGeom>
              <a:avLst/>
              <a:gdLst>
                <a:gd name="connsiteX0" fmla="*/ 48260 w 74930"/>
                <a:gd name="connsiteY0" fmla="*/ 78740 h 93980"/>
                <a:gd name="connsiteX1" fmla="*/ 74930 w 74930"/>
                <a:gd name="connsiteY1" fmla="*/ 71120 h 93980"/>
                <a:gd name="connsiteX2" fmla="*/ 74930 w 74930"/>
                <a:gd name="connsiteY2" fmla="*/ 86360 h 93980"/>
                <a:gd name="connsiteX3" fmla="*/ 46990 w 74930"/>
                <a:gd name="connsiteY3" fmla="*/ 93980 h 93980"/>
                <a:gd name="connsiteX4" fmla="*/ 0 w 74930"/>
                <a:gd name="connsiteY4" fmla="*/ 46990 h 93980"/>
                <a:gd name="connsiteX5" fmla="*/ 46990 w 74930"/>
                <a:gd name="connsiteY5" fmla="*/ 0 h 93980"/>
                <a:gd name="connsiteX6" fmla="*/ 74930 w 74930"/>
                <a:gd name="connsiteY6" fmla="*/ 6350 h 93980"/>
                <a:gd name="connsiteX7" fmla="*/ 74930 w 74930"/>
                <a:gd name="connsiteY7" fmla="*/ 21590 h 93980"/>
                <a:gd name="connsiteX8" fmla="*/ 48260 w 74930"/>
                <a:gd name="connsiteY8" fmla="*/ 13970 h 93980"/>
                <a:gd name="connsiteX9" fmla="*/ 17780 w 74930"/>
                <a:gd name="connsiteY9" fmla="*/ 45720 h 93980"/>
                <a:gd name="connsiteX10" fmla="*/ 48260 w 74930"/>
                <a:gd name="connsiteY10" fmla="*/ 774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30" h="93980">
                  <a:moveTo>
                    <a:pt x="48260" y="78740"/>
                  </a:moveTo>
                  <a:cubicBezTo>
                    <a:pt x="60960" y="78740"/>
                    <a:pt x="69850" y="7493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 349">
              <a:extLst>
                <a:ext uri="{FF2B5EF4-FFF2-40B4-BE49-F238E27FC236}">
                  <a16:creationId xmlns:a16="http://schemas.microsoft.com/office/drawing/2014/main" id="{4245A76F-8C69-3804-5C1A-4214D2614E4C}"/>
                </a:ext>
              </a:extLst>
            </p:cNvPr>
            <p:cNvSpPr/>
            <p:nvPr/>
          </p:nvSpPr>
          <p:spPr>
            <a:xfrm>
              <a:off x="1681479" y="279907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3180 w 83820"/>
                <a:gd name="connsiteY10" fmla="*/ 13970 h 93980"/>
                <a:gd name="connsiteX11" fmla="*/ 17780 w 83820"/>
                <a:gd name="connsiteY11" fmla="*/ 38100 h 93980"/>
                <a:gd name="connsiteX12" fmla="*/ 67310 w 83820"/>
                <a:gd name="connsiteY12" fmla="*/ 38100 h 93980"/>
                <a:gd name="connsiteX13" fmla="*/ 4318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 350">
              <a:extLst>
                <a:ext uri="{FF2B5EF4-FFF2-40B4-BE49-F238E27FC236}">
                  <a16:creationId xmlns:a16="http://schemas.microsoft.com/office/drawing/2014/main" id="{8A8DCB9C-10B1-7978-366C-583A1032B6A7}"/>
                </a:ext>
              </a:extLst>
            </p:cNvPr>
            <p:cNvSpPr/>
            <p:nvPr/>
          </p:nvSpPr>
          <p:spPr>
            <a:xfrm>
              <a:off x="1821179" y="2801620"/>
              <a:ext cx="137160" cy="91439"/>
            </a:xfrm>
            <a:custGeom>
              <a:avLst/>
              <a:gdLst>
                <a:gd name="connsiteX0" fmla="*/ 95250 w 137160"/>
                <a:gd name="connsiteY0" fmla="*/ 64770 h 91439"/>
                <a:gd name="connsiteX1" fmla="*/ 119380 w 137160"/>
                <a:gd name="connsiteY1" fmla="*/ 0 h 91439"/>
                <a:gd name="connsiteX2" fmla="*/ 137160 w 137160"/>
                <a:gd name="connsiteY2" fmla="*/ 0 h 91439"/>
                <a:gd name="connsiteX3" fmla="*/ 100330 w 137160"/>
                <a:gd name="connsiteY3" fmla="*/ 91440 h 91439"/>
                <a:gd name="connsiteX4" fmla="*/ 91440 w 137160"/>
                <a:gd name="connsiteY4" fmla="*/ 91440 h 91439"/>
                <a:gd name="connsiteX5" fmla="*/ 68580 w 137160"/>
                <a:gd name="connsiteY5" fmla="*/ 30480 h 91439"/>
                <a:gd name="connsiteX6" fmla="*/ 45720 w 137160"/>
                <a:gd name="connsiteY6" fmla="*/ 91440 h 91439"/>
                <a:gd name="connsiteX7" fmla="*/ 36830 w 137160"/>
                <a:gd name="connsiteY7" fmla="*/ 91440 h 91439"/>
                <a:gd name="connsiteX8" fmla="*/ 0 w 137160"/>
                <a:gd name="connsiteY8" fmla="*/ 0 h 91439"/>
                <a:gd name="connsiteX9" fmla="*/ 17780 w 137160"/>
                <a:gd name="connsiteY9" fmla="*/ 0 h 91439"/>
                <a:gd name="connsiteX10" fmla="*/ 41910 w 137160"/>
                <a:gd name="connsiteY10" fmla="*/ 64770 h 91439"/>
                <a:gd name="connsiteX11" fmla="*/ 64770 w 137160"/>
                <a:gd name="connsiteY11" fmla="*/ 1270 h 91439"/>
                <a:gd name="connsiteX12" fmla="*/ 73660 w 137160"/>
                <a:gd name="connsiteY12" fmla="*/ 1270 h 91439"/>
                <a:gd name="connsiteX13" fmla="*/ 96520 w 137160"/>
                <a:gd name="connsiteY13" fmla="*/ 647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60" h="91439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 351">
              <a:extLst>
                <a:ext uri="{FF2B5EF4-FFF2-40B4-BE49-F238E27FC236}">
                  <a16:creationId xmlns:a16="http://schemas.microsoft.com/office/drawing/2014/main" id="{B6F4BD9F-A18F-8064-E2BC-6FDEDEE3824B}"/>
                </a:ext>
              </a:extLst>
            </p:cNvPr>
            <p:cNvSpPr/>
            <p:nvPr/>
          </p:nvSpPr>
          <p:spPr>
            <a:xfrm>
              <a:off x="1972310" y="2766060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9050 w 20319"/>
                <a:gd name="connsiteY5" fmla="*/ 35560 h 124460"/>
                <a:gd name="connsiteX6" fmla="*/ 19050 w 20319"/>
                <a:gd name="connsiteY6" fmla="*/ 124460 h 124460"/>
                <a:gd name="connsiteX7" fmla="*/ 2540 w 20319"/>
                <a:gd name="connsiteY7" fmla="*/ 124460 h 124460"/>
                <a:gd name="connsiteX8" fmla="*/ 2540 w 20319"/>
                <a:gd name="connsiteY8" fmla="*/ 35560 h 124460"/>
                <a:gd name="connsiteX9" fmla="*/ 1905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 352">
              <a:extLst>
                <a:ext uri="{FF2B5EF4-FFF2-40B4-BE49-F238E27FC236}">
                  <a16:creationId xmlns:a16="http://schemas.microsoft.com/office/drawing/2014/main" id="{BF99677D-6BAF-0A84-37AA-1AD6C2B007B6}"/>
                </a:ext>
              </a:extLst>
            </p:cNvPr>
            <p:cNvSpPr/>
            <p:nvPr/>
          </p:nvSpPr>
          <p:spPr>
            <a:xfrm>
              <a:off x="2011679" y="277495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 353">
              <a:extLst>
                <a:ext uri="{FF2B5EF4-FFF2-40B4-BE49-F238E27FC236}">
                  <a16:creationId xmlns:a16="http://schemas.microsoft.com/office/drawing/2014/main" id="{6D445F9A-1241-692B-19B4-928047C03131}"/>
                </a:ext>
              </a:extLst>
            </p:cNvPr>
            <p:cNvSpPr/>
            <p:nvPr/>
          </p:nvSpPr>
          <p:spPr>
            <a:xfrm>
              <a:off x="2091689" y="2762250"/>
              <a:ext cx="80010" cy="128270"/>
            </a:xfrm>
            <a:custGeom>
              <a:avLst/>
              <a:gdLst>
                <a:gd name="connsiteX0" fmla="*/ 0 w 80010"/>
                <a:gd name="connsiteY0" fmla="*/ 0 h 128270"/>
                <a:gd name="connsiteX1" fmla="*/ 16510 w 80010"/>
                <a:gd name="connsiteY1" fmla="*/ 0 h 128270"/>
                <a:gd name="connsiteX2" fmla="*/ 16510 w 80010"/>
                <a:gd name="connsiteY2" fmla="*/ 49530 h 128270"/>
                <a:gd name="connsiteX3" fmla="*/ 16510 w 80010"/>
                <a:gd name="connsiteY3" fmla="*/ 58420 h 128270"/>
                <a:gd name="connsiteX4" fmla="*/ 16510 w 80010"/>
                <a:gd name="connsiteY4" fmla="*/ 58420 h 128270"/>
                <a:gd name="connsiteX5" fmla="*/ 49530 w 80010"/>
                <a:gd name="connsiteY5" fmla="*/ 36830 h 128270"/>
                <a:gd name="connsiteX6" fmla="*/ 80010 w 80010"/>
                <a:gd name="connsiteY6" fmla="*/ 72390 h 128270"/>
                <a:gd name="connsiteX7" fmla="*/ 80010 w 80010"/>
                <a:gd name="connsiteY7" fmla="*/ 128270 h 128270"/>
                <a:gd name="connsiteX8" fmla="*/ 63500 w 80010"/>
                <a:gd name="connsiteY8" fmla="*/ 128270 h 128270"/>
                <a:gd name="connsiteX9" fmla="*/ 63500 w 80010"/>
                <a:gd name="connsiteY9" fmla="*/ 76200 h 128270"/>
                <a:gd name="connsiteX10" fmla="*/ 46990 w 80010"/>
                <a:gd name="connsiteY10" fmla="*/ 53340 h 128270"/>
                <a:gd name="connsiteX11" fmla="*/ 16510 w 80010"/>
                <a:gd name="connsiteY11" fmla="*/ 85090 h 128270"/>
                <a:gd name="connsiteX12" fmla="*/ 16510 w 80010"/>
                <a:gd name="connsiteY12" fmla="*/ 128270 h 128270"/>
                <a:gd name="connsiteX13" fmla="*/ 0 w 80010"/>
                <a:gd name="connsiteY13" fmla="*/ 128270 h 128270"/>
                <a:gd name="connsiteX14" fmla="*/ 0 w 80010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 354">
              <a:extLst>
                <a:ext uri="{FF2B5EF4-FFF2-40B4-BE49-F238E27FC236}">
                  <a16:creationId xmlns:a16="http://schemas.microsoft.com/office/drawing/2014/main" id="{3B84B1D0-1A32-B15A-14BD-BBDC48AB39C0}"/>
                </a:ext>
              </a:extLst>
            </p:cNvPr>
            <p:cNvSpPr/>
            <p:nvPr/>
          </p:nvSpPr>
          <p:spPr>
            <a:xfrm>
              <a:off x="2194560" y="2799079"/>
              <a:ext cx="91439" cy="93980"/>
            </a:xfrm>
            <a:custGeom>
              <a:avLst/>
              <a:gdLst>
                <a:gd name="connsiteX0" fmla="*/ 91440 w 91439"/>
                <a:gd name="connsiteY0" fmla="*/ 46990 h 93980"/>
                <a:gd name="connsiteX1" fmla="*/ 45720 w 91439"/>
                <a:gd name="connsiteY1" fmla="*/ 93980 h 93980"/>
                <a:gd name="connsiteX2" fmla="*/ 0 w 91439"/>
                <a:gd name="connsiteY2" fmla="*/ 46990 h 93980"/>
                <a:gd name="connsiteX3" fmla="*/ 45720 w 91439"/>
                <a:gd name="connsiteY3" fmla="*/ 0 h 93980"/>
                <a:gd name="connsiteX4" fmla="*/ 91440 w 91439"/>
                <a:gd name="connsiteY4" fmla="*/ 46990 h 93980"/>
                <a:gd name="connsiteX5" fmla="*/ 76200 w 91439"/>
                <a:gd name="connsiteY5" fmla="*/ 46990 h 93980"/>
                <a:gd name="connsiteX6" fmla="*/ 45720 w 91439"/>
                <a:gd name="connsiteY6" fmla="*/ 15240 h 93980"/>
                <a:gd name="connsiteX7" fmla="*/ 16510 w 91439"/>
                <a:gd name="connsiteY7" fmla="*/ 46990 h 93980"/>
                <a:gd name="connsiteX8" fmla="*/ 45720 w 91439"/>
                <a:gd name="connsiteY8" fmla="*/ 78740 h 93980"/>
                <a:gd name="connsiteX9" fmla="*/ 76200 w 91439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7940"/>
                    <a:pt x="16510" y="46990"/>
                  </a:cubicBezTo>
                  <a:cubicBezTo>
                    <a:pt x="16510" y="6604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 355">
              <a:extLst>
                <a:ext uri="{FF2B5EF4-FFF2-40B4-BE49-F238E27FC236}">
                  <a16:creationId xmlns:a16="http://schemas.microsoft.com/office/drawing/2014/main" id="{48492E8A-488C-2434-7279-D921081407A1}"/>
                </a:ext>
              </a:extLst>
            </p:cNvPr>
            <p:cNvSpPr/>
            <p:nvPr/>
          </p:nvSpPr>
          <p:spPr>
            <a:xfrm>
              <a:off x="2308860" y="2801620"/>
              <a:ext cx="78739" cy="91439"/>
            </a:xfrm>
            <a:custGeom>
              <a:avLst/>
              <a:gdLst>
                <a:gd name="connsiteX0" fmla="*/ 63500 w 78739"/>
                <a:gd name="connsiteY0" fmla="*/ 88900 h 91439"/>
                <a:gd name="connsiteX1" fmla="*/ 63500 w 78739"/>
                <a:gd name="connsiteY1" fmla="*/ 76200 h 91439"/>
                <a:gd name="connsiteX2" fmla="*/ 63500 w 78739"/>
                <a:gd name="connsiteY2" fmla="*/ 69850 h 91439"/>
                <a:gd name="connsiteX3" fmla="*/ 63500 w 78739"/>
                <a:gd name="connsiteY3" fmla="*/ 69850 h 91439"/>
                <a:gd name="connsiteX4" fmla="*/ 30480 w 78739"/>
                <a:gd name="connsiteY4" fmla="*/ 91440 h 91439"/>
                <a:gd name="connsiteX5" fmla="*/ 0 w 78739"/>
                <a:gd name="connsiteY5" fmla="*/ 55880 h 91439"/>
                <a:gd name="connsiteX6" fmla="*/ 0 w 78739"/>
                <a:gd name="connsiteY6" fmla="*/ 0 h 91439"/>
                <a:gd name="connsiteX7" fmla="*/ 16510 w 78739"/>
                <a:gd name="connsiteY7" fmla="*/ 0 h 91439"/>
                <a:gd name="connsiteX8" fmla="*/ 16510 w 78739"/>
                <a:gd name="connsiteY8" fmla="*/ 52070 h 91439"/>
                <a:gd name="connsiteX9" fmla="*/ 33020 w 78739"/>
                <a:gd name="connsiteY9" fmla="*/ 74930 h 91439"/>
                <a:gd name="connsiteX10" fmla="*/ 62230 w 78739"/>
                <a:gd name="connsiteY10" fmla="*/ 43180 h 91439"/>
                <a:gd name="connsiteX11" fmla="*/ 62230 w 78739"/>
                <a:gd name="connsiteY11" fmla="*/ 0 h 91439"/>
                <a:gd name="connsiteX12" fmla="*/ 78740 w 78739"/>
                <a:gd name="connsiteY12" fmla="*/ 0 h 91439"/>
                <a:gd name="connsiteX13" fmla="*/ 78740 w 78739"/>
                <a:gd name="connsiteY13" fmla="*/ 88900 h 91439"/>
                <a:gd name="connsiteX14" fmla="*/ 63500 w 78739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 356">
              <a:extLst>
                <a:ext uri="{FF2B5EF4-FFF2-40B4-BE49-F238E27FC236}">
                  <a16:creationId xmlns:a16="http://schemas.microsoft.com/office/drawing/2014/main" id="{41BEC51A-AE07-3267-1B6F-758C13EACF39}"/>
                </a:ext>
              </a:extLst>
            </p:cNvPr>
            <p:cNvSpPr/>
            <p:nvPr/>
          </p:nvSpPr>
          <p:spPr>
            <a:xfrm>
              <a:off x="2407920" y="277495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 357">
              <a:extLst>
                <a:ext uri="{FF2B5EF4-FFF2-40B4-BE49-F238E27FC236}">
                  <a16:creationId xmlns:a16="http://schemas.microsoft.com/office/drawing/2014/main" id="{937124AC-E26E-A309-8C8D-FB63E1447406}"/>
                </a:ext>
              </a:extLst>
            </p:cNvPr>
            <p:cNvSpPr/>
            <p:nvPr/>
          </p:nvSpPr>
          <p:spPr>
            <a:xfrm>
              <a:off x="2527300" y="280035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5560 h 93979"/>
                <a:gd name="connsiteX12" fmla="*/ 35560 w 73660"/>
                <a:gd name="connsiteY12" fmla="*/ 15240 h 93979"/>
                <a:gd name="connsiteX13" fmla="*/ 6350 w 73660"/>
                <a:gd name="connsiteY13" fmla="*/ 22860 h 93979"/>
                <a:gd name="connsiteX14" fmla="*/ 6350 w 73660"/>
                <a:gd name="connsiteY14" fmla="*/ 762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80010 h 93979"/>
                <a:gd name="connsiteX18" fmla="*/ 57150 w 73660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 358">
              <a:extLst>
                <a:ext uri="{FF2B5EF4-FFF2-40B4-BE49-F238E27FC236}">
                  <a16:creationId xmlns:a16="http://schemas.microsoft.com/office/drawing/2014/main" id="{77D9AADC-4034-647A-22AE-0D425807A98C}"/>
                </a:ext>
              </a:extLst>
            </p:cNvPr>
            <p:cNvSpPr/>
            <p:nvPr/>
          </p:nvSpPr>
          <p:spPr>
            <a:xfrm>
              <a:off x="2677160" y="2799079"/>
              <a:ext cx="87629" cy="130810"/>
            </a:xfrm>
            <a:custGeom>
              <a:avLst/>
              <a:gdLst>
                <a:gd name="connsiteX0" fmla="*/ 0 w 87629"/>
                <a:gd name="connsiteY0" fmla="*/ 2540 h 130810"/>
                <a:gd name="connsiteX1" fmla="*/ 15240 w 87629"/>
                <a:gd name="connsiteY1" fmla="*/ 2540 h 130810"/>
                <a:gd name="connsiteX2" fmla="*/ 15240 w 87629"/>
                <a:gd name="connsiteY2" fmla="*/ 11430 h 130810"/>
                <a:gd name="connsiteX3" fmla="*/ 15240 w 87629"/>
                <a:gd name="connsiteY3" fmla="*/ 17780 h 130810"/>
                <a:gd name="connsiteX4" fmla="*/ 15240 w 87629"/>
                <a:gd name="connsiteY4" fmla="*/ 17780 h 130810"/>
                <a:gd name="connsiteX5" fmla="*/ 46990 w 87629"/>
                <a:gd name="connsiteY5" fmla="*/ 0 h 130810"/>
                <a:gd name="connsiteX6" fmla="*/ 87630 w 87629"/>
                <a:gd name="connsiteY6" fmla="*/ 46990 h 130810"/>
                <a:gd name="connsiteX7" fmla="*/ 46990 w 87629"/>
                <a:gd name="connsiteY7" fmla="*/ 93980 h 130810"/>
                <a:gd name="connsiteX8" fmla="*/ 16510 w 87629"/>
                <a:gd name="connsiteY8" fmla="*/ 76200 h 130810"/>
                <a:gd name="connsiteX9" fmla="*/ 16510 w 87629"/>
                <a:gd name="connsiteY9" fmla="*/ 76200 h 130810"/>
                <a:gd name="connsiteX10" fmla="*/ 16510 w 87629"/>
                <a:gd name="connsiteY10" fmla="*/ 83820 h 130810"/>
                <a:gd name="connsiteX11" fmla="*/ 16510 w 87629"/>
                <a:gd name="connsiteY11" fmla="*/ 130810 h 130810"/>
                <a:gd name="connsiteX12" fmla="*/ 0 w 87629"/>
                <a:gd name="connsiteY12" fmla="*/ 130810 h 130810"/>
                <a:gd name="connsiteX13" fmla="*/ 0 w 87629"/>
                <a:gd name="connsiteY13" fmla="*/ 2540 h 130810"/>
                <a:gd name="connsiteX14" fmla="*/ 72390 w 87629"/>
                <a:gd name="connsiteY14" fmla="*/ 46990 h 130810"/>
                <a:gd name="connsiteX15" fmla="*/ 44450 w 87629"/>
                <a:gd name="connsiteY15" fmla="*/ 15240 h 130810"/>
                <a:gd name="connsiteX16" fmla="*/ 16510 w 87629"/>
                <a:gd name="connsiteY16" fmla="*/ 46990 h 130810"/>
                <a:gd name="connsiteX17" fmla="*/ 44450 w 87629"/>
                <a:gd name="connsiteY17" fmla="*/ 78740 h 130810"/>
                <a:gd name="connsiteX18" fmla="*/ 72390 w 87629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 359">
              <a:extLst>
                <a:ext uri="{FF2B5EF4-FFF2-40B4-BE49-F238E27FC236}">
                  <a16:creationId xmlns:a16="http://schemas.microsoft.com/office/drawing/2014/main" id="{525EDC82-F7BE-E43C-E28D-44848521AD2C}"/>
                </a:ext>
              </a:extLst>
            </p:cNvPr>
            <p:cNvSpPr/>
            <p:nvPr/>
          </p:nvSpPr>
          <p:spPr>
            <a:xfrm>
              <a:off x="2783839" y="279907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4450 w 83820"/>
                <a:gd name="connsiteY10" fmla="*/ 13970 h 93980"/>
                <a:gd name="connsiteX11" fmla="*/ 19050 w 83820"/>
                <a:gd name="connsiteY11" fmla="*/ 38100 h 93980"/>
                <a:gd name="connsiteX12" fmla="*/ 68580 w 83820"/>
                <a:gd name="connsiteY12" fmla="*/ 38100 h 93980"/>
                <a:gd name="connsiteX13" fmla="*/ 4445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 360">
              <a:extLst>
                <a:ext uri="{FF2B5EF4-FFF2-40B4-BE49-F238E27FC236}">
                  <a16:creationId xmlns:a16="http://schemas.microsoft.com/office/drawing/2014/main" id="{4596B95B-9FD2-E053-2B97-2F15BF8870E7}"/>
                </a:ext>
              </a:extLst>
            </p:cNvPr>
            <p:cNvSpPr/>
            <p:nvPr/>
          </p:nvSpPr>
          <p:spPr>
            <a:xfrm>
              <a:off x="2891789" y="279907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 361">
              <a:extLst>
                <a:ext uri="{FF2B5EF4-FFF2-40B4-BE49-F238E27FC236}">
                  <a16:creationId xmlns:a16="http://schemas.microsoft.com/office/drawing/2014/main" id="{E486B14C-CB03-913C-5E7E-2A9D9437F3D7}"/>
                </a:ext>
              </a:extLst>
            </p:cNvPr>
            <p:cNvSpPr/>
            <p:nvPr/>
          </p:nvSpPr>
          <p:spPr>
            <a:xfrm>
              <a:off x="2960370" y="2766060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7780 w 20319"/>
                <a:gd name="connsiteY5" fmla="*/ 35560 h 124460"/>
                <a:gd name="connsiteX6" fmla="*/ 17780 w 20319"/>
                <a:gd name="connsiteY6" fmla="*/ 124460 h 124460"/>
                <a:gd name="connsiteX7" fmla="*/ 1270 w 20319"/>
                <a:gd name="connsiteY7" fmla="*/ 124460 h 124460"/>
                <a:gd name="connsiteX8" fmla="*/ 1270 w 20319"/>
                <a:gd name="connsiteY8" fmla="*/ 35560 h 124460"/>
                <a:gd name="connsiteX9" fmla="*/ 1778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 362">
              <a:extLst>
                <a:ext uri="{FF2B5EF4-FFF2-40B4-BE49-F238E27FC236}">
                  <a16:creationId xmlns:a16="http://schemas.microsoft.com/office/drawing/2014/main" id="{8F999EB5-DADC-87CC-C3E1-EC1E8B854456}"/>
                </a:ext>
              </a:extLst>
            </p:cNvPr>
            <p:cNvSpPr/>
            <p:nvPr/>
          </p:nvSpPr>
          <p:spPr>
            <a:xfrm>
              <a:off x="3004820" y="2799079"/>
              <a:ext cx="91439" cy="93980"/>
            </a:xfrm>
            <a:custGeom>
              <a:avLst/>
              <a:gdLst>
                <a:gd name="connsiteX0" fmla="*/ 91440 w 91439"/>
                <a:gd name="connsiteY0" fmla="*/ 46990 h 93980"/>
                <a:gd name="connsiteX1" fmla="*/ 45720 w 91439"/>
                <a:gd name="connsiteY1" fmla="*/ 93980 h 93980"/>
                <a:gd name="connsiteX2" fmla="*/ 0 w 91439"/>
                <a:gd name="connsiteY2" fmla="*/ 46990 h 93980"/>
                <a:gd name="connsiteX3" fmla="*/ 45720 w 91439"/>
                <a:gd name="connsiteY3" fmla="*/ 0 h 93980"/>
                <a:gd name="connsiteX4" fmla="*/ 91440 w 91439"/>
                <a:gd name="connsiteY4" fmla="*/ 46990 h 93980"/>
                <a:gd name="connsiteX5" fmla="*/ 74930 w 91439"/>
                <a:gd name="connsiteY5" fmla="*/ 46990 h 93980"/>
                <a:gd name="connsiteX6" fmla="*/ 44450 w 91439"/>
                <a:gd name="connsiteY6" fmla="*/ 15240 h 93980"/>
                <a:gd name="connsiteX7" fmla="*/ 15240 w 91439"/>
                <a:gd name="connsiteY7" fmla="*/ 46990 h 93980"/>
                <a:gd name="connsiteX8" fmla="*/ 44450 w 91439"/>
                <a:gd name="connsiteY8" fmla="*/ 78740 h 93980"/>
                <a:gd name="connsiteX9" fmla="*/ 74930 w 91439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7940"/>
                    <a:pt x="15240" y="46990"/>
                  </a:cubicBezTo>
                  <a:cubicBezTo>
                    <a:pt x="15240" y="6604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id="{87E3B98C-67B5-EDCC-137F-58B6D9601BC7}"/>
                </a:ext>
              </a:extLst>
            </p:cNvPr>
            <p:cNvSpPr/>
            <p:nvPr/>
          </p:nvSpPr>
          <p:spPr>
            <a:xfrm>
              <a:off x="3115310" y="2762250"/>
              <a:ext cx="87629" cy="130810"/>
            </a:xfrm>
            <a:custGeom>
              <a:avLst/>
              <a:gdLst>
                <a:gd name="connsiteX0" fmla="*/ 87630 w 87629"/>
                <a:gd name="connsiteY0" fmla="*/ 128270 h 130810"/>
                <a:gd name="connsiteX1" fmla="*/ 72390 w 87629"/>
                <a:gd name="connsiteY1" fmla="*/ 128270 h 130810"/>
                <a:gd name="connsiteX2" fmla="*/ 72390 w 87629"/>
                <a:gd name="connsiteY2" fmla="*/ 118110 h 130810"/>
                <a:gd name="connsiteX3" fmla="*/ 72390 w 87629"/>
                <a:gd name="connsiteY3" fmla="*/ 111760 h 130810"/>
                <a:gd name="connsiteX4" fmla="*/ 72390 w 87629"/>
                <a:gd name="connsiteY4" fmla="*/ 111760 h 130810"/>
                <a:gd name="connsiteX5" fmla="*/ 40640 w 87629"/>
                <a:gd name="connsiteY5" fmla="*/ 130810 h 130810"/>
                <a:gd name="connsiteX6" fmla="*/ 0 w 87629"/>
                <a:gd name="connsiteY6" fmla="*/ 83820 h 130810"/>
                <a:gd name="connsiteX7" fmla="*/ 40640 w 87629"/>
                <a:gd name="connsiteY7" fmla="*/ 36830 h 130810"/>
                <a:gd name="connsiteX8" fmla="*/ 71120 w 87629"/>
                <a:gd name="connsiteY8" fmla="*/ 53340 h 130810"/>
                <a:gd name="connsiteX9" fmla="*/ 71120 w 87629"/>
                <a:gd name="connsiteY9" fmla="*/ 53340 h 130810"/>
                <a:gd name="connsiteX10" fmla="*/ 71120 w 87629"/>
                <a:gd name="connsiteY10" fmla="*/ 45720 h 130810"/>
                <a:gd name="connsiteX11" fmla="*/ 71120 w 87629"/>
                <a:gd name="connsiteY11" fmla="*/ 0 h 130810"/>
                <a:gd name="connsiteX12" fmla="*/ 87630 w 87629"/>
                <a:gd name="connsiteY12" fmla="*/ 0 h 130810"/>
                <a:gd name="connsiteX13" fmla="*/ 87630 w 87629"/>
                <a:gd name="connsiteY13" fmla="*/ 128270 h 130810"/>
                <a:gd name="connsiteX14" fmla="*/ 15240 w 87629"/>
                <a:gd name="connsiteY14" fmla="*/ 83820 h 130810"/>
                <a:gd name="connsiteX15" fmla="*/ 43180 w 87629"/>
                <a:gd name="connsiteY15" fmla="*/ 115570 h 130810"/>
                <a:gd name="connsiteX16" fmla="*/ 71120 w 87629"/>
                <a:gd name="connsiteY16" fmla="*/ 83820 h 130810"/>
                <a:gd name="connsiteX17" fmla="*/ 43180 w 87629"/>
                <a:gd name="connsiteY17" fmla="*/ 52070 h 130810"/>
                <a:gd name="connsiteX18" fmla="*/ 1524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477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 364">
              <a:extLst>
                <a:ext uri="{FF2B5EF4-FFF2-40B4-BE49-F238E27FC236}">
                  <a16:creationId xmlns:a16="http://schemas.microsoft.com/office/drawing/2014/main" id="{FA613B34-D2DE-05EF-07AA-11F1A20D3689}"/>
                </a:ext>
              </a:extLst>
            </p:cNvPr>
            <p:cNvSpPr/>
            <p:nvPr/>
          </p:nvSpPr>
          <p:spPr>
            <a:xfrm>
              <a:off x="3228339" y="2872739"/>
              <a:ext cx="20320" cy="20320"/>
            </a:xfrm>
            <a:custGeom>
              <a:avLst/>
              <a:gdLst>
                <a:gd name="connsiteX0" fmla="*/ 10160 w 20320"/>
                <a:gd name="connsiteY0" fmla="*/ 0 h 20320"/>
                <a:gd name="connsiteX1" fmla="*/ 20320 w 20320"/>
                <a:gd name="connsiteY1" fmla="*/ 10160 h 20320"/>
                <a:gd name="connsiteX2" fmla="*/ 10160 w 20320"/>
                <a:gd name="connsiteY2" fmla="*/ 20320 h 20320"/>
                <a:gd name="connsiteX3" fmla="*/ 0 w 20320"/>
                <a:gd name="connsiteY3" fmla="*/ 10160 h 20320"/>
                <a:gd name="connsiteX4" fmla="*/ 10160 w 20320"/>
                <a:gd name="connsiteY4" fmla="*/ 0 h 20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20" h="2032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64" name="Group 763">
            <a:extLst>
              <a:ext uri="{FF2B5EF4-FFF2-40B4-BE49-F238E27FC236}">
                <a16:creationId xmlns:a16="http://schemas.microsoft.com/office/drawing/2014/main" id="{0F69C9A5-5940-0C7B-2C51-D4C55C4A9886}"/>
              </a:ext>
            </a:extLst>
          </p:cNvPr>
          <p:cNvGrpSpPr/>
          <p:nvPr/>
        </p:nvGrpSpPr>
        <p:grpSpPr>
          <a:xfrm>
            <a:off x="772159" y="3192779"/>
            <a:ext cx="984250" cy="143510"/>
            <a:chOff x="772159" y="3192779"/>
            <a:chExt cx="984250" cy="143510"/>
          </a:xfrm>
        </p:grpSpPr>
        <p:sp>
          <p:nvSpPr>
            <p:cNvPr id="366" name="Freeform 365">
              <a:extLst>
                <a:ext uri="{FF2B5EF4-FFF2-40B4-BE49-F238E27FC236}">
                  <a16:creationId xmlns:a16="http://schemas.microsoft.com/office/drawing/2014/main" id="{EC9A9DFD-B9D1-6123-2538-81D0A8708AC9}"/>
                </a:ext>
              </a:extLst>
            </p:cNvPr>
            <p:cNvSpPr/>
            <p:nvPr/>
          </p:nvSpPr>
          <p:spPr>
            <a:xfrm>
              <a:off x="772159" y="3192779"/>
              <a:ext cx="100329" cy="143510"/>
            </a:xfrm>
            <a:custGeom>
              <a:avLst/>
              <a:gdLst>
                <a:gd name="connsiteX0" fmla="*/ 100330 w 100329"/>
                <a:gd name="connsiteY0" fmla="*/ 101600 h 143510"/>
                <a:gd name="connsiteX1" fmla="*/ 45720 w 100329"/>
                <a:gd name="connsiteY1" fmla="*/ 143510 h 143510"/>
                <a:gd name="connsiteX2" fmla="*/ 3810 w 100329"/>
                <a:gd name="connsiteY2" fmla="*/ 135890 h 143510"/>
                <a:gd name="connsiteX3" fmla="*/ 3810 w 100329"/>
                <a:gd name="connsiteY3" fmla="*/ 97790 h 143510"/>
                <a:gd name="connsiteX4" fmla="*/ 43180 w 100329"/>
                <a:gd name="connsiteY4" fmla="*/ 109220 h 143510"/>
                <a:gd name="connsiteX5" fmla="*/ 62230 w 100329"/>
                <a:gd name="connsiteY5" fmla="*/ 101600 h 143510"/>
                <a:gd name="connsiteX6" fmla="*/ 38100 w 100329"/>
                <a:gd name="connsiteY6" fmla="*/ 87630 h 143510"/>
                <a:gd name="connsiteX7" fmla="*/ 0 w 100329"/>
                <a:gd name="connsiteY7" fmla="*/ 43180 h 143510"/>
                <a:gd name="connsiteX8" fmla="*/ 53340 w 100329"/>
                <a:gd name="connsiteY8" fmla="*/ 0 h 143510"/>
                <a:gd name="connsiteX9" fmla="*/ 90170 w 100329"/>
                <a:gd name="connsiteY9" fmla="*/ 6350 h 143510"/>
                <a:gd name="connsiteX10" fmla="*/ 90170 w 100329"/>
                <a:gd name="connsiteY10" fmla="*/ 43180 h 143510"/>
                <a:gd name="connsiteX11" fmla="*/ 55880 w 100329"/>
                <a:gd name="connsiteY11" fmla="*/ 34290 h 143510"/>
                <a:gd name="connsiteX12" fmla="*/ 38100 w 100329"/>
                <a:gd name="connsiteY12" fmla="*/ 43180 h 143510"/>
                <a:gd name="connsiteX13" fmla="*/ 60960 w 100329"/>
                <a:gd name="connsiteY13" fmla="*/ 57150 h 143510"/>
                <a:gd name="connsiteX14" fmla="*/ 100330 w 100329"/>
                <a:gd name="connsiteY14" fmla="*/ 101600 h 143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0329" h="143510">
                  <a:moveTo>
                    <a:pt x="100330" y="101600"/>
                  </a:moveTo>
                  <a:cubicBezTo>
                    <a:pt x="100330" y="128270"/>
                    <a:pt x="81280" y="143510"/>
                    <a:pt x="45720" y="143510"/>
                  </a:cubicBezTo>
                  <a:cubicBezTo>
                    <a:pt x="10160" y="143510"/>
                    <a:pt x="13970" y="140970"/>
                    <a:pt x="3810" y="135890"/>
                  </a:cubicBezTo>
                  <a:lnTo>
                    <a:pt x="3810" y="97790"/>
                  </a:lnTo>
                  <a:cubicBezTo>
                    <a:pt x="16510" y="105410"/>
                    <a:pt x="31750" y="109220"/>
                    <a:pt x="43180" y="109220"/>
                  </a:cubicBezTo>
                  <a:cubicBezTo>
                    <a:pt x="54610" y="109220"/>
                    <a:pt x="62230" y="106680"/>
                    <a:pt x="62230" y="101600"/>
                  </a:cubicBezTo>
                  <a:cubicBezTo>
                    <a:pt x="62230" y="96520"/>
                    <a:pt x="53340" y="92710"/>
                    <a:pt x="38100" y="87630"/>
                  </a:cubicBezTo>
                  <a:cubicBezTo>
                    <a:pt x="16510" y="78740"/>
                    <a:pt x="0" y="69850"/>
                    <a:pt x="0" y="43180"/>
                  </a:cubicBezTo>
                  <a:cubicBezTo>
                    <a:pt x="0" y="16510"/>
                    <a:pt x="21590" y="0"/>
                    <a:pt x="53340" y="0"/>
                  </a:cubicBezTo>
                  <a:cubicBezTo>
                    <a:pt x="85090" y="0"/>
                    <a:pt x="81280" y="2540"/>
                    <a:pt x="90170" y="6350"/>
                  </a:cubicBezTo>
                  <a:lnTo>
                    <a:pt x="90170" y="43180"/>
                  </a:lnTo>
                  <a:cubicBezTo>
                    <a:pt x="81280" y="38100"/>
                    <a:pt x="68580" y="34290"/>
                    <a:pt x="55880" y="34290"/>
                  </a:cubicBezTo>
                  <a:cubicBezTo>
                    <a:pt x="43180" y="34290"/>
                    <a:pt x="38100" y="38100"/>
                    <a:pt x="38100" y="43180"/>
                  </a:cubicBezTo>
                  <a:cubicBezTo>
                    <a:pt x="38100" y="48260"/>
                    <a:pt x="46990" y="52070"/>
                    <a:pt x="60960" y="57150"/>
                  </a:cubicBezTo>
                  <a:cubicBezTo>
                    <a:pt x="82550" y="66040"/>
                    <a:pt x="100330" y="76200"/>
                    <a:pt x="100330" y="1016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 366">
              <a:extLst>
                <a:ext uri="{FF2B5EF4-FFF2-40B4-BE49-F238E27FC236}">
                  <a16:creationId xmlns:a16="http://schemas.microsoft.com/office/drawing/2014/main" id="{219CC92A-9517-316D-9F49-2A3645F99152}"/>
                </a:ext>
              </a:extLst>
            </p:cNvPr>
            <p:cNvSpPr/>
            <p:nvPr/>
          </p:nvSpPr>
          <p:spPr>
            <a:xfrm>
              <a:off x="876300" y="3195320"/>
              <a:ext cx="140969" cy="137159"/>
            </a:xfrm>
            <a:custGeom>
              <a:avLst/>
              <a:gdLst>
                <a:gd name="connsiteX0" fmla="*/ 49530 w 140969"/>
                <a:gd name="connsiteY0" fmla="*/ 137160 h 137159"/>
                <a:gd name="connsiteX1" fmla="*/ 49530 w 140969"/>
                <a:gd name="connsiteY1" fmla="*/ 85090 h 137159"/>
                <a:gd name="connsiteX2" fmla="*/ 0 w 140969"/>
                <a:gd name="connsiteY2" fmla="*/ 0 h 137159"/>
                <a:gd name="connsiteX3" fmla="*/ 45720 w 140969"/>
                <a:gd name="connsiteY3" fmla="*/ 0 h 137159"/>
                <a:gd name="connsiteX4" fmla="*/ 71120 w 140969"/>
                <a:gd name="connsiteY4" fmla="*/ 46990 h 137159"/>
                <a:gd name="connsiteX5" fmla="*/ 95250 w 140969"/>
                <a:gd name="connsiteY5" fmla="*/ 0 h 137159"/>
                <a:gd name="connsiteX6" fmla="*/ 140970 w 140969"/>
                <a:gd name="connsiteY6" fmla="*/ 0 h 137159"/>
                <a:gd name="connsiteX7" fmla="*/ 91440 w 140969"/>
                <a:gd name="connsiteY7" fmla="*/ 85090 h 137159"/>
                <a:gd name="connsiteX8" fmla="*/ 91440 w 140969"/>
                <a:gd name="connsiteY8" fmla="*/ 137160 h 137159"/>
                <a:gd name="connsiteX9" fmla="*/ 52070 w 140969"/>
                <a:gd name="connsiteY9" fmla="*/ 137160 h 13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969" h="137159">
                  <a:moveTo>
                    <a:pt x="49530" y="137160"/>
                  </a:moveTo>
                  <a:lnTo>
                    <a:pt x="49530" y="85090"/>
                  </a:lnTo>
                  <a:lnTo>
                    <a:pt x="0" y="0"/>
                  </a:lnTo>
                  <a:lnTo>
                    <a:pt x="45720" y="0"/>
                  </a:lnTo>
                  <a:lnTo>
                    <a:pt x="71120" y="46990"/>
                  </a:lnTo>
                  <a:lnTo>
                    <a:pt x="95250" y="0"/>
                  </a:lnTo>
                  <a:lnTo>
                    <a:pt x="140970" y="0"/>
                  </a:lnTo>
                  <a:lnTo>
                    <a:pt x="91440" y="85090"/>
                  </a:lnTo>
                  <a:lnTo>
                    <a:pt x="91440" y="137160"/>
                  </a:lnTo>
                  <a:lnTo>
                    <a:pt x="52070" y="137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 367">
              <a:extLst>
                <a:ext uri="{FF2B5EF4-FFF2-40B4-BE49-F238E27FC236}">
                  <a16:creationId xmlns:a16="http://schemas.microsoft.com/office/drawing/2014/main" id="{F98AE46E-2EE0-3798-F6CB-1706BFC21507}"/>
                </a:ext>
              </a:extLst>
            </p:cNvPr>
            <p:cNvSpPr/>
            <p:nvPr/>
          </p:nvSpPr>
          <p:spPr>
            <a:xfrm>
              <a:off x="1027430" y="3194050"/>
              <a:ext cx="137159" cy="138429"/>
            </a:xfrm>
            <a:custGeom>
              <a:avLst/>
              <a:gdLst>
                <a:gd name="connsiteX0" fmla="*/ 38100 w 137159"/>
                <a:gd name="connsiteY0" fmla="*/ 74930 h 138429"/>
                <a:gd name="connsiteX1" fmla="*/ 38100 w 137159"/>
                <a:gd name="connsiteY1" fmla="*/ 138430 h 138429"/>
                <a:gd name="connsiteX2" fmla="*/ 0 w 137159"/>
                <a:gd name="connsiteY2" fmla="*/ 138430 h 138429"/>
                <a:gd name="connsiteX3" fmla="*/ 0 w 137159"/>
                <a:gd name="connsiteY3" fmla="*/ 0 h 138429"/>
                <a:gd name="connsiteX4" fmla="*/ 0 w 137159"/>
                <a:gd name="connsiteY4" fmla="*/ 0 h 138429"/>
                <a:gd name="connsiteX5" fmla="*/ 68580 w 137159"/>
                <a:gd name="connsiteY5" fmla="*/ 55880 h 138429"/>
                <a:gd name="connsiteX6" fmla="*/ 137160 w 137159"/>
                <a:gd name="connsiteY6" fmla="*/ 0 h 138429"/>
                <a:gd name="connsiteX7" fmla="*/ 137160 w 137159"/>
                <a:gd name="connsiteY7" fmla="*/ 0 h 138429"/>
                <a:gd name="connsiteX8" fmla="*/ 137160 w 137159"/>
                <a:gd name="connsiteY8" fmla="*/ 138430 h 138429"/>
                <a:gd name="connsiteX9" fmla="*/ 99060 w 137159"/>
                <a:gd name="connsiteY9" fmla="*/ 138430 h 138429"/>
                <a:gd name="connsiteX10" fmla="*/ 99060 w 137159"/>
                <a:gd name="connsiteY10" fmla="*/ 74930 h 138429"/>
                <a:gd name="connsiteX11" fmla="*/ 67310 w 137159"/>
                <a:gd name="connsiteY11" fmla="*/ 100330 h 138429"/>
                <a:gd name="connsiteX12" fmla="*/ 35560 w 137159"/>
                <a:gd name="connsiteY12" fmla="*/ 74930 h 138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59" h="138429">
                  <a:moveTo>
                    <a:pt x="38100" y="74930"/>
                  </a:moveTo>
                  <a:lnTo>
                    <a:pt x="38100" y="138430"/>
                  </a:lnTo>
                  <a:lnTo>
                    <a:pt x="0" y="13843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8580" y="55880"/>
                  </a:lnTo>
                  <a:lnTo>
                    <a:pt x="137160" y="0"/>
                  </a:lnTo>
                  <a:lnTo>
                    <a:pt x="137160" y="0"/>
                  </a:lnTo>
                  <a:lnTo>
                    <a:pt x="137160" y="138430"/>
                  </a:lnTo>
                  <a:lnTo>
                    <a:pt x="99060" y="138430"/>
                  </a:lnTo>
                  <a:lnTo>
                    <a:pt x="99060" y="74930"/>
                  </a:lnTo>
                  <a:lnTo>
                    <a:pt x="67310" y="100330"/>
                  </a:lnTo>
                  <a:lnTo>
                    <a:pt x="35560" y="749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 368">
              <a:extLst>
                <a:ext uri="{FF2B5EF4-FFF2-40B4-BE49-F238E27FC236}">
                  <a16:creationId xmlns:a16="http://schemas.microsoft.com/office/drawing/2014/main" id="{6E6FA2AA-4C46-D778-2A9C-BE076DF66ED4}"/>
                </a:ext>
              </a:extLst>
            </p:cNvPr>
            <p:cNvSpPr/>
            <p:nvPr/>
          </p:nvSpPr>
          <p:spPr>
            <a:xfrm>
              <a:off x="1197610" y="3195320"/>
              <a:ext cx="109219" cy="137159"/>
            </a:xfrm>
            <a:custGeom>
              <a:avLst/>
              <a:gdLst>
                <a:gd name="connsiteX0" fmla="*/ 0 w 109219"/>
                <a:gd name="connsiteY0" fmla="*/ 0 h 137159"/>
                <a:gd name="connsiteX1" fmla="*/ 46990 w 109219"/>
                <a:gd name="connsiteY1" fmla="*/ 0 h 137159"/>
                <a:gd name="connsiteX2" fmla="*/ 104140 w 109219"/>
                <a:gd name="connsiteY2" fmla="*/ 39370 h 137159"/>
                <a:gd name="connsiteX3" fmla="*/ 86360 w 109219"/>
                <a:gd name="connsiteY3" fmla="*/ 64770 h 137159"/>
                <a:gd name="connsiteX4" fmla="*/ 109220 w 109219"/>
                <a:gd name="connsiteY4" fmla="*/ 95250 h 137159"/>
                <a:gd name="connsiteX5" fmla="*/ 50800 w 109219"/>
                <a:gd name="connsiteY5" fmla="*/ 137160 h 137159"/>
                <a:gd name="connsiteX6" fmla="*/ 1270 w 109219"/>
                <a:gd name="connsiteY6" fmla="*/ 137160 h 137159"/>
                <a:gd name="connsiteX7" fmla="*/ 1270 w 109219"/>
                <a:gd name="connsiteY7" fmla="*/ 0 h 137159"/>
                <a:gd name="connsiteX8" fmla="*/ 36830 w 109219"/>
                <a:gd name="connsiteY8" fmla="*/ 31750 h 137159"/>
                <a:gd name="connsiteX9" fmla="*/ 36830 w 109219"/>
                <a:gd name="connsiteY9" fmla="*/ 54610 h 137159"/>
                <a:gd name="connsiteX10" fmla="*/ 48260 w 109219"/>
                <a:gd name="connsiteY10" fmla="*/ 54610 h 137159"/>
                <a:gd name="connsiteX11" fmla="*/ 62230 w 109219"/>
                <a:gd name="connsiteY11" fmla="*/ 43180 h 137159"/>
                <a:gd name="connsiteX12" fmla="*/ 48260 w 109219"/>
                <a:gd name="connsiteY12" fmla="*/ 31750 h 137159"/>
                <a:gd name="connsiteX13" fmla="*/ 36830 w 109219"/>
                <a:gd name="connsiteY13" fmla="*/ 31750 h 137159"/>
                <a:gd name="connsiteX14" fmla="*/ 36830 w 109219"/>
                <a:gd name="connsiteY14" fmla="*/ 80010 h 137159"/>
                <a:gd name="connsiteX15" fmla="*/ 36830 w 109219"/>
                <a:gd name="connsiteY15" fmla="*/ 105410 h 137159"/>
                <a:gd name="connsiteX16" fmla="*/ 50800 w 109219"/>
                <a:gd name="connsiteY16" fmla="*/ 105410 h 137159"/>
                <a:gd name="connsiteX17" fmla="*/ 66040 w 109219"/>
                <a:gd name="connsiteY17" fmla="*/ 92710 h 137159"/>
                <a:gd name="connsiteX18" fmla="*/ 50800 w 109219"/>
                <a:gd name="connsiteY18" fmla="*/ 80010 h 137159"/>
                <a:gd name="connsiteX19" fmla="*/ 36830 w 109219"/>
                <a:gd name="connsiteY19" fmla="*/ 80010 h 13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9219" h="137159">
                  <a:moveTo>
                    <a:pt x="0" y="0"/>
                  </a:moveTo>
                  <a:lnTo>
                    <a:pt x="46990" y="0"/>
                  </a:lnTo>
                  <a:cubicBezTo>
                    <a:pt x="77470" y="0"/>
                    <a:pt x="104140" y="11430"/>
                    <a:pt x="104140" y="39370"/>
                  </a:cubicBezTo>
                  <a:cubicBezTo>
                    <a:pt x="104140" y="67310"/>
                    <a:pt x="95250" y="62230"/>
                    <a:pt x="86360" y="64770"/>
                  </a:cubicBezTo>
                  <a:cubicBezTo>
                    <a:pt x="97790" y="67310"/>
                    <a:pt x="109220" y="78740"/>
                    <a:pt x="109220" y="95250"/>
                  </a:cubicBezTo>
                  <a:cubicBezTo>
                    <a:pt x="109220" y="124460"/>
                    <a:pt x="85090" y="137160"/>
                    <a:pt x="50800" y="137160"/>
                  </a:cubicBezTo>
                  <a:lnTo>
                    <a:pt x="1270" y="137160"/>
                  </a:lnTo>
                  <a:lnTo>
                    <a:pt x="1270" y="0"/>
                  </a:lnTo>
                  <a:close/>
                  <a:moveTo>
                    <a:pt x="36830" y="31750"/>
                  </a:moveTo>
                  <a:lnTo>
                    <a:pt x="36830" y="54610"/>
                  </a:lnTo>
                  <a:lnTo>
                    <a:pt x="48260" y="54610"/>
                  </a:lnTo>
                  <a:cubicBezTo>
                    <a:pt x="55880" y="54610"/>
                    <a:pt x="62230" y="52070"/>
                    <a:pt x="62230" y="43180"/>
                  </a:cubicBezTo>
                  <a:cubicBezTo>
                    <a:pt x="62230" y="34290"/>
                    <a:pt x="55880" y="31750"/>
                    <a:pt x="48260" y="31750"/>
                  </a:cubicBezTo>
                  <a:lnTo>
                    <a:pt x="36830" y="31750"/>
                  </a:lnTo>
                  <a:close/>
                  <a:moveTo>
                    <a:pt x="36830" y="80010"/>
                  </a:moveTo>
                  <a:lnTo>
                    <a:pt x="36830" y="105410"/>
                  </a:lnTo>
                  <a:lnTo>
                    <a:pt x="50800" y="105410"/>
                  </a:lnTo>
                  <a:cubicBezTo>
                    <a:pt x="58420" y="105410"/>
                    <a:pt x="66040" y="102870"/>
                    <a:pt x="66040" y="92710"/>
                  </a:cubicBezTo>
                  <a:cubicBezTo>
                    <a:pt x="66040" y="82550"/>
                    <a:pt x="58420" y="80010"/>
                    <a:pt x="50800" y="80010"/>
                  </a:cubicBezTo>
                  <a:lnTo>
                    <a:pt x="36830" y="800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 369">
              <a:extLst>
                <a:ext uri="{FF2B5EF4-FFF2-40B4-BE49-F238E27FC236}">
                  <a16:creationId xmlns:a16="http://schemas.microsoft.com/office/drawing/2014/main" id="{E13B950C-959A-BA24-8B23-AF5B4B690567}"/>
                </a:ext>
              </a:extLst>
            </p:cNvPr>
            <p:cNvSpPr/>
            <p:nvPr/>
          </p:nvSpPr>
          <p:spPr>
            <a:xfrm>
              <a:off x="1323339" y="3192779"/>
              <a:ext cx="147320" cy="142240"/>
            </a:xfrm>
            <a:custGeom>
              <a:avLst/>
              <a:gdLst>
                <a:gd name="connsiteX0" fmla="*/ 73660 w 147320"/>
                <a:gd name="connsiteY0" fmla="*/ 0 h 142240"/>
                <a:gd name="connsiteX1" fmla="*/ 147320 w 147320"/>
                <a:gd name="connsiteY1" fmla="*/ 71120 h 142240"/>
                <a:gd name="connsiteX2" fmla="*/ 73660 w 147320"/>
                <a:gd name="connsiteY2" fmla="*/ 142240 h 142240"/>
                <a:gd name="connsiteX3" fmla="*/ 0 w 147320"/>
                <a:gd name="connsiteY3" fmla="*/ 71120 h 142240"/>
                <a:gd name="connsiteX4" fmla="*/ 73660 w 147320"/>
                <a:gd name="connsiteY4" fmla="*/ 0 h 142240"/>
                <a:gd name="connsiteX5" fmla="*/ 73660 w 147320"/>
                <a:gd name="connsiteY5" fmla="*/ 106680 h 142240"/>
                <a:gd name="connsiteX6" fmla="*/ 106680 w 147320"/>
                <a:gd name="connsiteY6" fmla="*/ 71120 h 142240"/>
                <a:gd name="connsiteX7" fmla="*/ 73660 w 147320"/>
                <a:gd name="connsiteY7" fmla="*/ 35560 h 142240"/>
                <a:gd name="connsiteX8" fmla="*/ 40640 w 147320"/>
                <a:gd name="connsiteY8" fmla="*/ 71120 h 142240"/>
                <a:gd name="connsiteX9" fmla="*/ 73660 w 147320"/>
                <a:gd name="connsiteY9" fmla="*/ 106680 h 142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20" h="142240">
                  <a:moveTo>
                    <a:pt x="73660" y="0"/>
                  </a:moveTo>
                  <a:cubicBezTo>
                    <a:pt x="116840" y="0"/>
                    <a:pt x="147320" y="31750"/>
                    <a:pt x="147320" y="71120"/>
                  </a:cubicBezTo>
                  <a:cubicBezTo>
                    <a:pt x="147320" y="110490"/>
                    <a:pt x="116840" y="142240"/>
                    <a:pt x="73660" y="142240"/>
                  </a:cubicBezTo>
                  <a:cubicBezTo>
                    <a:pt x="30480" y="142240"/>
                    <a:pt x="0" y="110490"/>
                    <a:pt x="0" y="71120"/>
                  </a:cubicBezTo>
                  <a:cubicBezTo>
                    <a:pt x="0" y="31750"/>
                    <a:pt x="30480" y="0"/>
                    <a:pt x="73660" y="0"/>
                  </a:cubicBezTo>
                  <a:close/>
                  <a:moveTo>
                    <a:pt x="73660" y="106680"/>
                  </a:moveTo>
                  <a:cubicBezTo>
                    <a:pt x="93980" y="106680"/>
                    <a:pt x="106680" y="90170"/>
                    <a:pt x="106680" y="71120"/>
                  </a:cubicBezTo>
                  <a:cubicBezTo>
                    <a:pt x="106680" y="52070"/>
                    <a:pt x="93980" y="35560"/>
                    <a:pt x="73660" y="35560"/>
                  </a:cubicBezTo>
                  <a:cubicBezTo>
                    <a:pt x="53340" y="35560"/>
                    <a:pt x="40640" y="52070"/>
                    <a:pt x="40640" y="71120"/>
                  </a:cubicBezTo>
                  <a:cubicBezTo>
                    <a:pt x="40640" y="90170"/>
                    <a:pt x="53340" y="106680"/>
                    <a:pt x="73660" y="1066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DF325D2E-237C-EE1A-77CA-DE805A18BDD3}"/>
                </a:ext>
              </a:extLst>
            </p:cNvPr>
            <p:cNvSpPr/>
            <p:nvPr/>
          </p:nvSpPr>
          <p:spPr>
            <a:xfrm>
              <a:off x="1493519" y="3195320"/>
              <a:ext cx="86360" cy="137159"/>
            </a:xfrm>
            <a:custGeom>
              <a:avLst/>
              <a:gdLst>
                <a:gd name="connsiteX0" fmla="*/ 0 w 86360"/>
                <a:gd name="connsiteY0" fmla="*/ 137160 h 137159"/>
                <a:gd name="connsiteX1" fmla="*/ 0 w 86360"/>
                <a:gd name="connsiteY1" fmla="*/ 0 h 137159"/>
                <a:gd name="connsiteX2" fmla="*/ 39370 w 86360"/>
                <a:gd name="connsiteY2" fmla="*/ 0 h 137159"/>
                <a:gd name="connsiteX3" fmla="*/ 39370 w 86360"/>
                <a:gd name="connsiteY3" fmla="*/ 104140 h 137159"/>
                <a:gd name="connsiteX4" fmla="*/ 86360 w 86360"/>
                <a:gd name="connsiteY4" fmla="*/ 104140 h 137159"/>
                <a:gd name="connsiteX5" fmla="*/ 86360 w 86360"/>
                <a:gd name="connsiteY5" fmla="*/ 137160 h 137159"/>
                <a:gd name="connsiteX6" fmla="*/ 0 w 86360"/>
                <a:gd name="connsiteY6" fmla="*/ 137160 h 13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360" h="137159">
                  <a:moveTo>
                    <a:pt x="0" y="137160"/>
                  </a:moveTo>
                  <a:lnTo>
                    <a:pt x="0" y="0"/>
                  </a:lnTo>
                  <a:lnTo>
                    <a:pt x="39370" y="0"/>
                  </a:lnTo>
                  <a:lnTo>
                    <a:pt x="39370" y="104140"/>
                  </a:lnTo>
                  <a:lnTo>
                    <a:pt x="86360" y="104140"/>
                  </a:lnTo>
                  <a:lnTo>
                    <a:pt x="86360" y="137160"/>
                  </a:lnTo>
                  <a:lnTo>
                    <a:pt x="0" y="137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2369E142-93C8-1487-8812-E198F6EA789E}"/>
                </a:ext>
              </a:extLst>
            </p:cNvPr>
            <p:cNvSpPr/>
            <p:nvPr/>
          </p:nvSpPr>
          <p:spPr>
            <a:xfrm>
              <a:off x="1596389" y="3192779"/>
              <a:ext cx="100330" cy="143510"/>
            </a:xfrm>
            <a:custGeom>
              <a:avLst/>
              <a:gdLst>
                <a:gd name="connsiteX0" fmla="*/ 100330 w 100330"/>
                <a:gd name="connsiteY0" fmla="*/ 101600 h 143510"/>
                <a:gd name="connsiteX1" fmla="*/ 45720 w 100330"/>
                <a:gd name="connsiteY1" fmla="*/ 143510 h 143510"/>
                <a:gd name="connsiteX2" fmla="*/ 3810 w 100330"/>
                <a:gd name="connsiteY2" fmla="*/ 135890 h 143510"/>
                <a:gd name="connsiteX3" fmla="*/ 3810 w 100330"/>
                <a:gd name="connsiteY3" fmla="*/ 97790 h 143510"/>
                <a:gd name="connsiteX4" fmla="*/ 43180 w 100330"/>
                <a:gd name="connsiteY4" fmla="*/ 109220 h 143510"/>
                <a:gd name="connsiteX5" fmla="*/ 62230 w 100330"/>
                <a:gd name="connsiteY5" fmla="*/ 101600 h 143510"/>
                <a:gd name="connsiteX6" fmla="*/ 38100 w 100330"/>
                <a:gd name="connsiteY6" fmla="*/ 87630 h 143510"/>
                <a:gd name="connsiteX7" fmla="*/ 0 w 100330"/>
                <a:gd name="connsiteY7" fmla="*/ 43180 h 143510"/>
                <a:gd name="connsiteX8" fmla="*/ 53340 w 100330"/>
                <a:gd name="connsiteY8" fmla="*/ 0 h 143510"/>
                <a:gd name="connsiteX9" fmla="*/ 90170 w 100330"/>
                <a:gd name="connsiteY9" fmla="*/ 6350 h 143510"/>
                <a:gd name="connsiteX10" fmla="*/ 90170 w 100330"/>
                <a:gd name="connsiteY10" fmla="*/ 43180 h 143510"/>
                <a:gd name="connsiteX11" fmla="*/ 55880 w 100330"/>
                <a:gd name="connsiteY11" fmla="*/ 34290 h 143510"/>
                <a:gd name="connsiteX12" fmla="*/ 38100 w 100330"/>
                <a:gd name="connsiteY12" fmla="*/ 43180 h 143510"/>
                <a:gd name="connsiteX13" fmla="*/ 60960 w 100330"/>
                <a:gd name="connsiteY13" fmla="*/ 57150 h 143510"/>
                <a:gd name="connsiteX14" fmla="*/ 100330 w 100330"/>
                <a:gd name="connsiteY14" fmla="*/ 101600 h 143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0330" h="143510">
                  <a:moveTo>
                    <a:pt x="100330" y="101600"/>
                  </a:moveTo>
                  <a:cubicBezTo>
                    <a:pt x="100330" y="128270"/>
                    <a:pt x="81280" y="143510"/>
                    <a:pt x="45720" y="143510"/>
                  </a:cubicBezTo>
                  <a:cubicBezTo>
                    <a:pt x="10160" y="143510"/>
                    <a:pt x="13970" y="140970"/>
                    <a:pt x="3810" y="135890"/>
                  </a:cubicBezTo>
                  <a:lnTo>
                    <a:pt x="3810" y="97790"/>
                  </a:lnTo>
                  <a:cubicBezTo>
                    <a:pt x="16510" y="105410"/>
                    <a:pt x="31750" y="109220"/>
                    <a:pt x="43180" y="109220"/>
                  </a:cubicBezTo>
                  <a:cubicBezTo>
                    <a:pt x="54610" y="109220"/>
                    <a:pt x="62230" y="106680"/>
                    <a:pt x="62230" y="101600"/>
                  </a:cubicBezTo>
                  <a:cubicBezTo>
                    <a:pt x="62230" y="96520"/>
                    <a:pt x="53340" y="92710"/>
                    <a:pt x="38100" y="87630"/>
                  </a:cubicBezTo>
                  <a:cubicBezTo>
                    <a:pt x="16510" y="78740"/>
                    <a:pt x="0" y="69850"/>
                    <a:pt x="0" y="43180"/>
                  </a:cubicBezTo>
                  <a:cubicBezTo>
                    <a:pt x="0" y="16510"/>
                    <a:pt x="21590" y="0"/>
                    <a:pt x="53340" y="0"/>
                  </a:cubicBezTo>
                  <a:cubicBezTo>
                    <a:pt x="85090" y="0"/>
                    <a:pt x="81280" y="2540"/>
                    <a:pt x="90170" y="6350"/>
                  </a:cubicBezTo>
                  <a:lnTo>
                    <a:pt x="90170" y="43180"/>
                  </a:lnTo>
                  <a:cubicBezTo>
                    <a:pt x="81280" y="38100"/>
                    <a:pt x="68580" y="34290"/>
                    <a:pt x="55880" y="34290"/>
                  </a:cubicBezTo>
                  <a:cubicBezTo>
                    <a:pt x="43180" y="34290"/>
                    <a:pt x="38100" y="38100"/>
                    <a:pt x="38100" y="43180"/>
                  </a:cubicBezTo>
                  <a:cubicBezTo>
                    <a:pt x="38100" y="48260"/>
                    <a:pt x="46990" y="52070"/>
                    <a:pt x="60960" y="57150"/>
                  </a:cubicBezTo>
                  <a:cubicBezTo>
                    <a:pt x="82550" y="66040"/>
                    <a:pt x="100330" y="76200"/>
                    <a:pt x="100330" y="1016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1A19227D-A2E5-C9A4-DFFC-A4FF7B41905A}"/>
                </a:ext>
              </a:extLst>
            </p:cNvPr>
            <p:cNvSpPr/>
            <p:nvPr/>
          </p:nvSpPr>
          <p:spPr>
            <a:xfrm>
              <a:off x="1715770" y="3234689"/>
              <a:ext cx="40639" cy="99060"/>
            </a:xfrm>
            <a:custGeom>
              <a:avLst/>
              <a:gdLst>
                <a:gd name="connsiteX0" fmla="*/ 20320 w 40639"/>
                <a:gd name="connsiteY0" fmla="*/ 0 h 99060"/>
                <a:gd name="connsiteX1" fmla="*/ 40640 w 40639"/>
                <a:gd name="connsiteY1" fmla="*/ 19050 h 99060"/>
                <a:gd name="connsiteX2" fmla="*/ 20320 w 40639"/>
                <a:gd name="connsiteY2" fmla="*/ 38100 h 99060"/>
                <a:gd name="connsiteX3" fmla="*/ 0 w 40639"/>
                <a:gd name="connsiteY3" fmla="*/ 19050 h 99060"/>
                <a:gd name="connsiteX4" fmla="*/ 20320 w 40639"/>
                <a:gd name="connsiteY4" fmla="*/ 0 h 99060"/>
                <a:gd name="connsiteX5" fmla="*/ 20320 w 40639"/>
                <a:gd name="connsiteY5" fmla="*/ 60960 h 99060"/>
                <a:gd name="connsiteX6" fmla="*/ 40640 w 40639"/>
                <a:gd name="connsiteY6" fmla="*/ 80010 h 99060"/>
                <a:gd name="connsiteX7" fmla="*/ 20320 w 40639"/>
                <a:gd name="connsiteY7" fmla="*/ 99060 h 99060"/>
                <a:gd name="connsiteX8" fmla="*/ 0 w 40639"/>
                <a:gd name="connsiteY8" fmla="*/ 80010 h 99060"/>
                <a:gd name="connsiteX9" fmla="*/ 20320 w 40639"/>
                <a:gd name="connsiteY9" fmla="*/ 60960 h 99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639" h="99060">
                  <a:moveTo>
                    <a:pt x="20320" y="0"/>
                  </a:moveTo>
                  <a:cubicBezTo>
                    <a:pt x="33020" y="0"/>
                    <a:pt x="40640" y="7620"/>
                    <a:pt x="40640" y="19050"/>
                  </a:cubicBezTo>
                  <a:cubicBezTo>
                    <a:pt x="40640" y="30480"/>
                    <a:pt x="33020" y="38100"/>
                    <a:pt x="20320" y="38100"/>
                  </a:cubicBezTo>
                  <a:cubicBezTo>
                    <a:pt x="7620" y="38100"/>
                    <a:pt x="0" y="30480"/>
                    <a:pt x="0" y="19050"/>
                  </a:cubicBezTo>
                  <a:cubicBezTo>
                    <a:pt x="0" y="7620"/>
                    <a:pt x="7620" y="0"/>
                    <a:pt x="20320" y="0"/>
                  </a:cubicBezTo>
                  <a:close/>
                  <a:moveTo>
                    <a:pt x="20320" y="60960"/>
                  </a:moveTo>
                  <a:cubicBezTo>
                    <a:pt x="33020" y="60960"/>
                    <a:pt x="40640" y="68580"/>
                    <a:pt x="40640" y="80010"/>
                  </a:cubicBezTo>
                  <a:cubicBezTo>
                    <a:pt x="40640" y="91440"/>
                    <a:pt x="33020" y="99060"/>
                    <a:pt x="20320" y="99060"/>
                  </a:cubicBezTo>
                  <a:cubicBezTo>
                    <a:pt x="7620" y="99060"/>
                    <a:pt x="0" y="91440"/>
                    <a:pt x="0" y="80010"/>
                  </a:cubicBezTo>
                  <a:cubicBezTo>
                    <a:pt x="0" y="68580"/>
                    <a:pt x="7620" y="60960"/>
                    <a:pt x="20320" y="609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65" name="Group 764">
            <a:extLst>
              <a:ext uri="{FF2B5EF4-FFF2-40B4-BE49-F238E27FC236}">
                <a16:creationId xmlns:a16="http://schemas.microsoft.com/office/drawing/2014/main" id="{121C5BA4-B76E-081C-D668-FD0DCC682DF3}"/>
              </a:ext>
            </a:extLst>
          </p:cNvPr>
          <p:cNvGrpSpPr/>
          <p:nvPr/>
        </p:nvGrpSpPr>
        <p:grpSpPr>
          <a:xfrm>
            <a:off x="769619" y="3406140"/>
            <a:ext cx="8544560" cy="394969"/>
            <a:chOff x="769619" y="3406140"/>
            <a:chExt cx="8544560" cy="394969"/>
          </a:xfrm>
        </p:grpSpPr>
        <p:sp>
          <p:nvSpPr>
            <p:cNvPr id="374" name="Freeform 373">
              <a:extLst>
                <a:ext uri="{FF2B5EF4-FFF2-40B4-BE49-F238E27FC236}">
                  <a16:creationId xmlns:a16="http://schemas.microsoft.com/office/drawing/2014/main" id="{1FB0C9ED-85CC-5374-2429-E2A96F489102}"/>
                </a:ext>
              </a:extLst>
            </p:cNvPr>
            <p:cNvSpPr/>
            <p:nvPr/>
          </p:nvSpPr>
          <p:spPr>
            <a:xfrm>
              <a:off x="769619" y="3417570"/>
              <a:ext cx="172719" cy="130809"/>
            </a:xfrm>
            <a:custGeom>
              <a:avLst/>
              <a:gdLst>
                <a:gd name="connsiteX0" fmla="*/ 16510 w 172719"/>
                <a:gd name="connsiteY0" fmla="*/ 0 h 130809"/>
                <a:gd name="connsiteX1" fmla="*/ 36830 w 172719"/>
                <a:gd name="connsiteY1" fmla="*/ 53340 h 130809"/>
                <a:gd name="connsiteX2" fmla="*/ 49530 w 172719"/>
                <a:gd name="connsiteY2" fmla="*/ 88900 h 130809"/>
                <a:gd name="connsiteX3" fmla="*/ 63500 w 172719"/>
                <a:gd name="connsiteY3" fmla="*/ 55880 h 130809"/>
                <a:gd name="connsiteX4" fmla="*/ 85090 w 172719"/>
                <a:gd name="connsiteY4" fmla="*/ 2540 h 130809"/>
                <a:gd name="connsiteX5" fmla="*/ 85090 w 172719"/>
                <a:gd name="connsiteY5" fmla="*/ 2540 h 130809"/>
                <a:gd name="connsiteX6" fmla="*/ 106680 w 172719"/>
                <a:gd name="connsiteY6" fmla="*/ 55880 h 130809"/>
                <a:gd name="connsiteX7" fmla="*/ 120650 w 172719"/>
                <a:gd name="connsiteY7" fmla="*/ 88900 h 130809"/>
                <a:gd name="connsiteX8" fmla="*/ 133350 w 172719"/>
                <a:gd name="connsiteY8" fmla="*/ 53340 h 130809"/>
                <a:gd name="connsiteX9" fmla="*/ 153670 w 172719"/>
                <a:gd name="connsiteY9" fmla="*/ 0 h 130809"/>
                <a:gd name="connsiteX10" fmla="*/ 172720 w 172719"/>
                <a:gd name="connsiteY10" fmla="*/ 0 h 130809"/>
                <a:gd name="connsiteX11" fmla="*/ 121920 w 172719"/>
                <a:gd name="connsiteY11" fmla="*/ 130810 h 130809"/>
                <a:gd name="connsiteX12" fmla="*/ 121920 w 172719"/>
                <a:gd name="connsiteY12" fmla="*/ 130810 h 130809"/>
                <a:gd name="connsiteX13" fmla="*/ 93980 w 172719"/>
                <a:gd name="connsiteY13" fmla="*/ 60960 h 130809"/>
                <a:gd name="connsiteX14" fmla="*/ 86360 w 172719"/>
                <a:gd name="connsiteY14" fmla="*/ 41910 h 130809"/>
                <a:gd name="connsiteX15" fmla="*/ 78740 w 172719"/>
                <a:gd name="connsiteY15" fmla="*/ 60960 h 130809"/>
                <a:gd name="connsiteX16" fmla="*/ 50800 w 172719"/>
                <a:gd name="connsiteY16" fmla="*/ 130810 h 130809"/>
                <a:gd name="connsiteX17" fmla="*/ 50800 w 172719"/>
                <a:gd name="connsiteY17" fmla="*/ 130810 h 130809"/>
                <a:gd name="connsiteX18" fmla="*/ 0 w 172719"/>
                <a:gd name="connsiteY18" fmla="*/ 0 h 130809"/>
                <a:gd name="connsiteX19" fmla="*/ 19050 w 172719"/>
                <a:gd name="connsiteY19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2719" h="130809">
                  <a:moveTo>
                    <a:pt x="16510" y="0"/>
                  </a:moveTo>
                  <a:lnTo>
                    <a:pt x="36830" y="53340"/>
                  </a:lnTo>
                  <a:cubicBezTo>
                    <a:pt x="41910" y="66040"/>
                    <a:pt x="45720" y="78740"/>
                    <a:pt x="49530" y="88900"/>
                  </a:cubicBezTo>
                  <a:cubicBezTo>
                    <a:pt x="53340" y="80010"/>
                    <a:pt x="57150" y="68580"/>
                    <a:pt x="63500" y="55880"/>
                  </a:cubicBezTo>
                  <a:lnTo>
                    <a:pt x="85090" y="2540"/>
                  </a:lnTo>
                  <a:lnTo>
                    <a:pt x="85090" y="2540"/>
                  </a:lnTo>
                  <a:lnTo>
                    <a:pt x="106680" y="55880"/>
                  </a:lnTo>
                  <a:cubicBezTo>
                    <a:pt x="111760" y="68580"/>
                    <a:pt x="116840" y="80010"/>
                    <a:pt x="120650" y="88900"/>
                  </a:cubicBezTo>
                  <a:cubicBezTo>
                    <a:pt x="124460" y="80010"/>
                    <a:pt x="128270" y="66040"/>
                    <a:pt x="133350" y="53340"/>
                  </a:cubicBezTo>
                  <a:lnTo>
                    <a:pt x="153670" y="0"/>
                  </a:lnTo>
                  <a:lnTo>
                    <a:pt x="172720" y="0"/>
                  </a:lnTo>
                  <a:lnTo>
                    <a:pt x="121920" y="130810"/>
                  </a:lnTo>
                  <a:lnTo>
                    <a:pt x="121920" y="130810"/>
                  </a:lnTo>
                  <a:lnTo>
                    <a:pt x="93980" y="60960"/>
                  </a:lnTo>
                  <a:cubicBezTo>
                    <a:pt x="91440" y="54610"/>
                    <a:pt x="88900" y="48260"/>
                    <a:pt x="86360" y="41910"/>
                  </a:cubicBezTo>
                  <a:cubicBezTo>
                    <a:pt x="83820" y="48260"/>
                    <a:pt x="81280" y="54610"/>
                    <a:pt x="78740" y="60960"/>
                  </a:cubicBezTo>
                  <a:lnTo>
                    <a:pt x="50800" y="130810"/>
                  </a:lnTo>
                  <a:lnTo>
                    <a:pt x="50800" y="130810"/>
                  </a:lnTo>
                  <a:lnTo>
                    <a:pt x="0" y="0"/>
                  </a:lnTo>
                  <a:lnTo>
                    <a:pt x="1905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 374">
              <a:extLst>
                <a:ext uri="{FF2B5EF4-FFF2-40B4-BE49-F238E27FC236}">
                  <a16:creationId xmlns:a16="http://schemas.microsoft.com/office/drawing/2014/main" id="{3F328537-06B6-D237-E2E2-0C3C182B9D6E}"/>
                </a:ext>
              </a:extLst>
            </p:cNvPr>
            <p:cNvSpPr/>
            <p:nvPr/>
          </p:nvSpPr>
          <p:spPr>
            <a:xfrm>
              <a:off x="934719" y="345440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 375">
              <a:extLst>
                <a:ext uri="{FF2B5EF4-FFF2-40B4-BE49-F238E27FC236}">
                  <a16:creationId xmlns:a16="http://schemas.microsoft.com/office/drawing/2014/main" id="{BC3CCF8E-08BE-B505-F570-E7DEAABF7F46}"/>
                </a:ext>
              </a:extLst>
            </p:cNvPr>
            <p:cNvSpPr/>
            <p:nvPr/>
          </p:nvSpPr>
          <p:spPr>
            <a:xfrm>
              <a:off x="1078230" y="3417570"/>
              <a:ext cx="87630" cy="130809"/>
            </a:xfrm>
            <a:custGeom>
              <a:avLst/>
              <a:gdLst>
                <a:gd name="connsiteX0" fmla="*/ 87630 w 87630"/>
                <a:gd name="connsiteY0" fmla="*/ 128270 h 130809"/>
                <a:gd name="connsiteX1" fmla="*/ 72390 w 87630"/>
                <a:gd name="connsiteY1" fmla="*/ 128270 h 130809"/>
                <a:gd name="connsiteX2" fmla="*/ 72390 w 87630"/>
                <a:gd name="connsiteY2" fmla="*/ 118110 h 130809"/>
                <a:gd name="connsiteX3" fmla="*/ 72390 w 87630"/>
                <a:gd name="connsiteY3" fmla="*/ 111760 h 130809"/>
                <a:gd name="connsiteX4" fmla="*/ 72390 w 87630"/>
                <a:gd name="connsiteY4" fmla="*/ 111760 h 130809"/>
                <a:gd name="connsiteX5" fmla="*/ 40640 w 87630"/>
                <a:gd name="connsiteY5" fmla="*/ 130810 h 130809"/>
                <a:gd name="connsiteX6" fmla="*/ 0 w 87630"/>
                <a:gd name="connsiteY6" fmla="*/ 83820 h 130809"/>
                <a:gd name="connsiteX7" fmla="*/ 40640 w 87630"/>
                <a:gd name="connsiteY7" fmla="*/ 36830 h 130809"/>
                <a:gd name="connsiteX8" fmla="*/ 71120 w 87630"/>
                <a:gd name="connsiteY8" fmla="*/ 53340 h 130809"/>
                <a:gd name="connsiteX9" fmla="*/ 71120 w 87630"/>
                <a:gd name="connsiteY9" fmla="*/ 53340 h 130809"/>
                <a:gd name="connsiteX10" fmla="*/ 71120 w 87630"/>
                <a:gd name="connsiteY10" fmla="*/ 45720 h 130809"/>
                <a:gd name="connsiteX11" fmla="*/ 71120 w 87630"/>
                <a:gd name="connsiteY11" fmla="*/ 0 h 130809"/>
                <a:gd name="connsiteX12" fmla="*/ 87630 w 87630"/>
                <a:gd name="connsiteY12" fmla="*/ 0 h 130809"/>
                <a:gd name="connsiteX13" fmla="*/ 87630 w 87630"/>
                <a:gd name="connsiteY13" fmla="*/ 128270 h 130809"/>
                <a:gd name="connsiteX14" fmla="*/ 15240 w 87630"/>
                <a:gd name="connsiteY14" fmla="*/ 83820 h 130809"/>
                <a:gd name="connsiteX15" fmla="*/ 43180 w 87630"/>
                <a:gd name="connsiteY15" fmla="*/ 115570 h 130809"/>
                <a:gd name="connsiteX16" fmla="*/ 71120 w 87630"/>
                <a:gd name="connsiteY16" fmla="*/ 83820 h 130809"/>
                <a:gd name="connsiteX17" fmla="*/ 43180 w 87630"/>
                <a:gd name="connsiteY17" fmla="*/ 52070 h 130809"/>
                <a:gd name="connsiteX18" fmla="*/ 15240 w 87630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 376">
              <a:extLst>
                <a:ext uri="{FF2B5EF4-FFF2-40B4-BE49-F238E27FC236}">
                  <a16:creationId xmlns:a16="http://schemas.microsoft.com/office/drawing/2014/main" id="{325172FD-A7DD-17B0-6D06-C3BD68684AA5}"/>
                </a:ext>
              </a:extLst>
            </p:cNvPr>
            <p:cNvSpPr/>
            <p:nvPr/>
          </p:nvSpPr>
          <p:spPr>
            <a:xfrm>
              <a:off x="1188719" y="345440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6200 w 91440"/>
                <a:gd name="connsiteY5" fmla="*/ 46990 h 93979"/>
                <a:gd name="connsiteX6" fmla="*/ 45720 w 91440"/>
                <a:gd name="connsiteY6" fmla="*/ 15240 h 93979"/>
                <a:gd name="connsiteX7" fmla="*/ 16510 w 91440"/>
                <a:gd name="connsiteY7" fmla="*/ 46990 h 93979"/>
                <a:gd name="connsiteX8" fmla="*/ 45720 w 91440"/>
                <a:gd name="connsiteY8" fmla="*/ 78740 h 93979"/>
                <a:gd name="connsiteX9" fmla="*/ 7620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604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 377">
              <a:extLst>
                <a:ext uri="{FF2B5EF4-FFF2-40B4-BE49-F238E27FC236}">
                  <a16:creationId xmlns:a16="http://schemas.microsoft.com/office/drawing/2014/main" id="{92E52802-5CC5-9BEA-57F4-0462182040A2}"/>
                </a:ext>
              </a:extLst>
            </p:cNvPr>
            <p:cNvSpPr/>
            <p:nvPr/>
          </p:nvSpPr>
          <p:spPr>
            <a:xfrm>
              <a:off x="1348739" y="3454400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 378">
              <a:extLst>
                <a:ext uri="{FF2B5EF4-FFF2-40B4-BE49-F238E27FC236}">
                  <a16:creationId xmlns:a16="http://schemas.microsoft.com/office/drawing/2014/main" id="{F4BC58C8-6C9C-F0A9-BED0-2890F734E686}"/>
                </a:ext>
              </a:extLst>
            </p:cNvPr>
            <p:cNvSpPr/>
            <p:nvPr/>
          </p:nvSpPr>
          <p:spPr>
            <a:xfrm>
              <a:off x="1449069" y="345440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604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 379">
              <a:extLst>
                <a:ext uri="{FF2B5EF4-FFF2-40B4-BE49-F238E27FC236}">
                  <a16:creationId xmlns:a16="http://schemas.microsoft.com/office/drawing/2014/main" id="{34EC9534-3FE4-A6D8-D69C-2D712A12CE04}"/>
                </a:ext>
              </a:extLst>
            </p:cNvPr>
            <p:cNvSpPr/>
            <p:nvPr/>
          </p:nvSpPr>
          <p:spPr>
            <a:xfrm>
              <a:off x="1549400" y="343027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 380">
              <a:extLst>
                <a:ext uri="{FF2B5EF4-FFF2-40B4-BE49-F238E27FC236}">
                  <a16:creationId xmlns:a16="http://schemas.microsoft.com/office/drawing/2014/main" id="{8C37C568-8A93-FA47-A0DC-EC328FD64DAC}"/>
                </a:ext>
              </a:extLst>
            </p:cNvPr>
            <p:cNvSpPr/>
            <p:nvPr/>
          </p:nvSpPr>
          <p:spPr>
            <a:xfrm>
              <a:off x="1670050" y="3456940"/>
              <a:ext cx="78739" cy="91439"/>
            </a:xfrm>
            <a:custGeom>
              <a:avLst/>
              <a:gdLst>
                <a:gd name="connsiteX0" fmla="*/ 63500 w 78739"/>
                <a:gd name="connsiteY0" fmla="*/ 88900 h 91439"/>
                <a:gd name="connsiteX1" fmla="*/ 63500 w 78739"/>
                <a:gd name="connsiteY1" fmla="*/ 76200 h 91439"/>
                <a:gd name="connsiteX2" fmla="*/ 63500 w 78739"/>
                <a:gd name="connsiteY2" fmla="*/ 69850 h 91439"/>
                <a:gd name="connsiteX3" fmla="*/ 63500 w 78739"/>
                <a:gd name="connsiteY3" fmla="*/ 69850 h 91439"/>
                <a:gd name="connsiteX4" fmla="*/ 30480 w 78739"/>
                <a:gd name="connsiteY4" fmla="*/ 91440 h 91439"/>
                <a:gd name="connsiteX5" fmla="*/ 0 w 78739"/>
                <a:gd name="connsiteY5" fmla="*/ 55880 h 91439"/>
                <a:gd name="connsiteX6" fmla="*/ 0 w 78739"/>
                <a:gd name="connsiteY6" fmla="*/ 0 h 91439"/>
                <a:gd name="connsiteX7" fmla="*/ 16510 w 78739"/>
                <a:gd name="connsiteY7" fmla="*/ 0 h 91439"/>
                <a:gd name="connsiteX8" fmla="*/ 16510 w 78739"/>
                <a:gd name="connsiteY8" fmla="*/ 52070 h 91439"/>
                <a:gd name="connsiteX9" fmla="*/ 33020 w 78739"/>
                <a:gd name="connsiteY9" fmla="*/ 74930 h 91439"/>
                <a:gd name="connsiteX10" fmla="*/ 62230 w 78739"/>
                <a:gd name="connsiteY10" fmla="*/ 43180 h 91439"/>
                <a:gd name="connsiteX11" fmla="*/ 62230 w 78739"/>
                <a:gd name="connsiteY11" fmla="*/ 0 h 91439"/>
                <a:gd name="connsiteX12" fmla="*/ 78740 w 78739"/>
                <a:gd name="connsiteY12" fmla="*/ 0 h 91439"/>
                <a:gd name="connsiteX13" fmla="*/ 78740 w 78739"/>
                <a:gd name="connsiteY13" fmla="*/ 88900 h 91439"/>
                <a:gd name="connsiteX14" fmla="*/ 63500 w 78739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665ADD39-A094-87D0-EC7D-F84D9885D240}"/>
                </a:ext>
              </a:extLst>
            </p:cNvPr>
            <p:cNvSpPr/>
            <p:nvPr/>
          </p:nvSpPr>
          <p:spPr>
            <a:xfrm>
              <a:off x="1771650" y="3454400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C0875082-29E0-B9A1-0801-A191F8FB2173}"/>
                </a:ext>
              </a:extLst>
            </p:cNvPr>
            <p:cNvSpPr/>
            <p:nvPr/>
          </p:nvSpPr>
          <p:spPr>
            <a:xfrm>
              <a:off x="1847850" y="345440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 383">
              <a:extLst>
                <a:ext uri="{FF2B5EF4-FFF2-40B4-BE49-F238E27FC236}">
                  <a16:creationId xmlns:a16="http://schemas.microsoft.com/office/drawing/2014/main" id="{A2323855-2413-C77F-BF3C-B34BAA2CDA46}"/>
                </a:ext>
              </a:extLst>
            </p:cNvPr>
            <p:cNvSpPr/>
            <p:nvPr/>
          </p:nvSpPr>
          <p:spPr>
            <a:xfrm>
              <a:off x="1991360" y="345567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78740 h 93979"/>
                <a:gd name="connsiteX18" fmla="*/ 57150 w 73660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 384">
              <a:extLst>
                <a:ext uri="{FF2B5EF4-FFF2-40B4-BE49-F238E27FC236}">
                  <a16:creationId xmlns:a16="http://schemas.microsoft.com/office/drawing/2014/main" id="{76A8F3EC-7150-E8E7-4025-F20BF9505A25}"/>
                </a:ext>
              </a:extLst>
            </p:cNvPr>
            <p:cNvSpPr/>
            <p:nvPr/>
          </p:nvSpPr>
          <p:spPr>
            <a:xfrm>
              <a:off x="2091689" y="3454400"/>
              <a:ext cx="137160" cy="91440"/>
            </a:xfrm>
            <a:custGeom>
              <a:avLst/>
              <a:gdLst>
                <a:gd name="connsiteX0" fmla="*/ 15240 w 137160"/>
                <a:gd name="connsiteY0" fmla="*/ 2540 h 91440"/>
                <a:gd name="connsiteX1" fmla="*/ 15240 w 137160"/>
                <a:gd name="connsiteY1" fmla="*/ 15240 h 91440"/>
                <a:gd name="connsiteX2" fmla="*/ 15240 w 137160"/>
                <a:gd name="connsiteY2" fmla="*/ 21590 h 91440"/>
                <a:gd name="connsiteX3" fmla="*/ 15240 w 137160"/>
                <a:gd name="connsiteY3" fmla="*/ 21590 h 91440"/>
                <a:gd name="connsiteX4" fmla="*/ 48260 w 137160"/>
                <a:gd name="connsiteY4" fmla="*/ 0 h 91440"/>
                <a:gd name="connsiteX5" fmla="*/ 74930 w 137160"/>
                <a:gd name="connsiteY5" fmla="*/ 20320 h 91440"/>
                <a:gd name="connsiteX6" fmla="*/ 74930 w 137160"/>
                <a:gd name="connsiteY6" fmla="*/ 20320 h 91440"/>
                <a:gd name="connsiteX7" fmla="*/ 105410 w 137160"/>
                <a:gd name="connsiteY7" fmla="*/ 0 h 91440"/>
                <a:gd name="connsiteX8" fmla="*/ 137160 w 137160"/>
                <a:gd name="connsiteY8" fmla="*/ 35560 h 91440"/>
                <a:gd name="connsiteX9" fmla="*/ 137160 w 137160"/>
                <a:gd name="connsiteY9" fmla="*/ 91440 h 91440"/>
                <a:gd name="connsiteX10" fmla="*/ 120650 w 137160"/>
                <a:gd name="connsiteY10" fmla="*/ 91440 h 91440"/>
                <a:gd name="connsiteX11" fmla="*/ 120650 w 137160"/>
                <a:gd name="connsiteY11" fmla="*/ 39370 h 91440"/>
                <a:gd name="connsiteX12" fmla="*/ 104140 w 137160"/>
                <a:gd name="connsiteY12" fmla="*/ 16510 h 91440"/>
                <a:gd name="connsiteX13" fmla="*/ 77470 w 137160"/>
                <a:gd name="connsiteY13" fmla="*/ 50800 h 91440"/>
                <a:gd name="connsiteX14" fmla="*/ 77470 w 137160"/>
                <a:gd name="connsiteY14" fmla="*/ 91440 h 91440"/>
                <a:gd name="connsiteX15" fmla="*/ 60960 w 137160"/>
                <a:gd name="connsiteY15" fmla="*/ 91440 h 91440"/>
                <a:gd name="connsiteX16" fmla="*/ 60960 w 137160"/>
                <a:gd name="connsiteY16" fmla="*/ 38100 h 91440"/>
                <a:gd name="connsiteX17" fmla="*/ 44450 w 137160"/>
                <a:gd name="connsiteY17" fmla="*/ 15240 h 91440"/>
                <a:gd name="connsiteX18" fmla="*/ 16510 w 137160"/>
                <a:gd name="connsiteY18" fmla="*/ 49530 h 91440"/>
                <a:gd name="connsiteX19" fmla="*/ 16510 w 137160"/>
                <a:gd name="connsiteY19" fmla="*/ 90170 h 91440"/>
                <a:gd name="connsiteX20" fmla="*/ 0 w 137160"/>
                <a:gd name="connsiteY20" fmla="*/ 90170 h 91440"/>
                <a:gd name="connsiteX21" fmla="*/ 0 w 137160"/>
                <a:gd name="connsiteY21" fmla="*/ 1270 h 91440"/>
                <a:gd name="connsiteX22" fmla="*/ 15240 w 137160"/>
                <a:gd name="connsiteY22" fmla="*/ 12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6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 385">
              <a:extLst>
                <a:ext uri="{FF2B5EF4-FFF2-40B4-BE49-F238E27FC236}">
                  <a16:creationId xmlns:a16="http://schemas.microsoft.com/office/drawing/2014/main" id="{0520AAE7-5B6D-D80D-90D4-D67CD48F073E}"/>
                </a:ext>
              </a:extLst>
            </p:cNvPr>
            <p:cNvSpPr/>
            <p:nvPr/>
          </p:nvSpPr>
          <p:spPr>
            <a:xfrm>
              <a:off x="2256789" y="3454400"/>
              <a:ext cx="87630" cy="130809"/>
            </a:xfrm>
            <a:custGeom>
              <a:avLst/>
              <a:gdLst>
                <a:gd name="connsiteX0" fmla="*/ 0 w 87630"/>
                <a:gd name="connsiteY0" fmla="*/ 2540 h 130809"/>
                <a:gd name="connsiteX1" fmla="*/ 15240 w 87630"/>
                <a:gd name="connsiteY1" fmla="*/ 2540 h 130809"/>
                <a:gd name="connsiteX2" fmla="*/ 15240 w 87630"/>
                <a:gd name="connsiteY2" fmla="*/ 11430 h 130809"/>
                <a:gd name="connsiteX3" fmla="*/ 15240 w 87630"/>
                <a:gd name="connsiteY3" fmla="*/ 17780 h 130809"/>
                <a:gd name="connsiteX4" fmla="*/ 15240 w 87630"/>
                <a:gd name="connsiteY4" fmla="*/ 17780 h 130809"/>
                <a:gd name="connsiteX5" fmla="*/ 46990 w 87630"/>
                <a:gd name="connsiteY5" fmla="*/ 0 h 130809"/>
                <a:gd name="connsiteX6" fmla="*/ 87630 w 87630"/>
                <a:gd name="connsiteY6" fmla="*/ 46990 h 130809"/>
                <a:gd name="connsiteX7" fmla="*/ 46990 w 87630"/>
                <a:gd name="connsiteY7" fmla="*/ 93980 h 130809"/>
                <a:gd name="connsiteX8" fmla="*/ 16510 w 87630"/>
                <a:gd name="connsiteY8" fmla="*/ 76200 h 130809"/>
                <a:gd name="connsiteX9" fmla="*/ 16510 w 87630"/>
                <a:gd name="connsiteY9" fmla="*/ 76200 h 130809"/>
                <a:gd name="connsiteX10" fmla="*/ 16510 w 87630"/>
                <a:gd name="connsiteY10" fmla="*/ 83820 h 130809"/>
                <a:gd name="connsiteX11" fmla="*/ 16510 w 87630"/>
                <a:gd name="connsiteY11" fmla="*/ 130810 h 130809"/>
                <a:gd name="connsiteX12" fmla="*/ 0 w 87630"/>
                <a:gd name="connsiteY12" fmla="*/ 130810 h 130809"/>
                <a:gd name="connsiteX13" fmla="*/ 0 w 87630"/>
                <a:gd name="connsiteY13" fmla="*/ 2540 h 130809"/>
                <a:gd name="connsiteX14" fmla="*/ 72390 w 87630"/>
                <a:gd name="connsiteY14" fmla="*/ 46990 h 130809"/>
                <a:gd name="connsiteX15" fmla="*/ 44450 w 87630"/>
                <a:gd name="connsiteY15" fmla="*/ 15240 h 130809"/>
                <a:gd name="connsiteX16" fmla="*/ 16510 w 87630"/>
                <a:gd name="connsiteY16" fmla="*/ 46990 h 130809"/>
                <a:gd name="connsiteX17" fmla="*/ 44450 w 87630"/>
                <a:gd name="connsiteY17" fmla="*/ 78740 h 130809"/>
                <a:gd name="connsiteX18" fmla="*/ 72390 w 87630"/>
                <a:gd name="connsiteY18" fmla="*/ 4699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604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 386">
              <a:extLst>
                <a:ext uri="{FF2B5EF4-FFF2-40B4-BE49-F238E27FC236}">
                  <a16:creationId xmlns:a16="http://schemas.microsoft.com/office/drawing/2014/main" id="{1847E4FD-6F8D-0303-8CAA-1C50101954A4}"/>
                </a:ext>
              </a:extLst>
            </p:cNvPr>
            <p:cNvSpPr/>
            <p:nvPr/>
          </p:nvSpPr>
          <p:spPr>
            <a:xfrm>
              <a:off x="2360929" y="345440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4450 w 83820"/>
                <a:gd name="connsiteY10" fmla="*/ 13970 h 93979"/>
                <a:gd name="connsiteX11" fmla="*/ 19050 w 83820"/>
                <a:gd name="connsiteY11" fmla="*/ 38100 h 93979"/>
                <a:gd name="connsiteX12" fmla="*/ 68580 w 83820"/>
                <a:gd name="connsiteY12" fmla="*/ 38100 h 93979"/>
                <a:gd name="connsiteX13" fmla="*/ 4445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 387">
              <a:extLst>
                <a:ext uri="{FF2B5EF4-FFF2-40B4-BE49-F238E27FC236}">
                  <a16:creationId xmlns:a16="http://schemas.microsoft.com/office/drawing/2014/main" id="{065F6734-E9EF-91BC-2481-E46C5556ABD3}"/>
                </a:ext>
              </a:extLst>
            </p:cNvPr>
            <p:cNvSpPr/>
            <p:nvPr/>
          </p:nvSpPr>
          <p:spPr>
            <a:xfrm>
              <a:off x="2466339" y="345440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 388">
              <a:extLst>
                <a:ext uri="{FF2B5EF4-FFF2-40B4-BE49-F238E27FC236}">
                  <a16:creationId xmlns:a16="http://schemas.microsoft.com/office/drawing/2014/main" id="{22F16A8B-8B27-4A92-85DB-A8BFFE59B651}"/>
                </a:ext>
              </a:extLst>
            </p:cNvPr>
            <p:cNvSpPr/>
            <p:nvPr/>
          </p:nvSpPr>
          <p:spPr>
            <a:xfrm>
              <a:off x="2526029" y="3454400"/>
              <a:ext cx="62230" cy="92709"/>
            </a:xfrm>
            <a:custGeom>
              <a:avLst/>
              <a:gdLst>
                <a:gd name="connsiteX0" fmla="*/ 26670 w 62230"/>
                <a:gd name="connsiteY0" fmla="*/ 53340 h 92709"/>
                <a:gd name="connsiteX1" fmla="*/ 0 w 62230"/>
                <a:gd name="connsiteY1" fmla="*/ 25400 h 92709"/>
                <a:gd name="connsiteX2" fmla="*/ 31750 w 62230"/>
                <a:gd name="connsiteY2" fmla="*/ 0 h 92709"/>
                <a:gd name="connsiteX3" fmla="*/ 57150 w 62230"/>
                <a:gd name="connsiteY3" fmla="*/ 5080 h 92709"/>
                <a:gd name="connsiteX4" fmla="*/ 57150 w 62230"/>
                <a:gd name="connsiteY4" fmla="*/ 20320 h 92709"/>
                <a:gd name="connsiteX5" fmla="*/ 34290 w 62230"/>
                <a:gd name="connsiteY5" fmla="*/ 13970 h 92709"/>
                <a:gd name="connsiteX6" fmla="*/ 16510 w 62230"/>
                <a:gd name="connsiteY6" fmla="*/ 25400 h 92709"/>
                <a:gd name="connsiteX7" fmla="*/ 34290 w 62230"/>
                <a:gd name="connsiteY7" fmla="*/ 39370 h 92709"/>
                <a:gd name="connsiteX8" fmla="*/ 62230 w 62230"/>
                <a:gd name="connsiteY8" fmla="*/ 67310 h 92709"/>
                <a:gd name="connsiteX9" fmla="*/ 30480 w 62230"/>
                <a:gd name="connsiteY9" fmla="*/ 92710 h 92709"/>
                <a:gd name="connsiteX10" fmla="*/ 1270 w 62230"/>
                <a:gd name="connsiteY10" fmla="*/ 86360 h 92709"/>
                <a:gd name="connsiteX11" fmla="*/ 1270 w 62230"/>
                <a:gd name="connsiteY11" fmla="*/ 71120 h 92709"/>
                <a:gd name="connsiteX12" fmla="*/ 29210 w 62230"/>
                <a:gd name="connsiteY12" fmla="*/ 78740 h 92709"/>
                <a:gd name="connsiteX13" fmla="*/ 46990 w 62230"/>
                <a:gd name="connsiteY13" fmla="*/ 67310 h 92709"/>
                <a:gd name="connsiteX14" fmla="*/ 26670 w 62230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 389">
              <a:extLst>
                <a:ext uri="{FF2B5EF4-FFF2-40B4-BE49-F238E27FC236}">
                  <a16:creationId xmlns:a16="http://schemas.microsoft.com/office/drawing/2014/main" id="{CDC2DEA0-0B67-2C55-A875-DF8B0339145A}"/>
                </a:ext>
              </a:extLst>
            </p:cNvPr>
            <p:cNvSpPr/>
            <p:nvPr/>
          </p:nvSpPr>
          <p:spPr>
            <a:xfrm>
              <a:off x="2602229" y="345567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78740 h 93979"/>
                <a:gd name="connsiteX18" fmla="*/ 57150 w 73660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 390">
              <a:extLst>
                <a:ext uri="{FF2B5EF4-FFF2-40B4-BE49-F238E27FC236}">
                  <a16:creationId xmlns:a16="http://schemas.microsoft.com/office/drawing/2014/main" id="{0700E341-95F3-D8E7-300E-43D8AC3FDDDF}"/>
                </a:ext>
              </a:extLst>
            </p:cNvPr>
            <p:cNvSpPr/>
            <p:nvPr/>
          </p:nvSpPr>
          <p:spPr>
            <a:xfrm>
              <a:off x="2702560" y="3454400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 391">
              <a:extLst>
                <a:ext uri="{FF2B5EF4-FFF2-40B4-BE49-F238E27FC236}">
                  <a16:creationId xmlns:a16="http://schemas.microsoft.com/office/drawing/2014/main" id="{3ED686EC-F4AC-4D8A-2875-3B4CF8119CD4}"/>
                </a:ext>
              </a:extLst>
            </p:cNvPr>
            <p:cNvSpPr/>
            <p:nvPr/>
          </p:nvSpPr>
          <p:spPr>
            <a:xfrm>
              <a:off x="2804160" y="3417570"/>
              <a:ext cx="87629" cy="130809"/>
            </a:xfrm>
            <a:custGeom>
              <a:avLst/>
              <a:gdLst>
                <a:gd name="connsiteX0" fmla="*/ 87630 w 87629"/>
                <a:gd name="connsiteY0" fmla="*/ 128270 h 130809"/>
                <a:gd name="connsiteX1" fmla="*/ 72390 w 87629"/>
                <a:gd name="connsiteY1" fmla="*/ 128270 h 130809"/>
                <a:gd name="connsiteX2" fmla="*/ 72390 w 87629"/>
                <a:gd name="connsiteY2" fmla="*/ 118110 h 130809"/>
                <a:gd name="connsiteX3" fmla="*/ 72390 w 87629"/>
                <a:gd name="connsiteY3" fmla="*/ 111760 h 130809"/>
                <a:gd name="connsiteX4" fmla="*/ 72390 w 87629"/>
                <a:gd name="connsiteY4" fmla="*/ 111760 h 130809"/>
                <a:gd name="connsiteX5" fmla="*/ 40640 w 87629"/>
                <a:gd name="connsiteY5" fmla="*/ 130810 h 130809"/>
                <a:gd name="connsiteX6" fmla="*/ 0 w 87629"/>
                <a:gd name="connsiteY6" fmla="*/ 83820 h 130809"/>
                <a:gd name="connsiteX7" fmla="*/ 40640 w 87629"/>
                <a:gd name="connsiteY7" fmla="*/ 36830 h 130809"/>
                <a:gd name="connsiteX8" fmla="*/ 71120 w 87629"/>
                <a:gd name="connsiteY8" fmla="*/ 53340 h 130809"/>
                <a:gd name="connsiteX9" fmla="*/ 71120 w 87629"/>
                <a:gd name="connsiteY9" fmla="*/ 53340 h 130809"/>
                <a:gd name="connsiteX10" fmla="*/ 71120 w 87629"/>
                <a:gd name="connsiteY10" fmla="*/ 45720 h 130809"/>
                <a:gd name="connsiteX11" fmla="*/ 71120 w 87629"/>
                <a:gd name="connsiteY11" fmla="*/ 0 h 130809"/>
                <a:gd name="connsiteX12" fmla="*/ 87630 w 87629"/>
                <a:gd name="connsiteY12" fmla="*/ 0 h 130809"/>
                <a:gd name="connsiteX13" fmla="*/ 87630 w 87629"/>
                <a:gd name="connsiteY13" fmla="*/ 128270 h 130809"/>
                <a:gd name="connsiteX14" fmla="*/ 15240 w 87629"/>
                <a:gd name="connsiteY14" fmla="*/ 83820 h 130809"/>
                <a:gd name="connsiteX15" fmla="*/ 43180 w 87629"/>
                <a:gd name="connsiteY15" fmla="*/ 115570 h 130809"/>
                <a:gd name="connsiteX16" fmla="*/ 71120 w 87629"/>
                <a:gd name="connsiteY16" fmla="*/ 83820 h 130809"/>
                <a:gd name="connsiteX17" fmla="*/ 43180 w 87629"/>
                <a:gd name="connsiteY17" fmla="*/ 52070 h 130809"/>
                <a:gd name="connsiteX18" fmla="*/ 1524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 392">
              <a:extLst>
                <a:ext uri="{FF2B5EF4-FFF2-40B4-BE49-F238E27FC236}">
                  <a16:creationId xmlns:a16="http://schemas.microsoft.com/office/drawing/2014/main" id="{3283F063-8E53-A353-4E79-66151539CDE5}"/>
                </a:ext>
              </a:extLst>
            </p:cNvPr>
            <p:cNvSpPr/>
            <p:nvPr/>
          </p:nvSpPr>
          <p:spPr>
            <a:xfrm>
              <a:off x="2914650" y="3454400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 393">
              <a:extLst>
                <a:ext uri="{FF2B5EF4-FFF2-40B4-BE49-F238E27FC236}">
                  <a16:creationId xmlns:a16="http://schemas.microsoft.com/office/drawing/2014/main" id="{33C46E7F-E01B-5395-BD98-64B84E817A2D}"/>
                </a:ext>
              </a:extLst>
            </p:cNvPr>
            <p:cNvSpPr/>
            <p:nvPr/>
          </p:nvSpPr>
          <p:spPr>
            <a:xfrm>
              <a:off x="3039110" y="3406140"/>
              <a:ext cx="36829" cy="152400"/>
            </a:xfrm>
            <a:custGeom>
              <a:avLst/>
              <a:gdLst>
                <a:gd name="connsiteX0" fmla="*/ 0 w 36829"/>
                <a:gd name="connsiteY0" fmla="*/ 76200 h 152400"/>
                <a:gd name="connsiteX1" fmla="*/ 19050 w 36829"/>
                <a:gd name="connsiteY1" fmla="*/ 0 h 152400"/>
                <a:gd name="connsiteX2" fmla="*/ 36830 w 36829"/>
                <a:gd name="connsiteY2" fmla="*/ 0 h 152400"/>
                <a:gd name="connsiteX3" fmla="*/ 16510 w 36829"/>
                <a:gd name="connsiteY3" fmla="*/ 76200 h 152400"/>
                <a:gd name="connsiteX4" fmla="*/ 36830 w 36829"/>
                <a:gd name="connsiteY4" fmla="*/ 152400 h 152400"/>
                <a:gd name="connsiteX5" fmla="*/ 19050 w 36829"/>
                <a:gd name="connsiteY5" fmla="*/ 152400 h 152400"/>
                <a:gd name="connsiteX6" fmla="*/ 0 w 36829"/>
                <a:gd name="connsiteY6" fmla="*/ 762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829" h="152400">
                  <a:moveTo>
                    <a:pt x="0" y="76200"/>
                  </a:moveTo>
                  <a:cubicBezTo>
                    <a:pt x="0" y="48260"/>
                    <a:pt x="7620" y="20320"/>
                    <a:pt x="19050" y="0"/>
                  </a:cubicBezTo>
                  <a:lnTo>
                    <a:pt x="36830" y="0"/>
                  </a:lnTo>
                  <a:cubicBezTo>
                    <a:pt x="24130" y="21590"/>
                    <a:pt x="16510" y="49530"/>
                    <a:pt x="16510" y="76200"/>
                  </a:cubicBezTo>
                  <a:cubicBezTo>
                    <a:pt x="16510" y="102870"/>
                    <a:pt x="24130" y="130810"/>
                    <a:pt x="36830" y="152400"/>
                  </a:cubicBezTo>
                  <a:lnTo>
                    <a:pt x="19050" y="152400"/>
                  </a:lnTo>
                  <a:cubicBezTo>
                    <a:pt x="6350" y="132080"/>
                    <a:pt x="0" y="105410"/>
                    <a:pt x="0" y="762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 394">
              <a:extLst>
                <a:ext uri="{FF2B5EF4-FFF2-40B4-BE49-F238E27FC236}">
                  <a16:creationId xmlns:a16="http://schemas.microsoft.com/office/drawing/2014/main" id="{FD761B5D-2605-F844-C2B9-74B903DBA1CE}"/>
                </a:ext>
              </a:extLst>
            </p:cNvPr>
            <p:cNvSpPr/>
            <p:nvPr/>
          </p:nvSpPr>
          <p:spPr>
            <a:xfrm>
              <a:off x="3091179" y="3416300"/>
              <a:ext cx="111760" cy="132079"/>
            </a:xfrm>
            <a:custGeom>
              <a:avLst/>
              <a:gdLst>
                <a:gd name="connsiteX0" fmla="*/ 101600 w 111760"/>
                <a:gd name="connsiteY0" fmla="*/ 63500 h 132079"/>
                <a:gd name="connsiteX1" fmla="*/ 91440 w 111760"/>
                <a:gd name="connsiteY1" fmla="*/ 107950 h 132079"/>
                <a:gd name="connsiteX2" fmla="*/ 111760 w 111760"/>
                <a:gd name="connsiteY2" fmla="*/ 129540 h 132079"/>
                <a:gd name="connsiteX3" fmla="*/ 92710 w 111760"/>
                <a:gd name="connsiteY3" fmla="*/ 129540 h 132079"/>
                <a:gd name="connsiteX4" fmla="*/ 81280 w 111760"/>
                <a:gd name="connsiteY4" fmla="*/ 118110 h 132079"/>
                <a:gd name="connsiteX5" fmla="*/ 44450 w 111760"/>
                <a:gd name="connsiteY5" fmla="*/ 132080 h 132079"/>
                <a:gd name="connsiteX6" fmla="*/ 0 w 111760"/>
                <a:gd name="connsiteY6" fmla="*/ 97790 h 132079"/>
                <a:gd name="connsiteX7" fmla="*/ 26670 w 111760"/>
                <a:gd name="connsiteY7" fmla="*/ 62230 h 132079"/>
                <a:gd name="connsiteX8" fmla="*/ 11430 w 111760"/>
                <a:gd name="connsiteY8" fmla="*/ 30480 h 132079"/>
                <a:gd name="connsiteX9" fmla="*/ 44450 w 111760"/>
                <a:gd name="connsiteY9" fmla="*/ 0 h 132079"/>
                <a:gd name="connsiteX10" fmla="*/ 77470 w 111760"/>
                <a:gd name="connsiteY10" fmla="*/ 29210 h 132079"/>
                <a:gd name="connsiteX11" fmla="*/ 49530 w 111760"/>
                <a:gd name="connsiteY11" fmla="*/ 66040 h 132079"/>
                <a:gd name="connsiteX12" fmla="*/ 80010 w 111760"/>
                <a:gd name="connsiteY12" fmla="*/ 97790 h 132079"/>
                <a:gd name="connsiteX13" fmla="*/ 86360 w 111760"/>
                <a:gd name="connsiteY13" fmla="*/ 64770 h 132079"/>
                <a:gd name="connsiteX14" fmla="*/ 101600 w 111760"/>
                <a:gd name="connsiteY14" fmla="*/ 64770 h 132079"/>
                <a:gd name="connsiteX15" fmla="*/ 35560 w 111760"/>
                <a:gd name="connsiteY15" fmla="*/ 71120 h 132079"/>
                <a:gd name="connsiteX16" fmla="*/ 15240 w 111760"/>
                <a:gd name="connsiteY16" fmla="*/ 95250 h 132079"/>
                <a:gd name="connsiteX17" fmla="*/ 43180 w 111760"/>
                <a:gd name="connsiteY17" fmla="*/ 116840 h 132079"/>
                <a:gd name="connsiteX18" fmla="*/ 69850 w 111760"/>
                <a:gd name="connsiteY18" fmla="*/ 106680 h 132079"/>
                <a:gd name="connsiteX19" fmla="*/ 35560 w 111760"/>
                <a:gd name="connsiteY19" fmla="*/ 71120 h 132079"/>
                <a:gd name="connsiteX20" fmla="*/ 39370 w 111760"/>
                <a:gd name="connsiteY20" fmla="*/ 55880 h 132079"/>
                <a:gd name="connsiteX21" fmla="*/ 62230 w 111760"/>
                <a:gd name="connsiteY21" fmla="*/ 30480 h 132079"/>
                <a:gd name="connsiteX22" fmla="*/ 44450 w 111760"/>
                <a:gd name="connsiteY22" fmla="*/ 13970 h 132079"/>
                <a:gd name="connsiteX23" fmla="*/ 26670 w 111760"/>
                <a:gd name="connsiteY23" fmla="*/ 30480 h 132079"/>
                <a:gd name="connsiteX24" fmla="*/ 40640 w 111760"/>
                <a:gd name="connsiteY24" fmla="*/ 55880 h 13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1760" h="132079">
                  <a:moveTo>
                    <a:pt x="101600" y="63500"/>
                  </a:moveTo>
                  <a:cubicBezTo>
                    <a:pt x="101600" y="78740"/>
                    <a:pt x="101600" y="92710"/>
                    <a:pt x="91440" y="107950"/>
                  </a:cubicBezTo>
                  <a:lnTo>
                    <a:pt x="111760" y="129540"/>
                  </a:lnTo>
                  <a:lnTo>
                    <a:pt x="92710" y="129540"/>
                  </a:lnTo>
                  <a:lnTo>
                    <a:pt x="81280" y="118110"/>
                  </a:lnTo>
                  <a:cubicBezTo>
                    <a:pt x="72390" y="127000"/>
                    <a:pt x="58420" y="132080"/>
                    <a:pt x="44450" y="132080"/>
                  </a:cubicBezTo>
                  <a:cubicBezTo>
                    <a:pt x="16510" y="132080"/>
                    <a:pt x="0" y="116840"/>
                    <a:pt x="0" y="97790"/>
                  </a:cubicBezTo>
                  <a:cubicBezTo>
                    <a:pt x="0" y="78740"/>
                    <a:pt x="15240" y="69850"/>
                    <a:pt x="26670" y="62230"/>
                  </a:cubicBezTo>
                  <a:cubicBezTo>
                    <a:pt x="17780" y="52070"/>
                    <a:pt x="11430" y="43180"/>
                    <a:pt x="11430" y="30480"/>
                  </a:cubicBezTo>
                  <a:cubicBezTo>
                    <a:pt x="11430" y="17780"/>
                    <a:pt x="25400" y="0"/>
                    <a:pt x="44450" y="0"/>
                  </a:cubicBezTo>
                  <a:cubicBezTo>
                    <a:pt x="63500" y="0"/>
                    <a:pt x="77470" y="13970"/>
                    <a:pt x="77470" y="29210"/>
                  </a:cubicBezTo>
                  <a:cubicBezTo>
                    <a:pt x="77470" y="44450"/>
                    <a:pt x="59690" y="60960"/>
                    <a:pt x="49530" y="66040"/>
                  </a:cubicBezTo>
                  <a:lnTo>
                    <a:pt x="80010" y="97790"/>
                  </a:lnTo>
                  <a:cubicBezTo>
                    <a:pt x="85090" y="87630"/>
                    <a:pt x="87630" y="76200"/>
                    <a:pt x="86360" y="64770"/>
                  </a:cubicBezTo>
                  <a:lnTo>
                    <a:pt x="101600" y="64770"/>
                  </a:lnTo>
                  <a:close/>
                  <a:moveTo>
                    <a:pt x="35560" y="71120"/>
                  </a:moveTo>
                  <a:cubicBezTo>
                    <a:pt x="26670" y="76200"/>
                    <a:pt x="15240" y="83820"/>
                    <a:pt x="15240" y="95250"/>
                  </a:cubicBezTo>
                  <a:cubicBezTo>
                    <a:pt x="15240" y="106680"/>
                    <a:pt x="26670" y="116840"/>
                    <a:pt x="43180" y="116840"/>
                  </a:cubicBezTo>
                  <a:cubicBezTo>
                    <a:pt x="59690" y="116840"/>
                    <a:pt x="62230" y="113030"/>
                    <a:pt x="69850" y="106680"/>
                  </a:cubicBezTo>
                  <a:lnTo>
                    <a:pt x="35560" y="71120"/>
                  </a:lnTo>
                  <a:close/>
                  <a:moveTo>
                    <a:pt x="39370" y="55880"/>
                  </a:moveTo>
                  <a:cubicBezTo>
                    <a:pt x="48260" y="50800"/>
                    <a:pt x="62230" y="43180"/>
                    <a:pt x="62230" y="30480"/>
                  </a:cubicBezTo>
                  <a:cubicBezTo>
                    <a:pt x="62230" y="17780"/>
                    <a:pt x="54610" y="13970"/>
                    <a:pt x="44450" y="13970"/>
                  </a:cubicBezTo>
                  <a:cubicBezTo>
                    <a:pt x="34290" y="13970"/>
                    <a:pt x="26670" y="21590"/>
                    <a:pt x="26670" y="30480"/>
                  </a:cubicBezTo>
                  <a:cubicBezTo>
                    <a:pt x="26670" y="39370"/>
                    <a:pt x="31750" y="46990"/>
                    <a:pt x="40640" y="558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 395">
              <a:extLst>
                <a:ext uri="{FF2B5EF4-FFF2-40B4-BE49-F238E27FC236}">
                  <a16:creationId xmlns:a16="http://schemas.microsoft.com/office/drawing/2014/main" id="{67B7224A-F434-7531-6531-DF355B2A7685}"/>
                </a:ext>
              </a:extLst>
            </p:cNvPr>
            <p:cNvSpPr/>
            <p:nvPr/>
          </p:nvSpPr>
          <p:spPr>
            <a:xfrm>
              <a:off x="3211829" y="3406140"/>
              <a:ext cx="36830" cy="152400"/>
            </a:xfrm>
            <a:custGeom>
              <a:avLst/>
              <a:gdLst>
                <a:gd name="connsiteX0" fmla="*/ 36830 w 36830"/>
                <a:gd name="connsiteY0" fmla="*/ 76200 h 152400"/>
                <a:gd name="connsiteX1" fmla="*/ 17780 w 36830"/>
                <a:gd name="connsiteY1" fmla="*/ 152400 h 152400"/>
                <a:gd name="connsiteX2" fmla="*/ 0 w 36830"/>
                <a:gd name="connsiteY2" fmla="*/ 152400 h 152400"/>
                <a:gd name="connsiteX3" fmla="*/ 20320 w 36830"/>
                <a:gd name="connsiteY3" fmla="*/ 76200 h 152400"/>
                <a:gd name="connsiteX4" fmla="*/ 0 w 36830"/>
                <a:gd name="connsiteY4" fmla="*/ 0 h 152400"/>
                <a:gd name="connsiteX5" fmla="*/ 17780 w 36830"/>
                <a:gd name="connsiteY5" fmla="*/ 0 h 152400"/>
                <a:gd name="connsiteX6" fmla="*/ 36830 w 36830"/>
                <a:gd name="connsiteY6" fmla="*/ 762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830" h="152400">
                  <a:moveTo>
                    <a:pt x="36830" y="76200"/>
                  </a:moveTo>
                  <a:cubicBezTo>
                    <a:pt x="36830" y="104140"/>
                    <a:pt x="29210" y="132080"/>
                    <a:pt x="17780" y="152400"/>
                  </a:cubicBezTo>
                  <a:lnTo>
                    <a:pt x="0" y="152400"/>
                  </a:lnTo>
                  <a:cubicBezTo>
                    <a:pt x="12700" y="130810"/>
                    <a:pt x="20320" y="102870"/>
                    <a:pt x="20320" y="76200"/>
                  </a:cubicBezTo>
                  <a:cubicBezTo>
                    <a:pt x="20320" y="49530"/>
                    <a:pt x="12700" y="21590"/>
                    <a:pt x="0" y="0"/>
                  </a:cubicBezTo>
                  <a:lnTo>
                    <a:pt x="17780" y="0"/>
                  </a:lnTo>
                  <a:cubicBezTo>
                    <a:pt x="30480" y="20320"/>
                    <a:pt x="36830" y="46990"/>
                    <a:pt x="36830" y="762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 396">
              <a:extLst>
                <a:ext uri="{FF2B5EF4-FFF2-40B4-BE49-F238E27FC236}">
                  <a16:creationId xmlns:a16="http://schemas.microsoft.com/office/drawing/2014/main" id="{6564FB44-D209-3D8F-CA65-F1F656DEBFC8}"/>
                </a:ext>
              </a:extLst>
            </p:cNvPr>
            <p:cNvSpPr/>
            <p:nvPr/>
          </p:nvSpPr>
          <p:spPr>
            <a:xfrm>
              <a:off x="3313429" y="345440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604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 397">
              <a:extLst>
                <a:ext uri="{FF2B5EF4-FFF2-40B4-BE49-F238E27FC236}">
                  <a16:creationId xmlns:a16="http://schemas.microsoft.com/office/drawing/2014/main" id="{5B309351-7792-A25A-7EC6-0B3FA4E3E428}"/>
                </a:ext>
              </a:extLst>
            </p:cNvPr>
            <p:cNvSpPr/>
            <p:nvPr/>
          </p:nvSpPr>
          <p:spPr>
            <a:xfrm>
              <a:off x="3426459" y="3454400"/>
              <a:ext cx="51048" cy="92709"/>
            </a:xfrm>
            <a:custGeom>
              <a:avLst/>
              <a:gdLst>
                <a:gd name="connsiteX0" fmla="*/ 0 w 51048"/>
                <a:gd name="connsiteY0" fmla="*/ 2540 h 92709"/>
                <a:gd name="connsiteX1" fmla="*/ 15240 w 51048"/>
                <a:gd name="connsiteY1" fmla="*/ 2540 h 92709"/>
                <a:gd name="connsiteX2" fmla="*/ 15240 w 51048"/>
                <a:gd name="connsiteY2" fmla="*/ 15240 h 92709"/>
                <a:gd name="connsiteX3" fmla="*/ 15240 w 51048"/>
                <a:gd name="connsiteY3" fmla="*/ 21590 h 92709"/>
                <a:gd name="connsiteX4" fmla="*/ 15240 w 51048"/>
                <a:gd name="connsiteY4" fmla="*/ 21590 h 92709"/>
                <a:gd name="connsiteX5" fmla="*/ 43180 w 51048"/>
                <a:gd name="connsiteY5" fmla="*/ 0 h 92709"/>
                <a:gd name="connsiteX6" fmla="*/ 48260 w 51048"/>
                <a:gd name="connsiteY6" fmla="*/ 0 h 92709"/>
                <a:gd name="connsiteX7" fmla="*/ 48260 w 51048"/>
                <a:gd name="connsiteY7" fmla="*/ 16510 h 92709"/>
                <a:gd name="connsiteX8" fmla="*/ 43180 w 51048"/>
                <a:gd name="connsiteY8" fmla="*/ 16510 h 92709"/>
                <a:gd name="connsiteX9" fmla="*/ 16510 w 51048"/>
                <a:gd name="connsiteY9" fmla="*/ 53340 h 92709"/>
                <a:gd name="connsiteX10" fmla="*/ 16510 w 51048"/>
                <a:gd name="connsiteY10" fmla="*/ 92710 h 92709"/>
                <a:gd name="connsiteX11" fmla="*/ 0 w 51048"/>
                <a:gd name="connsiteY11" fmla="*/ 92710 h 92709"/>
                <a:gd name="connsiteX12" fmla="*/ 0 w 51048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8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93584657-F836-1D57-49C1-6F2025631413}"/>
                </a:ext>
              </a:extLst>
            </p:cNvPr>
            <p:cNvSpPr/>
            <p:nvPr/>
          </p:nvSpPr>
          <p:spPr>
            <a:xfrm>
              <a:off x="3538220" y="3454400"/>
              <a:ext cx="87629" cy="130809"/>
            </a:xfrm>
            <a:custGeom>
              <a:avLst/>
              <a:gdLst>
                <a:gd name="connsiteX0" fmla="*/ 0 w 87629"/>
                <a:gd name="connsiteY0" fmla="*/ 2540 h 130809"/>
                <a:gd name="connsiteX1" fmla="*/ 15240 w 87629"/>
                <a:gd name="connsiteY1" fmla="*/ 2540 h 130809"/>
                <a:gd name="connsiteX2" fmla="*/ 15240 w 87629"/>
                <a:gd name="connsiteY2" fmla="*/ 11430 h 130809"/>
                <a:gd name="connsiteX3" fmla="*/ 15240 w 87629"/>
                <a:gd name="connsiteY3" fmla="*/ 17780 h 130809"/>
                <a:gd name="connsiteX4" fmla="*/ 15240 w 87629"/>
                <a:gd name="connsiteY4" fmla="*/ 17780 h 130809"/>
                <a:gd name="connsiteX5" fmla="*/ 46990 w 87629"/>
                <a:gd name="connsiteY5" fmla="*/ 0 h 130809"/>
                <a:gd name="connsiteX6" fmla="*/ 87630 w 87629"/>
                <a:gd name="connsiteY6" fmla="*/ 46990 h 130809"/>
                <a:gd name="connsiteX7" fmla="*/ 46990 w 87629"/>
                <a:gd name="connsiteY7" fmla="*/ 93980 h 130809"/>
                <a:gd name="connsiteX8" fmla="*/ 16510 w 87629"/>
                <a:gd name="connsiteY8" fmla="*/ 76200 h 130809"/>
                <a:gd name="connsiteX9" fmla="*/ 16510 w 87629"/>
                <a:gd name="connsiteY9" fmla="*/ 76200 h 130809"/>
                <a:gd name="connsiteX10" fmla="*/ 16510 w 87629"/>
                <a:gd name="connsiteY10" fmla="*/ 83820 h 130809"/>
                <a:gd name="connsiteX11" fmla="*/ 16510 w 87629"/>
                <a:gd name="connsiteY11" fmla="*/ 130810 h 130809"/>
                <a:gd name="connsiteX12" fmla="*/ 0 w 87629"/>
                <a:gd name="connsiteY12" fmla="*/ 130810 h 130809"/>
                <a:gd name="connsiteX13" fmla="*/ 0 w 87629"/>
                <a:gd name="connsiteY13" fmla="*/ 2540 h 130809"/>
                <a:gd name="connsiteX14" fmla="*/ 72390 w 87629"/>
                <a:gd name="connsiteY14" fmla="*/ 46990 h 130809"/>
                <a:gd name="connsiteX15" fmla="*/ 44450 w 87629"/>
                <a:gd name="connsiteY15" fmla="*/ 15240 h 130809"/>
                <a:gd name="connsiteX16" fmla="*/ 16510 w 87629"/>
                <a:gd name="connsiteY16" fmla="*/ 46990 h 130809"/>
                <a:gd name="connsiteX17" fmla="*/ 44450 w 87629"/>
                <a:gd name="connsiteY17" fmla="*/ 78740 h 130809"/>
                <a:gd name="connsiteX18" fmla="*/ 72390 w 87629"/>
                <a:gd name="connsiteY18" fmla="*/ 4699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604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E30A6F03-288A-DE1E-5606-03AB249DCA69}"/>
                </a:ext>
              </a:extLst>
            </p:cNvPr>
            <p:cNvSpPr/>
            <p:nvPr/>
          </p:nvSpPr>
          <p:spPr>
            <a:xfrm>
              <a:off x="3647440" y="3417570"/>
              <a:ext cx="34289" cy="130809"/>
            </a:xfrm>
            <a:custGeom>
              <a:avLst/>
              <a:gdLst>
                <a:gd name="connsiteX0" fmla="*/ 0 w 34289"/>
                <a:gd name="connsiteY0" fmla="*/ 0 h 130809"/>
                <a:gd name="connsiteX1" fmla="*/ 16510 w 34289"/>
                <a:gd name="connsiteY1" fmla="*/ 0 h 130809"/>
                <a:gd name="connsiteX2" fmla="*/ 16510 w 34289"/>
                <a:gd name="connsiteY2" fmla="*/ 101600 h 130809"/>
                <a:gd name="connsiteX3" fmla="*/ 26670 w 34289"/>
                <a:gd name="connsiteY3" fmla="*/ 115570 h 130809"/>
                <a:gd name="connsiteX4" fmla="*/ 34290 w 34289"/>
                <a:gd name="connsiteY4" fmla="*/ 115570 h 130809"/>
                <a:gd name="connsiteX5" fmla="*/ 34290 w 34289"/>
                <a:gd name="connsiteY5" fmla="*/ 129540 h 130809"/>
                <a:gd name="connsiteX6" fmla="*/ 22860 w 34289"/>
                <a:gd name="connsiteY6" fmla="*/ 130810 h 130809"/>
                <a:gd name="connsiteX7" fmla="*/ 0 w 34289"/>
                <a:gd name="connsiteY7" fmla="*/ 105410 h 130809"/>
                <a:gd name="connsiteX8" fmla="*/ 0 w 34289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 400">
              <a:extLst>
                <a:ext uri="{FF2B5EF4-FFF2-40B4-BE49-F238E27FC236}">
                  <a16:creationId xmlns:a16="http://schemas.microsoft.com/office/drawing/2014/main" id="{44BDD124-CEE4-3AC2-48FB-A4BFD3D0E245}"/>
                </a:ext>
              </a:extLst>
            </p:cNvPr>
            <p:cNvSpPr/>
            <p:nvPr/>
          </p:nvSpPr>
          <p:spPr>
            <a:xfrm>
              <a:off x="3698240" y="3456940"/>
              <a:ext cx="78739" cy="91439"/>
            </a:xfrm>
            <a:custGeom>
              <a:avLst/>
              <a:gdLst>
                <a:gd name="connsiteX0" fmla="*/ 63500 w 78739"/>
                <a:gd name="connsiteY0" fmla="*/ 88900 h 91439"/>
                <a:gd name="connsiteX1" fmla="*/ 63500 w 78739"/>
                <a:gd name="connsiteY1" fmla="*/ 76200 h 91439"/>
                <a:gd name="connsiteX2" fmla="*/ 63500 w 78739"/>
                <a:gd name="connsiteY2" fmla="*/ 69850 h 91439"/>
                <a:gd name="connsiteX3" fmla="*/ 63500 w 78739"/>
                <a:gd name="connsiteY3" fmla="*/ 69850 h 91439"/>
                <a:gd name="connsiteX4" fmla="*/ 30480 w 78739"/>
                <a:gd name="connsiteY4" fmla="*/ 91440 h 91439"/>
                <a:gd name="connsiteX5" fmla="*/ 0 w 78739"/>
                <a:gd name="connsiteY5" fmla="*/ 55880 h 91439"/>
                <a:gd name="connsiteX6" fmla="*/ 0 w 78739"/>
                <a:gd name="connsiteY6" fmla="*/ 0 h 91439"/>
                <a:gd name="connsiteX7" fmla="*/ 16510 w 78739"/>
                <a:gd name="connsiteY7" fmla="*/ 0 h 91439"/>
                <a:gd name="connsiteX8" fmla="*/ 16510 w 78739"/>
                <a:gd name="connsiteY8" fmla="*/ 52070 h 91439"/>
                <a:gd name="connsiteX9" fmla="*/ 33020 w 78739"/>
                <a:gd name="connsiteY9" fmla="*/ 74930 h 91439"/>
                <a:gd name="connsiteX10" fmla="*/ 62230 w 78739"/>
                <a:gd name="connsiteY10" fmla="*/ 43180 h 91439"/>
                <a:gd name="connsiteX11" fmla="*/ 62230 w 78739"/>
                <a:gd name="connsiteY11" fmla="*/ 0 h 91439"/>
                <a:gd name="connsiteX12" fmla="*/ 78740 w 78739"/>
                <a:gd name="connsiteY12" fmla="*/ 0 h 91439"/>
                <a:gd name="connsiteX13" fmla="*/ 78740 w 78739"/>
                <a:gd name="connsiteY13" fmla="*/ 88900 h 91439"/>
                <a:gd name="connsiteX14" fmla="*/ 63500 w 78739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 401">
              <a:extLst>
                <a:ext uri="{FF2B5EF4-FFF2-40B4-BE49-F238E27FC236}">
                  <a16:creationId xmlns:a16="http://schemas.microsoft.com/office/drawing/2014/main" id="{8880FDF7-6D64-AD21-2BDC-2BE62364D2F9}"/>
                </a:ext>
              </a:extLst>
            </p:cNvPr>
            <p:cNvSpPr/>
            <p:nvPr/>
          </p:nvSpPr>
          <p:spPr>
            <a:xfrm>
              <a:off x="3801109" y="3454400"/>
              <a:ext cx="62230" cy="92709"/>
            </a:xfrm>
            <a:custGeom>
              <a:avLst/>
              <a:gdLst>
                <a:gd name="connsiteX0" fmla="*/ 26670 w 62230"/>
                <a:gd name="connsiteY0" fmla="*/ 53340 h 92709"/>
                <a:gd name="connsiteX1" fmla="*/ 0 w 62230"/>
                <a:gd name="connsiteY1" fmla="*/ 25400 h 92709"/>
                <a:gd name="connsiteX2" fmla="*/ 31750 w 62230"/>
                <a:gd name="connsiteY2" fmla="*/ 0 h 92709"/>
                <a:gd name="connsiteX3" fmla="*/ 57150 w 62230"/>
                <a:gd name="connsiteY3" fmla="*/ 5080 h 92709"/>
                <a:gd name="connsiteX4" fmla="*/ 57150 w 62230"/>
                <a:gd name="connsiteY4" fmla="*/ 20320 h 92709"/>
                <a:gd name="connsiteX5" fmla="*/ 34290 w 62230"/>
                <a:gd name="connsiteY5" fmla="*/ 13970 h 92709"/>
                <a:gd name="connsiteX6" fmla="*/ 16510 w 62230"/>
                <a:gd name="connsiteY6" fmla="*/ 25400 h 92709"/>
                <a:gd name="connsiteX7" fmla="*/ 34290 w 62230"/>
                <a:gd name="connsiteY7" fmla="*/ 39370 h 92709"/>
                <a:gd name="connsiteX8" fmla="*/ 62230 w 62230"/>
                <a:gd name="connsiteY8" fmla="*/ 67310 h 92709"/>
                <a:gd name="connsiteX9" fmla="*/ 30480 w 62230"/>
                <a:gd name="connsiteY9" fmla="*/ 92710 h 92709"/>
                <a:gd name="connsiteX10" fmla="*/ 1270 w 62230"/>
                <a:gd name="connsiteY10" fmla="*/ 86360 h 92709"/>
                <a:gd name="connsiteX11" fmla="*/ 1270 w 62230"/>
                <a:gd name="connsiteY11" fmla="*/ 71120 h 92709"/>
                <a:gd name="connsiteX12" fmla="*/ 29210 w 62230"/>
                <a:gd name="connsiteY12" fmla="*/ 78740 h 92709"/>
                <a:gd name="connsiteX13" fmla="*/ 46990 w 62230"/>
                <a:gd name="connsiteY13" fmla="*/ 67310 h 92709"/>
                <a:gd name="connsiteX14" fmla="*/ 26670 w 62230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 402">
              <a:extLst>
                <a:ext uri="{FF2B5EF4-FFF2-40B4-BE49-F238E27FC236}">
                  <a16:creationId xmlns:a16="http://schemas.microsoft.com/office/drawing/2014/main" id="{4516A197-8EE2-3DA1-6342-3C86280C37AF}"/>
                </a:ext>
              </a:extLst>
            </p:cNvPr>
            <p:cNvSpPr/>
            <p:nvPr/>
          </p:nvSpPr>
          <p:spPr>
            <a:xfrm>
              <a:off x="3921759" y="3454400"/>
              <a:ext cx="62230" cy="92709"/>
            </a:xfrm>
            <a:custGeom>
              <a:avLst/>
              <a:gdLst>
                <a:gd name="connsiteX0" fmla="*/ 26670 w 62230"/>
                <a:gd name="connsiteY0" fmla="*/ 53340 h 92709"/>
                <a:gd name="connsiteX1" fmla="*/ 0 w 62230"/>
                <a:gd name="connsiteY1" fmla="*/ 25400 h 92709"/>
                <a:gd name="connsiteX2" fmla="*/ 31750 w 62230"/>
                <a:gd name="connsiteY2" fmla="*/ 0 h 92709"/>
                <a:gd name="connsiteX3" fmla="*/ 57150 w 62230"/>
                <a:gd name="connsiteY3" fmla="*/ 5080 h 92709"/>
                <a:gd name="connsiteX4" fmla="*/ 57150 w 62230"/>
                <a:gd name="connsiteY4" fmla="*/ 20320 h 92709"/>
                <a:gd name="connsiteX5" fmla="*/ 34290 w 62230"/>
                <a:gd name="connsiteY5" fmla="*/ 13970 h 92709"/>
                <a:gd name="connsiteX6" fmla="*/ 16510 w 62230"/>
                <a:gd name="connsiteY6" fmla="*/ 25400 h 92709"/>
                <a:gd name="connsiteX7" fmla="*/ 34290 w 62230"/>
                <a:gd name="connsiteY7" fmla="*/ 39370 h 92709"/>
                <a:gd name="connsiteX8" fmla="*/ 62230 w 62230"/>
                <a:gd name="connsiteY8" fmla="*/ 67310 h 92709"/>
                <a:gd name="connsiteX9" fmla="*/ 30480 w 62230"/>
                <a:gd name="connsiteY9" fmla="*/ 92710 h 92709"/>
                <a:gd name="connsiteX10" fmla="*/ 1270 w 62230"/>
                <a:gd name="connsiteY10" fmla="*/ 86360 h 92709"/>
                <a:gd name="connsiteX11" fmla="*/ 1270 w 62230"/>
                <a:gd name="connsiteY11" fmla="*/ 71120 h 92709"/>
                <a:gd name="connsiteX12" fmla="*/ 29210 w 62230"/>
                <a:gd name="connsiteY12" fmla="*/ 78740 h 92709"/>
                <a:gd name="connsiteX13" fmla="*/ 46990 w 62230"/>
                <a:gd name="connsiteY13" fmla="*/ 67310 h 92709"/>
                <a:gd name="connsiteX14" fmla="*/ 26670 w 62230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 403">
              <a:extLst>
                <a:ext uri="{FF2B5EF4-FFF2-40B4-BE49-F238E27FC236}">
                  <a16:creationId xmlns:a16="http://schemas.microsoft.com/office/drawing/2014/main" id="{D0B217B4-F860-C541-EF4A-F9634A139E1E}"/>
                </a:ext>
              </a:extLst>
            </p:cNvPr>
            <p:cNvSpPr/>
            <p:nvPr/>
          </p:nvSpPr>
          <p:spPr>
            <a:xfrm>
              <a:off x="4003040" y="3421379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9050 w 20319"/>
                <a:gd name="connsiteY5" fmla="*/ 35560 h 124460"/>
                <a:gd name="connsiteX6" fmla="*/ 19050 w 20319"/>
                <a:gd name="connsiteY6" fmla="*/ 124460 h 124460"/>
                <a:gd name="connsiteX7" fmla="*/ 2540 w 20319"/>
                <a:gd name="connsiteY7" fmla="*/ 124460 h 124460"/>
                <a:gd name="connsiteX8" fmla="*/ 2540 w 20319"/>
                <a:gd name="connsiteY8" fmla="*/ 35560 h 124460"/>
                <a:gd name="connsiteX9" fmla="*/ 1905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 404">
              <a:extLst>
                <a:ext uri="{FF2B5EF4-FFF2-40B4-BE49-F238E27FC236}">
                  <a16:creationId xmlns:a16="http://schemas.microsoft.com/office/drawing/2014/main" id="{A2894BE3-4CD8-F29C-88A1-BCAE91596D68}"/>
                </a:ext>
              </a:extLst>
            </p:cNvPr>
            <p:cNvSpPr/>
            <p:nvPr/>
          </p:nvSpPr>
          <p:spPr>
            <a:xfrm>
              <a:off x="4042409" y="3454400"/>
              <a:ext cx="83820" cy="130809"/>
            </a:xfrm>
            <a:custGeom>
              <a:avLst/>
              <a:gdLst>
                <a:gd name="connsiteX0" fmla="*/ 48260 w 83820"/>
                <a:gd name="connsiteY0" fmla="*/ 77470 h 130809"/>
                <a:gd name="connsiteX1" fmla="*/ 83820 w 83820"/>
                <a:gd name="connsiteY1" fmla="*/ 102870 h 130809"/>
                <a:gd name="connsiteX2" fmla="*/ 40640 w 83820"/>
                <a:gd name="connsiteY2" fmla="*/ 130810 h 130809"/>
                <a:gd name="connsiteX3" fmla="*/ 0 w 83820"/>
                <a:gd name="connsiteY3" fmla="*/ 106680 h 130809"/>
                <a:gd name="connsiteX4" fmla="*/ 24130 w 83820"/>
                <a:gd name="connsiteY4" fmla="*/ 85090 h 130809"/>
                <a:gd name="connsiteX5" fmla="*/ 10160 w 83820"/>
                <a:gd name="connsiteY5" fmla="*/ 73660 h 130809"/>
                <a:gd name="connsiteX6" fmla="*/ 22860 w 83820"/>
                <a:gd name="connsiteY6" fmla="*/ 60960 h 130809"/>
                <a:gd name="connsiteX7" fmla="*/ 1270 w 83820"/>
                <a:gd name="connsiteY7" fmla="*/ 31750 h 130809"/>
                <a:gd name="connsiteX8" fmla="*/ 36830 w 83820"/>
                <a:gd name="connsiteY8" fmla="*/ 0 h 130809"/>
                <a:gd name="connsiteX9" fmla="*/ 50800 w 83820"/>
                <a:gd name="connsiteY9" fmla="*/ 2540 h 130809"/>
                <a:gd name="connsiteX10" fmla="*/ 82550 w 83820"/>
                <a:gd name="connsiteY10" fmla="*/ 2540 h 130809"/>
                <a:gd name="connsiteX11" fmla="*/ 82550 w 83820"/>
                <a:gd name="connsiteY11" fmla="*/ 15240 h 130809"/>
                <a:gd name="connsiteX12" fmla="*/ 69850 w 83820"/>
                <a:gd name="connsiteY12" fmla="*/ 15240 h 130809"/>
                <a:gd name="connsiteX13" fmla="*/ 64770 w 83820"/>
                <a:gd name="connsiteY13" fmla="*/ 15240 h 130809"/>
                <a:gd name="connsiteX14" fmla="*/ 64770 w 83820"/>
                <a:gd name="connsiteY14" fmla="*/ 15240 h 130809"/>
                <a:gd name="connsiteX15" fmla="*/ 72390 w 83820"/>
                <a:gd name="connsiteY15" fmla="*/ 33020 h 130809"/>
                <a:gd name="connsiteX16" fmla="*/ 39370 w 83820"/>
                <a:gd name="connsiteY16" fmla="*/ 63500 h 130809"/>
                <a:gd name="connsiteX17" fmla="*/ 39370 w 83820"/>
                <a:gd name="connsiteY17" fmla="*/ 63500 h 130809"/>
                <a:gd name="connsiteX18" fmla="*/ 25400 w 83820"/>
                <a:gd name="connsiteY18" fmla="*/ 71120 h 130809"/>
                <a:gd name="connsiteX19" fmla="*/ 46990 w 83820"/>
                <a:gd name="connsiteY19" fmla="*/ 78740 h 130809"/>
                <a:gd name="connsiteX20" fmla="*/ 67310 w 83820"/>
                <a:gd name="connsiteY20" fmla="*/ 104140 h 130809"/>
                <a:gd name="connsiteX21" fmla="*/ 40640 w 83820"/>
                <a:gd name="connsiteY21" fmla="*/ 90170 h 130809"/>
                <a:gd name="connsiteX22" fmla="*/ 16510 w 83820"/>
                <a:gd name="connsiteY22" fmla="*/ 105410 h 130809"/>
                <a:gd name="connsiteX23" fmla="*/ 41910 w 83820"/>
                <a:gd name="connsiteY23" fmla="*/ 119380 h 130809"/>
                <a:gd name="connsiteX24" fmla="*/ 67310 w 83820"/>
                <a:gd name="connsiteY24" fmla="*/ 105410 h 130809"/>
                <a:gd name="connsiteX25" fmla="*/ 59690 w 83820"/>
                <a:gd name="connsiteY25" fmla="*/ 31750 h 130809"/>
                <a:gd name="connsiteX26" fmla="*/ 39370 w 83820"/>
                <a:gd name="connsiteY26" fmla="*/ 12700 h 130809"/>
                <a:gd name="connsiteX27" fmla="*/ 19050 w 83820"/>
                <a:gd name="connsiteY27" fmla="*/ 31750 h 130809"/>
                <a:gd name="connsiteX28" fmla="*/ 39370 w 83820"/>
                <a:gd name="connsiteY28" fmla="*/ 50800 h 130809"/>
                <a:gd name="connsiteX29" fmla="*/ 59690 w 83820"/>
                <a:gd name="connsiteY29" fmla="*/ 3175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20" h="130809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0" y="104140"/>
                  </a:moveTo>
                  <a:cubicBezTo>
                    <a:pt x="67310" y="96520"/>
                    <a:pt x="59690" y="90170"/>
                    <a:pt x="40640" y="90170"/>
                  </a:cubicBezTo>
                  <a:cubicBezTo>
                    <a:pt x="21590" y="90170"/>
                    <a:pt x="16510" y="96520"/>
                    <a:pt x="16510" y="105410"/>
                  </a:cubicBezTo>
                  <a:cubicBezTo>
                    <a:pt x="16510" y="114300"/>
                    <a:pt x="26670" y="119380"/>
                    <a:pt x="41910" y="119380"/>
                  </a:cubicBezTo>
                  <a:cubicBezTo>
                    <a:pt x="57150" y="119380"/>
                    <a:pt x="67310" y="113030"/>
                    <a:pt x="67310" y="105410"/>
                  </a:cubicBezTo>
                  <a:close/>
                  <a:moveTo>
                    <a:pt x="59690" y="31750"/>
                  </a:moveTo>
                  <a:cubicBezTo>
                    <a:pt x="59690" y="20320"/>
                    <a:pt x="50800" y="12700"/>
                    <a:pt x="39370" y="12700"/>
                  </a:cubicBezTo>
                  <a:cubicBezTo>
                    <a:pt x="27940" y="12700"/>
                    <a:pt x="19050" y="20320"/>
                    <a:pt x="19050" y="31750"/>
                  </a:cubicBezTo>
                  <a:cubicBezTo>
                    <a:pt x="19050" y="43180"/>
                    <a:pt x="27940" y="50800"/>
                    <a:pt x="39370" y="50800"/>
                  </a:cubicBezTo>
                  <a:cubicBezTo>
                    <a:pt x="50800" y="50800"/>
                    <a:pt x="59690" y="43180"/>
                    <a:pt x="5969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 405">
              <a:extLst>
                <a:ext uri="{FF2B5EF4-FFF2-40B4-BE49-F238E27FC236}">
                  <a16:creationId xmlns:a16="http://schemas.microsoft.com/office/drawing/2014/main" id="{6FFF4FFF-BE15-E527-AEDC-69640F578FD8}"/>
                </a:ext>
              </a:extLst>
            </p:cNvPr>
            <p:cNvSpPr/>
            <p:nvPr/>
          </p:nvSpPr>
          <p:spPr>
            <a:xfrm>
              <a:off x="4145279" y="3454400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 406">
              <a:extLst>
                <a:ext uri="{FF2B5EF4-FFF2-40B4-BE49-F238E27FC236}">
                  <a16:creationId xmlns:a16="http://schemas.microsoft.com/office/drawing/2014/main" id="{C9D47244-8C37-DD22-B2BB-B2FC297B3B2A}"/>
                </a:ext>
              </a:extLst>
            </p:cNvPr>
            <p:cNvSpPr/>
            <p:nvPr/>
          </p:nvSpPr>
          <p:spPr>
            <a:xfrm>
              <a:off x="4245609" y="3454400"/>
              <a:ext cx="62230" cy="92709"/>
            </a:xfrm>
            <a:custGeom>
              <a:avLst/>
              <a:gdLst>
                <a:gd name="connsiteX0" fmla="*/ 26670 w 62230"/>
                <a:gd name="connsiteY0" fmla="*/ 53340 h 92709"/>
                <a:gd name="connsiteX1" fmla="*/ 0 w 62230"/>
                <a:gd name="connsiteY1" fmla="*/ 25400 h 92709"/>
                <a:gd name="connsiteX2" fmla="*/ 31750 w 62230"/>
                <a:gd name="connsiteY2" fmla="*/ 0 h 92709"/>
                <a:gd name="connsiteX3" fmla="*/ 57150 w 62230"/>
                <a:gd name="connsiteY3" fmla="*/ 5080 h 92709"/>
                <a:gd name="connsiteX4" fmla="*/ 57150 w 62230"/>
                <a:gd name="connsiteY4" fmla="*/ 20320 h 92709"/>
                <a:gd name="connsiteX5" fmla="*/ 34290 w 62230"/>
                <a:gd name="connsiteY5" fmla="*/ 13970 h 92709"/>
                <a:gd name="connsiteX6" fmla="*/ 16510 w 62230"/>
                <a:gd name="connsiteY6" fmla="*/ 25400 h 92709"/>
                <a:gd name="connsiteX7" fmla="*/ 34290 w 62230"/>
                <a:gd name="connsiteY7" fmla="*/ 39370 h 92709"/>
                <a:gd name="connsiteX8" fmla="*/ 62230 w 62230"/>
                <a:gd name="connsiteY8" fmla="*/ 67310 h 92709"/>
                <a:gd name="connsiteX9" fmla="*/ 30480 w 62230"/>
                <a:gd name="connsiteY9" fmla="*/ 92710 h 92709"/>
                <a:gd name="connsiteX10" fmla="*/ 1270 w 62230"/>
                <a:gd name="connsiteY10" fmla="*/ 86360 h 92709"/>
                <a:gd name="connsiteX11" fmla="*/ 1270 w 62230"/>
                <a:gd name="connsiteY11" fmla="*/ 71120 h 92709"/>
                <a:gd name="connsiteX12" fmla="*/ 29210 w 62230"/>
                <a:gd name="connsiteY12" fmla="*/ 78740 h 92709"/>
                <a:gd name="connsiteX13" fmla="*/ 46990 w 62230"/>
                <a:gd name="connsiteY13" fmla="*/ 67310 h 92709"/>
                <a:gd name="connsiteX14" fmla="*/ 26670 w 62230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 407">
              <a:extLst>
                <a:ext uri="{FF2B5EF4-FFF2-40B4-BE49-F238E27FC236}">
                  <a16:creationId xmlns:a16="http://schemas.microsoft.com/office/drawing/2014/main" id="{6C5214F3-5E84-25B1-268D-151A745AB756}"/>
                </a:ext>
              </a:extLst>
            </p:cNvPr>
            <p:cNvSpPr/>
            <p:nvPr/>
          </p:nvSpPr>
          <p:spPr>
            <a:xfrm>
              <a:off x="4370070" y="3406140"/>
              <a:ext cx="36829" cy="152400"/>
            </a:xfrm>
            <a:custGeom>
              <a:avLst/>
              <a:gdLst>
                <a:gd name="connsiteX0" fmla="*/ 0 w 36829"/>
                <a:gd name="connsiteY0" fmla="*/ 76200 h 152400"/>
                <a:gd name="connsiteX1" fmla="*/ 19050 w 36829"/>
                <a:gd name="connsiteY1" fmla="*/ 0 h 152400"/>
                <a:gd name="connsiteX2" fmla="*/ 36830 w 36829"/>
                <a:gd name="connsiteY2" fmla="*/ 0 h 152400"/>
                <a:gd name="connsiteX3" fmla="*/ 16510 w 36829"/>
                <a:gd name="connsiteY3" fmla="*/ 76200 h 152400"/>
                <a:gd name="connsiteX4" fmla="*/ 36830 w 36829"/>
                <a:gd name="connsiteY4" fmla="*/ 152400 h 152400"/>
                <a:gd name="connsiteX5" fmla="*/ 19050 w 36829"/>
                <a:gd name="connsiteY5" fmla="*/ 152400 h 152400"/>
                <a:gd name="connsiteX6" fmla="*/ 0 w 36829"/>
                <a:gd name="connsiteY6" fmla="*/ 762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829" h="152400">
                  <a:moveTo>
                    <a:pt x="0" y="76200"/>
                  </a:moveTo>
                  <a:cubicBezTo>
                    <a:pt x="0" y="48260"/>
                    <a:pt x="7620" y="20320"/>
                    <a:pt x="19050" y="0"/>
                  </a:cubicBezTo>
                  <a:lnTo>
                    <a:pt x="36830" y="0"/>
                  </a:lnTo>
                  <a:cubicBezTo>
                    <a:pt x="24130" y="21590"/>
                    <a:pt x="16510" y="49530"/>
                    <a:pt x="16510" y="76200"/>
                  </a:cubicBezTo>
                  <a:cubicBezTo>
                    <a:pt x="16510" y="102870"/>
                    <a:pt x="24130" y="130810"/>
                    <a:pt x="36830" y="152400"/>
                  </a:cubicBezTo>
                  <a:lnTo>
                    <a:pt x="19050" y="152400"/>
                  </a:lnTo>
                  <a:cubicBezTo>
                    <a:pt x="6350" y="132080"/>
                    <a:pt x="0" y="105410"/>
                    <a:pt x="0" y="762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 408">
              <a:extLst>
                <a:ext uri="{FF2B5EF4-FFF2-40B4-BE49-F238E27FC236}">
                  <a16:creationId xmlns:a16="http://schemas.microsoft.com/office/drawing/2014/main" id="{7D5D39E1-27C9-C095-D042-DFE05F7B5A0F}"/>
                </a:ext>
              </a:extLst>
            </p:cNvPr>
            <p:cNvSpPr/>
            <p:nvPr/>
          </p:nvSpPr>
          <p:spPr>
            <a:xfrm>
              <a:off x="4425950" y="3439159"/>
              <a:ext cx="85090" cy="85090"/>
            </a:xfrm>
            <a:custGeom>
              <a:avLst/>
              <a:gdLst>
                <a:gd name="connsiteX0" fmla="*/ 0 w 85090"/>
                <a:gd name="connsiteY0" fmla="*/ 35560 h 85090"/>
                <a:gd name="connsiteX1" fmla="*/ 35560 w 85090"/>
                <a:gd name="connsiteY1" fmla="*/ 35560 h 85090"/>
                <a:gd name="connsiteX2" fmla="*/ 35560 w 85090"/>
                <a:gd name="connsiteY2" fmla="*/ 0 h 85090"/>
                <a:gd name="connsiteX3" fmla="*/ 49530 w 85090"/>
                <a:gd name="connsiteY3" fmla="*/ 0 h 85090"/>
                <a:gd name="connsiteX4" fmla="*/ 49530 w 85090"/>
                <a:gd name="connsiteY4" fmla="*/ 35560 h 85090"/>
                <a:gd name="connsiteX5" fmla="*/ 85090 w 85090"/>
                <a:gd name="connsiteY5" fmla="*/ 35560 h 85090"/>
                <a:gd name="connsiteX6" fmla="*/ 85090 w 85090"/>
                <a:gd name="connsiteY6" fmla="*/ 49530 h 85090"/>
                <a:gd name="connsiteX7" fmla="*/ 49530 w 85090"/>
                <a:gd name="connsiteY7" fmla="*/ 49530 h 85090"/>
                <a:gd name="connsiteX8" fmla="*/ 49530 w 85090"/>
                <a:gd name="connsiteY8" fmla="*/ 85090 h 85090"/>
                <a:gd name="connsiteX9" fmla="*/ 35560 w 85090"/>
                <a:gd name="connsiteY9" fmla="*/ 85090 h 85090"/>
                <a:gd name="connsiteX10" fmla="*/ 35560 w 85090"/>
                <a:gd name="connsiteY10" fmla="*/ 49530 h 85090"/>
                <a:gd name="connsiteX11" fmla="*/ 0 w 85090"/>
                <a:gd name="connsiteY11" fmla="*/ 49530 h 85090"/>
                <a:gd name="connsiteX12" fmla="*/ 0 w 85090"/>
                <a:gd name="connsiteY12" fmla="*/ 35560 h 85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090" h="85090">
                  <a:moveTo>
                    <a:pt x="0" y="35560"/>
                  </a:moveTo>
                  <a:lnTo>
                    <a:pt x="35560" y="35560"/>
                  </a:lnTo>
                  <a:lnTo>
                    <a:pt x="35560" y="0"/>
                  </a:lnTo>
                  <a:lnTo>
                    <a:pt x="49530" y="0"/>
                  </a:lnTo>
                  <a:lnTo>
                    <a:pt x="49530" y="35560"/>
                  </a:lnTo>
                  <a:lnTo>
                    <a:pt x="85090" y="35560"/>
                  </a:lnTo>
                  <a:lnTo>
                    <a:pt x="85090" y="49530"/>
                  </a:lnTo>
                  <a:lnTo>
                    <a:pt x="49530" y="49530"/>
                  </a:lnTo>
                  <a:lnTo>
                    <a:pt x="49530" y="85090"/>
                  </a:lnTo>
                  <a:lnTo>
                    <a:pt x="35560" y="85090"/>
                  </a:lnTo>
                  <a:lnTo>
                    <a:pt x="35560" y="49530"/>
                  </a:lnTo>
                  <a:lnTo>
                    <a:pt x="0" y="49530"/>
                  </a:lnTo>
                  <a:lnTo>
                    <a:pt x="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 409">
              <a:extLst>
                <a:ext uri="{FF2B5EF4-FFF2-40B4-BE49-F238E27FC236}">
                  <a16:creationId xmlns:a16="http://schemas.microsoft.com/office/drawing/2014/main" id="{DA8BDF59-97E5-0CC7-A674-07EDC305BFEB}"/>
                </a:ext>
              </a:extLst>
            </p:cNvPr>
            <p:cNvSpPr/>
            <p:nvPr/>
          </p:nvSpPr>
          <p:spPr>
            <a:xfrm>
              <a:off x="4530090" y="3406140"/>
              <a:ext cx="36829" cy="152400"/>
            </a:xfrm>
            <a:custGeom>
              <a:avLst/>
              <a:gdLst>
                <a:gd name="connsiteX0" fmla="*/ 36830 w 36829"/>
                <a:gd name="connsiteY0" fmla="*/ 76200 h 152400"/>
                <a:gd name="connsiteX1" fmla="*/ 17780 w 36829"/>
                <a:gd name="connsiteY1" fmla="*/ 152400 h 152400"/>
                <a:gd name="connsiteX2" fmla="*/ 0 w 36829"/>
                <a:gd name="connsiteY2" fmla="*/ 152400 h 152400"/>
                <a:gd name="connsiteX3" fmla="*/ 20320 w 36829"/>
                <a:gd name="connsiteY3" fmla="*/ 76200 h 152400"/>
                <a:gd name="connsiteX4" fmla="*/ 0 w 36829"/>
                <a:gd name="connsiteY4" fmla="*/ 0 h 152400"/>
                <a:gd name="connsiteX5" fmla="*/ 17780 w 36829"/>
                <a:gd name="connsiteY5" fmla="*/ 0 h 152400"/>
                <a:gd name="connsiteX6" fmla="*/ 36830 w 36829"/>
                <a:gd name="connsiteY6" fmla="*/ 762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829" h="152400">
                  <a:moveTo>
                    <a:pt x="36830" y="76200"/>
                  </a:moveTo>
                  <a:cubicBezTo>
                    <a:pt x="36830" y="104140"/>
                    <a:pt x="29210" y="132080"/>
                    <a:pt x="17780" y="152400"/>
                  </a:cubicBezTo>
                  <a:lnTo>
                    <a:pt x="0" y="152400"/>
                  </a:lnTo>
                  <a:cubicBezTo>
                    <a:pt x="12700" y="130810"/>
                    <a:pt x="20320" y="102870"/>
                    <a:pt x="20320" y="76200"/>
                  </a:cubicBezTo>
                  <a:cubicBezTo>
                    <a:pt x="20320" y="49530"/>
                    <a:pt x="12700" y="21590"/>
                    <a:pt x="0" y="0"/>
                  </a:cubicBezTo>
                  <a:lnTo>
                    <a:pt x="17780" y="0"/>
                  </a:lnTo>
                  <a:cubicBezTo>
                    <a:pt x="30480" y="20320"/>
                    <a:pt x="36830" y="46990"/>
                    <a:pt x="36830" y="762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 410">
              <a:extLst>
                <a:ext uri="{FF2B5EF4-FFF2-40B4-BE49-F238E27FC236}">
                  <a16:creationId xmlns:a16="http://schemas.microsoft.com/office/drawing/2014/main" id="{A7611FCC-4C0E-3123-8D58-CC17BD128704}"/>
                </a:ext>
              </a:extLst>
            </p:cNvPr>
            <p:cNvSpPr/>
            <p:nvPr/>
          </p:nvSpPr>
          <p:spPr>
            <a:xfrm>
              <a:off x="4635500" y="3421379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9050 w 20320"/>
                <a:gd name="connsiteY5" fmla="*/ 35560 h 124460"/>
                <a:gd name="connsiteX6" fmla="*/ 19050 w 20320"/>
                <a:gd name="connsiteY6" fmla="*/ 124460 h 124460"/>
                <a:gd name="connsiteX7" fmla="*/ 2540 w 20320"/>
                <a:gd name="connsiteY7" fmla="*/ 124460 h 124460"/>
                <a:gd name="connsiteX8" fmla="*/ 2540 w 20320"/>
                <a:gd name="connsiteY8" fmla="*/ 35560 h 124460"/>
                <a:gd name="connsiteX9" fmla="*/ 1905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 411">
              <a:extLst>
                <a:ext uri="{FF2B5EF4-FFF2-40B4-BE49-F238E27FC236}">
                  <a16:creationId xmlns:a16="http://schemas.microsoft.com/office/drawing/2014/main" id="{86248AA2-20B2-3587-85B7-F0A7936C1A2C}"/>
                </a:ext>
              </a:extLst>
            </p:cNvPr>
            <p:cNvSpPr/>
            <p:nvPr/>
          </p:nvSpPr>
          <p:spPr>
            <a:xfrm>
              <a:off x="4685029" y="3454400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 412">
              <a:extLst>
                <a:ext uri="{FF2B5EF4-FFF2-40B4-BE49-F238E27FC236}">
                  <a16:creationId xmlns:a16="http://schemas.microsoft.com/office/drawing/2014/main" id="{DF117BED-3F6B-44ED-3F5F-B154F4436475}"/>
                </a:ext>
              </a:extLst>
            </p:cNvPr>
            <p:cNvSpPr/>
            <p:nvPr/>
          </p:nvSpPr>
          <p:spPr>
            <a:xfrm>
              <a:off x="4837429" y="3454400"/>
              <a:ext cx="87629" cy="130809"/>
            </a:xfrm>
            <a:custGeom>
              <a:avLst/>
              <a:gdLst>
                <a:gd name="connsiteX0" fmla="*/ 0 w 87629"/>
                <a:gd name="connsiteY0" fmla="*/ 2540 h 130809"/>
                <a:gd name="connsiteX1" fmla="*/ 15240 w 87629"/>
                <a:gd name="connsiteY1" fmla="*/ 2540 h 130809"/>
                <a:gd name="connsiteX2" fmla="*/ 15240 w 87629"/>
                <a:gd name="connsiteY2" fmla="*/ 11430 h 130809"/>
                <a:gd name="connsiteX3" fmla="*/ 15240 w 87629"/>
                <a:gd name="connsiteY3" fmla="*/ 17780 h 130809"/>
                <a:gd name="connsiteX4" fmla="*/ 15240 w 87629"/>
                <a:gd name="connsiteY4" fmla="*/ 17780 h 130809"/>
                <a:gd name="connsiteX5" fmla="*/ 46990 w 87629"/>
                <a:gd name="connsiteY5" fmla="*/ 0 h 130809"/>
                <a:gd name="connsiteX6" fmla="*/ 87630 w 87629"/>
                <a:gd name="connsiteY6" fmla="*/ 46990 h 130809"/>
                <a:gd name="connsiteX7" fmla="*/ 46990 w 87629"/>
                <a:gd name="connsiteY7" fmla="*/ 93980 h 130809"/>
                <a:gd name="connsiteX8" fmla="*/ 16510 w 87629"/>
                <a:gd name="connsiteY8" fmla="*/ 76200 h 130809"/>
                <a:gd name="connsiteX9" fmla="*/ 16510 w 87629"/>
                <a:gd name="connsiteY9" fmla="*/ 76200 h 130809"/>
                <a:gd name="connsiteX10" fmla="*/ 16510 w 87629"/>
                <a:gd name="connsiteY10" fmla="*/ 83820 h 130809"/>
                <a:gd name="connsiteX11" fmla="*/ 16510 w 87629"/>
                <a:gd name="connsiteY11" fmla="*/ 130810 h 130809"/>
                <a:gd name="connsiteX12" fmla="*/ 0 w 87629"/>
                <a:gd name="connsiteY12" fmla="*/ 130810 h 130809"/>
                <a:gd name="connsiteX13" fmla="*/ 0 w 87629"/>
                <a:gd name="connsiteY13" fmla="*/ 2540 h 130809"/>
                <a:gd name="connsiteX14" fmla="*/ 72390 w 87629"/>
                <a:gd name="connsiteY14" fmla="*/ 46990 h 130809"/>
                <a:gd name="connsiteX15" fmla="*/ 44450 w 87629"/>
                <a:gd name="connsiteY15" fmla="*/ 15240 h 130809"/>
                <a:gd name="connsiteX16" fmla="*/ 16510 w 87629"/>
                <a:gd name="connsiteY16" fmla="*/ 46990 h 130809"/>
                <a:gd name="connsiteX17" fmla="*/ 44450 w 87629"/>
                <a:gd name="connsiteY17" fmla="*/ 78740 h 130809"/>
                <a:gd name="connsiteX18" fmla="*/ 72390 w 87629"/>
                <a:gd name="connsiteY18" fmla="*/ 4699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604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 413">
              <a:extLst>
                <a:ext uri="{FF2B5EF4-FFF2-40B4-BE49-F238E27FC236}">
                  <a16:creationId xmlns:a16="http://schemas.microsoft.com/office/drawing/2014/main" id="{1B076255-153D-202D-E490-E593A4710F44}"/>
                </a:ext>
              </a:extLst>
            </p:cNvPr>
            <p:cNvSpPr/>
            <p:nvPr/>
          </p:nvSpPr>
          <p:spPr>
            <a:xfrm>
              <a:off x="4946650" y="3417570"/>
              <a:ext cx="34290" cy="130809"/>
            </a:xfrm>
            <a:custGeom>
              <a:avLst/>
              <a:gdLst>
                <a:gd name="connsiteX0" fmla="*/ 0 w 34290"/>
                <a:gd name="connsiteY0" fmla="*/ 0 h 130809"/>
                <a:gd name="connsiteX1" fmla="*/ 16510 w 34290"/>
                <a:gd name="connsiteY1" fmla="*/ 0 h 130809"/>
                <a:gd name="connsiteX2" fmla="*/ 16510 w 34290"/>
                <a:gd name="connsiteY2" fmla="*/ 101600 h 130809"/>
                <a:gd name="connsiteX3" fmla="*/ 26670 w 34290"/>
                <a:gd name="connsiteY3" fmla="*/ 115570 h 130809"/>
                <a:gd name="connsiteX4" fmla="*/ 34290 w 34290"/>
                <a:gd name="connsiteY4" fmla="*/ 115570 h 130809"/>
                <a:gd name="connsiteX5" fmla="*/ 34290 w 34290"/>
                <a:gd name="connsiteY5" fmla="*/ 129540 h 130809"/>
                <a:gd name="connsiteX6" fmla="*/ 22860 w 34290"/>
                <a:gd name="connsiteY6" fmla="*/ 130810 h 130809"/>
                <a:gd name="connsiteX7" fmla="*/ 0 w 34290"/>
                <a:gd name="connsiteY7" fmla="*/ 105410 h 130809"/>
                <a:gd name="connsiteX8" fmla="*/ 0 w 34290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 414">
              <a:extLst>
                <a:ext uri="{FF2B5EF4-FFF2-40B4-BE49-F238E27FC236}">
                  <a16:creationId xmlns:a16="http://schemas.microsoft.com/office/drawing/2014/main" id="{C94170E6-86F1-FC93-8924-49AEF40038D7}"/>
                </a:ext>
              </a:extLst>
            </p:cNvPr>
            <p:cNvSpPr/>
            <p:nvPr/>
          </p:nvSpPr>
          <p:spPr>
            <a:xfrm>
              <a:off x="4993640" y="345567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 415">
              <a:extLst>
                <a:ext uri="{FF2B5EF4-FFF2-40B4-BE49-F238E27FC236}">
                  <a16:creationId xmlns:a16="http://schemas.microsoft.com/office/drawing/2014/main" id="{B5222D43-4E75-FDA1-9104-4CD2BF8D7D76}"/>
                </a:ext>
              </a:extLst>
            </p:cNvPr>
            <p:cNvSpPr/>
            <p:nvPr/>
          </p:nvSpPr>
          <p:spPr>
            <a:xfrm>
              <a:off x="5086350" y="3454400"/>
              <a:ext cx="74929" cy="93979"/>
            </a:xfrm>
            <a:custGeom>
              <a:avLst/>
              <a:gdLst>
                <a:gd name="connsiteX0" fmla="*/ 48260 w 74929"/>
                <a:gd name="connsiteY0" fmla="*/ 78740 h 93979"/>
                <a:gd name="connsiteX1" fmla="*/ 74930 w 74929"/>
                <a:gd name="connsiteY1" fmla="*/ 71120 h 93979"/>
                <a:gd name="connsiteX2" fmla="*/ 74930 w 74929"/>
                <a:gd name="connsiteY2" fmla="*/ 86360 h 93979"/>
                <a:gd name="connsiteX3" fmla="*/ 46990 w 74929"/>
                <a:gd name="connsiteY3" fmla="*/ 93980 h 93979"/>
                <a:gd name="connsiteX4" fmla="*/ 0 w 74929"/>
                <a:gd name="connsiteY4" fmla="*/ 46990 h 93979"/>
                <a:gd name="connsiteX5" fmla="*/ 46990 w 74929"/>
                <a:gd name="connsiteY5" fmla="*/ 0 h 93979"/>
                <a:gd name="connsiteX6" fmla="*/ 74930 w 74929"/>
                <a:gd name="connsiteY6" fmla="*/ 6350 h 93979"/>
                <a:gd name="connsiteX7" fmla="*/ 74930 w 74929"/>
                <a:gd name="connsiteY7" fmla="*/ 21590 h 93979"/>
                <a:gd name="connsiteX8" fmla="*/ 48260 w 74929"/>
                <a:gd name="connsiteY8" fmla="*/ 13970 h 93979"/>
                <a:gd name="connsiteX9" fmla="*/ 17780 w 74929"/>
                <a:gd name="connsiteY9" fmla="*/ 45720 h 93979"/>
                <a:gd name="connsiteX10" fmla="*/ 48260 w 74929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79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 416">
              <a:extLst>
                <a:ext uri="{FF2B5EF4-FFF2-40B4-BE49-F238E27FC236}">
                  <a16:creationId xmlns:a16="http://schemas.microsoft.com/office/drawing/2014/main" id="{348BEEA6-638B-DC95-506E-EC21D5D6C3F4}"/>
                </a:ext>
              </a:extLst>
            </p:cNvPr>
            <p:cNvSpPr/>
            <p:nvPr/>
          </p:nvSpPr>
          <p:spPr>
            <a:xfrm>
              <a:off x="5175250" y="345440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 417">
              <a:extLst>
                <a:ext uri="{FF2B5EF4-FFF2-40B4-BE49-F238E27FC236}">
                  <a16:creationId xmlns:a16="http://schemas.microsoft.com/office/drawing/2014/main" id="{61AF6290-6FDD-8B50-3FAA-2A726A2B2521}"/>
                </a:ext>
              </a:extLst>
            </p:cNvPr>
            <p:cNvSpPr/>
            <p:nvPr/>
          </p:nvSpPr>
          <p:spPr>
            <a:xfrm>
              <a:off x="5318759" y="345440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6200 w 91440"/>
                <a:gd name="connsiteY5" fmla="*/ 46990 h 93979"/>
                <a:gd name="connsiteX6" fmla="*/ 45720 w 91440"/>
                <a:gd name="connsiteY6" fmla="*/ 15240 h 93979"/>
                <a:gd name="connsiteX7" fmla="*/ 16510 w 91440"/>
                <a:gd name="connsiteY7" fmla="*/ 46990 h 93979"/>
                <a:gd name="connsiteX8" fmla="*/ 45720 w 91440"/>
                <a:gd name="connsiteY8" fmla="*/ 78740 h 93979"/>
                <a:gd name="connsiteX9" fmla="*/ 7620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604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 418">
              <a:extLst>
                <a:ext uri="{FF2B5EF4-FFF2-40B4-BE49-F238E27FC236}">
                  <a16:creationId xmlns:a16="http://schemas.microsoft.com/office/drawing/2014/main" id="{CBA499E1-48B5-D6C4-29F5-2FCD2F34C564}"/>
                </a:ext>
              </a:extLst>
            </p:cNvPr>
            <p:cNvSpPr/>
            <p:nvPr/>
          </p:nvSpPr>
          <p:spPr>
            <a:xfrm>
              <a:off x="5425440" y="3415029"/>
              <a:ext cx="55095" cy="129540"/>
            </a:xfrm>
            <a:custGeom>
              <a:avLst/>
              <a:gdLst>
                <a:gd name="connsiteX0" fmla="*/ 11430 w 55095"/>
                <a:gd name="connsiteY0" fmla="*/ 41910 h 129540"/>
                <a:gd name="connsiteX1" fmla="*/ 11430 w 55095"/>
                <a:gd name="connsiteY1" fmla="*/ 31750 h 129540"/>
                <a:gd name="connsiteX2" fmla="*/ 43180 w 55095"/>
                <a:gd name="connsiteY2" fmla="*/ 0 h 129540"/>
                <a:gd name="connsiteX3" fmla="*/ 54610 w 55095"/>
                <a:gd name="connsiteY3" fmla="*/ 0 h 129540"/>
                <a:gd name="connsiteX4" fmla="*/ 54610 w 55095"/>
                <a:gd name="connsiteY4" fmla="*/ 13970 h 129540"/>
                <a:gd name="connsiteX5" fmla="*/ 45720 w 55095"/>
                <a:gd name="connsiteY5" fmla="*/ 13970 h 129540"/>
                <a:gd name="connsiteX6" fmla="*/ 27940 w 55095"/>
                <a:gd name="connsiteY6" fmla="*/ 31750 h 129540"/>
                <a:gd name="connsiteX7" fmla="*/ 27940 w 55095"/>
                <a:gd name="connsiteY7" fmla="*/ 40640 h 129540"/>
                <a:gd name="connsiteX8" fmla="*/ 52070 w 55095"/>
                <a:gd name="connsiteY8" fmla="*/ 40640 h 129540"/>
                <a:gd name="connsiteX9" fmla="*/ 52070 w 55095"/>
                <a:gd name="connsiteY9" fmla="*/ 54610 h 129540"/>
                <a:gd name="connsiteX10" fmla="*/ 29210 w 55095"/>
                <a:gd name="connsiteY10" fmla="*/ 54610 h 129540"/>
                <a:gd name="connsiteX11" fmla="*/ 29210 w 55095"/>
                <a:gd name="connsiteY11" fmla="*/ 129540 h 129540"/>
                <a:gd name="connsiteX12" fmla="*/ 12700 w 55095"/>
                <a:gd name="connsiteY12" fmla="*/ 129540 h 129540"/>
                <a:gd name="connsiteX13" fmla="*/ 12700 w 55095"/>
                <a:gd name="connsiteY13" fmla="*/ 54610 h 129540"/>
                <a:gd name="connsiteX14" fmla="*/ 0 w 55095"/>
                <a:gd name="connsiteY14" fmla="*/ 54610 h 129540"/>
                <a:gd name="connsiteX15" fmla="*/ 0 w 55095"/>
                <a:gd name="connsiteY15" fmla="*/ 40640 h 129540"/>
                <a:gd name="connsiteX16" fmla="*/ 13970 w 55095"/>
                <a:gd name="connsiteY16" fmla="*/ 40640 h 12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40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 419">
              <a:extLst>
                <a:ext uri="{FF2B5EF4-FFF2-40B4-BE49-F238E27FC236}">
                  <a16:creationId xmlns:a16="http://schemas.microsoft.com/office/drawing/2014/main" id="{CA683959-C469-6961-F5CE-B26C8157B537}"/>
                </a:ext>
              </a:extLst>
            </p:cNvPr>
            <p:cNvSpPr/>
            <p:nvPr/>
          </p:nvSpPr>
          <p:spPr>
            <a:xfrm>
              <a:off x="5528309" y="3417570"/>
              <a:ext cx="46990" cy="50800"/>
            </a:xfrm>
            <a:custGeom>
              <a:avLst/>
              <a:gdLst>
                <a:gd name="connsiteX0" fmla="*/ 0 w 46990"/>
                <a:gd name="connsiteY0" fmla="*/ 0 h 50800"/>
                <a:gd name="connsiteX1" fmla="*/ 15240 w 46990"/>
                <a:gd name="connsiteY1" fmla="*/ 0 h 50800"/>
                <a:gd name="connsiteX2" fmla="*/ 15240 w 46990"/>
                <a:gd name="connsiteY2" fmla="*/ 50800 h 50800"/>
                <a:gd name="connsiteX3" fmla="*/ 0 w 46990"/>
                <a:gd name="connsiteY3" fmla="*/ 50800 h 50800"/>
                <a:gd name="connsiteX4" fmla="*/ 0 w 46990"/>
                <a:gd name="connsiteY4" fmla="*/ 0 h 50800"/>
                <a:gd name="connsiteX5" fmla="*/ 31750 w 46990"/>
                <a:gd name="connsiteY5" fmla="*/ 0 h 50800"/>
                <a:gd name="connsiteX6" fmla="*/ 46990 w 46990"/>
                <a:gd name="connsiteY6" fmla="*/ 0 h 50800"/>
                <a:gd name="connsiteX7" fmla="*/ 46990 w 46990"/>
                <a:gd name="connsiteY7" fmla="*/ 50800 h 50800"/>
                <a:gd name="connsiteX8" fmla="*/ 31750 w 46990"/>
                <a:gd name="connsiteY8" fmla="*/ 50800 h 50800"/>
                <a:gd name="connsiteX9" fmla="*/ 31750 w 46990"/>
                <a:gd name="connsiteY9" fmla="*/ 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990" h="50800">
                  <a:moveTo>
                    <a:pt x="0" y="0"/>
                  </a:moveTo>
                  <a:lnTo>
                    <a:pt x="15240" y="0"/>
                  </a:lnTo>
                  <a:lnTo>
                    <a:pt x="15240" y="50800"/>
                  </a:lnTo>
                  <a:lnTo>
                    <a:pt x="0" y="50800"/>
                  </a:lnTo>
                  <a:lnTo>
                    <a:pt x="0" y="0"/>
                  </a:lnTo>
                  <a:close/>
                  <a:moveTo>
                    <a:pt x="31750" y="0"/>
                  </a:moveTo>
                  <a:lnTo>
                    <a:pt x="46990" y="0"/>
                  </a:lnTo>
                  <a:lnTo>
                    <a:pt x="46990" y="50800"/>
                  </a:lnTo>
                  <a:lnTo>
                    <a:pt x="31750" y="50800"/>
                  </a:lnTo>
                  <a:lnTo>
                    <a:pt x="3175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 420">
              <a:extLst>
                <a:ext uri="{FF2B5EF4-FFF2-40B4-BE49-F238E27FC236}">
                  <a16:creationId xmlns:a16="http://schemas.microsoft.com/office/drawing/2014/main" id="{2F31448F-2A36-50B7-37D1-6A50C7497C95}"/>
                </a:ext>
              </a:extLst>
            </p:cNvPr>
            <p:cNvSpPr/>
            <p:nvPr/>
          </p:nvSpPr>
          <p:spPr>
            <a:xfrm>
              <a:off x="5589270" y="345567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 421">
              <a:extLst>
                <a:ext uri="{FF2B5EF4-FFF2-40B4-BE49-F238E27FC236}">
                  <a16:creationId xmlns:a16="http://schemas.microsoft.com/office/drawing/2014/main" id="{8DE90E0F-5F67-7919-8CDD-84F6216F3145}"/>
                </a:ext>
              </a:extLst>
            </p:cNvPr>
            <p:cNvSpPr/>
            <p:nvPr/>
          </p:nvSpPr>
          <p:spPr>
            <a:xfrm>
              <a:off x="5690870" y="3454400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 422">
              <a:extLst>
                <a:ext uri="{FF2B5EF4-FFF2-40B4-BE49-F238E27FC236}">
                  <a16:creationId xmlns:a16="http://schemas.microsoft.com/office/drawing/2014/main" id="{0BFD0B01-78BC-A70B-EB81-933AA4FF51B0}"/>
                </a:ext>
              </a:extLst>
            </p:cNvPr>
            <p:cNvSpPr/>
            <p:nvPr/>
          </p:nvSpPr>
          <p:spPr>
            <a:xfrm>
              <a:off x="5791200" y="3417570"/>
              <a:ext cx="87629" cy="130809"/>
            </a:xfrm>
            <a:custGeom>
              <a:avLst/>
              <a:gdLst>
                <a:gd name="connsiteX0" fmla="*/ 87630 w 87629"/>
                <a:gd name="connsiteY0" fmla="*/ 128270 h 130809"/>
                <a:gd name="connsiteX1" fmla="*/ 72390 w 87629"/>
                <a:gd name="connsiteY1" fmla="*/ 128270 h 130809"/>
                <a:gd name="connsiteX2" fmla="*/ 72390 w 87629"/>
                <a:gd name="connsiteY2" fmla="*/ 118110 h 130809"/>
                <a:gd name="connsiteX3" fmla="*/ 72390 w 87629"/>
                <a:gd name="connsiteY3" fmla="*/ 111760 h 130809"/>
                <a:gd name="connsiteX4" fmla="*/ 72390 w 87629"/>
                <a:gd name="connsiteY4" fmla="*/ 111760 h 130809"/>
                <a:gd name="connsiteX5" fmla="*/ 40640 w 87629"/>
                <a:gd name="connsiteY5" fmla="*/ 130810 h 130809"/>
                <a:gd name="connsiteX6" fmla="*/ 0 w 87629"/>
                <a:gd name="connsiteY6" fmla="*/ 83820 h 130809"/>
                <a:gd name="connsiteX7" fmla="*/ 40640 w 87629"/>
                <a:gd name="connsiteY7" fmla="*/ 36830 h 130809"/>
                <a:gd name="connsiteX8" fmla="*/ 71120 w 87629"/>
                <a:gd name="connsiteY8" fmla="*/ 53340 h 130809"/>
                <a:gd name="connsiteX9" fmla="*/ 71120 w 87629"/>
                <a:gd name="connsiteY9" fmla="*/ 53340 h 130809"/>
                <a:gd name="connsiteX10" fmla="*/ 71120 w 87629"/>
                <a:gd name="connsiteY10" fmla="*/ 45720 h 130809"/>
                <a:gd name="connsiteX11" fmla="*/ 71120 w 87629"/>
                <a:gd name="connsiteY11" fmla="*/ 0 h 130809"/>
                <a:gd name="connsiteX12" fmla="*/ 87630 w 87629"/>
                <a:gd name="connsiteY12" fmla="*/ 0 h 130809"/>
                <a:gd name="connsiteX13" fmla="*/ 87630 w 87629"/>
                <a:gd name="connsiteY13" fmla="*/ 128270 h 130809"/>
                <a:gd name="connsiteX14" fmla="*/ 15240 w 87629"/>
                <a:gd name="connsiteY14" fmla="*/ 83820 h 130809"/>
                <a:gd name="connsiteX15" fmla="*/ 43180 w 87629"/>
                <a:gd name="connsiteY15" fmla="*/ 115570 h 130809"/>
                <a:gd name="connsiteX16" fmla="*/ 71120 w 87629"/>
                <a:gd name="connsiteY16" fmla="*/ 83820 h 130809"/>
                <a:gd name="connsiteX17" fmla="*/ 43180 w 87629"/>
                <a:gd name="connsiteY17" fmla="*/ 52070 h 130809"/>
                <a:gd name="connsiteX18" fmla="*/ 1524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 423">
              <a:extLst>
                <a:ext uri="{FF2B5EF4-FFF2-40B4-BE49-F238E27FC236}">
                  <a16:creationId xmlns:a16="http://schemas.microsoft.com/office/drawing/2014/main" id="{6D7FC822-D673-8778-D69A-00CF5EE0EB83}"/>
                </a:ext>
              </a:extLst>
            </p:cNvPr>
            <p:cNvSpPr/>
            <p:nvPr/>
          </p:nvSpPr>
          <p:spPr>
            <a:xfrm>
              <a:off x="5901690" y="3417570"/>
              <a:ext cx="45719" cy="50800"/>
            </a:xfrm>
            <a:custGeom>
              <a:avLst/>
              <a:gdLst>
                <a:gd name="connsiteX0" fmla="*/ 0 w 45719"/>
                <a:gd name="connsiteY0" fmla="*/ 0 h 50800"/>
                <a:gd name="connsiteX1" fmla="*/ 15240 w 45719"/>
                <a:gd name="connsiteY1" fmla="*/ 0 h 50800"/>
                <a:gd name="connsiteX2" fmla="*/ 15240 w 45719"/>
                <a:gd name="connsiteY2" fmla="*/ 50800 h 50800"/>
                <a:gd name="connsiteX3" fmla="*/ 0 w 45719"/>
                <a:gd name="connsiteY3" fmla="*/ 50800 h 50800"/>
                <a:gd name="connsiteX4" fmla="*/ 0 w 45719"/>
                <a:gd name="connsiteY4" fmla="*/ 0 h 50800"/>
                <a:gd name="connsiteX5" fmla="*/ 30480 w 45719"/>
                <a:gd name="connsiteY5" fmla="*/ 0 h 50800"/>
                <a:gd name="connsiteX6" fmla="*/ 45720 w 45719"/>
                <a:gd name="connsiteY6" fmla="*/ 0 h 50800"/>
                <a:gd name="connsiteX7" fmla="*/ 45720 w 45719"/>
                <a:gd name="connsiteY7" fmla="*/ 50800 h 50800"/>
                <a:gd name="connsiteX8" fmla="*/ 30480 w 45719"/>
                <a:gd name="connsiteY8" fmla="*/ 50800 h 50800"/>
                <a:gd name="connsiteX9" fmla="*/ 30480 w 45719"/>
                <a:gd name="connsiteY9" fmla="*/ 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19" h="50800">
                  <a:moveTo>
                    <a:pt x="0" y="0"/>
                  </a:moveTo>
                  <a:lnTo>
                    <a:pt x="15240" y="0"/>
                  </a:lnTo>
                  <a:lnTo>
                    <a:pt x="15240" y="50800"/>
                  </a:lnTo>
                  <a:lnTo>
                    <a:pt x="0" y="50800"/>
                  </a:lnTo>
                  <a:lnTo>
                    <a:pt x="0" y="0"/>
                  </a:lnTo>
                  <a:close/>
                  <a:moveTo>
                    <a:pt x="30480" y="0"/>
                  </a:moveTo>
                  <a:lnTo>
                    <a:pt x="45720" y="0"/>
                  </a:lnTo>
                  <a:lnTo>
                    <a:pt x="45720" y="50800"/>
                  </a:lnTo>
                  <a:lnTo>
                    <a:pt x="30480" y="50800"/>
                  </a:lnTo>
                  <a:lnTo>
                    <a:pt x="3048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 424">
              <a:extLst>
                <a:ext uri="{FF2B5EF4-FFF2-40B4-BE49-F238E27FC236}">
                  <a16:creationId xmlns:a16="http://schemas.microsoft.com/office/drawing/2014/main" id="{FDADB313-4288-8A92-4B1C-941224D8A3E1}"/>
                </a:ext>
              </a:extLst>
            </p:cNvPr>
            <p:cNvSpPr/>
            <p:nvPr/>
          </p:nvSpPr>
          <p:spPr>
            <a:xfrm>
              <a:off x="5969000" y="3528059"/>
              <a:ext cx="20320" cy="20320"/>
            </a:xfrm>
            <a:custGeom>
              <a:avLst/>
              <a:gdLst>
                <a:gd name="connsiteX0" fmla="*/ 10160 w 20320"/>
                <a:gd name="connsiteY0" fmla="*/ 0 h 20320"/>
                <a:gd name="connsiteX1" fmla="*/ 20320 w 20320"/>
                <a:gd name="connsiteY1" fmla="*/ 10160 h 20320"/>
                <a:gd name="connsiteX2" fmla="*/ 10160 w 20320"/>
                <a:gd name="connsiteY2" fmla="*/ 20320 h 20320"/>
                <a:gd name="connsiteX3" fmla="*/ 0 w 20320"/>
                <a:gd name="connsiteY3" fmla="*/ 10160 h 20320"/>
                <a:gd name="connsiteX4" fmla="*/ 10160 w 20320"/>
                <a:gd name="connsiteY4" fmla="*/ 0 h 20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20" h="2032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 425">
              <a:extLst>
                <a:ext uri="{FF2B5EF4-FFF2-40B4-BE49-F238E27FC236}">
                  <a16:creationId xmlns:a16="http://schemas.microsoft.com/office/drawing/2014/main" id="{13A0CA8C-E362-180B-0AF8-911AD21A5F97}"/>
                </a:ext>
              </a:extLst>
            </p:cNvPr>
            <p:cNvSpPr/>
            <p:nvPr/>
          </p:nvSpPr>
          <p:spPr>
            <a:xfrm>
              <a:off x="6045200" y="3417570"/>
              <a:ext cx="172720" cy="130809"/>
            </a:xfrm>
            <a:custGeom>
              <a:avLst/>
              <a:gdLst>
                <a:gd name="connsiteX0" fmla="*/ 16510 w 172720"/>
                <a:gd name="connsiteY0" fmla="*/ 0 h 130809"/>
                <a:gd name="connsiteX1" fmla="*/ 36830 w 172720"/>
                <a:gd name="connsiteY1" fmla="*/ 53340 h 130809"/>
                <a:gd name="connsiteX2" fmla="*/ 49530 w 172720"/>
                <a:gd name="connsiteY2" fmla="*/ 88900 h 130809"/>
                <a:gd name="connsiteX3" fmla="*/ 63500 w 172720"/>
                <a:gd name="connsiteY3" fmla="*/ 55880 h 130809"/>
                <a:gd name="connsiteX4" fmla="*/ 85090 w 172720"/>
                <a:gd name="connsiteY4" fmla="*/ 2540 h 130809"/>
                <a:gd name="connsiteX5" fmla="*/ 85090 w 172720"/>
                <a:gd name="connsiteY5" fmla="*/ 2540 h 130809"/>
                <a:gd name="connsiteX6" fmla="*/ 106680 w 172720"/>
                <a:gd name="connsiteY6" fmla="*/ 55880 h 130809"/>
                <a:gd name="connsiteX7" fmla="*/ 120650 w 172720"/>
                <a:gd name="connsiteY7" fmla="*/ 88900 h 130809"/>
                <a:gd name="connsiteX8" fmla="*/ 133350 w 172720"/>
                <a:gd name="connsiteY8" fmla="*/ 53340 h 130809"/>
                <a:gd name="connsiteX9" fmla="*/ 153670 w 172720"/>
                <a:gd name="connsiteY9" fmla="*/ 0 h 130809"/>
                <a:gd name="connsiteX10" fmla="*/ 172720 w 172720"/>
                <a:gd name="connsiteY10" fmla="*/ 0 h 130809"/>
                <a:gd name="connsiteX11" fmla="*/ 121920 w 172720"/>
                <a:gd name="connsiteY11" fmla="*/ 130810 h 130809"/>
                <a:gd name="connsiteX12" fmla="*/ 121920 w 172720"/>
                <a:gd name="connsiteY12" fmla="*/ 130810 h 130809"/>
                <a:gd name="connsiteX13" fmla="*/ 93980 w 172720"/>
                <a:gd name="connsiteY13" fmla="*/ 60960 h 130809"/>
                <a:gd name="connsiteX14" fmla="*/ 86360 w 172720"/>
                <a:gd name="connsiteY14" fmla="*/ 41910 h 130809"/>
                <a:gd name="connsiteX15" fmla="*/ 78740 w 172720"/>
                <a:gd name="connsiteY15" fmla="*/ 60960 h 130809"/>
                <a:gd name="connsiteX16" fmla="*/ 50800 w 172720"/>
                <a:gd name="connsiteY16" fmla="*/ 130810 h 130809"/>
                <a:gd name="connsiteX17" fmla="*/ 50800 w 172720"/>
                <a:gd name="connsiteY17" fmla="*/ 130810 h 130809"/>
                <a:gd name="connsiteX18" fmla="*/ 0 w 172720"/>
                <a:gd name="connsiteY18" fmla="*/ 0 h 130809"/>
                <a:gd name="connsiteX19" fmla="*/ 19050 w 172720"/>
                <a:gd name="connsiteY19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2720" h="130809">
                  <a:moveTo>
                    <a:pt x="16510" y="0"/>
                  </a:moveTo>
                  <a:lnTo>
                    <a:pt x="36830" y="53340"/>
                  </a:lnTo>
                  <a:cubicBezTo>
                    <a:pt x="41910" y="66040"/>
                    <a:pt x="45720" y="78740"/>
                    <a:pt x="49530" y="88900"/>
                  </a:cubicBezTo>
                  <a:cubicBezTo>
                    <a:pt x="53340" y="80010"/>
                    <a:pt x="57150" y="68580"/>
                    <a:pt x="63500" y="55880"/>
                  </a:cubicBezTo>
                  <a:lnTo>
                    <a:pt x="85090" y="2540"/>
                  </a:lnTo>
                  <a:lnTo>
                    <a:pt x="85090" y="2540"/>
                  </a:lnTo>
                  <a:lnTo>
                    <a:pt x="106680" y="55880"/>
                  </a:lnTo>
                  <a:cubicBezTo>
                    <a:pt x="111760" y="68580"/>
                    <a:pt x="116840" y="80010"/>
                    <a:pt x="120650" y="88900"/>
                  </a:cubicBezTo>
                  <a:cubicBezTo>
                    <a:pt x="124460" y="80010"/>
                    <a:pt x="128270" y="66040"/>
                    <a:pt x="133350" y="53340"/>
                  </a:cubicBezTo>
                  <a:lnTo>
                    <a:pt x="153670" y="0"/>
                  </a:lnTo>
                  <a:lnTo>
                    <a:pt x="172720" y="0"/>
                  </a:lnTo>
                  <a:lnTo>
                    <a:pt x="121920" y="130810"/>
                  </a:lnTo>
                  <a:lnTo>
                    <a:pt x="121920" y="130810"/>
                  </a:lnTo>
                  <a:lnTo>
                    <a:pt x="93980" y="60960"/>
                  </a:lnTo>
                  <a:cubicBezTo>
                    <a:pt x="91440" y="54610"/>
                    <a:pt x="88900" y="48260"/>
                    <a:pt x="86360" y="41910"/>
                  </a:cubicBezTo>
                  <a:cubicBezTo>
                    <a:pt x="83820" y="48260"/>
                    <a:pt x="81280" y="54610"/>
                    <a:pt x="78740" y="60960"/>
                  </a:cubicBezTo>
                  <a:lnTo>
                    <a:pt x="50800" y="130810"/>
                  </a:lnTo>
                  <a:lnTo>
                    <a:pt x="50800" y="130810"/>
                  </a:lnTo>
                  <a:lnTo>
                    <a:pt x="0" y="0"/>
                  </a:lnTo>
                  <a:lnTo>
                    <a:pt x="1905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 426">
              <a:extLst>
                <a:ext uri="{FF2B5EF4-FFF2-40B4-BE49-F238E27FC236}">
                  <a16:creationId xmlns:a16="http://schemas.microsoft.com/office/drawing/2014/main" id="{D22AA84E-6C24-4FA3-4992-CB768BEC61DC}"/>
                </a:ext>
              </a:extLst>
            </p:cNvPr>
            <p:cNvSpPr/>
            <p:nvPr/>
          </p:nvSpPr>
          <p:spPr>
            <a:xfrm>
              <a:off x="6209029" y="345440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 427">
              <a:extLst>
                <a:ext uri="{FF2B5EF4-FFF2-40B4-BE49-F238E27FC236}">
                  <a16:creationId xmlns:a16="http://schemas.microsoft.com/office/drawing/2014/main" id="{2AC47976-ADCD-33BE-79B9-449CF149626D}"/>
                </a:ext>
              </a:extLst>
            </p:cNvPr>
            <p:cNvSpPr/>
            <p:nvPr/>
          </p:nvSpPr>
          <p:spPr>
            <a:xfrm>
              <a:off x="6353809" y="3417570"/>
              <a:ext cx="87630" cy="130809"/>
            </a:xfrm>
            <a:custGeom>
              <a:avLst/>
              <a:gdLst>
                <a:gd name="connsiteX0" fmla="*/ 87630 w 87630"/>
                <a:gd name="connsiteY0" fmla="*/ 128270 h 130809"/>
                <a:gd name="connsiteX1" fmla="*/ 72390 w 87630"/>
                <a:gd name="connsiteY1" fmla="*/ 128270 h 130809"/>
                <a:gd name="connsiteX2" fmla="*/ 72390 w 87630"/>
                <a:gd name="connsiteY2" fmla="*/ 118110 h 130809"/>
                <a:gd name="connsiteX3" fmla="*/ 72390 w 87630"/>
                <a:gd name="connsiteY3" fmla="*/ 111760 h 130809"/>
                <a:gd name="connsiteX4" fmla="*/ 72390 w 87630"/>
                <a:gd name="connsiteY4" fmla="*/ 111760 h 130809"/>
                <a:gd name="connsiteX5" fmla="*/ 40640 w 87630"/>
                <a:gd name="connsiteY5" fmla="*/ 130810 h 130809"/>
                <a:gd name="connsiteX6" fmla="*/ 0 w 87630"/>
                <a:gd name="connsiteY6" fmla="*/ 83820 h 130809"/>
                <a:gd name="connsiteX7" fmla="*/ 40640 w 87630"/>
                <a:gd name="connsiteY7" fmla="*/ 36830 h 130809"/>
                <a:gd name="connsiteX8" fmla="*/ 71120 w 87630"/>
                <a:gd name="connsiteY8" fmla="*/ 53340 h 130809"/>
                <a:gd name="connsiteX9" fmla="*/ 71120 w 87630"/>
                <a:gd name="connsiteY9" fmla="*/ 53340 h 130809"/>
                <a:gd name="connsiteX10" fmla="*/ 71120 w 87630"/>
                <a:gd name="connsiteY10" fmla="*/ 45720 h 130809"/>
                <a:gd name="connsiteX11" fmla="*/ 71120 w 87630"/>
                <a:gd name="connsiteY11" fmla="*/ 0 h 130809"/>
                <a:gd name="connsiteX12" fmla="*/ 87630 w 87630"/>
                <a:gd name="connsiteY12" fmla="*/ 0 h 130809"/>
                <a:gd name="connsiteX13" fmla="*/ 87630 w 87630"/>
                <a:gd name="connsiteY13" fmla="*/ 128270 h 130809"/>
                <a:gd name="connsiteX14" fmla="*/ 15240 w 87630"/>
                <a:gd name="connsiteY14" fmla="*/ 83820 h 130809"/>
                <a:gd name="connsiteX15" fmla="*/ 43180 w 87630"/>
                <a:gd name="connsiteY15" fmla="*/ 115570 h 130809"/>
                <a:gd name="connsiteX16" fmla="*/ 71120 w 87630"/>
                <a:gd name="connsiteY16" fmla="*/ 83820 h 130809"/>
                <a:gd name="connsiteX17" fmla="*/ 43180 w 87630"/>
                <a:gd name="connsiteY17" fmla="*/ 52070 h 130809"/>
                <a:gd name="connsiteX18" fmla="*/ 15240 w 87630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 428">
              <a:extLst>
                <a:ext uri="{FF2B5EF4-FFF2-40B4-BE49-F238E27FC236}">
                  <a16:creationId xmlns:a16="http://schemas.microsoft.com/office/drawing/2014/main" id="{95B69EE6-3781-1979-651D-AEC6A1E169DC}"/>
                </a:ext>
              </a:extLst>
            </p:cNvPr>
            <p:cNvSpPr/>
            <p:nvPr/>
          </p:nvSpPr>
          <p:spPr>
            <a:xfrm>
              <a:off x="6464300" y="345440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604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 429">
              <a:extLst>
                <a:ext uri="{FF2B5EF4-FFF2-40B4-BE49-F238E27FC236}">
                  <a16:creationId xmlns:a16="http://schemas.microsoft.com/office/drawing/2014/main" id="{5060B49F-D322-5858-547E-BED6966F3079}"/>
                </a:ext>
              </a:extLst>
            </p:cNvPr>
            <p:cNvSpPr/>
            <p:nvPr/>
          </p:nvSpPr>
          <p:spPr>
            <a:xfrm>
              <a:off x="6623050" y="3454400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 430">
              <a:extLst>
                <a:ext uri="{FF2B5EF4-FFF2-40B4-BE49-F238E27FC236}">
                  <a16:creationId xmlns:a16="http://schemas.microsoft.com/office/drawing/2014/main" id="{8BFB0A78-2FBF-599C-1042-DC9460FFC123}"/>
                </a:ext>
              </a:extLst>
            </p:cNvPr>
            <p:cNvSpPr/>
            <p:nvPr/>
          </p:nvSpPr>
          <p:spPr>
            <a:xfrm>
              <a:off x="6723380" y="3454400"/>
              <a:ext cx="91439" cy="93979"/>
            </a:xfrm>
            <a:custGeom>
              <a:avLst/>
              <a:gdLst>
                <a:gd name="connsiteX0" fmla="*/ 91439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39 w 91439"/>
                <a:gd name="connsiteY4" fmla="*/ 46990 h 93979"/>
                <a:gd name="connsiteX5" fmla="*/ 76200 w 91439"/>
                <a:gd name="connsiteY5" fmla="*/ 46990 h 93979"/>
                <a:gd name="connsiteX6" fmla="*/ 45720 w 91439"/>
                <a:gd name="connsiteY6" fmla="*/ 15240 h 93979"/>
                <a:gd name="connsiteX7" fmla="*/ 16510 w 91439"/>
                <a:gd name="connsiteY7" fmla="*/ 46990 h 93979"/>
                <a:gd name="connsiteX8" fmla="*/ 45720 w 91439"/>
                <a:gd name="connsiteY8" fmla="*/ 78740 h 93979"/>
                <a:gd name="connsiteX9" fmla="*/ 7620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39" y="46990"/>
                  </a:moveTo>
                  <a:cubicBezTo>
                    <a:pt x="91439" y="73660"/>
                    <a:pt x="72389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89" y="0"/>
                    <a:pt x="91439" y="20320"/>
                    <a:pt x="91439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39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604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 431">
              <a:extLst>
                <a:ext uri="{FF2B5EF4-FFF2-40B4-BE49-F238E27FC236}">
                  <a16:creationId xmlns:a16="http://schemas.microsoft.com/office/drawing/2014/main" id="{444CCA26-A668-99EF-7A6C-8C2BA55E5FEF}"/>
                </a:ext>
              </a:extLst>
            </p:cNvPr>
            <p:cNvSpPr/>
            <p:nvPr/>
          </p:nvSpPr>
          <p:spPr>
            <a:xfrm>
              <a:off x="6824980" y="3430270"/>
              <a:ext cx="60959" cy="116839"/>
            </a:xfrm>
            <a:custGeom>
              <a:avLst/>
              <a:gdLst>
                <a:gd name="connsiteX0" fmla="*/ 15239 w 60959"/>
                <a:gd name="connsiteY0" fmla="*/ 26670 h 116839"/>
                <a:gd name="connsiteX1" fmla="*/ 15239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39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39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39" y="26670"/>
                  </a:moveTo>
                  <a:lnTo>
                    <a:pt x="15239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39" y="116840"/>
                  </a:cubicBezTo>
                  <a:cubicBezTo>
                    <a:pt x="27939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39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 432">
              <a:extLst>
                <a:ext uri="{FF2B5EF4-FFF2-40B4-BE49-F238E27FC236}">
                  <a16:creationId xmlns:a16="http://schemas.microsoft.com/office/drawing/2014/main" id="{AA6F7272-C44E-E82F-D6C7-39086718BB1E}"/>
                </a:ext>
              </a:extLst>
            </p:cNvPr>
            <p:cNvSpPr/>
            <p:nvPr/>
          </p:nvSpPr>
          <p:spPr>
            <a:xfrm>
              <a:off x="6944359" y="3456940"/>
              <a:ext cx="78740" cy="91439"/>
            </a:xfrm>
            <a:custGeom>
              <a:avLst/>
              <a:gdLst>
                <a:gd name="connsiteX0" fmla="*/ 63500 w 78740"/>
                <a:gd name="connsiteY0" fmla="*/ 88900 h 91439"/>
                <a:gd name="connsiteX1" fmla="*/ 63500 w 78740"/>
                <a:gd name="connsiteY1" fmla="*/ 76200 h 91439"/>
                <a:gd name="connsiteX2" fmla="*/ 63500 w 78740"/>
                <a:gd name="connsiteY2" fmla="*/ 69850 h 91439"/>
                <a:gd name="connsiteX3" fmla="*/ 63500 w 78740"/>
                <a:gd name="connsiteY3" fmla="*/ 69850 h 91439"/>
                <a:gd name="connsiteX4" fmla="*/ 30480 w 78740"/>
                <a:gd name="connsiteY4" fmla="*/ 91440 h 91439"/>
                <a:gd name="connsiteX5" fmla="*/ 0 w 78740"/>
                <a:gd name="connsiteY5" fmla="*/ 55880 h 91439"/>
                <a:gd name="connsiteX6" fmla="*/ 0 w 78740"/>
                <a:gd name="connsiteY6" fmla="*/ 0 h 91439"/>
                <a:gd name="connsiteX7" fmla="*/ 16510 w 78740"/>
                <a:gd name="connsiteY7" fmla="*/ 0 h 91439"/>
                <a:gd name="connsiteX8" fmla="*/ 16510 w 78740"/>
                <a:gd name="connsiteY8" fmla="*/ 52070 h 91439"/>
                <a:gd name="connsiteX9" fmla="*/ 33020 w 78740"/>
                <a:gd name="connsiteY9" fmla="*/ 74930 h 91439"/>
                <a:gd name="connsiteX10" fmla="*/ 62230 w 78740"/>
                <a:gd name="connsiteY10" fmla="*/ 43180 h 91439"/>
                <a:gd name="connsiteX11" fmla="*/ 62230 w 78740"/>
                <a:gd name="connsiteY11" fmla="*/ 0 h 91439"/>
                <a:gd name="connsiteX12" fmla="*/ 78740 w 78740"/>
                <a:gd name="connsiteY12" fmla="*/ 0 h 91439"/>
                <a:gd name="connsiteX13" fmla="*/ 78740 w 78740"/>
                <a:gd name="connsiteY13" fmla="*/ 88900 h 91439"/>
                <a:gd name="connsiteX14" fmla="*/ 63500 w 78740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 433">
              <a:extLst>
                <a:ext uri="{FF2B5EF4-FFF2-40B4-BE49-F238E27FC236}">
                  <a16:creationId xmlns:a16="http://schemas.microsoft.com/office/drawing/2014/main" id="{280C3845-346E-7232-9DD5-3EE3D74F92FE}"/>
                </a:ext>
              </a:extLst>
            </p:cNvPr>
            <p:cNvSpPr/>
            <p:nvPr/>
          </p:nvSpPr>
          <p:spPr>
            <a:xfrm>
              <a:off x="7045959" y="3454400"/>
              <a:ext cx="62230" cy="92709"/>
            </a:xfrm>
            <a:custGeom>
              <a:avLst/>
              <a:gdLst>
                <a:gd name="connsiteX0" fmla="*/ 26670 w 62230"/>
                <a:gd name="connsiteY0" fmla="*/ 53340 h 92709"/>
                <a:gd name="connsiteX1" fmla="*/ 0 w 62230"/>
                <a:gd name="connsiteY1" fmla="*/ 25400 h 92709"/>
                <a:gd name="connsiteX2" fmla="*/ 31750 w 62230"/>
                <a:gd name="connsiteY2" fmla="*/ 0 h 92709"/>
                <a:gd name="connsiteX3" fmla="*/ 57150 w 62230"/>
                <a:gd name="connsiteY3" fmla="*/ 5080 h 92709"/>
                <a:gd name="connsiteX4" fmla="*/ 57150 w 62230"/>
                <a:gd name="connsiteY4" fmla="*/ 20320 h 92709"/>
                <a:gd name="connsiteX5" fmla="*/ 34290 w 62230"/>
                <a:gd name="connsiteY5" fmla="*/ 13970 h 92709"/>
                <a:gd name="connsiteX6" fmla="*/ 16510 w 62230"/>
                <a:gd name="connsiteY6" fmla="*/ 25400 h 92709"/>
                <a:gd name="connsiteX7" fmla="*/ 34290 w 62230"/>
                <a:gd name="connsiteY7" fmla="*/ 39370 h 92709"/>
                <a:gd name="connsiteX8" fmla="*/ 62230 w 62230"/>
                <a:gd name="connsiteY8" fmla="*/ 67310 h 92709"/>
                <a:gd name="connsiteX9" fmla="*/ 30480 w 62230"/>
                <a:gd name="connsiteY9" fmla="*/ 92710 h 92709"/>
                <a:gd name="connsiteX10" fmla="*/ 1270 w 62230"/>
                <a:gd name="connsiteY10" fmla="*/ 86360 h 92709"/>
                <a:gd name="connsiteX11" fmla="*/ 1270 w 62230"/>
                <a:gd name="connsiteY11" fmla="*/ 71120 h 92709"/>
                <a:gd name="connsiteX12" fmla="*/ 29210 w 62230"/>
                <a:gd name="connsiteY12" fmla="*/ 78740 h 92709"/>
                <a:gd name="connsiteX13" fmla="*/ 46990 w 62230"/>
                <a:gd name="connsiteY13" fmla="*/ 67310 h 92709"/>
                <a:gd name="connsiteX14" fmla="*/ 26670 w 62230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 434">
              <a:extLst>
                <a:ext uri="{FF2B5EF4-FFF2-40B4-BE49-F238E27FC236}">
                  <a16:creationId xmlns:a16="http://schemas.microsoft.com/office/drawing/2014/main" id="{ED855844-D135-8692-6E2B-C9432162A925}"/>
                </a:ext>
              </a:extLst>
            </p:cNvPr>
            <p:cNvSpPr/>
            <p:nvPr/>
          </p:nvSpPr>
          <p:spPr>
            <a:xfrm>
              <a:off x="7122159" y="345440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4450 w 83820"/>
                <a:gd name="connsiteY10" fmla="*/ 13970 h 93979"/>
                <a:gd name="connsiteX11" fmla="*/ 19050 w 83820"/>
                <a:gd name="connsiteY11" fmla="*/ 38100 h 93979"/>
                <a:gd name="connsiteX12" fmla="*/ 68580 w 83820"/>
                <a:gd name="connsiteY12" fmla="*/ 38100 h 93979"/>
                <a:gd name="connsiteX13" fmla="*/ 4445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 435">
              <a:extLst>
                <a:ext uri="{FF2B5EF4-FFF2-40B4-BE49-F238E27FC236}">
                  <a16:creationId xmlns:a16="http://schemas.microsoft.com/office/drawing/2014/main" id="{CD7D2EE3-5A44-67A7-B62E-D919C5CA2BD4}"/>
                </a:ext>
              </a:extLst>
            </p:cNvPr>
            <p:cNvSpPr/>
            <p:nvPr/>
          </p:nvSpPr>
          <p:spPr>
            <a:xfrm>
              <a:off x="7260590" y="343027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 436">
              <a:extLst>
                <a:ext uri="{FF2B5EF4-FFF2-40B4-BE49-F238E27FC236}">
                  <a16:creationId xmlns:a16="http://schemas.microsoft.com/office/drawing/2014/main" id="{F843CAEC-6E37-CB87-68EB-ACF3E9C2089C}"/>
                </a:ext>
              </a:extLst>
            </p:cNvPr>
            <p:cNvSpPr/>
            <p:nvPr/>
          </p:nvSpPr>
          <p:spPr>
            <a:xfrm>
              <a:off x="7338059" y="3417570"/>
              <a:ext cx="80009" cy="128270"/>
            </a:xfrm>
            <a:custGeom>
              <a:avLst/>
              <a:gdLst>
                <a:gd name="connsiteX0" fmla="*/ 0 w 80009"/>
                <a:gd name="connsiteY0" fmla="*/ 0 h 128270"/>
                <a:gd name="connsiteX1" fmla="*/ 16510 w 80009"/>
                <a:gd name="connsiteY1" fmla="*/ 0 h 128270"/>
                <a:gd name="connsiteX2" fmla="*/ 16510 w 80009"/>
                <a:gd name="connsiteY2" fmla="*/ 49530 h 128270"/>
                <a:gd name="connsiteX3" fmla="*/ 16510 w 80009"/>
                <a:gd name="connsiteY3" fmla="*/ 58420 h 128270"/>
                <a:gd name="connsiteX4" fmla="*/ 16510 w 80009"/>
                <a:gd name="connsiteY4" fmla="*/ 58420 h 128270"/>
                <a:gd name="connsiteX5" fmla="*/ 49530 w 80009"/>
                <a:gd name="connsiteY5" fmla="*/ 36830 h 128270"/>
                <a:gd name="connsiteX6" fmla="*/ 80010 w 80009"/>
                <a:gd name="connsiteY6" fmla="*/ 72390 h 128270"/>
                <a:gd name="connsiteX7" fmla="*/ 80010 w 80009"/>
                <a:gd name="connsiteY7" fmla="*/ 128270 h 128270"/>
                <a:gd name="connsiteX8" fmla="*/ 63500 w 80009"/>
                <a:gd name="connsiteY8" fmla="*/ 128270 h 128270"/>
                <a:gd name="connsiteX9" fmla="*/ 63500 w 80009"/>
                <a:gd name="connsiteY9" fmla="*/ 76200 h 128270"/>
                <a:gd name="connsiteX10" fmla="*/ 46990 w 80009"/>
                <a:gd name="connsiteY10" fmla="*/ 53340 h 128270"/>
                <a:gd name="connsiteX11" fmla="*/ 16510 w 80009"/>
                <a:gd name="connsiteY11" fmla="*/ 85090 h 128270"/>
                <a:gd name="connsiteX12" fmla="*/ 16510 w 80009"/>
                <a:gd name="connsiteY12" fmla="*/ 128270 h 128270"/>
                <a:gd name="connsiteX13" fmla="*/ 0 w 80009"/>
                <a:gd name="connsiteY13" fmla="*/ 128270 h 128270"/>
                <a:gd name="connsiteX14" fmla="*/ 0 w 80009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 437">
              <a:extLst>
                <a:ext uri="{FF2B5EF4-FFF2-40B4-BE49-F238E27FC236}">
                  <a16:creationId xmlns:a16="http://schemas.microsoft.com/office/drawing/2014/main" id="{7C116F29-99FB-593D-502C-FEA74FFF0EEB}"/>
                </a:ext>
              </a:extLst>
            </p:cNvPr>
            <p:cNvSpPr/>
            <p:nvPr/>
          </p:nvSpPr>
          <p:spPr>
            <a:xfrm>
              <a:off x="7438390" y="345440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 438">
              <a:extLst>
                <a:ext uri="{FF2B5EF4-FFF2-40B4-BE49-F238E27FC236}">
                  <a16:creationId xmlns:a16="http://schemas.microsoft.com/office/drawing/2014/main" id="{FE657C86-8CF5-358F-62CB-5DAA510B69AE}"/>
                </a:ext>
              </a:extLst>
            </p:cNvPr>
            <p:cNvSpPr/>
            <p:nvPr/>
          </p:nvSpPr>
          <p:spPr>
            <a:xfrm>
              <a:off x="7579359" y="3416300"/>
              <a:ext cx="132080" cy="132079"/>
            </a:xfrm>
            <a:custGeom>
              <a:avLst/>
              <a:gdLst>
                <a:gd name="connsiteX0" fmla="*/ 66040 w 132080"/>
                <a:gd name="connsiteY0" fmla="*/ 0 h 132079"/>
                <a:gd name="connsiteX1" fmla="*/ 132080 w 132080"/>
                <a:gd name="connsiteY1" fmla="*/ 66040 h 132079"/>
                <a:gd name="connsiteX2" fmla="*/ 66040 w 132080"/>
                <a:gd name="connsiteY2" fmla="*/ 132080 h 132079"/>
                <a:gd name="connsiteX3" fmla="*/ 0 w 132080"/>
                <a:gd name="connsiteY3" fmla="*/ 66040 h 132079"/>
                <a:gd name="connsiteX4" fmla="*/ 66040 w 132080"/>
                <a:gd name="connsiteY4" fmla="*/ 0 h 132079"/>
                <a:gd name="connsiteX5" fmla="*/ 66040 w 132080"/>
                <a:gd name="connsiteY5" fmla="*/ 115570 h 132079"/>
                <a:gd name="connsiteX6" fmla="*/ 114300 w 132080"/>
                <a:gd name="connsiteY6" fmla="*/ 64770 h 132079"/>
                <a:gd name="connsiteX7" fmla="*/ 66040 w 132080"/>
                <a:gd name="connsiteY7" fmla="*/ 13970 h 132079"/>
                <a:gd name="connsiteX8" fmla="*/ 17780 w 132080"/>
                <a:gd name="connsiteY8" fmla="*/ 64770 h 132079"/>
                <a:gd name="connsiteX9" fmla="*/ 66040 w 132080"/>
                <a:gd name="connsiteY9" fmla="*/ 115570 h 13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2080" h="132079">
                  <a:moveTo>
                    <a:pt x="66040" y="0"/>
                  </a:moveTo>
                  <a:cubicBezTo>
                    <a:pt x="102870" y="0"/>
                    <a:pt x="132080" y="29210"/>
                    <a:pt x="132080" y="66040"/>
                  </a:cubicBezTo>
                  <a:cubicBezTo>
                    <a:pt x="132080" y="102870"/>
                    <a:pt x="104140" y="132080"/>
                    <a:pt x="66040" y="132080"/>
                  </a:cubicBezTo>
                  <a:cubicBezTo>
                    <a:pt x="27940" y="132080"/>
                    <a:pt x="0" y="102870"/>
                    <a:pt x="0" y="66040"/>
                  </a:cubicBezTo>
                  <a:cubicBezTo>
                    <a:pt x="0" y="29210"/>
                    <a:pt x="27940" y="0"/>
                    <a:pt x="66040" y="0"/>
                  </a:cubicBezTo>
                  <a:close/>
                  <a:moveTo>
                    <a:pt x="66040" y="115570"/>
                  </a:moveTo>
                  <a:cubicBezTo>
                    <a:pt x="93980" y="115570"/>
                    <a:pt x="114300" y="93980"/>
                    <a:pt x="114300" y="64770"/>
                  </a:cubicBezTo>
                  <a:cubicBezTo>
                    <a:pt x="114300" y="35560"/>
                    <a:pt x="93980" y="13970"/>
                    <a:pt x="66040" y="13970"/>
                  </a:cubicBezTo>
                  <a:cubicBezTo>
                    <a:pt x="38100" y="13970"/>
                    <a:pt x="17780" y="35560"/>
                    <a:pt x="17780" y="64770"/>
                  </a:cubicBezTo>
                  <a:cubicBezTo>
                    <a:pt x="17780" y="93980"/>
                    <a:pt x="38100" y="115570"/>
                    <a:pt x="66040" y="1155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 439">
              <a:extLst>
                <a:ext uri="{FF2B5EF4-FFF2-40B4-BE49-F238E27FC236}">
                  <a16:creationId xmlns:a16="http://schemas.microsoft.com/office/drawing/2014/main" id="{65ADEAE2-ED35-8BDF-559F-C3E621016BC3}"/>
                </a:ext>
              </a:extLst>
            </p:cNvPr>
            <p:cNvSpPr/>
            <p:nvPr/>
          </p:nvSpPr>
          <p:spPr>
            <a:xfrm>
              <a:off x="7719059" y="3456940"/>
              <a:ext cx="86359" cy="88900"/>
            </a:xfrm>
            <a:custGeom>
              <a:avLst/>
              <a:gdLst>
                <a:gd name="connsiteX0" fmla="*/ 53340 w 86359"/>
                <a:gd name="connsiteY0" fmla="*/ 43180 h 88900"/>
                <a:gd name="connsiteX1" fmla="*/ 86360 w 86359"/>
                <a:gd name="connsiteY1" fmla="*/ 88900 h 88900"/>
                <a:gd name="connsiteX2" fmla="*/ 67310 w 86359"/>
                <a:gd name="connsiteY2" fmla="*/ 88900 h 88900"/>
                <a:gd name="connsiteX3" fmla="*/ 43180 w 86359"/>
                <a:gd name="connsiteY3" fmla="*/ 54610 h 88900"/>
                <a:gd name="connsiteX4" fmla="*/ 19050 w 86359"/>
                <a:gd name="connsiteY4" fmla="*/ 88900 h 88900"/>
                <a:gd name="connsiteX5" fmla="*/ 0 w 86359"/>
                <a:gd name="connsiteY5" fmla="*/ 88900 h 88900"/>
                <a:gd name="connsiteX6" fmla="*/ 31750 w 86359"/>
                <a:gd name="connsiteY6" fmla="*/ 44450 h 88900"/>
                <a:gd name="connsiteX7" fmla="*/ 1270 w 86359"/>
                <a:gd name="connsiteY7" fmla="*/ 0 h 88900"/>
                <a:gd name="connsiteX8" fmla="*/ 20320 w 86359"/>
                <a:gd name="connsiteY8" fmla="*/ 0 h 88900"/>
                <a:gd name="connsiteX9" fmla="*/ 41910 w 86359"/>
                <a:gd name="connsiteY9" fmla="*/ 33020 h 88900"/>
                <a:gd name="connsiteX10" fmla="*/ 63500 w 86359"/>
                <a:gd name="connsiteY10" fmla="*/ 0 h 88900"/>
                <a:gd name="connsiteX11" fmla="*/ 82550 w 86359"/>
                <a:gd name="connsiteY11" fmla="*/ 0 h 88900"/>
                <a:gd name="connsiteX12" fmla="*/ 50800 w 86359"/>
                <a:gd name="connsiteY12" fmla="*/ 4318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359" h="88900">
                  <a:moveTo>
                    <a:pt x="53340" y="43180"/>
                  </a:moveTo>
                  <a:lnTo>
                    <a:pt x="86360" y="88900"/>
                  </a:lnTo>
                  <a:lnTo>
                    <a:pt x="67310" y="88900"/>
                  </a:lnTo>
                  <a:lnTo>
                    <a:pt x="43180" y="54610"/>
                  </a:lnTo>
                  <a:lnTo>
                    <a:pt x="19050" y="88900"/>
                  </a:lnTo>
                  <a:lnTo>
                    <a:pt x="0" y="88900"/>
                  </a:lnTo>
                  <a:lnTo>
                    <a:pt x="31750" y="44450"/>
                  </a:lnTo>
                  <a:lnTo>
                    <a:pt x="1270" y="0"/>
                  </a:lnTo>
                  <a:lnTo>
                    <a:pt x="20320" y="0"/>
                  </a:lnTo>
                  <a:lnTo>
                    <a:pt x="41910" y="33020"/>
                  </a:lnTo>
                  <a:lnTo>
                    <a:pt x="63500" y="0"/>
                  </a:lnTo>
                  <a:lnTo>
                    <a:pt x="82550" y="0"/>
                  </a:lnTo>
                  <a:lnTo>
                    <a:pt x="50800" y="431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 440">
              <a:extLst>
                <a:ext uri="{FF2B5EF4-FFF2-40B4-BE49-F238E27FC236}">
                  <a16:creationId xmlns:a16="http://schemas.microsoft.com/office/drawing/2014/main" id="{A6CA954B-3E61-5BEE-10F8-59082AAC5F5B}"/>
                </a:ext>
              </a:extLst>
            </p:cNvPr>
            <p:cNvSpPr/>
            <p:nvPr/>
          </p:nvSpPr>
          <p:spPr>
            <a:xfrm>
              <a:off x="7815580" y="3415029"/>
              <a:ext cx="55095" cy="129540"/>
            </a:xfrm>
            <a:custGeom>
              <a:avLst/>
              <a:gdLst>
                <a:gd name="connsiteX0" fmla="*/ 11430 w 55095"/>
                <a:gd name="connsiteY0" fmla="*/ 41910 h 129540"/>
                <a:gd name="connsiteX1" fmla="*/ 11430 w 55095"/>
                <a:gd name="connsiteY1" fmla="*/ 31750 h 129540"/>
                <a:gd name="connsiteX2" fmla="*/ 43180 w 55095"/>
                <a:gd name="connsiteY2" fmla="*/ 0 h 129540"/>
                <a:gd name="connsiteX3" fmla="*/ 54610 w 55095"/>
                <a:gd name="connsiteY3" fmla="*/ 0 h 129540"/>
                <a:gd name="connsiteX4" fmla="*/ 54610 w 55095"/>
                <a:gd name="connsiteY4" fmla="*/ 13970 h 129540"/>
                <a:gd name="connsiteX5" fmla="*/ 45720 w 55095"/>
                <a:gd name="connsiteY5" fmla="*/ 13970 h 129540"/>
                <a:gd name="connsiteX6" fmla="*/ 27939 w 55095"/>
                <a:gd name="connsiteY6" fmla="*/ 31750 h 129540"/>
                <a:gd name="connsiteX7" fmla="*/ 27939 w 55095"/>
                <a:gd name="connsiteY7" fmla="*/ 40640 h 129540"/>
                <a:gd name="connsiteX8" fmla="*/ 52070 w 55095"/>
                <a:gd name="connsiteY8" fmla="*/ 40640 h 129540"/>
                <a:gd name="connsiteX9" fmla="*/ 52070 w 55095"/>
                <a:gd name="connsiteY9" fmla="*/ 54610 h 129540"/>
                <a:gd name="connsiteX10" fmla="*/ 29210 w 55095"/>
                <a:gd name="connsiteY10" fmla="*/ 54610 h 129540"/>
                <a:gd name="connsiteX11" fmla="*/ 29210 w 55095"/>
                <a:gd name="connsiteY11" fmla="*/ 129540 h 129540"/>
                <a:gd name="connsiteX12" fmla="*/ 12700 w 55095"/>
                <a:gd name="connsiteY12" fmla="*/ 129540 h 129540"/>
                <a:gd name="connsiteX13" fmla="*/ 12700 w 55095"/>
                <a:gd name="connsiteY13" fmla="*/ 54610 h 129540"/>
                <a:gd name="connsiteX14" fmla="*/ 0 w 55095"/>
                <a:gd name="connsiteY14" fmla="*/ 54610 h 129540"/>
                <a:gd name="connsiteX15" fmla="*/ 0 w 55095"/>
                <a:gd name="connsiteY15" fmla="*/ 40640 h 129540"/>
                <a:gd name="connsiteX16" fmla="*/ 13970 w 55095"/>
                <a:gd name="connsiteY16" fmla="*/ 40640 h 12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40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39" y="13970"/>
                    <a:pt x="49530" y="13970"/>
                    <a:pt x="45720" y="13970"/>
                  </a:cubicBezTo>
                  <a:cubicBezTo>
                    <a:pt x="34289" y="13970"/>
                    <a:pt x="27939" y="20320"/>
                    <a:pt x="27939" y="31750"/>
                  </a:cubicBezTo>
                  <a:lnTo>
                    <a:pt x="27939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 441">
              <a:extLst>
                <a:ext uri="{FF2B5EF4-FFF2-40B4-BE49-F238E27FC236}">
                  <a16:creationId xmlns:a16="http://schemas.microsoft.com/office/drawing/2014/main" id="{F70E7265-F736-3390-9FA4-049EF5EF61D4}"/>
                </a:ext>
              </a:extLst>
            </p:cNvPr>
            <p:cNvSpPr/>
            <p:nvPr/>
          </p:nvSpPr>
          <p:spPr>
            <a:xfrm>
              <a:off x="7875269" y="345440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1" y="78740"/>
                    <a:pt x="74930" y="6604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 442">
              <a:extLst>
                <a:ext uri="{FF2B5EF4-FFF2-40B4-BE49-F238E27FC236}">
                  <a16:creationId xmlns:a16="http://schemas.microsoft.com/office/drawing/2014/main" id="{5226A2E4-29E3-F48F-F4D5-C7F273E5A9B7}"/>
                </a:ext>
              </a:extLst>
            </p:cNvPr>
            <p:cNvSpPr/>
            <p:nvPr/>
          </p:nvSpPr>
          <p:spPr>
            <a:xfrm>
              <a:off x="7988300" y="345440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 443">
              <a:extLst>
                <a:ext uri="{FF2B5EF4-FFF2-40B4-BE49-F238E27FC236}">
                  <a16:creationId xmlns:a16="http://schemas.microsoft.com/office/drawing/2014/main" id="{BA7C2353-C55E-BF07-2FDD-391E723E3594}"/>
                </a:ext>
              </a:extLst>
            </p:cNvPr>
            <p:cNvSpPr/>
            <p:nvPr/>
          </p:nvSpPr>
          <p:spPr>
            <a:xfrm>
              <a:off x="8047990" y="3417570"/>
              <a:ext cx="87629" cy="130809"/>
            </a:xfrm>
            <a:custGeom>
              <a:avLst/>
              <a:gdLst>
                <a:gd name="connsiteX0" fmla="*/ 87630 w 87629"/>
                <a:gd name="connsiteY0" fmla="*/ 128270 h 130809"/>
                <a:gd name="connsiteX1" fmla="*/ 72390 w 87629"/>
                <a:gd name="connsiteY1" fmla="*/ 128270 h 130809"/>
                <a:gd name="connsiteX2" fmla="*/ 72390 w 87629"/>
                <a:gd name="connsiteY2" fmla="*/ 118110 h 130809"/>
                <a:gd name="connsiteX3" fmla="*/ 72390 w 87629"/>
                <a:gd name="connsiteY3" fmla="*/ 111760 h 130809"/>
                <a:gd name="connsiteX4" fmla="*/ 72390 w 87629"/>
                <a:gd name="connsiteY4" fmla="*/ 111760 h 130809"/>
                <a:gd name="connsiteX5" fmla="*/ 40640 w 87629"/>
                <a:gd name="connsiteY5" fmla="*/ 130810 h 130809"/>
                <a:gd name="connsiteX6" fmla="*/ 0 w 87629"/>
                <a:gd name="connsiteY6" fmla="*/ 83820 h 130809"/>
                <a:gd name="connsiteX7" fmla="*/ 40640 w 87629"/>
                <a:gd name="connsiteY7" fmla="*/ 36830 h 130809"/>
                <a:gd name="connsiteX8" fmla="*/ 71120 w 87629"/>
                <a:gd name="connsiteY8" fmla="*/ 53340 h 130809"/>
                <a:gd name="connsiteX9" fmla="*/ 71120 w 87629"/>
                <a:gd name="connsiteY9" fmla="*/ 53340 h 130809"/>
                <a:gd name="connsiteX10" fmla="*/ 71120 w 87629"/>
                <a:gd name="connsiteY10" fmla="*/ 45720 h 130809"/>
                <a:gd name="connsiteX11" fmla="*/ 71120 w 87629"/>
                <a:gd name="connsiteY11" fmla="*/ 0 h 130809"/>
                <a:gd name="connsiteX12" fmla="*/ 87630 w 87629"/>
                <a:gd name="connsiteY12" fmla="*/ 0 h 130809"/>
                <a:gd name="connsiteX13" fmla="*/ 87630 w 87629"/>
                <a:gd name="connsiteY13" fmla="*/ 128270 h 130809"/>
                <a:gd name="connsiteX14" fmla="*/ 15240 w 87629"/>
                <a:gd name="connsiteY14" fmla="*/ 83820 h 130809"/>
                <a:gd name="connsiteX15" fmla="*/ 43180 w 87629"/>
                <a:gd name="connsiteY15" fmla="*/ 115570 h 130809"/>
                <a:gd name="connsiteX16" fmla="*/ 71120 w 87629"/>
                <a:gd name="connsiteY16" fmla="*/ 83820 h 130809"/>
                <a:gd name="connsiteX17" fmla="*/ 43180 w 87629"/>
                <a:gd name="connsiteY17" fmla="*/ 52070 h 130809"/>
                <a:gd name="connsiteX18" fmla="*/ 1524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 444">
              <a:extLst>
                <a:ext uri="{FF2B5EF4-FFF2-40B4-BE49-F238E27FC236}">
                  <a16:creationId xmlns:a16="http://schemas.microsoft.com/office/drawing/2014/main" id="{97C33F36-910E-C469-A6B6-0D733521DDBD}"/>
                </a:ext>
              </a:extLst>
            </p:cNvPr>
            <p:cNvSpPr/>
            <p:nvPr/>
          </p:nvSpPr>
          <p:spPr>
            <a:xfrm>
              <a:off x="8149590" y="3406140"/>
              <a:ext cx="82550" cy="152400"/>
            </a:xfrm>
            <a:custGeom>
              <a:avLst/>
              <a:gdLst>
                <a:gd name="connsiteX0" fmla="*/ 64770 w 82550"/>
                <a:gd name="connsiteY0" fmla="*/ 0 h 152400"/>
                <a:gd name="connsiteX1" fmla="*/ 82550 w 82550"/>
                <a:gd name="connsiteY1" fmla="*/ 0 h 152400"/>
                <a:gd name="connsiteX2" fmla="*/ 17780 w 82550"/>
                <a:gd name="connsiteY2" fmla="*/ 152400 h 152400"/>
                <a:gd name="connsiteX3" fmla="*/ 0 w 82550"/>
                <a:gd name="connsiteY3" fmla="*/ 152400 h 152400"/>
                <a:gd name="connsiteX4" fmla="*/ 64770 w 82550"/>
                <a:gd name="connsiteY4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550" h="152400">
                  <a:moveTo>
                    <a:pt x="64770" y="0"/>
                  </a:moveTo>
                  <a:lnTo>
                    <a:pt x="82550" y="0"/>
                  </a:lnTo>
                  <a:lnTo>
                    <a:pt x="17780" y="152400"/>
                  </a:lnTo>
                  <a:lnTo>
                    <a:pt x="0" y="152400"/>
                  </a:lnTo>
                  <a:lnTo>
                    <a:pt x="6477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 445">
              <a:extLst>
                <a:ext uri="{FF2B5EF4-FFF2-40B4-BE49-F238E27FC236}">
                  <a16:creationId xmlns:a16="http://schemas.microsoft.com/office/drawing/2014/main" id="{3236BB87-B367-D480-338B-487B70C1D5B1}"/>
                </a:ext>
              </a:extLst>
            </p:cNvPr>
            <p:cNvSpPr/>
            <p:nvPr/>
          </p:nvSpPr>
          <p:spPr>
            <a:xfrm>
              <a:off x="8238490" y="3454400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 446">
              <a:extLst>
                <a:ext uri="{FF2B5EF4-FFF2-40B4-BE49-F238E27FC236}">
                  <a16:creationId xmlns:a16="http://schemas.microsoft.com/office/drawing/2014/main" id="{E3EFEAED-7725-2A88-B167-C2B38A0B20C0}"/>
                </a:ext>
              </a:extLst>
            </p:cNvPr>
            <p:cNvSpPr/>
            <p:nvPr/>
          </p:nvSpPr>
          <p:spPr>
            <a:xfrm>
              <a:off x="8313419" y="345440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1 w 83820"/>
                <a:gd name="connsiteY3" fmla="*/ 80010 h 93979"/>
                <a:gd name="connsiteX4" fmla="*/ 80011 w 83820"/>
                <a:gd name="connsiteY4" fmla="*/ 71120 h 93979"/>
                <a:gd name="connsiteX5" fmla="*/ 80011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4450 w 83820"/>
                <a:gd name="connsiteY10" fmla="*/ 13970 h 93979"/>
                <a:gd name="connsiteX11" fmla="*/ 19050 w 83820"/>
                <a:gd name="connsiteY11" fmla="*/ 38100 h 93979"/>
                <a:gd name="connsiteX12" fmla="*/ 68580 w 83820"/>
                <a:gd name="connsiteY12" fmla="*/ 38100 h 93979"/>
                <a:gd name="connsiteX13" fmla="*/ 4445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1" y="80010"/>
                  </a:cubicBezTo>
                  <a:cubicBezTo>
                    <a:pt x="66040" y="80010"/>
                    <a:pt x="72390" y="76200"/>
                    <a:pt x="80011" y="71120"/>
                  </a:cubicBezTo>
                  <a:lnTo>
                    <a:pt x="80011" y="86360"/>
                  </a:lnTo>
                  <a:cubicBezTo>
                    <a:pt x="73661" y="90170"/>
                    <a:pt x="60961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1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1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1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 447">
              <a:extLst>
                <a:ext uri="{FF2B5EF4-FFF2-40B4-BE49-F238E27FC236}">
                  <a16:creationId xmlns:a16="http://schemas.microsoft.com/office/drawing/2014/main" id="{FCA74561-25FE-AA07-A342-E801078B00A6}"/>
                </a:ext>
              </a:extLst>
            </p:cNvPr>
            <p:cNvSpPr/>
            <p:nvPr/>
          </p:nvSpPr>
          <p:spPr>
            <a:xfrm>
              <a:off x="8418830" y="345440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39 w 51047"/>
                <a:gd name="connsiteY1" fmla="*/ 2540 h 92709"/>
                <a:gd name="connsiteX2" fmla="*/ 15239 w 51047"/>
                <a:gd name="connsiteY2" fmla="*/ 15240 h 92709"/>
                <a:gd name="connsiteX3" fmla="*/ 15239 w 51047"/>
                <a:gd name="connsiteY3" fmla="*/ 21590 h 92709"/>
                <a:gd name="connsiteX4" fmla="*/ 15239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39" y="2540"/>
                  </a:lnTo>
                  <a:lnTo>
                    <a:pt x="15239" y="15240"/>
                  </a:lnTo>
                  <a:cubicBezTo>
                    <a:pt x="15239" y="19050"/>
                    <a:pt x="15239" y="21590"/>
                    <a:pt x="15239" y="21590"/>
                  </a:cubicBezTo>
                  <a:lnTo>
                    <a:pt x="15239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 448">
              <a:extLst>
                <a:ext uri="{FF2B5EF4-FFF2-40B4-BE49-F238E27FC236}">
                  <a16:creationId xmlns:a16="http://schemas.microsoft.com/office/drawing/2014/main" id="{DFB0E259-97CC-1BCD-4126-7A7408BF6F51}"/>
                </a:ext>
              </a:extLst>
            </p:cNvPr>
            <p:cNvSpPr/>
            <p:nvPr/>
          </p:nvSpPr>
          <p:spPr>
            <a:xfrm>
              <a:off x="8483600" y="3421379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9050 w 20319"/>
                <a:gd name="connsiteY5" fmla="*/ 35560 h 124460"/>
                <a:gd name="connsiteX6" fmla="*/ 19050 w 20319"/>
                <a:gd name="connsiteY6" fmla="*/ 124460 h 124460"/>
                <a:gd name="connsiteX7" fmla="*/ 2540 w 20319"/>
                <a:gd name="connsiteY7" fmla="*/ 124460 h 124460"/>
                <a:gd name="connsiteX8" fmla="*/ 2540 w 20319"/>
                <a:gd name="connsiteY8" fmla="*/ 35560 h 124460"/>
                <a:gd name="connsiteX9" fmla="*/ 1905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 449">
              <a:extLst>
                <a:ext uri="{FF2B5EF4-FFF2-40B4-BE49-F238E27FC236}">
                  <a16:creationId xmlns:a16="http://schemas.microsoft.com/office/drawing/2014/main" id="{A5333E26-E9A2-C9D4-1172-6036D954390D}"/>
                </a:ext>
              </a:extLst>
            </p:cNvPr>
            <p:cNvSpPr/>
            <p:nvPr/>
          </p:nvSpPr>
          <p:spPr>
            <a:xfrm>
              <a:off x="8525509" y="345567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 450">
              <a:extLst>
                <a:ext uri="{FF2B5EF4-FFF2-40B4-BE49-F238E27FC236}">
                  <a16:creationId xmlns:a16="http://schemas.microsoft.com/office/drawing/2014/main" id="{0596764D-A9FC-B9BC-CD8A-77F17FEE07B3}"/>
                </a:ext>
              </a:extLst>
            </p:cNvPr>
            <p:cNvSpPr/>
            <p:nvPr/>
          </p:nvSpPr>
          <p:spPr>
            <a:xfrm>
              <a:off x="8625840" y="3417570"/>
              <a:ext cx="34290" cy="130809"/>
            </a:xfrm>
            <a:custGeom>
              <a:avLst/>
              <a:gdLst>
                <a:gd name="connsiteX0" fmla="*/ 0 w 34290"/>
                <a:gd name="connsiteY0" fmla="*/ 0 h 130809"/>
                <a:gd name="connsiteX1" fmla="*/ 16510 w 34290"/>
                <a:gd name="connsiteY1" fmla="*/ 0 h 130809"/>
                <a:gd name="connsiteX2" fmla="*/ 16510 w 34290"/>
                <a:gd name="connsiteY2" fmla="*/ 101600 h 130809"/>
                <a:gd name="connsiteX3" fmla="*/ 26670 w 34290"/>
                <a:gd name="connsiteY3" fmla="*/ 115570 h 130809"/>
                <a:gd name="connsiteX4" fmla="*/ 34290 w 34290"/>
                <a:gd name="connsiteY4" fmla="*/ 115570 h 130809"/>
                <a:gd name="connsiteX5" fmla="*/ 34290 w 34290"/>
                <a:gd name="connsiteY5" fmla="*/ 129540 h 130809"/>
                <a:gd name="connsiteX6" fmla="*/ 22860 w 34290"/>
                <a:gd name="connsiteY6" fmla="*/ 130810 h 130809"/>
                <a:gd name="connsiteX7" fmla="*/ 0 w 34290"/>
                <a:gd name="connsiteY7" fmla="*/ 105410 h 130809"/>
                <a:gd name="connsiteX8" fmla="*/ 0 w 34290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 451">
              <a:extLst>
                <a:ext uri="{FF2B5EF4-FFF2-40B4-BE49-F238E27FC236}">
                  <a16:creationId xmlns:a16="http://schemas.microsoft.com/office/drawing/2014/main" id="{18E93271-FBD5-2441-78FE-E140981931E6}"/>
                </a:ext>
              </a:extLst>
            </p:cNvPr>
            <p:cNvSpPr/>
            <p:nvPr/>
          </p:nvSpPr>
          <p:spPr>
            <a:xfrm>
              <a:off x="8714740" y="3454400"/>
              <a:ext cx="74929" cy="93979"/>
            </a:xfrm>
            <a:custGeom>
              <a:avLst/>
              <a:gdLst>
                <a:gd name="connsiteX0" fmla="*/ 48260 w 74929"/>
                <a:gd name="connsiteY0" fmla="*/ 78740 h 93979"/>
                <a:gd name="connsiteX1" fmla="*/ 74930 w 74929"/>
                <a:gd name="connsiteY1" fmla="*/ 71120 h 93979"/>
                <a:gd name="connsiteX2" fmla="*/ 74930 w 74929"/>
                <a:gd name="connsiteY2" fmla="*/ 86360 h 93979"/>
                <a:gd name="connsiteX3" fmla="*/ 46990 w 74929"/>
                <a:gd name="connsiteY3" fmla="*/ 93980 h 93979"/>
                <a:gd name="connsiteX4" fmla="*/ 0 w 74929"/>
                <a:gd name="connsiteY4" fmla="*/ 46990 h 93979"/>
                <a:gd name="connsiteX5" fmla="*/ 46990 w 74929"/>
                <a:gd name="connsiteY5" fmla="*/ 0 h 93979"/>
                <a:gd name="connsiteX6" fmla="*/ 74930 w 74929"/>
                <a:gd name="connsiteY6" fmla="*/ 6350 h 93979"/>
                <a:gd name="connsiteX7" fmla="*/ 74930 w 74929"/>
                <a:gd name="connsiteY7" fmla="*/ 21590 h 93979"/>
                <a:gd name="connsiteX8" fmla="*/ 48260 w 74929"/>
                <a:gd name="connsiteY8" fmla="*/ 13970 h 93979"/>
                <a:gd name="connsiteX9" fmla="*/ 17780 w 74929"/>
                <a:gd name="connsiteY9" fmla="*/ 45720 h 93979"/>
                <a:gd name="connsiteX10" fmla="*/ 48260 w 74929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79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 452">
              <a:extLst>
                <a:ext uri="{FF2B5EF4-FFF2-40B4-BE49-F238E27FC236}">
                  <a16:creationId xmlns:a16="http://schemas.microsoft.com/office/drawing/2014/main" id="{F2E167D4-97C4-9624-77A7-FC05BFF984D2}"/>
                </a:ext>
              </a:extLst>
            </p:cNvPr>
            <p:cNvSpPr/>
            <p:nvPr/>
          </p:nvSpPr>
          <p:spPr>
            <a:xfrm>
              <a:off x="8804909" y="345440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604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 453">
              <a:extLst>
                <a:ext uri="{FF2B5EF4-FFF2-40B4-BE49-F238E27FC236}">
                  <a16:creationId xmlns:a16="http://schemas.microsoft.com/office/drawing/2014/main" id="{56122EE7-F86C-B06C-4BE7-2B7F2364B61D}"/>
                </a:ext>
              </a:extLst>
            </p:cNvPr>
            <p:cNvSpPr/>
            <p:nvPr/>
          </p:nvSpPr>
          <p:spPr>
            <a:xfrm>
              <a:off x="8919209" y="3454400"/>
              <a:ext cx="137159" cy="91440"/>
            </a:xfrm>
            <a:custGeom>
              <a:avLst/>
              <a:gdLst>
                <a:gd name="connsiteX0" fmla="*/ 15240 w 137159"/>
                <a:gd name="connsiteY0" fmla="*/ 2540 h 91440"/>
                <a:gd name="connsiteX1" fmla="*/ 15240 w 137159"/>
                <a:gd name="connsiteY1" fmla="*/ 15240 h 91440"/>
                <a:gd name="connsiteX2" fmla="*/ 15240 w 137159"/>
                <a:gd name="connsiteY2" fmla="*/ 21590 h 91440"/>
                <a:gd name="connsiteX3" fmla="*/ 15240 w 137159"/>
                <a:gd name="connsiteY3" fmla="*/ 21590 h 91440"/>
                <a:gd name="connsiteX4" fmla="*/ 48260 w 137159"/>
                <a:gd name="connsiteY4" fmla="*/ 0 h 91440"/>
                <a:gd name="connsiteX5" fmla="*/ 74930 w 137159"/>
                <a:gd name="connsiteY5" fmla="*/ 20320 h 91440"/>
                <a:gd name="connsiteX6" fmla="*/ 74930 w 137159"/>
                <a:gd name="connsiteY6" fmla="*/ 20320 h 91440"/>
                <a:gd name="connsiteX7" fmla="*/ 105410 w 137159"/>
                <a:gd name="connsiteY7" fmla="*/ 0 h 91440"/>
                <a:gd name="connsiteX8" fmla="*/ 137160 w 137159"/>
                <a:gd name="connsiteY8" fmla="*/ 35560 h 91440"/>
                <a:gd name="connsiteX9" fmla="*/ 137160 w 137159"/>
                <a:gd name="connsiteY9" fmla="*/ 91440 h 91440"/>
                <a:gd name="connsiteX10" fmla="*/ 120650 w 137159"/>
                <a:gd name="connsiteY10" fmla="*/ 91440 h 91440"/>
                <a:gd name="connsiteX11" fmla="*/ 120650 w 137159"/>
                <a:gd name="connsiteY11" fmla="*/ 39370 h 91440"/>
                <a:gd name="connsiteX12" fmla="*/ 104140 w 137159"/>
                <a:gd name="connsiteY12" fmla="*/ 16510 h 91440"/>
                <a:gd name="connsiteX13" fmla="*/ 77470 w 137159"/>
                <a:gd name="connsiteY13" fmla="*/ 50800 h 91440"/>
                <a:gd name="connsiteX14" fmla="*/ 77470 w 137159"/>
                <a:gd name="connsiteY14" fmla="*/ 91440 h 91440"/>
                <a:gd name="connsiteX15" fmla="*/ 60960 w 137159"/>
                <a:gd name="connsiteY15" fmla="*/ 91440 h 91440"/>
                <a:gd name="connsiteX16" fmla="*/ 60960 w 137159"/>
                <a:gd name="connsiteY16" fmla="*/ 38100 h 91440"/>
                <a:gd name="connsiteX17" fmla="*/ 44450 w 137159"/>
                <a:gd name="connsiteY17" fmla="*/ 15240 h 91440"/>
                <a:gd name="connsiteX18" fmla="*/ 16510 w 137159"/>
                <a:gd name="connsiteY18" fmla="*/ 49530 h 91440"/>
                <a:gd name="connsiteX19" fmla="*/ 16510 w 137159"/>
                <a:gd name="connsiteY19" fmla="*/ 90170 h 91440"/>
                <a:gd name="connsiteX20" fmla="*/ 0 w 137159"/>
                <a:gd name="connsiteY20" fmla="*/ 90170 h 91440"/>
                <a:gd name="connsiteX21" fmla="*/ 0 w 137159"/>
                <a:gd name="connsiteY21" fmla="*/ 1270 h 91440"/>
                <a:gd name="connsiteX22" fmla="*/ 15240 w 137159"/>
                <a:gd name="connsiteY22" fmla="*/ 12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5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 454">
              <a:extLst>
                <a:ext uri="{FF2B5EF4-FFF2-40B4-BE49-F238E27FC236}">
                  <a16:creationId xmlns:a16="http://schemas.microsoft.com/office/drawing/2014/main" id="{7CBA6C9E-CF49-D7B4-0548-4B176CF2EFC0}"/>
                </a:ext>
              </a:extLst>
            </p:cNvPr>
            <p:cNvSpPr/>
            <p:nvPr/>
          </p:nvSpPr>
          <p:spPr>
            <a:xfrm>
              <a:off x="9084309" y="3454400"/>
              <a:ext cx="137159" cy="91440"/>
            </a:xfrm>
            <a:custGeom>
              <a:avLst/>
              <a:gdLst>
                <a:gd name="connsiteX0" fmla="*/ 15240 w 137159"/>
                <a:gd name="connsiteY0" fmla="*/ 2540 h 91440"/>
                <a:gd name="connsiteX1" fmla="*/ 15240 w 137159"/>
                <a:gd name="connsiteY1" fmla="*/ 15240 h 91440"/>
                <a:gd name="connsiteX2" fmla="*/ 15240 w 137159"/>
                <a:gd name="connsiteY2" fmla="*/ 21590 h 91440"/>
                <a:gd name="connsiteX3" fmla="*/ 15240 w 137159"/>
                <a:gd name="connsiteY3" fmla="*/ 21590 h 91440"/>
                <a:gd name="connsiteX4" fmla="*/ 48260 w 137159"/>
                <a:gd name="connsiteY4" fmla="*/ 0 h 91440"/>
                <a:gd name="connsiteX5" fmla="*/ 74930 w 137159"/>
                <a:gd name="connsiteY5" fmla="*/ 20320 h 91440"/>
                <a:gd name="connsiteX6" fmla="*/ 74930 w 137159"/>
                <a:gd name="connsiteY6" fmla="*/ 20320 h 91440"/>
                <a:gd name="connsiteX7" fmla="*/ 105410 w 137159"/>
                <a:gd name="connsiteY7" fmla="*/ 0 h 91440"/>
                <a:gd name="connsiteX8" fmla="*/ 137160 w 137159"/>
                <a:gd name="connsiteY8" fmla="*/ 35560 h 91440"/>
                <a:gd name="connsiteX9" fmla="*/ 137160 w 137159"/>
                <a:gd name="connsiteY9" fmla="*/ 91440 h 91440"/>
                <a:gd name="connsiteX10" fmla="*/ 120650 w 137159"/>
                <a:gd name="connsiteY10" fmla="*/ 91440 h 91440"/>
                <a:gd name="connsiteX11" fmla="*/ 120650 w 137159"/>
                <a:gd name="connsiteY11" fmla="*/ 39370 h 91440"/>
                <a:gd name="connsiteX12" fmla="*/ 104140 w 137159"/>
                <a:gd name="connsiteY12" fmla="*/ 16510 h 91440"/>
                <a:gd name="connsiteX13" fmla="*/ 77470 w 137159"/>
                <a:gd name="connsiteY13" fmla="*/ 50800 h 91440"/>
                <a:gd name="connsiteX14" fmla="*/ 77470 w 137159"/>
                <a:gd name="connsiteY14" fmla="*/ 91440 h 91440"/>
                <a:gd name="connsiteX15" fmla="*/ 60960 w 137159"/>
                <a:gd name="connsiteY15" fmla="*/ 91440 h 91440"/>
                <a:gd name="connsiteX16" fmla="*/ 60960 w 137159"/>
                <a:gd name="connsiteY16" fmla="*/ 38100 h 91440"/>
                <a:gd name="connsiteX17" fmla="*/ 44450 w 137159"/>
                <a:gd name="connsiteY17" fmla="*/ 15240 h 91440"/>
                <a:gd name="connsiteX18" fmla="*/ 16510 w 137159"/>
                <a:gd name="connsiteY18" fmla="*/ 49530 h 91440"/>
                <a:gd name="connsiteX19" fmla="*/ 16510 w 137159"/>
                <a:gd name="connsiteY19" fmla="*/ 90170 h 91440"/>
                <a:gd name="connsiteX20" fmla="*/ 0 w 137159"/>
                <a:gd name="connsiteY20" fmla="*/ 90170 h 91440"/>
                <a:gd name="connsiteX21" fmla="*/ 0 w 137159"/>
                <a:gd name="connsiteY21" fmla="*/ 1270 h 91440"/>
                <a:gd name="connsiteX22" fmla="*/ 15240 w 137159"/>
                <a:gd name="connsiteY22" fmla="*/ 12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5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 455">
              <a:extLst>
                <a:ext uri="{FF2B5EF4-FFF2-40B4-BE49-F238E27FC236}">
                  <a16:creationId xmlns:a16="http://schemas.microsoft.com/office/drawing/2014/main" id="{684B5F8F-FAE7-F33E-BD49-ADC277FBE739}"/>
                </a:ext>
              </a:extLst>
            </p:cNvPr>
            <p:cNvSpPr/>
            <p:nvPr/>
          </p:nvSpPr>
          <p:spPr>
            <a:xfrm>
              <a:off x="9240519" y="345567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1 w 73660"/>
                <a:gd name="connsiteY2" fmla="*/ 34290 h 93979"/>
                <a:gd name="connsiteX3" fmla="*/ 73661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1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1 w 73660"/>
                <a:gd name="connsiteY16" fmla="*/ 66040 h 93979"/>
                <a:gd name="connsiteX17" fmla="*/ 30480 w 73660"/>
                <a:gd name="connsiteY17" fmla="*/ 78740 h 93979"/>
                <a:gd name="connsiteX18" fmla="*/ 57150 w 73660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1" y="3810"/>
                    <a:pt x="21590" y="0"/>
                    <a:pt x="36830" y="0"/>
                  </a:cubicBezTo>
                  <a:cubicBezTo>
                    <a:pt x="62230" y="0"/>
                    <a:pt x="73661" y="12700"/>
                    <a:pt x="73661" y="34290"/>
                  </a:cubicBezTo>
                  <a:lnTo>
                    <a:pt x="73661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1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1" y="54610"/>
                    <a:pt x="16511" y="66040"/>
                  </a:cubicBezTo>
                  <a:cubicBezTo>
                    <a:pt x="16511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 456">
              <a:extLst>
                <a:ext uri="{FF2B5EF4-FFF2-40B4-BE49-F238E27FC236}">
                  <a16:creationId xmlns:a16="http://schemas.microsoft.com/office/drawing/2014/main" id="{68C42D95-9DE7-3BC3-1D3F-038306FEDC61}"/>
                </a:ext>
              </a:extLst>
            </p:cNvPr>
            <p:cNvSpPr/>
            <p:nvPr/>
          </p:nvSpPr>
          <p:spPr>
            <a:xfrm>
              <a:off x="779780" y="3670300"/>
              <a:ext cx="78739" cy="91440"/>
            </a:xfrm>
            <a:custGeom>
              <a:avLst/>
              <a:gdLst>
                <a:gd name="connsiteX0" fmla="*/ 63500 w 78739"/>
                <a:gd name="connsiteY0" fmla="*/ 88900 h 91440"/>
                <a:gd name="connsiteX1" fmla="*/ 63500 w 78739"/>
                <a:gd name="connsiteY1" fmla="*/ 76200 h 91440"/>
                <a:gd name="connsiteX2" fmla="*/ 63500 w 78739"/>
                <a:gd name="connsiteY2" fmla="*/ 69850 h 91440"/>
                <a:gd name="connsiteX3" fmla="*/ 63500 w 78739"/>
                <a:gd name="connsiteY3" fmla="*/ 69850 h 91440"/>
                <a:gd name="connsiteX4" fmla="*/ 30480 w 78739"/>
                <a:gd name="connsiteY4" fmla="*/ 91440 h 91440"/>
                <a:gd name="connsiteX5" fmla="*/ 0 w 78739"/>
                <a:gd name="connsiteY5" fmla="*/ 55880 h 91440"/>
                <a:gd name="connsiteX6" fmla="*/ 0 w 78739"/>
                <a:gd name="connsiteY6" fmla="*/ 0 h 91440"/>
                <a:gd name="connsiteX7" fmla="*/ 16510 w 78739"/>
                <a:gd name="connsiteY7" fmla="*/ 0 h 91440"/>
                <a:gd name="connsiteX8" fmla="*/ 16510 w 78739"/>
                <a:gd name="connsiteY8" fmla="*/ 52070 h 91440"/>
                <a:gd name="connsiteX9" fmla="*/ 33020 w 78739"/>
                <a:gd name="connsiteY9" fmla="*/ 74930 h 91440"/>
                <a:gd name="connsiteX10" fmla="*/ 62230 w 78739"/>
                <a:gd name="connsiteY10" fmla="*/ 43180 h 91440"/>
                <a:gd name="connsiteX11" fmla="*/ 62230 w 78739"/>
                <a:gd name="connsiteY11" fmla="*/ 0 h 91440"/>
                <a:gd name="connsiteX12" fmla="*/ 78740 w 78739"/>
                <a:gd name="connsiteY12" fmla="*/ 0 h 91440"/>
                <a:gd name="connsiteX13" fmla="*/ 78740 w 78739"/>
                <a:gd name="connsiteY13" fmla="*/ 88900 h 91440"/>
                <a:gd name="connsiteX14" fmla="*/ 63500 w 78739"/>
                <a:gd name="connsiteY14" fmla="*/ 8890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40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 457">
              <a:extLst>
                <a:ext uri="{FF2B5EF4-FFF2-40B4-BE49-F238E27FC236}">
                  <a16:creationId xmlns:a16="http://schemas.microsoft.com/office/drawing/2014/main" id="{8BB0B07D-5DD5-8975-B535-879B0FF8AC51}"/>
                </a:ext>
              </a:extLst>
            </p:cNvPr>
            <p:cNvSpPr/>
            <p:nvPr/>
          </p:nvSpPr>
          <p:spPr>
            <a:xfrm>
              <a:off x="889000" y="3667759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 458">
              <a:extLst>
                <a:ext uri="{FF2B5EF4-FFF2-40B4-BE49-F238E27FC236}">
                  <a16:creationId xmlns:a16="http://schemas.microsoft.com/office/drawing/2014/main" id="{B11F8DEA-FDEF-1471-5382-A3F3140C7F46}"/>
                </a:ext>
              </a:extLst>
            </p:cNvPr>
            <p:cNvSpPr/>
            <p:nvPr/>
          </p:nvSpPr>
          <p:spPr>
            <a:xfrm>
              <a:off x="996950" y="3630929"/>
              <a:ext cx="34289" cy="130810"/>
            </a:xfrm>
            <a:custGeom>
              <a:avLst/>
              <a:gdLst>
                <a:gd name="connsiteX0" fmla="*/ 0 w 34289"/>
                <a:gd name="connsiteY0" fmla="*/ 0 h 130810"/>
                <a:gd name="connsiteX1" fmla="*/ 16510 w 34289"/>
                <a:gd name="connsiteY1" fmla="*/ 0 h 130810"/>
                <a:gd name="connsiteX2" fmla="*/ 16510 w 34289"/>
                <a:gd name="connsiteY2" fmla="*/ 101600 h 130810"/>
                <a:gd name="connsiteX3" fmla="*/ 26670 w 34289"/>
                <a:gd name="connsiteY3" fmla="*/ 115570 h 130810"/>
                <a:gd name="connsiteX4" fmla="*/ 34290 w 34289"/>
                <a:gd name="connsiteY4" fmla="*/ 115570 h 130810"/>
                <a:gd name="connsiteX5" fmla="*/ 34290 w 34289"/>
                <a:gd name="connsiteY5" fmla="*/ 129540 h 130810"/>
                <a:gd name="connsiteX6" fmla="*/ 22860 w 34289"/>
                <a:gd name="connsiteY6" fmla="*/ 130810 h 130810"/>
                <a:gd name="connsiteX7" fmla="*/ 0 w 34289"/>
                <a:gd name="connsiteY7" fmla="*/ 105410 h 130810"/>
                <a:gd name="connsiteX8" fmla="*/ 0 w 34289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 459">
              <a:extLst>
                <a:ext uri="{FF2B5EF4-FFF2-40B4-BE49-F238E27FC236}">
                  <a16:creationId xmlns:a16="http://schemas.microsoft.com/office/drawing/2014/main" id="{8162E200-714F-93AF-774C-E03CAA798AC8}"/>
                </a:ext>
              </a:extLst>
            </p:cNvPr>
            <p:cNvSpPr/>
            <p:nvPr/>
          </p:nvSpPr>
          <p:spPr>
            <a:xfrm>
              <a:off x="1042669" y="3667759"/>
              <a:ext cx="83819" cy="93980"/>
            </a:xfrm>
            <a:custGeom>
              <a:avLst/>
              <a:gdLst>
                <a:gd name="connsiteX0" fmla="*/ 83820 w 83819"/>
                <a:gd name="connsiteY0" fmla="*/ 41910 h 93980"/>
                <a:gd name="connsiteX1" fmla="*/ 83820 w 83819"/>
                <a:gd name="connsiteY1" fmla="*/ 50800 h 93980"/>
                <a:gd name="connsiteX2" fmla="*/ 17780 w 83819"/>
                <a:gd name="connsiteY2" fmla="*/ 50800 h 93980"/>
                <a:gd name="connsiteX3" fmla="*/ 48260 w 83819"/>
                <a:gd name="connsiteY3" fmla="*/ 80010 h 93980"/>
                <a:gd name="connsiteX4" fmla="*/ 80010 w 83819"/>
                <a:gd name="connsiteY4" fmla="*/ 71120 h 93980"/>
                <a:gd name="connsiteX5" fmla="*/ 80010 w 83819"/>
                <a:gd name="connsiteY5" fmla="*/ 86360 h 93980"/>
                <a:gd name="connsiteX6" fmla="*/ 46990 w 83819"/>
                <a:gd name="connsiteY6" fmla="*/ 93980 h 93980"/>
                <a:gd name="connsiteX7" fmla="*/ 0 w 83819"/>
                <a:gd name="connsiteY7" fmla="*/ 46990 h 93980"/>
                <a:gd name="connsiteX8" fmla="*/ 43180 w 83819"/>
                <a:gd name="connsiteY8" fmla="*/ 0 h 93980"/>
                <a:gd name="connsiteX9" fmla="*/ 83820 w 83819"/>
                <a:gd name="connsiteY9" fmla="*/ 41910 h 93980"/>
                <a:gd name="connsiteX10" fmla="*/ 43180 w 83819"/>
                <a:gd name="connsiteY10" fmla="*/ 13970 h 93980"/>
                <a:gd name="connsiteX11" fmla="*/ 17780 w 83819"/>
                <a:gd name="connsiteY11" fmla="*/ 38100 h 93980"/>
                <a:gd name="connsiteX12" fmla="*/ 67310 w 83819"/>
                <a:gd name="connsiteY12" fmla="*/ 38100 h 93980"/>
                <a:gd name="connsiteX13" fmla="*/ 43180 w 83819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 460">
              <a:extLst>
                <a:ext uri="{FF2B5EF4-FFF2-40B4-BE49-F238E27FC236}">
                  <a16:creationId xmlns:a16="http://schemas.microsoft.com/office/drawing/2014/main" id="{9989CDAD-257B-85BA-2759-EB703CCFAEC1}"/>
                </a:ext>
              </a:extLst>
            </p:cNvPr>
            <p:cNvSpPr/>
            <p:nvPr/>
          </p:nvSpPr>
          <p:spPr>
            <a:xfrm>
              <a:off x="1141730" y="3667759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 461">
              <a:extLst>
                <a:ext uri="{FF2B5EF4-FFF2-40B4-BE49-F238E27FC236}">
                  <a16:creationId xmlns:a16="http://schemas.microsoft.com/office/drawing/2014/main" id="{3C16EC9A-7B1C-65FA-E5B5-CFD9A1293789}"/>
                </a:ext>
              </a:extLst>
            </p:cNvPr>
            <p:cNvSpPr/>
            <p:nvPr/>
          </p:nvSpPr>
          <p:spPr>
            <a:xfrm>
              <a:off x="1217930" y="3667759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 462">
              <a:extLst>
                <a:ext uri="{FF2B5EF4-FFF2-40B4-BE49-F238E27FC236}">
                  <a16:creationId xmlns:a16="http://schemas.microsoft.com/office/drawing/2014/main" id="{144338DC-F860-E62D-747C-9A9146BF2595}"/>
                </a:ext>
              </a:extLst>
            </p:cNvPr>
            <p:cNvSpPr/>
            <p:nvPr/>
          </p:nvSpPr>
          <p:spPr>
            <a:xfrm>
              <a:off x="1348739" y="3634740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7780 w 20320"/>
                <a:gd name="connsiteY5" fmla="*/ 35560 h 124459"/>
                <a:gd name="connsiteX6" fmla="*/ 17780 w 20320"/>
                <a:gd name="connsiteY6" fmla="*/ 124460 h 124459"/>
                <a:gd name="connsiteX7" fmla="*/ 1270 w 20320"/>
                <a:gd name="connsiteY7" fmla="*/ 124460 h 124459"/>
                <a:gd name="connsiteX8" fmla="*/ 1270 w 20320"/>
                <a:gd name="connsiteY8" fmla="*/ 35560 h 124459"/>
                <a:gd name="connsiteX9" fmla="*/ 1778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 463">
              <a:extLst>
                <a:ext uri="{FF2B5EF4-FFF2-40B4-BE49-F238E27FC236}">
                  <a16:creationId xmlns:a16="http://schemas.microsoft.com/office/drawing/2014/main" id="{DF41EBEB-39CA-AC98-966D-68BFFF755663}"/>
                </a:ext>
              </a:extLst>
            </p:cNvPr>
            <p:cNvSpPr/>
            <p:nvPr/>
          </p:nvSpPr>
          <p:spPr>
            <a:xfrm>
              <a:off x="1384300" y="3643629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0 w 60960"/>
                <a:gd name="connsiteY9" fmla="*/ 99060 h 116840"/>
                <a:gd name="connsiteX10" fmla="*/ 60960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 464">
              <a:extLst>
                <a:ext uri="{FF2B5EF4-FFF2-40B4-BE49-F238E27FC236}">
                  <a16:creationId xmlns:a16="http://schemas.microsoft.com/office/drawing/2014/main" id="{E25F8880-A8F2-2CA3-9668-21F7BC24E4FF}"/>
                </a:ext>
              </a:extLst>
            </p:cNvPr>
            <p:cNvSpPr/>
            <p:nvPr/>
          </p:nvSpPr>
          <p:spPr>
            <a:xfrm>
              <a:off x="1508760" y="3634740"/>
              <a:ext cx="20319" cy="124459"/>
            </a:xfrm>
            <a:custGeom>
              <a:avLst/>
              <a:gdLst>
                <a:gd name="connsiteX0" fmla="*/ 10160 w 20319"/>
                <a:gd name="connsiteY0" fmla="*/ 0 h 124459"/>
                <a:gd name="connsiteX1" fmla="*/ 20320 w 20319"/>
                <a:gd name="connsiteY1" fmla="*/ 10160 h 124459"/>
                <a:gd name="connsiteX2" fmla="*/ 10160 w 20319"/>
                <a:gd name="connsiteY2" fmla="*/ 20320 h 124459"/>
                <a:gd name="connsiteX3" fmla="*/ 0 w 20319"/>
                <a:gd name="connsiteY3" fmla="*/ 10160 h 124459"/>
                <a:gd name="connsiteX4" fmla="*/ 10160 w 20319"/>
                <a:gd name="connsiteY4" fmla="*/ 0 h 124459"/>
                <a:gd name="connsiteX5" fmla="*/ 17780 w 20319"/>
                <a:gd name="connsiteY5" fmla="*/ 35560 h 124459"/>
                <a:gd name="connsiteX6" fmla="*/ 17780 w 20319"/>
                <a:gd name="connsiteY6" fmla="*/ 124460 h 124459"/>
                <a:gd name="connsiteX7" fmla="*/ 1270 w 20319"/>
                <a:gd name="connsiteY7" fmla="*/ 124460 h 124459"/>
                <a:gd name="connsiteX8" fmla="*/ 1270 w 20319"/>
                <a:gd name="connsiteY8" fmla="*/ 35560 h 124459"/>
                <a:gd name="connsiteX9" fmla="*/ 17780 w 20319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2AB56C19-EF41-85B4-B772-7C654846F634}"/>
                </a:ext>
              </a:extLst>
            </p:cNvPr>
            <p:cNvSpPr/>
            <p:nvPr/>
          </p:nvSpPr>
          <p:spPr>
            <a:xfrm>
              <a:off x="1549400" y="3667759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 466">
              <a:extLst>
                <a:ext uri="{FF2B5EF4-FFF2-40B4-BE49-F238E27FC236}">
                  <a16:creationId xmlns:a16="http://schemas.microsoft.com/office/drawing/2014/main" id="{1131C15C-11BC-86FF-7F65-300B1BB61ACE}"/>
                </a:ext>
              </a:extLst>
            </p:cNvPr>
            <p:cNvSpPr/>
            <p:nvPr/>
          </p:nvSpPr>
          <p:spPr>
            <a:xfrm>
              <a:off x="1673860" y="3667759"/>
              <a:ext cx="74929" cy="93980"/>
            </a:xfrm>
            <a:custGeom>
              <a:avLst/>
              <a:gdLst>
                <a:gd name="connsiteX0" fmla="*/ 48260 w 74929"/>
                <a:gd name="connsiteY0" fmla="*/ 78740 h 93980"/>
                <a:gd name="connsiteX1" fmla="*/ 74930 w 74929"/>
                <a:gd name="connsiteY1" fmla="*/ 71120 h 93980"/>
                <a:gd name="connsiteX2" fmla="*/ 74930 w 74929"/>
                <a:gd name="connsiteY2" fmla="*/ 86360 h 93980"/>
                <a:gd name="connsiteX3" fmla="*/ 46990 w 74929"/>
                <a:gd name="connsiteY3" fmla="*/ 93980 h 93980"/>
                <a:gd name="connsiteX4" fmla="*/ 0 w 74929"/>
                <a:gd name="connsiteY4" fmla="*/ 46990 h 93980"/>
                <a:gd name="connsiteX5" fmla="*/ 46990 w 74929"/>
                <a:gd name="connsiteY5" fmla="*/ 0 h 93980"/>
                <a:gd name="connsiteX6" fmla="*/ 74930 w 74929"/>
                <a:gd name="connsiteY6" fmla="*/ 6350 h 93980"/>
                <a:gd name="connsiteX7" fmla="*/ 74930 w 74929"/>
                <a:gd name="connsiteY7" fmla="*/ 21590 h 93980"/>
                <a:gd name="connsiteX8" fmla="*/ 48260 w 74929"/>
                <a:gd name="connsiteY8" fmla="*/ 13970 h 93980"/>
                <a:gd name="connsiteX9" fmla="*/ 17780 w 74929"/>
                <a:gd name="connsiteY9" fmla="*/ 45720 h 93980"/>
                <a:gd name="connsiteX10" fmla="*/ 48260 w 74929"/>
                <a:gd name="connsiteY10" fmla="*/ 774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80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 467">
              <a:extLst>
                <a:ext uri="{FF2B5EF4-FFF2-40B4-BE49-F238E27FC236}">
                  <a16:creationId xmlns:a16="http://schemas.microsoft.com/office/drawing/2014/main" id="{20D55A0C-DFDB-236C-FAC6-875BD300FFC7}"/>
                </a:ext>
              </a:extLst>
            </p:cNvPr>
            <p:cNvSpPr/>
            <p:nvPr/>
          </p:nvSpPr>
          <p:spPr>
            <a:xfrm>
              <a:off x="1770379" y="366775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 468">
              <a:extLst>
                <a:ext uri="{FF2B5EF4-FFF2-40B4-BE49-F238E27FC236}">
                  <a16:creationId xmlns:a16="http://schemas.microsoft.com/office/drawing/2014/main" id="{4F3F3211-5D6D-54F4-BA0C-6560D472CA8D}"/>
                </a:ext>
              </a:extLst>
            </p:cNvPr>
            <p:cNvSpPr/>
            <p:nvPr/>
          </p:nvSpPr>
          <p:spPr>
            <a:xfrm>
              <a:off x="1835150" y="3634740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7780 w 20320"/>
                <a:gd name="connsiteY5" fmla="*/ 35560 h 124459"/>
                <a:gd name="connsiteX6" fmla="*/ 17780 w 20320"/>
                <a:gd name="connsiteY6" fmla="*/ 124460 h 124459"/>
                <a:gd name="connsiteX7" fmla="*/ 1270 w 20320"/>
                <a:gd name="connsiteY7" fmla="*/ 124460 h 124459"/>
                <a:gd name="connsiteX8" fmla="*/ 1270 w 20320"/>
                <a:gd name="connsiteY8" fmla="*/ 35560 h 124459"/>
                <a:gd name="connsiteX9" fmla="*/ 1778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 469">
              <a:extLst>
                <a:ext uri="{FF2B5EF4-FFF2-40B4-BE49-F238E27FC236}">
                  <a16:creationId xmlns:a16="http://schemas.microsoft.com/office/drawing/2014/main" id="{E269DAA5-C061-B394-064D-FBCF2382FF34}"/>
                </a:ext>
              </a:extLst>
            </p:cNvPr>
            <p:cNvSpPr/>
            <p:nvPr/>
          </p:nvSpPr>
          <p:spPr>
            <a:xfrm>
              <a:off x="1870710" y="3643629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0 w 60960"/>
                <a:gd name="connsiteY9" fmla="*/ 99060 h 116840"/>
                <a:gd name="connsiteX10" fmla="*/ 60960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 470">
              <a:extLst>
                <a:ext uri="{FF2B5EF4-FFF2-40B4-BE49-F238E27FC236}">
                  <a16:creationId xmlns:a16="http://schemas.microsoft.com/office/drawing/2014/main" id="{94E4E754-8FE3-C2EA-3EBE-A1A4DF874AC5}"/>
                </a:ext>
              </a:extLst>
            </p:cNvPr>
            <p:cNvSpPr/>
            <p:nvPr/>
          </p:nvSpPr>
          <p:spPr>
            <a:xfrm>
              <a:off x="1945639" y="3634740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9050 w 20320"/>
                <a:gd name="connsiteY5" fmla="*/ 35560 h 124459"/>
                <a:gd name="connsiteX6" fmla="*/ 19050 w 20320"/>
                <a:gd name="connsiteY6" fmla="*/ 124460 h 124459"/>
                <a:gd name="connsiteX7" fmla="*/ 2540 w 20320"/>
                <a:gd name="connsiteY7" fmla="*/ 124460 h 124459"/>
                <a:gd name="connsiteX8" fmla="*/ 2540 w 20320"/>
                <a:gd name="connsiteY8" fmla="*/ 35560 h 124459"/>
                <a:gd name="connsiteX9" fmla="*/ 1905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 471">
              <a:extLst>
                <a:ext uri="{FF2B5EF4-FFF2-40B4-BE49-F238E27FC236}">
                  <a16:creationId xmlns:a16="http://schemas.microsoft.com/office/drawing/2014/main" id="{405CF4B1-E526-E546-73CC-B8862E1E7E4C}"/>
                </a:ext>
              </a:extLst>
            </p:cNvPr>
            <p:cNvSpPr/>
            <p:nvPr/>
          </p:nvSpPr>
          <p:spPr>
            <a:xfrm>
              <a:off x="1986279" y="3667759"/>
              <a:ext cx="74930" cy="93980"/>
            </a:xfrm>
            <a:custGeom>
              <a:avLst/>
              <a:gdLst>
                <a:gd name="connsiteX0" fmla="*/ 48260 w 74930"/>
                <a:gd name="connsiteY0" fmla="*/ 78740 h 93980"/>
                <a:gd name="connsiteX1" fmla="*/ 74930 w 74930"/>
                <a:gd name="connsiteY1" fmla="*/ 71120 h 93980"/>
                <a:gd name="connsiteX2" fmla="*/ 74930 w 74930"/>
                <a:gd name="connsiteY2" fmla="*/ 86360 h 93980"/>
                <a:gd name="connsiteX3" fmla="*/ 46990 w 74930"/>
                <a:gd name="connsiteY3" fmla="*/ 93980 h 93980"/>
                <a:gd name="connsiteX4" fmla="*/ 0 w 74930"/>
                <a:gd name="connsiteY4" fmla="*/ 46990 h 93980"/>
                <a:gd name="connsiteX5" fmla="*/ 46990 w 74930"/>
                <a:gd name="connsiteY5" fmla="*/ 0 h 93980"/>
                <a:gd name="connsiteX6" fmla="*/ 74930 w 74930"/>
                <a:gd name="connsiteY6" fmla="*/ 6350 h 93980"/>
                <a:gd name="connsiteX7" fmla="*/ 74930 w 74930"/>
                <a:gd name="connsiteY7" fmla="*/ 21590 h 93980"/>
                <a:gd name="connsiteX8" fmla="*/ 48260 w 74930"/>
                <a:gd name="connsiteY8" fmla="*/ 13970 h 93980"/>
                <a:gd name="connsiteX9" fmla="*/ 17780 w 74930"/>
                <a:gd name="connsiteY9" fmla="*/ 45720 h 93980"/>
                <a:gd name="connsiteX10" fmla="*/ 48260 w 74930"/>
                <a:gd name="connsiteY10" fmla="*/ 774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30" h="93980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 472">
              <a:extLst>
                <a:ext uri="{FF2B5EF4-FFF2-40B4-BE49-F238E27FC236}">
                  <a16:creationId xmlns:a16="http://schemas.microsoft.com/office/drawing/2014/main" id="{D220F659-A2A5-5511-3F70-86886799ABBC}"/>
                </a:ext>
              </a:extLst>
            </p:cNvPr>
            <p:cNvSpPr/>
            <p:nvPr/>
          </p:nvSpPr>
          <p:spPr>
            <a:xfrm>
              <a:off x="2076450" y="3669029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78740 h 93979"/>
                <a:gd name="connsiteX18" fmla="*/ 57150 w 73660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 473">
              <a:extLst>
                <a:ext uri="{FF2B5EF4-FFF2-40B4-BE49-F238E27FC236}">
                  <a16:creationId xmlns:a16="http://schemas.microsoft.com/office/drawing/2014/main" id="{102F0266-6929-666D-92DA-47B084EFD5D0}"/>
                </a:ext>
              </a:extLst>
            </p:cNvPr>
            <p:cNvSpPr/>
            <p:nvPr/>
          </p:nvSpPr>
          <p:spPr>
            <a:xfrm>
              <a:off x="2176779" y="3630929"/>
              <a:ext cx="34290" cy="130810"/>
            </a:xfrm>
            <a:custGeom>
              <a:avLst/>
              <a:gdLst>
                <a:gd name="connsiteX0" fmla="*/ 0 w 34290"/>
                <a:gd name="connsiteY0" fmla="*/ 0 h 130810"/>
                <a:gd name="connsiteX1" fmla="*/ 16510 w 34290"/>
                <a:gd name="connsiteY1" fmla="*/ 0 h 130810"/>
                <a:gd name="connsiteX2" fmla="*/ 16510 w 34290"/>
                <a:gd name="connsiteY2" fmla="*/ 101600 h 130810"/>
                <a:gd name="connsiteX3" fmla="*/ 26670 w 34290"/>
                <a:gd name="connsiteY3" fmla="*/ 115570 h 130810"/>
                <a:gd name="connsiteX4" fmla="*/ 34290 w 34290"/>
                <a:gd name="connsiteY4" fmla="*/ 115570 h 130810"/>
                <a:gd name="connsiteX5" fmla="*/ 34290 w 34290"/>
                <a:gd name="connsiteY5" fmla="*/ 129540 h 130810"/>
                <a:gd name="connsiteX6" fmla="*/ 22860 w 34290"/>
                <a:gd name="connsiteY6" fmla="*/ 130810 h 130810"/>
                <a:gd name="connsiteX7" fmla="*/ 0 w 34290"/>
                <a:gd name="connsiteY7" fmla="*/ 105410 h 130810"/>
                <a:gd name="connsiteX8" fmla="*/ 0 w 34290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 474">
              <a:extLst>
                <a:ext uri="{FF2B5EF4-FFF2-40B4-BE49-F238E27FC236}">
                  <a16:creationId xmlns:a16="http://schemas.microsoft.com/office/drawing/2014/main" id="{3E0E01FC-39C3-B5D5-F1F4-B36EBE649EE7}"/>
                </a:ext>
              </a:extLst>
            </p:cNvPr>
            <p:cNvSpPr/>
            <p:nvPr/>
          </p:nvSpPr>
          <p:spPr>
            <a:xfrm>
              <a:off x="2270760" y="3628390"/>
              <a:ext cx="55095" cy="129539"/>
            </a:xfrm>
            <a:custGeom>
              <a:avLst/>
              <a:gdLst>
                <a:gd name="connsiteX0" fmla="*/ 11430 w 55095"/>
                <a:gd name="connsiteY0" fmla="*/ 41910 h 129539"/>
                <a:gd name="connsiteX1" fmla="*/ 11430 w 55095"/>
                <a:gd name="connsiteY1" fmla="*/ 31750 h 129539"/>
                <a:gd name="connsiteX2" fmla="*/ 43180 w 55095"/>
                <a:gd name="connsiteY2" fmla="*/ 0 h 129539"/>
                <a:gd name="connsiteX3" fmla="*/ 54610 w 55095"/>
                <a:gd name="connsiteY3" fmla="*/ 0 h 129539"/>
                <a:gd name="connsiteX4" fmla="*/ 54610 w 55095"/>
                <a:gd name="connsiteY4" fmla="*/ 13970 h 129539"/>
                <a:gd name="connsiteX5" fmla="*/ 45720 w 55095"/>
                <a:gd name="connsiteY5" fmla="*/ 13970 h 129539"/>
                <a:gd name="connsiteX6" fmla="*/ 27940 w 55095"/>
                <a:gd name="connsiteY6" fmla="*/ 31750 h 129539"/>
                <a:gd name="connsiteX7" fmla="*/ 27940 w 55095"/>
                <a:gd name="connsiteY7" fmla="*/ 40640 h 129539"/>
                <a:gd name="connsiteX8" fmla="*/ 52070 w 55095"/>
                <a:gd name="connsiteY8" fmla="*/ 40640 h 129539"/>
                <a:gd name="connsiteX9" fmla="*/ 52070 w 55095"/>
                <a:gd name="connsiteY9" fmla="*/ 54610 h 129539"/>
                <a:gd name="connsiteX10" fmla="*/ 29210 w 55095"/>
                <a:gd name="connsiteY10" fmla="*/ 54610 h 129539"/>
                <a:gd name="connsiteX11" fmla="*/ 29210 w 55095"/>
                <a:gd name="connsiteY11" fmla="*/ 129540 h 129539"/>
                <a:gd name="connsiteX12" fmla="*/ 12700 w 55095"/>
                <a:gd name="connsiteY12" fmla="*/ 129540 h 129539"/>
                <a:gd name="connsiteX13" fmla="*/ 12700 w 55095"/>
                <a:gd name="connsiteY13" fmla="*/ 54610 h 129539"/>
                <a:gd name="connsiteX14" fmla="*/ 0 w 55095"/>
                <a:gd name="connsiteY14" fmla="*/ 54610 h 129539"/>
                <a:gd name="connsiteX15" fmla="*/ 0 w 55095"/>
                <a:gd name="connsiteY15" fmla="*/ 40640 h 129539"/>
                <a:gd name="connsiteX16" fmla="*/ 13970 w 55095"/>
                <a:gd name="connsiteY16" fmla="*/ 40640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39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 475">
              <a:extLst>
                <a:ext uri="{FF2B5EF4-FFF2-40B4-BE49-F238E27FC236}">
                  <a16:creationId xmlns:a16="http://schemas.microsoft.com/office/drawing/2014/main" id="{168FB4FE-3458-57C8-7B8A-91C6CDB6D051}"/>
                </a:ext>
              </a:extLst>
            </p:cNvPr>
            <p:cNvSpPr/>
            <p:nvPr/>
          </p:nvSpPr>
          <p:spPr>
            <a:xfrm>
              <a:off x="2330450" y="3667759"/>
              <a:ext cx="91439" cy="93980"/>
            </a:xfrm>
            <a:custGeom>
              <a:avLst/>
              <a:gdLst>
                <a:gd name="connsiteX0" fmla="*/ 91440 w 91439"/>
                <a:gd name="connsiteY0" fmla="*/ 46990 h 93980"/>
                <a:gd name="connsiteX1" fmla="*/ 45720 w 91439"/>
                <a:gd name="connsiteY1" fmla="*/ 93980 h 93980"/>
                <a:gd name="connsiteX2" fmla="*/ 0 w 91439"/>
                <a:gd name="connsiteY2" fmla="*/ 46990 h 93980"/>
                <a:gd name="connsiteX3" fmla="*/ 45720 w 91439"/>
                <a:gd name="connsiteY3" fmla="*/ 0 h 93980"/>
                <a:gd name="connsiteX4" fmla="*/ 91440 w 91439"/>
                <a:gd name="connsiteY4" fmla="*/ 46990 h 93980"/>
                <a:gd name="connsiteX5" fmla="*/ 74930 w 91439"/>
                <a:gd name="connsiteY5" fmla="*/ 46990 h 93980"/>
                <a:gd name="connsiteX6" fmla="*/ 44450 w 91439"/>
                <a:gd name="connsiteY6" fmla="*/ 15240 h 93980"/>
                <a:gd name="connsiteX7" fmla="*/ 15240 w 91439"/>
                <a:gd name="connsiteY7" fmla="*/ 46990 h 93980"/>
                <a:gd name="connsiteX8" fmla="*/ 44450 w 91439"/>
                <a:gd name="connsiteY8" fmla="*/ 78740 h 93980"/>
                <a:gd name="connsiteX9" fmla="*/ 74930 w 91439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 476">
              <a:extLst>
                <a:ext uri="{FF2B5EF4-FFF2-40B4-BE49-F238E27FC236}">
                  <a16:creationId xmlns:a16="http://schemas.microsoft.com/office/drawing/2014/main" id="{4EB03D64-17F6-4891-3017-56A31EE38635}"/>
                </a:ext>
              </a:extLst>
            </p:cNvPr>
            <p:cNvSpPr/>
            <p:nvPr/>
          </p:nvSpPr>
          <p:spPr>
            <a:xfrm>
              <a:off x="2443479" y="366775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 477">
              <a:extLst>
                <a:ext uri="{FF2B5EF4-FFF2-40B4-BE49-F238E27FC236}">
                  <a16:creationId xmlns:a16="http://schemas.microsoft.com/office/drawing/2014/main" id="{AE36B357-B55E-8113-69AC-C949DDE6F5B3}"/>
                </a:ext>
              </a:extLst>
            </p:cNvPr>
            <p:cNvSpPr/>
            <p:nvPr/>
          </p:nvSpPr>
          <p:spPr>
            <a:xfrm>
              <a:off x="2550160" y="3667759"/>
              <a:ext cx="74929" cy="93980"/>
            </a:xfrm>
            <a:custGeom>
              <a:avLst/>
              <a:gdLst>
                <a:gd name="connsiteX0" fmla="*/ 48260 w 74929"/>
                <a:gd name="connsiteY0" fmla="*/ 78740 h 93980"/>
                <a:gd name="connsiteX1" fmla="*/ 74930 w 74929"/>
                <a:gd name="connsiteY1" fmla="*/ 71120 h 93980"/>
                <a:gd name="connsiteX2" fmla="*/ 74930 w 74929"/>
                <a:gd name="connsiteY2" fmla="*/ 86360 h 93980"/>
                <a:gd name="connsiteX3" fmla="*/ 46990 w 74929"/>
                <a:gd name="connsiteY3" fmla="*/ 93980 h 93980"/>
                <a:gd name="connsiteX4" fmla="*/ 0 w 74929"/>
                <a:gd name="connsiteY4" fmla="*/ 46990 h 93980"/>
                <a:gd name="connsiteX5" fmla="*/ 46990 w 74929"/>
                <a:gd name="connsiteY5" fmla="*/ 0 h 93980"/>
                <a:gd name="connsiteX6" fmla="*/ 74930 w 74929"/>
                <a:gd name="connsiteY6" fmla="*/ 6350 h 93980"/>
                <a:gd name="connsiteX7" fmla="*/ 74930 w 74929"/>
                <a:gd name="connsiteY7" fmla="*/ 21590 h 93980"/>
                <a:gd name="connsiteX8" fmla="*/ 48260 w 74929"/>
                <a:gd name="connsiteY8" fmla="*/ 13970 h 93980"/>
                <a:gd name="connsiteX9" fmla="*/ 17780 w 74929"/>
                <a:gd name="connsiteY9" fmla="*/ 45720 h 93980"/>
                <a:gd name="connsiteX10" fmla="*/ 48260 w 74929"/>
                <a:gd name="connsiteY10" fmla="*/ 774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80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 478">
              <a:extLst>
                <a:ext uri="{FF2B5EF4-FFF2-40B4-BE49-F238E27FC236}">
                  <a16:creationId xmlns:a16="http://schemas.microsoft.com/office/drawing/2014/main" id="{65BF9C84-2CA8-C66A-BEF9-550A224D7EE4}"/>
                </a:ext>
              </a:extLst>
            </p:cNvPr>
            <p:cNvSpPr/>
            <p:nvPr/>
          </p:nvSpPr>
          <p:spPr>
            <a:xfrm>
              <a:off x="2645410" y="3630929"/>
              <a:ext cx="34289" cy="130810"/>
            </a:xfrm>
            <a:custGeom>
              <a:avLst/>
              <a:gdLst>
                <a:gd name="connsiteX0" fmla="*/ 0 w 34289"/>
                <a:gd name="connsiteY0" fmla="*/ 0 h 130810"/>
                <a:gd name="connsiteX1" fmla="*/ 16510 w 34289"/>
                <a:gd name="connsiteY1" fmla="*/ 0 h 130810"/>
                <a:gd name="connsiteX2" fmla="*/ 16510 w 34289"/>
                <a:gd name="connsiteY2" fmla="*/ 101600 h 130810"/>
                <a:gd name="connsiteX3" fmla="*/ 26670 w 34289"/>
                <a:gd name="connsiteY3" fmla="*/ 115570 h 130810"/>
                <a:gd name="connsiteX4" fmla="*/ 34290 w 34289"/>
                <a:gd name="connsiteY4" fmla="*/ 115570 h 130810"/>
                <a:gd name="connsiteX5" fmla="*/ 34290 w 34289"/>
                <a:gd name="connsiteY5" fmla="*/ 129540 h 130810"/>
                <a:gd name="connsiteX6" fmla="*/ 22860 w 34289"/>
                <a:gd name="connsiteY6" fmla="*/ 130810 h 130810"/>
                <a:gd name="connsiteX7" fmla="*/ 0 w 34289"/>
                <a:gd name="connsiteY7" fmla="*/ 105410 h 130810"/>
                <a:gd name="connsiteX8" fmla="*/ 0 w 34289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 479">
              <a:extLst>
                <a:ext uri="{FF2B5EF4-FFF2-40B4-BE49-F238E27FC236}">
                  <a16:creationId xmlns:a16="http://schemas.microsoft.com/office/drawing/2014/main" id="{13FBB636-A3EF-19F9-0ECF-DC540F35BADF}"/>
                </a:ext>
              </a:extLst>
            </p:cNvPr>
            <p:cNvSpPr/>
            <p:nvPr/>
          </p:nvSpPr>
          <p:spPr>
            <a:xfrm>
              <a:off x="2692400" y="3669029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78740 h 93979"/>
                <a:gd name="connsiteX18" fmla="*/ 57150 w 73660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 480">
              <a:extLst>
                <a:ext uri="{FF2B5EF4-FFF2-40B4-BE49-F238E27FC236}">
                  <a16:creationId xmlns:a16="http://schemas.microsoft.com/office/drawing/2014/main" id="{E72AED62-F90C-A266-A866-D1EAC8934B26}"/>
                </a:ext>
              </a:extLst>
            </p:cNvPr>
            <p:cNvSpPr/>
            <p:nvPr/>
          </p:nvSpPr>
          <p:spPr>
            <a:xfrm>
              <a:off x="2792729" y="366775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 481">
              <a:extLst>
                <a:ext uri="{FF2B5EF4-FFF2-40B4-BE49-F238E27FC236}">
                  <a16:creationId xmlns:a16="http://schemas.microsoft.com/office/drawing/2014/main" id="{4CD08C94-C477-C026-E902-3DF3094BC50E}"/>
                </a:ext>
              </a:extLst>
            </p:cNvPr>
            <p:cNvSpPr/>
            <p:nvPr/>
          </p:nvSpPr>
          <p:spPr>
            <a:xfrm>
              <a:off x="2857500" y="3634740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7780 w 20320"/>
                <a:gd name="connsiteY5" fmla="*/ 35560 h 124459"/>
                <a:gd name="connsiteX6" fmla="*/ 17780 w 20320"/>
                <a:gd name="connsiteY6" fmla="*/ 124460 h 124459"/>
                <a:gd name="connsiteX7" fmla="*/ 1270 w 20320"/>
                <a:gd name="connsiteY7" fmla="*/ 124460 h 124459"/>
                <a:gd name="connsiteX8" fmla="*/ 1270 w 20320"/>
                <a:gd name="connsiteY8" fmla="*/ 35560 h 124459"/>
                <a:gd name="connsiteX9" fmla="*/ 1778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 482">
              <a:extLst>
                <a:ext uri="{FF2B5EF4-FFF2-40B4-BE49-F238E27FC236}">
                  <a16:creationId xmlns:a16="http://schemas.microsoft.com/office/drawing/2014/main" id="{2160E6E5-4C2E-5AC6-B731-35A015D95D2B}"/>
                </a:ext>
              </a:extLst>
            </p:cNvPr>
            <p:cNvSpPr/>
            <p:nvPr/>
          </p:nvSpPr>
          <p:spPr>
            <a:xfrm>
              <a:off x="2893060" y="3643629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0 w 60960"/>
                <a:gd name="connsiteY9" fmla="*/ 99060 h 116840"/>
                <a:gd name="connsiteX10" fmla="*/ 60960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 483">
              <a:extLst>
                <a:ext uri="{FF2B5EF4-FFF2-40B4-BE49-F238E27FC236}">
                  <a16:creationId xmlns:a16="http://schemas.microsoft.com/office/drawing/2014/main" id="{1EF84E86-4D35-83C7-64B8-9320FA34882F}"/>
                </a:ext>
              </a:extLst>
            </p:cNvPr>
            <p:cNvSpPr/>
            <p:nvPr/>
          </p:nvSpPr>
          <p:spPr>
            <a:xfrm>
              <a:off x="2952849" y="3670300"/>
              <a:ext cx="95150" cy="130809"/>
            </a:xfrm>
            <a:custGeom>
              <a:avLst/>
              <a:gdLst>
                <a:gd name="connsiteX0" fmla="*/ 2440 w 95150"/>
                <a:gd name="connsiteY0" fmla="*/ 115570 h 130809"/>
                <a:gd name="connsiteX1" fmla="*/ 12600 w 95150"/>
                <a:gd name="connsiteY1" fmla="*/ 115570 h 130809"/>
                <a:gd name="connsiteX2" fmla="*/ 40540 w 95150"/>
                <a:gd name="connsiteY2" fmla="*/ 87630 h 130809"/>
                <a:gd name="connsiteX3" fmla="*/ 3710 w 95150"/>
                <a:gd name="connsiteY3" fmla="*/ 0 h 130809"/>
                <a:gd name="connsiteX4" fmla="*/ 21490 w 95150"/>
                <a:gd name="connsiteY4" fmla="*/ 0 h 130809"/>
                <a:gd name="connsiteX5" fmla="*/ 34190 w 95150"/>
                <a:gd name="connsiteY5" fmla="*/ 31750 h 130809"/>
                <a:gd name="connsiteX6" fmla="*/ 49430 w 95150"/>
                <a:gd name="connsiteY6" fmla="*/ 71120 h 130809"/>
                <a:gd name="connsiteX7" fmla="*/ 64670 w 95150"/>
                <a:gd name="connsiteY7" fmla="*/ 31750 h 130809"/>
                <a:gd name="connsiteX8" fmla="*/ 77370 w 95150"/>
                <a:gd name="connsiteY8" fmla="*/ 0 h 130809"/>
                <a:gd name="connsiteX9" fmla="*/ 95150 w 95150"/>
                <a:gd name="connsiteY9" fmla="*/ 0 h 130809"/>
                <a:gd name="connsiteX10" fmla="*/ 59590 w 95150"/>
                <a:gd name="connsiteY10" fmla="*/ 85090 h 130809"/>
                <a:gd name="connsiteX11" fmla="*/ 13870 w 95150"/>
                <a:gd name="connsiteY11" fmla="*/ 130810 h 130809"/>
                <a:gd name="connsiteX12" fmla="*/ 2440 w 95150"/>
                <a:gd name="connsiteY12" fmla="*/ 129540 h 130809"/>
                <a:gd name="connsiteX13" fmla="*/ 2440 w 95150"/>
                <a:gd name="connsiteY13" fmla="*/ 11557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50" h="130809">
                  <a:moveTo>
                    <a:pt x="2440" y="115570"/>
                  </a:moveTo>
                  <a:cubicBezTo>
                    <a:pt x="4980" y="115570"/>
                    <a:pt x="7520" y="115570"/>
                    <a:pt x="12600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0" y="57150"/>
                    <a:pt x="49430" y="71120"/>
                  </a:cubicBezTo>
                  <a:cubicBezTo>
                    <a:pt x="5451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0" y="0"/>
                  </a:lnTo>
                  <a:lnTo>
                    <a:pt x="59590" y="85090"/>
                  </a:lnTo>
                  <a:cubicBezTo>
                    <a:pt x="46890" y="114300"/>
                    <a:pt x="38000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 484">
              <a:extLst>
                <a:ext uri="{FF2B5EF4-FFF2-40B4-BE49-F238E27FC236}">
                  <a16:creationId xmlns:a16="http://schemas.microsoft.com/office/drawing/2014/main" id="{7A2F0877-44FF-B977-7EB1-0C7B816D0AC7}"/>
                </a:ext>
              </a:extLst>
            </p:cNvPr>
            <p:cNvSpPr/>
            <p:nvPr/>
          </p:nvSpPr>
          <p:spPr>
            <a:xfrm>
              <a:off x="3042920" y="3741420"/>
              <a:ext cx="20319" cy="20320"/>
            </a:xfrm>
            <a:custGeom>
              <a:avLst/>
              <a:gdLst>
                <a:gd name="connsiteX0" fmla="*/ 10160 w 20319"/>
                <a:gd name="connsiteY0" fmla="*/ 0 h 20320"/>
                <a:gd name="connsiteX1" fmla="*/ 20320 w 20319"/>
                <a:gd name="connsiteY1" fmla="*/ 10160 h 20320"/>
                <a:gd name="connsiteX2" fmla="*/ 10160 w 20319"/>
                <a:gd name="connsiteY2" fmla="*/ 20320 h 20320"/>
                <a:gd name="connsiteX3" fmla="*/ 0 w 20319"/>
                <a:gd name="connsiteY3" fmla="*/ 10160 h 20320"/>
                <a:gd name="connsiteX4" fmla="*/ 10160 w 20319"/>
                <a:gd name="connsiteY4" fmla="*/ 0 h 20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19" h="2032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 485">
              <a:extLst>
                <a:ext uri="{FF2B5EF4-FFF2-40B4-BE49-F238E27FC236}">
                  <a16:creationId xmlns:a16="http://schemas.microsoft.com/office/drawing/2014/main" id="{9CD98C93-5573-B8DD-FED1-610579665BD8}"/>
                </a:ext>
              </a:extLst>
            </p:cNvPr>
            <p:cNvSpPr/>
            <p:nvPr/>
          </p:nvSpPr>
          <p:spPr>
            <a:xfrm>
              <a:off x="3119120" y="3629659"/>
              <a:ext cx="118109" cy="130810"/>
            </a:xfrm>
            <a:custGeom>
              <a:avLst/>
              <a:gdLst>
                <a:gd name="connsiteX0" fmla="*/ 58420 w 118109"/>
                <a:gd name="connsiteY0" fmla="*/ 0 h 130810"/>
                <a:gd name="connsiteX1" fmla="*/ 58420 w 118109"/>
                <a:gd name="connsiteY1" fmla="*/ 0 h 130810"/>
                <a:gd name="connsiteX2" fmla="*/ 118110 w 118109"/>
                <a:gd name="connsiteY2" fmla="*/ 130810 h 130810"/>
                <a:gd name="connsiteX3" fmla="*/ 100330 w 118109"/>
                <a:gd name="connsiteY3" fmla="*/ 130810 h 130810"/>
                <a:gd name="connsiteX4" fmla="*/ 87630 w 118109"/>
                <a:gd name="connsiteY4" fmla="*/ 102870 h 130810"/>
                <a:gd name="connsiteX5" fmla="*/ 30480 w 118109"/>
                <a:gd name="connsiteY5" fmla="*/ 102870 h 130810"/>
                <a:gd name="connsiteX6" fmla="*/ 17780 w 118109"/>
                <a:gd name="connsiteY6" fmla="*/ 130810 h 130810"/>
                <a:gd name="connsiteX7" fmla="*/ 0 w 118109"/>
                <a:gd name="connsiteY7" fmla="*/ 130810 h 130810"/>
                <a:gd name="connsiteX8" fmla="*/ 59690 w 118109"/>
                <a:gd name="connsiteY8" fmla="*/ 0 h 130810"/>
                <a:gd name="connsiteX9" fmla="*/ 80010 w 118109"/>
                <a:gd name="connsiteY9" fmla="*/ 87630 h 130810"/>
                <a:gd name="connsiteX10" fmla="*/ 57150 w 118109"/>
                <a:gd name="connsiteY10" fmla="*/ 34290 h 130810"/>
                <a:gd name="connsiteX11" fmla="*/ 34290 w 118109"/>
                <a:gd name="connsiteY11" fmla="*/ 87630 h 130810"/>
                <a:gd name="connsiteX12" fmla="*/ 78740 w 118109"/>
                <a:gd name="connsiteY12" fmla="*/ 8763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109" h="130810">
                  <a:moveTo>
                    <a:pt x="58420" y="0"/>
                  </a:moveTo>
                  <a:lnTo>
                    <a:pt x="58420" y="0"/>
                  </a:lnTo>
                  <a:lnTo>
                    <a:pt x="118110" y="130810"/>
                  </a:lnTo>
                  <a:lnTo>
                    <a:pt x="100330" y="130810"/>
                  </a:lnTo>
                  <a:lnTo>
                    <a:pt x="87630" y="102870"/>
                  </a:lnTo>
                  <a:lnTo>
                    <a:pt x="30480" y="102870"/>
                  </a:lnTo>
                  <a:lnTo>
                    <a:pt x="17780" y="130810"/>
                  </a:lnTo>
                  <a:lnTo>
                    <a:pt x="0" y="130810"/>
                  </a:lnTo>
                  <a:lnTo>
                    <a:pt x="59690" y="0"/>
                  </a:lnTo>
                  <a:close/>
                  <a:moveTo>
                    <a:pt x="80010" y="87630"/>
                  </a:moveTo>
                  <a:cubicBezTo>
                    <a:pt x="71120" y="68580"/>
                    <a:pt x="64770" y="53340"/>
                    <a:pt x="57150" y="34290"/>
                  </a:cubicBezTo>
                  <a:cubicBezTo>
                    <a:pt x="49530" y="52070"/>
                    <a:pt x="43180" y="67310"/>
                    <a:pt x="34290" y="87630"/>
                  </a:cubicBezTo>
                  <a:lnTo>
                    <a:pt x="78740" y="876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 486">
              <a:extLst>
                <a:ext uri="{FF2B5EF4-FFF2-40B4-BE49-F238E27FC236}">
                  <a16:creationId xmlns:a16="http://schemas.microsoft.com/office/drawing/2014/main" id="{A551E3AE-5EEB-EC5F-3FE0-C182C7112296}"/>
                </a:ext>
              </a:extLst>
            </p:cNvPr>
            <p:cNvSpPr/>
            <p:nvPr/>
          </p:nvSpPr>
          <p:spPr>
            <a:xfrm>
              <a:off x="3248660" y="3630929"/>
              <a:ext cx="34289" cy="130810"/>
            </a:xfrm>
            <a:custGeom>
              <a:avLst/>
              <a:gdLst>
                <a:gd name="connsiteX0" fmla="*/ 0 w 34289"/>
                <a:gd name="connsiteY0" fmla="*/ 0 h 130810"/>
                <a:gd name="connsiteX1" fmla="*/ 16510 w 34289"/>
                <a:gd name="connsiteY1" fmla="*/ 0 h 130810"/>
                <a:gd name="connsiteX2" fmla="*/ 16510 w 34289"/>
                <a:gd name="connsiteY2" fmla="*/ 101600 h 130810"/>
                <a:gd name="connsiteX3" fmla="*/ 26670 w 34289"/>
                <a:gd name="connsiteY3" fmla="*/ 115570 h 130810"/>
                <a:gd name="connsiteX4" fmla="*/ 34290 w 34289"/>
                <a:gd name="connsiteY4" fmla="*/ 115570 h 130810"/>
                <a:gd name="connsiteX5" fmla="*/ 34290 w 34289"/>
                <a:gd name="connsiteY5" fmla="*/ 129540 h 130810"/>
                <a:gd name="connsiteX6" fmla="*/ 22860 w 34289"/>
                <a:gd name="connsiteY6" fmla="*/ 130810 h 130810"/>
                <a:gd name="connsiteX7" fmla="*/ 0 w 34289"/>
                <a:gd name="connsiteY7" fmla="*/ 105410 h 130810"/>
                <a:gd name="connsiteX8" fmla="*/ 0 w 34289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 487">
              <a:extLst>
                <a:ext uri="{FF2B5EF4-FFF2-40B4-BE49-F238E27FC236}">
                  <a16:creationId xmlns:a16="http://schemas.microsoft.com/office/drawing/2014/main" id="{B9C13252-8C58-6F65-2A37-177B322D2F7B}"/>
                </a:ext>
              </a:extLst>
            </p:cNvPr>
            <p:cNvSpPr/>
            <p:nvPr/>
          </p:nvSpPr>
          <p:spPr>
            <a:xfrm>
              <a:off x="3282950" y="3670300"/>
              <a:ext cx="137159" cy="91440"/>
            </a:xfrm>
            <a:custGeom>
              <a:avLst/>
              <a:gdLst>
                <a:gd name="connsiteX0" fmla="*/ 95250 w 137159"/>
                <a:gd name="connsiteY0" fmla="*/ 64770 h 91440"/>
                <a:gd name="connsiteX1" fmla="*/ 119380 w 137159"/>
                <a:gd name="connsiteY1" fmla="*/ 0 h 91440"/>
                <a:gd name="connsiteX2" fmla="*/ 137160 w 137159"/>
                <a:gd name="connsiteY2" fmla="*/ 0 h 91440"/>
                <a:gd name="connsiteX3" fmla="*/ 100330 w 137159"/>
                <a:gd name="connsiteY3" fmla="*/ 91440 h 91440"/>
                <a:gd name="connsiteX4" fmla="*/ 91440 w 137159"/>
                <a:gd name="connsiteY4" fmla="*/ 91440 h 91440"/>
                <a:gd name="connsiteX5" fmla="*/ 68580 w 137159"/>
                <a:gd name="connsiteY5" fmla="*/ 30480 h 91440"/>
                <a:gd name="connsiteX6" fmla="*/ 45720 w 137159"/>
                <a:gd name="connsiteY6" fmla="*/ 91440 h 91440"/>
                <a:gd name="connsiteX7" fmla="*/ 36830 w 137159"/>
                <a:gd name="connsiteY7" fmla="*/ 91440 h 91440"/>
                <a:gd name="connsiteX8" fmla="*/ 0 w 137159"/>
                <a:gd name="connsiteY8" fmla="*/ 0 h 91440"/>
                <a:gd name="connsiteX9" fmla="*/ 17780 w 137159"/>
                <a:gd name="connsiteY9" fmla="*/ 0 h 91440"/>
                <a:gd name="connsiteX10" fmla="*/ 41910 w 137159"/>
                <a:gd name="connsiteY10" fmla="*/ 64770 h 91440"/>
                <a:gd name="connsiteX11" fmla="*/ 64770 w 137159"/>
                <a:gd name="connsiteY11" fmla="*/ 1270 h 91440"/>
                <a:gd name="connsiteX12" fmla="*/ 73660 w 137159"/>
                <a:gd name="connsiteY12" fmla="*/ 1270 h 91440"/>
                <a:gd name="connsiteX13" fmla="*/ 96520 w 137159"/>
                <a:gd name="connsiteY13" fmla="*/ 647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59" h="91440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 488">
              <a:extLst>
                <a:ext uri="{FF2B5EF4-FFF2-40B4-BE49-F238E27FC236}">
                  <a16:creationId xmlns:a16="http://schemas.microsoft.com/office/drawing/2014/main" id="{825ACC81-E4CD-5C77-78B4-8A3674EF9E25}"/>
                </a:ext>
              </a:extLst>
            </p:cNvPr>
            <p:cNvSpPr/>
            <p:nvPr/>
          </p:nvSpPr>
          <p:spPr>
            <a:xfrm>
              <a:off x="3426459" y="3669029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78740 h 93979"/>
                <a:gd name="connsiteX18" fmla="*/ 57150 w 73660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 489">
              <a:extLst>
                <a:ext uri="{FF2B5EF4-FFF2-40B4-BE49-F238E27FC236}">
                  <a16:creationId xmlns:a16="http://schemas.microsoft.com/office/drawing/2014/main" id="{318DE69B-E0C4-88DA-EEB1-8FF6210B1236}"/>
                </a:ext>
              </a:extLst>
            </p:cNvPr>
            <p:cNvSpPr/>
            <p:nvPr/>
          </p:nvSpPr>
          <p:spPr>
            <a:xfrm>
              <a:off x="3509109" y="3670300"/>
              <a:ext cx="95149" cy="130809"/>
            </a:xfrm>
            <a:custGeom>
              <a:avLst/>
              <a:gdLst>
                <a:gd name="connsiteX0" fmla="*/ 2440 w 95149"/>
                <a:gd name="connsiteY0" fmla="*/ 115570 h 130809"/>
                <a:gd name="connsiteX1" fmla="*/ 12600 w 95149"/>
                <a:gd name="connsiteY1" fmla="*/ 115570 h 130809"/>
                <a:gd name="connsiteX2" fmla="*/ 40540 w 95149"/>
                <a:gd name="connsiteY2" fmla="*/ 87630 h 130809"/>
                <a:gd name="connsiteX3" fmla="*/ 3710 w 95149"/>
                <a:gd name="connsiteY3" fmla="*/ 0 h 130809"/>
                <a:gd name="connsiteX4" fmla="*/ 21490 w 95149"/>
                <a:gd name="connsiteY4" fmla="*/ 0 h 130809"/>
                <a:gd name="connsiteX5" fmla="*/ 34190 w 95149"/>
                <a:gd name="connsiteY5" fmla="*/ 31750 h 130809"/>
                <a:gd name="connsiteX6" fmla="*/ 49430 w 95149"/>
                <a:gd name="connsiteY6" fmla="*/ 71120 h 130809"/>
                <a:gd name="connsiteX7" fmla="*/ 64670 w 95149"/>
                <a:gd name="connsiteY7" fmla="*/ 31750 h 130809"/>
                <a:gd name="connsiteX8" fmla="*/ 77370 w 95149"/>
                <a:gd name="connsiteY8" fmla="*/ 0 h 130809"/>
                <a:gd name="connsiteX9" fmla="*/ 95150 w 95149"/>
                <a:gd name="connsiteY9" fmla="*/ 0 h 130809"/>
                <a:gd name="connsiteX10" fmla="*/ 59590 w 95149"/>
                <a:gd name="connsiteY10" fmla="*/ 85090 h 130809"/>
                <a:gd name="connsiteX11" fmla="*/ 13870 w 95149"/>
                <a:gd name="connsiteY11" fmla="*/ 130810 h 130809"/>
                <a:gd name="connsiteX12" fmla="*/ 2440 w 95149"/>
                <a:gd name="connsiteY12" fmla="*/ 129540 h 130809"/>
                <a:gd name="connsiteX13" fmla="*/ 2440 w 95149"/>
                <a:gd name="connsiteY13" fmla="*/ 11557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49" h="130809">
                  <a:moveTo>
                    <a:pt x="2440" y="115570"/>
                  </a:moveTo>
                  <a:cubicBezTo>
                    <a:pt x="4980" y="115570"/>
                    <a:pt x="7520" y="115570"/>
                    <a:pt x="12600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0" y="57150"/>
                    <a:pt x="49430" y="71120"/>
                  </a:cubicBezTo>
                  <a:cubicBezTo>
                    <a:pt x="5451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0" y="0"/>
                  </a:lnTo>
                  <a:lnTo>
                    <a:pt x="59590" y="85090"/>
                  </a:lnTo>
                  <a:cubicBezTo>
                    <a:pt x="46890" y="114300"/>
                    <a:pt x="38000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 490">
              <a:extLst>
                <a:ext uri="{FF2B5EF4-FFF2-40B4-BE49-F238E27FC236}">
                  <a16:creationId xmlns:a16="http://schemas.microsoft.com/office/drawing/2014/main" id="{C4BD462F-6F89-CAAD-03CF-0906AC0D4C9F}"/>
                </a:ext>
              </a:extLst>
            </p:cNvPr>
            <p:cNvSpPr/>
            <p:nvPr/>
          </p:nvSpPr>
          <p:spPr>
            <a:xfrm>
              <a:off x="3610609" y="3667759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 491">
              <a:extLst>
                <a:ext uri="{FF2B5EF4-FFF2-40B4-BE49-F238E27FC236}">
                  <a16:creationId xmlns:a16="http://schemas.microsoft.com/office/drawing/2014/main" id="{EE2865FC-6D12-EA44-946B-3308FEE8D526}"/>
                </a:ext>
              </a:extLst>
            </p:cNvPr>
            <p:cNvSpPr/>
            <p:nvPr/>
          </p:nvSpPr>
          <p:spPr>
            <a:xfrm>
              <a:off x="3735070" y="3667759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 492">
              <a:extLst>
                <a:ext uri="{FF2B5EF4-FFF2-40B4-BE49-F238E27FC236}">
                  <a16:creationId xmlns:a16="http://schemas.microsoft.com/office/drawing/2014/main" id="{6AC439D6-2D42-6188-1F92-A554F9C781C9}"/>
                </a:ext>
              </a:extLst>
            </p:cNvPr>
            <p:cNvSpPr/>
            <p:nvPr/>
          </p:nvSpPr>
          <p:spPr>
            <a:xfrm>
              <a:off x="3811270" y="366775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4450 w 83820"/>
                <a:gd name="connsiteY10" fmla="*/ 13970 h 93980"/>
                <a:gd name="connsiteX11" fmla="*/ 19050 w 83820"/>
                <a:gd name="connsiteY11" fmla="*/ 38100 h 93980"/>
                <a:gd name="connsiteX12" fmla="*/ 68580 w 83820"/>
                <a:gd name="connsiteY12" fmla="*/ 38100 h 93980"/>
                <a:gd name="connsiteX13" fmla="*/ 4445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 493">
              <a:extLst>
                <a:ext uri="{FF2B5EF4-FFF2-40B4-BE49-F238E27FC236}">
                  <a16:creationId xmlns:a16="http://schemas.microsoft.com/office/drawing/2014/main" id="{FAEDDD78-C6B6-2C10-DD45-A4A9B248FBDC}"/>
                </a:ext>
              </a:extLst>
            </p:cNvPr>
            <p:cNvSpPr/>
            <p:nvPr/>
          </p:nvSpPr>
          <p:spPr>
            <a:xfrm>
              <a:off x="3909059" y="3643629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0 w 60960"/>
                <a:gd name="connsiteY9" fmla="*/ 99060 h 116840"/>
                <a:gd name="connsiteX10" fmla="*/ 60960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 494">
              <a:extLst>
                <a:ext uri="{FF2B5EF4-FFF2-40B4-BE49-F238E27FC236}">
                  <a16:creationId xmlns:a16="http://schemas.microsoft.com/office/drawing/2014/main" id="{58CAD449-BB5E-9FF3-07B3-99CEC18CE8AE}"/>
                </a:ext>
              </a:extLst>
            </p:cNvPr>
            <p:cNvSpPr/>
            <p:nvPr/>
          </p:nvSpPr>
          <p:spPr>
            <a:xfrm>
              <a:off x="4028440" y="3667759"/>
              <a:ext cx="83819" cy="93980"/>
            </a:xfrm>
            <a:custGeom>
              <a:avLst/>
              <a:gdLst>
                <a:gd name="connsiteX0" fmla="*/ 83820 w 83819"/>
                <a:gd name="connsiteY0" fmla="*/ 41910 h 93980"/>
                <a:gd name="connsiteX1" fmla="*/ 83820 w 83819"/>
                <a:gd name="connsiteY1" fmla="*/ 50800 h 93980"/>
                <a:gd name="connsiteX2" fmla="*/ 17780 w 83819"/>
                <a:gd name="connsiteY2" fmla="*/ 50800 h 93980"/>
                <a:gd name="connsiteX3" fmla="*/ 48260 w 83819"/>
                <a:gd name="connsiteY3" fmla="*/ 80010 h 93980"/>
                <a:gd name="connsiteX4" fmla="*/ 80010 w 83819"/>
                <a:gd name="connsiteY4" fmla="*/ 71120 h 93980"/>
                <a:gd name="connsiteX5" fmla="*/ 80010 w 83819"/>
                <a:gd name="connsiteY5" fmla="*/ 86360 h 93980"/>
                <a:gd name="connsiteX6" fmla="*/ 46990 w 83819"/>
                <a:gd name="connsiteY6" fmla="*/ 93980 h 93980"/>
                <a:gd name="connsiteX7" fmla="*/ 0 w 83819"/>
                <a:gd name="connsiteY7" fmla="*/ 46990 h 93980"/>
                <a:gd name="connsiteX8" fmla="*/ 43180 w 83819"/>
                <a:gd name="connsiteY8" fmla="*/ 0 h 93980"/>
                <a:gd name="connsiteX9" fmla="*/ 83820 w 83819"/>
                <a:gd name="connsiteY9" fmla="*/ 41910 h 93980"/>
                <a:gd name="connsiteX10" fmla="*/ 43180 w 83819"/>
                <a:gd name="connsiteY10" fmla="*/ 13970 h 93980"/>
                <a:gd name="connsiteX11" fmla="*/ 17780 w 83819"/>
                <a:gd name="connsiteY11" fmla="*/ 38100 h 93980"/>
                <a:gd name="connsiteX12" fmla="*/ 67310 w 83819"/>
                <a:gd name="connsiteY12" fmla="*/ 38100 h 93980"/>
                <a:gd name="connsiteX13" fmla="*/ 43180 w 83819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 495">
              <a:extLst>
                <a:ext uri="{FF2B5EF4-FFF2-40B4-BE49-F238E27FC236}">
                  <a16:creationId xmlns:a16="http://schemas.microsoft.com/office/drawing/2014/main" id="{F447E384-5589-ED4A-09A8-C7990D4D0A86}"/>
                </a:ext>
              </a:extLst>
            </p:cNvPr>
            <p:cNvSpPr/>
            <p:nvPr/>
          </p:nvSpPr>
          <p:spPr>
            <a:xfrm>
              <a:off x="4133850" y="3667759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 496">
              <a:extLst>
                <a:ext uri="{FF2B5EF4-FFF2-40B4-BE49-F238E27FC236}">
                  <a16:creationId xmlns:a16="http://schemas.microsoft.com/office/drawing/2014/main" id="{7E01877F-90D8-FCB9-7A88-0E4BD24FB2B4}"/>
                </a:ext>
              </a:extLst>
            </p:cNvPr>
            <p:cNvSpPr/>
            <p:nvPr/>
          </p:nvSpPr>
          <p:spPr>
            <a:xfrm>
              <a:off x="4235450" y="3630929"/>
              <a:ext cx="87629" cy="130810"/>
            </a:xfrm>
            <a:custGeom>
              <a:avLst/>
              <a:gdLst>
                <a:gd name="connsiteX0" fmla="*/ 87630 w 87629"/>
                <a:gd name="connsiteY0" fmla="*/ 128270 h 130810"/>
                <a:gd name="connsiteX1" fmla="*/ 72390 w 87629"/>
                <a:gd name="connsiteY1" fmla="*/ 128270 h 130810"/>
                <a:gd name="connsiteX2" fmla="*/ 72390 w 87629"/>
                <a:gd name="connsiteY2" fmla="*/ 118110 h 130810"/>
                <a:gd name="connsiteX3" fmla="*/ 72390 w 87629"/>
                <a:gd name="connsiteY3" fmla="*/ 111760 h 130810"/>
                <a:gd name="connsiteX4" fmla="*/ 72390 w 87629"/>
                <a:gd name="connsiteY4" fmla="*/ 111760 h 130810"/>
                <a:gd name="connsiteX5" fmla="*/ 40640 w 87629"/>
                <a:gd name="connsiteY5" fmla="*/ 130810 h 130810"/>
                <a:gd name="connsiteX6" fmla="*/ 0 w 87629"/>
                <a:gd name="connsiteY6" fmla="*/ 83820 h 130810"/>
                <a:gd name="connsiteX7" fmla="*/ 40640 w 87629"/>
                <a:gd name="connsiteY7" fmla="*/ 36830 h 130810"/>
                <a:gd name="connsiteX8" fmla="*/ 71120 w 87629"/>
                <a:gd name="connsiteY8" fmla="*/ 53340 h 130810"/>
                <a:gd name="connsiteX9" fmla="*/ 71120 w 87629"/>
                <a:gd name="connsiteY9" fmla="*/ 53340 h 130810"/>
                <a:gd name="connsiteX10" fmla="*/ 71120 w 87629"/>
                <a:gd name="connsiteY10" fmla="*/ 45720 h 130810"/>
                <a:gd name="connsiteX11" fmla="*/ 71120 w 87629"/>
                <a:gd name="connsiteY11" fmla="*/ 0 h 130810"/>
                <a:gd name="connsiteX12" fmla="*/ 87630 w 87629"/>
                <a:gd name="connsiteY12" fmla="*/ 0 h 130810"/>
                <a:gd name="connsiteX13" fmla="*/ 87630 w 87629"/>
                <a:gd name="connsiteY13" fmla="*/ 128270 h 130810"/>
                <a:gd name="connsiteX14" fmla="*/ 15240 w 87629"/>
                <a:gd name="connsiteY14" fmla="*/ 83820 h 130810"/>
                <a:gd name="connsiteX15" fmla="*/ 43180 w 87629"/>
                <a:gd name="connsiteY15" fmla="*/ 115570 h 130810"/>
                <a:gd name="connsiteX16" fmla="*/ 71120 w 87629"/>
                <a:gd name="connsiteY16" fmla="*/ 83820 h 130810"/>
                <a:gd name="connsiteX17" fmla="*/ 43180 w 87629"/>
                <a:gd name="connsiteY17" fmla="*/ 52070 h 130810"/>
                <a:gd name="connsiteX18" fmla="*/ 1524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 497">
              <a:extLst>
                <a:ext uri="{FF2B5EF4-FFF2-40B4-BE49-F238E27FC236}">
                  <a16:creationId xmlns:a16="http://schemas.microsoft.com/office/drawing/2014/main" id="{8FCC9AA6-50FD-D624-D295-4254C9DAB1C2}"/>
                </a:ext>
              </a:extLst>
            </p:cNvPr>
            <p:cNvSpPr/>
            <p:nvPr/>
          </p:nvSpPr>
          <p:spPr>
            <a:xfrm>
              <a:off x="4401820" y="3667759"/>
              <a:ext cx="87629" cy="130810"/>
            </a:xfrm>
            <a:custGeom>
              <a:avLst/>
              <a:gdLst>
                <a:gd name="connsiteX0" fmla="*/ 0 w 87629"/>
                <a:gd name="connsiteY0" fmla="*/ 2540 h 130810"/>
                <a:gd name="connsiteX1" fmla="*/ 15240 w 87629"/>
                <a:gd name="connsiteY1" fmla="*/ 2540 h 130810"/>
                <a:gd name="connsiteX2" fmla="*/ 15240 w 87629"/>
                <a:gd name="connsiteY2" fmla="*/ 11430 h 130810"/>
                <a:gd name="connsiteX3" fmla="*/ 15240 w 87629"/>
                <a:gd name="connsiteY3" fmla="*/ 17780 h 130810"/>
                <a:gd name="connsiteX4" fmla="*/ 15240 w 87629"/>
                <a:gd name="connsiteY4" fmla="*/ 17780 h 130810"/>
                <a:gd name="connsiteX5" fmla="*/ 46990 w 87629"/>
                <a:gd name="connsiteY5" fmla="*/ 0 h 130810"/>
                <a:gd name="connsiteX6" fmla="*/ 87630 w 87629"/>
                <a:gd name="connsiteY6" fmla="*/ 46990 h 130810"/>
                <a:gd name="connsiteX7" fmla="*/ 46990 w 87629"/>
                <a:gd name="connsiteY7" fmla="*/ 93980 h 130810"/>
                <a:gd name="connsiteX8" fmla="*/ 16510 w 87629"/>
                <a:gd name="connsiteY8" fmla="*/ 76200 h 130810"/>
                <a:gd name="connsiteX9" fmla="*/ 16510 w 87629"/>
                <a:gd name="connsiteY9" fmla="*/ 76200 h 130810"/>
                <a:gd name="connsiteX10" fmla="*/ 16510 w 87629"/>
                <a:gd name="connsiteY10" fmla="*/ 83820 h 130810"/>
                <a:gd name="connsiteX11" fmla="*/ 16510 w 87629"/>
                <a:gd name="connsiteY11" fmla="*/ 130810 h 130810"/>
                <a:gd name="connsiteX12" fmla="*/ 0 w 87629"/>
                <a:gd name="connsiteY12" fmla="*/ 130810 h 130810"/>
                <a:gd name="connsiteX13" fmla="*/ 0 w 87629"/>
                <a:gd name="connsiteY13" fmla="*/ 2540 h 130810"/>
                <a:gd name="connsiteX14" fmla="*/ 72390 w 87629"/>
                <a:gd name="connsiteY14" fmla="*/ 46990 h 130810"/>
                <a:gd name="connsiteX15" fmla="*/ 44450 w 87629"/>
                <a:gd name="connsiteY15" fmla="*/ 15240 h 130810"/>
                <a:gd name="connsiteX16" fmla="*/ 16510 w 87629"/>
                <a:gd name="connsiteY16" fmla="*/ 46990 h 130810"/>
                <a:gd name="connsiteX17" fmla="*/ 44450 w 87629"/>
                <a:gd name="connsiteY17" fmla="*/ 78740 h 130810"/>
                <a:gd name="connsiteX18" fmla="*/ 72390 w 87629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 498">
              <a:extLst>
                <a:ext uri="{FF2B5EF4-FFF2-40B4-BE49-F238E27FC236}">
                  <a16:creationId xmlns:a16="http://schemas.microsoft.com/office/drawing/2014/main" id="{EE28743D-F1C9-F39C-40EB-91A64A147539}"/>
                </a:ext>
              </a:extLst>
            </p:cNvPr>
            <p:cNvSpPr/>
            <p:nvPr/>
          </p:nvSpPr>
          <p:spPr>
            <a:xfrm>
              <a:off x="4511040" y="3670300"/>
              <a:ext cx="78739" cy="91440"/>
            </a:xfrm>
            <a:custGeom>
              <a:avLst/>
              <a:gdLst>
                <a:gd name="connsiteX0" fmla="*/ 63500 w 78739"/>
                <a:gd name="connsiteY0" fmla="*/ 88900 h 91440"/>
                <a:gd name="connsiteX1" fmla="*/ 63500 w 78739"/>
                <a:gd name="connsiteY1" fmla="*/ 76200 h 91440"/>
                <a:gd name="connsiteX2" fmla="*/ 63500 w 78739"/>
                <a:gd name="connsiteY2" fmla="*/ 69850 h 91440"/>
                <a:gd name="connsiteX3" fmla="*/ 63500 w 78739"/>
                <a:gd name="connsiteY3" fmla="*/ 69850 h 91440"/>
                <a:gd name="connsiteX4" fmla="*/ 30480 w 78739"/>
                <a:gd name="connsiteY4" fmla="*/ 91440 h 91440"/>
                <a:gd name="connsiteX5" fmla="*/ 0 w 78739"/>
                <a:gd name="connsiteY5" fmla="*/ 55880 h 91440"/>
                <a:gd name="connsiteX6" fmla="*/ 0 w 78739"/>
                <a:gd name="connsiteY6" fmla="*/ 0 h 91440"/>
                <a:gd name="connsiteX7" fmla="*/ 16510 w 78739"/>
                <a:gd name="connsiteY7" fmla="*/ 0 h 91440"/>
                <a:gd name="connsiteX8" fmla="*/ 16510 w 78739"/>
                <a:gd name="connsiteY8" fmla="*/ 52070 h 91440"/>
                <a:gd name="connsiteX9" fmla="*/ 33020 w 78739"/>
                <a:gd name="connsiteY9" fmla="*/ 74930 h 91440"/>
                <a:gd name="connsiteX10" fmla="*/ 62230 w 78739"/>
                <a:gd name="connsiteY10" fmla="*/ 43180 h 91440"/>
                <a:gd name="connsiteX11" fmla="*/ 62230 w 78739"/>
                <a:gd name="connsiteY11" fmla="*/ 0 h 91440"/>
                <a:gd name="connsiteX12" fmla="*/ 78740 w 78739"/>
                <a:gd name="connsiteY12" fmla="*/ 0 h 91440"/>
                <a:gd name="connsiteX13" fmla="*/ 78740 w 78739"/>
                <a:gd name="connsiteY13" fmla="*/ 88900 h 91440"/>
                <a:gd name="connsiteX14" fmla="*/ 63500 w 78739"/>
                <a:gd name="connsiteY14" fmla="*/ 8890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40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 499">
              <a:extLst>
                <a:ext uri="{FF2B5EF4-FFF2-40B4-BE49-F238E27FC236}">
                  <a16:creationId xmlns:a16="http://schemas.microsoft.com/office/drawing/2014/main" id="{78D2C1A2-0E1D-D306-49F2-E0D5ADD66252}"/>
                </a:ext>
              </a:extLst>
            </p:cNvPr>
            <p:cNvSpPr/>
            <p:nvPr/>
          </p:nvSpPr>
          <p:spPr>
            <a:xfrm>
              <a:off x="4620259" y="3667759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 500">
              <a:extLst>
                <a:ext uri="{FF2B5EF4-FFF2-40B4-BE49-F238E27FC236}">
                  <a16:creationId xmlns:a16="http://schemas.microsoft.com/office/drawing/2014/main" id="{1EA9055E-B904-D162-1159-F86779C437FD}"/>
                </a:ext>
              </a:extLst>
            </p:cNvPr>
            <p:cNvSpPr/>
            <p:nvPr/>
          </p:nvSpPr>
          <p:spPr>
            <a:xfrm>
              <a:off x="4719320" y="3667759"/>
              <a:ext cx="74929" cy="93980"/>
            </a:xfrm>
            <a:custGeom>
              <a:avLst/>
              <a:gdLst>
                <a:gd name="connsiteX0" fmla="*/ 48260 w 74929"/>
                <a:gd name="connsiteY0" fmla="*/ 78740 h 93980"/>
                <a:gd name="connsiteX1" fmla="*/ 74930 w 74929"/>
                <a:gd name="connsiteY1" fmla="*/ 71120 h 93980"/>
                <a:gd name="connsiteX2" fmla="*/ 74930 w 74929"/>
                <a:gd name="connsiteY2" fmla="*/ 86360 h 93980"/>
                <a:gd name="connsiteX3" fmla="*/ 46990 w 74929"/>
                <a:gd name="connsiteY3" fmla="*/ 93980 h 93980"/>
                <a:gd name="connsiteX4" fmla="*/ 0 w 74929"/>
                <a:gd name="connsiteY4" fmla="*/ 46990 h 93980"/>
                <a:gd name="connsiteX5" fmla="*/ 46990 w 74929"/>
                <a:gd name="connsiteY5" fmla="*/ 0 h 93980"/>
                <a:gd name="connsiteX6" fmla="*/ 74930 w 74929"/>
                <a:gd name="connsiteY6" fmla="*/ 6350 h 93980"/>
                <a:gd name="connsiteX7" fmla="*/ 74930 w 74929"/>
                <a:gd name="connsiteY7" fmla="*/ 21590 h 93980"/>
                <a:gd name="connsiteX8" fmla="*/ 48260 w 74929"/>
                <a:gd name="connsiteY8" fmla="*/ 13970 h 93980"/>
                <a:gd name="connsiteX9" fmla="*/ 17780 w 74929"/>
                <a:gd name="connsiteY9" fmla="*/ 45720 h 93980"/>
                <a:gd name="connsiteX10" fmla="*/ 48260 w 74929"/>
                <a:gd name="connsiteY10" fmla="*/ 774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80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 501">
              <a:extLst>
                <a:ext uri="{FF2B5EF4-FFF2-40B4-BE49-F238E27FC236}">
                  <a16:creationId xmlns:a16="http://schemas.microsoft.com/office/drawing/2014/main" id="{BEC0F9D4-546E-40A7-AC24-56A0F60F7F14}"/>
                </a:ext>
              </a:extLst>
            </p:cNvPr>
            <p:cNvSpPr/>
            <p:nvPr/>
          </p:nvSpPr>
          <p:spPr>
            <a:xfrm>
              <a:off x="4804409" y="3643629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0 w 60960"/>
                <a:gd name="connsiteY9" fmla="*/ 99060 h 116840"/>
                <a:gd name="connsiteX10" fmla="*/ 60960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 502">
              <a:extLst>
                <a:ext uri="{FF2B5EF4-FFF2-40B4-BE49-F238E27FC236}">
                  <a16:creationId xmlns:a16="http://schemas.microsoft.com/office/drawing/2014/main" id="{A40B9F88-FE97-B81F-CF0A-9C4C91CA2851}"/>
                </a:ext>
              </a:extLst>
            </p:cNvPr>
            <p:cNvSpPr/>
            <p:nvPr/>
          </p:nvSpPr>
          <p:spPr>
            <a:xfrm>
              <a:off x="4879340" y="3670300"/>
              <a:ext cx="78739" cy="91440"/>
            </a:xfrm>
            <a:custGeom>
              <a:avLst/>
              <a:gdLst>
                <a:gd name="connsiteX0" fmla="*/ 63500 w 78739"/>
                <a:gd name="connsiteY0" fmla="*/ 88900 h 91440"/>
                <a:gd name="connsiteX1" fmla="*/ 63500 w 78739"/>
                <a:gd name="connsiteY1" fmla="*/ 76200 h 91440"/>
                <a:gd name="connsiteX2" fmla="*/ 63500 w 78739"/>
                <a:gd name="connsiteY2" fmla="*/ 69850 h 91440"/>
                <a:gd name="connsiteX3" fmla="*/ 63500 w 78739"/>
                <a:gd name="connsiteY3" fmla="*/ 69850 h 91440"/>
                <a:gd name="connsiteX4" fmla="*/ 30480 w 78739"/>
                <a:gd name="connsiteY4" fmla="*/ 91440 h 91440"/>
                <a:gd name="connsiteX5" fmla="*/ 0 w 78739"/>
                <a:gd name="connsiteY5" fmla="*/ 55880 h 91440"/>
                <a:gd name="connsiteX6" fmla="*/ 0 w 78739"/>
                <a:gd name="connsiteY6" fmla="*/ 0 h 91440"/>
                <a:gd name="connsiteX7" fmla="*/ 16510 w 78739"/>
                <a:gd name="connsiteY7" fmla="*/ 0 h 91440"/>
                <a:gd name="connsiteX8" fmla="*/ 16510 w 78739"/>
                <a:gd name="connsiteY8" fmla="*/ 52070 h 91440"/>
                <a:gd name="connsiteX9" fmla="*/ 33020 w 78739"/>
                <a:gd name="connsiteY9" fmla="*/ 74930 h 91440"/>
                <a:gd name="connsiteX10" fmla="*/ 62230 w 78739"/>
                <a:gd name="connsiteY10" fmla="*/ 43180 h 91440"/>
                <a:gd name="connsiteX11" fmla="*/ 62230 w 78739"/>
                <a:gd name="connsiteY11" fmla="*/ 0 h 91440"/>
                <a:gd name="connsiteX12" fmla="*/ 78740 w 78739"/>
                <a:gd name="connsiteY12" fmla="*/ 0 h 91440"/>
                <a:gd name="connsiteX13" fmla="*/ 78740 w 78739"/>
                <a:gd name="connsiteY13" fmla="*/ 88900 h 91440"/>
                <a:gd name="connsiteX14" fmla="*/ 63500 w 78739"/>
                <a:gd name="connsiteY14" fmla="*/ 8890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40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 503">
              <a:extLst>
                <a:ext uri="{FF2B5EF4-FFF2-40B4-BE49-F238E27FC236}">
                  <a16:creationId xmlns:a16="http://schemas.microsoft.com/office/drawing/2014/main" id="{AAC0706B-4CBF-1879-5B4E-73AF62EEE80A}"/>
                </a:ext>
              </a:extLst>
            </p:cNvPr>
            <p:cNvSpPr/>
            <p:nvPr/>
          </p:nvSpPr>
          <p:spPr>
            <a:xfrm>
              <a:off x="4980940" y="3669029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 504">
              <a:extLst>
                <a:ext uri="{FF2B5EF4-FFF2-40B4-BE49-F238E27FC236}">
                  <a16:creationId xmlns:a16="http://schemas.microsoft.com/office/drawing/2014/main" id="{DFDB89E7-8935-84BC-1D1A-03FE629A00A7}"/>
                </a:ext>
              </a:extLst>
            </p:cNvPr>
            <p:cNvSpPr/>
            <p:nvPr/>
          </p:nvSpPr>
          <p:spPr>
            <a:xfrm>
              <a:off x="5069840" y="364362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 505">
              <a:extLst>
                <a:ext uri="{FF2B5EF4-FFF2-40B4-BE49-F238E27FC236}">
                  <a16:creationId xmlns:a16="http://schemas.microsoft.com/office/drawing/2014/main" id="{8EE575BD-7477-BA6A-7845-3F6642B5BA0B}"/>
                </a:ext>
              </a:extLst>
            </p:cNvPr>
            <p:cNvSpPr/>
            <p:nvPr/>
          </p:nvSpPr>
          <p:spPr>
            <a:xfrm>
              <a:off x="5146040" y="3634740"/>
              <a:ext cx="20319" cy="124459"/>
            </a:xfrm>
            <a:custGeom>
              <a:avLst/>
              <a:gdLst>
                <a:gd name="connsiteX0" fmla="*/ 10160 w 20319"/>
                <a:gd name="connsiteY0" fmla="*/ 0 h 124459"/>
                <a:gd name="connsiteX1" fmla="*/ 20320 w 20319"/>
                <a:gd name="connsiteY1" fmla="*/ 10160 h 124459"/>
                <a:gd name="connsiteX2" fmla="*/ 10160 w 20319"/>
                <a:gd name="connsiteY2" fmla="*/ 20320 h 124459"/>
                <a:gd name="connsiteX3" fmla="*/ 0 w 20319"/>
                <a:gd name="connsiteY3" fmla="*/ 10160 h 124459"/>
                <a:gd name="connsiteX4" fmla="*/ 10160 w 20319"/>
                <a:gd name="connsiteY4" fmla="*/ 0 h 124459"/>
                <a:gd name="connsiteX5" fmla="*/ 17780 w 20319"/>
                <a:gd name="connsiteY5" fmla="*/ 35560 h 124459"/>
                <a:gd name="connsiteX6" fmla="*/ 17780 w 20319"/>
                <a:gd name="connsiteY6" fmla="*/ 124460 h 124459"/>
                <a:gd name="connsiteX7" fmla="*/ 1270 w 20319"/>
                <a:gd name="connsiteY7" fmla="*/ 124460 h 124459"/>
                <a:gd name="connsiteX8" fmla="*/ 1270 w 20319"/>
                <a:gd name="connsiteY8" fmla="*/ 35560 h 124459"/>
                <a:gd name="connsiteX9" fmla="*/ 17780 w 20319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 506">
              <a:extLst>
                <a:ext uri="{FF2B5EF4-FFF2-40B4-BE49-F238E27FC236}">
                  <a16:creationId xmlns:a16="http://schemas.microsoft.com/office/drawing/2014/main" id="{F14F1307-E3B7-60FE-2CFC-D7B68F8A4E59}"/>
                </a:ext>
              </a:extLst>
            </p:cNvPr>
            <p:cNvSpPr/>
            <p:nvPr/>
          </p:nvSpPr>
          <p:spPr>
            <a:xfrm>
              <a:off x="5187950" y="3667759"/>
              <a:ext cx="91440" cy="93980"/>
            </a:xfrm>
            <a:custGeom>
              <a:avLst/>
              <a:gdLst>
                <a:gd name="connsiteX0" fmla="*/ 91440 w 91440"/>
                <a:gd name="connsiteY0" fmla="*/ 46990 h 93980"/>
                <a:gd name="connsiteX1" fmla="*/ 45720 w 91440"/>
                <a:gd name="connsiteY1" fmla="*/ 93980 h 93980"/>
                <a:gd name="connsiteX2" fmla="*/ 0 w 91440"/>
                <a:gd name="connsiteY2" fmla="*/ 46990 h 93980"/>
                <a:gd name="connsiteX3" fmla="*/ 45720 w 91440"/>
                <a:gd name="connsiteY3" fmla="*/ 0 h 93980"/>
                <a:gd name="connsiteX4" fmla="*/ 91440 w 91440"/>
                <a:gd name="connsiteY4" fmla="*/ 46990 h 93980"/>
                <a:gd name="connsiteX5" fmla="*/ 74930 w 91440"/>
                <a:gd name="connsiteY5" fmla="*/ 46990 h 93980"/>
                <a:gd name="connsiteX6" fmla="*/ 44450 w 91440"/>
                <a:gd name="connsiteY6" fmla="*/ 15240 h 93980"/>
                <a:gd name="connsiteX7" fmla="*/ 15240 w 91440"/>
                <a:gd name="connsiteY7" fmla="*/ 46990 h 93980"/>
                <a:gd name="connsiteX8" fmla="*/ 44450 w 91440"/>
                <a:gd name="connsiteY8" fmla="*/ 78740 h 93980"/>
                <a:gd name="connsiteX9" fmla="*/ 74930 w 91440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 507">
              <a:extLst>
                <a:ext uri="{FF2B5EF4-FFF2-40B4-BE49-F238E27FC236}">
                  <a16:creationId xmlns:a16="http://schemas.microsoft.com/office/drawing/2014/main" id="{E1BAAB64-2E40-779A-60C2-789997214DD1}"/>
                </a:ext>
              </a:extLst>
            </p:cNvPr>
            <p:cNvSpPr/>
            <p:nvPr/>
          </p:nvSpPr>
          <p:spPr>
            <a:xfrm>
              <a:off x="5302250" y="3667759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 508">
              <a:extLst>
                <a:ext uri="{FF2B5EF4-FFF2-40B4-BE49-F238E27FC236}">
                  <a16:creationId xmlns:a16="http://schemas.microsoft.com/office/drawing/2014/main" id="{D8C62DAF-7369-3345-61E1-10A6921250F5}"/>
                </a:ext>
              </a:extLst>
            </p:cNvPr>
            <p:cNvSpPr/>
            <p:nvPr/>
          </p:nvSpPr>
          <p:spPr>
            <a:xfrm>
              <a:off x="5455920" y="3634740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9050 w 20320"/>
                <a:gd name="connsiteY5" fmla="*/ 35560 h 124459"/>
                <a:gd name="connsiteX6" fmla="*/ 19050 w 20320"/>
                <a:gd name="connsiteY6" fmla="*/ 124460 h 124459"/>
                <a:gd name="connsiteX7" fmla="*/ 2540 w 20320"/>
                <a:gd name="connsiteY7" fmla="*/ 124460 h 124459"/>
                <a:gd name="connsiteX8" fmla="*/ 2540 w 20320"/>
                <a:gd name="connsiteY8" fmla="*/ 35560 h 124459"/>
                <a:gd name="connsiteX9" fmla="*/ 1905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 509">
              <a:extLst>
                <a:ext uri="{FF2B5EF4-FFF2-40B4-BE49-F238E27FC236}">
                  <a16:creationId xmlns:a16="http://schemas.microsoft.com/office/drawing/2014/main" id="{3D1589D1-5AA2-FFFE-1194-22FCE75890DE}"/>
                </a:ext>
              </a:extLst>
            </p:cNvPr>
            <p:cNvSpPr/>
            <p:nvPr/>
          </p:nvSpPr>
          <p:spPr>
            <a:xfrm>
              <a:off x="5505450" y="3667759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 510">
              <a:extLst>
                <a:ext uri="{FF2B5EF4-FFF2-40B4-BE49-F238E27FC236}">
                  <a16:creationId xmlns:a16="http://schemas.microsoft.com/office/drawing/2014/main" id="{CA3F5366-A066-AEB3-8C49-0CFD05CCED99}"/>
                </a:ext>
              </a:extLst>
            </p:cNvPr>
            <p:cNvSpPr/>
            <p:nvPr/>
          </p:nvSpPr>
          <p:spPr>
            <a:xfrm>
              <a:off x="5605779" y="3667759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 511">
              <a:extLst>
                <a:ext uri="{FF2B5EF4-FFF2-40B4-BE49-F238E27FC236}">
                  <a16:creationId xmlns:a16="http://schemas.microsoft.com/office/drawing/2014/main" id="{5B36973F-C3B7-E2B1-E751-8F96A3A7CA24}"/>
                </a:ext>
              </a:extLst>
            </p:cNvPr>
            <p:cNvSpPr/>
            <p:nvPr/>
          </p:nvSpPr>
          <p:spPr>
            <a:xfrm>
              <a:off x="5687059" y="3634740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9050 w 20320"/>
                <a:gd name="connsiteY5" fmla="*/ 35560 h 124459"/>
                <a:gd name="connsiteX6" fmla="*/ 19050 w 20320"/>
                <a:gd name="connsiteY6" fmla="*/ 124460 h 124459"/>
                <a:gd name="connsiteX7" fmla="*/ 2540 w 20320"/>
                <a:gd name="connsiteY7" fmla="*/ 124460 h 124459"/>
                <a:gd name="connsiteX8" fmla="*/ 2540 w 20320"/>
                <a:gd name="connsiteY8" fmla="*/ 35560 h 124459"/>
                <a:gd name="connsiteX9" fmla="*/ 1905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 512">
              <a:extLst>
                <a:ext uri="{FF2B5EF4-FFF2-40B4-BE49-F238E27FC236}">
                  <a16:creationId xmlns:a16="http://schemas.microsoft.com/office/drawing/2014/main" id="{1360A5F6-E835-DC04-C699-08A9C01D61B4}"/>
                </a:ext>
              </a:extLst>
            </p:cNvPr>
            <p:cNvSpPr/>
            <p:nvPr/>
          </p:nvSpPr>
          <p:spPr>
            <a:xfrm>
              <a:off x="5728970" y="3630929"/>
              <a:ext cx="87629" cy="130810"/>
            </a:xfrm>
            <a:custGeom>
              <a:avLst/>
              <a:gdLst>
                <a:gd name="connsiteX0" fmla="*/ 87630 w 87629"/>
                <a:gd name="connsiteY0" fmla="*/ 128270 h 130810"/>
                <a:gd name="connsiteX1" fmla="*/ 72390 w 87629"/>
                <a:gd name="connsiteY1" fmla="*/ 128270 h 130810"/>
                <a:gd name="connsiteX2" fmla="*/ 72390 w 87629"/>
                <a:gd name="connsiteY2" fmla="*/ 118110 h 130810"/>
                <a:gd name="connsiteX3" fmla="*/ 72390 w 87629"/>
                <a:gd name="connsiteY3" fmla="*/ 111760 h 130810"/>
                <a:gd name="connsiteX4" fmla="*/ 72390 w 87629"/>
                <a:gd name="connsiteY4" fmla="*/ 111760 h 130810"/>
                <a:gd name="connsiteX5" fmla="*/ 40640 w 87629"/>
                <a:gd name="connsiteY5" fmla="*/ 130810 h 130810"/>
                <a:gd name="connsiteX6" fmla="*/ 0 w 87629"/>
                <a:gd name="connsiteY6" fmla="*/ 83820 h 130810"/>
                <a:gd name="connsiteX7" fmla="*/ 40640 w 87629"/>
                <a:gd name="connsiteY7" fmla="*/ 36830 h 130810"/>
                <a:gd name="connsiteX8" fmla="*/ 71120 w 87629"/>
                <a:gd name="connsiteY8" fmla="*/ 53340 h 130810"/>
                <a:gd name="connsiteX9" fmla="*/ 71120 w 87629"/>
                <a:gd name="connsiteY9" fmla="*/ 53340 h 130810"/>
                <a:gd name="connsiteX10" fmla="*/ 71120 w 87629"/>
                <a:gd name="connsiteY10" fmla="*/ 45720 h 130810"/>
                <a:gd name="connsiteX11" fmla="*/ 71120 w 87629"/>
                <a:gd name="connsiteY11" fmla="*/ 0 h 130810"/>
                <a:gd name="connsiteX12" fmla="*/ 87630 w 87629"/>
                <a:gd name="connsiteY12" fmla="*/ 0 h 130810"/>
                <a:gd name="connsiteX13" fmla="*/ 87630 w 87629"/>
                <a:gd name="connsiteY13" fmla="*/ 128270 h 130810"/>
                <a:gd name="connsiteX14" fmla="*/ 15240 w 87629"/>
                <a:gd name="connsiteY14" fmla="*/ 83820 h 130810"/>
                <a:gd name="connsiteX15" fmla="*/ 43180 w 87629"/>
                <a:gd name="connsiteY15" fmla="*/ 115570 h 130810"/>
                <a:gd name="connsiteX16" fmla="*/ 71120 w 87629"/>
                <a:gd name="connsiteY16" fmla="*/ 83820 h 130810"/>
                <a:gd name="connsiteX17" fmla="*/ 43180 w 87629"/>
                <a:gd name="connsiteY17" fmla="*/ 52070 h 130810"/>
                <a:gd name="connsiteX18" fmla="*/ 1524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 513">
              <a:extLst>
                <a:ext uri="{FF2B5EF4-FFF2-40B4-BE49-F238E27FC236}">
                  <a16:creationId xmlns:a16="http://schemas.microsoft.com/office/drawing/2014/main" id="{ACD74D1E-8F43-35E2-5AEE-A791CA162DCE}"/>
                </a:ext>
              </a:extLst>
            </p:cNvPr>
            <p:cNvSpPr/>
            <p:nvPr/>
          </p:nvSpPr>
          <p:spPr>
            <a:xfrm>
              <a:off x="5840729" y="366775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3180 w 83820"/>
                <a:gd name="connsiteY10" fmla="*/ 13970 h 93980"/>
                <a:gd name="connsiteX11" fmla="*/ 17780 w 83820"/>
                <a:gd name="connsiteY11" fmla="*/ 38100 h 93980"/>
                <a:gd name="connsiteX12" fmla="*/ 67310 w 83820"/>
                <a:gd name="connsiteY12" fmla="*/ 38100 h 93980"/>
                <a:gd name="connsiteX13" fmla="*/ 4318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 514">
              <a:extLst>
                <a:ext uri="{FF2B5EF4-FFF2-40B4-BE49-F238E27FC236}">
                  <a16:creationId xmlns:a16="http://schemas.microsoft.com/office/drawing/2014/main" id="{4410C75D-EB1A-7813-BCFF-AF1F1DCDDE5B}"/>
                </a:ext>
              </a:extLst>
            </p:cNvPr>
            <p:cNvSpPr/>
            <p:nvPr/>
          </p:nvSpPr>
          <p:spPr>
            <a:xfrm>
              <a:off x="5986779" y="3667759"/>
              <a:ext cx="74929" cy="93980"/>
            </a:xfrm>
            <a:custGeom>
              <a:avLst/>
              <a:gdLst>
                <a:gd name="connsiteX0" fmla="*/ 48260 w 74929"/>
                <a:gd name="connsiteY0" fmla="*/ 78740 h 93980"/>
                <a:gd name="connsiteX1" fmla="*/ 74930 w 74929"/>
                <a:gd name="connsiteY1" fmla="*/ 71120 h 93980"/>
                <a:gd name="connsiteX2" fmla="*/ 74930 w 74929"/>
                <a:gd name="connsiteY2" fmla="*/ 86360 h 93980"/>
                <a:gd name="connsiteX3" fmla="*/ 46990 w 74929"/>
                <a:gd name="connsiteY3" fmla="*/ 93980 h 93980"/>
                <a:gd name="connsiteX4" fmla="*/ 0 w 74929"/>
                <a:gd name="connsiteY4" fmla="*/ 46990 h 93980"/>
                <a:gd name="connsiteX5" fmla="*/ 46990 w 74929"/>
                <a:gd name="connsiteY5" fmla="*/ 0 h 93980"/>
                <a:gd name="connsiteX6" fmla="*/ 74930 w 74929"/>
                <a:gd name="connsiteY6" fmla="*/ 6350 h 93980"/>
                <a:gd name="connsiteX7" fmla="*/ 74930 w 74929"/>
                <a:gd name="connsiteY7" fmla="*/ 21590 h 93980"/>
                <a:gd name="connsiteX8" fmla="*/ 48260 w 74929"/>
                <a:gd name="connsiteY8" fmla="*/ 13970 h 93980"/>
                <a:gd name="connsiteX9" fmla="*/ 17780 w 74929"/>
                <a:gd name="connsiteY9" fmla="*/ 45720 h 93980"/>
                <a:gd name="connsiteX10" fmla="*/ 48260 w 74929"/>
                <a:gd name="connsiteY10" fmla="*/ 774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80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 515">
              <a:extLst>
                <a:ext uri="{FF2B5EF4-FFF2-40B4-BE49-F238E27FC236}">
                  <a16:creationId xmlns:a16="http://schemas.microsoft.com/office/drawing/2014/main" id="{80F43F50-B7AB-84FE-6FE8-94BDCAB64286}"/>
                </a:ext>
              </a:extLst>
            </p:cNvPr>
            <p:cNvSpPr/>
            <p:nvPr/>
          </p:nvSpPr>
          <p:spPr>
            <a:xfrm>
              <a:off x="6082029" y="3630929"/>
              <a:ext cx="34290" cy="130810"/>
            </a:xfrm>
            <a:custGeom>
              <a:avLst/>
              <a:gdLst>
                <a:gd name="connsiteX0" fmla="*/ 0 w 34290"/>
                <a:gd name="connsiteY0" fmla="*/ 0 h 130810"/>
                <a:gd name="connsiteX1" fmla="*/ 16510 w 34290"/>
                <a:gd name="connsiteY1" fmla="*/ 0 h 130810"/>
                <a:gd name="connsiteX2" fmla="*/ 16510 w 34290"/>
                <a:gd name="connsiteY2" fmla="*/ 101600 h 130810"/>
                <a:gd name="connsiteX3" fmla="*/ 26670 w 34290"/>
                <a:gd name="connsiteY3" fmla="*/ 115570 h 130810"/>
                <a:gd name="connsiteX4" fmla="*/ 34290 w 34290"/>
                <a:gd name="connsiteY4" fmla="*/ 115570 h 130810"/>
                <a:gd name="connsiteX5" fmla="*/ 34290 w 34290"/>
                <a:gd name="connsiteY5" fmla="*/ 129540 h 130810"/>
                <a:gd name="connsiteX6" fmla="*/ 22860 w 34290"/>
                <a:gd name="connsiteY6" fmla="*/ 130810 h 130810"/>
                <a:gd name="connsiteX7" fmla="*/ 0 w 34290"/>
                <a:gd name="connsiteY7" fmla="*/ 105410 h 130810"/>
                <a:gd name="connsiteX8" fmla="*/ 0 w 34290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" name="Freeform 516">
              <a:extLst>
                <a:ext uri="{FF2B5EF4-FFF2-40B4-BE49-F238E27FC236}">
                  <a16:creationId xmlns:a16="http://schemas.microsoft.com/office/drawing/2014/main" id="{B3573DDF-713B-AA5F-1617-8290CEA1587C}"/>
                </a:ext>
              </a:extLst>
            </p:cNvPr>
            <p:cNvSpPr/>
            <p:nvPr/>
          </p:nvSpPr>
          <p:spPr>
            <a:xfrm>
              <a:off x="6127750" y="3667759"/>
              <a:ext cx="91440" cy="93980"/>
            </a:xfrm>
            <a:custGeom>
              <a:avLst/>
              <a:gdLst>
                <a:gd name="connsiteX0" fmla="*/ 91440 w 91440"/>
                <a:gd name="connsiteY0" fmla="*/ 46990 h 93980"/>
                <a:gd name="connsiteX1" fmla="*/ 45720 w 91440"/>
                <a:gd name="connsiteY1" fmla="*/ 93980 h 93980"/>
                <a:gd name="connsiteX2" fmla="*/ 0 w 91440"/>
                <a:gd name="connsiteY2" fmla="*/ 46990 h 93980"/>
                <a:gd name="connsiteX3" fmla="*/ 45720 w 91440"/>
                <a:gd name="connsiteY3" fmla="*/ 0 h 93980"/>
                <a:gd name="connsiteX4" fmla="*/ 91440 w 91440"/>
                <a:gd name="connsiteY4" fmla="*/ 46990 h 93980"/>
                <a:gd name="connsiteX5" fmla="*/ 76200 w 91440"/>
                <a:gd name="connsiteY5" fmla="*/ 46990 h 93980"/>
                <a:gd name="connsiteX6" fmla="*/ 45720 w 91440"/>
                <a:gd name="connsiteY6" fmla="*/ 15240 h 93980"/>
                <a:gd name="connsiteX7" fmla="*/ 16510 w 91440"/>
                <a:gd name="connsiteY7" fmla="*/ 46990 h 93980"/>
                <a:gd name="connsiteX8" fmla="*/ 45720 w 91440"/>
                <a:gd name="connsiteY8" fmla="*/ 78740 h 93980"/>
                <a:gd name="connsiteX9" fmla="*/ 76200 w 91440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 517">
              <a:extLst>
                <a:ext uri="{FF2B5EF4-FFF2-40B4-BE49-F238E27FC236}">
                  <a16:creationId xmlns:a16="http://schemas.microsoft.com/office/drawing/2014/main" id="{F4992D46-B774-0496-C7C1-B23908AD0469}"/>
                </a:ext>
              </a:extLst>
            </p:cNvPr>
            <p:cNvSpPr/>
            <p:nvPr/>
          </p:nvSpPr>
          <p:spPr>
            <a:xfrm>
              <a:off x="6235700" y="3667759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 518">
              <a:extLst>
                <a:ext uri="{FF2B5EF4-FFF2-40B4-BE49-F238E27FC236}">
                  <a16:creationId xmlns:a16="http://schemas.microsoft.com/office/drawing/2014/main" id="{D172F6A8-AFD4-04F2-430A-7F57E85658A9}"/>
                </a:ext>
              </a:extLst>
            </p:cNvPr>
            <p:cNvSpPr/>
            <p:nvPr/>
          </p:nvSpPr>
          <p:spPr>
            <a:xfrm>
              <a:off x="6316979" y="3634740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7780 w 20320"/>
                <a:gd name="connsiteY5" fmla="*/ 35560 h 124459"/>
                <a:gd name="connsiteX6" fmla="*/ 17780 w 20320"/>
                <a:gd name="connsiteY6" fmla="*/ 124460 h 124459"/>
                <a:gd name="connsiteX7" fmla="*/ 1270 w 20320"/>
                <a:gd name="connsiteY7" fmla="*/ 124460 h 124459"/>
                <a:gd name="connsiteX8" fmla="*/ 1270 w 20320"/>
                <a:gd name="connsiteY8" fmla="*/ 35560 h 124459"/>
                <a:gd name="connsiteX9" fmla="*/ 1778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 519">
              <a:extLst>
                <a:ext uri="{FF2B5EF4-FFF2-40B4-BE49-F238E27FC236}">
                  <a16:creationId xmlns:a16="http://schemas.microsoft.com/office/drawing/2014/main" id="{20872D28-3355-C370-30F3-1EF40055DA5D}"/>
                </a:ext>
              </a:extLst>
            </p:cNvPr>
            <p:cNvSpPr/>
            <p:nvPr/>
          </p:nvSpPr>
          <p:spPr>
            <a:xfrm>
              <a:off x="6366509" y="3667759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 520">
              <a:extLst>
                <a:ext uri="{FF2B5EF4-FFF2-40B4-BE49-F238E27FC236}">
                  <a16:creationId xmlns:a16="http://schemas.microsoft.com/office/drawing/2014/main" id="{B56B1060-FC8C-3EA3-AD7B-D7518E9FD98A}"/>
                </a:ext>
              </a:extLst>
            </p:cNvPr>
            <p:cNvSpPr/>
            <p:nvPr/>
          </p:nvSpPr>
          <p:spPr>
            <a:xfrm>
              <a:off x="6464300" y="3667759"/>
              <a:ext cx="83819" cy="130810"/>
            </a:xfrm>
            <a:custGeom>
              <a:avLst/>
              <a:gdLst>
                <a:gd name="connsiteX0" fmla="*/ 48260 w 83819"/>
                <a:gd name="connsiteY0" fmla="*/ 77470 h 130810"/>
                <a:gd name="connsiteX1" fmla="*/ 83820 w 83819"/>
                <a:gd name="connsiteY1" fmla="*/ 102870 h 130810"/>
                <a:gd name="connsiteX2" fmla="*/ 40640 w 83819"/>
                <a:gd name="connsiteY2" fmla="*/ 130810 h 130810"/>
                <a:gd name="connsiteX3" fmla="*/ 0 w 83819"/>
                <a:gd name="connsiteY3" fmla="*/ 106680 h 130810"/>
                <a:gd name="connsiteX4" fmla="*/ 24130 w 83819"/>
                <a:gd name="connsiteY4" fmla="*/ 85090 h 130810"/>
                <a:gd name="connsiteX5" fmla="*/ 10160 w 83819"/>
                <a:gd name="connsiteY5" fmla="*/ 73660 h 130810"/>
                <a:gd name="connsiteX6" fmla="*/ 22860 w 83819"/>
                <a:gd name="connsiteY6" fmla="*/ 60960 h 130810"/>
                <a:gd name="connsiteX7" fmla="*/ 1270 w 83819"/>
                <a:gd name="connsiteY7" fmla="*/ 31750 h 130810"/>
                <a:gd name="connsiteX8" fmla="*/ 36830 w 83819"/>
                <a:gd name="connsiteY8" fmla="*/ 0 h 130810"/>
                <a:gd name="connsiteX9" fmla="*/ 50800 w 83819"/>
                <a:gd name="connsiteY9" fmla="*/ 2540 h 130810"/>
                <a:gd name="connsiteX10" fmla="*/ 82550 w 83819"/>
                <a:gd name="connsiteY10" fmla="*/ 2540 h 130810"/>
                <a:gd name="connsiteX11" fmla="*/ 82550 w 83819"/>
                <a:gd name="connsiteY11" fmla="*/ 15240 h 130810"/>
                <a:gd name="connsiteX12" fmla="*/ 69850 w 83819"/>
                <a:gd name="connsiteY12" fmla="*/ 15240 h 130810"/>
                <a:gd name="connsiteX13" fmla="*/ 64770 w 83819"/>
                <a:gd name="connsiteY13" fmla="*/ 15240 h 130810"/>
                <a:gd name="connsiteX14" fmla="*/ 64770 w 83819"/>
                <a:gd name="connsiteY14" fmla="*/ 15240 h 130810"/>
                <a:gd name="connsiteX15" fmla="*/ 72390 w 83819"/>
                <a:gd name="connsiteY15" fmla="*/ 33020 h 130810"/>
                <a:gd name="connsiteX16" fmla="*/ 39370 w 83819"/>
                <a:gd name="connsiteY16" fmla="*/ 63500 h 130810"/>
                <a:gd name="connsiteX17" fmla="*/ 39370 w 83819"/>
                <a:gd name="connsiteY17" fmla="*/ 63500 h 130810"/>
                <a:gd name="connsiteX18" fmla="*/ 25400 w 83819"/>
                <a:gd name="connsiteY18" fmla="*/ 71120 h 130810"/>
                <a:gd name="connsiteX19" fmla="*/ 46990 w 83819"/>
                <a:gd name="connsiteY19" fmla="*/ 78740 h 130810"/>
                <a:gd name="connsiteX20" fmla="*/ 67310 w 83819"/>
                <a:gd name="connsiteY20" fmla="*/ 104140 h 130810"/>
                <a:gd name="connsiteX21" fmla="*/ 40640 w 83819"/>
                <a:gd name="connsiteY21" fmla="*/ 90170 h 130810"/>
                <a:gd name="connsiteX22" fmla="*/ 16510 w 83819"/>
                <a:gd name="connsiteY22" fmla="*/ 105410 h 130810"/>
                <a:gd name="connsiteX23" fmla="*/ 41910 w 83819"/>
                <a:gd name="connsiteY23" fmla="*/ 119380 h 130810"/>
                <a:gd name="connsiteX24" fmla="*/ 67310 w 83819"/>
                <a:gd name="connsiteY24" fmla="*/ 105410 h 130810"/>
                <a:gd name="connsiteX25" fmla="*/ 59690 w 83819"/>
                <a:gd name="connsiteY25" fmla="*/ 31750 h 130810"/>
                <a:gd name="connsiteX26" fmla="*/ 39370 w 83819"/>
                <a:gd name="connsiteY26" fmla="*/ 12700 h 130810"/>
                <a:gd name="connsiteX27" fmla="*/ 19050 w 83819"/>
                <a:gd name="connsiteY27" fmla="*/ 31750 h 130810"/>
                <a:gd name="connsiteX28" fmla="*/ 39370 w 83819"/>
                <a:gd name="connsiteY28" fmla="*/ 50800 h 130810"/>
                <a:gd name="connsiteX29" fmla="*/ 59690 w 83819"/>
                <a:gd name="connsiteY29" fmla="*/ 3175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19" h="130810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0" y="104140"/>
                  </a:moveTo>
                  <a:cubicBezTo>
                    <a:pt x="67310" y="96520"/>
                    <a:pt x="59690" y="90170"/>
                    <a:pt x="40640" y="90170"/>
                  </a:cubicBezTo>
                  <a:cubicBezTo>
                    <a:pt x="21590" y="90170"/>
                    <a:pt x="16510" y="96520"/>
                    <a:pt x="16510" y="105410"/>
                  </a:cubicBezTo>
                  <a:cubicBezTo>
                    <a:pt x="16510" y="114300"/>
                    <a:pt x="26670" y="119380"/>
                    <a:pt x="41910" y="119380"/>
                  </a:cubicBezTo>
                  <a:cubicBezTo>
                    <a:pt x="57150" y="119380"/>
                    <a:pt x="67310" y="113030"/>
                    <a:pt x="67310" y="105410"/>
                  </a:cubicBezTo>
                  <a:close/>
                  <a:moveTo>
                    <a:pt x="59690" y="31750"/>
                  </a:moveTo>
                  <a:cubicBezTo>
                    <a:pt x="59690" y="20320"/>
                    <a:pt x="50800" y="12700"/>
                    <a:pt x="39370" y="12700"/>
                  </a:cubicBezTo>
                  <a:cubicBezTo>
                    <a:pt x="27940" y="12700"/>
                    <a:pt x="19050" y="20320"/>
                    <a:pt x="19050" y="31750"/>
                  </a:cubicBezTo>
                  <a:cubicBezTo>
                    <a:pt x="19050" y="43180"/>
                    <a:pt x="27940" y="50800"/>
                    <a:pt x="39370" y="50800"/>
                  </a:cubicBezTo>
                  <a:cubicBezTo>
                    <a:pt x="50800" y="50800"/>
                    <a:pt x="59690" y="43180"/>
                    <a:pt x="5969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 521">
              <a:extLst>
                <a:ext uri="{FF2B5EF4-FFF2-40B4-BE49-F238E27FC236}">
                  <a16:creationId xmlns:a16="http://schemas.microsoft.com/office/drawing/2014/main" id="{0CD71841-CEA6-0F8C-8310-99311B9EE9B7}"/>
                </a:ext>
              </a:extLst>
            </p:cNvPr>
            <p:cNvSpPr/>
            <p:nvPr/>
          </p:nvSpPr>
          <p:spPr>
            <a:xfrm>
              <a:off x="6609080" y="3667759"/>
              <a:ext cx="87629" cy="130810"/>
            </a:xfrm>
            <a:custGeom>
              <a:avLst/>
              <a:gdLst>
                <a:gd name="connsiteX0" fmla="*/ 87630 w 87629"/>
                <a:gd name="connsiteY0" fmla="*/ 130810 h 130810"/>
                <a:gd name="connsiteX1" fmla="*/ 71120 w 87629"/>
                <a:gd name="connsiteY1" fmla="*/ 130810 h 130810"/>
                <a:gd name="connsiteX2" fmla="*/ 71120 w 87629"/>
                <a:gd name="connsiteY2" fmla="*/ 83820 h 130810"/>
                <a:gd name="connsiteX3" fmla="*/ 71120 w 87629"/>
                <a:gd name="connsiteY3" fmla="*/ 76200 h 130810"/>
                <a:gd name="connsiteX4" fmla="*/ 71120 w 87629"/>
                <a:gd name="connsiteY4" fmla="*/ 76200 h 130810"/>
                <a:gd name="connsiteX5" fmla="*/ 40639 w 87629"/>
                <a:gd name="connsiteY5" fmla="*/ 93980 h 130810"/>
                <a:gd name="connsiteX6" fmla="*/ 0 w 87629"/>
                <a:gd name="connsiteY6" fmla="*/ 46990 h 130810"/>
                <a:gd name="connsiteX7" fmla="*/ 40639 w 87629"/>
                <a:gd name="connsiteY7" fmla="*/ 0 h 130810"/>
                <a:gd name="connsiteX8" fmla="*/ 72389 w 87629"/>
                <a:gd name="connsiteY8" fmla="*/ 17780 h 130810"/>
                <a:gd name="connsiteX9" fmla="*/ 72389 w 87629"/>
                <a:gd name="connsiteY9" fmla="*/ 17780 h 130810"/>
                <a:gd name="connsiteX10" fmla="*/ 72389 w 87629"/>
                <a:gd name="connsiteY10" fmla="*/ 11430 h 130810"/>
                <a:gd name="connsiteX11" fmla="*/ 72389 w 87629"/>
                <a:gd name="connsiteY11" fmla="*/ 2540 h 130810"/>
                <a:gd name="connsiteX12" fmla="*/ 87630 w 87629"/>
                <a:gd name="connsiteY12" fmla="*/ 2540 h 130810"/>
                <a:gd name="connsiteX13" fmla="*/ 87630 w 87629"/>
                <a:gd name="connsiteY13" fmla="*/ 130810 h 130810"/>
                <a:gd name="connsiteX14" fmla="*/ 71120 w 87629"/>
                <a:gd name="connsiteY14" fmla="*/ 46990 h 130810"/>
                <a:gd name="connsiteX15" fmla="*/ 43180 w 87629"/>
                <a:gd name="connsiteY15" fmla="*/ 15240 h 130810"/>
                <a:gd name="connsiteX16" fmla="*/ 15239 w 87629"/>
                <a:gd name="connsiteY16" fmla="*/ 46990 h 130810"/>
                <a:gd name="connsiteX17" fmla="*/ 43180 w 87629"/>
                <a:gd name="connsiteY17" fmla="*/ 78740 h 130810"/>
                <a:gd name="connsiteX18" fmla="*/ 71120 w 87629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87630" y="130810"/>
                  </a:moveTo>
                  <a:lnTo>
                    <a:pt x="71120" y="130810"/>
                  </a:lnTo>
                  <a:lnTo>
                    <a:pt x="71120" y="83820"/>
                  </a:lnTo>
                  <a:cubicBezTo>
                    <a:pt x="71120" y="78740"/>
                    <a:pt x="71120" y="76200"/>
                    <a:pt x="71120" y="76200"/>
                  </a:cubicBezTo>
                  <a:lnTo>
                    <a:pt x="71120" y="76200"/>
                  </a:lnTo>
                  <a:cubicBezTo>
                    <a:pt x="66039" y="85090"/>
                    <a:pt x="54610" y="93980"/>
                    <a:pt x="40639" y="93980"/>
                  </a:cubicBezTo>
                  <a:cubicBezTo>
                    <a:pt x="17780" y="93980"/>
                    <a:pt x="0" y="74930"/>
                    <a:pt x="0" y="46990"/>
                  </a:cubicBezTo>
                  <a:cubicBezTo>
                    <a:pt x="0" y="19050"/>
                    <a:pt x="17780" y="0"/>
                    <a:pt x="40639" y="0"/>
                  </a:cubicBezTo>
                  <a:cubicBezTo>
                    <a:pt x="63500" y="0"/>
                    <a:pt x="67310" y="8890"/>
                    <a:pt x="72389" y="17780"/>
                  </a:cubicBezTo>
                  <a:lnTo>
                    <a:pt x="72389" y="17780"/>
                  </a:lnTo>
                  <a:cubicBezTo>
                    <a:pt x="72389" y="17780"/>
                    <a:pt x="72389" y="15240"/>
                    <a:pt x="72389" y="11430"/>
                  </a:cubicBezTo>
                  <a:lnTo>
                    <a:pt x="72389" y="2540"/>
                  </a:lnTo>
                  <a:lnTo>
                    <a:pt x="87630" y="2540"/>
                  </a:lnTo>
                  <a:lnTo>
                    <a:pt x="87630" y="130810"/>
                  </a:lnTo>
                  <a:close/>
                  <a:moveTo>
                    <a:pt x="71120" y="46990"/>
                  </a:moveTo>
                  <a:cubicBezTo>
                    <a:pt x="71120" y="24130"/>
                    <a:pt x="57150" y="15240"/>
                    <a:pt x="43180" y="15240"/>
                  </a:cubicBezTo>
                  <a:cubicBezTo>
                    <a:pt x="29210" y="15240"/>
                    <a:pt x="15239" y="29210"/>
                    <a:pt x="15239" y="46990"/>
                  </a:cubicBezTo>
                  <a:cubicBezTo>
                    <a:pt x="15239" y="64770"/>
                    <a:pt x="26670" y="78740"/>
                    <a:pt x="43180" y="78740"/>
                  </a:cubicBezTo>
                  <a:cubicBezTo>
                    <a:pt x="59689" y="78740"/>
                    <a:pt x="71120" y="68580"/>
                    <a:pt x="7112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 522">
              <a:extLst>
                <a:ext uri="{FF2B5EF4-FFF2-40B4-BE49-F238E27FC236}">
                  <a16:creationId xmlns:a16="http://schemas.microsoft.com/office/drawing/2014/main" id="{540DE229-9BC3-BAB0-A20D-7DF1800DEAF2}"/>
                </a:ext>
              </a:extLst>
            </p:cNvPr>
            <p:cNvSpPr/>
            <p:nvPr/>
          </p:nvSpPr>
          <p:spPr>
            <a:xfrm>
              <a:off x="6724650" y="3670300"/>
              <a:ext cx="78740" cy="91440"/>
            </a:xfrm>
            <a:custGeom>
              <a:avLst/>
              <a:gdLst>
                <a:gd name="connsiteX0" fmla="*/ 63500 w 78740"/>
                <a:gd name="connsiteY0" fmla="*/ 88900 h 91440"/>
                <a:gd name="connsiteX1" fmla="*/ 63500 w 78740"/>
                <a:gd name="connsiteY1" fmla="*/ 76200 h 91440"/>
                <a:gd name="connsiteX2" fmla="*/ 63500 w 78740"/>
                <a:gd name="connsiteY2" fmla="*/ 69850 h 91440"/>
                <a:gd name="connsiteX3" fmla="*/ 63500 w 78740"/>
                <a:gd name="connsiteY3" fmla="*/ 69850 h 91440"/>
                <a:gd name="connsiteX4" fmla="*/ 30480 w 78740"/>
                <a:gd name="connsiteY4" fmla="*/ 91440 h 91440"/>
                <a:gd name="connsiteX5" fmla="*/ 0 w 78740"/>
                <a:gd name="connsiteY5" fmla="*/ 55880 h 91440"/>
                <a:gd name="connsiteX6" fmla="*/ 0 w 78740"/>
                <a:gd name="connsiteY6" fmla="*/ 0 h 91440"/>
                <a:gd name="connsiteX7" fmla="*/ 16510 w 78740"/>
                <a:gd name="connsiteY7" fmla="*/ 0 h 91440"/>
                <a:gd name="connsiteX8" fmla="*/ 16510 w 78740"/>
                <a:gd name="connsiteY8" fmla="*/ 52070 h 91440"/>
                <a:gd name="connsiteX9" fmla="*/ 33020 w 78740"/>
                <a:gd name="connsiteY9" fmla="*/ 74930 h 91440"/>
                <a:gd name="connsiteX10" fmla="*/ 62230 w 78740"/>
                <a:gd name="connsiteY10" fmla="*/ 43180 h 91440"/>
                <a:gd name="connsiteX11" fmla="*/ 62230 w 78740"/>
                <a:gd name="connsiteY11" fmla="*/ 0 h 91440"/>
                <a:gd name="connsiteX12" fmla="*/ 78740 w 78740"/>
                <a:gd name="connsiteY12" fmla="*/ 0 h 91440"/>
                <a:gd name="connsiteX13" fmla="*/ 78740 w 78740"/>
                <a:gd name="connsiteY13" fmla="*/ 88900 h 91440"/>
                <a:gd name="connsiteX14" fmla="*/ 63500 w 78740"/>
                <a:gd name="connsiteY14" fmla="*/ 8890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91440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 523">
              <a:extLst>
                <a:ext uri="{FF2B5EF4-FFF2-40B4-BE49-F238E27FC236}">
                  <a16:creationId xmlns:a16="http://schemas.microsoft.com/office/drawing/2014/main" id="{8822BB17-489A-BCED-B906-BA6159D7EDF1}"/>
                </a:ext>
              </a:extLst>
            </p:cNvPr>
            <p:cNvSpPr/>
            <p:nvPr/>
          </p:nvSpPr>
          <p:spPr>
            <a:xfrm>
              <a:off x="6826250" y="3667759"/>
              <a:ext cx="91440" cy="93980"/>
            </a:xfrm>
            <a:custGeom>
              <a:avLst/>
              <a:gdLst>
                <a:gd name="connsiteX0" fmla="*/ 91440 w 91440"/>
                <a:gd name="connsiteY0" fmla="*/ 46990 h 93980"/>
                <a:gd name="connsiteX1" fmla="*/ 45720 w 91440"/>
                <a:gd name="connsiteY1" fmla="*/ 93980 h 93980"/>
                <a:gd name="connsiteX2" fmla="*/ 0 w 91440"/>
                <a:gd name="connsiteY2" fmla="*/ 46990 h 93980"/>
                <a:gd name="connsiteX3" fmla="*/ 45720 w 91440"/>
                <a:gd name="connsiteY3" fmla="*/ 0 h 93980"/>
                <a:gd name="connsiteX4" fmla="*/ 91440 w 91440"/>
                <a:gd name="connsiteY4" fmla="*/ 46990 h 93980"/>
                <a:gd name="connsiteX5" fmla="*/ 74930 w 91440"/>
                <a:gd name="connsiteY5" fmla="*/ 46990 h 93980"/>
                <a:gd name="connsiteX6" fmla="*/ 44450 w 91440"/>
                <a:gd name="connsiteY6" fmla="*/ 15240 h 93980"/>
                <a:gd name="connsiteX7" fmla="*/ 15240 w 91440"/>
                <a:gd name="connsiteY7" fmla="*/ 46990 h 93980"/>
                <a:gd name="connsiteX8" fmla="*/ 44450 w 91440"/>
                <a:gd name="connsiteY8" fmla="*/ 78740 h 93980"/>
                <a:gd name="connsiteX9" fmla="*/ 74930 w 91440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 524">
              <a:extLst>
                <a:ext uri="{FF2B5EF4-FFF2-40B4-BE49-F238E27FC236}">
                  <a16:creationId xmlns:a16="http://schemas.microsoft.com/office/drawing/2014/main" id="{E8050319-3A2B-1538-3517-089B768CECD2}"/>
                </a:ext>
              </a:extLst>
            </p:cNvPr>
            <p:cNvSpPr/>
            <p:nvPr/>
          </p:nvSpPr>
          <p:spPr>
            <a:xfrm>
              <a:off x="6927850" y="364362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 525">
              <a:extLst>
                <a:ext uri="{FF2B5EF4-FFF2-40B4-BE49-F238E27FC236}">
                  <a16:creationId xmlns:a16="http://schemas.microsoft.com/office/drawing/2014/main" id="{6761AE00-372D-5941-A2CB-D7416E064BD7}"/>
                </a:ext>
              </a:extLst>
            </p:cNvPr>
            <p:cNvSpPr/>
            <p:nvPr/>
          </p:nvSpPr>
          <p:spPr>
            <a:xfrm>
              <a:off x="7000240" y="3669029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 526">
              <a:extLst>
                <a:ext uri="{FF2B5EF4-FFF2-40B4-BE49-F238E27FC236}">
                  <a16:creationId xmlns:a16="http://schemas.microsoft.com/office/drawing/2014/main" id="{DE46C969-193F-F46E-FDDD-466E1661B242}"/>
                </a:ext>
              </a:extLst>
            </p:cNvPr>
            <p:cNvSpPr/>
            <p:nvPr/>
          </p:nvSpPr>
          <p:spPr>
            <a:xfrm>
              <a:off x="7087869" y="3643629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1 w 60960"/>
                <a:gd name="connsiteY9" fmla="*/ 99060 h 116840"/>
                <a:gd name="connsiteX10" fmla="*/ 60961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1" y="99060"/>
                  </a:cubicBezTo>
                  <a:lnTo>
                    <a:pt x="60961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 527">
              <a:extLst>
                <a:ext uri="{FF2B5EF4-FFF2-40B4-BE49-F238E27FC236}">
                  <a16:creationId xmlns:a16="http://schemas.microsoft.com/office/drawing/2014/main" id="{0E5DB8E1-E54C-8A40-28E5-36062550602E}"/>
                </a:ext>
              </a:extLst>
            </p:cNvPr>
            <p:cNvSpPr/>
            <p:nvPr/>
          </p:nvSpPr>
          <p:spPr>
            <a:xfrm>
              <a:off x="7164069" y="3634740"/>
              <a:ext cx="20320" cy="124459"/>
            </a:xfrm>
            <a:custGeom>
              <a:avLst/>
              <a:gdLst>
                <a:gd name="connsiteX0" fmla="*/ 10161 w 20320"/>
                <a:gd name="connsiteY0" fmla="*/ 0 h 124459"/>
                <a:gd name="connsiteX1" fmla="*/ 20320 w 20320"/>
                <a:gd name="connsiteY1" fmla="*/ 10160 h 124459"/>
                <a:gd name="connsiteX2" fmla="*/ 10161 w 20320"/>
                <a:gd name="connsiteY2" fmla="*/ 20320 h 124459"/>
                <a:gd name="connsiteX3" fmla="*/ 0 w 20320"/>
                <a:gd name="connsiteY3" fmla="*/ 10160 h 124459"/>
                <a:gd name="connsiteX4" fmla="*/ 10161 w 20320"/>
                <a:gd name="connsiteY4" fmla="*/ 0 h 124459"/>
                <a:gd name="connsiteX5" fmla="*/ 19050 w 20320"/>
                <a:gd name="connsiteY5" fmla="*/ 35560 h 124459"/>
                <a:gd name="connsiteX6" fmla="*/ 19050 w 20320"/>
                <a:gd name="connsiteY6" fmla="*/ 124460 h 124459"/>
                <a:gd name="connsiteX7" fmla="*/ 2540 w 20320"/>
                <a:gd name="connsiteY7" fmla="*/ 124460 h 124459"/>
                <a:gd name="connsiteX8" fmla="*/ 2540 w 20320"/>
                <a:gd name="connsiteY8" fmla="*/ 35560 h 124459"/>
                <a:gd name="connsiteX9" fmla="*/ 1905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1" y="0"/>
                  </a:moveTo>
                  <a:cubicBezTo>
                    <a:pt x="16511" y="0"/>
                    <a:pt x="20320" y="3810"/>
                    <a:pt x="20320" y="10160"/>
                  </a:cubicBezTo>
                  <a:cubicBezTo>
                    <a:pt x="20320" y="16510"/>
                    <a:pt x="16511" y="20320"/>
                    <a:pt x="10161" y="20320"/>
                  </a:cubicBezTo>
                  <a:cubicBezTo>
                    <a:pt x="3811" y="20320"/>
                    <a:pt x="0" y="16510"/>
                    <a:pt x="0" y="10160"/>
                  </a:cubicBezTo>
                  <a:cubicBezTo>
                    <a:pt x="0" y="3810"/>
                    <a:pt x="3811" y="0"/>
                    <a:pt x="10161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 528">
              <a:extLst>
                <a:ext uri="{FF2B5EF4-FFF2-40B4-BE49-F238E27FC236}">
                  <a16:creationId xmlns:a16="http://schemas.microsoft.com/office/drawing/2014/main" id="{D5648FDB-E3DE-7277-6947-CF743BD11A4C}"/>
                </a:ext>
              </a:extLst>
            </p:cNvPr>
            <p:cNvSpPr/>
            <p:nvPr/>
          </p:nvSpPr>
          <p:spPr>
            <a:xfrm>
              <a:off x="7205980" y="3667759"/>
              <a:ext cx="91439" cy="93980"/>
            </a:xfrm>
            <a:custGeom>
              <a:avLst/>
              <a:gdLst>
                <a:gd name="connsiteX0" fmla="*/ 91439 w 91439"/>
                <a:gd name="connsiteY0" fmla="*/ 46990 h 93980"/>
                <a:gd name="connsiteX1" fmla="*/ 45720 w 91439"/>
                <a:gd name="connsiteY1" fmla="*/ 93980 h 93980"/>
                <a:gd name="connsiteX2" fmla="*/ 0 w 91439"/>
                <a:gd name="connsiteY2" fmla="*/ 46990 h 93980"/>
                <a:gd name="connsiteX3" fmla="*/ 45720 w 91439"/>
                <a:gd name="connsiteY3" fmla="*/ 0 h 93980"/>
                <a:gd name="connsiteX4" fmla="*/ 91439 w 91439"/>
                <a:gd name="connsiteY4" fmla="*/ 46990 h 93980"/>
                <a:gd name="connsiteX5" fmla="*/ 74930 w 91439"/>
                <a:gd name="connsiteY5" fmla="*/ 46990 h 93980"/>
                <a:gd name="connsiteX6" fmla="*/ 44450 w 91439"/>
                <a:gd name="connsiteY6" fmla="*/ 15240 h 93980"/>
                <a:gd name="connsiteX7" fmla="*/ 15239 w 91439"/>
                <a:gd name="connsiteY7" fmla="*/ 46990 h 93980"/>
                <a:gd name="connsiteX8" fmla="*/ 44450 w 91439"/>
                <a:gd name="connsiteY8" fmla="*/ 78740 h 93980"/>
                <a:gd name="connsiteX9" fmla="*/ 74930 w 91439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80">
                  <a:moveTo>
                    <a:pt x="91439" y="46990"/>
                  </a:moveTo>
                  <a:cubicBezTo>
                    <a:pt x="91439" y="73660"/>
                    <a:pt x="72389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89" y="0"/>
                    <a:pt x="91439" y="20320"/>
                    <a:pt x="91439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39" y="29210"/>
                    <a:pt x="15239" y="46990"/>
                  </a:cubicBezTo>
                  <a:cubicBezTo>
                    <a:pt x="15239" y="64770"/>
                    <a:pt x="27939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 529">
              <a:extLst>
                <a:ext uri="{FF2B5EF4-FFF2-40B4-BE49-F238E27FC236}">
                  <a16:creationId xmlns:a16="http://schemas.microsoft.com/office/drawing/2014/main" id="{067DE582-A62A-B36F-B671-65D2172B2FC4}"/>
                </a:ext>
              </a:extLst>
            </p:cNvPr>
            <p:cNvSpPr/>
            <p:nvPr/>
          </p:nvSpPr>
          <p:spPr>
            <a:xfrm>
              <a:off x="7320280" y="3667759"/>
              <a:ext cx="80009" cy="91440"/>
            </a:xfrm>
            <a:custGeom>
              <a:avLst/>
              <a:gdLst>
                <a:gd name="connsiteX0" fmla="*/ 15239 w 80009"/>
                <a:gd name="connsiteY0" fmla="*/ 2540 h 91440"/>
                <a:gd name="connsiteX1" fmla="*/ 15239 w 80009"/>
                <a:gd name="connsiteY1" fmla="*/ 15240 h 91440"/>
                <a:gd name="connsiteX2" fmla="*/ 15239 w 80009"/>
                <a:gd name="connsiteY2" fmla="*/ 21590 h 91440"/>
                <a:gd name="connsiteX3" fmla="*/ 15239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89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39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39" y="2540"/>
                  </a:moveTo>
                  <a:lnTo>
                    <a:pt x="15239" y="15240"/>
                  </a:lnTo>
                  <a:cubicBezTo>
                    <a:pt x="15239" y="19050"/>
                    <a:pt x="15239" y="21590"/>
                    <a:pt x="15239" y="21590"/>
                  </a:cubicBezTo>
                  <a:lnTo>
                    <a:pt x="15239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89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39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 530">
              <a:extLst>
                <a:ext uri="{FF2B5EF4-FFF2-40B4-BE49-F238E27FC236}">
                  <a16:creationId xmlns:a16="http://schemas.microsoft.com/office/drawing/2014/main" id="{30C9DF92-D715-1E52-E7BA-0A65488A1835}"/>
                </a:ext>
              </a:extLst>
            </p:cNvPr>
            <p:cNvSpPr/>
            <p:nvPr/>
          </p:nvSpPr>
          <p:spPr>
            <a:xfrm>
              <a:off x="7476490" y="3667759"/>
              <a:ext cx="137159" cy="91440"/>
            </a:xfrm>
            <a:custGeom>
              <a:avLst/>
              <a:gdLst>
                <a:gd name="connsiteX0" fmla="*/ 15240 w 137159"/>
                <a:gd name="connsiteY0" fmla="*/ 2540 h 91440"/>
                <a:gd name="connsiteX1" fmla="*/ 15240 w 137159"/>
                <a:gd name="connsiteY1" fmla="*/ 15240 h 91440"/>
                <a:gd name="connsiteX2" fmla="*/ 15240 w 137159"/>
                <a:gd name="connsiteY2" fmla="*/ 21590 h 91440"/>
                <a:gd name="connsiteX3" fmla="*/ 15240 w 137159"/>
                <a:gd name="connsiteY3" fmla="*/ 21590 h 91440"/>
                <a:gd name="connsiteX4" fmla="*/ 48260 w 137159"/>
                <a:gd name="connsiteY4" fmla="*/ 0 h 91440"/>
                <a:gd name="connsiteX5" fmla="*/ 74930 w 137159"/>
                <a:gd name="connsiteY5" fmla="*/ 20320 h 91440"/>
                <a:gd name="connsiteX6" fmla="*/ 74930 w 137159"/>
                <a:gd name="connsiteY6" fmla="*/ 20320 h 91440"/>
                <a:gd name="connsiteX7" fmla="*/ 105410 w 137159"/>
                <a:gd name="connsiteY7" fmla="*/ 0 h 91440"/>
                <a:gd name="connsiteX8" fmla="*/ 137160 w 137159"/>
                <a:gd name="connsiteY8" fmla="*/ 35560 h 91440"/>
                <a:gd name="connsiteX9" fmla="*/ 137160 w 137159"/>
                <a:gd name="connsiteY9" fmla="*/ 91440 h 91440"/>
                <a:gd name="connsiteX10" fmla="*/ 120650 w 137159"/>
                <a:gd name="connsiteY10" fmla="*/ 91440 h 91440"/>
                <a:gd name="connsiteX11" fmla="*/ 120650 w 137159"/>
                <a:gd name="connsiteY11" fmla="*/ 39370 h 91440"/>
                <a:gd name="connsiteX12" fmla="*/ 104140 w 137159"/>
                <a:gd name="connsiteY12" fmla="*/ 16510 h 91440"/>
                <a:gd name="connsiteX13" fmla="*/ 77470 w 137159"/>
                <a:gd name="connsiteY13" fmla="*/ 50800 h 91440"/>
                <a:gd name="connsiteX14" fmla="*/ 77470 w 137159"/>
                <a:gd name="connsiteY14" fmla="*/ 91440 h 91440"/>
                <a:gd name="connsiteX15" fmla="*/ 60960 w 137159"/>
                <a:gd name="connsiteY15" fmla="*/ 91440 h 91440"/>
                <a:gd name="connsiteX16" fmla="*/ 60960 w 137159"/>
                <a:gd name="connsiteY16" fmla="*/ 38100 h 91440"/>
                <a:gd name="connsiteX17" fmla="*/ 44450 w 137159"/>
                <a:gd name="connsiteY17" fmla="*/ 15240 h 91440"/>
                <a:gd name="connsiteX18" fmla="*/ 16510 w 137159"/>
                <a:gd name="connsiteY18" fmla="*/ 49530 h 91440"/>
                <a:gd name="connsiteX19" fmla="*/ 16510 w 137159"/>
                <a:gd name="connsiteY19" fmla="*/ 90170 h 91440"/>
                <a:gd name="connsiteX20" fmla="*/ 0 w 137159"/>
                <a:gd name="connsiteY20" fmla="*/ 90170 h 91440"/>
                <a:gd name="connsiteX21" fmla="*/ 0 w 137159"/>
                <a:gd name="connsiteY21" fmla="*/ 1270 h 91440"/>
                <a:gd name="connsiteX22" fmla="*/ 15240 w 137159"/>
                <a:gd name="connsiteY22" fmla="*/ 12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5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 531">
              <a:extLst>
                <a:ext uri="{FF2B5EF4-FFF2-40B4-BE49-F238E27FC236}">
                  <a16:creationId xmlns:a16="http://schemas.microsoft.com/office/drawing/2014/main" id="{2F40B018-FFB3-02A0-BA08-7DFE3C38B20C}"/>
                </a:ext>
              </a:extLst>
            </p:cNvPr>
            <p:cNvSpPr/>
            <p:nvPr/>
          </p:nvSpPr>
          <p:spPr>
            <a:xfrm>
              <a:off x="7633969" y="3669029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1 w 73660"/>
                <a:gd name="connsiteY2" fmla="*/ 34290 h 93979"/>
                <a:gd name="connsiteX3" fmla="*/ 73661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1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1 w 73660"/>
                <a:gd name="connsiteY16" fmla="*/ 66040 h 93979"/>
                <a:gd name="connsiteX17" fmla="*/ 30480 w 73660"/>
                <a:gd name="connsiteY17" fmla="*/ 78740 h 93979"/>
                <a:gd name="connsiteX18" fmla="*/ 57150 w 73660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1" y="3810"/>
                    <a:pt x="21590" y="0"/>
                    <a:pt x="36830" y="0"/>
                  </a:cubicBezTo>
                  <a:cubicBezTo>
                    <a:pt x="62230" y="0"/>
                    <a:pt x="73661" y="12700"/>
                    <a:pt x="73661" y="34290"/>
                  </a:cubicBezTo>
                  <a:lnTo>
                    <a:pt x="73661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1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1" y="54610"/>
                    <a:pt x="16511" y="66040"/>
                  </a:cubicBezTo>
                  <a:cubicBezTo>
                    <a:pt x="16511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 532">
              <a:extLst>
                <a:ext uri="{FF2B5EF4-FFF2-40B4-BE49-F238E27FC236}">
                  <a16:creationId xmlns:a16="http://schemas.microsoft.com/office/drawing/2014/main" id="{4F4D8221-1FC7-C69D-DE32-6A8BE199E922}"/>
                </a:ext>
              </a:extLst>
            </p:cNvPr>
            <p:cNvSpPr/>
            <p:nvPr/>
          </p:nvSpPr>
          <p:spPr>
            <a:xfrm>
              <a:off x="7733030" y="366775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39 w 51047"/>
                <a:gd name="connsiteY1" fmla="*/ 2540 h 92710"/>
                <a:gd name="connsiteX2" fmla="*/ 15239 w 51047"/>
                <a:gd name="connsiteY2" fmla="*/ 15240 h 92710"/>
                <a:gd name="connsiteX3" fmla="*/ 15239 w 51047"/>
                <a:gd name="connsiteY3" fmla="*/ 21590 h 92710"/>
                <a:gd name="connsiteX4" fmla="*/ 15239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39" y="2540"/>
                  </a:lnTo>
                  <a:lnTo>
                    <a:pt x="15239" y="15240"/>
                  </a:lnTo>
                  <a:cubicBezTo>
                    <a:pt x="15239" y="19050"/>
                    <a:pt x="15239" y="21590"/>
                    <a:pt x="15239" y="21590"/>
                  </a:cubicBezTo>
                  <a:lnTo>
                    <a:pt x="15239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 533">
              <a:extLst>
                <a:ext uri="{FF2B5EF4-FFF2-40B4-BE49-F238E27FC236}">
                  <a16:creationId xmlns:a16="http://schemas.microsoft.com/office/drawing/2014/main" id="{249881A9-7BAE-DF66-EB1C-25E4ABD46C58}"/>
                </a:ext>
              </a:extLst>
            </p:cNvPr>
            <p:cNvSpPr/>
            <p:nvPr/>
          </p:nvSpPr>
          <p:spPr>
            <a:xfrm>
              <a:off x="7800340" y="3630929"/>
              <a:ext cx="78740" cy="128270"/>
            </a:xfrm>
            <a:custGeom>
              <a:avLst/>
              <a:gdLst>
                <a:gd name="connsiteX0" fmla="*/ 44450 w 78740"/>
                <a:gd name="connsiteY0" fmla="*/ 76200 h 128270"/>
                <a:gd name="connsiteX1" fmla="*/ 78740 w 78740"/>
                <a:gd name="connsiteY1" fmla="*/ 128270 h 128270"/>
                <a:gd name="connsiteX2" fmla="*/ 59690 w 78740"/>
                <a:gd name="connsiteY2" fmla="*/ 128270 h 128270"/>
                <a:gd name="connsiteX3" fmla="*/ 31750 w 78740"/>
                <a:gd name="connsiteY3" fmla="*/ 85090 h 128270"/>
                <a:gd name="connsiteX4" fmla="*/ 16510 w 78740"/>
                <a:gd name="connsiteY4" fmla="*/ 101600 h 128270"/>
                <a:gd name="connsiteX5" fmla="*/ 16510 w 78740"/>
                <a:gd name="connsiteY5" fmla="*/ 128270 h 128270"/>
                <a:gd name="connsiteX6" fmla="*/ 0 w 78740"/>
                <a:gd name="connsiteY6" fmla="*/ 128270 h 128270"/>
                <a:gd name="connsiteX7" fmla="*/ 0 w 78740"/>
                <a:gd name="connsiteY7" fmla="*/ 0 h 128270"/>
                <a:gd name="connsiteX8" fmla="*/ 16510 w 78740"/>
                <a:gd name="connsiteY8" fmla="*/ 0 h 128270"/>
                <a:gd name="connsiteX9" fmla="*/ 16510 w 78740"/>
                <a:gd name="connsiteY9" fmla="*/ 83820 h 128270"/>
                <a:gd name="connsiteX10" fmla="*/ 57150 w 78740"/>
                <a:gd name="connsiteY10" fmla="*/ 39370 h 128270"/>
                <a:gd name="connsiteX11" fmla="*/ 77470 w 78740"/>
                <a:gd name="connsiteY11" fmla="*/ 39370 h 128270"/>
                <a:gd name="connsiteX12" fmla="*/ 45720 w 78740"/>
                <a:gd name="connsiteY12" fmla="*/ 7620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740" h="128270">
                  <a:moveTo>
                    <a:pt x="44450" y="76200"/>
                  </a:moveTo>
                  <a:lnTo>
                    <a:pt x="78740" y="128270"/>
                  </a:lnTo>
                  <a:lnTo>
                    <a:pt x="59690" y="128270"/>
                  </a:lnTo>
                  <a:lnTo>
                    <a:pt x="31750" y="85090"/>
                  </a:lnTo>
                  <a:lnTo>
                    <a:pt x="16510" y="101600"/>
                  </a:ln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lnTo>
                    <a:pt x="16510" y="0"/>
                  </a:lnTo>
                  <a:lnTo>
                    <a:pt x="16510" y="83820"/>
                  </a:lnTo>
                  <a:lnTo>
                    <a:pt x="57150" y="39370"/>
                  </a:lnTo>
                  <a:lnTo>
                    <a:pt x="77470" y="39370"/>
                  </a:lnTo>
                  <a:lnTo>
                    <a:pt x="45720" y="762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 534">
              <a:extLst>
                <a:ext uri="{FF2B5EF4-FFF2-40B4-BE49-F238E27FC236}">
                  <a16:creationId xmlns:a16="http://schemas.microsoft.com/office/drawing/2014/main" id="{C7E790E7-A827-82B1-C4EE-BBA9A51BD445}"/>
                </a:ext>
              </a:extLst>
            </p:cNvPr>
            <p:cNvSpPr/>
            <p:nvPr/>
          </p:nvSpPr>
          <p:spPr>
            <a:xfrm>
              <a:off x="7890509" y="3667759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66" name="Group 765">
            <a:extLst>
              <a:ext uri="{FF2B5EF4-FFF2-40B4-BE49-F238E27FC236}">
                <a16:creationId xmlns:a16="http://schemas.microsoft.com/office/drawing/2014/main" id="{1083F17B-1CD7-10F6-B7EA-151D5257FAD0}"/>
              </a:ext>
            </a:extLst>
          </p:cNvPr>
          <p:cNvGrpSpPr/>
          <p:nvPr/>
        </p:nvGrpSpPr>
        <p:grpSpPr>
          <a:xfrm>
            <a:off x="775969" y="3914140"/>
            <a:ext cx="1537970" cy="162559"/>
            <a:chOff x="775969" y="3914140"/>
            <a:chExt cx="1537970" cy="162559"/>
          </a:xfrm>
        </p:grpSpPr>
        <p:sp>
          <p:nvSpPr>
            <p:cNvPr id="536" name="Freeform 535">
              <a:extLst>
                <a:ext uri="{FF2B5EF4-FFF2-40B4-BE49-F238E27FC236}">
                  <a16:creationId xmlns:a16="http://schemas.microsoft.com/office/drawing/2014/main" id="{862C2427-BE6F-4924-3E45-56A92ABC9B26}"/>
                </a:ext>
              </a:extLst>
            </p:cNvPr>
            <p:cNvSpPr/>
            <p:nvPr/>
          </p:nvSpPr>
          <p:spPr>
            <a:xfrm>
              <a:off x="775969" y="3925570"/>
              <a:ext cx="95250" cy="137159"/>
            </a:xfrm>
            <a:custGeom>
              <a:avLst/>
              <a:gdLst>
                <a:gd name="connsiteX0" fmla="*/ 1270 w 95250"/>
                <a:gd name="connsiteY0" fmla="*/ 1270 h 137159"/>
                <a:gd name="connsiteX1" fmla="*/ 92710 w 95250"/>
                <a:gd name="connsiteY1" fmla="*/ 1270 h 137159"/>
                <a:gd name="connsiteX2" fmla="*/ 92710 w 95250"/>
                <a:gd name="connsiteY2" fmla="*/ 34290 h 137159"/>
                <a:gd name="connsiteX3" fmla="*/ 40640 w 95250"/>
                <a:gd name="connsiteY3" fmla="*/ 34290 h 137159"/>
                <a:gd name="connsiteX4" fmla="*/ 40640 w 95250"/>
                <a:gd name="connsiteY4" fmla="*/ 52070 h 137159"/>
                <a:gd name="connsiteX5" fmla="*/ 85090 w 95250"/>
                <a:gd name="connsiteY5" fmla="*/ 52070 h 137159"/>
                <a:gd name="connsiteX6" fmla="*/ 85090 w 95250"/>
                <a:gd name="connsiteY6" fmla="*/ 83820 h 137159"/>
                <a:gd name="connsiteX7" fmla="*/ 40640 w 95250"/>
                <a:gd name="connsiteY7" fmla="*/ 83820 h 137159"/>
                <a:gd name="connsiteX8" fmla="*/ 40640 w 95250"/>
                <a:gd name="connsiteY8" fmla="*/ 104140 h 137159"/>
                <a:gd name="connsiteX9" fmla="*/ 95250 w 95250"/>
                <a:gd name="connsiteY9" fmla="*/ 104140 h 137159"/>
                <a:gd name="connsiteX10" fmla="*/ 95250 w 95250"/>
                <a:gd name="connsiteY10" fmla="*/ 137160 h 137159"/>
                <a:gd name="connsiteX11" fmla="*/ 0 w 95250"/>
                <a:gd name="connsiteY11" fmla="*/ 137160 h 137159"/>
                <a:gd name="connsiteX12" fmla="*/ 0 w 95250"/>
                <a:gd name="connsiteY12" fmla="*/ 0 h 13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50" h="137159">
                  <a:moveTo>
                    <a:pt x="1270" y="1270"/>
                  </a:moveTo>
                  <a:lnTo>
                    <a:pt x="92710" y="1270"/>
                  </a:lnTo>
                  <a:lnTo>
                    <a:pt x="92710" y="34290"/>
                  </a:lnTo>
                  <a:lnTo>
                    <a:pt x="40640" y="34290"/>
                  </a:lnTo>
                  <a:lnTo>
                    <a:pt x="40640" y="52070"/>
                  </a:lnTo>
                  <a:lnTo>
                    <a:pt x="85090" y="52070"/>
                  </a:lnTo>
                  <a:lnTo>
                    <a:pt x="85090" y="83820"/>
                  </a:lnTo>
                  <a:lnTo>
                    <a:pt x="40640" y="83820"/>
                  </a:lnTo>
                  <a:lnTo>
                    <a:pt x="40640" y="104140"/>
                  </a:lnTo>
                  <a:lnTo>
                    <a:pt x="95250" y="104140"/>
                  </a:lnTo>
                  <a:lnTo>
                    <a:pt x="95250" y="137160"/>
                  </a:lnTo>
                  <a:lnTo>
                    <a:pt x="0" y="1371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 536">
              <a:extLst>
                <a:ext uri="{FF2B5EF4-FFF2-40B4-BE49-F238E27FC236}">
                  <a16:creationId xmlns:a16="http://schemas.microsoft.com/office/drawing/2014/main" id="{1FF4A2C2-EE93-A574-7136-2946E35935D8}"/>
                </a:ext>
              </a:extLst>
            </p:cNvPr>
            <p:cNvSpPr/>
            <p:nvPr/>
          </p:nvSpPr>
          <p:spPr>
            <a:xfrm>
              <a:off x="896619" y="3925570"/>
              <a:ext cx="137160" cy="138429"/>
            </a:xfrm>
            <a:custGeom>
              <a:avLst/>
              <a:gdLst>
                <a:gd name="connsiteX0" fmla="*/ 38100 w 137160"/>
                <a:gd name="connsiteY0" fmla="*/ 74930 h 138429"/>
                <a:gd name="connsiteX1" fmla="*/ 38100 w 137160"/>
                <a:gd name="connsiteY1" fmla="*/ 138430 h 138429"/>
                <a:gd name="connsiteX2" fmla="*/ 0 w 137160"/>
                <a:gd name="connsiteY2" fmla="*/ 138430 h 138429"/>
                <a:gd name="connsiteX3" fmla="*/ 0 w 137160"/>
                <a:gd name="connsiteY3" fmla="*/ 0 h 138429"/>
                <a:gd name="connsiteX4" fmla="*/ 0 w 137160"/>
                <a:gd name="connsiteY4" fmla="*/ 0 h 138429"/>
                <a:gd name="connsiteX5" fmla="*/ 68580 w 137160"/>
                <a:gd name="connsiteY5" fmla="*/ 55880 h 138429"/>
                <a:gd name="connsiteX6" fmla="*/ 137160 w 137160"/>
                <a:gd name="connsiteY6" fmla="*/ 0 h 138429"/>
                <a:gd name="connsiteX7" fmla="*/ 137160 w 137160"/>
                <a:gd name="connsiteY7" fmla="*/ 0 h 138429"/>
                <a:gd name="connsiteX8" fmla="*/ 137160 w 137160"/>
                <a:gd name="connsiteY8" fmla="*/ 138430 h 138429"/>
                <a:gd name="connsiteX9" fmla="*/ 99060 w 137160"/>
                <a:gd name="connsiteY9" fmla="*/ 138430 h 138429"/>
                <a:gd name="connsiteX10" fmla="*/ 99060 w 137160"/>
                <a:gd name="connsiteY10" fmla="*/ 74930 h 138429"/>
                <a:gd name="connsiteX11" fmla="*/ 67310 w 137160"/>
                <a:gd name="connsiteY11" fmla="*/ 100330 h 138429"/>
                <a:gd name="connsiteX12" fmla="*/ 35560 w 137160"/>
                <a:gd name="connsiteY12" fmla="*/ 74930 h 138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60" h="138429">
                  <a:moveTo>
                    <a:pt x="38100" y="74930"/>
                  </a:moveTo>
                  <a:lnTo>
                    <a:pt x="38100" y="138430"/>
                  </a:lnTo>
                  <a:lnTo>
                    <a:pt x="0" y="13843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8580" y="55880"/>
                  </a:lnTo>
                  <a:lnTo>
                    <a:pt x="137160" y="0"/>
                  </a:lnTo>
                  <a:lnTo>
                    <a:pt x="137160" y="0"/>
                  </a:lnTo>
                  <a:lnTo>
                    <a:pt x="137160" y="138430"/>
                  </a:lnTo>
                  <a:lnTo>
                    <a:pt x="99060" y="138430"/>
                  </a:lnTo>
                  <a:lnTo>
                    <a:pt x="99060" y="74930"/>
                  </a:lnTo>
                  <a:lnTo>
                    <a:pt x="67310" y="100330"/>
                  </a:lnTo>
                  <a:lnTo>
                    <a:pt x="35560" y="749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 537">
              <a:extLst>
                <a:ext uri="{FF2B5EF4-FFF2-40B4-BE49-F238E27FC236}">
                  <a16:creationId xmlns:a16="http://schemas.microsoft.com/office/drawing/2014/main" id="{16874AC7-416A-1CCE-9917-FC14900CC940}"/>
                </a:ext>
              </a:extLst>
            </p:cNvPr>
            <p:cNvSpPr/>
            <p:nvPr/>
          </p:nvSpPr>
          <p:spPr>
            <a:xfrm>
              <a:off x="1106169" y="3926840"/>
              <a:ext cx="127000" cy="137159"/>
            </a:xfrm>
            <a:custGeom>
              <a:avLst/>
              <a:gdLst>
                <a:gd name="connsiteX0" fmla="*/ 0 w 127000"/>
                <a:gd name="connsiteY0" fmla="*/ 137160 h 137159"/>
                <a:gd name="connsiteX1" fmla="*/ 0 w 127000"/>
                <a:gd name="connsiteY1" fmla="*/ 0 h 137159"/>
                <a:gd name="connsiteX2" fmla="*/ 48260 w 127000"/>
                <a:gd name="connsiteY2" fmla="*/ 0 h 137159"/>
                <a:gd name="connsiteX3" fmla="*/ 127000 w 127000"/>
                <a:gd name="connsiteY3" fmla="*/ 68580 h 137159"/>
                <a:gd name="connsiteX4" fmla="*/ 48260 w 127000"/>
                <a:gd name="connsiteY4" fmla="*/ 137160 h 137159"/>
                <a:gd name="connsiteX5" fmla="*/ 0 w 127000"/>
                <a:gd name="connsiteY5" fmla="*/ 137160 h 137159"/>
                <a:gd name="connsiteX6" fmla="*/ 40640 w 127000"/>
                <a:gd name="connsiteY6" fmla="*/ 33020 h 137159"/>
                <a:gd name="connsiteX7" fmla="*/ 40640 w 127000"/>
                <a:gd name="connsiteY7" fmla="*/ 102870 h 137159"/>
                <a:gd name="connsiteX8" fmla="*/ 48260 w 127000"/>
                <a:gd name="connsiteY8" fmla="*/ 102870 h 137159"/>
                <a:gd name="connsiteX9" fmla="*/ 87630 w 127000"/>
                <a:gd name="connsiteY9" fmla="*/ 67310 h 137159"/>
                <a:gd name="connsiteX10" fmla="*/ 48260 w 127000"/>
                <a:gd name="connsiteY10" fmla="*/ 31750 h 137159"/>
                <a:gd name="connsiteX11" fmla="*/ 40640 w 127000"/>
                <a:gd name="connsiteY11" fmla="*/ 31750 h 13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7000" h="137159">
                  <a:moveTo>
                    <a:pt x="0" y="137160"/>
                  </a:moveTo>
                  <a:lnTo>
                    <a:pt x="0" y="0"/>
                  </a:lnTo>
                  <a:lnTo>
                    <a:pt x="48260" y="0"/>
                  </a:lnTo>
                  <a:cubicBezTo>
                    <a:pt x="97790" y="0"/>
                    <a:pt x="127000" y="29210"/>
                    <a:pt x="127000" y="68580"/>
                  </a:cubicBezTo>
                  <a:cubicBezTo>
                    <a:pt x="127000" y="107950"/>
                    <a:pt x="96520" y="137160"/>
                    <a:pt x="48260" y="137160"/>
                  </a:cubicBezTo>
                  <a:lnTo>
                    <a:pt x="0" y="137160"/>
                  </a:lnTo>
                  <a:close/>
                  <a:moveTo>
                    <a:pt x="40640" y="33020"/>
                  </a:moveTo>
                  <a:lnTo>
                    <a:pt x="40640" y="102870"/>
                  </a:lnTo>
                  <a:lnTo>
                    <a:pt x="48260" y="102870"/>
                  </a:lnTo>
                  <a:cubicBezTo>
                    <a:pt x="74930" y="102870"/>
                    <a:pt x="87630" y="86360"/>
                    <a:pt x="87630" y="67310"/>
                  </a:cubicBezTo>
                  <a:cubicBezTo>
                    <a:pt x="87630" y="48260"/>
                    <a:pt x="74930" y="31750"/>
                    <a:pt x="48260" y="31750"/>
                  </a:cubicBezTo>
                  <a:lnTo>
                    <a:pt x="40640" y="317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DE7D3E2C-97EF-5104-C3E6-966ACECC36A7}"/>
                </a:ext>
              </a:extLst>
            </p:cNvPr>
            <p:cNvSpPr/>
            <p:nvPr/>
          </p:nvSpPr>
          <p:spPr>
            <a:xfrm>
              <a:off x="1235710" y="3925570"/>
              <a:ext cx="142239" cy="138429"/>
            </a:xfrm>
            <a:custGeom>
              <a:avLst/>
              <a:gdLst>
                <a:gd name="connsiteX0" fmla="*/ 92710 w 142239"/>
                <a:gd name="connsiteY0" fmla="*/ 120650 h 138429"/>
                <a:gd name="connsiteX1" fmla="*/ 50800 w 142239"/>
                <a:gd name="connsiteY1" fmla="*/ 120650 h 138429"/>
                <a:gd name="connsiteX2" fmla="*/ 41910 w 142239"/>
                <a:gd name="connsiteY2" fmla="*/ 138430 h 138429"/>
                <a:gd name="connsiteX3" fmla="*/ 0 w 142239"/>
                <a:gd name="connsiteY3" fmla="*/ 138430 h 138429"/>
                <a:gd name="connsiteX4" fmla="*/ 69850 w 142239"/>
                <a:gd name="connsiteY4" fmla="*/ 0 h 138429"/>
                <a:gd name="connsiteX5" fmla="*/ 72390 w 142239"/>
                <a:gd name="connsiteY5" fmla="*/ 0 h 138429"/>
                <a:gd name="connsiteX6" fmla="*/ 142240 w 142239"/>
                <a:gd name="connsiteY6" fmla="*/ 138430 h 138429"/>
                <a:gd name="connsiteX7" fmla="*/ 100330 w 142239"/>
                <a:gd name="connsiteY7" fmla="*/ 138430 h 138429"/>
                <a:gd name="connsiteX8" fmla="*/ 91440 w 142239"/>
                <a:gd name="connsiteY8" fmla="*/ 120650 h 138429"/>
                <a:gd name="connsiteX9" fmla="*/ 60960 w 142239"/>
                <a:gd name="connsiteY9" fmla="*/ 93980 h 138429"/>
                <a:gd name="connsiteX10" fmla="*/ 81280 w 142239"/>
                <a:gd name="connsiteY10" fmla="*/ 93980 h 138429"/>
                <a:gd name="connsiteX11" fmla="*/ 71120 w 142239"/>
                <a:gd name="connsiteY11" fmla="*/ 68580 h 138429"/>
                <a:gd name="connsiteX12" fmla="*/ 71120 w 142239"/>
                <a:gd name="connsiteY12" fmla="*/ 68580 h 138429"/>
                <a:gd name="connsiteX13" fmla="*/ 60960 w 142239"/>
                <a:gd name="connsiteY13" fmla="*/ 93980 h 138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239" h="138429">
                  <a:moveTo>
                    <a:pt x="92710" y="120650"/>
                  </a:moveTo>
                  <a:lnTo>
                    <a:pt x="50800" y="120650"/>
                  </a:lnTo>
                  <a:lnTo>
                    <a:pt x="41910" y="138430"/>
                  </a:lnTo>
                  <a:lnTo>
                    <a:pt x="0" y="138430"/>
                  </a:lnTo>
                  <a:lnTo>
                    <a:pt x="69850" y="0"/>
                  </a:lnTo>
                  <a:lnTo>
                    <a:pt x="72390" y="0"/>
                  </a:lnTo>
                  <a:lnTo>
                    <a:pt x="142240" y="138430"/>
                  </a:lnTo>
                  <a:lnTo>
                    <a:pt x="100330" y="138430"/>
                  </a:lnTo>
                  <a:lnTo>
                    <a:pt x="91440" y="120650"/>
                  </a:lnTo>
                  <a:close/>
                  <a:moveTo>
                    <a:pt x="60960" y="93980"/>
                  </a:moveTo>
                  <a:lnTo>
                    <a:pt x="81280" y="93980"/>
                  </a:lnTo>
                  <a:cubicBezTo>
                    <a:pt x="77470" y="86360"/>
                    <a:pt x="72390" y="73660"/>
                    <a:pt x="71120" y="68580"/>
                  </a:cubicBezTo>
                  <a:lnTo>
                    <a:pt x="71120" y="68580"/>
                  </a:lnTo>
                  <a:cubicBezTo>
                    <a:pt x="71120" y="73660"/>
                    <a:pt x="64770" y="86360"/>
                    <a:pt x="60960" y="939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 539">
              <a:extLst>
                <a:ext uri="{FF2B5EF4-FFF2-40B4-BE49-F238E27FC236}">
                  <a16:creationId xmlns:a16="http://schemas.microsoft.com/office/drawing/2014/main" id="{F72DF86D-5373-09AE-12C2-61B7A778D888}"/>
                </a:ext>
              </a:extLst>
            </p:cNvPr>
            <p:cNvSpPr/>
            <p:nvPr/>
          </p:nvSpPr>
          <p:spPr>
            <a:xfrm>
              <a:off x="1390650" y="3923029"/>
              <a:ext cx="100330" cy="143510"/>
            </a:xfrm>
            <a:custGeom>
              <a:avLst/>
              <a:gdLst>
                <a:gd name="connsiteX0" fmla="*/ 100330 w 100330"/>
                <a:gd name="connsiteY0" fmla="*/ 101600 h 143510"/>
                <a:gd name="connsiteX1" fmla="*/ 45720 w 100330"/>
                <a:gd name="connsiteY1" fmla="*/ 143510 h 143510"/>
                <a:gd name="connsiteX2" fmla="*/ 3810 w 100330"/>
                <a:gd name="connsiteY2" fmla="*/ 135890 h 143510"/>
                <a:gd name="connsiteX3" fmla="*/ 3810 w 100330"/>
                <a:gd name="connsiteY3" fmla="*/ 97790 h 143510"/>
                <a:gd name="connsiteX4" fmla="*/ 43180 w 100330"/>
                <a:gd name="connsiteY4" fmla="*/ 109220 h 143510"/>
                <a:gd name="connsiteX5" fmla="*/ 62230 w 100330"/>
                <a:gd name="connsiteY5" fmla="*/ 101600 h 143510"/>
                <a:gd name="connsiteX6" fmla="*/ 38100 w 100330"/>
                <a:gd name="connsiteY6" fmla="*/ 87630 h 143510"/>
                <a:gd name="connsiteX7" fmla="*/ 0 w 100330"/>
                <a:gd name="connsiteY7" fmla="*/ 43180 h 143510"/>
                <a:gd name="connsiteX8" fmla="*/ 53340 w 100330"/>
                <a:gd name="connsiteY8" fmla="*/ 0 h 143510"/>
                <a:gd name="connsiteX9" fmla="*/ 90170 w 100330"/>
                <a:gd name="connsiteY9" fmla="*/ 6350 h 143510"/>
                <a:gd name="connsiteX10" fmla="*/ 90170 w 100330"/>
                <a:gd name="connsiteY10" fmla="*/ 43180 h 143510"/>
                <a:gd name="connsiteX11" fmla="*/ 55880 w 100330"/>
                <a:gd name="connsiteY11" fmla="*/ 34290 h 143510"/>
                <a:gd name="connsiteX12" fmla="*/ 38100 w 100330"/>
                <a:gd name="connsiteY12" fmla="*/ 43180 h 143510"/>
                <a:gd name="connsiteX13" fmla="*/ 60960 w 100330"/>
                <a:gd name="connsiteY13" fmla="*/ 57150 h 143510"/>
                <a:gd name="connsiteX14" fmla="*/ 100330 w 100330"/>
                <a:gd name="connsiteY14" fmla="*/ 101600 h 143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0330" h="143510">
                  <a:moveTo>
                    <a:pt x="100330" y="101600"/>
                  </a:moveTo>
                  <a:cubicBezTo>
                    <a:pt x="100330" y="128270"/>
                    <a:pt x="81280" y="143510"/>
                    <a:pt x="45720" y="143510"/>
                  </a:cubicBezTo>
                  <a:cubicBezTo>
                    <a:pt x="10160" y="143510"/>
                    <a:pt x="13970" y="140970"/>
                    <a:pt x="3810" y="135890"/>
                  </a:cubicBezTo>
                  <a:lnTo>
                    <a:pt x="3810" y="97790"/>
                  </a:lnTo>
                  <a:cubicBezTo>
                    <a:pt x="16510" y="105410"/>
                    <a:pt x="31750" y="109220"/>
                    <a:pt x="43180" y="109220"/>
                  </a:cubicBezTo>
                  <a:cubicBezTo>
                    <a:pt x="54610" y="109220"/>
                    <a:pt x="62230" y="106680"/>
                    <a:pt x="62230" y="101600"/>
                  </a:cubicBezTo>
                  <a:cubicBezTo>
                    <a:pt x="62230" y="96520"/>
                    <a:pt x="53340" y="92710"/>
                    <a:pt x="38100" y="87630"/>
                  </a:cubicBezTo>
                  <a:cubicBezTo>
                    <a:pt x="16510" y="78740"/>
                    <a:pt x="0" y="69850"/>
                    <a:pt x="0" y="43180"/>
                  </a:cubicBezTo>
                  <a:cubicBezTo>
                    <a:pt x="0" y="16510"/>
                    <a:pt x="21590" y="0"/>
                    <a:pt x="53340" y="0"/>
                  </a:cubicBezTo>
                  <a:cubicBezTo>
                    <a:pt x="85090" y="0"/>
                    <a:pt x="81280" y="2540"/>
                    <a:pt x="90170" y="6350"/>
                  </a:cubicBezTo>
                  <a:lnTo>
                    <a:pt x="90170" y="43180"/>
                  </a:lnTo>
                  <a:cubicBezTo>
                    <a:pt x="81280" y="38100"/>
                    <a:pt x="68580" y="34290"/>
                    <a:pt x="55880" y="34290"/>
                  </a:cubicBezTo>
                  <a:cubicBezTo>
                    <a:pt x="43180" y="34290"/>
                    <a:pt x="38100" y="38100"/>
                    <a:pt x="38100" y="43180"/>
                  </a:cubicBezTo>
                  <a:cubicBezTo>
                    <a:pt x="38100" y="48260"/>
                    <a:pt x="46990" y="52070"/>
                    <a:pt x="60960" y="57150"/>
                  </a:cubicBezTo>
                  <a:cubicBezTo>
                    <a:pt x="82550" y="66040"/>
                    <a:pt x="100330" y="76200"/>
                    <a:pt x="100330" y="1016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 540">
              <a:extLst>
                <a:ext uri="{FF2B5EF4-FFF2-40B4-BE49-F238E27FC236}">
                  <a16:creationId xmlns:a16="http://schemas.microsoft.com/office/drawing/2014/main" id="{89BCDD65-1566-8A4C-462B-31FF0D9A1500}"/>
                </a:ext>
              </a:extLst>
            </p:cNvPr>
            <p:cNvSpPr/>
            <p:nvPr/>
          </p:nvSpPr>
          <p:spPr>
            <a:xfrm>
              <a:off x="1515110" y="3926840"/>
              <a:ext cx="125729" cy="137159"/>
            </a:xfrm>
            <a:custGeom>
              <a:avLst/>
              <a:gdLst>
                <a:gd name="connsiteX0" fmla="*/ 85090 w 125729"/>
                <a:gd name="connsiteY0" fmla="*/ 137160 h 137159"/>
                <a:gd name="connsiteX1" fmla="*/ 85090 w 125729"/>
                <a:gd name="connsiteY1" fmla="*/ 83820 h 137159"/>
                <a:gd name="connsiteX2" fmla="*/ 39370 w 125729"/>
                <a:gd name="connsiteY2" fmla="*/ 83820 h 137159"/>
                <a:gd name="connsiteX3" fmla="*/ 39370 w 125729"/>
                <a:gd name="connsiteY3" fmla="*/ 137160 h 137159"/>
                <a:gd name="connsiteX4" fmla="*/ 0 w 125729"/>
                <a:gd name="connsiteY4" fmla="*/ 137160 h 137159"/>
                <a:gd name="connsiteX5" fmla="*/ 0 w 125729"/>
                <a:gd name="connsiteY5" fmla="*/ 0 h 137159"/>
                <a:gd name="connsiteX6" fmla="*/ 39370 w 125729"/>
                <a:gd name="connsiteY6" fmla="*/ 0 h 137159"/>
                <a:gd name="connsiteX7" fmla="*/ 39370 w 125729"/>
                <a:gd name="connsiteY7" fmla="*/ 50800 h 137159"/>
                <a:gd name="connsiteX8" fmla="*/ 85090 w 125729"/>
                <a:gd name="connsiteY8" fmla="*/ 50800 h 137159"/>
                <a:gd name="connsiteX9" fmla="*/ 85090 w 125729"/>
                <a:gd name="connsiteY9" fmla="*/ 0 h 137159"/>
                <a:gd name="connsiteX10" fmla="*/ 125730 w 125729"/>
                <a:gd name="connsiteY10" fmla="*/ 0 h 137159"/>
                <a:gd name="connsiteX11" fmla="*/ 125730 w 125729"/>
                <a:gd name="connsiteY11" fmla="*/ 137160 h 137159"/>
                <a:gd name="connsiteX12" fmla="*/ 85090 w 125729"/>
                <a:gd name="connsiteY12" fmla="*/ 137160 h 13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729" h="137159">
                  <a:moveTo>
                    <a:pt x="85090" y="137160"/>
                  </a:moveTo>
                  <a:lnTo>
                    <a:pt x="85090" y="83820"/>
                  </a:lnTo>
                  <a:lnTo>
                    <a:pt x="39370" y="83820"/>
                  </a:lnTo>
                  <a:lnTo>
                    <a:pt x="39370" y="137160"/>
                  </a:lnTo>
                  <a:lnTo>
                    <a:pt x="0" y="137160"/>
                  </a:lnTo>
                  <a:lnTo>
                    <a:pt x="0" y="0"/>
                  </a:lnTo>
                  <a:lnTo>
                    <a:pt x="39370" y="0"/>
                  </a:lnTo>
                  <a:lnTo>
                    <a:pt x="39370" y="50800"/>
                  </a:lnTo>
                  <a:lnTo>
                    <a:pt x="85090" y="50800"/>
                  </a:lnTo>
                  <a:lnTo>
                    <a:pt x="85090" y="0"/>
                  </a:lnTo>
                  <a:lnTo>
                    <a:pt x="125730" y="0"/>
                  </a:lnTo>
                  <a:lnTo>
                    <a:pt x="125730" y="137160"/>
                  </a:lnTo>
                  <a:lnTo>
                    <a:pt x="85090" y="137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 541">
              <a:extLst>
                <a:ext uri="{FF2B5EF4-FFF2-40B4-BE49-F238E27FC236}">
                  <a16:creationId xmlns:a16="http://schemas.microsoft.com/office/drawing/2014/main" id="{AB9F10FB-E4E7-73C8-13F5-8A047D7D83FD}"/>
                </a:ext>
              </a:extLst>
            </p:cNvPr>
            <p:cNvSpPr/>
            <p:nvPr/>
          </p:nvSpPr>
          <p:spPr>
            <a:xfrm>
              <a:off x="1670050" y="3925570"/>
              <a:ext cx="95250" cy="137159"/>
            </a:xfrm>
            <a:custGeom>
              <a:avLst/>
              <a:gdLst>
                <a:gd name="connsiteX0" fmla="*/ 1270 w 95250"/>
                <a:gd name="connsiteY0" fmla="*/ 1270 h 137159"/>
                <a:gd name="connsiteX1" fmla="*/ 92710 w 95250"/>
                <a:gd name="connsiteY1" fmla="*/ 1270 h 137159"/>
                <a:gd name="connsiteX2" fmla="*/ 92710 w 95250"/>
                <a:gd name="connsiteY2" fmla="*/ 34290 h 137159"/>
                <a:gd name="connsiteX3" fmla="*/ 40640 w 95250"/>
                <a:gd name="connsiteY3" fmla="*/ 34290 h 137159"/>
                <a:gd name="connsiteX4" fmla="*/ 40640 w 95250"/>
                <a:gd name="connsiteY4" fmla="*/ 52070 h 137159"/>
                <a:gd name="connsiteX5" fmla="*/ 85090 w 95250"/>
                <a:gd name="connsiteY5" fmla="*/ 52070 h 137159"/>
                <a:gd name="connsiteX6" fmla="*/ 85090 w 95250"/>
                <a:gd name="connsiteY6" fmla="*/ 83820 h 137159"/>
                <a:gd name="connsiteX7" fmla="*/ 40640 w 95250"/>
                <a:gd name="connsiteY7" fmla="*/ 83820 h 137159"/>
                <a:gd name="connsiteX8" fmla="*/ 40640 w 95250"/>
                <a:gd name="connsiteY8" fmla="*/ 104140 h 137159"/>
                <a:gd name="connsiteX9" fmla="*/ 95250 w 95250"/>
                <a:gd name="connsiteY9" fmla="*/ 104140 h 137159"/>
                <a:gd name="connsiteX10" fmla="*/ 95250 w 95250"/>
                <a:gd name="connsiteY10" fmla="*/ 137160 h 137159"/>
                <a:gd name="connsiteX11" fmla="*/ 0 w 95250"/>
                <a:gd name="connsiteY11" fmla="*/ 137160 h 137159"/>
                <a:gd name="connsiteX12" fmla="*/ 0 w 95250"/>
                <a:gd name="connsiteY12" fmla="*/ 0 h 13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50" h="137159">
                  <a:moveTo>
                    <a:pt x="1270" y="1270"/>
                  </a:moveTo>
                  <a:lnTo>
                    <a:pt x="92710" y="1270"/>
                  </a:lnTo>
                  <a:lnTo>
                    <a:pt x="92710" y="34290"/>
                  </a:lnTo>
                  <a:lnTo>
                    <a:pt x="40640" y="34290"/>
                  </a:lnTo>
                  <a:lnTo>
                    <a:pt x="40640" y="52070"/>
                  </a:lnTo>
                  <a:lnTo>
                    <a:pt x="85090" y="52070"/>
                  </a:lnTo>
                  <a:lnTo>
                    <a:pt x="85090" y="83820"/>
                  </a:lnTo>
                  <a:lnTo>
                    <a:pt x="40640" y="83820"/>
                  </a:lnTo>
                  <a:lnTo>
                    <a:pt x="40640" y="104140"/>
                  </a:lnTo>
                  <a:lnTo>
                    <a:pt x="95250" y="104140"/>
                  </a:lnTo>
                  <a:lnTo>
                    <a:pt x="95250" y="137160"/>
                  </a:lnTo>
                  <a:lnTo>
                    <a:pt x="0" y="1371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 542">
              <a:extLst>
                <a:ext uri="{FF2B5EF4-FFF2-40B4-BE49-F238E27FC236}">
                  <a16:creationId xmlns:a16="http://schemas.microsoft.com/office/drawing/2014/main" id="{274E6B46-C91B-C8A5-7CF4-B8591BB56EF1}"/>
                </a:ext>
              </a:extLst>
            </p:cNvPr>
            <p:cNvSpPr/>
            <p:nvPr/>
          </p:nvSpPr>
          <p:spPr>
            <a:xfrm>
              <a:off x="1783079" y="3923029"/>
              <a:ext cx="100330" cy="143510"/>
            </a:xfrm>
            <a:custGeom>
              <a:avLst/>
              <a:gdLst>
                <a:gd name="connsiteX0" fmla="*/ 100330 w 100330"/>
                <a:gd name="connsiteY0" fmla="*/ 101600 h 143510"/>
                <a:gd name="connsiteX1" fmla="*/ 45720 w 100330"/>
                <a:gd name="connsiteY1" fmla="*/ 143510 h 143510"/>
                <a:gd name="connsiteX2" fmla="*/ 3810 w 100330"/>
                <a:gd name="connsiteY2" fmla="*/ 135890 h 143510"/>
                <a:gd name="connsiteX3" fmla="*/ 3810 w 100330"/>
                <a:gd name="connsiteY3" fmla="*/ 97790 h 143510"/>
                <a:gd name="connsiteX4" fmla="*/ 43180 w 100330"/>
                <a:gd name="connsiteY4" fmla="*/ 109220 h 143510"/>
                <a:gd name="connsiteX5" fmla="*/ 62230 w 100330"/>
                <a:gd name="connsiteY5" fmla="*/ 101600 h 143510"/>
                <a:gd name="connsiteX6" fmla="*/ 38100 w 100330"/>
                <a:gd name="connsiteY6" fmla="*/ 87630 h 143510"/>
                <a:gd name="connsiteX7" fmla="*/ 0 w 100330"/>
                <a:gd name="connsiteY7" fmla="*/ 43180 h 143510"/>
                <a:gd name="connsiteX8" fmla="*/ 53340 w 100330"/>
                <a:gd name="connsiteY8" fmla="*/ 0 h 143510"/>
                <a:gd name="connsiteX9" fmla="*/ 90170 w 100330"/>
                <a:gd name="connsiteY9" fmla="*/ 6350 h 143510"/>
                <a:gd name="connsiteX10" fmla="*/ 90170 w 100330"/>
                <a:gd name="connsiteY10" fmla="*/ 43180 h 143510"/>
                <a:gd name="connsiteX11" fmla="*/ 55880 w 100330"/>
                <a:gd name="connsiteY11" fmla="*/ 34290 h 143510"/>
                <a:gd name="connsiteX12" fmla="*/ 38100 w 100330"/>
                <a:gd name="connsiteY12" fmla="*/ 43180 h 143510"/>
                <a:gd name="connsiteX13" fmla="*/ 60960 w 100330"/>
                <a:gd name="connsiteY13" fmla="*/ 57150 h 143510"/>
                <a:gd name="connsiteX14" fmla="*/ 100330 w 100330"/>
                <a:gd name="connsiteY14" fmla="*/ 101600 h 143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0330" h="143510">
                  <a:moveTo>
                    <a:pt x="100330" y="101600"/>
                  </a:moveTo>
                  <a:cubicBezTo>
                    <a:pt x="100330" y="128270"/>
                    <a:pt x="81280" y="143510"/>
                    <a:pt x="45720" y="143510"/>
                  </a:cubicBezTo>
                  <a:cubicBezTo>
                    <a:pt x="10160" y="143510"/>
                    <a:pt x="13970" y="140970"/>
                    <a:pt x="3810" y="135890"/>
                  </a:cubicBezTo>
                  <a:lnTo>
                    <a:pt x="3810" y="97790"/>
                  </a:lnTo>
                  <a:cubicBezTo>
                    <a:pt x="16510" y="105410"/>
                    <a:pt x="31750" y="109220"/>
                    <a:pt x="43180" y="109220"/>
                  </a:cubicBezTo>
                  <a:cubicBezTo>
                    <a:pt x="54610" y="109220"/>
                    <a:pt x="62230" y="106680"/>
                    <a:pt x="62230" y="101600"/>
                  </a:cubicBezTo>
                  <a:cubicBezTo>
                    <a:pt x="62230" y="96520"/>
                    <a:pt x="53340" y="92710"/>
                    <a:pt x="38100" y="87630"/>
                  </a:cubicBezTo>
                  <a:cubicBezTo>
                    <a:pt x="16510" y="78740"/>
                    <a:pt x="0" y="69850"/>
                    <a:pt x="0" y="43180"/>
                  </a:cubicBezTo>
                  <a:cubicBezTo>
                    <a:pt x="0" y="16510"/>
                    <a:pt x="21590" y="0"/>
                    <a:pt x="53340" y="0"/>
                  </a:cubicBezTo>
                  <a:cubicBezTo>
                    <a:pt x="85090" y="0"/>
                    <a:pt x="81280" y="2540"/>
                    <a:pt x="90170" y="6350"/>
                  </a:cubicBezTo>
                  <a:lnTo>
                    <a:pt x="90170" y="43180"/>
                  </a:lnTo>
                  <a:cubicBezTo>
                    <a:pt x="81280" y="38100"/>
                    <a:pt x="68580" y="34290"/>
                    <a:pt x="55880" y="34290"/>
                  </a:cubicBezTo>
                  <a:cubicBezTo>
                    <a:pt x="43180" y="34290"/>
                    <a:pt x="38100" y="38100"/>
                    <a:pt x="38100" y="43180"/>
                  </a:cubicBezTo>
                  <a:cubicBezTo>
                    <a:pt x="38100" y="48260"/>
                    <a:pt x="46990" y="52070"/>
                    <a:pt x="60960" y="57150"/>
                  </a:cubicBezTo>
                  <a:cubicBezTo>
                    <a:pt x="82550" y="66040"/>
                    <a:pt x="100330" y="76200"/>
                    <a:pt x="100330" y="1016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 543">
              <a:extLst>
                <a:ext uri="{FF2B5EF4-FFF2-40B4-BE49-F238E27FC236}">
                  <a16:creationId xmlns:a16="http://schemas.microsoft.com/office/drawing/2014/main" id="{7CB28994-C9D4-EAFB-3B52-71F9A9E7208F}"/>
                </a:ext>
              </a:extLst>
            </p:cNvPr>
            <p:cNvSpPr/>
            <p:nvPr/>
          </p:nvSpPr>
          <p:spPr>
            <a:xfrm>
              <a:off x="1946910" y="3914140"/>
              <a:ext cx="58419" cy="162559"/>
            </a:xfrm>
            <a:custGeom>
              <a:avLst/>
              <a:gdLst>
                <a:gd name="connsiteX0" fmla="*/ 0 w 58419"/>
                <a:gd name="connsiteY0" fmla="*/ 81280 h 162559"/>
                <a:gd name="connsiteX1" fmla="*/ 20320 w 58419"/>
                <a:gd name="connsiteY1" fmla="*/ 0 h 162559"/>
                <a:gd name="connsiteX2" fmla="*/ 58420 w 58419"/>
                <a:gd name="connsiteY2" fmla="*/ 0 h 162559"/>
                <a:gd name="connsiteX3" fmla="*/ 36830 w 58419"/>
                <a:gd name="connsiteY3" fmla="*/ 81280 h 162559"/>
                <a:gd name="connsiteX4" fmla="*/ 58420 w 58419"/>
                <a:gd name="connsiteY4" fmla="*/ 162560 h 162559"/>
                <a:gd name="connsiteX5" fmla="*/ 20320 w 58419"/>
                <a:gd name="connsiteY5" fmla="*/ 162560 h 162559"/>
                <a:gd name="connsiteX6" fmla="*/ 0 w 58419"/>
                <a:gd name="connsiteY6" fmla="*/ 81280 h 162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19" h="162559">
                  <a:moveTo>
                    <a:pt x="0" y="81280"/>
                  </a:moveTo>
                  <a:cubicBezTo>
                    <a:pt x="0" y="50800"/>
                    <a:pt x="7620" y="21590"/>
                    <a:pt x="20320" y="0"/>
                  </a:cubicBezTo>
                  <a:lnTo>
                    <a:pt x="58420" y="0"/>
                  </a:lnTo>
                  <a:cubicBezTo>
                    <a:pt x="44450" y="22860"/>
                    <a:pt x="36830" y="52070"/>
                    <a:pt x="36830" y="81280"/>
                  </a:cubicBezTo>
                  <a:cubicBezTo>
                    <a:pt x="36830" y="110490"/>
                    <a:pt x="44450" y="139700"/>
                    <a:pt x="58420" y="162560"/>
                  </a:cubicBezTo>
                  <a:lnTo>
                    <a:pt x="20320" y="162560"/>
                  </a:lnTo>
                  <a:cubicBezTo>
                    <a:pt x="7620" y="140970"/>
                    <a:pt x="0" y="111760"/>
                    <a:pt x="0" y="812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 544">
              <a:extLst>
                <a:ext uri="{FF2B5EF4-FFF2-40B4-BE49-F238E27FC236}">
                  <a16:creationId xmlns:a16="http://schemas.microsoft.com/office/drawing/2014/main" id="{EC577CC9-9D8C-196D-27C1-73A4D3C7D206}"/>
                </a:ext>
              </a:extLst>
            </p:cNvPr>
            <p:cNvSpPr/>
            <p:nvPr/>
          </p:nvSpPr>
          <p:spPr>
            <a:xfrm>
              <a:off x="2024379" y="3995420"/>
              <a:ext cx="147320" cy="29209"/>
            </a:xfrm>
            <a:custGeom>
              <a:avLst/>
              <a:gdLst>
                <a:gd name="connsiteX0" fmla="*/ 147320 w 147320"/>
                <a:gd name="connsiteY0" fmla="*/ 0 h 29209"/>
                <a:gd name="connsiteX1" fmla="*/ 147320 w 147320"/>
                <a:gd name="connsiteY1" fmla="*/ 29210 h 29209"/>
                <a:gd name="connsiteX2" fmla="*/ 0 w 147320"/>
                <a:gd name="connsiteY2" fmla="*/ 29210 h 29209"/>
                <a:gd name="connsiteX3" fmla="*/ 0 w 147320"/>
                <a:gd name="connsiteY3" fmla="*/ 0 h 29209"/>
                <a:gd name="connsiteX4" fmla="*/ 147320 w 147320"/>
                <a:gd name="connsiteY4" fmla="*/ 0 h 29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20" h="29209">
                  <a:moveTo>
                    <a:pt x="147320" y="0"/>
                  </a:moveTo>
                  <a:lnTo>
                    <a:pt x="147320" y="29210"/>
                  </a:lnTo>
                  <a:lnTo>
                    <a:pt x="0" y="29210"/>
                  </a:lnTo>
                  <a:lnTo>
                    <a:pt x="0" y="0"/>
                  </a:lnTo>
                  <a:lnTo>
                    <a:pt x="14732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 545">
              <a:extLst>
                <a:ext uri="{FF2B5EF4-FFF2-40B4-BE49-F238E27FC236}">
                  <a16:creationId xmlns:a16="http://schemas.microsoft.com/office/drawing/2014/main" id="{055249B5-7622-146D-2BD8-4A928D1F5F8D}"/>
                </a:ext>
              </a:extLst>
            </p:cNvPr>
            <p:cNvSpPr/>
            <p:nvPr/>
          </p:nvSpPr>
          <p:spPr>
            <a:xfrm>
              <a:off x="2189479" y="3914140"/>
              <a:ext cx="58420" cy="162559"/>
            </a:xfrm>
            <a:custGeom>
              <a:avLst/>
              <a:gdLst>
                <a:gd name="connsiteX0" fmla="*/ 58420 w 58420"/>
                <a:gd name="connsiteY0" fmla="*/ 81280 h 162559"/>
                <a:gd name="connsiteX1" fmla="*/ 38100 w 58420"/>
                <a:gd name="connsiteY1" fmla="*/ 162560 h 162559"/>
                <a:gd name="connsiteX2" fmla="*/ 0 w 58420"/>
                <a:gd name="connsiteY2" fmla="*/ 162560 h 162559"/>
                <a:gd name="connsiteX3" fmla="*/ 21590 w 58420"/>
                <a:gd name="connsiteY3" fmla="*/ 81280 h 162559"/>
                <a:gd name="connsiteX4" fmla="*/ 0 w 58420"/>
                <a:gd name="connsiteY4" fmla="*/ 0 h 162559"/>
                <a:gd name="connsiteX5" fmla="*/ 38100 w 58420"/>
                <a:gd name="connsiteY5" fmla="*/ 0 h 162559"/>
                <a:gd name="connsiteX6" fmla="*/ 58420 w 58420"/>
                <a:gd name="connsiteY6" fmla="*/ 81280 h 162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20" h="162559">
                  <a:moveTo>
                    <a:pt x="58420" y="81280"/>
                  </a:moveTo>
                  <a:cubicBezTo>
                    <a:pt x="58420" y="111760"/>
                    <a:pt x="50800" y="140970"/>
                    <a:pt x="38100" y="162560"/>
                  </a:cubicBezTo>
                  <a:lnTo>
                    <a:pt x="0" y="162560"/>
                  </a:lnTo>
                  <a:cubicBezTo>
                    <a:pt x="13970" y="139700"/>
                    <a:pt x="21590" y="110490"/>
                    <a:pt x="21590" y="81280"/>
                  </a:cubicBezTo>
                  <a:cubicBezTo>
                    <a:pt x="21590" y="52070"/>
                    <a:pt x="13970" y="22860"/>
                    <a:pt x="0" y="0"/>
                  </a:cubicBezTo>
                  <a:lnTo>
                    <a:pt x="38100" y="0"/>
                  </a:lnTo>
                  <a:cubicBezTo>
                    <a:pt x="50800" y="21590"/>
                    <a:pt x="58420" y="50800"/>
                    <a:pt x="58420" y="812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9C9EC477-EB78-AEAF-DCD3-A63DB6C21698}"/>
                </a:ext>
              </a:extLst>
            </p:cNvPr>
            <p:cNvSpPr/>
            <p:nvPr/>
          </p:nvSpPr>
          <p:spPr>
            <a:xfrm>
              <a:off x="2273300" y="3966209"/>
              <a:ext cx="40639" cy="99060"/>
            </a:xfrm>
            <a:custGeom>
              <a:avLst/>
              <a:gdLst>
                <a:gd name="connsiteX0" fmla="*/ 20320 w 40639"/>
                <a:gd name="connsiteY0" fmla="*/ 0 h 99060"/>
                <a:gd name="connsiteX1" fmla="*/ 40640 w 40639"/>
                <a:gd name="connsiteY1" fmla="*/ 19050 h 99060"/>
                <a:gd name="connsiteX2" fmla="*/ 20320 w 40639"/>
                <a:gd name="connsiteY2" fmla="*/ 38100 h 99060"/>
                <a:gd name="connsiteX3" fmla="*/ 0 w 40639"/>
                <a:gd name="connsiteY3" fmla="*/ 19050 h 99060"/>
                <a:gd name="connsiteX4" fmla="*/ 20320 w 40639"/>
                <a:gd name="connsiteY4" fmla="*/ 0 h 99060"/>
                <a:gd name="connsiteX5" fmla="*/ 20320 w 40639"/>
                <a:gd name="connsiteY5" fmla="*/ 60960 h 99060"/>
                <a:gd name="connsiteX6" fmla="*/ 40640 w 40639"/>
                <a:gd name="connsiteY6" fmla="*/ 80010 h 99060"/>
                <a:gd name="connsiteX7" fmla="*/ 20320 w 40639"/>
                <a:gd name="connsiteY7" fmla="*/ 99060 h 99060"/>
                <a:gd name="connsiteX8" fmla="*/ 0 w 40639"/>
                <a:gd name="connsiteY8" fmla="*/ 80010 h 99060"/>
                <a:gd name="connsiteX9" fmla="*/ 20320 w 40639"/>
                <a:gd name="connsiteY9" fmla="*/ 60960 h 99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639" h="99060">
                  <a:moveTo>
                    <a:pt x="20320" y="0"/>
                  </a:moveTo>
                  <a:cubicBezTo>
                    <a:pt x="33020" y="0"/>
                    <a:pt x="40640" y="7620"/>
                    <a:pt x="40640" y="19050"/>
                  </a:cubicBezTo>
                  <a:cubicBezTo>
                    <a:pt x="40640" y="30480"/>
                    <a:pt x="33020" y="38100"/>
                    <a:pt x="20320" y="38100"/>
                  </a:cubicBezTo>
                  <a:cubicBezTo>
                    <a:pt x="7620" y="38100"/>
                    <a:pt x="0" y="30480"/>
                    <a:pt x="0" y="19050"/>
                  </a:cubicBezTo>
                  <a:cubicBezTo>
                    <a:pt x="0" y="7620"/>
                    <a:pt x="7620" y="0"/>
                    <a:pt x="20320" y="0"/>
                  </a:cubicBezTo>
                  <a:close/>
                  <a:moveTo>
                    <a:pt x="20320" y="60960"/>
                  </a:moveTo>
                  <a:cubicBezTo>
                    <a:pt x="33020" y="60960"/>
                    <a:pt x="40640" y="68580"/>
                    <a:pt x="40640" y="80010"/>
                  </a:cubicBezTo>
                  <a:cubicBezTo>
                    <a:pt x="40640" y="91440"/>
                    <a:pt x="33020" y="99060"/>
                    <a:pt x="20320" y="99060"/>
                  </a:cubicBezTo>
                  <a:cubicBezTo>
                    <a:pt x="7620" y="99060"/>
                    <a:pt x="0" y="91440"/>
                    <a:pt x="0" y="80010"/>
                  </a:cubicBezTo>
                  <a:cubicBezTo>
                    <a:pt x="0" y="68580"/>
                    <a:pt x="7620" y="60960"/>
                    <a:pt x="20320" y="609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67" name="Group 766">
            <a:extLst>
              <a:ext uri="{FF2B5EF4-FFF2-40B4-BE49-F238E27FC236}">
                <a16:creationId xmlns:a16="http://schemas.microsoft.com/office/drawing/2014/main" id="{8717ED59-C409-3ED9-078C-2714EEB30AB1}"/>
              </a:ext>
            </a:extLst>
          </p:cNvPr>
          <p:cNvGrpSpPr/>
          <p:nvPr/>
        </p:nvGrpSpPr>
        <p:grpSpPr>
          <a:xfrm>
            <a:off x="783590" y="4147820"/>
            <a:ext cx="3897630" cy="168909"/>
            <a:chOff x="783590" y="4147820"/>
            <a:chExt cx="3897630" cy="168909"/>
          </a:xfrm>
        </p:grpSpPr>
        <p:sp>
          <p:nvSpPr>
            <p:cNvPr id="548" name="Freeform 547">
              <a:extLst>
                <a:ext uri="{FF2B5EF4-FFF2-40B4-BE49-F238E27FC236}">
                  <a16:creationId xmlns:a16="http://schemas.microsoft.com/office/drawing/2014/main" id="{FB5E7AC8-111C-3C78-3932-9730D6B012D6}"/>
                </a:ext>
              </a:extLst>
            </p:cNvPr>
            <p:cNvSpPr/>
            <p:nvPr/>
          </p:nvSpPr>
          <p:spPr>
            <a:xfrm>
              <a:off x="783590" y="4147820"/>
              <a:ext cx="100329" cy="133350"/>
            </a:xfrm>
            <a:custGeom>
              <a:avLst/>
              <a:gdLst>
                <a:gd name="connsiteX0" fmla="*/ 100330 w 100329"/>
                <a:gd name="connsiteY0" fmla="*/ 132080 h 133350"/>
                <a:gd name="connsiteX1" fmla="*/ 20320 w 100329"/>
                <a:gd name="connsiteY1" fmla="*/ 45720 h 133350"/>
                <a:gd name="connsiteX2" fmla="*/ 16510 w 100329"/>
                <a:gd name="connsiteY2" fmla="*/ 41910 h 133350"/>
                <a:gd name="connsiteX3" fmla="*/ 16510 w 100329"/>
                <a:gd name="connsiteY3" fmla="*/ 130810 h 133350"/>
                <a:gd name="connsiteX4" fmla="*/ 0 w 100329"/>
                <a:gd name="connsiteY4" fmla="*/ 130810 h 133350"/>
                <a:gd name="connsiteX5" fmla="*/ 0 w 100329"/>
                <a:gd name="connsiteY5" fmla="*/ 0 h 133350"/>
                <a:gd name="connsiteX6" fmla="*/ 0 w 100329"/>
                <a:gd name="connsiteY6" fmla="*/ 0 h 133350"/>
                <a:gd name="connsiteX7" fmla="*/ 80010 w 100329"/>
                <a:gd name="connsiteY7" fmla="*/ 86360 h 133350"/>
                <a:gd name="connsiteX8" fmla="*/ 83820 w 100329"/>
                <a:gd name="connsiteY8" fmla="*/ 91440 h 133350"/>
                <a:gd name="connsiteX9" fmla="*/ 83820 w 100329"/>
                <a:gd name="connsiteY9" fmla="*/ 2540 h 133350"/>
                <a:gd name="connsiteX10" fmla="*/ 100330 w 100329"/>
                <a:gd name="connsiteY10" fmla="*/ 2540 h 133350"/>
                <a:gd name="connsiteX11" fmla="*/ 100330 w 100329"/>
                <a:gd name="connsiteY11" fmla="*/ 133350 h 133350"/>
                <a:gd name="connsiteX12" fmla="*/ 100330 w 100329"/>
                <a:gd name="connsiteY12" fmla="*/ 13335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29" h="133350">
                  <a:moveTo>
                    <a:pt x="100330" y="132080"/>
                  </a:moveTo>
                  <a:lnTo>
                    <a:pt x="20320" y="45720"/>
                  </a:lnTo>
                  <a:lnTo>
                    <a:pt x="16510" y="41910"/>
                  </a:lnTo>
                  <a:lnTo>
                    <a:pt x="16510" y="130810"/>
                  </a:lnTo>
                  <a:lnTo>
                    <a:pt x="0" y="1308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80010" y="86360"/>
                  </a:lnTo>
                  <a:lnTo>
                    <a:pt x="83820" y="91440"/>
                  </a:lnTo>
                  <a:lnTo>
                    <a:pt x="83820" y="2540"/>
                  </a:lnTo>
                  <a:lnTo>
                    <a:pt x="100330" y="2540"/>
                  </a:lnTo>
                  <a:lnTo>
                    <a:pt x="100330" y="133350"/>
                  </a:lnTo>
                  <a:lnTo>
                    <a:pt x="100330" y="133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 548">
              <a:extLst>
                <a:ext uri="{FF2B5EF4-FFF2-40B4-BE49-F238E27FC236}">
                  <a16:creationId xmlns:a16="http://schemas.microsoft.com/office/drawing/2014/main" id="{879BC141-EB59-5CB1-5C28-B1122B449E60}"/>
                </a:ext>
              </a:extLst>
            </p:cNvPr>
            <p:cNvSpPr/>
            <p:nvPr/>
          </p:nvSpPr>
          <p:spPr>
            <a:xfrm>
              <a:off x="909319" y="418592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6200 w 91440"/>
                <a:gd name="connsiteY5" fmla="*/ 46990 h 93979"/>
                <a:gd name="connsiteX6" fmla="*/ 45720 w 91440"/>
                <a:gd name="connsiteY6" fmla="*/ 15240 h 93979"/>
                <a:gd name="connsiteX7" fmla="*/ 16510 w 91440"/>
                <a:gd name="connsiteY7" fmla="*/ 46990 h 93979"/>
                <a:gd name="connsiteX8" fmla="*/ 45720 w 91440"/>
                <a:gd name="connsiteY8" fmla="*/ 78740 h 93979"/>
                <a:gd name="connsiteX9" fmla="*/ 7620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604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 549">
              <a:extLst>
                <a:ext uri="{FF2B5EF4-FFF2-40B4-BE49-F238E27FC236}">
                  <a16:creationId xmlns:a16="http://schemas.microsoft.com/office/drawing/2014/main" id="{6761C79F-3281-8298-B6A9-38DF2AC0A0A1}"/>
                </a:ext>
              </a:extLst>
            </p:cNvPr>
            <p:cNvSpPr/>
            <p:nvPr/>
          </p:nvSpPr>
          <p:spPr>
            <a:xfrm>
              <a:off x="1065530" y="4185920"/>
              <a:ext cx="62230" cy="92709"/>
            </a:xfrm>
            <a:custGeom>
              <a:avLst/>
              <a:gdLst>
                <a:gd name="connsiteX0" fmla="*/ 26670 w 62230"/>
                <a:gd name="connsiteY0" fmla="*/ 53340 h 92709"/>
                <a:gd name="connsiteX1" fmla="*/ 0 w 62230"/>
                <a:gd name="connsiteY1" fmla="*/ 25400 h 92709"/>
                <a:gd name="connsiteX2" fmla="*/ 31750 w 62230"/>
                <a:gd name="connsiteY2" fmla="*/ 0 h 92709"/>
                <a:gd name="connsiteX3" fmla="*/ 57150 w 62230"/>
                <a:gd name="connsiteY3" fmla="*/ 5080 h 92709"/>
                <a:gd name="connsiteX4" fmla="*/ 57150 w 62230"/>
                <a:gd name="connsiteY4" fmla="*/ 20320 h 92709"/>
                <a:gd name="connsiteX5" fmla="*/ 34290 w 62230"/>
                <a:gd name="connsiteY5" fmla="*/ 13970 h 92709"/>
                <a:gd name="connsiteX6" fmla="*/ 16510 w 62230"/>
                <a:gd name="connsiteY6" fmla="*/ 25400 h 92709"/>
                <a:gd name="connsiteX7" fmla="*/ 34290 w 62230"/>
                <a:gd name="connsiteY7" fmla="*/ 39370 h 92709"/>
                <a:gd name="connsiteX8" fmla="*/ 62230 w 62230"/>
                <a:gd name="connsiteY8" fmla="*/ 67310 h 92709"/>
                <a:gd name="connsiteX9" fmla="*/ 30480 w 62230"/>
                <a:gd name="connsiteY9" fmla="*/ 92710 h 92709"/>
                <a:gd name="connsiteX10" fmla="*/ 1270 w 62230"/>
                <a:gd name="connsiteY10" fmla="*/ 86360 h 92709"/>
                <a:gd name="connsiteX11" fmla="*/ 1270 w 62230"/>
                <a:gd name="connsiteY11" fmla="*/ 71120 h 92709"/>
                <a:gd name="connsiteX12" fmla="*/ 29210 w 62230"/>
                <a:gd name="connsiteY12" fmla="*/ 78740 h 92709"/>
                <a:gd name="connsiteX13" fmla="*/ 46990 w 62230"/>
                <a:gd name="connsiteY13" fmla="*/ 67310 h 92709"/>
                <a:gd name="connsiteX14" fmla="*/ 26670 w 62230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Freeform 550">
              <a:extLst>
                <a:ext uri="{FF2B5EF4-FFF2-40B4-BE49-F238E27FC236}">
                  <a16:creationId xmlns:a16="http://schemas.microsoft.com/office/drawing/2014/main" id="{AFE477CC-4BFF-EC72-66F5-1BEEDDB93024}"/>
                </a:ext>
              </a:extLst>
            </p:cNvPr>
            <p:cNvSpPr/>
            <p:nvPr/>
          </p:nvSpPr>
          <p:spPr>
            <a:xfrm>
              <a:off x="1150619" y="4185920"/>
              <a:ext cx="87630" cy="130809"/>
            </a:xfrm>
            <a:custGeom>
              <a:avLst/>
              <a:gdLst>
                <a:gd name="connsiteX0" fmla="*/ 0 w 87630"/>
                <a:gd name="connsiteY0" fmla="*/ 2540 h 130809"/>
                <a:gd name="connsiteX1" fmla="*/ 15240 w 87630"/>
                <a:gd name="connsiteY1" fmla="*/ 2540 h 130809"/>
                <a:gd name="connsiteX2" fmla="*/ 15240 w 87630"/>
                <a:gd name="connsiteY2" fmla="*/ 11430 h 130809"/>
                <a:gd name="connsiteX3" fmla="*/ 15240 w 87630"/>
                <a:gd name="connsiteY3" fmla="*/ 17780 h 130809"/>
                <a:gd name="connsiteX4" fmla="*/ 15240 w 87630"/>
                <a:gd name="connsiteY4" fmla="*/ 17780 h 130809"/>
                <a:gd name="connsiteX5" fmla="*/ 46990 w 87630"/>
                <a:gd name="connsiteY5" fmla="*/ 0 h 130809"/>
                <a:gd name="connsiteX6" fmla="*/ 87630 w 87630"/>
                <a:gd name="connsiteY6" fmla="*/ 46990 h 130809"/>
                <a:gd name="connsiteX7" fmla="*/ 46990 w 87630"/>
                <a:gd name="connsiteY7" fmla="*/ 93980 h 130809"/>
                <a:gd name="connsiteX8" fmla="*/ 16510 w 87630"/>
                <a:gd name="connsiteY8" fmla="*/ 76200 h 130809"/>
                <a:gd name="connsiteX9" fmla="*/ 16510 w 87630"/>
                <a:gd name="connsiteY9" fmla="*/ 76200 h 130809"/>
                <a:gd name="connsiteX10" fmla="*/ 16510 w 87630"/>
                <a:gd name="connsiteY10" fmla="*/ 83820 h 130809"/>
                <a:gd name="connsiteX11" fmla="*/ 16510 w 87630"/>
                <a:gd name="connsiteY11" fmla="*/ 130810 h 130809"/>
                <a:gd name="connsiteX12" fmla="*/ 0 w 87630"/>
                <a:gd name="connsiteY12" fmla="*/ 130810 h 130809"/>
                <a:gd name="connsiteX13" fmla="*/ 0 w 87630"/>
                <a:gd name="connsiteY13" fmla="*/ 2540 h 130809"/>
                <a:gd name="connsiteX14" fmla="*/ 72390 w 87630"/>
                <a:gd name="connsiteY14" fmla="*/ 46990 h 130809"/>
                <a:gd name="connsiteX15" fmla="*/ 44450 w 87630"/>
                <a:gd name="connsiteY15" fmla="*/ 15240 h 130809"/>
                <a:gd name="connsiteX16" fmla="*/ 16510 w 87630"/>
                <a:gd name="connsiteY16" fmla="*/ 46990 h 130809"/>
                <a:gd name="connsiteX17" fmla="*/ 44450 w 87630"/>
                <a:gd name="connsiteY17" fmla="*/ 78740 h 130809"/>
                <a:gd name="connsiteX18" fmla="*/ 72390 w 87630"/>
                <a:gd name="connsiteY18" fmla="*/ 4699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604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Freeform 551">
              <a:extLst>
                <a:ext uri="{FF2B5EF4-FFF2-40B4-BE49-F238E27FC236}">
                  <a16:creationId xmlns:a16="http://schemas.microsoft.com/office/drawing/2014/main" id="{96B715F7-ABCE-B8F2-39AA-29829C509442}"/>
                </a:ext>
              </a:extLst>
            </p:cNvPr>
            <p:cNvSpPr/>
            <p:nvPr/>
          </p:nvSpPr>
          <p:spPr>
            <a:xfrm>
              <a:off x="1256030" y="418719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 552">
              <a:extLst>
                <a:ext uri="{FF2B5EF4-FFF2-40B4-BE49-F238E27FC236}">
                  <a16:creationId xmlns:a16="http://schemas.microsoft.com/office/drawing/2014/main" id="{457A6373-5459-19FF-F569-549C9D88DD69}"/>
                </a:ext>
              </a:extLst>
            </p:cNvPr>
            <p:cNvSpPr/>
            <p:nvPr/>
          </p:nvSpPr>
          <p:spPr>
            <a:xfrm>
              <a:off x="1351280" y="4185920"/>
              <a:ext cx="74930" cy="93979"/>
            </a:xfrm>
            <a:custGeom>
              <a:avLst/>
              <a:gdLst>
                <a:gd name="connsiteX0" fmla="*/ 48260 w 74930"/>
                <a:gd name="connsiteY0" fmla="*/ 78740 h 93979"/>
                <a:gd name="connsiteX1" fmla="*/ 74930 w 74930"/>
                <a:gd name="connsiteY1" fmla="*/ 71120 h 93979"/>
                <a:gd name="connsiteX2" fmla="*/ 74930 w 74930"/>
                <a:gd name="connsiteY2" fmla="*/ 86360 h 93979"/>
                <a:gd name="connsiteX3" fmla="*/ 46990 w 74930"/>
                <a:gd name="connsiteY3" fmla="*/ 93980 h 93979"/>
                <a:gd name="connsiteX4" fmla="*/ 0 w 74930"/>
                <a:gd name="connsiteY4" fmla="*/ 46990 h 93979"/>
                <a:gd name="connsiteX5" fmla="*/ 46990 w 74930"/>
                <a:gd name="connsiteY5" fmla="*/ 0 h 93979"/>
                <a:gd name="connsiteX6" fmla="*/ 74930 w 74930"/>
                <a:gd name="connsiteY6" fmla="*/ 6350 h 93979"/>
                <a:gd name="connsiteX7" fmla="*/ 74930 w 74930"/>
                <a:gd name="connsiteY7" fmla="*/ 21590 h 93979"/>
                <a:gd name="connsiteX8" fmla="*/ 48260 w 74930"/>
                <a:gd name="connsiteY8" fmla="*/ 13970 h 93979"/>
                <a:gd name="connsiteX9" fmla="*/ 17780 w 74930"/>
                <a:gd name="connsiteY9" fmla="*/ 45720 h 93979"/>
                <a:gd name="connsiteX10" fmla="*/ 48260 w 74930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30" h="93979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 553">
              <a:extLst>
                <a:ext uri="{FF2B5EF4-FFF2-40B4-BE49-F238E27FC236}">
                  <a16:creationId xmlns:a16="http://schemas.microsoft.com/office/drawing/2014/main" id="{157F83DA-1633-D863-E40A-66CB234111D6}"/>
                </a:ext>
              </a:extLst>
            </p:cNvPr>
            <p:cNvSpPr/>
            <p:nvPr/>
          </p:nvSpPr>
          <p:spPr>
            <a:xfrm>
              <a:off x="1442719" y="418592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BF2927B7-A745-0A44-84E8-5E23C6B784C2}"/>
                </a:ext>
              </a:extLst>
            </p:cNvPr>
            <p:cNvSpPr/>
            <p:nvPr/>
          </p:nvSpPr>
          <p:spPr>
            <a:xfrm>
              <a:off x="1543050" y="4185920"/>
              <a:ext cx="62230" cy="92709"/>
            </a:xfrm>
            <a:custGeom>
              <a:avLst/>
              <a:gdLst>
                <a:gd name="connsiteX0" fmla="*/ 26670 w 62230"/>
                <a:gd name="connsiteY0" fmla="*/ 53340 h 92709"/>
                <a:gd name="connsiteX1" fmla="*/ 0 w 62230"/>
                <a:gd name="connsiteY1" fmla="*/ 25400 h 92709"/>
                <a:gd name="connsiteX2" fmla="*/ 31750 w 62230"/>
                <a:gd name="connsiteY2" fmla="*/ 0 h 92709"/>
                <a:gd name="connsiteX3" fmla="*/ 57150 w 62230"/>
                <a:gd name="connsiteY3" fmla="*/ 5080 h 92709"/>
                <a:gd name="connsiteX4" fmla="*/ 57150 w 62230"/>
                <a:gd name="connsiteY4" fmla="*/ 20320 h 92709"/>
                <a:gd name="connsiteX5" fmla="*/ 34290 w 62230"/>
                <a:gd name="connsiteY5" fmla="*/ 13970 h 92709"/>
                <a:gd name="connsiteX6" fmla="*/ 16510 w 62230"/>
                <a:gd name="connsiteY6" fmla="*/ 25400 h 92709"/>
                <a:gd name="connsiteX7" fmla="*/ 34290 w 62230"/>
                <a:gd name="connsiteY7" fmla="*/ 39370 h 92709"/>
                <a:gd name="connsiteX8" fmla="*/ 62230 w 62230"/>
                <a:gd name="connsiteY8" fmla="*/ 67310 h 92709"/>
                <a:gd name="connsiteX9" fmla="*/ 30480 w 62230"/>
                <a:gd name="connsiteY9" fmla="*/ 92710 h 92709"/>
                <a:gd name="connsiteX10" fmla="*/ 1270 w 62230"/>
                <a:gd name="connsiteY10" fmla="*/ 86360 h 92709"/>
                <a:gd name="connsiteX11" fmla="*/ 1270 w 62230"/>
                <a:gd name="connsiteY11" fmla="*/ 71120 h 92709"/>
                <a:gd name="connsiteX12" fmla="*/ 29210 w 62230"/>
                <a:gd name="connsiteY12" fmla="*/ 78740 h 92709"/>
                <a:gd name="connsiteX13" fmla="*/ 46990 w 62230"/>
                <a:gd name="connsiteY13" fmla="*/ 67310 h 92709"/>
                <a:gd name="connsiteX14" fmla="*/ 26670 w 62230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 555">
              <a:extLst>
                <a:ext uri="{FF2B5EF4-FFF2-40B4-BE49-F238E27FC236}">
                  <a16:creationId xmlns:a16="http://schemas.microsoft.com/office/drawing/2014/main" id="{3517F4CE-B25D-3DB4-CE2F-15E4EF2634E3}"/>
                </a:ext>
              </a:extLst>
            </p:cNvPr>
            <p:cNvSpPr/>
            <p:nvPr/>
          </p:nvSpPr>
          <p:spPr>
            <a:xfrm>
              <a:off x="1667510" y="418719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78740 h 93979"/>
                <a:gd name="connsiteX18" fmla="*/ 57150 w 73660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 556">
              <a:extLst>
                <a:ext uri="{FF2B5EF4-FFF2-40B4-BE49-F238E27FC236}">
                  <a16:creationId xmlns:a16="http://schemas.microsoft.com/office/drawing/2014/main" id="{781AB19F-5CE5-568E-474D-84FC4763EF84}"/>
                </a:ext>
              </a:extLst>
            </p:cNvPr>
            <p:cNvSpPr/>
            <p:nvPr/>
          </p:nvSpPr>
          <p:spPr>
            <a:xfrm>
              <a:off x="1769110" y="418592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 557">
              <a:extLst>
                <a:ext uri="{FF2B5EF4-FFF2-40B4-BE49-F238E27FC236}">
                  <a16:creationId xmlns:a16="http://schemas.microsoft.com/office/drawing/2014/main" id="{22AAFB19-8D34-50B1-910A-E7543BD71D64}"/>
                </a:ext>
              </a:extLst>
            </p:cNvPr>
            <p:cNvSpPr/>
            <p:nvPr/>
          </p:nvSpPr>
          <p:spPr>
            <a:xfrm>
              <a:off x="1831339" y="418592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40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604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 558">
              <a:extLst>
                <a:ext uri="{FF2B5EF4-FFF2-40B4-BE49-F238E27FC236}">
                  <a16:creationId xmlns:a16="http://schemas.microsoft.com/office/drawing/2014/main" id="{2CA025EA-921C-3E84-13DA-FD347E22C8C3}"/>
                </a:ext>
              </a:extLst>
            </p:cNvPr>
            <p:cNvSpPr/>
            <p:nvPr/>
          </p:nvSpPr>
          <p:spPr>
            <a:xfrm>
              <a:off x="1944370" y="4188459"/>
              <a:ext cx="78739" cy="91440"/>
            </a:xfrm>
            <a:custGeom>
              <a:avLst/>
              <a:gdLst>
                <a:gd name="connsiteX0" fmla="*/ 63500 w 78739"/>
                <a:gd name="connsiteY0" fmla="*/ 88900 h 91440"/>
                <a:gd name="connsiteX1" fmla="*/ 63500 w 78739"/>
                <a:gd name="connsiteY1" fmla="*/ 76200 h 91440"/>
                <a:gd name="connsiteX2" fmla="*/ 63500 w 78739"/>
                <a:gd name="connsiteY2" fmla="*/ 69850 h 91440"/>
                <a:gd name="connsiteX3" fmla="*/ 63500 w 78739"/>
                <a:gd name="connsiteY3" fmla="*/ 69850 h 91440"/>
                <a:gd name="connsiteX4" fmla="*/ 30480 w 78739"/>
                <a:gd name="connsiteY4" fmla="*/ 91440 h 91440"/>
                <a:gd name="connsiteX5" fmla="*/ 0 w 78739"/>
                <a:gd name="connsiteY5" fmla="*/ 55880 h 91440"/>
                <a:gd name="connsiteX6" fmla="*/ 0 w 78739"/>
                <a:gd name="connsiteY6" fmla="*/ 0 h 91440"/>
                <a:gd name="connsiteX7" fmla="*/ 16510 w 78739"/>
                <a:gd name="connsiteY7" fmla="*/ 0 h 91440"/>
                <a:gd name="connsiteX8" fmla="*/ 16510 w 78739"/>
                <a:gd name="connsiteY8" fmla="*/ 52070 h 91440"/>
                <a:gd name="connsiteX9" fmla="*/ 33020 w 78739"/>
                <a:gd name="connsiteY9" fmla="*/ 74930 h 91440"/>
                <a:gd name="connsiteX10" fmla="*/ 62230 w 78739"/>
                <a:gd name="connsiteY10" fmla="*/ 43180 h 91440"/>
                <a:gd name="connsiteX11" fmla="*/ 62230 w 78739"/>
                <a:gd name="connsiteY11" fmla="*/ 0 h 91440"/>
                <a:gd name="connsiteX12" fmla="*/ 78740 w 78739"/>
                <a:gd name="connsiteY12" fmla="*/ 0 h 91440"/>
                <a:gd name="connsiteX13" fmla="*/ 78740 w 78739"/>
                <a:gd name="connsiteY13" fmla="*/ 88900 h 91440"/>
                <a:gd name="connsiteX14" fmla="*/ 63500 w 78739"/>
                <a:gd name="connsiteY14" fmla="*/ 8890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40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 559">
              <a:extLst>
                <a:ext uri="{FF2B5EF4-FFF2-40B4-BE49-F238E27FC236}">
                  <a16:creationId xmlns:a16="http://schemas.microsoft.com/office/drawing/2014/main" id="{5EDAC76F-0764-0888-0227-4E0247C17712}"/>
                </a:ext>
              </a:extLst>
            </p:cNvPr>
            <p:cNvSpPr/>
            <p:nvPr/>
          </p:nvSpPr>
          <p:spPr>
            <a:xfrm>
              <a:off x="2056129" y="4185920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 560">
              <a:extLst>
                <a:ext uri="{FF2B5EF4-FFF2-40B4-BE49-F238E27FC236}">
                  <a16:creationId xmlns:a16="http://schemas.microsoft.com/office/drawing/2014/main" id="{50A9E638-2EBF-9379-9DFD-3910FEEE4BE0}"/>
                </a:ext>
              </a:extLst>
            </p:cNvPr>
            <p:cNvSpPr/>
            <p:nvPr/>
          </p:nvSpPr>
          <p:spPr>
            <a:xfrm>
              <a:off x="2159000" y="4149090"/>
              <a:ext cx="87629" cy="130809"/>
            </a:xfrm>
            <a:custGeom>
              <a:avLst/>
              <a:gdLst>
                <a:gd name="connsiteX0" fmla="*/ 87630 w 87629"/>
                <a:gd name="connsiteY0" fmla="*/ 128270 h 130809"/>
                <a:gd name="connsiteX1" fmla="*/ 72390 w 87629"/>
                <a:gd name="connsiteY1" fmla="*/ 128270 h 130809"/>
                <a:gd name="connsiteX2" fmla="*/ 72390 w 87629"/>
                <a:gd name="connsiteY2" fmla="*/ 118110 h 130809"/>
                <a:gd name="connsiteX3" fmla="*/ 72390 w 87629"/>
                <a:gd name="connsiteY3" fmla="*/ 111760 h 130809"/>
                <a:gd name="connsiteX4" fmla="*/ 72390 w 87629"/>
                <a:gd name="connsiteY4" fmla="*/ 111760 h 130809"/>
                <a:gd name="connsiteX5" fmla="*/ 40640 w 87629"/>
                <a:gd name="connsiteY5" fmla="*/ 130810 h 130809"/>
                <a:gd name="connsiteX6" fmla="*/ 0 w 87629"/>
                <a:gd name="connsiteY6" fmla="*/ 83820 h 130809"/>
                <a:gd name="connsiteX7" fmla="*/ 40640 w 87629"/>
                <a:gd name="connsiteY7" fmla="*/ 36830 h 130809"/>
                <a:gd name="connsiteX8" fmla="*/ 71120 w 87629"/>
                <a:gd name="connsiteY8" fmla="*/ 53340 h 130809"/>
                <a:gd name="connsiteX9" fmla="*/ 71120 w 87629"/>
                <a:gd name="connsiteY9" fmla="*/ 53340 h 130809"/>
                <a:gd name="connsiteX10" fmla="*/ 71120 w 87629"/>
                <a:gd name="connsiteY10" fmla="*/ 45720 h 130809"/>
                <a:gd name="connsiteX11" fmla="*/ 71120 w 87629"/>
                <a:gd name="connsiteY11" fmla="*/ 0 h 130809"/>
                <a:gd name="connsiteX12" fmla="*/ 87630 w 87629"/>
                <a:gd name="connsiteY12" fmla="*/ 0 h 130809"/>
                <a:gd name="connsiteX13" fmla="*/ 87630 w 87629"/>
                <a:gd name="connsiteY13" fmla="*/ 128270 h 130809"/>
                <a:gd name="connsiteX14" fmla="*/ 15240 w 87629"/>
                <a:gd name="connsiteY14" fmla="*/ 83820 h 130809"/>
                <a:gd name="connsiteX15" fmla="*/ 43180 w 87629"/>
                <a:gd name="connsiteY15" fmla="*/ 115570 h 130809"/>
                <a:gd name="connsiteX16" fmla="*/ 71120 w 87629"/>
                <a:gd name="connsiteY16" fmla="*/ 83820 h 130809"/>
                <a:gd name="connsiteX17" fmla="*/ 43180 w 87629"/>
                <a:gd name="connsiteY17" fmla="*/ 52070 h 130809"/>
                <a:gd name="connsiteX18" fmla="*/ 1524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 561">
              <a:extLst>
                <a:ext uri="{FF2B5EF4-FFF2-40B4-BE49-F238E27FC236}">
                  <a16:creationId xmlns:a16="http://schemas.microsoft.com/office/drawing/2014/main" id="{760D740E-3871-9822-B875-E1BA73B4B023}"/>
                </a:ext>
              </a:extLst>
            </p:cNvPr>
            <p:cNvSpPr/>
            <p:nvPr/>
          </p:nvSpPr>
          <p:spPr>
            <a:xfrm>
              <a:off x="2317750" y="418592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4450 w 83820"/>
                <a:gd name="connsiteY10" fmla="*/ 13970 h 93979"/>
                <a:gd name="connsiteX11" fmla="*/ 19050 w 83820"/>
                <a:gd name="connsiteY11" fmla="*/ 38100 h 93979"/>
                <a:gd name="connsiteX12" fmla="*/ 68580 w 83820"/>
                <a:gd name="connsiteY12" fmla="*/ 38100 h 93979"/>
                <a:gd name="connsiteX13" fmla="*/ 4445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 562">
              <a:extLst>
                <a:ext uri="{FF2B5EF4-FFF2-40B4-BE49-F238E27FC236}">
                  <a16:creationId xmlns:a16="http://schemas.microsoft.com/office/drawing/2014/main" id="{E3A29256-A9FE-84A7-4906-9DDAE6951297}"/>
                </a:ext>
              </a:extLst>
            </p:cNvPr>
            <p:cNvSpPr/>
            <p:nvPr/>
          </p:nvSpPr>
          <p:spPr>
            <a:xfrm>
              <a:off x="2426970" y="4185920"/>
              <a:ext cx="137159" cy="91439"/>
            </a:xfrm>
            <a:custGeom>
              <a:avLst/>
              <a:gdLst>
                <a:gd name="connsiteX0" fmla="*/ 15240 w 137159"/>
                <a:gd name="connsiteY0" fmla="*/ 2540 h 91439"/>
                <a:gd name="connsiteX1" fmla="*/ 15240 w 137159"/>
                <a:gd name="connsiteY1" fmla="*/ 15240 h 91439"/>
                <a:gd name="connsiteX2" fmla="*/ 15240 w 137159"/>
                <a:gd name="connsiteY2" fmla="*/ 21590 h 91439"/>
                <a:gd name="connsiteX3" fmla="*/ 15240 w 137159"/>
                <a:gd name="connsiteY3" fmla="*/ 21590 h 91439"/>
                <a:gd name="connsiteX4" fmla="*/ 48260 w 137159"/>
                <a:gd name="connsiteY4" fmla="*/ 0 h 91439"/>
                <a:gd name="connsiteX5" fmla="*/ 74930 w 137159"/>
                <a:gd name="connsiteY5" fmla="*/ 20320 h 91439"/>
                <a:gd name="connsiteX6" fmla="*/ 74930 w 137159"/>
                <a:gd name="connsiteY6" fmla="*/ 20320 h 91439"/>
                <a:gd name="connsiteX7" fmla="*/ 105410 w 137159"/>
                <a:gd name="connsiteY7" fmla="*/ 0 h 91439"/>
                <a:gd name="connsiteX8" fmla="*/ 137160 w 137159"/>
                <a:gd name="connsiteY8" fmla="*/ 35560 h 91439"/>
                <a:gd name="connsiteX9" fmla="*/ 137160 w 137159"/>
                <a:gd name="connsiteY9" fmla="*/ 91440 h 91439"/>
                <a:gd name="connsiteX10" fmla="*/ 120650 w 137159"/>
                <a:gd name="connsiteY10" fmla="*/ 91440 h 91439"/>
                <a:gd name="connsiteX11" fmla="*/ 120650 w 137159"/>
                <a:gd name="connsiteY11" fmla="*/ 39370 h 91439"/>
                <a:gd name="connsiteX12" fmla="*/ 104140 w 137159"/>
                <a:gd name="connsiteY12" fmla="*/ 16510 h 91439"/>
                <a:gd name="connsiteX13" fmla="*/ 77470 w 137159"/>
                <a:gd name="connsiteY13" fmla="*/ 50800 h 91439"/>
                <a:gd name="connsiteX14" fmla="*/ 77470 w 137159"/>
                <a:gd name="connsiteY14" fmla="*/ 91440 h 91439"/>
                <a:gd name="connsiteX15" fmla="*/ 60960 w 137159"/>
                <a:gd name="connsiteY15" fmla="*/ 91440 h 91439"/>
                <a:gd name="connsiteX16" fmla="*/ 60960 w 137159"/>
                <a:gd name="connsiteY16" fmla="*/ 38100 h 91439"/>
                <a:gd name="connsiteX17" fmla="*/ 44450 w 137159"/>
                <a:gd name="connsiteY17" fmla="*/ 15240 h 91439"/>
                <a:gd name="connsiteX18" fmla="*/ 16510 w 137159"/>
                <a:gd name="connsiteY18" fmla="*/ 49530 h 91439"/>
                <a:gd name="connsiteX19" fmla="*/ 16510 w 137159"/>
                <a:gd name="connsiteY19" fmla="*/ 90170 h 91439"/>
                <a:gd name="connsiteX20" fmla="*/ 0 w 137159"/>
                <a:gd name="connsiteY20" fmla="*/ 90170 h 91439"/>
                <a:gd name="connsiteX21" fmla="*/ 0 w 137159"/>
                <a:gd name="connsiteY21" fmla="*/ 1270 h 91439"/>
                <a:gd name="connsiteX22" fmla="*/ 15240 w 137159"/>
                <a:gd name="connsiteY22" fmla="*/ 12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5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 563">
              <a:extLst>
                <a:ext uri="{FF2B5EF4-FFF2-40B4-BE49-F238E27FC236}">
                  <a16:creationId xmlns:a16="http://schemas.microsoft.com/office/drawing/2014/main" id="{14FF7047-12BD-5603-4003-44FE87C258B2}"/>
                </a:ext>
              </a:extLst>
            </p:cNvPr>
            <p:cNvSpPr/>
            <p:nvPr/>
          </p:nvSpPr>
          <p:spPr>
            <a:xfrm>
              <a:off x="2632710" y="4149090"/>
              <a:ext cx="87629" cy="130809"/>
            </a:xfrm>
            <a:custGeom>
              <a:avLst/>
              <a:gdLst>
                <a:gd name="connsiteX0" fmla="*/ 87630 w 87629"/>
                <a:gd name="connsiteY0" fmla="*/ 128270 h 130809"/>
                <a:gd name="connsiteX1" fmla="*/ 72390 w 87629"/>
                <a:gd name="connsiteY1" fmla="*/ 128270 h 130809"/>
                <a:gd name="connsiteX2" fmla="*/ 72390 w 87629"/>
                <a:gd name="connsiteY2" fmla="*/ 118110 h 130809"/>
                <a:gd name="connsiteX3" fmla="*/ 72390 w 87629"/>
                <a:gd name="connsiteY3" fmla="*/ 111760 h 130809"/>
                <a:gd name="connsiteX4" fmla="*/ 72390 w 87629"/>
                <a:gd name="connsiteY4" fmla="*/ 111760 h 130809"/>
                <a:gd name="connsiteX5" fmla="*/ 40640 w 87629"/>
                <a:gd name="connsiteY5" fmla="*/ 130810 h 130809"/>
                <a:gd name="connsiteX6" fmla="*/ 0 w 87629"/>
                <a:gd name="connsiteY6" fmla="*/ 83820 h 130809"/>
                <a:gd name="connsiteX7" fmla="*/ 40640 w 87629"/>
                <a:gd name="connsiteY7" fmla="*/ 36830 h 130809"/>
                <a:gd name="connsiteX8" fmla="*/ 71120 w 87629"/>
                <a:gd name="connsiteY8" fmla="*/ 53340 h 130809"/>
                <a:gd name="connsiteX9" fmla="*/ 71120 w 87629"/>
                <a:gd name="connsiteY9" fmla="*/ 53340 h 130809"/>
                <a:gd name="connsiteX10" fmla="*/ 71120 w 87629"/>
                <a:gd name="connsiteY10" fmla="*/ 45720 h 130809"/>
                <a:gd name="connsiteX11" fmla="*/ 71120 w 87629"/>
                <a:gd name="connsiteY11" fmla="*/ 0 h 130809"/>
                <a:gd name="connsiteX12" fmla="*/ 87630 w 87629"/>
                <a:gd name="connsiteY12" fmla="*/ 0 h 130809"/>
                <a:gd name="connsiteX13" fmla="*/ 87630 w 87629"/>
                <a:gd name="connsiteY13" fmla="*/ 128270 h 130809"/>
                <a:gd name="connsiteX14" fmla="*/ 15240 w 87629"/>
                <a:gd name="connsiteY14" fmla="*/ 83820 h 130809"/>
                <a:gd name="connsiteX15" fmla="*/ 43180 w 87629"/>
                <a:gd name="connsiteY15" fmla="*/ 115570 h 130809"/>
                <a:gd name="connsiteX16" fmla="*/ 71120 w 87629"/>
                <a:gd name="connsiteY16" fmla="*/ 83820 h 130809"/>
                <a:gd name="connsiteX17" fmla="*/ 43180 w 87629"/>
                <a:gd name="connsiteY17" fmla="*/ 52070 h 130809"/>
                <a:gd name="connsiteX18" fmla="*/ 1524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 564">
              <a:extLst>
                <a:ext uri="{FF2B5EF4-FFF2-40B4-BE49-F238E27FC236}">
                  <a16:creationId xmlns:a16="http://schemas.microsoft.com/office/drawing/2014/main" id="{7E58A1EC-690C-EF01-1CEC-70344247B7E3}"/>
                </a:ext>
              </a:extLst>
            </p:cNvPr>
            <p:cNvSpPr/>
            <p:nvPr/>
          </p:nvSpPr>
          <p:spPr>
            <a:xfrm>
              <a:off x="2745739" y="418719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5880 w 73660"/>
                <a:gd name="connsiteY15" fmla="*/ 50800 h 93979"/>
                <a:gd name="connsiteX16" fmla="*/ 15240 w 73660"/>
                <a:gd name="connsiteY16" fmla="*/ 66040 h 93979"/>
                <a:gd name="connsiteX17" fmla="*/ 29210 w 73660"/>
                <a:gd name="connsiteY17" fmla="*/ 78740 h 93979"/>
                <a:gd name="connsiteX18" fmla="*/ 55880 w 73660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5880" y="50800"/>
                  </a:moveTo>
                  <a:cubicBezTo>
                    <a:pt x="26670" y="45720"/>
                    <a:pt x="15240" y="54610"/>
                    <a:pt x="15240" y="66040"/>
                  </a:cubicBezTo>
                  <a:cubicBezTo>
                    <a:pt x="15240" y="77470"/>
                    <a:pt x="20320" y="78740"/>
                    <a:pt x="29210" y="78740"/>
                  </a:cubicBezTo>
                  <a:cubicBezTo>
                    <a:pt x="44450" y="78740"/>
                    <a:pt x="55880" y="63500"/>
                    <a:pt x="5588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 565">
              <a:extLst>
                <a:ext uri="{FF2B5EF4-FFF2-40B4-BE49-F238E27FC236}">
                  <a16:creationId xmlns:a16="http://schemas.microsoft.com/office/drawing/2014/main" id="{34FDE3F5-6D0C-959A-C6B0-4A0DAF65FB6F}"/>
                </a:ext>
              </a:extLst>
            </p:cNvPr>
            <p:cNvSpPr/>
            <p:nvPr/>
          </p:nvSpPr>
          <p:spPr>
            <a:xfrm>
              <a:off x="2840989" y="4185920"/>
              <a:ext cx="62230" cy="92709"/>
            </a:xfrm>
            <a:custGeom>
              <a:avLst/>
              <a:gdLst>
                <a:gd name="connsiteX0" fmla="*/ 26670 w 62230"/>
                <a:gd name="connsiteY0" fmla="*/ 53340 h 92709"/>
                <a:gd name="connsiteX1" fmla="*/ 0 w 62230"/>
                <a:gd name="connsiteY1" fmla="*/ 25400 h 92709"/>
                <a:gd name="connsiteX2" fmla="*/ 31750 w 62230"/>
                <a:gd name="connsiteY2" fmla="*/ 0 h 92709"/>
                <a:gd name="connsiteX3" fmla="*/ 57150 w 62230"/>
                <a:gd name="connsiteY3" fmla="*/ 5080 h 92709"/>
                <a:gd name="connsiteX4" fmla="*/ 57150 w 62230"/>
                <a:gd name="connsiteY4" fmla="*/ 20320 h 92709"/>
                <a:gd name="connsiteX5" fmla="*/ 34290 w 62230"/>
                <a:gd name="connsiteY5" fmla="*/ 13970 h 92709"/>
                <a:gd name="connsiteX6" fmla="*/ 16510 w 62230"/>
                <a:gd name="connsiteY6" fmla="*/ 25400 h 92709"/>
                <a:gd name="connsiteX7" fmla="*/ 34290 w 62230"/>
                <a:gd name="connsiteY7" fmla="*/ 39370 h 92709"/>
                <a:gd name="connsiteX8" fmla="*/ 62230 w 62230"/>
                <a:gd name="connsiteY8" fmla="*/ 67310 h 92709"/>
                <a:gd name="connsiteX9" fmla="*/ 30480 w 62230"/>
                <a:gd name="connsiteY9" fmla="*/ 92710 h 92709"/>
                <a:gd name="connsiteX10" fmla="*/ 1270 w 62230"/>
                <a:gd name="connsiteY10" fmla="*/ 86360 h 92709"/>
                <a:gd name="connsiteX11" fmla="*/ 1270 w 62230"/>
                <a:gd name="connsiteY11" fmla="*/ 71120 h 92709"/>
                <a:gd name="connsiteX12" fmla="*/ 29210 w 62230"/>
                <a:gd name="connsiteY12" fmla="*/ 78740 h 92709"/>
                <a:gd name="connsiteX13" fmla="*/ 46990 w 62230"/>
                <a:gd name="connsiteY13" fmla="*/ 67310 h 92709"/>
                <a:gd name="connsiteX14" fmla="*/ 26670 w 62230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 566">
              <a:extLst>
                <a:ext uri="{FF2B5EF4-FFF2-40B4-BE49-F238E27FC236}">
                  <a16:creationId xmlns:a16="http://schemas.microsoft.com/office/drawing/2014/main" id="{19FAD20C-5892-7FBC-60EC-927D463C4756}"/>
                </a:ext>
              </a:extLst>
            </p:cNvPr>
            <p:cNvSpPr/>
            <p:nvPr/>
          </p:nvSpPr>
          <p:spPr>
            <a:xfrm>
              <a:off x="2926079" y="4149090"/>
              <a:ext cx="80010" cy="128269"/>
            </a:xfrm>
            <a:custGeom>
              <a:avLst/>
              <a:gdLst>
                <a:gd name="connsiteX0" fmla="*/ 0 w 80010"/>
                <a:gd name="connsiteY0" fmla="*/ 0 h 128269"/>
                <a:gd name="connsiteX1" fmla="*/ 16510 w 80010"/>
                <a:gd name="connsiteY1" fmla="*/ 0 h 128269"/>
                <a:gd name="connsiteX2" fmla="*/ 16510 w 80010"/>
                <a:gd name="connsiteY2" fmla="*/ 49530 h 128269"/>
                <a:gd name="connsiteX3" fmla="*/ 16510 w 80010"/>
                <a:gd name="connsiteY3" fmla="*/ 58420 h 128269"/>
                <a:gd name="connsiteX4" fmla="*/ 16510 w 80010"/>
                <a:gd name="connsiteY4" fmla="*/ 58420 h 128269"/>
                <a:gd name="connsiteX5" fmla="*/ 49530 w 80010"/>
                <a:gd name="connsiteY5" fmla="*/ 36830 h 128269"/>
                <a:gd name="connsiteX6" fmla="*/ 80010 w 80010"/>
                <a:gd name="connsiteY6" fmla="*/ 72390 h 128269"/>
                <a:gd name="connsiteX7" fmla="*/ 80010 w 80010"/>
                <a:gd name="connsiteY7" fmla="*/ 128270 h 128269"/>
                <a:gd name="connsiteX8" fmla="*/ 63500 w 80010"/>
                <a:gd name="connsiteY8" fmla="*/ 128270 h 128269"/>
                <a:gd name="connsiteX9" fmla="*/ 63500 w 80010"/>
                <a:gd name="connsiteY9" fmla="*/ 76200 h 128269"/>
                <a:gd name="connsiteX10" fmla="*/ 46990 w 80010"/>
                <a:gd name="connsiteY10" fmla="*/ 53340 h 128269"/>
                <a:gd name="connsiteX11" fmla="*/ 16510 w 80010"/>
                <a:gd name="connsiteY11" fmla="*/ 85090 h 128269"/>
                <a:gd name="connsiteX12" fmla="*/ 16510 w 80010"/>
                <a:gd name="connsiteY12" fmla="*/ 128270 h 128269"/>
                <a:gd name="connsiteX13" fmla="*/ 0 w 80010"/>
                <a:gd name="connsiteY13" fmla="*/ 128270 h 128269"/>
                <a:gd name="connsiteX14" fmla="*/ 0 w 80010"/>
                <a:gd name="connsiteY14" fmla="*/ 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69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Freeform 567">
              <a:extLst>
                <a:ext uri="{FF2B5EF4-FFF2-40B4-BE49-F238E27FC236}">
                  <a16:creationId xmlns:a16="http://schemas.microsoft.com/office/drawing/2014/main" id="{C78585F3-4497-3E12-D5D0-54AB34C8CFAE}"/>
                </a:ext>
              </a:extLst>
            </p:cNvPr>
            <p:cNvSpPr/>
            <p:nvPr/>
          </p:nvSpPr>
          <p:spPr>
            <a:xfrm>
              <a:off x="3028950" y="418592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Freeform 568">
              <a:extLst>
                <a:ext uri="{FF2B5EF4-FFF2-40B4-BE49-F238E27FC236}">
                  <a16:creationId xmlns:a16="http://schemas.microsoft.com/office/drawing/2014/main" id="{28EB5D79-FF0E-E190-1100-920557A317D4}"/>
                </a:ext>
              </a:extLst>
            </p:cNvPr>
            <p:cNvSpPr/>
            <p:nvPr/>
          </p:nvSpPr>
          <p:spPr>
            <a:xfrm>
              <a:off x="3129279" y="4185920"/>
              <a:ext cx="62230" cy="92709"/>
            </a:xfrm>
            <a:custGeom>
              <a:avLst/>
              <a:gdLst>
                <a:gd name="connsiteX0" fmla="*/ 26670 w 62230"/>
                <a:gd name="connsiteY0" fmla="*/ 53340 h 92709"/>
                <a:gd name="connsiteX1" fmla="*/ 0 w 62230"/>
                <a:gd name="connsiteY1" fmla="*/ 25400 h 92709"/>
                <a:gd name="connsiteX2" fmla="*/ 31750 w 62230"/>
                <a:gd name="connsiteY2" fmla="*/ 0 h 92709"/>
                <a:gd name="connsiteX3" fmla="*/ 57150 w 62230"/>
                <a:gd name="connsiteY3" fmla="*/ 5080 h 92709"/>
                <a:gd name="connsiteX4" fmla="*/ 57150 w 62230"/>
                <a:gd name="connsiteY4" fmla="*/ 20320 h 92709"/>
                <a:gd name="connsiteX5" fmla="*/ 34290 w 62230"/>
                <a:gd name="connsiteY5" fmla="*/ 13970 h 92709"/>
                <a:gd name="connsiteX6" fmla="*/ 16510 w 62230"/>
                <a:gd name="connsiteY6" fmla="*/ 25400 h 92709"/>
                <a:gd name="connsiteX7" fmla="*/ 34290 w 62230"/>
                <a:gd name="connsiteY7" fmla="*/ 39370 h 92709"/>
                <a:gd name="connsiteX8" fmla="*/ 62230 w 62230"/>
                <a:gd name="connsiteY8" fmla="*/ 67310 h 92709"/>
                <a:gd name="connsiteX9" fmla="*/ 30480 w 62230"/>
                <a:gd name="connsiteY9" fmla="*/ 92710 h 92709"/>
                <a:gd name="connsiteX10" fmla="*/ 1270 w 62230"/>
                <a:gd name="connsiteY10" fmla="*/ 86360 h 92709"/>
                <a:gd name="connsiteX11" fmla="*/ 1270 w 62230"/>
                <a:gd name="connsiteY11" fmla="*/ 71120 h 92709"/>
                <a:gd name="connsiteX12" fmla="*/ 29210 w 62230"/>
                <a:gd name="connsiteY12" fmla="*/ 78740 h 92709"/>
                <a:gd name="connsiteX13" fmla="*/ 46990 w 62230"/>
                <a:gd name="connsiteY13" fmla="*/ 67310 h 92709"/>
                <a:gd name="connsiteX14" fmla="*/ 26670 w 62230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Freeform 569">
              <a:extLst>
                <a:ext uri="{FF2B5EF4-FFF2-40B4-BE49-F238E27FC236}">
                  <a16:creationId xmlns:a16="http://schemas.microsoft.com/office/drawing/2014/main" id="{52187574-97D4-6724-4AB2-DB448FC899D8}"/>
                </a:ext>
              </a:extLst>
            </p:cNvPr>
            <p:cNvSpPr/>
            <p:nvPr/>
          </p:nvSpPr>
          <p:spPr>
            <a:xfrm>
              <a:off x="3199129" y="4267200"/>
              <a:ext cx="27940" cy="36829"/>
            </a:xfrm>
            <a:custGeom>
              <a:avLst/>
              <a:gdLst>
                <a:gd name="connsiteX0" fmla="*/ 12700 w 27940"/>
                <a:gd name="connsiteY0" fmla="*/ 36830 h 36829"/>
                <a:gd name="connsiteX1" fmla="*/ 0 w 27940"/>
                <a:gd name="connsiteY1" fmla="*/ 36830 h 36829"/>
                <a:gd name="connsiteX2" fmla="*/ 11430 w 27940"/>
                <a:gd name="connsiteY2" fmla="*/ 0 h 36829"/>
                <a:gd name="connsiteX3" fmla="*/ 27940 w 27940"/>
                <a:gd name="connsiteY3" fmla="*/ 0 h 36829"/>
                <a:gd name="connsiteX4" fmla="*/ 13970 w 27940"/>
                <a:gd name="connsiteY4" fmla="*/ 36830 h 3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40" h="36829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40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" name="Freeform 570">
              <a:extLst>
                <a:ext uri="{FF2B5EF4-FFF2-40B4-BE49-F238E27FC236}">
                  <a16:creationId xmlns:a16="http://schemas.microsoft.com/office/drawing/2014/main" id="{B700919C-13AC-A5A2-F1AB-38D70EB8B8BA}"/>
                </a:ext>
              </a:extLst>
            </p:cNvPr>
            <p:cNvSpPr/>
            <p:nvPr/>
          </p:nvSpPr>
          <p:spPr>
            <a:xfrm>
              <a:off x="3290570" y="418592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" name="Freeform 571">
              <a:extLst>
                <a:ext uri="{FF2B5EF4-FFF2-40B4-BE49-F238E27FC236}">
                  <a16:creationId xmlns:a16="http://schemas.microsoft.com/office/drawing/2014/main" id="{90639D4E-1B66-7FB4-F9E7-CBF68630AB44}"/>
                </a:ext>
              </a:extLst>
            </p:cNvPr>
            <p:cNvSpPr/>
            <p:nvPr/>
          </p:nvSpPr>
          <p:spPr>
            <a:xfrm>
              <a:off x="3387090" y="4188459"/>
              <a:ext cx="86359" cy="88900"/>
            </a:xfrm>
            <a:custGeom>
              <a:avLst/>
              <a:gdLst>
                <a:gd name="connsiteX0" fmla="*/ 53340 w 86359"/>
                <a:gd name="connsiteY0" fmla="*/ 43180 h 88900"/>
                <a:gd name="connsiteX1" fmla="*/ 86360 w 86359"/>
                <a:gd name="connsiteY1" fmla="*/ 88900 h 88900"/>
                <a:gd name="connsiteX2" fmla="*/ 67310 w 86359"/>
                <a:gd name="connsiteY2" fmla="*/ 88900 h 88900"/>
                <a:gd name="connsiteX3" fmla="*/ 43180 w 86359"/>
                <a:gd name="connsiteY3" fmla="*/ 54610 h 88900"/>
                <a:gd name="connsiteX4" fmla="*/ 19050 w 86359"/>
                <a:gd name="connsiteY4" fmla="*/ 88900 h 88900"/>
                <a:gd name="connsiteX5" fmla="*/ 0 w 86359"/>
                <a:gd name="connsiteY5" fmla="*/ 88900 h 88900"/>
                <a:gd name="connsiteX6" fmla="*/ 31750 w 86359"/>
                <a:gd name="connsiteY6" fmla="*/ 44450 h 88900"/>
                <a:gd name="connsiteX7" fmla="*/ 1270 w 86359"/>
                <a:gd name="connsiteY7" fmla="*/ 0 h 88900"/>
                <a:gd name="connsiteX8" fmla="*/ 20320 w 86359"/>
                <a:gd name="connsiteY8" fmla="*/ 0 h 88900"/>
                <a:gd name="connsiteX9" fmla="*/ 41910 w 86359"/>
                <a:gd name="connsiteY9" fmla="*/ 33020 h 88900"/>
                <a:gd name="connsiteX10" fmla="*/ 63500 w 86359"/>
                <a:gd name="connsiteY10" fmla="*/ 0 h 88900"/>
                <a:gd name="connsiteX11" fmla="*/ 82550 w 86359"/>
                <a:gd name="connsiteY11" fmla="*/ 0 h 88900"/>
                <a:gd name="connsiteX12" fmla="*/ 50800 w 86359"/>
                <a:gd name="connsiteY12" fmla="*/ 4318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359" h="88900">
                  <a:moveTo>
                    <a:pt x="53340" y="43180"/>
                  </a:moveTo>
                  <a:lnTo>
                    <a:pt x="86360" y="88900"/>
                  </a:lnTo>
                  <a:lnTo>
                    <a:pt x="67310" y="88900"/>
                  </a:lnTo>
                  <a:lnTo>
                    <a:pt x="43180" y="54610"/>
                  </a:lnTo>
                  <a:lnTo>
                    <a:pt x="19050" y="88900"/>
                  </a:lnTo>
                  <a:lnTo>
                    <a:pt x="0" y="88900"/>
                  </a:lnTo>
                  <a:lnTo>
                    <a:pt x="31750" y="44450"/>
                  </a:lnTo>
                  <a:lnTo>
                    <a:pt x="1270" y="0"/>
                  </a:lnTo>
                  <a:lnTo>
                    <a:pt x="20320" y="0"/>
                  </a:lnTo>
                  <a:lnTo>
                    <a:pt x="41910" y="33020"/>
                  </a:lnTo>
                  <a:lnTo>
                    <a:pt x="63500" y="0"/>
                  </a:lnTo>
                  <a:lnTo>
                    <a:pt x="82550" y="0"/>
                  </a:lnTo>
                  <a:lnTo>
                    <a:pt x="50800" y="431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" name="Freeform 572">
              <a:extLst>
                <a:ext uri="{FF2B5EF4-FFF2-40B4-BE49-F238E27FC236}">
                  <a16:creationId xmlns:a16="http://schemas.microsoft.com/office/drawing/2014/main" id="{95504034-F3B6-4A7F-A4C2-06611564A383}"/>
                </a:ext>
              </a:extLst>
            </p:cNvPr>
            <p:cNvSpPr/>
            <p:nvPr/>
          </p:nvSpPr>
          <p:spPr>
            <a:xfrm>
              <a:off x="3482340" y="4185920"/>
              <a:ext cx="74929" cy="93979"/>
            </a:xfrm>
            <a:custGeom>
              <a:avLst/>
              <a:gdLst>
                <a:gd name="connsiteX0" fmla="*/ 48260 w 74929"/>
                <a:gd name="connsiteY0" fmla="*/ 78740 h 93979"/>
                <a:gd name="connsiteX1" fmla="*/ 74930 w 74929"/>
                <a:gd name="connsiteY1" fmla="*/ 71120 h 93979"/>
                <a:gd name="connsiteX2" fmla="*/ 74930 w 74929"/>
                <a:gd name="connsiteY2" fmla="*/ 86360 h 93979"/>
                <a:gd name="connsiteX3" fmla="*/ 46990 w 74929"/>
                <a:gd name="connsiteY3" fmla="*/ 93980 h 93979"/>
                <a:gd name="connsiteX4" fmla="*/ 0 w 74929"/>
                <a:gd name="connsiteY4" fmla="*/ 46990 h 93979"/>
                <a:gd name="connsiteX5" fmla="*/ 46990 w 74929"/>
                <a:gd name="connsiteY5" fmla="*/ 0 h 93979"/>
                <a:gd name="connsiteX6" fmla="*/ 74930 w 74929"/>
                <a:gd name="connsiteY6" fmla="*/ 6350 h 93979"/>
                <a:gd name="connsiteX7" fmla="*/ 74930 w 74929"/>
                <a:gd name="connsiteY7" fmla="*/ 21590 h 93979"/>
                <a:gd name="connsiteX8" fmla="*/ 48260 w 74929"/>
                <a:gd name="connsiteY8" fmla="*/ 13970 h 93979"/>
                <a:gd name="connsiteX9" fmla="*/ 17780 w 74929"/>
                <a:gd name="connsiteY9" fmla="*/ 45720 h 93979"/>
                <a:gd name="connsiteX10" fmla="*/ 48260 w 74929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79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" name="Freeform 573">
              <a:extLst>
                <a:ext uri="{FF2B5EF4-FFF2-40B4-BE49-F238E27FC236}">
                  <a16:creationId xmlns:a16="http://schemas.microsoft.com/office/drawing/2014/main" id="{F9A869C0-E44F-4E57-095B-0162C8CA2BFB}"/>
                </a:ext>
              </a:extLst>
            </p:cNvPr>
            <p:cNvSpPr/>
            <p:nvPr/>
          </p:nvSpPr>
          <p:spPr>
            <a:xfrm>
              <a:off x="3573779" y="418592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4450 w 83820"/>
                <a:gd name="connsiteY10" fmla="*/ 13970 h 93979"/>
                <a:gd name="connsiteX11" fmla="*/ 19050 w 83820"/>
                <a:gd name="connsiteY11" fmla="*/ 38100 h 93979"/>
                <a:gd name="connsiteX12" fmla="*/ 68580 w 83820"/>
                <a:gd name="connsiteY12" fmla="*/ 38100 h 93979"/>
                <a:gd name="connsiteX13" fmla="*/ 4445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 574">
              <a:extLst>
                <a:ext uri="{FF2B5EF4-FFF2-40B4-BE49-F238E27FC236}">
                  <a16:creationId xmlns:a16="http://schemas.microsoft.com/office/drawing/2014/main" id="{E287FA85-E110-0EB8-F4DC-009A8799B460}"/>
                </a:ext>
              </a:extLst>
            </p:cNvPr>
            <p:cNvSpPr/>
            <p:nvPr/>
          </p:nvSpPr>
          <p:spPr>
            <a:xfrm>
              <a:off x="3683000" y="4185920"/>
              <a:ext cx="87629" cy="130809"/>
            </a:xfrm>
            <a:custGeom>
              <a:avLst/>
              <a:gdLst>
                <a:gd name="connsiteX0" fmla="*/ 0 w 87629"/>
                <a:gd name="connsiteY0" fmla="*/ 2540 h 130809"/>
                <a:gd name="connsiteX1" fmla="*/ 15240 w 87629"/>
                <a:gd name="connsiteY1" fmla="*/ 2540 h 130809"/>
                <a:gd name="connsiteX2" fmla="*/ 15240 w 87629"/>
                <a:gd name="connsiteY2" fmla="*/ 11430 h 130809"/>
                <a:gd name="connsiteX3" fmla="*/ 15240 w 87629"/>
                <a:gd name="connsiteY3" fmla="*/ 17780 h 130809"/>
                <a:gd name="connsiteX4" fmla="*/ 15240 w 87629"/>
                <a:gd name="connsiteY4" fmla="*/ 17780 h 130809"/>
                <a:gd name="connsiteX5" fmla="*/ 46990 w 87629"/>
                <a:gd name="connsiteY5" fmla="*/ 0 h 130809"/>
                <a:gd name="connsiteX6" fmla="*/ 87630 w 87629"/>
                <a:gd name="connsiteY6" fmla="*/ 46990 h 130809"/>
                <a:gd name="connsiteX7" fmla="*/ 46990 w 87629"/>
                <a:gd name="connsiteY7" fmla="*/ 93980 h 130809"/>
                <a:gd name="connsiteX8" fmla="*/ 16510 w 87629"/>
                <a:gd name="connsiteY8" fmla="*/ 76200 h 130809"/>
                <a:gd name="connsiteX9" fmla="*/ 16510 w 87629"/>
                <a:gd name="connsiteY9" fmla="*/ 76200 h 130809"/>
                <a:gd name="connsiteX10" fmla="*/ 16510 w 87629"/>
                <a:gd name="connsiteY10" fmla="*/ 83820 h 130809"/>
                <a:gd name="connsiteX11" fmla="*/ 16510 w 87629"/>
                <a:gd name="connsiteY11" fmla="*/ 130810 h 130809"/>
                <a:gd name="connsiteX12" fmla="*/ 0 w 87629"/>
                <a:gd name="connsiteY12" fmla="*/ 130810 h 130809"/>
                <a:gd name="connsiteX13" fmla="*/ 0 w 87629"/>
                <a:gd name="connsiteY13" fmla="*/ 2540 h 130809"/>
                <a:gd name="connsiteX14" fmla="*/ 72390 w 87629"/>
                <a:gd name="connsiteY14" fmla="*/ 46990 h 130809"/>
                <a:gd name="connsiteX15" fmla="*/ 44450 w 87629"/>
                <a:gd name="connsiteY15" fmla="*/ 15240 h 130809"/>
                <a:gd name="connsiteX16" fmla="*/ 16510 w 87629"/>
                <a:gd name="connsiteY16" fmla="*/ 46990 h 130809"/>
                <a:gd name="connsiteX17" fmla="*/ 44450 w 87629"/>
                <a:gd name="connsiteY17" fmla="*/ 78740 h 130809"/>
                <a:gd name="connsiteX18" fmla="*/ 72390 w 87629"/>
                <a:gd name="connsiteY18" fmla="*/ 4699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604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 575">
              <a:extLst>
                <a:ext uri="{FF2B5EF4-FFF2-40B4-BE49-F238E27FC236}">
                  <a16:creationId xmlns:a16="http://schemas.microsoft.com/office/drawing/2014/main" id="{14B23763-C3DC-D6B8-C1C1-BBED01B2F56F}"/>
                </a:ext>
              </a:extLst>
            </p:cNvPr>
            <p:cNvSpPr/>
            <p:nvPr/>
          </p:nvSpPr>
          <p:spPr>
            <a:xfrm>
              <a:off x="3782059" y="416179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Freeform 576">
              <a:extLst>
                <a:ext uri="{FF2B5EF4-FFF2-40B4-BE49-F238E27FC236}">
                  <a16:creationId xmlns:a16="http://schemas.microsoft.com/office/drawing/2014/main" id="{7890B481-6156-EC57-796E-25778E28BE6B}"/>
                </a:ext>
              </a:extLst>
            </p:cNvPr>
            <p:cNvSpPr/>
            <p:nvPr/>
          </p:nvSpPr>
          <p:spPr>
            <a:xfrm>
              <a:off x="3906520" y="4152900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9050 w 20320"/>
                <a:gd name="connsiteY5" fmla="*/ 35560 h 124459"/>
                <a:gd name="connsiteX6" fmla="*/ 19050 w 20320"/>
                <a:gd name="connsiteY6" fmla="*/ 124460 h 124459"/>
                <a:gd name="connsiteX7" fmla="*/ 2540 w 20320"/>
                <a:gd name="connsiteY7" fmla="*/ 124460 h 124459"/>
                <a:gd name="connsiteX8" fmla="*/ 2540 w 20320"/>
                <a:gd name="connsiteY8" fmla="*/ 35560 h 124459"/>
                <a:gd name="connsiteX9" fmla="*/ 1905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615526EF-C37E-C74E-B525-6C61EBC35EBC}"/>
                </a:ext>
              </a:extLst>
            </p:cNvPr>
            <p:cNvSpPr/>
            <p:nvPr/>
          </p:nvSpPr>
          <p:spPr>
            <a:xfrm>
              <a:off x="3957320" y="418592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Freeform 578">
              <a:extLst>
                <a:ext uri="{FF2B5EF4-FFF2-40B4-BE49-F238E27FC236}">
                  <a16:creationId xmlns:a16="http://schemas.microsoft.com/office/drawing/2014/main" id="{8E99F55B-3263-7D20-E5C8-A6CDF0756D5C}"/>
                </a:ext>
              </a:extLst>
            </p:cNvPr>
            <p:cNvSpPr/>
            <p:nvPr/>
          </p:nvSpPr>
          <p:spPr>
            <a:xfrm>
              <a:off x="4100829" y="416179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Freeform 579">
              <a:extLst>
                <a:ext uri="{FF2B5EF4-FFF2-40B4-BE49-F238E27FC236}">
                  <a16:creationId xmlns:a16="http://schemas.microsoft.com/office/drawing/2014/main" id="{4B568FC7-BA43-7C80-27DC-656A08964B0C}"/>
                </a:ext>
              </a:extLst>
            </p:cNvPr>
            <p:cNvSpPr/>
            <p:nvPr/>
          </p:nvSpPr>
          <p:spPr>
            <a:xfrm>
              <a:off x="4164329" y="4188459"/>
              <a:ext cx="137160" cy="91440"/>
            </a:xfrm>
            <a:custGeom>
              <a:avLst/>
              <a:gdLst>
                <a:gd name="connsiteX0" fmla="*/ 95250 w 137160"/>
                <a:gd name="connsiteY0" fmla="*/ 64770 h 91440"/>
                <a:gd name="connsiteX1" fmla="*/ 119380 w 137160"/>
                <a:gd name="connsiteY1" fmla="*/ 0 h 91440"/>
                <a:gd name="connsiteX2" fmla="*/ 137160 w 137160"/>
                <a:gd name="connsiteY2" fmla="*/ 0 h 91440"/>
                <a:gd name="connsiteX3" fmla="*/ 100330 w 137160"/>
                <a:gd name="connsiteY3" fmla="*/ 91440 h 91440"/>
                <a:gd name="connsiteX4" fmla="*/ 91440 w 137160"/>
                <a:gd name="connsiteY4" fmla="*/ 91440 h 91440"/>
                <a:gd name="connsiteX5" fmla="*/ 68580 w 137160"/>
                <a:gd name="connsiteY5" fmla="*/ 30480 h 91440"/>
                <a:gd name="connsiteX6" fmla="*/ 45720 w 137160"/>
                <a:gd name="connsiteY6" fmla="*/ 91440 h 91440"/>
                <a:gd name="connsiteX7" fmla="*/ 36830 w 137160"/>
                <a:gd name="connsiteY7" fmla="*/ 91440 h 91440"/>
                <a:gd name="connsiteX8" fmla="*/ 0 w 137160"/>
                <a:gd name="connsiteY8" fmla="*/ 0 h 91440"/>
                <a:gd name="connsiteX9" fmla="*/ 17780 w 137160"/>
                <a:gd name="connsiteY9" fmla="*/ 0 h 91440"/>
                <a:gd name="connsiteX10" fmla="*/ 41910 w 137160"/>
                <a:gd name="connsiteY10" fmla="*/ 64770 h 91440"/>
                <a:gd name="connsiteX11" fmla="*/ 64770 w 137160"/>
                <a:gd name="connsiteY11" fmla="*/ 1270 h 91440"/>
                <a:gd name="connsiteX12" fmla="*/ 73660 w 137160"/>
                <a:gd name="connsiteY12" fmla="*/ 1270 h 91440"/>
                <a:gd name="connsiteX13" fmla="*/ 96520 w 137160"/>
                <a:gd name="connsiteY13" fmla="*/ 647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60" h="91440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 580">
              <a:extLst>
                <a:ext uri="{FF2B5EF4-FFF2-40B4-BE49-F238E27FC236}">
                  <a16:creationId xmlns:a16="http://schemas.microsoft.com/office/drawing/2014/main" id="{93680F14-3F31-8B62-61D2-36058D92047C}"/>
                </a:ext>
              </a:extLst>
            </p:cNvPr>
            <p:cNvSpPr/>
            <p:nvPr/>
          </p:nvSpPr>
          <p:spPr>
            <a:xfrm>
              <a:off x="4310379" y="418592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 581">
              <a:extLst>
                <a:ext uri="{FF2B5EF4-FFF2-40B4-BE49-F238E27FC236}">
                  <a16:creationId xmlns:a16="http://schemas.microsoft.com/office/drawing/2014/main" id="{7523039E-4FAD-2E96-A8B9-71FB84984B2B}"/>
                </a:ext>
              </a:extLst>
            </p:cNvPr>
            <p:cNvSpPr/>
            <p:nvPr/>
          </p:nvSpPr>
          <p:spPr>
            <a:xfrm>
              <a:off x="4411979" y="418592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 582">
              <a:extLst>
                <a:ext uri="{FF2B5EF4-FFF2-40B4-BE49-F238E27FC236}">
                  <a16:creationId xmlns:a16="http://schemas.microsoft.com/office/drawing/2014/main" id="{6A0AC77C-EA19-154F-3B0E-76F9A072685C}"/>
                </a:ext>
              </a:extLst>
            </p:cNvPr>
            <p:cNvSpPr/>
            <p:nvPr/>
          </p:nvSpPr>
          <p:spPr>
            <a:xfrm>
              <a:off x="4511040" y="416179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 583">
              <a:extLst>
                <a:ext uri="{FF2B5EF4-FFF2-40B4-BE49-F238E27FC236}">
                  <a16:creationId xmlns:a16="http://schemas.microsoft.com/office/drawing/2014/main" id="{75569B33-A505-23FD-A412-D7E961998FFF}"/>
                </a:ext>
              </a:extLst>
            </p:cNvPr>
            <p:cNvSpPr/>
            <p:nvPr/>
          </p:nvSpPr>
          <p:spPr>
            <a:xfrm>
              <a:off x="4583429" y="4185920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 584">
              <a:extLst>
                <a:ext uri="{FF2B5EF4-FFF2-40B4-BE49-F238E27FC236}">
                  <a16:creationId xmlns:a16="http://schemas.microsoft.com/office/drawing/2014/main" id="{00E662E1-C107-431D-A14F-1211BC9192BA}"/>
                </a:ext>
              </a:extLst>
            </p:cNvPr>
            <p:cNvSpPr/>
            <p:nvPr/>
          </p:nvSpPr>
          <p:spPr>
            <a:xfrm>
              <a:off x="4660900" y="4259579"/>
              <a:ext cx="20320" cy="20320"/>
            </a:xfrm>
            <a:custGeom>
              <a:avLst/>
              <a:gdLst>
                <a:gd name="connsiteX0" fmla="*/ 10160 w 20320"/>
                <a:gd name="connsiteY0" fmla="*/ 0 h 20320"/>
                <a:gd name="connsiteX1" fmla="*/ 20320 w 20320"/>
                <a:gd name="connsiteY1" fmla="*/ 10160 h 20320"/>
                <a:gd name="connsiteX2" fmla="*/ 10160 w 20320"/>
                <a:gd name="connsiteY2" fmla="*/ 20320 h 20320"/>
                <a:gd name="connsiteX3" fmla="*/ 0 w 20320"/>
                <a:gd name="connsiteY3" fmla="*/ 10160 h 20320"/>
                <a:gd name="connsiteX4" fmla="*/ 10160 w 20320"/>
                <a:gd name="connsiteY4" fmla="*/ 0 h 20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20" h="2032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68" name="Group 767">
            <a:extLst>
              <a:ext uri="{FF2B5EF4-FFF2-40B4-BE49-F238E27FC236}">
                <a16:creationId xmlns:a16="http://schemas.microsoft.com/office/drawing/2014/main" id="{B69E6808-DAFF-6C54-1241-1DC82ED01487}"/>
              </a:ext>
            </a:extLst>
          </p:cNvPr>
          <p:cNvGrpSpPr/>
          <p:nvPr/>
        </p:nvGrpSpPr>
        <p:grpSpPr>
          <a:xfrm>
            <a:off x="775969" y="4443729"/>
            <a:ext cx="975359" cy="139700"/>
            <a:chOff x="775969" y="4443729"/>
            <a:chExt cx="975359" cy="139700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3EE593E5-E4E6-D9FD-51E8-E8005B80AC36}"/>
                </a:ext>
              </a:extLst>
            </p:cNvPr>
            <p:cNvSpPr/>
            <p:nvPr/>
          </p:nvSpPr>
          <p:spPr>
            <a:xfrm>
              <a:off x="775969" y="4443729"/>
              <a:ext cx="95250" cy="137160"/>
            </a:xfrm>
            <a:custGeom>
              <a:avLst/>
              <a:gdLst>
                <a:gd name="connsiteX0" fmla="*/ 1270 w 95250"/>
                <a:gd name="connsiteY0" fmla="*/ 1270 h 137160"/>
                <a:gd name="connsiteX1" fmla="*/ 92710 w 95250"/>
                <a:gd name="connsiteY1" fmla="*/ 1270 h 137160"/>
                <a:gd name="connsiteX2" fmla="*/ 92710 w 95250"/>
                <a:gd name="connsiteY2" fmla="*/ 34290 h 137160"/>
                <a:gd name="connsiteX3" fmla="*/ 40640 w 95250"/>
                <a:gd name="connsiteY3" fmla="*/ 34290 h 137160"/>
                <a:gd name="connsiteX4" fmla="*/ 40640 w 95250"/>
                <a:gd name="connsiteY4" fmla="*/ 52070 h 137160"/>
                <a:gd name="connsiteX5" fmla="*/ 85090 w 95250"/>
                <a:gd name="connsiteY5" fmla="*/ 52070 h 137160"/>
                <a:gd name="connsiteX6" fmla="*/ 85090 w 95250"/>
                <a:gd name="connsiteY6" fmla="*/ 83820 h 137160"/>
                <a:gd name="connsiteX7" fmla="*/ 40640 w 95250"/>
                <a:gd name="connsiteY7" fmla="*/ 83820 h 137160"/>
                <a:gd name="connsiteX8" fmla="*/ 40640 w 95250"/>
                <a:gd name="connsiteY8" fmla="*/ 104140 h 137160"/>
                <a:gd name="connsiteX9" fmla="*/ 95250 w 95250"/>
                <a:gd name="connsiteY9" fmla="*/ 104140 h 137160"/>
                <a:gd name="connsiteX10" fmla="*/ 95250 w 95250"/>
                <a:gd name="connsiteY10" fmla="*/ 137160 h 137160"/>
                <a:gd name="connsiteX11" fmla="*/ 0 w 95250"/>
                <a:gd name="connsiteY11" fmla="*/ 137160 h 137160"/>
                <a:gd name="connsiteX12" fmla="*/ 0 w 95250"/>
                <a:gd name="connsiteY12" fmla="*/ 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50" h="137160">
                  <a:moveTo>
                    <a:pt x="1270" y="1270"/>
                  </a:moveTo>
                  <a:lnTo>
                    <a:pt x="92710" y="1270"/>
                  </a:lnTo>
                  <a:lnTo>
                    <a:pt x="92710" y="34290"/>
                  </a:lnTo>
                  <a:lnTo>
                    <a:pt x="40640" y="34290"/>
                  </a:lnTo>
                  <a:lnTo>
                    <a:pt x="40640" y="52070"/>
                  </a:lnTo>
                  <a:lnTo>
                    <a:pt x="85090" y="52070"/>
                  </a:lnTo>
                  <a:lnTo>
                    <a:pt x="85090" y="83820"/>
                  </a:lnTo>
                  <a:lnTo>
                    <a:pt x="40640" y="83820"/>
                  </a:lnTo>
                  <a:lnTo>
                    <a:pt x="40640" y="104140"/>
                  </a:lnTo>
                  <a:lnTo>
                    <a:pt x="95250" y="104140"/>
                  </a:lnTo>
                  <a:lnTo>
                    <a:pt x="95250" y="137160"/>
                  </a:lnTo>
                  <a:lnTo>
                    <a:pt x="0" y="1371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7" name="Freeform 586">
              <a:extLst>
                <a:ext uri="{FF2B5EF4-FFF2-40B4-BE49-F238E27FC236}">
                  <a16:creationId xmlns:a16="http://schemas.microsoft.com/office/drawing/2014/main" id="{FF38C918-1516-2F15-5C9A-3B5FE8276664}"/>
                </a:ext>
              </a:extLst>
            </p:cNvPr>
            <p:cNvSpPr/>
            <p:nvPr/>
          </p:nvSpPr>
          <p:spPr>
            <a:xfrm>
              <a:off x="885189" y="4445000"/>
              <a:ext cx="139700" cy="137159"/>
            </a:xfrm>
            <a:custGeom>
              <a:avLst/>
              <a:gdLst>
                <a:gd name="connsiteX0" fmla="*/ 49530 w 139700"/>
                <a:gd name="connsiteY0" fmla="*/ 68580 h 137159"/>
                <a:gd name="connsiteX1" fmla="*/ 1270 w 139700"/>
                <a:gd name="connsiteY1" fmla="*/ 0 h 137159"/>
                <a:gd name="connsiteX2" fmla="*/ 45720 w 139700"/>
                <a:gd name="connsiteY2" fmla="*/ 0 h 137159"/>
                <a:gd name="connsiteX3" fmla="*/ 69850 w 139700"/>
                <a:gd name="connsiteY3" fmla="*/ 38100 h 137159"/>
                <a:gd name="connsiteX4" fmla="*/ 95250 w 139700"/>
                <a:gd name="connsiteY4" fmla="*/ 0 h 137159"/>
                <a:gd name="connsiteX5" fmla="*/ 139700 w 139700"/>
                <a:gd name="connsiteY5" fmla="*/ 0 h 137159"/>
                <a:gd name="connsiteX6" fmla="*/ 91440 w 139700"/>
                <a:gd name="connsiteY6" fmla="*/ 68580 h 137159"/>
                <a:gd name="connsiteX7" fmla="*/ 139700 w 139700"/>
                <a:gd name="connsiteY7" fmla="*/ 137160 h 137159"/>
                <a:gd name="connsiteX8" fmla="*/ 95250 w 139700"/>
                <a:gd name="connsiteY8" fmla="*/ 137160 h 137159"/>
                <a:gd name="connsiteX9" fmla="*/ 69850 w 139700"/>
                <a:gd name="connsiteY9" fmla="*/ 99060 h 137159"/>
                <a:gd name="connsiteX10" fmla="*/ 44450 w 139700"/>
                <a:gd name="connsiteY10" fmla="*/ 137160 h 137159"/>
                <a:gd name="connsiteX11" fmla="*/ 0 w 139700"/>
                <a:gd name="connsiteY11" fmla="*/ 137160 h 137159"/>
                <a:gd name="connsiteX12" fmla="*/ 48260 w 139700"/>
                <a:gd name="connsiteY12" fmla="*/ 68580 h 13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9700" h="137159">
                  <a:moveTo>
                    <a:pt x="49530" y="68580"/>
                  </a:moveTo>
                  <a:lnTo>
                    <a:pt x="1270" y="0"/>
                  </a:lnTo>
                  <a:lnTo>
                    <a:pt x="45720" y="0"/>
                  </a:lnTo>
                  <a:lnTo>
                    <a:pt x="69850" y="38100"/>
                  </a:lnTo>
                  <a:lnTo>
                    <a:pt x="95250" y="0"/>
                  </a:lnTo>
                  <a:lnTo>
                    <a:pt x="139700" y="0"/>
                  </a:lnTo>
                  <a:lnTo>
                    <a:pt x="91440" y="68580"/>
                  </a:lnTo>
                  <a:lnTo>
                    <a:pt x="139700" y="137160"/>
                  </a:lnTo>
                  <a:lnTo>
                    <a:pt x="95250" y="137160"/>
                  </a:lnTo>
                  <a:lnTo>
                    <a:pt x="69850" y="99060"/>
                  </a:lnTo>
                  <a:lnTo>
                    <a:pt x="44450" y="137160"/>
                  </a:lnTo>
                  <a:lnTo>
                    <a:pt x="0" y="137160"/>
                  </a:lnTo>
                  <a:lnTo>
                    <a:pt x="48260" y="6858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Freeform 587">
              <a:extLst>
                <a:ext uri="{FF2B5EF4-FFF2-40B4-BE49-F238E27FC236}">
                  <a16:creationId xmlns:a16="http://schemas.microsoft.com/office/drawing/2014/main" id="{6BBC3A1C-5D9C-65C1-5A41-6C5E07AF1679}"/>
                </a:ext>
              </a:extLst>
            </p:cNvPr>
            <p:cNvSpPr/>
            <p:nvPr/>
          </p:nvSpPr>
          <p:spPr>
            <a:xfrm>
              <a:off x="1032510" y="4443729"/>
              <a:ext cx="142239" cy="138429"/>
            </a:xfrm>
            <a:custGeom>
              <a:avLst/>
              <a:gdLst>
                <a:gd name="connsiteX0" fmla="*/ 92710 w 142239"/>
                <a:gd name="connsiteY0" fmla="*/ 120650 h 138429"/>
                <a:gd name="connsiteX1" fmla="*/ 50800 w 142239"/>
                <a:gd name="connsiteY1" fmla="*/ 120650 h 138429"/>
                <a:gd name="connsiteX2" fmla="*/ 41910 w 142239"/>
                <a:gd name="connsiteY2" fmla="*/ 138430 h 138429"/>
                <a:gd name="connsiteX3" fmla="*/ 0 w 142239"/>
                <a:gd name="connsiteY3" fmla="*/ 138430 h 138429"/>
                <a:gd name="connsiteX4" fmla="*/ 69850 w 142239"/>
                <a:gd name="connsiteY4" fmla="*/ 0 h 138429"/>
                <a:gd name="connsiteX5" fmla="*/ 72390 w 142239"/>
                <a:gd name="connsiteY5" fmla="*/ 0 h 138429"/>
                <a:gd name="connsiteX6" fmla="*/ 142240 w 142239"/>
                <a:gd name="connsiteY6" fmla="*/ 138430 h 138429"/>
                <a:gd name="connsiteX7" fmla="*/ 100330 w 142239"/>
                <a:gd name="connsiteY7" fmla="*/ 138430 h 138429"/>
                <a:gd name="connsiteX8" fmla="*/ 91440 w 142239"/>
                <a:gd name="connsiteY8" fmla="*/ 120650 h 138429"/>
                <a:gd name="connsiteX9" fmla="*/ 60960 w 142239"/>
                <a:gd name="connsiteY9" fmla="*/ 93980 h 138429"/>
                <a:gd name="connsiteX10" fmla="*/ 81280 w 142239"/>
                <a:gd name="connsiteY10" fmla="*/ 93980 h 138429"/>
                <a:gd name="connsiteX11" fmla="*/ 71120 w 142239"/>
                <a:gd name="connsiteY11" fmla="*/ 68580 h 138429"/>
                <a:gd name="connsiteX12" fmla="*/ 71120 w 142239"/>
                <a:gd name="connsiteY12" fmla="*/ 68580 h 138429"/>
                <a:gd name="connsiteX13" fmla="*/ 60960 w 142239"/>
                <a:gd name="connsiteY13" fmla="*/ 93980 h 138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239" h="138429">
                  <a:moveTo>
                    <a:pt x="92710" y="120650"/>
                  </a:moveTo>
                  <a:lnTo>
                    <a:pt x="50800" y="120650"/>
                  </a:lnTo>
                  <a:lnTo>
                    <a:pt x="41910" y="138430"/>
                  </a:lnTo>
                  <a:lnTo>
                    <a:pt x="0" y="138430"/>
                  </a:lnTo>
                  <a:lnTo>
                    <a:pt x="69850" y="0"/>
                  </a:lnTo>
                  <a:lnTo>
                    <a:pt x="72390" y="0"/>
                  </a:lnTo>
                  <a:lnTo>
                    <a:pt x="142240" y="138430"/>
                  </a:lnTo>
                  <a:lnTo>
                    <a:pt x="100330" y="138430"/>
                  </a:lnTo>
                  <a:lnTo>
                    <a:pt x="91440" y="120650"/>
                  </a:lnTo>
                  <a:close/>
                  <a:moveTo>
                    <a:pt x="60960" y="93980"/>
                  </a:moveTo>
                  <a:lnTo>
                    <a:pt x="81280" y="93980"/>
                  </a:lnTo>
                  <a:cubicBezTo>
                    <a:pt x="77470" y="86360"/>
                    <a:pt x="72390" y="73660"/>
                    <a:pt x="71120" y="68580"/>
                  </a:cubicBezTo>
                  <a:lnTo>
                    <a:pt x="71120" y="68580"/>
                  </a:lnTo>
                  <a:cubicBezTo>
                    <a:pt x="71120" y="73660"/>
                    <a:pt x="64770" y="86360"/>
                    <a:pt x="60960" y="93980"/>
                  </a:cubicBez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Freeform 588">
              <a:extLst>
                <a:ext uri="{FF2B5EF4-FFF2-40B4-BE49-F238E27FC236}">
                  <a16:creationId xmlns:a16="http://schemas.microsoft.com/office/drawing/2014/main" id="{4A435E32-61D6-DBC3-D648-57E0E99F0F03}"/>
                </a:ext>
              </a:extLst>
            </p:cNvPr>
            <p:cNvSpPr/>
            <p:nvPr/>
          </p:nvSpPr>
          <p:spPr>
            <a:xfrm>
              <a:off x="1192530" y="4443729"/>
              <a:ext cx="137159" cy="138429"/>
            </a:xfrm>
            <a:custGeom>
              <a:avLst/>
              <a:gdLst>
                <a:gd name="connsiteX0" fmla="*/ 38100 w 137159"/>
                <a:gd name="connsiteY0" fmla="*/ 74930 h 138429"/>
                <a:gd name="connsiteX1" fmla="*/ 38100 w 137159"/>
                <a:gd name="connsiteY1" fmla="*/ 138430 h 138429"/>
                <a:gd name="connsiteX2" fmla="*/ 0 w 137159"/>
                <a:gd name="connsiteY2" fmla="*/ 138430 h 138429"/>
                <a:gd name="connsiteX3" fmla="*/ 0 w 137159"/>
                <a:gd name="connsiteY3" fmla="*/ 0 h 138429"/>
                <a:gd name="connsiteX4" fmla="*/ 0 w 137159"/>
                <a:gd name="connsiteY4" fmla="*/ 0 h 138429"/>
                <a:gd name="connsiteX5" fmla="*/ 68580 w 137159"/>
                <a:gd name="connsiteY5" fmla="*/ 55880 h 138429"/>
                <a:gd name="connsiteX6" fmla="*/ 137160 w 137159"/>
                <a:gd name="connsiteY6" fmla="*/ 0 h 138429"/>
                <a:gd name="connsiteX7" fmla="*/ 137160 w 137159"/>
                <a:gd name="connsiteY7" fmla="*/ 0 h 138429"/>
                <a:gd name="connsiteX8" fmla="*/ 137160 w 137159"/>
                <a:gd name="connsiteY8" fmla="*/ 138430 h 138429"/>
                <a:gd name="connsiteX9" fmla="*/ 99060 w 137159"/>
                <a:gd name="connsiteY9" fmla="*/ 138430 h 138429"/>
                <a:gd name="connsiteX10" fmla="*/ 99060 w 137159"/>
                <a:gd name="connsiteY10" fmla="*/ 74930 h 138429"/>
                <a:gd name="connsiteX11" fmla="*/ 67310 w 137159"/>
                <a:gd name="connsiteY11" fmla="*/ 100330 h 138429"/>
                <a:gd name="connsiteX12" fmla="*/ 35560 w 137159"/>
                <a:gd name="connsiteY12" fmla="*/ 74930 h 138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59" h="138429">
                  <a:moveTo>
                    <a:pt x="38100" y="74930"/>
                  </a:moveTo>
                  <a:lnTo>
                    <a:pt x="38100" y="138430"/>
                  </a:lnTo>
                  <a:lnTo>
                    <a:pt x="0" y="13843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8580" y="55880"/>
                  </a:lnTo>
                  <a:lnTo>
                    <a:pt x="137160" y="0"/>
                  </a:lnTo>
                  <a:lnTo>
                    <a:pt x="137160" y="0"/>
                  </a:lnTo>
                  <a:lnTo>
                    <a:pt x="137160" y="138430"/>
                  </a:lnTo>
                  <a:lnTo>
                    <a:pt x="99060" y="138430"/>
                  </a:lnTo>
                  <a:lnTo>
                    <a:pt x="99060" y="74930"/>
                  </a:lnTo>
                  <a:lnTo>
                    <a:pt x="67310" y="100330"/>
                  </a:lnTo>
                  <a:lnTo>
                    <a:pt x="35560" y="7493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Freeform 589">
              <a:extLst>
                <a:ext uri="{FF2B5EF4-FFF2-40B4-BE49-F238E27FC236}">
                  <a16:creationId xmlns:a16="http://schemas.microsoft.com/office/drawing/2014/main" id="{8E9AF960-0E28-972E-07F4-29683D8ACBC9}"/>
                </a:ext>
              </a:extLst>
            </p:cNvPr>
            <p:cNvSpPr/>
            <p:nvPr/>
          </p:nvSpPr>
          <p:spPr>
            <a:xfrm>
              <a:off x="1361439" y="4445000"/>
              <a:ext cx="105410" cy="137159"/>
            </a:xfrm>
            <a:custGeom>
              <a:avLst/>
              <a:gdLst>
                <a:gd name="connsiteX0" fmla="*/ 105410 w 105410"/>
                <a:gd name="connsiteY0" fmla="*/ 48260 h 137159"/>
                <a:gd name="connsiteX1" fmla="*/ 46990 w 105410"/>
                <a:gd name="connsiteY1" fmla="*/ 96520 h 137159"/>
                <a:gd name="connsiteX2" fmla="*/ 39370 w 105410"/>
                <a:gd name="connsiteY2" fmla="*/ 96520 h 137159"/>
                <a:gd name="connsiteX3" fmla="*/ 39370 w 105410"/>
                <a:gd name="connsiteY3" fmla="*/ 137160 h 137159"/>
                <a:gd name="connsiteX4" fmla="*/ 0 w 105410"/>
                <a:gd name="connsiteY4" fmla="*/ 137160 h 137159"/>
                <a:gd name="connsiteX5" fmla="*/ 0 w 105410"/>
                <a:gd name="connsiteY5" fmla="*/ 0 h 137159"/>
                <a:gd name="connsiteX6" fmla="*/ 46990 w 105410"/>
                <a:gd name="connsiteY6" fmla="*/ 0 h 137159"/>
                <a:gd name="connsiteX7" fmla="*/ 105410 w 105410"/>
                <a:gd name="connsiteY7" fmla="*/ 48260 h 137159"/>
                <a:gd name="connsiteX8" fmla="*/ 40640 w 105410"/>
                <a:gd name="connsiteY8" fmla="*/ 34290 h 137159"/>
                <a:gd name="connsiteX9" fmla="*/ 40640 w 105410"/>
                <a:gd name="connsiteY9" fmla="*/ 63500 h 137159"/>
                <a:gd name="connsiteX10" fmla="*/ 49530 w 105410"/>
                <a:gd name="connsiteY10" fmla="*/ 63500 h 137159"/>
                <a:gd name="connsiteX11" fmla="*/ 66040 w 105410"/>
                <a:gd name="connsiteY11" fmla="*/ 48260 h 137159"/>
                <a:gd name="connsiteX12" fmla="*/ 49530 w 105410"/>
                <a:gd name="connsiteY12" fmla="*/ 33020 h 137159"/>
                <a:gd name="connsiteX13" fmla="*/ 40640 w 105410"/>
                <a:gd name="connsiteY13" fmla="*/ 33020 h 13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410" h="137159">
                  <a:moveTo>
                    <a:pt x="105410" y="48260"/>
                  </a:moveTo>
                  <a:cubicBezTo>
                    <a:pt x="105410" y="81280"/>
                    <a:pt x="81280" y="96520"/>
                    <a:pt x="46990" y="96520"/>
                  </a:cubicBezTo>
                  <a:lnTo>
                    <a:pt x="39370" y="96520"/>
                  </a:lnTo>
                  <a:lnTo>
                    <a:pt x="39370" y="137160"/>
                  </a:lnTo>
                  <a:lnTo>
                    <a:pt x="0" y="137160"/>
                  </a:lnTo>
                  <a:lnTo>
                    <a:pt x="0" y="0"/>
                  </a:lnTo>
                  <a:lnTo>
                    <a:pt x="46990" y="0"/>
                  </a:lnTo>
                  <a:cubicBezTo>
                    <a:pt x="81280" y="0"/>
                    <a:pt x="105410" y="15240"/>
                    <a:pt x="105410" y="48260"/>
                  </a:cubicBezTo>
                  <a:close/>
                  <a:moveTo>
                    <a:pt x="40640" y="34290"/>
                  </a:moveTo>
                  <a:lnTo>
                    <a:pt x="40640" y="63500"/>
                  </a:lnTo>
                  <a:lnTo>
                    <a:pt x="49530" y="63500"/>
                  </a:lnTo>
                  <a:cubicBezTo>
                    <a:pt x="58420" y="63500"/>
                    <a:pt x="66040" y="59690"/>
                    <a:pt x="66040" y="48260"/>
                  </a:cubicBezTo>
                  <a:cubicBezTo>
                    <a:pt x="66040" y="36830"/>
                    <a:pt x="58420" y="33020"/>
                    <a:pt x="49530" y="33020"/>
                  </a:cubicBezTo>
                  <a:lnTo>
                    <a:pt x="40640" y="3302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 590">
              <a:extLst>
                <a:ext uri="{FF2B5EF4-FFF2-40B4-BE49-F238E27FC236}">
                  <a16:creationId xmlns:a16="http://schemas.microsoft.com/office/drawing/2014/main" id="{1747A56B-E3AC-2749-87EF-4DB6739AFA11}"/>
                </a:ext>
              </a:extLst>
            </p:cNvPr>
            <p:cNvSpPr/>
            <p:nvPr/>
          </p:nvSpPr>
          <p:spPr>
            <a:xfrm>
              <a:off x="1487169" y="4445000"/>
              <a:ext cx="86360" cy="137159"/>
            </a:xfrm>
            <a:custGeom>
              <a:avLst/>
              <a:gdLst>
                <a:gd name="connsiteX0" fmla="*/ 0 w 86360"/>
                <a:gd name="connsiteY0" fmla="*/ 137160 h 137159"/>
                <a:gd name="connsiteX1" fmla="*/ 0 w 86360"/>
                <a:gd name="connsiteY1" fmla="*/ 0 h 137159"/>
                <a:gd name="connsiteX2" fmla="*/ 39370 w 86360"/>
                <a:gd name="connsiteY2" fmla="*/ 0 h 137159"/>
                <a:gd name="connsiteX3" fmla="*/ 39370 w 86360"/>
                <a:gd name="connsiteY3" fmla="*/ 104140 h 137159"/>
                <a:gd name="connsiteX4" fmla="*/ 86360 w 86360"/>
                <a:gd name="connsiteY4" fmla="*/ 104140 h 137159"/>
                <a:gd name="connsiteX5" fmla="*/ 86360 w 86360"/>
                <a:gd name="connsiteY5" fmla="*/ 137160 h 137159"/>
                <a:gd name="connsiteX6" fmla="*/ 0 w 86360"/>
                <a:gd name="connsiteY6" fmla="*/ 137160 h 13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360" h="137159">
                  <a:moveTo>
                    <a:pt x="0" y="137160"/>
                  </a:moveTo>
                  <a:lnTo>
                    <a:pt x="0" y="0"/>
                  </a:lnTo>
                  <a:lnTo>
                    <a:pt x="39370" y="0"/>
                  </a:lnTo>
                  <a:lnTo>
                    <a:pt x="39370" y="104140"/>
                  </a:lnTo>
                  <a:lnTo>
                    <a:pt x="86360" y="104140"/>
                  </a:lnTo>
                  <a:lnTo>
                    <a:pt x="86360" y="137160"/>
                  </a:lnTo>
                  <a:lnTo>
                    <a:pt x="0" y="13716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2" name="Freeform 591">
              <a:extLst>
                <a:ext uri="{FF2B5EF4-FFF2-40B4-BE49-F238E27FC236}">
                  <a16:creationId xmlns:a16="http://schemas.microsoft.com/office/drawing/2014/main" id="{B4B7E4E6-9016-14E1-D416-63898EBB8952}"/>
                </a:ext>
              </a:extLst>
            </p:cNvPr>
            <p:cNvSpPr/>
            <p:nvPr/>
          </p:nvSpPr>
          <p:spPr>
            <a:xfrm>
              <a:off x="1595119" y="4443729"/>
              <a:ext cx="95250" cy="137160"/>
            </a:xfrm>
            <a:custGeom>
              <a:avLst/>
              <a:gdLst>
                <a:gd name="connsiteX0" fmla="*/ 1270 w 95250"/>
                <a:gd name="connsiteY0" fmla="*/ 1270 h 137160"/>
                <a:gd name="connsiteX1" fmla="*/ 92710 w 95250"/>
                <a:gd name="connsiteY1" fmla="*/ 1270 h 137160"/>
                <a:gd name="connsiteX2" fmla="*/ 92710 w 95250"/>
                <a:gd name="connsiteY2" fmla="*/ 34290 h 137160"/>
                <a:gd name="connsiteX3" fmla="*/ 40640 w 95250"/>
                <a:gd name="connsiteY3" fmla="*/ 34290 h 137160"/>
                <a:gd name="connsiteX4" fmla="*/ 40640 w 95250"/>
                <a:gd name="connsiteY4" fmla="*/ 52070 h 137160"/>
                <a:gd name="connsiteX5" fmla="*/ 85090 w 95250"/>
                <a:gd name="connsiteY5" fmla="*/ 52070 h 137160"/>
                <a:gd name="connsiteX6" fmla="*/ 85090 w 95250"/>
                <a:gd name="connsiteY6" fmla="*/ 83820 h 137160"/>
                <a:gd name="connsiteX7" fmla="*/ 40640 w 95250"/>
                <a:gd name="connsiteY7" fmla="*/ 83820 h 137160"/>
                <a:gd name="connsiteX8" fmla="*/ 40640 w 95250"/>
                <a:gd name="connsiteY8" fmla="*/ 104140 h 137160"/>
                <a:gd name="connsiteX9" fmla="*/ 95250 w 95250"/>
                <a:gd name="connsiteY9" fmla="*/ 104140 h 137160"/>
                <a:gd name="connsiteX10" fmla="*/ 95250 w 95250"/>
                <a:gd name="connsiteY10" fmla="*/ 137160 h 137160"/>
                <a:gd name="connsiteX11" fmla="*/ 0 w 95250"/>
                <a:gd name="connsiteY11" fmla="*/ 137160 h 137160"/>
                <a:gd name="connsiteX12" fmla="*/ 0 w 95250"/>
                <a:gd name="connsiteY12" fmla="*/ 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50" h="137160">
                  <a:moveTo>
                    <a:pt x="1270" y="1270"/>
                  </a:moveTo>
                  <a:lnTo>
                    <a:pt x="92710" y="1270"/>
                  </a:lnTo>
                  <a:lnTo>
                    <a:pt x="92710" y="34290"/>
                  </a:lnTo>
                  <a:lnTo>
                    <a:pt x="40640" y="34290"/>
                  </a:lnTo>
                  <a:lnTo>
                    <a:pt x="40640" y="52070"/>
                  </a:lnTo>
                  <a:lnTo>
                    <a:pt x="85090" y="52070"/>
                  </a:lnTo>
                  <a:lnTo>
                    <a:pt x="85090" y="83820"/>
                  </a:lnTo>
                  <a:lnTo>
                    <a:pt x="40640" y="83820"/>
                  </a:lnTo>
                  <a:lnTo>
                    <a:pt x="40640" y="104140"/>
                  </a:lnTo>
                  <a:lnTo>
                    <a:pt x="95250" y="104140"/>
                  </a:lnTo>
                  <a:lnTo>
                    <a:pt x="95250" y="137160"/>
                  </a:lnTo>
                  <a:lnTo>
                    <a:pt x="0" y="1371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 592">
              <a:extLst>
                <a:ext uri="{FF2B5EF4-FFF2-40B4-BE49-F238E27FC236}">
                  <a16:creationId xmlns:a16="http://schemas.microsoft.com/office/drawing/2014/main" id="{4833B345-1616-3C24-D17E-59B8CDF2BDC6}"/>
                </a:ext>
              </a:extLst>
            </p:cNvPr>
            <p:cNvSpPr/>
            <p:nvPr/>
          </p:nvSpPr>
          <p:spPr>
            <a:xfrm>
              <a:off x="1710689" y="4484370"/>
              <a:ext cx="40639" cy="99059"/>
            </a:xfrm>
            <a:custGeom>
              <a:avLst/>
              <a:gdLst>
                <a:gd name="connsiteX0" fmla="*/ 20320 w 40639"/>
                <a:gd name="connsiteY0" fmla="*/ 0 h 99059"/>
                <a:gd name="connsiteX1" fmla="*/ 40640 w 40639"/>
                <a:gd name="connsiteY1" fmla="*/ 19050 h 99059"/>
                <a:gd name="connsiteX2" fmla="*/ 20320 w 40639"/>
                <a:gd name="connsiteY2" fmla="*/ 38100 h 99059"/>
                <a:gd name="connsiteX3" fmla="*/ 0 w 40639"/>
                <a:gd name="connsiteY3" fmla="*/ 19050 h 99059"/>
                <a:gd name="connsiteX4" fmla="*/ 20320 w 40639"/>
                <a:gd name="connsiteY4" fmla="*/ 0 h 99059"/>
                <a:gd name="connsiteX5" fmla="*/ 20320 w 40639"/>
                <a:gd name="connsiteY5" fmla="*/ 60960 h 99059"/>
                <a:gd name="connsiteX6" fmla="*/ 40640 w 40639"/>
                <a:gd name="connsiteY6" fmla="*/ 80010 h 99059"/>
                <a:gd name="connsiteX7" fmla="*/ 20320 w 40639"/>
                <a:gd name="connsiteY7" fmla="*/ 99060 h 99059"/>
                <a:gd name="connsiteX8" fmla="*/ 0 w 40639"/>
                <a:gd name="connsiteY8" fmla="*/ 80010 h 99059"/>
                <a:gd name="connsiteX9" fmla="*/ 20320 w 40639"/>
                <a:gd name="connsiteY9" fmla="*/ 60960 h 9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639" h="99059">
                  <a:moveTo>
                    <a:pt x="20320" y="0"/>
                  </a:moveTo>
                  <a:cubicBezTo>
                    <a:pt x="33020" y="0"/>
                    <a:pt x="40640" y="7620"/>
                    <a:pt x="40640" y="19050"/>
                  </a:cubicBezTo>
                  <a:cubicBezTo>
                    <a:pt x="40640" y="30480"/>
                    <a:pt x="33020" y="38100"/>
                    <a:pt x="20320" y="38100"/>
                  </a:cubicBezTo>
                  <a:cubicBezTo>
                    <a:pt x="7620" y="38100"/>
                    <a:pt x="0" y="30480"/>
                    <a:pt x="0" y="19050"/>
                  </a:cubicBezTo>
                  <a:cubicBezTo>
                    <a:pt x="0" y="7620"/>
                    <a:pt x="7620" y="0"/>
                    <a:pt x="20320" y="0"/>
                  </a:cubicBezTo>
                  <a:close/>
                  <a:moveTo>
                    <a:pt x="20320" y="60960"/>
                  </a:moveTo>
                  <a:cubicBezTo>
                    <a:pt x="33020" y="60960"/>
                    <a:pt x="40640" y="68580"/>
                    <a:pt x="40640" y="80010"/>
                  </a:cubicBezTo>
                  <a:cubicBezTo>
                    <a:pt x="40640" y="91440"/>
                    <a:pt x="33020" y="99060"/>
                    <a:pt x="20320" y="99060"/>
                  </a:cubicBezTo>
                  <a:cubicBezTo>
                    <a:pt x="7620" y="99060"/>
                    <a:pt x="0" y="91440"/>
                    <a:pt x="0" y="80010"/>
                  </a:cubicBezTo>
                  <a:cubicBezTo>
                    <a:pt x="0" y="68580"/>
                    <a:pt x="7620" y="60960"/>
                    <a:pt x="20320" y="60960"/>
                  </a:cubicBez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69" name="Group 768">
            <a:extLst>
              <a:ext uri="{FF2B5EF4-FFF2-40B4-BE49-F238E27FC236}">
                <a16:creationId xmlns:a16="http://schemas.microsoft.com/office/drawing/2014/main" id="{9302CB58-F6FC-B1FF-C6BD-8FAD80D85011}"/>
              </a:ext>
            </a:extLst>
          </p:cNvPr>
          <p:cNvGrpSpPr/>
          <p:nvPr/>
        </p:nvGrpSpPr>
        <p:grpSpPr>
          <a:xfrm>
            <a:off x="2567939" y="4902200"/>
            <a:ext cx="4946651" cy="217170"/>
            <a:chOff x="2567939" y="4902200"/>
            <a:chExt cx="4946651" cy="217170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41972C2A-9C06-28C9-D610-3260AFD1C2F9}"/>
                </a:ext>
              </a:extLst>
            </p:cNvPr>
            <p:cNvSpPr/>
            <p:nvPr/>
          </p:nvSpPr>
          <p:spPr>
            <a:xfrm>
              <a:off x="2567939" y="4902200"/>
              <a:ext cx="152400" cy="167640"/>
            </a:xfrm>
            <a:custGeom>
              <a:avLst/>
              <a:gdLst>
                <a:gd name="connsiteX0" fmla="*/ 76200 w 152400"/>
                <a:gd name="connsiteY0" fmla="*/ 0 h 167640"/>
                <a:gd name="connsiteX1" fmla="*/ 76200 w 152400"/>
                <a:gd name="connsiteY1" fmla="*/ 0 h 167640"/>
                <a:gd name="connsiteX2" fmla="*/ 152400 w 152400"/>
                <a:gd name="connsiteY2" fmla="*/ 167640 h 167640"/>
                <a:gd name="connsiteX3" fmla="*/ 129540 w 152400"/>
                <a:gd name="connsiteY3" fmla="*/ 167640 h 167640"/>
                <a:gd name="connsiteX4" fmla="*/ 113030 w 152400"/>
                <a:gd name="connsiteY4" fmla="*/ 130810 h 167640"/>
                <a:gd name="connsiteX5" fmla="*/ 39370 w 152400"/>
                <a:gd name="connsiteY5" fmla="*/ 130810 h 167640"/>
                <a:gd name="connsiteX6" fmla="*/ 22860 w 152400"/>
                <a:gd name="connsiteY6" fmla="*/ 167640 h 167640"/>
                <a:gd name="connsiteX7" fmla="*/ 0 w 152400"/>
                <a:gd name="connsiteY7" fmla="*/ 167640 h 167640"/>
                <a:gd name="connsiteX8" fmla="*/ 76200 w 152400"/>
                <a:gd name="connsiteY8" fmla="*/ 0 h 167640"/>
                <a:gd name="connsiteX9" fmla="*/ 105410 w 152400"/>
                <a:gd name="connsiteY9" fmla="*/ 113030 h 167640"/>
                <a:gd name="connsiteX10" fmla="*/ 77470 w 152400"/>
                <a:gd name="connsiteY10" fmla="*/ 44450 h 167640"/>
                <a:gd name="connsiteX11" fmla="*/ 48260 w 152400"/>
                <a:gd name="connsiteY11" fmla="*/ 113030 h 167640"/>
                <a:gd name="connsiteX12" fmla="*/ 105410 w 152400"/>
                <a:gd name="connsiteY12" fmla="*/ 11303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2400" h="167640">
                  <a:moveTo>
                    <a:pt x="76200" y="0"/>
                  </a:moveTo>
                  <a:lnTo>
                    <a:pt x="76200" y="0"/>
                  </a:lnTo>
                  <a:lnTo>
                    <a:pt x="152400" y="167640"/>
                  </a:lnTo>
                  <a:lnTo>
                    <a:pt x="129540" y="167640"/>
                  </a:lnTo>
                  <a:lnTo>
                    <a:pt x="113030" y="130810"/>
                  </a:lnTo>
                  <a:lnTo>
                    <a:pt x="39370" y="130810"/>
                  </a:lnTo>
                  <a:lnTo>
                    <a:pt x="22860" y="167640"/>
                  </a:lnTo>
                  <a:lnTo>
                    <a:pt x="0" y="167640"/>
                  </a:lnTo>
                  <a:lnTo>
                    <a:pt x="76200" y="0"/>
                  </a:lnTo>
                  <a:close/>
                  <a:moveTo>
                    <a:pt x="105410" y="113030"/>
                  </a:moveTo>
                  <a:cubicBezTo>
                    <a:pt x="93980" y="87630"/>
                    <a:pt x="86360" y="68580"/>
                    <a:pt x="77470" y="44450"/>
                  </a:cubicBezTo>
                  <a:cubicBezTo>
                    <a:pt x="68580" y="67310"/>
                    <a:pt x="59690" y="87630"/>
                    <a:pt x="48260" y="113030"/>
                  </a:cubicBezTo>
                  <a:lnTo>
                    <a:pt x="105410" y="1130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 594">
              <a:extLst>
                <a:ext uri="{FF2B5EF4-FFF2-40B4-BE49-F238E27FC236}">
                  <a16:creationId xmlns:a16="http://schemas.microsoft.com/office/drawing/2014/main" id="{D7701483-954C-33AC-F2C7-83A8D1D15B21}"/>
                </a:ext>
              </a:extLst>
            </p:cNvPr>
            <p:cNvSpPr/>
            <p:nvPr/>
          </p:nvSpPr>
          <p:spPr>
            <a:xfrm>
              <a:off x="2740660" y="4953000"/>
              <a:ext cx="102869" cy="118109"/>
            </a:xfrm>
            <a:custGeom>
              <a:avLst/>
              <a:gdLst>
                <a:gd name="connsiteX0" fmla="*/ 20320 w 102869"/>
                <a:gd name="connsiteY0" fmla="*/ 2540 h 118109"/>
                <a:gd name="connsiteX1" fmla="*/ 20320 w 102869"/>
                <a:gd name="connsiteY1" fmla="*/ 19050 h 118109"/>
                <a:gd name="connsiteX2" fmla="*/ 20320 w 102869"/>
                <a:gd name="connsiteY2" fmla="*/ 27940 h 118109"/>
                <a:gd name="connsiteX3" fmla="*/ 20320 w 102869"/>
                <a:gd name="connsiteY3" fmla="*/ 27940 h 118109"/>
                <a:gd name="connsiteX4" fmla="*/ 63500 w 102869"/>
                <a:gd name="connsiteY4" fmla="*/ 0 h 118109"/>
                <a:gd name="connsiteX5" fmla="*/ 102870 w 102869"/>
                <a:gd name="connsiteY5" fmla="*/ 45720 h 118109"/>
                <a:gd name="connsiteX6" fmla="*/ 102870 w 102869"/>
                <a:gd name="connsiteY6" fmla="*/ 118110 h 118109"/>
                <a:gd name="connsiteX7" fmla="*/ 81280 w 102869"/>
                <a:gd name="connsiteY7" fmla="*/ 118110 h 118109"/>
                <a:gd name="connsiteX8" fmla="*/ 81280 w 102869"/>
                <a:gd name="connsiteY8" fmla="*/ 50800 h 118109"/>
                <a:gd name="connsiteX9" fmla="*/ 59690 w 102869"/>
                <a:gd name="connsiteY9" fmla="*/ 20320 h 118109"/>
                <a:gd name="connsiteX10" fmla="*/ 21590 w 102869"/>
                <a:gd name="connsiteY10" fmla="*/ 60960 h 118109"/>
                <a:gd name="connsiteX11" fmla="*/ 21590 w 102869"/>
                <a:gd name="connsiteY11" fmla="*/ 116840 h 118109"/>
                <a:gd name="connsiteX12" fmla="*/ 0 w 102869"/>
                <a:gd name="connsiteY12" fmla="*/ 116840 h 118109"/>
                <a:gd name="connsiteX13" fmla="*/ 0 w 102869"/>
                <a:gd name="connsiteY13" fmla="*/ 2540 h 118109"/>
                <a:gd name="connsiteX14" fmla="*/ 20320 w 102869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 595">
              <a:extLst>
                <a:ext uri="{FF2B5EF4-FFF2-40B4-BE49-F238E27FC236}">
                  <a16:creationId xmlns:a16="http://schemas.microsoft.com/office/drawing/2014/main" id="{60BCABBC-9DCD-1880-E2A7-158E8385BD9A}"/>
                </a:ext>
              </a:extLst>
            </p:cNvPr>
            <p:cNvSpPr/>
            <p:nvPr/>
          </p:nvSpPr>
          <p:spPr>
            <a:xfrm>
              <a:off x="2933700" y="4953000"/>
              <a:ext cx="93979" cy="119379"/>
            </a:xfrm>
            <a:custGeom>
              <a:avLst/>
              <a:gdLst>
                <a:gd name="connsiteX0" fmla="*/ 5080 w 93979"/>
                <a:gd name="connsiteY0" fmla="*/ 8890 h 119379"/>
                <a:gd name="connsiteX1" fmla="*/ 45720 w 93979"/>
                <a:gd name="connsiteY1" fmla="*/ 0 h 119379"/>
                <a:gd name="connsiteX2" fmla="*/ 93980 w 93979"/>
                <a:gd name="connsiteY2" fmla="*/ 44450 h 119379"/>
                <a:gd name="connsiteX3" fmla="*/ 93980 w 93979"/>
                <a:gd name="connsiteY3" fmla="*/ 116840 h 119379"/>
                <a:gd name="connsiteX4" fmla="*/ 74930 w 93979"/>
                <a:gd name="connsiteY4" fmla="*/ 116840 h 119379"/>
                <a:gd name="connsiteX5" fmla="*/ 74930 w 93979"/>
                <a:gd name="connsiteY5" fmla="*/ 102870 h 119379"/>
                <a:gd name="connsiteX6" fmla="*/ 74930 w 93979"/>
                <a:gd name="connsiteY6" fmla="*/ 93980 h 119379"/>
                <a:gd name="connsiteX7" fmla="*/ 74930 w 93979"/>
                <a:gd name="connsiteY7" fmla="*/ 93980 h 119379"/>
                <a:gd name="connsiteX8" fmla="*/ 35560 w 93979"/>
                <a:gd name="connsiteY8" fmla="*/ 119380 h 119379"/>
                <a:gd name="connsiteX9" fmla="*/ 0 w 93979"/>
                <a:gd name="connsiteY9" fmla="*/ 86360 h 119379"/>
                <a:gd name="connsiteX10" fmla="*/ 74930 w 93979"/>
                <a:gd name="connsiteY10" fmla="*/ 50800 h 119379"/>
                <a:gd name="connsiteX11" fmla="*/ 74930 w 93979"/>
                <a:gd name="connsiteY11" fmla="*/ 44450 h 119379"/>
                <a:gd name="connsiteX12" fmla="*/ 44450 w 93979"/>
                <a:gd name="connsiteY12" fmla="*/ 17780 h 119379"/>
                <a:gd name="connsiteX13" fmla="*/ 7620 w 93979"/>
                <a:gd name="connsiteY13" fmla="*/ 27940 h 119379"/>
                <a:gd name="connsiteX14" fmla="*/ 7620 w 93979"/>
                <a:gd name="connsiteY14" fmla="*/ 8890 h 119379"/>
                <a:gd name="connsiteX15" fmla="*/ 72390 w 93979"/>
                <a:gd name="connsiteY15" fmla="*/ 66040 h 119379"/>
                <a:gd name="connsiteX16" fmla="*/ 19050 w 93979"/>
                <a:gd name="connsiteY16" fmla="*/ 85090 h 119379"/>
                <a:gd name="connsiteX17" fmla="*/ 38100 w 93979"/>
                <a:gd name="connsiteY17" fmla="*/ 101600 h 119379"/>
                <a:gd name="connsiteX18" fmla="*/ 72390 w 93979"/>
                <a:gd name="connsiteY18" fmla="*/ 647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6040"/>
                  </a:moveTo>
                  <a:cubicBezTo>
                    <a:pt x="35560" y="59690"/>
                    <a:pt x="19050" y="69850"/>
                    <a:pt x="19050" y="85090"/>
                  </a:cubicBezTo>
                  <a:cubicBezTo>
                    <a:pt x="19050" y="100330"/>
                    <a:pt x="26670" y="101600"/>
                    <a:pt x="38100" y="101600"/>
                  </a:cubicBezTo>
                  <a:cubicBezTo>
                    <a:pt x="57150" y="101600"/>
                    <a:pt x="72390" y="82550"/>
                    <a:pt x="7239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 596">
              <a:extLst>
                <a:ext uri="{FF2B5EF4-FFF2-40B4-BE49-F238E27FC236}">
                  <a16:creationId xmlns:a16="http://schemas.microsoft.com/office/drawing/2014/main" id="{9BC524F1-91AE-0A19-19EA-2FFD42BA1EFE}"/>
                </a:ext>
              </a:extLst>
            </p:cNvPr>
            <p:cNvSpPr/>
            <p:nvPr/>
          </p:nvSpPr>
          <p:spPr>
            <a:xfrm>
              <a:off x="3055620" y="4954270"/>
              <a:ext cx="78739" cy="119379"/>
            </a:xfrm>
            <a:custGeom>
              <a:avLst/>
              <a:gdLst>
                <a:gd name="connsiteX0" fmla="*/ 34290 w 78739"/>
                <a:gd name="connsiteY0" fmla="*/ 67310 h 119379"/>
                <a:gd name="connsiteX1" fmla="*/ 0 w 78739"/>
                <a:gd name="connsiteY1" fmla="*/ 31750 h 119379"/>
                <a:gd name="connsiteX2" fmla="*/ 40640 w 78739"/>
                <a:gd name="connsiteY2" fmla="*/ 0 h 119379"/>
                <a:gd name="connsiteX3" fmla="*/ 72390 w 78739"/>
                <a:gd name="connsiteY3" fmla="*/ 6350 h 119379"/>
                <a:gd name="connsiteX4" fmla="*/ 72390 w 78739"/>
                <a:gd name="connsiteY4" fmla="*/ 25400 h 119379"/>
                <a:gd name="connsiteX5" fmla="*/ 41910 w 78739"/>
                <a:gd name="connsiteY5" fmla="*/ 17780 h 119379"/>
                <a:gd name="connsiteX6" fmla="*/ 19050 w 78739"/>
                <a:gd name="connsiteY6" fmla="*/ 33020 h 119379"/>
                <a:gd name="connsiteX7" fmla="*/ 43180 w 78739"/>
                <a:gd name="connsiteY7" fmla="*/ 52070 h 119379"/>
                <a:gd name="connsiteX8" fmla="*/ 78740 w 78739"/>
                <a:gd name="connsiteY8" fmla="*/ 87630 h 119379"/>
                <a:gd name="connsiteX9" fmla="*/ 36830 w 78739"/>
                <a:gd name="connsiteY9" fmla="*/ 119380 h 119379"/>
                <a:gd name="connsiteX10" fmla="*/ 0 w 78739"/>
                <a:gd name="connsiteY10" fmla="*/ 111760 h 119379"/>
                <a:gd name="connsiteX11" fmla="*/ 0 w 78739"/>
                <a:gd name="connsiteY11" fmla="*/ 92710 h 119379"/>
                <a:gd name="connsiteX12" fmla="*/ 36830 w 78739"/>
                <a:gd name="connsiteY12" fmla="*/ 101600 h 119379"/>
                <a:gd name="connsiteX13" fmla="*/ 59690 w 78739"/>
                <a:gd name="connsiteY13" fmla="*/ 86360 h 119379"/>
                <a:gd name="connsiteX14" fmla="*/ 34290 w 78739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 597">
              <a:extLst>
                <a:ext uri="{FF2B5EF4-FFF2-40B4-BE49-F238E27FC236}">
                  <a16:creationId xmlns:a16="http://schemas.microsoft.com/office/drawing/2014/main" id="{5035728E-E55E-4F79-D721-61CA94E480D6}"/>
                </a:ext>
              </a:extLst>
            </p:cNvPr>
            <p:cNvSpPr/>
            <p:nvPr/>
          </p:nvSpPr>
          <p:spPr>
            <a:xfrm>
              <a:off x="3163570" y="4909820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 598">
              <a:extLst>
                <a:ext uri="{FF2B5EF4-FFF2-40B4-BE49-F238E27FC236}">
                  <a16:creationId xmlns:a16="http://schemas.microsoft.com/office/drawing/2014/main" id="{5372A4EC-21C7-2D98-6AA3-F4DC742E531C}"/>
                </a:ext>
              </a:extLst>
            </p:cNvPr>
            <p:cNvSpPr/>
            <p:nvPr/>
          </p:nvSpPr>
          <p:spPr>
            <a:xfrm>
              <a:off x="3219450" y="4904740"/>
              <a:ext cx="113029" cy="166369"/>
            </a:xfrm>
            <a:custGeom>
              <a:avLst/>
              <a:gdLst>
                <a:gd name="connsiteX0" fmla="*/ 113030 w 113029"/>
                <a:gd name="connsiteY0" fmla="*/ 165100 h 166369"/>
                <a:gd name="connsiteX1" fmla="*/ 93980 w 113029"/>
                <a:gd name="connsiteY1" fmla="*/ 165100 h 166369"/>
                <a:gd name="connsiteX2" fmla="*/ 93980 w 113029"/>
                <a:gd name="connsiteY2" fmla="*/ 151130 h 166369"/>
                <a:gd name="connsiteX3" fmla="*/ 93980 w 113029"/>
                <a:gd name="connsiteY3" fmla="*/ 142240 h 166369"/>
                <a:gd name="connsiteX4" fmla="*/ 93980 w 113029"/>
                <a:gd name="connsiteY4" fmla="*/ 142240 h 166369"/>
                <a:gd name="connsiteX5" fmla="*/ 53340 w 113029"/>
                <a:gd name="connsiteY5" fmla="*/ 166370 h 166369"/>
                <a:gd name="connsiteX6" fmla="*/ 0 w 113029"/>
                <a:gd name="connsiteY6" fmla="*/ 106680 h 166369"/>
                <a:gd name="connsiteX7" fmla="*/ 52070 w 113029"/>
                <a:gd name="connsiteY7" fmla="*/ 46990 h 166369"/>
                <a:gd name="connsiteX8" fmla="*/ 91440 w 113029"/>
                <a:gd name="connsiteY8" fmla="*/ 67310 h 166369"/>
                <a:gd name="connsiteX9" fmla="*/ 91440 w 113029"/>
                <a:gd name="connsiteY9" fmla="*/ 67310 h 166369"/>
                <a:gd name="connsiteX10" fmla="*/ 91440 w 113029"/>
                <a:gd name="connsiteY10" fmla="*/ 58420 h 166369"/>
                <a:gd name="connsiteX11" fmla="*/ 91440 w 113029"/>
                <a:gd name="connsiteY11" fmla="*/ 0 h 166369"/>
                <a:gd name="connsiteX12" fmla="*/ 113030 w 113029"/>
                <a:gd name="connsiteY12" fmla="*/ 0 h 166369"/>
                <a:gd name="connsiteX13" fmla="*/ 113030 w 113029"/>
                <a:gd name="connsiteY13" fmla="*/ 165100 h 166369"/>
                <a:gd name="connsiteX14" fmla="*/ 19050 w 113029"/>
                <a:gd name="connsiteY14" fmla="*/ 107950 h 166369"/>
                <a:gd name="connsiteX15" fmla="*/ 54610 w 113029"/>
                <a:gd name="connsiteY15" fmla="*/ 149860 h 166369"/>
                <a:gd name="connsiteX16" fmla="*/ 90170 w 113029"/>
                <a:gd name="connsiteY16" fmla="*/ 107950 h 166369"/>
                <a:gd name="connsiteX17" fmla="*/ 54610 w 113029"/>
                <a:gd name="connsiteY17" fmla="*/ 66040 h 166369"/>
                <a:gd name="connsiteX18" fmla="*/ 19050 w 113029"/>
                <a:gd name="connsiteY18" fmla="*/ 10795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29" h="166369">
                  <a:moveTo>
                    <a:pt x="113030" y="165100"/>
                  </a:moveTo>
                  <a:lnTo>
                    <a:pt x="93980" y="165100"/>
                  </a:lnTo>
                  <a:lnTo>
                    <a:pt x="93980" y="151130"/>
                  </a:lnTo>
                  <a:cubicBezTo>
                    <a:pt x="93980" y="146050"/>
                    <a:pt x="93980" y="142240"/>
                    <a:pt x="93980" y="142240"/>
                  </a:cubicBezTo>
                  <a:lnTo>
                    <a:pt x="93980" y="142240"/>
                  </a:lnTo>
                  <a:cubicBezTo>
                    <a:pt x="87630" y="154940"/>
                    <a:pt x="72390" y="166370"/>
                    <a:pt x="53340" y="166370"/>
                  </a:cubicBezTo>
                  <a:cubicBezTo>
                    <a:pt x="22860" y="166370"/>
                    <a:pt x="0" y="142240"/>
                    <a:pt x="0" y="106680"/>
                  </a:cubicBezTo>
                  <a:cubicBezTo>
                    <a:pt x="0" y="71120"/>
                    <a:pt x="22860" y="46990"/>
                    <a:pt x="52070" y="46990"/>
                  </a:cubicBezTo>
                  <a:cubicBezTo>
                    <a:pt x="81280" y="46990"/>
                    <a:pt x="85090" y="57150"/>
                    <a:pt x="91440" y="67310"/>
                  </a:cubicBezTo>
                  <a:lnTo>
                    <a:pt x="91440" y="67310"/>
                  </a:lnTo>
                  <a:cubicBezTo>
                    <a:pt x="91440" y="67310"/>
                    <a:pt x="91440" y="63500"/>
                    <a:pt x="91440" y="58420"/>
                  </a:cubicBezTo>
                  <a:lnTo>
                    <a:pt x="91440" y="0"/>
                  </a:lnTo>
                  <a:lnTo>
                    <a:pt x="113030" y="0"/>
                  </a:lnTo>
                  <a:lnTo>
                    <a:pt x="113030" y="165100"/>
                  </a:lnTo>
                  <a:close/>
                  <a:moveTo>
                    <a:pt x="19050" y="107950"/>
                  </a:moveTo>
                  <a:cubicBezTo>
                    <a:pt x="19050" y="132080"/>
                    <a:pt x="33020" y="149860"/>
                    <a:pt x="54610" y="149860"/>
                  </a:cubicBezTo>
                  <a:cubicBezTo>
                    <a:pt x="76200" y="149860"/>
                    <a:pt x="90170" y="137160"/>
                    <a:pt x="90170" y="107950"/>
                  </a:cubicBezTo>
                  <a:cubicBezTo>
                    <a:pt x="90170" y="78740"/>
                    <a:pt x="71120" y="66040"/>
                    <a:pt x="54610" y="66040"/>
                  </a:cubicBezTo>
                  <a:cubicBezTo>
                    <a:pt x="38100" y="66040"/>
                    <a:pt x="19050" y="83820"/>
                    <a:pt x="1905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 599">
              <a:extLst>
                <a:ext uri="{FF2B5EF4-FFF2-40B4-BE49-F238E27FC236}">
                  <a16:creationId xmlns:a16="http://schemas.microsoft.com/office/drawing/2014/main" id="{C09C57DB-17DD-1E0F-BA25-334ECE4DDAC3}"/>
                </a:ext>
              </a:extLst>
            </p:cNvPr>
            <p:cNvSpPr/>
            <p:nvPr/>
          </p:nvSpPr>
          <p:spPr>
            <a:xfrm>
              <a:off x="3364229" y="495427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 600">
              <a:extLst>
                <a:ext uri="{FF2B5EF4-FFF2-40B4-BE49-F238E27FC236}">
                  <a16:creationId xmlns:a16="http://schemas.microsoft.com/office/drawing/2014/main" id="{C4001043-4289-B85D-33C6-5E90EBDC9233}"/>
                </a:ext>
              </a:extLst>
            </p:cNvPr>
            <p:cNvSpPr/>
            <p:nvPr/>
          </p:nvSpPr>
          <p:spPr>
            <a:xfrm>
              <a:off x="3492500" y="4996179"/>
              <a:ext cx="161290" cy="17779"/>
            </a:xfrm>
            <a:custGeom>
              <a:avLst/>
              <a:gdLst>
                <a:gd name="connsiteX0" fmla="*/ 0 w 161290"/>
                <a:gd name="connsiteY0" fmla="*/ 0 h 17779"/>
                <a:gd name="connsiteX1" fmla="*/ 161290 w 161290"/>
                <a:gd name="connsiteY1" fmla="*/ 0 h 17779"/>
                <a:gd name="connsiteX2" fmla="*/ 161290 w 161290"/>
                <a:gd name="connsiteY2" fmla="*/ 17780 h 17779"/>
                <a:gd name="connsiteX3" fmla="*/ 0 w 161290"/>
                <a:gd name="connsiteY3" fmla="*/ 17780 h 17779"/>
                <a:gd name="connsiteX4" fmla="*/ 0 w 161290"/>
                <a:gd name="connsiteY4" fmla="*/ 0 h 17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290" h="17779">
                  <a:moveTo>
                    <a:pt x="0" y="0"/>
                  </a:moveTo>
                  <a:lnTo>
                    <a:pt x="161290" y="0"/>
                  </a:lnTo>
                  <a:lnTo>
                    <a:pt x="161290" y="17780"/>
                  </a:lnTo>
                  <a:lnTo>
                    <a:pt x="0" y="177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77C5F8EA-46FB-D1CC-A9D0-911B990E92A5}"/>
                </a:ext>
              </a:extLst>
            </p:cNvPr>
            <p:cNvSpPr/>
            <p:nvPr/>
          </p:nvSpPr>
          <p:spPr>
            <a:xfrm>
              <a:off x="3685540" y="4904740"/>
              <a:ext cx="44450" cy="167639"/>
            </a:xfrm>
            <a:custGeom>
              <a:avLst/>
              <a:gdLst>
                <a:gd name="connsiteX0" fmla="*/ 0 w 44450"/>
                <a:gd name="connsiteY0" fmla="*/ 0 h 167639"/>
                <a:gd name="connsiteX1" fmla="*/ 21590 w 44450"/>
                <a:gd name="connsiteY1" fmla="*/ 0 h 167639"/>
                <a:gd name="connsiteX2" fmla="*/ 21590 w 44450"/>
                <a:gd name="connsiteY2" fmla="*/ 130810 h 167639"/>
                <a:gd name="connsiteX3" fmla="*/ 34290 w 44450"/>
                <a:gd name="connsiteY3" fmla="*/ 148590 h 167639"/>
                <a:gd name="connsiteX4" fmla="*/ 44450 w 44450"/>
                <a:gd name="connsiteY4" fmla="*/ 147320 h 167639"/>
                <a:gd name="connsiteX5" fmla="*/ 44450 w 44450"/>
                <a:gd name="connsiteY5" fmla="*/ 165100 h 167639"/>
                <a:gd name="connsiteX6" fmla="*/ 29210 w 44450"/>
                <a:gd name="connsiteY6" fmla="*/ 167640 h 167639"/>
                <a:gd name="connsiteX7" fmla="*/ 0 w 44450"/>
                <a:gd name="connsiteY7" fmla="*/ 135890 h 167639"/>
                <a:gd name="connsiteX8" fmla="*/ 0 w 44450"/>
                <a:gd name="connsiteY8" fmla="*/ 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39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0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 602">
              <a:extLst>
                <a:ext uri="{FF2B5EF4-FFF2-40B4-BE49-F238E27FC236}">
                  <a16:creationId xmlns:a16="http://schemas.microsoft.com/office/drawing/2014/main" id="{7B227ABB-D34D-B0A7-EBE1-9EC263011A50}"/>
                </a:ext>
              </a:extLst>
            </p:cNvPr>
            <p:cNvSpPr/>
            <p:nvPr/>
          </p:nvSpPr>
          <p:spPr>
            <a:xfrm>
              <a:off x="3754120" y="4909820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4130 w 25400"/>
                <a:gd name="connsiteY5" fmla="*/ 45720 h 160020"/>
                <a:gd name="connsiteX6" fmla="*/ 24130 w 25400"/>
                <a:gd name="connsiteY6" fmla="*/ 160020 h 160020"/>
                <a:gd name="connsiteX7" fmla="*/ 2540 w 25400"/>
                <a:gd name="connsiteY7" fmla="*/ 160020 h 160020"/>
                <a:gd name="connsiteX8" fmla="*/ 2540 w 25400"/>
                <a:gd name="connsiteY8" fmla="*/ 45720 h 160020"/>
                <a:gd name="connsiteX9" fmla="*/ 2413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 603">
              <a:extLst>
                <a:ext uri="{FF2B5EF4-FFF2-40B4-BE49-F238E27FC236}">
                  <a16:creationId xmlns:a16="http://schemas.microsoft.com/office/drawing/2014/main" id="{A3EACC2F-B3A1-2B75-62FD-0FA2AF9FA1A1}"/>
                </a:ext>
              </a:extLst>
            </p:cNvPr>
            <p:cNvSpPr/>
            <p:nvPr/>
          </p:nvSpPr>
          <p:spPr>
            <a:xfrm>
              <a:off x="3818890" y="4904740"/>
              <a:ext cx="101600" cy="165100"/>
            </a:xfrm>
            <a:custGeom>
              <a:avLst/>
              <a:gdLst>
                <a:gd name="connsiteX0" fmla="*/ 57150 w 101600"/>
                <a:gd name="connsiteY0" fmla="*/ 97790 h 165100"/>
                <a:gd name="connsiteX1" fmla="*/ 101600 w 101600"/>
                <a:gd name="connsiteY1" fmla="*/ 165100 h 165100"/>
                <a:gd name="connsiteX2" fmla="*/ 77470 w 101600"/>
                <a:gd name="connsiteY2" fmla="*/ 165100 h 165100"/>
                <a:gd name="connsiteX3" fmla="*/ 41910 w 101600"/>
                <a:gd name="connsiteY3" fmla="*/ 109220 h 165100"/>
                <a:gd name="connsiteX4" fmla="*/ 21590 w 101600"/>
                <a:gd name="connsiteY4" fmla="*/ 130810 h 165100"/>
                <a:gd name="connsiteX5" fmla="*/ 21590 w 101600"/>
                <a:gd name="connsiteY5" fmla="*/ 165100 h 165100"/>
                <a:gd name="connsiteX6" fmla="*/ 0 w 101600"/>
                <a:gd name="connsiteY6" fmla="*/ 165100 h 165100"/>
                <a:gd name="connsiteX7" fmla="*/ 0 w 101600"/>
                <a:gd name="connsiteY7" fmla="*/ 0 h 165100"/>
                <a:gd name="connsiteX8" fmla="*/ 21590 w 101600"/>
                <a:gd name="connsiteY8" fmla="*/ 0 h 165100"/>
                <a:gd name="connsiteX9" fmla="*/ 21590 w 101600"/>
                <a:gd name="connsiteY9" fmla="*/ 107950 h 165100"/>
                <a:gd name="connsiteX10" fmla="*/ 73660 w 101600"/>
                <a:gd name="connsiteY10" fmla="*/ 50800 h 165100"/>
                <a:gd name="connsiteX11" fmla="*/ 99060 w 101600"/>
                <a:gd name="connsiteY11" fmla="*/ 50800 h 165100"/>
                <a:gd name="connsiteX12" fmla="*/ 57150 w 101600"/>
                <a:gd name="connsiteY12" fmla="*/ 9779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1600" h="165100">
                  <a:moveTo>
                    <a:pt x="57150" y="97790"/>
                  </a:moveTo>
                  <a:lnTo>
                    <a:pt x="101600" y="165100"/>
                  </a:lnTo>
                  <a:lnTo>
                    <a:pt x="77470" y="165100"/>
                  </a:lnTo>
                  <a:lnTo>
                    <a:pt x="41910" y="109220"/>
                  </a:lnTo>
                  <a:lnTo>
                    <a:pt x="21590" y="130810"/>
                  </a:lnTo>
                  <a:lnTo>
                    <a:pt x="21590" y="165100"/>
                  </a:lnTo>
                  <a:lnTo>
                    <a:pt x="0" y="165100"/>
                  </a:lnTo>
                  <a:lnTo>
                    <a:pt x="0" y="0"/>
                  </a:lnTo>
                  <a:lnTo>
                    <a:pt x="21590" y="0"/>
                  </a:lnTo>
                  <a:lnTo>
                    <a:pt x="21590" y="107950"/>
                  </a:lnTo>
                  <a:lnTo>
                    <a:pt x="73660" y="50800"/>
                  </a:lnTo>
                  <a:lnTo>
                    <a:pt x="99060" y="50800"/>
                  </a:lnTo>
                  <a:lnTo>
                    <a:pt x="57150" y="977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 604">
              <a:extLst>
                <a:ext uri="{FF2B5EF4-FFF2-40B4-BE49-F238E27FC236}">
                  <a16:creationId xmlns:a16="http://schemas.microsoft.com/office/drawing/2014/main" id="{11BF2C27-37DD-DD21-3B1D-CD98F3C2C040}"/>
                </a:ext>
              </a:extLst>
            </p:cNvPr>
            <p:cNvSpPr/>
            <p:nvPr/>
          </p:nvSpPr>
          <p:spPr>
            <a:xfrm>
              <a:off x="3930650" y="495427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7150 w 107950"/>
                <a:gd name="connsiteY10" fmla="*/ 16510 h 119379"/>
                <a:gd name="connsiteX11" fmla="*/ 24130 w 107950"/>
                <a:gd name="connsiteY11" fmla="*/ 48260 h 119379"/>
                <a:gd name="connsiteX12" fmla="*/ 88900 w 107950"/>
                <a:gd name="connsiteY12" fmla="*/ 48260 h 119379"/>
                <a:gd name="connsiteX13" fmla="*/ 5842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7150" y="16510"/>
                  </a:moveTo>
                  <a:cubicBezTo>
                    <a:pt x="38100" y="16510"/>
                    <a:pt x="25400" y="31750"/>
                    <a:pt x="24130" y="48260"/>
                  </a:cubicBezTo>
                  <a:lnTo>
                    <a:pt x="88900" y="48260"/>
                  </a:lnTo>
                  <a:cubicBezTo>
                    <a:pt x="88900" y="31750"/>
                    <a:pt x="78740" y="16510"/>
                    <a:pt x="5842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 605">
              <a:extLst>
                <a:ext uri="{FF2B5EF4-FFF2-40B4-BE49-F238E27FC236}">
                  <a16:creationId xmlns:a16="http://schemas.microsoft.com/office/drawing/2014/main" id="{91683B0B-CA60-4A59-BAB4-D33236EED680}"/>
                </a:ext>
              </a:extLst>
            </p:cNvPr>
            <p:cNvSpPr/>
            <p:nvPr/>
          </p:nvSpPr>
          <p:spPr>
            <a:xfrm>
              <a:off x="4112259" y="4921250"/>
              <a:ext cx="78740" cy="152400"/>
            </a:xfrm>
            <a:custGeom>
              <a:avLst/>
              <a:gdLst>
                <a:gd name="connsiteX0" fmla="*/ 20320 w 78740"/>
                <a:gd name="connsiteY0" fmla="*/ 34290 h 152400"/>
                <a:gd name="connsiteX1" fmla="*/ 20320 w 78740"/>
                <a:gd name="connsiteY1" fmla="*/ 0 h 152400"/>
                <a:gd name="connsiteX2" fmla="*/ 40640 w 78740"/>
                <a:gd name="connsiteY2" fmla="*/ 0 h 152400"/>
                <a:gd name="connsiteX3" fmla="*/ 40640 w 78740"/>
                <a:gd name="connsiteY3" fmla="*/ 34290 h 152400"/>
                <a:gd name="connsiteX4" fmla="*/ 74930 w 78740"/>
                <a:gd name="connsiteY4" fmla="*/ 34290 h 152400"/>
                <a:gd name="connsiteX5" fmla="*/ 74930 w 78740"/>
                <a:gd name="connsiteY5" fmla="*/ 52070 h 152400"/>
                <a:gd name="connsiteX6" fmla="*/ 40640 w 78740"/>
                <a:gd name="connsiteY6" fmla="*/ 52070 h 152400"/>
                <a:gd name="connsiteX7" fmla="*/ 40640 w 78740"/>
                <a:gd name="connsiteY7" fmla="*/ 111760 h 152400"/>
                <a:gd name="connsiteX8" fmla="*/ 57150 w 78740"/>
                <a:gd name="connsiteY8" fmla="*/ 133350 h 152400"/>
                <a:gd name="connsiteX9" fmla="*/ 78740 w 78740"/>
                <a:gd name="connsiteY9" fmla="*/ 128270 h 152400"/>
                <a:gd name="connsiteX10" fmla="*/ 78740 w 78740"/>
                <a:gd name="connsiteY10" fmla="*/ 147320 h 152400"/>
                <a:gd name="connsiteX11" fmla="*/ 53340 w 78740"/>
                <a:gd name="connsiteY11" fmla="*/ 152400 h 152400"/>
                <a:gd name="connsiteX12" fmla="*/ 19050 w 78740"/>
                <a:gd name="connsiteY12" fmla="*/ 118110 h 152400"/>
                <a:gd name="connsiteX13" fmla="*/ 19050 w 78740"/>
                <a:gd name="connsiteY13" fmla="*/ 52070 h 152400"/>
                <a:gd name="connsiteX14" fmla="*/ 0 w 78740"/>
                <a:gd name="connsiteY14" fmla="*/ 52070 h 152400"/>
                <a:gd name="connsiteX15" fmla="*/ 0 w 78740"/>
                <a:gd name="connsiteY15" fmla="*/ 34290 h 152400"/>
                <a:gd name="connsiteX16" fmla="*/ 19050 w 78740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40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 606">
              <a:extLst>
                <a:ext uri="{FF2B5EF4-FFF2-40B4-BE49-F238E27FC236}">
                  <a16:creationId xmlns:a16="http://schemas.microsoft.com/office/drawing/2014/main" id="{401335C1-99E7-E221-1650-C36F55A6CFA2}"/>
                </a:ext>
              </a:extLst>
            </p:cNvPr>
            <p:cNvSpPr/>
            <p:nvPr/>
          </p:nvSpPr>
          <p:spPr>
            <a:xfrm>
              <a:off x="4216400" y="4903470"/>
              <a:ext cx="104140" cy="166370"/>
            </a:xfrm>
            <a:custGeom>
              <a:avLst/>
              <a:gdLst>
                <a:gd name="connsiteX0" fmla="*/ 0 w 104140"/>
                <a:gd name="connsiteY0" fmla="*/ 1270 h 166370"/>
                <a:gd name="connsiteX1" fmla="*/ 21590 w 104140"/>
                <a:gd name="connsiteY1" fmla="*/ 1270 h 166370"/>
                <a:gd name="connsiteX2" fmla="*/ 21590 w 104140"/>
                <a:gd name="connsiteY2" fmla="*/ 64770 h 166370"/>
                <a:gd name="connsiteX3" fmla="*/ 21590 w 104140"/>
                <a:gd name="connsiteY3" fmla="*/ 76200 h 166370"/>
                <a:gd name="connsiteX4" fmla="*/ 21590 w 104140"/>
                <a:gd name="connsiteY4" fmla="*/ 76200 h 166370"/>
                <a:gd name="connsiteX5" fmla="*/ 64770 w 104140"/>
                <a:gd name="connsiteY5" fmla="*/ 48260 h 166370"/>
                <a:gd name="connsiteX6" fmla="*/ 104140 w 104140"/>
                <a:gd name="connsiteY6" fmla="*/ 93980 h 166370"/>
                <a:gd name="connsiteX7" fmla="*/ 104140 w 104140"/>
                <a:gd name="connsiteY7" fmla="*/ 166370 h 166370"/>
                <a:gd name="connsiteX8" fmla="*/ 82550 w 104140"/>
                <a:gd name="connsiteY8" fmla="*/ 166370 h 166370"/>
                <a:gd name="connsiteX9" fmla="*/ 82550 w 104140"/>
                <a:gd name="connsiteY9" fmla="*/ 99060 h 166370"/>
                <a:gd name="connsiteX10" fmla="*/ 60960 w 104140"/>
                <a:gd name="connsiteY10" fmla="*/ 68580 h 166370"/>
                <a:gd name="connsiteX11" fmla="*/ 22860 w 104140"/>
                <a:gd name="connsiteY11" fmla="*/ 109220 h 166370"/>
                <a:gd name="connsiteX12" fmla="*/ 22860 w 104140"/>
                <a:gd name="connsiteY12" fmla="*/ 165100 h 166370"/>
                <a:gd name="connsiteX13" fmla="*/ 1270 w 104140"/>
                <a:gd name="connsiteY13" fmla="*/ 165100 h 166370"/>
                <a:gd name="connsiteX14" fmla="*/ 1270 w 104140"/>
                <a:gd name="connsiteY14" fmla="*/ 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40" h="166370">
                  <a:moveTo>
                    <a:pt x="0" y="1270"/>
                  </a:moveTo>
                  <a:lnTo>
                    <a:pt x="21590" y="1270"/>
                  </a:lnTo>
                  <a:lnTo>
                    <a:pt x="21590" y="64770"/>
                  </a:lnTo>
                  <a:cubicBezTo>
                    <a:pt x="21590" y="69850"/>
                    <a:pt x="21590" y="74930"/>
                    <a:pt x="21590" y="76200"/>
                  </a:cubicBezTo>
                  <a:lnTo>
                    <a:pt x="21590" y="76200"/>
                  </a:lnTo>
                  <a:cubicBezTo>
                    <a:pt x="26670" y="66040"/>
                    <a:pt x="40640" y="48260"/>
                    <a:pt x="64770" y="48260"/>
                  </a:cubicBezTo>
                  <a:cubicBezTo>
                    <a:pt x="88900" y="48260"/>
                    <a:pt x="104140" y="64770"/>
                    <a:pt x="104140" y="93980"/>
                  </a:cubicBezTo>
                  <a:lnTo>
                    <a:pt x="104140" y="166370"/>
                  </a:lnTo>
                  <a:lnTo>
                    <a:pt x="82550" y="166370"/>
                  </a:lnTo>
                  <a:lnTo>
                    <a:pt x="82550" y="99060"/>
                  </a:lnTo>
                  <a:cubicBezTo>
                    <a:pt x="82550" y="83820"/>
                    <a:pt x="80010" y="68580"/>
                    <a:pt x="60960" y="68580"/>
                  </a:cubicBezTo>
                  <a:cubicBezTo>
                    <a:pt x="41910" y="68580"/>
                    <a:pt x="22860" y="86360"/>
                    <a:pt x="22860" y="109220"/>
                  </a:cubicBezTo>
                  <a:lnTo>
                    <a:pt x="22860" y="165100"/>
                  </a:lnTo>
                  <a:lnTo>
                    <a:pt x="1270" y="16510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 607">
              <a:extLst>
                <a:ext uri="{FF2B5EF4-FFF2-40B4-BE49-F238E27FC236}">
                  <a16:creationId xmlns:a16="http://schemas.microsoft.com/office/drawing/2014/main" id="{1C593382-CF95-6484-0237-79930E583A76}"/>
                </a:ext>
              </a:extLst>
            </p:cNvPr>
            <p:cNvSpPr/>
            <p:nvPr/>
          </p:nvSpPr>
          <p:spPr>
            <a:xfrm>
              <a:off x="4354829" y="4909820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 608">
              <a:extLst>
                <a:ext uri="{FF2B5EF4-FFF2-40B4-BE49-F238E27FC236}">
                  <a16:creationId xmlns:a16="http://schemas.microsoft.com/office/drawing/2014/main" id="{F1FD53B6-D2ED-D5E4-961A-892F61552427}"/>
                </a:ext>
              </a:extLst>
            </p:cNvPr>
            <p:cNvSpPr/>
            <p:nvPr/>
          </p:nvSpPr>
          <p:spPr>
            <a:xfrm>
              <a:off x="4410709" y="4954270"/>
              <a:ext cx="78740" cy="119379"/>
            </a:xfrm>
            <a:custGeom>
              <a:avLst/>
              <a:gdLst>
                <a:gd name="connsiteX0" fmla="*/ 34290 w 78740"/>
                <a:gd name="connsiteY0" fmla="*/ 67310 h 119379"/>
                <a:gd name="connsiteX1" fmla="*/ 0 w 78740"/>
                <a:gd name="connsiteY1" fmla="*/ 31750 h 119379"/>
                <a:gd name="connsiteX2" fmla="*/ 40640 w 78740"/>
                <a:gd name="connsiteY2" fmla="*/ 0 h 119379"/>
                <a:gd name="connsiteX3" fmla="*/ 72390 w 78740"/>
                <a:gd name="connsiteY3" fmla="*/ 6350 h 119379"/>
                <a:gd name="connsiteX4" fmla="*/ 72390 w 78740"/>
                <a:gd name="connsiteY4" fmla="*/ 25400 h 119379"/>
                <a:gd name="connsiteX5" fmla="*/ 41910 w 78740"/>
                <a:gd name="connsiteY5" fmla="*/ 17780 h 119379"/>
                <a:gd name="connsiteX6" fmla="*/ 19050 w 78740"/>
                <a:gd name="connsiteY6" fmla="*/ 33020 h 119379"/>
                <a:gd name="connsiteX7" fmla="*/ 43180 w 78740"/>
                <a:gd name="connsiteY7" fmla="*/ 52070 h 119379"/>
                <a:gd name="connsiteX8" fmla="*/ 78740 w 78740"/>
                <a:gd name="connsiteY8" fmla="*/ 87630 h 119379"/>
                <a:gd name="connsiteX9" fmla="*/ 36830 w 78740"/>
                <a:gd name="connsiteY9" fmla="*/ 119380 h 119379"/>
                <a:gd name="connsiteX10" fmla="*/ 0 w 78740"/>
                <a:gd name="connsiteY10" fmla="*/ 111760 h 119379"/>
                <a:gd name="connsiteX11" fmla="*/ 0 w 78740"/>
                <a:gd name="connsiteY11" fmla="*/ 92710 h 119379"/>
                <a:gd name="connsiteX12" fmla="*/ 36830 w 78740"/>
                <a:gd name="connsiteY12" fmla="*/ 101600 h 119379"/>
                <a:gd name="connsiteX13" fmla="*/ 59690 w 78740"/>
                <a:gd name="connsiteY13" fmla="*/ 86360 h 119379"/>
                <a:gd name="connsiteX14" fmla="*/ 34290 w 78740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 609">
              <a:extLst>
                <a:ext uri="{FF2B5EF4-FFF2-40B4-BE49-F238E27FC236}">
                  <a16:creationId xmlns:a16="http://schemas.microsoft.com/office/drawing/2014/main" id="{017D3E21-E769-12A6-D9F1-5B745A9B08A6}"/>
                </a:ext>
              </a:extLst>
            </p:cNvPr>
            <p:cNvSpPr/>
            <p:nvPr/>
          </p:nvSpPr>
          <p:spPr>
            <a:xfrm>
              <a:off x="4572000" y="4953000"/>
              <a:ext cx="116840" cy="119379"/>
            </a:xfrm>
            <a:custGeom>
              <a:avLst/>
              <a:gdLst>
                <a:gd name="connsiteX0" fmla="*/ 116840 w 116840"/>
                <a:gd name="connsiteY0" fmla="*/ 59690 h 119379"/>
                <a:gd name="connsiteX1" fmla="*/ 58420 w 116840"/>
                <a:gd name="connsiteY1" fmla="*/ 119380 h 119379"/>
                <a:gd name="connsiteX2" fmla="*/ 0 w 116840"/>
                <a:gd name="connsiteY2" fmla="*/ 59690 h 119379"/>
                <a:gd name="connsiteX3" fmla="*/ 58420 w 116840"/>
                <a:gd name="connsiteY3" fmla="*/ 0 h 119379"/>
                <a:gd name="connsiteX4" fmla="*/ 116840 w 116840"/>
                <a:gd name="connsiteY4" fmla="*/ 59690 h 119379"/>
                <a:gd name="connsiteX5" fmla="*/ 96520 w 116840"/>
                <a:gd name="connsiteY5" fmla="*/ 59690 h 119379"/>
                <a:gd name="connsiteX6" fmla="*/ 58420 w 116840"/>
                <a:gd name="connsiteY6" fmla="*/ 17780 h 119379"/>
                <a:gd name="connsiteX7" fmla="*/ 20320 w 116840"/>
                <a:gd name="connsiteY7" fmla="*/ 59690 h 119379"/>
                <a:gd name="connsiteX8" fmla="*/ 58420 w 116840"/>
                <a:gd name="connsiteY8" fmla="*/ 101600 h 119379"/>
                <a:gd name="connsiteX9" fmla="*/ 96520 w 116840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 610">
              <a:extLst>
                <a:ext uri="{FF2B5EF4-FFF2-40B4-BE49-F238E27FC236}">
                  <a16:creationId xmlns:a16="http://schemas.microsoft.com/office/drawing/2014/main" id="{C485E148-C5D8-D4E8-F128-BF2AA5AF2E95}"/>
                </a:ext>
              </a:extLst>
            </p:cNvPr>
            <p:cNvSpPr/>
            <p:nvPr/>
          </p:nvSpPr>
          <p:spPr>
            <a:xfrm>
              <a:off x="4720590" y="4953000"/>
              <a:ext cx="102869" cy="118109"/>
            </a:xfrm>
            <a:custGeom>
              <a:avLst/>
              <a:gdLst>
                <a:gd name="connsiteX0" fmla="*/ 20320 w 102869"/>
                <a:gd name="connsiteY0" fmla="*/ 2540 h 118109"/>
                <a:gd name="connsiteX1" fmla="*/ 20320 w 102869"/>
                <a:gd name="connsiteY1" fmla="*/ 19050 h 118109"/>
                <a:gd name="connsiteX2" fmla="*/ 20320 w 102869"/>
                <a:gd name="connsiteY2" fmla="*/ 27940 h 118109"/>
                <a:gd name="connsiteX3" fmla="*/ 20320 w 102869"/>
                <a:gd name="connsiteY3" fmla="*/ 27940 h 118109"/>
                <a:gd name="connsiteX4" fmla="*/ 63500 w 102869"/>
                <a:gd name="connsiteY4" fmla="*/ 0 h 118109"/>
                <a:gd name="connsiteX5" fmla="*/ 102870 w 102869"/>
                <a:gd name="connsiteY5" fmla="*/ 45720 h 118109"/>
                <a:gd name="connsiteX6" fmla="*/ 102870 w 102869"/>
                <a:gd name="connsiteY6" fmla="*/ 118110 h 118109"/>
                <a:gd name="connsiteX7" fmla="*/ 81280 w 102869"/>
                <a:gd name="connsiteY7" fmla="*/ 118110 h 118109"/>
                <a:gd name="connsiteX8" fmla="*/ 81280 w 102869"/>
                <a:gd name="connsiteY8" fmla="*/ 50800 h 118109"/>
                <a:gd name="connsiteX9" fmla="*/ 59690 w 102869"/>
                <a:gd name="connsiteY9" fmla="*/ 20320 h 118109"/>
                <a:gd name="connsiteX10" fmla="*/ 21590 w 102869"/>
                <a:gd name="connsiteY10" fmla="*/ 60960 h 118109"/>
                <a:gd name="connsiteX11" fmla="*/ 21590 w 102869"/>
                <a:gd name="connsiteY11" fmla="*/ 116840 h 118109"/>
                <a:gd name="connsiteX12" fmla="*/ 0 w 102869"/>
                <a:gd name="connsiteY12" fmla="*/ 116840 h 118109"/>
                <a:gd name="connsiteX13" fmla="*/ 0 w 102869"/>
                <a:gd name="connsiteY13" fmla="*/ 2540 h 118109"/>
                <a:gd name="connsiteX14" fmla="*/ 20320 w 102869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 611">
              <a:extLst>
                <a:ext uri="{FF2B5EF4-FFF2-40B4-BE49-F238E27FC236}">
                  <a16:creationId xmlns:a16="http://schemas.microsoft.com/office/drawing/2014/main" id="{70ED71DD-590A-2859-044F-97854D640362}"/>
                </a:ext>
              </a:extLst>
            </p:cNvPr>
            <p:cNvSpPr/>
            <p:nvPr/>
          </p:nvSpPr>
          <p:spPr>
            <a:xfrm>
              <a:off x="4851400" y="495427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 612">
              <a:extLst>
                <a:ext uri="{FF2B5EF4-FFF2-40B4-BE49-F238E27FC236}">
                  <a16:creationId xmlns:a16="http://schemas.microsoft.com/office/drawing/2014/main" id="{14C44900-6E2C-7D2B-B23A-C9A42770045D}"/>
                </a:ext>
              </a:extLst>
            </p:cNvPr>
            <p:cNvSpPr/>
            <p:nvPr/>
          </p:nvSpPr>
          <p:spPr>
            <a:xfrm>
              <a:off x="4979670" y="4996179"/>
              <a:ext cx="161289" cy="17779"/>
            </a:xfrm>
            <a:custGeom>
              <a:avLst/>
              <a:gdLst>
                <a:gd name="connsiteX0" fmla="*/ 0 w 161289"/>
                <a:gd name="connsiteY0" fmla="*/ 0 h 17779"/>
                <a:gd name="connsiteX1" fmla="*/ 161290 w 161289"/>
                <a:gd name="connsiteY1" fmla="*/ 0 h 17779"/>
                <a:gd name="connsiteX2" fmla="*/ 161290 w 161289"/>
                <a:gd name="connsiteY2" fmla="*/ 17780 h 17779"/>
                <a:gd name="connsiteX3" fmla="*/ 0 w 161289"/>
                <a:gd name="connsiteY3" fmla="*/ 17780 h 17779"/>
                <a:gd name="connsiteX4" fmla="*/ 0 w 161289"/>
                <a:gd name="connsiteY4" fmla="*/ 0 h 17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289" h="17779">
                  <a:moveTo>
                    <a:pt x="0" y="0"/>
                  </a:moveTo>
                  <a:lnTo>
                    <a:pt x="161290" y="0"/>
                  </a:lnTo>
                  <a:lnTo>
                    <a:pt x="161290" y="17780"/>
                  </a:lnTo>
                  <a:lnTo>
                    <a:pt x="0" y="177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 613">
              <a:extLst>
                <a:ext uri="{FF2B5EF4-FFF2-40B4-BE49-F238E27FC236}">
                  <a16:creationId xmlns:a16="http://schemas.microsoft.com/office/drawing/2014/main" id="{3B7BCBC4-068B-C220-9E8E-D1E0EDBDD361}"/>
                </a:ext>
              </a:extLst>
            </p:cNvPr>
            <p:cNvSpPr/>
            <p:nvPr/>
          </p:nvSpPr>
          <p:spPr>
            <a:xfrm>
              <a:off x="5172709" y="4953000"/>
              <a:ext cx="102870" cy="118109"/>
            </a:xfrm>
            <a:custGeom>
              <a:avLst/>
              <a:gdLst>
                <a:gd name="connsiteX0" fmla="*/ 20320 w 102870"/>
                <a:gd name="connsiteY0" fmla="*/ 2540 h 118109"/>
                <a:gd name="connsiteX1" fmla="*/ 20320 w 102870"/>
                <a:gd name="connsiteY1" fmla="*/ 19050 h 118109"/>
                <a:gd name="connsiteX2" fmla="*/ 20320 w 102870"/>
                <a:gd name="connsiteY2" fmla="*/ 27940 h 118109"/>
                <a:gd name="connsiteX3" fmla="*/ 20320 w 102870"/>
                <a:gd name="connsiteY3" fmla="*/ 27940 h 118109"/>
                <a:gd name="connsiteX4" fmla="*/ 63500 w 102870"/>
                <a:gd name="connsiteY4" fmla="*/ 0 h 118109"/>
                <a:gd name="connsiteX5" fmla="*/ 102870 w 102870"/>
                <a:gd name="connsiteY5" fmla="*/ 45720 h 118109"/>
                <a:gd name="connsiteX6" fmla="*/ 102870 w 102870"/>
                <a:gd name="connsiteY6" fmla="*/ 118110 h 118109"/>
                <a:gd name="connsiteX7" fmla="*/ 81280 w 102870"/>
                <a:gd name="connsiteY7" fmla="*/ 118110 h 118109"/>
                <a:gd name="connsiteX8" fmla="*/ 81280 w 102870"/>
                <a:gd name="connsiteY8" fmla="*/ 50800 h 118109"/>
                <a:gd name="connsiteX9" fmla="*/ 59690 w 102870"/>
                <a:gd name="connsiteY9" fmla="*/ 20320 h 118109"/>
                <a:gd name="connsiteX10" fmla="*/ 21590 w 102870"/>
                <a:gd name="connsiteY10" fmla="*/ 60960 h 118109"/>
                <a:gd name="connsiteX11" fmla="*/ 21590 w 102870"/>
                <a:gd name="connsiteY11" fmla="*/ 116840 h 118109"/>
                <a:gd name="connsiteX12" fmla="*/ 0 w 102870"/>
                <a:gd name="connsiteY12" fmla="*/ 116840 h 118109"/>
                <a:gd name="connsiteX13" fmla="*/ 0 w 102870"/>
                <a:gd name="connsiteY13" fmla="*/ 2540 h 118109"/>
                <a:gd name="connsiteX14" fmla="*/ 20320 w 102870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 614">
              <a:extLst>
                <a:ext uri="{FF2B5EF4-FFF2-40B4-BE49-F238E27FC236}">
                  <a16:creationId xmlns:a16="http://schemas.microsoft.com/office/drawing/2014/main" id="{174D7FD6-58BC-8D3A-9501-47567F295664}"/>
                </a:ext>
              </a:extLst>
            </p:cNvPr>
            <p:cNvSpPr/>
            <p:nvPr/>
          </p:nvSpPr>
          <p:spPr>
            <a:xfrm>
              <a:off x="5304790" y="495427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E58A1E1E-85B3-2557-3FC1-089DA23A3141}"/>
                </a:ext>
              </a:extLst>
            </p:cNvPr>
            <p:cNvSpPr/>
            <p:nvPr/>
          </p:nvSpPr>
          <p:spPr>
            <a:xfrm>
              <a:off x="5434329" y="495427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 616">
              <a:extLst>
                <a:ext uri="{FF2B5EF4-FFF2-40B4-BE49-F238E27FC236}">
                  <a16:creationId xmlns:a16="http://schemas.microsoft.com/office/drawing/2014/main" id="{FDF34865-313D-2896-6344-B60683A93415}"/>
                </a:ext>
              </a:extLst>
            </p:cNvPr>
            <p:cNvSpPr/>
            <p:nvPr/>
          </p:nvSpPr>
          <p:spPr>
            <a:xfrm>
              <a:off x="5566409" y="4904740"/>
              <a:ext cx="113030" cy="166369"/>
            </a:xfrm>
            <a:custGeom>
              <a:avLst/>
              <a:gdLst>
                <a:gd name="connsiteX0" fmla="*/ 113030 w 113030"/>
                <a:gd name="connsiteY0" fmla="*/ 165100 h 166369"/>
                <a:gd name="connsiteX1" fmla="*/ 93980 w 113030"/>
                <a:gd name="connsiteY1" fmla="*/ 165100 h 166369"/>
                <a:gd name="connsiteX2" fmla="*/ 93980 w 113030"/>
                <a:gd name="connsiteY2" fmla="*/ 151130 h 166369"/>
                <a:gd name="connsiteX3" fmla="*/ 93980 w 113030"/>
                <a:gd name="connsiteY3" fmla="*/ 142240 h 166369"/>
                <a:gd name="connsiteX4" fmla="*/ 93980 w 113030"/>
                <a:gd name="connsiteY4" fmla="*/ 142240 h 166369"/>
                <a:gd name="connsiteX5" fmla="*/ 53340 w 113030"/>
                <a:gd name="connsiteY5" fmla="*/ 166370 h 166369"/>
                <a:gd name="connsiteX6" fmla="*/ 0 w 113030"/>
                <a:gd name="connsiteY6" fmla="*/ 106680 h 166369"/>
                <a:gd name="connsiteX7" fmla="*/ 52070 w 113030"/>
                <a:gd name="connsiteY7" fmla="*/ 46990 h 166369"/>
                <a:gd name="connsiteX8" fmla="*/ 91440 w 113030"/>
                <a:gd name="connsiteY8" fmla="*/ 67310 h 166369"/>
                <a:gd name="connsiteX9" fmla="*/ 91440 w 113030"/>
                <a:gd name="connsiteY9" fmla="*/ 67310 h 166369"/>
                <a:gd name="connsiteX10" fmla="*/ 91440 w 113030"/>
                <a:gd name="connsiteY10" fmla="*/ 58420 h 166369"/>
                <a:gd name="connsiteX11" fmla="*/ 91440 w 113030"/>
                <a:gd name="connsiteY11" fmla="*/ 0 h 166369"/>
                <a:gd name="connsiteX12" fmla="*/ 113030 w 113030"/>
                <a:gd name="connsiteY12" fmla="*/ 0 h 166369"/>
                <a:gd name="connsiteX13" fmla="*/ 113030 w 113030"/>
                <a:gd name="connsiteY13" fmla="*/ 165100 h 166369"/>
                <a:gd name="connsiteX14" fmla="*/ 19050 w 113030"/>
                <a:gd name="connsiteY14" fmla="*/ 107950 h 166369"/>
                <a:gd name="connsiteX15" fmla="*/ 54610 w 113030"/>
                <a:gd name="connsiteY15" fmla="*/ 149860 h 166369"/>
                <a:gd name="connsiteX16" fmla="*/ 90170 w 113030"/>
                <a:gd name="connsiteY16" fmla="*/ 107950 h 166369"/>
                <a:gd name="connsiteX17" fmla="*/ 54610 w 113030"/>
                <a:gd name="connsiteY17" fmla="*/ 66040 h 166369"/>
                <a:gd name="connsiteX18" fmla="*/ 19050 w 113030"/>
                <a:gd name="connsiteY18" fmla="*/ 10795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30" h="166369">
                  <a:moveTo>
                    <a:pt x="113030" y="165100"/>
                  </a:moveTo>
                  <a:lnTo>
                    <a:pt x="93980" y="165100"/>
                  </a:lnTo>
                  <a:lnTo>
                    <a:pt x="93980" y="151130"/>
                  </a:lnTo>
                  <a:cubicBezTo>
                    <a:pt x="93980" y="146050"/>
                    <a:pt x="93980" y="142240"/>
                    <a:pt x="93980" y="142240"/>
                  </a:cubicBezTo>
                  <a:lnTo>
                    <a:pt x="93980" y="142240"/>
                  </a:lnTo>
                  <a:cubicBezTo>
                    <a:pt x="87630" y="154940"/>
                    <a:pt x="72390" y="166370"/>
                    <a:pt x="53340" y="166370"/>
                  </a:cubicBezTo>
                  <a:cubicBezTo>
                    <a:pt x="22860" y="166370"/>
                    <a:pt x="0" y="142240"/>
                    <a:pt x="0" y="106680"/>
                  </a:cubicBezTo>
                  <a:cubicBezTo>
                    <a:pt x="0" y="71120"/>
                    <a:pt x="22860" y="46990"/>
                    <a:pt x="52070" y="46990"/>
                  </a:cubicBezTo>
                  <a:cubicBezTo>
                    <a:pt x="81280" y="46990"/>
                    <a:pt x="85090" y="57150"/>
                    <a:pt x="91440" y="67310"/>
                  </a:cubicBezTo>
                  <a:lnTo>
                    <a:pt x="91440" y="67310"/>
                  </a:lnTo>
                  <a:cubicBezTo>
                    <a:pt x="91440" y="67310"/>
                    <a:pt x="91440" y="63500"/>
                    <a:pt x="91440" y="58420"/>
                  </a:cubicBezTo>
                  <a:lnTo>
                    <a:pt x="91440" y="0"/>
                  </a:lnTo>
                  <a:lnTo>
                    <a:pt x="113030" y="0"/>
                  </a:lnTo>
                  <a:lnTo>
                    <a:pt x="113030" y="165100"/>
                  </a:lnTo>
                  <a:close/>
                  <a:moveTo>
                    <a:pt x="19050" y="107950"/>
                  </a:moveTo>
                  <a:cubicBezTo>
                    <a:pt x="19050" y="132080"/>
                    <a:pt x="33020" y="149860"/>
                    <a:pt x="54610" y="149860"/>
                  </a:cubicBezTo>
                  <a:cubicBezTo>
                    <a:pt x="76200" y="149860"/>
                    <a:pt x="90170" y="137160"/>
                    <a:pt x="90170" y="107950"/>
                  </a:cubicBezTo>
                  <a:cubicBezTo>
                    <a:pt x="90170" y="78740"/>
                    <a:pt x="71120" y="66040"/>
                    <a:pt x="54610" y="66040"/>
                  </a:cubicBezTo>
                  <a:cubicBezTo>
                    <a:pt x="38100" y="66040"/>
                    <a:pt x="19050" y="83820"/>
                    <a:pt x="1905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 617">
              <a:extLst>
                <a:ext uri="{FF2B5EF4-FFF2-40B4-BE49-F238E27FC236}">
                  <a16:creationId xmlns:a16="http://schemas.microsoft.com/office/drawing/2014/main" id="{86063D6A-1AFE-BC78-C813-39A0BBE8AA20}"/>
                </a:ext>
              </a:extLst>
            </p:cNvPr>
            <p:cNvSpPr/>
            <p:nvPr/>
          </p:nvSpPr>
          <p:spPr>
            <a:xfrm>
              <a:off x="5711190" y="4954270"/>
              <a:ext cx="78739" cy="119379"/>
            </a:xfrm>
            <a:custGeom>
              <a:avLst/>
              <a:gdLst>
                <a:gd name="connsiteX0" fmla="*/ 34290 w 78739"/>
                <a:gd name="connsiteY0" fmla="*/ 67310 h 119379"/>
                <a:gd name="connsiteX1" fmla="*/ 0 w 78739"/>
                <a:gd name="connsiteY1" fmla="*/ 31750 h 119379"/>
                <a:gd name="connsiteX2" fmla="*/ 40640 w 78739"/>
                <a:gd name="connsiteY2" fmla="*/ 0 h 119379"/>
                <a:gd name="connsiteX3" fmla="*/ 72390 w 78739"/>
                <a:gd name="connsiteY3" fmla="*/ 6350 h 119379"/>
                <a:gd name="connsiteX4" fmla="*/ 72390 w 78739"/>
                <a:gd name="connsiteY4" fmla="*/ 25400 h 119379"/>
                <a:gd name="connsiteX5" fmla="*/ 41910 w 78739"/>
                <a:gd name="connsiteY5" fmla="*/ 17780 h 119379"/>
                <a:gd name="connsiteX6" fmla="*/ 19050 w 78739"/>
                <a:gd name="connsiteY6" fmla="*/ 33020 h 119379"/>
                <a:gd name="connsiteX7" fmla="*/ 43180 w 78739"/>
                <a:gd name="connsiteY7" fmla="*/ 52070 h 119379"/>
                <a:gd name="connsiteX8" fmla="*/ 78740 w 78739"/>
                <a:gd name="connsiteY8" fmla="*/ 87630 h 119379"/>
                <a:gd name="connsiteX9" fmla="*/ 36830 w 78739"/>
                <a:gd name="connsiteY9" fmla="*/ 119380 h 119379"/>
                <a:gd name="connsiteX10" fmla="*/ 0 w 78739"/>
                <a:gd name="connsiteY10" fmla="*/ 111760 h 119379"/>
                <a:gd name="connsiteX11" fmla="*/ 0 w 78739"/>
                <a:gd name="connsiteY11" fmla="*/ 92710 h 119379"/>
                <a:gd name="connsiteX12" fmla="*/ 36830 w 78739"/>
                <a:gd name="connsiteY12" fmla="*/ 101600 h 119379"/>
                <a:gd name="connsiteX13" fmla="*/ 59690 w 78739"/>
                <a:gd name="connsiteY13" fmla="*/ 86360 h 119379"/>
                <a:gd name="connsiteX14" fmla="*/ 34290 w 78739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 618">
              <a:extLst>
                <a:ext uri="{FF2B5EF4-FFF2-40B4-BE49-F238E27FC236}">
                  <a16:creationId xmlns:a16="http://schemas.microsoft.com/office/drawing/2014/main" id="{3E7BDD8B-8B6B-1313-FE0F-03AE48F55C9A}"/>
                </a:ext>
              </a:extLst>
            </p:cNvPr>
            <p:cNvSpPr/>
            <p:nvPr/>
          </p:nvSpPr>
          <p:spPr>
            <a:xfrm>
              <a:off x="5881370" y="4953000"/>
              <a:ext cx="102870" cy="118109"/>
            </a:xfrm>
            <a:custGeom>
              <a:avLst/>
              <a:gdLst>
                <a:gd name="connsiteX0" fmla="*/ 20320 w 102870"/>
                <a:gd name="connsiteY0" fmla="*/ 2540 h 118109"/>
                <a:gd name="connsiteX1" fmla="*/ 20320 w 102870"/>
                <a:gd name="connsiteY1" fmla="*/ 19050 h 118109"/>
                <a:gd name="connsiteX2" fmla="*/ 20320 w 102870"/>
                <a:gd name="connsiteY2" fmla="*/ 27940 h 118109"/>
                <a:gd name="connsiteX3" fmla="*/ 20320 w 102870"/>
                <a:gd name="connsiteY3" fmla="*/ 27940 h 118109"/>
                <a:gd name="connsiteX4" fmla="*/ 63500 w 102870"/>
                <a:gd name="connsiteY4" fmla="*/ 0 h 118109"/>
                <a:gd name="connsiteX5" fmla="*/ 102870 w 102870"/>
                <a:gd name="connsiteY5" fmla="*/ 45720 h 118109"/>
                <a:gd name="connsiteX6" fmla="*/ 102870 w 102870"/>
                <a:gd name="connsiteY6" fmla="*/ 118110 h 118109"/>
                <a:gd name="connsiteX7" fmla="*/ 81280 w 102870"/>
                <a:gd name="connsiteY7" fmla="*/ 118110 h 118109"/>
                <a:gd name="connsiteX8" fmla="*/ 81280 w 102870"/>
                <a:gd name="connsiteY8" fmla="*/ 50800 h 118109"/>
                <a:gd name="connsiteX9" fmla="*/ 59690 w 102870"/>
                <a:gd name="connsiteY9" fmla="*/ 20320 h 118109"/>
                <a:gd name="connsiteX10" fmla="*/ 21590 w 102870"/>
                <a:gd name="connsiteY10" fmla="*/ 60960 h 118109"/>
                <a:gd name="connsiteX11" fmla="*/ 21590 w 102870"/>
                <a:gd name="connsiteY11" fmla="*/ 116840 h 118109"/>
                <a:gd name="connsiteX12" fmla="*/ 0 w 102870"/>
                <a:gd name="connsiteY12" fmla="*/ 116840 h 118109"/>
                <a:gd name="connsiteX13" fmla="*/ 0 w 102870"/>
                <a:gd name="connsiteY13" fmla="*/ 2540 h 118109"/>
                <a:gd name="connsiteX14" fmla="*/ 20320 w 102870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 619">
              <a:extLst>
                <a:ext uri="{FF2B5EF4-FFF2-40B4-BE49-F238E27FC236}">
                  <a16:creationId xmlns:a16="http://schemas.microsoft.com/office/drawing/2014/main" id="{CB9EDF2D-065E-F1DE-B7CB-69AF7A5A6BFA}"/>
                </a:ext>
              </a:extLst>
            </p:cNvPr>
            <p:cNvSpPr/>
            <p:nvPr/>
          </p:nvSpPr>
          <p:spPr>
            <a:xfrm>
              <a:off x="6013450" y="4953000"/>
              <a:ext cx="116840" cy="119379"/>
            </a:xfrm>
            <a:custGeom>
              <a:avLst/>
              <a:gdLst>
                <a:gd name="connsiteX0" fmla="*/ 116840 w 116840"/>
                <a:gd name="connsiteY0" fmla="*/ 59690 h 119379"/>
                <a:gd name="connsiteX1" fmla="*/ 58420 w 116840"/>
                <a:gd name="connsiteY1" fmla="*/ 119380 h 119379"/>
                <a:gd name="connsiteX2" fmla="*/ 0 w 116840"/>
                <a:gd name="connsiteY2" fmla="*/ 59690 h 119379"/>
                <a:gd name="connsiteX3" fmla="*/ 58420 w 116840"/>
                <a:gd name="connsiteY3" fmla="*/ 0 h 119379"/>
                <a:gd name="connsiteX4" fmla="*/ 116840 w 116840"/>
                <a:gd name="connsiteY4" fmla="*/ 59690 h 119379"/>
                <a:gd name="connsiteX5" fmla="*/ 96520 w 116840"/>
                <a:gd name="connsiteY5" fmla="*/ 59690 h 119379"/>
                <a:gd name="connsiteX6" fmla="*/ 58420 w 116840"/>
                <a:gd name="connsiteY6" fmla="*/ 17780 h 119379"/>
                <a:gd name="connsiteX7" fmla="*/ 20320 w 116840"/>
                <a:gd name="connsiteY7" fmla="*/ 59690 h 119379"/>
                <a:gd name="connsiteX8" fmla="*/ 58420 w 116840"/>
                <a:gd name="connsiteY8" fmla="*/ 101600 h 119379"/>
                <a:gd name="connsiteX9" fmla="*/ 96520 w 116840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 620">
              <a:extLst>
                <a:ext uri="{FF2B5EF4-FFF2-40B4-BE49-F238E27FC236}">
                  <a16:creationId xmlns:a16="http://schemas.microsoft.com/office/drawing/2014/main" id="{F02E4258-FFE4-24FA-E472-32D75427EDC2}"/>
                </a:ext>
              </a:extLst>
            </p:cNvPr>
            <p:cNvSpPr/>
            <p:nvPr/>
          </p:nvSpPr>
          <p:spPr>
            <a:xfrm>
              <a:off x="6212840" y="495427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 621">
              <a:extLst>
                <a:ext uri="{FF2B5EF4-FFF2-40B4-BE49-F238E27FC236}">
                  <a16:creationId xmlns:a16="http://schemas.microsoft.com/office/drawing/2014/main" id="{9687E160-4DCA-DE6A-565D-933677D60918}"/>
                </a:ext>
              </a:extLst>
            </p:cNvPr>
            <p:cNvSpPr/>
            <p:nvPr/>
          </p:nvSpPr>
          <p:spPr>
            <a:xfrm>
              <a:off x="6338570" y="4955540"/>
              <a:ext cx="109220" cy="114300"/>
            </a:xfrm>
            <a:custGeom>
              <a:avLst/>
              <a:gdLst>
                <a:gd name="connsiteX0" fmla="*/ 67310 w 109220"/>
                <a:gd name="connsiteY0" fmla="*/ 55880 h 114300"/>
                <a:gd name="connsiteX1" fmla="*/ 109220 w 109220"/>
                <a:gd name="connsiteY1" fmla="*/ 114300 h 114300"/>
                <a:gd name="connsiteX2" fmla="*/ 85090 w 109220"/>
                <a:gd name="connsiteY2" fmla="*/ 114300 h 114300"/>
                <a:gd name="connsiteX3" fmla="*/ 54610 w 109220"/>
                <a:gd name="connsiteY3" fmla="*/ 71120 h 114300"/>
                <a:gd name="connsiteX4" fmla="*/ 24130 w 109220"/>
                <a:gd name="connsiteY4" fmla="*/ 114300 h 114300"/>
                <a:gd name="connsiteX5" fmla="*/ 0 w 109220"/>
                <a:gd name="connsiteY5" fmla="*/ 114300 h 114300"/>
                <a:gd name="connsiteX6" fmla="*/ 41910 w 109220"/>
                <a:gd name="connsiteY6" fmla="*/ 57150 h 114300"/>
                <a:gd name="connsiteX7" fmla="*/ 2540 w 109220"/>
                <a:gd name="connsiteY7" fmla="*/ 0 h 114300"/>
                <a:gd name="connsiteX8" fmla="*/ 26670 w 109220"/>
                <a:gd name="connsiteY8" fmla="*/ 0 h 114300"/>
                <a:gd name="connsiteX9" fmla="*/ 54610 w 109220"/>
                <a:gd name="connsiteY9" fmla="*/ 41910 h 114300"/>
                <a:gd name="connsiteX10" fmla="*/ 82550 w 109220"/>
                <a:gd name="connsiteY10" fmla="*/ 0 h 114300"/>
                <a:gd name="connsiteX11" fmla="*/ 106680 w 109220"/>
                <a:gd name="connsiteY11" fmla="*/ 0 h 114300"/>
                <a:gd name="connsiteX12" fmla="*/ 66040 w 109220"/>
                <a:gd name="connsiteY12" fmla="*/ 5588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220" h="114300">
                  <a:moveTo>
                    <a:pt x="67310" y="55880"/>
                  </a:moveTo>
                  <a:lnTo>
                    <a:pt x="109220" y="114300"/>
                  </a:lnTo>
                  <a:lnTo>
                    <a:pt x="85090" y="114300"/>
                  </a:lnTo>
                  <a:lnTo>
                    <a:pt x="54610" y="71120"/>
                  </a:lnTo>
                  <a:lnTo>
                    <a:pt x="24130" y="114300"/>
                  </a:lnTo>
                  <a:lnTo>
                    <a:pt x="0" y="114300"/>
                  </a:lnTo>
                  <a:lnTo>
                    <a:pt x="41910" y="57150"/>
                  </a:lnTo>
                  <a:lnTo>
                    <a:pt x="2540" y="0"/>
                  </a:lnTo>
                  <a:lnTo>
                    <a:pt x="26670" y="0"/>
                  </a:lnTo>
                  <a:lnTo>
                    <a:pt x="54610" y="41910"/>
                  </a:lnTo>
                  <a:lnTo>
                    <a:pt x="82550" y="0"/>
                  </a:lnTo>
                  <a:lnTo>
                    <a:pt x="106680" y="0"/>
                  </a:lnTo>
                  <a:lnTo>
                    <a:pt x="66040" y="558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 622">
              <a:extLst>
                <a:ext uri="{FF2B5EF4-FFF2-40B4-BE49-F238E27FC236}">
                  <a16:creationId xmlns:a16="http://schemas.microsoft.com/office/drawing/2014/main" id="{6B2B3368-2F71-A35D-8BA8-E052228F52A0}"/>
                </a:ext>
              </a:extLst>
            </p:cNvPr>
            <p:cNvSpPr/>
            <p:nvPr/>
          </p:nvSpPr>
          <p:spPr>
            <a:xfrm>
              <a:off x="6460490" y="4921250"/>
              <a:ext cx="78740" cy="152400"/>
            </a:xfrm>
            <a:custGeom>
              <a:avLst/>
              <a:gdLst>
                <a:gd name="connsiteX0" fmla="*/ 20320 w 78740"/>
                <a:gd name="connsiteY0" fmla="*/ 34290 h 152400"/>
                <a:gd name="connsiteX1" fmla="*/ 20320 w 78740"/>
                <a:gd name="connsiteY1" fmla="*/ 0 h 152400"/>
                <a:gd name="connsiteX2" fmla="*/ 40640 w 78740"/>
                <a:gd name="connsiteY2" fmla="*/ 0 h 152400"/>
                <a:gd name="connsiteX3" fmla="*/ 40640 w 78740"/>
                <a:gd name="connsiteY3" fmla="*/ 34290 h 152400"/>
                <a:gd name="connsiteX4" fmla="*/ 74930 w 78740"/>
                <a:gd name="connsiteY4" fmla="*/ 34290 h 152400"/>
                <a:gd name="connsiteX5" fmla="*/ 74930 w 78740"/>
                <a:gd name="connsiteY5" fmla="*/ 52070 h 152400"/>
                <a:gd name="connsiteX6" fmla="*/ 40640 w 78740"/>
                <a:gd name="connsiteY6" fmla="*/ 52070 h 152400"/>
                <a:gd name="connsiteX7" fmla="*/ 40640 w 78740"/>
                <a:gd name="connsiteY7" fmla="*/ 111760 h 152400"/>
                <a:gd name="connsiteX8" fmla="*/ 57150 w 78740"/>
                <a:gd name="connsiteY8" fmla="*/ 133350 h 152400"/>
                <a:gd name="connsiteX9" fmla="*/ 78740 w 78740"/>
                <a:gd name="connsiteY9" fmla="*/ 128270 h 152400"/>
                <a:gd name="connsiteX10" fmla="*/ 78740 w 78740"/>
                <a:gd name="connsiteY10" fmla="*/ 147320 h 152400"/>
                <a:gd name="connsiteX11" fmla="*/ 53340 w 78740"/>
                <a:gd name="connsiteY11" fmla="*/ 152400 h 152400"/>
                <a:gd name="connsiteX12" fmla="*/ 19050 w 78740"/>
                <a:gd name="connsiteY12" fmla="*/ 118110 h 152400"/>
                <a:gd name="connsiteX13" fmla="*/ 19050 w 78740"/>
                <a:gd name="connsiteY13" fmla="*/ 52070 h 152400"/>
                <a:gd name="connsiteX14" fmla="*/ 0 w 78740"/>
                <a:gd name="connsiteY14" fmla="*/ 52070 h 152400"/>
                <a:gd name="connsiteX15" fmla="*/ 0 w 78740"/>
                <a:gd name="connsiteY15" fmla="*/ 34290 h 152400"/>
                <a:gd name="connsiteX16" fmla="*/ 19050 w 78740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40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0719FE87-7180-3420-A884-FE71330E2E04}"/>
                </a:ext>
              </a:extLst>
            </p:cNvPr>
            <p:cNvSpPr/>
            <p:nvPr/>
          </p:nvSpPr>
          <p:spPr>
            <a:xfrm>
              <a:off x="6560819" y="4954270"/>
              <a:ext cx="66592" cy="116839"/>
            </a:xfrm>
            <a:custGeom>
              <a:avLst/>
              <a:gdLst>
                <a:gd name="connsiteX0" fmla="*/ 1270 w 66592"/>
                <a:gd name="connsiteY0" fmla="*/ 1270 h 116839"/>
                <a:gd name="connsiteX1" fmla="*/ 21590 w 66592"/>
                <a:gd name="connsiteY1" fmla="*/ 1270 h 116839"/>
                <a:gd name="connsiteX2" fmla="*/ 21590 w 66592"/>
                <a:gd name="connsiteY2" fmla="*/ 17780 h 116839"/>
                <a:gd name="connsiteX3" fmla="*/ 21590 w 66592"/>
                <a:gd name="connsiteY3" fmla="*/ 26670 h 116839"/>
                <a:gd name="connsiteX4" fmla="*/ 21590 w 66592"/>
                <a:gd name="connsiteY4" fmla="*/ 26670 h 116839"/>
                <a:gd name="connsiteX5" fmla="*/ 57150 w 66592"/>
                <a:gd name="connsiteY5" fmla="*/ 0 h 116839"/>
                <a:gd name="connsiteX6" fmla="*/ 63500 w 66592"/>
                <a:gd name="connsiteY6" fmla="*/ 0 h 116839"/>
                <a:gd name="connsiteX7" fmla="*/ 63500 w 66592"/>
                <a:gd name="connsiteY7" fmla="*/ 20320 h 116839"/>
                <a:gd name="connsiteX8" fmla="*/ 57150 w 66592"/>
                <a:gd name="connsiteY8" fmla="*/ 20320 h 116839"/>
                <a:gd name="connsiteX9" fmla="*/ 21590 w 66592"/>
                <a:gd name="connsiteY9" fmla="*/ 67310 h 116839"/>
                <a:gd name="connsiteX10" fmla="*/ 21590 w 66592"/>
                <a:gd name="connsiteY10" fmla="*/ 116840 h 116839"/>
                <a:gd name="connsiteX11" fmla="*/ 0 w 66592"/>
                <a:gd name="connsiteY11" fmla="*/ 116840 h 116839"/>
                <a:gd name="connsiteX12" fmla="*/ 0 w 66592"/>
                <a:gd name="connsiteY12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39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1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1" y="20320"/>
                    <a:pt x="57150" y="20320"/>
                  </a:cubicBezTo>
                  <a:cubicBezTo>
                    <a:pt x="35561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 624">
              <a:extLst>
                <a:ext uri="{FF2B5EF4-FFF2-40B4-BE49-F238E27FC236}">
                  <a16:creationId xmlns:a16="http://schemas.microsoft.com/office/drawing/2014/main" id="{25E859CA-582B-58C5-AA2A-9D8A0556A4B6}"/>
                </a:ext>
              </a:extLst>
            </p:cNvPr>
            <p:cNvSpPr/>
            <p:nvPr/>
          </p:nvSpPr>
          <p:spPr>
            <a:xfrm>
              <a:off x="6639559" y="4953000"/>
              <a:ext cx="93980" cy="119379"/>
            </a:xfrm>
            <a:custGeom>
              <a:avLst/>
              <a:gdLst>
                <a:gd name="connsiteX0" fmla="*/ 5080 w 93980"/>
                <a:gd name="connsiteY0" fmla="*/ 8890 h 119379"/>
                <a:gd name="connsiteX1" fmla="*/ 45720 w 93980"/>
                <a:gd name="connsiteY1" fmla="*/ 0 h 119379"/>
                <a:gd name="connsiteX2" fmla="*/ 93980 w 93980"/>
                <a:gd name="connsiteY2" fmla="*/ 44450 h 119379"/>
                <a:gd name="connsiteX3" fmla="*/ 93980 w 93980"/>
                <a:gd name="connsiteY3" fmla="*/ 116840 h 119379"/>
                <a:gd name="connsiteX4" fmla="*/ 74930 w 93980"/>
                <a:gd name="connsiteY4" fmla="*/ 116840 h 119379"/>
                <a:gd name="connsiteX5" fmla="*/ 74930 w 93980"/>
                <a:gd name="connsiteY5" fmla="*/ 102870 h 119379"/>
                <a:gd name="connsiteX6" fmla="*/ 74930 w 93980"/>
                <a:gd name="connsiteY6" fmla="*/ 93980 h 119379"/>
                <a:gd name="connsiteX7" fmla="*/ 74930 w 93980"/>
                <a:gd name="connsiteY7" fmla="*/ 93980 h 119379"/>
                <a:gd name="connsiteX8" fmla="*/ 35560 w 93980"/>
                <a:gd name="connsiteY8" fmla="*/ 119380 h 119379"/>
                <a:gd name="connsiteX9" fmla="*/ 0 w 93980"/>
                <a:gd name="connsiteY9" fmla="*/ 86360 h 119379"/>
                <a:gd name="connsiteX10" fmla="*/ 74930 w 93980"/>
                <a:gd name="connsiteY10" fmla="*/ 50800 h 119379"/>
                <a:gd name="connsiteX11" fmla="*/ 74930 w 93980"/>
                <a:gd name="connsiteY11" fmla="*/ 44450 h 119379"/>
                <a:gd name="connsiteX12" fmla="*/ 44450 w 93980"/>
                <a:gd name="connsiteY12" fmla="*/ 17780 h 119379"/>
                <a:gd name="connsiteX13" fmla="*/ 7620 w 93980"/>
                <a:gd name="connsiteY13" fmla="*/ 27940 h 119379"/>
                <a:gd name="connsiteX14" fmla="*/ 7620 w 93980"/>
                <a:gd name="connsiteY14" fmla="*/ 8890 h 119379"/>
                <a:gd name="connsiteX15" fmla="*/ 72390 w 93980"/>
                <a:gd name="connsiteY15" fmla="*/ 66040 h 119379"/>
                <a:gd name="connsiteX16" fmla="*/ 19050 w 93980"/>
                <a:gd name="connsiteY16" fmla="*/ 85090 h 119379"/>
                <a:gd name="connsiteX17" fmla="*/ 38100 w 93980"/>
                <a:gd name="connsiteY17" fmla="*/ 101600 h 119379"/>
                <a:gd name="connsiteX18" fmla="*/ 72390 w 93980"/>
                <a:gd name="connsiteY18" fmla="*/ 647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80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6040"/>
                  </a:moveTo>
                  <a:cubicBezTo>
                    <a:pt x="35560" y="59690"/>
                    <a:pt x="19050" y="69850"/>
                    <a:pt x="19050" y="85090"/>
                  </a:cubicBezTo>
                  <a:cubicBezTo>
                    <a:pt x="19050" y="100330"/>
                    <a:pt x="26670" y="101600"/>
                    <a:pt x="38100" y="101600"/>
                  </a:cubicBezTo>
                  <a:cubicBezTo>
                    <a:pt x="57150" y="101600"/>
                    <a:pt x="72390" y="82550"/>
                    <a:pt x="7239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 625">
              <a:extLst>
                <a:ext uri="{FF2B5EF4-FFF2-40B4-BE49-F238E27FC236}">
                  <a16:creationId xmlns:a16="http://schemas.microsoft.com/office/drawing/2014/main" id="{A67663D7-547B-5E15-7750-663D7482672D}"/>
                </a:ext>
              </a:extLst>
            </p:cNvPr>
            <p:cNvSpPr/>
            <p:nvPr/>
          </p:nvSpPr>
          <p:spPr>
            <a:xfrm>
              <a:off x="6821169" y="4954270"/>
              <a:ext cx="78740" cy="119379"/>
            </a:xfrm>
            <a:custGeom>
              <a:avLst/>
              <a:gdLst>
                <a:gd name="connsiteX0" fmla="*/ 34290 w 78740"/>
                <a:gd name="connsiteY0" fmla="*/ 67310 h 119379"/>
                <a:gd name="connsiteX1" fmla="*/ 0 w 78740"/>
                <a:gd name="connsiteY1" fmla="*/ 31750 h 119379"/>
                <a:gd name="connsiteX2" fmla="*/ 40640 w 78740"/>
                <a:gd name="connsiteY2" fmla="*/ 0 h 119379"/>
                <a:gd name="connsiteX3" fmla="*/ 72390 w 78740"/>
                <a:gd name="connsiteY3" fmla="*/ 6350 h 119379"/>
                <a:gd name="connsiteX4" fmla="*/ 72390 w 78740"/>
                <a:gd name="connsiteY4" fmla="*/ 25400 h 119379"/>
                <a:gd name="connsiteX5" fmla="*/ 41911 w 78740"/>
                <a:gd name="connsiteY5" fmla="*/ 17780 h 119379"/>
                <a:gd name="connsiteX6" fmla="*/ 19050 w 78740"/>
                <a:gd name="connsiteY6" fmla="*/ 33020 h 119379"/>
                <a:gd name="connsiteX7" fmla="*/ 43180 w 78740"/>
                <a:gd name="connsiteY7" fmla="*/ 52070 h 119379"/>
                <a:gd name="connsiteX8" fmla="*/ 78740 w 78740"/>
                <a:gd name="connsiteY8" fmla="*/ 87630 h 119379"/>
                <a:gd name="connsiteX9" fmla="*/ 36830 w 78740"/>
                <a:gd name="connsiteY9" fmla="*/ 119380 h 119379"/>
                <a:gd name="connsiteX10" fmla="*/ 0 w 78740"/>
                <a:gd name="connsiteY10" fmla="*/ 111760 h 119379"/>
                <a:gd name="connsiteX11" fmla="*/ 0 w 78740"/>
                <a:gd name="connsiteY11" fmla="*/ 92710 h 119379"/>
                <a:gd name="connsiteX12" fmla="*/ 36830 w 78740"/>
                <a:gd name="connsiteY12" fmla="*/ 101600 h 119379"/>
                <a:gd name="connsiteX13" fmla="*/ 59690 w 78740"/>
                <a:gd name="connsiteY13" fmla="*/ 86360 h 119379"/>
                <a:gd name="connsiteX14" fmla="*/ 34290 w 78740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1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1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1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 626">
              <a:extLst>
                <a:ext uri="{FF2B5EF4-FFF2-40B4-BE49-F238E27FC236}">
                  <a16:creationId xmlns:a16="http://schemas.microsoft.com/office/drawing/2014/main" id="{2B168C86-5D5F-B059-6220-74FE7AC789EF}"/>
                </a:ext>
              </a:extLst>
            </p:cNvPr>
            <p:cNvSpPr/>
            <p:nvPr/>
          </p:nvSpPr>
          <p:spPr>
            <a:xfrm>
              <a:off x="6931659" y="4953000"/>
              <a:ext cx="113030" cy="166370"/>
            </a:xfrm>
            <a:custGeom>
              <a:avLst/>
              <a:gdLst>
                <a:gd name="connsiteX0" fmla="*/ 0 w 113030"/>
                <a:gd name="connsiteY0" fmla="*/ 2540 h 166370"/>
                <a:gd name="connsiteX1" fmla="*/ 19050 w 113030"/>
                <a:gd name="connsiteY1" fmla="*/ 2540 h 166370"/>
                <a:gd name="connsiteX2" fmla="*/ 19050 w 113030"/>
                <a:gd name="connsiteY2" fmla="*/ 13970 h 166370"/>
                <a:gd name="connsiteX3" fmla="*/ 19050 w 113030"/>
                <a:gd name="connsiteY3" fmla="*/ 22860 h 166370"/>
                <a:gd name="connsiteX4" fmla="*/ 19050 w 113030"/>
                <a:gd name="connsiteY4" fmla="*/ 22860 h 166370"/>
                <a:gd name="connsiteX5" fmla="*/ 59690 w 113030"/>
                <a:gd name="connsiteY5" fmla="*/ 0 h 166370"/>
                <a:gd name="connsiteX6" fmla="*/ 113030 w 113030"/>
                <a:gd name="connsiteY6" fmla="*/ 59690 h 166370"/>
                <a:gd name="connsiteX7" fmla="*/ 60960 w 113030"/>
                <a:gd name="connsiteY7" fmla="*/ 119380 h 166370"/>
                <a:gd name="connsiteX8" fmla="*/ 21590 w 113030"/>
                <a:gd name="connsiteY8" fmla="*/ 96520 h 166370"/>
                <a:gd name="connsiteX9" fmla="*/ 21590 w 113030"/>
                <a:gd name="connsiteY9" fmla="*/ 96520 h 166370"/>
                <a:gd name="connsiteX10" fmla="*/ 21590 w 113030"/>
                <a:gd name="connsiteY10" fmla="*/ 105410 h 166370"/>
                <a:gd name="connsiteX11" fmla="*/ 21590 w 113030"/>
                <a:gd name="connsiteY11" fmla="*/ 166370 h 166370"/>
                <a:gd name="connsiteX12" fmla="*/ 0 w 113030"/>
                <a:gd name="connsiteY12" fmla="*/ 166370 h 166370"/>
                <a:gd name="connsiteX13" fmla="*/ 0 w 113030"/>
                <a:gd name="connsiteY13" fmla="*/ 1270 h 166370"/>
                <a:gd name="connsiteX14" fmla="*/ 92710 w 113030"/>
                <a:gd name="connsiteY14" fmla="*/ 59690 h 166370"/>
                <a:gd name="connsiteX15" fmla="*/ 57150 w 113030"/>
                <a:gd name="connsiteY15" fmla="*/ 17780 h 166370"/>
                <a:gd name="connsiteX16" fmla="*/ 21590 w 113030"/>
                <a:gd name="connsiteY16" fmla="*/ 59690 h 166370"/>
                <a:gd name="connsiteX17" fmla="*/ 57150 w 113030"/>
                <a:gd name="connsiteY17" fmla="*/ 101600 h 166370"/>
                <a:gd name="connsiteX18" fmla="*/ 92710 w 113030"/>
                <a:gd name="connsiteY18" fmla="*/ 5969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30" h="166370">
                  <a:moveTo>
                    <a:pt x="0" y="2540"/>
                  </a:moveTo>
                  <a:lnTo>
                    <a:pt x="19050" y="2540"/>
                  </a:lnTo>
                  <a:lnTo>
                    <a:pt x="19050" y="13970"/>
                  </a:lnTo>
                  <a:cubicBezTo>
                    <a:pt x="19050" y="19050"/>
                    <a:pt x="19050" y="22860"/>
                    <a:pt x="19050" y="22860"/>
                  </a:cubicBezTo>
                  <a:lnTo>
                    <a:pt x="19050" y="22860"/>
                  </a:lnTo>
                  <a:cubicBezTo>
                    <a:pt x="25400" y="11430"/>
                    <a:pt x="40640" y="0"/>
                    <a:pt x="59690" y="0"/>
                  </a:cubicBezTo>
                  <a:cubicBezTo>
                    <a:pt x="90170" y="0"/>
                    <a:pt x="113030" y="24130"/>
                    <a:pt x="113030" y="59690"/>
                  </a:cubicBezTo>
                  <a:cubicBezTo>
                    <a:pt x="113030" y="95250"/>
                    <a:pt x="90170" y="119380"/>
                    <a:pt x="60960" y="119380"/>
                  </a:cubicBezTo>
                  <a:cubicBezTo>
                    <a:pt x="31750" y="119380"/>
                    <a:pt x="27940" y="109220"/>
                    <a:pt x="21590" y="96520"/>
                  </a:cubicBezTo>
                  <a:lnTo>
                    <a:pt x="21590" y="96520"/>
                  </a:lnTo>
                  <a:cubicBezTo>
                    <a:pt x="21590" y="96520"/>
                    <a:pt x="21590" y="100330"/>
                    <a:pt x="21590" y="105410"/>
                  </a:cubicBezTo>
                  <a:lnTo>
                    <a:pt x="21590" y="166370"/>
                  </a:lnTo>
                  <a:lnTo>
                    <a:pt x="0" y="166370"/>
                  </a:lnTo>
                  <a:lnTo>
                    <a:pt x="0" y="1270"/>
                  </a:lnTo>
                  <a:close/>
                  <a:moveTo>
                    <a:pt x="92710" y="59690"/>
                  </a:moveTo>
                  <a:cubicBezTo>
                    <a:pt x="92710" y="35560"/>
                    <a:pt x="78740" y="17780"/>
                    <a:pt x="57150" y="17780"/>
                  </a:cubicBezTo>
                  <a:cubicBezTo>
                    <a:pt x="35560" y="17780"/>
                    <a:pt x="21590" y="30480"/>
                    <a:pt x="21590" y="59690"/>
                  </a:cubicBezTo>
                  <a:cubicBezTo>
                    <a:pt x="21590" y="88900"/>
                    <a:pt x="40640" y="101600"/>
                    <a:pt x="57150" y="101600"/>
                  </a:cubicBezTo>
                  <a:cubicBezTo>
                    <a:pt x="73660" y="101600"/>
                    <a:pt x="92710" y="83820"/>
                    <a:pt x="9271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 627">
              <a:extLst>
                <a:ext uri="{FF2B5EF4-FFF2-40B4-BE49-F238E27FC236}">
                  <a16:creationId xmlns:a16="http://schemas.microsoft.com/office/drawing/2014/main" id="{4CDD1A3E-36BA-4960-3C26-A863DB37A81C}"/>
                </a:ext>
              </a:extLst>
            </p:cNvPr>
            <p:cNvSpPr/>
            <p:nvPr/>
          </p:nvSpPr>
          <p:spPr>
            <a:xfrm>
              <a:off x="7068819" y="4953000"/>
              <a:ext cx="93980" cy="119379"/>
            </a:xfrm>
            <a:custGeom>
              <a:avLst/>
              <a:gdLst>
                <a:gd name="connsiteX0" fmla="*/ 5080 w 93980"/>
                <a:gd name="connsiteY0" fmla="*/ 8890 h 119379"/>
                <a:gd name="connsiteX1" fmla="*/ 45720 w 93980"/>
                <a:gd name="connsiteY1" fmla="*/ 0 h 119379"/>
                <a:gd name="connsiteX2" fmla="*/ 93980 w 93980"/>
                <a:gd name="connsiteY2" fmla="*/ 44450 h 119379"/>
                <a:gd name="connsiteX3" fmla="*/ 93980 w 93980"/>
                <a:gd name="connsiteY3" fmla="*/ 116840 h 119379"/>
                <a:gd name="connsiteX4" fmla="*/ 74930 w 93980"/>
                <a:gd name="connsiteY4" fmla="*/ 116840 h 119379"/>
                <a:gd name="connsiteX5" fmla="*/ 74930 w 93980"/>
                <a:gd name="connsiteY5" fmla="*/ 102870 h 119379"/>
                <a:gd name="connsiteX6" fmla="*/ 74930 w 93980"/>
                <a:gd name="connsiteY6" fmla="*/ 93980 h 119379"/>
                <a:gd name="connsiteX7" fmla="*/ 74930 w 93980"/>
                <a:gd name="connsiteY7" fmla="*/ 93980 h 119379"/>
                <a:gd name="connsiteX8" fmla="*/ 35561 w 93980"/>
                <a:gd name="connsiteY8" fmla="*/ 119380 h 119379"/>
                <a:gd name="connsiteX9" fmla="*/ 0 w 93980"/>
                <a:gd name="connsiteY9" fmla="*/ 86360 h 119379"/>
                <a:gd name="connsiteX10" fmla="*/ 74930 w 93980"/>
                <a:gd name="connsiteY10" fmla="*/ 50800 h 119379"/>
                <a:gd name="connsiteX11" fmla="*/ 74930 w 93980"/>
                <a:gd name="connsiteY11" fmla="*/ 44450 h 119379"/>
                <a:gd name="connsiteX12" fmla="*/ 44450 w 93980"/>
                <a:gd name="connsiteY12" fmla="*/ 17780 h 119379"/>
                <a:gd name="connsiteX13" fmla="*/ 7620 w 93980"/>
                <a:gd name="connsiteY13" fmla="*/ 27940 h 119379"/>
                <a:gd name="connsiteX14" fmla="*/ 7620 w 93980"/>
                <a:gd name="connsiteY14" fmla="*/ 8890 h 119379"/>
                <a:gd name="connsiteX15" fmla="*/ 71120 w 93980"/>
                <a:gd name="connsiteY15" fmla="*/ 66040 h 119379"/>
                <a:gd name="connsiteX16" fmla="*/ 17780 w 93980"/>
                <a:gd name="connsiteY16" fmla="*/ 85090 h 119379"/>
                <a:gd name="connsiteX17" fmla="*/ 36830 w 93980"/>
                <a:gd name="connsiteY17" fmla="*/ 101600 h 119379"/>
                <a:gd name="connsiteX18" fmla="*/ 71120 w 93980"/>
                <a:gd name="connsiteY18" fmla="*/ 647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80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1" y="97790"/>
                    <a:pt x="60961" y="119380"/>
                    <a:pt x="35561" y="119380"/>
                  </a:cubicBezTo>
                  <a:cubicBezTo>
                    <a:pt x="10161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1120" y="66040"/>
                  </a:moveTo>
                  <a:cubicBezTo>
                    <a:pt x="34290" y="59690"/>
                    <a:pt x="17780" y="69850"/>
                    <a:pt x="17780" y="85090"/>
                  </a:cubicBezTo>
                  <a:cubicBezTo>
                    <a:pt x="17780" y="100330"/>
                    <a:pt x="25400" y="101600"/>
                    <a:pt x="36830" y="101600"/>
                  </a:cubicBezTo>
                  <a:cubicBezTo>
                    <a:pt x="55880" y="101600"/>
                    <a:pt x="71120" y="82550"/>
                    <a:pt x="7112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 628">
              <a:extLst>
                <a:ext uri="{FF2B5EF4-FFF2-40B4-BE49-F238E27FC236}">
                  <a16:creationId xmlns:a16="http://schemas.microsoft.com/office/drawing/2014/main" id="{CF2786BC-7744-FD68-863D-BD16C6330C50}"/>
                </a:ext>
              </a:extLst>
            </p:cNvPr>
            <p:cNvSpPr/>
            <p:nvPr/>
          </p:nvSpPr>
          <p:spPr>
            <a:xfrm>
              <a:off x="7189469" y="4953000"/>
              <a:ext cx="95250" cy="119379"/>
            </a:xfrm>
            <a:custGeom>
              <a:avLst/>
              <a:gdLst>
                <a:gd name="connsiteX0" fmla="*/ 60961 w 95250"/>
                <a:gd name="connsiteY0" fmla="*/ 100330 h 119379"/>
                <a:gd name="connsiteX1" fmla="*/ 95250 w 95250"/>
                <a:gd name="connsiteY1" fmla="*/ 90170 h 119379"/>
                <a:gd name="connsiteX2" fmla="*/ 95250 w 95250"/>
                <a:gd name="connsiteY2" fmla="*/ 110490 h 119379"/>
                <a:gd name="connsiteX3" fmla="*/ 59690 w 95250"/>
                <a:gd name="connsiteY3" fmla="*/ 119380 h 119379"/>
                <a:gd name="connsiteX4" fmla="*/ 0 w 95250"/>
                <a:gd name="connsiteY4" fmla="*/ 59690 h 119379"/>
                <a:gd name="connsiteX5" fmla="*/ 59690 w 95250"/>
                <a:gd name="connsiteY5" fmla="*/ 0 h 119379"/>
                <a:gd name="connsiteX6" fmla="*/ 95250 w 95250"/>
                <a:gd name="connsiteY6" fmla="*/ 8890 h 119379"/>
                <a:gd name="connsiteX7" fmla="*/ 95250 w 95250"/>
                <a:gd name="connsiteY7" fmla="*/ 29210 h 119379"/>
                <a:gd name="connsiteX8" fmla="*/ 60961 w 95250"/>
                <a:gd name="connsiteY8" fmla="*/ 19050 h 119379"/>
                <a:gd name="connsiteX9" fmla="*/ 21590 w 95250"/>
                <a:gd name="connsiteY9" fmla="*/ 59690 h 119379"/>
                <a:gd name="connsiteX10" fmla="*/ 60961 w 95250"/>
                <a:gd name="connsiteY10" fmla="*/ 10033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79">
                  <a:moveTo>
                    <a:pt x="60961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9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90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1" y="19050"/>
                  </a:cubicBezTo>
                  <a:cubicBezTo>
                    <a:pt x="38100" y="19050"/>
                    <a:pt x="21590" y="35560"/>
                    <a:pt x="21590" y="59690"/>
                  </a:cubicBezTo>
                  <a:cubicBezTo>
                    <a:pt x="21590" y="83820"/>
                    <a:pt x="38100" y="100330"/>
                    <a:pt x="60961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 629">
              <a:extLst>
                <a:ext uri="{FF2B5EF4-FFF2-40B4-BE49-F238E27FC236}">
                  <a16:creationId xmlns:a16="http://schemas.microsoft.com/office/drawing/2014/main" id="{99D513F7-2EA9-C460-90A6-EDB5C550E10F}"/>
                </a:ext>
              </a:extLst>
            </p:cNvPr>
            <p:cNvSpPr/>
            <p:nvPr/>
          </p:nvSpPr>
          <p:spPr>
            <a:xfrm>
              <a:off x="7306309" y="495427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 630">
              <a:extLst>
                <a:ext uri="{FF2B5EF4-FFF2-40B4-BE49-F238E27FC236}">
                  <a16:creationId xmlns:a16="http://schemas.microsoft.com/office/drawing/2014/main" id="{D77327E2-610A-DA44-3437-4F2862904D15}"/>
                </a:ext>
              </a:extLst>
            </p:cNvPr>
            <p:cNvSpPr/>
            <p:nvPr/>
          </p:nvSpPr>
          <p:spPr>
            <a:xfrm>
              <a:off x="7435850" y="4954270"/>
              <a:ext cx="78740" cy="119379"/>
            </a:xfrm>
            <a:custGeom>
              <a:avLst/>
              <a:gdLst>
                <a:gd name="connsiteX0" fmla="*/ 34290 w 78740"/>
                <a:gd name="connsiteY0" fmla="*/ 67310 h 119379"/>
                <a:gd name="connsiteX1" fmla="*/ 0 w 78740"/>
                <a:gd name="connsiteY1" fmla="*/ 31750 h 119379"/>
                <a:gd name="connsiteX2" fmla="*/ 40640 w 78740"/>
                <a:gd name="connsiteY2" fmla="*/ 0 h 119379"/>
                <a:gd name="connsiteX3" fmla="*/ 72390 w 78740"/>
                <a:gd name="connsiteY3" fmla="*/ 6350 h 119379"/>
                <a:gd name="connsiteX4" fmla="*/ 72390 w 78740"/>
                <a:gd name="connsiteY4" fmla="*/ 25400 h 119379"/>
                <a:gd name="connsiteX5" fmla="*/ 41910 w 78740"/>
                <a:gd name="connsiteY5" fmla="*/ 17780 h 119379"/>
                <a:gd name="connsiteX6" fmla="*/ 19050 w 78740"/>
                <a:gd name="connsiteY6" fmla="*/ 33020 h 119379"/>
                <a:gd name="connsiteX7" fmla="*/ 43180 w 78740"/>
                <a:gd name="connsiteY7" fmla="*/ 52070 h 119379"/>
                <a:gd name="connsiteX8" fmla="*/ 78740 w 78740"/>
                <a:gd name="connsiteY8" fmla="*/ 87630 h 119379"/>
                <a:gd name="connsiteX9" fmla="*/ 36830 w 78740"/>
                <a:gd name="connsiteY9" fmla="*/ 119380 h 119379"/>
                <a:gd name="connsiteX10" fmla="*/ 0 w 78740"/>
                <a:gd name="connsiteY10" fmla="*/ 111760 h 119379"/>
                <a:gd name="connsiteX11" fmla="*/ 0 w 78740"/>
                <a:gd name="connsiteY11" fmla="*/ 92710 h 119379"/>
                <a:gd name="connsiteX12" fmla="*/ 36830 w 78740"/>
                <a:gd name="connsiteY12" fmla="*/ 101600 h 119379"/>
                <a:gd name="connsiteX13" fmla="*/ 59690 w 78740"/>
                <a:gd name="connsiteY13" fmla="*/ 86360 h 119379"/>
                <a:gd name="connsiteX14" fmla="*/ 34290 w 78740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70" name="Group 769">
            <a:extLst>
              <a:ext uri="{FF2B5EF4-FFF2-40B4-BE49-F238E27FC236}">
                <a16:creationId xmlns:a16="http://schemas.microsoft.com/office/drawing/2014/main" id="{5F2C92EA-2C65-A23A-1DAC-0F0126E82B60}"/>
              </a:ext>
            </a:extLst>
          </p:cNvPr>
          <p:cNvGrpSpPr/>
          <p:nvPr/>
        </p:nvGrpSpPr>
        <p:grpSpPr>
          <a:xfrm>
            <a:off x="775969" y="5499100"/>
            <a:ext cx="1470659" cy="162559"/>
            <a:chOff x="775969" y="5499100"/>
            <a:chExt cx="1470659" cy="162559"/>
          </a:xfrm>
        </p:grpSpPr>
        <p:sp>
          <p:nvSpPr>
            <p:cNvPr id="632" name="Freeform 631">
              <a:extLst>
                <a:ext uri="{FF2B5EF4-FFF2-40B4-BE49-F238E27FC236}">
                  <a16:creationId xmlns:a16="http://schemas.microsoft.com/office/drawing/2014/main" id="{2A30B455-6195-ABF0-D7BA-CACC06FE9319}"/>
                </a:ext>
              </a:extLst>
            </p:cNvPr>
            <p:cNvSpPr/>
            <p:nvPr/>
          </p:nvSpPr>
          <p:spPr>
            <a:xfrm>
              <a:off x="775969" y="5510529"/>
              <a:ext cx="95250" cy="137160"/>
            </a:xfrm>
            <a:custGeom>
              <a:avLst/>
              <a:gdLst>
                <a:gd name="connsiteX0" fmla="*/ 1270 w 95250"/>
                <a:gd name="connsiteY0" fmla="*/ 1270 h 137160"/>
                <a:gd name="connsiteX1" fmla="*/ 92710 w 95250"/>
                <a:gd name="connsiteY1" fmla="*/ 1270 h 137160"/>
                <a:gd name="connsiteX2" fmla="*/ 92710 w 95250"/>
                <a:gd name="connsiteY2" fmla="*/ 34290 h 137160"/>
                <a:gd name="connsiteX3" fmla="*/ 40640 w 95250"/>
                <a:gd name="connsiteY3" fmla="*/ 34290 h 137160"/>
                <a:gd name="connsiteX4" fmla="*/ 40640 w 95250"/>
                <a:gd name="connsiteY4" fmla="*/ 52070 h 137160"/>
                <a:gd name="connsiteX5" fmla="*/ 85090 w 95250"/>
                <a:gd name="connsiteY5" fmla="*/ 52070 h 137160"/>
                <a:gd name="connsiteX6" fmla="*/ 85090 w 95250"/>
                <a:gd name="connsiteY6" fmla="*/ 83820 h 137160"/>
                <a:gd name="connsiteX7" fmla="*/ 40640 w 95250"/>
                <a:gd name="connsiteY7" fmla="*/ 83820 h 137160"/>
                <a:gd name="connsiteX8" fmla="*/ 40640 w 95250"/>
                <a:gd name="connsiteY8" fmla="*/ 104140 h 137160"/>
                <a:gd name="connsiteX9" fmla="*/ 95250 w 95250"/>
                <a:gd name="connsiteY9" fmla="*/ 104140 h 137160"/>
                <a:gd name="connsiteX10" fmla="*/ 95250 w 95250"/>
                <a:gd name="connsiteY10" fmla="*/ 137160 h 137160"/>
                <a:gd name="connsiteX11" fmla="*/ 0 w 95250"/>
                <a:gd name="connsiteY11" fmla="*/ 137160 h 137160"/>
                <a:gd name="connsiteX12" fmla="*/ 0 w 95250"/>
                <a:gd name="connsiteY12" fmla="*/ 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50" h="137160">
                  <a:moveTo>
                    <a:pt x="1270" y="1270"/>
                  </a:moveTo>
                  <a:lnTo>
                    <a:pt x="92710" y="1270"/>
                  </a:lnTo>
                  <a:lnTo>
                    <a:pt x="92710" y="34290"/>
                  </a:lnTo>
                  <a:lnTo>
                    <a:pt x="40640" y="34290"/>
                  </a:lnTo>
                  <a:lnTo>
                    <a:pt x="40640" y="52070"/>
                  </a:lnTo>
                  <a:lnTo>
                    <a:pt x="85090" y="52070"/>
                  </a:lnTo>
                  <a:lnTo>
                    <a:pt x="85090" y="83820"/>
                  </a:lnTo>
                  <a:lnTo>
                    <a:pt x="40640" y="83820"/>
                  </a:lnTo>
                  <a:lnTo>
                    <a:pt x="40640" y="104140"/>
                  </a:lnTo>
                  <a:lnTo>
                    <a:pt x="95250" y="104140"/>
                  </a:lnTo>
                  <a:lnTo>
                    <a:pt x="95250" y="137160"/>
                  </a:lnTo>
                  <a:lnTo>
                    <a:pt x="0" y="1371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 632">
              <a:extLst>
                <a:ext uri="{FF2B5EF4-FFF2-40B4-BE49-F238E27FC236}">
                  <a16:creationId xmlns:a16="http://schemas.microsoft.com/office/drawing/2014/main" id="{58E2C266-2CE3-6E43-D6E3-AE7FBE5A0C7F}"/>
                </a:ext>
              </a:extLst>
            </p:cNvPr>
            <p:cNvSpPr/>
            <p:nvPr/>
          </p:nvSpPr>
          <p:spPr>
            <a:xfrm>
              <a:off x="896619" y="5510529"/>
              <a:ext cx="120650" cy="142240"/>
            </a:xfrm>
            <a:custGeom>
              <a:avLst/>
              <a:gdLst>
                <a:gd name="connsiteX0" fmla="*/ 39370 w 120650"/>
                <a:gd name="connsiteY0" fmla="*/ 77470 h 142240"/>
                <a:gd name="connsiteX1" fmla="*/ 39370 w 120650"/>
                <a:gd name="connsiteY1" fmla="*/ 138430 h 142240"/>
                <a:gd name="connsiteX2" fmla="*/ 0 w 120650"/>
                <a:gd name="connsiteY2" fmla="*/ 138430 h 142240"/>
                <a:gd name="connsiteX3" fmla="*/ 0 w 120650"/>
                <a:gd name="connsiteY3" fmla="*/ 0 h 142240"/>
                <a:gd name="connsiteX4" fmla="*/ 2540 w 120650"/>
                <a:gd name="connsiteY4" fmla="*/ 0 h 142240"/>
                <a:gd name="connsiteX5" fmla="*/ 81280 w 120650"/>
                <a:gd name="connsiteY5" fmla="*/ 63500 h 142240"/>
                <a:gd name="connsiteX6" fmla="*/ 81280 w 120650"/>
                <a:gd name="connsiteY6" fmla="*/ 2540 h 142240"/>
                <a:gd name="connsiteX7" fmla="*/ 120650 w 120650"/>
                <a:gd name="connsiteY7" fmla="*/ 2540 h 142240"/>
                <a:gd name="connsiteX8" fmla="*/ 120650 w 120650"/>
                <a:gd name="connsiteY8" fmla="*/ 142240 h 142240"/>
                <a:gd name="connsiteX9" fmla="*/ 119380 w 120650"/>
                <a:gd name="connsiteY9" fmla="*/ 142240 h 142240"/>
                <a:gd name="connsiteX10" fmla="*/ 40640 w 120650"/>
                <a:gd name="connsiteY10" fmla="*/ 78740 h 142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0650" h="142240">
                  <a:moveTo>
                    <a:pt x="39370" y="77470"/>
                  </a:moveTo>
                  <a:lnTo>
                    <a:pt x="39370" y="138430"/>
                  </a:lnTo>
                  <a:lnTo>
                    <a:pt x="0" y="138430"/>
                  </a:lnTo>
                  <a:lnTo>
                    <a:pt x="0" y="0"/>
                  </a:lnTo>
                  <a:lnTo>
                    <a:pt x="2540" y="0"/>
                  </a:lnTo>
                  <a:lnTo>
                    <a:pt x="81280" y="63500"/>
                  </a:lnTo>
                  <a:lnTo>
                    <a:pt x="81280" y="2540"/>
                  </a:lnTo>
                  <a:lnTo>
                    <a:pt x="120650" y="2540"/>
                  </a:lnTo>
                  <a:lnTo>
                    <a:pt x="120650" y="142240"/>
                  </a:lnTo>
                  <a:lnTo>
                    <a:pt x="119380" y="142240"/>
                  </a:lnTo>
                  <a:lnTo>
                    <a:pt x="40640" y="787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 633">
              <a:extLst>
                <a:ext uri="{FF2B5EF4-FFF2-40B4-BE49-F238E27FC236}">
                  <a16:creationId xmlns:a16="http://schemas.microsoft.com/office/drawing/2014/main" id="{CC9D95B1-0DAB-98C9-C0DD-88DBAAFA0319}"/>
                </a:ext>
              </a:extLst>
            </p:cNvPr>
            <p:cNvSpPr/>
            <p:nvPr/>
          </p:nvSpPr>
          <p:spPr>
            <a:xfrm>
              <a:off x="1087119" y="5511800"/>
              <a:ext cx="127000" cy="137159"/>
            </a:xfrm>
            <a:custGeom>
              <a:avLst/>
              <a:gdLst>
                <a:gd name="connsiteX0" fmla="*/ 0 w 127000"/>
                <a:gd name="connsiteY0" fmla="*/ 137160 h 137159"/>
                <a:gd name="connsiteX1" fmla="*/ 0 w 127000"/>
                <a:gd name="connsiteY1" fmla="*/ 0 h 137159"/>
                <a:gd name="connsiteX2" fmla="*/ 48260 w 127000"/>
                <a:gd name="connsiteY2" fmla="*/ 0 h 137159"/>
                <a:gd name="connsiteX3" fmla="*/ 127000 w 127000"/>
                <a:gd name="connsiteY3" fmla="*/ 68580 h 137159"/>
                <a:gd name="connsiteX4" fmla="*/ 48260 w 127000"/>
                <a:gd name="connsiteY4" fmla="*/ 137160 h 137159"/>
                <a:gd name="connsiteX5" fmla="*/ 0 w 127000"/>
                <a:gd name="connsiteY5" fmla="*/ 137160 h 137159"/>
                <a:gd name="connsiteX6" fmla="*/ 40640 w 127000"/>
                <a:gd name="connsiteY6" fmla="*/ 34290 h 137159"/>
                <a:gd name="connsiteX7" fmla="*/ 40640 w 127000"/>
                <a:gd name="connsiteY7" fmla="*/ 104140 h 137159"/>
                <a:gd name="connsiteX8" fmla="*/ 48260 w 127000"/>
                <a:gd name="connsiteY8" fmla="*/ 104140 h 137159"/>
                <a:gd name="connsiteX9" fmla="*/ 87630 w 127000"/>
                <a:gd name="connsiteY9" fmla="*/ 68580 h 137159"/>
                <a:gd name="connsiteX10" fmla="*/ 48260 w 127000"/>
                <a:gd name="connsiteY10" fmla="*/ 33020 h 137159"/>
                <a:gd name="connsiteX11" fmla="*/ 40640 w 127000"/>
                <a:gd name="connsiteY11" fmla="*/ 33020 h 13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7000" h="137159">
                  <a:moveTo>
                    <a:pt x="0" y="137160"/>
                  </a:moveTo>
                  <a:lnTo>
                    <a:pt x="0" y="0"/>
                  </a:lnTo>
                  <a:lnTo>
                    <a:pt x="48260" y="0"/>
                  </a:lnTo>
                  <a:cubicBezTo>
                    <a:pt x="97790" y="0"/>
                    <a:pt x="127000" y="29210"/>
                    <a:pt x="127000" y="68580"/>
                  </a:cubicBezTo>
                  <a:cubicBezTo>
                    <a:pt x="127000" y="107950"/>
                    <a:pt x="96520" y="137160"/>
                    <a:pt x="48260" y="137160"/>
                  </a:cubicBezTo>
                  <a:lnTo>
                    <a:pt x="0" y="137160"/>
                  </a:lnTo>
                  <a:close/>
                  <a:moveTo>
                    <a:pt x="40640" y="34290"/>
                  </a:moveTo>
                  <a:lnTo>
                    <a:pt x="40640" y="104140"/>
                  </a:lnTo>
                  <a:lnTo>
                    <a:pt x="48260" y="104140"/>
                  </a:lnTo>
                  <a:cubicBezTo>
                    <a:pt x="74930" y="104140"/>
                    <a:pt x="87630" y="87630"/>
                    <a:pt x="87630" y="68580"/>
                  </a:cubicBezTo>
                  <a:cubicBezTo>
                    <a:pt x="87630" y="49530"/>
                    <a:pt x="74930" y="33020"/>
                    <a:pt x="48260" y="33020"/>
                  </a:cubicBezTo>
                  <a:lnTo>
                    <a:pt x="40640" y="330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 634">
              <a:extLst>
                <a:ext uri="{FF2B5EF4-FFF2-40B4-BE49-F238E27FC236}">
                  <a16:creationId xmlns:a16="http://schemas.microsoft.com/office/drawing/2014/main" id="{F9671E3B-63B5-CF8D-9697-6007C2A5F2B2}"/>
                </a:ext>
              </a:extLst>
            </p:cNvPr>
            <p:cNvSpPr/>
            <p:nvPr/>
          </p:nvSpPr>
          <p:spPr>
            <a:xfrm>
              <a:off x="1216660" y="5510529"/>
              <a:ext cx="142239" cy="138429"/>
            </a:xfrm>
            <a:custGeom>
              <a:avLst/>
              <a:gdLst>
                <a:gd name="connsiteX0" fmla="*/ 92710 w 142239"/>
                <a:gd name="connsiteY0" fmla="*/ 120650 h 138429"/>
                <a:gd name="connsiteX1" fmla="*/ 50800 w 142239"/>
                <a:gd name="connsiteY1" fmla="*/ 120650 h 138429"/>
                <a:gd name="connsiteX2" fmla="*/ 41910 w 142239"/>
                <a:gd name="connsiteY2" fmla="*/ 138430 h 138429"/>
                <a:gd name="connsiteX3" fmla="*/ 0 w 142239"/>
                <a:gd name="connsiteY3" fmla="*/ 138430 h 138429"/>
                <a:gd name="connsiteX4" fmla="*/ 69850 w 142239"/>
                <a:gd name="connsiteY4" fmla="*/ 0 h 138429"/>
                <a:gd name="connsiteX5" fmla="*/ 72390 w 142239"/>
                <a:gd name="connsiteY5" fmla="*/ 0 h 138429"/>
                <a:gd name="connsiteX6" fmla="*/ 142240 w 142239"/>
                <a:gd name="connsiteY6" fmla="*/ 138430 h 138429"/>
                <a:gd name="connsiteX7" fmla="*/ 100330 w 142239"/>
                <a:gd name="connsiteY7" fmla="*/ 138430 h 138429"/>
                <a:gd name="connsiteX8" fmla="*/ 91440 w 142239"/>
                <a:gd name="connsiteY8" fmla="*/ 120650 h 138429"/>
                <a:gd name="connsiteX9" fmla="*/ 60960 w 142239"/>
                <a:gd name="connsiteY9" fmla="*/ 93980 h 138429"/>
                <a:gd name="connsiteX10" fmla="*/ 81280 w 142239"/>
                <a:gd name="connsiteY10" fmla="*/ 93980 h 138429"/>
                <a:gd name="connsiteX11" fmla="*/ 71120 w 142239"/>
                <a:gd name="connsiteY11" fmla="*/ 68580 h 138429"/>
                <a:gd name="connsiteX12" fmla="*/ 71120 w 142239"/>
                <a:gd name="connsiteY12" fmla="*/ 68580 h 138429"/>
                <a:gd name="connsiteX13" fmla="*/ 60960 w 142239"/>
                <a:gd name="connsiteY13" fmla="*/ 93980 h 138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239" h="138429">
                  <a:moveTo>
                    <a:pt x="92710" y="120650"/>
                  </a:moveTo>
                  <a:lnTo>
                    <a:pt x="50800" y="120650"/>
                  </a:lnTo>
                  <a:lnTo>
                    <a:pt x="41910" y="138430"/>
                  </a:lnTo>
                  <a:lnTo>
                    <a:pt x="0" y="138430"/>
                  </a:lnTo>
                  <a:lnTo>
                    <a:pt x="69850" y="0"/>
                  </a:lnTo>
                  <a:lnTo>
                    <a:pt x="72390" y="0"/>
                  </a:lnTo>
                  <a:lnTo>
                    <a:pt x="142240" y="138430"/>
                  </a:lnTo>
                  <a:lnTo>
                    <a:pt x="100330" y="138430"/>
                  </a:lnTo>
                  <a:lnTo>
                    <a:pt x="91440" y="120650"/>
                  </a:lnTo>
                  <a:close/>
                  <a:moveTo>
                    <a:pt x="60960" y="93980"/>
                  </a:moveTo>
                  <a:lnTo>
                    <a:pt x="81280" y="93980"/>
                  </a:lnTo>
                  <a:cubicBezTo>
                    <a:pt x="77470" y="86360"/>
                    <a:pt x="72390" y="73660"/>
                    <a:pt x="71120" y="68580"/>
                  </a:cubicBezTo>
                  <a:lnTo>
                    <a:pt x="71120" y="68580"/>
                  </a:lnTo>
                  <a:cubicBezTo>
                    <a:pt x="71120" y="73660"/>
                    <a:pt x="64770" y="86360"/>
                    <a:pt x="60960" y="939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 635">
              <a:extLst>
                <a:ext uri="{FF2B5EF4-FFF2-40B4-BE49-F238E27FC236}">
                  <a16:creationId xmlns:a16="http://schemas.microsoft.com/office/drawing/2014/main" id="{B92B2FC2-73E9-9D4B-CB22-4B8B8B8D9A1D}"/>
                </a:ext>
              </a:extLst>
            </p:cNvPr>
            <p:cNvSpPr/>
            <p:nvPr/>
          </p:nvSpPr>
          <p:spPr>
            <a:xfrm>
              <a:off x="1371600" y="5507990"/>
              <a:ext cx="100330" cy="143509"/>
            </a:xfrm>
            <a:custGeom>
              <a:avLst/>
              <a:gdLst>
                <a:gd name="connsiteX0" fmla="*/ 100330 w 100330"/>
                <a:gd name="connsiteY0" fmla="*/ 101600 h 143509"/>
                <a:gd name="connsiteX1" fmla="*/ 45720 w 100330"/>
                <a:gd name="connsiteY1" fmla="*/ 143510 h 143509"/>
                <a:gd name="connsiteX2" fmla="*/ 3810 w 100330"/>
                <a:gd name="connsiteY2" fmla="*/ 135890 h 143509"/>
                <a:gd name="connsiteX3" fmla="*/ 3810 w 100330"/>
                <a:gd name="connsiteY3" fmla="*/ 97790 h 143509"/>
                <a:gd name="connsiteX4" fmla="*/ 43180 w 100330"/>
                <a:gd name="connsiteY4" fmla="*/ 109220 h 143509"/>
                <a:gd name="connsiteX5" fmla="*/ 62230 w 100330"/>
                <a:gd name="connsiteY5" fmla="*/ 101600 h 143509"/>
                <a:gd name="connsiteX6" fmla="*/ 38100 w 100330"/>
                <a:gd name="connsiteY6" fmla="*/ 87630 h 143509"/>
                <a:gd name="connsiteX7" fmla="*/ 0 w 100330"/>
                <a:gd name="connsiteY7" fmla="*/ 43180 h 143509"/>
                <a:gd name="connsiteX8" fmla="*/ 53340 w 100330"/>
                <a:gd name="connsiteY8" fmla="*/ 0 h 143509"/>
                <a:gd name="connsiteX9" fmla="*/ 90170 w 100330"/>
                <a:gd name="connsiteY9" fmla="*/ 6350 h 143509"/>
                <a:gd name="connsiteX10" fmla="*/ 90170 w 100330"/>
                <a:gd name="connsiteY10" fmla="*/ 43180 h 143509"/>
                <a:gd name="connsiteX11" fmla="*/ 55880 w 100330"/>
                <a:gd name="connsiteY11" fmla="*/ 34290 h 143509"/>
                <a:gd name="connsiteX12" fmla="*/ 38100 w 100330"/>
                <a:gd name="connsiteY12" fmla="*/ 43180 h 143509"/>
                <a:gd name="connsiteX13" fmla="*/ 60960 w 100330"/>
                <a:gd name="connsiteY13" fmla="*/ 57150 h 143509"/>
                <a:gd name="connsiteX14" fmla="*/ 100330 w 100330"/>
                <a:gd name="connsiteY14" fmla="*/ 101600 h 143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0330" h="143509">
                  <a:moveTo>
                    <a:pt x="100330" y="101600"/>
                  </a:moveTo>
                  <a:cubicBezTo>
                    <a:pt x="100330" y="128270"/>
                    <a:pt x="81280" y="143510"/>
                    <a:pt x="45720" y="143510"/>
                  </a:cubicBezTo>
                  <a:cubicBezTo>
                    <a:pt x="10160" y="143510"/>
                    <a:pt x="13970" y="140970"/>
                    <a:pt x="3810" y="135890"/>
                  </a:cubicBezTo>
                  <a:lnTo>
                    <a:pt x="3810" y="97790"/>
                  </a:lnTo>
                  <a:cubicBezTo>
                    <a:pt x="16510" y="105410"/>
                    <a:pt x="31750" y="109220"/>
                    <a:pt x="43180" y="109220"/>
                  </a:cubicBezTo>
                  <a:cubicBezTo>
                    <a:pt x="54610" y="109220"/>
                    <a:pt x="62230" y="106680"/>
                    <a:pt x="62230" y="101600"/>
                  </a:cubicBezTo>
                  <a:cubicBezTo>
                    <a:pt x="62230" y="96520"/>
                    <a:pt x="53340" y="92710"/>
                    <a:pt x="38100" y="87630"/>
                  </a:cubicBezTo>
                  <a:cubicBezTo>
                    <a:pt x="16510" y="78740"/>
                    <a:pt x="0" y="69850"/>
                    <a:pt x="0" y="43180"/>
                  </a:cubicBezTo>
                  <a:cubicBezTo>
                    <a:pt x="0" y="16510"/>
                    <a:pt x="21590" y="0"/>
                    <a:pt x="53340" y="0"/>
                  </a:cubicBezTo>
                  <a:cubicBezTo>
                    <a:pt x="85090" y="0"/>
                    <a:pt x="81280" y="2540"/>
                    <a:pt x="90170" y="6350"/>
                  </a:cubicBezTo>
                  <a:lnTo>
                    <a:pt x="90170" y="43180"/>
                  </a:lnTo>
                  <a:cubicBezTo>
                    <a:pt x="81280" y="38100"/>
                    <a:pt x="68580" y="34290"/>
                    <a:pt x="55880" y="34290"/>
                  </a:cubicBezTo>
                  <a:cubicBezTo>
                    <a:pt x="43180" y="34290"/>
                    <a:pt x="38100" y="38100"/>
                    <a:pt x="38100" y="43180"/>
                  </a:cubicBezTo>
                  <a:cubicBezTo>
                    <a:pt x="38100" y="48260"/>
                    <a:pt x="46990" y="52070"/>
                    <a:pt x="60960" y="57150"/>
                  </a:cubicBezTo>
                  <a:cubicBezTo>
                    <a:pt x="82550" y="66040"/>
                    <a:pt x="100330" y="76200"/>
                    <a:pt x="100330" y="1016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 636">
              <a:extLst>
                <a:ext uri="{FF2B5EF4-FFF2-40B4-BE49-F238E27FC236}">
                  <a16:creationId xmlns:a16="http://schemas.microsoft.com/office/drawing/2014/main" id="{F874BE28-DFC2-B9B4-150A-2D77D7B9C317}"/>
                </a:ext>
              </a:extLst>
            </p:cNvPr>
            <p:cNvSpPr/>
            <p:nvPr/>
          </p:nvSpPr>
          <p:spPr>
            <a:xfrm>
              <a:off x="1496060" y="5511800"/>
              <a:ext cx="125729" cy="137159"/>
            </a:xfrm>
            <a:custGeom>
              <a:avLst/>
              <a:gdLst>
                <a:gd name="connsiteX0" fmla="*/ 85090 w 125729"/>
                <a:gd name="connsiteY0" fmla="*/ 137160 h 137159"/>
                <a:gd name="connsiteX1" fmla="*/ 85090 w 125729"/>
                <a:gd name="connsiteY1" fmla="*/ 83820 h 137159"/>
                <a:gd name="connsiteX2" fmla="*/ 39370 w 125729"/>
                <a:gd name="connsiteY2" fmla="*/ 83820 h 137159"/>
                <a:gd name="connsiteX3" fmla="*/ 39370 w 125729"/>
                <a:gd name="connsiteY3" fmla="*/ 137160 h 137159"/>
                <a:gd name="connsiteX4" fmla="*/ 0 w 125729"/>
                <a:gd name="connsiteY4" fmla="*/ 137160 h 137159"/>
                <a:gd name="connsiteX5" fmla="*/ 0 w 125729"/>
                <a:gd name="connsiteY5" fmla="*/ 0 h 137159"/>
                <a:gd name="connsiteX6" fmla="*/ 39370 w 125729"/>
                <a:gd name="connsiteY6" fmla="*/ 0 h 137159"/>
                <a:gd name="connsiteX7" fmla="*/ 39370 w 125729"/>
                <a:gd name="connsiteY7" fmla="*/ 50800 h 137159"/>
                <a:gd name="connsiteX8" fmla="*/ 85090 w 125729"/>
                <a:gd name="connsiteY8" fmla="*/ 50800 h 137159"/>
                <a:gd name="connsiteX9" fmla="*/ 85090 w 125729"/>
                <a:gd name="connsiteY9" fmla="*/ 0 h 137159"/>
                <a:gd name="connsiteX10" fmla="*/ 125730 w 125729"/>
                <a:gd name="connsiteY10" fmla="*/ 0 h 137159"/>
                <a:gd name="connsiteX11" fmla="*/ 125730 w 125729"/>
                <a:gd name="connsiteY11" fmla="*/ 137160 h 137159"/>
                <a:gd name="connsiteX12" fmla="*/ 85090 w 125729"/>
                <a:gd name="connsiteY12" fmla="*/ 137160 h 13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729" h="137159">
                  <a:moveTo>
                    <a:pt x="85090" y="137160"/>
                  </a:moveTo>
                  <a:lnTo>
                    <a:pt x="85090" y="83820"/>
                  </a:lnTo>
                  <a:lnTo>
                    <a:pt x="39370" y="83820"/>
                  </a:lnTo>
                  <a:lnTo>
                    <a:pt x="39370" y="137160"/>
                  </a:lnTo>
                  <a:lnTo>
                    <a:pt x="0" y="137160"/>
                  </a:lnTo>
                  <a:lnTo>
                    <a:pt x="0" y="0"/>
                  </a:lnTo>
                  <a:lnTo>
                    <a:pt x="39370" y="0"/>
                  </a:lnTo>
                  <a:lnTo>
                    <a:pt x="39370" y="50800"/>
                  </a:lnTo>
                  <a:lnTo>
                    <a:pt x="85090" y="50800"/>
                  </a:lnTo>
                  <a:lnTo>
                    <a:pt x="85090" y="0"/>
                  </a:lnTo>
                  <a:lnTo>
                    <a:pt x="125730" y="0"/>
                  </a:lnTo>
                  <a:lnTo>
                    <a:pt x="125730" y="137160"/>
                  </a:lnTo>
                  <a:lnTo>
                    <a:pt x="85090" y="137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 637">
              <a:extLst>
                <a:ext uri="{FF2B5EF4-FFF2-40B4-BE49-F238E27FC236}">
                  <a16:creationId xmlns:a16="http://schemas.microsoft.com/office/drawing/2014/main" id="{586143B5-1A6D-FA5A-888C-146E2F03917A}"/>
                </a:ext>
              </a:extLst>
            </p:cNvPr>
            <p:cNvSpPr/>
            <p:nvPr/>
          </p:nvSpPr>
          <p:spPr>
            <a:xfrm>
              <a:off x="1651000" y="5510529"/>
              <a:ext cx="95250" cy="137160"/>
            </a:xfrm>
            <a:custGeom>
              <a:avLst/>
              <a:gdLst>
                <a:gd name="connsiteX0" fmla="*/ 1270 w 95250"/>
                <a:gd name="connsiteY0" fmla="*/ 1270 h 137160"/>
                <a:gd name="connsiteX1" fmla="*/ 92710 w 95250"/>
                <a:gd name="connsiteY1" fmla="*/ 1270 h 137160"/>
                <a:gd name="connsiteX2" fmla="*/ 92710 w 95250"/>
                <a:gd name="connsiteY2" fmla="*/ 34290 h 137160"/>
                <a:gd name="connsiteX3" fmla="*/ 40640 w 95250"/>
                <a:gd name="connsiteY3" fmla="*/ 34290 h 137160"/>
                <a:gd name="connsiteX4" fmla="*/ 40640 w 95250"/>
                <a:gd name="connsiteY4" fmla="*/ 52070 h 137160"/>
                <a:gd name="connsiteX5" fmla="*/ 85090 w 95250"/>
                <a:gd name="connsiteY5" fmla="*/ 52070 h 137160"/>
                <a:gd name="connsiteX6" fmla="*/ 85090 w 95250"/>
                <a:gd name="connsiteY6" fmla="*/ 83820 h 137160"/>
                <a:gd name="connsiteX7" fmla="*/ 40640 w 95250"/>
                <a:gd name="connsiteY7" fmla="*/ 83820 h 137160"/>
                <a:gd name="connsiteX8" fmla="*/ 40640 w 95250"/>
                <a:gd name="connsiteY8" fmla="*/ 104140 h 137160"/>
                <a:gd name="connsiteX9" fmla="*/ 95250 w 95250"/>
                <a:gd name="connsiteY9" fmla="*/ 104140 h 137160"/>
                <a:gd name="connsiteX10" fmla="*/ 95250 w 95250"/>
                <a:gd name="connsiteY10" fmla="*/ 137160 h 137160"/>
                <a:gd name="connsiteX11" fmla="*/ 0 w 95250"/>
                <a:gd name="connsiteY11" fmla="*/ 137160 h 137160"/>
                <a:gd name="connsiteX12" fmla="*/ 0 w 95250"/>
                <a:gd name="connsiteY12" fmla="*/ 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50" h="137160">
                  <a:moveTo>
                    <a:pt x="1270" y="1270"/>
                  </a:moveTo>
                  <a:lnTo>
                    <a:pt x="92710" y="1270"/>
                  </a:lnTo>
                  <a:lnTo>
                    <a:pt x="92710" y="34290"/>
                  </a:lnTo>
                  <a:lnTo>
                    <a:pt x="40640" y="34290"/>
                  </a:lnTo>
                  <a:lnTo>
                    <a:pt x="40640" y="52070"/>
                  </a:lnTo>
                  <a:lnTo>
                    <a:pt x="85090" y="52070"/>
                  </a:lnTo>
                  <a:lnTo>
                    <a:pt x="85090" y="83820"/>
                  </a:lnTo>
                  <a:lnTo>
                    <a:pt x="40640" y="83820"/>
                  </a:lnTo>
                  <a:lnTo>
                    <a:pt x="40640" y="104140"/>
                  </a:lnTo>
                  <a:lnTo>
                    <a:pt x="95250" y="104140"/>
                  </a:lnTo>
                  <a:lnTo>
                    <a:pt x="95250" y="137160"/>
                  </a:lnTo>
                  <a:lnTo>
                    <a:pt x="0" y="1371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 638">
              <a:extLst>
                <a:ext uri="{FF2B5EF4-FFF2-40B4-BE49-F238E27FC236}">
                  <a16:creationId xmlns:a16="http://schemas.microsoft.com/office/drawing/2014/main" id="{5EB99DBD-EDD5-B71B-5021-56AD17EA00D5}"/>
                </a:ext>
              </a:extLst>
            </p:cNvPr>
            <p:cNvSpPr/>
            <p:nvPr/>
          </p:nvSpPr>
          <p:spPr>
            <a:xfrm>
              <a:off x="1764029" y="5507990"/>
              <a:ext cx="100330" cy="143509"/>
            </a:xfrm>
            <a:custGeom>
              <a:avLst/>
              <a:gdLst>
                <a:gd name="connsiteX0" fmla="*/ 100330 w 100330"/>
                <a:gd name="connsiteY0" fmla="*/ 101600 h 143509"/>
                <a:gd name="connsiteX1" fmla="*/ 45720 w 100330"/>
                <a:gd name="connsiteY1" fmla="*/ 143510 h 143509"/>
                <a:gd name="connsiteX2" fmla="*/ 3810 w 100330"/>
                <a:gd name="connsiteY2" fmla="*/ 135890 h 143509"/>
                <a:gd name="connsiteX3" fmla="*/ 3810 w 100330"/>
                <a:gd name="connsiteY3" fmla="*/ 97790 h 143509"/>
                <a:gd name="connsiteX4" fmla="*/ 43180 w 100330"/>
                <a:gd name="connsiteY4" fmla="*/ 109220 h 143509"/>
                <a:gd name="connsiteX5" fmla="*/ 62230 w 100330"/>
                <a:gd name="connsiteY5" fmla="*/ 101600 h 143509"/>
                <a:gd name="connsiteX6" fmla="*/ 38100 w 100330"/>
                <a:gd name="connsiteY6" fmla="*/ 87630 h 143509"/>
                <a:gd name="connsiteX7" fmla="*/ 0 w 100330"/>
                <a:gd name="connsiteY7" fmla="*/ 43180 h 143509"/>
                <a:gd name="connsiteX8" fmla="*/ 53340 w 100330"/>
                <a:gd name="connsiteY8" fmla="*/ 0 h 143509"/>
                <a:gd name="connsiteX9" fmla="*/ 90170 w 100330"/>
                <a:gd name="connsiteY9" fmla="*/ 6350 h 143509"/>
                <a:gd name="connsiteX10" fmla="*/ 90170 w 100330"/>
                <a:gd name="connsiteY10" fmla="*/ 43180 h 143509"/>
                <a:gd name="connsiteX11" fmla="*/ 55880 w 100330"/>
                <a:gd name="connsiteY11" fmla="*/ 34290 h 143509"/>
                <a:gd name="connsiteX12" fmla="*/ 38100 w 100330"/>
                <a:gd name="connsiteY12" fmla="*/ 43180 h 143509"/>
                <a:gd name="connsiteX13" fmla="*/ 60960 w 100330"/>
                <a:gd name="connsiteY13" fmla="*/ 57150 h 143509"/>
                <a:gd name="connsiteX14" fmla="*/ 100330 w 100330"/>
                <a:gd name="connsiteY14" fmla="*/ 101600 h 143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0330" h="143509">
                  <a:moveTo>
                    <a:pt x="100330" y="101600"/>
                  </a:moveTo>
                  <a:cubicBezTo>
                    <a:pt x="100330" y="128270"/>
                    <a:pt x="81280" y="143510"/>
                    <a:pt x="45720" y="143510"/>
                  </a:cubicBezTo>
                  <a:cubicBezTo>
                    <a:pt x="10160" y="143510"/>
                    <a:pt x="13970" y="140970"/>
                    <a:pt x="3810" y="135890"/>
                  </a:cubicBezTo>
                  <a:lnTo>
                    <a:pt x="3810" y="97790"/>
                  </a:lnTo>
                  <a:cubicBezTo>
                    <a:pt x="16510" y="105410"/>
                    <a:pt x="31750" y="109220"/>
                    <a:pt x="43180" y="109220"/>
                  </a:cubicBezTo>
                  <a:cubicBezTo>
                    <a:pt x="54610" y="109220"/>
                    <a:pt x="62230" y="106680"/>
                    <a:pt x="62230" y="101600"/>
                  </a:cubicBezTo>
                  <a:cubicBezTo>
                    <a:pt x="62230" y="96520"/>
                    <a:pt x="53340" y="92710"/>
                    <a:pt x="38100" y="87630"/>
                  </a:cubicBezTo>
                  <a:cubicBezTo>
                    <a:pt x="16510" y="78740"/>
                    <a:pt x="0" y="69850"/>
                    <a:pt x="0" y="43180"/>
                  </a:cubicBezTo>
                  <a:cubicBezTo>
                    <a:pt x="0" y="16510"/>
                    <a:pt x="21590" y="0"/>
                    <a:pt x="53340" y="0"/>
                  </a:cubicBezTo>
                  <a:cubicBezTo>
                    <a:pt x="85090" y="0"/>
                    <a:pt x="81280" y="2540"/>
                    <a:pt x="90170" y="6350"/>
                  </a:cubicBezTo>
                  <a:lnTo>
                    <a:pt x="90170" y="43180"/>
                  </a:lnTo>
                  <a:cubicBezTo>
                    <a:pt x="81280" y="38100"/>
                    <a:pt x="68580" y="34290"/>
                    <a:pt x="55880" y="34290"/>
                  </a:cubicBezTo>
                  <a:cubicBezTo>
                    <a:pt x="43180" y="34290"/>
                    <a:pt x="38100" y="38100"/>
                    <a:pt x="38100" y="43180"/>
                  </a:cubicBezTo>
                  <a:cubicBezTo>
                    <a:pt x="38100" y="48260"/>
                    <a:pt x="46990" y="52070"/>
                    <a:pt x="60960" y="57150"/>
                  </a:cubicBezTo>
                  <a:cubicBezTo>
                    <a:pt x="82550" y="66040"/>
                    <a:pt x="100330" y="76200"/>
                    <a:pt x="100330" y="1016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 639">
              <a:extLst>
                <a:ext uri="{FF2B5EF4-FFF2-40B4-BE49-F238E27FC236}">
                  <a16:creationId xmlns:a16="http://schemas.microsoft.com/office/drawing/2014/main" id="{9327CB26-0734-CC77-AF5C-7181AB454A17}"/>
                </a:ext>
              </a:extLst>
            </p:cNvPr>
            <p:cNvSpPr/>
            <p:nvPr/>
          </p:nvSpPr>
          <p:spPr>
            <a:xfrm>
              <a:off x="1927860" y="5499100"/>
              <a:ext cx="58419" cy="162559"/>
            </a:xfrm>
            <a:custGeom>
              <a:avLst/>
              <a:gdLst>
                <a:gd name="connsiteX0" fmla="*/ 0 w 58419"/>
                <a:gd name="connsiteY0" fmla="*/ 81280 h 162559"/>
                <a:gd name="connsiteX1" fmla="*/ 20320 w 58419"/>
                <a:gd name="connsiteY1" fmla="*/ 0 h 162559"/>
                <a:gd name="connsiteX2" fmla="*/ 58420 w 58419"/>
                <a:gd name="connsiteY2" fmla="*/ 0 h 162559"/>
                <a:gd name="connsiteX3" fmla="*/ 36830 w 58419"/>
                <a:gd name="connsiteY3" fmla="*/ 81280 h 162559"/>
                <a:gd name="connsiteX4" fmla="*/ 58420 w 58419"/>
                <a:gd name="connsiteY4" fmla="*/ 162560 h 162559"/>
                <a:gd name="connsiteX5" fmla="*/ 20320 w 58419"/>
                <a:gd name="connsiteY5" fmla="*/ 162560 h 162559"/>
                <a:gd name="connsiteX6" fmla="*/ 0 w 58419"/>
                <a:gd name="connsiteY6" fmla="*/ 81280 h 162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19" h="162559">
                  <a:moveTo>
                    <a:pt x="0" y="81280"/>
                  </a:moveTo>
                  <a:cubicBezTo>
                    <a:pt x="0" y="50800"/>
                    <a:pt x="7620" y="21590"/>
                    <a:pt x="20320" y="0"/>
                  </a:cubicBezTo>
                  <a:lnTo>
                    <a:pt x="58420" y="0"/>
                  </a:lnTo>
                  <a:cubicBezTo>
                    <a:pt x="44450" y="22860"/>
                    <a:pt x="36830" y="52070"/>
                    <a:pt x="36830" y="81280"/>
                  </a:cubicBezTo>
                  <a:cubicBezTo>
                    <a:pt x="36830" y="110490"/>
                    <a:pt x="44450" y="139700"/>
                    <a:pt x="58420" y="162560"/>
                  </a:cubicBezTo>
                  <a:lnTo>
                    <a:pt x="20320" y="162560"/>
                  </a:lnTo>
                  <a:cubicBezTo>
                    <a:pt x="7620" y="140970"/>
                    <a:pt x="0" y="111760"/>
                    <a:pt x="0" y="812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 640">
              <a:extLst>
                <a:ext uri="{FF2B5EF4-FFF2-40B4-BE49-F238E27FC236}">
                  <a16:creationId xmlns:a16="http://schemas.microsoft.com/office/drawing/2014/main" id="{2421D133-D573-E199-0E50-629A605AD5A7}"/>
                </a:ext>
              </a:extLst>
            </p:cNvPr>
            <p:cNvSpPr/>
            <p:nvPr/>
          </p:nvSpPr>
          <p:spPr>
            <a:xfrm>
              <a:off x="2004060" y="5580379"/>
              <a:ext cx="100329" cy="29210"/>
            </a:xfrm>
            <a:custGeom>
              <a:avLst/>
              <a:gdLst>
                <a:gd name="connsiteX0" fmla="*/ 100330 w 100329"/>
                <a:gd name="connsiteY0" fmla="*/ 0 h 29210"/>
                <a:gd name="connsiteX1" fmla="*/ 100330 w 100329"/>
                <a:gd name="connsiteY1" fmla="*/ 29210 h 29210"/>
                <a:gd name="connsiteX2" fmla="*/ 0 w 100329"/>
                <a:gd name="connsiteY2" fmla="*/ 29210 h 29210"/>
                <a:gd name="connsiteX3" fmla="*/ 0 w 100329"/>
                <a:gd name="connsiteY3" fmla="*/ 0 h 29210"/>
                <a:gd name="connsiteX4" fmla="*/ 100330 w 100329"/>
                <a:gd name="connsiteY4" fmla="*/ 0 h 29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329" h="29210">
                  <a:moveTo>
                    <a:pt x="100330" y="0"/>
                  </a:moveTo>
                  <a:lnTo>
                    <a:pt x="100330" y="29210"/>
                  </a:lnTo>
                  <a:lnTo>
                    <a:pt x="0" y="29210"/>
                  </a:lnTo>
                  <a:lnTo>
                    <a:pt x="0" y="0"/>
                  </a:lnTo>
                  <a:lnTo>
                    <a:pt x="10033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 641">
              <a:extLst>
                <a:ext uri="{FF2B5EF4-FFF2-40B4-BE49-F238E27FC236}">
                  <a16:creationId xmlns:a16="http://schemas.microsoft.com/office/drawing/2014/main" id="{D2E09BDF-1544-6580-D524-E226D51E2A4A}"/>
                </a:ext>
              </a:extLst>
            </p:cNvPr>
            <p:cNvSpPr/>
            <p:nvPr/>
          </p:nvSpPr>
          <p:spPr>
            <a:xfrm>
              <a:off x="2122170" y="5499100"/>
              <a:ext cx="58419" cy="162559"/>
            </a:xfrm>
            <a:custGeom>
              <a:avLst/>
              <a:gdLst>
                <a:gd name="connsiteX0" fmla="*/ 58420 w 58419"/>
                <a:gd name="connsiteY0" fmla="*/ 81280 h 162559"/>
                <a:gd name="connsiteX1" fmla="*/ 38100 w 58419"/>
                <a:gd name="connsiteY1" fmla="*/ 162560 h 162559"/>
                <a:gd name="connsiteX2" fmla="*/ 0 w 58419"/>
                <a:gd name="connsiteY2" fmla="*/ 162560 h 162559"/>
                <a:gd name="connsiteX3" fmla="*/ 21590 w 58419"/>
                <a:gd name="connsiteY3" fmla="*/ 81280 h 162559"/>
                <a:gd name="connsiteX4" fmla="*/ 0 w 58419"/>
                <a:gd name="connsiteY4" fmla="*/ 0 h 162559"/>
                <a:gd name="connsiteX5" fmla="*/ 38100 w 58419"/>
                <a:gd name="connsiteY5" fmla="*/ 0 h 162559"/>
                <a:gd name="connsiteX6" fmla="*/ 58420 w 58419"/>
                <a:gd name="connsiteY6" fmla="*/ 81280 h 162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19" h="162559">
                  <a:moveTo>
                    <a:pt x="58420" y="81280"/>
                  </a:moveTo>
                  <a:cubicBezTo>
                    <a:pt x="58420" y="111760"/>
                    <a:pt x="50800" y="140970"/>
                    <a:pt x="38100" y="162560"/>
                  </a:cubicBezTo>
                  <a:lnTo>
                    <a:pt x="0" y="162560"/>
                  </a:lnTo>
                  <a:cubicBezTo>
                    <a:pt x="13970" y="139700"/>
                    <a:pt x="21590" y="110490"/>
                    <a:pt x="21590" y="81280"/>
                  </a:cubicBezTo>
                  <a:cubicBezTo>
                    <a:pt x="21590" y="52070"/>
                    <a:pt x="13970" y="22860"/>
                    <a:pt x="0" y="0"/>
                  </a:cubicBezTo>
                  <a:lnTo>
                    <a:pt x="38100" y="0"/>
                  </a:lnTo>
                  <a:cubicBezTo>
                    <a:pt x="50800" y="21590"/>
                    <a:pt x="58420" y="50800"/>
                    <a:pt x="58420" y="812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 642">
              <a:extLst>
                <a:ext uri="{FF2B5EF4-FFF2-40B4-BE49-F238E27FC236}">
                  <a16:creationId xmlns:a16="http://schemas.microsoft.com/office/drawing/2014/main" id="{AAA2F2E0-F87E-8793-713B-D63BB7E2D219}"/>
                </a:ext>
              </a:extLst>
            </p:cNvPr>
            <p:cNvSpPr/>
            <p:nvPr/>
          </p:nvSpPr>
          <p:spPr>
            <a:xfrm>
              <a:off x="2205989" y="5551170"/>
              <a:ext cx="40639" cy="99059"/>
            </a:xfrm>
            <a:custGeom>
              <a:avLst/>
              <a:gdLst>
                <a:gd name="connsiteX0" fmla="*/ 20320 w 40639"/>
                <a:gd name="connsiteY0" fmla="*/ 0 h 99059"/>
                <a:gd name="connsiteX1" fmla="*/ 40640 w 40639"/>
                <a:gd name="connsiteY1" fmla="*/ 19050 h 99059"/>
                <a:gd name="connsiteX2" fmla="*/ 20320 w 40639"/>
                <a:gd name="connsiteY2" fmla="*/ 38100 h 99059"/>
                <a:gd name="connsiteX3" fmla="*/ 0 w 40639"/>
                <a:gd name="connsiteY3" fmla="*/ 19050 h 99059"/>
                <a:gd name="connsiteX4" fmla="*/ 20320 w 40639"/>
                <a:gd name="connsiteY4" fmla="*/ 0 h 99059"/>
                <a:gd name="connsiteX5" fmla="*/ 20320 w 40639"/>
                <a:gd name="connsiteY5" fmla="*/ 60960 h 99059"/>
                <a:gd name="connsiteX6" fmla="*/ 40640 w 40639"/>
                <a:gd name="connsiteY6" fmla="*/ 80010 h 99059"/>
                <a:gd name="connsiteX7" fmla="*/ 20320 w 40639"/>
                <a:gd name="connsiteY7" fmla="*/ 99060 h 99059"/>
                <a:gd name="connsiteX8" fmla="*/ 0 w 40639"/>
                <a:gd name="connsiteY8" fmla="*/ 80010 h 99059"/>
                <a:gd name="connsiteX9" fmla="*/ 20320 w 40639"/>
                <a:gd name="connsiteY9" fmla="*/ 60960 h 9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639" h="99059">
                  <a:moveTo>
                    <a:pt x="20320" y="0"/>
                  </a:moveTo>
                  <a:cubicBezTo>
                    <a:pt x="33020" y="0"/>
                    <a:pt x="40640" y="7620"/>
                    <a:pt x="40640" y="19050"/>
                  </a:cubicBezTo>
                  <a:cubicBezTo>
                    <a:pt x="40640" y="30480"/>
                    <a:pt x="33020" y="38100"/>
                    <a:pt x="20320" y="38100"/>
                  </a:cubicBezTo>
                  <a:cubicBezTo>
                    <a:pt x="7620" y="38100"/>
                    <a:pt x="0" y="30480"/>
                    <a:pt x="0" y="19050"/>
                  </a:cubicBezTo>
                  <a:cubicBezTo>
                    <a:pt x="0" y="7620"/>
                    <a:pt x="7620" y="0"/>
                    <a:pt x="20320" y="0"/>
                  </a:cubicBezTo>
                  <a:close/>
                  <a:moveTo>
                    <a:pt x="20320" y="60960"/>
                  </a:moveTo>
                  <a:cubicBezTo>
                    <a:pt x="33020" y="60960"/>
                    <a:pt x="40640" y="68580"/>
                    <a:pt x="40640" y="80010"/>
                  </a:cubicBezTo>
                  <a:cubicBezTo>
                    <a:pt x="40640" y="91440"/>
                    <a:pt x="33020" y="99060"/>
                    <a:pt x="20320" y="99060"/>
                  </a:cubicBezTo>
                  <a:cubicBezTo>
                    <a:pt x="7620" y="99060"/>
                    <a:pt x="0" y="91440"/>
                    <a:pt x="0" y="80010"/>
                  </a:cubicBezTo>
                  <a:cubicBezTo>
                    <a:pt x="0" y="68580"/>
                    <a:pt x="7620" y="60960"/>
                    <a:pt x="20320" y="609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71" name="Group 770">
            <a:extLst>
              <a:ext uri="{FF2B5EF4-FFF2-40B4-BE49-F238E27FC236}">
                <a16:creationId xmlns:a16="http://schemas.microsoft.com/office/drawing/2014/main" id="{E1C4DB22-7157-BE57-E8CA-344ACCE38267}"/>
              </a:ext>
            </a:extLst>
          </p:cNvPr>
          <p:cNvGrpSpPr/>
          <p:nvPr/>
        </p:nvGrpSpPr>
        <p:grpSpPr>
          <a:xfrm>
            <a:off x="779780" y="5731509"/>
            <a:ext cx="8210549" cy="172720"/>
            <a:chOff x="779780" y="5731509"/>
            <a:chExt cx="8210549" cy="172720"/>
          </a:xfrm>
        </p:grpSpPr>
        <p:sp>
          <p:nvSpPr>
            <p:cNvPr id="644" name="Freeform 643">
              <a:extLst>
                <a:ext uri="{FF2B5EF4-FFF2-40B4-BE49-F238E27FC236}">
                  <a16:creationId xmlns:a16="http://schemas.microsoft.com/office/drawing/2014/main" id="{437BFA0D-2EC9-6D49-35D5-4E096B058D4C}"/>
                </a:ext>
              </a:extLst>
            </p:cNvPr>
            <p:cNvSpPr/>
            <p:nvPr/>
          </p:nvSpPr>
          <p:spPr>
            <a:xfrm>
              <a:off x="779780" y="5734050"/>
              <a:ext cx="99059" cy="130809"/>
            </a:xfrm>
            <a:custGeom>
              <a:avLst/>
              <a:gdLst>
                <a:gd name="connsiteX0" fmla="*/ 99060 w 99059"/>
                <a:gd name="connsiteY0" fmla="*/ 83820 h 130809"/>
                <a:gd name="connsiteX1" fmla="*/ 49530 w 99059"/>
                <a:gd name="connsiteY1" fmla="*/ 130810 h 130809"/>
                <a:gd name="connsiteX2" fmla="*/ 0 w 99059"/>
                <a:gd name="connsiteY2" fmla="*/ 83820 h 130809"/>
                <a:gd name="connsiteX3" fmla="*/ 0 w 99059"/>
                <a:gd name="connsiteY3" fmla="*/ 0 h 130809"/>
                <a:gd name="connsiteX4" fmla="*/ 16510 w 99059"/>
                <a:gd name="connsiteY4" fmla="*/ 0 h 130809"/>
                <a:gd name="connsiteX5" fmla="*/ 16510 w 99059"/>
                <a:gd name="connsiteY5" fmla="*/ 82550 h 130809"/>
                <a:gd name="connsiteX6" fmla="*/ 48260 w 99059"/>
                <a:gd name="connsiteY6" fmla="*/ 114300 h 130809"/>
                <a:gd name="connsiteX7" fmla="*/ 80010 w 99059"/>
                <a:gd name="connsiteY7" fmla="*/ 82550 h 130809"/>
                <a:gd name="connsiteX8" fmla="*/ 80010 w 99059"/>
                <a:gd name="connsiteY8" fmla="*/ 0 h 130809"/>
                <a:gd name="connsiteX9" fmla="*/ 96520 w 99059"/>
                <a:gd name="connsiteY9" fmla="*/ 0 h 130809"/>
                <a:gd name="connsiteX10" fmla="*/ 96520 w 99059"/>
                <a:gd name="connsiteY10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059" h="130809">
                  <a:moveTo>
                    <a:pt x="99060" y="83820"/>
                  </a:moveTo>
                  <a:cubicBezTo>
                    <a:pt x="99060" y="113030"/>
                    <a:pt x="80010" y="130810"/>
                    <a:pt x="49530" y="130810"/>
                  </a:cubicBezTo>
                  <a:cubicBezTo>
                    <a:pt x="19050" y="130810"/>
                    <a:pt x="0" y="113030"/>
                    <a:pt x="0" y="8382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82550"/>
                  </a:lnTo>
                  <a:cubicBezTo>
                    <a:pt x="16510" y="102870"/>
                    <a:pt x="29210" y="114300"/>
                    <a:pt x="48260" y="114300"/>
                  </a:cubicBezTo>
                  <a:cubicBezTo>
                    <a:pt x="67310" y="114300"/>
                    <a:pt x="80010" y="101600"/>
                    <a:pt x="80010" y="82550"/>
                  </a:cubicBezTo>
                  <a:lnTo>
                    <a:pt x="80010" y="0"/>
                  </a:lnTo>
                  <a:lnTo>
                    <a:pt x="96520" y="0"/>
                  </a:lnTo>
                  <a:lnTo>
                    <a:pt x="96520" y="838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 644">
              <a:extLst>
                <a:ext uri="{FF2B5EF4-FFF2-40B4-BE49-F238E27FC236}">
                  <a16:creationId xmlns:a16="http://schemas.microsoft.com/office/drawing/2014/main" id="{0DC5A109-3B61-ADB8-CFEC-09890FC783B3}"/>
                </a:ext>
              </a:extLst>
            </p:cNvPr>
            <p:cNvSpPr/>
            <p:nvPr/>
          </p:nvSpPr>
          <p:spPr>
            <a:xfrm>
              <a:off x="897889" y="5770879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 645">
              <a:extLst>
                <a:ext uri="{FF2B5EF4-FFF2-40B4-BE49-F238E27FC236}">
                  <a16:creationId xmlns:a16="http://schemas.microsoft.com/office/drawing/2014/main" id="{2CFD76FA-DD88-9BC4-325C-F53434E75C39}"/>
                </a:ext>
              </a:extLst>
            </p:cNvPr>
            <p:cNvSpPr/>
            <p:nvPr/>
          </p:nvSpPr>
          <p:spPr>
            <a:xfrm>
              <a:off x="976630" y="5770879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 646">
              <a:extLst>
                <a:ext uri="{FF2B5EF4-FFF2-40B4-BE49-F238E27FC236}">
                  <a16:creationId xmlns:a16="http://schemas.microsoft.com/office/drawing/2014/main" id="{574CE7BD-EB97-2560-BB11-516003EA7CBC}"/>
                </a:ext>
              </a:extLst>
            </p:cNvPr>
            <p:cNvSpPr/>
            <p:nvPr/>
          </p:nvSpPr>
          <p:spPr>
            <a:xfrm>
              <a:off x="1129030" y="5737859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9050 w 20319"/>
                <a:gd name="connsiteY5" fmla="*/ 35560 h 124460"/>
                <a:gd name="connsiteX6" fmla="*/ 19050 w 20319"/>
                <a:gd name="connsiteY6" fmla="*/ 124460 h 124460"/>
                <a:gd name="connsiteX7" fmla="*/ 2540 w 20319"/>
                <a:gd name="connsiteY7" fmla="*/ 124460 h 124460"/>
                <a:gd name="connsiteX8" fmla="*/ 2540 w 20319"/>
                <a:gd name="connsiteY8" fmla="*/ 35560 h 124460"/>
                <a:gd name="connsiteX9" fmla="*/ 1905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 647">
              <a:extLst>
                <a:ext uri="{FF2B5EF4-FFF2-40B4-BE49-F238E27FC236}">
                  <a16:creationId xmlns:a16="http://schemas.microsoft.com/office/drawing/2014/main" id="{64BEAA1F-D837-DBCF-7601-75CF713E6038}"/>
                </a:ext>
              </a:extLst>
            </p:cNvPr>
            <p:cNvSpPr/>
            <p:nvPr/>
          </p:nvSpPr>
          <p:spPr>
            <a:xfrm>
              <a:off x="1181100" y="5770879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 648">
              <a:extLst>
                <a:ext uri="{FF2B5EF4-FFF2-40B4-BE49-F238E27FC236}">
                  <a16:creationId xmlns:a16="http://schemas.microsoft.com/office/drawing/2014/main" id="{00375FA1-41EB-378C-E889-E613DD162B4B}"/>
                </a:ext>
              </a:extLst>
            </p:cNvPr>
            <p:cNvSpPr/>
            <p:nvPr/>
          </p:nvSpPr>
          <p:spPr>
            <a:xfrm>
              <a:off x="1328419" y="5770879"/>
              <a:ext cx="74930" cy="93979"/>
            </a:xfrm>
            <a:custGeom>
              <a:avLst/>
              <a:gdLst>
                <a:gd name="connsiteX0" fmla="*/ 48260 w 74930"/>
                <a:gd name="connsiteY0" fmla="*/ 78740 h 93979"/>
                <a:gd name="connsiteX1" fmla="*/ 74930 w 74930"/>
                <a:gd name="connsiteY1" fmla="*/ 71120 h 93979"/>
                <a:gd name="connsiteX2" fmla="*/ 74930 w 74930"/>
                <a:gd name="connsiteY2" fmla="*/ 86360 h 93979"/>
                <a:gd name="connsiteX3" fmla="*/ 46990 w 74930"/>
                <a:gd name="connsiteY3" fmla="*/ 93980 h 93979"/>
                <a:gd name="connsiteX4" fmla="*/ 0 w 74930"/>
                <a:gd name="connsiteY4" fmla="*/ 46990 h 93979"/>
                <a:gd name="connsiteX5" fmla="*/ 46990 w 74930"/>
                <a:gd name="connsiteY5" fmla="*/ 0 h 93979"/>
                <a:gd name="connsiteX6" fmla="*/ 74930 w 74930"/>
                <a:gd name="connsiteY6" fmla="*/ 6350 h 93979"/>
                <a:gd name="connsiteX7" fmla="*/ 74930 w 74930"/>
                <a:gd name="connsiteY7" fmla="*/ 21590 h 93979"/>
                <a:gd name="connsiteX8" fmla="*/ 48260 w 74930"/>
                <a:gd name="connsiteY8" fmla="*/ 13970 h 93979"/>
                <a:gd name="connsiteX9" fmla="*/ 17780 w 74930"/>
                <a:gd name="connsiteY9" fmla="*/ 45720 h 93979"/>
                <a:gd name="connsiteX10" fmla="*/ 48260 w 74930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30" h="93979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 649">
              <a:extLst>
                <a:ext uri="{FF2B5EF4-FFF2-40B4-BE49-F238E27FC236}">
                  <a16:creationId xmlns:a16="http://schemas.microsoft.com/office/drawing/2014/main" id="{B230E769-7FA1-970B-8810-FA0EB9475846}"/>
                </a:ext>
              </a:extLst>
            </p:cNvPr>
            <p:cNvSpPr/>
            <p:nvPr/>
          </p:nvSpPr>
          <p:spPr>
            <a:xfrm>
              <a:off x="1427480" y="5734050"/>
              <a:ext cx="80009" cy="128270"/>
            </a:xfrm>
            <a:custGeom>
              <a:avLst/>
              <a:gdLst>
                <a:gd name="connsiteX0" fmla="*/ 0 w 80009"/>
                <a:gd name="connsiteY0" fmla="*/ 0 h 128270"/>
                <a:gd name="connsiteX1" fmla="*/ 16510 w 80009"/>
                <a:gd name="connsiteY1" fmla="*/ 0 h 128270"/>
                <a:gd name="connsiteX2" fmla="*/ 16510 w 80009"/>
                <a:gd name="connsiteY2" fmla="*/ 49530 h 128270"/>
                <a:gd name="connsiteX3" fmla="*/ 16510 w 80009"/>
                <a:gd name="connsiteY3" fmla="*/ 58420 h 128270"/>
                <a:gd name="connsiteX4" fmla="*/ 16510 w 80009"/>
                <a:gd name="connsiteY4" fmla="*/ 58420 h 128270"/>
                <a:gd name="connsiteX5" fmla="*/ 49530 w 80009"/>
                <a:gd name="connsiteY5" fmla="*/ 36830 h 128270"/>
                <a:gd name="connsiteX6" fmla="*/ 80010 w 80009"/>
                <a:gd name="connsiteY6" fmla="*/ 72390 h 128270"/>
                <a:gd name="connsiteX7" fmla="*/ 80010 w 80009"/>
                <a:gd name="connsiteY7" fmla="*/ 128270 h 128270"/>
                <a:gd name="connsiteX8" fmla="*/ 63500 w 80009"/>
                <a:gd name="connsiteY8" fmla="*/ 128270 h 128270"/>
                <a:gd name="connsiteX9" fmla="*/ 63500 w 80009"/>
                <a:gd name="connsiteY9" fmla="*/ 76200 h 128270"/>
                <a:gd name="connsiteX10" fmla="*/ 46990 w 80009"/>
                <a:gd name="connsiteY10" fmla="*/ 53340 h 128270"/>
                <a:gd name="connsiteX11" fmla="*/ 16510 w 80009"/>
                <a:gd name="connsiteY11" fmla="*/ 85090 h 128270"/>
                <a:gd name="connsiteX12" fmla="*/ 16510 w 80009"/>
                <a:gd name="connsiteY12" fmla="*/ 128270 h 128270"/>
                <a:gd name="connsiteX13" fmla="*/ 0 w 80009"/>
                <a:gd name="connsiteY13" fmla="*/ 128270 h 128270"/>
                <a:gd name="connsiteX14" fmla="*/ 0 w 80009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 650">
              <a:extLst>
                <a:ext uri="{FF2B5EF4-FFF2-40B4-BE49-F238E27FC236}">
                  <a16:creationId xmlns:a16="http://schemas.microsoft.com/office/drawing/2014/main" id="{9CAF3661-0023-F2EB-17F1-FB81ABF873C4}"/>
                </a:ext>
              </a:extLst>
            </p:cNvPr>
            <p:cNvSpPr/>
            <p:nvPr/>
          </p:nvSpPr>
          <p:spPr>
            <a:xfrm>
              <a:off x="1529080" y="577215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 651">
              <a:extLst>
                <a:ext uri="{FF2B5EF4-FFF2-40B4-BE49-F238E27FC236}">
                  <a16:creationId xmlns:a16="http://schemas.microsoft.com/office/drawing/2014/main" id="{4B635752-8936-2C07-93CB-5D58F38C8621}"/>
                </a:ext>
              </a:extLst>
            </p:cNvPr>
            <p:cNvSpPr/>
            <p:nvPr/>
          </p:nvSpPr>
          <p:spPr>
            <a:xfrm>
              <a:off x="1630679" y="577087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 652">
              <a:extLst>
                <a:ext uri="{FF2B5EF4-FFF2-40B4-BE49-F238E27FC236}">
                  <a16:creationId xmlns:a16="http://schemas.microsoft.com/office/drawing/2014/main" id="{648FB563-F434-4474-D400-BC20EC085C5D}"/>
                </a:ext>
              </a:extLst>
            </p:cNvPr>
            <p:cNvSpPr/>
            <p:nvPr/>
          </p:nvSpPr>
          <p:spPr>
            <a:xfrm>
              <a:off x="1690370" y="5746750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 653">
              <a:extLst>
                <a:ext uri="{FF2B5EF4-FFF2-40B4-BE49-F238E27FC236}">
                  <a16:creationId xmlns:a16="http://schemas.microsoft.com/office/drawing/2014/main" id="{A5A83CAA-0A4F-273A-DBBF-993803019A15}"/>
                </a:ext>
              </a:extLst>
            </p:cNvPr>
            <p:cNvSpPr/>
            <p:nvPr/>
          </p:nvSpPr>
          <p:spPr>
            <a:xfrm>
              <a:off x="1762760" y="5770879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 654">
              <a:extLst>
                <a:ext uri="{FF2B5EF4-FFF2-40B4-BE49-F238E27FC236}">
                  <a16:creationId xmlns:a16="http://schemas.microsoft.com/office/drawing/2014/main" id="{3796906F-D1C6-65E9-D2E7-079BB0329310}"/>
                </a:ext>
              </a:extLst>
            </p:cNvPr>
            <p:cNvSpPr/>
            <p:nvPr/>
          </p:nvSpPr>
          <p:spPr>
            <a:xfrm>
              <a:off x="1887220" y="577215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 655">
              <a:extLst>
                <a:ext uri="{FF2B5EF4-FFF2-40B4-BE49-F238E27FC236}">
                  <a16:creationId xmlns:a16="http://schemas.microsoft.com/office/drawing/2014/main" id="{CB26BD65-4604-6969-C956-04E426549617}"/>
                </a:ext>
              </a:extLst>
            </p:cNvPr>
            <p:cNvSpPr/>
            <p:nvPr/>
          </p:nvSpPr>
          <p:spPr>
            <a:xfrm>
              <a:off x="1991360" y="5770879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 656">
              <a:extLst>
                <a:ext uri="{FF2B5EF4-FFF2-40B4-BE49-F238E27FC236}">
                  <a16:creationId xmlns:a16="http://schemas.microsoft.com/office/drawing/2014/main" id="{6F7B3668-AE00-3756-0CEA-63AABE4B911F}"/>
                </a:ext>
              </a:extLst>
            </p:cNvPr>
            <p:cNvSpPr/>
            <p:nvPr/>
          </p:nvSpPr>
          <p:spPr>
            <a:xfrm>
              <a:off x="2092960" y="5734050"/>
              <a:ext cx="87629" cy="130809"/>
            </a:xfrm>
            <a:custGeom>
              <a:avLst/>
              <a:gdLst>
                <a:gd name="connsiteX0" fmla="*/ 87630 w 87629"/>
                <a:gd name="connsiteY0" fmla="*/ 128270 h 130809"/>
                <a:gd name="connsiteX1" fmla="*/ 72390 w 87629"/>
                <a:gd name="connsiteY1" fmla="*/ 128270 h 130809"/>
                <a:gd name="connsiteX2" fmla="*/ 72390 w 87629"/>
                <a:gd name="connsiteY2" fmla="*/ 118110 h 130809"/>
                <a:gd name="connsiteX3" fmla="*/ 72390 w 87629"/>
                <a:gd name="connsiteY3" fmla="*/ 111760 h 130809"/>
                <a:gd name="connsiteX4" fmla="*/ 72390 w 87629"/>
                <a:gd name="connsiteY4" fmla="*/ 111760 h 130809"/>
                <a:gd name="connsiteX5" fmla="*/ 40640 w 87629"/>
                <a:gd name="connsiteY5" fmla="*/ 130810 h 130809"/>
                <a:gd name="connsiteX6" fmla="*/ 0 w 87629"/>
                <a:gd name="connsiteY6" fmla="*/ 83820 h 130809"/>
                <a:gd name="connsiteX7" fmla="*/ 40640 w 87629"/>
                <a:gd name="connsiteY7" fmla="*/ 36830 h 130809"/>
                <a:gd name="connsiteX8" fmla="*/ 71120 w 87629"/>
                <a:gd name="connsiteY8" fmla="*/ 53340 h 130809"/>
                <a:gd name="connsiteX9" fmla="*/ 71120 w 87629"/>
                <a:gd name="connsiteY9" fmla="*/ 53340 h 130809"/>
                <a:gd name="connsiteX10" fmla="*/ 71120 w 87629"/>
                <a:gd name="connsiteY10" fmla="*/ 45720 h 130809"/>
                <a:gd name="connsiteX11" fmla="*/ 71120 w 87629"/>
                <a:gd name="connsiteY11" fmla="*/ 0 h 130809"/>
                <a:gd name="connsiteX12" fmla="*/ 87630 w 87629"/>
                <a:gd name="connsiteY12" fmla="*/ 0 h 130809"/>
                <a:gd name="connsiteX13" fmla="*/ 87630 w 87629"/>
                <a:gd name="connsiteY13" fmla="*/ 128270 h 130809"/>
                <a:gd name="connsiteX14" fmla="*/ 15240 w 87629"/>
                <a:gd name="connsiteY14" fmla="*/ 83820 h 130809"/>
                <a:gd name="connsiteX15" fmla="*/ 43180 w 87629"/>
                <a:gd name="connsiteY15" fmla="*/ 115570 h 130809"/>
                <a:gd name="connsiteX16" fmla="*/ 71120 w 87629"/>
                <a:gd name="connsiteY16" fmla="*/ 83820 h 130809"/>
                <a:gd name="connsiteX17" fmla="*/ 43180 w 87629"/>
                <a:gd name="connsiteY17" fmla="*/ 52070 h 130809"/>
                <a:gd name="connsiteX18" fmla="*/ 1524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 657">
              <a:extLst>
                <a:ext uri="{FF2B5EF4-FFF2-40B4-BE49-F238E27FC236}">
                  <a16:creationId xmlns:a16="http://schemas.microsoft.com/office/drawing/2014/main" id="{5AB0AE9C-CE9F-B4BA-413D-82B24F040308}"/>
                </a:ext>
              </a:extLst>
            </p:cNvPr>
            <p:cNvSpPr/>
            <p:nvPr/>
          </p:nvSpPr>
          <p:spPr>
            <a:xfrm>
              <a:off x="2252979" y="5734050"/>
              <a:ext cx="87630" cy="130809"/>
            </a:xfrm>
            <a:custGeom>
              <a:avLst/>
              <a:gdLst>
                <a:gd name="connsiteX0" fmla="*/ 87630 w 87630"/>
                <a:gd name="connsiteY0" fmla="*/ 128270 h 130809"/>
                <a:gd name="connsiteX1" fmla="*/ 72390 w 87630"/>
                <a:gd name="connsiteY1" fmla="*/ 128270 h 130809"/>
                <a:gd name="connsiteX2" fmla="*/ 72390 w 87630"/>
                <a:gd name="connsiteY2" fmla="*/ 118110 h 130809"/>
                <a:gd name="connsiteX3" fmla="*/ 72390 w 87630"/>
                <a:gd name="connsiteY3" fmla="*/ 111760 h 130809"/>
                <a:gd name="connsiteX4" fmla="*/ 72390 w 87630"/>
                <a:gd name="connsiteY4" fmla="*/ 111760 h 130809"/>
                <a:gd name="connsiteX5" fmla="*/ 40640 w 87630"/>
                <a:gd name="connsiteY5" fmla="*/ 130810 h 130809"/>
                <a:gd name="connsiteX6" fmla="*/ 0 w 87630"/>
                <a:gd name="connsiteY6" fmla="*/ 83820 h 130809"/>
                <a:gd name="connsiteX7" fmla="*/ 40640 w 87630"/>
                <a:gd name="connsiteY7" fmla="*/ 36830 h 130809"/>
                <a:gd name="connsiteX8" fmla="*/ 71120 w 87630"/>
                <a:gd name="connsiteY8" fmla="*/ 53340 h 130809"/>
                <a:gd name="connsiteX9" fmla="*/ 71120 w 87630"/>
                <a:gd name="connsiteY9" fmla="*/ 53340 h 130809"/>
                <a:gd name="connsiteX10" fmla="*/ 71120 w 87630"/>
                <a:gd name="connsiteY10" fmla="*/ 45720 h 130809"/>
                <a:gd name="connsiteX11" fmla="*/ 71120 w 87630"/>
                <a:gd name="connsiteY11" fmla="*/ 0 h 130809"/>
                <a:gd name="connsiteX12" fmla="*/ 87630 w 87630"/>
                <a:gd name="connsiteY12" fmla="*/ 0 h 130809"/>
                <a:gd name="connsiteX13" fmla="*/ 87630 w 87630"/>
                <a:gd name="connsiteY13" fmla="*/ 128270 h 130809"/>
                <a:gd name="connsiteX14" fmla="*/ 15240 w 87630"/>
                <a:gd name="connsiteY14" fmla="*/ 83820 h 130809"/>
                <a:gd name="connsiteX15" fmla="*/ 43180 w 87630"/>
                <a:gd name="connsiteY15" fmla="*/ 115570 h 130809"/>
                <a:gd name="connsiteX16" fmla="*/ 71120 w 87630"/>
                <a:gd name="connsiteY16" fmla="*/ 83820 h 130809"/>
                <a:gd name="connsiteX17" fmla="*/ 43180 w 87630"/>
                <a:gd name="connsiteY17" fmla="*/ 52070 h 130809"/>
                <a:gd name="connsiteX18" fmla="*/ 15240 w 87630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 658">
              <a:extLst>
                <a:ext uri="{FF2B5EF4-FFF2-40B4-BE49-F238E27FC236}">
                  <a16:creationId xmlns:a16="http://schemas.microsoft.com/office/drawing/2014/main" id="{0CD7AF31-4D96-B1D4-C728-0CB387ADEFFB}"/>
                </a:ext>
              </a:extLst>
            </p:cNvPr>
            <p:cNvSpPr/>
            <p:nvPr/>
          </p:nvSpPr>
          <p:spPr>
            <a:xfrm>
              <a:off x="2371089" y="5737859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9050 w 20320"/>
                <a:gd name="connsiteY5" fmla="*/ 35560 h 124460"/>
                <a:gd name="connsiteX6" fmla="*/ 19050 w 20320"/>
                <a:gd name="connsiteY6" fmla="*/ 124460 h 124460"/>
                <a:gd name="connsiteX7" fmla="*/ 2540 w 20320"/>
                <a:gd name="connsiteY7" fmla="*/ 124460 h 124460"/>
                <a:gd name="connsiteX8" fmla="*/ 2540 w 20320"/>
                <a:gd name="connsiteY8" fmla="*/ 35560 h 124460"/>
                <a:gd name="connsiteX9" fmla="*/ 1905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 659">
              <a:extLst>
                <a:ext uri="{FF2B5EF4-FFF2-40B4-BE49-F238E27FC236}">
                  <a16:creationId xmlns:a16="http://schemas.microsoft.com/office/drawing/2014/main" id="{6ADD27D9-FD14-989B-E646-A7099BC367F4}"/>
                </a:ext>
              </a:extLst>
            </p:cNvPr>
            <p:cNvSpPr/>
            <p:nvPr/>
          </p:nvSpPr>
          <p:spPr>
            <a:xfrm>
              <a:off x="2415539" y="5770879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 660">
              <a:extLst>
                <a:ext uri="{FF2B5EF4-FFF2-40B4-BE49-F238E27FC236}">
                  <a16:creationId xmlns:a16="http://schemas.microsoft.com/office/drawing/2014/main" id="{74B70746-70DA-B3F5-0ED0-B52F0CC75F3F}"/>
                </a:ext>
              </a:extLst>
            </p:cNvPr>
            <p:cNvSpPr/>
            <p:nvPr/>
          </p:nvSpPr>
          <p:spPr>
            <a:xfrm>
              <a:off x="2500629" y="5770879"/>
              <a:ext cx="87630" cy="130810"/>
            </a:xfrm>
            <a:custGeom>
              <a:avLst/>
              <a:gdLst>
                <a:gd name="connsiteX0" fmla="*/ 0 w 87630"/>
                <a:gd name="connsiteY0" fmla="*/ 2540 h 130810"/>
                <a:gd name="connsiteX1" fmla="*/ 15240 w 87630"/>
                <a:gd name="connsiteY1" fmla="*/ 2540 h 130810"/>
                <a:gd name="connsiteX2" fmla="*/ 15240 w 87630"/>
                <a:gd name="connsiteY2" fmla="*/ 11430 h 130810"/>
                <a:gd name="connsiteX3" fmla="*/ 15240 w 87630"/>
                <a:gd name="connsiteY3" fmla="*/ 17780 h 130810"/>
                <a:gd name="connsiteX4" fmla="*/ 15240 w 87630"/>
                <a:gd name="connsiteY4" fmla="*/ 17780 h 130810"/>
                <a:gd name="connsiteX5" fmla="*/ 46990 w 87630"/>
                <a:gd name="connsiteY5" fmla="*/ 0 h 130810"/>
                <a:gd name="connsiteX6" fmla="*/ 87630 w 87630"/>
                <a:gd name="connsiteY6" fmla="*/ 46990 h 130810"/>
                <a:gd name="connsiteX7" fmla="*/ 46990 w 87630"/>
                <a:gd name="connsiteY7" fmla="*/ 93980 h 130810"/>
                <a:gd name="connsiteX8" fmla="*/ 16510 w 87630"/>
                <a:gd name="connsiteY8" fmla="*/ 76200 h 130810"/>
                <a:gd name="connsiteX9" fmla="*/ 16510 w 87630"/>
                <a:gd name="connsiteY9" fmla="*/ 76200 h 130810"/>
                <a:gd name="connsiteX10" fmla="*/ 16510 w 87630"/>
                <a:gd name="connsiteY10" fmla="*/ 83820 h 130810"/>
                <a:gd name="connsiteX11" fmla="*/ 16510 w 87630"/>
                <a:gd name="connsiteY11" fmla="*/ 130810 h 130810"/>
                <a:gd name="connsiteX12" fmla="*/ 0 w 87630"/>
                <a:gd name="connsiteY12" fmla="*/ 130810 h 130810"/>
                <a:gd name="connsiteX13" fmla="*/ 0 w 87630"/>
                <a:gd name="connsiteY13" fmla="*/ 2540 h 130810"/>
                <a:gd name="connsiteX14" fmla="*/ 72390 w 87630"/>
                <a:gd name="connsiteY14" fmla="*/ 46990 h 130810"/>
                <a:gd name="connsiteX15" fmla="*/ 44450 w 87630"/>
                <a:gd name="connsiteY15" fmla="*/ 15240 h 130810"/>
                <a:gd name="connsiteX16" fmla="*/ 16510 w 87630"/>
                <a:gd name="connsiteY16" fmla="*/ 46990 h 130810"/>
                <a:gd name="connsiteX17" fmla="*/ 44450 w 87630"/>
                <a:gd name="connsiteY17" fmla="*/ 78740 h 130810"/>
                <a:gd name="connsiteX18" fmla="*/ 72390 w 87630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604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 661">
              <a:extLst>
                <a:ext uri="{FF2B5EF4-FFF2-40B4-BE49-F238E27FC236}">
                  <a16:creationId xmlns:a16="http://schemas.microsoft.com/office/drawing/2014/main" id="{29566641-34B3-7514-FB17-F88E5AF3CA93}"/>
                </a:ext>
              </a:extLst>
            </p:cNvPr>
            <p:cNvSpPr/>
            <p:nvPr/>
          </p:nvSpPr>
          <p:spPr>
            <a:xfrm>
              <a:off x="2612389" y="5734050"/>
              <a:ext cx="34289" cy="130809"/>
            </a:xfrm>
            <a:custGeom>
              <a:avLst/>
              <a:gdLst>
                <a:gd name="connsiteX0" fmla="*/ 0 w 34289"/>
                <a:gd name="connsiteY0" fmla="*/ 0 h 130809"/>
                <a:gd name="connsiteX1" fmla="*/ 16510 w 34289"/>
                <a:gd name="connsiteY1" fmla="*/ 0 h 130809"/>
                <a:gd name="connsiteX2" fmla="*/ 16510 w 34289"/>
                <a:gd name="connsiteY2" fmla="*/ 101600 h 130809"/>
                <a:gd name="connsiteX3" fmla="*/ 26670 w 34289"/>
                <a:gd name="connsiteY3" fmla="*/ 115570 h 130809"/>
                <a:gd name="connsiteX4" fmla="*/ 34290 w 34289"/>
                <a:gd name="connsiteY4" fmla="*/ 115570 h 130809"/>
                <a:gd name="connsiteX5" fmla="*/ 34290 w 34289"/>
                <a:gd name="connsiteY5" fmla="*/ 129540 h 130809"/>
                <a:gd name="connsiteX6" fmla="*/ 22860 w 34289"/>
                <a:gd name="connsiteY6" fmla="*/ 130810 h 130809"/>
                <a:gd name="connsiteX7" fmla="*/ 0 w 34289"/>
                <a:gd name="connsiteY7" fmla="*/ 105410 h 130809"/>
                <a:gd name="connsiteX8" fmla="*/ 0 w 34289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 662">
              <a:extLst>
                <a:ext uri="{FF2B5EF4-FFF2-40B4-BE49-F238E27FC236}">
                  <a16:creationId xmlns:a16="http://schemas.microsoft.com/office/drawing/2014/main" id="{B6C1BA11-0B40-C04D-CAD3-E73F147CC4B5}"/>
                </a:ext>
              </a:extLst>
            </p:cNvPr>
            <p:cNvSpPr/>
            <p:nvPr/>
          </p:nvSpPr>
          <p:spPr>
            <a:xfrm>
              <a:off x="2660650" y="577215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78740 h 93979"/>
                <a:gd name="connsiteX18" fmla="*/ 57150 w 73660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 663">
              <a:extLst>
                <a:ext uri="{FF2B5EF4-FFF2-40B4-BE49-F238E27FC236}">
                  <a16:creationId xmlns:a16="http://schemas.microsoft.com/office/drawing/2014/main" id="{8AC13040-7070-91D7-FFA5-C43FD8C972D4}"/>
                </a:ext>
              </a:extLst>
            </p:cNvPr>
            <p:cNvSpPr/>
            <p:nvPr/>
          </p:nvSpPr>
          <p:spPr>
            <a:xfrm>
              <a:off x="2744569" y="5773420"/>
              <a:ext cx="95150" cy="130809"/>
            </a:xfrm>
            <a:custGeom>
              <a:avLst/>
              <a:gdLst>
                <a:gd name="connsiteX0" fmla="*/ 2440 w 95150"/>
                <a:gd name="connsiteY0" fmla="*/ 115570 h 130809"/>
                <a:gd name="connsiteX1" fmla="*/ 12600 w 95150"/>
                <a:gd name="connsiteY1" fmla="*/ 115570 h 130809"/>
                <a:gd name="connsiteX2" fmla="*/ 40540 w 95150"/>
                <a:gd name="connsiteY2" fmla="*/ 87630 h 130809"/>
                <a:gd name="connsiteX3" fmla="*/ 3710 w 95150"/>
                <a:gd name="connsiteY3" fmla="*/ 0 h 130809"/>
                <a:gd name="connsiteX4" fmla="*/ 21490 w 95150"/>
                <a:gd name="connsiteY4" fmla="*/ 0 h 130809"/>
                <a:gd name="connsiteX5" fmla="*/ 34190 w 95150"/>
                <a:gd name="connsiteY5" fmla="*/ 31750 h 130809"/>
                <a:gd name="connsiteX6" fmla="*/ 49430 w 95150"/>
                <a:gd name="connsiteY6" fmla="*/ 71120 h 130809"/>
                <a:gd name="connsiteX7" fmla="*/ 64670 w 95150"/>
                <a:gd name="connsiteY7" fmla="*/ 31750 h 130809"/>
                <a:gd name="connsiteX8" fmla="*/ 77370 w 95150"/>
                <a:gd name="connsiteY8" fmla="*/ 0 h 130809"/>
                <a:gd name="connsiteX9" fmla="*/ 95150 w 95150"/>
                <a:gd name="connsiteY9" fmla="*/ 0 h 130809"/>
                <a:gd name="connsiteX10" fmla="*/ 59590 w 95150"/>
                <a:gd name="connsiteY10" fmla="*/ 85090 h 130809"/>
                <a:gd name="connsiteX11" fmla="*/ 13870 w 95150"/>
                <a:gd name="connsiteY11" fmla="*/ 130810 h 130809"/>
                <a:gd name="connsiteX12" fmla="*/ 2440 w 95150"/>
                <a:gd name="connsiteY12" fmla="*/ 129540 h 130809"/>
                <a:gd name="connsiteX13" fmla="*/ 2440 w 95150"/>
                <a:gd name="connsiteY13" fmla="*/ 11557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50" h="130809">
                  <a:moveTo>
                    <a:pt x="2440" y="115570"/>
                  </a:moveTo>
                  <a:cubicBezTo>
                    <a:pt x="4980" y="115570"/>
                    <a:pt x="7520" y="115570"/>
                    <a:pt x="12600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0" y="57150"/>
                    <a:pt x="49430" y="71120"/>
                  </a:cubicBezTo>
                  <a:cubicBezTo>
                    <a:pt x="5451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0" y="0"/>
                  </a:lnTo>
                  <a:lnTo>
                    <a:pt x="59590" y="85090"/>
                  </a:lnTo>
                  <a:cubicBezTo>
                    <a:pt x="46890" y="114300"/>
                    <a:pt x="38000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 664">
              <a:extLst>
                <a:ext uri="{FF2B5EF4-FFF2-40B4-BE49-F238E27FC236}">
                  <a16:creationId xmlns:a16="http://schemas.microsoft.com/office/drawing/2014/main" id="{0D02EA7F-A573-6422-41E9-99B64230ABAD}"/>
                </a:ext>
              </a:extLst>
            </p:cNvPr>
            <p:cNvSpPr/>
            <p:nvPr/>
          </p:nvSpPr>
          <p:spPr>
            <a:xfrm>
              <a:off x="2894329" y="577215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78740 h 93979"/>
                <a:gd name="connsiteX18" fmla="*/ 57150 w 73660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 665">
              <a:extLst>
                <a:ext uri="{FF2B5EF4-FFF2-40B4-BE49-F238E27FC236}">
                  <a16:creationId xmlns:a16="http://schemas.microsoft.com/office/drawing/2014/main" id="{C9153837-56B8-2E19-0B92-A45DD58202DC}"/>
                </a:ext>
              </a:extLst>
            </p:cNvPr>
            <p:cNvSpPr/>
            <p:nvPr/>
          </p:nvSpPr>
          <p:spPr>
            <a:xfrm>
              <a:off x="2990850" y="5734050"/>
              <a:ext cx="87629" cy="130809"/>
            </a:xfrm>
            <a:custGeom>
              <a:avLst/>
              <a:gdLst>
                <a:gd name="connsiteX0" fmla="*/ 87630 w 87629"/>
                <a:gd name="connsiteY0" fmla="*/ 128270 h 130809"/>
                <a:gd name="connsiteX1" fmla="*/ 72390 w 87629"/>
                <a:gd name="connsiteY1" fmla="*/ 128270 h 130809"/>
                <a:gd name="connsiteX2" fmla="*/ 72390 w 87629"/>
                <a:gd name="connsiteY2" fmla="*/ 118110 h 130809"/>
                <a:gd name="connsiteX3" fmla="*/ 72390 w 87629"/>
                <a:gd name="connsiteY3" fmla="*/ 111760 h 130809"/>
                <a:gd name="connsiteX4" fmla="*/ 72390 w 87629"/>
                <a:gd name="connsiteY4" fmla="*/ 111760 h 130809"/>
                <a:gd name="connsiteX5" fmla="*/ 40640 w 87629"/>
                <a:gd name="connsiteY5" fmla="*/ 130810 h 130809"/>
                <a:gd name="connsiteX6" fmla="*/ 0 w 87629"/>
                <a:gd name="connsiteY6" fmla="*/ 83820 h 130809"/>
                <a:gd name="connsiteX7" fmla="*/ 40640 w 87629"/>
                <a:gd name="connsiteY7" fmla="*/ 36830 h 130809"/>
                <a:gd name="connsiteX8" fmla="*/ 71120 w 87629"/>
                <a:gd name="connsiteY8" fmla="*/ 53340 h 130809"/>
                <a:gd name="connsiteX9" fmla="*/ 71120 w 87629"/>
                <a:gd name="connsiteY9" fmla="*/ 53340 h 130809"/>
                <a:gd name="connsiteX10" fmla="*/ 71120 w 87629"/>
                <a:gd name="connsiteY10" fmla="*/ 45720 h 130809"/>
                <a:gd name="connsiteX11" fmla="*/ 71120 w 87629"/>
                <a:gd name="connsiteY11" fmla="*/ 0 h 130809"/>
                <a:gd name="connsiteX12" fmla="*/ 87630 w 87629"/>
                <a:gd name="connsiteY12" fmla="*/ 0 h 130809"/>
                <a:gd name="connsiteX13" fmla="*/ 87630 w 87629"/>
                <a:gd name="connsiteY13" fmla="*/ 128270 h 130809"/>
                <a:gd name="connsiteX14" fmla="*/ 15240 w 87629"/>
                <a:gd name="connsiteY14" fmla="*/ 83820 h 130809"/>
                <a:gd name="connsiteX15" fmla="*/ 43180 w 87629"/>
                <a:gd name="connsiteY15" fmla="*/ 115570 h 130809"/>
                <a:gd name="connsiteX16" fmla="*/ 71120 w 87629"/>
                <a:gd name="connsiteY16" fmla="*/ 83820 h 130809"/>
                <a:gd name="connsiteX17" fmla="*/ 43180 w 87629"/>
                <a:gd name="connsiteY17" fmla="*/ 52070 h 130809"/>
                <a:gd name="connsiteX18" fmla="*/ 1524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 666">
              <a:extLst>
                <a:ext uri="{FF2B5EF4-FFF2-40B4-BE49-F238E27FC236}">
                  <a16:creationId xmlns:a16="http://schemas.microsoft.com/office/drawing/2014/main" id="{AFD1A42E-63A7-DEDC-8A42-AF9A439AB146}"/>
                </a:ext>
              </a:extLst>
            </p:cNvPr>
            <p:cNvSpPr/>
            <p:nvPr/>
          </p:nvSpPr>
          <p:spPr>
            <a:xfrm>
              <a:off x="3103879" y="5770879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8" name="Freeform 667">
              <a:extLst>
                <a:ext uri="{FF2B5EF4-FFF2-40B4-BE49-F238E27FC236}">
                  <a16:creationId xmlns:a16="http://schemas.microsoft.com/office/drawing/2014/main" id="{28F0FC9B-81A7-D7FB-0851-745AE4243930}"/>
                </a:ext>
              </a:extLst>
            </p:cNvPr>
            <p:cNvSpPr/>
            <p:nvPr/>
          </p:nvSpPr>
          <p:spPr>
            <a:xfrm>
              <a:off x="3227070" y="5731509"/>
              <a:ext cx="55095" cy="129540"/>
            </a:xfrm>
            <a:custGeom>
              <a:avLst/>
              <a:gdLst>
                <a:gd name="connsiteX0" fmla="*/ 11430 w 55095"/>
                <a:gd name="connsiteY0" fmla="*/ 41910 h 129540"/>
                <a:gd name="connsiteX1" fmla="*/ 11430 w 55095"/>
                <a:gd name="connsiteY1" fmla="*/ 31750 h 129540"/>
                <a:gd name="connsiteX2" fmla="*/ 43180 w 55095"/>
                <a:gd name="connsiteY2" fmla="*/ 0 h 129540"/>
                <a:gd name="connsiteX3" fmla="*/ 54610 w 55095"/>
                <a:gd name="connsiteY3" fmla="*/ 0 h 129540"/>
                <a:gd name="connsiteX4" fmla="*/ 54610 w 55095"/>
                <a:gd name="connsiteY4" fmla="*/ 13970 h 129540"/>
                <a:gd name="connsiteX5" fmla="*/ 45720 w 55095"/>
                <a:gd name="connsiteY5" fmla="*/ 13970 h 129540"/>
                <a:gd name="connsiteX6" fmla="*/ 27940 w 55095"/>
                <a:gd name="connsiteY6" fmla="*/ 31750 h 129540"/>
                <a:gd name="connsiteX7" fmla="*/ 27940 w 55095"/>
                <a:gd name="connsiteY7" fmla="*/ 40640 h 129540"/>
                <a:gd name="connsiteX8" fmla="*/ 52070 w 55095"/>
                <a:gd name="connsiteY8" fmla="*/ 40640 h 129540"/>
                <a:gd name="connsiteX9" fmla="*/ 52070 w 55095"/>
                <a:gd name="connsiteY9" fmla="*/ 54610 h 129540"/>
                <a:gd name="connsiteX10" fmla="*/ 29210 w 55095"/>
                <a:gd name="connsiteY10" fmla="*/ 54610 h 129540"/>
                <a:gd name="connsiteX11" fmla="*/ 29210 w 55095"/>
                <a:gd name="connsiteY11" fmla="*/ 129540 h 129540"/>
                <a:gd name="connsiteX12" fmla="*/ 12700 w 55095"/>
                <a:gd name="connsiteY12" fmla="*/ 129540 h 129540"/>
                <a:gd name="connsiteX13" fmla="*/ 12700 w 55095"/>
                <a:gd name="connsiteY13" fmla="*/ 54610 h 129540"/>
                <a:gd name="connsiteX14" fmla="*/ 0 w 55095"/>
                <a:gd name="connsiteY14" fmla="*/ 54610 h 129540"/>
                <a:gd name="connsiteX15" fmla="*/ 0 w 55095"/>
                <a:gd name="connsiteY15" fmla="*/ 40640 h 129540"/>
                <a:gd name="connsiteX16" fmla="*/ 13970 w 55095"/>
                <a:gd name="connsiteY16" fmla="*/ 40640 h 12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40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9" name="Freeform 668">
              <a:extLst>
                <a:ext uri="{FF2B5EF4-FFF2-40B4-BE49-F238E27FC236}">
                  <a16:creationId xmlns:a16="http://schemas.microsoft.com/office/drawing/2014/main" id="{07FE010C-B9B3-5430-BFD6-8893D3FA6D79}"/>
                </a:ext>
              </a:extLst>
            </p:cNvPr>
            <p:cNvSpPr/>
            <p:nvPr/>
          </p:nvSpPr>
          <p:spPr>
            <a:xfrm>
              <a:off x="3289300" y="5770879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604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0" name="Freeform 669">
              <a:extLst>
                <a:ext uri="{FF2B5EF4-FFF2-40B4-BE49-F238E27FC236}">
                  <a16:creationId xmlns:a16="http://schemas.microsoft.com/office/drawing/2014/main" id="{5CABD861-02E3-3368-A0D4-C5D6310862FB}"/>
                </a:ext>
              </a:extLst>
            </p:cNvPr>
            <p:cNvSpPr/>
            <p:nvPr/>
          </p:nvSpPr>
          <p:spPr>
            <a:xfrm>
              <a:off x="3403600" y="577087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1" name="Freeform 670">
              <a:extLst>
                <a:ext uri="{FF2B5EF4-FFF2-40B4-BE49-F238E27FC236}">
                  <a16:creationId xmlns:a16="http://schemas.microsoft.com/office/drawing/2014/main" id="{DB83DEC7-0FAF-A9F9-7974-760F235CEC5C}"/>
                </a:ext>
              </a:extLst>
            </p:cNvPr>
            <p:cNvSpPr/>
            <p:nvPr/>
          </p:nvSpPr>
          <p:spPr>
            <a:xfrm>
              <a:off x="3511550" y="577215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2" name="Freeform 671">
              <a:extLst>
                <a:ext uri="{FF2B5EF4-FFF2-40B4-BE49-F238E27FC236}">
                  <a16:creationId xmlns:a16="http://schemas.microsoft.com/office/drawing/2014/main" id="{F4E595ED-CBF0-4CB5-5AEB-ACFEE1A855DE}"/>
                </a:ext>
              </a:extLst>
            </p:cNvPr>
            <p:cNvSpPr/>
            <p:nvPr/>
          </p:nvSpPr>
          <p:spPr>
            <a:xfrm>
              <a:off x="3655059" y="5770879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3" name="Freeform 672">
              <a:extLst>
                <a:ext uri="{FF2B5EF4-FFF2-40B4-BE49-F238E27FC236}">
                  <a16:creationId xmlns:a16="http://schemas.microsoft.com/office/drawing/2014/main" id="{DA23C20A-148C-0AE0-9AAD-D62C678ADA0B}"/>
                </a:ext>
              </a:extLst>
            </p:cNvPr>
            <p:cNvSpPr/>
            <p:nvPr/>
          </p:nvSpPr>
          <p:spPr>
            <a:xfrm>
              <a:off x="3740150" y="5770879"/>
              <a:ext cx="87629" cy="130810"/>
            </a:xfrm>
            <a:custGeom>
              <a:avLst/>
              <a:gdLst>
                <a:gd name="connsiteX0" fmla="*/ 0 w 87629"/>
                <a:gd name="connsiteY0" fmla="*/ 2540 h 130810"/>
                <a:gd name="connsiteX1" fmla="*/ 15240 w 87629"/>
                <a:gd name="connsiteY1" fmla="*/ 2540 h 130810"/>
                <a:gd name="connsiteX2" fmla="*/ 15240 w 87629"/>
                <a:gd name="connsiteY2" fmla="*/ 11430 h 130810"/>
                <a:gd name="connsiteX3" fmla="*/ 15240 w 87629"/>
                <a:gd name="connsiteY3" fmla="*/ 17780 h 130810"/>
                <a:gd name="connsiteX4" fmla="*/ 15240 w 87629"/>
                <a:gd name="connsiteY4" fmla="*/ 17780 h 130810"/>
                <a:gd name="connsiteX5" fmla="*/ 46990 w 87629"/>
                <a:gd name="connsiteY5" fmla="*/ 0 h 130810"/>
                <a:gd name="connsiteX6" fmla="*/ 87630 w 87629"/>
                <a:gd name="connsiteY6" fmla="*/ 46990 h 130810"/>
                <a:gd name="connsiteX7" fmla="*/ 46990 w 87629"/>
                <a:gd name="connsiteY7" fmla="*/ 93980 h 130810"/>
                <a:gd name="connsiteX8" fmla="*/ 16510 w 87629"/>
                <a:gd name="connsiteY8" fmla="*/ 76200 h 130810"/>
                <a:gd name="connsiteX9" fmla="*/ 16510 w 87629"/>
                <a:gd name="connsiteY9" fmla="*/ 76200 h 130810"/>
                <a:gd name="connsiteX10" fmla="*/ 16510 w 87629"/>
                <a:gd name="connsiteY10" fmla="*/ 83820 h 130810"/>
                <a:gd name="connsiteX11" fmla="*/ 16510 w 87629"/>
                <a:gd name="connsiteY11" fmla="*/ 130810 h 130810"/>
                <a:gd name="connsiteX12" fmla="*/ 0 w 87629"/>
                <a:gd name="connsiteY12" fmla="*/ 130810 h 130810"/>
                <a:gd name="connsiteX13" fmla="*/ 0 w 87629"/>
                <a:gd name="connsiteY13" fmla="*/ 2540 h 130810"/>
                <a:gd name="connsiteX14" fmla="*/ 72390 w 87629"/>
                <a:gd name="connsiteY14" fmla="*/ 46990 h 130810"/>
                <a:gd name="connsiteX15" fmla="*/ 44450 w 87629"/>
                <a:gd name="connsiteY15" fmla="*/ 15240 h 130810"/>
                <a:gd name="connsiteX16" fmla="*/ 16510 w 87629"/>
                <a:gd name="connsiteY16" fmla="*/ 46990 h 130810"/>
                <a:gd name="connsiteX17" fmla="*/ 44450 w 87629"/>
                <a:gd name="connsiteY17" fmla="*/ 78740 h 130810"/>
                <a:gd name="connsiteX18" fmla="*/ 72390 w 87629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604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4" name="Freeform 673">
              <a:extLst>
                <a:ext uri="{FF2B5EF4-FFF2-40B4-BE49-F238E27FC236}">
                  <a16:creationId xmlns:a16="http://schemas.microsoft.com/office/drawing/2014/main" id="{48CD2038-D4EF-841A-FCEB-FEEAA78E53A3}"/>
                </a:ext>
              </a:extLst>
            </p:cNvPr>
            <p:cNvSpPr/>
            <p:nvPr/>
          </p:nvSpPr>
          <p:spPr>
            <a:xfrm>
              <a:off x="3845559" y="577215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78740 h 93979"/>
                <a:gd name="connsiteX18" fmla="*/ 57150 w 73660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5" name="Freeform 674">
              <a:extLst>
                <a:ext uri="{FF2B5EF4-FFF2-40B4-BE49-F238E27FC236}">
                  <a16:creationId xmlns:a16="http://schemas.microsoft.com/office/drawing/2014/main" id="{3C20985F-B2E3-CFF7-1ABB-2745285566FD}"/>
                </a:ext>
              </a:extLst>
            </p:cNvPr>
            <p:cNvSpPr/>
            <p:nvPr/>
          </p:nvSpPr>
          <p:spPr>
            <a:xfrm>
              <a:off x="3948429" y="5770879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6" name="Freeform 675">
              <a:extLst>
                <a:ext uri="{FF2B5EF4-FFF2-40B4-BE49-F238E27FC236}">
                  <a16:creationId xmlns:a16="http://schemas.microsoft.com/office/drawing/2014/main" id="{72E5CBDB-78D8-9A77-F18F-C73FE5A0548C}"/>
                </a:ext>
              </a:extLst>
            </p:cNvPr>
            <p:cNvSpPr/>
            <p:nvPr/>
          </p:nvSpPr>
          <p:spPr>
            <a:xfrm>
              <a:off x="4098290" y="5770879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40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604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7" name="Freeform 676">
              <a:extLst>
                <a:ext uri="{FF2B5EF4-FFF2-40B4-BE49-F238E27FC236}">
                  <a16:creationId xmlns:a16="http://schemas.microsoft.com/office/drawing/2014/main" id="{DC48C4A7-B433-9D63-F7E7-D2BD2F03C560}"/>
                </a:ext>
              </a:extLst>
            </p:cNvPr>
            <p:cNvSpPr/>
            <p:nvPr/>
          </p:nvSpPr>
          <p:spPr>
            <a:xfrm>
              <a:off x="4212590" y="577087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8" name="Freeform 677">
              <a:extLst>
                <a:ext uri="{FF2B5EF4-FFF2-40B4-BE49-F238E27FC236}">
                  <a16:creationId xmlns:a16="http://schemas.microsoft.com/office/drawing/2014/main" id="{D396D942-6A53-751B-31CE-C539BCDEFC89}"/>
                </a:ext>
              </a:extLst>
            </p:cNvPr>
            <p:cNvSpPr/>
            <p:nvPr/>
          </p:nvSpPr>
          <p:spPr>
            <a:xfrm>
              <a:off x="4326890" y="577087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9" name="Freeform 678">
              <a:extLst>
                <a:ext uri="{FF2B5EF4-FFF2-40B4-BE49-F238E27FC236}">
                  <a16:creationId xmlns:a16="http://schemas.microsoft.com/office/drawing/2014/main" id="{14929DA4-9F9C-BA2F-BEAC-149C3A60EDFE}"/>
                </a:ext>
              </a:extLst>
            </p:cNvPr>
            <p:cNvSpPr/>
            <p:nvPr/>
          </p:nvSpPr>
          <p:spPr>
            <a:xfrm>
              <a:off x="4386579" y="577215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78740 h 93979"/>
                <a:gd name="connsiteX18" fmla="*/ 57150 w 73660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0" name="Freeform 679">
              <a:extLst>
                <a:ext uri="{FF2B5EF4-FFF2-40B4-BE49-F238E27FC236}">
                  <a16:creationId xmlns:a16="http://schemas.microsoft.com/office/drawing/2014/main" id="{827A8D48-D8C9-D33C-4A8C-0B0E616B48C2}"/>
                </a:ext>
              </a:extLst>
            </p:cNvPr>
            <p:cNvSpPr/>
            <p:nvPr/>
          </p:nvSpPr>
          <p:spPr>
            <a:xfrm>
              <a:off x="4489450" y="5770879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1" name="Freeform 680">
              <a:extLst>
                <a:ext uri="{FF2B5EF4-FFF2-40B4-BE49-F238E27FC236}">
                  <a16:creationId xmlns:a16="http://schemas.microsoft.com/office/drawing/2014/main" id="{DFDE55F8-8BC0-F797-3C06-7F023050B3F9}"/>
                </a:ext>
              </a:extLst>
            </p:cNvPr>
            <p:cNvSpPr/>
            <p:nvPr/>
          </p:nvSpPr>
          <p:spPr>
            <a:xfrm>
              <a:off x="4589779" y="5770879"/>
              <a:ext cx="83820" cy="130810"/>
            </a:xfrm>
            <a:custGeom>
              <a:avLst/>
              <a:gdLst>
                <a:gd name="connsiteX0" fmla="*/ 48260 w 83820"/>
                <a:gd name="connsiteY0" fmla="*/ 77470 h 130810"/>
                <a:gd name="connsiteX1" fmla="*/ 83820 w 83820"/>
                <a:gd name="connsiteY1" fmla="*/ 102870 h 130810"/>
                <a:gd name="connsiteX2" fmla="*/ 40640 w 83820"/>
                <a:gd name="connsiteY2" fmla="*/ 130810 h 130810"/>
                <a:gd name="connsiteX3" fmla="*/ 0 w 83820"/>
                <a:gd name="connsiteY3" fmla="*/ 106680 h 130810"/>
                <a:gd name="connsiteX4" fmla="*/ 24130 w 83820"/>
                <a:gd name="connsiteY4" fmla="*/ 85090 h 130810"/>
                <a:gd name="connsiteX5" fmla="*/ 10160 w 83820"/>
                <a:gd name="connsiteY5" fmla="*/ 73660 h 130810"/>
                <a:gd name="connsiteX6" fmla="*/ 22860 w 83820"/>
                <a:gd name="connsiteY6" fmla="*/ 60960 h 130810"/>
                <a:gd name="connsiteX7" fmla="*/ 1270 w 83820"/>
                <a:gd name="connsiteY7" fmla="*/ 31750 h 130810"/>
                <a:gd name="connsiteX8" fmla="*/ 36830 w 83820"/>
                <a:gd name="connsiteY8" fmla="*/ 0 h 130810"/>
                <a:gd name="connsiteX9" fmla="*/ 50800 w 83820"/>
                <a:gd name="connsiteY9" fmla="*/ 2540 h 130810"/>
                <a:gd name="connsiteX10" fmla="*/ 82550 w 83820"/>
                <a:gd name="connsiteY10" fmla="*/ 2540 h 130810"/>
                <a:gd name="connsiteX11" fmla="*/ 82550 w 83820"/>
                <a:gd name="connsiteY11" fmla="*/ 15240 h 130810"/>
                <a:gd name="connsiteX12" fmla="*/ 69850 w 83820"/>
                <a:gd name="connsiteY12" fmla="*/ 15240 h 130810"/>
                <a:gd name="connsiteX13" fmla="*/ 64770 w 83820"/>
                <a:gd name="connsiteY13" fmla="*/ 15240 h 130810"/>
                <a:gd name="connsiteX14" fmla="*/ 64770 w 83820"/>
                <a:gd name="connsiteY14" fmla="*/ 15240 h 130810"/>
                <a:gd name="connsiteX15" fmla="*/ 72390 w 83820"/>
                <a:gd name="connsiteY15" fmla="*/ 33020 h 130810"/>
                <a:gd name="connsiteX16" fmla="*/ 39370 w 83820"/>
                <a:gd name="connsiteY16" fmla="*/ 63500 h 130810"/>
                <a:gd name="connsiteX17" fmla="*/ 39370 w 83820"/>
                <a:gd name="connsiteY17" fmla="*/ 63500 h 130810"/>
                <a:gd name="connsiteX18" fmla="*/ 25400 w 83820"/>
                <a:gd name="connsiteY18" fmla="*/ 71120 h 130810"/>
                <a:gd name="connsiteX19" fmla="*/ 46990 w 83820"/>
                <a:gd name="connsiteY19" fmla="*/ 78740 h 130810"/>
                <a:gd name="connsiteX20" fmla="*/ 67310 w 83820"/>
                <a:gd name="connsiteY20" fmla="*/ 104140 h 130810"/>
                <a:gd name="connsiteX21" fmla="*/ 40640 w 83820"/>
                <a:gd name="connsiteY21" fmla="*/ 90170 h 130810"/>
                <a:gd name="connsiteX22" fmla="*/ 16510 w 83820"/>
                <a:gd name="connsiteY22" fmla="*/ 105410 h 130810"/>
                <a:gd name="connsiteX23" fmla="*/ 41910 w 83820"/>
                <a:gd name="connsiteY23" fmla="*/ 119380 h 130810"/>
                <a:gd name="connsiteX24" fmla="*/ 67310 w 83820"/>
                <a:gd name="connsiteY24" fmla="*/ 105410 h 130810"/>
                <a:gd name="connsiteX25" fmla="*/ 59690 w 83820"/>
                <a:gd name="connsiteY25" fmla="*/ 31750 h 130810"/>
                <a:gd name="connsiteX26" fmla="*/ 39370 w 83820"/>
                <a:gd name="connsiteY26" fmla="*/ 12700 h 130810"/>
                <a:gd name="connsiteX27" fmla="*/ 19050 w 83820"/>
                <a:gd name="connsiteY27" fmla="*/ 31750 h 130810"/>
                <a:gd name="connsiteX28" fmla="*/ 39370 w 83820"/>
                <a:gd name="connsiteY28" fmla="*/ 50800 h 130810"/>
                <a:gd name="connsiteX29" fmla="*/ 59690 w 83820"/>
                <a:gd name="connsiteY29" fmla="*/ 3175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20" h="130810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0" y="104140"/>
                  </a:moveTo>
                  <a:cubicBezTo>
                    <a:pt x="67310" y="96520"/>
                    <a:pt x="59690" y="90170"/>
                    <a:pt x="40640" y="90170"/>
                  </a:cubicBezTo>
                  <a:cubicBezTo>
                    <a:pt x="21590" y="90170"/>
                    <a:pt x="16510" y="96520"/>
                    <a:pt x="16510" y="105410"/>
                  </a:cubicBezTo>
                  <a:cubicBezTo>
                    <a:pt x="16510" y="114300"/>
                    <a:pt x="26670" y="119380"/>
                    <a:pt x="41910" y="119380"/>
                  </a:cubicBezTo>
                  <a:cubicBezTo>
                    <a:pt x="57150" y="119380"/>
                    <a:pt x="67310" y="113030"/>
                    <a:pt x="67310" y="105410"/>
                  </a:cubicBezTo>
                  <a:close/>
                  <a:moveTo>
                    <a:pt x="59690" y="31750"/>
                  </a:moveTo>
                  <a:cubicBezTo>
                    <a:pt x="59690" y="20320"/>
                    <a:pt x="50800" y="12700"/>
                    <a:pt x="39370" y="12700"/>
                  </a:cubicBezTo>
                  <a:cubicBezTo>
                    <a:pt x="27940" y="12700"/>
                    <a:pt x="19050" y="20320"/>
                    <a:pt x="19050" y="31750"/>
                  </a:cubicBezTo>
                  <a:cubicBezTo>
                    <a:pt x="19050" y="43180"/>
                    <a:pt x="27940" y="50800"/>
                    <a:pt x="39370" y="50800"/>
                  </a:cubicBezTo>
                  <a:cubicBezTo>
                    <a:pt x="50800" y="50800"/>
                    <a:pt x="59690" y="43180"/>
                    <a:pt x="5969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2" name="Freeform 681">
              <a:extLst>
                <a:ext uri="{FF2B5EF4-FFF2-40B4-BE49-F238E27FC236}">
                  <a16:creationId xmlns:a16="http://schemas.microsoft.com/office/drawing/2014/main" id="{9C81B8C8-6A66-71B1-B19B-9291D50B827E}"/>
                </a:ext>
              </a:extLst>
            </p:cNvPr>
            <p:cNvSpPr/>
            <p:nvPr/>
          </p:nvSpPr>
          <p:spPr>
            <a:xfrm>
              <a:off x="4686300" y="5770879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3" name="Freeform 682">
              <a:extLst>
                <a:ext uri="{FF2B5EF4-FFF2-40B4-BE49-F238E27FC236}">
                  <a16:creationId xmlns:a16="http://schemas.microsoft.com/office/drawing/2014/main" id="{4B502DD9-64EE-6268-9C7B-0B51D6F009FA}"/>
                </a:ext>
              </a:extLst>
            </p:cNvPr>
            <p:cNvSpPr/>
            <p:nvPr/>
          </p:nvSpPr>
          <p:spPr>
            <a:xfrm>
              <a:off x="4834890" y="5770879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40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604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4" name="Freeform 683">
              <a:extLst>
                <a:ext uri="{FF2B5EF4-FFF2-40B4-BE49-F238E27FC236}">
                  <a16:creationId xmlns:a16="http://schemas.microsoft.com/office/drawing/2014/main" id="{66AB6283-3C69-39E8-92FC-E09074438CA1}"/>
                </a:ext>
              </a:extLst>
            </p:cNvPr>
            <p:cNvSpPr/>
            <p:nvPr/>
          </p:nvSpPr>
          <p:spPr>
            <a:xfrm>
              <a:off x="4942840" y="5731509"/>
              <a:ext cx="55095" cy="129540"/>
            </a:xfrm>
            <a:custGeom>
              <a:avLst/>
              <a:gdLst>
                <a:gd name="connsiteX0" fmla="*/ 11430 w 55095"/>
                <a:gd name="connsiteY0" fmla="*/ 41910 h 129540"/>
                <a:gd name="connsiteX1" fmla="*/ 11430 w 55095"/>
                <a:gd name="connsiteY1" fmla="*/ 31750 h 129540"/>
                <a:gd name="connsiteX2" fmla="*/ 43180 w 55095"/>
                <a:gd name="connsiteY2" fmla="*/ 0 h 129540"/>
                <a:gd name="connsiteX3" fmla="*/ 54610 w 55095"/>
                <a:gd name="connsiteY3" fmla="*/ 0 h 129540"/>
                <a:gd name="connsiteX4" fmla="*/ 54610 w 55095"/>
                <a:gd name="connsiteY4" fmla="*/ 13970 h 129540"/>
                <a:gd name="connsiteX5" fmla="*/ 45720 w 55095"/>
                <a:gd name="connsiteY5" fmla="*/ 13970 h 129540"/>
                <a:gd name="connsiteX6" fmla="*/ 27940 w 55095"/>
                <a:gd name="connsiteY6" fmla="*/ 31750 h 129540"/>
                <a:gd name="connsiteX7" fmla="*/ 27940 w 55095"/>
                <a:gd name="connsiteY7" fmla="*/ 40640 h 129540"/>
                <a:gd name="connsiteX8" fmla="*/ 52070 w 55095"/>
                <a:gd name="connsiteY8" fmla="*/ 40640 h 129540"/>
                <a:gd name="connsiteX9" fmla="*/ 52070 w 55095"/>
                <a:gd name="connsiteY9" fmla="*/ 54610 h 129540"/>
                <a:gd name="connsiteX10" fmla="*/ 29210 w 55095"/>
                <a:gd name="connsiteY10" fmla="*/ 54610 h 129540"/>
                <a:gd name="connsiteX11" fmla="*/ 29210 w 55095"/>
                <a:gd name="connsiteY11" fmla="*/ 129540 h 129540"/>
                <a:gd name="connsiteX12" fmla="*/ 12700 w 55095"/>
                <a:gd name="connsiteY12" fmla="*/ 129540 h 129540"/>
                <a:gd name="connsiteX13" fmla="*/ 12700 w 55095"/>
                <a:gd name="connsiteY13" fmla="*/ 54610 h 129540"/>
                <a:gd name="connsiteX14" fmla="*/ 0 w 55095"/>
                <a:gd name="connsiteY14" fmla="*/ 54610 h 129540"/>
                <a:gd name="connsiteX15" fmla="*/ 0 w 55095"/>
                <a:gd name="connsiteY15" fmla="*/ 40640 h 129540"/>
                <a:gd name="connsiteX16" fmla="*/ 13970 w 55095"/>
                <a:gd name="connsiteY16" fmla="*/ 40640 h 12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40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5" name="Freeform 684">
              <a:extLst>
                <a:ext uri="{FF2B5EF4-FFF2-40B4-BE49-F238E27FC236}">
                  <a16:creationId xmlns:a16="http://schemas.microsoft.com/office/drawing/2014/main" id="{5D5D10B0-9B6D-63D8-10A7-6C4CDFE83796}"/>
                </a:ext>
              </a:extLst>
            </p:cNvPr>
            <p:cNvSpPr/>
            <p:nvPr/>
          </p:nvSpPr>
          <p:spPr>
            <a:xfrm>
              <a:off x="5058409" y="5770879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6" name="Freeform 685">
              <a:extLst>
                <a:ext uri="{FF2B5EF4-FFF2-40B4-BE49-F238E27FC236}">
                  <a16:creationId xmlns:a16="http://schemas.microsoft.com/office/drawing/2014/main" id="{20DF0C50-B871-4E3F-A4ED-3903DACB0C89}"/>
                </a:ext>
              </a:extLst>
            </p:cNvPr>
            <p:cNvSpPr/>
            <p:nvPr/>
          </p:nvSpPr>
          <p:spPr>
            <a:xfrm>
              <a:off x="5165090" y="5773420"/>
              <a:ext cx="78739" cy="91439"/>
            </a:xfrm>
            <a:custGeom>
              <a:avLst/>
              <a:gdLst>
                <a:gd name="connsiteX0" fmla="*/ 63500 w 78739"/>
                <a:gd name="connsiteY0" fmla="*/ 88900 h 91439"/>
                <a:gd name="connsiteX1" fmla="*/ 63500 w 78739"/>
                <a:gd name="connsiteY1" fmla="*/ 76200 h 91439"/>
                <a:gd name="connsiteX2" fmla="*/ 63500 w 78739"/>
                <a:gd name="connsiteY2" fmla="*/ 69850 h 91439"/>
                <a:gd name="connsiteX3" fmla="*/ 63500 w 78739"/>
                <a:gd name="connsiteY3" fmla="*/ 69850 h 91439"/>
                <a:gd name="connsiteX4" fmla="*/ 30480 w 78739"/>
                <a:gd name="connsiteY4" fmla="*/ 91440 h 91439"/>
                <a:gd name="connsiteX5" fmla="*/ 0 w 78739"/>
                <a:gd name="connsiteY5" fmla="*/ 55880 h 91439"/>
                <a:gd name="connsiteX6" fmla="*/ 0 w 78739"/>
                <a:gd name="connsiteY6" fmla="*/ 0 h 91439"/>
                <a:gd name="connsiteX7" fmla="*/ 16510 w 78739"/>
                <a:gd name="connsiteY7" fmla="*/ 0 h 91439"/>
                <a:gd name="connsiteX8" fmla="*/ 16510 w 78739"/>
                <a:gd name="connsiteY8" fmla="*/ 52070 h 91439"/>
                <a:gd name="connsiteX9" fmla="*/ 33020 w 78739"/>
                <a:gd name="connsiteY9" fmla="*/ 74930 h 91439"/>
                <a:gd name="connsiteX10" fmla="*/ 62230 w 78739"/>
                <a:gd name="connsiteY10" fmla="*/ 43180 h 91439"/>
                <a:gd name="connsiteX11" fmla="*/ 62230 w 78739"/>
                <a:gd name="connsiteY11" fmla="*/ 0 h 91439"/>
                <a:gd name="connsiteX12" fmla="*/ 78740 w 78739"/>
                <a:gd name="connsiteY12" fmla="*/ 0 h 91439"/>
                <a:gd name="connsiteX13" fmla="*/ 78740 w 78739"/>
                <a:gd name="connsiteY13" fmla="*/ 88900 h 91439"/>
                <a:gd name="connsiteX14" fmla="*/ 63500 w 78739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7" name="Freeform 686">
              <a:extLst>
                <a:ext uri="{FF2B5EF4-FFF2-40B4-BE49-F238E27FC236}">
                  <a16:creationId xmlns:a16="http://schemas.microsoft.com/office/drawing/2014/main" id="{4DF2B3FE-F93C-BE14-7E7F-193803CCE73A}"/>
                </a:ext>
              </a:extLst>
            </p:cNvPr>
            <p:cNvSpPr/>
            <p:nvPr/>
          </p:nvSpPr>
          <p:spPr>
            <a:xfrm>
              <a:off x="5276850" y="5770879"/>
              <a:ext cx="137159" cy="91440"/>
            </a:xfrm>
            <a:custGeom>
              <a:avLst/>
              <a:gdLst>
                <a:gd name="connsiteX0" fmla="*/ 15240 w 137159"/>
                <a:gd name="connsiteY0" fmla="*/ 2540 h 91440"/>
                <a:gd name="connsiteX1" fmla="*/ 15240 w 137159"/>
                <a:gd name="connsiteY1" fmla="*/ 15240 h 91440"/>
                <a:gd name="connsiteX2" fmla="*/ 15240 w 137159"/>
                <a:gd name="connsiteY2" fmla="*/ 21590 h 91440"/>
                <a:gd name="connsiteX3" fmla="*/ 15240 w 137159"/>
                <a:gd name="connsiteY3" fmla="*/ 21590 h 91440"/>
                <a:gd name="connsiteX4" fmla="*/ 48260 w 137159"/>
                <a:gd name="connsiteY4" fmla="*/ 0 h 91440"/>
                <a:gd name="connsiteX5" fmla="*/ 74930 w 137159"/>
                <a:gd name="connsiteY5" fmla="*/ 20320 h 91440"/>
                <a:gd name="connsiteX6" fmla="*/ 74930 w 137159"/>
                <a:gd name="connsiteY6" fmla="*/ 20320 h 91440"/>
                <a:gd name="connsiteX7" fmla="*/ 105410 w 137159"/>
                <a:gd name="connsiteY7" fmla="*/ 0 h 91440"/>
                <a:gd name="connsiteX8" fmla="*/ 137160 w 137159"/>
                <a:gd name="connsiteY8" fmla="*/ 35560 h 91440"/>
                <a:gd name="connsiteX9" fmla="*/ 137160 w 137159"/>
                <a:gd name="connsiteY9" fmla="*/ 91440 h 91440"/>
                <a:gd name="connsiteX10" fmla="*/ 120650 w 137159"/>
                <a:gd name="connsiteY10" fmla="*/ 91440 h 91440"/>
                <a:gd name="connsiteX11" fmla="*/ 120650 w 137159"/>
                <a:gd name="connsiteY11" fmla="*/ 39370 h 91440"/>
                <a:gd name="connsiteX12" fmla="*/ 104140 w 137159"/>
                <a:gd name="connsiteY12" fmla="*/ 16510 h 91440"/>
                <a:gd name="connsiteX13" fmla="*/ 77470 w 137159"/>
                <a:gd name="connsiteY13" fmla="*/ 50800 h 91440"/>
                <a:gd name="connsiteX14" fmla="*/ 77470 w 137159"/>
                <a:gd name="connsiteY14" fmla="*/ 91440 h 91440"/>
                <a:gd name="connsiteX15" fmla="*/ 60960 w 137159"/>
                <a:gd name="connsiteY15" fmla="*/ 91440 h 91440"/>
                <a:gd name="connsiteX16" fmla="*/ 60960 w 137159"/>
                <a:gd name="connsiteY16" fmla="*/ 38100 h 91440"/>
                <a:gd name="connsiteX17" fmla="*/ 44450 w 137159"/>
                <a:gd name="connsiteY17" fmla="*/ 15240 h 91440"/>
                <a:gd name="connsiteX18" fmla="*/ 16510 w 137159"/>
                <a:gd name="connsiteY18" fmla="*/ 49530 h 91440"/>
                <a:gd name="connsiteX19" fmla="*/ 16510 w 137159"/>
                <a:gd name="connsiteY19" fmla="*/ 90170 h 91440"/>
                <a:gd name="connsiteX20" fmla="*/ 0 w 137159"/>
                <a:gd name="connsiteY20" fmla="*/ 90170 h 91440"/>
                <a:gd name="connsiteX21" fmla="*/ 0 w 137159"/>
                <a:gd name="connsiteY21" fmla="*/ 1270 h 91440"/>
                <a:gd name="connsiteX22" fmla="*/ 15240 w 137159"/>
                <a:gd name="connsiteY22" fmla="*/ 12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5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8" name="Freeform 687">
              <a:extLst>
                <a:ext uri="{FF2B5EF4-FFF2-40B4-BE49-F238E27FC236}">
                  <a16:creationId xmlns:a16="http://schemas.microsoft.com/office/drawing/2014/main" id="{6FAF1543-0A1C-7805-C251-D205F00FA460}"/>
                </a:ext>
              </a:extLst>
            </p:cNvPr>
            <p:cNvSpPr/>
            <p:nvPr/>
          </p:nvSpPr>
          <p:spPr>
            <a:xfrm>
              <a:off x="5441950" y="5734050"/>
              <a:ext cx="87629" cy="130809"/>
            </a:xfrm>
            <a:custGeom>
              <a:avLst/>
              <a:gdLst>
                <a:gd name="connsiteX0" fmla="*/ 0 w 87629"/>
                <a:gd name="connsiteY0" fmla="*/ 0 h 130809"/>
                <a:gd name="connsiteX1" fmla="*/ 16510 w 87629"/>
                <a:gd name="connsiteY1" fmla="*/ 0 h 130809"/>
                <a:gd name="connsiteX2" fmla="*/ 16510 w 87629"/>
                <a:gd name="connsiteY2" fmla="*/ 45720 h 130809"/>
                <a:gd name="connsiteX3" fmla="*/ 16510 w 87629"/>
                <a:gd name="connsiteY3" fmla="*/ 53340 h 130809"/>
                <a:gd name="connsiteX4" fmla="*/ 16510 w 87629"/>
                <a:gd name="connsiteY4" fmla="*/ 53340 h 130809"/>
                <a:gd name="connsiteX5" fmla="*/ 46990 w 87629"/>
                <a:gd name="connsiteY5" fmla="*/ 36830 h 130809"/>
                <a:gd name="connsiteX6" fmla="*/ 87630 w 87629"/>
                <a:gd name="connsiteY6" fmla="*/ 83820 h 130809"/>
                <a:gd name="connsiteX7" fmla="*/ 46990 w 87629"/>
                <a:gd name="connsiteY7" fmla="*/ 130810 h 130809"/>
                <a:gd name="connsiteX8" fmla="*/ 15240 w 87629"/>
                <a:gd name="connsiteY8" fmla="*/ 111760 h 130809"/>
                <a:gd name="connsiteX9" fmla="*/ 15240 w 87629"/>
                <a:gd name="connsiteY9" fmla="*/ 111760 h 130809"/>
                <a:gd name="connsiteX10" fmla="*/ 15240 w 87629"/>
                <a:gd name="connsiteY10" fmla="*/ 118110 h 130809"/>
                <a:gd name="connsiteX11" fmla="*/ 15240 w 87629"/>
                <a:gd name="connsiteY11" fmla="*/ 128270 h 130809"/>
                <a:gd name="connsiteX12" fmla="*/ 0 w 87629"/>
                <a:gd name="connsiteY12" fmla="*/ 128270 h 130809"/>
                <a:gd name="connsiteX13" fmla="*/ 0 w 87629"/>
                <a:gd name="connsiteY13" fmla="*/ 0 h 130809"/>
                <a:gd name="connsiteX14" fmla="*/ 17780 w 87629"/>
                <a:gd name="connsiteY14" fmla="*/ 83820 h 130809"/>
                <a:gd name="connsiteX15" fmla="*/ 45720 w 87629"/>
                <a:gd name="connsiteY15" fmla="*/ 115570 h 130809"/>
                <a:gd name="connsiteX16" fmla="*/ 73660 w 87629"/>
                <a:gd name="connsiteY16" fmla="*/ 83820 h 130809"/>
                <a:gd name="connsiteX17" fmla="*/ 45720 w 87629"/>
                <a:gd name="connsiteY17" fmla="*/ 52070 h 130809"/>
                <a:gd name="connsiteX18" fmla="*/ 1778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0" y="0"/>
                  </a:moveTo>
                  <a:lnTo>
                    <a:pt x="16510" y="0"/>
                  </a:lnTo>
                  <a:lnTo>
                    <a:pt x="16510" y="45720"/>
                  </a:lnTo>
                  <a:cubicBezTo>
                    <a:pt x="16510" y="50800"/>
                    <a:pt x="16510" y="53340"/>
                    <a:pt x="16510" y="53340"/>
                  </a:cubicBezTo>
                  <a:lnTo>
                    <a:pt x="16510" y="53340"/>
                  </a:lnTo>
                  <a:cubicBezTo>
                    <a:pt x="21590" y="44450"/>
                    <a:pt x="33020" y="36830"/>
                    <a:pt x="46990" y="36830"/>
                  </a:cubicBezTo>
                  <a:cubicBezTo>
                    <a:pt x="69850" y="36830"/>
                    <a:pt x="87630" y="55880"/>
                    <a:pt x="87630" y="83820"/>
                  </a:cubicBezTo>
                  <a:cubicBezTo>
                    <a:pt x="87630" y="111760"/>
                    <a:pt x="69850" y="130810"/>
                    <a:pt x="46990" y="130810"/>
                  </a:cubicBezTo>
                  <a:cubicBezTo>
                    <a:pt x="24130" y="130810"/>
                    <a:pt x="20320" y="121920"/>
                    <a:pt x="15240" y="111760"/>
                  </a:cubicBezTo>
                  <a:lnTo>
                    <a:pt x="15240" y="111760"/>
                  </a:lnTo>
                  <a:cubicBezTo>
                    <a:pt x="15240" y="111760"/>
                    <a:pt x="15240" y="114300"/>
                    <a:pt x="15240" y="118110"/>
                  </a:cubicBezTo>
                  <a:lnTo>
                    <a:pt x="1524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  <a:moveTo>
                    <a:pt x="17780" y="83820"/>
                  </a:moveTo>
                  <a:cubicBezTo>
                    <a:pt x="17780" y="106680"/>
                    <a:pt x="31750" y="115570"/>
                    <a:pt x="45720" y="115570"/>
                  </a:cubicBezTo>
                  <a:cubicBezTo>
                    <a:pt x="59690" y="115570"/>
                    <a:pt x="73660" y="101600"/>
                    <a:pt x="73660" y="83820"/>
                  </a:cubicBezTo>
                  <a:cubicBezTo>
                    <a:pt x="73660" y="66040"/>
                    <a:pt x="62230" y="52070"/>
                    <a:pt x="45720" y="52070"/>
                  </a:cubicBezTo>
                  <a:cubicBezTo>
                    <a:pt x="29210" y="52070"/>
                    <a:pt x="17780" y="62230"/>
                    <a:pt x="1778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9" name="Freeform 688">
              <a:extLst>
                <a:ext uri="{FF2B5EF4-FFF2-40B4-BE49-F238E27FC236}">
                  <a16:creationId xmlns:a16="http://schemas.microsoft.com/office/drawing/2014/main" id="{F7B32400-0FA4-344A-5495-56FD3EDBE0F6}"/>
                </a:ext>
              </a:extLst>
            </p:cNvPr>
            <p:cNvSpPr/>
            <p:nvPr/>
          </p:nvSpPr>
          <p:spPr>
            <a:xfrm>
              <a:off x="5548629" y="5770879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4450 w 83820"/>
                <a:gd name="connsiteY10" fmla="*/ 13970 h 93979"/>
                <a:gd name="connsiteX11" fmla="*/ 19050 w 83820"/>
                <a:gd name="connsiteY11" fmla="*/ 38100 h 93979"/>
                <a:gd name="connsiteX12" fmla="*/ 68580 w 83820"/>
                <a:gd name="connsiteY12" fmla="*/ 38100 h 93979"/>
                <a:gd name="connsiteX13" fmla="*/ 4445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0" name="Freeform 689">
              <a:extLst>
                <a:ext uri="{FF2B5EF4-FFF2-40B4-BE49-F238E27FC236}">
                  <a16:creationId xmlns:a16="http://schemas.microsoft.com/office/drawing/2014/main" id="{C50AE54F-8D80-7B40-4B3A-991E4ACED0CB}"/>
                </a:ext>
              </a:extLst>
            </p:cNvPr>
            <p:cNvSpPr/>
            <p:nvPr/>
          </p:nvSpPr>
          <p:spPr>
            <a:xfrm>
              <a:off x="5656579" y="577087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1" name="Freeform 690">
              <a:extLst>
                <a:ext uri="{FF2B5EF4-FFF2-40B4-BE49-F238E27FC236}">
                  <a16:creationId xmlns:a16="http://schemas.microsoft.com/office/drawing/2014/main" id="{5D55D6F9-992D-04AA-5339-A7FA18968C98}"/>
                </a:ext>
              </a:extLst>
            </p:cNvPr>
            <p:cNvSpPr/>
            <p:nvPr/>
          </p:nvSpPr>
          <p:spPr>
            <a:xfrm>
              <a:off x="5717540" y="5770879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2" name="Freeform 691">
              <a:extLst>
                <a:ext uri="{FF2B5EF4-FFF2-40B4-BE49-F238E27FC236}">
                  <a16:creationId xmlns:a16="http://schemas.microsoft.com/office/drawing/2014/main" id="{9F935310-96DA-61D9-E346-CF22D1EB4D3B}"/>
                </a:ext>
              </a:extLst>
            </p:cNvPr>
            <p:cNvSpPr/>
            <p:nvPr/>
          </p:nvSpPr>
          <p:spPr>
            <a:xfrm>
              <a:off x="5787390" y="5852159"/>
              <a:ext cx="27939" cy="36830"/>
            </a:xfrm>
            <a:custGeom>
              <a:avLst/>
              <a:gdLst>
                <a:gd name="connsiteX0" fmla="*/ 12700 w 27939"/>
                <a:gd name="connsiteY0" fmla="*/ 36830 h 36830"/>
                <a:gd name="connsiteX1" fmla="*/ 0 w 27939"/>
                <a:gd name="connsiteY1" fmla="*/ 36830 h 36830"/>
                <a:gd name="connsiteX2" fmla="*/ 11430 w 27939"/>
                <a:gd name="connsiteY2" fmla="*/ 0 h 36830"/>
                <a:gd name="connsiteX3" fmla="*/ 27940 w 27939"/>
                <a:gd name="connsiteY3" fmla="*/ 0 h 36830"/>
                <a:gd name="connsiteX4" fmla="*/ 13970 w 27939"/>
                <a:gd name="connsiteY4" fmla="*/ 36830 h 36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39" h="36830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40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3" name="Freeform 692">
              <a:extLst>
                <a:ext uri="{FF2B5EF4-FFF2-40B4-BE49-F238E27FC236}">
                  <a16:creationId xmlns:a16="http://schemas.microsoft.com/office/drawing/2014/main" id="{6C9A662C-EA3C-47C5-67A1-4D44E3933AE5}"/>
                </a:ext>
              </a:extLst>
            </p:cNvPr>
            <p:cNvSpPr/>
            <p:nvPr/>
          </p:nvSpPr>
          <p:spPr>
            <a:xfrm>
              <a:off x="5878829" y="5734050"/>
              <a:ext cx="87629" cy="130809"/>
            </a:xfrm>
            <a:custGeom>
              <a:avLst/>
              <a:gdLst>
                <a:gd name="connsiteX0" fmla="*/ 87630 w 87629"/>
                <a:gd name="connsiteY0" fmla="*/ 128270 h 130809"/>
                <a:gd name="connsiteX1" fmla="*/ 72390 w 87629"/>
                <a:gd name="connsiteY1" fmla="*/ 128270 h 130809"/>
                <a:gd name="connsiteX2" fmla="*/ 72390 w 87629"/>
                <a:gd name="connsiteY2" fmla="*/ 118110 h 130809"/>
                <a:gd name="connsiteX3" fmla="*/ 72390 w 87629"/>
                <a:gd name="connsiteY3" fmla="*/ 111760 h 130809"/>
                <a:gd name="connsiteX4" fmla="*/ 72390 w 87629"/>
                <a:gd name="connsiteY4" fmla="*/ 111760 h 130809"/>
                <a:gd name="connsiteX5" fmla="*/ 40640 w 87629"/>
                <a:gd name="connsiteY5" fmla="*/ 130810 h 130809"/>
                <a:gd name="connsiteX6" fmla="*/ 0 w 87629"/>
                <a:gd name="connsiteY6" fmla="*/ 83820 h 130809"/>
                <a:gd name="connsiteX7" fmla="*/ 40640 w 87629"/>
                <a:gd name="connsiteY7" fmla="*/ 36830 h 130809"/>
                <a:gd name="connsiteX8" fmla="*/ 71120 w 87629"/>
                <a:gd name="connsiteY8" fmla="*/ 53340 h 130809"/>
                <a:gd name="connsiteX9" fmla="*/ 71120 w 87629"/>
                <a:gd name="connsiteY9" fmla="*/ 53340 h 130809"/>
                <a:gd name="connsiteX10" fmla="*/ 71120 w 87629"/>
                <a:gd name="connsiteY10" fmla="*/ 45720 h 130809"/>
                <a:gd name="connsiteX11" fmla="*/ 71120 w 87629"/>
                <a:gd name="connsiteY11" fmla="*/ 0 h 130809"/>
                <a:gd name="connsiteX12" fmla="*/ 87630 w 87629"/>
                <a:gd name="connsiteY12" fmla="*/ 0 h 130809"/>
                <a:gd name="connsiteX13" fmla="*/ 87630 w 87629"/>
                <a:gd name="connsiteY13" fmla="*/ 128270 h 130809"/>
                <a:gd name="connsiteX14" fmla="*/ 16510 w 87629"/>
                <a:gd name="connsiteY14" fmla="*/ 83820 h 130809"/>
                <a:gd name="connsiteX15" fmla="*/ 44450 w 87629"/>
                <a:gd name="connsiteY15" fmla="*/ 115570 h 130809"/>
                <a:gd name="connsiteX16" fmla="*/ 72390 w 87629"/>
                <a:gd name="connsiteY16" fmla="*/ 83820 h 130809"/>
                <a:gd name="connsiteX17" fmla="*/ 44450 w 87629"/>
                <a:gd name="connsiteY17" fmla="*/ 52070 h 130809"/>
                <a:gd name="connsiteX18" fmla="*/ 1651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6510" y="83820"/>
                  </a:moveTo>
                  <a:cubicBezTo>
                    <a:pt x="16510" y="102870"/>
                    <a:pt x="27940" y="115570"/>
                    <a:pt x="44450" y="115570"/>
                  </a:cubicBezTo>
                  <a:cubicBezTo>
                    <a:pt x="60960" y="115570"/>
                    <a:pt x="72390" y="105410"/>
                    <a:pt x="72390" y="83820"/>
                  </a:cubicBezTo>
                  <a:cubicBezTo>
                    <a:pt x="72390" y="62230"/>
                    <a:pt x="58420" y="52070"/>
                    <a:pt x="44450" y="52070"/>
                  </a:cubicBezTo>
                  <a:cubicBezTo>
                    <a:pt x="30480" y="52070"/>
                    <a:pt x="16510" y="6604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4" name="Freeform 693">
              <a:extLst>
                <a:ext uri="{FF2B5EF4-FFF2-40B4-BE49-F238E27FC236}">
                  <a16:creationId xmlns:a16="http://schemas.microsoft.com/office/drawing/2014/main" id="{39BCB901-7613-0792-81DE-106E742D54C1}"/>
                </a:ext>
              </a:extLst>
            </p:cNvPr>
            <p:cNvSpPr/>
            <p:nvPr/>
          </p:nvSpPr>
          <p:spPr>
            <a:xfrm>
              <a:off x="5991859" y="577215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78740 h 93979"/>
                <a:gd name="connsiteX18" fmla="*/ 57150 w 73660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5" name="Freeform 694">
              <a:extLst>
                <a:ext uri="{FF2B5EF4-FFF2-40B4-BE49-F238E27FC236}">
                  <a16:creationId xmlns:a16="http://schemas.microsoft.com/office/drawing/2014/main" id="{080C6883-5549-844E-79EB-F42B58C64756}"/>
                </a:ext>
              </a:extLst>
            </p:cNvPr>
            <p:cNvSpPr/>
            <p:nvPr/>
          </p:nvSpPr>
          <p:spPr>
            <a:xfrm>
              <a:off x="6082029" y="5746750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0 w 60960"/>
                <a:gd name="connsiteY9" fmla="*/ 99060 h 116840"/>
                <a:gd name="connsiteX10" fmla="*/ 60960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6" name="Freeform 695">
              <a:extLst>
                <a:ext uri="{FF2B5EF4-FFF2-40B4-BE49-F238E27FC236}">
                  <a16:creationId xmlns:a16="http://schemas.microsoft.com/office/drawing/2014/main" id="{A60CEC57-42C0-6C4F-A92E-C9FACC954B3E}"/>
                </a:ext>
              </a:extLst>
            </p:cNvPr>
            <p:cNvSpPr/>
            <p:nvPr/>
          </p:nvSpPr>
          <p:spPr>
            <a:xfrm>
              <a:off x="6154420" y="5770879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7" name="Freeform 696">
              <a:extLst>
                <a:ext uri="{FF2B5EF4-FFF2-40B4-BE49-F238E27FC236}">
                  <a16:creationId xmlns:a16="http://schemas.microsoft.com/office/drawing/2014/main" id="{9876B028-8649-4904-04DC-CA9E026E0310}"/>
                </a:ext>
              </a:extLst>
            </p:cNvPr>
            <p:cNvSpPr/>
            <p:nvPr/>
          </p:nvSpPr>
          <p:spPr>
            <a:xfrm>
              <a:off x="6254750" y="5770879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8" name="Freeform 697">
              <a:extLst>
                <a:ext uri="{FF2B5EF4-FFF2-40B4-BE49-F238E27FC236}">
                  <a16:creationId xmlns:a16="http://schemas.microsoft.com/office/drawing/2014/main" id="{88E96F4A-07A6-AE56-4D0A-4D7F235DACF3}"/>
                </a:ext>
              </a:extLst>
            </p:cNvPr>
            <p:cNvSpPr/>
            <p:nvPr/>
          </p:nvSpPr>
          <p:spPr>
            <a:xfrm>
              <a:off x="6380479" y="5770879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604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9" name="Freeform 698">
              <a:extLst>
                <a:ext uri="{FF2B5EF4-FFF2-40B4-BE49-F238E27FC236}">
                  <a16:creationId xmlns:a16="http://schemas.microsoft.com/office/drawing/2014/main" id="{F533A268-79A4-17E3-82D2-8C8B3A34B307}"/>
                </a:ext>
              </a:extLst>
            </p:cNvPr>
            <p:cNvSpPr/>
            <p:nvPr/>
          </p:nvSpPr>
          <p:spPr>
            <a:xfrm>
              <a:off x="6494779" y="5770879"/>
              <a:ext cx="51048" cy="92710"/>
            </a:xfrm>
            <a:custGeom>
              <a:avLst/>
              <a:gdLst>
                <a:gd name="connsiteX0" fmla="*/ 0 w 51048"/>
                <a:gd name="connsiteY0" fmla="*/ 2540 h 92710"/>
                <a:gd name="connsiteX1" fmla="*/ 15240 w 51048"/>
                <a:gd name="connsiteY1" fmla="*/ 2540 h 92710"/>
                <a:gd name="connsiteX2" fmla="*/ 15240 w 51048"/>
                <a:gd name="connsiteY2" fmla="*/ 15240 h 92710"/>
                <a:gd name="connsiteX3" fmla="*/ 15240 w 51048"/>
                <a:gd name="connsiteY3" fmla="*/ 21590 h 92710"/>
                <a:gd name="connsiteX4" fmla="*/ 15240 w 51048"/>
                <a:gd name="connsiteY4" fmla="*/ 21590 h 92710"/>
                <a:gd name="connsiteX5" fmla="*/ 43180 w 51048"/>
                <a:gd name="connsiteY5" fmla="*/ 0 h 92710"/>
                <a:gd name="connsiteX6" fmla="*/ 48260 w 51048"/>
                <a:gd name="connsiteY6" fmla="*/ 0 h 92710"/>
                <a:gd name="connsiteX7" fmla="*/ 48260 w 51048"/>
                <a:gd name="connsiteY7" fmla="*/ 16510 h 92710"/>
                <a:gd name="connsiteX8" fmla="*/ 43180 w 51048"/>
                <a:gd name="connsiteY8" fmla="*/ 16510 h 92710"/>
                <a:gd name="connsiteX9" fmla="*/ 16510 w 51048"/>
                <a:gd name="connsiteY9" fmla="*/ 53340 h 92710"/>
                <a:gd name="connsiteX10" fmla="*/ 16510 w 51048"/>
                <a:gd name="connsiteY10" fmla="*/ 92710 h 92710"/>
                <a:gd name="connsiteX11" fmla="*/ 0 w 51048"/>
                <a:gd name="connsiteY11" fmla="*/ 92710 h 92710"/>
                <a:gd name="connsiteX12" fmla="*/ 0 w 51048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8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0" name="Freeform 699">
              <a:extLst>
                <a:ext uri="{FF2B5EF4-FFF2-40B4-BE49-F238E27FC236}">
                  <a16:creationId xmlns:a16="http://schemas.microsoft.com/office/drawing/2014/main" id="{8D4AFAC1-E33F-5EB2-528C-7E50483BD683}"/>
                </a:ext>
              </a:extLst>
            </p:cNvPr>
            <p:cNvSpPr/>
            <p:nvPr/>
          </p:nvSpPr>
          <p:spPr>
            <a:xfrm>
              <a:off x="6597650" y="5746750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1" name="Freeform 700">
              <a:extLst>
                <a:ext uri="{FF2B5EF4-FFF2-40B4-BE49-F238E27FC236}">
                  <a16:creationId xmlns:a16="http://schemas.microsoft.com/office/drawing/2014/main" id="{D8E6AD25-94C9-4860-31CC-076D00990916}"/>
                </a:ext>
              </a:extLst>
            </p:cNvPr>
            <p:cNvSpPr/>
            <p:nvPr/>
          </p:nvSpPr>
          <p:spPr>
            <a:xfrm>
              <a:off x="6675119" y="5737859"/>
              <a:ext cx="20320" cy="124460"/>
            </a:xfrm>
            <a:custGeom>
              <a:avLst/>
              <a:gdLst>
                <a:gd name="connsiteX0" fmla="*/ 10161 w 20320"/>
                <a:gd name="connsiteY0" fmla="*/ 0 h 124460"/>
                <a:gd name="connsiteX1" fmla="*/ 20320 w 20320"/>
                <a:gd name="connsiteY1" fmla="*/ 10160 h 124460"/>
                <a:gd name="connsiteX2" fmla="*/ 10161 w 20320"/>
                <a:gd name="connsiteY2" fmla="*/ 20320 h 124460"/>
                <a:gd name="connsiteX3" fmla="*/ 0 w 20320"/>
                <a:gd name="connsiteY3" fmla="*/ 10160 h 124460"/>
                <a:gd name="connsiteX4" fmla="*/ 10161 w 20320"/>
                <a:gd name="connsiteY4" fmla="*/ 0 h 124460"/>
                <a:gd name="connsiteX5" fmla="*/ 19050 w 20320"/>
                <a:gd name="connsiteY5" fmla="*/ 35560 h 124460"/>
                <a:gd name="connsiteX6" fmla="*/ 19050 w 20320"/>
                <a:gd name="connsiteY6" fmla="*/ 124460 h 124460"/>
                <a:gd name="connsiteX7" fmla="*/ 2540 w 20320"/>
                <a:gd name="connsiteY7" fmla="*/ 124460 h 124460"/>
                <a:gd name="connsiteX8" fmla="*/ 2540 w 20320"/>
                <a:gd name="connsiteY8" fmla="*/ 35560 h 124460"/>
                <a:gd name="connsiteX9" fmla="*/ 1905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1" y="0"/>
                  </a:moveTo>
                  <a:cubicBezTo>
                    <a:pt x="16511" y="0"/>
                    <a:pt x="20320" y="3810"/>
                    <a:pt x="20320" y="10160"/>
                  </a:cubicBezTo>
                  <a:cubicBezTo>
                    <a:pt x="20320" y="16510"/>
                    <a:pt x="16511" y="20320"/>
                    <a:pt x="10161" y="20320"/>
                  </a:cubicBezTo>
                  <a:cubicBezTo>
                    <a:pt x="3811" y="20320"/>
                    <a:pt x="0" y="16510"/>
                    <a:pt x="0" y="10160"/>
                  </a:cubicBezTo>
                  <a:cubicBezTo>
                    <a:pt x="0" y="3810"/>
                    <a:pt x="3811" y="0"/>
                    <a:pt x="10161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2" name="Freeform 701">
              <a:extLst>
                <a:ext uri="{FF2B5EF4-FFF2-40B4-BE49-F238E27FC236}">
                  <a16:creationId xmlns:a16="http://schemas.microsoft.com/office/drawing/2014/main" id="{1193B9CF-B7C4-ADEA-7BBD-30A866848100}"/>
                </a:ext>
              </a:extLst>
            </p:cNvPr>
            <p:cNvSpPr/>
            <p:nvPr/>
          </p:nvSpPr>
          <p:spPr>
            <a:xfrm>
              <a:off x="6725919" y="5770879"/>
              <a:ext cx="137160" cy="91440"/>
            </a:xfrm>
            <a:custGeom>
              <a:avLst/>
              <a:gdLst>
                <a:gd name="connsiteX0" fmla="*/ 15240 w 137160"/>
                <a:gd name="connsiteY0" fmla="*/ 2540 h 91440"/>
                <a:gd name="connsiteX1" fmla="*/ 15240 w 137160"/>
                <a:gd name="connsiteY1" fmla="*/ 15240 h 91440"/>
                <a:gd name="connsiteX2" fmla="*/ 15240 w 137160"/>
                <a:gd name="connsiteY2" fmla="*/ 21590 h 91440"/>
                <a:gd name="connsiteX3" fmla="*/ 15240 w 137160"/>
                <a:gd name="connsiteY3" fmla="*/ 21590 h 91440"/>
                <a:gd name="connsiteX4" fmla="*/ 48261 w 137160"/>
                <a:gd name="connsiteY4" fmla="*/ 0 h 91440"/>
                <a:gd name="connsiteX5" fmla="*/ 74930 w 137160"/>
                <a:gd name="connsiteY5" fmla="*/ 20320 h 91440"/>
                <a:gd name="connsiteX6" fmla="*/ 74930 w 137160"/>
                <a:gd name="connsiteY6" fmla="*/ 20320 h 91440"/>
                <a:gd name="connsiteX7" fmla="*/ 105411 w 137160"/>
                <a:gd name="connsiteY7" fmla="*/ 0 h 91440"/>
                <a:gd name="connsiteX8" fmla="*/ 137161 w 137160"/>
                <a:gd name="connsiteY8" fmla="*/ 35560 h 91440"/>
                <a:gd name="connsiteX9" fmla="*/ 137161 w 137160"/>
                <a:gd name="connsiteY9" fmla="*/ 91440 h 91440"/>
                <a:gd name="connsiteX10" fmla="*/ 120650 w 137160"/>
                <a:gd name="connsiteY10" fmla="*/ 91440 h 91440"/>
                <a:gd name="connsiteX11" fmla="*/ 120650 w 137160"/>
                <a:gd name="connsiteY11" fmla="*/ 39370 h 91440"/>
                <a:gd name="connsiteX12" fmla="*/ 104140 w 137160"/>
                <a:gd name="connsiteY12" fmla="*/ 16510 h 91440"/>
                <a:gd name="connsiteX13" fmla="*/ 77470 w 137160"/>
                <a:gd name="connsiteY13" fmla="*/ 50800 h 91440"/>
                <a:gd name="connsiteX14" fmla="*/ 77470 w 137160"/>
                <a:gd name="connsiteY14" fmla="*/ 91440 h 91440"/>
                <a:gd name="connsiteX15" fmla="*/ 60961 w 137160"/>
                <a:gd name="connsiteY15" fmla="*/ 91440 h 91440"/>
                <a:gd name="connsiteX16" fmla="*/ 60961 w 137160"/>
                <a:gd name="connsiteY16" fmla="*/ 38100 h 91440"/>
                <a:gd name="connsiteX17" fmla="*/ 44450 w 137160"/>
                <a:gd name="connsiteY17" fmla="*/ 15240 h 91440"/>
                <a:gd name="connsiteX18" fmla="*/ 16511 w 137160"/>
                <a:gd name="connsiteY18" fmla="*/ 49530 h 91440"/>
                <a:gd name="connsiteX19" fmla="*/ 16511 w 137160"/>
                <a:gd name="connsiteY19" fmla="*/ 90170 h 91440"/>
                <a:gd name="connsiteX20" fmla="*/ 0 w 137160"/>
                <a:gd name="connsiteY20" fmla="*/ 90170 h 91440"/>
                <a:gd name="connsiteX21" fmla="*/ 0 w 137160"/>
                <a:gd name="connsiteY21" fmla="*/ 1270 h 91440"/>
                <a:gd name="connsiteX22" fmla="*/ 15240 w 137160"/>
                <a:gd name="connsiteY22" fmla="*/ 12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6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1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1" y="8890"/>
                    <a:pt x="92711" y="0"/>
                    <a:pt x="105411" y="0"/>
                  </a:cubicBezTo>
                  <a:cubicBezTo>
                    <a:pt x="127000" y="0"/>
                    <a:pt x="137161" y="12700"/>
                    <a:pt x="137161" y="35560"/>
                  </a:cubicBezTo>
                  <a:lnTo>
                    <a:pt x="137161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1" y="91440"/>
                  </a:lnTo>
                  <a:lnTo>
                    <a:pt x="60961" y="38100"/>
                  </a:lnTo>
                  <a:cubicBezTo>
                    <a:pt x="60961" y="26670"/>
                    <a:pt x="58420" y="15240"/>
                    <a:pt x="44450" y="15240"/>
                  </a:cubicBezTo>
                  <a:cubicBezTo>
                    <a:pt x="30480" y="15240"/>
                    <a:pt x="16511" y="33020"/>
                    <a:pt x="16511" y="49530"/>
                  </a:cubicBezTo>
                  <a:lnTo>
                    <a:pt x="16511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3" name="Freeform 702">
              <a:extLst>
                <a:ext uri="{FF2B5EF4-FFF2-40B4-BE49-F238E27FC236}">
                  <a16:creationId xmlns:a16="http://schemas.microsoft.com/office/drawing/2014/main" id="{21982AF6-ED34-8F48-130E-07D03847262D}"/>
                </a:ext>
              </a:extLst>
            </p:cNvPr>
            <p:cNvSpPr/>
            <p:nvPr/>
          </p:nvSpPr>
          <p:spPr>
            <a:xfrm>
              <a:off x="6883400" y="5770879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4" name="Freeform 703">
              <a:extLst>
                <a:ext uri="{FF2B5EF4-FFF2-40B4-BE49-F238E27FC236}">
                  <a16:creationId xmlns:a16="http://schemas.microsoft.com/office/drawing/2014/main" id="{1E4E867B-4B92-DB0A-89E4-CDF14B2B6AE3}"/>
                </a:ext>
              </a:extLst>
            </p:cNvPr>
            <p:cNvSpPr/>
            <p:nvPr/>
          </p:nvSpPr>
          <p:spPr>
            <a:xfrm>
              <a:off x="6983730" y="5770879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89 w 62229"/>
                <a:gd name="connsiteY5" fmla="*/ 13970 h 92710"/>
                <a:gd name="connsiteX6" fmla="*/ 16510 w 62229"/>
                <a:gd name="connsiteY6" fmla="*/ 25400 h 92710"/>
                <a:gd name="connsiteX7" fmla="*/ 34289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89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89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89" y="39370"/>
                  </a:cubicBezTo>
                  <a:cubicBezTo>
                    <a:pt x="53339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89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89" y="78740"/>
                    <a:pt x="29210" y="78740"/>
                  </a:cubicBezTo>
                  <a:cubicBezTo>
                    <a:pt x="36830" y="78740"/>
                    <a:pt x="46989" y="74930"/>
                    <a:pt x="46989" y="67310"/>
                  </a:cubicBezTo>
                  <a:cubicBezTo>
                    <a:pt x="46989" y="59690"/>
                    <a:pt x="40639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5" name="Freeform 704">
              <a:extLst>
                <a:ext uri="{FF2B5EF4-FFF2-40B4-BE49-F238E27FC236}">
                  <a16:creationId xmlns:a16="http://schemas.microsoft.com/office/drawing/2014/main" id="{F8C3A462-6AE4-5C52-5AA5-9D38B1F7A884}"/>
                </a:ext>
              </a:extLst>
            </p:cNvPr>
            <p:cNvSpPr/>
            <p:nvPr/>
          </p:nvSpPr>
          <p:spPr>
            <a:xfrm>
              <a:off x="7061200" y="5805170"/>
              <a:ext cx="125730" cy="13970"/>
            </a:xfrm>
            <a:custGeom>
              <a:avLst/>
              <a:gdLst>
                <a:gd name="connsiteX0" fmla="*/ 0 w 125730"/>
                <a:gd name="connsiteY0" fmla="*/ 0 h 13970"/>
                <a:gd name="connsiteX1" fmla="*/ 125730 w 125730"/>
                <a:gd name="connsiteY1" fmla="*/ 0 h 13970"/>
                <a:gd name="connsiteX2" fmla="*/ 125730 w 125730"/>
                <a:gd name="connsiteY2" fmla="*/ 13970 h 13970"/>
                <a:gd name="connsiteX3" fmla="*/ 0 w 125730"/>
                <a:gd name="connsiteY3" fmla="*/ 13970 h 13970"/>
                <a:gd name="connsiteX4" fmla="*/ 0 w 125730"/>
                <a:gd name="connsiteY4" fmla="*/ 0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730" h="13970">
                  <a:moveTo>
                    <a:pt x="0" y="0"/>
                  </a:moveTo>
                  <a:lnTo>
                    <a:pt x="125730" y="0"/>
                  </a:lnTo>
                  <a:lnTo>
                    <a:pt x="125730" y="13970"/>
                  </a:lnTo>
                  <a:lnTo>
                    <a:pt x="0" y="139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6" name="Freeform 705">
              <a:extLst>
                <a:ext uri="{FF2B5EF4-FFF2-40B4-BE49-F238E27FC236}">
                  <a16:creationId xmlns:a16="http://schemas.microsoft.com/office/drawing/2014/main" id="{2DB4B6C2-FA39-67B9-C582-86DD32B26076}"/>
                </a:ext>
              </a:extLst>
            </p:cNvPr>
            <p:cNvSpPr/>
            <p:nvPr/>
          </p:nvSpPr>
          <p:spPr>
            <a:xfrm>
              <a:off x="7203440" y="5770879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6200 w 91440"/>
                <a:gd name="connsiteY5" fmla="*/ 46990 h 93979"/>
                <a:gd name="connsiteX6" fmla="*/ 45720 w 91440"/>
                <a:gd name="connsiteY6" fmla="*/ 15240 h 93979"/>
                <a:gd name="connsiteX7" fmla="*/ 16510 w 91440"/>
                <a:gd name="connsiteY7" fmla="*/ 46990 h 93979"/>
                <a:gd name="connsiteX8" fmla="*/ 45720 w 91440"/>
                <a:gd name="connsiteY8" fmla="*/ 78740 h 93979"/>
                <a:gd name="connsiteX9" fmla="*/ 7620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604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7" name="Freeform 706">
              <a:extLst>
                <a:ext uri="{FF2B5EF4-FFF2-40B4-BE49-F238E27FC236}">
                  <a16:creationId xmlns:a16="http://schemas.microsoft.com/office/drawing/2014/main" id="{44CEE632-13CE-4C15-38C2-B9B6E9211803}"/>
                </a:ext>
              </a:extLst>
            </p:cNvPr>
            <p:cNvSpPr/>
            <p:nvPr/>
          </p:nvSpPr>
          <p:spPr>
            <a:xfrm>
              <a:off x="7306309" y="5746750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8" name="Freeform 707">
              <a:extLst>
                <a:ext uri="{FF2B5EF4-FFF2-40B4-BE49-F238E27FC236}">
                  <a16:creationId xmlns:a16="http://schemas.microsoft.com/office/drawing/2014/main" id="{546C17AA-77E2-5F86-8AF6-7387AC38161A}"/>
                </a:ext>
              </a:extLst>
            </p:cNvPr>
            <p:cNvSpPr/>
            <p:nvPr/>
          </p:nvSpPr>
          <p:spPr>
            <a:xfrm>
              <a:off x="7386319" y="5734050"/>
              <a:ext cx="80010" cy="128270"/>
            </a:xfrm>
            <a:custGeom>
              <a:avLst/>
              <a:gdLst>
                <a:gd name="connsiteX0" fmla="*/ 0 w 80010"/>
                <a:gd name="connsiteY0" fmla="*/ 0 h 128270"/>
                <a:gd name="connsiteX1" fmla="*/ 16511 w 80010"/>
                <a:gd name="connsiteY1" fmla="*/ 0 h 128270"/>
                <a:gd name="connsiteX2" fmla="*/ 16511 w 80010"/>
                <a:gd name="connsiteY2" fmla="*/ 49530 h 128270"/>
                <a:gd name="connsiteX3" fmla="*/ 16511 w 80010"/>
                <a:gd name="connsiteY3" fmla="*/ 58420 h 128270"/>
                <a:gd name="connsiteX4" fmla="*/ 16511 w 80010"/>
                <a:gd name="connsiteY4" fmla="*/ 58420 h 128270"/>
                <a:gd name="connsiteX5" fmla="*/ 49530 w 80010"/>
                <a:gd name="connsiteY5" fmla="*/ 36830 h 128270"/>
                <a:gd name="connsiteX6" fmla="*/ 80011 w 80010"/>
                <a:gd name="connsiteY6" fmla="*/ 72390 h 128270"/>
                <a:gd name="connsiteX7" fmla="*/ 80011 w 80010"/>
                <a:gd name="connsiteY7" fmla="*/ 128270 h 128270"/>
                <a:gd name="connsiteX8" fmla="*/ 63500 w 80010"/>
                <a:gd name="connsiteY8" fmla="*/ 128270 h 128270"/>
                <a:gd name="connsiteX9" fmla="*/ 63500 w 80010"/>
                <a:gd name="connsiteY9" fmla="*/ 76200 h 128270"/>
                <a:gd name="connsiteX10" fmla="*/ 46990 w 80010"/>
                <a:gd name="connsiteY10" fmla="*/ 53340 h 128270"/>
                <a:gd name="connsiteX11" fmla="*/ 16511 w 80010"/>
                <a:gd name="connsiteY11" fmla="*/ 85090 h 128270"/>
                <a:gd name="connsiteX12" fmla="*/ 16511 w 80010"/>
                <a:gd name="connsiteY12" fmla="*/ 128270 h 128270"/>
                <a:gd name="connsiteX13" fmla="*/ 0 w 80010"/>
                <a:gd name="connsiteY13" fmla="*/ 128270 h 128270"/>
                <a:gd name="connsiteX14" fmla="*/ 0 w 80010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70">
                  <a:moveTo>
                    <a:pt x="0" y="0"/>
                  </a:moveTo>
                  <a:lnTo>
                    <a:pt x="16511" y="0"/>
                  </a:lnTo>
                  <a:lnTo>
                    <a:pt x="16511" y="49530"/>
                  </a:lnTo>
                  <a:cubicBezTo>
                    <a:pt x="16511" y="53340"/>
                    <a:pt x="16511" y="57150"/>
                    <a:pt x="16511" y="58420"/>
                  </a:cubicBezTo>
                  <a:lnTo>
                    <a:pt x="16511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1" y="49530"/>
                    <a:pt x="80011" y="72390"/>
                  </a:cubicBezTo>
                  <a:lnTo>
                    <a:pt x="80011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1" y="53340"/>
                    <a:pt x="46990" y="53340"/>
                  </a:cubicBezTo>
                  <a:cubicBezTo>
                    <a:pt x="33020" y="53340"/>
                    <a:pt x="16511" y="67310"/>
                    <a:pt x="16511" y="85090"/>
                  </a:cubicBezTo>
                  <a:lnTo>
                    <a:pt x="16511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9" name="Freeform 708">
              <a:extLst>
                <a:ext uri="{FF2B5EF4-FFF2-40B4-BE49-F238E27FC236}">
                  <a16:creationId xmlns:a16="http://schemas.microsoft.com/office/drawing/2014/main" id="{3CE68ADC-E15C-0514-71B4-5C361AE2055E}"/>
                </a:ext>
              </a:extLst>
            </p:cNvPr>
            <p:cNvSpPr/>
            <p:nvPr/>
          </p:nvSpPr>
          <p:spPr>
            <a:xfrm>
              <a:off x="7487919" y="5770879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1 w 83820"/>
                <a:gd name="connsiteY3" fmla="*/ 80010 h 93979"/>
                <a:gd name="connsiteX4" fmla="*/ 80011 w 83820"/>
                <a:gd name="connsiteY4" fmla="*/ 71120 h 93979"/>
                <a:gd name="connsiteX5" fmla="*/ 80011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4450 w 83820"/>
                <a:gd name="connsiteY10" fmla="*/ 13970 h 93979"/>
                <a:gd name="connsiteX11" fmla="*/ 19050 w 83820"/>
                <a:gd name="connsiteY11" fmla="*/ 38100 h 93979"/>
                <a:gd name="connsiteX12" fmla="*/ 68580 w 83820"/>
                <a:gd name="connsiteY12" fmla="*/ 38100 h 93979"/>
                <a:gd name="connsiteX13" fmla="*/ 4445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1" y="80010"/>
                  </a:cubicBezTo>
                  <a:cubicBezTo>
                    <a:pt x="66040" y="80010"/>
                    <a:pt x="72390" y="76200"/>
                    <a:pt x="80011" y="71120"/>
                  </a:cubicBezTo>
                  <a:lnTo>
                    <a:pt x="80011" y="86360"/>
                  </a:lnTo>
                  <a:cubicBezTo>
                    <a:pt x="73661" y="90170"/>
                    <a:pt x="60961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1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1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1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0" name="Freeform 709">
              <a:extLst>
                <a:ext uri="{FF2B5EF4-FFF2-40B4-BE49-F238E27FC236}">
                  <a16:creationId xmlns:a16="http://schemas.microsoft.com/office/drawing/2014/main" id="{372346A1-11D4-E6A5-DDBC-73810073FE74}"/>
                </a:ext>
              </a:extLst>
            </p:cNvPr>
            <p:cNvSpPr/>
            <p:nvPr/>
          </p:nvSpPr>
          <p:spPr>
            <a:xfrm>
              <a:off x="7595869" y="5770879"/>
              <a:ext cx="51048" cy="92710"/>
            </a:xfrm>
            <a:custGeom>
              <a:avLst/>
              <a:gdLst>
                <a:gd name="connsiteX0" fmla="*/ 0 w 51048"/>
                <a:gd name="connsiteY0" fmla="*/ 2540 h 92710"/>
                <a:gd name="connsiteX1" fmla="*/ 15240 w 51048"/>
                <a:gd name="connsiteY1" fmla="*/ 2540 h 92710"/>
                <a:gd name="connsiteX2" fmla="*/ 15240 w 51048"/>
                <a:gd name="connsiteY2" fmla="*/ 15240 h 92710"/>
                <a:gd name="connsiteX3" fmla="*/ 15240 w 51048"/>
                <a:gd name="connsiteY3" fmla="*/ 21590 h 92710"/>
                <a:gd name="connsiteX4" fmla="*/ 15240 w 51048"/>
                <a:gd name="connsiteY4" fmla="*/ 21590 h 92710"/>
                <a:gd name="connsiteX5" fmla="*/ 43180 w 51048"/>
                <a:gd name="connsiteY5" fmla="*/ 0 h 92710"/>
                <a:gd name="connsiteX6" fmla="*/ 48261 w 51048"/>
                <a:gd name="connsiteY6" fmla="*/ 0 h 92710"/>
                <a:gd name="connsiteX7" fmla="*/ 48261 w 51048"/>
                <a:gd name="connsiteY7" fmla="*/ 16510 h 92710"/>
                <a:gd name="connsiteX8" fmla="*/ 43180 w 51048"/>
                <a:gd name="connsiteY8" fmla="*/ 16510 h 92710"/>
                <a:gd name="connsiteX9" fmla="*/ 16511 w 51048"/>
                <a:gd name="connsiteY9" fmla="*/ 53340 h 92710"/>
                <a:gd name="connsiteX10" fmla="*/ 16511 w 51048"/>
                <a:gd name="connsiteY10" fmla="*/ 92710 h 92710"/>
                <a:gd name="connsiteX11" fmla="*/ 0 w 51048"/>
                <a:gd name="connsiteY11" fmla="*/ 92710 h 92710"/>
                <a:gd name="connsiteX12" fmla="*/ 0 w 51048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8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1" y="0"/>
                    <a:pt x="43180" y="0"/>
                  </a:cubicBezTo>
                  <a:cubicBezTo>
                    <a:pt x="57150" y="0"/>
                    <a:pt x="48261" y="0"/>
                    <a:pt x="48261" y="0"/>
                  </a:cubicBezTo>
                  <a:lnTo>
                    <a:pt x="48261" y="16510"/>
                  </a:lnTo>
                  <a:cubicBezTo>
                    <a:pt x="48261" y="16510"/>
                    <a:pt x="45720" y="16510"/>
                    <a:pt x="43180" y="16510"/>
                  </a:cubicBezTo>
                  <a:cubicBezTo>
                    <a:pt x="25400" y="16510"/>
                    <a:pt x="16511" y="35560"/>
                    <a:pt x="16511" y="53340"/>
                  </a:cubicBezTo>
                  <a:lnTo>
                    <a:pt x="16511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1" name="Freeform 710">
              <a:extLst>
                <a:ext uri="{FF2B5EF4-FFF2-40B4-BE49-F238E27FC236}">
                  <a16:creationId xmlns:a16="http://schemas.microsoft.com/office/drawing/2014/main" id="{EF616A97-0076-FD66-AB7A-9FA9EAD01385}"/>
                </a:ext>
              </a:extLst>
            </p:cNvPr>
            <p:cNvSpPr/>
            <p:nvPr/>
          </p:nvSpPr>
          <p:spPr>
            <a:xfrm>
              <a:off x="7651750" y="5773420"/>
              <a:ext cx="137159" cy="91439"/>
            </a:xfrm>
            <a:custGeom>
              <a:avLst/>
              <a:gdLst>
                <a:gd name="connsiteX0" fmla="*/ 95250 w 137159"/>
                <a:gd name="connsiteY0" fmla="*/ 64770 h 91439"/>
                <a:gd name="connsiteX1" fmla="*/ 119380 w 137159"/>
                <a:gd name="connsiteY1" fmla="*/ 0 h 91439"/>
                <a:gd name="connsiteX2" fmla="*/ 137160 w 137159"/>
                <a:gd name="connsiteY2" fmla="*/ 0 h 91439"/>
                <a:gd name="connsiteX3" fmla="*/ 100330 w 137159"/>
                <a:gd name="connsiteY3" fmla="*/ 91440 h 91439"/>
                <a:gd name="connsiteX4" fmla="*/ 91440 w 137159"/>
                <a:gd name="connsiteY4" fmla="*/ 91440 h 91439"/>
                <a:gd name="connsiteX5" fmla="*/ 68580 w 137159"/>
                <a:gd name="connsiteY5" fmla="*/ 30480 h 91439"/>
                <a:gd name="connsiteX6" fmla="*/ 45720 w 137159"/>
                <a:gd name="connsiteY6" fmla="*/ 91440 h 91439"/>
                <a:gd name="connsiteX7" fmla="*/ 36830 w 137159"/>
                <a:gd name="connsiteY7" fmla="*/ 91440 h 91439"/>
                <a:gd name="connsiteX8" fmla="*/ 0 w 137159"/>
                <a:gd name="connsiteY8" fmla="*/ 0 h 91439"/>
                <a:gd name="connsiteX9" fmla="*/ 17780 w 137159"/>
                <a:gd name="connsiteY9" fmla="*/ 0 h 91439"/>
                <a:gd name="connsiteX10" fmla="*/ 41910 w 137159"/>
                <a:gd name="connsiteY10" fmla="*/ 64770 h 91439"/>
                <a:gd name="connsiteX11" fmla="*/ 64770 w 137159"/>
                <a:gd name="connsiteY11" fmla="*/ 1270 h 91439"/>
                <a:gd name="connsiteX12" fmla="*/ 73660 w 137159"/>
                <a:gd name="connsiteY12" fmla="*/ 1270 h 91439"/>
                <a:gd name="connsiteX13" fmla="*/ 96520 w 137159"/>
                <a:gd name="connsiteY13" fmla="*/ 647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59" h="91439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2" name="Freeform 711">
              <a:extLst>
                <a:ext uri="{FF2B5EF4-FFF2-40B4-BE49-F238E27FC236}">
                  <a16:creationId xmlns:a16="http://schemas.microsoft.com/office/drawing/2014/main" id="{749FF540-953E-5905-DD22-A0D2D6F8FA2F}"/>
                </a:ext>
              </a:extLst>
            </p:cNvPr>
            <p:cNvSpPr/>
            <p:nvPr/>
          </p:nvSpPr>
          <p:spPr>
            <a:xfrm>
              <a:off x="7802880" y="5737859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9050 w 20319"/>
                <a:gd name="connsiteY5" fmla="*/ 35560 h 124460"/>
                <a:gd name="connsiteX6" fmla="*/ 19050 w 20319"/>
                <a:gd name="connsiteY6" fmla="*/ 124460 h 124460"/>
                <a:gd name="connsiteX7" fmla="*/ 2539 w 20319"/>
                <a:gd name="connsiteY7" fmla="*/ 124460 h 124460"/>
                <a:gd name="connsiteX8" fmla="*/ 2539 w 20319"/>
                <a:gd name="connsiteY8" fmla="*/ 35560 h 124460"/>
                <a:gd name="connsiteX9" fmla="*/ 1905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39" y="124460"/>
                  </a:lnTo>
                  <a:lnTo>
                    <a:pt x="2539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3" name="Freeform 712">
              <a:extLst>
                <a:ext uri="{FF2B5EF4-FFF2-40B4-BE49-F238E27FC236}">
                  <a16:creationId xmlns:a16="http://schemas.microsoft.com/office/drawing/2014/main" id="{C5A7E924-30A2-47E3-4A69-F0D0F7D77430}"/>
                </a:ext>
              </a:extLst>
            </p:cNvPr>
            <p:cNvSpPr/>
            <p:nvPr/>
          </p:nvSpPr>
          <p:spPr>
            <a:xfrm>
              <a:off x="7846059" y="5770879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4" name="Freeform 713">
              <a:extLst>
                <a:ext uri="{FF2B5EF4-FFF2-40B4-BE49-F238E27FC236}">
                  <a16:creationId xmlns:a16="http://schemas.microsoft.com/office/drawing/2014/main" id="{8D949118-FBA3-3B06-2252-D94C8390D908}"/>
                </a:ext>
              </a:extLst>
            </p:cNvPr>
            <p:cNvSpPr/>
            <p:nvPr/>
          </p:nvSpPr>
          <p:spPr>
            <a:xfrm>
              <a:off x="7924800" y="5770879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5" name="Freeform 714">
              <a:extLst>
                <a:ext uri="{FF2B5EF4-FFF2-40B4-BE49-F238E27FC236}">
                  <a16:creationId xmlns:a16="http://schemas.microsoft.com/office/drawing/2014/main" id="{7CA63C6E-4060-E57B-02F2-EF6D0E018B13}"/>
                </a:ext>
              </a:extLst>
            </p:cNvPr>
            <p:cNvSpPr/>
            <p:nvPr/>
          </p:nvSpPr>
          <p:spPr>
            <a:xfrm>
              <a:off x="8072119" y="5770879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1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1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1" y="13970"/>
                    <a:pt x="34290" y="13970"/>
                  </a:cubicBezTo>
                  <a:cubicBezTo>
                    <a:pt x="26670" y="13970"/>
                    <a:pt x="16511" y="17780"/>
                    <a:pt x="16511" y="25400"/>
                  </a:cubicBezTo>
                  <a:cubicBezTo>
                    <a:pt x="16511" y="33020"/>
                    <a:pt x="22861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1" y="74930"/>
                    <a:pt x="21590" y="78740"/>
                    <a:pt x="29211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6" name="Freeform 715">
              <a:extLst>
                <a:ext uri="{FF2B5EF4-FFF2-40B4-BE49-F238E27FC236}">
                  <a16:creationId xmlns:a16="http://schemas.microsoft.com/office/drawing/2014/main" id="{3FE9285F-A587-1D1D-22A1-F9C7CA69F5D8}"/>
                </a:ext>
              </a:extLst>
            </p:cNvPr>
            <p:cNvSpPr/>
            <p:nvPr/>
          </p:nvSpPr>
          <p:spPr>
            <a:xfrm>
              <a:off x="8158480" y="5770879"/>
              <a:ext cx="87629" cy="130810"/>
            </a:xfrm>
            <a:custGeom>
              <a:avLst/>
              <a:gdLst>
                <a:gd name="connsiteX0" fmla="*/ 0 w 87629"/>
                <a:gd name="connsiteY0" fmla="*/ 2540 h 130810"/>
                <a:gd name="connsiteX1" fmla="*/ 15239 w 87629"/>
                <a:gd name="connsiteY1" fmla="*/ 2540 h 130810"/>
                <a:gd name="connsiteX2" fmla="*/ 15239 w 87629"/>
                <a:gd name="connsiteY2" fmla="*/ 11430 h 130810"/>
                <a:gd name="connsiteX3" fmla="*/ 15239 w 87629"/>
                <a:gd name="connsiteY3" fmla="*/ 17780 h 130810"/>
                <a:gd name="connsiteX4" fmla="*/ 15239 w 87629"/>
                <a:gd name="connsiteY4" fmla="*/ 17780 h 130810"/>
                <a:gd name="connsiteX5" fmla="*/ 46989 w 87629"/>
                <a:gd name="connsiteY5" fmla="*/ 0 h 130810"/>
                <a:gd name="connsiteX6" fmla="*/ 87630 w 87629"/>
                <a:gd name="connsiteY6" fmla="*/ 46990 h 130810"/>
                <a:gd name="connsiteX7" fmla="*/ 46989 w 87629"/>
                <a:gd name="connsiteY7" fmla="*/ 93980 h 130810"/>
                <a:gd name="connsiteX8" fmla="*/ 16510 w 87629"/>
                <a:gd name="connsiteY8" fmla="*/ 76200 h 130810"/>
                <a:gd name="connsiteX9" fmla="*/ 16510 w 87629"/>
                <a:gd name="connsiteY9" fmla="*/ 76200 h 130810"/>
                <a:gd name="connsiteX10" fmla="*/ 16510 w 87629"/>
                <a:gd name="connsiteY10" fmla="*/ 83820 h 130810"/>
                <a:gd name="connsiteX11" fmla="*/ 16510 w 87629"/>
                <a:gd name="connsiteY11" fmla="*/ 130810 h 130810"/>
                <a:gd name="connsiteX12" fmla="*/ 0 w 87629"/>
                <a:gd name="connsiteY12" fmla="*/ 130810 h 130810"/>
                <a:gd name="connsiteX13" fmla="*/ 0 w 87629"/>
                <a:gd name="connsiteY13" fmla="*/ 2540 h 130810"/>
                <a:gd name="connsiteX14" fmla="*/ 72389 w 87629"/>
                <a:gd name="connsiteY14" fmla="*/ 46990 h 130810"/>
                <a:gd name="connsiteX15" fmla="*/ 44450 w 87629"/>
                <a:gd name="connsiteY15" fmla="*/ 15240 h 130810"/>
                <a:gd name="connsiteX16" fmla="*/ 16510 w 87629"/>
                <a:gd name="connsiteY16" fmla="*/ 46990 h 130810"/>
                <a:gd name="connsiteX17" fmla="*/ 44450 w 87629"/>
                <a:gd name="connsiteY17" fmla="*/ 78740 h 130810"/>
                <a:gd name="connsiteX18" fmla="*/ 72389 w 87629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0" y="2540"/>
                  </a:moveTo>
                  <a:lnTo>
                    <a:pt x="15239" y="2540"/>
                  </a:lnTo>
                  <a:lnTo>
                    <a:pt x="15239" y="11430"/>
                  </a:lnTo>
                  <a:cubicBezTo>
                    <a:pt x="15239" y="15240"/>
                    <a:pt x="15239" y="17780"/>
                    <a:pt x="15239" y="17780"/>
                  </a:cubicBezTo>
                  <a:lnTo>
                    <a:pt x="15239" y="17780"/>
                  </a:lnTo>
                  <a:cubicBezTo>
                    <a:pt x="20320" y="8890"/>
                    <a:pt x="31750" y="0"/>
                    <a:pt x="46989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89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89" y="46990"/>
                  </a:moveTo>
                  <a:cubicBezTo>
                    <a:pt x="72389" y="27940"/>
                    <a:pt x="60960" y="15240"/>
                    <a:pt x="44450" y="15240"/>
                  </a:cubicBezTo>
                  <a:cubicBezTo>
                    <a:pt x="27939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89" y="66040"/>
                    <a:pt x="72389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7" name="Freeform 716">
              <a:extLst>
                <a:ext uri="{FF2B5EF4-FFF2-40B4-BE49-F238E27FC236}">
                  <a16:creationId xmlns:a16="http://schemas.microsoft.com/office/drawing/2014/main" id="{239BD3C3-E649-5FCE-D17A-FDC583267628}"/>
                </a:ext>
              </a:extLst>
            </p:cNvPr>
            <p:cNvSpPr/>
            <p:nvPr/>
          </p:nvSpPr>
          <p:spPr>
            <a:xfrm>
              <a:off x="8265159" y="5770879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8" name="Freeform 717">
              <a:extLst>
                <a:ext uri="{FF2B5EF4-FFF2-40B4-BE49-F238E27FC236}">
                  <a16:creationId xmlns:a16="http://schemas.microsoft.com/office/drawing/2014/main" id="{8C057D98-C306-D7A9-D337-546183EEB203}"/>
                </a:ext>
              </a:extLst>
            </p:cNvPr>
            <p:cNvSpPr/>
            <p:nvPr/>
          </p:nvSpPr>
          <p:spPr>
            <a:xfrm>
              <a:off x="8373109" y="5734050"/>
              <a:ext cx="34290" cy="130809"/>
            </a:xfrm>
            <a:custGeom>
              <a:avLst/>
              <a:gdLst>
                <a:gd name="connsiteX0" fmla="*/ 0 w 34290"/>
                <a:gd name="connsiteY0" fmla="*/ 0 h 130809"/>
                <a:gd name="connsiteX1" fmla="*/ 16510 w 34290"/>
                <a:gd name="connsiteY1" fmla="*/ 0 h 130809"/>
                <a:gd name="connsiteX2" fmla="*/ 16510 w 34290"/>
                <a:gd name="connsiteY2" fmla="*/ 101600 h 130809"/>
                <a:gd name="connsiteX3" fmla="*/ 26670 w 34290"/>
                <a:gd name="connsiteY3" fmla="*/ 115570 h 130809"/>
                <a:gd name="connsiteX4" fmla="*/ 34290 w 34290"/>
                <a:gd name="connsiteY4" fmla="*/ 115570 h 130809"/>
                <a:gd name="connsiteX5" fmla="*/ 34290 w 34290"/>
                <a:gd name="connsiteY5" fmla="*/ 129540 h 130809"/>
                <a:gd name="connsiteX6" fmla="*/ 22860 w 34290"/>
                <a:gd name="connsiteY6" fmla="*/ 130810 h 130809"/>
                <a:gd name="connsiteX7" fmla="*/ 0 w 34290"/>
                <a:gd name="connsiteY7" fmla="*/ 105410 h 130809"/>
                <a:gd name="connsiteX8" fmla="*/ 0 w 34290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9" name="Freeform 718">
              <a:extLst>
                <a:ext uri="{FF2B5EF4-FFF2-40B4-BE49-F238E27FC236}">
                  <a16:creationId xmlns:a16="http://schemas.microsoft.com/office/drawing/2014/main" id="{C473E26F-BDCC-6CCB-B6D8-6F82A17B9C92}"/>
                </a:ext>
              </a:extLst>
            </p:cNvPr>
            <p:cNvSpPr/>
            <p:nvPr/>
          </p:nvSpPr>
          <p:spPr>
            <a:xfrm>
              <a:off x="8426450" y="5734050"/>
              <a:ext cx="34290" cy="130809"/>
            </a:xfrm>
            <a:custGeom>
              <a:avLst/>
              <a:gdLst>
                <a:gd name="connsiteX0" fmla="*/ 0 w 34290"/>
                <a:gd name="connsiteY0" fmla="*/ 0 h 130809"/>
                <a:gd name="connsiteX1" fmla="*/ 16510 w 34290"/>
                <a:gd name="connsiteY1" fmla="*/ 0 h 130809"/>
                <a:gd name="connsiteX2" fmla="*/ 16510 w 34290"/>
                <a:gd name="connsiteY2" fmla="*/ 101600 h 130809"/>
                <a:gd name="connsiteX3" fmla="*/ 26670 w 34290"/>
                <a:gd name="connsiteY3" fmla="*/ 115570 h 130809"/>
                <a:gd name="connsiteX4" fmla="*/ 34290 w 34290"/>
                <a:gd name="connsiteY4" fmla="*/ 115570 h 130809"/>
                <a:gd name="connsiteX5" fmla="*/ 34290 w 34290"/>
                <a:gd name="connsiteY5" fmla="*/ 129540 h 130809"/>
                <a:gd name="connsiteX6" fmla="*/ 22860 w 34290"/>
                <a:gd name="connsiteY6" fmla="*/ 130810 h 130809"/>
                <a:gd name="connsiteX7" fmla="*/ 0 w 34290"/>
                <a:gd name="connsiteY7" fmla="*/ 105410 h 130809"/>
                <a:gd name="connsiteX8" fmla="*/ 0 w 34290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0" name="Freeform 719">
              <a:extLst>
                <a:ext uri="{FF2B5EF4-FFF2-40B4-BE49-F238E27FC236}">
                  <a16:creationId xmlns:a16="http://schemas.microsoft.com/office/drawing/2014/main" id="{712FC57A-6DA3-3667-F365-795BF345AD66}"/>
                </a:ext>
              </a:extLst>
            </p:cNvPr>
            <p:cNvSpPr/>
            <p:nvPr/>
          </p:nvSpPr>
          <p:spPr>
            <a:xfrm>
              <a:off x="8525509" y="5737859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9050 w 20320"/>
                <a:gd name="connsiteY5" fmla="*/ 35560 h 124460"/>
                <a:gd name="connsiteX6" fmla="*/ 19050 w 20320"/>
                <a:gd name="connsiteY6" fmla="*/ 124460 h 124460"/>
                <a:gd name="connsiteX7" fmla="*/ 2540 w 20320"/>
                <a:gd name="connsiteY7" fmla="*/ 124460 h 124460"/>
                <a:gd name="connsiteX8" fmla="*/ 2540 w 20320"/>
                <a:gd name="connsiteY8" fmla="*/ 35560 h 124460"/>
                <a:gd name="connsiteX9" fmla="*/ 1905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1" name="Freeform 720">
              <a:extLst>
                <a:ext uri="{FF2B5EF4-FFF2-40B4-BE49-F238E27FC236}">
                  <a16:creationId xmlns:a16="http://schemas.microsoft.com/office/drawing/2014/main" id="{74E92C23-4E67-7829-E364-1ED7051AD5F2}"/>
                </a:ext>
              </a:extLst>
            </p:cNvPr>
            <p:cNvSpPr/>
            <p:nvPr/>
          </p:nvSpPr>
          <p:spPr>
            <a:xfrm>
              <a:off x="8563609" y="5746750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2" name="Freeform 721">
              <a:extLst>
                <a:ext uri="{FF2B5EF4-FFF2-40B4-BE49-F238E27FC236}">
                  <a16:creationId xmlns:a16="http://schemas.microsoft.com/office/drawing/2014/main" id="{6AF0407E-C451-5BA1-0A4E-C24BB121F1B0}"/>
                </a:ext>
              </a:extLst>
            </p:cNvPr>
            <p:cNvSpPr/>
            <p:nvPr/>
          </p:nvSpPr>
          <p:spPr>
            <a:xfrm>
              <a:off x="8682990" y="5770879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604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3" name="Freeform 722">
              <a:extLst>
                <a:ext uri="{FF2B5EF4-FFF2-40B4-BE49-F238E27FC236}">
                  <a16:creationId xmlns:a16="http://schemas.microsoft.com/office/drawing/2014/main" id="{C076B249-C38E-2690-E8F7-534EABED5792}"/>
                </a:ext>
              </a:extLst>
            </p:cNvPr>
            <p:cNvSpPr/>
            <p:nvPr/>
          </p:nvSpPr>
          <p:spPr>
            <a:xfrm>
              <a:off x="8796019" y="5773420"/>
              <a:ext cx="78740" cy="91439"/>
            </a:xfrm>
            <a:custGeom>
              <a:avLst/>
              <a:gdLst>
                <a:gd name="connsiteX0" fmla="*/ 63500 w 78740"/>
                <a:gd name="connsiteY0" fmla="*/ 88900 h 91439"/>
                <a:gd name="connsiteX1" fmla="*/ 63500 w 78740"/>
                <a:gd name="connsiteY1" fmla="*/ 76200 h 91439"/>
                <a:gd name="connsiteX2" fmla="*/ 63500 w 78740"/>
                <a:gd name="connsiteY2" fmla="*/ 69850 h 91439"/>
                <a:gd name="connsiteX3" fmla="*/ 63500 w 78740"/>
                <a:gd name="connsiteY3" fmla="*/ 69850 h 91439"/>
                <a:gd name="connsiteX4" fmla="*/ 30480 w 78740"/>
                <a:gd name="connsiteY4" fmla="*/ 91440 h 91439"/>
                <a:gd name="connsiteX5" fmla="*/ 0 w 78740"/>
                <a:gd name="connsiteY5" fmla="*/ 55880 h 91439"/>
                <a:gd name="connsiteX6" fmla="*/ 0 w 78740"/>
                <a:gd name="connsiteY6" fmla="*/ 0 h 91439"/>
                <a:gd name="connsiteX7" fmla="*/ 16511 w 78740"/>
                <a:gd name="connsiteY7" fmla="*/ 0 h 91439"/>
                <a:gd name="connsiteX8" fmla="*/ 16511 w 78740"/>
                <a:gd name="connsiteY8" fmla="*/ 52070 h 91439"/>
                <a:gd name="connsiteX9" fmla="*/ 33020 w 78740"/>
                <a:gd name="connsiteY9" fmla="*/ 74930 h 91439"/>
                <a:gd name="connsiteX10" fmla="*/ 62230 w 78740"/>
                <a:gd name="connsiteY10" fmla="*/ 43180 h 91439"/>
                <a:gd name="connsiteX11" fmla="*/ 62230 w 78740"/>
                <a:gd name="connsiteY11" fmla="*/ 0 h 91439"/>
                <a:gd name="connsiteX12" fmla="*/ 78740 w 78740"/>
                <a:gd name="connsiteY12" fmla="*/ 0 h 91439"/>
                <a:gd name="connsiteX13" fmla="*/ 78740 w 78740"/>
                <a:gd name="connsiteY13" fmla="*/ 88900 h 91439"/>
                <a:gd name="connsiteX14" fmla="*/ 63500 w 78740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1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1" y="0"/>
                  </a:lnTo>
                  <a:lnTo>
                    <a:pt x="16511" y="52070"/>
                  </a:lnTo>
                  <a:cubicBezTo>
                    <a:pt x="16511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4" name="Freeform 723">
              <a:extLst>
                <a:ext uri="{FF2B5EF4-FFF2-40B4-BE49-F238E27FC236}">
                  <a16:creationId xmlns:a16="http://schemas.microsoft.com/office/drawing/2014/main" id="{724900C1-E772-F77B-EC41-2B07281CA9F6}"/>
                </a:ext>
              </a:extLst>
            </p:cNvPr>
            <p:cNvSpPr/>
            <p:nvPr/>
          </p:nvSpPr>
          <p:spPr>
            <a:xfrm>
              <a:off x="8893809" y="5746750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5" name="Freeform 724">
              <a:extLst>
                <a:ext uri="{FF2B5EF4-FFF2-40B4-BE49-F238E27FC236}">
                  <a16:creationId xmlns:a16="http://schemas.microsoft.com/office/drawing/2014/main" id="{48C222FE-71C2-5430-E282-2402CEAE9B5A}"/>
                </a:ext>
              </a:extLst>
            </p:cNvPr>
            <p:cNvSpPr/>
            <p:nvPr/>
          </p:nvSpPr>
          <p:spPr>
            <a:xfrm>
              <a:off x="8970009" y="5844540"/>
              <a:ext cx="20320" cy="20319"/>
            </a:xfrm>
            <a:custGeom>
              <a:avLst/>
              <a:gdLst>
                <a:gd name="connsiteX0" fmla="*/ 10160 w 20320"/>
                <a:gd name="connsiteY0" fmla="*/ 0 h 20319"/>
                <a:gd name="connsiteX1" fmla="*/ 20320 w 20320"/>
                <a:gd name="connsiteY1" fmla="*/ 10160 h 20319"/>
                <a:gd name="connsiteX2" fmla="*/ 10160 w 20320"/>
                <a:gd name="connsiteY2" fmla="*/ 20320 h 20319"/>
                <a:gd name="connsiteX3" fmla="*/ 0 w 20320"/>
                <a:gd name="connsiteY3" fmla="*/ 10160 h 20319"/>
                <a:gd name="connsiteX4" fmla="*/ 10160 w 20320"/>
                <a:gd name="connsiteY4" fmla="*/ 0 h 20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20" h="2031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72" name="Group 771">
            <a:extLst>
              <a:ext uri="{FF2B5EF4-FFF2-40B4-BE49-F238E27FC236}">
                <a16:creationId xmlns:a16="http://schemas.microsoft.com/office/drawing/2014/main" id="{8E9D4F2B-5BE7-E03B-9319-E314858DA2DB}"/>
              </a:ext>
            </a:extLst>
          </p:cNvPr>
          <p:cNvGrpSpPr/>
          <p:nvPr/>
        </p:nvGrpSpPr>
        <p:grpSpPr>
          <a:xfrm>
            <a:off x="775969" y="6028690"/>
            <a:ext cx="975359" cy="139699"/>
            <a:chOff x="775969" y="6028690"/>
            <a:chExt cx="975359" cy="139699"/>
          </a:xfrm>
        </p:grpSpPr>
        <p:sp>
          <p:nvSpPr>
            <p:cNvPr id="726" name="Freeform 725">
              <a:extLst>
                <a:ext uri="{FF2B5EF4-FFF2-40B4-BE49-F238E27FC236}">
                  <a16:creationId xmlns:a16="http://schemas.microsoft.com/office/drawing/2014/main" id="{FFA8EF81-31CA-FC78-5FE8-4460CDAF5E94}"/>
                </a:ext>
              </a:extLst>
            </p:cNvPr>
            <p:cNvSpPr/>
            <p:nvPr/>
          </p:nvSpPr>
          <p:spPr>
            <a:xfrm>
              <a:off x="775969" y="6028690"/>
              <a:ext cx="95250" cy="137159"/>
            </a:xfrm>
            <a:custGeom>
              <a:avLst/>
              <a:gdLst>
                <a:gd name="connsiteX0" fmla="*/ 1270 w 95250"/>
                <a:gd name="connsiteY0" fmla="*/ 1270 h 137159"/>
                <a:gd name="connsiteX1" fmla="*/ 92710 w 95250"/>
                <a:gd name="connsiteY1" fmla="*/ 1270 h 137159"/>
                <a:gd name="connsiteX2" fmla="*/ 92710 w 95250"/>
                <a:gd name="connsiteY2" fmla="*/ 34290 h 137159"/>
                <a:gd name="connsiteX3" fmla="*/ 40640 w 95250"/>
                <a:gd name="connsiteY3" fmla="*/ 34290 h 137159"/>
                <a:gd name="connsiteX4" fmla="*/ 40640 w 95250"/>
                <a:gd name="connsiteY4" fmla="*/ 52070 h 137159"/>
                <a:gd name="connsiteX5" fmla="*/ 85090 w 95250"/>
                <a:gd name="connsiteY5" fmla="*/ 52070 h 137159"/>
                <a:gd name="connsiteX6" fmla="*/ 85090 w 95250"/>
                <a:gd name="connsiteY6" fmla="*/ 83820 h 137159"/>
                <a:gd name="connsiteX7" fmla="*/ 40640 w 95250"/>
                <a:gd name="connsiteY7" fmla="*/ 83820 h 137159"/>
                <a:gd name="connsiteX8" fmla="*/ 40640 w 95250"/>
                <a:gd name="connsiteY8" fmla="*/ 104140 h 137159"/>
                <a:gd name="connsiteX9" fmla="*/ 95250 w 95250"/>
                <a:gd name="connsiteY9" fmla="*/ 104140 h 137159"/>
                <a:gd name="connsiteX10" fmla="*/ 95250 w 95250"/>
                <a:gd name="connsiteY10" fmla="*/ 137160 h 137159"/>
                <a:gd name="connsiteX11" fmla="*/ 0 w 95250"/>
                <a:gd name="connsiteY11" fmla="*/ 137160 h 137159"/>
                <a:gd name="connsiteX12" fmla="*/ 0 w 95250"/>
                <a:gd name="connsiteY12" fmla="*/ 0 h 13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50" h="137159">
                  <a:moveTo>
                    <a:pt x="1270" y="1270"/>
                  </a:moveTo>
                  <a:lnTo>
                    <a:pt x="92710" y="1270"/>
                  </a:lnTo>
                  <a:lnTo>
                    <a:pt x="92710" y="34290"/>
                  </a:lnTo>
                  <a:lnTo>
                    <a:pt x="40640" y="34290"/>
                  </a:lnTo>
                  <a:lnTo>
                    <a:pt x="40640" y="52070"/>
                  </a:lnTo>
                  <a:lnTo>
                    <a:pt x="85090" y="52070"/>
                  </a:lnTo>
                  <a:lnTo>
                    <a:pt x="85090" y="83820"/>
                  </a:lnTo>
                  <a:lnTo>
                    <a:pt x="40640" y="83820"/>
                  </a:lnTo>
                  <a:lnTo>
                    <a:pt x="40640" y="104140"/>
                  </a:lnTo>
                  <a:lnTo>
                    <a:pt x="95250" y="104140"/>
                  </a:lnTo>
                  <a:lnTo>
                    <a:pt x="95250" y="137160"/>
                  </a:lnTo>
                  <a:lnTo>
                    <a:pt x="0" y="1371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7" name="Freeform 726">
              <a:extLst>
                <a:ext uri="{FF2B5EF4-FFF2-40B4-BE49-F238E27FC236}">
                  <a16:creationId xmlns:a16="http://schemas.microsoft.com/office/drawing/2014/main" id="{58A87639-98C5-A577-4D86-0D5616346ADF}"/>
                </a:ext>
              </a:extLst>
            </p:cNvPr>
            <p:cNvSpPr/>
            <p:nvPr/>
          </p:nvSpPr>
          <p:spPr>
            <a:xfrm>
              <a:off x="885189" y="6029959"/>
              <a:ext cx="139700" cy="137160"/>
            </a:xfrm>
            <a:custGeom>
              <a:avLst/>
              <a:gdLst>
                <a:gd name="connsiteX0" fmla="*/ 49530 w 139700"/>
                <a:gd name="connsiteY0" fmla="*/ 68580 h 137160"/>
                <a:gd name="connsiteX1" fmla="*/ 1270 w 139700"/>
                <a:gd name="connsiteY1" fmla="*/ 0 h 137160"/>
                <a:gd name="connsiteX2" fmla="*/ 45720 w 139700"/>
                <a:gd name="connsiteY2" fmla="*/ 0 h 137160"/>
                <a:gd name="connsiteX3" fmla="*/ 69850 w 139700"/>
                <a:gd name="connsiteY3" fmla="*/ 38100 h 137160"/>
                <a:gd name="connsiteX4" fmla="*/ 95250 w 139700"/>
                <a:gd name="connsiteY4" fmla="*/ 0 h 137160"/>
                <a:gd name="connsiteX5" fmla="*/ 139700 w 139700"/>
                <a:gd name="connsiteY5" fmla="*/ 0 h 137160"/>
                <a:gd name="connsiteX6" fmla="*/ 91440 w 139700"/>
                <a:gd name="connsiteY6" fmla="*/ 68580 h 137160"/>
                <a:gd name="connsiteX7" fmla="*/ 139700 w 139700"/>
                <a:gd name="connsiteY7" fmla="*/ 137160 h 137160"/>
                <a:gd name="connsiteX8" fmla="*/ 95250 w 139700"/>
                <a:gd name="connsiteY8" fmla="*/ 137160 h 137160"/>
                <a:gd name="connsiteX9" fmla="*/ 69850 w 139700"/>
                <a:gd name="connsiteY9" fmla="*/ 99060 h 137160"/>
                <a:gd name="connsiteX10" fmla="*/ 44450 w 139700"/>
                <a:gd name="connsiteY10" fmla="*/ 137160 h 137160"/>
                <a:gd name="connsiteX11" fmla="*/ 0 w 139700"/>
                <a:gd name="connsiteY11" fmla="*/ 137160 h 137160"/>
                <a:gd name="connsiteX12" fmla="*/ 48260 w 139700"/>
                <a:gd name="connsiteY12" fmla="*/ 6858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9700" h="137160">
                  <a:moveTo>
                    <a:pt x="49530" y="68580"/>
                  </a:moveTo>
                  <a:lnTo>
                    <a:pt x="1270" y="0"/>
                  </a:lnTo>
                  <a:lnTo>
                    <a:pt x="45720" y="0"/>
                  </a:lnTo>
                  <a:lnTo>
                    <a:pt x="69850" y="38100"/>
                  </a:lnTo>
                  <a:lnTo>
                    <a:pt x="95250" y="0"/>
                  </a:lnTo>
                  <a:lnTo>
                    <a:pt x="139700" y="0"/>
                  </a:lnTo>
                  <a:lnTo>
                    <a:pt x="91440" y="68580"/>
                  </a:lnTo>
                  <a:lnTo>
                    <a:pt x="139700" y="137160"/>
                  </a:lnTo>
                  <a:lnTo>
                    <a:pt x="95250" y="137160"/>
                  </a:lnTo>
                  <a:lnTo>
                    <a:pt x="69850" y="99060"/>
                  </a:lnTo>
                  <a:lnTo>
                    <a:pt x="44450" y="137160"/>
                  </a:lnTo>
                  <a:lnTo>
                    <a:pt x="0" y="137160"/>
                  </a:lnTo>
                  <a:lnTo>
                    <a:pt x="48260" y="6858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8" name="Freeform 727">
              <a:extLst>
                <a:ext uri="{FF2B5EF4-FFF2-40B4-BE49-F238E27FC236}">
                  <a16:creationId xmlns:a16="http://schemas.microsoft.com/office/drawing/2014/main" id="{EF678D4F-DDB0-7F15-0A67-75E641AD0E5E}"/>
                </a:ext>
              </a:extLst>
            </p:cNvPr>
            <p:cNvSpPr/>
            <p:nvPr/>
          </p:nvSpPr>
          <p:spPr>
            <a:xfrm>
              <a:off x="1032510" y="6028690"/>
              <a:ext cx="142239" cy="138429"/>
            </a:xfrm>
            <a:custGeom>
              <a:avLst/>
              <a:gdLst>
                <a:gd name="connsiteX0" fmla="*/ 92710 w 142239"/>
                <a:gd name="connsiteY0" fmla="*/ 120650 h 138429"/>
                <a:gd name="connsiteX1" fmla="*/ 50800 w 142239"/>
                <a:gd name="connsiteY1" fmla="*/ 120650 h 138429"/>
                <a:gd name="connsiteX2" fmla="*/ 41910 w 142239"/>
                <a:gd name="connsiteY2" fmla="*/ 138430 h 138429"/>
                <a:gd name="connsiteX3" fmla="*/ 0 w 142239"/>
                <a:gd name="connsiteY3" fmla="*/ 138430 h 138429"/>
                <a:gd name="connsiteX4" fmla="*/ 69850 w 142239"/>
                <a:gd name="connsiteY4" fmla="*/ 0 h 138429"/>
                <a:gd name="connsiteX5" fmla="*/ 72390 w 142239"/>
                <a:gd name="connsiteY5" fmla="*/ 0 h 138429"/>
                <a:gd name="connsiteX6" fmla="*/ 142240 w 142239"/>
                <a:gd name="connsiteY6" fmla="*/ 138430 h 138429"/>
                <a:gd name="connsiteX7" fmla="*/ 100330 w 142239"/>
                <a:gd name="connsiteY7" fmla="*/ 138430 h 138429"/>
                <a:gd name="connsiteX8" fmla="*/ 91440 w 142239"/>
                <a:gd name="connsiteY8" fmla="*/ 120650 h 138429"/>
                <a:gd name="connsiteX9" fmla="*/ 60960 w 142239"/>
                <a:gd name="connsiteY9" fmla="*/ 93980 h 138429"/>
                <a:gd name="connsiteX10" fmla="*/ 81280 w 142239"/>
                <a:gd name="connsiteY10" fmla="*/ 93980 h 138429"/>
                <a:gd name="connsiteX11" fmla="*/ 71120 w 142239"/>
                <a:gd name="connsiteY11" fmla="*/ 68580 h 138429"/>
                <a:gd name="connsiteX12" fmla="*/ 71120 w 142239"/>
                <a:gd name="connsiteY12" fmla="*/ 68580 h 138429"/>
                <a:gd name="connsiteX13" fmla="*/ 60960 w 142239"/>
                <a:gd name="connsiteY13" fmla="*/ 93980 h 138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239" h="138429">
                  <a:moveTo>
                    <a:pt x="92710" y="120650"/>
                  </a:moveTo>
                  <a:lnTo>
                    <a:pt x="50800" y="120650"/>
                  </a:lnTo>
                  <a:lnTo>
                    <a:pt x="41910" y="138430"/>
                  </a:lnTo>
                  <a:lnTo>
                    <a:pt x="0" y="138430"/>
                  </a:lnTo>
                  <a:lnTo>
                    <a:pt x="69850" y="0"/>
                  </a:lnTo>
                  <a:lnTo>
                    <a:pt x="72390" y="0"/>
                  </a:lnTo>
                  <a:lnTo>
                    <a:pt x="142240" y="138430"/>
                  </a:lnTo>
                  <a:lnTo>
                    <a:pt x="100330" y="138430"/>
                  </a:lnTo>
                  <a:lnTo>
                    <a:pt x="91440" y="120650"/>
                  </a:lnTo>
                  <a:close/>
                  <a:moveTo>
                    <a:pt x="60960" y="93980"/>
                  </a:moveTo>
                  <a:lnTo>
                    <a:pt x="81280" y="93980"/>
                  </a:lnTo>
                  <a:cubicBezTo>
                    <a:pt x="77470" y="86360"/>
                    <a:pt x="72390" y="73660"/>
                    <a:pt x="71120" y="68580"/>
                  </a:cubicBezTo>
                  <a:lnTo>
                    <a:pt x="71120" y="68580"/>
                  </a:lnTo>
                  <a:cubicBezTo>
                    <a:pt x="71120" y="73660"/>
                    <a:pt x="64770" y="86360"/>
                    <a:pt x="60960" y="93980"/>
                  </a:cubicBez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9" name="Freeform 728">
              <a:extLst>
                <a:ext uri="{FF2B5EF4-FFF2-40B4-BE49-F238E27FC236}">
                  <a16:creationId xmlns:a16="http://schemas.microsoft.com/office/drawing/2014/main" id="{71CBFDE4-8489-93CD-6B9F-AA587561C09A}"/>
                </a:ext>
              </a:extLst>
            </p:cNvPr>
            <p:cNvSpPr/>
            <p:nvPr/>
          </p:nvSpPr>
          <p:spPr>
            <a:xfrm>
              <a:off x="1192530" y="6028690"/>
              <a:ext cx="137159" cy="138429"/>
            </a:xfrm>
            <a:custGeom>
              <a:avLst/>
              <a:gdLst>
                <a:gd name="connsiteX0" fmla="*/ 38100 w 137159"/>
                <a:gd name="connsiteY0" fmla="*/ 74930 h 138429"/>
                <a:gd name="connsiteX1" fmla="*/ 38100 w 137159"/>
                <a:gd name="connsiteY1" fmla="*/ 138430 h 138429"/>
                <a:gd name="connsiteX2" fmla="*/ 0 w 137159"/>
                <a:gd name="connsiteY2" fmla="*/ 138430 h 138429"/>
                <a:gd name="connsiteX3" fmla="*/ 0 w 137159"/>
                <a:gd name="connsiteY3" fmla="*/ 0 h 138429"/>
                <a:gd name="connsiteX4" fmla="*/ 0 w 137159"/>
                <a:gd name="connsiteY4" fmla="*/ 0 h 138429"/>
                <a:gd name="connsiteX5" fmla="*/ 68580 w 137159"/>
                <a:gd name="connsiteY5" fmla="*/ 55880 h 138429"/>
                <a:gd name="connsiteX6" fmla="*/ 137160 w 137159"/>
                <a:gd name="connsiteY6" fmla="*/ 0 h 138429"/>
                <a:gd name="connsiteX7" fmla="*/ 137160 w 137159"/>
                <a:gd name="connsiteY7" fmla="*/ 0 h 138429"/>
                <a:gd name="connsiteX8" fmla="*/ 137160 w 137159"/>
                <a:gd name="connsiteY8" fmla="*/ 138430 h 138429"/>
                <a:gd name="connsiteX9" fmla="*/ 99060 w 137159"/>
                <a:gd name="connsiteY9" fmla="*/ 138430 h 138429"/>
                <a:gd name="connsiteX10" fmla="*/ 99060 w 137159"/>
                <a:gd name="connsiteY10" fmla="*/ 74930 h 138429"/>
                <a:gd name="connsiteX11" fmla="*/ 67310 w 137159"/>
                <a:gd name="connsiteY11" fmla="*/ 100330 h 138429"/>
                <a:gd name="connsiteX12" fmla="*/ 35560 w 137159"/>
                <a:gd name="connsiteY12" fmla="*/ 74930 h 138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59" h="138429">
                  <a:moveTo>
                    <a:pt x="38100" y="74930"/>
                  </a:moveTo>
                  <a:lnTo>
                    <a:pt x="38100" y="138430"/>
                  </a:lnTo>
                  <a:lnTo>
                    <a:pt x="0" y="13843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8580" y="55880"/>
                  </a:lnTo>
                  <a:lnTo>
                    <a:pt x="137160" y="0"/>
                  </a:lnTo>
                  <a:lnTo>
                    <a:pt x="137160" y="0"/>
                  </a:lnTo>
                  <a:lnTo>
                    <a:pt x="137160" y="138430"/>
                  </a:lnTo>
                  <a:lnTo>
                    <a:pt x="99060" y="138430"/>
                  </a:lnTo>
                  <a:lnTo>
                    <a:pt x="99060" y="74930"/>
                  </a:lnTo>
                  <a:lnTo>
                    <a:pt x="67310" y="100330"/>
                  </a:lnTo>
                  <a:lnTo>
                    <a:pt x="35560" y="7493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0" name="Freeform 729">
              <a:extLst>
                <a:ext uri="{FF2B5EF4-FFF2-40B4-BE49-F238E27FC236}">
                  <a16:creationId xmlns:a16="http://schemas.microsoft.com/office/drawing/2014/main" id="{18161431-39F9-F1E1-AADC-84D03A7D324B}"/>
                </a:ext>
              </a:extLst>
            </p:cNvPr>
            <p:cNvSpPr/>
            <p:nvPr/>
          </p:nvSpPr>
          <p:spPr>
            <a:xfrm>
              <a:off x="1361439" y="6029959"/>
              <a:ext cx="105410" cy="137160"/>
            </a:xfrm>
            <a:custGeom>
              <a:avLst/>
              <a:gdLst>
                <a:gd name="connsiteX0" fmla="*/ 105410 w 105410"/>
                <a:gd name="connsiteY0" fmla="*/ 48260 h 137160"/>
                <a:gd name="connsiteX1" fmla="*/ 46990 w 105410"/>
                <a:gd name="connsiteY1" fmla="*/ 96520 h 137160"/>
                <a:gd name="connsiteX2" fmla="*/ 39370 w 105410"/>
                <a:gd name="connsiteY2" fmla="*/ 96520 h 137160"/>
                <a:gd name="connsiteX3" fmla="*/ 39370 w 105410"/>
                <a:gd name="connsiteY3" fmla="*/ 137160 h 137160"/>
                <a:gd name="connsiteX4" fmla="*/ 0 w 105410"/>
                <a:gd name="connsiteY4" fmla="*/ 137160 h 137160"/>
                <a:gd name="connsiteX5" fmla="*/ 0 w 105410"/>
                <a:gd name="connsiteY5" fmla="*/ 0 h 137160"/>
                <a:gd name="connsiteX6" fmla="*/ 46990 w 105410"/>
                <a:gd name="connsiteY6" fmla="*/ 0 h 137160"/>
                <a:gd name="connsiteX7" fmla="*/ 105410 w 105410"/>
                <a:gd name="connsiteY7" fmla="*/ 48260 h 137160"/>
                <a:gd name="connsiteX8" fmla="*/ 40640 w 105410"/>
                <a:gd name="connsiteY8" fmla="*/ 34290 h 137160"/>
                <a:gd name="connsiteX9" fmla="*/ 40640 w 105410"/>
                <a:gd name="connsiteY9" fmla="*/ 63500 h 137160"/>
                <a:gd name="connsiteX10" fmla="*/ 49530 w 105410"/>
                <a:gd name="connsiteY10" fmla="*/ 63500 h 137160"/>
                <a:gd name="connsiteX11" fmla="*/ 66040 w 105410"/>
                <a:gd name="connsiteY11" fmla="*/ 48260 h 137160"/>
                <a:gd name="connsiteX12" fmla="*/ 49530 w 105410"/>
                <a:gd name="connsiteY12" fmla="*/ 33020 h 137160"/>
                <a:gd name="connsiteX13" fmla="*/ 40640 w 105410"/>
                <a:gd name="connsiteY13" fmla="*/ 3302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410" h="137160">
                  <a:moveTo>
                    <a:pt x="105410" y="48260"/>
                  </a:moveTo>
                  <a:cubicBezTo>
                    <a:pt x="105410" y="81280"/>
                    <a:pt x="81280" y="96520"/>
                    <a:pt x="46990" y="96520"/>
                  </a:cubicBezTo>
                  <a:lnTo>
                    <a:pt x="39370" y="96520"/>
                  </a:lnTo>
                  <a:lnTo>
                    <a:pt x="39370" y="137160"/>
                  </a:lnTo>
                  <a:lnTo>
                    <a:pt x="0" y="137160"/>
                  </a:lnTo>
                  <a:lnTo>
                    <a:pt x="0" y="0"/>
                  </a:lnTo>
                  <a:lnTo>
                    <a:pt x="46990" y="0"/>
                  </a:lnTo>
                  <a:cubicBezTo>
                    <a:pt x="81280" y="0"/>
                    <a:pt x="105410" y="15240"/>
                    <a:pt x="105410" y="48260"/>
                  </a:cubicBezTo>
                  <a:close/>
                  <a:moveTo>
                    <a:pt x="40640" y="34290"/>
                  </a:moveTo>
                  <a:lnTo>
                    <a:pt x="40640" y="63500"/>
                  </a:lnTo>
                  <a:lnTo>
                    <a:pt x="49530" y="63500"/>
                  </a:lnTo>
                  <a:cubicBezTo>
                    <a:pt x="58420" y="63500"/>
                    <a:pt x="66040" y="59690"/>
                    <a:pt x="66040" y="48260"/>
                  </a:cubicBezTo>
                  <a:cubicBezTo>
                    <a:pt x="66040" y="36830"/>
                    <a:pt x="58420" y="33020"/>
                    <a:pt x="49530" y="33020"/>
                  </a:cubicBezTo>
                  <a:lnTo>
                    <a:pt x="40640" y="3302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1" name="Freeform 730">
              <a:extLst>
                <a:ext uri="{FF2B5EF4-FFF2-40B4-BE49-F238E27FC236}">
                  <a16:creationId xmlns:a16="http://schemas.microsoft.com/office/drawing/2014/main" id="{56CB9330-47AD-A782-B5C5-1DEB156EB19E}"/>
                </a:ext>
              </a:extLst>
            </p:cNvPr>
            <p:cNvSpPr/>
            <p:nvPr/>
          </p:nvSpPr>
          <p:spPr>
            <a:xfrm>
              <a:off x="1487169" y="6029959"/>
              <a:ext cx="86360" cy="137160"/>
            </a:xfrm>
            <a:custGeom>
              <a:avLst/>
              <a:gdLst>
                <a:gd name="connsiteX0" fmla="*/ 0 w 86360"/>
                <a:gd name="connsiteY0" fmla="*/ 137160 h 137160"/>
                <a:gd name="connsiteX1" fmla="*/ 0 w 86360"/>
                <a:gd name="connsiteY1" fmla="*/ 0 h 137160"/>
                <a:gd name="connsiteX2" fmla="*/ 39370 w 86360"/>
                <a:gd name="connsiteY2" fmla="*/ 0 h 137160"/>
                <a:gd name="connsiteX3" fmla="*/ 39370 w 86360"/>
                <a:gd name="connsiteY3" fmla="*/ 104140 h 137160"/>
                <a:gd name="connsiteX4" fmla="*/ 86360 w 86360"/>
                <a:gd name="connsiteY4" fmla="*/ 104140 h 137160"/>
                <a:gd name="connsiteX5" fmla="*/ 86360 w 86360"/>
                <a:gd name="connsiteY5" fmla="*/ 137160 h 137160"/>
                <a:gd name="connsiteX6" fmla="*/ 0 w 86360"/>
                <a:gd name="connsiteY6" fmla="*/ 13716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360" h="137160">
                  <a:moveTo>
                    <a:pt x="0" y="137160"/>
                  </a:moveTo>
                  <a:lnTo>
                    <a:pt x="0" y="0"/>
                  </a:lnTo>
                  <a:lnTo>
                    <a:pt x="39370" y="0"/>
                  </a:lnTo>
                  <a:lnTo>
                    <a:pt x="39370" y="104140"/>
                  </a:lnTo>
                  <a:lnTo>
                    <a:pt x="86360" y="104140"/>
                  </a:lnTo>
                  <a:lnTo>
                    <a:pt x="86360" y="137160"/>
                  </a:lnTo>
                  <a:lnTo>
                    <a:pt x="0" y="13716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2" name="Freeform 731">
              <a:extLst>
                <a:ext uri="{FF2B5EF4-FFF2-40B4-BE49-F238E27FC236}">
                  <a16:creationId xmlns:a16="http://schemas.microsoft.com/office/drawing/2014/main" id="{E01A2927-C6E5-91E3-2838-CEDAE2DAE71B}"/>
                </a:ext>
              </a:extLst>
            </p:cNvPr>
            <p:cNvSpPr/>
            <p:nvPr/>
          </p:nvSpPr>
          <p:spPr>
            <a:xfrm>
              <a:off x="1595119" y="6028690"/>
              <a:ext cx="95250" cy="137159"/>
            </a:xfrm>
            <a:custGeom>
              <a:avLst/>
              <a:gdLst>
                <a:gd name="connsiteX0" fmla="*/ 1270 w 95250"/>
                <a:gd name="connsiteY0" fmla="*/ 1270 h 137159"/>
                <a:gd name="connsiteX1" fmla="*/ 92710 w 95250"/>
                <a:gd name="connsiteY1" fmla="*/ 1270 h 137159"/>
                <a:gd name="connsiteX2" fmla="*/ 92710 w 95250"/>
                <a:gd name="connsiteY2" fmla="*/ 34290 h 137159"/>
                <a:gd name="connsiteX3" fmla="*/ 40640 w 95250"/>
                <a:gd name="connsiteY3" fmla="*/ 34290 h 137159"/>
                <a:gd name="connsiteX4" fmla="*/ 40640 w 95250"/>
                <a:gd name="connsiteY4" fmla="*/ 52070 h 137159"/>
                <a:gd name="connsiteX5" fmla="*/ 85090 w 95250"/>
                <a:gd name="connsiteY5" fmla="*/ 52070 h 137159"/>
                <a:gd name="connsiteX6" fmla="*/ 85090 w 95250"/>
                <a:gd name="connsiteY6" fmla="*/ 83820 h 137159"/>
                <a:gd name="connsiteX7" fmla="*/ 40640 w 95250"/>
                <a:gd name="connsiteY7" fmla="*/ 83820 h 137159"/>
                <a:gd name="connsiteX8" fmla="*/ 40640 w 95250"/>
                <a:gd name="connsiteY8" fmla="*/ 104140 h 137159"/>
                <a:gd name="connsiteX9" fmla="*/ 95250 w 95250"/>
                <a:gd name="connsiteY9" fmla="*/ 104140 h 137159"/>
                <a:gd name="connsiteX10" fmla="*/ 95250 w 95250"/>
                <a:gd name="connsiteY10" fmla="*/ 137160 h 137159"/>
                <a:gd name="connsiteX11" fmla="*/ 0 w 95250"/>
                <a:gd name="connsiteY11" fmla="*/ 137160 h 137159"/>
                <a:gd name="connsiteX12" fmla="*/ 0 w 95250"/>
                <a:gd name="connsiteY12" fmla="*/ 0 h 13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50" h="137159">
                  <a:moveTo>
                    <a:pt x="1270" y="1270"/>
                  </a:moveTo>
                  <a:lnTo>
                    <a:pt x="92710" y="1270"/>
                  </a:lnTo>
                  <a:lnTo>
                    <a:pt x="92710" y="34290"/>
                  </a:lnTo>
                  <a:lnTo>
                    <a:pt x="40640" y="34290"/>
                  </a:lnTo>
                  <a:lnTo>
                    <a:pt x="40640" y="52070"/>
                  </a:lnTo>
                  <a:lnTo>
                    <a:pt x="85090" y="52070"/>
                  </a:lnTo>
                  <a:lnTo>
                    <a:pt x="85090" y="83820"/>
                  </a:lnTo>
                  <a:lnTo>
                    <a:pt x="40640" y="83820"/>
                  </a:lnTo>
                  <a:lnTo>
                    <a:pt x="40640" y="104140"/>
                  </a:lnTo>
                  <a:lnTo>
                    <a:pt x="95250" y="104140"/>
                  </a:lnTo>
                  <a:lnTo>
                    <a:pt x="95250" y="137160"/>
                  </a:lnTo>
                  <a:lnTo>
                    <a:pt x="0" y="1371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3" name="Freeform 732">
              <a:extLst>
                <a:ext uri="{FF2B5EF4-FFF2-40B4-BE49-F238E27FC236}">
                  <a16:creationId xmlns:a16="http://schemas.microsoft.com/office/drawing/2014/main" id="{58BE13D7-9B8F-0010-9045-441A5763CA3A}"/>
                </a:ext>
              </a:extLst>
            </p:cNvPr>
            <p:cNvSpPr/>
            <p:nvPr/>
          </p:nvSpPr>
          <p:spPr>
            <a:xfrm>
              <a:off x="1710689" y="6069329"/>
              <a:ext cx="40639" cy="99060"/>
            </a:xfrm>
            <a:custGeom>
              <a:avLst/>
              <a:gdLst>
                <a:gd name="connsiteX0" fmla="*/ 20320 w 40639"/>
                <a:gd name="connsiteY0" fmla="*/ 0 h 99060"/>
                <a:gd name="connsiteX1" fmla="*/ 40640 w 40639"/>
                <a:gd name="connsiteY1" fmla="*/ 19050 h 99060"/>
                <a:gd name="connsiteX2" fmla="*/ 20320 w 40639"/>
                <a:gd name="connsiteY2" fmla="*/ 38100 h 99060"/>
                <a:gd name="connsiteX3" fmla="*/ 0 w 40639"/>
                <a:gd name="connsiteY3" fmla="*/ 19050 h 99060"/>
                <a:gd name="connsiteX4" fmla="*/ 20320 w 40639"/>
                <a:gd name="connsiteY4" fmla="*/ 0 h 99060"/>
                <a:gd name="connsiteX5" fmla="*/ 20320 w 40639"/>
                <a:gd name="connsiteY5" fmla="*/ 60960 h 99060"/>
                <a:gd name="connsiteX6" fmla="*/ 40640 w 40639"/>
                <a:gd name="connsiteY6" fmla="*/ 80010 h 99060"/>
                <a:gd name="connsiteX7" fmla="*/ 20320 w 40639"/>
                <a:gd name="connsiteY7" fmla="*/ 99060 h 99060"/>
                <a:gd name="connsiteX8" fmla="*/ 0 w 40639"/>
                <a:gd name="connsiteY8" fmla="*/ 80010 h 99060"/>
                <a:gd name="connsiteX9" fmla="*/ 20320 w 40639"/>
                <a:gd name="connsiteY9" fmla="*/ 60960 h 99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639" h="99060">
                  <a:moveTo>
                    <a:pt x="20320" y="0"/>
                  </a:moveTo>
                  <a:cubicBezTo>
                    <a:pt x="33020" y="0"/>
                    <a:pt x="40640" y="7620"/>
                    <a:pt x="40640" y="19050"/>
                  </a:cubicBezTo>
                  <a:cubicBezTo>
                    <a:pt x="40640" y="30480"/>
                    <a:pt x="33020" y="38100"/>
                    <a:pt x="20320" y="38100"/>
                  </a:cubicBezTo>
                  <a:cubicBezTo>
                    <a:pt x="7620" y="38100"/>
                    <a:pt x="0" y="30480"/>
                    <a:pt x="0" y="19050"/>
                  </a:cubicBezTo>
                  <a:cubicBezTo>
                    <a:pt x="0" y="7620"/>
                    <a:pt x="7620" y="0"/>
                    <a:pt x="20320" y="0"/>
                  </a:cubicBezTo>
                  <a:close/>
                  <a:moveTo>
                    <a:pt x="20320" y="60960"/>
                  </a:moveTo>
                  <a:cubicBezTo>
                    <a:pt x="33020" y="60960"/>
                    <a:pt x="40640" y="68580"/>
                    <a:pt x="40640" y="80010"/>
                  </a:cubicBezTo>
                  <a:cubicBezTo>
                    <a:pt x="40640" y="91440"/>
                    <a:pt x="33020" y="99060"/>
                    <a:pt x="20320" y="99060"/>
                  </a:cubicBezTo>
                  <a:cubicBezTo>
                    <a:pt x="7620" y="99060"/>
                    <a:pt x="0" y="91440"/>
                    <a:pt x="0" y="80010"/>
                  </a:cubicBezTo>
                  <a:cubicBezTo>
                    <a:pt x="0" y="68580"/>
                    <a:pt x="7620" y="60960"/>
                    <a:pt x="20320" y="60960"/>
                  </a:cubicBezTo>
                  <a:close/>
                </a:path>
              </a:pathLst>
            </a:custGeom>
            <a:solidFill>
              <a:srgbClr val="7F2629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73" name="Group 772">
            <a:extLst>
              <a:ext uri="{FF2B5EF4-FFF2-40B4-BE49-F238E27FC236}">
                <a16:creationId xmlns:a16="http://schemas.microsoft.com/office/drawing/2014/main" id="{16E95B03-AAC0-06A4-AA59-5A5B5E0D2713}"/>
              </a:ext>
            </a:extLst>
          </p:cNvPr>
          <p:cNvGrpSpPr/>
          <p:nvPr/>
        </p:nvGrpSpPr>
        <p:grpSpPr>
          <a:xfrm>
            <a:off x="3354070" y="6474459"/>
            <a:ext cx="3384549" cy="233681"/>
            <a:chOff x="3354070" y="6474459"/>
            <a:chExt cx="3384549" cy="233681"/>
          </a:xfrm>
        </p:grpSpPr>
        <p:sp>
          <p:nvSpPr>
            <p:cNvPr id="734" name="Freeform 733">
              <a:extLst>
                <a:ext uri="{FF2B5EF4-FFF2-40B4-BE49-F238E27FC236}">
                  <a16:creationId xmlns:a16="http://schemas.microsoft.com/office/drawing/2014/main" id="{87BAEFE1-9D62-6E70-F736-3419B1A75E4F}"/>
                </a:ext>
              </a:extLst>
            </p:cNvPr>
            <p:cNvSpPr/>
            <p:nvPr/>
          </p:nvSpPr>
          <p:spPr>
            <a:xfrm>
              <a:off x="3354070" y="6488429"/>
              <a:ext cx="113029" cy="167639"/>
            </a:xfrm>
            <a:custGeom>
              <a:avLst/>
              <a:gdLst>
                <a:gd name="connsiteX0" fmla="*/ 0 w 113029"/>
                <a:gd name="connsiteY0" fmla="*/ 54610 h 167639"/>
                <a:gd name="connsiteX1" fmla="*/ 57150 w 113029"/>
                <a:gd name="connsiteY1" fmla="*/ 0 h 167639"/>
                <a:gd name="connsiteX2" fmla="*/ 113030 w 113029"/>
                <a:gd name="connsiteY2" fmla="*/ 55880 h 167639"/>
                <a:gd name="connsiteX3" fmla="*/ 45720 w 113029"/>
                <a:gd name="connsiteY3" fmla="*/ 167640 h 167639"/>
                <a:gd name="connsiteX4" fmla="*/ 16510 w 113029"/>
                <a:gd name="connsiteY4" fmla="*/ 167640 h 167639"/>
                <a:gd name="connsiteX5" fmla="*/ 78740 w 113029"/>
                <a:gd name="connsiteY5" fmla="*/ 100330 h 167639"/>
                <a:gd name="connsiteX6" fmla="*/ 54610 w 113029"/>
                <a:gd name="connsiteY6" fmla="*/ 109220 h 167639"/>
                <a:gd name="connsiteX7" fmla="*/ 0 w 113029"/>
                <a:gd name="connsiteY7" fmla="*/ 55880 h 167639"/>
                <a:gd name="connsiteX8" fmla="*/ 20320 w 113029"/>
                <a:gd name="connsiteY8" fmla="*/ 54610 h 167639"/>
                <a:gd name="connsiteX9" fmla="*/ 55880 w 113029"/>
                <a:gd name="connsiteY9" fmla="*/ 91440 h 167639"/>
                <a:gd name="connsiteX10" fmla="*/ 91440 w 113029"/>
                <a:gd name="connsiteY10" fmla="*/ 55880 h 167639"/>
                <a:gd name="connsiteX11" fmla="*/ 55880 w 113029"/>
                <a:gd name="connsiteY11" fmla="*/ 19050 h 167639"/>
                <a:gd name="connsiteX12" fmla="*/ 20320 w 113029"/>
                <a:gd name="connsiteY12" fmla="*/ 5588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029" h="167639">
                  <a:moveTo>
                    <a:pt x="0" y="54610"/>
                  </a:moveTo>
                  <a:cubicBezTo>
                    <a:pt x="0" y="22860"/>
                    <a:pt x="24130" y="0"/>
                    <a:pt x="57150" y="0"/>
                  </a:cubicBezTo>
                  <a:cubicBezTo>
                    <a:pt x="90170" y="0"/>
                    <a:pt x="113030" y="22860"/>
                    <a:pt x="113030" y="55880"/>
                  </a:cubicBezTo>
                  <a:cubicBezTo>
                    <a:pt x="113030" y="88900"/>
                    <a:pt x="74930" y="146050"/>
                    <a:pt x="45720" y="167640"/>
                  </a:cubicBezTo>
                  <a:lnTo>
                    <a:pt x="16510" y="167640"/>
                  </a:lnTo>
                  <a:cubicBezTo>
                    <a:pt x="45720" y="146050"/>
                    <a:pt x="67310" y="119380"/>
                    <a:pt x="78740" y="100330"/>
                  </a:cubicBezTo>
                  <a:cubicBezTo>
                    <a:pt x="74930" y="104140"/>
                    <a:pt x="66040" y="109220"/>
                    <a:pt x="54610" y="109220"/>
                  </a:cubicBezTo>
                  <a:cubicBezTo>
                    <a:pt x="22860" y="109220"/>
                    <a:pt x="0" y="85090"/>
                    <a:pt x="0" y="55880"/>
                  </a:cubicBezTo>
                  <a:close/>
                  <a:moveTo>
                    <a:pt x="20320" y="54610"/>
                  </a:moveTo>
                  <a:cubicBezTo>
                    <a:pt x="20320" y="74930"/>
                    <a:pt x="35560" y="91440"/>
                    <a:pt x="55880" y="91440"/>
                  </a:cubicBezTo>
                  <a:cubicBezTo>
                    <a:pt x="76200" y="91440"/>
                    <a:pt x="91440" y="76200"/>
                    <a:pt x="91440" y="55880"/>
                  </a:cubicBezTo>
                  <a:cubicBezTo>
                    <a:pt x="91440" y="35560"/>
                    <a:pt x="76200" y="19050"/>
                    <a:pt x="55880" y="19050"/>
                  </a:cubicBezTo>
                  <a:cubicBezTo>
                    <a:pt x="35560" y="19050"/>
                    <a:pt x="20320" y="34290"/>
                    <a:pt x="20320" y="558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5" name="Freeform 734">
              <a:extLst>
                <a:ext uri="{FF2B5EF4-FFF2-40B4-BE49-F238E27FC236}">
                  <a16:creationId xmlns:a16="http://schemas.microsoft.com/office/drawing/2014/main" id="{50765B18-7277-0DB1-FAEE-7EAF4423A55E}"/>
                </a:ext>
              </a:extLst>
            </p:cNvPr>
            <p:cNvSpPr/>
            <p:nvPr/>
          </p:nvSpPr>
          <p:spPr>
            <a:xfrm>
              <a:off x="3493770" y="6537959"/>
              <a:ext cx="25400" cy="119380"/>
            </a:xfrm>
            <a:custGeom>
              <a:avLst/>
              <a:gdLst>
                <a:gd name="connsiteX0" fmla="*/ 12700 w 25400"/>
                <a:gd name="connsiteY0" fmla="*/ 0 h 119380"/>
                <a:gd name="connsiteX1" fmla="*/ 25400 w 25400"/>
                <a:gd name="connsiteY1" fmla="*/ 12700 h 119380"/>
                <a:gd name="connsiteX2" fmla="*/ 12700 w 25400"/>
                <a:gd name="connsiteY2" fmla="*/ 25400 h 119380"/>
                <a:gd name="connsiteX3" fmla="*/ 0 w 25400"/>
                <a:gd name="connsiteY3" fmla="*/ 12700 h 119380"/>
                <a:gd name="connsiteX4" fmla="*/ 12700 w 25400"/>
                <a:gd name="connsiteY4" fmla="*/ 0 h 119380"/>
                <a:gd name="connsiteX5" fmla="*/ 12700 w 25400"/>
                <a:gd name="connsiteY5" fmla="*/ 93980 h 119380"/>
                <a:gd name="connsiteX6" fmla="*/ 25400 w 25400"/>
                <a:gd name="connsiteY6" fmla="*/ 106680 h 119380"/>
                <a:gd name="connsiteX7" fmla="*/ 12700 w 25400"/>
                <a:gd name="connsiteY7" fmla="*/ 119380 h 119380"/>
                <a:gd name="connsiteX8" fmla="*/ 0 w 25400"/>
                <a:gd name="connsiteY8" fmla="*/ 106680 h 119380"/>
                <a:gd name="connsiteX9" fmla="*/ 12700 w 25400"/>
                <a:gd name="connsiteY9" fmla="*/ 9398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1938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12700" y="93980"/>
                  </a:moveTo>
                  <a:cubicBezTo>
                    <a:pt x="20320" y="93980"/>
                    <a:pt x="25400" y="99060"/>
                    <a:pt x="25400" y="106680"/>
                  </a:cubicBezTo>
                  <a:cubicBezTo>
                    <a:pt x="25400" y="114300"/>
                    <a:pt x="20320" y="119380"/>
                    <a:pt x="12700" y="119380"/>
                  </a:cubicBezTo>
                  <a:cubicBezTo>
                    <a:pt x="5080" y="119380"/>
                    <a:pt x="0" y="114300"/>
                    <a:pt x="0" y="106680"/>
                  </a:cubicBezTo>
                  <a:cubicBezTo>
                    <a:pt x="0" y="99060"/>
                    <a:pt x="5080" y="93980"/>
                    <a:pt x="12700" y="939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6" name="Freeform 735">
              <a:extLst>
                <a:ext uri="{FF2B5EF4-FFF2-40B4-BE49-F238E27FC236}">
                  <a16:creationId xmlns:a16="http://schemas.microsoft.com/office/drawing/2014/main" id="{E54AC3A3-85ED-2729-0ED7-4ACBBCB79685}"/>
                </a:ext>
              </a:extLst>
            </p:cNvPr>
            <p:cNvSpPr/>
            <p:nvPr/>
          </p:nvSpPr>
          <p:spPr>
            <a:xfrm>
              <a:off x="3540759" y="6488429"/>
              <a:ext cx="96520" cy="170179"/>
            </a:xfrm>
            <a:custGeom>
              <a:avLst/>
              <a:gdLst>
                <a:gd name="connsiteX0" fmla="*/ 38100 w 96520"/>
                <a:gd name="connsiteY0" fmla="*/ 19050 h 170179"/>
                <a:gd name="connsiteX1" fmla="*/ 3810 w 96520"/>
                <a:gd name="connsiteY1" fmla="*/ 27940 h 170179"/>
                <a:gd name="connsiteX2" fmla="*/ 3810 w 96520"/>
                <a:gd name="connsiteY2" fmla="*/ 7620 h 170179"/>
                <a:gd name="connsiteX3" fmla="*/ 41910 w 96520"/>
                <a:gd name="connsiteY3" fmla="*/ 0 h 170179"/>
                <a:gd name="connsiteX4" fmla="*/ 93980 w 96520"/>
                <a:gd name="connsiteY4" fmla="*/ 43180 h 170179"/>
                <a:gd name="connsiteX5" fmla="*/ 63500 w 96520"/>
                <a:gd name="connsiteY5" fmla="*/ 82550 h 170179"/>
                <a:gd name="connsiteX6" fmla="*/ 96520 w 96520"/>
                <a:gd name="connsiteY6" fmla="*/ 124460 h 170179"/>
                <a:gd name="connsiteX7" fmla="*/ 40640 w 96520"/>
                <a:gd name="connsiteY7" fmla="*/ 170180 h 170179"/>
                <a:gd name="connsiteX8" fmla="*/ 0 w 96520"/>
                <a:gd name="connsiteY8" fmla="*/ 161290 h 170179"/>
                <a:gd name="connsiteX9" fmla="*/ 0 w 96520"/>
                <a:gd name="connsiteY9" fmla="*/ 140970 h 170179"/>
                <a:gd name="connsiteX10" fmla="*/ 39370 w 96520"/>
                <a:gd name="connsiteY10" fmla="*/ 151130 h 170179"/>
                <a:gd name="connsiteX11" fmla="*/ 73660 w 96520"/>
                <a:gd name="connsiteY11" fmla="*/ 123190 h 170179"/>
                <a:gd name="connsiteX12" fmla="*/ 30480 w 96520"/>
                <a:gd name="connsiteY12" fmla="*/ 91440 h 170179"/>
                <a:gd name="connsiteX13" fmla="*/ 25400 w 96520"/>
                <a:gd name="connsiteY13" fmla="*/ 91440 h 170179"/>
                <a:gd name="connsiteX14" fmla="*/ 25400 w 96520"/>
                <a:gd name="connsiteY14" fmla="*/ 73660 h 170179"/>
                <a:gd name="connsiteX15" fmla="*/ 31750 w 96520"/>
                <a:gd name="connsiteY15" fmla="*/ 73660 h 170179"/>
                <a:gd name="connsiteX16" fmla="*/ 69850 w 96520"/>
                <a:gd name="connsiteY16" fmla="*/ 45720 h 170179"/>
                <a:gd name="connsiteX17" fmla="*/ 36830 w 96520"/>
                <a:gd name="connsiteY17" fmla="*/ 19050 h 170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6520" h="170179">
                  <a:moveTo>
                    <a:pt x="38100" y="19050"/>
                  </a:moveTo>
                  <a:cubicBezTo>
                    <a:pt x="24130" y="19050"/>
                    <a:pt x="11430" y="24130"/>
                    <a:pt x="3810" y="27940"/>
                  </a:cubicBezTo>
                  <a:lnTo>
                    <a:pt x="3810" y="7620"/>
                  </a:lnTo>
                  <a:cubicBezTo>
                    <a:pt x="11430" y="3810"/>
                    <a:pt x="26670" y="0"/>
                    <a:pt x="41910" y="0"/>
                  </a:cubicBezTo>
                  <a:cubicBezTo>
                    <a:pt x="73660" y="0"/>
                    <a:pt x="93980" y="17780"/>
                    <a:pt x="93980" y="43180"/>
                  </a:cubicBezTo>
                  <a:cubicBezTo>
                    <a:pt x="93980" y="68580"/>
                    <a:pt x="81280" y="76200"/>
                    <a:pt x="63500" y="82550"/>
                  </a:cubicBezTo>
                  <a:cubicBezTo>
                    <a:pt x="81280" y="87630"/>
                    <a:pt x="96520" y="102870"/>
                    <a:pt x="96520" y="124460"/>
                  </a:cubicBezTo>
                  <a:cubicBezTo>
                    <a:pt x="96520" y="146050"/>
                    <a:pt x="73660" y="170180"/>
                    <a:pt x="40640" y="170180"/>
                  </a:cubicBezTo>
                  <a:cubicBezTo>
                    <a:pt x="7620" y="170180"/>
                    <a:pt x="8890" y="165100"/>
                    <a:pt x="0" y="161290"/>
                  </a:cubicBezTo>
                  <a:lnTo>
                    <a:pt x="0" y="140970"/>
                  </a:lnTo>
                  <a:cubicBezTo>
                    <a:pt x="7620" y="144780"/>
                    <a:pt x="20320" y="151130"/>
                    <a:pt x="39370" y="151130"/>
                  </a:cubicBezTo>
                  <a:cubicBezTo>
                    <a:pt x="58420" y="151130"/>
                    <a:pt x="73660" y="139700"/>
                    <a:pt x="73660" y="123190"/>
                  </a:cubicBezTo>
                  <a:cubicBezTo>
                    <a:pt x="73660" y="106680"/>
                    <a:pt x="58420" y="91440"/>
                    <a:pt x="30480" y="91440"/>
                  </a:cubicBezTo>
                  <a:lnTo>
                    <a:pt x="25400" y="91440"/>
                  </a:lnTo>
                  <a:lnTo>
                    <a:pt x="25400" y="73660"/>
                  </a:lnTo>
                  <a:lnTo>
                    <a:pt x="31750" y="73660"/>
                  </a:lnTo>
                  <a:cubicBezTo>
                    <a:pt x="53340" y="73660"/>
                    <a:pt x="69850" y="62230"/>
                    <a:pt x="69850" y="45720"/>
                  </a:cubicBezTo>
                  <a:cubicBezTo>
                    <a:pt x="69850" y="29210"/>
                    <a:pt x="57150" y="19050"/>
                    <a:pt x="36830" y="190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7" name="Freeform 736">
              <a:extLst>
                <a:ext uri="{FF2B5EF4-FFF2-40B4-BE49-F238E27FC236}">
                  <a16:creationId xmlns:a16="http://schemas.microsoft.com/office/drawing/2014/main" id="{2164C111-1B77-2455-40D2-4994E2E8FCCB}"/>
                </a:ext>
              </a:extLst>
            </p:cNvPr>
            <p:cNvSpPr/>
            <p:nvPr/>
          </p:nvSpPr>
          <p:spPr>
            <a:xfrm>
              <a:off x="3669029" y="6487159"/>
              <a:ext cx="124460" cy="170180"/>
            </a:xfrm>
            <a:custGeom>
              <a:avLst/>
              <a:gdLst>
                <a:gd name="connsiteX0" fmla="*/ 62230 w 124460"/>
                <a:gd name="connsiteY0" fmla="*/ 0 h 170180"/>
                <a:gd name="connsiteX1" fmla="*/ 124460 w 124460"/>
                <a:gd name="connsiteY1" fmla="*/ 85090 h 170180"/>
                <a:gd name="connsiteX2" fmla="*/ 62230 w 124460"/>
                <a:gd name="connsiteY2" fmla="*/ 170180 h 170180"/>
                <a:gd name="connsiteX3" fmla="*/ 0 w 124460"/>
                <a:gd name="connsiteY3" fmla="*/ 85090 h 170180"/>
                <a:gd name="connsiteX4" fmla="*/ 62230 w 124460"/>
                <a:gd name="connsiteY4" fmla="*/ 0 h 170180"/>
                <a:gd name="connsiteX5" fmla="*/ 62230 w 124460"/>
                <a:gd name="connsiteY5" fmla="*/ 149860 h 170180"/>
                <a:gd name="connsiteX6" fmla="*/ 102870 w 124460"/>
                <a:gd name="connsiteY6" fmla="*/ 85090 h 170180"/>
                <a:gd name="connsiteX7" fmla="*/ 62230 w 124460"/>
                <a:gd name="connsiteY7" fmla="*/ 20320 h 170180"/>
                <a:gd name="connsiteX8" fmla="*/ 21590 w 124460"/>
                <a:gd name="connsiteY8" fmla="*/ 85090 h 170180"/>
                <a:gd name="connsiteX9" fmla="*/ 62230 w 124460"/>
                <a:gd name="connsiteY9" fmla="*/ 149860 h 17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460" h="170180">
                  <a:moveTo>
                    <a:pt x="62230" y="0"/>
                  </a:moveTo>
                  <a:cubicBezTo>
                    <a:pt x="100330" y="0"/>
                    <a:pt x="124460" y="36830"/>
                    <a:pt x="124460" y="85090"/>
                  </a:cubicBezTo>
                  <a:cubicBezTo>
                    <a:pt x="124460" y="133350"/>
                    <a:pt x="100330" y="170180"/>
                    <a:pt x="62230" y="170180"/>
                  </a:cubicBezTo>
                  <a:cubicBezTo>
                    <a:pt x="24130" y="170180"/>
                    <a:pt x="0" y="133350"/>
                    <a:pt x="0" y="85090"/>
                  </a:cubicBezTo>
                  <a:cubicBezTo>
                    <a:pt x="0" y="36830"/>
                    <a:pt x="24130" y="0"/>
                    <a:pt x="62230" y="0"/>
                  </a:cubicBezTo>
                  <a:close/>
                  <a:moveTo>
                    <a:pt x="62230" y="149860"/>
                  </a:moveTo>
                  <a:cubicBezTo>
                    <a:pt x="86360" y="149860"/>
                    <a:pt x="102870" y="123190"/>
                    <a:pt x="102870" y="85090"/>
                  </a:cubicBezTo>
                  <a:cubicBezTo>
                    <a:pt x="102870" y="46990"/>
                    <a:pt x="87630" y="20320"/>
                    <a:pt x="62230" y="20320"/>
                  </a:cubicBezTo>
                  <a:cubicBezTo>
                    <a:pt x="36830" y="20320"/>
                    <a:pt x="21590" y="46990"/>
                    <a:pt x="21590" y="85090"/>
                  </a:cubicBezTo>
                  <a:cubicBezTo>
                    <a:pt x="21590" y="123190"/>
                    <a:pt x="36830" y="149860"/>
                    <a:pt x="62230" y="1498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8" name="Freeform 737">
              <a:extLst>
                <a:ext uri="{FF2B5EF4-FFF2-40B4-BE49-F238E27FC236}">
                  <a16:creationId xmlns:a16="http://schemas.microsoft.com/office/drawing/2014/main" id="{6E785B3C-29DF-4E9E-FB07-79893D3DD020}"/>
                </a:ext>
              </a:extLst>
            </p:cNvPr>
            <p:cNvSpPr/>
            <p:nvPr/>
          </p:nvSpPr>
          <p:spPr>
            <a:xfrm>
              <a:off x="3878579" y="6537959"/>
              <a:ext cx="93979" cy="119380"/>
            </a:xfrm>
            <a:custGeom>
              <a:avLst/>
              <a:gdLst>
                <a:gd name="connsiteX0" fmla="*/ 5080 w 93979"/>
                <a:gd name="connsiteY0" fmla="*/ 8890 h 119380"/>
                <a:gd name="connsiteX1" fmla="*/ 45720 w 93979"/>
                <a:gd name="connsiteY1" fmla="*/ 0 h 119380"/>
                <a:gd name="connsiteX2" fmla="*/ 93980 w 93979"/>
                <a:gd name="connsiteY2" fmla="*/ 44450 h 119380"/>
                <a:gd name="connsiteX3" fmla="*/ 93980 w 93979"/>
                <a:gd name="connsiteY3" fmla="*/ 116840 h 119380"/>
                <a:gd name="connsiteX4" fmla="*/ 74930 w 93979"/>
                <a:gd name="connsiteY4" fmla="*/ 116840 h 119380"/>
                <a:gd name="connsiteX5" fmla="*/ 74930 w 93979"/>
                <a:gd name="connsiteY5" fmla="*/ 102870 h 119380"/>
                <a:gd name="connsiteX6" fmla="*/ 74930 w 93979"/>
                <a:gd name="connsiteY6" fmla="*/ 93980 h 119380"/>
                <a:gd name="connsiteX7" fmla="*/ 74930 w 93979"/>
                <a:gd name="connsiteY7" fmla="*/ 93980 h 119380"/>
                <a:gd name="connsiteX8" fmla="*/ 35560 w 93979"/>
                <a:gd name="connsiteY8" fmla="*/ 119380 h 119380"/>
                <a:gd name="connsiteX9" fmla="*/ 0 w 93979"/>
                <a:gd name="connsiteY9" fmla="*/ 86360 h 119380"/>
                <a:gd name="connsiteX10" fmla="*/ 74930 w 93979"/>
                <a:gd name="connsiteY10" fmla="*/ 50800 h 119380"/>
                <a:gd name="connsiteX11" fmla="*/ 74930 w 93979"/>
                <a:gd name="connsiteY11" fmla="*/ 44450 h 119380"/>
                <a:gd name="connsiteX12" fmla="*/ 44450 w 93979"/>
                <a:gd name="connsiteY12" fmla="*/ 17780 h 119380"/>
                <a:gd name="connsiteX13" fmla="*/ 7620 w 93979"/>
                <a:gd name="connsiteY13" fmla="*/ 27940 h 119380"/>
                <a:gd name="connsiteX14" fmla="*/ 7620 w 93979"/>
                <a:gd name="connsiteY14" fmla="*/ 8890 h 119380"/>
                <a:gd name="connsiteX15" fmla="*/ 71120 w 93979"/>
                <a:gd name="connsiteY15" fmla="*/ 66040 h 119380"/>
                <a:gd name="connsiteX16" fmla="*/ 17780 w 93979"/>
                <a:gd name="connsiteY16" fmla="*/ 85090 h 119380"/>
                <a:gd name="connsiteX17" fmla="*/ 36830 w 93979"/>
                <a:gd name="connsiteY17" fmla="*/ 101600 h 119380"/>
                <a:gd name="connsiteX18" fmla="*/ 71120 w 93979"/>
                <a:gd name="connsiteY18" fmla="*/ 6477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80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1120" y="66040"/>
                  </a:moveTo>
                  <a:cubicBezTo>
                    <a:pt x="34290" y="59690"/>
                    <a:pt x="17780" y="69850"/>
                    <a:pt x="17780" y="85090"/>
                  </a:cubicBezTo>
                  <a:cubicBezTo>
                    <a:pt x="17780" y="100330"/>
                    <a:pt x="25400" y="101600"/>
                    <a:pt x="36830" y="101600"/>
                  </a:cubicBezTo>
                  <a:cubicBezTo>
                    <a:pt x="55880" y="101600"/>
                    <a:pt x="71120" y="82550"/>
                    <a:pt x="7112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9" name="Freeform 738">
              <a:extLst>
                <a:ext uri="{FF2B5EF4-FFF2-40B4-BE49-F238E27FC236}">
                  <a16:creationId xmlns:a16="http://schemas.microsoft.com/office/drawing/2014/main" id="{16809BAB-2164-BB3D-C45E-B618CA76AAB1}"/>
                </a:ext>
              </a:extLst>
            </p:cNvPr>
            <p:cNvSpPr/>
            <p:nvPr/>
          </p:nvSpPr>
          <p:spPr>
            <a:xfrm>
              <a:off x="3999229" y="6631940"/>
              <a:ext cx="25400" cy="25400"/>
            </a:xfrm>
            <a:custGeom>
              <a:avLst/>
              <a:gdLst>
                <a:gd name="connsiteX0" fmla="*/ 12700 w 25400"/>
                <a:gd name="connsiteY0" fmla="*/ 0 h 25400"/>
                <a:gd name="connsiteX1" fmla="*/ 25400 w 25400"/>
                <a:gd name="connsiteY1" fmla="*/ 12700 h 25400"/>
                <a:gd name="connsiteX2" fmla="*/ 12700 w 25400"/>
                <a:gd name="connsiteY2" fmla="*/ 25400 h 25400"/>
                <a:gd name="connsiteX3" fmla="*/ 0 w 25400"/>
                <a:gd name="connsiteY3" fmla="*/ 12700 h 25400"/>
                <a:gd name="connsiteX4" fmla="*/ 12700 w 25400"/>
                <a:gd name="connsiteY4" fmla="*/ 0 h 2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00" h="2540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0" name="Freeform 739">
              <a:extLst>
                <a:ext uri="{FF2B5EF4-FFF2-40B4-BE49-F238E27FC236}">
                  <a16:creationId xmlns:a16="http://schemas.microsoft.com/office/drawing/2014/main" id="{B885F034-90AE-7860-B9DD-E430E95F093A}"/>
                </a:ext>
              </a:extLst>
            </p:cNvPr>
            <p:cNvSpPr/>
            <p:nvPr/>
          </p:nvSpPr>
          <p:spPr>
            <a:xfrm>
              <a:off x="4053840" y="6537959"/>
              <a:ext cx="177800" cy="120650"/>
            </a:xfrm>
            <a:custGeom>
              <a:avLst/>
              <a:gdLst>
                <a:gd name="connsiteX0" fmla="*/ 21590 w 177800"/>
                <a:gd name="connsiteY0" fmla="*/ 2540 h 120650"/>
                <a:gd name="connsiteX1" fmla="*/ 21590 w 177800"/>
                <a:gd name="connsiteY1" fmla="*/ 19050 h 120650"/>
                <a:gd name="connsiteX2" fmla="*/ 21590 w 177800"/>
                <a:gd name="connsiteY2" fmla="*/ 27940 h 120650"/>
                <a:gd name="connsiteX3" fmla="*/ 21590 w 177800"/>
                <a:gd name="connsiteY3" fmla="*/ 27940 h 120650"/>
                <a:gd name="connsiteX4" fmla="*/ 63500 w 177800"/>
                <a:gd name="connsiteY4" fmla="*/ 0 h 120650"/>
                <a:gd name="connsiteX5" fmla="*/ 97790 w 177800"/>
                <a:gd name="connsiteY5" fmla="*/ 26670 h 120650"/>
                <a:gd name="connsiteX6" fmla="*/ 97790 w 177800"/>
                <a:gd name="connsiteY6" fmla="*/ 26670 h 120650"/>
                <a:gd name="connsiteX7" fmla="*/ 137160 w 177800"/>
                <a:gd name="connsiteY7" fmla="*/ 0 h 120650"/>
                <a:gd name="connsiteX8" fmla="*/ 177800 w 177800"/>
                <a:gd name="connsiteY8" fmla="*/ 45720 h 120650"/>
                <a:gd name="connsiteX9" fmla="*/ 177800 w 177800"/>
                <a:gd name="connsiteY9" fmla="*/ 118110 h 120650"/>
                <a:gd name="connsiteX10" fmla="*/ 156210 w 177800"/>
                <a:gd name="connsiteY10" fmla="*/ 118110 h 120650"/>
                <a:gd name="connsiteX11" fmla="*/ 156210 w 177800"/>
                <a:gd name="connsiteY11" fmla="*/ 50800 h 120650"/>
                <a:gd name="connsiteX12" fmla="*/ 134620 w 177800"/>
                <a:gd name="connsiteY12" fmla="*/ 21590 h 120650"/>
                <a:gd name="connsiteX13" fmla="*/ 100330 w 177800"/>
                <a:gd name="connsiteY13" fmla="*/ 66040 h 120650"/>
                <a:gd name="connsiteX14" fmla="*/ 100330 w 177800"/>
                <a:gd name="connsiteY14" fmla="*/ 119380 h 120650"/>
                <a:gd name="connsiteX15" fmla="*/ 78740 w 177800"/>
                <a:gd name="connsiteY15" fmla="*/ 119380 h 120650"/>
                <a:gd name="connsiteX16" fmla="*/ 78740 w 177800"/>
                <a:gd name="connsiteY16" fmla="*/ 52070 h 120650"/>
                <a:gd name="connsiteX17" fmla="*/ 57150 w 177800"/>
                <a:gd name="connsiteY17" fmla="*/ 22860 h 120650"/>
                <a:gd name="connsiteX18" fmla="*/ 21590 w 177800"/>
                <a:gd name="connsiteY18" fmla="*/ 67310 h 120650"/>
                <a:gd name="connsiteX19" fmla="*/ 21590 w 177800"/>
                <a:gd name="connsiteY19" fmla="*/ 120650 h 120650"/>
                <a:gd name="connsiteX20" fmla="*/ 0 w 177800"/>
                <a:gd name="connsiteY20" fmla="*/ 120650 h 120650"/>
                <a:gd name="connsiteX21" fmla="*/ 0 w 177800"/>
                <a:gd name="connsiteY21" fmla="*/ 6350 h 120650"/>
                <a:gd name="connsiteX22" fmla="*/ 20320 w 177800"/>
                <a:gd name="connsiteY22" fmla="*/ 635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800" h="120650">
                  <a:moveTo>
                    <a:pt x="21590" y="2540"/>
                  </a:moveTo>
                  <a:lnTo>
                    <a:pt x="21590" y="19050"/>
                  </a:lnTo>
                  <a:cubicBezTo>
                    <a:pt x="21590" y="24130"/>
                    <a:pt x="21590" y="26670"/>
                    <a:pt x="21590" y="27940"/>
                  </a:cubicBezTo>
                  <a:lnTo>
                    <a:pt x="21590" y="27940"/>
                  </a:lnTo>
                  <a:cubicBezTo>
                    <a:pt x="27940" y="12700"/>
                    <a:pt x="44450" y="0"/>
                    <a:pt x="63500" y="0"/>
                  </a:cubicBezTo>
                  <a:cubicBezTo>
                    <a:pt x="82550" y="0"/>
                    <a:pt x="93980" y="8890"/>
                    <a:pt x="97790" y="26670"/>
                  </a:cubicBezTo>
                  <a:lnTo>
                    <a:pt x="97790" y="26670"/>
                  </a:lnTo>
                  <a:cubicBezTo>
                    <a:pt x="105410" y="12700"/>
                    <a:pt x="119380" y="0"/>
                    <a:pt x="137160" y="0"/>
                  </a:cubicBezTo>
                  <a:cubicBezTo>
                    <a:pt x="165100" y="0"/>
                    <a:pt x="177800" y="16510"/>
                    <a:pt x="177800" y="45720"/>
                  </a:cubicBezTo>
                  <a:lnTo>
                    <a:pt x="177800" y="118110"/>
                  </a:lnTo>
                  <a:lnTo>
                    <a:pt x="156210" y="118110"/>
                  </a:lnTo>
                  <a:lnTo>
                    <a:pt x="156210" y="50800"/>
                  </a:lnTo>
                  <a:cubicBezTo>
                    <a:pt x="156210" y="34290"/>
                    <a:pt x="152400" y="21590"/>
                    <a:pt x="134620" y="21590"/>
                  </a:cubicBezTo>
                  <a:cubicBezTo>
                    <a:pt x="116840" y="21590"/>
                    <a:pt x="100330" y="44450"/>
                    <a:pt x="100330" y="66040"/>
                  </a:cubicBezTo>
                  <a:lnTo>
                    <a:pt x="100330" y="119380"/>
                  </a:lnTo>
                  <a:lnTo>
                    <a:pt x="78740" y="119380"/>
                  </a:lnTo>
                  <a:lnTo>
                    <a:pt x="78740" y="52070"/>
                  </a:lnTo>
                  <a:cubicBezTo>
                    <a:pt x="78740" y="36830"/>
                    <a:pt x="76200" y="22860"/>
                    <a:pt x="57150" y="22860"/>
                  </a:cubicBezTo>
                  <a:cubicBezTo>
                    <a:pt x="38100" y="22860"/>
                    <a:pt x="21590" y="45720"/>
                    <a:pt x="21590" y="67310"/>
                  </a:cubicBezTo>
                  <a:lnTo>
                    <a:pt x="21590" y="120650"/>
                  </a:lnTo>
                  <a:lnTo>
                    <a:pt x="0" y="120650"/>
                  </a:lnTo>
                  <a:lnTo>
                    <a:pt x="0" y="635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1" name="Freeform 740">
              <a:extLst>
                <a:ext uri="{FF2B5EF4-FFF2-40B4-BE49-F238E27FC236}">
                  <a16:creationId xmlns:a16="http://schemas.microsoft.com/office/drawing/2014/main" id="{109BD228-E983-5BD6-BBDD-4C1B6110BFC7}"/>
                </a:ext>
              </a:extLst>
            </p:cNvPr>
            <p:cNvSpPr/>
            <p:nvPr/>
          </p:nvSpPr>
          <p:spPr>
            <a:xfrm>
              <a:off x="4259579" y="6631940"/>
              <a:ext cx="25400" cy="25400"/>
            </a:xfrm>
            <a:custGeom>
              <a:avLst/>
              <a:gdLst>
                <a:gd name="connsiteX0" fmla="*/ 12700 w 25400"/>
                <a:gd name="connsiteY0" fmla="*/ 0 h 25400"/>
                <a:gd name="connsiteX1" fmla="*/ 25400 w 25400"/>
                <a:gd name="connsiteY1" fmla="*/ 12700 h 25400"/>
                <a:gd name="connsiteX2" fmla="*/ 12700 w 25400"/>
                <a:gd name="connsiteY2" fmla="*/ 25400 h 25400"/>
                <a:gd name="connsiteX3" fmla="*/ 0 w 25400"/>
                <a:gd name="connsiteY3" fmla="*/ 12700 h 25400"/>
                <a:gd name="connsiteX4" fmla="*/ 12700 w 25400"/>
                <a:gd name="connsiteY4" fmla="*/ 0 h 2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00" h="2540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2" name="Freeform 741">
              <a:extLst>
                <a:ext uri="{FF2B5EF4-FFF2-40B4-BE49-F238E27FC236}">
                  <a16:creationId xmlns:a16="http://schemas.microsoft.com/office/drawing/2014/main" id="{E2574EE9-6C2D-FFE7-454F-193A6D095260}"/>
                </a:ext>
              </a:extLst>
            </p:cNvPr>
            <p:cNvSpPr/>
            <p:nvPr/>
          </p:nvSpPr>
          <p:spPr>
            <a:xfrm>
              <a:off x="4315459" y="6581140"/>
              <a:ext cx="113030" cy="17779"/>
            </a:xfrm>
            <a:custGeom>
              <a:avLst/>
              <a:gdLst>
                <a:gd name="connsiteX0" fmla="*/ 0 w 113030"/>
                <a:gd name="connsiteY0" fmla="*/ 0 h 17779"/>
                <a:gd name="connsiteX1" fmla="*/ 113030 w 113030"/>
                <a:gd name="connsiteY1" fmla="*/ 0 h 17779"/>
                <a:gd name="connsiteX2" fmla="*/ 113030 w 113030"/>
                <a:gd name="connsiteY2" fmla="*/ 17780 h 17779"/>
                <a:gd name="connsiteX3" fmla="*/ 0 w 113030"/>
                <a:gd name="connsiteY3" fmla="*/ 17780 h 17779"/>
                <a:gd name="connsiteX4" fmla="*/ 0 w 113030"/>
                <a:gd name="connsiteY4" fmla="*/ 0 h 17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030" h="17779">
                  <a:moveTo>
                    <a:pt x="0" y="0"/>
                  </a:moveTo>
                  <a:lnTo>
                    <a:pt x="113030" y="0"/>
                  </a:lnTo>
                  <a:lnTo>
                    <a:pt x="113030" y="17780"/>
                  </a:lnTo>
                  <a:lnTo>
                    <a:pt x="0" y="177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3" name="Freeform 742">
              <a:extLst>
                <a:ext uri="{FF2B5EF4-FFF2-40B4-BE49-F238E27FC236}">
                  <a16:creationId xmlns:a16="http://schemas.microsoft.com/office/drawing/2014/main" id="{1E5A7ED8-A9B3-F2A4-8C51-AE33BD6F13DC}"/>
                </a:ext>
              </a:extLst>
            </p:cNvPr>
            <p:cNvSpPr/>
            <p:nvPr/>
          </p:nvSpPr>
          <p:spPr>
            <a:xfrm>
              <a:off x="4457700" y="6489700"/>
              <a:ext cx="41909" cy="165100"/>
            </a:xfrm>
            <a:custGeom>
              <a:avLst/>
              <a:gdLst>
                <a:gd name="connsiteX0" fmla="*/ 41910 w 41909"/>
                <a:gd name="connsiteY0" fmla="*/ 0 h 165100"/>
                <a:gd name="connsiteX1" fmla="*/ 41910 w 41909"/>
                <a:gd name="connsiteY1" fmla="*/ 165100 h 165100"/>
                <a:gd name="connsiteX2" fmla="*/ 20320 w 41909"/>
                <a:gd name="connsiteY2" fmla="*/ 165100 h 165100"/>
                <a:gd name="connsiteX3" fmla="*/ 20320 w 41909"/>
                <a:gd name="connsiteY3" fmla="*/ 19050 h 165100"/>
                <a:gd name="connsiteX4" fmla="*/ 0 w 41909"/>
                <a:gd name="connsiteY4" fmla="*/ 19050 h 165100"/>
                <a:gd name="connsiteX5" fmla="*/ 0 w 41909"/>
                <a:gd name="connsiteY5" fmla="*/ 0 h 165100"/>
                <a:gd name="connsiteX6" fmla="*/ 41910 w 41909"/>
                <a:gd name="connsiteY6" fmla="*/ 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9" h="165100">
                  <a:moveTo>
                    <a:pt x="41910" y="0"/>
                  </a:moveTo>
                  <a:lnTo>
                    <a:pt x="41910" y="165100"/>
                  </a:lnTo>
                  <a:lnTo>
                    <a:pt x="20320" y="165100"/>
                  </a:lnTo>
                  <a:lnTo>
                    <a:pt x="20320" y="19050"/>
                  </a:lnTo>
                  <a:lnTo>
                    <a:pt x="0" y="19050"/>
                  </a:lnTo>
                  <a:lnTo>
                    <a:pt x="0" y="0"/>
                  </a:lnTo>
                  <a:lnTo>
                    <a:pt x="4191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4" name="Freeform 743">
              <a:extLst>
                <a:ext uri="{FF2B5EF4-FFF2-40B4-BE49-F238E27FC236}">
                  <a16:creationId xmlns:a16="http://schemas.microsoft.com/office/drawing/2014/main" id="{D2015682-2DA7-8343-E9FD-22942DB957C8}"/>
                </a:ext>
              </a:extLst>
            </p:cNvPr>
            <p:cNvSpPr/>
            <p:nvPr/>
          </p:nvSpPr>
          <p:spPr>
            <a:xfrm>
              <a:off x="4606290" y="6537959"/>
              <a:ext cx="113029" cy="166370"/>
            </a:xfrm>
            <a:custGeom>
              <a:avLst/>
              <a:gdLst>
                <a:gd name="connsiteX0" fmla="*/ 0 w 113029"/>
                <a:gd name="connsiteY0" fmla="*/ 2540 h 166370"/>
                <a:gd name="connsiteX1" fmla="*/ 19050 w 113029"/>
                <a:gd name="connsiteY1" fmla="*/ 2540 h 166370"/>
                <a:gd name="connsiteX2" fmla="*/ 19050 w 113029"/>
                <a:gd name="connsiteY2" fmla="*/ 13970 h 166370"/>
                <a:gd name="connsiteX3" fmla="*/ 19050 w 113029"/>
                <a:gd name="connsiteY3" fmla="*/ 22860 h 166370"/>
                <a:gd name="connsiteX4" fmla="*/ 19050 w 113029"/>
                <a:gd name="connsiteY4" fmla="*/ 22860 h 166370"/>
                <a:gd name="connsiteX5" fmla="*/ 59690 w 113029"/>
                <a:gd name="connsiteY5" fmla="*/ 0 h 166370"/>
                <a:gd name="connsiteX6" fmla="*/ 113030 w 113029"/>
                <a:gd name="connsiteY6" fmla="*/ 59690 h 166370"/>
                <a:gd name="connsiteX7" fmla="*/ 60960 w 113029"/>
                <a:gd name="connsiteY7" fmla="*/ 119380 h 166370"/>
                <a:gd name="connsiteX8" fmla="*/ 21590 w 113029"/>
                <a:gd name="connsiteY8" fmla="*/ 96520 h 166370"/>
                <a:gd name="connsiteX9" fmla="*/ 21590 w 113029"/>
                <a:gd name="connsiteY9" fmla="*/ 96520 h 166370"/>
                <a:gd name="connsiteX10" fmla="*/ 21590 w 113029"/>
                <a:gd name="connsiteY10" fmla="*/ 105410 h 166370"/>
                <a:gd name="connsiteX11" fmla="*/ 21590 w 113029"/>
                <a:gd name="connsiteY11" fmla="*/ 166370 h 166370"/>
                <a:gd name="connsiteX12" fmla="*/ 0 w 113029"/>
                <a:gd name="connsiteY12" fmla="*/ 166370 h 166370"/>
                <a:gd name="connsiteX13" fmla="*/ 0 w 113029"/>
                <a:gd name="connsiteY13" fmla="*/ 1270 h 166370"/>
                <a:gd name="connsiteX14" fmla="*/ 92710 w 113029"/>
                <a:gd name="connsiteY14" fmla="*/ 59690 h 166370"/>
                <a:gd name="connsiteX15" fmla="*/ 57150 w 113029"/>
                <a:gd name="connsiteY15" fmla="*/ 17780 h 166370"/>
                <a:gd name="connsiteX16" fmla="*/ 21590 w 113029"/>
                <a:gd name="connsiteY16" fmla="*/ 59690 h 166370"/>
                <a:gd name="connsiteX17" fmla="*/ 57150 w 113029"/>
                <a:gd name="connsiteY17" fmla="*/ 101600 h 166370"/>
                <a:gd name="connsiteX18" fmla="*/ 92710 w 113029"/>
                <a:gd name="connsiteY18" fmla="*/ 5969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29" h="166370">
                  <a:moveTo>
                    <a:pt x="0" y="2540"/>
                  </a:moveTo>
                  <a:lnTo>
                    <a:pt x="19050" y="2540"/>
                  </a:lnTo>
                  <a:lnTo>
                    <a:pt x="19050" y="13970"/>
                  </a:lnTo>
                  <a:cubicBezTo>
                    <a:pt x="19050" y="19050"/>
                    <a:pt x="19050" y="22860"/>
                    <a:pt x="19050" y="22860"/>
                  </a:cubicBezTo>
                  <a:lnTo>
                    <a:pt x="19050" y="22860"/>
                  </a:lnTo>
                  <a:cubicBezTo>
                    <a:pt x="25400" y="11430"/>
                    <a:pt x="40640" y="0"/>
                    <a:pt x="59690" y="0"/>
                  </a:cubicBezTo>
                  <a:cubicBezTo>
                    <a:pt x="90170" y="0"/>
                    <a:pt x="113030" y="24130"/>
                    <a:pt x="113030" y="59690"/>
                  </a:cubicBezTo>
                  <a:cubicBezTo>
                    <a:pt x="113030" y="95250"/>
                    <a:pt x="90170" y="119380"/>
                    <a:pt x="60960" y="119380"/>
                  </a:cubicBezTo>
                  <a:cubicBezTo>
                    <a:pt x="31750" y="119380"/>
                    <a:pt x="27940" y="109220"/>
                    <a:pt x="21590" y="96520"/>
                  </a:cubicBezTo>
                  <a:lnTo>
                    <a:pt x="21590" y="96520"/>
                  </a:lnTo>
                  <a:cubicBezTo>
                    <a:pt x="21590" y="96520"/>
                    <a:pt x="21590" y="100330"/>
                    <a:pt x="21590" y="105410"/>
                  </a:cubicBezTo>
                  <a:lnTo>
                    <a:pt x="21590" y="166370"/>
                  </a:lnTo>
                  <a:lnTo>
                    <a:pt x="0" y="166370"/>
                  </a:lnTo>
                  <a:lnTo>
                    <a:pt x="0" y="1270"/>
                  </a:lnTo>
                  <a:close/>
                  <a:moveTo>
                    <a:pt x="92710" y="59690"/>
                  </a:moveTo>
                  <a:cubicBezTo>
                    <a:pt x="92710" y="35560"/>
                    <a:pt x="78740" y="17780"/>
                    <a:pt x="57150" y="17780"/>
                  </a:cubicBezTo>
                  <a:cubicBezTo>
                    <a:pt x="35560" y="17780"/>
                    <a:pt x="21590" y="30480"/>
                    <a:pt x="21590" y="59690"/>
                  </a:cubicBezTo>
                  <a:cubicBezTo>
                    <a:pt x="21590" y="88900"/>
                    <a:pt x="40640" y="101600"/>
                    <a:pt x="57150" y="101600"/>
                  </a:cubicBezTo>
                  <a:cubicBezTo>
                    <a:pt x="73660" y="101600"/>
                    <a:pt x="92710" y="83820"/>
                    <a:pt x="9271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5" name="Freeform 744">
              <a:extLst>
                <a:ext uri="{FF2B5EF4-FFF2-40B4-BE49-F238E27FC236}">
                  <a16:creationId xmlns:a16="http://schemas.microsoft.com/office/drawing/2014/main" id="{D72C3DB1-CCFE-FE1F-CF5C-C950C6C1F270}"/>
                </a:ext>
              </a:extLst>
            </p:cNvPr>
            <p:cNvSpPr/>
            <p:nvPr/>
          </p:nvSpPr>
          <p:spPr>
            <a:xfrm>
              <a:off x="4742179" y="6631940"/>
              <a:ext cx="25400" cy="25400"/>
            </a:xfrm>
            <a:custGeom>
              <a:avLst/>
              <a:gdLst>
                <a:gd name="connsiteX0" fmla="*/ 12700 w 25400"/>
                <a:gd name="connsiteY0" fmla="*/ 0 h 25400"/>
                <a:gd name="connsiteX1" fmla="*/ 25400 w 25400"/>
                <a:gd name="connsiteY1" fmla="*/ 12700 h 25400"/>
                <a:gd name="connsiteX2" fmla="*/ 12700 w 25400"/>
                <a:gd name="connsiteY2" fmla="*/ 25400 h 25400"/>
                <a:gd name="connsiteX3" fmla="*/ 0 w 25400"/>
                <a:gd name="connsiteY3" fmla="*/ 12700 h 25400"/>
                <a:gd name="connsiteX4" fmla="*/ 12700 w 25400"/>
                <a:gd name="connsiteY4" fmla="*/ 0 h 2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00" h="2540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6" name="Freeform 745">
              <a:extLst>
                <a:ext uri="{FF2B5EF4-FFF2-40B4-BE49-F238E27FC236}">
                  <a16:creationId xmlns:a16="http://schemas.microsoft.com/office/drawing/2014/main" id="{0883AC09-BFD3-6BAA-F7F2-B2CE090C8C72}"/>
                </a:ext>
              </a:extLst>
            </p:cNvPr>
            <p:cNvSpPr/>
            <p:nvPr/>
          </p:nvSpPr>
          <p:spPr>
            <a:xfrm>
              <a:off x="4798059" y="6537959"/>
              <a:ext cx="177800" cy="120650"/>
            </a:xfrm>
            <a:custGeom>
              <a:avLst/>
              <a:gdLst>
                <a:gd name="connsiteX0" fmla="*/ 21590 w 177800"/>
                <a:gd name="connsiteY0" fmla="*/ 2540 h 120650"/>
                <a:gd name="connsiteX1" fmla="*/ 21590 w 177800"/>
                <a:gd name="connsiteY1" fmla="*/ 19050 h 120650"/>
                <a:gd name="connsiteX2" fmla="*/ 21590 w 177800"/>
                <a:gd name="connsiteY2" fmla="*/ 27940 h 120650"/>
                <a:gd name="connsiteX3" fmla="*/ 21590 w 177800"/>
                <a:gd name="connsiteY3" fmla="*/ 27940 h 120650"/>
                <a:gd name="connsiteX4" fmla="*/ 63500 w 177800"/>
                <a:gd name="connsiteY4" fmla="*/ 0 h 120650"/>
                <a:gd name="connsiteX5" fmla="*/ 97790 w 177800"/>
                <a:gd name="connsiteY5" fmla="*/ 26670 h 120650"/>
                <a:gd name="connsiteX6" fmla="*/ 97790 w 177800"/>
                <a:gd name="connsiteY6" fmla="*/ 26670 h 120650"/>
                <a:gd name="connsiteX7" fmla="*/ 137160 w 177800"/>
                <a:gd name="connsiteY7" fmla="*/ 0 h 120650"/>
                <a:gd name="connsiteX8" fmla="*/ 177800 w 177800"/>
                <a:gd name="connsiteY8" fmla="*/ 45720 h 120650"/>
                <a:gd name="connsiteX9" fmla="*/ 177800 w 177800"/>
                <a:gd name="connsiteY9" fmla="*/ 118110 h 120650"/>
                <a:gd name="connsiteX10" fmla="*/ 156210 w 177800"/>
                <a:gd name="connsiteY10" fmla="*/ 118110 h 120650"/>
                <a:gd name="connsiteX11" fmla="*/ 156210 w 177800"/>
                <a:gd name="connsiteY11" fmla="*/ 50800 h 120650"/>
                <a:gd name="connsiteX12" fmla="*/ 134620 w 177800"/>
                <a:gd name="connsiteY12" fmla="*/ 21590 h 120650"/>
                <a:gd name="connsiteX13" fmla="*/ 100330 w 177800"/>
                <a:gd name="connsiteY13" fmla="*/ 66040 h 120650"/>
                <a:gd name="connsiteX14" fmla="*/ 100330 w 177800"/>
                <a:gd name="connsiteY14" fmla="*/ 119380 h 120650"/>
                <a:gd name="connsiteX15" fmla="*/ 78740 w 177800"/>
                <a:gd name="connsiteY15" fmla="*/ 119380 h 120650"/>
                <a:gd name="connsiteX16" fmla="*/ 78740 w 177800"/>
                <a:gd name="connsiteY16" fmla="*/ 52070 h 120650"/>
                <a:gd name="connsiteX17" fmla="*/ 57150 w 177800"/>
                <a:gd name="connsiteY17" fmla="*/ 22860 h 120650"/>
                <a:gd name="connsiteX18" fmla="*/ 21590 w 177800"/>
                <a:gd name="connsiteY18" fmla="*/ 67310 h 120650"/>
                <a:gd name="connsiteX19" fmla="*/ 21590 w 177800"/>
                <a:gd name="connsiteY19" fmla="*/ 120650 h 120650"/>
                <a:gd name="connsiteX20" fmla="*/ 0 w 177800"/>
                <a:gd name="connsiteY20" fmla="*/ 120650 h 120650"/>
                <a:gd name="connsiteX21" fmla="*/ 0 w 177800"/>
                <a:gd name="connsiteY21" fmla="*/ 6350 h 120650"/>
                <a:gd name="connsiteX22" fmla="*/ 20320 w 177800"/>
                <a:gd name="connsiteY22" fmla="*/ 635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800" h="120650">
                  <a:moveTo>
                    <a:pt x="21590" y="2540"/>
                  </a:moveTo>
                  <a:lnTo>
                    <a:pt x="21590" y="19050"/>
                  </a:lnTo>
                  <a:cubicBezTo>
                    <a:pt x="21590" y="24130"/>
                    <a:pt x="21590" y="26670"/>
                    <a:pt x="21590" y="27940"/>
                  </a:cubicBezTo>
                  <a:lnTo>
                    <a:pt x="21590" y="27940"/>
                  </a:lnTo>
                  <a:cubicBezTo>
                    <a:pt x="27940" y="12700"/>
                    <a:pt x="44450" y="0"/>
                    <a:pt x="63500" y="0"/>
                  </a:cubicBezTo>
                  <a:cubicBezTo>
                    <a:pt x="82550" y="0"/>
                    <a:pt x="93980" y="8890"/>
                    <a:pt x="97790" y="26670"/>
                  </a:cubicBezTo>
                  <a:lnTo>
                    <a:pt x="97790" y="26670"/>
                  </a:lnTo>
                  <a:cubicBezTo>
                    <a:pt x="105410" y="12700"/>
                    <a:pt x="119380" y="0"/>
                    <a:pt x="137160" y="0"/>
                  </a:cubicBezTo>
                  <a:cubicBezTo>
                    <a:pt x="165100" y="0"/>
                    <a:pt x="177800" y="16510"/>
                    <a:pt x="177800" y="45720"/>
                  </a:cubicBezTo>
                  <a:lnTo>
                    <a:pt x="177800" y="118110"/>
                  </a:lnTo>
                  <a:lnTo>
                    <a:pt x="156210" y="118110"/>
                  </a:lnTo>
                  <a:lnTo>
                    <a:pt x="156210" y="50800"/>
                  </a:lnTo>
                  <a:cubicBezTo>
                    <a:pt x="156210" y="34290"/>
                    <a:pt x="152400" y="21590"/>
                    <a:pt x="134620" y="21590"/>
                  </a:cubicBezTo>
                  <a:cubicBezTo>
                    <a:pt x="116840" y="21590"/>
                    <a:pt x="100330" y="44450"/>
                    <a:pt x="100330" y="66040"/>
                  </a:cubicBezTo>
                  <a:lnTo>
                    <a:pt x="100330" y="119380"/>
                  </a:lnTo>
                  <a:lnTo>
                    <a:pt x="78740" y="119380"/>
                  </a:lnTo>
                  <a:lnTo>
                    <a:pt x="78740" y="52070"/>
                  </a:lnTo>
                  <a:cubicBezTo>
                    <a:pt x="78740" y="36830"/>
                    <a:pt x="76200" y="22860"/>
                    <a:pt x="57150" y="22860"/>
                  </a:cubicBezTo>
                  <a:cubicBezTo>
                    <a:pt x="38100" y="22860"/>
                    <a:pt x="21590" y="45720"/>
                    <a:pt x="21590" y="67310"/>
                  </a:cubicBezTo>
                  <a:lnTo>
                    <a:pt x="21590" y="120650"/>
                  </a:lnTo>
                  <a:lnTo>
                    <a:pt x="0" y="120650"/>
                  </a:lnTo>
                  <a:lnTo>
                    <a:pt x="0" y="635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7" name="Freeform 746">
              <a:extLst>
                <a:ext uri="{FF2B5EF4-FFF2-40B4-BE49-F238E27FC236}">
                  <a16:creationId xmlns:a16="http://schemas.microsoft.com/office/drawing/2014/main" id="{4982B5DE-459B-56C3-3667-5445FB14A889}"/>
                </a:ext>
              </a:extLst>
            </p:cNvPr>
            <p:cNvSpPr/>
            <p:nvPr/>
          </p:nvSpPr>
          <p:spPr>
            <a:xfrm>
              <a:off x="5002529" y="6631940"/>
              <a:ext cx="25400" cy="25400"/>
            </a:xfrm>
            <a:custGeom>
              <a:avLst/>
              <a:gdLst>
                <a:gd name="connsiteX0" fmla="*/ 12700 w 25400"/>
                <a:gd name="connsiteY0" fmla="*/ 0 h 25400"/>
                <a:gd name="connsiteX1" fmla="*/ 25400 w 25400"/>
                <a:gd name="connsiteY1" fmla="*/ 12700 h 25400"/>
                <a:gd name="connsiteX2" fmla="*/ 12700 w 25400"/>
                <a:gd name="connsiteY2" fmla="*/ 25400 h 25400"/>
                <a:gd name="connsiteX3" fmla="*/ 0 w 25400"/>
                <a:gd name="connsiteY3" fmla="*/ 12700 h 25400"/>
                <a:gd name="connsiteX4" fmla="*/ 12700 w 25400"/>
                <a:gd name="connsiteY4" fmla="*/ 0 h 2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00" h="2540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8" name="Freeform 747">
              <a:extLst>
                <a:ext uri="{FF2B5EF4-FFF2-40B4-BE49-F238E27FC236}">
                  <a16:creationId xmlns:a16="http://schemas.microsoft.com/office/drawing/2014/main" id="{2753A447-E302-4B5E-B398-6424D6ABBE10}"/>
                </a:ext>
              </a:extLst>
            </p:cNvPr>
            <p:cNvSpPr/>
            <p:nvPr/>
          </p:nvSpPr>
          <p:spPr>
            <a:xfrm>
              <a:off x="5123179" y="6474459"/>
              <a:ext cx="21590" cy="195580"/>
            </a:xfrm>
            <a:custGeom>
              <a:avLst/>
              <a:gdLst>
                <a:gd name="connsiteX0" fmla="*/ 0 w 21590"/>
                <a:gd name="connsiteY0" fmla="*/ 195580 h 195580"/>
                <a:gd name="connsiteX1" fmla="*/ 0 w 21590"/>
                <a:gd name="connsiteY1" fmla="*/ 0 h 195580"/>
                <a:gd name="connsiteX2" fmla="*/ 21590 w 21590"/>
                <a:gd name="connsiteY2" fmla="*/ 0 h 195580"/>
                <a:gd name="connsiteX3" fmla="*/ 21590 w 21590"/>
                <a:gd name="connsiteY3" fmla="*/ 195580 h 195580"/>
                <a:gd name="connsiteX4" fmla="*/ 0 w 21590"/>
                <a:gd name="connsiteY4" fmla="*/ 195580 h 195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90" h="195580">
                  <a:moveTo>
                    <a:pt x="0" y="195580"/>
                  </a:moveTo>
                  <a:lnTo>
                    <a:pt x="0" y="0"/>
                  </a:lnTo>
                  <a:lnTo>
                    <a:pt x="21590" y="0"/>
                  </a:lnTo>
                  <a:lnTo>
                    <a:pt x="21590" y="195580"/>
                  </a:lnTo>
                  <a:lnTo>
                    <a:pt x="0" y="1955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9" name="Freeform 748">
              <a:extLst>
                <a:ext uri="{FF2B5EF4-FFF2-40B4-BE49-F238E27FC236}">
                  <a16:creationId xmlns:a16="http://schemas.microsoft.com/office/drawing/2014/main" id="{421FF11F-DDDB-6A94-47C1-438707868FF6}"/>
                </a:ext>
              </a:extLst>
            </p:cNvPr>
            <p:cNvSpPr/>
            <p:nvPr/>
          </p:nvSpPr>
          <p:spPr>
            <a:xfrm>
              <a:off x="5231129" y="6489700"/>
              <a:ext cx="62229" cy="167640"/>
            </a:xfrm>
            <a:custGeom>
              <a:avLst/>
              <a:gdLst>
                <a:gd name="connsiteX0" fmla="*/ 62230 w 62229"/>
                <a:gd name="connsiteY0" fmla="*/ 123190 h 167640"/>
                <a:gd name="connsiteX1" fmla="*/ 21590 w 62229"/>
                <a:gd name="connsiteY1" fmla="*/ 167640 h 167640"/>
                <a:gd name="connsiteX2" fmla="*/ 0 w 62229"/>
                <a:gd name="connsiteY2" fmla="*/ 162560 h 167640"/>
                <a:gd name="connsiteX3" fmla="*/ 0 w 62229"/>
                <a:gd name="connsiteY3" fmla="*/ 142240 h 167640"/>
                <a:gd name="connsiteX4" fmla="*/ 19050 w 62229"/>
                <a:gd name="connsiteY4" fmla="*/ 147320 h 167640"/>
                <a:gd name="connsiteX5" fmla="*/ 39370 w 62229"/>
                <a:gd name="connsiteY5" fmla="*/ 125730 h 167640"/>
                <a:gd name="connsiteX6" fmla="*/ 39370 w 62229"/>
                <a:gd name="connsiteY6" fmla="*/ 0 h 167640"/>
                <a:gd name="connsiteX7" fmla="*/ 60960 w 62229"/>
                <a:gd name="connsiteY7" fmla="*/ 0 h 167640"/>
                <a:gd name="connsiteX8" fmla="*/ 60960 w 62229"/>
                <a:gd name="connsiteY8" fmla="*/ 12192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229" h="167640">
                  <a:moveTo>
                    <a:pt x="62230" y="123190"/>
                  </a:moveTo>
                  <a:cubicBezTo>
                    <a:pt x="62230" y="152400"/>
                    <a:pt x="50800" y="167640"/>
                    <a:pt x="21590" y="167640"/>
                  </a:cubicBezTo>
                  <a:cubicBezTo>
                    <a:pt x="-7620" y="167640"/>
                    <a:pt x="3810" y="165100"/>
                    <a:pt x="0" y="162560"/>
                  </a:cubicBezTo>
                  <a:lnTo>
                    <a:pt x="0" y="142240"/>
                  </a:lnTo>
                  <a:cubicBezTo>
                    <a:pt x="5080" y="144780"/>
                    <a:pt x="11430" y="147320"/>
                    <a:pt x="19050" y="147320"/>
                  </a:cubicBezTo>
                  <a:cubicBezTo>
                    <a:pt x="31750" y="147320"/>
                    <a:pt x="39370" y="139700"/>
                    <a:pt x="39370" y="125730"/>
                  </a:cubicBezTo>
                  <a:lnTo>
                    <a:pt x="39370" y="0"/>
                  </a:lnTo>
                  <a:lnTo>
                    <a:pt x="60960" y="0"/>
                  </a:lnTo>
                  <a:lnTo>
                    <a:pt x="60960" y="1219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0" name="Freeform 749">
              <a:extLst>
                <a:ext uri="{FF2B5EF4-FFF2-40B4-BE49-F238E27FC236}">
                  <a16:creationId xmlns:a16="http://schemas.microsoft.com/office/drawing/2014/main" id="{CFCDDC5E-39C5-22CC-34A8-766E9C0DF255}"/>
                </a:ext>
              </a:extLst>
            </p:cNvPr>
            <p:cNvSpPr/>
            <p:nvPr/>
          </p:nvSpPr>
          <p:spPr>
            <a:xfrm>
              <a:off x="5322570" y="6537959"/>
              <a:ext cx="93979" cy="119380"/>
            </a:xfrm>
            <a:custGeom>
              <a:avLst/>
              <a:gdLst>
                <a:gd name="connsiteX0" fmla="*/ 5080 w 93979"/>
                <a:gd name="connsiteY0" fmla="*/ 8890 h 119380"/>
                <a:gd name="connsiteX1" fmla="*/ 45720 w 93979"/>
                <a:gd name="connsiteY1" fmla="*/ 0 h 119380"/>
                <a:gd name="connsiteX2" fmla="*/ 93980 w 93979"/>
                <a:gd name="connsiteY2" fmla="*/ 44450 h 119380"/>
                <a:gd name="connsiteX3" fmla="*/ 93980 w 93979"/>
                <a:gd name="connsiteY3" fmla="*/ 116840 h 119380"/>
                <a:gd name="connsiteX4" fmla="*/ 74930 w 93979"/>
                <a:gd name="connsiteY4" fmla="*/ 116840 h 119380"/>
                <a:gd name="connsiteX5" fmla="*/ 74930 w 93979"/>
                <a:gd name="connsiteY5" fmla="*/ 102870 h 119380"/>
                <a:gd name="connsiteX6" fmla="*/ 74930 w 93979"/>
                <a:gd name="connsiteY6" fmla="*/ 93980 h 119380"/>
                <a:gd name="connsiteX7" fmla="*/ 74930 w 93979"/>
                <a:gd name="connsiteY7" fmla="*/ 93980 h 119380"/>
                <a:gd name="connsiteX8" fmla="*/ 35560 w 93979"/>
                <a:gd name="connsiteY8" fmla="*/ 119380 h 119380"/>
                <a:gd name="connsiteX9" fmla="*/ 0 w 93979"/>
                <a:gd name="connsiteY9" fmla="*/ 86360 h 119380"/>
                <a:gd name="connsiteX10" fmla="*/ 74930 w 93979"/>
                <a:gd name="connsiteY10" fmla="*/ 50800 h 119380"/>
                <a:gd name="connsiteX11" fmla="*/ 74930 w 93979"/>
                <a:gd name="connsiteY11" fmla="*/ 44450 h 119380"/>
                <a:gd name="connsiteX12" fmla="*/ 44450 w 93979"/>
                <a:gd name="connsiteY12" fmla="*/ 17780 h 119380"/>
                <a:gd name="connsiteX13" fmla="*/ 7620 w 93979"/>
                <a:gd name="connsiteY13" fmla="*/ 27940 h 119380"/>
                <a:gd name="connsiteX14" fmla="*/ 7620 w 93979"/>
                <a:gd name="connsiteY14" fmla="*/ 8890 h 119380"/>
                <a:gd name="connsiteX15" fmla="*/ 71120 w 93979"/>
                <a:gd name="connsiteY15" fmla="*/ 66040 h 119380"/>
                <a:gd name="connsiteX16" fmla="*/ 17780 w 93979"/>
                <a:gd name="connsiteY16" fmla="*/ 85090 h 119380"/>
                <a:gd name="connsiteX17" fmla="*/ 36830 w 93979"/>
                <a:gd name="connsiteY17" fmla="*/ 101600 h 119380"/>
                <a:gd name="connsiteX18" fmla="*/ 71120 w 93979"/>
                <a:gd name="connsiteY18" fmla="*/ 6477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80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1120" y="66040"/>
                  </a:moveTo>
                  <a:cubicBezTo>
                    <a:pt x="34290" y="59690"/>
                    <a:pt x="17780" y="69850"/>
                    <a:pt x="17780" y="85090"/>
                  </a:cubicBezTo>
                  <a:cubicBezTo>
                    <a:pt x="17780" y="100330"/>
                    <a:pt x="25400" y="101600"/>
                    <a:pt x="36830" y="101600"/>
                  </a:cubicBezTo>
                  <a:cubicBezTo>
                    <a:pt x="55880" y="101600"/>
                    <a:pt x="71120" y="82550"/>
                    <a:pt x="7112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1" name="Freeform 750">
              <a:extLst>
                <a:ext uri="{FF2B5EF4-FFF2-40B4-BE49-F238E27FC236}">
                  <a16:creationId xmlns:a16="http://schemas.microsoft.com/office/drawing/2014/main" id="{9976C3D8-9C96-C582-4BCB-98C3ACF47BF4}"/>
                </a:ext>
              </a:extLst>
            </p:cNvPr>
            <p:cNvSpPr/>
            <p:nvPr/>
          </p:nvSpPr>
          <p:spPr>
            <a:xfrm>
              <a:off x="5452109" y="6537959"/>
              <a:ext cx="102870" cy="118109"/>
            </a:xfrm>
            <a:custGeom>
              <a:avLst/>
              <a:gdLst>
                <a:gd name="connsiteX0" fmla="*/ 20320 w 102870"/>
                <a:gd name="connsiteY0" fmla="*/ 2540 h 118109"/>
                <a:gd name="connsiteX1" fmla="*/ 20320 w 102870"/>
                <a:gd name="connsiteY1" fmla="*/ 19050 h 118109"/>
                <a:gd name="connsiteX2" fmla="*/ 20320 w 102870"/>
                <a:gd name="connsiteY2" fmla="*/ 27940 h 118109"/>
                <a:gd name="connsiteX3" fmla="*/ 20320 w 102870"/>
                <a:gd name="connsiteY3" fmla="*/ 27940 h 118109"/>
                <a:gd name="connsiteX4" fmla="*/ 63500 w 102870"/>
                <a:gd name="connsiteY4" fmla="*/ 0 h 118109"/>
                <a:gd name="connsiteX5" fmla="*/ 102870 w 102870"/>
                <a:gd name="connsiteY5" fmla="*/ 45720 h 118109"/>
                <a:gd name="connsiteX6" fmla="*/ 102870 w 102870"/>
                <a:gd name="connsiteY6" fmla="*/ 118110 h 118109"/>
                <a:gd name="connsiteX7" fmla="*/ 81280 w 102870"/>
                <a:gd name="connsiteY7" fmla="*/ 118110 h 118109"/>
                <a:gd name="connsiteX8" fmla="*/ 81280 w 102870"/>
                <a:gd name="connsiteY8" fmla="*/ 50800 h 118109"/>
                <a:gd name="connsiteX9" fmla="*/ 59690 w 102870"/>
                <a:gd name="connsiteY9" fmla="*/ 20320 h 118109"/>
                <a:gd name="connsiteX10" fmla="*/ 21590 w 102870"/>
                <a:gd name="connsiteY10" fmla="*/ 60960 h 118109"/>
                <a:gd name="connsiteX11" fmla="*/ 21590 w 102870"/>
                <a:gd name="connsiteY11" fmla="*/ 116840 h 118109"/>
                <a:gd name="connsiteX12" fmla="*/ 0 w 102870"/>
                <a:gd name="connsiteY12" fmla="*/ 116840 h 118109"/>
                <a:gd name="connsiteX13" fmla="*/ 0 w 102870"/>
                <a:gd name="connsiteY13" fmla="*/ 2540 h 118109"/>
                <a:gd name="connsiteX14" fmla="*/ 20320 w 102870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2" name="Freeform 751">
              <a:extLst>
                <a:ext uri="{FF2B5EF4-FFF2-40B4-BE49-F238E27FC236}">
                  <a16:creationId xmlns:a16="http://schemas.microsoft.com/office/drawing/2014/main" id="{48F8EB13-EFDE-3C46-7793-4E251144339D}"/>
                </a:ext>
              </a:extLst>
            </p:cNvPr>
            <p:cNvSpPr/>
            <p:nvPr/>
          </p:nvSpPr>
          <p:spPr>
            <a:xfrm>
              <a:off x="5590540" y="6539230"/>
              <a:ext cx="101600" cy="118109"/>
            </a:xfrm>
            <a:custGeom>
              <a:avLst/>
              <a:gdLst>
                <a:gd name="connsiteX0" fmla="*/ 81280 w 101600"/>
                <a:gd name="connsiteY0" fmla="*/ 115570 h 118109"/>
                <a:gd name="connsiteX1" fmla="*/ 81280 w 101600"/>
                <a:gd name="connsiteY1" fmla="*/ 99060 h 118109"/>
                <a:gd name="connsiteX2" fmla="*/ 81280 w 101600"/>
                <a:gd name="connsiteY2" fmla="*/ 90170 h 118109"/>
                <a:gd name="connsiteX3" fmla="*/ 81280 w 101600"/>
                <a:gd name="connsiteY3" fmla="*/ 90170 h 118109"/>
                <a:gd name="connsiteX4" fmla="*/ 39370 w 101600"/>
                <a:gd name="connsiteY4" fmla="*/ 118110 h 118109"/>
                <a:gd name="connsiteX5" fmla="*/ 0 w 101600"/>
                <a:gd name="connsiteY5" fmla="*/ 72389 h 118109"/>
                <a:gd name="connsiteX6" fmla="*/ 0 w 101600"/>
                <a:gd name="connsiteY6" fmla="*/ 0 h 118109"/>
                <a:gd name="connsiteX7" fmla="*/ 21590 w 101600"/>
                <a:gd name="connsiteY7" fmla="*/ 0 h 118109"/>
                <a:gd name="connsiteX8" fmla="*/ 21590 w 101600"/>
                <a:gd name="connsiteY8" fmla="*/ 67310 h 118109"/>
                <a:gd name="connsiteX9" fmla="*/ 43180 w 101600"/>
                <a:gd name="connsiteY9" fmla="*/ 97789 h 118109"/>
                <a:gd name="connsiteX10" fmla="*/ 80010 w 101600"/>
                <a:gd name="connsiteY10" fmla="*/ 57150 h 118109"/>
                <a:gd name="connsiteX11" fmla="*/ 80010 w 101600"/>
                <a:gd name="connsiteY11" fmla="*/ 1270 h 118109"/>
                <a:gd name="connsiteX12" fmla="*/ 101600 w 101600"/>
                <a:gd name="connsiteY12" fmla="*/ 1270 h 118109"/>
                <a:gd name="connsiteX13" fmla="*/ 101600 w 101600"/>
                <a:gd name="connsiteY13" fmla="*/ 115570 h 118109"/>
                <a:gd name="connsiteX14" fmla="*/ 81280 w 101600"/>
                <a:gd name="connsiteY14" fmla="*/ 11557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00" h="118109">
                  <a:moveTo>
                    <a:pt x="81280" y="115570"/>
                  </a:moveTo>
                  <a:lnTo>
                    <a:pt x="81280" y="99060"/>
                  </a:lnTo>
                  <a:cubicBezTo>
                    <a:pt x="81280" y="93980"/>
                    <a:pt x="81280" y="91439"/>
                    <a:pt x="81280" y="90170"/>
                  </a:cubicBezTo>
                  <a:lnTo>
                    <a:pt x="81280" y="90170"/>
                  </a:lnTo>
                  <a:cubicBezTo>
                    <a:pt x="77470" y="100330"/>
                    <a:pt x="62230" y="118110"/>
                    <a:pt x="39370" y="118110"/>
                  </a:cubicBezTo>
                  <a:cubicBezTo>
                    <a:pt x="16510" y="118110"/>
                    <a:pt x="0" y="101600"/>
                    <a:pt x="0" y="72389"/>
                  </a:cubicBezTo>
                  <a:lnTo>
                    <a:pt x="0" y="0"/>
                  </a:lnTo>
                  <a:lnTo>
                    <a:pt x="21590" y="0"/>
                  </a:lnTo>
                  <a:lnTo>
                    <a:pt x="21590" y="67310"/>
                  </a:lnTo>
                  <a:cubicBezTo>
                    <a:pt x="21590" y="82550"/>
                    <a:pt x="24130" y="97789"/>
                    <a:pt x="43180" y="97789"/>
                  </a:cubicBezTo>
                  <a:cubicBezTo>
                    <a:pt x="62230" y="97789"/>
                    <a:pt x="80010" y="80010"/>
                    <a:pt x="80010" y="57150"/>
                  </a:cubicBezTo>
                  <a:lnTo>
                    <a:pt x="80010" y="1270"/>
                  </a:lnTo>
                  <a:lnTo>
                    <a:pt x="101600" y="1270"/>
                  </a:lnTo>
                  <a:lnTo>
                    <a:pt x="101600" y="115570"/>
                  </a:lnTo>
                  <a:lnTo>
                    <a:pt x="8128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3" name="Freeform 752">
              <a:extLst>
                <a:ext uri="{FF2B5EF4-FFF2-40B4-BE49-F238E27FC236}">
                  <a16:creationId xmlns:a16="http://schemas.microsoft.com/office/drawing/2014/main" id="{268B33A8-8362-3850-F1F5-82CF076DC0F0}"/>
                </a:ext>
              </a:extLst>
            </p:cNvPr>
            <p:cNvSpPr/>
            <p:nvPr/>
          </p:nvSpPr>
          <p:spPr>
            <a:xfrm>
              <a:off x="5725159" y="6537959"/>
              <a:ext cx="93980" cy="119380"/>
            </a:xfrm>
            <a:custGeom>
              <a:avLst/>
              <a:gdLst>
                <a:gd name="connsiteX0" fmla="*/ 5080 w 93980"/>
                <a:gd name="connsiteY0" fmla="*/ 8890 h 119380"/>
                <a:gd name="connsiteX1" fmla="*/ 45720 w 93980"/>
                <a:gd name="connsiteY1" fmla="*/ 0 h 119380"/>
                <a:gd name="connsiteX2" fmla="*/ 93980 w 93980"/>
                <a:gd name="connsiteY2" fmla="*/ 44450 h 119380"/>
                <a:gd name="connsiteX3" fmla="*/ 93980 w 93980"/>
                <a:gd name="connsiteY3" fmla="*/ 116840 h 119380"/>
                <a:gd name="connsiteX4" fmla="*/ 74930 w 93980"/>
                <a:gd name="connsiteY4" fmla="*/ 116840 h 119380"/>
                <a:gd name="connsiteX5" fmla="*/ 74930 w 93980"/>
                <a:gd name="connsiteY5" fmla="*/ 102870 h 119380"/>
                <a:gd name="connsiteX6" fmla="*/ 74930 w 93980"/>
                <a:gd name="connsiteY6" fmla="*/ 93980 h 119380"/>
                <a:gd name="connsiteX7" fmla="*/ 74930 w 93980"/>
                <a:gd name="connsiteY7" fmla="*/ 93980 h 119380"/>
                <a:gd name="connsiteX8" fmla="*/ 35560 w 93980"/>
                <a:gd name="connsiteY8" fmla="*/ 119380 h 119380"/>
                <a:gd name="connsiteX9" fmla="*/ 0 w 93980"/>
                <a:gd name="connsiteY9" fmla="*/ 86360 h 119380"/>
                <a:gd name="connsiteX10" fmla="*/ 74930 w 93980"/>
                <a:gd name="connsiteY10" fmla="*/ 50800 h 119380"/>
                <a:gd name="connsiteX11" fmla="*/ 74930 w 93980"/>
                <a:gd name="connsiteY11" fmla="*/ 44450 h 119380"/>
                <a:gd name="connsiteX12" fmla="*/ 44450 w 93980"/>
                <a:gd name="connsiteY12" fmla="*/ 17780 h 119380"/>
                <a:gd name="connsiteX13" fmla="*/ 7620 w 93980"/>
                <a:gd name="connsiteY13" fmla="*/ 27940 h 119380"/>
                <a:gd name="connsiteX14" fmla="*/ 7620 w 93980"/>
                <a:gd name="connsiteY14" fmla="*/ 8890 h 119380"/>
                <a:gd name="connsiteX15" fmla="*/ 72390 w 93980"/>
                <a:gd name="connsiteY15" fmla="*/ 66040 h 119380"/>
                <a:gd name="connsiteX16" fmla="*/ 19050 w 93980"/>
                <a:gd name="connsiteY16" fmla="*/ 85090 h 119380"/>
                <a:gd name="connsiteX17" fmla="*/ 38100 w 93980"/>
                <a:gd name="connsiteY17" fmla="*/ 101600 h 119380"/>
                <a:gd name="connsiteX18" fmla="*/ 72390 w 93980"/>
                <a:gd name="connsiteY18" fmla="*/ 6477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80" h="119380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6040"/>
                  </a:moveTo>
                  <a:cubicBezTo>
                    <a:pt x="35560" y="59690"/>
                    <a:pt x="19050" y="69850"/>
                    <a:pt x="19050" y="85090"/>
                  </a:cubicBezTo>
                  <a:cubicBezTo>
                    <a:pt x="19050" y="100330"/>
                    <a:pt x="26670" y="101600"/>
                    <a:pt x="38100" y="101600"/>
                  </a:cubicBezTo>
                  <a:cubicBezTo>
                    <a:pt x="57150" y="101600"/>
                    <a:pt x="72390" y="82550"/>
                    <a:pt x="7239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4" name="Freeform 753">
              <a:extLst>
                <a:ext uri="{FF2B5EF4-FFF2-40B4-BE49-F238E27FC236}">
                  <a16:creationId xmlns:a16="http://schemas.microsoft.com/office/drawing/2014/main" id="{C7BC4733-7304-B78A-FC4C-55761F466FE9}"/>
                </a:ext>
              </a:extLst>
            </p:cNvPr>
            <p:cNvSpPr/>
            <p:nvPr/>
          </p:nvSpPr>
          <p:spPr>
            <a:xfrm>
              <a:off x="5853429" y="6539230"/>
              <a:ext cx="66592" cy="116839"/>
            </a:xfrm>
            <a:custGeom>
              <a:avLst/>
              <a:gdLst>
                <a:gd name="connsiteX0" fmla="*/ 1270 w 66592"/>
                <a:gd name="connsiteY0" fmla="*/ 1270 h 116839"/>
                <a:gd name="connsiteX1" fmla="*/ 21590 w 66592"/>
                <a:gd name="connsiteY1" fmla="*/ 1270 h 116839"/>
                <a:gd name="connsiteX2" fmla="*/ 21590 w 66592"/>
                <a:gd name="connsiteY2" fmla="*/ 17780 h 116839"/>
                <a:gd name="connsiteX3" fmla="*/ 21590 w 66592"/>
                <a:gd name="connsiteY3" fmla="*/ 26670 h 116839"/>
                <a:gd name="connsiteX4" fmla="*/ 21590 w 66592"/>
                <a:gd name="connsiteY4" fmla="*/ 26670 h 116839"/>
                <a:gd name="connsiteX5" fmla="*/ 57150 w 66592"/>
                <a:gd name="connsiteY5" fmla="*/ 0 h 116839"/>
                <a:gd name="connsiteX6" fmla="*/ 63500 w 66592"/>
                <a:gd name="connsiteY6" fmla="*/ 0 h 116839"/>
                <a:gd name="connsiteX7" fmla="*/ 63500 w 66592"/>
                <a:gd name="connsiteY7" fmla="*/ 20320 h 116839"/>
                <a:gd name="connsiteX8" fmla="*/ 57150 w 66592"/>
                <a:gd name="connsiteY8" fmla="*/ 20320 h 116839"/>
                <a:gd name="connsiteX9" fmla="*/ 21590 w 66592"/>
                <a:gd name="connsiteY9" fmla="*/ 67310 h 116839"/>
                <a:gd name="connsiteX10" fmla="*/ 21590 w 66592"/>
                <a:gd name="connsiteY10" fmla="*/ 116839 h 116839"/>
                <a:gd name="connsiteX11" fmla="*/ 0 w 66592"/>
                <a:gd name="connsiteY11" fmla="*/ 116839 h 116839"/>
                <a:gd name="connsiteX12" fmla="*/ 0 w 66592"/>
                <a:gd name="connsiteY12" fmla="*/ 2539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39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89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39"/>
                  </a:lnTo>
                  <a:lnTo>
                    <a:pt x="0" y="116839"/>
                  </a:lnTo>
                  <a:lnTo>
                    <a:pt x="0" y="2539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5" name="Freeform 754">
              <a:extLst>
                <a:ext uri="{FF2B5EF4-FFF2-40B4-BE49-F238E27FC236}">
                  <a16:creationId xmlns:a16="http://schemas.microsoft.com/office/drawing/2014/main" id="{89C7280F-5C66-20A8-8EEA-F86F824F6D00}"/>
                </a:ext>
              </a:extLst>
            </p:cNvPr>
            <p:cNvSpPr/>
            <p:nvPr/>
          </p:nvSpPr>
          <p:spPr>
            <a:xfrm>
              <a:off x="5928021" y="6540500"/>
              <a:ext cx="120988" cy="167640"/>
            </a:xfrm>
            <a:custGeom>
              <a:avLst/>
              <a:gdLst>
                <a:gd name="connsiteX0" fmla="*/ 2878 w 120988"/>
                <a:gd name="connsiteY0" fmla="*/ 147320 h 167640"/>
                <a:gd name="connsiteX1" fmla="*/ 15578 w 120988"/>
                <a:gd name="connsiteY1" fmla="*/ 148590 h 167640"/>
                <a:gd name="connsiteX2" fmla="*/ 51138 w 120988"/>
                <a:gd name="connsiteY2" fmla="*/ 113030 h 167640"/>
                <a:gd name="connsiteX3" fmla="*/ 2878 w 120988"/>
                <a:gd name="connsiteY3" fmla="*/ 0 h 167640"/>
                <a:gd name="connsiteX4" fmla="*/ 27008 w 120988"/>
                <a:gd name="connsiteY4" fmla="*/ 0 h 167640"/>
                <a:gd name="connsiteX5" fmla="*/ 43519 w 120988"/>
                <a:gd name="connsiteY5" fmla="*/ 41910 h 167640"/>
                <a:gd name="connsiteX6" fmla="*/ 62569 w 120988"/>
                <a:gd name="connsiteY6" fmla="*/ 91440 h 167640"/>
                <a:gd name="connsiteX7" fmla="*/ 81619 w 120988"/>
                <a:gd name="connsiteY7" fmla="*/ 41910 h 167640"/>
                <a:gd name="connsiteX8" fmla="*/ 96858 w 120988"/>
                <a:gd name="connsiteY8" fmla="*/ 0 h 167640"/>
                <a:gd name="connsiteX9" fmla="*/ 120988 w 120988"/>
                <a:gd name="connsiteY9" fmla="*/ 0 h 167640"/>
                <a:gd name="connsiteX10" fmla="*/ 76538 w 120988"/>
                <a:gd name="connsiteY10" fmla="*/ 109220 h 167640"/>
                <a:gd name="connsiteX11" fmla="*/ 18119 w 120988"/>
                <a:gd name="connsiteY11" fmla="*/ 167640 h 167640"/>
                <a:gd name="connsiteX12" fmla="*/ 2878 w 120988"/>
                <a:gd name="connsiteY12" fmla="*/ 165100 h 167640"/>
                <a:gd name="connsiteX13" fmla="*/ 2878 w 120988"/>
                <a:gd name="connsiteY13" fmla="*/ 14732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988" h="167640">
                  <a:moveTo>
                    <a:pt x="2878" y="147320"/>
                  </a:moveTo>
                  <a:cubicBezTo>
                    <a:pt x="5419" y="147320"/>
                    <a:pt x="9228" y="148590"/>
                    <a:pt x="15578" y="148590"/>
                  </a:cubicBezTo>
                  <a:cubicBezTo>
                    <a:pt x="33358" y="148590"/>
                    <a:pt x="43519" y="133350"/>
                    <a:pt x="51138" y="113030"/>
                  </a:cubicBezTo>
                  <a:lnTo>
                    <a:pt x="2878" y="0"/>
                  </a:lnTo>
                  <a:lnTo>
                    <a:pt x="27008" y="0"/>
                  </a:lnTo>
                  <a:lnTo>
                    <a:pt x="43519" y="41910"/>
                  </a:lnTo>
                  <a:cubicBezTo>
                    <a:pt x="49869" y="58420"/>
                    <a:pt x="56219" y="74930"/>
                    <a:pt x="62569" y="91440"/>
                  </a:cubicBezTo>
                  <a:cubicBezTo>
                    <a:pt x="68919" y="78740"/>
                    <a:pt x="76538" y="55880"/>
                    <a:pt x="81619" y="41910"/>
                  </a:cubicBezTo>
                  <a:lnTo>
                    <a:pt x="96858" y="0"/>
                  </a:lnTo>
                  <a:lnTo>
                    <a:pt x="120988" y="0"/>
                  </a:lnTo>
                  <a:lnTo>
                    <a:pt x="76538" y="109220"/>
                  </a:lnTo>
                  <a:cubicBezTo>
                    <a:pt x="61298" y="147320"/>
                    <a:pt x="48598" y="167640"/>
                    <a:pt x="18119" y="167640"/>
                  </a:cubicBezTo>
                  <a:cubicBezTo>
                    <a:pt x="-12362" y="167640"/>
                    <a:pt x="5419" y="167640"/>
                    <a:pt x="2878" y="165100"/>
                  </a:cubicBezTo>
                  <a:lnTo>
                    <a:pt x="2878" y="1473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6" name="Freeform 755">
              <a:extLst>
                <a:ext uri="{FF2B5EF4-FFF2-40B4-BE49-F238E27FC236}">
                  <a16:creationId xmlns:a16="http://schemas.microsoft.com/office/drawing/2014/main" id="{BB095DC8-C480-1A54-B62F-872BD930C5A8}"/>
                </a:ext>
              </a:extLst>
            </p:cNvPr>
            <p:cNvSpPr/>
            <p:nvPr/>
          </p:nvSpPr>
          <p:spPr>
            <a:xfrm>
              <a:off x="6109970" y="6488429"/>
              <a:ext cx="106679" cy="167639"/>
            </a:xfrm>
            <a:custGeom>
              <a:avLst/>
              <a:gdLst>
                <a:gd name="connsiteX0" fmla="*/ 8890 w 106679"/>
                <a:gd name="connsiteY0" fmla="*/ 10160 h 167639"/>
                <a:gd name="connsiteX1" fmla="*/ 45720 w 106679"/>
                <a:gd name="connsiteY1" fmla="*/ 0 h 167639"/>
                <a:gd name="connsiteX2" fmla="*/ 99060 w 106679"/>
                <a:gd name="connsiteY2" fmla="*/ 52070 h 167639"/>
                <a:gd name="connsiteX3" fmla="*/ 41910 w 106679"/>
                <a:gd name="connsiteY3" fmla="*/ 148590 h 167639"/>
                <a:gd name="connsiteX4" fmla="*/ 106680 w 106679"/>
                <a:gd name="connsiteY4" fmla="*/ 148590 h 167639"/>
                <a:gd name="connsiteX5" fmla="*/ 106680 w 106679"/>
                <a:gd name="connsiteY5" fmla="*/ 167640 h 167639"/>
                <a:gd name="connsiteX6" fmla="*/ 0 w 106679"/>
                <a:gd name="connsiteY6" fmla="*/ 167640 h 167639"/>
                <a:gd name="connsiteX7" fmla="*/ 76200 w 106679"/>
                <a:gd name="connsiteY7" fmla="*/ 53340 h 167639"/>
                <a:gd name="connsiteX8" fmla="*/ 43180 w 106679"/>
                <a:gd name="connsiteY8" fmla="*/ 21590 h 167639"/>
                <a:gd name="connsiteX9" fmla="*/ 7620 w 106679"/>
                <a:gd name="connsiteY9" fmla="*/ 33020 h 167639"/>
                <a:gd name="connsiteX10" fmla="*/ 7620 w 106679"/>
                <a:gd name="connsiteY10" fmla="*/ 1143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79" h="167639">
                  <a:moveTo>
                    <a:pt x="8890" y="10160"/>
                  </a:moveTo>
                  <a:cubicBezTo>
                    <a:pt x="17780" y="3810"/>
                    <a:pt x="30480" y="0"/>
                    <a:pt x="45720" y="0"/>
                  </a:cubicBezTo>
                  <a:cubicBezTo>
                    <a:pt x="78740" y="0"/>
                    <a:pt x="99060" y="21590"/>
                    <a:pt x="99060" y="52070"/>
                  </a:cubicBezTo>
                  <a:cubicBezTo>
                    <a:pt x="99060" y="82550"/>
                    <a:pt x="72390" y="114300"/>
                    <a:pt x="41910" y="148590"/>
                  </a:cubicBezTo>
                  <a:lnTo>
                    <a:pt x="106680" y="148590"/>
                  </a:lnTo>
                  <a:lnTo>
                    <a:pt x="106680" y="167640"/>
                  </a:lnTo>
                  <a:lnTo>
                    <a:pt x="0" y="167640"/>
                  </a:lnTo>
                  <a:cubicBezTo>
                    <a:pt x="49530" y="111760"/>
                    <a:pt x="76200" y="82550"/>
                    <a:pt x="76200" y="53340"/>
                  </a:cubicBezTo>
                  <a:cubicBezTo>
                    <a:pt x="76200" y="24130"/>
                    <a:pt x="63500" y="21590"/>
                    <a:pt x="43180" y="21590"/>
                  </a:cubicBezTo>
                  <a:cubicBezTo>
                    <a:pt x="22860" y="21590"/>
                    <a:pt x="16510" y="26670"/>
                    <a:pt x="7620" y="33020"/>
                  </a:cubicBezTo>
                  <a:lnTo>
                    <a:pt x="7620" y="114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" name="Freeform 756">
              <a:extLst>
                <a:ext uri="{FF2B5EF4-FFF2-40B4-BE49-F238E27FC236}">
                  <a16:creationId xmlns:a16="http://schemas.microsoft.com/office/drawing/2014/main" id="{2D5E528E-569F-68C1-99CC-9F45C3742172}"/>
                </a:ext>
              </a:extLst>
            </p:cNvPr>
            <p:cNvSpPr/>
            <p:nvPr/>
          </p:nvSpPr>
          <p:spPr>
            <a:xfrm>
              <a:off x="6236970" y="6488429"/>
              <a:ext cx="106679" cy="167639"/>
            </a:xfrm>
            <a:custGeom>
              <a:avLst/>
              <a:gdLst>
                <a:gd name="connsiteX0" fmla="*/ 8890 w 106679"/>
                <a:gd name="connsiteY0" fmla="*/ 10160 h 167639"/>
                <a:gd name="connsiteX1" fmla="*/ 45720 w 106679"/>
                <a:gd name="connsiteY1" fmla="*/ 0 h 167639"/>
                <a:gd name="connsiteX2" fmla="*/ 99060 w 106679"/>
                <a:gd name="connsiteY2" fmla="*/ 52070 h 167639"/>
                <a:gd name="connsiteX3" fmla="*/ 41910 w 106679"/>
                <a:gd name="connsiteY3" fmla="*/ 148590 h 167639"/>
                <a:gd name="connsiteX4" fmla="*/ 106680 w 106679"/>
                <a:gd name="connsiteY4" fmla="*/ 148590 h 167639"/>
                <a:gd name="connsiteX5" fmla="*/ 106680 w 106679"/>
                <a:gd name="connsiteY5" fmla="*/ 167640 h 167639"/>
                <a:gd name="connsiteX6" fmla="*/ 0 w 106679"/>
                <a:gd name="connsiteY6" fmla="*/ 167640 h 167639"/>
                <a:gd name="connsiteX7" fmla="*/ 76200 w 106679"/>
                <a:gd name="connsiteY7" fmla="*/ 53340 h 167639"/>
                <a:gd name="connsiteX8" fmla="*/ 43180 w 106679"/>
                <a:gd name="connsiteY8" fmla="*/ 21590 h 167639"/>
                <a:gd name="connsiteX9" fmla="*/ 7620 w 106679"/>
                <a:gd name="connsiteY9" fmla="*/ 33020 h 167639"/>
                <a:gd name="connsiteX10" fmla="*/ 7620 w 106679"/>
                <a:gd name="connsiteY10" fmla="*/ 1143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79" h="167639">
                  <a:moveTo>
                    <a:pt x="8890" y="10160"/>
                  </a:moveTo>
                  <a:cubicBezTo>
                    <a:pt x="17780" y="3810"/>
                    <a:pt x="30480" y="0"/>
                    <a:pt x="45720" y="0"/>
                  </a:cubicBezTo>
                  <a:cubicBezTo>
                    <a:pt x="78740" y="0"/>
                    <a:pt x="99060" y="21590"/>
                    <a:pt x="99060" y="52070"/>
                  </a:cubicBezTo>
                  <a:cubicBezTo>
                    <a:pt x="99060" y="82550"/>
                    <a:pt x="72390" y="114300"/>
                    <a:pt x="41910" y="148590"/>
                  </a:cubicBezTo>
                  <a:lnTo>
                    <a:pt x="106680" y="148590"/>
                  </a:lnTo>
                  <a:lnTo>
                    <a:pt x="106680" y="167640"/>
                  </a:lnTo>
                  <a:lnTo>
                    <a:pt x="0" y="167640"/>
                  </a:lnTo>
                  <a:cubicBezTo>
                    <a:pt x="49530" y="111760"/>
                    <a:pt x="76200" y="82550"/>
                    <a:pt x="76200" y="53340"/>
                  </a:cubicBezTo>
                  <a:cubicBezTo>
                    <a:pt x="76200" y="24130"/>
                    <a:pt x="63500" y="21590"/>
                    <a:pt x="43180" y="21590"/>
                  </a:cubicBezTo>
                  <a:cubicBezTo>
                    <a:pt x="22860" y="21590"/>
                    <a:pt x="16510" y="26670"/>
                    <a:pt x="7620" y="33020"/>
                  </a:cubicBezTo>
                  <a:lnTo>
                    <a:pt x="7620" y="114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8" name="Freeform 757">
              <a:extLst>
                <a:ext uri="{FF2B5EF4-FFF2-40B4-BE49-F238E27FC236}">
                  <a16:creationId xmlns:a16="http://schemas.microsoft.com/office/drawing/2014/main" id="{E982F20E-DDD6-92B6-32B5-506BDF4C286A}"/>
                </a:ext>
              </a:extLst>
            </p:cNvPr>
            <p:cNvSpPr/>
            <p:nvPr/>
          </p:nvSpPr>
          <p:spPr>
            <a:xfrm>
              <a:off x="6372859" y="6581140"/>
              <a:ext cx="113030" cy="17779"/>
            </a:xfrm>
            <a:custGeom>
              <a:avLst/>
              <a:gdLst>
                <a:gd name="connsiteX0" fmla="*/ 0 w 113030"/>
                <a:gd name="connsiteY0" fmla="*/ 0 h 17779"/>
                <a:gd name="connsiteX1" fmla="*/ 113030 w 113030"/>
                <a:gd name="connsiteY1" fmla="*/ 0 h 17779"/>
                <a:gd name="connsiteX2" fmla="*/ 113030 w 113030"/>
                <a:gd name="connsiteY2" fmla="*/ 17780 h 17779"/>
                <a:gd name="connsiteX3" fmla="*/ 0 w 113030"/>
                <a:gd name="connsiteY3" fmla="*/ 17780 h 17779"/>
                <a:gd name="connsiteX4" fmla="*/ 0 w 113030"/>
                <a:gd name="connsiteY4" fmla="*/ 0 h 17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030" h="17779">
                  <a:moveTo>
                    <a:pt x="0" y="0"/>
                  </a:moveTo>
                  <a:lnTo>
                    <a:pt x="113030" y="0"/>
                  </a:lnTo>
                  <a:lnTo>
                    <a:pt x="113030" y="17780"/>
                  </a:lnTo>
                  <a:lnTo>
                    <a:pt x="0" y="177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9" name="Freeform 758">
              <a:extLst>
                <a:ext uri="{FF2B5EF4-FFF2-40B4-BE49-F238E27FC236}">
                  <a16:creationId xmlns:a16="http://schemas.microsoft.com/office/drawing/2014/main" id="{C68F7140-5C5A-600A-887A-77AA331FA10A}"/>
                </a:ext>
              </a:extLst>
            </p:cNvPr>
            <p:cNvSpPr/>
            <p:nvPr/>
          </p:nvSpPr>
          <p:spPr>
            <a:xfrm>
              <a:off x="6504940" y="6488429"/>
              <a:ext cx="106679" cy="167639"/>
            </a:xfrm>
            <a:custGeom>
              <a:avLst/>
              <a:gdLst>
                <a:gd name="connsiteX0" fmla="*/ 8890 w 106679"/>
                <a:gd name="connsiteY0" fmla="*/ 10160 h 167639"/>
                <a:gd name="connsiteX1" fmla="*/ 45720 w 106679"/>
                <a:gd name="connsiteY1" fmla="*/ 0 h 167639"/>
                <a:gd name="connsiteX2" fmla="*/ 99060 w 106679"/>
                <a:gd name="connsiteY2" fmla="*/ 52070 h 167639"/>
                <a:gd name="connsiteX3" fmla="*/ 41910 w 106679"/>
                <a:gd name="connsiteY3" fmla="*/ 148590 h 167639"/>
                <a:gd name="connsiteX4" fmla="*/ 106680 w 106679"/>
                <a:gd name="connsiteY4" fmla="*/ 148590 h 167639"/>
                <a:gd name="connsiteX5" fmla="*/ 106680 w 106679"/>
                <a:gd name="connsiteY5" fmla="*/ 167640 h 167639"/>
                <a:gd name="connsiteX6" fmla="*/ 0 w 106679"/>
                <a:gd name="connsiteY6" fmla="*/ 167640 h 167639"/>
                <a:gd name="connsiteX7" fmla="*/ 76200 w 106679"/>
                <a:gd name="connsiteY7" fmla="*/ 53340 h 167639"/>
                <a:gd name="connsiteX8" fmla="*/ 43180 w 106679"/>
                <a:gd name="connsiteY8" fmla="*/ 21590 h 167639"/>
                <a:gd name="connsiteX9" fmla="*/ 7620 w 106679"/>
                <a:gd name="connsiteY9" fmla="*/ 33020 h 167639"/>
                <a:gd name="connsiteX10" fmla="*/ 7620 w 106679"/>
                <a:gd name="connsiteY10" fmla="*/ 1143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79" h="167639">
                  <a:moveTo>
                    <a:pt x="8890" y="10160"/>
                  </a:moveTo>
                  <a:cubicBezTo>
                    <a:pt x="17780" y="3810"/>
                    <a:pt x="30480" y="0"/>
                    <a:pt x="45720" y="0"/>
                  </a:cubicBezTo>
                  <a:cubicBezTo>
                    <a:pt x="78740" y="0"/>
                    <a:pt x="99060" y="21590"/>
                    <a:pt x="99060" y="52070"/>
                  </a:cubicBezTo>
                  <a:cubicBezTo>
                    <a:pt x="99060" y="82550"/>
                    <a:pt x="72390" y="114300"/>
                    <a:pt x="41910" y="148590"/>
                  </a:cubicBezTo>
                  <a:lnTo>
                    <a:pt x="106680" y="148590"/>
                  </a:lnTo>
                  <a:lnTo>
                    <a:pt x="106680" y="167640"/>
                  </a:lnTo>
                  <a:lnTo>
                    <a:pt x="0" y="167640"/>
                  </a:lnTo>
                  <a:cubicBezTo>
                    <a:pt x="49530" y="111760"/>
                    <a:pt x="76200" y="82550"/>
                    <a:pt x="76200" y="53340"/>
                  </a:cubicBezTo>
                  <a:cubicBezTo>
                    <a:pt x="76200" y="24130"/>
                    <a:pt x="63500" y="21590"/>
                    <a:pt x="43180" y="21590"/>
                  </a:cubicBezTo>
                  <a:cubicBezTo>
                    <a:pt x="22860" y="21590"/>
                    <a:pt x="16510" y="26670"/>
                    <a:pt x="7620" y="33020"/>
                  </a:cubicBezTo>
                  <a:lnTo>
                    <a:pt x="7620" y="114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0" name="Freeform 759">
              <a:extLst>
                <a:ext uri="{FF2B5EF4-FFF2-40B4-BE49-F238E27FC236}">
                  <a16:creationId xmlns:a16="http://schemas.microsoft.com/office/drawing/2014/main" id="{72F3BEF9-D0EC-CF4D-5176-1731E9E57062}"/>
                </a:ext>
              </a:extLst>
            </p:cNvPr>
            <p:cNvSpPr/>
            <p:nvPr/>
          </p:nvSpPr>
          <p:spPr>
            <a:xfrm>
              <a:off x="6640830" y="6490970"/>
              <a:ext cx="97789" cy="167639"/>
            </a:xfrm>
            <a:custGeom>
              <a:avLst/>
              <a:gdLst>
                <a:gd name="connsiteX0" fmla="*/ 0 w 97789"/>
                <a:gd name="connsiteY0" fmla="*/ 135890 h 167639"/>
                <a:gd name="connsiteX1" fmla="*/ 36830 w 97789"/>
                <a:gd name="connsiteY1" fmla="*/ 147320 h 167639"/>
                <a:gd name="connsiteX2" fmla="*/ 74930 w 97789"/>
                <a:gd name="connsiteY2" fmla="*/ 113030 h 167639"/>
                <a:gd name="connsiteX3" fmla="*/ 36830 w 97789"/>
                <a:gd name="connsiteY3" fmla="*/ 80010 h 167639"/>
                <a:gd name="connsiteX4" fmla="*/ 3810 w 97789"/>
                <a:gd name="connsiteY4" fmla="*/ 86360 h 167639"/>
                <a:gd name="connsiteX5" fmla="*/ 7620 w 97789"/>
                <a:gd name="connsiteY5" fmla="*/ 0 h 167639"/>
                <a:gd name="connsiteX6" fmla="*/ 87630 w 97789"/>
                <a:gd name="connsiteY6" fmla="*/ 0 h 167639"/>
                <a:gd name="connsiteX7" fmla="*/ 87630 w 97789"/>
                <a:gd name="connsiteY7" fmla="*/ 19050 h 167639"/>
                <a:gd name="connsiteX8" fmla="*/ 26670 w 97789"/>
                <a:gd name="connsiteY8" fmla="*/ 19050 h 167639"/>
                <a:gd name="connsiteX9" fmla="*/ 26670 w 97789"/>
                <a:gd name="connsiteY9" fmla="*/ 64770 h 167639"/>
                <a:gd name="connsiteX10" fmla="*/ 44450 w 97789"/>
                <a:gd name="connsiteY10" fmla="*/ 62230 h 167639"/>
                <a:gd name="connsiteX11" fmla="*/ 97789 w 97789"/>
                <a:gd name="connsiteY11" fmla="*/ 115570 h 167639"/>
                <a:gd name="connsiteX12" fmla="*/ 39370 w 97789"/>
                <a:gd name="connsiteY12" fmla="*/ 167640 h 167639"/>
                <a:gd name="connsiteX13" fmla="*/ 0 w 97789"/>
                <a:gd name="connsiteY13" fmla="*/ 157480 h 167639"/>
                <a:gd name="connsiteX14" fmla="*/ 0 w 97789"/>
                <a:gd name="connsiteY14" fmla="*/ 13716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789" h="167639">
                  <a:moveTo>
                    <a:pt x="0" y="135890"/>
                  </a:moveTo>
                  <a:cubicBezTo>
                    <a:pt x="8889" y="142240"/>
                    <a:pt x="21589" y="147320"/>
                    <a:pt x="36830" y="147320"/>
                  </a:cubicBezTo>
                  <a:cubicBezTo>
                    <a:pt x="58420" y="147320"/>
                    <a:pt x="74930" y="134620"/>
                    <a:pt x="74930" y="113030"/>
                  </a:cubicBezTo>
                  <a:cubicBezTo>
                    <a:pt x="74930" y="91440"/>
                    <a:pt x="58420" y="80010"/>
                    <a:pt x="36830" y="80010"/>
                  </a:cubicBezTo>
                  <a:cubicBezTo>
                    <a:pt x="15239" y="80010"/>
                    <a:pt x="8889" y="85090"/>
                    <a:pt x="3810" y="86360"/>
                  </a:cubicBezTo>
                  <a:lnTo>
                    <a:pt x="7620" y="0"/>
                  </a:lnTo>
                  <a:lnTo>
                    <a:pt x="87630" y="0"/>
                  </a:lnTo>
                  <a:lnTo>
                    <a:pt x="87630" y="19050"/>
                  </a:lnTo>
                  <a:lnTo>
                    <a:pt x="26670" y="19050"/>
                  </a:lnTo>
                  <a:lnTo>
                    <a:pt x="26670" y="64770"/>
                  </a:lnTo>
                  <a:cubicBezTo>
                    <a:pt x="27939" y="64770"/>
                    <a:pt x="34289" y="62230"/>
                    <a:pt x="44450" y="62230"/>
                  </a:cubicBezTo>
                  <a:cubicBezTo>
                    <a:pt x="74930" y="62230"/>
                    <a:pt x="97789" y="83820"/>
                    <a:pt x="97789" y="115570"/>
                  </a:cubicBezTo>
                  <a:cubicBezTo>
                    <a:pt x="97789" y="147320"/>
                    <a:pt x="73660" y="167640"/>
                    <a:pt x="39370" y="167640"/>
                  </a:cubicBezTo>
                  <a:cubicBezTo>
                    <a:pt x="5080" y="167640"/>
                    <a:pt x="10160" y="163830"/>
                    <a:pt x="0" y="157480"/>
                  </a:cubicBezTo>
                  <a:lnTo>
                    <a:pt x="0" y="137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5935319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7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7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7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7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4000"/>
                            </p:stCondLst>
                            <p:childTnLst>
                              <p:par>
                                <p:cTn id="40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7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500"/>
                            </p:stCondLst>
                            <p:childTnLst>
                              <p:par>
                                <p:cTn id="4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7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0"/>
                            </p:stCondLst>
                            <p:childTnLst>
                              <p:par>
                                <p:cTn id="4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7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7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500"/>
                            </p:stCondLst>
                            <p:childTnLst>
                              <p:par>
                                <p:cTn id="53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7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7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>
            <a:extLst>
              <a:ext uri="{FF2B5EF4-FFF2-40B4-BE49-F238E27FC236}">
                <a16:creationId xmlns:a16="http://schemas.microsoft.com/office/drawing/2014/main" id="{6C21B29F-6816-6F5B-9668-2BE7264360B9}"/>
              </a:ext>
            </a:extLst>
          </p:cNvPr>
          <p:cNvSpPr/>
          <p:nvPr/>
        </p:nvSpPr>
        <p:spPr>
          <a:xfrm>
            <a:off x="0" y="0"/>
            <a:ext cx="10058400" cy="7772400"/>
          </a:xfrm>
          <a:custGeom>
            <a:avLst/>
            <a:gdLst>
              <a:gd name="connsiteX0" fmla="*/ 0 w 10058400"/>
              <a:gd name="connsiteY0" fmla="*/ 0 h 7772400"/>
              <a:gd name="connsiteX1" fmla="*/ 10058400 w 10058400"/>
              <a:gd name="connsiteY1" fmla="*/ 0 h 7772400"/>
              <a:gd name="connsiteX2" fmla="*/ 10058400 w 10058400"/>
              <a:gd name="connsiteY2" fmla="*/ 7772400 h 7772400"/>
              <a:gd name="connsiteX3" fmla="*/ 0 w 10058400"/>
              <a:gd name="connsiteY3" fmla="*/ 7772400 h 777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58400" h="7772400">
                <a:moveTo>
                  <a:pt x="0" y="0"/>
                </a:moveTo>
                <a:lnTo>
                  <a:pt x="10058400" y="0"/>
                </a:lnTo>
                <a:lnTo>
                  <a:pt x="10058400" y="7772400"/>
                </a:lnTo>
                <a:lnTo>
                  <a:pt x="0" y="7772400"/>
                </a:lnTo>
                <a:close/>
              </a:path>
            </a:pathLst>
          </a:custGeom>
          <a:solidFill>
            <a:srgbClr val="8B0E0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" name="Freeform 25">
            <a:extLst>
              <a:ext uri="{FF2B5EF4-FFF2-40B4-BE49-F238E27FC236}">
                <a16:creationId xmlns:a16="http://schemas.microsoft.com/office/drawing/2014/main" id="{C9BB0EAB-D5E6-5B45-1008-A19E91ADA0E8}"/>
              </a:ext>
            </a:extLst>
          </p:cNvPr>
          <p:cNvSpPr/>
          <p:nvPr/>
        </p:nvSpPr>
        <p:spPr>
          <a:xfrm>
            <a:off x="408939" y="1257300"/>
            <a:ext cx="9240519" cy="12700"/>
          </a:xfrm>
          <a:custGeom>
            <a:avLst/>
            <a:gdLst>
              <a:gd name="connsiteX0" fmla="*/ 0 w 9240519"/>
              <a:gd name="connsiteY0" fmla="*/ 0 h 12700"/>
              <a:gd name="connsiteX1" fmla="*/ 9240520 w 9240519"/>
              <a:gd name="connsiteY1" fmla="*/ 0 h 1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240519" h="12700">
                <a:moveTo>
                  <a:pt x="0" y="0"/>
                </a:moveTo>
                <a:lnTo>
                  <a:pt x="9240520" y="0"/>
                </a:lnTo>
              </a:path>
            </a:pathLst>
          </a:custGeom>
          <a:ln w="25400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60" name="Group 59">
            <a:extLst>
              <a:ext uri="{FF2B5EF4-FFF2-40B4-BE49-F238E27FC236}">
                <a16:creationId xmlns:a16="http://schemas.microsoft.com/office/drawing/2014/main" id="{A222BC1D-1835-DB23-31AD-3225E37C1865}"/>
              </a:ext>
            </a:extLst>
          </p:cNvPr>
          <p:cNvGrpSpPr/>
          <p:nvPr/>
        </p:nvGrpSpPr>
        <p:grpSpPr>
          <a:xfrm>
            <a:off x="416559" y="594359"/>
            <a:ext cx="4900931" cy="474979"/>
            <a:chOff x="416559" y="594359"/>
            <a:chExt cx="4900931" cy="474979"/>
          </a:xfrm>
        </p:grpSpPr>
        <p:grpSp>
          <p:nvGrpSpPr>
            <p:cNvPr id="8" name="Graphic 4">
              <a:extLst>
                <a:ext uri="{FF2B5EF4-FFF2-40B4-BE49-F238E27FC236}">
                  <a16:creationId xmlns:a16="http://schemas.microsoft.com/office/drawing/2014/main" id="{EC238A02-E712-E94A-40F8-18AC85317950}"/>
                </a:ext>
              </a:extLst>
            </p:cNvPr>
            <p:cNvGrpSpPr/>
            <p:nvPr/>
          </p:nvGrpSpPr>
          <p:grpSpPr>
            <a:xfrm>
              <a:off x="1084580" y="673100"/>
              <a:ext cx="4232910" cy="285750"/>
              <a:chOff x="1084580" y="673100"/>
              <a:chExt cx="4232910" cy="285750"/>
            </a:xfrm>
            <a:solidFill>
              <a:srgbClr val="FFFFFF"/>
            </a:solidFill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DD229E97-3D3B-8172-1DE1-398FB89761C8}"/>
                  </a:ext>
                </a:extLst>
              </p:cNvPr>
              <p:cNvSpPr/>
              <p:nvPr/>
            </p:nvSpPr>
            <p:spPr>
              <a:xfrm>
                <a:off x="1084580" y="673100"/>
                <a:ext cx="201930" cy="285750"/>
              </a:xfrm>
              <a:custGeom>
                <a:avLst/>
                <a:gdLst>
                  <a:gd name="connsiteX0" fmla="*/ 199390 w 201930"/>
                  <a:gd name="connsiteY0" fmla="*/ 201930 h 285750"/>
                  <a:gd name="connsiteX1" fmla="*/ 88900 w 201930"/>
                  <a:gd name="connsiteY1" fmla="*/ 285750 h 285750"/>
                  <a:gd name="connsiteX2" fmla="*/ 5080 w 201930"/>
                  <a:gd name="connsiteY2" fmla="*/ 270510 h 285750"/>
                  <a:gd name="connsiteX3" fmla="*/ 5080 w 201930"/>
                  <a:gd name="connsiteY3" fmla="*/ 194310 h 285750"/>
                  <a:gd name="connsiteX4" fmla="*/ 85090 w 201930"/>
                  <a:gd name="connsiteY4" fmla="*/ 215900 h 285750"/>
                  <a:gd name="connsiteX5" fmla="*/ 121920 w 201930"/>
                  <a:gd name="connsiteY5" fmla="*/ 201930 h 285750"/>
                  <a:gd name="connsiteX6" fmla="*/ 74930 w 201930"/>
                  <a:gd name="connsiteY6" fmla="*/ 173990 h 285750"/>
                  <a:gd name="connsiteX7" fmla="*/ 0 w 201930"/>
                  <a:gd name="connsiteY7" fmla="*/ 86360 h 285750"/>
                  <a:gd name="connsiteX8" fmla="*/ 107950 w 201930"/>
                  <a:gd name="connsiteY8" fmla="*/ 0 h 285750"/>
                  <a:gd name="connsiteX9" fmla="*/ 182880 w 201930"/>
                  <a:gd name="connsiteY9" fmla="*/ 12700 h 285750"/>
                  <a:gd name="connsiteX10" fmla="*/ 182880 w 201930"/>
                  <a:gd name="connsiteY10" fmla="*/ 86360 h 285750"/>
                  <a:gd name="connsiteX11" fmla="*/ 115570 w 201930"/>
                  <a:gd name="connsiteY11" fmla="*/ 68580 h 285750"/>
                  <a:gd name="connsiteX12" fmla="*/ 80010 w 201930"/>
                  <a:gd name="connsiteY12" fmla="*/ 86360 h 285750"/>
                  <a:gd name="connsiteX13" fmla="*/ 124460 w 201930"/>
                  <a:gd name="connsiteY13" fmla="*/ 114300 h 285750"/>
                  <a:gd name="connsiteX14" fmla="*/ 201930 w 201930"/>
                  <a:gd name="connsiteY14" fmla="*/ 20193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1930" h="285750">
                    <a:moveTo>
                      <a:pt x="199390" y="201930"/>
                    </a:moveTo>
                    <a:cubicBezTo>
                      <a:pt x="199390" y="254000"/>
                      <a:pt x="160020" y="285750"/>
                      <a:pt x="88900" y="285750"/>
                    </a:cubicBezTo>
                    <a:cubicBezTo>
                      <a:pt x="17780" y="285750"/>
                      <a:pt x="26670" y="279400"/>
                      <a:pt x="5080" y="270510"/>
                    </a:cubicBezTo>
                    <a:lnTo>
                      <a:pt x="5080" y="194310"/>
                    </a:lnTo>
                    <a:cubicBezTo>
                      <a:pt x="30480" y="208280"/>
                      <a:pt x="60960" y="215900"/>
                      <a:pt x="85090" y="215900"/>
                    </a:cubicBezTo>
                    <a:cubicBezTo>
                      <a:pt x="109220" y="215900"/>
                      <a:pt x="121920" y="212090"/>
                      <a:pt x="121920" y="201930"/>
                    </a:cubicBezTo>
                    <a:cubicBezTo>
                      <a:pt x="121920" y="191770"/>
                      <a:pt x="104140" y="185420"/>
                      <a:pt x="74930" y="173990"/>
                    </a:cubicBezTo>
                    <a:cubicBezTo>
                      <a:pt x="30480" y="157480"/>
                      <a:pt x="0" y="138430"/>
                      <a:pt x="0" y="86360"/>
                    </a:cubicBezTo>
                    <a:cubicBezTo>
                      <a:pt x="0" y="34290"/>
                      <a:pt x="41910" y="0"/>
                      <a:pt x="107950" y="0"/>
                    </a:cubicBezTo>
                    <a:cubicBezTo>
                      <a:pt x="173990" y="0"/>
                      <a:pt x="163830" y="5080"/>
                      <a:pt x="182880" y="12700"/>
                    </a:cubicBezTo>
                    <a:lnTo>
                      <a:pt x="182880" y="86360"/>
                    </a:lnTo>
                    <a:cubicBezTo>
                      <a:pt x="166370" y="74930"/>
                      <a:pt x="140970" y="68580"/>
                      <a:pt x="115570" y="68580"/>
                    </a:cubicBezTo>
                    <a:cubicBezTo>
                      <a:pt x="90170" y="68580"/>
                      <a:pt x="80010" y="74930"/>
                      <a:pt x="80010" y="86360"/>
                    </a:cubicBezTo>
                    <a:cubicBezTo>
                      <a:pt x="80010" y="97790"/>
                      <a:pt x="96520" y="102870"/>
                      <a:pt x="124460" y="114300"/>
                    </a:cubicBezTo>
                    <a:cubicBezTo>
                      <a:pt x="168910" y="132080"/>
                      <a:pt x="201930" y="151130"/>
                      <a:pt x="201930" y="201930"/>
                    </a:cubicBez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781B8E82-E4C5-B749-E11B-C42FF3C0ABE7}"/>
                  </a:ext>
                </a:extLst>
              </p:cNvPr>
              <p:cNvSpPr/>
              <p:nvPr/>
            </p:nvSpPr>
            <p:spPr>
              <a:xfrm>
                <a:off x="1330960" y="678180"/>
                <a:ext cx="189229" cy="275589"/>
              </a:xfrm>
              <a:custGeom>
                <a:avLst/>
                <a:gdLst>
                  <a:gd name="connsiteX0" fmla="*/ 0 w 189229"/>
                  <a:gd name="connsiteY0" fmla="*/ 0 h 275589"/>
                  <a:gd name="connsiteX1" fmla="*/ 184150 w 189229"/>
                  <a:gd name="connsiteY1" fmla="*/ 0 h 275589"/>
                  <a:gd name="connsiteX2" fmla="*/ 184150 w 189229"/>
                  <a:gd name="connsiteY2" fmla="*/ 67310 h 275589"/>
                  <a:gd name="connsiteX3" fmla="*/ 80010 w 189229"/>
                  <a:gd name="connsiteY3" fmla="*/ 67310 h 275589"/>
                  <a:gd name="connsiteX4" fmla="*/ 80010 w 189229"/>
                  <a:gd name="connsiteY4" fmla="*/ 104140 h 275589"/>
                  <a:gd name="connsiteX5" fmla="*/ 168910 w 189229"/>
                  <a:gd name="connsiteY5" fmla="*/ 104140 h 275589"/>
                  <a:gd name="connsiteX6" fmla="*/ 168910 w 189229"/>
                  <a:gd name="connsiteY6" fmla="*/ 167640 h 275589"/>
                  <a:gd name="connsiteX7" fmla="*/ 80010 w 189229"/>
                  <a:gd name="connsiteY7" fmla="*/ 167640 h 275589"/>
                  <a:gd name="connsiteX8" fmla="*/ 80010 w 189229"/>
                  <a:gd name="connsiteY8" fmla="*/ 208280 h 275589"/>
                  <a:gd name="connsiteX9" fmla="*/ 189230 w 189229"/>
                  <a:gd name="connsiteY9" fmla="*/ 208280 h 275589"/>
                  <a:gd name="connsiteX10" fmla="*/ 189230 w 189229"/>
                  <a:gd name="connsiteY10" fmla="*/ 275590 h 275589"/>
                  <a:gd name="connsiteX11" fmla="*/ 0 w 189229"/>
                  <a:gd name="connsiteY11" fmla="*/ 275590 h 275589"/>
                  <a:gd name="connsiteX12" fmla="*/ 0 w 189229"/>
                  <a:gd name="connsiteY12" fmla="*/ 1270 h 275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9229" h="275589">
                    <a:moveTo>
                      <a:pt x="0" y="0"/>
                    </a:moveTo>
                    <a:lnTo>
                      <a:pt x="184150" y="0"/>
                    </a:lnTo>
                    <a:lnTo>
                      <a:pt x="184150" y="67310"/>
                    </a:lnTo>
                    <a:lnTo>
                      <a:pt x="80010" y="67310"/>
                    </a:lnTo>
                    <a:lnTo>
                      <a:pt x="80010" y="104140"/>
                    </a:lnTo>
                    <a:lnTo>
                      <a:pt x="168910" y="104140"/>
                    </a:lnTo>
                    <a:lnTo>
                      <a:pt x="168910" y="167640"/>
                    </a:lnTo>
                    <a:lnTo>
                      <a:pt x="80010" y="167640"/>
                    </a:lnTo>
                    <a:lnTo>
                      <a:pt x="80010" y="208280"/>
                    </a:lnTo>
                    <a:lnTo>
                      <a:pt x="189230" y="208280"/>
                    </a:lnTo>
                    <a:lnTo>
                      <a:pt x="189230" y="275590"/>
                    </a:lnTo>
                    <a:lnTo>
                      <a:pt x="0" y="275590"/>
                    </a:lnTo>
                    <a:lnTo>
                      <a:pt x="0" y="127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05CD5D3A-9E0D-DBCB-4B26-DD4A7CA738C2}"/>
                  </a:ext>
                </a:extLst>
              </p:cNvPr>
              <p:cNvSpPr/>
              <p:nvPr/>
            </p:nvSpPr>
            <p:spPr>
              <a:xfrm>
                <a:off x="1545589" y="673100"/>
                <a:ext cx="226060" cy="284480"/>
              </a:xfrm>
              <a:custGeom>
                <a:avLst/>
                <a:gdLst>
                  <a:gd name="connsiteX0" fmla="*/ 147320 w 226060"/>
                  <a:gd name="connsiteY0" fmla="*/ 0 h 284480"/>
                  <a:gd name="connsiteX1" fmla="*/ 224790 w 226060"/>
                  <a:gd name="connsiteY1" fmla="*/ 17780 h 284480"/>
                  <a:gd name="connsiteX2" fmla="*/ 224790 w 226060"/>
                  <a:gd name="connsiteY2" fmla="*/ 90170 h 284480"/>
                  <a:gd name="connsiteX3" fmla="*/ 154940 w 226060"/>
                  <a:gd name="connsiteY3" fmla="*/ 72390 h 284480"/>
                  <a:gd name="connsiteX4" fmla="*/ 80010 w 226060"/>
                  <a:gd name="connsiteY4" fmla="*/ 142240 h 284480"/>
                  <a:gd name="connsiteX5" fmla="*/ 149860 w 226060"/>
                  <a:gd name="connsiteY5" fmla="*/ 212090 h 284480"/>
                  <a:gd name="connsiteX6" fmla="*/ 226060 w 226060"/>
                  <a:gd name="connsiteY6" fmla="*/ 194310 h 284480"/>
                  <a:gd name="connsiteX7" fmla="*/ 226060 w 226060"/>
                  <a:gd name="connsiteY7" fmla="*/ 267970 h 284480"/>
                  <a:gd name="connsiteX8" fmla="*/ 142240 w 226060"/>
                  <a:gd name="connsiteY8" fmla="*/ 284480 h 284480"/>
                  <a:gd name="connsiteX9" fmla="*/ 0 w 226060"/>
                  <a:gd name="connsiteY9" fmla="*/ 142240 h 284480"/>
                  <a:gd name="connsiteX10" fmla="*/ 146050 w 226060"/>
                  <a:gd name="connsiteY10" fmla="*/ 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6060" h="284480">
                    <a:moveTo>
                      <a:pt x="147320" y="0"/>
                    </a:moveTo>
                    <a:cubicBezTo>
                      <a:pt x="182880" y="0"/>
                      <a:pt x="205740" y="7620"/>
                      <a:pt x="224790" y="17780"/>
                    </a:cubicBezTo>
                    <a:lnTo>
                      <a:pt x="224790" y="90170"/>
                    </a:lnTo>
                    <a:cubicBezTo>
                      <a:pt x="209550" y="82550"/>
                      <a:pt x="186690" y="72390"/>
                      <a:pt x="154940" y="72390"/>
                    </a:cubicBezTo>
                    <a:cubicBezTo>
                      <a:pt x="106680" y="72390"/>
                      <a:pt x="80010" y="106680"/>
                      <a:pt x="80010" y="142240"/>
                    </a:cubicBezTo>
                    <a:cubicBezTo>
                      <a:pt x="80010" y="177800"/>
                      <a:pt x="105410" y="212090"/>
                      <a:pt x="149860" y="212090"/>
                    </a:cubicBezTo>
                    <a:cubicBezTo>
                      <a:pt x="194310" y="212090"/>
                      <a:pt x="209550" y="201930"/>
                      <a:pt x="226060" y="194310"/>
                    </a:cubicBezTo>
                    <a:lnTo>
                      <a:pt x="226060" y="267970"/>
                    </a:lnTo>
                    <a:cubicBezTo>
                      <a:pt x="207010" y="278130"/>
                      <a:pt x="175260" y="284480"/>
                      <a:pt x="14224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F222A850-E903-1C00-E044-68A830856C37}"/>
                  </a:ext>
                </a:extLst>
              </p:cNvPr>
              <p:cNvSpPr/>
              <p:nvPr/>
            </p:nvSpPr>
            <p:spPr>
              <a:xfrm>
                <a:off x="1812289" y="678180"/>
                <a:ext cx="219710" cy="274319"/>
              </a:xfrm>
              <a:custGeom>
                <a:avLst/>
                <a:gdLst>
                  <a:gd name="connsiteX0" fmla="*/ 219710 w 219710"/>
                  <a:gd name="connsiteY0" fmla="*/ 0 h 274319"/>
                  <a:gd name="connsiteX1" fmla="*/ 219710 w 219710"/>
                  <a:gd name="connsiteY1" fmla="*/ 67310 h 274319"/>
                  <a:gd name="connsiteX2" fmla="*/ 149860 w 219710"/>
                  <a:gd name="connsiteY2" fmla="*/ 67310 h 274319"/>
                  <a:gd name="connsiteX3" fmla="*/ 149860 w 219710"/>
                  <a:gd name="connsiteY3" fmla="*/ 274320 h 274319"/>
                  <a:gd name="connsiteX4" fmla="*/ 69850 w 219710"/>
                  <a:gd name="connsiteY4" fmla="*/ 274320 h 274319"/>
                  <a:gd name="connsiteX5" fmla="*/ 69850 w 219710"/>
                  <a:gd name="connsiteY5" fmla="*/ 67310 h 274319"/>
                  <a:gd name="connsiteX6" fmla="*/ 0 w 219710"/>
                  <a:gd name="connsiteY6" fmla="*/ 67310 h 274319"/>
                  <a:gd name="connsiteX7" fmla="*/ 0 w 219710"/>
                  <a:gd name="connsiteY7" fmla="*/ 0 h 274319"/>
                  <a:gd name="connsiteX8" fmla="*/ 219710 w 219710"/>
                  <a:gd name="connsiteY8" fmla="*/ 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9710" h="274319">
                    <a:moveTo>
                      <a:pt x="219710" y="0"/>
                    </a:moveTo>
                    <a:lnTo>
                      <a:pt x="219710" y="67310"/>
                    </a:lnTo>
                    <a:lnTo>
                      <a:pt x="149860" y="67310"/>
                    </a:lnTo>
                    <a:lnTo>
                      <a:pt x="149860" y="274320"/>
                    </a:lnTo>
                    <a:lnTo>
                      <a:pt x="69850" y="274320"/>
                    </a:lnTo>
                    <a:lnTo>
                      <a:pt x="69850" y="67310"/>
                    </a:lnTo>
                    <a:lnTo>
                      <a:pt x="0" y="67310"/>
                    </a:lnTo>
                    <a:lnTo>
                      <a:pt x="0" y="0"/>
                    </a:lnTo>
                    <a:lnTo>
                      <a:pt x="219710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0EA6C5BD-06F9-A37F-B935-246DB7E88CD3}"/>
                  </a:ext>
                </a:extLst>
              </p:cNvPr>
              <p:cNvSpPr/>
              <p:nvPr/>
            </p:nvSpPr>
            <p:spPr>
              <a:xfrm>
                <a:off x="2073910" y="678180"/>
                <a:ext cx="80010" cy="274319"/>
              </a:xfrm>
              <a:custGeom>
                <a:avLst/>
                <a:gdLst>
                  <a:gd name="connsiteX0" fmla="*/ 80010 w 80010"/>
                  <a:gd name="connsiteY0" fmla="*/ 274320 h 274319"/>
                  <a:gd name="connsiteX1" fmla="*/ 0 w 80010"/>
                  <a:gd name="connsiteY1" fmla="*/ 274320 h 274319"/>
                  <a:gd name="connsiteX2" fmla="*/ 0 w 80010"/>
                  <a:gd name="connsiteY2" fmla="*/ 0 h 274319"/>
                  <a:gd name="connsiteX3" fmla="*/ 80010 w 80010"/>
                  <a:gd name="connsiteY3" fmla="*/ 0 h 274319"/>
                  <a:gd name="connsiteX4" fmla="*/ 80010 w 80010"/>
                  <a:gd name="connsiteY4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10" h="274319">
                    <a:moveTo>
                      <a:pt x="80010" y="274320"/>
                    </a:moveTo>
                    <a:lnTo>
                      <a:pt x="0" y="274320"/>
                    </a:lnTo>
                    <a:lnTo>
                      <a:pt x="0" y="0"/>
                    </a:lnTo>
                    <a:lnTo>
                      <a:pt x="80010" y="0"/>
                    </a:lnTo>
                    <a:lnTo>
                      <a:pt x="80010" y="27432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89CBF40C-BDCB-D987-625E-11891D9FB553}"/>
                  </a:ext>
                </a:extLst>
              </p:cNvPr>
              <p:cNvSpPr/>
              <p:nvPr/>
            </p:nvSpPr>
            <p:spPr>
              <a:xfrm>
                <a:off x="2203450" y="673100"/>
                <a:ext cx="292100" cy="284480"/>
              </a:xfrm>
              <a:custGeom>
                <a:avLst/>
                <a:gdLst>
                  <a:gd name="connsiteX0" fmla="*/ 146050 w 292100"/>
                  <a:gd name="connsiteY0" fmla="*/ 0 h 284480"/>
                  <a:gd name="connsiteX1" fmla="*/ 292100 w 292100"/>
                  <a:gd name="connsiteY1" fmla="*/ 142240 h 284480"/>
                  <a:gd name="connsiteX2" fmla="*/ 146050 w 292100"/>
                  <a:gd name="connsiteY2" fmla="*/ 284480 h 284480"/>
                  <a:gd name="connsiteX3" fmla="*/ 0 w 292100"/>
                  <a:gd name="connsiteY3" fmla="*/ 142240 h 284480"/>
                  <a:gd name="connsiteX4" fmla="*/ 146050 w 292100"/>
                  <a:gd name="connsiteY4" fmla="*/ 0 h 284480"/>
                  <a:gd name="connsiteX5" fmla="*/ 146050 w 292100"/>
                  <a:gd name="connsiteY5" fmla="*/ 213360 h 284480"/>
                  <a:gd name="connsiteX6" fmla="*/ 212090 w 292100"/>
                  <a:gd name="connsiteY6" fmla="*/ 143510 h 284480"/>
                  <a:gd name="connsiteX7" fmla="*/ 146050 w 292100"/>
                  <a:gd name="connsiteY7" fmla="*/ 73660 h 284480"/>
                  <a:gd name="connsiteX8" fmla="*/ 80010 w 292100"/>
                  <a:gd name="connsiteY8" fmla="*/ 143510 h 284480"/>
                  <a:gd name="connsiteX9" fmla="*/ 146050 w 292100"/>
                  <a:gd name="connsiteY9" fmla="*/ 21336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2100" h="284480">
                    <a:moveTo>
                      <a:pt x="146050" y="0"/>
                    </a:moveTo>
                    <a:cubicBezTo>
                      <a:pt x="232410" y="0"/>
                      <a:pt x="292100" y="64770"/>
                      <a:pt x="292100" y="142240"/>
                    </a:cubicBezTo>
                    <a:cubicBezTo>
                      <a:pt x="292100" y="219710"/>
                      <a:pt x="232410" y="284480"/>
                      <a:pt x="14605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lose/>
                    <a:moveTo>
                      <a:pt x="146050" y="213360"/>
                    </a:moveTo>
                    <a:cubicBezTo>
                      <a:pt x="186690" y="213360"/>
                      <a:pt x="212090" y="180340"/>
                      <a:pt x="212090" y="143510"/>
                    </a:cubicBezTo>
                    <a:cubicBezTo>
                      <a:pt x="212090" y="106680"/>
                      <a:pt x="186690" y="73660"/>
                      <a:pt x="146050" y="73660"/>
                    </a:cubicBezTo>
                    <a:cubicBezTo>
                      <a:pt x="105410" y="73660"/>
                      <a:pt x="80010" y="107950"/>
                      <a:pt x="80010" y="143510"/>
                    </a:cubicBezTo>
                    <a:cubicBezTo>
                      <a:pt x="80010" y="179070"/>
                      <a:pt x="106680" y="213360"/>
                      <a:pt x="146050" y="2133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 14">
                <a:extLst>
                  <a:ext uri="{FF2B5EF4-FFF2-40B4-BE49-F238E27FC236}">
                    <a16:creationId xmlns:a16="http://schemas.microsoft.com/office/drawing/2014/main" id="{95AB1A8C-965B-B3EA-250A-5308B2C16779}"/>
                  </a:ext>
                </a:extLst>
              </p:cNvPr>
              <p:cNvSpPr/>
              <p:nvPr/>
            </p:nvSpPr>
            <p:spPr>
              <a:xfrm>
                <a:off x="2545079" y="675640"/>
                <a:ext cx="238760" cy="281940"/>
              </a:xfrm>
              <a:custGeom>
                <a:avLst/>
                <a:gdLst>
                  <a:gd name="connsiteX0" fmla="*/ 77470 w 238760"/>
                  <a:gd name="connsiteY0" fmla="*/ 154940 h 281940"/>
                  <a:gd name="connsiteX1" fmla="*/ 77470 w 238760"/>
                  <a:gd name="connsiteY1" fmla="*/ 278130 h 281940"/>
                  <a:gd name="connsiteX2" fmla="*/ 0 w 238760"/>
                  <a:gd name="connsiteY2" fmla="*/ 278130 h 281940"/>
                  <a:gd name="connsiteX3" fmla="*/ 0 w 238760"/>
                  <a:gd name="connsiteY3" fmla="*/ 0 h 281940"/>
                  <a:gd name="connsiteX4" fmla="*/ 3810 w 238760"/>
                  <a:gd name="connsiteY4" fmla="*/ 0 h 281940"/>
                  <a:gd name="connsiteX5" fmla="*/ 161290 w 238760"/>
                  <a:gd name="connsiteY5" fmla="*/ 127000 h 281940"/>
                  <a:gd name="connsiteX6" fmla="*/ 161290 w 238760"/>
                  <a:gd name="connsiteY6" fmla="*/ 3810 h 281940"/>
                  <a:gd name="connsiteX7" fmla="*/ 238760 w 238760"/>
                  <a:gd name="connsiteY7" fmla="*/ 3810 h 281940"/>
                  <a:gd name="connsiteX8" fmla="*/ 238760 w 238760"/>
                  <a:gd name="connsiteY8" fmla="*/ 281940 h 281940"/>
                  <a:gd name="connsiteX9" fmla="*/ 234950 w 238760"/>
                  <a:gd name="connsiteY9" fmla="*/ 281940 h 281940"/>
                  <a:gd name="connsiteX10" fmla="*/ 77470 w 238760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760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38760" y="3810"/>
                    </a:lnTo>
                    <a:lnTo>
                      <a:pt x="238760" y="281940"/>
                    </a:lnTo>
                    <a:lnTo>
                      <a:pt x="234950" y="281940"/>
                    </a:lnTo>
                    <a:lnTo>
                      <a:pt x="77470" y="15494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C454A4B4-CDB3-A05E-6FA4-D08AE72012A5}"/>
                  </a:ext>
                </a:extLst>
              </p:cNvPr>
              <p:cNvSpPr/>
              <p:nvPr/>
            </p:nvSpPr>
            <p:spPr>
              <a:xfrm>
                <a:off x="2898139" y="678180"/>
                <a:ext cx="234950" cy="274319"/>
              </a:xfrm>
              <a:custGeom>
                <a:avLst/>
                <a:gdLst>
                  <a:gd name="connsiteX0" fmla="*/ 137160 w 234950"/>
                  <a:gd name="connsiteY0" fmla="*/ 274320 h 274319"/>
                  <a:gd name="connsiteX1" fmla="*/ 137160 w 234950"/>
                  <a:gd name="connsiteY1" fmla="*/ 220980 h 274319"/>
                  <a:gd name="connsiteX2" fmla="*/ 0 w 234950"/>
                  <a:gd name="connsiteY2" fmla="*/ 220980 h 274319"/>
                  <a:gd name="connsiteX3" fmla="*/ 90170 w 234950"/>
                  <a:gd name="connsiteY3" fmla="*/ 0 h 274319"/>
                  <a:gd name="connsiteX4" fmla="*/ 166370 w 234950"/>
                  <a:gd name="connsiteY4" fmla="*/ 0 h 274319"/>
                  <a:gd name="connsiteX5" fmla="*/ 104140 w 234950"/>
                  <a:gd name="connsiteY5" fmla="*/ 156210 h 274319"/>
                  <a:gd name="connsiteX6" fmla="*/ 138430 w 234950"/>
                  <a:gd name="connsiteY6" fmla="*/ 156210 h 274319"/>
                  <a:gd name="connsiteX7" fmla="*/ 138430 w 234950"/>
                  <a:gd name="connsiteY7" fmla="*/ 100330 h 274319"/>
                  <a:gd name="connsiteX8" fmla="*/ 204470 w 234950"/>
                  <a:gd name="connsiteY8" fmla="*/ 100330 h 274319"/>
                  <a:gd name="connsiteX9" fmla="*/ 204470 w 234950"/>
                  <a:gd name="connsiteY9" fmla="*/ 156210 h 274319"/>
                  <a:gd name="connsiteX10" fmla="*/ 234950 w 234950"/>
                  <a:gd name="connsiteY10" fmla="*/ 156210 h 274319"/>
                  <a:gd name="connsiteX11" fmla="*/ 234950 w 234950"/>
                  <a:gd name="connsiteY11" fmla="*/ 220980 h 274319"/>
                  <a:gd name="connsiteX12" fmla="*/ 204470 w 234950"/>
                  <a:gd name="connsiteY12" fmla="*/ 220980 h 274319"/>
                  <a:gd name="connsiteX13" fmla="*/ 204470 w 234950"/>
                  <a:gd name="connsiteY13" fmla="*/ 274320 h 274319"/>
                  <a:gd name="connsiteX14" fmla="*/ 135890 w 234950"/>
                  <a:gd name="connsiteY14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34950" h="274319">
                    <a:moveTo>
                      <a:pt x="137160" y="274320"/>
                    </a:moveTo>
                    <a:lnTo>
                      <a:pt x="137160" y="220980"/>
                    </a:lnTo>
                    <a:lnTo>
                      <a:pt x="0" y="220980"/>
                    </a:lnTo>
                    <a:lnTo>
                      <a:pt x="90170" y="0"/>
                    </a:lnTo>
                    <a:lnTo>
                      <a:pt x="166370" y="0"/>
                    </a:lnTo>
                    <a:lnTo>
                      <a:pt x="104140" y="156210"/>
                    </a:lnTo>
                    <a:lnTo>
                      <a:pt x="138430" y="156210"/>
                    </a:lnTo>
                    <a:lnTo>
                      <a:pt x="138430" y="100330"/>
                    </a:lnTo>
                    <a:lnTo>
                      <a:pt x="204470" y="100330"/>
                    </a:lnTo>
                    <a:lnTo>
                      <a:pt x="204470" y="156210"/>
                    </a:lnTo>
                    <a:lnTo>
                      <a:pt x="234950" y="156210"/>
                    </a:lnTo>
                    <a:lnTo>
                      <a:pt x="234950" y="220980"/>
                    </a:lnTo>
                    <a:lnTo>
                      <a:pt x="204470" y="220980"/>
                    </a:lnTo>
                    <a:lnTo>
                      <a:pt x="204470" y="274320"/>
                    </a:lnTo>
                    <a:lnTo>
                      <a:pt x="135890" y="27432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F8A920BB-5CAE-4C37-A18E-9308541B2CB8}"/>
                  </a:ext>
                </a:extLst>
              </p:cNvPr>
              <p:cNvSpPr/>
              <p:nvPr/>
            </p:nvSpPr>
            <p:spPr>
              <a:xfrm>
                <a:off x="3178810" y="756919"/>
                <a:ext cx="81280" cy="201930"/>
              </a:xfrm>
              <a:custGeom>
                <a:avLst/>
                <a:gdLst>
                  <a:gd name="connsiteX0" fmla="*/ 40640 w 81280"/>
                  <a:gd name="connsiteY0" fmla="*/ 0 h 201930"/>
                  <a:gd name="connsiteX1" fmla="*/ 81280 w 81280"/>
                  <a:gd name="connsiteY1" fmla="*/ 39370 h 201930"/>
                  <a:gd name="connsiteX2" fmla="*/ 40640 w 81280"/>
                  <a:gd name="connsiteY2" fmla="*/ 78740 h 201930"/>
                  <a:gd name="connsiteX3" fmla="*/ 0 w 81280"/>
                  <a:gd name="connsiteY3" fmla="*/ 39370 h 201930"/>
                  <a:gd name="connsiteX4" fmla="*/ 40640 w 81280"/>
                  <a:gd name="connsiteY4" fmla="*/ 0 h 201930"/>
                  <a:gd name="connsiteX5" fmla="*/ 40640 w 81280"/>
                  <a:gd name="connsiteY5" fmla="*/ 123190 h 201930"/>
                  <a:gd name="connsiteX6" fmla="*/ 81280 w 81280"/>
                  <a:gd name="connsiteY6" fmla="*/ 162560 h 201930"/>
                  <a:gd name="connsiteX7" fmla="*/ 40640 w 81280"/>
                  <a:gd name="connsiteY7" fmla="*/ 201930 h 201930"/>
                  <a:gd name="connsiteX8" fmla="*/ 0 w 81280"/>
                  <a:gd name="connsiteY8" fmla="*/ 162560 h 201930"/>
                  <a:gd name="connsiteX9" fmla="*/ 40640 w 81280"/>
                  <a:gd name="connsiteY9" fmla="*/ 123190 h 20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280" h="201930">
                    <a:moveTo>
                      <a:pt x="40640" y="0"/>
                    </a:moveTo>
                    <a:cubicBezTo>
                      <a:pt x="66040" y="0"/>
                      <a:pt x="81280" y="15240"/>
                      <a:pt x="81280" y="39370"/>
                    </a:cubicBezTo>
                    <a:cubicBezTo>
                      <a:pt x="81280" y="63500"/>
                      <a:pt x="66040" y="78740"/>
                      <a:pt x="40640" y="78740"/>
                    </a:cubicBezTo>
                    <a:cubicBezTo>
                      <a:pt x="15240" y="78740"/>
                      <a:pt x="0" y="63500"/>
                      <a:pt x="0" y="39370"/>
                    </a:cubicBezTo>
                    <a:cubicBezTo>
                      <a:pt x="0" y="15240"/>
                      <a:pt x="15240" y="0"/>
                      <a:pt x="40640" y="0"/>
                    </a:cubicBezTo>
                    <a:close/>
                    <a:moveTo>
                      <a:pt x="40640" y="123190"/>
                    </a:moveTo>
                    <a:cubicBezTo>
                      <a:pt x="66040" y="123190"/>
                      <a:pt x="81280" y="138430"/>
                      <a:pt x="81280" y="162560"/>
                    </a:cubicBezTo>
                    <a:cubicBezTo>
                      <a:pt x="81280" y="186690"/>
                      <a:pt x="66040" y="201930"/>
                      <a:pt x="40640" y="201930"/>
                    </a:cubicBezTo>
                    <a:cubicBezTo>
                      <a:pt x="15240" y="201930"/>
                      <a:pt x="0" y="186690"/>
                      <a:pt x="0" y="162560"/>
                    </a:cubicBezTo>
                    <a:cubicBezTo>
                      <a:pt x="0" y="138430"/>
                      <a:pt x="15240" y="123190"/>
                      <a:pt x="40640" y="123190"/>
                    </a:cubicBez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30F12BFD-5628-3954-4AEE-5D0585B253F4}"/>
                  </a:ext>
                </a:extLst>
              </p:cNvPr>
              <p:cNvSpPr/>
              <p:nvPr/>
            </p:nvSpPr>
            <p:spPr>
              <a:xfrm>
                <a:off x="3373120" y="678180"/>
                <a:ext cx="219709" cy="274319"/>
              </a:xfrm>
              <a:custGeom>
                <a:avLst/>
                <a:gdLst>
                  <a:gd name="connsiteX0" fmla="*/ 219710 w 219709"/>
                  <a:gd name="connsiteY0" fmla="*/ 0 h 274319"/>
                  <a:gd name="connsiteX1" fmla="*/ 219710 w 219709"/>
                  <a:gd name="connsiteY1" fmla="*/ 67310 h 274319"/>
                  <a:gd name="connsiteX2" fmla="*/ 149860 w 219709"/>
                  <a:gd name="connsiteY2" fmla="*/ 67310 h 274319"/>
                  <a:gd name="connsiteX3" fmla="*/ 149860 w 219709"/>
                  <a:gd name="connsiteY3" fmla="*/ 274320 h 274319"/>
                  <a:gd name="connsiteX4" fmla="*/ 69850 w 219709"/>
                  <a:gd name="connsiteY4" fmla="*/ 274320 h 274319"/>
                  <a:gd name="connsiteX5" fmla="*/ 69850 w 219709"/>
                  <a:gd name="connsiteY5" fmla="*/ 67310 h 274319"/>
                  <a:gd name="connsiteX6" fmla="*/ 0 w 219709"/>
                  <a:gd name="connsiteY6" fmla="*/ 67310 h 274319"/>
                  <a:gd name="connsiteX7" fmla="*/ 0 w 219709"/>
                  <a:gd name="connsiteY7" fmla="*/ 0 h 274319"/>
                  <a:gd name="connsiteX8" fmla="*/ 219710 w 219709"/>
                  <a:gd name="connsiteY8" fmla="*/ 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9709" h="274319">
                    <a:moveTo>
                      <a:pt x="219710" y="0"/>
                    </a:moveTo>
                    <a:lnTo>
                      <a:pt x="219710" y="67310"/>
                    </a:lnTo>
                    <a:lnTo>
                      <a:pt x="149860" y="67310"/>
                    </a:lnTo>
                    <a:lnTo>
                      <a:pt x="149860" y="274320"/>
                    </a:lnTo>
                    <a:lnTo>
                      <a:pt x="69850" y="274320"/>
                    </a:lnTo>
                    <a:lnTo>
                      <a:pt x="69850" y="67310"/>
                    </a:lnTo>
                    <a:lnTo>
                      <a:pt x="0" y="67310"/>
                    </a:lnTo>
                    <a:lnTo>
                      <a:pt x="0" y="0"/>
                    </a:lnTo>
                    <a:lnTo>
                      <a:pt x="219710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 18">
                <a:extLst>
                  <a:ext uri="{FF2B5EF4-FFF2-40B4-BE49-F238E27FC236}">
                    <a16:creationId xmlns:a16="http://schemas.microsoft.com/office/drawing/2014/main" id="{20D43795-0DD7-1047-6844-5C3215AF43DA}"/>
                  </a:ext>
                </a:extLst>
              </p:cNvPr>
              <p:cNvSpPr/>
              <p:nvPr/>
            </p:nvSpPr>
            <p:spPr>
              <a:xfrm>
                <a:off x="3636009" y="678180"/>
                <a:ext cx="223520" cy="274319"/>
              </a:xfrm>
              <a:custGeom>
                <a:avLst/>
                <a:gdLst>
                  <a:gd name="connsiteX0" fmla="*/ 140970 w 223520"/>
                  <a:gd name="connsiteY0" fmla="*/ 274320 h 274319"/>
                  <a:gd name="connsiteX1" fmla="*/ 100330 w 223520"/>
                  <a:gd name="connsiteY1" fmla="*/ 189230 h 274319"/>
                  <a:gd name="connsiteX2" fmla="*/ 77470 w 223520"/>
                  <a:gd name="connsiteY2" fmla="*/ 189230 h 274319"/>
                  <a:gd name="connsiteX3" fmla="*/ 77470 w 223520"/>
                  <a:gd name="connsiteY3" fmla="*/ 274320 h 274319"/>
                  <a:gd name="connsiteX4" fmla="*/ 0 w 223520"/>
                  <a:gd name="connsiteY4" fmla="*/ 274320 h 274319"/>
                  <a:gd name="connsiteX5" fmla="*/ 0 w 223520"/>
                  <a:gd name="connsiteY5" fmla="*/ 0 h 274319"/>
                  <a:gd name="connsiteX6" fmla="*/ 102870 w 223520"/>
                  <a:gd name="connsiteY6" fmla="*/ 0 h 274319"/>
                  <a:gd name="connsiteX7" fmla="*/ 218440 w 223520"/>
                  <a:gd name="connsiteY7" fmla="*/ 96520 h 274319"/>
                  <a:gd name="connsiteX8" fmla="*/ 170180 w 223520"/>
                  <a:gd name="connsiteY8" fmla="*/ 176530 h 274319"/>
                  <a:gd name="connsiteX9" fmla="*/ 223520 w 223520"/>
                  <a:gd name="connsiteY9" fmla="*/ 274320 h 274319"/>
                  <a:gd name="connsiteX10" fmla="*/ 140970 w 223520"/>
                  <a:gd name="connsiteY10" fmla="*/ 274320 h 274319"/>
                  <a:gd name="connsiteX11" fmla="*/ 77470 w 223520"/>
                  <a:gd name="connsiteY11" fmla="*/ 67310 h 274319"/>
                  <a:gd name="connsiteX12" fmla="*/ 77470 w 223520"/>
                  <a:gd name="connsiteY12" fmla="*/ 125730 h 274319"/>
                  <a:gd name="connsiteX13" fmla="*/ 106680 w 223520"/>
                  <a:gd name="connsiteY13" fmla="*/ 125730 h 274319"/>
                  <a:gd name="connsiteX14" fmla="*/ 137160 w 223520"/>
                  <a:gd name="connsiteY14" fmla="*/ 96520 h 274319"/>
                  <a:gd name="connsiteX15" fmla="*/ 106680 w 223520"/>
                  <a:gd name="connsiteY15" fmla="*/ 67310 h 274319"/>
                  <a:gd name="connsiteX16" fmla="*/ 77470 w 223520"/>
                  <a:gd name="connsiteY16" fmla="*/ 6731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3520" h="274319">
                    <a:moveTo>
                      <a:pt x="140970" y="274320"/>
                    </a:moveTo>
                    <a:lnTo>
                      <a:pt x="100330" y="189230"/>
                    </a:lnTo>
                    <a:lnTo>
                      <a:pt x="77470" y="189230"/>
                    </a:lnTo>
                    <a:lnTo>
                      <a:pt x="77470" y="274320"/>
                    </a:lnTo>
                    <a:lnTo>
                      <a:pt x="0" y="274320"/>
                    </a:lnTo>
                    <a:lnTo>
                      <a:pt x="0" y="0"/>
                    </a:lnTo>
                    <a:lnTo>
                      <a:pt x="102870" y="0"/>
                    </a:lnTo>
                    <a:cubicBezTo>
                      <a:pt x="170180" y="0"/>
                      <a:pt x="218440" y="31750"/>
                      <a:pt x="218440" y="96520"/>
                    </a:cubicBezTo>
                    <a:cubicBezTo>
                      <a:pt x="218440" y="161290"/>
                      <a:pt x="200660" y="161290"/>
                      <a:pt x="170180" y="176530"/>
                    </a:cubicBezTo>
                    <a:lnTo>
                      <a:pt x="223520" y="274320"/>
                    </a:lnTo>
                    <a:lnTo>
                      <a:pt x="140970" y="274320"/>
                    </a:lnTo>
                    <a:close/>
                    <a:moveTo>
                      <a:pt x="77470" y="67310"/>
                    </a:moveTo>
                    <a:lnTo>
                      <a:pt x="77470" y="125730"/>
                    </a:lnTo>
                    <a:lnTo>
                      <a:pt x="106680" y="125730"/>
                    </a:lnTo>
                    <a:cubicBezTo>
                      <a:pt x="123190" y="125730"/>
                      <a:pt x="137160" y="119380"/>
                      <a:pt x="137160" y="96520"/>
                    </a:cubicBezTo>
                    <a:cubicBezTo>
                      <a:pt x="137160" y="73660"/>
                      <a:pt x="123190" y="67310"/>
                      <a:pt x="106680" y="67310"/>
                    </a:cubicBezTo>
                    <a:lnTo>
                      <a:pt x="77470" y="6731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 19">
                <a:extLst>
                  <a:ext uri="{FF2B5EF4-FFF2-40B4-BE49-F238E27FC236}">
                    <a16:creationId xmlns:a16="http://schemas.microsoft.com/office/drawing/2014/main" id="{86DE7125-6A7F-0863-6DCB-1DD7FB8EBDE6}"/>
                  </a:ext>
                </a:extLst>
              </p:cNvPr>
              <p:cNvSpPr/>
              <p:nvPr/>
            </p:nvSpPr>
            <p:spPr>
              <a:xfrm>
                <a:off x="3878579" y="675640"/>
                <a:ext cx="283210" cy="278129"/>
              </a:xfrm>
              <a:custGeom>
                <a:avLst/>
                <a:gdLst>
                  <a:gd name="connsiteX0" fmla="*/ 182880 w 283210"/>
                  <a:gd name="connsiteY0" fmla="*/ 241300 h 278129"/>
                  <a:gd name="connsiteX1" fmla="*/ 99060 w 283210"/>
                  <a:gd name="connsiteY1" fmla="*/ 241300 h 278129"/>
                  <a:gd name="connsiteX2" fmla="*/ 82550 w 283210"/>
                  <a:gd name="connsiteY2" fmla="*/ 278130 h 278129"/>
                  <a:gd name="connsiteX3" fmla="*/ 0 w 283210"/>
                  <a:gd name="connsiteY3" fmla="*/ 278130 h 278129"/>
                  <a:gd name="connsiteX4" fmla="*/ 139700 w 283210"/>
                  <a:gd name="connsiteY4" fmla="*/ 0 h 278129"/>
                  <a:gd name="connsiteX5" fmla="*/ 143510 w 283210"/>
                  <a:gd name="connsiteY5" fmla="*/ 0 h 278129"/>
                  <a:gd name="connsiteX6" fmla="*/ 283210 w 283210"/>
                  <a:gd name="connsiteY6" fmla="*/ 278130 h 278129"/>
                  <a:gd name="connsiteX7" fmla="*/ 200660 w 283210"/>
                  <a:gd name="connsiteY7" fmla="*/ 278130 h 278129"/>
                  <a:gd name="connsiteX8" fmla="*/ 184150 w 283210"/>
                  <a:gd name="connsiteY8" fmla="*/ 241300 h 278129"/>
                  <a:gd name="connsiteX9" fmla="*/ 121920 w 283210"/>
                  <a:gd name="connsiteY9" fmla="*/ 189230 h 278129"/>
                  <a:gd name="connsiteX10" fmla="*/ 161290 w 283210"/>
                  <a:gd name="connsiteY10" fmla="*/ 189230 h 278129"/>
                  <a:gd name="connsiteX11" fmla="*/ 142240 w 283210"/>
                  <a:gd name="connsiteY11" fmla="*/ 138430 h 278129"/>
                  <a:gd name="connsiteX12" fmla="*/ 142240 w 283210"/>
                  <a:gd name="connsiteY12" fmla="*/ 138430 h 278129"/>
                  <a:gd name="connsiteX13" fmla="*/ 123190 w 283210"/>
                  <a:gd name="connsiteY13" fmla="*/ 189230 h 278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3210" h="278129">
                    <a:moveTo>
                      <a:pt x="182880" y="241300"/>
                    </a:moveTo>
                    <a:lnTo>
                      <a:pt x="99060" y="241300"/>
                    </a:lnTo>
                    <a:lnTo>
                      <a:pt x="82550" y="278130"/>
                    </a:lnTo>
                    <a:lnTo>
                      <a:pt x="0" y="278130"/>
                    </a:lnTo>
                    <a:lnTo>
                      <a:pt x="139700" y="0"/>
                    </a:lnTo>
                    <a:lnTo>
                      <a:pt x="143510" y="0"/>
                    </a:lnTo>
                    <a:lnTo>
                      <a:pt x="283210" y="278130"/>
                    </a:lnTo>
                    <a:lnTo>
                      <a:pt x="200660" y="278130"/>
                    </a:lnTo>
                    <a:lnTo>
                      <a:pt x="184150" y="241300"/>
                    </a:lnTo>
                    <a:close/>
                    <a:moveTo>
                      <a:pt x="121920" y="189230"/>
                    </a:moveTo>
                    <a:lnTo>
                      <a:pt x="161290" y="189230"/>
                    </a:lnTo>
                    <a:cubicBezTo>
                      <a:pt x="154940" y="172720"/>
                      <a:pt x="143510" y="148590"/>
                      <a:pt x="142240" y="138430"/>
                    </a:cubicBezTo>
                    <a:lnTo>
                      <a:pt x="142240" y="138430"/>
                    </a:lnTo>
                    <a:cubicBezTo>
                      <a:pt x="139700" y="148590"/>
                      <a:pt x="129540" y="173990"/>
                      <a:pt x="123190" y="189230"/>
                    </a:cubicBez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 20">
                <a:extLst>
                  <a:ext uri="{FF2B5EF4-FFF2-40B4-BE49-F238E27FC236}">
                    <a16:creationId xmlns:a16="http://schemas.microsoft.com/office/drawing/2014/main" id="{66CB555D-2251-3F1C-A282-9EC12ECB7C2A}"/>
                  </a:ext>
                </a:extLst>
              </p:cNvPr>
              <p:cNvSpPr/>
              <p:nvPr/>
            </p:nvSpPr>
            <p:spPr>
              <a:xfrm>
                <a:off x="4196079" y="678180"/>
                <a:ext cx="80010" cy="274319"/>
              </a:xfrm>
              <a:custGeom>
                <a:avLst/>
                <a:gdLst>
                  <a:gd name="connsiteX0" fmla="*/ 80010 w 80010"/>
                  <a:gd name="connsiteY0" fmla="*/ 274320 h 274319"/>
                  <a:gd name="connsiteX1" fmla="*/ 0 w 80010"/>
                  <a:gd name="connsiteY1" fmla="*/ 274320 h 274319"/>
                  <a:gd name="connsiteX2" fmla="*/ 0 w 80010"/>
                  <a:gd name="connsiteY2" fmla="*/ 0 h 274319"/>
                  <a:gd name="connsiteX3" fmla="*/ 80010 w 80010"/>
                  <a:gd name="connsiteY3" fmla="*/ 0 h 274319"/>
                  <a:gd name="connsiteX4" fmla="*/ 80010 w 80010"/>
                  <a:gd name="connsiteY4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10" h="274319">
                    <a:moveTo>
                      <a:pt x="80010" y="274320"/>
                    </a:moveTo>
                    <a:lnTo>
                      <a:pt x="0" y="274320"/>
                    </a:lnTo>
                    <a:lnTo>
                      <a:pt x="0" y="0"/>
                    </a:lnTo>
                    <a:lnTo>
                      <a:pt x="80010" y="0"/>
                    </a:lnTo>
                    <a:lnTo>
                      <a:pt x="80010" y="27432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 21">
                <a:extLst>
                  <a:ext uri="{FF2B5EF4-FFF2-40B4-BE49-F238E27FC236}">
                    <a16:creationId xmlns:a16="http://schemas.microsoft.com/office/drawing/2014/main" id="{078886CA-D2BD-2FE3-9AC5-CCD554438881}"/>
                  </a:ext>
                </a:extLst>
              </p:cNvPr>
              <p:cNvSpPr/>
              <p:nvPr/>
            </p:nvSpPr>
            <p:spPr>
              <a:xfrm>
                <a:off x="4338320" y="675640"/>
                <a:ext cx="238759" cy="281940"/>
              </a:xfrm>
              <a:custGeom>
                <a:avLst/>
                <a:gdLst>
                  <a:gd name="connsiteX0" fmla="*/ 77470 w 238759"/>
                  <a:gd name="connsiteY0" fmla="*/ 154940 h 281940"/>
                  <a:gd name="connsiteX1" fmla="*/ 77470 w 238759"/>
                  <a:gd name="connsiteY1" fmla="*/ 278130 h 281940"/>
                  <a:gd name="connsiteX2" fmla="*/ 0 w 238759"/>
                  <a:gd name="connsiteY2" fmla="*/ 278130 h 281940"/>
                  <a:gd name="connsiteX3" fmla="*/ 0 w 238759"/>
                  <a:gd name="connsiteY3" fmla="*/ 0 h 281940"/>
                  <a:gd name="connsiteX4" fmla="*/ 3810 w 238759"/>
                  <a:gd name="connsiteY4" fmla="*/ 0 h 281940"/>
                  <a:gd name="connsiteX5" fmla="*/ 161290 w 238759"/>
                  <a:gd name="connsiteY5" fmla="*/ 127000 h 281940"/>
                  <a:gd name="connsiteX6" fmla="*/ 161290 w 238759"/>
                  <a:gd name="connsiteY6" fmla="*/ 3810 h 281940"/>
                  <a:gd name="connsiteX7" fmla="*/ 238760 w 238759"/>
                  <a:gd name="connsiteY7" fmla="*/ 3810 h 281940"/>
                  <a:gd name="connsiteX8" fmla="*/ 238760 w 238759"/>
                  <a:gd name="connsiteY8" fmla="*/ 281940 h 281940"/>
                  <a:gd name="connsiteX9" fmla="*/ 234950 w 238759"/>
                  <a:gd name="connsiteY9" fmla="*/ 281940 h 281940"/>
                  <a:gd name="connsiteX10" fmla="*/ 77470 w 238759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759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38760" y="3810"/>
                    </a:lnTo>
                    <a:lnTo>
                      <a:pt x="238760" y="281940"/>
                    </a:lnTo>
                    <a:lnTo>
                      <a:pt x="234950" y="281940"/>
                    </a:lnTo>
                    <a:lnTo>
                      <a:pt x="77470" y="15494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 22">
                <a:extLst>
                  <a:ext uri="{FF2B5EF4-FFF2-40B4-BE49-F238E27FC236}">
                    <a16:creationId xmlns:a16="http://schemas.microsoft.com/office/drawing/2014/main" id="{D66CB543-B6AF-3AF4-CE49-E0C68D18F009}"/>
                  </a:ext>
                </a:extLst>
              </p:cNvPr>
              <p:cNvSpPr/>
              <p:nvPr/>
            </p:nvSpPr>
            <p:spPr>
              <a:xfrm>
                <a:off x="4639309" y="678180"/>
                <a:ext cx="80010" cy="274319"/>
              </a:xfrm>
              <a:custGeom>
                <a:avLst/>
                <a:gdLst>
                  <a:gd name="connsiteX0" fmla="*/ 80010 w 80010"/>
                  <a:gd name="connsiteY0" fmla="*/ 274320 h 274319"/>
                  <a:gd name="connsiteX1" fmla="*/ 0 w 80010"/>
                  <a:gd name="connsiteY1" fmla="*/ 274320 h 274319"/>
                  <a:gd name="connsiteX2" fmla="*/ 0 w 80010"/>
                  <a:gd name="connsiteY2" fmla="*/ 0 h 274319"/>
                  <a:gd name="connsiteX3" fmla="*/ 80010 w 80010"/>
                  <a:gd name="connsiteY3" fmla="*/ 0 h 274319"/>
                  <a:gd name="connsiteX4" fmla="*/ 80010 w 80010"/>
                  <a:gd name="connsiteY4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10" h="274319">
                    <a:moveTo>
                      <a:pt x="80010" y="274320"/>
                    </a:moveTo>
                    <a:lnTo>
                      <a:pt x="0" y="274320"/>
                    </a:lnTo>
                    <a:lnTo>
                      <a:pt x="0" y="0"/>
                    </a:lnTo>
                    <a:lnTo>
                      <a:pt x="80010" y="0"/>
                    </a:lnTo>
                    <a:lnTo>
                      <a:pt x="80010" y="27432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id="{13CFEB6F-05E6-4C5E-0904-69B9E86B31EB}"/>
                  </a:ext>
                </a:extLst>
              </p:cNvPr>
              <p:cNvSpPr/>
              <p:nvPr/>
            </p:nvSpPr>
            <p:spPr>
              <a:xfrm>
                <a:off x="4781550" y="675640"/>
                <a:ext cx="238759" cy="281940"/>
              </a:xfrm>
              <a:custGeom>
                <a:avLst/>
                <a:gdLst>
                  <a:gd name="connsiteX0" fmla="*/ 77470 w 238759"/>
                  <a:gd name="connsiteY0" fmla="*/ 154940 h 281940"/>
                  <a:gd name="connsiteX1" fmla="*/ 77470 w 238759"/>
                  <a:gd name="connsiteY1" fmla="*/ 278130 h 281940"/>
                  <a:gd name="connsiteX2" fmla="*/ 0 w 238759"/>
                  <a:gd name="connsiteY2" fmla="*/ 278130 h 281940"/>
                  <a:gd name="connsiteX3" fmla="*/ 0 w 238759"/>
                  <a:gd name="connsiteY3" fmla="*/ 0 h 281940"/>
                  <a:gd name="connsiteX4" fmla="*/ 3810 w 238759"/>
                  <a:gd name="connsiteY4" fmla="*/ 0 h 281940"/>
                  <a:gd name="connsiteX5" fmla="*/ 161290 w 238759"/>
                  <a:gd name="connsiteY5" fmla="*/ 127000 h 281940"/>
                  <a:gd name="connsiteX6" fmla="*/ 161290 w 238759"/>
                  <a:gd name="connsiteY6" fmla="*/ 3810 h 281940"/>
                  <a:gd name="connsiteX7" fmla="*/ 238760 w 238759"/>
                  <a:gd name="connsiteY7" fmla="*/ 3810 h 281940"/>
                  <a:gd name="connsiteX8" fmla="*/ 238760 w 238759"/>
                  <a:gd name="connsiteY8" fmla="*/ 281940 h 281940"/>
                  <a:gd name="connsiteX9" fmla="*/ 234950 w 238759"/>
                  <a:gd name="connsiteY9" fmla="*/ 281940 h 281940"/>
                  <a:gd name="connsiteX10" fmla="*/ 77470 w 238759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759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38760" y="3810"/>
                    </a:lnTo>
                    <a:lnTo>
                      <a:pt x="238760" y="281940"/>
                    </a:lnTo>
                    <a:lnTo>
                      <a:pt x="234950" y="281940"/>
                    </a:lnTo>
                    <a:lnTo>
                      <a:pt x="77470" y="15494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E6A6A58F-2037-1F24-EDCC-9968CC743FC1}"/>
                  </a:ext>
                </a:extLst>
              </p:cNvPr>
              <p:cNvSpPr/>
              <p:nvPr/>
            </p:nvSpPr>
            <p:spPr>
              <a:xfrm>
                <a:off x="5069840" y="674369"/>
                <a:ext cx="247650" cy="284480"/>
              </a:xfrm>
              <a:custGeom>
                <a:avLst/>
                <a:gdLst>
                  <a:gd name="connsiteX0" fmla="*/ 246380 w 247650"/>
                  <a:gd name="connsiteY0" fmla="*/ 264160 h 284480"/>
                  <a:gd name="connsiteX1" fmla="*/ 149860 w 247650"/>
                  <a:gd name="connsiteY1" fmla="*/ 284480 h 284480"/>
                  <a:gd name="connsiteX2" fmla="*/ 0 w 247650"/>
                  <a:gd name="connsiteY2" fmla="*/ 142240 h 284480"/>
                  <a:gd name="connsiteX3" fmla="*/ 146050 w 247650"/>
                  <a:gd name="connsiteY3" fmla="*/ 0 h 284480"/>
                  <a:gd name="connsiteX4" fmla="*/ 236220 w 247650"/>
                  <a:gd name="connsiteY4" fmla="*/ 17780 h 284480"/>
                  <a:gd name="connsiteX5" fmla="*/ 236220 w 247650"/>
                  <a:gd name="connsiteY5" fmla="*/ 90170 h 284480"/>
                  <a:gd name="connsiteX6" fmla="*/ 153670 w 247650"/>
                  <a:gd name="connsiteY6" fmla="*/ 72390 h 284480"/>
                  <a:gd name="connsiteX7" fmla="*/ 80010 w 247650"/>
                  <a:gd name="connsiteY7" fmla="*/ 142240 h 284480"/>
                  <a:gd name="connsiteX8" fmla="*/ 149860 w 247650"/>
                  <a:gd name="connsiteY8" fmla="*/ 213360 h 284480"/>
                  <a:gd name="connsiteX9" fmla="*/ 171450 w 247650"/>
                  <a:gd name="connsiteY9" fmla="*/ 213360 h 284480"/>
                  <a:gd name="connsiteX10" fmla="*/ 171450 w 247650"/>
                  <a:gd name="connsiteY10" fmla="*/ 149860 h 284480"/>
                  <a:gd name="connsiteX11" fmla="*/ 247650 w 247650"/>
                  <a:gd name="connsiteY11" fmla="*/ 149860 h 284480"/>
                  <a:gd name="connsiteX12" fmla="*/ 247650 w 247650"/>
                  <a:gd name="connsiteY12" fmla="*/ 26543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7650" h="284480">
                    <a:moveTo>
                      <a:pt x="246380" y="264160"/>
                    </a:moveTo>
                    <a:cubicBezTo>
                      <a:pt x="219710" y="276860"/>
                      <a:pt x="182880" y="284480"/>
                      <a:pt x="14986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ubicBezTo>
                      <a:pt x="232410" y="0"/>
                      <a:pt x="214630" y="7620"/>
                      <a:pt x="236220" y="17780"/>
                    </a:cubicBezTo>
                    <a:lnTo>
                      <a:pt x="236220" y="90170"/>
                    </a:lnTo>
                    <a:cubicBezTo>
                      <a:pt x="218440" y="82550"/>
                      <a:pt x="191770" y="72390"/>
                      <a:pt x="153670" y="72390"/>
                    </a:cubicBezTo>
                    <a:cubicBezTo>
                      <a:pt x="115570" y="72390"/>
                      <a:pt x="80010" y="106680"/>
                      <a:pt x="80010" y="142240"/>
                    </a:cubicBezTo>
                    <a:cubicBezTo>
                      <a:pt x="80010" y="177800"/>
                      <a:pt x="104140" y="213360"/>
                      <a:pt x="149860" y="213360"/>
                    </a:cubicBezTo>
                    <a:cubicBezTo>
                      <a:pt x="195580" y="213360"/>
                      <a:pt x="163830" y="213360"/>
                      <a:pt x="171450" y="213360"/>
                    </a:cubicBezTo>
                    <a:lnTo>
                      <a:pt x="171450" y="149860"/>
                    </a:lnTo>
                    <a:lnTo>
                      <a:pt x="247650" y="149860"/>
                    </a:lnTo>
                    <a:lnTo>
                      <a:pt x="247650" y="26543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7" name="Graphic 4">
              <a:extLst>
                <a:ext uri="{FF2B5EF4-FFF2-40B4-BE49-F238E27FC236}">
                  <a16:creationId xmlns:a16="http://schemas.microsoft.com/office/drawing/2014/main" id="{3C65D102-9A46-DAE6-3380-51B71EE48C07}"/>
                </a:ext>
              </a:extLst>
            </p:cNvPr>
            <p:cNvGrpSpPr/>
            <p:nvPr/>
          </p:nvGrpSpPr>
          <p:grpSpPr>
            <a:xfrm>
              <a:off x="416559" y="594359"/>
              <a:ext cx="474979" cy="474979"/>
              <a:chOff x="416559" y="594359"/>
              <a:chExt cx="474979" cy="474979"/>
            </a:xfrm>
            <a:solidFill>
              <a:srgbClr val="FFFFFF"/>
            </a:solidFill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0DEBA96E-B1D9-66CE-EF3F-B830E467A536}"/>
                  </a:ext>
                </a:extLst>
              </p:cNvPr>
              <p:cNvSpPr/>
              <p:nvPr/>
            </p:nvSpPr>
            <p:spPr>
              <a:xfrm>
                <a:off x="416559" y="594359"/>
                <a:ext cx="472440" cy="228600"/>
              </a:xfrm>
              <a:custGeom>
                <a:avLst/>
                <a:gdLst>
                  <a:gd name="connsiteX0" fmla="*/ 257810 w 472440"/>
                  <a:gd name="connsiteY0" fmla="*/ 39370 h 228600"/>
                  <a:gd name="connsiteX1" fmla="*/ 257810 w 472440"/>
                  <a:gd name="connsiteY1" fmla="*/ 228600 h 228600"/>
                  <a:gd name="connsiteX2" fmla="*/ 472440 w 472440"/>
                  <a:gd name="connsiteY2" fmla="*/ 228600 h 228600"/>
                  <a:gd name="connsiteX3" fmla="*/ 236220 w 472440"/>
                  <a:gd name="connsiteY3" fmla="*/ 0 h 228600"/>
                  <a:gd name="connsiteX4" fmla="*/ 0 w 472440"/>
                  <a:gd name="connsiteY4" fmla="*/ 228600 h 228600"/>
                  <a:gd name="connsiteX5" fmla="*/ 49530 w 472440"/>
                  <a:gd name="connsiteY5" fmla="*/ 228600 h 228600"/>
                  <a:gd name="connsiteX6" fmla="*/ 259080 w 472440"/>
                  <a:gd name="connsiteY6" fmla="*/ 3937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2440" h="228600">
                    <a:moveTo>
                      <a:pt x="257810" y="39370"/>
                    </a:moveTo>
                    <a:lnTo>
                      <a:pt x="257810" y="228600"/>
                    </a:lnTo>
                    <a:lnTo>
                      <a:pt x="472440" y="228600"/>
                    </a:lnTo>
                    <a:cubicBezTo>
                      <a:pt x="468630" y="102870"/>
                      <a:pt x="364490" y="0"/>
                      <a:pt x="236220" y="0"/>
                    </a:cubicBezTo>
                    <a:cubicBezTo>
                      <a:pt x="107950" y="0"/>
                      <a:pt x="3810" y="101600"/>
                      <a:pt x="0" y="228600"/>
                    </a:cubicBezTo>
                    <a:lnTo>
                      <a:pt x="49530" y="228600"/>
                    </a:lnTo>
                    <a:lnTo>
                      <a:pt x="259080" y="3937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1B02B56D-5BEE-5DB8-4DE8-190F735682B9}"/>
                  </a:ext>
                </a:extLst>
              </p:cNvPr>
              <p:cNvSpPr/>
              <p:nvPr/>
            </p:nvSpPr>
            <p:spPr>
              <a:xfrm>
                <a:off x="419100" y="754380"/>
                <a:ext cx="301942" cy="314959"/>
              </a:xfrm>
              <a:custGeom>
                <a:avLst/>
                <a:gdLst>
                  <a:gd name="connsiteX0" fmla="*/ 201930 w 301942"/>
                  <a:gd name="connsiteY0" fmla="*/ 0 h 314959"/>
                  <a:gd name="connsiteX1" fmla="*/ 66040 w 301942"/>
                  <a:gd name="connsiteY1" fmla="*/ 123190 h 314959"/>
                  <a:gd name="connsiteX2" fmla="*/ 0 w 301942"/>
                  <a:gd name="connsiteY2" fmla="*/ 123190 h 314959"/>
                  <a:gd name="connsiteX3" fmla="*/ 232410 w 301942"/>
                  <a:gd name="connsiteY3" fmla="*/ 314960 h 314959"/>
                  <a:gd name="connsiteX4" fmla="*/ 300990 w 301942"/>
                  <a:gd name="connsiteY4" fmla="*/ 304800 h 314959"/>
                  <a:gd name="connsiteX5" fmla="*/ 300990 w 301942"/>
                  <a:gd name="connsiteY5" fmla="*/ 123190 h 314959"/>
                  <a:gd name="connsiteX6" fmla="*/ 201930 w 301942"/>
                  <a:gd name="connsiteY6" fmla="*/ 123190 h 314959"/>
                  <a:gd name="connsiteX7" fmla="*/ 201930 w 301942"/>
                  <a:gd name="connsiteY7" fmla="*/ 0 h 314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1942" h="314959">
                    <a:moveTo>
                      <a:pt x="201930" y="0"/>
                    </a:moveTo>
                    <a:lnTo>
                      <a:pt x="66040" y="123190"/>
                    </a:lnTo>
                    <a:lnTo>
                      <a:pt x="0" y="123190"/>
                    </a:lnTo>
                    <a:cubicBezTo>
                      <a:pt x="21590" y="232410"/>
                      <a:pt x="116840" y="314960"/>
                      <a:pt x="232410" y="314960"/>
                    </a:cubicBezTo>
                    <a:cubicBezTo>
                      <a:pt x="347980" y="314960"/>
                      <a:pt x="279400" y="311150"/>
                      <a:pt x="300990" y="304800"/>
                    </a:cubicBezTo>
                    <a:lnTo>
                      <a:pt x="300990" y="123190"/>
                    </a:lnTo>
                    <a:lnTo>
                      <a:pt x="201930" y="123190"/>
                    </a:lnTo>
                    <a:lnTo>
                      <a:pt x="201930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 29">
                <a:extLst>
                  <a:ext uri="{FF2B5EF4-FFF2-40B4-BE49-F238E27FC236}">
                    <a16:creationId xmlns:a16="http://schemas.microsoft.com/office/drawing/2014/main" id="{2F916907-CE33-C43B-F577-69132A691041}"/>
                  </a:ext>
                </a:extLst>
              </p:cNvPr>
              <p:cNvSpPr/>
              <p:nvPr/>
            </p:nvSpPr>
            <p:spPr>
              <a:xfrm>
                <a:off x="773430" y="876300"/>
                <a:ext cx="111759" cy="158750"/>
              </a:xfrm>
              <a:custGeom>
                <a:avLst/>
                <a:gdLst>
                  <a:gd name="connsiteX0" fmla="*/ 0 w 111759"/>
                  <a:gd name="connsiteY0" fmla="*/ 158750 h 158750"/>
                  <a:gd name="connsiteX1" fmla="*/ 111760 w 111759"/>
                  <a:gd name="connsiteY1" fmla="*/ 0 h 158750"/>
                  <a:gd name="connsiteX2" fmla="*/ 0 w 111759"/>
                  <a:gd name="connsiteY2" fmla="*/ 0 h 158750"/>
                  <a:gd name="connsiteX3" fmla="*/ 0 w 111759"/>
                  <a:gd name="connsiteY3" fmla="*/ 158750 h 158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1759" h="158750">
                    <a:moveTo>
                      <a:pt x="0" y="158750"/>
                    </a:moveTo>
                    <a:cubicBezTo>
                      <a:pt x="55880" y="124460"/>
                      <a:pt x="97790" y="68580"/>
                      <a:pt x="111760" y="0"/>
                    </a:cubicBezTo>
                    <a:lnTo>
                      <a:pt x="0" y="0"/>
                    </a:lnTo>
                    <a:lnTo>
                      <a:pt x="0" y="15875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 30">
                <a:extLst>
                  <a:ext uri="{FF2B5EF4-FFF2-40B4-BE49-F238E27FC236}">
                    <a16:creationId xmlns:a16="http://schemas.microsoft.com/office/drawing/2014/main" id="{EA6C6A50-2389-7F0E-B29D-7749676EDCF6}"/>
                  </a:ext>
                </a:extLst>
              </p:cNvPr>
              <p:cNvSpPr/>
              <p:nvPr/>
            </p:nvSpPr>
            <p:spPr>
              <a:xfrm>
                <a:off x="419100" y="678180"/>
                <a:ext cx="472439" cy="373380"/>
              </a:xfrm>
              <a:custGeom>
                <a:avLst/>
                <a:gdLst>
                  <a:gd name="connsiteX0" fmla="*/ 469900 w 472439"/>
                  <a:gd name="connsiteY0" fmla="*/ 166370 h 373380"/>
                  <a:gd name="connsiteX1" fmla="*/ 469900 w 472439"/>
                  <a:gd name="connsiteY1" fmla="*/ 180340 h 373380"/>
                  <a:gd name="connsiteX2" fmla="*/ 336550 w 472439"/>
                  <a:gd name="connsiteY2" fmla="*/ 180340 h 373380"/>
                  <a:gd name="connsiteX3" fmla="*/ 336550 w 472439"/>
                  <a:gd name="connsiteY3" fmla="*/ 367030 h 373380"/>
                  <a:gd name="connsiteX4" fmla="*/ 336550 w 472439"/>
                  <a:gd name="connsiteY4" fmla="*/ 367030 h 373380"/>
                  <a:gd name="connsiteX5" fmla="*/ 322580 w 472439"/>
                  <a:gd name="connsiteY5" fmla="*/ 373380 h 373380"/>
                  <a:gd name="connsiteX6" fmla="*/ 322580 w 472439"/>
                  <a:gd name="connsiteY6" fmla="*/ 373380 h 373380"/>
                  <a:gd name="connsiteX7" fmla="*/ 322580 w 472439"/>
                  <a:gd name="connsiteY7" fmla="*/ 180340 h 373380"/>
                  <a:gd name="connsiteX8" fmla="*/ 322580 w 472439"/>
                  <a:gd name="connsiteY8" fmla="*/ 180340 h 373380"/>
                  <a:gd name="connsiteX9" fmla="*/ 231140 w 472439"/>
                  <a:gd name="connsiteY9" fmla="*/ 180340 h 373380"/>
                  <a:gd name="connsiteX10" fmla="*/ 231140 w 472439"/>
                  <a:gd name="connsiteY10" fmla="*/ 180340 h 373380"/>
                  <a:gd name="connsiteX11" fmla="*/ 224790 w 472439"/>
                  <a:gd name="connsiteY11" fmla="*/ 180340 h 373380"/>
                  <a:gd name="connsiteX12" fmla="*/ 224790 w 472439"/>
                  <a:gd name="connsiteY12" fmla="*/ 31750 h 373380"/>
                  <a:gd name="connsiteX13" fmla="*/ 63500 w 472439"/>
                  <a:gd name="connsiteY13" fmla="*/ 181610 h 373380"/>
                  <a:gd name="connsiteX14" fmla="*/ 63500 w 472439"/>
                  <a:gd name="connsiteY14" fmla="*/ 181610 h 373380"/>
                  <a:gd name="connsiteX15" fmla="*/ 63500 w 472439"/>
                  <a:gd name="connsiteY15" fmla="*/ 181610 h 373380"/>
                  <a:gd name="connsiteX16" fmla="*/ 0 w 472439"/>
                  <a:gd name="connsiteY16" fmla="*/ 181610 h 373380"/>
                  <a:gd name="connsiteX17" fmla="*/ 0 w 472439"/>
                  <a:gd name="connsiteY17" fmla="*/ 167640 h 373380"/>
                  <a:gd name="connsiteX18" fmla="*/ 57150 w 472439"/>
                  <a:gd name="connsiteY18" fmla="*/ 167640 h 373380"/>
                  <a:gd name="connsiteX19" fmla="*/ 238760 w 472439"/>
                  <a:gd name="connsiteY19" fmla="*/ 0 h 373380"/>
                  <a:gd name="connsiteX20" fmla="*/ 238760 w 472439"/>
                  <a:gd name="connsiteY20" fmla="*/ 167640 h 373380"/>
                  <a:gd name="connsiteX21" fmla="*/ 472440 w 472439"/>
                  <a:gd name="connsiteY21" fmla="*/ 167640 h 37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2439" h="373380">
                    <a:moveTo>
                      <a:pt x="469900" y="166370"/>
                    </a:moveTo>
                    <a:cubicBezTo>
                      <a:pt x="469900" y="171450"/>
                      <a:pt x="469900" y="176530"/>
                      <a:pt x="469900" y="180340"/>
                    </a:cubicBezTo>
                    <a:lnTo>
                      <a:pt x="336550" y="180340"/>
                    </a:lnTo>
                    <a:lnTo>
                      <a:pt x="336550" y="367030"/>
                    </a:lnTo>
                    <a:cubicBezTo>
                      <a:pt x="336550" y="367030"/>
                      <a:pt x="336550" y="367030"/>
                      <a:pt x="336550" y="367030"/>
                    </a:cubicBezTo>
                    <a:cubicBezTo>
                      <a:pt x="331470" y="369570"/>
                      <a:pt x="326390" y="370840"/>
                      <a:pt x="322580" y="373380"/>
                    </a:cubicBezTo>
                    <a:lnTo>
                      <a:pt x="322580" y="373380"/>
                    </a:lnTo>
                    <a:cubicBezTo>
                      <a:pt x="322580" y="373380"/>
                      <a:pt x="322580" y="180340"/>
                      <a:pt x="322580" y="180340"/>
                    </a:cubicBezTo>
                    <a:lnTo>
                      <a:pt x="322580" y="180340"/>
                    </a:lnTo>
                    <a:cubicBezTo>
                      <a:pt x="322580" y="180340"/>
                      <a:pt x="231140" y="180340"/>
                      <a:pt x="231140" y="180340"/>
                    </a:cubicBezTo>
                    <a:lnTo>
                      <a:pt x="231140" y="180340"/>
                    </a:lnTo>
                    <a:cubicBezTo>
                      <a:pt x="231140" y="180340"/>
                      <a:pt x="224790" y="180340"/>
                      <a:pt x="224790" y="180340"/>
                    </a:cubicBezTo>
                    <a:lnTo>
                      <a:pt x="224790" y="31750"/>
                    </a:lnTo>
                    <a:lnTo>
                      <a:pt x="63500" y="181610"/>
                    </a:lnTo>
                    <a:lnTo>
                      <a:pt x="63500" y="181610"/>
                    </a:lnTo>
                    <a:cubicBezTo>
                      <a:pt x="63500" y="181610"/>
                      <a:pt x="63500" y="181610"/>
                      <a:pt x="63500" y="181610"/>
                    </a:cubicBezTo>
                    <a:lnTo>
                      <a:pt x="0" y="181610"/>
                    </a:lnTo>
                    <a:lnTo>
                      <a:pt x="0" y="167640"/>
                    </a:lnTo>
                    <a:lnTo>
                      <a:pt x="57150" y="167640"/>
                    </a:lnTo>
                    <a:lnTo>
                      <a:pt x="238760" y="0"/>
                    </a:lnTo>
                    <a:lnTo>
                      <a:pt x="238760" y="167640"/>
                    </a:lnTo>
                    <a:lnTo>
                      <a:pt x="472440" y="16764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211F5113-F3B5-7E97-2B49-0FFFB9F5AEDF}"/>
              </a:ext>
            </a:extLst>
          </p:cNvPr>
          <p:cNvGrpSpPr/>
          <p:nvPr/>
        </p:nvGrpSpPr>
        <p:grpSpPr>
          <a:xfrm>
            <a:off x="882650" y="2921000"/>
            <a:ext cx="9175750" cy="3054350"/>
            <a:chOff x="882650" y="2921000"/>
            <a:chExt cx="9175750" cy="3054350"/>
          </a:xfrm>
        </p:grpSpPr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5450723B-316B-80BB-C463-2CE85AE33F08}"/>
                </a:ext>
              </a:extLst>
            </p:cNvPr>
            <p:cNvSpPr/>
            <p:nvPr/>
          </p:nvSpPr>
          <p:spPr>
            <a:xfrm>
              <a:off x="882650" y="2921000"/>
              <a:ext cx="9175750" cy="3054350"/>
            </a:xfrm>
            <a:custGeom>
              <a:avLst/>
              <a:gdLst>
                <a:gd name="connsiteX0" fmla="*/ 9175750 w 9175750"/>
                <a:gd name="connsiteY0" fmla="*/ 0 h 3054350"/>
                <a:gd name="connsiteX1" fmla="*/ 9175750 w 9175750"/>
                <a:gd name="connsiteY1" fmla="*/ 3054350 h 3054350"/>
                <a:gd name="connsiteX2" fmla="*/ 1526540 w 9175750"/>
                <a:gd name="connsiteY2" fmla="*/ 3054350 h 3054350"/>
                <a:gd name="connsiteX3" fmla="*/ 0 w 9175750"/>
                <a:gd name="connsiteY3" fmla="*/ 1527810 h 3054350"/>
                <a:gd name="connsiteX4" fmla="*/ 1526540 w 9175750"/>
                <a:gd name="connsiteY4" fmla="*/ 1270 h 3054350"/>
                <a:gd name="connsiteX5" fmla="*/ 9175750 w 9175750"/>
                <a:gd name="connsiteY5" fmla="*/ 1270 h 305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5750" h="3054350">
                  <a:moveTo>
                    <a:pt x="9175750" y="0"/>
                  </a:moveTo>
                  <a:lnTo>
                    <a:pt x="9175750" y="3054350"/>
                  </a:lnTo>
                  <a:lnTo>
                    <a:pt x="1526540" y="3054350"/>
                  </a:lnTo>
                  <a:cubicBezTo>
                    <a:pt x="683260" y="3054350"/>
                    <a:pt x="0" y="2371090"/>
                    <a:pt x="0" y="1527810"/>
                  </a:cubicBezTo>
                  <a:cubicBezTo>
                    <a:pt x="0" y="684530"/>
                    <a:pt x="683260" y="1270"/>
                    <a:pt x="1526540" y="1270"/>
                  </a:cubicBezTo>
                  <a:lnTo>
                    <a:pt x="9175750" y="1270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4" name="Graphic 4">
              <a:extLst>
                <a:ext uri="{FF2B5EF4-FFF2-40B4-BE49-F238E27FC236}">
                  <a16:creationId xmlns:a16="http://schemas.microsoft.com/office/drawing/2014/main" id="{DE489AE4-EDC3-E97E-07DA-7D270074516B}"/>
                </a:ext>
              </a:extLst>
            </p:cNvPr>
            <p:cNvGrpSpPr/>
            <p:nvPr/>
          </p:nvGrpSpPr>
          <p:grpSpPr>
            <a:xfrm>
              <a:off x="1742439" y="3784600"/>
              <a:ext cx="6385560" cy="1333500"/>
              <a:chOff x="1742439" y="3784600"/>
              <a:chExt cx="6385560" cy="1333500"/>
            </a:xfrm>
          </p:grpSpPr>
          <p:grpSp>
            <p:nvGrpSpPr>
              <p:cNvPr id="35" name="Graphic 4">
                <a:extLst>
                  <a:ext uri="{FF2B5EF4-FFF2-40B4-BE49-F238E27FC236}">
                    <a16:creationId xmlns:a16="http://schemas.microsoft.com/office/drawing/2014/main" id="{36898757-5A9E-992A-E68C-AA54B972AA8B}"/>
                  </a:ext>
                </a:extLst>
              </p:cNvPr>
              <p:cNvGrpSpPr/>
              <p:nvPr/>
            </p:nvGrpSpPr>
            <p:grpSpPr>
              <a:xfrm>
                <a:off x="3119120" y="3873500"/>
                <a:ext cx="5008879" cy="562609"/>
                <a:chOff x="3119120" y="3873500"/>
                <a:chExt cx="5008879" cy="562609"/>
              </a:xfrm>
              <a:solidFill>
                <a:srgbClr val="8B0E04"/>
              </a:solidFill>
            </p:grpSpPr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40B735CE-8FD5-EA48-B5A6-FF5D87882DEB}"/>
                    </a:ext>
                  </a:extLst>
                </p:cNvPr>
                <p:cNvSpPr/>
                <p:nvPr/>
              </p:nvSpPr>
              <p:spPr>
                <a:xfrm>
                  <a:off x="3119120" y="3877309"/>
                  <a:ext cx="556259" cy="547370"/>
                </a:xfrm>
                <a:custGeom>
                  <a:avLst/>
                  <a:gdLst>
                    <a:gd name="connsiteX0" fmla="*/ 359410 w 556259"/>
                    <a:gd name="connsiteY0" fmla="*/ 476250 h 547370"/>
                    <a:gd name="connsiteX1" fmla="*/ 195580 w 556259"/>
                    <a:gd name="connsiteY1" fmla="*/ 476250 h 547370"/>
                    <a:gd name="connsiteX2" fmla="*/ 162560 w 556259"/>
                    <a:gd name="connsiteY2" fmla="*/ 547370 h 547370"/>
                    <a:gd name="connsiteX3" fmla="*/ 0 w 556259"/>
                    <a:gd name="connsiteY3" fmla="*/ 547370 h 547370"/>
                    <a:gd name="connsiteX4" fmla="*/ 274320 w 556259"/>
                    <a:gd name="connsiteY4" fmla="*/ 0 h 547370"/>
                    <a:gd name="connsiteX5" fmla="*/ 281940 w 556259"/>
                    <a:gd name="connsiteY5" fmla="*/ 0 h 547370"/>
                    <a:gd name="connsiteX6" fmla="*/ 556260 w 556259"/>
                    <a:gd name="connsiteY6" fmla="*/ 547370 h 547370"/>
                    <a:gd name="connsiteX7" fmla="*/ 393700 w 556259"/>
                    <a:gd name="connsiteY7" fmla="*/ 547370 h 547370"/>
                    <a:gd name="connsiteX8" fmla="*/ 359410 w 556259"/>
                    <a:gd name="connsiteY8" fmla="*/ 476250 h 547370"/>
                    <a:gd name="connsiteX9" fmla="*/ 238760 w 556259"/>
                    <a:gd name="connsiteY9" fmla="*/ 374650 h 547370"/>
                    <a:gd name="connsiteX10" fmla="*/ 316230 w 556259"/>
                    <a:gd name="connsiteY10" fmla="*/ 374650 h 547370"/>
                    <a:gd name="connsiteX11" fmla="*/ 278130 w 556259"/>
                    <a:gd name="connsiteY11" fmla="*/ 274320 h 547370"/>
                    <a:gd name="connsiteX12" fmla="*/ 276860 w 556259"/>
                    <a:gd name="connsiteY12" fmla="*/ 274320 h 547370"/>
                    <a:gd name="connsiteX13" fmla="*/ 238760 w 556259"/>
                    <a:gd name="connsiteY13" fmla="*/ 374650 h 547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56259" h="547370">
                      <a:moveTo>
                        <a:pt x="359410" y="476250"/>
                      </a:moveTo>
                      <a:lnTo>
                        <a:pt x="195580" y="476250"/>
                      </a:lnTo>
                      <a:lnTo>
                        <a:pt x="162560" y="547370"/>
                      </a:lnTo>
                      <a:lnTo>
                        <a:pt x="0" y="547370"/>
                      </a:lnTo>
                      <a:lnTo>
                        <a:pt x="274320" y="0"/>
                      </a:lnTo>
                      <a:lnTo>
                        <a:pt x="281940" y="0"/>
                      </a:lnTo>
                      <a:lnTo>
                        <a:pt x="556260" y="547370"/>
                      </a:lnTo>
                      <a:lnTo>
                        <a:pt x="393700" y="547370"/>
                      </a:lnTo>
                      <a:lnTo>
                        <a:pt x="359410" y="476250"/>
                      </a:lnTo>
                      <a:close/>
                      <a:moveTo>
                        <a:pt x="238760" y="374650"/>
                      </a:moveTo>
                      <a:lnTo>
                        <a:pt x="316230" y="374650"/>
                      </a:lnTo>
                      <a:cubicBezTo>
                        <a:pt x="302260" y="342900"/>
                        <a:pt x="281940" y="293370"/>
                        <a:pt x="278130" y="274320"/>
                      </a:cubicBezTo>
                      <a:lnTo>
                        <a:pt x="276860" y="274320"/>
                      </a:lnTo>
                      <a:cubicBezTo>
                        <a:pt x="271780" y="293370"/>
                        <a:pt x="252730" y="342900"/>
                        <a:pt x="238760" y="374650"/>
                      </a:cubicBezTo>
                      <a:close/>
                    </a:path>
                  </a:pathLst>
                </a:custGeom>
                <a:solidFill>
                  <a:srgbClr val="8B0E04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D2F5BE5D-F104-EECA-73AB-C5B661E63843}"/>
                    </a:ext>
                  </a:extLst>
                </p:cNvPr>
                <p:cNvSpPr/>
                <p:nvPr/>
              </p:nvSpPr>
              <p:spPr>
                <a:xfrm>
                  <a:off x="3714750" y="3884929"/>
                  <a:ext cx="439420" cy="539750"/>
                </a:xfrm>
                <a:custGeom>
                  <a:avLst/>
                  <a:gdLst>
                    <a:gd name="connsiteX0" fmla="*/ 276860 w 439420"/>
                    <a:gd name="connsiteY0" fmla="*/ 539750 h 539750"/>
                    <a:gd name="connsiteX1" fmla="*/ 196850 w 439420"/>
                    <a:gd name="connsiteY1" fmla="*/ 372110 h 539750"/>
                    <a:gd name="connsiteX2" fmla="*/ 152400 w 439420"/>
                    <a:gd name="connsiteY2" fmla="*/ 372110 h 539750"/>
                    <a:gd name="connsiteX3" fmla="*/ 152400 w 439420"/>
                    <a:gd name="connsiteY3" fmla="*/ 539750 h 539750"/>
                    <a:gd name="connsiteX4" fmla="*/ 0 w 439420"/>
                    <a:gd name="connsiteY4" fmla="*/ 539750 h 539750"/>
                    <a:gd name="connsiteX5" fmla="*/ 0 w 439420"/>
                    <a:gd name="connsiteY5" fmla="*/ 0 h 539750"/>
                    <a:gd name="connsiteX6" fmla="*/ 203200 w 439420"/>
                    <a:gd name="connsiteY6" fmla="*/ 0 h 539750"/>
                    <a:gd name="connsiteX7" fmla="*/ 429260 w 439420"/>
                    <a:gd name="connsiteY7" fmla="*/ 189230 h 539750"/>
                    <a:gd name="connsiteX8" fmla="*/ 334010 w 439420"/>
                    <a:gd name="connsiteY8" fmla="*/ 345440 h 539750"/>
                    <a:gd name="connsiteX9" fmla="*/ 439420 w 439420"/>
                    <a:gd name="connsiteY9" fmla="*/ 538480 h 539750"/>
                    <a:gd name="connsiteX10" fmla="*/ 276860 w 439420"/>
                    <a:gd name="connsiteY10" fmla="*/ 538480 h 539750"/>
                    <a:gd name="connsiteX11" fmla="*/ 153670 w 439420"/>
                    <a:gd name="connsiteY11" fmla="*/ 132080 h 539750"/>
                    <a:gd name="connsiteX12" fmla="*/ 153670 w 439420"/>
                    <a:gd name="connsiteY12" fmla="*/ 247650 h 539750"/>
                    <a:gd name="connsiteX13" fmla="*/ 212090 w 439420"/>
                    <a:gd name="connsiteY13" fmla="*/ 247650 h 539750"/>
                    <a:gd name="connsiteX14" fmla="*/ 271780 w 439420"/>
                    <a:gd name="connsiteY14" fmla="*/ 190500 h 539750"/>
                    <a:gd name="connsiteX15" fmla="*/ 212090 w 439420"/>
                    <a:gd name="connsiteY15" fmla="*/ 133350 h 539750"/>
                    <a:gd name="connsiteX16" fmla="*/ 153670 w 439420"/>
                    <a:gd name="connsiteY16" fmla="*/ 133350 h 539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39420" h="539750">
                      <a:moveTo>
                        <a:pt x="276860" y="539750"/>
                      </a:moveTo>
                      <a:lnTo>
                        <a:pt x="196850" y="372110"/>
                      </a:lnTo>
                      <a:lnTo>
                        <a:pt x="152400" y="372110"/>
                      </a:lnTo>
                      <a:lnTo>
                        <a:pt x="152400" y="539750"/>
                      </a:lnTo>
                      <a:lnTo>
                        <a:pt x="0" y="539750"/>
                      </a:lnTo>
                      <a:lnTo>
                        <a:pt x="0" y="0"/>
                      </a:lnTo>
                      <a:lnTo>
                        <a:pt x="203200" y="0"/>
                      </a:lnTo>
                      <a:cubicBezTo>
                        <a:pt x="336550" y="0"/>
                        <a:pt x="429260" y="62230"/>
                        <a:pt x="429260" y="189230"/>
                      </a:cubicBezTo>
                      <a:cubicBezTo>
                        <a:pt x="429260" y="316230"/>
                        <a:pt x="393700" y="317500"/>
                        <a:pt x="334010" y="345440"/>
                      </a:cubicBezTo>
                      <a:lnTo>
                        <a:pt x="439420" y="538480"/>
                      </a:lnTo>
                      <a:lnTo>
                        <a:pt x="276860" y="538480"/>
                      </a:lnTo>
                      <a:close/>
                      <a:moveTo>
                        <a:pt x="153670" y="132080"/>
                      </a:moveTo>
                      <a:lnTo>
                        <a:pt x="153670" y="247650"/>
                      </a:lnTo>
                      <a:lnTo>
                        <a:pt x="212090" y="247650"/>
                      </a:lnTo>
                      <a:cubicBezTo>
                        <a:pt x="243840" y="247650"/>
                        <a:pt x="271780" y="233680"/>
                        <a:pt x="271780" y="190500"/>
                      </a:cubicBezTo>
                      <a:cubicBezTo>
                        <a:pt x="271780" y="147320"/>
                        <a:pt x="243840" y="133350"/>
                        <a:pt x="212090" y="133350"/>
                      </a:cubicBezTo>
                      <a:lnTo>
                        <a:pt x="153670" y="133350"/>
                      </a:lnTo>
                      <a:close/>
                    </a:path>
                  </a:pathLst>
                </a:custGeom>
                <a:solidFill>
                  <a:srgbClr val="8B0E04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5C4306EF-52AC-EF6B-7FF8-EE8CD7C1CA04}"/>
                    </a:ext>
                  </a:extLst>
                </p:cNvPr>
                <p:cNvSpPr/>
                <p:nvPr/>
              </p:nvSpPr>
              <p:spPr>
                <a:xfrm>
                  <a:off x="4216400" y="3884929"/>
                  <a:ext cx="439420" cy="539750"/>
                </a:xfrm>
                <a:custGeom>
                  <a:avLst/>
                  <a:gdLst>
                    <a:gd name="connsiteX0" fmla="*/ 276860 w 439420"/>
                    <a:gd name="connsiteY0" fmla="*/ 539750 h 539750"/>
                    <a:gd name="connsiteX1" fmla="*/ 196850 w 439420"/>
                    <a:gd name="connsiteY1" fmla="*/ 372110 h 539750"/>
                    <a:gd name="connsiteX2" fmla="*/ 152400 w 439420"/>
                    <a:gd name="connsiteY2" fmla="*/ 372110 h 539750"/>
                    <a:gd name="connsiteX3" fmla="*/ 152400 w 439420"/>
                    <a:gd name="connsiteY3" fmla="*/ 539750 h 539750"/>
                    <a:gd name="connsiteX4" fmla="*/ 0 w 439420"/>
                    <a:gd name="connsiteY4" fmla="*/ 539750 h 539750"/>
                    <a:gd name="connsiteX5" fmla="*/ 0 w 439420"/>
                    <a:gd name="connsiteY5" fmla="*/ 0 h 539750"/>
                    <a:gd name="connsiteX6" fmla="*/ 203200 w 439420"/>
                    <a:gd name="connsiteY6" fmla="*/ 0 h 539750"/>
                    <a:gd name="connsiteX7" fmla="*/ 429260 w 439420"/>
                    <a:gd name="connsiteY7" fmla="*/ 189230 h 539750"/>
                    <a:gd name="connsiteX8" fmla="*/ 334010 w 439420"/>
                    <a:gd name="connsiteY8" fmla="*/ 345440 h 539750"/>
                    <a:gd name="connsiteX9" fmla="*/ 439420 w 439420"/>
                    <a:gd name="connsiteY9" fmla="*/ 538480 h 539750"/>
                    <a:gd name="connsiteX10" fmla="*/ 276860 w 439420"/>
                    <a:gd name="connsiteY10" fmla="*/ 538480 h 539750"/>
                    <a:gd name="connsiteX11" fmla="*/ 153670 w 439420"/>
                    <a:gd name="connsiteY11" fmla="*/ 132080 h 539750"/>
                    <a:gd name="connsiteX12" fmla="*/ 153670 w 439420"/>
                    <a:gd name="connsiteY12" fmla="*/ 247650 h 539750"/>
                    <a:gd name="connsiteX13" fmla="*/ 212090 w 439420"/>
                    <a:gd name="connsiteY13" fmla="*/ 247650 h 539750"/>
                    <a:gd name="connsiteX14" fmla="*/ 271780 w 439420"/>
                    <a:gd name="connsiteY14" fmla="*/ 190500 h 539750"/>
                    <a:gd name="connsiteX15" fmla="*/ 212090 w 439420"/>
                    <a:gd name="connsiteY15" fmla="*/ 133350 h 539750"/>
                    <a:gd name="connsiteX16" fmla="*/ 153670 w 439420"/>
                    <a:gd name="connsiteY16" fmla="*/ 133350 h 539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39420" h="539750">
                      <a:moveTo>
                        <a:pt x="276860" y="539750"/>
                      </a:moveTo>
                      <a:lnTo>
                        <a:pt x="196850" y="372110"/>
                      </a:lnTo>
                      <a:lnTo>
                        <a:pt x="152400" y="372110"/>
                      </a:lnTo>
                      <a:lnTo>
                        <a:pt x="152400" y="539750"/>
                      </a:lnTo>
                      <a:lnTo>
                        <a:pt x="0" y="539750"/>
                      </a:lnTo>
                      <a:lnTo>
                        <a:pt x="0" y="0"/>
                      </a:lnTo>
                      <a:lnTo>
                        <a:pt x="203200" y="0"/>
                      </a:lnTo>
                      <a:cubicBezTo>
                        <a:pt x="336550" y="0"/>
                        <a:pt x="429260" y="62230"/>
                        <a:pt x="429260" y="189230"/>
                      </a:cubicBezTo>
                      <a:cubicBezTo>
                        <a:pt x="429260" y="316230"/>
                        <a:pt x="393700" y="317500"/>
                        <a:pt x="334010" y="345440"/>
                      </a:cubicBezTo>
                      <a:lnTo>
                        <a:pt x="439420" y="538480"/>
                      </a:lnTo>
                      <a:lnTo>
                        <a:pt x="276860" y="538480"/>
                      </a:lnTo>
                      <a:close/>
                      <a:moveTo>
                        <a:pt x="153670" y="132080"/>
                      </a:moveTo>
                      <a:lnTo>
                        <a:pt x="153670" y="247650"/>
                      </a:lnTo>
                      <a:lnTo>
                        <a:pt x="212090" y="247650"/>
                      </a:lnTo>
                      <a:cubicBezTo>
                        <a:pt x="243840" y="247650"/>
                        <a:pt x="271780" y="233680"/>
                        <a:pt x="271780" y="190500"/>
                      </a:cubicBezTo>
                      <a:cubicBezTo>
                        <a:pt x="271780" y="147320"/>
                        <a:pt x="243840" y="133350"/>
                        <a:pt x="212090" y="133350"/>
                      </a:cubicBezTo>
                      <a:lnTo>
                        <a:pt x="153670" y="133350"/>
                      </a:lnTo>
                      <a:close/>
                    </a:path>
                  </a:pathLst>
                </a:custGeom>
                <a:solidFill>
                  <a:srgbClr val="8B0E04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B3CF174E-D7E1-70DC-8575-DC6C981DA307}"/>
                    </a:ext>
                  </a:extLst>
                </p:cNvPr>
                <p:cNvSpPr/>
                <p:nvPr/>
              </p:nvSpPr>
              <p:spPr>
                <a:xfrm>
                  <a:off x="4704079" y="3873500"/>
                  <a:ext cx="576579" cy="562609"/>
                </a:xfrm>
                <a:custGeom>
                  <a:avLst/>
                  <a:gdLst>
                    <a:gd name="connsiteX0" fmla="*/ 288290 w 576579"/>
                    <a:gd name="connsiteY0" fmla="*/ 0 h 562609"/>
                    <a:gd name="connsiteX1" fmla="*/ 576580 w 576579"/>
                    <a:gd name="connsiteY1" fmla="*/ 280670 h 562609"/>
                    <a:gd name="connsiteX2" fmla="*/ 288290 w 576579"/>
                    <a:gd name="connsiteY2" fmla="*/ 562610 h 562609"/>
                    <a:gd name="connsiteX3" fmla="*/ 0 w 576579"/>
                    <a:gd name="connsiteY3" fmla="*/ 280670 h 562609"/>
                    <a:gd name="connsiteX4" fmla="*/ 288290 w 576579"/>
                    <a:gd name="connsiteY4" fmla="*/ 0 h 562609"/>
                    <a:gd name="connsiteX5" fmla="*/ 288290 w 576579"/>
                    <a:gd name="connsiteY5" fmla="*/ 419100 h 562609"/>
                    <a:gd name="connsiteX6" fmla="*/ 419100 w 576579"/>
                    <a:gd name="connsiteY6" fmla="*/ 280670 h 562609"/>
                    <a:gd name="connsiteX7" fmla="*/ 288290 w 576579"/>
                    <a:gd name="connsiteY7" fmla="*/ 142240 h 562609"/>
                    <a:gd name="connsiteX8" fmla="*/ 157480 w 576579"/>
                    <a:gd name="connsiteY8" fmla="*/ 280670 h 562609"/>
                    <a:gd name="connsiteX9" fmla="*/ 288290 w 576579"/>
                    <a:gd name="connsiteY9" fmla="*/ 419100 h 562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76579" h="562609">
                      <a:moveTo>
                        <a:pt x="288290" y="0"/>
                      </a:moveTo>
                      <a:cubicBezTo>
                        <a:pt x="458470" y="0"/>
                        <a:pt x="576580" y="127000"/>
                        <a:pt x="576580" y="280670"/>
                      </a:cubicBezTo>
                      <a:cubicBezTo>
                        <a:pt x="576580" y="434340"/>
                        <a:pt x="458470" y="562610"/>
                        <a:pt x="288290" y="562610"/>
                      </a:cubicBezTo>
                      <a:cubicBezTo>
                        <a:pt x="118110" y="562610"/>
                        <a:pt x="0" y="438150"/>
                        <a:pt x="0" y="280670"/>
                      </a:cubicBezTo>
                      <a:cubicBezTo>
                        <a:pt x="0" y="123190"/>
                        <a:pt x="118110" y="0"/>
                        <a:pt x="288290" y="0"/>
                      </a:cubicBezTo>
                      <a:close/>
                      <a:moveTo>
                        <a:pt x="288290" y="419100"/>
                      </a:moveTo>
                      <a:cubicBezTo>
                        <a:pt x="368300" y="419100"/>
                        <a:pt x="419100" y="354330"/>
                        <a:pt x="419100" y="280670"/>
                      </a:cubicBezTo>
                      <a:cubicBezTo>
                        <a:pt x="419100" y="207010"/>
                        <a:pt x="368300" y="142240"/>
                        <a:pt x="288290" y="142240"/>
                      </a:cubicBezTo>
                      <a:cubicBezTo>
                        <a:pt x="208280" y="142240"/>
                        <a:pt x="157480" y="209550"/>
                        <a:pt x="157480" y="280670"/>
                      </a:cubicBezTo>
                      <a:cubicBezTo>
                        <a:pt x="157480" y="351790"/>
                        <a:pt x="209550" y="419100"/>
                        <a:pt x="288290" y="419100"/>
                      </a:cubicBezTo>
                      <a:close/>
                    </a:path>
                  </a:pathLst>
                </a:custGeom>
                <a:solidFill>
                  <a:srgbClr val="8B0E04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605522D0-F499-F29E-61B6-EED81A8BE64C}"/>
                    </a:ext>
                  </a:extLst>
                </p:cNvPr>
                <p:cNvSpPr/>
                <p:nvPr/>
              </p:nvSpPr>
              <p:spPr>
                <a:xfrm>
                  <a:off x="5242559" y="3884929"/>
                  <a:ext cx="791210" cy="547370"/>
                </a:xfrm>
                <a:custGeom>
                  <a:avLst/>
                  <a:gdLst>
                    <a:gd name="connsiteX0" fmla="*/ 791210 w 791210"/>
                    <a:gd name="connsiteY0" fmla="*/ 0 h 547370"/>
                    <a:gd name="connsiteX1" fmla="*/ 524510 w 791210"/>
                    <a:gd name="connsiteY1" fmla="*/ 547370 h 547370"/>
                    <a:gd name="connsiteX2" fmla="*/ 516890 w 791210"/>
                    <a:gd name="connsiteY2" fmla="*/ 547370 h 547370"/>
                    <a:gd name="connsiteX3" fmla="*/ 396240 w 791210"/>
                    <a:gd name="connsiteY3" fmla="*/ 307340 h 547370"/>
                    <a:gd name="connsiteX4" fmla="*/ 275590 w 791210"/>
                    <a:gd name="connsiteY4" fmla="*/ 547370 h 547370"/>
                    <a:gd name="connsiteX5" fmla="*/ 266700 w 791210"/>
                    <a:gd name="connsiteY5" fmla="*/ 547370 h 547370"/>
                    <a:gd name="connsiteX6" fmla="*/ 0 w 791210"/>
                    <a:gd name="connsiteY6" fmla="*/ 0 h 547370"/>
                    <a:gd name="connsiteX7" fmla="*/ 176530 w 791210"/>
                    <a:gd name="connsiteY7" fmla="*/ 0 h 547370"/>
                    <a:gd name="connsiteX8" fmla="*/ 237490 w 791210"/>
                    <a:gd name="connsiteY8" fmla="*/ 143510 h 547370"/>
                    <a:gd name="connsiteX9" fmla="*/ 275590 w 791210"/>
                    <a:gd name="connsiteY9" fmla="*/ 240030 h 547370"/>
                    <a:gd name="connsiteX10" fmla="*/ 276860 w 791210"/>
                    <a:gd name="connsiteY10" fmla="*/ 240030 h 547370"/>
                    <a:gd name="connsiteX11" fmla="*/ 321310 w 791210"/>
                    <a:gd name="connsiteY11" fmla="*/ 143510 h 547370"/>
                    <a:gd name="connsiteX12" fmla="*/ 391160 w 791210"/>
                    <a:gd name="connsiteY12" fmla="*/ 0 h 547370"/>
                    <a:gd name="connsiteX13" fmla="*/ 398780 w 791210"/>
                    <a:gd name="connsiteY13" fmla="*/ 0 h 547370"/>
                    <a:gd name="connsiteX14" fmla="*/ 468630 w 791210"/>
                    <a:gd name="connsiteY14" fmla="*/ 143510 h 547370"/>
                    <a:gd name="connsiteX15" fmla="*/ 513080 w 791210"/>
                    <a:gd name="connsiteY15" fmla="*/ 240030 h 547370"/>
                    <a:gd name="connsiteX16" fmla="*/ 514350 w 791210"/>
                    <a:gd name="connsiteY16" fmla="*/ 240030 h 547370"/>
                    <a:gd name="connsiteX17" fmla="*/ 552450 w 791210"/>
                    <a:gd name="connsiteY17" fmla="*/ 143510 h 547370"/>
                    <a:gd name="connsiteX18" fmla="*/ 613410 w 791210"/>
                    <a:gd name="connsiteY18" fmla="*/ 0 h 547370"/>
                    <a:gd name="connsiteX19" fmla="*/ 789940 w 791210"/>
                    <a:gd name="connsiteY19" fmla="*/ 0 h 547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791210" h="547370">
                      <a:moveTo>
                        <a:pt x="791210" y="0"/>
                      </a:moveTo>
                      <a:lnTo>
                        <a:pt x="524510" y="547370"/>
                      </a:lnTo>
                      <a:lnTo>
                        <a:pt x="516890" y="547370"/>
                      </a:lnTo>
                      <a:lnTo>
                        <a:pt x="396240" y="307340"/>
                      </a:lnTo>
                      <a:lnTo>
                        <a:pt x="275590" y="547370"/>
                      </a:lnTo>
                      <a:lnTo>
                        <a:pt x="266700" y="547370"/>
                      </a:lnTo>
                      <a:lnTo>
                        <a:pt x="0" y="0"/>
                      </a:lnTo>
                      <a:lnTo>
                        <a:pt x="176530" y="0"/>
                      </a:lnTo>
                      <a:lnTo>
                        <a:pt x="237490" y="143510"/>
                      </a:lnTo>
                      <a:cubicBezTo>
                        <a:pt x="252730" y="179070"/>
                        <a:pt x="265430" y="210820"/>
                        <a:pt x="275590" y="240030"/>
                      </a:cubicBezTo>
                      <a:lnTo>
                        <a:pt x="276860" y="240030"/>
                      </a:lnTo>
                      <a:cubicBezTo>
                        <a:pt x="287020" y="212090"/>
                        <a:pt x="308610" y="171450"/>
                        <a:pt x="321310" y="143510"/>
                      </a:cubicBezTo>
                      <a:lnTo>
                        <a:pt x="391160" y="0"/>
                      </a:lnTo>
                      <a:lnTo>
                        <a:pt x="398780" y="0"/>
                      </a:lnTo>
                      <a:lnTo>
                        <a:pt x="468630" y="143510"/>
                      </a:lnTo>
                      <a:cubicBezTo>
                        <a:pt x="487680" y="182880"/>
                        <a:pt x="502920" y="210820"/>
                        <a:pt x="513080" y="240030"/>
                      </a:cubicBezTo>
                      <a:lnTo>
                        <a:pt x="514350" y="240030"/>
                      </a:lnTo>
                      <a:cubicBezTo>
                        <a:pt x="524510" y="212090"/>
                        <a:pt x="537210" y="179070"/>
                        <a:pt x="552450" y="143510"/>
                      </a:cubicBezTo>
                      <a:lnTo>
                        <a:pt x="613410" y="0"/>
                      </a:lnTo>
                      <a:lnTo>
                        <a:pt x="789940" y="0"/>
                      </a:lnTo>
                      <a:close/>
                    </a:path>
                  </a:pathLst>
                </a:custGeom>
                <a:solidFill>
                  <a:srgbClr val="8B0E04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A52B5F09-73B6-2303-1167-F6DE24044CB9}"/>
                    </a:ext>
                  </a:extLst>
                </p:cNvPr>
                <p:cNvSpPr/>
                <p:nvPr/>
              </p:nvSpPr>
              <p:spPr>
                <a:xfrm>
                  <a:off x="6059170" y="3884929"/>
                  <a:ext cx="492760" cy="539750"/>
                </a:xfrm>
                <a:custGeom>
                  <a:avLst/>
                  <a:gdLst>
                    <a:gd name="connsiteX0" fmla="*/ 335280 w 492760"/>
                    <a:gd name="connsiteY0" fmla="*/ 539750 h 539750"/>
                    <a:gd name="connsiteX1" fmla="*/ 335280 w 492760"/>
                    <a:gd name="connsiteY1" fmla="*/ 331470 h 539750"/>
                    <a:gd name="connsiteX2" fmla="*/ 156210 w 492760"/>
                    <a:gd name="connsiteY2" fmla="*/ 331470 h 539750"/>
                    <a:gd name="connsiteX3" fmla="*/ 156210 w 492760"/>
                    <a:gd name="connsiteY3" fmla="*/ 539750 h 539750"/>
                    <a:gd name="connsiteX4" fmla="*/ 0 w 492760"/>
                    <a:gd name="connsiteY4" fmla="*/ 539750 h 539750"/>
                    <a:gd name="connsiteX5" fmla="*/ 0 w 492760"/>
                    <a:gd name="connsiteY5" fmla="*/ 0 h 539750"/>
                    <a:gd name="connsiteX6" fmla="*/ 156210 w 492760"/>
                    <a:gd name="connsiteY6" fmla="*/ 0 h 539750"/>
                    <a:gd name="connsiteX7" fmla="*/ 156210 w 492760"/>
                    <a:gd name="connsiteY7" fmla="*/ 200660 h 539750"/>
                    <a:gd name="connsiteX8" fmla="*/ 335280 w 492760"/>
                    <a:gd name="connsiteY8" fmla="*/ 200660 h 539750"/>
                    <a:gd name="connsiteX9" fmla="*/ 335280 w 492760"/>
                    <a:gd name="connsiteY9" fmla="*/ 0 h 539750"/>
                    <a:gd name="connsiteX10" fmla="*/ 492760 w 492760"/>
                    <a:gd name="connsiteY10" fmla="*/ 0 h 539750"/>
                    <a:gd name="connsiteX11" fmla="*/ 492760 w 492760"/>
                    <a:gd name="connsiteY11" fmla="*/ 539750 h 539750"/>
                    <a:gd name="connsiteX12" fmla="*/ 335280 w 492760"/>
                    <a:gd name="connsiteY12" fmla="*/ 539750 h 539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92760" h="539750">
                      <a:moveTo>
                        <a:pt x="335280" y="539750"/>
                      </a:moveTo>
                      <a:lnTo>
                        <a:pt x="335280" y="331470"/>
                      </a:lnTo>
                      <a:lnTo>
                        <a:pt x="156210" y="331470"/>
                      </a:lnTo>
                      <a:lnTo>
                        <a:pt x="156210" y="539750"/>
                      </a:lnTo>
                      <a:lnTo>
                        <a:pt x="0" y="539750"/>
                      </a:lnTo>
                      <a:lnTo>
                        <a:pt x="0" y="0"/>
                      </a:lnTo>
                      <a:lnTo>
                        <a:pt x="156210" y="0"/>
                      </a:lnTo>
                      <a:lnTo>
                        <a:pt x="156210" y="200660"/>
                      </a:lnTo>
                      <a:lnTo>
                        <a:pt x="335280" y="200660"/>
                      </a:lnTo>
                      <a:lnTo>
                        <a:pt x="335280" y="0"/>
                      </a:lnTo>
                      <a:lnTo>
                        <a:pt x="492760" y="0"/>
                      </a:lnTo>
                      <a:lnTo>
                        <a:pt x="492760" y="539750"/>
                      </a:lnTo>
                      <a:lnTo>
                        <a:pt x="335280" y="539750"/>
                      </a:lnTo>
                      <a:close/>
                    </a:path>
                  </a:pathLst>
                </a:custGeom>
                <a:solidFill>
                  <a:srgbClr val="8B0E04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FCCA9391-374B-12E9-D8AB-91FDC8C04CF0}"/>
                    </a:ext>
                  </a:extLst>
                </p:cNvPr>
                <p:cNvSpPr/>
                <p:nvPr/>
              </p:nvSpPr>
              <p:spPr>
                <a:xfrm>
                  <a:off x="6624319" y="3884929"/>
                  <a:ext cx="373380" cy="539750"/>
                </a:xfrm>
                <a:custGeom>
                  <a:avLst/>
                  <a:gdLst>
                    <a:gd name="connsiteX0" fmla="*/ 0 w 373380"/>
                    <a:gd name="connsiteY0" fmla="*/ 0 h 539750"/>
                    <a:gd name="connsiteX1" fmla="*/ 361950 w 373380"/>
                    <a:gd name="connsiteY1" fmla="*/ 0 h 539750"/>
                    <a:gd name="connsiteX2" fmla="*/ 361950 w 373380"/>
                    <a:gd name="connsiteY2" fmla="*/ 132080 h 539750"/>
                    <a:gd name="connsiteX3" fmla="*/ 157480 w 373380"/>
                    <a:gd name="connsiteY3" fmla="*/ 132080 h 539750"/>
                    <a:gd name="connsiteX4" fmla="*/ 157480 w 373380"/>
                    <a:gd name="connsiteY4" fmla="*/ 204470 h 539750"/>
                    <a:gd name="connsiteX5" fmla="*/ 332740 w 373380"/>
                    <a:gd name="connsiteY5" fmla="*/ 204470 h 539750"/>
                    <a:gd name="connsiteX6" fmla="*/ 332740 w 373380"/>
                    <a:gd name="connsiteY6" fmla="*/ 327660 h 539750"/>
                    <a:gd name="connsiteX7" fmla="*/ 157480 w 373380"/>
                    <a:gd name="connsiteY7" fmla="*/ 327660 h 539750"/>
                    <a:gd name="connsiteX8" fmla="*/ 157480 w 373380"/>
                    <a:gd name="connsiteY8" fmla="*/ 407670 h 539750"/>
                    <a:gd name="connsiteX9" fmla="*/ 373380 w 373380"/>
                    <a:gd name="connsiteY9" fmla="*/ 407670 h 539750"/>
                    <a:gd name="connsiteX10" fmla="*/ 373380 w 373380"/>
                    <a:gd name="connsiteY10" fmla="*/ 539750 h 539750"/>
                    <a:gd name="connsiteX11" fmla="*/ 0 w 373380"/>
                    <a:gd name="connsiteY11" fmla="*/ 539750 h 539750"/>
                    <a:gd name="connsiteX12" fmla="*/ 0 w 373380"/>
                    <a:gd name="connsiteY12" fmla="*/ 0 h 539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73380" h="539750">
                      <a:moveTo>
                        <a:pt x="0" y="0"/>
                      </a:moveTo>
                      <a:lnTo>
                        <a:pt x="361950" y="0"/>
                      </a:lnTo>
                      <a:lnTo>
                        <a:pt x="361950" y="132080"/>
                      </a:lnTo>
                      <a:lnTo>
                        <a:pt x="157480" y="132080"/>
                      </a:lnTo>
                      <a:lnTo>
                        <a:pt x="157480" y="204470"/>
                      </a:lnTo>
                      <a:lnTo>
                        <a:pt x="332740" y="204470"/>
                      </a:lnTo>
                      <a:lnTo>
                        <a:pt x="332740" y="327660"/>
                      </a:lnTo>
                      <a:lnTo>
                        <a:pt x="157480" y="327660"/>
                      </a:lnTo>
                      <a:lnTo>
                        <a:pt x="157480" y="407670"/>
                      </a:lnTo>
                      <a:lnTo>
                        <a:pt x="373380" y="407670"/>
                      </a:lnTo>
                      <a:lnTo>
                        <a:pt x="373380" y="539750"/>
                      </a:lnTo>
                      <a:lnTo>
                        <a:pt x="0" y="53975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B0E04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E619DA79-5F73-DF36-F5FA-E7ECEFC9F53A}"/>
                    </a:ext>
                  </a:extLst>
                </p:cNvPr>
                <p:cNvSpPr/>
                <p:nvPr/>
              </p:nvSpPr>
              <p:spPr>
                <a:xfrm>
                  <a:off x="7031990" y="3877309"/>
                  <a:ext cx="556259" cy="547370"/>
                </a:xfrm>
                <a:custGeom>
                  <a:avLst/>
                  <a:gdLst>
                    <a:gd name="connsiteX0" fmla="*/ 359410 w 556259"/>
                    <a:gd name="connsiteY0" fmla="*/ 476250 h 547370"/>
                    <a:gd name="connsiteX1" fmla="*/ 195580 w 556259"/>
                    <a:gd name="connsiteY1" fmla="*/ 476250 h 547370"/>
                    <a:gd name="connsiteX2" fmla="*/ 162560 w 556259"/>
                    <a:gd name="connsiteY2" fmla="*/ 547370 h 547370"/>
                    <a:gd name="connsiteX3" fmla="*/ 0 w 556259"/>
                    <a:gd name="connsiteY3" fmla="*/ 547370 h 547370"/>
                    <a:gd name="connsiteX4" fmla="*/ 274320 w 556259"/>
                    <a:gd name="connsiteY4" fmla="*/ 0 h 547370"/>
                    <a:gd name="connsiteX5" fmla="*/ 281940 w 556259"/>
                    <a:gd name="connsiteY5" fmla="*/ 0 h 547370"/>
                    <a:gd name="connsiteX6" fmla="*/ 556260 w 556259"/>
                    <a:gd name="connsiteY6" fmla="*/ 547370 h 547370"/>
                    <a:gd name="connsiteX7" fmla="*/ 393700 w 556259"/>
                    <a:gd name="connsiteY7" fmla="*/ 547370 h 547370"/>
                    <a:gd name="connsiteX8" fmla="*/ 359410 w 556259"/>
                    <a:gd name="connsiteY8" fmla="*/ 476250 h 547370"/>
                    <a:gd name="connsiteX9" fmla="*/ 238760 w 556259"/>
                    <a:gd name="connsiteY9" fmla="*/ 374650 h 547370"/>
                    <a:gd name="connsiteX10" fmla="*/ 316230 w 556259"/>
                    <a:gd name="connsiteY10" fmla="*/ 374650 h 547370"/>
                    <a:gd name="connsiteX11" fmla="*/ 278130 w 556259"/>
                    <a:gd name="connsiteY11" fmla="*/ 274320 h 547370"/>
                    <a:gd name="connsiteX12" fmla="*/ 276860 w 556259"/>
                    <a:gd name="connsiteY12" fmla="*/ 274320 h 547370"/>
                    <a:gd name="connsiteX13" fmla="*/ 238760 w 556259"/>
                    <a:gd name="connsiteY13" fmla="*/ 374650 h 547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56259" h="547370">
                      <a:moveTo>
                        <a:pt x="359410" y="476250"/>
                      </a:moveTo>
                      <a:lnTo>
                        <a:pt x="195580" y="476250"/>
                      </a:lnTo>
                      <a:lnTo>
                        <a:pt x="162560" y="547370"/>
                      </a:lnTo>
                      <a:lnTo>
                        <a:pt x="0" y="547370"/>
                      </a:lnTo>
                      <a:lnTo>
                        <a:pt x="274320" y="0"/>
                      </a:lnTo>
                      <a:lnTo>
                        <a:pt x="281940" y="0"/>
                      </a:lnTo>
                      <a:lnTo>
                        <a:pt x="556260" y="547370"/>
                      </a:lnTo>
                      <a:lnTo>
                        <a:pt x="393700" y="547370"/>
                      </a:lnTo>
                      <a:lnTo>
                        <a:pt x="359410" y="476250"/>
                      </a:lnTo>
                      <a:close/>
                      <a:moveTo>
                        <a:pt x="238760" y="374650"/>
                      </a:moveTo>
                      <a:lnTo>
                        <a:pt x="316230" y="374650"/>
                      </a:lnTo>
                      <a:cubicBezTo>
                        <a:pt x="302260" y="342900"/>
                        <a:pt x="281940" y="293370"/>
                        <a:pt x="278130" y="274320"/>
                      </a:cubicBezTo>
                      <a:lnTo>
                        <a:pt x="276860" y="274320"/>
                      </a:lnTo>
                      <a:cubicBezTo>
                        <a:pt x="271780" y="293370"/>
                        <a:pt x="252730" y="342900"/>
                        <a:pt x="238760" y="374650"/>
                      </a:cubicBezTo>
                      <a:close/>
                    </a:path>
                  </a:pathLst>
                </a:custGeom>
                <a:solidFill>
                  <a:srgbClr val="8B0E04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C7BF59D8-874E-C797-B4F2-FABCCCA4C836}"/>
                    </a:ext>
                  </a:extLst>
                </p:cNvPr>
                <p:cNvSpPr/>
                <p:nvPr/>
              </p:nvSpPr>
              <p:spPr>
                <a:xfrm>
                  <a:off x="7627619" y="3884929"/>
                  <a:ext cx="500380" cy="541020"/>
                </a:xfrm>
                <a:custGeom>
                  <a:avLst/>
                  <a:gdLst>
                    <a:gd name="connsiteX0" fmla="*/ 0 w 500380"/>
                    <a:gd name="connsiteY0" fmla="*/ 539750 h 541020"/>
                    <a:gd name="connsiteX1" fmla="*/ 0 w 500380"/>
                    <a:gd name="connsiteY1" fmla="*/ 0 h 541020"/>
                    <a:gd name="connsiteX2" fmla="*/ 189230 w 500380"/>
                    <a:gd name="connsiteY2" fmla="*/ 0 h 541020"/>
                    <a:gd name="connsiteX3" fmla="*/ 500380 w 500380"/>
                    <a:gd name="connsiteY3" fmla="*/ 270510 h 541020"/>
                    <a:gd name="connsiteX4" fmla="*/ 189230 w 500380"/>
                    <a:gd name="connsiteY4" fmla="*/ 541020 h 541020"/>
                    <a:gd name="connsiteX5" fmla="*/ 0 w 500380"/>
                    <a:gd name="connsiteY5" fmla="*/ 541020 h 541020"/>
                    <a:gd name="connsiteX6" fmla="*/ 157480 w 500380"/>
                    <a:gd name="connsiteY6" fmla="*/ 132080 h 541020"/>
                    <a:gd name="connsiteX7" fmla="*/ 157480 w 500380"/>
                    <a:gd name="connsiteY7" fmla="*/ 407670 h 541020"/>
                    <a:gd name="connsiteX8" fmla="*/ 187961 w 500380"/>
                    <a:gd name="connsiteY8" fmla="*/ 407670 h 541020"/>
                    <a:gd name="connsiteX9" fmla="*/ 342900 w 500380"/>
                    <a:gd name="connsiteY9" fmla="*/ 269240 h 541020"/>
                    <a:gd name="connsiteX10" fmla="*/ 187961 w 500380"/>
                    <a:gd name="connsiteY10" fmla="*/ 130810 h 541020"/>
                    <a:gd name="connsiteX11" fmla="*/ 157480 w 500380"/>
                    <a:gd name="connsiteY11" fmla="*/ 130810 h 541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00380" h="541020">
                      <a:moveTo>
                        <a:pt x="0" y="539750"/>
                      </a:moveTo>
                      <a:lnTo>
                        <a:pt x="0" y="0"/>
                      </a:lnTo>
                      <a:lnTo>
                        <a:pt x="189230" y="0"/>
                      </a:lnTo>
                      <a:cubicBezTo>
                        <a:pt x="382270" y="0"/>
                        <a:pt x="500380" y="115570"/>
                        <a:pt x="500380" y="270510"/>
                      </a:cubicBezTo>
                      <a:cubicBezTo>
                        <a:pt x="500380" y="425450"/>
                        <a:pt x="382270" y="541020"/>
                        <a:pt x="189230" y="541020"/>
                      </a:cubicBezTo>
                      <a:lnTo>
                        <a:pt x="0" y="541020"/>
                      </a:lnTo>
                      <a:close/>
                      <a:moveTo>
                        <a:pt x="157480" y="132080"/>
                      </a:moveTo>
                      <a:lnTo>
                        <a:pt x="157480" y="407670"/>
                      </a:lnTo>
                      <a:lnTo>
                        <a:pt x="187961" y="407670"/>
                      </a:lnTo>
                      <a:cubicBezTo>
                        <a:pt x="292100" y="407670"/>
                        <a:pt x="342900" y="341630"/>
                        <a:pt x="342900" y="269240"/>
                      </a:cubicBezTo>
                      <a:cubicBezTo>
                        <a:pt x="342900" y="196850"/>
                        <a:pt x="292100" y="130810"/>
                        <a:pt x="187961" y="130810"/>
                      </a:cubicBezTo>
                      <a:lnTo>
                        <a:pt x="157480" y="130810"/>
                      </a:lnTo>
                      <a:close/>
                    </a:path>
                  </a:pathLst>
                </a:custGeom>
                <a:solidFill>
                  <a:srgbClr val="8B0E04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45" name="Freeform 44">
                <a:extLst>
                  <a:ext uri="{FF2B5EF4-FFF2-40B4-BE49-F238E27FC236}">
                    <a16:creationId xmlns:a16="http://schemas.microsoft.com/office/drawing/2014/main" id="{7400980D-0CBC-5626-E91C-F15CEDEFE7D9}"/>
                  </a:ext>
                </a:extLst>
              </p:cNvPr>
              <p:cNvSpPr/>
              <p:nvPr/>
            </p:nvSpPr>
            <p:spPr>
              <a:xfrm>
                <a:off x="1742439" y="3784600"/>
                <a:ext cx="1315720" cy="640079"/>
              </a:xfrm>
              <a:custGeom>
                <a:avLst/>
                <a:gdLst>
                  <a:gd name="connsiteX0" fmla="*/ 139700 w 1315720"/>
                  <a:gd name="connsiteY0" fmla="*/ 636270 h 640079"/>
                  <a:gd name="connsiteX1" fmla="*/ 720090 w 1315720"/>
                  <a:gd name="connsiteY1" fmla="*/ 109220 h 640079"/>
                  <a:gd name="connsiteX2" fmla="*/ 720090 w 1315720"/>
                  <a:gd name="connsiteY2" fmla="*/ 640080 h 640079"/>
                  <a:gd name="connsiteX3" fmla="*/ 1315720 w 1315720"/>
                  <a:gd name="connsiteY3" fmla="*/ 640080 h 640079"/>
                  <a:gd name="connsiteX4" fmla="*/ 657860 w 1315720"/>
                  <a:gd name="connsiteY4" fmla="*/ 0 h 640079"/>
                  <a:gd name="connsiteX5" fmla="*/ 0 w 1315720"/>
                  <a:gd name="connsiteY5" fmla="*/ 635000 h 640079"/>
                  <a:gd name="connsiteX6" fmla="*/ 137160 w 1315720"/>
                  <a:gd name="connsiteY6" fmla="*/ 635000 h 640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15720" h="640079">
                    <a:moveTo>
                      <a:pt x="139700" y="636270"/>
                    </a:moveTo>
                    <a:lnTo>
                      <a:pt x="720090" y="109220"/>
                    </a:lnTo>
                    <a:lnTo>
                      <a:pt x="720090" y="640080"/>
                    </a:lnTo>
                    <a:lnTo>
                      <a:pt x="1315720" y="640080"/>
                    </a:lnTo>
                    <a:cubicBezTo>
                      <a:pt x="1306830" y="284480"/>
                      <a:pt x="1016000" y="0"/>
                      <a:pt x="657860" y="0"/>
                    </a:cubicBezTo>
                    <a:cubicBezTo>
                      <a:pt x="299720" y="0"/>
                      <a:pt x="12700" y="281940"/>
                      <a:pt x="0" y="635000"/>
                    </a:cubicBezTo>
                    <a:lnTo>
                      <a:pt x="137160" y="63500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id="{B6C1A428-FE49-5878-D136-58AE5B5D313B}"/>
                  </a:ext>
                </a:extLst>
              </p:cNvPr>
              <p:cNvSpPr/>
              <p:nvPr/>
            </p:nvSpPr>
            <p:spPr>
              <a:xfrm>
                <a:off x="1756410" y="4226559"/>
                <a:ext cx="837406" cy="873760"/>
              </a:xfrm>
              <a:custGeom>
                <a:avLst/>
                <a:gdLst>
                  <a:gd name="connsiteX0" fmla="*/ 834390 w 837406"/>
                  <a:gd name="connsiteY0" fmla="*/ 345440 h 873760"/>
                  <a:gd name="connsiteX1" fmla="*/ 558800 w 837406"/>
                  <a:gd name="connsiteY1" fmla="*/ 345440 h 873760"/>
                  <a:gd name="connsiteX2" fmla="*/ 558800 w 837406"/>
                  <a:gd name="connsiteY2" fmla="*/ 0 h 873760"/>
                  <a:gd name="connsiteX3" fmla="*/ 182880 w 837406"/>
                  <a:gd name="connsiteY3" fmla="*/ 341630 h 873760"/>
                  <a:gd name="connsiteX4" fmla="*/ 0 w 837406"/>
                  <a:gd name="connsiteY4" fmla="*/ 341630 h 873760"/>
                  <a:gd name="connsiteX5" fmla="*/ 645160 w 837406"/>
                  <a:gd name="connsiteY5" fmla="*/ 873760 h 873760"/>
                  <a:gd name="connsiteX6" fmla="*/ 834390 w 837406"/>
                  <a:gd name="connsiteY6" fmla="*/ 845820 h 873760"/>
                  <a:gd name="connsiteX7" fmla="*/ 834390 w 837406"/>
                  <a:gd name="connsiteY7" fmla="*/ 345440 h 873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7406" h="873760">
                    <a:moveTo>
                      <a:pt x="834390" y="345440"/>
                    </a:moveTo>
                    <a:lnTo>
                      <a:pt x="558800" y="345440"/>
                    </a:lnTo>
                    <a:lnTo>
                      <a:pt x="558800" y="0"/>
                    </a:lnTo>
                    <a:lnTo>
                      <a:pt x="182880" y="341630"/>
                    </a:lnTo>
                    <a:lnTo>
                      <a:pt x="0" y="341630"/>
                    </a:lnTo>
                    <a:cubicBezTo>
                      <a:pt x="58420" y="645160"/>
                      <a:pt x="325120" y="873760"/>
                      <a:pt x="645160" y="873760"/>
                    </a:cubicBezTo>
                    <a:cubicBezTo>
                      <a:pt x="965200" y="873760"/>
                      <a:pt x="774700" y="863600"/>
                      <a:pt x="834390" y="845820"/>
                    </a:cubicBezTo>
                    <a:lnTo>
                      <a:pt x="834390" y="3454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 46">
                <a:extLst>
                  <a:ext uri="{FF2B5EF4-FFF2-40B4-BE49-F238E27FC236}">
                    <a16:creationId xmlns:a16="http://schemas.microsoft.com/office/drawing/2014/main" id="{CC1F9B19-C79B-15DE-16FA-9ED2E7C41DDE}"/>
                  </a:ext>
                </a:extLst>
              </p:cNvPr>
              <p:cNvSpPr/>
              <p:nvPr/>
            </p:nvSpPr>
            <p:spPr>
              <a:xfrm>
                <a:off x="2738120" y="4572000"/>
                <a:ext cx="308609" cy="435609"/>
              </a:xfrm>
              <a:custGeom>
                <a:avLst/>
                <a:gdLst>
                  <a:gd name="connsiteX0" fmla="*/ 0 w 308609"/>
                  <a:gd name="connsiteY0" fmla="*/ 0 h 435609"/>
                  <a:gd name="connsiteX1" fmla="*/ 0 w 308609"/>
                  <a:gd name="connsiteY1" fmla="*/ 435610 h 435609"/>
                  <a:gd name="connsiteX2" fmla="*/ 308610 w 308609"/>
                  <a:gd name="connsiteY2" fmla="*/ 0 h 435609"/>
                  <a:gd name="connsiteX3" fmla="*/ 0 w 308609"/>
                  <a:gd name="connsiteY3" fmla="*/ 0 h 435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8609" h="435609">
                    <a:moveTo>
                      <a:pt x="0" y="0"/>
                    </a:moveTo>
                    <a:lnTo>
                      <a:pt x="0" y="435610"/>
                    </a:lnTo>
                    <a:cubicBezTo>
                      <a:pt x="156210" y="341630"/>
                      <a:pt x="271780" y="185420"/>
                      <a:pt x="30861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 47">
                <a:extLst>
                  <a:ext uri="{FF2B5EF4-FFF2-40B4-BE49-F238E27FC236}">
                    <a16:creationId xmlns:a16="http://schemas.microsoft.com/office/drawing/2014/main" id="{FB3E45C6-6EAD-A2CC-E0C4-206B1DF349E6}"/>
                  </a:ext>
                </a:extLst>
              </p:cNvPr>
              <p:cNvSpPr/>
              <p:nvPr/>
            </p:nvSpPr>
            <p:spPr>
              <a:xfrm>
                <a:off x="2369820" y="4052570"/>
                <a:ext cx="5758179" cy="467359"/>
              </a:xfrm>
              <a:custGeom>
                <a:avLst/>
                <a:gdLst>
                  <a:gd name="connsiteX0" fmla="*/ 40640 w 5758179"/>
                  <a:gd name="connsiteY0" fmla="*/ 425450 h 467359"/>
                  <a:gd name="connsiteX1" fmla="*/ 40640 w 5758179"/>
                  <a:gd name="connsiteY1" fmla="*/ 0 h 467359"/>
                  <a:gd name="connsiteX2" fmla="*/ 0 w 5758179"/>
                  <a:gd name="connsiteY2" fmla="*/ 0 h 467359"/>
                  <a:gd name="connsiteX3" fmla="*/ 0 w 5758179"/>
                  <a:gd name="connsiteY3" fmla="*/ 466090 h 467359"/>
                  <a:gd name="connsiteX4" fmla="*/ 19050 w 5758179"/>
                  <a:gd name="connsiteY4" fmla="*/ 466090 h 467359"/>
                  <a:gd name="connsiteX5" fmla="*/ 19050 w 5758179"/>
                  <a:gd name="connsiteY5" fmla="*/ 466090 h 467359"/>
                  <a:gd name="connsiteX6" fmla="*/ 273050 w 5758179"/>
                  <a:gd name="connsiteY6" fmla="*/ 466090 h 467359"/>
                  <a:gd name="connsiteX7" fmla="*/ 273050 w 5758179"/>
                  <a:gd name="connsiteY7" fmla="*/ 467360 h 467359"/>
                  <a:gd name="connsiteX8" fmla="*/ 313690 w 5758179"/>
                  <a:gd name="connsiteY8" fmla="*/ 467360 h 467359"/>
                  <a:gd name="connsiteX9" fmla="*/ 313690 w 5758179"/>
                  <a:gd name="connsiteY9" fmla="*/ 466090 h 467359"/>
                  <a:gd name="connsiteX10" fmla="*/ 5758180 w 5758179"/>
                  <a:gd name="connsiteY10" fmla="*/ 466090 h 467359"/>
                  <a:gd name="connsiteX11" fmla="*/ 5758180 w 5758179"/>
                  <a:gd name="connsiteY11" fmla="*/ 425450 h 467359"/>
                  <a:gd name="connsiteX12" fmla="*/ 40640 w 5758179"/>
                  <a:gd name="connsiteY12" fmla="*/ 425450 h 467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758179" h="467359">
                    <a:moveTo>
                      <a:pt x="40640" y="425450"/>
                    </a:moveTo>
                    <a:lnTo>
                      <a:pt x="40640" y="0"/>
                    </a:lnTo>
                    <a:lnTo>
                      <a:pt x="0" y="0"/>
                    </a:lnTo>
                    <a:lnTo>
                      <a:pt x="0" y="466090"/>
                    </a:lnTo>
                    <a:lnTo>
                      <a:pt x="19050" y="466090"/>
                    </a:lnTo>
                    <a:lnTo>
                      <a:pt x="19050" y="466090"/>
                    </a:lnTo>
                    <a:lnTo>
                      <a:pt x="273050" y="466090"/>
                    </a:lnTo>
                    <a:lnTo>
                      <a:pt x="273050" y="467360"/>
                    </a:lnTo>
                    <a:lnTo>
                      <a:pt x="313690" y="467360"/>
                    </a:lnTo>
                    <a:lnTo>
                      <a:pt x="313690" y="466090"/>
                    </a:lnTo>
                    <a:lnTo>
                      <a:pt x="5758180" y="466090"/>
                    </a:lnTo>
                    <a:lnTo>
                      <a:pt x="5758180" y="425450"/>
                    </a:lnTo>
                    <a:lnTo>
                      <a:pt x="40640" y="42545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4825AD3B-B15C-3970-09B9-97716863FA90}"/>
                  </a:ext>
                </a:extLst>
              </p:cNvPr>
              <p:cNvSpPr/>
              <p:nvPr/>
            </p:nvSpPr>
            <p:spPr>
              <a:xfrm>
                <a:off x="1894839" y="4008120"/>
                <a:ext cx="520700" cy="510539"/>
              </a:xfrm>
              <a:custGeom>
                <a:avLst/>
                <a:gdLst>
                  <a:gd name="connsiteX0" fmla="*/ 474980 w 520700"/>
                  <a:gd name="connsiteY0" fmla="*/ 95250 h 510539"/>
                  <a:gd name="connsiteX1" fmla="*/ 515620 w 520700"/>
                  <a:gd name="connsiteY1" fmla="*/ 95250 h 510539"/>
                  <a:gd name="connsiteX2" fmla="*/ 520700 w 520700"/>
                  <a:gd name="connsiteY2" fmla="*/ 0 h 510539"/>
                  <a:gd name="connsiteX3" fmla="*/ 0 w 520700"/>
                  <a:gd name="connsiteY3" fmla="*/ 481330 h 510539"/>
                  <a:gd name="connsiteX4" fmla="*/ 27940 w 520700"/>
                  <a:gd name="connsiteY4" fmla="*/ 510540 h 510539"/>
                  <a:gd name="connsiteX5" fmla="*/ 478790 w 520700"/>
                  <a:gd name="connsiteY5" fmla="*/ 93980 h 510539"/>
                  <a:gd name="connsiteX6" fmla="*/ 474980 w 520700"/>
                  <a:gd name="connsiteY6" fmla="*/ 95250 h 510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0700" h="510539">
                    <a:moveTo>
                      <a:pt x="474980" y="95250"/>
                    </a:moveTo>
                    <a:lnTo>
                      <a:pt x="515620" y="95250"/>
                    </a:lnTo>
                    <a:lnTo>
                      <a:pt x="520700" y="0"/>
                    </a:lnTo>
                    <a:lnTo>
                      <a:pt x="0" y="481330"/>
                    </a:lnTo>
                    <a:lnTo>
                      <a:pt x="27940" y="510540"/>
                    </a:lnTo>
                    <a:lnTo>
                      <a:pt x="478790" y="93980"/>
                    </a:lnTo>
                    <a:lnTo>
                      <a:pt x="474980" y="9525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0A4F4501-75D2-FED7-A96D-5FCF9CD35829}"/>
                  </a:ext>
                </a:extLst>
              </p:cNvPr>
              <p:cNvSpPr/>
              <p:nvPr/>
            </p:nvSpPr>
            <p:spPr>
              <a:xfrm>
                <a:off x="1747520" y="4478020"/>
                <a:ext cx="175260" cy="40639"/>
              </a:xfrm>
              <a:custGeom>
                <a:avLst/>
                <a:gdLst>
                  <a:gd name="connsiteX0" fmla="*/ 0 w 175260"/>
                  <a:gd name="connsiteY0" fmla="*/ 0 h 40639"/>
                  <a:gd name="connsiteX1" fmla="*/ 175260 w 175260"/>
                  <a:gd name="connsiteY1" fmla="*/ 0 h 40639"/>
                  <a:gd name="connsiteX2" fmla="*/ 175260 w 175260"/>
                  <a:gd name="connsiteY2" fmla="*/ 40640 h 40639"/>
                  <a:gd name="connsiteX3" fmla="*/ 0 w 175260"/>
                  <a:gd name="connsiteY3" fmla="*/ 40640 h 40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5260" h="40639">
                    <a:moveTo>
                      <a:pt x="0" y="0"/>
                    </a:moveTo>
                    <a:lnTo>
                      <a:pt x="175260" y="0"/>
                    </a:lnTo>
                    <a:lnTo>
                      <a:pt x="175260" y="40640"/>
                    </a:lnTo>
                    <a:lnTo>
                      <a:pt x="0" y="406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17DFD2B1-5AC8-522C-EBC2-09B166411E9D}"/>
                  </a:ext>
                </a:extLst>
              </p:cNvPr>
              <p:cNvSpPr/>
              <p:nvPr/>
            </p:nvSpPr>
            <p:spPr>
              <a:xfrm>
                <a:off x="2642870" y="4504690"/>
                <a:ext cx="40639" cy="549909"/>
              </a:xfrm>
              <a:custGeom>
                <a:avLst/>
                <a:gdLst>
                  <a:gd name="connsiteX0" fmla="*/ 0 w 40639"/>
                  <a:gd name="connsiteY0" fmla="*/ 549910 h 549909"/>
                  <a:gd name="connsiteX1" fmla="*/ 40640 w 40639"/>
                  <a:gd name="connsiteY1" fmla="*/ 532130 h 549909"/>
                  <a:gd name="connsiteX2" fmla="*/ 40640 w 40639"/>
                  <a:gd name="connsiteY2" fmla="*/ 0 h 549909"/>
                  <a:gd name="connsiteX3" fmla="*/ 0 w 40639"/>
                  <a:gd name="connsiteY3" fmla="*/ 0 h 549909"/>
                  <a:gd name="connsiteX4" fmla="*/ 0 w 40639"/>
                  <a:gd name="connsiteY4" fmla="*/ 549910 h 549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639" h="549909">
                    <a:moveTo>
                      <a:pt x="0" y="549910"/>
                    </a:moveTo>
                    <a:cubicBezTo>
                      <a:pt x="13970" y="544830"/>
                      <a:pt x="26670" y="538480"/>
                      <a:pt x="40640" y="532130"/>
                    </a:cubicBezTo>
                    <a:lnTo>
                      <a:pt x="40640" y="0"/>
                    </a:lnTo>
                    <a:cubicBezTo>
                      <a:pt x="40640" y="0"/>
                      <a:pt x="0" y="0"/>
                      <a:pt x="0" y="0"/>
                    </a:cubicBezTo>
                    <a:lnTo>
                      <a:pt x="0" y="54991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52" name="Graphic 4">
                <a:extLst>
                  <a:ext uri="{FF2B5EF4-FFF2-40B4-BE49-F238E27FC236}">
                    <a16:creationId xmlns:a16="http://schemas.microsoft.com/office/drawing/2014/main" id="{746E0D48-1D33-A88B-B10E-AE6F7968042C}"/>
                  </a:ext>
                </a:extLst>
              </p:cNvPr>
              <p:cNvGrpSpPr/>
              <p:nvPr/>
            </p:nvGrpSpPr>
            <p:grpSpPr>
              <a:xfrm>
                <a:off x="3125470" y="4563109"/>
                <a:ext cx="3854449" cy="554990"/>
                <a:chOff x="3125470" y="4563109"/>
                <a:chExt cx="3854449" cy="554990"/>
              </a:xfrm>
              <a:solidFill>
                <a:srgbClr val="8B0E04"/>
              </a:solidFill>
            </p:grpSpPr>
            <p:sp>
              <p:nvSpPr>
                <p:cNvPr id="53" name="Freeform 52">
                  <a:extLst>
                    <a:ext uri="{FF2B5EF4-FFF2-40B4-BE49-F238E27FC236}">
                      <a16:creationId xmlns:a16="http://schemas.microsoft.com/office/drawing/2014/main" id="{64286974-85A4-ACB3-8C09-4556B3DB4098}"/>
                    </a:ext>
                  </a:extLst>
                </p:cNvPr>
                <p:cNvSpPr/>
                <p:nvPr/>
              </p:nvSpPr>
              <p:spPr>
                <a:xfrm>
                  <a:off x="3125470" y="4572000"/>
                  <a:ext cx="396239" cy="532129"/>
                </a:xfrm>
                <a:custGeom>
                  <a:avLst/>
                  <a:gdLst>
                    <a:gd name="connsiteX0" fmla="*/ 233680 w 396239"/>
                    <a:gd name="connsiteY0" fmla="*/ 59690 h 532129"/>
                    <a:gd name="connsiteX1" fmla="*/ 233680 w 396239"/>
                    <a:gd name="connsiteY1" fmla="*/ 532130 h 532129"/>
                    <a:gd name="connsiteX2" fmla="*/ 162560 w 396239"/>
                    <a:gd name="connsiteY2" fmla="*/ 532130 h 532129"/>
                    <a:gd name="connsiteX3" fmla="*/ 162560 w 396239"/>
                    <a:gd name="connsiteY3" fmla="*/ 59690 h 532129"/>
                    <a:gd name="connsiteX4" fmla="*/ 0 w 396239"/>
                    <a:gd name="connsiteY4" fmla="*/ 59690 h 532129"/>
                    <a:gd name="connsiteX5" fmla="*/ 0 w 396239"/>
                    <a:gd name="connsiteY5" fmla="*/ 0 h 532129"/>
                    <a:gd name="connsiteX6" fmla="*/ 396240 w 396239"/>
                    <a:gd name="connsiteY6" fmla="*/ 0 h 532129"/>
                    <a:gd name="connsiteX7" fmla="*/ 396240 w 396239"/>
                    <a:gd name="connsiteY7" fmla="*/ 59690 h 532129"/>
                    <a:gd name="connsiteX8" fmla="*/ 233680 w 396239"/>
                    <a:gd name="connsiteY8" fmla="*/ 59690 h 5321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6239" h="532129">
                      <a:moveTo>
                        <a:pt x="233680" y="59690"/>
                      </a:moveTo>
                      <a:lnTo>
                        <a:pt x="233680" y="532130"/>
                      </a:lnTo>
                      <a:lnTo>
                        <a:pt x="162560" y="532130"/>
                      </a:lnTo>
                      <a:lnTo>
                        <a:pt x="162560" y="59690"/>
                      </a:lnTo>
                      <a:lnTo>
                        <a:pt x="0" y="59690"/>
                      </a:lnTo>
                      <a:lnTo>
                        <a:pt x="0" y="0"/>
                      </a:lnTo>
                      <a:lnTo>
                        <a:pt x="396240" y="0"/>
                      </a:lnTo>
                      <a:lnTo>
                        <a:pt x="396240" y="59690"/>
                      </a:lnTo>
                      <a:lnTo>
                        <a:pt x="233680" y="59690"/>
                      </a:lnTo>
                      <a:close/>
                    </a:path>
                  </a:pathLst>
                </a:custGeom>
                <a:solidFill>
                  <a:srgbClr val="8B0E04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4" name="Freeform 53">
                  <a:extLst>
                    <a:ext uri="{FF2B5EF4-FFF2-40B4-BE49-F238E27FC236}">
                      <a16:creationId xmlns:a16="http://schemas.microsoft.com/office/drawing/2014/main" id="{F1D47027-77D2-CCCF-A2CB-DA50D765140C}"/>
                    </a:ext>
                  </a:extLst>
                </p:cNvPr>
                <p:cNvSpPr/>
                <p:nvPr/>
              </p:nvSpPr>
              <p:spPr>
                <a:xfrm>
                  <a:off x="3737609" y="4572000"/>
                  <a:ext cx="370840" cy="533400"/>
                </a:xfrm>
                <a:custGeom>
                  <a:avLst/>
                  <a:gdLst>
                    <a:gd name="connsiteX0" fmla="*/ 172720 w 370840"/>
                    <a:gd name="connsiteY0" fmla="*/ 0 h 533400"/>
                    <a:gd name="connsiteX1" fmla="*/ 359410 w 370840"/>
                    <a:gd name="connsiteY1" fmla="*/ 162560 h 533400"/>
                    <a:gd name="connsiteX2" fmla="*/ 250190 w 370840"/>
                    <a:gd name="connsiteY2" fmla="*/ 312420 h 533400"/>
                    <a:gd name="connsiteX3" fmla="*/ 370840 w 370840"/>
                    <a:gd name="connsiteY3" fmla="*/ 533400 h 533400"/>
                    <a:gd name="connsiteX4" fmla="*/ 292100 w 370840"/>
                    <a:gd name="connsiteY4" fmla="*/ 533400 h 533400"/>
                    <a:gd name="connsiteX5" fmla="*/ 181610 w 370840"/>
                    <a:gd name="connsiteY5" fmla="*/ 325120 h 533400"/>
                    <a:gd name="connsiteX6" fmla="*/ 71120 w 370840"/>
                    <a:gd name="connsiteY6" fmla="*/ 325120 h 533400"/>
                    <a:gd name="connsiteX7" fmla="*/ 71120 w 370840"/>
                    <a:gd name="connsiteY7" fmla="*/ 533400 h 533400"/>
                    <a:gd name="connsiteX8" fmla="*/ 0 w 370840"/>
                    <a:gd name="connsiteY8" fmla="*/ 533400 h 533400"/>
                    <a:gd name="connsiteX9" fmla="*/ 0 w 370840"/>
                    <a:gd name="connsiteY9" fmla="*/ 1270 h 533400"/>
                    <a:gd name="connsiteX10" fmla="*/ 172720 w 370840"/>
                    <a:gd name="connsiteY10" fmla="*/ 1270 h 533400"/>
                    <a:gd name="connsiteX11" fmla="*/ 71120 w 370840"/>
                    <a:gd name="connsiteY11" fmla="*/ 59690 h 533400"/>
                    <a:gd name="connsiteX12" fmla="*/ 71120 w 370840"/>
                    <a:gd name="connsiteY12" fmla="*/ 265430 h 533400"/>
                    <a:gd name="connsiteX13" fmla="*/ 176530 w 370840"/>
                    <a:gd name="connsiteY13" fmla="*/ 265430 h 533400"/>
                    <a:gd name="connsiteX14" fmla="*/ 289560 w 370840"/>
                    <a:gd name="connsiteY14" fmla="*/ 162560 h 533400"/>
                    <a:gd name="connsiteX15" fmla="*/ 171450 w 370840"/>
                    <a:gd name="connsiteY15" fmla="*/ 59690 h 533400"/>
                    <a:gd name="connsiteX16" fmla="*/ 72390 w 370840"/>
                    <a:gd name="connsiteY16" fmla="*/ 59690 h 533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70840" h="533400">
                      <a:moveTo>
                        <a:pt x="172720" y="0"/>
                      </a:moveTo>
                      <a:cubicBezTo>
                        <a:pt x="289560" y="0"/>
                        <a:pt x="359410" y="60960"/>
                        <a:pt x="359410" y="162560"/>
                      </a:cubicBezTo>
                      <a:cubicBezTo>
                        <a:pt x="359410" y="264160"/>
                        <a:pt x="307340" y="294640"/>
                        <a:pt x="250190" y="312420"/>
                      </a:cubicBezTo>
                      <a:lnTo>
                        <a:pt x="370840" y="533400"/>
                      </a:lnTo>
                      <a:lnTo>
                        <a:pt x="292100" y="533400"/>
                      </a:lnTo>
                      <a:lnTo>
                        <a:pt x="181610" y="325120"/>
                      </a:lnTo>
                      <a:lnTo>
                        <a:pt x="71120" y="325120"/>
                      </a:lnTo>
                      <a:lnTo>
                        <a:pt x="71120" y="533400"/>
                      </a:lnTo>
                      <a:lnTo>
                        <a:pt x="0" y="533400"/>
                      </a:lnTo>
                      <a:lnTo>
                        <a:pt x="0" y="1270"/>
                      </a:lnTo>
                      <a:lnTo>
                        <a:pt x="172720" y="1270"/>
                      </a:lnTo>
                      <a:close/>
                      <a:moveTo>
                        <a:pt x="71120" y="59690"/>
                      </a:moveTo>
                      <a:lnTo>
                        <a:pt x="71120" y="265430"/>
                      </a:lnTo>
                      <a:lnTo>
                        <a:pt x="176530" y="265430"/>
                      </a:lnTo>
                      <a:cubicBezTo>
                        <a:pt x="246380" y="265430"/>
                        <a:pt x="289560" y="227330"/>
                        <a:pt x="289560" y="162560"/>
                      </a:cubicBezTo>
                      <a:cubicBezTo>
                        <a:pt x="289560" y="97790"/>
                        <a:pt x="245110" y="59690"/>
                        <a:pt x="171450" y="59690"/>
                      </a:cubicBezTo>
                      <a:lnTo>
                        <a:pt x="72390" y="59690"/>
                      </a:lnTo>
                      <a:close/>
                    </a:path>
                  </a:pathLst>
                </a:custGeom>
                <a:solidFill>
                  <a:srgbClr val="8B0E04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5" name="Freeform 54">
                  <a:extLst>
                    <a:ext uri="{FF2B5EF4-FFF2-40B4-BE49-F238E27FC236}">
                      <a16:creationId xmlns:a16="http://schemas.microsoft.com/office/drawing/2014/main" id="{D693A7A2-DD50-6E1E-DA40-9E28FE7FF98F}"/>
                    </a:ext>
                  </a:extLst>
                </p:cNvPr>
                <p:cNvSpPr/>
                <p:nvPr/>
              </p:nvSpPr>
              <p:spPr>
                <a:xfrm>
                  <a:off x="4302759" y="4563109"/>
                  <a:ext cx="491490" cy="541020"/>
                </a:xfrm>
                <a:custGeom>
                  <a:avLst/>
                  <a:gdLst>
                    <a:gd name="connsiteX0" fmla="*/ 245110 w 491490"/>
                    <a:gd name="connsiteY0" fmla="*/ 0 h 541020"/>
                    <a:gd name="connsiteX1" fmla="*/ 246380 w 491490"/>
                    <a:gd name="connsiteY1" fmla="*/ 0 h 541020"/>
                    <a:gd name="connsiteX2" fmla="*/ 491490 w 491490"/>
                    <a:gd name="connsiteY2" fmla="*/ 541020 h 541020"/>
                    <a:gd name="connsiteX3" fmla="*/ 416560 w 491490"/>
                    <a:gd name="connsiteY3" fmla="*/ 541020 h 541020"/>
                    <a:gd name="connsiteX4" fmla="*/ 364490 w 491490"/>
                    <a:gd name="connsiteY4" fmla="*/ 422910 h 541020"/>
                    <a:gd name="connsiteX5" fmla="*/ 127000 w 491490"/>
                    <a:gd name="connsiteY5" fmla="*/ 422910 h 541020"/>
                    <a:gd name="connsiteX6" fmla="*/ 74930 w 491490"/>
                    <a:gd name="connsiteY6" fmla="*/ 541020 h 541020"/>
                    <a:gd name="connsiteX7" fmla="*/ 0 w 491490"/>
                    <a:gd name="connsiteY7" fmla="*/ 541020 h 541020"/>
                    <a:gd name="connsiteX8" fmla="*/ 245110 w 491490"/>
                    <a:gd name="connsiteY8" fmla="*/ 0 h 541020"/>
                    <a:gd name="connsiteX9" fmla="*/ 339090 w 491490"/>
                    <a:gd name="connsiteY9" fmla="*/ 364490 h 541020"/>
                    <a:gd name="connsiteX10" fmla="*/ 246380 w 491490"/>
                    <a:gd name="connsiteY10" fmla="*/ 143510 h 541020"/>
                    <a:gd name="connsiteX11" fmla="*/ 153670 w 491490"/>
                    <a:gd name="connsiteY11" fmla="*/ 364490 h 541020"/>
                    <a:gd name="connsiteX12" fmla="*/ 339090 w 491490"/>
                    <a:gd name="connsiteY12" fmla="*/ 364490 h 541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91490" h="541020">
                      <a:moveTo>
                        <a:pt x="245110" y="0"/>
                      </a:moveTo>
                      <a:lnTo>
                        <a:pt x="246380" y="0"/>
                      </a:lnTo>
                      <a:lnTo>
                        <a:pt x="491490" y="541020"/>
                      </a:lnTo>
                      <a:lnTo>
                        <a:pt x="416560" y="541020"/>
                      </a:lnTo>
                      <a:lnTo>
                        <a:pt x="364490" y="422910"/>
                      </a:lnTo>
                      <a:lnTo>
                        <a:pt x="127000" y="422910"/>
                      </a:lnTo>
                      <a:lnTo>
                        <a:pt x="74930" y="541020"/>
                      </a:lnTo>
                      <a:lnTo>
                        <a:pt x="0" y="541020"/>
                      </a:lnTo>
                      <a:lnTo>
                        <a:pt x="245110" y="0"/>
                      </a:lnTo>
                      <a:close/>
                      <a:moveTo>
                        <a:pt x="339090" y="364490"/>
                      </a:moveTo>
                      <a:cubicBezTo>
                        <a:pt x="302260" y="283210"/>
                        <a:pt x="275590" y="219710"/>
                        <a:pt x="246380" y="143510"/>
                      </a:cubicBezTo>
                      <a:cubicBezTo>
                        <a:pt x="217170" y="218440"/>
                        <a:pt x="189230" y="283210"/>
                        <a:pt x="153670" y="364490"/>
                      </a:cubicBezTo>
                      <a:lnTo>
                        <a:pt x="339090" y="364490"/>
                      </a:lnTo>
                      <a:close/>
                    </a:path>
                  </a:pathLst>
                </a:custGeom>
                <a:solidFill>
                  <a:srgbClr val="8B0E04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6" name="Freeform 55">
                  <a:extLst>
                    <a:ext uri="{FF2B5EF4-FFF2-40B4-BE49-F238E27FC236}">
                      <a16:creationId xmlns:a16="http://schemas.microsoft.com/office/drawing/2014/main" id="{4984920F-4423-12A0-F38D-5B80D193BFAD}"/>
                    </a:ext>
                  </a:extLst>
                </p:cNvPr>
                <p:cNvSpPr/>
                <p:nvPr/>
              </p:nvSpPr>
              <p:spPr>
                <a:xfrm>
                  <a:off x="5008879" y="4564379"/>
                  <a:ext cx="417829" cy="549910"/>
                </a:xfrm>
                <a:custGeom>
                  <a:avLst/>
                  <a:gdLst>
                    <a:gd name="connsiteX0" fmla="*/ 417830 w 417829"/>
                    <a:gd name="connsiteY0" fmla="*/ 549910 h 549910"/>
                    <a:gd name="connsiteX1" fmla="*/ 87630 w 417829"/>
                    <a:gd name="connsiteY1" fmla="*/ 191770 h 549910"/>
                    <a:gd name="connsiteX2" fmla="*/ 71120 w 417829"/>
                    <a:gd name="connsiteY2" fmla="*/ 172720 h 549910"/>
                    <a:gd name="connsiteX3" fmla="*/ 71120 w 417829"/>
                    <a:gd name="connsiteY3" fmla="*/ 541020 h 549910"/>
                    <a:gd name="connsiteX4" fmla="*/ 0 w 417829"/>
                    <a:gd name="connsiteY4" fmla="*/ 541020 h 549910"/>
                    <a:gd name="connsiteX5" fmla="*/ 0 w 417829"/>
                    <a:gd name="connsiteY5" fmla="*/ 0 h 549910"/>
                    <a:gd name="connsiteX6" fmla="*/ 0 w 417829"/>
                    <a:gd name="connsiteY6" fmla="*/ 0 h 549910"/>
                    <a:gd name="connsiteX7" fmla="*/ 330200 w 417829"/>
                    <a:gd name="connsiteY7" fmla="*/ 358140 h 549910"/>
                    <a:gd name="connsiteX8" fmla="*/ 346710 w 417829"/>
                    <a:gd name="connsiteY8" fmla="*/ 377190 h 549910"/>
                    <a:gd name="connsiteX9" fmla="*/ 346710 w 417829"/>
                    <a:gd name="connsiteY9" fmla="*/ 8890 h 549910"/>
                    <a:gd name="connsiteX10" fmla="*/ 417830 w 417829"/>
                    <a:gd name="connsiteY10" fmla="*/ 8890 h 549910"/>
                    <a:gd name="connsiteX11" fmla="*/ 417830 w 417829"/>
                    <a:gd name="connsiteY11" fmla="*/ 549910 h 549910"/>
                    <a:gd name="connsiteX12" fmla="*/ 417830 w 417829"/>
                    <a:gd name="connsiteY12" fmla="*/ 549910 h 549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17829" h="549910">
                      <a:moveTo>
                        <a:pt x="417830" y="549910"/>
                      </a:moveTo>
                      <a:lnTo>
                        <a:pt x="87630" y="191770"/>
                      </a:lnTo>
                      <a:lnTo>
                        <a:pt x="71120" y="172720"/>
                      </a:lnTo>
                      <a:lnTo>
                        <a:pt x="71120" y="541020"/>
                      </a:lnTo>
                      <a:lnTo>
                        <a:pt x="0" y="54102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330200" y="358140"/>
                      </a:lnTo>
                      <a:lnTo>
                        <a:pt x="346710" y="377190"/>
                      </a:lnTo>
                      <a:lnTo>
                        <a:pt x="346710" y="8890"/>
                      </a:lnTo>
                      <a:lnTo>
                        <a:pt x="417830" y="8890"/>
                      </a:lnTo>
                      <a:lnTo>
                        <a:pt x="417830" y="549910"/>
                      </a:lnTo>
                      <a:lnTo>
                        <a:pt x="417830" y="549910"/>
                      </a:lnTo>
                      <a:close/>
                    </a:path>
                  </a:pathLst>
                </a:custGeom>
                <a:solidFill>
                  <a:srgbClr val="8B0E04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7" name="Freeform 56">
                  <a:extLst>
                    <a:ext uri="{FF2B5EF4-FFF2-40B4-BE49-F238E27FC236}">
                      <a16:creationId xmlns:a16="http://schemas.microsoft.com/office/drawing/2014/main" id="{5AA4FBE5-0C68-9F3E-5BC0-A5E4BB0CCCBD}"/>
                    </a:ext>
                  </a:extLst>
                </p:cNvPr>
                <p:cNvSpPr/>
                <p:nvPr/>
              </p:nvSpPr>
              <p:spPr>
                <a:xfrm>
                  <a:off x="5675629" y="4565650"/>
                  <a:ext cx="337820" cy="552450"/>
                </a:xfrm>
                <a:custGeom>
                  <a:avLst/>
                  <a:gdLst>
                    <a:gd name="connsiteX0" fmla="*/ 2540 w 337820"/>
                    <a:gd name="connsiteY0" fmla="*/ 516890 h 552450"/>
                    <a:gd name="connsiteX1" fmla="*/ 2540 w 337820"/>
                    <a:gd name="connsiteY1" fmla="*/ 447040 h 552450"/>
                    <a:gd name="connsiteX2" fmla="*/ 152400 w 337820"/>
                    <a:gd name="connsiteY2" fmla="*/ 485140 h 552450"/>
                    <a:gd name="connsiteX3" fmla="*/ 267970 w 337820"/>
                    <a:gd name="connsiteY3" fmla="*/ 408940 h 552450"/>
                    <a:gd name="connsiteX4" fmla="*/ 149860 w 337820"/>
                    <a:gd name="connsiteY4" fmla="*/ 302260 h 552450"/>
                    <a:gd name="connsiteX5" fmla="*/ 0 w 337820"/>
                    <a:gd name="connsiteY5" fmla="*/ 142240 h 552450"/>
                    <a:gd name="connsiteX6" fmla="*/ 177800 w 337820"/>
                    <a:gd name="connsiteY6" fmla="*/ 0 h 552450"/>
                    <a:gd name="connsiteX7" fmla="*/ 309880 w 337820"/>
                    <a:gd name="connsiteY7" fmla="*/ 27940 h 552450"/>
                    <a:gd name="connsiteX8" fmla="*/ 309880 w 337820"/>
                    <a:gd name="connsiteY8" fmla="*/ 95250 h 552450"/>
                    <a:gd name="connsiteX9" fmla="*/ 181610 w 337820"/>
                    <a:gd name="connsiteY9" fmla="*/ 64770 h 552450"/>
                    <a:gd name="connsiteX10" fmla="*/ 69850 w 337820"/>
                    <a:gd name="connsiteY10" fmla="*/ 142240 h 552450"/>
                    <a:gd name="connsiteX11" fmla="*/ 186690 w 337820"/>
                    <a:gd name="connsiteY11" fmla="*/ 248920 h 552450"/>
                    <a:gd name="connsiteX12" fmla="*/ 337820 w 337820"/>
                    <a:gd name="connsiteY12" fmla="*/ 407670 h 552450"/>
                    <a:gd name="connsiteX13" fmla="*/ 156210 w 337820"/>
                    <a:gd name="connsiteY13" fmla="*/ 552450 h 552450"/>
                    <a:gd name="connsiteX14" fmla="*/ 2540 w 337820"/>
                    <a:gd name="connsiteY14" fmla="*/ 521970 h 552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37820" h="552450">
                      <a:moveTo>
                        <a:pt x="2540" y="516890"/>
                      </a:moveTo>
                      <a:lnTo>
                        <a:pt x="2540" y="447040"/>
                      </a:lnTo>
                      <a:cubicBezTo>
                        <a:pt x="40640" y="466090"/>
                        <a:pt x="95250" y="485140"/>
                        <a:pt x="152400" y="485140"/>
                      </a:cubicBezTo>
                      <a:cubicBezTo>
                        <a:pt x="209550" y="485140"/>
                        <a:pt x="267970" y="457200"/>
                        <a:pt x="267970" y="408940"/>
                      </a:cubicBezTo>
                      <a:cubicBezTo>
                        <a:pt x="267970" y="360680"/>
                        <a:pt x="238760" y="332740"/>
                        <a:pt x="149860" y="302260"/>
                      </a:cubicBezTo>
                      <a:cubicBezTo>
                        <a:pt x="48260" y="266700"/>
                        <a:pt x="0" y="223520"/>
                        <a:pt x="0" y="142240"/>
                      </a:cubicBezTo>
                      <a:cubicBezTo>
                        <a:pt x="0" y="60960"/>
                        <a:pt x="74930" y="0"/>
                        <a:pt x="177800" y="0"/>
                      </a:cubicBezTo>
                      <a:cubicBezTo>
                        <a:pt x="280670" y="0"/>
                        <a:pt x="280670" y="13970"/>
                        <a:pt x="309880" y="27940"/>
                      </a:cubicBezTo>
                      <a:lnTo>
                        <a:pt x="309880" y="95250"/>
                      </a:lnTo>
                      <a:cubicBezTo>
                        <a:pt x="280670" y="80010"/>
                        <a:pt x="229870" y="64770"/>
                        <a:pt x="181610" y="64770"/>
                      </a:cubicBezTo>
                      <a:cubicBezTo>
                        <a:pt x="133350" y="64770"/>
                        <a:pt x="69850" y="93980"/>
                        <a:pt x="69850" y="142240"/>
                      </a:cubicBezTo>
                      <a:cubicBezTo>
                        <a:pt x="69850" y="190500"/>
                        <a:pt x="95250" y="217170"/>
                        <a:pt x="186690" y="248920"/>
                      </a:cubicBezTo>
                      <a:cubicBezTo>
                        <a:pt x="288290" y="285750"/>
                        <a:pt x="337820" y="327660"/>
                        <a:pt x="337820" y="407670"/>
                      </a:cubicBezTo>
                      <a:cubicBezTo>
                        <a:pt x="337820" y="487680"/>
                        <a:pt x="267970" y="552450"/>
                        <a:pt x="156210" y="552450"/>
                      </a:cubicBezTo>
                      <a:cubicBezTo>
                        <a:pt x="44450" y="552450"/>
                        <a:pt x="38100" y="537210"/>
                        <a:pt x="2540" y="521970"/>
                      </a:cubicBezTo>
                      <a:close/>
                    </a:path>
                  </a:pathLst>
                </a:custGeom>
                <a:solidFill>
                  <a:srgbClr val="8B0E04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8" name="Freeform 57">
                  <a:extLst>
                    <a:ext uri="{FF2B5EF4-FFF2-40B4-BE49-F238E27FC236}">
                      <a16:creationId xmlns:a16="http://schemas.microsoft.com/office/drawing/2014/main" id="{EC563F3C-FAC5-4DB9-D8C0-3993CB94A6CE}"/>
                    </a:ext>
                  </a:extLst>
                </p:cNvPr>
                <p:cNvSpPr/>
                <p:nvPr/>
              </p:nvSpPr>
              <p:spPr>
                <a:xfrm>
                  <a:off x="6280150" y="4573270"/>
                  <a:ext cx="71120" cy="532129"/>
                </a:xfrm>
                <a:custGeom>
                  <a:avLst/>
                  <a:gdLst>
                    <a:gd name="connsiteX0" fmla="*/ 0 w 71120"/>
                    <a:gd name="connsiteY0" fmla="*/ 532130 h 532129"/>
                    <a:gd name="connsiteX1" fmla="*/ 0 w 71120"/>
                    <a:gd name="connsiteY1" fmla="*/ 0 h 532129"/>
                    <a:gd name="connsiteX2" fmla="*/ 71120 w 71120"/>
                    <a:gd name="connsiteY2" fmla="*/ 0 h 532129"/>
                    <a:gd name="connsiteX3" fmla="*/ 71120 w 71120"/>
                    <a:gd name="connsiteY3" fmla="*/ 532130 h 532129"/>
                    <a:gd name="connsiteX4" fmla="*/ 0 w 71120"/>
                    <a:gd name="connsiteY4" fmla="*/ 532130 h 5321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120" h="532129">
                      <a:moveTo>
                        <a:pt x="0" y="532130"/>
                      </a:moveTo>
                      <a:lnTo>
                        <a:pt x="0" y="0"/>
                      </a:lnTo>
                      <a:lnTo>
                        <a:pt x="71120" y="0"/>
                      </a:lnTo>
                      <a:lnTo>
                        <a:pt x="71120" y="532130"/>
                      </a:lnTo>
                      <a:lnTo>
                        <a:pt x="0" y="532130"/>
                      </a:lnTo>
                      <a:close/>
                    </a:path>
                  </a:pathLst>
                </a:custGeom>
                <a:solidFill>
                  <a:srgbClr val="8B0E04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9" name="Freeform 58">
                  <a:extLst>
                    <a:ext uri="{FF2B5EF4-FFF2-40B4-BE49-F238E27FC236}">
                      <a16:creationId xmlns:a16="http://schemas.microsoft.com/office/drawing/2014/main" id="{AE0F1EB9-A590-2A54-1432-5D97B8B28970}"/>
                    </a:ext>
                  </a:extLst>
                </p:cNvPr>
                <p:cNvSpPr/>
                <p:nvPr/>
              </p:nvSpPr>
              <p:spPr>
                <a:xfrm>
                  <a:off x="6583680" y="4572000"/>
                  <a:ext cx="396239" cy="532129"/>
                </a:xfrm>
                <a:custGeom>
                  <a:avLst/>
                  <a:gdLst>
                    <a:gd name="connsiteX0" fmla="*/ 233680 w 396239"/>
                    <a:gd name="connsiteY0" fmla="*/ 59690 h 532129"/>
                    <a:gd name="connsiteX1" fmla="*/ 233680 w 396239"/>
                    <a:gd name="connsiteY1" fmla="*/ 532130 h 532129"/>
                    <a:gd name="connsiteX2" fmla="*/ 162560 w 396239"/>
                    <a:gd name="connsiteY2" fmla="*/ 532130 h 532129"/>
                    <a:gd name="connsiteX3" fmla="*/ 162560 w 396239"/>
                    <a:gd name="connsiteY3" fmla="*/ 59690 h 532129"/>
                    <a:gd name="connsiteX4" fmla="*/ 0 w 396239"/>
                    <a:gd name="connsiteY4" fmla="*/ 59690 h 532129"/>
                    <a:gd name="connsiteX5" fmla="*/ 0 w 396239"/>
                    <a:gd name="connsiteY5" fmla="*/ 0 h 532129"/>
                    <a:gd name="connsiteX6" fmla="*/ 396239 w 396239"/>
                    <a:gd name="connsiteY6" fmla="*/ 0 h 532129"/>
                    <a:gd name="connsiteX7" fmla="*/ 396239 w 396239"/>
                    <a:gd name="connsiteY7" fmla="*/ 59690 h 532129"/>
                    <a:gd name="connsiteX8" fmla="*/ 233680 w 396239"/>
                    <a:gd name="connsiteY8" fmla="*/ 59690 h 5321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6239" h="532129">
                      <a:moveTo>
                        <a:pt x="233680" y="59690"/>
                      </a:moveTo>
                      <a:lnTo>
                        <a:pt x="233680" y="532130"/>
                      </a:lnTo>
                      <a:lnTo>
                        <a:pt x="162560" y="532130"/>
                      </a:lnTo>
                      <a:lnTo>
                        <a:pt x="162560" y="59690"/>
                      </a:lnTo>
                      <a:lnTo>
                        <a:pt x="0" y="59690"/>
                      </a:lnTo>
                      <a:lnTo>
                        <a:pt x="0" y="0"/>
                      </a:lnTo>
                      <a:lnTo>
                        <a:pt x="396239" y="0"/>
                      </a:lnTo>
                      <a:lnTo>
                        <a:pt x="396239" y="59690"/>
                      </a:lnTo>
                      <a:lnTo>
                        <a:pt x="233680" y="59690"/>
                      </a:lnTo>
                      <a:close/>
                    </a:path>
                  </a:pathLst>
                </a:custGeom>
                <a:solidFill>
                  <a:srgbClr val="8B0E04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4091875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>
            <a:extLst>
              <a:ext uri="{FF2B5EF4-FFF2-40B4-BE49-F238E27FC236}">
                <a16:creationId xmlns:a16="http://schemas.microsoft.com/office/drawing/2014/main" id="{BC111EFE-2E79-55AB-B3C3-0D2CDFC421F2}"/>
              </a:ext>
            </a:extLst>
          </p:cNvPr>
          <p:cNvSpPr/>
          <p:nvPr/>
        </p:nvSpPr>
        <p:spPr>
          <a:xfrm>
            <a:off x="408939" y="7235190"/>
            <a:ext cx="9240519" cy="12700"/>
          </a:xfrm>
          <a:custGeom>
            <a:avLst/>
            <a:gdLst>
              <a:gd name="connsiteX0" fmla="*/ 0 w 9240519"/>
              <a:gd name="connsiteY0" fmla="*/ 0 h 12700"/>
              <a:gd name="connsiteX1" fmla="*/ 9240520 w 9240519"/>
              <a:gd name="connsiteY1" fmla="*/ 0 h 1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240519" h="12700">
                <a:moveTo>
                  <a:pt x="0" y="0"/>
                </a:moveTo>
                <a:lnTo>
                  <a:pt x="9240520" y="0"/>
                </a:lnTo>
              </a:path>
            </a:pathLst>
          </a:custGeom>
          <a:ln w="25400" cap="flat">
            <a:solidFill>
              <a:srgbClr val="717073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8" name="Graphic 4">
            <a:extLst>
              <a:ext uri="{FF2B5EF4-FFF2-40B4-BE49-F238E27FC236}">
                <a16:creationId xmlns:a16="http://schemas.microsoft.com/office/drawing/2014/main" id="{9D72F875-4387-839B-EFFB-7EAC61BD45B3}"/>
              </a:ext>
            </a:extLst>
          </p:cNvPr>
          <p:cNvGrpSpPr/>
          <p:nvPr/>
        </p:nvGrpSpPr>
        <p:grpSpPr>
          <a:xfrm>
            <a:off x="420369" y="7369809"/>
            <a:ext cx="433069" cy="120650"/>
            <a:chOff x="420369" y="7369809"/>
            <a:chExt cx="433069" cy="120650"/>
          </a:xfrm>
          <a:solidFill>
            <a:srgbClr val="717073"/>
          </a:solidFill>
        </p:grpSpPr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65EBCEA5-FE69-E913-D8E3-05F49932C1B2}"/>
                </a:ext>
              </a:extLst>
            </p:cNvPr>
            <p:cNvSpPr/>
            <p:nvPr/>
          </p:nvSpPr>
          <p:spPr>
            <a:xfrm>
              <a:off x="420369" y="7372350"/>
              <a:ext cx="58420" cy="91440"/>
            </a:xfrm>
            <a:custGeom>
              <a:avLst/>
              <a:gdLst>
                <a:gd name="connsiteX0" fmla="*/ 12700 w 58420"/>
                <a:gd name="connsiteY0" fmla="*/ 55880 h 91440"/>
                <a:gd name="connsiteX1" fmla="*/ 12700 w 58420"/>
                <a:gd name="connsiteY1" fmla="*/ 91440 h 91440"/>
                <a:gd name="connsiteX2" fmla="*/ 0 w 58420"/>
                <a:gd name="connsiteY2" fmla="*/ 91440 h 91440"/>
                <a:gd name="connsiteX3" fmla="*/ 0 w 58420"/>
                <a:gd name="connsiteY3" fmla="*/ 0 h 91440"/>
                <a:gd name="connsiteX4" fmla="*/ 27940 w 58420"/>
                <a:gd name="connsiteY4" fmla="*/ 0 h 91440"/>
                <a:gd name="connsiteX5" fmla="*/ 58420 w 58420"/>
                <a:gd name="connsiteY5" fmla="*/ 27940 h 91440"/>
                <a:gd name="connsiteX6" fmla="*/ 27940 w 58420"/>
                <a:gd name="connsiteY6" fmla="*/ 55880 h 91440"/>
                <a:gd name="connsiteX7" fmla="*/ 12700 w 58420"/>
                <a:gd name="connsiteY7" fmla="*/ 55880 h 91440"/>
                <a:gd name="connsiteX8" fmla="*/ 12700 w 58420"/>
                <a:gd name="connsiteY8" fmla="*/ 10160 h 91440"/>
                <a:gd name="connsiteX9" fmla="*/ 12700 w 58420"/>
                <a:gd name="connsiteY9" fmla="*/ 45720 h 91440"/>
                <a:gd name="connsiteX10" fmla="*/ 29210 w 58420"/>
                <a:gd name="connsiteY10" fmla="*/ 45720 h 91440"/>
                <a:gd name="connsiteX11" fmla="*/ 46990 w 58420"/>
                <a:gd name="connsiteY11" fmla="*/ 27940 h 91440"/>
                <a:gd name="connsiteX12" fmla="*/ 27940 w 58420"/>
                <a:gd name="connsiteY12" fmla="*/ 10160 h 91440"/>
                <a:gd name="connsiteX13" fmla="*/ 12700 w 58420"/>
                <a:gd name="connsiteY13" fmla="*/ 1016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420" h="91440">
                  <a:moveTo>
                    <a:pt x="12700" y="55880"/>
                  </a:moveTo>
                  <a:lnTo>
                    <a:pt x="12700" y="91440"/>
                  </a:lnTo>
                  <a:lnTo>
                    <a:pt x="0" y="91440"/>
                  </a:lnTo>
                  <a:lnTo>
                    <a:pt x="0" y="0"/>
                  </a:lnTo>
                  <a:lnTo>
                    <a:pt x="27940" y="0"/>
                  </a:lnTo>
                  <a:cubicBezTo>
                    <a:pt x="46990" y="0"/>
                    <a:pt x="58420" y="10160"/>
                    <a:pt x="58420" y="27940"/>
                  </a:cubicBezTo>
                  <a:cubicBezTo>
                    <a:pt x="58420" y="45720"/>
                    <a:pt x="46990" y="55880"/>
                    <a:pt x="27940" y="55880"/>
                  </a:cubicBezTo>
                  <a:lnTo>
                    <a:pt x="12700" y="55880"/>
                  </a:lnTo>
                  <a:close/>
                  <a:moveTo>
                    <a:pt x="12700" y="10160"/>
                  </a:moveTo>
                  <a:lnTo>
                    <a:pt x="12700" y="45720"/>
                  </a:lnTo>
                  <a:lnTo>
                    <a:pt x="29210" y="45720"/>
                  </a:lnTo>
                  <a:cubicBezTo>
                    <a:pt x="40640" y="45720"/>
                    <a:pt x="46990" y="39370"/>
                    <a:pt x="46990" y="27940"/>
                  </a:cubicBezTo>
                  <a:cubicBezTo>
                    <a:pt x="46990" y="16510"/>
                    <a:pt x="39370" y="10160"/>
                    <a:pt x="27940" y="10160"/>
                  </a:cubicBezTo>
                  <a:lnTo>
                    <a:pt x="12700" y="10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F2CCC795-77C3-5123-3EAD-62BEF7EF8253}"/>
                </a:ext>
              </a:extLst>
            </p:cNvPr>
            <p:cNvSpPr/>
            <p:nvPr/>
          </p:nvSpPr>
          <p:spPr>
            <a:xfrm>
              <a:off x="488950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9690 h 66040"/>
                <a:gd name="connsiteX18" fmla="*/ 40640 w 53340"/>
                <a:gd name="connsiteY18" fmla="*/ 3937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9690"/>
                    <a:pt x="21590" y="59690"/>
                  </a:cubicBezTo>
                  <a:cubicBezTo>
                    <a:pt x="31750" y="59690"/>
                    <a:pt x="40640" y="49530"/>
                    <a:pt x="4064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77B6464F-0C1C-5BF4-32C6-AB7E09DB0EBB}"/>
                </a:ext>
              </a:extLst>
            </p:cNvPr>
            <p:cNvSpPr/>
            <p:nvPr/>
          </p:nvSpPr>
          <p:spPr>
            <a:xfrm>
              <a:off x="556259" y="7399019"/>
              <a:ext cx="59690" cy="91440"/>
            </a:xfrm>
            <a:custGeom>
              <a:avLst/>
              <a:gdLst>
                <a:gd name="connsiteX0" fmla="*/ 34290 w 59690"/>
                <a:gd name="connsiteY0" fmla="*/ 54611 h 91440"/>
                <a:gd name="connsiteX1" fmla="*/ 59690 w 59690"/>
                <a:gd name="connsiteY1" fmla="*/ 72390 h 91440"/>
                <a:gd name="connsiteX2" fmla="*/ 29210 w 59690"/>
                <a:gd name="connsiteY2" fmla="*/ 91440 h 91440"/>
                <a:gd name="connsiteX3" fmla="*/ 0 w 59690"/>
                <a:gd name="connsiteY3" fmla="*/ 74930 h 91440"/>
                <a:gd name="connsiteX4" fmla="*/ 17780 w 59690"/>
                <a:gd name="connsiteY4" fmla="*/ 59690 h 91440"/>
                <a:gd name="connsiteX5" fmla="*/ 7620 w 59690"/>
                <a:gd name="connsiteY5" fmla="*/ 52070 h 91440"/>
                <a:gd name="connsiteX6" fmla="*/ 16510 w 59690"/>
                <a:gd name="connsiteY6" fmla="*/ 43180 h 91440"/>
                <a:gd name="connsiteX7" fmla="*/ 1270 w 59690"/>
                <a:gd name="connsiteY7" fmla="*/ 22861 h 91440"/>
                <a:gd name="connsiteX8" fmla="*/ 26670 w 59690"/>
                <a:gd name="connsiteY8" fmla="*/ 0 h 91440"/>
                <a:gd name="connsiteX9" fmla="*/ 36830 w 59690"/>
                <a:gd name="connsiteY9" fmla="*/ 1270 h 91440"/>
                <a:gd name="connsiteX10" fmla="*/ 59690 w 59690"/>
                <a:gd name="connsiteY10" fmla="*/ 1270 h 91440"/>
                <a:gd name="connsiteX11" fmla="*/ 59690 w 59690"/>
                <a:gd name="connsiteY11" fmla="*/ 10161 h 91440"/>
                <a:gd name="connsiteX12" fmla="*/ 50800 w 59690"/>
                <a:gd name="connsiteY12" fmla="*/ 10161 h 91440"/>
                <a:gd name="connsiteX13" fmla="*/ 46990 w 59690"/>
                <a:gd name="connsiteY13" fmla="*/ 10161 h 91440"/>
                <a:gd name="connsiteX14" fmla="*/ 46990 w 59690"/>
                <a:gd name="connsiteY14" fmla="*/ 10161 h 91440"/>
                <a:gd name="connsiteX15" fmla="*/ 52070 w 59690"/>
                <a:gd name="connsiteY15" fmla="*/ 22861 h 91440"/>
                <a:gd name="connsiteX16" fmla="*/ 29210 w 59690"/>
                <a:gd name="connsiteY16" fmla="*/ 44450 h 91440"/>
                <a:gd name="connsiteX17" fmla="*/ 29210 w 59690"/>
                <a:gd name="connsiteY17" fmla="*/ 44450 h 91440"/>
                <a:gd name="connsiteX18" fmla="*/ 19050 w 59690"/>
                <a:gd name="connsiteY18" fmla="*/ 49530 h 91440"/>
                <a:gd name="connsiteX19" fmla="*/ 34290 w 59690"/>
                <a:gd name="connsiteY19" fmla="*/ 54611 h 91440"/>
                <a:gd name="connsiteX20" fmla="*/ 46990 w 59690"/>
                <a:gd name="connsiteY20" fmla="*/ 73661 h 91440"/>
                <a:gd name="connsiteX21" fmla="*/ 27940 w 59690"/>
                <a:gd name="connsiteY21" fmla="*/ 63500 h 91440"/>
                <a:gd name="connsiteX22" fmla="*/ 11430 w 59690"/>
                <a:gd name="connsiteY22" fmla="*/ 73661 h 91440"/>
                <a:gd name="connsiteX23" fmla="*/ 29210 w 59690"/>
                <a:gd name="connsiteY23" fmla="*/ 83820 h 91440"/>
                <a:gd name="connsiteX24" fmla="*/ 48260 w 59690"/>
                <a:gd name="connsiteY24" fmla="*/ 73661 h 91440"/>
                <a:gd name="connsiteX25" fmla="*/ 41910 w 59690"/>
                <a:gd name="connsiteY25" fmla="*/ 22861 h 91440"/>
                <a:gd name="connsiteX26" fmla="*/ 26670 w 59690"/>
                <a:gd name="connsiteY26" fmla="*/ 8890 h 91440"/>
                <a:gd name="connsiteX27" fmla="*/ 11430 w 59690"/>
                <a:gd name="connsiteY27" fmla="*/ 22861 h 91440"/>
                <a:gd name="connsiteX28" fmla="*/ 26670 w 59690"/>
                <a:gd name="connsiteY28" fmla="*/ 36830 h 91440"/>
                <a:gd name="connsiteX29" fmla="*/ 41910 w 59690"/>
                <a:gd name="connsiteY29" fmla="*/ 22861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9690" h="91440">
                  <a:moveTo>
                    <a:pt x="34290" y="54611"/>
                  </a:moveTo>
                  <a:cubicBezTo>
                    <a:pt x="50800" y="55880"/>
                    <a:pt x="59690" y="60961"/>
                    <a:pt x="59690" y="72390"/>
                  </a:cubicBezTo>
                  <a:cubicBezTo>
                    <a:pt x="59690" y="83820"/>
                    <a:pt x="46990" y="91440"/>
                    <a:pt x="29210" y="91440"/>
                  </a:cubicBezTo>
                  <a:cubicBezTo>
                    <a:pt x="11430" y="91440"/>
                    <a:pt x="0" y="85090"/>
                    <a:pt x="0" y="74930"/>
                  </a:cubicBezTo>
                  <a:cubicBezTo>
                    <a:pt x="0" y="64770"/>
                    <a:pt x="7620" y="60961"/>
                    <a:pt x="17780" y="59690"/>
                  </a:cubicBezTo>
                  <a:cubicBezTo>
                    <a:pt x="11430" y="59690"/>
                    <a:pt x="7620" y="55880"/>
                    <a:pt x="7620" y="52070"/>
                  </a:cubicBezTo>
                  <a:cubicBezTo>
                    <a:pt x="7620" y="48261"/>
                    <a:pt x="11430" y="44450"/>
                    <a:pt x="16510" y="43180"/>
                  </a:cubicBezTo>
                  <a:cubicBezTo>
                    <a:pt x="7620" y="39370"/>
                    <a:pt x="1270" y="31750"/>
                    <a:pt x="1270" y="22861"/>
                  </a:cubicBezTo>
                  <a:cubicBezTo>
                    <a:pt x="1270" y="13970"/>
                    <a:pt x="12700" y="0"/>
                    <a:pt x="26670" y="0"/>
                  </a:cubicBezTo>
                  <a:cubicBezTo>
                    <a:pt x="40640" y="0"/>
                    <a:pt x="34290" y="0"/>
                    <a:pt x="36830" y="1270"/>
                  </a:cubicBezTo>
                  <a:lnTo>
                    <a:pt x="59690" y="1270"/>
                  </a:lnTo>
                  <a:lnTo>
                    <a:pt x="59690" y="10161"/>
                  </a:lnTo>
                  <a:lnTo>
                    <a:pt x="50800" y="10161"/>
                  </a:lnTo>
                  <a:cubicBezTo>
                    <a:pt x="49530" y="10161"/>
                    <a:pt x="46990" y="10161"/>
                    <a:pt x="46990" y="10161"/>
                  </a:cubicBezTo>
                  <a:lnTo>
                    <a:pt x="46990" y="10161"/>
                  </a:lnTo>
                  <a:cubicBezTo>
                    <a:pt x="50800" y="12700"/>
                    <a:pt x="52070" y="17780"/>
                    <a:pt x="52070" y="22861"/>
                  </a:cubicBezTo>
                  <a:cubicBezTo>
                    <a:pt x="52070" y="35561"/>
                    <a:pt x="41910" y="44450"/>
                    <a:pt x="29210" y="44450"/>
                  </a:cubicBezTo>
                  <a:lnTo>
                    <a:pt x="29210" y="44450"/>
                  </a:lnTo>
                  <a:cubicBezTo>
                    <a:pt x="24130" y="44450"/>
                    <a:pt x="19050" y="46990"/>
                    <a:pt x="19050" y="49530"/>
                  </a:cubicBezTo>
                  <a:cubicBezTo>
                    <a:pt x="19050" y="52070"/>
                    <a:pt x="22860" y="53340"/>
                    <a:pt x="34290" y="54611"/>
                  </a:cubicBezTo>
                  <a:close/>
                  <a:moveTo>
                    <a:pt x="46990" y="73661"/>
                  </a:moveTo>
                  <a:cubicBezTo>
                    <a:pt x="46990" y="67311"/>
                    <a:pt x="41910" y="63500"/>
                    <a:pt x="27940" y="63500"/>
                  </a:cubicBezTo>
                  <a:cubicBezTo>
                    <a:pt x="13970" y="63500"/>
                    <a:pt x="11430" y="68580"/>
                    <a:pt x="11430" y="73661"/>
                  </a:cubicBezTo>
                  <a:cubicBezTo>
                    <a:pt x="11430" y="78740"/>
                    <a:pt x="19050" y="83820"/>
                    <a:pt x="29210" y="83820"/>
                  </a:cubicBezTo>
                  <a:cubicBezTo>
                    <a:pt x="39370" y="83820"/>
                    <a:pt x="48260" y="80011"/>
                    <a:pt x="48260" y="73661"/>
                  </a:cubicBezTo>
                  <a:close/>
                  <a:moveTo>
                    <a:pt x="41910" y="22861"/>
                  </a:moveTo>
                  <a:cubicBezTo>
                    <a:pt x="41910" y="15240"/>
                    <a:pt x="35560" y="8890"/>
                    <a:pt x="26670" y="8890"/>
                  </a:cubicBezTo>
                  <a:cubicBezTo>
                    <a:pt x="17780" y="8890"/>
                    <a:pt x="11430" y="15240"/>
                    <a:pt x="11430" y="22861"/>
                  </a:cubicBezTo>
                  <a:cubicBezTo>
                    <a:pt x="11430" y="30480"/>
                    <a:pt x="17780" y="36830"/>
                    <a:pt x="26670" y="36830"/>
                  </a:cubicBezTo>
                  <a:cubicBezTo>
                    <a:pt x="35560" y="36830"/>
                    <a:pt x="41910" y="30480"/>
                    <a:pt x="41910" y="22861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C41EC744-0271-A26A-67BD-2734E014F97E}"/>
                </a:ext>
              </a:extLst>
            </p:cNvPr>
            <p:cNvSpPr/>
            <p:nvPr/>
          </p:nvSpPr>
          <p:spPr>
            <a:xfrm>
              <a:off x="624840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1750 w 59690"/>
                <a:gd name="connsiteY10" fmla="*/ 11430 h 66040"/>
                <a:gd name="connsiteX11" fmla="*/ 12700 w 59690"/>
                <a:gd name="connsiteY11" fmla="*/ 29210 h 66040"/>
                <a:gd name="connsiteX12" fmla="*/ 48260 w 59690"/>
                <a:gd name="connsiteY12" fmla="*/ 29210 h 66040"/>
                <a:gd name="connsiteX13" fmla="*/ 3175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1750" y="11430"/>
                  </a:moveTo>
                  <a:cubicBezTo>
                    <a:pt x="20320" y="11430"/>
                    <a:pt x="13970" y="20320"/>
                    <a:pt x="12700" y="29210"/>
                  </a:cubicBezTo>
                  <a:lnTo>
                    <a:pt x="48260" y="29210"/>
                  </a:lnTo>
                  <a:cubicBezTo>
                    <a:pt x="48260" y="20320"/>
                    <a:pt x="41910" y="11430"/>
                    <a:pt x="3175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0837A33A-D17B-BABF-E528-6067374E53D5}"/>
                </a:ext>
              </a:extLst>
            </p:cNvPr>
            <p:cNvSpPr/>
            <p:nvPr/>
          </p:nvSpPr>
          <p:spPr>
            <a:xfrm>
              <a:off x="723900" y="7369809"/>
              <a:ext cx="59690" cy="92709"/>
            </a:xfrm>
            <a:custGeom>
              <a:avLst/>
              <a:gdLst>
                <a:gd name="connsiteX0" fmla="*/ 5080 w 59690"/>
                <a:gd name="connsiteY0" fmla="*/ 6350 h 92709"/>
                <a:gd name="connsiteX1" fmla="*/ 25400 w 59690"/>
                <a:gd name="connsiteY1" fmla="*/ 0 h 92709"/>
                <a:gd name="connsiteX2" fmla="*/ 54610 w 59690"/>
                <a:gd name="connsiteY2" fmla="*/ 29210 h 92709"/>
                <a:gd name="connsiteX3" fmla="*/ 22860 w 59690"/>
                <a:gd name="connsiteY3" fmla="*/ 82550 h 92709"/>
                <a:gd name="connsiteX4" fmla="*/ 59690 w 59690"/>
                <a:gd name="connsiteY4" fmla="*/ 82550 h 92709"/>
                <a:gd name="connsiteX5" fmla="*/ 59690 w 59690"/>
                <a:gd name="connsiteY5" fmla="*/ 92710 h 92709"/>
                <a:gd name="connsiteX6" fmla="*/ 0 w 59690"/>
                <a:gd name="connsiteY6" fmla="*/ 92710 h 92709"/>
                <a:gd name="connsiteX7" fmla="*/ 41910 w 59690"/>
                <a:gd name="connsiteY7" fmla="*/ 29210 h 92709"/>
                <a:gd name="connsiteX8" fmla="*/ 24130 w 59690"/>
                <a:gd name="connsiteY8" fmla="*/ 11430 h 92709"/>
                <a:gd name="connsiteX9" fmla="*/ 5080 w 59690"/>
                <a:gd name="connsiteY9" fmla="*/ 17780 h 92709"/>
                <a:gd name="connsiteX10" fmla="*/ 5080 w 59690"/>
                <a:gd name="connsiteY10" fmla="*/ 635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690" h="92709">
                  <a:moveTo>
                    <a:pt x="5080" y="6350"/>
                  </a:moveTo>
                  <a:cubicBezTo>
                    <a:pt x="10160" y="2540"/>
                    <a:pt x="17780" y="0"/>
                    <a:pt x="25400" y="0"/>
                  </a:cubicBezTo>
                  <a:cubicBezTo>
                    <a:pt x="43180" y="0"/>
                    <a:pt x="54610" y="11430"/>
                    <a:pt x="54610" y="29210"/>
                  </a:cubicBezTo>
                  <a:cubicBezTo>
                    <a:pt x="54610" y="46990"/>
                    <a:pt x="39370" y="63500"/>
                    <a:pt x="22860" y="82550"/>
                  </a:cubicBezTo>
                  <a:lnTo>
                    <a:pt x="59690" y="82550"/>
                  </a:lnTo>
                  <a:lnTo>
                    <a:pt x="59690" y="92710"/>
                  </a:lnTo>
                  <a:lnTo>
                    <a:pt x="0" y="92710"/>
                  </a:lnTo>
                  <a:cubicBezTo>
                    <a:pt x="26670" y="62230"/>
                    <a:pt x="41910" y="45720"/>
                    <a:pt x="41910" y="29210"/>
                  </a:cubicBezTo>
                  <a:cubicBezTo>
                    <a:pt x="41910" y="12700"/>
                    <a:pt x="35560" y="11430"/>
                    <a:pt x="24130" y="11430"/>
                  </a:cubicBezTo>
                  <a:cubicBezTo>
                    <a:pt x="12700" y="11430"/>
                    <a:pt x="8890" y="13970"/>
                    <a:pt x="5080" y="17780"/>
                  </a:cubicBezTo>
                  <a:lnTo>
                    <a:pt x="508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403AD962-F5D3-8625-D787-56288020AC7F}"/>
                </a:ext>
              </a:extLst>
            </p:cNvPr>
            <p:cNvSpPr/>
            <p:nvPr/>
          </p:nvSpPr>
          <p:spPr>
            <a:xfrm>
              <a:off x="795019" y="7372350"/>
              <a:ext cx="58419" cy="91440"/>
            </a:xfrm>
            <a:custGeom>
              <a:avLst/>
              <a:gdLst>
                <a:gd name="connsiteX0" fmla="*/ 6350 w 58419"/>
                <a:gd name="connsiteY0" fmla="*/ 91440 h 91440"/>
                <a:gd name="connsiteX1" fmla="*/ 41910 w 58419"/>
                <a:gd name="connsiteY1" fmla="*/ 10160 h 91440"/>
                <a:gd name="connsiteX2" fmla="*/ 0 w 58419"/>
                <a:gd name="connsiteY2" fmla="*/ 10160 h 91440"/>
                <a:gd name="connsiteX3" fmla="*/ 0 w 58419"/>
                <a:gd name="connsiteY3" fmla="*/ 0 h 91440"/>
                <a:gd name="connsiteX4" fmla="*/ 58420 w 58419"/>
                <a:gd name="connsiteY4" fmla="*/ 0 h 91440"/>
                <a:gd name="connsiteX5" fmla="*/ 19050 w 58419"/>
                <a:gd name="connsiteY5" fmla="*/ 91440 h 91440"/>
                <a:gd name="connsiteX6" fmla="*/ 6350 w 58419"/>
                <a:gd name="connsiteY6" fmla="*/ 914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19" h="91440">
                  <a:moveTo>
                    <a:pt x="6350" y="91440"/>
                  </a:moveTo>
                  <a:lnTo>
                    <a:pt x="41910" y="10160"/>
                  </a:lnTo>
                  <a:lnTo>
                    <a:pt x="0" y="10160"/>
                  </a:lnTo>
                  <a:lnTo>
                    <a:pt x="0" y="0"/>
                  </a:lnTo>
                  <a:lnTo>
                    <a:pt x="58420" y="0"/>
                  </a:lnTo>
                  <a:lnTo>
                    <a:pt x="19050" y="91440"/>
                  </a:lnTo>
                  <a:lnTo>
                    <a:pt x="6350" y="914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" name="Graphic 4">
            <a:extLst>
              <a:ext uri="{FF2B5EF4-FFF2-40B4-BE49-F238E27FC236}">
                <a16:creationId xmlns:a16="http://schemas.microsoft.com/office/drawing/2014/main" id="{6BF53CC4-3B72-39A8-ACA4-3A810E879903}"/>
              </a:ext>
            </a:extLst>
          </p:cNvPr>
          <p:cNvGrpSpPr/>
          <p:nvPr/>
        </p:nvGrpSpPr>
        <p:grpSpPr>
          <a:xfrm>
            <a:off x="7506969" y="7371080"/>
            <a:ext cx="2137410" cy="93979"/>
            <a:chOff x="7506969" y="7371080"/>
            <a:chExt cx="2137410" cy="93979"/>
          </a:xfrm>
          <a:solidFill>
            <a:srgbClr val="717073"/>
          </a:solidFill>
        </p:grpSpPr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D4EA4B9D-B4AA-1D10-BFBB-A42DE4B9A7AA}"/>
                </a:ext>
              </a:extLst>
            </p:cNvPr>
            <p:cNvSpPr/>
            <p:nvPr/>
          </p:nvSpPr>
          <p:spPr>
            <a:xfrm>
              <a:off x="7506969" y="7371080"/>
              <a:ext cx="83820" cy="92709"/>
            </a:xfrm>
            <a:custGeom>
              <a:avLst/>
              <a:gdLst>
                <a:gd name="connsiteX0" fmla="*/ 41911 w 83820"/>
                <a:gd name="connsiteY0" fmla="*/ 0 h 92709"/>
                <a:gd name="connsiteX1" fmla="*/ 41911 w 83820"/>
                <a:gd name="connsiteY1" fmla="*/ 0 h 92709"/>
                <a:gd name="connsiteX2" fmla="*/ 83820 w 83820"/>
                <a:gd name="connsiteY2" fmla="*/ 92710 h 92709"/>
                <a:gd name="connsiteX3" fmla="*/ 71120 w 83820"/>
                <a:gd name="connsiteY3" fmla="*/ 92710 h 92709"/>
                <a:gd name="connsiteX4" fmla="*/ 62230 w 83820"/>
                <a:gd name="connsiteY4" fmla="*/ 72389 h 92709"/>
                <a:gd name="connsiteX5" fmla="*/ 21590 w 83820"/>
                <a:gd name="connsiteY5" fmla="*/ 72389 h 92709"/>
                <a:gd name="connsiteX6" fmla="*/ 12700 w 83820"/>
                <a:gd name="connsiteY6" fmla="*/ 92710 h 92709"/>
                <a:gd name="connsiteX7" fmla="*/ 0 w 83820"/>
                <a:gd name="connsiteY7" fmla="*/ 92710 h 92709"/>
                <a:gd name="connsiteX8" fmla="*/ 41911 w 83820"/>
                <a:gd name="connsiteY8" fmla="*/ 0 h 92709"/>
                <a:gd name="connsiteX9" fmla="*/ 58420 w 83820"/>
                <a:gd name="connsiteY9" fmla="*/ 62230 h 92709"/>
                <a:gd name="connsiteX10" fmla="*/ 43180 w 83820"/>
                <a:gd name="connsiteY10" fmla="*/ 24130 h 92709"/>
                <a:gd name="connsiteX11" fmla="*/ 26670 w 83820"/>
                <a:gd name="connsiteY11" fmla="*/ 62230 h 92709"/>
                <a:gd name="connsiteX12" fmla="*/ 58420 w 83820"/>
                <a:gd name="connsiteY12" fmla="*/ 6223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3820" h="92709">
                  <a:moveTo>
                    <a:pt x="41911" y="0"/>
                  </a:moveTo>
                  <a:lnTo>
                    <a:pt x="41911" y="0"/>
                  </a:lnTo>
                  <a:lnTo>
                    <a:pt x="83820" y="92710"/>
                  </a:lnTo>
                  <a:lnTo>
                    <a:pt x="71120" y="92710"/>
                  </a:lnTo>
                  <a:lnTo>
                    <a:pt x="62230" y="72389"/>
                  </a:lnTo>
                  <a:lnTo>
                    <a:pt x="21590" y="72389"/>
                  </a:lnTo>
                  <a:lnTo>
                    <a:pt x="12700" y="92710"/>
                  </a:lnTo>
                  <a:lnTo>
                    <a:pt x="0" y="92710"/>
                  </a:lnTo>
                  <a:lnTo>
                    <a:pt x="41911" y="0"/>
                  </a:lnTo>
                  <a:close/>
                  <a:moveTo>
                    <a:pt x="58420" y="62230"/>
                  </a:moveTo>
                  <a:cubicBezTo>
                    <a:pt x="52070" y="48260"/>
                    <a:pt x="46990" y="36830"/>
                    <a:pt x="43180" y="24130"/>
                  </a:cubicBezTo>
                  <a:cubicBezTo>
                    <a:pt x="38100" y="36830"/>
                    <a:pt x="33020" y="48260"/>
                    <a:pt x="26670" y="62230"/>
                  </a:cubicBezTo>
                  <a:lnTo>
                    <a:pt x="58420" y="622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7944606D-02B5-7115-73B2-5C837F6188A6}"/>
                </a:ext>
              </a:extLst>
            </p:cNvPr>
            <p:cNvSpPr/>
            <p:nvPr/>
          </p:nvSpPr>
          <p:spPr>
            <a:xfrm>
              <a:off x="7602219" y="7399019"/>
              <a:ext cx="35735" cy="64770"/>
            </a:xfrm>
            <a:custGeom>
              <a:avLst/>
              <a:gdLst>
                <a:gd name="connsiteX0" fmla="*/ 0 w 35735"/>
                <a:gd name="connsiteY0" fmla="*/ 1270 h 64770"/>
                <a:gd name="connsiteX1" fmla="*/ 11430 w 35735"/>
                <a:gd name="connsiteY1" fmla="*/ 1270 h 64770"/>
                <a:gd name="connsiteX2" fmla="*/ 11430 w 35735"/>
                <a:gd name="connsiteY2" fmla="*/ 10161 h 64770"/>
                <a:gd name="connsiteX3" fmla="*/ 11430 w 35735"/>
                <a:gd name="connsiteY3" fmla="*/ 15240 h 64770"/>
                <a:gd name="connsiteX4" fmla="*/ 11430 w 35735"/>
                <a:gd name="connsiteY4" fmla="*/ 15240 h 64770"/>
                <a:gd name="connsiteX5" fmla="*/ 30480 w 35735"/>
                <a:gd name="connsiteY5" fmla="*/ 0 h 64770"/>
                <a:gd name="connsiteX6" fmla="*/ 34290 w 35735"/>
                <a:gd name="connsiteY6" fmla="*/ 0 h 64770"/>
                <a:gd name="connsiteX7" fmla="*/ 34290 w 35735"/>
                <a:gd name="connsiteY7" fmla="*/ 11430 h 64770"/>
                <a:gd name="connsiteX8" fmla="*/ 30480 w 35735"/>
                <a:gd name="connsiteY8" fmla="*/ 11430 h 64770"/>
                <a:gd name="connsiteX9" fmla="*/ 11430 w 35735"/>
                <a:gd name="connsiteY9" fmla="*/ 36830 h 64770"/>
                <a:gd name="connsiteX10" fmla="*/ 11430 w 35735"/>
                <a:gd name="connsiteY10" fmla="*/ 64770 h 64770"/>
                <a:gd name="connsiteX11" fmla="*/ 0 w 35735"/>
                <a:gd name="connsiteY11" fmla="*/ 64770 h 64770"/>
                <a:gd name="connsiteX12" fmla="*/ 0 w 35735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5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40" y="6350"/>
                    <a:pt x="21590" y="0"/>
                    <a:pt x="30480" y="0"/>
                  </a:cubicBezTo>
                  <a:cubicBezTo>
                    <a:pt x="39370" y="0"/>
                    <a:pt x="34290" y="0"/>
                    <a:pt x="34290" y="0"/>
                  </a:cubicBezTo>
                  <a:lnTo>
                    <a:pt x="34290" y="11430"/>
                  </a:lnTo>
                  <a:cubicBezTo>
                    <a:pt x="34290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056AF196-09EA-49C9-8990-761609F0D219}"/>
                </a:ext>
              </a:extLst>
            </p:cNvPr>
            <p:cNvSpPr/>
            <p:nvPr/>
          </p:nvSpPr>
          <p:spPr>
            <a:xfrm>
              <a:off x="76504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7AC57C09-0EFD-4980-6C76-AF49A1B5AD17}"/>
                </a:ext>
              </a:extLst>
            </p:cNvPr>
            <p:cNvSpPr/>
            <p:nvPr/>
          </p:nvSpPr>
          <p:spPr>
            <a:xfrm>
              <a:off x="7693659" y="7399019"/>
              <a:ext cx="66040" cy="66040"/>
            </a:xfrm>
            <a:custGeom>
              <a:avLst/>
              <a:gdLst>
                <a:gd name="connsiteX0" fmla="*/ 66040 w 66040"/>
                <a:gd name="connsiteY0" fmla="*/ 33020 h 66040"/>
                <a:gd name="connsiteX1" fmla="*/ 33020 w 66040"/>
                <a:gd name="connsiteY1" fmla="*/ 66040 h 66040"/>
                <a:gd name="connsiteX2" fmla="*/ 0 w 66040"/>
                <a:gd name="connsiteY2" fmla="*/ 33020 h 66040"/>
                <a:gd name="connsiteX3" fmla="*/ 33020 w 66040"/>
                <a:gd name="connsiteY3" fmla="*/ 0 h 66040"/>
                <a:gd name="connsiteX4" fmla="*/ 66040 w 66040"/>
                <a:gd name="connsiteY4" fmla="*/ 33020 h 66040"/>
                <a:gd name="connsiteX5" fmla="*/ 54610 w 66040"/>
                <a:gd name="connsiteY5" fmla="*/ 33020 h 66040"/>
                <a:gd name="connsiteX6" fmla="*/ 33020 w 66040"/>
                <a:gd name="connsiteY6" fmla="*/ 10161 h 66040"/>
                <a:gd name="connsiteX7" fmla="*/ 11430 w 66040"/>
                <a:gd name="connsiteY7" fmla="*/ 33020 h 66040"/>
                <a:gd name="connsiteX8" fmla="*/ 33020 w 66040"/>
                <a:gd name="connsiteY8" fmla="*/ 55880 h 66040"/>
                <a:gd name="connsiteX9" fmla="*/ 54610 w 66040"/>
                <a:gd name="connsiteY9" fmla="*/ 3302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040" h="66040">
                  <a:moveTo>
                    <a:pt x="66040" y="33020"/>
                  </a:moveTo>
                  <a:cubicBezTo>
                    <a:pt x="66040" y="52070"/>
                    <a:pt x="52070" y="66040"/>
                    <a:pt x="33020" y="66040"/>
                  </a:cubicBezTo>
                  <a:cubicBezTo>
                    <a:pt x="1397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3020" y="0"/>
                  </a:cubicBezTo>
                  <a:cubicBezTo>
                    <a:pt x="52070" y="0"/>
                    <a:pt x="66040" y="13970"/>
                    <a:pt x="66040" y="33020"/>
                  </a:cubicBezTo>
                  <a:close/>
                  <a:moveTo>
                    <a:pt x="54610" y="33020"/>
                  </a:moveTo>
                  <a:cubicBezTo>
                    <a:pt x="54610" y="19050"/>
                    <a:pt x="45720" y="10161"/>
                    <a:pt x="33020" y="10161"/>
                  </a:cubicBezTo>
                  <a:cubicBezTo>
                    <a:pt x="20320" y="10161"/>
                    <a:pt x="11430" y="19050"/>
                    <a:pt x="11430" y="33020"/>
                  </a:cubicBezTo>
                  <a:cubicBezTo>
                    <a:pt x="11430" y="46990"/>
                    <a:pt x="20320" y="55880"/>
                    <a:pt x="33020" y="55880"/>
                  </a:cubicBezTo>
                  <a:cubicBezTo>
                    <a:pt x="45720" y="55880"/>
                    <a:pt x="54610" y="45720"/>
                    <a:pt x="54610" y="330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27F7987-03B7-B1D7-5722-206649F3682F}"/>
                </a:ext>
              </a:extLst>
            </p:cNvPr>
            <p:cNvSpPr/>
            <p:nvPr/>
          </p:nvSpPr>
          <p:spPr>
            <a:xfrm>
              <a:off x="7766050" y="7400290"/>
              <a:ext cx="99059" cy="64769"/>
            </a:xfrm>
            <a:custGeom>
              <a:avLst/>
              <a:gdLst>
                <a:gd name="connsiteX0" fmla="*/ 68580 w 99059"/>
                <a:gd name="connsiteY0" fmla="*/ 45720 h 64769"/>
                <a:gd name="connsiteX1" fmla="*/ 86360 w 99059"/>
                <a:gd name="connsiteY1" fmla="*/ 0 h 64769"/>
                <a:gd name="connsiteX2" fmla="*/ 99060 w 99059"/>
                <a:gd name="connsiteY2" fmla="*/ 0 h 64769"/>
                <a:gd name="connsiteX3" fmla="*/ 72390 w 99059"/>
                <a:gd name="connsiteY3" fmla="*/ 64770 h 64769"/>
                <a:gd name="connsiteX4" fmla="*/ 66040 w 99059"/>
                <a:gd name="connsiteY4" fmla="*/ 64770 h 64769"/>
                <a:gd name="connsiteX5" fmla="*/ 49530 w 99059"/>
                <a:gd name="connsiteY5" fmla="*/ 21590 h 64769"/>
                <a:gd name="connsiteX6" fmla="*/ 33020 w 99059"/>
                <a:gd name="connsiteY6" fmla="*/ 64770 h 64769"/>
                <a:gd name="connsiteX7" fmla="*/ 26670 w 99059"/>
                <a:gd name="connsiteY7" fmla="*/ 64770 h 64769"/>
                <a:gd name="connsiteX8" fmla="*/ 0 w 99059"/>
                <a:gd name="connsiteY8" fmla="*/ 0 h 64769"/>
                <a:gd name="connsiteX9" fmla="*/ 12700 w 99059"/>
                <a:gd name="connsiteY9" fmla="*/ 0 h 64769"/>
                <a:gd name="connsiteX10" fmla="*/ 30480 w 99059"/>
                <a:gd name="connsiteY10" fmla="*/ 45720 h 64769"/>
                <a:gd name="connsiteX11" fmla="*/ 46990 w 99059"/>
                <a:gd name="connsiteY11" fmla="*/ 0 h 64769"/>
                <a:gd name="connsiteX12" fmla="*/ 53340 w 99059"/>
                <a:gd name="connsiteY12" fmla="*/ 0 h 64769"/>
                <a:gd name="connsiteX13" fmla="*/ 69850 w 99059"/>
                <a:gd name="connsiteY13" fmla="*/ 45720 h 6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059" h="64769">
                  <a:moveTo>
                    <a:pt x="68580" y="45720"/>
                  </a:moveTo>
                  <a:lnTo>
                    <a:pt x="86360" y="0"/>
                  </a:lnTo>
                  <a:lnTo>
                    <a:pt x="99060" y="0"/>
                  </a:lnTo>
                  <a:lnTo>
                    <a:pt x="72390" y="64770"/>
                  </a:lnTo>
                  <a:lnTo>
                    <a:pt x="66040" y="64770"/>
                  </a:lnTo>
                  <a:lnTo>
                    <a:pt x="49530" y="21590"/>
                  </a:lnTo>
                  <a:lnTo>
                    <a:pt x="33020" y="64770"/>
                  </a:lnTo>
                  <a:lnTo>
                    <a:pt x="26670" y="64770"/>
                  </a:lnTo>
                  <a:lnTo>
                    <a:pt x="0" y="0"/>
                  </a:lnTo>
                  <a:lnTo>
                    <a:pt x="12700" y="0"/>
                  </a:lnTo>
                  <a:lnTo>
                    <a:pt x="30480" y="45720"/>
                  </a:lnTo>
                  <a:lnTo>
                    <a:pt x="46990" y="0"/>
                  </a:lnTo>
                  <a:lnTo>
                    <a:pt x="53340" y="0"/>
                  </a:lnTo>
                  <a:lnTo>
                    <a:pt x="6985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771A40FE-E912-8E9E-552C-F4EB42C58E9D}"/>
                </a:ext>
              </a:extLst>
            </p:cNvPr>
            <p:cNvSpPr/>
            <p:nvPr/>
          </p:nvSpPr>
          <p:spPr>
            <a:xfrm>
              <a:off x="7875269" y="7372350"/>
              <a:ext cx="57150" cy="92709"/>
            </a:xfrm>
            <a:custGeom>
              <a:avLst/>
              <a:gdLst>
                <a:gd name="connsiteX0" fmla="*/ 0 w 57150"/>
                <a:gd name="connsiteY0" fmla="*/ 0 h 92709"/>
                <a:gd name="connsiteX1" fmla="*/ 11430 w 57150"/>
                <a:gd name="connsiteY1" fmla="*/ 0 h 92709"/>
                <a:gd name="connsiteX2" fmla="*/ 11430 w 57150"/>
                <a:gd name="connsiteY2" fmla="*/ 35560 h 92709"/>
                <a:gd name="connsiteX3" fmla="*/ 11430 w 57150"/>
                <a:gd name="connsiteY3" fmla="*/ 41910 h 92709"/>
                <a:gd name="connsiteX4" fmla="*/ 11430 w 57150"/>
                <a:gd name="connsiteY4" fmla="*/ 41910 h 92709"/>
                <a:gd name="connsiteX5" fmla="*/ 35561 w 57150"/>
                <a:gd name="connsiteY5" fmla="*/ 26670 h 92709"/>
                <a:gd name="connsiteX6" fmla="*/ 57150 w 57150"/>
                <a:gd name="connsiteY6" fmla="*/ 52070 h 92709"/>
                <a:gd name="connsiteX7" fmla="*/ 57150 w 57150"/>
                <a:gd name="connsiteY7" fmla="*/ 91440 h 92709"/>
                <a:gd name="connsiteX8" fmla="*/ 45720 w 57150"/>
                <a:gd name="connsiteY8" fmla="*/ 91440 h 92709"/>
                <a:gd name="connsiteX9" fmla="*/ 45720 w 57150"/>
                <a:gd name="connsiteY9" fmla="*/ 54610 h 92709"/>
                <a:gd name="connsiteX10" fmla="*/ 33020 w 57150"/>
                <a:gd name="connsiteY10" fmla="*/ 38100 h 92709"/>
                <a:gd name="connsiteX11" fmla="*/ 11430 w 57150"/>
                <a:gd name="connsiteY11" fmla="*/ 60960 h 92709"/>
                <a:gd name="connsiteX12" fmla="*/ 11430 w 57150"/>
                <a:gd name="connsiteY12" fmla="*/ 92710 h 92709"/>
                <a:gd name="connsiteX13" fmla="*/ 0 w 57150"/>
                <a:gd name="connsiteY13" fmla="*/ 92710 h 92709"/>
                <a:gd name="connsiteX14" fmla="*/ 0 w 57150"/>
                <a:gd name="connsiteY14" fmla="*/ 12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" h="92709">
                  <a:moveTo>
                    <a:pt x="0" y="0"/>
                  </a:moveTo>
                  <a:lnTo>
                    <a:pt x="11430" y="0"/>
                  </a:lnTo>
                  <a:lnTo>
                    <a:pt x="11430" y="35560"/>
                  </a:lnTo>
                  <a:cubicBezTo>
                    <a:pt x="11430" y="38100"/>
                    <a:pt x="11430" y="40640"/>
                    <a:pt x="11430" y="41910"/>
                  </a:cubicBezTo>
                  <a:lnTo>
                    <a:pt x="11430" y="41910"/>
                  </a:lnTo>
                  <a:cubicBezTo>
                    <a:pt x="13970" y="35560"/>
                    <a:pt x="21590" y="26670"/>
                    <a:pt x="35561" y="26670"/>
                  </a:cubicBezTo>
                  <a:cubicBezTo>
                    <a:pt x="49530" y="26670"/>
                    <a:pt x="57150" y="35560"/>
                    <a:pt x="57150" y="52070"/>
                  </a:cubicBezTo>
                  <a:lnTo>
                    <a:pt x="57150" y="91440"/>
                  </a:lnTo>
                  <a:lnTo>
                    <a:pt x="45720" y="91440"/>
                  </a:lnTo>
                  <a:lnTo>
                    <a:pt x="45720" y="54610"/>
                  </a:lnTo>
                  <a:cubicBezTo>
                    <a:pt x="45720" y="45720"/>
                    <a:pt x="44450" y="38100"/>
                    <a:pt x="33020" y="38100"/>
                  </a:cubicBezTo>
                  <a:cubicBezTo>
                    <a:pt x="21590" y="38100"/>
                    <a:pt x="11430" y="48260"/>
                    <a:pt x="11430" y="60960"/>
                  </a:cubicBezTo>
                  <a:lnTo>
                    <a:pt x="11430" y="92710"/>
                  </a:lnTo>
                  <a:lnTo>
                    <a:pt x="0" y="9271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9FA50594-6E84-EBF8-8F67-2123EE86F38F}"/>
                </a:ext>
              </a:extLst>
            </p:cNvPr>
            <p:cNvSpPr/>
            <p:nvPr/>
          </p:nvSpPr>
          <p:spPr>
            <a:xfrm>
              <a:off x="7948930" y="7397750"/>
              <a:ext cx="59689" cy="66040"/>
            </a:xfrm>
            <a:custGeom>
              <a:avLst/>
              <a:gdLst>
                <a:gd name="connsiteX0" fmla="*/ 59689 w 59689"/>
                <a:gd name="connsiteY0" fmla="*/ 30480 h 66040"/>
                <a:gd name="connsiteX1" fmla="*/ 59689 w 59689"/>
                <a:gd name="connsiteY1" fmla="*/ 36830 h 66040"/>
                <a:gd name="connsiteX2" fmla="*/ 12700 w 59689"/>
                <a:gd name="connsiteY2" fmla="*/ 36830 h 66040"/>
                <a:gd name="connsiteX3" fmla="*/ 34289 w 59689"/>
                <a:gd name="connsiteY3" fmla="*/ 57150 h 66040"/>
                <a:gd name="connsiteX4" fmla="*/ 57150 w 59689"/>
                <a:gd name="connsiteY4" fmla="*/ 50800 h 66040"/>
                <a:gd name="connsiteX5" fmla="*/ 57150 w 59689"/>
                <a:gd name="connsiteY5" fmla="*/ 60960 h 66040"/>
                <a:gd name="connsiteX6" fmla="*/ 33020 w 59689"/>
                <a:gd name="connsiteY6" fmla="*/ 66040 h 66040"/>
                <a:gd name="connsiteX7" fmla="*/ 0 w 59689"/>
                <a:gd name="connsiteY7" fmla="*/ 33020 h 66040"/>
                <a:gd name="connsiteX8" fmla="*/ 30480 w 59689"/>
                <a:gd name="connsiteY8" fmla="*/ 0 h 66040"/>
                <a:gd name="connsiteX9" fmla="*/ 59689 w 59689"/>
                <a:gd name="connsiteY9" fmla="*/ 29210 h 66040"/>
                <a:gd name="connsiteX10" fmla="*/ 30480 w 59689"/>
                <a:gd name="connsiteY10" fmla="*/ 11430 h 66040"/>
                <a:gd name="connsiteX11" fmla="*/ 11430 w 59689"/>
                <a:gd name="connsiteY11" fmla="*/ 29210 h 66040"/>
                <a:gd name="connsiteX12" fmla="*/ 46989 w 59689"/>
                <a:gd name="connsiteY12" fmla="*/ 29210 h 66040"/>
                <a:gd name="connsiteX13" fmla="*/ 30480 w 59689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89" h="66040">
                  <a:moveTo>
                    <a:pt x="59689" y="30480"/>
                  </a:moveTo>
                  <a:cubicBezTo>
                    <a:pt x="59689" y="33020"/>
                    <a:pt x="59689" y="35560"/>
                    <a:pt x="59689" y="36830"/>
                  </a:cubicBezTo>
                  <a:lnTo>
                    <a:pt x="12700" y="36830"/>
                  </a:lnTo>
                  <a:cubicBezTo>
                    <a:pt x="12700" y="49530"/>
                    <a:pt x="21589" y="57150"/>
                    <a:pt x="34289" y="57150"/>
                  </a:cubicBezTo>
                  <a:cubicBezTo>
                    <a:pt x="46989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89" y="0"/>
                    <a:pt x="59689" y="13970"/>
                    <a:pt x="59689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89" y="29210"/>
                  </a:lnTo>
                  <a:cubicBezTo>
                    <a:pt x="46989" y="20320"/>
                    <a:pt x="40639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65F8D279-933F-1D27-3517-5F24F5E3F06F}"/>
                </a:ext>
              </a:extLst>
            </p:cNvPr>
            <p:cNvSpPr/>
            <p:nvPr/>
          </p:nvSpPr>
          <p:spPr>
            <a:xfrm>
              <a:off x="8021319" y="7397750"/>
              <a:ext cx="53340" cy="66040"/>
            </a:xfrm>
            <a:custGeom>
              <a:avLst/>
              <a:gdLst>
                <a:gd name="connsiteX0" fmla="*/ 3811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1 w 53340"/>
                <a:gd name="connsiteY4" fmla="*/ 64770 h 66040"/>
                <a:gd name="connsiteX5" fmla="*/ 41911 w 53340"/>
                <a:gd name="connsiteY5" fmla="*/ 57150 h 66040"/>
                <a:gd name="connsiteX6" fmla="*/ 41911 w 53340"/>
                <a:gd name="connsiteY6" fmla="*/ 52070 h 66040"/>
                <a:gd name="connsiteX7" fmla="*/ 41911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1 w 53340"/>
                <a:gd name="connsiteY10" fmla="*/ 27940 h 66040"/>
                <a:gd name="connsiteX11" fmla="*/ 41911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9690 h 66040"/>
                <a:gd name="connsiteX18" fmla="*/ 40640 w 53340"/>
                <a:gd name="connsiteY18" fmla="*/ 3937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1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1" y="64770"/>
                  </a:lnTo>
                  <a:lnTo>
                    <a:pt x="41911" y="57150"/>
                  </a:lnTo>
                  <a:cubicBezTo>
                    <a:pt x="41911" y="54610"/>
                    <a:pt x="41911" y="52070"/>
                    <a:pt x="41911" y="52070"/>
                  </a:cubicBezTo>
                  <a:lnTo>
                    <a:pt x="41911" y="52070"/>
                  </a:lnTo>
                  <a:cubicBezTo>
                    <a:pt x="41911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1" y="27940"/>
                  </a:cubicBezTo>
                  <a:lnTo>
                    <a:pt x="41911" y="25400"/>
                  </a:lnTo>
                  <a:cubicBezTo>
                    <a:pt x="41911" y="13970"/>
                    <a:pt x="35561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9690"/>
                    <a:pt x="21590" y="59690"/>
                  </a:cubicBezTo>
                  <a:cubicBezTo>
                    <a:pt x="31750" y="59690"/>
                    <a:pt x="40640" y="49530"/>
                    <a:pt x="4064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2338E4D3-85FB-BE08-AF44-0868E29E8449}"/>
                </a:ext>
              </a:extLst>
            </p:cNvPr>
            <p:cNvSpPr/>
            <p:nvPr/>
          </p:nvSpPr>
          <p:spPr>
            <a:xfrm>
              <a:off x="8089900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683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572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AD7CA391-826C-F492-5EEC-C72F8C8DBFB8}"/>
                </a:ext>
              </a:extLst>
            </p:cNvPr>
            <p:cNvSpPr/>
            <p:nvPr/>
          </p:nvSpPr>
          <p:spPr>
            <a:xfrm>
              <a:off x="8199119" y="7372350"/>
              <a:ext cx="67310" cy="91440"/>
            </a:xfrm>
            <a:custGeom>
              <a:avLst/>
              <a:gdLst>
                <a:gd name="connsiteX0" fmla="*/ 40640 w 67310"/>
                <a:gd name="connsiteY0" fmla="*/ 10160 h 91440"/>
                <a:gd name="connsiteX1" fmla="*/ 40640 w 67310"/>
                <a:gd name="connsiteY1" fmla="*/ 91440 h 91440"/>
                <a:gd name="connsiteX2" fmla="*/ 27940 w 67310"/>
                <a:gd name="connsiteY2" fmla="*/ 91440 h 91440"/>
                <a:gd name="connsiteX3" fmla="*/ 27940 w 67310"/>
                <a:gd name="connsiteY3" fmla="*/ 10160 h 91440"/>
                <a:gd name="connsiteX4" fmla="*/ 0 w 67310"/>
                <a:gd name="connsiteY4" fmla="*/ 10160 h 91440"/>
                <a:gd name="connsiteX5" fmla="*/ 0 w 67310"/>
                <a:gd name="connsiteY5" fmla="*/ 0 h 91440"/>
                <a:gd name="connsiteX6" fmla="*/ 67311 w 67310"/>
                <a:gd name="connsiteY6" fmla="*/ 0 h 91440"/>
                <a:gd name="connsiteX7" fmla="*/ 67311 w 67310"/>
                <a:gd name="connsiteY7" fmla="*/ 10160 h 91440"/>
                <a:gd name="connsiteX8" fmla="*/ 39370 w 67310"/>
                <a:gd name="connsiteY8" fmla="*/ 1016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310" h="91440">
                  <a:moveTo>
                    <a:pt x="40640" y="10160"/>
                  </a:moveTo>
                  <a:lnTo>
                    <a:pt x="40640" y="91440"/>
                  </a:lnTo>
                  <a:lnTo>
                    <a:pt x="27940" y="91440"/>
                  </a:lnTo>
                  <a:lnTo>
                    <a:pt x="27940" y="10160"/>
                  </a:lnTo>
                  <a:lnTo>
                    <a:pt x="0" y="10160"/>
                  </a:lnTo>
                  <a:lnTo>
                    <a:pt x="0" y="0"/>
                  </a:lnTo>
                  <a:lnTo>
                    <a:pt x="67311" y="0"/>
                  </a:lnTo>
                  <a:lnTo>
                    <a:pt x="67311" y="10160"/>
                  </a:lnTo>
                  <a:lnTo>
                    <a:pt x="39370" y="10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612C8282-A6BE-E616-7844-DAA23EAA060E}"/>
                </a:ext>
              </a:extLst>
            </p:cNvPr>
            <p:cNvSpPr/>
            <p:nvPr/>
          </p:nvSpPr>
          <p:spPr>
            <a:xfrm>
              <a:off x="82727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2A23C4CD-FA20-0D4B-D578-2D669DEB4230}"/>
                </a:ext>
              </a:extLst>
            </p:cNvPr>
            <p:cNvSpPr/>
            <p:nvPr/>
          </p:nvSpPr>
          <p:spPr>
            <a:xfrm>
              <a:off x="8314690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9690 h 66040"/>
                <a:gd name="connsiteX18" fmla="*/ 40640 w 53340"/>
                <a:gd name="connsiteY18" fmla="*/ 3937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9690"/>
                    <a:pt x="21590" y="59690"/>
                  </a:cubicBezTo>
                  <a:cubicBezTo>
                    <a:pt x="31750" y="59690"/>
                    <a:pt x="40640" y="49530"/>
                    <a:pt x="4064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EE19DBCD-F50E-2B14-4E79-E540BAE82172}"/>
                </a:ext>
              </a:extLst>
            </p:cNvPr>
            <p:cNvSpPr/>
            <p:nvPr/>
          </p:nvSpPr>
          <p:spPr>
            <a:xfrm>
              <a:off x="8389619" y="7399019"/>
              <a:ext cx="55880" cy="66040"/>
            </a:xfrm>
            <a:custGeom>
              <a:avLst/>
              <a:gdLst>
                <a:gd name="connsiteX0" fmla="*/ 10161 w 55880"/>
                <a:gd name="connsiteY0" fmla="*/ 1270 h 66040"/>
                <a:gd name="connsiteX1" fmla="*/ 10161 w 55880"/>
                <a:gd name="connsiteY1" fmla="*/ 10161 h 66040"/>
                <a:gd name="connsiteX2" fmla="*/ 10161 w 55880"/>
                <a:gd name="connsiteY2" fmla="*/ 15240 h 66040"/>
                <a:gd name="connsiteX3" fmla="*/ 10161 w 55880"/>
                <a:gd name="connsiteY3" fmla="*/ 15240 h 66040"/>
                <a:gd name="connsiteX4" fmla="*/ 34290 w 55880"/>
                <a:gd name="connsiteY4" fmla="*/ 0 h 66040"/>
                <a:gd name="connsiteX5" fmla="*/ 55880 w 55880"/>
                <a:gd name="connsiteY5" fmla="*/ 25400 h 66040"/>
                <a:gd name="connsiteX6" fmla="*/ 55880 w 55880"/>
                <a:gd name="connsiteY6" fmla="*/ 64770 h 66040"/>
                <a:gd name="connsiteX7" fmla="*/ 44450 w 55880"/>
                <a:gd name="connsiteY7" fmla="*/ 64770 h 66040"/>
                <a:gd name="connsiteX8" fmla="*/ 44450 w 55880"/>
                <a:gd name="connsiteY8" fmla="*/ 27940 h 66040"/>
                <a:gd name="connsiteX9" fmla="*/ 33020 w 55880"/>
                <a:gd name="connsiteY9" fmla="*/ 11430 h 66040"/>
                <a:gd name="connsiteX10" fmla="*/ 11430 w 55880"/>
                <a:gd name="connsiteY10" fmla="*/ 34290 h 66040"/>
                <a:gd name="connsiteX11" fmla="*/ 11430 w 55880"/>
                <a:gd name="connsiteY11" fmla="*/ 66040 h 66040"/>
                <a:gd name="connsiteX12" fmla="*/ 0 w 55880"/>
                <a:gd name="connsiteY12" fmla="*/ 66040 h 66040"/>
                <a:gd name="connsiteX13" fmla="*/ 0 w 55880"/>
                <a:gd name="connsiteY13" fmla="*/ 2540 h 66040"/>
                <a:gd name="connsiteX14" fmla="*/ 11430 w 5588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880" h="66040">
                  <a:moveTo>
                    <a:pt x="10161" y="1270"/>
                  </a:moveTo>
                  <a:lnTo>
                    <a:pt x="10161" y="10161"/>
                  </a:lnTo>
                  <a:cubicBezTo>
                    <a:pt x="10161" y="12700"/>
                    <a:pt x="10161" y="15240"/>
                    <a:pt x="10161" y="15240"/>
                  </a:cubicBezTo>
                  <a:lnTo>
                    <a:pt x="10161" y="15240"/>
                  </a:lnTo>
                  <a:cubicBezTo>
                    <a:pt x="12700" y="8890"/>
                    <a:pt x="20320" y="0"/>
                    <a:pt x="34290" y="0"/>
                  </a:cubicBezTo>
                  <a:cubicBezTo>
                    <a:pt x="48261" y="0"/>
                    <a:pt x="55880" y="8890"/>
                    <a:pt x="55880" y="25400"/>
                  </a:cubicBezTo>
                  <a:lnTo>
                    <a:pt x="55880" y="64770"/>
                  </a:lnTo>
                  <a:lnTo>
                    <a:pt x="44450" y="64770"/>
                  </a:lnTo>
                  <a:lnTo>
                    <a:pt x="44450" y="27940"/>
                  </a:lnTo>
                  <a:cubicBezTo>
                    <a:pt x="44450" y="19050"/>
                    <a:pt x="43180" y="11430"/>
                    <a:pt x="33020" y="11430"/>
                  </a:cubicBezTo>
                  <a:cubicBezTo>
                    <a:pt x="22861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DC643266-72F0-7790-F263-3ECB6EFABA22}"/>
                </a:ext>
              </a:extLst>
            </p:cNvPr>
            <p:cNvSpPr/>
            <p:nvPr/>
          </p:nvSpPr>
          <p:spPr>
            <a:xfrm>
              <a:off x="8462009" y="7399019"/>
              <a:ext cx="44450" cy="66040"/>
            </a:xfrm>
            <a:custGeom>
              <a:avLst/>
              <a:gdLst>
                <a:gd name="connsiteX0" fmla="*/ 19050 w 44450"/>
                <a:gd name="connsiteY0" fmla="*/ 38100 h 66040"/>
                <a:gd name="connsiteX1" fmla="*/ 0 w 44450"/>
                <a:gd name="connsiteY1" fmla="*/ 17780 h 66040"/>
                <a:gd name="connsiteX2" fmla="*/ 22860 w 44450"/>
                <a:gd name="connsiteY2" fmla="*/ 0 h 66040"/>
                <a:gd name="connsiteX3" fmla="*/ 40640 w 44450"/>
                <a:gd name="connsiteY3" fmla="*/ 3811 h 66040"/>
                <a:gd name="connsiteX4" fmla="*/ 40640 w 44450"/>
                <a:gd name="connsiteY4" fmla="*/ 13970 h 66040"/>
                <a:gd name="connsiteX5" fmla="*/ 24130 w 44450"/>
                <a:gd name="connsiteY5" fmla="*/ 10161 h 66040"/>
                <a:gd name="connsiteX6" fmla="*/ 11430 w 44450"/>
                <a:gd name="connsiteY6" fmla="*/ 17780 h 66040"/>
                <a:gd name="connsiteX7" fmla="*/ 24130 w 44450"/>
                <a:gd name="connsiteY7" fmla="*/ 27940 h 66040"/>
                <a:gd name="connsiteX8" fmla="*/ 44450 w 44450"/>
                <a:gd name="connsiteY8" fmla="*/ 48261 h 66040"/>
                <a:gd name="connsiteX9" fmla="*/ 21590 w 44450"/>
                <a:gd name="connsiteY9" fmla="*/ 66040 h 66040"/>
                <a:gd name="connsiteX10" fmla="*/ 1270 w 44450"/>
                <a:gd name="connsiteY10" fmla="*/ 62230 h 66040"/>
                <a:gd name="connsiteX11" fmla="*/ 1270 w 44450"/>
                <a:gd name="connsiteY11" fmla="*/ 52070 h 66040"/>
                <a:gd name="connsiteX12" fmla="*/ 21590 w 44450"/>
                <a:gd name="connsiteY12" fmla="*/ 57150 h 66040"/>
                <a:gd name="connsiteX13" fmla="*/ 34290 w 44450"/>
                <a:gd name="connsiteY13" fmla="*/ 48261 h 66040"/>
                <a:gd name="connsiteX14" fmla="*/ 20320 w 44450"/>
                <a:gd name="connsiteY14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450" h="66040">
                  <a:moveTo>
                    <a:pt x="19050" y="38100"/>
                  </a:moveTo>
                  <a:cubicBezTo>
                    <a:pt x="7620" y="34290"/>
                    <a:pt x="0" y="29211"/>
                    <a:pt x="0" y="17780"/>
                  </a:cubicBezTo>
                  <a:cubicBezTo>
                    <a:pt x="0" y="6350"/>
                    <a:pt x="8890" y="0"/>
                    <a:pt x="22860" y="0"/>
                  </a:cubicBezTo>
                  <a:cubicBezTo>
                    <a:pt x="36830" y="0"/>
                    <a:pt x="36830" y="1270"/>
                    <a:pt x="40640" y="3811"/>
                  </a:cubicBezTo>
                  <a:lnTo>
                    <a:pt x="40640" y="13970"/>
                  </a:lnTo>
                  <a:cubicBezTo>
                    <a:pt x="35560" y="11430"/>
                    <a:pt x="29210" y="10161"/>
                    <a:pt x="24130" y="10161"/>
                  </a:cubicBezTo>
                  <a:cubicBezTo>
                    <a:pt x="19050" y="10161"/>
                    <a:pt x="11430" y="12700"/>
                    <a:pt x="11430" y="17780"/>
                  </a:cubicBezTo>
                  <a:cubicBezTo>
                    <a:pt x="11430" y="22861"/>
                    <a:pt x="15240" y="25400"/>
                    <a:pt x="24130" y="27940"/>
                  </a:cubicBezTo>
                  <a:cubicBezTo>
                    <a:pt x="38100" y="33020"/>
                    <a:pt x="44450" y="36830"/>
                    <a:pt x="44450" y="48261"/>
                  </a:cubicBezTo>
                  <a:cubicBezTo>
                    <a:pt x="44450" y="59690"/>
                    <a:pt x="35560" y="66040"/>
                    <a:pt x="21590" y="66040"/>
                  </a:cubicBezTo>
                  <a:cubicBezTo>
                    <a:pt x="7620" y="66040"/>
                    <a:pt x="6350" y="64770"/>
                    <a:pt x="1270" y="62230"/>
                  </a:cubicBezTo>
                  <a:lnTo>
                    <a:pt x="1270" y="52070"/>
                  </a:lnTo>
                  <a:cubicBezTo>
                    <a:pt x="7620" y="54611"/>
                    <a:pt x="15240" y="57150"/>
                    <a:pt x="21590" y="57150"/>
                  </a:cubicBezTo>
                  <a:cubicBezTo>
                    <a:pt x="27940" y="57150"/>
                    <a:pt x="34290" y="54611"/>
                    <a:pt x="34290" y="48261"/>
                  </a:cubicBezTo>
                  <a:cubicBezTo>
                    <a:pt x="34290" y="41911"/>
                    <a:pt x="29210" y="40640"/>
                    <a:pt x="2032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26719222-F177-9826-7594-47B39CC89F0F}"/>
                </a:ext>
              </a:extLst>
            </p:cNvPr>
            <p:cNvSpPr/>
            <p:nvPr/>
          </p:nvSpPr>
          <p:spPr>
            <a:xfrm>
              <a:off x="8520430" y="7374890"/>
              <a:ext cx="15239" cy="88900"/>
            </a:xfrm>
            <a:custGeom>
              <a:avLst/>
              <a:gdLst>
                <a:gd name="connsiteX0" fmla="*/ 7620 w 15239"/>
                <a:gd name="connsiteY0" fmla="*/ 0 h 88900"/>
                <a:gd name="connsiteX1" fmla="*/ 15239 w 15239"/>
                <a:gd name="connsiteY1" fmla="*/ 7620 h 88900"/>
                <a:gd name="connsiteX2" fmla="*/ 7620 w 15239"/>
                <a:gd name="connsiteY2" fmla="*/ 15240 h 88900"/>
                <a:gd name="connsiteX3" fmla="*/ 0 w 15239"/>
                <a:gd name="connsiteY3" fmla="*/ 7620 h 88900"/>
                <a:gd name="connsiteX4" fmla="*/ 7620 w 15239"/>
                <a:gd name="connsiteY4" fmla="*/ 0 h 88900"/>
                <a:gd name="connsiteX5" fmla="*/ 13970 w 15239"/>
                <a:gd name="connsiteY5" fmla="*/ 25400 h 88900"/>
                <a:gd name="connsiteX6" fmla="*/ 13970 w 15239"/>
                <a:gd name="connsiteY6" fmla="*/ 88900 h 88900"/>
                <a:gd name="connsiteX7" fmla="*/ 2539 w 15239"/>
                <a:gd name="connsiteY7" fmla="*/ 88900 h 88900"/>
                <a:gd name="connsiteX8" fmla="*/ 2539 w 15239"/>
                <a:gd name="connsiteY8" fmla="*/ 25400 h 88900"/>
                <a:gd name="connsiteX9" fmla="*/ 13970 w 15239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39" h="88900">
                  <a:moveTo>
                    <a:pt x="7620" y="0"/>
                  </a:moveTo>
                  <a:cubicBezTo>
                    <a:pt x="11430" y="0"/>
                    <a:pt x="15239" y="2540"/>
                    <a:pt x="15239" y="7620"/>
                  </a:cubicBezTo>
                  <a:cubicBezTo>
                    <a:pt x="15239" y="12700"/>
                    <a:pt x="12700" y="15240"/>
                    <a:pt x="7620" y="15240"/>
                  </a:cubicBezTo>
                  <a:cubicBezTo>
                    <a:pt x="2539" y="15240"/>
                    <a:pt x="0" y="12700"/>
                    <a:pt x="0" y="7620"/>
                  </a:cubicBezTo>
                  <a:cubicBezTo>
                    <a:pt x="0" y="2540"/>
                    <a:pt x="2539" y="0"/>
                    <a:pt x="7620" y="0"/>
                  </a:cubicBezTo>
                  <a:close/>
                  <a:moveTo>
                    <a:pt x="13970" y="25400"/>
                  </a:moveTo>
                  <a:lnTo>
                    <a:pt x="13970" y="88900"/>
                  </a:lnTo>
                  <a:lnTo>
                    <a:pt x="2539" y="88900"/>
                  </a:lnTo>
                  <a:lnTo>
                    <a:pt x="2539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985C0B96-779B-DD09-CA7B-BCC5A06C3651}"/>
                </a:ext>
              </a:extLst>
            </p:cNvPr>
            <p:cNvSpPr/>
            <p:nvPr/>
          </p:nvSpPr>
          <p:spPr>
            <a:xfrm>
              <a:off x="8547100" y="7381240"/>
              <a:ext cx="43180" cy="83819"/>
            </a:xfrm>
            <a:custGeom>
              <a:avLst/>
              <a:gdLst>
                <a:gd name="connsiteX0" fmla="*/ 11430 w 43180"/>
                <a:gd name="connsiteY0" fmla="*/ 19050 h 83819"/>
                <a:gd name="connsiteX1" fmla="*/ 11430 w 43180"/>
                <a:gd name="connsiteY1" fmla="*/ 0 h 83819"/>
                <a:gd name="connsiteX2" fmla="*/ 22860 w 43180"/>
                <a:gd name="connsiteY2" fmla="*/ 0 h 83819"/>
                <a:gd name="connsiteX3" fmla="*/ 22860 w 43180"/>
                <a:gd name="connsiteY3" fmla="*/ 19050 h 83819"/>
                <a:gd name="connsiteX4" fmla="*/ 41910 w 43180"/>
                <a:gd name="connsiteY4" fmla="*/ 19050 h 83819"/>
                <a:gd name="connsiteX5" fmla="*/ 41910 w 43180"/>
                <a:gd name="connsiteY5" fmla="*/ 29210 h 83819"/>
                <a:gd name="connsiteX6" fmla="*/ 22860 w 43180"/>
                <a:gd name="connsiteY6" fmla="*/ 29210 h 83819"/>
                <a:gd name="connsiteX7" fmla="*/ 22860 w 43180"/>
                <a:gd name="connsiteY7" fmla="*/ 62230 h 83819"/>
                <a:gd name="connsiteX8" fmla="*/ 31750 w 43180"/>
                <a:gd name="connsiteY8" fmla="*/ 73660 h 83819"/>
                <a:gd name="connsiteX9" fmla="*/ 43180 w 43180"/>
                <a:gd name="connsiteY9" fmla="*/ 71120 h 83819"/>
                <a:gd name="connsiteX10" fmla="*/ 43180 w 43180"/>
                <a:gd name="connsiteY10" fmla="*/ 81280 h 83819"/>
                <a:gd name="connsiteX11" fmla="*/ 29210 w 43180"/>
                <a:gd name="connsiteY11" fmla="*/ 83820 h 83819"/>
                <a:gd name="connsiteX12" fmla="*/ 10160 w 43180"/>
                <a:gd name="connsiteY12" fmla="*/ 64770 h 83819"/>
                <a:gd name="connsiteX13" fmla="*/ 10160 w 43180"/>
                <a:gd name="connsiteY13" fmla="*/ 27940 h 83819"/>
                <a:gd name="connsiteX14" fmla="*/ 0 w 43180"/>
                <a:gd name="connsiteY14" fmla="*/ 27940 h 83819"/>
                <a:gd name="connsiteX15" fmla="*/ 0 w 43180"/>
                <a:gd name="connsiteY15" fmla="*/ 17780 h 83819"/>
                <a:gd name="connsiteX16" fmla="*/ 10160 w 43180"/>
                <a:gd name="connsiteY16" fmla="*/ 17780 h 83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3180" h="83819">
                  <a:moveTo>
                    <a:pt x="11430" y="19050"/>
                  </a:moveTo>
                  <a:lnTo>
                    <a:pt x="11430" y="0"/>
                  </a:lnTo>
                  <a:lnTo>
                    <a:pt x="22860" y="0"/>
                  </a:lnTo>
                  <a:lnTo>
                    <a:pt x="22860" y="19050"/>
                  </a:lnTo>
                  <a:lnTo>
                    <a:pt x="41910" y="19050"/>
                  </a:lnTo>
                  <a:lnTo>
                    <a:pt x="41910" y="29210"/>
                  </a:lnTo>
                  <a:lnTo>
                    <a:pt x="22860" y="29210"/>
                  </a:lnTo>
                  <a:lnTo>
                    <a:pt x="22860" y="62230"/>
                  </a:lnTo>
                  <a:cubicBezTo>
                    <a:pt x="22860" y="71120"/>
                    <a:pt x="26670" y="73660"/>
                    <a:pt x="31750" y="73660"/>
                  </a:cubicBezTo>
                  <a:cubicBezTo>
                    <a:pt x="36830" y="73660"/>
                    <a:pt x="40640" y="73660"/>
                    <a:pt x="43180" y="71120"/>
                  </a:cubicBezTo>
                  <a:lnTo>
                    <a:pt x="43180" y="81280"/>
                  </a:lnTo>
                  <a:cubicBezTo>
                    <a:pt x="40640" y="82550"/>
                    <a:pt x="35560" y="83820"/>
                    <a:pt x="29210" y="83820"/>
                  </a:cubicBezTo>
                  <a:cubicBezTo>
                    <a:pt x="20320" y="83820"/>
                    <a:pt x="10160" y="78740"/>
                    <a:pt x="10160" y="64770"/>
                  </a:cubicBezTo>
                  <a:lnTo>
                    <a:pt x="10160" y="27940"/>
                  </a:lnTo>
                  <a:lnTo>
                    <a:pt x="0" y="27940"/>
                  </a:lnTo>
                  <a:lnTo>
                    <a:pt x="0" y="17780"/>
                  </a:lnTo>
                  <a:lnTo>
                    <a:pt x="10160" y="177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DFDB6FBE-24D8-AAAD-83EC-A771ECDA70E6}"/>
                </a:ext>
              </a:extLst>
            </p:cNvPr>
            <p:cNvSpPr/>
            <p:nvPr/>
          </p:nvSpPr>
          <p:spPr>
            <a:xfrm>
              <a:off x="8638540" y="7372350"/>
              <a:ext cx="62229" cy="91440"/>
            </a:xfrm>
            <a:custGeom>
              <a:avLst/>
              <a:gdLst>
                <a:gd name="connsiteX0" fmla="*/ 62230 w 62229"/>
                <a:gd name="connsiteY0" fmla="*/ 66040 h 91440"/>
                <a:gd name="connsiteX1" fmla="*/ 31750 w 62229"/>
                <a:gd name="connsiteY1" fmla="*/ 91440 h 91440"/>
                <a:gd name="connsiteX2" fmla="*/ 0 w 62229"/>
                <a:gd name="connsiteY2" fmla="*/ 91440 h 91440"/>
                <a:gd name="connsiteX3" fmla="*/ 0 w 62229"/>
                <a:gd name="connsiteY3" fmla="*/ 0 h 91440"/>
                <a:gd name="connsiteX4" fmla="*/ 27940 w 62229"/>
                <a:gd name="connsiteY4" fmla="*/ 0 h 91440"/>
                <a:gd name="connsiteX5" fmla="*/ 58420 w 62229"/>
                <a:gd name="connsiteY5" fmla="*/ 25400 h 91440"/>
                <a:gd name="connsiteX6" fmla="*/ 46990 w 62229"/>
                <a:gd name="connsiteY6" fmla="*/ 43180 h 91440"/>
                <a:gd name="connsiteX7" fmla="*/ 62230 w 62229"/>
                <a:gd name="connsiteY7" fmla="*/ 64770 h 91440"/>
                <a:gd name="connsiteX8" fmla="*/ 36830 w 62229"/>
                <a:gd name="connsiteY8" fmla="*/ 39370 h 91440"/>
                <a:gd name="connsiteX9" fmla="*/ 46990 w 62229"/>
                <a:gd name="connsiteY9" fmla="*/ 25400 h 91440"/>
                <a:gd name="connsiteX10" fmla="*/ 30480 w 62229"/>
                <a:gd name="connsiteY10" fmla="*/ 10160 h 91440"/>
                <a:gd name="connsiteX11" fmla="*/ 13970 w 62229"/>
                <a:gd name="connsiteY11" fmla="*/ 10160 h 91440"/>
                <a:gd name="connsiteX12" fmla="*/ 13970 w 62229"/>
                <a:gd name="connsiteY12" fmla="*/ 39370 h 91440"/>
                <a:gd name="connsiteX13" fmla="*/ 38100 w 62229"/>
                <a:gd name="connsiteY13" fmla="*/ 39370 h 91440"/>
                <a:gd name="connsiteX14" fmla="*/ 12700 w 62229"/>
                <a:gd name="connsiteY14" fmla="*/ 81280 h 91440"/>
                <a:gd name="connsiteX15" fmla="*/ 33020 w 62229"/>
                <a:gd name="connsiteY15" fmla="*/ 81280 h 91440"/>
                <a:gd name="connsiteX16" fmla="*/ 50800 w 62229"/>
                <a:gd name="connsiteY16" fmla="*/ 64770 h 91440"/>
                <a:gd name="connsiteX17" fmla="*/ 35560 w 62229"/>
                <a:gd name="connsiteY17" fmla="*/ 48260 h 91440"/>
                <a:gd name="connsiteX18" fmla="*/ 12700 w 62229"/>
                <a:gd name="connsiteY18" fmla="*/ 48260 h 91440"/>
                <a:gd name="connsiteX19" fmla="*/ 12700 w 62229"/>
                <a:gd name="connsiteY19" fmla="*/ 8001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2229" h="91440">
                  <a:moveTo>
                    <a:pt x="62230" y="66040"/>
                  </a:moveTo>
                  <a:cubicBezTo>
                    <a:pt x="62230" y="81280"/>
                    <a:pt x="49530" y="91440"/>
                    <a:pt x="31750" y="91440"/>
                  </a:cubicBezTo>
                  <a:lnTo>
                    <a:pt x="0" y="91440"/>
                  </a:lnTo>
                  <a:lnTo>
                    <a:pt x="0" y="0"/>
                  </a:lnTo>
                  <a:lnTo>
                    <a:pt x="27940" y="0"/>
                  </a:lnTo>
                  <a:cubicBezTo>
                    <a:pt x="45720" y="0"/>
                    <a:pt x="58420" y="8890"/>
                    <a:pt x="58420" y="25400"/>
                  </a:cubicBezTo>
                  <a:cubicBezTo>
                    <a:pt x="58420" y="41910"/>
                    <a:pt x="54610" y="40640"/>
                    <a:pt x="46990" y="43180"/>
                  </a:cubicBezTo>
                  <a:cubicBezTo>
                    <a:pt x="55880" y="46990"/>
                    <a:pt x="62230" y="55880"/>
                    <a:pt x="62230" y="64770"/>
                  </a:cubicBezTo>
                  <a:close/>
                  <a:moveTo>
                    <a:pt x="36830" y="39370"/>
                  </a:moveTo>
                  <a:cubicBezTo>
                    <a:pt x="43180" y="38100"/>
                    <a:pt x="46990" y="33020"/>
                    <a:pt x="46990" y="25400"/>
                  </a:cubicBezTo>
                  <a:cubicBezTo>
                    <a:pt x="46990" y="17780"/>
                    <a:pt x="40640" y="10160"/>
                    <a:pt x="30480" y="10160"/>
                  </a:cubicBezTo>
                  <a:lnTo>
                    <a:pt x="13970" y="10160"/>
                  </a:lnTo>
                  <a:lnTo>
                    <a:pt x="13970" y="39370"/>
                  </a:lnTo>
                  <a:lnTo>
                    <a:pt x="38100" y="39370"/>
                  </a:lnTo>
                  <a:close/>
                  <a:moveTo>
                    <a:pt x="12700" y="81280"/>
                  </a:moveTo>
                  <a:lnTo>
                    <a:pt x="33020" y="81280"/>
                  </a:lnTo>
                  <a:cubicBezTo>
                    <a:pt x="43180" y="81280"/>
                    <a:pt x="50800" y="74930"/>
                    <a:pt x="50800" y="64770"/>
                  </a:cubicBezTo>
                  <a:cubicBezTo>
                    <a:pt x="50800" y="54610"/>
                    <a:pt x="44450" y="48260"/>
                    <a:pt x="35560" y="48260"/>
                  </a:cubicBezTo>
                  <a:lnTo>
                    <a:pt x="12700" y="48260"/>
                  </a:lnTo>
                  <a:lnTo>
                    <a:pt x="12700" y="800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1CA31438-E1D7-BC81-9788-90B5700177EC}"/>
                </a:ext>
              </a:extLst>
            </p:cNvPr>
            <p:cNvSpPr/>
            <p:nvPr/>
          </p:nvSpPr>
          <p:spPr>
            <a:xfrm>
              <a:off x="87172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45E47D57-BFF8-8E2C-117E-6FE6FB49A709}"/>
                </a:ext>
              </a:extLst>
            </p:cNvPr>
            <p:cNvSpPr/>
            <p:nvPr/>
          </p:nvSpPr>
          <p:spPr>
            <a:xfrm>
              <a:off x="8760459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9690 h 66040"/>
                <a:gd name="connsiteX18" fmla="*/ 40640 w 53340"/>
                <a:gd name="connsiteY18" fmla="*/ 3937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9690"/>
                    <a:pt x="21590" y="59690"/>
                  </a:cubicBezTo>
                  <a:cubicBezTo>
                    <a:pt x="31750" y="59690"/>
                    <a:pt x="40640" y="49530"/>
                    <a:pt x="4064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FEE86FF0-0F3C-CA86-F504-F2DA4050E2C8}"/>
                </a:ext>
              </a:extLst>
            </p:cNvPr>
            <p:cNvSpPr/>
            <p:nvPr/>
          </p:nvSpPr>
          <p:spPr>
            <a:xfrm>
              <a:off x="8832850" y="7399019"/>
              <a:ext cx="57150" cy="66040"/>
            </a:xfrm>
            <a:custGeom>
              <a:avLst/>
              <a:gdLst>
                <a:gd name="connsiteX0" fmla="*/ 11430 w 57150"/>
                <a:gd name="connsiteY0" fmla="*/ 1270 h 66040"/>
                <a:gd name="connsiteX1" fmla="*/ 11430 w 57150"/>
                <a:gd name="connsiteY1" fmla="*/ 10161 h 66040"/>
                <a:gd name="connsiteX2" fmla="*/ 11430 w 57150"/>
                <a:gd name="connsiteY2" fmla="*/ 15240 h 66040"/>
                <a:gd name="connsiteX3" fmla="*/ 11430 w 57150"/>
                <a:gd name="connsiteY3" fmla="*/ 15240 h 66040"/>
                <a:gd name="connsiteX4" fmla="*/ 35560 w 57150"/>
                <a:gd name="connsiteY4" fmla="*/ 0 h 66040"/>
                <a:gd name="connsiteX5" fmla="*/ 57150 w 57150"/>
                <a:gd name="connsiteY5" fmla="*/ 25400 h 66040"/>
                <a:gd name="connsiteX6" fmla="*/ 57150 w 57150"/>
                <a:gd name="connsiteY6" fmla="*/ 64770 h 66040"/>
                <a:gd name="connsiteX7" fmla="*/ 45720 w 57150"/>
                <a:gd name="connsiteY7" fmla="*/ 64770 h 66040"/>
                <a:gd name="connsiteX8" fmla="*/ 45720 w 57150"/>
                <a:gd name="connsiteY8" fmla="*/ 27940 h 66040"/>
                <a:gd name="connsiteX9" fmla="*/ 33020 w 57150"/>
                <a:gd name="connsiteY9" fmla="*/ 11430 h 66040"/>
                <a:gd name="connsiteX10" fmla="*/ 11430 w 57150"/>
                <a:gd name="connsiteY10" fmla="*/ 34290 h 66040"/>
                <a:gd name="connsiteX11" fmla="*/ 11430 w 57150"/>
                <a:gd name="connsiteY11" fmla="*/ 66040 h 66040"/>
                <a:gd name="connsiteX12" fmla="*/ 0 w 57150"/>
                <a:gd name="connsiteY12" fmla="*/ 66040 h 66040"/>
                <a:gd name="connsiteX13" fmla="*/ 0 w 57150"/>
                <a:gd name="connsiteY13" fmla="*/ 2540 h 66040"/>
                <a:gd name="connsiteX14" fmla="*/ 11430 w 5715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" h="66040">
                  <a:moveTo>
                    <a:pt x="11430" y="1270"/>
                  </a:moveTo>
                  <a:lnTo>
                    <a:pt x="11430" y="10161"/>
                  </a:lnTo>
                  <a:cubicBezTo>
                    <a:pt x="11430" y="12700"/>
                    <a:pt x="11430" y="15240"/>
                    <a:pt x="11430" y="15240"/>
                  </a:cubicBezTo>
                  <a:lnTo>
                    <a:pt x="11430" y="15240"/>
                  </a:lnTo>
                  <a:cubicBezTo>
                    <a:pt x="13970" y="8890"/>
                    <a:pt x="21590" y="0"/>
                    <a:pt x="35560" y="0"/>
                  </a:cubicBezTo>
                  <a:cubicBezTo>
                    <a:pt x="49530" y="0"/>
                    <a:pt x="57150" y="8890"/>
                    <a:pt x="57150" y="25400"/>
                  </a:cubicBezTo>
                  <a:lnTo>
                    <a:pt x="57150" y="64770"/>
                  </a:lnTo>
                  <a:lnTo>
                    <a:pt x="45720" y="64770"/>
                  </a:lnTo>
                  <a:lnTo>
                    <a:pt x="45720" y="27940"/>
                  </a:lnTo>
                  <a:cubicBezTo>
                    <a:pt x="45720" y="19050"/>
                    <a:pt x="44450" y="11430"/>
                    <a:pt x="33020" y="11430"/>
                  </a:cubicBezTo>
                  <a:cubicBezTo>
                    <a:pt x="21590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1EB6AEE1-FA35-E2B6-6856-5C1FF1460899}"/>
                </a:ext>
              </a:extLst>
            </p:cNvPr>
            <p:cNvSpPr/>
            <p:nvPr/>
          </p:nvSpPr>
          <p:spPr>
            <a:xfrm>
              <a:off x="8906509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683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572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7F8187B0-18A8-D5B7-0E57-E3B1E5B59A00}"/>
                </a:ext>
              </a:extLst>
            </p:cNvPr>
            <p:cNvSpPr/>
            <p:nvPr/>
          </p:nvSpPr>
          <p:spPr>
            <a:xfrm>
              <a:off x="9019540" y="7371080"/>
              <a:ext cx="76200" cy="93979"/>
            </a:xfrm>
            <a:custGeom>
              <a:avLst/>
              <a:gdLst>
                <a:gd name="connsiteX0" fmla="*/ 48260 w 76200"/>
                <a:gd name="connsiteY0" fmla="*/ 93980 h 93979"/>
                <a:gd name="connsiteX1" fmla="*/ 0 w 76200"/>
                <a:gd name="connsiteY1" fmla="*/ 46989 h 93979"/>
                <a:gd name="connsiteX2" fmla="*/ 48260 w 76200"/>
                <a:gd name="connsiteY2" fmla="*/ 0 h 93979"/>
                <a:gd name="connsiteX3" fmla="*/ 74930 w 76200"/>
                <a:gd name="connsiteY3" fmla="*/ 6350 h 93979"/>
                <a:gd name="connsiteX4" fmla="*/ 74930 w 76200"/>
                <a:gd name="connsiteY4" fmla="*/ 17780 h 93979"/>
                <a:gd name="connsiteX5" fmla="*/ 46990 w 76200"/>
                <a:gd name="connsiteY5" fmla="*/ 11430 h 93979"/>
                <a:gd name="connsiteX6" fmla="*/ 11430 w 76200"/>
                <a:gd name="connsiteY6" fmla="*/ 46989 h 93979"/>
                <a:gd name="connsiteX7" fmla="*/ 46990 w 76200"/>
                <a:gd name="connsiteY7" fmla="*/ 82550 h 93979"/>
                <a:gd name="connsiteX8" fmla="*/ 64770 w 76200"/>
                <a:gd name="connsiteY8" fmla="*/ 78739 h 93979"/>
                <a:gd name="connsiteX9" fmla="*/ 64770 w 76200"/>
                <a:gd name="connsiteY9" fmla="*/ 50800 h 93979"/>
                <a:gd name="connsiteX10" fmla="*/ 76200 w 76200"/>
                <a:gd name="connsiteY10" fmla="*/ 50800 h 93979"/>
                <a:gd name="connsiteX11" fmla="*/ 76200 w 76200"/>
                <a:gd name="connsiteY11" fmla="*/ 86360 h 93979"/>
                <a:gd name="connsiteX12" fmla="*/ 45720 w 76200"/>
                <a:gd name="connsiteY12" fmla="*/ 9271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200" h="93979">
                  <a:moveTo>
                    <a:pt x="48260" y="93980"/>
                  </a:moveTo>
                  <a:cubicBezTo>
                    <a:pt x="20320" y="93980"/>
                    <a:pt x="0" y="73660"/>
                    <a:pt x="0" y="46989"/>
                  </a:cubicBezTo>
                  <a:cubicBezTo>
                    <a:pt x="0" y="20320"/>
                    <a:pt x="20320" y="0"/>
                    <a:pt x="48260" y="0"/>
                  </a:cubicBezTo>
                  <a:cubicBezTo>
                    <a:pt x="76200" y="0"/>
                    <a:pt x="72390" y="5080"/>
                    <a:pt x="74930" y="6350"/>
                  </a:cubicBezTo>
                  <a:lnTo>
                    <a:pt x="74930" y="17780"/>
                  </a:lnTo>
                  <a:cubicBezTo>
                    <a:pt x="68580" y="15239"/>
                    <a:pt x="59690" y="11430"/>
                    <a:pt x="46990" y="11430"/>
                  </a:cubicBezTo>
                  <a:cubicBezTo>
                    <a:pt x="25400" y="11430"/>
                    <a:pt x="11430" y="26670"/>
                    <a:pt x="11430" y="46989"/>
                  </a:cubicBezTo>
                  <a:cubicBezTo>
                    <a:pt x="11430" y="67310"/>
                    <a:pt x="26670" y="82550"/>
                    <a:pt x="46990" y="82550"/>
                  </a:cubicBezTo>
                  <a:cubicBezTo>
                    <a:pt x="67310" y="82550"/>
                    <a:pt x="60960" y="81280"/>
                    <a:pt x="64770" y="78739"/>
                  </a:cubicBezTo>
                  <a:lnTo>
                    <a:pt x="64770" y="50800"/>
                  </a:lnTo>
                  <a:lnTo>
                    <a:pt x="76200" y="50800"/>
                  </a:lnTo>
                  <a:lnTo>
                    <a:pt x="76200" y="86360"/>
                  </a:lnTo>
                  <a:cubicBezTo>
                    <a:pt x="68580" y="90170"/>
                    <a:pt x="57150" y="92710"/>
                    <a:pt x="45720" y="927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F41DE757-09CF-C397-456C-D5F8D7354290}"/>
                </a:ext>
              </a:extLst>
            </p:cNvPr>
            <p:cNvSpPr/>
            <p:nvPr/>
          </p:nvSpPr>
          <p:spPr>
            <a:xfrm>
              <a:off x="9113519" y="7399019"/>
              <a:ext cx="55880" cy="66040"/>
            </a:xfrm>
            <a:custGeom>
              <a:avLst/>
              <a:gdLst>
                <a:gd name="connsiteX0" fmla="*/ 45720 w 55880"/>
                <a:gd name="connsiteY0" fmla="*/ 64770 h 66040"/>
                <a:gd name="connsiteX1" fmla="*/ 45720 w 55880"/>
                <a:gd name="connsiteY1" fmla="*/ 55880 h 66040"/>
                <a:gd name="connsiteX2" fmla="*/ 45720 w 55880"/>
                <a:gd name="connsiteY2" fmla="*/ 50800 h 66040"/>
                <a:gd name="connsiteX3" fmla="*/ 45720 w 55880"/>
                <a:gd name="connsiteY3" fmla="*/ 50800 h 66040"/>
                <a:gd name="connsiteX4" fmla="*/ 21590 w 55880"/>
                <a:gd name="connsiteY4" fmla="*/ 66040 h 66040"/>
                <a:gd name="connsiteX5" fmla="*/ 0 w 55880"/>
                <a:gd name="connsiteY5" fmla="*/ 40640 h 66040"/>
                <a:gd name="connsiteX6" fmla="*/ 0 w 55880"/>
                <a:gd name="connsiteY6" fmla="*/ 1270 h 66040"/>
                <a:gd name="connsiteX7" fmla="*/ 11430 w 55880"/>
                <a:gd name="connsiteY7" fmla="*/ 1270 h 66040"/>
                <a:gd name="connsiteX8" fmla="*/ 11430 w 55880"/>
                <a:gd name="connsiteY8" fmla="*/ 38100 h 66040"/>
                <a:gd name="connsiteX9" fmla="*/ 24130 w 55880"/>
                <a:gd name="connsiteY9" fmla="*/ 54611 h 66040"/>
                <a:gd name="connsiteX10" fmla="*/ 44450 w 55880"/>
                <a:gd name="connsiteY10" fmla="*/ 31750 h 66040"/>
                <a:gd name="connsiteX11" fmla="*/ 44450 w 55880"/>
                <a:gd name="connsiteY11" fmla="*/ 0 h 66040"/>
                <a:gd name="connsiteX12" fmla="*/ 55880 w 55880"/>
                <a:gd name="connsiteY12" fmla="*/ 0 h 66040"/>
                <a:gd name="connsiteX13" fmla="*/ 55880 w 55880"/>
                <a:gd name="connsiteY13" fmla="*/ 63500 h 66040"/>
                <a:gd name="connsiteX14" fmla="*/ 44450 w 55880"/>
                <a:gd name="connsiteY14" fmla="*/ 635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880" h="66040">
                  <a:moveTo>
                    <a:pt x="45720" y="64770"/>
                  </a:moveTo>
                  <a:lnTo>
                    <a:pt x="45720" y="55880"/>
                  </a:lnTo>
                  <a:cubicBezTo>
                    <a:pt x="45720" y="53340"/>
                    <a:pt x="45720" y="50800"/>
                    <a:pt x="45720" y="50800"/>
                  </a:cubicBezTo>
                  <a:lnTo>
                    <a:pt x="45720" y="50800"/>
                  </a:lnTo>
                  <a:cubicBezTo>
                    <a:pt x="43180" y="57150"/>
                    <a:pt x="35561" y="66040"/>
                    <a:pt x="21590" y="66040"/>
                  </a:cubicBezTo>
                  <a:cubicBezTo>
                    <a:pt x="7620" y="66040"/>
                    <a:pt x="0" y="57150"/>
                    <a:pt x="0" y="40640"/>
                  </a:cubicBezTo>
                  <a:lnTo>
                    <a:pt x="0" y="1270"/>
                  </a:lnTo>
                  <a:lnTo>
                    <a:pt x="11430" y="1270"/>
                  </a:lnTo>
                  <a:lnTo>
                    <a:pt x="11430" y="38100"/>
                  </a:lnTo>
                  <a:cubicBezTo>
                    <a:pt x="11430" y="46990"/>
                    <a:pt x="12700" y="54611"/>
                    <a:pt x="24130" y="54611"/>
                  </a:cubicBezTo>
                  <a:cubicBezTo>
                    <a:pt x="35561" y="54611"/>
                    <a:pt x="44450" y="44450"/>
                    <a:pt x="44450" y="31750"/>
                  </a:cubicBezTo>
                  <a:lnTo>
                    <a:pt x="44450" y="0"/>
                  </a:lnTo>
                  <a:lnTo>
                    <a:pt x="55880" y="0"/>
                  </a:lnTo>
                  <a:lnTo>
                    <a:pt x="55880" y="63500"/>
                  </a:lnTo>
                  <a:lnTo>
                    <a:pt x="44450" y="635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5D9AD18F-09D2-2C1C-93C4-2C8C46E6D41D}"/>
                </a:ext>
              </a:extLst>
            </p:cNvPr>
            <p:cNvSpPr/>
            <p:nvPr/>
          </p:nvSpPr>
          <p:spPr>
            <a:xfrm>
              <a:off x="9190990" y="7374890"/>
              <a:ext cx="15240" cy="88900"/>
            </a:xfrm>
            <a:custGeom>
              <a:avLst/>
              <a:gdLst>
                <a:gd name="connsiteX0" fmla="*/ 7620 w 15240"/>
                <a:gd name="connsiteY0" fmla="*/ 0 h 88900"/>
                <a:gd name="connsiteX1" fmla="*/ 15240 w 15240"/>
                <a:gd name="connsiteY1" fmla="*/ 7620 h 88900"/>
                <a:gd name="connsiteX2" fmla="*/ 7620 w 15240"/>
                <a:gd name="connsiteY2" fmla="*/ 15240 h 88900"/>
                <a:gd name="connsiteX3" fmla="*/ 0 w 15240"/>
                <a:gd name="connsiteY3" fmla="*/ 7620 h 88900"/>
                <a:gd name="connsiteX4" fmla="*/ 7620 w 15240"/>
                <a:gd name="connsiteY4" fmla="*/ 0 h 88900"/>
                <a:gd name="connsiteX5" fmla="*/ 13970 w 15240"/>
                <a:gd name="connsiteY5" fmla="*/ 25400 h 88900"/>
                <a:gd name="connsiteX6" fmla="*/ 13970 w 15240"/>
                <a:gd name="connsiteY6" fmla="*/ 88900 h 88900"/>
                <a:gd name="connsiteX7" fmla="*/ 2540 w 15240"/>
                <a:gd name="connsiteY7" fmla="*/ 88900 h 88900"/>
                <a:gd name="connsiteX8" fmla="*/ 2540 w 15240"/>
                <a:gd name="connsiteY8" fmla="*/ 25400 h 88900"/>
                <a:gd name="connsiteX9" fmla="*/ 13970 w 15240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0" h="88900">
                  <a:moveTo>
                    <a:pt x="7620" y="0"/>
                  </a:moveTo>
                  <a:cubicBezTo>
                    <a:pt x="11430" y="0"/>
                    <a:pt x="15240" y="2540"/>
                    <a:pt x="15240" y="7620"/>
                  </a:cubicBezTo>
                  <a:cubicBezTo>
                    <a:pt x="15240" y="12700"/>
                    <a:pt x="12700" y="15240"/>
                    <a:pt x="7620" y="15240"/>
                  </a:cubicBezTo>
                  <a:cubicBezTo>
                    <a:pt x="2540" y="15240"/>
                    <a:pt x="0" y="12700"/>
                    <a:pt x="0" y="7620"/>
                  </a:cubicBezTo>
                  <a:cubicBezTo>
                    <a:pt x="0" y="2540"/>
                    <a:pt x="2540" y="0"/>
                    <a:pt x="7620" y="0"/>
                  </a:cubicBezTo>
                  <a:close/>
                  <a:moveTo>
                    <a:pt x="13970" y="25400"/>
                  </a:moveTo>
                  <a:lnTo>
                    <a:pt x="13970" y="88900"/>
                  </a:lnTo>
                  <a:lnTo>
                    <a:pt x="2540" y="88900"/>
                  </a:lnTo>
                  <a:lnTo>
                    <a:pt x="2540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E1B754DD-874C-059E-5191-4FF34954D087}"/>
                </a:ext>
              </a:extLst>
            </p:cNvPr>
            <p:cNvSpPr/>
            <p:nvPr/>
          </p:nvSpPr>
          <p:spPr>
            <a:xfrm>
              <a:off x="9222740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683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572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6977624F-8202-A862-2B16-F10B981FCCF6}"/>
                </a:ext>
              </a:extLst>
            </p:cNvPr>
            <p:cNvSpPr/>
            <p:nvPr/>
          </p:nvSpPr>
          <p:spPr>
            <a:xfrm>
              <a:off x="9304019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0480 w 59690"/>
                <a:gd name="connsiteY10" fmla="*/ 11430 h 66040"/>
                <a:gd name="connsiteX11" fmla="*/ 11430 w 59690"/>
                <a:gd name="connsiteY11" fmla="*/ 29210 h 66040"/>
                <a:gd name="connsiteX12" fmla="*/ 46990 w 59690"/>
                <a:gd name="connsiteY12" fmla="*/ 29210 h 66040"/>
                <a:gd name="connsiteX13" fmla="*/ 3048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90" y="29210"/>
                  </a:lnTo>
                  <a:cubicBezTo>
                    <a:pt x="46990" y="20320"/>
                    <a:pt x="40640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F90B1752-1DD8-ED7D-B320-D54F6C78D7B9}"/>
                </a:ext>
              </a:extLst>
            </p:cNvPr>
            <p:cNvSpPr/>
            <p:nvPr/>
          </p:nvSpPr>
          <p:spPr>
            <a:xfrm>
              <a:off x="9380219" y="7372350"/>
              <a:ext cx="25400" cy="92709"/>
            </a:xfrm>
            <a:custGeom>
              <a:avLst/>
              <a:gdLst>
                <a:gd name="connsiteX0" fmla="*/ 1270 w 25400"/>
                <a:gd name="connsiteY0" fmla="*/ 0 h 92709"/>
                <a:gd name="connsiteX1" fmla="*/ 12700 w 25400"/>
                <a:gd name="connsiteY1" fmla="*/ 0 h 92709"/>
                <a:gd name="connsiteX2" fmla="*/ 12700 w 25400"/>
                <a:gd name="connsiteY2" fmla="*/ 72390 h 92709"/>
                <a:gd name="connsiteX3" fmla="*/ 20320 w 25400"/>
                <a:gd name="connsiteY3" fmla="*/ 82550 h 92709"/>
                <a:gd name="connsiteX4" fmla="*/ 25400 w 25400"/>
                <a:gd name="connsiteY4" fmla="*/ 82550 h 92709"/>
                <a:gd name="connsiteX5" fmla="*/ 25400 w 25400"/>
                <a:gd name="connsiteY5" fmla="*/ 92710 h 92709"/>
                <a:gd name="connsiteX6" fmla="*/ 16511 w 25400"/>
                <a:gd name="connsiteY6" fmla="*/ 92710 h 92709"/>
                <a:gd name="connsiteX7" fmla="*/ 0 w 25400"/>
                <a:gd name="connsiteY7" fmla="*/ 74930 h 92709"/>
                <a:gd name="connsiteX8" fmla="*/ 0 w 25400"/>
                <a:gd name="connsiteY8" fmla="*/ 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400" h="92709">
                  <a:moveTo>
                    <a:pt x="1270" y="0"/>
                  </a:moveTo>
                  <a:lnTo>
                    <a:pt x="12700" y="0"/>
                  </a:lnTo>
                  <a:lnTo>
                    <a:pt x="12700" y="72390"/>
                  </a:lnTo>
                  <a:cubicBezTo>
                    <a:pt x="12700" y="78740"/>
                    <a:pt x="15240" y="82550"/>
                    <a:pt x="20320" y="82550"/>
                  </a:cubicBezTo>
                  <a:cubicBezTo>
                    <a:pt x="25400" y="82550"/>
                    <a:pt x="25400" y="82550"/>
                    <a:pt x="25400" y="82550"/>
                  </a:cubicBezTo>
                  <a:lnTo>
                    <a:pt x="25400" y="92710"/>
                  </a:lnTo>
                  <a:cubicBezTo>
                    <a:pt x="25400" y="92710"/>
                    <a:pt x="21590" y="92710"/>
                    <a:pt x="16511" y="92710"/>
                  </a:cubicBezTo>
                  <a:cubicBezTo>
                    <a:pt x="7620" y="92710"/>
                    <a:pt x="0" y="87630"/>
                    <a:pt x="0" y="7493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8FC28899-1F97-A4FD-150A-EC7123D31863}"/>
                </a:ext>
              </a:extLst>
            </p:cNvPr>
            <p:cNvSpPr/>
            <p:nvPr/>
          </p:nvSpPr>
          <p:spPr>
            <a:xfrm>
              <a:off x="9418319" y="7374890"/>
              <a:ext cx="15240" cy="88900"/>
            </a:xfrm>
            <a:custGeom>
              <a:avLst/>
              <a:gdLst>
                <a:gd name="connsiteX0" fmla="*/ 7620 w 15240"/>
                <a:gd name="connsiteY0" fmla="*/ 0 h 88900"/>
                <a:gd name="connsiteX1" fmla="*/ 15240 w 15240"/>
                <a:gd name="connsiteY1" fmla="*/ 7620 h 88900"/>
                <a:gd name="connsiteX2" fmla="*/ 7620 w 15240"/>
                <a:gd name="connsiteY2" fmla="*/ 15240 h 88900"/>
                <a:gd name="connsiteX3" fmla="*/ 0 w 15240"/>
                <a:gd name="connsiteY3" fmla="*/ 7620 h 88900"/>
                <a:gd name="connsiteX4" fmla="*/ 7620 w 15240"/>
                <a:gd name="connsiteY4" fmla="*/ 0 h 88900"/>
                <a:gd name="connsiteX5" fmla="*/ 13970 w 15240"/>
                <a:gd name="connsiteY5" fmla="*/ 25400 h 88900"/>
                <a:gd name="connsiteX6" fmla="*/ 13970 w 15240"/>
                <a:gd name="connsiteY6" fmla="*/ 88900 h 88900"/>
                <a:gd name="connsiteX7" fmla="*/ 2540 w 15240"/>
                <a:gd name="connsiteY7" fmla="*/ 88900 h 88900"/>
                <a:gd name="connsiteX8" fmla="*/ 2540 w 15240"/>
                <a:gd name="connsiteY8" fmla="*/ 25400 h 88900"/>
                <a:gd name="connsiteX9" fmla="*/ 13970 w 15240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0" h="88900">
                  <a:moveTo>
                    <a:pt x="7620" y="0"/>
                  </a:moveTo>
                  <a:cubicBezTo>
                    <a:pt x="11430" y="0"/>
                    <a:pt x="15240" y="2540"/>
                    <a:pt x="15240" y="7620"/>
                  </a:cubicBezTo>
                  <a:cubicBezTo>
                    <a:pt x="15240" y="12700"/>
                    <a:pt x="12700" y="15240"/>
                    <a:pt x="7620" y="15240"/>
                  </a:cubicBezTo>
                  <a:cubicBezTo>
                    <a:pt x="2540" y="15240"/>
                    <a:pt x="0" y="12700"/>
                    <a:pt x="0" y="7620"/>
                  </a:cubicBezTo>
                  <a:cubicBezTo>
                    <a:pt x="0" y="2540"/>
                    <a:pt x="2540" y="0"/>
                    <a:pt x="7620" y="0"/>
                  </a:cubicBezTo>
                  <a:close/>
                  <a:moveTo>
                    <a:pt x="13970" y="25400"/>
                  </a:moveTo>
                  <a:lnTo>
                    <a:pt x="13970" y="88900"/>
                  </a:lnTo>
                  <a:lnTo>
                    <a:pt x="2540" y="88900"/>
                  </a:lnTo>
                  <a:lnTo>
                    <a:pt x="2540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C90C934F-78E3-947F-527B-6A32712FDF49}"/>
                </a:ext>
              </a:extLst>
            </p:cNvPr>
            <p:cNvSpPr/>
            <p:nvPr/>
          </p:nvSpPr>
          <p:spPr>
            <a:xfrm>
              <a:off x="9455150" y="7399019"/>
              <a:ext cx="57150" cy="66040"/>
            </a:xfrm>
            <a:custGeom>
              <a:avLst/>
              <a:gdLst>
                <a:gd name="connsiteX0" fmla="*/ 11430 w 57150"/>
                <a:gd name="connsiteY0" fmla="*/ 1270 h 66040"/>
                <a:gd name="connsiteX1" fmla="*/ 11430 w 57150"/>
                <a:gd name="connsiteY1" fmla="*/ 10161 h 66040"/>
                <a:gd name="connsiteX2" fmla="*/ 11430 w 57150"/>
                <a:gd name="connsiteY2" fmla="*/ 15240 h 66040"/>
                <a:gd name="connsiteX3" fmla="*/ 11430 w 57150"/>
                <a:gd name="connsiteY3" fmla="*/ 15240 h 66040"/>
                <a:gd name="connsiteX4" fmla="*/ 35560 w 57150"/>
                <a:gd name="connsiteY4" fmla="*/ 0 h 66040"/>
                <a:gd name="connsiteX5" fmla="*/ 57150 w 57150"/>
                <a:gd name="connsiteY5" fmla="*/ 25400 h 66040"/>
                <a:gd name="connsiteX6" fmla="*/ 57150 w 57150"/>
                <a:gd name="connsiteY6" fmla="*/ 64770 h 66040"/>
                <a:gd name="connsiteX7" fmla="*/ 45720 w 57150"/>
                <a:gd name="connsiteY7" fmla="*/ 64770 h 66040"/>
                <a:gd name="connsiteX8" fmla="*/ 45720 w 57150"/>
                <a:gd name="connsiteY8" fmla="*/ 27940 h 66040"/>
                <a:gd name="connsiteX9" fmla="*/ 33020 w 57150"/>
                <a:gd name="connsiteY9" fmla="*/ 11430 h 66040"/>
                <a:gd name="connsiteX10" fmla="*/ 11430 w 57150"/>
                <a:gd name="connsiteY10" fmla="*/ 34290 h 66040"/>
                <a:gd name="connsiteX11" fmla="*/ 11430 w 57150"/>
                <a:gd name="connsiteY11" fmla="*/ 66040 h 66040"/>
                <a:gd name="connsiteX12" fmla="*/ 0 w 57150"/>
                <a:gd name="connsiteY12" fmla="*/ 66040 h 66040"/>
                <a:gd name="connsiteX13" fmla="*/ 0 w 57150"/>
                <a:gd name="connsiteY13" fmla="*/ 2540 h 66040"/>
                <a:gd name="connsiteX14" fmla="*/ 11430 w 5715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" h="66040">
                  <a:moveTo>
                    <a:pt x="11430" y="1270"/>
                  </a:moveTo>
                  <a:lnTo>
                    <a:pt x="11430" y="10161"/>
                  </a:lnTo>
                  <a:cubicBezTo>
                    <a:pt x="11430" y="12700"/>
                    <a:pt x="11430" y="15240"/>
                    <a:pt x="11430" y="15240"/>
                  </a:cubicBezTo>
                  <a:lnTo>
                    <a:pt x="11430" y="15240"/>
                  </a:lnTo>
                  <a:cubicBezTo>
                    <a:pt x="13970" y="8890"/>
                    <a:pt x="21590" y="0"/>
                    <a:pt x="35560" y="0"/>
                  </a:cubicBezTo>
                  <a:cubicBezTo>
                    <a:pt x="49530" y="0"/>
                    <a:pt x="57150" y="8890"/>
                    <a:pt x="57150" y="25400"/>
                  </a:cubicBezTo>
                  <a:lnTo>
                    <a:pt x="57150" y="64770"/>
                  </a:lnTo>
                  <a:lnTo>
                    <a:pt x="45720" y="64770"/>
                  </a:lnTo>
                  <a:lnTo>
                    <a:pt x="45720" y="27940"/>
                  </a:lnTo>
                  <a:cubicBezTo>
                    <a:pt x="45720" y="19050"/>
                    <a:pt x="44450" y="11430"/>
                    <a:pt x="33020" y="11430"/>
                  </a:cubicBezTo>
                  <a:cubicBezTo>
                    <a:pt x="21590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3BDAE221-E91C-AA50-E92A-58060CA057B3}"/>
                </a:ext>
              </a:extLst>
            </p:cNvPr>
            <p:cNvSpPr/>
            <p:nvPr/>
          </p:nvSpPr>
          <p:spPr>
            <a:xfrm>
              <a:off x="9528809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0480 w 59690"/>
                <a:gd name="connsiteY10" fmla="*/ 11430 h 66040"/>
                <a:gd name="connsiteX11" fmla="*/ 11430 w 59690"/>
                <a:gd name="connsiteY11" fmla="*/ 29210 h 66040"/>
                <a:gd name="connsiteX12" fmla="*/ 46990 w 59690"/>
                <a:gd name="connsiteY12" fmla="*/ 29210 h 66040"/>
                <a:gd name="connsiteX13" fmla="*/ 3048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90" y="29210"/>
                  </a:lnTo>
                  <a:cubicBezTo>
                    <a:pt x="46990" y="20320"/>
                    <a:pt x="40640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6D44342F-5EC1-AB13-7D13-759006047201}"/>
                </a:ext>
              </a:extLst>
            </p:cNvPr>
            <p:cNvSpPr/>
            <p:nvPr/>
          </p:nvSpPr>
          <p:spPr>
            <a:xfrm>
              <a:off x="9599930" y="7399019"/>
              <a:ext cx="44450" cy="66040"/>
            </a:xfrm>
            <a:custGeom>
              <a:avLst/>
              <a:gdLst>
                <a:gd name="connsiteX0" fmla="*/ 19050 w 44450"/>
                <a:gd name="connsiteY0" fmla="*/ 38100 h 66040"/>
                <a:gd name="connsiteX1" fmla="*/ 0 w 44450"/>
                <a:gd name="connsiteY1" fmla="*/ 17780 h 66040"/>
                <a:gd name="connsiteX2" fmla="*/ 22860 w 44450"/>
                <a:gd name="connsiteY2" fmla="*/ 0 h 66040"/>
                <a:gd name="connsiteX3" fmla="*/ 40639 w 44450"/>
                <a:gd name="connsiteY3" fmla="*/ 3811 h 66040"/>
                <a:gd name="connsiteX4" fmla="*/ 40639 w 44450"/>
                <a:gd name="connsiteY4" fmla="*/ 13970 h 66040"/>
                <a:gd name="connsiteX5" fmla="*/ 24130 w 44450"/>
                <a:gd name="connsiteY5" fmla="*/ 10161 h 66040"/>
                <a:gd name="connsiteX6" fmla="*/ 11430 w 44450"/>
                <a:gd name="connsiteY6" fmla="*/ 17780 h 66040"/>
                <a:gd name="connsiteX7" fmla="*/ 24130 w 44450"/>
                <a:gd name="connsiteY7" fmla="*/ 27940 h 66040"/>
                <a:gd name="connsiteX8" fmla="*/ 44450 w 44450"/>
                <a:gd name="connsiteY8" fmla="*/ 48261 h 66040"/>
                <a:gd name="connsiteX9" fmla="*/ 21589 w 44450"/>
                <a:gd name="connsiteY9" fmla="*/ 66040 h 66040"/>
                <a:gd name="connsiteX10" fmla="*/ 1270 w 44450"/>
                <a:gd name="connsiteY10" fmla="*/ 62230 h 66040"/>
                <a:gd name="connsiteX11" fmla="*/ 1270 w 44450"/>
                <a:gd name="connsiteY11" fmla="*/ 52070 h 66040"/>
                <a:gd name="connsiteX12" fmla="*/ 21589 w 44450"/>
                <a:gd name="connsiteY12" fmla="*/ 57150 h 66040"/>
                <a:gd name="connsiteX13" fmla="*/ 34289 w 44450"/>
                <a:gd name="connsiteY13" fmla="*/ 48261 h 66040"/>
                <a:gd name="connsiteX14" fmla="*/ 20320 w 44450"/>
                <a:gd name="connsiteY14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450" h="66040">
                  <a:moveTo>
                    <a:pt x="19050" y="38100"/>
                  </a:moveTo>
                  <a:cubicBezTo>
                    <a:pt x="7620" y="34290"/>
                    <a:pt x="0" y="29211"/>
                    <a:pt x="0" y="17780"/>
                  </a:cubicBezTo>
                  <a:cubicBezTo>
                    <a:pt x="0" y="6350"/>
                    <a:pt x="10160" y="0"/>
                    <a:pt x="22860" y="0"/>
                  </a:cubicBezTo>
                  <a:cubicBezTo>
                    <a:pt x="35560" y="0"/>
                    <a:pt x="36830" y="1270"/>
                    <a:pt x="40639" y="3811"/>
                  </a:cubicBezTo>
                  <a:lnTo>
                    <a:pt x="40639" y="13970"/>
                  </a:lnTo>
                  <a:cubicBezTo>
                    <a:pt x="35560" y="11430"/>
                    <a:pt x="29210" y="10161"/>
                    <a:pt x="24130" y="10161"/>
                  </a:cubicBezTo>
                  <a:cubicBezTo>
                    <a:pt x="19050" y="10161"/>
                    <a:pt x="11430" y="12700"/>
                    <a:pt x="11430" y="17780"/>
                  </a:cubicBezTo>
                  <a:cubicBezTo>
                    <a:pt x="11430" y="22861"/>
                    <a:pt x="15239" y="25400"/>
                    <a:pt x="24130" y="27940"/>
                  </a:cubicBezTo>
                  <a:cubicBezTo>
                    <a:pt x="38100" y="33020"/>
                    <a:pt x="44450" y="36830"/>
                    <a:pt x="44450" y="48261"/>
                  </a:cubicBezTo>
                  <a:cubicBezTo>
                    <a:pt x="44450" y="59690"/>
                    <a:pt x="35560" y="66040"/>
                    <a:pt x="21589" y="66040"/>
                  </a:cubicBezTo>
                  <a:cubicBezTo>
                    <a:pt x="7620" y="66040"/>
                    <a:pt x="6350" y="64770"/>
                    <a:pt x="1270" y="62230"/>
                  </a:cubicBezTo>
                  <a:lnTo>
                    <a:pt x="1270" y="52070"/>
                  </a:lnTo>
                  <a:cubicBezTo>
                    <a:pt x="7620" y="54611"/>
                    <a:pt x="15239" y="57150"/>
                    <a:pt x="21589" y="57150"/>
                  </a:cubicBezTo>
                  <a:cubicBezTo>
                    <a:pt x="27939" y="57150"/>
                    <a:pt x="34289" y="54611"/>
                    <a:pt x="34289" y="48261"/>
                  </a:cubicBezTo>
                  <a:cubicBezTo>
                    <a:pt x="34289" y="41911"/>
                    <a:pt x="29210" y="40640"/>
                    <a:pt x="2032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7" name="Freeform 46">
            <a:extLst>
              <a:ext uri="{FF2B5EF4-FFF2-40B4-BE49-F238E27FC236}">
                <a16:creationId xmlns:a16="http://schemas.microsoft.com/office/drawing/2014/main" id="{DD673501-3470-1893-8D24-62EA66FEE493}"/>
              </a:ext>
            </a:extLst>
          </p:cNvPr>
          <p:cNvSpPr/>
          <p:nvPr/>
        </p:nvSpPr>
        <p:spPr>
          <a:xfrm>
            <a:off x="408939" y="1257300"/>
            <a:ext cx="9240519" cy="12700"/>
          </a:xfrm>
          <a:custGeom>
            <a:avLst/>
            <a:gdLst>
              <a:gd name="connsiteX0" fmla="*/ 0 w 9240519"/>
              <a:gd name="connsiteY0" fmla="*/ 0 h 12700"/>
              <a:gd name="connsiteX1" fmla="*/ 9240520 w 9240519"/>
              <a:gd name="connsiteY1" fmla="*/ 0 h 1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240519" h="12700">
                <a:moveTo>
                  <a:pt x="0" y="0"/>
                </a:moveTo>
                <a:lnTo>
                  <a:pt x="9240520" y="0"/>
                </a:lnTo>
              </a:path>
            </a:pathLst>
          </a:custGeom>
          <a:ln w="25400" cap="flat">
            <a:solidFill>
              <a:srgbClr val="717073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268" name="Group 267">
            <a:extLst>
              <a:ext uri="{FF2B5EF4-FFF2-40B4-BE49-F238E27FC236}">
                <a16:creationId xmlns:a16="http://schemas.microsoft.com/office/drawing/2014/main" id="{8B68C2A0-08E3-2614-D27F-9196AD5E4A0A}"/>
              </a:ext>
            </a:extLst>
          </p:cNvPr>
          <p:cNvGrpSpPr/>
          <p:nvPr/>
        </p:nvGrpSpPr>
        <p:grpSpPr>
          <a:xfrm>
            <a:off x="416559" y="594359"/>
            <a:ext cx="4900931" cy="474979"/>
            <a:chOff x="416559" y="594359"/>
            <a:chExt cx="4900931" cy="474979"/>
          </a:xfrm>
        </p:grpSpPr>
        <p:grpSp>
          <p:nvGrpSpPr>
            <p:cNvPr id="48" name="Graphic 4">
              <a:extLst>
                <a:ext uri="{FF2B5EF4-FFF2-40B4-BE49-F238E27FC236}">
                  <a16:creationId xmlns:a16="http://schemas.microsoft.com/office/drawing/2014/main" id="{5878B685-E092-F007-F805-E858BA72F34F}"/>
                </a:ext>
              </a:extLst>
            </p:cNvPr>
            <p:cNvGrpSpPr/>
            <p:nvPr/>
          </p:nvGrpSpPr>
          <p:grpSpPr>
            <a:xfrm>
              <a:off x="1084580" y="673100"/>
              <a:ext cx="4232910" cy="285750"/>
              <a:chOff x="1084580" y="673100"/>
              <a:chExt cx="4232910" cy="285750"/>
            </a:xfrm>
            <a:solidFill>
              <a:srgbClr val="8B0E04"/>
            </a:solidFill>
          </p:grpSpPr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60679687-F52E-4946-5AA7-9D7C12183A7F}"/>
                  </a:ext>
                </a:extLst>
              </p:cNvPr>
              <p:cNvSpPr/>
              <p:nvPr/>
            </p:nvSpPr>
            <p:spPr>
              <a:xfrm>
                <a:off x="1084580" y="673100"/>
                <a:ext cx="201930" cy="285750"/>
              </a:xfrm>
              <a:custGeom>
                <a:avLst/>
                <a:gdLst>
                  <a:gd name="connsiteX0" fmla="*/ 199390 w 201930"/>
                  <a:gd name="connsiteY0" fmla="*/ 201930 h 285750"/>
                  <a:gd name="connsiteX1" fmla="*/ 88900 w 201930"/>
                  <a:gd name="connsiteY1" fmla="*/ 285750 h 285750"/>
                  <a:gd name="connsiteX2" fmla="*/ 5080 w 201930"/>
                  <a:gd name="connsiteY2" fmla="*/ 270510 h 285750"/>
                  <a:gd name="connsiteX3" fmla="*/ 5080 w 201930"/>
                  <a:gd name="connsiteY3" fmla="*/ 194310 h 285750"/>
                  <a:gd name="connsiteX4" fmla="*/ 85090 w 201930"/>
                  <a:gd name="connsiteY4" fmla="*/ 215900 h 285750"/>
                  <a:gd name="connsiteX5" fmla="*/ 121920 w 201930"/>
                  <a:gd name="connsiteY5" fmla="*/ 201930 h 285750"/>
                  <a:gd name="connsiteX6" fmla="*/ 74930 w 201930"/>
                  <a:gd name="connsiteY6" fmla="*/ 173990 h 285750"/>
                  <a:gd name="connsiteX7" fmla="*/ 0 w 201930"/>
                  <a:gd name="connsiteY7" fmla="*/ 86360 h 285750"/>
                  <a:gd name="connsiteX8" fmla="*/ 107950 w 201930"/>
                  <a:gd name="connsiteY8" fmla="*/ 0 h 285750"/>
                  <a:gd name="connsiteX9" fmla="*/ 182880 w 201930"/>
                  <a:gd name="connsiteY9" fmla="*/ 12700 h 285750"/>
                  <a:gd name="connsiteX10" fmla="*/ 182880 w 201930"/>
                  <a:gd name="connsiteY10" fmla="*/ 86360 h 285750"/>
                  <a:gd name="connsiteX11" fmla="*/ 115570 w 201930"/>
                  <a:gd name="connsiteY11" fmla="*/ 68580 h 285750"/>
                  <a:gd name="connsiteX12" fmla="*/ 80010 w 201930"/>
                  <a:gd name="connsiteY12" fmla="*/ 86360 h 285750"/>
                  <a:gd name="connsiteX13" fmla="*/ 124460 w 201930"/>
                  <a:gd name="connsiteY13" fmla="*/ 114300 h 285750"/>
                  <a:gd name="connsiteX14" fmla="*/ 201930 w 201930"/>
                  <a:gd name="connsiteY14" fmla="*/ 20193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1930" h="285750">
                    <a:moveTo>
                      <a:pt x="199390" y="201930"/>
                    </a:moveTo>
                    <a:cubicBezTo>
                      <a:pt x="199390" y="254000"/>
                      <a:pt x="160020" y="285750"/>
                      <a:pt x="88900" y="285750"/>
                    </a:cubicBezTo>
                    <a:cubicBezTo>
                      <a:pt x="17780" y="285750"/>
                      <a:pt x="26670" y="280670"/>
                      <a:pt x="5080" y="270510"/>
                    </a:cubicBezTo>
                    <a:lnTo>
                      <a:pt x="5080" y="194310"/>
                    </a:lnTo>
                    <a:cubicBezTo>
                      <a:pt x="30480" y="208280"/>
                      <a:pt x="60960" y="215900"/>
                      <a:pt x="85090" y="215900"/>
                    </a:cubicBezTo>
                    <a:cubicBezTo>
                      <a:pt x="109220" y="215900"/>
                      <a:pt x="121920" y="212090"/>
                      <a:pt x="121920" y="201930"/>
                    </a:cubicBezTo>
                    <a:cubicBezTo>
                      <a:pt x="121920" y="191770"/>
                      <a:pt x="104140" y="185420"/>
                      <a:pt x="74930" y="173990"/>
                    </a:cubicBezTo>
                    <a:cubicBezTo>
                      <a:pt x="30480" y="157480"/>
                      <a:pt x="0" y="138430"/>
                      <a:pt x="0" y="86360"/>
                    </a:cubicBezTo>
                    <a:cubicBezTo>
                      <a:pt x="0" y="34290"/>
                      <a:pt x="41910" y="0"/>
                      <a:pt x="107950" y="0"/>
                    </a:cubicBezTo>
                    <a:cubicBezTo>
                      <a:pt x="173990" y="0"/>
                      <a:pt x="163830" y="5080"/>
                      <a:pt x="182880" y="12700"/>
                    </a:cubicBezTo>
                    <a:lnTo>
                      <a:pt x="182880" y="86360"/>
                    </a:lnTo>
                    <a:cubicBezTo>
                      <a:pt x="166370" y="74930"/>
                      <a:pt x="140970" y="68580"/>
                      <a:pt x="115570" y="68580"/>
                    </a:cubicBezTo>
                    <a:cubicBezTo>
                      <a:pt x="90170" y="68580"/>
                      <a:pt x="80010" y="74930"/>
                      <a:pt x="80010" y="86360"/>
                    </a:cubicBezTo>
                    <a:cubicBezTo>
                      <a:pt x="80010" y="97790"/>
                      <a:pt x="96520" y="102870"/>
                      <a:pt x="124460" y="114300"/>
                    </a:cubicBezTo>
                    <a:cubicBezTo>
                      <a:pt x="168910" y="132080"/>
                      <a:pt x="201930" y="151130"/>
                      <a:pt x="201930" y="20193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F1BAE498-A28A-5A8A-E17E-D6FF5ED3834D}"/>
                  </a:ext>
                </a:extLst>
              </p:cNvPr>
              <p:cNvSpPr/>
              <p:nvPr/>
            </p:nvSpPr>
            <p:spPr>
              <a:xfrm>
                <a:off x="1330960" y="678180"/>
                <a:ext cx="189229" cy="274319"/>
              </a:xfrm>
              <a:custGeom>
                <a:avLst/>
                <a:gdLst>
                  <a:gd name="connsiteX0" fmla="*/ 0 w 189229"/>
                  <a:gd name="connsiteY0" fmla="*/ 0 h 274319"/>
                  <a:gd name="connsiteX1" fmla="*/ 184150 w 189229"/>
                  <a:gd name="connsiteY1" fmla="*/ 0 h 274319"/>
                  <a:gd name="connsiteX2" fmla="*/ 184150 w 189229"/>
                  <a:gd name="connsiteY2" fmla="*/ 67310 h 274319"/>
                  <a:gd name="connsiteX3" fmla="*/ 80010 w 189229"/>
                  <a:gd name="connsiteY3" fmla="*/ 67310 h 274319"/>
                  <a:gd name="connsiteX4" fmla="*/ 80010 w 189229"/>
                  <a:gd name="connsiteY4" fmla="*/ 104140 h 274319"/>
                  <a:gd name="connsiteX5" fmla="*/ 168910 w 189229"/>
                  <a:gd name="connsiteY5" fmla="*/ 104140 h 274319"/>
                  <a:gd name="connsiteX6" fmla="*/ 168910 w 189229"/>
                  <a:gd name="connsiteY6" fmla="*/ 166370 h 274319"/>
                  <a:gd name="connsiteX7" fmla="*/ 80010 w 189229"/>
                  <a:gd name="connsiteY7" fmla="*/ 166370 h 274319"/>
                  <a:gd name="connsiteX8" fmla="*/ 80010 w 189229"/>
                  <a:gd name="connsiteY8" fmla="*/ 207010 h 274319"/>
                  <a:gd name="connsiteX9" fmla="*/ 189230 w 189229"/>
                  <a:gd name="connsiteY9" fmla="*/ 207010 h 274319"/>
                  <a:gd name="connsiteX10" fmla="*/ 189230 w 189229"/>
                  <a:gd name="connsiteY10" fmla="*/ 274320 h 274319"/>
                  <a:gd name="connsiteX11" fmla="*/ 0 w 189229"/>
                  <a:gd name="connsiteY11" fmla="*/ 274320 h 274319"/>
                  <a:gd name="connsiteX12" fmla="*/ 0 w 189229"/>
                  <a:gd name="connsiteY12" fmla="*/ 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9229" h="274319">
                    <a:moveTo>
                      <a:pt x="0" y="0"/>
                    </a:moveTo>
                    <a:lnTo>
                      <a:pt x="184150" y="0"/>
                    </a:lnTo>
                    <a:lnTo>
                      <a:pt x="184150" y="67310"/>
                    </a:lnTo>
                    <a:lnTo>
                      <a:pt x="80010" y="67310"/>
                    </a:lnTo>
                    <a:lnTo>
                      <a:pt x="80010" y="104140"/>
                    </a:lnTo>
                    <a:lnTo>
                      <a:pt x="168910" y="104140"/>
                    </a:lnTo>
                    <a:lnTo>
                      <a:pt x="168910" y="166370"/>
                    </a:lnTo>
                    <a:lnTo>
                      <a:pt x="80010" y="166370"/>
                    </a:lnTo>
                    <a:lnTo>
                      <a:pt x="80010" y="207010"/>
                    </a:lnTo>
                    <a:lnTo>
                      <a:pt x="189230" y="207010"/>
                    </a:lnTo>
                    <a:lnTo>
                      <a:pt x="189230" y="274320"/>
                    </a:lnTo>
                    <a:lnTo>
                      <a:pt x="0" y="2743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629AB173-8949-39B1-EEE8-3E6AB4C3A2B2}"/>
                  </a:ext>
                </a:extLst>
              </p:cNvPr>
              <p:cNvSpPr/>
              <p:nvPr/>
            </p:nvSpPr>
            <p:spPr>
              <a:xfrm>
                <a:off x="1546860" y="673100"/>
                <a:ext cx="226060" cy="284480"/>
              </a:xfrm>
              <a:custGeom>
                <a:avLst/>
                <a:gdLst>
                  <a:gd name="connsiteX0" fmla="*/ 146050 w 226060"/>
                  <a:gd name="connsiteY0" fmla="*/ 0 h 284480"/>
                  <a:gd name="connsiteX1" fmla="*/ 224790 w 226060"/>
                  <a:gd name="connsiteY1" fmla="*/ 17780 h 284480"/>
                  <a:gd name="connsiteX2" fmla="*/ 224790 w 226060"/>
                  <a:gd name="connsiteY2" fmla="*/ 90170 h 284480"/>
                  <a:gd name="connsiteX3" fmla="*/ 154940 w 226060"/>
                  <a:gd name="connsiteY3" fmla="*/ 72390 h 284480"/>
                  <a:gd name="connsiteX4" fmla="*/ 80010 w 226060"/>
                  <a:gd name="connsiteY4" fmla="*/ 142240 h 284480"/>
                  <a:gd name="connsiteX5" fmla="*/ 149860 w 226060"/>
                  <a:gd name="connsiteY5" fmla="*/ 212090 h 284480"/>
                  <a:gd name="connsiteX6" fmla="*/ 226060 w 226060"/>
                  <a:gd name="connsiteY6" fmla="*/ 194310 h 284480"/>
                  <a:gd name="connsiteX7" fmla="*/ 226060 w 226060"/>
                  <a:gd name="connsiteY7" fmla="*/ 267970 h 284480"/>
                  <a:gd name="connsiteX8" fmla="*/ 142240 w 226060"/>
                  <a:gd name="connsiteY8" fmla="*/ 284480 h 284480"/>
                  <a:gd name="connsiteX9" fmla="*/ 0 w 226060"/>
                  <a:gd name="connsiteY9" fmla="*/ 142240 h 284480"/>
                  <a:gd name="connsiteX10" fmla="*/ 146050 w 226060"/>
                  <a:gd name="connsiteY10" fmla="*/ 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6060" h="284480">
                    <a:moveTo>
                      <a:pt x="146050" y="0"/>
                    </a:moveTo>
                    <a:cubicBezTo>
                      <a:pt x="181610" y="0"/>
                      <a:pt x="205740" y="7620"/>
                      <a:pt x="224790" y="17780"/>
                    </a:cubicBezTo>
                    <a:lnTo>
                      <a:pt x="224790" y="90170"/>
                    </a:lnTo>
                    <a:cubicBezTo>
                      <a:pt x="209550" y="82550"/>
                      <a:pt x="186690" y="72390"/>
                      <a:pt x="154940" y="72390"/>
                    </a:cubicBezTo>
                    <a:cubicBezTo>
                      <a:pt x="106680" y="72390"/>
                      <a:pt x="80010" y="106680"/>
                      <a:pt x="80010" y="142240"/>
                    </a:cubicBezTo>
                    <a:cubicBezTo>
                      <a:pt x="80010" y="177800"/>
                      <a:pt x="105410" y="212090"/>
                      <a:pt x="149860" y="212090"/>
                    </a:cubicBezTo>
                    <a:cubicBezTo>
                      <a:pt x="194310" y="212090"/>
                      <a:pt x="209550" y="201930"/>
                      <a:pt x="226060" y="194310"/>
                    </a:cubicBezTo>
                    <a:lnTo>
                      <a:pt x="226060" y="267970"/>
                    </a:lnTo>
                    <a:cubicBezTo>
                      <a:pt x="207010" y="278130"/>
                      <a:pt x="175260" y="284480"/>
                      <a:pt x="14224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07A48236-B841-8E9F-BFBD-817E53CF610D}"/>
                  </a:ext>
                </a:extLst>
              </p:cNvPr>
              <p:cNvSpPr/>
              <p:nvPr/>
            </p:nvSpPr>
            <p:spPr>
              <a:xfrm>
                <a:off x="1812289" y="678180"/>
                <a:ext cx="219710" cy="274319"/>
              </a:xfrm>
              <a:custGeom>
                <a:avLst/>
                <a:gdLst>
                  <a:gd name="connsiteX0" fmla="*/ 219710 w 219710"/>
                  <a:gd name="connsiteY0" fmla="*/ 0 h 274319"/>
                  <a:gd name="connsiteX1" fmla="*/ 219710 w 219710"/>
                  <a:gd name="connsiteY1" fmla="*/ 67310 h 274319"/>
                  <a:gd name="connsiteX2" fmla="*/ 149860 w 219710"/>
                  <a:gd name="connsiteY2" fmla="*/ 67310 h 274319"/>
                  <a:gd name="connsiteX3" fmla="*/ 149860 w 219710"/>
                  <a:gd name="connsiteY3" fmla="*/ 274320 h 274319"/>
                  <a:gd name="connsiteX4" fmla="*/ 69850 w 219710"/>
                  <a:gd name="connsiteY4" fmla="*/ 274320 h 274319"/>
                  <a:gd name="connsiteX5" fmla="*/ 69850 w 219710"/>
                  <a:gd name="connsiteY5" fmla="*/ 67310 h 274319"/>
                  <a:gd name="connsiteX6" fmla="*/ 0 w 219710"/>
                  <a:gd name="connsiteY6" fmla="*/ 67310 h 274319"/>
                  <a:gd name="connsiteX7" fmla="*/ 0 w 219710"/>
                  <a:gd name="connsiteY7" fmla="*/ 0 h 274319"/>
                  <a:gd name="connsiteX8" fmla="*/ 219710 w 219710"/>
                  <a:gd name="connsiteY8" fmla="*/ 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9710" h="274319">
                    <a:moveTo>
                      <a:pt x="219710" y="0"/>
                    </a:moveTo>
                    <a:lnTo>
                      <a:pt x="219710" y="67310"/>
                    </a:lnTo>
                    <a:lnTo>
                      <a:pt x="149860" y="67310"/>
                    </a:lnTo>
                    <a:lnTo>
                      <a:pt x="149860" y="274320"/>
                    </a:lnTo>
                    <a:lnTo>
                      <a:pt x="69850" y="274320"/>
                    </a:lnTo>
                    <a:lnTo>
                      <a:pt x="69850" y="67310"/>
                    </a:lnTo>
                    <a:lnTo>
                      <a:pt x="0" y="67310"/>
                    </a:lnTo>
                    <a:lnTo>
                      <a:pt x="0" y="0"/>
                    </a:lnTo>
                    <a:lnTo>
                      <a:pt x="21971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87B9DDCB-5382-D86D-E567-BD68AF78C8ED}"/>
                  </a:ext>
                </a:extLst>
              </p:cNvPr>
              <p:cNvSpPr/>
              <p:nvPr/>
            </p:nvSpPr>
            <p:spPr>
              <a:xfrm>
                <a:off x="2073910" y="678180"/>
                <a:ext cx="80010" cy="274319"/>
              </a:xfrm>
              <a:custGeom>
                <a:avLst/>
                <a:gdLst>
                  <a:gd name="connsiteX0" fmla="*/ 80010 w 80010"/>
                  <a:gd name="connsiteY0" fmla="*/ 274320 h 274319"/>
                  <a:gd name="connsiteX1" fmla="*/ 0 w 80010"/>
                  <a:gd name="connsiteY1" fmla="*/ 274320 h 274319"/>
                  <a:gd name="connsiteX2" fmla="*/ 0 w 80010"/>
                  <a:gd name="connsiteY2" fmla="*/ 0 h 274319"/>
                  <a:gd name="connsiteX3" fmla="*/ 80010 w 80010"/>
                  <a:gd name="connsiteY3" fmla="*/ 0 h 274319"/>
                  <a:gd name="connsiteX4" fmla="*/ 80010 w 80010"/>
                  <a:gd name="connsiteY4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10" h="274319">
                    <a:moveTo>
                      <a:pt x="80010" y="274320"/>
                    </a:moveTo>
                    <a:lnTo>
                      <a:pt x="0" y="274320"/>
                    </a:lnTo>
                    <a:lnTo>
                      <a:pt x="0" y="0"/>
                    </a:lnTo>
                    <a:lnTo>
                      <a:pt x="80010" y="0"/>
                    </a:lnTo>
                    <a:lnTo>
                      <a:pt x="80010" y="27432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A7BCECF9-4227-5BD4-DB14-E78876AE64B5}"/>
                  </a:ext>
                </a:extLst>
              </p:cNvPr>
              <p:cNvSpPr/>
              <p:nvPr/>
            </p:nvSpPr>
            <p:spPr>
              <a:xfrm>
                <a:off x="2203450" y="673100"/>
                <a:ext cx="292100" cy="284480"/>
              </a:xfrm>
              <a:custGeom>
                <a:avLst/>
                <a:gdLst>
                  <a:gd name="connsiteX0" fmla="*/ 146050 w 292100"/>
                  <a:gd name="connsiteY0" fmla="*/ 0 h 284480"/>
                  <a:gd name="connsiteX1" fmla="*/ 292100 w 292100"/>
                  <a:gd name="connsiteY1" fmla="*/ 142240 h 284480"/>
                  <a:gd name="connsiteX2" fmla="*/ 146050 w 292100"/>
                  <a:gd name="connsiteY2" fmla="*/ 284480 h 284480"/>
                  <a:gd name="connsiteX3" fmla="*/ 0 w 292100"/>
                  <a:gd name="connsiteY3" fmla="*/ 142240 h 284480"/>
                  <a:gd name="connsiteX4" fmla="*/ 146050 w 292100"/>
                  <a:gd name="connsiteY4" fmla="*/ 0 h 284480"/>
                  <a:gd name="connsiteX5" fmla="*/ 146050 w 292100"/>
                  <a:gd name="connsiteY5" fmla="*/ 213360 h 284480"/>
                  <a:gd name="connsiteX6" fmla="*/ 212090 w 292100"/>
                  <a:gd name="connsiteY6" fmla="*/ 143510 h 284480"/>
                  <a:gd name="connsiteX7" fmla="*/ 146050 w 292100"/>
                  <a:gd name="connsiteY7" fmla="*/ 73660 h 284480"/>
                  <a:gd name="connsiteX8" fmla="*/ 80010 w 292100"/>
                  <a:gd name="connsiteY8" fmla="*/ 143510 h 284480"/>
                  <a:gd name="connsiteX9" fmla="*/ 146050 w 292100"/>
                  <a:gd name="connsiteY9" fmla="*/ 21336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2100" h="284480">
                    <a:moveTo>
                      <a:pt x="146050" y="0"/>
                    </a:moveTo>
                    <a:cubicBezTo>
                      <a:pt x="232410" y="0"/>
                      <a:pt x="292100" y="64770"/>
                      <a:pt x="292100" y="142240"/>
                    </a:cubicBezTo>
                    <a:cubicBezTo>
                      <a:pt x="292100" y="219710"/>
                      <a:pt x="232410" y="284480"/>
                      <a:pt x="14605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lose/>
                    <a:moveTo>
                      <a:pt x="146050" y="213360"/>
                    </a:moveTo>
                    <a:cubicBezTo>
                      <a:pt x="186690" y="213360"/>
                      <a:pt x="212090" y="180340"/>
                      <a:pt x="212090" y="143510"/>
                    </a:cubicBezTo>
                    <a:cubicBezTo>
                      <a:pt x="212090" y="106680"/>
                      <a:pt x="186690" y="73660"/>
                      <a:pt x="146050" y="73660"/>
                    </a:cubicBezTo>
                    <a:cubicBezTo>
                      <a:pt x="105410" y="73660"/>
                      <a:pt x="80010" y="107950"/>
                      <a:pt x="80010" y="143510"/>
                    </a:cubicBezTo>
                    <a:cubicBezTo>
                      <a:pt x="80010" y="179070"/>
                      <a:pt x="106680" y="213360"/>
                      <a:pt x="146050" y="21336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0B44BBD6-5693-D252-1EAA-D83E611E98C4}"/>
                  </a:ext>
                </a:extLst>
              </p:cNvPr>
              <p:cNvSpPr/>
              <p:nvPr/>
            </p:nvSpPr>
            <p:spPr>
              <a:xfrm>
                <a:off x="2543810" y="675640"/>
                <a:ext cx="238760" cy="281940"/>
              </a:xfrm>
              <a:custGeom>
                <a:avLst/>
                <a:gdLst>
                  <a:gd name="connsiteX0" fmla="*/ 77470 w 238760"/>
                  <a:gd name="connsiteY0" fmla="*/ 154940 h 281940"/>
                  <a:gd name="connsiteX1" fmla="*/ 77470 w 238760"/>
                  <a:gd name="connsiteY1" fmla="*/ 278130 h 281940"/>
                  <a:gd name="connsiteX2" fmla="*/ 0 w 238760"/>
                  <a:gd name="connsiteY2" fmla="*/ 278130 h 281940"/>
                  <a:gd name="connsiteX3" fmla="*/ 0 w 238760"/>
                  <a:gd name="connsiteY3" fmla="*/ 0 h 281940"/>
                  <a:gd name="connsiteX4" fmla="*/ 3810 w 238760"/>
                  <a:gd name="connsiteY4" fmla="*/ 0 h 281940"/>
                  <a:gd name="connsiteX5" fmla="*/ 161290 w 238760"/>
                  <a:gd name="connsiteY5" fmla="*/ 127000 h 281940"/>
                  <a:gd name="connsiteX6" fmla="*/ 161290 w 238760"/>
                  <a:gd name="connsiteY6" fmla="*/ 3810 h 281940"/>
                  <a:gd name="connsiteX7" fmla="*/ 238760 w 238760"/>
                  <a:gd name="connsiteY7" fmla="*/ 3810 h 281940"/>
                  <a:gd name="connsiteX8" fmla="*/ 238760 w 238760"/>
                  <a:gd name="connsiteY8" fmla="*/ 281940 h 281940"/>
                  <a:gd name="connsiteX9" fmla="*/ 234950 w 238760"/>
                  <a:gd name="connsiteY9" fmla="*/ 281940 h 281940"/>
                  <a:gd name="connsiteX10" fmla="*/ 77470 w 238760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760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38760" y="3810"/>
                    </a:lnTo>
                    <a:lnTo>
                      <a:pt x="238760" y="281940"/>
                    </a:lnTo>
                    <a:lnTo>
                      <a:pt x="234950" y="281940"/>
                    </a:lnTo>
                    <a:lnTo>
                      <a:pt x="77470" y="1549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42119006-B836-2279-8897-F720C92C0F4F}"/>
                  </a:ext>
                </a:extLst>
              </p:cNvPr>
              <p:cNvSpPr/>
              <p:nvPr/>
            </p:nvSpPr>
            <p:spPr>
              <a:xfrm>
                <a:off x="2898139" y="678180"/>
                <a:ext cx="234950" cy="274319"/>
              </a:xfrm>
              <a:custGeom>
                <a:avLst/>
                <a:gdLst>
                  <a:gd name="connsiteX0" fmla="*/ 137160 w 234950"/>
                  <a:gd name="connsiteY0" fmla="*/ 274320 h 274319"/>
                  <a:gd name="connsiteX1" fmla="*/ 137160 w 234950"/>
                  <a:gd name="connsiteY1" fmla="*/ 220980 h 274319"/>
                  <a:gd name="connsiteX2" fmla="*/ 0 w 234950"/>
                  <a:gd name="connsiteY2" fmla="*/ 220980 h 274319"/>
                  <a:gd name="connsiteX3" fmla="*/ 90170 w 234950"/>
                  <a:gd name="connsiteY3" fmla="*/ 0 h 274319"/>
                  <a:gd name="connsiteX4" fmla="*/ 166370 w 234950"/>
                  <a:gd name="connsiteY4" fmla="*/ 0 h 274319"/>
                  <a:gd name="connsiteX5" fmla="*/ 104140 w 234950"/>
                  <a:gd name="connsiteY5" fmla="*/ 156210 h 274319"/>
                  <a:gd name="connsiteX6" fmla="*/ 138430 w 234950"/>
                  <a:gd name="connsiteY6" fmla="*/ 156210 h 274319"/>
                  <a:gd name="connsiteX7" fmla="*/ 138430 w 234950"/>
                  <a:gd name="connsiteY7" fmla="*/ 100330 h 274319"/>
                  <a:gd name="connsiteX8" fmla="*/ 204470 w 234950"/>
                  <a:gd name="connsiteY8" fmla="*/ 100330 h 274319"/>
                  <a:gd name="connsiteX9" fmla="*/ 204470 w 234950"/>
                  <a:gd name="connsiteY9" fmla="*/ 156210 h 274319"/>
                  <a:gd name="connsiteX10" fmla="*/ 234950 w 234950"/>
                  <a:gd name="connsiteY10" fmla="*/ 156210 h 274319"/>
                  <a:gd name="connsiteX11" fmla="*/ 234950 w 234950"/>
                  <a:gd name="connsiteY11" fmla="*/ 220980 h 274319"/>
                  <a:gd name="connsiteX12" fmla="*/ 204470 w 234950"/>
                  <a:gd name="connsiteY12" fmla="*/ 220980 h 274319"/>
                  <a:gd name="connsiteX13" fmla="*/ 204470 w 234950"/>
                  <a:gd name="connsiteY13" fmla="*/ 274320 h 274319"/>
                  <a:gd name="connsiteX14" fmla="*/ 135890 w 234950"/>
                  <a:gd name="connsiteY14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34950" h="274319">
                    <a:moveTo>
                      <a:pt x="137160" y="274320"/>
                    </a:moveTo>
                    <a:lnTo>
                      <a:pt x="137160" y="220980"/>
                    </a:lnTo>
                    <a:lnTo>
                      <a:pt x="0" y="220980"/>
                    </a:lnTo>
                    <a:lnTo>
                      <a:pt x="90170" y="0"/>
                    </a:lnTo>
                    <a:lnTo>
                      <a:pt x="166370" y="0"/>
                    </a:lnTo>
                    <a:lnTo>
                      <a:pt x="104140" y="156210"/>
                    </a:lnTo>
                    <a:lnTo>
                      <a:pt x="138430" y="156210"/>
                    </a:lnTo>
                    <a:lnTo>
                      <a:pt x="138430" y="100330"/>
                    </a:lnTo>
                    <a:lnTo>
                      <a:pt x="204470" y="100330"/>
                    </a:lnTo>
                    <a:lnTo>
                      <a:pt x="204470" y="156210"/>
                    </a:lnTo>
                    <a:lnTo>
                      <a:pt x="234950" y="156210"/>
                    </a:lnTo>
                    <a:lnTo>
                      <a:pt x="234950" y="220980"/>
                    </a:lnTo>
                    <a:lnTo>
                      <a:pt x="204470" y="220980"/>
                    </a:lnTo>
                    <a:lnTo>
                      <a:pt x="204470" y="274320"/>
                    </a:lnTo>
                    <a:lnTo>
                      <a:pt x="135890" y="27432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B9A253F5-0886-416A-AA29-A786E6FF7E76}"/>
                  </a:ext>
                </a:extLst>
              </p:cNvPr>
              <p:cNvSpPr/>
              <p:nvPr/>
            </p:nvSpPr>
            <p:spPr>
              <a:xfrm>
                <a:off x="3178810" y="756919"/>
                <a:ext cx="81280" cy="201930"/>
              </a:xfrm>
              <a:custGeom>
                <a:avLst/>
                <a:gdLst>
                  <a:gd name="connsiteX0" fmla="*/ 40640 w 81280"/>
                  <a:gd name="connsiteY0" fmla="*/ 0 h 201930"/>
                  <a:gd name="connsiteX1" fmla="*/ 81280 w 81280"/>
                  <a:gd name="connsiteY1" fmla="*/ 39370 h 201930"/>
                  <a:gd name="connsiteX2" fmla="*/ 40640 w 81280"/>
                  <a:gd name="connsiteY2" fmla="*/ 78740 h 201930"/>
                  <a:gd name="connsiteX3" fmla="*/ 0 w 81280"/>
                  <a:gd name="connsiteY3" fmla="*/ 39370 h 201930"/>
                  <a:gd name="connsiteX4" fmla="*/ 40640 w 81280"/>
                  <a:gd name="connsiteY4" fmla="*/ 0 h 201930"/>
                  <a:gd name="connsiteX5" fmla="*/ 40640 w 81280"/>
                  <a:gd name="connsiteY5" fmla="*/ 123190 h 201930"/>
                  <a:gd name="connsiteX6" fmla="*/ 81280 w 81280"/>
                  <a:gd name="connsiteY6" fmla="*/ 162560 h 201930"/>
                  <a:gd name="connsiteX7" fmla="*/ 40640 w 81280"/>
                  <a:gd name="connsiteY7" fmla="*/ 201930 h 201930"/>
                  <a:gd name="connsiteX8" fmla="*/ 0 w 81280"/>
                  <a:gd name="connsiteY8" fmla="*/ 162560 h 201930"/>
                  <a:gd name="connsiteX9" fmla="*/ 40640 w 81280"/>
                  <a:gd name="connsiteY9" fmla="*/ 123190 h 20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280" h="201930">
                    <a:moveTo>
                      <a:pt x="40640" y="0"/>
                    </a:moveTo>
                    <a:cubicBezTo>
                      <a:pt x="66040" y="0"/>
                      <a:pt x="81280" y="15240"/>
                      <a:pt x="81280" y="39370"/>
                    </a:cubicBezTo>
                    <a:cubicBezTo>
                      <a:pt x="81280" y="63500"/>
                      <a:pt x="66040" y="78740"/>
                      <a:pt x="40640" y="78740"/>
                    </a:cubicBezTo>
                    <a:cubicBezTo>
                      <a:pt x="15240" y="78740"/>
                      <a:pt x="0" y="63500"/>
                      <a:pt x="0" y="39370"/>
                    </a:cubicBezTo>
                    <a:cubicBezTo>
                      <a:pt x="0" y="15240"/>
                      <a:pt x="15240" y="0"/>
                      <a:pt x="40640" y="0"/>
                    </a:cubicBezTo>
                    <a:close/>
                    <a:moveTo>
                      <a:pt x="40640" y="123190"/>
                    </a:moveTo>
                    <a:cubicBezTo>
                      <a:pt x="66040" y="123190"/>
                      <a:pt x="81280" y="138430"/>
                      <a:pt x="81280" y="162560"/>
                    </a:cubicBezTo>
                    <a:cubicBezTo>
                      <a:pt x="81280" y="186690"/>
                      <a:pt x="66040" y="201930"/>
                      <a:pt x="40640" y="201930"/>
                    </a:cubicBezTo>
                    <a:cubicBezTo>
                      <a:pt x="15240" y="201930"/>
                      <a:pt x="0" y="186690"/>
                      <a:pt x="0" y="162560"/>
                    </a:cubicBezTo>
                    <a:cubicBezTo>
                      <a:pt x="0" y="138430"/>
                      <a:pt x="15240" y="123190"/>
                      <a:pt x="40640" y="12319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63920C44-7878-6764-A3D3-7EA20DBB9C95}"/>
                  </a:ext>
                </a:extLst>
              </p:cNvPr>
              <p:cNvSpPr/>
              <p:nvPr/>
            </p:nvSpPr>
            <p:spPr>
              <a:xfrm>
                <a:off x="3373120" y="678180"/>
                <a:ext cx="219709" cy="274319"/>
              </a:xfrm>
              <a:custGeom>
                <a:avLst/>
                <a:gdLst>
                  <a:gd name="connsiteX0" fmla="*/ 219710 w 219709"/>
                  <a:gd name="connsiteY0" fmla="*/ 0 h 274319"/>
                  <a:gd name="connsiteX1" fmla="*/ 219710 w 219709"/>
                  <a:gd name="connsiteY1" fmla="*/ 67310 h 274319"/>
                  <a:gd name="connsiteX2" fmla="*/ 149860 w 219709"/>
                  <a:gd name="connsiteY2" fmla="*/ 67310 h 274319"/>
                  <a:gd name="connsiteX3" fmla="*/ 149860 w 219709"/>
                  <a:gd name="connsiteY3" fmla="*/ 274320 h 274319"/>
                  <a:gd name="connsiteX4" fmla="*/ 69850 w 219709"/>
                  <a:gd name="connsiteY4" fmla="*/ 274320 h 274319"/>
                  <a:gd name="connsiteX5" fmla="*/ 69850 w 219709"/>
                  <a:gd name="connsiteY5" fmla="*/ 67310 h 274319"/>
                  <a:gd name="connsiteX6" fmla="*/ 0 w 219709"/>
                  <a:gd name="connsiteY6" fmla="*/ 67310 h 274319"/>
                  <a:gd name="connsiteX7" fmla="*/ 0 w 219709"/>
                  <a:gd name="connsiteY7" fmla="*/ 0 h 274319"/>
                  <a:gd name="connsiteX8" fmla="*/ 219710 w 219709"/>
                  <a:gd name="connsiteY8" fmla="*/ 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9709" h="274319">
                    <a:moveTo>
                      <a:pt x="219710" y="0"/>
                    </a:moveTo>
                    <a:lnTo>
                      <a:pt x="219710" y="67310"/>
                    </a:lnTo>
                    <a:lnTo>
                      <a:pt x="149860" y="67310"/>
                    </a:lnTo>
                    <a:lnTo>
                      <a:pt x="149860" y="274320"/>
                    </a:lnTo>
                    <a:lnTo>
                      <a:pt x="69850" y="274320"/>
                    </a:lnTo>
                    <a:lnTo>
                      <a:pt x="69850" y="67310"/>
                    </a:lnTo>
                    <a:lnTo>
                      <a:pt x="0" y="67310"/>
                    </a:lnTo>
                    <a:lnTo>
                      <a:pt x="0" y="0"/>
                    </a:lnTo>
                    <a:lnTo>
                      <a:pt x="21971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E28B2F4F-B399-8354-53F8-812E3A466EA8}"/>
                  </a:ext>
                </a:extLst>
              </p:cNvPr>
              <p:cNvSpPr/>
              <p:nvPr/>
            </p:nvSpPr>
            <p:spPr>
              <a:xfrm>
                <a:off x="3636009" y="678180"/>
                <a:ext cx="223520" cy="274319"/>
              </a:xfrm>
              <a:custGeom>
                <a:avLst/>
                <a:gdLst>
                  <a:gd name="connsiteX0" fmla="*/ 140970 w 223520"/>
                  <a:gd name="connsiteY0" fmla="*/ 274320 h 274319"/>
                  <a:gd name="connsiteX1" fmla="*/ 100330 w 223520"/>
                  <a:gd name="connsiteY1" fmla="*/ 189230 h 274319"/>
                  <a:gd name="connsiteX2" fmla="*/ 77470 w 223520"/>
                  <a:gd name="connsiteY2" fmla="*/ 189230 h 274319"/>
                  <a:gd name="connsiteX3" fmla="*/ 77470 w 223520"/>
                  <a:gd name="connsiteY3" fmla="*/ 274320 h 274319"/>
                  <a:gd name="connsiteX4" fmla="*/ 0 w 223520"/>
                  <a:gd name="connsiteY4" fmla="*/ 274320 h 274319"/>
                  <a:gd name="connsiteX5" fmla="*/ 0 w 223520"/>
                  <a:gd name="connsiteY5" fmla="*/ 0 h 274319"/>
                  <a:gd name="connsiteX6" fmla="*/ 102870 w 223520"/>
                  <a:gd name="connsiteY6" fmla="*/ 0 h 274319"/>
                  <a:gd name="connsiteX7" fmla="*/ 218440 w 223520"/>
                  <a:gd name="connsiteY7" fmla="*/ 96520 h 274319"/>
                  <a:gd name="connsiteX8" fmla="*/ 170180 w 223520"/>
                  <a:gd name="connsiteY8" fmla="*/ 176530 h 274319"/>
                  <a:gd name="connsiteX9" fmla="*/ 223520 w 223520"/>
                  <a:gd name="connsiteY9" fmla="*/ 274320 h 274319"/>
                  <a:gd name="connsiteX10" fmla="*/ 140970 w 223520"/>
                  <a:gd name="connsiteY10" fmla="*/ 274320 h 274319"/>
                  <a:gd name="connsiteX11" fmla="*/ 77470 w 223520"/>
                  <a:gd name="connsiteY11" fmla="*/ 67310 h 274319"/>
                  <a:gd name="connsiteX12" fmla="*/ 77470 w 223520"/>
                  <a:gd name="connsiteY12" fmla="*/ 125730 h 274319"/>
                  <a:gd name="connsiteX13" fmla="*/ 106680 w 223520"/>
                  <a:gd name="connsiteY13" fmla="*/ 125730 h 274319"/>
                  <a:gd name="connsiteX14" fmla="*/ 137160 w 223520"/>
                  <a:gd name="connsiteY14" fmla="*/ 96520 h 274319"/>
                  <a:gd name="connsiteX15" fmla="*/ 106680 w 223520"/>
                  <a:gd name="connsiteY15" fmla="*/ 67310 h 274319"/>
                  <a:gd name="connsiteX16" fmla="*/ 77470 w 223520"/>
                  <a:gd name="connsiteY16" fmla="*/ 6731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3520" h="274319">
                    <a:moveTo>
                      <a:pt x="140970" y="274320"/>
                    </a:moveTo>
                    <a:lnTo>
                      <a:pt x="100330" y="189230"/>
                    </a:lnTo>
                    <a:lnTo>
                      <a:pt x="77470" y="189230"/>
                    </a:lnTo>
                    <a:lnTo>
                      <a:pt x="77470" y="274320"/>
                    </a:lnTo>
                    <a:lnTo>
                      <a:pt x="0" y="274320"/>
                    </a:lnTo>
                    <a:lnTo>
                      <a:pt x="0" y="0"/>
                    </a:lnTo>
                    <a:lnTo>
                      <a:pt x="102870" y="0"/>
                    </a:lnTo>
                    <a:cubicBezTo>
                      <a:pt x="170180" y="0"/>
                      <a:pt x="218440" y="31750"/>
                      <a:pt x="218440" y="96520"/>
                    </a:cubicBezTo>
                    <a:cubicBezTo>
                      <a:pt x="218440" y="161290"/>
                      <a:pt x="200660" y="161290"/>
                      <a:pt x="170180" y="176530"/>
                    </a:cubicBezTo>
                    <a:lnTo>
                      <a:pt x="223520" y="274320"/>
                    </a:lnTo>
                    <a:lnTo>
                      <a:pt x="140970" y="274320"/>
                    </a:lnTo>
                    <a:close/>
                    <a:moveTo>
                      <a:pt x="77470" y="67310"/>
                    </a:moveTo>
                    <a:lnTo>
                      <a:pt x="77470" y="125730"/>
                    </a:lnTo>
                    <a:lnTo>
                      <a:pt x="106680" y="125730"/>
                    </a:lnTo>
                    <a:cubicBezTo>
                      <a:pt x="123190" y="125730"/>
                      <a:pt x="137160" y="119380"/>
                      <a:pt x="137160" y="96520"/>
                    </a:cubicBezTo>
                    <a:cubicBezTo>
                      <a:pt x="137160" y="73660"/>
                      <a:pt x="123190" y="67310"/>
                      <a:pt x="106680" y="67310"/>
                    </a:cubicBezTo>
                    <a:lnTo>
                      <a:pt x="77470" y="6731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9DC0C7C9-CEA8-70FF-31AB-CE40C1B8C62A}"/>
                  </a:ext>
                </a:extLst>
              </p:cNvPr>
              <p:cNvSpPr/>
              <p:nvPr/>
            </p:nvSpPr>
            <p:spPr>
              <a:xfrm>
                <a:off x="3878579" y="675640"/>
                <a:ext cx="283210" cy="278129"/>
              </a:xfrm>
              <a:custGeom>
                <a:avLst/>
                <a:gdLst>
                  <a:gd name="connsiteX0" fmla="*/ 182880 w 283210"/>
                  <a:gd name="connsiteY0" fmla="*/ 241300 h 278129"/>
                  <a:gd name="connsiteX1" fmla="*/ 99060 w 283210"/>
                  <a:gd name="connsiteY1" fmla="*/ 241300 h 278129"/>
                  <a:gd name="connsiteX2" fmla="*/ 82550 w 283210"/>
                  <a:gd name="connsiteY2" fmla="*/ 278130 h 278129"/>
                  <a:gd name="connsiteX3" fmla="*/ 0 w 283210"/>
                  <a:gd name="connsiteY3" fmla="*/ 278130 h 278129"/>
                  <a:gd name="connsiteX4" fmla="*/ 139700 w 283210"/>
                  <a:gd name="connsiteY4" fmla="*/ 0 h 278129"/>
                  <a:gd name="connsiteX5" fmla="*/ 143510 w 283210"/>
                  <a:gd name="connsiteY5" fmla="*/ 0 h 278129"/>
                  <a:gd name="connsiteX6" fmla="*/ 283210 w 283210"/>
                  <a:gd name="connsiteY6" fmla="*/ 278130 h 278129"/>
                  <a:gd name="connsiteX7" fmla="*/ 200660 w 283210"/>
                  <a:gd name="connsiteY7" fmla="*/ 278130 h 278129"/>
                  <a:gd name="connsiteX8" fmla="*/ 184150 w 283210"/>
                  <a:gd name="connsiteY8" fmla="*/ 241300 h 278129"/>
                  <a:gd name="connsiteX9" fmla="*/ 121920 w 283210"/>
                  <a:gd name="connsiteY9" fmla="*/ 189230 h 278129"/>
                  <a:gd name="connsiteX10" fmla="*/ 161290 w 283210"/>
                  <a:gd name="connsiteY10" fmla="*/ 189230 h 278129"/>
                  <a:gd name="connsiteX11" fmla="*/ 142240 w 283210"/>
                  <a:gd name="connsiteY11" fmla="*/ 138430 h 278129"/>
                  <a:gd name="connsiteX12" fmla="*/ 142240 w 283210"/>
                  <a:gd name="connsiteY12" fmla="*/ 138430 h 278129"/>
                  <a:gd name="connsiteX13" fmla="*/ 123190 w 283210"/>
                  <a:gd name="connsiteY13" fmla="*/ 189230 h 278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3210" h="278129">
                    <a:moveTo>
                      <a:pt x="182880" y="241300"/>
                    </a:moveTo>
                    <a:lnTo>
                      <a:pt x="99060" y="241300"/>
                    </a:lnTo>
                    <a:lnTo>
                      <a:pt x="82550" y="278130"/>
                    </a:lnTo>
                    <a:lnTo>
                      <a:pt x="0" y="278130"/>
                    </a:lnTo>
                    <a:lnTo>
                      <a:pt x="139700" y="0"/>
                    </a:lnTo>
                    <a:lnTo>
                      <a:pt x="143510" y="0"/>
                    </a:lnTo>
                    <a:lnTo>
                      <a:pt x="283210" y="278130"/>
                    </a:lnTo>
                    <a:lnTo>
                      <a:pt x="200660" y="278130"/>
                    </a:lnTo>
                    <a:lnTo>
                      <a:pt x="184150" y="241300"/>
                    </a:lnTo>
                    <a:close/>
                    <a:moveTo>
                      <a:pt x="121920" y="189230"/>
                    </a:moveTo>
                    <a:lnTo>
                      <a:pt x="161290" y="189230"/>
                    </a:lnTo>
                    <a:cubicBezTo>
                      <a:pt x="154940" y="172720"/>
                      <a:pt x="143510" y="148590"/>
                      <a:pt x="142240" y="138430"/>
                    </a:cubicBezTo>
                    <a:lnTo>
                      <a:pt x="142240" y="138430"/>
                    </a:lnTo>
                    <a:cubicBezTo>
                      <a:pt x="139700" y="148590"/>
                      <a:pt x="129540" y="173990"/>
                      <a:pt x="123190" y="18923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6B36697-A005-E520-D6C5-A16934DC6413}"/>
                  </a:ext>
                </a:extLst>
              </p:cNvPr>
              <p:cNvSpPr/>
              <p:nvPr/>
            </p:nvSpPr>
            <p:spPr>
              <a:xfrm>
                <a:off x="4196079" y="678180"/>
                <a:ext cx="80010" cy="274319"/>
              </a:xfrm>
              <a:custGeom>
                <a:avLst/>
                <a:gdLst>
                  <a:gd name="connsiteX0" fmla="*/ 80010 w 80010"/>
                  <a:gd name="connsiteY0" fmla="*/ 274320 h 274319"/>
                  <a:gd name="connsiteX1" fmla="*/ 0 w 80010"/>
                  <a:gd name="connsiteY1" fmla="*/ 274320 h 274319"/>
                  <a:gd name="connsiteX2" fmla="*/ 0 w 80010"/>
                  <a:gd name="connsiteY2" fmla="*/ 0 h 274319"/>
                  <a:gd name="connsiteX3" fmla="*/ 80010 w 80010"/>
                  <a:gd name="connsiteY3" fmla="*/ 0 h 274319"/>
                  <a:gd name="connsiteX4" fmla="*/ 80010 w 80010"/>
                  <a:gd name="connsiteY4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10" h="274319">
                    <a:moveTo>
                      <a:pt x="80010" y="274320"/>
                    </a:moveTo>
                    <a:lnTo>
                      <a:pt x="0" y="274320"/>
                    </a:lnTo>
                    <a:lnTo>
                      <a:pt x="0" y="0"/>
                    </a:lnTo>
                    <a:lnTo>
                      <a:pt x="80010" y="0"/>
                    </a:lnTo>
                    <a:lnTo>
                      <a:pt x="80010" y="27432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25835FC0-09A7-4F5C-5BE0-F7F060564F0C}"/>
                  </a:ext>
                </a:extLst>
              </p:cNvPr>
              <p:cNvSpPr/>
              <p:nvPr/>
            </p:nvSpPr>
            <p:spPr>
              <a:xfrm>
                <a:off x="4338320" y="675640"/>
                <a:ext cx="238759" cy="281940"/>
              </a:xfrm>
              <a:custGeom>
                <a:avLst/>
                <a:gdLst>
                  <a:gd name="connsiteX0" fmla="*/ 77470 w 238759"/>
                  <a:gd name="connsiteY0" fmla="*/ 154940 h 281940"/>
                  <a:gd name="connsiteX1" fmla="*/ 77470 w 238759"/>
                  <a:gd name="connsiteY1" fmla="*/ 278130 h 281940"/>
                  <a:gd name="connsiteX2" fmla="*/ 0 w 238759"/>
                  <a:gd name="connsiteY2" fmla="*/ 278130 h 281940"/>
                  <a:gd name="connsiteX3" fmla="*/ 0 w 238759"/>
                  <a:gd name="connsiteY3" fmla="*/ 0 h 281940"/>
                  <a:gd name="connsiteX4" fmla="*/ 3810 w 238759"/>
                  <a:gd name="connsiteY4" fmla="*/ 0 h 281940"/>
                  <a:gd name="connsiteX5" fmla="*/ 161290 w 238759"/>
                  <a:gd name="connsiteY5" fmla="*/ 127000 h 281940"/>
                  <a:gd name="connsiteX6" fmla="*/ 161290 w 238759"/>
                  <a:gd name="connsiteY6" fmla="*/ 3810 h 281940"/>
                  <a:gd name="connsiteX7" fmla="*/ 238760 w 238759"/>
                  <a:gd name="connsiteY7" fmla="*/ 3810 h 281940"/>
                  <a:gd name="connsiteX8" fmla="*/ 238760 w 238759"/>
                  <a:gd name="connsiteY8" fmla="*/ 281940 h 281940"/>
                  <a:gd name="connsiteX9" fmla="*/ 234950 w 238759"/>
                  <a:gd name="connsiteY9" fmla="*/ 281940 h 281940"/>
                  <a:gd name="connsiteX10" fmla="*/ 77470 w 238759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759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38760" y="3810"/>
                    </a:lnTo>
                    <a:lnTo>
                      <a:pt x="238760" y="281940"/>
                    </a:lnTo>
                    <a:lnTo>
                      <a:pt x="234950" y="281940"/>
                    </a:lnTo>
                    <a:lnTo>
                      <a:pt x="77470" y="1549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DF6280DD-26A1-83D3-85C7-919CF18F6B43}"/>
                  </a:ext>
                </a:extLst>
              </p:cNvPr>
              <p:cNvSpPr/>
              <p:nvPr/>
            </p:nvSpPr>
            <p:spPr>
              <a:xfrm>
                <a:off x="4639309" y="678180"/>
                <a:ext cx="80010" cy="274319"/>
              </a:xfrm>
              <a:custGeom>
                <a:avLst/>
                <a:gdLst>
                  <a:gd name="connsiteX0" fmla="*/ 80010 w 80010"/>
                  <a:gd name="connsiteY0" fmla="*/ 274320 h 274319"/>
                  <a:gd name="connsiteX1" fmla="*/ 0 w 80010"/>
                  <a:gd name="connsiteY1" fmla="*/ 274320 h 274319"/>
                  <a:gd name="connsiteX2" fmla="*/ 0 w 80010"/>
                  <a:gd name="connsiteY2" fmla="*/ 0 h 274319"/>
                  <a:gd name="connsiteX3" fmla="*/ 80010 w 80010"/>
                  <a:gd name="connsiteY3" fmla="*/ 0 h 274319"/>
                  <a:gd name="connsiteX4" fmla="*/ 80010 w 80010"/>
                  <a:gd name="connsiteY4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10" h="274319">
                    <a:moveTo>
                      <a:pt x="80010" y="274320"/>
                    </a:moveTo>
                    <a:lnTo>
                      <a:pt x="0" y="274320"/>
                    </a:lnTo>
                    <a:lnTo>
                      <a:pt x="0" y="0"/>
                    </a:lnTo>
                    <a:lnTo>
                      <a:pt x="80010" y="0"/>
                    </a:lnTo>
                    <a:lnTo>
                      <a:pt x="80010" y="27432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4DD26C2E-D05B-9FD8-66E8-2547B5BB3105}"/>
                  </a:ext>
                </a:extLst>
              </p:cNvPr>
              <p:cNvSpPr/>
              <p:nvPr/>
            </p:nvSpPr>
            <p:spPr>
              <a:xfrm>
                <a:off x="4781550" y="675640"/>
                <a:ext cx="238759" cy="281940"/>
              </a:xfrm>
              <a:custGeom>
                <a:avLst/>
                <a:gdLst>
                  <a:gd name="connsiteX0" fmla="*/ 77470 w 238759"/>
                  <a:gd name="connsiteY0" fmla="*/ 154940 h 281940"/>
                  <a:gd name="connsiteX1" fmla="*/ 77470 w 238759"/>
                  <a:gd name="connsiteY1" fmla="*/ 278130 h 281940"/>
                  <a:gd name="connsiteX2" fmla="*/ 0 w 238759"/>
                  <a:gd name="connsiteY2" fmla="*/ 278130 h 281940"/>
                  <a:gd name="connsiteX3" fmla="*/ 0 w 238759"/>
                  <a:gd name="connsiteY3" fmla="*/ 0 h 281940"/>
                  <a:gd name="connsiteX4" fmla="*/ 3810 w 238759"/>
                  <a:gd name="connsiteY4" fmla="*/ 0 h 281940"/>
                  <a:gd name="connsiteX5" fmla="*/ 161290 w 238759"/>
                  <a:gd name="connsiteY5" fmla="*/ 127000 h 281940"/>
                  <a:gd name="connsiteX6" fmla="*/ 161290 w 238759"/>
                  <a:gd name="connsiteY6" fmla="*/ 3810 h 281940"/>
                  <a:gd name="connsiteX7" fmla="*/ 238760 w 238759"/>
                  <a:gd name="connsiteY7" fmla="*/ 3810 h 281940"/>
                  <a:gd name="connsiteX8" fmla="*/ 238760 w 238759"/>
                  <a:gd name="connsiteY8" fmla="*/ 281940 h 281940"/>
                  <a:gd name="connsiteX9" fmla="*/ 234950 w 238759"/>
                  <a:gd name="connsiteY9" fmla="*/ 281940 h 281940"/>
                  <a:gd name="connsiteX10" fmla="*/ 77470 w 238759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759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38760" y="3810"/>
                    </a:lnTo>
                    <a:lnTo>
                      <a:pt x="238760" y="281940"/>
                    </a:lnTo>
                    <a:lnTo>
                      <a:pt x="234950" y="281940"/>
                    </a:lnTo>
                    <a:lnTo>
                      <a:pt x="77470" y="1549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03D96859-8A24-CEAE-0016-1ACFBC0437FE}"/>
                  </a:ext>
                </a:extLst>
              </p:cNvPr>
              <p:cNvSpPr/>
              <p:nvPr/>
            </p:nvSpPr>
            <p:spPr>
              <a:xfrm>
                <a:off x="5069840" y="674369"/>
                <a:ext cx="247650" cy="284480"/>
              </a:xfrm>
              <a:custGeom>
                <a:avLst/>
                <a:gdLst>
                  <a:gd name="connsiteX0" fmla="*/ 246380 w 247650"/>
                  <a:gd name="connsiteY0" fmla="*/ 264160 h 284480"/>
                  <a:gd name="connsiteX1" fmla="*/ 149860 w 247650"/>
                  <a:gd name="connsiteY1" fmla="*/ 284480 h 284480"/>
                  <a:gd name="connsiteX2" fmla="*/ 0 w 247650"/>
                  <a:gd name="connsiteY2" fmla="*/ 142240 h 284480"/>
                  <a:gd name="connsiteX3" fmla="*/ 146050 w 247650"/>
                  <a:gd name="connsiteY3" fmla="*/ 0 h 284480"/>
                  <a:gd name="connsiteX4" fmla="*/ 236220 w 247650"/>
                  <a:gd name="connsiteY4" fmla="*/ 17780 h 284480"/>
                  <a:gd name="connsiteX5" fmla="*/ 236220 w 247650"/>
                  <a:gd name="connsiteY5" fmla="*/ 90170 h 284480"/>
                  <a:gd name="connsiteX6" fmla="*/ 154940 w 247650"/>
                  <a:gd name="connsiteY6" fmla="*/ 72390 h 284480"/>
                  <a:gd name="connsiteX7" fmla="*/ 81280 w 247650"/>
                  <a:gd name="connsiteY7" fmla="*/ 142240 h 284480"/>
                  <a:gd name="connsiteX8" fmla="*/ 151130 w 247650"/>
                  <a:gd name="connsiteY8" fmla="*/ 213360 h 284480"/>
                  <a:gd name="connsiteX9" fmla="*/ 171450 w 247650"/>
                  <a:gd name="connsiteY9" fmla="*/ 213360 h 284480"/>
                  <a:gd name="connsiteX10" fmla="*/ 171450 w 247650"/>
                  <a:gd name="connsiteY10" fmla="*/ 149860 h 284480"/>
                  <a:gd name="connsiteX11" fmla="*/ 247650 w 247650"/>
                  <a:gd name="connsiteY11" fmla="*/ 149860 h 284480"/>
                  <a:gd name="connsiteX12" fmla="*/ 247650 w 247650"/>
                  <a:gd name="connsiteY12" fmla="*/ 26670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7650" h="284480">
                    <a:moveTo>
                      <a:pt x="246380" y="264160"/>
                    </a:moveTo>
                    <a:cubicBezTo>
                      <a:pt x="219710" y="276860"/>
                      <a:pt x="184150" y="284480"/>
                      <a:pt x="14986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ubicBezTo>
                      <a:pt x="232410" y="0"/>
                      <a:pt x="214630" y="7620"/>
                      <a:pt x="236220" y="17780"/>
                    </a:cubicBezTo>
                    <a:lnTo>
                      <a:pt x="236220" y="90170"/>
                    </a:lnTo>
                    <a:cubicBezTo>
                      <a:pt x="218440" y="82550"/>
                      <a:pt x="191770" y="72390"/>
                      <a:pt x="154940" y="72390"/>
                    </a:cubicBezTo>
                    <a:cubicBezTo>
                      <a:pt x="118110" y="72390"/>
                      <a:pt x="81280" y="106680"/>
                      <a:pt x="81280" y="142240"/>
                    </a:cubicBezTo>
                    <a:cubicBezTo>
                      <a:pt x="81280" y="177800"/>
                      <a:pt x="105410" y="213360"/>
                      <a:pt x="151130" y="213360"/>
                    </a:cubicBezTo>
                    <a:cubicBezTo>
                      <a:pt x="196850" y="213360"/>
                      <a:pt x="165100" y="213360"/>
                      <a:pt x="171450" y="213360"/>
                    </a:cubicBezTo>
                    <a:lnTo>
                      <a:pt x="171450" y="149860"/>
                    </a:lnTo>
                    <a:lnTo>
                      <a:pt x="247650" y="149860"/>
                    </a:lnTo>
                    <a:lnTo>
                      <a:pt x="247650" y="26670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6" name="Graphic 4">
              <a:extLst>
                <a:ext uri="{FF2B5EF4-FFF2-40B4-BE49-F238E27FC236}">
                  <a16:creationId xmlns:a16="http://schemas.microsoft.com/office/drawing/2014/main" id="{54307954-054A-F10E-46B0-CE45ECA33343}"/>
                </a:ext>
              </a:extLst>
            </p:cNvPr>
            <p:cNvGrpSpPr/>
            <p:nvPr/>
          </p:nvGrpSpPr>
          <p:grpSpPr>
            <a:xfrm>
              <a:off x="416559" y="594359"/>
              <a:ext cx="474979" cy="474979"/>
              <a:chOff x="416559" y="594359"/>
              <a:chExt cx="474979" cy="474979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C64D5B20-8DDF-2D84-897B-FDA719778E10}"/>
                  </a:ext>
                </a:extLst>
              </p:cNvPr>
              <p:cNvSpPr/>
              <p:nvPr/>
            </p:nvSpPr>
            <p:spPr>
              <a:xfrm>
                <a:off x="416559" y="594359"/>
                <a:ext cx="472440" cy="228600"/>
              </a:xfrm>
              <a:custGeom>
                <a:avLst/>
                <a:gdLst>
                  <a:gd name="connsiteX0" fmla="*/ 257810 w 472440"/>
                  <a:gd name="connsiteY0" fmla="*/ 39370 h 228600"/>
                  <a:gd name="connsiteX1" fmla="*/ 257810 w 472440"/>
                  <a:gd name="connsiteY1" fmla="*/ 228600 h 228600"/>
                  <a:gd name="connsiteX2" fmla="*/ 472440 w 472440"/>
                  <a:gd name="connsiteY2" fmla="*/ 228600 h 228600"/>
                  <a:gd name="connsiteX3" fmla="*/ 236220 w 472440"/>
                  <a:gd name="connsiteY3" fmla="*/ 0 h 228600"/>
                  <a:gd name="connsiteX4" fmla="*/ 0 w 472440"/>
                  <a:gd name="connsiteY4" fmla="*/ 228600 h 228600"/>
                  <a:gd name="connsiteX5" fmla="*/ 49530 w 472440"/>
                  <a:gd name="connsiteY5" fmla="*/ 228600 h 228600"/>
                  <a:gd name="connsiteX6" fmla="*/ 259080 w 472440"/>
                  <a:gd name="connsiteY6" fmla="*/ 3937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2440" h="228600">
                    <a:moveTo>
                      <a:pt x="257810" y="39370"/>
                    </a:moveTo>
                    <a:lnTo>
                      <a:pt x="257810" y="228600"/>
                    </a:lnTo>
                    <a:lnTo>
                      <a:pt x="472440" y="228600"/>
                    </a:lnTo>
                    <a:cubicBezTo>
                      <a:pt x="468630" y="102870"/>
                      <a:pt x="364490" y="0"/>
                      <a:pt x="236220" y="0"/>
                    </a:cubicBezTo>
                    <a:cubicBezTo>
                      <a:pt x="107950" y="0"/>
                      <a:pt x="3810" y="101600"/>
                      <a:pt x="0" y="228600"/>
                    </a:cubicBezTo>
                    <a:lnTo>
                      <a:pt x="49530" y="228600"/>
                    </a:lnTo>
                    <a:lnTo>
                      <a:pt x="259080" y="3937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C03F148C-E05D-3F90-1F6D-0911C72ABA85}"/>
                  </a:ext>
                </a:extLst>
              </p:cNvPr>
              <p:cNvSpPr/>
              <p:nvPr/>
            </p:nvSpPr>
            <p:spPr>
              <a:xfrm>
                <a:off x="419100" y="754380"/>
                <a:ext cx="301942" cy="314959"/>
              </a:xfrm>
              <a:custGeom>
                <a:avLst/>
                <a:gdLst>
                  <a:gd name="connsiteX0" fmla="*/ 201930 w 301942"/>
                  <a:gd name="connsiteY0" fmla="*/ 0 h 314959"/>
                  <a:gd name="connsiteX1" fmla="*/ 66040 w 301942"/>
                  <a:gd name="connsiteY1" fmla="*/ 123190 h 314959"/>
                  <a:gd name="connsiteX2" fmla="*/ 0 w 301942"/>
                  <a:gd name="connsiteY2" fmla="*/ 123190 h 314959"/>
                  <a:gd name="connsiteX3" fmla="*/ 232410 w 301942"/>
                  <a:gd name="connsiteY3" fmla="*/ 314960 h 314959"/>
                  <a:gd name="connsiteX4" fmla="*/ 300990 w 301942"/>
                  <a:gd name="connsiteY4" fmla="*/ 304800 h 314959"/>
                  <a:gd name="connsiteX5" fmla="*/ 300990 w 301942"/>
                  <a:gd name="connsiteY5" fmla="*/ 123190 h 314959"/>
                  <a:gd name="connsiteX6" fmla="*/ 201930 w 301942"/>
                  <a:gd name="connsiteY6" fmla="*/ 123190 h 314959"/>
                  <a:gd name="connsiteX7" fmla="*/ 201930 w 301942"/>
                  <a:gd name="connsiteY7" fmla="*/ 0 h 314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1942" h="314959">
                    <a:moveTo>
                      <a:pt x="201930" y="0"/>
                    </a:moveTo>
                    <a:lnTo>
                      <a:pt x="66040" y="123190"/>
                    </a:lnTo>
                    <a:lnTo>
                      <a:pt x="0" y="123190"/>
                    </a:lnTo>
                    <a:cubicBezTo>
                      <a:pt x="21590" y="232410"/>
                      <a:pt x="116840" y="314960"/>
                      <a:pt x="232410" y="314960"/>
                    </a:cubicBezTo>
                    <a:cubicBezTo>
                      <a:pt x="347980" y="314960"/>
                      <a:pt x="279400" y="311150"/>
                      <a:pt x="300990" y="304800"/>
                    </a:cubicBezTo>
                    <a:lnTo>
                      <a:pt x="300990" y="123190"/>
                    </a:lnTo>
                    <a:lnTo>
                      <a:pt x="201930" y="123190"/>
                    </a:lnTo>
                    <a:lnTo>
                      <a:pt x="20193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F621BAD3-5FA5-E11B-B636-E99E0B8DCB34}"/>
                  </a:ext>
                </a:extLst>
              </p:cNvPr>
              <p:cNvSpPr/>
              <p:nvPr/>
            </p:nvSpPr>
            <p:spPr>
              <a:xfrm>
                <a:off x="773430" y="876300"/>
                <a:ext cx="111759" cy="158750"/>
              </a:xfrm>
              <a:custGeom>
                <a:avLst/>
                <a:gdLst>
                  <a:gd name="connsiteX0" fmla="*/ 0 w 111759"/>
                  <a:gd name="connsiteY0" fmla="*/ 158750 h 158750"/>
                  <a:gd name="connsiteX1" fmla="*/ 111760 w 111759"/>
                  <a:gd name="connsiteY1" fmla="*/ 0 h 158750"/>
                  <a:gd name="connsiteX2" fmla="*/ 0 w 111759"/>
                  <a:gd name="connsiteY2" fmla="*/ 0 h 158750"/>
                  <a:gd name="connsiteX3" fmla="*/ 0 w 111759"/>
                  <a:gd name="connsiteY3" fmla="*/ 158750 h 158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1759" h="158750">
                    <a:moveTo>
                      <a:pt x="0" y="158750"/>
                    </a:moveTo>
                    <a:cubicBezTo>
                      <a:pt x="55880" y="124460"/>
                      <a:pt x="97790" y="68580"/>
                      <a:pt x="111760" y="0"/>
                    </a:cubicBezTo>
                    <a:lnTo>
                      <a:pt x="0" y="0"/>
                    </a:lnTo>
                    <a:lnTo>
                      <a:pt x="0" y="15875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BE0BC073-1531-9659-C72B-95A19B9A88DA}"/>
                  </a:ext>
                </a:extLst>
              </p:cNvPr>
              <p:cNvSpPr/>
              <p:nvPr/>
            </p:nvSpPr>
            <p:spPr>
              <a:xfrm>
                <a:off x="419100" y="678180"/>
                <a:ext cx="472439" cy="373380"/>
              </a:xfrm>
              <a:custGeom>
                <a:avLst/>
                <a:gdLst>
                  <a:gd name="connsiteX0" fmla="*/ 469900 w 472439"/>
                  <a:gd name="connsiteY0" fmla="*/ 166370 h 373380"/>
                  <a:gd name="connsiteX1" fmla="*/ 469900 w 472439"/>
                  <a:gd name="connsiteY1" fmla="*/ 180340 h 373380"/>
                  <a:gd name="connsiteX2" fmla="*/ 336550 w 472439"/>
                  <a:gd name="connsiteY2" fmla="*/ 180340 h 373380"/>
                  <a:gd name="connsiteX3" fmla="*/ 336550 w 472439"/>
                  <a:gd name="connsiteY3" fmla="*/ 367030 h 373380"/>
                  <a:gd name="connsiteX4" fmla="*/ 336550 w 472439"/>
                  <a:gd name="connsiteY4" fmla="*/ 367030 h 373380"/>
                  <a:gd name="connsiteX5" fmla="*/ 322580 w 472439"/>
                  <a:gd name="connsiteY5" fmla="*/ 373380 h 373380"/>
                  <a:gd name="connsiteX6" fmla="*/ 322580 w 472439"/>
                  <a:gd name="connsiteY6" fmla="*/ 373380 h 373380"/>
                  <a:gd name="connsiteX7" fmla="*/ 322580 w 472439"/>
                  <a:gd name="connsiteY7" fmla="*/ 180340 h 373380"/>
                  <a:gd name="connsiteX8" fmla="*/ 322580 w 472439"/>
                  <a:gd name="connsiteY8" fmla="*/ 180340 h 373380"/>
                  <a:gd name="connsiteX9" fmla="*/ 231140 w 472439"/>
                  <a:gd name="connsiteY9" fmla="*/ 180340 h 373380"/>
                  <a:gd name="connsiteX10" fmla="*/ 231140 w 472439"/>
                  <a:gd name="connsiteY10" fmla="*/ 180340 h 373380"/>
                  <a:gd name="connsiteX11" fmla="*/ 224790 w 472439"/>
                  <a:gd name="connsiteY11" fmla="*/ 180340 h 373380"/>
                  <a:gd name="connsiteX12" fmla="*/ 224790 w 472439"/>
                  <a:gd name="connsiteY12" fmla="*/ 31750 h 373380"/>
                  <a:gd name="connsiteX13" fmla="*/ 63500 w 472439"/>
                  <a:gd name="connsiteY13" fmla="*/ 181610 h 373380"/>
                  <a:gd name="connsiteX14" fmla="*/ 63500 w 472439"/>
                  <a:gd name="connsiteY14" fmla="*/ 181610 h 373380"/>
                  <a:gd name="connsiteX15" fmla="*/ 63500 w 472439"/>
                  <a:gd name="connsiteY15" fmla="*/ 181610 h 373380"/>
                  <a:gd name="connsiteX16" fmla="*/ 0 w 472439"/>
                  <a:gd name="connsiteY16" fmla="*/ 181610 h 373380"/>
                  <a:gd name="connsiteX17" fmla="*/ 0 w 472439"/>
                  <a:gd name="connsiteY17" fmla="*/ 167640 h 373380"/>
                  <a:gd name="connsiteX18" fmla="*/ 57150 w 472439"/>
                  <a:gd name="connsiteY18" fmla="*/ 167640 h 373380"/>
                  <a:gd name="connsiteX19" fmla="*/ 238760 w 472439"/>
                  <a:gd name="connsiteY19" fmla="*/ 0 h 373380"/>
                  <a:gd name="connsiteX20" fmla="*/ 238760 w 472439"/>
                  <a:gd name="connsiteY20" fmla="*/ 167640 h 373380"/>
                  <a:gd name="connsiteX21" fmla="*/ 472440 w 472439"/>
                  <a:gd name="connsiteY21" fmla="*/ 167640 h 37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2439" h="373380">
                    <a:moveTo>
                      <a:pt x="469900" y="166370"/>
                    </a:moveTo>
                    <a:cubicBezTo>
                      <a:pt x="469900" y="171450"/>
                      <a:pt x="469900" y="176530"/>
                      <a:pt x="469900" y="180340"/>
                    </a:cubicBezTo>
                    <a:lnTo>
                      <a:pt x="336550" y="180340"/>
                    </a:lnTo>
                    <a:lnTo>
                      <a:pt x="336550" y="367030"/>
                    </a:lnTo>
                    <a:cubicBezTo>
                      <a:pt x="336550" y="367030"/>
                      <a:pt x="336550" y="367030"/>
                      <a:pt x="336550" y="367030"/>
                    </a:cubicBezTo>
                    <a:cubicBezTo>
                      <a:pt x="331470" y="369570"/>
                      <a:pt x="326390" y="370840"/>
                      <a:pt x="322580" y="373380"/>
                    </a:cubicBezTo>
                    <a:lnTo>
                      <a:pt x="322580" y="373380"/>
                    </a:lnTo>
                    <a:cubicBezTo>
                      <a:pt x="322580" y="373380"/>
                      <a:pt x="322580" y="180340"/>
                      <a:pt x="322580" y="180340"/>
                    </a:cubicBezTo>
                    <a:lnTo>
                      <a:pt x="322580" y="180340"/>
                    </a:lnTo>
                    <a:cubicBezTo>
                      <a:pt x="322580" y="180340"/>
                      <a:pt x="231140" y="180340"/>
                      <a:pt x="231140" y="180340"/>
                    </a:cubicBezTo>
                    <a:lnTo>
                      <a:pt x="231140" y="180340"/>
                    </a:lnTo>
                    <a:cubicBezTo>
                      <a:pt x="231140" y="180340"/>
                      <a:pt x="224790" y="180340"/>
                      <a:pt x="224790" y="180340"/>
                    </a:cubicBezTo>
                    <a:lnTo>
                      <a:pt x="224790" y="31750"/>
                    </a:lnTo>
                    <a:lnTo>
                      <a:pt x="63500" y="181610"/>
                    </a:lnTo>
                    <a:lnTo>
                      <a:pt x="63500" y="181610"/>
                    </a:lnTo>
                    <a:cubicBezTo>
                      <a:pt x="63500" y="181610"/>
                      <a:pt x="63500" y="181610"/>
                      <a:pt x="63500" y="181610"/>
                    </a:cubicBezTo>
                    <a:lnTo>
                      <a:pt x="0" y="181610"/>
                    </a:lnTo>
                    <a:lnTo>
                      <a:pt x="0" y="167640"/>
                    </a:lnTo>
                    <a:lnTo>
                      <a:pt x="57150" y="167640"/>
                    </a:lnTo>
                    <a:lnTo>
                      <a:pt x="238760" y="0"/>
                    </a:lnTo>
                    <a:lnTo>
                      <a:pt x="238760" y="167640"/>
                    </a:lnTo>
                    <a:lnTo>
                      <a:pt x="472440" y="1676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69" name="Group 268">
            <a:extLst>
              <a:ext uri="{FF2B5EF4-FFF2-40B4-BE49-F238E27FC236}">
                <a16:creationId xmlns:a16="http://schemas.microsoft.com/office/drawing/2014/main" id="{B20F0328-1E78-F5C4-BCD1-EFFA10B01717}"/>
              </a:ext>
            </a:extLst>
          </p:cNvPr>
          <p:cNvGrpSpPr/>
          <p:nvPr/>
        </p:nvGrpSpPr>
        <p:grpSpPr>
          <a:xfrm>
            <a:off x="801369" y="2562860"/>
            <a:ext cx="8370571" cy="495299"/>
            <a:chOff x="801369" y="2562860"/>
            <a:chExt cx="8370571" cy="495299"/>
          </a:xfrm>
        </p:grpSpPr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249E45EC-88C9-8FCF-81C7-B221945DD260}"/>
                </a:ext>
              </a:extLst>
            </p:cNvPr>
            <p:cNvSpPr/>
            <p:nvPr/>
          </p:nvSpPr>
          <p:spPr>
            <a:xfrm>
              <a:off x="801369" y="2627629"/>
              <a:ext cx="41910" cy="40640"/>
            </a:xfrm>
            <a:custGeom>
              <a:avLst/>
              <a:gdLst>
                <a:gd name="connsiteX0" fmla="*/ 20320 w 41910"/>
                <a:gd name="connsiteY0" fmla="*/ 0 h 40640"/>
                <a:gd name="connsiteX1" fmla="*/ 41910 w 41910"/>
                <a:gd name="connsiteY1" fmla="*/ 20320 h 40640"/>
                <a:gd name="connsiteX2" fmla="*/ 20320 w 41910"/>
                <a:gd name="connsiteY2" fmla="*/ 40640 h 40640"/>
                <a:gd name="connsiteX3" fmla="*/ 0 w 41910"/>
                <a:gd name="connsiteY3" fmla="*/ 20320 h 40640"/>
                <a:gd name="connsiteX4" fmla="*/ 20320 w 41910"/>
                <a:gd name="connsiteY4" fmla="*/ 0 h 4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10" h="40640">
                  <a:moveTo>
                    <a:pt x="20320" y="0"/>
                  </a:moveTo>
                  <a:cubicBezTo>
                    <a:pt x="33020" y="0"/>
                    <a:pt x="41910" y="7620"/>
                    <a:pt x="41910" y="20320"/>
                  </a:cubicBezTo>
                  <a:cubicBezTo>
                    <a:pt x="41910" y="33020"/>
                    <a:pt x="33020" y="40640"/>
                    <a:pt x="20320" y="40640"/>
                  </a:cubicBezTo>
                  <a:cubicBezTo>
                    <a:pt x="7620" y="40640"/>
                    <a:pt x="0" y="33020"/>
                    <a:pt x="0" y="20320"/>
                  </a:cubicBezTo>
                  <a:cubicBezTo>
                    <a:pt x="0" y="7620"/>
                    <a:pt x="7620" y="0"/>
                    <a:pt x="2032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A970219E-1411-8CDC-7578-2965332BCD38}"/>
                </a:ext>
              </a:extLst>
            </p:cNvPr>
            <p:cNvSpPr/>
            <p:nvPr/>
          </p:nvSpPr>
          <p:spPr>
            <a:xfrm>
              <a:off x="930910" y="2566670"/>
              <a:ext cx="127000" cy="167639"/>
            </a:xfrm>
            <a:custGeom>
              <a:avLst/>
              <a:gdLst>
                <a:gd name="connsiteX0" fmla="*/ 127000 w 127000"/>
                <a:gd name="connsiteY0" fmla="*/ 106680 h 167639"/>
                <a:gd name="connsiteX1" fmla="*/ 63500 w 127000"/>
                <a:gd name="connsiteY1" fmla="*/ 167640 h 167639"/>
                <a:gd name="connsiteX2" fmla="*/ 0 w 127000"/>
                <a:gd name="connsiteY2" fmla="*/ 106680 h 167639"/>
                <a:gd name="connsiteX3" fmla="*/ 0 w 127000"/>
                <a:gd name="connsiteY3" fmla="*/ 0 h 167639"/>
                <a:gd name="connsiteX4" fmla="*/ 21590 w 127000"/>
                <a:gd name="connsiteY4" fmla="*/ 0 h 167639"/>
                <a:gd name="connsiteX5" fmla="*/ 21590 w 127000"/>
                <a:gd name="connsiteY5" fmla="*/ 105410 h 167639"/>
                <a:gd name="connsiteX6" fmla="*/ 63500 w 127000"/>
                <a:gd name="connsiteY6" fmla="*/ 147320 h 167639"/>
                <a:gd name="connsiteX7" fmla="*/ 105410 w 127000"/>
                <a:gd name="connsiteY7" fmla="*/ 105410 h 167639"/>
                <a:gd name="connsiteX8" fmla="*/ 105410 w 127000"/>
                <a:gd name="connsiteY8" fmla="*/ 0 h 167639"/>
                <a:gd name="connsiteX9" fmla="*/ 127000 w 127000"/>
                <a:gd name="connsiteY9" fmla="*/ 0 h 167639"/>
                <a:gd name="connsiteX10" fmla="*/ 127000 w 127000"/>
                <a:gd name="connsiteY10" fmla="*/ 10668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000" h="167639">
                  <a:moveTo>
                    <a:pt x="127000" y="106680"/>
                  </a:moveTo>
                  <a:cubicBezTo>
                    <a:pt x="127000" y="144780"/>
                    <a:pt x="102870" y="167640"/>
                    <a:pt x="63500" y="167640"/>
                  </a:cubicBezTo>
                  <a:cubicBezTo>
                    <a:pt x="24130" y="167640"/>
                    <a:pt x="0" y="144780"/>
                    <a:pt x="0" y="106680"/>
                  </a:cubicBezTo>
                  <a:lnTo>
                    <a:pt x="0" y="0"/>
                  </a:lnTo>
                  <a:lnTo>
                    <a:pt x="21590" y="0"/>
                  </a:lnTo>
                  <a:lnTo>
                    <a:pt x="21590" y="105410"/>
                  </a:lnTo>
                  <a:cubicBezTo>
                    <a:pt x="21590" y="132080"/>
                    <a:pt x="36830" y="147320"/>
                    <a:pt x="63500" y="147320"/>
                  </a:cubicBezTo>
                  <a:cubicBezTo>
                    <a:pt x="90170" y="147320"/>
                    <a:pt x="105410" y="132080"/>
                    <a:pt x="105410" y="105410"/>
                  </a:cubicBezTo>
                  <a:lnTo>
                    <a:pt x="105410" y="0"/>
                  </a:lnTo>
                  <a:lnTo>
                    <a:pt x="127000" y="0"/>
                  </a:lnTo>
                  <a:lnTo>
                    <a:pt x="127000" y="1066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EC160C83-0729-7823-0330-DC326FC3D8E0}"/>
                </a:ext>
              </a:extLst>
            </p:cNvPr>
            <p:cNvSpPr/>
            <p:nvPr/>
          </p:nvSpPr>
          <p:spPr>
            <a:xfrm>
              <a:off x="1079500" y="2581910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69B5BD2C-085C-4E8F-2F28-9382F38971FB}"/>
                </a:ext>
              </a:extLst>
            </p:cNvPr>
            <p:cNvSpPr/>
            <p:nvPr/>
          </p:nvSpPr>
          <p:spPr>
            <a:xfrm>
              <a:off x="1179830" y="257047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4130 w 25400"/>
                <a:gd name="connsiteY5" fmla="*/ 45720 h 160020"/>
                <a:gd name="connsiteX6" fmla="*/ 24130 w 25400"/>
                <a:gd name="connsiteY6" fmla="*/ 160020 h 160020"/>
                <a:gd name="connsiteX7" fmla="*/ 2540 w 25400"/>
                <a:gd name="connsiteY7" fmla="*/ 160020 h 160020"/>
                <a:gd name="connsiteX8" fmla="*/ 2540 w 25400"/>
                <a:gd name="connsiteY8" fmla="*/ 45720 h 160020"/>
                <a:gd name="connsiteX9" fmla="*/ 2413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C3DDD2DB-E521-FB7A-8A70-B020ADA7B9AB}"/>
                </a:ext>
              </a:extLst>
            </p:cNvPr>
            <p:cNvSpPr/>
            <p:nvPr/>
          </p:nvSpPr>
          <p:spPr>
            <a:xfrm>
              <a:off x="1244600" y="2565400"/>
              <a:ext cx="44450" cy="167639"/>
            </a:xfrm>
            <a:custGeom>
              <a:avLst/>
              <a:gdLst>
                <a:gd name="connsiteX0" fmla="*/ 0 w 44450"/>
                <a:gd name="connsiteY0" fmla="*/ 0 h 167639"/>
                <a:gd name="connsiteX1" fmla="*/ 21590 w 44450"/>
                <a:gd name="connsiteY1" fmla="*/ 0 h 167639"/>
                <a:gd name="connsiteX2" fmla="*/ 21590 w 44450"/>
                <a:gd name="connsiteY2" fmla="*/ 130810 h 167639"/>
                <a:gd name="connsiteX3" fmla="*/ 34290 w 44450"/>
                <a:gd name="connsiteY3" fmla="*/ 148590 h 167639"/>
                <a:gd name="connsiteX4" fmla="*/ 44450 w 44450"/>
                <a:gd name="connsiteY4" fmla="*/ 147320 h 167639"/>
                <a:gd name="connsiteX5" fmla="*/ 44450 w 44450"/>
                <a:gd name="connsiteY5" fmla="*/ 165100 h 167639"/>
                <a:gd name="connsiteX6" fmla="*/ 29210 w 44450"/>
                <a:gd name="connsiteY6" fmla="*/ 167640 h 167639"/>
                <a:gd name="connsiteX7" fmla="*/ 0 w 44450"/>
                <a:gd name="connsiteY7" fmla="*/ 135890 h 167639"/>
                <a:gd name="connsiteX8" fmla="*/ 0 w 44450"/>
                <a:gd name="connsiteY8" fmla="*/ 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39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0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3EB80A67-0437-8513-2817-9FD04DC2DBC5}"/>
                </a:ext>
              </a:extLst>
            </p:cNvPr>
            <p:cNvSpPr/>
            <p:nvPr/>
          </p:nvSpPr>
          <p:spPr>
            <a:xfrm>
              <a:off x="1314450" y="257047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9269A96E-E9D1-DB1B-B12F-4F94EF2D896F}"/>
                </a:ext>
              </a:extLst>
            </p:cNvPr>
            <p:cNvSpPr/>
            <p:nvPr/>
          </p:nvSpPr>
          <p:spPr>
            <a:xfrm>
              <a:off x="1363980" y="2616200"/>
              <a:ext cx="96519" cy="114300"/>
            </a:xfrm>
            <a:custGeom>
              <a:avLst/>
              <a:gdLst>
                <a:gd name="connsiteX0" fmla="*/ 95250 w 96519"/>
                <a:gd name="connsiteY0" fmla="*/ 114300 h 114300"/>
                <a:gd name="connsiteX1" fmla="*/ 0 w 96519"/>
                <a:gd name="connsiteY1" fmla="*/ 114300 h 114300"/>
                <a:gd name="connsiteX2" fmla="*/ 60960 w 96519"/>
                <a:gd name="connsiteY2" fmla="*/ 17780 h 114300"/>
                <a:gd name="connsiteX3" fmla="*/ 5080 w 96519"/>
                <a:gd name="connsiteY3" fmla="*/ 17780 h 114300"/>
                <a:gd name="connsiteX4" fmla="*/ 5080 w 96519"/>
                <a:gd name="connsiteY4" fmla="*/ 0 h 114300"/>
                <a:gd name="connsiteX5" fmla="*/ 95250 w 96519"/>
                <a:gd name="connsiteY5" fmla="*/ 0 h 114300"/>
                <a:gd name="connsiteX6" fmla="*/ 34290 w 96519"/>
                <a:gd name="connsiteY6" fmla="*/ 96520 h 114300"/>
                <a:gd name="connsiteX7" fmla="*/ 96520 w 96519"/>
                <a:gd name="connsiteY7" fmla="*/ 96520 h 114300"/>
                <a:gd name="connsiteX8" fmla="*/ 96520 w 96519"/>
                <a:gd name="connsiteY8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519" h="114300">
                  <a:moveTo>
                    <a:pt x="95250" y="114300"/>
                  </a:moveTo>
                  <a:lnTo>
                    <a:pt x="0" y="114300"/>
                  </a:lnTo>
                  <a:lnTo>
                    <a:pt x="60960" y="17780"/>
                  </a:lnTo>
                  <a:lnTo>
                    <a:pt x="5080" y="17780"/>
                  </a:lnTo>
                  <a:lnTo>
                    <a:pt x="5080" y="0"/>
                  </a:lnTo>
                  <a:lnTo>
                    <a:pt x="95250" y="0"/>
                  </a:lnTo>
                  <a:lnTo>
                    <a:pt x="34290" y="96520"/>
                  </a:lnTo>
                  <a:lnTo>
                    <a:pt x="96520" y="96520"/>
                  </a:lnTo>
                  <a:lnTo>
                    <a:pt x="96520" y="1143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E64CFF7A-2A44-AFA6-D4FC-EF87A9D36F76}"/>
                </a:ext>
              </a:extLst>
            </p:cNvPr>
            <p:cNvSpPr/>
            <p:nvPr/>
          </p:nvSpPr>
          <p:spPr>
            <a:xfrm>
              <a:off x="1474469" y="261492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7150 w 107950"/>
                <a:gd name="connsiteY10" fmla="*/ 16510 h 119380"/>
                <a:gd name="connsiteX11" fmla="*/ 24130 w 107950"/>
                <a:gd name="connsiteY11" fmla="*/ 48260 h 119380"/>
                <a:gd name="connsiteX12" fmla="*/ 88900 w 107950"/>
                <a:gd name="connsiteY12" fmla="*/ 48260 h 119380"/>
                <a:gd name="connsiteX13" fmla="*/ 5842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7150" y="16510"/>
                  </a:moveTo>
                  <a:cubicBezTo>
                    <a:pt x="38100" y="16510"/>
                    <a:pt x="25400" y="31750"/>
                    <a:pt x="24130" y="48260"/>
                  </a:cubicBezTo>
                  <a:lnTo>
                    <a:pt x="88900" y="48260"/>
                  </a:lnTo>
                  <a:cubicBezTo>
                    <a:pt x="88900" y="31750"/>
                    <a:pt x="78740" y="16510"/>
                    <a:pt x="5842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6BDE4BED-7122-66D1-9B61-68DDD40EB5E7}"/>
                </a:ext>
              </a:extLst>
            </p:cNvPr>
            <p:cNvSpPr/>
            <p:nvPr/>
          </p:nvSpPr>
          <p:spPr>
            <a:xfrm>
              <a:off x="1656079" y="2581910"/>
              <a:ext cx="78740" cy="152400"/>
            </a:xfrm>
            <a:custGeom>
              <a:avLst/>
              <a:gdLst>
                <a:gd name="connsiteX0" fmla="*/ 20320 w 78740"/>
                <a:gd name="connsiteY0" fmla="*/ 34290 h 152400"/>
                <a:gd name="connsiteX1" fmla="*/ 20320 w 78740"/>
                <a:gd name="connsiteY1" fmla="*/ 0 h 152400"/>
                <a:gd name="connsiteX2" fmla="*/ 40640 w 78740"/>
                <a:gd name="connsiteY2" fmla="*/ 0 h 152400"/>
                <a:gd name="connsiteX3" fmla="*/ 40640 w 78740"/>
                <a:gd name="connsiteY3" fmla="*/ 34290 h 152400"/>
                <a:gd name="connsiteX4" fmla="*/ 74930 w 78740"/>
                <a:gd name="connsiteY4" fmla="*/ 34290 h 152400"/>
                <a:gd name="connsiteX5" fmla="*/ 74930 w 78740"/>
                <a:gd name="connsiteY5" fmla="*/ 52070 h 152400"/>
                <a:gd name="connsiteX6" fmla="*/ 40640 w 78740"/>
                <a:gd name="connsiteY6" fmla="*/ 52070 h 152400"/>
                <a:gd name="connsiteX7" fmla="*/ 40640 w 78740"/>
                <a:gd name="connsiteY7" fmla="*/ 111760 h 152400"/>
                <a:gd name="connsiteX8" fmla="*/ 57150 w 78740"/>
                <a:gd name="connsiteY8" fmla="*/ 133350 h 152400"/>
                <a:gd name="connsiteX9" fmla="*/ 78740 w 78740"/>
                <a:gd name="connsiteY9" fmla="*/ 128270 h 152400"/>
                <a:gd name="connsiteX10" fmla="*/ 78740 w 78740"/>
                <a:gd name="connsiteY10" fmla="*/ 147320 h 152400"/>
                <a:gd name="connsiteX11" fmla="*/ 53340 w 78740"/>
                <a:gd name="connsiteY11" fmla="*/ 152400 h 152400"/>
                <a:gd name="connsiteX12" fmla="*/ 19050 w 78740"/>
                <a:gd name="connsiteY12" fmla="*/ 118110 h 152400"/>
                <a:gd name="connsiteX13" fmla="*/ 19050 w 78740"/>
                <a:gd name="connsiteY13" fmla="*/ 52070 h 152400"/>
                <a:gd name="connsiteX14" fmla="*/ 0 w 78740"/>
                <a:gd name="connsiteY14" fmla="*/ 52070 h 152400"/>
                <a:gd name="connsiteX15" fmla="*/ 0 w 78740"/>
                <a:gd name="connsiteY15" fmla="*/ 34290 h 152400"/>
                <a:gd name="connsiteX16" fmla="*/ 19050 w 78740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40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015AE51F-072F-5E3C-7E7B-E7B62A68BB44}"/>
                </a:ext>
              </a:extLst>
            </p:cNvPr>
            <p:cNvSpPr/>
            <p:nvPr/>
          </p:nvSpPr>
          <p:spPr>
            <a:xfrm>
              <a:off x="1760220" y="2564129"/>
              <a:ext cx="104139" cy="166370"/>
            </a:xfrm>
            <a:custGeom>
              <a:avLst/>
              <a:gdLst>
                <a:gd name="connsiteX0" fmla="*/ 0 w 104139"/>
                <a:gd name="connsiteY0" fmla="*/ 1270 h 166370"/>
                <a:gd name="connsiteX1" fmla="*/ 21590 w 104139"/>
                <a:gd name="connsiteY1" fmla="*/ 1270 h 166370"/>
                <a:gd name="connsiteX2" fmla="*/ 21590 w 104139"/>
                <a:gd name="connsiteY2" fmla="*/ 64770 h 166370"/>
                <a:gd name="connsiteX3" fmla="*/ 21590 w 104139"/>
                <a:gd name="connsiteY3" fmla="*/ 76200 h 166370"/>
                <a:gd name="connsiteX4" fmla="*/ 21590 w 104139"/>
                <a:gd name="connsiteY4" fmla="*/ 76200 h 166370"/>
                <a:gd name="connsiteX5" fmla="*/ 64770 w 104139"/>
                <a:gd name="connsiteY5" fmla="*/ 48260 h 166370"/>
                <a:gd name="connsiteX6" fmla="*/ 104140 w 104139"/>
                <a:gd name="connsiteY6" fmla="*/ 93980 h 166370"/>
                <a:gd name="connsiteX7" fmla="*/ 104140 w 104139"/>
                <a:gd name="connsiteY7" fmla="*/ 166370 h 166370"/>
                <a:gd name="connsiteX8" fmla="*/ 82550 w 104139"/>
                <a:gd name="connsiteY8" fmla="*/ 166370 h 166370"/>
                <a:gd name="connsiteX9" fmla="*/ 82550 w 104139"/>
                <a:gd name="connsiteY9" fmla="*/ 99060 h 166370"/>
                <a:gd name="connsiteX10" fmla="*/ 60960 w 104139"/>
                <a:gd name="connsiteY10" fmla="*/ 68580 h 166370"/>
                <a:gd name="connsiteX11" fmla="*/ 22860 w 104139"/>
                <a:gd name="connsiteY11" fmla="*/ 109220 h 166370"/>
                <a:gd name="connsiteX12" fmla="*/ 22860 w 104139"/>
                <a:gd name="connsiteY12" fmla="*/ 165100 h 166370"/>
                <a:gd name="connsiteX13" fmla="*/ 1270 w 104139"/>
                <a:gd name="connsiteY13" fmla="*/ 165100 h 166370"/>
                <a:gd name="connsiteX14" fmla="*/ 1270 w 104139"/>
                <a:gd name="connsiteY14" fmla="*/ 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39" h="166370">
                  <a:moveTo>
                    <a:pt x="0" y="1270"/>
                  </a:moveTo>
                  <a:lnTo>
                    <a:pt x="21590" y="1270"/>
                  </a:lnTo>
                  <a:lnTo>
                    <a:pt x="21590" y="64770"/>
                  </a:lnTo>
                  <a:cubicBezTo>
                    <a:pt x="21590" y="69850"/>
                    <a:pt x="21590" y="74930"/>
                    <a:pt x="21590" y="76200"/>
                  </a:cubicBezTo>
                  <a:lnTo>
                    <a:pt x="21590" y="76200"/>
                  </a:lnTo>
                  <a:cubicBezTo>
                    <a:pt x="26670" y="66040"/>
                    <a:pt x="40640" y="48260"/>
                    <a:pt x="64770" y="48260"/>
                  </a:cubicBezTo>
                  <a:cubicBezTo>
                    <a:pt x="88900" y="48260"/>
                    <a:pt x="104140" y="64770"/>
                    <a:pt x="104140" y="93980"/>
                  </a:cubicBezTo>
                  <a:lnTo>
                    <a:pt x="104140" y="166370"/>
                  </a:lnTo>
                  <a:lnTo>
                    <a:pt x="82550" y="166370"/>
                  </a:lnTo>
                  <a:lnTo>
                    <a:pt x="82550" y="99060"/>
                  </a:lnTo>
                  <a:cubicBezTo>
                    <a:pt x="82550" y="83820"/>
                    <a:pt x="80010" y="68580"/>
                    <a:pt x="60960" y="68580"/>
                  </a:cubicBezTo>
                  <a:cubicBezTo>
                    <a:pt x="41910" y="68580"/>
                    <a:pt x="22860" y="86360"/>
                    <a:pt x="22860" y="109220"/>
                  </a:cubicBezTo>
                  <a:lnTo>
                    <a:pt x="22860" y="165100"/>
                  </a:lnTo>
                  <a:lnTo>
                    <a:pt x="1270" y="16510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1D6D0467-5B74-3443-5F16-070EA3113F3D}"/>
                </a:ext>
              </a:extLst>
            </p:cNvPr>
            <p:cNvSpPr/>
            <p:nvPr/>
          </p:nvSpPr>
          <p:spPr>
            <a:xfrm>
              <a:off x="1891029" y="261492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5880 w 107950"/>
                <a:gd name="connsiteY10" fmla="*/ 16510 h 119380"/>
                <a:gd name="connsiteX11" fmla="*/ 22860 w 107950"/>
                <a:gd name="connsiteY11" fmla="*/ 48260 h 119380"/>
                <a:gd name="connsiteX12" fmla="*/ 87630 w 107950"/>
                <a:gd name="connsiteY12" fmla="*/ 48260 h 119380"/>
                <a:gd name="connsiteX13" fmla="*/ 5715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1D4AD9EC-DCF7-C178-075E-400DAE44EB71}"/>
                </a:ext>
              </a:extLst>
            </p:cNvPr>
            <p:cNvSpPr/>
            <p:nvPr/>
          </p:nvSpPr>
          <p:spPr>
            <a:xfrm>
              <a:off x="2090420" y="2613660"/>
              <a:ext cx="113029" cy="166369"/>
            </a:xfrm>
            <a:custGeom>
              <a:avLst/>
              <a:gdLst>
                <a:gd name="connsiteX0" fmla="*/ 0 w 113029"/>
                <a:gd name="connsiteY0" fmla="*/ 2540 h 166369"/>
                <a:gd name="connsiteX1" fmla="*/ 19050 w 113029"/>
                <a:gd name="connsiteY1" fmla="*/ 2540 h 166369"/>
                <a:gd name="connsiteX2" fmla="*/ 19050 w 113029"/>
                <a:gd name="connsiteY2" fmla="*/ 13970 h 166369"/>
                <a:gd name="connsiteX3" fmla="*/ 19050 w 113029"/>
                <a:gd name="connsiteY3" fmla="*/ 22860 h 166369"/>
                <a:gd name="connsiteX4" fmla="*/ 19050 w 113029"/>
                <a:gd name="connsiteY4" fmla="*/ 22860 h 166369"/>
                <a:gd name="connsiteX5" fmla="*/ 59690 w 113029"/>
                <a:gd name="connsiteY5" fmla="*/ 0 h 166369"/>
                <a:gd name="connsiteX6" fmla="*/ 113030 w 113029"/>
                <a:gd name="connsiteY6" fmla="*/ 59690 h 166369"/>
                <a:gd name="connsiteX7" fmla="*/ 60960 w 113029"/>
                <a:gd name="connsiteY7" fmla="*/ 119380 h 166369"/>
                <a:gd name="connsiteX8" fmla="*/ 21590 w 113029"/>
                <a:gd name="connsiteY8" fmla="*/ 96520 h 166369"/>
                <a:gd name="connsiteX9" fmla="*/ 21590 w 113029"/>
                <a:gd name="connsiteY9" fmla="*/ 96520 h 166369"/>
                <a:gd name="connsiteX10" fmla="*/ 21590 w 113029"/>
                <a:gd name="connsiteY10" fmla="*/ 105410 h 166369"/>
                <a:gd name="connsiteX11" fmla="*/ 21590 w 113029"/>
                <a:gd name="connsiteY11" fmla="*/ 166370 h 166369"/>
                <a:gd name="connsiteX12" fmla="*/ 0 w 113029"/>
                <a:gd name="connsiteY12" fmla="*/ 166370 h 166369"/>
                <a:gd name="connsiteX13" fmla="*/ 0 w 113029"/>
                <a:gd name="connsiteY13" fmla="*/ 1270 h 166369"/>
                <a:gd name="connsiteX14" fmla="*/ 92710 w 113029"/>
                <a:gd name="connsiteY14" fmla="*/ 59690 h 166369"/>
                <a:gd name="connsiteX15" fmla="*/ 57150 w 113029"/>
                <a:gd name="connsiteY15" fmla="*/ 17780 h 166369"/>
                <a:gd name="connsiteX16" fmla="*/ 21590 w 113029"/>
                <a:gd name="connsiteY16" fmla="*/ 59690 h 166369"/>
                <a:gd name="connsiteX17" fmla="*/ 57150 w 113029"/>
                <a:gd name="connsiteY17" fmla="*/ 101600 h 166369"/>
                <a:gd name="connsiteX18" fmla="*/ 92710 w 113029"/>
                <a:gd name="connsiteY18" fmla="*/ 5969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29" h="166369">
                  <a:moveTo>
                    <a:pt x="0" y="2540"/>
                  </a:moveTo>
                  <a:lnTo>
                    <a:pt x="19050" y="2540"/>
                  </a:lnTo>
                  <a:lnTo>
                    <a:pt x="19050" y="13970"/>
                  </a:lnTo>
                  <a:cubicBezTo>
                    <a:pt x="19050" y="19050"/>
                    <a:pt x="19050" y="22860"/>
                    <a:pt x="19050" y="22860"/>
                  </a:cubicBezTo>
                  <a:lnTo>
                    <a:pt x="19050" y="22860"/>
                  </a:lnTo>
                  <a:cubicBezTo>
                    <a:pt x="25400" y="11430"/>
                    <a:pt x="40640" y="0"/>
                    <a:pt x="59690" y="0"/>
                  </a:cubicBezTo>
                  <a:cubicBezTo>
                    <a:pt x="90170" y="0"/>
                    <a:pt x="113030" y="24130"/>
                    <a:pt x="113030" y="59690"/>
                  </a:cubicBezTo>
                  <a:cubicBezTo>
                    <a:pt x="113030" y="95250"/>
                    <a:pt x="90170" y="119380"/>
                    <a:pt x="60960" y="119380"/>
                  </a:cubicBezTo>
                  <a:cubicBezTo>
                    <a:pt x="31750" y="119380"/>
                    <a:pt x="27940" y="109220"/>
                    <a:pt x="21590" y="96520"/>
                  </a:cubicBezTo>
                  <a:lnTo>
                    <a:pt x="21590" y="96520"/>
                  </a:lnTo>
                  <a:cubicBezTo>
                    <a:pt x="21590" y="96520"/>
                    <a:pt x="21590" y="100330"/>
                    <a:pt x="21590" y="105410"/>
                  </a:cubicBezTo>
                  <a:lnTo>
                    <a:pt x="21590" y="166370"/>
                  </a:lnTo>
                  <a:lnTo>
                    <a:pt x="0" y="166370"/>
                  </a:lnTo>
                  <a:lnTo>
                    <a:pt x="0" y="1270"/>
                  </a:lnTo>
                  <a:close/>
                  <a:moveTo>
                    <a:pt x="92710" y="59690"/>
                  </a:moveTo>
                  <a:cubicBezTo>
                    <a:pt x="92710" y="35560"/>
                    <a:pt x="78740" y="17780"/>
                    <a:pt x="57150" y="17780"/>
                  </a:cubicBezTo>
                  <a:cubicBezTo>
                    <a:pt x="35560" y="17780"/>
                    <a:pt x="21590" y="30480"/>
                    <a:pt x="21590" y="59690"/>
                  </a:cubicBezTo>
                  <a:cubicBezTo>
                    <a:pt x="21590" y="88900"/>
                    <a:pt x="40640" y="101600"/>
                    <a:pt x="57150" y="101600"/>
                  </a:cubicBezTo>
                  <a:cubicBezTo>
                    <a:pt x="73660" y="101600"/>
                    <a:pt x="92710" y="83820"/>
                    <a:pt x="9271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2AC7AA1F-937A-FCDB-E82C-42DC6F17F585}"/>
                </a:ext>
              </a:extLst>
            </p:cNvPr>
            <p:cNvSpPr/>
            <p:nvPr/>
          </p:nvSpPr>
          <p:spPr>
            <a:xfrm>
              <a:off x="2232660" y="2614929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CDF29AF8-A1D3-6C47-8AE6-571CFE82BD83}"/>
                </a:ext>
              </a:extLst>
            </p:cNvPr>
            <p:cNvSpPr/>
            <p:nvPr/>
          </p:nvSpPr>
          <p:spPr>
            <a:xfrm>
              <a:off x="2313939" y="2613660"/>
              <a:ext cx="116839" cy="119379"/>
            </a:xfrm>
            <a:custGeom>
              <a:avLst/>
              <a:gdLst>
                <a:gd name="connsiteX0" fmla="*/ 116840 w 116839"/>
                <a:gd name="connsiteY0" fmla="*/ 59690 h 119379"/>
                <a:gd name="connsiteX1" fmla="*/ 58420 w 116839"/>
                <a:gd name="connsiteY1" fmla="*/ 119380 h 119379"/>
                <a:gd name="connsiteX2" fmla="*/ 0 w 116839"/>
                <a:gd name="connsiteY2" fmla="*/ 59690 h 119379"/>
                <a:gd name="connsiteX3" fmla="*/ 58420 w 116839"/>
                <a:gd name="connsiteY3" fmla="*/ 0 h 119379"/>
                <a:gd name="connsiteX4" fmla="*/ 116840 w 116839"/>
                <a:gd name="connsiteY4" fmla="*/ 59690 h 119379"/>
                <a:gd name="connsiteX5" fmla="*/ 96520 w 116839"/>
                <a:gd name="connsiteY5" fmla="*/ 59690 h 119379"/>
                <a:gd name="connsiteX6" fmla="*/ 58420 w 116839"/>
                <a:gd name="connsiteY6" fmla="*/ 17780 h 119379"/>
                <a:gd name="connsiteX7" fmla="*/ 20320 w 116839"/>
                <a:gd name="connsiteY7" fmla="*/ 59690 h 119379"/>
                <a:gd name="connsiteX8" fmla="*/ 58420 w 116839"/>
                <a:gd name="connsiteY8" fmla="*/ 101600 h 119379"/>
                <a:gd name="connsiteX9" fmla="*/ 96520 w 116839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39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4290"/>
                    <a:pt x="20320" y="59690"/>
                  </a:cubicBezTo>
                  <a:cubicBezTo>
                    <a:pt x="20320" y="8509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80050CB9-797C-96FB-C3E5-6112D2462353}"/>
                </a:ext>
              </a:extLst>
            </p:cNvPr>
            <p:cNvSpPr/>
            <p:nvPr/>
          </p:nvSpPr>
          <p:spPr>
            <a:xfrm>
              <a:off x="2442210" y="2616200"/>
              <a:ext cx="114300" cy="116839"/>
            </a:xfrm>
            <a:custGeom>
              <a:avLst/>
              <a:gdLst>
                <a:gd name="connsiteX0" fmla="*/ 113030 w 114300"/>
                <a:gd name="connsiteY0" fmla="*/ 0 h 116839"/>
                <a:gd name="connsiteX1" fmla="*/ 62230 w 114300"/>
                <a:gd name="connsiteY1" fmla="*/ 116840 h 116839"/>
                <a:gd name="connsiteX2" fmla="*/ 50800 w 114300"/>
                <a:gd name="connsiteY2" fmla="*/ 116840 h 116839"/>
                <a:gd name="connsiteX3" fmla="*/ 0 w 114300"/>
                <a:gd name="connsiteY3" fmla="*/ 0 h 116839"/>
                <a:gd name="connsiteX4" fmla="*/ 22860 w 114300"/>
                <a:gd name="connsiteY4" fmla="*/ 0 h 116839"/>
                <a:gd name="connsiteX5" fmla="*/ 57150 w 114300"/>
                <a:gd name="connsiteY5" fmla="*/ 83820 h 116839"/>
                <a:gd name="connsiteX6" fmla="*/ 91440 w 114300"/>
                <a:gd name="connsiteY6" fmla="*/ 0 h 116839"/>
                <a:gd name="connsiteX7" fmla="*/ 114300 w 114300"/>
                <a:gd name="connsiteY7" fmla="*/ 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300" h="116839">
                  <a:moveTo>
                    <a:pt x="113030" y="0"/>
                  </a:moveTo>
                  <a:lnTo>
                    <a:pt x="62230" y="116840"/>
                  </a:lnTo>
                  <a:lnTo>
                    <a:pt x="50800" y="116840"/>
                  </a:lnTo>
                  <a:lnTo>
                    <a:pt x="0" y="0"/>
                  </a:lnTo>
                  <a:lnTo>
                    <a:pt x="22860" y="0"/>
                  </a:lnTo>
                  <a:cubicBezTo>
                    <a:pt x="34290" y="27940"/>
                    <a:pt x="46990" y="58420"/>
                    <a:pt x="57150" y="83820"/>
                  </a:cubicBezTo>
                  <a:cubicBezTo>
                    <a:pt x="67310" y="58420"/>
                    <a:pt x="80010" y="27940"/>
                    <a:pt x="91440" y="0"/>
                  </a:cubicBezTo>
                  <a:lnTo>
                    <a:pt x="1143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BCDBD9B4-3EFF-9D5A-9B33-65A143ED1C48}"/>
                </a:ext>
              </a:extLst>
            </p:cNvPr>
            <p:cNvSpPr/>
            <p:nvPr/>
          </p:nvSpPr>
          <p:spPr>
            <a:xfrm>
              <a:off x="2573020" y="257047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4130 w 25400"/>
                <a:gd name="connsiteY5" fmla="*/ 45720 h 160020"/>
                <a:gd name="connsiteX6" fmla="*/ 24130 w 25400"/>
                <a:gd name="connsiteY6" fmla="*/ 160020 h 160020"/>
                <a:gd name="connsiteX7" fmla="*/ 2540 w 25400"/>
                <a:gd name="connsiteY7" fmla="*/ 160020 h 160020"/>
                <a:gd name="connsiteX8" fmla="*/ 2540 w 25400"/>
                <a:gd name="connsiteY8" fmla="*/ 45720 h 160020"/>
                <a:gd name="connsiteX9" fmla="*/ 2413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BA6DFD7E-2127-C8DF-BE80-4F02F9FEC0F4}"/>
                </a:ext>
              </a:extLst>
            </p:cNvPr>
            <p:cNvSpPr/>
            <p:nvPr/>
          </p:nvSpPr>
          <p:spPr>
            <a:xfrm>
              <a:off x="2628900" y="2565400"/>
              <a:ext cx="113029" cy="166370"/>
            </a:xfrm>
            <a:custGeom>
              <a:avLst/>
              <a:gdLst>
                <a:gd name="connsiteX0" fmla="*/ 113030 w 113029"/>
                <a:gd name="connsiteY0" fmla="*/ 165100 h 166370"/>
                <a:gd name="connsiteX1" fmla="*/ 93980 w 113029"/>
                <a:gd name="connsiteY1" fmla="*/ 165100 h 166370"/>
                <a:gd name="connsiteX2" fmla="*/ 93980 w 113029"/>
                <a:gd name="connsiteY2" fmla="*/ 151130 h 166370"/>
                <a:gd name="connsiteX3" fmla="*/ 93980 w 113029"/>
                <a:gd name="connsiteY3" fmla="*/ 142240 h 166370"/>
                <a:gd name="connsiteX4" fmla="*/ 93980 w 113029"/>
                <a:gd name="connsiteY4" fmla="*/ 142240 h 166370"/>
                <a:gd name="connsiteX5" fmla="*/ 53340 w 113029"/>
                <a:gd name="connsiteY5" fmla="*/ 166370 h 166370"/>
                <a:gd name="connsiteX6" fmla="*/ 0 w 113029"/>
                <a:gd name="connsiteY6" fmla="*/ 106680 h 166370"/>
                <a:gd name="connsiteX7" fmla="*/ 52070 w 113029"/>
                <a:gd name="connsiteY7" fmla="*/ 46990 h 166370"/>
                <a:gd name="connsiteX8" fmla="*/ 91440 w 113029"/>
                <a:gd name="connsiteY8" fmla="*/ 67310 h 166370"/>
                <a:gd name="connsiteX9" fmla="*/ 91440 w 113029"/>
                <a:gd name="connsiteY9" fmla="*/ 67310 h 166370"/>
                <a:gd name="connsiteX10" fmla="*/ 91440 w 113029"/>
                <a:gd name="connsiteY10" fmla="*/ 58420 h 166370"/>
                <a:gd name="connsiteX11" fmla="*/ 91440 w 113029"/>
                <a:gd name="connsiteY11" fmla="*/ 0 h 166370"/>
                <a:gd name="connsiteX12" fmla="*/ 113030 w 113029"/>
                <a:gd name="connsiteY12" fmla="*/ 0 h 166370"/>
                <a:gd name="connsiteX13" fmla="*/ 113030 w 113029"/>
                <a:gd name="connsiteY13" fmla="*/ 165100 h 166370"/>
                <a:gd name="connsiteX14" fmla="*/ 20320 w 113029"/>
                <a:gd name="connsiteY14" fmla="*/ 107950 h 166370"/>
                <a:gd name="connsiteX15" fmla="*/ 55880 w 113029"/>
                <a:gd name="connsiteY15" fmla="*/ 149860 h 166370"/>
                <a:gd name="connsiteX16" fmla="*/ 91440 w 113029"/>
                <a:gd name="connsiteY16" fmla="*/ 107950 h 166370"/>
                <a:gd name="connsiteX17" fmla="*/ 55880 w 113029"/>
                <a:gd name="connsiteY17" fmla="*/ 66040 h 166370"/>
                <a:gd name="connsiteX18" fmla="*/ 20320 w 113029"/>
                <a:gd name="connsiteY18" fmla="*/ 10795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29" h="166370">
                  <a:moveTo>
                    <a:pt x="113030" y="165100"/>
                  </a:moveTo>
                  <a:lnTo>
                    <a:pt x="93980" y="165100"/>
                  </a:lnTo>
                  <a:lnTo>
                    <a:pt x="93980" y="151130"/>
                  </a:lnTo>
                  <a:cubicBezTo>
                    <a:pt x="93980" y="146050"/>
                    <a:pt x="93980" y="142240"/>
                    <a:pt x="93980" y="142240"/>
                  </a:cubicBezTo>
                  <a:lnTo>
                    <a:pt x="93980" y="142240"/>
                  </a:lnTo>
                  <a:cubicBezTo>
                    <a:pt x="87630" y="154940"/>
                    <a:pt x="72390" y="166370"/>
                    <a:pt x="53340" y="166370"/>
                  </a:cubicBezTo>
                  <a:cubicBezTo>
                    <a:pt x="22860" y="166370"/>
                    <a:pt x="0" y="142240"/>
                    <a:pt x="0" y="106680"/>
                  </a:cubicBezTo>
                  <a:cubicBezTo>
                    <a:pt x="0" y="71120"/>
                    <a:pt x="22860" y="46990"/>
                    <a:pt x="52070" y="46990"/>
                  </a:cubicBezTo>
                  <a:cubicBezTo>
                    <a:pt x="81280" y="46990"/>
                    <a:pt x="85090" y="57150"/>
                    <a:pt x="91440" y="67310"/>
                  </a:cubicBezTo>
                  <a:lnTo>
                    <a:pt x="91440" y="67310"/>
                  </a:lnTo>
                  <a:cubicBezTo>
                    <a:pt x="91440" y="67310"/>
                    <a:pt x="91440" y="63500"/>
                    <a:pt x="91440" y="58420"/>
                  </a:cubicBezTo>
                  <a:lnTo>
                    <a:pt x="91440" y="0"/>
                  </a:lnTo>
                  <a:lnTo>
                    <a:pt x="113030" y="0"/>
                  </a:lnTo>
                  <a:lnTo>
                    <a:pt x="113030" y="165100"/>
                  </a:lnTo>
                  <a:close/>
                  <a:moveTo>
                    <a:pt x="20320" y="107950"/>
                  </a:moveTo>
                  <a:cubicBezTo>
                    <a:pt x="20320" y="132080"/>
                    <a:pt x="34290" y="149860"/>
                    <a:pt x="55880" y="149860"/>
                  </a:cubicBezTo>
                  <a:cubicBezTo>
                    <a:pt x="77470" y="149860"/>
                    <a:pt x="91440" y="137160"/>
                    <a:pt x="91440" y="107950"/>
                  </a:cubicBezTo>
                  <a:cubicBezTo>
                    <a:pt x="91440" y="78740"/>
                    <a:pt x="72390" y="66040"/>
                    <a:pt x="55880" y="66040"/>
                  </a:cubicBezTo>
                  <a:cubicBezTo>
                    <a:pt x="39370" y="66040"/>
                    <a:pt x="20320" y="82550"/>
                    <a:pt x="2032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3ECACA3B-4FC5-07FA-9C7E-CBEF0EC5DF4D}"/>
                </a:ext>
              </a:extLst>
            </p:cNvPr>
            <p:cNvSpPr/>
            <p:nvPr/>
          </p:nvSpPr>
          <p:spPr>
            <a:xfrm>
              <a:off x="2774950" y="261492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5880 w 107950"/>
                <a:gd name="connsiteY10" fmla="*/ 16510 h 119380"/>
                <a:gd name="connsiteX11" fmla="*/ 22860 w 107950"/>
                <a:gd name="connsiteY11" fmla="*/ 48260 h 119380"/>
                <a:gd name="connsiteX12" fmla="*/ 87630 w 107950"/>
                <a:gd name="connsiteY12" fmla="*/ 48260 h 119380"/>
                <a:gd name="connsiteX13" fmla="*/ 5715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869648F4-2EB9-CAD5-A618-F89D429906BE}"/>
                </a:ext>
              </a:extLst>
            </p:cNvPr>
            <p:cNvSpPr/>
            <p:nvPr/>
          </p:nvSpPr>
          <p:spPr>
            <a:xfrm>
              <a:off x="2905760" y="2565400"/>
              <a:ext cx="113029" cy="166370"/>
            </a:xfrm>
            <a:custGeom>
              <a:avLst/>
              <a:gdLst>
                <a:gd name="connsiteX0" fmla="*/ 113030 w 113029"/>
                <a:gd name="connsiteY0" fmla="*/ 165100 h 166370"/>
                <a:gd name="connsiteX1" fmla="*/ 93980 w 113029"/>
                <a:gd name="connsiteY1" fmla="*/ 165100 h 166370"/>
                <a:gd name="connsiteX2" fmla="*/ 93980 w 113029"/>
                <a:gd name="connsiteY2" fmla="*/ 151130 h 166370"/>
                <a:gd name="connsiteX3" fmla="*/ 93980 w 113029"/>
                <a:gd name="connsiteY3" fmla="*/ 142240 h 166370"/>
                <a:gd name="connsiteX4" fmla="*/ 93980 w 113029"/>
                <a:gd name="connsiteY4" fmla="*/ 142240 h 166370"/>
                <a:gd name="connsiteX5" fmla="*/ 53340 w 113029"/>
                <a:gd name="connsiteY5" fmla="*/ 166370 h 166370"/>
                <a:gd name="connsiteX6" fmla="*/ 0 w 113029"/>
                <a:gd name="connsiteY6" fmla="*/ 106680 h 166370"/>
                <a:gd name="connsiteX7" fmla="*/ 52070 w 113029"/>
                <a:gd name="connsiteY7" fmla="*/ 46990 h 166370"/>
                <a:gd name="connsiteX8" fmla="*/ 91440 w 113029"/>
                <a:gd name="connsiteY8" fmla="*/ 67310 h 166370"/>
                <a:gd name="connsiteX9" fmla="*/ 91440 w 113029"/>
                <a:gd name="connsiteY9" fmla="*/ 67310 h 166370"/>
                <a:gd name="connsiteX10" fmla="*/ 91440 w 113029"/>
                <a:gd name="connsiteY10" fmla="*/ 58420 h 166370"/>
                <a:gd name="connsiteX11" fmla="*/ 91440 w 113029"/>
                <a:gd name="connsiteY11" fmla="*/ 0 h 166370"/>
                <a:gd name="connsiteX12" fmla="*/ 113030 w 113029"/>
                <a:gd name="connsiteY12" fmla="*/ 0 h 166370"/>
                <a:gd name="connsiteX13" fmla="*/ 113030 w 113029"/>
                <a:gd name="connsiteY13" fmla="*/ 165100 h 166370"/>
                <a:gd name="connsiteX14" fmla="*/ 20320 w 113029"/>
                <a:gd name="connsiteY14" fmla="*/ 107950 h 166370"/>
                <a:gd name="connsiteX15" fmla="*/ 55880 w 113029"/>
                <a:gd name="connsiteY15" fmla="*/ 149860 h 166370"/>
                <a:gd name="connsiteX16" fmla="*/ 91440 w 113029"/>
                <a:gd name="connsiteY16" fmla="*/ 107950 h 166370"/>
                <a:gd name="connsiteX17" fmla="*/ 55880 w 113029"/>
                <a:gd name="connsiteY17" fmla="*/ 66040 h 166370"/>
                <a:gd name="connsiteX18" fmla="*/ 20320 w 113029"/>
                <a:gd name="connsiteY18" fmla="*/ 10795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29" h="166370">
                  <a:moveTo>
                    <a:pt x="113030" y="165100"/>
                  </a:moveTo>
                  <a:lnTo>
                    <a:pt x="93980" y="165100"/>
                  </a:lnTo>
                  <a:lnTo>
                    <a:pt x="93980" y="151130"/>
                  </a:lnTo>
                  <a:cubicBezTo>
                    <a:pt x="93980" y="146050"/>
                    <a:pt x="93980" y="142240"/>
                    <a:pt x="93980" y="142240"/>
                  </a:cubicBezTo>
                  <a:lnTo>
                    <a:pt x="93980" y="142240"/>
                  </a:lnTo>
                  <a:cubicBezTo>
                    <a:pt x="87630" y="154940"/>
                    <a:pt x="72390" y="166370"/>
                    <a:pt x="53340" y="166370"/>
                  </a:cubicBezTo>
                  <a:cubicBezTo>
                    <a:pt x="22860" y="166370"/>
                    <a:pt x="0" y="142240"/>
                    <a:pt x="0" y="106680"/>
                  </a:cubicBezTo>
                  <a:cubicBezTo>
                    <a:pt x="0" y="71120"/>
                    <a:pt x="22860" y="46990"/>
                    <a:pt x="52070" y="46990"/>
                  </a:cubicBezTo>
                  <a:cubicBezTo>
                    <a:pt x="81280" y="46990"/>
                    <a:pt x="85090" y="57150"/>
                    <a:pt x="91440" y="67310"/>
                  </a:cubicBezTo>
                  <a:lnTo>
                    <a:pt x="91440" y="67310"/>
                  </a:lnTo>
                  <a:cubicBezTo>
                    <a:pt x="91440" y="67310"/>
                    <a:pt x="91440" y="63500"/>
                    <a:pt x="91440" y="58420"/>
                  </a:cubicBezTo>
                  <a:lnTo>
                    <a:pt x="91440" y="0"/>
                  </a:lnTo>
                  <a:lnTo>
                    <a:pt x="113030" y="0"/>
                  </a:lnTo>
                  <a:lnTo>
                    <a:pt x="113030" y="165100"/>
                  </a:lnTo>
                  <a:close/>
                  <a:moveTo>
                    <a:pt x="20320" y="107950"/>
                  </a:moveTo>
                  <a:cubicBezTo>
                    <a:pt x="20320" y="132080"/>
                    <a:pt x="34290" y="149860"/>
                    <a:pt x="55880" y="149860"/>
                  </a:cubicBezTo>
                  <a:cubicBezTo>
                    <a:pt x="77470" y="149860"/>
                    <a:pt x="91440" y="137160"/>
                    <a:pt x="91440" y="107950"/>
                  </a:cubicBezTo>
                  <a:cubicBezTo>
                    <a:pt x="91440" y="78740"/>
                    <a:pt x="72390" y="66040"/>
                    <a:pt x="55880" y="66040"/>
                  </a:cubicBezTo>
                  <a:cubicBezTo>
                    <a:pt x="39370" y="66040"/>
                    <a:pt x="20320" y="82550"/>
                    <a:pt x="2032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D49F826C-BAE0-1A41-69EE-216CE618A766}"/>
                </a:ext>
              </a:extLst>
            </p:cNvPr>
            <p:cNvSpPr/>
            <p:nvPr/>
          </p:nvSpPr>
          <p:spPr>
            <a:xfrm>
              <a:off x="3119120" y="2565400"/>
              <a:ext cx="114300" cy="166370"/>
            </a:xfrm>
            <a:custGeom>
              <a:avLst/>
              <a:gdLst>
                <a:gd name="connsiteX0" fmla="*/ 1270 w 114300"/>
                <a:gd name="connsiteY0" fmla="*/ 0 h 166370"/>
                <a:gd name="connsiteX1" fmla="*/ 22860 w 114300"/>
                <a:gd name="connsiteY1" fmla="*/ 0 h 166370"/>
                <a:gd name="connsiteX2" fmla="*/ 22860 w 114300"/>
                <a:gd name="connsiteY2" fmla="*/ 58420 h 166370"/>
                <a:gd name="connsiteX3" fmla="*/ 22860 w 114300"/>
                <a:gd name="connsiteY3" fmla="*/ 67310 h 166370"/>
                <a:gd name="connsiteX4" fmla="*/ 22860 w 114300"/>
                <a:gd name="connsiteY4" fmla="*/ 67310 h 166370"/>
                <a:gd name="connsiteX5" fmla="*/ 62230 w 114300"/>
                <a:gd name="connsiteY5" fmla="*/ 46990 h 166370"/>
                <a:gd name="connsiteX6" fmla="*/ 114300 w 114300"/>
                <a:gd name="connsiteY6" fmla="*/ 106680 h 166370"/>
                <a:gd name="connsiteX7" fmla="*/ 60960 w 114300"/>
                <a:gd name="connsiteY7" fmla="*/ 166370 h 166370"/>
                <a:gd name="connsiteX8" fmla="*/ 20320 w 114300"/>
                <a:gd name="connsiteY8" fmla="*/ 142240 h 166370"/>
                <a:gd name="connsiteX9" fmla="*/ 20320 w 114300"/>
                <a:gd name="connsiteY9" fmla="*/ 142240 h 166370"/>
                <a:gd name="connsiteX10" fmla="*/ 20320 w 114300"/>
                <a:gd name="connsiteY10" fmla="*/ 151130 h 166370"/>
                <a:gd name="connsiteX11" fmla="*/ 20320 w 114300"/>
                <a:gd name="connsiteY11" fmla="*/ 165100 h 166370"/>
                <a:gd name="connsiteX12" fmla="*/ 0 w 114300"/>
                <a:gd name="connsiteY12" fmla="*/ 165100 h 166370"/>
                <a:gd name="connsiteX13" fmla="*/ 0 w 114300"/>
                <a:gd name="connsiteY13" fmla="*/ 0 h 166370"/>
                <a:gd name="connsiteX14" fmla="*/ 22860 w 114300"/>
                <a:gd name="connsiteY14" fmla="*/ 107950 h 166370"/>
                <a:gd name="connsiteX15" fmla="*/ 58420 w 114300"/>
                <a:gd name="connsiteY15" fmla="*/ 149860 h 166370"/>
                <a:gd name="connsiteX16" fmla="*/ 93980 w 114300"/>
                <a:gd name="connsiteY16" fmla="*/ 107950 h 166370"/>
                <a:gd name="connsiteX17" fmla="*/ 58420 w 114300"/>
                <a:gd name="connsiteY17" fmla="*/ 66040 h 166370"/>
                <a:gd name="connsiteX18" fmla="*/ 22860 w 114300"/>
                <a:gd name="connsiteY18" fmla="*/ 10795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4300" h="166370">
                  <a:moveTo>
                    <a:pt x="1270" y="0"/>
                  </a:moveTo>
                  <a:lnTo>
                    <a:pt x="22860" y="0"/>
                  </a:lnTo>
                  <a:lnTo>
                    <a:pt x="22860" y="58420"/>
                  </a:lnTo>
                  <a:cubicBezTo>
                    <a:pt x="22860" y="64770"/>
                    <a:pt x="22860" y="67310"/>
                    <a:pt x="22860" y="67310"/>
                  </a:cubicBezTo>
                  <a:lnTo>
                    <a:pt x="22860" y="67310"/>
                  </a:lnTo>
                  <a:cubicBezTo>
                    <a:pt x="29210" y="57150"/>
                    <a:pt x="44450" y="46990"/>
                    <a:pt x="62230" y="46990"/>
                  </a:cubicBezTo>
                  <a:cubicBezTo>
                    <a:pt x="91440" y="46990"/>
                    <a:pt x="114300" y="71120"/>
                    <a:pt x="114300" y="106680"/>
                  </a:cubicBezTo>
                  <a:cubicBezTo>
                    <a:pt x="114300" y="142240"/>
                    <a:pt x="91440" y="166370"/>
                    <a:pt x="60960" y="166370"/>
                  </a:cubicBezTo>
                  <a:cubicBezTo>
                    <a:pt x="30480" y="166370"/>
                    <a:pt x="26670" y="154940"/>
                    <a:pt x="20320" y="142240"/>
                  </a:cubicBezTo>
                  <a:lnTo>
                    <a:pt x="20320" y="142240"/>
                  </a:lnTo>
                  <a:cubicBezTo>
                    <a:pt x="20320" y="142240"/>
                    <a:pt x="20320" y="146050"/>
                    <a:pt x="20320" y="151130"/>
                  </a:cubicBezTo>
                  <a:lnTo>
                    <a:pt x="20320" y="165100"/>
                  </a:lnTo>
                  <a:lnTo>
                    <a:pt x="0" y="165100"/>
                  </a:lnTo>
                  <a:lnTo>
                    <a:pt x="0" y="0"/>
                  </a:lnTo>
                  <a:close/>
                  <a:moveTo>
                    <a:pt x="22860" y="107950"/>
                  </a:moveTo>
                  <a:cubicBezTo>
                    <a:pt x="22860" y="135890"/>
                    <a:pt x="41910" y="149860"/>
                    <a:pt x="58420" y="149860"/>
                  </a:cubicBezTo>
                  <a:cubicBezTo>
                    <a:pt x="74930" y="149860"/>
                    <a:pt x="93980" y="132080"/>
                    <a:pt x="93980" y="107950"/>
                  </a:cubicBezTo>
                  <a:cubicBezTo>
                    <a:pt x="93980" y="83820"/>
                    <a:pt x="80010" y="66040"/>
                    <a:pt x="58420" y="66040"/>
                  </a:cubicBezTo>
                  <a:cubicBezTo>
                    <a:pt x="36830" y="66040"/>
                    <a:pt x="22860" y="78740"/>
                    <a:pt x="2286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987AAB45-0D89-D5E5-EAF1-99058C2979C2}"/>
                </a:ext>
              </a:extLst>
            </p:cNvPr>
            <p:cNvSpPr/>
            <p:nvPr/>
          </p:nvSpPr>
          <p:spPr>
            <a:xfrm>
              <a:off x="3258820" y="2613660"/>
              <a:ext cx="116839" cy="119379"/>
            </a:xfrm>
            <a:custGeom>
              <a:avLst/>
              <a:gdLst>
                <a:gd name="connsiteX0" fmla="*/ 116840 w 116839"/>
                <a:gd name="connsiteY0" fmla="*/ 59690 h 119379"/>
                <a:gd name="connsiteX1" fmla="*/ 58420 w 116839"/>
                <a:gd name="connsiteY1" fmla="*/ 119380 h 119379"/>
                <a:gd name="connsiteX2" fmla="*/ 0 w 116839"/>
                <a:gd name="connsiteY2" fmla="*/ 59690 h 119379"/>
                <a:gd name="connsiteX3" fmla="*/ 58420 w 116839"/>
                <a:gd name="connsiteY3" fmla="*/ 0 h 119379"/>
                <a:gd name="connsiteX4" fmla="*/ 116840 w 116839"/>
                <a:gd name="connsiteY4" fmla="*/ 59690 h 119379"/>
                <a:gd name="connsiteX5" fmla="*/ 96520 w 116839"/>
                <a:gd name="connsiteY5" fmla="*/ 59690 h 119379"/>
                <a:gd name="connsiteX6" fmla="*/ 58420 w 116839"/>
                <a:gd name="connsiteY6" fmla="*/ 17780 h 119379"/>
                <a:gd name="connsiteX7" fmla="*/ 20320 w 116839"/>
                <a:gd name="connsiteY7" fmla="*/ 59690 h 119379"/>
                <a:gd name="connsiteX8" fmla="*/ 58420 w 116839"/>
                <a:gd name="connsiteY8" fmla="*/ 101600 h 119379"/>
                <a:gd name="connsiteX9" fmla="*/ 96520 w 116839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39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4290"/>
                    <a:pt x="20320" y="59690"/>
                  </a:cubicBezTo>
                  <a:cubicBezTo>
                    <a:pt x="20320" y="8509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9FDDAD5B-8CA4-81E2-7E7B-FF296DA66028}"/>
                </a:ext>
              </a:extLst>
            </p:cNvPr>
            <p:cNvSpPr/>
            <p:nvPr/>
          </p:nvSpPr>
          <p:spPr>
            <a:xfrm>
              <a:off x="3404870" y="257047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4130 w 25400"/>
                <a:gd name="connsiteY5" fmla="*/ 45720 h 160020"/>
                <a:gd name="connsiteX6" fmla="*/ 24130 w 25400"/>
                <a:gd name="connsiteY6" fmla="*/ 160020 h 160020"/>
                <a:gd name="connsiteX7" fmla="*/ 2540 w 25400"/>
                <a:gd name="connsiteY7" fmla="*/ 160020 h 160020"/>
                <a:gd name="connsiteX8" fmla="*/ 2540 w 25400"/>
                <a:gd name="connsiteY8" fmla="*/ 45720 h 160020"/>
                <a:gd name="connsiteX9" fmla="*/ 2413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A782F3AF-C140-8A21-A67F-D6C93F2D7998}"/>
                </a:ext>
              </a:extLst>
            </p:cNvPr>
            <p:cNvSpPr/>
            <p:nvPr/>
          </p:nvSpPr>
          <p:spPr>
            <a:xfrm>
              <a:off x="3470909" y="2565400"/>
              <a:ext cx="44450" cy="167639"/>
            </a:xfrm>
            <a:custGeom>
              <a:avLst/>
              <a:gdLst>
                <a:gd name="connsiteX0" fmla="*/ 0 w 44450"/>
                <a:gd name="connsiteY0" fmla="*/ 0 h 167639"/>
                <a:gd name="connsiteX1" fmla="*/ 21590 w 44450"/>
                <a:gd name="connsiteY1" fmla="*/ 0 h 167639"/>
                <a:gd name="connsiteX2" fmla="*/ 21590 w 44450"/>
                <a:gd name="connsiteY2" fmla="*/ 130810 h 167639"/>
                <a:gd name="connsiteX3" fmla="*/ 34290 w 44450"/>
                <a:gd name="connsiteY3" fmla="*/ 148590 h 167639"/>
                <a:gd name="connsiteX4" fmla="*/ 44450 w 44450"/>
                <a:gd name="connsiteY4" fmla="*/ 147320 h 167639"/>
                <a:gd name="connsiteX5" fmla="*/ 44450 w 44450"/>
                <a:gd name="connsiteY5" fmla="*/ 165100 h 167639"/>
                <a:gd name="connsiteX6" fmla="*/ 29210 w 44450"/>
                <a:gd name="connsiteY6" fmla="*/ 167640 h 167639"/>
                <a:gd name="connsiteX7" fmla="*/ 0 w 44450"/>
                <a:gd name="connsiteY7" fmla="*/ 135890 h 167639"/>
                <a:gd name="connsiteX8" fmla="*/ 0 w 44450"/>
                <a:gd name="connsiteY8" fmla="*/ 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39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0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93587F14-67F1-9B16-2C82-0E48725D5699}"/>
                </a:ext>
              </a:extLst>
            </p:cNvPr>
            <p:cNvSpPr/>
            <p:nvPr/>
          </p:nvSpPr>
          <p:spPr>
            <a:xfrm>
              <a:off x="3531870" y="261492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5880 w 107950"/>
                <a:gd name="connsiteY10" fmla="*/ 16510 h 119380"/>
                <a:gd name="connsiteX11" fmla="*/ 22860 w 107950"/>
                <a:gd name="connsiteY11" fmla="*/ 48260 h 119380"/>
                <a:gd name="connsiteX12" fmla="*/ 87630 w 107950"/>
                <a:gd name="connsiteY12" fmla="*/ 48260 h 119380"/>
                <a:gd name="connsiteX13" fmla="*/ 5715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B669CE1F-10D5-82CB-9917-8525A38A408C}"/>
                </a:ext>
              </a:extLst>
            </p:cNvPr>
            <p:cNvSpPr/>
            <p:nvPr/>
          </p:nvSpPr>
          <p:spPr>
            <a:xfrm>
              <a:off x="3667759" y="2614929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4EB7AFA7-1AEB-95F1-C555-3EEB9505B64A}"/>
                </a:ext>
              </a:extLst>
            </p:cNvPr>
            <p:cNvSpPr/>
            <p:nvPr/>
          </p:nvSpPr>
          <p:spPr>
            <a:xfrm>
              <a:off x="3757929" y="2613660"/>
              <a:ext cx="113029" cy="166369"/>
            </a:xfrm>
            <a:custGeom>
              <a:avLst/>
              <a:gdLst>
                <a:gd name="connsiteX0" fmla="*/ 0 w 113029"/>
                <a:gd name="connsiteY0" fmla="*/ 2540 h 166369"/>
                <a:gd name="connsiteX1" fmla="*/ 19050 w 113029"/>
                <a:gd name="connsiteY1" fmla="*/ 2540 h 166369"/>
                <a:gd name="connsiteX2" fmla="*/ 19050 w 113029"/>
                <a:gd name="connsiteY2" fmla="*/ 13970 h 166369"/>
                <a:gd name="connsiteX3" fmla="*/ 19050 w 113029"/>
                <a:gd name="connsiteY3" fmla="*/ 22860 h 166369"/>
                <a:gd name="connsiteX4" fmla="*/ 19050 w 113029"/>
                <a:gd name="connsiteY4" fmla="*/ 22860 h 166369"/>
                <a:gd name="connsiteX5" fmla="*/ 59690 w 113029"/>
                <a:gd name="connsiteY5" fmla="*/ 0 h 166369"/>
                <a:gd name="connsiteX6" fmla="*/ 113030 w 113029"/>
                <a:gd name="connsiteY6" fmla="*/ 59690 h 166369"/>
                <a:gd name="connsiteX7" fmla="*/ 60960 w 113029"/>
                <a:gd name="connsiteY7" fmla="*/ 119380 h 166369"/>
                <a:gd name="connsiteX8" fmla="*/ 21590 w 113029"/>
                <a:gd name="connsiteY8" fmla="*/ 96520 h 166369"/>
                <a:gd name="connsiteX9" fmla="*/ 21590 w 113029"/>
                <a:gd name="connsiteY9" fmla="*/ 96520 h 166369"/>
                <a:gd name="connsiteX10" fmla="*/ 21590 w 113029"/>
                <a:gd name="connsiteY10" fmla="*/ 105410 h 166369"/>
                <a:gd name="connsiteX11" fmla="*/ 21590 w 113029"/>
                <a:gd name="connsiteY11" fmla="*/ 166370 h 166369"/>
                <a:gd name="connsiteX12" fmla="*/ 0 w 113029"/>
                <a:gd name="connsiteY12" fmla="*/ 166370 h 166369"/>
                <a:gd name="connsiteX13" fmla="*/ 0 w 113029"/>
                <a:gd name="connsiteY13" fmla="*/ 1270 h 166369"/>
                <a:gd name="connsiteX14" fmla="*/ 92710 w 113029"/>
                <a:gd name="connsiteY14" fmla="*/ 59690 h 166369"/>
                <a:gd name="connsiteX15" fmla="*/ 57150 w 113029"/>
                <a:gd name="connsiteY15" fmla="*/ 17780 h 166369"/>
                <a:gd name="connsiteX16" fmla="*/ 21590 w 113029"/>
                <a:gd name="connsiteY16" fmla="*/ 59690 h 166369"/>
                <a:gd name="connsiteX17" fmla="*/ 57150 w 113029"/>
                <a:gd name="connsiteY17" fmla="*/ 101600 h 166369"/>
                <a:gd name="connsiteX18" fmla="*/ 92710 w 113029"/>
                <a:gd name="connsiteY18" fmla="*/ 5969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29" h="166369">
                  <a:moveTo>
                    <a:pt x="0" y="2540"/>
                  </a:moveTo>
                  <a:lnTo>
                    <a:pt x="19050" y="2540"/>
                  </a:lnTo>
                  <a:lnTo>
                    <a:pt x="19050" y="13970"/>
                  </a:lnTo>
                  <a:cubicBezTo>
                    <a:pt x="19050" y="19050"/>
                    <a:pt x="19050" y="22860"/>
                    <a:pt x="19050" y="22860"/>
                  </a:cubicBezTo>
                  <a:lnTo>
                    <a:pt x="19050" y="22860"/>
                  </a:lnTo>
                  <a:cubicBezTo>
                    <a:pt x="25400" y="11430"/>
                    <a:pt x="40640" y="0"/>
                    <a:pt x="59690" y="0"/>
                  </a:cubicBezTo>
                  <a:cubicBezTo>
                    <a:pt x="90170" y="0"/>
                    <a:pt x="113030" y="24130"/>
                    <a:pt x="113030" y="59690"/>
                  </a:cubicBezTo>
                  <a:cubicBezTo>
                    <a:pt x="113030" y="95250"/>
                    <a:pt x="90170" y="119380"/>
                    <a:pt x="60960" y="119380"/>
                  </a:cubicBezTo>
                  <a:cubicBezTo>
                    <a:pt x="31750" y="119380"/>
                    <a:pt x="27940" y="109220"/>
                    <a:pt x="21590" y="96520"/>
                  </a:cubicBezTo>
                  <a:lnTo>
                    <a:pt x="21590" y="96520"/>
                  </a:lnTo>
                  <a:cubicBezTo>
                    <a:pt x="21590" y="96520"/>
                    <a:pt x="21590" y="100330"/>
                    <a:pt x="21590" y="105410"/>
                  </a:cubicBezTo>
                  <a:lnTo>
                    <a:pt x="21590" y="166370"/>
                  </a:lnTo>
                  <a:lnTo>
                    <a:pt x="0" y="166370"/>
                  </a:lnTo>
                  <a:lnTo>
                    <a:pt x="0" y="1270"/>
                  </a:lnTo>
                  <a:close/>
                  <a:moveTo>
                    <a:pt x="92710" y="59690"/>
                  </a:moveTo>
                  <a:cubicBezTo>
                    <a:pt x="92710" y="35560"/>
                    <a:pt x="78740" y="17780"/>
                    <a:pt x="57150" y="17780"/>
                  </a:cubicBezTo>
                  <a:cubicBezTo>
                    <a:pt x="35560" y="17780"/>
                    <a:pt x="21590" y="30480"/>
                    <a:pt x="21590" y="59690"/>
                  </a:cubicBezTo>
                  <a:cubicBezTo>
                    <a:pt x="21590" y="88900"/>
                    <a:pt x="40640" y="101600"/>
                    <a:pt x="57150" y="101600"/>
                  </a:cubicBezTo>
                  <a:cubicBezTo>
                    <a:pt x="73660" y="101600"/>
                    <a:pt x="92710" y="83820"/>
                    <a:pt x="9271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E6829662-C3E8-4F8A-A39E-09192C9D12F9}"/>
                </a:ext>
              </a:extLst>
            </p:cNvPr>
            <p:cNvSpPr/>
            <p:nvPr/>
          </p:nvSpPr>
          <p:spPr>
            <a:xfrm>
              <a:off x="3900170" y="2565400"/>
              <a:ext cx="44450" cy="167639"/>
            </a:xfrm>
            <a:custGeom>
              <a:avLst/>
              <a:gdLst>
                <a:gd name="connsiteX0" fmla="*/ 0 w 44450"/>
                <a:gd name="connsiteY0" fmla="*/ 0 h 167639"/>
                <a:gd name="connsiteX1" fmla="*/ 21590 w 44450"/>
                <a:gd name="connsiteY1" fmla="*/ 0 h 167639"/>
                <a:gd name="connsiteX2" fmla="*/ 21590 w 44450"/>
                <a:gd name="connsiteY2" fmla="*/ 130810 h 167639"/>
                <a:gd name="connsiteX3" fmla="*/ 34290 w 44450"/>
                <a:gd name="connsiteY3" fmla="*/ 148590 h 167639"/>
                <a:gd name="connsiteX4" fmla="*/ 44450 w 44450"/>
                <a:gd name="connsiteY4" fmla="*/ 147320 h 167639"/>
                <a:gd name="connsiteX5" fmla="*/ 44450 w 44450"/>
                <a:gd name="connsiteY5" fmla="*/ 165100 h 167639"/>
                <a:gd name="connsiteX6" fmla="*/ 29210 w 44450"/>
                <a:gd name="connsiteY6" fmla="*/ 167640 h 167639"/>
                <a:gd name="connsiteX7" fmla="*/ 0 w 44450"/>
                <a:gd name="connsiteY7" fmla="*/ 135890 h 167639"/>
                <a:gd name="connsiteX8" fmla="*/ 0 w 44450"/>
                <a:gd name="connsiteY8" fmla="*/ 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39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0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54EE11EA-B03F-649A-F156-DC14DCF452C2}"/>
                </a:ext>
              </a:extLst>
            </p:cNvPr>
            <p:cNvSpPr/>
            <p:nvPr/>
          </p:nvSpPr>
          <p:spPr>
            <a:xfrm>
              <a:off x="3963670" y="2612389"/>
              <a:ext cx="93979" cy="119380"/>
            </a:xfrm>
            <a:custGeom>
              <a:avLst/>
              <a:gdLst>
                <a:gd name="connsiteX0" fmla="*/ 5080 w 93979"/>
                <a:gd name="connsiteY0" fmla="*/ 8890 h 119380"/>
                <a:gd name="connsiteX1" fmla="*/ 45720 w 93979"/>
                <a:gd name="connsiteY1" fmla="*/ 0 h 119380"/>
                <a:gd name="connsiteX2" fmla="*/ 93980 w 93979"/>
                <a:gd name="connsiteY2" fmla="*/ 44450 h 119380"/>
                <a:gd name="connsiteX3" fmla="*/ 93980 w 93979"/>
                <a:gd name="connsiteY3" fmla="*/ 116840 h 119380"/>
                <a:gd name="connsiteX4" fmla="*/ 74930 w 93979"/>
                <a:gd name="connsiteY4" fmla="*/ 116840 h 119380"/>
                <a:gd name="connsiteX5" fmla="*/ 74930 w 93979"/>
                <a:gd name="connsiteY5" fmla="*/ 102870 h 119380"/>
                <a:gd name="connsiteX6" fmla="*/ 74930 w 93979"/>
                <a:gd name="connsiteY6" fmla="*/ 93980 h 119380"/>
                <a:gd name="connsiteX7" fmla="*/ 74930 w 93979"/>
                <a:gd name="connsiteY7" fmla="*/ 93980 h 119380"/>
                <a:gd name="connsiteX8" fmla="*/ 35560 w 93979"/>
                <a:gd name="connsiteY8" fmla="*/ 119380 h 119380"/>
                <a:gd name="connsiteX9" fmla="*/ 0 w 93979"/>
                <a:gd name="connsiteY9" fmla="*/ 86360 h 119380"/>
                <a:gd name="connsiteX10" fmla="*/ 74930 w 93979"/>
                <a:gd name="connsiteY10" fmla="*/ 50800 h 119380"/>
                <a:gd name="connsiteX11" fmla="*/ 74930 w 93979"/>
                <a:gd name="connsiteY11" fmla="*/ 44450 h 119380"/>
                <a:gd name="connsiteX12" fmla="*/ 44450 w 93979"/>
                <a:gd name="connsiteY12" fmla="*/ 17780 h 119380"/>
                <a:gd name="connsiteX13" fmla="*/ 7620 w 93979"/>
                <a:gd name="connsiteY13" fmla="*/ 27940 h 119380"/>
                <a:gd name="connsiteX14" fmla="*/ 7620 w 93979"/>
                <a:gd name="connsiteY14" fmla="*/ 8890 h 119380"/>
                <a:gd name="connsiteX15" fmla="*/ 72390 w 93979"/>
                <a:gd name="connsiteY15" fmla="*/ 67310 h 119380"/>
                <a:gd name="connsiteX16" fmla="*/ 19050 w 93979"/>
                <a:gd name="connsiteY16" fmla="*/ 86360 h 119380"/>
                <a:gd name="connsiteX17" fmla="*/ 38100 w 93979"/>
                <a:gd name="connsiteY17" fmla="*/ 102870 h 119380"/>
                <a:gd name="connsiteX18" fmla="*/ 72390 w 93979"/>
                <a:gd name="connsiteY18" fmla="*/ 6604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80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7310"/>
                  </a:moveTo>
                  <a:cubicBezTo>
                    <a:pt x="35560" y="60960"/>
                    <a:pt x="19050" y="71120"/>
                    <a:pt x="19050" y="86360"/>
                  </a:cubicBezTo>
                  <a:cubicBezTo>
                    <a:pt x="19050" y="101600"/>
                    <a:pt x="26670" y="102870"/>
                    <a:pt x="38100" y="102870"/>
                  </a:cubicBezTo>
                  <a:cubicBezTo>
                    <a:pt x="57150" y="102870"/>
                    <a:pt x="72390" y="83820"/>
                    <a:pt x="72390" y="660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4E7805B0-B352-52E3-BF87-3D3F8C35A3AB}"/>
                </a:ext>
              </a:extLst>
            </p:cNvPr>
            <p:cNvSpPr/>
            <p:nvPr/>
          </p:nvSpPr>
          <p:spPr>
            <a:xfrm>
              <a:off x="4077970" y="2581910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FAEE0A63-43D9-E5D6-860E-2D167E586BC2}"/>
                </a:ext>
              </a:extLst>
            </p:cNvPr>
            <p:cNvSpPr/>
            <p:nvPr/>
          </p:nvSpPr>
          <p:spPr>
            <a:xfrm>
              <a:off x="4171950" y="261492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5880 w 107950"/>
                <a:gd name="connsiteY10" fmla="*/ 16510 h 119380"/>
                <a:gd name="connsiteX11" fmla="*/ 22860 w 107950"/>
                <a:gd name="connsiteY11" fmla="*/ 48260 h 119380"/>
                <a:gd name="connsiteX12" fmla="*/ 87630 w 107950"/>
                <a:gd name="connsiteY12" fmla="*/ 48260 h 119380"/>
                <a:gd name="connsiteX13" fmla="*/ 5715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ECB53896-30CD-CEF3-750E-903220840CCB}"/>
                </a:ext>
              </a:extLst>
            </p:cNvPr>
            <p:cNvSpPr/>
            <p:nvPr/>
          </p:nvSpPr>
          <p:spPr>
            <a:xfrm>
              <a:off x="4361179" y="2613660"/>
              <a:ext cx="95250" cy="119379"/>
            </a:xfrm>
            <a:custGeom>
              <a:avLst/>
              <a:gdLst>
                <a:gd name="connsiteX0" fmla="*/ 60960 w 95250"/>
                <a:gd name="connsiteY0" fmla="*/ 100330 h 119379"/>
                <a:gd name="connsiteX1" fmla="*/ 95250 w 95250"/>
                <a:gd name="connsiteY1" fmla="*/ 90170 h 119379"/>
                <a:gd name="connsiteX2" fmla="*/ 95250 w 95250"/>
                <a:gd name="connsiteY2" fmla="*/ 110490 h 119379"/>
                <a:gd name="connsiteX3" fmla="*/ 59690 w 95250"/>
                <a:gd name="connsiteY3" fmla="*/ 119380 h 119379"/>
                <a:gd name="connsiteX4" fmla="*/ 0 w 95250"/>
                <a:gd name="connsiteY4" fmla="*/ 59690 h 119379"/>
                <a:gd name="connsiteX5" fmla="*/ 59690 w 95250"/>
                <a:gd name="connsiteY5" fmla="*/ 0 h 119379"/>
                <a:gd name="connsiteX6" fmla="*/ 95250 w 95250"/>
                <a:gd name="connsiteY6" fmla="*/ 8890 h 119379"/>
                <a:gd name="connsiteX7" fmla="*/ 95250 w 95250"/>
                <a:gd name="connsiteY7" fmla="*/ 29210 h 119379"/>
                <a:gd name="connsiteX8" fmla="*/ 60960 w 95250"/>
                <a:gd name="connsiteY8" fmla="*/ 19050 h 119379"/>
                <a:gd name="connsiteX9" fmla="*/ 21590 w 95250"/>
                <a:gd name="connsiteY9" fmla="*/ 59690 h 119379"/>
                <a:gd name="connsiteX10" fmla="*/ 60960 w 95250"/>
                <a:gd name="connsiteY10" fmla="*/ 10033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79">
                  <a:moveTo>
                    <a:pt x="60960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9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90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0" y="19050"/>
                  </a:cubicBezTo>
                  <a:cubicBezTo>
                    <a:pt x="38100" y="19050"/>
                    <a:pt x="21590" y="35560"/>
                    <a:pt x="21590" y="59690"/>
                  </a:cubicBezTo>
                  <a:cubicBezTo>
                    <a:pt x="21590" y="83820"/>
                    <a:pt x="38100" y="100330"/>
                    <a:pt x="6096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350E28C4-AB49-1E33-F2A9-8A86149D4055}"/>
                </a:ext>
              </a:extLst>
            </p:cNvPr>
            <p:cNvSpPr/>
            <p:nvPr/>
          </p:nvSpPr>
          <p:spPr>
            <a:xfrm>
              <a:off x="4478020" y="2613660"/>
              <a:ext cx="116839" cy="119379"/>
            </a:xfrm>
            <a:custGeom>
              <a:avLst/>
              <a:gdLst>
                <a:gd name="connsiteX0" fmla="*/ 116840 w 116839"/>
                <a:gd name="connsiteY0" fmla="*/ 59690 h 119379"/>
                <a:gd name="connsiteX1" fmla="*/ 58420 w 116839"/>
                <a:gd name="connsiteY1" fmla="*/ 119380 h 119379"/>
                <a:gd name="connsiteX2" fmla="*/ 0 w 116839"/>
                <a:gd name="connsiteY2" fmla="*/ 59690 h 119379"/>
                <a:gd name="connsiteX3" fmla="*/ 58420 w 116839"/>
                <a:gd name="connsiteY3" fmla="*/ 0 h 119379"/>
                <a:gd name="connsiteX4" fmla="*/ 116840 w 116839"/>
                <a:gd name="connsiteY4" fmla="*/ 59690 h 119379"/>
                <a:gd name="connsiteX5" fmla="*/ 96520 w 116839"/>
                <a:gd name="connsiteY5" fmla="*/ 59690 h 119379"/>
                <a:gd name="connsiteX6" fmla="*/ 58420 w 116839"/>
                <a:gd name="connsiteY6" fmla="*/ 17780 h 119379"/>
                <a:gd name="connsiteX7" fmla="*/ 20320 w 116839"/>
                <a:gd name="connsiteY7" fmla="*/ 59690 h 119379"/>
                <a:gd name="connsiteX8" fmla="*/ 58420 w 116839"/>
                <a:gd name="connsiteY8" fmla="*/ 101600 h 119379"/>
                <a:gd name="connsiteX9" fmla="*/ 96520 w 116839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39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4290"/>
                    <a:pt x="20320" y="59690"/>
                  </a:cubicBezTo>
                  <a:cubicBezTo>
                    <a:pt x="20320" y="8509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6ED28516-71E8-83E0-0A7F-8E50497777F6}"/>
                </a:ext>
              </a:extLst>
            </p:cNvPr>
            <p:cNvSpPr/>
            <p:nvPr/>
          </p:nvSpPr>
          <p:spPr>
            <a:xfrm>
              <a:off x="4627879" y="2613660"/>
              <a:ext cx="113029" cy="166369"/>
            </a:xfrm>
            <a:custGeom>
              <a:avLst/>
              <a:gdLst>
                <a:gd name="connsiteX0" fmla="*/ 0 w 113029"/>
                <a:gd name="connsiteY0" fmla="*/ 2540 h 166369"/>
                <a:gd name="connsiteX1" fmla="*/ 19050 w 113029"/>
                <a:gd name="connsiteY1" fmla="*/ 2540 h 166369"/>
                <a:gd name="connsiteX2" fmla="*/ 19050 w 113029"/>
                <a:gd name="connsiteY2" fmla="*/ 13970 h 166369"/>
                <a:gd name="connsiteX3" fmla="*/ 19050 w 113029"/>
                <a:gd name="connsiteY3" fmla="*/ 22860 h 166369"/>
                <a:gd name="connsiteX4" fmla="*/ 19050 w 113029"/>
                <a:gd name="connsiteY4" fmla="*/ 22860 h 166369"/>
                <a:gd name="connsiteX5" fmla="*/ 59690 w 113029"/>
                <a:gd name="connsiteY5" fmla="*/ 0 h 166369"/>
                <a:gd name="connsiteX6" fmla="*/ 113030 w 113029"/>
                <a:gd name="connsiteY6" fmla="*/ 59690 h 166369"/>
                <a:gd name="connsiteX7" fmla="*/ 60960 w 113029"/>
                <a:gd name="connsiteY7" fmla="*/ 119380 h 166369"/>
                <a:gd name="connsiteX8" fmla="*/ 21590 w 113029"/>
                <a:gd name="connsiteY8" fmla="*/ 96520 h 166369"/>
                <a:gd name="connsiteX9" fmla="*/ 21590 w 113029"/>
                <a:gd name="connsiteY9" fmla="*/ 96520 h 166369"/>
                <a:gd name="connsiteX10" fmla="*/ 21590 w 113029"/>
                <a:gd name="connsiteY10" fmla="*/ 105410 h 166369"/>
                <a:gd name="connsiteX11" fmla="*/ 21590 w 113029"/>
                <a:gd name="connsiteY11" fmla="*/ 166370 h 166369"/>
                <a:gd name="connsiteX12" fmla="*/ 0 w 113029"/>
                <a:gd name="connsiteY12" fmla="*/ 166370 h 166369"/>
                <a:gd name="connsiteX13" fmla="*/ 0 w 113029"/>
                <a:gd name="connsiteY13" fmla="*/ 1270 h 166369"/>
                <a:gd name="connsiteX14" fmla="*/ 92710 w 113029"/>
                <a:gd name="connsiteY14" fmla="*/ 59690 h 166369"/>
                <a:gd name="connsiteX15" fmla="*/ 57150 w 113029"/>
                <a:gd name="connsiteY15" fmla="*/ 17780 h 166369"/>
                <a:gd name="connsiteX16" fmla="*/ 21590 w 113029"/>
                <a:gd name="connsiteY16" fmla="*/ 59690 h 166369"/>
                <a:gd name="connsiteX17" fmla="*/ 57150 w 113029"/>
                <a:gd name="connsiteY17" fmla="*/ 101600 h 166369"/>
                <a:gd name="connsiteX18" fmla="*/ 92710 w 113029"/>
                <a:gd name="connsiteY18" fmla="*/ 5969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29" h="166369">
                  <a:moveTo>
                    <a:pt x="0" y="2540"/>
                  </a:moveTo>
                  <a:lnTo>
                    <a:pt x="19050" y="2540"/>
                  </a:lnTo>
                  <a:lnTo>
                    <a:pt x="19050" y="13970"/>
                  </a:lnTo>
                  <a:cubicBezTo>
                    <a:pt x="19050" y="19050"/>
                    <a:pt x="19050" y="22860"/>
                    <a:pt x="19050" y="22860"/>
                  </a:cubicBezTo>
                  <a:lnTo>
                    <a:pt x="19050" y="22860"/>
                  </a:lnTo>
                  <a:cubicBezTo>
                    <a:pt x="25400" y="11430"/>
                    <a:pt x="40640" y="0"/>
                    <a:pt x="59690" y="0"/>
                  </a:cubicBezTo>
                  <a:cubicBezTo>
                    <a:pt x="90170" y="0"/>
                    <a:pt x="113030" y="24130"/>
                    <a:pt x="113030" y="59690"/>
                  </a:cubicBezTo>
                  <a:cubicBezTo>
                    <a:pt x="113030" y="95250"/>
                    <a:pt x="90170" y="119380"/>
                    <a:pt x="60960" y="119380"/>
                  </a:cubicBezTo>
                  <a:cubicBezTo>
                    <a:pt x="31750" y="119380"/>
                    <a:pt x="27940" y="109220"/>
                    <a:pt x="21590" y="96520"/>
                  </a:cubicBezTo>
                  <a:lnTo>
                    <a:pt x="21590" y="96520"/>
                  </a:lnTo>
                  <a:cubicBezTo>
                    <a:pt x="21590" y="96520"/>
                    <a:pt x="21590" y="100330"/>
                    <a:pt x="21590" y="105410"/>
                  </a:cubicBezTo>
                  <a:lnTo>
                    <a:pt x="21590" y="166370"/>
                  </a:lnTo>
                  <a:lnTo>
                    <a:pt x="0" y="166370"/>
                  </a:lnTo>
                  <a:lnTo>
                    <a:pt x="0" y="1270"/>
                  </a:lnTo>
                  <a:close/>
                  <a:moveTo>
                    <a:pt x="92710" y="59690"/>
                  </a:moveTo>
                  <a:cubicBezTo>
                    <a:pt x="92710" y="35560"/>
                    <a:pt x="78740" y="17780"/>
                    <a:pt x="57150" y="17780"/>
                  </a:cubicBezTo>
                  <a:cubicBezTo>
                    <a:pt x="35560" y="17780"/>
                    <a:pt x="21590" y="30480"/>
                    <a:pt x="21590" y="59690"/>
                  </a:cubicBezTo>
                  <a:cubicBezTo>
                    <a:pt x="21590" y="88900"/>
                    <a:pt x="40640" y="101600"/>
                    <a:pt x="57150" y="101600"/>
                  </a:cubicBezTo>
                  <a:cubicBezTo>
                    <a:pt x="73660" y="101600"/>
                    <a:pt x="92710" y="83820"/>
                    <a:pt x="9271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1588206F-70D0-7AD3-4364-D3806204A0DE}"/>
                </a:ext>
              </a:extLst>
            </p:cNvPr>
            <p:cNvSpPr/>
            <p:nvPr/>
          </p:nvSpPr>
          <p:spPr>
            <a:xfrm>
              <a:off x="4749461" y="2616200"/>
              <a:ext cx="120988" cy="167639"/>
            </a:xfrm>
            <a:custGeom>
              <a:avLst/>
              <a:gdLst>
                <a:gd name="connsiteX0" fmla="*/ 2879 w 120988"/>
                <a:gd name="connsiteY0" fmla="*/ 147320 h 167639"/>
                <a:gd name="connsiteX1" fmla="*/ 15579 w 120988"/>
                <a:gd name="connsiteY1" fmla="*/ 148590 h 167639"/>
                <a:gd name="connsiteX2" fmla="*/ 51138 w 120988"/>
                <a:gd name="connsiteY2" fmla="*/ 113030 h 167639"/>
                <a:gd name="connsiteX3" fmla="*/ 2879 w 120988"/>
                <a:gd name="connsiteY3" fmla="*/ 0 h 167639"/>
                <a:gd name="connsiteX4" fmla="*/ 27009 w 120988"/>
                <a:gd name="connsiteY4" fmla="*/ 0 h 167639"/>
                <a:gd name="connsiteX5" fmla="*/ 43518 w 120988"/>
                <a:gd name="connsiteY5" fmla="*/ 41910 h 167639"/>
                <a:gd name="connsiteX6" fmla="*/ 62568 w 120988"/>
                <a:gd name="connsiteY6" fmla="*/ 91440 h 167639"/>
                <a:gd name="connsiteX7" fmla="*/ 81618 w 120988"/>
                <a:gd name="connsiteY7" fmla="*/ 41910 h 167639"/>
                <a:gd name="connsiteX8" fmla="*/ 96859 w 120988"/>
                <a:gd name="connsiteY8" fmla="*/ 0 h 167639"/>
                <a:gd name="connsiteX9" fmla="*/ 120988 w 120988"/>
                <a:gd name="connsiteY9" fmla="*/ 0 h 167639"/>
                <a:gd name="connsiteX10" fmla="*/ 76538 w 120988"/>
                <a:gd name="connsiteY10" fmla="*/ 109220 h 167639"/>
                <a:gd name="connsiteX11" fmla="*/ 18118 w 120988"/>
                <a:gd name="connsiteY11" fmla="*/ 167640 h 167639"/>
                <a:gd name="connsiteX12" fmla="*/ 2879 w 120988"/>
                <a:gd name="connsiteY12" fmla="*/ 165100 h 167639"/>
                <a:gd name="connsiteX13" fmla="*/ 2879 w 120988"/>
                <a:gd name="connsiteY13" fmla="*/ 14732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988" h="167639">
                  <a:moveTo>
                    <a:pt x="2879" y="147320"/>
                  </a:moveTo>
                  <a:cubicBezTo>
                    <a:pt x="5418" y="147320"/>
                    <a:pt x="9229" y="148590"/>
                    <a:pt x="15579" y="148590"/>
                  </a:cubicBezTo>
                  <a:cubicBezTo>
                    <a:pt x="33359" y="148590"/>
                    <a:pt x="43518" y="133350"/>
                    <a:pt x="51138" y="113030"/>
                  </a:cubicBezTo>
                  <a:lnTo>
                    <a:pt x="2879" y="0"/>
                  </a:lnTo>
                  <a:lnTo>
                    <a:pt x="27009" y="0"/>
                  </a:lnTo>
                  <a:lnTo>
                    <a:pt x="43518" y="41910"/>
                  </a:lnTo>
                  <a:cubicBezTo>
                    <a:pt x="49868" y="58420"/>
                    <a:pt x="56218" y="74930"/>
                    <a:pt x="62568" y="91440"/>
                  </a:cubicBezTo>
                  <a:cubicBezTo>
                    <a:pt x="68918" y="78740"/>
                    <a:pt x="76538" y="55880"/>
                    <a:pt x="81618" y="41910"/>
                  </a:cubicBezTo>
                  <a:lnTo>
                    <a:pt x="96859" y="0"/>
                  </a:lnTo>
                  <a:lnTo>
                    <a:pt x="120988" y="0"/>
                  </a:lnTo>
                  <a:lnTo>
                    <a:pt x="76538" y="109220"/>
                  </a:lnTo>
                  <a:cubicBezTo>
                    <a:pt x="61298" y="147320"/>
                    <a:pt x="48598" y="167640"/>
                    <a:pt x="18118" y="167640"/>
                  </a:cubicBezTo>
                  <a:cubicBezTo>
                    <a:pt x="-12362" y="167640"/>
                    <a:pt x="5418" y="167640"/>
                    <a:pt x="2879" y="165100"/>
                  </a:cubicBezTo>
                  <a:lnTo>
                    <a:pt x="2879" y="1473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C871BB43-47DB-714C-FE3F-DC07759555A9}"/>
                </a:ext>
              </a:extLst>
            </p:cNvPr>
            <p:cNvSpPr/>
            <p:nvPr/>
          </p:nvSpPr>
          <p:spPr>
            <a:xfrm>
              <a:off x="4933950" y="2581910"/>
              <a:ext cx="78740" cy="152400"/>
            </a:xfrm>
            <a:custGeom>
              <a:avLst/>
              <a:gdLst>
                <a:gd name="connsiteX0" fmla="*/ 20320 w 78740"/>
                <a:gd name="connsiteY0" fmla="*/ 34290 h 152400"/>
                <a:gd name="connsiteX1" fmla="*/ 20320 w 78740"/>
                <a:gd name="connsiteY1" fmla="*/ 0 h 152400"/>
                <a:gd name="connsiteX2" fmla="*/ 40640 w 78740"/>
                <a:gd name="connsiteY2" fmla="*/ 0 h 152400"/>
                <a:gd name="connsiteX3" fmla="*/ 40640 w 78740"/>
                <a:gd name="connsiteY3" fmla="*/ 34290 h 152400"/>
                <a:gd name="connsiteX4" fmla="*/ 74930 w 78740"/>
                <a:gd name="connsiteY4" fmla="*/ 34290 h 152400"/>
                <a:gd name="connsiteX5" fmla="*/ 74930 w 78740"/>
                <a:gd name="connsiteY5" fmla="*/ 52070 h 152400"/>
                <a:gd name="connsiteX6" fmla="*/ 40640 w 78740"/>
                <a:gd name="connsiteY6" fmla="*/ 52070 h 152400"/>
                <a:gd name="connsiteX7" fmla="*/ 40640 w 78740"/>
                <a:gd name="connsiteY7" fmla="*/ 111760 h 152400"/>
                <a:gd name="connsiteX8" fmla="*/ 57150 w 78740"/>
                <a:gd name="connsiteY8" fmla="*/ 133350 h 152400"/>
                <a:gd name="connsiteX9" fmla="*/ 78740 w 78740"/>
                <a:gd name="connsiteY9" fmla="*/ 128270 h 152400"/>
                <a:gd name="connsiteX10" fmla="*/ 78740 w 78740"/>
                <a:gd name="connsiteY10" fmla="*/ 147320 h 152400"/>
                <a:gd name="connsiteX11" fmla="*/ 53340 w 78740"/>
                <a:gd name="connsiteY11" fmla="*/ 152400 h 152400"/>
                <a:gd name="connsiteX12" fmla="*/ 19050 w 78740"/>
                <a:gd name="connsiteY12" fmla="*/ 118110 h 152400"/>
                <a:gd name="connsiteX13" fmla="*/ 19050 w 78740"/>
                <a:gd name="connsiteY13" fmla="*/ 52070 h 152400"/>
                <a:gd name="connsiteX14" fmla="*/ 0 w 78740"/>
                <a:gd name="connsiteY14" fmla="*/ 52070 h 152400"/>
                <a:gd name="connsiteX15" fmla="*/ 0 w 78740"/>
                <a:gd name="connsiteY15" fmla="*/ 34290 h 152400"/>
                <a:gd name="connsiteX16" fmla="*/ 19050 w 78740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40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06FDEA0D-42EA-B4D6-BD95-8D12D5A1D5E7}"/>
                </a:ext>
              </a:extLst>
            </p:cNvPr>
            <p:cNvSpPr/>
            <p:nvPr/>
          </p:nvSpPr>
          <p:spPr>
            <a:xfrm>
              <a:off x="5029200" y="2613660"/>
              <a:ext cx="116840" cy="119379"/>
            </a:xfrm>
            <a:custGeom>
              <a:avLst/>
              <a:gdLst>
                <a:gd name="connsiteX0" fmla="*/ 116840 w 116840"/>
                <a:gd name="connsiteY0" fmla="*/ 59690 h 119379"/>
                <a:gd name="connsiteX1" fmla="*/ 58420 w 116840"/>
                <a:gd name="connsiteY1" fmla="*/ 119380 h 119379"/>
                <a:gd name="connsiteX2" fmla="*/ 0 w 116840"/>
                <a:gd name="connsiteY2" fmla="*/ 59690 h 119379"/>
                <a:gd name="connsiteX3" fmla="*/ 58420 w 116840"/>
                <a:gd name="connsiteY3" fmla="*/ 0 h 119379"/>
                <a:gd name="connsiteX4" fmla="*/ 116840 w 116840"/>
                <a:gd name="connsiteY4" fmla="*/ 59690 h 119379"/>
                <a:gd name="connsiteX5" fmla="*/ 96520 w 116840"/>
                <a:gd name="connsiteY5" fmla="*/ 59690 h 119379"/>
                <a:gd name="connsiteX6" fmla="*/ 58420 w 116840"/>
                <a:gd name="connsiteY6" fmla="*/ 17780 h 119379"/>
                <a:gd name="connsiteX7" fmla="*/ 20320 w 116840"/>
                <a:gd name="connsiteY7" fmla="*/ 59690 h 119379"/>
                <a:gd name="connsiteX8" fmla="*/ 58420 w 116840"/>
                <a:gd name="connsiteY8" fmla="*/ 101600 h 119379"/>
                <a:gd name="connsiteX9" fmla="*/ 96520 w 116840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4290"/>
                    <a:pt x="20320" y="59690"/>
                  </a:cubicBezTo>
                  <a:cubicBezTo>
                    <a:pt x="20320" y="8509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6C2515A3-AE85-042A-7B50-9B5C86E3FBA1}"/>
                </a:ext>
              </a:extLst>
            </p:cNvPr>
            <p:cNvSpPr/>
            <p:nvPr/>
          </p:nvSpPr>
          <p:spPr>
            <a:xfrm>
              <a:off x="5229859" y="2565400"/>
              <a:ext cx="113030" cy="166370"/>
            </a:xfrm>
            <a:custGeom>
              <a:avLst/>
              <a:gdLst>
                <a:gd name="connsiteX0" fmla="*/ 113030 w 113030"/>
                <a:gd name="connsiteY0" fmla="*/ 165100 h 166370"/>
                <a:gd name="connsiteX1" fmla="*/ 93980 w 113030"/>
                <a:gd name="connsiteY1" fmla="*/ 165100 h 166370"/>
                <a:gd name="connsiteX2" fmla="*/ 93980 w 113030"/>
                <a:gd name="connsiteY2" fmla="*/ 151130 h 166370"/>
                <a:gd name="connsiteX3" fmla="*/ 93980 w 113030"/>
                <a:gd name="connsiteY3" fmla="*/ 142240 h 166370"/>
                <a:gd name="connsiteX4" fmla="*/ 93980 w 113030"/>
                <a:gd name="connsiteY4" fmla="*/ 142240 h 166370"/>
                <a:gd name="connsiteX5" fmla="*/ 53340 w 113030"/>
                <a:gd name="connsiteY5" fmla="*/ 166370 h 166370"/>
                <a:gd name="connsiteX6" fmla="*/ 0 w 113030"/>
                <a:gd name="connsiteY6" fmla="*/ 106680 h 166370"/>
                <a:gd name="connsiteX7" fmla="*/ 52070 w 113030"/>
                <a:gd name="connsiteY7" fmla="*/ 46990 h 166370"/>
                <a:gd name="connsiteX8" fmla="*/ 91440 w 113030"/>
                <a:gd name="connsiteY8" fmla="*/ 67310 h 166370"/>
                <a:gd name="connsiteX9" fmla="*/ 91440 w 113030"/>
                <a:gd name="connsiteY9" fmla="*/ 67310 h 166370"/>
                <a:gd name="connsiteX10" fmla="*/ 91440 w 113030"/>
                <a:gd name="connsiteY10" fmla="*/ 58420 h 166370"/>
                <a:gd name="connsiteX11" fmla="*/ 91440 w 113030"/>
                <a:gd name="connsiteY11" fmla="*/ 0 h 166370"/>
                <a:gd name="connsiteX12" fmla="*/ 113030 w 113030"/>
                <a:gd name="connsiteY12" fmla="*/ 0 h 166370"/>
                <a:gd name="connsiteX13" fmla="*/ 113030 w 113030"/>
                <a:gd name="connsiteY13" fmla="*/ 165100 h 166370"/>
                <a:gd name="connsiteX14" fmla="*/ 19050 w 113030"/>
                <a:gd name="connsiteY14" fmla="*/ 107950 h 166370"/>
                <a:gd name="connsiteX15" fmla="*/ 54610 w 113030"/>
                <a:gd name="connsiteY15" fmla="*/ 149860 h 166370"/>
                <a:gd name="connsiteX16" fmla="*/ 90170 w 113030"/>
                <a:gd name="connsiteY16" fmla="*/ 107950 h 166370"/>
                <a:gd name="connsiteX17" fmla="*/ 54610 w 113030"/>
                <a:gd name="connsiteY17" fmla="*/ 66040 h 166370"/>
                <a:gd name="connsiteX18" fmla="*/ 19050 w 113030"/>
                <a:gd name="connsiteY18" fmla="*/ 10795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30" h="166370">
                  <a:moveTo>
                    <a:pt x="113030" y="165100"/>
                  </a:moveTo>
                  <a:lnTo>
                    <a:pt x="93980" y="165100"/>
                  </a:lnTo>
                  <a:lnTo>
                    <a:pt x="93980" y="151130"/>
                  </a:lnTo>
                  <a:cubicBezTo>
                    <a:pt x="93980" y="146050"/>
                    <a:pt x="93980" y="142240"/>
                    <a:pt x="93980" y="142240"/>
                  </a:cubicBezTo>
                  <a:lnTo>
                    <a:pt x="93980" y="142240"/>
                  </a:lnTo>
                  <a:cubicBezTo>
                    <a:pt x="87630" y="154940"/>
                    <a:pt x="72390" y="166370"/>
                    <a:pt x="53340" y="166370"/>
                  </a:cubicBezTo>
                  <a:cubicBezTo>
                    <a:pt x="22860" y="166370"/>
                    <a:pt x="0" y="142240"/>
                    <a:pt x="0" y="106680"/>
                  </a:cubicBezTo>
                  <a:cubicBezTo>
                    <a:pt x="0" y="71120"/>
                    <a:pt x="22860" y="46990"/>
                    <a:pt x="52070" y="46990"/>
                  </a:cubicBezTo>
                  <a:cubicBezTo>
                    <a:pt x="81280" y="46990"/>
                    <a:pt x="85090" y="57150"/>
                    <a:pt x="91440" y="67310"/>
                  </a:cubicBezTo>
                  <a:lnTo>
                    <a:pt x="91440" y="67310"/>
                  </a:lnTo>
                  <a:cubicBezTo>
                    <a:pt x="91440" y="67310"/>
                    <a:pt x="91440" y="63500"/>
                    <a:pt x="91440" y="58420"/>
                  </a:cubicBezTo>
                  <a:lnTo>
                    <a:pt x="91440" y="0"/>
                  </a:lnTo>
                  <a:lnTo>
                    <a:pt x="113030" y="0"/>
                  </a:lnTo>
                  <a:lnTo>
                    <a:pt x="113030" y="165100"/>
                  </a:lnTo>
                  <a:close/>
                  <a:moveTo>
                    <a:pt x="19050" y="107950"/>
                  </a:moveTo>
                  <a:cubicBezTo>
                    <a:pt x="19050" y="132080"/>
                    <a:pt x="33020" y="149860"/>
                    <a:pt x="54610" y="149860"/>
                  </a:cubicBezTo>
                  <a:cubicBezTo>
                    <a:pt x="76200" y="149860"/>
                    <a:pt x="90170" y="137160"/>
                    <a:pt x="90170" y="107950"/>
                  </a:cubicBezTo>
                  <a:cubicBezTo>
                    <a:pt x="90170" y="78740"/>
                    <a:pt x="71120" y="66040"/>
                    <a:pt x="54610" y="66040"/>
                  </a:cubicBezTo>
                  <a:cubicBezTo>
                    <a:pt x="38100" y="66040"/>
                    <a:pt x="19050" y="82550"/>
                    <a:pt x="1905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6880AB8E-3501-3A8A-8ECC-3A0A612B8741}"/>
                </a:ext>
              </a:extLst>
            </p:cNvPr>
            <p:cNvSpPr/>
            <p:nvPr/>
          </p:nvSpPr>
          <p:spPr>
            <a:xfrm>
              <a:off x="5374640" y="261492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5880 w 107950"/>
                <a:gd name="connsiteY10" fmla="*/ 16510 h 119380"/>
                <a:gd name="connsiteX11" fmla="*/ 22860 w 107950"/>
                <a:gd name="connsiteY11" fmla="*/ 48260 h 119380"/>
                <a:gd name="connsiteX12" fmla="*/ 87630 w 107950"/>
                <a:gd name="connsiteY12" fmla="*/ 48260 h 119380"/>
                <a:gd name="connsiteX13" fmla="*/ 5715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536E8AE6-60B9-ACE8-9441-4D5F6A40DFE5}"/>
                </a:ext>
              </a:extLst>
            </p:cNvPr>
            <p:cNvSpPr/>
            <p:nvPr/>
          </p:nvSpPr>
          <p:spPr>
            <a:xfrm>
              <a:off x="5504179" y="2613660"/>
              <a:ext cx="78740" cy="119379"/>
            </a:xfrm>
            <a:custGeom>
              <a:avLst/>
              <a:gdLst>
                <a:gd name="connsiteX0" fmla="*/ 34290 w 78740"/>
                <a:gd name="connsiteY0" fmla="*/ 67310 h 119379"/>
                <a:gd name="connsiteX1" fmla="*/ 0 w 78740"/>
                <a:gd name="connsiteY1" fmla="*/ 31750 h 119379"/>
                <a:gd name="connsiteX2" fmla="*/ 40640 w 78740"/>
                <a:gd name="connsiteY2" fmla="*/ 0 h 119379"/>
                <a:gd name="connsiteX3" fmla="*/ 72390 w 78740"/>
                <a:gd name="connsiteY3" fmla="*/ 6350 h 119379"/>
                <a:gd name="connsiteX4" fmla="*/ 72390 w 78740"/>
                <a:gd name="connsiteY4" fmla="*/ 25400 h 119379"/>
                <a:gd name="connsiteX5" fmla="*/ 41910 w 78740"/>
                <a:gd name="connsiteY5" fmla="*/ 17780 h 119379"/>
                <a:gd name="connsiteX6" fmla="*/ 19050 w 78740"/>
                <a:gd name="connsiteY6" fmla="*/ 33020 h 119379"/>
                <a:gd name="connsiteX7" fmla="*/ 43180 w 78740"/>
                <a:gd name="connsiteY7" fmla="*/ 52070 h 119379"/>
                <a:gd name="connsiteX8" fmla="*/ 78740 w 78740"/>
                <a:gd name="connsiteY8" fmla="*/ 87630 h 119379"/>
                <a:gd name="connsiteX9" fmla="*/ 36830 w 78740"/>
                <a:gd name="connsiteY9" fmla="*/ 119380 h 119379"/>
                <a:gd name="connsiteX10" fmla="*/ 0 w 78740"/>
                <a:gd name="connsiteY10" fmla="*/ 111760 h 119379"/>
                <a:gd name="connsiteX11" fmla="*/ 0 w 78740"/>
                <a:gd name="connsiteY11" fmla="*/ 92710 h 119379"/>
                <a:gd name="connsiteX12" fmla="*/ 36830 w 78740"/>
                <a:gd name="connsiteY12" fmla="*/ 101600 h 119379"/>
                <a:gd name="connsiteX13" fmla="*/ 59690 w 78740"/>
                <a:gd name="connsiteY13" fmla="*/ 86360 h 119379"/>
                <a:gd name="connsiteX14" fmla="*/ 34290 w 78740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6510" y="0"/>
                    <a:pt x="40640" y="0"/>
                  </a:cubicBezTo>
                  <a:cubicBezTo>
                    <a:pt x="6477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34DC1DFA-8B74-CB64-A518-A6270935B87E}"/>
                </a:ext>
              </a:extLst>
            </p:cNvPr>
            <p:cNvSpPr/>
            <p:nvPr/>
          </p:nvSpPr>
          <p:spPr>
            <a:xfrm>
              <a:off x="5604509" y="2613660"/>
              <a:ext cx="95250" cy="119379"/>
            </a:xfrm>
            <a:custGeom>
              <a:avLst/>
              <a:gdLst>
                <a:gd name="connsiteX0" fmla="*/ 60960 w 95250"/>
                <a:gd name="connsiteY0" fmla="*/ 100330 h 119379"/>
                <a:gd name="connsiteX1" fmla="*/ 95250 w 95250"/>
                <a:gd name="connsiteY1" fmla="*/ 90170 h 119379"/>
                <a:gd name="connsiteX2" fmla="*/ 95250 w 95250"/>
                <a:gd name="connsiteY2" fmla="*/ 110490 h 119379"/>
                <a:gd name="connsiteX3" fmla="*/ 59690 w 95250"/>
                <a:gd name="connsiteY3" fmla="*/ 119380 h 119379"/>
                <a:gd name="connsiteX4" fmla="*/ 0 w 95250"/>
                <a:gd name="connsiteY4" fmla="*/ 59690 h 119379"/>
                <a:gd name="connsiteX5" fmla="*/ 59690 w 95250"/>
                <a:gd name="connsiteY5" fmla="*/ 0 h 119379"/>
                <a:gd name="connsiteX6" fmla="*/ 95250 w 95250"/>
                <a:gd name="connsiteY6" fmla="*/ 8890 h 119379"/>
                <a:gd name="connsiteX7" fmla="*/ 95250 w 95250"/>
                <a:gd name="connsiteY7" fmla="*/ 29210 h 119379"/>
                <a:gd name="connsiteX8" fmla="*/ 60960 w 95250"/>
                <a:gd name="connsiteY8" fmla="*/ 19050 h 119379"/>
                <a:gd name="connsiteX9" fmla="*/ 21590 w 95250"/>
                <a:gd name="connsiteY9" fmla="*/ 59690 h 119379"/>
                <a:gd name="connsiteX10" fmla="*/ 60960 w 95250"/>
                <a:gd name="connsiteY10" fmla="*/ 10033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79">
                  <a:moveTo>
                    <a:pt x="60960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9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90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0" y="19050"/>
                  </a:cubicBezTo>
                  <a:cubicBezTo>
                    <a:pt x="38100" y="19050"/>
                    <a:pt x="21590" y="35560"/>
                    <a:pt x="21590" y="59690"/>
                  </a:cubicBezTo>
                  <a:cubicBezTo>
                    <a:pt x="21590" y="83820"/>
                    <a:pt x="38100" y="100330"/>
                    <a:pt x="6096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0572D429-75C9-3FAC-4475-6A067B42E9EA}"/>
                </a:ext>
              </a:extLst>
            </p:cNvPr>
            <p:cNvSpPr/>
            <p:nvPr/>
          </p:nvSpPr>
          <p:spPr>
            <a:xfrm>
              <a:off x="5727700" y="2614929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4B1D0FBF-1ABF-AFD3-2D03-61AB5B7D28D5}"/>
                </a:ext>
              </a:extLst>
            </p:cNvPr>
            <p:cNvSpPr/>
            <p:nvPr/>
          </p:nvSpPr>
          <p:spPr>
            <a:xfrm>
              <a:off x="5815329" y="257047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292AFE81-4D1A-71C4-9FDD-AB31101DCF16}"/>
                </a:ext>
              </a:extLst>
            </p:cNvPr>
            <p:cNvSpPr/>
            <p:nvPr/>
          </p:nvSpPr>
          <p:spPr>
            <a:xfrm>
              <a:off x="5878829" y="2565400"/>
              <a:ext cx="114300" cy="166370"/>
            </a:xfrm>
            <a:custGeom>
              <a:avLst/>
              <a:gdLst>
                <a:gd name="connsiteX0" fmla="*/ 1270 w 114300"/>
                <a:gd name="connsiteY0" fmla="*/ 0 h 166370"/>
                <a:gd name="connsiteX1" fmla="*/ 22860 w 114300"/>
                <a:gd name="connsiteY1" fmla="*/ 0 h 166370"/>
                <a:gd name="connsiteX2" fmla="*/ 22860 w 114300"/>
                <a:gd name="connsiteY2" fmla="*/ 58420 h 166370"/>
                <a:gd name="connsiteX3" fmla="*/ 22860 w 114300"/>
                <a:gd name="connsiteY3" fmla="*/ 67310 h 166370"/>
                <a:gd name="connsiteX4" fmla="*/ 22860 w 114300"/>
                <a:gd name="connsiteY4" fmla="*/ 67310 h 166370"/>
                <a:gd name="connsiteX5" fmla="*/ 62230 w 114300"/>
                <a:gd name="connsiteY5" fmla="*/ 46990 h 166370"/>
                <a:gd name="connsiteX6" fmla="*/ 114300 w 114300"/>
                <a:gd name="connsiteY6" fmla="*/ 106680 h 166370"/>
                <a:gd name="connsiteX7" fmla="*/ 60960 w 114300"/>
                <a:gd name="connsiteY7" fmla="*/ 166370 h 166370"/>
                <a:gd name="connsiteX8" fmla="*/ 20320 w 114300"/>
                <a:gd name="connsiteY8" fmla="*/ 142240 h 166370"/>
                <a:gd name="connsiteX9" fmla="*/ 20320 w 114300"/>
                <a:gd name="connsiteY9" fmla="*/ 142240 h 166370"/>
                <a:gd name="connsiteX10" fmla="*/ 20320 w 114300"/>
                <a:gd name="connsiteY10" fmla="*/ 151130 h 166370"/>
                <a:gd name="connsiteX11" fmla="*/ 20320 w 114300"/>
                <a:gd name="connsiteY11" fmla="*/ 165100 h 166370"/>
                <a:gd name="connsiteX12" fmla="*/ 0 w 114300"/>
                <a:gd name="connsiteY12" fmla="*/ 165100 h 166370"/>
                <a:gd name="connsiteX13" fmla="*/ 0 w 114300"/>
                <a:gd name="connsiteY13" fmla="*/ 0 h 166370"/>
                <a:gd name="connsiteX14" fmla="*/ 22860 w 114300"/>
                <a:gd name="connsiteY14" fmla="*/ 107950 h 166370"/>
                <a:gd name="connsiteX15" fmla="*/ 58420 w 114300"/>
                <a:gd name="connsiteY15" fmla="*/ 149860 h 166370"/>
                <a:gd name="connsiteX16" fmla="*/ 93980 w 114300"/>
                <a:gd name="connsiteY16" fmla="*/ 107950 h 166370"/>
                <a:gd name="connsiteX17" fmla="*/ 58420 w 114300"/>
                <a:gd name="connsiteY17" fmla="*/ 66040 h 166370"/>
                <a:gd name="connsiteX18" fmla="*/ 22860 w 114300"/>
                <a:gd name="connsiteY18" fmla="*/ 10795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4300" h="166370">
                  <a:moveTo>
                    <a:pt x="1270" y="0"/>
                  </a:moveTo>
                  <a:lnTo>
                    <a:pt x="22860" y="0"/>
                  </a:lnTo>
                  <a:lnTo>
                    <a:pt x="22860" y="58420"/>
                  </a:lnTo>
                  <a:cubicBezTo>
                    <a:pt x="22860" y="64770"/>
                    <a:pt x="22860" y="67310"/>
                    <a:pt x="22860" y="67310"/>
                  </a:cubicBezTo>
                  <a:lnTo>
                    <a:pt x="22860" y="67310"/>
                  </a:lnTo>
                  <a:cubicBezTo>
                    <a:pt x="29210" y="57150"/>
                    <a:pt x="44450" y="46990"/>
                    <a:pt x="62230" y="46990"/>
                  </a:cubicBezTo>
                  <a:cubicBezTo>
                    <a:pt x="91440" y="46990"/>
                    <a:pt x="114300" y="71120"/>
                    <a:pt x="114300" y="106680"/>
                  </a:cubicBezTo>
                  <a:cubicBezTo>
                    <a:pt x="114300" y="142240"/>
                    <a:pt x="91440" y="166370"/>
                    <a:pt x="60960" y="166370"/>
                  </a:cubicBezTo>
                  <a:cubicBezTo>
                    <a:pt x="30480" y="166370"/>
                    <a:pt x="26670" y="154940"/>
                    <a:pt x="20320" y="142240"/>
                  </a:cubicBezTo>
                  <a:lnTo>
                    <a:pt x="20320" y="142240"/>
                  </a:lnTo>
                  <a:cubicBezTo>
                    <a:pt x="20320" y="142240"/>
                    <a:pt x="20320" y="146050"/>
                    <a:pt x="20320" y="151130"/>
                  </a:cubicBezTo>
                  <a:lnTo>
                    <a:pt x="20320" y="165100"/>
                  </a:lnTo>
                  <a:lnTo>
                    <a:pt x="0" y="165100"/>
                  </a:lnTo>
                  <a:lnTo>
                    <a:pt x="0" y="0"/>
                  </a:lnTo>
                  <a:close/>
                  <a:moveTo>
                    <a:pt x="22860" y="107950"/>
                  </a:moveTo>
                  <a:cubicBezTo>
                    <a:pt x="22860" y="135890"/>
                    <a:pt x="41910" y="149860"/>
                    <a:pt x="58420" y="149860"/>
                  </a:cubicBezTo>
                  <a:cubicBezTo>
                    <a:pt x="74930" y="149860"/>
                    <a:pt x="93980" y="132080"/>
                    <a:pt x="93980" y="107950"/>
                  </a:cubicBezTo>
                  <a:cubicBezTo>
                    <a:pt x="93980" y="83820"/>
                    <a:pt x="80010" y="66040"/>
                    <a:pt x="58420" y="66040"/>
                  </a:cubicBezTo>
                  <a:cubicBezTo>
                    <a:pt x="36830" y="66040"/>
                    <a:pt x="22860" y="78740"/>
                    <a:pt x="2286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4894D36C-4BB7-4802-DE64-E902B722C864}"/>
                </a:ext>
              </a:extLst>
            </p:cNvPr>
            <p:cNvSpPr/>
            <p:nvPr/>
          </p:nvSpPr>
          <p:spPr>
            <a:xfrm>
              <a:off x="6017259" y="261492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5880 w 107950"/>
                <a:gd name="connsiteY10" fmla="*/ 16510 h 119380"/>
                <a:gd name="connsiteX11" fmla="*/ 22860 w 107950"/>
                <a:gd name="connsiteY11" fmla="*/ 48260 h 119380"/>
                <a:gd name="connsiteX12" fmla="*/ 87630 w 107950"/>
                <a:gd name="connsiteY12" fmla="*/ 48260 h 119380"/>
                <a:gd name="connsiteX13" fmla="*/ 5715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E5CFCCA1-6EE7-EA8F-D39E-4D7EE9C734DF}"/>
                </a:ext>
              </a:extLst>
            </p:cNvPr>
            <p:cNvSpPr/>
            <p:nvPr/>
          </p:nvSpPr>
          <p:spPr>
            <a:xfrm>
              <a:off x="6195059" y="2562860"/>
              <a:ext cx="152400" cy="167639"/>
            </a:xfrm>
            <a:custGeom>
              <a:avLst/>
              <a:gdLst>
                <a:gd name="connsiteX0" fmla="*/ 76200 w 152400"/>
                <a:gd name="connsiteY0" fmla="*/ 0 h 167639"/>
                <a:gd name="connsiteX1" fmla="*/ 76200 w 152400"/>
                <a:gd name="connsiteY1" fmla="*/ 0 h 167639"/>
                <a:gd name="connsiteX2" fmla="*/ 152400 w 152400"/>
                <a:gd name="connsiteY2" fmla="*/ 167640 h 167639"/>
                <a:gd name="connsiteX3" fmla="*/ 129540 w 152400"/>
                <a:gd name="connsiteY3" fmla="*/ 167640 h 167639"/>
                <a:gd name="connsiteX4" fmla="*/ 113030 w 152400"/>
                <a:gd name="connsiteY4" fmla="*/ 130810 h 167639"/>
                <a:gd name="connsiteX5" fmla="*/ 39370 w 152400"/>
                <a:gd name="connsiteY5" fmla="*/ 130810 h 167639"/>
                <a:gd name="connsiteX6" fmla="*/ 22860 w 152400"/>
                <a:gd name="connsiteY6" fmla="*/ 167640 h 167639"/>
                <a:gd name="connsiteX7" fmla="*/ 0 w 152400"/>
                <a:gd name="connsiteY7" fmla="*/ 167640 h 167639"/>
                <a:gd name="connsiteX8" fmla="*/ 76200 w 152400"/>
                <a:gd name="connsiteY8" fmla="*/ 0 h 167639"/>
                <a:gd name="connsiteX9" fmla="*/ 105410 w 152400"/>
                <a:gd name="connsiteY9" fmla="*/ 113030 h 167639"/>
                <a:gd name="connsiteX10" fmla="*/ 77470 w 152400"/>
                <a:gd name="connsiteY10" fmla="*/ 44450 h 167639"/>
                <a:gd name="connsiteX11" fmla="*/ 48260 w 152400"/>
                <a:gd name="connsiteY11" fmla="*/ 113030 h 167639"/>
                <a:gd name="connsiteX12" fmla="*/ 105410 w 152400"/>
                <a:gd name="connsiteY12" fmla="*/ 11303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2400" h="167639">
                  <a:moveTo>
                    <a:pt x="76200" y="0"/>
                  </a:moveTo>
                  <a:lnTo>
                    <a:pt x="76200" y="0"/>
                  </a:lnTo>
                  <a:lnTo>
                    <a:pt x="152400" y="167640"/>
                  </a:lnTo>
                  <a:lnTo>
                    <a:pt x="129540" y="167640"/>
                  </a:lnTo>
                  <a:lnTo>
                    <a:pt x="113030" y="130810"/>
                  </a:lnTo>
                  <a:lnTo>
                    <a:pt x="39370" y="130810"/>
                  </a:lnTo>
                  <a:lnTo>
                    <a:pt x="22860" y="167640"/>
                  </a:lnTo>
                  <a:lnTo>
                    <a:pt x="0" y="167640"/>
                  </a:lnTo>
                  <a:lnTo>
                    <a:pt x="76200" y="0"/>
                  </a:lnTo>
                  <a:close/>
                  <a:moveTo>
                    <a:pt x="105410" y="113030"/>
                  </a:moveTo>
                  <a:cubicBezTo>
                    <a:pt x="93980" y="87630"/>
                    <a:pt x="86360" y="68580"/>
                    <a:pt x="77470" y="44450"/>
                  </a:cubicBezTo>
                  <a:cubicBezTo>
                    <a:pt x="68580" y="67310"/>
                    <a:pt x="59690" y="87630"/>
                    <a:pt x="48260" y="113030"/>
                  </a:cubicBezTo>
                  <a:lnTo>
                    <a:pt x="105410" y="1130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57B8DCC0-43BD-3D13-02E9-CB336358DD48}"/>
                </a:ext>
              </a:extLst>
            </p:cNvPr>
            <p:cNvSpPr/>
            <p:nvPr/>
          </p:nvSpPr>
          <p:spPr>
            <a:xfrm>
              <a:off x="6365240" y="2614929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CE756EE9-DC71-317B-A072-73E4E4E75190}"/>
                </a:ext>
              </a:extLst>
            </p:cNvPr>
            <p:cNvSpPr/>
            <p:nvPr/>
          </p:nvSpPr>
          <p:spPr>
            <a:xfrm>
              <a:off x="6452870" y="2614929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3C3C53FF-8EEF-765E-0ACB-FC494D1B50B4}"/>
                </a:ext>
              </a:extLst>
            </p:cNvPr>
            <p:cNvSpPr/>
            <p:nvPr/>
          </p:nvSpPr>
          <p:spPr>
            <a:xfrm>
              <a:off x="6534150" y="2613660"/>
              <a:ext cx="116840" cy="119379"/>
            </a:xfrm>
            <a:custGeom>
              <a:avLst/>
              <a:gdLst>
                <a:gd name="connsiteX0" fmla="*/ 116840 w 116840"/>
                <a:gd name="connsiteY0" fmla="*/ 59690 h 119379"/>
                <a:gd name="connsiteX1" fmla="*/ 58420 w 116840"/>
                <a:gd name="connsiteY1" fmla="*/ 119380 h 119379"/>
                <a:gd name="connsiteX2" fmla="*/ 0 w 116840"/>
                <a:gd name="connsiteY2" fmla="*/ 59690 h 119379"/>
                <a:gd name="connsiteX3" fmla="*/ 58420 w 116840"/>
                <a:gd name="connsiteY3" fmla="*/ 0 h 119379"/>
                <a:gd name="connsiteX4" fmla="*/ 116840 w 116840"/>
                <a:gd name="connsiteY4" fmla="*/ 59690 h 119379"/>
                <a:gd name="connsiteX5" fmla="*/ 95250 w 116840"/>
                <a:gd name="connsiteY5" fmla="*/ 59690 h 119379"/>
                <a:gd name="connsiteX6" fmla="*/ 57150 w 116840"/>
                <a:gd name="connsiteY6" fmla="*/ 17780 h 119379"/>
                <a:gd name="connsiteX7" fmla="*/ 19050 w 116840"/>
                <a:gd name="connsiteY7" fmla="*/ 59690 h 119379"/>
                <a:gd name="connsiteX8" fmla="*/ 57150 w 116840"/>
                <a:gd name="connsiteY8" fmla="*/ 101600 h 119379"/>
                <a:gd name="connsiteX9" fmla="*/ 95250 w 116840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5250" y="59690"/>
                  </a:moveTo>
                  <a:cubicBezTo>
                    <a:pt x="95250" y="35560"/>
                    <a:pt x="78740" y="17780"/>
                    <a:pt x="57150" y="17780"/>
                  </a:cubicBezTo>
                  <a:cubicBezTo>
                    <a:pt x="35560" y="17780"/>
                    <a:pt x="19050" y="34290"/>
                    <a:pt x="19050" y="59690"/>
                  </a:cubicBezTo>
                  <a:cubicBezTo>
                    <a:pt x="19050" y="85090"/>
                    <a:pt x="35560" y="101600"/>
                    <a:pt x="57150" y="101600"/>
                  </a:cubicBezTo>
                  <a:cubicBezTo>
                    <a:pt x="78740" y="101600"/>
                    <a:pt x="95250" y="83820"/>
                    <a:pt x="9525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757F36DC-31F0-63C1-14D6-62A2B5512CDE}"/>
                </a:ext>
              </a:extLst>
            </p:cNvPr>
            <p:cNvSpPr/>
            <p:nvPr/>
          </p:nvSpPr>
          <p:spPr>
            <a:xfrm>
              <a:off x="6661150" y="2616200"/>
              <a:ext cx="177800" cy="116839"/>
            </a:xfrm>
            <a:custGeom>
              <a:avLst/>
              <a:gdLst>
                <a:gd name="connsiteX0" fmla="*/ 123190 w 177800"/>
                <a:gd name="connsiteY0" fmla="*/ 82550 h 116839"/>
                <a:gd name="connsiteX1" fmla="*/ 154940 w 177800"/>
                <a:gd name="connsiteY1" fmla="*/ 0 h 116839"/>
                <a:gd name="connsiteX2" fmla="*/ 177800 w 177800"/>
                <a:gd name="connsiteY2" fmla="*/ 0 h 116839"/>
                <a:gd name="connsiteX3" fmla="*/ 129540 w 177800"/>
                <a:gd name="connsiteY3" fmla="*/ 116840 h 116839"/>
                <a:gd name="connsiteX4" fmla="*/ 118110 w 177800"/>
                <a:gd name="connsiteY4" fmla="*/ 116840 h 116839"/>
                <a:gd name="connsiteX5" fmla="*/ 88900 w 177800"/>
                <a:gd name="connsiteY5" fmla="*/ 39370 h 116839"/>
                <a:gd name="connsiteX6" fmla="*/ 59690 w 177800"/>
                <a:gd name="connsiteY6" fmla="*/ 116840 h 116839"/>
                <a:gd name="connsiteX7" fmla="*/ 48260 w 177800"/>
                <a:gd name="connsiteY7" fmla="*/ 116840 h 116839"/>
                <a:gd name="connsiteX8" fmla="*/ 0 w 177800"/>
                <a:gd name="connsiteY8" fmla="*/ 0 h 116839"/>
                <a:gd name="connsiteX9" fmla="*/ 22860 w 177800"/>
                <a:gd name="connsiteY9" fmla="*/ 0 h 116839"/>
                <a:gd name="connsiteX10" fmla="*/ 53340 w 177800"/>
                <a:gd name="connsiteY10" fmla="*/ 82550 h 116839"/>
                <a:gd name="connsiteX11" fmla="*/ 82550 w 177800"/>
                <a:gd name="connsiteY11" fmla="*/ 1270 h 116839"/>
                <a:gd name="connsiteX12" fmla="*/ 93980 w 177800"/>
                <a:gd name="connsiteY12" fmla="*/ 1270 h 116839"/>
                <a:gd name="connsiteX13" fmla="*/ 123190 w 177800"/>
                <a:gd name="connsiteY13" fmla="*/ 8255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800" h="116839">
                  <a:moveTo>
                    <a:pt x="123190" y="82550"/>
                  </a:moveTo>
                  <a:lnTo>
                    <a:pt x="154940" y="0"/>
                  </a:lnTo>
                  <a:lnTo>
                    <a:pt x="177800" y="0"/>
                  </a:lnTo>
                  <a:lnTo>
                    <a:pt x="129540" y="116840"/>
                  </a:lnTo>
                  <a:lnTo>
                    <a:pt x="118110" y="116840"/>
                  </a:lnTo>
                  <a:lnTo>
                    <a:pt x="88900" y="39370"/>
                  </a:lnTo>
                  <a:lnTo>
                    <a:pt x="59690" y="116840"/>
                  </a:lnTo>
                  <a:lnTo>
                    <a:pt x="48260" y="116840"/>
                  </a:lnTo>
                  <a:lnTo>
                    <a:pt x="0" y="0"/>
                  </a:lnTo>
                  <a:lnTo>
                    <a:pt x="22860" y="0"/>
                  </a:lnTo>
                  <a:lnTo>
                    <a:pt x="53340" y="82550"/>
                  </a:lnTo>
                  <a:lnTo>
                    <a:pt x="82550" y="1270"/>
                  </a:lnTo>
                  <a:lnTo>
                    <a:pt x="93980" y="1270"/>
                  </a:lnTo>
                  <a:lnTo>
                    <a:pt x="123190" y="825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3CEBE635-5DEC-926E-26C6-FD1C896DC418}"/>
                </a:ext>
              </a:extLst>
            </p:cNvPr>
            <p:cNvSpPr/>
            <p:nvPr/>
          </p:nvSpPr>
          <p:spPr>
            <a:xfrm>
              <a:off x="6859269" y="2564129"/>
              <a:ext cx="104140" cy="166370"/>
            </a:xfrm>
            <a:custGeom>
              <a:avLst/>
              <a:gdLst>
                <a:gd name="connsiteX0" fmla="*/ 0 w 104140"/>
                <a:gd name="connsiteY0" fmla="*/ 1270 h 166370"/>
                <a:gd name="connsiteX1" fmla="*/ 21590 w 104140"/>
                <a:gd name="connsiteY1" fmla="*/ 1270 h 166370"/>
                <a:gd name="connsiteX2" fmla="*/ 21590 w 104140"/>
                <a:gd name="connsiteY2" fmla="*/ 64770 h 166370"/>
                <a:gd name="connsiteX3" fmla="*/ 21590 w 104140"/>
                <a:gd name="connsiteY3" fmla="*/ 76200 h 166370"/>
                <a:gd name="connsiteX4" fmla="*/ 21590 w 104140"/>
                <a:gd name="connsiteY4" fmla="*/ 76200 h 166370"/>
                <a:gd name="connsiteX5" fmla="*/ 64770 w 104140"/>
                <a:gd name="connsiteY5" fmla="*/ 48260 h 166370"/>
                <a:gd name="connsiteX6" fmla="*/ 104140 w 104140"/>
                <a:gd name="connsiteY6" fmla="*/ 93980 h 166370"/>
                <a:gd name="connsiteX7" fmla="*/ 104140 w 104140"/>
                <a:gd name="connsiteY7" fmla="*/ 166370 h 166370"/>
                <a:gd name="connsiteX8" fmla="*/ 82550 w 104140"/>
                <a:gd name="connsiteY8" fmla="*/ 166370 h 166370"/>
                <a:gd name="connsiteX9" fmla="*/ 82550 w 104140"/>
                <a:gd name="connsiteY9" fmla="*/ 99060 h 166370"/>
                <a:gd name="connsiteX10" fmla="*/ 60961 w 104140"/>
                <a:gd name="connsiteY10" fmla="*/ 68580 h 166370"/>
                <a:gd name="connsiteX11" fmla="*/ 22861 w 104140"/>
                <a:gd name="connsiteY11" fmla="*/ 109220 h 166370"/>
                <a:gd name="connsiteX12" fmla="*/ 22861 w 104140"/>
                <a:gd name="connsiteY12" fmla="*/ 165100 h 166370"/>
                <a:gd name="connsiteX13" fmla="*/ 1270 w 104140"/>
                <a:gd name="connsiteY13" fmla="*/ 165100 h 166370"/>
                <a:gd name="connsiteX14" fmla="*/ 1270 w 104140"/>
                <a:gd name="connsiteY14" fmla="*/ 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40" h="166370">
                  <a:moveTo>
                    <a:pt x="0" y="1270"/>
                  </a:moveTo>
                  <a:lnTo>
                    <a:pt x="21590" y="1270"/>
                  </a:lnTo>
                  <a:lnTo>
                    <a:pt x="21590" y="64770"/>
                  </a:lnTo>
                  <a:cubicBezTo>
                    <a:pt x="21590" y="69850"/>
                    <a:pt x="21590" y="74930"/>
                    <a:pt x="21590" y="76200"/>
                  </a:cubicBezTo>
                  <a:lnTo>
                    <a:pt x="21590" y="76200"/>
                  </a:lnTo>
                  <a:cubicBezTo>
                    <a:pt x="26670" y="66040"/>
                    <a:pt x="40640" y="48260"/>
                    <a:pt x="64770" y="48260"/>
                  </a:cubicBezTo>
                  <a:cubicBezTo>
                    <a:pt x="88900" y="48260"/>
                    <a:pt x="104140" y="64770"/>
                    <a:pt x="104140" y="93980"/>
                  </a:cubicBezTo>
                  <a:lnTo>
                    <a:pt x="104140" y="166370"/>
                  </a:lnTo>
                  <a:lnTo>
                    <a:pt x="82550" y="166370"/>
                  </a:lnTo>
                  <a:lnTo>
                    <a:pt x="82550" y="99060"/>
                  </a:lnTo>
                  <a:cubicBezTo>
                    <a:pt x="82550" y="83820"/>
                    <a:pt x="80011" y="68580"/>
                    <a:pt x="60961" y="68580"/>
                  </a:cubicBezTo>
                  <a:cubicBezTo>
                    <a:pt x="41911" y="68580"/>
                    <a:pt x="22861" y="86360"/>
                    <a:pt x="22861" y="109220"/>
                  </a:cubicBezTo>
                  <a:lnTo>
                    <a:pt x="22861" y="165100"/>
                  </a:lnTo>
                  <a:lnTo>
                    <a:pt x="1270" y="16510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4D28E67E-46C8-DF71-86DA-A3243950C89B}"/>
                </a:ext>
              </a:extLst>
            </p:cNvPr>
            <p:cNvSpPr/>
            <p:nvPr/>
          </p:nvSpPr>
          <p:spPr>
            <a:xfrm>
              <a:off x="6990080" y="261492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39 w 107950"/>
                <a:gd name="connsiteY4" fmla="*/ 90170 h 119380"/>
                <a:gd name="connsiteX5" fmla="*/ 104139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5880 w 107950"/>
                <a:gd name="connsiteY10" fmla="*/ 16510 h 119380"/>
                <a:gd name="connsiteX11" fmla="*/ 22860 w 107950"/>
                <a:gd name="connsiteY11" fmla="*/ 48260 h 119380"/>
                <a:gd name="connsiteX12" fmla="*/ 87630 w 107950"/>
                <a:gd name="connsiteY12" fmla="*/ 48260 h 119380"/>
                <a:gd name="connsiteX13" fmla="*/ 5715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39" y="90170"/>
                  </a:cubicBezTo>
                  <a:lnTo>
                    <a:pt x="104139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4103F19B-ADF2-0C6E-7756-47FB87394A92}"/>
                </a:ext>
              </a:extLst>
            </p:cNvPr>
            <p:cNvSpPr/>
            <p:nvPr/>
          </p:nvSpPr>
          <p:spPr>
            <a:xfrm>
              <a:off x="7123430" y="2612389"/>
              <a:ext cx="93979" cy="119380"/>
            </a:xfrm>
            <a:custGeom>
              <a:avLst/>
              <a:gdLst>
                <a:gd name="connsiteX0" fmla="*/ 5080 w 93979"/>
                <a:gd name="connsiteY0" fmla="*/ 8890 h 119380"/>
                <a:gd name="connsiteX1" fmla="*/ 45720 w 93979"/>
                <a:gd name="connsiteY1" fmla="*/ 0 h 119380"/>
                <a:gd name="connsiteX2" fmla="*/ 93980 w 93979"/>
                <a:gd name="connsiteY2" fmla="*/ 44450 h 119380"/>
                <a:gd name="connsiteX3" fmla="*/ 93980 w 93979"/>
                <a:gd name="connsiteY3" fmla="*/ 116840 h 119380"/>
                <a:gd name="connsiteX4" fmla="*/ 74930 w 93979"/>
                <a:gd name="connsiteY4" fmla="*/ 116840 h 119380"/>
                <a:gd name="connsiteX5" fmla="*/ 74930 w 93979"/>
                <a:gd name="connsiteY5" fmla="*/ 102870 h 119380"/>
                <a:gd name="connsiteX6" fmla="*/ 74930 w 93979"/>
                <a:gd name="connsiteY6" fmla="*/ 93980 h 119380"/>
                <a:gd name="connsiteX7" fmla="*/ 74930 w 93979"/>
                <a:gd name="connsiteY7" fmla="*/ 93980 h 119380"/>
                <a:gd name="connsiteX8" fmla="*/ 35560 w 93979"/>
                <a:gd name="connsiteY8" fmla="*/ 119380 h 119380"/>
                <a:gd name="connsiteX9" fmla="*/ 0 w 93979"/>
                <a:gd name="connsiteY9" fmla="*/ 86360 h 119380"/>
                <a:gd name="connsiteX10" fmla="*/ 74930 w 93979"/>
                <a:gd name="connsiteY10" fmla="*/ 50800 h 119380"/>
                <a:gd name="connsiteX11" fmla="*/ 74930 w 93979"/>
                <a:gd name="connsiteY11" fmla="*/ 44450 h 119380"/>
                <a:gd name="connsiteX12" fmla="*/ 44450 w 93979"/>
                <a:gd name="connsiteY12" fmla="*/ 17780 h 119380"/>
                <a:gd name="connsiteX13" fmla="*/ 7620 w 93979"/>
                <a:gd name="connsiteY13" fmla="*/ 27940 h 119380"/>
                <a:gd name="connsiteX14" fmla="*/ 7620 w 93979"/>
                <a:gd name="connsiteY14" fmla="*/ 8890 h 119380"/>
                <a:gd name="connsiteX15" fmla="*/ 71120 w 93979"/>
                <a:gd name="connsiteY15" fmla="*/ 67310 h 119380"/>
                <a:gd name="connsiteX16" fmla="*/ 17780 w 93979"/>
                <a:gd name="connsiteY16" fmla="*/ 86360 h 119380"/>
                <a:gd name="connsiteX17" fmla="*/ 36830 w 93979"/>
                <a:gd name="connsiteY17" fmla="*/ 102870 h 119380"/>
                <a:gd name="connsiteX18" fmla="*/ 71120 w 93979"/>
                <a:gd name="connsiteY18" fmla="*/ 6604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80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1120" y="67310"/>
                  </a:moveTo>
                  <a:cubicBezTo>
                    <a:pt x="34289" y="60960"/>
                    <a:pt x="17780" y="71120"/>
                    <a:pt x="17780" y="86360"/>
                  </a:cubicBezTo>
                  <a:cubicBezTo>
                    <a:pt x="17780" y="101600"/>
                    <a:pt x="25400" y="102870"/>
                    <a:pt x="36830" y="102870"/>
                  </a:cubicBezTo>
                  <a:cubicBezTo>
                    <a:pt x="55880" y="102870"/>
                    <a:pt x="71120" y="83820"/>
                    <a:pt x="71120" y="660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65C819ED-479C-4B64-185D-85656E618FF9}"/>
                </a:ext>
              </a:extLst>
            </p:cNvPr>
            <p:cNvSpPr/>
            <p:nvPr/>
          </p:nvSpPr>
          <p:spPr>
            <a:xfrm>
              <a:off x="7244080" y="2565400"/>
              <a:ext cx="113029" cy="166370"/>
            </a:xfrm>
            <a:custGeom>
              <a:avLst/>
              <a:gdLst>
                <a:gd name="connsiteX0" fmla="*/ 113030 w 113029"/>
                <a:gd name="connsiteY0" fmla="*/ 165100 h 166370"/>
                <a:gd name="connsiteX1" fmla="*/ 93980 w 113029"/>
                <a:gd name="connsiteY1" fmla="*/ 165100 h 166370"/>
                <a:gd name="connsiteX2" fmla="*/ 93980 w 113029"/>
                <a:gd name="connsiteY2" fmla="*/ 151130 h 166370"/>
                <a:gd name="connsiteX3" fmla="*/ 93980 w 113029"/>
                <a:gd name="connsiteY3" fmla="*/ 142240 h 166370"/>
                <a:gd name="connsiteX4" fmla="*/ 93980 w 113029"/>
                <a:gd name="connsiteY4" fmla="*/ 142240 h 166370"/>
                <a:gd name="connsiteX5" fmla="*/ 53339 w 113029"/>
                <a:gd name="connsiteY5" fmla="*/ 166370 h 166370"/>
                <a:gd name="connsiteX6" fmla="*/ 0 w 113029"/>
                <a:gd name="connsiteY6" fmla="*/ 106680 h 166370"/>
                <a:gd name="connsiteX7" fmla="*/ 52070 w 113029"/>
                <a:gd name="connsiteY7" fmla="*/ 46990 h 166370"/>
                <a:gd name="connsiteX8" fmla="*/ 91439 w 113029"/>
                <a:gd name="connsiteY8" fmla="*/ 67310 h 166370"/>
                <a:gd name="connsiteX9" fmla="*/ 91439 w 113029"/>
                <a:gd name="connsiteY9" fmla="*/ 67310 h 166370"/>
                <a:gd name="connsiteX10" fmla="*/ 91439 w 113029"/>
                <a:gd name="connsiteY10" fmla="*/ 58420 h 166370"/>
                <a:gd name="connsiteX11" fmla="*/ 91439 w 113029"/>
                <a:gd name="connsiteY11" fmla="*/ 0 h 166370"/>
                <a:gd name="connsiteX12" fmla="*/ 113030 w 113029"/>
                <a:gd name="connsiteY12" fmla="*/ 0 h 166370"/>
                <a:gd name="connsiteX13" fmla="*/ 113030 w 113029"/>
                <a:gd name="connsiteY13" fmla="*/ 165100 h 166370"/>
                <a:gd name="connsiteX14" fmla="*/ 20320 w 113029"/>
                <a:gd name="connsiteY14" fmla="*/ 107950 h 166370"/>
                <a:gd name="connsiteX15" fmla="*/ 55880 w 113029"/>
                <a:gd name="connsiteY15" fmla="*/ 149860 h 166370"/>
                <a:gd name="connsiteX16" fmla="*/ 91439 w 113029"/>
                <a:gd name="connsiteY16" fmla="*/ 107950 h 166370"/>
                <a:gd name="connsiteX17" fmla="*/ 55880 w 113029"/>
                <a:gd name="connsiteY17" fmla="*/ 66040 h 166370"/>
                <a:gd name="connsiteX18" fmla="*/ 20320 w 113029"/>
                <a:gd name="connsiteY18" fmla="*/ 10795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29" h="166370">
                  <a:moveTo>
                    <a:pt x="113030" y="165100"/>
                  </a:moveTo>
                  <a:lnTo>
                    <a:pt x="93980" y="165100"/>
                  </a:lnTo>
                  <a:lnTo>
                    <a:pt x="93980" y="151130"/>
                  </a:lnTo>
                  <a:cubicBezTo>
                    <a:pt x="93980" y="146050"/>
                    <a:pt x="93980" y="142240"/>
                    <a:pt x="93980" y="142240"/>
                  </a:cubicBezTo>
                  <a:lnTo>
                    <a:pt x="93980" y="142240"/>
                  </a:lnTo>
                  <a:cubicBezTo>
                    <a:pt x="87630" y="154940"/>
                    <a:pt x="72389" y="166370"/>
                    <a:pt x="53339" y="166370"/>
                  </a:cubicBezTo>
                  <a:cubicBezTo>
                    <a:pt x="22860" y="166370"/>
                    <a:pt x="0" y="142240"/>
                    <a:pt x="0" y="106680"/>
                  </a:cubicBezTo>
                  <a:cubicBezTo>
                    <a:pt x="0" y="71120"/>
                    <a:pt x="22860" y="46990"/>
                    <a:pt x="52070" y="46990"/>
                  </a:cubicBezTo>
                  <a:cubicBezTo>
                    <a:pt x="81280" y="46990"/>
                    <a:pt x="85089" y="57150"/>
                    <a:pt x="91439" y="67310"/>
                  </a:cubicBezTo>
                  <a:lnTo>
                    <a:pt x="91439" y="67310"/>
                  </a:lnTo>
                  <a:cubicBezTo>
                    <a:pt x="91439" y="67310"/>
                    <a:pt x="91439" y="63500"/>
                    <a:pt x="91439" y="58420"/>
                  </a:cubicBezTo>
                  <a:lnTo>
                    <a:pt x="91439" y="0"/>
                  </a:lnTo>
                  <a:lnTo>
                    <a:pt x="113030" y="0"/>
                  </a:lnTo>
                  <a:lnTo>
                    <a:pt x="113030" y="165100"/>
                  </a:lnTo>
                  <a:close/>
                  <a:moveTo>
                    <a:pt x="20320" y="107950"/>
                  </a:moveTo>
                  <a:cubicBezTo>
                    <a:pt x="20320" y="132080"/>
                    <a:pt x="34289" y="149860"/>
                    <a:pt x="55880" y="149860"/>
                  </a:cubicBezTo>
                  <a:cubicBezTo>
                    <a:pt x="77470" y="149860"/>
                    <a:pt x="91439" y="137160"/>
                    <a:pt x="91439" y="107950"/>
                  </a:cubicBezTo>
                  <a:cubicBezTo>
                    <a:pt x="91439" y="78740"/>
                    <a:pt x="72389" y="66040"/>
                    <a:pt x="55880" y="66040"/>
                  </a:cubicBezTo>
                  <a:cubicBezTo>
                    <a:pt x="39370" y="66040"/>
                    <a:pt x="20320" y="82550"/>
                    <a:pt x="2032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1D513608-0883-81F0-FF25-968ED4B92E40}"/>
                </a:ext>
              </a:extLst>
            </p:cNvPr>
            <p:cNvSpPr/>
            <p:nvPr/>
          </p:nvSpPr>
          <p:spPr>
            <a:xfrm>
              <a:off x="7442200" y="2565400"/>
              <a:ext cx="121919" cy="165100"/>
            </a:xfrm>
            <a:custGeom>
              <a:avLst/>
              <a:gdLst>
                <a:gd name="connsiteX0" fmla="*/ 71120 w 121919"/>
                <a:gd name="connsiteY0" fmla="*/ 19050 h 165100"/>
                <a:gd name="connsiteX1" fmla="*/ 71120 w 121919"/>
                <a:gd name="connsiteY1" fmla="*/ 165100 h 165100"/>
                <a:gd name="connsiteX2" fmla="*/ 49530 w 121919"/>
                <a:gd name="connsiteY2" fmla="*/ 165100 h 165100"/>
                <a:gd name="connsiteX3" fmla="*/ 49530 w 121919"/>
                <a:gd name="connsiteY3" fmla="*/ 19050 h 165100"/>
                <a:gd name="connsiteX4" fmla="*/ 0 w 121919"/>
                <a:gd name="connsiteY4" fmla="*/ 19050 h 165100"/>
                <a:gd name="connsiteX5" fmla="*/ 0 w 121919"/>
                <a:gd name="connsiteY5" fmla="*/ 0 h 165100"/>
                <a:gd name="connsiteX6" fmla="*/ 121920 w 121919"/>
                <a:gd name="connsiteY6" fmla="*/ 0 h 165100"/>
                <a:gd name="connsiteX7" fmla="*/ 121920 w 121919"/>
                <a:gd name="connsiteY7" fmla="*/ 19050 h 165100"/>
                <a:gd name="connsiteX8" fmla="*/ 71120 w 121919"/>
                <a:gd name="connsiteY8" fmla="*/ 1905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919" h="165100">
                  <a:moveTo>
                    <a:pt x="71120" y="19050"/>
                  </a:moveTo>
                  <a:lnTo>
                    <a:pt x="71120" y="165100"/>
                  </a:lnTo>
                  <a:lnTo>
                    <a:pt x="49530" y="165100"/>
                  </a:lnTo>
                  <a:lnTo>
                    <a:pt x="49530" y="19050"/>
                  </a:lnTo>
                  <a:lnTo>
                    <a:pt x="0" y="19050"/>
                  </a:lnTo>
                  <a:lnTo>
                    <a:pt x="0" y="0"/>
                  </a:lnTo>
                  <a:lnTo>
                    <a:pt x="121920" y="0"/>
                  </a:lnTo>
                  <a:lnTo>
                    <a:pt x="121920" y="19050"/>
                  </a:lnTo>
                  <a:lnTo>
                    <a:pt x="71120" y="190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0ED4E4B0-08AE-57B5-7F7D-0E73750F85FE}"/>
                </a:ext>
              </a:extLst>
            </p:cNvPr>
            <p:cNvSpPr/>
            <p:nvPr/>
          </p:nvSpPr>
          <p:spPr>
            <a:xfrm>
              <a:off x="7571740" y="2614929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7ADD4F82-0282-3F61-A29F-70CD124B1B3F}"/>
                </a:ext>
              </a:extLst>
            </p:cNvPr>
            <p:cNvSpPr/>
            <p:nvPr/>
          </p:nvSpPr>
          <p:spPr>
            <a:xfrm>
              <a:off x="7651750" y="2612389"/>
              <a:ext cx="93980" cy="119380"/>
            </a:xfrm>
            <a:custGeom>
              <a:avLst/>
              <a:gdLst>
                <a:gd name="connsiteX0" fmla="*/ 5080 w 93980"/>
                <a:gd name="connsiteY0" fmla="*/ 8890 h 119380"/>
                <a:gd name="connsiteX1" fmla="*/ 45720 w 93980"/>
                <a:gd name="connsiteY1" fmla="*/ 0 h 119380"/>
                <a:gd name="connsiteX2" fmla="*/ 93980 w 93980"/>
                <a:gd name="connsiteY2" fmla="*/ 44450 h 119380"/>
                <a:gd name="connsiteX3" fmla="*/ 93980 w 93980"/>
                <a:gd name="connsiteY3" fmla="*/ 116840 h 119380"/>
                <a:gd name="connsiteX4" fmla="*/ 74930 w 93980"/>
                <a:gd name="connsiteY4" fmla="*/ 116840 h 119380"/>
                <a:gd name="connsiteX5" fmla="*/ 74930 w 93980"/>
                <a:gd name="connsiteY5" fmla="*/ 102870 h 119380"/>
                <a:gd name="connsiteX6" fmla="*/ 74930 w 93980"/>
                <a:gd name="connsiteY6" fmla="*/ 93980 h 119380"/>
                <a:gd name="connsiteX7" fmla="*/ 74930 w 93980"/>
                <a:gd name="connsiteY7" fmla="*/ 93980 h 119380"/>
                <a:gd name="connsiteX8" fmla="*/ 35560 w 93980"/>
                <a:gd name="connsiteY8" fmla="*/ 119380 h 119380"/>
                <a:gd name="connsiteX9" fmla="*/ 0 w 93980"/>
                <a:gd name="connsiteY9" fmla="*/ 86360 h 119380"/>
                <a:gd name="connsiteX10" fmla="*/ 74930 w 93980"/>
                <a:gd name="connsiteY10" fmla="*/ 50800 h 119380"/>
                <a:gd name="connsiteX11" fmla="*/ 74930 w 93980"/>
                <a:gd name="connsiteY11" fmla="*/ 44450 h 119380"/>
                <a:gd name="connsiteX12" fmla="*/ 44450 w 93980"/>
                <a:gd name="connsiteY12" fmla="*/ 17780 h 119380"/>
                <a:gd name="connsiteX13" fmla="*/ 7620 w 93980"/>
                <a:gd name="connsiteY13" fmla="*/ 27940 h 119380"/>
                <a:gd name="connsiteX14" fmla="*/ 7620 w 93980"/>
                <a:gd name="connsiteY14" fmla="*/ 8890 h 119380"/>
                <a:gd name="connsiteX15" fmla="*/ 71120 w 93980"/>
                <a:gd name="connsiteY15" fmla="*/ 67310 h 119380"/>
                <a:gd name="connsiteX16" fmla="*/ 17780 w 93980"/>
                <a:gd name="connsiteY16" fmla="*/ 86360 h 119380"/>
                <a:gd name="connsiteX17" fmla="*/ 36830 w 93980"/>
                <a:gd name="connsiteY17" fmla="*/ 102870 h 119380"/>
                <a:gd name="connsiteX18" fmla="*/ 71120 w 93980"/>
                <a:gd name="connsiteY18" fmla="*/ 6604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80" h="119380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1120" y="67310"/>
                  </a:moveTo>
                  <a:cubicBezTo>
                    <a:pt x="34290" y="60960"/>
                    <a:pt x="17780" y="71120"/>
                    <a:pt x="17780" y="86360"/>
                  </a:cubicBezTo>
                  <a:cubicBezTo>
                    <a:pt x="17780" y="101600"/>
                    <a:pt x="25400" y="102870"/>
                    <a:pt x="36830" y="102870"/>
                  </a:cubicBezTo>
                  <a:cubicBezTo>
                    <a:pt x="55880" y="102870"/>
                    <a:pt x="71120" y="83820"/>
                    <a:pt x="71120" y="660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FE8E6981-DF59-5ADE-9162-9DB97BC86F07}"/>
                </a:ext>
              </a:extLst>
            </p:cNvPr>
            <p:cNvSpPr/>
            <p:nvPr/>
          </p:nvSpPr>
          <p:spPr>
            <a:xfrm>
              <a:off x="7781290" y="2613660"/>
              <a:ext cx="102869" cy="118110"/>
            </a:xfrm>
            <a:custGeom>
              <a:avLst/>
              <a:gdLst>
                <a:gd name="connsiteX0" fmla="*/ 20320 w 102869"/>
                <a:gd name="connsiteY0" fmla="*/ 2540 h 118110"/>
                <a:gd name="connsiteX1" fmla="*/ 20320 w 102869"/>
                <a:gd name="connsiteY1" fmla="*/ 19050 h 118110"/>
                <a:gd name="connsiteX2" fmla="*/ 20320 w 102869"/>
                <a:gd name="connsiteY2" fmla="*/ 27940 h 118110"/>
                <a:gd name="connsiteX3" fmla="*/ 20320 w 102869"/>
                <a:gd name="connsiteY3" fmla="*/ 27940 h 118110"/>
                <a:gd name="connsiteX4" fmla="*/ 63500 w 102869"/>
                <a:gd name="connsiteY4" fmla="*/ 0 h 118110"/>
                <a:gd name="connsiteX5" fmla="*/ 102870 w 102869"/>
                <a:gd name="connsiteY5" fmla="*/ 45720 h 118110"/>
                <a:gd name="connsiteX6" fmla="*/ 102870 w 102869"/>
                <a:gd name="connsiteY6" fmla="*/ 118110 h 118110"/>
                <a:gd name="connsiteX7" fmla="*/ 81280 w 102869"/>
                <a:gd name="connsiteY7" fmla="*/ 118110 h 118110"/>
                <a:gd name="connsiteX8" fmla="*/ 81280 w 102869"/>
                <a:gd name="connsiteY8" fmla="*/ 50800 h 118110"/>
                <a:gd name="connsiteX9" fmla="*/ 59690 w 102869"/>
                <a:gd name="connsiteY9" fmla="*/ 20320 h 118110"/>
                <a:gd name="connsiteX10" fmla="*/ 21590 w 102869"/>
                <a:gd name="connsiteY10" fmla="*/ 60960 h 118110"/>
                <a:gd name="connsiteX11" fmla="*/ 21590 w 102869"/>
                <a:gd name="connsiteY11" fmla="*/ 116840 h 118110"/>
                <a:gd name="connsiteX12" fmla="*/ 0 w 102869"/>
                <a:gd name="connsiteY12" fmla="*/ 116840 h 118110"/>
                <a:gd name="connsiteX13" fmla="*/ 0 w 102869"/>
                <a:gd name="connsiteY13" fmla="*/ 2540 h 118110"/>
                <a:gd name="connsiteX14" fmla="*/ 20320 w 102869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01CFF4D2-3C3D-267E-99FE-FB76777304EF}"/>
                </a:ext>
              </a:extLst>
            </p:cNvPr>
            <p:cNvSpPr/>
            <p:nvPr/>
          </p:nvSpPr>
          <p:spPr>
            <a:xfrm>
              <a:off x="7913369" y="2613660"/>
              <a:ext cx="78740" cy="119379"/>
            </a:xfrm>
            <a:custGeom>
              <a:avLst/>
              <a:gdLst>
                <a:gd name="connsiteX0" fmla="*/ 34290 w 78740"/>
                <a:gd name="connsiteY0" fmla="*/ 67310 h 119379"/>
                <a:gd name="connsiteX1" fmla="*/ 0 w 78740"/>
                <a:gd name="connsiteY1" fmla="*/ 31750 h 119379"/>
                <a:gd name="connsiteX2" fmla="*/ 40640 w 78740"/>
                <a:gd name="connsiteY2" fmla="*/ 0 h 119379"/>
                <a:gd name="connsiteX3" fmla="*/ 72390 w 78740"/>
                <a:gd name="connsiteY3" fmla="*/ 6350 h 119379"/>
                <a:gd name="connsiteX4" fmla="*/ 72390 w 78740"/>
                <a:gd name="connsiteY4" fmla="*/ 25400 h 119379"/>
                <a:gd name="connsiteX5" fmla="*/ 41911 w 78740"/>
                <a:gd name="connsiteY5" fmla="*/ 17780 h 119379"/>
                <a:gd name="connsiteX6" fmla="*/ 19050 w 78740"/>
                <a:gd name="connsiteY6" fmla="*/ 33020 h 119379"/>
                <a:gd name="connsiteX7" fmla="*/ 43180 w 78740"/>
                <a:gd name="connsiteY7" fmla="*/ 52070 h 119379"/>
                <a:gd name="connsiteX8" fmla="*/ 78740 w 78740"/>
                <a:gd name="connsiteY8" fmla="*/ 87630 h 119379"/>
                <a:gd name="connsiteX9" fmla="*/ 36830 w 78740"/>
                <a:gd name="connsiteY9" fmla="*/ 119380 h 119379"/>
                <a:gd name="connsiteX10" fmla="*/ 0 w 78740"/>
                <a:gd name="connsiteY10" fmla="*/ 111760 h 119379"/>
                <a:gd name="connsiteX11" fmla="*/ 0 w 78740"/>
                <a:gd name="connsiteY11" fmla="*/ 92710 h 119379"/>
                <a:gd name="connsiteX12" fmla="*/ 36830 w 78740"/>
                <a:gd name="connsiteY12" fmla="*/ 101600 h 119379"/>
                <a:gd name="connsiteX13" fmla="*/ 59690 w 78740"/>
                <a:gd name="connsiteY13" fmla="*/ 86360 h 119379"/>
                <a:gd name="connsiteX14" fmla="*/ 34290 w 78740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1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1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1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CBE1A209-EF36-56C7-F2D5-8EC58BC587D6}"/>
                </a:ext>
              </a:extLst>
            </p:cNvPr>
            <p:cNvSpPr/>
            <p:nvPr/>
          </p:nvSpPr>
          <p:spPr>
            <a:xfrm>
              <a:off x="8021319" y="257047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1 w 25400"/>
                <a:gd name="connsiteY5" fmla="*/ 45720 h 160020"/>
                <a:gd name="connsiteX6" fmla="*/ 22861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1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1" y="45720"/>
                  </a:moveTo>
                  <a:lnTo>
                    <a:pt x="22861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1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1F8098AA-348A-6944-D902-2D131ED7B7A5}"/>
                </a:ext>
              </a:extLst>
            </p:cNvPr>
            <p:cNvSpPr/>
            <p:nvPr/>
          </p:nvSpPr>
          <p:spPr>
            <a:xfrm>
              <a:off x="8068309" y="2581910"/>
              <a:ext cx="78740" cy="152400"/>
            </a:xfrm>
            <a:custGeom>
              <a:avLst/>
              <a:gdLst>
                <a:gd name="connsiteX0" fmla="*/ 20320 w 78740"/>
                <a:gd name="connsiteY0" fmla="*/ 34290 h 152400"/>
                <a:gd name="connsiteX1" fmla="*/ 20320 w 78740"/>
                <a:gd name="connsiteY1" fmla="*/ 0 h 152400"/>
                <a:gd name="connsiteX2" fmla="*/ 40640 w 78740"/>
                <a:gd name="connsiteY2" fmla="*/ 0 h 152400"/>
                <a:gd name="connsiteX3" fmla="*/ 40640 w 78740"/>
                <a:gd name="connsiteY3" fmla="*/ 34290 h 152400"/>
                <a:gd name="connsiteX4" fmla="*/ 74930 w 78740"/>
                <a:gd name="connsiteY4" fmla="*/ 34290 h 152400"/>
                <a:gd name="connsiteX5" fmla="*/ 74930 w 78740"/>
                <a:gd name="connsiteY5" fmla="*/ 52070 h 152400"/>
                <a:gd name="connsiteX6" fmla="*/ 40640 w 78740"/>
                <a:gd name="connsiteY6" fmla="*/ 52070 h 152400"/>
                <a:gd name="connsiteX7" fmla="*/ 40640 w 78740"/>
                <a:gd name="connsiteY7" fmla="*/ 111760 h 152400"/>
                <a:gd name="connsiteX8" fmla="*/ 57150 w 78740"/>
                <a:gd name="connsiteY8" fmla="*/ 133350 h 152400"/>
                <a:gd name="connsiteX9" fmla="*/ 78740 w 78740"/>
                <a:gd name="connsiteY9" fmla="*/ 128270 h 152400"/>
                <a:gd name="connsiteX10" fmla="*/ 78740 w 78740"/>
                <a:gd name="connsiteY10" fmla="*/ 147320 h 152400"/>
                <a:gd name="connsiteX11" fmla="*/ 53340 w 78740"/>
                <a:gd name="connsiteY11" fmla="*/ 152400 h 152400"/>
                <a:gd name="connsiteX12" fmla="*/ 19050 w 78740"/>
                <a:gd name="connsiteY12" fmla="*/ 118110 h 152400"/>
                <a:gd name="connsiteX13" fmla="*/ 19050 w 78740"/>
                <a:gd name="connsiteY13" fmla="*/ 52070 h 152400"/>
                <a:gd name="connsiteX14" fmla="*/ 0 w 78740"/>
                <a:gd name="connsiteY14" fmla="*/ 52070 h 152400"/>
                <a:gd name="connsiteX15" fmla="*/ 0 w 78740"/>
                <a:gd name="connsiteY15" fmla="*/ 34290 h 152400"/>
                <a:gd name="connsiteX16" fmla="*/ 19050 w 78740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40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31F01BF8-B6B2-8A02-A1CB-67A0008AEE8B}"/>
                </a:ext>
              </a:extLst>
            </p:cNvPr>
            <p:cNvSpPr/>
            <p:nvPr/>
          </p:nvSpPr>
          <p:spPr>
            <a:xfrm>
              <a:off x="8155940" y="2565400"/>
              <a:ext cx="20319" cy="64770"/>
            </a:xfrm>
            <a:custGeom>
              <a:avLst/>
              <a:gdLst>
                <a:gd name="connsiteX0" fmla="*/ 0 w 20319"/>
                <a:gd name="connsiteY0" fmla="*/ 0 h 64770"/>
                <a:gd name="connsiteX1" fmla="*/ 20320 w 20319"/>
                <a:gd name="connsiteY1" fmla="*/ 0 h 64770"/>
                <a:gd name="connsiteX2" fmla="*/ 20320 w 20319"/>
                <a:gd name="connsiteY2" fmla="*/ 64770 h 64770"/>
                <a:gd name="connsiteX3" fmla="*/ 0 w 20319"/>
                <a:gd name="connsiteY3" fmla="*/ 64770 h 64770"/>
                <a:gd name="connsiteX4" fmla="*/ 0 w 20319"/>
                <a:gd name="connsiteY4" fmla="*/ 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19" h="64770">
                  <a:moveTo>
                    <a:pt x="0" y="0"/>
                  </a:moveTo>
                  <a:lnTo>
                    <a:pt x="20320" y="0"/>
                  </a:lnTo>
                  <a:lnTo>
                    <a:pt x="20320" y="64770"/>
                  </a:lnTo>
                  <a:lnTo>
                    <a:pt x="0" y="647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FBB421D5-4326-036A-9733-21FC69AFE413}"/>
                </a:ext>
              </a:extLst>
            </p:cNvPr>
            <p:cNvSpPr/>
            <p:nvPr/>
          </p:nvSpPr>
          <p:spPr>
            <a:xfrm>
              <a:off x="8191500" y="2613660"/>
              <a:ext cx="78740" cy="119379"/>
            </a:xfrm>
            <a:custGeom>
              <a:avLst/>
              <a:gdLst>
                <a:gd name="connsiteX0" fmla="*/ 34290 w 78740"/>
                <a:gd name="connsiteY0" fmla="*/ 67310 h 119379"/>
                <a:gd name="connsiteX1" fmla="*/ 0 w 78740"/>
                <a:gd name="connsiteY1" fmla="*/ 31750 h 119379"/>
                <a:gd name="connsiteX2" fmla="*/ 40640 w 78740"/>
                <a:gd name="connsiteY2" fmla="*/ 0 h 119379"/>
                <a:gd name="connsiteX3" fmla="*/ 72390 w 78740"/>
                <a:gd name="connsiteY3" fmla="*/ 6350 h 119379"/>
                <a:gd name="connsiteX4" fmla="*/ 72390 w 78740"/>
                <a:gd name="connsiteY4" fmla="*/ 25400 h 119379"/>
                <a:gd name="connsiteX5" fmla="*/ 41910 w 78740"/>
                <a:gd name="connsiteY5" fmla="*/ 17780 h 119379"/>
                <a:gd name="connsiteX6" fmla="*/ 19050 w 78740"/>
                <a:gd name="connsiteY6" fmla="*/ 33020 h 119379"/>
                <a:gd name="connsiteX7" fmla="*/ 43180 w 78740"/>
                <a:gd name="connsiteY7" fmla="*/ 52070 h 119379"/>
                <a:gd name="connsiteX8" fmla="*/ 78740 w 78740"/>
                <a:gd name="connsiteY8" fmla="*/ 87630 h 119379"/>
                <a:gd name="connsiteX9" fmla="*/ 36830 w 78740"/>
                <a:gd name="connsiteY9" fmla="*/ 119380 h 119379"/>
                <a:gd name="connsiteX10" fmla="*/ 0 w 78740"/>
                <a:gd name="connsiteY10" fmla="*/ 111760 h 119379"/>
                <a:gd name="connsiteX11" fmla="*/ 0 w 78740"/>
                <a:gd name="connsiteY11" fmla="*/ 92710 h 119379"/>
                <a:gd name="connsiteX12" fmla="*/ 36830 w 78740"/>
                <a:gd name="connsiteY12" fmla="*/ 101600 h 119379"/>
                <a:gd name="connsiteX13" fmla="*/ 59690 w 78740"/>
                <a:gd name="connsiteY13" fmla="*/ 86360 h 119379"/>
                <a:gd name="connsiteX14" fmla="*/ 34290 w 78740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6510" y="0"/>
                    <a:pt x="40640" y="0"/>
                  </a:cubicBezTo>
                  <a:cubicBezTo>
                    <a:pt x="6477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4E9001B7-6D81-F361-4080-AA653E7F2100}"/>
                </a:ext>
              </a:extLst>
            </p:cNvPr>
            <p:cNvSpPr/>
            <p:nvPr/>
          </p:nvSpPr>
          <p:spPr>
            <a:xfrm>
              <a:off x="8351519" y="2613660"/>
              <a:ext cx="78740" cy="119379"/>
            </a:xfrm>
            <a:custGeom>
              <a:avLst/>
              <a:gdLst>
                <a:gd name="connsiteX0" fmla="*/ 34290 w 78740"/>
                <a:gd name="connsiteY0" fmla="*/ 67310 h 119379"/>
                <a:gd name="connsiteX1" fmla="*/ 0 w 78740"/>
                <a:gd name="connsiteY1" fmla="*/ 31750 h 119379"/>
                <a:gd name="connsiteX2" fmla="*/ 40640 w 78740"/>
                <a:gd name="connsiteY2" fmla="*/ 0 h 119379"/>
                <a:gd name="connsiteX3" fmla="*/ 72390 w 78740"/>
                <a:gd name="connsiteY3" fmla="*/ 6350 h 119379"/>
                <a:gd name="connsiteX4" fmla="*/ 72390 w 78740"/>
                <a:gd name="connsiteY4" fmla="*/ 25400 h 119379"/>
                <a:gd name="connsiteX5" fmla="*/ 41911 w 78740"/>
                <a:gd name="connsiteY5" fmla="*/ 17780 h 119379"/>
                <a:gd name="connsiteX6" fmla="*/ 19050 w 78740"/>
                <a:gd name="connsiteY6" fmla="*/ 33020 h 119379"/>
                <a:gd name="connsiteX7" fmla="*/ 43180 w 78740"/>
                <a:gd name="connsiteY7" fmla="*/ 52070 h 119379"/>
                <a:gd name="connsiteX8" fmla="*/ 78740 w 78740"/>
                <a:gd name="connsiteY8" fmla="*/ 87630 h 119379"/>
                <a:gd name="connsiteX9" fmla="*/ 36830 w 78740"/>
                <a:gd name="connsiteY9" fmla="*/ 119380 h 119379"/>
                <a:gd name="connsiteX10" fmla="*/ 0 w 78740"/>
                <a:gd name="connsiteY10" fmla="*/ 111760 h 119379"/>
                <a:gd name="connsiteX11" fmla="*/ 0 w 78740"/>
                <a:gd name="connsiteY11" fmla="*/ 92710 h 119379"/>
                <a:gd name="connsiteX12" fmla="*/ 36830 w 78740"/>
                <a:gd name="connsiteY12" fmla="*/ 101600 h 119379"/>
                <a:gd name="connsiteX13" fmla="*/ 59690 w 78740"/>
                <a:gd name="connsiteY13" fmla="*/ 86360 h 119379"/>
                <a:gd name="connsiteX14" fmla="*/ 34290 w 78740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6511" y="0"/>
                    <a:pt x="40640" y="0"/>
                  </a:cubicBezTo>
                  <a:cubicBezTo>
                    <a:pt x="6477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1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1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1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32529042-2307-70A0-7DED-D7BA0AACFC57}"/>
                </a:ext>
              </a:extLst>
            </p:cNvPr>
            <p:cNvSpPr/>
            <p:nvPr/>
          </p:nvSpPr>
          <p:spPr>
            <a:xfrm>
              <a:off x="8451850" y="261492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5880 w 107950"/>
                <a:gd name="connsiteY10" fmla="*/ 16510 h 119380"/>
                <a:gd name="connsiteX11" fmla="*/ 22860 w 107950"/>
                <a:gd name="connsiteY11" fmla="*/ 48260 h 119380"/>
                <a:gd name="connsiteX12" fmla="*/ 87630 w 107950"/>
                <a:gd name="connsiteY12" fmla="*/ 48260 h 119380"/>
                <a:gd name="connsiteX13" fmla="*/ 5715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FD6DFD76-167B-28D5-5D17-3BF4EBF128FA}"/>
                </a:ext>
              </a:extLst>
            </p:cNvPr>
            <p:cNvSpPr/>
            <p:nvPr/>
          </p:nvSpPr>
          <p:spPr>
            <a:xfrm>
              <a:off x="8589009" y="2614929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A84F0A6E-8EE7-CCD4-CE64-DC30279972CD}"/>
                </a:ext>
              </a:extLst>
            </p:cNvPr>
            <p:cNvSpPr/>
            <p:nvPr/>
          </p:nvSpPr>
          <p:spPr>
            <a:xfrm>
              <a:off x="8662669" y="2616200"/>
              <a:ext cx="114300" cy="116839"/>
            </a:xfrm>
            <a:custGeom>
              <a:avLst/>
              <a:gdLst>
                <a:gd name="connsiteX0" fmla="*/ 113030 w 114300"/>
                <a:gd name="connsiteY0" fmla="*/ 0 h 116839"/>
                <a:gd name="connsiteX1" fmla="*/ 62230 w 114300"/>
                <a:gd name="connsiteY1" fmla="*/ 116840 h 116839"/>
                <a:gd name="connsiteX2" fmla="*/ 50800 w 114300"/>
                <a:gd name="connsiteY2" fmla="*/ 116840 h 116839"/>
                <a:gd name="connsiteX3" fmla="*/ 0 w 114300"/>
                <a:gd name="connsiteY3" fmla="*/ 0 h 116839"/>
                <a:gd name="connsiteX4" fmla="*/ 22861 w 114300"/>
                <a:gd name="connsiteY4" fmla="*/ 0 h 116839"/>
                <a:gd name="connsiteX5" fmla="*/ 57150 w 114300"/>
                <a:gd name="connsiteY5" fmla="*/ 83820 h 116839"/>
                <a:gd name="connsiteX6" fmla="*/ 91440 w 114300"/>
                <a:gd name="connsiteY6" fmla="*/ 0 h 116839"/>
                <a:gd name="connsiteX7" fmla="*/ 114300 w 114300"/>
                <a:gd name="connsiteY7" fmla="*/ 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300" h="116839">
                  <a:moveTo>
                    <a:pt x="113030" y="0"/>
                  </a:moveTo>
                  <a:lnTo>
                    <a:pt x="62230" y="116840"/>
                  </a:lnTo>
                  <a:lnTo>
                    <a:pt x="50800" y="116840"/>
                  </a:lnTo>
                  <a:lnTo>
                    <a:pt x="0" y="0"/>
                  </a:lnTo>
                  <a:lnTo>
                    <a:pt x="22861" y="0"/>
                  </a:lnTo>
                  <a:cubicBezTo>
                    <a:pt x="34290" y="27940"/>
                    <a:pt x="46990" y="58420"/>
                    <a:pt x="57150" y="83820"/>
                  </a:cubicBezTo>
                  <a:cubicBezTo>
                    <a:pt x="67311" y="58420"/>
                    <a:pt x="80011" y="27940"/>
                    <a:pt x="91440" y="0"/>
                  </a:cubicBezTo>
                  <a:lnTo>
                    <a:pt x="1143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26CE3D3D-11C3-E439-2E15-E38581A34335}"/>
                </a:ext>
              </a:extLst>
            </p:cNvPr>
            <p:cNvSpPr/>
            <p:nvPr/>
          </p:nvSpPr>
          <p:spPr>
            <a:xfrm>
              <a:off x="8793480" y="257047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562F4812-5A40-8CDA-8D9B-D22ECFC3329D}"/>
                </a:ext>
              </a:extLst>
            </p:cNvPr>
            <p:cNvSpPr/>
            <p:nvPr/>
          </p:nvSpPr>
          <p:spPr>
            <a:xfrm>
              <a:off x="8848090" y="2613660"/>
              <a:ext cx="95250" cy="119379"/>
            </a:xfrm>
            <a:custGeom>
              <a:avLst/>
              <a:gdLst>
                <a:gd name="connsiteX0" fmla="*/ 60960 w 95250"/>
                <a:gd name="connsiteY0" fmla="*/ 100330 h 119379"/>
                <a:gd name="connsiteX1" fmla="*/ 95250 w 95250"/>
                <a:gd name="connsiteY1" fmla="*/ 90170 h 119379"/>
                <a:gd name="connsiteX2" fmla="*/ 95250 w 95250"/>
                <a:gd name="connsiteY2" fmla="*/ 110490 h 119379"/>
                <a:gd name="connsiteX3" fmla="*/ 59690 w 95250"/>
                <a:gd name="connsiteY3" fmla="*/ 119380 h 119379"/>
                <a:gd name="connsiteX4" fmla="*/ 0 w 95250"/>
                <a:gd name="connsiteY4" fmla="*/ 59690 h 119379"/>
                <a:gd name="connsiteX5" fmla="*/ 59690 w 95250"/>
                <a:gd name="connsiteY5" fmla="*/ 0 h 119379"/>
                <a:gd name="connsiteX6" fmla="*/ 95250 w 95250"/>
                <a:gd name="connsiteY6" fmla="*/ 8890 h 119379"/>
                <a:gd name="connsiteX7" fmla="*/ 95250 w 95250"/>
                <a:gd name="connsiteY7" fmla="*/ 29210 h 119379"/>
                <a:gd name="connsiteX8" fmla="*/ 60960 w 95250"/>
                <a:gd name="connsiteY8" fmla="*/ 19050 h 119379"/>
                <a:gd name="connsiteX9" fmla="*/ 21590 w 95250"/>
                <a:gd name="connsiteY9" fmla="*/ 59690 h 119379"/>
                <a:gd name="connsiteX10" fmla="*/ 60960 w 95250"/>
                <a:gd name="connsiteY10" fmla="*/ 10033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79">
                  <a:moveTo>
                    <a:pt x="60960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9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90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0" y="19050"/>
                  </a:cubicBezTo>
                  <a:cubicBezTo>
                    <a:pt x="38100" y="19050"/>
                    <a:pt x="21590" y="35560"/>
                    <a:pt x="21590" y="59690"/>
                  </a:cubicBezTo>
                  <a:cubicBezTo>
                    <a:pt x="21590" y="83820"/>
                    <a:pt x="38100" y="100330"/>
                    <a:pt x="6096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72BA3F01-6434-3519-F381-28C189A3713B}"/>
                </a:ext>
              </a:extLst>
            </p:cNvPr>
            <p:cNvSpPr/>
            <p:nvPr/>
          </p:nvSpPr>
          <p:spPr>
            <a:xfrm>
              <a:off x="8963659" y="261492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5880 w 107950"/>
                <a:gd name="connsiteY10" fmla="*/ 16510 h 119380"/>
                <a:gd name="connsiteX11" fmla="*/ 22860 w 107950"/>
                <a:gd name="connsiteY11" fmla="*/ 48260 h 119380"/>
                <a:gd name="connsiteX12" fmla="*/ 87630 w 107950"/>
                <a:gd name="connsiteY12" fmla="*/ 48260 h 119380"/>
                <a:gd name="connsiteX13" fmla="*/ 5715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17CAE84B-C0ED-C5B5-580A-D4B394167839}"/>
                </a:ext>
              </a:extLst>
            </p:cNvPr>
            <p:cNvSpPr/>
            <p:nvPr/>
          </p:nvSpPr>
          <p:spPr>
            <a:xfrm>
              <a:off x="9093200" y="2613660"/>
              <a:ext cx="78740" cy="119379"/>
            </a:xfrm>
            <a:custGeom>
              <a:avLst/>
              <a:gdLst>
                <a:gd name="connsiteX0" fmla="*/ 34290 w 78740"/>
                <a:gd name="connsiteY0" fmla="*/ 67310 h 119379"/>
                <a:gd name="connsiteX1" fmla="*/ 0 w 78740"/>
                <a:gd name="connsiteY1" fmla="*/ 31750 h 119379"/>
                <a:gd name="connsiteX2" fmla="*/ 40640 w 78740"/>
                <a:gd name="connsiteY2" fmla="*/ 0 h 119379"/>
                <a:gd name="connsiteX3" fmla="*/ 72390 w 78740"/>
                <a:gd name="connsiteY3" fmla="*/ 6350 h 119379"/>
                <a:gd name="connsiteX4" fmla="*/ 72390 w 78740"/>
                <a:gd name="connsiteY4" fmla="*/ 25400 h 119379"/>
                <a:gd name="connsiteX5" fmla="*/ 41910 w 78740"/>
                <a:gd name="connsiteY5" fmla="*/ 17780 h 119379"/>
                <a:gd name="connsiteX6" fmla="*/ 19050 w 78740"/>
                <a:gd name="connsiteY6" fmla="*/ 33020 h 119379"/>
                <a:gd name="connsiteX7" fmla="*/ 43180 w 78740"/>
                <a:gd name="connsiteY7" fmla="*/ 52070 h 119379"/>
                <a:gd name="connsiteX8" fmla="*/ 78740 w 78740"/>
                <a:gd name="connsiteY8" fmla="*/ 87630 h 119379"/>
                <a:gd name="connsiteX9" fmla="*/ 36830 w 78740"/>
                <a:gd name="connsiteY9" fmla="*/ 119380 h 119379"/>
                <a:gd name="connsiteX10" fmla="*/ 0 w 78740"/>
                <a:gd name="connsiteY10" fmla="*/ 111760 h 119379"/>
                <a:gd name="connsiteX11" fmla="*/ 0 w 78740"/>
                <a:gd name="connsiteY11" fmla="*/ 92710 h 119379"/>
                <a:gd name="connsiteX12" fmla="*/ 36830 w 78740"/>
                <a:gd name="connsiteY12" fmla="*/ 101600 h 119379"/>
                <a:gd name="connsiteX13" fmla="*/ 59690 w 78740"/>
                <a:gd name="connsiteY13" fmla="*/ 86360 h 119379"/>
                <a:gd name="connsiteX14" fmla="*/ 34290 w 78740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6510" y="0"/>
                    <a:pt x="40640" y="0"/>
                  </a:cubicBezTo>
                  <a:cubicBezTo>
                    <a:pt x="6477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9A391449-5119-3268-6A1D-7ED9FDDEE961}"/>
                </a:ext>
              </a:extLst>
            </p:cNvPr>
            <p:cNvSpPr/>
            <p:nvPr/>
          </p:nvSpPr>
          <p:spPr>
            <a:xfrm>
              <a:off x="922019" y="2887979"/>
              <a:ext cx="95250" cy="119380"/>
            </a:xfrm>
            <a:custGeom>
              <a:avLst/>
              <a:gdLst>
                <a:gd name="connsiteX0" fmla="*/ 60960 w 95250"/>
                <a:gd name="connsiteY0" fmla="*/ 100330 h 119380"/>
                <a:gd name="connsiteX1" fmla="*/ 95250 w 95250"/>
                <a:gd name="connsiteY1" fmla="*/ 90170 h 119380"/>
                <a:gd name="connsiteX2" fmla="*/ 95250 w 95250"/>
                <a:gd name="connsiteY2" fmla="*/ 110490 h 119380"/>
                <a:gd name="connsiteX3" fmla="*/ 59690 w 95250"/>
                <a:gd name="connsiteY3" fmla="*/ 119380 h 119380"/>
                <a:gd name="connsiteX4" fmla="*/ 0 w 95250"/>
                <a:gd name="connsiteY4" fmla="*/ 59690 h 119380"/>
                <a:gd name="connsiteX5" fmla="*/ 59690 w 95250"/>
                <a:gd name="connsiteY5" fmla="*/ 0 h 119380"/>
                <a:gd name="connsiteX6" fmla="*/ 95250 w 95250"/>
                <a:gd name="connsiteY6" fmla="*/ 8890 h 119380"/>
                <a:gd name="connsiteX7" fmla="*/ 95250 w 95250"/>
                <a:gd name="connsiteY7" fmla="*/ 29210 h 119380"/>
                <a:gd name="connsiteX8" fmla="*/ 60960 w 95250"/>
                <a:gd name="connsiteY8" fmla="*/ 19050 h 119380"/>
                <a:gd name="connsiteX9" fmla="*/ 21590 w 95250"/>
                <a:gd name="connsiteY9" fmla="*/ 59690 h 119380"/>
                <a:gd name="connsiteX10" fmla="*/ 60960 w 95250"/>
                <a:gd name="connsiteY10" fmla="*/ 10033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80">
                  <a:moveTo>
                    <a:pt x="60960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9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90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0" y="19050"/>
                  </a:cubicBezTo>
                  <a:cubicBezTo>
                    <a:pt x="38100" y="19050"/>
                    <a:pt x="21590" y="35560"/>
                    <a:pt x="21590" y="59690"/>
                  </a:cubicBezTo>
                  <a:cubicBezTo>
                    <a:pt x="21590" y="83820"/>
                    <a:pt x="38100" y="100330"/>
                    <a:pt x="6096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73CBDCC3-A4F6-F997-B8C4-F3842E73E6AC}"/>
                </a:ext>
              </a:extLst>
            </p:cNvPr>
            <p:cNvSpPr/>
            <p:nvPr/>
          </p:nvSpPr>
          <p:spPr>
            <a:xfrm>
              <a:off x="1040130" y="2887979"/>
              <a:ext cx="116839" cy="119380"/>
            </a:xfrm>
            <a:custGeom>
              <a:avLst/>
              <a:gdLst>
                <a:gd name="connsiteX0" fmla="*/ 116840 w 116839"/>
                <a:gd name="connsiteY0" fmla="*/ 59690 h 119380"/>
                <a:gd name="connsiteX1" fmla="*/ 58420 w 116839"/>
                <a:gd name="connsiteY1" fmla="*/ 119380 h 119380"/>
                <a:gd name="connsiteX2" fmla="*/ 0 w 116839"/>
                <a:gd name="connsiteY2" fmla="*/ 59690 h 119380"/>
                <a:gd name="connsiteX3" fmla="*/ 58420 w 116839"/>
                <a:gd name="connsiteY3" fmla="*/ 0 h 119380"/>
                <a:gd name="connsiteX4" fmla="*/ 116840 w 116839"/>
                <a:gd name="connsiteY4" fmla="*/ 59690 h 119380"/>
                <a:gd name="connsiteX5" fmla="*/ 96520 w 116839"/>
                <a:gd name="connsiteY5" fmla="*/ 59690 h 119380"/>
                <a:gd name="connsiteX6" fmla="*/ 58420 w 116839"/>
                <a:gd name="connsiteY6" fmla="*/ 17780 h 119380"/>
                <a:gd name="connsiteX7" fmla="*/ 20320 w 116839"/>
                <a:gd name="connsiteY7" fmla="*/ 59690 h 119380"/>
                <a:gd name="connsiteX8" fmla="*/ 58420 w 116839"/>
                <a:gd name="connsiteY8" fmla="*/ 101600 h 119380"/>
                <a:gd name="connsiteX9" fmla="*/ 96520 w 116839"/>
                <a:gd name="connsiteY9" fmla="*/ 5969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39" h="119380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5ED17B1D-FD11-CB42-27E3-9554775573B9}"/>
                </a:ext>
              </a:extLst>
            </p:cNvPr>
            <p:cNvSpPr/>
            <p:nvPr/>
          </p:nvSpPr>
          <p:spPr>
            <a:xfrm>
              <a:off x="1189989" y="2887979"/>
              <a:ext cx="102870" cy="118110"/>
            </a:xfrm>
            <a:custGeom>
              <a:avLst/>
              <a:gdLst>
                <a:gd name="connsiteX0" fmla="*/ 20320 w 102870"/>
                <a:gd name="connsiteY0" fmla="*/ 2540 h 118110"/>
                <a:gd name="connsiteX1" fmla="*/ 20320 w 102870"/>
                <a:gd name="connsiteY1" fmla="*/ 19050 h 118110"/>
                <a:gd name="connsiteX2" fmla="*/ 20320 w 102870"/>
                <a:gd name="connsiteY2" fmla="*/ 27940 h 118110"/>
                <a:gd name="connsiteX3" fmla="*/ 20320 w 102870"/>
                <a:gd name="connsiteY3" fmla="*/ 27940 h 118110"/>
                <a:gd name="connsiteX4" fmla="*/ 63500 w 102870"/>
                <a:gd name="connsiteY4" fmla="*/ 0 h 118110"/>
                <a:gd name="connsiteX5" fmla="*/ 102870 w 102870"/>
                <a:gd name="connsiteY5" fmla="*/ 45720 h 118110"/>
                <a:gd name="connsiteX6" fmla="*/ 102870 w 102870"/>
                <a:gd name="connsiteY6" fmla="*/ 118110 h 118110"/>
                <a:gd name="connsiteX7" fmla="*/ 81280 w 102870"/>
                <a:gd name="connsiteY7" fmla="*/ 118110 h 118110"/>
                <a:gd name="connsiteX8" fmla="*/ 81280 w 102870"/>
                <a:gd name="connsiteY8" fmla="*/ 50800 h 118110"/>
                <a:gd name="connsiteX9" fmla="*/ 59690 w 102870"/>
                <a:gd name="connsiteY9" fmla="*/ 20320 h 118110"/>
                <a:gd name="connsiteX10" fmla="*/ 21590 w 102870"/>
                <a:gd name="connsiteY10" fmla="*/ 60960 h 118110"/>
                <a:gd name="connsiteX11" fmla="*/ 21590 w 102870"/>
                <a:gd name="connsiteY11" fmla="*/ 116840 h 118110"/>
                <a:gd name="connsiteX12" fmla="*/ 0 w 102870"/>
                <a:gd name="connsiteY12" fmla="*/ 116840 h 118110"/>
                <a:gd name="connsiteX13" fmla="*/ 0 w 102870"/>
                <a:gd name="connsiteY13" fmla="*/ 2540 h 118110"/>
                <a:gd name="connsiteX14" fmla="*/ 20320 w 102870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 144">
              <a:extLst>
                <a:ext uri="{FF2B5EF4-FFF2-40B4-BE49-F238E27FC236}">
                  <a16:creationId xmlns:a16="http://schemas.microsoft.com/office/drawing/2014/main" id="{03F3860F-E583-D5B8-79A9-512A57AE4CB8}"/>
                </a:ext>
              </a:extLst>
            </p:cNvPr>
            <p:cNvSpPr/>
            <p:nvPr/>
          </p:nvSpPr>
          <p:spPr>
            <a:xfrm>
              <a:off x="1323339" y="2887979"/>
              <a:ext cx="78740" cy="119380"/>
            </a:xfrm>
            <a:custGeom>
              <a:avLst/>
              <a:gdLst>
                <a:gd name="connsiteX0" fmla="*/ 34290 w 78740"/>
                <a:gd name="connsiteY0" fmla="*/ 67310 h 119380"/>
                <a:gd name="connsiteX1" fmla="*/ 0 w 78740"/>
                <a:gd name="connsiteY1" fmla="*/ 31750 h 119380"/>
                <a:gd name="connsiteX2" fmla="*/ 40640 w 78740"/>
                <a:gd name="connsiteY2" fmla="*/ 0 h 119380"/>
                <a:gd name="connsiteX3" fmla="*/ 72390 w 78740"/>
                <a:gd name="connsiteY3" fmla="*/ 6350 h 119380"/>
                <a:gd name="connsiteX4" fmla="*/ 72390 w 78740"/>
                <a:gd name="connsiteY4" fmla="*/ 25400 h 119380"/>
                <a:gd name="connsiteX5" fmla="*/ 41910 w 78740"/>
                <a:gd name="connsiteY5" fmla="*/ 17780 h 119380"/>
                <a:gd name="connsiteX6" fmla="*/ 19050 w 78740"/>
                <a:gd name="connsiteY6" fmla="*/ 33020 h 119380"/>
                <a:gd name="connsiteX7" fmla="*/ 43180 w 78740"/>
                <a:gd name="connsiteY7" fmla="*/ 52070 h 119380"/>
                <a:gd name="connsiteX8" fmla="*/ 78740 w 78740"/>
                <a:gd name="connsiteY8" fmla="*/ 87630 h 119380"/>
                <a:gd name="connsiteX9" fmla="*/ 36830 w 78740"/>
                <a:gd name="connsiteY9" fmla="*/ 119380 h 119380"/>
                <a:gd name="connsiteX10" fmla="*/ 0 w 78740"/>
                <a:gd name="connsiteY10" fmla="*/ 111760 h 119380"/>
                <a:gd name="connsiteX11" fmla="*/ 0 w 78740"/>
                <a:gd name="connsiteY11" fmla="*/ 92710 h 119380"/>
                <a:gd name="connsiteX12" fmla="*/ 36830 w 78740"/>
                <a:gd name="connsiteY12" fmla="*/ 101600 h 119380"/>
                <a:gd name="connsiteX13" fmla="*/ 59690 w 78740"/>
                <a:gd name="connsiteY13" fmla="*/ 86360 h 119380"/>
                <a:gd name="connsiteX14" fmla="*/ 34290 w 78740"/>
                <a:gd name="connsiteY14" fmla="*/ 673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119380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6510" y="0"/>
                    <a:pt x="40640" y="0"/>
                  </a:cubicBezTo>
                  <a:cubicBezTo>
                    <a:pt x="6477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1B02BC57-5377-3E9E-9663-EC8588489821}"/>
                </a:ext>
              </a:extLst>
            </p:cNvPr>
            <p:cNvSpPr/>
            <p:nvPr/>
          </p:nvSpPr>
          <p:spPr>
            <a:xfrm>
              <a:off x="1432560" y="2844800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 146">
              <a:extLst>
                <a:ext uri="{FF2B5EF4-FFF2-40B4-BE49-F238E27FC236}">
                  <a16:creationId xmlns:a16="http://schemas.microsoft.com/office/drawing/2014/main" id="{2184E45A-58D0-AF02-7743-E9F546EB5512}"/>
                </a:ext>
              </a:extLst>
            </p:cNvPr>
            <p:cNvSpPr/>
            <p:nvPr/>
          </p:nvSpPr>
          <p:spPr>
            <a:xfrm>
              <a:off x="1489710" y="2887979"/>
              <a:ext cx="78739" cy="119380"/>
            </a:xfrm>
            <a:custGeom>
              <a:avLst/>
              <a:gdLst>
                <a:gd name="connsiteX0" fmla="*/ 34290 w 78739"/>
                <a:gd name="connsiteY0" fmla="*/ 67310 h 119380"/>
                <a:gd name="connsiteX1" fmla="*/ 0 w 78739"/>
                <a:gd name="connsiteY1" fmla="*/ 31750 h 119380"/>
                <a:gd name="connsiteX2" fmla="*/ 40640 w 78739"/>
                <a:gd name="connsiteY2" fmla="*/ 0 h 119380"/>
                <a:gd name="connsiteX3" fmla="*/ 72390 w 78739"/>
                <a:gd name="connsiteY3" fmla="*/ 6350 h 119380"/>
                <a:gd name="connsiteX4" fmla="*/ 72390 w 78739"/>
                <a:gd name="connsiteY4" fmla="*/ 25400 h 119380"/>
                <a:gd name="connsiteX5" fmla="*/ 41910 w 78739"/>
                <a:gd name="connsiteY5" fmla="*/ 17780 h 119380"/>
                <a:gd name="connsiteX6" fmla="*/ 19050 w 78739"/>
                <a:gd name="connsiteY6" fmla="*/ 33020 h 119380"/>
                <a:gd name="connsiteX7" fmla="*/ 43180 w 78739"/>
                <a:gd name="connsiteY7" fmla="*/ 52070 h 119380"/>
                <a:gd name="connsiteX8" fmla="*/ 78740 w 78739"/>
                <a:gd name="connsiteY8" fmla="*/ 87630 h 119380"/>
                <a:gd name="connsiteX9" fmla="*/ 36830 w 78739"/>
                <a:gd name="connsiteY9" fmla="*/ 119380 h 119380"/>
                <a:gd name="connsiteX10" fmla="*/ 0 w 78739"/>
                <a:gd name="connsiteY10" fmla="*/ 111760 h 119380"/>
                <a:gd name="connsiteX11" fmla="*/ 0 w 78739"/>
                <a:gd name="connsiteY11" fmla="*/ 92710 h 119380"/>
                <a:gd name="connsiteX12" fmla="*/ 36830 w 78739"/>
                <a:gd name="connsiteY12" fmla="*/ 101600 h 119380"/>
                <a:gd name="connsiteX13" fmla="*/ 59690 w 78739"/>
                <a:gd name="connsiteY13" fmla="*/ 86360 h 119380"/>
                <a:gd name="connsiteX14" fmla="*/ 34290 w 78739"/>
                <a:gd name="connsiteY14" fmla="*/ 673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19380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6510" y="0"/>
                    <a:pt x="40640" y="0"/>
                  </a:cubicBezTo>
                  <a:cubicBezTo>
                    <a:pt x="6477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862FDBAA-16BA-8050-C0CB-6BED9B0F99DE}"/>
                </a:ext>
              </a:extLst>
            </p:cNvPr>
            <p:cNvSpPr/>
            <p:nvPr/>
          </p:nvSpPr>
          <p:spPr>
            <a:xfrm>
              <a:off x="1584960" y="2856229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 148">
              <a:extLst>
                <a:ext uri="{FF2B5EF4-FFF2-40B4-BE49-F238E27FC236}">
                  <a16:creationId xmlns:a16="http://schemas.microsoft.com/office/drawing/2014/main" id="{DB4E8EDE-06F2-9BE1-09D8-72A5038ACDC1}"/>
                </a:ext>
              </a:extLst>
            </p:cNvPr>
            <p:cNvSpPr/>
            <p:nvPr/>
          </p:nvSpPr>
          <p:spPr>
            <a:xfrm>
              <a:off x="1678939" y="288925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 149">
              <a:extLst>
                <a:ext uri="{FF2B5EF4-FFF2-40B4-BE49-F238E27FC236}">
                  <a16:creationId xmlns:a16="http://schemas.microsoft.com/office/drawing/2014/main" id="{B5E21B59-3A65-F0CF-15EA-D5082F4E5589}"/>
                </a:ext>
              </a:extLst>
            </p:cNvPr>
            <p:cNvSpPr/>
            <p:nvPr/>
          </p:nvSpPr>
          <p:spPr>
            <a:xfrm>
              <a:off x="1818639" y="2887979"/>
              <a:ext cx="102870" cy="118110"/>
            </a:xfrm>
            <a:custGeom>
              <a:avLst/>
              <a:gdLst>
                <a:gd name="connsiteX0" fmla="*/ 20320 w 102870"/>
                <a:gd name="connsiteY0" fmla="*/ 2540 h 118110"/>
                <a:gd name="connsiteX1" fmla="*/ 20320 w 102870"/>
                <a:gd name="connsiteY1" fmla="*/ 19050 h 118110"/>
                <a:gd name="connsiteX2" fmla="*/ 20320 w 102870"/>
                <a:gd name="connsiteY2" fmla="*/ 27940 h 118110"/>
                <a:gd name="connsiteX3" fmla="*/ 20320 w 102870"/>
                <a:gd name="connsiteY3" fmla="*/ 27940 h 118110"/>
                <a:gd name="connsiteX4" fmla="*/ 63500 w 102870"/>
                <a:gd name="connsiteY4" fmla="*/ 0 h 118110"/>
                <a:gd name="connsiteX5" fmla="*/ 102870 w 102870"/>
                <a:gd name="connsiteY5" fmla="*/ 45720 h 118110"/>
                <a:gd name="connsiteX6" fmla="*/ 102870 w 102870"/>
                <a:gd name="connsiteY6" fmla="*/ 118110 h 118110"/>
                <a:gd name="connsiteX7" fmla="*/ 81280 w 102870"/>
                <a:gd name="connsiteY7" fmla="*/ 118110 h 118110"/>
                <a:gd name="connsiteX8" fmla="*/ 81280 w 102870"/>
                <a:gd name="connsiteY8" fmla="*/ 50800 h 118110"/>
                <a:gd name="connsiteX9" fmla="*/ 59690 w 102870"/>
                <a:gd name="connsiteY9" fmla="*/ 20320 h 118110"/>
                <a:gd name="connsiteX10" fmla="*/ 21590 w 102870"/>
                <a:gd name="connsiteY10" fmla="*/ 60960 h 118110"/>
                <a:gd name="connsiteX11" fmla="*/ 21590 w 102870"/>
                <a:gd name="connsiteY11" fmla="*/ 116840 h 118110"/>
                <a:gd name="connsiteX12" fmla="*/ 0 w 102870"/>
                <a:gd name="connsiteY12" fmla="*/ 116840 h 118110"/>
                <a:gd name="connsiteX13" fmla="*/ 0 w 102870"/>
                <a:gd name="connsiteY13" fmla="*/ 2540 h 118110"/>
                <a:gd name="connsiteX14" fmla="*/ 20320 w 102870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 150">
              <a:extLst>
                <a:ext uri="{FF2B5EF4-FFF2-40B4-BE49-F238E27FC236}">
                  <a16:creationId xmlns:a16="http://schemas.microsoft.com/office/drawing/2014/main" id="{109316A4-62DE-B67F-C27D-B0DC2E9E7A99}"/>
                </a:ext>
              </a:extLst>
            </p:cNvPr>
            <p:cNvSpPr/>
            <p:nvPr/>
          </p:nvSpPr>
          <p:spPr>
            <a:xfrm>
              <a:off x="1943100" y="2856229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 151">
              <a:extLst>
                <a:ext uri="{FF2B5EF4-FFF2-40B4-BE49-F238E27FC236}">
                  <a16:creationId xmlns:a16="http://schemas.microsoft.com/office/drawing/2014/main" id="{257550F9-1890-B78B-B898-9D94C0F0E4C1}"/>
                </a:ext>
              </a:extLst>
            </p:cNvPr>
            <p:cNvSpPr/>
            <p:nvPr/>
          </p:nvSpPr>
          <p:spPr>
            <a:xfrm>
              <a:off x="2047239" y="2839720"/>
              <a:ext cx="44450" cy="167639"/>
            </a:xfrm>
            <a:custGeom>
              <a:avLst/>
              <a:gdLst>
                <a:gd name="connsiteX0" fmla="*/ 0 w 44450"/>
                <a:gd name="connsiteY0" fmla="*/ 0 h 167639"/>
                <a:gd name="connsiteX1" fmla="*/ 21590 w 44450"/>
                <a:gd name="connsiteY1" fmla="*/ 0 h 167639"/>
                <a:gd name="connsiteX2" fmla="*/ 21590 w 44450"/>
                <a:gd name="connsiteY2" fmla="*/ 130810 h 167639"/>
                <a:gd name="connsiteX3" fmla="*/ 34290 w 44450"/>
                <a:gd name="connsiteY3" fmla="*/ 148590 h 167639"/>
                <a:gd name="connsiteX4" fmla="*/ 44450 w 44450"/>
                <a:gd name="connsiteY4" fmla="*/ 147320 h 167639"/>
                <a:gd name="connsiteX5" fmla="*/ 44450 w 44450"/>
                <a:gd name="connsiteY5" fmla="*/ 165100 h 167639"/>
                <a:gd name="connsiteX6" fmla="*/ 29210 w 44450"/>
                <a:gd name="connsiteY6" fmla="*/ 167640 h 167639"/>
                <a:gd name="connsiteX7" fmla="*/ 0 w 44450"/>
                <a:gd name="connsiteY7" fmla="*/ 135890 h 167639"/>
                <a:gd name="connsiteX8" fmla="*/ 0 w 44450"/>
                <a:gd name="connsiteY8" fmla="*/ 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39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0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 152">
              <a:extLst>
                <a:ext uri="{FF2B5EF4-FFF2-40B4-BE49-F238E27FC236}">
                  <a16:creationId xmlns:a16="http://schemas.microsoft.com/office/drawing/2014/main" id="{6CFF0EFB-C366-4D3D-0F86-FE39664BF146}"/>
                </a:ext>
              </a:extLst>
            </p:cNvPr>
            <p:cNvSpPr/>
            <p:nvPr/>
          </p:nvSpPr>
          <p:spPr>
            <a:xfrm>
              <a:off x="2091351" y="2890520"/>
              <a:ext cx="120988" cy="167639"/>
            </a:xfrm>
            <a:custGeom>
              <a:avLst/>
              <a:gdLst>
                <a:gd name="connsiteX0" fmla="*/ 2878 w 120988"/>
                <a:gd name="connsiteY0" fmla="*/ 147320 h 167639"/>
                <a:gd name="connsiteX1" fmla="*/ 15578 w 120988"/>
                <a:gd name="connsiteY1" fmla="*/ 148590 h 167639"/>
                <a:gd name="connsiteX2" fmla="*/ 51138 w 120988"/>
                <a:gd name="connsiteY2" fmla="*/ 113030 h 167639"/>
                <a:gd name="connsiteX3" fmla="*/ 2878 w 120988"/>
                <a:gd name="connsiteY3" fmla="*/ 0 h 167639"/>
                <a:gd name="connsiteX4" fmla="*/ 27008 w 120988"/>
                <a:gd name="connsiteY4" fmla="*/ 0 h 167639"/>
                <a:gd name="connsiteX5" fmla="*/ 43518 w 120988"/>
                <a:gd name="connsiteY5" fmla="*/ 41910 h 167639"/>
                <a:gd name="connsiteX6" fmla="*/ 62568 w 120988"/>
                <a:gd name="connsiteY6" fmla="*/ 91440 h 167639"/>
                <a:gd name="connsiteX7" fmla="*/ 81618 w 120988"/>
                <a:gd name="connsiteY7" fmla="*/ 41910 h 167639"/>
                <a:gd name="connsiteX8" fmla="*/ 96858 w 120988"/>
                <a:gd name="connsiteY8" fmla="*/ 0 h 167639"/>
                <a:gd name="connsiteX9" fmla="*/ 120988 w 120988"/>
                <a:gd name="connsiteY9" fmla="*/ 0 h 167639"/>
                <a:gd name="connsiteX10" fmla="*/ 76538 w 120988"/>
                <a:gd name="connsiteY10" fmla="*/ 109220 h 167639"/>
                <a:gd name="connsiteX11" fmla="*/ 18118 w 120988"/>
                <a:gd name="connsiteY11" fmla="*/ 167640 h 167639"/>
                <a:gd name="connsiteX12" fmla="*/ 2878 w 120988"/>
                <a:gd name="connsiteY12" fmla="*/ 165100 h 167639"/>
                <a:gd name="connsiteX13" fmla="*/ 2878 w 120988"/>
                <a:gd name="connsiteY13" fmla="*/ 14732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988" h="167639">
                  <a:moveTo>
                    <a:pt x="2878" y="147320"/>
                  </a:moveTo>
                  <a:cubicBezTo>
                    <a:pt x="5418" y="147320"/>
                    <a:pt x="9228" y="148590"/>
                    <a:pt x="15578" y="148590"/>
                  </a:cubicBezTo>
                  <a:cubicBezTo>
                    <a:pt x="33358" y="148590"/>
                    <a:pt x="43518" y="133350"/>
                    <a:pt x="51138" y="113030"/>
                  </a:cubicBezTo>
                  <a:lnTo>
                    <a:pt x="2878" y="0"/>
                  </a:lnTo>
                  <a:lnTo>
                    <a:pt x="27008" y="0"/>
                  </a:lnTo>
                  <a:lnTo>
                    <a:pt x="43518" y="41910"/>
                  </a:lnTo>
                  <a:cubicBezTo>
                    <a:pt x="49868" y="58420"/>
                    <a:pt x="56218" y="74930"/>
                    <a:pt x="62568" y="91440"/>
                  </a:cubicBezTo>
                  <a:cubicBezTo>
                    <a:pt x="67648" y="78740"/>
                    <a:pt x="76538" y="55880"/>
                    <a:pt x="81618" y="41910"/>
                  </a:cubicBezTo>
                  <a:lnTo>
                    <a:pt x="96858" y="0"/>
                  </a:lnTo>
                  <a:lnTo>
                    <a:pt x="120988" y="0"/>
                  </a:lnTo>
                  <a:lnTo>
                    <a:pt x="76538" y="109220"/>
                  </a:lnTo>
                  <a:cubicBezTo>
                    <a:pt x="61298" y="147320"/>
                    <a:pt x="48598" y="167640"/>
                    <a:pt x="18118" y="167640"/>
                  </a:cubicBezTo>
                  <a:cubicBezTo>
                    <a:pt x="-12362" y="167640"/>
                    <a:pt x="5418" y="167640"/>
                    <a:pt x="2878" y="165100"/>
                  </a:cubicBezTo>
                  <a:lnTo>
                    <a:pt x="2878" y="1473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 153">
              <a:extLst>
                <a:ext uri="{FF2B5EF4-FFF2-40B4-BE49-F238E27FC236}">
                  <a16:creationId xmlns:a16="http://schemas.microsoft.com/office/drawing/2014/main" id="{C422FFA8-A00A-C66D-5104-14695E3DC281}"/>
                </a:ext>
              </a:extLst>
            </p:cNvPr>
            <p:cNvSpPr/>
            <p:nvPr/>
          </p:nvSpPr>
          <p:spPr>
            <a:xfrm>
              <a:off x="2286000" y="2886710"/>
              <a:ext cx="93979" cy="119379"/>
            </a:xfrm>
            <a:custGeom>
              <a:avLst/>
              <a:gdLst>
                <a:gd name="connsiteX0" fmla="*/ 5080 w 93979"/>
                <a:gd name="connsiteY0" fmla="*/ 8890 h 119379"/>
                <a:gd name="connsiteX1" fmla="*/ 45720 w 93979"/>
                <a:gd name="connsiteY1" fmla="*/ 0 h 119379"/>
                <a:gd name="connsiteX2" fmla="*/ 93980 w 93979"/>
                <a:gd name="connsiteY2" fmla="*/ 44450 h 119379"/>
                <a:gd name="connsiteX3" fmla="*/ 93980 w 93979"/>
                <a:gd name="connsiteY3" fmla="*/ 116840 h 119379"/>
                <a:gd name="connsiteX4" fmla="*/ 74930 w 93979"/>
                <a:gd name="connsiteY4" fmla="*/ 116840 h 119379"/>
                <a:gd name="connsiteX5" fmla="*/ 74930 w 93979"/>
                <a:gd name="connsiteY5" fmla="*/ 102870 h 119379"/>
                <a:gd name="connsiteX6" fmla="*/ 74930 w 93979"/>
                <a:gd name="connsiteY6" fmla="*/ 93980 h 119379"/>
                <a:gd name="connsiteX7" fmla="*/ 74930 w 93979"/>
                <a:gd name="connsiteY7" fmla="*/ 93980 h 119379"/>
                <a:gd name="connsiteX8" fmla="*/ 35560 w 93979"/>
                <a:gd name="connsiteY8" fmla="*/ 119380 h 119379"/>
                <a:gd name="connsiteX9" fmla="*/ 0 w 93979"/>
                <a:gd name="connsiteY9" fmla="*/ 86360 h 119379"/>
                <a:gd name="connsiteX10" fmla="*/ 74930 w 93979"/>
                <a:gd name="connsiteY10" fmla="*/ 50800 h 119379"/>
                <a:gd name="connsiteX11" fmla="*/ 74930 w 93979"/>
                <a:gd name="connsiteY11" fmla="*/ 44450 h 119379"/>
                <a:gd name="connsiteX12" fmla="*/ 44450 w 93979"/>
                <a:gd name="connsiteY12" fmla="*/ 17780 h 119379"/>
                <a:gd name="connsiteX13" fmla="*/ 7620 w 93979"/>
                <a:gd name="connsiteY13" fmla="*/ 27940 h 119379"/>
                <a:gd name="connsiteX14" fmla="*/ 7620 w 93979"/>
                <a:gd name="connsiteY14" fmla="*/ 8890 h 119379"/>
                <a:gd name="connsiteX15" fmla="*/ 71120 w 93979"/>
                <a:gd name="connsiteY15" fmla="*/ 67310 h 119379"/>
                <a:gd name="connsiteX16" fmla="*/ 17780 w 93979"/>
                <a:gd name="connsiteY16" fmla="*/ 86360 h 119379"/>
                <a:gd name="connsiteX17" fmla="*/ 36830 w 93979"/>
                <a:gd name="connsiteY17" fmla="*/ 102870 h 119379"/>
                <a:gd name="connsiteX18" fmla="*/ 71120 w 93979"/>
                <a:gd name="connsiteY18" fmla="*/ 6604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1120" y="67310"/>
                  </a:moveTo>
                  <a:cubicBezTo>
                    <a:pt x="34290" y="60960"/>
                    <a:pt x="17780" y="71120"/>
                    <a:pt x="17780" y="86360"/>
                  </a:cubicBezTo>
                  <a:cubicBezTo>
                    <a:pt x="17780" y="101600"/>
                    <a:pt x="25400" y="102870"/>
                    <a:pt x="36830" y="102870"/>
                  </a:cubicBezTo>
                  <a:cubicBezTo>
                    <a:pt x="55880" y="102870"/>
                    <a:pt x="71120" y="83820"/>
                    <a:pt x="71120" y="660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 154">
              <a:extLst>
                <a:ext uri="{FF2B5EF4-FFF2-40B4-BE49-F238E27FC236}">
                  <a16:creationId xmlns:a16="http://schemas.microsoft.com/office/drawing/2014/main" id="{119C8C91-DA69-8258-D36A-78D997781A1F}"/>
                </a:ext>
              </a:extLst>
            </p:cNvPr>
            <p:cNvSpPr/>
            <p:nvPr/>
          </p:nvSpPr>
          <p:spPr>
            <a:xfrm>
              <a:off x="2407920" y="2887979"/>
              <a:ext cx="95250" cy="119380"/>
            </a:xfrm>
            <a:custGeom>
              <a:avLst/>
              <a:gdLst>
                <a:gd name="connsiteX0" fmla="*/ 60960 w 95250"/>
                <a:gd name="connsiteY0" fmla="*/ 100330 h 119380"/>
                <a:gd name="connsiteX1" fmla="*/ 95250 w 95250"/>
                <a:gd name="connsiteY1" fmla="*/ 90170 h 119380"/>
                <a:gd name="connsiteX2" fmla="*/ 95250 w 95250"/>
                <a:gd name="connsiteY2" fmla="*/ 110490 h 119380"/>
                <a:gd name="connsiteX3" fmla="*/ 59690 w 95250"/>
                <a:gd name="connsiteY3" fmla="*/ 119380 h 119380"/>
                <a:gd name="connsiteX4" fmla="*/ 0 w 95250"/>
                <a:gd name="connsiteY4" fmla="*/ 59690 h 119380"/>
                <a:gd name="connsiteX5" fmla="*/ 59690 w 95250"/>
                <a:gd name="connsiteY5" fmla="*/ 0 h 119380"/>
                <a:gd name="connsiteX6" fmla="*/ 95250 w 95250"/>
                <a:gd name="connsiteY6" fmla="*/ 8890 h 119380"/>
                <a:gd name="connsiteX7" fmla="*/ 95250 w 95250"/>
                <a:gd name="connsiteY7" fmla="*/ 29210 h 119380"/>
                <a:gd name="connsiteX8" fmla="*/ 60960 w 95250"/>
                <a:gd name="connsiteY8" fmla="*/ 19050 h 119380"/>
                <a:gd name="connsiteX9" fmla="*/ 21590 w 95250"/>
                <a:gd name="connsiteY9" fmla="*/ 59690 h 119380"/>
                <a:gd name="connsiteX10" fmla="*/ 60960 w 95250"/>
                <a:gd name="connsiteY10" fmla="*/ 10033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80">
                  <a:moveTo>
                    <a:pt x="60960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9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90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0" y="19050"/>
                  </a:cubicBezTo>
                  <a:cubicBezTo>
                    <a:pt x="38100" y="19050"/>
                    <a:pt x="21590" y="35560"/>
                    <a:pt x="21590" y="59690"/>
                  </a:cubicBezTo>
                  <a:cubicBezTo>
                    <a:pt x="21590" y="83820"/>
                    <a:pt x="38100" y="100330"/>
                    <a:pt x="6096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 155">
              <a:extLst>
                <a:ext uri="{FF2B5EF4-FFF2-40B4-BE49-F238E27FC236}">
                  <a16:creationId xmlns:a16="http://schemas.microsoft.com/office/drawing/2014/main" id="{6EE7A183-8EEF-398A-193F-F14E8FA8B568}"/>
                </a:ext>
              </a:extLst>
            </p:cNvPr>
            <p:cNvSpPr/>
            <p:nvPr/>
          </p:nvSpPr>
          <p:spPr>
            <a:xfrm>
              <a:off x="2532379" y="2889250"/>
              <a:ext cx="66592" cy="116839"/>
            </a:xfrm>
            <a:custGeom>
              <a:avLst/>
              <a:gdLst>
                <a:gd name="connsiteX0" fmla="*/ 1270 w 66592"/>
                <a:gd name="connsiteY0" fmla="*/ 1270 h 116839"/>
                <a:gd name="connsiteX1" fmla="*/ 21590 w 66592"/>
                <a:gd name="connsiteY1" fmla="*/ 1270 h 116839"/>
                <a:gd name="connsiteX2" fmla="*/ 21590 w 66592"/>
                <a:gd name="connsiteY2" fmla="*/ 17780 h 116839"/>
                <a:gd name="connsiteX3" fmla="*/ 21590 w 66592"/>
                <a:gd name="connsiteY3" fmla="*/ 26670 h 116839"/>
                <a:gd name="connsiteX4" fmla="*/ 21590 w 66592"/>
                <a:gd name="connsiteY4" fmla="*/ 26670 h 116839"/>
                <a:gd name="connsiteX5" fmla="*/ 57150 w 66592"/>
                <a:gd name="connsiteY5" fmla="*/ 0 h 116839"/>
                <a:gd name="connsiteX6" fmla="*/ 63500 w 66592"/>
                <a:gd name="connsiteY6" fmla="*/ 0 h 116839"/>
                <a:gd name="connsiteX7" fmla="*/ 63500 w 66592"/>
                <a:gd name="connsiteY7" fmla="*/ 20320 h 116839"/>
                <a:gd name="connsiteX8" fmla="*/ 57150 w 66592"/>
                <a:gd name="connsiteY8" fmla="*/ 20320 h 116839"/>
                <a:gd name="connsiteX9" fmla="*/ 21590 w 66592"/>
                <a:gd name="connsiteY9" fmla="*/ 67310 h 116839"/>
                <a:gd name="connsiteX10" fmla="*/ 21590 w 66592"/>
                <a:gd name="connsiteY10" fmla="*/ 116840 h 116839"/>
                <a:gd name="connsiteX11" fmla="*/ 0 w 66592"/>
                <a:gd name="connsiteY11" fmla="*/ 116840 h 116839"/>
                <a:gd name="connsiteX12" fmla="*/ 0 w 66592"/>
                <a:gd name="connsiteY12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39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 156">
              <a:extLst>
                <a:ext uri="{FF2B5EF4-FFF2-40B4-BE49-F238E27FC236}">
                  <a16:creationId xmlns:a16="http://schemas.microsoft.com/office/drawing/2014/main" id="{BA7728F1-0193-701B-63A0-03D46B1FEB82}"/>
                </a:ext>
              </a:extLst>
            </p:cNvPr>
            <p:cNvSpPr/>
            <p:nvPr/>
          </p:nvSpPr>
          <p:spPr>
            <a:xfrm>
              <a:off x="2614929" y="2887979"/>
              <a:ext cx="116840" cy="119380"/>
            </a:xfrm>
            <a:custGeom>
              <a:avLst/>
              <a:gdLst>
                <a:gd name="connsiteX0" fmla="*/ 116840 w 116840"/>
                <a:gd name="connsiteY0" fmla="*/ 59690 h 119380"/>
                <a:gd name="connsiteX1" fmla="*/ 58420 w 116840"/>
                <a:gd name="connsiteY1" fmla="*/ 119380 h 119380"/>
                <a:gd name="connsiteX2" fmla="*/ 0 w 116840"/>
                <a:gd name="connsiteY2" fmla="*/ 59690 h 119380"/>
                <a:gd name="connsiteX3" fmla="*/ 58420 w 116840"/>
                <a:gd name="connsiteY3" fmla="*/ 0 h 119380"/>
                <a:gd name="connsiteX4" fmla="*/ 116840 w 116840"/>
                <a:gd name="connsiteY4" fmla="*/ 59690 h 119380"/>
                <a:gd name="connsiteX5" fmla="*/ 95250 w 116840"/>
                <a:gd name="connsiteY5" fmla="*/ 59690 h 119380"/>
                <a:gd name="connsiteX6" fmla="*/ 57150 w 116840"/>
                <a:gd name="connsiteY6" fmla="*/ 17780 h 119380"/>
                <a:gd name="connsiteX7" fmla="*/ 19050 w 116840"/>
                <a:gd name="connsiteY7" fmla="*/ 59690 h 119380"/>
                <a:gd name="connsiteX8" fmla="*/ 57150 w 116840"/>
                <a:gd name="connsiteY8" fmla="*/ 101600 h 119380"/>
                <a:gd name="connsiteX9" fmla="*/ 95250 w 116840"/>
                <a:gd name="connsiteY9" fmla="*/ 5969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80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5250" y="59690"/>
                  </a:moveTo>
                  <a:cubicBezTo>
                    <a:pt x="95250" y="35560"/>
                    <a:pt x="78740" y="17780"/>
                    <a:pt x="57150" y="17780"/>
                  </a:cubicBezTo>
                  <a:cubicBezTo>
                    <a:pt x="35560" y="17780"/>
                    <a:pt x="19050" y="35560"/>
                    <a:pt x="19050" y="59690"/>
                  </a:cubicBezTo>
                  <a:cubicBezTo>
                    <a:pt x="19050" y="83820"/>
                    <a:pt x="35560" y="101600"/>
                    <a:pt x="57150" y="101600"/>
                  </a:cubicBezTo>
                  <a:cubicBezTo>
                    <a:pt x="78740" y="101600"/>
                    <a:pt x="95250" y="83820"/>
                    <a:pt x="9525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 157">
              <a:extLst>
                <a:ext uri="{FF2B5EF4-FFF2-40B4-BE49-F238E27FC236}">
                  <a16:creationId xmlns:a16="http://schemas.microsoft.com/office/drawing/2014/main" id="{55CAB6CD-ABE3-0ADC-1651-3B578E28E278}"/>
                </a:ext>
              </a:extLst>
            </p:cNvPr>
            <p:cNvSpPr/>
            <p:nvPr/>
          </p:nvSpPr>
          <p:spPr>
            <a:xfrm>
              <a:off x="2754629" y="2887979"/>
              <a:ext cx="78740" cy="119380"/>
            </a:xfrm>
            <a:custGeom>
              <a:avLst/>
              <a:gdLst>
                <a:gd name="connsiteX0" fmla="*/ 34290 w 78740"/>
                <a:gd name="connsiteY0" fmla="*/ 67310 h 119380"/>
                <a:gd name="connsiteX1" fmla="*/ 0 w 78740"/>
                <a:gd name="connsiteY1" fmla="*/ 31750 h 119380"/>
                <a:gd name="connsiteX2" fmla="*/ 40640 w 78740"/>
                <a:gd name="connsiteY2" fmla="*/ 0 h 119380"/>
                <a:gd name="connsiteX3" fmla="*/ 72390 w 78740"/>
                <a:gd name="connsiteY3" fmla="*/ 6350 h 119380"/>
                <a:gd name="connsiteX4" fmla="*/ 72390 w 78740"/>
                <a:gd name="connsiteY4" fmla="*/ 25400 h 119380"/>
                <a:gd name="connsiteX5" fmla="*/ 41910 w 78740"/>
                <a:gd name="connsiteY5" fmla="*/ 17780 h 119380"/>
                <a:gd name="connsiteX6" fmla="*/ 19050 w 78740"/>
                <a:gd name="connsiteY6" fmla="*/ 33020 h 119380"/>
                <a:gd name="connsiteX7" fmla="*/ 43180 w 78740"/>
                <a:gd name="connsiteY7" fmla="*/ 52070 h 119380"/>
                <a:gd name="connsiteX8" fmla="*/ 78740 w 78740"/>
                <a:gd name="connsiteY8" fmla="*/ 87630 h 119380"/>
                <a:gd name="connsiteX9" fmla="*/ 36830 w 78740"/>
                <a:gd name="connsiteY9" fmla="*/ 119380 h 119380"/>
                <a:gd name="connsiteX10" fmla="*/ 0 w 78740"/>
                <a:gd name="connsiteY10" fmla="*/ 111760 h 119380"/>
                <a:gd name="connsiteX11" fmla="*/ 0 w 78740"/>
                <a:gd name="connsiteY11" fmla="*/ 92710 h 119380"/>
                <a:gd name="connsiteX12" fmla="*/ 36830 w 78740"/>
                <a:gd name="connsiteY12" fmla="*/ 101600 h 119380"/>
                <a:gd name="connsiteX13" fmla="*/ 59690 w 78740"/>
                <a:gd name="connsiteY13" fmla="*/ 86360 h 119380"/>
                <a:gd name="connsiteX14" fmla="*/ 34290 w 78740"/>
                <a:gd name="connsiteY14" fmla="*/ 673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119380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 158">
              <a:extLst>
                <a:ext uri="{FF2B5EF4-FFF2-40B4-BE49-F238E27FC236}">
                  <a16:creationId xmlns:a16="http://schemas.microsoft.com/office/drawing/2014/main" id="{231BE5F7-0EE4-EBF8-0B85-E14436AE13E4}"/>
                </a:ext>
              </a:extLst>
            </p:cNvPr>
            <p:cNvSpPr/>
            <p:nvPr/>
          </p:nvSpPr>
          <p:spPr>
            <a:xfrm>
              <a:off x="2857500" y="2887979"/>
              <a:ext cx="78739" cy="119380"/>
            </a:xfrm>
            <a:custGeom>
              <a:avLst/>
              <a:gdLst>
                <a:gd name="connsiteX0" fmla="*/ 34290 w 78739"/>
                <a:gd name="connsiteY0" fmla="*/ 67310 h 119380"/>
                <a:gd name="connsiteX1" fmla="*/ 0 w 78739"/>
                <a:gd name="connsiteY1" fmla="*/ 31750 h 119380"/>
                <a:gd name="connsiteX2" fmla="*/ 40640 w 78739"/>
                <a:gd name="connsiteY2" fmla="*/ 0 h 119380"/>
                <a:gd name="connsiteX3" fmla="*/ 72390 w 78739"/>
                <a:gd name="connsiteY3" fmla="*/ 6350 h 119380"/>
                <a:gd name="connsiteX4" fmla="*/ 72390 w 78739"/>
                <a:gd name="connsiteY4" fmla="*/ 25400 h 119380"/>
                <a:gd name="connsiteX5" fmla="*/ 41910 w 78739"/>
                <a:gd name="connsiteY5" fmla="*/ 17780 h 119380"/>
                <a:gd name="connsiteX6" fmla="*/ 19050 w 78739"/>
                <a:gd name="connsiteY6" fmla="*/ 33020 h 119380"/>
                <a:gd name="connsiteX7" fmla="*/ 43180 w 78739"/>
                <a:gd name="connsiteY7" fmla="*/ 52070 h 119380"/>
                <a:gd name="connsiteX8" fmla="*/ 78740 w 78739"/>
                <a:gd name="connsiteY8" fmla="*/ 87630 h 119380"/>
                <a:gd name="connsiteX9" fmla="*/ 36830 w 78739"/>
                <a:gd name="connsiteY9" fmla="*/ 119380 h 119380"/>
                <a:gd name="connsiteX10" fmla="*/ 0 w 78739"/>
                <a:gd name="connsiteY10" fmla="*/ 111760 h 119380"/>
                <a:gd name="connsiteX11" fmla="*/ 0 w 78739"/>
                <a:gd name="connsiteY11" fmla="*/ 92710 h 119380"/>
                <a:gd name="connsiteX12" fmla="*/ 36830 w 78739"/>
                <a:gd name="connsiteY12" fmla="*/ 101600 h 119380"/>
                <a:gd name="connsiteX13" fmla="*/ 59690 w 78739"/>
                <a:gd name="connsiteY13" fmla="*/ 86360 h 119380"/>
                <a:gd name="connsiteX14" fmla="*/ 34290 w 78739"/>
                <a:gd name="connsiteY14" fmla="*/ 673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19380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6510" y="0"/>
                    <a:pt x="40640" y="0"/>
                  </a:cubicBezTo>
                  <a:cubicBezTo>
                    <a:pt x="6477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 159">
              <a:extLst>
                <a:ext uri="{FF2B5EF4-FFF2-40B4-BE49-F238E27FC236}">
                  <a16:creationId xmlns:a16="http://schemas.microsoft.com/office/drawing/2014/main" id="{C1F0AD08-5930-AB86-137F-78DC144CE6F7}"/>
                </a:ext>
              </a:extLst>
            </p:cNvPr>
            <p:cNvSpPr/>
            <p:nvPr/>
          </p:nvSpPr>
          <p:spPr>
            <a:xfrm>
              <a:off x="3018789" y="2886710"/>
              <a:ext cx="93980" cy="119379"/>
            </a:xfrm>
            <a:custGeom>
              <a:avLst/>
              <a:gdLst>
                <a:gd name="connsiteX0" fmla="*/ 5080 w 93980"/>
                <a:gd name="connsiteY0" fmla="*/ 8890 h 119379"/>
                <a:gd name="connsiteX1" fmla="*/ 45720 w 93980"/>
                <a:gd name="connsiteY1" fmla="*/ 0 h 119379"/>
                <a:gd name="connsiteX2" fmla="*/ 93980 w 93980"/>
                <a:gd name="connsiteY2" fmla="*/ 44450 h 119379"/>
                <a:gd name="connsiteX3" fmla="*/ 93980 w 93980"/>
                <a:gd name="connsiteY3" fmla="*/ 116840 h 119379"/>
                <a:gd name="connsiteX4" fmla="*/ 74930 w 93980"/>
                <a:gd name="connsiteY4" fmla="*/ 116840 h 119379"/>
                <a:gd name="connsiteX5" fmla="*/ 74930 w 93980"/>
                <a:gd name="connsiteY5" fmla="*/ 102870 h 119379"/>
                <a:gd name="connsiteX6" fmla="*/ 74930 w 93980"/>
                <a:gd name="connsiteY6" fmla="*/ 93980 h 119379"/>
                <a:gd name="connsiteX7" fmla="*/ 74930 w 93980"/>
                <a:gd name="connsiteY7" fmla="*/ 93980 h 119379"/>
                <a:gd name="connsiteX8" fmla="*/ 35560 w 93980"/>
                <a:gd name="connsiteY8" fmla="*/ 119380 h 119379"/>
                <a:gd name="connsiteX9" fmla="*/ 0 w 93980"/>
                <a:gd name="connsiteY9" fmla="*/ 86360 h 119379"/>
                <a:gd name="connsiteX10" fmla="*/ 74930 w 93980"/>
                <a:gd name="connsiteY10" fmla="*/ 50800 h 119379"/>
                <a:gd name="connsiteX11" fmla="*/ 74930 w 93980"/>
                <a:gd name="connsiteY11" fmla="*/ 44450 h 119379"/>
                <a:gd name="connsiteX12" fmla="*/ 44450 w 93980"/>
                <a:gd name="connsiteY12" fmla="*/ 17780 h 119379"/>
                <a:gd name="connsiteX13" fmla="*/ 7620 w 93980"/>
                <a:gd name="connsiteY13" fmla="*/ 27940 h 119379"/>
                <a:gd name="connsiteX14" fmla="*/ 7620 w 93980"/>
                <a:gd name="connsiteY14" fmla="*/ 8890 h 119379"/>
                <a:gd name="connsiteX15" fmla="*/ 71120 w 93980"/>
                <a:gd name="connsiteY15" fmla="*/ 67310 h 119379"/>
                <a:gd name="connsiteX16" fmla="*/ 17780 w 93980"/>
                <a:gd name="connsiteY16" fmla="*/ 86360 h 119379"/>
                <a:gd name="connsiteX17" fmla="*/ 36830 w 93980"/>
                <a:gd name="connsiteY17" fmla="*/ 102870 h 119379"/>
                <a:gd name="connsiteX18" fmla="*/ 71120 w 93980"/>
                <a:gd name="connsiteY18" fmla="*/ 6604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80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1120" y="67310"/>
                  </a:moveTo>
                  <a:cubicBezTo>
                    <a:pt x="34290" y="60960"/>
                    <a:pt x="17780" y="71120"/>
                    <a:pt x="17780" y="86360"/>
                  </a:cubicBezTo>
                  <a:cubicBezTo>
                    <a:pt x="17780" y="101600"/>
                    <a:pt x="25400" y="102870"/>
                    <a:pt x="36830" y="102870"/>
                  </a:cubicBezTo>
                  <a:cubicBezTo>
                    <a:pt x="55880" y="102870"/>
                    <a:pt x="71120" y="83820"/>
                    <a:pt x="71120" y="660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 160">
              <a:extLst>
                <a:ext uri="{FF2B5EF4-FFF2-40B4-BE49-F238E27FC236}">
                  <a16:creationId xmlns:a16="http://schemas.microsoft.com/office/drawing/2014/main" id="{68351C46-E94F-9F41-8304-5DDEF99E1DC8}"/>
                </a:ext>
              </a:extLst>
            </p:cNvPr>
            <p:cNvSpPr/>
            <p:nvPr/>
          </p:nvSpPr>
          <p:spPr>
            <a:xfrm>
              <a:off x="3149600" y="2839720"/>
              <a:ext cx="44450" cy="167639"/>
            </a:xfrm>
            <a:custGeom>
              <a:avLst/>
              <a:gdLst>
                <a:gd name="connsiteX0" fmla="*/ 0 w 44450"/>
                <a:gd name="connsiteY0" fmla="*/ 0 h 167639"/>
                <a:gd name="connsiteX1" fmla="*/ 21590 w 44450"/>
                <a:gd name="connsiteY1" fmla="*/ 0 h 167639"/>
                <a:gd name="connsiteX2" fmla="*/ 21590 w 44450"/>
                <a:gd name="connsiteY2" fmla="*/ 130810 h 167639"/>
                <a:gd name="connsiteX3" fmla="*/ 34290 w 44450"/>
                <a:gd name="connsiteY3" fmla="*/ 148590 h 167639"/>
                <a:gd name="connsiteX4" fmla="*/ 44450 w 44450"/>
                <a:gd name="connsiteY4" fmla="*/ 147320 h 167639"/>
                <a:gd name="connsiteX5" fmla="*/ 44450 w 44450"/>
                <a:gd name="connsiteY5" fmla="*/ 165100 h 167639"/>
                <a:gd name="connsiteX6" fmla="*/ 29210 w 44450"/>
                <a:gd name="connsiteY6" fmla="*/ 167640 h 167639"/>
                <a:gd name="connsiteX7" fmla="*/ 0 w 44450"/>
                <a:gd name="connsiteY7" fmla="*/ 135890 h 167639"/>
                <a:gd name="connsiteX8" fmla="*/ 0 w 44450"/>
                <a:gd name="connsiteY8" fmla="*/ 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39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0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 161">
              <a:extLst>
                <a:ext uri="{FF2B5EF4-FFF2-40B4-BE49-F238E27FC236}">
                  <a16:creationId xmlns:a16="http://schemas.microsoft.com/office/drawing/2014/main" id="{723F1D25-2EC7-C607-31FD-946B160C9141}"/>
                </a:ext>
              </a:extLst>
            </p:cNvPr>
            <p:cNvSpPr/>
            <p:nvPr/>
          </p:nvSpPr>
          <p:spPr>
            <a:xfrm>
              <a:off x="3219450" y="2839720"/>
              <a:ext cx="44450" cy="167639"/>
            </a:xfrm>
            <a:custGeom>
              <a:avLst/>
              <a:gdLst>
                <a:gd name="connsiteX0" fmla="*/ 0 w 44450"/>
                <a:gd name="connsiteY0" fmla="*/ 0 h 167639"/>
                <a:gd name="connsiteX1" fmla="*/ 21590 w 44450"/>
                <a:gd name="connsiteY1" fmla="*/ 0 h 167639"/>
                <a:gd name="connsiteX2" fmla="*/ 21590 w 44450"/>
                <a:gd name="connsiteY2" fmla="*/ 130810 h 167639"/>
                <a:gd name="connsiteX3" fmla="*/ 34290 w 44450"/>
                <a:gd name="connsiteY3" fmla="*/ 148590 h 167639"/>
                <a:gd name="connsiteX4" fmla="*/ 44450 w 44450"/>
                <a:gd name="connsiteY4" fmla="*/ 147320 h 167639"/>
                <a:gd name="connsiteX5" fmla="*/ 44450 w 44450"/>
                <a:gd name="connsiteY5" fmla="*/ 165100 h 167639"/>
                <a:gd name="connsiteX6" fmla="*/ 29210 w 44450"/>
                <a:gd name="connsiteY6" fmla="*/ 167640 h 167639"/>
                <a:gd name="connsiteX7" fmla="*/ 0 w 44450"/>
                <a:gd name="connsiteY7" fmla="*/ 135890 h 167639"/>
                <a:gd name="connsiteX8" fmla="*/ 0 w 44450"/>
                <a:gd name="connsiteY8" fmla="*/ 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39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0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 162">
              <a:extLst>
                <a:ext uri="{FF2B5EF4-FFF2-40B4-BE49-F238E27FC236}">
                  <a16:creationId xmlns:a16="http://schemas.microsoft.com/office/drawing/2014/main" id="{7F52463C-A20F-C993-1327-CC5EAD1EC049}"/>
                </a:ext>
              </a:extLst>
            </p:cNvPr>
            <p:cNvSpPr/>
            <p:nvPr/>
          </p:nvSpPr>
          <p:spPr>
            <a:xfrm>
              <a:off x="3350259" y="2887979"/>
              <a:ext cx="113030" cy="166370"/>
            </a:xfrm>
            <a:custGeom>
              <a:avLst/>
              <a:gdLst>
                <a:gd name="connsiteX0" fmla="*/ 0 w 113030"/>
                <a:gd name="connsiteY0" fmla="*/ 2540 h 166370"/>
                <a:gd name="connsiteX1" fmla="*/ 19050 w 113030"/>
                <a:gd name="connsiteY1" fmla="*/ 2540 h 166370"/>
                <a:gd name="connsiteX2" fmla="*/ 19050 w 113030"/>
                <a:gd name="connsiteY2" fmla="*/ 13970 h 166370"/>
                <a:gd name="connsiteX3" fmla="*/ 19050 w 113030"/>
                <a:gd name="connsiteY3" fmla="*/ 22860 h 166370"/>
                <a:gd name="connsiteX4" fmla="*/ 19050 w 113030"/>
                <a:gd name="connsiteY4" fmla="*/ 22860 h 166370"/>
                <a:gd name="connsiteX5" fmla="*/ 59690 w 113030"/>
                <a:gd name="connsiteY5" fmla="*/ 0 h 166370"/>
                <a:gd name="connsiteX6" fmla="*/ 113030 w 113030"/>
                <a:gd name="connsiteY6" fmla="*/ 59690 h 166370"/>
                <a:gd name="connsiteX7" fmla="*/ 60960 w 113030"/>
                <a:gd name="connsiteY7" fmla="*/ 119380 h 166370"/>
                <a:gd name="connsiteX8" fmla="*/ 21590 w 113030"/>
                <a:gd name="connsiteY8" fmla="*/ 96520 h 166370"/>
                <a:gd name="connsiteX9" fmla="*/ 21590 w 113030"/>
                <a:gd name="connsiteY9" fmla="*/ 96520 h 166370"/>
                <a:gd name="connsiteX10" fmla="*/ 21590 w 113030"/>
                <a:gd name="connsiteY10" fmla="*/ 105410 h 166370"/>
                <a:gd name="connsiteX11" fmla="*/ 21590 w 113030"/>
                <a:gd name="connsiteY11" fmla="*/ 166370 h 166370"/>
                <a:gd name="connsiteX12" fmla="*/ 0 w 113030"/>
                <a:gd name="connsiteY12" fmla="*/ 166370 h 166370"/>
                <a:gd name="connsiteX13" fmla="*/ 0 w 113030"/>
                <a:gd name="connsiteY13" fmla="*/ 1270 h 166370"/>
                <a:gd name="connsiteX14" fmla="*/ 93980 w 113030"/>
                <a:gd name="connsiteY14" fmla="*/ 59690 h 166370"/>
                <a:gd name="connsiteX15" fmla="*/ 58420 w 113030"/>
                <a:gd name="connsiteY15" fmla="*/ 17780 h 166370"/>
                <a:gd name="connsiteX16" fmla="*/ 22860 w 113030"/>
                <a:gd name="connsiteY16" fmla="*/ 59690 h 166370"/>
                <a:gd name="connsiteX17" fmla="*/ 58420 w 113030"/>
                <a:gd name="connsiteY17" fmla="*/ 101600 h 166370"/>
                <a:gd name="connsiteX18" fmla="*/ 93980 w 113030"/>
                <a:gd name="connsiteY18" fmla="*/ 5969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30" h="166370">
                  <a:moveTo>
                    <a:pt x="0" y="2540"/>
                  </a:moveTo>
                  <a:lnTo>
                    <a:pt x="19050" y="2540"/>
                  </a:lnTo>
                  <a:lnTo>
                    <a:pt x="19050" y="13970"/>
                  </a:lnTo>
                  <a:cubicBezTo>
                    <a:pt x="19050" y="19050"/>
                    <a:pt x="19050" y="22860"/>
                    <a:pt x="19050" y="22860"/>
                  </a:cubicBezTo>
                  <a:lnTo>
                    <a:pt x="19050" y="22860"/>
                  </a:lnTo>
                  <a:cubicBezTo>
                    <a:pt x="25400" y="11430"/>
                    <a:pt x="40640" y="0"/>
                    <a:pt x="59690" y="0"/>
                  </a:cubicBezTo>
                  <a:cubicBezTo>
                    <a:pt x="90170" y="0"/>
                    <a:pt x="113030" y="24130"/>
                    <a:pt x="113030" y="59690"/>
                  </a:cubicBezTo>
                  <a:cubicBezTo>
                    <a:pt x="113030" y="95250"/>
                    <a:pt x="90170" y="119380"/>
                    <a:pt x="60960" y="119380"/>
                  </a:cubicBezTo>
                  <a:cubicBezTo>
                    <a:pt x="31750" y="119380"/>
                    <a:pt x="27940" y="109220"/>
                    <a:pt x="21590" y="96520"/>
                  </a:cubicBezTo>
                  <a:lnTo>
                    <a:pt x="21590" y="96520"/>
                  </a:lnTo>
                  <a:cubicBezTo>
                    <a:pt x="21590" y="96520"/>
                    <a:pt x="21590" y="100330"/>
                    <a:pt x="21590" y="105410"/>
                  </a:cubicBezTo>
                  <a:lnTo>
                    <a:pt x="21590" y="166370"/>
                  </a:lnTo>
                  <a:lnTo>
                    <a:pt x="0" y="166370"/>
                  </a:lnTo>
                  <a:lnTo>
                    <a:pt x="0" y="1270"/>
                  </a:lnTo>
                  <a:close/>
                  <a:moveTo>
                    <a:pt x="93980" y="59690"/>
                  </a:moveTo>
                  <a:cubicBezTo>
                    <a:pt x="93980" y="35560"/>
                    <a:pt x="80010" y="17780"/>
                    <a:pt x="58420" y="17780"/>
                  </a:cubicBezTo>
                  <a:cubicBezTo>
                    <a:pt x="36830" y="17780"/>
                    <a:pt x="22860" y="30480"/>
                    <a:pt x="22860" y="59690"/>
                  </a:cubicBezTo>
                  <a:cubicBezTo>
                    <a:pt x="22860" y="88900"/>
                    <a:pt x="41910" y="101600"/>
                    <a:pt x="58420" y="101600"/>
                  </a:cubicBezTo>
                  <a:cubicBezTo>
                    <a:pt x="74930" y="101600"/>
                    <a:pt x="93980" y="83820"/>
                    <a:pt x="9398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 163">
              <a:extLst>
                <a:ext uri="{FF2B5EF4-FFF2-40B4-BE49-F238E27FC236}">
                  <a16:creationId xmlns:a16="http://schemas.microsoft.com/office/drawing/2014/main" id="{98805CDC-F5D8-EC7E-7EFC-DEDD9478EA1D}"/>
                </a:ext>
              </a:extLst>
            </p:cNvPr>
            <p:cNvSpPr/>
            <p:nvPr/>
          </p:nvSpPr>
          <p:spPr>
            <a:xfrm>
              <a:off x="3495040" y="2839720"/>
              <a:ext cx="44450" cy="167639"/>
            </a:xfrm>
            <a:custGeom>
              <a:avLst/>
              <a:gdLst>
                <a:gd name="connsiteX0" fmla="*/ 0 w 44450"/>
                <a:gd name="connsiteY0" fmla="*/ 0 h 167639"/>
                <a:gd name="connsiteX1" fmla="*/ 21590 w 44450"/>
                <a:gd name="connsiteY1" fmla="*/ 0 h 167639"/>
                <a:gd name="connsiteX2" fmla="*/ 21590 w 44450"/>
                <a:gd name="connsiteY2" fmla="*/ 130810 h 167639"/>
                <a:gd name="connsiteX3" fmla="*/ 34290 w 44450"/>
                <a:gd name="connsiteY3" fmla="*/ 148590 h 167639"/>
                <a:gd name="connsiteX4" fmla="*/ 44450 w 44450"/>
                <a:gd name="connsiteY4" fmla="*/ 147320 h 167639"/>
                <a:gd name="connsiteX5" fmla="*/ 44450 w 44450"/>
                <a:gd name="connsiteY5" fmla="*/ 165100 h 167639"/>
                <a:gd name="connsiteX6" fmla="*/ 29210 w 44450"/>
                <a:gd name="connsiteY6" fmla="*/ 167640 h 167639"/>
                <a:gd name="connsiteX7" fmla="*/ 0 w 44450"/>
                <a:gd name="connsiteY7" fmla="*/ 135890 h 167639"/>
                <a:gd name="connsiteX8" fmla="*/ 0 w 44450"/>
                <a:gd name="connsiteY8" fmla="*/ 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39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0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2D6DE4CF-B8E4-E316-EFA7-98630F3E94AE}"/>
                </a:ext>
              </a:extLst>
            </p:cNvPr>
            <p:cNvSpPr/>
            <p:nvPr/>
          </p:nvSpPr>
          <p:spPr>
            <a:xfrm>
              <a:off x="3559809" y="2886710"/>
              <a:ext cx="93980" cy="119379"/>
            </a:xfrm>
            <a:custGeom>
              <a:avLst/>
              <a:gdLst>
                <a:gd name="connsiteX0" fmla="*/ 5080 w 93980"/>
                <a:gd name="connsiteY0" fmla="*/ 8890 h 119379"/>
                <a:gd name="connsiteX1" fmla="*/ 45720 w 93980"/>
                <a:gd name="connsiteY1" fmla="*/ 0 h 119379"/>
                <a:gd name="connsiteX2" fmla="*/ 93980 w 93980"/>
                <a:gd name="connsiteY2" fmla="*/ 44450 h 119379"/>
                <a:gd name="connsiteX3" fmla="*/ 93980 w 93980"/>
                <a:gd name="connsiteY3" fmla="*/ 116840 h 119379"/>
                <a:gd name="connsiteX4" fmla="*/ 74930 w 93980"/>
                <a:gd name="connsiteY4" fmla="*/ 116840 h 119379"/>
                <a:gd name="connsiteX5" fmla="*/ 74930 w 93980"/>
                <a:gd name="connsiteY5" fmla="*/ 102870 h 119379"/>
                <a:gd name="connsiteX6" fmla="*/ 74930 w 93980"/>
                <a:gd name="connsiteY6" fmla="*/ 93980 h 119379"/>
                <a:gd name="connsiteX7" fmla="*/ 74930 w 93980"/>
                <a:gd name="connsiteY7" fmla="*/ 93980 h 119379"/>
                <a:gd name="connsiteX8" fmla="*/ 35560 w 93980"/>
                <a:gd name="connsiteY8" fmla="*/ 119380 h 119379"/>
                <a:gd name="connsiteX9" fmla="*/ 0 w 93980"/>
                <a:gd name="connsiteY9" fmla="*/ 86360 h 119379"/>
                <a:gd name="connsiteX10" fmla="*/ 74930 w 93980"/>
                <a:gd name="connsiteY10" fmla="*/ 50800 h 119379"/>
                <a:gd name="connsiteX11" fmla="*/ 74930 w 93980"/>
                <a:gd name="connsiteY11" fmla="*/ 44450 h 119379"/>
                <a:gd name="connsiteX12" fmla="*/ 44450 w 93980"/>
                <a:gd name="connsiteY12" fmla="*/ 17780 h 119379"/>
                <a:gd name="connsiteX13" fmla="*/ 7620 w 93980"/>
                <a:gd name="connsiteY13" fmla="*/ 27940 h 119379"/>
                <a:gd name="connsiteX14" fmla="*/ 7620 w 93980"/>
                <a:gd name="connsiteY14" fmla="*/ 8890 h 119379"/>
                <a:gd name="connsiteX15" fmla="*/ 72390 w 93980"/>
                <a:gd name="connsiteY15" fmla="*/ 67310 h 119379"/>
                <a:gd name="connsiteX16" fmla="*/ 19050 w 93980"/>
                <a:gd name="connsiteY16" fmla="*/ 86360 h 119379"/>
                <a:gd name="connsiteX17" fmla="*/ 38100 w 93980"/>
                <a:gd name="connsiteY17" fmla="*/ 102870 h 119379"/>
                <a:gd name="connsiteX18" fmla="*/ 72390 w 93980"/>
                <a:gd name="connsiteY18" fmla="*/ 6604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80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7310"/>
                  </a:moveTo>
                  <a:cubicBezTo>
                    <a:pt x="35560" y="60960"/>
                    <a:pt x="19050" y="71120"/>
                    <a:pt x="19050" y="86360"/>
                  </a:cubicBezTo>
                  <a:cubicBezTo>
                    <a:pt x="19050" y="101600"/>
                    <a:pt x="26670" y="102870"/>
                    <a:pt x="38100" y="102870"/>
                  </a:cubicBezTo>
                  <a:cubicBezTo>
                    <a:pt x="57150" y="102870"/>
                    <a:pt x="72390" y="83820"/>
                    <a:pt x="72390" y="660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 165">
              <a:extLst>
                <a:ext uri="{FF2B5EF4-FFF2-40B4-BE49-F238E27FC236}">
                  <a16:creationId xmlns:a16="http://schemas.microsoft.com/office/drawing/2014/main" id="{0DE133B8-DEFF-75E9-11A8-24F19C17AEB8}"/>
                </a:ext>
              </a:extLst>
            </p:cNvPr>
            <p:cNvSpPr/>
            <p:nvPr/>
          </p:nvSpPr>
          <p:spPr>
            <a:xfrm>
              <a:off x="3675379" y="2856229"/>
              <a:ext cx="78740" cy="152400"/>
            </a:xfrm>
            <a:custGeom>
              <a:avLst/>
              <a:gdLst>
                <a:gd name="connsiteX0" fmla="*/ 20320 w 78740"/>
                <a:gd name="connsiteY0" fmla="*/ 34290 h 152400"/>
                <a:gd name="connsiteX1" fmla="*/ 20320 w 78740"/>
                <a:gd name="connsiteY1" fmla="*/ 0 h 152400"/>
                <a:gd name="connsiteX2" fmla="*/ 40640 w 78740"/>
                <a:gd name="connsiteY2" fmla="*/ 0 h 152400"/>
                <a:gd name="connsiteX3" fmla="*/ 40640 w 78740"/>
                <a:gd name="connsiteY3" fmla="*/ 34290 h 152400"/>
                <a:gd name="connsiteX4" fmla="*/ 74930 w 78740"/>
                <a:gd name="connsiteY4" fmla="*/ 34290 h 152400"/>
                <a:gd name="connsiteX5" fmla="*/ 74930 w 78740"/>
                <a:gd name="connsiteY5" fmla="*/ 52070 h 152400"/>
                <a:gd name="connsiteX6" fmla="*/ 40640 w 78740"/>
                <a:gd name="connsiteY6" fmla="*/ 52070 h 152400"/>
                <a:gd name="connsiteX7" fmla="*/ 40640 w 78740"/>
                <a:gd name="connsiteY7" fmla="*/ 111760 h 152400"/>
                <a:gd name="connsiteX8" fmla="*/ 57150 w 78740"/>
                <a:gd name="connsiteY8" fmla="*/ 133350 h 152400"/>
                <a:gd name="connsiteX9" fmla="*/ 78740 w 78740"/>
                <a:gd name="connsiteY9" fmla="*/ 128270 h 152400"/>
                <a:gd name="connsiteX10" fmla="*/ 78740 w 78740"/>
                <a:gd name="connsiteY10" fmla="*/ 147320 h 152400"/>
                <a:gd name="connsiteX11" fmla="*/ 53340 w 78740"/>
                <a:gd name="connsiteY11" fmla="*/ 152400 h 152400"/>
                <a:gd name="connsiteX12" fmla="*/ 19050 w 78740"/>
                <a:gd name="connsiteY12" fmla="*/ 118110 h 152400"/>
                <a:gd name="connsiteX13" fmla="*/ 19050 w 78740"/>
                <a:gd name="connsiteY13" fmla="*/ 52070 h 152400"/>
                <a:gd name="connsiteX14" fmla="*/ 0 w 78740"/>
                <a:gd name="connsiteY14" fmla="*/ 52070 h 152400"/>
                <a:gd name="connsiteX15" fmla="*/ 0 w 78740"/>
                <a:gd name="connsiteY15" fmla="*/ 34290 h 152400"/>
                <a:gd name="connsiteX16" fmla="*/ 19050 w 78740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40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 166">
              <a:extLst>
                <a:ext uri="{FF2B5EF4-FFF2-40B4-BE49-F238E27FC236}">
                  <a16:creationId xmlns:a16="http://schemas.microsoft.com/office/drawing/2014/main" id="{B0AEA19F-A6F3-3FCF-CB97-9C8AEE00C804}"/>
                </a:ext>
              </a:extLst>
            </p:cNvPr>
            <p:cNvSpPr/>
            <p:nvPr/>
          </p:nvSpPr>
          <p:spPr>
            <a:xfrm>
              <a:off x="3766820" y="2837179"/>
              <a:ext cx="74929" cy="168910"/>
            </a:xfrm>
            <a:custGeom>
              <a:avLst/>
              <a:gdLst>
                <a:gd name="connsiteX0" fmla="*/ 16510 w 74929"/>
                <a:gd name="connsiteY0" fmla="*/ 53340 h 168910"/>
                <a:gd name="connsiteX1" fmla="*/ 16510 w 74929"/>
                <a:gd name="connsiteY1" fmla="*/ 40640 h 168910"/>
                <a:gd name="connsiteX2" fmla="*/ 58420 w 74929"/>
                <a:gd name="connsiteY2" fmla="*/ 0 h 168910"/>
                <a:gd name="connsiteX3" fmla="*/ 72390 w 74929"/>
                <a:gd name="connsiteY3" fmla="*/ 1270 h 168910"/>
                <a:gd name="connsiteX4" fmla="*/ 72390 w 74929"/>
                <a:gd name="connsiteY4" fmla="*/ 20320 h 168910"/>
                <a:gd name="connsiteX5" fmla="*/ 60960 w 74929"/>
                <a:gd name="connsiteY5" fmla="*/ 19050 h 168910"/>
                <a:gd name="connsiteX6" fmla="*/ 36830 w 74929"/>
                <a:gd name="connsiteY6" fmla="*/ 43180 h 168910"/>
                <a:gd name="connsiteX7" fmla="*/ 36830 w 74929"/>
                <a:gd name="connsiteY7" fmla="*/ 54610 h 168910"/>
                <a:gd name="connsiteX8" fmla="*/ 67310 w 74929"/>
                <a:gd name="connsiteY8" fmla="*/ 54610 h 168910"/>
                <a:gd name="connsiteX9" fmla="*/ 67310 w 74929"/>
                <a:gd name="connsiteY9" fmla="*/ 72390 h 168910"/>
                <a:gd name="connsiteX10" fmla="*/ 38100 w 74929"/>
                <a:gd name="connsiteY10" fmla="*/ 72390 h 168910"/>
                <a:gd name="connsiteX11" fmla="*/ 38100 w 74929"/>
                <a:gd name="connsiteY11" fmla="*/ 168910 h 168910"/>
                <a:gd name="connsiteX12" fmla="*/ 16510 w 74929"/>
                <a:gd name="connsiteY12" fmla="*/ 168910 h 168910"/>
                <a:gd name="connsiteX13" fmla="*/ 16510 w 74929"/>
                <a:gd name="connsiteY13" fmla="*/ 72390 h 168910"/>
                <a:gd name="connsiteX14" fmla="*/ 0 w 74929"/>
                <a:gd name="connsiteY14" fmla="*/ 72390 h 168910"/>
                <a:gd name="connsiteX15" fmla="*/ 0 w 74929"/>
                <a:gd name="connsiteY15" fmla="*/ 54610 h 168910"/>
                <a:gd name="connsiteX16" fmla="*/ 17780 w 74929"/>
                <a:gd name="connsiteY16" fmla="*/ 54610 h 168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929" h="168910">
                  <a:moveTo>
                    <a:pt x="16510" y="53340"/>
                  </a:moveTo>
                  <a:lnTo>
                    <a:pt x="16510" y="40640"/>
                  </a:lnTo>
                  <a:cubicBezTo>
                    <a:pt x="16510" y="16510"/>
                    <a:pt x="31750" y="0"/>
                    <a:pt x="58420" y="0"/>
                  </a:cubicBezTo>
                  <a:cubicBezTo>
                    <a:pt x="85090" y="0"/>
                    <a:pt x="71120" y="0"/>
                    <a:pt x="72390" y="1270"/>
                  </a:cubicBezTo>
                  <a:lnTo>
                    <a:pt x="72390" y="20320"/>
                  </a:lnTo>
                  <a:cubicBezTo>
                    <a:pt x="71120" y="20320"/>
                    <a:pt x="66040" y="19050"/>
                    <a:pt x="60960" y="19050"/>
                  </a:cubicBezTo>
                  <a:cubicBezTo>
                    <a:pt x="45720" y="19050"/>
                    <a:pt x="36830" y="26670"/>
                    <a:pt x="36830" y="43180"/>
                  </a:cubicBezTo>
                  <a:lnTo>
                    <a:pt x="36830" y="54610"/>
                  </a:lnTo>
                  <a:lnTo>
                    <a:pt x="67310" y="54610"/>
                  </a:lnTo>
                  <a:lnTo>
                    <a:pt x="67310" y="72390"/>
                  </a:lnTo>
                  <a:lnTo>
                    <a:pt x="38100" y="72390"/>
                  </a:lnTo>
                  <a:lnTo>
                    <a:pt x="38100" y="168910"/>
                  </a:lnTo>
                  <a:lnTo>
                    <a:pt x="16510" y="168910"/>
                  </a:lnTo>
                  <a:lnTo>
                    <a:pt x="16510" y="72390"/>
                  </a:lnTo>
                  <a:lnTo>
                    <a:pt x="0" y="72390"/>
                  </a:lnTo>
                  <a:lnTo>
                    <a:pt x="0" y="54610"/>
                  </a:lnTo>
                  <a:lnTo>
                    <a:pt x="17780" y="546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 167">
              <a:extLst>
                <a:ext uri="{FF2B5EF4-FFF2-40B4-BE49-F238E27FC236}">
                  <a16:creationId xmlns:a16="http://schemas.microsoft.com/office/drawing/2014/main" id="{F9227722-FC56-EA58-6245-0F9DFF4015EE}"/>
                </a:ext>
              </a:extLst>
            </p:cNvPr>
            <p:cNvSpPr/>
            <p:nvPr/>
          </p:nvSpPr>
          <p:spPr>
            <a:xfrm>
              <a:off x="3849370" y="2887979"/>
              <a:ext cx="116839" cy="119380"/>
            </a:xfrm>
            <a:custGeom>
              <a:avLst/>
              <a:gdLst>
                <a:gd name="connsiteX0" fmla="*/ 116840 w 116839"/>
                <a:gd name="connsiteY0" fmla="*/ 59690 h 119380"/>
                <a:gd name="connsiteX1" fmla="*/ 58420 w 116839"/>
                <a:gd name="connsiteY1" fmla="*/ 119380 h 119380"/>
                <a:gd name="connsiteX2" fmla="*/ 0 w 116839"/>
                <a:gd name="connsiteY2" fmla="*/ 59690 h 119380"/>
                <a:gd name="connsiteX3" fmla="*/ 58420 w 116839"/>
                <a:gd name="connsiteY3" fmla="*/ 0 h 119380"/>
                <a:gd name="connsiteX4" fmla="*/ 116840 w 116839"/>
                <a:gd name="connsiteY4" fmla="*/ 59690 h 119380"/>
                <a:gd name="connsiteX5" fmla="*/ 96520 w 116839"/>
                <a:gd name="connsiteY5" fmla="*/ 59690 h 119380"/>
                <a:gd name="connsiteX6" fmla="*/ 58420 w 116839"/>
                <a:gd name="connsiteY6" fmla="*/ 17780 h 119380"/>
                <a:gd name="connsiteX7" fmla="*/ 20320 w 116839"/>
                <a:gd name="connsiteY7" fmla="*/ 59690 h 119380"/>
                <a:gd name="connsiteX8" fmla="*/ 58420 w 116839"/>
                <a:gd name="connsiteY8" fmla="*/ 101600 h 119380"/>
                <a:gd name="connsiteX9" fmla="*/ 96520 w 116839"/>
                <a:gd name="connsiteY9" fmla="*/ 5969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39" h="119380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 168">
              <a:extLst>
                <a:ext uri="{FF2B5EF4-FFF2-40B4-BE49-F238E27FC236}">
                  <a16:creationId xmlns:a16="http://schemas.microsoft.com/office/drawing/2014/main" id="{A0A505B7-B914-5205-9DAC-5FC30B0E647C}"/>
                </a:ext>
              </a:extLst>
            </p:cNvPr>
            <p:cNvSpPr/>
            <p:nvPr/>
          </p:nvSpPr>
          <p:spPr>
            <a:xfrm>
              <a:off x="3996690" y="2889250"/>
              <a:ext cx="66592" cy="116839"/>
            </a:xfrm>
            <a:custGeom>
              <a:avLst/>
              <a:gdLst>
                <a:gd name="connsiteX0" fmla="*/ 1270 w 66592"/>
                <a:gd name="connsiteY0" fmla="*/ 1270 h 116839"/>
                <a:gd name="connsiteX1" fmla="*/ 21590 w 66592"/>
                <a:gd name="connsiteY1" fmla="*/ 1270 h 116839"/>
                <a:gd name="connsiteX2" fmla="*/ 21590 w 66592"/>
                <a:gd name="connsiteY2" fmla="*/ 17780 h 116839"/>
                <a:gd name="connsiteX3" fmla="*/ 21590 w 66592"/>
                <a:gd name="connsiteY3" fmla="*/ 26670 h 116839"/>
                <a:gd name="connsiteX4" fmla="*/ 21590 w 66592"/>
                <a:gd name="connsiteY4" fmla="*/ 26670 h 116839"/>
                <a:gd name="connsiteX5" fmla="*/ 57150 w 66592"/>
                <a:gd name="connsiteY5" fmla="*/ 0 h 116839"/>
                <a:gd name="connsiteX6" fmla="*/ 63500 w 66592"/>
                <a:gd name="connsiteY6" fmla="*/ 0 h 116839"/>
                <a:gd name="connsiteX7" fmla="*/ 63500 w 66592"/>
                <a:gd name="connsiteY7" fmla="*/ 20320 h 116839"/>
                <a:gd name="connsiteX8" fmla="*/ 57150 w 66592"/>
                <a:gd name="connsiteY8" fmla="*/ 20320 h 116839"/>
                <a:gd name="connsiteX9" fmla="*/ 21590 w 66592"/>
                <a:gd name="connsiteY9" fmla="*/ 67310 h 116839"/>
                <a:gd name="connsiteX10" fmla="*/ 21590 w 66592"/>
                <a:gd name="connsiteY10" fmla="*/ 116840 h 116839"/>
                <a:gd name="connsiteX11" fmla="*/ 0 w 66592"/>
                <a:gd name="connsiteY11" fmla="*/ 116840 h 116839"/>
                <a:gd name="connsiteX12" fmla="*/ 0 w 66592"/>
                <a:gd name="connsiteY12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39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 169">
              <a:extLst>
                <a:ext uri="{FF2B5EF4-FFF2-40B4-BE49-F238E27FC236}">
                  <a16:creationId xmlns:a16="http://schemas.microsoft.com/office/drawing/2014/main" id="{AC17BC3D-E9EA-E470-B96E-0D6189434247}"/>
                </a:ext>
              </a:extLst>
            </p:cNvPr>
            <p:cNvSpPr/>
            <p:nvPr/>
          </p:nvSpPr>
          <p:spPr>
            <a:xfrm>
              <a:off x="4085590" y="2887979"/>
              <a:ext cx="177800" cy="120650"/>
            </a:xfrm>
            <a:custGeom>
              <a:avLst/>
              <a:gdLst>
                <a:gd name="connsiteX0" fmla="*/ 21590 w 177800"/>
                <a:gd name="connsiteY0" fmla="*/ 2540 h 120650"/>
                <a:gd name="connsiteX1" fmla="*/ 21590 w 177800"/>
                <a:gd name="connsiteY1" fmla="*/ 19050 h 120650"/>
                <a:gd name="connsiteX2" fmla="*/ 21590 w 177800"/>
                <a:gd name="connsiteY2" fmla="*/ 27940 h 120650"/>
                <a:gd name="connsiteX3" fmla="*/ 21590 w 177800"/>
                <a:gd name="connsiteY3" fmla="*/ 27940 h 120650"/>
                <a:gd name="connsiteX4" fmla="*/ 63500 w 177800"/>
                <a:gd name="connsiteY4" fmla="*/ 0 h 120650"/>
                <a:gd name="connsiteX5" fmla="*/ 97790 w 177800"/>
                <a:gd name="connsiteY5" fmla="*/ 26670 h 120650"/>
                <a:gd name="connsiteX6" fmla="*/ 97790 w 177800"/>
                <a:gd name="connsiteY6" fmla="*/ 26670 h 120650"/>
                <a:gd name="connsiteX7" fmla="*/ 137160 w 177800"/>
                <a:gd name="connsiteY7" fmla="*/ 0 h 120650"/>
                <a:gd name="connsiteX8" fmla="*/ 177800 w 177800"/>
                <a:gd name="connsiteY8" fmla="*/ 45720 h 120650"/>
                <a:gd name="connsiteX9" fmla="*/ 177800 w 177800"/>
                <a:gd name="connsiteY9" fmla="*/ 118110 h 120650"/>
                <a:gd name="connsiteX10" fmla="*/ 156210 w 177800"/>
                <a:gd name="connsiteY10" fmla="*/ 118110 h 120650"/>
                <a:gd name="connsiteX11" fmla="*/ 156210 w 177800"/>
                <a:gd name="connsiteY11" fmla="*/ 50800 h 120650"/>
                <a:gd name="connsiteX12" fmla="*/ 134620 w 177800"/>
                <a:gd name="connsiteY12" fmla="*/ 21590 h 120650"/>
                <a:gd name="connsiteX13" fmla="*/ 100330 w 177800"/>
                <a:gd name="connsiteY13" fmla="*/ 66040 h 120650"/>
                <a:gd name="connsiteX14" fmla="*/ 100330 w 177800"/>
                <a:gd name="connsiteY14" fmla="*/ 119380 h 120650"/>
                <a:gd name="connsiteX15" fmla="*/ 78740 w 177800"/>
                <a:gd name="connsiteY15" fmla="*/ 119380 h 120650"/>
                <a:gd name="connsiteX16" fmla="*/ 78740 w 177800"/>
                <a:gd name="connsiteY16" fmla="*/ 52070 h 120650"/>
                <a:gd name="connsiteX17" fmla="*/ 57150 w 177800"/>
                <a:gd name="connsiteY17" fmla="*/ 22860 h 120650"/>
                <a:gd name="connsiteX18" fmla="*/ 21590 w 177800"/>
                <a:gd name="connsiteY18" fmla="*/ 67310 h 120650"/>
                <a:gd name="connsiteX19" fmla="*/ 21590 w 177800"/>
                <a:gd name="connsiteY19" fmla="*/ 120650 h 120650"/>
                <a:gd name="connsiteX20" fmla="*/ 0 w 177800"/>
                <a:gd name="connsiteY20" fmla="*/ 120650 h 120650"/>
                <a:gd name="connsiteX21" fmla="*/ 0 w 177800"/>
                <a:gd name="connsiteY21" fmla="*/ 6350 h 120650"/>
                <a:gd name="connsiteX22" fmla="*/ 20320 w 177800"/>
                <a:gd name="connsiteY22" fmla="*/ 635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800" h="120650">
                  <a:moveTo>
                    <a:pt x="21590" y="2540"/>
                  </a:moveTo>
                  <a:lnTo>
                    <a:pt x="21590" y="19050"/>
                  </a:lnTo>
                  <a:cubicBezTo>
                    <a:pt x="21590" y="24130"/>
                    <a:pt x="21590" y="26670"/>
                    <a:pt x="21590" y="27940"/>
                  </a:cubicBezTo>
                  <a:lnTo>
                    <a:pt x="21590" y="27940"/>
                  </a:lnTo>
                  <a:cubicBezTo>
                    <a:pt x="27940" y="12700"/>
                    <a:pt x="44450" y="0"/>
                    <a:pt x="63500" y="0"/>
                  </a:cubicBezTo>
                  <a:cubicBezTo>
                    <a:pt x="82550" y="0"/>
                    <a:pt x="93980" y="8890"/>
                    <a:pt x="97790" y="26670"/>
                  </a:cubicBezTo>
                  <a:lnTo>
                    <a:pt x="97790" y="26670"/>
                  </a:lnTo>
                  <a:cubicBezTo>
                    <a:pt x="105410" y="12700"/>
                    <a:pt x="119380" y="0"/>
                    <a:pt x="137160" y="0"/>
                  </a:cubicBezTo>
                  <a:cubicBezTo>
                    <a:pt x="165100" y="0"/>
                    <a:pt x="177800" y="16510"/>
                    <a:pt x="177800" y="45720"/>
                  </a:cubicBezTo>
                  <a:lnTo>
                    <a:pt x="177800" y="118110"/>
                  </a:lnTo>
                  <a:lnTo>
                    <a:pt x="156210" y="118110"/>
                  </a:lnTo>
                  <a:lnTo>
                    <a:pt x="156210" y="50800"/>
                  </a:lnTo>
                  <a:cubicBezTo>
                    <a:pt x="156210" y="34290"/>
                    <a:pt x="152400" y="21590"/>
                    <a:pt x="134620" y="21590"/>
                  </a:cubicBezTo>
                  <a:cubicBezTo>
                    <a:pt x="116840" y="21590"/>
                    <a:pt x="100330" y="44450"/>
                    <a:pt x="100330" y="66040"/>
                  </a:cubicBezTo>
                  <a:lnTo>
                    <a:pt x="100330" y="119380"/>
                  </a:lnTo>
                  <a:lnTo>
                    <a:pt x="78740" y="119380"/>
                  </a:lnTo>
                  <a:lnTo>
                    <a:pt x="78740" y="52070"/>
                  </a:lnTo>
                  <a:cubicBezTo>
                    <a:pt x="78740" y="36830"/>
                    <a:pt x="76200" y="22860"/>
                    <a:pt x="57150" y="22860"/>
                  </a:cubicBezTo>
                  <a:cubicBezTo>
                    <a:pt x="38100" y="22860"/>
                    <a:pt x="21590" y="45720"/>
                    <a:pt x="21590" y="67310"/>
                  </a:cubicBezTo>
                  <a:lnTo>
                    <a:pt x="21590" y="120650"/>
                  </a:lnTo>
                  <a:lnTo>
                    <a:pt x="0" y="120650"/>
                  </a:lnTo>
                  <a:lnTo>
                    <a:pt x="0" y="635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 170">
              <a:extLst>
                <a:ext uri="{FF2B5EF4-FFF2-40B4-BE49-F238E27FC236}">
                  <a16:creationId xmlns:a16="http://schemas.microsoft.com/office/drawing/2014/main" id="{505782E4-02CB-98BA-178E-03BF2AF46845}"/>
                </a:ext>
              </a:extLst>
            </p:cNvPr>
            <p:cNvSpPr/>
            <p:nvPr/>
          </p:nvSpPr>
          <p:spPr>
            <a:xfrm>
              <a:off x="4293870" y="2887979"/>
              <a:ext cx="78739" cy="119380"/>
            </a:xfrm>
            <a:custGeom>
              <a:avLst/>
              <a:gdLst>
                <a:gd name="connsiteX0" fmla="*/ 34290 w 78739"/>
                <a:gd name="connsiteY0" fmla="*/ 67310 h 119380"/>
                <a:gd name="connsiteX1" fmla="*/ 0 w 78739"/>
                <a:gd name="connsiteY1" fmla="*/ 31750 h 119380"/>
                <a:gd name="connsiteX2" fmla="*/ 40640 w 78739"/>
                <a:gd name="connsiteY2" fmla="*/ 0 h 119380"/>
                <a:gd name="connsiteX3" fmla="*/ 72390 w 78739"/>
                <a:gd name="connsiteY3" fmla="*/ 6350 h 119380"/>
                <a:gd name="connsiteX4" fmla="*/ 72390 w 78739"/>
                <a:gd name="connsiteY4" fmla="*/ 25400 h 119380"/>
                <a:gd name="connsiteX5" fmla="*/ 41910 w 78739"/>
                <a:gd name="connsiteY5" fmla="*/ 17780 h 119380"/>
                <a:gd name="connsiteX6" fmla="*/ 19050 w 78739"/>
                <a:gd name="connsiteY6" fmla="*/ 33020 h 119380"/>
                <a:gd name="connsiteX7" fmla="*/ 43180 w 78739"/>
                <a:gd name="connsiteY7" fmla="*/ 52070 h 119380"/>
                <a:gd name="connsiteX8" fmla="*/ 78740 w 78739"/>
                <a:gd name="connsiteY8" fmla="*/ 87630 h 119380"/>
                <a:gd name="connsiteX9" fmla="*/ 36830 w 78739"/>
                <a:gd name="connsiteY9" fmla="*/ 119380 h 119380"/>
                <a:gd name="connsiteX10" fmla="*/ 0 w 78739"/>
                <a:gd name="connsiteY10" fmla="*/ 111760 h 119380"/>
                <a:gd name="connsiteX11" fmla="*/ 0 w 78739"/>
                <a:gd name="connsiteY11" fmla="*/ 92710 h 119380"/>
                <a:gd name="connsiteX12" fmla="*/ 36830 w 78739"/>
                <a:gd name="connsiteY12" fmla="*/ 101600 h 119380"/>
                <a:gd name="connsiteX13" fmla="*/ 59690 w 78739"/>
                <a:gd name="connsiteY13" fmla="*/ 86360 h 119380"/>
                <a:gd name="connsiteX14" fmla="*/ 34290 w 78739"/>
                <a:gd name="connsiteY14" fmla="*/ 673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19380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6510" y="0"/>
                    <a:pt x="40640" y="0"/>
                  </a:cubicBezTo>
                  <a:cubicBezTo>
                    <a:pt x="6477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 171">
              <a:extLst>
                <a:ext uri="{FF2B5EF4-FFF2-40B4-BE49-F238E27FC236}">
                  <a16:creationId xmlns:a16="http://schemas.microsoft.com/office/drawing/2014/main" id="{39C74F18-E71E-FF1C-74CB-86DDE1E7B336}"/>
                </a:ext>
              </a:extLst>
            </p:cNvPr>
            <p:cNvSpPr/>
            <p:nvPr/>
          </p:nvSpPr>
          <p:spPr>
            <a:xfrm>
              <a:off x="4394200" y="2981960"/>
              <a:ext cx="25400" cy="25400"/>
            </a:xfrm>
            <a:custGeom>
              <a:avLst/>
              <a:gdLst>
                <a:gd name="connsiteX0" fmla="*/ 12700 w 25400"/>
                <a:gd name="connsiteY0" fmla="*/ 0 h 25400"/>
                <a:gd name="connsiteX1" fmla="*/ 25400 w 25400"/>
                <a:gd name="connsiteY1" fmla="*/ 12700 h 25400"/>
                <a:gd name="connsiteX2" fmla="*/ 12700 w 25400"/>
                <a:gd name="connsiteY2" fmla="*/ 25400 h 25400"/>
                <a:gd name="connsiteX3" fmla="*/ 0 w 25400"/>
                <a:gd name="connsiteY3" fmla="*/ 12700 h 25400"/>
                <a:gd name="connsiteX4" fmla="*/ 12700 w 25400"/>
                <a:gd name="connsiteY4" fmla="*/ 0 h 2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00" h="2540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0" name="Group 269">
            <a:extLst>
              <a:ext uri="{FF2B5EF4-FFF2-40B4-BE49-F238E27FC236}">
                <a16:creationId xmlns:a16="http://schemas.microsoft.com/office/drawing/2014/main" id="{04F4AF0D-7789-7B55-A50E-962B6FC351C2}"/>
              </a:ext>
            </a:extLst>
          </p:cNvPr>
          <p:cNvGrpSpPr/>
          <p:nvPr/>
        </p:nvGrpSpPr>
        <p:grpSpPr>
          <a:xfrm>
            <a:off x="801369" y="3387090"/>
            <a:ext cx="4528821" cy="219709"/>
            <a:chOff x="801369" y="3387090"/>
            <a:chExt cx="4528821" cy="219709"/>
          </a:xfrm>
        </p:grpSpPr>
        <p:sp>
          <p:nvSpPr>
            <p:cNvPr id="173" name="Freeform 172">
              <a:extLst>
                <a:ext uri="{FF2B5EF4-FFF2-40B4-BE49-F238E27FC236}">
                  <a16:creationId xmlns:a16="http://schemas.microsoft.com/office/drawing/2014/main" id="{C13ED617-AC4C-938E-1AD3-D5434D6DA9E0}"/>
                </a:ext>
              </a:extLst>
            </p:cNvPr>
            <p:cNvSpPr/>
            <p:nvPr/>
          </p:nvSpPr>
          <p:spPr>
            <a:xfrm>
              <a:off x="801369" y="3450590"/>
              <a:ext cx="41910" cy="40639"/>
            </a:xfrm>
            <a:custGeom>
              <a:avLst/>
              <a:gdLst>
                <a:gd name="connsiteX0" fmla="*/ 20320 w 41910"/>
                <a:gd name="connsiteY0" fmla="*/ 0 h 40639"/>
                <a:gd name="connsiteX1" fmla="*/ 41910 w 41910"/>
                <a:gd name="connsiteY1" fmla="*/ 20320 h 40639"/>
                <a:gd name="connsiteX2" fmla="*/ 20320 w 41910"/>
                <a:gd name="connsiteY2" fmla="*/ 40640 h 40639"/>
                <a:gd name="connsiteX3" fmla="*/ 0 w 41910"/>
                <a:gd name="connsiteY3" fmla="*/ 20320 h 40639"/>
                <a:gd name="connsiteX4" fmla="*/ 20320 w 41910"/>
                <a:gd name="connsiteY4" fmla="*/ 0 h 40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10" h="40639">
                  <a:moveTo>
                    <a:pt x="20320" y="0"/>
                  </a:moveTo>
                  <a:cubicBezTo>
                    <a:pt x="33020" y="0"/>
                    <a:pt x="41910" y="7620"/>
                    <a:pt x="41910" y="20320"/>
                  </a:cubicBezTo>
                  <a:cubicBezTo>
                    <a:pt x="41910" y="33020"/>
                    <a:pt x="33020" y="40640"/>
                    <a:pt x="20320" y="40640"/>
                  </a:cubicBezTo>
                  <a:cubicBezTo>
                    <a:pt x="7620" y="40640"/>
                    <a:pt x="0" y="33020"/>
                    <a:pt x="0" y="20320"/>
                  </a:cubicBezTo>
                  <a:cubicBezTo>
                    <a:pt x="0" y="7620"/>
                    <a:pt x="7620" y="0"/>
                    <a:pt x="2032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 173">
              <a:extLst>
                <a:ext uri="{FF2B5EF4-FFF2-40B4-BE49-F238E27FC236}">
                  <a16:creationId xmlns:a16="http://schemas.microsoft.com/office/drawing/2014/main" id="{45821693-6F1E-978D-9A51-FB20C5DF8FB0}"/>
                </a:ext>
              </a:extLst>
            </p:cNvPr>
            <p:cNvSpPr/>
            <p:nvPr/>
          </p:nvSpPr>
          <p:spPr>
            <a:xfrm>
              <a:off x="934719" y="3388359"/>
              <a:ext cx="105410" cy="166370"/>
            </a:xfrm>
            <a:custGeom>
              <a:avLst/>
              <a:gdLst>
                <a:gd name="connsiteX0" fmla="*/ 0 w 105410"/>
                <a:gd name="connsiteY0" fmla="*/ 165100 h 166370"/>
                <a:gd name="connsiteX1" fmla="*/ 0 w 105410"/>
                <a:gd name="connsiteY1" fmla="*/ 0 h 166370"/>
                <a:gd name="connsiteX2" fmla="*/ 101600 w 105410"/>
                <a:gd name="connsiteY2" fmla="*/ 0 h 166370"/>
                <a:gd name="connsiteX3" fmla="*/ 101600 w 105410"/>
                <a:gd name="connsiteY3" fmla="*/ 19050 h 166370"/>
                <a:gd name="connsiteX4" fmla="*/ 22860 w 105410"/>
                <a:gd name="connsiteY4" fmla="*/ 19050 h 166370"/>
                <a:gd name="connsiteX5" fmla="*/ 22860 w 105410"/>
                <a:gd name="connsiteY5" fmla="*/ 72390 h 166370"/>
                <a:gd name="connsiteX6" fmla="*/ 90170 w 105410"/>
                <a:gd name="connsiteY6" fmla="*/ 72390 h 166370"/>
                <a:gd name="connsiteX7" fmla="*/ 90170 w 105410"/>
                <a:gd name="connsiteY7" fmla="*/ 91440 h 166370"/>
                <a:gd name="connsiteX8" fmla="*/ 22860 w 105410"/>
                <a:gd name="connsiteY8" fmla="*/ 91440 h 166370"/>
                <a:gd name="connsiteX9" fmla="*/ 22860 w 105410"/>
                <a:gd name="connsiteY9" fmla="*/ 147320 h 166370"/>
                <a:gd name="connsiteX10" fmla="*/ 105410 w 105410"/>
                <a:gd name="connsiteY10" fmla="*/ 147320 h 166370"/>
                <a:gd name="connsiteX11" fmla="*/ 105410 w 105410"/>
                <a:gd name="connsiteY11" fmla="*/ 166370 h 166370"/>
                <a:gd name="connsiteX12" fmla="*/ 1270 w 105410"/>
                <a:gd name="connsiteY12" fmla="*/ 16637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410" h="166370">
                  <a:moveTo>
                    <a:pt x="0" y="165100"/>
                  </a:moveTo>
                  <a:lnTo>
                    <a:pt x="0" y="0"/>
                  </a:lnTo>
                  <a:lnTo>
                    <a:pt x="101600" y="0"/>
                  </a:lnTo>
                  <a:lnTo>
                    <a:pt x="101600" y="19050"/>
                  </a:lnTo>
                  <a:lnTo>
                    <a:pt x="22860" y="19050"/>
                  </a:lnTo>
                  <a:lnTo>
                    <a:pt x="22860" y="72390"/>
                  </a:lnTo>
                  <a:lnTo>
                    <a:pt x="90170" y="72390"/>
                  </a:lnTo>
                  <a:lnTo>
                    <a:pt x="90170" y="91440"/>
                  </a:lnTo>
                  <a:lnTo>
                    <a:pt x="22860" y="91440"/>
                  </a:lnTo>
                  <a:lnTo>
                    <a:pt x="22860" y="147320"/>
                  </a:lnTo>
                  <a:lnTo>
                    <a:pt x="105410" y="147320"/>
                  </a:lnTo>
                  <a:lnTo>
                    <a:pt x="105410" y="166370"/>
                  </a:lnTo>
                  <a:lnTo>
                    <a:pt x="1270" y="1663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 174">
              <a:extLst>
                <a:ext uri="{FF2B5EF4-FFF2-40B4-BE49-F238E27FC236}">
                  <a16:creationId xmlns:a16="http://schemas.microsoft.com/office/drawing/2014/main" id="{57D7F476-32A8-E3C2-1979-215C5A3E723F}"/>
                </a:ext>
              </a:extLst>
            </p:cNvPr>
            <p:cNvSpPr/>
            <p:nvPr/>
          </p:nvSpPr>
          <p:spPr>
            <a:xfrm>
              <a:off x="1066800" y="3436620"/>
              <a:ext cx="177800" cy="120650"/>
            </a:xfrm>
            <a:custGeom>
              <a:avLst/>
              <a:gdLst>
                <a:gd name="connsiteX0" fmla="*/ 21590 w 177800"/>
                <a:gd name="connsiteY0" fmla="*/ 2540 h 120650"/>
                <a:gd name="connsiteX1" fmla="*/ 21590 w 177800"/>
                <a:gd name="connsiteY1" fmla="*/ 19050 h 120650"/>
                <a:gd name="connsiteX2" fmla="*/ 21590 w 177800"/>
                <a:gd name="connsiteY2" fmla="*/ 27940 h 120650"/>
                <a:gd name="connsiteX3" fmla="*/ 21590 w 177800"/>
                <a:gd name="connsiteY3" fmla="*/ 27940 h 120650"/>
                <a:gd name="connsiteX4" fmla="*/ 63500 w 177800"/>
                <a:gd name="connsiteY4" fmla="*/ 0 h 120650"/>
                <a:gd name="connsiteX5" fmla="*/ 97790 w 177800"/>
                <a:gd name="connsiteY5" fmla="*/ 26670 h 120650"/>
                <a:gd name="connsiteX6" fmla="*/ 97790 w 177800"/>
                <a:gd name="connsiteY6" fmla="*/ 26670 h 120650"/>
                <a:gd name="connsiteX7" fmla="*/ 137160 w 177800"/>
                <a:gd name="connsiteY7" fmla="*/ 0 h 120650"/>
                <a:gd name="connsiteX8" fmla="*/ 177800 w 177800"/>
                <a:gd name="connsiteY8" fmla="*/ 45720 h 120650"/>
                <a:gd name="connsiteX9" fmla="*/ 177800 w 177800"/>
                <a:gd name="connsiteY9" fmla="*/ 118110 h 120650"/>
                <a:gd name="connsiteX10" fmla="*/ 156210 w 177800"/>
                <a:gd name="connsiteY10" fmla="*/ 118110 h 120650"/>
                <a:gd name="connsiteX11" fmla="*/ 156210 w 177800"/>
                <a:gd name="connsiteY11" fmla="*/ 50800 h 120650"/>
                <a:gd name="connsiteX12" fmla="*/ 134620 w 177800"/>
                <a:gd name="connsiteY12" fmla="*/ 21590 h 120650"/>
                <a:gd name="connsiteX13" fmla="*/ 100330 w 177800"/>
                <a:gd name="connsiteY13" fmla="*/ 66040 h 120650"/>
                <a:gd name="connsiteX14" fmla="*/ 100330 w 177800"/>
                <a:gd name="connsiteY14" fmla="*/ 119380 h 120650"/>
                <a:gd name="connsiteX15" fmla="*/ 78740 w 177800"/>
                <a:gd name="connsiteY15" fmla="*/ 119380 h 120650"/>
                <a:gd name="connsiteX16" fmla="*/ 78740 w 177800"/>
                <a:gd name="connsiteY16" fmla="*/ 52070 h 120650"/>
                <a:gd name="connsiteX17" fmla="*/ 57150 w 177800"/>
                <a:gd name="connsiteY17" fmla="*/ 22860 h 120650"/>
                <a:gd name="connsiteX18" fmla="*/ 21590 w 177800"/>
                <a:gd name="connsiteY18" fmla="*/ 67310 h 120650"/>
                <a:gd name="connsiteX19" fmla="*/ 21590 w 177800"/>
                <a:gd name="connsiteY19" fmla="*/ 120650 h 120650"/>
                <a:gd name="connsiteX20" fmla="*/ 0 w 177800"/>
                <a:gd name="connsiteY20" fmla="*/ 120650 h 120650"/>
                <a:gd name="connsiteX21" fmla="*/ 0 w 177800"/>
                <a:gd name="connsiteY21" fmla="*/ 6350 h 120650"/>
                <a:gd name="connsiteX22" fmla="*/ 20320 w 177800"/>
                <a:gd name="connsiteY22" fmla="*/ 635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800" h="120650">
                  <a:moveTo>
                    <a:pt x="21590" y="2540"/>
                  </a:moveTo>
                  <a:lnTo>
                    <a:pt x="21590" y="19050"/>
                  </a:lnTo>
                  <a:cubicBezTo>
                    <a:pt x="21590" y="24130"/>
                    <a:pt x="21590" y="26670"/>
                    <a:pt x="21590" y="27940"/>
                  </a:cubicBezTo>
                  <a:lnTo>
                    <a:pt x="21590" y="27940"/>
                  </a:lnTo>
                  <a:cubicBezTo>
                    <a:pt x="27940" y="12700"/>
                    <a:pt x="44450" y="0"/>
                    <a:pt x="63500" y="0"/>
                  </a:cubicBezTo>
                  <a:cubicBezTo>
                    <a:pt x="82550" y="0"/>
                    <a:pt x="93980" y="8890"/>
                    <a:pt x="97790" y="26670"/>
                  </a:cubicBezTo>
                  <a:lnTo>
                    <a:pt x="97790" y="26670"/>
                  </a:lnTo>
                  <a:cubicBezTo>
                    <a:pt x="105410" y="12700"/>
                    <a:pt x="119380" y="0"/>
                    <a:pt x="137160" y="0"/>
                  </a:cubicBezTo>
                  <a:cubicBezTo>
                    <a:pt x="165100" y="0"/>
                    <a:pt x="177800" y="16510"/>
                    <a:pt x="177800" y="45720"/>
                  </a:cubicBezTo>
                  <a:lnTo>
                    <a:pt x="177800" y="118110"/>
                  </a:lnTo>
                  <a:lnTo>
                    <a:pt x="156210" y="118110"/>
                  </a:lnTo>
                  <a:lnTo>
                    <a:pt x="156210" y="50800"/>
                  </a:lnTo>
                  <a:cubicBezTo>
                    <a:pt x="156210" y="34290"/>
                    <a:pt x="152400" y="21590"/>
                    <a:pt x="134620" y="21590"/>
                  </a:cubicBezTo>
                  <a:cubicBezTo>
                    <a:pt x="116840" y="21590"/>
                    <a:pt x="100330" y="44450"/>
                    <a:pt x="100330" y="66040"/>
                  </a:cubicBezTo>
                  <a:lnTo>
                    <a:pt x="100330" y="119380"/>
                  </a:lnTo>
                  <a:lnTo>
                    <a:pt x="78740" y="119380"/>
                  </a:lnTo>
                  <a:lnTo>
                    <a:pt x="78740" y="52070"/>
                  </a:lnTo>
                  <a:cubicBezTo>
                    <a:pt x="78740" y="36830"/>
                    <a:pt x="76200" y="22860"/>
                    <a:pt x="57150" y="22860"/>
                  </a:cubicBezTo>
                  <a:cubicBezTo>
                    <a:pt x="38100" y="22860"/>
                    <a:pt x="21590" y="45720"/>
                    <a:pt x="21590" y="67310"/>
                  </a:cubicBezTo>
                  <a:lnTo>
                    <a:pt x="21590" y="120650"/>
                  </a:lnTo>
                  <a:lnTo>
                    <a:pt x="0" y="120650"/>
                  </a:lnTo>
                  <a:lnTo>
                    <a:pt x="0" y="635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 175">
              <a:extLst>
                <a:ext uri="{FF2B5EF4-FFF2-40B4-BE49-F238E27FC236}">
                  <a16:creationId xmlns:a16="http://schemas.microsoft.com/office/drawing/2014/main" id="{5410FE15-D420-2001-D060-5594001071ED}"/>
                </a:ext>
              </a:extLst>
            </p:cNvPr>
            <p:cNvSpPr/>
            <p:nvPr/>
          </p:nvSpPr>
          <p:spPr>
            <a:xfrm>
              <a:off x="1282700" y="3436620"/>
              <a:ext cx="113030" cy="166370"/>
            </a:xfrm>
            <a:custGeom>
              <a:avLst/>
              <a:gdLst>
                <a:gd name="connsiteX0" fmla="*/ 0 w 113030"/>
                <a:gd name="connsiteY0" fmla="*/ 2540 h 166370"/>
                <a:gd name="connsiteX1" fmla="*/ 19050 w 113030"/>
                <a:gd name="connsiteY1" fmla="*/ 2540 h 166370"/>
                <a:gd name="connsiteX2" fmla="*/ 19050 w 113030"/>
                <a:gd name="connsiteY2" fmla="*/ 13970 h 166370"/>
                <a:gd name="connsiteX3" fmla="*/ 19050 w 113030"/>
                <a:gd name="connsiteY3" fmla="*/ 22860 h 166370"/>
                <a:gd name="connsiteX4" fmla="*/ 19050 w 113030"/>
                <a:gd name="connsiteY4" fmla="*/ 22860 h 166370"/>
                <a:gd name="connsiteX5" fmla="*/ 59690 w 113030"/>
                <a:gd name="connsiteY5" fmla="*/ 0 h 166370"/>
                <a:gd name="connsiteX6" fmla="*/ 113030 w 113030"/>
                <a:gd name="connsiteY6" fmla="*/ 59690 h 166370"/>
                <a:gd name="connsiteX7" fmla="*/ 60960 w 113030"/>
                <a:gd name="connsiteY7" fmla="*/ 119380 h 166370"/>
                <a:gd name="connsiteX8" fmla="*/ 21590 w 113030"/>
                <a:gd name="connsiteY8" fmla="*/ 96520 h 166370"/>
                <a:gd name="connsiteX9" fmla="*/ 21590 w 113030"/>
                <a:gd name="connsiteY9" fmla="*/ 96520 h 166370"/>
                <a:gd name="connsiteX10" fmla="*/ 21590 w 113030"/>
                <a:gd name="connsiteY10" fmla="*/ 105410 h 166370"/>
                <a:gd name="connsiteX11" fmla="*/ 21590 w 113030"/>
                <a:gd name="connsiteY11" fmla="*/ 166370 h 166370"/>
                <a:gd name="connsiteX12" fmla="*/ 0 w 113030"/>
                <a:gd name="connsiteY12" fmla="*/ 166370 h 166370"/>
                <a:gd name="connsiteX13" fmla="*/ 0 w 113030"/>
                <a:gd name="connsiteY13" fmla="*/ 1270 h 166370"/>
                <a:gd name="connsiteX14" fmla="*/ 93980 w 113030"/>
                <a:gd name="connsiteY14" fmla="*/ 59690 h 166370"/>
                <a:gd name="connsiteX15" fmla="*/ 58420 w 113030"/>
                <a:gd name="connsiteY15" fmla="*/ 17780 h 166370"/>
                <a:gd name="connsiteX16" fmla="*/ 22860 w 113030"/>
                <a:gd name="connsiteY16" fmla="*/ 59690 h 166370"/>
                <a:gd name="connsiteX17" fmla="*/ 58420 w 113030"/>
                <a:gd name="connsiteY17" fmla="*/ 101600 h 166370"/>
                <a:gd name="connsiteX18" fmla="*/ 93980 w 113030"/>
                <a:gd name="connsiteY18" fmla="*/ 5969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30" h="166370">
                  <a:moveTo>
                    <a:pt x="0" y="2540"/>
                  </a:moveTo>
                  <a:lnTo>
                    <a:pt x="19050" y="2540"/>
                  </a:lnTo>
                  <a:lnTo>
                    <a:pt x="19050" y="13970"/>
                  </a:lnTo>
                  <a:cubicBezTo>
                    <a:pt x="19050" y="19050"/>
                    <a:pt x="19050" y="22860"/>
                    <a:pt x="19050" y="22860"/>
                  </a:cubicBezTo>
                  <a:lnTo>
                    <a:pt x="19050" y="22860"/>
                  </a:lnTo>
                  <a:cubicBezTo>
                    <a:pt x="25400" y="11430"/>
                    <a:pt x="40640" y="0"/>
                    <a:pt x="59690" y="0"/>
                  </a:cubicBezTo>
                  <a:cubicBezTo>
                    <a:pt x="90170" y="0"/>
                    <a:pt x="113030" y="24130"/>
                    <a:pt x="113030" y="59690"/>
                  </a:cubicBezTo>
                  <a:cubicBezTo>
                    <a:pt x="113030" y="95250"/>
                    <a:pt x="90170" y="119380"/>
                    <a:pt x="60960" y="119380"/>
                  </a:cubicBezTo>
                  <a:cubicBezTo>
                    <a:pt x="31750" y="119380"/>
                    <a:pt x="27940" y="109220"/>
                    <a:pt x="21590" y="96520"/>
                  </a:cubicBezTo>
                  <a:lnTo>
                    <a:pt x="21590" y="96520"/>
                  </a:lnTo>
                  <a:cubicBezTo>
                    <a:pt x="21590" y="96520"/>
                    <a:pt x="21590" y="100330"/>
                    <a:pt x="21590" y="105410"/>
                  </a:cubicBezTo>
                  <a:lnTo>
                    <a:pt x="21590" y="166370"/>
                  </a:lnTo>
                  <a:lnTo>
                    <a:pt x="0" y="166370"/>
                  </a:lnTo>
                  <a:lnTo>
                    <a:pt x="0" y="1270"/>
                  </a:lnTo>
                  <a:close/>
                  <a:moveTo>
                    <a:pt x="93980" y="59690"/>
                  </a:moveTo>
                  <a:cubicBezTo>
                    <a:pt x="93980" y="35560"/>
                    <a:pt x="80010" y="17780"/>
                    <a:pt x="58420" y="17780"/>
                  </a:cubicBezTo>
                  <a:cubicBezTo>
                    <a:pt x="36830" y="17780"/>
                    <a:pt x="22860" y="30480"/>
                    <a:pt x="22860" y="59690"/>
                  </a:cubicBezTo>
                  <a:cubicBezTo>
                    <a:pt x="22860" y="88900"/>
                    <a:pt x="41910" y="101600"/>
                    <a:pt x="58420" y="101600"/>
                  </a:cubicBezTo>
                  <a:cubicBezTo>
                    <a:pt x="74930" y="101600"/>
                    <a:pt x="93980" y="83820"/>
                    <a:pt x="9398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 176">
              <a:extLst>
                <a:ext uri="{FF2B5EF4-FFF2-40B4-BE49-F238E27FC236}">
                  <a16:creationId xmlns:a16="http://schemas.microsoft.com/office/drawing/2014/main" id="{94A43C53-E729-E86B-827B-E56A98D825F2}"/>
                </a:ext>
              </a:extLst>
            </p:cNvPr>
            <p:cNvSpPr/>
            <p:nvPr/>
          </p:nvSpPr>
          <p:spPr>
            <a:xfrm>
              <a:off x="1428750" y="3387090"/>
              <a:ext cx="104139" cy="166369"/>
            </a:xfrm>
            <a:custGeom>
              <a:avLst/>
              <a:gdLst>
                <a:gd name="connsiteX0" fmla="*/ 0 w 104139"/>
                <a:gd name="connsiteY0" fmla="*/ 1270 h 166369"/>
                <a:gd name="connsiteX1" fmla="*/ 21590 w 104139"/>
                <a:gd name="connsiteY1" fmla="*/ 1270 h 166369"/>
                <a:gd name="connsiteX2" fmla="*/ 21590 w 104139"/>
                <a:gd name="connsiteY2" fmla="*/ 64770 h 166369"/>
                <a:gd name="connsiteX3" fmla="*/ 21590 w 104139"/>
                <a:gd name="connsiteY3" fmla="*/ 76200 h 166369"/>
                <a:gd name="connsiteX4" fmla="*/ 21590 w 104139"/>
                <a:gd name="connsiteY4" fmla="*/ 76200 h 166369"/>
                <a:gd name="connsiteX5" fmla="*/ 64770 w 104139"/>
                <a:gd name="connsiteY5" fmla="*/ 48260 h 166369"/>
                <a:gd name="connsiteX6" fmla="*/ 104140 w 104139"/>
                <a:gd name="connsiteY6" fmla="*/ 93980 h 166369"/>
                <a:gd name="connsiteX7" fmla="*/ 104140 w 104139"/>
                <a:gd name="connsiteY7" fmla="*/ 166370 h 166369"/>
                <a:gd name="connsiteX8" fmla="*/ 82550 w 104139"/>
                <a:gd name="connsiteY8" fmla="*/ 166370 h 166369"/>
                <a:gd name="connsiteX9" fmla="*/ 82550 w 104139"/>
                <a:gd name="connsiteY9" fmla="*/ 99060 h 166369"/>
                <a:gd name="connsiteX10" fmla="*/ 60960 w 104139"/>
                <a:gd name="connsiteY10" fmla="*/ 68580 h 166369"/>
                <a:gd name="connsiteX11" fmla="*/ 22860 w 104139"/>
                <a:gd name="connsiteY11" fmla="*/ 109220 h 166369"/>
                <a:gd name="connsiteX12" fmla="*/ 22860 w 104139"/>
                <a:gd name="connsiteY12" fmla="*/ 165100 h 166369"/>
                <a:gd name="connsiteX13" fmla="*/ 1270 w 104139"/>
                <a:gd name="connsiteY13" fmla="*/ 165100 h 166369"/>
                <a:gd name="connsiteX14" fmla="*/ 1270 w 104139"/>
                <a:gd name="connsiteY14" fmla="*/ 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39" h="166369">
                  <a:moveTo>
                    <a:pt x="0" y="1270"/>
                  </a:moveTo>
                  <a:lnTo>
                    <a:pt x="21590" y="1270"/>
                  </a:lnTo>
                  <a:lnTo>
                    <a:pt x="21590" y="64770"/>
                  </a:lnTo>
                  <a:cubicBezTo>
                    <a:pt x="21590" y="69850"/>
                    <a:pt x="21590" y="74930"/>
                    <a:pt x="21590" y="76200"/>
                  </a:cubicBezTo>
                  <a:lnTo>
                    <a:pt x="21590" y="76200"/>
                  </a:lnTo>
                  <a:cubicBezTo>
                    <a:pt x="26670" y="66040"/>
                    <a:pt x="40640" y="48260"/>
                    <a:pt x="64770" y="48260"/>
                  </a:cubicBezTo>
                  <a:cubicBezTo>
                    <a:pt x="88900" y="48260"/>
                    <a:pt x="104140" y="64770"/>
                    <a:pt x="104140" y="93980"/>
                  </a:cubicBezTo>
                  <a:lnTo>
                    <a:pt x="104140" y="166370"/>
                  </a:lnTo>
                  <a:lnTo>
                    <a:pt x="82550" y="166370"/>
                  </a:lnTo>
                  <a:lnTo>
                    <a:pt x="82550" y="99060"/>
                  </a:lnTo>
                  <a:cubicBezTo>
                    <a:pt x="82550" y="83820"/>
                    <a:pt x="80010" y="68580"/>
                    <a:pt x="60960" y="68580"/>
                  </a:cubicBezTo>
                  <a:cubicBezTo>
                    <a:pt x="41910" y="68580"/>
                    <a:pt x="22860" y="86360"/>
                    <a:pt x="22860" y="109220"/>
                  </a:cubicBezTo>
                  <a:lnTo>
                    <a:pt x="22860" y="165100"/>
                  </a:lnTo>
                  <a:lnTo>
                    <a:pt x="1270" y="16510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 177">
              <a:extLst>
                <a:ext uri="{FF2B5EF4-FFF2-40B4-BE49-F238E27FC236}">
                  <a16:creationId xmlns:a16="http://schemas.microsoft.com/office/drawing/2014/main" id="{ABE72418-C765-3130-A0F6-E65CAD071158}"/>
                </a:ext>
              </a:extLst>
            </p:cNvPr>
            <p:cNvSpPr/>
            <p:nvPr/>
          </p:nvSpPr>
          <p:spPr>
            <a:xfrm>
              <a:off x="1560830" y="3435350"/>
              <a:ext cx="93980" cy="119379"/>
            </a:xfrm>
            <a:custGeom>
              <a:avLst/>
              <a:gdLst>
                <a:gd name="connsiteX0" fmla="*/ 5080 w 93980"/>
                <a:gd name="connsiteY0" fmla="*/ 8890 h 119379"/>
                <a:gd name="connsiteX1" fmla="*/ 45720 w 93980"/>
                <a:gd name="connsiteY1" fmla="*/ 0 h 119379"/>
                <a:gd name="connsiteX2" fmla="*/ 93980 w 93980"/>
                <a:gd name="connsiteY2" fmla="*/ 44450 h 119379"/>
                <a:gd name="connsiteX3" fmla="*/ 93980 w 93980"/>
                <a:gd name="connsiteY3" fmla="*/ 116840 h 119379"/>
                <a:gd name="connsiteX4" fmla="*/ 74930 w 93980"/>
                <a:gd name="connsiteY4" fmla="*/ 116840 h 119379"/>
                <a:gd name="connsiteX5" fmla="*/ 74930 w 93980"/>
                <a:gd name="connsiteY5" fmla="*/ 102870 h 119379"/>
                <a:gd name="connsiteX6" fmla="*/ 74930 w 93980"/>
                <a:gd name="connsiteY6" fmla="*/ 93980 h 119379"/>
                <a:gd name="connsiteX7" fmla="*/ 74930 w 93980"/>
                <a:gd name="connsiteY7" fmla="*/ 93980 h 119379"/>
                <a:gd name="connsiteX8" fmla="*/ 35560 w 93980"/>
                <a:gd name="connsiteY8" fmla="*/ 119380 h 119379"/>
                <a:gd name="connsiteX9" fmla="*/ 0 w 93980"/>
                <a:gd name="connsiteY9" fmla="*/ 86360 h 119379"/>
                <a:gd name="connsiteX10" fmla="*/ 74930 w 93980"/>
                <a:gd name="connsiteY10" fmla="*/ 50800 h 119379"/>
                <a:gd name="connsiteX11" fmla="*/ 74930 w 93980"/>
                <a:gd name="connsiteY11" fmla="*/ 44450 h 119379"/>
                <a:gd name="connsiteX12" fmla="*/ 44450 w 93980"/>
                <a:gd name="connsiteY12" fmla="*/ 17780 h 119379"/>
                <a:gd name="connsiteX13" fmla="*/ 7620 w 93980"/>
                <a:gd name="connsiteY13" fmla="*/ 27940 h 119379"/>
                <a:gd name="connsiteX14" fmla="*/ 7620 w 93980"/>
                <a:gd name="connsiteY14" fmla="*/ 8890 h 119379"/>
                <a:gd name="connsiteX15" fmla="*/ 72390 w 93980"/>
                <a:gd name="connsiteY15" fmla="*/ 67310 h 119379"/>
                <a:gd name="connsiteX16" fmla="*/ 19050 w 93980"/>
                <a:gd name="connsiteY16" fmla="*/ 86360 h 119379"/>
                <a:gd name="connsiteX17" fmla="*/ 38100 w 93980"/>
                <a:gd name="connsiteY17" fmla="*/ 102870 h 119379"/>
                <a:gd name="connsiteX18" fmla="*/ 72390 w 93980"/>
                <a:gd name="connsiteY18" fmla="*/ 6604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80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7310"/>
                  </a:moveTo>
                  <a:cubicBezTo>
                    <a:pt x="35560" y="60960"/>
                    <a:pt x="19050" y="71120"/>
                    <a:pt x="19050" y="86360"/>
                  </a:cubicBezTo>
                  <a:cubicBezTo>
                    <a:pt x="19050" y="101600"/>
                    <a:pt x="26670" y="102870"/>
                    <a:pt x="38100" y="102870"/>
                  </a:cubicBezTo>
                  <a:cubicBezTo>
                    <a:pt x="57150" y="102870"/>
                    <a:pt x="72390" y="83820"/>
                    <a:pt x="72390" y="660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 178">
              <a:extLst>
                <a:ext uri="{FF2B5EF4-FFF2-40B4-BE49-F238E27FC236}">
                  <a16:creationId xmlns:a16="http://schemas.microsoft.com/office/drawing/2014/main" id="{034899C4-FD3A-8CBD-FEE4-69A1A7D9758B}"/>
                </a:ext>
              </a:extLst>
            </p:cNvPr>
            <p:cNvSpPr/>
            <p:nvPr/>
          </p:nvSpPr>
          <p:spPr>
            <a:xfrm>
              <a:off x="1682750" y="3436620"/>
              <a:ext cx="78739" cy="119379"/>
            </a:xfrm>
            <a:custGeom>
              <a:avLst/>
              <a:gdLst>
                <a:gd name="connsiteX0" fmla="*/ 34290 w 78739"/>
                <a:gd name="connsiteY0" fmla="*/ 67310 h 119379"/>
                <a:gd name="connsiteX1" fmla="*/ 0 w 78739"/>
                <a:gd name="connsiteY1" fmla="*/ 31750 h 119379"/>
                <a:gd name="connsiteX2" fmla="*/ 40640 w 78739"/>
                <a:gd name="connsiteY2" fmla="*/ 0 h 119379"/>
                <a:gd name="connsiteX3" fmla="*/ 72390 w 78739"/>
                <a:gd name="connsiteY3" fmla="*/ 6350 h 119379"/>
                <a:gd name="connsiteX4" fmla="*/ 72390 w 78739"/>
                <a:gd name="connsiteY4" fmla="*/ 25400 h 119379"/>
                <a:gd name="connsiteX5" fmla="*/ 41910 w 78739"/>
                <a:gd name="connsiteY5" fmla="*/ 17780 h 119379"/>
                <a:gd name="connsiteX6" fmla="*/ 19050 w 78739"/>
                <a:gd name="connsiteY6" fmla="*/ 33020 h 119379"/>
                <a:gd name="connsiteX7" fmla="*/ 43180 w 78739"/>
                <a:gd name="connsiteY7" fmla="*/ 52070 h 119379"/>
                <a:gd name="connsiteX8" fmla="*/ 78740 w 78739"/>
                <a:gd name="connsiteY8" fmla="*/ 87630 h 119379"/>
                <a:gd name="connsiteX9" fmla="*/ 36830 w 78739"/>
                <a:gd name="connsiteY9" fmla="*/ 119380 h 119379"/>
                <a:gd name="connsiteX10" fmla="*/ 0 w 78739"/>
                <a:gd name="connsiteY10" fmla="*/ 111760 h 119379"/>
                <a:gd name="connsiteX11" fmla="*/ 0 w 78739"/>
                <a:gd name="connsiteY11" fmla="*/ 92710 h 119379"/>
                <a:gd name="connsiteX12" fmla="*/ 36830 w 78739"/>
                <a:gd name="connsiteY12" fmla="*/ 101600 h 119379"/>
                <a:gd name="connsiteX13" fmla="*/ 59690 w 78739"/>
                <a:gd name="connsiteY13" fmla="*/ 86360 h 119379"/>
                <a:gd name="connsiteX14" fmla="*/ 34290 w 78739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 179">
              <a:extLst>
                <a:ext uri="{FF2B5EF4-FFF2-40B4-BE49-F238E27FC236}">
                  <a16:creationId xmlns:a16="http://schemas.microsoft.com/office/drawing/2014/main" id="{1130D7DD-211B-19D1-BBA6-21EB426A4793}"/>
                </a:ext>
              </a:extLst>
            </p:cNvPr>
            <p:cNvSpPr/>
            <p:nvPr/>
          </p:nvSpPr>
          <p:spPr>
            <a:xfrm>
              <a:off x="1790700" y="3393440"/>
              <a:ext cx="25400" cy="160019"/>
            </a:xfrm>
            <a:custGeom>
              <a:avLst/>
              <a:gdLst>
                <a:gd name="connsiteX0" fmla="*/ 12700 w 25400"/>
                <a:gd name="connsiteY0" fmla="*/ 0 h 160019"/>
                <a:gd name="connsiteX1" fmla="*/ 25400 w 25400"/>
                <a:gd name="connsiteY1" fmla="*/ 12700 h 160019"/>
                <a:gd name="connsiteX2" fmla="*/ 12700 w 25400"/>
                <a:gd name="connsiteY2" fmla="*/ 25400 h 160019"/>
                <a:gd name="connsiteX3" fmla="*/ 0 w 25400"/>
                <a:gd name="connsiteY3" fmla="*/ 12700 h 160019"/>
                <a:gd name="connsiteX4" fmla="*/ 12700 w 25400"/>
                <a:gd name="connsiteY4" fmla="*/ 0 h 160019"/>
                <a:gd name="connsiteX5" fmla="*/ 22860 w 25400"/>
                <a:gd name="connsiteY5" fmla="*/ 45720 h 160019"/>
                <a:gd name="connsiteX6" fmla="*/ 22860 w 25400"/>
                <a:gd name="connsiteY6" fmla="*/ 160020 h 160019"/>
                <a:gd name="connsiteX7" fmla="*/ 1270 w 25400"/>
                <a:gd name="connsiteY7" fmla="*/ 160020 h 160019"/>
                <a:gd name="connsiteX8" fmla="*/ 1270 w 25400"/>
                <a:gd name="connsiteY8" fmla="*/ 45720 h 160019"/>
                <a:gd name="connsiteX9" fmla="*/ 22860 w 25400"/>
                <a:gd name="connsiteY9" fmla="*/ 45720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19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 180">
              <a:extLst>
                <a:ext uri="{FF2B5EF4-FFF2-40B4-BE49-F238E27FC236}">
                  <a16:creationId xmlns:a16="http://schemas.microsoft.com/office/drawing/2014/main" id="{1DCE94E3-CB61-D988-CB59-A931AAC58773}"/>
                </a:ext>
              </a:extLst>
            </p:cNvPr>
            <p:cNvSpPr/>
            <p:nvPr/>
          </p:nvSpPr>
          <p:spPr>
            <a:xfrm>
              <a:off x="1840229" y="3439159"/>
              <a:ext cx="96520" cy="114300"/>
            </a:xfrm>
            <a:custGeom>
              <a:avLst/>
              <a:gdLst>
                <a:gd name="connsiteX0" fmla="*/ 95250 w 96520"/>
                <a:gd name="connsiteY0" fmla="*/ 114300 h 114300"/>
                <a:gd name="connsiteX1" fmla="*/ 0 w 96520"/>
                <a:gd name="connsiteY1" fmla="*/ 114300 h 114300"/>
                <a:gd name="connsiteX2" fmla="*/ 60960 w 96520"/>
                <a:gd name="connsiteY2" fmla="*/ 17780 h 114300"/>
                <a:gd name="connsiteX3" fmla="*/ 5080 w 96520"/>
                <a:gd name="connsiteY3" fmla="*/ 17780 h 114300"/>
                <a:gd name="connsiteX4" fmla="*/ 5080 w 96520"/>
                <a:gd name="connsiteY4" fmla="*/ 0 h 114300"/>
                <a:gd name="connsiteX5" fmla="*/ 95250 w 96520"/>
                <a:gd name="connsiteY5" fmla="*/ 0 h 114300"/>
                <a:gd name="connsiteX6" fmla="*/ 34290 w 96520"/>
                <a:gd name="connsiteY6" fmla="*/ 96520 h 114300"/>
                <a:gd name="connsiteX7" fmla="*/ 96520 w 96520"/>
                <a:gd name="connsiteY7" fmla="*/ 96520 h 114300"/>
                <a:gd name="connsiteX8" fmla="*/ 96520 w 96520"/>
                <a:gd name="connsiteY8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520" h="114300">
                  <a:moveTo>
                    <a:pt x="95250" y="114300"/>
                  </a:moveTo>
                  <a:lnTo>
                    <a:pt x="0" y="114300"/>
                  </a:lnTo>
                  <a:lnTo>
                    <a:pt x="60960" y="17780"/>
                  </a:lnTo>
                  <a:lnTo>
                    <a:pt x="5080" y="17780"/>
                  </a:lnTo>
                  <a:lnTo>
                    <a:pt x="5080" y="0"/>
                  </a:lnTo>
                  <a:lnTo>
                    <a:pt x="95250" y="0"/>
                  </a:lnTo>
                  <a:lnTo>
                    <a:pt x="34290" y="96520"/>
                  </a:lnTo>
                  <a:lnTo>
                    <a:pt x="96520" y="96520"/>
                  </a:lnTo>
                  <a:lnTo>
                    <a:pt x="96520" y="1143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id="{7689FF4B-1F98-5512-0134-EFB45BE9F219}"/>
                </a:ext>
              </a:extLst>
            </p:cNvPr>
            <p:cNvSpPr/>
            <p:nvPr/>
          </p:nvSpPr>
          <p:spPr>
            <a:xfrm>
              <a:off x="1951989" y="343789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 182">
              <a:extLst>
                <a:ext uri="{FF2B5EF4-FFF2-40B4-BE49-F238E27FC236}">
                  <a16:creationId xmlns:a16="http://schemas.microsoft.com/office/drawing/2014/main" id="{C1FC94ED-513C-05DE-3F0E-860DBD2DE1BF}"/>
                </a:ext>
              </a:extLst>
            </p:cNvPr>
            <p:cNvSpPr/>
            <p:nvPr/>
          </p:nvSpPr>
          <p:spPr>
            <a:xfrm>
              <a:off x="2151379" y="3388359"/>
              <a:ext cx="101600" cy="165100"/>
            </a:xfrm>
            <a:custGeom>
              <a:avLst/>
              <a:gdLst>
                <a:gd name="connsiteX0" fmla="*/ 57150 w 101600"/>
                <a:gd name="connsiteY0" fmla="*/ 97790 h 165100"/>
                <a:gd name="connsiteX1" fmla="*/ 101600 w 101600"/>
                <a:gd name="connsiteY1" fmla="*/ 165100 h 165100"/>
                <a:gd name="connsiteX2" fmla="*/ 77470 w 101600"/>
                <a:gd name="connsiteY2" fmla="*/ 165100 h 165100"/>
                <a:gd name="connsiteX3" fmla="*/ 41910 w 101600"/>
                <a:gd name="connsiteY3" fmla="*/ 109220 h 165100"/>
                <a:gd name="connsiteX4" fmla="*/ 21590 w 101600"/>
                <a:gd name="connsiteY4" fmla="*/ 130810 h 165100"/>
                <a:gd name="connsiteX5" fmla="*/ 21590 w 101600"/>
                <a:gd name="connsiteY5" fmla="*/ 165100 h 165100"/>
                <a:gd name="connsiteX6" fmla="*/ 0 w 101600"/>
                <a:gd name="connsiteY6" fmla="*/ 165100 h 165100"/>
                <a:gd name="connsiteX7" fmla="*/ 0 w 101600"/>
                <a:gd name="connsiteY7" fmla="*/ 0 h 165100"/>
                <a:gd name="connsiteX8" fmla="*/ 21590 w 101600"/>
                <a:gd name="connsiteY8" fmla="*/ 0 h 165100"/>
                <a:gd name="connsiteX9" fmla="*/ 21590 w 101600"/>
                <a:gd name="connsiteY9" fmla="*/ 107950 h 165100"/>
                <a:gd name="connsiteX10" fmla="*/ 73660 w 101600"/>
                <a:gd name="connsiteY10" fmla="*/ 50800 h 165100"/>
                <a:gd name="connsiteX11" fmla="*/ 99060 w 101600"/>
                <a:gd name="connsiteY11" fmla="*/ 50800 h 165100"/>
                <a:gd name="connsiteX12" fmla="*/ 57150 w 101600"/>
                <a:gd name="connsiteY12" fmla="*/ 9779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1600" h="165100">
                  <a:moveTo>
                    <a:pt x="57150" y="97790"/>
                  </a:moveTo>
                  <a:lnTo>
                    <a:pt x="101600" y="165100"/>
                  </a:lnTo>
                  <a:lnTo>
                    <a:pt x="77470" y="165100"/>
                  </a:lnTo>
                  <a:lnTo>
                    <a:pt x="41910" y="109220"/>
                  </a:lnTo>
                  <a:lnTo>
                    <a:pt x="21590" y="130810"/>
                  </a:lnTo>
                  <a:lnTo>
                    <a:pt x="21590" y="165100"/>
                  </a:lnTo>
                  <a:lnTo>
                    <a:pt x="0" y="165100"/>
                  </a:lnTo>
                  <a:lnTo>
                    <a:pt x="0" y="0"/>
                  </a:lnTo>
                  <a:lnTo>
                    <a:pt x="21590" y="0"/>
                  </a:lnTo>
                  <a:lnTo>
                    <a:pt x="21590" y="107950"/>
                  </a:lnTo>
                  <a:lnTo>
                    <a:pt x="73660" y="50800"/>
                  </a:lnTo>
                  <a:lnTo>
                    <a:pt x="99060" y="50800"/>
                  </a:lnTo>
                  <a:lnTo>
                    <a:pt x="57150" y="977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 183">
              <a:extLst>
                <a:ext uri="{FF2B5EF4-FFF2-40B4-BE49-F238E27FC236}">
                  <a16:creationId xmlns:a16="http://schemas.microsoft.com/office/drawing/2014/main" id="{DC3B6995-E6CA-3C72-3BA6-DEDB3B9FB7BA}"/>
                </a:ext>
              </a:extLst>
            </p:cNvPr>
            <p:cNvSpPr/>
            <p:nvPr/>
          </p:nvSpPr>
          <p:spPr>
            <a:xfrm>
              <a:off x="2263139" y="343789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 184">
              <a:extLst>
                <a:ext uri="{FF2B5EF4-FFF2-40B4-BE49-F238E27FC236}">
                  <a16:creationId xmlns:a16="http://schemas.microsoft.com/office/drawing/2014/main" id="{C586A86D-15E4-2B87-B118-68644257996B}"/>
                </a:ext>
              </a:extLst>
            </p:cNvPr>
            <p:cNvSpPr/>
            <p:nvPr/>
          </p:nvSpPr>
          <p:spPr>
            <a:xfrm>
              <a:off x="2378371" y="3439159"/>
              <a:ext cx="120988" cy="167640"/>
            </a:xfrm>
            <a:custGeom>
              <a:avLst/>
              <a:gdLst>
                <a:gd name="connsiteX0" fmla="*/ 2878 w 120988"/>
                <a:gd name="connsiteY0" fmla="*/ 147320 h 167640"/>
                <a:gd name="connsiteX1" fmla="*/ 15578 w 120988"/>
                <a:gd name="connsiteY1" fmla="*/ 148590 h 167640"/>
                <a:gd name="connsiteX2" fmla="*/ 51138 w 120988"/>
                <a:gd name="connsiteY2" fmla="*/ 113030 h 167640"/>
                <a:gd name="connsiteX3" fmla="*/ 2878 w 120988"/>
                <a:gd name="connsiteY3" fmla="*/ 0 h 167640"/>
                <a:gd name="connsiteX4" fmla="*/ 27008 w 120988"/>
                <a:gd name="connsiteY4" fmla="*/ 0 h 167640"/>
                <a:gd name="connsiteX5" fmla="*/ 43518 w 120988"/>
                <a:gd name="connsiteY5" fmla="*/ 41910 h 167640"/>
                <a:gd name="connsiteX6" fmla="*/ 62568 w 120988"/>
                <a:gd name="connsiteY6" fmla="*/ 91440 h 167640"/>
                <a:gd name="connsiteX7" fmla="*/ 81618 w 120988"/>
                <a:gd name="connsiteY7" fmla="*/ 41910 h 167640"/>
                <a:gd name="connsiteX8" fmla="*/ 96858 w 120988"/>
                <a:gd name="connsiteY8" fmla="*/ 0 h 167640"/>
                <a:gd name="connsiteX9" fmla="*/ 120988 w 120988"/>
                <a:gd name="connsiteY9" fmla="*/ 0 h 167640"/>
                <a:gd name="connsiteX10" fmla="*/ 76538 w 120988"/>
                <a:gd name="connsiteY10" fmla="*/ 109220 h 167640"/>
                <a:gd name="connsiteX11" fmla="*/ 18118 w 120988"/>
                <a:gd name="connsiteY11" fmla="*/ 167640 h 167640"/>
                <a:gd name="connsiteX12" fmla="*/ 2878 w 120988"/>
                <a:gd name="connsiteY12" fmla="*/ 165100 h 167640"/>
                <a:gd name="connsiteX13" fmla="*/ 2878 w 120988"/>
                <a:gd name="connsiteY13" fmla="*/ 14732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988" h="167640">
                  <a:moveTo>
                    <a:pt x="2878" y="147320"/>
                  </a:moveTo>
                  <a:cubicBezTo>
                    <a:pt x="5418" y="147320"/>
                    <a:pt x="9228" y="148590"/>
                    <a:pt x="15578" y="148590"/>
                  </a:cubicBezTo>
                  <a:cubicBezTo>
                    <a:pt x="33358" y="148590"/>
                    <a:pt x="43518" y="133350"/>
                    <a:pt x="51138" y="113030"/>
                  </a:cubicBezTo>
                  <a:lnTo>
                    <a:pt x="2878" y="0"/>
                  </a:lnTo>
                  <a:lnTo>
                    <a:pt x="27008" y="0"/>
                  </a:lnTo>
                  <a:lnTo>
                    <a:pt x="43518" y="41910"/>
                  </a:lnTo>
                  <a:cubicBezTo>
                    <a:pt x="49868" y="58420"/>
                    <a:pt x="56218" y="74930"/>
                    <a:pt x="62568" y="91440"/>
                  </a:cubicBezTo>
                  <a:cubicBezTo>
                    <a:pt x="68918" y="78740"/>
                    <a:pt x="76538" y="55880"/>
                    <a:pt x="81618" y="41910"/>
                  </a:cubicBezTo>
                  <a:lnTo>
                    <a:pt x="96858" y="0"/>
                  </a:lnTo>
                  <a:lnTo>
                    <a:pt x="120988" y="0"/>
                  </a:lnTo>
                  <a:lnTo>
                    <a:pt x="76538" y="109220"/>
                  </a:lnTo>
                  <a:cubicBezTo>
                    <a:pt x="61298" y="147320"/>
                    <a:pt x="48598" y="167640"/>
                    <a:pt x="18118" y="167640"/>
                  </a:cubicBezTo>
                  <a:cubicBezTo>
                    <a:pt x="-12362" y="167640"/>
                    <a:pt x="5418" y="167640"/>
                    <a:pt x="2878" y="165100"/>
                  </a:cubicBezTo>
                  <a:lnTo>
                    <a:pt x="2878" y="1473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 185">
              <a:extLst>
                <a:ext uri="{FF2B5EF4-FFF2-40B4-BE49-F238E27FC236}">
                  <a16:creationId xmlns:a16="http://schemas.microsoft.com/office/drawing/2014/main" id="{2AEFAEFB-F343-A91A-2E77-9A1BB5BEE9EA}"/>
                </a:ext>
              </a:extLst>
            </p:cNvPr>
            <p:cNvSpPr/>
            <p:nvPr/>
          </p:nvSpPr>
          <p:spPr>
            <a:xfrm>
              <a:off x="2571750" y="3436620"/>
              <a:ext cx="78739" cy="119379"/>
            </a:xfrm>
            <a:custGeom>
              <a:avLst/>
              <a:gdLst>
                <a:gd name="connsiteX0" fmla="*/ 34290 w 78739"/>
                <a:gd name="connsiteY0" fmla="*/ 67310 h 119379"/>
                <a:gd name="connsiteX1" fmla="*/ 0 w 78739"/>
                <a:gd name="connsiteY1" fmla="*/ 31750 h 119379"/>
                <a:gd name="connsiteX2" fmla="*/ 40640 w 78739"/>
                <a:gd name="connsiteY2" fmla="*/ 0 h 119379"/>
                <a:gd name="connsiteX3" fmla="*/ 72390 w 78739"/>
                <a:gd name="connsiteY3" fmla="*/ 6350 h 119379"/>
                <a:gd name="connsiteX4" fmla="*/ 72390 w 78739"/>
                <a:gd name="connsiteY4" fmla="*/ 25400 h 119379"/>
                <a:gd name="connsiteX5" fmla="*/ 41910 w 78739"/>
                <a:gd name="connsiteY5" fmla="*/ 17780 h 119379"/>
                <a:gd name="connsiteX6" fmla="*/ 19050 w 78739"/>
                <a:gd name="connsiteY6" fmla="*/ 33020 h 119379"/>
                <a:gd name="connsiteX7" fmla="*/ 43180 w 78739"/>
                <a:gd name="connsiteY7" fmla="*/ 52070 h 119379"/>
                <a:gd name="connsiteX8" fmla="*/ 78740 w 78739"/>
                <a:gd name="connsiteY8" fmla="*/ 87630 h 119379"/>
                <a:gd name="connsiteX9" fmla="*/ 36830 w 78739"/>
                <a:gd name="connsiteY9" fmla="*/ 119380 h 119379"/>
                <a:gd name="connsiteX10" fmla="*/ 0 w 78739"/>
                <a:gd name="connsiteY10" fmla="*/ 111760 h 119379"/>
                <a:gd name="connsiteX11" fmla="*/ 0 w 78739"/>
                <a:gd name="connsiteY11" fmla="*/ 92710 h 119379"/>
                <a:gd name="connsiteX12" fmla="*/ 36830 w 78739"/>
                <a:gd name="connsiteY12" fmla="*/ 101600 h 119379"/>
                <a:gd name="connsiteX13" fmla="*/ 59690 w 78739"/>
                <a:gd name="connsiteY13" fmla="*/ 86360 h 119379"/>
                <a:gd name="connsiteX14" fmla="*/ 34290 w 78739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 186">
              <a:extLst>
                <a:ext uri="{FF2B5EF4-FFF2-40B4-BE49-F238E27FC236}">
                  <a16:creationId xmlns:a16="http://schemas.microsoft.com/office/drawing/2014/main" id="{3E33FB69-428D-A510-9C53-D728EF7CEE4A}"/>
                </a:ext>
              </a:extLst>
            </p:cNvPr>
            <p:cNvSpPr/>
            <p:nvPr/>
          </p:nvSpPr>
          <p:spPr>
            <a:xfrm>
              <a:off x="2672079" y="343789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 187">
              <a:extLst>
                <a:ext uri="{FF2B5EF4-FFF2-40B4-BE49-F238E27FC236}">
                  <a16:creationId xmlns:a16="http://schemas.microsoft.com/office/drawing/2014/main" id="{A777FF68-3EDA-73E8-73BB-F2CB006FC283}"/>
                </a:ext>
              </a:extLst>
            </p:cNvPr>
            <p:cNvSpPr/>
            <p:nvPr/>
          </p:nvSpPr>
          <p:spPr>
            <a:xfrm>
              <a:off x="2807970" y="3437890"/>
              <a:ext cx="66592" cy="116839"/>
            </a:xfrm>
            <a:custGeom>
              <a:avLst/>
              <a:gdLst>
                <a:gd name="connsiteX0" fmla="*/ 1270 w 66592"/>
                <a:gd name="connsiteY0" fmla="*/ 1270 h 116839"/>
                <a:gd name="connsiteX1" fmla="*/ 21590 w 66592"/>
                <a:gd name="connsiteY1" fmla="*/ 1270 h 116839"/>
                <a:gd name="connsiteX2" fmla="*/ 21590 w 66592"/>
                <a:gd name="connsiteY2" fmla="*/ 17780 h 116839"/>
                <a:gd name="connsiteX3" fmla="*/ 21590 w 66592"/>
                <a:gd name="connsiteY3" fmla="*/ 26670 h 116839"/>
                <a:gd name="connsiteX4" fmla="*/ 21590 w 66592"/>
                <a:gd name="connsiteY4" fmla="*/ 26670 h 116839"/>
                <a:gd name="connsiteX5" fmla="*/ 57150 w 66592"/>
                <a:gd name="connsiteY5" fmla="*/ 0 h 116839"/>
                <a:gd name="connsiteX6" fmla="*/ 63500 w 66592"/>
                <a:gd name="connsiteY6" fmla="*/ 0 h 116839"/>
                <a:gd name="connsiteX7" fmla="*/ 63500 w 66592"/>
                <a:gd name="connsiteY7" fmla="*/ 20320 h 116839"/>
                <a:gd name="connsiteX8" fmla="*/ 57150 w 66592"/>
                <a:gd name="connsiteY8" fmla="*/ 20320 h 116839"/>
                <a:gd name="connsiteX9" fmla="*/ 21590 w 66592"/>
                <a:gd name="connsiteY9" fmla="*/ 67310 h 116839"/>
                <a:gd name="connsiteX10" fmla="*/ 21590 w 66592"/>
                <a:gd name="connsiteY10" fmla="*/ 116840 h 116839"/>
                <a:gd name="connsiteX11" fmla="*/ 0 w 66592"/>
                <a:gd name="connsiteY11" fmla="*/ 116840 h 116839"/>
                <a:gd name="connsiteX12" fmla="*/ 0 w 66592"/>
                <a:gd name="connsiteY12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39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 188">
              <a:extLst>
                <a:ext uri="{FF2B5EF4-FFF2-40B4-BE49-F238E27FC236}">
                  <a16:creationId xmlns:a16="http://schemas.microsoft.com/office/drawing/2014/main" id="{47D8865F-A3EA-3D2C-D627-11C70948717A}"/>
                </a:ext>
              </a:extLst>
            </p:cNvPr>
            <p:cNvSpPr/>
            <p:nvPr/>
          </p:nvSpPr>
          <p:spPr>
            <a:xfrm>
              <a:off x="2881629" y="3439159"/>
              <a:ext cx="114300" cy="116840"/>
            </a:xfrm>
            <a:custGeom>
              <a:avLst/>
              <a:gdLst>
                <a:gd name="connsiteX0" fmla="*/ 113030 w 114300"/>
                <a:gd name="connsiteY0" fmla="*/ 0 h 116840"/>
                <a:gd name="connsiteX1" fmla="*/ 62230 w 114300"/>
                <a:gd name="connsiteY1" fmla="*/ 116840 h 116840"/>
                <a:gd name="connsiteX2" fmla="*/ 50800 w 114300"/>
                <a:gd name="connsiteY2" fmla="*/ 116840 h 116840"/>
                <a:gd name="connsiteX3" fmla="*/ 0 w 114300"/>
                <a:gd name="connsiteY3" fmla="*/ 0 h 116840"/>
                <a:gd name="connsiteX4" fmla="*/ 22860 w 114300"/>
                <a:gd name="connsiteY4" fmla="*/ 0 h 116840"/>
                <a:gd name="connsiteX5" fmla="*/ 57150 w 114300"/>
                <a:gd name="connsiteY5" fmla="*/ 83820 h 116840"/>
                <a:gd name="connsiteX6" fmla="*/ 91440 w 114300"/>
                <a:gd name="connsiteY6" fmla="*/ 0 h 116840"/>
                <a:gd name="connsiteX7" fmla="*/ 114300 w 114300"/>
                <a:gd name="connsiteY7" fmla="*/ 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300" h="116840">
                  <a:moveTo>
                    <a:pt x="113030" y="0"/>
                  </a:moveTo>
                  <a:lnTo>
                    <a:pt x="62230" y="116840"/>
                  </a:lnTo>
                  <a:lnTo>
                    <a:pt x="50800" y="116840"/>
                  </a:lnTo>
                  <a:lnTo>
                    <a:pt x="0" y="0"/>
                  </a:lnTo>
                  <a:lnTo>
                    <a:pt x="22860" y="0"/>
                  </a:lnTo>
                  <a:cubicBezTo>
                    <a:pt x="34290" y="27940"/>
                    <a:pt x="46990" y="58420"/>
                    <a:pt x="57150" y="83820"/>
                  </a:cubicBezTo>
                  <a:cubicBezTo>
                    <a:pt x="67310" y="58420"/>
                    <a:pt x="80010" y="27940"/>
                    <a:pt x="91440" y="0"/>
                  </a:cubicBezTo>
                  <a:lnTo>
                    <a:pt x="1143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 189">
              <a:extLst>
                <a:ext uri="{FF2B5EF4-FFF2-40B4-BE49-F238E27FC236}">
                  <a16:creationId xmlns:a16="http://schemas.microsoft.com/office/drawing/2014/main" id="{258B5A27-ED02-0FE4-803C-C862445353E7}"/>
                </a:ext>
              </a:extLst>
            </p:cNvPr>
            <p:cNvSpPr/>
            <p:nvPr/>
          </p:nvSpPr>
          <p:spPr>
            <a:xfrm>
              <a:off x="3013710" y="3393440"/>
              <a:ext cx="25400" cy="160019"/>
            </a:xfrm>
            <a:custGeom>
              <a:avLst/>
              <a:gdLst>
                <a:gd name="connsiteX0" fmla="*/ 12700 w 25400"/>
                <a:gd name="connsiteY0" fmla="*/ 0 h 160019"/>
                <a:gd name="connsiteX1" fmla="*/ 25400 w 25400"/>
                <a:gd name="connsiteY1" fmla="*/ 12700 h 160019"/>
                <a:gd name="connsiteX2" fmla="*/ 12700 w 25400"/>
                <a:gd name="connsiteY2" fmla="*/ 25400 h 160019"/>
                <a:gd name="connsiteX3" fmla="*/ 0 w 25400"/>
                <a:gd name="connsiteY3" fmla="*/ 12700 h 160019"/>
                <a:gd name="connsiteX4" fmla="*/ 12700 w 25400"/>
                <a:gd name="connsiteY4" fmla="*/ 0 h 160019"/>
                <a:gd name="connsiteX5" fmla="*/ 22860 w 25400"/>
                <a:gd name="connsiteY5" fmla="*/ 45720 h 160019"/>
                <a:gd name="connsiteX6" fmla="*/ 22860 w 25400"/>
                <a:gd name="connsiteY6" fmla="*/ 160020 h 160019"/>
                <a:gd name="connsiteX7" fmla="*/ 1270 w 25400"/>
                <a:gd name="connsiteY7" fmla="*/ 160020 h 160019"/>
                <a:gd name="connsiteX8" fmla="*/ 1270 w 25400"/>
                <a:gd name="connsiteY8" fmla="*/ 45720 h 160019"/>
                <a:gd name="connsiteX9" fmla="*/ 22860 w 25400"/>
                <a:gd name="connsiteY9" fmla="*/ 45720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19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 190">
              <a:extLst>
                <a:ext uri="{FF2B5EF4-FFF2-40B4-BE49-F238E27FC236}">
                  <a16:creationId xmlns:a16="http://schemas.microsoft.com/office/drawing/2014/main" id="{0428E8AA-02F2-F2AB-71B9-E0F2804FF7F4}"/>
                </a:ext>
              </a:extLst>
            </p:cNvPr>
            <p:cNvSpPr/>
            <p:nvPr/>
          </p:nvSpPr>
          <p:spPr>
            <a:xfrm>
              <a:off x="3067050" y="3436620"/>
              <a:ext cx="95250" cy="119379"/>
            </a:xfrm>
            <a:custGeom>
              <a:avLst/>
              <a:gdLst>
                <a:gd name="connsiteX0" fmla="*/ 60960 w 95250"/>
                <a:gd name="connsiteY0" fmla="*/ 100330 h 119379"/>
                <a:gd name="connsiteX1" fmla="*/ 95250 w 95250"/>
                <a:gd name="connsiteY1" fmla="*/ 90170 h 119379"/>
                <a:gd name="connsiteX2" fmla="*/ 95250 w 95250"/>
                <a:gd name="connsiteY2" fmla="*/ 110490 h 119379"/>
                <a:gd name="connsiteX3" fmla="*/ 59690 w 95250"/>
                <a:gd name="connsiteY3" fmla="*/ 119380 h 119379"/>
                <a:gd name="connsiteX4" fmla="*/ 0 w 95250"/>
                <a:gd name="connsiteY4" fmla="*/ 59690 h 119379"/>
                <a:gd name="connsiteX5" fmla="*/ 59690 w 95250"/>
                <a:gd name="connsiteY5" fmla="*/ 0 h 119379"/>
                <a:gd name="connsiteX6" fmla="*/ 95250 w 95250"/>
                <a:gd name="connsiteY6" fmla="*/ 8890 h 119379"/>
                <a:gd name="connsiteX7" fmla="*/ 95250 w 95250"/>
                <a:gd name="connsiteY7" fmla="*/ 29210 h 119379"/>
                <a:gd name="connsiteX8" fmla="*/ 60960 w 95250"/>
                <a:gd name="connsiteY8" fmla="*/ 19050 h 119379"/>
                <a:gd name="connsiteX9" fmla="*/ 21590 w 95250"/>
                <a:gd name="connsiteY9" fmla="*/ 59690 h 119379"/>
                <a:gd name="connsiteX10" fmla="*/ 60960 w 95250"/>
                <a:gd name="connsiteY10" fmla="*/ 10033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79">
                  <a:moveTo>
                    <a:pt x="60960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9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90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0" y="19050"/>
                  </a:cubicBezTo>
                  <a:cubicBezTo>
                    <a:pt x="38100" y="19050"/>
                    <a:pt x="21590" y="35560"/>
                    <a:pt x="21590" y="59690"/>
                  </a:cubicBezTo>
                  <a:cubicBezTo>
                    <a:pt x="21590" y="83820"/>
                    <a:pt x="38100" y="100330"/>
                    <a:pt x="6096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 191">
              <a:extLst>
                <a:ext uri="{FF2B5EF4-FFF2-40B4-BE49-F238E27FC236}">
                  <a16:creationId xmlns:a16="http://schemas.microsoft.com/office/drawing/2014/main" id="{D88E358D-819F-8CF4-92BA-D67B1903BDD2}"/>
                </a:ext>
              </a:extLst>
            </p:cNvPr>
            <p:cNvSpPr/>
            <p:nvPr/>
          </p:nvSpPr>
          <p:spPr>
            <a:xfrm>
              <a:off x="3183889" y="343789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 192">
              <a:extLst>
                <a:ext uri="{FF2B5EF4-FFF2-40B4-BE49-F238E27FC236}">
                  <a16:creationId xmlns:a16="http://schemas.microsoft.com/office/drawing/2014/main" id="{A99E8E26-6442-250F-405E-347BD6FA2B4F}"/>
                </a:ext>
              </a:extLst>
            </p:cNvPr>
            <p:cNvSpPr/>
            <p:nvPr/>
          </p:nvSpPr>
          <p:spPr>
            <a:xfrm>
              <a:off x="3374390" y="3435350"/>
              <a:ext cx="93979" cy="119379"/>
            </a:xfrm>
            <a:custGeom>
              <a:avLst/>
              <a:gdLst>
                <a:gd name="connsiteX0" fmla="*/ 5080 w 93979"/>
                <a:gd name="connsiteY0" fmla="*/ 8890 h 119379"/>
                <a:gd name="connsiteX1" fmla="*/ 45720 w 93979"/>
                <a:gd name="connsiteY1" fmla="*/ 0 h 119379"/>
                <a:gd name="connsiteX2" fmla="*/ 93980 w 93979"/>
                <a:gd name="connsiteY2" fmla="*/ 44450 h 119379"/>
                <a:gd name="connsiteX3" fmla="*/ 93980 w 93979"/>
                <a:gd name="connsiteY3" fmla="*/ 116840 h 119379"/>
                <a:gd name="connsiteX4" fmla="*/ 74930 w 93979"/>
                <a:gd name="connsiteY4" fmla="*/ 116840 h 119379"/>
                <a:gd name="connsiteX5" fmla="*/ 74930 w 93979"/>
                <a:gd name="connsiteY5" fmla="*/ 102870 h 119379"/>
                <a:gd name="connsiteX6" fmla="*/ 74930 w 93979"/>
                <a:gd name="connsiteY6" fmla="*/ 93980 h 119379"/>
                <a:gd name="connsiteX7" fmla="*/ 74930 w 93979"/>
                <a:gd name="connsiteY7" fmla="*/ 93980 h 119379"/>
                <a:gd name="connsiteX8" fmla="*/ 35560 w 93979"/>
                <a:gd name="connsiteY8" fmla="*/ 119380 h 119379"/>
                <a:gd name="connsiteX9" fmla="*/ 0 w 93979"/>
                <a:gd name="connsiteY9" fmla="*/ 86360 h 119379"/>
                <a:gd name="connsiteX10" fmla="*/ 74930 w 93979"/>
                <a:gd name="connsiteY10" fmla="*/ 50800 h 119379"/>
                <a:gd name="connsiteX11" fmla="*/ 74930 w 93979"/>
                <a:gd name="connsiteY11" fmla="*/ 44450 h 119379"/>
                <a:gd name="connsiteX12" fmla="*/ 44450 w 93979"/>
                <a:gd name="connsiteY12" fmla="*/ 17780 h 119379"/>
                <a:gd name="connsiteX13" fmla="*/ 7620 w 93979"/>
                <a:gd name="connsiteY13" fmla="*/ 27940 h 119379"/>
                <a:gd name="connsiteX14" fmla="*/ 7620 w 93979"/>
                <a:gd name="connsiteY14" fmla="*/ 8890 h 119379"/>
                <a:gd name="connsiteX15" fmla="*/ 72390 w 93979"/>
                <a:gd name="connsiteY15" fmla="*/ 67310 h 119379"/>
                <a:gd name="connsiteX16" fmla="*/ 19050 w 93979"/>
                <a:gd name="connsiteY16" fmla="*/ 86360 h 119379"/>
                <a:gd name="connsiteX17" fmla="*/ 38100 w 93979"/>
                <a:gd name="connsiteY17" fmla="*/ 102870 h 119379"/>
                <a:gd name="connsiteX18" fmla="*/ 72390 w 93979"/>
                <a:gd name="connsiteY18" fmla="*/ 6604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7310"/>
                  </a:moveTo>
                  <a:cubicBezTo>
                    <a:pt x="35560" y="60960"/>
                    <a:pt x="19050" y="71120"/>
                    <a:pt x="19050" y="86360"/>
                  </a:cubicBezTo>
                  <a:cubicBezTo>
                    <a:pt x="19050" y="101600"/>
                    <a:pt x="26670" y="102870"/>
                    <a:pt x="38100" y="102870"/>
                  </a:cubicBezTo>
                  <a:cubicBezTo>
                    <a:pt x="57150" y="102870"/>
                    <a:pt x="72390" y="83820"/>
                    <a:pt x="72390" y="660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 193">
              <a:extLst>
                <a:ext uri="{FF2B5EF4-FFF2-40B4-BE49-F238E27FC236}">
                  <a16:creationId xmlns:a16="http://schemas.microsoft.com/office/drawing/2014/main" id="{9126C9A3-6406-BCC8-EC41-82B53B1FD7DD}"/>
                </a:ext>
              </a:extLst>
            </p:cNvPr>
            <p:cNvSpPr/>
            <p:nvPr/>
          </p:nvSpPr>
          <p:spPr>
            <a:xfrm>
              <a:off x="3488690" y="3404870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 194">
              <a:extLst>
                <a:ext uri="{FF2B5EF4-FFF2-40B4-BE49-F238E27FC236}">
                  <a16:creationId xmlns:a16="http://schemas.microsoft.com/office/drawing/2014/main" id="{ACC41B31-4D9C-4CF6-FE1A-93F9D2B4A1C9}"/>
                </a:ext>
              </a:extLst>
            </p:cNvPr>
            <p:cNvSpPr/>
            <p:nvPr/>
          </p:nvSpPr>
          <p:spPr>
            <a:xfrm>
              <a:off x="3575050" y="3404870"/>
              <a:ext cx="78740" cy="152400"/>
            </a:xfrm>
            <a:custGeom>
              <a:avLst/>
              <a:gdLst>
                <a:gd name="connsiteX0" fmla="*/ 20320 w 78740"/>
                <a:gd name="connsiteY0" fmla="*/ 34290 h 152400"/>
                <a:gd name="connsiteX1" fmla="*/ 20320 w 78740"/>
                <a:gd name="connsiteY1" fmla="*/ 0 h 152400"/>
                <a:gd name="connsiteX2" fmla="*/ 40640 w 78740"/>
                <a:gd name="connsiteY2" fmla="*/ 0 h 152400"/>
                <a:gd name="connsiteX3" fmla="*/ 40640 w 78740"/>
                <a:gd name="connsiteY3" fmla="*/ 34290 h 152400"/>
                <a:gd name="connsiteX4" fmla="*/ 74930 w 78740"/>
                <a:gd name="connsiteY4" fmla="*/ 34290 h 152400"/>
                <a:gd name="connsiteX5" fmla="*/ 74930 w 78740"/>
                <a:gd name="connsiteY5" fmla="*/ 52070 h 152400"/>
                <a:gd name="connsiteX6" fmla="*/ 40640 w 78740"/>
                <a:gd name="connsiteY6" fmla="*/ 52070 h 152400"/>
                <a:gd name="connsiteX7" fmla="*/ 40640 w 78740"/>
                <a:gd name="connsiteY7" fmla="*/ 111760 h 152400"/>
                <a:gd name="connsiteX8" fmla="*/ 57150 w 78740"/>
                <a:gd name="connsiteY8" fmla="*/ 133350 h 152400"/>
                <a:gd name="connsiteX9" fmla="*/ 78740 w 78740"/>
                <a:gd name="connsiteY9" fmla="*/ 128270 h 152400"/>
                <a:gd name="connsiteX10" fmla="*/ 78740 w 78740"/>
                <a:gd name="connsiteY10" fmla="*/ 147320 h 152400"/>
                <a:gd name="connsiteX11" fmla="*/ 53340 w 78740"/>
                <a:gd name="connsiteY11" fmla="*/ 152400 h 152400"/>
                <a:gd name="connsiteX12" fmla="*/ 19050 w 78740"/>
                <a:gd name="connsiteY12" fmla="*/ 118110 h 152400"/>
                <a:gd name="connsiteX13" fmla="*/ 19050 w 78740"/>
                <a:gd name="connsiteY13" fmla="*/ 52070 h 152400"/>
                <a:gd name="connsiteX14" fmla="*/ 0 w 78740"/>
                <a:gd name="connsiteY14" fmla="*/ 52070 h 152400"/>
                <a:gd name="connsiteX15" fmla="*/ 0 w 78740"/>
                <a:gd name="connsiteY15" fmla="*/ 34290 h 152400"/>
                <a:gd name="connsiteX16" fmla="*/ 19050 w 78740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40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 195">
              <a:extLst>
                <a:ext uri="{FF2B5EF4-FFF2-40B4-BE49-F238E27FC236}">
                  <a16:creationId xmlns:a16="http://schemas.microsoft.com/office/drawing/2014/main" id="{88A07A98-DC97-1230-20E5-772DB1AF0330}"/>
                </a:ext>
              </a:extLst>
            </p:cNvPr>
            <p:cNvSpPr/>
            <p:nvPr/>
          </p:nvSpPr>
          <p:spPr>
            <a:xfrm>
              <a:off x="3675379" y="3437890"/>
              <a:ext cx="66592" cy="116839"/>
            </a:xfrm>
            <a:custGeom>
              <a:avLst/>
              <a:gdLst>
                <a:gd name="connsiteX0" fmla="*/ 1270 w 66592"/>
                <a:gd name="connsiteY0" fmla="*/ 1270 h 116839"/>
                <a:gd name="connsiteX1" fmla="*/ 21590 w 66592"/>
                <a:gd name="connsiteY1" fmla="*/ 1270 h 116839"/>
                <a:gd name="connsiteX2" fmla="*/ 21590 w 66592"/>
                <a:gd name="connsiteY2" fmla="*/ 17780 h 116839"/>
                <a:gd name="connsiteX3" fmla="*/ 21590 w 66592"/>
                <a:gd name="connsiteY3" fmla="*/ 26670 h 116839"/>
                <a:gd name="connsiteX4" fmla="*/ 21590 w 66592"/>
                <a:gd name="connsiteY4" fmla="*/ 26670 h 116839"/>
                <a:gd name="connsiteX5" fmla="*/ 57150 w 66592"/>
                <a:gd name="connsiteY5" fmla="*/ 0 h 116839"/>
                <a:gd name="connsiteX6" fmla="*/ 63500 w 66592"/>
                <a:gd name="connsiteY6" fmla="*/ 0 h 116839"/>
                <a:gd name="connsiteX7" fmla="*/ 63500 w 66592"/>
                <a:gd name="connsiteY7" fmla="*/ 20320 h 116839"/>
                <a:gd name="connsiteX8" fmla="*/ 57150 w 66592"/>
                <a:gd name="connsiteY8" fmla="*/ 20320 h 116839"/>
                <a:gd name="connsiteX9" fmla="*/ 21590 w 66592"/>
                <a:gd name="connsiteY9" fmla="*/ 67310 h 116839"/>
                <a:gd name="connsiteX10" fmla="*/ 21590 w 66592"/>
                <a:gd name="connsiteY10" fmla="*/ 116840 h 116839"/>
                <a:gd name="connsiteX11" fmla="*/ 0 w 66592"/>
                <a:gd name="connsiteY11" fmla="*/ 116840 h 116839"/>
                <a:gd name="connsiteX12" fmla="*/ 0 w 66592"/>
                <a:gd name="connsiteY12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39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 196">
              <a:extLst>
                <a:ext uri="{FF2B5EF4-FFF2-40B4-BE49-F238E27FC236}">
                  <a16:creationId xmlns:a16="http://schemas.microsoft.com/office/drawing/2014/main" id="{DE93A3B4-450B-AA88-3DB9-6EF1EC627186}"/>
                </a:ext>
              </a:extLst>
            </p:cNvPr>
            <p:cNvSpPr/>
            <p:nvPr/>
          </p:nvSpPr>
          <p:spPr>
            <a:xfrm>
              <a:off x="3763009" y="3393440"/>
              <a:ext cx="25400" cy="160019"/>
            </a:xfrm>
            <a:custGeom>
              <a:avLst/>
              <a:gdLst>
                <a:gd name="connsiteX0" fmla="*/ 12700 w 25400"/>
                <a:gd name="connsiteY0" fmla="*/ 0 h 160019"/>
                <a:gd name="connsiteX1" fmla="*/ 25400 w 25400"/>
                <a:gd name="connsiteY1" fmla="*/ 12700 h 160019"/>
                <a:gd name="connsiteX2" fmla="*/ 12700 w 25400"/>
                <a:gd name="connsiteY2" fmla="*/ 25400 h 160019"/>
                <a:gd name="connsiteX3" fmla="*/ 0 w 25400"/>
                <a:gd name="connsiteY3" fmla="*/ 12700 h 160019"/>
                <a:gd name="connsiteX4" fmla="*/ 12700 w 25400"/>
                <a:gd name="connsiteY4" fmla="*/ 0 h 160019"/>
                <a:gd name="connsiteX5" fmla="*/ 22860 w 25400"/>
                <a:gd name="connsiteY5" fmla="*/ 45720 h 160019"/>
                <a:gd name="connsiteX6" fmla="*/ 22860 w 25400"/>
                <a:gd name="connsiteY6" fmla="*/ 160020 h 160019"/>
                <a:gd name="connsiteX7" fmla="*/ 1270 w 25400"/>
                <a:gd name="connsiteY7" fmla="*/ 160020 h 160019"/>
                <a:gd name="connsiteX8" fmla="*/ 1270 w 25400"/>
                <a:gd name="connsiteY8" fmla="*/ 45720 h 160019"/>
                <a:gd name="connsiteX9" fmla="*/ 22860 w 25400"/>
                <a:gd name="connsiteY9" fmla="*/ 45720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19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 197">
              <a:extLst>
                <a:ext uri="{FF2B5EF4-FFF2-40B4-BE49-F238E27FC236}">
                  <a16:creationId xmlns:a16="http://schemas.microsoft.com/office/drawing/2014/main" id="{616BAF2C-A0C4-4FAA-6AD7-4B40FD515AFC}"/>
                </a:ext>
              </a:extLst>
            </p:cNvPr>
            <p:cNvSpPr/>
            <p:nvPr/>
          </p:nvSpPr>
          <p:spPr>
            <a:xfrm>
              <a:off x="3826509" y="3388359"/>
              <a:ext cx="114300" cy="166370"/>
            </a:xfrm>
            <a:custGeom>
              <a:avLst/>
              <a:gdLst>
                <a:gd name="connsiteX0" fmla="*/ 1270 w 114300"/>
                <a:gd name="connsiteY0" fmla="*/ 0 h 166370"/>
                <a:gd name="connsiteX1" fmla="*/ 22860 w 114300"/>
                <a:gd name="connsiteY1" fmla="*/ 0 h 166370"/>
                <a:gd name="connsiteX2" fmla="*/ 22860 w 114300"/>
                <a:gd name="connsiteY2" fmla="*/ 58420 h 166370"/>
                <a:gd name="connsiteX3" fmla="*/ 22860 w 114300"/>
                <a:gd name="connsiteY3" fmla="*/ 67310 h 166370"/>
                <a:gd name="connsiteX4" fmla="*/ 22860 w 114300"/>
                <a:gd name="connsiteY4" fmla="*/ 67310 h 166370"/>
                <a:gd name="connsiteX5" fmla="*/ 62230 w 114300"/>
                <a:gd name="connsiteY5" fmla="*/ 46990 h 166370"/>
                <a:gd name="connsiteX6" fmla="*/ 114300 w 114300"/>
                <a:gd name="connsiteY6" fmla="*/ 106680 h 166370"/>
                <a:gd name="connsiteX7" fmla="*/ 60960 w 114300"/>
                <a:gd name="connsiteY7" fmla="*/ 166370 h 166370"/>
                <a:gd name="connsiteX8" fmla="*/ 20320 w 114300"/>
                <a:gd name="connsiteY8" fmla="*/ 142240 h 166370"/>
                <a:gd name="connsiteX9" fmla="*/ 20320 w 114300"/>
                <a:gd name="connsiteY9" fmla="*/ 142240 h 166370"/>
                <a:gd name="connsiteX10" fmla="*/ 20320 w 114300"/>
                <a:gd name="connsiteY10" fmla="*/ 151130 h 166370"/>
                <a:gd name="connsiteX11" fmla="*/ 20320 w 114300"/>
                <a:gd name="connsiteY11" fmla="*/ 165100 h 166370"/>
                <a:gd name="connsiteX12" fmla="*/ 0 w 114300"/>
                <a:gd name="connsiteY12" fmla="*/ 165100 h 166370"/>
                <a:gd name="connsiteX13" fmla="*/ 0 w 114300"/>
                <a:gd name="connsiteY13" fmla="*/ 0 h 166370"/>
                <a:gd name="connsiteX14" fmla="*/ 22860 w 114300"/>
                <a:gd name="connsiteY14" fmla="*/ 107950 h 166370"/>
                <a:gd name="connsiteX15" fmla="*/ 58420 w 114300"/>
                <a:gd name="connsiteY15" fmla="*/ 149860 h 166370"/>
                <a:gd name="connsiteX16" fmla="*/ 93980 w 114300"/>
                <a:gd name="connsiteY16" fmla="*/ 107950 h 166370"/>
                <a:gd name="connsiteX17" fmla="*/ 58420 w 114300"/>
                <a:gd name="connsiteY17" fmla="*/ 66040 h 166370"/>
                <a:gd name="connsiteX18" fmla="*/ 22860 w 114300"/>
                <a:gd name="connsiteY18" fmla="*/ 10795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4300" h="166370">
                  <a:moveTo>
                    <a:pt x="1270" y="0"/>
                  </a:moveTo>
                  <a:lnTo>
                    <a:pt x="22860" y="0"/>
                  </a:lnTo>
                  <a:lnTo>
                    <a:pt x="22860" y="58420"/>
                  </a:lnTo>
                  <a:cubicBezTo>
                    <a:pt x="22860" y="64770"/>
                    <a:pt x="22860" y="67310"/>
                    <a:pt x="22860" y="67310"/>
                  </a:cubicBezTo>
                  <a:lnTo>
                    <a:pt x="22860" y="67310"/>
                  </a:lnTo>
                  <a:cubicBezTo>
                    <a:pt x="29210" y="57150"/>
                    <a:pt x="44450" y="46990"/>
                    <a:pt x="62230" y="46990"/>
                  </a:cubicBezTo>
                  <a:cubicBezTo>
                    <a:pt x="91440" y="46990"/>
                    <a:pt x="114300" y="71120"/>
                    <a:pt x="114300" y="106680"/>
                  </a:cubicBezTo>
                  <a:cubicBezTo>
                    <a:pt x="114300" y="142240"/>
                    <a:pt x="91440" y="166370"/>
                    <a:pt x="60960" y="166370"/>
                  </a:cubicBezTo>
                  <a:cubicBezTo>
                    <a:pt x="30480" y="166370"/>
                    <a:pt x="26670" y="154940"/>
                    <a:pt x="20320" y="142240"/>
                  </a:cubicBezTo>
                  <a:lnTo>
                    <a:pt x="20320" y="142240"/>
                  </a:lnTo>
                  <a:cubicBezTo>
                    <a:pt x="20320" y="142240"/>
                    <a:pt x="20320" y="146050"/>
                    <a:pt x="20320" y="151130"/>
                  </a:cubicBezTo>
                  <a:lnTo>
                    <a:pt x="20320" y="165100"/>
                  </a:lnTo>
                  <a:lnTo>
                    <a:pt x="0" y="165100"/>
                  </a:lnTo>
                  <a:lnTo>
                    <a:pt x="0" y="0"/>
                  </a:lnTo>
                  <a:close/>
                  <a:moveTo>
                    <a:pt x="22860" y="107950"/>
                  </a:moveTo>
                  <a:cubicBezTo>
                    <a:pt x="22860" y="135890"/>
                    <a:pt x="41910" y="149860"/>
                    <a:pt x="58420" y="149860"/>
                  </a:cubicBezTo>
                  <a:cubicBezTo>
                    <a:pt x="74930" y="149860"/>
                    <a:pt x="93980" y="132080"/>
                    <a:pt x="93980" y="107950"/>
                  </a:cubicBezTo>
                  <a:cubicBezTo>
                    <a:pt x="93980" y="83820"/>
                    <a:pt x="80010" y="66040"/>
                    <a:pt x="58420" y="66040"/>
                  </a:cubicBezTo>
                  <a:cubicBezTo>
                    <a:pt x="36830" y="66040"/>
                    <a:pt x="22860" y="78740"/>
                    <a:pt x="2286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 198">
              <a:extLst>
                <a:ext uri="{FF2B5EF4-FFF2-40B4-BE49-F238E27FC236}">
                  <a16:creationId xmlns:a16="http://schemas.microsoft.com/office/drawing/2014/main" id="{AE40C7AA-2CE6-6C6A-4FAB-C7D4BE5B7DB6}"/>
                </a:ext>
              </a:extLst>
            </p:cNvPr>
            <p:cNvSpPr/>
            <p:nvPr/>
          </p:nvSpPr>
          <p:spPr>
            <a:xfrm>
              <a:off x="3970020" y="3437890"/>
              <a:ext cx="101600" cy="118109"/>
            </a:xfrm>
            <a:custGeom>
              <a:avLst/>
              <a:gdLst>
                <a:gd name="connsiteX0" fmla="*/ 81280 w 101600"/>
                <a:gd name="connsiteY0" fmla="*/ 115570 h 118109"/>
                <a:gd name="connsiteX1" fmla="*/ 81280 w 101600"/>
                <a:gd name="connsiteY1" fmla="*/ 99060 h 118109"/>
                <a:gd name="connsiteX2" fmla="*/ 81280 w 101600"/>
                <a:gd name="connsiteY2" fmla="*/ 90170 h 118109"/>
                <a:gd name="connsiteX3" fmla="*/ 81280 w 101600"/>
                <a:gd name="connsiteY3" fmla="*/ 90170 h 118109"/>
                <a:gd name="connsiteX4" fmla="*/ 39370 w 101600"/>
                <a:gd name="connsiteY4" fmla="*/ 118110 h 118109"/>
                <a:gd name="connsiteX5" fmla="*/ 0 w 101600"/>
                <a:gd name="connsiteY5" fmla="*/ 72390 h 118109"/>
                <a:gd name="connsiteX6" fmla="*/ 0 w 101600"/>
                <a:gd name="connsiteY6" fmla="*/ 0 h 118109"/>
                <a:gd name="connsiteX7" fmla="*/ 21590 w 101600"/>
                <a:gd name="connsiteY7" fmla="*/ 0 h 118109"/>
                <a:gd name="connsiteX8" fmla="*/ 21590 w 101600"/>
                <a:gd name="connsiteY8" fmla="*/ 67310 h 118109"/>
                <a:gd name="connsiteX9" fmla="*/ 43180 w 101600"/>
                <a:gd name="connsiteY9" fmla="*/ 97790 h 118109"/>
                <a:gd name="connsiteX10" fmla="*/ 80010 w 101600"/>
                <a:gd name="connsiteY10" fmla="*/ 57150 h 118109"/>
                <a:gd name="connsiteX11" fmla="*/ 80010 w 101600"/>
                <a:gd name="connsiteY11" fmla="*/ 1270 h 118109"/>
                <a:gd name="connsiteX12" fmla="*/ 101600 w 101600"/>
                <a:gd name="connsiteY12" fmla="*/ 1270 h 118109"/>
                <a:gd name="connsiteX13" fmla="*/ 101600 w 101600"/>
                <a:gd name="connsiteY13" fmla="*/ 115570 h 118109"/>
                <a:gd name="connsiteX14" fmla="*/ 81280 w 101600"/>
                <a:gd name="connsiteY14" fmla="*/ 11557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00" h="118109">
                  <a:moveTo>
                    <a:pt x="81280" y="115570"/>
                  </a:moveTo>
                  <a:lnTo>
                    <a:pt x="81280" y="99060"/>
                  </a:lnTo>
                  <a:cubicBezTo>
                    <a:pt x="81280" y="93980"/>
                    <a:pt x="81280" y="91440"/>
                    <a:pt x="81280" y="90170"/>
                  </a:cubicBezTo>
                  <a:lnTo>
                    <a:pt x="81280" y="90170"/>
                  </a:lnTo>
                  <a:cubicBezTo>
                    <a:pt x="77470" y="100330"/>
                    <a:pt x="62230" y="118110"/>
                    <a:pt x="39370" y="118110"/>
                  </a:cubicBezTo>
                  <a:cubicBezTo>
                    <a:pt x="16510" y="118110"/>
                    <a:pt x="0" y="101600"/>
                    <a:pt x="0" y="72390"/>
                  </a:cubicBezTo>
                  <a:lnTo>
                    <a:pt x="0" y="0"/>
                  </a:lnTo>
                  <a:lnTo>
                    <a:pt x="21590" y="0"/>
                  </a:lnTo>
                  <a:lnTo>
                    <a:pt x="21590" y="67310"/>
                  </a:lnTo>
                  <a:cubicBezTo>
                    <a:pt x="21590" y="82550"/>
                    <a:pt x="24130" y="97790"/>
                    <a:pt x="43180" y="97790"/>
                  </a:cubicBezTo>
                  <a:cubicBezTo>
                    <a:pt x="62230" y="97790"/>
                    <a:pt x="80010" y="80010"/>
                    <a:pt x="80010" y="57150"/>
                  </a:cubicBezTo>
                  <a:lnTo>
                    <a:pt x="80010" y="1270"/>
                  </a:lnTo>
                  <a:lnTo>
                    <a:pt x="101600" y="1270"/>
                  </a:lnTo>
                  <a:lnTo>
                    <a:pt x="101600" y="115570"/>
                  </a:lnTo>
                  <a:lnTo>
                    <a:pt x="8128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 199">
              <a:extLst>
                <a:ext uri="{FF2B5EF4-FFF2-40B4-BE49-F238E27FC236}">
                  <a16:creationId xmlns:a16="http://schemas.microsoft.com/office/drawing/2014/main" id="{4C3388C9-0449-981B-AC0F-1EC162CD35AB}"/>
                </a:ext>
              </a:extLst>
            </p:cNvPr>
            <p:cNvSpPr/>
            <p:nvPr/>
          </p:nvSpPr>
          <p:spPr>
            <a:xfrm>
              <a:off x="4094479" y="3404870"/>
              <a:ext cx="78740" cy="152400"/>
            </a:xfrm>
            <a:custGeom>
              <a:avLst/>
              <a:gdLst>
                <a:gd name="connsiteX0" fmla="*/ 20320 w 78740"/>
                <a:gd name="connsiteY0" fmla="*/ 34290 h 152400"/>
                <a:gd name="connsiteX1" fmla="*/ 20320 w 78740"/>
                <a:gd name="connsiteY1" fmla="*/ 0 h 152400"/>
                <a:gd name="connsiteX2" fmla="*/ 40640 w 78740"/>
                <a:gd name="connsiteY2" fmla="*/ 0 h 152400"/>
                <a:gd name="connsiteX3" fmla="*/ 40640 w 78740"/>
                <a:gd name="connsiteY3" fmla="*/ 34290 h 152400"/>
                <a:gd name="connsiteX4" fmla="*/ 74930 w 78740"/>
                <a:gd name="connsiteY4" fmla="*/ 34290 h 152400"/>
                <a:gd name="connsiteX5" fmla="*/ 74930 w 78740"/>
                <a:gd name="connsiteY5" fmla="*/ 52070 h 152400"/>
                <a:gd name="connsiteX6" fmla="*/ 40640 w 78740"/>
                <a:gd name="connsiteY6" fmla="*/ 52070 h 152400"/>
                <a:gd name="connsiteX7" fmla="*/ 40640 w 78740"/>
                <a:gd name="connsiteY7" fmla="*/ 111760 h 152400"/>
                <a:gd name="connsiteX8" fmla="*/ 57150 w 78740"/>
                <a:gd name="connsiteY8" fmla="*/ 133350 h 152400"/>
                <a:gd name="connsiteX9" fmla="*/ 78740 w 78740"/>
                <a:gd name="connsiteY9" fmla="*/ 128270 h 152400"/>
                <a:gd name="connsiteX10" fmla="*/ 78740 w 78740"/>
                <a:gd name="connsiteY10" fmla="*/ 147320 h 152400"/>
                <a:gd name="connsiteX11" fmla="*/ 53340 w 78740"/>
                <a:gd name="connsiteY11" fmla="*/ 152400 h 152400"/>
                <a:gd name="connsiteX12" fmla="*/ 19050 w 78740"/>
                <a:gd name="connsiteY12" fmla="*/ 118110 h 152400"/>
                <a:gd name="connsiteX13" fmla="*/ 19050 w 78740"/>
                <a:gd name="connsiteY13" fmla="*/ 52070 h 152400"/>
                <a:gd name="connsiteX14" fmla="*/ 0 w 78740"/>
                <a:gd name="connsiteY14" fmla="*/ 52070 h 152400"/>
                <a:gd name="connsiteX15" fmla="*/ 0 w 78740"/>
                <a:gd name="connsiteY15" fmla="*/ 34290 h 152400"/>
                <a:gd name="connsiteX16" fmla="*/ 19050 w 78740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40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 200">
              <a:extLst>
                <a:ext uri="{FF2B5EF4-FFF2-40B4-BE49-F238E27FC236}">
                  <a16:creationId xmlns:a16="http://schemas.microsoft.com/office/drawing/2014/main" id="{9858298E-9514-0424-852D-23A6AB37B069}"/>
                </a:ext>
              </a:extLst>
            </p:cNvPr>
            <p:cNvSpPr/>
            <p:nvPr/>
          </p:nvSpPr>
          <p:spPr>
            <a:xfrm>
              <a:off x="4188459" y="343789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 201">
              <a:extLst>
                <a:ext uri="{FF2B5EF4-FFF2-40B4-BE49-F238E27FC236}">
                  <a16:creationId xmlns:a16="http://schemas.microsoft.com/office/drawing/2014/main" id="{6BE61087-3E76-C7DE-CC3D-65B4F0768F6D}"/>
                </a:ext>
              </a:extLst>
            </p:cNvPr>
            <p:cNvSpPr/>
            <p:nvPr/>
          </p:nvSpPr>
          <p:spPr>
            <a:xfrm>
              <a:off x="4318000" y="3436620"/>
              <a:ext cx="78740" cy="119379"/>
            </a:xfrm>
            <a:custGeom>
              <a:avLst/>
              <a:gdLst>
                <a:gd name="connsiteX0" fmla="*/ 34290 w 78740"/>
                <a:gd name="connsiteY0" fmla="*/ 67310 h 119379"/>
                <a:gd name="connsiteX1" fmla="*/ 0 w 78740"/>
                <a:gd name="connsiteY1" fmla="*/ 31750 h 119379"/>
                <a:gd name="connsiteX2" fmla="*/ 40640 w 78740"/>
                <a:gd name="connsiteY2" fmla="*/ 0 h 119379"/>
                <a:gd name="connsiteX3" fmla="*/ 72390 w 78740"/>
                <a:gd name="connsiteY3" fmla="*/ 6350 h 119379"/>
                <a:gd name="connsiteX4" fmla="*/ 72390 w 78740"/>
                <a:gd name="connsiteY4" fmla="*/ 25400 h 119379"/>
                <a:gd name="connsiteX5" fmla="*/ 41910 w 78740"/>
                <a:gd name="connsiteY5" fmla="*/ 17780 h 119379"/>
                <a:gd name="connsiteX6" fmla="*/ 19050 w 78740"/>
                <a:gd name="connsiteY6" fmla="*/ 33020 h 119379"/>
                <a:gd name="connsiteX7" fmla="*/ 43180 w 78740"/>
                <a:gd name="connsiteY7" fmla="*/ 52070 h 119379"/>
                <a:gd name="connsiteX8" fmla="*/ 78740 w 78740"/>
                <a:gd name="connsiteY8" fmla="*/ 87630 h 119379"/>
                <a:gd name="connsiteX9" fmla="*/ 36830 w 78740"/>
                <a:gd name="connsiteY9" fmla="*/ 119380 h 119379"/>
                <a:gd name="connsiteX10" fmla="*/ 0 w 78740"/>
                <a:gd name="connsiteY10" fmla="*/ 111760 h 119379"/>
                <a:gd name="connsiteX11" fmla="*/ 0 w 78740"/>
                <a:gd name="connsiteY11" fmla="*/ 92710 h 119379"/>
                <a:gd name="connsiteX12" fmla="*/ 36830 w 78740"/>
                <a:gd name="connsiteY12" fmla="*/ 101600 h 119379"/>
                <a:gd name="connsiteX13" fmla="*/ 59690 w 78740"/>
                <a:gd name="connsiteY13" fmla="*/ 86360 h 119379"/>
                <a:gd name="connsiteX14" fmla="*/ 34290 w 78740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 202">
              <a:extLst>
                <a:ext uri="{FF2B5EF4-FFF2-40B4-BE49-F238E27FC236}">
                  <a16:creationId xmlns:a16="http://schemas.microsoft.com/office/drawing/2014/main" id="{A382AF63-EDC7-15B7-01C0-8DB97F2CDC5D}"/>
                </a:ext>
              </a:extLst>
            </p:cNvPr>
            <p:cNvSpPr/>
            <p:nvPr/>
          </p:nvSpPr>
          <p:spPr>
            <a:xfrm>
              <a:off x="4408170" y="3540759"/>
              <a:ext cx="35559" cy="46990"/>
            </a:xfrm>
            <a:custGeom>
              <a:avLst/>
              <a:gdLst>
                <a:gd name="connsiteX0" fmla="*/ 16510 w 35559"/>
                <a:gd name="connsiteY0" fmla="*/ 46990 h 46990"/>
                <a:gd name="connsiteX1" fmla="*/ 0 w 35559"/>
                <a:gd name="connsiteY1" fmla="*/ 46990 h 46990"/>
                <a:gd name="connsiteX2" fmla="*/ 13970 w 35559"/>
                <a:gd name="connsiteY2" fmla="*/ 0 h 46990"/>
                <a:gd name="connsiteX3" fmla="*/ 35560 w 35559"/>
                <a:gd name="connsiteY3" fmla="*/ 0 h 46990"/>
                <a:gd name="connsiteX4" fmla="*/ 16510 w 35559"/>
                <a:gd name="connsiteY4" fmla="*/ 46990 h 46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59" h="46990">
                  <a:moveTo>
                    <a:pt x="16510" y="46990"/>
                  </a:moveTo>
                  <a:lnTo>
                    <a:pt x="0" y="46990"/>
                  </a:lnTo>
                  <a:lnTo>
                    <a:pt x="13970" y="0"/>
                  </a:lnTo>
                  <a:lnTo>
                    <a:pt x="35560" y="0"/>
                  </a:lnTo>
                  <a:lnTo>
                    <a:pt x="16510" y="469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 203">
              <a:extLst>
                <a:ext uri="{FF2B5EF4-FFF2-40B4-BE49-F238E27FC236}">
                  <a16:creationId xmlns:a16="http://schemas.microsoft.com/office/drawing/2014/main" id="{8E0B1EEA-881E-AEBA-4487-5DDD08E2734C}"/>
                </a:ext>
              </a:extLst>
            </p:cNvPr>
            <p:cNvSpPr/>
            <p:nvPr/>
          </p:nvSpPr>
          <p:spPr>
            <a:xfrm>
              <a:off x="4525009" y="3436620"/>
              <a:ext cx="78740" cy="119379"/>
            </a:xfrm>
            <a:custGeom>
              <a:avLst/>
              <a:gdLst>
                <a:gd name="connsiteX0" fmla="*/ 34290 w 78740"/>
                <a:gd name="connsiteY0" fmla="*/ 67310 h 119379"/>
                <a:gd name="connsiteX1" fmla="*/ 0 w 78740"/>
                <a:gd name="connsiteY1" fmla="*/ 31750 h 119379"/>
                <a:gd name="connsiteX2" fmla="*/ 40640 w 78740"/>
                <a:gd name="connsiteY2" fmla="*/ 0 h 119379"/>
                <a:gd name="connsiteX3" fmla="*/ 72390 w 78740"/>
                <a:gd name="connsiteY3" fmla="*/ 6350 h 119379"/>
                <a:gd name="connsiteX4" fmla="*/ 72390 w 78740"/>
                <a:gd name="connsiteY4" fmla="*/ 25400 h 119379"/>
                <a:gd name="connsiteX5" fmla="*/ 41910 w 78740"/>
                <a:gd name="connsiteY5" fmla="*/ 17780 h 119379"/>
                <a:gd name="connsiteX6" fmla="*/ 19050 w 78740"/>
                <a:gd name="connsiteY6" fmla="*/ 33020 h 119379"/>
                <a:gd name="connsiteX7" fmla="*/ 43180 w 78740"/>
                <a:gd name="connsiteY7" fmla="*/ 52070 h 119379"/>
                <a:gd name="connsiteX8" fmla="*/ 78740 w 78740"/>
                <a:gd name="connsiteY8" fmla="*/ 87630 h 119379"/>
                <a:gd name="connsiteX9" fmla="*/ 36830 w 78740"/>
                <a:gd name="connsiteY9" fmla="*/ 119380 h 119379"/>
                <a:gd name="connsiteX10" fmla="*/ 0 w 78740"/>
                <a:gd name="connsiteY10" fmla="*/ 111760 h 119379"/>
                <a:gd name="connsiteX11" fmla="*/ 0 w 78740"/>
                <a:gd name="connsiteY11" fmla="*/ 92710 h 119379"/>
                <a:gd name="connsiteX12" fmla="*/ 36830 w 78740"/>
                <a:gd name="connsiteY12" fmla="*/ 101600 h 119379"/>
                <a:gd name="connsiteX13" fmla="*/ 59690 w 78740"/>
                <a:gd name="connsiteY13" fmla="*/ 86360 h 119379"/>
                <a:gd name="connsiteX14" fmla="*/ 34290 w 78740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 204">
              <a:extLst>
                <a:ext uri="{FF2B5EF4-FFF2-40B4-BE49-F238E27FC236}">
                  <a16:creationId xmlns:a16="http://schemas.microsoft.com/office/drawing/2014/main" id="{B2FA201C-1121-8281-987E-F1916F9AEC01}"/>
                </a:ext>
              </a:extLst>
            </p:cNvPr>
            <p:cNvSpPr/>
            <p:nvPr/>
          </p:nvSpPr>
          <p:spPr>
            <a:xfrm>
              <a:off x="4631690" y="3437890"/>
              <a:ext cx="101600" cy="118109"/>
            </a:xfrm>
            <a:custGeom>
              <a:avLst/>
              <a:gdLst>
                <a:gd name="connsiteX0" fmla="*/ 81280 w 101600"/>
                <a:gd name="connsiteY0" fmla="*/ 115570 h 118109"/>
                <a:gd name="connsiteX1" fmla="*/ 81280 w 101600"/>
                <a:gd name="connsiteY1" fmla="*/ 99060 h 118109"/>
                <a:gd name="connsiteX2" fmla="*/ 81280 w 101600"/>
                <a:gd name="connsiteY2" fmla="*/ 90170 h 118109"/>
                <a:gd name="connsiteX3" fmla="*/ 81280 w 101600"/>
                <a:gd name="connsiteY3" fmla="*/ 90170 h 118109"/>
                <a:gd name="connsiteX4" fmla="*/ 39370 w 101600"/>
                <a:gd name="connsiteY4" fmla="*/ 118110 h 118109"/>
                <a:gd name="connsiteX5" fmla="*/ 0 w 101600"/>
                <a:gd name="connsiteY5" fmla="*/ 72390 h 118109"/>
                <a:gd name="connsiteX6" fmla="*/ 0 w 101600"/>
                <a:gd name="connsiteY6" fmla="*/ 0 h 118109"/>
                <a:gd name="connsiteX7" fmla="*/ 21590 w 101600"/>
                <a:gd name="connsiteY7" fmla="*/ 0 h 118109"/>
                <a:gd name="connsiteX8" fmla="*/ 21590 w 101600"/>
                <a:gd name="connsiteY8" fmla="*/ 67310 h 118109"/>
                <a:gd name="connsiteX9" fmla="*/ 43180 w 101600"/>
                <a:gd name="connsiteY9" fmla="*/ 97790 h 118109"/>
                <a:gd name="connsiteX10" fmla="*/ 80010 w 101600"/>
                <a:gd name="connsiteY10" fmla="*/ 57150 h 118109"/>
                <a:gd name="connsiteX11" fmla="*/ 80010 w 101600"/>
                <a:gd name="connsiteY11" fmla="*/ 1270 h 118109"/>
                <a:gd name="connsiteX12" fmla="*/ 101600 w 101600"/>
                <a:gd name="connsiteY12" fmla="*/ 1270 h 118109"/>
                <a:gd name="connsiteX13" fmla="*/ 101600 w 101600"/>
                <a:gd name="connsiteY13" fmla="*/ 115570 h 118109"/>
                <a:gd name="connsiteX14" fmla="*/ 81280 w 101600"/>
                <a:gd name="connsiteY14" fmla="*/ 11557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00" h="118109">
                  <a:moveTo>
                    <a:pt x="81280" y="115570"/>
                  </a:moveTo>
                  <a:lnTo>
                    <a:pt x="81280" y="99060"/>
                  </a:lnTo>
                  <a:cubicBezTo>
                    <a:pt x="81280" y="93980"/>
                    <a:pt x="81280" y="91440"/>
                    <a:pt x="81280" y="90170"/>
                  </a:cubicBezTo>
                  <a:lnTo>
                    <a:pt x="81280" y="90170"/>
                  </a:lnTo>
                  <a:cubicBezTo>
                    <a:pt x="77470" y="100330"/>
                    <a:pt x="62230" y="118110"/>
                    <a:pt x="39370" y="118110"/>
                  </a:cubicBezTo>
                  <a:cubicBezTo>
                    <a:pt x="16510" y="118110"/>
                    <a:pt x="0" y="101600"/>
                    <a:pt x="0" y="72390"/>
                  </a:cubicBezTo>
                  <a:lnTo>
                    <a:pt x="0" y="0"/>
                  </a:lnTo>
                  <a:lnTo>
                    <a:pt x="21590" y="0"/>
                  </a:lnTo>
                  <a:lnTo>
                    <a:pt x="21590" y="67310"/>
                  </a:lnTo>
                  <a:cubicBezTo>
                    <a:pt x="21590" y="82550"/>
                    <a:pt x="24130" y="97790"/>
                    <a:pt x="43180" y="97790"/>
                  </a:cubicBezTo>
                  <a:cubicBezTo>
                    <a:pt x="62230" y="97790"/>
                    <a:pt x="80010" y="80010"/>
                    <a:pt x="80010" y="57150"/>
                  </a:cubicBezTo>
                  <a:lnTo>
                    <a:pt x="80010" y="1270"/>
                  </a:lnTo>
                  <a:lnTo>
                    <a:pt x="101600" y="1270"/>
                  </a:lnTo>
                  <a:lnTo>
                    <a:pt x="101600" y="115570"/>
                  </a:lnTo>
                  <a:lnTo>
                    <a:pt x="8128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 205">
              <a:extLst>
                <a:ext uri="{FF2B5EF4-FFF2-40B4-BE49-F238E27FC236}">
                  <a16:creationId xmlns:a16="http://schemas.microsoft.com/office/drawing/2014/main" id="{C893AE8A-BA66-9005-6506-6E9DD79522C2}"/>
                </a:ext>
              </a:extLst>
            </p:cNvPr>
            <p:cNvSpPr/>
            <p:nvPr/>
          </p:nvSpPr>
          <p:spPr>
            <a:xfrm>
              <a:off x="4765040" y="3436620"/>
              <a:ext cx="95250" cy="119379"/>
            </a:xfrm>
            <a:custGeom>
              <a:avLst/>
              <a:gdLst>
                <a:gd name="connsiteX0" fmla="*/ 60960 w 95250"/>
                <a:gd name="connsiteY0" fmla="*/ 100330 h 119379"/>
                <a:gd name="connsiteX1" fmla="*/ 95250 w 95250"/>
                <a:gd name="connsiteY1" fmla="*/ 90170 h 119379"/>
                <a:gd name="connsiteX2" fmla="*/ 95250 w 95250"/>
                <a:gd name="connsiteY2" fmla="*/ 110490 h 119379"/>
                <a:gd name="connsiteX3" fmla="*/ 59690 w 95250"/>
                <a:gd name="connsiteY3" fmla="*/ 119380 h 119379"/>
                <a:gd name="connsiteX4" fmla="*/ 0 w 95250"/>
                <a:gd name="connsiteY4" fmla="*/ 59690 h 119379"/>
                <a:gd name="connsiteX5" fmla="*/ 59690 w 95250"/>
                <a:gd name="connsiteY5" fmla="*/ 0 h 119379"/>
                <a:gd name="connsiteX6" fmla="*/ 95250 w 95250"/>
                <a:gd name="connsiteY6" fmla="*/ 8890 h 119379"/>
                <a:gd name="connsiteX7" fmla="*/ 95250 w 95250"/>
                <a:gd name="connsiteY7" fmla="*/ 29210 h 119379"/>
                <a:gd name="connsiteX8" fmla="*/ 60960 w 95250"/>
                <a:gd name="connsiteY8" fmla="*/ 19050 h 119379"/>
                <a:gd name="connsiteX9" fmla="*/ 21590 w 95250"/>
                <a:gd name="connsiteY9" fmla="*/ 59690 h 119379"/>
                <a:gd name="connsiteX10" fmla="*/ 60960 w 95250"/>
                <a:gd name="connsiteY10" fmla="*/ 10033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79">
                  <a:moveTo>
                    <a:pt x="60960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9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90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0" y="19050"/>
                  </a:cubicBezTo>
                  <a:cubicBezTo>
                    <a:pt x="38100" y="19050"/>
                    <a:pt x="21590" y="35560"/>
                    <a:pt x="21590" y="59690"/>
                  </a:cubicBezTo>
                  <a:cubicBezTo>
                    <a:pt x="21590" y="83820"/>
                    <a:pt x="38100" y="100330"/>
                    <a:pt x="6096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 206">
              <a:extLst>
                <a:ext uri="{FF2B5EF4-FFF2-40B4-BE49-F238E27FC236}">
                  <a16:creationId xmlns:a16="http://schemas.microsoft.com/office/drawing/2014/main" id="{909F6353-8B74-1C84-3B55-E0407B4B202A}"/>
                </a:ext>
              </a:extLst>
            </p:cNvPr>
            <p:cNvSpPr/>
            <p:nvPr/>
          </p:nvSpPr>
          <p:spPr>
            <a:xfrm>
              <a:off x="4890770" y="3387090"/>
              <a:ext cx="104139" cy="166369"/>
            </a:xfrm>
            <a:custGeom>
              <a:avLst/>
              <a:gdLst>
                <a:gd name="connsiteX0" fmla="*/ 0 w 104139"/>
                <a:gd name="connsiteY0" fmla="*/ 1270 h 166369"/>
                <a:gd name="connsiteX1" fmla="*/ 21590 w 104139"/>
                <a:gd name="connsiteY1" fmla="*/ 1270 h 166369"/>
                <a:gd name="connsiteX2" fmla="*/ 21590 w 104139"/>
                <a:gd name="connsiteY2" fmla="*/ 64770 h 166369"/>
                <a:gd name="connsiteX3" fmla="*/ 21590 w 104139"/>
                <a:gd name="connsiteY3" fmla="*/ 76200 h 166369"/>
                <a:gd name="connsiteX4" fmla="*/ 21590 w 104139"/>
                <a:gd name="connsiteY4" fmla="*/ 76200 h 166369"/>
                <a:gd name="connsiteX5" fmla="*/ 64770 w 104139"/>
                <a:gd name="connsiteY5" fmla="*/ 48260 h 166369"/>
                <a:gd name="connsiteX6" fmla="*/ 104140 w 104139"/>
                <a:gd name="connsiteY6" fmla="*/ 93980 h 166369"/>
                <a:gd name="connsiteX7" fmla="*/ 104140 w 104139"/>
                <a:gd name="connsiteY7" fmla="*/ 166370 h 166369"/>
                <a:gd name="connsiteX8" fmla="*/ 82550 w 104139"/>
                <a:gd name="connsiteY8" fmla="*/ 166370 h 166369"/>
                <a:gd name="connsiteX9" fmla="*/ 82550 w 104139"/>
                <a:gd name="connsiteY9" fmla="*/ 99060 h 166369"/>
                <a:gd name="connsiteX10" fmla="*/ 60960 w 104139"/>
                <a:gd name="connsiteY10" fmla="*/ 68580 h 166369"/>
                <a:gd name="connsiteX11" fmla="*/ 22860 w 104139"/>
                <a:gd name="connsiteY11" fmla="*/ 109220 h 166369"/>
                <a:gd name="connsiteX12" fmla="*/ 22860 w 104139"/>
                <a:gd name="connsiteY12" fmla="*/ 165100 h 166369"/>
                <a:gd name="connsiteX13" fmla="*/ 1270 w 104139"/>
                <a:gd name="connsiteY13" fmla="*/ 165100 h 166369"/>
                <a:gd name="connsiteX14" fmla="*/ 1270 w 104139"/>
                <a:gd name="connsiteY14" fmla="*/ 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39" h="166369">
                  <a:moveTo>
                    <a:pt x="0" y="1270"/>
                  </a:moveTo>
                  <a:lnTo>
                    <a:pt x="21590" y="1270"/>
                  </a:lnTo>
                  <a:lnTo>
                    <a:pt x="21590" y="64770"/>
                  </a:lnTo>
                  <a:cubicBezTo>
                    <a:pt x="21590" y="69850"/>
                    <a:pt x="21590" y="74930"/>
                    <a:pt x="21590" y="76200"/>
                  </a:cubicBezTo>
                  <a:lnTo>
                    <a:pt x="21590" y="76200"/>
                  </a:lnTo>
                  <a:cubicBezTo>
                    <a:pt x="26670" y="66040"/>
                    <a:pt x="40640" y="48260"/>
                    <a:pt x="64770" y="48260"/>
                  </a:cubicBezTo>
                  <a:cubicBezTo>
                    <a:pt x="88900" y="48260"/>
                    <a:pt x="104140" y="64770"/>
                    <a:pt x="104140" y="93980"/>
                  </a:cubicBezTo>
                  <a:lnTo>
                    <a:pt x="104140" y="166370"/>
                  </a:lnTo>
                  <a:lnTo>
                    <a:pt x="82550" y="166370"/>
                  </a:lnTo>
                  <a:lnTo>
                    <a:pt x="82550" y="99060"/>
                  </a:lnTo>
                  <a:cubicBezTo>
                    <a:pt x="82550" y="83820"/>
                    <a:pt x="80010" y="68580"/>
                    <a:pt x="60960" y="68580"/>
                  </a:cubicBezTo>
                  <a:cubicBezTo>
                    <a:pt x="41910" y="68580"/>
                    <a:pt x="22860" y="86360"/>
                    <a:pt x="22860" y="109220"/>
                  </a:cubicBezTo>
                  <a:lnTo>
                    <a:pt x="22860" y="165100"/>
                  </a:lnTo>
                  <a:lnTo>
                    <a:pt x="1270" y="16510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 207">
              <a:extLst>
                <a:ext uri="{FF2B5EF4-FFF2-40B4-BE49-F238E27FC236}">
                  <a16:creationId xmlns:a16="http://schemas.microsoft.com/office/drawing/2014/main" id="{1D62EE05-1EE5-F98B-E935-A407390E437E}"/>
                </a:ext>
              </a:extLst>
            </p:cNvPr>
            <p:cNvSpPr/>
            <p:nvPr/>
          </p:nvSpPr>
          <p:spPr>
            <a:xfrm>
              <a:off x="5083809" y="3435350"/>
              <a:ext cx="93980" cy="119379"/>
            </a:xfrm>
            <a:custGeom>
              <a:avLst/>
              <a:gdLst>
                <a:gd name="connsiteX0" fmla="*/ 5080 w 93980"/>
                <a:gd name="connsiteY0" fmla="*/ 8890 h 119379"/>
                <a:gd name="connsiteX1" fmla="*/ 45720 w 93980"/>
                <a:gd name="connsiteY1" fmla="*/ 0 h 119379"/>
                <a:gd name="connsiteX2" fmla="*/ 93980 w 93980"/>
                <a:gd name="connsiteY2" fmla="*/ 44450 h 119379"/>
                <a:gd name="connsiteX3" fmla="*/ 93980 w 93980"/>
                <a:gd name="connsiteY3" fmla="*/ 116840 h 119379"/>
                <a:gd name="connsiteX4" fmla="*/ 74930 w 93980"/>
                <a:gd name="connsiteY4" fmla="*/ 116840 h 119379"/>
                <a:gd name="connsiteX5" fmla="*/ 74930 w 93980"/>
                <a:gd name="connsiteY5" fmla="*/ 102870 h 119379"/>
                <a:gd name="connsiteX6" fmla="*/ 74930 w 93980"/>
                <a:gd name="connsiteY6" fmla="*/ 93980 h 119379"/>
                <a:gd name="connsiteX7" fmla="*/ 74930 w 93980"/>
                <a:gd name="connsiteY7" fmla="*/ 93980 h 119379"/>
                <a:gd name="connsiteX8" fmla="*/ 35560 w 93980"/>
                <a:gd name="connsiteY8" fmla="*/ 119380 h 119379"/>
                <a:gd name="connsiteX9" fmla="*/ 0 w 93980"/>
                <a:gd name="connsiteY9" fmla="*/ 86360 h 119379"/>
                <a:gd name="connsiteX10" fmla="*/ 74930 w 93980"/>
                <a:gd name="connsiteY10" fmla="*/ 50800 h 119379"/>
                <a:gd name="connsiteX11" fmla="*/ 74930 w 93980"/>
                <a:gd name="connsiteY11" fmla="*/ 44450 h 119379"/>
                <a:gd name="connsiteX12" fmla="*/ 44450 w 93980"/>
                <a:gd name="connsiteY12" fmla="*/ 17780 h 119379"/>
                <a:gd name="connsiteX13" fmla="*/ 7620 w 93980"/>
                <a:gd name="connsiteY13" fmla="*/ 27940 h 119379"/>
                <a:gd name="connsiteX14" fmla="*/ 7620 w 93980"/>
                <a:gd name="connsiteY14" fmla="*/ 8890 h 119379"/>
                <a:gd name="connsiteX15" fmla="*/ 72390 w 93980"/>
                <a:gd name="connsiteY15" fmla="*/ 67310 h 119379"/>
                <a:gd name="connsiteX16" fmla="*/ 19050 w 93980"/>
                <a:gd name="connsiteY16" fmla="*/ 86360 h 119379"/>
                <a:gd name="connsiteX17" fmla="*/ 38100 w 93980"/>
                <a:gd name="connsiteY17" fmla="*/ 102870 h 119379"/>
                <a:gd name="connsiteX18" fmla="*/ 72390 w 93980"/>
                <a:gd name="connsiteY18" fmla="*/ 6604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80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7310"/>
                  </a:moveTo>
                  <a:cubicBezTo>
                    <a:pt x="35560" y="60960"/>
                    <a:pt x="19050" y="71120"/>
                    <a:pt x="19050" y="86360"/>
                  </a:cubicBezTo>
                  <a:cubicBezTo>
                    <a:pt x="19050" y="101600"/>
                    <a:pt x="26670" y="102870"/>
                    <a:pt x="38100" y="102870"/>
                  </a:cubicBezTo>
                  <a:cubicBezTo>
                    <a:pt x="57150" y="102870"/>
                    <a:pt x="72390" y="83820"/>
                    <a:pt x="72390" y="660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 208">
              <a:extLst>
                <a:ext uri="{FF2B5EF4-FFF2-40B4-BE49-F238E27FC236}">
                  <a16:creationId xmlns:a16="http://schemas.microsoft.com/office/drawing/2014/main" id="{F8A9332D-F688-5789-99E6-E59D34401401}"/>
                </a:ext>
              </a:extLst>
            </p:cNvPr>
            <p:cNvSpPr/>
            <p:nvPr/>
          </p:nvSpPr>
          <p:spPr>
            <a:xfrm>
              <a:off x="5205729" y="3436620"/>
              <a:ext cx="78740" cy="119379"/>
            </a:xfrm>
            <a:custGeom>
              <a:avLst/>
              <a:gdLst>
                <a:gd name="connsiteX0" fmla="*/ 34290 w 78740"/>
                <a:gd name="connsiteY0" fmla="*/ 67310 h 119379"/>
                <a:gd name="connsiteX1" fmla="*/ 0 w 78740"/>
                <a:gd name="connsiteY1" fmla="*/ 31750 h 119379"/>
                <a:gd name="connsiteX2" fmla="*/ 40640 w 78740"/>
                <a:gd name="connsiteY2" fmla="*/ 0 h 119379"/>
                <a:gd name="connsiteX3" fmla="*/ 72390 w 78740"/>
                <a:gd name="connsiteY3" fmla="*/ 6350 h 119379"/>
                <a:gd name="connsiteX4" fmla="*/ 72390 w 78740"/>
                <a:gd name="connsiteY4" fmla="*/ 25400 h 119379"/>
                <a:gd name="connsiteX5" fmla="*/ 41910 w 78740"/>
                <a:gd name="connsiteY5" fmla="*/ 17780 h 119379"/>
                <a:gd name="connsiteX6" fmla="*/ 19050 w 78740"/>
                <a:gd name="connsiteY6" fmla="*/ 33020 h 119379"/>
                <a:gd name="connsiteX7" fmla="*/ 43180 w 78740"/>
                <a:gd name="connsiteY7" fmla="*/ 52070 h 119379"/>
                <a:gd name="connsiteX8" fmla="*/ 78740 w 78740"/>
                <a:gd name="connsiteY8" fmla="*/ 87630 h 119379"/>
                <a:gd name="connsiteX9" fmla="*/ 36830 w 78740"/>
                <a:gd name="connsiteY9" fmla="*/ 119380 h 119379"/>
                <a:gd name="connsiteX10" fmla="*/ 0 w 78740"/>
                <a:gd name="connsiteY10" fmla="*/ 111760 h 119379"/>
                <a:gd name="connsiteX11" fmla="*/ 0 w 78740"/>
                <a:gd name="connsiteY11" fmla="*/ 92710 h 119379"/>
                <a:gd name="connsiteX12" fmla="*/ 36830 w 78740"/>
                <a:gd name="connsiteY12" fmla="*/ 101600 h 119379"/>
                <a:gd name="connsiteX13" fmla="*/ 59690 w 78740"/>
                <a:gd name="connsiteY13" fmla="*/ 86360 h 119379"/>
                <a:gd name="connsiteX14" fmla="*/ 34290 w 78740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6510" y="0"/>
                    <a:pt x="40640" y="0"/>
                  </a:cubicBezTo>
                  <a:cubicBezTo>
                    <a:pt x="6477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 209">
              <a:extLst>
                <a:ext uri="{FF2B5EF4-FFF2-40B4-BE49-F238E27FC236}">
                  <a16:creationId xmlns:a16="http://schemas.microsoft.com/office/drawing/2014/main" id="{A384AE39-CED1-38C4-A89E-63D36CEF3C4E}"/>
                </a:ext>
              </a:extLst>
            </p:cNvPr>
            <p:cNvSpPr/>
            <p:nvPr/>
          </p:nvSpPr>
          <p:spPr>
            <a:xfrm>
              <a:off x="5304790" y="3436620"/>
              <a:ext cx="25400" cy="119379"/>
            </a:xfrm>
            <a:custGeom>
              <a:avLst/>
              <a:gdLst>
                <a:gd name="connsiteX0" fmla="*/ 12700 w 25400"/>
                <a:gd name="connsiteY0" fmla="*/ 0 h 119379"/>
                <a:gd name="connsiteX1" fmla="*/ 25400 w 25400"/>
                <a:gd name="connsiteY1" fmla="*/ 12700 h 119379"/>
                <a:gd name="connsiteX2" fmla="*/ 12700 w 25400"/>
                <a:gd name="connsiteY2" fmla="*/ 25400 h 119379"/>
                <a:gd name="connsiteX3" fmla="*/ 0 w 25400"/>
                <a:gd name="connsiteY3" fmla="*/ 12700 h 119379"/>
                <a:gd name="connsiteX4" fmla="*/ 12700 w 25400"/>
                <a:gd name="connsiteY4" fmla="*/ 0 h 119379"/>
                <a:gd name="connsiteX5" fmla="*/ 12700 w 25400"/>
                <a:gd name="connsiteY5" fmla="*/ 93980 h 119379"/>
                <a:gd name="connsiteX6" fmla="*/ 25400 w 25400"/>
                <a:gd name="connsiteY6" fmla="*/ 106680 h 119379"/>
                <a:gd name="connsiteX7" fmla="*/ 12700 w 25400"/>
                <a:gd name="connsiteY7" fmla="*/ 119380 h 119379"/>
                <a:gd name="connsiteX8" fmla="*/ 0 w 25400"/>
                <a:gd name="connsiteY8" fmla="*/ 106680 h 119379"/>
                <a:gd name="connsiteX9" fmla="*/ 12700 w 25400"/>
                <a:gd name="connsiteY9" fmla="*/ 9398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19379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12700" y="93980"/>
                  </a:moveTo>
                  <a:cubicBezTo>
                    <a:pt x="20320" y="93980"/>
                    <a:pt x="25400" y="99060"/>
                    <a:pt x="25400" y="106680"/>
                  </a:cubicBezTo>
                  <a:cubicBezTo>
                    <a:pt x="25400" y="114300"/>
                    <a:pt x="20320" y="119380"/>
                    <a:pt x="12700" y="119380"/>
                  </a:cubicBezTo>
                  <a:cubicBezTo>
                    <a:pt x="5080" y="119380"/>
                    <a:pt x="0" y="114300"/>
                    <a:pt x="0" y="106680"/>
                  </a:cubicBezTo>
                  <a:cubicBezTo>
                    <a:pt x="0" y="99060"/>
                    <a:pt x="5080" y="93980"/>
                    <a:pt x="12700" y="939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1" name="Graphic 4">
            <a:extLst>
              <a:ext uri="{FF2B5EF4-FFF2-40B4-BE49-F238E27FC236}">
                <a16:creationId xmlns:a16="http://schemas.microsoft.com/office/drawing/2014/main" id="{A9E1CE19-870A-4819-B896-999E1899D45F}"/>
              </a:ext>
            </a:extLst>
          </p:cNvPr>
          <p:cNvGrpSpPr/>
          <p:nvPr/>
        </p:nvGrpSpPr>
        <p:grpSpPr>
          <a:xfrm>
            <a:off x="769619" y="1748789"/>
            <a:ext cx="4142739" cy="287020"/>
            <a:chOff x="769619" y="1748789"/>
            <a:chExt cx="4142739" cy="287020"/>
          </a:xfrm>
          <a:solidFill>
            <a:srgbClr val="8B0E04"/>
          </a:solidFill>
        </p:grpSpPr>
        <p:sp>
          <p:nvSpPr>
            <p:cNvPr id="212" name="Freeform 211">
              <a:extLst>
                <a:ext uri="{FF2B5EF4-FFF2-40B4-BE49-F238E27FC236}">
                  <a16:creationId xmlns:a16="http://schemas.microsoft.com/office/drawing/2014/main" id="{17952DF7-EB80-777D-00B3-F2579E35790A}"/>
                </a:ext>
              </a:extLst>
            </p:cNvPr>
            <p:cNvSpPr/>
            <p:nvPr/>
          </p:nvSpPr>
          <p:spPr>
            <a:xfrm>
              <a:off x="769619" y="1750060"/>
              <a:ext cx="201930" cy="285750"/>
            </a:xfrm>
            <a:custGeom>
              <a:avLst/>
              <a:gdLst>
                <a:gd name="connsiteX0" fmla="*/ 199390 w 201930"/>
                <a:gd name="connsiteY0" fmla="*/ 201930 h 285750"/>
                <a:gd name="connsiteX1" fmla="*/ 88900 w 201930"/>
                <a:gd name="connsiteY1" fmla="*/ 285750 h 285750"/>
                <a:gd name="connsiteX2" fmla="*/ 5080 w 201930"/>
                <a:gd name="connsiteY2" fmla="*/ 270510 h 285750"/>
                <a:gd name="connsiteX3" fmla="*/ 5080 w 201930"/>
                <a:gd name="connsiteY3" fmla="*/ 194310 h 285750"/>
                <a:gd name="connsiteX4" fmla="*/ 85090 w 201930"/>
                <a:gd name="connsiteY4" fmla="*/ 215900 h 285750"/>
                <a:gd name="connsiteX5" fmla="*/ 121920 w 201930"/>
                <a:gd name="connsiteY5" fmla="*/ 201930 h 285750"/>
                <a:gd name="connsiteX6" fmla="*/ 74930 w 201930"/>
                <a:gd name="connsiteY6" fmla="*/ 173990 h 285750"/>
                <a:gd name="connsiteX7" fmla="*/ 0 w 201930"/>
                <a:gd name="connsiteY7" fmla="*/ 86360 h 285750"/>
                <a:gd name="connsiteX8" fmla="*/ 107950 w 201930"/>
                <a:gd name="connsiteY8" fmla="*/ 0 h 285750"/>
                <a:gd name="connsiteX9" fmla="*/ 182880 w 201930"/>
                <a:gd name="connsiteY9" fmla="*/ 12700 h 285750"/>
                <a:gd name="connsiteX10" fmla="*/ 182880 w 201930"/>
                <a:gd name="connsiteY10" fmla="*/ 86360 h 285750"/>
                <a:gd name="connsiteX11" fmla="*/ 115570 w 201930"/>
                <a:gd name="connsiteY11" fmla="*/ 68580 h 285750"/>
                <a:gd name="connsiteX12" fmla="*/ 80010 w 201930"/>
                <a:gd name="connsiteY12" fmla="*/ 86360 h 285750"/>
                <a:gd name="connsiteX13" fmla="*/ 124460 w 201930"/>
                <a:gd name="connsiteY13" fmla="*/ 114300 h 285750"/>
                <a:gd name="connsiteX14" fmla="*/ 201930 w 201930"/>
                <a:gd name="connsiteY14" fmla="*/ 20193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1930" h="285750">
                  <a:moveTo>
                    <a:pt x="199390" y="201930"/>
                  </a:moveTo>
                  <a:cubicBezTo>
                    <a:pt x="199390" y="254000"/>
                    <a:pt x="160020" y="285750"/>
                    <a:pt x="88900" y="285750"/>
                  </a:cubicBezTo>
                  <a:cubicBezTo>
                    <a:pt x="17780" y="285750"/>
                    <a:pt x="26670" y="279400"/>
                    <a:pt x="5080" y="270510"/>
                  </a:cubicBezTo>
                  <a:lnTo>
                    <a:pt x="5080" y="194310"/>
                  </a:lnTo>
                  <a:cubicBezTo>
                    <a:pt x="30480" y="208280"/>
                    <a:pt x="60960" y="215900"/>
                    <a:pt x="85090" y="215900"/>
                  </a:cubicBezTo>
                  <a:cubicBezTo>
                    <a:pt x="109220" y="215900"/>
                    <a:pt x="121920" y="212090"/>
                    <a:pt x="121920" y="201930"/>
                  </a:cubicBezTo>
                  <a:cubicBezTo>
                    <a:pt x="121920" y="191770"/>
                    <a:pt x="104140" y="185420"/>
                    <a:pt x="74930" y="173990"/>
                  </a:cubicBezTo>
                  <a:cubicBezTo>
                    <a:pt x="30480" y="157480"/>
                    <a:pt x="0" y="138430"/>
                    <a:pt x="0" y="86360"/>
                  </a:cubicBezTo>
                  <a:cubicBezTo>
                    <a:pt x="0" y="34290"/>
                    <a:pt x="41910" y="0"/>
                    <a:pt x="107950" y="0"/>
                  </a:cubicBezTo>
                  <a:cubicBezTo>
                    <a:pt x="173990" y="0"/>
                    <a:pt x="163830" y="5080"/>
                    <a:pt x="182880" y="12700"/>
                  </a:cubicBezTo>
                  <a:lnTo>
                    <a:pt x="182880" y="86360"/>
                  </a:lnTo>
                  <a:cubicBezTo>
                    <a:pt x="166370" y="74930"/>
                    <a:pt x="140970" y="68580"/>
                    <a:pt x="115570" y="68580"/>
                  </a:cubicBezTo>
                  <a:cubicBezTo>
                    <a:pt x="90170" y="68580"/>
                    <a:pt x="80010" y="74930"/>
                    <a:pt x="80010" y="86360"/>
                  </a:cubicBezTo>
                  <a:cubicBezTo>
                    <a:pt x="80010" y="97790"/>
                    <a:pt x="96520" y="102870"/>
                    <a:pt x="124460" y="114300"/>
                  </a:cubicBezTo>
                  <a:cubicBezTo>
                    <a:pt x="168910" y="132080"/>
                    <a:pt x="201930" y="151130"/>
                    <a:pt x="201930" y="20193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 212">
              <a:extLst>
                <a:ext uri="{FF2B5EF4-FFF2-40B4-BE49-F238E27FC236}">
                  <a16:creationId xmlns:a16="http://schemas.microsoft.com/office/drawing/2014/main" id="{DFF412FD-7F9A-1F36-E3AD-16F09375986F}"/>
                </a:ext>
              </a:extLst>
            </p:cNvPr>
            <p:cNvSpPr/>
            <p:nvPr/>
          </p:nvSpPr>
          <p:spPr>
            <a:xfrm>
              <a:off x="1014730" y="1755139"/>
              <a:ext cx="189230" cy="275589"/>
            </a:xfrm>
            <a:custGeom>
              <a:avLst/>
              <a:gdLst>
                <a:gd name="connsiteX0" fmla="*/ 0 w 189230"/>
                <a:gd name="connsiteY0" fmla="*/ 0 h 275589"/>
                <a:gd name="connsiteX1" fmla="*/ 184150 w 189230"/>
                <a:gd name="connsiteY1" fmla="*/ 0 h 275589"/>
                <a:gd name="connsiteX2" fmla="*/ 184150 w 189230"/>
                <a:gd name="connsiteY2" fmla="*/ 67310 h 275589"/>
                <a:gd name="connsiteX3" fmla="*/ 80010 w 189230"/>
                <a:gd name="connsiteY3" fmla="*/ 67310 h 275589"/>
                <a:gd name="connsiteX4" fmla="*/ 80010 w 189230"/>
                <a:gd name="connsiteY4" fmla="*/ 104140 h 275589"/>
                <a:gd name="connsiteX5" fmla="*/ 168910 w 189230"/>
                <a:gd name="connsiteY5" fmla="*/ 104140 h 275589"/>
                <a:gd name="connsiteX6" fmla="*/ 168910 w 189230"/>
                <a:gd name="connsiteY6" fmla="*/ 167640 h 275589"/>
                <a:gd name="connsiteX7" fmla="*/ 80010 w 189230"/>
                <a:gd name="connsiteY7" fmla="*/ 167640 h 275589"/>
                <a:gd name="connsiteX8" fmla="*/ 80010 w 189230"/>
                <a:gd name="connsiteY8" fmla="*/ 208280 h 275589"/>
                <a:gd name="connsiteX9" fmla="*/ 189230 w 189230"/>
                <a:gd name="connsiteY9" fmla="*/ 208280 h 275589"/>
                <a:gd name="connsiteX10" fmla="*/ 189230 w 189230"/>
                <a:gd name="connsiteY10" fmla="*/ 275590 h 275589"/>
                <a:gd name="connsiteX11" fmla="*/ 0 w 189230"/>
                <a:gd name="connsiteY11" fmla="*/ 275590 h 275589"/>
                <a:gd name="connsiteX12" fmla="*/ 0 w 189230"/>
                <a:gd name="connsiteY12" fmla="*/ 1270 h 275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230" h="275589">
                  <a:moveTo>
                    <a:pt x="0" y="0"/>
                  </a:moveTo>
                  <a:lnTo>
                    <a:pt x="184150" y="0"/>
                  </a:lnTo>
                  <a:lnTo>
                    <a:pt x="184150" y="67310"/>
                  </a:lnTo>
                  <a:lnTo>
                    <a:pt x="80010" y="67310"/>
                  </a:lnTo>
                  <a:lnTo>
                    <a:pt x="80010" y="104140"/>
                  </a:lnTo>
                  <a:lnTo>
                    <a:pt x="168910" y="104140"/>
                  </a:lnTo>
                  <a:lnTo>
                    <a:pt x="168910" y="167640"/>
                  </a:lnTo>
                  <a:lnTo>
                    <a:pt x="80010" y="167640"/>
                  </a:lnTo>
                  <a:lnTo>
                    <a:pt x="80010" y="208280"/>
                  </a:lnTo>
                  <a:lnTo>
                    <a:pt x="189230" y="208280"/>
                  </a:lnTo>
                  <a:lnTo>
                    <a:pt x="189230" y="275590"/>
                  </a:lnTo>
                  <a:lnTo>
                    <a:pt x="0" y="27559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 213">
              <a:extLst>
                <a:ext uri="{FF2B5EF4-FFF2-40B4-BE49-F238E27FC236}">
                  <a16:creationId xmlns:a16="http://schemas.microsoft.com/office/drawing/2014/main" id="{793F078A-7C4C-B3A8-D50C-88FC943919B5}"/>
                </a:ext>
              </a:extLst>
            </p:cNvPr>
            <p:cNvSpPr/>
            <p:nvPr/>
          </p:nvSpPr>
          <p:spPr>
            <a:xfrm>
              <a:off x="1252219" y="1755139"/>
              <a:ext cx="223519" cy="274320"/>
            </a:xfrm>
            <a:custGeom>
              <a:avLst/>
              <a:gdLst>
                <a:gd name="connsiteX0" fmla="*/ 140970 w 223519"/>
                <a:gd name="connsiteY0" fmla="*/ 274320 h 274320"/>
                <a:gd name="connsiteX1" fmla="*/ 100330 w 223519"/>
                <a:gd name="connsiteY1" fmla="*/ 189230 h 274320"/>
                <a:gd name="connsiteX2" fmla="*/ 77470 w 223519"/>
                <a:gd name="connsiteY2" fmla="*/ 189230 h 274320"/>
                <a:gd name="connsiteX3" fmla="*/ 77470 w 223519"/>
                <a:gd name="connsiteY3" fmla="*/ 274320 h 274320"/>
                <a:gd name="connsiteX4" fmla="*/ 0 w 223519"/>
                <a:gd name="connsiteY4" fmla="*/ 274320 h 274320"/>
                <a:gd name="connsiteX5" fmla="*/ 0 w 223519"/>
                <a:gd name="connsiteY5" fmla="*/ 0 h 274320"/>
                <a:gd name="connsiteX6" fmla="*/ 102870 w 223519"/>
                <a:gd name="connsiteY6" fmla="*/ 0 h 274320"/>
                <a:gd name="connsiteX7" fmla="*/ 218440 w 223519"/>
                <a:gd name="connsiteY7" fmla="*/ 96520 h 274320"/>
                <a:gd name="connsiteX8" fmla="*/ 170180 w 223519"/>
                <a:gd name="connsiteY8" fmla="*/ 176530 h 274320"/>
                <a:gd name="connsiteX9" fmla="*/ 223520 w 223519"/>
                <a:gd name="connsiteY9" fmla="*/ 274320 h 274320"/>
                <a:gd name="connsiteX10" fmla="*/ 140970 w 223519"/>
                <a:gd name="connsiteY10" fmla="*/ 274320 h 274320"/>
                <a:gd name="connsiteX11" fmla="*/ 78740 w 223519"/>
                <a:gd name="connsiteY11" fmla="*/ 67310 h 274320"/>
                <a:gd name="connsiteX12" fmla="*/ 78740 w 223519"/>
                <a:gd name="connsiteY12" fmla="*/ 125730 h 274320"/>
                <a:gd name="connsiteX13" fmla="*/ 107950 w 223519"/>
                <a:gd name="connsiteY13" fmla="*/ 125730 h 274320"/>
                <a:gd name="connsiteX14" fmla="*/ 138430 w 223519"/>
                <a:gd name="connsiteY14" fmla="*/ 96520 h 274320"/>
                <a:gd name="connsiteX15" fmla="*/ 107950 w 223519"/>
                <a:gd name="connsiteY15" fmla="*/ 67310 h 274320"/>
                <a:gd name="connsiteX16" fmla="*/ 78740 w 223519"/>
                <a:gd name="connsiteY16" fmla="*/ 6731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519" h="274320">
                  <a:moveTo>
                    <a:pt x="140970" y="274320"/>
                  </a:moveTo>
                  <a:lnTo>
                    <a:pt x="100330" y="189230"/>
                  </a:lnTo>
                  <a:lnTo>
                    <a:pt x="77470" y="189230"/>
                  </a:lnTo>
                  <a:lnTo>
                    <a:pt x="77470" y="274320"/>
                  </a:lnTo>
                  <a:lnTo>
                    <a:pt x="0" y="274320"/>
                  </a:lnTo>
                  <a:lnTo>
                    <a:pt x="0" y="0"/>
                  </a:lnTo>
                  <a:lnTo>
                    <a:pt x="102870" y="0"/>
                  </a:lnTo>
                  <a:cubicBezTo>
                    <a:pt x="170180" y="0"/>
                    <a:pt x="218440" y="31750"/>
                    <a:pt x="218440" y="96520"/>
                  </a:cubicBezTo>
                  <a:cubicBezTo>
                    <a:pt x="218440" y="161290"/>
                    <a:pt x="200660" y="161290"/>
                    <a:pt x="170180" y="176530"/>
                  </a:cubicBezTo>
                  <a:lnTo>
                    <a:pt x="223520" y="274320"/>
                  </a:lnTo>
                  <a:lnTo>
                    <a:pt x="140970" y="274320"/>
                  </a:lnTo>
                  <a:close/>
                  <a:moveTo>
                    <a:pt x="78740" y="67310"/>
                  </a:moveTo>
                  <a:lnTo>
                    <a:pt x="78740" y="125730"/>
                  </a:lnTo>
                  <a:lnTo>
                    <a:pt x="107950" y="125730"/>
                  </a:lnTo>
                  <a:cubicBezTo>
                    <a:pt x="124460" y="125730"/>
                    <a:pt x="138430" y="119380"/>
                    <a:pt x="138430" y="96520"/>
                  </a:cubicBezTo>
                  <a:cubicBezTo>
                    <a:pt x="138430" y="73660"/>
                    <a:pt x="124460" y="67310"/>
                    <a:pt x="107950" y="67310"/>
                  </a:cubicBezTo>
                  <a:lnTo>
                    <a:pt x="78740" y="6731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 214">
              <a:extLst>
                <a:ext uri="{FF2B5EF4-FFF2-40B4-BE49-F238E27FC236}">
                  <a16:creationId xmlns:a16="http://schemas.microsoft.com/office/drawing/2014/main" id="{79780849-1527-BC1E-F8D0-F0993CAD53D6}"/>
                </a:ext>
              </a:extLst>
            </p:cNvPr>
            <p:cNvSpPr/>
            <p:nvPr/>
          </p:nvSpPr>
          <p:spPr>
            <a:xfrm>
              <a:off x="1479550" y="1755139"/>
              <a:ext cx="290829" cy="278130"/>
            </a:xfrm>
            <a:custGeom>
              <a:avLst/>
              <a:gdLst>
                <a:gd name="connsiteX0" fmla="*/ 203200 w 290829"/>
                <a:gd name="connsiteY0" fmla="*/ 0 h 278130"/>
                <a:gd name="connsiteX1" fmla="*/ 290830 w 290829"/>
                <a:gd name="connsiteY1" fmla="*/ 0 h 278130"/>
                <a:gd name="connsiteX2" fmla="*/ 147320 w 290829"/>
                <a:gd name="connsiteY2" fmla="*/ 278130 h 278130"/>
                <a:gd name="connsiteX3" fmla="*/ 143510 w 290829"/>
                <a:gd name="connsiteY3" fmla="*/ 278130 h 278130"/>
                <a:gd name="connsiteX4" fmla="*/ 0 w 290829"/>
                <a:gd name="connsiteY4" fmla="*/ 0 h 278130"/>
                <a:gd name="connsiteX5" fmla="*/ 87630 w 290829"/>
                <a:gd name="connsiteY5" fmla="*/ 0 h 278130"/>
                <a:gd name="connsiteX6" fmla="*/ 121920 w 290829"/>
                <a:gd name="connsiteY6" fmla="*/ 72390 h 278130"/>
                <a:gd name="connsiteX7" fmla="*/ 144780 w 290829"/>
                <a:gd name="connsiteY7" fmla="*/ 129540 h 278130"/>
                <a:gd name="connsiteX8" fmla="*/ 144780 w 290829"/>
                <a:gd name="connsiteY8" fmla="*/ 129540 h 278130"/>
                <a:gd name="connsiteX9" fmla="*/ 167640 w 290829"/>
                <a:gd name="connsiteY9" fmla="*/ 72390 h 278130"/>
                <a:gd name="connsiteX10" fmla="*/ 201930 w 290829"/>
                <a:gd name="connsiteY10" fmla="*/ 0 h 278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0829" h="278130">
                  <a:moveTo>
                    <a:pt x="203200" y="0"/>
                  </a:moveTo>
                  <a:lnTo>
                    <a:pt x="290830" y="0"/>
                  </a:lnTo>
                  <a:lnTo>
                    <a:pt x="147320" y="278130"/>
                  </a:lnTo>
                  <a:lnTo>
                    <a:pt x="143510" y="278130"/>
                  </a:lnTo>
                  <a:lnTo>
                    <a:pt x="0" y="0"/>
                  </a:lnTo>
                  <a:lnTo>
                    <a:pt x="87630" y="0"/>
                  </a:lnTo>
                  <a:lnTo>
                    <a:pt x="121920" y="72390"/>
                  </a:lnTo>
                  <a:cubicBezTo>
                    <a:pt x="132080" y="92710"/>
                    <a:pt x="140970" y="115570"/>
                    <a:pt x="144780" y="129540"/>
                  </a:cubicBezTo>
                  <a:lnTo>
                    <a:pt x="144780" y="129540"/>
                  </a:lnTo>
                  <a:cubicBezTo>
                    <a:pt x="148590" y="115570"/>
                    <a:pt x="158750" y="92710"/>
                    <a:pt x="167640" y="72390"/>
                  </a:cubicBezTo>
                  <a:lnTo>
                    <a:pt x="201930" y="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 215">
              <a:extLst>
                <a:ext uri="{FF2B5EF4-FFF2-40B4-BE49-F238E27FC236}">
                  <a16:creationId xmlns:a16="http://schemas.microsoft.com/office/drawing/2014/main" id="{F0BA2CED-E25A-05FC-5CCB-DE82288322EC}"/>
                </a:ext>
              </a:extLst>
            </p:cNvPr>
            <p:cNvSpPr/>
            <p:nvPr/>
          </p:nvSpPr>
          <p:spPr>
            <a:xfrm>
              <a:off x="1800860" y="1755139"/>
              <a:ext cx="80010" cy="274320"/>
            </a:xfrm>
            <a:custGeom>
              <a:avLst/>
              <a:gdLst>
                <a:gd name="connsiteX0" fmla="*/ 80010 w 80010"/>
                <a:gd name="connsiteY0" fmla="*/ 274320 h 274320"/>
                <a:gd name="connsiteX1" fmla="*/ 0 w 80010"/>
                <a:gd name="connsiteY1" fmla="*/ 274320 h 274320"/>
                <a:gd name="connsiteX2" fmla="*/ 0 w 80010"/>
                <a:gd name="connsiteY2" fmla="*/ 0 h 274320"/>
                <a:gd name="connsiteX3" fmla="*/ 80010 w 80010"/>
                <a:gd name="connsiteY3" fmla="*/ 0 h 274320"/>
                <a:gd name="connsiteX4" fmla="*/ 80010 w 80010"/>
                <a:gd name="connsiteY4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10" h="274320">
                  <a:moveTo>
                    <a:pt x="80010" y="274320"/>
                  </a:moveTo>
                  <a:lnTo>
                    <a:pt x="0" y="274320"/>
                  </a:lnTo>
                  <a:lnTo>
                    <a:pt x="0" y="0"/>
                  </a:lnTo>
                  <a:lnTo>
                    <a:pt x="80010" y="0"/>
                  </a:lnTo>
                  <a:lnTo>
                    <a:pt x="80010" y="27432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 216">
              <a:extLst>
                <a:ext uri="{FF2B5EF4-FFF2-40B4-BE49-F238E27FC236}">
                  <a16:creationId xmlns:a16="http://schemas.microsoft.com/office/drawing/2014/main" id="{79336F5F-7D94-E46B-10A0-0E31F411F120}"/>
                </a:ext>
              </a:extLst>
            </p:cNvPr>
            <p:cNvSpPr/>
            <p:nvPr/>
          </p:nvSpPr>
          <p:spPr>
            <a:xfrm>
              <a:off x="1930400" y="1748789"/>
              <a:ext cx="226060" cy="284480"/>
            </a:xfrm>
            <a:custGeom>
              <a:avLst/>
              <a:gdLst>
                <a:gd name="connsiteX0" fmla="*/ 146050 w 226060"/>
                <a:gd name="connsiteY0" fmla="*/ 0 h 284480"/>
                <a:gd name="connsiteX1" fmla="*/ 224790 w 226060"/>
                <a:gd name="connsiteY1" fmla="*/ 17780 h 284480"/>
                <a:gd name="connsiteX2" fmla="*/ 224790 w 226060"/>
                <a:gd name="connsiteY2" fmla="*/ 90170 h 284480"/>
                <a:gd name="connsiteX3" fmla="*/ 154940 w 226060"/>
                <a:gd name="connsiteY3" fmla="*/ 72390 h 284480"/>
                <a:gd name="connsiteX4" fmla="*/ 80010 w 226060"/>
                <a:gd name="connsiteY4" fmla="*/ 142240 h 284480"/>
                <a:gd name="connsiteX5" fmla="*/ 149860 w 226060"/>
                <a:gd name="connsiteY5" fmla="*/ 212090 h 284480"/>
                <a:gd name="connsiteX6" fmla="*/ 226060 w 226060"/>
                <a:gd name="connsiteY6" fmla="*/ 194310 h 284480"/>
                <a:gd name="connsiteX7" fmla="*/ 226060 w 226060"/>
                <a:gd name="connsiteY7" fmla="*/ 267970 h 284480"/>
                <a:gd name="connsiteX8" fmla="*/ 142240 w 226060"/>
                <a:gd name="connsiteY8" fmla="*/ 284480 h 284480"/>
                <a:gd name="connsiteX9" fmla="*/ 0 w 226060"/>
                <a:gd name="connsiteY9" fmla="*/ 142240 h 284480"/>
                <a:gd name="connsiteX10" fmla="*/ 146050 w 226060"/>
                <a:gd name="connsiteY10" fmla="*/ 0 h 284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060" h="284480">
                  <a:moveTo>
                    <a:pt x="146050" y="0"/>
                  </a:moveTo>
                  <a:cubicBezTo>
                    <a:pt x="181610" y="0"/>
                    <a:pt x="205740" y="7620"/>
                    <a:pt x="224790" y="17780"/>
                  </a:cubicBezTo>
                  <a:lnTo>
                    <a:pt x="224790" y="90170"/>
                  </a:lnTo>
                  <a:cubicBezTo>
                    <a:pt x="209550" y="82550"/>
                    <a:pt x="186690" y="72390"/>
                    <a:pt x="154940" y="72390"/>
                  </a:cubicBezTo>
                  <a:cubicBezTo>
                    <a:pt x="106680" y="72390"/>
                    <a:pt x="80010" y="106680"/>
                    <a:pt x="80010" y="142240"/>
                  </a:cubicBezTo>
                  <a:cubicBezTo>
                    <a:pt x="80010" y="177800"/>
                    <a:pt x="105410" y="212090"/>
                    <a:pt x="149860" y="212090"/>
                  </a:cubicBezTo>
                  <a:cubicBezTo>
                    <a:pt x="194310" y="212090"/>
                    <a:pt x="209550" y="201930"/>
                    <a:pt x="226060" y="194310"/>
                  </a:cubicBezTo>
                  <a:lnTo>
                    <a:pt x="226060" y="267970"/>
                  </a:lnTo>
                  <a:cubicBezTo>
                    <a:pt x="207010" y="278130"/>
                    <a:pt x="175260" y="284480"/>
                    <a:pt x="142240" y="284480"/>
                  </a:cubicBezTo>
                  <a:cubicBezTo>
                    <a:pt x="59690" y="284480"/>
                    <a:pt x="0" y="220980"/>
                    <a:pt x="0" y="142240"/>
                  </a:cubicBezTo>
                  <a:cubicBezTo>
                    <a:pt x="0" y="63500"/>
                    <a:pt x="59690" y="0"/>
                    <a:pt x="146050" y="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 217">
              <a:extLst>
                <a:ext uri="{FF2B5EF4-FFF2-40B4-BE49-F238E27FC236}">
                  <a16:creationId xmlns:a16="http://schemas.microsoft.com/office/drawing/2014/main" id="{59F0B4CB-4BBE-18E6-DEC5-6226B9393E21}"/>
                </a:ext>
              </a:extLst>
            </p:cNvPr>
            <p:cNvSpPr/>
            <p:nvPr/>
          </p:nvSpPr>
          <p:spPr>
            <a:xfrm>
              <a:off x="2207260" y="1755139"/>
              <a:ext cx="189229" cy="275589"/>
            </a:xfrm>
            <a:custGeom>
              <a:avLst/>
              <a:gdLst>
                <a:gd name="connsiteX0" fmla="*/ 0 w 189229"/>
                <a:gd name="connsiteY0" fmla="*/ 0 h 275589"/>
                <a:gd name="connsiteX1" fmla="*/ 184150 w 189229"/>
                <a:gd name="connsiteY1" fmla="*/ 0 h 275589"/>
                <a:gd name="connsiteX2" fmla="*/ 184150 w 189229"/>
                <a:gd name="connsiteY2" fmla="*/ 67310 h 275589"/>
                <a:gd name="connsiteX3" fmla="*/ 80010 w 189229"/>
                <a:gd name="connsiteY3" fmla="*/ 67310 h 275589"/>
                <a:gd name="connsiteX4" fmla="*/ 80010 w 189229"/>
                <a:gd name="connsiteY4" fmla="*/ 104140 h 275589"/>
                <a:gd name="connsiteX5" fmla="*/ 168910 w 189229"/>
                <a:gd name="connsiteY5" fmla="*/ 104140 h 275589"/>
                <a:gd name="connsiteX6" fmla="*/ 168910 w 189229"/>
                <a:gd name="connsiteY6" fmla="*/ 167640 h 275589"/>
                <a:gd name="connsiteX7" fmla="*/ 80010 w 189229"/>
                <a:gd name="connsiteY7" fmla="*/ 167640 h 275589"/>
                <a:gd name="connsiteX8" fmla="*/ 80010 w 189229"/>
                <a:gd name="connsiteY8" fmla="*/ 208280 h 275589"/>
                <a:gd name="connsiteX9" fmla="*/ 189230 w 189229"/>
                <a:gd name="connsiteY9" fmla="*/ 208280 h 275589"/>
                <a:gd name="connsiteX10" fmla="*/ 189230 w 189229"/>
                <a:gd name="connsiteY10" fmla="*/ 275590 h 275589"/>
                <a:gd name="connsiteX11" fmla="*/ 0 w 189229"/>
                <a:gd name="connsiteY11" fmla="*/ 275590 h 275589"/>
                <a:gd name="connsiteX12" fmla="*/ 0 w 189229"/>
                <a:gd name="connsiteY12" fmla="*/ 1270 h 275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229" h="275589">
                  <a:moveTo>
                    <a:pt x="0" y="0"/>
                  </a:moveTo>
                  <a:lnTo>
                    <a:pt x="184150" y="0"/>
                  </a:lnTo>
                  <a:lnTo>
                    <a:pt x="184150" y="67310"/>
                  </a:lnTo>
                  <a:lnTo>
                    <a:pt x="80010" y="67310"/>
                  </a:lnTo>
                  <a:lnTo>
                    <a:pt x="80010" y="104140"/>
                  </a:lnTo>
                  <a:lnTo>
                    <a:pt x="168910" y="104140"/>
                  </a:lnTo>
                  <a:lnTo>
                    <a:pt x="168910" y="167640"/>
                  </a:lnTo>
                  <a:lnTo>
                    <a:pt x="80010" y="167640"/>
                  </a:lnTo>
                  <a:lnTo>
                    <a:pt x="80010" y="208280"/>
                  </a:lnTo>
                  <a:lnTo>
                    <a:pt x="189230" y="208280"/>
                  </a:lnTo>
                  <a:lnTo>
                    <a:pt x="189230" y="275590"/>
                  </a:lnTo>
                  <a:lnTo>
                    <a:pt x="0" y="27559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 218">
              <a:extLst>
                <a:ext uri="{FF2B5EF4-FFF2-40B4-BE49-F238E27FC236}">
                  <a16:creationId xmlns:a16="http://schemas.microsoft.com/office/drawing/2014/main" id="{4934CD90-D927-54FC-C32D-E494BE4155AC}"/>
                </a:ext>
              </a:extLst>
            </p:cNvPr>
            <p:cNvSpPr/>
            <p:nvPr/>
          </p:nvSpPr>
          <p:spPr>
            <a:xfrm>
              <a:off x="2524760" y="1755139"/>
              <a:ext cx="254000" cy="274320"/>
            </a:xfrm>
            <a:custGeom>
              <a:avLst/>
              <a:gdLst>
                <a:gd name="connsiteX0" fmla="*/ 0 w 254000"/>
                <a:gd name="connsiteY0" fmla="*/ 274320 h 274320"/>
                <a:gd name="connsiteX1" fmla="*/ 0 w 254000"/>
                <a:gd name="connsiteY1" fmla="*/ 0 h 274320"/>
                <a:gd name="connsiteX2" fmla="*/ 96520 w 254000"/>
                <a:gd name="connsiteY2" fmla="*/ 0 h 274320"/>
                <a:gd name="connsiteX3" fmla="*/ 254000 w 254000"/>
                <a:gd name="connsiteY3" fmla="*/ 137160 h 274320"/>
                <a:gd name="connsiteX4" fmla="*/ 96520 w 254000"/>
                <a:gd name="connsiteY4" fmla="*/ 274320 h 274320"/>
                <a:gd name="connsiteX5" fmla="*/ 0 w 254000"/>
                <a:gd name="connsiteY5" fmla="*/ 274320 h 274320"/>
                <a:gd name="connsiteX6" fmla="*/ 80010 w 254000"/>
                <a:gd name="connsiteY6" fmla="*/ 67310 h 274320"/>
                <a:gd name="connsiteX7" fmla="*/ 80010 w 254000"/>
                <a:gd name="connsiteY7" fmla="*/ 207010 h 274320"/>
                <a:gd name="connsiteX8" fmla="*/ 95250 w 254000"/>
                <a:gd name="connsiteY8" fmla="*/ 207010 h 274320"/>
                <a:gd name="connsiteX9" fmla="*/ 173990 w 254000"/>
                <a:gd name="connsiteY9" fmla="*/ 137160 h 274320"/>
                <a:gd name="connsiteX10" fmla="*/ 95250 w 254000"/>
                <a:gd name="connsiteY10" fmla="*/ 67310 h 274320"/>
                <a:gd name="connsiteX11" fmla="*/ 80010 w 254000"/>
                <a:gd name="connsiteY11" fmla="*/ 6731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4000" h="274320">
                  <a:moveTo>
                    <a:pt x="0" y="274320"/>
                  </a:moveTo>
                  <a:lnTo>
                    <a:pt x="0" y="0"/>
                  </a:lnTo>
                  <a:lnTo>
                    <a:pt x="96520" y="0"/>
                  </a:lnTo>
                  <a:cubicBezTo>
                    <a:pt x="194310" y="0"/>
                    <a:pt x="254000" y="58420"/>
                    <a:pt x="254000" y="137160"/>
                  </a:cubicBezTo>
                  <a:cubicBezTo>
                    <a:pt x="254000" y="215900"/>
                    <a:pt x="194310" y="274320"/>
                    <a:pt x="96520" y="274320"/>
                  </a:cubicBezTo>
                  <a:lnTo>
                    <a:pt x="0" y="274320"/>
                  </a:lnTo>
                  <a:close/>
                  <a:moveTo>
                    <a:pt x="80010" y="67310"/>
                  </a:moveTo>
                  <a:lnTo>
                    <a:pt x="80010" y="207010"/>
                  </a:lnTo>
                  <a:lnTo>
                    <a:pt x="95250" y="207010"/>
                  </a:lnTo>
                  <a:cubicBezTo>
                    <a:pt x="148590" y="207010"/>
                    <a:pt x="173990" y="173990"/>
                    <a:pt x="173990" y="137160"/>
                  </a:cubicBezTo>
                  <a:cubicBezTo>
                    <a:pt x="173990" y="100330"/>
                    <a:pt x="148590" y="67310"/>
                    <a:pt x="95250" y="67310"/>
                  </a:cubicBezTo>
                  <a:lnTo>
                    <a:pt x="80010" y="6731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 219">
              <a:extLst>
                <a:ext uri="{FF2B5EF4-FFF2-40B4-BE49-F238E27FC236}">
                  <a16:creationId xmlns:a16="http://schemas.microsoft.com/office/drawing/2014/main" id="{0D943C2A-23E8-09C0-5865-B1D3049ABDAD}"/>
                </a:ext>
              </a:extLst>
            </p:cNvPr>
            <p:cNvSpPr/>
            <p:nvPr/>
          </p:nvSpPr>
          <p:spPr>
            <a:xfrm>
              <a:off x="2827020" y="1755139"/>
              <a:ext cx="189229" cy="275589"/>
            </a:xfrm>
            <a:custGeom>
              <a:avLst/>
              <a:gdLst>
                <a:gd name="connsiteX0" fmla="*/ 0 w 189229"/>
                <a:gd name="connsiteY0" fmla="*/ 0 h 275589"/>
                <a:gd name="connsiteX1" fmla="*/ 184150 w 189229"/>
                <a:gd name="connsiteY1" fmla="*/ 0 h 275589"/>
                <a:gd name="connsiteX2" fmla="*/ 184150 w 189229"/>
                <a:gd name="connsiteY2" fmla="*/ 67310 h 275589"/>
                <a:gd name="connsiteX3" fmla="*/ 80010 w 189229"/>
                <a:gd name="connsiteY3" fmla="*/ 67310 h 275589"/>
                <a:gd name="connsiteX4" fmla="*/ 80010 w 189229"/>
                <a:gd name="connsiteY4" fmla="*/ 104140 h 275589"/>
                <a:gd name="connsiteX5" fmla="*/ 168910 w 189229"/>
                <a:gd name="connsiteY5" fmla="*/ 104140 h 275589"/>
                <a:gd name="connsiteX6" fmla="*/ 168910 w 189229"/>
                <a:gd name="connsiteY6" fmla="*/ 167640 h 275589"/>
                <a:gd name="connsiteX7" fmla="*/ 80010 w 189229"/>
                <a:gd name="connsiteY7" fmla="*/ 167640 h 275589"/>
                <a:gd name="connsiteX8" fmla="*/ 80010 w 189229"/>
                <a:gd name="connsiteY8" fmla="*/ 208280 h 275589"/>
                <a:gd name="connsiteX9" fmla="*/ 189230 w 189229"/>
                <a:gd name="connsiteY9" fmla="*/ 208280 h 275589"/>
                <a:gd name="connsiteX10" fmla="*/ 189230 w 189229"/>
                <a:gd name="connsiteY10" fmla="*/ 275590 h 275589"/>
                <a:gd name="connsiteX11" fmla="*/ 0 w 189229"/>
                <a:gd name="connsiteY11" fmla="*/ 275590 h 275589"/>
                <a:gd name="connsiteX12" fmla="*/ 0 w 189229"/>
                <a:gd name="connsiteY12" fmla="*/ 1270 h 275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229" h="275589">
                  <a:moveTo>
                    <a:pt x="0" y="0"/>
                  </a:moveTo>
                  <a:lnTo>
                    <a:pt x="184150" y="0"/>
                  </a:lnTo>
                  <a:lnTo>
                    <a:pt x="184150" y="67310"/>
                  </a:lnTo>
                  <a:lnTo>
                    <a:pt x="80010" y="67310"/>
                  </a:lnTo>
                  <a:lnTo>
                    <a:pt x="80010" y="104140"/>
                  </a:lnTo>
                  <a:lnTo>
                    <a:pt x="168910" y="104140"/>
                  </a:lnTo>
                  <a:lnTo>
                    <a:pt x="168910" y="167640"/>
                  </a:lnTo>
                  <a:lnTo>
                    <a:pt x="80010" y="167640"/>
                  </a:lnTo>
                  <a:lnTo>
                    <a:pt x="80010" y="208280"/>
                  </a:lnTo>
                  <a:lnTo>
                    <a:pt x="189230" y="208280"/>
                  </a:lnTo>
                  <a:lnTo>
                    <a:pt x="189230" y="275590"/>
                  </a:lnTo>
                  <a:lnTo>
                    <a:pt x="0" y="27559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 220">
              <a:extLst>
                <a:ext uri="{FF2B5EF4-FFF2-40B4-BE49-F238E27FC236}">
                  <a16:creationId xmlns:a16="http://schemas.microsoft.com/office/drawing/2014/main" id="{07589B90-3F3A-8091-A67B-6D83C7D24283}"/>
                </a:ext>
              </a:extLst>
            </p:cNvPr>
            <p:cNvSpPr/>
            <p:nvPr/>
          </p:nvSpPr>
          <p:spPr>
            <a:xfrm>
              <a:off x="3054350" y="1750060"/>
              <a:ext cx="201929" cy="285750"/>
            </a:xfrm>
            <a:custGeom>
              <a:avLst/>
              <a:gdLst>
                <a:gd name="connsiteX0" fmla="*/ 199390 w 201929"/>
                <a:gd name="connsiteY0" fmla="*/ 201930 h 285750"/>
                <a:gd name="connsiteX1" fmla="*/ 88900 w 201929"/>
                <a:gd name="connsiteY1" fmla="*/ 285750 h 285750"/>
                <a:gd name="connsiteX2" fmla="*/ 5080 w 201929"/>
                <a:gd name="connsiteY2" fmla="*/ 270510 h 285750"/>
                <a:gd name="connsiteX3" fmla="*/ 5080 w 201929"/>
                <a:gd name="connsiteY3" fmla="*/ 194310 h 285750"/>
                <a:gd name="connsiteX4" fmla="*/ 85090 w 201929"/>
                <a:gd name="connsiteY4" fmla="*/ 215900 h 285750"/>
                <a:gd name="connsiteX5" fmla="*/ 121920 w 201929"/>
                <a:gd name="connsiteY5" fmla="*/ 201930 h 285750"/>
                <a:gd name="connsiteX6" fmla="*/ 74930 w 201929"/>
                <a:gd name="connsiteY6" fmla="*/ 173990 h 285750"/>
                <a:gd name="connsiteX7" fmla="*/ 0 w 201929"/>
                <a:gd name="connsiteY7" fmla="*/ 86360 h 285750"/>
                <a:gd name="connsiteX8" fmla="*/ 107950 w 201929"/>
                <a:gd name="connsiteY8" fmla="*/ 0 h 285750"/>
                <a:gd name="connsiteX9" fmla="*/ 182880 w 201929"/>
                <a:gd name="connsiteY9" fmla="*/ 12700 h 285750"/>
                <a:gd name="connsiteX10" fmla="*/ 182880 w 201929"/>
                <a:gd name="connsiteY10" fmla="*/ 86360 h 285750"/>
                <a:gd name="connsiteX11" fmla="*/ 115570 w 201929"/>
                <a:gd name="connsiteY11" fmla="*/ 68580 h 285750"/>
                <a:gd name="connsiteX12" fmla="*/ 80010 w 201929"/>
                <a:gd name="connsiteY12" fmla="*/ 86360 h 285750"/>
                <a:gd name="connsiteX13" fmla="*/ 124460 w 201929"/>
                <a:gd name="connsiteY13" fmla="*/ 114300 h 285750"/>
                <a:gd name="connsiteX14" fmla="*/ 201930 w 201929"/>
                <a:gd name="connsiteY14" fmla="*/ 20193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1929" h="285750">
                  <a:moveTo>
                    <a:pt x="199390" y="201930"/>
                  </a:moveTo>
                  <a:cubicBezTo>
                    <a:pt x="199390" y="254000"/>
                    <a:pt x="160020" y="285750"/>
                    <a:pt x="88900" y="285750"/>
                  </a:cubicBezTo>
                  <a:cubicBezTo>
                    <a:pt x="17780" y="285750"/>
                    <a:pt x="26670" y="279400"/>
                    <a:pt x="5080" y="270510"/>
                  </a:cubicBezTo>
                  <a:lnTo>
                    <a:pt x="5080" y="194310"/>
                  </a:lnTo>
                  <a:cubicBezTo>
                    <a:pt x="30480" y="208280"/>
                    <a:pt x="60960" y="215900"/>
                    <a:pt x="85090" y="215900"/>
                  </a:cubicBezTo>
                  <a:cubicBezTo>
                    <a:pt x="109220" y="215900"/>
                    <a:pt x="121920" y="212090"/>
                    <a:pt x="121920" y="201930"/>
                  </a:cubicBezTo>
                  <a:cubicBezTo>
                    <a:pt x="121920" y="191770"/>
                    <a:pt x="104140" y="185420"/>
                    <a:pt x="74930" y="173990"/>
                  </a:cubicBezTo>
                  <a:cubicBezTo>
                    <a:pt x="30480" y="157480"/>
                    <a:pt x="0" y="138430"/>
                    <a:pt x="0" y="86360"/>
                  </a:cubicBezTo>
                  <a:cubicBezTo>
                    <a:pt x="0" y="34290"/>
                    <a:pt x="41910" y="0"/>
                    <a:pt x="107950" y="0"/>
                  </a:cubicBezTo>
                  <a:cubicBezTo>
                    <a:pt x="173990" y="0"/>
                    <a:pt x="163830" y="5080"/>
                    <a:pt x="182880" y="12700"/>
                  </a:cubicBezTo>
                  <a:lnTo>
                    <a:pt x="182880" y="86360"/>
                  </a:lnTo>
                  <a:cubicBezTo>
                    <a:pt x="166370" y="74930"/>
                    <a:pt x="140970" y="68580"/>
                    <a:pt x="115570" y="68580"/>
                  </a:cubicBezTo>
                  <a:cubicBezTo>
                    <a:pt x="90170" y="68580"/>
                    <a:pt x="80010" y="74930"/>
                    <a:pt x="80010" y="86360"/>
                  </a:cubicBezTo>
                  <a:cubicBezTo>
                    <a:pt x="80010" y="97790"/>
                    <a:pt x="96520" y="102870"/>
                    <a:pt x="124460" y="114300"/>
                  </a:cubicBezTo>
                  <a:cubicBezTo>
                    <a:pt x="168910" y="132080"/>
                    <a:pt x="201930" y="151130"/>
                    <a:pt x="201930" y="20193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 221">
              <a:extLst>
                <a:ext uri="{FF2B5EF4-FFF2-40B4-BE49-F238E27FC236}">
                  <a16:creationId xmlns:a16="http://schemas.microsoft.com/office/drawing/2014/main" id="{81CCB7C5-8DE5-9B69-82A9-B4DC31E77484}"/>
                </a:ext>
              </a:extLst>
            </p:cNvPr>
            <p:cNvSpPr/>
            <p:nvPr/>
          </p:nvSpPr>
          <p:spPr>
            <a:xfrm>
              <a:off x="3290570" y="1748789"/>
              <a:ext cx="226059" cy="284480"/>
            </a:xfrm>
            <a:custGeom>
              <a:avLst/>
              <a:gdLst>
                <a:gd name="connsiteX0" fmla="*/ 146050 w 226059"/>
                <a:gd name="connsiteY0" fmla="*/ 0 h 284480"/>
                <a:gd name="connsiteX1" fmla="*/ 223520 w 226059"/>
                <a:gd name="connsiteY1" fmla="*/ 17780 h 284480"/>
                <a:gd name="connsiteX2" fmla="*/ 223520 w 226059"/>
                <a:gd name="connsiteY2" fmla="*/ 90170 h 284480"/>
                <a:gd name="connsiteX3" fmla="*/ 153670 w 226059"/>
                <a:gd name="connsiteY3" fmla="*/ 72390 h 284480"/>
                <a:gd name="connsiteX4" fmla="*/ 80010 w 226059"/>
                <a:gd name="connsiteY4" fmla="*/ 142240 h 284480"/>
                <a:gd name="connsiteX5" fmla="*/ 149860 w 226059"/>
                <a:gd name="connsiteY5" fmla="*/ 212090 h 284480"/>
                <a:gd name="connsiteX6" fmla="*/ 226060 w 226059"/>
                <a:gd name="connsiteY6" fmla="*/ 194310 h 284480"/>
                <a:gd name="connsiteX7" fmla="*/ 226060 w 226059"/>
                <a:gd name="connsiteY7" fmla="*/ 267970 h 284480"/>
                <a:gd name="connsiteX8" fmla="*/ 142240 w 226059"/>
                <a:gd name="connsiteY8" fmla="*/ 284480 h 284480"/>
                <a:gd name="connsiteX9" fmla="*/ 0 w 226059"/>
                <a:gd name="connsiteY9" fmla="*/ 142240 h 284480"/>
                <a:gd name="connsiteX10" fmla="*/ 146050 w 226059"/>
                <a:gd name="connsiteY10" fmla="*/ 0 h 284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059" h="284480">
                  <a:moveTo>
                    <a:pt x="146050" y="0"/>
                  </a:moveTo>
                  <a:cubicBezTo>
                    <a:pt x="181610" y="0"/>
                    <a:pt x="204470" y="7620"/>
                    <a:pt x="223520" y="17780"/>
                  </a:cubicBezTo>
                  <a:lnTo>
                    <a:pt x="223520" y="90170"/>
                  </a:lnTo>
                  <a:cubicBezTo>
                    <a:pt x="208280" y="82550"/>
                    <a:pt x="185420" y="72390"/>
                    <a:pt x="153670" y="72390"/>
                  </a:cubicBezTo>
                  <a:cubicBezTo>
                    <a:pt x="105410" y="72390"/>
                    <a:pt x="80010" y="106680"/>
                    <a:pt x="80010" y="142240"/>
                  </a:cubicBezTo>
                  <a:cubicBezTo>
                    <a:pt x="80010" y="177800"/>
                    <a:pt x="105410" y="212090"/>
                    <a:pt x="149860" y="212090"/>
                  </a:cubicBezTo>
                  <a:cubicBezTo>
                    <a:pt x="194310" y="212090"/>
                    <a:pt x="209550" y="201930"/>
                    <a:pt x="226060" y="194310"/>
                  </a:cubicBezTo>
                  <a:lnTo>
                    <a:pt x="226060" y="267970"/>
                  </a:lnTo>
                  <a:cubicBezTo>
                    <a:pt x="207010" y="278130"/>
                    <a:pt x="175260" y="284480"/>
                    <a:pt x="142240" y="284480"/>
                  </a:cubicBezTo>
                  <a:cubicBezTo>
                    <a:pt x="59690" y="284480"/>
                    <a:pt x="0" y="220980"/>
                    <a:pt x="0" y="142240"/>
                  </a:cubicBezTo>
                  <a:cubicBezTo>
                    <a:pt x="0" y="63500"/>
                    <a:pt x="59690" y="0"/>
                    <a:pt x="146050" y="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 222">
              <a:extLst>
                <a:ext uri="{FF2B5EF4-FFF2-40B4-BE49-F238E27FC236}">
                  <a16:creationId xmlns:a16="http://schemas.microsoft.com/office/drawing/2014/main" id="{1BE84B29-5B90-9672-CE05-22D52D89CC1C}"/>
                </a:ext>
              </a:extLst>
            </p:cNvPr>
            <p:cNvSpPr/>
            <p:nvPr/>
          </p:nvSpPr>
          <p:spPr>
            <a:xfrm>
              <a:off x="3566159" y="1755139"/>
              <a:ext cx="80010" cy="274320"/>
            </a:xfrm>
            <a:custGeom>
              <a:avLst/>
              <a:gdLst>
                <a:gd name="connsiteX0" fmla="*/ 80010 w 80010"/>
                <a:gd name="connsiteY0" fmla="*/ 274320 h 274320"/>
                <a:gd name="connsiteX1" fmla="*/ 0 w 80010"/>
                <a:gd name="connsiteY1" fmla="*/ 274320 h 274320"/>
                <a:gd name="connsiteX2" fmla="*/ 0 w 80010"/>
                <a:gd name="connsiteY2" fmla="*/ 0 h 274320"/>
                <a:gd name="connsiteX3" fmla="*/ 80010 w 80010"/>
                <a:gd name="connsiteY3" fmla="*/ 0 h 274320"/>
                <a:gd name="connsiteX4" fmla="*/ 80010 w 80010"/>
                <a:gd name="connsiteY4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10" h="274320">
                  <a:moveTo>
                    <a:pt x="80010" y="274320"/>
                  </a:moveTo>
                  <a:lnTo>
                    <a:pt x="0" y="274320"/>
                  </a:lnTo>
                  <a:lnTo>
                    <a:pt x="0" y="0"/>
                  </a:lnTo>
                  <a:lnTo>
                    <a:pt x="80010" y="0"/>
                  </a:lnTo>
                  <a:lnTo>
                    <a:pt x="80010" y="27432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 223">
              <a:extLst>
                <a:ext uri="{FF2B5EF4-FFF2-40B4-BE49-F238E27FC236}">
                  <a16:creationId xmlns:a16="http://schemas.microsoft.com/office/drawing/2014/main" id="{71E48AAD-5D7B-E7BC-4C17-1AE0C7C5ED0B}"/>
                </a:ext>
              </a:extLst>
            </p:cNvPr>
            <p:cNvSpPr/>
            <p:nvPr/>
          </p:nvSpPr>
          <p:spPr>
            <a:xfrm>
              <a:off x="3708400" y="1755139"/>
              <a:ext cx="210820" cy="274320"/>
            </a:xfrm>
            <a:custGeom>
              <a:avLst/>
              <a:gdLst>
                <a:gd name="connsiteX0" fmla="*/ 210820 w 210820"/>
                <a:gd name="connsiteY0" fmla="*/ 96520 h 274320"/>
                <a:gd name="connsiteX1" fmla="*/ 93980 w 210820"/>
                <a:gd name="connsiteY1" fmla="*/ 193040 h 274320"/>
                <a:gd name="connsiteX2" fmla="*/ 80010 w 210820"/>
                <a:gd name="connsiteY2" fmla="*/ 193040 h 274320"/>
                <a:gd name="connsiteX3" fmla="*/ 80010 w 210820"/>
                <a:gd name="connsiteY3" fmla="*/ 274320 h 274320"/>
                <a:gd name="connsiteX4" fmla="*/ 0 w 210820"/>
                <a:gd name="connsiteY4" fmla="*/ 274320 h 274320"/>
                <a:gd name="connsiteX5" fmla="*/ 0 w 210820"/>
                <a:gd name="connsiteY5" fmla="*/ 0 h 274320"/>
                <a:gd name="connsiteX6" fmla="*/ 93980 w 210820"/>
                <a:gd name="connsiteY6" fmla="*/ 0 h 274320"/>
                <a:gd name="connsiteX7" fmla="*/ 210820 w 210820"/>
                <a:gd name="connsiteY7" fmla="*/ 96520 h 274320"/>
                <a:gd name="connsiteX8" fmla="*/ 80010 w 210820"/>
                <a:gd name="connsiteY8" fmla="*/ 67310 h 274320"/>
                <a:gd name="connsiteX9" fmla="*/ 80010 w 210820"/>
                <a:gd name="connsiteY9" fmla="*/ 125730 h 274320"/>
                <a:gd name="connsiteX10" fmla="*/ 97790 w 210820"/>
                <a:gd name="connsiteY10" fmla="*/ 125730 h 274320"/>
                <a:gd name="connsiteX11" fmla="*/ 129540 w 210820"/>
                <a:gd name="connsiteY11" fmla="*/ 96520 h 274320"/>
                <a:gd name="connsiteX12" fmla="*/ 97790 w 210820"/>
                <a:gd name="connsiteY12" fmla="*/ 67310 h 274320"/>
                <a:gd name="connsiteX13" fmla="*/ 80010 w 210820"/>
                <a:gd name="connsiteY13" fmla="*/ 6731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820" h="274320">
                  <a:moveTo>
                    <a:pt x="210820" y="96520"/>
                  </a:moveTo>
                  <a:cubicBezTo>
                    <a:pt x="210820" y="162560"/>
                    <a:pt x="162560" y="193040"/>
                    <a:pt x="93980" y="193040"/>
                  </a:cubicBezTo>
                  <a:lnTo>
                    <a:pt x="80010" y="193040"/>
                  </a:lnTo>
                  <a:lnTo>
                    <a:pt x="80010" y="274320"/>
                  </a:lnTo>
                  <a:lnTo>
                    <a:pt x="0" y="274320"/>
                  </a:lnTo>
                  <a:lnTo>
                    <a:pt x="0" y="0"/>
                  </a:lnTo>
                  <a:lnTo>
                    <a:pt x="93980" y="0"/>
                  </a:lnTo>
                  <a:cubicBezTo>
                    <a:pt x="162560" y="0"/>
                    <a:pt x="210820" y="31750"/>
                    <a:pt x="210820" y="96520"/>
                  </a:cubicBezTo>
                  <a:close/>
                  <a:moveTo>
                    <a:pt x="80010" y="67310"/>
                  </a:moveTo>
                  <a:lnTo>
                    <a:pt x="80010" y="125730"/>
                  </a:lnTo>
                  <a:lnTo>
                    <a:pt x="97790" y="125730"/>
                  </a:lnTo>
                  <a:cubicBezTo>
                    <a:pt x="114300" y="125730"/>
                    <a:pt x="129540" y="118110"/>
                    <a:pt x="129540" y="96520"/>
                  </a:cubicBezTo>
                  <a:cubicBezTo>
                    <a:pt x="129540" y="74930"/>
                    <a:pt x="114300" y="67310"/>
                    <a:pt x="97790" y="67310"/>
                  </a:cubicBezTo>
                  <a:lnTo>
                    <a:pt x="80010" y="6731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 224">
              <a:extLst>
                <a:ext uri="{FF2B5EF4-FFF2-40B4-BE49-F238E27FC236}">
                  <a16:creationId xmlns:a16="http://schemas.microsoft.com/office/drawing/2014/main" id="{5922FA91-A2A0-DE06-F120-026AA1D22291}"/>
                </a:ext>
              </a:extLst>
            </p:cNvPr>
            <p:cNvSpPr/>
            <p:nvPr/>
          </p:nvSpPr>
          <p:spPr>
            <a:xfrm>
              <a:off x="3940809" y="1755139"/>
              <a:ext cx="219710" cy="274320"/>
            </a:xfrm>
            <a:custGeom>
              <a:avLst/>
              <a:gdLst>
                <a:gd name="connsiteX0" fmla="*/ 219710 w 219710"/>
                <a:gd name="connsiteY0" fmla="*/ 0 h 274320"/>
                <a:gd name="connsiteX1" fmla="*/ 219710 w 219710"/>
                <a:gd name="connsiteY1" fmla="*/ 67310 h 274320"/>
                <a:gd name="connsiteX2" fmla="*/ 149860 w 219710"/>
                <a:gd name="connsiteY2" fmla="*/ 67310 h 274320"/>
                <a:gd name="connsiteX3" fmla="*/ 149860 w 219710"/>
                <a:gd name="connsiteY3" fmla="*/ 274320 h 274320"/>
                <a:gd name="connsiteX4" fmla="*/ 69850 w 219710"/>
                <a:gd name="connsiteY4" fmla="*/ 274320 h 274320"/>
                <a:gd name="connsiteX5" fmla="*/ 69850 w 219710"/>
                <a:gd name="connsiteY5" fmla="*/ 67310 h 274320"/>
                <a:gd name="connsiteX6" fmla="*/ 0 w 219710"/>
                <a:gd name="connsiteY6" fmla="*/ 67310 h 274320"/>
                <a:gd name="connsiteX7" fmla="*/ 0 w 219710"/>
                <a:gd name="connsiteY7" fmla="*/ 0 h 274320"/>
                <a:gd name="connsiteX8" fmla="*/ 219710 w 219710"/>
                <a:gd name="connsiteY8" fmla="*/ 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710" h="274320">
                  <a:moveTo>
                    <a:pt x="219710" y="0"/>
                  </a:moveTo>
                  <a:lnTo>
                    <a:pt x="219710" y="67310"/>
                  </a:lnTo>
                  <a:lnTo>
                    <a:pt x="149860" y="67310"/>
                  </a:lnTo>
                  <a:lnTo>
                    <a:pt x="149860" y="274320"/>
                  </a:lnTo>
                  <a:lnTo>
                    <a:pt x="69850" y="274320"/>
                  </a:lnTo>
                  <a:lnTo>
                    <a:pt x="69850" y="67310"/>
                  </a:lnTo>
                  <a:lnTo>
                    <a:pt x="0" y="67310"/>
                  </a:lnTo>
                  <a:lnTo>
                    <a:pt x="0" y="0"/>
                  </a:lnTo>
                  <a:lnTo>
                    <a:pt x="219710" y="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 225">
              <a:extLst>
                <a:ext uri="{FF2B5EF4-FFF2-40B4-BE49-F238E27FC236}">
                  <a16:creationId xmlns:a16="http://schemas.microsoft.com/office/drawing/2014/main" id="{B2B2F88E-D529-BBFA-8F97-FED2768F8C3F}"/>
                </a:ext>
              </a:extLst>
            </p:cNvPr>
            <p:cNvSpPr/>
            <p:nvPr/>
          </p:nvSpPr>
          <p:spPr>
            <a:xfrm>
              <a:off x="4203700" y="1755139"/>
              <a:ext cx="80009" cy="274320"/>
            </a:xfrm>
            <a:custGeom>
              <a:avLst/>
              <a:gdLst>
                <a:gd name="connsiteX0" fmla="*/ 80010 w 80009"/>
                <a:gd name="connsiteY0" fmla="*/ 274320 h 274320"/>
                <a:gd name="connsiteX1" fmla="*/ 0 w 80009"/>
                <a:gd name="connsiteY1" fmla="*/ 274320 h 274320"/>
                <a:gd name="connsiteX2" fmla="*/ 0 w 80009"/>
                <a:gd name="connsiteY2" fmla="*/ 0 h 274320"/>
                <a:gd name="connsiteX3" fmla="*/ 80010 w 80009"/>
                <a:gd name="connsiteY3" fmla="*/ 0 h 274320"/>
                <a:gd name="connsiteX4" fmla="*/ 80010 w 80009"/>
                <a:gd name="connsiteY4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09" h="274320">
                  <a:moveTo>
                    <a:pt x="80010" y="274320"/>
                  </a:moveTo>
                  <a:lnTo>
                    <a:pt x="0" y="274320"/>
                  </a:lnTo>
                  <a:lnTo>
                    <a:pt x="0" y="0"/>
                  </a:lnTo>
                  <a:lnTo>
                    <a:pt x="80010" y="0"/>
                  </a:lnTo>
                  <a:lnTo>
                    <a:pt x="80010" y="27432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 226">
              <a:extLst>
                <a:ext uri="{FF2B5EF4-FFF2-40B4-BE49-F238E27FC236}">
                  <a16:creationId xmlns:a16="http://schemas.microsoft.com/office/drawing/2014/main" id="{24BC948F-0C66-C72B-D305-DF5925CB49DD}"/>
                </a:ext>
              </a:extLst>
            </p:cNvPr>
            <p:cNvSpPr/>
            <p:nvPr/>
          </p:nvSpPr>
          <p:spPr>
            <a:xfrm>
              <a:off x="4331970" y="1748789"/>
              <a:ext cx="292100" cy="284480"/>
            </a:xfrm>
            <a:custGeom>
              <a:avLst/>
              <a:gdLst>
                <a:gd name="connsiteX0" fmla="*/ 146050 w 292100"/>
                <a:gd name="connsiteY0" fmla="*/ 0 h 284480"/>
                <a:gd name="connsiteX1" fmla="*/ 292100 w 292100"/>
                <a:gd name="connsiteY1" fmla="*/ 142240 h 284480"/>
                <a:gd name="connsiteX2" fmla="*/ 146050 w 292100"/>
                <a:gd name="connsiteY2" fmla="*/ 284480 h 284480"/>
                <a:gd name="connsiteX3" fmla="*/ 0 w 292100"/>
                <a:gd name="connsiteY3" fmla="*/ 142240 h 284480"/>
                <a:gd name="connsiteX4" fmla="*/ 146050 w 292100"/>
                <a:gd name="connsiteY4" fmla="*/ 0 h 284480"/>
                <a:gd name="connsiteX5" fmla="*/ 146050 w 292100"/>
                <a:gd name="connsiteY5" fmla="*/ 213360 h 284480"/>
                <a:gd name="connsiteX6" fmla="*/ 212090 w 292100"/>
                <a:gd name="connsiteY6" fmla="*/ 143510 h 284480"/>
                <a:gd name="connsiteX7" fmla="*/ 146050 w 292100"/>
                <a:gd name="connsiteY7" fmla="*/ 73660 h 284480"/>
                <a:gd name="connsiteX8" fmla="*/ 80010 w 292100"/>
                <a:gd name="connsiteY8" fmla="*/ 143510 h 284480"/>
                <a:gd name="connsiteX9" fmla="*/ 146050 w 292100"/>
                <a:gd name="connsiteY9" fmla="*/ 213360 h 284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00" h="284480">
                  <a:moveTo>
                    <a:pt x="146050" y="0"/>
                  </a:moveTo>
                  <a:cubicBezTo>
                    <a:pt x="232410" y="0"/>
                    <a:pt x="292100" y="64770"/>
                    <a:pt x="292100" y="142240"/>
                  </a:cubicBezTo>
                  <a:cubicBezTo>
                    <a:pt x="292100" y="219710"/>
                    <a:pt x="232410" y="284480"/>
                    <a:pt x="146050" y="284480"/>
                  </a:cubicBezTo>
                  <a:cubicBezTo>
                    <a:pt x="59690" y="284480"/>
                    <a:pt x="0" y="220980"/>
                    <a:pt x="0" y="142240"/>
                  </a:cubicBezTo>
                  <a:cubicBezTo>
                    <a:pt x="0" y="63500"/>
                    <a:pt x="59690" y="0"/>
                    <a:pt x="146050" y="0"/>
                  </a:cubicBezTo>
                  <a:close/>
                  <a:moveTo>
                    <a:pt x="146050" y="213360"/>
                  </a:moveTo>
                  <a:cubicBezTo>
                    <a:pt x="186690" y="213360"/>
                    <a:pt x="212090" y="180340"/>
                    <a:pt x="212090" y="143510"/>
                  </a:cubicBezTo>
                  <a:cubicBezTo>
                    <a:pt x="212090" y="106680"/>
                    <a:pt x="186690" y="73660"/>
                    <a:pt x="146050" y="73660"/>
                  </a:cubicBezTo>
                  <a:cubicBezTo>
                    <a:pt x="105410" y="73660"/>
                    <a:pt x="80010" y="107950"/>
                    <a:pt x="80010" y="143510"/>
                  </a:cubicBezTo>
                  <a:cubicBezTo>
                    <a:pt x="80010" y="179070"/>
                    <a:pt x="106680" y="213360"/>
                    <a:pt x="146050" y="21336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 227">
              <a:extLst>
                <a:ext uri="{FF2B5EF4-FFF2-40B4-BE49-F238E27FC236}">
                  <a16:creationId xmlns:a16="http://schemas.microsoft.com/office/drawing/2014/main" id="{71F6BEAD-28B4-439F-DC87-2EBF4F7D2EA1}"/>
                </a:ext>
              </a:extLst>
            </p:cNvPr>
            <p:cNvSpPr/>
            <p:nvPr/>
          </p:nvSpPr>
          <p:spPr>
            <a:xfrm>
              <a:off x="4673600" y="1751329"/>
              <a:ext cx="238759" cy="281940"/>
            </a:xfrm>
            <a:custGeom>
              <a:avLst/>
              <a:gdLst>
                <a:gd name="connsiteX0" fmla="*/ 77470 w 238759"/>
                <a:gd name="connsiteY0" fmla="*/ 154940 h 281940"/>
                <a:gd name="connsiteX1" fmla="*/ 77470 w 238759"/>
                <a:gd name="connsiteY1" fmla="*/ 278130 h 281940"/>
                <a:gd name="connsiteX2" fmla="*/ 0 w 238759"/>
                <a:gd name="connsiteY2" fmla="*/ 278130 h 281940"/>
                <a:gd name="connsiteX3" fmla="*/ 0 w 238759"/>
                <a:gd name="connsiteY3" fmla="*/ 0 h 281940"/>
                <a:gd name="connsiteX4" fmla="*/ 3810 w 238759"/>
                <a:gd name="connsiteY4" fmla="*/ 0 h 281940"/>
                <a:gd name="connsiteX5" fmla="*/ 161290 w 238759"/>
                <a:gd name="connsiteY5" fmla="*/ 127000 h 281940"/>
                <a:gd name="connsiteX6" fmla="*/ 161290 w 238759"/>
                <a:gd name="connsiteY6" fmla="*/ 3810 h 281940"/>
                <a:gd name="connsiteX7" fmla="*/ 238760 w 238759"/>
                <a:gd name="connsiteY7" fmla="*/ 3810 h 281940"/>
                <a:gd name="connsiteX8" fmla="*/ 238760 w 238759"/>
                <a:gd name="connsiteY8" fmla="*/ 281940 h 281940"/>
                <a:gd name="connsiteX9" fmla="*/ 234950 w 238759"/>
                <a:gd name="connsiteY9" fmla="*/ 281940 h 281940"/>
                <a:gd name="connsiteX10" fmla="*/ 77470 w 238759"/>
                <a:gd name="connsiteY10" fmla="*/ 154940 h 281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759" h="281940">
                  <a:moveTo>
                    <a:pt x="77470" y="154940"/>
                  </a:moveTo>
                  <a:lnTo>
                    <a:pt x="77470" y="278130"/>
                  </a:lnTo>
                  <a:lnTo>
                    <a:pt x="0" y="278130"/>
                  </a:lnTo>
                  <a:lnTo>
                    <a:pt x="0" y="0"/>
                  </a:lnTo>
                  <a:lnTo>
                    <a:pt x="3810" y="0"/>
                  </a:lnTo>
                  <a:lnTo>
                    <a:pt x="161290" y="127000"/>
                  </a:lnTo>
                  <a:lnTo>
                    <a:pt x="161290" y="3810"/>
                  </a:lnTo>
                  <a:lnTo>
                    <a:pt x="238760" y="3810"/>
                  </a:lnTo>
                  <a:lnTo>
                    <a:pt x="238760" y="281940"/>
                  </a:lnTo>
                  <a:lnTo>
                    <a:pt x="234950" y="281940"/>
                  </a:lnTo>
                  <a:lnTo>
                    <a:pt x="77470" y="15494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1" name="Group 270">
            <a:extLst>
              <a:ext uri="{FF2B5EF4-FFF2-40B4-BE49-F238E27FC236}">
                <a16:creationId xmlns:a16="http://schemas.microsoft.com/office/drawing/2014/main" id="{4FB484BC-85CD-DA62-84C6-240267357714}"/>
              </a:ext>
            </a:extLst>
          </p:cNvPr>
          <p:cNvGrpSpPr/>
          <p:nvPr/>
        </p:nvGrpSpPr>
        <p:grpSpPr>
          <a:xfrm>
            <a:off x="2461260" y="4171950"/>
            <a:ext cx="3872230" cy="444500"/>
            <a:chOff x="2461260" y="4171950"/>
            <a:chExt cx="3872230" cy="444500"/>
          </a:xfrm>
        </p:grpSpPr>
        <p:sp>
          <p:nvSpPr>
            <p:cNvPr id="230" name="Freeform 229">
              <a:extLst>
                <a:ext uri="{FF2B5EF4-FFF2-40B4-BE49-F238E27FC236}">
                  <a16:creationId xmlns:a16="http://schemas.microsoft.com/office/drawing/2014/main" id="{28D77B3B-11C1-8DA0-30E0-CCF23BE6CDC4}"/>
                </a:ext>
              </a:extLst>
            </p:cNvPr>
            <p:cNvSpPr/>
            <p:nvPr/>
          </p:nvSpPr>
          <p:spPr>
            <a:xfrm>
              <a:off x="2461260" y="4177029"/>
              <a:ext cx="356869" cy="439420"/>
            </a:xfrm>
            <a:custGeom>
              <a:avLst/>
              <a:gdLst>
                <a:gd name="connsiteX0" fmla="*/ 224790 w 356869"/>
                <a:gd name="connsiteY0" fmla="*/ 439420 h 439420"/>
                <a:gd name="connsiteX1" fmla="*/ 160020 w 356869"/>
                <a:gd name="connsiteY1" fmla="*/ 302260 h 439420"/>
                <a:gd name="connsiteX2" fmla="*/ 124460 w 356869"/>
                <a:gd name="connsiteY2" fmla="*/ 302260 h 439420"/>
                <a:gd name="connsiteX3" fmla="*/ 124460 w 356869"/>
                <a:gd name="connsiteY3" fmla="*/ 439420 h 439420"/>
                <a:gd name="connsiteX4" fmla="*/ 0 w 356869"/>
                <a:gd name="connsiteY4" fmla="*/ 439420 h 439420"/>
                <a:gd name="connsiteX5" fmla="*/ 0 w 356869"/>
                <a:gd name="connsiteY5" fmla="*/ 0 h 439420"/>
                <a:gd name="connsiteX6" fmla="*/ 165100 w 356869"/>
                <a:gd name="connsiteY6" fmla="*/ 0 h 439420"/>
                <a:gd name="connsiteX7" fmla="*/ 349250 w 356869"/>
                <a:gd name="connsiteY7" fmla="*/ 153670 h 439420"/>
                <a:gd name="connsiteX8" fmla="*/ 271780 w 356869"/>
                <a:gd name="connsiteY8" fmla="*/ 280670 h 439420"/>
                <a:gd name="connsiteX9" fmla="*/ 356870 w 356869"/>
                <a:gd name="connsiteY9" fmla="*/ 438150 h 439420"/>
                <a:gd name="connsiteX10" fmla="*/ 224790 w 356869"/>
                <a:gd name="connsiteY10" fmla="*/ 438150 h 439420"/>
                <a:gd name="connsiteX11" fmla="*/ 123190 w 356869"/>
                <a:gd name="connsiteY11" fmla="*/ 107950 h 439420"/>
                <a:gd name="connsiteX12" fmla="*/ 123190 w 356869"/>
                <a:gd name="connsiteY12" fmla="*/ 201930 h 439420"/>
                <a:gd name="connsiteX13" fmla="*/ 170180 w 356869"/>
                <a:gd name="connsiteY13" fmla="*/ 201930 h 439420"/>
                <a:gd name="connsiteX14" fmla="*/ 218440 w 356869"/>
                <a:gd name="connsiteY14" fmla="*/ 154940 h 439420"/>
                <a:gd name="connsiteX15" fmla="*/ 170180 w 356869"/>
                <a:gd name="connsiteY15" fmla="*/ 107950 h 439420"/>
                <a:gd name="connsiteX16" fmla="*/ 123190 w 356869"/>
                <a:gd name="connsiteY16" fmla="*/ 107950 h 43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56869" h="439420">
                  <a:moveTo>
                    <a:pt x="224790" y="439420"/>
                  </a:moveTo>
                  <a:lnTo>
                    <a:pt x="160020" y="302260"/>
                  </a:lnTo>
                  <a:lnTo>
                    <a:pt x="124460" y="302260"/>
                  </a:lnTo>
                  <a:lnTo>
                    <a:pt x="124460" y="439420"/>
                  </a:lnTo>
                  <a:lnTo>
                    <a:pt x="0" y="439420"/>
                  </a:lnTo>
                  <a:lnTo>
                    <a:pt x="0" y="0"/>
                  </a:lnTo>
                  <a:lnTo>
                    <a:pt x="165100" y="0"/>
                  </a:lnTo>
                  <a:cubicBezTo>
                    <a:pt x="273050" y="0"/>
                    <a:pt x="349250" y="50800"/>
                    <a:pt x="349250" y="153670"/>
                  </a:cubicBezTo>
                  <a:cubicBezTo>
                    <a:pt x="349250" y="256540"/>
                    <a:pt x="320040" y="257810"/>
                    <a:pt x="271780" y="280670"/>
                  </a:cubicBezTo>
                  <a:lnTo>
                    <a:pt x="356870" y="438150"/>
                  </a:lnTo>
                  <a:lnTo>
                    <a:pt x="224790" y="438150"/>
                  </a:lnTo>
                  <a:close/>
                  <a:moveTo>
                    <a:pt x="123190" y="107950"/>
                  </a:moveTo>
                  <a:lnTo>
                    <a:pt x="123190" y="201930"/>
                  </a:lnTo>
                  <a:lnTo>
                    <a:pt x="170180" y="201930"/>
                  </a:lnTo>
                  <a:cubicBezTo>
                    <a:pt x="195580" y="201930"/>
                    <a:pt x="218440" y="190500"/>
                    <a:pt x="218440" y="154940"/>
                  </a:cubicBezTo>
                  <a:cubicBezTo>
                    <a:pt x="218440" y="119380"/>
                    <a:pt x="195580" y="107950"/>
                    <a:pt x="170180" y="107950"/>
                  </a:cubicBezTo>
                  <a:lnTo>
                    <a:pt x="123190" y="1079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 230">
              <a:extLst>
                <a:ext uri="{FF2B5EF4-FFF2-40B4-BE49-F238E27FC236}">
                  <a16:creationId xmlns:a16="http://schemas.microsoft.com/office/drawing/2014/main" id="{A66312B9-25B4-AFB1-23FC-A104967740CC}"/>
                </a:ext>
              </a:extLst>
            </p:cNvPr>
            <p:cNvSpPr/>
            <p:nvPr/>
          </p:nvSpPr>
          <p:spPr>
            <a:xfrm>
              <a:off x="2890520" y="4174490"/>
              <a:ext cx="303529" cy="439419"/>
            </a:xfrm>
            <a:custGeom>
              <a:avLst/>
              <a:gdLst>
                <a:gd name="connsiteX0" fmla="*/ 1270 w 303529"/>
                <a:gd name="connsiteY0" fmla="*/ 2540 h 439419"/>
                <a:gd name="connsiteX1" fmla="*/ 294640 w 303529"/>
                <a:gd name="connsiteY1" fmla="*/ 2540 h 439419"/>
                <a:gd name="connsiteX2" fmla="*/ 294640 w 303529"/>
                <a:gd name="connsiteY2" fmla="*/ 109220 h 439419"/>
                <a:gd name="connsiteX3" fmla="*/ 128270 w 303529"/>
                <a:gd name="connsiteY3" fmla="*/ 109220 h 439419"/>
                <a:gd name="connsiteX4" fmla="*/ 128270 w 303529"/>
                <a:gd name="connsiteY4" fmla="*/ 167640 h 439419"/>
                <a:gd name="connsiteX5" fmla="*/ 270510 w 303529"/>
                <a:gd name="connsiteY5" fmla="*/ 167640 h 439419"/>
                <a:gd name="connsiteX6" fmla="*/ 270510 w 303529"/>
                <a:gd name="connsiteY6" fmla="*/ 267970 h 439419"/>
                <a:gd name="connsiteX7" fmla="*/ 128270 w 303529"/>
                <a:gd name="connsiteY7" fmla="*/ 267970 h 439419"/>
                <a:gd name="connsiteX8" fmla="*/ 128270 w 303529"/>
                <a:gd name="connsiteY8" fmla="*/ 332740 h 439419"/>
                <a:gd name="connsiteX9" fmla="*/ 303530 w 303529"/>
                <a:gd name="connsiteY9" fmla="*/ 332740 h 439419"/>
                <a:gd name="connsiteX10" fmla="*/ 303530 w 303529"/>
                <a:gd name="connsiteY10" fmla="*/ 439420 h 439419"/>
                <a:gd name="connsiteX11" fmla="*/ 0 w 303529"/>
                <a:gd name="connsiteY11" fmla="*/ 439420 h 439419"/>
                <a:gd name="connsiteX12" fmla="*/ 0 w 303529"/>
                <a:gd name="connsiteY12" fmla="*/ 0 h 439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3529" h="439419">
                  <a:moveTo>
                    <a:pt x="1270" y="2540"/>
                  </a:moveTo>
                  <a:lnTo>
                    <a:pt x="294640" y="2540"/>
                  </a:lnTo>
                  <a:lnTo>
                    <a:pt x="294640" y="109220"/>
                  </a:lnTo>
                  <a:lnTo>
                    <a:pt x="128270" y="109220"/>
                  </a:lnTo>
                  <a:lnTo>
                    <a:pt x="128270" y="167640"/>
                  </a:lnTo>
                  <a:lnTo>
                    <a:pt x="270510" y="167640"/>
                  </a:lnTo>
                  <a:lnTo>
                    <a:pt x="270510" y="267970"/>
                  </a:lnTo>
                  <a:lnTo>
                    <a:pt x="128270" y="267970"/>
                  </a:lnTo>
                  <a:lnTo>
                    <a:pt x="128270" y="332740"/>
                  </a:lnTo>
                  <a:lnTo>
                    <a:pt x="303530" y="332740"/>
                  </a:lnTo>
                  <a:lnTo>
                    <a:pt x="303530" y="439420"/>
                  </a:lnTo>
                  <a:lnTo>
                    <a:pt x="0" y="4394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 231">
              <a:extLst>
                <a:ext uri="{FF2B5EF4-FFF2-40B4-BE49-F238E27FC236}">
                  <a16:creationId xmlns:a16="http://schemas.microsoft.com/office/drawing/2014/main" id="{A00E3E5A-62A4-5C15-16FA-FDC917AD8161}"/>
                </a:ext>
              </a:extLst>
            </p:cNvPr>
            <p:cNvSpPr/>
            <p:nvPr/>
          </p:nvSpPr>
          <p:spPr>
            <a:xfrm>
              <a:off x="3272790" y="4177029"/>
              <a:ext cx="276859" cy="439420"/>
            </a:xfrm>
            <a:custGeom>
              <a:avLst/>
              <a:gdLst>
                <a:gd name="connsiteX0" fmla="*/ 0 w 276859"/>
                <a:gd name="connsiteY0" fmla="*/ 439420 h 439420"/>
                <a:gd name="connsiteX1" fmla="*/ 0 w 276859"/>
                <a:gd name="connsiteY1" fmla="*/ 0 h 439420"/>
                <a:gd name="connsiteX2" fmla="*/ 127000 w 276859"/>
                <a:gd name="connsiteY2" fmla="*/ 0 h 439420"/>
                <a:gd name="connsiteX3" fmla="*/ 127000 w 276859"/>
                <a:gd name="connsiteY3" fmla="*/ 331470 h 439420"/>
                <a:gd name="connsiteX4" fmla="*/ 276860 w 276859"/>
                <a:gd name="connsiteY4" fmla="*/ 331470 h 439420"/>
                <a:gd name="connsiteX5" fmla="*/ 276860 w 276859"/>
                <a:gd name="connsiteY5" fmla="*/ 438150 h 439420"/>
                <a:gd name="connsiteX6" fmla="*/ 0 w 276859"/>
                <a:gd name="connsiteY6" fmla="*/ 438150 h 43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859" h="439420">
                  <a:moveTo>
                    <a:pt x="0" y="439420"/>
                  </a:moveTo>
                  <a:lnTo>
                    <a:pt x="0" y="0"/>
                  </a:lnTo>
                  <a:lnTo>
                    <a:pt x="127000" y="0"/>
                  </a:lnTo>
                  <a:lnTo>
                    <a:pt x="127000" y="331470"/>
                  </a:lnTo>
                  <a:lnTo>
                    <a:pt x="276860" y="331470"/>
                  </a:lnTo>
                  <a:lnTo>
                    <a:pt x="276860" y="438150"/>
                  </a:lnTo>
                  <a:lnTo>
                    <a:pt x="0" y="4381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 232">
              <a:extLst>
                <a:ext uri="{FF2B5EF4-FFF2-40B4-BE49-F238E27FC236}">
                  <a16:creationId xmlns:a16="http://schemas.microsoft.com/office/drawing/2014/main" id="{8143D189-0233-FCA4-A56E-4AC2E710A9A0}"/>
                </a:ext>
              </a:extLst>
            </p:cNvPr>
            <p:cNvSpPr/>
            <p:nvPr/>
          </p:nvSpPr>
          <p:spPr>
            <a:xfrm>
              <a:off x="3622040" y="4177029"/>
              <a:ext cx="127000" cy="439420"/>
            </a:xfrm>
            <a:custGeom>
              <a:avLst/>
              <a:gdLst>
                <a:gd name="connsiteX0" fmla="*/ 127000 w 127000"/>
                <a:gd name="connsiteY0" fmla="*/ 439420 h 439420"/>
                <a:gd name="connsiteX1" fmla="*/ 0 w 127000"/>
                <a:gd name="connsiteY1" fmla="*/ 439420 h 439420"/>
                <a:gd name="connsiteX2" fmla="*/ 0 w 127000"/>
                <a:gd name="connsiteY2" fmla="*/ 0 h 439420"/>
                <a:gd name="connsiteX3" fmla="*/ 127000 w 127000"/>
                <a:gd name="connsiteY3" fmla="*/ 0 h 439420"/>
                <a:gd name="connsiteX4" fmla="*/ 127000 w 127000"/>
                <a:gd name="connsiteY4" fmla="*/ 439420 h 43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00" h="439420">
                  <a:moveTo>
                    <a:pt x="127000" y="439420"/>
                  </a:moveTo>
                  <a:lnTo>
                    <a:pt x="0" y="439420"/>
                  </a:lnTo>
                  <a:lnTo>
                    <a:pt x="0" y="0"/>
                  </a:lnTo>
                  <a:lnTo>
                    <a:pt x="127000" y="0"/>
                  </a:lnTo>
                  <a:lnTo>
                    <a:pt x="127000" y="4394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AE9ABEBF-FD35-63BE-0B98-16023E10DD66}"/>
                </a:ext>
              </a:extLst>
            </p:cNvPr>
            <p:cNvSpPr/>
            <p:nvPr/>
          </p:nvSpPr>
          <p:spPr>
            <a:xfrm>
              <a:off x="3804920" y="4171950"/>
              <a:ext cx="453389" cy="444500"/>
            </a:xfrm>
            <a:custGeom>
              <a:avLst/>
              <a:gdLst>
                <a:gd name="connsiteX0" fmla="*/ 292100 w 453389"/>
                <a:gd name="connsiteY0" fmla="*/ 386080 h 444500"/>
                <a:gd name="connsiteX1" fmla="*/ 158750 w 453389"/>
                <a:gd name="connsiteY1" fmla="*/ 386080 h 444500"/>
                <a:gd name="connsiteX2" fmla="*/ 132080 w 453389"/>
                <a:gd name="connsiteY2" fmla="*/ 444500 h 444500"/>
                <a:gd name="connsiteX3" fmla="*/ 0 w 453389"/>
                <a:gd name="connsiteY3" fmla="*/ 444500 h 444500"/>
                <a:gd name="connsiteX4" fmla="*/ 223520 w 453389"/>
                <a:gd name="connsiteY4" fmla="*/ 0 h 444500"/>
                <a:gd name="connsiteX5" fmla="*/ 229870 w 453389"/>
                <a:gd name="connsiteY5" fmla="*/ 0 h 444500"/>
                <a:gd name="connsiteX6" fmla="*/ 453390 w 453389"/>
                <a:gd name="connsiteY6" fmla="*/ 444500 h 444500"/>
                <a:gd name="connsiteX7" fmla="*/ 321310 w 453389"/>
                <a:gd name="connsiteY7" fmla="*/ 444500 h 444500"/>
                <a:gd name="connsiteX8" fmla="*/ 293370 w 453389"/>
                <a:gd name="connsiteY8" fmla="*/ 386080 h 444500"/>
                <a:gd name="connsiteX9" fmla="*/ 194310 w 453389"/>
                <a:gd name="connsiteY9" fmla="*/ 303530 h 444500"/>
                <a:gd name="connsiteX10" fmla="*/ 257810 w 453389"/>
                <a:gd name="connsiteY10" fmla="*/ 303530 h 444500"/>
                <a:gd name="connsiteX11" fmla="*/ 227330 w 453389"/>
                <a:gd name="connsiteY11" fmla="*/ 222250 h 444500"/>
                <a:gd name="connsiteX12" fmla="*/ 227330 w 453389"/>
                <a:gd name="connsiteY12" fmla="*/ 222250 h 444500"/>
                <a:gd name="connsiteX13" fmla="*/ 196850 w 453389"/>
                <a:gd name="connsiteY13" fmla="*/ 303530 h 44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3389" h="444500">
                  <a:moveTo>
                    <a:pt x="292100" y="386080"/>
                  </a:moveTo>
                  <a:lnTo>
                    <a:pt x="158750" y="386080"/>
                  </a:lnTo>
                  <a:lnTo>
                    <a:pt x="132080" y="444500"/>
                  </a:lnTo>
                  <a:lnTo>
                    <a:pt x="0" y="444500"/>
                  </a:lnTo>
                  <a:lnTo>
                    <a:pt x="223520" y="0"/>
                  </a:lnTo>
                  <a:lnTo>
                    <a:pt x="229870" y="0"/>
                  </a:lnTo>
                  <a:lnTo>
                    <a:pt x="453390" y="444500"/>
                  </a:lnTo>
                  <a:lnTo>
                    <a:pt x="321310" y="444500"/>
                  </a:lnTo>
                  <a:lnTo>
                    <a:pt x="293370" y="386080"/>
                  </a:lnTo>
                  <a:close/>
                  <a:moveTo>
                    <a:pt x="194310" y="303530"/>
                  </a:moveTo>
                  <a:lnTo>
                    <a:pt x="257810" y="303530"/>
                  </a:lnTo>
                  <a:cubicBezTo>
                    <a:pt x="246380" y="278130"/>
                    <a:pt x="229870" y="237490"/>
                    <a:pt x="227330" y="222250"/>
                  </a:cubicBezTo>
                  <a:lnTo>
                    <a:pt x="227330" y="222250"/>
                  </a:lnTo>
                  <a:cubicBezTo>
                    <a:pt x="223520" y="237490"/>
                    <a:pt x="207010" y="278130"/>
                    <a:pt x="196850" y="303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 234">
              <a:extLst>
                <a:ext uri="{FF2B5EF4-FFF2-40B4-BE49-F238E27FC236}">
                  <a16:creationId xmlns:a16="http://schemas.microsoft.com/office/drawing/2014/main" id="{AB59F6CE-812D-5279-9FA9-571768E429D6}"/>
                </a:ext>
              </a:extLst>
            </p:cNvPr>
            <p:cNvSpPr/>
            <p:nvPr/>
          </p:nvSpPr>
          <p:spPr>
            <a:xfrm>
              <a:off x="4312920" y="4175759"/>
              <a:ext cx="346709" cy="439420"/>
            </a:xfrm>
            <a:custGeom>
              <a:avLst/>
              <a:gdLst>
                <a:gd name="connsiteX0" fmla="*/ 0 w 346709"/>
                <a:gd name="connsiteY0" fmla="*/ 1270 h 439420"/>
                <a:gd name="connsiteX1" fmla="*/ 149860 w 346709"/>
                <a:gd name="connsiteY1" fmla="*/ 1270 h 439420"/>
                <a:gd name="connsiteX2" fmla="*/ 331470 w 346709"/>
                <a:gd name="connsiteY2" fmla="*/ 127000 h 439420"/>
                <a:gd name="connsiteX3" fmla="*/ 274320 w 346709"/>
                <a:gd name="connsiteY3" fmla="*/ 209550 h 439420"/>
                <a:gd name="connsiteX4" fmla="*/ 346710 w 346709"/>
                <a:gd name="connsiteY4" fmla="*/ 307340 h 439420"/>
                <a:gd name="connsiteX5" fmla="*/ 160020 w 346709"/>
                <a:gd name="connsiteY5" fmla="*/ 439420 h 439420"/>
                <a:gd name="connsiteX6" fmla="*/ 1270 w 346709"/>
                <a:gd name="connsiteY6" fmla="*/ 439420 h 439420"/>
                <a:gd name="connsiteX7" fmla="*/ 1270 w 346709"/>
                <a:gd name="connsiteY7" fmla="*/ 0 h 439420"/>
                <a:gd name="connsiteX8" fmla="*/ 121920 w 346709"/>
                <a:gd name="connsiteY8" fmla="*/ 102870 h 439420"/>
                <a:gd name="connsiteX9" fmla="*/ 121920 w 346709"/>
                <a:gd name="connsiteY9" fmla="*/ 177800 h 439420"/>
                <a:gd name="connsiteX10" fmla="*/ 157480 w 346709"/>
                <a:gd name="connsiteY10" fmla="*/ 177800 h 439420"/>
                <a:gd name="connsiteX11" fmla="*/ 203200 w 346709"/>
                <a:gd name="connsiteY11" fmla="*/ 140970 h 439420"/>
                <a:gd name="connsiteX12" fmla="*/ 157480 w 346709"/>
                <a:gd name="connsiteY12" fmla="*/ 102870 h 439420"/>
                <a:gd name="connsiteX13" fmla="*/ 121920 w 346709"/>
                <a:gd name="connsiteY13" fmla="*/ 102870 h 439420"/>
                <a:gd name="connsiteX14" fmla="*/ 121920 w 346709"/>
                <a:gd name="connsiteY14" fmla="*/ 257810 h 439420"/>
                <a:gd name="connsiteX15" fmla="*/ 121920 w 346709"/>
                <a:gd name="connsiteY15" fmla="*/ 339090 h 439420"/>
                <a:gd name="connsiteX16" fmla="*/ 166370 w 346709"/>
                <a:gd name="connsiteY16" fmla="*/ 339090 h 439420"/>
                <a:gd name="connsiteX17" fmla="*/ 214630 w 346709"/>
                <a:gd name="connsiteY17" fmla="*/ 298450 h 439420"/>
                <a:gd name="connsiteX18" fmla="*/ 166370 w 346709"/>
                <a:gd name="connsiteY18" fmla="*/ 257810 h 439420"/>
                <a:gd name="connsiteX19" fmla="*/ 121920 w 346709"/>
                <a:gd name="connsiteY19" fmla="*/ 257810 h 43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6709" h="439420">
                  <a:moveTo>
                    <a:pt x="0" y="1270"/>
                  </a:moveTo>
                  <a:lnTo>
                    <a:pt x="149860" y="1270"/>
                  </a:lnTo>
                  <a:cubicBezTo>
                    <a:pt x="248920" y="1270"/>
                    <a:pt x="331470" y="38100"/>
                    <a:pt x="331470" y="127000"/>
                  </a:cubicBezTo>
                  <a:cubicBezTo>
                    <a:pt x="331470" y="215900"/>
                    <a:pt x="303530" y="198120"/>
                    <a:pt x="274320" y="209550"/>
                  </a:cubicBezTo>
                  <a:cubicBezTo>
                    <a:pt x="309880" y="219710"/>
                    <a:pt x="346710" y="255270"/>
                    <a:pt x="346710" y="307340"/>
                  </a:cubicBezTo>
                  <a:cubicBezTo>
                    <a:pt x="346710" y="400050"/>
                    <a:pt x="269240" y="439420"/>
                    <a:pt x="160020" y="439420"/>
                  </a:cubicBezTo>
                  <a:lnTo>
                    <a:pt x="1270" y="439420"/>
                  </a:lnTo>
                  <a:lnTo>
                    <a:pt x="1270" y="0"/>
                  </a:lnTo>
                  <a:close/>
                  <a:moveTo>
                    <a:pt x="121920" y="102870"/>
                  </a:moveTo>
                  <a:lnTo>
                    <a:pt x="121920" y="177800"/>
                  </a:lnTo>
                  <a:lnTo>
                    <a:pt x="157480" y="177800"/>
                  </a:lnTo>
                  <a:cubicBezTo>
                    <a:pt x="181610" y="177800"/>
                    <a:pt x="203200" y="168910"/>
                    <a:pt x="203200" y="140970"/>
                  </a:cubicBezTo>
                  <a:cubicBezTo>
                    <a:pt x="203200" y="113030"/>
                    <a:pt x="181610" y="102870"/>
                    <a:pt x="157480" y="102870"/>
                  </a:cubicBezTo>
                  <a:lnTo>
                    <a:pt x="121920" y="102870"/>
                  </a:lnTo>
                  <a:close/>
                  <a:moveTo>
                    <a:pt x="121920" y="257810"/>
                  </a:moveTo>
                  <a:lnTo>
                    <a:pt x="121920" y="339090"/>
                  </a:lnTo>
                  <a:lnTo>
                    <a:pt x="166370" y="339090"/>
                  </a:lnTo>
                  <a:cubicBezTo>
                    <a:pt x="190500" y="339090"/>
                    <a:pt x="214630" y="328930"/>
                    <a:pt x="214630" y="298450"/>
                  </a:cubicBezTo>
                  <a:cubicBezTo>
                    <a:pt x="214630" y="267970"/>
                    <a:pt x="190500" y="257810"/>
                    <a:pt x="166370" y="257810"/>
                  </a:cubicBezTo>
                  <a:lnTo>
                    <a:pt x="121920" y="257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 235">
              <a:extLst>
                <a:ext uri="{FF2B5EF4-FFF2-40B4-BE49-F238E27FC236}">
                  <a16:creationId xmlns:a16="http://schemas.microsoft.com/office/drawing/2014/main" id="{4C93C10F-EDE7-B478-64BE-F2851AA9E532}"/>
                </a:ext>
              </a:extLst>
            </p:cNvPr>
            <p:cNvSpPr/>
            <p:nvPr/>
          </p:nvSpPr>
          <p:spPr>
            <a:xfrm>
              <a:off x="4737100" y="4177029"/>
              <a:ext cx="127000" cy="439420"/>
            </a:xfrm>
            <a:custGeom>
              <a:avLst/>
              <a:gdLst>
                <a:gd name="connsiteX0" fmla="*/ 127000 w 127000"/>
                <a:gd name="connsiteY0" fmla="*/ 439420 h 439420"/>
                <a:gd name="connsiteX1" fmla="*/ 0 w 127000"/>
                <a:gd name="connsiteY1" fmla="*/ 439420 h 439420"/>
                <a:gd name="connsiteX2" fmla="*/ 0 w 127000"/>
                <a:gd name="connsiteY2" fmla="*/ 0 h 439420"/>
                <a:gd name="connsiteX3" fmla="*/ 127000 w 127000"/>
                <a:gd name="connsiteY3" fmla="*/ 0 h 439420"/>
                <a:gd name="connsiteX4" fmla="*/ 127000 w 127000"/>
                <a:gd name="connsiteY4" fmla="*/ 439420 h 43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00" h="439420">
                  <a:moveTo>
                    <a:pt x="127000" y="439420"/>
                  </a:moveTo>
                  <a:lnTo>
                    <a:pt x="0" y="439420"/>
                  </a:lnTo>
                  <a:lnTo>
                    <a:pt x="0" y="0"/>
                  </a:lnTo>
                  <a:lnTo>
                    <a:pt x="127000" y="0"/>
                  </a:lnTo>
                  <a:lnTo>
                    <a:pt x="127000" y="4394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 236">
              <a:extLst>
                <a:ext uri="{FF2B5EF4-FFF2-40B4-BE49-F238E27FC236}">
                  <a16:creationId xmlns:a16="http://schemas.microsoft.com/office/drawing/2014/main" id="{DDDE916C-AF7C-4DA3-3E56-F6E886888DA7}"/>
                </a:ext>
              </a:extLst>
            </p:cNvPr>
            <p:cNvSpPr/>
            <p:nvPr/>
          </p:nvSpPr>
          <p:spPr>
            <a:xfrm>
              <a:off x="4964429" y="4177029"/>
              <a:ext cx="276860" cy="439420"/>
            </a:xfrm>
            <a:custGeom>
              <a:avLst/>
              <a:gdLst>
                <a:gd name="connsiteX0" fmla="*/ 0 w 276860"/>
                <a:gd name="connsiteY0" fmla="*/ 439420 h 439420"/>
                <a:gd name="connsiteX1" fmla="*/ 0 w 276860"/>
                <a:gd name="connsiteY1" fmla="*/ 0 h 439420"/>
                <a:gd name="connsiteX2" fmla="*/ 127000 w 276860"/>
                <a:gd name="connsiteY2" fmla="*/ 0 h 439420"/>
                <a:gd name="connsiteX3" fmla="*/ 127000 w 276860"/>
                <a:gd name="connsiteY3" fmla="*/ 331470 h 439420"/>
                <a:gd name="connsiteX4" fmla="*/ 276860 w 276860"/>
                <a:gd name="connsiteY4" fmla="*/ 331470 h 439420"/>
                <a:gd name="connsiteX5" fmla="*/ 276860 w 276860"/>
                <a:gd name="connsiteY5" fmla="*/ 438150 h 439420"/>
                <a:gd name="connsiteX6" fmla="*/ 0 w 276860"/>
                <a:gd name="connsiteY6" fmla="*/ 438150 h 43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860" h="439420">
                  <a:moveTo>
                    <a:pt x="0" y="439420"/>
                  </a:moveTo>
                  <a:lnTo>
                    <a:pt x="0" y="0"/>
                  </a:lnTo>
                  <a:lnTo>
                    <a:pt x="127000" y="0"/>
                  </a:lnTo>
                  <a:lnTo>
                    <a:pt x="127000" y="331470"/>
                  </a:lnTo>
                  <a:lnTo>
                    <a:pt x="276860" y="331470"/>
                  </a:lnTo>
                  <a:lnTo>
                    <a:pt x="276860" y="438150"/>
                  </a:lnTo>
                  <a:lnTo>
                    <a:pt x="0" y="4381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 237">
              <a:extLst>
                <a:ext uri="{FF2B5EF4-FFF2-40B4-BE49-F238E27FC236}">
                  <a16:creationId xmlns:a16="http://schemas.microsoft.com/office/drawing/2014/main" id="{B7B021D2-E3DC-C167-BBD1-A75C2A66E514}"/>
                </a:ext>
              </a:extLst>
            </p:cNvPr>
            <p:cNvSpPr/>
            <p:nvPr/>
          </p:nvSpPr>
          <p:spPr>
            <a:xfrm>
              <a:off x="5313679" y="4177029"/>
              <a:ext cx="127000" cy="439420"/>
            </a:xfrm>
            <a:custGeom>
              <a:avLst/>
              <a:gdLst>
                <a:gd name="connsiteX0" fmla="*/ 127000 w 127000"/>
                <a:gd name="connsiteY0" fmla="*/ 439420 h 439420"/>
                <a:gd name="connsiteX1" fmla="*/ 0 w 127000"/>
                <a:gd name="connsiteY1" fmla="*/ 439420 h 439420"/>
                <a:gd name="connsiteX2" fmla="*/ 0 w 127000"/>
                <a:gd name="connsiteY2" fmla="*/ 0 h 439420"/>
                <a:gd name="connsiteX3" fmla="*/ 127000 w 127000"/>
                <a:gd name="connsiteY3" fmla="*/ 0 h 439420"/>
                <a:gd name="connsiteX4" fmla="*/ 127000 w 127000"/>
                <a:gd name="connsiteY4" fmla="*/ 439420 h 43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00" h="439420">
                  <a:moveTo>
                    <a:pt x="127000" y="439420"/>
                  </a:moveTo>
                  <a:lnTo>
                    <a:pt x="0" y="439420"/>
                  </a:lnTo>
                  <a:lnTo>
                    <a:pt x="0" y="0"/>
                  </a:lnTo>
                  <a:lnTo>
                    <a:pt x="127000" y="0"/>
                  </a:lnTo>
                  <a:lnTo>
                    <a:pt x="127000" y="4394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 238">
              <a:extLst>
                <a:ext uri="{FF2B5EF4-FFF2-40B4-BE49-F238E27FC236}">
                  <a16:creationId xmlns:a16="http://schemas.microsoft.com/office/drawing/2014/main" id="{4FEA148F-E820-6A60-D54A-1FE93DE29FB9}"/>
                </a:ext>
              </a:extLst>
            </p:cNvPr>
            <p:cNvSpPr/>
            <p:nvPr/>
          </p:nvSpPr>
          <p:spPr>
            <a:xfrm>
              <a:off x="5509259" y="4177029"/>
              <a:ext cx="351790" cy="438150"/>
            </a:xfrm>
            <a:custGeom>
              <a:avLst/>
              <a:gdLst>
                <a:gd name="connsiteX0" fmla="*/ 351790 w 351790"/>
                <a:gd name="connsiteY0" fmla="*/ 0 h 438150"/>
                <a:gd name="connsiteX1" fmla="*/ 351790 w 351790"/>
                <a:gd name="connsiteY1" fmla="*/ 106680 h 438150"/>
                <a:gd name="connsiteX2" fmla="*/ 240030 w 351790"/>
                <a:gd name="connsiteY2" fmla="*/ 106680 h 438150"/>
                <a:gd name="connsiteX3" fmla="*/ 240030 w 351790"/>
                <a:gd name="connsiteY3" fmla="*/ 438150 h 438150"/>
                <a:gd name="connsiteX4" fmla="*/ 111760 w 351790"/>
                <a:gd name="connsiteY4" fmla="*/ 438150 h 438150"/>
                <a:gd name="connsiteX5" fmla="*/ 111760 w 351790"/>
                <a:gd name="connsiteY5" fmla="*/ 106680 h 438150"/>
                <a:gd name="connsiteX6" fmla="*/ 0 w 351790"/>
                <a:gd name="connsiteY6" fmla="*/ 106680 h 438150"/>
                <a:gd name="connsiteX7" fmla="*/ 0 w 351790"/>
                <a:gd name="connsiteY7" fmla="*/ 0 h 438150"/>
                <a:gd name="connsiteX8" fmla="*/ 351790 w 351790"/>
                <a:gd name="connsiteY8" fmla="*/ 0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1790" h="438150">
                  <a:moveTo>
                    <a:pt x="351790" y="0"/>
                  </a:moveTo>
                  <a:lnTo>
                    <a:pt x="351790" y="106680"/>
                  </a:lnTo>
                  <a:lnTo>
                    <a:pt x="240030" y="106680"/>
                  </a:lnTo>
                  <a:lnTo>
                    <a:pt x="240030" y="438150"/>
                  </a:lnTo>
                  <a:lnTo>
                    <a:pt x="111760" y="438150"/>
                  </a:lnTo>
                  <a:lnTo>
                    <a:pt x="111760" y="106680"/>
                  </a:lnTo>
                  <a:lnTo>
                    <a:pt x="0" y="106680"/>
                  </a:lnTo>
                  <a:lnTo>
                    <a:pt x="0" y="0"/>
                  </a:lnTo>
                  <a:lnTo>
                    <a:pt x="35179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 239">
              <a:extLst>
                <a:ext uri="{FF2B5EF4-FFF2-40B4-BE49-F238E27FC236}">
                  <a16:creationId xmlns:a16="http://schemas.microsoft.com/office/drawing/2014/main" id="{071E43F2-B20F-C8FB-072F-5D1E6E9891C4}"/>
                </a:ext>
              </a:extLst>
            </p:cNvPr>
            <p:cNvSpPr/>
            <p:nvPr/>
          </p:nvSpPr>
          <p:spPr>
            <a:xfrm>
              <a:off x="5886450" y="4177029"/>
              <a:ext cx="447040" cy="439420"/>
            </a:xfrm>
            <a:custGeom>
              <a:avLst/>
              <a:gdLst>
                <a:gd name="connsiteX0" fmla="*/ 160020 w 447040"/>
                <a:gd name="connsiteY0" fmla="*/ 439420 h 439420"/>
                <a:gd name="connsiteX1" fmla="*/ 160020 w 447040"/>
                <a:gd name="connsiteY1" fmla="*/ 273050 h 439420"/>
                <a:gd name="connsiteX2" fmla="*/ 0 w 447040"/>
                <a:gd name="connsiteY2" fmla="*/ 0 h 439420"/>
                <a:gd name="connsiteX3" fmla="*/ 144780 w 447040"/>
                <a:gd name="connsiteY3" fmla="*/ 0 h 439420"/>
                <a:gd name="connsiteX4" fmla="*/ 223520 w 447040"/>
                <a:gd name="connsiteY4" fmla="*/ 152400 h 439420"/>
                <a:gd name="connsiteX5" fmla="*/ 302260 w 447040"/>
                <a:gd name="connsiteY5" fmla="*/ 0 h 439420"/>
                <a:gd name="connsiteX6" fmla="*/ 447040 w 447040"/>
                <a:gd name="connsiteY6" fmla="*/ 0 h 439420"/>
                <a:gd name="connsiteX7" fmla="*/ 287020 w 447040"/>
                <a:gd name="connsiteY7" fmla="*/ 273050 h 439420"/>
                <a:gd name="connsiteX8" fmla="*/ 287020 w 447040"/>
                <a:gd name="connsiteY8" fmla="*/ 439420 h 439420"/>
                <a:gd name="connsiteX9" fmla="*/ 158750 w 447040"/>
                <a:gd name="connsiteY9" fmla="*/ 439420 h 43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7040" h="439420">
                  <a:moveTo>
                    <a:pt x="160020" y="439420"/>
                  </a:moveTo>
                  <a:lnTo>
                    <a:pt x="160020" y="273050"/>
                  </a:lnTo>
                  <a:lnTo>
                    <a:pt x="0" y="0"/>
                  </a:lnTo>
                  <a:lnTo>
                    <a:pt x="144780" y="0"/>
                  </a:lnTo>
                  <a:lnTo>
                    <a:pt x="223520" y="152400"/>
                  </a:lnTo>
                  <a:lnTo>
                    <a:pt x="302260" y="0"/>
                  </a:lnTo>
                  <a:lnTo>
                    <a:pt x="447040" y="0"/>
                  </a:lnTo>
                  <a:lnTo>
                    <a:pt x="287020" y="273050"/>
                  </a:lnTo>
                  <a:lnTo>
                    <a:pt x="287020" y="439420"/>
                  </a:lnTo>
                  <a:lnTo>
                    <a:pt x="158750" y="4394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2" name="Group 271">
            <a:extLst>
              <a:ext uri="{FF2B5EF4-FFF2-40B4-BE49-F238E27FC236}">
                <a16:creationId xmlns:a16="http://schemas.microsoft.com/office/drawing/2014/main" id="{D394B692-469F-84BA-6BDC-5888F4360E94}"/>
              </a:ext>
            </a:extLst>
          </p:cNvPr>
          <p:cNvGrpSpPr/>
          <p:nvPr/>
        </p:nvGrpSpPr>
        <p:grpSpPr>
          <a:xfrm>
            <a:off x="2416810" y="5055870"/>
            <a:ext cx="4705349" cy="458470"/>
            <a:chOff x="2416810" y="5055870"/>
            <a:chExt cx="4705349" cy="458470"/>
          </a:xfrm>
        </p:grpSpPr>
        <p:sp>
          <p:nvSpPr>
            <p:cNvPr id="241" name="Freeform 240">
              <a:extLst>
                <a:ext uri="{FF2B5EF4-FFF2-40B4-BE49-F238E27FC236}">
                  <a16:creationId xmlns:a16="http://schemas.microsoft.com/office/drawing/2014/main" id="{F763B8BF-C941-0273-856D-267422238466}"/>
                </a:ext>
              </a:extLst>
            </p:cNvPr>
            <p:cNvSpPr/>
            <p:nvPr/>
          </p:nvSpPr>
          <p:spPr>
            <a:xfrm>
              <a:off x="2416810" y="5060950"/>
              <a:ext cx="453389" cy="444500"/>
            </a:xfrm>
            <a:custGeom>
              <a:avLst/>
              <a:gdLst>
                <a:gd name="connsiteX0" fmla="*/ 292100 w 453389"/>
                <a:gd name="connsiteY0" fmla="*/ 386080 h 444500"/>
                <a:gd name="connsiteX1" fmla="*/ 158750 w 453389"/>
                <a:gd name="connsiteY1" fmla="*/ 386080 h 444500"/>
                <a:gd name="connsiteX2" fmla="*/ 132080 w 453389"/>
                <a:gd name="connsiteY2" fmla="*/ 444500 h 444500"/>
                <a:gd name="connsiteX3" fmla="*/ 0 w 453389"/>
                <a:gd name="connsiteY3" fmla="*/ 444500 h 444500"/>
                <a:gd name="connsiteX4" fmla="*/ 223520 w 453389"/>
                <a:gd name="connsiteY4" fmla="*/ 0 h 444500"/>
                <a:gd name="connsiteX5" fmla="*/ 229870 w 453389"/>
                <a:gd name="connsiteY5" fmla="*/ 0 h 444500"/>
                <a:gd name="connsiteX6" fmla="*/ 453390 w 453389"/>
                <a:gd name="connsiteY6" fmla="*/ 444500 h 444500"/>
                <a:gd name="connsiteX7" fmla="*/ 321310 w 453389"/>
                <a:gd name="connsiteY7" fmla="*/ 444500 h 444500"/>
                <a:gd name="connsiteX8" fmla="*/ 293370 w 453389"/>
                <a:gd name="connsiteY8" fmla="*/ 386080 h 444500"/>
                <a:gd name="connsiteX9" fmla="*/ 194310 w 453389"/>
                <a:gd name="connsiteY9" fmla="*/ 303530 h 444500"/>
                <a:gd name="connsiteX10" fmla="*/ 257810 w 453389"/>
                <a:gd name="connsiteY10" fmla="*/ 303530 h 444500"/>
                <a:gd name="connsiteX11" fmla="*/ 227330 w 453389"/>
                <a:gd name="connsiteY11" fmla="*/ 222250 h 444500"/>
                <a:gd name="connsiteX12" fmla="*/ 227330 w 453389"/>
                <a:gd name="connsiteY12" fmla="*/ 222250 h 444500"/>
                <a:gd name="connsiteX13" fmla="*/ 196850 w 453389"/>
                <a:gd name="connsiteY13" fmla="*/ 303530 h 44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3389" h="444500">
                  <a:moveTo>
                    <a:pt x="292100" y="386080"/>
                  </a:moveTo>
                  <a:lnTo>
                    <a:pt x="158750" y="386080"/>
                  </a:lnTo>
                  <a:lnTo>
                    <a:pt x="132080" y="444500"/>
                  </a:lnTo>
                  <a:lnTo>
                    <a:pt x="0" y="444500"/>
                  </a:lnTo>
                  <a:lnTo>
                    <a:pt x="223520" y="0"/>
                  </a:lnTo>
                  <a:lnTo>
                    <a:pt x="229870" y="0"/>
                  </a:lnTo>
                  <a:lnTo>
                    <a:pt x="453390" y="444500"/>
                  </a:lnTo>
                  <a:lnTo>
                    <a:pt x="321310" y="444500"/>
                  </a:lnTo>
                  <a:lnTo>
                    <a:pt x="293370" y="386080"/>
                  </a:lnTo>
                  <a:close/>
                  <a:moveTo>
                    <a:pt x="194310" y="303530"/>
                  </a:moveTo>
                  <a:lnTo>
                    <a:pt x="257810" y="303530"/>
                  </a:lnTo>
                  <a:cubicBezTo>
                    <a:pt x="246380" y="278130"/>
                    <a:pt x="229870" y="237490"/>
                    <a:pt x="227330" y="222250"/>
                  </a:cubicBezTo>
                  <a:lnTo>
                    <a:pt x="227330" y="222250"/>
                  </a:lnTo>
                  <a:cubicBezTo>
                    <a:pt x="223520" y="237490"/>
                    <a:pt x="207010" y="278130"/>
                    <a:pt x="196850" y="303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FCF3E69A-2BC6-BBFE-B8DE-6FB6DD028C25}"/>
                </a:ext>
              </a:extLst>
            </p:cNvPr>
            <p:cNvSpPr/>
            <p:nvPr/>
          </p:nvSpPr>
          <p:spPr>
            <a:xfrm>
              <a:off x="2876550" y="5057140"/>
              <a:ext cx="363220" cy="457200"/>
            </a:xfrm>
            <a:custGeom>
              <a:avLst/>
              <a:gdLst>
                <a:gd name="connsiteX0" fmla="*/ 236220 w 363220"/>
                <a:gd name="connsiteY0" fmla="*/ 0 h 457200"/>
                <a:gd name="connsiteX1" fmla="*/ 360680 w 363220"/>
                <a:gd name="connsiteY1" fmla="*/ 29210 h 457200"/>
                <a:gd name="connsiteX2" fmla="*/ 360680 w 363220"/>
                <a:gd name="connsiteY2" fmla="*/ 144780 h 457200"/>
                <a:gd name="connsiteX3" fmla="*/ 248920 w 363220"/>
                <a:gd name="connsiteY3" fmla="*/ 116840 h 457200"/>
                <a:gd name="connsiteX4" fmla="*/ 129540 w 363220"/>
                <a:gd name="connsiteY4" fmla="*/ 228600 h 457200"/>
                <a:gd name="connsiteX5" fmla="*/ 241300 w 363220"/>
                <a:gd name="connsiteY5" fmla="*/ 340360 h 457200"/>
                <a:gd name="connsiteX6" fmla="*/ 363220 w 363220"/>
                <a:gd name="connsiteY6" fmla="*/ 312420 h 457200"/>
                <a:gd name="connsiteX7" fmla="*/ 363220 w 363220"/>
                <a:gd name="connsiteY7" fmla="*/ 429260 h 457200"/>
                <a:gd name="connsiteX8" fmla="*/ 228600 w 363220"/>
                <a:gd name="connsiteY8" fmla="*/ 457200 h 457200"/>
                <a:gd name="connsiteX9" fmla="*/ 0 w 363220"/>
                <a:gd name="connsiteY9" fmla="*/ 228600 h 457200"/>
                <a:gd name="connsiteX10" fmla="*/ 233680 w 363220"/>
                <a:gd name="connsiteY10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3220" h="457200">
                  <a:moveTo>
                    <a:pt x="236220" y="0"/>
                  </a:moveTo>
                  <a:cubicBezTo>
                    <a:pt x="292100" y="0"/>
                    <a:pt x="330200" y="12700"/>
                    <a:pt x="360680" y="29210"/>
                  </a:cubicBezTo>
                  <a:lnTo>
                    <a:pt x="360680" y="144780"/>
                  </a:lnTo>
                  <a:cubicBezTo>
                    <a:pt x="336550" y="132080"/>
                    <a:pt x="299720" y="116840"/>
                    <a:pt x="248920" y="116840"/>
                  </a:cubicBezTo>
                  <a:cubicBezTo>
                    <a:pt x="171450" y="116840"/>
                    <a:pt x="129540" y="171450"/>
                    <a:pt x="129540" y="228600"/>
                  </a:cubicBezTo>
                  <a:cubicBezTo>
                    <a:pt x="129540" y="285750"/>
                    <a:pt x="168910" y="340360"/>
                    <a:pt x="241300" y="340360"/>
                  </a:cubicBezTo>
                  <a:cubicBezTo>
                    <a:pt x="313690" y="340360"/>
                    <a:pt x="337820" y="325120"/>
                    <a:pt x="363220" y="312420"/>
                  </a:cubicBezTo>
                  <a:lnTo>
                    <a:pt x="363220" y="429260"/>
                  </a:lnTo>
                  <a:cubicBezTo>
                    <a:pt x="332740" y="444500"/>
                    <a:pt x="281940" y="457200"/>
                    <a:pt x="228600" y="457200"/>
                  </a:cubicBezTo>
                  <a:cubicBezTo>
                    <a:pt x="96520" y="457200"/>
                    <a:pt x="0" y="355600"/>
                    <a:pt x="0" y="228600"/>
                  </a:cubicBezTo>
                  <a:cubicBezTo>
                    <a:pt x="0" y="101600"/>
                    <a:pt x="96520" y="0"/>
                    <a:pt x="23368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 242">
              <a:extLst>
                <a:ext uri="{FF2B5EF4-FFF2-40B4-BE49-F238E27FC236}">
                  <a16:creationId xmlns:a16="http://schemas.microsoft.com/office/drawing/2014/main" id="{E1DD3EB6-460C-4AE7-14BB-2D527E5B8B45}"/>
                </a:ext>
              </a:extLst>
            </p:cNvPr>
            <p:cNvSpPr/>
            <p:nvPr/>
          </p:nvSpPr>
          <p:spPr>
            <a:xfrm>
              <a:off x="3296920" y="5057140"/>
              <a:ext cx="363220" cy="457200"/>
            </a:xfrm>
            <a:custGeom>
              <a:avLst/>
              <a:gdLst>
                <a:gd name="connsiteX0" fmla="*/ 236220 w 363220"/>
                <a:gd name="connsiteY0" fmla="*/ 0 h 457200"/>
                <a:gd name="connsiteX1" fmla="*/ 360680 w 363220"/>
                <a:gd name="connsiteY1" fmla="*/ 29210 h 457200"/>
                <a:gd name="connsiteX2" fmla="*/ 360680 w 363220"/>
                <a:gd name="connsiteY2" fmla="*/ 144780 h 457200"/>
                <a:gd name="connsiteX3" fmla="*/ 248920 w 363220"/>
                <a:gd name="connsiteY3" fmla="*/ 116840 h 457200"/>
                <a:gd name="connsiteX4" fmla="*/ 129540 w 363220"/>
                <a:gd name="connsiteY4" fmla="*/ 228600 h 457200"/>
                <a:gd name="connsiteX5" fmla="*/ 241300 w 363220"/>
                <a:gd name="connsiteY5" fmla="*/ 340360 h 457200"/>
                <a:gd name="connsiteX6" fmla="*/ 363220 w 363220"/>
                <a:gd name="connsiteY6" fmla="*/ 312420 h 457200"/>
                <a:gd name="connsiteX7" fmla="*/ 363220 w 363220"/>
                <a:gd name="connsiteY7" fmla="*/ 429260 h 457200"/>
                <a:gd name="connsiteX8" fmla="*/ 228600 w 363220"/>
                <a:gd name="connsiteY8" fmla="*/ 457200 h 457200"/>
                <a:gd name="connsiteX9" fmla="*/ 0 w 363220"/>
                <a:gd name="connsiteY9" fmla="*/ 228600 h 457200"/>
                <a:gd name="connsiteX10" fmla="*/ 233680 w 363220"/>
                <a:gd name="connsiteY10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3220" h="457200">
                  <a:moveTo>
                    <a:pt x="236220" y="0"/>
                  </a:moveTo>
                  <a:cubicBezTo>
                    <a:pt x="292100" y="0"/>
                    <a:pt x="330200" y="12700"/>
                    <a:pt x="360680" y="29210"/>
                  </a:cubicBezTo>
                  <a:lnTo>
                    <a:pt x="360680" y="144780"/>
                  </a:lnTo>
                  <a:cubicBezTo>
                    <a:pt x="336550" y="132080"/>
                    <a:pt x="299720" y="116840"/>
                    <a:pt x="248920" y="116840"/>
                  </a:cubicBezTo>
                  <a:cubicBezTo>
                    <a:pt x="171450" y="116840"/>
                    <a:pt x="129540" y="171450"/>
                    <a:pt x="129540" y="228600"/>
                  </a:cubicBezTo>
                  <a:cubicBezTo>
                    <a:pt x="129540" y="285750"/>
                    <a:pt x="168910" y="340360"/>
                    <a:pt x="241300" y="340360"/>
                  </a:cubicBezTo>
                  <a:cubicBezTo>
                    <a:pt x="313690" y="340360"/>
                    <a:pt x="337820" y="325120"/>
                    <a:pt x="363220" y="312420"/>
                  </a:cubicBezTo>
                  <a:lnTo>
                    <a:pt x="363220" y="429260"/>
                  </a:lnTo>
                  <a:cubicBezTo>
                    <a:pt x="332740" y="444500"/>
                    <a:pt x="281940" y="457200"/>
                    <a:pt x="228600" y="457200"/>
                  </a:cubicBezTo>
                  <a:cubicBezTo>
                    <a:pt x="96520" y="457200"/>
                    <a:pt x="0" y="355600"/>
                    <a:pt x="0" y="228600"/>
                  </a:cubicBezTo>
                  <a:cubicBezTo>
                    <a:pt x="0" y="101600"/>
                    <a:pt x="96520" y="0"/>
                    <a:pt x="23368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 243">
              <a:extLst>
                <a:ext uri="{FF2B5EF4-FFF2-40B4-BE49-F238E27FC236}">
                  <a16:creationId xmlns:a16="http://schemas.microsoft.com/office/drawing/2014/main" id="{FCF1A104-6CCD-236C-196A-5D7DE71FC623}"/>
                </a:ext>
              </a:extLst>
            </p:cNvPr>
            <p:cNvSpPr/>
            <p:nvPr/>
          </p:nvSpPr>
          <p:spPr>
            <a:xfrm>
              <a:off x="3741420" y="5063490"/>
              <a:ext cx="303529" cy="439419"/>
            </a:xfrm>
            <a:custGeom>
              <a:avLst/>
              <a:gdLst>
                <a:gd name="connsiteX0" fmla="*/ 1270 w 303529"/>
                <a:gd name="connsiteY0" fmla="*/ 2540 h 439419"/>
                <a:gd name="connsiteX1" fmla="*/ 294640 w 303529"/>
                <a:gd name="connsiteY1" fmla="*/ 2540 h 439419"/>
                <a:gd name="connsiteX2" fmla="*/ 294640 w 303529"/>
                <a:gd name="connsiteY2" fmla="*/ 109220 h 439419"/>
                <a:gd name="connsiteX3" fmla="*/ 128270 w 303529"/>
                <a:gd name="connsiteY3" fmla="*/ 109220 h 439419"/>
                <a:gd name="connsiteX4" fmla="*/ 128270 w 303529"/>
                <a:gd name="connsiteY4" fmla="*/ 167640 h 439419"/>
                <a:gd name="connsiteX5" fmla="*/ 270510 w 303529"/>
                <a:gd name="connsiteY5" fmla="*/ 167640 h 439419"/>
                <a:gd name="connsiteX6" fmla="*/ 270510 w 303529"/>
                <a:gd name="connsiteY6" fmla="*/ 267970 h 439419"/>
                <a:gd name="connsiteX7" fmla="*/ 128270 w 303529"/>
                <a:gd name="connsiteY7" fmla="*/ 267970 h 439419"/>
                <a:gd name="connsiteX8" fmla="*/ 128270 w 303529"/>
                <a:gd name="connsiteY8" fmla="*/ 332740 h 439419"/>
                <a:gd name="connsiteX9" fmla="*/ 303530 w 303529"/>
                <a:gd name="connsiteY9" fmla="*/ 332740 h 439419"/>
                <a:gd name="connsiteX10" fmla="*/ 303530 w 303529"/>
                <a:gd name="connsiteY10" fmla="*/ 439420 h 439419"/>
                <a:gd name="connsiteX11" fmla="*/ 0 w 303529"/>
                <a:gd name="connsiteY11" fmla="*/ 439420 h 439419"/>
                <a:gd name="connsiteX12" fmla="*/ 0 w 303529"/>
                <a:gd name="connsiteY12" fmla="*/ 0 h 439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3529" h="439419">
                  <a:moveTo>
                    <a:pt x="1270" y="2540"/>
                  </a:moveTo>
                  <a:lnTo>
                    <a:pt x="294640" y="2540"/>
                  </a:lnTo>
                  <a:lnTo>
                    <a:pt x="294640" y="109220"/>
                  </a:lnTo>
                  <a:lnTo>
                    <a:pt x="128270" y="109220"/>
                  </a:lnTo>
                  <a:lnTo>
                    <a:pt x="128270" y="167640"/>
                  </a:lnTo>
                  <a:lnTo>
                    <a:pt x="270510" y="167640"/>
                  </a:lnTo>
                  <a:lnTo>
                    <a:pt x="270510" y="267970"/>
                  </a:lnTo>
                  <a:lnTo>
                    <a:pt x="128270" y="267970"/>
                  </a:lnTo>
                  <a:lnTo>
                    <a:pt x="128270" y="332740"/>
                  </a:lnTo>
                  <a:lnTo>
                    <a:pt x="303530" y="332740"/>
                  </a:lnTo>
                  <a:lnTo>
                    <a:pt x="303530" y="439420"/>
                  </a:lnTo>
                  <a:lnTo>
                    <a:pt x="0" y="4394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 244">
              <a:extLst>
                <a:ext uri="{FF2B5EF4-FFF2-40B4-BE49-F238E27FC236}">
                  <a16:creationId xmlns:a16="http://schemas.microsoft.com/office/drawing/2014/main" id="{A9C6C85B-48AE-30CE-E330-3EE2320EBB0F}"/>
                </a:ext>
              </a:extLst>
            </p:cNvPr>
            <p:cNvSpPr/>
            <p:nvPr/>
          </p:nvSpPr>
          <p:spPr>
            <a:xfrm>
              <a:off x="4103370" y="5055870"/>
              <a:ext cx="321309" cy="458470"/>
            </a:xfrm>
            <a:custGeom>
              <a:avLst/>
              <a:gdLst>
                <a:gd name="connsiteX0" fmla="*/ 321310 w 321309"/>
                <a:gd name="connsiteY0" fmla="*/ 325120 h 458470"/>
                <a:gd name="connsiteX1" fmla="*/ 144780 w 321309"/>
                <a:gd name="connsiteY1" fmla="*/ 458470 h 458470"/>
                <a:gd name="connsiteX2" fmla="*/ 10160 w 321309"/>
                <a:gd name="connsiteY2" fmla="*/ 434340 h 458470"/>
                <a:gd name="connsiteX3" fmla="*/ 10160 w 321309"/>
                <a:gd name="connsiteY3" fmla="*/ 312420 h 458470"/>
                <a:gd name="connsiteX4" fmla="*/ 137160 w 321309"/>
                <a:gd name="connsiteY4" fmla="*/ 346710 h 458470"/>
                <a:gd name="connsiteX5" fmla="*/ 196850 w 321309"/>
                <a:gd name="connsiteY5" fmla="*/ 323850 h 458470"/>
                <a:gd name="connsiteX6" fmla="*/ 120650 w 321309"/>
                <a:gd name="connsiteY6" fmla="*/ 278130 h 458470"/>
                <a:gd name="connsiteX7" fmla="*/ 0 w 321309"/>
                <a:gd name="connsiteY7" fmla="*/ 137160 h 458470"/>
                <a:gd name="connsiteX8" fmla="*/ 171450 w 321309"/>
                <a:gd name="connsiteY8" fmla="*/ 0 h 458470"/>
                <a:gd name="connsiteX9" fmla="*/ 290830 w 321309"/>
                <a:gd name="connsiteY9" fmla="*/ 20320 h 458470"/>
                <a:gd name="connsiteX10" fmla="*/ 290830 w 321309"/>
                <a:gd name="connsiteY10" fmla="*/ 137160 h 458470"/>
                <a:gd name="connsiteX11" fmla="*/ 182880 w 321309"/>
                <a:gd name="connsiteY11" fmla="*/ 109220 h 458470"/>
                <a:gd name="connsiteX12" fmla="*/ 124460 w 321309"/>
                <a:gd name="connsiteY12" fmla="*/ 137160 h 458470"/>
                <a:gd name="connsiteX13" fmla="*/ 195580 w 321309"/>
                <a:gd name="connsiteY13" fmla="*/ 182880 h 458470"/>
                <a:gd name="connsiteX14" fmla="*/ 320040 w 321309"/>
                <a:gd name="connsiteY14" fmla="*/ 323850 h 45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309" h="458470">
                  <a:moveTo>
                    <a:pt x="321310" y="325120"/>
                  </a:moveTo>
                  <a:cubicBezTo>
                    <a:pt x="321310" y="408940"/>
                    <a:pt x="259080" y="458470"/>
                    <a:pt x="144780" y="458470"/>
                  </a:cubicBezTo>
                  <a:cubicBezTo>
                    <a:pt x="30480" y="458470"/>
                    <a:pt x="44450" y="449580"/>
                    <a:pt x="10160" y="434340"/>
                  </a:cubicBezTo>
                  <a:lnTo>
                    <a:pt x="10160" y="312420"/>
                  </a:lnTo>
                  <a:cubicBezTo>
                    <a:pt x="50800" y="335280"/>
                    <a:pt x="100330" y="346710"/>
                    <a:pt x="137160" y="346710"/>
                  </a:cubicBezTo>
                  <a:cubicBezTo>
                    <a:pt x="173990" y="346710"/>
                    <a:pt x="196850" y="340360"/>
                    <a:pt x="196850" y="323850"/>
                  </a:cubicBezTo>
                  <a:cubicBezTo>
                    <a:pt x="196850" y="307340"/>
                    <a:pt x="167640" y="297180"/>
                    <a:pt x="120650" y="278130"/>
                  </a:cubicBezTo>
                  <a:cubicBezTo>
                    <a:pt x="49530" y="250190"/>
                    <a:pt x="0" y="220980"/>
                    <a:pt x="0" y="137160"/>
                  </a:cubicBezTo>
                  <a:cubicBezTo>
                    <a:pt x="0" y="53340"/>
                    <a:pt x="67310" y="0"/>
                    <a:pt x="171450" y="0"/>
                  </a:cubicBezTo>
                  <a:cubicBezTo>
                    <a:pt x="275590" y="0"/>
                    <a:pt x="260350" y="7620"/>
                    <a:pt x="290830" y="20320"/>
                  </a:cubicBezTo>
                  <a:lnTo>
                    <a:pt x="290830" y="137160"/>
                  </a:lnTo>
                  <a:cubicBezTo>
                    <a:pt x="264160" y="119380"/>
                    <a:pt x="223520" y="109220"/>
                    <a:pt x="182880" y="109220"/>
                  </a:cubicBezTo>
                  <a:cubicBezTo>
                    <a:pt x="142240" y="109220"/>
                    <a:pt x="124460" y="119380"/>
                    <a:pt x="124460" y="137160"/>
                  </a:cubicBezTo>
                  <a:cubicBezTo>
                    <a:pt x="124460" y="154940"/>
                    <a:pt x="151130" y="163830"/>
                    <a:pt x="195580" y="182880"/>
                  </a:cubicBezTo>
                  <a:cubicBezTo>
                    <a:pt x="266700" y="212090"/>
                    <a:pt x="320040" y="242570"/>
                    <a:pt x="320040" y="3238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 245">
              <a:extLst>
                <a:ext uri="{FF2B5EF4-FFF2-40B4-BE49-F238E27FC236}">
                  <a16:creationId xmlns:a16="http://schemas.microsoft.com/office/drawing/2014/main" id="{56C374C4-8177-87CC-DD85-BA1CF00F8EC3}"/>
                </a:ext>
              </a:extLst>
            </p:cNvPr>
            <p:cNvSpPr/>
            <p:nvPr/>
          </p:nvSpPr>
          <p:spPr>
            <a:xfrm>
              <a:off x="4478020" y="5055870"/>
              <a:ext cx="321309" cy="458470"/>
            </a:xfrm>
            <a:custGeom>
              <a:avLst/>
              <a:gdLst>
                <a:gd name="connsiteX0" fmla="*/ 321310 w 321309"/>
                <a:gd name="connsiteY0" fmla="*/ 325120 h 458470"/>
                <a:gd name="connsiteX1" fmla="*/ 144780 w 321309"/>
                <a:gd name="connsiteY1" fmla="*/ 458470 h 458470"/>
                <a:gd name="connsiteX2" fmla="*/ 10160 w 321309"/>
                <a:gd name="connsiteY2" fmla="*/ 434340 h 458470"/>
                <a:gd name="connsiteX3" fmla="*/ 10160 w 321309"/>
                <a:gd name="connsiteY3" fmla="*/ 312420 h 458470"/>
                <a:gd name="connsiteX4" fmla="*/ 137160 w 321309"/>
                <a:gd name="connsiteY4" fmla="*/ 346710 h 458470"/>
                <a:gd name="connsiteX5" fmla="*/ 196850 w 321309"/>
                <a:gd name="connsiteY5" fmla="*/ 323850 h 458470"/>
                <a:gd name="connsiteX6" fmla="*/ 120650 w 321309"/>
                <a:gd name="connsiteY6" fmla="*/ 278130 h 458470"/>
                <a:gd name="connsiteX7" fmla="*/ 0 w 321309"/>
                <a:gd name="connsiteY7" fmla="*/ 137160 h 458470"/>
                <a:gd name="connsiteX8" fmla="*/ 171450 w 321309"/>
                <a:gd name="connsiteY8" fmla="*/ 0 h 458470"/>
                <a:gd name="connsiteX9" fmla="*/ 290830 w 321309"/>
                <a:gd name="connsiteY9" fmla="*/ 20320 h 458470"/>
                <a:gd name="connsiteX10" fmla="*/ 290830 w 321309"/>
                <a:gd name="connsiteY10" fmla="*/ 137160 h 458470"/>
                <a:gd name="connsiteX11" fmla="*/ 182880 w 321309"/>
                <a:gd name="connsiteY11" fmla="*/ 109220 h 458470"/>
                <a:gd name="connsiteX12" fmla="*/ 124460 w 321309"/>
                <a:gd name="connsiteY12" fmla="*/ 137160 h 458470"/>
                <a:gd name="connsiteX13" fmla="*/ 195580 w 321309"/>
                <a:gd name="connsiteY13" fmla="*/ 182880 h 458470"/>
                <a:gd name="connsiteX14" fmla="*/ 320040 w 321309"/>
                <a:gd name="connsiteY14" fmla="*/ 323850 h 45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309" h="458470">
                  <a:moveTo>
                    <a:pt x="321310" y="325120"/>
                  </a:moveTo>
                  <a:cubicBezTo>
                    <a:pt x="321310" y="408940"/>
                    <a:pt x="259080" y="458470"/>
                    <a:pt x="144780" y="458470"/>
                  </a:cubicBezTo>
                  <a:cubicBezTo>
                    <a:pt x="30480" y="458470"/>
                    <a:pt x="44450" y="449580"/>
                    <a:pt x="10160" y="434340"/>
                  </a:cubicBezTo>
                  <a:lnTo>
                    <a:pt x="10160" y="312420"/>
                  </a:lnTo>
                  <a:cubicBezTo>
                    <a:pt x="50800" y="335280"/>
                    <a:pt x="100330" y="346710"/>
                    <a:pt x="137160" y="346710"/>
                  </a:cubicBezTo>
                  <a:cubicBezTo>
                    <a:pt x="173990" y="346710"/>
                    <a:pt x="196850" y="340360"/>
                    <a:pt x="196850" y="323850"/>
                  </a:cubicBezTo>
                  <a:cubicBezTo>
                    <a:pt x="196850" y="307340"/>
                    <a:pt x="167640" y="297180"/>
                    <a:pt x="120650" y="278130"/>
                  </a:cubicBezTo>
                  <a:cubicBezTo>
                    <a:pt x="49530" y="250190"/>
                    <a:pt x="0" y="220980"/>
                    <a:pt x="0" y="137160"/>
                  </a:cubicBezTo>
                  <a:cubicBezTo>
                    <a:pt x="0" y="53340"/>
                    <a:pt x="67310" y="0"/>
                    <a:pt x="171450" y="0"/>
                  </a:cubicBezTo>
                  <a:cubicBezTo>
                    <a:pt x="275590" y="0"/>
                    <a:pt x="260350" y="7620"/>
                    <a:pt x="290830" y="20320"/>
                  </a:cubicBezTo>
                  <a:lnTo>
                    <a:pt x="290830" y="137160"/>
                  </a:lnTo>
                  <a:cubicBezTo>
                    <a:pt x="264160" y="119380"/>
                    <a:pt x="223520" y="109220"/>
                    <a:pt x="182880" y="109220"/>
                  </a:cubicBezTo>
                  <a:cubicBezTo>
                    <a:pt x="142240" y="109220"/>
                    <a:pt x="124460" y="119380"/>
                    <a:pt x="124460" y="137160"/>
                  </a:cubicBezTo>
                  <a:cubicBezTo>
                    <a:pt x="124460" y="154940"/>
                    <a:pt x="151130" y="163830"/>
                    <a:pt x="195580" y="182880"/>
                  </a:cubicBezTo>
                  <a:cubicBezTo>
                    <a:pt x="266700" y="212090"/>
                    <a:pt x="320040" y="242570"/>
                    <a:pt x="320040" y="3238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 246">
              <a:extLst>
                <a:ext uri="{FF2B5EF4-FFF2-40B4-BE49-F238E27FC236}">
                  <a16:creationId xmlns:a16="http://schemas.microsoft.com/office/drawing/2014/main" id="{1907AA17-3DC0-5C19-DBE7-E0319E60D1BB}"/>
                </a:ext>
              </a:extLst>
            </p:cNvPr>
            <p:cNvSpPr/>
            <p:nvPr/>
          </p:nvSpPr>
          <p:spPr>
            <a:xfrm>
              <a:off x="4874259" y="5066029"/>
              <a:ext cx="127000" cy="439420"/>
            </a:xfrm>
            <a:custGeom>
              <a:avLst/>
              <a:gdLst>
                <a:gd name="connsiteX0" fmla="*/ 127000 w 127000"/>
                <a:gd name="connsiteY0" fmla="*/ 439420 h 439420"/>
                <a:gd name="connsiteX1" fmla="*/ 0 w 127000"/>
                <a:gd name="connsiteY1" fmla="*/ 439420 h 439420"/>
                <a:gd name="connsiteX2" fmla="*/ 0 w 127000"/>
                <a:gd name="connsiteY2" fmla="*/ 0 h 439420"/>
                <a:gd name="connsiteX3" fmla="*/ 127000 w 127000"/>
                <a:gd name="connsiteY3" fmla="*/ 0 h 439420"/>
                <a:gd name="connsiteX4" fmla="*/ 127000 w 127000"/>
                <a:gd name="connsiteY4" fmla="*/ 439420 h 43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00" h="439420">
                  <a:moveTo>
                    <a:pt x="127000" y="439420"/>
                  </a:moveTo>
                  <a:lnTo>
                    <a:pt x="0" y="439420"/>
                  </a:lnTo>
                  <a:lnTo>
                    <a:pt x="0" y="0"/>
                  </a:lnTo>
                  <a:lnTo>
                    <a:pt x="127000" y="0"/>
                  </a:lnTo>
                  <a:lnTo>
                    <a:pt x="127000" y="4394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 247">
              <a:extLst>
                <a:ext uri="{FF2B5EF4-FFF2-40B4-BE49-F238E27FC236}">
                  <a16:creationId xmlns:a16="http://schemas.microsoft.com/office/drawing/2014/main" id="{AFD6F870-2BAF-975D-DBA8-16E39658B8AF}"/>
                </a:ext>
              </a:extLst>
            </p:cNvPr>
            <p:cNvSpPr/>
            <p:nvPr/>
          </p:nvSpPr>
          <p:spPr>
            <a:xfrm>
              <a:off x="5101590" y="5064759"/>
              <a:ext cx="346709" cy="439420"/>
            </a:xfrm>
            <a:custGeom>
              <a:avLst/>
              <a:gdLst>
                <a:gd name="connsiteX0" fmla="*/ 0 w 346709"/>
                <a:gd name="connsiteY0" fmla="*/ 1270 h 439420"/>
                <a:gd name="connsiteX1" fmla="*/ 149860 w 346709"/>
                <a:gd name="connsiteY1" fmla="*/ 1270 h 439420"/>
                <a:gd name="connsiteX2" fmla="*/ 331470 w 346709"/>
                <a:gd name="connsiteY2" fmla="*/ 127000 h 439420"/>
                <a:gd name="connsiteX3" fmla="*/ 274320 w 346709"/>
                <a:gd name="connsiteY3" fmla="*/ 209550 h 439420"/>
                <a:gd name="connsiteX4" fmla="*/ 346710 w 346709"/>
                <a:gd name="connsiteY4" fmla="*/ 307340 h 439420"/>
                <a:gd name="connsiteX5" fmla="*/ 160020 w 346709"/>
                <a:gd name="connsiteY5" fmla="*/ 439420 h 439420"/>
                <a:gd name="connsiteX6" fmla="*/ 1270 w 346709"/>
                <a:gd name="connsiteY6" fmla="*/ 439420 h 439420"/>
                <a:gd name="connsiteX7" fmla="*/ 1270 w 346709"/>
                <a:gd name="connsiteY7" fmla="*/ 0 h 439420"/>
                <a:gd name="connsiteX8" fmla="*/ 120650 w 346709"/>
                <a:gd name="connsiteY8" fmla="*/ 102870 h 439420"/>
                <a:gd name="connsiteX9" fmla="*/ 120650 w 346709"/>
                <a:gd name="connsiteY9" fmla="*/ 177800 h 439420"/>
                <a:gd name="connsiteX10" fmla="*/ 156210 w 346709"/>
                <a:gd name="connsiteY10" fmla="*/ 177800 h 439420"/>
                <a:gd name="connsiteX11" fmla="*/ 201930 w 346709"/>
                <a:gd name="connsiteY11" fmla="*/ 140970 h 439420"/>
                <a:gd name="connsiteX12" fmla="*/ 156210 w 346709"/>
                <a:gd name="connsiteY12" fmla="*/ 102870 h 439420"/>
                <a:gd name="connsiteX13" fmla="*/ 120650 w 346709"/>
                <a:gd name="connsiteY13" fmla="*/ 102870 h 439420"/>
                <a:gd name="connsiteX14" fmla="*/ 120650 w 346709"/>
                <a:gd name="connsiteY14" fmla="*/ 257810 h 439420"/>
                <a:gd name="connsiteX15" fmla="*/ 120650 w 346709"/>
                <a:gd name="connsiteY15" fmla="*/ 339090 h 439420"/>
                <a:gd name="connsiteX16" fmla="*/ 165100 w 346709"/>
                <a:gd name="connsiteY16" fmla="*/ 339090 h 439420"/>
                <a:gd name="connsiteX17" fmla="*/ 213360 w 346709"/>
                <a:gd name="connsiteY17" fmla="*/ 298450 h 439420"/>
                <a:gd name="connsiteX18" fmla="*/ 165100 w 346709"/>
                <a:gd name="connsiteY18" fmla="*/ 257810 h 439420"/>
                <a:gd name="connsiteX19" fmla="*/ 120650 w 346709"/>
                <a:gd name="connsiteY19" fmla="*/ 257810 h 43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6709" h="439420">
                  <a:moveTo>
                    <a:pt x="0" y="1270"/>
                  </a:moveTo>
                  <a:lnTo>
                    <a:pt x="149860" y="1270"/>
                  </a:lnTo>
                  <a:cubicBezTo>
                    <a:pt x="248920" y="1270"/>
                    <a:pt x="331470" y="38100"/>
                    <a:pt x="331470" y="127000"/>
                  </a:cubicBezTo>
                  <a:cubicBezTo>
                    <a:pt x="331470" y="215900"/>
                    <a:pt x="303530" y="198120"/>
                    <a:pt x="274320" y="209550"/>
                  </a:cubicBezTo>
                  <a:cubicBezTo>
                    <a:pt x="309880" y="219710"/>
                    <a:pt x="346710" y="255270"/>
                    <a:pt x="346710" y="307340"/>
                  </a:cubicBezTo>
                  <a:cubicBezTo>
                    <a:pt x="346710" y="400050"/>
                    <a:pt x="269240" y="439420"/>
                    <a:pt x="160020" y="439420"/>
                  </a:cubicBezTo>
                  <a:lnTo>
                    <a:pt x="1270" y="439420"/>
                  </a:lnTo>
                  <a:lnTo>
                    <a:pt x="1270" y="0"/>
                  </a:lnTo>
                  <a:close/>
                  <a:moveTo>
                    <a:pt x="120650" y="102870"/>
                  </a:moveTo>
                  <a:lnTo>
                    <a:pt x="120650" y="177800"/>
                  </a:lnTo>
                  <a:lnTo>
                    <a:pt x="156210" y="177800"/>
                  </a:lnTo>
                  <a:cubicBezTo>
                    <a:pt x="180340" y="177800"/>
                    <a:pt x="201930" y="168910"/>
                    <a:pt x="201930" y="140970"/>
                  </a:cubicBezTo>
                  <a:cubicBezTo>
                    <a:pt x="201930" y="113030"/>
                    <a:pt x="180340" y="102870"/>
                    <a:pt x="156210" y="102870"/>
                  </a:cubicBezTo>
                  <a:lnTo>
                    <a:pt x="120650" y="102870"/>
                  </a:lnTo>
                  <a:close/>
                  <a:moveTo>
                    <a:pt x="120650" y="257810"/>
                  </a:moveTo>
                  <a:lnTo>
                    <a:pt x="120650" y="339090"/>
                  </a:lnTo>
                  <a:lnTo>
                    <a:pt x="165100" y="339090"/>
                  </a:lnTo>
                  <a:cubicBezTo>
                    <a:pt x="189230" y="339090"/>
                    <a:pt x="213360" y="328930"/>
                    <a:pt x="213360" y="298450"/>
                  </a:cubicBezTo>
                  <a:cubicBezTo>
                    <a:pt x="213360" y="267970"/>
                    <a:pt x="189230" y="257810"/>
                    <a:pt x="165100" y="257810"/>
                  </a:cubicBezTo>
                  <a:lnTo>
                    <a:pt x="120650" y="257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 248">
              <a:extLst>
                <a:ext uri="{FF2B5EF4-FFF2-40B4-BE49-F238E27FC236}">
                  <a16:creationId xmlns:a16="http://schemas.microsoft.com/office/drawing/2014/main" id="{D569763A-A7C8-5229-D4B9-A52773569425}"/>
                </a:ext>
              </a:extLst>
            </p:cNvPr>
            <p:cNvSpPr/>
            <p:nvPr/>
          </p:nvSpPr>
          <p:spPr>
            <a:xfrm>
              <a:off x="5525770" y="5066029"/>
              <a:ext cx="127000" cy="439420"/>
            </a:xfrm>
            <a:custGeom>
              <a:avLst/>
              <a:gdLst>
                <a:gd name="connsiteX0" fmla="*/ 127000 w 127000"/>
                <a:gd name="connsiteY0" fmla="*/ 439420 h 439420"/>
                <a:gd name="connsiteX1" fmla="*/ 0 w 127000"/>
                <a:gd name="connsiteY1" fmla="*/ 439420 h 439420"/>
                <a:gd name="connsiteX2" fmla="*/ 0 w 127000"/>
                <a:gd name="connsiteY2" fmla="*/ 0 h 439420"/>
                <a:gd name="connsiteX3" fmla="*/ 127000 w 127000"/>
                <a:gd name="connsiteY3" fmla="*/ 0 h 439420"/>
                <a:gd name="connsiteX4" fmla="*/ 127000 w 127000"/>
                <a:gd name="connsiteY4" fmla="*/ 439420 h 43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00" h="439420">
                  <a:moveTo>
                    <a:pt x="127000" y="439420"/>
                  </a:moveTo>
                  <a:lnTo>
                    <a:pt x="0" y="439420"/>
                  </a:lnTo>
                  <a:lnTo>
                    <a:pt x="0" y="0"/>
                  </a:lnTo>
                  <a:lnTo>
                    <a:pt x="127000" y="0"/>
                  </a:lnTo>
                  <a:lnTo>
                    <a:pt x="127000" y="4394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 249">
              <a:extLst>
                <a:ext uri="{FF2B5EF4-FFF2-40B4-BE49-F238E27FC236}">
                  <a16:creationId xmlns:a16="http://schemas.microsoft.com/office/drawing/2014/main" id="{A0C01ABF-2C4F-7E8D-4818-9E37FB72DCF2}"/>
                </a:ext>
              </a:extLst>
            </p:cNvPr>
            <p:cNvSpPr/>
            <p:nvPr/>
          </p:nvSpPr>
          <p:spPr>
            <a:xfrm>
              <a:off x="5751829" y="5066029"/>
              <a:ext cx="276860" cy="439420"/>
            </a:xfrm>
            <a:custGeom>
              <a:avLst/>
              <a:gdLst>
                <a:gd name="connsiteX0" fmla="*/ 0 w 276860"/>
                <a:gd name="connsiteY0" fmla="*/ 439420 h 439420"/>
                <a:gd name="connsiteX1" fmla="*/ 0 w 276860"/>
                <a:gd name="connsiteY1" fmla="*/ 0 h 439420"/>
                <a:gd name="connsiteX2" fmla="*/ 127000 w 276860"/>
                <a:gd name="connsiteY2" fmla="*/ 0 h 439420"/>
                <a:gd name="connsiteX3" fmla="*/ 127000 w 276860"/>
                <a:gd name="connsiteY3" fmla="*/ 331470 h 439420"/>
                <a:gd name="connsiteX4" fmla="*/ 276860 w 276860"/>
                <a:gd name="connsiteY4" fmla="*/ 331470 h 439420"/>
                <a:gd name="connsiteX5" fmla="*/ 276860 w 276860"/>
                <a:gd name="connsiteY5" fmla="*/ 438150 h 439420"/>
                <a:gd name="connsiteX6" fmla="*/ 0 w 276860"/>
                <a:gd name="connsiteY6" fmla="*/ 438150 h 43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860" h="439420">
                  <a:moveTo>
                    <a:pt x="0" y="439420"/>
                  </a:moveTo>
                  <a:lnTo>
                    <a:pt x="0" y="0"/>
                  </a:lnTo>
                  <a:lnTo>
                    <a:pt x="127000" y="0"/>
                  </a:lnTo>
                  <a:lnTo>
                    <a:pt x="127000" y="331470"/>
                  </a:lnTo>
                  <a:lnTo>
                    <a:pt x="276860" y="331470"/>
                  </a:lnTo>
                  <a:lnTo>
                    <a:pt x="276860" y="438150"/>
                  </a:lnTo>
                  <a:lnTo>
                    <a:pt x="0" y="4381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 250">
              <a:extLst>
                <a:ext uri="{FF2B5EF4-FFF2-40B4-BE49-F238E27FC236}">
                  <a16:creationId xmlns:a16="http://schemas.microsoft.com/office/drawing/2014/main" id="{734C41DA-3D10-8E72-7C60-272F099DBBEB}"/>
                </a:ext>
              </a:extLst>
            </p:cNvPr>
            <p:cNvSpPr/>
            <p:nvPr/>
          </p:nvSpPr>
          <p:spPr>
            <a:xfrm>
              <a:off x="6101079" y="5066029"/>
              <a:ext cx="127000" cy="439420"/>
            </a:xfrm>
            <a:custGeom>
              <a:avLst/>
              <a:gdLst>
                <a:gd name="connsiteX0" fmla="*/ 127000 w 127000"/>
                <a:gd name="connsiteY0" fmla="*/ 439420 h 439420"/>
                <a:gd name="connsiteX1" fmla="*/ 0 w 127000"/>
                <a:gd name="connsiteY1" fmla="*/ 439420 h 439420"/>
                <a:gd name="connsiteX2" fmla="*/ 0 w 127000"/>
                <a:gd name="connsiteY2" fmla="*/ 0 h 439420"/>
                <a:gd name="connsiteX3" fmla="*/ 127000 w 127000"/>
                <a:gd name="connsiteY3" fmla="*/ 0 h 439420"/>
                <a:gd name="connsiteX4" fmla="*/ 127000 w 127000"/>
                <a:gd name="connsiteY4" fmla="*/ 439420 h 43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00" h="439420">
                  <a:moveTo>
                    <a:pt x="127000" y="439420"/>
                  </a:moveTo>
                  <a:lnTo>
                    <a:pt x="0" y="439420"/>
                  </a:lnTo>
                  <a:lnTo>
                    <a:pt x="0" y="0"/>
                  </a:lnTo>
                  <a:lnTo>
                    <a:pt x="127000" y="0"/>
                  </a:lnTo>
                  <a:lnTo>
                    <a:pt x="127000" y="4394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 251">
              <a:extLst>
                <a:ext uri="{FF2B5EF4-FFF2-40B4-BE49-F238E27FC236}">
                  <a16:creationId xmlns:a16="http://schemas.microsoft.com/office/drawing/2014/main" id="{8A8EA367-0232-9410-EABD-2B1AD3D3F03E}"/>
                </a:ext>
              </a:extLst>
            </p:cNvPr>
            <p:cNvSpPr/>
            <p:nvPr/>
          </p:nvSpPr>
          <p:spPr>
            <a:xfrm>
              <a:off x="6297929" y="5066029"/>
              <a:ext cx="351789" cy="438150"/>
            </a:xfrm>
            <a:custGeom>
              <a:avLst/>
              <a:gdLst>
                <a:gd name="connsiteX0" fmla="*/ 351790 w 351789"/>
                <a:gd name="connsiteY0" fmla="*/ 0 h 438150"/>
                <a:gd name="connsiteX1" fmla="*/ 351790 w 351789"/>
                <a:gd name="connsiteY1" fmla="*/ 106680 h 438150"/>
                <a:gd name="connsiteX2" fmla="*/ 240030 w 351789"/>
                <a:gd name="connsiteY2" fmla="*/ 106680 h 438150"/>
                <a:gd name="connsiteX3" fmla="*/ 240030 w 351789"/>
                <a:gd name="connsiteY3" fmla="*/ 438150 h 438150"/>
                <a:gd name="connsiteX4" fmla="*/ 111760 w 351789"/>
                <a:gd name="connsiteY4" fmla="*/ 438150 h 438150"/>
                <a:gd name="connsiteX5" fmla="*/ 111760 w 351789"/>
                <a:gd name="connsiteY5" fmla="*/ 106680 h 438150"/>
                <a:gd name="connsiteX6" fmla="*/ 0 w 351789"/>
                <a:gd name="connsiteY6" fmla="*/ 106680 h 438150"/>
                <a:gd name="connsiteX7" fmla="*/ 0 w 351789"/>
                <a:gd name="connsiteY7" fmla="*/ 0 h 438150"/>
                <a:gd name="connsiteX8" fmla="*/ 351790 w 351789"/>
                <a:gd name="connsiteY8" fmla="*/ 0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1789" h="438150">
                  <a:moveTo>
                    <a:pt x="351790" y="0"/>
                  </a:moveTo>
                  <a:lnTo>
                    <a:pt x="351790" y="106680"/>
                  </a:lnTo>
                  <a:lnTo>
                    <a:pt x="240030" y="106680"/>
                  </a:lnTo>
                  <a:lnTo>
                    <a:pt x="240030" y="438150"/>
                  </a:lnTo>
                  <a:lnTo>
                    <a:pt x="111760" y="438150"/>
                  </a:lnTo>
                  <a:lnTo>
                    <a:pt x="111760" y="106680"/>
                  </a:lnTo>
                  <a:lnTo>
                    <a:pt x="0" y="106680"/>
                  </a:lnTo>
                  <a:lnTo>
                    <a:pt x="0" y="0"/>
                  </a:lnTo>
                  <a:lnTo>
                    <a:pt x="35179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 252">
              <a:extLst>
                <a:ext uri="{FF2B5EF4-FFF2-40B4-BE49-F238E27FC236}">
                  <a16:creationId xmlns:a16="http://schemas.microsoft.com/office/drawing/2014/main" id="{AEFECFD8-CD3B-C534-53B0-0C475AAB8148}"/>
                </a:ext>
              </a:extLst>
            </p:cNvPr>
            <p:cNvSpPr/>
            <p:nvPr/>
          </p:nvSpPr>
          <p:spPr>
            <a:xfrm>
              <a:off x="6675119" y="5066029"/>
              <a:ext cx="447040" cy="439420"/>
            </a:xfrm>
            <a:custGeom>
              <a:avLst/>
              <a:gdLst>
                <a:gd name="connsiteX0" fmla="*/ 160020 w 447040"/>
                <a:gd name="connsiteY0" fmla="*/ 439420 h 439420"/>
                <a:gd name="connsiteX1" fmla="*/ 160020 w 447040"/>
                <a:gd name="connsiteY1" fmla="*/ 273050 h 439420"/>
                <a:gd name="connsiteX2" fmla="*/ 0 w 447040"/>
                <a:gd name="connsiteY2" fmla="*/ 0 h 439420"/>
                <a:gd name="connsiteX3" fmla="*/ 144780 w 447040"/>
                <a:gd name="connsiteY3" fmla="*/ 0 h 439420"/>
                <a:gd name="connsiteX4" fmla="*/ 223520 w 447040"/>
                <a:gd name="connsiteY4" fmla="*/ 152400 h 439420"/>
                <a:gd name="connsiteX5" fmla="*/ 302261 w 447040"/>
                <a:gd name="connsiteY5" fmla="*/ 0 h 439420"/>
                <a:gd name="connsiteX6" fmla="*/ 447040 w 447040"/>
                <a:gd name="connsiteY6" fmla="*/ 0 h 439420"/>
                <a:gd name="connsiteX7" fmla="*/ 287020 w 447040"/>
                <a:gd name="connsiteY7" fmla="*/ 273050 h 439420"/>
                <a:gd name="connsiteX8" fmla="*/ 287020 w 447040"/>
                <a:gd name="connsiteY8" fmla="*/ 439420 h 439420"/>
                <a:gd name="connsiteX9" fmla="*/ 158750 w 447040"/>
                <a:gd name="connsiteY9" fmla="*/ 439420 h 43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7040" h="439420">
                  <a:moveTo>
                    <a:pt x="160020" y="439420"/>
                  </a:moveTo>
                  <a:lnTo>
                    <a:pt x="160020" y="273050"/>
                  </a:lnTo>
                  <a:lnTo>
                    <a:pt x="0" y="0"/>
                  </a:lnTo>
                  <a:lnTo>
                    <a:pt x="144780" y="0"/>
                  </a:lnTo>
                  <a:lnTo>
                    <a:pt x="223520" y="152400"/>
                  </a:lnTo>
                  <a:lnTo>
                    <a:pt x="302261" y="0"/>
                  </a:lnTo>
                  <a:lnTo>
                    <a:pt x="447040" y="0"/>
                  </a:lnTo>
                  <a:lnTo>
                    <a:pt x="287020" y="273050"/>
                  </a:lnTo>
                  <a:lnTo>
                    <a:pt x="287020" y="439420"/>
                  </a:lnTo>
                  <a:lnTo>
                    <a:pt x="158750" y="4394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4" name="Group 273">
            <a:extLst>
              <a:ext uri="{FF2B5EF4-FFF2-40B4-BE49-F238E27FC236}">
                <a16:creationId xmlns:a16="http://schemas.microsoft.com/office/drawing/2014/main" id="{C9826B87-91E3-0109-841F-922B81D73A57}"/>
              </a:ext>
            </a:extLst>
          </p:cNvPr>
          <p:cNvGrpSpPr/>
          <p:nvPr/>
        </p:nvGrpSpPr>
        <p:grpSpPr>
          <a:xfrm>
            <a:off x="2420620" y="6004559"/>
            <a:ext cx="1004570" cy="340360"/>
            <a:chOff x="2420620" y="6004559"/>
            <a:chExt cx="1004570" cy="340360"/>
          </a:xfrm>
        </p:grpSpPr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523DBAEB-B36A-BDE3-23A8-07F851293B92}"/>
                </a:ext>
              </a:extLst>
            </p:cNvPr>
            <p:cNvSpPr/>
            <p:nvPr/>
          </p:nvSpPr>
          <p:spPr>
            <a:xfrm>
              <a:off x="2420620" y="6004559"/>
              <a:ext cx="306069" cy="334010"/>
            </a:xfrm>
            <a:custGeom>
              <a:avLst/>
              <a:gdLst>
                <a:gd name="connsiteX0" fmla="*/ 153670 w 306069"/>
                <a:gd name="connsiteY0" fmla="*/ 0 h 334010"/>
                <a:gd name="connsiteX1" fmla="*/ 153670 w 306069"/>
                <a:gd name="connsiteY1" fmla="*/ 0 h 334010"/>
                <a:gd name="connsiteX2" fmla="*/ 306070 w 306069"/>
                <a:gd name="connsiteY2" fmla="*/ 334010 h 334010"/>
                <a:gd name="connsiteX3" fmla="*/ 259080 w 306069"/>
                <a:gd name="connsiteY3" fmla="*/ 334010 h 334010"/>
                <a:gd name="connsiteX4" fmla="*/ 226060 w 306069"/>
                <a:gd name="connsiteY4" fmla="*/ 260350 h 334010"/>
                <a:gd name="connsiteX5" fmla="*/ 78740 w 306069"/>
                <a:gd name="connsiteY5" fmla="*/ 260350 h 334010"/>
                <a:gd name="connsiteX6" fmla="*/ 46990 w 306069"/>
                <a:gd name="connsiteY6" fmla="*/ 334010 h 334010"/>
                <a:gd name="connsiteX7" fmla="*/ 0 w 306069"/>
                <a:gd name="connsiteY7" fmla="*/ 334010 h 334010"/>
                <a:gd name="connsiteX8" fmla="*/ 152400 w 306069"/>
                <a:gd name="connsiteY8" fmla="*/ 0 h 334010"/>
                <a:gd name="connsiteX9" fmla="*/ 212090 w 306069"/>
                <a:gd name="connsiteY9" fmla="*/ 226060 h 334010"/>
                <a:gd name="connsiteX10" fmla="*/ 154940 w 306069"/>
                <a:gd name="connsiteY10" fmla="*/ 90170 h 334010"/>
                <a:gd name="connsiteX11" fmla="*/ 97790 w 306069"/>
                <a:gd name="connsiteY11" fmla="*/ 226060 h 334010"/>
                <a:gd name="connsiteX12" fmla="*/ 212090 w 306069"/>
                <a:gd name="connsiteY12" fmla="*/ 226060 h 334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6069" h="334010">
                  <a:moveTo>
                    <a:pt x="153670" y="0"/>
                  </a:moveTo>
                  <a:lnTo>
                    <a:pt x="153670" y="0"/>
                  </a:lnTo>
                  <a:lnTo>
                    <a:pt x="306070" y="334010"/>
                  </a:lnTo>
                  <a:lnTo>
                    <a:pt x="259080" y="334010"/>
                  </a:lnTo>
                  <a:lnTo>
                    <a:pt x="226060" y="260350"/>
                  </a:lnTo>
                  <a:lnTo>
                    <a:pt x="78740" y="260350"/>
                  </a:lnTo>
                  <a:lnTo>
                    <a:pt x="46990" y="334010"/>
                  </a:lnTo>
                  <a:lnTo>
                    <a:pt x="0" y="334010"/>
                  </a:lnTo>
                  <a:lnTo>
                    <a:pt x="152400" y="0"/>
                  </a:lnTo>
                  <a:close/>
                  <a:moveTo>
                    <a:pt x="212090" y="226060"/>
                  </a:moveTo>
                  <a:cubicBezTo>
                    <a:pt x="189230" y="175260"/>
                    <a:pt x="172720" y="135890"/>
                    <a:pt x="154940" y="90170"/>
                  </a:cubicBezTo>
                  <a:cubicBezTo>
                    <a:pt x="137160" y="137160"/>
                    <a:pt x="119380" y="176530"/>
                    <a:pt x="97790" y="226060"/>
                  </a:cubicBezTo>
                  <a:lnTo>
                    <a:pt x="212090" y="2260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 254">
              <a:extLst>
                <a:ext uri="{FF2B5EF4-FFF2-40B4-BE49-F238E27FC236}">
                  <a16:creationId xmlns:a16="http://schemas.microsoft.com/office/drawing/2014/main" id="{67547F3B-8C09-E297-301A-FCC4B7F4DAD7}"/>
                </a:ext>
              </a:extLst>
            </p:cNvPr>
            <p:cNvSpPr/>
            <p:nvPr/>
          </p:nvSpPr>
          <p:spPr>
            <a:xfrm>
              <a:off x="2788920" y="6004559"/>
              <a:ext cx="259079" cy="340360"/>
            </a:xfrm>
            <a:custGeom>
              <a:avLst/>
              <a:gdLst>
                <a:gd name="connsiteX0" fmla="*/ 259080 w 259079"/>
                <a:gd name="connsiteY0" fmla="*/ 340360 h 340360"/>
                <a:gd name="connsiteX1" fmla="*/ 54610 w 259079"/>
                <a:gd name="connsiteY1" fmla="*/ 118110 h 340360"/>
                <a:gd name="connsiteX2" fmla="*/ 44450 w 259079"/>
                <a:gd name="connsiteY2" fmla="*/ 106680 h 340360"/>
                <a:gd name="connsiteX3" fmla="*/ 44450 w 259079"/>
                <a:gd name="connsiteY3" fmla="*/ 334010 h 340360"/>
                <a:gd name="connsiteX4" fmla="*/ 0 w 259079"/>
                <a:gd name="connsiteY4" fmla="*/ 334010 h 340360"/>
                <a:gd name="connsiteX5" fmla="*/ 0 w 259079"/>
                <a:gd name="connsiteY5" fmla="*/ 0 h 340360"/>
                <a:gd name="connsiteX6" fmla="*/ 0 w 259079"/>
                <a:gd name="connsiteY6" fmla="*/ 0 h 340360"/>
                <a:gd name="connsiteX7" fmla="*/ 204470 w 259079"/>
                <a:gd name="connsiteY7" fmla="*/ 222250 h 340360"/>
                <a:gd name="connsiteX8" fmla="*/ 214630 w 259079"/>
                <a:gd name="connsiteY8" fmla="*/ 233680 h 340360"/>
                <a:gd name="connsiteX9" fmla="*/ 214630 w 259079"/>
                <a:gd name="connsiteY9" fmla="*/ 6350 h 340360"/>
                <a:gd name="connsiteX10" fmla="*/ 259080 w 259079"/>
                <a:gd name="connsiteY10" fmla="*/ 6350 h 340360"/>
                <a:gd name="connsiteX11" fmla="*/ 259080 w 259079"/>
                <a:gd name="connsiteY11" fmla="*/ 340360 h 340360"/>
                <a:gd name="connsiteX12" fmla="*/ 259080 w 259079"/>
                <a:gd name="connsiteY12" fmla="*/ 340360 h 340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9079" h="340360">
                  <a:moveTo>
                    <a:pt x="259080" y="340360"/>
                  </a:moveTo>
                  <a:lnTo>
                    <a:pt x="54610" y="118110"/>
                  </a:lnTo>
                  <a:lnTo>
                    <a:pt x="44450" y="106680"/>
                  </a:lnTo>
                  <a:lnTo>
                    <a:pt x="44450" y="334010"/>
                  </a:lnTo>
                  <a:lnTo>
                    <a:pt x="0" y="3340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04470" y="222250"/>
                  </a:lnTo>
                  <a:lnTo>
                    <a:pt x="214630" y="233680"/>
                  </a:lnTo>
                  <a:lnTo>
                    <a:pt x="214630" y="6350"/>
                  </a:lnTo>
                  <a:lnTo>
                    <a:pt x="259080" y="6350"/>
                  </a:lnTo>
                  <a:lnTo>
                    <a:pt x="259080" y="340360"/>
                  </a:lnTo>
                  <a:lnTo>
                    <a:pt x="259080" y="3403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 255">
              <a:extLst>
                <a:ext uri="{FF2B5EF4-FFF2-40B4-BE49-F238E27FC236}">
                  <a16:creationId xmlns:a16="http://schemas.microsoft.com/office/drawing/2014/main" id="{CFAF82BF-A0A0-F32E-3A1B-24D256C0F970}"/>
                </a:ext>
              </a:extLst>
            </p:cNvPr>
            <p:cNvSpPr/>
            <p:nvPr/>
          </p:nvSpPr>
          <p:spPr>
            <a:xfrm>
              <a:off x="3153410" y="6010909"/>
              <a:ext cx="271780" cy="330200"/>
            </a:xfrm>
            <a:custGeom>
              <a:avLst/>
              <a:gdLst>
                <a:gd name="connsiteX0" fmla="*/ 0 w 271780"/>
                <a:gd name="connsiteY0" fmla="*/ 328930 h 330200"/>
                <a:gd name="connsiteX1" fmla="*/ 0 w 271780"/>
                <a:gd name="connsiteY1" fmla="*/ 0 h 330200"/>
                <a:gd name="connsiteX2" fmla="*/ 95250 w 271780"/>
                <a:gd name="connsiteY2" fmla="*/ 0 h 330200"/>
                <a:gd name="connsiteX3" fmla="*/ 271780 w 271780"/>
                <a:gd name="connsiteY3" fmla="*/ 165100 h 330200"/>
                <a:gd name="connsiteX4" fmla="*/ 97790 w 271780"/>
                <a:gd name="connsiteY4" fmla="*/ 330200 h 330200"/>
                <a:gd name="connsiteX5" fmla="*/ 1270 w 271780"/>
                <a:gd name="connsiteY5" fmla="*/ 330200 h 330200"/>
                <a:gd name="connsiteX6" fmla="*/ 44450 w 271780"/>
                <a:gd name="connsiteY6" fmla="*/ 36830 h 330200"/>
                <a:gd name="connsiteX7" fmla="*/ 44450 w 271780"/>
                <a:gd name="connsiteY7" fmla="*/ 292100 h 330200"/>
                <a:gd name="connsiteX8" fmla="*/ 96520 w 271780"/>
                <a:gd name="connsiteY8" fmla="*/ 292100 h 330200"/>
                <a:gd name="connsiteX9" fmla="*/ 226060 w 271780"/>
                <a:gd name="connsiteY9" fmla="*/ 165100 h 330200"/>
                <a:gd name="connsiteX10" fmla="*/ 93980 w 271780"/>
                <a:gd name="connsiteY10" fmla="*/ 38100 h 330200"/>
                <a:gd name="connsiteX11" fmla="*/ 43180 w 271780"/>
                <a:gd name="connsiteY11" fmla="*/ 38100 h 33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1780" h="330200">
                  <a:moveTo>
                    <a:pt x="0" y="328930"/>
                  </a:moveTo>
                  <a:lnTo>
                    <a:pt x="0" y="0"/>
                  </a:lnTo>
                  <a:lnTo>
                    <a:pt x="95250" y="0"/>
                  </a:lnTo>
                  <a:cubicBezTo>
                    <a:pt x="200660" y="0"/>
                    <a:pt x="271780" y="66040"/>
                    <a:pt x="271780" y="165100"/>
                  </a:cubicBezTo>
                  <a:cubicBezTo>
                    <a:pt x="271780" y="264160"/>
                    <a:pt x="201930" y="330200"/>
                    <a:pt x="97790" y="330200"/>
                  </a:cubicBezTo>
                  <a:lnTo>
                    <a:pt x="1270" y="330200"/>
                  </a:lnTo>
                  <a:close/>
                  <a:moveTo>
                    <a:pt x="44450" y="36830"/>
                  </a:moveTo>
                  <a:lnTo>
                    <a:pt x="44450" y="292100"/>
                  </a:lnTo>
                  <a:lnTo>
                    <a:pt x="96520" y="292100"/>
                  </a:lnTo>
                  <a:cubicBezTo>
                    <a:pt x="173990" y="292100"/>
                    <a:pt x="226060" y="241300"/>
                    <a:pt x="226060" y="165100"/>
                  </a:cubicBezTo>
                  <a:cubicBezTo>
                    <a:pt x="226060" y="88900"/>
                    <a:pt x="173990" y="38100"/>
                    <a:pt x="93980" y="38100"/>
                  </a:cubicBezTo>
                  <a:lnTo>
                    <a:pt x="43180" y="381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3" name="Group 272">
            <a:extLst>
              <a:ext uri="{FF2B5EF4-FFF2-40B4-BE49-F238E27FC236}">
                <a16:creationId xmlns:a16="http://schemas.microsoft.com/office/drawing/2014/main" id="{11D1BBE4-D322-6C95-EE13-07CAE528DDFE}"/>
              </a:ext>
            </a:extLst>
          </p:cNvPr>
          <p:cNvGrpSpPr/>
          <p:nvPr/>
        </p:nvGrpSpPr>
        <p:grpSpPr>
          <a:xfrm>
            <a:off x="3633470" y="5944870"/>
            <a:ext cx="4055110" cy="458470"/>
            <a:chOff x="3633470" y="5944870"/>
            <a:chExt cx="4055110" cy="458470"/>
          </a:xfrm>
        </p:grpSpPr>
        <p:sp>
          <p:nvSpPr>
            <p:cNvPr id="257" name="Freeform 256">
              <a:extLst>
                <a:ext uri="{FF2B5EF4-FFF2-40B4-BE49-F238E27FC236}">
                  <a16:creationId xmlns:a16="http://schemas.microsoft.com/office/drawing/2014/main" id="{747A0E24-82B7-3C13-A000-10C4CFE0E73D}"/>
                </a:ext>
              </a:extLst>
            </p:cNvPr>
            <p:cNvSpPr/>
            <p:nvPr/>
          </p:nvSpPr>
          <p:spPr>
            <a:xfrm>
              <a:off x="3633470" y="5955029"/>
              <a:ext cx="127000" cy="439420"/>
            </a:xfrm>
            <a:custGeom>
              <a:avLst/>
              <a:gdLst>
                <a:gd name="connsiteX0" fmla="*/ 127000 w 127000"/>
                <a:gd name="connsiteY0" fmla="*/ 439420 h 439420"/>
                <a:gd name="connsiteX1" fmla="*/ 0 w 127000"/>
                <a:gd name="connsiteY1" fmla="*/ 439420 h 439420"/>
                <a:gd name="connsiteX2" fmla="*/ 0 w 127000"/>
                <a:gd name="connsiteY2" fmla="*/ 0 h 439420"/>
                <a:gd name="connsiteX3" fmla="*/ 127000 w 127000"/>
                <a:gd name="connsiteY3" fmla="*/ 0 h 439420"/>
                <a:gd name="connsiteX4" fmla="*/ 127000 w 127000"/>
                <a:gd name="connsiteY4" fmla="*/ 439420 h 43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00" h="439420">
                  <a:moveTo>
                    <a:pt x="127000" y="439420"/>
                  </a:moveTo>
                  <a:lnTo>
                    <a:pt x="0" y="439420"/>
                  </a:lnTo>
                  <a:lnTo>
                    <a:pt x="0" y="0"/>
                  </a:lnTo>
                  <a:lnTo>
                    <a:pt x="127000" y="0"/>
                  </a:lnTo>
                  <a:lnTo>
                    <a:pt x="127000" y="4394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 257">
              <a:extLst>
                <a:ext uri="{FF2B5EF4-FFF2-40B4-BE49-F238E27FC236}">
                  <a16:creationId xmlns:a16="http://schemas.microsoft.com/office/drawing/2014/main" id="{364E3E63-BB3F-67A5-F5B0-73246A062305}"/>
                </a:ext>
              </a:extLst>
            </p:cNvPr>
            <p:cNvSpPr/>
            <p:nvPr/>
          </p:nvSpPr>
          <p:spPr>
            <a:xfrm>
              <a:off x="3859529" y="5949950"/>
              <a:ext cx="382270" cy="450850"/>
            </a:xfrm>
            <a:custGeom>
              <a:avLst/>
              <a:gdLst>
                <a:gd name="connsiteX0" fmla="*/ 124460 w 382270"/>
                <a:gd name="connsiteY0" fmla="*/ 247650 h 450850"/>
                <a:gd name="connsiteX1" fmla="*/ 124460 w 382270"/>
                <a:gd name="connsiteY1" fmla="*/ 444500 h 450850"/>
                <a:gd name="connsiteX2" fmla="*/ 0 w 382270"/>
                <a:gd name="connsiteY2" fmla="*/ 444500 h 450850"/>
                <a:gd name="connsiteX3" fmla="*/ 0 w 382270"/>
                <a:gd name="connsiteY3" fmla="*/ 0 h 450850"/>
                <a:gd name="connsiteX4" fmla="*/ 6350 w 382270"/>
                <a:gd name="connsiteY4" fmla="*/ 0 h 450850"/>
                <a:gd name="connsiteX5" fmla="*/ 257810 w 382270"/>
                <a:gd name="connsiteY5" fmla="*/ 203200 h 450850"/>
                <a:gd name="connsiteX6" fmla="*/ 257810 w 382270"/>
                <a:gd name="connsiteY6" fmla="*/ 6350 h 450850"/>
                <a:gd name="connsiteX7" fmla="*/ 382270 w 382270"/>
                <a:gd name="connsiteY7" fmla="*/ 6350 h 450850"/>
                <a:gd name="connsiteX8" fmla="*/ 382270 w 382270"/>
                <a:gd name="connsiteY8" fmla="*/ 450850 h 450850"/>
                <a:gd name="connsiteX9" fmla="*/ 377190 w 382270"/>
                <a:gd name="connsiteY9" fmla="*/ 450850 h 450850"/>
                <a:gd name="connsiteX10" fmla="*/ 124460 w 382270"/>
                <a:gd name="connsiteY10" fmla="*/ 247650 h 45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2270" h="450850">
                  <a:moveTo>
                    <a:pt x="124460" y="247650"/>
                  </a:moveTo>
                  <a:lnTo>
                    <a:pt x="124460" y="444500"/>
                  </a:lnTo>
                  <a:lnTo>
                    <a:pt x="0" y="444500"/>
                  </a:lnTo>
                  <a:lnTo>
                    <a:pt x="0" y="0"/>
                  </a:lnTo>
                  <a:lnTo>
                    <a:pt x="6350" y="0"/>
                  </a:lnTo>
                  <a:lnTo>
                    <a:pt x="257810" y="203200"/>
                  </a:lnTo>
                  <a:lnTo>
                    <a:pt x="257810" y="6350"/>
                  </a:lnTo>
                  <a:lnTo>
                    <a:pt x="382270" y="6350"/>
                  </a:lnTo>
                  <a:lnTo>
                    <a:pt x="382270" y="450850"/>
                  </a:lnTo>
                  <a:lnTo>
                    <a:pt x="377190" y="450850"/>
                  </a:lnTo>
                  <a:lnTo>
                    <a:pt x="124460" y="2476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 258">
              <a:extLst>
                <a:ext uri="{FF2B5EF4-FFF2-40B4-BE49-F238E27FC236}">
                  <a16:creationId xmlns:a16="http://schemas.microsoft.com/office/drawing/2014/main" id="{790C95C7-D755-FDC1-2782-075DE2375B0F}"/>
                </a:ext>
              </a:extLst>
            </p:cNvPr>
            <p:cNvSpPr/>
            <p:nvPr/>
          </p:nvSpPr>
          <p:spPr>
            <a:xfrm>
              <a:off x="4318000" y="5946140"/>
              <a:ext cx="363220" cy="457200"/>
            </a:xfrm>
            <a:custGeom>
              <a:avLst/>
              <a:gdLst>
                <a:gd name="connsiteX0" fmla="*/ 236220 w 363220"/>
                <a:gd name="connsiteY0" fmla="*/ 0 h 457200"/>
                <a:gd name="connsiteX1" fmla="*/ 360680 w 363220"/>
                <a:gd name="connsiteY1" fmla="*/ 29210 h 457200"/>
                <a:gd name="connsiteX2" fmla="*/ 360680 w 363220"/>
                <a:gd name="connsiteY2" fmla="*/ 144780 h 457200"/>
                <a:gd name="connsiteX3" fmla="*/ 248920 w 363220"/>
                <a:gd name="connsiteY3" fmla="*/ 116840 h 457200"/>
                <a:gd name="connsiteX4" fmla="*/ 129540 w 363220"/>
                <a:gd name="connsiteY4" fmla="*/ 228600 h 457200"/>
                <a:gd name="connsiteX5" fmla="*/ 241300 w 363220"/>
                <a:gd name="connsiteY5" fmla="*/ 340360 h 457200"/>
                <a:gd name="connsiteX6" fmla="*/ 363220 w 363220"/>
                <a:gd name="connsiteY6" fmla="*/ 312420 h 457200"/>
                <a:gd name="connsiteX7" fmla="*/ 363220 w 363220"/>
                <a:gd name="connsiteY7" fmla="*/ 429260 h 457200"/>
                <a:gd name="connsiteX8" fmla="*/ 228600 w 363220"/>
                <a:gd name="connsiteY8" fmla="*/ 457200 h 457200"/>
                <a:gd name="connsiteX9" fmla="*/ 0 w 363220"/>
                <a:gd name="connsiteY9" fmla="*/ 228600 h 457200"/>
                <a:gd name="connsiteX10" fmla="*/ 233680 w 363220"/>
                <a:gd name="connsiteY10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3220" h="457200">
                  <a:moveTo>
                    <a:pt x="236220" y="0"/>
                  </a:moveTo>
                  <a:cubicBezTo>
                    <a:pt x="292100" y="0"/>
                    <a:pt x="330200" y="12700"/>
                    <a:pt x="360680" y="29210"/>
                  </a:cubicBezTo>
                  <a:lnTo>
                    <a:pt x="360680" y="144780"/>
                  </a:lnTo>
                  <a:cubicBezTo>
                    <a:pt x="336550" y="132080"/>
                    <a:pt x="299720" y="116840"/>
                    <a:pt x="248920" y="116840"/>
                  </a:cubicBezTo>
                  <a:cubicBezTo>
                    <a:pt x="171450" y="116840"/>
                    <a:pt x="129540" y="171450"/>
                    <a:pt x="129540" y="228600"/>
                  </a:cubicBezTo>
                  <a:cubicBezTo>
                    <a:pt x="129540" y="285750"/>
                    <a:pt x="168910" y="340360"/>
                    <a:pt x="241300" y="340360"/>
                  </a:cubicBezTo>
                  <a:cubicBezTo>
                    <a:pt x="313690" y="340360"/>
                    <a:pt x="337820" y="325120"/>
                    <a:pt x="363220" y="312420"/>
                  </a:cubicBezTo>
                  <a:lnTo>
                    <a:pt x="363220" y="429260"/>
                  </a:lnTo>
                  <a:cubicBezTo>
                    <a:pt x="332740" y="444500"/>
                    <a:pt x="281940" y="457200"/>
                    <a:pt x="228600" y="457200"/>
                  </a:cubicBezTo>
                  <a:cubicBezTo>
                    <a:pt x="96520" y="457200"/>
                    <a:pt x="0" y="355600"/>
                    <a:pt x="0" y="228600"/>
                  </a:cubicBezTo>
                  <a:cubicBezTo>
                    <a:pt x="0" y="101600"/>
                    <a:pt x="96520" y="0"/>
                    <a:pt x="23368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 259">
              <a:extLst>
                <a:ext uri="{FF2B5EF4-FFF2-40B4-BE49-F238E27FC236}">
                  <a16:creationId xmlns:a16="http://schemas.microsoft.com/office/drawing/2014/main" id="{DAC92D63-9630-F90B-28DE-A915FFC0D79B}"/>
                </a:ext>
              </a:extLst>
            </p:cNvPr>
            <p:cNvSpPr/>
            <p:nvPr/>
          </p:nvSpPr>
          <p:spPr>
            <a:xfrm>
              <a:off x="4763770" y="5955029"/>
              <a:ext cx="276859" cy="439420"/>
            </a:xfrm>
            <a:custGeom>
              <a:avLst/>
              <a:gdLst>
                <a:gd name="connsiteX0" fmla="*/ 0 w 276859"/>
                <a:gd name="connsiteY0" fmla="*/ 439420 h 439420"/>
                <a:gd name="connsiteX1" fmla="*/ 0 w 276859"/>
                <a:gd name="connsiteY1" fmla="*/ 0 h 439420"/>
                <a:gd name="connsiteX2" fmla="*/ 127000 w 276859"/>
                <a:gd name="connsiteY2" fmla="*/ 0 h 439420"/>
                <a:gd name="connsiteX3" fmla="*/ 127000 w 276859"/>
                <a:gd name="connsiteY3" fmla="*/ 331470 h 439420"/>
                <a:gd name="connsiteX4" fmla="*/ 276860 w 276859"/>
                <a:gd name="connsiteY4" fmla="*/ 331470 h 439420"/>
                <a:gd name="connsiteX5" fmla="*/ 276860 w 276859"/>
                <a:gd name="connsiteY5" fmla="*/ 438150 h 439420"/>
                <a:gd name="connsiteX6" fmla="*/ 0 w 276859"/>
                <a:gd name="connsiteY6" fmla="*/ 438150 h 43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859" h="439420">
                  <a:moveTo>
                    <a:pt x="0" y="439420"/>
                  </a:moveTo>
                  <a:lnTo>
                    <a:pt x="0" y="0"/>
                  </a:lnTo>
                  <a:lnTo>
                    <a:pt x="127000" y="0"/>
                  </a:lnTo>
                  <a:lnTo>
                    <a:pt x="127000" y="331470"/>
                  </a:lnTo>
                  <a:lnTo>
                    <a:pt x="276860" y="331470"/>
                  </a:lnTo>
                  <a:lnTo>
                    <a:pt x="276860" y="438150"/>
                  </a:lnTo>
                  <a:lnTo>
                    <a:pt x="0" y="4381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64ADCDBF-E395-0F1B-3E5A-CC9321FEB12A}"/>
                </a:ext>
              </a:extLst>
            </p:cNvPr>
            <p:cNvSpPr/>
            <p:nvPr/>
          </p:nvSpPr>
          <p:spPr>
            <a:xfrm>
              <a:off x="5109209" y="5955029"/>
              <a:ext cx="394970" cy="448310"/>
            </a:xfrm>
            <a:custGeom>
              <a:avLst/>
              <a:gdLst>
                <a:gd name="connsiteX0" fmla="*/ 0 w 394970"/>
                <a:gd name="connsiteY0" fmla="*/ 0 h 448310"/>
                <a:gd name="connsiteX1" fmla="*/ 127000 w 394970"/>
                <a:gd name="connsiteY1" fmla="*/ 0 h 448310"/>
                <a:gd name="connsiteX2" fmla="*/ 127000 w 394970"/>
                <a:gd name="connsiteY2" fmla="*/ 259080 h 448310"/>
                <a:gd name="connsiteX3" fmla="*/ 196850 w 394970"/>
                <a:gd name="connsiteY3" fmla="*/ 331470 h 448310"/>
                <a:gd name="connsiteX4" fmla="*/ 266700 w 394970"/>
                <a:gd name="connsiteY4" fmla="*/ 259080 h 448310"/>
                <a:gd name="connsiteX5" fmla="*/ 266700 w 394970"/>
                <a:gd name="connsiteY5" fmla="*/ 0 h 448310"/>
                <a:gd name="connsiteX6" fmla="*/ 394970 w 394970"/>
                <a:gd name="connsiteY6" fmla="*/ 0 h 448310"/>
                <a:gd name="connsiteX7" fmla="*/ 394970 w 394970"/>
                <a:gd name="connsiteY7" fmla="*/ 273050 h 448310"/>
                <a:gd name="connsiteX8" fmla="*/ 196850 w 394970"/>
                <a:gd name="connsiteY8" fmla="*/ 448310 h 448310"/>
                <a:gd name="connsiteX9" fmla="*/ 0 w 394970"/>
                <a:gd name="connsiteY9" fmla="*/ 273050 h 448310"/>
                <a:gd name="connsiteX10" fmla="*/ 0 w 394970"/>
                <a:gd name="connsiteY10" fmla="*/ 0 h 448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4970" h="448310">
                  <a:moveTo>
                    <a:pt x="0" y="0"/>
                  </a:moveTo>
                  <a:lnTo>
                    <a:pt x="127000" y="0"/>
                  </a:lnTo>
                  <a:lnTo>
                    <a:pt x="127000" y="259080"/>
                  </a:lnTo>
                  <a:cubicBezTo>
                    <a:pt x="127000" y="304800"/>
                    <a:pt x="149860" y="331470"/>
                    <a:pt x="196850" y="331470"/>
                  </a:cubicBezTo>
                  <a:cubicBezTo>
                    <a:pt x="243840" y="331470"/>
                    <a:pt x="266700" y="304800"/>
                    <a:pt x="266700" y="259080"/>
                  </a:cubicBezTo>
                  <a:lnTo>
                    <a:pt x="266700" y="0"/>
                  </a:lnTo>
                  <a:lnTo>
                    <a:pt x="394970" y="0"/>
                  </a:lnTo>
                  <a:lnTo>
                    <a:pt x="394970" y="273050"/>
                  </a:lnTo>
                  <a:cubicBezTo>
                    <a:pt x="394970" y="377190"/>
                    <a:pt x="322580" y="448310"/>
                    <a:pt x="196850" y="448310"/>
                  </a:cubicBezTo>
                  <a:cubicBezTo>
                    <a:pt x="71120" y="448310"/>
                    <a:pt x="0" y="377190"/>
                    <a:pt x="0" y="2730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 261">
              <a:extLst>
                <a:ext uri="{FF2B5EF4-FFF2-40B4-BE49-F238E27FC236}">
                  <a16:creationId xmlns:a16="http://schemas.microsoft.com/office/drawing/2014/main" id="{99041EA4-592B-8A8C-90B7-7580D2E12D08}"/>
                </a:ext>
              </a:extLst>
            </p:cNvPr>
            <p:cNvSpPr/>
            <p:nvPr/>
          </p:nvSpPr>
          <p:spPr>
            <a:xfrm>
              <a:off x="5580379" y="5944870"/>
              <a:ext cx="321310" cy="458470"/>
            </a:xfrm>
            <a:custGeom>
              <a:avLst/>
              <a:gdLst>
                <a:gd name="connsiteX0" fmla="*/ 321310 w 321310"/>
                <a:gd name="connsiteY0" fmla="*/ 325120 h 458470"/>
                <a:gd name="connsiteX1" fmla="*/ 144780 w 321310"/>
                <a:gd name="connsiteY1" fmla="*/ 458470 h 458470"/>
                <a:gd name="connsiteX2" fmla="*/ 10160 w 321310"/>
                <a:gd name="connsiteY2" fmla="*/ 434340 h 458470"/>
                <a:gd name="connsiteX3" fmla="*/ 10160 w 321310"/>
                <a:gd name="connsiteY3" fmla="*/ 312420 h 458470"/>
                <a:gd name="connsiteX4" fmla="*/ 137160 w 321310"/>
                <a:gd name="connsiteY4" fmla="*/ 346710 h 458470"/>
                <a:gd name="connsiteX5" fmla="*/ 196850 w 321310"/>
                <a:gd name="connsiteY5" fmla="*/ 323850 h 458470"/>
                <a:gd name="connsiteX6" fmla="*/ 120650 w 321310"/>
                <a:gd name="connsiteY6" fmla="*/ 278130 h 458470"/>
                <a:gd name="connsiteX7" fmla="*/ 0 w 321310"/>
                <a:gd name="connsiteY7" fmla="*/ 137160 h 458470"/>
                <a:gd name="connsiteX8" fmla="*/ 171450 w 321310"/>
                <a:gd name="connsiteY8" fmla="*/ 0 h 458470"/>
                <a:gd name="connsiteX9" fmla="*/ 290830 w 321310"/>
                <a:gd name="connsiteY9" fmla="*/ 20320 h 458470"/>
                <a:gd name="connsiteX10" fmla="*/ 290830 w 321310"/>
                <a:gd name="connsiteY10" fmla="*/ 137160 h 458470"/>
                <a:gd name="connsiteX11" fmla="*/ 182880 w 321310"/>
                <a:gd name="connsiteY11" fmla="*/ 109220 h 458470"/>
                <a:gd name="connsiteX12" fmla="*/ 124460 w 321310"/>
                <a:gd name="connsiteY12" fmla="*/ 137160 h 458470"/>
                <a:gd name="connsiteX13" fmla="*/ 195580 w 321310"/>
                <a:gd name="connsiteY13" fmla="*/ 182880 h 458470"/>
                <a:gd name="connsiteX14" fmla="*/ 320040 w 321310"/>
                <a:gd name="connsiteY14" fmla="*/ 323850 h 45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1310" h="458470">
                  <a:moveTo>
                    <a:pt x="321310" y="325120"/>
                  </a:moveTo>
                  <a:cubicBezTo>
                    <a:pt x="321310" y="408940"/>
                    <a:pt x="259080" y="458470"/>
                    <a:pt x="144780" y="458470"/>
                  </a:cubicBezTo>
                  <a:cubicBezTo>
                    <a:pt x="30480" y="458470"/>
                    <a:pt x="44450" y="449580"/>
                    <a:pt x="10160" y="434340"/>
                  </a:cubicBezTo>
                  <a:lnTo>
                    <a:pt x="10160" y="312420"/>
                  </a:lnTo>
                  <a:cubicBezTo>
                    <a:pt x="50800" y="335280"/>
                    <a:pt x="100330" y="346710"/>
                    <a:pt x="137160" y="346710"/>
                  </a:cubicBezTo>
                  <a:cubicBezTo>
                    <a:pt x="173990" y="346710"/>
                    <a:pt x="196850" y="340360"/>
                    <a:pt x="196850" y="323850"/>
                  </a:cubicBezTo>
                  <a:cubicBezTo>
                    <a:pt x="196850" y="307340"/>
                    <a:pt x="167640" y="297180"/>
                    <a:pt x="120650" y="278130"/>
                  </a:cubicBezTo>
                  <a:cubicBezTo>
                    <a:pt x="49530" y="250190"/>
                    <a:pt x="0" y="220980"/>
                    <a:pt x="0" y="137160"/>
                  </a:cubicBezTo>
                  <a:cubicBezTo>
                    <a:pt x="0" y="53340"/>
                    <a:pt x="67310" y="0"/>
                    <a:pt x="171450" y="0"/>
                  </a:cubicBezTo>
                  <a:cubicBezTo>
                    <a:pt x="275590" y="0"/>
                    <a:pt x="260350" y="7620"/>
                    <a:pt x="290830" y="20320"/>
                  </a:cubicBezTo>
                  <a:lnTo>
                    <a:pt x="290830" y="137160"/>
                  </a:lnTo>
                  <a:cubicBezTo>
                    <a:pt x="264160" y="119380"/>
                    <a:pt x="223520" y="109220"/>
                    <a:pt x="182880" y="109220"/>
                  </a:cubicBezTo>
                  <a:cubicBezTo>
                    <a:pt x="142240" y="109220"/>
                    <a:pt x="124460" y="119380"/>
                    <a:pt x="124460" y="137160"/>
                  </a:cubicBezTo>
                  <a:cubicBezTo>
                    <a:pt x="124460" y="154940"/>
                    <a:pt x="151130" y="163830"/>
                    <a:pt x="195580" y="182880"/>
                  </a:cubicBezTo>
                  <a:cubicBezTo>
                    <a:pt x="266700" y="212090"/>
                    <a:pt x="320040" y="242570"/>
                    <a:pt x="320040" y="3238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 262">
              <a:extLst>
                <a:ext uri="{FF2B5EF4-FFF2-40B4-BE49-F238E27FC236}">
                  <a16:creationId xmlns:a16="http://schemas.microsoft.com/office/drawing/2014/main" id="{B5CC23AB-B01F-D8E0-7160-0B084FD43350}"/>
                </a:ext>
              </a:extLst>
            </p:cNvPr>
            <p:cNvSpPr/>
            <p:nvPr/>
          </p:nvSpPr>
          <p:spPr>
            <a:xfrm>
              <a:off x="5976620" y="5955029"/>
              <a:ext cx="127000" cy="439420"/>
            </a:xfrm>
            <a:custGeom>
              <a:avLst/>
              <a:gdLst>
                <a:gd name="connsiteX0" fmla="*/ 127000 w 127000"/>
                <a:gd name="connsiteY0" fmla="*/ 439420 h 439420"/>
                <a:gd name="connsiteX1" fmla="*/ 0 w 127000"/>
                <a:gd name="connsiteY1" fmla="*/ 439420 h 439420"/>
                <a:gd name="connsiteX2" fmla="*/ 0 w 127000"/>
                <a:gd name="connsiteY2" fmla="*/ 0 h 439420"/>
                <a:gd name="connsiteX3" fmla="*/ 127000 w 127000"/>
                <a:gd name="connsiteY3" fmla="*/ 0 h 439420"/>
                <a:gd name="connsiteX4" fmla="*/ 127000 w 127000"/>
                <a:gd name="connsiteY4" fmla="*/ 439420 h 43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00" h="439420">
                  <a:moveTo>
                    <a:pt x="127000" y="439420"/>
                  </a:moveTo>
                  <a:lnTo>
                    <a:pt x="0" y="439420"/>
                  </a:lnTo>
                  <a:lnTo>
                    <a:pt x="0" y="0"/>
                  </a:lnTo>
                  <a:lnTo>
                    <a:pt x="127000" y="0"/>
                  </a:lnTo>
                  <a:lnTo>
                    <a:pt x="127000" y="4394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 263">
              <a:extLst>
                <a:ext uri="{FF2B5EF4-FFF2-40B4-BE49-F238E27FC236}">
                  <a16:creationId xmlns:a16="http://schemas.microsoft.com/office/drawing/2014/main" id="{645FF393-ADCC-EFB0-0721-A520D464B07C}"/>
                </a:ext>
              </a:extLst>
            </p:cNvPr>
            <p:cNvSpPr/>
            <p:nvPr/>
          </p:nvSpPr>
          <p:spPr>
            <a:xfrm>
              <a:off x="6151879" y="5955029"/>
              <a:ext cx="464820" cy="444500"/>
            </a:xfrm>
            <a:custGeom>
              <a:avLst/>
              <a:gdLst>
                <a:gd name="connsiteX0" fmla="*/ 325120 w 464820"/>
                <a:gd name="connsiteY0" fmla="*/ 0 h 444500"/>
                <a:gd name="connsiteX1" fmla="*/ 464820 w 464820"/>
                <a:gd name="connsiteY1" fmla="*/ 0 h 444500"/>
                <a:gd name="connsiteX2" fmla="*/ 236220 w 464820"/>
                <a:gd name="connsiteY2" fmla="*/ 444500 h 444500"/>
                <a:gd name="connsiteX3" fmla="*/ 229870 w 464820"/>
                <a:gd name="connsiteY3" fmla="*/ 444500 h 444500"/>
                <a:gd name="connsiteX4" fmla="*/ 0 w 464820"/>
                <a:gd name="connsiteY4" fmla="*/ 0 h 444500"/>
                <a:gd name="connsiteX5" fmla="*/ 140970 w 464820"/>
                <a:gd name="connsiteY5" fmla="*/ 0 h 444500"/>
                <a:gd name="connsiteX6" fmla="*/ 195580 w 464820"/>
                <a:gd name="connsiteY6" fmla="*/ 116840 h 444500"/>
                <a:gd name="connsiteX7" fmla="*/ 232410 w 464820"/>
                <a:gd name="connsiteY7" fmla="*/ 208280 h 444500"/>
                <a:gd name="connsiteX8" fmla="*/ 232410 w 464820"/>
                <a:gd name="connsiteY8" fmla="*/ 208280 h 444500"/>
                <a:gd name="connsiteX9" fmla="*/ 269240 w 464820"/>
                <a:gd name="connsiteY9" fmla="*/ 116840 h 444500"/>
                <a:gd name="connsiteX10" fmla="*/ 323850 w 464820"/>
                <a:gd name="connsiteY10" fmla="*/ 0 h 44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4820" h="444500">
                  <a:moveTo>
                    <a:pt x="325120" y="0"/>
                  </a:moveTo>
                  <a:lnTo>
                    <a:pt x="464820" y="0"/>
                  </a:lnTo>
                  <a:lnTo>
                    <a:pt x="236220" y="444500"/>
                  </a:lnTo>
                  <a:lnTo>
                    <a:pt x="229870" y="444500"/>
                  </a:lnTo>
                  <a:lnTo>
                    <a:pt x="0" y="0"/>
                  </a:lnTo>
                  <a:lnTo>
                    <a:pt x="140970" y="0"/>
                  </a:lnTo>
                  <a:lnTo>
                    <a:pt x="195580" y="116840"/>
                  </a:lnTo>
                  <a:cubicBezTo>
                    <a:pt x="210820" y="148590"/>
                    <a:pt x="226060" y="185420"/>
                    <a:pt x="232410" y="208280"/>
                  </a:cubicBezTo>
                  <a:lnTo>
                    <a:pt x="232410" y="208280"/>
                  </a:lnTo>
                  <a:cubicBezTo>
                    <a:pt x="238760" y="185420"/>
                    <a:pt x="254000" y="149860"/>
                    <a:pt x="269240" y="116840"/>
                  </a:cubicBezTo>
                  <a:lnTo>
                    <a:pt x="32385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 264">
              <a:extLst>
                <a:ext uri="{FF2B5EF4-FFF2-40B4-BE49-F238E27FC236}">
                  <a16:creationId xmlns:a16="http://schemas.microsoft.com/office/drawing/2014/main" id="{87E31CB0-2B06-7571-3119-90EE6F8C4932}"/>
                </a:ext>
              </a:extLst>
            </p:cNvPr>
            <p:cNvSpPr/>
            <p:nvPr/>
          </p:nvSpPr>
          <p:spPr>
            <a:xfrm>
              <a:off x="6667500" y="5955029"/>
              <a:ext cx="127000" cy="439420"/>
            </a:xfrm>
            <a:custGeom>
              <a:avLst/>
              <a:gdLst>
                <a:gd name="connsiteX0" fmla="*/ 127000 w 127000"/>
                <a:gd name="connsiteY0" fmla="*/ 439420 h 439420"/>
                <a:gd name="connsiteX1" fmla="*/ 0 w 127000"/>
                <a:gd name="connsiteY1" fmla="*/ 439420 h 439420"/>
                <a:gd name="connsiteX2" fmla="*/ 0 w 127000"/>
                <a:gd name="connsiteY2" fmla="*/ 0 h 439420"/>
                <a:gd name="connsiteX3" fmla="*/ 127000 w 127000"/>
                <a:gd name="connsiteY3" fmla="*/ 0 h 439420"/>
                <a:gd name="connsiteX4" fmla="*/ 127000 w 127000"/>
                <a:gd name="connsiteY4" fmla="*/ 439420 h 43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00" h="439420">
                  <a:moveTo>
                    <a:pt x="127000" y="439420"/>
                  </a:moveTo>
                  <a:lnTo>
                    <a:pt x="0" y="439420"/>
                  </a:lnTo>
                  <a:lnTo>
                    <a:pt x="0" y="0"/>
                  </a:lnTo>
                  <a:lnTo>
                    <a:pt x="127000" y="0"/>
                  </a:lnTo>
                  <a:lnTo>
                    <a:pt x="127000" y="4394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 265">
              <a:extLst>
                <a:ext uri="{FF2B5EF4-FFF2-40B4-BE49-F238E27FC236}">
                  <a16:creationId xmlns:a16="http://schemas.microsoft.com/office/drawing/2014/main" id="{45425ED8-91C6-0C80-F407-7C58F8F0C3A1}"/>
                </a:ext>
              </a:extLst>
            </p:cNvPr>
            <p:cNvSpPr/>
            <p:nvPr/>
          </p:nvSpPr>
          <p:spPr>
            <a:xfrm>
              <a:off x="6864350" y="5955029"/>
              <a:ext cx="351790" cy="438150"/>
            </a:xfrm>
            <a:custGeom>
              <a:avLst/>
              <a:gdLst>
                <a:gd name="connsiteX0" fmla="*/ 351790 w 351790"/>
                <a:gd name="connsiteY0" fmla="*/ 0 h 438150"/>
                <a:gd name="connsiteX1" fmla="*/ 351790 w 351790"/>
                <a:gd name="connsiteY1" fmla="*/ 106680 h 438150"/>
                <a:gd name="connsiteX2" fmla="*/ 240030 w 351790"/>
                <a:gd name="connsiteY2" fmla="*/ 106680 h 438150"/>
                <a:gd name="connsiteX3" fmla="*/ 240030 w 351790"/>
                <a:gd name="connsiteY3" fmla="*/ 438150 h 438150"/>
                <a:gd name="connsiteX4" fmla="*/ 111760 w 351790"/>
                <a:gd name="connsiteY4" fmla="*/ 438150 h 438150"/>
                <a:gd name="connsiteX5" fmla="*/ 111760 w 351790"/>
                <a:gd name="connsiteY5" fmla="*/ 106680 h 438150"/>
                <a:gd name="connsiteX6" fmla="*/ 0 w 351790"/>
                <a:gd name="connsiteY6" fmla="*/ 106680 h 438150"/>
                <a:gd name="connsiteX7" fmla="*/ 0 w 351790"/>
                <a:gd name="connsiteY7" fmla="*/ 0 h 438150"/>
                <a:gd name="connsiteX8" fmla="*/ 351790 w 351790"/>
                <a:gd name="connsiteY8" fmla="*/ 0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1790" h="438150">
                  <a:moveTo>
                    <a:pt x="351790" y="0"/>
                  </a:moveTo>
                  <a:lnTo>
                    <a:pt x="351790" y="106680"/>
                  </a:lnTo>
                  <a:lnTo>
                    <a:pt x="240030" y="106680"/>
                  </a:lnTo>
                  <a:lnTo>
                    <a:pt x="240030" y="438150"/>
                  </a:lnTo>
                  <a:lnTo>
                    <a:pt x="111760" y="438150"/>
                  </a:lnTo>
                  <a:lnTo>
                    <a:pt x="111760" y="106680"/>
                  </a:lnTo>
                  <a:lnTo>
                    <a:pt x="0" y="106680"/>
                  </a:lnTo>
                  <a:lnTo>
                    <a:pt x="0" y="0"/>
                  </a:lnTo>
                  <a:lnTo>
                    <a:pt x="35179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 266">
              <a:extLst>
                <a:ext uri="{FF2B5EF4-FFF2-40B4-BE49-F238E27FC236}">
                  <a16:creationId xmlns:a16="http://schemas.microsoft.com/office/drawing/2014/main" id="{C1688131-8201-D521-FDB1-706FDB493C49}"/>
                </a:ext>
              </a:extLst>
            </p:cNvPr>
            <p:cNvSpPr/>
            <p:nvPr/>
          </p:nvSpPr>
          <p:spPr>
            <a:xfrm>
              <a:off x="7241540" y="5955029"/>
              <a:ext cx="447040" cy="439420"/>
            </a:xfrm>
            <a:custGeom>
              <a:avLst/>
              <a:gdLst>
                <a:gd name="connsiteX0" fmla="*/ 160020 w 447040"/>
                <a:gd name="connsiteY0" fmla="*/ 439420 h 439420"/>
                <a:gd name="connsiteX1" fmla="*/ 160020 w 447040"/>
                <a:gd name="connsiteY1" fmla="*/ 273050 h 439420"/>
                <a:gd name="connsiteX2" fmla="*/ 0 w 447040"/>
                <a:gd name="connsiteY2" fmla="*/ 0 h 439420"/>
                <a:gd name="connsiteX3" fmla="*/ 144780 w 447040"/>
                <a:gd name="connsiteY3" fmla="*/ 0 h 439420"/>
                <a:gd name="connsiteX4" fmla="*/ 223520 w 447040"/>
                <a:gd name="connsiteY4" fmla="*/ 152400 h 439420"/>
                <a:gd name="connsiteX5" fmla="*/ 302260 w 447040"/>
                <a:gd name="connsiteY5" fmla="*/ 0 h 439420"/>
                <a:gd name="connsiteX6" fmla="*/ 447040 w 447040"/>
                <a:gd name="connsiteY6" fmla="*/ 0 h 439420"/>
                <a:gd name="connsiteX7" fmla="*/ 287020 w 447040"/>
                <a:gd name="connsiteY7" fmla="*/ 273050 h 439420"/>
                <a:gd name="connsiteX8" fmla="*/ 287020 w 447040"/>
                <a:gd name="connsiteY8" fmla="*/ 439420 h 439420"/>
                <a:gd name="connsiteX9" fmla="*/ 158750 w 447040"/>
                <a:gd name="connsiteY9" fmla="*/ 439420 h 43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7040" h="439420">
                  <a:moveTo>
                    <a:pt x="160020" y="439420"/>
                  </a:moveTo>
                  <a:lnTo>
                    <a:pt x="160020" y="273050"/>
                  </a:lnTo>
                  <a:lnTo>
                    <a:pt x="0" y="0"/>
                  </a:lnTo>
                  <a:lnTo>
                    <a:pt x="144780" y="0"/>
                  </a:lnTo>
                  <a:lnTo>
                    <a:pt x="223520" y="152400"/>
                  </a:lnTo>
                  <a:lnTo>
                    <a:pt x="302260" y="0"/>
                  </a:lnTo>
                  <a:lnTo>
                    <a:pt x="447040" y="0"/>
                  </a:lnTo>
                  <a:lnTo>
                    <a:pt x="287020" y="273050"/>
                  </a:lnTo>
                  <a:lnTo>
                    <a:pt x="287020" y="439420"/>
                  </a:lnTo>
                  <a:lnTo>
                    <a:pt x="158750" y="4394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4169944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>
            <a:extLst>
              <a:ext uri="{FF2B5EF4-FFF2-40B4-BE49-F238E27FC236}">
                <a16:creationId xmlns:a16="http://schemas.microsoft.com/office/drawing/2014/main" id="{29498635-47DF-8E5E-6995-B13976FFD945}"/>
              </a:ext>
            </a:extLst>
          </p:cNvPr>
          <p:cNvSpPr/>
          <p:nvPr/>
        </p:nvSpPr>
        <p:spPr>
          <a:xfrm>
            <a:off x="408939" y="7235190"/>
            <a:ext cx="9240519" cy="12700"/>
          </a:xfrm>
          <a:custGeom>
            <a:avLst/>
            <a:gdLst>
              <a:gd name="connsiteX0" fmla="*/ 0 w 9240519"/>
              <a:gd name="connsiteY0" fmla="*/ 0 h 12700"/>
              <a:gd name="connsiteX1" fmla="*/ 9240520 w 9240519"/>
              <a:gd name="connsiteY1" fmla="*/ 0 h 1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240519" h="12700">
                <a:moveTo>
                  <a:pt x="0" y="0"/>
                </a:moveTo>
                <a:lnTo>
                  <a:pt x="9240520" y="0"/>
                </a:lnTo>
              </a:path>
            </a:pathLst>
          </a:custGeom>
          <a:ln w="25400" cap="flat">
            <a:solidFill>
              <a:srgbClr val="717073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8" name="Graphic 4">
            <a:extLst>
              <a:ext uri="{FF2B5EF4-FFF2-40B4-BE49-F238E27FC236}">
                <a16:creationId xmlns:a16="http://schemas.microsoft.com/office/drawing/2014/main" id="{30EFEE5E-E023-0E2F-BA24-0FC72BA81F03}"/>
              </a:ext>
            </a:extLst>
          </p:cNvPr>
          <p:cNvGrpSpPr/>
          <p:nvPr/>
        </p:nvGrpSpPr>
        <p:grpSpPr>
          <a:xfrm>
            <a:off x="420369" y="7369809"/>
            <a:ext cx="435610" cy="120650"/>
            <a:chOff x="420369" y="7369809"/>
            <a:chExt cx="435610" cy="120650"/>
          </a:xfrm>
          <a:solidFill>
            <a:srgbClr val="717073"/>
          </a:solidFill>
        </p:grpSpPr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7A692240-4DFA-727D-CF50-6048039F829A}"/>
                </a:ext>
              </a:extLst>
            </p:cNvPr>
            <p:cNvSpPr/>
            <p:nvPr/>
          </p:nvSpPr>
          <p:spPr>
            <a:xfrm>
              <a:off x="420369" y="7372350"/>
              <a:ext cx="58420" cy="91440"/>
            </a:xfrm>
            <a:custGeom>
              <a:avLst/>
              <a:gdLst>
                <a:gd name="connsiteX0" fmla="*/ 12700 w 58420"/>
                <a:gd name="connsiteY0" fmla="*/ 55880 h 91440"/>
                <a:gd name="connsiteX1" fmla="*/ 12700 w 58420"/>
                <a:gd name="connsiteY1" fmla="*/ 91440 h 91440"/>
                <a:gd name="connsiteX2" fmla="*/ 0 w 58420"/>
                <a:gd name="connsiteY2" fmla="*/ 91440 h 91440"/>
                <a:gd name="connsiteX3" fmla="*/ 0 w 58420"/>
                <a:gd name="connsiteY3" fmla="*/ 0 h 91440"/>
                <a:gd name="connsiteX4" fmla="*/ 27940 w 58420"/>
                <a:gd name="connsiteY4" fmla="*/ 0 h 91440"/>
                <a:gd name="connsiteX5" fmla="*/ 58420 w 58420"/>
                <a:gd name="connsiteY5" fmla="*/ 27940 h 91440"/>
                <a:gd name="connsiteX6" fmla="*/ 27940 w 58420"/>
                <a:gd name="connsiteY6" fmla="*/ 55880 h 91440"/>
                <a:gd name="connsiteX7" fmla="*/ 12700 w 58420"/>
                <a:gd name="connsiteY7" fmla="*/ 55880 h 91440"/>
                <a:gd name="connsiteX8" fmla="*/ 12700 w 58420"/>
                <a:gd name="connsiteY8" fmla="*/ 10160 h 91440"/>
                <a:gd name="connsiteX9" fmla="*/ 12700 w 58420"/>
                <a:gd name="connsiteY9" fmla="*/ 45720 h 91440"/>
                <a:gd name="connsiteX10" fmla="*/ 29210 w 58420"/>
                <a:gd name="connsiteY10" fmla="*/ 45720 h 91440"/>
                <a:gd name="connsiteX11" fmla="*/ 46990 w 58420"/>
                <a:gd name="connsiteY11" fmla="*/ 27940 h 91440"/>
                <a:gd name="connsiteX12" fmla="*/ 27940 w 58420"/>
                <a:gd name="connsiteY12" fmla="*/ 10160 h 91440"/>
                <a:gd name="connsiteX13" fmla="*/ 12700 w 58420"/>
                <a:gd name="connsiteY13" fmla="*/ 1016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420" h="91440">
                  <a:moveTo>
                    <a:pt x="12700" y="55880"/>
                  </a:moveTo>
                  <a:lnTo>
                    <a:pt x="12700" y="91440"/>
                  </a:lnTo>
                  <a:lnTo>
                    <a:pt x="0" y="91440"/>
                  </a:lnTo>
                  <a:lnTo>
                    <a:pt x="0" y="0"/>
                  </a:lnTo>
                  <a:lnTo>
                    <a:pt x="27940" y="0"/>
                  </a:lnTo>
                  <a:cubicBezTo>
                    <a:pt x="46990" y="0"/>
                    <a:pt x="58420" y="10160"/>
                    <a:pt x="58420" y="27940"/>
                  </a:cubicBezTo>
                  <a:cubicBezTo>
                    <a:pt x="58420" y="45720"/>
                    <a:pt x="46990" y="55880"/>
                    <a:pt x="27940" y="55880"/>
                  </a:cubicBezTo>
                  <a:lnTo>
                    <a:pt x="12700" y="55880"/>
                  </a:lnTo>
                  <a:close/>
                  <a:moveTo>
                    <a:pt x="12700" y="10160"/>
                  </a:moveTo>
                  <a:lnTo>
                    <a:pt x="12700" y="45720"/>
                  </a:lnTo>
                  <a:lnTo>
                    <a:pt x="29210" y="45720"/>
                  </a:lnTo>
                  <a:cubicBezTo>
                    <a:pt x="40640" y="45720"/>
                    <a:pt x="46990" y="39370"/>
                    <a:pt x="46990" y="27940"/>
                  </a:cubicBezTo>
                  <a:cubicBezTo>
                    <a:pt x="46990" y="16510"/>
                    <a:pt x="39370" y="10160"/>
                    <a:pt x="27940" y="10160"/>
                  </a:cubicBezTo>
                  <a:lnTo>
                    <a:pt x="12700" y="10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4AAEBF1E-8F8C-8AA0-6141-70CE3444E78D}"/>
                </a:ext>
              </a:extLst>
            </p:cNvPr>
            <p:cNvSpPr/>
            <p:nvPr/>
          </p:nvSpPr>
          <p:spPr>
            <a:xfrm>
              <a:off x="488950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9690 h 66040"/>
                <a:gd name="connsiteX18" fmla="*/ 40640 w 53340"/>
                <a:gd name="connsiteY18" fmla="*/ 3937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9690"/>
                    <a:pt x="21590" y="59690"/>
                  </a:cubicBezTo>
                  <a:cubicBezTo>
                    <a:pt x="31750" y="59690"/>
                    <a:pt x="40640" y="49530"/>
                    <a:pt x="4064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13EE3A15-709D-3087-D67D-147B70B0F0D6}"/>
                </a:ext>
              </a:extLst>
            </p:cNvPr>
            <p:cNvSpPr/>
            <p:nvPr/>
          </p:nvSpPr>
          <p:spPr>
            <a:xfrm>
              <a:off x="556259" y="7399019"/>
              <a:ext cx="59690" cy="91440"/>
            </a:xfrm>
            <a:custGeom>
              <a:avLst/>
              <a:gdLst>
                <a:gd name="connsiteX0" fmla="*/ 34290 w 59690"/>
                <a:gd name="connsiteY0" fmla="*/ 54611 h 91440"/>
                <a:gd name="connsiteX1" fmla="*/ 59690 w 59690"/>
                <a:gd name="connsiteY1" fmla="*/ 72390 h 91440"/>
                <a:gd name="connsiteX2" fmla="*/ 29210 w 59690"/>
                <a:gd name="connsiteY2" fmla="*/ 91440 h 91440"/>
                <a:gd name="connsiteX3" fmla="*/ 0 w 59690"/>
                <a:gd name="connsiteY3" fmla="*/ 74930 h 91440"/>
                <a:gd name="connsiteX4" fmla="*/ 17780 w 59690"/>
                <a:gd name="connsiteY4" fmla="*/ 59690 h 91440"/>
                <a:gd name="connsiteX5" fmla="*/ 7620 w 59690"/>
                <a:gd name="connsiteY5" fmla="*/ 52070 h 91440"/>
                <a:gd name="connsiteX6" fmla="*/ 16510 w 59690"/>
                <a:gd name="connsiteY6" fmla="*/ 43180 h 91440"/>
                <a:gd name="connsiteX7" fmla="*/ 1270 w 59690"/>
                <a:gd name="connsiteY7" fmla="*/ 22861 h 91440"/>
                <a:gd name="connsiteX8" fmla="*/ 26670 w 59690"/>
                <a:gd name="connsiteY8" fmla="*/ 0 h 91440"/>
                <a:gd name="connsiteX9" fmla="*/ 36830 w 59690"/>
                <a:gd name="connsiteY9" fmla="*/ 1270 h 91440"/>
                <a:gd name="connsiteX10" fmla="*/ 59690 w 59690"/>
                <a:gd name="connsiteY10" fmla="*/ 1270 h 91440"/>
                <a:gd name="connsiteX11" fmla="*/ 59690 w 59690"/>
                <a:gd name="connsiteY11" fmla="*/ 10161 h 91440"/>
                <a:gd name="connsiteX12" fmla="*/ 50800 w 59690"/>
                <a:gd name="connsiteY12" fmla="*/ 10161 h 91440"/>
                <a:gd name="connsiteX13" fmla="*/ 46990 w 59690"/>
                <a:gd name="connsiteY13" fmla="*/ 10161 h 91440"/>
                <a:gd name="connsiteX14" fmla="*/ 46990 w 59690"/>
                <a:gd name="connsiteY14" fmla="*/ 10161 h 91440"/>
                <a:gd name="connsiteX15" fmla="*/ 52070 w 59690"/>
                <a:gd name="connsiteY15" fmla="*/ 22861 h 91440"/>
                <a:gd name="connsiteX16" fmla="*/ 29210 w 59690"/>
                <a:gd name="connsiteY16" fmla="*/ 44450 h 91440"/>
                <a:gd name="connsiteX17" fmla="*/ 29210 w 59690"/>
                <a:gd name="connsiteY17" fmla="*/ 44450 h 91440"/>
                <a:gd name="connsiteX18" fmla="*/ 19050 w 59690"/>
                <a:gd name="connsiteY18" fmla="*/ 49530 h 91440"/>
                <a:gd name="connsiteX19" fmla="*/ 34290 w 59690"/>
                <a:gd name="connsiteY19" fmla="*/ 54611 h 91440"/>
                <a:gd name="connsiteX20" fmla="*/ 46990 w 59690"/>
                <a:gd name="connsiteY20" fmla="*/ 73661 h 91440"/>
                <a:gd name="connsiteX21" fmla="*/ 27940 w 59690"/>
                <a:gd name="connsiteY21" fmla="*/ 63500 h 91440"/>
                <a:gd name="connsiteX22" fmla="*/ 11430 w 59690"/>
                <a:gd name="connsiteY22" fmla="*/ 73661 h 91440"/>
                <a:gd name="connsiteX23" fmla="*/ 29210 w 59690"/>
                <a:gd name="connsiteY23" fmla="*/ 83820 h 91440"/>
                <a:gd name="connsiteX24" fmla="*/ 48260 w 59690"/>
                <a:gd name="connsiteY24" fmla="*/ 73661 h 91440"/>
                <a:gd name="connsiteX25" fmla="*/ 41910 w 59690"/>
                <a:gd name="connsiteY25" fmla="*/ 22861 h 91440"/>
                <a:gd name="connsiteX26" fmla="*/ 26670 w 59690"/>
                <a:gd name="connsiteY26" fmla="*/ 8890 h 91440"/>
                <a:gd name="connsiteX27" fmla="*/ 11430 w 59690"/>
                <a:gd name="connsiteY27" fmla="*/ 22861 h 91440"/>
                <a:gd name="connsiteX28" fmla="*/ 26670 w 59690"/>
                <a:gd name="connsiteY28" fmla="*/ 36830 h 91440"/>
                <a:gd name="connsiteX29" fmla="*/ 41910 w 59690"/>
                <a:gd name="connsiteY29" fmla="*/ 22861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9690" h="91440">
                  <a:moveTo>
                    <a:pt x="34290" y="54611"/>
                  </a:moveTo>
                  <a:cubicBezTo>
                    <a:pt x="50800" y="55880"/>
                    <a:pt x="59690" y="60961"/>
                    <a:pt x="59690" y="72390"/>
                  </a:cubicBezTo>
                  <a:cubicBezTo>
                    <a:pt x="59690" y="83820"/>
                    <a:pt x="46990" y="91440"/>
                    <a:pt x="29210" y="91440"/>
                  </a:cubicBezTo>
                  <a:cubicBezTo>
                    <a:pt x="11430" y="91440"/>
                    <a:pt x="0" y="85090"/>
                    <a:pt x="0" y="74930"/>
                  </a:cubicBezTo>
                  <a:cubicBezTo>
                    <a:pt x="0" y="64770"/>
                    <a:pt x="7620" y="60961"/>
                    <a:pt x="17780" y="59690"/>
                  </a:cubicBezTo>
                  <a:cubicBezTo>
                    <a:pt x="11430" y="59690"/>
                    <a:pt x="7620" y="55880"/>
                    <a:pt x="7620" y="52070"/>
                  </a:cubicBezTo>
                  <a:cubicBezTo>
                    <a:pt x="7620" y="48261"/>
                    <a:pt x="11430" y="44450"/>
                    <a:pt x="16510" y="43180"/>
                  </a:cubicBezTo>
                  <a:cubicBezTo>
                    <a:pt x="7620" y="39370"/>
                    <a:pt x="1270" y="31750"/>
                    <a:pt x="1270" y="22861"/>
                  </a:cubicBezTo>
                  <a:cubicBezTo>
                    <a:pt x="1270" y="13970"/>
                    <a:pt x="12700" y="0"/>
                    <a:pt x="26670" y="0"/>
                  </a:cubicBezTo>
                  <a:cubicBezTo>
                    <a:pt x="40640" y="0"/>
                    <a:pt x="34290" y="0"/>
                    <a:pt x="36830" y="1270"/>
                  </a:cubicBezTo>
                  <a:lnTo>
                    <a:pt x="59690" y="1270"/>
                  </a:lnTo>
                  <a:lnTo>
                    <a:pt x="59690" y="10161"/>
                  </a:lnTo>
                  <a:lnTo>
                    <a:pt x="50800" y="10161"/>
                  </a:lnTo>
                  <a:cubicBezTo>
                    <a:pt x="49530" y="10161"/>
                    <a:pt x="46990" y="10161"/>
                    <a:pt x="46990" y="10161"/>
                  </a:cubicBezTo>
                  <a:lnTo>
                    <a:pt x="46990" y="10161"/>
                  </a:lnTo>
                  <a:cubicBezTo>
                    <a:pt x="50800" y="12700"/>
                    <a:pt x="52070" y="17780"/>
                    <a:pt x="52070" y="22861"/>
                  </a:cubicBezTo>
                  <a:cubicBezTo>
                    <a:pt x="52070" y="35561"/>
                    <a:pt x="41910" y="44450"/>
                    <a:pt x="29210" y="44450"/>
                  </a:cubicBezTo>
                  <a:lnTo>
                    <a:pt x="29210" y="44450"/>
                  </a:lnTo>
                  <a:cubicBezTo>
                    <a:pt x="22860" y="44450"/>
                    <a:pt x="19050" y="46990"/>
                    <a:pt x="19050" y="49530"/>
                  </a:cubicBezTo>
                  <a:cubicBezTo>
                    <a:pt x="19050" y="52070"/>
                    <a:pt x="22860" y="53340"/>
                    <a:pt x="34290" y="54611"/>
                  </a:cubicBezTo>
                  <a:close/>
                  <a:moveTo>
                    <a:pt x="46990" y="73661"/>
                  </a:moveTo>
                  <a:cubicBezTo>
                    <a:pt x="46990" y="67311"/>
                    <a:pt x="41910" y="63500"/>
                    <a:pt x="27940" y="63500"/>
                  </a:cubicBezTo>
                  <a:cubicBezTo>
                    <a:pt x="13970" y="63500"/>
                    <a:pt x="11430" y="68580"/>
                    <a:pt x="11430" y="73661"/>
                  </a:cubicBezTo>
                  <a:cubicBezTo>
                    <a:pt x="11430" y="78740"/>
                    <a:pt x="19050" y="83820"/>
                    <a:pt x="29210" y="83820"/>
                  </a:cubicBezTo>
                  <a:cubicBezTo>
                    <a:pt x="39370" y="83820"/>
                    <a:pt x="48260" y="80011"/>
                    <a:pt x="48260" y="73661"/>
                  </a:cubicBezTo>
                  <a:close/>
                  <a:moveTo>
                    <a:pt x="41910" y="22861"/>
                  </a:moveTo>
                  <a:cubicBezTo>
                    <a:pt x="41910" y="15240"/>
                    <a:pt x="35560" y="8890"/>
                    <a:pt x="26670" y="8890"/>
                  </a:cubicBezTo>
                  <a:cubicBezTo>
                    <a:pt x="17780" y="8890"/>
                    <a:pt x="11430" y="15240"/>
                    <a:pt x="11430" y="22861"/>
                  </a:cubicBezTo>
                  <a:cubicBezTo>
                    <a:pt x="11430" y="30480"/>
                    <a:pt x="17780" y="36830"/>
                    <a:pt x="26670" y="36830"/>
                  </a:cubicBezTo>
                  <a:cubicBezTo>
                    <a:pt x="35560" y="36830"/>
                    <a:pt x="41910" y="30480"/>
                    <a:pt x="41910" y="22861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B6DAF579-37C9-3EA4-BA77-63704D1D0AAB}"/>
                </a:ext>
              </a:extLst>
            </p:cNvPr>
            <p:cNvSpPr/>
            <p:nvPr/>
          </p:nvSpPr>
          <p:spPr>
            <a:xfrm>
              <a:off x="624840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1750 w 59690"/>
                <a:gd name="connsiteY10" fmla="*/ 11430 h 66040"/>
                <a:gd name="connsiteX11" fmla="*/ 12700 w 59690"/>
                <a:gd name="connsiteY11" fmla="*/ 29210 h 66040"/>
                <a:gd name="connsiteX12" fmla="*/ 48260 w 59690"/>
                <a:gd name="connsiteY12" fmla="*/ 29210 h 66040"/>
                <a:gd name="connsiteX13" fmla="*/ 3175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1750" y="11430"/>
                  </a:moveTo>
                  <a:cubicBezTo>
                    <a:pt x="20320" y="11430"/>
                    <a:pt x="13970" y="20320"/>
                    <a:pt x="12700" y="29210"/>
                  </a:cubicBezTo>
                  <a:lnTo>
                    <a:pt x="48260" y="29210"/>
                  </a:lnTo>
                  <a:cubicBezTo>
                    <a:pt x="48260" y="20320"/>
                    <a:pt x="41910" y="11430"/>
                    <a:pt x="3175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5F94C9AD-1275-3395-FC71-47FA5FEDF468}"/>
                </a:ext>
              </a:extLst>
            </p:cNvPr>
            <p:cNvSpPr/>
            <p:nvPr/>
          </p:nvSpPr>
          <p:spPr>
            <a:xfrm>
              <a:off x="723900" y="7369809"/>
              <a:ext cx="59690" cy="92709"/>
            </a:xfrm>
            <a:custGeom>
              <a:avLst/>
              <a:gdLst>
                <a:gd name="connsiteX0" fmla="*/ 5080 w 59690"/>
                <a:gd name="connsiteY0" fmla="*/ 6350 h 92709"/>
                <a:gd name="connsiteX1" fmla="*/ 25400 w 59690"/>
                <a:gd name="connsiteY1" fmla="*/ 0 h 92709"/>
                <a:gd name="connsiteX2" fmla="*/ 54610 w 59690"/>
                <a:gd name="connsiteY2" fmla="*/ 29210 h 92709"/>
                <a:gd name="connsiteX3" fmla="*/ 22860 w 59690"/>
                <a:gd name="connsiteY3" fmla="*/ 82550 h 92709"/>
                <a:gd name="connsiteX4" fmla="*/ 59690 w 59690"/>
                <a:gd name="connsiteY4" fmla="*/ 82550 h 92709"/>
                <a:gd name="connsiteX5" fmla="*/ 59690 w 59690"/>
                <a:gd name="connsiteY5" fmla="*/ 92710 h 92709"/>
                <a:gd name="connsiteX6" fmla="*/ 0 w 59690"/>
                <a:gd name="connsiteY6" fmla="*/ 92710 h 92709"/>
                <a:gd name="connsiteX7" fmla="*/ 41910 w 59690"/>
                <a:gd name="connsiteY7" fmla="*/ 29210 h 92709"/>
                <a:gd name="connsiteX8" fmla="*/ 24130 w 59690"/>
                <a:gd name="connsiteY8" fmla="*/ 11430 h 92709"/>
                <a:gd name="connsiteX9" fmla="*/ 5080 w 59690"/>
                <a:gd name="connsiteY9" fmla="*/ 17780 h 92709"/>
                <a:gd name="connsiteX10" fmla="*/ 5080 w 59690"/>
                <a:gd name="connsiteY10" fmla="*/ 635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690" h="92709">
                  <a:moveTo>
                    <a:pt x="5080" y="6350"/>
                  </a:moveTo>
                  <a:cubicBezTo>
                    <a:pt x="10160" y="2540"/>
                    <a:pt x="17780" y="0"/>
                    <a:pt x="25400" y="0"/>
                  </a:cubicBezTo>
                  <a:cubicBezTo>
                    <a:pt x="43180" y="0"/>
                    <a:pt x="54610" y="11430"/>
                    <a:pt x="54610" y="29210"/>
                  </a:cubicBezTo>
                  <a:cubicBezTo>
                    <a:pt x="54610" y="46990"/>
                    <a:pt x="39370" y="63500"/>
                    <a:pt x="22860" y="82550"/>
                  </a:cubicBezTo>
                  <a:lnTo>
                    <a:pt x="59690" y="82550"/>
                  </a:lnTo>
                  <a:lnTo>
                    <a:pt x="59690" y="92710"/>
                  </a:lnTo>
                  <a:lnTo>
                    <a:pt x="0" y="92710"/>
                  </a:lnTo>
                  <a:cubicBezTo>
                    <a:pt x="26670" y="62230"/>
                    <a:pt x="41910" y="45720"/>
                    <a:pt x="41910" y="29210"/>
                  </a:cubicBezTo>
                  <a:cubicBezTo>
                    <a:pt x="41910" y="12700"/>
                    <a:pt x="35560" y="11430"/>
                    <a:pt x="24130" y="11430"/>
                  </a:cubicBezTo>
                  <a:cubicBezTo>
                    <a:pt x="12700" y="11430"/>
                    <a:pt x="8890" y="13970"/>
                    <a:pt x="5080" y="17780"/>
                  </a:cubicBezTo>
                  <a:lnTo>
                    <a:pt x="508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2E07EC6B-F8D0-E9D0-374D-3C246D71C58A}"/>
                </a:ext>
              </a:extLst>
            </p:cNvPr>
            <p:cNvSpPr/>
            <p:nvPr/>
          </p:nvSpPr>
          <p:spPr>
            <a:xfrm>
              <a:off x="797559" y="7371080"/>
              <a:ext cx="58420" cy="92709"/>
            </a:xfrm>
            <a:custGeom>
              <a:avLst/>
              <a:gdLst>
                <a:gd name="connsiteX0" fmla="*/ 3810 w 58420"/>
                <a:gd name="connsiteY0" fmla="*/ 22860 h 92709"/>
                <a:gd name="connsiteX1" fmla="*/ 30480 w 58420"/>
                <a:gd name="connsiteY1" fmla="*/ 0 h 92709"/>
                <a:gd name="connsiteX2" fmla="*/ 57150 w 58420"/>
                <a:gd name="connsiteY2" fmla="*/ 22860 h 92709"/>
                <a:gd name="connsiteX3" fmla="*/ 39370 w 58420"/>
                <a:gd name="connsiteY3" fmla="*/ 45720 h 92709"/>
                <a:gd name="connsiteX4" fmla="*/ 58420 w 58420"/>
                <a:gd name="connsiteY4" fmla="*/ 69850 h 92709"/>
                <a:gd name="connsiteX5" fmla="*/ 29210 w 58420"/>
                <a:gd name="connsiteY5" fmla="*/ 92710 h 92709"/>
                <a:gd name="connsiteX6" fmla="*/ 0 w 58420"/>
                <a:gd name="connsiteY6" fmla="*/ 69850 h 92709"/>
                <a:gd name="connsiteX7" fmla="*/ 19050 w 58420"/>
                <a:gd name="connsiteY7" fmla="*/ 45720 h 92709"/>
                <a:gd name="connsiteX8" fmla="*/ 1270 w 58420"/>
                <a:gd name="connsiteY8" fmla="*/ 22860 h 92709"/>
                <a:gd name="connsiteX9" fmla="*/ 31750 w 58420"/>
                <a:gd name="connsiteY9" fmla="*/ 83820 h 92709"/>
                <a:gd name="connsiteX10" fmla="*/ 49530 w 58420"/>
                <a:gd name="connsiteY10" fmla="*/ 69850 h 92709"/>
                <a:gd name="connsiteX11" fmla="*/ 31750 w 58420"/>
                <a:gd name="connsiteY11" fmla="*/ 50800 h 92709"/>
                <a:gd name="connsiteX12" fmla="*/ 13970 w 58420"/>
                <a:gd name="connsiteY12" fmla="*/ 69850 h 92709"/>
                <a:gd name="connsiteX13" fmla="*/ 31750 w 58420"/>
                <a:gd name="connsiteY13" fmla="*/ 83820 h 92709"/>
                <a:gd name="connsiteX14" fmla="*/ 31750 w 58420"/>
                <a:gd name="connsiteY14" fmla="*/ 40639 h 92709"/>
                <a:gd name="connsiteX15" fmla="*/ 46990 w 58420"/>
                <a:gd name="connsiteY15" fmla="*/ 22860 h 92709"/>
                <a:gd name="connsiteX16" fmla="*/ 31750 w 58420"/>
                <a:gd name="connsiteY16" fmla="*/ 8889 h 92709"/>
                <a:gd name="connsiteX17" fmla="*/ 16510 w 58420"/>
                <a:gd name="connsiteY17" fmla="*/ 22860 h 92709"/>
                <a:gd name="connsiteX18" fmla="*/ 31750 w 58420"/>
                <a:gd name="connsiteY18" fmla="*/ 40639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420" h="92709">
                  <a:moveTo>
                    <a:pt x="3810" y="22860"/>
                  </a:moveTo>
                  <a:cubicBezTo>
                    <a:pt x="3810" y="10160"/>
                    <a:pt x="15240" y="0"/>
                    <a:pt x="30480" y="0"/>
                  </a:cubicBezTo>
                  <a:cubicBezTo>
                    <a:pt x="45720" y="0"/>
                    <a:pt x="57150" y="10160"/>
                    <a:pt x="57150" y="22860"/>
                  </a:cubicBezTo>
                  <a:cubicBezTo>
                    <a:pt x="57150" y="35560"/>
                    <a:pt x="48260" y="43180"/>
                    <a:pt x="39370" y="45720"/>
                  </a:cubicBezTo>
                  <a:cubicBezTo>
                    <a:pt x="48260" y="49530"/>
                    <a:pt x="58420" y="57150"/>
                    <a:pt x="58420" y="69850"/>
                  </a:cubicBezTo>
                  <a:cubicBezTo>
                    <a:pt x="58420" y="82550"/>
                    <a:pt x="45720" y="92710"/>
                    <a:pt x="29210" y="92710"/>
                  </a:cubicBezTo>
                  <a:cubicBezTo>
                    <a:pt x="12700" y="92710"/>
                    <a:pt x="0" y="82550"/>
                    <a:pt x="0" y="69850"/>
                  </a:cubicBezTo>
                  <a:cubicBezTo>
                    <a:pt x="0" y="57150"/>
                    <a:pt x="10160" y="49530"/>
                    <a:pt x="19050" y="45720"/>
                  </a:cubicBezTo>
                  <a:cubicBezTo>
                    <a:pt x="11430" y="41910"/>
                    <a:pt x="1270" y="34289"/>
                    <a:pt x="1270" y="22860"/>
                  </a:cubicBezTo>
                  <a:close/>
                  <a:moveTo>
                    <a:pt x="31750" y="83820"/>
                  </a:moveTo>
                  <a:cubicBezTo>
                    <a:pt x="41910" y="83820"/>
                    <a:pt x="49530" y="77470"/>
                    <a:pt x="49530" y="69850"/>
                  </a:cubicBezTo>
                  <a:cubicBezTo>
                    <a:pt x="49530" y="62230"/>
                    <a:pt x="41910" y="54610"/>
                    <a:pt x="31750" y="50800"/>
                  </a:cubicBezTo>
                  <a:cubicBezTo>
                    <a:pt x="21590" y="54610"/>
                    <a:pt x="13970" y="60960"/>
                    <a:pt x="13970" y="69850"/>
                  </a:cubicBezTo>
                  <a:cubicBezTo>
                    <a:pt x="13970" y="78739"/>
                    <a:pt x="21590" y="83820"/>
                    <a:pt x="31750" y="83820"/>
                  </a:cubicBezTo>
                  <a:close/>
                  <a:moveTo>
                    <a:pt x="31750" y="40639"/>
                  </a:moveTo>
                  <a:cubicBezTo>
                    <a:pt x="40640" y="36830"/>
                    <a:pt x="46990" y="31750"/>
                    <a:pt x="46990" y="22860"/>
                  </a:cubicBezTo>
                  <a:cubicBezTo>
                    <a:pt x="46990" y="13970"/>
                    <a:pt x="40640" y="8889"/>
                    <a:pt x="31750" y="8889"/>
                  </a:cubicBezTo>
                  <a:cubicBezTo>
                    <a:pt x="22860" y="8889"/>
                    <a:pt x="16510" y="15239"/>
                    <a:pt x="16510" y="22860"/>
                  </a:cubicBezTo>
                  <a:cubicBezTo>
                    <a:pt x="16510" y="30480"/>
                    <a:pt x="22860" y="36830"/>
                    <a:pt x="31750" y="40639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" name="Graphic 4">
            <a:extLst>
              <a:ext uri="{FF2B5EF4-FFF2-40B4-BE49-F238E27FC236}">
                <a16:creationId xmlns:a16="http://schemas.microsoft.com/office/drawing/2014/main" id="{66296D48-8E65-C50E-B249-72C0F39D7D8A}"/>
              </a:ext>
            </a:extLst>
          </p:cNvPr>
          <p:cNvGrpSpPr/>
          <p:nvPr/>
        </p:nvGrpSpPr>
        <p:grpSpPr>
          <a:xfrm>
            <a:off x="7508240" y="7371080"/>
            <a:ext cx="2136140" cy="93979"/>
            <a:chOff x="7508240" y="7371080"/>
            <a:chExt cx="2136140" cy="93979"/>
          </a:xfrm>
          <a:solidFill>
            <a:srgbClr val="717073"/>
          </a:solidFill>
        </p:grpSpPr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B42C3975-2656-8FED-A11D-5C3F93372C18}"/>
                </a:ext>
              </a:extLst>
            </p:cNvPr>
            <p:cNvSpPr/>
            <p:nvPr/>
          </p:nvSpPr>
          <p:spPr>
            <a:xfrm>
              <a:off x="7508240" y="7371080"/>
              <a:ext cx="83819" cy="92709"/>
            </a:xfrm>
            <a:custGeom>
              <a:avLst/>
              <a:gdLst>
                <a:gd name="connsiteX0" fmla="*/ 41910 w 83819"/>
                <a:gd name="connsiteY0" fmla="*/ 0 h 92709"/>
                <a:gd name="connsiteX1" fmla="*/ 41910 w 83819"/>
                <a:gd name="connsiteY1" fmla="*/ 0 h 92709"/>
                <a:gd name="connsiteX2" fmla="*/ 83820 w 83819"/>
                <a:gd name="connsiteY2" fmla="*/ 92710 h 92709"/>
                <a:gd name="connsiteX3" fmla="*/ 71120 w 83819"/>
                <a:gd name="connsiteY3" fmla="*/ 92710 h 92709"/>
                <a:gd name="connsiteX4" fmla="*/ 62230 w 83819"/>
                <a:gd name="connsiteY4" fmla="*/ 72389 h 92709"/>
                <a:gd name="connsiteX5" fmla="*/ 21590 w 83819"/>
                <a:gd name="connsiteY5" fmla="*/ 72389 h 92709"/>
                <a:gd name="connsiteX6" fmla="*/ 12700 w 83819"/>
                <a:gd name="connsiteY6" fmla="*/ 92710 h 92709"/>
                <a:gd name="connsiteX7" fmla="*/ 0 w 83819"/>
                <a:gd name="connsiteY7" fmla="*/ 92710 h 92709"/>
                <a:gd name="connsiteX8" fmla="*/ 41910 w 83819"/>
                <a:gd name="connsiteY8" fmla="*/ 0 h 92709"/>
                <a:gd name="connsiteX9" fmla="*/ 57150 w 83819"/>
                <a:gd name="connsiteY9" fmla="*/ 62230 h 92709"/>
                <a:gd name="connsiteX10" fmla="*/ 41910 w 83819"/>
                <a:gd name="connsiteY10" fmla="*/ 24130 h 92709"/>
                <a:gd name="connsiteX11" fmla="*/ 25400 w 83819"/>
                <a:gd name="connsiteY11" fmla="*/ 62230 h 92709"/>
                <a:gd name="connsiteX12" fmla="*/ 57150 w 83819"/>
                <a:gd name="connsiteY12" fmla="*/ 6223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3819" h="92709">
                  <a:moveTo>
                    <a:pt x="41910" y="0"/>
                  </a:moveTo>
                  <a:lnTo>
                    <a:pt x="41910" y="0"/>
                  </a:lnTo>
                  <a:lnTo>
                    <a:pt x="83820" y="92710"/>
                  </a:lnTo>
                  <a:lnTo>
                    <a:pt x="71120" y="92710"/>
                  </a:lnTo>
                  <a:lnTo>
                    <a:pt x="62230" y="72389"/>
                  </a:lnTo>
                  <a:lnTo>
                    <a:pt x="21590" y="72389"/>
                  </a:lnTo>
                  <a:lnTo>
                    <a:pt x="12700" y="92710"/>
                  </a:lnTo>
                  <a:lnTo>
                    <a:pt x="0" y="92710"/>
                  </a:lnTo>
                  <a:lnTo>
                    <a:pt x="41910" y="0"/>
                  </a:lnTo>
                  <a:close/>
                  <a:moveTo>
                    <a:pt x="57150" y="62230"/>
                  </a:moveTo>
                  <a:cubicBezTo>
                    <a:pt x="50800" y="48260"/>
                    <a:pt x="45720" y="36830"/>
                    <a:pt x="41910" y="24130"/>
                  </a:cubicBezTo>
                  <a:cubicBezTo>
                    <a:pt x="36830" y="36830"/>
                    <a:pt x="31750" y="48260"/>
                    <a:pt x="25400" y="62230"/>
                  </a:cubicBezTo>
                  <a:lnTo>
                    <a:pt x="57150" y="622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7F9CDAFC-A31C-9931-8091-087693DE1466}"/>
                </a:ext>
              </a:extLst>
            </p:cNvPr>
            <p:cNvSpPr/>
            <p:nvPr/>
          </p:nvSpPr>
          <p:spPr>
            <a:xfrm>
              <a:off x="7602219" y="7399019"/>
              <a:ext cx="35735" cy="64770"/>
            </a:xfrm>
            <a:custGeom>
              <a:avLst/>
              <a:gdLst>
                <a:gd name="connsiteX0" fmla="*/ 0 w 35735"/>
                <a:gd name="connsiteY0" fmla="*/ 1270 h 64770"/>
                <a:gd name="connsiteX1" fmla="*/ 11430 w 35735"/>
                <a:gd name="connsiteY1" fmla="*/ 1270 h 64770"/>
                <a:gd name="connsiteX2" fmla="*/ 11430 w 35735"/>
                <a:gd name="connsiteY2" fmla="*/ 10161 h 64770"/>
                <a:gd name="connsiteX3" fmla="*/ 11430 w 35735"/>
                <a:gd name="connsiteY3" fmla="*/ 15240 h 64770"/>
                <a:gd name="connsiteX4" fmla="*/ 11430 w 35735"/>
                <a:gd name="connsiteY4" fmla="*/ 15240 h 64770"/>
                <a:gd name="connsiteX5" fmla="*/ 30480 w 35735"/>
                <a:gd name="connsiteY5" fmla="*/ 0 h 64770"/>
                <a:gd name="connsiteX6" fmla="*/ 34290 w 35735"/>
                <a:gd name="connsiteY6" fmla="*/ 0 h 64770"/>
                <a:gd name="connsiteX7" fmla="*/ 34290 w 35735"/>
                <a:gd name="connsiteY7" fmla="*/ 11430 h 64770"/>
                <a:gd name="connsiteX8" fmla="*/ 30480 w 35735"/>
                <a:gd name="connsiteY8" fmla="*/ 11430 h 64770"/>
                <a:gd name="connsiteX9" fmla="*/ 11430 w 35735"/>
                <a:gd name="connsiteY9" fmla="*/ 36830 h 64770"/>
                <a:gd name="connsiteX10" fmla="*/ 11430 w 35735"/>
                <a:gd name="connsiteY10" fmla="*/ 64770 h 64770"/>
                <a:gd name="connsiteX11" fmla="*/ 0 w 35735"/>
                <a:gd name="connsiteY11" fmla="*/ 64770 h 64770"/>
                <a:gd name="connsiteX12" fmla="*/ 0 w 35735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5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40" y="6350"/>
                    <a:pt x="21590" y="0"/>
                    <a:pt x="30480" y="0"/>
                  </a:cubicBezTo>
                  <a:cubicBezTo>
                    <a:pt x="39370" y="0"/>
                    <a:pt x="34290" y="0"/>
                    <a:pt x="34290" y="0"/>
                  </a:cubicBezTo>
                  <a:lnTo>
                    <a:pt x="34290" y="11430"/>
                  </a:lnTo>
                  <a:cubicBezTo>
                    <a:pt x="34290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4AC0674A-A7B3-43B1-04F5-91EFF8049FFE}"/>
                </a:ext>
              </a:extLst>
            </p:cNvPr>
            <p:cNvSpPr/>
            <p:nvPr/>
          </p:nvSpPr>
          <p:spPr>
            <a:xfrm>
              <a:off x="76504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64202B2E-18E6-F336-6518-E814359E1987}"/>
                </a:ext>
              </a:extLst>
            </p:cNvPr>
            <p:cNvSpPr/>
            <p:nvPr/>
          </p:nvSpPr>
          <p:spPr>
            <a:xfrm>
              <a:off x="7693659" y="7399019"/>
              <a:ext cx="66040" cy="66040"/>
            </a:xfrm>
            <a:custGeom>
              <a:avLst/>
              <a:gdLst>
                <a:gd name="connsiteX0" fmla="*/ 66040 w 66040"/>
                <a:gd name="connsiteY0" fmla="*/ 33020 h 66040"/>
                <a:gd name="connsiteX1" fmla="*/ 33020 w 66040"/>
                <a:gd name="connsiteY1" fmla="*/ 66040 h 66040"/>
                <a:gd name="connsiteX2" fmla="*/ 0 w 66040"/>
                <a:gd name="connsiteY2" fmla="*/ 33020 h 66040"/>
                <a:gd name="connsiteX3" fmla="*/ 33020 w 66040"/>
                <a:gd name="connsiteY3" fmla="*/ 0 h 66040"/>
                <a:gd name="connsiteX4" fmla="*/ 66040 w 66040"/>
                <a:gd name="connsiteY4" fmla="*/ 33020 h 66040"/>
                <a:gd name="connsiteX5" fmla="*/ 54610 w 66040"/>
                <a:gd name="connsiteY5" fmla="*/ 33020 h 66040"/>
                <a:gd name="connsiteX6" fmla="*/ 33020 w 66040"/>
                <a:gd name="connsiteY6" fmla="*/ 10161 h 66040"/>
                <a:gd name="connsiteX7" fmla="*/ 11430 w 66040"/>
                <a:gd name="connsiteY7" fmla="*/ 33020 h 66040"/>
                <a:gd name="connsiteX8" fmla="*/ 33020 w 66040"/>
                <a:gd name="connsiteY8" fmla="*/ 55880 h 66040"/>
                <a:gd name="connsiteX9" fmla="*/ 54610 w 66040"/>
                <a:gd name="connsiteY9" fmla="*/ 3302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040" h="66040">
                  <a:moveTo>
                    <a:pt x="66040" y="33020"/>
                  </a:moveTo>
                  <a:cubicBezTo>
                    <a:pt x="66040" y="52070"/>
                    <a:pt x="52070" y="66040"/>
                    <a:pt x="33020" y="66040"/>
                  </a:cubicBezTo>
                  <a:cubicBezTo>
                    <a:pt x="1397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3020" y="0"/>
                  </a:cubicBezTo>
                  <a:cubicBezTo>
                    <a:pt x="52070" y="0"/>
                    <a:pt x="66040" y="13970"/>
                    <a:pt x="66040" y="33020"/>
                  </a:cubicBezTo>
                  <a:close/>
                  <a:moveTo>
                    <a:pt x="54610" y="33020"/>
                  </a:moveTo>
                  <a:cubicBezTo>
                    <a:pt x="54610" y="19050"/>
                    <a:pt x="45720" y="10161"/>
                    <a:pt x="33020" y="10161"/>
                  </a:cubicBezTo>
                  <a:cubicBezTo>
                    <a:pt x="20320" y="10161"/>
                    <a:pt x="11430" y="19050"/>
                    <a:pt x="11430" y="33020"/>
                  </a:cubicBezTo>
                  <a:cubicBezTo>
                    <a:pt x="11430" y="46990"/>
                    <a:pt x="20320" y="55880"/>
                    <a:pt x="33020" y="55880"/>
                  </a:cubicBezTo>
                  <a:cubicBezTo>
                    <a:pt x="45720" y="55880"/>
                    <a:pt x="54610" y="45720"/>
                    <a:pt x="54610" y="330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51D0ACA7-1EA1-76C0-F198-D2BF7C3B7823}"/>
                </a:ext>
              </a:extLst>
            </p:cNvPr>
            <p:cNvSpPr/>
            <p:nvPr/>
          </p:nvSpPr>
          <p:spPr>
            <a:xfrm>
              <a:off x="7766050" y="7400290"/>
              <a:ext cx="99059" cy="64769"/>
            </a:xfrm>
            <a:custGeom>
              <a:avLst/>
              <a:gdLst>
                <a:gd name="connsiteX0" fmla="*/ 68580 w 99059"/>
                <a:gd name="connsiteY0" fmla="*/ 45720 h 64769"/>
                <a:gd name="connsiteX1" fmla="*/ 86360 w 99059"/>
                <a:gd name="connsiteY1" fmla="*/ 0 h 64769"/>
                <a:gd name="connsiteX2" fmla="*/ 99060 w 99059"/>
                <a:gd name="connsiteY2" fmla="*/ 0 h 64769"/>
                <a:gd name="connsiteX3" fmla="*/ 72390 w 99059"/>
                <a:gd name="connsiteY3" fmla="*/ 64770 h 64769"/>
                <a:gd name="connsiteX4" fmla="*/ 66040 w 99059"/>
                <a:gd name="connsiteY4" fmla="*/ 64770 h 64769"/>
                <a:gd name="connsiteX5" fmla="*/ 49530 w 99059"/>
                <a:gd name="connsiteY5" fmla="*/ 21590 h 64769"/>
                <a:gd name="connsiteX6" fmla="*/ 33020 w 99059"/>
                <a:gd name="connsiteY6" fmla="*/ 64770 h 64769"/>
                <a:gd name="connsiteX7" fmla="*/ 26670 w 99059"/>
                <a:gd name="connsiteY7" fmla="*/ 64770 h 64769"/>
                <a:gd name="connsiteX8" fmla="*/ 0 w 99059"/>
                <a:gd name="connsiteY8" fmla="*/ 0 h 64769"/>
                <a:gd name="connsiteX9" fmla="*/ 12700 w 99059"/>
                <a:gd name="connsiteY9" fmla="*/ 0 h 64769"/>
                <a:gd name="connsiteX10" fmla="*/ 30480 w 99059"/>
                <a:gd name="connsiteY10" fmla="*/ 45720 h 64769"/>
                <a:gd name="connsiteX11" fmla="*/ 46990 w 99059"/>
                <a:gd name="connsiteY11" fmla="*/ 0 h 64769"/>
                <a:gd name="connsiteX12" fmla="*/ 53340 w 99059"/>
                <a:gd name="connsiteY12" fmla="*/ 0 h 64769"/>
                <a:gd name="connsiteX13" fmla="*/ 69850 w 99059"/>
                <a:gd name="connsiteY13" fmla="*/ 45720 h 6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059" h="64769">
                  <a:moveTo>
                    <a:pt x="68580" y="45720"/>
                  </a:moveTo>
                  <a:lnTo>
                    <a:pt x="86360" y="0"/>
                  </a:lnTo>
                  <a:lnTo>
                    <a:pt x="99060" y="0"/>
                  </a:lnTo>
                  <a:lnTo>
                    <a:pt x="72390" y="64770"/>
                  </a:lnTo>
                  <a:lnTo>
                    <a:pt x="66040" y="64770"/>
                  </a:lnTo>
                  <a:lnTo>
                    <a:pt x="49530" y="21590"/>
                  </a:lnTo>
                  <a:lnTo>
                    <a:pt x="33020" y="64770"/>
                  </a:lnTo>
                  <a:lnTo>
                    <a:pt x="26670" y="64770"/>
                  </a:lnTo>
                  <a:lnTo>
                    <a:pt x="0" y="0"/>
                  </a:lnTo>
                  <a:lnTo>
                    <a:pt x="12700" y="0"/>
                  </a:lnTo>
                  <a:lnTo>
                    <a:pt x="30480" y="45720"/>
                  </a:lnTo>
                  <a:lnTo>
                    <a:pt x="46990" y="0"/>
                  </a:lnTo>
                  <a:lnTo>
                    <a:pt x="53340" y="0"/>
                  </a:lnTo>
                  <a:lnTo>
                    <a:pt x="6985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E585D304-ABA0-AB59-96AA-F2F3B99E77E1}"/>
                </a:ext>
              </a:extLst>
            </p:cNvPr>
            <p:cNvSpPr/>
            <p:nvPr/>
          </p:nvSpPr>
          <p:spPr>
            <a:xfrm>
              <a:off x="7876540" y="7372350"/>
              <a:ext cx="57150" cy="92709"/>
            </a:xfrm>
            <a:custGeom>
              <a:avLst/>
              <a:gdLst>
                <a:gd name="connsiteX0" fmla="*/ 0 w 57150"/>
                <a:gd name="connsiteY0" fmla="*/ 0 h 92709"/>
                <a:gd name="connsiteX1" fmla="*/ 11430 w 57150"/>
                <a:gd name="connsiteY1" fmla="*/ 0 h 92709"/>
                <a:gd name="connsiteX2" fmla="*/ 11430 w 57150"/>
                <a:gd name="connsiteY2" fmla="*/ 35560 h 92709"/>
                <a:gd name="connsiteX3" fmla="*/ 11430 w 57150"/>
                <a:gd name="connsiteY3" fmla="*/ 41910 h 92709"/>
                <a:gd name="connsiteX4" fmla="*/ 11430 w 57150"/>
                <a:gd name="connsiteY4" fmla="*/ 41910 h 92709"/>
                <a:gd name="connsiteX5" fmla="*/ 35560 w 57150"/>
                <a:gd name="connsiteY5" fmla="*/ 26670 h 92709"/>
                <a:gd name="connsiteX6" fmla="*/ 57150 w 57150"/>
                <a:gd name="connsiteY6" fmla="*/ 52070 h 92709"/>
                <a:gd name="connsiteX7" fmla="*/ 57150 w 57150"/>
                <a:gd name="connsiteY7" fmla="*/ 91440 h 92709"/>
                <a:gd name="connsiteX8" fmla="*/ 45720 w 57150"/>
                <a:gd name="connsiteY8" fmla="*/ 91440 h 92709"/>
                <a:gd name="connsiteX9" fmla="*/ 45720 w 57150"/>
                <a:gd name="connsiteY9" fmla="*/ 54610 h 92709"/>
                <a:gd name="connsiteX10" fmla="*/ 33020 w 57150"/>
                <a:gd name="connsiteY10" fmla="*/ 38100 h 92709"/>
                <a:gd name="connsiteX11" fmla="*/ 11430 w 57150"/>
                <a:gd name="connsiteY11" fmla="*/ 60960 h 92709"/>
                <a:gd name="connsiteX12" fmla="*/ 11430 w 57150"/>
                <a:gd name="connsiteY12" fmla="*/ 92710 h 92709"/>
                <a:gd name="connsiteX13" fmla="*/ 0 w 57150"/>
                <a:gd name="connsiteY13" fmla="*/ 92710 h 92709"/>
                <a:gd name="connsiteX14" fmla="*/ 0 w 57150"/>
                <a:gd name="connsiteY14" fmla="*/ 12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" h="92709">
                  <a:moveTo>
                    <a:pt x="0" y="0"/>
                  </a:moveTo>
                  <a:lnTo>
                    <a:pt x="11430" y="0"/>
                  </a:lnTo>
                  <a:lnTo>
                    <a:pt x="11430" y="35560"/>
                  </a:lnTo>
                  <a:cubicBezTo>
                    <a:pt x="11430" y="38100"/>
                    <a:pt x="11430" y="40640"/>
                    <a:pt x="11430" y="41910"/>
                  </a:cubicBezTo>
                  <a:lnTo>
                    <a:pt x="11430" y="41910"/>
                  </a:lnTo>
                  <a:cubicBezTo>
                    <a:pt x="13970" y="35560"/>
                    <a:pt x="21590" y="26670"/>
                    <a:pt x="35560" y="26670"/>
                  </a:cubicBezTo>
                  <a:cubicBezTo>
                    <a:pt x="49530" y="26670"/>
                    <a:pt x="57150" y="35560"/>
                    <a:pt x="57150" y="52070"/>
                  </a:cubicBezTo>
                  <a:lnTo>
                    <a:pt x="57150" y="91440"/>
                  </a:lnTo>
                  <a:lnTo>
                    <a:pt x="45720" y="91440"/>
                  </a:lnTo>
                  <a:lnTo>
                    <a:pt x="45720" y="54610"/>
                  </a:lnTo>
                  <a:cubicBezTo>
                    <a:pt x="45720" y="45720"/>
                    <a:pt x="44450" y="38100"/>
                    <a:pt x="33020" y="38100"/>
                  </a:cubicBezTo>
                  <a:cubicBezTo>
                    <a:pt x="21590" y="38100"/>
                    <a:pt x="11430" y="48260"/>
                    <a:pt x="11430" y="60960"/>
                  </a:cubicBezTo>
                  <a:lnTo>
                    <a:pt x="11430" y="92710"/>
                  </a:lnTo>
                  <a:lnTo>
                    <a:pt x="0" y="9271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886565E0-4B68-FC67-B90A-85112EF3464A}"/>
                </a:ext>
              </a:extLst>
            </p:cNvPr>
            <p:cNvSpPr/>
            <p:nvPr/>
          </p:nvSpPr>
          <p:spPr>
            <a:xfrm>
              <a:off x="7948930" y="7397750"/>
              <a:ext cx="59689" cy="66040"/>
            </a:xfrm>
            <a:custGeom>
              <a:avLst/>
              <a:gdLst>
                <a:gd name="connsiteX0" fmla="*/ 59689 w 59689"/>
                <a:gd name="connsiteY0" fmla="*/ 30480 h 66040"/>
                <a:gd name="connsiteX1" fmla="*/ 59689 w 59689"/>
                <a:gd name="connsiteY1" fmla="*/ 36830 h 66040"/>
                <a:gd name="connsiteX2" fmla="*/ 12700 w 59689"/>
                <a:gd name="connsiteY2" fmla="*/ 36830 h 66040"/>
                <a:gd name="connsiteX3" fmla="*/ 34289 w 59689"/>
                <a:gd name="connsiteY3" fmla="*/ 57150 h 66040"/>
                <a:gd name="connsiteX4" fmla="*/ 57150 w 59689"/>
                <a:gd name="connsiteY4" fmla="*/ 50800 h 66040"/>
                <a:gd name="connsiteX5" fmla="*/ 57150 w 59689"/>
                <a:gd name="connsiteY5" fmla="*/ 60960 h 66040"/>
                <a:gd name="connsiteX6" fmla="*/ 33020 w 59689"/>
                <a:gd name="connsiteY6" fmla="*/ 66040 h 66040"/>
                <a:gd name="connsiteX7" fmla="*/ 0 w 59689"/>
                <a:gd name="connsiteY7" fmla="*/ 33020 h 66040"/>
                <a:gd name="connsiteX8" fmla="*/ 30480 w 59689"/>
                <a:gd name="connsiteY8" fmla="*/ 0 h 66040"/>
                <a:gd name="connsiteX9" fmla="*/ 59689 w 59689"/>
                <a:gd name="connsiteY9" fmla="*/ 29210 h 66040"/>
                <a:gd name="connsiteX10" fmla="*/ 30480 w 59689"/>
                <a:gd name="connsiteY10" fmla="*/ 11430 h 66040"/>
                <a:gd name="connsiteX11" fmla="*/ 11430 w 59689"/>
                <a:gd name="connsiteY11" fmla="*/ 29210 h 66040"/>
                <a:gd name="connsiteX12" fmla="*/ 46989 w 59689"/>
                <a:gd name="connsiteY12" fmla="*/ 29210 h 66040"/>
                <a:gd name="connsiteX13" fmla="*/ 30480 w 59689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89" h="66040">
                  <a:moveTo>
                    <a:pt x="59689" y="30480"/>
                  </a:moveTo>
                  <a:cubicBezTo>
                    <a:pt x="59689" y="33020"/>
                    <a:pt x="59689" y="35560"/>
                    <a:pt x="59689" y="36830"/>
                  </a:cubicBezTo>
                  <a:lnTo>
                    <a:pt x="12700" y="36830"/>
                  </a:lnTo>
                  <a:cubicBezTo>
                    <a:pt x="12700" y="49530"/>
                    <a:pt x="21589" y="57150"/>
                    <a:pt x="34289" y="57150"/>
                  </a:cubicBezTo>
                  <a:cubicBezTo>
                    <a:pt x="46989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89" y="0"/>
                    <a:pt x="59689" y="13970"/>
                    <a:pt x="59689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89" y="29210"/>
                  </a:lnTo>
                  <a:cubicBezTo>
                    <a:pt x="46989" y="20320"/>
                    <a:pt x="40639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15F89F4B-EB22-2507-7701-E1635A08E33A}"/>
                </a:ext>
              </a:extLst>
            </p:cNvPr>
            <p:cNvSpPr/>
            <p:nvPr/>
          </p:nvSpPr>
          <p:spPr>
            <a:xfrm>
              <a:off x="8021319" y="7397750"/>
              <a:ext cx="53340" cy="66040"/>
            </a:xfrm>
            <a:custGeom>
              <a:avLst/>
              <a:gdLst>
                <a:gd name="connsiteX0" fmla="*/ 3811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1 w 53340"/>
                <a:gd name="connsiteY4" fmla="*/ 64770 h 66040"/>
                <a:gd name="connsiteX5" fmla="*/ 41911 w 53340"/>
                <a:gd name="connsiteY5" fmla="*/ 57150 h 66040"/>
                <a:gd name="connsiteX6" fmla="*/ 41911 w 53340"/>
                <a:gd name="connsiteY6" fmla="*/ 52070 h 66040"/>
                <a:gd name="connsiteX7" fmla="*/ 41911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1 w 53340"/>
                <a:gd name="connsiteY10" fmla="*/ 27940 h 66040"/>
                <a:gd name="connsiteX11" fmla="*/ 41911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9690 h 66040"/>
                <a:gd name="connsiteX18" fmla="*/ 40640 w 53340"/>
                <a:gd name="connsiteY18" fmla="*/ 3937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1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1" y="64770"/>
                  </a:lnTo>
                  <a:lnTo>
                    <a:pt x="41911" y="57150"/>
                  </a:lnTo>
                  <a:cubicBezTo>
                    <a:pt x="41911" y="54610"/>
                    <a:pt x="41911" y="52070"/>
                    <a:pt x="41911" y="52070"/>
                  </a:cubicBezTo>
                  <a:lnTo>
                    <a:pt x="41911" y="52070"/>
                  </a:lnTo>
                  <a:cubicBezTo>
                    <a:pt x="41911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1" y="27940"/>
                  </a:cubicBezTo>
                  <a:lnTo>
                    <a:pt x="41911" y="25400"/>
                  </a:lnTo>
                  <a:cubicBezTo>
                    <a:pt x="41911" y="13970"/>
                    <a:pt x="35561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9690"/>
                    <a:pt x="21590" y="59690"/>
                  </a:cubicBezTo>
                  <a:cubicBezTo>
                    <a:pt x="31750" y="59690"/>
                    <a:pt x="40640" y="49530"/>
                    <a:pt x="4064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3B81385F-8761-BA07-FDB8-50FE4C61CDDA}"/>
                </a:ext>
              </a:extLst>
            </p:cNvPr>
            <p:cNvSpPr/>
            <p:nvPr/>
          </p:nvSpPr>
          <p:spPr>
            <a:xfrm>
              <a:off x="8089900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683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572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E020CC21-1645-0F4A-FB14-3242A45A5CBD}"/>
                </a:ext>
              </a:extLst>
            </p:cNvPr>
            <p:cNvSpPr/>
            <p:nvPr/>
          </p:nvSpPr>
          <p:spPr>
            <a:xfrm>
              <a:off x="8199119" y="7372350"/>
              <a:ext cx="67310" cy="91440"/>
            </a:xfrm>
            <a:custGeom>
              <a:avLst/>
              <a:gdLst>
                <a:gd name="connsiteX0" fmla="*/ 40640 w 67310"/>
                <a:gd name="connsiteY0" fmla="*/ 10160 h 91440"/>
                <a:gd name="connsiteX1" fmla="*/ 40640 w 67310"/>
                <a:gd name="connsiteY1" fmla="*/ 91440 h 91440"/>
                <a:gd name="connsiteX2" fmla="*/ 27940 w 67310"/>
                <a:gd name="connsiteY2" fmla="*/ 91440 h 91440"/>
                <a:gd name="connsiteX3" fmla="*/ 27940 w 67310"/>
                <a:gd name="connsiteY3" fmla="*/ 10160 h 91440"/>
                <a:gd name="connsiteX4" fmla="*/ 0 w 67310"/>
                <a:gd name="connsiteY4" fmla="*/ 10160 h 91440"/>
                <a:gd name="connsiteX5" fmla="*/ 0 w 67310"/>
                <a:gd name="connsiteY5" fmla="*/ 0 h 91440"/>
                <a:gd name="connsiteX6" fmla="*/ 67311 w 67310"/>
                <a:gd name="connsiteY6" fmla="*/ 0 h 91440"/>
                <a:gd name="connsiteX7" fmla="*/ 67311 w 67310"/>
                <a:gd name="connsiteY7" fmla="*/ 10160 h 91440"/>
                <a:gd name="connsiteX8" fmla="*/ 39370 w 67310"/>
                <a:gd name="connsiteY8" fmla="*/ 1016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310" h="91440">
                  <a:moveTo>
                    <a:pt x="40640" y="10160"/>
                  </a:moveTo>
                  <a:lnTo>
                    <a:pt x="40640" y="91440"/>
                  </a:lnTo>
                  <a:lnTo>
                    <a:pt x="27940" y="91440"/>
                  </a:lnTo>
                  <a:lnTo>
                    <a:pt x="27940" y="10160"/>
                  </a:lnTo>
                  <a:lnTo>
                    <a:pt x="0" y="10160"/>
                  </a:lnTo>
                  <a:lnTo>
                    <a:pt x="0" y="0"/>
                  </a:lnTo>
                  <a:lnTo>
                    <a:pt x="67311" y="0"/>
                  </a:lnTo>
                  <a:lnTo>
                    <a:pt x="67311" y="10160"/>
                  </a:lnTo>
                  <a:lnTo>
                    <a:pt x="39370" y="10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79B69650-19A3-0E20-0B0A-C72DD4D26845}"/>
                </a:ext>
              </a:extLst>
            </p:cNvPr>
            <p:cNvSpPr/>
            <p:nvPr/>
          </p:nvSpPr>
          <p:spPr>
            <a:xfrm>
              <a:off x="82727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8EE43CA1-2979-F933-35A6-6199FEC4D22F}"/>
                </a:ext>
              </a:extLst>
            </p:cNvPr>
            <p:cNvSpPr/>
            <p:nvPr/>
          </p:nvSpPr>
          <p:spPr>
            <a:xfrm>
              <a:off x="8314690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1910 w 53340"/>
                <a:gd name="connsiteY15" fmla="*/ 38100 h 66040"/>
                <a:gd name="connsiteX16" fmla="*/ 12700 w 53340"/>
                <a:gd name="connsiteY16" fmla="*/ 49530 h 66040"/>
                <a:gd name="connsiteX17" fmla="*/ 22860 w 53340"/>
                <a:gd name="connsiteY17" fmla="*/ 59690 h 66040"/>
                <a:gd name="connsiteX18" fmla="*/ 41910 w 53340"/>
                <a:gd name="connsiteY18" fmla="*/ 3937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1910" y="38100"/>
                  </a:moveTo>
                  <a:cubicBezTo>
                    <a:pt x="21590" y="34290"/>
                    <a:pt x="12700" y="40640"/>
                    <a:pt x="12700" y="49530"/>
                  </a:cubicBezTo>
                  <a:cubicBezTo>
                    <a:pt x="12700" y="58420"/>
                    <a:pt x="16510" y="59690"/>
                    <a:pt x="22860" y="59690"/>
                  </a:cubicBezTo>
                  <a:cubicBezTo>
                    <a:pt x="33020" y="59690"/>
                    <a:pt x="41910" y="49530"/>
                    <a:pt x="4191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FF7B9C97-46B1-8E02-BE97-A3EE32343F25}"/>
                </a:ext>
              </a:extLst>
            </p:cNvPr>
            <p:cNvSpPr/>
            <p:nvPr/>
          </p:nvSpPr>
          <p:spPr>
            <a:xfrm>
              <a:off x="8388350" y="7399019"/>
              <a:ext cx="57150" cy="66040"/>
            </a:xfrm>
            <a:custGeom>
              <a:avLst/>
              <a:gdLst>
                <a:gd name="connsiteX0" fmla="*/ 11430 w 57150"/>
                <a:gd name="connsiteY0" fmla="*/ 1270 h 66040"/>
                <a:gd name="connsiteX1" fmla="*/ 11430 w 57150"/>
                <a:gd name="connsiteY1" fmla="*/ 10161 h 66040"/>
                <a:gd name="connsiteX2" fmla="*/ 11430 w 57150"/>
                <a:gd name="connsiteY2" fmla="*/ 15240 h 66040"/>
                <a:gd name="connsiteX3" fmla="*/ 11430 w 57150"/>
                <a:gd name="connsiteY3" fmla="*/ 15240 h 66040"/>
                <a:gd name="connsiteX4" fmla="*/ 35560 w 57150"/>
                <a:gd name="connsiteY4" fmla="*/ 0 h 66040"/>
                <a:gd name="connsiteX5" fmla="*/ 57150 w 57150"/>
                <a:gd name="connsiteY5" fmla="*/ 25400 h 66040"/>
                <a:gd name="connsiteX6" fmla="*/ 57150 w 57150"/>
                <a:gd name="connsiteY6" fmla="*/ 64770 h 66040"/>
                <a:gd name="connsiteX7" fmla="*/ 45720 w 57150"/>
                <a:gd name="connsiteY7" fmla="*/ 64770 h 66040"/>
                <a:gd name="connsiteX8" fmla="*/ 45720 w 57150"/>
                <a:gd name="connsiteY8" fmla="*/ 27940 h 66040"/>
                <a:gd name="connsiteX9" fmla="*/ 33020 w 57150"/>
                <a:gd name="connsiteY9" fmla="*/ 11430 h 66040"/>
                <a:gd name="connsiteX10" fmla="*/ 11430 w 57150"/>
                <a:gd name="connsiteY10" fmla="*/ 34290 h 66040"/>
                <a:gd name="connsiteX11" fmla="*/ 11430 w 57150"/>
                <a:gd name="connsiteY11" fmla="*/ 66040 h 66040"/>
                <a:gd name="connsiteX12" fmla="*/ 0 w 57150"/>
                <a:gd name="connsiteY12" fmla="*/ 66040 h 66040"/>
                <a:gd name="connsiteX13" fmla="*/ 0 w 57150"/>
                <a:gd name="connsiteY13" fmla="*/ 2540 h 66040"/>
                <a:gd name="connsiteX14" fmla="*/ 11430 w 5715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" h="66040">
                  <a:moveTo>
                    <a:pt x="11430" y="1270"/>
                  </a:moveTo>
                  <a:lnTo>
                    <a:pt x="11430" y="10161"/>
                  </a:lnTo>
                  <a:cubicBezTo>
                    <a:pt x="11430" y="12700"/>
                    <a:pt x="11430" y="15240"/>
                    <a:pt x="11430" y="15240"/>
                  </a:cubicBezTo>
                  <a:lnTo>
                    <a:pt x="11430" y="15240"/>
                  </a:lnTo>
                  <a:cubicBezTo>
                    <a:pt x="13970" y="8890"/>
                    <a:pt x="21590" y="0"/>
                    <a:pt x="35560" y="0"/>
                  </a:cubicBezTo>
                  <a:cubicBezTo>
                    <a:pt x="49530" y="0"/>
                    <a:pt x="57150" y="8890"/>
                    <a:pt x="57150" y="25400"/>
                  </a:cubicBezTo>
                  <a:lnTo>
                    <a:pt x="57150" y="64770"/>
                  </a:lnTo>
                  <a:lnTo>
                    <a:pt x="45720" y="64770"/>
                  </a:lnTo>
                  <a:lnTo>
                    <a:pt x="45720" y="27940"/>
                  </a:lnTo>
                  <a:cubicBezTo>
                    <a:pt x="45720" y="19050"/>
                    <a:pt x="44450" y="11430"/>
                    <a:pt x="33020" y="11430"/>
                  </a:cubicBezTo>
                  <a:cubicBezTo>
                    <a:pt x="21590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9F2CDE78-8E16-0C34-EA83-DCFA20D71EFE}"/>
                </a:ext>
              </a:extLst>
            </p:cNvPr>
            <p:cNvSpPr/>
            <p:nvPr/>
          </p:nvSpPr>
          <p:spPr>
            <a:xfrm>
              <a:off x="8462009" y="7399019"/>
              <a:ext cx="44450" cy="66040"/>
            </a:xfrm>
            <a:custGeom>
              <a:avLst/>
              <a:gdLst>
                <a:gd name="connsiteX0" fmla="*/ 19050 w 44450"/>
                <a:gd name="connsiteY0" fmla="*/ 38100 h 66040"/>
                <a:gd name="connsiteX1" fmla="*/ 0 w 44450"/>
                <a:gd name="connsiteY1" fmla="*/ 17780 h 66040"/>
                <a:gd name="connsiteX2" fmla="*/ 22860 w 44450"/>
                <a:gd name="connsiteY2" fmla="*/ 0 h 66040"/>
                <a:gd name="connsiteX3" fmla="*/ 40640 w 44450"/>
                <a:gd name="connsiteY3" fmla="*/ 3811 h 66040"/>
                <a:gd name="connsiteX4" fmla="*/ 40640 w 44450"/>
                <a:gd name="connsiteY4" fmla="*/ 13970 h 66040"/>
                <a:gd name="connsiteX5" fmla="*/ 24130 w 44450"/>
                <a:gd name="connsiteY5" fmla="*/ 10161 h 66040"/>
                <a:gd name="connsiteX6" fmla="*/ 11430 w 44450"/>
                <a:gd name="connsiteY6" fmla="*/ 17780 h 66040"/>
                <a:gd name="connsiteX7" fmla="*/ 24130 w 44450"/>
                <a:gd name="connsiteY7" fmla="*/ 27940 h 66040"/>
                <a:gd name="connsiteX8" fmla="*/ 44450 w 44450"/>
                <a:gd name="connsiteY8" fmla="*/ 48261 h 66040"/>
                <a:gd name="connsiteX9" fmla="*/ 21590 w 44450"/>
                <a:gd name="connsiteY9" fmla="*/ 66040 h 66040"/>
                <a:gd name="connsiteX10" fmla="*/ 1270 w 44450"/>
                <a:gd name="connsiteY10" fmla="*/ 62230 h 66040"/>
                <a:gd name="connsiteX11" fmla="*/ 1270 w 44450"/>
                <a:gd name="connsiteY11" fmla="*/ 52070 h 66040"/>
                <a:gd name="connsiteX12" fmla="*/ 21590 w 44450"/>
                <a:gd name="connsiteY12" fmla="*/ 57150 h 66040"/>
                <a:gd name="connsiteX13" fmla="*/ 34290 w 44450"/>
                <a:gd name="connsiteY13" fmla="*/ 48261 h 66040"/>
                <a:gd name="connsiteX14" fmla="*/ 20320 w 44450"/>
                <a:gd name="connsiteY14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450" h="66040">
                  <a:moveTo>
                    <a:pt x="19050" y="38100"/>
                  </a:moveTo>
                  <a:cubicBezTo>
                    <a:pt x="7620" y="34290"/>
                    <a:pt x="0" y="29211"/>
                    <a:pt x="0" y="17780"/>
                  </a:cubicBezTo>
                  <a:cubicBezTo>
                    <a:pt x="0" y="6350"/>
                    <a:pt x="10160" y="0"/>
                    <a:pt x="22860" y="0"/>
                  </a:cubicBezTo>
                  <a:cubicBezTo>
                    <a:pt x="35560" y="0"/>
                    <a:pt x="36830" y="1270"/>
                    <a:pt x="40640" y="3811"/>
                  </a:cubicBezTo>
                  <a:lnTo>
                    <a:pt x="40640" y="13970"/>
                  </a:lnTo>
                  <a:cubicBezTo>
                    <a:pt x="35560" y="11430"/>
                    <a:pt x="29210" y="10161"/>
                    <a:pt x="24130" y="10161"/>
                  </a:cubicBezTo>
                  <a:cubicBezTo>
                    <a:pt x="19050" y="10161"/>
                    <a:pt x="11430" y="12700"/>
                    <a:pt x="11430" y="17780"/>
                  </a:cubicBezTo>
                  <a:cubicBezTo>
                    <a:pt x="11430" y="22861"/>
                    <a:pt x="15240" y="25400"/>
                    <a:pt x="24130" y="27940"/>
                  </a:cubicBezTo>
                  <a:cubicBezTo>
                    <a:pt x="38100" y="33020"/>
                    <a:pt x="44450" y="36830"/>
                    <a:pt x="44450" y="48261"/>
                  </a:cubicBezTo>
                  <a:cubicBezTo>
                    <a:pt x="44450" y="59690"/>
                    <a:pt x="35560" y="66040"/>
                    <a:pt x="21590" y="66040"/>
                  </a:cubicBezTo>
                  <a:cubicBezTo>
                    <a:pt x="7620" y="66040"/>
                    <a:pt x="6350" y="64770"/>
                    <a:pt x="1270" y="62230"/>
                  </a:cubicBezTo>
                  <a:lnTo>
                    <a:pt x="1270" y="52070"/>
                  </a:lnTo>
                  <a:cubicBezTo>
                    <a:pt x="7620" y="54611"/>
                    <a:pt x="15240" y="57150"/>
                    <a:pt x="21590" y="57150"/>
                  </a:cubicBezTo>
                  <a:cubicBezTo>
                    <a:pt x="27940" y="57150"/>
                    <a:pt x="34290" y="54611"/>
                    <a:pt x="34290" y="48261"/>
                  </a:cubicBezTo>
                  <a:cubicBezTo>
                    <a:pt x="34290" y="41911"/>
                    <a:pt x="29210" y="40640"/>
                    <a:pt x="2032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6E27EA9D-FB53-8EF1-FA18-61BE681BA445}"/>
                </a:ext>
              </a:extLst>
            </p:cNvPr>
            <p:cNvSpPr/>
            <p:nvPr/>
          </p:nvSpPr>
          <p:spPr>
            <a:xfrm>
              <a:off x="8521700" y="7374890"/>
              <a:ext cx="15240" cy="88900"/>
            </a:xfrm>
            <a:custGeom>
              <a:avLst/>
              <a:gdLst>
                <a:gd name="connsiteX0" fmla="*/ 7620 w 15240"/>
                <a:gd name="connsiteY0" fmla="*/ 0 h 88900"/>
                <a:gd name="connsiteX1" fmla="*/ 15240 w 15240"/>
                <a:gd name="connsiteY1" fmla="*/ 7620 h 88900"/>
                <a:gd name="connsiteX2" fmla="*/ 7620 w 15240"/>
                <a:gd name="connsiteY2" fmla="*/ 15240 h 88900"/>
                <a:gd name="connsiteX3" fmla="*/ 0 w 15240"/>
                <a:gd name="connsiteY3" fmla="*/ 7620 h 88900"/>
                <a:gd name="connsiteX4" fmla="*/ 7620 w 15240"/>
                <a:gd name="connsiteY4" fmla="*/ 0 h 88900"/>
                <a:gd name="connsiteX5" fmla="*/ 12700 w 15240"/>
                <a:gd name="connsiteY5" fmla="*/ 25400 h 88900"/>
                <a:gd name="connsiteX6" fmla="*/ 12700 w 15240"/>
                <a:gd name="connsiteY6" fmla="*/ 88900 h 88900"/>
                <a:gd name="connsiteX7" fmla="*/ 1270 w 15240"/>
                <a:gd name="connsiteY7" fmla="*/ 88900 h 88900"/>
                <a:gd name="connsiteX8" fmla="*/ 1270 w 15240"/>
                <a:gd name="connsiteY8" fmla="*/ 25400 h 88900"/>
                <a:gd name="connsiteX9" fmla="*/ 12700 w 15240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0" h="88900">
                  <a:moveTo>
                    <a:pt x="7620" y="0"/>
                  </a:moveTo>
                  <a:cubicBezTo>
                    <a:pt x="11430" y="0"/>
                    <a:pt x="15240" y="2540"/>
                    <a:pt x="15240" y="7620"/>
                  </a:cubicBezTo>
                  <a:cubicBezTo>
                    <a:pt x="15240" y="12700"/>
                    <a:pt x="12700" y="15240"/>
                    <a:pt x="7620" y="15240"/>
                  </a:cubicBezTo>
                  <a:cubicBezTo>
                    <a:pt x="2540" y="15240"/>
                    <a:pt x="0" y="12700"/>
                    <a:pt x="0" y="7620"/>
                  </a:cubicBezTo>
                  <a:cubicBezTo>
                    <a:pt x="0" y="2540"/>
                    <a:pt x="2540" y="0"/>
                    <a:pt x="7620" y="0"/>
                  </a:cubicBezTo>
                  <a:close/>
                  <a:moveTo>
                    <a:pt x="12700" y="25400"/>
                  </a:moveTo>
                  <a:lnTo>
                    <a:pt x="12700" y="88900"/>
                  </a:lnTo>
                  <a:lnTo>
                    <a:pt x="1270" y="88900"/>
                  </a:lnTo>
                  <a:lnTo>
                    <a:pt x="1270" y="25400"/>
                  </a:lnTo>
                  <a:lnTo>
                    <a:pt x="1270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93D5AB13-E09D-0FFF-AE4E-71848BB8C508}"/>
                </a:ext>
              </a:extLst>
            </p:cNvPr>
            <p:cNvSpPr/>
            <p:nvPr/>
          </p:nvSpPr>
          <p:spPr>
            <a:xfrm>
              <a:off x="8547100" y="7381240"/>
              <a:ext cx="43180" cy="83819"/>
            </a:xfrm>
            <a:custGeom>
              <a:avLst/>
              <a:gdLst>
                <a:gd name="connsiteX0" fmla="*/ 11430 w 43180"/>
                <a:gd name="connsiteY0" fmla="*/ 19050 h 83819"/>
                <a:gd name="connsiteX1" fmla="*/ 11430 w 43180"/>
                <a:gd name="connsiteY1" fmla="*/ 0 h 83819"/>
                <a:gd name="connsiteX2" fmla="*/ 22860 w 43180"/>
                <a:gd name="connsiteY2" fmla="*/ 0 h 83819"/>
                <a:gd name="connsiteX3" fmla="*/ 22860 w 43180"/>
                <a:gd name="connsiteY3" fmla="*/ 19050 h 83819"/>
                <a:gd name="connsiteX4" fmla="*/ 41910 w 43180"/>
                <a:gd name="connsiteY4" fmla="*/ 19050 h 83819"/>
                <a:gd name="connsiteX5" fmla="*/ 41910 w 43180"/>
                <a:gd name="connsiteY5" fmla="*/ 29210 h 83819"/>
                <a:gd name="connsiteX6" fmla="*/ 22860 w 43180"/>
                <a:gd name="connsiteY6" fmla="*/ 29210 h 83819"/>
                <a:gd name="connsiteX7" fmla="*/ 22860 w 43180"/>
                <a:gd name="connsiteY7" fmla="*/ 62230 h 83819"/>
                <a:gd name="connsiteX8" fmla="*/ 31750 w 43180"/>
                <a:gd name="connsiteY8" fmla="*/ 73660 h 83819"/>
                <a:gd name="connsiteX9" fmla="*/ 43180 w 43180"/>
                <a:gd name="connsiteY9" fmla="*/ 71120 h 83819"/>
                <a:gd name="connsiteX10" fmla="*/ 43180 w 43180"/>
                <a:gd name="connsiteY10" fmla="*/ 81280 h 83819"/>
                <a:gd name="connsiteX11" fmla="*/ 29210 w 43180"/>
                <a:gd name="connsiteY11" fmla="*/ 83820 h 83819"/>
                <a:gd name="connsiteX12" fmla="*/ 10160 w 43180"/>
                <a:gd name="connsiteY12" fmla="*/ 64770 h 83819"/>
                <a:gd name="connsiteX13" fmla="*/ 10160 w 43180"/>
                <a:gd name="connsiteY13" fmla="*/ 27940 h 83819"/>
                <a:gd name="connsiteX14" fmla="*/ 0 w 43180"/>
                <a:gd name="connsiteY14" fmla="*/ 27940 h 83819"/>
                <a:gd name="connsiteX15" fmla="*/ 0 w 43180"/>
                <a:gd name="connsiteY15" fmla="*/ 17780 h 83819"/>
                <a:gd name="connsiteX16" fmla="*/ 10160 w 43180"/>
                <a:gd name="connsiteY16" fmla="*/ 17780 h 83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3180" h="83819">
                  <a:moveTo>
                    <a:pt x="11430" y="19050"/>
                  </a:moveTo>
                  <a:lnTo>
                    <a:pt x="11430" y="0"/>
                  </a:lnTo>
                  <a:lnTo>
                    <a:pt x="22860" y="0"/>
                  </a:lnTo>
                  <a:lnTo>
                    <a:pt x="22860" y="19050"/>
                  </a:lnTo>
                  <a:lnTo>
                    <a:pt x="41910" y="19050"/>
                  </a:lnTo>
                  <a:lnTo>
                    <a:pt x="41910" y="29210"/>
                  </a:lnTo>
                  <a:lnTo>
                    <a:pt x="22860" y="29210"/>
                  </a:lnTo>
                  <a:lnTo>
                    <a:pt x="22860" y="62230"/>
                  </a:lnTo>
                  <a:cubicBezTo>
                    <a:pt x="22860" y="71120"/>
                    <a:pt x="26670" y="73660"/>
                    <a:pt x="31750" y="73660"/>
                  </a:cubicBezTo>
                  <a:cubicBezTo>
                    <a:pt x="36830" y="73660"/>
                    <a:pt x="40640" y="73660"/>
                    <a:pt x="43180" y="71120"/>
                  </a:cubicBezTo>
                  <a:lnTo>
                    <a:pt x="43180" y="81280"/>
                  </a:lnTo>
                  <a:cubicBezTo>
                    <a:pt x="40640" y="82550"/>
                    <a:pt x="35560" y="83820"/>
                    <a:pt x="29210" y="83820"/>
                  </a:cubicBezTo>
                  <a:cubicBezTo>
                    <a:pt x="20320" y="83820"/>
                    <a:pt x="10160" y="78740"/>
                    <a:pt x="10160" y="64770"/>
                  </a:cubicBezTo>
                  <a:lnTo>
                    <a:pt x="10160" y="27940"/>
                  </a:lnTo>
                  <a:lnTo>
                    <a:pt x="0" y="27940"/>
                  </a:lnTo>
                  <a:lnTo>
                    <a:pt x="0" y="17780"/>
                  </a:lnTo>
                  <a:lnTo>
                    <a:pt x="10160" y="177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D48196B5-0434-0493-9906-D554B0FCC7AF}"/>
                </a:ext>
              </a:extLst>
            </p:cNvPr>
            <p:cNvSpPr/>
            <p:nvPr/>
          </p:nvSpPr>
          <p:spPr>
            <a:xfrm>
              <a:off x="8638540" y="7372350"/>
              <a:ext cx="62229" cy="91440"/>
            </a:xfrm>
            <a:custGeom>
              <a:avLst/>
              <a:gdLst>
                <a:gd name="connsiteX0" fmla="*/ 62230 w 62229"/>
                <a:gd name="connsiteY0" fmla="*/ 66040 h 91440"/>
                <a:gd name="connsiteX1" fmla="*/ 31750 w 62229"/>
                <a:gd name="connsiteY1" fmla="*/ 91440 h 91440"/>
                <a:gd name="connsiteX2" fmla="*/ 0 w 62229"/>
                <a:gd name="connsiteY2" fmla="*/ 91440 h 91440"/>
                <a:gd name="connsiteX3" fmla="*/ 0 w 62229"/>
                <a:gd name="connsiteY3" fmla="*/ 0 h 91440"/>
                <a:gd name="connsiteX4" fmla="*/ 27940 w 62229"/>
                <a:gd name="connsiteY4" fmla="*/ 0 h 91440"/>
                <a:gd name="connsiteX5" fmla="*/ 58420 w 62229"/>
                <a:gd name="connsiteY5" fmla="*/ 25400 h 91440"/>
                <a:gd name="connsiteX6" fmla="*/ 46990 w 62229"/>
                <a:gd name="connsiteY6" fmla="*/ 43180 h 91440"/>
                <a:gd name="connsiteX7" fmla="*/ 62230 w 62229"/>
                <a:gd name="connsiteY7" fmla="*/ 64770 h 91440"/>
                <a:gd name="connsiteX8" fmla="*/ 36830 w 62229"/>
                <a:gd name="connsiteY8" fmla="*/ 39370 h 91440"/>
                <a:gd name="connsiteX9" fmla="*/ 45720 w 62229"/>
                <a:gd name="connsiteY9" fmla="*/ 25400 h 91440"/>
                <a:gd name="connsiteX10" fmla="*/ 29210 w 62229"/>
                <a:gd name="connsiteY10" fmla="*/ 10160 h 91440"/>
                <a:gd name="connsiteX11" fmla="*/ 12700 w 62229"/>
                <a:gd name="connsiteY11" fmla="*/ 10160 h 91440"/>
                <a:gd name="connsiteX12" fmla="*/ 12700 w 62229"/>
                <a:gd name="connsiteY12" fmla="*/ 39370 h 91440"/>
                <a:gd name="connsiteX13" fmla="*/ 36830 w 62229"/>
                <a:gd name="connsiteY13" fmla="*/ 39370 h 91440"/>
                <a:gd name="connsiteX14" fmla="*/ 12700 w 62229"/>
                <a:gd name="connsiteY14" fmla="*/ 81280 h 91440"/>
                <a:gd name="connsiteX15" fmla="*/ 33020 w 62229"/>
                <a:gd name="connsiteY15" fmla="*/ 81280 h 91440"/>
                <a:gd name="connsiteX16" fmla="*/ 50800 w 62229"/>
                <a:gd name="connsiteY16" fmla="*/ 64770 h 91440"/>
                <a:gd name="connsiteX17" fmla="*/ 35560 w 62229"/>
                <a:gd name="connsiteY17" fmla="*/ 48260 h 91440"/>
                <a:gd name="connsiteX18" fmla="*/ 12700 w 62229"/>
                <a:gd name="connsiteY18" fmla="*/ 48260 h 91440"/>
                <a:gd name="connsiteX19" fmla="*/ 12700 w 62229"/>
                <a:gd name="connsiteY19" fmla="*/ 8001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2229" h="91440">
                  <a:moveTo>
                    <a:pt x="62230" y="66040"/>
                  </a:moveTo>
                  <a:cubicBezTo>
                    <a:pt x="62230" y="81280"/>
                    <a:pt x="49530" y="91440"/>
                    <a:pt x="31750" y="91440"/>
                  </a:cubicBezTo>
                  <a:lnTo>
                    <a:pt x="0" y="91440"/>
                  </a:lnTo>
                  <a:lnTo>
                    <a:pt x="0" y="0"/>
                  </a:lnTo>
                  <a:lnTo>
                    <a:pt x="27940" y="0"/>
                  </a:lnTo>
                  <a:cubicBezTo>
                    <a:pt x="45720" y="0"/>
                    <a:pt x="58420" y="8890"/>
                    <a:pt x="58420" y="25400"/>
                  </a:cubicBezTo>
                  <a:cubicBezTo>
                    <a:pt x="58420" y="41910"/>
                    <a:pt x="54610" y="40640"/>
                    <a:pt x="46990" y="43180"/>
                  </a:cubicBezTo>
                  <a:cubicBezTo>
                    <a:pt x="55880" y="46990"/>
                    <a:pt x="62230" y="55880"/>
                    <a:pt x="62230" y="64770"/>
                  </a:cubicBezTo>
                  <a:close/>
                  <a:moveTo>
                    <a:pt x="36830" y="39370"/>
                  </a:moveTo>
                  <a:cubicBezTo>
                    <a:pt x="41910" y="38100"/>
                    <a:pt x="45720" y="33020"/>
                    <a:pt x="45720" y="25400"/>
                  </a:cubicBezTo>
                  <a:cubicBezTo>
                    <a:pt x="45720" y="17780"/>
                    <a:pt x="39370" y="10160"/>
                    <a:pt x="29210" y="10160"/>
                  </a:cubicBezTo>
                  <a:lnTo>
                    <a:pt x="12700" y="10160"/>
                  </a:lnTo>
                  <a:lnTo>
                    <a:pt x="12700" y="39370"/>
                  </a:lnTo>
                  <a:lnTo>
                    <a:pt x="36830" y="39370"/>
                  </a:lnTo>
                  <a:close/>
                  <a:moveTo>
                    <a:pt x="12700" y="81280"/>
                  </a:moveTo>
                  <a:lnTo>
                    <a:pt x="33020" y="81280"/>
                  </a:lnTo>
                  <a:cubicBezTo>
                    <a:pt x="43180" y="81280"/>
                    <a:pt x="50800" y="74930"/>
                    <a:pt x="50800" y="64770"/>
                  </a:cubicBezTo>
                  <a:cubicBezTo>
                    <a:pt x="50800" y="54610"/>
                    <a:pt x="44450" y="48260"/>
                    <a:pt x="35560" y="48260"/>
                  </a:cubicBezTo>
                  <a:lnTo>
                    <a:pt x="12700" y="48260"/>
                  </a:lnTo>
                  <a:lnTo>
                    <a:pt x="12700" y="800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F19DBD6C-9E04-320E-4038-F245F623DD27}"/>
                </a:ext>
              </a:extLst>
            </p:cNvPr>
            <p:cNvSpPr/>
            <p:nvPr/>
          </p:nvSpPr>
          <p:spPr>
            <a:xfrm>
              <a:off x="87172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AA75CD76-27DE-9581-13C5-8C30B02FF37D}"/>
                </a:ext>
              </a:extLst>
            </p:cNvPr>
            <p:cNvSpPr/>
            <p:nvPr/>
          </p:nvSpPr>
          <p:spPr>
            <a:xfrm>
              <a:off x="8760459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9690 h 66040"/>
                <a:gd name="connsiteX18" fmla="*/ 40640 w 53340"/>
                <a:gd name="connsiteY18" fmla="*/ 3937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9690"/>
                    <a:pt x="21590" y="59690"/>
                  </a:cubicBezTo>
                  <a:cubicBezTo>
                    <a:pt x="31750" y="59690"/>
                    <a:pt x="40640" y="49530"/>
                    <a:pt x="4064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E3A64C1C-9326-430D-83B7-731E9A279164}"/>
                </a:ext>
              </a:extLst>
            </p:cNvPr>
            <p:cNvSpPr/>
            <p:nvPr/>
          </p:nvSpPr>
          <p:spPr>
            <a:xfrm>
              <a:off x="8834119" y="7399019"/>
              <a:ext cx="55880" cy="66040"/>
            </a:xfrm>
            <a:custGeom>
              <a:avLst/>
              <a:gdLst>
                <a:gd name="connsiteX0" fmla="*/ 10161 w 55880"/>
                <a:gd name="connsiteY0" fmla="*/ 1270 h 66040"/>
                <a:gd name="connsiteX1" fmla="*/ 10161 w 55880"/>
                <a:gd name="connsiteY1" fmla="*/ 10161 h 66040"/>
                <a:gd name="connsiteX2" fmla="*/ 10161 w 55880"/>
                <a:gd name="connsiteY2" fmla="*/ 15240 h 66040"/>
                <a:gd name="connsiteX3" fmla="*/ 10161 w 55880"/>
                <a:gd name="connsiteY3" fmla="*/ 15240 h 66040"/>
                <a:gd name="connsiteX4" fmla="*/ 34290 w 55880"/>
                <a:gd name="connsiteY4" fmla="*/ 0 h 66040"/>
                <a:gd name="connsiteX5" fmla="*/ 55880 w 55880"/>
                <a:gd name="connsiteY5" fmla="*/ 25400 h 66040"/>
                <a:gd name="connsiteX6" fmla="*/ 55880 w 55880"/>
                <a:gd name="connsiteY6" fmla="*/ 64770 h 66040"/>
                <a:gd name="connsiteX7" fmla="*/ 44450 w 55880"/>
                <a:gd name="connsiteY7" fmla="*/ 64770 h 66040"/>
                <a:gd name="connsiteX8" fmla="*/ 44450 w 55880"/>
                <a:gd name="connsiteY8" fmla="*/ 27940 h 66040"/>
                <a:gd name="connsiteX9" fmla="*/ 33020 w 55880"/>
                <a:gd name="connsiteY9" fmla="*/ 11430 h 66040"/>
                <a:gd name="connsiteX10" fmla="*/ 11430 w 55880"/>
                <a:gd name="connsiteY10" fmla="*/ 34290 h 66040"/>
                <a:gd name="connsiteX11" fmla="*/ 11430 w 55880"/>
                <a:gd name="connsiteY11" fmla="*/ 66040 h 66040"/>
                <a:gd name="connsiteX12" fmla="*/ 0 w 55880"/>
                <a:gd name="connsiteY12" fmla="*/ 66040 h 66040"/>
                <a:gd name="connsiteX13" fmla="*/ 0 w 55880"/>
                <a:gd name="connsiteY13" fmla="*/ 2540 h 66040"/>
                <a:gd name="connsiteX14" fmla="*/ 11430 w 5588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880" h="66040">
                  <a:moveTo>
                    <a:pt x="10161" y="1270"/>
                  </a:moveTo>
                  <a:lnTo>
                    <a:pt x="10161" y="10161"/>
                  </a:lnTo>
                  <a:cubicBezTo>
                    <a:pt x="10161" y="12700"/>
                    <a:pt x="10161" y="15240"/>
                    <a:pt x="10161" y="15240"/>
                  </a:cubicBezTo>
                  <a:lnTo>
                    <a:pt x="10161" y="15240"/>
                  </a:lnTo>
                  <a:cubicBezTo>
                    <a:pt x="12700" y="8890"/>
                    <a:pt x="20320" y="0"/>
                    <a:pt x="34290" y="0"/>
                  </a:cubicBezTo>
                  <a:cubicBezTo>
                    <a:pt x="48261" y="0"/>
                    <a:pt x="55880" y="8890"/>
                    <a:pt x="55880" y="25400"/>
                  </a:cubicBezTo>
                  <a:lnTo>
                    <a:pt x="55880" y="64770"/>
                  </a:lnTo>
                  <a:lnTo>
                    <a:pt x="44450" y="64770"/>
                  </a:lnTo>
                  <a:lnTo>
                    <a:pt x="44450" y="27940"/>
                  </a:lnTo>
                  <a:cubicBezTo>
                    <a:pt x="44450" y="19050"/>
                    <a:pt x="43180" y="11430"/>
                    <a:pt x="33020" y="11430"/>
                  </a:cubicBezTo>
                  <a:cubicBezTo>
                    <a:pt x="22861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63314772-8F2F-5E1D-A292-85B628CFBDE7}"/>
                </a:ext>
              </a:extLst>
            </p:cNvPr>
            <p:cNvSpPr/>
            <p:nvPr/>
          </p:nvSpPr>
          <p:spPr>
            <a:xfrm>
              <a:off x="8906509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683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572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585D2979-3BE6-D70E-7C56-1A15A4925F2B}"/>
                </a:ext>
              </a:extLst>
            </p:cNvPr>
            <p:cNvSpPr/>
            <p:nvPr/>
          </p:nvSpPr>
          <p:spPr>
            <a:xfrm>
              <a:off x="9019540" y="7371080"/>
              <a:ext cx="76200" cy="93979"/>
            </a:xfrm>
            <a:custGeom>
              <a:avLst/>
              <a:gdLst>
                <a:gd name="connsiteX0" fmla="*/ 48260 w 76200"/>
                <a:gd name="connsiteY0" fmla="*/ 93980 h 93979"/>
                <a:gd name="connsiteX1" fmla="*/ 0 w 76200"/>
                <a:gd name="connsiteY1" fmla="*/ 46989 h 93979"/>
                <a:gd name="connsiteX2" fmla="*/ 48260 w 76200"/>
                <a:gd name="connsiteY2" fmla="*/ 0 h 93979"/>
                <a:gd name="connsiteX3" fmla="*/ 74930 w 76200"/>
                <a:gd name="connsiteY3" fmla="*/ 6350 h 93979"/>
                <a:gd name="connsiteX4" fmla="*/ 74930 w 76200"/>
                <a:gd name="connsiteY4" fmla="*/ 17780 h 93979"/>
                <a:gd name="connsiteX5" fmla="*/ 46990 w 76200"/>
                <a:gd name="connsiteY5" fmla="*/ 11430 h 93979"/>
                <a:gd name="connsiteX6" fmla="*/ 11430 w 76200"/>
                <a:gd name="connsiteY6" fmla="*/ 46989 h 93979"/>
                <a:gd name="connsiteX7" fmla="*/ 46990 w 76200"/>
                <a:gd name="connsiteY7" fmla="*/ 82550 h 93979"/>
                <a:gd name="connsiteX8" fmla="*/ 64770 w 76200"/>
                <a:gd name="connsiteY8" fmla="*/ 78739 h 93979"/>
                <a:gd name="connsiteX9" fmla="*/ 64770 w 76200"/>
                <a:gd name="connsiteY9" fmla="*/ 50800 h 93979"/>
                <a:gd name="connsiteX10" fmla="*/ 76200 w 76200"/>
                <a:gd name="connsiteY10" fmla="*/ 50800 h 93979"/>
                <a:gd name="connsiteX11" fmla="*/ 76200 w 76200"/>
                <a:gd name="connsiteY11" fmla="*/ 86360 h 93979"/>
                <a:gd name="connsiteX12" fmla="*/ 45720 w 76200"/>
                <a:gd name="connsiteY12" fmla="*/ 9271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200" h="93979">
                  <a:moveTo>
                    <a:pt x="48260" y="93980"/>
                  </a:moveTo>
                  <a:cubicBezTo>
                    <a:pt x="20320" y="93980"/>
                    <a:pt x="0" y="73660"/>
                    <a:pt x="0" y="46989"/>
                  </a:cubicBezTo>
                  <a:cubicBezTo>
                    <a:pt x="0" y="20320"/>
                    <a:pt x="20320" y="0"/>
                    <a:pt x="48260" y="0"/>
                  </a:cubicBezTo>
                  <a:cubicBezTo>
                    <a:pt x="76200" y="0"/>
                    <a:pt x="72390" y="5080"/>
                    <a:pt x="74930" y="6350"/>
                  </a:cubicBezTo>
                  <a:lnTo>
                    <a:pt x="74930" y="17780"/>
                  </a:lnTo>
                  <a:cubicBezTo>
                    <a:pt x="68580" y="15239"/>
                    <a:pt x="59690" y="11430"/>
                    <a:pt x="46990" y="11430"/>
                  </a:cubicBezTo>
                  <a:cubicBezTo>
                    <a:pt x="25400" y="11430"/>
                    <a:pt x="11430" y="26670"/>
                    <a:pt x="11430" y="46989"/>
                  </a:cubicBezTo>
                  <a:cubicBezTo>
                    <a:pt x="11430" y="67310"/>
                    <a:pt x="26670" y="82550"/>
                    <a:pt x="46990" y="82550"/>
                  </a:cubicBezTo>
                  <a:cubicBezTo>
                    <a:pt x="67310" y="82550"/>
                    <a:pt x="60960" y="81280"/>
                    <a:pt x="64770" y="78739"/>
                  </a:cubicBezTo>
                  <a:lnTo>
                    <a:pt x="64770" y="50800"/>
                  </a:lnTo>
                  <a:lnTo>
                    <a:pt x="76200" y="50800"/>
                  </a:lnTo>
                  <a:lnTo>
                    <a:pt x="76200" y="86360"/>
                  </a:lnTo>
                  <a:cubicBezTo>
                    <a:pt x="68580" y="90170"/>
                    <a:pt x="57150" y="92710"/>
                    <a:pt x="45720" y="927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B82E263E-9D24-0A57-2A59-2EC8959D36A7}"/>
                </a:ext>
              </a:extLst>
            </p:cNvPr>
            <p:cNvSpPr/>
            <p:nvPr/>
          </p:nvSpPr>
          <p:spPr>
            <a:xfrm>
              <a:off x="9113519" y="7399019"/>
              <a:ext cx="54610" cy="66040"/>
            </a:xfrm>
            <a:custGeom>
              <a:avLst/>
              <a:gdLst>
                <a:gd name="connsiteX0" fmla="*/ 45720 w 54610"/>
                <a:gd name="connsiteY0" fmla="*/ 64770 h 66040"/>
                <a:gd name="connsiteX1" fmla="*/ 45720 w 54610"/>
                <a:gd name="connsiteY1" fmla="*/ 55880 h 66040"/>
                <a:gd name="connsiteX2" fmla="*/ 45720 w 54610"/>
                <a:gd name="connsiteY2" fmla="*/ 50800 h 66040"/>
                <a:gd name="connsiteX3" fmla="*/ 45720 w 54610"/>
                <a:gd name="connsiteY3" fmla="*/ 50800 h 66040"/>
                <a:gd name="connsiteX4" fmla="*/ 21590 w 54610"/>
                <a:gd name="connsiteY4" fmla="*/ 66040 h 66040"/>
                <a:gd name="connsiteX5" fmla="*/ 0 w 54610"/>
                <a:gd name="connsiteY5" fmla="*/ 40640 h 66040"/>
                <a:gd name="connsiteX6" fmla="*/ 0 w 54610"/>
                <a:gd name="connsiteY6" fmla="*/ 1270 h 66040"/>
                <a:gd name="connsiteX7" fmla="*/ 11430 w 54610"/>
                <a:gd name="connsiteY7" fmla="*/ 1270 h 66040"/>
                <a:gd name="connsiteX8" fmla="*/ 11430 w 54610"/>
                <a:gd name="connsiteY8" fmla="*/ 38100 h 66040"/>
                <a:gd name="connsiteX9" fmla="*/ 22861 w 54610"/>
                <a:gd name="connsiteY9" fmla="*/ 54611 h 66040"/>
                <a:gd name="connsiteX10" fmla="*/ 43180 w 54610"/>
                <a:gd name="connsiteY10" fmla="*/ 31750 h 66040"/>
                <a:gd name="connsiteX11" fmla="*/ 43180 w 54610"/>
                <a:gd name="connsiteY11" fmla="*/ 0 h 66040"/>
                <a:gd name="connsiteX12" fmla="*/ 54611 w 54610"/>
                <a:gd name="connsiteY12" fmla="*/ 0 h 66040"/>
                <a:gd name="connsiteX13" fmla="*/ 54611 w 54610"/>
                <a:gd name="connsiteY13" fmla="*/ 63500 h 66040"/>
                <a:gd name="connsiteX14" fmla="*/ 43180 w 54610"/>
                <a:gd name="connsiteY14" fmla="*/ 635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610" h="66040">
                  <a:moveTo>
                    <a:pt x="45720" y="64770"/>
                  </a:moveTo>
                  <a:lnTo>
                    <a:pt x="45720" y="55880"/>
                  </a:lnTo>
                  <a:cubicBezTo>
                    <a:pt x="45720" y="53340"/>
                    <a:pt x="45720" y="50800"/>
                    <a:pt x="45720" y="50800"/>
                  </a:cubicBezTo>
                  <a:lnTo>
                    <a:pt x="45720" y="50800"/>
                  </a:lnTo>
                  <a:cubicBezTo>
                    <a:pt x="43180" y="57150"/>
                    <a:pt x="35561" y="66040"/>
                    <a:pt x="21590" y="66040"/>
                  </a:cubicBezTo>
                  <a:cubicBezTo>
                    <a:pt x="7620" y="66040"/>
                    <a:pt x="0" y="57150"/>
                    <a:pt x="0" y="40640"/>
                  </a:cubicBezTo>
                  <a:lnTo>
                    <a:pt x="0" y="1270"/>
                  </a:lnTo>
                  <a:lnTo>
                    <a:pt x="11430" y="1270"/>
                  </a:lnTo>
                  <a:lnTo>
                    <a:pt x="11430" y="38100"/>
                  </a:lnTo>
                  <a:cubicBezTo>
                    <a:pt x="11430" y="46990"/>
                    <a:pt x="12700" y="54611"/>
                    <a:pt x="22861" y="54611"/>
                  </a:cubicBezTo>
                  <a:cubicBezTo>
                    <a:pt x="33020" y="54611"/>
                    <a:pt x="43180" y="44450"/>
                    <a:pt x="43180" y="31750"/>
                  </a:cubicBezTo>
                  <a:lnTo>
                    <a:pt x="43180" y="0"/>
                  </a:lnTo>
                  <a:lnTo>
                    <a:pt x="54611" y="0"/>
                  </a:lnTo>
                  <a:lnTo>
                    <a:pt x="54611" y="63500"/>
                  </a:lnTo>
                  <a:lnTo>
                    <a:pt x="43180" y="635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D8A7275F-36A5-FF9F-6693-661A5CB5DE7C}"/>
                </a:ext>
              </a:extLst>
            </p:cNvPr>
            <p:cNvSpPr/>
            <p:nvPr/>
          </p:nvSpPr>
          <p:spPr>
            <a:xfrm>
              <a:off x="9190990" y="7374890"/>
              <a:ext cx="15240" cy="88900"/>
            </a:xfrm>
            <a:custGeom>
              <a:avLst/>
              <a:gdLst>
                <a:gd name="connsiteX0" fmla="*/ 7620 w 15240"/>
                <a:gd name="connsiteY0" fmla="*/ 0 h 88900"/>
                <a:gd name="connsiteX1" fmla="*/ 15240 w 15240"/>
                <a:gd name="connsiteY1" fmla="*/ 7620 h 88900"/>
                <a:gd name="connsiteX2" fmla="*/ 7620 w 15240"/>
                <a:gd name="connsiteY2" fmla="*/ 15240 h 88900"/>
                <a:gd name="connsiteX3" fmla="*/ 0 w 15240"/>
                <a:gd name="connsiteY3" fmla="*/ 7620 h 88900"/>
                <a:gd name="connsiteX4" fmla="*/ 7620 w 15240"/>
                <a:gd name="connsiteY4" fmla="*/ 0 h 88900"/>
                <a:gd name="connsiteX5" fmla="*/ 13970 w 15240"/>
                <a:gd name="connsiteY5" fmla="*/ 25400 h 88900"/>
                <a:gd name="connsiteX6" fmla="*/ 13970 w 15240"/>
                <a:gd name="connsiteY6" fmla="*/ 88900 h 88900"/>
                <a:gd name="connsiteX7" fmla="*/ 2540 w 15240"/>
                <a:gd name="connsiteY7" fmla="*/ 88900 h 88900"/>
                <a:gd name="connsiteX8" fmla="*/ 2540 w 15240"/>
                <a:gd name="connsiteY8" fmla="*/ 25400 h 88900"/>
                <a:gd name="connsiteX9" fmla="*/ 13970 w 15240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0" h="88900">
                  <a:moveTo>
                    <a:pt x="7620" y="0"/>
                  </a:moveTo>
                  <a:cubicBezTo>
                    <a:pt x="11430" y="0"/>
                    <a:pt x="15240" y="2540"/>
                    <a:pt x="15240" y="7620"/>
                  </a:cubicBezTo>
                  <a:cubicBezTo>
                    <a:pt x="15240" y="12700"/>
                    <a:pt x="12700" y="15240"/>
                    <a:pt x="7620" y="15240"/>
                  </a:cubicBezTo>
                  <a:cubicBezTo>
                    <a:pt x="2540" y="15240"/>
                    <a:pt x="0" y="12700"/>
                    <a:pt x="0" y="7620"/>
                  </a:cubicBezTo>
                  <a:cubicBezTo>
                    <a:pt x="0" y="2540"/>
                    <a:pt x="2540" y="0"/>
                    <a:pt x="7620" y="0"/>
                  </a:cubicBezTo>
                  <a:close/>
                  <a:moveTo>
                    <a:pt x="13970" y="25400"/>
                  </a:moveTo>
                  <a:lnTo>
                    <a:pt x="13970" y="88900"/>
                  </a:lnTo>
                  <a:lnTo>
                    <a:pt x="2540" y="88900"/>
                  </a:lnTo>
                  <a:lnTo>
                    <a:pt x="2540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F5790F0E-9571-0DB3-EFB1-5BD4E5FBBCA4}"/>
                </a:ext>
              </a:extLst>
            </p:cNvPr>
            <p:cNvSpPr/>
            <p:nvPr/>
          </p:nvSpPr>
          <p:spPr>
            <a:xfrm>
              <a:off x="9222740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683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572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172E98ED-2CEE-8104-31DF-01464E9684B8}"/>
                </a:ext>
              </a:extLst>
            </p:cNvPr>
            <p:cNvSpPr/>
            <p:nvPr/>
          </p:nvSpPr>
          <p:spPr>
            <a:xfrm>
              <a:off x="9304019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0480 w 59690"/>
                <a:gd name="connsiteY10" fmla="*/ 11430 h 66040"/>
                <a:gd name="connsiteX11" fmla="*/ 11430 w 59690"/>
                <a:gd name="connsiteY11" fmla="*/ 29210 h 66040"/>
                <a:gd name="connsiteX12" fmla="*/ 46990 w 59690"/>
                <a:gd name="connsiteY12" fmla="*/ 29210 h 66040"/>
                <a:gd name="connsiteX13" fmla="*/ 3048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90" y="29210"/>
                  </a:lnTo>
                  <a:cubicBezTo>
                    <a:pt x="46990" y="20320"/>
                    <a:pt x="40640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BCC87917-29CC-2785-30E6-6EB0248CB6C8}"/>
                </a:ext>
              </a:extLst>
            </p:cNvPr>
            <p:cNvSpPr/>
            <p:nvPr/>
          </p:nvSpPr>
          <p:spPr>
            <a:xfrm>
              <a:off x="9380219" y="7372350"/>
              <a:ext cx="25400" cy="92709"/>
            </a:xfrm>
            <a:custGeom>
              <a:avLst/>
              <a:gdLst>
                <a:gd name="connsiteX0" fmla="*/ 1270 w 25400"/>
                <a:gd name="connsiteY0" fmla="*/ 0 h 92709"/>
                <a:gd name="connsiteX1" fmla="*/ 12700 w 25400"/>
                <a:gd name="connsiteY1" fmla="*/ 0 h 92709"/>
                <a:gd name="connsiteX2" fmla="*/ 12700 w 25400"/>
                <a:gd name="connsiteY2" fmla="*/ 72390 h 92709"/>
                <a:gd name="connsiteX3" fmla="*/ 20320 w 25400"/>
                <a:gd name="connsiteY3" fmla="*/ 82550 h 92709"/>
                <a:gd name="connsiteX4" fmla="*/ 25400 w 25400"/>
                <a:gd name="connsiteY4" fmla="*/ 82550 h 92709"/>
                <a:gd name="connsiteX5" fmla="*/ 25400 w 25400"/>
                <a:gd name="connsiteY5" fmla="*/ 92710 h 92709"/>
                <a:gd name="connsiteX6" fmla="*/ 16511 w 25400"/>
                <a:gd name="connsiteY6" fmla="*/ 92710 h 92709"/>
                <a:gd name="connsiteX7" fmla="*/ 0 w 25400"/>
                <a:gd name="connsiteY7" fmla="*/ 74930 h 92709"/>
                <a:gd name="connsiteX8" fmla="*/ 0 w 25400"/>
                <a:gd name="connsiteY8" fmla="*/ 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400" h="92709">
                  <a:moveTo>
                    <a:pt x="1270" y="0"/>
                  </a:moveTo>
                  <a:lnTo>
                    <a:pt x="12700" y="0"/>
                  </a:lnTo>
                  <a:lnTo>
                    <a:pt x="12700" y="72390"/>
                  </a:lnTo>
                  <a:cubicBezTo>
                    <a:pt x="12700" y="78740"/>
                    <a:pt x="15240" y="82550"/>
                    <a:pt x="20320" y="82550"/>
                  </a:cubicBezTo>
                  <a:cubicBezTo>
                    <a:pt x="25400" y="82550"/>
                    <a:pt x="25400" y="82550"/>
                    <a:pt x="25400" y="82550"/>
                  </a:cubicBezTo>
                  <a:lnTo>
                    <a:pt x="25400" y="92710"/>
                  </a:lnTo>
                  <a:cubicBezTo>
                    <a:pt x="25400" y="92710"/>
                    <a:pt x="21590" y="92710"/>
                    <a:pt x="16511" y="92710"/>
                  </a:cubicBezTo>
                  <a:cubicBezTo>
                    <a:pt x="7620" y="92710"/>
                    <a:pt x="0" y="87630"/>
                    <a:pt x="0" y="7493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D327DF5A-1602-EAF8-31C0-90620909F1C0}"/>
                </a:ext>
              </a:extLst>
            </p:cNvPr>
            <p:cNvSpPr/>
            <p:nvPr/>
          </p:nvSpPr>
          <p:spPr>
            <a:xfrm>
              <a:off x="9418319" y="7374890"/>
              <a:ext cx="15240" cy="88900"/>
            </a:xfrm>
            <a:custGeom>
              <a:avLst/>
              <a:gdLst>
                <a:gd name="connsiteX0" fmla="*/ 7620 w 15240"/>
                <a:gd name="connsiteY0" fmla="*/ 0 h 88900"/>
                <a:gd name="connsiteX1" fmla="*/ 15240 w 15240"/>
                <a:gd name="connsiteY1" fmla="*/ 7620 h 88900"/>
                <a:gd name="connsiteX2" fmla="*/ 7620 w 15240"/>
                <a:gd name="connsiteY2" fmla="*/ 15240 h 88900"/>
                <a:gd name="connsiteX3" fmla="*/ 0 w 15240"/>
                <a:gd name="connsiteY3" fmla="*/ 7620 h 88900"/>
                <a:gd name="connsiteX4" fmla="*/ 7620 w 15240"/>
                <a:gd name="connsiteY4" fmla="*/ 0 h 88900"/>
                <a:gd name="connsiteX5" fmla="*/ 13970 w 15240"/>
                <a:gd name="connsiteY5" fmla="*/ 25400 h 88900"/>
                <a:gd name="connsiteX6" fmla="*/ 13970 w 15240"/>
                <a:gd name="connsiteY6" fmla="*/ 88900 h 88900"/>
                <a:gd name="connsiteX7" fmla="*/ 2540 w 15240"/>
                <a:gd name="connsiteY7" fmla="*/ 88900 h 88900"/>
                <a:gd name="connsiteX8" fmla="*/ 2540 w 15240"/>
                <a:gd name="connsiteY8" fmla="*/ 25400 h 88900"/>
                <a:gd name="connsiteX9" fmla="*/ 13970 w 15240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0" h="88900">
                  <a:moveTo>
                    <a:pt x="7620" y="0"/>
                  </a:moveTo>
                  <a:cubicBezTo>
                    <a:pt x="11430" y="0"/>
                    <a:pt x="15240" y="2540"/>
                    <a:pt x="15240" y="7620"/>
                  </a:cubicBezTo>
                  <a:cubicBezTo>
                    <a:pt x="15240" y="12700"/>
                    <a:pt x="12700" y="15240"/>
                    <a:pt x="7620" y="15240"/>
                  </a:cubicBezTo>
                  <a:cubicBezTo>
                    <a:pt x="2540" y="15240"/>
                    <a:pt x="0" y="12700"/>
                    <a:pt x="0" y="7620"/>
                  </a:cubicBezTo>
                  <a:cubicBezTo>
                    <a:pt x="0" y="2540"/>
                    <a:pt x="2540" y="0"/>
                    <a:pt x="7620" y="0"/>
                  </a:cubicBezTo>
                  <a:close/>
                  <a:moveTo>
                    <a:pt x="13970" y="25400"/>
                  </a:moveTo>
                  <a:lnTo>
                    <a:pt x="13970" y="88900"/>
                  </a:lnTo>
                  <a:lnTo>
                    <a:pt x="2540" y="88900"/>
                  </a:lnTo>
                  <a:lnTo>
                    <a:pt x="2540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7185E82D-061E-EE99-7E3C-CBE4D1A692F3}"/>
                </a:ext>
              </a:extLst>
            </p:cNvPr>
            <p:cNvSpPr/>
            <p:nvPr/>
          </p:nvSpPr>
          <p:spPr>
            <a:xfrm>
              <a:off x="9456419" y="7399019"/>
              <a:ext cx="55880" cy="66040"/>
            </a:xfrm>
            <a:custGeom>
              <a:avLst/>
              <a:gdLst>
                <a:gd name="connsiteX0" fmla="*/ 10161 w 55880"/>
                <a:gd name="connsiteY0" fmla="*/ 1270 h 66040"/>
                <a:gd name="connsiteX1" fmla="*/ 10161 w 55880"/>
                <a:gd name="connsiteY1" fmla="*/ 10161 h 66040"/>
                <a:gd name="connsiteX2" fmla="*/ 10161 w 55880"/>
                <a:gd name="connsiteY2" fmla="*/ 15240 h 66040"/>
                <a:gd name="connsiteX3" fmla="*/ 10161 w 55880"/>
                <a:gd name="connsiteY3" fmla="*/ 15240 h 66040"/>
                <a:gd name="connsiteX4" fmla="*/ 34290 w 55880"/>
                <a:gd name="connsiteY4" fmla="*/ 0 h 66040"/>
                <a:gd name="connsiteX5" fmla="*/ 55880 w 55880"/>
                <a:gd name="connsiteY5" fmla="*/ 25400 h 66040"/>
                <a:gd name="connsiteX6" fmla="*/ 55880 w 55880"/>
                <a:gd name="connsiteY6" fmla="*/ 64770 h 66040"/>
                <a:gd name="connsiteX7" fmla="*/ 44450 w 55880"/>
                <a:gd name="connsiteY7" fmla="*/ 64770 h 66040"/>
                <a:gd name="connsiteX8" fmla="*/ 44450 w 55880"/>
                <a:gd name="connsiteY8" fmla="*/ 27940 h 66040"/>
                <a:gd name="connsiteX9" fmla="*/ 33020 w 55880"/>
                <a:gd name="connsiteY9" fmla="*/ 11430 h 66040"/>
                <a:gd name="connsiteX10" fmla="*/ 11430 w 55880"/>
                <a:gd name="connsiteY10" fmla="*/ 34290 h 66040"/>
                <a:gd name="connsiteX11" fmla="*/ 11430 w 55880"/>
                <a:gd name="connsiteY11" fmla="*/ 66040 h 66040"/>
                <a:gd name="connsiteX12" fmla="*/ 0 w 55880"/>
                <a:gd name="connsiteY12" fmla="*/ 66040 h 66040"/>
                <a:gd name="connsiteX13" fmla="*/ 0 w 55880"/>
                <a:gd name="connsiteY13" fmla="*/ 2540 h 66040"/>
                <a:gd name="connsiteX14" fmla="*/ 11430 w 5588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880" h="66040">
                  <a:moveTo>
                    <a:pt x="10161" y="1270"/>
                  </a:moveTo>
                  <a:lnTo>
                    <a:pt x="10161" y="10161"/>
                  </a:lnTo>
                  <a:cubicBezTo>
                    <a:pt x="10161" y="12700"/>
                    <a:pt x="10161" y="15240"/>
                    <a:pt x="10161" y="15240"/>
                  </a:cubicBezTo>
                  <a:lnTo>
                    <a:pt x="10161" y="15240"/>
                  </a:lnTo>
                  <a:cubicBezTo>
                    <a:pt x="12700" y="8890"/>
                    <a:pt x="20320" y="0"/>
                    <a:pt x="34290" y="0"/>
                  </a:cubicBezTo>
                  <a:cubicBezTo>
                    <a:pt x="48261" y="0"/>
                    <a:pt x="55880" y="8890"/>
                    <a:pt x="55880" y="25400"/>
                  </a:cubicBezTo>
                  <a:lnTo>
                    <a:pt x="55880" y="64770"/>
                  </a:lnTo>
                  <a:lnTo>
                    <a:pt x="44450" y="64770"/>
                  </a:lnTo>
                  <a:lnTo>
                    <a:pt x="44450" y="27940"/>
                  </a:lnTo>
                  <a:cubicBezTo>
                    <a:pt x="44450" y="19050"/>
                    <a:pt x="43180" y="11430"/>
                    <a:pt x="33020" y="11430"/>
                  </a:cubicBezTo>
                  <a:cubicBezTo>
                    <a:pt x="22861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8FB466E5-0889-4E3F-9ABB-13ECA6B19367}"/>
                </a:ext>
              </a:extLst>
            </p:cNvPr>
            <p:cNvSpPr/>
            <p:nvPr/>
          </p:nvSpPr>
          <p:spPr>
            <a:xfrm>
              <a:off x="9528809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0480 w 59690"/>
                <a:gd name="connsiteY10" fmla="*/ 11430 h 66040"/>
                <a:gd name="connsiteX11" fmla="*/ 11430 w 59690"/>
                <a:gd name="connsiteY11" fmla="*/ 29210 h 66040"/>
                <a:gd name="connsiteX12" fmla="*/ 46990 w 59690"/>
                <a:gd name="connsiteY12" fmla="*/ 29210 h 66040"/>
                <a:gd name="connsiteX13" fmla="*/ 3048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90" y="29210"/>
                  </a:lnTo>
                  <a:cubicBezTo>
                    <a:pt x="46990" y="20320"/>
                    <a:pt x="40640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944F2F7D-43A0-5239-3033-D111485DF16D}"/>
                </a:ext>
              </a:extLst>
            </p:cNvPr>
            <p:cNvSpPr/>
            <p:nvPr/>
          </p:nvSpPr>
          <p:spPr>
            <a:xfrm>
              <a:off x="9599930" y="7399019"/>
              <a:ext cx="44450" cy="66040"/>
            </a:xfrm>
            <a:custGeom>
              <a:avLst/>
              <a:gdLst>
                <a:gd name="connsiteX0" fmla="*/ 19050 w 44450"/>
                <a:gd name="connsiteY0" fmla="*/ 38100 h 66040"/>
                <a:gd name="connsiteX1" fmla="*/ 0 w 44450"/>
                <a:gd name="connsiteY1" fmla="*/ 17780 h 66040"/>
                <a:gd name="connsiteX2" fmla="*/ 22860 w 44450"/>
                <a:gd name="connsiteY2" fmla="*/ 0 h 66040"/>
                <a:gd name="connsiteX3" fmla="*/ 40639 w 44450"/>
                <a:gd name="connsiteY3" fmla="*/ 3811 h 66040"/>
                <a:gd name="connsiteX4" fmla="*/ 40639 w 44450"/>
                <a:gd name="connsiteY4" fmla="*/ 13970 h 66040"/>
                <a:gd name="connsiteX5" fmla="*/ 24130 w 44450"/>
                <a:gd name="connsiteY5" fmla="*/ 10161 h 66040"/>
                <a:gd name="connsiteX6" fmla="*/ 11430 w 44450"/>
                <a:gd name="connsiteY6" fmla="*/ 17780 h 66040"/>
                <a:gd name="connsiteX7" fmla="*/ 24130 w 44450"/>
                <a:gd name="connsiteY7" fmla="*/ 27940 h 66040"/>
                <a:gd name="connsiteX8" fmla="*/ 44450 w 44450"/>
                <a:gd name="connsiteY8" fmla="*/ 48261 h 66040"/>
                <a:gd name="connsiteX9" fmla="*/ 21589 w 44450"/>
                <a:gd name="connsiteY9" fmla="*/ 66040 h 66040"/>
                <a:gd name="connsiteX10" fmla="*/ 1270 w 44450"/>
                <a:gd name="connsiteY10" fmla="*/ 62230 h 66040"/>
                <a:gd name="connsiteX11" fmla="*/ 1270 w 44450"/>
                <a:gd name="connsiteY11" fmla="*/ 52070 h 66040"/>
                <a:gd name="connsiteX12" fmla="*/ 21589 w 44450"/>
                <a:gd name="connsiteY12" fmla="*/ 57150 h 66040"/>
                <a:gd name="connsiteX13" fmla="*/ 34289 w 44450"/>
                <a:gd name="connsiteY13" fmla="*/ 48261 h 66040"/>
                <a:gd name="connsiteX14" fmla="*/ 20320 w 44450"/>
                <a:gd name="connsiteY14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450" h="66040">
                  <a:moveTo>
                    <a:pt x="19050" y="38100"/>
                  </a:moveTo>
                  <a:cubicBezTo>
                    <a:pt x="7620" y="34290"/>
                    <a:pt x="0" y="29211"/>
                    <a:pt x="0" y="17780"/>
                  </a:cubicBezTo>
                  <a:cubicBezTo>
                    <a:pt x="0" y="6350"/>
                    <a:pt x="10160" y="0"/>
                    <a:pt x="22860" y="0"/>
                  </a:cubicBezTo>
                  <a:cubicBezTo>
                    <a:pt x="35560" y="0"/>
                    <a:pt x="36830" y="1270"/>
                    <a:pt x="40639" y="3811"/>
                  </a:cubicBezTo>
                  <a:lnTo>
                    <a:pt x="40639" y="13970"/>
                  </a:lnTo>
                  <a:cubicBezTo>
                    <a:pt x="35560" y="11430"/>
                    <a:pt x="29210" y="10161"/>
                    <a:pt x="24130" y="10161"/>
                  </a:cubicBezTo>
                  <a:cubicBezTo>
                    <a:pt x="19050" y="10161"/>
                    <a:pt x="11430" y="12700"/>
                    <a:pt x="11430" y="17780"/>
                  </a:cubicBezTo>
                  <a:cubicBezTo>
                    <a:pt x="11430" y="22861"/>
                    <a:pt x="15239" y="25400"/>
                    <a:pt x="24130" y="27940"/>
                  </a:cubicBezTo>
                  <a:cubicBezTo>
                    <a:pt x="38100" y="33020"/>
                    <a:pt x="44450" y="36830"/>
                    <a:pt x="44450" y="48261"/>
                  </a:cubicBezTo>
                  <a:cubicBezTo>
                    <a:pt x="44450" y="59690"/>
                    <a:pt x="35560" y="66040"/>
                    <a:pt x="21589" y="66040"/>
                  </a:cubicBezTo>
                  <a:cubicBezTo>
                    <a:pt x="7620" y="66040"/>
                    <a:pt x="6350" y="64770"/>
                    <a:pt x="1270" y="62230"/>
                  </a:cubicBezTo>
                  <a:lnTo>
                    <a:pt x="1270" y="52070"/>
                  </a:lnTo>
                  <a:cubicBezTo>
                    <a:pt x="7620" y="54611"/>
                    <a:pt x="15239" y="57150"/>
                    <a:pt x="21589" y="57150"/>
                  </a:cubicBezTo>
                  <a:cubicBezTo>
                    <a:pt x="27939" y="57150"/>
                    <a:pt x="34289" y="54611"/>
                    <a:pt x="34289" y="48261"/>
                  </a:cubicBezTo>
                  <a:cubicBezTo>
                    <a:pt x="34289" y="41911"/>
                    <a:pt x="29210" y="40640"/>
                    <a:pt x="2032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7" name="Freeform 46">
            <a:extLst>
              <a:ext uri="{FF2B5EF4-FFF2-40B4-BE49-F238E27FC236}">
                <a16:creationId xmlns:a16="http://schemas.microsoft.com/office/drawing/2014/main" id="{9A764435-CE07-AA8D-528F-809CD14039B8}"/>
              </a:ext>
            </a:extLst>
          </p:cNvPr>
          <p:cNvSpPr/>
          <p:nvPr/>
        </p:nvSpPr>
        <p:spPr>
          <a:xfrm>
            <a:off x="408939" y="1257300"/>
            <a:ext cx="9240519" cy="12700"/>
          </a:xfrm>
          <a:custGeom>
            <a:avLst/>
            <a:gdLst>
              <a:gd name="connsiteX0" fmla="*/ 0 w 9240519"/>
              <a:gd name="connsiteY0" fmla="*/ 0 h 12700"/>
              <a:gd name="connsiteX1" fmla="*/ 9240520 w 9240519"/>
              <a:gd name="connsiteY1" fmla="*/ 0 h 1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240519" h="12700">
                <a:moveTo>
                  <a:pt x="0" y="0"/>
                </a:moveTo>
                <a:lnTo>
                  <a:pt x="9240520" y="0"/>
                </a:lnTo>
              </a:path>
            </a:pathLst>
          </a:custGeom>
          <a:ln w="25400" cap="flat">
            <a:solidFill>
              <a:srgbClr val="717073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32" name="Group 431">
            <a:extLst>
              <a:ext uri="{FF2B5EF4-FFF2-40B4-BE49-F238E27FC236}">
                <a16:creationId xmlns:a16="http://schemas.microsoft.com/office/drawing/2014/main" id="{E592A39D-3A6C-8FFE-A2C9-043ECA01E637}"/>
              </a:ext>
            </a:extLst>
          </p:cNvPr>
          <p:cNvGrpSpPr/>
          <p:nvPr/>
        </p:nvGrpSpPr>
        <p:grpSpPr>
          <a:xfrm>
            <a:off x="416559" y="594359"/>
            <a:ext cx="4900931" cy="474979"/>
            <a:chOff x="416559" y="594359"/>
            <a:chExt cx="4900931" cy="474979"/>
          </a:xfrm>
        </p:grpSpPr>
        <p:grpSp>
          <p:nvGrpSpPr>
            <p:cNvPr id="48" name="Graphic 4">
              <a:extLst>
                <a:ext uri="{FF2B5EF4-FFF2-40B4-BE49-F238E27FC236}">
                  <a16:creationId xmlns:a16="http://schemas.microsoft.com/office/drawing/2014/main" id="{EB829B7C-CFCF-4B8E-CC7A-356C98D7FEC1}"/>
                </a:ext>
              </a:extLst>
            </p:cNvPr>
            <p:cNvGrpSpPr/>
            <p:nvPr/>
          </p:nvGrpSpPr>
          <p:grpSpPr>
            <a:xfrm>
              <a:off x="1084580" y="673100"/>
              <a:ext cx="4232910" cy="285750"/>
              <a:chOff x="1084580" y="673100"/>
              <a:chExt cx="4232910" cy="285750"/>
            </a:xfrm>
            <a:solidFill>
              <a:srgbClr val="8B0E04"/>
            </a:solidFill>
          </p:grpSpPr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D52094AD-AD28-2DB1-91B6-C8B5D69FEAC4}"/>
                  </a:ext>
                </a:extLst>
              </p:cNvPr>
              <p:cNvSpPr/>
              <p:nvPr/>
            </p:nvSpPr>
            <p:spPr>
              <a:xfrm>
                <a:off x="1084580" y="673100"/>
                <a:ext cx="201930" cy="285750"/>
              </a:xfrm>
              <a:custGeom>
                <a:avLst/>
                <a:gdLst>
                  <a:gd name="connsiteX0" fmla="*/ 199390 w 201930"/>
                  <a:gd name="connsiteY0" fmla="*/ 201930 h 285750"/>
                  <a:gd name="connsiteX1" fmla="*/ 88900 w 201930"/>
                  <a:gd name="connsiteY1" fmla="*/ 285750 h 285750"/>
                  <a:gd name="connsiteX2" fmla="*/ 5080 w 201930"/>
                  <a:gd name="connsiteY2" fmla="*/ 270510 h 285750"/>
                  <a:gd name="connsiteX3" fmla="*/ 5080 w 201930"/>
                  <a:gd name="connsiteY3" fmla="*/ 194310 h 285750"/>
                  <a:gd name="connsiteX4" fmla="*/ 85090 w 201930"/>
                  <a:gd name="connsiteY4" fmla="*/ 215900 h 285750"/>
                  <a:gd name="connsiteX5" fmla="*/ 121920 w 201930"/>
                  <a:gd name="connsiteY5" fmla="*/ 201930 h 285750"/>
                  <a:gd name="connsiteX6" fmla="*/ 74930 w 201930"/>
                  <a:gd name="connsiteY6" fmla="*/ 173990 h 285750"/>
                  <a:gd name="connsiteX7" fmla="*/ 0 w 201930"/>
                  <a:gd name="connsiteY7" fmla="*/ 86360 h 285750"/>
                  <a:gd name="connsiteX8" fmla="*/ 107950 w 201930"/>
                  <a:gd name="connsiteY8" fmla="*/ 0 h 285750"/>
                  <a:gd name="connsiteX9" fmla="*/ 182880 w 201930"/>
                  <a:gd name="connsiteY9" fmla="*/ 12700 h 285750"/>
                  <a:gd name="connsiteX10" fmla="*/ 182880 w 201930"/>
                  <a:gd name="connsiteY10" fmla="*/ 86360 h 285750"/>
                  <a:gd name="connsiteX11" fmla="*/ 115570 w 201930"/>
                  <a:gd name="connsiteY11" fmla="*/ 68580 h 285750"/>
                  <a:gd name="connsiteX12" fmla="*/ 80010 w 201930"/>
                  <a:gd name="connsiteY12" fmla="*/ 86360 h 285750"/>
                  <a:gd name="connsiteX13" fmla="*/ 124460 w 201930"/>
                  <a:gd name="connsiteY13" fmla="*/ 114300 h 285750"/>
                  <a:gd name="connsiteX14" fmla="*/ 201930 w 201930"/>
                  <a:gd name="connsiteY14" fmla="*/ 20193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1930" h="285750">
                    <a:moveTo>
                      <a:pt x="199390" y="201930"/>
                    </a:moveTo>
                    <a:cubicBezTo>
                      <a:pt x="199390" y="254000"/>
                      <a:pt x="160020" y="285750"/>
                      <a:pt x="88900" y="285750"/>
                    </a:cubicBezTo>
                    <a:cubicBezTo>
                      <a:pt x="17780" y="285750"/>
                      <a:pt x="26670" y="280670"/>
                      <a:pt x="5080" y="270510"/>
                    </a:cubicBezTo>
                    <a:lnTo>
                      <a:pt x="5080" y="194310"/>
                    </a:lnTo>
                    <a:cubicBezTo>
                      <a:pt x="30480" y="208280"/>
                      <a:pt x="60960" y="215900"/>
                      <a:pt x="85090" y="215900"/>
                    </a:cubicBezTo>
                    <a:cubicBezTo>
                      <a:pt x="109220" y="215900"/>
                      <a:pt x="121920" y="212090"/>
                      <a:pt x="121920" y="201930"/>
                    </a:cubicBezTo>
                    <a:cubicBezTo>
                      <a:pt x="121920" y="191770"/>
                      <a:pt x="104140" y="185420"/>
                      <a:pt x="74930" y="173990"/>
                    </a:cubicBezTo>
                    <a:cubicBezTo>
                      <a:pt x="30480" y="157480"/>
                      <a:pt x="0" y="138430"/>
                      <a:pt x="0" y="86360"/>
                    </a:cubicBezTo>
                    <a:cubicBezTo>
                      <a:pt x="0" y="34290"/>
                      <a:pt x="41910" y="0"/>
                      <a:pt x="107950" y="0"/>
                    </a:cubicBezTo>
                    <a:cubicBezTo>
                      <a:pt x="173990" y="0"/>
                      <a:pt x="163830" y="5080"/>
                      <a:pt x="182880" y="12700"/>
                    </a:cubicBezTo>
                    <a:lnTo>
                      <a:pt x="182880" y="86360"/>
                    </a:lnTo>
                    <a:cubicBezTo>
                      <a:pt x="166370" y="74930"/>
                      <a:pt x="140970" y="68580"/>
                      <a:pt x="115570" y="68580"/>
                    </a:cubicBezTo>
                    <a:cubicBezTo>
                      <a:pt x="90170" y="68580"/>
                      <a:pt x="80010" y="74930"/>
                      <a:pt x="80010" y="86360"/>
                    </a:cubicBezTo>
                    <a:cubicBezTo>
                      <a:pt x="80010" y="97790"/>
                      <a:pt x="96520" y="102870"/>
                      <a:pt x="124460" y="114300"/>
                    </a:cubicBezTo>
                    <a:cubicBezTo>
                      <a:pt x="168910" y="132080"/>
                      <a:pt x="201930" y="151130"/>
                      <a:pt x="201930" y="20193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9AF0840F-34F9-3846-17F9-2BD8FA3E5DA1}"/>
                  </a:ext>
                </a:extLst>
              </p:cNvPr>
              <p:cNvSpPr/>
              <p:nvPr/>
            </p:nvSpPr>
            <p:spPr>
              <a:xfrm>
                <a:off x="1330960" y="678180"/>
                <a:ext cx="189229" cy="274319"/>
              </a:xfrm>
              <a:custGeom>
                <a:avLst/>
                <a:gdLst>
                  <a:gd name="connsiteX0" fmla="*/ 0 w 189229"/>
                  <a:gd name="connsiteY0" fmla="*/ 0 h 274319"/>
                  <a:gd name="connsiteX1" fmla="*/ 184150 w 189229"/>
                  <a:gd name="connsiteY1" fmla="*/ 0 h 274319"/>
                  <a:gd name="connsiteX2" fmla="*/ 184150 w 189229"/>
                  <a:gd name="connsiteY2" fmla="*/ 67310 h 274319"/>
                  <a:gd name="connsiteX3" fmla="*/ 80010 w 189229"/>
                  <a:gd name="connsiteY3" fmla="*/ 67310 h 274319"/>
                  <a:gd name="connsiteX4" fmla="*/ 80010 w 189229"/>
                  <a:gd name="connsiteY4" fmla="*/ 104140 h 274319"/>
                  <a:gd name="connsiteX5" fmla="*/ 168910 w 189229"/>
                  <a:gd name="connsiteY5" fmla="*/ 104140 h 274319"/>
                  <a:gd name="connsiteX6" fmla="*/ 168910 w 189229"/>
                  <a:gd name="connsiteY6" fmla="*/ 166370 h 274319"/>
                  <a:gd name="connsiteX7" fmla="*/ 80010 w 189229"/>
                  <a:gd name="connsiteY7" fmla="*/ 166370 h 274319"/>
                  <a:gd name="connsiteX8" fmla="*/ 80010 w 189229"/>
                  <a:gd name="connsiteY8" fmla="*/ 207010 h 274319"/>
                  <a:gd name="connsiteX9" fmla="*/ 189230 w 189229"/>
                  <a:gd name="connsiteY9" fmla="*/ 207010 h 274319"/>
                  <a:gd name="connsiteX10" fmla="*/ 189230 w 189229"/>
                  <a:gd name="connsiteY10" fmla="*/ 274320 h 274319"/>
                  <a:gd name="connsiteX11" fmla="*/ 0 w 189229"/>
                  <a:gd name="connsiteY11" fmla="*/ 274320 h 274319"/>
                  <a:gd name="connsiteX12" fmla="*/ 0 w 189229"/>
                  <a:gd name="connsiteY12" fmla="*/ 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9229" h="274319">
                    <a:moveTo>
                      <a:pt x="0" y="0"/>
                    </a:moveTo>
                    <a:lnTo>
                      <a:pt x="184150" y="0"/>
                    </a:lnTo>
                    <a:lnTo>
                      <a:pt x="184150" y="67310"/>
                    </a:lnTo>
                    <a:lnTo>
                      <a:pt x="80010" y="67310"/>
                    </a:lnTo>
                    <a:lnTo>
                      <a:pt x="80010" y="104140"/>
                    </a:lnTo>
                    <a:lnTo>
                      <a:pt x="168910" y="104140"/>
                    </a:lnTo>
                    <a:lnTo>
                      <a:pt x="168910" y="166370"/>
                    </a:lnTo>
                    <a:lnTo>
                      <a:pt x="80010" y="166370"/>
                    </a:lnTo>
                    <a:lnTo>
                      <a:pt x="80010" y="207010"/>
                    </a:lnTo>
                    <a:lnTo>
                      <a:pt x="189230" y="207010"/>
                    </a:lnTo>
                    <a:lnTo>
                      <a:pt x="189230" y="274320"/>
                    </a:lnTo>
                    <a:lnTo>
                      <a:pt x="0" y="2743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DABCFED9-CEA4-A0F0-8D22-475D26A2FA57}"/>
                  </a:ext>
                </a:extLst>
              </p:cNvPr>
              <p:cNvSpPr/>
              <p:nvPr/>
            </p:nvSpPr>
            <p:spPr>
              <a:xfrm>
                <a:off x="1546860" y="673100"/>
                <a:ext cx="226060" cy="284480"/>
              </a:xfrm>
              <a:custGeom>
                <a:avLst/>
                <a:gdLst>
                  <a:gd name="connsiteX0" fmla="*/ 146050 w 226060"/>
                  <a:gd name="connsiteY0" fmla="*/ 0 h 284480"/>
                  <a:gd name="connsiteX1" fmla="*/ 224790 w 226060"/>
                  <a:gd name="connsiteY1" fmla="*/ 17780 h 284480"/>
                  <a:gd name="connsiteX2" fmla="*/ 224790 w 226060"/>
                  <a:gd name="connsiteY2" fmla="*/ 90170 h 284480"/>
                  <a:gd name="connsiteX3" fmla="*/ 154940 w 226060"/>
                  <a:gd name="connsiteY3" fmla="*/ 72390 h 284480"/>
                  <a:gd name="connsiteX4" fmla="*/ 80010 w 226060"/>
                  <a:gd name="connsiteY4" fmla="*/ 142240 h 284480"/>
                  <a:gd name="connsiteX5" fmla="*/ 149860 w 226060"/>
                  <a:gd name="connsiteY5" fmla="*/ 212090 h 284480"/>
                  <a:gd name="connsiteX6" fmla="*/ 226060 w 226060"/>
                  <a:gd name="connsiteY6" fmla="*/ 194310 h 284480"/>
                  <a:gd name="connsiteX7" fmla="*/ 226060 w 226060"/>
                  <a:gd name="connsiteY7" fmla="*/ 267970 h 284480"/>
                  <a:gd name="connsiteX8" fmla="*/ 142240 w 226060"/>
                  <a:gd name="connsiteY8" fmla="*/ 284480 h 284480"/>
                  <a:gd name="connsiteX9" fmla="*/ 0 w 226060"/>
                  <a:gd name="connsiteY9" fmla="*/ 142240 h 284480"/>
                  <a:gd name="connsiteX10" fmla="*/ 146050 w 226060"/>
                  <a:gd name="connsiteY10" fmla="*/ 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6060" h="284480">
                    <a:moveTo>
                      <a:pt x="146050" y="0"/>
                    </a:moveTo>
                    <a:cubicBezTo>
                      <a:pt x="181610" y="0"/>
                      <a:pt x="205740" y="7620"/>
                      <a:pt x="224790" y="17780"/>
                    </a:cubicBezTo>
                    <a:lnTo>
                      <a:pt x="224790" y="90170"/>
                    </a:lnTo>
                    <a:cubicBezTo>
                      <a:pt x="209550" y="82550"/>
                      <a:pt x="186690" y="72390"/>
                      <a:pt x="154940" y="72390"/>
                    </a:cubicBezTo>
                    <a:cubicBezTo>
                      <a:pt x="106680" y="72390"/>
                      <a:pt x="80010" y="106680"/>
                      <a:pt x="80010" y="142240"/>
                    </a:cubicBezTo>
                    <a:cubicBezTo>
                      <a:pt x="80010" y="177800"/>
                      <a:pt x="105410" y="212090"/>
                      <a:pt x="149860" y="212090"/>
                    </a:cubicBezTo>
                    <a:cubicBezTo>
                      <a:pt x="194310" y="212090"/>
                      <a:pt x="209550" y="201930"/>
                      <a:pt x="226060" y="194310"/>
                    </a:cubicBezTo>
                    <a:lnTo>
                      <a:pt x="226060" y="267970"/>
                    </a:lnTo>
                    <a:cubicBezTo>
                      <a:pt x="207010" y="278130"/>
                      <a:pt x="175260" y="284480"/>
                      <a:pt x="14224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E6B001AF-6B79-23F3-CB48-44298223BF0F}"/>
                  </a:ext>
                </a:extLst>
              </p:cNvPr>
              <p:cNvSpPr/>
              <p:nvPr/>
            </p:nvSpPr>
            <p:spPr>
              <a:xfrm>
                <a:off x="1812289" y="678180"/>
                <a:ext cx="219710" cy="274319"/>
              </a:xfrm>
              <a:custGeom>
                <a:avLst/>
                <a:gdLst>
                  <a:gd name="connsiteX0" fmla="*/ 219710 w 219710"/>
                  <a:gd name="connsiteY0" fmla="*/ 0 h 274319"/>
                  <a:gd name="connsiteX1" fmla="*/ 219710 w 219710"/>
                  <a:gd name="connsiteY1" fmla="*/ 67310 h 274319"/>
                  <a:gd name="connsiteX2" fmla="*/ 149860 w 219710"/>
                  <a:gd name="connsiteY2" fmla="*/ 67310 h 274319"/>
                  <a:gd name="connsiteX3" fmla="*/ 149860 w 219710"/>
                  <a:gd name="connsiteY3" fmla="*/ 274320 h 274319"/>
                  <a:gd name="connsiteX4" fmla="*/ 69850 w 219710"/>
                  <a:gd name="connsiteY4" fmla="*/ 274320 h 274319"/>
                  <a:gd name="connsiteX5" fmla="*/ 69850 w 219710"/>
                  <a:gd name="connsiteY5" fmla="*/ 67310 h 274319"/>
                  <a:gd name="connsiteX6" fmla="*/ 0 w 219710"/>
                  <a:gd name="connsiteY6" fmla="*/ 67310 h 274319"/>
                  <a:gd name="connsiteX7" fmla="*/ 0 w 219710"/>
                  <a:gd name="connsiteY7" fmla="*/ 0 h 274319"/>
                  <a:gd name="connsiteX8" fmla="*/ 219710 w 219710"/>
                  <a:gd name="connsiteY8" fmla="*/ 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9710" h="274319">
                    <a:moveTo>
                      <a:pt x="219710" y="0"/>
                    </a:moveTo>
                    <a:lnTo>
                      <a:pt x="219710" y="67310"/>
                    </a:lnTo>
                    <a:lnTo>
                      <a:pt x="149860" y="67310"/>
                    </a:lnTo>
                    <a:lnTo>
                      <a:pt x="149860" y="274320"/>
                    </a:lnTo>
                    <a:lnTo>
                      <a:pt x="69850" y="274320"/>
                    </a:lnTo>
                    <a:lnTo>
                      <a:pt x="69850" y="67310"/>
                    </a:lnTo>
                    <a:lnTo>
                      <a:pt x="0" y="67310"/>
                    </a:lnTo>
                    <a:lnTo>
                      <a:pt x="0" y="0"/>
                    </a:lnTo>
                    <a:lnTo>
                      <a:pt x="21971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7EDC869F-4C55-C785-422D-35B11CD926F4}"/>
                  </a:ext>
                </a:extLst>
              </p:cNvPr>
              <p:cNvSpPr/>
              <p:nvPr/>
            </p:nvSpPr>
            <p:spPr>
              <a:xfrm>
                <a:off x="2073910" y="678180"/>
                <a:ext cx="80010" cy="274319"/>
              </a:xfrm>
              <a:custGeom>
                <a:avLst/>
                <a:gdLst>
                  <a:gd name="connsiteX0" fmla="*/ 80010 w 80010"/>
                  <a:gd name="connsiteY0" fmla="*/ 274320 h 274319"/>
                  <a:gd name="connsiteX1" fmla="*/ 0 w 80010"/>
                  <a:gd name="connsiteY1" fmla="*/ 274320 h 274319"/>
                  <a:gd name="connsiteX2" fmla="*/ 0 w 80010"/>
                  <a:gd name="connsiteY2" fmla="*/ 0 h 274319"/>
                  <a:gd name="connsiteX3" fmla="*/ 80010 w 80010"/>
                  <a:gd name="connsiteY3" fmla="*/ 0 h 274319"/>
                  <a:gd name="connsiteX4" fmla="*/ 80010 w 80010"/>
                  <a:gd name="connsiteY4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10" h="274319">
                    <a:moveTo>
                      <a:pt x="80010" y="274320"/>
                    </a:moveTo>
                    <a:lnTo>
                      <a:pt x="0" y="274320"/>
                    </a:lnTo>
                    <a:lnTo>
                      <a:pt x="0" y="0"/>
                    </a:lnTo>
                    <a:lnTo>
                      <a:pt x="80010" y="0"/>
                    </a:lnTo>
                    <a:lnTo>
                      <a:pt x="80010" y="27432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8BCCD4E3-865C-6B9D-97D3-6BD98E8BD99A}"/>
                  </a:ext>
                </a:extLst>
              </p:cNvPr>
              <p:cNvSpPr/>
              <p:nvPr/>
            </p:nvSpPr>
            <p:spPr>
              <a:xfrm>
                <a:off x="2203450" y="673100"/>
                <a:ext cx="292100" cy="284480"/>
              </a:xfrm>
              <a:custGeom>
                <a:avLst/>
                <a:gdLst>
                  <a:gd name="connsiteX0" fmla="*/ 146050 w 292100"/>
                  <a:gd name="connsiteY0" fmla="*/ 0 h 284480"/>
                  <a:gd name="connsiteX1" fmla="*/ 292100 w 292100"/>
                  <a:gd name="connsiteY1" fmla="*/ 142240 h 284480"/>
                  <a:gd name="connsiteX2" fmla="*/ 146050 w 292100"/>
                  <a:gd name="connsiteY2" fmla="*/ 284480 h 284480"/>
                  <a:gd name="connsiteX3" fmla="*/ 0 w 292100"/>
                  <a:gd name="connsiteY3" fmla="*/ 142240 h 284480"/>
                  <a:gd name="connsiteX4" fmla="*/ 146050 w 292100"/>
                  <a:gd name="connsiteY4" fmla="*/ 0 h 284480"/>
                  <a:gd name="connsiteX5" fmla="*/ 146050 w 292100"/>
                  <a:gd name="connsiteY5" fmla="*/ 213360 h 284480"/>
                  <a:gd name="connsiteX6" fmla="*/ 212090 w 292100"/>
                  <a:gd name="connsiteY6" fmla="*/ 143510 h 284480"/>
                  <a:gd name="connsiteX7" fmla="*/ 146050 w 292100"/>
                  <a:gd name="connsiteY7" fmla="*/ 73660 h 284480"/>
                  <a:gd name="connsiteX8" fmla="*/ 80010 w 292100"/>
                  <a:gd name="connsiteY8" fmla="*/ 143510 h 284480"/>
                  <a:gd name="connsiteX9" fmla="*/ 146050 w 292100"/>
                  <a:gd name="connsiteY9" fmla="*/ 21336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2100" h="284480">
                    <a:moveTo>
                      <a:pt x="146050" y="0"/>
                    </a:moveTo>
                    <a:cubicBezTo>
                      <a:pt x="232410" y="0"/>
                      <a:pt x="292100" y="64770"/>
                      <a:pt x="292100" y="142240"/>
                    </a:cubicBezTo>
                    <a:cubicBezTo>
                      <a:pt x="292100" y="219710"/>
                      <a:pt x="232410" y="284480"/>
                      <a:pt x="14605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lose/>
                    <a:moveTo>
                      <a:pt x="146050" y="213360"/>
                    </a:moveTo>
                    <a:cubicBezTo>
                      <a:pt x="186690" y="213360"/>
                      <a:pt x="212090" y="180340"/>
                      <a:pt x="212090" y="143510"/>
                    </a:cubicBezTo>
                    <a:cubicBezTo>
                      <a:pt x="212090" y="106680"/>
                      <a:pt x="186690" y="73660"/>
                      <a:pt x="146050" y="73660"/>
                    </a:cubicBezTo>
                    <a:cubicBezTo>
                      <a:pt x="105410" y="73660"/>
                      <a:pt x="80010" y="107950"/>
                      <a:pt x="80010" y="143510"/>
                    </a:cubicBezTo>
                    <a:cubicBezTo>
                      <a:pt x="80010" y="179070"/>
                      <a:pt x="106680" y="213360"/>
                      <a:pt x="146050" y="21336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8664F9E5-BF72-3313-D210-8AEF497934B0}"/>
                  </a:ext>
                </a:extLst>
              </p:cNvPr>
              <p:cNvSpPr/>
              <p:nvPr/>
            </p:nvSpPr>
            <p:spPr>
              <a:xfrm>
                <a:off x="2543810" y="675640"/>
                <a:ext cx="238760" cy="281940"/>
              </a:xfrm>
              <a:custGeom>
                <a:avLst/>
                <a:gdLst>
                  <a:gd name="connsiteX0" fmla="*/ 77470 w 238760"/>
                  <a:gd name="connsiteY0" fmla="*/ 154940 h 281940"/>
                  <a:gd name="connsiteX1" fmla="*/ 77470 w 238760"/>
                  <a:gd name="connsiteY1" fmla="*/ 278130 h 281940"/>
                  <a:gd name="connsiteX2" fmla="*/ 0 w 238760"/>
                  <a:gd name="connsiteY2" fmla="*/ 278130 h 281940"/>
                  <a:gd name="connsiteX3" fmla="*/ 0 w 238760"/>
                  <a:gd name="connsiteY3" fmla="*/ 0 h 281940"/>
                  <a:gd name="connsiteX4" fmla="*/ 3810 w 238760"/>
                  <a:gd name="connsiteY4" fmla="*/ 0 h 281940"/>
                  <a:gd name="connsiteX5" fmla="*/ 161290 w 238760"/>
                  <a:gd name="connsiteY5" fmla="*/ 127000 h 281940"/>
                  <a:gd name="connsiteX6" fmla="*/ 161290 w 238760"/>
                  <a:gd name="connsiteY6" fmla="*/ 3810 h 281940"/>
                  <a:gd name="connsiteX7" fmla="*/ 238760 w 238760"/>
                  <a:gd name="connsiteY7" fmla="*/ 3810 h 281940"/>
                  <a:gd name="connsiteX8" fmla="*/ 238760 w 238760"/>
                  <a:gd name="connsiteY8" fmla="*/ 281940 h 281940"/>
                  <a:gd name="connsiteX9" fmla="*/ 234950 w 238760"/>
                  <a:gd name="connsiteY9" fmla="*/ 281940 h 281940"/>
                  <a:gd name="connsiteX10" fmla="*/ 77470 w 238760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760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38760" y="3810"/>
                    </a:lnTo>
                    <a:lnTo>
                      <a:pt x="238760" y="281940"/>
                    </a:lnTo>
                    <a:lnTo>
                      <a:pt x="234950" y="281940"/>
                    </a:lnTo>
                    <a:lnTo>
                      <a:pt x="77470" y="1549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D921FA64-567D-8E34-ED8C-820749A49A8D}"/>
                  </a:ext>
                </a:extLst>
              </p:cNvPr>
              <p:cNvSpPr/>
              <p:nvPr/>
            </p:nvSpPr>
            <p:spPr>
              <a:xfrm>
                <a:off x="2898139" y="678180"/>
                <a:ext cx="234950" cy="274319"/>
              </a:xfrm>
              <a:custGeom>
                <a:avLst/>
                <a:gdLst>
                  <a:gd name="connsiteX0" fmla="*/ 137160 w 234950"/>
                  <a:gd name="connsiteY0" fmla="*/ 274320 h 274319"/>
                  <a:gd name="connsiteX1" fmla="*/ 137160 w 234950"/>
                  <a:gd name="connsiteY1" fmla="*/ 220980 h 274319"/>
                  <a:gd name="connsiteX2" fmla="*/ 0 w 234950"/>
                  <a:gd name="connsiteY2" fmla="*/ 220980 h 274319"/>
                  <a:gd name="connsiteX3" fmla="*/ 90170 w 234950"/>
                  <a:gd name="connsiteY3" fmla="*/ 0 h 274319"/>
                  <a:gd name="connsiteX4" fmla="*/ 166370 w 234950"/>
                  <a:gd name="connsiteY4" fmla="*/ 0 h 274319"/>
                  <a:gd name="connsiteX5" fmla="*/ 104140 w 234950"/>
                  <a:gd name="connsiteY5" fmla="*/ 156210 h 274319"/>
                  <a:gd name="connsiteX6" fmla="*/ 138430 w 234950"/>
                  <a:gd name="connsiteY6" fmla="*/ 156210 h 274319"/>
                  <a:gd name="connsiteX7" fmla="*/ 138430 w 234950"/>
                  <a:gd name="connsiteY7" fmla="*/ 100330 h 274319"/>
                  <a:gd name="connsiteX8" fmla="*/ 204470 w 234950"/>
                  <a:gd name="connsiteY8" fmla="*/ 100330 h 274319"/>
                  <a:gd name="connsiteX9" fmla="*/ 204470 w 234950"/>
                  <a:gd name="connsiteY9" fmla="*/ 156210 h 274319"/>
                  <a:gd name="connsiteX10" fmla="*/ 234950 w 234950"/>
                  <a:gd name="connsiteY10" fmla="*/ 156210 h 274319"/>
                  <a:gd name="connsiteX11" fmla="*/ 234950 w 234950"/>
                  <a:gd name="connsiteY11" fmla="*/ 220980 h 274319"/>
                  <a:gd name="connsiteX12" fmla="*/ 204470 w 234950"/>
                  <a:gd name="connsiteY12" fmla="*/ 220980 h 274319"/>
                  <a:gd name="connsiteX13" fmla="*/ 204470 w 234950"/>
                  <a:gd name="connsiteY13" fmla="*/ 274320 h 274319"/>
                  <a:gd name="connsiteX14" fmla="*/ 135890 w 234950"/>
                  <a:gd name="connsiteY14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34950" h="274319">
                    <a:moveTo>
                      <a:pt x="137160" y="274320"/>
                    </a:moveTo>
                    <a:lnTo>
                      <a:pt x="137160" y="220980"/>
                    </a:lnTo>
                    <a:lnTo>
                      <a:pt x="0" y="220980"/>
                    </a:lnTo>
                    <a:lnTo>
                      <a:pt x="90170" y="0"/>
                    </a:lnTo>
                    <a:lnTo>
                      <a:pt x="166370" y="0"/>
                    </a:lnTo>
                    <a:lnTo>
                      <a:pt x="104140" y="156210"/>
                    </a:lnTo>
                    <a:lnTo>
                      <a:pt x="138430" y="156210"/>
                    </a:lnTo>
                    <a:lnTo>
                      <a:pt x="138430" y="100330"/>
                    </a:lnTo>
                    <a:lnTo>
                      <a:pt x="204470" y="100330"/>
                    </a:lnTo>
                    <a:lnTo>
                      <a:pt x="204470" y="156210"/>
                    </a:lnTo>
                    <a:lnTo>
                      <a:pt x="234950" y="156210"/>
                    </a:lnTo>
                    <a:lnTo>
                      <a:pt x="234950" y="220980"/>
                    </a:lnTo>
                    <a:lnTo>
                      <a:pt x="204470" y="220980"/>
                    </a:lnTo>
                    <a:lnTo>
                      <a:pt x="204470" y="274320"/>
                    </a:lnTo>
                    <a:lnTo>
                      <a:pt x="135890" y="27432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5F21F05D-B57E-CB23-96D4-919CBD5DD4F3}"/>
                  </a:ext>
                </a:extLst>
              </p:cNvPr>
              <p:cNvSpPr/>
              <p:nvPr/>
            </p:nvSpPr>
            <p:spPr>
              <a:xfrm>
                <a:off x="3178810" y="756919"/>
                <a:ext cx="81280" cy="201930"/>
              </a:xfrm>
              <a:custGeom>
                <a:avLst/>
                <a:gdLst>
                  <a:gd name="connsiteX0" fmla="*/ 40640 w 81280"/>
                  <a:gd name="connsiteY0" fmla="*/ 0 h 201930"/>
                  <a:gd name="connsiteX1" fmla="*/ 81280 w 81280"/>
                  <a:gd name="connsiteY1" fmla="*/ 39370 h 201930"/>
                  <a:gd name="connsiteX2" fmla="*/ 40640 w 81280"/>
                  <a:gd name="connsiteY2" fmla="*/ 78740 h 201930"/>
                  <a:gd name="connsiteX3" fmla="*/ 0 w 81280"/>
                  <a:gd name="connsiteY3" fmla="*/ 39370 h 201930"/>
                  <a:gd name="connsiteX4" fmla="*/ 40640 w 81280"/>
                  <a:gd name="connsiteY4" fmla="*/ 0 h 201930"/>
                  <a:gd name="connsiteX5" fmla="*/ 40640 w 81280"/>
                  <a:gd name="connsiteY5" fmla="*/ 123190 h 201930"/>
                  <a:gd name="connsiteX6" fmla="*/ 81280 w 81280"/>
                  <a:gd name="connsiteY6" fmla="*/ 162560 h 201930"/>
                  <a:gd name="connsiteX7" fmla="*/ 40640 w 81280"/>
                  <a:gd name="connsiteY7" fmla="*/ 201930 h 201930"/>
                  <a:gd name="connsiteX8" fmla="*/ 0 w 81280"/>
                  <a:gd name="connsiteY8" fmla="*/ 162560 h 201930"/>
                  <a:gd name="connsiteX9" fmla="*/ 40640 w 81280"/>
                  <a:gd name="connsiteY9" fmla="*/ 123190 h 20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280" h="201930">
                    <a:moveTo>
                      <a:pt x="40640" y="0"/>
                    </a:moveTo>
                    <a:cubicBezTo>
                      <a:pt x="66040" y="0"/>
                      <a:pt x="81280" y="15240"/>
                      <a:pt x="81280" y="39370"/>
                    </a:cubicBezTo>
                    <a:cubicBezTo>
                      <a:pt x="81280" y="63500"/>
                      <a:pt x="66040" y="78740"/>
                      <a:pt x="40640" y="78740"/>
                    </a:cubicBezTo>
                    <a:cubicBezTo>
                      <a:pt x="15240" y="78740"/>
                      <a:pt x="0" y="63500"/>
                      <a:pt x="0" y="39370"/>
                    </a:cubicBezTo>
                    <a:cubicBezTo>
                      <a:pt x="0" y="15240"/>
                      <a:pt x="15240" y="0"/>
                      <a:pt x="40640" y="0"/>
                    </a:cubicBezTo>
                    <a:close/>
                    <a:moveTo>
                      <a:pt x="40640" y="123190"/>
                    </a:moveTo>
                    <a:cubicBezTo>
                      <a:pt x="66040" y="123190"/>
                      <a:pt x="81280" y="138430"/>
                      <a:pt x="81280" y="162560"/>
                    </a:cubicBezTo>
                    <a:cubicBezTo>
                      <a:pt x="81280" y="186690"/>
                      <a:pt x="66040" y="201930"/>
                      <a:pt x="40640" y="201930"/>
                    </a:cubicBezTo>
                    <a:cubicBezTo>
                      <a:pt x="15240" y="201930"/>
                      <a:pt x="0" y="186690"/>
                      <a:pt x="0" y="162560"/>
                    </a:cubicBezTo>
                    <a:cubicBezTo>
                      <a:pt x="0" y="138430"/>
                      <a:pt x="15240" y="123190"/>
                      <a:pt x="40640" y="12319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EBAB37BB-0914-1C84-0DE6-56EC849A7D38}"/>
                  </a:ext>
                </a:extLst>
              </p:cNvPr>
              <p:cNvSpPr/>
              <p:nvPr/>
            </p:nvSpPr>
            <p:spPr>
              <a:xfrm>
                <a:off x="3373120" y="678180"/>
                <a:ext cx="219709" cy="274319"/>
              </a:xfrm>
              <a:custGeom>
                <a:avLst/>
                <a:gdLst>
                  <a:gd name="connsiteX0" fmla="*/ 219710 w 219709"/>
                  <a:gd name="connsiteY0" fmla="*/ 0 h 274319"/>
                  <a:gd name="connsiteX1" fmla="*/ 219710 w 219709"/>
                  <a:gd name="connsiteY1" fmla="*/ 67310 h 274319"/>
                  <a:gd name="connsiteX2" fmla="*/ 149860 w 219709"/>
                  <a:gd name="connsiteY2" fmla="*/ 67310 h 274319"/>
                  <a:gd name="connsiteX3" fmla="*/ 149860 w 219709"/>
                  <a:gd name="connsiteY3" fmla="*/ 274320 h 274319"/>
                  <a:gd name="connsiteX4" fmla="*/ 69850 w 219709"/>
                  <a:gd name="connsiteY4" fmla="*/ 274320 h 274319"/>
                  <a:gd name="connsiteX5" fmla="*/ 69850 w 219709"/>
                  <a:gd name="connsiteY5" fmla="*/ 67310 h 274319"/>
                  <a:gd name="connsiteX6" fmla="*/ 0 w 219709"/>
                  <a:gd name="connsiteY6" fmla="*/ 67310 h 274319"/>
                  <a:gd name="connsiteX7" fmla="*/ 0 w 219709"/>
                  <a:gd name="connsiteY7" fmla="*/ 0 h 274319"/>
                  <a:gd name="connsiteX8" fmla="*/ 219710 w 219709"/>
                  <a:gd name="connsiteY8" fmla="*/ 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9709" h="274319">
                    <a:moveTo>
                      <a:pt x="219710" y="0"/>
                    </a:moveTo>
                    <a:lnTo>
                      <a:pt x="219710" y="67310"/>
                    </a:lnTo>
                    <a:lnTo>
                      <a:pt x="149860" y="67310"/>
                    </a:lnTo>
                    <a:lnTo>
                      <a:pt x="149860" y="274320"/>
                    </a:lnTo>
                    <a:lnTo>
                      <a:pt x="69850" y="274320"/>
                    </a:lnTo>
                    <a:lnTo>
                      <a:pt x="69850" y="67310"/>
                    </a:lnTo>
                    <a:lnTo>
                      <a:pt x="0" y="67310"/>
                    </a:lnTo>
                    <a:lnTo>
                      <a:pt x="0" y="0"/>
                    </a:lnTo>
                    <a:lnTo>
                      <a:pt x="21971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F88A73E2-E460-2642-AEFA-DE8E907A9409}"/>
                  </a:ext>
                </a:extLst>
              </p:cNvPr>
              <p:cNvSpPr/>
              <p:nvPr/>
            </p:nvSpPr>
            <p:spPr>
              <a:xfrm>
                <a:off x="3636009" y="678180"/>
                <a:ext cx="223520" cy="274319"/>
              </a:xfrm>
              <a:custGeom>
                <a:avLst/>
                <a:gdLst>
                  <a:gd name="connsiteX0" fmla="*/ 140970 w 223520"/>
                  <a:gd name="connsiteY0" fmla="*/ 274320 h 274319"/>
                  <a:gd name="connsiteX1" fmla="*/ 100330 w 223520"/>
                  <a:gd name="connsiteY1" fmla="*/ 189230 h 274319"/>
                  <a:gd name="connsiteX2" fmla="*/ 77470 w 223520"/>
                  <a:gd name="connsiteY2" fmla="*/ 189230 h 274319"/>
                  <a:gd name="connsiteX3" fmla="*/ 77470 w 223520"/>
                  <a:gd name="connsiteY3" fmla="*/ 274320 h 274319"/>
                  <a:gd name="connsiteX4" fmla="*/ 0 w 223520"/>
                  <a:gd name="connsiteY4" fmla="*/ 274320 h 274319"/>
                  <a:gd name="connsiteX5" fmla="*/ 0 w 223520"/>
                  <a:gd name="connsiteY5" fmla="*/ 0 h 274319"/>
                  <a:gd name="connsiteX6" fmla="*/ 102870 w 223520"/>
                  <a:gd name="connsiteY6" fmla="*/ 0 h 274319"/>
                  <a:gd name="connsiteX7" fmla="*/ 218440 w 223520"/>
                  <a:gd name="connsiteY7" fmla="*/ 96520 h 274319"/>
                  <a:gd name="connsiteX8" fmla="*/ 170180 w 223520"/>
                  <a:gd name="connsiteY8" fmla="*/ 176530 h 274319"/>
                  <a:gd name="connsiteX9" fmla="*/ 223520 w 223520"/>
                  <a:gd name="connsiteY9" fmla="*/ 274320 h 274319"/>
                  <a:gd name="connsiteX10" fmla="*/ 140970 w 223520"/>
                  <a:gd name="connsiteY10" fmla="*/ 274320 h 274319"/>
                  <a:gd name="connsiteX11" fmla="*/ 77470 w 223520"/>
                  <a:gd name="connsiteY11" fmla="*/ 67310 h 274319"/>
                  <a:gd name="connsiteX12" fmla="*/ 77470 w 223520"/>
                  <a:gd name="connsiteY12" fmla="*/ 125730 h 274319"/>
                  <a:gd name="connsiteX13" fmla="*/ 106680 w 223520"/>
                  <a:gd name="connsiteY13" fmla="*/ 125730 h 274319"/>
                  <a:gd name="connsiteX14" fmla="*/ 137160 w 223520"/>
                  <a:gd name="connsiteY14" fmla="*/ 96520 h 274319"/>
                  <a:gd name="connsiteX15" fmla="*/ 106680 w 223520"/>
                  <a:gd name="connsiteY15" fmla="*/ 67310 h 274319"/>
                  <a:gd name="connsiteX16" fmla="*/ 77470 w 223520"/>
                  <a:gd name="connsiteY16" fmla="*/ 6731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3520" h="274319">
                    <a:moveTo>
                      <a:pt x="140970" y="274320"/>
                    </a:moveTo>
                    <a:lnTo>
                      <a:pt x="100330" y="189230"/>
                    </a:lnTo>
                    <a:lnTo>
                      <a:pt x="77470" y="189230"/>
                    </a:lnTo>
                    <a:lnTo>
                      <a:pt x="77470" y="274320"/>
                    </a:lnTo>
                    <a:lnTo>
                      <a:pt x="0" y="274320"/>
                    </a:lnTo>
                    <a:lnTo>
                      <a:pt x="0" y="0"/>
                    </a:lnTo>
                    <a:lnTo>
                      <a:pt x="102870" y="0"/>
                    </a:lnTo>
                    <a:cubicBezTo>
                      <a:pt x="170180" y="0"/>
                      <a:pt x="218440" y="31750"/>
                      <a:pt x="218440" y="96520"/>
                    </a:cubicBezTo>
                    <a:cubicBezTo>
                      <a:pt x="218440" y="161290"/>
                      <a:pt x="200660" y="161290"/>
                      <a:pt x="170180" y="176530"/>
                    </a:cubicBezTo>
                    <a:lnTo>
                      <a:pt x="223520" y="274320"/>
                    </a:lnTo>
                    <a:lnTo>
                      <a:pt x="140970" y="274320"/>
                    </a:lnTo>
                    <a:close/>
                    <a:moveTo>
                      <a:pt x="77470" y="67310"/>
                    </a:moveTo>
                    <a:lnTo>
                      <a:pt x="77470" y="125730"/>
                    </a:lnTo>
                    <a:lnTo>
                      <a:pt x="106680" y="125730"/>
                    </a:lnTo>
                    <a:cubicBezTo>
                      <a:pt x="123190" y="125730"/>
                      <a:pt x="137160" y="119380"/>
                      <a:pt x="137160" y="96520"/>
                    </a:cubicBezTo>
                    <a:cubicBezTo>
                      <a:pt x="137160" y="73660"/>
                      <a:pt x="123190" y="67310"/>
                      <a:pt x="106680" y="67310"/>
                    </a:cubicBezTo>
                    <a:lnTo>
                      <a:pt x="77470" y="6731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36055C15-9F73-6BD0-0644-11C2D91DE8E5}"/>
                  </a:ext>
                </a:extLst>
              </p:cNvPr>
              <p:cNvSpPr/>
              <p:nvPr/>
            </p:nvSpPr>
            <p:spPr>
              <a:xfrm>
                <a:off x="3878579" y="675640"/>
                <a:ext cx="283210" cy="278129"/>
              </a:xfrm>
              <a:custGeom>
                <a:avLst/>
                <a:gdLst>
                  <a:gd name="connsiteX0" fmla="*/ 182880 w 283210"/>
                  <a:gd name="connsiteY0" fmla="*/ 241300 h 278129"/>
                  <a:gd name="connsiteX1" fmla="*/ 99060 w 283210"/>
                  <a:gd name="connsiteY1" fmla="*/ 241300 h 278129"/>
                  <a:gd name="connsiteX2" fmla="*/ 82550 w 283210"/>
                  <a:gd name="connsiteY2" fmla="*/ 278130 h 278129"/>
                  <a:gd name="connsiteX3" fmla="*/ 0 w 283210"/>
                  <a:gd name="connsiteY3" fmla="*/ 278130 h 278129"/>
                  <a:gd name="connsiteX4" fmla="*/ 139700 w 283210"/>
                  <a:gd name="connsiteY4" fmla="*/ 0 h 278129"/>
                  <a:gd name="connsiteX5" fmla="*/ 143510 w 283210"/>
                  <a:gd name="connsiteY5" fmla="*/ 0 h 278129"/>
                  <a:gd name="connsiteX6" fmla="*/ 283210 w 283210"/>
                  <a:gd name="connsiteY6" fmla="*/ 278130 h 278129"/>
                  <a:gd name="connsiteX7" fmla="*/ 200660 w 283210"/>
                  <a:gd name="connsiteY7" fmla="*/ 278130 h 278129"/>
                  <a:gd name="connsiteX8" fmla="*/ 184150 w 283210"/>
                  <a:gd name="connsiteY8" fmla="*/ 241300 h 278129"/>
                  <a:gd name="connsiteX9" fmla="*/ 121920 w 283210"/>
                  <a:gd name="connsiteY9" fmla="*/ 189230 h 278129"/>
                  <a:gd name="connsiteX10" fmla="*/ 161290 w 283210"/>
                  <a:gd name="connsiteY10" fmla="*/ 189230 h 278129"/>
                  <a:gd name="connsiteX11" fmla="*/ 142240 w 283210"/>
                  <a:gd name="connsiteY11" fmla="*/ 138430 h 278129"/>
                  <a:gd name="connsiteX12" fmla="*/ 142240 w 283210"/>
                  <a:gd name="connsiteY12" fmla="*/ 138430 h 278129"/>
                  <a:gd name="connsiteX13" fmla="*/ 123190 w 283210"/>
                  <a:gd name="connsiteY13" fmla="*/ 189230 h 278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3210" h="278129">
                    <a:moveTo>
                      <a:pt x="182880" y="241300"/>
                    </a:moveTo>
                    <a:lnTo>
                      <a:pt x="99060" y="241300"/>
                    </a:lnTo>
                    <a:lnTo>
                      <a:pt x="82550" y="278130"/>
                    </a:lnTo>
                    <a:lnTo>
                      <a:pt x="0" y="278130"/>
                    </a:lnTo>
                    <a:lnTo>
                      <a:pt x="139700" y="0"/>
                    </a:lnTo>
                    <a:lnTo>
                      <a:pt x="143510" y="0"/>
                    </a:lnTo>
                    <a:lnTo>
                      <a:pt x="283210" y="278130"/>
                    </a:lnTo>
                    <a:lnTo>
                      <a:pt x="200660" y="278130"/>
                    </a:lnTo>
                    <a:lnTo>
                      <a:pt x="184150" y="241300"/>
                    </a:lnTo>
                    <a:close/>
                    <a:moveTo>
                      <a:pt x="121920" y="189230"/>
                    </a:moveTo>
                    <a:lnTo>
                      <a:pt x="161290" y="189230"/>
                    </a:lnTo>
                    <a:cubicBezTo>
                      <a:pt x="154940" y="172720"/>
                      <a:pt x="144780" y="148590"/>
                      <a:pt x="142240" y="138430"/>
                    </a:cubicBezTo>
                    <a:lnTo>
                      <a:pt x="142240" y="138430"/>
                    </a:lnTo>
                    <a:cubicBezTo>
                      <a:pt x="139700" y="148590"/>
                      <a:pt x="129540" y="173990"/>
                      <a:pt x="123190" y="18923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9CCBA96B-EDBF-98DB-C8E8-5CDB6521C533}"/>
                  </a:ext>
                </a:extLst>
              </p:cNvPr>
              <p:cNvSpPr/>
              <p:nvPr/>
            </p:nvSpPr>
            <p:spPr>
              <a:xfrm>
                <a:off x="4196079" y="678180"/>
                <a:ext cx="80010" cy="274319"/>
              </a:xfrm>
              <a:custGeom>
                <a:avLst/>
                <a:gdLst>
                  <a:gd name="connsiteX0" fmla="*/ 80010 w 80010"/>
                  <a:gd name="connsiteY0" fmla="*/ 274320 h 274319"/>
                  <a:gd name="connsiteX1" fmla="*/ 0 w 80010"/>
                  <a:gd name="connsiteY1" fmla="*/ 274320 h 274319"/>
                  <a:gd name="connsiteX2" fmla="*/ 0 w 80010"/>
                  <a:gd name="connsiteY2" fmla="*/ 0 h 274319"/>
                  <a:gd name="connsiteX3" fmla="*/ 80010 w 80010"/>
                  <a:gd name="connsiteY3" fmla="*/ 0 h 274319"/>
                  <a:gd name="connsiteX4" fmla="*/ 80010 w 80010"/>
                  <a:gd name="connsiteY4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10" h="274319">
                    <a:moveTo>
                      <a:pt x="80010" y="274320"/>
                    </a:moveTo>
                    <a:lnTo>
                      <a:pt x="0" y="274320"/>
                    </a:lnTo>
                    <a:lnTo>
                      <a:pt x="0" y="0"/>
                    </a:lnTo>
                    <a:lnTo>
                      <a:pt x="80010" y="0"/>
                    </a:lnTo>
                    <a:lnTo>
                      <a:pt x="80010" y="27432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0181388F-DA91-A47F-4A6D-2E0EA58EEC9B}"/>
                  </a:ext>
                </a:extLst>
              </p:cNvPr>
              <p:cNvSpPr/>
              <p:nvPr/>
            </p:nvSpPr>
            <p:spPr>
              <a:xfrm>
                <a:off x="4338320" y="675640"/>
                <a:ext cx="238759" cy="281940"/>
              </a:xfrm>
              <a:custGeom>
                <a:avLst/>
                <a:gdLst>
                  <a:gd name="connsiteX0" fmla="*/ 77470 w 238759"/>
                  <a:gd name="connsiteY0" fmla="*/ 154940 h 281940"/>
                  <a:gd name="connsiteX1" fmla="*/ 77470 w 238759"/>
                  <a:gd name="connsiteY1" fmla="*/ 278130 h 281940"/>
                  <a:gd name="connsiteX2" fmla="*/ 0 w 238759"/>
                  <a:gd name="connsiteY2" fmla="*/ 278130 h 281940"/>
                  <a:gd name="connsiteX3" fmla="*/ 0 w 238759"/>
                  <a:gd name="connsiteY3" fmla="*/ 0 h 281940"/>
                  <a:gd name="connsiteX4" fmla="*/ 3810 w 238759"/>
                  <a:gd name="connsiteY4" fmla="*/ 0 h 281940"/>
                  <a:gd name="connsiteX5" fmla="*/ 161290 w 238759"/>
                  <a:gd name="connsiteY5" fmla="*/ 127000 h 281940"/>
                  <a:gd name="connsiteX6" fmla="*/ 161290 w 238759"/>
                  <a:gd name="connsiteY6" fmla="*/ 3810 h 281940"/>
                  <a:gd name="connsiteX7" fmla="*/ 238760 w 238759"/>
                  <a:gd name="connsiteY7" fmla="*/ 3810 h 281940"/>
                  <a:gd name="connsiteX8" fmla="*/ 238760 w 238759"/>
                  <a:gd name="connsiteY8" fmla="*/ 281940 h 281940"/>
                  <a:gd name="connsiteX9" fmla="*/ 234950 w 238759"/>
                  <a:gd name="connsiteY9" fmla="*/ 281940 h 281940"/>
                  <a:gd name="connsiteX10" fmla="*/ 77470 w 238759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759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38760" y="3810"/>
                    </a:lnTo>
                    <a:lnTo>
                      <a:pt x="238760" y="281940"/>
                    </a:lnTo>
                    <a:lnTo>
                      <a:pt x="234950" y="281940"/>
                    </a:lnTo>
                    <a:lnTo>
                      <a:pt x="77470" y="1549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6EA67F71-0658-3828-7F99-C45E3B58553A}"/>
                  </a:ext>
                </a:extLst>
              </p:cNvPr>
              <p:cNvSpPr/>
              <p:nvPr/>
            </p:nvSpPr>
            <p:spPr>
              <a:xfrm>
                <a:off x="4639309" y="678180"/>
                <a:ext cx="80010" cy="274319"/>
              </a:xfrm>
              <a:custGeom>
                <a:avLst/>
                <a:gdLst>
                  <a:gd name="connsiteX0" fmla="*/ 80010 w 80010"/>
                  <a:gd name="connsiteY0" fmla="*/ 274320 h 274319"/>
                  <a:gd name="connsiteX1" fmla="*/ 0 w 80010"/>
                  <a:gd name="connsiteY1" fmla="*/ 274320 h 274319"/>
                  <a:gd name="connsiteX2" fmla="*/ 0 w 80010"/>
                  <a:gd name="connsiteY2" fmla="*/ 0 h 274319"/>
                  <a:gd name="connsiteX3" fmla="*/ 80010 w 80010"/>
                  <a:gd name="connsiteY3" fmla="*/ 0 h 274319"/>
                  <a:gd name="connsiteX4" fmla="*/ 80010 w 80010"/>
                  <a:gd name="connsiteY4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10" h="274319">
                    <a:moveTo>
                      <a:pt x="80010" y="274320"/>
                    </a:moveTo>
                    <a:lnTo>
                      <a:pt x="0" y="274320"/>
                    </a:lnTo>
                    <a:lnTo>
                      <a:pt x="0" y="0"/>
                    </a:lnTo>
                    <a:lnTo>
                      <a:pt x="80010" y="0"/>
                    </a:lnTo>
                    <a:lnTo>
                      <a:pt x="80010" y="27432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FFAEDFCE-E4A8-ADCD-9D68-8F034840E875}"/>
                  </a:ext>
                </a:extLst>
              </p:cNvPr>
              <p:cNvSpPr/>
              <p:nvPr/>
            </p:nvSpPr>
            <p:spPr>
              <a:xfrm>
                <a:off x="4781550" y="675640"/>
                <a:ext cx="240029" cy="281940"/>
              </a:xfrm>
              <a:custGeom>
                <a:avLst/>
                <a:gdLst>
                  <a:gd name="connsiteX0" fmla="*/ 77470 w 240029"/>
                  <a:gd name="connsiteY0" fmla="*/ 154940 h 281940"/>
                  <a:gd name="connsiteX1" fmla="*/ 77470 w 240029"/>
                  <a:gd name="connsiteY1" fmla="*/ 278130 h 281940"/>
                  <a:gd name="connsiteX2" fmla="*/ 0 w 240029"/>
                  <a:gd name="connsiteY2" fmla="*/ 278130 h 281940"/>
                  <a:gd name="connsiteX3" fmla="*/ 0 w 240029"/>
                  <a:gd name="connsiteY3" fmla="*/ 0 h 281940"/>
                  <a:gd name="connsiteX4" fmla="*/ 3810 w 240029"/>
                  <a:gd name="connsiteY4" fmla="*/ 0 h 281940"/>
                  <a:gd name="connsiteX5" fmla="*/ 161290 w 240029"/>
                  <a:gd name="connsiteY5" fmla="*/ 127000 h 281940"/>
                  <a:gd name="connsiteX6" fmla="*/ 161290 w 240029"/>
                  <a:gd name="connsiteY6" fmla="*/ 3810 h 281940"/>
                  <a:gd name="connsiteX7" fmla="*/ 240030 w 240029"/>
                  <a:gd name="connsiteY7" fmla="*/ 3810 h 281940"/>
                  <a:gd name="connsiteX8" fmla="*/ 240030 w 240029"/>
                  <a:gd name="connsiteY8" fmla="*/ 281940 h 281940"/>
                  <a:gd name="connsiteX9" fmla="*/ 236220 w 240029"/>
                  <a:gd name="connsiteY9" fmla="*/ 281940 h 281940"/>
                  <a:gd name="connsiteX10" fmla="*/ 78740 w 240029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0029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40030" y="3810"/>
                    </a:lnTo>
                    <a:lnTo>
                      <a:pt x="240030" y="281940"/>
                    </a:lnTo>
                    <a:lnTo>
                      <a:pt x="236220" y="281940"/>
                    </a:lnTo>
                    <a:lnTo>
                      <a:pt x="78740" y="1549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639768BF-FFFC-E5BC-C084-A2EF97565DFB}"/>
                  </a:ext>
                </a:extLst>
              </p:cNvPr>
              <p:cNvSpPr/>
              <p:nvPr/>
            </p:nvSpPr>
            <p:spPr>
              <a:xfrm>
                <a:off x="5069840" y="674369"/>
                <a:ext cx="247650" cy="284480"/>
              </a:xfrm>
              <a:custGeom>
                <a:avLst/>
                <a:gdLst>
                  <a:gd name="connsiteX0" fmla="*/ 246380 w 247650"/>
                  <a:gd name="connsiteY0" fmla="*/ 264160 h 284480"/>
                  <a:gd name="connsiteX1" fmla="*/ 149860 w 247650"/>
                  <a:gd name="connsiteY1" fmla="*/ 284480 h 284480"/>
                  <a:gd name="connsiteX2" fmla="*/ 0 w 247650"/>
                  <a:gd name="connsiteY2" fmla="*/ 142240 h 284480"/>
                  <a:gd name="connsiteX3" fmla="*/ 146050 w 247650"/>
                  <a:gd name="connsiteY3" fmla="*/ 0 h 284480"/>
                  <a:gd name="connsiteX4" fmla="*/ 236220 w 247650"/>
                  <a:gd name="connsiteY4" fmla="*/ 17780 h 284480"/>
                  <a:gd name="connsiteX5" fmla="*/ 236220 w 247650"/>
                  <a:gd name="connsiteY5" fmla="*/ 90170 h 284480"/>
                  <a:gd name="connsiteX6" fmla="*/ 153670 w 247650"/>
                  <a:gd name="connsiteY6" fmla="*/ 72390 h 284480"/>
                  <a:gd name="connsiteX7" fmla="*/ 80010 w 247650"/>
                  <a:gd name="connsiteY7" fmla="*/ 142240 h 284480"/>
                  <a:gd name="connsiteX8" fmla="*/ 149860 w 247650"/>
                  <a:gd name="connsiteY8" fmla="*/ 213360 h 284480"/>
                  <a:gd name="connsiteX9" fmla="*/ 171450 w 247650"/>
                  <a:gd name="connsiteY9" fmla="*/ 213360 h 284480"/>
                  <a:gd name="connsiteX10" fmla="*/ 171450 w 247650"/>
                  <a:gd name="connsiteY10" fmla="*/ 149860 h 284480"/>
                  <a:gd name="connsiteX11" fmla="*/ 247650 w 247650"/>
                  <a:gd name="connsiteY11" fmla="*/ 149860 h 284480"/>
                  <a:gd name="connsiteX12" fmla="*/ 247650 w 247650"/>
                  <a:gd name="connsiteY12" fmla="*/ 26670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7650" h="284480">
                    <a:moveTo>
                      <a:pt x="246380" y="264160"/>
                    </a:moveTo>
                    <a:cubicBezTo>
                      <a:pt x="219710" y="276860"/>
                      <a:pt x="182880" y="284480"/>
                      <a:pt x="14986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ubicBezTo>
                      <a:pt x="232410" y="0"/>
                      <a:pt x="214630" y="7620"/>
                      <a:pt x="236220" y="17780"/>
                    </a:cubicBezTo>
                    <a:lnTo>
                      <a:pt x="236220" y="90170"/>
                    </a:lnTo>
                    <a:cubicBezTo>
                      <a:pt x="218440" y="82550"/>
                      <a:pt x="191770" y="72390"/>
                      <a:pt x="153670" y="72390"/>
                    </a:cubicBezTo>
                    <a:cubicBezTo>
                      <a:pt x="115570" y="72390"/>
                      <a:pt x="80010" y="106680"/>
                      <a:pt x="80010" y="142240"/>
                    </a:cubicBezTo>
                    <a:cubicBezTo>
                      <a:pt x="80010" y="177800"/>
                      <a:pt x="104140" y="213360"/>
                      <a:pt x="149860" y="213360"/>
                    </a:cubicBezTo>
                    <a:cubicBezTo>
                      <a:pt x="195580" y="213360"/>
                      <a:pt x="163830" y="213360"/>
                      <a:pt x="171450" y="213360"/>
                    </a:cubicBezTo>
                    <a:lnTo>
                      <a:pt x="171450" y="149860"/>
                    </a:lnTo>
                    <a:lnTo>
                      <a:pt x="247650" y="149860"/>
                    </a:lnTo>
                    <a:lnTo>
                      <a:pt x="247650" y="26670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6" name="Graphic 4">
              <a:extLst>
                <a:ext uri="{FF2B5EF4-FFF2-40B4-BE49-F238E27FC236}">
                  <a16:creationId xmlns:a16="http://schemas.microsoft.com/office/drawing/2014/main" id="{9B41BB84-69AA-83B8-37C1-97F28D8DFEB5}"/>
                </a:ext>
              </a:extLst>
            </p:cNvPr>
            <p:cNvGrpSpPr/>
            <p:nvPr/>
          </p:nvGrpSpPr>
          <p:grpSpPr>
            <a:xfrm>
              <a:off x="416559" y="594359"/>
              <a:ext cx="474979" cy="474979"/>
              <a:chOff x="416559" y="594359"/>
              <a:chExt cx="474979" cy="474979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1F81595-693D-E955-111E-1019E153C376}"/>
                  </a:ext>
                </a:extLst>
              </p:cNvPr>
              <p:cNvSpPr/>
              <p:nvPr/>
            </p:nvSpPr>
            <p:spPr>
              <a:xfrm>
                <a:off x="416559" y="594359"/>
                <a:ext cx="472440" cy="228600"/>
              </a:xfrm>
              <a:custGeom>
                <a:avLst/>
                <a:gdLst>
                  <a:gd name="connsiteX0" fmla="*/ 257810 w 472440"/>
                  <a:gd name="connsiteY0" fmla="*/ 39370 h 228600"/>
                  <a:gd name="connsiteX1" fmla="*/ 257810 w 472440"/>
                  <a:gd name="connsiteY1" fmla="*/ 228600 h 228600"/>
                  <a:gd name="connsiteX2" fmla="*/ 472440 w 472440"/>
                  <a:gd name="connsiteY2" fmla="*/ 228600 h 228600"/>
                  <a:gd name="connsiteX3" fmla="*/ 236220 w 472440"/>
                  <a:gd name="connsiteY3" fmla="*/ 0 h 228600"/>
                  <a:gd name="connsiteX4" fmla="*/ 0 w 472440"/>
                  <a:gd name="connsiteY4" fmla="*/ 228600 h 228600"/>
                  <a:gd name="connsiteX5" fmla="*/ 49530 w 472440"/>
                  <a:gd name="connsiteY5" fmla="*/ 228600 h 228600"/>
                  <a:gd name="connsiteX6" fmla="*/ 259080 w 472440"/>
                  <a:gd name="connsiteY6" fmla="*/ 3937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2440" h="228600">
                    <a:moveTo>
                      <a:pt x="257810" y="39370"/>
                    </a:moveTo>
                    <a:lnTo>
                      <a:pt x="257810" y="228600"/>
                    </a:lnTo>
                    <a:lnTo>
                      <a:pt x="472440" y="228600"/>
                    </a:lnTo>
                    <a:cubicBezTo>
                      <a:pt x="468630" y="102870"/>
                      <a:pt x="364490" y="0"/>
                      <a:pt x="236220" y="0"/>
                    </a:cubicBezTo>
                    <a:cubicBezTo>
                      <a:pt x="107950" y="0"/>
                      <a:pt x="3810" y="101600"/>
                      <a:pt x="0" y="228600"/>
                    </a:cubicBezTo>
                    <a:lnTo>
                      <a:pt x="49530" y="228600"/>
                    </a:lnTo>
                    <a:lnTo>
                      <a:pt x="259080" y="3937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9E5FA808-B473-9085-80E5-A764BCB304B1}"/>
                  </a:ext>
                </a:extLst>
              </p:cNvPr>
              <p:cNvSpPr/>
              <p:nvPr/>
            </p:nvSpPr>
            <p:spPr>
              <a:xfrm>
                <a:off x="419100" y="754380"/>
                <a:ext cx="301942" cy="314959"/>
              </a:xfrm>
              <a:custGeom>
                <a:avLst/>
                <a:gdLst>
                  <a:gd name="connsiteX0" fmla="*/ 201930 w 301942"/>
                  <a:gd name="connsiteY0" fmla="*/ 0 h 314959"/>
                  <a:gd name="connsiteX1" fmla="*/ 66040 w 301942"/>
                  <a:gd name="connsiteY1" fmla="*/ 123190 h 314959"/>
                  <a:gd name="connsiteX2" fmla="*/ 0 w 301942"/>
                  <a:gd name="connsiteY2" fmla="*/ 123190 h 314959"/>
                  <a:gd name="connsiteX3" fmla="*/ 232410 w 301942"/>
                  <a:gd name="connsiteY3" fmla="*/ 314960 h 314959"/>
                  <a:gd name="connsiteX4" fmla="*/ 300990 w 301942"/>
                  <a:gd name="connsiteY4" fmla="*/ 304800 h 314959"/>
                  <a:gd name="connsiteX5" fmla="*/ 300990 w 301942"/>
                  <a:gd name="connsiteY5" fmla="*/ 123190 h 314959"/>
                  <a:gd name="connsiteX6" fmla="*/ 201930 w 301942"/>
                  <a:gd name="connsiteY6" fmla="*/ 123190 h 314959"/>
                  <a:gd name="connsiteX7" fmla="*/ 201930 w 301942"/>
                  <a:gd name="connsiteY7" fmla="*/ 0 h 314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1942" h="314959">
                    <a:moveTo>
                      <a:pt x="201930" y="0"/>
                    </a:moveTo>
                    <a:lnTo>
                      <a:pt x="66040" y="123190"/>
                    </a:lnTo>
                    <a:lnTo>
                      <a:pt x="0" y="123190"/>
                    </a:lnTo>
                    <a:cubicBezTo>
                      <a:pt x="21590" y="232410"/>
                      <a:pt x="116840" y="314960"/>
                      <a:pt x="232410" y="314960"/>
                    </a:cubicBezTo>
                    <a:cubicBezTo>
                      <a:pt x="347980" y="314960"/>
                      <a:pt x="279400" y="311150"/>
                      <a:pt x="300990" y="304800"/>
                    </a:cubicBezTo>
                    <a:lnTo>
                      <a:pt x="300990" y="123190"/>
                    </a:lnTo>
                    <a:lnTo>
                      <a:pt x="201930" y="123190"/>
                    </a:lnTo>
                    <a:lnTo>
                      <a:pt x="20193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16CA48DC-7FCF-CCC2-2B8C-ED0F57081298}"/>
                  </a:ext>
                </a:extLst>
              </p:cNvPr>
              <p:cNvSpPr/>
              <p:nvPr/>
            </p:nvSpPr>
            <p:spPr>
              <a:xfrm>
                <a:off x="773430" y="876300"/>
                <a:ext cx="111759" cy="158750"/>
              </a:xfrm>
              <a:custGeom>
                <a:avLst/>
                <a:gdLst>
                  <a:gd name="connsiteX0" fmla="*/ 0 w 111759"/>
                  <a:gd name="connsiteY0" fmla="*/ 158750 h 158750"/>
                  <a:gd name="connsiteX1" fmla="*/ 111760 w 111759"/>
                  <a:gd name="connsiteY1" fmla="*/ 0 h 158750"/>
                  <a:gd name="connsiteX2" fmla="*/ 0 w 111759"/>
                  <a:gd name="connsiteY2" fmla="*/ 0 h 158750"/>
                  <a:gd name="connsiteX3" fmla="*/ 0 w 111759"/>
                  <a:gd name="connsiteY3" fmla="*/ 158750 h 158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1759" h="158750">
                    <a:moveTo>
                      <a:pt x="0" y="158750"/>
                    </a:moveTo>
                    <a:cubicBezTo>
                      <a:pt x="55880" y="124460"/>
                      <a:pt x="97790" y="68580"/>
                      <a:pt x="111760" y="0"/>
                    </a:cubicBezTo>
                    <a:lnTo>
                      <a:pt x="0" y="0"/>
                    </a:lnTo>
                    <a:lnTo>
                      <a:pt x="0" y="15875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2DB7588F-E25C-D2B5-68FD-1F80432B3308}"/>
                  </a:ext>
                </a:extLst>
              </p:cNvPr>
              <p:cNvSpPr/>
              <p:nvPr/>
            </p:nvSpPr>
            <p:spPr>
              <a:xfrm>
                <a:off x="419100" y="678180"/>
                <a:ext cx="472439" cy="373380"/>
              </a:xfrm>
              <a:custGeom>
                <a:avLst/>
                <a:gdLst>
                  <a:gd name="connsiteX0" fmla="*/ 469900 w 472439"/>
                  <a:gd name="connsiteY0" fmla="*/ 166370 h 373380"/>
                  <a:gd name="connsiteX1" fmla="*/ 469900 w 472439"/>
                  <a:gd name="connsiteY1" fmla="*/ 180340 h 373380"/>
                  <a:gd name="connsiteX2" fmla="*/ 336550 w 472439"/>
                  <a:gd name="connsiteY2" fmla="*/ 180340 h 373380"/>
                  <a:gd name="connsiteX3" fmla="*/ 336550 w 472439"/>
                  <a:gd name="connsiteY3" fmla="*/ 367030 h 373380"/>
                  <a:gd name="connsiteX4" fmla="*/ 336550 w 472439"/>
                  <a:gd name="connsiteY4" fmla="*/ 367030 h 373380"/>
                  <a:gd name="connsiteX5" fmla="*/ 322580 w 472439"/>
                  <a:gd name="connsiteY5" fmla="*/ 373380 h 373380"/>
                  <a:gd name="connsiteX6" fmla="*/ 322580 w 472439"/>
                  <a:gd name="connsiteY6" fmla="*/ 373380 h 373380"/>
                  <a:gd name="connsiteX7" fmla="*/ 322580 w 472439"/>
                  <a:gd name="connsiteY7" fmla="*/ 180340 h 373380"/>
                  <a:gd name="connsiteX8" fmla="*/ 322580 w 472439"/>
                  <a:gd name="connsiteY8" fmla="*/ 180340 h 373380"/>
                  <a:gd name="connsiteX9" fmla="*/ 231140 w 472439"/>
                  <a:gd name="connsiteY9" fmla="*/ 180340 h 373380"/>
                  <a:gd name="connsiteX10" fmla="*/ 231140 w 472439"/>
                  <a:gd name="connsiteY10" fmla="*/ 180340 h 373380"/>
                  <a:gd name="connsiteX11" fmla="*/ 224790 w 472439"/>
                  <a:gd name="connsiteY11" fmla="*/ 180340 h 373380"/>
                  <a:gd name="connsiteX12" fmla="*/ 224790 w 472439"/>
                  <a:gd name="connsiteY12" fmla="*/ 31750 h 373380"/>
                  <a:gd name="connsiteX13" fmla="*/ 63500 w 472439"/>
                  <a:gd name="connsiteY13" fmla="*/ 181610 h 373380"/>
                  <a:gd name="connsiteX14" fmla="*/ 63500 w 472439"/>
                  <a:gd name="connsiteY14" fmla="*/ 181610 h 373380"/>
                  <a:gd name="connsiteX15" fmla="*/ 63500 w 472439"/>
                  <a:gd name="connsiteY15" fmla="*/ 181610 h 373380"/>
                  <a:gd name="connsiteX16" fmla="*/ 0 w 472439"/>
                  <a:gd name="connsiteY16" fmla="*/ 181610 h 373380"/>
                  <a:gd name="connsiteX17" fmla="*/ 0 w 472439"/>
                  <a:gd name="connsiteY17" fmla="*/ 167640 h 373380"/>
                  <a:gd name="connsiteX18" fmla="*/ 57150 w 472439"/>
                  <a:gd name="connsiteY18" fmla="*/ 167640 h 373380"/>
                  <a:gd name="connsiteX19" fmla="*/ 238760 w 472439"/>
                  <a:gd name="connsiteY19" fmla="*/ 0 h 373380"/>
                  <a:gd name="connsiteX20" fmla="*/ 238760 w 472439"/>
                  <a:gd name="connsiteY20" fmla="*/ 167640 h 373380"/>
                  <a:gd name="connsiteX21" fmla="*/ 472440 w 472439"/>
                  <a:gd name="connsiteY21" fmla="*/ 167640 h 37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2439" h="373380">
                    <a:moveTo>
                      <a:pt x="469900" y="166370"/>
                    </a:moveTo>
                    <a:cubicBezTo>
                      <a:pt x="469900" y="171450"/>
                      <a:pt x="469900" y="176530"/>
                      <a:pt x="469900" y="180340"/>
                    </a:cubicBezTo>
                    <a:lnTo>
                      <a:pt x="336550" y="180340"/>
                    </a:lnTo>
                    <a:lnTo>
                      <a:pt x="336550" y="367030"/>
                    </a:lnTo>
                    <a:cubicBezTo>
                      <a:pt x="336550" y="367030"/>
                      <a:pt x="336550" y="367030"/>
                      <a:pt x="336550" y="367030"/>
                    </a:cubicBezTo>
                    <a:cubicBezTo>
                      <a:pt x="331470" y="369570"/>
                      <a:pt x="326390" y="370840"/>
                      <a:pt x="322580" y="373380"/>
                    </a:cubicBezTo>
                    <a:lnTo>
                      <a:pt x="322580" y="373380"/>
                    </a:lnTo>
                    <a:cubicBezTo>
                      <a:pt x="322580" y="373380"/>
                      <a:pt x="322580" y="180340"/>
                      <a:pt x="322580" y="180340"/>
                    </a:cubicBezTo>
                    <a:lnTo>
                      <a:pt x="322580" y="180340"/>
                    </a:lnTo>
                    <a:cubicBezTo>
                      <a:pt x="322580" y="180340"/>
                      <a:pt x="231140" y="180340"/>
                      <a:pt x="231140" y="180340"/>
                    </a:cubicBezTo>
                    <a:lnTo>
                      <a:pt x="231140" y="180340"/>
                    </a:lnTo>
                    <a:cubicBezTo>
                      <a:pt x="231140" y="180340"/>
                      <a:pt x="224790" y="180340"/>
                      <a:pt x="224790" y="180340"/>
                    </a:cubicBezTo>
                    <a:lnTo>
                      <a:pt x="224790" y="31750"/>
                    </a:lnTo>
                    <a:lnTo>
                      <a:pt x="63500" y="181610"/>
                    </a:lnTo>
                    <a:lnTo>
                      <a:pt x="63500" y="181610"/>
                    </a:lnTo>
                    <a:cubicBezTo>
                      <a:pt x="63500" y="181610"/>
                      <a:pt x="63500" y="181610"/>
                      <a:pt x="63500" y="181610"/>
                    </a:cubicBezTo>
                    <a:lnTo>
                      <a:pt x="0" y="181610"/>
                    </a:lnTo>
                    <a:lnTo>
                      <a:pt x="0" y="167640"/>
                    </a:lnTo>
                    <a:lnTo>
                      <a:pt x="57150" y="167640"/>
                    </a:lnTo>
                    <a:lnTo>
                      <a:pt x="238760" y="0"/>
                    </a:lnTo>
                    <a:lnTo>
                      <a:pt x="238760" y="167640"/>
                    </a:lnTo>
                    <a:lnTo>
                      <a:pt x="472440" y="1676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33" name="Group 432">
            <a:extLst>
              <a:ext uri="{FF2B5EF4-FFF2-40B4-BE49-F238E27FC236}">
                <a16:creationId xmlns:a16="http://schemas.microsoft.com/office/drawing/2014/main" id="{0073BAAC-C1DD-C9C4-7167-13294CFDD3A6}"/>
              </a:ext>
            </a:extLst>
          </p:cNvPr>
          <p:cNvGrpSpPr/>
          <p:nvPr/>
        </p:nvGrpSpPr>
        <p:grpSpPr>
          <a:xfrm>
            <a:off x="801369" y="2562860"/>
            <a:ext cx="8463280" cy="492759"/>
            <a:chOff x="801369" y="2562860"/>
            <a:chExt cx="8463280" cy="492759"/>
          </a:xfrm>
        </p:grpSpPr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E9BE2014-E624-29D1-70B6-B3F4ECF44140}"/>
                </a:ext>
              </a:extLst>
            </p:cNvPr>
            <p:cNvSpPr/>
            <p:nvPr/>
          </p:nvSpPr>
          <p:spPr>
            <a:xfrm>
              <a:off x="801369" y="2627629"/>
              <a:ext cx="41910" cy="40640"/>
            </a:xfrm>
            <a:custGeom>
              <a:avLst/>
              <a:gdLst>
                <a:gd name="connsiteX0" fmla="*/ 20320 w 41910"/>
                <a:gd name="connsiteY0" fmla="*/ 0 h 40640"/>
                <a:gd name="connsiteX1" fmla="*/ 41910 w 41910"/>
                <a:gd name="connsiteY1" fmla="*/ 20320 h 40640"/>
                <a:gd name="connsiteX2" fmla="*/ 20320 w 41910"/>
                <a:gd name="connsiteY2" fmla="*/ 40640 h 40640"/>
                <a:gd name="connsiteX3" fmla="*/ 0 w 41910"/>
                <a:gd name="connsiteY3" fmla="*/ 20320 h 40640"/>
                <a:gd name="connsiteX4" fmla="*/ 20320 w 41910"/>
                <a:gd name="connsiteY4" fmla="*/ 0 h 4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10" h="40640">
                  <a:moveTo>
                    <a:pt x="20320" y="0"/>
                  </a:moveTo>
                  <a:cubicBezTo>
                    <a:pt x="33020" y="0"/>
                    <a:pt x="41910" y="7620"/>
                    <a:pt x="41910" y="20320"/>
                  </a:cubicBezTo>
                  <a:cubicBezTo>
                    <a:pt x="41910" y="33020"/>
                    <a:pt x="33020" y="40640"/>
                    <a:pt x="20320" y="40640"/>
                  </a:cubicBezTo>
                  <a:cubicBezTo>
                    <a:pt x="7620" y="40640"/>
                    <a:pt x="0" y="33020"/>
                    <a:pt x="0" y="20320"/>
                  </a:cubicBezTo>
                  <a:cubicBezTo>
                    <a:pt x="0" y="7620"/>
                    <a:pt x="7620" y="0"/>
                    <a:pt x="2032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6E4B598E-D5F5-B645-4C8E-A991573DC003}"/>
                </a:ext>
              </a:extLst>
            </p:cNvPr>
            <p:cNvSpPr/>
            <p:nvPr/>
          </p:nvSpPr>
          <p:spPr>
            <a:xfrm>
              <a:off x="915669" y="2562860"/>
              <a:ext cx="152400" cy="167639"/>
            </a:xfrm>
            <a:custGeom>
              <a:avLst/>
              <a:gdLst>
                <a:gd name="connsiteX0" fmla="*/ 76200 w 152400"/>
                <a:gd name="connsiteY0" fmla="*/ 0 h 167639"/>
                <a:gd name="connsiteX1" fmla="*/ 76200 w 152400"/>
                <a:gd name="connsiteY1" fmla="*/ 0 h 167639"/>
                <a:gd name="connsiteX2" fmla="*/ 152400 w 152400"/>
                <a:gd name="connsiteY2" fmla="*/ 167640 h 167639"/>
                <a:gd name="connsiteX3" fmla="*/ 129540 w 152400"/>
                <a:gd name="connsiteY3" fmla="*/ 167640 h 167639"/>
                <a:gd name="connsiteX4" fmla="*/ 113030 w 152400"/>
                <a:gd name="connsiteY4" fmla="*/ 130810 h 167639"/>
                <a:gd name="connsiteX5" fmla="*/ 39370 w 152400"/>
                <a:gd name="connsiteY5" fmla="*/ 130810 h 167639"/>
                <a:gd name="connsiteX6" fmla="*/ 22860 w 152400"/>
                <a:gd name="connsiteY6" fmla="*/ 167640 h 167639"/>
                <a:gd name="connsiteX7" fmla="*/ 0 w 152400"/>
                <a:gd name="connsiteY7" fmla="*/ 167640 h 167639"/>
                <a:gd name="connsiteX8" fmla="*/ 76200 w 152400"/>
                <a:gd name="connsiteY8" fmla="*/ 0 h 167639"/>
                <a:gd name="connsiteX9" fmla="*/ 105410 w 152400"/>
                <a:gd name="connsiteY9" fmla="*/ 113030 h 167639"/>
                <a:gd name="connsiteX10" fmla="*/ 77470 w 152400"/>
                <a:gd name="connsiteY10" fmla="*/ 44450 h 167639"/>
                <a:gd name="connsiteX11" fmla="*/ 48260 w 152400"/>
                <a:gd name="connsiteY11" fmla="*/ 113030 h 167639"/>
                <a:gd name="connsiteX12" fmla="*/ 105410 w 152400"/>
                <a:gd name="connsiteY12" fmla="*/ 11303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2400" h="167639">
                  <a:moveTo>
                    <a:pt x="76200" y="0"/>
                  </a:moveTo>
                  <a:lnTo>
                    <a:pt x="76200" y="0"/>
                  </a:lnTo>
                  <a:lnTo>
                    <a:pt x="152400" y="167640"/>
                  </a:lnTo>
                  <a:lnTo>
                    <a:pt x="129540" y="167640"/>
                  </a:lnTo>
                  <a:lnTo>
                    <a:pt x="113030" y="130810"/>
                  </a:lnTo>
                  <a:lnTo>
                    <a:pt x="39370" y="130810"/>
                  </a:lnTo>
                  <a:lnTo>
                    <a:pt x="22860" y="167640"/>
                  </a:lnTo>
                  <a:lnTo>
                    <a:pt x="0" y="167640"/>
                  </a:lnTo>
                  <a:lnTo>
                    <a:pt x="76200" y="0"/>
                  </a:lnTo>
                  <a:close/>
                  <a:moveTo>
                    <a:pt x="105410" y="113030"/>
                  </a:moveTo>
                  <a:cubicBezTo>
                    <a:pt x="93980" y="87630"/>
                    <a:pt x="86360" y="68580"/>
                    <a:pt x="77470" y="44450"/>
                  </a:cubicBezTo>
                  <a:cubicBezTo>
                    <a:pt x="68580" y="67310"/>
                    <a:pt x="59690" y="87630"/>
                    <a:pt x="48260" y="113030"/>
                  </a:cubicBezTo>
                  <a:lnTo>
                    <a:pt x="105410" y="1130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C3AA46BF-355D-5F5D-FABE-8E6342457FD2}"/>
                </a:ext>
              </a:extLst>
            </p:cNvPr>
            <p:cNvSpPr/>
            <p:nvPr/>
          </p:nvSpPr>
          <p:spPr>
            <a:xfrm>
              <a:off x="1088389" y="2565400"/>
              <a:ext cx="44450" cy="167639"/>
            </a:xfrm>
            <a:custGeom>
              <a:avLst/>
              <a:gdLst>
                <a:gd name="connsiteX0" fmla="*/ 0 w 44450"/>
                <a:gd name="connsiteY0" fmla="*/ 0 h 167639"/>
                <a:gd name="connsiteX1" fmla="*/ 21590 w 44450"/>
                <a:gd name="connsiteY1" fmla="*/ 0 h 167639"/>
                <a:gd name="connsiteX2" fmla="*/ 21590 w 44450"/>
                <a:gd name="connsiteY2" fmla="*/ 130810 h 167639"/>
                <a:gd name="connsiteX3" fmla="*/ 34290 w 44450"/>
                <a:gd name="connsiteY3" fmla="*/ 148590 h 167639"/>
                <a:gd name="connsiteX4" fmla="*/ 44450 w 44450"/>
                <a:gd name="connsiteY4" fmla="*/ 147320 h 167639"/>
                <a:gd name="connsiteX5" fmla="*/ 44450 w 44450"/>
                <a:gd name="connsiteY5" fmla="*/ 165100 h 167639"/>
                <a:gd name="connsiteX6" fmla="*/ 29210 w 44450"/>
                <a:gd name="connsiteY6" fmla="*/ 167640 h 167639"/>
                <a:gd name="connsiteX7" fmla="*/ 0 w 44450"/>
                <a:gd name="connsiteY7" fmla="*/ 135890 h 167639"/>
                <a:gd name="connsiteX8" fmla="*/ 0 w 44450"/>
                <a:gd name="connsiteY8" fmla="*/ 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39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0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33FCF26B-9964-8110-30EA-F1B99E1B37E2}"/>
                </a:ext>
              </a:extLst>
            </p:cNvPr>
            <p:cNvSpPr/>
            <p:nvPr/>
          </p:nvSpPr>
          <p:spPr>
            <a:xfrm>
              <a:off x="1159510" y="2565400"/>
              <a:ext cx="44450" cy="167639"/>
            </a:xfrm>
            <a:custGeom>
              <a:avLst/>
              <a:gdLst>
                <a:gd name="connsiteX0" fmla="*/ 0 w 44450"/>
                <a:gd name="connsiteY0" fmla="*/ 0 h 167639"/>
                <a:gd name="connsiteX1" fmla="*/ 21590 w 44450"/>
                <a:gd name="connsiteY1" fmla="*/ 0 h 167639"/>
                <a:gd name="connsiteX2" fmla="*/ 21590 w 44450"/>
                <a:gd name="connsiteY2" fmla="*/ 130810 h 167639"/>
                <a:gd name="connsiteX3" fmla="*/ 34290 w 44450"/>
                <a:gd name="connsiteY3" fmla="*/ 148590 h 167639"/>
                <a:gd name="connsiteX4" fmla="*/ 44450 w 44450"/>
                <a:gd name="connsiteY4" fmla="*/ 147320 h 167639"/>
                <a:gd name="connsiteX5" fmla="*/ 44450 w 44450"/>
                <a:gd name="connsiteY5" fmla="*/ 165100 h 167639"/>
                <a:gd name="connsiteX6" fmla="*/ 29210 w 44450"/>
                <a:gd name="connsiteY6" fmla="*/ 167640 h 167639"/>
                <a:gd name="connsiteX7" fmla="*/ 0 w 44450"/>
                <a:gd name="connsiteY7" fmla="*/ 135890 h 167639"/>
                <a:gd name="connsiteX8" fmla="*/ 0 w 44450"/>
                <a:gd name="connsiteY8" fmla="*/ 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39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0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5049199E-F9A6-963A-DF8E-1780D3A1C506}"/>
                </a:ext>
              </a:extLst>
            </p:cNvPr>
            <p:cNvSpPr/>
            <p:nvPr/>
          </p:nvSpPr>
          <p:spPr>
            <a:xfrm>
              <a:off x="1285239" y="2613660"/>
              <a:ext cx="78740" cy="119379"/>
            </a:xfrm>
            <a:custGeom>
              <a:avLst/>
              <a:gdLst>
                <a:gd name="connsiteX0" fmla="*/ 34290 w 78740"/>
                <a:gd name="connsiteY0" fmla="*/ 67310 h 119379"/>
                <a:gd name="connsiteX1" fmla="*/ 0 w 78740"/>
                <a:gd name="connsiteY1" fmla="*/ 31750 h 119379"/>
                <a:gd name="connsiteX2" fmla="*/ 40640 w 78740"/>
                <a:gd name="connsiteY2" fmla="*/ 0 h 119379"/>
                <a:gd name="connsiteX3" fmla="*/ 72390 w 78740"/>
                <a:gd name="connsiteY3" fmla="*/ 6350 h 119379"/>
                <a:gd name="connsiteX4" fmla="*/ 72390 w 78740"/>
                <a:gd name="connsiteY4" fmla="*/ 25400 h 119379"/>
                <a:gd name="connsiteX5" fmla="*/ 41910 w 78740"/>
                <a:gd name="connsiteY5" fmla="*/ 17780 h 119379"/>
                <a:gd name="connsiteX6" fmla="*/ 19050 w 78740"/>
                <a:gd name="connsiteY6" fmla="*/ 33020 h 119379"/>
                <a:gd name="connsiteX7" fmla="*/ 43180 w 78740"/>
                <a:gd name="connsiteY7" fmla="*/ 52070 h 119379"/>
                <a:gd name="connsiteX8" fmla="*/ 78740 w 78740"/>
                <a:gd name="connsiteY8" fmla="*/ 87630 h 119379"/>
                <a:gd name="connsiteX9" fmla="*/ 36830 w 78740"/>
                <a:gd name="connsiteY9" fmla="*/ 119380 h 119379"/>
                <a:gd name="connsiteX10" fmla="*/ 0 w 78740"/>
                <a:gd name="connsiteY10" fmla="*/ 111760 h 119379"/>
                <a:gd name="connsiteX11" fmla="*/ 0 w 78740"/>
                <a:gd name="connsiteY11" fmla="*/ 92710 h 119379"/>
                <a:gd name="connsiteX12" fmla="*/ 36830 w 78740"/>
                <a:gd name="connsiteY12" fmla="*/ 101600 h 119379"/>
                <a:gd name="connsiteX13" fmla="*/ 59690 w 78740"/>
                <a:gd name="connsiteY13" fmla="*/ 86360 h 119379"/>
                <a:gd name="connsiteX14" fmla="*/ 34290 w 78740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CF11437B-30BA-B2D4-1E06-FC7996E7B65B}"/>
                </a:ext>
              </a:extLst>
            </p:cNvPr>
            <p:cNvSpPr/>
            <p:nvPr/>
          </p:nvSpPr>
          <p:spPr>
            <a:xfrm>
              <a:off x="1381760" y="2581910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0096605F-6808-FA02-DFA8-56E16DBE77AA}"/>
                </a:ext>
              </a:extLst>
            </p:cNvPr>
            <p:cNvSpPr/>
            <p:nvPr/>
          </p:nvSpPr>
          <p:spPr>
            <a:xfrm>
              <a:off x="1482089" y="2612389"/>
              <a:ext cx="93980" cy="119380"/>
            </a:xfrm>
            <a:custGeom>
              <a:avLst/>
              <a:gdLst>
                <a:gd name="connsiteX0" fmla="*/ 5080 w 93980"/>
                <a:gd name="connsiteY0" fmla="*/ 8890 h 119380"/>
                <a:gd name="connsiteX1" fmla="*/ 45720 w 93980"/>
                <a:gd name="connsiteY1" fmla="*/ 0 h 119380"/>
                <a:gd name="connsiteX2" fmla="*/ 93980 w 93980"/>
                <a:gd name="connsiteY2" fmla="*/ 44450 h 119380"/>
                <a:gd name="connsiteX3" fmla="*/ 93980 w 93980"/>
                <a:gd name="connsiteY3" fmla="*/ 116840 h 119380"/>
                <a:gd name="connsiteX4" fmla="*/ 74930 w 93980"/>
                <a:gd name="connsiteY4" fmla="*/ 116840 h 119380"/>
                <a:gd name="connsiteX5" fmla="*/ 74930 w 93980"/>
                <a:gd name="connsiteY5" fmla="*/ 102870 h 119380"/>
                <a:gd name="connsiteX6" fmla="*/ 74930 w 93980"/>
                <a:gd name="connsiteY6" fmla="*/ 93980 h 119380"/>
                <a:gd name="connsiteX7" fmla="*/ 74930 w 93980"/>
                <a:gd name="connsiteY7" fmla="*/ 93980 h 119380"/>
                <a:gd name="connsiteX8" fmla="*/ 35560 w 93980"/>
                <a:gd name="connsiteY8" fmla="*/ 119380 h 119380"/>
                <a:gd name="connsiteX9" fmla="*/ 0 w 93980"/>
                <a:gd name="connsiteY9" fmla="*/ 86360 h 119380"/>
                <a:gd name="connsiteX10" fmla="*/ 74930 w 93980"/>
                <a:gd name="connsiteY10" fmla="*/ 50800 h 119380"/>
                <a:gd name="connsiteX11" fmla="*/ 74930 w 93980"/>
                <a:gd name="connsiteY11" fmla="*/ 44450 h 119380"/>
                <a:gd name="connsiteX12" fmla="*/ 44450 w 93980"/>
                <a:gd name="connsiteY12" fmla="*/ 17780 h 119380"/>
                <a:gd name="connsiteX13" fmla="*/ 7620 w 93980"/>
                <a:gd name="connsiteY13" fmla="*/ 27940 h 119380"/>
                <a:gd name="connsiteX14" fmla="*/ 7620 w 93980"/>
                <a:gd name="connsiteY14" fmla="*/ 8890 h 119380"/>
                <a:gd name="connsiteX15" fmla="*/ 71120 w 93980"/>
                <a:gd name="connsiteY15" fmla="*/ 67310 h 119380"/>
                <a:gd name="connsiteX16" fmla="*/ 17780 w 93980"/>
                <a:gd name="connsiteY16" fmla="*/ 86360 h 119380"/>
                <a:gd name="connsiteX17" fmla="*/ 36830 w 93980"/>
                <a:gd name="connsiteY17" fmla="*/ 102870 h 119380"/>
                <a:gd name="connsiteX18" fmla="*/ 71120 w 93980"/>
                <a:gd name="connsiteY18" fmla="*/ 6604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80" h="119380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1120" y="67310"/>
                  </a:moveTo>
                  <a:cubicBezTo>
                    <a:pt x="34290" y="60960"/>
                    <a:pt x="17780" y="71120"/>
                    <a:pt x="17780" y="86360"/>
                  </a:cubicBezTo>
                  <a:cubicBezTo>
                    <a:pt x="17780" y="101600"/>
                    <a:pt x="25400" y="102870"/>
                    <a:pt x="36830" y="102870"/>
                  </a:cubicBezTo>
                  <a:cubicBezTo>
                    <a:pt x="55880" y="102870"/>
                    <a:pt x="71120" y="83820"/>
                    <a:pt x="71120" y="660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D60D14ED-9454-88B0-1980-11A6B6D58F22}"/>
                </a:ext>
              </a:extLst>
            </p:cNvPr>
            <p:cNvSpPr/>
            <p:nvPr/>
          </p:nvSpPr>
          <p:spPr>
            <a:xfrm>
              <a:off x="1602739" y="2562860"/>
              <a:ext cx="74930" cy="168910"/>
            </a:xfrm>
            <a:custGeom>
              <a:avLst/>
              <a:gdLst>
                <a:gd name="connsiteX0" fmla="*/ 16510 w 74930"/>
                <a:gd name="connsiteY0" fmla="*/ 53340 h 168910"/>
                <a:gd name="connsiteX1" fmla="*/ 16510 w 74930"/>
                <a:gd name="connsiteY1" fmla="*/ 40640 h 168910"/>
                <a:gd name="connsiteX2" fmla="*/ 58420 w 74930"/>
                <a:gd name="connsiteY2" fmla="*/ 0 h 168910"/>
                <a:gd name="connsiteX3" fmla="*/ 72390 w 74930"/>
                <a:gd name="connsiteY3" fmla="*/ 1270 h 168910"/>
                <a:gd name="connsiteX4" fmla="*/ 72390 w 74930"/>
                <a:gd name="connsiteY4" fmla="*/ 20320 h 168910"/>
                <a:gd name="connsiteX5" fmla="*/ 60960 w 74930"/>
                <a:gd name="connsiteY5" fmla="*/ 19050 h 168910"/>
                <a:gd name="connsiteX6" fmla="*/ 36830 w 74930"/>
                <a:gd name="connsiteY6" fmla="*/ 43180 h 168910"/>
                <a:gd name="connsiteX7" fmla="*/ 36830 w 74930"/>
                <a:gd name="connsiteY7" fmla="*/ 54610 h 168910"/>
                <a:gd name="connsiteX8" fmla="*/ 67310 w 74930"/>
                <a:gd name="connsiteY8" fmla="*/ 54610 h 168910"/>
                <a:gd name="connsiteX9" fmla="*/ 67310 w 74930"/>
                <a:gd name="connsiteY9" fmla="*/ 72390 h 168910"/>
                <a:gd name="connsiteX10" fmla="*/ 38100 w 74930"/>
                <a:gd name="connsiteY10" fmla="*/ 72390 h 168910"/>
                <a:gd name="connsiteX11" fmla="*/ 38100 w 74930"/>
                <a:gd name="connsiteY11" fmla="*/ 168910 h 168910"/>
                <a:gd name="connsiteX12" fmla="*/ 16510 w 74930"/>
                <a:gd name="connsiteY12" fmla="*/ 168910 h 168910"/>
                <a:gd name="connsiteX13" fmla="*/ 16510 w 74930"/>
                <a:gd name="connsiteY13" fmla="*/ 72390 h 168910"/>
                <a:gd name="connsiteX14" fmla="*/ 0 w 74930"/>
                <a:gd name="connsiteY14" fmla="*/ 72390 h 168910"/>
                <a:gd name="connsiteX15" fmla="*/ 0 w 74930"/>
                <a:gd name="connsiteY15" fmla="*/ 54610 h 168910"/>
                <a:gd name="connsiteX16" fmla="*/ 17780 w 74930"/>
                <a:gd name="connsiteY16" fmla="*/ 54610 h 168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930" h="168910">
                  <a:moveTo>
                    <a:pt x="16510" y="53340"/>
                  </a:moveTo>
                  <a:lnTo>
                    <a:pt x="16510" y="40640"/>
                  </a:lnTo>
                  <a:cubicBezTo>
                    <a:pt x="16510" y="16510"/>
                    <a:pt x="31750" y="0"/>
                    <a:pt x="58420" y="0"/>
                  </a:cubicBezTo>
                  <a:cubicBezTo>
                    <a:pt x="85090" y="0"/>
                    <a:pt x="71120" y="0"/>
                    <a:pt x="72390" y="1270"/>
                  </a:cubicBezTo>
                  <a:lnTo>
                    <a:pt x="72390" y="20320"/>
                  </a:lnTo>
                  <a:cubicBezTo>
                    <a:pt x="71120" y="20320"/>
                    <a:pt x="66040" y="19050"/>
                    <a:pt x="60960" y="19050"/>
                  </a:cubicBezTo>
                  <a:cubicBezTo>
                    <a:pt x="45720" y="19050"/>
                    <a:pt x="36830" y="26670"/>
                    <a:pt x="36830" y="43180"/>
                  </a:cubicBezTo>
                  <a:lnTo>
                    <a:pt x="36830" y="54610"/>
                  </a:lnTo>
                  <a:lnTo>
                    <a:pt x="67310" y="54610"/>
                  </a:lnTo>
                  <a:lnTo>
                    <a:pt x="67310" y="72390"/>
                  </a:lnTo>
                  <a:lnTo>
                    <a:pt x="38100" y="72390"/>
                  </a:lnTo>
                  <a:lnTo>
                    <a:pt x="38100" y="168910"/>
                  </a:lnTo>
                  <a:lnTo>
                    <a:pt x="16510" y="168910"/>
                  </a:lnTo>
                  <a:lnTo>
                    <a:pt x="16510" y="72390"/>
                  </a:lnTo>
                  <a:lnTo>
                    <a:pt x="0" y="72390"/>
                  </a:lnTo>
                  <a:lnTo>
                    <a:pt x="0" y="54610"/>
                  </a:lnTo>
                  <a:lnTo>
                    <a:pt x="17780" y="546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3AB64F29-16BE-E6A2-B14A-B8E77854C886}"/>
                </a:ext>
              </a:extLst>
            </p:cNvPr>
            <p:cNvSpPr/>
            <p:nvPr/>
          </p:nvSpPr>
          <p:spPr>
            <a:xfrm>
              <a:off x="1682750" y="2562860"/>
              <a:ext cx="74930" cy="168910"/>
            </a:xfrm>
            <a:custGeom>
              <a:avLst/>
              <a:gdLst>
                <a:gd name="connsiteX0" fmla="*/ 16510 w 74930"/>
                <a:gd name="connsiteY0" fmla="*/ 53340 h 168910"/>
                <a:gd name="connsiteX1" fmla="*/ 16510 w 74930"/>
                <a:gd name="connsiteY1" fmla="*/ 40640 h 168910"/>
                <a:gd name="connsiteX2" fmla="*/ 58420 w 74930"/>
                <a:gd name="connsiteY2" fmla="*/ 0 h 168910"/>
                <a:gd name="connsiteX3" fmla="*/ 72390 w 74930"/>
                <a:gd name="connsiteY3" fmla="*/ 1270 h 168910"/>
                <a:gd name="connsiteX4" fmla="*/ 72390 w 74930"/>
                <a:gd name="connsiteY4" fmla="*/ 20320 h 168910"/>
                <a:gd name="connsiteX5" fmla="*/ 60960 w 74930"/>
                <a:gd name="connsiteY5" fmla="*/ 19050 h 168910"/>
                <a:gd name="connsiteX6" fmla="*/ 36830 w 74930"/>
                <a:gd name="connsiteY6" fmla="*/ 43180 h 168910"/>
                <a:gd name="connsiteX7" fmla="*/ 36830 w 74930"/>
                <a:gd name="connsiteY7" fmla="*/ 54610 h 168910"/>
                <a:gd name="connsiteX8" fmla="*/ 67310 w 74930"/>
                <a:gd name="connsiteY8" fmla="*/ 54610 h 168910"/>
                <a:gd name="connsiteX9" fmla="*/ 67310 w 74930"/>
                <a:gd name="connsiteY9" fmla="*/ 72390 h 168910"/>
                <a:gd name="connsiteX10" fmla="*/ 38100 w 74930"/>
                <a:gd name="connsiteY10" fmla="*/ 72390 h 168910"/>
                <a:gd name="connsiteX11" fmla="*/ 38100 w 74930"/>
                <a:gd name="connsiteY11" fmla="*/ 168910 h 168910"/>
                <a:gd name="connsiteX12" fmla="*/ 16510 w 74930"/>
                <a:gd name="connsiteY12" fmla="*/ 168910 h 168910"/>
                <a:gd name="connsiteX13" fmla="*/ 16510 w 74930"/>
                <a:gd name="connsiteY13" fmla="*/ 72390 h 168910"/>
                <a:gd name="connsiteX14" fmla="*/ 0 w 74930"/>
                <a:gd name="connsiteY14" fmla="*/ 72390 h 168910"/>
                <a:gd name="connsiteX15" fmla="*/ 0 w 74930"/>
                <a:gd name="connsiteY15" fmla="*/ 54610 h 168910"/>
                <a:gd name="connsiteX16" fmla="*/ 17780 w 74930"/>
                <a:gd name="connsiteY16" fmla="*/ 54610 h 168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930" h="168910">
                  <a:moveTo>
                    <a:pt x="16510" y="53340"/>
                  </a:moveTo>
                  <a:lnTo>
                    <a:pt x="16510" y="40640"/>
                  </a:lnTo>
                  <a:cubicBezTo>
                    <a:pt x="16510" y="16510"/>
                    <a:pt x="31750" y="0"/>
                    <a:pt x="58420" y="0"/>
                  </a:cubicBezTo>
                  <a:cubicBezTo>
                    <a:pt x="85090" y="0"/>
                    <a:pt x="71120" y="0"/>
                    <a:pt x="72390" y="1270"/>
                  </a:cubicBezTo>
                  <a:lnTo>
                    <a:pt x="72390" y="20320"/>
                  </a:lnTo>
                  <a:cubicBezTo>
                    <a:pt x="71120" y="20320"/>
                    <a:pt x="66040" y="19050"/>
                    <a:pt x="60960" y="19050"/>
                  </a:cubicBezTo>
                  <a:cubicBezTo>
                    <a:pt x="45720" y="19050"/>
                    <a:pt x="36830" y="26670"/>
                    <a:pt x="36830" y="43180"/>
                  </a:cubicBezTo>
                  <a:lnTo>
                    <a:pt x="36830" y="54610"/>
                  </a:lnTo>
                  <a:lnTo>
                    <a:pt x="67310" y="54610"/>
                  </a:lnTo>
                  <a:lnTo>
                    <a:pt x="67310" y="72390"/>
                  </a:lnTo>
                  <a:lnTo>
                    <a:pt x="38100" y="72390"/>
                  </a:lnTo>
                  <a:lnTo>
                    <a:pt x="38100" y="168910"/>
                  </a:lnTo>
                  <a:lnTo>
                    <a:pt x="16510" y="168910"/>
                  </a:lnTo>
                  <a:lnTo>
                    <a:pt x="16510" y="72390"/>
                  </a:lnTo>
                  <a:lnTo>
                    <a:pt x="0" y="72390"/>
                  </a:lnTo>
                  <a:lnTo>
                    <a:pt x="0" y="54610"/>
                  </a:lnTo>
                  <a:lnTo>
                    <a:pt x="17780" y="546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2A8F8807-D6A7-1A9F-325A-65C42D446E69}"/>
                </a:ext>
              </a:extLst>
            </p:cNvPr>
            <p:cNvSpPr/>
            <p:nvPr/>
          </p:nvSpPr>
          <p:spPr>
            <a:xfrm>
              <a:off x="1833879" y="2613660"/>
              <a:ext cx="177800" cy="120650"/>
            </a:xfrm>
            <a:custGeom>
              <a:avLst/>
              <a:gdLst>
                <a:gd name="connsiteX0" fmla="*/ 21590 w 177800"/>
                <a:gd name="connsiteY0" fmla="*/ 2540 h 120650"/>
                <a:gd name="connsiteX1" fmla="*/ 21590 w 177800"/>
                <a:gd name="connsiteY1" fmla="*/ 19050 h 120650"/>
                <a:gd name="connsiteX2" fmla="*/ 21590 w 177800"/>
                <a:gd name="connsiteY2" fmla="*/ 27940 h 120650"/>
                <a:gd name="connsiteX3" fmla="*/ 21590 w 177800"/>
                <a:gd name="connsiteY3" fmla="*/ 27940 h 120650"/>
                <a:gd name="connsiteX4" fmla="*/ 63500 w 177800"/>
                <a:gd name="connsiteY4" fmla="*/ 0 h 120650"/>
                <a:gd name="connsiteX5" fmla="*/ 97790 w 177800"/>
                <a:gd name="connsiteY5" fmla="*/ 26670 h 120650"/>
                <a:gd name="connsiteX6" fmla="*/ 97790 w 177800"/>
                <a:gd name="connsiteY6" fmla="*/ 26670 h 120650"/>
                <a:gd name="connsiteX7" fmla="*/ 137160 w 177800"/>
                <a:gd name="connsiteY7" fmla="*/ 0 h 120650"/>
                <a:gd name="connsiteX8" fmla="*/ 177800 w 177800"/>
                <a:gd name="connsiteY8" fmla="*/ 45720 h 120650"/>
                <a:gd name="connsiteX9" fmla="*/ 177800 w 177800"/>
                <a:gd name="connsiteY9" fmla="*/ 118110 h 120650"/>
                <a:gd name="connsiteX10" fmla="*/ 156210 w 177800"/>
                <a:gd name="connsiteY10" fmla="*/ 118110 h 120650"/>
                <a:gd name="connsiteX11" fmla="*/ 156210 w 177800"/>
                <a:gd name="connsiteY11" fmla="*/ 50800 h 120650"/>
                <a:gd name="connsiteX12" fmla="*/ 134620 w 177800"/>
                <a:gd name="connsiteY12" fmla="*/ 21590 h 120650"/>
                <a:gd name="connsiteX13" fmla="*/ 100330 w 177800"/>
                <a:gd name="connsiteY13" fmla="*/ 66040 h 120650"/>
                <a:gd name="connsiteX14" fmla="*/ 100330 w 177800"/>
                <a:gd name="connsiteY14" fmla="*/ 119380 h 120650"/>
                <a:gd name="connsiteX15" fmla="*/ 78740 w 177800"/>
                <a:gd name="connsiteY15" fmla="*/ 119380 h 120650"/>
                <a:gd name="connsiteX16" fmla="*/ 78740 w 177800"/>
                <a:gd name="connsiteY16" fmla="*/ 52070 h 120650"/>
                <a:gd name="connsiteX17" fmla="*/ 57150 w 177800"/>
                <a:gd name="connsiteY17" fmla="*/ 22860 h 120650"/>
                <a:gd name="connsiteX18" fmla="*/ 21590 w 177800"/>
                <a:gd name="connsiteY18" fmla="*/ 67310 h 120650"/>
                <a:gd name="connsiteX19" fmla="*/ 21590 w 177800"/>
                <a:gd name="connsiteY19" fmla="*/ 120650 h 120650"/>
                <a:gd name="connsiteX20" fmla="*/ 0 w 177800"/>
                <a:gd name="connsiteY20" fmla="*/ 120650 h 120650"/>
                <a:gd name="connsiteX21" fmla="*/ 0 w 177800"/>
                <a:gd name="connsiteY21" fmla="*/ 6350 h 120650"/>
                <a:gd name="connsiteX22" fmla="*/ 20320 w 177800"/>
                <a:gd name="connsiteY22" fmla="*/ 635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800" h="120650">
                  <a:moveTo>
                    <a:pt x="21590" y="2540"/>
                  </a:moveTo>
                  <a:lnTo>
                    <a:pt x="21590" y="19050"/>
                  </a:lnTo>
                  <a:cubicBezTo>
                    <a:pt x="21590" y="24130"/>
                    <a:pt x="21590" y="26670"/>
                    <a:pt x="21590" y="27940"/>
                  </a:cubicBezTo>
                  <a:lnTo>
                    <a:pt x="21590" y="27940"/>
                  </a:lnTo>
                  <a:cubicBezTo>
                    <a:pt x="27940" y="12700"/>
                    <a:pt x="44450" y="0"/>
                    <a:pt x="63500" y="0"/>
                  </a:cubicBezTo>
                  <a:cubicBezTo>
                    <a:pt x="82550" y="0"/>
                    <a:pt x="93980" y="8890"/>
                    <a:pt x="97790" y="26670"/>
                  </a:cubicBezTo>
                  <a:lnTo>
                    <a:pt x="97790" y="26670"/>
                  </a:lnTo>
                  <a:cubicBezTo>
                    <a:pt x="105410" y="12700"/>
                    <a:pt x="119380" y="0"/>
                    <a:pt x="137160" y="0"/>
                  </a:cubicBezTo>
                  <a:cubicBezTo>
                    <a:pt x="165100" y="0"/>
                    <a:pt x="177800" y="16510"/>
                    <a:pt x="177800" y="45720"/>
                  </a:cubicBezTo>
                  <a:lnTo>
                    <a:pt x="177800" y="118110"/>
                  </a:lnTo>
                  <a:lnTo>
                    <a:pt x="156210" y="118110"/>
                  </a:lnTo>
                  <a:lnTo>
                    <a:pt x="156210" y="50800"/>
                  </a:lnTo>
                  <a:cubicBezTo>
                    <a:pt x="156210" y="34290"/>
                    <a:pt x="152400" y="21590"/>
                    <a:pt x="134620" y="21590"/>
                  </a:cubicBezTo>
                  <a:cubicBezTo>
                    <a:pt x="116840" y="21590"/>
                    <a:pt x="100330" y="44450"/>
                    <a:pt x="100330" y="66040"/>
                  </a:cubicBezTo>
                  <a:lnTo>
                    <a:pt x="100330" y="119380"/>
                  </a:lnTo>
                  <a:lnTo>
                    <a:pt x="78740" y="119380"/>
                  </a:lnTo>
                  <a:lnTo>
                    <a:pt x="78740" y="52070"/>
                  </a:lnTo>
                  <a:cubicBezTo>
                    <a:pt x="78740" y="36830"/>
                    <a:pt x="76200" y="22860"/>
                    <a:pt x="57150" y="22860"/>
                  </a:cubicBezTo>
                  <a:cubicBezTo>
                    <a:pt x="38100" y="22860"/>
                    <a:pt x="21590" y="45720"/>
                    <a:pt x="21590" y="67310"/>
                  </a:cubicBezTo>
                  <a:lnTo>
                    <a:pt x="21590" y="120650"/>
                  </a:lnTo>
                  <a:lnTo>
                    <a:pt x="0" y="120650"/>
                  </a:lnTo>
                  <a:lnTo>
                    <a:pt x="0" y="635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2F31C378-266B-A8CE-E92D-5F3B09C38159}"/>
                </a:ext>
              </a:extLst>
            </p:cNvPr>
            <p:cNvSpPr/>
            <p:nvPr/>
          </p:nvSpPr>
          <p:spPr>
            <a:xfrm>
              <a:off x="2039620" y="261492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7150 w 107950"/>
                <a:gd name="connsiteY10" fmla="*/ 16510 h 119380"/>
                <a:gd name="connsiteX11" fmla="*/ 24130 w 107950"/>
                <a:gd name="connsiteY11" fmla="*/ 48260 h 119380"/>
                <a:gd name="connsiteX12" fmla="*/ 88900 w 107950"/>
                <a:gd name="connsiteY12" fmla="*/ 48260 h 119380"/>
                <a:gd name="connsiteX13" fmla="*/ 5842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7150" y="16510"/>
                  </a:moveTo>
                  <a:cubicBezTo>
                    <a:pt x="38100" y="16510"/>
                    <a:pt x="25400" y="31750"/>
                    <a:pt x="24130" y="48260"/>
                  </a:cubicBezTo>
                  <a:lnTo>
                    <a:pt x="88900" y="48260"/>
                  </a:lnTo>
                  <a:cubicBezTo>
                    <a:pt x="88900" y="31750"/>
                    <a:pt x="78740" y="16510"/>
                    <a:pt x="5842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E092AE8C-FC2A-DE2D-E610-25BA0A8DDEC4}"/>
                </a:ext>
              </a:extLst>
            </p:cNvPr>
            <p:cNvSpPr/>
            <p:nvPr/>
          </p:nvSpPr>
          <p:spPr>
            <a:xfrm>
              <a:off x="2180589" y="2613660"/>
              <a:ext cx="177800" cy="120650"/>
            </a:xfrm>
            <a:custGeom>
              <a:avLst/>
              <a:gdLst>
                <a:gd name="connsiteX0" fmla="*/ 21590 w 177800"/>
                <a:gd name="connsiteY0" fmla="*/ 2540 h 120650"/>
                <a:gd name="connsiteX1" fmla="*/ 21590 w 177800"/>
                <a:gd name="connsiteY1" fmla="*/ 19050 h 120650"/>
                <a:gd name="connsiteX2" fmla="*/ 21590 w 177800"/>
                <a:gd name="connsiteY2" fmla="*/ 27940 h 120650"/>
                <a:gd name="connsiteX3" fmla="*/ 21590 w 177800"/>
                <a:gd name="connsiteY3" fmla="*/ 27940 h 120650"/>
                <a:gd name="connsiteX4" fmla="*/ 63500 w 177800"/>
                <a:gd name="connsiteY4" fmla="*/ 0 h 120650"/>
                <a:gd name="connsiteX5" fmla="*/ 97790 w 177800"/>
                <a:gd name="connsiteY5" fmla="*/ 26670 h 120650"/>
                <a:gd name="connsiteX6" fmla="*/ 97790 w 177800"/>
                <a:gd name="connsiteY6" fmla="*/ 26670 h 120650"/>
                <a:gd name="connsiteX7" fmla="*/ 137160 w 177800"/>
                <a:gd name="connsiteY7" fmla="*/ 0 h 120650"/>
                <a:gd name="connsiteX8" fmla="*/ 177800 w 177800"/>
                <a:gd name="connsiteY8" fmla="*/ 45720 h 120650"/>
                <a:gd name="connsiteX9" fmla="*/ 177800 w 177800"/>
                <a:gd name="connsiteY9" fmla="*/ 118110 h 120650"/>
                <a:gd name="connsiteX10" fmla="*/ 156210 w 177800"/>
                <a:gd name="connsiteY10" fmla="*/ 118110 h 120650"/>
                <a:gd name="connsiteX11" fmla="*/ 156210 w 177800"/>
                <a:gd name="connsiteY11" fmla="*/ 50800 h 120650"/>
                <a:gd name="connsiteX12" fmla="*/ 134620 w 177800"/>
                <a:gd name="connsiteY12" fmla="*/ 21590 h 120650"/>
                <a:gd name="connsiteX13" fmla="*/ 100330 w 177800"/>
                <a:gd name="connsiteY13" fmla="*/ 66040 h 120650"/>
                <a:gd name="connsiteX14" fmla="*/ 100330 w 177800"/>
                <a:gd name="connsiteY14" fmla="*/ 119380 h 120650"/>
                <a:gd name="connsiteX15" fmla="*/ 78740 w 177800"/>
                <a:gd name="connsiteY15" fmla="*/ 119380 h 120650"/>
                <a:gd name="connsiteX16" fmla="*/ 78740 w 177800"/>
                <a:gd name="connsiteY16" fmla="*/ 52070 h 120650"/>
                <a:gd name="connsiteX17" fmla="*/ 57150 w 177800"/>
                <a:gd name="connsiteY17" fmla="*/ 22860 h 120650"/>
                <a:gd name="connsiteX18" fmla="*/ 21590 w 177800"/>
                <a:gd name="connsiteY18" fmla="*/ 67310 h 120650"/>
                <a:gd name="connsiteX19" fmla="*/ 21590 w 177800"/>
                <a:gd name="connsiteY19" fmla="*/ 120650 h 120650"/>
                <a:gd name="connsiteX20" fmla="*/ 0 w 177800"/>
                <a:gd name="connsiteY20" fmla="*/ 120650 h 120650"/>
                <a:gd name="connsiteX21" fmla="*/ 0 w 177800"/>
                <a:gd name="connsiteY21" fmla="*/ 6350 h 120650"/>
                <a:gd name="connsiteX22" fmla="*/ 20320 w 177800"/>
                <a:gd name="connsiteY22" fmla="*/ 635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800" h="120650">
                  <a:moveTo>
                    <a:pt x="21590" y="2540"/>
                  </a:moveTo>
                  <a:lnTo>
                    <a:pt x="21590" y="19050"/>
                  </a:lnTo>
                  <a:cubicBezTo>
                    <a:pt x="21590" y="24130"/>
                    <a:pt x="21590" y="26670"/>
                    <a:pt x="21590" y="27940"/>
                  </a:cubicBezTo>
                  <a:lnTo>
                    <a:pt x="21590" y="27940"/>
                  </a:lnTo>
                  <a:cubicBezTo>
                    <a:pt x="27940" y="12700"/>
                    <a:pt x="44450" y="0"/>
                    <a:pt x="63500" y="0"/>
                  </a:cubicBezTo>
                  <a:cubicBezTo>
                    <a:pt x="82550" y="0"/>
                    <a:pt x="93980" y="8890"/>
                    <a:pt x="97790" y="26670"/>
                  </a:cubicBezTo>
                  <a:lnTo>
                    <a:pt x="97790" y="26670"/>
                  </a:lnTo>
                  <a:cubicBezTo>
                    <a:pt x="105410" y="12700"/>
                    <a:pt x="119380" y="0"/>
                    <a:pt x="137160" y="0"/>
                  </a:cubicBezTo>
                  <a:cubicBezTo>
                    <a:pt x="165100" y="0"/>
                    <a:pt x="177800" y="16510"/>
                    <a:pt x="177800" y="45720"/>
                  </a:cubicBezTo>
                  <a:lnTo>
                    <a:pt x="177800" y="118110"/>
                  </a:lnTo>
                  <a:lnTo>
                    <a:pt x="156210" y="118110"/>
                  </a:lnTo>
                  <a:lnTo>
                    <a:pt x="156210" y="50800"/>
                  </a:lnTo>
                  <a:cubicBezTo>
                    <a:pt x="156210" y="34290"/>
                    <a:pt x="152400" y="21590"/>
                    <a:pt x="134620" y="21590"/>
                  </a:cubicBezTo>
                  <a:cubicBezTo>
                    <a:pt x="116840" y="21590"/>
                    <a:pt x="100330" y="44450"/>
                    <a:pt x="100330" y="66040"/>
                  </a:cubicBezTo>
                  <a:lnTo>
                    <a:pt x="100330" y="119380"/>
                  </a:lnTo>
                  <a:lnTo>
                    <a:pt x="78740" y="119380"/>
                  </a:lnTo>
                  <a:lnTo>
                    <a:pt x="78740" y="52070"/>
                  </a:lnTo>
                  <a:cubicBezTo>
                    <a:pt x="78740" y="36830"/>
                    <a:pt x="76200" y="22860"/>
                    <a:pt x="57150" y="22860"/>
                  </a:cubicBezTo>
                  <a:cubicBezTo>
                    <a:pt x="38100" y="22860"/>
                    <a:pt x="21590" y="45720"/>
                    <a:pt x="21590" y="67310"/>
                  </a:cubicBezTo>
                  <a:lnTo>
                    <a:pt x="21590" y="120650"/>
                  </a:lnTo>
                  <a:lnTo>
                    <a:pt x="0" y="120650"/>
                  </a:lnTo>
                  <a:lnTo>
                    <a:pt x="0" y="635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41A70086-8793-FA02-04F4-171172C0A35E}"/>
                </a:ext>
              </a:extLst>
            </p:cNvPr>
            <p:cNvSpPr/>
            <p:nvPr/>
          </p:nvSpPr>
          <p:spPr>
            <a:xfrm>
              <a:off x="2396489" y="2565400"/>
              <a:ext cx="114300" cy="166370"/>
            </a:xfrm>
            <a:custGeom>
              <a:avLst/>
              <a:gdLst>
                <a:gd name="connsiteX0" fmla="*/ 1270 w 114300"/>
                <a:gd name="connsiteY0" fmla="*/ 0 h 166370"/>
                <a:gd name="connsiteX1" fmla="*/ 22860 w 114300"/>
                <a:gd name="connsiteY1" fmla="*/ 0 h 166370"/>
                <a:gd name="connsiteX2" fmla="*/ 22860 w 114300"/>
                <a:gd name="connsiteY2" fmla="*/ 58420 h 166370"/>
                <a:gd name="connsiteX3" fmla="*/ 22860 w 114300"/>
                <a:gd name="connsiteY3" fmla="*/ 67310 h 166370"/>
                <a:gd name="connsiteX4" fmla="*/ 22860 w 114300"/>
                <a:gd name="connsiteY4" fmla="*/ 67310 h 166370"/>
                <a:gd name="connsiteX5" fmla="*/ 62230 w 114300"/>
                <a:gd name="connsiteY5" fmla="*/ 46990 h 166370"/>
                <a:gd name="connsiteX6" fmla="*/ 114300 w 114300"/>
                <a:gd name="connsiteY6" fmla="*/ 106680 h 166370"/>
                <a:gd name="connsiteX7" fmla="*/ 60960 w 114300"/>
                <a:gd name="connsiteY7" fmla="*/ 166370 h 166370"/>
                <a:gd name="connsiteX8" fmla="*/ 20320 w 114300"/>
                <a:gd name="connsiteY8" fmla="*/ 142240 h 166370"/>
                <a:gd name="connsiteX9" fmla="*/ 20320 w 114300"/>
                <a:gd name="connsiteY9" fmla="*/ 142240 h 166370"/>
                <a:gd name="connsiteX10" fmla="*/ 20320 w 114300"/>
                <a:gd name="connsiteY10" fmla="*/ 151130 h 166370"/>
                <a:gd name="connsiteX11" fmla="*/ 20320 w 114300"/>
                <a:gd name="connsiteY11" fmla="*/ 165100 h 166370"/>
                <a:gd name="connsiteX12" fmla="*/ 0 w 114300"/>
                <a:gd name="connsiteY12" fmla="*/ 165100 h 166370"/>
                <a:gd name="connsiteX13" fmla="*/ 0 w 114300"/>
                <a:gd name="connsiteY13" fmla="*/ 0 h 166370"/>
                <a:gd name="connsiteX14" fmla="*/ 22860 w 114300"/>
                <a:gd name="connsiteY14" fmla="*/ 107950 h 166370"/>
                <a:gd name="connsiteX15" fmla="*/ 58420 w 114300"/>
                <a:gd name="connsiteY15" fmla="*/ 149860 h 166370"/>
                <a:gd name="connsiteX16" fmla="*/ 93980 w 114300"/>
                <a:gd name="connsiteY16" fmla="*/ 107950 h 166370"/>
                <a:gd name="connsiteX17" fmla="*/ 58420 w 114300"/>
                <a:gd name="connsiteY17" fmla="*/ 66040 h 166370"/>
                <a:gd name="connsiteX18" fmla="*/ 22860 w 114300"/>
                <a:gd name="connsiteY18" fmla="*/ 10795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4300" h="166370">
                  <a:moveTo>
                    <a:pt x="1270" y="0"/>
                  </a:moveTo>
                  <a:lnTo>
                    <a:pt x="22860" y="0"/>
                  </a:lnTo>
                  <a:lnTo>
                    <a:pt x="22860" y="58420"/>
                  </a:lnTo>
                  <a:cubicBezTo>
                    <a:pt x="22860" y="64770"/>
                    <a:pt x="22860" y="67310"/>
                    <a:pt x="22860" y="67310"/>
                  </a:cubicBezTo>
                  <a:lnTo>
                    <a:pt x="22860" y="67310"/>
                  </a:lnTo>
                  <a:cubicBezTo>
                    <a:pt x="29210" y="57150"/>
                    <a:pt x="44450" y="46990"/>
                    <a:pt x="62230" y="46990"/>
                  </a:cubicBezTo>
                  <a:cubicBezTo>
                    <a:pt x="91440" y="46990"/>
                    <a:pt x="114300" y="71120"/>
                    <a:pt x="114300" y="106680"/>
                  </a:cubicBezTo>
                  <a:cubicBezTo>
                    <a:pt x="114300" y="142240"/>
                    <a:pt x="91440" y="166370"/>
                    <a:pt x="60960" y="166370"/>
                  </a:cubicBezTo>
                  <a:cubicBezTo>
                    <a:pt x="30480" y="166370"/>
                    <a:pt x="26670" y="154940"/>
                    <a:pt x="20320" y="142240"/>
                  </a:cubicBezTo>
                  <a:lnTo>
                    <a:pt x="20320" y="142240"/>
                  </a:lnTo>
                  <a:cubicBezTo>
                    <a:pt x="20320" y="142240"/>
                    <a:pt x="20320" y="146050"/>
                    <a:pt x="20320" y="151130"/>
                  </a:cubicBezTo>
                  <a:lnTo>
                    <a:pt x="20320" y="165100"/>
                  </a:lnTo>
                  <a:lnTo>
                    <a:pt x="0" y="165100"/>
                  </a:lnTo>
                  <a:lnTo>
                    <a:pt x="0" y="0"/>
                  </a:lnTo>
                  <a:close/>
                  <a:moveTo>
                    <a:pt x="22860" y="107950"/>
                  </a:moveTo>
                  <a:cubicBezTo>
                    <a:pt x="22860" y="135890"/>
                    <a:pt x="41910" y="149860"/>
                    <a:pt x="58420" y="149860"/>
                  </a:cubicBezTo>
                  <a:cubicBezTo>
                    <a:pt x="74930" y="149860"/>
                    <a:pt x="93980" y="132080"/>
                    <a:pt x="93980" y="107950"/>
                  </a:cubicBezTo>
                  <a:cubicBezTo>
                    <a:pt x="93980" y="83820"/>
                    <a:pt x="80010" y="66040"/>
                    <a:pt x="58420" y="66040"/>
                  </a:cubicBezTo>
                  <a:cubicBezTo>
                    <a:pt x="36830" y="66040"/>
                    <a:pt x="22860" y="78740"/>
                    <a:pt x="2286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52C3142D-569A-3988-E7A2-6F684A35826E}"/>
                </a:ext>
              </a:extLst>
            </p:cNvPr>
            <p:cNvSpPr/>
            <p:nvPr/>
          </p:nvSpPr>
          <p:spPr>
            <a:xfrm>
              <a:off x="2537460" y="261492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5880 w 107950"/>
                <a:gd name="connsiteY10" fmla="*/ 16510 h 119380"/>
                <a:gd name="connsiteX11" fmla="*/ 22860 w 107950"/>
                <a:gd name="connsiteY11" fmla="*/ 48260 h 119380"/>
                <a:gd name="connsiteX12" fmla="*/ 87630 w 107950"/>
                <a:gd name="connsiteY12" fmla="*/ 48260 h 119380"/>
                <a:gd name="connsiteX13" fmla="*/ 5715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F7914537-F006-204A-1C8B-9E163028DF4F}"/>
                </a:ext>
              </a:extLst>
            </p:cNvPr>
            <p:cNvSpPr/>
            <p:nvPr/>
          </p:nvSpPr>
          <p:spPr>
            <a:xfrm>
              <a:off x="2675889" y="2614929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B4393005-5B14-606E-7C3B-38BE20644078}"/>
                </a:ext>
              </a:extLst>
            </p:cNvPr>
            <p:cNvSpPr/>
            <p:nvPr/>
          </p:nvSpPr>
          <p:spPr>
            <a:xfrm>
              <a:off x="2758439" y="2613660"/>
              <a:ext cx="78739" cy="119379"/>
            </a:xfrm>
            <a:custGeom>
              <a:avLst/>
              <a:gdLst>
                <a:gd name="connsiteX0" fmla="*/ 34290 w 78739"/>
                <a:gd name="connsiteY0" fmla="*/ 67310 h 119379"/>
                <a:gd name="connsiteX1" fmla="*/ 0 w 78739"/>
                <a:gd name="connsiteY1" fmla="*/ 31750 h 119379"/>
                <a:gd name="connsiteX2" fmla="*/ 40640 w 78739"/>
                <a:gd name="connsiteY2" fmla="*/ 0 h 119379"/>
                <a:gd name="connsiteX3" fmla="*/ 72390 w 78739"/>
                <a:gd name="connsiteY3" fmla="*/ 6350 h 119379"/>
                <a:gd name="connsiteX4" fmla="*/ 72390 w 78739"/>
                <a:gd name="connsiteY4" fmla="*/ 25400 h 119379"/>
                <a:gd name="connsiteX5" fmla="*/ 41910 w 78739"/>
                <a:gd name="connsiteY5" fmla="*/ 17780 h 119379"/>
                <a:gd name="connsiteX6" fmla="*/ 19050 w 78739"/>
                <a:gd name="connsiteY6" fmla="*/ 33020 h 119379"/>
                <a:gd name="connsiteX7" fmla="*/ 43180 w 78739"/>
                <a:gd name="connsiteY7" fmla="*/ 52070 h 119379"/>
                <a:gd name="connsiteX8" fmla="*/ 78740 w 78739"/>
                <a:gd name="connsiteY8" fmla="*/ 87630 h 119379"/>
                <a:gd name="connsiteX9" fmla="*/ 36830 w 78739"/>
                <a:gd name="connsiteY9" fmla="*/ 119380 h 119379"/>
                <a:gd name="connsiteX10" fmla="*/ 0 w 78739"/>
                <a:gd name="connsiteY10" fmla="*/ 111760 h 119379"/>
                <a:gd name="connsiteX11" fmla="*/ 0 w 78739"/>
                <a:gd name="connsiteY11" fmla="*/ 92710 h 119379"/>
                <a:gd name="connsiteX12" fmla="*/ 36830 w 78739"/>
                <a:gd name="connsiteY12" fmla="*/ 101600 h 119379"/>
                <a:gd name="connsiteX13" fmla="*/ 59690 w 78739"/>
                <a:gd name="connsiteY13" fmla="*/ 86360 h 119379"/>
                <a:gd name="connsiteX14" fmla="*/ 34290 w 78739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612E6542-8BF8-0909-99C4-507BB938DA90}"/>
                </a:ext>
              </a:extLst>
            </p:cNvPr>
            <p:cNvSpPr/>
            <p:nvPr/>
          </p:nvSpPr>
          <p:spPr>
            <a:xfrm>
              <a:off x="2923539" y="2612389"/>
              <a:ext cx="93980" cy="119380"/>
            </a:xfrm>
            <a:custGeom>
              <a:avLst/>
              <a:gdLst>
                <a:gd name="connsiteX0" fmla="*/ 5080 w 93980"/>
                <a:gd name="connsiteY0" fmla="*/ 8890 h 119380"/>
                <a:gd name="connsiteX1" fmla="*/ 45720 w 93980"/>
                <a:gd name="connsiteY1" fmla="*/ 0 h 119380"/>
                <a:gd name="connsiteX2" fmla="*/ 93980 w 93980"/>
                <a:gd name="connsiteY2" fmla="*/ 44450 h 119380"/>
                <a:gd name="connsiteX3" fmla="*/ 93980 w 93980"/>
                <a:gd name="connsiteY3" fmla="*/ 116840 h 119380"/>
                <a:gd name="connsiteX4" fmla="*/ 74930 w 93980"/>
                <a:gd name="connsiteY4" fmla="*/ 116840 h 119380"/>
                <a:gd name="connsiteX5" fmla="*/ 74930 w 93980"/>
                <a:gd name="connsiteY5" fmla="*/ 102870 h 119380"/>
                <a:gd name="connsiteX6" fmla="*/ 74930 w 93980"/>
                <a:gd name="connsiteY6" fmla="*/ 93980 h 119380"/>
                <a:gd name="connsiteX7" fmla="*/ 74930 w 93980"/>
                <a:gd name="connsiteY7" fmla="*/ 93980 h 119380"/>
                <a:gd name="connsiteX8" fmla="*/ 35560 w 93980"/>
                <a:gd name="connsiteY8" fmla="*/ 119380 h 119380"/>
                <a:gd name="connsiteX9" fmla="*/ 0 w 93980"/>
                <a:gd name="connsiteY9" fmla="*/ 86360 h 119380"/>
                <a:gd name="connsiteX10" fmla="*/ 74930 w 93980"/>
                <a:gd name="connsiteY10" fmla="*/ 50800 h 119380"/>
                <a:gd name="connsiteX11" fmla="*/ 74930 w 93980"/>
                <a:gd name="connsiteY11" fmla="*/ 44450 h 119380"/>
                <a:gd name="connsiteX12" fmla="*/ 44450 w 93980"/>
                <a:gd name="connsiteY12" fmla="*/ 17780 h 119380"/>
                <a:gd name="connsiteX13" fmla="*/ 7620 w 93980"/>
                <a:gd name="connsiteY13" fmla="*/ 27940 h 119380"/>
                <a:gd name="connsiteX14" fmla="*/ 7620 w 93980"/>
                <a:gd name="connsiteY14" fmla="*/ 8890 h 119380"/>
                <a:gd name="connsiteX15" fmla="*/ 71120 w 93980"/>
                <a:gd name="connsiteY15" fmla="*/ 67310 h 119380"/>
                <a:gd name="connsiteX16" fmla="*/ 17780 w 93980"/>
                <a:gd name="connsiteY16" fmla="*/ 86360 h 119380"/>
                <a:gd name="connsiteX17" fmla="*/ 36830 w 93980"/>
                <a:gd name="connsiteY17" fmla="*/ 102870 h 119380"/>
                <a:gd name="connsiteX18" fmla="*/ 71120 w 93980"/>
                <a:gd name="connsiteY18" fmla="*/ 6604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80" h="119380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1120" y="67310"/>
                  </a:moveTo>
                  <a:cubicBezTo>
                    <a:pt x="34290" y="60960"/>
                    <a:pt x="17780" y="71120"/>
                    <a:pt x="17780" y="86360"/>
                  </a:cubicBezTo>
                  <a:cubicBezTo>
                    <a:pt x="17780" y="101600"/>
                    <a:pt x="25400" y="102870"/>
                    <a:pt x="36830" y="102870"/>
                  </a:cubicBezTo>
                  <a:cubicBezTo>
                    <a:pt x="55880" y="102870"/>
                    <a:pt x="71120" y="83820"/>
                    <a:pt x="71120" y="660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F3A9E851-E7D1-136E-3458-3B1D71CD0DA1}"/>
                </a:ext>
              </a:extLst>
            </p:cNvPr>
            <p:cNvSpPr/>
            <p:nvPr/>
          </p:nvSpPr>
          <p:spPr>
            <a:xfrm>
              <a:off x="3054350" y="2614929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CB4DB5E5-4D54-434F-D1B7-3C8C146F277A}"/>
                </a:ext>
              </a:extLst>
            </p:cNvPr>
            <p:cNvSpPr/>
            <p:nvPr/>
          </p:nvSpPr>
          <p:spPr>
            <a:xfrm>
              <a:off x="3135629" y="261492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5880 w 107950"/>
                <a:gd name="connsiteY10" fmla="*/ 16510 h 119380"/>
                <a:gd name="connsiteX11" fmla="*/ 22860 w 107950"/>
                <a:gd name="connsiteY11" fmla="*/ 48260 h 119380"/>
                <a:gd name="connsiteX12" fmla="*/ 87630 w 107950"/>
                <a:gd name="connsiteY12" fmla="*/ 48260 h 119380"/>
                <a:gd name="connsiteX13" fmla="*/ 5715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2EF4D23C-AC9B-E2B4-7820-E63835C391E4}"/>
                </a:ext>
              </a:extLst>
            </p:cNvPr>
            <p:cNvSpPr/>
            <p:nvPr/>
          </p:nvSpPr>
          <p:spPr>
            <a:xfrm>
              <a:off x="3335020" y="2614929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9F9D44C8-8C19-C16E-7178-644EE78827BC}"/>
                </a:ext>
              </a:extLst>
            </p:cNvPr>
            <p:cNvSpPr/>
            <p:nvPr/>
          </p:nvSpPr>
          <p:spPr>
            <a:xfrm>
              <a:off x="3417570" y="261492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5880 w 107950"/>
                <a:gd name="connsiteY10" fmla="*/ 16510 h 119380"/>
                <a:gd name="connsiteX11" fmla="*/ 22860 w 107950"/>
                <a:gd name="connsiteY11" fmla="*/ 48260 h 119380"/>
                <a:gd name="connsiteX12" fmla="*/ 87630 w 107950"/>
                <a:gd name="connsiteY12" fmla="*/ 48260 h 119380"/>
                <a:gd name="connsiteX13" fmla="*/ 5715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0F61E15A-B2FB-3024-F087-A6FA6BD3AD84}"/>
                </a:ext>
              </a:extLst>
            </p:cNvPr>
            <p:cNvSpPr/>
            <p:nvPr/>
          </p:nvSpPr>
          <p:spPr>
            <a:xfrm>
              <a:off x="3550920" y="2614929"/>
              <a:ext cx="114300" cy="167640"/>
            </a:xfrm>
            <a:custGeom>
              <a:avLst/>
              <a:gdLst>
                <a:gd name="connsiteX0" fmla="*/ 113030 w 114300"/>
                <a:gd name="connsiteY0" fmla="*/ 166370 h 167640"/>
                <a:gd name="connsiteX1" fmla="*/ 91440 w 114300"/>
                <a:gd name="connsiteY1" fmla="*/ 166370 h 167640"/>
                <a:gd name="connsiteX2" fmla="*/ 91440 w 114300"/>
                <a:gd name="connsiteY2" fmla="*/ 105410 h 167640"/>
                <a:gd name="connsiteX3" fmla="*/ 91440 w 114300"/>
                <a:gd name="connsiteY3" fmla="*/ 96520 h 167640"/>
                <a:gd name="connsiteX4" fmla="*/ 91440 w 114300"/>
                <a:gd name="connsiteY4" fmla="*/ 96520 h 167640"/>
                <a:gd name="connsiteX5" fmla="*/ 52070 w 114300"/>
                <a:gd name="connsiteY5" fmla="*/ 119380 h 167640"/>
                <a:gd name="connsiteX6" fmla="*/ 0 w 114300"/>
                <a:gd name="connsiteY6" fmla="*/ 59690 h 167640"/>
                <a:gd name="connsiteX7" fmla="*/ 53340 w 114300"/>
                <a:gd name="connsiteY7" fmla="*/ 0 h 167640"/>
                <a:gd name="connsiteX8" fmla="*/ 93980 w 114300"/>
                <a:gd name="connsiteY8" fmla="*/ 22860 h 167640"/>
                <a:gd name="connsiteX9" fmla="*/ 93980 w 114300"/>
                <a:gd name="connsiteY9" fmla="*/ 22860 h 167640"/>
                <a:gd name="connsiteX10" fmla="*/ 93980 w 114300"/>
                <a:gd name="connsiteY10" fmla="*/ 13970 h 167640"/>
                <a:gd name="connsiteX11" fmla="*/ 93980 w 114300"/>
                <a:gd name="connsiteY11" fmla="*/ 2540 h 167640"/>
                <a:gd name="connsiteX12" fmla="*/ 114300 w 114300"/>
                <a:gd name="connsiteY12" fmla="*/ 2540 h 167640"/>
                <a:gd name="connsiteX13" fmla="*/ 114300 w 114300"/>
                <a:gd name="connsiteY13" fmla="*/ 167640 h 167640"/>
                <a:gd name="connsiteX14" fmla="*/ 92710 w 114300"/>
                <a:gd name="connsiteY14" fmla="*/ 58420 h 167640"/>
                <a:gd name="connsiteX15" fmla="*/ 57150 w 114300"/>
                <a:gd name="connsiteY15" fmla="*/ 16510 h 167640"/>
                <a:gd name="connsiteX16" fmla="*/ 21590 w 114300"/>
                <a:gd name="connsiteY16" fmla="*/ 58420 h 167640"/>
                <a:gd name="connsiteX17" fmla="*/ 57150 w 114300"/>
                <a:gd name="connsiteY17" fmla="*/ 100330 h 167640"/>
                <a:gd name="connsiteX18" fmla="*/ 92710 w 114300"/>
                <a:gd name="connsiteY18" fmla="*/ 5842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4300" h="167640">
                  <a:moveTo>
                    <a:pt x="113030" y="166370"/>
                  </a:moveTo>
                  <a:lnTo>
                    <a:pt x="91440" y="166370"/>
                  </a:lnTo>
                  <a:lnTo>
                    <a:pt x="91440" y="105410"/>
                  </a:lnTo>
                  <a:cubicBezTo>
                    <a:pt x="91440" y="99060"/>
                    <a:pt x="91440" y="96520"/>
                    <a:pt x="91440" y="96520"/>
                  </a:cubicBezTo>
                  <a:lnTo>
                    <a:pt x="91440" y="96520"/>
                  </a:lnTo>
                  <a:cubicBezTo>
                    <a:pt x="85090" y="107950"/>
                    <a:pt x="69850" y="119380"/>
                    <a:pt x="52070" y="119380"/>
                  </a:cubicBezTo>
                  <a:cubicBezTo>
                    <a:pt x="22860" y="119380"/>
                    <a:pt x="0" y="95250"/>
                    <a:pt x="0" y="59690"/>
                  </a:cubicBezTo>
                  <a:cubicBezTo>
                    <a:pt x="0" y="24130"/>
                    <a:pt x="22860" y="0"/>
                    <a:pt x="53340" y="0"/>
                  </a:cubicBezTo>
                  <a:cubicBezTo>
                    <a:pt x="83820" y="0"/>
                    <a:pt x="87630" y="11430"/>
                    <a:pt x="93980" y="22860"/>
                  </a:cubicBezTo>
                  <a:lnTo>
                    <a:pt x="93980" y="22860"/>
                  </a:lnTo>
                  <a:cubicBezTo>
                    <a:pt x="93980" y="22860"/>
                    <a:pt x="93980" y="19050"/>
                    <a:pt x="93980" y="13970"/>
                  </a:cubicBezTo>
                  <a:lnTo>
                    <a:pt x="93980" y="2540"/>
                  </a:lnTo>
                  <a:lnTo>
                    <a:pt x="114300" y="2540"/>
                  </a:lnTo>
                  <a:lnTo>
                    <a:pt x="114300" y="167640"/>
                  </a:lnTo>
                  <a:close/>
                  <a:moveTo>
                    <a:pt x="92710" y="58420"/>
                  </a:moveTo>
                  <a:cubicBezTo>
                    <a:pt x="92710" y="29210"/>
                    <a:pt x="73660" y="16510"/>
                    <a:pt x="57150" y="16510"/>
                  </a:cubicBezTo>
                  <a:cubicBezTo>
                    <a:pt x="40640" y="16510"/>
                    <a:pt x="21590" y="34290"/>
                    <a:pt x="21590" y="58420"/>
                  </a:cubicBezTo>
                  <a:cubicBezTo>
                    <a:pt x="21590" y="82550"/>
                    <a:pt x="35560" y="100330"/>
                    <a:pt x="57150" y="100330"/>
                  </a:cubicBezTo>
                  <a:cubicBezTo>
                    <a:pt x="78740" y="100330"/>
                    <a:pt x="92710" y="87630"/>
                    <a:pt x="92710" y="584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C4B558E7-68D3-2FE9-246E-223B2D33C204}"/>
                </a:ext>
              </a:extLst>
            </p:cNvPr>
            <p:cNvSpPr/>
            <p:nvPr/>
          </p:nvSpPr>
          <p:spPr>
            <a:xfrm>
              <a:off x="3705859" y="2614929"/>
              <a:ext cx="101600" cy="118110"/>
            </a:xfrm>
            <a:custGeom>
              <a:avLst/>
              <a:gdLst>
                <a:gd name="connsiteX0" fmla="*/ 81280 w 101600"/>
                <a:gd name="connsiteY0" fmla="*/ 115570 h 118110"/>
                <a:gd name="connsiteX1" fmla="*/ 81280 w 101600"/>
                <a:gd name="connsiteY1" fmla="*/ 99060 h 118110"/>
                <a:gd name="connsiteX2" fmla="*/ 81280 w 101600"/>
                <a:gd name="connsiteY2" fmla="*/ 90170 h 118110"/>
                <a:gd name="connsiteX3" fmla="*/ 81280 w 101600"/>
                <a:gd name="connsiteY3" fmla="*/ 90170 h 118110"/>
                <a:gd name="connsiteX4" fmla="*/ 39370 w 101600"/>
                <a:gd name="connsiteY4" fmla="*/ 118110 h 118110"/>
                <a:gd name="connsiteX5" fmla="*/ 0 w 101600"/>
                <a:gd name="connsiteY5" fmla="*/ 72390 h 118110"/>
                <a:gd name="connsiteX6" fmla="*/ 0 w 101600"/>
                <a:gd name="connsiteY6" fmla="*/ 0 h 118110"/>
                <a:gd name="connsiteX7" fmla="*/ 21590 w 101600"/>
                <a:gd name="connsiteY7" fmla="*/ 0 h 118110"/>
                <a:gd name="connsiteX8" fmla="*/ 21590 w 101600"/>
                <a:gd name="connsiteY8" fmla="*/ 67310 h 118110"/>
                <a:gd name="connsiteX9" fmla="*/ 43180 w 101600"/>
                <a:gd name="connsiteY9" fmla="*/ 97790 h 118110"/>
                <a:gd name="connsiteX10" fmla="*/ 80010 w 101600"/>
                <a:gd name="connsiteY10" fmla="*/ 57150 h 118110"/>
                <a:gd name="connsiteX11" fmla="*/ 80010 w 101600"/>
                <a:gd name="connsiteY11" fmla="*/ 1270 h 118110"/>
                <a:gd name="connsiteX12" fmla="*/ 101600 w 101600"/>
                <a:gd name="connsiteY12" fmla="*/ 1270 h 118110"/>
                <a:gd name="connsiteX13" fmla="*/ 101600 w 101600"/>
                <a:gd name="connsiteY13" fmla="*/ 115570 h 118110"/>
                <a:gd name="connsiteX14" fmla="*/ 81280 w 101600"/>
                <a:gd name="connsiteY14" fmla="*/ 11557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00" h="118110">
                  <a:moveTo>
                    <a:pt x="81280" y="115570"/>
                  </a:moveTo>
                  <a:lnTo>
                    <a:pt x="81280" y="99060"/>
                  </a:lnTo>
                  <a:cubicBezTo>
                    <a:pt x="81280" y="93980"/>
                    <a:pt x="81280" y="91440"/>
                    <a:pt x="81280" y="90170"/>
                  </a:cubicBezTo>
                  <a:lnTo>
                    <a:pt x="81280" y="90170"/>
                  </a:lnTo>
                  <a:cubicBezTo>
                    <a:pt x="77470" y="100330"/>
                    <a:pt x="62230" y="118110"/>
                    <a:pt x="39370" y="118110"/>
                  </a:cubicBezTo>
                  <a:cubicBezTo>
                    <a:pt x="16510" y="118110"/>
                    <a:pt x="0" y="101600"/>
                    <a:pt x="0" y="72390"/>
                  </a:cubicBezTo>
                  <a:lnTo>
                    <a:pt x="0" y="0"/>
                  </a:lnTo>
                  <a:lnTo>
                    <a:pt x="21590" y="0"/>
                  </a:lnTo>
                  <a:lnTo>
                    <a:pt x="21590" y="67310"/>
                  </a:lnTo>
                  <a:cubicBezTo>
                    <a:pt x="21590" y="82550"/>
                    <a:pt x="24130" y="97790"/>
                    <a:pt x="43180" y="97790"/>
                  </a:cubicBezTo>
                  <a:cubicBezTo>
                    <a:pt x="62230" y="97790"/>
                    <a:pt x="80010" y="80010"/>
                    <a:pt x="80010" y="57150"/>
                  </a:cubicBezTo>
                  <a:lnTo>
                    <a:pt x="80010" y="1270"/>
                  </a:lnTo>
                  <a:lnTo>
                    <a:pt x="101600" y="1270"/>
                  </a:lnTo>
                  <a:lnTo>
                    <a:pt x="101600" y="115570"/>
                  </a:lnTo>
                  <a:lnTo>
                    <a:pt x="8128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B83ECBB5-E760-22A1-985B-2D414C417FAE}"/>
                </a:ext>
              </a:extLst>
            </p:cNvPr>
            <p:cNvSpPr/>
            <p:nvPr/>
          </p:nvSpPr>
          <p:spPr>
            <a:xfrm>
              <a:off x="3848100" y="257047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4130 w 25400"/>
                <a:gd name="connsiteY5" fmla="*/ 45720 h 160020"/>
                <a:gd name="connsiteX6" fmla="*/ 24130 w 25400"/>
                <a:gd name="connsiteY6" fmla="*/ 160020 h 160020"/>
                <a:gd name="connsiteX7" fmla="*/ 2540 w 25400"/>
                <a:gd name="connsiteY7" fmla="*/ 160020 h 160020"/>
                <a:gd name="connsiteX8" fmla="*/ 2540 w 25400"/>
                <a:gd name="connsiteY8" fmla="*/ 45720 h 160020"/>
                <a:gd name="connsiteX9" fmla="*/ 2413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4B17A50F-C707-EB21-4513-96D2FC8D194C}"/>
                </a:ext>
              </a:extLst>
            </p:cNvPr>
            <p:cNvSpPr/>
            <p:nvPr/>
          </p:nvSpPr>
          <p:spPr>
            <a:xfrm>
              <a:off x="3912870" y="2614929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5C47A195-AA08-5AD7-A4E7-A1917B3C4CA7}"/>
                </a:ext>
              </a:extLst>
            </p:cNvPr>
            <p:cNvSpPr/>
            <p:nvPr/>
          </p:nvSpPr>
          <p:spPr>
            <a:xfrm>
              <a:off x="3995420" y="261492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5880 w 107950"/>
                <a:gd name="connsiteY10" fmla="*/ 16510 h 119380"/>
                <a:gd name="connsiteX11" fmla="*/ 22860 w 107950"/>
                <a:gd name="connsiteY11" fmla="*/ 48260 h 119380"/>
                <a:gd name="connsiteX12" fmla="*/ 87630 w 107950"/>
                <a:gd name="connsiteY12" fmla="*/ 48260 h 119380"/>
                <a:gd name="connsiteX13" fmla="*/ 5715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4FF7AABD-6E2D-813D-19E3-0BB4973CBB9A}"/>
                </a:ext>
              </a:extLst>
            </p:cNvPr>
            <p:cNvSpPr/>
            <p:nvPr/>
          </p:nvSpPr>
          <p:spPr>
            <a:xfrm>
              <a:off x="4128770" y="2565400"/>
              <a:ext cx="113029" cy="166370"/>
            </a:xfrm>
            <a:custGeom>
              <a:avLst/>
              <a:gdLst>
                <a:gd name="connsiteX0" fmla="*/ 113030 w 113029"/>
                <a:gd name="connsiteY0" fmla="*/ 165100 h 166370"/>
                <a:gd name="connsiteX1" fmla="*/ 93980 w 113029"/>
                <a:gd name="connsiteY1" fmla="*/ 165100 h 166370"/>
                <a:gd name="connsiteX2" fmla="*/ 93980 w 113029"/>
                <a:gd name="connsiteY2" fmla="*/ 151130 h 166370"/>
                <a:gd name="connsiteX3" fmla="*/ 93980 w 113029"/>
                <a:gd name="connsiteY3" fmla="*/ 142240 h 166370"/>
                <a:gd name="connsiteX4" fmla="*/ 93980 w 113029"/>
                <a:gd name="connsiteY4" fmla="*/ 142240 h 166370"/>
                <a:gd name="connsiteX5" fmla="*/ 53340 w 113029"/>
                <a:gd name="connsiteY5" fmla="*/ 166370 h 166370"/>
                <a:gd name="connsiteX6" fmla="*/ 0 w 113029"/>
                <a:gd name="connsiteY6" fmla="*/ 106680 h 166370"/>
                <a:gd name="connsiteX7" fmla="*/ 52070 w 113029"/>
                <a:gd name="connsiteY7" fmla="*/ 46990 h 166370"/>
                <a:gd name="connsiteX8" fmla="*/ 91440 w 113029"/>
                <a:gd name="connsiteY8" fmla="*/ 67310 h 166370"/>
                <a:gd name="connsiteX9" fmla="*/ 91440 w 113029"/>
                <a:gd name="connsiteY9" fmla="*/ 67310 h 166370"/>
                <a:gd name="connsiteX10" fmla="*/ 91440 w 113029"/>
                <a:gd name="connsiteY10" fmla="*/ 58420 h 166370"/>
                <a:gd name="connsiteX11" fmla="*/ 91440 w 113029"/>
                <a:gd name="connsiteY11" fmla="*/ 0 h 166370"/>
                <a:gd name="connsiteX12" fmla="*/ 113030 w 113029"/>
                <a:gd name="connsiteY12" fmla="*/ 0 h 166370"/>
                <a:gd name="connsiteX13" fmla="*/ 113030 w 113029"/>
                <a:gd name="connsiteY13" fmla="*/ 165100 h 166370"/>
                <a:gd name="connsiteX14" fmla="*/ 20320 w 113029"/>
                <a:gd name="connsiteY14" fmla="*/ 107950 h 166370"/>
                <a:gd name="connsiteX15" fmla="*/ 55880 w 113029"/>
                <a:gd name="connsiteY15" fmla="*/ 149860 h 166370"/>
                <a:gd name="connsiteX16" fmla="*/ 91440 w 113029"/>
                <a:gd name="connsiteY16" fmla="*/ 107950 h 166370"/>
                <a:gd name="connsiteX17" fmla="*/ 55880 w 113029"/>
                <a:gd name="connsiteY17" fmla="*/ 66040 h 166370"/>
                <a:gd name="connsiteX18" fmla="*/ 20320 w 113029"/>
                <a:gd name="connsiteY18" fmla="*/ 10795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29" h="166370">
                  <a:moveTo>
                    <a:pt x="113030" y="165100"/>
                  </a:moveTo>
                  <a:lnTo>
                    <a:pt x="93980" y="165100"/>
                  </a:lnTo>
                  <a:lnTo>
                    <a:pt x="93980" y="151130"/>
                  </a:lnTo>
                  <a:cubicBezTo>
                    <a:pt x="93980" y="146050"/>
                    <a:pt x="93980" y="142240"/>
                    <a:pt x="93980" y="142240"/>
                  </a:cubicBezTo>
                  <a:lnTo>
                    <a:pt x="93980" y="142240"/>
                  </a:lnTo>
                  <a:cubicBezTo>
                    <a:pt x="87630" y="154940"/>
                    <a:pt x="72390" y="166370"/>
                    <a:pt x="53340" y="166370"/>
                  </a:cubicBezTo>
                  <a:cubicBezTo>
                    <a:pt x="22860" y="166370"/>
                    <a:pt x="0" y="142240"/>
                    <a:pt x="0" y="106680"/>
                  </a:cubicBezTo>
                  <a:cubicBezTo>
                    <a:pt x="0" y="71120"/>
                    <a:pt x="22860" y="46990"/>
                    <a:pt x="52070" y="46990"/>
                  </a:cubicBezTo>
                  <a:cubicBezTo>
                    <a:pt x="81280" y="46990"/>
                    <a:pt x="85090" y="57150"/>
                    <a:pt x="91440" y="67310"/>
                  </a:cubicBezTo>
                  <a:lnTo>
                    <a:pt x="91440" y="67310"/>
                  </a:lnTo>
                  <a:cubicBezTo>
                    <a:pt x="91440" y="67310"/>
                    <a:pt x="91440" y="63500"/>
                    <a:pt x="91440" y="58420"/>
                  </a:cubicBezTo>
                  <a:lnTo>
                    <a:pt x="91440" y="0"/>
                  </a:lnTo>
                  <a:lnTo>
                    <a:pt x="113030" y="0"/>
                  </a:lnTo>
                  <a:lnTo>
                    <a:pt x="113030" y="165100"/>
                  </a:lnTo>
                  <a:close/>
                  <a:moveTo>
                    <a:pt x="20320" y="107950"/>
                  </a:moveTo>
                  <a:cubicBezTo>
                    <a:pt x="20320" y="132080"/>
                    <a:pt x="34290" y="149860"/>
                    <a:pt x="55880" y="149860"/>
                  </a:cubicBezTo>
                  <a:cubicBezTo>
                    <a:pt x="77470" y="149860"/>
                    <a:pt x="91440" y="137160"/>
                    <a:pt x="91440" y="107950"/>
                  </a:cubicBezTo>
                  <a:cubicBezTo>
                    <a:pt x="91440" y="78740"/>
                    <a:pt x="72390" y="66040"/>
                    <a:pt x="55880" y="66040"/>
                  </a:cubicBezTo>
                  <a:cubicBezTo>
                    <a:pt x="39370" y="66040"/>
                    <a:pt x="20320" y="82550"/>
                    <a:pt x="2032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2D07D36D-60ED-4850-63BF-062208B3FBA9}"/>
                </a:ext>
              </a:extLst>
            </p:cNvPr>
            <p:cNvSpPr/>
            <p:nvPr/>
          </p:nvSpPr>
          <p:spPr>
            <a:xfrm>
              <a:off x="4329429" y="2581910"/>
              <a:ext cx="78740" cy="152400"/>
            </a:xfrm>
            <a:custGeom>
              <a:avLst/>
              <a:gdLst>
                <a:gd name="connsiteX0" fmla="*/ 20320 w 78740"/>
                <a:gd name="connsiteY0" fmla="*/ 34290 h 152400"/>
                <a:gd name="connsiteX1" fmla="*/ 20320 w 78740"/>
                <a:gd name="connsiteY1" fmla="*/ 0 h 152400"/>
                <a:gd name="connsiteX2" fmla="*/ 40640 w 78740"/>
                <a:gd name="connsiteY2" fmla="*/ 0 h 152400"/>
                <a:gd name="connsiteX3" fmla="*/ 40640 w 78740"/>
                <a:gd name="connsiteY3" fmla="*/ 34290 h 152400"/>
                <a:gd name="connsiteX4" fmla="*/ 74930 w 78740"/>
                <a:gd name="connsiteY4" fmla="*/ 34290 h 152400"/>
                <a:gd name="connsiteX5" fmla="*/ 74930 w 78740"/>
                <a:gd name="connsiteY5" fmla="*/ 52070 h 152400"/>
                <a:gd name="connsiteX6" fmla="*/ 40640 w 78740"/>
                <a:gd name="connsiteY6" fmla="*/ 52070 h 152400"/>
                <a:gd name="connsiteX7" fmla="*/ 40640 w 78740"/>
                <a:gd name="connsiteY7" fmla="*/ 111760 h 152400"/>
                <a:gd name="connsiteX8" fmla="*/ 57150 w 78740"/>
                <a:gd name="connsiteY8" fmla="*/ 133350 h 152400"/>
                <a:gd name="connsiteX9" fmla="*/ 78740 w 78740"/>
                <a:gd name="connsiteY9" fmla="*/ 128270 h 152400"/>
                <a:gd name="connsiteX10" fmla="*/ 78740 w 78740"/>
                <a:gd name="connsiteY10" fmla="*/ 147320 h 152400"/>
                <a:gd name="connsiteX11" fmla="*/ 53340 w 78740"/>
                <a:gd name="connsiteY11" fmla="*/ 152400 h 152400"/>
                <a:gd name="connsiteX12" fmla="*/ 19050 w 78740"/>
                <a:gd name="connsiteY12" fmla="*/ 118110 h 152400"/>
                <a:gd name="connsiteX13" fmla="*/ 19050 w 78740"/>
                <a:gd name="connsiteY13" fmla="*/ 52070 h 152400"/>
                <a:gd name="connsiteX14" fmla="*/ 0 w 78740"/>
                <a:gd name="connsiteY14" fmla="*/ 52070 h 152400"/>
                <a:gd name="connsiteX15" fmla="*/ 0 w 78740"/>
                <a:gd name="connsiteY15" fmla="*/ 34290 h 152400"/>
                <a:gd name="connsiteX16" fmla="*/ 19050 w 78740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40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760DAF91-F478-0FA5-615B-6FDF104B9D03}"/>
                </a:ext>
              </a:extLst>
            </p:cNvPr>
            <p:cNvSpPr/>
            <p:nvPr/>
          </p:nvSpPr>
          <p:spPr>
            <a:xfrm>
              <a:off x="4427220" y="2613660"/>
              <a:ext cx="116839" cy="119379"/>
            </a:xfrm>
            <a:custGeom>
              <a:avLst/>
              <a:gdLst>
                <a:gd name="connsiteX0" fmla="*/ 116840 w 116839"/>
                <a:gd name="connsiteY0" fmla="*/ 59690 h 119379"/>
                <a:gd name="connsiteX1" fmla="*/ 58420 w 116839"/>
                <a:gd name="connsiteY1" fmla="*/ 119380 h 119379"/>
                <a:gd name="connsiteX2" fmla="*/ 0 w 116839"/>
                <a:gd name="connsiteY2" fmla="*/ 59690 h 119379"/>
                <a:gd name="connsiteX3" fmla="*/ 58420 w 116839"/>
                <a:gd name="connsiteY3" fmla="*/ 0 h 119379"/>
                <a:gd name="connsiteX4" fmla="*/ 116840 w 116839"/>
                <a:gd name="connsiteY4" fmla="*/ 59690 h 119379"/>
                <a:gd name="connsiteX5" fmla="*/ 96520 w 116839"/>
                <a:gd name="connsiteY5" fmla="*/ 59690 h 119379"/>
                <a:gd name="connsiteX6" fmla="*/ 58420 w 116839"/>
                <a:gd name="connsiteY6" fmla="*/ 17780 h 119379"/>
                <a:gd name="connsiteX7" fmla="*/ 20320 w 116839"/>
                <a:gd name="connsiteY7" fmla="*/ 59690 h 119379"/>
                <a:gd name="connsiteX8" fmla="*/ 58420 w 116839"/>
                <a:gd name="connsiteY8" fmla="*/ 101600 h 119379"/>
                <a:gd name="connsiteX9" fmla="*/ 96520 w 116839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39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4290"/>
                    <a:pt x="20320" y="59690"/>
                  </a:cubicBezTo>
                  <a:cubicBezTo>
                    <a:pt x="20320" y="8509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2B7DD91F-F6A1-A516-AF6C-564AC5876AAB}"/>
                </a:ext>
              </a:extLst>
            </p:cNvPr>
            <p:cNvSpPr/>
            <p:nvPr/>
          </p:nvSpPr>
          <p:spPr>
            <a:xfrm>
              <a:off x="4635500" y="2614929"/>
              <a:ext cx="101600" cy="118110"/>
            </a:xfrm>
            <a:custGeom>
              <a:avLst/>
              <a:gdLst>
                <a:gd name="connsiteX0" fmla="*/ 81280 w 101600"/>
                <a:gd name="connsiteY0" fmla="*/ 115570 h 118110"/>
                <a:gd name="connsiteX1" fmla="*/ 81280 w 101600"/>
                <a:gd name="connsiteY1" fmla="*/ 99060 h 118110"/>
                <a:gd name="connsiteX2" fmla="*/ 81280 w 101600"/>
                <a:gd name="connsiteY2" fmla="*/ 90170 h 118110"/>
                <a:gd name="connsiteX3" fmla="*/ 81280 w 101600"/>
                <a:gd name="connsiteY3" fmla="*/ 90170 h 118110"/>
                <a:gd name="connsiteX4" fmla="*/ 39370 w 101600"/>
                <a:gd name="connsiteY4" fmla="*/ 118110 h 118110"/>
                <a:gd name="connsiteX5" fmla="*/ 0 w 101600"/>
                <a:gd name="connsiteY5" fmla="*/ 72390 h 118110"/>
                <a:gd name="connsiteX6" fmla="*/ 0 w 101600"/>
                <a:gd name="connsiteY6" fmla="*/ 0 h 118110"/>
                <a:gd name="connsiteX7" fmla="*/ 21590 w 101600"/>
                <a:gd name="connsiteY7" fmla="*/ 0 h 118110"/>
                <a:gd name="connsiteX8" fmla="*/ 21590 w 101600"/>
                <a:gd name="connsiteY8" fmla="*/ 67310 h 118110"/>
                <a:gd name="connsiteX9" fmla="*/ 43180 w 101600"/>
                <a:gd name="connsiteY9" fmla="*/ 97790 h 118110"/>
                <a:gd name="connsiteX10" fmla="*/ 80010 w 101600"/>
                <a:gd name="connsiteY10" fmla="*/ 57150 h 118110"/>
                <a:gd name="connsiteX11" fmla="*/ 80010 w 101600"/>
                <a:gd name="connsiteY11" fmla="*/ 1270 h 118110"/>
                <a:gd name="connsiteX12" fmla="*/ 101600 w 101600"/>
                <a:gd name="connsiteY12" fmla="*/ 1270 h 118110"/>
                <a:gd name="connsiteX13" fmla="*/ 101600 w 101600"/>
                <a:gd name="connsiteY13" fmla="*/ 115570 h 118110"/>
                <a:gd name="connsiteX14" fmla="*/ 81280 w 101600"/>
                <a:gd name="connsiteY14" fmla="*/ 11557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00" h="118110">
                  <a:moveTo>
                    <a:pt x="81280" y="115570"/>
                  </a:moveTo>
                  <a:lnTo>
                    <a:pt x="81280" y="99060"/>
                  </a:lnTo>
                  <a:cubicBezTo>
                    <a:pt x="81280" y="93980"/>
                    <a:pt x="81280" y="91440"/>
                    <a:pt x="81280" y="90170"/>
                  </a:cubicBezTo>
                  <a:lnTo>
                    <a:pt x="81280" y="90170"/>
                  </a:lnTo>
                  <a:cubicBezTo>
                    <a:pt x="77470" y="100330"/>
                    <a:pt x="62230" y="118110"/>
                    <a:pt x="39370" y="118110"/>
                  </a:cubicBezTo>
                  <a:cubicBezTo>
                    <a:pt x="16510" y="118110"/>
                    <a:pt x="0" y="101600"/>
                    <a:pt x="0" y="72390"/>
                  </a:cubicBezTo>
                  <a:lnTo>
                    <a:pt x="0" y="0"/>
                  </a:lnTo>
                  <a:lnTo>
                    <a:pt x="21590" y="0"/>
                  </a:lnTo>
                  <a:lnTo>
                    <a:pt x="21590" y="67310"/>
                  </a:lnTo>
                  <a:cubicBezTo>
                    <a:pt x="21590" y="82550"/>
                    <a:pt x="24130" y="97790"/>
                    <a:pt x="43180" y="97790"/>
                  </a:cubicBezTo>
                  <a:cubicBezTo>
                    <a:pt x="62230" y="97790"/>
                    <a:pt x="80010" y="80010"/>
                    <a:pt x="80010" y="57150"/>
                  </a:cubicBezTo>
                  <a:lnTo>
                    <a:pt x="80010" y="1270"/>
                  </a:lnTo>
                  <a:lnTo>
                    <a:pt x="101600" y="1270"/>
                  </a:lnTo>
                  <a:lnTo>
                    <a:pt x="101600" y="115570"/>
                  </a:lnTo>
                  <a:lnTo>
                    <a:pt x="8128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0A52A90E-06FC-AE56-F2AE-79505318E421}"/>
                </a:ext>
              </a:extLst>
            </p:cNvPr>
            <p:cNvSpPr/>
            <p:nvPr/>
          </p:nvSpPr>
          <p:spPr>
            <a:xfrm>
              <a:off x="4780279" y="2613660"/>
              <a:ext cx="102870" cy="118110"/>
            </a:xfrm>
            <a:custGeom>
              <a:avLst/>
              <a:gdLst>
                <a:gd name="connsiteX0" fmla="*/ 20320 w 102870"/>
                <a:gd name="connsiteY0" fmla="*/ 2540 h 118110"/>
                <a:gd name="connsiteX1" fmla="*/ 20320 w 102870"/>
                <a:gd name="connsiteY1" fmla="*/ 19050 h 118110"/>
                <a:gd name="connsiteX2" fmla="*/ 20320 w 102870"/>
                <a:gd name="connsiteY2" fmla="*/ 27940 h 118110"/>
                <a:gd name="connsiteX3" fmla="*/ 20320 w 102870"/>
                <a:gd name="connsiteY3" fmla="*/ 27940 h 118110"/>
                <a:gd name="connsiteX4" fmla="*/ 63500 w 102870"/>
                <a:gd name="connsiteY4" fmla="*/ 0 h 118110"/>
                <a:gd name="connsiteX5" fmla="*/ 102870 w 102870"/>
                <a:gd name="connsiteY5" fmla="*/ 45720 h 118110"/>
                <a:gd name="connsiteX6" fmla="*/ 102870 w 102870"/>
                <a:gd name="connsiteY6" fmla="*/ 118110 h 118110"/>
                <a:gd name="connsiteX7" fmla="*/ 81280 w 102870"/>
                <a:gd name="connsiteY7" fmla="*/ 118110 h 118110"/>
                <a:gd name="connsiteX8" fmla="*/ 81280 w 102870"/>
                <a:gd name="connsiteY8" fmla="*/ 50800 h 118110"/>
                <a:gd name="connsiteX9" fmla="*/ 59690 w 102870"/>
                <a:gd name="connsiteY9" fmla="*/ 20320 h 118110"/>
                <a:gd name="connsiteX10" fmla="*/ 21590 w 102870"/>
                <a:gd name="connsiteY10" fmla="*/ 60960 h 118110"/>
                <a:gd name="connsiteX11" fmla="*/ 21590 w 102870"/>
                <a:gd name="connsiteY11" fmla="*/ 116840 h 118110"/>
                <a:gd name="connsiteX12" fmla="*/ 0 w 102870"/>
                <a:gd name="connsiteY12" fmla="*/ 116840 h 118110"/>
                <a:gd name="connsiteX13" fmla="*/ 0 w 102870"/>
                <a:gd name="connsiteY13" fmla="*/ 2540 h 118110"/>
                <a:gd name="connsiteX14" fmla="*/ 20320 w 102870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8304039F-7961-B794-0379-9C1B46954DB2}"/>
                </a:ext>
              </a:extLst>
            </p:cNvPr>
            <p:cNvSpPr/>
            <p:nvPr/>
          </p:nvSpPr>
          <p:spPr>
            <a:xfrm>
              <a:off x="4914900" y="2565400"/>
              <a:ext cx="113029" cy="166370"/>
            </a:xfrm>
            <a:custGeom>
              <a:avLst/>
              <a:gdLst>
                <a:gd name="connsiteX0" fmla="*/ 113030 w 113029"/>
                <a:gd name="connsiteY0" fmla="*/ 165100 h 166370"/>
                <a:gd name="connsiteX1" fmla="*/ 93980 w 113029"/>
                <a:gd name="connsiteY1" fmla="*/ 165100 h 166370"/>
                <a:gd name="connsiteX2" fmla="*/ 93980 w 113029"/>
                <a:gd name="connsiteY2" fmla="*/ 151130 h 166370"/>
                <a:gd name="connsiteX3" fmla="*/ 93980 w 113029"/>
                <a:gd name="connsiteY3" fmla="*/ 142240 h 166370"/>
                <a:gd name="connsiteX4" fmla="*/ 93980 w 113029"/>
                <a:gd name="connsiteY4" fmla="*/ 142240 h 166370"/>
                <a:gd name="connsiteX5" fmla="*/ 53340 w 113029"/>
                <a:gd name="connsiteY5" fmla="*/ 166370 h 166370"/>
                <a:gd name="connsiteX6" fmla="*/ 0 w 113029"/>
                <a:gd name="connsiteY6" fmla="*/ 106680 h 166370"/>
                <a:gd name="connsiteX7" fmla="*/ 52070 w 113029"/>
                <a:gd name="connsiteY7" fmla="*/ 46990 h 166370"/>
                <a:gd name="connsiteX8" fmla="*/ 91440 w 113029"/>
                <a:gd name="connsiteY8" fmla="*/ 67310 h 166370"/>
                <a:gd name="connsiteX9" fmla="*/ 91440 w 113029"/>
                <a:gd name="connsiteY9" fmla="*/ 67310 h 166370"/>
                <a:gd name="connsiteX10" fmla="*/ 91440 w 113029"/>
                <a:gd name="connsiteY10" fmla="*/ 58420 h 166370"/>
                <a:gd name="connsiteX11" fmla="*/ 91440 w 113029"/>
                <a:gd name="connsiteY11" fmla="*/ 0 h 166370"/>
                <a:gd name="connsiteX12" fmla="*/ 113030 w 113029"/>
                <a:gd name="connsiteY12" fmla="*/ 0 h 166370"/>
                <a:gd name="connsiteX13" fmla="*/ 113030 w 113029"/>
                <a:gd name="connsiteY13" fmla="*/ 165100 h 166370"/>
                <a:gd name="connsiteX14" fmla="*/ 20320 w 113029"/>
                <a:gd name="connsiteY14" fmla="*/ 107950 h 166370"/>
                <a:gd name="connsiteX15" fmla="*/ 55880 w 113029"/>
                <a:gd name="connsiteY15" fmla="*/ 149860 h 166370"/>
                <a:gd name="connsiteX16" fmla="*/ 91440 w 113029"/>
                <a:gd name="connsiteY16" fmla="*/ 107950 h 166370"/>
                <a:gd name="connsiteX17" fmla="*/ 55880 w 113029"/>
                <a:gd name="connsiteY17" fmla="*/ 66040 h 166370"/>
                <a:gd name="connsiteX18" fmla="*/ 20320 w 113029"/>
                <a:gd name="connsiteY18" fmla="*/ 10795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29" h="166370">
                  <a:moveTo>
                    <a:pt x="113030" y="165100"/>
                  </a:moveTo>
                  <a:lnTo>
                    <a:pt x="93980" y="165100"/>
                  </a:lnTo>
                  <a:lnTo>
                    <a:pt x="93980" y="151130"/>
                  </a:lnTo>
                  <a:cubicBezTo>
                    <a:pt x="93980" y="146050"/>
                    <a:pt x="93980" y="142240"/>
                    <a:pt x="93980" y="142240"/>
                  </a:cubicBezTo>
                  <a:lnTo>
                    <a:pt x="93980" y="142240"/>
                  </a:lnTo>
                  <a:cubicBezTo>
                    <a:pt x="87630" y="154940"/>
                    <a:pt x="72390" y="166370"/>
                    <a:pt x="53340" y="166370"/>
                  </a:cubicBezTo>
                  <a:cubicBezTo>
                    <a:pt x="22860" y="166370"/>
                    <a:pt x="0" y="142240"/>
                    <a:pt x="0" y="106680"/>
                  </a:cubicBezTo>
                  <a:cubicBezTo>
                    <a:pt x="0" y="71120"/>
                    <a:pt x="22860" y="46990"/>
                    <a:pt x="52070" y="46990"/>
                  </a:cubicBezTo>
                  <a:cubicBezTo>
                    <a:pt x="81280" y="46990"/>
                    <a:pt x="85090" y="57150"/>
                    <a:pt x="91440" y="67310"/>
                  </a:cubicBezTo>
                  <a:lnTo>
                    <a:pt x="91440" y="67310"/>
                  </a:lnTo>
                  <a:cubicBezTo>
                    <a:pt x="91440" y="67310"/>
                    <a:pt x="91440" y="63500"/>
                    <a:pt x="91440" y="58420"/>
                  </a:cubicBezTo>
                  <a:lnTo>
                    <a:pt x="91440" y="0"/>
                  </a:lnTo>
                  <a:lnTo>
                    <a:pt x="113030" y="0"/>
                  </a:lnTo>
                  <a:lnTo>
                    <a:pt x="113030" y="165100"/>
                  </a:lnTo>
                  <a:close/>
                  <a:moveTo>
                    <a:pt x="20320" y="107950"/>
                  </a:moveTo>
                  <a:cubicBezTo>
                    <a:pt x="20320" y="132080"/>
                    <a:pt x="34290" y="149860"/>
                    <a:pt x="55880" y="149860"/>
                  </a:cubicBezTo>
                  <a:cubicBezTo>
                    <a:pt x="77470" y="149860"/>
                    <a:pt x="91440" y="137160"/>
                    <a:pt x="91440" y="107950"/>
                  </a:cubicBezTo>
                  <a:cubicBezTo>
                    <a:pt x="91440" y="78740"/>
                    <a:pt x="72390" y="66040"/>
                    <a:pt x="55880" y="66040"/>
                  </a:cubicBezTo>
                  <a:cubicBezTo>
                    <a:pt x="39370" y="66040"/>
                    <a:pt x="20320" y="82550"/>
                    <a:pt x="2032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E606F765-2FFD-368C-1C4B-1AE4B5104531}"/>
                </a:ext>
              </a:extLst>
            </p:cNvPr>
            <p:cNvSpPr/>
            <p:nvPr/>
          </p:nvSpPr>
          <p:spPr>
            <a:xfrm>
              <a:off x="5062220" y="261492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5880 w 107950"/>
                <a:gd name="connsiteY10" fmla="*/ 16510 h 119380"/>
                <a:gd name="connsiteX11" fmla="*/ 22860 w 107950"/>
                <a:gd name="connsiteY11" fmla="*/ 48260 h 119380"/>
                <a:gd name="connsiteX12" fmla="*/ 87630 w 107950"/>
                <a:gd name="connsiteY12" fmla="*/ 48260 h 119380"/>
                <a:gd name="connsiteX13" fmla="*/ 5715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3DFC1200-FF90-5979-3F5F-13AA141D5C78}"/>
                </a:ext>
              </a:extLst>
            </p:cNvPr>
            <p:cNvSpPr/>
            <p:nvPr/>
          </p:nvSpPr>
          <p:spPr>
            <a:xfrm>
              <a:off x="5201920" y="2614929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91DC4540-8213-5915-6D99-CEEBE8EA2765}"/>
                </a:ext>
              </a:extLst>
            </p:cNvPr>
            <p:cNvSpPr/>
            <p:nvPr/>
          </p:nvSpPr>
          <p:spPr>
            <a:xfrm>
              <a:off x="5287009" y="2613660"/>
              <a:ext cx="109220" cy="167639"/>
            </a:xfrm>
            <a:custGeom>
              <a:avLst/>
              <a:gdLst>
                <a:gd name="connsiteX0" fmla="*/ 60960 w 109220"/>
                <a:gd name="connsiteY0" fmla="*/ 99060 h 167639"/>
                <a:gd name="connsiteX1" fmla="*/ 106680 w 109220"/>
                <a:gd name="connsiteY1" fmla="*/ 132080 h 167639"/>
                <a:gd name="connsiteX2" fmla="*/ 52070 w 109220"/>
                <a:gd name="connsiteY2" fmla="*/ 167640 h 167639"/>
                <a:gd name="connsiteX3" fmla="*/ 0 w 109220"/>
                <a:gd name="connsiteY3" fmla="*/ 137160 h 167639"/>
                <a:gd name="connsiteX4" fmla="*/ 31750 w 109220"/>
                <a:gd name="connsiteY4" fmla="*/ 109220 h 167639"/>
                <a:gd name="connsiteX5" fmla="*/ 13970 w 109220"/>
                <a:gd name="connsiteY5" fmla="*/ 93980 h 167639"/>
                <a:gd name="connsiteX6" fmla="*/ 29210 w 109220"/>
                <a:gd name="connsiteY6" fmla="*/ 77470 h 167639"/>
                <a:gd name="connsiteX7" fmla="*/ 2540 w 109220"/>
                <a:gd name="connsiteY7" fmla="*/ 40640 h 167639"/>
                <a:gd name="connsiteX8" fmla="*/ 49530 w 109220"/>
                <a:gd name="connsiteY8" fmla="*/ 0 h 167639"/>
                <a:gd name="connsiteX9" fmla="*/ 67310 w 109220"/>
                <a:gd name="connsiteY9" fmla="*/ 2540 h 167639"/>
                <a:gd name="connsiteX10" fmla="*/ 109220 w 109220"/>
                <a:gd name="connsiteY10" fmla="*/ 2540 h 167639"/>
                <a:gd name="connsiteX11" fmla="*/ 109220 w 109220"/>
                <a:gd name="connsiteY11" fmla="*/ 19050 h 167639"/>
                <a:gd name="connsiteX12" fmla="*/ 93980 w 109220"/>
                <a:gd name="connsiteY12" fmla="*/ 19050 h 167639"/>
                <a:gd name="connsiteX13" fmla="*/ 87630 w 109220"/>
                <a:gd name="connsiteY13" fmla="*/ 19050 h 167639"/>
                <a:gd name="connsiteX14" fmla="*/ 86360 w 109220"/>
                <a:gd name="connsiteY14" fmla="*/ 19050 h 167639"/>
                <a:gd name="connsiteX15" fmla="*/ 96520 w 109220"/>
                <a:gd name="connsiteY15" fmla="*/ 41910 h 167639"/>
                <a:gd name="connsiteX16" fmla="*/ 54610 w 109220"/>
                <a:gd name="connsiteY16" fmla="*/ 81280 h 167639"/>
                <a:gd name="connsiteX17" fmla="*/ 54610 w 109220"/>
                <a:gd name="connsiteY17" fmla="*/ 81280 h 167639"/>
                <a:gd name="connsiteX18" fmla="*/ 35560 w 109220"/>
                <a:gd name="connsiteY18" fmla="*/ 90170 h 167639"/>
                <a:gd name="connsiteX19" fmla="*/ 62230 w 109220"/>
                <a:gd name="connsiteY19" fmla="*/ 100330 h 167639"/>
                <a:gd name="connsiteX20" fmla="*/ 85090 w 109220"/>
                <a:gd name="connsiteY20" fmla="*/ 133350 h 167639"/>
                <a:gd name="connsiteX21" fmla="*/ 49530 w 109220"/>
                <a:gd name="connsiteY21" fmla="*/ 114300 h 167639"/>
                <a:gd name="connsiteX22" fmla="*/ 19050 w 109220"/>
                <a:gd name="connsiteY22" fmla="*/ 133350 h 167639"/>
                <a:gd name="connsiteX23" fmla="*/ 50800 w 109220"/>
                <a:gd name="connsiteY23" fmla="*/ 151130 h 167639"/>
                <a:gd name="connsiteX24" fmla="*/ 83820 w 109220"/>
                <a:gd name="connsiteY24" fmla="*/ 132080 h 167639"/>
                <a:gd name="connsiteX25" fmla="*/ 74930 w 109220"/>
                <a:gd name="connsiteY25" fmla="*/ 40640 h 167639"/>
                <a:gd name="connsiteX26" fmla="*/ 48260 w 109220"/>
                <a:gd name="connsiteY26" fmla="*/ 16510 h 167639"/>
                <a:gd name="connsiteX27" fmla="*/ 21590 w 109220"/>
                <a:gd name="connsiteY27" fmla="*/ 40640 h 167639"/>
                <a:gd name="connsiteX28" fmla="*/ 48260 w 109220"/>
                <a:gd name="connsiteY28" fmla="*/ 64770 h 167639"/>
                <a:gd name="connsiteX29" fmla="*/ 74930 w 109220"/>
                <a:gd name="connsiteY29" fmla="*/ 4064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9220" h="167639">
                  <a:moveTo>
                    <a:pt x="60960" y="99060"/>
                  </a:moveTo>
                  <a:cubicBezTo>
                    <a:pt x="90170" y="102870"/>
                    <a:pt x="106680" y="110490"/>
                    <a:pt x="106680" y="132080"/>
                  </a:cubicBezTo>
                  <a:cubicBezTo>
                    <a:pt x="106680" y="153670"/>
                    <a:pt x="83820" y="167640"/>
                    <a:pt x="52070" y="167640"/>
                  </a:cubicBezTo>
                  <a:cubicBezTo>
                    <a:pt x="20320" y="167640"/>
                    <a:pt x="0" y="157480"/>
                    <a:pt x="0" y="137160"/>
                  </a:cubicBezTo>
                  <a:cubicBezTo>
                    <a:pt x="0" y="116840"/>
                    <a:pt x="13970" y="113030"/>
                    <a:pt x="31750" y="109220"/>
                  </a:cubicBezTo>
                  <a:cubicBezTo>
                    <a:pt x="20320" y="107950"/>
                    <a:pt x="13970" y="102870"/>
                    <a:pt x="13970" y="93980"/>
                  </a:cubicBezTo>
                  <a:cubicBezTo>
                    <a:pt x="13970" y="85090"/>
                    <a:pt x="20320" y="81280"/>
                    <a:pt x="29210" y="77470"/>
                  </a:cubicBezTo>
                  <a:cubicBezTo>
                    <a:pt x="12700" y="71120"/>
                    <a:pt x="2540" y="58420"/>
                    <a:pt x="2540" y="40640"/>
                  </a:cubicBezTo>
                  <a:cubicBezTo>
                    <a:pt x="2540" y="22860"/>
                    <a:pt x="22860" y="0"/>
                    <a:pt x="49530" y="0"/>
                  </a:cubicBezTo>
                  <a:cubicBezTo>
                    <a:pt x="76200" y="0"/>
                    <a:pt x="62230" y="0"/>
                    <a:pt x="67310" y="2540"/>
                  </a:cubicBezTo>
                  <a:lnTo>
                    <a:pt x="109220" y="2540"/>
                  </a:lnTo>
                  <a:lnTo>
                    <a:pt x="109220" y="19050"/>
                  </a:lnTo>
                  <a:lnTo>
                    <a:pt x="93980" y="19050"/>
                  </a:lnTo>
                  <a:cubicBezTo>
                    <a:pt x="91440" y="19050"/>
                    <a:pt x="87630" y="19050"/>
                    <a:pt x="87630" y="19050"/>
                  </a:cubicBezTo>
                  <a:lnTo>
                    <a:pt x="86360" y="19050"/>
                  </a:lnTo>
                  <a:cubicBezTo>
                    <a:pt x="92710" y="24130"/>
                    <a:pt x="96520" y="33020"/>
                    <a:pt x="96520" y="41910"/>
                  </a:cubicBezTo>
                  <a:cubicBezTo>
                    <a:pt x="96520" y="64770"/>
                    <a:pt x="78740" y="80010"/>
                    <a:pt x="54610" y="81280"/>
                  </a:cubicBezTo>
                  <a:lnTo>
                    <a:pt x="54610" y="81280"/>
                  </a:lnTo>
                  <a:cubicBezTo>
                    <a:pt x="44450" y="81280"/>
                    <a:pt x="35560" y="86360"/>
                    <a:pt x="35560" y="90170"/>
                  </a:cubicBezTo>
                  <a:cubicBezTo>
                    <a:pt x="35560" y="93980"/>
                    <a:pt x="43180" y="97790"/>
                    <a:pt x="62230" y="100330"/>
                  </a:cubicBezTo>
                  <a:close/>
                  <a:moveTo>
                    <a:pt x="85090" y="133350"/>
                  </a:moveTo>
                  <a:cubicBezTo>
                    <a:pt x="85090" y="123190"/>
                    <a:pt x="76200" y="114300"/>
                    <a:pt x="49530" y="114300"/>
                  </a:cubicBezTo>
                  <a:cubicBezTo>
                    <a:pt x="22860" y="114300"/>
                    <a:pt x="19050" y="123190"/>
                    <a:pt x="19050" y="133350"/>
                  </a:cubicBezTo>
                  <a:cubicBezTo>
                    <a:pt x="19050" y="143510"/>
                    <a:pt x="31750" y="151130"/>
                    <a:pt x="50800" y="151130"/>
                  </a:cubicBezTo>
                  <a:cubicBezTo>
                    <a:pt x="69850" y="151130"/>
                    <a:pt x="83820" y="143510"/>
                    <a:pt x="83820" y="132080"/>
                  </a:cubicBezTo>
                  <a:close/>
                  <a:moveTo>
                    <a:pt x="74930" y="40640"/>
                  </a:moveTo>
                  <a:cubicBezTo>
                    <a:pt x="74930" y="26670"/>
                    <a:pt x="64770" y="16510"/>
                    <a:pt x="48260" y="16510"/>
                  </a:cubicBezTo>
                  <a:cubicBezTo>
                    <a:pt x="31750" y="16510"/>
                    <a:pt x="21590" y="26670"/>
                    <a:pt x="21590" y="40640"/>
                  </a:cubicBezTo>
                  <a:cubicBezTo>
                    <a:pt x="21590" y="54610"/>
                    <a:pt x="33020" y="64770"/>
                    <a:pt x="48260" y="64770"/>
                  </a:cubicBezTo>
                  <a:cubicBezTo>
                    <a:pt x="63500" y="64770"/>
                    <a:pt x="74930" y="54610"/>
                    <a:pt x="74930" y="406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E9E5C3E4-9B31-1C39-FA01-CFCCA142C737}"/>
                </a:ext>
              </a:extLst>
            </p:cNvPr>
            <p:cNvSpPr/>
            <p:nvPr/>
          </p:nvSpPr>
          <p:spPr>
            <a:xfrm>
              <a:off x="5414009" y="2613660"/>
              <a:ext cx="116840" cy="119379"/>
            </a:xfrm>
            <a:custGeom>
              <a:avLst/>
              <a:gdLst>
                <a:gd name="connsiteX0" fmla="*/ 116840 w 116840"/>
                <a:gd name="connsiteY0" fmla="*/ 59690 h 119379"/>
                <a:gd name="connsiteX1" fmla="*/ 58420 w 116840"/>
                <a:gd name="connsiteY1" fmla="*/ 119380 h 119379"/>
                <a:gd name="connsiteX2" fmla="*/ 0 w 116840"/>
                <a:gd name="connsiteY2" fmla="*/ 59690 h 119379"/>
                <a:gd name="connsiteX3" fmla="*/ 58420 w 116840"/>
                <a:gd name="connsiteY3" fmla="*/ 0 h 119379"/>
                <a:gd name="connsiteX4" fmla="*/ 116840 w 116840"/>
                <a:gd name="connsiteY4" fmla="*/ 59690 h 119379"/>
                <a:gd name="connsiteX5" fmla="*/ 96520 w 116840"/>
                <a:gd name="connsiteY5" fmla="*/ 59690 h 119379"/>
                <a:gd name="connsiteX6" fmla="*/ 58420 w 116840"/>
                <a:gd name="connsiteY6" fmla="*/ 17780 h 119379"/>
                <a:gd name="connsiteX7" fmla="*/ 20320 w 116840"/>
                <a:gd name="connsiteY7" fmla="*/ 59690 h 119379"/>
                <a:gd name="connsiteX8" fmla="*/ 58420 w 116840"/>
                <a:gd name="connsiteY8" fmla="*/ 101600 h 119379"/>
                <a:gd name="connsiteX9" fmla="*/ 96520 w 116840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4290"/>
                    <a:pt x="20320" y="59690"/>
                  </a:cubicBezTo>
                  <a:cubicBezTo>
                    <a:pt x="20320" y="8509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28B7B71B-EC8C-8F0A-552A-9B41874AEE55}"/>
                </a:ext>
              </a:extLst>
            </p:cNvPr>
            <p:cNvSpPr/>
            <p:nvPr/>
          </p:nvSpPr>
          <p:spPr>
            <a:xfrm>
              <a:off x="5608320" y="2581910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8CBB0607-9ED4-422D-2B7A-F96DC1CE1855}"/>
                </a:ext>
              </a:extLst>
            </p:cNvPr>
            <p:cNvSpPr/>
            <p:nvPr/>
          </p:nvSpPr>
          <p:spPr>
            <a:xfrm>
              <a:off x="5711190" y="2614929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6A2C518A-2AF7-1FAF-5DEC-EFEC39E376D2}"/>
                </a:ext>
              </a:extLst>
            </p:cNvPr>
            <p:cNvSpPr/>
            <p:nvPr/>
          </p:nvSpPr>
          <p:spPr>
            <a:xfrm>
              <a:off x="5792470" y="2612389"/>
              <a:ext cx="93979" cy="119380"/>
            </a:xfrm>
            <a:custGeom>
              <a:avLst/>
              <a:gdLst>
                <a:gd name="connsiteX0" fmla="*/ 5080 w 93979"/>
                <a:gd name="connsiteY0" fmla="*/ 8890 h 119380"/>
                <a:gd name="connsiteX1" fmla="*/ 45720 w 93979"/>
                <a:gd name="connsiteY1" fmla="*/ 0 h 119380"/>
                <a:gd name="connsiteX2" fmla="*/ 93980 w 93979"/>
                <a:gd name="connsiteY2" fmla="*/ 44450 h 119380"/>
                <a:gd name="connsiteX3" fmla="*/ 93980 w 93979"/>
                <a:gd name="connsiteY3" fmla="*/ 116840 h 119380"/>
                <a:gd name="connsiteX4" fmla="*/ 74930 w 93979"/>
                <a:gd name="connsiteY4" fmla="*/ 116840 h 119380"/>
                <a:gd name="connsiteX5" fmla="*/ 74930 w 93979"/>
                <a:gd name="connsiteY5" fmla="*/ 102870 h 119380"/>
                <a:gd name="connsiteX6" fmla="*/ 74930 w 93979"/>
                <a:gd name="connsiteY6" fmla="*/ 93980 h 119380"/>
                <a:gd name="connsiteX7" fmla="*/ 74930 w 93979"/>
                <a:gd name="connsiteY7" fmla="*/ 93980 h 119380"/>
                <a:gd name="connsiteX8" fmla="*/ 35560 w 93979"/>
                <a:gd name="connsiteY8" fmla="*/ 119380 h 119380"/>
                <a:gd name="connsiteX9" fmla="*/ 0 w 93979"/>
                <a:gd name="connsiteY9" fmla="*/ 86360 h 119380"/>
                <a:gd name="connsiteX10" fmla="*/ 74930 w 93979"/>
                <a:gd name="connsiteY10" fmla="*/ 50800 h 119380"/>
                <a:gd name="connsiteX11" fmla="*/ 74930 w 93979"/>
                <a:gd name="connsiteY11" fmla="*/ 44450 h 119380"/>
                <a:gd name="connsiteX12" fmla="*/ 44450 w 93979"/>
                <a:gd name="connsiteY12" fmla="*/ 17780 h 119380"/>
                <a:gd name="connsiteX13" fmla="*/ 7620 w 93979"/>
                <a:gd name="connsiteY13" fmla="*/ 27940 h 119380"/>
                <a:gd name="connsiteX14" fmla="*/ 7620 w 93979"/>
                <a:gd name="connsiteY14" fmla="*/ 8890 h 119380"/>
                <a:gd name="connsiteX15" fmla="*/ 71120 w 93979"/>
                <a:gd name="connsiteY15" fmla="*/ 67310 h 119380"/>
                <a:gd name="connsiteX16" fmla="*/ 17780 w 93979"/>
                <a:gd name="connsiteY16" fmla="*/ 86360 h 119380"/>
                <a:gd name="connsiteX17" fmla="*/ 36830 w 93979"/>
                <a:gd name="connsiteY17" fmla="*/ 102870 h 119380"/>
                <a:gd name="connsiteX18" fmla="*/ 71120 w 93979"/>
                <a:gd name="connsiteY18" fmla="*/ 6604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80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1120" y="67310"/>
                  </a:moveTo>
                  <a:cubicBezTo>
                    <a:pt x="34290" y="60960"/>
                    <a:pt x="17780" y="71120"/>
                    <a:pt x="17780" y="86360"/>
                  </a:cubicBezTo>
                  <a:cubicBezTo>
                    <a:pt x="17780" y="101600"/>
                    <a:pt x="25400" y="102870"/>
                    <a:pt x="36830" y="102870"/>
                  </a:cubicBezTo>
                  <a:cubicBezTo>
                    <a:pt x="55880" y="102870"/>
                    <a:pt x="71120" y="83820"/>
                    <a:pt x="71120" y="660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50122FC3-5B4D-AC7B-98E9-9E0EA346EA8B}"/>
                </a:ext>
              </a:extLst>
            </p:cNvPr>
            <p:cNvSpPr/>
            <p:nvPr/>
          </p:nvSpPr>
          <p:spPr>
            <a:xfrm>
              <a:off x="5923279" y="257047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5068B2A4-2FF7-047F-763B-BFAFCD7722ED}"/>
                </a:ext>
              </a:extLst>
            </p:cNvPr>
            <p:cNvSpPr/>
            <p:nvPr/>
          </p:nvSpPr>
          <p:spPr>
            <a:xfrm>
              <a:off x="5990590" y="2613660"/>
              <a:ext cx="102869" cy="118110"/>
            </a:xfrm>
            <a:custGeom>
              <a:avLst/>
              <a:gdLst>
                <a:gd name="connsiteX0" fmla="*/ 20320 w 102869"/>
                <a:gd name="connsiteY0" fmla="*/ 2540 h 118110"/>
                <a:gd name="connsiteX1" fmla="*/ 20320 w 102869"/>
                <a:gd name="connsiteY1" fmla="*/ 19050 h 118110"/>
                <a:gd name="connsiteX2" fmla="*/ 20320 w 102869"/>
                <a:gd name="connsiteY2" fmla="*/ 27940 h 118110"/>
                <a:gd name="connsiteX3" fmla="*/ 20320 w 102869"/>
                <a:gd name="connsiteY3" fmla="*/ 27940 h 118110"/>
                <a:gd name="connsiteX4" fmla="*/ 63500 w 102869"/>
                <a:gd name="connsiteY4" fmla="*/ 0 h 118110"/>
                <a:gd name="connsiteX5" fmla="*/ 102870 w 102869"/>
                <a:gd name="connsiteY5" fmla="*/ 45720 h 118110"/>
                <a:gd name="connsiteX6" fmla="*/ 102870 w 102869"/>
                <a:gd name="connsiteY6" fmla="*/ 118110 h 118110"/>
                <a:gd name="connsiteX7" fmla="*/ 81280 w 102869"/>
                <a:gd name="connsiteY7" fmla="*/ 118110 h 118110"/>
                <a:gd name="connsiteX8" fmla="*/ 81280 w 102869"/>
                <a:gd name="connsiteY8" fmla="*/ 50800 h 118110"/>
                <a:gd name="connsiteX9" fmla="*/ 59690 w 102869"/>
                <a:gd name="connsiteY9" fmla="*/ 20320 h 118110"/>
                <a:gd name="connsiteX10" fmla="*/ 21590 w 102869"/>
                <a:gd name="connsiteY10" fmla="*/ 60960 h 118110"/>
                <a:gd name="connsiteX11" fmla="*/ 21590 w 102869"/>
                <a:gd name="connsiteY11" fmla="*/ 116840 h 118110"/>
                <a:gd name="connsiteX12" fmla="*/ 0 w 102869"/>
                <a:gd name="connsiteY12" fmla="*/ 116840 h 118110"/>
                <a:gd name="connsiteX13" fmla="*/ 0 w 102869"/>
                <a:gd name="connsiteY13" fmla="*/ 2540 h 118110"/>
                <a:gd name="connsiteX14" fmla="*/ 20320 w 102869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427D294A-D8D7-C0FB-5849-1C1CE0EB342E}"/>
                </a:ext>
              </a:extLst>
            </p:cNvPr>
            <p:cNvSpPr/>
            <p:nvPr/>
          </p:nvSpPr>
          <p:spPr>
            <a:xfrm>
              <a:off x="6131559" y="257047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53D2CB2E-818D-FF85-7EAA-8C61328AEA1D}"/>
                </a:ext>
              </a:extLst>
            </p:cNvPr>
            <p:cNvSpPr/>
            <p:nvPr/>
          </p:nvSpPr>
          <p:spPr>
            <a:xfrm>
              <a:off x="6198870" y="2613660"/>
              <a:ext cx="102870" cy="118110"/>
            </a:xfrm>
            <a:custGeom>
              <a:avLst/>
              <a:gdLst>
                <a:gd name="connsiteX0" fmla="*/ 20320 w 102870"/>
                <a:gd name="connsiteY0" fmla="*/ 2540 h 118110"/>
                <a:gd name="connsiteX1" fmla="*/ 20320 w 102870"/>
                <a:gd name="connsiteY1" fmla="*/ 19050 h 118110"/>
                <a:gd name="connsiteX2" fmla="*/ 20320 w 102870"/>
                <a:gd name="connsiteY2" fmla="*/ 27940 h 118110"/>
                <a:gd name="connsiteX3" fmla="*/ 20320 w 102870"/>
                <a:gd name="connsiteY3" fmla="*/ 27940 h 118110"/>
                <a:gd name="connsiteX4" fmla="*/ 63500 w 102870"/>
                <a:gd name="connsiteY4" fmla="*/ 0 h 118110"/>
                <a:gd name="connsiteX5" fmla="*/ 102870 w 102870"/>
                <a:gd name="connsiteY5" fmla="*/ 45720 h 118110"/>
                <a:gd name="connsiteX6" fmla="*/ 102870 w 102870"/>
                <a:gd name="connsiteY6" fmla="*/ 118110 h 118110"/>
                <a:gd name="connsiteX7" fmla="*/ 81280 w 102870"/>
                <a:gd name="connsiteY7" fmla="*/ 118110 h 118110"/>
                <a:gd name="connsiteX8" fmla="*/ 81280 w 102870"/>
                <a:gd name="connsiteY8" fmla="*/ 50800 h 118110"/>
                <a:gd name="connsiteX9" fmla="*/ 59690 w 102870"/>
                <a:gd name="connsiteY9" fmla="*/ 20320 h 118110"/>
                <a:gd name="connsiteX10" fmla="*/ 21590 w 102870"/>
                <a:gd name="connsiteY10" fmla="*/ 60960 h 118110"/>
                <a:gd name="connsiteX11" fmla="*/ 21590 w 102870"/>
                <a:gd name="connsiteY11" fmla="*/ 116840 h 118110"/>
                <a:gd name="connsiteX12" fmla="*/ 0 w 102870"/>
                <a:gd name="connsiteY12" fmla="*/ 116840 h 118110"/>
                <a:gd name="connsiteX13" fmla="*/ 0 w 102870"/>
                <a:gd name="connsiteY13" fmla="*/ 2540 h 118110"/>
                <a:gd name="connsiteX14" fmla="*/ 20320 w 102870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D482C5C9-DB72-FAA7-4E62-660EF2C457D4}"/>
                </a:ext>
              </a:extLst>
            </p:cNvPr>
            <p:cNvSpPr/>
            <p:nvPr/>
          </p:nvSpPr>
          <p:spPr>
            <a:xfrm>
              <a:off x="6330950" y="2613660"/>
              <a:ext cx="109220" cy="167639"/>
            </a:xfrm>
            <a:custGeom>
              <a:avLst/>
              <a:gdLst>
                <a:gd name="connsiteX0" fmla="*/ 60960 w 109220"/>
                <a:gd name="connsiteY0" fmla="*/ 99060 h 167639"/>
                <a:gd name="connsiteX1" fmla="*/ 106680 w 109220"/>
                <a:gd name="connsiteY1" fmla="*/ 132080 h 167639"/>
                <a:gd name="connsiteX2" fmla="*/ 52070 w 109220"/>
                <a:gd name="connsiteY2" fmla="*/ 167640 h 167639"/>
                <a:gd name="connsiteX3" fmla="*/ 0 w 109220"/>
                <a:gd name="connsiteY3" fmla="*/ 137160 h 167639"/>
                <a:gd name="connsiteX4" fmla="*/ 31750 w 109220"/>
                <a:gd name="connsiteY4" fmla="*/ 109220 h 167639"/>
                <a:gd name="connsiteX5" fmla="*/ 13970 w 109220"/>
                <a:gd name="connsiteY5" fmla="*/ 93980 h 167639"/>
                <a:gd name="connsiteX6" fmla="*/ 29210 w 109220"/>
                <a:gd name="connsiteY6" fmla="*/ 77470 h 167639"/>
                <a:gd name="connsiteX7" fmla="*/ 2540 w 109220"/>
                <a:gd name="connsiteY7" fmla="*/ 40640 h 167639"/>
                <a:gd name="connsiteX8" fmla="*/ 49530 w 109220"/>
                <a:gd name="connsiteY8" fmla="*/ 0 h 167639"/>
                <a:gd name="connsiteX9" fmla="*/ 67310 w 109220"/>
                <a:gd name="connsiteY9" fmla="*/ 2540 h 167639"/>
                <a:gd name="connsiteX10" fmla="*/ 109220 w 109220"/>
                <a:gd name="connsiteY10" fmla="*/ 2540 h 167639"/>
                <a:gd name="connsiteX11" fmla="*/ 109220 w 109220"/>
                <a:gd name="connsiteY11" fmla="*/ 19050 h 167639"/>
                <a:gd name="connsiteX12" fmla="*/ 93980 w 109220"/>
                <a:gd name="connsiteY12" fmla="*/ 19050 h 167639"/>
                <a:gd name="connsiteX13" fmla="*/ 87630 w 109220"/>
                <a:gd name="connsiteY13" fmla="*/ 19050 h 167639"/>
                <a:gd name="connsiteX14" fmla="*/ 86360 w 109220"/>
                <a:gd name="connsiteY14" fmla="*/ 19050 h 167639"/>
                <a:gd name="connsiteX15" fmla="*/ 96520 w 109220"/>
                <a:gd name="connsiteY15" fmla="*/ 41910 h 167639"/>
                <a:gd name="connsiteX16" fmla="*/ 54610 w 109220"/>
                <a:gd name="connsiteY16" fmla="*/ 81280 h 167639"/>
                <a:gd name="connsiteX17" fmla="*/ 54610 w 109220"/>
                <a:gd name="connsiteY17" fmla="*/ 81280 h 167639"/>
                <a:gd name="connsiteX18" fmla="*/ 35560 w 109220"/>
                <a:gd name="connsiteY18" fmla="*/ 90170 h 167639"/>
                <a:gd name="connsiteX19" fmla="*/ 62230 w 109220"/>
                <a:gd name="connsiteY19" fmla="*/ 100330 h 167639"/>
                <a:gd name="connsiteX20" fmla="*/ 85090 w 109220"/>
                <a:gd name="connsiteY20" fmla="*/ 133350 h 167639"/>
                <a:gd name="connsiteX21" fmla="*/ 49530 w 109220"/>
                <a:gd name="connsiteY21" fmla="*/ 114300 h 167639"/>
                <a:gd name="connsiteX22" fmla="*/ 19050 w 109220"/>
                <a:gd name="connsiteY22" fmla="*/ 133350 h 167639"/>
                <a:gd name="connsiteX23" fmla="*/ 50800 w 109220"/>
                <a:gd name="connsiteY23" fmla="*/ 151130 h 167639"/>
                <a:gd name="connsiteX24" fmla="*/ 83820 w 109220"/>
                <a:gd name="connsiteY24" fmla="*/ 132080 h 167639"/>
                <a:gd name="connsiteX25" fmla="*/ 74930 w 109220"/>
                <a:gd name="connsiteY25" fmla="*/ 40640 h 167639"/>
                <a:gd name="connsiteX26" fmla="*/ 48260 w 109220"/>
                <a:gd name="connsiteY26" fmla="*/ 16510 h 167639"/>
                <a:gd name="connsiteX27" fmla="*/ 21590 w 109220"/>
                <a:gd name="connsiteY27" fmla="*/ 40640 h 167639"/>
                <a:gd name="connsiteX28" fmla="*/ 48260 w 109220"/>
                <a:gd name="connsiteY28" fmla="*/ 64770 h 167639"/>
                <a:gd name="connsiteX29" fmla="*/ 74930 w 109220"/>
                <a:gd name="connsiteY29" fmla="*/ 4064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9220" h="167639">
                  <a:moveTo>
                    <a:pt x="60960" y="99060"/>
                  </a:moveTo>
                  <a:cubicBezTo>
                    <a:pt x="90170" y="102870"/>
                    <a:pt x="106680" y="110490"/>
                    <a:pt x="106680" y="132080"/>
                  </a:cubicBezTo>
                  <a:cubicBezTo>
                    <a:pt x="106680" y="153670"/>
                    <a:pt x="83820" y="167640"/>
                    <a:pt x="52070" y="167640"/>
                  </a:cubicBezTo>
                  <a:cubicBezTo>
                    <a:pt x="20320" y="167640"/>
                    <a:pt x="0" y="157480"/>
                    <a:pt x="0" y="137160"/>
                  </a:cubicBezTo>
                  <a:cubicBezTo>
                    <a:pt x="0" y="116840"/>
                    <a:pt x="13970" y="113030"/>
                    <a:pt x="31750" y="109220"/>
                  </a:cubicBezTo>
                  <a:cubicBezTo>
                    <a:pt x="20320" y="107950"/>
                    <a:pt x="13970" y="102870"/>
                    <a:pt x="13970" y="93980"/>
                  </a:cubicBezTo>
                  <a:cubicBezTo>
                    <a:pt x="13970" y="85090"/>
                    <a:pt x="20320" y="81280"/>
                    <a:pt x="29210" y="77470"/>
                  </a:cubicBezTo>
                  <a:cubicBezTo>
                    <a:pt x="12700" y="71120"/>
                    <a:pt x="2540" y="58420"/>
                    <a:pt x="2540" y="40640"/>
                  </a:cubicBezTo>
                  <a:cubicBezTo>
                    <a:pt x="2540" y="22860"/>
                    <a:pt x="22860" y="0"/>
                    <a:pt x="49530" y="0"/>
                  </a:cubicBezTo>
                  <a:cubicBezTo>
                    <a:pt x="76200" y="0"/>
                    <a:pt x="62230" y="0"/>
                    <a:pt x="67310" y="2540"/>
                  </a:cubicBezTo>
                  <a:lnTo>
                    <a:pt x="109220" y="2540"/>
                  </a:lnTo>
                  <a:lnTo>
                    <a:pt x="109220" y="19050"/>
                  </a:lnTo>
                  <a:lnTo>
                    <a:pt x="93980" y="19050"/>
                  </a:lnTo>
                  <a:cubicBezTo>
                    <a:pt x="91440" y="19050"/>
                    <a:pt x="87630" y="19050"/>
                    <a:pt x="87630" y="19050"/>
                  </a:cubicBezTo>
                  <a:lnTo>
                    <a:pt x="86360" y="19050"/>
                  </a:lnTo>
                  <a:cubicBezTo>
                    <a:pt x="92710" y="24130"/>
                    <a:pt x="96520" y="33020"/>
                    <a:pt x="96520" y="41910"/>
                  </a:cubicBezTo>
                  <a:cubicBezTo>
                    <a:pt x="96520" y="64770"/>
                    <a:pt x="78740" y="80010"/>
                    <a:pt x="54610" y="81280"/>
                  </a:cubicBezTo>
                  <a:lnTo>
                    <a:pt x="54610" y="81280"/>
                  </a:lnTo>
                  <a:cubicBezTo>
                    <a:pt x="44450" y="81280"/>
                    <a:pt x="35560" y="86360"/>
                    <a:pt x="35560" y="90170"/>
                  </a:cubicBezTo>
                  <a:cubicBezTo>
                    <a:pt x="35560" y="93980"/>
                    <a:pt x="43180" y="97790"/>
                    <a:pt x="62230" y="100330"/>
                  </a:cubicBezTo>
                  <a:close/>
                  <a:moveTo>
                    <a:pt x="85090" y="133350"/>
                  </a:moveTo>
                  <a:cubicBezTo>
                    <a:pt x="85090" y="123190"/>
                    <a:pt x="76200" y="114300"/>
                    <a:pt x="49530" y="114300"/>
                  </a:cubicBezTo>
                  <a:cubicBezTo>
                    <a:pt x="22860" y="114300"/>
                    <a:pt x="19050" y="123190"/>
                    <a:pt x="19050" y="133350"/>
                  </a:cubicBezTo>
                  <a:cubicBezTo>
                    <a:pt x="19050" y="143510"/>
                    <a:pt x="31750" y="151130"/>
                    <a:pt x="50800" y="151130"/>
                  </a:cubicBezTo>
                  <a:cubicBezTo>
                    <a:pt x="69850" y="151130"/>
                    <a:pt x="83820" y="143510"/>
                    <a:pt x="83820" y="132080"/>
                  </a:cubicBezTo>
                  <a:close/>
                  <a:moveTo>
                    <a:pt x="74930" y="40640"/>
                  </a:moveTo>
                  <a:cubicBezTo>
                    <a:pt x="74930" y="26670"/>
                    <a:pt x="64770" y="16510"/>
                    <a:pt x="48260" y="16510"/>
                  </a:cubicBezTo>
                  <a:cubicBezTo>
                    <a:pt x="31750" y="16510"/>
                    <a:pt x="21590" y="26670"/>
                    <a:pt x="21590" y="40640"/>
                  </a:cubicBezTo>
                  <a:cubicBezTo>
                    <a:pt x="21590" y="54610"/>
                    <a:pt x="33020" y="64770"/>
                    <a:pt x="48260" y="64770"/>
                  </a:cubicBezTo>
                  <a:cubicBezTo>
                    <a:pt x="63500" y="64770"/>
                    <a:pt x="74930" y="54610"/>
                    <a:pt x="74930" y="406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B083EE70-2E8C-23B3-6638-021CC0046F4E}"/>
                </a:ext>
              </a:extLst>
            </p:cNvPr>
            <p:cNvSpPr/>
            <p:nvPr/>
          </p:nvSpPr>
          <p:spPr>
            <a:xfrm>
              <a:off x="6518909" y="2613660"/>
              <a:ext cx="116840" cy="119379"/>
            </a:xfrm>
            <a:custGeom>
              <a:avLst/>
              <a:gdLst>
                <a:gd name="connsiteX0" fmla="*/ 116840 w 116840"/>
                <a:gd name="connsiteY0" fmla="*/ 59690 h 119379"/>
                <a:gd name="connsiteX1" fmla="*/ 58420 w 116840"/>
                <a:gd name="connsiteY1" fmla="*/ 119380 h 119379"/>
                <a:gd name="connsiteX2" fmla="*/ 0 w 116840"/>
                <a:gd name="connsiteY2" fmla="*/ 59690 h 119379"/>
                <a:gd name="connsiteX3" fmla="*/ 58420 w 116840"/>
                <a:gd name="connsiteY3" fmla="*/ 0 h 119379"/>
                <a:gd name="connsiteX4" fmla="*/ 116840 w 116840"/>
                <a:gd name="connsiteY4" fmla="*/ 59690 h 119379"/>
                <a:gd name="connsiteX5" fmla="*/ 96520 w 116840"/>
                <a:gd name="connsiteY5" fmla="*/ 59690 h 119379"/>
                <a:gd name="connsiteX6" fmla="*/ 58420 w 116840"/>
                <a:gd name="connsiteY6" fmla="*/ 17780 h 119379"/>
                <a:gd name="connsiteX7" fmla="*/ 20320 w 116840"/>
                <a:gd name="connsiteY7" fmla="*/ 59690 h 119379"/>
                <a:gd name="connsiteX8" fmla="*/ 58420 w 116840"/>
                <a:gd name="connsiteY8" fmla="*/ 101600 h 119379"/>
                <a:gd name="connsiteX9" fmla="*/ 96520 w 116840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4290"/>
                    <a:pt x="20320" y="59690"/>
                  </a:cubicBezTo>
                  <a:cubicBezTo>
                    <a:pt x="20320" y="8509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CB416470-2755-9223-A15E-DFAC833A1A6A}"/>
                </a:ext>
              </a:extLst>
            </p:cNvPr>
            <p:cNvSpPr/>
            <p:nvPr/>
          </p:nvSpPr>
          <p:spPr>
            <a:xfrm>
              <a:off x="6670040" y="2613660"/>
              <a:ext cx="102869" cy="118110"/>
            </a:xfrm>
            <a:custGeom>
              <a:avLst/>
              <a:gdLst>
                <a:gd name="connsiteX0" fmla="*/ 20320 w 102869"/>
                <a:gd name="connsiteY0" fmla="*/ 2540 h 118110"/>
                <a:gd name="connsiteX1" fmla="*/ 20320 w 102869"/>
                <a:gd name="connsiteY1" fmla="*/ 19050 h 118110"/>
                <a:gd name="connsiteX2" fmla="*/ 20320 w 102869"/>
                <a:gd name="connsiteY2" fmla="*/ 27940 h 118110"/>
                <a:gd name="connsiteX3" fmla="*/ 20320 w 102869"/>
                <a:gd name="connsiteY3" fmla="*/ 27940 h 118110"/>
                <a:gd name="connsiteX4" fmla="*/ 63500 w 102869"/>
                <a:gd name="connsiteY4" fmla="*/ 0 h 118110"/>
                <a:gd name="connsiteX5" fmla="*/ 102870 w 102869"/>
                <a:gd name="connsiteY5" fmla="*/ 45720 h 118110"/>
                <a:gd name="connsiteX6" fmla="*/ 102870 w 102869"/>
                <a:gd name="connsiteY6" fmla="*/ 118110 h 118110"/>
                <a:gd name="connsiteX7" fmla="*/ 81280 w 102869"/>
                <a:gd name="connsiteY7" fmla="*/ 118110 h 118110"/>
                <a:gd name="connsiteX8" fmla="*/ 81280 w 102869"/>
                <a:gd name="connsiteY8" fmla="*/ 50800 h 118110"/>
                <a:gd name="connsiteX9" fmla="*/ 59690 w 102869"/>
                <a:gd name="connsiteY9" fmla="*/ 20320 h 118110"/>
                <a:gd name="connsiteX10" fmla="*/ 21590 w 102869"/>
                <a:gd name="connsiteY10" fmla="*/ 60960 h 118110"/>
                <a:gd name="connsiteX11" fmla="*/ 21590 w 102869"/>
                <a:gd name="connsiteY11" fmla="*/ 116840 h 118110"/>
                <a:gd name="connsiteX12" fmla="*/ 0 w 102869"/>
                <a:gd name="connsiteY12" fmla="*/ 116840 h 118110"/>
                <a:gd name="connsiteX13" fmla="*/ 0 w 102869"/>
                <a:gd name="connsiteY13" fmla="*/ 2540 h 118110"/>
                <a:gd name="connsiteX14" fmla="*/ 20320 w 102869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34C480C9-BB62-FE2F-7181-A07139C3B0BC}"/>
                </a:ext>
              </a:extLst>
            </p:cNvPr>
            <p:cNvSpPr/>
            <p:nvPr/>
          </p:nvSpPr>
          <p:spPr>
            <a:xfrm>
              <a:off x="6856730" y="2581910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39 w 78739"/>
                <a:gd name="connsiteY2" fmla="*/ 0 h 152400"/>
                <a:gd name="connsiteX3" fmla="*/ 40639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39 w 78739"/>
                <a:gd name="connsiteY6" fmla="*/ 52070 h 152400"/>
                <a:gd name="connsiteX7" fmla="*/ 40639 w 78739"/>
                <a:gd name="connsiteY7" fmla="*/ 111760 h 152400"/>
                <a:gd name="connsiteX8" fmla="*/ 57150 w 78739"/>
                <a:gd name="connsiteY8" fmla="*/ 133350 h 152400"/>
                <a:gd name="connsiteX9" fmla="*/ 78739 w 78739"/>
                <a:gd name="connsiteY9" fmla="*/ 128270 h 152400"/>
                <a:gd name="connsiteX10" fmla="*/ 78739 w 78739"/>
                <a:gd name="connsiteY10" fmla="*/ 147320 h 152400"/>
                <a:gd name="connsiteX11" fmla="*/ 53339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39" y="0"/>
                  </a:lnTo>
                  <a:lnTo>
                    <a:pt x="40639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39" y="52070"/>
                  </a:lnTo>
                  <a:lnTo>
                    <a:pt x="40639" y="111760"/>
                  </a:lnTo>
                  <a:cubicBezTo>
                    <a:pt x="40639" y="128270"/>
                    <a:pt x="48260" y="133350"/>
                    <a:pt x="57150" y="133350"/>
                  </a:cubicBezTo>
                  <a:cubicBezTo>
                    <a:pt x="66039" y="133350"/>
                    <a:pt x="72389" y="130810"/>
                    <a:pt x="78739" y="128270"/>
                  </a:cubicBezTo>
                  <a:lnTo>
                    <a:pt x="78739" y="147320"/>
                  </a:lnTo>
                  <a:cubicBezTo>
                    <a:pt x="73660" y="149860"/>
                    <a:pt x="64770" y="152400"/>
                    <a:pt x="53339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32E9436F-8136-B06B-E78E-5FAAA018B8B3}"/>
                </a:ext>
              </a:extLst>
            </p:cNvPr>
            <p:cNvSpPr/>
            <p:nvPr/>
          </p:nvSpPr>
          <p:spPr>
            <a:xfrm>
              <a:off x="6962140" y="2564129"/>
              <a:ext cx="104140" cy="166370"/>
            </a:xfrm>
            <a:custGeom>
              <a:avLst/>
              <a:gdLst>
                <a:gd name="connsiteX0" fmla="*/ 0 w 104140"/>
                <a:gd name="connsiteY0" fmla="*/ 1270 h 166370"/>
                <a:gd name="connsiteX1" fmla="*/ 21590 w 104140"/>
                <a:gd name="connsiteY1" fmla="*/ 1270 h 166370"/>
                <a:gd name="connsiteX2" fmla="*/ 21590 w 104140"/>
                <a:gd name="connsiteY2" fmla="*/ 64770 h 166370"/>
                <a:gd name="connsiteX3" fmla="*/ 21590 w 104140"/>
                <a:gd name="connsiteY3" fmla="*/ 76200 h 166370"/>
                <a:gd name="connsiteX4" fmla="*/ 21590 w 104140"/>
                <a:gd name="connsiteY4" fmla="*/ 76200 h 166370"/>
                <a:gd name="connsiteX5" fmla="*/ 64770 w 104140"/>
                <a:gd name="connsiteY5" fmla="*/ 48260 h 166370"/>
                <a:gd name="connsiteX6" fmla="*/ 104140 w 104140"/>
                <a:gd name="connsiteY6" fmla="*/ 93980 h 166370"/>
                <a:gd name="connsiteX7" fmla="*/ 104140 w 104140"/>
                <a:gd name="connsiteY7" fmla="*/ 166370 h 166370"/>
                <a:gd name="connsiteX8" fmla="*/ 82550 w 104140"/>
                <a:gd name="connsiteY8" fmla="*/ 166370 h 166370"/>
                <a:gd name="connsiteX9" fmla="*/ 82550 w 104140"/>
                <a:gd name="connsiteY9" fmla="*/ 99060 h 166370"/>
                <a:gd name="connsiteX10" fmla="*/ 60960 w 104140"/>
                <a:gd name="connsiteY10" fmla="*/ 68580 h 166370"/>
                <a:gd name="connsiteX11" fmla="*/ 22860 w 104140"/>
                <a:gd name="connsiteY11" fmla="*/ 109220 h 166370"/>
                <a:gd name="connsiteX12" fmla="*/ 22860 w 104140"/>
                <a:gd name="connsiteY12" fmla="*/ 165100 h 166370"/>
                <a:gd name="connsiteX13" fmla="*/ 1270 w 104140"/>
                <a:gd name="connsiteY13" fmla="*/ 165100 h 166370"/>
                <a:gd name="connsiteX14" fmla="*/ 1270 w 104140"/>
                <a:gd name="connsiteY14" fmla="*/ 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40" h="166370">
                  <a:moveTo>
                    <a:pt x="0" y="1270"/>
                  </a:moveTo>
                  <a:lnTo>
                    <a:pt x="21590" y="1270"/>
                  </a:lnTo>
                  <a:lnTo>
                    <a:pt x="21590" y="64770"/>
                  </a:lnTo>
                  <a:cubicBezTo>
                    <a:pt x="21590" y="69850"/>
                    <a:pt x="21590" y="74930"/>
                    <a:pt x="21590" y="76200"/>
                  </a:cubicBezTo>
                  <a:lnTo>
                    <a:pt x="21590" y="76200"/>
                  </a:lnTo>
                  <a:cubicBezTo>
                    <a:pt x="26670" y="66040"/>
                    <a:pt x="40640" y="48260"/>
                    <a:pt x="64770" y="48260"/>
                  </a:cubicBezTo>
                  <a:cubicBezTo>
                    <a:pt x="88900" y="48260"/>
                    <a:pt x="104140" y="64770"/>
                    <a:pt x="104140" y="93980"/>
                  </a:cubicBezTo>
                  <a:lnTo>
                    <a:pt x="104140" y="166370"/>
                  </a:lnTo>
                  <a:lnTo>
                    <a:pt x="82550" y="166370"/>
                  </a:lnTo>
                  <a:lnTo>
                    <a:pt x="82550" y="99060"/>
                  </a:lnTo>
                  <a:cubicBezTo>
                    <a:pt x="82550" y="83820"/>
                    <a:pt x="80010" y="68580"/>
                    <a:pt x="60960" y="68580"/>
                  </a:cubicBezTo>
                  <a:cubicBezTo>
                    <a:pt x="41910" y="68580"/>
                    <a:pt x="22860" y="86360"/>
                    <a:pt x="22860" y="109220"/>
                  </a:cubicBezTo>
                  <a:lnTo>
                    <a:pt x="22860" y="165100"/>
                  </a:lnTo>
                  <a:lnTo>
                    <a:pt x="1270" y="16510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6F31FB5F-CF47-5A26-58FF-4527A33504B4}"/>
                </a:ext>
              </a:extLst>
            </p:cNvPr>
            <p:cNvSpPr/>
            <p:nvPr/>
          </p:nvSpPr>
          <p:spPr>
            <a:xfrm>
              <a:off x="7095490" y="261492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5880 w 107950"/>
                <a:gd name="connsiteY10" fmla="*/ 16510 h 119380"/>
                <a:gd name="connsiteX11" fmla="*/ 22860 w 107950"/>
                <a:gd name="connsiteY11" fmla="*/ 48260 h 119380"/>
                <a:gd name="connsiteX12" fmla="*/ 87630 w 107950"/>
                <a:gd name="connsiteY12" fmla="*/ 48260 h 119380"/>
                <a:gd name="connsiteX13" fmla="*/ 5715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6553CCBD-DF5B-7625-E5B8-01067DD37C83}"/>
                </a:ext>
              </a:extLst>
            </p:cNvPr>
            <p:cNvSpPr/>
            <p:nvPr/>
          </p:nvSpPr>
          <p:spPr>
            <a:xfrm>
              <a:off x="7275830" y="2562860"/>
              <a:ext cx="152400" cy="167639"/>
            </a:xfrm>
            <a:custGeom>
              <a:avLst/>
              <a:gdLst>
                <a:gd name="connsiteX0" fmla="*/ 76200 w 152400"/>
                <a:gd name="connsiteY0" fmla="*/ 0 h 167639"/>
                <a:gd name="connsiteX1" fmla="*/ 76200 w 152400"/>
                <a:gd name="connsiteY1" fmla="*/ 0 h 167639"/>
                <a:gd name="connsiteX2" fmla="*/ 152400 w 152400"/>
                <a:gd name="connsiteY2" fmla="*/ 167640 h 167639"/>
                <a:gd name="connsiteX3" fmla="*/ 129539 w 152400"/>
                <a:gd name="connsiteY3" fmla="*/ 167640 h 167639"/>
                <a:gd name="connsiteX4" fmla="*/ 113030 w 152400"/>
                <a:gd name="connsiteY4" fmla="*/ 130810 h 167639"/>
                <a:gd name="connsiteX5" fmla="*/ 39370 w 152400"/>
                <a:gd name="connsiteY5" fmla="*/ 130810 h 167639"/>
                <a:gd name="connsiteX6" fmla="*/ 22860 w 152400"/>
                <a:gd name="connsiteY6" fmla="*/ 167640 h 167639"/>
                <a:gd name="connsiteX7" fmla="*/ 0 w 152400"/>
                <a:gd name="connsiteY7" fmla="*/ 167640 h 167639"/>
                <a:gd name="connsiteX8" fmla="*/ 76200 w 152400"/>
                <a:gd name="connsiteY8" fmla="*/ 0 h 167639"/>
                <a:gd name="connsiteX9" fmla="*/ 105410 w 152400"/>
                <a:gd name="connsiteY9" fmla="*/ 113030 h 167639"/>
                <a:gd name="connsiteX10" fmla="*/ 77470 w 152400"/>
                <a:gd name="connsiteY10" fmla="*/ 44450 h 167639"/>
                <a:gd name="connsiteX11" fmla="*/ 48260 w 152400"/>
                <a:gd name="connsiteY11" fmla="*/ 113030 h 167639"/>
                <a:gd name="connsiteX12" fmla="*/ 105410 w 152400"/>
                <a:gd name="connsiteY12" fmla="*/ 11303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2400" h="167639">
                  <a:moveTo>
                    <a:pt x="76200" y="0"/>
                  </a:moveTo>
                  <a:lnTo>
                    <a:pt x="76200" y="0"/>
                  </a:lnTo>
                  <a:lnTo>
                    <a:pt x="152400" y="167640"/>
                  </a:lnTo>
                  <a:lnTo>
                    <a:pt x="129539" y="167640"/>
                  </a:lnTo>
                  <a:lnTo>
                    <a:pt x="113030" y="130810"/>
                  </a:lnTo>
                  <a:lnTo>
                    <a:pt x="39370" y="130810"/>
                  </a:lnTo>
                  <a:lnTo>
                    <a:pt x="22860" y="167640"/>
                  </a:lnTo>
                  <a:lnTo>
                    <a:pt x="0" y="167640"/>
                  </a:lnTo>
                  <a:lnTo>
                    <a:pt x="76200" y="0"/>
                  </a:lnTo>
                  <a:close/>
                  <a:moveTo>
                    <a:pt x="105410" y="113030"/>
                  </a:moveTo>
                  <a:cubicBezTo>
                    <a:pt x="93980" y="87630"/>
                    <a:pt x="86360" y="68580"/>
                    <a:pt x="77470" y="44450"/>
                  </a:cubicBezTo>
                  <a:cubicBezTo>
                    <a:pt x="68580" y="67310"/>
                    <a:pt x="59689" y="87630"/>
                    <a:pt x="48260" y="113030"/>
                  </a:cubicBezTo>
                  <a:lnTo>
                    <a:pt x="105410" y="1130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3A43FD7D-B23C-ADC9-E0B8-5E3101835363}"/>
                </a:ext>
              </a:extLst>
            </p:cNvPr>
            <p:cNvSpPr/>
            <p:nvPr/>
          </p:nvSpPr>
          <p:spPr>
            <a:xfrm>
              <a:off x="7449819" y="2614929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1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1" y="20320"/>
                    <a:pt x="57150" y="20320"/>
                  </a:cubicBezTo>
                  <a:cubicBezTo>
                    <a:pt x="35561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33DD0381-B098-FC9B-05CE-F1069249CD61}"/>
                </a:ext>
              </a:extLst>
            </p:cNvPr>
            <p:cNvSpPr/>
            <p:nvPr/>
          </p:nvSpPr>
          <p:spPr>
            <a:xfrm>
              <a:off x="7538719" y="2614929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1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1" y="20320"/>
                    <a:pt x="57150" y="20320"/>
                  </a:cubicBezTo>
                  <a:cubicBezTo>
                    <a:pt x="35561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AB317568-C04F-520D-C492-1C0B8B401211}"/>
                </a:ext>
              </a:extLst>
            </p:cNvPr>
            <p:cNvSpPr/>
            <p:nvPr/>
          </p:nvSpPr>
          <p:spPr>
            <a:xfrm>
              <a:off x="7622540" y="2613660"/>
              <a:ext cx="116840" cy="119379"/>
            </a:xfrm>
            <a:custGeom>
              <a:avLst/>
              <a:gdLst>
                <a:gd name="connsiteX0" fmla="*/ 116840 w 116840"/>
                <a:gd name="connsiteY0" fmla="*/ 59690 h 119379"/>
                <a:gd name="connsiteX1" fmla="*/ 58420 w 116840"/>
                <a:gd name="connsiteY1" fmla="*/ 119380 h 119379"/>
                <a:gd name="connsiteX2" fmla="*/ 0 w 116840"/>
                <a:gd name="connsiteY2" fmla="*/ 59690 h 119379"/>
                <a:gd name="connsiteX3" fmla="*/ 58420 w 116840"/>
                <a:gd name="connsiteY3" fmla="*/ 0 h 119379"/>
                <a:gd name="connsiteX4" fmla="*/ 116840 w 116840"/>
                <a:gd name="connsiteY4" fmla="*/ 59690 h 119379"/>
                <a:gd name="connsiteX5" fmla="*/ 95250 w 116840"/>
                <a:gd name="connsiteY5" fmla="*/ 59690 h 119379"/>
                <a:gd name="connsiteX6" fmla="*/ 57150 w 116840"/>
                <a:gd name="connsiteY6" fmla="*/ 17780 h 119379"/>
                <a:gd name="connsiteX7" fmla="*/ 19050 w 116840"/>
                <a:gd name="connsiteY7" fmla="*/ 59690 h 119379"/>
                <a:gd name="connsiteX8" fmla="*/ 57150 w 116840"/>
                <a:gd name="connsiteY8" fmla="*/ 101600 h 119379"/>
                <a:gd name="connsiteX9" fmla="*/ 95250 w 116840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5250" y="59690"/>
                  </a:moveTo>
                  <a:cubicBezTo>
                    <a:pt x="95250" y="35560"/>
                    <a:pt x="78740" y="17780"/>
                    <a:pt x="57150" y="17780"/>
                  </a:cubicBezTo>
                  <a:cubicBezTo>
                    <a:pt x="35560" y="17780"/>
                    <a:pt x="19050" y="34290"/>
                    <a:pt x="19050" y="59690"/>
                  </a:cubicBezTo>
                  <a:cubicBezTo>
                    <a:pt x="19050" y="85090"/>
                    <a:pt x="35560" y="101600"/>
                    <a:pt x="57150" y="101600"/>
                  </a:cubicBezTo>
                  <a:cubicBezTo>
                    <a:pt x="78740" y="101600"/>
                    <a:pt x="95250" y="83820"/>
                    <a:pt x="9525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3C3C7D58-1E64-E1A2-A45B-E01A7106185E}"/>
                </a:ext>
              </a:extLst>
            </p:cNvPr>
            <p:cNvSpPr/>
            <p:nvPr/>
          </p:nvSpPr>
          <p:spPr>
            <a:xfrm>
              <a:off x="7752080" y="2616200"/>
              <a:ext cx="177800" cy="116839"/>
            </a:xfrm>
            <a:custGeom>
              <a:avLst/>
              <a:gdLst>
                <a:gd name="connsiteX0" fmla="*/ 123189 w 177800"/>
                <a:gd name="connsiteY0" fmla="*/ 82550 h 116839"/>
                <a:gd name="connsiteX1" fmla="*/ 154939 w 177800"/>
                <a:gd name="connsiteY1" fmla="*/ 0 h 116839"/>
                <a:gd name="connsiteX2" fmla="*/ 177800 w 177800"/>
                <a:gd name="connsiteY2" fmla="*/ 0 h 116839"/>
                <a:gd name="connsiteX3" fmla="*/ 129539 w 177800"/>
                <a:gd name="connsiteY3" fmla="*/ 116840 h 116839"/>
                <a:gd name="connsiteX4" fmla="*/ 118110 w 177800"/>
                <a:gd name="connsiteY4" fmla="*/ 116840 h 116839"/>
                <a:gd name="connsiteX5" fmla="*/ 88900 w 177800"/>
                <a:gd name="connsiteY5" fmla="*/ 39370 h 116839"/>
                <a:gd name="connsiteX6" fmla="*/ 59689 w 177800"/>
                <a:gd name="connsiteY6" fmla="*/ 116840 h 116839"/>
                <a:gd name="connsiteX7" fmla="*/ 48260 w 177800"/>
                <a:gd name="connsiteY7" fmla="*/ 116840 h 116839"/>
                <a:gd name="connsiteX8" fmla="*/ 0 w 177800"/>
                <a:gd name="connsiteY8" fmla="*/ 0 h 116839"/>
                <a:gd name="connsiteX9" fmla="*/ 22860 w 177800"/>
                <a:gd name="connsiteY9" fmla="*/ 0 h 116839"/>
                <a:gd name="connsiteX10" fmla="*/ 53339 w 177800"/>
                <a:gd name="connsiteY10" fmla="*/ 82550 h 116839"/>
                <a:gd name="connsiteX11" fmla="*/ 82550 w 177800"/>
                <a:gd name="connsiteY11" fmla="*/ 1270 h 116839"/>
                <a:gd name="connsiteX12" fmla="*/ 93980 w 177800"/>
                <a:gd name="connsiteY12" fmla="*/ 1270 h 116839"/>
                <a:gd name="connsiteX13" fmla="*/ 123189 w 177800"/>
                <a:gd name="connsiteY13" fmla="*/ 8255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800" h="116839">
                  <a:moveTo>
                    <a:pt x="123189" y="82550"/>
                  </a:moveTo>
                  <a:lnTo>
                    <a:pt x="154939" y="0"/>
                  </a:lnTo>
                  <a:lnTo>
                    <a:pt x="177800" y="0"/>
                  </a:lnTo>
                  <a:lnTo>
                    <a:pt x="129539" y="116840"/>
                  </a:lnTo>
                  <a:lnTo>
                    <a:pt x="118110" y="116840"/>
                  </a:lnTo>
                  <a:lnTo>
                    <a:pt x="88900" y="39370"/>
                  </a:lnTo>
                  <a:lnTo>
                    <a:pt x="59689" y="116840"/>
                  </a:lnTo>
                  <a:lnTo>
                    <a:pt x="48260" y="116840"/>
                  </a:lnTo>
                  <a:lnTo>
                    <a:pt x="0" y="0"/>
                  </a:lnTo>
                  <a:lnTo>
                    <a:pt x="22860" y="0"/>
                  </a:lnTo>
                  <a:lnTo>
                    <a:pt x="53339" y="82550"/>
                  </a:lnTo>
                  <a:lnTo>
                    <a:pt x="82550" y="1270"/>
                  </a:lnTo>
                  <a:lnTo>
                    <a:pt x="93980" y="1270"/>
                  </a:lnTo>
                  <a:lnTo>
                    <a:pt x="123189" y="825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137E6E7F-B3E0-7604-1108-B5B96492FCF7}"/>
                </a:ext>
              </a:extLst>
            </p:cNvPr>
            <p:cNvSpPr/>
            <p:nvPr/>
          </p:nvSpPr>
          <p:spPr>
            <a:xfrm>
              <a:off x="7952740" y="2564129"/>
              <a:ext cx="104140" cy="166370"/>
            </a:xfrm>
            <a:custGeom>
              <a:avLst/>
              <a:gdLst>
                <a:gd name="connsiteX0" fmla="*/ 0 w 104140"/>
                <a:gd name="connsiteY0" fmla="*/ 1270 h 166370"/>
                <a:gd name="connsiteX1" fmla="*/ 21590 w 104140"/>
                <a:gd name="connsiteY1" fmla="*/ 1270 h 166370"/>
                <a:gd name="connsiteX2" fmla="*/ 21590 w 104140"/>
                <a:gd name="connsiteY2" fmla="*/ 64770 h 166370"/>
                <a:gd name="connsiteX3" fmla="*/ 21590 w 104140"/>
                <a:gd name="connsiteY3" fmla="*/ 76200 h 166370"/>
                <a:gd name="connsiteX4" fmla="*/ 21590 w 104140"/>
                <a:gd name="connsiteY4" fmla="*/ 76200 h 166370"/>
                <a:gd name="connsiteX5" fmla="*/ 64770 w 104140"/>
                <a:gd name="connsiteY5" fmla="*/ 48260 h 166370"/>
                <a:gd name="connsiteX6" fmla="*/ 104140 w 104140"/>
                <a:gd name="connsiteY6" fmla="*/ 93980 h 166370"/>
                <a:gd name="connsiteX7" fmla="*/ 104140 w 104140"/>
                <a:gd name="connsiteY7" fmla="*/ 166370 h 166370"/>
                <a:gd name="connsiteX8" fmla="*/ 82550 w 104140"/>
                <a:gd name="connsiteY8" fmla="*/ 166370 h 166370"/>
                <a:gd name="connsiteX9" fmla="*/ 82550 w 104140"/>
                <a:gd name="connsiteY9" fmla="*/ 99060 h 166370"/>
                <a:gd name="connsiteX10" fmla="*/ 60960 w 104140"/>
                <a:gd name="connsiteY10" fmla="*/ 68580 h 166370"/>
                <a:gd name="connsiteX11" fmla="*/ 22860 w 104140"/>
                <a:gd name="connsiteY11" fmla="*/ 109220 h 166370"/>
                <a:gd name="connsiteX12" fmla="*/ 22860 w 104140"/>
                <a:gd name="connsiteY12" fmla="*/ 165100 h 166370"/>
                <a:gd name="connsiteX13" fmla="*/ 1270 w 104140"/>
                <a:gd name="connsiteY13" fmla="*/ 165100 h 166370"/>
                <a:gd name="connsiteX14" fmla="*/ 1270 w 104140"/>
                <a:gd name="connsiteY14" fmla="*/ 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40" h="166370">
                  <a:moveTo>
                    <a:pt x="0" y="1270"/>
                  </a:moveTo>
                  <a:lnTo>
                    <a:pt x="21590" y="1270"/>
                  </a:lnTo>
                  <a:lnTo>
                    <a:pt x="21590" y="64770"/>
                  </a:lnTo>
                  <a:cubicBezTo>
                    <a:pt x="21590" y="69850"/>
                    <a:pt x="21590" y="74930"/>
                    <a:pt x="21590" y="76200"/>
                  </a:cubicBezTo>
                  <a:lnTo>
                    <a:pt x="21590" y="76200"/>
                  </a:lnTo>
                  <a:cubicBezTo>
                    <a:pt x="26670" y="66040"/>
                    <a:pt x="40640" y="48260"/>
                    <a:pt x="64770" y="48260"/>
                  </a:cubicBezTo>
                  <a:cubicBezTo>
                    <a:pt x="88900" y="48260"/>
                    <a:pt x="104140" y="64770"/>
                    <a:pt x="104140" y="93980"/>
                  </a:cubicBezTo>
                  <a:lnTo>
                    <a:pt x="104140" y="166370"/>
                  </a:lnTo>
                  <a:lnTo>
                    <a:pt x="82550" y="166370"/>
                  </a:lnTo>
                  <a:lnTo>
                    <a:pt x="82550" y="99060"/>
                  </a:lnTo>
                  <a:cubicBezTo>
                    <a:pt x="82550" y="83820"/>
                    <a:pt x="80010" y="68580"/>
                    <a:pt x="60960" y="68580"/>
                  </a:cubicBezTo>
                  <a:cubicBezTo>
                    <a:pt x="41910" y="68580"/>
                    <a:pt x="22860" y="86360"/>
                    <a:pt x="22860" y="109220"/>
                  </a:cubicBezTo>
                  <a:lnTo>
                    <a:pt x="22860" y="165100"/>
                  </a:lnTo>
                  <a:lnTo>
                    <a:pt x="1270" y="16510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9987E028-A4CE-D1DD-2717-5D77C22DFBEA}"/>
                </a:ext>
              </a:extLst>
            </p:cNvPr>
            <p:cNvSpPr/>
            <p:nvPr/>
          </p:nvSpPr>
          <p:spPr>
            <a:xfrm>
              <a:off x="8086090" y="261492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5880 w 107950"/>
                <a:gd name="connsiteY10" fmla="*/ 16510 h 119380"/>
                <a:gd name="connsiteX11" fmla="*/ 22860 w 107950"/>
                <a:gd name="connsiteY11" fmla="*/ 48260 h 119380"/>
                <a:gd name="connsiteX12" fmla="*/ 87630 w 107950"/>
                <a:gd name="connsiteY12" fmla="*/ 48260 h 119380"/>
                <a:gd name="connsiteX13" fmla="*/ 5715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3F3F6387-41EA-CECB-925D-D624158DCD95}"/>
                </a:ext>
              </a:extLst>
            </p:cNvPr>
            <p:cNvSpPr/>
            <p:nvPr/>
          </p:nvSpPr>
          <p:spPr>
            <a:xfrm>
              <a:off x="8220709" y="2612389"/>
              <a:ext cx="93980" cy="119380"/>
            </a:xfrm>
            <a:custGeom>
              <a:avLst/>
              <a:gdLst>
                <a:gd name="connsiteX0" fmla="*/ 5080 w 93980"/>
                <a:gd name="connsiteY0" fmla="*/ 8890 h 119380"/>
                <a:gd name="connsiteX1" fmla="*/ 45720 w 93980"/>
                <a:gd name="connsiteY1" fmla="*/ 0 h 119380"/>
                <a:gd name="connsiteX2" fmla="*/ 93980 w 93980"/>
                <a:gd name="connsiteY2" fmla="*/ 44450 h 119380"/>
                <a:gd name="connsiteX3" fmla="*/ 93980 w 93980"/>
                <a:gd name="connsiteY3" fmla="*/ 116840 h 119380"/>
                <a:gd name="connsiteX4" fmla="*/ 74930 w 93980"/>
                <a:gd name="connsiteY4" fmla="*/ 116840 h 119380"/>
                <a:gd name="connsiteX5" fmla="*/ 74930 w 93980"/>
                <a:gd name="connsiteY5" fmla="*/ 102870 h 119380"/>
                <a:gd name="connsiteX6" fmla="*/ 74930 w 93980"/>
                <a:gd name="connsiteY6" fmla="*/ 93980 h 119380"/>
                <a:gd name="connsiteX7" fmla="*/ 74930 w 93980"/>
                <a:gd name="connsiteY7" fmla="*/ 93980 h 119380"/>
                <a:gd name="connsiteX8" fmla="*/ 35560 w 93980"/>
                <a:gd name="connsiteY8" fmla="*/ 119380 h 119380"/>
                <a:gd name="connsiteX9" fmla="*/ 0 w 93980"/>
                <a:gd name="connsiteY9" fmla="*/ 86360 h 119380"/>
                <a:gd name="connsiteX10" fmla="*/ 74930 w 93980"/>
                <a:gd name="connsiteY10" fmla="*/ 50800 h 119380"/>
                <a:gd name="connsiteX11" fmla="*/ 74930 w 93980"/>
                <a:gd name="connsiteY11" fmla="*/ 44450 h 119380"/>
                <a:gd name="connsiteX12" fmla="*/ 44450 w 93980"/>
                <a:gd name="connsiteY12" fmla="*/ 17780 h 119380"/>
                <a:gd name="connsiteX13" fmla="*/ 7620 w 93980"/>
                <a:gd name="connsiteY13" fmla="*/ 27940 h 119380"/>
                <a:gd name="connsiteX14" fmla="*/ 7620 w 93980"/>
                <a:gd name="connsiteY14" fmla="*/ 8890 h 119380"/>
                <a:gd name="connsiteX15" fmla="*/ 72390 w 93980"/>
                <a:gd name="connsiteY15" fmla="*/ 67310 h 119380"/>
                <a:gd name="connsiteX16" fmla="*/ 19050 w 93980"/>
                <a:gd name="connsiteY16" fmla="*/ 86360 h 119380"/>
                <a:gd name="connsiteX17" fmla="*/ 38100 w 93980"/>
                <a:gd name="connsiteY17" fmla="*/ 102870 h 119380"/>
                <a:gd name="connsiteX18" fmla="*/ 72390 w 93980"/>
                <a:gd name="connsiteY18" fmla="*/ 6604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80" h="119380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7310"/>
                  </a:moveTo>
                  <a:cubicBezTo>
                    <a:pt x="35560" y="60960"/>
                    <a:pt x="19050" y="71120"/>
                    <a:pt x="19050" y="86360"/>
                  </a:cubicBezTo>
                  <a:cubicBezTo>
                    <a:pt x="19050" y="101600"/>
                    <a:pt x="26670" y="102870"/>
                    <a:pt x="38100" y="102870"/>
                  </a:cubicBezTo>
                  <a:cubicBezTo>
                    <a:pt x="57150" y="102870"/>
                    <a:pt x="72390" y="83820"/>
                    <a:pt x="72390" y="660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6D84ABD7-56A9-DB97-43C6-FA6E0D5C0D2A}"/>
                </a:ext>
              </a:extLst>
            </p:cNvPr>
            <p:cNvSpPr/>
            <p:nvPr/>
          </p:nvSpPr>
          <p:spPr>
            <a:xfrm>
              <a:off x="8345169" y="2565400"/>
              <a:ext cx="113030" cy="166370"/>
            </a:xfrm>
            <a:custGeom>
              <a:avLst/>
              <a:gdLst>
                <a:gd name="connsiteX0" fmla="*/ 113030 w 113030"/>
                <a:gd name="connsiteY0" fmla="*/ 165100 h 166370"/>
                <a:gd name="connsiteX1" fmla="*/ 93980 w 113030"/>
                <a:gd name="connsiteY1" fmla="*/ 165100 h 166370"/>
                <a:gd name="connsiteX2" fmla="*/ 93980 w 113030"/>
                <a:gd name="connsiteY2" fmla="*/ 151130 h 166370"/>
                <a:gd name="connsiteX3" fmla="*/ 93980 w 113030"/>
                <a:gd name="connsiteY3" fmla="*/ 142240 h 166370"/>
                <a:gd name="connsiteX4" fmla="*/ 93980 w 113030"/>
                <a:gd name="connsiteY4" fmla="*/ 142240 h 166370"/>
                <a:gd name="connsiteX5" fmla="*/ 53340 w 113030"/>
                <a:gd name="connsiteY5" fmla="*/ 166370 h 166370"/>
                <a:gd name="connsiteX6" fmla="*/ 0 w 113030"/>
                <a:gd name="connsiteY6" fmla="*/ 106680 h 166370"/>
                <a:gd name="connsiteX7" fmla="*/ 52070 w 113030"/>
                <a:gd name="connsiteY7" fmla="*/ 46990 h 166370"/>
                <a:gd name="connsiteX8" fmla="*/ 91440 w 113030"/>
                <a:gd name="connsiteY8" fmla="*/ 67310 h 166370"/>
                <a:gd name="connsiteX9" fmla="*/ 91440 w 113030"/>
                <a:gd name="connsiteY9" fmla="*/ 67310 h 166370"/>
                <a:gd name="connsiteX10" fmla="*/ 91440 w 113030"/>
                <a:gd name="connsiteY10" fmla="*/ 58420 h 166370"/>
                <a:gd name="connsiteX11" fmla="*/ 91440 w 113030"/>
                <a:gd name="connsiteY11" fmla="*/ 0 h 166370"/>
                <a:gd name="connsiteX12" fmla="*/ 113030 w 113030"/>
                <a:gd name="connsiteY12" fmla="*/ 0 h 166370"/>
                <a:gd name="connsiteX13" fmla="*/ 113030 w 113030"/>
                <a:gd name="connsiteY13" fmla="*/ 165100 h 166370"/>
                <a:gd name="connsiteX14" fmla="*/ 20320 w 113030"/>
                <a:gd name="connsiteY14" fmla="*/ 107950 h 166370"/>
                <a:gd name="connsiteX15" fmla="*/ 55880 w 113030"/>
                <a:gd name="connsiteY15" fmla="*/ 149860 h 166370"/>
                <a:gd name="connsiteX16" fmla="*/ 91440 w 113030"/>
                <a:gd name="connsiteY16" fmla="*/ 107950 h 166370"/>
                <a:gd name="connsiteX17" fmla="*/ 55880 w 113030"/>
                <a:gd name="connsiteY17" fmla="*/ 66040 h 166370"/>
                <a:gd name="connsiteX18" fmla="*/ 20320 w 113030"/>
                <a:gd name="connsiteY18" fmla="*/ 10795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30" h="166370">
                  <a:moveTo>
                    <a:pt x="113030" y="165100"/>
                  </a:moveTo>
                  <a:lnTo>
                    <a:pt x="93980" y="165100"/>
                  </a:lnTo>
                  <a:lnTo>
                    <a:pt x="93980" y="151130"/>
                  </a:lnTo>
                  <a:cubicBezTo>
                    <a:pt x="93980" y="146050"/>
                    <a:pt x="93980" y="142240"/>
                    <a:pt x="93980" y="142240"/>
                  </a:cubicBezTo>
                  <a:lnTo>
                    <a:pt x="93980" y="142240"/>
                  </a:lnTo>
                  <a:cubicBezTo>
                    <a:pt x="87630" y="154940"/>
                    <a:pt x="72390" y="166370"/>
                    <a:pt x="53340" y="166370"/>
                  </a:cubicBezTo>
                  <a:cubicBezTo>
                    <a:pt x="22861" y="166370"/>
                    <a:pt x="0" y="142240"/>
                    <a:pt x="0" y="106680"/>
                  </a:cubicBezTo>
                  <a:cubicBezTo>
                    <a:pt x="0" y="71120"/>
                    <a:pt x="22861" y="46990"/>
                    <a:pt x="52070" y="46990"/>
                  </a:cubicBezTo>
                  <a:cubicBezTo>
                    <a:pt x="81280" y="46990"/>
                    <a:pt x="85090" y="57150"/>
                    <a:pt x="91440" y="67310"/>
                  </a:cubicBezTo>
                  <a:lnTo>
                    <a:pt x="91440" y="67310"/>
                  </a:lnTo>
                  <a:cubicBezTo>
                    <a:pt x="91440" y="67310"/>
                    <a:pt x="91440" y="63500"/>
                    <a:pt x="91440" y="58420"/>
                  </a:cubicBezTo>
                  <a:lnTo>
                    <a:pt x="91440" y="0"/>
                  </a:lnTo>
                  <a:lnTo>
                    <a:pt x="113030" y="0"/>
                  </a:lnTo>
                  <a:lnTo>
                    <a:pt x="113030" y="165100"/>
                  </a:lnTo>
                  <a:close/>
                  <a:moveTo>
                    <a:pt x="20320" y="107950"/>
                  </a:moveTo>
                  <a:cubicBezTo>
                    <a:pt x="20320" y="132080"/>
                    <a:pt x="34290" y="149860"/>
                    <a:pt x="55880" y="149860"/>
                  </a:cubicBezTo>
                  <a:cubicBezTo>
                    <a:pt x="77470" y="149860"/>
                    <a:pt x="91440" y="137160"/>
                    <a:pt x="91440" y="107950"/>
                  </a:cubicBezTo>
                  <a:cubicBezTo>
                    <a:pt x="91440" y="78740"/>
                    <a:pt x="72390" y="66040"/>
                    <a:pt x="55880" y="66040"/>
                  </a:cubicBezTo>
                  <a:cubicBezTo>
                    <a:pt x="39370" y="66040"/>
                    <a:pt x="20320" y="82550"/>
                    <a:pt x="2032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0EEA030A-5518-1CF9-EFCD-65B966CF202B}"/>
                </a:ext>
              </a:extLst>
            </p:cNvPr>
            <p:cNvSpPr/>
            <p:nvPr/>
          </p:nvSpPr>
          <p:spPr>
            <a:xfrm>
              <a:off x="8545830" y="2565400"/>
              <a:ext cx="121919" cy="165100"/>
            </a:xfrm>
            <a:custGeom>
              <a:avLst/>
              <a:gdLst>
                <a:gd name="connsiteX0" fmla="*/ 71120 w 121919"/>
                <a:gd name="connsiteY0" fmla="*/ 19050 h 165100"/>
                <a:gd name="connsiteX1" fmla="*/ 71120 w 121919"/>
                <a:gd name="connsiteY1" fmla="*/ 165100 h 165100"/>
                <a:gd name="connsiteX2" fmla="*/ 49530 w 121919"/>
                <a:gd name="connsiteY2" fmla="*/ 165100 h 165100"/>
                <a:gd name="connsiteX3" fmla="*/ 49530 w 121919"/>
                <a:gd name="connsiteY3" fmla="*/ 19050 h 165100"/>
                <a:gd name="connsiteX4" fmla="*/ 0 w 121919"/>
                <a:gd name="connsiteY4" fmla="*/ 19050 h 165100"/>
                <a:gd name="connsiteX5" fmla="*/ 0 w 121919"/>
                <a:gd name="connsiteY5" fmla="*/ 0 h 165100"/>
                <a:gd name="connsiteX6" fmla="*/ 121920 w 121919"/>
                <a:gd name="connsiteY6" fmla="*/ 0 h 165100"/>
                <a:gd name="connsiteX7" fmla="*/ 121920 w 121919"/>
                <a:gd name="connsiteY7" fmla="*/ 19050 h 165100"/>
                <a:gd name="connsiteX8" fmla="*/ 71120 w 121919"/>
                <a:gd name="connsiteY8" fmla="*/ 1905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919" h="165100">
                  <a:moveTo>
                    <a:pt x="71120" y="19050"/>
                  </a:moveTo>
                  <a:lnTo>
                    <a:pt x="71120" y="165100"/>
                  </a:lnTo>
                  <a:lnTo>
                    <a:pt x="49530" y="165100"/>
                  </a:lnTo>
                  <a:lnTo>
                    <a:pt x="49530" y="19050"/>
                  </a:lnTo>
                  <a:lnTo>
                    <a:pt x="0" y="19050"/>
                  </a:lnTo>
                  <a:lnTo>
                    <a:pt x="0" y="0"/>
                  </a:lnTo>
                  <a:lnTo>
                    <a:pt x="121920" y="0"/>
                  </a:lnTo>
                  <a:lnTo>
                    <a:pt x="121920" y="19050"/>
                  </a:lnTo>
                  <a:lnTo>
                    <a:pt x="71120" y="190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A49956AC-10CA-914B-5AE6-773DABA2A886}"/>
                </a:ext>
              </a:extLst>
            </p:cNvPr>
            <p:cNvSpPr/>
            <p:nvPr/>
          </p:nvSpPr>
          <p:spPr>
            <a:xfrm>
              <a:off x="8677909" y="2614929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00A6B619-7CAF-56E4-B388-54FEF7E1E445}"/>
                </a:ext>
              </a:extLst>
            </p:cNvPr>
            <p:cNvSpPr/>
            <p:nvPr/>
          </p:nvSpPr>
          <p:spPr>
            <a:xfrm>
              <a:off x="8759190" y="2612389"/>
              <a:ext cx="93979" cy="119380"/>
            </a:xfrm>
            <a:custGeom>
              <a:avLst/>
              <a:gdLst>
                <a:gd name="connsiteX0" fmla="*/ 5080 w 93979"/>
                <a:gd name="connsiteY0" fmla="*/ 8890 h 119380"/>
                <a:gd name="connsiteX1" fmla="*/ 45720 w 93979"/>
                <a:gd name="connsiteY1" fmla="*/ 0 h 119380"/>
                <a:gd name="connsiteX2" fmla="*/ 93980 w 93979"/>
                <a:gd name="connsiteY2" fmla="*/ 44450 h 119380"/>
                <a:gd name="connsiteX3" fmla="*/ 93980 w 93979"/>
                <a:gd name="connsiteY3" fmla="*/ 116840 h 119380"/>
                <a:gd name="connsiteX4" fmla="*/ 74930 w 93979"/>
                <a:gd name="connsiteY4" fmla="*/ 116840 h 119380"/>
                <a:gd name="connsiteX5" fmla="*/ 74930 w 93979"/>
                <a:gd name="connsiteY5" fmla="*/ 102870 h 119380"/>
                <a:gd name="connsiteX6" fmla="*/ 74930 w 93979"/>
                <a:gd name="connsiteY6" fmla="*/ 93980 h 119380"/>
                <a:gd name="connsiteX7" fmla="*/ 74930 w 93979"/>
                <a:gd name="connsiteY7" fmla="*/ 93980 h 119380"/>
                <a:gd name="connsiteX8" fmla="*/ 35560 w 93979"/>
                <a:gd name="connsiteY8" fmla="*/ 119380 h 119380"/>
                <a:gd name="connsiteX9" fmla="*/ 0 w 93979"/>
                <a:gd name="connsiteY9" fmla="*/ 86360 h 119380"/>
                <a:gd name="connsiteX10" fmla="*/ 74930 w 93979"/>
                <a:gd name="connsiteY10" fmla="*/ 50800 h 119380"/>
                <a:gd name="connsiteX11" fmla="*/ 74930 w 93979"/>
                <a:gd name="connsiteY11" fmla="*/ 44450 h 119380"/>
                <a:gd name="connsiteX12" fmla="*/ 44450 w 93979"/>
                <a:gd name="connsiteY12" fmla="*/ 17780 h 119380"/>
                <a:gd name="connsiteX13" fmla="*/ 7620 w 93979"/>
                <a:gd name="connsiteY13" fmla="*/ 27940 h 119380"/>
                <a:gd name="connsiteX14" fmla="*/ 7620 w 93979"/>
                <a:gd name="connsiteY14" fmla="*/ 8890 h 119380"/>
                <a:gd name="connsiteX15" fmla="*/ 72390 w 93979"/>
                <a:gd name="connsiteY15" fmla="*/ 67310 h 119380"/>
                <a:gd name="connsiteX16" fmla="*/ 19050 w 93979"/>
                <a:gd name="connsiteY16" fmla="*/ 86360 h 119380"/>
                <a:gd name="connsiteX17" fmla="*/ 38100 w 93979"/>
                <a:gd name="connsiteY17" fmla="*/ 102870 h 119380"/>
                <a:gd name="connsiteX18" fmla="*/ 72390 w 93979"/>
                <a:gd name="connsiteY18" fmla="*/ 6604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80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7310"/>
                  </a:moveTo>
                  <a:cubicBezTo>
                    <a:pt x="35560" y="60960"/>
                    <a:pt x="19050" y="71120"/>
                    <a:pt x="19050" y="86360"/>
                  </a:cubicBezTo>
                  <a:cubicBezTo>
                    <a:pt x="19050" y="101600"/>
                    <a:pt x="26670" y="102870"/>
                    <a:pt x="38100" y="102870"/>
                  </a:cubicBezTo>
                  <a:cubicBezTo>
                    <a:pt x="57150" y="102870"/>
                    <a:pt x="72390" y="83820"/>
                    <a:pt x="72390" y="660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266FC1D6-3B2E-A5F7-EE87-EA91D1270DED}"/>
                </a:ext>
              </a:extLst>
            </p:cNvPr>
            <p:cNvSpPr/>
            <p:nvPr/>
          </p:nvSpPr>
          <p:spPr>
            <a:xfrm>
              <a:off x="8892540" y="2613660"/>
              <a:ext cx="102869" cy="118110"/>
            </a:xfrm>
            <a:custGeom>
              <a:avLst/>
              <a:gdLst>
                <a:gd name="connsiteX0" fmla="*/ 20320 w 102869"/>
                <a:gd name="connsiteY0" fmla="*/ 2540 h 118110"/>
                <a:gd name="connsiteX1" fmla="*/ 20320 w 102869"/>
                <a:gd name="connsiteY1" fmla="*/ 19050 h 118110"/>
                <a:gd name="connsiteX2" fmla="*/ 20320 w 102869"/>
                <a:gd name="connsiteY2" fmla="*/ 27940 h 118110"/>
                <a:gd name="connsiteX3" fmla="*/ 20320 w 102869"/>
                <a:gd name="connsiteY3" fmla="*/ 27940 h 118110"/>
                <a:gd name="connsiteX4" fmla="*/ 63500 w 102869"/>
                <a:gd name="connsiteY4" fmla="*/ 0 h 118110"/>
                <a:gd name="connsiteX5" fmla="*/ 102870 w 102869"/>
                <a:gd name="connsiteY5" fmla="*/ 45720 h 118110"/>
                <a:gd name="connsiteX6" fmla="*/ 102870 w 102869"/>
                <a:gd name="connsiteY6" fmla="*/ 118110 h 118110"/>
                <a:gd name="connsiteX7" fmla="*/ 81280 w 102869"/>
                <a:gd name="connsiteY7" fmla="*/ 118110 h 118110"/>
                <a:gd name="connsiteX8" fmla="*/ 81280 w 102869"/>
                <a:gd name="connsiteY8" fmla="*/ 50800 h 118110"/>
                <a:gd name="connsiteX9" fmla="*/ 59690 w 102869"/>
                <a:gd name="connsiteY9" fmla="*/ 20320 h 118110"/>
                <a:gd name="connsiteX10" fmla="*/ 21590 w 102869"/>
                <a:gd name="connsiteY10" fmla="*/ 60960 h 118110"/>
                <a:gd name="connsiteX11" fmla="*/ 21590 w 102869"/>
                <a:gd name="connsiteY11" fmla="*/ 116840 h 118110"/>
                <a:gd name="connsiteX12" fmla="*/ 0 w 102869"/>
                <a:gd name="connsiteY12" fmla="*/ 116840 h 118110"/>
                <a:gd name="connsiteX13" fmla="*/ 0 w 102869"/>
                <a:gd name="connsiteY13" fmla="*/ 2540 h 118110"/>
                <a:gd name="connsiteX14" fmla="*/ 20320 w 102869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B484B5FD-1842-FA3D-B09B-83D875FA9FC6}"/>
                </a:ext>
              </a:extLst>
            </p:cNvPr>
            <p:cNvSpPr/>
            <p:nvPr/>
          </p:nvSpPr>
          <p:spPr>
            <a:xfrm>
              <a:off x="9025890" y="2613660"/>
              <a:ext cx="78740" cy="119379"/>
            </a:xfrm>
            <a:custGeom>
              <a:avLst/>
              <a:gdLst>
                <a:gd name="connsiteX0" fmla="*/ 34290 w 78740"/>
                <a:gd name="connsiteY0" fmla="*/ 67310 h 119379"/>
                <a:gd name="connsiteX1" fmla="*/ 0 w 78740"/>
                <a:gd name="connsiteY1" fmla="*/ 31750 h 119379"/>
                <a:gd name="connsiteX2" fmla="*/ 40640 w 78740"/>
                <a:gd name="connsiteY2" fmla="*/ 0 h 119379"/>
                <a:gd name="connsiteX3" fmla="*/ 72390 w 78740"/>
                <a:gd name="connsiteY3" fmla="*/ 6350 h 119379"/>
                <a:gd name="connsiteX4" fmla="*/ 72390 w 78740"/>
                <a:gd name="connsiteY4" fmla="*/ 25400 h 119379"/>
                <a:gd name="connsiteX5" fmla="*/ 41910 w 78740"/>
                <a:gd name="connsiteY5" fmla="*/ 17780 h 119379"/>
                <a:gd name="connsiteX6" fmla="*/ 19050 w 78740"/>
                <a:gd name="connsiteY6" fmla="*/ 33020 h 119379"/>
                <a:gd name="connsiteX7" fmla="*/ 43180 w 78740"/>
                <a:gd name="connsiteY7" fmla="*/ 52070 h 119379"/>
                <a:gd name="connsiteX8" fmla="*/ 78740 w 78740"/>
                <a:gd name="connsiteY8" fmla="*/ 87630 h 119379"/>
                <a:gd name="connsiteX9" fmla="*/ 36830 w 78740"/>
                <a:gd name="connsiteY9" fmla="*/ 119380 h 119379"/>
                <a:gd name="connsiteX10" fmla="*/ 0 w 78740"/>
                <a:gd name="connsiteY10" fmla="*/ 111760 h 119379"/>
                <a:gd name="connsiteX11" fmla="*/ 0 w 78740"/>
                <a:gd name="connsiteY11" fmla="*/ 92710 h 119379"/>
                <a:gd name="connsiteX12" fmla="*/ 36830 w 78740"/>
                <a:gd name="connsiteY12" fmla="*/ 101600 h 119379"/>
                <a:gd name="connsiteX13" fmla="*/ 59690 w 78740"/>
                <a:gd name="connsiteY13" fmla="*/ 86360 h 119379"/>
                <a:gd name="connsiteX14" fmla="*/ 34290 w 78740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55CDAF73-3FEF-04C5-328B-69A0D17ED253}"/>
                </a:ext>
              </a:extLst>
            </p:cNvPr>
            <p:cNvSpPr/>
            <p:nvPr/>
          </p:nvSpPr>
          <p:spPr>
            <a:xfrm>
              <a:off x="9136380" y="257047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4130 w 25400"/>
                <a:gd name="connsiteY5" fmla="*/ 45720 h 160020"/>
                <a:gd name="connsiteX6" fmla="*/ 24130 w 25400"/>
                <a:gd name="connsiteY6" fmla="*/ 160020 h 160020"/>
                <a:gd name="connsiteX7" fmla="*/ 2539 w 25400"/>
                <a:gd name="connsiteY7" fmla="*/ 160020 h 160020"/>
                <a:gd name="connsiteX8" fmla="*/ 2539 w 25400"/>
                <a:gd name="connsiteY8" fmla="*/ 45720 h 160020"/>
                <a:gd name="connsiteX9" fmla="*/ 2413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39" y="160020"/>
                  </a:lnTo>
                  <a:lnTo>
                    <a:pt x="2539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4085A417-871B-A9A7-246D-F7F5B707F7BD}"/>
                </a:ext>
              </a:extLst>
            </p:cNvPr>
            <p:cNvSpPr/>
            <p:nvPr/>
          </p:nvSpPr>
          <p:spPr>
            <a:xfrm>
              <a:off x="9185909" y="2581910"/>
              <a:ext cx="78740" cy="152400"/>
            </a:xfrm>
            <a:custGeom>
              <a:avLst/>
              <a:gdLst>
                <a:gd name="connsiteX0" fmla="*/ 20320 w 78740"/>
                <a:gd name="connsiteY0" fmla="*/ 34290 h 152400"/>
                <a:gd name="connsiteX1" fmla="*/ 20320 w 78740"/>
                <a:gd name="connsiteY1" fmla="*/ 0 h 152400"/>
                <a:gd name="connsiteX2" fmla="*/ 40640 w 78740"/>
                <a:gd name="connsiteY2" fmla="*/ 0 h 152400"/>
                <a:gd name="connsiteX3" fmla="*/ 40640 w 78740"/>
                <a:gd name="connsiteY3" fmla="*/ 34290 h 152400"/>
                <a:gd name="connsiteX4" fmla="*/ 74930 w 78740"/>
                <a:gd name="connsiteY4" fmla="*/ 34290 h 152400"/>
                <a:gd name="connsiteX5" fmla="*/ 74930 w 78740"/>
                <a:gd name="connsiteY5" fmla="*/ 52070 h 152400"/>
                <a:gd name="connsiteX6" fmla="*/ 40640 w 78740"/>
                <a:gd name="connsiteY6" fmla="*/ 52070 h 152400"/>
                <a:gd name="connsiteX7" fmla="*/ 40640 w 78740"/>
                <a:gd name="connsiteY7" fmla="*/ 111760 h 152400"/>
                <a:gd name="connsiteX8" fmla="*/ 57150 w 78740"/>
                <a:gd name="connsiteY8" fmla="*/ 133350 h 152400"/>
                <a:gd name="connsiteX9" fmla="*/ 78740 w 78740"/>
                <a:gd name="connsiteY9" fmla="*/ 128270 h 152400"/>
                <a:gd name="connsiteX10" fmla="*/ 78740 w 78740"/>
                <a:gd name="connsiteY10" fmla="*/ 147320 h 152400"/>
                <a:gd name="connsiteX11" fmla="*/ 53340 w 78740"/>
                <a:gd name="connsiteY11" fmla="*/ 152400 h 152400"/>
                <a:gd name="connsiteX12" fmla="*/ 19050 w 78740"/>
                <a:gd name="connsiteY12" fmla="*/ 118110 h 152400"/>
                <a:gd name="connsiteX13" fmla="*/ 19050 w 78740"/>
                <a:gd name="connsiteY13" fmla="*/ 52070 h 152400"/>
                <a:gd name="connsiteX14" fmla="*/ 0 w 78740"/>
                <a:gd name="connsiteY14" fmla="*/ 52070 h 152400"/>
                <a:gd name="connsiteX15" fmla="*/ 0 w 78740"/>
                <a:gd name="connsiteY15" fmla="*/ 34290 h 152400"/>
                <a:gd name="connsiteX16" fmla="*/ 19050 w 78740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40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FEDA32B0-A2E0-A753-49D0-6A805F478172}"/>
                </a:ext>
              </a:extLst>
            </p:cNvPr>
            <p:cNvSpPr/>
            <p:nvPr/>
          </p:nvSpPr>
          <p:spPr>
            <a:xfrm>
              <a:off x="930910" y="2839720"/>
              <a:ext cx="114300" cy="166369"/>
            </a:xfrm>
            <a:custGeom>
              <a:avLst/>
              <a:gdLst>
                <a:gd name="connsiteX0" fmla="*/ 1270 w 114300"/>
                <a:gd name="connsiteY0" fmla="*/ 0 h 166369"/>
                <a:gd name="connsiteX1" fmla="*/ 22860 w 114300"/>
                <a:gd name="connsiteY1" fmla="*/ 0 h 166369"/>
                <a:gd name="connsiteX2" fmla="*/ 22860 w 114300"/>
                <a:gd name="connsiteY2" fmla="*/ 58420 h 166369"/>
                <a:gd name="connsiteX3" fmla="*/ 22860 w 114300"/>
                <a:gd name="connsiteY3" fmla="*/ 67310 h 166369"/>
                <a:gd name="connsiteX4" fmla="*/ 22860 w 114300"/>
                <a:gd name="connsiteY4" fmla="*/ 67310 h 166369"/>
                <a:gd name="connsiteX5" fmla="*/ 62230 w 114300"/>
                <a:gd name="connsiteY5" fmla="*/ 46990 h 166369"/>
                <a:gd name="connsiteX6" fmla="*/ 114300 w 114300"/>
                <a:gd name="connsiteY6" fmla="*/ 106680 h 166369"/>
                <a:gd name="connsiteX7" fmla="*/ 60960 w 114300"/>
                <a:gd name="connsiteY7" fmla="*/ 166370 h 166369"/>
                <a:gd name="connsiteX8" fmla="*/ 20320 w 114300"/>
                <a:gd name="connsiteY8" fmla="*/ 142240 h 166369"/>
                <a:gd name="connsiteX9" fmla="*/ 20320 w 114300"/>
                <a:gd name="connsiteY9" fmla="*/ 142240 h 166369"/>
                <a:gd name="connsiteX10" fmla="*/ 20320 w 114300"/>
                <a:gd name="connsiteY10" fmla="*/ 151130 h 166369"/>
                <a:gd name="connsiteX11" fmla="*/ 20320 w 114300"/>
                <a:gd name="connsiteY11" fmla="*/ 165100 h 166369"/>
                <a:gd name="connsiteX12" fmla="*/ 0 w 114300"/>
                <a:gd name="connsiteY12" fmla="*/ 165100 h 166369"/>
                <a:gd name="connsiteX13" fmla="*/ 0 w 114300"/>
                <a:gd name="connsiteY13" fmla="*/ 0 h 166369"/>
                <a:gd name="connsiteX14" fmla="*/ 22860 w 114300"/>
                <a:gd name="connsiteY14" fmla="*/ 107950 h 166369"/>
                <a:gd name="connsiteX15" fmla="*/ 58420 w 114300"/>
                <a:gd name="connsiteY15" fmla="*/ 149860 h 166369"/>
                <a:gd name="connsiteX16" fmla="*/ 93980 w 114300"/>
                <a:gd name="connsiteY16" fmla="*/ 107950 h 166369"/>
                <a:gd name="connsiteX17" fmla="*/ 58420 w 114300"/>
                <a:gd name="connsiteY17" fmla="*/ 66040 h 166369"/>
                <a:gd name="connsiteX18" fmla="*/ 22860 w 114300"/>
                <a:gd name="connsiteY18" fmla="*/ 10795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4300" h="166369">
                  <a:moveTo>
                    <a:pt x="1270" y="0"/>
                  </a:moveTo>
                  <a:lnTo>
                    <a:pt x="22860" y="0"/>
                  </a:lnTo>
                  <a:lnTo>
                    <a:pt x="22860" y="58420"/>
                  </a:lnTo>
                  <a:cubicBezTo>
                    <a:pt x="22860" y="64770"/>
                    <a:pt x="22860" y="67310"/>
                    <a:pt x="22860" y="67310"/>
                  </a:cubicBezTo>
                  <a:lnTo>
                    <a:pt x="22860" y="67310"/>
                  </a:lnTo>
                  <a:cubicBezTo>
                    <a:pt x="29210" y="57150"/>
                    <a:pt x="44450" y="46990"/>
                    <a:pt x="62230" y="46990"/>
                  </a:cubicBezTo>
                  <a:cubicBezTo>
                    <a:pt x="91440" y="46990"/>
                    <a:pt x="114300" y="71120"/>
                    <a:pt x="114300" y="106680"/>
                  </a:cubicBezTo>
                  <a:cubicBezTo>
                    <a:pt x="114300" y="142240"/>
                    <a:pt x="91440" y="166370"/>
                    <a:pt x="60960" y="166370"/>
                  </a:cubicBezTo>
                  <a:cubicBezTo>
                    <a:pt x="30480" y="166370"/>
                    <a:pt x="26670" y="154940"/>
                    <a:pt x="20320" y="142240"/>
                  </a:cubicBezTo>
                  <a:lnTo>
                    <a:pt x="20320" y="142240"/>
                  </a:lnTo>
                  <a:cubicBezTo>
                    <a:pt x="20320" y="142240"/>
                    <a:pt x="20320" y="146050"/>
                    <a:pt x="20320" y="151130"/>
                  </a:cubicBezTo>
                  <a:lnTo>
                    <a:pt x="20320" y="165100"/>
                  </a:lnTo>
                  <a:lnTo>
                    <a:pt x="0" y="165100"/>
                  </a:lnTo>
                  <a:lnTo>
                    <a:pt x="0" y="0"/>
                  </a:lnTo>
                  <a:close/>
                  <a:moveTo>
                    <a:pt x="22860" y="107950"/>
                  </a:moveTo>
                  <a:cubicBezTo>
                    <a:pt x="22860" y="135890"/>
                    <a:pt x="41910" y="149860"/>
                    <a:pt x="58420" y="149860"/>
                  </a:cubicBezTo>
                  <a:cubicBezTo>
                    <a:pt x="74930" y="149860"/>
                    <a:pt x="93980" y="132080"/>
                    <a:pt x="93980" y="107950"/>
                  </a:cubicBezTo>
                  <a:cubicBezTo>
                    <a:pt x="93980" y="83820"/>
                    <a:pt x="80010" y="66040"/>
                    <a:pt x="58420" y="66040"/>
                  </a:cubicBezTo>
                  <a:cubicBezTo>
                    <a:pt x="36830" y="66040"/>
                    <a:pt x="22860" y="78740"/>
                    <a:pt x="2286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93088EB1-049C-248B-BFB1-372BF9FE3A63}"/>
                </a:ext>
              </a:extLst>
            </p:cNvPr>
            <p:cNvSpPr/>
            <p:nvPr/>
          </p:nvSpPr>
          <p:spPr>
            <a:xfrm>
              <a:off x="1074419" y="2889250"/>
              <a:ext cx="66592" cy="116839"/>
            </a:xfrm>
            <a:custGeom>
              <a:avLst/>
              <a:gdLst>
                <a:gd name="connsiteX0" fmla="*/ 1270 w 66592"/>
                <a:gd name="connsiteY0" fmla="*/ 1270 h 116839"/>
                <a:gd name="connsiteX1" fmla="*/ 21590 w 66592"/>
                <a:gd name="connsiteY1" fmla="*/ 1270 h 116839"/>
                <a:gd name="connsiteX2" fmla="*/ 21590 w 66592"/>
                <a:gd name="connsiteY2" fmla="*/ 17780 h 116839"/>
                <a:gd name="connsiteX3" fmla="*/ 21590 w 66592"/>
                <a:gd name="connsiteY3" fmla="*/ 26670 h 116839"/>
                <a:gd name="connsiteX4" fmla="*/ 21590 w 66592"/>
                <a:gd name="connsiteY4" fmla="*/ 26670 h 116839"/>
                <a:gd name="connsiteX5" fmla="*/ 57150 w 66592"/>
                <a:gd name="connsiteY5" fmla="*/ 0 h 116839"/>
                <a:gd name="connsiteX6" fmla="*/ 63500 w 66592"/>
                <a:gd name="connsiteY6" fmla="*/ 0 h 116839"/>
                <a:gd name="connsiteX7" fmla="*/ 63500 w 66592"/>
                <a:gd name="connsiteY7" fmla="*/ 20320 h 116839"/>
                <a:gd name="connsiteX8" fmla="*/ 57150 w 66592"/>
                <a:gd name="connsiteY8" fmla="*/ 20320 h 116839"/>
                <a:gd name="connsiteX9" fmla="*/ 21590 w 66592"/>
                <a:gd name="connsiteY9" fmla="*/ 67310 h 116839"/>
                <a:gd name="connsiteX10" fmla="*/ 21590 w 66592"/>
                <a:gd name="connsiteY10" fmla="*/ 116840 h 116839"/>
                <a:gd name="connsiteX11" fmla="*/ 0 w 66592"/>
                <a:gd name="connsiteY11" fmla="*/ 116840 h 116839"/>
                <a:gd name="connsiteX12" fmla="*/ 0 w 66592"/>
                <a:gd name="connsiteY12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39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7D47274B-EB37-9962-CE02-D524D83D6C73}"/>
                </a:ext>
              </a:extLst>
            </p:cNvPr>
            <p:cNvSpPr/>
            <p:nvPr/>
          </p:nvSpPr>
          <p:spPr>
            <a:xfrm>
              <a:off x="1153160" y="2886710"/>
              <a:ext cx="93979" cy="119379"/>
            </a:xfrm>
            <a:custGeom>
              <a:avLst/>
              <a:gdLst>
                <a:gd name="connsiteX0" fmla="*/ 5080 w 93979"/>
                <a:gd name="connsiteY0" fmla="*/ 8890 h 119379"/>
                <a:gd name="connsiteX1" fmla="*/ 45720 w 93979"/>
                <a:gd name="connsiteY1" fmla="*/ 0 h 119379"/>
                <a:gd name="connsiteX2" fmla="*/ 93980 w 93979"/>
                <a:gd name="connsiteY2" fmla="*/ 44450 h 119379"/>
                <a:gd name="connsiteX3" fmla="*/ 93980 w 93979"/>
                <a:gd name="connsiteY3" fmla="*/ 116840 h 119379"/>
                <a:gd name="connsiteX4" fmla="*/ 74930 w 93979"/>
                <a:gd name="connsiteY4" fmla="*/ 116840 h 119379"/>
                <a:gd name="connsiteX5" fmla="*/ 74930 w 93979"/>
                <a:gd name="connsiteY5" fmla="*/ 102870 h 119379"/>
                <a:gd name="connsiteX6" fmla="*/ 74930 w 93979"/>
                <a:gd name="connsiteY6" fmla="*/ 93980 h 119379"/>
                <a:gd name="connsiteX7" fmla="*/ 74930 w 93979"/>
                <a:gd name="connsiteY7" fmla="*/ 93980 h 119379"/>
                <a:gd name="connsiteX8" fmla="*/ 35560 w 93979"/>
                <a:gd name="connsiteY8" fmla="*/ 119380 h 119379"/>
                <a:gd name="connsiteX9" fmla="*/ 0 w 93979"/>
                <a:gd name="connsiteY9" fmla="*/ 86360 h 119379"/>
                <a:gd name="connsiteX10" fmla="*/ 74930 w 93979"/>
                <a:gd name="connsiteY10" fmla="*/ 50800 h 119379"/>
                <a:gd name="connsiteX11" fmla="*/ 74930 w 93979"/>
                <a:gd name="connsiteY11" fmla="*/ 44450 h 119379"/>
                <a:gd name="connsiteX12" fmla="*/ 44450 w 93979"/>
                <a:gd name="connsiteY12" fmla="*/ 17780 h 119379"/>
                <a:gd name="connsiteX13" fmla="*/ 7620 w 93979"/>
                <a:gd name="connsiteY13" fmla="*/ 27940 h 119379"/>
                <a:gd name="connsiteX14" fmla="*/ 7620 w 93979"/>
                <a:gd name="connsiteY14" fmla="*/ 8890 h 119379"/>
                <a:gd name="connsiteX15" fmla="*/ 72390 w 93979"/>
                <a:gd name="connsiteY15" fmla="*/ 67310 h 119379"/>
                <a:gd name="connsiteX16" fmla="*/ 19050 w 93979"/>
                <a:gd name="connsiteY16" fmla="*/ 86360 h 119379"/>
                <a:gd name="connsiteX17" fmla="*/ 38100 w 93979"/>
                <a:gd name="connsiteY17" fmla="*/ 102870 h 119379"/>
                <a:gd name="connsiteX18" fmla="*/ 72390 w 93979"/>
                <a:gd name="connsiteY18" fmla="*/ 6604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7310"/>
                  </a:moveTo>
                  <a:cubicBezTo>
                    <a:pt x="35560" y="60960"/>
                    <a:pt x="19050" y="71120"/>
                    <a:pt x="19050" y="86360"/>
                  </a:cubicBezTo>
                  <a:cubicBezTo>
                    <a:pt x="19050" y="101600"/>
                    <a:pt x="26670" y="102870"/>
                    <a:pt x="38100" y="102870"/>
                  </a:cubicBezTo>
                  <a:cubicBezTo>
                    <a:pt x="57150" y="102870"/>
                    <a:pt x="72390" y="83820"/>
                    <a:pt x="72390" y="660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D8C68BF0-F464-55C1-37C3-409311AB32E0}"/>
                </a:ext>
              </a:extLst>
            </p:cNvPr>
            <p:cNvSpPr/>
            <p:nvPr/>
          </p:nvSpPr>
          <p:spPr>
            <a:xfrm>
              <a:off x="1283969" y="2887979"/>
              <a:ext cx="102869" cy="118110"/>
            </a:xfrm>
            <a:custGeom>
              <a:avLst/>
              <a:gdLst>
                <a:gd name="connsiteX0" fmla="*/ 20320 w 102869"/>
                <a:gd name="connsiteY0" fmla="*/ 2540 h 118110"/>
                <a:gd name="connsiteX1" fmla="*/ 20320 w 102869"/>
                <a:gd name="connsiteY1" fmla="*/ 19050 h 118110"/>
                <a:gd name="connsiteX2" fmla="*/ 20320 w 102869"/>
                <a:gd name="connsiteY2" fmla="*/ 27940 h 118110"/>
                <a:gd name="connsiteX3" fmla="*/ 20320 w 102869"/>
                <a:gd name="connsiteY3" fmla="*/ 27940 h 118110"/>
                <a:gd name="connsiteX4" fmla="*/ 63500 w 102869"/>
                <a:gd name="connsiteY4" fmla="*/ 0 h 118110"/>
                <a:gd name="connsiteX5" fmla="*/ 102870 w 102869"/>
                <a:gd name="connsiteY5" fmla="*/ 45720 h 118110"/>
                <a:gd name="connsiteX6" fmla="*/ 102870 w 102869"/>
                <a:gd name="connsiteY6" fmla="*/ 118110 h 118110"/>
                <a:gd name="connsiteX7" fmla="*/ 81280 w 102869"/>
                <a:gd name="connsiteY7" fmla="*/ 118110 h 118110"/>
                <a:gd name="connsiteX8" fmla="*/ 81280 w 102869"/>
                <a:gd name="connsiteY8" fmla="*/ 50800 h 118110"/>
                <a:gd name="connsiteX9" fmla="*/ 59690 w 102869"/>
                <a:gd name="connsiteY9" fmla="*/ 20320 h 118110"/>
                <a:gd name="connsiteX10" fmla="*/ 21590 w 102869"/>
                <a:gd name="connsiteY10" fmla="*/ 60960 h 118110"/>
                <a:gd name="connsiteX11" fmla="*/ 21590 w 102869"/>
                <a:gd name="connsiteY11" fmla="*/ 116840 h 118110"/>
                <a:gd name="connsiteX12" fmla="*/ 0 w 102869"/>
                <a:gd name="connsiteY12" fmla="*/ 116840 h 118110"/>
                <a:gd name="connsiteX13" fmla="*/ 0 w 102869"/>
                <a:gd name="connsiteY13" fmla="*/ 2540 h 118110"/>
                <a:gd name="connsiteX14" fmla="*/ 20320 w 102869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441BB32E-9222-6B17-B3CA-11E07B1E8215}"/>
                </a:ext>
              </a:extLst>
            </p:cNvPr>
            <p:cNvSpPr/>
            <p:nvPr/>
          </p:nvSpPr>
          <p:spPr>
            <a:xfrm>
              <a:off x="1416050" y="2839720"/>
              <a:ext cx="113030" cy="166369"/>
            </a:xfrm>
            <a:custGeom>
              <a:avLst/>
              <a:gdLst>
                <a:gd name="connsiteX0" fmla="*/ 113030 w 113030"/>
                <a:gd name="connsiteY0" fmla="*/ 165100 h 166369"/>
                <a:gd name="connsiteX1" fmla="*/ 93980 w 113030"/>
                <a:gd name="connsiteY1" fmla="*/ 165100 h 166369"/>
                <a:gd name="connsiteX2" fmla="*/ 93980 w 113030"/>
                <a:gd name="connsiteY2" fmla="*/ 151130 h 166369"/>
                <a:gd name="connsiteX3" fmla="*/ 93980 w 113030"/>
                <a:gd name="connsiteY3" fmla="*/ 142240 h 166369"/>
                <a:gd name="connsiteX4" fmla="*/ 93980 w 113030"/>
                <a:gd name="connsiteY4" fmla="*/ 142240 h 166369"/>
                <a:gd name="connsiteX5" fmla="*/ 53340 w 113030"/>
                <a:gd name="connsiteY5" fmla="*/ 166370 h 166369"/>
                <a:gd name="connsiteX6" fmla="*/ 0 w 113030"/>
                <a:gd name="connsiteY6" fmla="*/ 106680 h 166369"/>
                <a:gd name="connsiteX7" fmla="*/ 52070 w 113030"/>
                <a:gd name="connsiteY7" fmla="*/ 46990 h 166369"/>
                <a:gd name="connsiteX8" fmla="*/ 91440 w 113030"/>
                <a:gd name="connsiteY8" fmla="*/ 67310 h 166369"/>
                <a:gd name="connsiteX9" fmla="*/ 91440 w 113030"/>
                <a:gd name="connsiteY9" fmla="*/ 67310 h 166369"/>
                <a:gd name="connsiteX10" fmla="*/ 91440 w 113030"/>
                <a:gd name="connsiteY10" fmla="*/ 58420 h 166369"/>
                <a:gd name="connsiteX11" fmla="*/ 91440 w 113030"/>
                <a:gd name="connsiteY11" fmla="*/ 0 h 166369"/>
                <a:gd name="connsiteX12" fmla="*/ 113030 w 113030"/>
                <a:gd name="connsiteY12" fmla="*/ 0 h 166369"/>
                <a:gd name="connsiteX13" fmla="*/ 113030 w 113030"/>
                <a:gd name="connsiteY13" fmla="*/ 165100 h 166369"/>
                <a:gd name="connsiteX14" fmla="*/ 20320 w 113030"/>
                <a:gd name="connsiteY14" fmla="*/ 107950 h 166369"/>
                <a:gd name="connsiteX15" fmla="*/ 55880 w 113030"/>
                <a:gd name="connsiteY15" fmla="*/ 149860 h 166369"/>
                <a:gd name="connsiteX16" fmla="*/ 91440 w 113030"/>
                <a:gd name="connsiteY16" fmla="*/ 107950 h 166369"/>
                <a:gd name="connsiteX17" fmla="*/ 55880 w 113030"/>
                <a:gd name="connsiteY17" fmla="*/ 66040 h 166369"/>
                <a:gd name="connsiteX18" fmla="*/ 20320 w 113030"/>
                <a:gd name="connsiteY18" fmla="*/ 10795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30" h="166369">
                  <a:moveTo>
                    <a:pt x="113030" y="165100"/>
                  </a:moveTo>
                  <a:lnTo>
                    <a:pt x="93980" y="165100"/>
                  </a:lnTo>
                  <a:lnTo>
                    <a:pt x="93980" y="151130"/>
                  </a:lnTo>
                  <a:cubicBezTo>
                    <a:pt x="93980" y="146050"/>
                    <a:pt x="93980" y="142240"/>
                    <a:pt x="93980" y="142240"/>
                  </a:cubicBezTo>
                  <a:lnTo>
                    <a:pt x="93980" y="142240"/>
                  </a:lnTo>
                  <a:cubicBezTo>
                    <a:pt x="87630" y="154940"/>
                    <a:pt x="72390" y="166370"/>
                    <a:pt x="53340" y="166370"/>
                  </a:cubicBezTo>
                  <a:cubicBezTo>
                    <a:pt x="22860" y="166370"/>
                    <a:pt x="0" y="142240"/>
                    <a:pt x="0" y="106680"/>
                  </a:cubicBezTo>
                  <a:cubicBezTo>
                    <a:pt x="0" y="71120"/>
                    <a:pt x="22860" y="46990"/>
                    <a:pt x="52070" y="46990"/>
                  </a:cubicBezTo>
                  <a:cubicBezTo>
                    <a:pt x="81280" y="46990"/>
                    <a:pt x="85090" y="57150"/>
                    <a:pt x="91440" y="67310"/>
                  </a:cubicBezTo>
                  <a:lnTo>
                    <a:pt x="91440" y="67310"/>
                  </a:lnTo>
                  <a:cubicBezTo>
                    <a:pt x="91440" y="67310"/>
                    <a:pt x="91440" y="63500"/>
                    <a:pt x="91440" y="58420"/>
                  </a:cubicBezTo>
                  <a:lnTo>
                    <a:pt x="91440" y="0"/>
                  </a:lnTo>
                  <a:lnTo>
                    <a:pt x="113030" y="0"/>
                  </a:lnTo>
                  <a:lnTo>
                    <a:pt x="113030" y="165100"/>
                  </a:lnTo>
                  <a:close/>
                  <a:moveTo>
                    <a:pt x="20320" y="107950"/>
                  </a:moveTo>
                  <a:cubicBezTo>
                    <a:pt x="20320" y="132080"/>
                    <a:pt x="34290" y="149860"/>
                    <a:pt x="55880" y="149860"/>
                  </a:cubicBezTo>
                  <a:cubicBezTo>
                    <a:pt x="77470" y="149860"/>
                    <a:pt x="91440" y="137160"/>
                    <a:pt x="91440" y="107950"/>
                  </a:cubicBezTo>
                  <a:cubicBezTo>
                    <a:pt x="91440" y="78740"/>
                    <a:pt x="72390" y="66040"/>
                    <a:pt x="55880" y="66040"/>
                  </a:cubicBezTo>
                  <a:cubicBezTo>
                    <a:pt x="39370" y="66040"/>
                    <a:pt x="20320" y="83820"/>
                    <a:pt x="2032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CD7B8DCF-D104-9AA6-FE2D-38C58C84CC7F}"/>
                </a:ext>
              </a:extLst>
            </p:cNvPr>
            <p:cNvSpPr/>
            <p:nvPr/>
          </p:nvSpPr>
          <p:spPr>
            <a:xfrm>
              <a:off x="1619250" y="2887979"/>
              <a:ext cx="109220" cy="167640"/>
            </a:xfrm>
            <a:custGeom>
              <a:avLst/>
              <a:gdLst>
                <a:gd name="connsiteX0" fmla="*/ 60960 w 109220"/>
                <a:gd name="connsiteY0" fmla="*/ 99060 h 167640"/>
                <a:gd name="connsiteX1" fmla="*/ 106680 w 109220"/>
                <a:gd name="connsiteY1" fmla="*/ 132080 h 167640"/>
                <a:gd name="connsiteX2" fmla="*/ 52070 w 109220"/>
                <a:gd name="connsiteY2" fmla="*/ 167640 h 167640"/>
                <a:gd name="connsiteX3" fmla="*/ 0 w 109220"/>
                <a:gd name="connsiteY3" fmla="*/ 137160 h 167640"/>
                <a:gd name="connsiteX4" fmla="*/ 31750 w 109220"/>
                <a:gd name="connsiteY4" fmla="*/ 109220 h 167640"/>
                <a:gd name="connsiteX5" fmla="*/ 13970 w 109220"/>
                <a:gd name="connsiteY5" fmla="*/ 93980 h 167640"/>
                <a:gd name="connsiteX6" fmla="*/ 29210 w 109220"/>
                <a:gd name="connsiteY6" fmla="*/ 77470 h 167640"/>
                <a:gd name="connsiteX7" fmla="*/ 2540 w 109220"/>
                <a:gd name="connsiteY7" fmla="*/ 40640 h 167640"/>
                <a:gd name="connsiteX8" fmla="*/ 49530 w 109220"/>
                <a:gd name="connsiteY8" fmla="*/ 0 h 167640"/>
                <a:gd name="connsiteX9" fmla="*/ 67310 w 109220"/>
                <a:gd name="connsiteY9" fmla="*/ 2540 h 167640"/>
                <a:gd name="connsiteX10" fmla="*/ 109220 w 109220"/>
                <a:gd name="connsiteY10" fmla="*/ 2540 h 167640"/>
                <a:gd name="connsiteX11" fmla="*/ 109220 w 109220"/>
                <a:gd name="connsiteY11" fmla="*/ 19050 h 167640"/>
                <a:gd name="connsiteX12" fmla="*/ 93980 w 109220"/>
                <a:gd name="connsiteY12" fmla="*/ 19050 h 167640"/>
                <a:gd name="connsiteX13" fmla="*/ 87630 w 109220"/>
                <a:gd name="connsiteY13" fmla="*/ 19050 h 167640"/>
                <a:gd name="connsiteX14" fmla="*/ 86360 w 109220"/>
                <a:gd name="connsiteY14" fmla="*/ 19050 h 167640"/>
                <a:gd name="connsiteX15" fmla="*/ 96520 w 109220"/>
                <a:gd name="connsiteY15" fmla="*/ 41910 h 167640"/>
                <a:gd name="connsiteX16" fmla="*/ 54610 w 109220"/>
                <a:gd name="connsiteY16" fmla="*/ 81280 h 167640"/>
                <a:gd name="connsiteX17" fmla="*/ 54610 w 109220"/>
                <a:gd name="connsiteY17" fmla="*/ 81280 h 167640"/>
                <a:gd name="connsiteX18" fmla="*/ 35560 w 109220"/>
                <a:gd name="connsiteY18" fmla="*/ 90170 h 167640"/>
                <a:gd name="connsiteX19" fmla="*/ 62230 w 109220"/>
                <a:gd name="connsiteY19" fmla="*/ 100330 h 167640"/>
                <a:gd name="connsiteX20" fmla="*/ 86360 w 109220"/>
                <a:gd name="connsiteY20" fmla="*/ 133350 h 167640"/>
                <a:gd name="connsiteX21" fmla="*/ 50800 w 109220"/>
                <a:gd name="connsiteY21" fmla="*/ 114300 h 167640"/>
                <a:gd name="connsiteX22" fmla="*/ 20320 w 109220"/>
                <a:gd name="connsiteY22" fmla="*/ 133350 h 167640"/>
                <a:gd name="connsiteX23" fmla="*/ 52070 w 109220"/>
                <a:gd name="connsiteY23" fmla="*/ 151130 h 167640"/>
                <a:gd name="connsiteX24" fmla="*/ 85090 w 109220"/>
                <a:gd name="connsiteY24" fmla="*/ 132080 h 167640"/>
                <a:gd name="connsiteX25" fmla="*/ 76200 w 109220"/>
                <a:gd name="connsiteY25" fmla="*/ 40640 h 167640"/>
                <a:gd name="connsiteX26" fmla="*/ 49530 w 109220"/>
                <a:gd name="connsiteY26" fmla="*/ 16510 h 167640"/>
                <a:gd name="connsiteX27" fmla="*/ 22860 w 109220"/>
                <a:gd name="connsiteY27" fmla="*/ 40640 h 167640"/>
                <a:gd name="connsiteX28" fmla="*/ 49530 w 109220"/>
                <a:gd name="connsiteY28" fmla="*/ 64770 h 167640"/>
                <a:gd name="connsiteX29" fmla="*/ 76200 w 109220"/>
                <a:gd name="connsiteY29" fmla="*/ 4064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9220" h="167640">
                  <a:moveTo>
                    <a:pt x="60960" y="99060"/>
                  </a:moveTo>
                  <a:cubicBezTo>
                    <a:pt x="90170" y="102870"/>
                    <a:pt x="106680" y="110490"/>
                    <a:pt x="106680" y="132080"/>
                  </a:cubicBezTo>
                  <a:cubicBezTo>
                    <a:pt x="106680" y="153670"/>
                    <a:pt x="83820" y="167640"/>
                    <a:pt x="52070" y="167640"/>
                  </a:cubicBezTo>
                  <a:cubicBezTo>
                    <a:pt x="20320" y="167640"/>
                    <a:pt x="0" y="157480"/>
                    <a:pt x="0" y="137160"/>
                  </a:cubicBezTo>
                  <a:cubicBezTo>
                    <a:pt x="0" y="116840"/>
                    <a:pt x="13970" y="113030"/>
                    <a:pt x="31750" y="109220"/>
                  </a:cubicBezTo>
                  <a:cubicBezTo>
                    <a:pt x="20320" y="107950"/>
                    <a:pt x="13970" y="102870"/>
                    <a:pt x="13970" y="93980"/>
                  </a:cubicBezTo>
                  <a:cubicBezTo>
                    <a:pt x="13970" y="85090"/>
                    <a:pt x="20320" y="81280"/>
                    <a:pt x="29210" y="77470"/>
                  </a:cubicBezTo>
                  <a:cubicBezTo>
                    <a:pt x="12700" y="71120"/>
                    <a:pt x="2540" y="58420"/>
                    <a:pt x="2540" y="40640"/>
                  </a:cubicBezTo>
                  <a:cubicBezTo>
                    <a:pt x="2540" y="22860"/>
                    <a:pt x="22860" y="0"/>
                    <a:pt x="49530" y="0"/>
                  </a:cubicBezTo>
                  <a:cubicBezTo>
                    <a:pt x="76200" y="0"/>
                    <a:pt x="62230" y="0"/>
                    <a:pt x="67310" y="2540"/>
                  </a:cubicBezTo>
                  <a:lnTo>
                    <a:pt x="109220" y="2540"/>
                  </a:lnTo>
                  <a:lnTo>
                    <a:pt x="109220" y="19050"/>
                  </a:lnTo>
                  <a:lnTo>
                    <a:pt x="93980" y="19050"/>
                  </a:lnTo>
                  <a:cubicBezTo>
                    <a:pt x="91440" y="19050"/>
                    <a:pt x="87630" y="19050"/>
                    <a:pt x="87630" y="19050"/>
                  </a:cubicBezTo>
                  <a:lnTo>
                    <a:pt x="86360" y="19050"/>
                  </a:lnTo>
                  <a:cubicBezTo>
                    <a:pt x="92710" y="24130"/>
                    <a:pt x="96520" y="33020"/>
                    <a:pt x="96520" y="41910"/>
                  </a:cubicBezTo>
                  <a:cubicBezTo>
                    <a:pt x="96520" y="64770"/>
                    <a:pt x="78740" y="80010"/>
                    <a:pt x="54610" y="81280"/>
                  </a:cubicBezTo>
                  <a:lnTo>
                    <a:pt x="54610" y="81280"/>
                  </a:lnTo>
                  <a:cubicBezTo>
                    <a:pt x="44450" y="81280"/>
                    <a:pt x="35560" y="86360"/>
                    <a:pt x="35560" y="90170"/>
                  </a:cubicBezTo>
                  <a:cubicBezTo>
                    <a:pt x="35560" y="93980"/>
                    <a:pt x="43180" y="97790"/>
                    <a:pt x="62230" y="100330"/>
                  </a:cubicBezTo>
                  <a:close/>
                  <a:moveTo>
                    <a:pt x="86360" y="133350"/>
                  </a:moveTo>
                  <a:cubicBezTo>
                    <a:pt x="86360" y="123190"/>
                    <a:pt x="77470" y="114300"/>
                    <a:pt x="50800" y="114300"/>
                  </a:cubicBezTo>
                  <a:cubicBezTo>
                    <a:pt x="24130" y="114300"/>
                    <a:pt x="20320" y="123190"/>
                    <a:pt x="20320" y="133350"/>
                  </a:cubicBezTo>
                  <a:cubicBezTo>
                    <a:pt x="20320" y="143510"/>
                    <a:pt x="33020" y="151130"/>
                    <a:pt x="52070" y="151130"/>
                  </a:cubicBezTo>
                  <a:cubicBezTo>
                    <a:pt x="71120" y="151130"/>
                    <a:pt x="85090" y="143510"/>
                    <a:pt x="85090" y="132080"/>
                  </a:cubicBezTo>
                  <a:close/>
                  <a:moveTo>
                    <a:pt x="76200" y="40640"/>
                  </a:moveTo>
                  <a:cubicBezTo>
                    <a:pt x="76200" y="26670"/>
                    <a:pt x="66040" y="16510"/>
                    <a:pt x="49530" y="16510"/>
                  </a:cubicBezTo>
                  <a:cubicBezTo>
                    <a:pt x="33020" y="16510"/>
                    <a:pt x="22860" y="26670"/>
                    <a:pt x="22860" y="40640"/>
                  </a:cubicBezTo>
                  <a:cubicBezTo>
                    <a:pt x="22860" y="54610"/>
                    <a:pt x="34290" y="64770"/>
                    <a:pt x="49530" y="64770"/>
                  </a:cubicBezTo>
                  <a:cubicBezTo>
                    <a:pt x="64770" y="64770"/>
                    <a:pt x="76200" y="54610"/>
                    <a:pt x="76200" y="406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F5AACCB2-0340-C01D-5EDC-F96AF1231A35}"/>
                </a:ext>
              </a:extLst>
            </p:cNvPr>
            <p:cNvSpPr/>
            <p:nvPr/>
          </p:nvSpPr>
          <p:spPr>
            <a:xfrm>
              <a:off x="1750060" y="2889250"/>
              <a:ext cx="101600" cy="118110"/>
            </a:xfrm>
            <a:custGeom>
              <a:avLst/>
              <a:gdLst>
                <a:gd name="connsiteX0" fmla="*/ 81280 w 101600"/>
                <a:gd name="connsiteY0" fmla="*/ 115570 h 118110"/>
                <a:gd name="connsiteX1" fmla="*/ 81280 w 101600"/>
                <a:gd name="connsiteY1" fmla="*/ 99060 h 118110"/>
                <a:gd name="connsiteX2" fmla="*/ 81280 w 101600"/>
                <a:gd name="connsiteY2" fmla="*/ 90170 h 118110"/>
                <a:gd name="connsiteX3" fmla="*/ 81280 w 101600"/>
                <a:gd name="connsiteY3" fmla="*/ 90170 h 118110"/>
                <a:gd name="connsiteX4" fmla="*/ 39370 w 101600"/>
                <a:gd name="connsiteY4" fmla="*/ 118110 h 118110"/>
                <a:gd name="connsiteX5" fmla="*/ 0 w 101600"/>
                <a:gd name="connsiteY5" fmla="*/ 72390 h 118110"/>
                <a:gd name="connsiteX6" fmla="*/ 0 w 101600"/>
                <a:gd name="connsiteY6" fmla="*/ 0 h 118110"/>
                <a:gd name="connsiteX7" fmla="*/ 21590 w 101600"/>
                <a:gd name="connsiteY7" fmla="*/ 0 h 118110"/>
                <a:gd name="connsiteX8" fmla="*/ 21590 w 101600"/>
                <a:gd name="connsiteY8" fmla="*/ 67310 h 118110"/>
                <a:gd name="connsiteX9" fmla="*/ 43180 w 101600"/>
                <a:gd name="connsiteY9" fmla="*/ 97790 h 118110"/>
                <a:gd name="connsiteX10" fmla="*/ 80010 w 101600"/>
                <a:gd name="connsiteY10" fmla="*/ 57150 h 118110"/>
                <a:gd name="connsiteX11" fmla="*/ 80010 w 101600"/>
                <a:gd name="connsiteY11" fmla="*/ 1270 h 118110"/>
                <a:gd name="connsiteX12" fmla="*/ 101600 w 101600"/>
                <a:gd name="connsiteY12" fmla="*/ 1270 h 118110"/>
                <a:gd name="connsiteX13" fmla="*/ 101600 w 101600"/>
                <a:gd name="connsiteY13" fmla="*/ 115570 h 118110"/>
                <a:gd name="connsiteX14" fmla="*/ 81280 w 101600"/>
                <a:gd name="connsiteY14" fmla="*/ 11557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00" h="118110">
                  <a:moveTo>
                    <a:pt x="81280" y="115570"/>
                  </a:moveTo>
                  <a:lnTo>
                    <a:pt x="81280" y="99060"/>
                  </a:lnTo>
                  <a:cubicBezTo>
                    <a:pt x="81280" y="93980"/>
                    <a:pt x="81280" y="91440"/>
                    <a:pt x="81280" y="90170"/>
                  </a:cubicBezTo>
                  <a:lnTo>
                    <a:pt x="81280" y="90170"/>
                  </a:lnTo>
                  <a:cubicBezTo>
                    <a:pt x="77470" y="100330"/>
                    <a:pt x="62230" y="118110"/>
                    <a:pt x="39370" y="118110"/>
                  </a:cubicBezTo>
                  <a:cubicBezTo>
                    <a:pt x="16510" y="118110"/>
                    <a:pt x="0" y="101600"/>
                    <a:pt x="0" y="72390"/>
                  </a:cubicBezTo>
                  <a:lnTo>
                    <a:pt x="0" y="0"/>
                  </a:lnTo>
                  <a:lnTo>
                    <a:pt x="21590" y="0"/>
                  </a:lnTo>
                  <a:lnTo>
                    <a:pt x="21590" y="67310"/>
                  </a:lnTo>
                  <a:cubicBezTo>
                    <a:pt x="21590" y="82550"/>
                    <a:pt x="24130" y="97790"/>
                    <a:pt x="43180" y="97790"/>
                  </a:cubicBezTo>
                  <a:cubicBezTo>
                    <a:pt x="62230" y="97790"/>
                    <a:pt x="80010" y="80010"/>
                    <a:pt x="80010" y="57150"/>
                  </a:cubicBezTo>
                  <a:lnTo>
                    <a:pt x="80010" y="1270"/>
                  </a:lnTo>
                  <a:lnTo>
                    <a:pt x="101600" y="1270"/>
                  </a:lnTo>
                  <a:lnTo>
                    <a:pt x="101600" y="115570"/>
                  </a:lnTo>
                  <a:lnTo>
                    <a:pt x="8128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F76C95E6-35E3-7A3D-9BBA-A92C966B4E89}"/>
                </a:ext>
              </a:extLst>
            </p:cNvPr>
            <p:cNvSpPr/>
            <p:nvPr/>
          </p:nvSpPr>
          <p:spPr>
            <a:xfrm>
              <a:off x="1891029" y="2844800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 144">
              <a:extLst>
                <a:ext uri="{FF2B5EF4-FFF2-40B4-BE49-F238E27FC236}">
                  <a16:creationId xmlns:a16="http://schemas.microsoft.com/office/drawing/2014/main" id="{E87EDD05-49E3-18C6-5057-6B7D3F3F8F9D}"/>
                </a:ext>
              </a:extLst>
            </p:cNvPr>
            <p:cNvSpPr/>
            <p:nvPr/>
          </p:nvSpPr>
          <p:spPr>
            <a:xfrm>
              <a:off x="1946910" y="2839720"/>
              <a:ext cx="113029" cy="166369"/>
            </a:xfrm>
            <a:custGeom>
              <a:avLst/>
              <a:gdLst>
                <a:gd name="connsiteX0" fmla="*/ 113030 w 113029"/>
                <a:gd name="connsiteY0" fmla="*/ 165100 h 166369"/>
                <a:gd name="connsiteX1" fmla="*/ 93980 w 113029"/>
                <a:gd name="connsiteY1" fmla="*/ 165100 h 166369"/>
                <a:gd name="connsiteX2" fmla="*/ 93980 w 113029"/>
                <a:gd name="connsiteY2" fmla="*/ 151130 h 166369"/>
                <a:gd name="connsiteX3" fmla="*/ 93980 w 113029"/>
                <a:gd name="connsiteY3" fmla="*/ 142240 h 166369"/>
                <a:gd name="connsiteX4" fmla="*/ 93980 w 113029"/>
                <a:gd name="connsiteY4" fmla="*/ 142240 h 166369"/>
                <a:gd name="connsiteX5" fmla="*/ 53340 w 113029"/>
                <a:gd name="connsiteY5" fmla="*/ 166370 h 166369"/>
                <a:gd name="connsiteX6" fmla="*/ 0 w 113029"/>
                <a:gd name="connsiteY6" fmla="*/ 106680 h 166369"/>
                <a:gd name="connsiteX7" fmla="*/ 52070 w 113029"/>
                <a:gd name="connsiteY7" fmla="*/ 46990 h 166369"/>
                <a:gd name="connsiteX8" fmla="*/ 91440 w 113029"/>
                <a:gd name="connsiteY8" fmla="*/ 67310 h 166369"/>
                <a:gd name="connsiteX9" fmla="*/ 91440 w 113029"/>
                <a:gd name="connsiteY9" fmla="*/ 67310 h 166369"/>
                <a:gd name="connsiteX10" fmla="*/ 91440 w 113029"/>
                <a:gd name="connsiteY10" fmla="*/ 58420 h 166369"/>
                <a:gd name="connsiteX11" fmla="*/ 91440 w 113029"/>
                <a:gd name="connsiteY11" fmla="*/ 0 h 166369"/>
                <a:gd name="connsiteX12" fmla="*/ 113030 w 113029"/>
                <a:gd name="connsiteY12" fmla="*/ 0 h 166369"/>
                <a:gd name="connsiteX13" fmla="*/ 113030 w 113029"/>
                <a:gd name="connsiteY13" fmla="*/ 165100 h 166369"/>
                <a:gd name="connsiteX14" fmla="*/ 19050 w 113029"/>
                <a:gd name="connsiteY14" fmla="*/ 107950 h 166369"/>
                <a:gd name="connsiteX15" fmla="*/ 54610 w 113029"/>
                <a:gd name="connsiteY15" fmla="*/ 149860 h 166369"/>
                <a:gd name="connsiteX16" fmla="*/ 90170 w 113029"/>
                <a:gd name="connsiteY16" fmla="*/ 107950 h 166369"/>
                <a:gd name="connsiteX17" fmla="*/ 54610 w 113029"/>
                <a:gd name="connsiteY17" fmla="*/ 66040 h 166369"/>
                <a:gd name="connsiteX18" fmla="*/ 19050 w 113029"/>
                <a:gd name="connsiteY18" fmla="*/ 10795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29" h="166369">
                  <a:moveTo>
                    <a:pt x="113030" y="165100"/>
                  </a:moveTo>
                  <a:lnTo>
                    <a:pt x="93980" y="165100"/>
                  </a:lnTo>
                  <a:lnTo>
                    <a:pt x="93980" y="151130"/>
                  </a:lnTo>
                  <a:cubicBezTo>
                    <a:pt x="93980" y="146050"/>
                    <a:pt x="93980" y="142240"/>
                    <a:pt x="93980" y="142240"/>
                  </a:cubicBezTo>
                  <a:lnTo>
                    <a:pt x="93980" y="142240"/>
                  </a:lnTo>
                  <a:cubicBezTo>
                    <a:pt x="87630" y="154940"/>
                    <a:pt x="72390" y="166370"/>
                    <a:pt x="53340" y="166370"/>
                  </a:cubicBezTo>
                  <a:cubicBezTo>
                    <a:pt x="22860" y="166370"/>
                    <a:pt x="0" y="142240"/>
                    <a:pt x="0" y="106680"/>
                  </a:cubicBezTo>
                  <a:cubicBezTo>
                    <a:pt x="0" y="71120"/>
                    <a:pt x="22860" y="46990"/>
                    <a:pt x="52070" y="46990"/>
                  </a:cubicBezTo>
                  <a:cubicBezTo>
                    <a:pt x="81280" y="46990"/>
                    <a:pt x="85090" y="57150"/>
                    <a:pt x="91440" y="67310"/>
                  </a:cubicBezTo>
                  <a:lnTo>
                    <a:pt x="91440" y="67310"/>
                  </a:lnTo>
                  <a:cubicBezTo>
                    <a:pt x="91440" y="67310"/>
                    <a:pt x="91440" y="63500"/>
                    <a:pt x="91440" y="58420"/>
                  </a:cubicBezTo>
                  <a:lnTo>
                    <a:pt x="91440" y="0"/>
                  </a:lnTo>
                  <a:lnTo>
                    <a:pt x="113030" y="0"/>
                  </a:lnTo>
                  <a:lnTo>
                    <a:pt x="113030" y="165100"/>
                  </a:lnTo>
                  <a:close/>
                  <a:moveTo>
                    <a:pt x="19050" y="107950"/>
                  </a:moveTo>
                  <a:cubicBezTo>
                    <a:pt x="19050" y="132080"/>
                    <a:pt x="33020" y="149860"/>
                    <a:pt x="54610" y="149860"/>
                  </a:cubicBezTo>
                  <a:cubicBezTo>
                    <a:pt x="76200" y="149860"/>
                    <a:pt x="90170" y="137160"/>
                    <a:pt x="90170" y="107950"/>
                  </a:cubicBezTo>
                  <a:cubicBezTo>
                    <a:pt x="90170" y="78740"/>
                    <a:pt x="71120" y="66040"/>
                    <a:pt x="54610" y="66040"/>
                  </a:cubicBezTo>
                  <a:cubicBezTo>
                    <a:pt x="38100" y="66040"/>
                    <a:pt x="19050" y="83820"/>
                    <a:pt x="1905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8AD2C154-61D6-330B-F7BA-C2EDDB0197DC}"/>
                </a:ext>
              </a:extLst>
            </p:cNvPr>
            <p:cNvSpPr/>
            <p:nvPr/>
          </p:nvSpPr>
          <p:spPr>
            <a:xfrm>
              <a:off x="2091689" y="288925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 146">
              <a:extLst>
                <a:ext uri="{FF2B5EF4-FFF2-40B4-BE49-F238E27FC236}">
                  <a16:creationId xmlns:a16="http://schemas.microsoft.com/office/drawing/2014/main" id="{013C875E-41EA-7B46-1E6B-8D1F137F88C6}"/>
                </a:ext>
              </a:extLst>
            </p:cNvPr>
            <p:cNvSpPr/>
            <p:nvPr/>
          </p:nvSpPr>
          <p:spPr>
            <a:xfrm>
              <a:off x="2230120" y="2839720"/>
              <a:ext cx="44450" cy="167639"/>
            </a:xfrm>
            <a:custGeom>
              <a:avLst/>
              <a:gdLst>
                <a:gd name="connsiteX0" fmla="*/ 0 w 44450"/>
                <a:gd name="connsiteY0" fmla="*/ 0 h 167639"/>
                <a:gd name="connsiteX1" fmla="*/ 21590 w 44450"/>
                <a:gd name="connsiteY1" fmla="*/ 0 h 167639"/>
                <a:gd name="connsiteX2" fmla="*/ 21590 w 44450"/>
                <a:gd name="connsiteY2" fmla="*/ 130810 h 167639"/>
                <a:gd name="connsiteX3" fmla="*/ 34290 w 44450"/>
                <a:gd name="connsiteY3" fmla="*/ 148590 h 167639"/>
                <a:gd name="connsiteX4" fmla="*/ 44450 w 44450"/>
                <a:gd name="connsiteY4" fmla="*/ 147320 h 167639"/>
                <a:gd name="connsiteX5" fmla="*/ 44450 w 44450"/>
                <a:gd name="connsiteY5" fmla="*/ 165100 h 167639"/>
                <a:gd name="connsiteX6" fmla="*/ 29210 w 44450"/>
                <a:gd name="connsiteY6" fmla="*/ 167640 h 167639"/>
                <a:gd name="connsiteX7" fmla="*/ 0 w 44450"/>
                <a:gd name="connsiteY7" fmla="*/ 135890 h 167639"/>
                <a:gd name="connsiteX8" fmla="*/ 0 w 44450"/>
                <a:gd name="connsiteY8" fmla="*/ 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39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0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9A9F3477-7F9C-2F4A-6C8E-5D95D48C754C}"/>
                </a:ext>
              </a:extLst>
            </p:cNvPr>
            <p:cNvSpPr/>
            <p:nvPr/>
          </p:nvSpPr>
          <p:spPr>
            <a:xfrm>
              <a:off x="2298700" y="2844800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4130 w 25400"/>
                <a:gd name="connsiteY5" fmla="*/ 45720 h 160020"/>
                <a:gd name="connsiteX6" fmla="*/ 24130 w 25400"/>
                <a:gd name="connsiteY6" fmla="*/ 160020 h 160020"/>
                <a:gd name="connsiteX7" fmla="*/ 2540 w 25400"/>
                <a:gd name="connsiteY7" fmla="*/ 160020 h 160020"/>
                <a:gd name="connsiteX8" fmla="*/ 2540 w 25400"/>
                <a:gd name="connsiteY8" fmla="*/ 45720 h 160020"/>
                <a:gd name="connsiteX9" fmla="*/ 2413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 148">
              <a:extLst>
                <a:ext uri="{FF2B5EF4-FFF2-40B4-BE49-F238E27FC236}">
                  <a16:creationId xmlns:a16="http://schemas.microsoft.com/office/drawing/2014/main" id="{438D6423-EBA2-DF85-3833-B93DFAA9361D}"/>
                </a:ext>
              </a:extLst>
            </p:cNvPr>
            <p:cNvSpPr/>
            <p:nvPr/>
          </p:nvSpPr>
          <p:spPr>
            <a:xfrm>
              <a:off x="2363470" y="2887979"/>
              <a:ext cx="102869" cy="118110"/>
            </a:xfrm>
            <a:custGeom>
              <a:avLst/>
              <a:gdLst>
                <a:gd name="connsiteX0" fmla="*/ 20320 w 102869"/>
                <a:gd name="connsiteY0" fmla="*/ 2540 h 118110"/>
                <a:gd name="connsiteX1" fmla="*/ 20320 w 102869"/>
                <a:gd name="connsiteY1" fmla="*/ 19050 h 118110"/>
                <a:gd name="connsiteX2" fmla="*/ 20320 w 102869"/>
                <a:gd name="connsiteY2" fmla="*/ 27940 h 118110"/>
                <a:gd name="connsiteX3" fmla="*/ 20320 w 102869"/>
                <a:gd name="connsiteY3" fmla="*/ 27940 h 118110"/>
                <a:gd name="connsiteX4" fmla="*/ 63500 w 102869"/>
                <a:gd name="connsiteY4" fmla="*/ 0 h 118110"/>
                <a:gd name="connsiteX5" fmla="*/ 102870 w 102869"/>
                <a:gd name="connsiteY5" fmla="*/ 45720 h 118110"/>
                <a:gd name="connsiteX6" fmla="*/ 102870 w 102869"/>
                <a:gd name="connsiteY6" fmla="*/ 118110 h 118110"/>
                <a:gd name="connsiteX7" fmla="*/ 81280 w 102869"/>
                <a:gd name="connsiteY7" fmla="*/ 118110 h 118110"/>
                <a:gd name="connsiteX8" fmla="*/ 81280 w 102869"/>
                <a:gd name="connsiteY8" fmla="*/ 50800 h 118110"/>
                <a:gd name="connsiteX9" fmla="*/ 59690 w 102869"/>
                <a:gd name="connsiteY9" fmla="*/ 20320 h 118110"/>
                <a:gd name="connsiteX10" fmla="*/ 21590 w 102869"/>
                <a:gd name="connsiteY10" fmla="*/ 60960 h 118110"/>
                <a:gd name="connsiteX11" fmla="*/ 21590 w 102869"/>
                <a:gd name="connsiteY11" fmla="*/ 116840 h 118110"/>
                <a:gd name="connsiteX12" fmla="*/ 0 w 102869"/>
                <a:gd name="connsiteY12" fmla="*/ 116840 h 118110"/>
                <a:gd name="connsiteX13" fmla="*/ 0 w 102869"/>
                <a:gd name="connsiteY13" fmla="*/ 2540 h 118110"/>
                <a:gd name="connsiteX14" fmla="*/ 20320 w 102869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 149">
              <a:extLst>
                <a:ext uri="{FF2B5EF4-FFF2-40B4-BE49-F238E27FC236}">
                  <a16:creationId xmlns:a16="http://schemas.microsoft.com/office/drawing/2014/main" id="{7CB23901-FBCF-46B8-8FDA-B77474688DF1}"/>
                </a:ext>
              </a:extLst>
            </p:cNvPr>
            <p:cNvSpPr/>
            <p:nvPr/>
          </p:nvSpPr>
          <p:spPr>
            <a:xfrm>
              <a:off x="2495550" y="288925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 150">
              <a:extLst>
                <a:ext uri="{FF2B5EF4-FFF2-40B4-BE49-F238E27FC236}">
                  <a16:creationId xmlns:a16="http://schemas.microsoft.com/office/drawing/2014/main" id="{F54073CB-D6FD-76A6-8BB9-805CC841F619}"/>
                </a:ext>
              </a:extLst>
            </p:cNvPr>
            <p:cNvSpPr/>
            <p:nvPr/>
          </p:nvSpPr>
          <p:spPr>
            <a:xfrm>
              <a:off x="2625089" y="2887979"/>
              <a:ext cx="78739" cy="119380"/>
            </a:xfrm>
            <a:custGeom>
              <a:avLst/>
              <a:gdLst>
                <a:gd name="connsiteX0" fmla="*/ 34290 w 78739"/>
                <a:gd name="connsiteY0" fmla="*/ 67310 h 119380"/>
                <a:gd name="connsiteX1" fmla="*/ 0 w 78739"/>
                <a:gd name="connsiteY1" fmla="*/ 31750 h 119380"/>
                <a:gd name="connsiteX2" fmla="*/ 40640 w 78739"/>
                <a:gd name="connsiteY2" fmla="*/ 0 h 119380"/>
                <a:gd name="connsiteX3" fmla="*/ 72390 w 78739"/>
                <a:gd name="connsiteY3" fmla="*/ 6350 h 119380"/>
                <a:gd name="connsiteX4" fmla="*/ 72390 w 78739"/>
                <a:gd name="connsiteY4" fmla="*/ 25400 h 119380"/>
                <a:gd name="connsiteX5" fmla="*/ 41910 w 78739"/>
                <a:gd name="connsiteY5" fmla="*/ 17780 h 119380"/>
                <a:gd name="connsiteX6" fmla="*/ 19050 w 78739"/>
                <a:gd name="connsiteY6" fmla="*/ 33020 h 119380"/>
                <a:gd name="connsiteX7" fmla="*/ 43180 w 78739"/>
                <a:gd name="connsiteY7" fmla="*/ 52070 h 119380"/>
                <a:gd name="connsiteX8" fmla="*/ 78740 w 78739"/>
                <a:gd name="connsiteY8" fmla="*/ 87630 h 119380"/>
                <a:gd name="connsiteX9" fmla="*/ 36830 w 78739"/>
                <a:gd name="connsiteY9" fmla="*/ 119380 h 119380"/>
                <a:gd name="connsiteX10" fmla="*/ 0 w 78739"/>
                <a:gd name="connsiteY10" fmla="*/ 111760 h 119380"/>
                <a:gd name="connsiteX11" fmla="*/ 0 w 78739"/>
                <a:gd name="connsiteY11" fmla="*/ 92710 h 119380"/>
                <a:gd name="connsiteX12" fmla="*/ 36830 w 78739"/>
                <a:gd name="connsiteY12" fmla="*/ 101600 h 119380"/>
                <a:gd name="connsiteX13" fmla="*/ 59690 w 78739"/>
                <a:gd name="connsiteY13" fmla="*/ 86360 h 119380"/>
                <a:gd name="connsiteX14" fmla="*/ 34290 w 78739"/>
                <a:gd name="connsiteY14" fmla="*/ 673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19380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 151">
              <a:extLst>
                <a:ext uri="{FF2B5EF4-FFF2-40B4-BE49-F238E27FC236}">
                  <a16:creationId xmlns:a16="http://schemas.microsoft.com/office/drawing/2014/main" id="{7972154E-5E53-2BCB-12A6-B2E0519A18D6}"/>
                </a:ext>
              </a:extLst>
            </p:cNvPr>
            <p:cNvSpPr/>
            <p:nvPr/>
          </p:nvSpPr>
          <p:spPr>
            <a:xfrm>
              <a:off x="2725420" y="2981960"/>
              <a:ext cx="25400" cy="25400"/>
            </a:xfrm>
            <a:custGeom>
              <a:avLst/>
              <a:gdLst>
                <a:gd name="connsiteX0" fmla="*/ 12700 w 25400"/>
                <a:gd name="connsiteY0" fmla="*/ 0 h 25400"/>
                <a:gd name="connsiteX1" fmla="*/ 25400 w 25400"/>
                <a:gd name="connsiteY1" fmla="*/ 12700 h 25400"/>
                <a:gd name="connsiteX2" fmla="*/ 12700 w 25400"/>
                <a:gd name="connsiteY2" fmla="*/ 25400 h 25400"/>
                <a:gd name="connsiteX3" fmla="*/ 0 w 25400"/>
                <a:gd name="connsiteY3" fmla="*/ 12700 h 25400"/>
                <a:gd name="connsiteX4" fmla="*/ 12700 w 25400"/>
                <a:gd name="connsiteY4" fmla="*/ 0 h 2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00" h="2540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34" name="Group 433">
            <a:extLst>
              <a:ext uri="{FF2B5EF4-FFF2-40B4-BE49-F238E27FC236}">
                <a16:creationId xmlns:a16="http://schemas.microsoft.com/office/drawing/2014/main" id="{C5E60DE8-F2ED-4EC3-C746-C2C1C5DA53FD}"/>
              </a:ext>
            </a:extLst>
          </p:cNvPr>
          <p:cNvGrpSpPr/>
          <p:nvPr/>
        </p:nvGrpSpPr>
        <p:grpSpPr>
          <a:xfrm>
            <a:off x="801369" y="3385820"/>
            <a:ext cx="8445500" cy="445769"/>
            <a:chOff x="801369" y="3385820"/>
            <a:chExt cx="8445500" cy="445769"/>
          </a:xfrm>
        </p:grpSpPr>
        <p:sp>
          <p:nvSpPr>
            <p:cNvPr id="153" name="Freeform 152">
              <a:extLst>
                <a:ext uri="{FF2B5EF4-FFF2-40B4-BE49-F238E27FC236}">
                  <a16:creationId xmlns:a16="http://schemas.microsoft.com/office/drawing/2014/main" id="{BE04DD35-79B7-EEE1-5C6C-B46393DFBB9A}"/>
                </a:ext>
              </a:extLst>
            </p:cNvPr>
            <p:cNvSpPr/>
            <p:nvPr/>
          </p:nvSpPr>
          <p:spPr>
            <a:xfrm>
              <a:off x="801369" y="3450590"/>
              <a:ext cx="41910" cy="40639"/>
            </a:xfrm>
            <a:custGeom>
              <a:avLst/>
              <a:gdLst>
                <a:gd name="connsiteX0" fmla="*/ 20320 w 41910"/>
                <a:gd name="connsiteY0" fmla="*/ 0 h 40639"/>
                <a:gd name="connsiteX1" fmla="*/ 41910 w 41910"/>
                <a:gd name="connsiteY1" fmla="*/ 20320 h 40639"/>
                <a:gd name="connsiteX2" fmla="*/ 20320 w 41910"/>
                <a:gd name="connsiteY2" fmla="*/ 40640 h 40639"/>
                <a:gd name="connsiteX3" fmla="*/ 0 w 41910"/>
                <a:gd name="connsiteY3" fmla="*/ 20320 h 40639"/>
                <a:gd name="connsiteX4" fmla="*/ 20320 w 41910"/>
                <a:gd name="connsiteY4" fmla="*/ 0 h 40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10" h="40639">
                  <a:moveTo>
                    <a:pt x="20320" y="0"/>
                  </a:moveTo>
                  <a:cubicBezTo>
                    <a:pt x="33020" y="0"/>
                    <a:pt x="41910" y="7620"/>
                    <a:pt x="41910" y="20320"/>
                  </a:cubicBezTo>
                  <a:cubicBezTo>
                    <a:pt x="41910" y="33020"/>
                    <a:pt x="33020" y="40640"/>
                    <a:pt x="20320" y="40640"/>
                  </a:cubicBezTo>
                  <a:cubicBezTo>
                    <a:pt x="7620" y="40640"/>
                    <a:pt x="0" y="33020"/>
                    <a:pt x="0" y="20320"/>
                  </a:cubicBezTo>
                  <a:cubicBezTo>
                    <a:pt x="0" y="7620"/>
                    <a:pt x="7620" y="0"/>
                    <a:pt x="2032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 153">
              <a:extLst>
                <a:ext uri="{FF2B5EF4-FFF2-40B4-BE49-F238E27FC236}">
                  <a16:creationId xmlns:a16="http://schemas.microsoft.com/office/drawing/2014/main" id="{BB3B4B49-633A-0A55-733B-03E93771A18C}"/>
                </a:ext>
              </a:extLst>
            </p:cNvPr>
            <p:cNvSpPr/>
            <p:nvPr/>
          </p:nvSpPr>
          <p:spPr>
            <a:xfrm>
              <a:off x="925830" y="3388359"/>
              <a:ext cx="121919" cy="165100"/>
            </a:xfrm>
            <a:custGeom>
              <a:avLst/>
              <a:gdLst>
                <a:gd name="connsiteX0" fmla="*/ 71120 w 121919"/>
                <a:gd name="connsiteY0" fmla="*/ 19050 h 165100"/>
                <a:gd name="connsiteX1" fmla="*/ 71120 w 121919"/>
                <a:gd name="connsiteY1" fmla="*/ 165100 h 165100"/>
                <a:gd name="connsiteX2" fmla="*/ 49530 w 121919"/>
                <a:gd name="connsiteY2" fmla="*/ 165100 h 165100"/>
                <a:gd name="connsiteX3" fmla="*/ 49530 w 121919"/>
                <a:gd name="connsiteY3" fmla="*/ 19050 h 165100"/>
                <a:gd name="connsiteX4" fmla="*/ 0 w 121919"/>
                <a:gd name="connsiteY4" fmla="*/ 19050 h 165100"/>
                <a:gd name="connsiteX5" fmla="*/ 0 w 121919"/>
                <a:gd name="connsiteY5" fmla="*/ 0 h 165100"/>
                <a:gd name="connsiteX6" fmla="*/ 121920 w 121919"/>
                <a:gd name="connsiteY6" fmla="*/ 0 h 165100"/>
                <a:gd name="connsiteX7" fmla="*/ 121920 w 121919"/>
                <a:gd name="connsiteY7" fmla="*/ 19050 h 165100"/>
                <a:gd name="connsiteX8" fmla="*/ 71120 w 121919"/>
                <a:gd name="connsiteY8" fmla="*/ 1905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919" h="165100">
                  <a:moveTo>
                    <a:pt x="71120" y="19050"/>
                  </a:moveTo>
                  <a:lnTo>
                    <a:pt x="71120" y="165100"/>
                  </a:lnTo>
                  <a:lnTo>
                    <a:pt x="49530" y="165100"/>
                  </a:lnTo>
                  <a:lnTo>
                    <a:pt x="49530" y="19050"/>
                  </a:lnTo>
                  <a:lnTo>
                    <a:pt x="0" y="19050"/>
                  </a:lnTo>
                  <a:lnTo>
                    <a:pt x="0" y="0"/>
                  </a:lnTo>
                  <a:lnTo>
                    <a:pt x="121920" y="0"/>
                  </a:lnTo>
                  <a:lnTo>
                    <a:pt x="121920" y="19050"/>
                  </a:lnTo>
                  <a:lnTo>
                    <a:pt x="71120" y="190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 154">
              <a:extLst>
                <a:ext uri="{FF2B5EF4-FFF2-40B4-BE49-F238E27FC236}">
                  <a16:creationId xmlns:a16="http://schemas.microsoft.com/office/drawing/2014/main" id="{D233B37E-0DAF-AC1B-675E-447DE5C98288}"/>
                </a:ext>
              </a:extLst>
            </p:cNvPr>
            <p:cNvSpPr/>
            <p:nvPr/>
          </p:nvSpPr>
          <p:spPr>
            <a:xfrm>
              <a:off x="1057910" y="3437890"/>
              <a:ext cx="66592" cy="116839"/>
            </a:xfrm>
            <a:custGeom>
              <a:avLst/>
              <a:gdLst>
                <a:gd name="connsiteX0" fmla="*/ 1270 w 66592"/>
                <a:gd name="connsiteY0" fmla="*/ 1270 h 116839"/>
                <a:gd name="connsiteX1" fmla="*/ 21590 w 66592"/>
                <a:gd name="connsiteY1" fmla="*/ 1270 h 116839"/>
                <a:gd name="connsiteX2" fmla="*/ 21590 w 66592"/>
                <a:gd name="connsiteY2" fmla="*/ 17780 h 116839"/>
                <a:gd name="connsiteX3" fmla="*/ 21590 w 66592"/>
                <a:gd name="connsiteY3" fmla="*/ 26670 h 116839"/>
                <a:gd name="connsiteX4" fmla="*/ 21590 w 66592"/>
                <a:gd name="connsiteY4" fmla="*/ 26670 h 116839"/>
                <a:gd name="connsiteX5" fmla="*/ 57150 w 66592"/>
                <a:gd name="connsiteY5" fmla="*/ 0 h 116839"/>
                <a:gd name="connsiteX6" fmla="*/ 63500 w 66592"/>
                <a:gd name="connsiteY6" fmla="*/ 0 h 116839"/>
                <a:gd name="connsiteX7" fmla="*/ 63500 w 66592"/>
                <a:gd name="connsiteY7" fmla="*/ 20320 h 116839"/>
                <a:gd name="connsiteX8" fmla="*/ 57150 w 66592"/>
                <a:gd name="connsiteY8" fmla="*/ 20320 h 116839"/>
                <a:gd name="connsiteX9" fmla="*/ 21590 w 66592"/>
                <a:gd name="connsiteY9" fmla="*/ 67310 h 116839"/>
                <a:gd name="connsiteX10" fmla="*/ 21590 w 66592"/>
                <a:gd name="connsiteY10" fmla="*/ 116840 h 116839"/>
                <a:gd name="connsiteX11" fmla="*/ 0 w 66592"/>
                <a:gd name="connsiteY11" fmla="*/ 116840 h 116839"/>
                <a:gd name="connsiteX12" fmla="*/ 0 w 66592"/>
                <a:gd name="connsiteY12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39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 155">
              <a:extLst>
                <a:ext uri="{FF2B5EF4-FFF2-40B4-BE49-F238E27FC236}">
                  <a16:creationId xmlns:a16="http://schemas.microsoft.com/office/drawing/2014/main" id="{B2397778-B4FE-0659-402F-44BCA5D996DA}"/>
                </a:ext>
              </a:extLst>
            </p:cNvPr>
            <p:cNvSpPr/>
            <p:nvPr/>
          </p:nvSpPr>
          <p:spPr>
            <a:xfrm>
              <a:off x="1139189" y="3435350"/>
              <a:ext cx="93980" cy="119379"/>
            </a:xfrm>
            <a:custGeom>
              <a:avLst/>
              <a:gdLst>
                <a:gd name="connsiteX0" fmla="*/ 5080 w 93980"/>
                <a:gd name="connsiteY0" fmla="*/ 8890 h 119379"/>
                <a:gd name="connsiteX1" fmla="*/ 45720 w 93980"/>
                <a:gd name="connsiteY1" fmla="*/ 0 h 119379"/>
                <a:gd name="connsiteX2" fmla="*/ 93980 w 93980"/>
                <a:gd name="connsiteY2" fmla="*/ 44450 h 119379"/>
                <a:gd name="connsiteX3" fmla="*/ 93980 w 93980"/>
                <a:gd name="connsiteY3" fmla="*/ 116840 h 119379"/>
                <a:gd name="connsiteX4" fmla="*/ 74930 w 93980"/>
                <a:gd name="connsiteY4" fmla="*/ 116840 h 119379"/>
                <a:gd name="connsiteX5" fmla="*/ 74930 w 93980"/>
                <a:gd name="connsiteY5" fmla="*/ 102870 h 119379"/>
                <a:gd name="connsiteX6" fmla="*/ 74930 w 93980"/>
                <a:gd name="connsiteY6" fmla="*/ 93980 h 119379"/>
                <a:gd name="connsiteX7" fmla="*/ 74930 w 93980"/>
                <a:gd name="connsiteY7" fmla="*/ 93980 h 119379"/>
                <a:gd name="connsiteX8" fmla="*/ 35560 w 93980"/>
                <a:gd name="connsiteY8" fmla="*/ 119380 h 119379"/>
                <a:gd name="connsiteX9" fmla="*/ 0 w 93980"/>
                <a:gd name="connsiteY9" fmla="*/ 86360 h 119379"/>
                <a:gd name="connsiteX10" fmla="*/ 74930 w 93980"/>
                <a:gd name="connsiteY10" fmla="*/ 50800 h 119379"/>
                <a:gd name="connsiteX11" fmla="*/ 74930 w 93980"/>
                <a:gd name="connsiteY11" fmla="*/ 44450 h 119379"/>
                <a:gd name="connsiteX12" fmla="*/ 44450 w 93980"/>
                <a:gd name="connsiteY12" fmla="*/ 17780 h 119379"/>
                <a:gd name="connsiteX13" fmla="*/ 7620 w 93980"/>
                <a:gd name="connsiteY13" fmla="*/ 27940 h 119379"/>
                <a:gd name="connsiteX14" fmla="*/ 7620 w 93980"/>
                <a:gd name="connsiteY14" fmla="*/ 8890 h 119379"/>
                <a:gd name="connsiteX15" fmla="*/ 72390 w 93980"/>
                <a:gd name="connsiteY15" fmla="*/ 67310 h 119379"/>
                <a:gd name="connsiteX16" fmla="*/ 19050 w 93980"/>
                <a:gd name="connsiteY16" fmla="*/ 86360 h 119379"/>
                <a:gd name="connsiteX17" fmla="*/ 38100 w 93980"/>
                <a:gd name="connsiteY17" fmla="*/ 102870 h 119379"/>
                <a:gd name="connsiteX18" fmla="*/ 72390 w 93980"/>
                <a:gd name="connsiteY18" fmla="*/ 6604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80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7310"/>
                  </a:moveTo>
                  <a:cubicBezTo>
                    <a:pt x="35560" y="60960"/>
                    <a:pt x="19050" y="71120"/>
                    <a:pt x="19050" y="86360"/>
                  </a:cubicBezTo>
                  <a:cubicBezTo>
                    <a:pt x="19050" y="101600"/>
                    <a:pt x="26670" y="102870"/>
                    <a:pt x="38100" y="102870"/>
                  </a:cubicBezTo>
                  <a:cubicBezTo>
                    <a:pt x="57150" y="102870"/>
                    <a:pt x="72390" y="83820"/>
                    <a:pt x="72390" y="660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 156">
              <a:extLst>
                <a:ext uri="{FF2B5EF4-FFF2-40B4-BE49-F238E27FC236}">
                  <a16:creationId xmlns:a16="http://schemas.microsoft.com/office/drawing/2014/main" id="{3D3A934F-D403-B161-FB44-22FA5803284C}"/>
                </a:ext>
              </a:extLst>
            </p:cNvPr>
            <p:cNvSpPr/>
            <p:nvPr/>
          </p:nvSpPr>
          <p:spPr>
            <a:xfrm>
              <a:off x="1270000" y="3393440"/>
              <a:ext cx="25400" cy="160019"/>
            </a:xfrm>
            <a:custGeom>
              <a:avLst/>
              <a:gdLst>
                <a:gd name="connsiteX0" fmla="*/ 12700 w 25400"/>
                <a:gd name="connsiteY0" fmla="*/ 0 h 160019"/>
                <a:gd name="connsiteX1" fmla="*/ 25400 w 25400"/>
                <a:gd name="connsiteY1" fmla="*/ 12700 h 160019"/>
                <a:gd name="connsiteX2" fmla="*/ 12700 w 25400"/>
                <a:gd name="connsiteY2" fmla="*/ 25400 h 160019"/>
                <a:gd name="connsiteX3" fmla="*/ 0 w 25400"/>
                <a:gd name="connsiteY3" fmla="*/ 12700 h 160019"/>
                <a:gd name="connsiteX4" fmla="*/ 12700 w 25400"/>
                <a:gd name="connsiteY4" fmla="*/ 0 h 160019"/>
                <a:gd name="connsiteX5" fmla="*/ 24130 w 25400"/>
                <a:gd name="connsiteY5" fmla="*/ 45720 h 160019"/>
                <a:gd name="connsiteX6" fmla="*/ 24130 w 25400"/>
                <a:gd name="connsiteY6" fmla="*/ 160020 h 160019"/>
                <a:gd name="connsiteX7" fmla="*/ 2540 w 25400"/>
                <a:gd name="connsiteY7" fmla="*/ 160020 h 160019"/>
                <a:gd name="connsiteX8" fmla="*/ 2540 w 25400"/>
                <a:gd name="connsiteY8" fmla="*/ 45720 h 160019"/>
                <a:gd name="connsiteX9" fmla="*/ 24130 w 25400"/>
                <a:gd name="connsiteY9" fmla="*/ 45720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19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 157">
              <a:extLst>
                <a:ext uri="{FF2B5EF4-FFF2-40B4-BE49-F238E27FC236}">
                  <a16:creationId xmlns:a16="http://schemas.microsoft.com/office/drawing/2014/main" id="{D625F678-0443-40D3-82B8-CDE220372858}"/>
                </a:ext>
              </a:extLst>
            </p:cNvPr>
            <p:cNvSpPr/>
            <p:nvPr/>
          </p:nvSpPr>
          <p:spPr>
            <a:xfrm>
              <a:off x="1337310" y="3436620"/>
              <a:ext cx="102869" cy="118109"/>
            </a:xfrm>
            <a:custGeom>
              <a:avLst/>
              <a:gdLst>
                <a:gd name="connsiteX0" fmla="*/ 20320 w 102869"/>
                <a:gd name="connsiteY0" fmla="*/ 2540 h 118109"/>
                <a:gd name="connsiteX1" fmla="*/ 20320 w 102869"/>
                <a:gd name="connsiteY1" fmla="*/ 19050 h 118109"/>
                <a:gd name="connsiteX2" fmla="*/ 20320 w 102869"/>
                <a:gd name="connsiteY2" fmla="*/ 27940 h 118109"/>
                <a:gd name="connsiteX3" fmla="*/ 20320 w 102869"/>
                <a:gd name="connsiteY3" fmla="*/ 27940 h 118109"/>
                <a:gd name="connsiteX4" fmla="*/ 63500 w 102869"/>
                <a:gd name="connsiteY4" fmla="*/ 0 h 118109"/>
                <a:gd name="connsiteX5" fmla="*/ 102870 w 102869"/>
                <a:gd name="connsiteY5" fmla="*/ 45720 h 118109"/>
                <a:gd name="connsiteX6" fmla="*/ 102870 w 102869"/>
                <a:gd name="connsiteY6" fmla="*/ 118110 h 118109"/>
                <a:gd name="connsiteX7" fmla="*/ 81280 w 102869"/>
                <a:gd name="connsiteY7" fmla="*/ 118110 h 118109"/>
                <a:gd name="connsiteX8" fmla="*/ 81280 w 102869"/>
                <a:gd name="connsiteY8" fmla="*/ 50800 h 118109"/>
                <a:gd name="connsiteX9" fmla="*/ 59690 w 102869"/>
                <a:gd name="connsiteY9" fmla="*/ 20320 h 118109"/>
                <a:gd name="connsiteX10" fmla="*/ 21590 w 102869"/>
                <a:gd name="connsiteY10" fmla="*/ 60960 h 118109"/>
                <a:gd name="connsiteX11" fmla="*/ 21590 w 102869"/>
                <a:gd name="connsiteY11" fmla="*/ 116840 h 118109"/>
                <a:gd name="connsiteX12" fmla="*/ 0 w 102869"/>
                <a:gd name="connsiteY12" fmla="*/ 116840 h 118109"/>
                <a:gd name="connsiteX13" fmla="*/ 0 w 102869"/>
                <a:gd name="connsiteY13" fmla="*/ 2540 h 118109"/>
                <a:gd name="connsiteX14" fmla="*/ 20320 w 102869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 158">
              <a:extLst>
                <a:ext uri="{FF2B5EF4-FFF2-40B4-BE49-F238E27FC236}">
                  <a16:creationId xmlns:a16="http://schemas.microsoft.com/office/drawing/2014/main" id="{CB1D42BF-237E-7E30-A370-97A6BEB409D3}"/>
                </a:ext>
              </a:extLst>
            </p:cNvPr>
            <p:cNvSpPr/>
            <p:nvPr/>
          </p:nvSpPr>
          <p:spPr>
            <a:xfrm>
              <a:off x="1479550" y="3393440"/>
              <a:ext cx="25400" cy="160019"/>
            </a:xfrm>
            <a:custGeom>
              <a:avLst/>
              <a:gdLst>
                <a:gd name="connsiteX0" fmla="*/ 12700 w 25400"/>
                <a:gd name="connsiteY0" fmla="*/ 0 h 160019"/>
                <a:gd name="connsiteX1" fmla="*/ 25400 w 25400"/>
                <a:gd name="connsiteY1" fmla="*/ 12700 h 160019"/>
                <a:gd name="connsiteX2" fmla="*/ 12700 w 25400"/>
                <a:gd name="connsiteY2" fmla="*/ 25400 h 160019"/>
                <a:gd name="connsiteX3" fmla="*/ 0 w 25400"/>
                <a:gd name="connsiteY3" fmla="*/ 12700 h 160019"/>
                <a:gd name="connsiteX4" fmla="*/ 12700 w 25400"/>
                <a:gd name="connsiteY4" fmla="*/ 0 h 160019"/>
                <a:gd name="connsiteX5" fmla="*/ 22860 w 25400"/>
                <a:gd name="connsiteY5" fmla="*/ 45720 h 160019"/>
                <a:gd name="connsiteX6" fmla="*/ 22860 w 25400"/>
                <a:gd name="connsiteY6" fmla="*/ 160020 h 160019"/>
                <a:gd name="connsiteX7" fmla="*/ 1270 w 25400"/>
                <a:gd name="connsiteY7" fmla="*/ 160020 h 160019"/>
                <a:gd name="connsiteX8" fmla="*/ 1270 w 25400"/>
                <a:gd name="connsiteY8" fmla="*/ 45720 h 160019"/>
                <a:gd name="connsiteX9" fmla="*/ 22860 w 25400"/>
                <a:gd name="connsiteY9" fmla="*/ 45720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19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 159">
              <a:extLst>
                <a:ext uri="{FF2B5EF4-FFF2-40B4-BE49-F238E27FC236}">
                  <a16:creationId xmlns:a16="http://schemas.microsoft.com/office/drawing/2014/main" id="{842A181D-9E7A-95B2-0A1D-6F62A2B1551C}"/>
                </a:ext>
              </a:extLst>
            </p:cNvPr>
            <p:cNvSpPr/>
            <p:nvPr/>
          </p:nvSpPr>
          <p:spPr>
            <a:xfrm>
              <a:off x="1545589" y="3436620"/>
              <a:ext cx="102870" cy="118109"/>
            </a:xfrm>
            <a:custGeom>
              <a:avLst/>
              <a:gdLst>
                <a:gd name="connsiteX0" fmla="*/ 20320 w 102870"/>
                <a:gd name="connsiteY0" fmla="*/ 2540 h 118109"/>
                <a:gd name="connsiteX1" fmla="*/ 20320 w 102870"/>
                <a:gd name="connsiteY1" fmla="*/ 19050 h 118109"/>
                <a:gd name="connsiteX2" fmla="*/ 20320 w 102870"/>
                <a:gd name="connsiteY2" fmla="*/ 27940 h 118109"/>
                <a:gd name="connsiteX3" fmla="*/ 20320 w 102870"/>
                <a:gd name="connsiteY3" fmla="*/ 27940 h 118109"/>
                <a:gd name="connsiteX4" fmla="*/ 63500 w 102870"/>
                <a:gd name="connsiteY4" fmla="*/ 0 h 118109"/>
                <a:gd name="connsiteX5" fmla="*/ 102870 w 102870"/>
                <a:gd name="connsiteY5" fmla="*/ 45720 h 118109"/>
                <a:gd name="connsiteX6" fmla="*/ 102870 w 102870"/>
                <a:gd name="connsiteY6" fmla="*/ 118110 h 118109"/>
                <a:gd name="connsiteX7" fmla="*/ 81280 w 102870"/>
                <a:gd name="connsiteY7" fmla="*/ 118110 h 118109"/>
                <a:gd name="connsiteX8" fmla="*/ 81280 w 102870"/>
                <a:gd name="connsiteY8" fmla="*/ 50800 h 118109"/>
                <a:gd name="connsiteX9" fmla="*/ 59690 w 102870"/>
                <a:gd name="connsiteY9" fmla="*/ 20320 h 118109"/>
                <a:gd name="connsiteX10" fmla="*/ 21590 w 102870"/>
                <a:gd name="connsiteY10" fmla="*/ 60960 h 118109"/>
                <a:gd name="connsiteX11" fmla="*/ 21590 w 102870"/>
                <a:gd name="connsiteY11" fmla="*/ 116840 h 118109"/>
                <a:gd name="connsiteX12" fmla="*/ 0 w 102870"/>
                <a:gd name="connsiteY12" fmla="*/ 116840 h 118109"/>
                <a:gd name="connsiteX13" fmla="*/ 0 w 102870"/>
                <a:gd name="connsiteY13" fmla="*/ 2540 h 118109"/>
                <a:gd name="connsiteX14" fmla="*/ 20320 w 102870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 160">
              <a:extLst>
                <a:ext uri="{FF2B5EF4-FFF2-40B4-BE49-F238E27FC236}">
                  <a16:creationId xmlns:a16="http://schemas.microsoft.com/office/drawing/2014/main" id="{27848A3C-3438-A41E-3AFA-283CE1EC3691}"/>
                </a:ext>
              </a:extLst>
            </p:cNvPr>
            <p:cNvSpPr/>
            <p:nvPr/>
          </p:nvSpPr>
          <p:spPr>
            <a:xfrm>
              <a:off x="1678939" y="3436620"/>
              <a:ext cx="109220" cy="167639"/>
            </a:xfrm>
            <a:custGeom>
              <a:avLst/>
              <a:gdLst>
                <a:gd name="connsiteX0" fmla="*/ 60960 w 109220"/>
                <a:gd name="connsiteY0" fmla="*/ 99060 h 167639"/>
                <a:gd name="connsiteX1" fmla="*/ 106680 w 109220"/>
                <a:gd name="connsiteY1" fmla="*/ 132080 h 167639"/>
                <a:gd name="connsiteX2" fmla="*/ 52070 w 109220"/>
                <a:gd name="connsiteY2" fmla="*/ 167640 h 167639"/>
                <a:gd name="connsiteX3" fmla="*/ 0 w 109220"/>
                <a:gd name="connsiteY3" fmla="*/ 137160 h 167639"/>
                <a:gd name="connsiteX4" fmla="*/ 31750 w 109220"/>
                <a:gd name="connsiteY4" fmla="*/ 109220 h 167639"/>
                <a:gd name="connsiteX5" fmla="*/ 13970 w 109220"/>
                <a:gd name="connsiteY5" fmla="*/ 93980 h 167639"/>
                <a:gd name="connsiteX6" fmla="*/ 29210 w 109220"/>
                <a:gd name="connsiteY6" fmla="*/ 77470 h 167639"/>
                <a:gd name="connsiteX7" fmla="*/ 2540 w 109220"/>
                <a:gd name="connsiteY7" fmla="*/ 40640 h 167639"/>
                <a:gd name="connsiteX8" fmla="*/ 49530 w 109220"/>
                <a:gd name="connsiteY8" fmla="*/ 0 h 167639"/>
                <a:gd name="connsiteX9" fmla="*/ 67310 w 109220"/>
                <a:gd name="connsiteY9" fmla="*/ 2540 h 167639"/>
                <a:gd name="connsiteX10" fmla="*/ 109220 w 109220"/>
                <a:gd name="connsiteY10" fmla="*/ 2540 h 167639"/>
                <a:gd name="connsiteX11" fmla="*/ 109220 w 109220"/>
                <a:gd name="connsiteY11" fmla="*/ 19050 h 167639"/>
                <a:gd name="connsiteX12" fmla="*/ 93980 w 109220"/>
                <a:gd name="connsiteY12" fmla="*/ 19050 h 167639"/>
                <a:gd name="connsiteX13" fmla="*/ 87630 w 109220"/>
                <a:gd name="connsiteY13" fmla="*/ 19050 h 167639"/>
                <a:gd name="connsiteX14" fmla="*/ 86360 w 109220"/>
                <a:gd name="connsiteY14" fmla="*/ 19050 h 167639"/>
                <a:gd name="connsiteX15" fmla="*/ 96520 w 109220"/>
                <a:gd name="connsiteY15" fmla="*/ 41910 h 167639"/>
                <a:gd name="connsiteX16" fmla="*/ 54610 w 109220"/>
                <a:gd name="connsiteY16" fmla="*/ 81280 h 167639"/>
                <a:gd name="connsiteX17" fmla="*/ 54610 w 109220"/>
                <a:gd name="connsiteY17" fmla="*/ 81280 h 167639"/>
                <a:gd name="connsiteX18" fmla="*/ 35560 w 109220"/>
                <a:gd name="connsiteY18" fmla="*/ 90170 h 167639"/>
                <a:gd name="connsiteX19" fmla="*/ 62230 w 109220"/>
                <a:gd name="connsiteY19" fmla="*/ 100330 h 167639"/>
                <a:gd name="connsiteX20" fmla="*/ 85090 w 109220"/>
                <a:gd name="connsiteY20" fmla="*/ 133350 h 167639"/>
                <a:gd name="connsiteX21" fmla="*/ 49530 w 109220"/>
                <a:gd name="connsiteY21" fmla="*/ 114300 h 167639"/>
                <a:gd name="connsiteX22" fmla="*/ 19050 w 109220"/>
                <a:gd name="connsiteY22" fmla="*/ 133350 h 167639"/>
                <a:gd name="connsiteX23" fmla="*/ 50800 w 109220"/>
                <a:gd name="connsiteY23" fmla="*/ 151130 h 167639"/>
                <a:gd name="connsiteX24" fmla="*/ 83820 w 109220"/>
                <a:gd name="connsiteY24" fmla="*/ 132080 h 167639"/>
                <a:gd name="connsiteX25" fmla="*/ 74930 w 109220"/>
                <a:gd name="connsiteY25" fmla="*/ 40640 h 167639"/>
                <a:gd name="connsiteX26" fmla="*/ 48260 w 109220"/>
                <a:gd name="connsiteY26" fmla="*/ 16510 h 167639"/>
                <a:gd name="connsiteX27" fmla="*/ 21590 w 109220"/>
                <a:gd name="connsiteY27" fmla="*/ 40640 h 167639"/>
                <a:gd name="connsiteX28" fmla="*/ 48260 w 109220"/>
                <a:gd name="connsiteY28" fmla="*/ 64770 h 167639"/>
                <a:gd name="connsiteX29" fmla="*/ 74930 w 109220"/>
                <a:gd name="connsiteY29" fmla="*/ 4064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9220" h="167639">
                  <a:moveTo>
                    <a:pt x="60960" y="99060"/>
                  </a:moveTo>
                  <a:cubicBezTo>
                    <a:pt x="90170" y="102870"/>
                    <a:pt x="106680" y="110490"/>
                    <a:pt x="106680" y="132080"/>
                  </a:cubicBezTo>
                  <a:cubicBezTo>
                    <a:pt x="106680" y="153670"/>
                    <a:pt x="83820" y="167640"/>
                    <a:pt x="52070" y="167640"/>
                  </a:cubicBezTo>
                  <a:cubicBezTo>
                    <a:pt x="20320" y="167640"/>
                    <a:pt x="0" y="157480"/>
                    <a:pt x="0" y="137160"/>
                  </a:cubicBezTo>
                  <a:cubicBezTo>
                    <a:pt x="0" y="116840"/>
                    <a:pt x="13970" y="113030"/>
                    <a:pt x="31750" y="109220"/>
                  </a:cubicBezTo>
                  <a:cubicBezTo>
                    <a:pt x="20320" y="107950"/>
                    <a:pt x="13970" y="102870"/>
                    <a:pt x="13970" y="93980"/>
                  </a:cubicBezTo>
                  <a:cubicBezTo>
                    <a:pt x="13970" y="85090"/>
                    <a:pt x="20320" y="81280"/>
                    <a:pt x="29210" y="77470"/>
                  </a:cubicBezTo>
                  <a:cubicBezTo>
                    <a:pt x="12700" y="71120"/>
                    <a:pt x="2540" y="58420"/>
                    <a:pt x="2540" y="40640"/>
                  </a:cubicBezTo>
                  <a:cubicBezTo>
                    <a:pt x="2540" y="22860"/>
                    <a:pt x="22860" y="0"/>
                    <a:pt x="49530" y="0"/>
                  </a:cubicBezTo>
                  <a:cubicBezTo>
                    <a:pt x="76200" y="0"/>
                    <a:pt x="62230" y="0"/>
                    <a:pt x="67310" y="2540"/>
                  </a:cubicBezTo>
                  <a:lnTo>
                    <a:pt x="109220" y="2540"/>
                  </a:lnTo>
                  <a:lnTo>
                    <a:pt x="109220" y="19050"/>
                  </a:lnTo>
                  <a:lnTo>
                    <a:pt x="93980" y="19050"/>
                  </a:lnTo>
                  <a:cubicBezTo>
                    <a:pt x="91440" y="19050"/>
                    <a:pt x="87630" y="19050"/>
                    <a:pt x="87630" y="19050"/>
                  </a:cubicBezTo>
                  <a:lnTo>
                    <a:pt x="86360" y="19050"/>
                  </a:lnTo>
                  <a:cubicBezTo>
                    <a:pt x="92710" y="24130"/>
                    <a:pt x="96520" y="33020"/>
                    <a:pt x="96520" y="41910"/>
                  </a:cubicBezTo>
                  <a:cubicBezTo>
                    <a:pt x="96520" y="64770"/>
                    <a:pt x="78740" y="80010"/>
                    <a:pt x="54610" y="81280"/>
                  </a:cubicBezTo>
                  <a:lnTo>
                    <a:pt x="54610" y="81280"/>
                  </a:lnTo>
                  <a:cubicBezTo>
                    <a:pt x="44450" y="81280"/>
                    <a:pt x="35560" y="86360"/>
                    <a:pt x="35560" y="90170"/>
                  </a:cubicBezTo>
                  <a:cubicBezTo>
                    <a:pt x="35560" y="93980"/>
                    <a:pt x="43180" y="97790"/>
                    <a:pt x="62230" y="100330"/>
                  </a:cubicBezTo>
                  <a:close/>
                  <a:moveTo>
                    <a:pt x="85090" y="133350"/>
                  </a:moveTo>
                  <a:cubicBezTo>
                    <a:pt x="85090" y="123190"/>
                    <a:pt x="76200" y="114300"/>
                    <a:pt x="49530" y="114300"/>
                  </a:cubicBezTo>
                  <a:cubicBezTo>
                    <a:pt x="22860" y="114300"/>
                    <a:pt x="19050" y="123190"/>
                    <a:pt x="19050" y="133350"/>
                  </a:cubicBezTo>
                  <a:cubicBezTo>
                    <a:pt x="19050" y="143510"/>
                    <a:pt x="31750" y="151130"/>
                    <a:pt x="50800" y="151130"/>
                  </a:cubicBezTo>
                  <a:cubicBezTo>
                    <a:pt x="69850" y="151130"/>
                    <a:pt x="83820" y="143510"/>
                    <a:pt x="83820" y="132080"/>
                  </a:cubicBezTo>
                  <a:close/>
                  <a:moveTo>
                    <a:pt x="74930" y="40640"/>
                  </a:moveTo>
                  <a:cubicBezTo>
                    <a:pt x="74930" y="26670"/>
                    <a:pt x="64770" y="16510"/>
                    <a:pt x="48260" y="16510"/>
                  </a:cubicBezTo>
                  <a:cubicBezTo>
                    <a:pt x="31750" y="16510"/>
                    <a:pt x="21590" y="26670"/>
                    <a:pt x="21590" y="40640"/>
                  </a:cubicBezTo>
                  <a:cubicBezTo>
                    <a:pt x="21590" y="54610"/>
                    <a:pt x="33020" y="64770"/>
                    <a:pt x="48260" y="64770"/>
                  </a:cubicBezTo>
                  <a:cubicBezTo>
                    <a:pt x="63500" y="64770"/>
                    <a:pt x="74930" y="54610"/>
                    <a:pt x="74930" y="406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 161">
              <a:extLst>
                <a:ext uri="{FF2B5EF4-FFF2-40B4-BE49-F238E27FC236}">
                  <a16:creationId xmlns:a16="http://schemas.microsoft.com/office/drawing/2014/main" id="{55DC1336-9A41-7053-6A42-3E2068E842CF}"/>
                </a:ext>
              </a:extLst>
            </p:cNvPr>
            <p:cNvSpPr/>
            <p:nvPr/>
          </p:nvSpPr>
          <p:spPr>
            <a:xfrm>
              <a:off x="1879600" y="3393440"/>
              <a:ext cx="25400" cy="160019"/>
            </a:xfrm>
            <a:custGeom>
              <a:avLst/>
              <a:gdLst>
                <a:gd name="connsiteX0" fmla="*/ 12700 w 25400"/>
                <a:gd name="connsiteY0" fmla="*/ 0 h 160019"/>
                <a:gd name="connsiteX1" fmla="*/ 25400 w 25400"/>
                <a:gd name="connsiteY1" fmla="*/ 12700 h 160019"/>
                <a:gd name="connsiteX2" fmla="*/ 12700 w 25400"/>
                <a:gd name="connsiteY2" fmla="*/ 25400 h 160019"/>
                <a:gd name="connsiteX3" fmla="*/ 0 w 25400"/>
                <a:gd name="connsiteY3" fmla="*/ 12700 h 160019"/>
                <a:gd name="connsiteX4" fmla="*/ 12700 w 25400"/>
                <a:gd name="connsiteY4" fmla="*/ 0 h 160019"/>
                <a:gd name="connsiteX5" fmla="*/ 22860 w 25400"/>
                <a:gd name="connsiteY5" fmla="*/ 45720 h 160019"/>
                <a:gd name="connsiteX6" fmla="*/ 22860 w 25400"/>
                <a:gd name="connsiteY6" fmla="*/ 160020 h 160019"/>
                <a:gd name="connsiteX7" fmla="*/ 1270 w 25400"/>
                <a:gd name="connsiteY7" fmla="*/ 160020 h 160019"/>
                <a:gd name="connsiteX8" fmla="*/ 1270 w 25400"/>
                <a:gd name="connsiteY8" fmla="*/ 45720 h 160019"/>
                <a:gd name="connsiteX9" fmla="*/ 22860 w 25400"/>
                <a:gd name="connsiteY9" fmla="*/ 45720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19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 162">
              <a:extLst>
                <a:ext uri="{FF2B5EF4-FFF2-40B4-BE49-F238E27FC236}">
                  <a16:creationId xmlns:a16="http://schemas.microsoft.com/office/drawing/2014/main" id="{A42FD0F4-7E14-0E38-B302-ADB6B1838828}"/>
                </a:ext>
              </a:extLst>
            </p:cNvPr>
            <p:cNvSpPr/>
            <p:nvPr/>
          </p:nvSpPr>
          <p:spPr>
            <a:xfrm>
              <a:off x="1946910" y="3436620"/>
              <a:ext cx="102869" cy="118109"/>
            </a:xfrm>
            <a:custGeom>
              <a:avLst/>
              <a:gdLst>
                <a:gd name="connsiteX0" fmla="*/ 20320 w 102869"/>
                <a:gd name="connsiteY0" fmla="*/ 2540 h 118109"/>
                <a:gd name="connsiteX1" fmla="*/ 20320 w 102869"/>
                <a:gd name="connsiteY1" fmla="*/ 19050 h 118109"/>
                <a:gd name="connsiteX2" fmla="*/ 20320 w 102869"/>
                <a:gd name="connsiteY2" fmla="*/ 27940 h 118109"/>
                <a:gd name="connsiteX3" fmla="*/ 20320 w 102869"/>
                <a:gd name="connsiteY3" fmla="*/ 27940 h 118109"/>
                <a:gd name="connsiteX4" fmla="*/ 63500 w 102869"/>
                <a:gd name="connsiteY4" fmla="*/ 0 h 118109"/>
                <a:gd name="connsiteX5" fmla="*/ 102870 w 102869"/>
                <a:gd name="connsiteY5" fmla="*/ 45720 h 118109"/>
                <a:gd name="connsiteX6" fmla="*/ 102870 w 102869"/>
                <a:gd name="connsiteY6" fmla="*/ 118110 h 118109"/>
                <a:gd name="connsiteX7" fmla="*/ 81280 w 102869"/>
                <a:gd name="connsiteY7" fmla="*/ 118110 h 118109"/>
                <a:gd name="connsiteX8" fmla="*/ 81280 w 102869"/>
                <a:gd name="connsiteY8" fmla="*/ 50800 h 118109"/>
                <a:gd name="connsiteX9" fmla="*/ 59690 w 102869"/>
                <a:gd name="connsiteY9" fmla="*/ 20320 h 118109"/>
                <a:gd name="connsiteX10" fmla="*/ 21590 w 102869"/>
                <a:gd name="connsiteY10" fmla="*/ 60960 h 118109"/>
                <a:gd name="connsiteX11" fmla="*/ 21590 w 102869"/>
                <a:gd name="connsiteY11" fmla="*/ 116840 h 118109"/>
                <a:gd name="connsiteX12" fmla="*/ 0 w 102869"/>
                <a:gd name="connsiteY12" fmla="*/ 116840 h 118109"/>
                <a:gd name="connsiteX13" fmla="*/ 0 w 102869"/>
                <a:gd name="connsiteY13" fmla="*/ 2540 h 118109"/>
                <a:gd name="connsiteX14" fmla="*/ 20320 w 102869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 163">
              <a:extLst>
                <a:ext uri="{FF2B5EF4-FFF2-40B4-BE49-F238E27FC236}">
                  <a16:creationId xmlns:a16="http://schemas.microsoft.com/office/drawing/2014/main" id="{05966FF6-693F-F3D6-6EE4-ACE436399C83}"/>
                </a:ext>
              </a:extLst>
            </p:cNvPr>
            <p:cNvSpPr/>
            <p:nvPr/>
          </p:nvSpPr>
          <p:spPr>
            <a:xfrm>
              <a:off x="2080260" y="3436620"/>
              <a:ext cx="95250" cy="119379"/>
            </a:xfrm>
            <a:custGeom>
              <a:avLst/>
              <a:gdLst>
                <a:gd name="connsiteX0" fmla="*/ 60960 w 95250"/>
                <a:gd name="connsiteY0" fmla="*/ 100330 h 119379"/>
                <a:gd name="connsiteX1" fmla="*/ 95250 w 95250"/>
                <a:gd name="connsiteY1" fmla="*/ 90170 h 119379"/>
                <a:gd name="connsiteX2" fmla="*/ 95250 w 95250"/>
                <a:gd name="connsiteY2" fmla="*/ 110490 h 119379"/>
                <a:gd name="connsiteX3" fmla="*/ 59690 w 95250"/>
                <a:gd name="connsiteY3" fmla="*/ 119380 h 119379"/>
                <a:gd name="connsiteX4" fmla="*/ 0 w 95250"/>
                <a:gd name="connsiteY4" fmla="*/ 59690 h 119379"/>
                <a:gd name="connsiteX5" fmla="*/ 59690 w 95250"/>
                <a:gd name="connsiteY5" fmla="*/ 0 h 119379"/>
                <a:gd name="connsiteX6" fmla="*/ 95250 w 95250"/>
                <a:gd name="connsiteY6" fmla="*/ 8890 h 119379"/>
                <a:gd name="connsiteX7" fmla="*/ 95250 w 95250"/>
                <a:gd name="connsiteY7" fmla="*/ 29210 h 119379"/>
                <a:gd name="connsiteX8" fmla="*/ 60960 w 95250"/>
                <a:gd name="connsiteY8" fmla="*/ 19050 h 119379"/>
                <a:gd name="connsiteX9" fmla="*/ 21590 w 95250"/>
                <a:gd name="connsiteY9" fmla="*/ 59690 h 119379"/>
                <a:gd name="connsiteX10" fmla="*/ 60960 w 95250"/>
                <a:gd name="connsiteY10" fmla="*/ 10033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79">
                  <a:moveTo>
                    <a:pt x="60960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9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90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0" y="19050"/>
                  </a:cubicBezTo>
                  <a:cubicBezTo>
                    <a:pt x="38100" y="19050"/>
                    <a:pt x="21590" y="35560"/>
                    <a:pt x="21590" y="59690"/>
                  </a:cubicBezTo>
                  <a:cubicBezTo>
                    <a:pt x="21590" y="83820"/>
                    <a:pt x="38100" y="100330"/>
                    <a:pt x="6096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7F89511D-BF45-A604-0F64-3B8FFF273C42}"/>
                </a:ext>
              </a:extLst>
            </p:cNvPr>
            <p:cNvSpPr/>
            <p:nvPr/>
          </p:nvSpPr>
          <p:spPr>
            <a:xfrm>
              <a:off x="2207260" y="3388359"/>
              <a:ext cx="44450" cy="167640"/>
            </a:xfrm>
            <a:custGeom>
              <a:avLst/>
              <a:gdLst>
                <a:gd name="connsiteX0" fmla="*/ 0 w 44450"/>
                <a:gd name="connsiteY0" fmla="*/ 0 h 167640"/>
                <a:gd name="connsiteX1" fmla="*/ 21590 w 44450"/>
                <a:gd name="connsiteY1" fmla="*/ 0 h 167640"/>
                <a:gd name="connsiteX2" fmla="*/ 21590 w 44450"/>
                <a:gd name="connsiteY2" fmla="*/ 130810 h 167640"/>
                <a:gd name="connsiteX3" fmla="*/ 34290 w 44450"/>
                <a:gd name="connsiteY3" fmla="*/ 148590 h 167640"/>
                <a:gd name="connsiteX4" fmla="*/ 44450 w 44450"/>
                <a:gd name="connsiteY4" fmla="*/ 147320 h 167640"/>
                <a:gd name="connsiteX5" fmla="*/ 44450 w 44450"/>
                <a:gd name="connsiteY5" fmla="*/ 165100 h 167640"/>
                <a:gd name="connsiteX6" fmla="*/ 29210 w 44450"/>
                <a:gd name="connsiteY6" fmla="*/ 167640 h 167640"/>
                <a:gd name="connsiteX7" fmla="*/ 0 w 44450"/>
                <a:gd name="connsiteY7" fmla="*/ 135890 h 167640"/>
                <a:gd name="connsiteX8" fmla="*/ 0 w 44450"/>
                <a:gd name="connsiteY8" fmla="*/ 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40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0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 165">
              <a:extLst>
                <a:ext uri="{FF2B5EF4-FFF2-40B4-BE49-F238E27FC236}">
                  <a16:creationId xmlns:a16="http://schemas.microsoft.com/office/drawing/2014/main" id="{DD15178E-E79E-D0FE-521E-3E107B4075BF}"/>
                </a:ext>
              </a:extLst>
            </p:cNvPr>
            <p:cNvSpPr/>
            <p:nvPr/>
          </p:nvSpPr>
          <p:spPr>
            <a:xfrm>
              <a:off x="2277110" y="3437890"/>
              <a:ext cx="101600" cy="118109"/>
            </a:xfrm>
            <a:custGeom>
              <a:avLst/>
              <a:gdLst>
                <a:gd name="connsiteX0" fmla="*/ 81280 w 101600"/>
                <a:gd name="connsiteY0" fmla="*/ 115570 h 118109"/>
                <a:gd name="connsiteX1" fmla="*/ 81280 w 101600"/>
                <a:gd name="connsiteY1" fmla="*/ 99060 h 118109"/>
                <a:gd name="connsiteX2" fmla="*/ 81280 w 101600"/>
                <a:gd name="connsiteY2" fmla="*/ 90170 h 118109"/>
                <a:gd name="connsiteX3" fmla="*/ 81280 w 101600"/>
                <a:gd name="connsiteY3" fmla="*/ 90170 h 118109"/>
                <a:gd name="connsiteX4" fmla="*/ 39370 w 101600"/>
                <a:gd name="connsiteY4" fmla="*/ 118110 h 118109"/>
                <a:gd name="connsiteX5" fmla="*/ 0 w 101600"/>
                <a:gd name="connsiteY5" fmla="*/ 72390 h 118109"/>
                <a:gd name="connsiteX6" fmla="*/ 0 w 101600"/>
                <a:gd name="connsiteY6" fmla="*/ 0 h 118109"/>
                <a:gd name="connsiteX7" fmla="*/ 21590 w 101600"/>
                <a:gd name="connsiteY7" fmla="*/ 0 h 118109"/>
                <a:gd name="connsiteX8" fmla="*/ 21590 w 101600"/>
                <a:gd name="connsiteY8" fmla="*/ 67310 h 118109"/>
                <a:gd name="connsiteX9" fmla="*/ 43180 w 101600"/>
                <a:gd name="connsiteY9" fmla="*/ 97790 h 118109"/>
                <a:gd name="connsiteX10" fmla="*/ 80010 w 101600"/>
                <a:gd name="connsiteY10" fmla="*/ 57150 h 118109"/>
                <a:gd name="connsiteX11" fmla="*/ 80010 w 101600"/>
                <a:gd name="connsiteY11" fmla="*/ 1270 h 118109"/>
                <a:gd name="connsiteX12" fmla="*/ 101600 w 101600"/>
                <a:gd name="connsiteY12" fmla="*/ 1270 h 118109"/>
                <a:gd name="connsiteX13" fmla="*/ 101600 w 101600"/>
                <a:gd name="connsiteY13" fmla="*/ 115570 h 118109"/>
                <a:gd name="connsiteX14" fmla="*/ 81280 w 101600"/>
                <a:gd name="connsiteY14" fmla="*/ 11557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00" h="118109">
                  <a:moveTo>
                    <a:pt x="81280" y="115570"/>
                  </a:moveTo>
                  <a:lnTo>
                    <a:pt x="81280" y="99060"/>
                  </a:lnTo>
                  <a:cubicBezTo>
                    <a:pt x="81280" y="93980"/>
                    <a:pt x="81280" y="91440"/>
                    <a:pt x="81280" y="90170"/>
                  </a:cubicBezTo>
                  <a:lnTo>
                    <a:pt x="81280" y="90170"/>
                  </a:lnTo>
                  <a:cubicBezTo>
                    <a:pt x="77470" y="100330"/>
                    <a:pt x="62230" y="118110"/>
                    <a:pt x="39370" y="118110"/>
                  </a:cubicBezTo>
                  <a:cubicBezTo>
                    <a:pt x="16510" y="118110"/>
                    <a:pt x="0" y="101600"/>
                    <a:pt x="0" y="72390"/>
                  </a:cubicBezTo>
                  <a:lnTo>
                    <a:pt x="0" y="0"/>
                  </a:lnTo>
                  <a:lnTo>
                    <a:pt x="21590" y="0"/>
                  </a:lnTo>
                  <a:lnTo>
                    <a:pt x="21590" y="67310"/>
                  </a:lnTo>
                  <a:cubicBezTo>
                    <a:pt x="21590" y="82550"/>
                    <a:pt x="24130" y="97790"/>
                    <a:pt x="43180" y="97790"/>
                  </a:cubicBezTo>
                  <a:cubicBezTo>
                    <a:pt x="62230" y="97790"/>
                    <a:pt x="80010" y="80010"/>
                    <a:pt x="80010" y="57150"/>
                  </a:cubicBezTo>
                  <a:lnTo>
                    <a:pt x="80010" y="1270"/>
                  </a:lnTo>
                  <a:lnTo>
                    <a:pt x="101600" y="1270"/>
                  </a:lnTo>
                  <a:lnTo>
                    <a:pt x="101600" y="115570"/>
                  </a:lnTo>
                  <a:lnTo>
                    <a:pt x="8128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 166">
              <a:extLst>
                <a:ext uri="{FF2B5EF4-FFF2-40B4-BE49-F238E27FC236}">
                  <a16:creationId xmlns:a16="http://schemas.microsoft.com/office/drawing/2014/main" id="{983F8820-17AA-5D95-6E73-883C88DA69FE}"/>
                </a:ext>
              </a:extLst>
            </p:cNvPr>
            <p:cNvSpPr/>
            <p:nvPr/>
          </p:nvSpPr>
          <p:spPr>
            <a:xfrm>
              <a:off x="2413000" y="3388359"/>
              <a:ext cx="113029" cy="166370"/>
            </a:xfrm>
            <a:custGeom>
              <a:avLst/>
              <a:gdLst>
                <a:gd name="connsiteX0" fmla="*/ 113030 w 113029"/>
                <a:gd name="connsiteY0" fmla="*/ 165100 h 166370"/>
                <a:gd name="connsiteX1" fmla="*/ 93980 w 113029"/>
                <a:gd name="connsiteY1" fmla="*/ 165100 h 166370"/>
                <a:gd name="connsiteX2" fmla="*/ 93980 w 113029"/>
                <a:gd name="connsiteY2" fmla="*/ 151130 h 166370"/>
                <a:gd name="connsiteX3" fmla="*/ 93980 w 113029"/>
                <a:gd name="connsiteY3" fmla="*/ 142240 h 166370"/>
                <a:gd name="connsiteX4" fmla="*/ 93980 w 113029"/>
                <a:gd name="connsiteY4" fmla="*/ 142240 h 166370"/>
                <a:gd name="connsiteX5" fmla="*/ 53340 w 113029"/>
                <a:gd name="connsiteY5" fmla="*/ 166370 h 166370"/>
                <a:gd name="connsiteX6" fmla="*/ 0 w 113029"/>
                <a:gd name="connsiteY6" fmla="*/ 106680 h 166370"/>
                <a:gd name="connsiteX7" fmla="*/ 52070 w 113029"/>
                <a:gd name="connsiteY7" fmla="*/ 46990 h 166370"/>
                <a:gd name="connsiteX8" fmla="*/ 91440 w 113029"/>
                <a:gd name="connsiteY8" fmla="*/ 67310 h 166370"/>
                <a:gd name="connsiteX9" fmla="*/ 91440 w 113029"/>
                <a:gd name="connsiteY9" fmla="*/ 67310 h 166370"/>
                <a:gd name="connsiteX10" fmla="*/ 91440 w 113029"/>
                <a:gd name="connsiteY10" fmla="*/ 58420 h 166370"/>
                <a:gd name="connsiteX11" fmla="*/ 91440 w 113029"/>
                <a:gd name="connsiteY11" fmla="*/ 0 h 166370"/>
                <a:gd name="connsiteX12" fmla="*/ 113030 w 113029"/>
                <a:gd name="connsiteY12" fmla="*/ 0 h 166370"/>
                <a:gd name="connsiteX13" fmla="*/ 113030 w 113029"/>
                <a:gd name="connsiteY13" fmla="*/ 165100 h 166370"/>
                <a:gd name="connsiteX14" fmla="*/ 20320 w 113029"/>
                <a:gd name="connsiteY14" fmla="*/ 107950 h 166370"/>
                <a:gd name="connsiteX15" fmla="*/ 55880 w 113029"/>
                <a:gd name="connsiteY15" fmla="*/ 149860 h 166370"/>
                <a:gd name="connsiteX16" fmla="*/ 91440 w 113029"/>
                <a:gd name="connsiteY16" fmla="*/ 107950 h 166370"/>
                <a:gd name="connsiteX17" fmla="*/ 55880 w 113029"/>
                <a:gd name="connsiteY17" fmla="*/ 66040 h 166370"/>
                <a:gd name="connsiteX18" fmla="*/ 20320 w 113029"/>
                <a:gd name="connsiteY18" fmla="*/ 10795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29" h="166370">
                  <a:moveTo>
                    <a:pt x="113030" y="165100"/>
                  </a:moveTo>
                  <a:lnTo>
                    <a:pt x="93980" y="165100"/>
                  </a:lnTo>
                  <a:lnTo>
                    <a:pt x="93980" y="151130"/>
                  </a:lnTo>
                  <a:cubicBezTo>
                    <a:pt x="93980" y="146050"/>
                    <a:pt x="93980" y="142240"/>
                    <a:pt x="93980" y="142240"/>
                  </a:cubicBezTo>
                  <a:lnTo>
                    <a:pt x="93980" y="142240"/>
                  </a:lnTo>
                  <a:cubicBezTo>
                    <a:pt x="87630" y="154940"/>
                    <a:pt x="72390" y="166370"/>
                    <a:pt x="53340" y="166370"/>
                  </a:cubicBezTo>
                  <a:cubicBezTo>
                    <a:pt x="22860" y="166370"/>
                    <a:pt x="0" y="142240"/>
                    <a:pt x="0" y="106680"/>
                  </a:cubicBezTo>
                  <a:cubicBezTo>
                    <a:pt x="0" y="71120"/>
                    <a:pt x="22860" y="46990"/>
                    <a:pt x="52070" y="46990"/>
                  </a:cubicBezTo>
                  <a:cubicBezTo>
                    <a:pt x="81280" y="46990"/>
                    <a:pt x="85090" y="57150"/>
                    <a:pt x="91440" y="67310"/>
                  </a:cubicBezTo>
                  <a:lnTo>
                    <a:pt x="91440" y="67310"/>
                  </a:lnTo>
                  <a:cubicBezTo>
                    <a:pt x="91440" y="67310"/>
                    <a:pt x="91440" y="63500"/>
                    <a:pt x="91440" y="58420"/>
                  </a:cubicBezTo>
                  <a:lnTo>
                    <a:pt x="91440" y="0"/>
                  </a:lnTo>
                  <a:lnTo>
                    <a:pt x="113030" y="0"/>
                  </a:lnTo>
                  <a:lnTo>
                    <a:pt x="113030" y="165100"/>
                  </a:lnTo>
                  <a:close/>
                  <a:moveTo>
                    <a:pt x="20320" y="107950"/>
                  </a:moveTo>
                  <a:cubicBezTo>
                    <a:pt x="20320" y="132080"/>
                    <a:pt x="34290" y="149860"/>
                    <a:pt x="55880" y="149860"/>
                  </a:cubicBezTo>
                  <a:cubicBezTo>
                    <a:pt x="77470" y="149860"/>
                    <a:pt x="91440" y="137160"/>
                    <a:pt x="91440" y="107950"/>
                  </a:cubicBezTo>
                  <a:cubicBezTo>
                    <a:pt x="91440" y="78740"/>
                    <a:pt x="72390" y="66040"/>
                    <a:pt x="55880" y="66040"/>
                  </a:cubicBezTo>
                  <a:cubicBezTo>
                    <a:pt x="39370" y="66040"/>
                    <a:pt x="20320" y="83820"/>
                    <a:pt x="2032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 167">
              <a:extLst>
                <a:ext uri="{FF2B5EF4-FFF2-40B4-BE49-F238E27FC236}">
                  <a16:creationId xmlns:a16="http://schemas.microsoft.com/office/drawing/2014/main" id="{E460CCEB-8133-20D7-30F3-6D1A2A7E1D30}"/>
                </a:ext>
              </a:extLst>
            </p:cNvPr>
            <p:cNvSpPr/>
            <p:nvPr/>
          </p:nvSpPr>
          <p:spPr>
            <a:xfrm>
              <a:off x="2560320" y="343789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 168">
              <a:extLst>
                <a:ext uri="{FF2B5EF4-FFF2-40B4-BE49-F238E27FC236}">
                  <a16:creationId xmlns:a16="http://schemas.microsoft.com/office/drawing/2014/main" id="{14909242-7C02-C907-1654-8F446683225E}"/>
                </a:ext>
              </a:extLst>
            </p:cNvPr>
            <p:cNvSpPr/>
            <p:nvPr/>
          </p:nvSpPr>
          <p:spPr>
            <a:xfrm>
              <a:off x="2692400" y="3436620"/>
              <a:ext cx="78739" cy="119379"/>
            </a:xfrm>
            <a:custGeom>
              <a:avLst/>
              <a:gdLst>
                <a:gd name="connsiteX0" fmla="*/ 34290 w 78739"/>
                <a:gd name="connsiteY0" fmla="*/ 67310 h 119379"/>
                <a:gd name="connsiteX1" fmla="*/ 0 w 78739"/>
                <a:gd name="connsiteY1" fmla="*/ 31750 h 119379"/>
                <a:gd name="connsiteX2" fmla="*/ 40640 w 78739"/>
                <a:gd name="connsiteY2" fmla="*/ 0 h 119379"/>
                <a:gd name="connsiteX3" fmla="*/ 72390 w 78739"/>
                <a:gd name="connsiteY3" fmla="*/ 6350 h 119379"/>
                <a:gd name="connsiteX4" fmla="*/ 72390 w 78739"/>
                <a:gd name="connsiteY4" fmla="*/ 25400 h 119379"/>
                <a:gd name="connsiteX5" fmla="*/ 41910 w 78739"/>
                <a:gd name="connsiteY5" fmla="*/ 17780 h 119379"/>
                <a:gd name="connsiteX6" fmla="*/ 19050 w 78739"/>
                <a:gd name="connsiteY6" fmla="*/ 33020 h 119379"/>
                <a:gd name="connsiteX7" fmla="*/ 43180 w 78739"/>
                <a:gd name="connsiteY7" fmla="*/ 52070 h 119379"/>
                <a:gd name="connsiteX8" fmla="*/ 78740 w 78739"/>
                <a:gd name="connsiteY8" fmla="*/ 87630 h 119379"/>
                <a:gd name="connsiteX9" fmla="*/ 36830 w 78739"/>
                <a:gd name="connsiteY9" fmla="*/ 119380 h 119379"/>
                <a:gd name="connsiteX10" fmla="*/ 0 w 78739"/>
                <a:gd name="connsiteY10" fmla="*/ 111760 h 119379"/>
                <a:gd name="connsiteX11" fmla="*/ 0 w 78739"/>
                <a:gd name="connsiteY11" fmla="*/ 92710 h 119379"/>
                <a:gd name="connsiteX12" fmla="*/ 36830 w 78739"/>
                <a:gd name="connsiteY12" fmla="*/ 101600 h 119379"/>
                <a:gd name="connsiteX13" fmla="*/ 59690 w 78739"/>
                <a:gd name="connsiteY13" fmla="*/ 86360 h 119379"/>
                <a:gd name="connsiteX14" fmla="*/ 34290 w 78739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 169">
              <a:extLst>
                <a:ext uri="{FF2B5EF4-FFF2-40B4-BE49-F238E27FC236}">
                  <a16:creationId xmlns:a16="http://schemas.microsoft.com/office/drawing/2014/main" id="{FD4EFF90-C2F5-F0EE-9246-5477138C4F81}"/>
                </a:ext>
              </a:extLst>
            </p:cNvPr>
            <p:cNvSpPr/>
            <p:nvPr/>
          </p:nvSpPr>
          <p:spPr>
            <a:xfrm>
              <a:off x="2862579" y="343789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 170">
              <a:extLst>
                <a:ext uri="{FF2B5EF4-FFF2-40B4-BE49-F238E27FC236}">
                  <a16:creationId xmlns:a16="http://schemas.microsoft.com/office/drawing/2014/main" id="{607FB280-F7B0-E476-DAA1-79EBA8D0BEAF}"/>
                </a:ext>
              </a:extLst>
            </p:cNvPr>
            <p:cNvSpPr/>
            <p:nvPr/>
          </p:nvSpPr>
          <p:spPr>
            <a:xfrm>
              <a:off x="2990850" y="3385820"/>
              <a:ext cx="74930" cy="168909"/>
            </a:xfrm>
            <a:custGeom>
              <a:avLst/>
              <a:gdLst>
                <a:gd name="connsiteX0" fmla="*/ 16510 w 74930"/>
                <a:gd name="connsiteY0" fmla="*/ 53340 h 168909"/>
                <a:gd name="connsiteX1" fmla="*/ 16510 w 74930"/>
                <a:gd name="connsiteY1" fmla="*/ 40640 h 168909"/>
                <a:gd name="connsiteX2" fmla="*/ 58420 w 74930"/>
                <a:gd name="connsiteY2" fmla="*/ 0 h 168909"/>
                <a:gd name="connsiteX3" fmla="*/ 72390 w 74930"/>
                <a:gd name="connsiteY3" fmla="*/ 1270 h 168909"/>
                <a:gd name="connsiteX4" fmla="*/ 72390 w 74930"/>
                <a:gd name="connsiteY4" fmla="*/ 20320 h 168909"/>
                <a:gd name="connsiteX5" fmla="*/ 60960 w 74930"/>
                <a:gd name="connsiteY5" fmla="*/ 19050 h 168909"/>
                <a:gd name="connsiteX6" fmla="*/ 36830 w 74930"/>
                <a:gd name="connsiteY6" fmla="*/ 43180 h 168909"/>
                <a:gd name="connsiteX7" fmla="*/ 36830 w 74930"/>
                <a:gd name="connsiteY7" fmla="*/ 54610 h 168909"/>
                <a:gd name="connsiteX8" fmla="*/ 67310 w 74930"/>
                <a:gd name="connsiteY8" fmla="*/ 54610 h 168909"/>
                <a:gd name="connsiteX9" fmla="*/ 67310 w 74930"/>
                <a:gd name="connsiteY9" fmla="*/ 72390 h 168909"/>
                <a:gd name="connsiteX10" fmla="*/ 38100 w 74930"/>
                <a:gd name="connsiteY10" fmla="*/ 72390 h 168909"/>
                <a:gd name="connsiteX11" fmla="*/ 38100 w 74930"/>
                <a:gd name="connsiteY11" fmla="*/ 168910 h 168909"/>
                <a:gd name="connsiteX12" fmla="*/ 16510 w 74930"/>
                <a:gd name="connsiteY12" fmla="*/ 168910 h 168909"/>
                <a:gd name="connsiteX13" fmla="*/ 16510 w 74930"/>
                <a:gd name="connsiteY13" fmla="*/ 72390 h 168909"/>
                <a:gd name="connsiteX14" fmla="*/ 0 w 74930"/>
                <a:gd name="connsiteY14" fmla="*/ 72390 h 168909"/>
                <a:gd name="connsiteX15" fmla="*/ 0 w 74930"/>
                <a:gd name="connsiteY15" fmla="*/ 54610 h 168909"/>
                <a:gd name="connsiteX16" fmla="*/ 17780 w 74930"/>
                <a:gd name="connsiteY16" fmla="*/ 54610 h 168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930" h="168909">
                  <a:moveTo>
                    <a:pt x="16510" y="53340"/>
                  </a:moveTo>
                  <a:lnTo>
                    <a:pt x="16510" y="40640"/>
                  </a:lnTo>
                  <a:cubicBezTo>
                    <a:pt x="16510" y="16510"/>
                    <a:pt x="31750" y="0"/>
                    <a:pt x="58420" y="0"/>
                  </a:cubicBezTo>
                  <a:cubicBezTo>
                    <a:pt x="85090" y="0"/>
                    <a:pt x="71120" y="0"/>
                    <a:pt x="72390" y="1270"/>
                  </a:cubicBezTo>
                  <a:lnTo>
                    <a:pt x="72390" y="20320"/>
                  </a:lnTo>
                  <a:cubicBezTo>
                    <a:pt x="71120" y="20320"/>
                    <a:pt x="66040" y="19050"/>
                    <a:pt x="60960" y="19050"/>
                  </a:cubicBezTo>
                  <a:cubicBezTo>
                    <a:pt x="45720" y="19050"/>
                    <a:pt x="36830" y="26670"/>
                    <a:pt x="36830" y="43180"/>
                  </a:cubicBezTo>
                  <a:lnTo>
                    <a:pt x="36830" y="54610"/>
                  </a:lnTo>
                  <a:lnTo>
                    <a:pt x="67310" y="54610"/>
                  </a:lnTo>
                  <a:lnTo>
                    <a:pt x="67310" y="72390"/>
                  </a:lnTo>
                  <a:lnTo>
                    <a:pt x="38100" y="72390"/>
                  </a:lnTo>
                  <a:lnTo>
                    <a:pt x="38100" y="168910"/>
                  </a:lnTo>
                  <a:lnTo>
                    <a:pt x="16510" y="168910"/>
                  </a:lnTo>
                  <a:lnTo>
                    <a:pt x="16510" y="72390"/>
                  </a:lnTo>
                  <a:lnTo>
                    <a:pt x="0" y="72390"/>
                  </a:lnTo>
                  <a:lnTo>
                    <a:pt x="0" y="54610"/>
                  </a:lnTo>
                  <a:lnTo>
                    <a:pt x="17780" y="546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 171">
              <a:extLst>
                <a:ext uri="{FF2B5EF4-FFF2-40B4-BE49-F238E27FC236}">
                  <a16:creationId xmlns:a16="http://schemas.microsoft.com/office/drawing/2014/main" id="{0339C569-E5BE-7B4B-9744-7476A949E264}"/>
                </a:ext>
              </a:extLst>
            </p:cNvPr>
            <p:cNvSpPr/>
            <p:nvPr/>
          </p:nvSpPr>
          <p:spPr>
            <a:xfrm>
              <a:off x="3072129" y="3385820"/>
              <a:ext cx="74930" cy="168909"/>
            </a:xfrm>
            <a:custGeom>
              <a:avLst/>
              <a:gdLst>
                <a:gd name="connsiteX0" fmla="*/ 16510 w 74930"/>
                <a:gd name="connsiteY0" fmla="*/ 53340 h 168909"/>
                <a:gd name="connsiteX1" fmla="*/ 16510 w 74930"/>
                <a:gd name="connsiteY1" fmla="*/ 40640 h 168909"/>
                <a:gd name="connsiteX2" fmla="*/ 58420 w 74930"/>
                <a:gd name="connsiteY2" fmla="*/ 0 h 168909"/>
                <a:gd name="connsiteX3" fmla="*/ 72390 w 74930"/>
                <a:gd name="connsiteY3" fmla="*/ 1270 h 168909"/>
                <a:gd name="connsiteX4" fmla="*/ 72390 w 74930"/>
                <a:gd name="connsiteY4" fmla="*/ 20320 h 168909"/>
                <a:gd name="connsiteX5" fmla="*/ 60960 w 74930"/>
                <a:gd name="connsiteY5" fmla="*/ 19050 h 168909"/>
                <a:gd name="connsiteX6" fmla="*/ 36830 w 74930"/>
                <a:gd name="connsiteY6" fmla="*/ 43180 h 168909"/>
                <a:gd name="connsiteX7" fmla="*/ 36830 w 74930"/>
                <a:gd name="connsiteY7" fmla="*/ 54610 h 168909"/>
                <a:gd name="connsiteX8" fmla="*/ 67310 w 74930"/>
                <a:gd name="connsiteY8" fmla="*/ 54610 h 168909"/>
                <a:gd name="connsiteX9" fmla="*/ 67310 w 74930"/>
                <a:gd name="connsiteY9" fmla="*/ 72390 h 168909"/>
                <a:gd name="connsiteX10" fmla="*/ 38100 w 74930"/>
                <a:gd name="connsiteY10" fmla="*/ 72390 h 168909"/>
                <a:gd name="connsiteX11" fmla="*/ 38100 w 74930"/>
                <a:gd name="connsiteY11" fmla="*/ 168910 h 168909"/>
                <a:gd name="connsiteX12" fmla="*/ 16510 w 74930"/>
                <a:gd name="connsiteY12" fmla="*/ 168910 h 168909"/>
                <a:gd name="connsiteX13" fmla="*/ 16510 w 74930"/>
                <a:gd name="connsiteY13" fmla="*/ 72390 h 168909"/>
                <a:gd name="connsiteX14" fmla="*/ 0 w 74930"/>
                <a:gd name="connsiteY14" fmla="*/ 72390 h 168909"/>
                <a:gd name="connsiteX15" fmla="*/ 0 w 74930"/>
                <a:gd name="connsiteY15" fmla="*/ 54610 h 168909"/>
                <a:gd name="connsiteX16" fmla="*/ 17780 w 74930"/>
                <a:gd name="connsiteY16" fmla="*/ 54610 h 168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930" h="168909">
                  <a:moveTo>
                    <a:pt x="16510" y="53340"/>
                  </a:moveTo>
                  <a:lnTo>
                    <a:pt x="16510" y="40640"/>
                  </a:lnTo>
                  <a:cubicBezTo>
                    <a:pt x="16510" y="16510"/>
                    <a:pt x="31750" y="0"/>
                    <a:pt x="58420" y="0"/>
                  </a:cubicBezTo>
                  <a:cubicBezTo>
                    <a:pt x="85090" y="0"/>
                    <a:pt x="71120" y="0"/>
                    <a:pt x="72390" y="1270"/>
                  </a:cubicBezTo>
                  <a:lnTo>
                    <a:pt x="72390" y="20320"/>
                  </a:lnTo>
                  <a:cubicBezTo>
                    <a:pt x="71120" y="20320"/>
                    <a:pt x="66040" y="19050"/>
                    <a:pt x="60960" y="19050"/>
                  </a:cubicBezTo>
                  <a:cubicBezTo>
                    <a:pt x="45720" y="19050"/>
                    <a:pt x="36830" y="26670"/>
                    <a:pt x="36830" y="43180"/>
                  </a:cubicBezTo>
                  <a:lnTo>
                    <a:pt x="36830" y="54610"/>
                  </a:lnTo>
                  <a:lnTo>
                    <a:pt x="67310" y="54610"/>
                  </a:lnTo>
                  <a:lnTo>
                    <a:pt x="67310" y="72390"/>
                  </a:lnTo>
                  <a:lnTo>
                    <a:pt x="38100" y="72390"/>
                  </a:lnTo>
                  <a:lnTo>
                    <a:pt x="38100" y="168910"/>
                  </a:lnTo>
                  <a:lnTo>
                    <a:pt x="16510" y="168910"/>
                  </a:lnTo>
                  <a:lnTo>
                    <a:pt x="16510" y="72390"/>
                  </a:lnTo>
                  <a:lnTo>
                    <a:pt x="0" y="72390"/>
                  </a:lnTo>
                  <a:lnTo>
                    <a:pt x="0" y="54610"/>
                  </a:lnTo>
                  <a:lnTo>
                    <a:pt x="17780" y="546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 172">
              <a:extLst>
                <a:ext uri="{FF2B5EF4-FFF2-40B4-BE49-F238E27FC236}">
                  <a16:creationId xmlns:a16="http://schemas.microsoft.com/office/drawing/2014/main" id="{07C663BA-802B-970D-5153-F109B0116CA7}"/>
                </a:ext>
              </a:extLst>
            </p:cNvPr>
            <p:cNvSpPr/>
            <p:nvPr/>
          </p:nvSpPr>
          <p:spPr>
            <a:xfrm>
              <a:off x="3154679" y="343789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 173">
              <a:extLst>
                <a:ext uri="{FF2B5EF4-FFF2-40B4-BE49-F238E27FC236}">
                  <a16:creationId xmlns:a16="http://schemas.microsoft.com/office/drawing/2014/main" id="{5A92BE84-E3E2-3C12-4CA2-D04B2390549B}"/>
                </a:ext>
              </a:extLst>
            </p:cNvPr>
            <p:cNvSpPr/>
            <p:nvPr/>
          </p:nvSpPr>
          <p:spPr>
            <a:xfrm>
              <a:off x="3288029" y="3436620"/>
              <a:ext cx="95250" cy="119379"/>
            </a:xfrm>
            <a:custGeom>
              <a:avLst/>
              <a:gdLst>
                <a:gd name="connsiteX0" fmla="*/ 60960 w 95250"/>
                <a:gd name="connsiteY0" fmla="*/ 100330 h 119379"/>
                <a:gd name="connsiteX1" fmla="*/ 95250 w 95250"/>
                <a:gd name="connsiteY1" fmla="*/ 90170 h 119379"/>
                <a:gd name="connsiteX2" fmla="*/ 95250 w 95250"/>
                <a:gd name="connsiteY2" fmla="*/ 110490 h 119379"/>
                <a:gd name="connsiteX3" fmla="*/ 59690 w 95250"/>
                <a:gd name="connsiteY3" fmla="*/ 119380 h 119379"/>
                <a:gd name="connsiteX4" fmla="*/ 0 w 95250"/>
                <a:gd name="connsiteY4" fmla="*/ 59690 h 119379"/>
                <a:gd name="connsiteX5" fmla="*/ 59690 w 95250"/>
                <a:gd name="connsiteY5" fmla="*/ 0 h 119379"/>
                <a:gd name="connsiteX6" fmla="*/ 95250 w 95250"/>
                <a:gd name="connsiteY6" fmla="*/ 8890 h 119379"/>
                <a:gd name="connsiteX7" fmla="*/ 95250 w 95250"/>
                <a:gd name="connsiteY7" fmla="*/ 29210 h 119379"/>
                <a:gd name="connsiteX8" fmla="*/ 60960 w 95250"/>
                <a:gd name="connsiteY8" fmla="*/ 19050 h 119379"/>
                <a:gd name="connsiteX9" fmla="*/ 21590 w 95250"/>
                <a:gd name="connsiteY9" fmla="*/ 59690 h 119379"/>
                <a:gd name="connsiteX10" fmla="*/ 60960 w 95250"/>
                <a:gd name="connsiteY10" fmla="*/ 10033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79">
                  <a:moveTo>
                    <a:pt x="60960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9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90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0" y="19050"/>
                  </a:cubicBezTo>
                  <a:cubicBezTo>
                    <a:pt x="38100" y="19050"/>
                    <a:pt x="21590" y="35560"/>
                    <a:pt x="21590" y="59690"/>
                  </a:cubicBezTo>
                  <a:cubicBezTo>
                    <a:pt x="21590" y="83820"/>
                    <a:pt x="38100" y="100330"/>
                    <a:pt x="6096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 174">
              <a:extLst>
                <a:ext uri="{FF2B5EF4-FFF2-40B4-BE49-F238E27FC236}">
                  <a16:creationId xmlns:a16="http://schemas.microsoft.com/office/drawing/2014/main" id="{D00709CA-9FE5-4378-7C07-511DA3FEF224}"/>
                </a:ext>
              </a:extLst>
            </p:cNvPr>
            <p:cNvSpPr/>
            <p:nvPr/>
          </p:nvSpPr>
          <p:spPr>
            <a:xfrm>
              <a:off x="3399790" y="3404870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 175">
              <a:extLst>
                <a:ext uri="{FF2B5EF4-FFF2-40B4-BE49-F238E27FC236}">
                  <a16:creationId xmlns:a16="http://schemas.microsoft.com/office/drawing/2014/main" id="{A349043D-7A92-0833-D074-7879544CB747}"/>
                </a:ext>
              </a:extLst>
            </p:cNvPr>
            <p:cNvSpPr/>
            <p:nvPr/>
          </p:nvSpPr>
          <p:spPr>
            <a:xfrm>
              <a:off x="3503929" y="3393440"/>
              <a:ext cx="25400" cy="160019"/>
            </a:xfrm>
            <a:custGeom>
              <a:avLst/>
              <a:gdLst>
                <a:gd name="connsiteX0" fmla="*/ 12700 w 25400"/>
                <a:gd name="connsiteY0" fmla="*/ 0 h 160019"/>
                <a:gd name="connsiteX1" fmla="*/ 25400 w 25400"/>
                <a:gd name="connsiteY1" fmla="*/ 12700 h 160019"/>
                <a:gd name="connsiteX2" fmla="*/ 12700 w 25400"/>
                <a:gd name="connsiteY2" fmla="*/ 25400 h 160019"/>
                <a:gd name="connsiteX3" fmla="*/ 0 w 25400"/>
                <a:gd name="connsiteY3" fmla="*/ 12700 h 160019"/>
                <a:gd name="connsiteX4" fmla="*/ 12700 w 25400"/>
                <a:gd name="connsiteY4" fmla="*/ 0 h 160019"/>
                <a:gd name="connsiteX5" fmla="*/ 22860 w 25400"/>
                <a:gd name="connsiteY5" fmla="*/ 45720 h 160019"/>
                <a:gd name="connsiteX6" fmla="*/ 22860 w 25400"/>
                <a:gd name="connsiteY6" fmla="*/ 160020 h 160019"/>
                <a:gd name="connsiteX7" fmla="*/ 1270 w 25400"/>
                <a:gd name="connsiteY7" fmla="*/ 160020 h 160019"/>
                <a:gd name="connsiteX8" fmla="*/ 1270 w 25400"/>
                <a:gd name="connsiteY8" fmla="*/ 45720 h 160019"/>
                <a:gd name="connsiteX9" fmla="*/ 22860 w 25400"/>
                <a:gd name="connsiteY9" fmla="*/ 45720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19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 176">
              <a:extLst>
                <a:ext uri="{FF2B5EF4-FFF2-40B4-BE49-F238E27FC236}">
                  <a16:creationId xmlns:a16="http://schemas.microsoft.com/office/drawing/2014/main" id="{6B252DB8-724F-5104-F8CD-3B4E1464A1E7}"/>
                </a:ext>
              </a:extLst>
            </p:cNvPr>
            <p:cNvSpPr/>
            <p:nvPr/>
          </p:nvSpPr>
          <p:spPr>
            <a:xfrm>
              <a:off x="3550920" y="3439159"/>
              <a:ext cx="114300" cy="116840"/>
            </a:xfrm>
            <a:custGeom>
              <a:avLst/>
              <a:gdLst>
                <a:gd name="connsiteX0" fmla="*/ 113030 w 114300"/>
                <a:gd name="connsiteY0" fmla="*/ 0 h 116840"/>
                <a:gd name="connsiteX1" fmla="*/ 62230 w 114300"/>
                <a:gd name="connsiteY1" fmla="*/ 116840 h 116840"/>
                <a:gd name="connsiteX2" fmla="*/ 50800 w 114300"/>
                <a:gd name="connsiteY2" fmla="*/ 116840 h 116840"/>
                <a:gd name="connsiteX3" fmla="*/ 0 w 114300"/>
                <a:gd name="connsiteY3" fmla="*/ 0 h 116840"/>
                <a:gd name="connsiteX4" fmla="*/ 22860 w 114300"/>
                <a:gd name="connsiteY4" fmla="*/ 0 h 116840"/>
                <a:gd name="connsiteX5" fmla="*/ 57150 w 114300"/>
                <a:gd name="connsiteY5" fmla="*/ 83820 h 116840"/>
                <a:gd name="connsiteX6" fmla="*/ 91440 w 114300"/>
                <a:gd name="connsiteY6" fmla="*/ 0 h 116840"/>
                <a:gd name="connsiteX7" fmla="*/ 114300 w 114300"/>
                <a:gd name="connsiteY7" fmla="*/ 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300" h="116840">
                  <a:moveTo>
                    <a:pt x="113030" y="0"/>
                  </a:moveTo>
                  <a:lnTo>
                    <a:pt x="62230" y="116840"/>
                  </a:lnTo>
                  <a:lnTo>
                    <a:pt x="50800" y="116840"/>
                  </a:lnTo>
                  <a:lnTo>
                    <a:pt x="0" y="0"/>
                  </a:lnTo>
                  <a:lnTo>
                    <a:pt x="22860" y="0"/>
                  </a:lnTo>
                  <a:cubicBezTo>
                    <a:pt x="34290" y="27940"/>
                    <a:pt x="46990" y="58420"/>
                    <a:pt x="57150" y="83820"/>
                  </a:cubicBezTo>
                  <a:cubicBezTo>
                    <a:pt x="67310" y="58420"/>
                    <a:pt x="80010" y="27940"/>
                    <a:pt x="91440" y="0"/>
                  </a:cubicBezTo>
                  <a:lnTo>
                    <a:pt x="1143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 177">
              <a:extLst>
                <a:ext uri="{FF2B5EF4-FFF2-40B4-BE49-F238E27FC236}">
                  <a16:creationId xmlns:a16="http://schemas.microsoft.com/office/drawing/2014/main" id="{68100D27-FFD6-84FB-9BDE-D57A4F81C96D}"/>
                </a:ext>
              </a:extLst>
            </p:cNvPr>
            <p:cNvSpPr/>
            <p:nvPr/>
          </p:nvSpPr>
          <p:spPr>
            <a:xfrm>
              <a:off x="3676650" y="343789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 178">
              <a:extLst>
                <a:ext uri="{FF2B5EF4-FFF2-40B4-BE49-F238E27FC236}">
                  <a16:creationId xmlns:a16="http://schemas.microsoft.com/office/drawing/2014/main" id="{FB2F4B57-CFD2-074A-E504-DDA47F21881D}"/>
                </a:ext>
              </a:extLst>
            </p:cNvPr>
            <p:cNvSpPr/>
            <p:nvPr/>
          </p:nvSpPr>
          <p:spPr>
            <a:xfrm>
              <a:off x="3876040" y="3436620"/>
              <a:ext cx="95250" cy="119379"/>
            </a:xfrm>
            <a:custGeom>
              <a:avLst/>
              <a:gdLst>
                <a:gd name="connsiteX0" fmla="*/ 60960 w 95250"/>
                <a:gd name="connsiteY0" fmla="*/ 100330 h 119379"/>
                <a:gd name="connsiteX1" fmla="*/ 95250 w 95250"/>
                <a:gd name="connsiteY1" fmla="*/ 90170 h 119379"/>
                <a:gd name="connsiteX2" fmla="*/ 95250 w 95250"/>
                <a:gd name="connsiteY2" fmla="*/ 110490 h 119379"/>
                <a:gd name="connsiteX3" fmla="*/ 59690 w 95250"/>
                <a:gd name="connsiteY3" fmla="*/ 119380 h 119379"/>
                <a:gd name="connsiteX4" fmla="*/ 0 w 95250"/>
                <a:gd name="connsiteY4" fmla="*/ 59690 h 119379"/>
                <a:gd name="connsiteX5" fmla="*/ 59690 w 95250"/>
                <a:gd name="connsiteY5" fmla="*/ 0 h 119379"/>
                <a:gd name="connsiteX6" fmla="*/ 95250 w 95250"/>
                <a:gd name="connsiteY6" fmla="*/ 8890 h 119379"/>
                <a:gd name="connsiteX7" fmla="*/ 95250 w 95250"/>
                <a:gd name="connsiteY7" fmla="*/ 29210 h 119379"/>
                <a:gd name="connsiteX8" fmla="*/ 60960 w 95250"/>
                <a:gd name="connsiteY8" fmla="*/ 19050 h 119379"/>
                <a:gd name="connsiteX9" fmla="*/ 21590 w 95250"/>
                <a:gd name="connsiteY9" fmla="*/ 59690 h 119379"/>
                <a:gd name="connsiteX10" fmla="*/ 60960 w 95250"/>
                <a:gd name="connsiteY10" fmla="*/ 10033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79">
                  <a:moveTo>
                    <a:pt x="60960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9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90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0" y="19050"/>
                  </a:cubicBezTo>
                  <a:cubicBezTo>
                    <a:pt x="38100" y="19050"/>
                    <a:pt x="21590" y="35560"/>
                    <a:pt x="21590" y="59690"/>
                  </a:cubicBezTo>
                  <a:cubicBezTo>
                    <a:pt x="21590" y="83820"/>
                    <a:pt x="38100" y="100330"/>
                    <a:pt x="6096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 179">
              <a:extLst>
                <a:ext uri="{FF2B5EF4-FFF2-40B4-BE49-F238E27FC236}">
                  <a16:creationId xmlns:a16="http://schemas.microsoft.com/office/drawing/2014/main" id="{5945C819-C206-AB22-B15F-D45B8795D9CC}"/>
                </a:ext>
              </a:extLst>
            </p:cNvPr>
            <p:cNvSpPr/>
            <p:nvPr/>
          </p:nvSpPr>
          <p:spPr>
            <a:xfrm>
              <a:off x="3995420" y="3436620"/>
              <a:ext cx="116839" cy="119379"/>
            </a:xfrm>
            <a:custGeom>
              <a:avLst/>
              <a:gdLst>
                <a:gd name="connsiteX0" fmla="*/ 116840 w 116839"/>
                <a:gd name="connsiteY0" fmla="*/ 59690 h 119379"/>
                <a:gd name="connsiteX1" fmla="*/ 58420 w 116839"/>
                <a:gd name="connsiteY1" fmla="*/ 119380 h 119379"/>
                <a:gd name="connsiteX2" fmla="*/ 0 w 116839"/>
                <a:gd name="connsiteY2" fmla="*/ 59690 h 119379"/>
                <a:gd name="connsiteX3" fmla="*/ 58420 w 116839"/>
                <a:gd name="connsiteY3" fmla="*/ 0 h 119379"/>
                <a:gd name="connsiteX4" fmla="*/ 116840 w 116839"/>
                <a:gd name="connsiteY4" fmla="*/ 59690 h 119379"/>
                <a:gd name="connsiteX5" fmla="*/ 96520 w 116839"/>
                <a:gd name="connsiteY5" fmla="*/ 59690 h 119379"/>
                <a:gd name="connsiteX6" fmla="*/ 58420 w 116839"/>
                <a:gd name="connsiteY6" fmla="*/ 17780 h 119379"/>
                <a:gd name="connsiteX7" fmla="*/ 20320 w 116839"/>
                <a:gd name="connsiteY7" fmla="*/ 59690 h 119379"/>
                <a:gd name="connsiteX8" fmla="*/ 58420 w 116839"/>
                <a:gd name="connsiteY8" fmla="*/ 101600 h 119379"/>
                <a:gd name="connsiteX9" fmla="*/ 96520 w 116839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39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 180">
              <a:extLst>
                <a:ext uri="{FF2B5EF4-FFF2-40B4-BE49-F238E27FC236}">
                  <a16:creationId xmlns:a16="http://schemas.microsoft.com/office/drawing/2014/main" id="{56D98E12-B8C1-9C4E-296B-5516C936BF41}"/>
                </a:ext>
              </a:extLst>
            </p:cNvPr>
            <p:cNvSpPr/>
            <p:nvPr/>
          </p:nvSpPr>
          <p:spPr>
            <a:xfrm>
              <a:off x="4145279" y="3436620"/>
              <a:ext cx="177800" cy="120650"/>
            </a:xfrm>
            <a:custGeom>
              <a:avLst/>
              <a:gdLst>
                <a:gd name="connsiteX0" fmla="*/ 21590 w 177800"/>
                <a:gd name="connsiteY0" fmla="*/ 2540 h 120650"/>
                <a:gd name="connsiteX1" fmla="*/ 21590 w 177800"/>
                <a:gd name="connsiteY1" fmla="*/ 19050 h 120650"/>
                <a:gd name="connsiteX2" fmla="*/ 21590 w 177800"/>
                <a:gd name="connsiteY2" fmla="*/ 27940 h 120650"/>
                <a:gd name="connsiteX3" fmla="*/ 21590 w 177800"/>
                <a:gd name="connsiteY3" fmla="*/ 27940 h 120650"/>
                <a:gd name="connsiteX4" fmla="*/ 63500 w 177800"/>
                <a:gd name="connsiteY4" fmla="*/ 0 h 120650"/>
                <a:gd name="connsiteX5" fmla="*/ 97790 w 177800"/>
                <a:gd name="connsiteY5" fmla="*/ 26670 h 120650"/>
                <a:gd name="connsiteX6" fmla="*/ 97790 w 177800"/>
                <a:gd name="connsiteY6" fmla="*/ 26670 h 120650"/>
                <a:gd name="connsiteX7" fmla="*/ 137160 w 177800"/>
                <a:gd name="connsiteY7" fmla="*/ 0 h 120650"/>
                <a:gd name="connsiteX8" fmla="*/ 177800 w 177800"/>
                <a:gd name="connsiteY8" fmla="*/ 45720 h 120650"/>
                <a:gd name="connsiteX9" fmla="*/ 177800 w 177800"/>
                <a:gd name="connsiteY9" fmla="*/ 118110 h 120650"/>
                <a:gd name="connsiteX10" fmla="*/ 156210 w 177800"/>
                <a:gd name="connsiteY10" fmla="*/ 118110 h 120650"/>
                <a:gd name="connsiteX11" fmla="*/ 156210 w 177800"/>
                <a:gd name="connsiteY11" fmla="*/ 50800 h 120650"/>
                <a:gd name="connsiteX12" fmla="*/ 134620 w 177800"/>
                <a:gd name="connsiteY12" fmla="*/ 21590 h 120650"/>
                <a:gd name="connsiteX13" fmla="*/ 100330 w 177800"/>
                <a:gd name="connsiteY13" fmla="*/ 66040 h 120650"/>
                <a:gd name="connsiteX14" fmla="*/ 100330 w 177800"/>
                <a:gd name="connsiteY14" fmla="*/ 119380 h 120650"/>
                <a:gd name="connsiteX15" fmla="*/ 78740 w 177800"/>
                <a:gd name="connsiteY15" fmla="*/ 119380 h 120650"/>
                <a:gd name="connsiteX16" fmla="*/ 78740 w 177800"/>
                <a:gd name="connsiteY16" fmla="*/ 52070 h 120650"/>
                <a:gd name="connsiteX17" fmla="*/ 57150 w 177800"/>
                <a:gd name="connsiteY17" fmla="*/ 22860 h 120650"/>
                <a:gd name="connsiteX18" fmla="*/ 21590 w 177800"/>
                <a:gd name="connsiteY18" fmla="*/ 67310 h 120650"/>
                <a:gd name="connsiteX19" fmla="*/ 21590 w 177800"/>
                <a:gd name="connsiteY19" fmla="*/ 120650 h 120650"/>
                <a:gd name="connsiteX20" fmla="*/ 0 w 177800"/>
                <a:gd name="connsiteY20" fmla="*/ 120650 h 120650"/>
                <a:gd name="connsiteX21" fmla="*/ 0 w 177800"/>
                <a:gd name="connsiteY21" fmla="*/ 6350 h 120650"/>
                <a:gd name="connsiteX22" fmla="*/ 20320 w 177800"/>
                <a:gd name="connsiteY22" fmla="*/ 635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800" h="120650">
                  <a:moveTo>
                    <a:pt x="21590" y="2540"/>
                  </a:moveTo>
                  <a:lnTo>
                    <a:pt x="21590" y="19050"/>
                  </a:lnTo>
                  <a:cubicBezTo>
                    <a:pt x="21590" y="24130"/>
                    <a:pt x="21590" y="26670"/>
                    <a:pt x="21590" y="27940"/>
                  </a:cubicBezTo>
                  <a:lnTo>
                    <a:pt x="21590" y="27940"/>
                  </a:lnTo>
                  <a:cubicBezTo>
                    <a:pt x="27940" y="12700"/>
                    <a:pt x="44450" y="0"/>
                    <a:pt x="63500" y="0"/>
                  </a:cubicBezTo>
                  <a:cubicBezTo>
                    <a:pt x="82550" y="0"/>
                    <a:pt x="93980" y="8890"/>
                    <a:pt x="97790" y="26670"/>
                  </a:cubicBezTo>
                  <a:lnTo>
                    <a:pt x="97790" y="26670"/>
                  </a:lnTo>
                  <a:cubicBezTo>
                    <a:pt x="105410" y="12700"/>
                    <a:pt x="119380" y="0"/>
                    <a:pt x="137160" y="0"/>
                  </a:cubicBezTo>
                  <a:cubicBezTo>
                    <a:pt x="165100" y="0"/>
                    <a:pt x="177800" y="16510"/>
                    <a:pt x="177800" y="45720"/>
                  </a:cubicBezTo>
                  <a:lnTo>
                    <a:pt x="177800" y="118110"/>
                  </a:lnTo>
                  <a:lnTo>
                    <a:pt x="156210" y="118110"/>
                  </a:lnTo>
                  <a:lnTo>
                    <a:pt x="156210" y="50800"/>
                  </a:lnTo>
                  <a:cubicBezTo>
                    <a:pt x="156210" y="34290"/>
                    <a:pt x="152400" y="21590"/>
                    <a:pt x="134620" y="21590"/>
                  </a:cubicBezTo>
                  <a:cubicBezTo>
                    <a:pt x="116840" y="21590"/>
                    <a:pt x="100330" y="44450"/>
                    <a:pt x="100330" y="66040"/>
                  </a:cubicBezTo>
                  <a:lnTo>
                    <a:pt x="100330" y="119380"/>
                  </a:lnTo>
                  <a:lnTo>
                    <a:pt x="78740" y="119380"/>
                  </a:lnTo>
                  <a:lnTo>
                    <a:pt x="78740" y="52070"/>
                  </a:lnTo>
                  <a:cubicBezTo>
                    <a:pt x="78740" y="36830"/>
                    <a:pt x="76200" y="22860"/>
                    <a:pt x="57150" y="22860"/>
                  </a:cubicBezTo>
                  <a:cubicBezTo>
                    <a:pt x="38100" y="22860"/>
                    <a:pt x="21590" y="45720"/>
                    <a:pt x="21590" y="67310"/>
                  </a:cubicBezTo>
                  <a:lnTo>
                    <a:pt x="21590" y="120650"/>
                  </a:lnTo>
                  <a:lnTo>
                    <a:pt x="0" y="120650"/>
                  </a:lnTo>
                  <a:lnTo>
                    <a:pt x="0" y="635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id="{74E622F1-6805-0C35-636E-280CEEA9458B}"/>
                </a:ext>
              </a:extLst>
            </p:cNvPr>
            <p:cNvSpPr/>
            <p:nvPr/>
          </p:nvSpPr>
          <p:spPr>
            <a:xfrm>
              <a:off x="4361179" y="3436620"/>
              <a:ext cx="177800" cy="120650"/>
            </a:xfrm>
            <a:custGeom>
              <a:avLst/>
              <a:gdLst>
                <a:gd name="connsiteX0" fmla="*/ 21590 w 177800"/>
                <a:gd name="connsiteY0" fmla="*/ 2540 h 120650"/>
                <a:gd name="connsiteX1" fmla="*/ 21590 w 177800"/>
                <a:gd name="connsiteY1" fmla="*/ 19050 h 120650"/>
                <a:gd name="connsiteX2" fmla="*/ 21590 w 177800"/>
                <a:gd name="connsiteY2" fmla="*/ 27940 h 120650"/>
                <a:gd name="connsiteX3" fmla="*/ 21590 w 177800"/>
                <a:gd name="connsiteY3" fmla="*/ 27940 h 120650"/>
                <a:gd name="connsiteX4" fmla="*/ 63500 w 177800"/>
                <a:gd name="connsiteY4" fmla="*/ 0 h 120650"/>
                <a:gd name="connsiteX5" fmla="*/ 97790 w 177800"/>
                <a:gd name="connsiteY5" fmla="*/ 26670 h 120650"/>
                <a:gd name="connsiteX6" fmla="*/ 97790 w 177800"/>
                <a:gd name="connsiteY6" fmla="*/ 26670 h 120650"/>
                <a:gd name="connsiteX7" fmla="*/ 137160 w 177800"/>
                <a:gd name="connsiteY7" fmla="*/ 0 h 120650"/>
                <a:gd name="connsiteX8" fmla="*/ 177800 w 177800"/>
                <a:gd name="connsiteY8" fmla="*/ 45720 h 120650"/>
                <a:gd name="connsiteX9" fmla="*/ 177800 w 177800"/>
                <a:gd name="connsiteY9" fmla="*/ 118110 h 120650"/>
                <a:gd name="connsiteX10" fmla="*/ 156210 w 177800"/>
                <a:gd name="connsiteY10" fmla="*/ 118110 h 120650"/>
                <a:gd name="connsiteX11" fmla="*/ 156210 w 177800"/>
                <a:gd name="connsiteY11" fmla="*/ 50800 h 120650"/>
                <a:gd name="connsiteX12" fmla="*/ 134620 w 177800"/>
                <a:gd name="connsiteY12" fmla="*/ 21590 h 120650"/>
                <a:gd name="connsiteX13" fmla="*/ 100330 w 177800"/>
                <a:gd name="connsiteY13" fmla="*/ 66040 h 120650"/>
                <a:gd name="connsiteX14" fmla="*/ 100330 w 177800"/>
                <a:gd name="connsiteY14" fmla="*/ 119380 h 120650"/>
                <a:gd name="connsiteX15" fmla="*/ 78740 w 177800"/>
                <a:gd name="connsiteY15" fmla="*/ 119380 h 120650"/>
                <a:gd name="connsiteX16" fmla="*/ 78740 w 177800"/>
                <a:gd name="connsiteY16" fmla="*/ 52070 h 120650"/>
                <a:gd name="connsiteX17" fmla="*/ 57150 w 177800"/>
                <a:gd name="connsiteY17" fmla="*/ 22860 h 120650"/>
                <a:gd name="connsiteX18" fmla="*/ 21590 w 177800"/>
                <a:gd name="connsiteY18" fmla="*/ 67310 h 120650"/>
                <a:gd name="connsiteX19" fmla="*/ 21590 w 177800"/>
                <a:gd name="connsiteY19" fmla="*/ 120650 h 120650"/>
                <a:gd name="connsiteX20" fmla="*/ 0 w 177800"/>
                <a:gd name="connsiteY20" fmla="*/ 120650 h 120650"/>
                <a:gd name="connsiteX21" fmla="*/ 0 w 177800"/>
                <a:gd name="connsiteY21" fmla="*/ 6350 h 120650"/>
                <a:gd name="connsiteX22" fmla="*/ 20320 w 177800"/>
                <a:gd name="connsiteY22" fmla="*/ 635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800" h="120650">
                  <a:moveTo>
                    <a:pt x="21590" y="2540"/>
                  </a:moveTo>
                  <a:lnTo>
                    <a:pt x="21590" y="19050"/>
                  </a:lnTo>
                  <a:cubicBezTo>
                    <a:pt x="21590" y="24130"/>
                    <a:pt x="21590" y="26670"/>
                    <a:pt x="21590" y="27940"/>
                  </a:cubicBezTo>
                  <a:lnTo>
                    <a:pt x="21590" y="27940"/>
                  </a:lnTo>
                  <a:cubicBezTo>
                    <a:pt x="27940" y="12700"/>
                    <a:pt x="44450" y="0"/>
                    <a:pt x="63500" y="0"/>
                  </a:cubicBezTo>
                  <a:cubicBezTo>
                    <a:pt x="82550" y="0"/>
                    <a:pt x="93980" y="8890"/>
                    <a:pt x="97790" y="26670"/>
                  </a:cubicBezTo>
                  <a:lnTo>
                    <a:pt x="97790" y="26670"/>
                  </a:lnTo>
                  <a:cubicBezTo>
                    <a:pt x="105410" y="12700"/>
                    <a:pt x="119380" y="0"/>
                    <a:pt x="137160" y="0"/>
                  </a:cubicBezTo>
                  <a:cubicBezTo>
                    <a:pt x="165100" y="0"/>
                    <a:pt x="177800" y="16510"/>
                    <a:pt x="177800" y="45720"/>
                  </a:cubicBezTo>
                  <a:lnTo>
                    <a:pt x="177800" y="118110"/>
                  </a:lnTo>
                  <a:lnTo>
                    <a:pt x="156210" y="118110"/>
                  </a:lnTo>
                  <a:lnTo>
                    <a:pt x="156210" y="50800"/>
                  </a:lnTo>
                  <a:cubicBezTo>
                    <a:pt x="156210" y="34290"/>
                    <a:pt x="152400" y="21590"/>
                    <a:pt x="134620" y="21590"/>
                  </a:cubicBezTo>
                  <a:cubicBezTo>
                    <a:pt x="116840" y="21590"/>
                    <a:pt x="100330" y="44450"/>
                    <a:pt x="100330" y="66040"/>
                  </a:cubicBezTo>
                  <a:lnTo>
                    <a:pt x="100330" y="119380"/>
                  </a:lnTo>
                  <a:lnTo>
                    <a:pt x="78740" y="119380"/>
                  </a:lnTo>
                  <a:lnTo>
                    <a:pt x="78740" y="52070"/>
                  </a:lnTo>
                  <a:cubicBezTo>
                    <a:pt x="78740" y="36830"/>
                    <a:pt x="76200" y="22860"/>
                    <a:pt x="57150" y="22860"/>
                  </a:cubicBezTo>
                  <a:cubicBezTo>
                    <a:pt x="38100" y="22860"/>
                    <a:pt x="21590" y="45720"/>
                    <a:pt x="21590" y="67310"/>
                  </a:cubicBezTo>
                  <a:lnTo>
                    <a:pt x="21590" y="120650"/>
                  </a:lnTo>
                  <a:lnTo>
                    <a:pt x="0" y="120650"/>
                  </a:lnTo>
                  <a:lnTo>
                    <a:pt x="0" y="635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 182">
              <a:extLst>
                <a:ext uri="{FF2B5EF4-FFF2-40B4-BE49-F238E27FC236}">
                  <a16:creationId xmlns:a16="http://schemas.microsoft.com/office/drawing/2014/main" id="{43DA0B83-3748-F433-FFF8-F7EF3F6F0EAD}"/>
                </a:ext>
              </a:extLst>
            </p:cNvPr>
            <p:cNvSpPr/>
            <p:nvPr/>
          </p:nvSpPr>
          <p:spPr>
            <a:xfrm>
              <a:off x="4577079" y="3437890"/>
              <a:ext cx="101600" cy="118109"/>
            </a:xfrm>
            <a:custGeom>
              <a:avLst/>
              <a:gdLst>
                <a:gd name="connsiteX0" fmla="*/ 81280 w 101600"/>
                <a:gd name="connsiteY0" fmla="*/ 115570 h 118109"/>
                <a:gd name="connsiteX1" fmla="*/ 81280 w 101600"/>
                <a:gd name="connsiteY1" fmla="*/ 99060 h 118109"/>
                <a:gd name="connsiteX2" fmla="*/ 81280 w 101600"/>
                <a:gd name="connsiteY2" fmla="*/ 90170 h 118109"/>
                <a:gd name="connsiteX3" fmla="*/ 81280 w 101600"/>
                <a:gd name="connsiteY3" fmla="*/ 90170 h 118109"/>
                <a:gd name="connsiteX4" fmla="*/ 39370 w 101600"/>
                <a:gd name="connsiteY4" fmla="*/ 118110 h 118109"/>
                <a:gd name="connsiteX5" fmla="*/ 0 w 101600"/>
                <a:gd name="connsiteY5" fmla="*/ 72390 h 118109"/>
                <a:gd name="connsiteX6" fmla="*/ 0 w 101600"/>
                <a:gd name="connsiteY6" fmla="*/ 0 h 118109"/>
                <a:gd name="connsiteX7" fmla="*/ 21590 w 101600"/>
                <a:gd name="connsiteY7" fmla="*/ 0 h 118109"/>
                <a:gd name="connsiteX8" fmla="*/ 21590 w 101600"/>
                <a:gd name="connsiteY8" fmla="*/ 67310 h 118109"/>
                <a:gd name="connsiteX9" fmla="*/ 43180 w 101600"/>
                <a:gd name="connsiteY9" fmla="*/ 97790 h 118109"/>
                <a:gd name="connsiteX10" fmla="*/ 80010 w 101600"/>
                <a:gd name="connsiteY10" fmla="*/ 57150 h 118109"/>
                <a:gd name="connsiteX11" fmla="*/ 80010 w 101600"/>
                <a:gd name="connsiteY11" fmla="*/ 1270 h 118109"/>
                <a:gd name="connsiteX12" fmla="*/ 101600 w 101600"/>
                <a:gd name="connsiteY12" fmla="*/ 1270 h 118109"/>
                <a:gd name="connsiteX13" fmla="*/ 101600 w 101600"/>
                <a:gd name="connsiteY13" fmla="*/ 115570 h 118109"/>
                <a:gd name="connsiteX14" fmla="*/ 81280 w 101600"/>
                <a:gd name="connsiteY14" fmla="*/ 11557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00" h="118109">
                  <a:moveTo>
                    <a:pt x="81280" y="115570"/>
                  </a:moveTo>
                  <a:lnTo>
                    <a:pt x="81280" y="99060"/>
                  </a:lnTo>
                  <a:cubicBezTo>
                    <a:pt x="81280" y="93980"/>
                    <a:pt x="81280" y="91440"/>
                    <a:pt x="81280" y="90170"/>
                  </a:cubicBezTo>
                  <a:lnTo>
                    <a:pt x="81280" y="90170"/>
                  </a:lnTo>
                  <a:cubicBezTo>
                    <a:pt x="77470" y="100330"/>
                    <a:pt x="62230" y="118110"/>
                    <a:pt x="39370" y="118110"/>
                  </a:cubicBezTo>
                  <a:cubicBezTo>
                    <a:pt x="16510" y="118110"/>
                    <a:pt x="0" y="101600"/>
                    <a:pt x="0" y="72390"/>
                  </a:cubicBezTo>
                  <a:lnTo>
                    <a:pt x="0" y="0"/>
                  </a:lnTo>
                  <a:lnTo>
                    <a:pt x="21590" y="0"/>
                  </a:lnTo>
                  <a:lnTo>
                    <a:pt x="21590" y="67310"/>
                  </a:lnTo>
                  <a:cubicBezTo>
                    <a:pt x="21590" y="82550"/>
                    <a:pt x="24130" y="97790"/>
                    <a:pt x="43180" y="97790"/>
                  </a:cubicBezTo>
                  <a:cubicBezTo>
                    <a:pt x="62230" y="97790"/>
                    <a:pt x="80010" y="80010"/>
                    <a:pt x="80010" y="57150"/>
                  </a:cubicBezTo>
                  <a:lnTo>
                    <a:pt x="80010" y="1270"/>
                  </a:lnTo>
                  <a:lnTo>
                    <a:pt x="101600" y="1270"/>
                  </a:lnTo>
                  <a:lnTo>
                    <a:pt x="101600" y="115570"/>
                  </a:lnTo>
                  <a:lnTo>
                    <a:pt x="8128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 183">
              <a:extLst>
                <a:ext uri="{FF2B5EF4-FFF2-40B4-BE49-F238E27FC236}">
                  <a16:creationId xmlns:a16="http://schemas.microsoft.com/office/drawing/2014/main" id="{24A19259-6C6F-A47D-7B07-F227E8B2D2C4}"/>
                </a:ext>
              </a:extLst>
            </p:cNvPr>
            <p:cNvSpPr/>
            <p:nvPr/>
          </p:nvSpPr>
          <p:spPr>
            <a:xfrm>
              <a:off x="4721859" y="3436620"/>
              <a:ext cx="102870" cy="118109"/>
            </a:xfrm>
            <a:custGeom>
              <a:avLst/>
              <a:gdLst>
                <a:gd name="connsiteX0" fmla="*/ 20320 w 102870"/>
                <a:gd name="connsiteY0" fmla="*/ 2540 h 118109"/>
                <a:gd name="connsiteX1" fmla="*/ 20320 w 102870"/>
                <a:gd name="connsiteY1" fmla="*/ 19050 h 118109"/>
                <a:gd name="connsiteX2" fmla="*/ 20320 w 102870"/>
                <a:gd name="connsiteY2" fmla="*/ 27940 h 118109"/>
                <a:gd name="connsiteX3" fmla="*/ 20320 w 102870"/>
                <a:gd name="connsiteY3" fmla="*/ 27940 h 118109"/>
                <a:gd name="connsiteX4" fmla="*/ 63500 w 102870"/>
                <a:gd name="connsiteY4" fmla="*/ 0 h 118109"/>
                <a:gd name="connsiteX5" fmla="*/ 102870 w 102870"/>
                <a:gd name="connsiteY5" fmla="*/ 45720 h 118109"/>
                <a:gd name="connsiteX6" fmla="*/ 102870 w 102870"/>
                <a:gd name="connsiteY6" fmla="*/ 118110 h 118109"/>
                <a:gd name="connsiteX7" fmla="*/ 81280 w 102870"/>
                <a:gd name="connsiteY7" fmla="*/ 118110 h 118109"/>
                <a:gd name="connsiteX8" fmla="*/ 81280 w 102870"/>
                <a:gd name="connsiteY8" fmla="*/ 50800 h 118109"/>
                <a:gd name="connsiteX9" fmla="*/ 59690 w 102870"/>
                <a:gd name="connsiteY9" fmla="*/ 20320 h 118109"/>
                <a:gd name="connsiteX10" fmla="*/ 21590 w 102870"/>
                <a:gd name="connsiteY10" fmla="*/ 60960 h 118109"/>
                <a:gd name="connsiteX11" fmla="*/ 21590 w 102870"/>
                <a:gd name="connsiteY11" fmla="*/ 116840 h 118109"/>
                <a:gd name="connsiteX12" fmla="*/ 0 w 102870"/>
                <a:gd name="connsiteY12" fmla="*/ 116840 h 118109"/>
                <a:gd name="connsiteX13" fmla="*/ 0 w 102870"/>
                <a:gd name="connsiteY13" fmla="*/ 2540 h 118109"/>
                <a:gd name="connsiteX14" fmla="*/ 20320 w 102870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 184">
              <a:extLst>
                <a:ext uri="{FF2B5EF4-FFF2-40B4-BE49-F238E27FC236}">
                  <a16:creationId xmlns:a16="http://schemas.microsoft.com/office/drawing/2014/main" id="{76423699-5FFC-27B1-8CAB-6D93613BC6E9}"/>
                </a:ext>
              </a:extLst>
            </p:cNvPr>
            <p:cNvSpPr/>
            <p:nvPr/>
          </p:nvSpPr>
          <p:spPr>
            <a:xfrm>
              <a:off x="4862829" y="3393440"/>
              <a:ext cx="25400" cy="160019"/>
            </a:xfrm>
            <a:custGeom>
              <a:avLst/>
              <a:gdLst>
                <a:gd name="connsiteX0" fmla="*/ 12700 w 25400"/>
                <a:gd name="connsiteY0" fmla="*/ 0 h 160019"/>
                <a:gd name="connsiteX1" fmla="*/ 25400 w 25400"/>
                <a:gd name="connsiteY1" fmla="*/ 12700 h 160019"/>
                <a:gd name="connsiteX2" fmla="*/ 12700 w 25400"/>
                <a:gd name="connsiteY2" fmla="*/ 25400 h 160019"/>
                <a:gd name="connsiteX3" fmla="*/ 0 w 25400"/>
                <a:gd name="connsiteY3" fmla="*/ 12700 h 160019"/>
                <a:gd name="connsiteX4" fmla="*/ 12700 w 25400"/>
                <a:gd name="connsiteY4" fmla="*/ 0 h 160019"/>
                <a:gd name="connsiteX5" fmla="*/ 22860 w 25400"/>
                <a:gd name="connsiteY5" fmla="*/ 45720 h 160019"/>
                <a:gd name="connsiteX6" fmla="*/ 22860 w 25400"/>
                <a:gd name="connsiteY6" fmla="*/ 160020 h 160019"/>
                <a:gd name="connsiteX7" fmla="*/ 1270 w 25400"/>
                <a:gd name="connsiteY7" fmla="*/ 160020 h 160019"/>
                <a:gd name="connsiteX8" fmla="*/ 1270 w 25400"/>
                <a:gd name="connsiteY8" fmla="*/ 45720 h 160019"/>
                <a:gd name="connsiteX9" fmla="*/ 22860 w 25400"/>
                <a:gd name="connsiteY9" fmla="*/ 45720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19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 185">
              <a:extLst>
                <a:ext uri="{FF2B5EF4-FFF2-40B4-BE49-F238E27FC236}">
                  <a16:creationId xmlns:a16="http://schemas.microsoft.com/office/drawing/2014/main" id="{C6E14633-EED5-3D2A-A454-5579A8985850}"/>
                </a:ext>
              </a:extLst>
            </p:cNvPr>
            <p:cNvSpPr/>
            <p:nvPr/>
          </p:nvSpPr>
          <p:spPr>
            <a:xfrm>
              <a:off x="4919979" y="3436620"/>
              <a:ext cx="95250" cy="119379"/>
            </a:xfrm>
            <a:custGeom>
              <a:avLst/>
              <a:gdLst>
                <a:gd name="connsiteX0" fmla="*/ 60960 w 95250"/>
                <a:gd name="connsiteY0" fmla="*/ 100330 h 119379"/>
                <a:gd name="connsiteX1" fmla="*/ 95250 w 95250"/>
                <a:gd name="connsiteY1" fmla="*/ 90170 h 119379"/>
                <a:gd name="connsiteX2" fmla="*/ 95250 w 95250"/>
                <a:gd name="connsiteY2" fmla="*/ 110490 h 119379"/>
                <a:gd name="connsiteX3" fmla="*/ 59690 w 95250"/>
                <a:gd name="connsiteY3" fmla="*/ 119380 h 119379"/>
                <a:gd name="connsiteX4" fmla="*/ 0 w 95250"/>
                <a:gd name="connsiteY4" fmla="*/ 59690 h 119379"/>
                <a:gd name="connsiteX5" fmla="*/ 59690 w 95250"/>
                <a:gd name="connsiteY5" fmla="*/ 0 h 119379"/>
                <a:gd name="connsiteX6" fmla="*/ 95250 w 95250"/>
                <a:gd name="connsiteY6" fmla="*/ 8890 h 119379"/>
                <a:gd name="connsiteX7" fmla="*/ 95250 w 95250"/>
                <a:gd name="connsiteY7" fmla="*/ 29210 h 119379"/>
                <a:gd name="connsiteX8" fmla="*/ 60960 w 95250"/>
                <a:gd name="connsiteY8" fmla="*/ 19050 h 119379"/>
                <a:gd name="connsiteX9" fmla="*/ 21590 w 95250"/>
                <a:gd name="connsiteY9" fmla="*/ 59690 h 119379"/>
                <a:gd name="connsiteX10" fmla="*/ 60960 w 95250"/>
                <a:gd name="connsiteY10" fmla="*/ 10033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79">
                  <a:moveTo>
                    <a:pt x="60960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9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90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0" y="19050"/>
                  </a:cubicBezTo>
                  <a:cubicBezTo>
                    <a:pt x="38100" y="19050"/>
                    <a:pt x="21590" y="35560"/>
                    <a:pt x="21590" y="59690"/>
                  </a:cubicBezTo>
                  <a:cubicBezTo>
                    <a:pt x="21590" y="83820"/>
                    <a:pt x="38100" y="100330"/>
                    <a:pt x="6096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 186">
              <a:extLst>
                <a:ext uri="{FF2B5EF4-FFF2-40B4-BE49-F238E27FC236}">
                  <a16:creationId xmlns:a16="http://schemas.microsoft.com/office/drawing/2014/main" id="{1F52BD76-9FD8-037A-113C-057BF93325BD}"/>
                </a:ext>
              </a:extLst>
            </p:cNvPr>
            <p:cNvSpPr/>
            <p:nvPr/>
          </p:nvSpPr>
          <p:spPr>
            <a:xfrm>
              <a:off x="5041900" y="3435350"/>
              <a:ext cx="93979" cy="119379"/>
            </a:xfrm>
            <a:custGeom>
              <a:avLst/>
              <a:gdLst>
                <a:gd name="connsiteX0" fmla="*/ 5080 w 93979"/>
                <a:gd name="connsiteY0" fmla="*/ 8890 h 119379"/>
                <a:gd name="connsiteX1" fmla="*/ 45720 w 93979"/>
                <a:gd name="connsiteY1" fmla="*/ 0 h 119379"/>
                <a:gd name="connsiteX2" fmla="*/ 93980 w 93979"/>
                <a:gd name="connsiteY2" fmla="*/ 44450 h 119379"/>
                <a:gd name="connsiteX3" fmla="*/ 93980 w 93979"/>
                <a:gd name="connsiteY3" fmla="*/ 116840 h 119379"/>
                <a:gd name="connsiteX4" fmla="*/ 74930 w 93979"/>
                <a:gd name="connsiteY4" fmla="*/ 116840 h 119379"/>
                <a:gd name="connsiteX5" fmla="*/ 74930 w 93979"/>
                <a:gd name="connsiteY5" fmla="*/ 102870 h 119379"/>
                <a:gd name="connsiteX6" fmla="*/ 74930 w 93979"/>
                <a:gd name="connsiteY6" fmla="*/ 93980 h 119379"/>
                <a:gd name="connsiteX7" fmla="*/ 74930 w 93979"/>
                <a:gd name="connsiteY7" fmla="*/ 93980 h 119379"/>
                <a:gd name="connsiteX8" fmla="*/ 35560 w 93979"/>
                <a:gd name="connsiteY8" fmla="*/ 119380 h 119379"/>
                <a:gd name="connsiteX9" fmla="*/ 0 w 93979"/>
                <a:gd name="connsiteY9" fmla="*/ 86360 h 119379"/>
                <a:gd name="connsiteX10" fmla="*/ 74930 w 93979"/>
                <a:gd name="connsiteY10" fmla="*/ 50800 h 119379"/>
                <a:gd name="connsiteX11" fmla="*/ 74930 w 93979"/>
                <a:gd name="connsiteY11" fmla="*/ 44450 h 119379"/>
                <a:gd name="connsiteX12" fmla="*/ 44450 w 93979"/>
                <a:gd name="connsiteY12" fmla="*/ 17780 h 119379"/>
                <a:gd name="connsiteX13" fmla="*/ 7620 w 93979"/>
                <a:gd name="connsiteY13" fmla="*/ 27940 h 119379"/>
                <a:gd name="connsiteX14" fmla="*/ 7620 w 93979"/>
                <a:gd name="connsiteY14" fmla="*/ 8890 h 119379"/>
                <a:gd name="connsiteX15" fmla="*/ 71120 w 93979"/>
                <a:gd name="connsiteY15" fmla="*/ 67310 h 119379"/>
                <a:gd name="connsiteX16" fmla="*/ 17780 w 93979"/>
                <a:gd name="connsiteY16" fmla="*/ 86360 h 119379"/>
                <a:gd name="connsiteX17" fmla="*/ 36830 w 93979"/>
                <a:gd name="connsiteY17" fmla="*/ 102870 h 119379"/>
                <a:gd name="connsiteX18" fmla="*/ 71120 w 93979"/>
                <a:gd name="connsiteY18" fmla="*/ 6604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1120" y="67310"/>
                  </a:moveTo>
                  <a:cubicBezTo>
                    <a:pt x="34290" y="60960"/>
                    <a:pt x="17780" y="71120"/>
                    <a:pt x="17780" y="86360"/>
                  </a:cubicBezTo>
                  <a:cubicBezTo>
                    <a:pt x="17780" y="101600"/>
                    <a:pt x="25400" y="102870"/>
                    <a:pt x="36830" y="102870"/>
                  </a:cubicBezTo>
                  <a:cubicBezTo>
                    <a:pt x="55880" y="102870"/>
                    <a:pt x="71120" y="83820"/>
                    <a:pt x="71120" y="660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 187">
              <a:extLst>
                <a:ext uri="{FF2B5EF4-FFF2-40B4-BE49-F238E27FC236}">
                  <a16:creationId xmlns:a16="http://schemas.microsoft.com/office/drawing/2014/main" id="{200405F9-A22A-EC10-05C2-73313F7CAC32}"/>
                </a:ext>
              </a:extLst>
            </p:cNvPr>
            <p:cNvSpPr/>
            <p:nvPr/>
          </p:nvSpPr>
          <p:spPr>
            <a:xfrm>
              <a:off x="5157470" y="3404870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 188">
              <a:extLst>
                <a:ext uri="{FF2B5EF4-FFF2-40B4-BE49-F238E27FC236}">
                  <a16:creationId xmlns:a16="http://schemas.microsoft.com/office/drawing/2014/main" id="{9231E18A-4EC2-E0DE-9EF7-760E5E78EBB5}"/>
                </a:ext>
              </a:extLst>
            </p:cNvPr>
            <p:cNvSpPr/>
            <p:nvPr/>
          </p:nvSpPr>
          <p:spPr>
            <a:xfrm>
              <a:off x="5261609" y="3393440"/>
              <a:ext cx="25400" cy="160019"/>
            </a:xfrm>
            <a:custGeom>
              <a:avLst/>
              <a:gdLst>
                <a:gd name="connsiteX0" fmla="*/ 12700 w 25400"/>
                <a:gd name="connsiteY0" fmla="*/ 0 h 160019"/>
                <a:gd name="connsiteX1" fmla="*/ 25400 w 25400"/>
                <a:gd name="connsiteY1" fmla="*/ 12700 h 160019"/>
                <a:gd name="connsiteX2" fmla="*/ 12700 w 25400"/>
                <a:gd name="connsiteY2" fmla="*/ 25400 h 160019"/>
                <a:gd name="connsiteX3" fmla="*/ 0 w 25400"/>
                <a:gd name="connsiteY3" fmla="*/ 12700 h 160019"/>
                <a:gd name="connsiteX4" fmla="*/ 12700 w 25400"/>
                <a:gd name="connsiteY4" fmla="*/ 0 h 160019"/>
                <a:gd name="connsiteX5" fmla="*/ 22860 w 25400"/>
                <a:gd name="connsiteY5" fmla="*/ 45720 h 160019"/>
                <a:gd name="connsiteX6" fmla="*/ 22860 w 25400"/>
                <a:gd name="connsiteY6" fmla="*/ 160020 h 160019"/>
                <a:gd name="connsiteX7" fmla="*/ 1270 w 25400"/>
                <a:gd name="connsiteY7" fmla="*/ 160020 h 160019"/>
                <a:gd name="connsiteX8" fmla="*/ 1270 w 25400"/>
                <a:gd name="connsiteY8" fmla="*/ 45720 h 160019"/>
                <a:gd name="connsiteX9" fmla="*/ 22860 w 25400"/>
                <a:gd name="connsiteY9" fmla="*/ 45720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19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 189">
              <a:extLst>
                <a:ext uri="{FF2B5EF4-FFF2-40B4-BE49-F238E27FC236}">
                  <a16:creationId xmlns:a16="http://schemas.microsoft.com/office/drawing/2014/main" id="{523A29F3-3737-8170-567F-51698A4C2416}"/>
                </a:ext>
              </a:extLst>
            </p:cNvPr>
            <p:cNvSpPr/>
            <p:nvPr/>
          </p:nvSpPr>
          <p:spPr>
            <a:xfrm>
              <a:off x="5320029" y="3436620"/>
              <a:ext cx="116840" cy="119379"/>
            </a:xfrm>
            <a:custGeom>
              <a:avLst/>
              <a:gdLst>
                <a:gd name="connsiteX0" fmla="*/ 116840 w 116840"/>
                <a:gd name="connsiteY0" fmla="*/ 59690 h 119379"/>
                <a:gd name="connsiteX1" fmla="*/ 58420 w 116840"/>
                <a:gd name="connsiteY1" fmla="*/ 119380 h 119379"/>
                <a:gd name="connsiteX2" fmla="*/ 0 w 116840"/>
                <a:gd name="connsiteY2" fmla="*/ 59690 h 119379"/>
                <a:gd name="connsiteX3" fmla="*/ 58420 w 116840"/>
                <a:gd name="connsiteY3" fmla="*/ 0 h 119379"/>
                <a:gd name="connsiteX4" fmla="*/ 116840 w 116840"/>
                <a:gd name="connsiteY4" fmla="*/ 59690 h 119379"/>
                <a:gd name="connsiteX5" fmla="*/ 96520 w 116840"/>
                <a:gd name="connsiteY5" fmla="*/ 59690 h 119379"/>
                <a:gd name="connsiteX6" fmla="*/ 58420 w 116840"/>
                <a:gd name="connsiteY6" fmla="*/ 17780 h 119379"/>
                <a:gd name="connsiteX7" fmla="*/ 20320 w 116840"/>
                <a:gd name="connsiteY7" fmla="*/ 59690 h 119379"/>
                <a:gd name="connsiteX8" fmla="*/ 58420 w 116840"/>
                <a:gd name="connsiteY8" fmla="*/ 101600 h 119379"/>
                <a:gd name="connsiteX9" fmla="*/ 96520 w 116840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 190">
              <a:extLst>
                <a:ext uri="{FF2B5EF4-FFF2-40B4-BE49-F238E27FC236}">
                  <a16:creationId xmlns:a16="http://schemas.microsoft.com/office/drawing/2014/main" id="{428A05A3-DDBB-A4E9-96BE-388C14980CF4}"/>
                </a:ext>
              </a:extLst>
            </p:cNvPr>
            <p:cNvSpPr/>
            <p:nvPr/>
          </p:nvSpPr>
          <p:spPr>
            <a:xfrm>
              <a:off x="5471159" y="3436620"/>
              <a:ext cx="102870" cy="118109"/>
            </a:xfrm>
            <a:custGeom>
              <a:avLst/>
              <a:gdLst>
                <a:gd name="connsiteX0" fmla="*/ 20320 w 102870"/>
                <a:gd name="connsiteY0" fmla="*/ 2540 h 118109"/>
                <a:gd name="connsiteX1" fmla="*/ 20320 w 102870"/>
                <a:gd name="connsiteY1" fmla="*/ 19050 h 118109"/>
                <a:gd name="connsiteX2" fmla="*/ 20320 w 102870"/>
                <a:gd name="connsiteY2" fmla="*/ 27940 h 118109"/>
                <a:gd name="connsiteX3" fmla="*/ 20320 w 102870"/>
                <a:gd name="connsiteY3" fmla="*/ 27940 h 118109"/>
                <a:gd name="connsiteX4" fmla="*/ 63500 w 102870"/>
                <a:gd name="connsiteY4" fmla="*/ 0 h 118109"/>
                <a:gd name="connsiteX5" fmla="*/ 102870 w 102870"/>
                <a:gd name="connsiteY5" fmla="*/ 45720 h 118109"/>
                <a:gd name="connsiteX6" fmla="*/ 102870 w 102870"/>
                <a:gd name="connsiteY6" fmla="*/ 118110 h 118109"/>
                <a:gd name="connsiteX7" fmla="*/ 81280 w 102870"/>
                <a:gd name="connsiteY7" fmla="*/ 118110 h 118109"/>
                <a:gd name="connsiteX8" fmla="*/ 81280 w 102870"/>
                <a:gd name="connsiteY8" fmla="*/ 50800 h 118109"/>
                <a:gd name="connsiteX9" fmla="*/ 59690 w 102870"/>
                <a:gd name="connsiteY9" fmla="*/ 20320 h 118109"/>
                <a:gd name="connsiteX10" fmla="*/ 21590 w 102870"/>
                <a:gd name="connsiteY10" fmla="*/ 60960 h 118109"/>
                <a:gd name="connsiteX11" fmla="*/ 21590 w 102870"/>
                <a:gd name="connsiteY11" fmla="*/ 116840 h 118109"/>
                <a:gd name="connsiteX12" fmla="*/ 0 w 102870"/>
                <a:gd name="connsiteY12" fmla="*/ 116840 h 118109"/>
                <a:gd name="connsiteX13" fmla="*/ 0 w 102870"/>
                <a:gd name="connsiteY13" fmla="*/ 2540 h 118109"/>
                <a:gd name="connsiteX14" fmla="*/ 20320 w 102870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 191">
              <a:extLst>
                <a:ext uri="{FF2B5EF4-FFF2-40B4-BE49-F238E27FC236}">
                  <a16:creationId xmlns:a16="http://schemas.microsoft.com/office/drawing/2014/main" id="{8A58DADB-957A-93AE-0E7E-93E0E3A43F1E}"/>
                </a:ext>
              </a:extLst>
            </p:cNvPr>
            <p:cNvSpPr/>
            <p:nvPr/>
          </p:nvSpPr>
          <p:spPr>
            <a:xfrm>
              <a:off x="5673090" y="3436620"/>
              <a:ext cx="116839" cy="119379"/>
            </a:xfrm>
            <a:custGeom>
              <a:avLst/>
              <a:gdLst>
                <a:gd name="connsiteX0" fmla="*/ 116840 w 116839"/>
                <a:gd name="connsiteY0" fmla="*/ 59690 h 119379"/>
                <a:gd name="connsiteX1" fmla="*/ 58420 w 116839"/>
                <a:gd name="connsiteY1" fmla="*/ 119380 h 119379"/>
                <a:gd name="connsiteX2" fmla="*/ 0 w 116839"/>
                <a:gd name="connsiteY2" fmla="*/ 59690 h 119379"/>
                <a:gd name="connsiteX3" fmla="*/ 58420 w 116839"/>
                <a:gd name="connsiteY3" fmla="*/ 0 h 119379"/>
                <a:gd name="connsiteX4" fmla="*/ 116840 w 116839"/>
                <a:gd name="connsiteY4" fmla="*/ 59690 h 119379"/>
                <a:gd name="connsiteX5" fmla="*/ 96520 w 116839"/>
                <a:gd name="connsiteY5" fmla="*/ 59690 h 119379"/>
                <a:gd name="connsiteX6" fmla="*/ 58420 w 116839"/>
                <a:gd name="connsiteY6" fmla="*/ 17780 h 119379"/>
                <a:gd name="connsiteX7" fmla="*/ 20320 w 116839"/>
                <a:gd name="connsiteY7" fmla="*/ 59690 h 119379"/>
                <a:gd name="connsiteX8" fmla="*/ 58420 w 116839"/>
                <a:gd name="connsiteY8" fmla="*/ 101600 h 119379"/>
                <a:gd name="connsiteX9" fmla="*/ 96520 w 116839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39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 192">
              <a:extLst>
                <a:ext uri="{FF2B5EF4-FFF2-40B4-BE49-F238E27FC236}">
                  <a16:creationId xmlns:a16="http://schemas.microsoft.com/office/drawing/2014/main" id="{E68F7AEE-7156-EC99-B72A-47A86DD5E915}"/>
                </a:ext>
              </a:extLst>
            </p:cNvPr>
            <p:cNvSpPr/>
            <p:nvPr/>
          </p:nvSpPr>
          <p:spPr>
            <a:xfrm>
              <a:off x="5811520" y="3385820"/>
              <a:ext cx="74929" cy="168909"/>
            </a:xfrm>
            <a:custGeom>
              <a:avLst/>
              <a:gdLst>
                <a:gd name="connsiteX0" fmla="*/ 16510 w 74929"/>
                <a:gd name="connsiteY0" fmla="*/ 53340 h 168909"/>
                <a:gd name="connsiteX1" fmla="*/ 16510 w 74929"/>
                <a:gd name="connsiteY1" fmla="*/ 40640 h 168909"/>
                <a:gd name="connsiteX2" fmla="*/ 58420 w 74929"/>
                <a:gd name="connsiteY2" fmla="*/ 0 h 168909"/>
                <a:gd name="connsiteX3" fmla="*/ 72390 w 74929"/>
                <a:gd name="connsiteY3" fmla="*/ 1270 h 168909"/>
                <a:gd name="connsiteX4" fmla="*/ 72390 w 74929"/>
                <a:gd name="connsiteY4" fmla="*/ 20320 h 168909"/>
                <a:gd name="connsiteX5" fmla="*/ 60960 w 74929"/>
                <a:gd name="connsiteY5" fmla="*/ 19050 h 168909"/>
                <a:gd name="connsiteX6" fmla="*/ 36830 w 74929"/>
                <a:gd name="connsiteY6" fmla="*/ 43180 h 168909"/>
                <a:gd name="connsiteX7" fmla="*/ 36830 w 74929"/>
                <a:gd name="connsiteY7" fmla="*/ 54610 h 168909"/>
                <a:gd name="connsiteX8" fmla="*/ 67310 w 74929"/>
                <a:gd name="connsiteY8" fmla="*/ 54610 h 168909"/>
                <a:gd name="connsiteX9" fmla="*/ 67310 w 74929"/>
                <a:gd name="connsiteY9" fmla="*/ 72390 h 168909"/>
                <a:gd name="connsiteX10" fmla="*/ 38100 w 74929"/>
                <a:gd name="connsiteY10" fmla="*/ 72390 h 168909"/>
                <a:gd name="connsiteX11" fmla="*/ 38100 w 74929"/>
                <a:gd name="connsiteY11" fmla="*/ 168910 h 168909"/>
                <a:gd name="connsiteX12" fmla="*/ 16510 w 74929"/>
                <a:gd name="connsiteY12" fmla="*/ 168910 h 168909"/>
                <a:gd name="connsiteX13" fmla="*/ 16510 w 74929"/>
                <a:gd name="connsiteY13" fmla="*/ 72390 h 168909"/>
                <a:gd name="connsiteX14" fmla="*/ 0 w 74929"/>
                <a:gd name="connsiteY14" fmla="*/ 72390 h 168909"/>
                <a:gd name="connsiteX15" fmla="*/ 0 w 74929"/>
                <a:gd name="connsiteY15" fmla="*/ 54610 h 168909"/>
                <a:gd name="connsiteX16" fmla="*/ 17780 w 74929"/>
                <a:gd name="connsiteY16" fmla="*/ 54610 h 168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929" h="168909">
                  <a:moveTo>
                    <a:pt x="16510" y="53340"/>
                  </a:moveTo>
                  <a:lnTo>
                    <a:pt x="16510" y="40640"/>
                  </a:lnTo>
                  <a:cubicBezTo>
                    <a:pt x="16510" y="16510"/>
                    <a:pt x="31750" y="0"/>
                    <a:pt x="58420" y="0"/>
                  </a:cubicBezTo>
                  <a:cubicBezTo>
                    <a:pt x="85090" y="0"/>
                    <a:pt x="71120" y="0"/>
                    <a:pt x="72390" y="1270"/>
                  </a:cubicBezTo>
                  <a:lnTo>
                    <a:pt x="72390" y="20320"/>
                  </a:lnTo>
                  <a:cubicBezTo>
                    <a:pt x="71120" y="20320"/>
                    <a:pt x="66040" y="19050"/>
                    <a:pt x="60960" y="19050"/>
                  </a:cubicBezTo>
                  <a:cubicBezTo>
                    <a:pt x="45720" y="19050"/>
                    <a:pt x="36830" y="26670"/>
                    <a:pt x="36830" y="43180"/>
                  </a:cubicBezTo>
                  <a:lnTo>
                    <a:pt x="36830" y="54610"/>
                  </a:lnTo>
                  <a:lnTo>
                    <a:pt x="67310" y="54610"/>
                  </a:lnTo>
                  <a:lnTo>
                    <a:pt x="67310" y="72390"/>
                  </a:lnTo>
                  <a:lnTo>
                    <a:pt x="38100" y="72390"/>
                  </a:lnTo>
                  <a:lnTo>
                    <a:pt x="38100" y="168910"/>
                  </a:lnTo>
                  <a:lnTo>
                    <a:pt x="16510" y="168910"/>
                  </a:lnTo>
                  <a:lnTo>
                    <a:pt x="16510" y="72390"/>
                  </a:lnTo>
                  <a:lnTo>
                    <a:pt x="0" y="72390"/>
                  </a:lnTo>
                  <a:lnTo>
                    <a:pt x="0" y="54610"/>
                  </a:lnTo>
                  <a:lnTo>
                    <a:pt x="17780" y="546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 193">
              <a:extLst>
                <a:ext uri="{FF2B5EF4-FFF2-40B4-BE49-F238E27FC236}">
                  <a16:creationId xmlns:a16="http://schemas.microsoft.com/office/drawing/2014/main" id="{EB3A3A80-7975-8BCD-A0CC-5ED47B129107}"/>
                </a:ext>
              </a:extLst>
            </p:cNvPr>
            <p:cNvSpPr/>
            <p:nvPr/>
          </p:nvSpPr>
          <p:spPr>
            <a:xfrm>
              <a:off x="5953759" y="3404870"/>
              <a:ext cx="78740" cy="152400"/>
            </a:xfrm>
            <a:custGeom>
              <a:avLst/>
              <a:gdLst>
                <a:gd name="connsiteX0" fmla="*/ 20320 w 78740"/>
                <a:gd name="connsiteY0" fmla="*/ 34290 h 152400"/>
                <a:gd name="connsiteX1" fmla="*/ 20320 w 78740"/>
                <a:gd name="connsiteY1" fmla="*/ 0 h 152400"/>
                <a:gd name="connsiteX2" fmla="*/ 40640 w 78740"/>
                <a:gd name="connsiteY2" fmla="*/ 0 h 152400"/>
                <a:gd name="connsiteX3" fmla="*/ 40640 w 78740"/>
                <a:gd name="connsiteY3" fmla="*/ 34290 h 152400"/>
                <a:gd name="connsiteX4" fmla="*/ 74930 w 78740"/>
                <a:gd name="connsiteY4" fmla="*/ 34290 h 152400"/>
                <a:gd name="connsiteX5" fmla="*/ 74930 w 78740"/>
                <a:gd name="connsiteY5" fmla="*/ 52070 h 152400"/>
                <a:gd name="connsiteX6" fmla="*/ 40640 w 78740"/>
                <a:gd name="connsiteY6" fmla="*/ 52070 h 152400"/>
                <a:gd name="connsiteX7" fmla="*/ 40640 w 78740"/>
                <a:gd name="connsiteY7" fmla="*/ 111760 h 152400"/>
                <a:gd name="connsiteX8" fmla="*/ 57150 w 78740"/>
                <a:gd name="connsiteY8" fmla="*/ 133350 h 152400"/>
                <a:gd name="connsiteX9" fmla="*/ 78740 w 78740"/>
                <a:gd name="connsiteY9" fmla="*/ 128270 h 152400"/>
                <a:gd name="connsiteX10" fmla="*/ 78740 w 78740"/>
                <a:gd name="connsiteY10" fmla="*/ 147320 h 152400"/>
                <a:gd name="connsiteX11" fmla="*/ 53340 w 78740"/>
                <a:gd name="connsiteY11" fmla="*/ 152400 h 152400"/>
                <a:gd name="connsiteX12" fmla="*/ 19050 w 78740"/>
                <a:gd name="connsiteY12" fmla="*/ 118110 h 152400"/>
                <a:gd name="connsiteX13" fmla="*/ 19050 w 78740"/>
                <a:gd name="connsiteY13" fmla="*/ 52070 h 152400"/>
                <a:gd name="connsiteX14" fmla="*/ 0 w 78740"/>
                <a:gd name="connsiteY14" fmla="*/ 52070 h 152400"/>
                <a:gd name="connsiteX15" fmla="*/ 0 w 78740"/>
                <a:gd name="connsiteY15" fmla="*/ 34290 h 152400"/>
                <a:gd name="connsiteX16" fmla="*/ 19050 w 78740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40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 194">
              <a:extLst>
                <a:ext uri="{FF2B5EF4-FFF2-40B4-BE49-F238E27FC236}">
                  <a16:creationId xmlns:a16="http://schemas.microsoft.com/office/drawing/2014/main" id="{951ED7E2-EF52-3E26-D26F-DFC555A3036B}"/>
                </a:ext>
              </a:extLst>
            </p:cNvPr>
            <p:cNvSpPr/>
            <p:nvPr/>
          </p:nvSpPr>
          <p:spPr>
            <a:xfrm>
              <a:off x="6059170" y="3387090"/>
              <a:ext cx="104139" cy="166369"/>
            </a:xfrm>
            <a:custGeom>
              <a:avLst/>
              <a:gdLst>
                <a:gd name="connsiteX0" fmla="*/ 0 w 104139"/>
                <a:gd name="connsiteY0" fmla="*/ 1270 h 166369"/>
                <a:gd name="connsiteX1" fmla="*/ 21590 w 104139"/>
                <a:gd name="connsiteY1" fmla="*/ 1270 h 166369"/>
                <a:gd name="connsiteX2" fmla="*/ 21590 w 104139"/>
                <a:gd name="connsiteY2" fmla="*/ 64770 h 166369"/>
                <a:gd name="connsiteX3" fmla="*/ 21590 w 104139"/>
                <a:gd name="connsiteY3" fmla="*/ 76200 h 166369"/>
                <a:gd name="connsiteX4" fmla="*/ 21590 w 104139"/>
                <a:gd name="connsiteY4" fmla="*/ 76200 h 166369"/>
                <a:gd name="connsiteX5" fmla="*/ 64770 w 104139"/>
                <a:gd name="connsiteY5" fmla="*/ 48260 h 166369"/>
                <a:gd name="connsiteX6" fmla="*/ 104140 w 104139"/>
                <a:gd name="connsiteY6" fmla="*/ 93980 h 166369"/>
                <a:gd name="connsiteX7" fmla="*/ 104140 w 104139"/>
                <a:gd name="connsiteY7" fmla="*/ 166370 h 166369"/>
                <a:gd name="connsiteX8" fmla="*/ 82550 w 104139"/>
                <a:gd name="connsiteY8" fmla="*/ 166370 h 166369"/>
                <a:gd name="connsiteX9" fmla="*/ 82550 w 104139"/>
                <a:gd name="connsiteY9" fmla="*/ 99060 h 166369"/>
                <a:gd name="connsiteX10" fmla="*/ 60960 w 104139"/>
                <a:gd name="connsiteY10" fmla="*/ 68580 h 166369"/>
                <a:gd name="connsiteX11" fmla="*/ 22860 w 104139"/>
                <a:gd name="connsiteY11" fmla="*/ 109220 h 166369"/>
                <a:gd name="connsiteX12" fmla="*/ 22860 w 104139"/>
                <a:gd name="connsiteY12" fmla="*/ 165100 h 166369"/>
                <a:gd name="connsiteX13" fmla="*/ 1270 w 104139"/>
                <a:gd name="connsiteY13" fmla="*/ 165100 h 166369"/>
                <a:gd name="connsiteX14" fmla="*/ 1270 w 104139"/>
                <a:gd name="connsiteY14" fmla="*/ 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39" h="166369">
                  <a:moveTo>
                    <a:pt x="0" y="1270"/>
                  </a:moveTo>
                  <a:lnTo>
                    <a:pt x="21590" y="1270"/>
                  </a:lnTo>
                  <a:lnTo>
                    <a:pt x="21590" y="64770"/>
                  </a:lnTo>
                  <a:cubicBezTo>
                    <a:pt x="21590" y="69850"/>
                    <a:pt x="21590" y="74930"/>
                    <a:pt x="21590" y="76200"/>
                  </a:cubicBezTo>
                  <a:lnTo>
                    <a:pt x="21590" y="76200"/>
                  </a:lnTo>
                  <a:cubicBezTo>
                    <a:pt x="26670" y="66040"/>
                    <a:pt x="40640" y="48260"/>
                    <a:pt x="64770" y="48260"/>
                  </a:cubicBezTo>
                  <a:cubicBezTo>
                    <a:pt x="88900" y="48260"/>
                    <a:pt x="104140" y="64770"/>
                    <a:pt x="104140" y="93980"/>
                  </a:cubicBezTo>
                  <a:lnTo>
                    <a:pt x="104140" y="166370"/>
                  </a:lnTo>
                  <a:lnTo>
                    <a:pt x="82550" y="166370"/>
                  </a:lnTo>
                  <a:lnTo>
                    <a:pt x="82550" y="99060"/>
                  </a:lnTo>
                  <a:cubicBezTo>
                    <a:pt x="82550" y="83820"/>
                    <a:pt x="80010" y="68580"/>
                    <a:pt x="60960" y="68580"/>
                  </a:cubicBezTo>
                  <a:cubicBezTo>
                    <a:pt x="41910" y="68580"/>
                    <a:pt x="22860" y="86360"/>
                    <a:pt x="22860" y="109220"/>
                  </a:cubicBezTo>
                  <a:lnTo>
                    <a:pt x="22860" y="165100"/>
                  </a:lnTo>
                  <a:lnTo>
                    <a:pt x="1270" y="16510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 195">
              <a:extLst>
                <a:ext uri="{FF2B5EF4-FFF2-40B4-BE49-F238E27FC236}">
                  <a16:creationId xmlns:a16="http://schemas.microsoft.com/office/drawing/2014/main" id="{91156509-294D-BCFC-6DC6-E40C3C9628D7}"/>
                </a:ext>
              </a:extLst>
            </p:cNvPr>
            <p:cNvSpPr/>
            <p:nvPr/>
          </p:nvSpPr>
          <p:spPr>
            <a:xfrm>
              <a:off x="6192520" y="343789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 196">
              <a:extLst>
                <a:ext uri="{FF2B5EF4-FFF2-40B4-BE49-F238E27FC236}">
                  <a16:creationId xmlns:a16="http://schemas.microsoft.com/office/drawing/2014/main" id="{1F9649C9-618C-EF8C-05A1-08D695FD23EB}"/>
                </a:ext>
              </a:extLst>
            </p:cNvPr>
            <p:cNvSpPr/>
            <p:nvPr/>
          </p:nvSpPr>
          <p:spPr>
            <a:xfrm>
              <a:off x="6393179" y="3436620"/>
              <a:ext cx="116839" cy="119379"/>
            </a:xfrm>
            <a:custGeom>
              <a:avLst/>
              <a:gdLst>
                <a:gd name="connsiteX0" fmla="*/ 116840 w 116839"/>
                <a:gd name="connsiteY0" fmla="*/ 59690 h 119379"/>
                <a:gd name="connsiteX1" fmla="*/ 58420 w 116839"/>
                <a:gd name="connsiteY1" fmla="*/ 119380 h 119379"/>
                <a:gd name="connsiteX2" fmla="*/ 0 w 116839"/>
                <a:gd name="connsiteY2" fmla="*/ 59690 h 119379"/>
                <a:gd name="connsiteX3" fmla="*/ 58420 w 116839"/>
                <a:gd name="connsiteY3" fmla="*/ 0 h 119379"/>
                <a:gd name="connsiteX4" fmla="*/ 116840 w 116839"/>
                <a:gd name="connsiteY4" fmla="*/ 59690 h 119379"/>
                <a:gd name="connsiteX5" fmla="*/ 96520 w 116839"/>
                <a:gd name="connsiteY5" fmla="*/ 59690 h 119379"/>
                <a:gd name="connsiteX6" fmla="*/ 58420 w 116839"/>
                <a:gd name="connsiteY6" fmla="*/ 17780 h 119379"/>
                <a:gd name="connsiteX7" fmla="*/ 20320 w 116839"/>
                <a:gd name="connsiteY7" fmla="*/ 59690 h 119379"/>
                <a:gd name="connsiteX8" fmla="*/ 58420 w 116839"/>
                <a:gd name="connsiteY8" fmla="*/ 101600 h 119379"/>
                <a:gd name="connsiteX9" fmla="*/ 96520 w 116839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39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 197">
              <a:extLst>
                <a:ext uri="{FF2B5EF4-FFF2-40B4-BE49-F238E27FC236}">
                  <a16:creationId xmlns:a16="http://schemas.microsoft.com/office/drawing/2014/main" id="{502C36AE-9C6D-5F7E-5525-CF13D193F646}"/>
                </a:ext>
              </a:extLst>
            </p:cNvPr>
            <p:cNvSpPr/>
            <p:nvPr/>
          </p:nvSpPr>
          <p:spPr>
            <a:xfrm>
              <a:off x="6541769" y="3437890"/>
              <a:ext cx="66592" cy="116839"/>
            </a:xfrm>
            <a:custGeom>
              <a:avLst/>
              <a:gdLst>
                <a:gd name="connsiteX0" fmla="*/ 1270 w 66592"/>
                <a:gd name="connsiteY0" fmla="*/ 1270 h 116839"/>
                <a:gd name="connsiteX1" fmla="*/ 21590 w 66592"/>
                <a:gd name="connsiteY1" fmla="*/ 1270 h 116839"/>
                <a:gd name="connsiteX2" fmla="*/ 21590 w 66592"/>
                <a:gd name="connsiteY2" fmla="*/ 17780 h 116839"/>
                <a:gd name="connsiteX3" fmla="*/ 21590 w 66592"/>
                <a:gd name="connsiteY3" fmla="*/ 26670 h 116839"/>
                <a:gd name="connsiteX4" fmla="*/ 21590 w 66592"/>
                <a:gd name="connsiteY4" fmla="*/ 26670 h 116839"/>
                <a:gd name="connsiteX5" fmla="*/ 57150 w 66592"/>
                <a:gd name="connsiteY5" fmla="*/ 0 h 116839"/>
                <a:gd name="connsiteX6" fmla="*/ 63500 w 66592"/>
                <a:gd name="connsiteY6" fmla="*/ 0 h 116839"/>
                <a:gd name="connsiteX7" fmla="*/ 63500 w 66592"/>
                <a:gd name="connsiteY7" fmla="*/ 20320 h 116839"/>
                <a:gd name="connsiteX8" fmla="*/ 57150 w 66592"/>
                <a:gd name="connsiteY8" fmla="*/ 20320 h 116839"/>
                <a:gd name="connsiteX9" fmla="*/ 21590 w 66592"/>
                <a:gd name="connsiteY9" fmla="*/ 67310 h 116839"/>
                <a:gd name="connsiteX10" fmla="*/ 21590 w 66592"/>
                <a:gd name="connsiteY10" fmla="*/ 116840 h 116839"/>
                <a:gd name="connsiteX11" fmla="*/ 0 w 66592"/>
                <a:gd name="connsiteY11" fmla="*/ 116840 h 116839"/>
                <a:gd name="connsiteX12" fmla="*/ 0 w 66592"/>
                <a:gd name="connsiteY12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39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1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1" y="20320"/>
                    <a:pt x="57150" y="20320"/>
                  </a:cubicBezTo>
                  <a:cubicBezTo>
                    <a:pt x="35561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 198">
              <a:extLst>
                <a:ext uri="{FF2B5EF4-FFF2-40B4-BE49-F238E27FC236}">
                  <a16:creationId xmlns:a16="http://schemas.microsoft.com/office/drawing/2014/main" id="{CE3951BF-9144-BCDF-6066-79AD29108BD8}"/>
                </a:ext>
              </a:extLst>
            </p:cNvPr>
            <p:cNvSpPr/>
            <p:nvPr/>
          </p:nvSpPr>
          <p:spPr>
            <a:xfrm>
              <a:off x="6626859" y="3436620"/>
              <a:ext cx="109220" cy="167639"/>
            </a:xfrm>
            <a:custGeom>
              <a:avLst/>
              <a:gdLst>
                <a:gd name="connsiteX0" fmla="*/ 60960 w 109220"/>
                <a:gd name="connsiteY0" fmla="*/ 99060 h 167639"/>
                <a:gd name="connsiteX1" fmla="*/ 106680 w 109220"/>
                <a:gd name="connsiteY1" fmla="*/ 132080 h 167639"/>
                <a:gd name="connsiteX2" fmla="*/ 52070 w 109220"/>
                <a:gd name="connsiteY2" fmla="*/ 167640 h 167639"/>
                <a:gd name="connsiteX3" fmla="*/ 0 w 109220"/>
                <a:gd name="connsiteY3" fmla="*/ 137160 h 167639"/>
                <a:gd name="connsiteX4" fmla="*/ 31750 w 109220"/>
                <a:gd name="connsiteY4" fmla="*/ 109220 h 167639"/>
                <a:gd name="connsiteX5" fmla="*/ 13970 w 109220"/>
                <a:gd name="connsiteY5" fmla="*/ 93980 h 167639"/>
                <a:gd name="connsiteX6" fmla="*/ 29210 w 109220"/>
                <a:gd name="connsiteY6" fmla="*/ 77470 h 167639"/>
                <a:gd name="connsiteX7" fmla="*/ 2540 w 109220"/>
                <a:gd name="connsiteY7" fmla="*/ 40640 h 167639"/>
                <a:gd name="connsiteX8" fmla="*/ 49530 w 109220"/>
                <a:gd name="connsiteY8" fmla="*/ 0 h 167639"/>
                <a:gd name="connsiteX9" fmla="*/ 67310 w 109220"/>
                <a:gd name="connsiteY9" fmla="*/ 2540 h 167639"/>
                <a:gd name="connsiteX10" fmla="*/ 109220 w 109220"/>
                <a:gd name="connsiteY10" fmla="*/ 2540 h 167639"/>
                <a:gd name="connsiteX11" fmla="*/ 109220 w 109220"/>
                <a:gd name="connsiteY11" fmla="*/ 19050 h 167639"/>
                <a:gd name="connsiteX12" fmla="*/ 93980 w 109220"/>
                <a:gd name="connsiteY12" fmla="*/ 19050 h 167639"/>
                <a:gd name="connsiteX13" fmla="*/ 87630 w 109220"/>
                <a:gd name="connsiteY13" fmla="*/ 19050 h 167639"/>
                <a:gd name="connsiteX14" fmla="*/ 86360 w 109220"/>
                <a:gd name="connsiteY14" fmla="*/ 19050 h 167639"/>
                <a:gd name="connsiteX15" fmla="*/ 96520 w 109220"/>
                <a:gd name="connsiteY15" fmla="*/ 41910 h 167639"/>
                <a:gd name="connsiteX16" fmla="*/ 54610 w 109220"/>
                <a:gd name="connsiteY16" fmla="*/ 81280 h 167639"/>
                <a:gd name="connsiteX17" fmla="*/ 54610 w 109220"/>
                <a:gd name="connsiteY17" fmla="*/ 81280 h 167639"/>
                <a:gd name="connsiteX18" fmla="*/ 35560 w 109220"/>
                <a:gd name="connsiteY18" fmla="*/ 90170 h 167639"/>
                <a:gd name="connsiteX19" fmla="*/ 62230 w 109220"/>
                <a:gd name="connsiteY19" fmla="*/ 100330 h 167639"/>
                <a:gd name="connsiteX20" fmla="*/ 85090 w 109220"/>
                <a:gd name="connsiteY20" fmla="*/ 133350 h 167639"/>
                <a:gd name="connsiteX21" fmla="*/ 49530 w 109220"/>
                <a:gd name="connsiteY21" fmla="*/ 114300 h 167639"/>
                <a:gd name="connsiteX22" fmla="*/ 19050 w 109220"/>
                <a:gd name="connsiteY22" fmla="*/ 133350 h 167639"/>
                <a:gd name="connsiteX23" fmla="*/ 50800 w 109220"/>
                <a:gd name="connsiteY23" fmla="*/ 151130 h 167639"/>
                <a:gd name="connsiteX24" fmla="*/ 83820 w 109220"/>
                <a:gd name="connsiteY24" fmla="*/ 132080 h 167639"/>
                <a:gd name="connsiteX25" fmla="*/ 74930 w 109220"/>
                <a:gd name="connsiteY25" fmla="*/ 40640 h 167639"/>
                <a:gd name="connsiteX26" fmla="*/ 48260 w 109220"/>
                <a:gd name="connsiteY26" fmla="*/ 16510 h 167639"/>
                <a:gd name="connsiteX27" fmla="*/ 21590 w 109220"/>
                <a:gd name="connsiteY27" fmla="*/ 40640 h 167639"/>
                <a:gd name="connsiteX28" fmla="*/ 48260 w 109220"/>
                <a:gd name="connsiteY28" fmla="*/ 64770 h 167639"/>
                <a:gd name="connsiteX29" fmla="*/ 74930 w 109220"/>
                <a:gd name="connsiteY29" fmla="*/ 4064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9220" h="167639">
                  <a:moveTo>
                    <a:pt x="60960" y="99060"/>
                  </a:moveTo>
                  <a:cubicBezTo>
                    <a:pt x="90170" y="102870"/>
                    <a:pt x="106680" y="110490"/>
                    <a:pt x="106680" y="132080"/>
                  </a:cubicBezTo>
                  <a:cubicBezTo>
                    <a:pt x="106680" y="153670"/>
                    <a:pt x="83820" y="167640"/>
                    <a:pt x="52070" y="167640"/>
                  </a:cubicBezTo>
                  <a:cubicBezTo>
                    <a:pt x="20320" y="167640"/>
                    <a:pt x="0" y="157480"/>
                    <a:pt x="0" y="137160"/>
                  </a:cubicBezTo>
                  <a:cubicBezTo>
                    <a:pt x="0" y="116840"/>
                    <a:pt x="13970" y="113030"/>
                    <a:pt x="31750" y="109220"/>
                  </a:cubicBezTo>
                  <a:cubicBezTo>
                    <a:pt x="20320" y="107950"/>
                    <a:pt x="13970" y="102870"/>
                    <a:pt x="13970" y="93980"/>
                  </a:cubicBezTo>
                  <a:cubicBezTo>
                    <a:pt x="13970" y="85090"/>
                    <a:pt x="20320" y="81280"/>
                    <a:pt x="29210" y="77470"/>
                  </a:cubicBezTo>
                  <a:cubicBezTo>
                    <a:pt x="12700" y="71120"/>
                    <a:pt x="2540" y="58420"/>
                    <a:pt x="2540" y="40640"/>
                  </a:cubicBezTo>
                  <a:cubicBezTo>
                    <a:pt x="2540" y="22860"/>
                    <a:pt x="22860" y="0"/>
                    <a:pt x="49530" y="0"/>
                  </a:cubicBezTo>
                  <a:cubicBezTo>
                    <a:pt x="76200" y="0"/>
                    <a:pt x="62230" y="0"/>
                    <a:pt x="67310" y="2540"/>
                  </a:cubicBezTo>
                  <a:lnTo>
                    <a:pt x="109220" y="2540"/>
                  </a:lnTo>
                  <a:lnTo>
                    <a:pt x="109220" y="19050"/>
                  </a:lnTo>
                  <a:lnTo>
                    <a:pt x="93980" y="19050"/>
                  </a:lnTo>
                  <a:cubicBezTo>
                    <a:pt x="91440" y="19050"/>
                    <a:pt x="87630" y="19050"/>
                    <a:pt x="87630" y="19050"/>
                  </a:cubicBezTo>
                  <a:lnTo>
                    <a:pt x="86360" y="19050"/>
                  </a:lnTo>
                  <a:cubicBezTo>
                    <a:pt x="92710" y="24130"/>
                    <a:pt x="96520" y="33020"/>
                    <a:pt x="96520" y="41910"/>
                  </a:cubicBezTo>
                  <a:cubicBezTo>
                    <a:pt x="96520" y="64770"/>
                    <a:pt x="78740" y="80010"/>
                    <a:pt x="54610" y="81280"/>
                  </a:cubicBezTo>
                  <a:lnTo>
                    <a:pt x="54610" y="81280"/>
                  </a:lnTo>
                  <a:cubicBezTo>
                    <a:pt x="44450" y="81280"/>
                    <a:pt x="35560" y="86360"/>
                    <a:pt x="35560" y="90170"/>
                  </a:cubicBezTo>
                  <a:cubicBezTo>
                    <a:pt x="35560" y="93980"/>
                    <a:pt x="43180" y="97790"/>
                    <a:pt x="62230" y="100330"/>
                  </a:cubicBezTo>
                  <a:close/>
                  <a:moveTo>
                    <a:pt x="85090" y="133350"/>
                  </a:moveTo>
                  <a:cubicBezTo>
                    <a:pt x="85090" y="123190"/>
                    <a:pt x="76200" y="114300"/>
                    <a:pt x="49530" y="114300"/>
                  </a:cubicBezTo>
                  <a:cubicBezTo>
                    <a:pt x="22860" y="114300"/>
                    <a:pt x="19050" y="123190"/>
                    <a:pt x="19050" y="133350"/>
                  </a:cubicBezTo>
                  <a:cubicBezTo>
                    <a:pt x="19050" y="143510"/>
                    <a:pt x="31750" y="151130"/>
                    <a:pt x="50800" y="151130"/>
                  </a:cubicBezTo>
                  <a:cubicBezTo>
                    <a:pt x="69850" y="151130"/>
                    <a:pt x="83820" y="143510"/>
                    <a:pt x="83820" y="132080"/>
                  </a:cubicBezTo>
                  <a:close/>
                  <a:moveTo>
                    <a:pt x="74930" y="40640"/>
                  </a:moveTo>
                  <a:cubicBezTo>
                    <a:pt x="74930" y="26670"/>
                    <a:pt x="64770" y="16510"/>
                    <a:pt x="48260" y="16510"/>
                  </a:cubicBezTo>
                  <a:cubicBezTo>
                    <a:pt x="31750" y="16510"/>
                    <a:pt x="21590" y="26670"/>
                    <a:pt x="21590" y="40640"/>
                  </a:cubicBezTo>
                  <a:cubicBezTo>
                    <a:pt x="21590" y="54610"/>
                    <a:pt x="33020" y="64770"/>
                    <a:pt x="48260" y="64770"/>
                  </a:cubicBezTo>
                  <a:cubicBezTo>
                    <a:pt x="63500" y="64770"/>
                    <a:pt x="74930" y="54610"/>
                    <a:pt x="74930" y="406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 199">
              <a:extLst>
                <a:ext uri="{FF2B5EF4-FFF2-40B4-BE49-F238E27FC236}">
                  <a16:creationId xmlns:a16="http://schemas.microsoft.com/office/drawing/2014/main" id="{065B0952-545E-B897-4C47-5C8BFDAB1982}"/>
                </a:ext>
              </a:extLst>
            </p:cNvPr>
            <p:cNvSpPr/>
            <p:nvPr/>
          </p:nvSpPr>
          <p:spPr>
            <a:xfrm>
              <a:off x="6752590" y="3435350"/>
              <a:ext cx="93979" cy="119379"/>
            </a:xfrm>
            <a:custGeom>
              <a:avLst/>
              <a:gdLst>
                <a:gd name="connsiteX0" fmla="*/ 5080 w 93979"/>
                <a:gd name="connsiteY0" fmla="*/ 8890 h 119379"/>
                <a:gd name="connsiteX1" fmla="*/ 45720 w 93979"/>
                <a:gd name="connsiteY1" fmla="*/ 0 h 119379"/>
                <a:gd name="connsiteX2" fmla="*/ 93980 w 93979"/>
                <a:gd name="connsiteY2" fmla="*/ 44450 h 119379"/>
                <a:gd name="connsiteX3" fmla="*/ 93980 w 93979"/>
                <a:gd name="connsiteY3" fmla="*/ 116840 h 119379"/>
                <a:gd name="connsiteX4" fmla="*/ 74930 w 93979"/>
                <a:gd name="connsiteY4" fmla="*/ 116840 h 119379"/>
                <a:gd name="connsiteX5" fmla="*/ 74930 w 93979"/>
                <a:gd name="connsiteY5" fmla="*/ 102870 h 119379"/>
                <a:gd name="connsiteX6" fmla="*/ 74930 w 93979"/>
                <a:gd name="connsiteY6" fmla="*/ 93980 h 119379"/>
                <a:gd name="connsiteX7" fmla="*/ 74930 w 93979"/>
                <a:gd name="connsiteY7" fmla="*/ 93980 h 119379"/>
                <a:gd name="connsiteX8" fmla="*/ 35560 w 93979"/>
                <a:gd name="connsiteY8" fmla="*/ 119380 h 119379"/>
                <a:gd name="connsiteX9" fmla="*/ 0 w 93979"/>
                <a:gd name="connsiteY9" fmla="*/ 86360 h 119379"/>
                <a:gd name="connsiteX10" fmla="*/ 74930 w 93979"/>
                <a:gd name="connsiteY10" fmla="*/ 50800 h 119379"/>
                <a:gd name="connsiteX11" fmla="*/ 74930 w 93979"/>
                <a:gd name="connsiteY11" fmla="*/ 44450 h 119379"/>
                <a:gd name="connsiteX12" fmla="*/ 44450 w 93979"/>
                <a:gd name="connsiteY12" fmla="*/ 17780 h 119379"/>
                <a:gd name="connsiteX13" fmla="*/ 7620 w 93979"/>
                <a:gd name="connsiteY13" fmla="*/ 27940 h 119379"/>
                <a:gd name="connsiteX14" fmla="*/ 7620 w 93979"/>
                <a:gd name="connsiteY14" fmla="*/ 8890 h 119379"/>
                <a:gd name="connsiteX15" fmla="*/ 71120 w 93979"/>
                <a:gd name="connsiteY15" fmla="*/ 67310 h 119379"/>
                <a:gd name="connsiteX16" fmla="*/ 17780 w 93979"/>
                <a:gd name="connsiteY16" fmla="*/ 86360 h 119379"/>
                <a:gd name="connsiteX17" fmla="*/ 36830 w 93979"/>
                <a:gd name="connsiteY17" fmla="*/ 102870 h 119379"/>
                <a:gd name="connsiteX18" fmla="*/ 71120 w 93979"/>
                <a:gd name="connsiteY18" fmla="*/ 6604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1120" y="67310"/>
                  </a:moveTo>
                  <a:cubicBezTo>
                    <a:pt x="34290" y="60960"/>
                    <a:pt x="17780" y="71120"/>
                    <a:pt x="17780" y="86360"/>
                  </a:cubicBezTo>
                  <a:cubicBezTo>
                    <a:pt x="17780" y="101600"/>
                    <a:pt x="25400" y="102870"/>
                    <a:pt x="36830" y="102870"/>
                  </a:cubicBezTo>
                  <a:cubicBezTo>
                    <a:pt x="55880" y="102870"/>
                    <a:pt x="71120" y="83820"/>
                    <a:pt x="71120" y="660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 200">
              <a:extLst>
                <a:ext uri="{FF2B5EF4-FFF2-40B4-BE49-F238E27FC236}">
                  <a16:creationId xmlns:a16="http://schemas.microsoft.com/office/drawing/2014/main" id="{B9FA4F6A-5B41-0D0E-1945-EFF89E4E2009}"/>
                </a:ext>
              </a:extLst>
            </p:cNvPr>
            <p:cNvSpPr/>
            <p:nvPr/>
          </p:nvSpPr>
          <p:spPr>
            <a:xfrm>
              <a:off x="6884669" y="3436620"/>
              <a:ext cx="102870" cy="118109"/>
            </a:xfrm>
            <a:custGeom>
              <a:avLst/>
              <a:gdLst>
                <a:gd name="connsiteX0" fmla="*/ 20320 w 102870"/>
                <a:gd name="connsiteY0" fmla="*/ 2540 h 118109"/>
                <a:gd name="connsiteX1" fmla="*/ 20320 w 102870"/>
                <a:gd name="connsiteY1" fmla="*/ 19050 h 118109"/>
                <a:gd name="connsiteX2" fmla="*/ 20320 w 102870"/>
                <a:gd name="connsiteY2" fmla="*/ 27940 h 118109"/>
                <a:gd name="connsiteX3" fmla="*/ 20320 w 102870"/>
                <a:gd name="connsiteY3" fmla="*/ 27940 h 118109"/>
                <a:gd name="connsiteX4" fmla="*/ 63500 w 102870"/>
                <a:gd name="connsiteY4" fmla="*/ 0 h 118109"/>
                <a:gd name="connsiteX5" fmla="*/ 102870 w 102870"/>
                <a:gd name="connsiteY5" fmla="*/ 45720 h 118109"/>
                <a:gd name="connsiteX6" fmla="*/ 102870 w 102870"/>
                <a:gd name="connsiteY6" fmla="*/ 118110 h 118109"/>
                <a:gd name="connsiteX7" fmla="*/ 81280 w 102870"/>
                <a:gd name="connsiteY7" fmla="*/ 118110 h 118109"/>
                <a:gd name="connsiteX8" fmla="*/ 81280 w 102870"/>
                <a:gd name="connsiteY8" fmla="*/ 50800 h 118109"/>
                <a:gd name="connsiteX9" fmla="*/ 59690 w 102870"/>
                <a:gd name="connsiteY9" fmla="*/ 20320 h 118109"/>
                <a:gd name="connsiteX10" fmla="*/ 21590 w 102870"/>
                <a:gd name="connsiteY10" fmla="*/ 60960 h 118109"/>
                <a:gd name="connsiteX11" fmla="*/ 21590 w 102870"/>
                <a:gd name="connsiteY11" fmla="*/ 116840 h 118109"/>
                <a:gd name="connsiteX12" fmla="*/ 0 w 102870"/>
                <a:gd name="connsiteY12" fmla="*/ 116840 h 118109"/>
                <a:gd name="connsiteX13" fmla="*/ 0 w 102870"/>
                <a:gd name="connsiteY13" fmla="*/ 2540 h 118109"/>
                <a:gd name="connsiteX14" fmla="*/ 20320 w 102870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 201">
              <a:extLst>
                <a:ext uri="{FF2B5EF4-FFF2-40B4-BE49-F238E27FC236}">
                  <a16:creationId xmlns:a16="http://schemas.microsoft.com/office/drawing/2014/main" id="{DFF6AE47-F8E9-4804-D6B2-536189E50F01}"/>
                </a:ext>
              </a:extLst>
            </p:cNvPr>
            <p:cNvSpPr/>
            <p:nvPr/>
          </p:nvSpPr>
          <p:spPr>
            <a:xfrm>
              <a:off x="7026909" y="3393440"/>
              <a:ext cx="25400" cy="160019"/>
            </a:xfrm>
            <a:custGeom>
              <a:avLst/>
              <a:gdLst>
                <a:gd name="connsiteX0" fmla="*/ 12700 w 25400"/>
                <a:gd name="connsiteY0" fmla="*/ 0 h 160019"/>
                <a:gd name="connsiteX1" fmla="*/ 25400 w 25400"/>
                <a:gd name="connsiteY1" fmla="*/ 12700 h 160019"/>
                <a:gd name="connsiteX2" fmla="*/ 12700 w 25400"/>
                <a:gd name="connsiteY2" fmla="*/ 25400 h 160019"/>
                <a:gd name="connsiteX3" fmla="*/ 0 w 25400"/>
                <a:gd name="connsiteY3" fmla="*/ 12700 h 160019"/>
                <a:gd name="connsiteX4" fmla="*/ 12700 w 25400"/>
                <a:gd name="connsiteY4" fmla="*/ 0 h 160019"/>
                <a:gd name="connsiteX5" fmla="*/ 22860 w 25400"/>
                <a:gd name="connsiteY5" fmla="*/ 45720 h 160019"/>
                <a:gd name="connsiteX6" fmla="*/ 22860 w 25400"/>
                <a:gd name="connsiteY6" fmla="*/ 160020 h 160019"/>
                <a:gd name="connsiteX7" fmla="*/ 1270 w 25400"/>
                <a:gd name="connsiteY7" fmla="*/ 160020 h 160019"/>
                <a:gd name="connsiteX8" fmla="*/ 1270 w 25400"/>
                <a:gd name="connsiteY8" fmla="*/ 45720 h 160019"/>
                <a:gd name="connsiteX9" fmla="*/ 22860 w 25400"/>
                <a:gd name="connsiteY9" fmla="*/ 45720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19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 202">
              <a:extLst>
                <a:ext uri="{FF2B5EF4-FFF2-40B4-BE49-F238E27FC236}">
                  <a16:creationId xmlns:a16="http://schemas.microsoft.com/office/drawing/2014/main" id="{238016FA-2BE9-B4ED-5AB1-6352FD866425}"/>
                </a:ext>
              </a:extLst>
            </p:cNvPr>
            <p:cNvSpPr/>
            <p:nvPr/>
          </p:nvSpPr>
          <p:spPr>
            <a:xfrm>
              <a:off x="7078980" y="3439159"/>
              <a:ext cx="96519" cy="114300"/>
            </a:xfrm>
            <a:custGeom>
              <a:avLst/>
              <a:gdLst>
                <a:gd name="connsiteX0" fmla="*/ 95250 w 96519"/>
                <a:gd name="connsiteY0" fmla="*/ 114300 h 114300"/>
                <a:gd name="connsiteX1" fmla="*/ 0 w 96519"/>
                <a:gd name="connsiteY1" fmla="*/ 114300 h 114300"/>
                <a:gd name="connsiteX2" fmla="*/ 60960 w 96519"/>
                <a:gd name="connsiteY2" fmla="*/ 17780 h 114300"/>
                <a:gd name="connsiteX3" fmla="*/ 5080 w 96519"/>
                <a:gd name="connsiteY3" fmla="*/ 17780 h 114300"/>
                <a:gd name="connsiteX4" fmla="*/ 5080 w 96519"/>
                <a:gd name="connsiteY4" fmla="*/ 0 h 114300"/>
                <a:gd name="connsiteX5" fmla="*/ 95250 w 96519"/>
                <a:gd name="connsiteY5" fmla="*/ 0 h 114300"/>
                <a:gd name="connsiteX6" fmla="*/ 34289 w 96519"/>
                <a:gd name="connsiteY6" fmla="*/ 96520 h 114300"/>
                <a:gd name="connsiteX7" fmla="*/ 96520 w 96519"/>
                <a:gd name="connsiteY7" fmla="*/ 96520 h 114300"/>
                <a:gd name="connsiteX8" fmla="*/ 96520 w 96519"/>
                <a:gd name="connsiteY8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519" h="114300">
                  <a:moveTo>
                    <a:pt x="95250" y="114300"/>
                  </a:moveTo>
                  <a:lnTo>
                    <a:pt x="0" y="114300"/>
                  </a:lnTo>
                  <a:lnTo>
                    <a:pt x="60960" y="17780"/>
                  </a:lnTo>
                  <a:lnTo>
                    <a:pt x="5080" y="17780"/>
                  </a:lnTo>
                  <a:lnTo>
                    <a:pt x="5080" y="0"/>
                  </a:lnTo>
                  <a:lnTo>
                    <a:pt x="95250" y="0"/>
                  </a:lnTo>
                  <a:lnTo>
                    <a:pt x="34289" y="96520"/>
                  </a:lnTo>
                  <a:lnTo>
                    <a:pt x="96520" y="96520"/>
                  </a:lnTo>
                  <a:lnTo>
                    <a:pt x="96520" y="1143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 203">
              <a:extLst>
                <a:ext uri="{FF2B5EF4-FFF2-40B4-BE49-F238E27FC236}">
                  <a16:creationId xmlns:a16="http://schemas.microsoft.com/office/drawing/2014/main" id="{4C69F9CD-D9B1-6BAE-27F9-96846F8069BC}"/>
                </a:ext>
              </a:extLst>
            </p:cNvPr>
            <p:cNvSpPr/>
            <p:nvPr/>
          </p:nvSpPr>
          <p:spPr>
            <a:xfrm>
              <a:off x="7199630" y="3435350"/>
              <a:ext cx="93979" cy="119379"/>
            </a:xfrm>
            <a:custGeom>
              <a:avLst/>
              <a:gdLst>
                <a:gd name="connsiteX0" fmla="*/ 5080 w 93979"/>
                <a:gd name="connsiteY0" fmla="*/ 8890 h 119379"/>
                <a:gd name="connsiteX1" fmla="*/ 45720 w 93979"/>
                <a:gd name="connsiteY1" fmla="*/ 0 h 119379"/>
                <a:gd name="connsiteX2" fmla="*/ 93980 w 93979"/>
                <a:gd name="connsiteY2" fmla="*/ 44450 h 119379"/>
                <a:gd name="connsiteX3" fmla="*/ 93980 w 93979"/>
                <a:gd name="connsiteY3" fmla="*/ 116840 h 119379"/>
                <a:gd name="connsiteX4" fmla="*/ 74930 w 93979"/>
                <a:gd name="connsiteY4" fmla="*/ 116840 h 119379"/>
                <a:gd name="connsiteX5" fmla="*/ 74930 w 93979"/>
                <a:gd name="connsiteY5" fmla="*/ 102870 h 119379"/>
                <a:gd name="connsiteX6" fmla="*/ 74930 w 93979"/>
                <a:gd name="connsiteY6" fmla="*/ 93980 h 119379"/>
                <a:gd name="connsiteX7" fmla="*/ 74930 w 93979"/>
                <a:gd name="connsiteY7" fmla="*/ 93980 h 119379"/>
                <a:gd name="connsiteX8" fmla="*/ 35560 w 93979"/>
                <a:gd name="connsiteY8" fmla="*/ 119380 h 119379"/>
                <a:gd name="connsiteX9" fmla="*/ 0 w 93979"/>
                <a:gd name="connsiteY9" fmla="*/ 86360 h 119379"/>
                <a:gd name="connsiteX10" fmla="*/ 74930 w 93979"/>
                <a:gd name="connsiteY10" fmla="*/ 50800 h 119379"/>
                <a:gd name="connsiteX11" fmla="*/ 74930 w 93979"/>
                <a:gd name="connsiteY11" fmla="*/ 44450 h 119379"/>
                <a:gd name="connsiteX12" fmla="*/ 44450 w 93979"/>
                <a:gd name="connsiteY12" fmla="*/ 17780 h 119379"/>
                <a:gd name="connsiteX13" fmla="*/ 7620 w 93979"/>
                <a:gd name="connsiteY13" fmla="*/ 27940 h 119379"/>
                <a:gd name="connsiteX14" fmla="*/ 7620 w 93979"/>
                <a:gd name="connsiteY14" fmla="*/ 8890 h 119379"/>
                <a:gd name="connsiteX15" fmla="*/ 71120 w 93979"/>
                <a:gd name="connsiteY15" fmla="*/ 67310 h 119379"/>
                <a:gd name="connsiteX16" fmla="*/ 17780 w 93979"/>
                <a:gd name="connsiteY16" fmla="*/ 86360 h 119379"/>
                <a:gd name="connsiteX17" fmla="*/ 36830 w 93979"/>
                <a:gd name="connsiteY17" fmla="*/ 102870 h 119379"/>
                <a:gd name="connsiteX18" fmla="*/ 71120 w 93979"/>
                <a:gd name="connsiteY18" fmla="*/ 6604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1120" y="67310"/>
                  </a:moveTo>
                  <a:cubicBezTo>
                    <a:pt x="34289" y="60960"/>
                    <a:pt x="17780" y="71120"/>
                    <a:pt x="17780" y="86360"/>
                  </a:cubicBezTo>
                  <a:cubicBezTo>
                    <a:pt x="17780" y="101600"/>
                    <a:pt x="25400" y="102870"/>
                    <a:pt x="36830" y="102870"/>
                  </a:cubicBezTo>
                  <a:cubicBezTo>
                    <a:pt x="55880" y="102870"/>
                    <a:pt x="71120" y="83820"/>
                    <a:pt x="71120" y="660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 204">
              <a:extLst>
                <a:ext uri="{FF2B5EF4-FFF2-40B4-BE49-F238E27FC236}">
                  <a16:creationId xmlns:a16="http://schemas.microsoft.com/office/drawing/2014/main" id="{B338358F-B693-D702-DD18-E52B4F2C652F}"/>
                </a:ext>
              </a:extLst>
            </p:cNvPr>
            <p:cNvSpPr/>
            <p:nvPr/>
          </p:nvSpPr>
          <p:spPr>
            <a:xfrm>
              <a:off x="7315200" y="3404870"/>
              <a:ext cx="78740" cy="152400"/>
            </a:xfrm>
            <a:custGeom>
              <a:avLst/>
              <a:gdLst>
                <a:gd name="connsiteX0" fmla="*/ 20320 w 78740"/>
                <a:gd name="connsiteY0" fmla="*/ 34290 h 152400"/>
                <a:gd name="connsiteX1" fmla="*/ 20320 w 78740"/>
                <a:gd name="connsiteY1" fmla="*/ 0 h 152400"/>
                <a:gd name="connsiteX2" fmla="*/ 40640 w 78740"/>
                <a:gd name="connsiteY2" fmla="*/ 0 h 152400"/>
                <a:gd name="connsiteX3" fmla="*/ 40640 w 78740"/>
                <a:gd name="connsiteY3" fmla="*/ 34290 h 152400"/>
                <a:gd name="connsiteX4" fmla="*/ 74930 w 78740"/>
                <a:gd name="connsiteY4" fmla="*/ 34290 h 152400"/>
                <a:gd name="connsiteX5" fmla="*/ 74930 w 78740"/>
                <a:gd name="connsiteY5" fmla="*/ 52070 h 152400"/>
                <a:gd name="connsiteX6" fmla="*/ 40640 w 78740"/>
                <a:gd name="connsiteY6" fmla="*/ 52070 h 152400"/>
                <a:gd name="connsiteX7" fmla="*/ 40640 w 78740"/>
                <a:gd name="connsiteY7" fmla="*/ 111760 h 152400"/>
                <a:gd name="connsiteX8" fmla="*/ 57150 w 78740"/>
                <a:gd name="connsiteY8" fmla="*/ 133350 h 152400"/>
                <a:gd name="connsiteX9" fmla="*/ 78740 w 78740"/>
                <a:gd name="connsiteY9" fmla="*/ 128270 h 152400"/>
                <a:gd name="connsiteX10" fmla="*/ 78740 w 78740"/>
                <a:gd name="connsiteY10" fmla="*/ 147320 h 152400"/>
                <a:gd name="connsiteX11" fmla="*/ 53340 w 78740"/>
                <a:gd name="connsiteY11" fmla="*/ 152400 h 152400"/>
                <a:gd name="connsiteX12" fmla="*/ 19050 w 78740"/>
                <a:gd name="connsiteY12" fmla="*/ 118110 h 152400"/>
                <a:gd name="connsiteX13" fmla="*/ 19050 w 78740"/>
                <a:gd name="connsiteY13" fmla="*/ 52070 h 152400"/>
                <a:gd name="connsiteX14" fmla="*/ 0 w 78740"/>
                <a:gd name="connsiteY14" fmla="*/ 52070 h 152400"/>
                <a:gd name="connsiteX15" fmla="*/ 0 w 78740"/>
                <a:gd name="connsiteY15" fmla="*/ 34290 h 152400"/>
                <a:gd name="connsiteX16" fmla="*/ 19050 w 78740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40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 205">
              <a:extLst>
                <a:ext uri="{FF2B5EF4-FFF2-40B4-BE49-F238E27FC236}">
                  <a16:creationId xmlns:a16="http://schemas.microsoft.com/office/drawing/2014/main" id="{75F1740E-671D-DC6C-5D81-62C397ACA81B}"/>
                </a:ext>
              </a:extLst>
            </p:cNvPr>
            <p:cNvSpPr/>
            <p:nvPr/>
          </p:nvSpPr>
          <p:spPr>
            <a:xfrm>
              <a:off x="7419340" y="3393440"/>
              <a:ext cx="25400" cy="160019"/>
            </a:xfrm>
            <a:custGeom>
              <a:avLst/>
              <a:gdLst>
                <a:gd name="connsiteX0" fmla="*/ 12700 w 25400"/>
                <a:gd name="connsiteY0" fmla="*/ 0 h 160019"/>
                <a:gd name="connsiteX1" fmla="*/ 25400 w 25400"/>
                <a:gd name="connsiteY1" fmla="*/ 12700 h 160019"/>
                <a:gd name="connsiteX2" fmla="*/ 12700 w 25400"/>
                <a:gd name="connsiteY2" fmla="*/ 25400 h 160019"/>
                <a:gd name="connsiteX3" fmla="*/ 0 w 25400"/>
                <a:gd name="connsiteY3" fmla="*/ 12700 h 160019"/>
                <a:gd name="connsiteX4" fmla="*/ 12700 w 25400"/>
                <a:gd name="connsiteY4" fmla="*/ 0 h 160019"/>
                <a:gd name="connsiteX5" fmla="*/ 22860 w 25400"/>
                <a:gd name="connsiteY5" fmla="*/ 45720 h 160019"/>
                <a:gd name="connsiteX6" fmla="*/ 22860 w 25400"/>
                <a:gd name="connsiteY6" fmla="*/ 160020 h 160019"/>
                <a:gd name="connsiteX7" fmla="*/ 1270 w 25400"/>
                <a:gd name="connsiteY7" fmla="*/ 160020 h 160019"/>
                <a:gd name="connsiteX8" fmla="*/ 1270 w 25400"/>
                <a:gd name="connsiteY8" fmla="*/ 45720 h 160019"/>
                <a:gd name="connsiteX9" fmla="*/ 22860 w 25400"/>
                <a:gd name="connsiteY9" fmla="*/ 45720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19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 206">
              <a:extLst>
                <a:ext uri="{FF2B5EF4-FFF2-40B4-BE49-F238E27FC236}">
                  <a16:creationId xmlns:a16="http://schemas.microsoft.com/office/drawing/2014/main" id="{C82B32D3-8EAD-6781-CCBC-04F4131AAD0C}"/>
                </a:ext>
              </a:extLst>
            </p:cNvPr>
            <p:cNvSpPr/>
            <p:nvPr/>
          </p:nvSpPr>
          <p:spPr>
            <a:xfrm>
              <a:off x="7477759" y="3436620"/>
              <a:ext cx="116840" cy="119379"/>
            </a:xfrm>
            <a:custGeom>
              <a:avLst/>
              <a:gdLst>
                <a:gd name="connsiteX0" fmla="*/ 116840 w 116840"/>
                <a:gd name="connsiteY0" fmla="*/ 59690 h 119379"/>
                <a:gd name="connsiteX1" fmla="*/ 58420 w 116840"/>
                <a:gd name="connsiteY1" fmla="*/ 119380 h 119379"/>
                <a:gd name="connsiteX2" fmla="*/ 0 w 116840"/>
                <a:gd name="connsiteY2" fmla="*/ 59690 h 119379"/>
                <a:gd name="connsiteX3" fmla="*/ 58420 w 116840"/>
                <a:gd name="connsiteY3" fmla="*/ 0 h 119379"/>
                <a:gd name="connsiteX4" fmla="*/ 116840 w 116840"/>
                <a:gd name="connsiteY4" fmla="*/ 59690 h 119379"/>
                <a:gd name="connsiteX5" fmla="*/ 96520 w 116840"/>
                <a:gd name="connsiteY5" fmla="*/ 59690 h 119379"/>
                <a:gd name="connsiteX6" fmla="*/ 58420 w 116840"/>
                <a:gd name="connsiteY6" fmla="*/ 17780 h 119379"/>
                <a:gd name="connsiteX7" fmla="*/ 20320 w 116840"/>
                <a:gd name="connsiteY7" fmla="*/ 59690 h 119379"/>
                <a:gd name="connsiteX8" fmla="*/ 58420 w 116840"/>
                <a:gd name="connsiteY8" fmla="*/ 101600 h 119379"/>
                <a:gd name="connsiteX9" fmla="*/ 96520 w 116840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 207">
              <a:extLst>
                <a:ext uri="{FF2B5EF4-FFF2-40B4-BE49-F238E27FC236}">
                  <a16:creationId xmlns:a16="http://schemas.microsoft.com/office/drawing/2014/main" id="{4B0A7CC6-AD0D-56F9-3CB4-852FFD1E997D}"/>
                </a:ext>
              </a:extLst>
            </p:cNvPr>
            <p:cNvSpPr/>
            <p:nvPr/>
          </p:nvSpPr>
          <p:spPr>
            <a:xfrm>
              <a:off x="7628890" y="3436620"/>
              <a:ext cx="102869" cy="118109"/>
            </a:xfrm>
            <a:custGeom>
              <a:avLst/>
              <a:gdLst>
                <a:gd name="connsiteX0" fmla="*/ 20320 w 102869"/>
                <a:gd name="connsiteY0" fmla="*/ 2540 h 118109"/>
                <a:gd name="connsiteX1" fmla="*/ 20320 w 102869"/>
                <a:gd name="connsiteY1" fmla="*/ 19050 h 118109"/>
                <a:gd name="connsiteX2" fmla="*/ 20320 w 102869"/>
                <a:gd name="connsiteY2" fmla="*/ 27940 h 118109"/>
                <a:gd name="connsiteX3" fmla="*/ 20320 w 102869"/>
                <a:gd name="connsiteY3" fmla="*/ 27940 h 118109"/>
                <a:gd name="connsiteX4" fmla="*/ 63500 w 102869"/>
                <a:gd name="connsiteY4" fmla="*/ 0 h 118109"/>
                <a:gd name="connsiteX5" fmla="*/ 102870 w 102869"/>
                <a:gd name="connsiteY5" fmla="*/ 45720 h 118109"/>
                <a:gd name="connsiteX6" fmla="*/ 102870 w 102869"/>
                <a:gd name="connsiteY6" fmla="*/ 118110 h 118109"/>
                <a:gd name="connsiteX7" fmla="*/ 81280 w 102869"/>
                <a:gd name="connsiteY7" fmla="*/ 118110 h 118109"/>
                <a:gd name="connsiteX8" fmla="*/ 81280 w 102869"/>
                <a:gd name="connsiteY8" fmla="*/ 50800 h 118109"/>
                <a:gd name="connsiteX9" fmla="*/ 59690 w 102869"/>
                <a:gd name="connsiteY9" fmla="*/ 20320 h 118109"/>
                <a:gd name="connsiteX10" fmla="*/ 21590 w 102869"/>
                <a:gd name="connsiteY10" fmla="*/ 60960 h 118109"/>
                <a:gd name="connsiteX11" fmla="*/ 21590 w 102869"/>
                <a:gd name="connsiteY11" fmla="*/ 116840 h 118109"/>
                <a:gd name="connsiteX12" fmla="*/ 0 w 102869"/>
                <a:gd name="connsiteY12" fmla="*/ 116840 h 118109"/>
                <a:gd name="connsiteX13" fmla="*/ 0 w 102869"/>
                <a:gd name="connsiteY13" fmla="*/ 2540 h 118109"/>
                <a:gd name="connsiteX14" fmla="*/ 20320 w 102869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 208">
              <a:extLst>
                <a:ext uri="{FF2B5EF4-FFF2-40B4-BE49-F238E27FC236}">
                  <a16:creationId xmlns:a16="http://schemas.microsoft.com/office/drawing/2014/main" id="{C38883A4-CC5D-3960-5B42-1DA6F9F2B56A}"/>
                </a:ext>
              </a:extLst>
            </p:cNvPr>
            <p:cNvSpPr/>
            <p:nvPr/>
          </p:nvSpPr>
          <p:spPr>
            <a:xfrm>
              <a:off x="7752080" y="3388359"/>
              <a:ext cx="20319" cy="64770"/>
            </a:xfrm>
            <a:custGeom>
              <a:avLst/>
              <a:gdLst>
                <a:gd name="connsiteX0" fmla="*/ 0 w 20319"/>
                <a:gd name="connsiteY0" fmla="*/ 0 h 64770"/>
                <a:gd name="connsiteX1" fmla="*/ 20320 w 20319"/>
                <a:gd name="connsiteY1" fmla="*/ 0 h 64770"/>
                <a:gd name="connsiteX2" fmla="*/ 20320 w 20319"/>
                <a:gd name="connsiteY2" fmla="*/ 64770 h 64770"/>
                <a:gd name="connsiteX3" fmla="*/ 0 w 20319"/>
                <a:gd name="connsiteY3" fmla="*/ 64770 h 64770"/>
                <a:gd name="connsiteX4" fmla="*/ 0 w 20319"/>
                <a:gd name="connsiteY4" fmla="*/ 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19" h="64770">
                  <a:moveTo>
                    <a:pt x="0" y="0"/>
                  </a:moveTo>
                  <a:lnTo>
                    <a:pt x="20320" y="0"/>
                  </a:lnTo>
                  <a:lnTo>
                    <a:pt x="20320" y="64770"/>
                  </a:lnTo>
                  <a:lnTo>
                    <a:pt x="0" y="647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 209">
              <a:extLst>
                <a:ext uri="{FF2B5EF4-FFF2-40B4-BE49-F238E27FC236}">
                  <a16:creationId xmlns:a16="http://schemas.microsoft.com/office/drawing/2014/main" id="{6DD8F033-F988-5ADD-074B-07595B779D69}"/>
                </a:ext>
              </a:extLst>
            </p:cNvPr>
            <p:cNvSpPr/>
            <p:nvPr/>
          </p:nvSpPr>
          <p:spPr>
            <a:xfrm>
              <a:off x="7790180" y="3436620"/>
              <a:ext cx="78739" cy="119379"/>
            </a:xfrm>
            <a:custGeom>
              <a:avLst/>
              <a:gdLst>
                <a:gd name="connsiteX0" fmla="*/ 34289 w 78739"/>
                <a:gd name="connsiteY0" fmla="*/ 67310 h 119379"/>
                <a:gd name="connsiteX1" fmla="*/ 0 w 78739"/>
                <a:gd name="connsiteY1" fmla="*/ 31750 h 119379"/>
                <a:gd name="connsiteX2" fmla="*/ 40639 w 78739"/>
                <a:gd name="connsiteY2" fmla="*/ 0 h 119379"/>
                <a:gd name="connsiteX3" fmla="*/ 72389 w 78739"/>
                <a:gd name="connsiteY3" fmla="*/ 6350 h 119379"/>
                <a:gd name="connsiteX4" fmla="*/ 72389 w 78739"/>
                <a:gd name="connsiteY4" fmla="*/ 25400 h 119379"/>
                <a:gd name="connsiteX5" fmla="*/ 41910 w 78739"/>
                <a:gd name="connsiteY5" fmla="*/ 17780 h 119379"/>
                <a:gd name="connsiteX6" fmla="*/ 19050 w 78739"/>
                <a:gd name="connsiteY6" fmla="*/ 33020 h 119379"/>
                <a:gd name="connsiteX7" fmla="*/ 43180 w 78739"/>
                <a:gd name="connsiteY7" fmla="*/ 52070 h 119379"/>
                <a:gd name="connsiteX8" fmla="*/ 78739 w 78739"/>
                <a:gd name="connsiteY8" fmla="*/ 87630 h 119379"/>
                <a:gd name="connsiteX9" fmla="*/ 36830 w 78739"/>
                <a:gd name="connsiteY9" fmla="*/ 119380 h 119379"/>
                <a:gd name="connsiteX10" fmla="*/ 0 w 78739"/>
                <a:gd name="connsiteY10" fmla="*/ 111760 h 119379"/>
                <a:gd name="connsiteX11" fmla="*/ 0 w 78739"/>
                <a:gd name="connsiteY11" fmla="*/ 92710 h 119379"/>
                <a:gd name="connsiteX12" fmla="*/ 36830 w 78739"/>
                <a:gd name="connsiteY12" fmla="*/ 101600 h 119379"/>
                <a:gd name="connsiteX13" fmla="*/ 59689 w 78739"/>
                <a:gd name="connsiteY13" fmla="*/ 86360 h 119379"/>
                <a:gd name="connsiteX14" fmla="*/ 34289 w 78739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19379">
                  <a:moveTo>
                    <a:pt x="34289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39" y="0"/>
                  </a:cubicBezTo>
                  <a:cubicBezTo>
                    <a:pt x="63500" y="0"/>
                    <a:pt x="64770" y="3810"/>
                    <a:pt x="72389" y="6350"/>
                  </a:cubicBezTo>
                  <a:lnTo>
                    <a:pt x="72389" y="25400"/>
                  </a:lnTo>
                  <a:cubicBezTo>
                    <a:pt x="64770" y="21590"/>
                    <a:pt x="53339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39" y="68580"/>
                    <a:pt x="78739" y="87630"/>
                  </a:cubicBezTo>
                  <a:cubicBezTo>
                    <a:pt x="78739" y="106680"/>
                    <a:pt x="62230" y="119380"/>
                    <a:pt x="36830" y="119380"/>
                  </a:cubicBezTo>
                  <a:cubicBezTo>
                    <a:pt x="11430" y="119380"/>
                    <a:pt x="8889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89" y="97790"/>
                    <a:pt x="59689" y="86360"/>
                  </a:cubicBezTo>
                  <a:cubicBezTo>
                    <a:pt x="59689" y="74930"/>
                    <a:pt x="50800" y="72390"/>
                    <a:pt x="34289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 210">
              <a:extLst>
                <a:ext uri="{FF2B5EF4-FFF2-40B4-BE49-F238E27FC236}">
                  <a16:creationId xmlns:a16="http://schemas.microsoft.com/office/drawing/2014/main" id="{480658F6-827E-793F-56E7-954911814A65}"/>
                </a:ext>
              </a:extLst>
            </p:cNvPr>
            <p:cNvSpPr/>
            <p:nvPr/>
          </p:nvSpPr>
          <p:spPr>
            <a:xfrm>
              <a:off x="7967980" y="3436620"/>
              <a:ext cx="177800" cy="120650"/>
            </a:xfrm>
            <a:custGeom>
              <a:avLst/>
              <a:gdLst>
                <a:gd name="connsiteX0" fmla="*/ 21589 w 177800"/>
                <a:gd name="connsiteY0" fmla="*/ 2540 h 120650"/>
                <a:gd name="connsiteX1" fmla="*/ 21589 w 177800"/>
                <a:gd name="connsiteY1" fmla="*/ 19050 h 120650"/>
                <a:gd name="connsiteX2" fmla="*/ 21589 w 177800"/>
                <a:gd name="connsiteY2" fmla="*/ 27940 h 120650"/>
                <a:gd name="connsiteX3" fmla="*/ 21589 w 177800"/>
                <a:gd name="connsiteY3" fmla="*/ 27940 h 120650"/>
                <a:gd name="connsiteX4" fmla="*/ 63500 w 177800"/>
                <a:gd name="connsiteY4" fmla="*/ 0 h 120650"/>
                <a:gd name="connsiteX5" fmla="*/ 97789 w 177800"/>
                <a:gd name="connsiteY5" fmla="*/ 26670 h 120650"/>
                <a:gd name="connsiteX6" fmla="*/ 97789 w 177800"/>
                <a:gd name="connsiteY6" fmla="*/ 26670 h 120650"/>
                <a:gd name="connsiteX7" fmla="*/ 137160 w 177800"/>
                <a:gd name="connsiteY7" fmla="*/ 0 h 120650"/>
                <a:gd name="connsiteX8" fmla="*/ 177800 w 177800"/>
                <a:gd name="connsiteY8" fmla="*/ 45720 h 120650"/>
                <a:gd name="connsiteX9" fmla="*/ 177800 w 177800"/>
                <a:gd name="connsiteY9" fmla="*/ 118110 h 120650"/>
                <a:gd name="connsiteX10" fmla="*/ 156210 w 177800"/>
                <a:gd name="connsiteY10" fmla="*/ 118110 h 120650"/>
                <a:gd name="connsiteX11" fmla="*/ 156210 w 177800"/>
                <a:gd name="connsiteY11" fmla="*/ 50800 h 120650"/>
                <a:gd name="connsiteX12" fmla="*/ 134620 w 177800"/>
                <a:gd name="connsiteY12" fmla="*/ 21590 h 120650"/>
                <a:gd name="connsiteX13" fmla="*/ 100330 w 177800"/>
                <a:gd name="connsiteY13" fmla="*/ 66040 h 120650"/>
                <a:gd name="connsiteX14" fmla="*/ 100330 w 177800"/>
                <a:gd name="connsiteY14" fmla="*/ 119380 h 120650"/>
                <a:gd name="connsiteX15" fmla="*/ 78739 w 177800"/>
                <a:gd name="connsiteY15" fmla="*/ 119380 h 120650"/>
                <a:gd name="connsiteX16" fmla="*/ 78739 w 177800"/>
                <a:gd name="connsiteY16" fmla="*/ 52070 h 120650"/>
                <a:gd name="connsiteX17" fmla="*/ 57150 w 177800"/>
                <a:gd name="connsiteY17" fmla="*/ 22860 h 120650"/>
                <a:gd name="connsiteX18" fmla="*/ 21589 w 177800"/>
                <a:gd name="connsiteY18" fmla="*/ 67310 h 120650"/>
                <a:gd name="connsiteX19" fmla="*/ 21589 w 177800"/>
                <a:gd name="connsiteY19" fmla="*/ 120650 h 120650"/>
                <a:gd name="connsiteX20" fmla="*/ 0 w 177800"/>
                <a:gd name="connsiteY20" fmla="*/ 120650 h 120650"/>
                <a:gd name="connsiteX21" fmla="*/ 0 w 177800"/>
                <a:gd name="connsiteY21" fmla="*/ 6350 h 120650"/>
                <a:gd name="connsiteX22" fmla="*/ 20320 w 177800"/>
                <a:gd name="connsiteY22" fmla="*/ 635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800" h="120650">
                  <a:moveTo>
                    <a:pt x="21589" y="2540"/>
                  </a:moveTo>
                  <a:lnTo>
                    <a:pt x="21589" y="19050"/>
                  </a:lnTo>
                  <a:cubicBezTo>
                    <a:pt x="21589" y="24130"/>
                    <a:pt x="21589" y="26670"/>
                    <a:pt x="21589" y="27940"/>
                  </a:cubicBezTo>
                  <a:lnTo>
                    <a:pt x="21589" y="27940"/>
                  </a:lnTo>
                  <a:cubicBezTo>
                    <a:pt x="27939" y="12700"/>
                    <a:pt x="44450" y="0"/>
                    <a:pt x="63500" y="0"/>
                  </a:cubicBezTo>
                  <a:cubicBezTo>
                    <a:pt x="82550" y="0"/>
                    <a:pt x="93980" y="8890"/>
                    <a:pt x="97789" y="26670"/>
                  </a:cubicBezTo>
                  <a:lnTo>
                    <a:pt x="97789" y="26670"/>
                  </a:lnTo>
                  <a:cubicBezTo>
                    <a:pt x="105410" y="12700"/>
                    <a:pt x="119380" y="0"/>
                    <a:pt x="137160" y="0"/>
                  </a:cubicBezTo>
                  <a:cubicBezTo>
                    <a:pt x="165100" y="0"/>
                    <a:pt x="177800" y="16510"/>
                    <a:pt x="177800" y="45720"/>
                  </a:cubicBezTo>
                  <a:lnTo>
                    <a:pt x="177800" y="118110"/>
                  </a:lnTo>
                  <a:lnTo>
                    <a:pt x="156210" y="118110"/>
                  </a:lnTo>
                  <a:lnTo>
                    <a:pt x="156210" y="50800"/>
                  </a:lnTo>
                  <a:cubicBezTo>
                    <a:pt x="156210" y="34290"/>
                    <a:pt x="152400" y="21590"/>
                    <a:pt x="134620" y="21590"/>
                  </a:cubicBezTo>
                  <a:cubicBezTo>
                    <a:pt x="116839" y="21590"/>
                    <a:pt x="100330" y="44450"/>
                    <a:pt x="100330" y="66040"/>
                  </a:cubicBezTo>
                  <a:lnTo>
                    <a:pt x="100330" y="119380"/>
                  </a:lnTo>
                  <a:lnTo>
                    <a:pt x="78739" y="119380"/>
                  </a:lnTo>
                  <a:lnTo>
                    <a:pt x="78739" y="52070"/>
                  </a:lnTo>
                  <a:cubicBezTo>
                    <a:pt x="78739" y="36830"/>
                    <a:pt x="76200" y="22860"/>
                    <a:pt x="57150" y="22860"/>
                  </a:cubicBezTo>
                  <a:cubicBezTo>
                    <a:pt x="38100" y="22860"/>
                    <a:pt x="21589" y="45720"/>
                    <a:pt x="21589" y="67310"/>
                  </a:cubicBezTo>
                  <a:lnTo>
                    <a:pt x="21589" y="120650"/>
                  </a:lnTo>
                  <a:lnTo>
                    <a:pt x="0" y="120650"/>
                  </a:lnTo>
                  <a:lnTo>
                    <a:pt x="0" y="635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 211">
              <a:extLst>
                <a:ext uri="{FF2B5EF4-FFF2-40B4-BE49-F238E27FC236}">
                  <a16:creationId xmlns:a16="http://schemas.microsoft.com/office/drawing/2014/main" id="{4BB27344-65DD-6065-6C2F-24A07A93FDE9}"/>
                </a:ext>
              </a:extLst>
            </p:cNvPr>
            <p:cNvSpPr/>
            <p:nvPr/>
          </p:nvSpPr>
          <p:spPr>
            <a:xfrm>
              <a:off x="8183880" y="3393440"/>
              <a:ext cx="25400" cy="160019"/>
            </a:xfrm>
            <a:custGeom>
              <a:avLst/>
              <a:gdLst>
                <a:gd name="connsiteX0" fmla="*/ 12700 w 25400"/>
                <a:gd name="connsiteY0" fmla="*/ 0 h 160019"/>
                <a:gd name="connsiteX1" fmla="*/ 25400 w 25400"/>
                <a:gd name="connsiteY1" fmla="*/ 12700 h 160019"/>
                <a:gd name="connsiteX2" fmla="*/ 12700 w 25400"/>
                <a:gd name="connsiteY2" fmla="*/ 25400 h 160019"/>
                <a:gd name="connsiteX3" fmla="*/ 0 w 25400"/>
                <a:gd name="connsiteY3" fmla="*/ 12700 h 160019"/>
                <a:gd name="connsiteX4" fmla="*/ 12700 w 25400"/>
                <a:gd name="connsiteY4" fmla="*/ 0 h 160019"/>
                <a:gd name="connsiteX5" fmla="*/ 22860 w 25400"/>
                <a:gd name="connsiteY5" fmla="*/ 45720 h 160019"/>
                <a:gd name="connsiteX6" fmla="*/ 22860 w 25400"/>
                <a:gd name="connsiteY6" fmla="*/ 160020 h 160019"/>
                <a:gd name="connsiteX7" fmla="*/ 1270 w 25400"/>
                <a:gd name="connsiteY7" fmla="*/ 160020 h 160019"/>
                <a:gd name="connsiteX8" fmla="*/ 1270 w 25400"/>
                <a:gd name="connsiteY8" fmla="*/ 45720 h 160019"/>
                <a:gd name="connsiteX9" fmla="*/ 22860 w 25400"/>
                <a:gd name="connsiteY9" fmla="*/ 45720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19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 212">
              <a:extLst>
                <a:ext uri="{FF2B5EF4-FFF2-40B4-BE49-F238E27FC236}">
                  <a16:creationId xmlns:a16="http://schemas.microsoft.com/office/drawing/2014/main" id="{EE601A46-F723-9A00-A459-5284FC494279}"/>
                </a:ext>
              </a:extLst>
            </p:cNvPr>
            <p:cNvSpPr/>
            <p:nvPr/>
          </p:nvSpPr>
          <p:spPr>
            <a:xfrm>
              <a:off x="8242300" y="3436620"/>
              <a:ext cx="78740" cy="119379"/>
            </a:xfrm>
            <a:custGeom>
              <a:avLst/>
              <a:gdLst>
                <a:gd name="connsiteX0" fmla="*/ 34290 w 78740"/>
                <a:gd name="connsiteY0" fmla="*/ 67310 h 119379"/>
                <a:gd name="connsiteX1" fmla="*/ 0 w 78740"/>
                <a:gd name="connsiteY1" fmla="*/ 31750 h 119379"/>
                <a:gd name="connsiteX2" fmla="*/ 40640 w 78740"/>
                <a:gd name="connsiteY2" fmla="*/ 0 h 119379"/>
                <a:gd name="connsiteX3" fmla="*/ 72390 w 78740"/>
                <a:gd name="connsiteY3" fmla="*/ 6350 h 119379"/>
                <a:gd name="connsiteX4" fmla="*/ 72390 w 78740"/>
                <a:gd name="connsiteY4" fmla="*/ 25400 h 119379"/>
                <a:gd name="connsiteX5" fmla="*/ 41910 w 78740"/>
                <a:gd name="connsiteY5" fmla="*/ 17780 h 119379"/>
                <a:gd name="connsiteX6" fmla="*/ 19050 w 78740"/>
                <a:gd name="connsiteY6" fmla="*/ 33020 h 119379"/>
                <a:gd name="connsiteX7" fmla="*/ 43180 w 78740"/>
                <a:gd name="connsiteY7" fmla="*/ 52070 h 119379"/>
                <a:gd name="connsiteX8" fmla="*/ 78740 w 78740"/>
                <a:gd name="connsiteY8" fmla="*/ 87630 h 119379"/>
                <a:gd name="connsiteX9" fmla="*/ 36830 w 78740"/>
                <a:gd name="connsiteY9" fmla="*/ 119380 h 119379"/>
                <a:gd name="connsiteX10" fmla="*/ 0 w 78740"/>
                <a:gd name="connsiteY10" fmla="*/ 111760 h 119379"/>
                <a:gd name="connsiteX11" fmla="*/ 0 w 78740"/>
                <a:gd name="connsiteY11" fmla="*/ 92710 h 119379"/>
                <a:gd name="connsiteX12" fmla="*/ 36830 w 78740"/>
                <a:gd name="connsiteY12" fmla="*/ 101600 h 119379"/>
                <a:gd name="connsiteX13" fmla="*/ 59690 w 78740"/>
                <a:gd name="connsiteY13" fmla="*/ 86360 h 119379"/>
                <a:gd name="connsiteX14" fmla="*/ 34290 w 78740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 213">
              <a:extLst>
                <a:ext uri="{FF2B5EF4-FFF2-40B4-BE49-F238E27FC236}">
                  <a16:creationId xmlns:a16="http://schemas.microsoft.com/office/drawing/2014/main" id="{83D6F8FB-5BFE-C5CB-D8E1-B1F8D1A96F53}"/>
                </a:ext>
              </a:extLst>
            </p:cNvPr>
            <p:cNvSpPr/>
            <p:nvPr/>
          </p:nvSpPr>
          <p:spPr>
            <a:xfrm>
              <a:off x="8345169" y="3436620"/>
              <a:ext cx="78740" cy="119379"/>
            </a:xfrm>
            <a:custGeom>
              <a:avLst/>
              <a:gdLst>
                <a:gd name="connsiteX0" fmla="*/ 34290 w 78740"/>
                <a:gd name="connsiteY0" fmla="*/ 67310 h 119379"/>
                <a:gd name="connsiteX1" fmla="*/ 0 w 78740"/>
                <a:gd name="connsiteY1" fmla="*/ 31750 h 119379"/>
                <a:gd name="connsiteX2" fmla="*/ 40640 w 78740"/>
                <a:gd name="connsiteY2" fmla="*/ 0 h 119379"/>
                <a:gd name="connsiteX3" fmla="*/ 72390 w 78740"/>
                <a:gd name="connsiteY3" fmla="*/ 6350 h 119379"/>
                <a:gd name="connsiteX4" fmla="*/ 72390 w 78740"/>
                <a:gd name="connsiteY4" fmla="*/ 25400 h 119379"/>
                <a:gd name="connsiteX5" fmla="*/ 41911 w 78740"/>
                <a:gd name="connsiteY5" fmla="*/ 17780 h 119379"/>
                <a:gd name="connsiteX6" fmla="*/ 19050 w 78740"/>
                <a:gd name="connsiteY6" fmla="*/ 33020 h 119379"/>
                <a:gd name="connsiteX7" fmla="*/ 43180 w 78740"/>
                <a:gd name="connsiteY7" fmla="*/ 52070 h 119379"/>
                <a:gd name="connsiteX8" fmla="*/ 78740 w 78740"/>
                <a:gd name="connsiteY8" fmla="*/ 87630 h 119379"/>
                <a:gd name="connsiteX9" fmla="*/ 36830 w 78740"/>
                <a:gd name="connsiteY9" fmla="*/ 119380 h 119379"/>
                <a:gd name="connsiteX10" fmla="*/ 0 w 78740"/>
                <a:gd name="connsiteY10" fmla="*/ 111760 h 119379"/>
                <a:gd name="connsiteX11" fmla="*/ 0 w 78740"/>
                <a:gd name="connsiteY11" fmla="*/ 92710 h 119379"/>
                <a:gd name="connsiteX12" fmla="*/ 36830 w 78740"/>
                <a:gd name="connsiteY12" fmla="*/ 101600 h 119379"/>
                <a:gd name="connsiteX13" fmla="*/ 59690 w 78740"/>
                <a:gd name="connsiteY13" fmla="*/ 86360 h 119379"/>
                <a:gd name="connsiteX14" fmla="*/ 34290 w 78740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1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1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1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 214">
              <a:extLst>
                <a:ext uri="{FF2B5EF4-FFF2-40B4-BE49-F238E27FC236}">
                  <a16:creationId xmlns:a16="http://schemas.microsoft.com/office/drawing/2014/main" id="{DA79C1B5-6FA1-A510-D19C-4C83D9D9F74E}"/>
                </a:ext>
              </a:extLst>
            </p:cNvPr>
            <p:cNvSpPr/>
            <p:nvPr/>
          </p:nvSpPr>
          <p:spPr>
            <a:xfrm>
              <a:off x="8454390" y="3393440"/>
              <a:ext cx="25400" cy="160019"/>
            </a:xfrm>
            <a:custGeom>
              <a:avLst/>
              <a:gdLst>
                <a:gd name="connsiteX0" fmla="*/ 12700 w 25400"/>
                <a:gd name="connsiteY0" fmla="*/ 0 h 160019"/>
                <a:gd name="connsiteX1" fmla="*/ 25400 w 25400"/>
                <a:gd name="connsiteY1" fmla="*/ 12700 h 160019"/>
                <a:gd name="connsiteX2" fmla="*/ 12700 w 25400"/>
                <a:gd name="connsiteY2" fmla="*/ 25400 h 160019"/>
                <a:gd name="connsiteX3" fmla="*/ 0 w 25400"/>
                <a:gd name="connsiteY3" fmla="*/ 12700 h 160019"/>
                <a:gd name="connsiteX4" fmla="*/ 12700 w 25400"/>
                <a:gd name="connsiteY4" fmla="*/ 0 h 160019"/>
                <a:gd name="connsiteX5" fmla="*/ 24130 w 25400"/>
                <a:gd name="connsiteY5" fmla="*/ 45720 h 160019"/>
                <a:gd name="connsiteX6" fmla="*/ 24130 w 25400"/>
                <a:gd name="connsiteY6" fmla="*/ 160020 h 160019"/>
                <a:gd name="connsiteX7" fmla="*/ 2540 w 25400"/>
                <a:gd name="connsiteY7" fmla="*/ 160020 h 160019"/>
                <a:gd name="connsiteX8" fmla="*/ 2540 w 25400"/>
                <a:gd name="connsiteY8" fmla="*/ 45720 h 160019"/>
                <a:gd name="connsiteX9" fmla="*/ 24130 w 25400"/>
                <a:gd name="connsiteY9" fmla="*/ 45720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19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 215">
              <a:extLst>
                <a:ext uri="{FF2B5EF4-FFF2-40B4-BE49-F238E27FC236}">
                  <a16:creationId xmlns:a16="http://schemas.microsoft.com/office/drawing/2014/main" id="{A1F58740-898B-6C2D-C407-DCF8F9DE6058}"/>
                </a:ext>
              </a:extLst>
            </p:cNvPr>
            <p:cNvSpPr/>
            <p:nvPr/>
          </p:nvSpPr>
          <p:spPr>
            <a:xfrm>
              <a:off x="8514080" y="3436620"/>
              <a:ext cx="116839" cy="119379"/>
            </a:xfrm>
            <a:custGeom>
              <a:avLst/>
              <a:gdLst>
                <a:gd name="connsiteX0" fmla="*/ 116839 w 116839"/>
                <a:gd name="connsiteY0" fmla="*/ 59690 h 119379"/>
                <a:gd name="connsiteX1" fmla="*/ 58420 w 116839"/>
                <a:gd name="connsiteY1" fmla="*/ 119380 h 119379"/>
                <a:gd name="connsiteX2" fmla="*/ 0 w 116839"/>
                <a:gd name="connsiteY2" fmla="*/ 59690 h 119379"/>
                <a:gd name="connsiteX3" fmla="*/ 58420 w 116839"/>
                <a:gd name="connsiteY3" fmla="*/ 0 h 119379"/>
                <a:gd name="connsiteX4" fmla="*/ 116839 w 116839"/>
                <a:gd name="connsiteY4" fmla="*/ 59690 h 119379"/>
                <a:gd name="connsiteX5" fmla="*/ 96520 w 116839"/>
                <a:gd name="connsiteY5" fmla="*/ 59690 h 119379"/>
                <a:gd name="connsiteX6" fmla="*/ 58420 w 116839"/>
                <a:gd name="connsiteY6" fmla="*/ 17780 h 119379"/>
                <a:gd name="connsiteX7" fmla="*/ 20320 w 116839"/>
                <a:gd name="connsiteY7" fmla="*/ 59690 h 119379"/>
                <a:gd name="connsiteX8" fmla="*/ 58420 w 116839"/>
                <a:gd name="connsiteY8" fmla="*/ 101600 h 119379"/>
                <a:gd name="connsiteX9" fmla="*/ 96520 w 116839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39" h="119379">
                  <a:moveTo>
                    <a:pt x="116839" y="59690"/>
                  </a:moveTo>
                  <a:cubicBezTo>
                    <a:pt x="116839" y="93980"/>
                    <a:pt x="91439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39" y="0"/>
                    <a:pt x="116839" y="25400"/>
                    <a:pt x="116839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 216">
              <a:extLst>
                <a:ext uri="{FF2B5EF4-FFF2-40B4-BE49-F238E27FC236}">
                  <a16:creationId xmlns:a16="http://schemas.microsoft.com/office/drawing/2014/main" id="{669F8EC9-E342-5E7D-3B3B-84EF6F95BB54}"/>
                </a:ext>
              </a:extLst>
            </p:cNvPr>
            <p:cNvSpPr/>
            <p:nvPr/>
          </p:nvSpPr>
          <p:spPr>
            <a:xfrm>
              <a:off x="8665209" y="3436620"/>
              <a:ext cx="102870" cy="118109"/>
            </a:xfrm>
            <a:custGeom>
              <a:avLst/>
              <a:gdLst>
                <a:gd name="connsiteX0" fmla="*/ 20320 w 102870"/>
                <a:gd name="connsiteY0" fmla="*/ 2540 h 118109"/>
                <a:gd name="connsiteX1" fmla="*/ 20320 w 102870"/>
                <a:gd name="connsiteY1" fmla="*/ 19050 h 118109"/>
                <a:gd name="connsiteX2" fmla="*/ 20320 w 102870"/>
                <a:gd name="connsiteY2" fmla="*/ 27940 h 118109"/>
                <a:gd name="connsiteX3" fmla="*/ 20320 w 102870"/>
                <a:gd name="connsiteY3" fmla="*/ 27940 h 118109"/>
                <a:gd name="connsiteX4" fmla="*/ 63500 w 102870"/>
                <a:gd name="connsiteY4" fmla="*/ 0 h 118109"/>
                <a:gd name="connsiteX5" fmla="*/ 102870 w 102870"/>
                <a:gd name="connsiteY5" fmla="*/ 45720 h 118109"/>
                <a:gd name="connsiteX6" fmla="*/ 102870 w 102870"/>
                <a:gd name="connsiteY6" fmla="*/ 118110 h 118109"/>
                <a:gd name="connsiteX7" fmla="*/ 81280 w 102870"/>
                <a:gd name="connsiteY7" fmla="*/ 118110 h 118109"/>
                <a:gd name="connsiteX8" fmla="*/ 81280 w 102870"/>
                <a:gd name="connsiteY8" fmla="*/ 50800 h 118109"/>
                <a:gd name="connsiteX9" fmla="*/ 59690 w 102870"/>
                <a:gd name="connsiteY9" fmla="*/ 20320 h 118109"/>
                <a:gd name="connsiteX10" fmla="*/ 21590 w 102870"/>
                <a:gd name="connsiteY10" fmla="*/ 60960 h 118109"/>
                <a:gd name="connsiteX11" fmla="*/ 21590 w 102870"/>
                <a:gd name="connsiteY11" fmla="*/ 116840 h 118109"/>
                <a:gd name="connsiteX12" fmla="*/ 0 w 102870"/>
                <a:gd name="connsiteY12" fmla="*/ 116840 h 118109"/>
                <a:gd name="connsiteX13" fmla="*/ 0 w 102870"/>
                <a:gd name="connsiteY13" fmla="*/ 2540 h 118109"/>
                <a:gd name="connsiteX14" fmla="*/ 20320 w 102870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 217">
              <a:extLst>
                <a:ext uri="{FF2B5EF4-FFF2-40B4-BE49-F238E27FC236}">
                  <a16:creationId xmlns:a16="http://schemas.microsoft.com/office/drawing/2014/main" id="{990737C4-9F86-C31D-F224-43A43C2EF167}"/>
                </a:ext>
              </a:extLst>
            </p:cNvPr>
            <p:cNvSpPr/>
            <p:nvPr/>
          </p:nvSpPr>
          <p:spPr>
            <a:xfrm>
              <a:off x="8867140" y="3435350"/>
              <a:ext cx="93979" cy="119379"/>
            </a:xfrm>
            <a:custGeom>
              <a:avLst/>
              <a:gdLst>
                <a:gd name="connsiteX0" fmla="*/ 5080 w 93979"/>
                <a:gd name="connsiteY0" fmla="*/ 8890 h 119379"/>
                <a:gd name="connsiteX1" fmla="*/ 45720 w 93979"/>
                <a:gd name="connsiteY1" fmla="*/ 0 h 119379"/>
                <a:gd name="connsiteX2" fmla="*/ 93980 w 93979"/>
                <a:gd name="connsiteY2" fmla="*/ 44450 h 119379"/>
                <a:gd name="connsiteX3" fmla="*/ 93980 w 93979"/>
                <a:gd name="connsiteY3" fmla="*/ 116840 h 119379"/>
                <a:gd name="connsiteX4" fmla="*/ 74930 w 93979"/>
                <a:gd name="connsiteY4" fmla="*/ 116840 h 119379"/>
                <a:gd name="connsiteX5" fmla="*/ 74930 w 93979"/>
                <a:gd name="connsiteY5" fmla="*/ 102870 h 119379"/>
                <a:gd name="connsiteX6" fmla="*/ 74930 w 93979"/>
                <a:gd name="connsiteY6" fmla="*/ 93980 h 119379"/>
                <a:gd name="connsiteX7" fmla="*/ 74930 w 93979"/>
                <a:gd name="connsiteY7" fmla="*/ 93980 h 119379"/>
                <a:gd name="connsiteX8" fmla="*/ 35560 w 93979"/>
                <a:gd name="connsiteY8" fmla="*/ 119380 h 119379"/>
                <a:gd name="connsiteX9" fmla="*/ 0 w 93979"/>
                <a:gd name="connsiteY9" fmla="*/ 86360 h 119379"/>
                <a:gd name="connsiteX10" fmla="*/ 74930 w 93979"/>
                <a:gd name="connsiteY10" fmla="*/ 50800 h 119379"/>
                <a:gd name="connsiteX11" fmla="*/ 74930 w 93979"/>
                <a:gd name="connsiteY11" fmla="*/ 44450 h 119379"/>
                <a:gd name="connsiteX12" fmla="*/ 44450 w 93979"/>
                <a:gd name="connsiteY12" fmla="*/ 17780 h 119379"/>
                <a:gd name="connsiteX13" fmla="*/ 7620 w 93979"/>
                <a:gd name="connsiteY13" fmla="*/ 27940 h 119379"/>
                <a:gd name="connsiteX14" fmla="*/ 7620 w 93979"/>
                <a:gd name="connsiteY14" fmla="*/ 8890 h 119379"/>
                <a:gd name="connsiteX15" fmla="*/ 72390 w 93979"/>
                <a:gd name="connsiteY15" fmla="*/ 67310 h 119379"/>
                <a:gd name="connsiteX16" fmla="*/ 19050 w 93979"/>
                <a:gd name="connsiteY16" fmla="*/ 86360 h 119379"/>
                <a:gd name="connsiteX17" fmla="*/ 38100 w 93979"/>
                <a:gd name="connsiteY17" fmla="*/ 102870 h 119379"/>
                <a:gd name="connsiteX18" fmla="*/ 72390 w 93979"/>
                <a:gd name="connsiteY18" fmla="*/ 6604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7310"/>
                  </a:moveTo>
                  <a:cubicBezTo>
                    <a:pt x="35560" y="60960"/>
                    <a:pt x="19050" y="71120"/>
                    <a:pt x="19050" y="86360"/>
                  </a:cubicBezTo>
                  <a:cubicBezTo>
                    <a:pt x="19050" y="101600"/>
                    <a:pt x="26670" y="102870"/>
                    <a:pt x="38100" y="102870"/>
                  </a:cubicBezTo>
                  <a:cubicBezTo>
                    <a:pt x="57150" y="102870"/>
                    <a:pt x="72390" y="83820"/>
                    <a:pt x="72390" y="660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 218">
              <a:extLst>
                <a:ext uri="{FF2B5EF4-FFF2-40B4-BE49-F238E27FC236}">
                  <a16:creationId xmlns:a16="http://schemas.microsoft.com/office/drawing/2014/main" id="{A16D6BE2-BEFC-2A3A-E020-4756A7FD1D8D}"/>
                </a:ext>
              </a:extLst>
            </p:cNvPr>
            <p:cNvSpPr/>
            <p:nvPr/>
          </p:nvSpPr>
          <p:spPr>
            <a:xfrm>
              <a:off x="8999219" y="3436620"/>
              <a:ext cx="102870" cy="118109"/>
            </a:xfrm>
            <a:custGeom>
              <a:avLst/>
              <a:gdLst>
                <a:gd name="connsiteX0" fmla="*/ 20320 w 102870"/>
                <a:gd name="connsiteY0" fmla="*/ 2540 h 118109"/>
                <a:gd name="connsiteX1" fmla="*/ 20320 w 102870"/>
                <a:gd name="connsiteY1" fmla="*/ 19050 h 118109"/>
                <a:gd name="connsiteX2" fmla="*/ 20320 w 102870"/>
                <a:gd name="connsiteY2" fmla="*/ 27940 h 118109"/>
                <a:gd name="connsiteX3" fmla="*/ 20320 w 102870"/>
                <a:gd name="connsiteY3" fmla="*/ 27940 h 118109"/>
                <a:gd name="connsiteX4" fmla="*/ 63500 w 102870"/>
                <a:gd name="connsiteY4" fmla="*/ 0 h 118109"/>
                <a:gd name="connsiteX5" fmla="*/ 102870 w 102870"/>
                <a:gd name="connsiteY5" fmla="*/ 45720 h 118109"/>
                <a:gd name="connsiteX6" fmla="*/ 102870 w 102870"/>
                <a:gd name="connsiteY6" fmla="*/ 118110 h 118109"/>
                <a:gd name="connsiteX7" fmla="*/ 81280 w 102870"/>
                <a:gd name="connsiteY7" fmla="*/ 118110 h 118109"/>
                <a:gd name="connsiteX8" fmla="*/ 81280 w 102870"/>
                <a:gd name="connsiteY8" fmla="*/ 50800 h 118109"/>
                <a:gd name="connsiteX9" fmla="*/ 59690 w 102870"/>
                <a:gd name="connsiteY9" fmla="*/ 20320 h 118109"/>
                <a:gd name="connsiteX10" fmla="*/ 21590 w 102870"/>
                <a:gd name="connsiteY10" fmla="*/ 60960 h 118109"/>
                <a:gd name="connsiteX11" fmla="*/ 21590 w 102870"/>
                <a:gd name="connsiteY11" fmla="*/ 116840 h 118109"/>
                <a:gd name="connsiteX12" fmla="*/ 0 w 102870"/>
                <a:gd name="connsiteY12" fmla="*/ 116840 h 118109"/>
                <a:gd name="connsiteX13" fmla="*/ 0 w 102870"/>
                <a:gd name="connsiteY13" fmla="*/ 2540 h 118109"/>
                <a:gd name="connsiteX14" fmla="*/ 20320 w 102870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 219">
              <a:extLst>
                <a:ext uri="{FF2B5EF4-FFF2-40B4-BE49-F238E27FC236}">
                  <a16:creationId xmlns:a16="http://schemas.microsoft.com/office/drawing/2014/main" id="{3CBBF9EE-9F72-DD48-8F9F-66C08DABE8EC}"/>
                </a:ext>
              </a:extLst>
            </p:cNvPr>
            <p:cNvSpPr/>
            <p:nvPr/>
          </p:nvSpPr>
          <p:spPr>
            <a:xfrm>
              <a:off x="9133840" y="3388359"/>
              <a:ext cx="113029" cy="166370"/>
            </a:xfrm>
            <a:custGeom>
              <a:avLst/>
              <a:gdLst>
                <a:gd name="connsiteX0" fmla="*/ 113030 w 113029"/>
                <a:gd name="connsiteY0" fmla="*/ 165100 h 166370"/>
                <a:gd name="connsiteX1" fmla="*/ 93980 w 113029"/>
                <a:gd name="connsiteY1" fmla="*/ 165100 h 166370"/>
                <a:gd name="connsiteX2" fmla="*/ 93980 w 113029"/>
                <a:gd name="connsiteY2" fmla="*/ 151130 h 166370"/>
                <a:gd name="connsiteX3" fmla="*/ 93980 w 113029"/>
                <a:gd name="connsiteY3" fmla="*/ 142240 h 166370"/>
                <a:gd name="connsiteX4" fmla="*/ 93980 w 113029"/>
                <a:gd name="connsiteY4" fmla="*/ 142240 h 166370"/>
                <a:gd name="connsiteX5" fmla="*/ 53340 w 113029"/>
                <a:gd name="connsiteY5" fmla="*/ 166370 h 166370"/>
                <a:gd name="connsiteX6" fmla="*/ 0 w 113029"/>
                <a:gd name="connsiteY6" fmla="*/ 106680 h 166370"/>
                <a:gd name="connsiteX7" fmla="*/ 52070 w 113029"/>
                <a:gd name="connsiteY7" fmla="*/ 46990 h 166370"/>
                <a:gd name="connsiteX8" fmla="*/ 91440 w 113029"/>
                <a:gd name="connsiteY8" fmla="*/ 67310 h 166370"/>
                <a:gd name="connsiteX9" fmla="*/ 91440 w 113029"/>
                <a:gd name="connsiteY9" fmla="*/ 67310 h 166370"/>
                <a:gd name="connsiteX10" fmla="*/ 91440 w 113029"/>
                <a:gd name="connsiteY10" fmla="*/ 58420 h 166370"/>
                <a:gd name="connsiteX11" fmla="*/ 91440 w 113029"/>
                <a:gd name="connsiteY11" fmla="*/ 0 h 166370"/>
                <a:gd name="connsiteX12" fmla="*/ 113030 w 113029"/>
                <a:gd name="connsiteY12" fmla="*/ 0 h 166370"/>
                <a:gd name="connsiteX13" fmla="*/ 113030 w 113029"/>
                <a:gd name="connsiteY13" fmla="*/ 165100 h 166370"/>
                <a:gd name="connsiteX14" fmla="*/ 20320 w 113029"/>
                <a:gd name="connsiteY14" fmla="*/ 107950 h 166370"/>
                <a:gd name="connsiteX15" fmla="*/ 55880 w 113029"/>
                <a:gd name="connsiteY15" fmla="*/ 149860 h 166370"/>
                <a:gd name="connsiteX16" fmla="*/ 91440 w 113029"/>
                <a:gd name="connsiteY16" fmla="*/ 107950 h 166370"/>
                <a:gd name="connsiteX17" fmla="*/ 55880 w 113029"/>
                <a:gd name="connsiteY17" fmla="*/ 66040 h 166370"/>
                <a:gd name="connsiteX18" fmla="*/ 20320 w 113029"/>
                <a:gd name="connsiteY18" fmla="*/ 10795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29" h="166370">
                  <a:moveTo>
                    <a:pt x="113030" y="165100"/>
                  </a:moveTo>
                  <a:lnTo>
                    <a:pt x="93980" y="165100"/>
                  </a:lnTo>
                  <a:lnTo>
                    <a:pt x="93980" y="151130"/>
                  </a:lnTo>
                  <a:cubicBezTo>
                    <a:pt x="93980" y="146050"/>
                    <a:pt x="93980" y="142240"/>
                    <a:pt x="93980" y="142240"/>
                  </a:cubicBezTo>
                  <a:lnTo>
                    <a:pt x="93980" y="142240"/>
                  </a:lnTo>
                  <a:cubicBezTo>
                    <a:pt x="87630" y="154940"/>
                    <a:pt x="72390" y="166370"/>
                    <a:pt x="53340" y="166370"/>
                  </a:cubicBezTo>
                  <a:cubicBezTo>
                    <a:pt x="22860" y="166370"/>
                    <a:pt x="0" y="142240"/>
                    <a:pt x="0" y="106680"/>
                  </a:cubicBezTo>
                  <a:cubicBezTo>
                    <a:pt x="0" y="71120"/>
                    <a:pt x="22860" y="46990"/>
                    <a:pt x="52070" y="46990"/>
                  </a:cubicBezTo>
                  <a:cubicBezTo>
                    <a:pt x="81280" y="46990"/>
                    <a:pt x="85090" y="57150"/>
                    <a:pt x="91440" y="67310"/>
                  </a:cubicBezTo>
                  <a:lnTo>
                    <a:pt x="91440" y="67310"/>
                  </a:lnTo>
                  <a:cubicBezTo>
                    <a:pt x="91440" y="67310"/>
                    <a:pt x="91440" y="63500"/>
                    <a:pt x="91440" y="58420"/>
                  </a:cubicBezTo>
                  <a:lnTo>
                    <a:pt x="91440" y="0"/>
                  </a:lnTo>
                  <a:lnTo>
                    <a:pt x="113030" y="0"/>
                  </a:lnTo>
                  <a:lnTo>
                    <a:pt x="113030" y="165100"/>
                  </a:lnTo>
                  <a:close/>
                  <a:moveTo>
                    <a:pt x="20320" y="107950"/>
                  </a:moveTo>
                  <a:cubicBezTo>
                    <a:pt x="20320" y="132080"/>
                    <a:pt x="34290" y="149860"/>
                    <a:pt x="55880" y="149860"/>
                  </a:cubicBezTo>
                  <a:cubicBezTo>
                    <a:pt x="77470" y="149860"/>
                    <a:pt x="91440" y="137160"/>
                    <a:pt x="91440" y="107950"/>
                  </a:cubicBezTo>
                  <a:cubicBezTo>
                    <a:pt x="91440" y="78740"/>
                    <a:pt x="72390" y="66040"/>
                    <a:pt x="55880" y="66040"/>
                  </a:cubicBezTo>
                  <a:cubicBezTo>
                    <a:pt x="39370" y="66040"/>
                    <a:pt x="20320" y="83820"/>
                    <a:pt x="2032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 220">
              <a:extLst>
                <a:ext uri="{FF2B5EF4-FFF2-40B4-BE49-F238E27FC236}">
                  <a16:creationId xmlns:a16="http://schemas.microsoft.com/office/drawing/2014/main" id="{75696022-CAE1-7BCB-E04C-22F30F9CDEBE}"/>
                </a:ext>
              </a:extLst>
            </p:cNvPr>
            <p:cNvSpPr/>
            <p:nvPr/>
          </p:nvSpPr>
          <p:spPr>
            <a:xfrm>
              <a:off x="971550" y="3713479"/>
              <a:ext cx="114300" cy="116840"/>
            </a:xfrm>
            <a:custGeom>
              <a:avLst/>
              <a:gdLst>
                <a:gd name="connsiteX0" fmla="*/ 113030 w 114300"/>
                <a:gd name="connsiteY0" fmla="*/ 0 h 116840"/>
                <a:gd name="connsiteX1" fmla="*/ 62230 w 114300"/>
                <a:gd name="connsiteY1" fmla="*/ 116840 h 116840"/>
                <a:gd name="connsiteX2" fmla="*/ 50800 w 114300"/>
                <a:gd name="connsiteY2" fmla="*/ 116840 h 116840"/>
                <a:gd name="connsiteX3" fmla="*/ 0 w 114300"/>
                <a:gd name="connsiteY3" fmla="*/ 0 h 116840"/>
                <a:gd name="connsiteX4" fmla="*/ 22860 w 114300"/>
                <a:gd name="connsiteY4" fmla="*/ 0 h 116840"/>
                <a:gd name="connsiteX5" fmla="*/ 57150 w 114300"/>
                <a:gd name="connsiteY5" fmla="*/ 83820 h 116840"/>
                <a:gd name="connsiteX6" fmla="*/ 91440 w 114300"/>
                <a:gd name="connsiteY6" fmla="*/ 0 h 116840"/>
                <a:gd name="connsiteX7" fmla="*/ 114300 w 114300"/>
                <a:gd name="connsiteY7" fmla="*/ 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300" h="116840">
                  <a:moveTo>
                    <a:pt x="113030" y="0"/>
                  </a:moveTo>
                  <a:lnTo>
                    <a:pt x="62230" y="116840"/>
                  </a:lnTo>
                  <a:lnTo>
                    <a:pt x="50800" y="116840"/>
                  </a:lnTo>
                  <a:lnTo>
                    <a:pt x="0" y="0"/>
                  </a:lnTo>
                  <a:lnTo>
                    <a:pt x="22860" y="0"/>
                  </a:lnTo>
                  <a:cubicBezTo>
                    <a:pt x="34290" y="27940"/>
                    <a:pt x="46990" y="58420"/>
                    <a:pt x="57150" y="83820"/>
                  </a:cubicBezTo>
                  <a:cubicBezTo>
                    <a:pt x="67310" y="58420"/>
                    <a:pt x="80010" y="27940"/>
                    <a:pt x="91440" y="0"/>
                  </a:cubicBezTo>
                  <a:lnTo>
                    <a:pt x="1143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 221">
              <a:extLst>
                <a:ext uri="{FF2B5EF4-FFF2-40B4-BE49-F238E27FC236}">
                  <a16:creationId xmlns:a16="http://schemas.microsoft.com/office/drawing/2014/main" id="{9D20BA5E-A699-F549-4200-A48DDDDC20CB}"/>
                </a:ext>
              </a:extLst>
            </p:cNvPr>
            <p:cNvSpPr/>
            <p:nvPr/>
          </p:nvSpPr>
          <p:spPr>
            <a:xfrm>
              <a:off x="1096010" y="3709670"/>
              <a:ext cx="93979" cy="119379"/>
            </a:xfrm>
            <a:custGeom>
              <a:avLst/>
              <a:gdLst>
                <a:gd name="connsiteX0" fmla="*/ 5080 w 93979"/>
                <a:gd name="connsiteY0" fmla="*/ 8890 h 119379"/>
                <a:gd name="connsiteX1" fmla="*/ 45720 w 93979"/>
                <a:gd name="connsiteY1" fmla="*/ 0 h 119379"/>
                <a:gd name="connsiteX2" fmla="*/ 93980 w 93979"/>
                <a:gd name="connsiteY2" fmla="*/ 44450 h 119379"/>
                <a:gd name="connsiteX3" fmla="*/ 93980 w 93979"/>
                <a:gd name="connsiteY3" fmla="*/ 116840 h 119379"/>
                <a:gd name="connsiteX4" fmla="*/ 74930 w 93979"/>
                <a:gd name="connsiteY4" fmla="*/ 116840 h 119379"/>
                <a:gd name="connsiteX5" fmla="*/ 74930 w 93979"/>
                <a:gd name="connsiteY5" fmla="*/ 102870 h 119379"/>
                <a:gd name="connsiteX6" fmla="*/ 74930 w 93979"/>
                <a:gd name="connsiteY6" fmla="*/ 93980 h 119379"/>
                <a:gd name="connsiteX7" fmla="*/ 74930 w 93979"/>
                <a:gd name="connsiteY7" fmla="*/ 93980 h 119379"/>
                <a:gd name="connsiteX8" fmla="*/ 35560 w 93979"/>
                <a:gd name="connsiteY8" fmla="*/ 119380 h 119379"/>
                <a:gd name="connsiteX9" fmla="*/ 0 w 93979"/>
                <a:gd name="connsiteY9" fmla="*/ 86360 h 119379"/>
                <a:gd name="connsiteX10" fmla="*/ 74930 w 93979"/>
                <a:gd name="connsiteY10" fmla="*/ 50800 h 119379"/>
                <a:gd name="connsiteX11" fmla="*/ 74930 w 93979"/>
                <a:gd name="connsiteY11" fmla="*/ 44450 h 119379"/>
                <a:gd name="connsiteX12" fmla="*/ 44450 w 93979"/>
                <a:gd name="connsiteY12" fmla="*/ 17780 h 119379"/>
                <a:gd name="connsiteX13" fmla="*/ 7620 w 93979"/>
                <a:gd name="connsiteY13" fmla="*/ 27940 h 119379"/>
                <a:gd name="connsiteX14" fmla="*/ 7620 w 93979"/>
                <a:gd name="connsiteY14" fmla="*/ 8890 h 119379"/>
                <a:gd name="connsiteX15" fmla="*/ 72390 w 93979"/>
                <a:gd name="connsiteY15" fmla="*/ 67310 h 119379"/>
                <a:gd name="connsiteX16" fmla="*/ 19050 w 93979"/>
                <a:gd name="connsiteY16" fmla="*/ 86360 h 119379"/>
                <a:gd name="connsiteX17" fmla="*/ 38100 w 93979"/>
                <a:gd name="connsiteY17" fmla="*/ 102870 h 119379"/>
                <a:gd name="connsiteX18" fmla="*/ 72390 w 93979"/>
                <a:gd name="connsiteY18" fmla="*/ 6604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7310"/>
                  </a:moveTo>
                  <a:cubicBezTo>
                    <a:pt x="35560" y="60960"/>
                    <a:pt x="19050" y="71120"/>
                    <a:pt x="19050" y="86360"/>
                  </a:cubicBezTo>
                  <a:cubicBezTo>
                    <a:pt x="19050" y="101600"/>
                    <a:pt x="26670" y="102870"/>
                    <a:pt x="38100" y="102870"/>
                  </a:cubicBezTo>
                  <a:cubicBezTo>
                    <a:pt x="57150" y="102870"/>
                    <a:pt x="72390" y="83820"/>
                    <a:pt x="72390" y="660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 222">
              <a:extLst>
                <a:ext uri="{FF2B5EF4-FFF2-40B4-BE49-F238E27FC236}">
                  <a16:creationId xmlns:a16="http://schemas.microsoft.com/office/drawing/2014/main" id="{71C160B2-E310-B806-735C-609226E0D006}"/>
                </a:ext>
              </a:extLst>
            </p:cNvPr>
            <p:cNvSpPr/>
            <p:nvPr/>
          </p:nvSpPr>
          <p:spPr>
            <a:xfrm>
              <a:off x="1225550" y="3662679"/>
              <a:ext cx="44450" cy="167640"/>
            </a:xfrm>
            <a:custGeom>
              <a:avLst/>
              <a:gdLst>
                <a:gd name="connsiteX0" fmla="*/ 0 w 44450"/>
                <a:gd name="connsiteY0" fmla="*/ 0 h 167640"/>
                <a:gd name="connsiteX1" fmla="*/ 21590 w 44450"/>
                <a:gd name="connsiteY1" fmla="*/ 0 h 167640"/>
                <a:gd name="connsiteX2" fmla="*/ 21590 w 44450"/>
                <a:gd name="connsiteY2" fmla="*/ 130810 h 167640"/>
                <a:gd name="connsiteX3" fmla="*/ 34290 w 44450"/>
                <a:gd name="connsiteY3" fmla="*/ 148590 h 167640"/>
                <a:gd name="connsiteX4" fmla="*/ 44450 w 44450"/>
                <a:gd name="connsiteY4" fmla="*/ 147320 h 167640"/>
                <a:gd name="connsiteX5" fmla="*/ 44450 w 44450"/>
                <a:gd name="connsiteY5" fmla="*/ 165100 h 167640"/>
                <a:gd name="connsiteX6" fmla="*/ 29210 w 44450"/>
                <a:gd name="connsiteY6" fmla="*/ 167640 h 167640"/>
                <a:gd name="connsiteX7" fmla="*/ 0 w 44450"/>
                <a:gd name="connsiteY7" fmla="*/ 135890 h 167640"/>
                <a:gd name="connsiteX8" fmla="*/ 0 w 44450"/>
                <a:gd name="connsiteY8" fmla="*/ 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40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0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 223">
              <a:extLst>
                <a:ext uri="{FF2B5EF4-FFF2-40B4-BE49-F238E27FC236}">
                  <a16:creationId xmlns:a16="http://schemas.microsoft.com/office/drawing/2014/main" id="{FE22A94C-B925-FB7B-BACA-7A3C1761C7B2}"/>
                </a:ext>
              </a:extLst>
            </p:cNvPr>
            <p:cNvSpPr/>
            <p:nvPr/>
          </p:nvSpPr>
          <p:spPr>
            <a:xfrm>
              <a:off x="1294130" y="3712209"/>
              <a:ext cx="101600" cy="118110"/>
            </a:xfrm>
            <a:custGeom>
              <a:avLst/>
              <a:gdLst>
                <a:gd name="connsiteX0" fmla="*/ 81280 w 101600"/>
                <a:gd name="connsiteY0" fmla="*/ 115570 h 118110"/>
                <a:gd name="connsiteX1" fmla="*/ 81280 w 101600"/>
                <a:gd name="connsiteY1" fmla="*/ 99060 h 118110"/>
                <a:gd name="connsiteX2" fmla="*/ 81280 w 101600"/>
                <a:gd name="connsiteY2" fmla="*/ 90170 h 118110"/>
                <a:gd name="connsiteX3" fmla="*/ 81280 w 101600"/>
                <a:gd name="connsiteY3" fmla="*/ 90170 h 118110"/>
                <a:gd name="connsiteX4" fmla="*/ 39370 w 101600"/>
                <a:gd name="connsiteY4" fmla="*/ 118110 h 118110"/>
                <a:gd name="connsiteX5" fmla="*/ 0 w 101600"/>
                <a:gd name="connsiteY5" fmla="*/ 72390 h 118110"/>
                <a:gd name="connsiteX6" fmla="*/ 0 w 101600"/>
                <a:gd name="connsiteY6" fmla="*/ 0 h 118110"/>
                <a:gd name="connsiteX7" fmla="*/ 21590 w 101600"/>
                <a:gd name="connsiteY7" fmla="*/ 0 h 118110"/>
                <a:gd name="connsiteX8" fmla="*/ 21590 w 101600"/>
                <a:gd name="connsiteY8" fmla="*/ 67310 h 118110"/>
                <a:gd name="connsiteX9" fmla="*/ 43180 w 101600"/>
                <a:gd name="connsiteY9" fmla="*/ 97790 h 118110"/>
                <a:gd name="connsiteX10" fmla="*/ 80010 w 101600"/>
                <a:gd name="connsiteY10" fmla="*/ 57150 h 118110"/>
                <a:gd name="connsiteX11" fmla="*/ 80010 w 101600"/>
                <a:gd name="connsiteY11" fmla="*/ 1270 h 118110"/>
                <a:gd name="connsiteX12" fmla="*/ 101600 w 101600"/>
                <a:gd name="connsiteY12" fmla="*/ 1270 h 118110"/>
                <a:gd name="connsiteX13" fmla="*/ 101600 w 101600"/>
                <a:gd name="connsiteY13" fmla="*/ 115570 h 118110"/>
                <a:gd name="connsiteX14" fmla="*/ 81280 w 101600"/>
                <a:gd name="connsiteY14" fmla="*/ 11557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00" h="118110">
                  <a:moveTo>
                    <a:pt x="81280" y="115570"/>
                  </a:moveTo>
                  <a:lnTo>
                    <a:pt x="81280" y="99060"/>
                  </a:lnTo>
                  <a:cubicBezTo>
                    <a:pt x="81280" y="93980"/>
                    <a:pt x="81280" y="91440"/>
                    <a:pt x="81280" y="90170"/>
                  </a:cubicBezTo>
                  <a:lnTo>
                    <a:pt x="81280" y="90170"/>
                  </a:lnTo>
                  <a:cubicBezTo>
                    <a:pt x="77470" y="100330"/>
                    <a:pt x="62230" y="118110"/>
                    <a:pt x="39370" y="118110"/>
                  </a:cubicBezTo>
                  <a:cubicBezTo>
                    <a:pt x="16510" y="118110"/>
                    <a:pt x="0" y="101600"/>
                    <a:pt x="0" y="72390"/>
                  </a:cubicBezTo>
                  <a:lnTo>
                    <a:pt x="0" y="0"/>
                  </a:lnTo>
                  <a:lnTo>
                    <a:pt x="21590" y="0"/>
                  </a:lnTo>
                  <a:lnTo>
                    <a:pt x="21590" y="67310"/>
                  </a:lnTo>
                  <a:cubicBezTo>
                    <a:pt x="21590" y="82550"/>
                    <a:pt x="24130" y="97790"/>
                    <a:pt x="43180" y="97790"/>
                  </a:cubicBezTo>
                  <a:cubicBezTo>
                    <a:pt x="62230" y="97790"/>
                    <a:pt x="80010" y="80010"/>
                    <a:pt x="80010" y="57150"/>
                  </a:cubicBezTo>
                  <a:lnTo>
                    <a:pt x="80010" y="1270"/>
                  </a:lnTo>
                  <a:lnTo>
                    <a:pt x="101600" y="1270"/>
                  </a:lnTo>
                  <a:lnTo>
                    <a:pt x="101600" y="115570"/>
                  </a:lnTo>
                  <a:lnTo>
                    <a:pt x="8128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 224">
              <a:extLst>
                <a:ext uri="{FF2B5EF4-FFF2-40B4-BE49-F238E27FC236}">
                  <a16:creationId xmlns:a16="http://schemas.microsoft.com/office/drawing/2014/main" id="{81FEE91B-A1EA-D476-768D-34DC5C7FCB43}"/>
                </a:ext>
              </a:extLst>
            </p:cNvPr>
            <p:cNvSpPr/>
            <p:nvPr/>
          </p:nvSpPr>
          <p:spPr>
            <a:xfrm>
              <a:off x="1426210" y="371220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7150 w 107950"/>
                <a:gd name="connsiteY10" fmla="*/ 16510 h 119380"/>
                <a:gd name="connsiteX11" fmla="*/ 24130 w 107950"/>
                <a:gd name="connsiteY11" fmla="*/ 48260 h 119380"/>
                <a:gd name="connsiteX12" fmla="*/ 88900 w 107950"/>
                <a:gd name="connsiteY12" fmla="*/ 48260 h 119380"/>
                <a:gd name="connsiteX13" fmla="*/ 5842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7150" y="16510"/>
                  </a:moveTo>
                  <a:cubicBezTo>
                    <a:pt x="38100" y="16510"/>
                    <a:pt x="25400" y="31750"/>
                    <a:pt x="24130" y="48260"/>
                  </a:cubicBezTo>
                  <a:lnTo>
                    <a:pt x="88900" y="48260"/>
                  </a:lnTo>
                  <a:cubicBezTo>
                    <a:pt x="88900" y="31750"/>
                    <a:pt x="78740" y="16510"/>
                    <a:pt x="5842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 225">
              <a:extLst>
                <a:ext uri="{FF2B5EF4-FFF2-40B4-BE49-F238E27FC236}">
                  <a16:creationId xmlns:a16="http://schemas.microsoft.com/office/drawing/2014/main" id="{05764163-4E9D-238C-6CCB-95D4FCC58F70}"/>
                </a:ext>
              </a:extLst>
            </p:cNvPr>
            <p:cNvSpPr/>
            <p:nvPr/>
          </p:nvSpPr>
          <p:spPr>
            <a:xfrm>
              <a:off x="1557019" y="3710940"/>
              <a:ext cx="78740" cy="119379"/>
            </a:xfrm>
            <a:custGeom>
              <a:avLst/>
              <a:gdLst>
                <a:gd name="connsiteX0" fmla="*/ 34290 w 78740"/>
                <a:gd name="connsiteY0" fmla="*/ 67310 h 119379"/>
                <a:gd name="connsiteX1" fmla="*/ 0 w 78740"/>
                <a:gd name="connsiteY1" fmla="*/ 31750 h 119379"/>
                <a:gd name="connsiteX2" fmla="*/ 40640 w 78740"/>
                <a:gd name="connsiteY2" fmla="*/ 0 h 119379"/>
                <a:gd name="connsiteX3" fmla="*/ 72390 w 78740"/>
                <a:gd name="connsiteY3" fmla="*/ 6350 h 119379"/>
                <a:gd name="connsiteX4" fmla="*/ 72390 w 78740"/>
                <a:gd name="connsiteY4" fmla="*/ 25400 h 119379"/>
                <a:gd name="connsiteX5" fmla="*/ 41910 w 78740"/>
                <a:gd name="connsiteY5" fmla="*/ 17780 h 119379"/>
                <a:gd name="connsiteX6" fmla="*/ 19050 w 78740"/>
                <a:gd name="connsiteY6" fmla="*/ 33020 h 119379"/>
                <a:gd name="connsiteX7" fmla="*/ 43180 w 78740"/>
                <a:gd name="connsiteY7" fmla="*/ 52070 h 119379"/>
                <a:gd name="connsiteX8" fmla="*/ 78740 w 78740"/>
                <a:gd name="connsiteY8" fmla="*/ 87630 h 119379"/>
                <a:gd name="connsiteX9" fmla="*/ 36830 w 78740"/>
                <a:gd name="connsiteY9" fmla="*/ 119380 h 119379"/>
                <a:gd name="connsiteX10" fmla="*/ 0 w 78740"/>
                <a:gd name="connsiteY10" fmla="*/ 111760 h 119379"/>
                <a:gd name="connsiteX11" fmla="*/ 0 w 78740"/>
                <a:gd name="connsiteY11" fmla="*/ 92710 h 119379"/>
                <a:gd name="connsiteX12" fmla="*/ 36830 w 78740"/>
                <a:gd name="connsiteY12" fmla="*/ 101600 h 119379"/>
                <a:gd name="connsiteX13" fmla="*/ 59690 w 78740"/>
                <a:gd name="connsiteY13" fmla="*/ 86360 h 119379"/>
                <a:gd name="connsiteX14" fmla="*/ 34290 w 78740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 226">
              <a:extLst>
                <a:ext uri="{FF2B5EF4-FFF2-40B4-BE49-F238E27FC236}">
                  <a16:creationId xmlns:a16="http://schemas.microsoft.com/office/drawing/2014/main" id="{051E092F-F20F-6751-A3FE-98D3DCE8E8FA}"/>
                </a:ext>
              </a:extLst>
            </p:cNvPr>
            <p:cNvSpPr/>
            <p:nvPr/>
          </p:nvSpPr>
          <p:spPr>
            <a:xfrm>
              <a:off x="1656079" y="3804920"/>
              <a:ext cx="25400" cy="25400"/>
            </a:xfrm>
            <a:custGeom>
              <a:avLst/>
              <a:gdLst>
                <a:gd name="connsiteX0" fmla="*/ 12700 w 25400"/>
                <a:gd name="connsiteY0" fmla="*/ 0 h 25400"/>
                <a:gd name="connsiteX1" fmla="*/ 25400 w 25400"/>
                <a:gd name="connsiteY1" fmla="*/ 12700 h 25400"/>
                <a:gd name="connsiteX2" fmla="*/ 12700 w 25400"/>
                <a:gd name="connsiteY2" fmla="*/ 25400 h 25400"/>
                <a:gd name="connsiteX3" fmla="*/ 0 w 25400"/>
                <a:gd name="connsiteY3" fmla="*/ 12700 h 25400"/>
                <a:gd name="connsiteX4" fmla="*/ 12700 w 25400"/>
                <a:gd name="connsiteY4" fmla="*/ 0 h 2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00" h="2540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8" name="Graphic 4">
            <a:extLst>
              <a:ext uri="{FF2B5EF4-FFF2-40B4-BE49-F238E27FC236}">
                <a16:creationId xmlns:a16="http://schemas.microsoft.com/office/drawing/2014/main" id="{2FD079B6-C04F-ED9A-3B30-A32ED0888737}"/>
              </a:ext>
            </a:extLst>
          </p:cNvPr>
          <p:cNvGrpSpPr/>
          <p:nvPr/>
        </p:nvGrpSpPr>
        <p:grpSpPr>
          <a:xfrm>
            <a:off x="760730" y="1750060"/>
            <a:ext cx="4203699" cy="285750"/>
            <a:chOff x="760730" y="1750060"/>
            <a:chExt cx="4203699" cy="285750"/>
          </a:xfrm>
          <a:solidFill>
            <a:srgbClr val="8B0E04"/>
          </a:solidFill>
        </p:grpSpPr>
        <p:sp>
          <p:nvSpPr>
            <p:cNvPr id="229" name="Freeform 228">
              <a:extLst>
                <a:ext uri="{FF2B5EF4-FFF2-40B4-BE49-F238E27FC236}">
                  <a16:creationId xmlns:a16="http://schemas.microsoft.com/office/drawing/2014/main" id="{2A7798D7-9133-7C30-7104-3E7C64FD0B4A}"/>
                </a:ext>
              </a:extLst>
            </p:cNvPr>
            <p:cNvSpPr/>
            <p:nvPr/>
          </p:nvSpPr>
          <p:spPr>
            <a:xfrm>
              <a:off x="760730" y="1755139"/>
              <a:ext cx="219709" cy="274320"/>
            </a:xfrm>
            <a:custGeom>
              <a:avLst/>
              <a:gdLst>
                <a:gd name="connsiteX0" fmla="*/ 219710 w 219709"/>
                <a:gd name="connsiteY0" fmla="*/ 0 h 274320"/>
                <a:gd name="connsiteX1" fmla="*/ 219710 w 219709"/>
                <a:gd name="connsiteY1" fmla="*/ 67310 h 274320"/>
                <a:gd name="connsiteX2" fmla="*/ 149860 w 219709"/>
                <a:gd name="connsiteY2" fmla="*/ 67310 h 274320"/>
                <a:gd name="connsiteX3" fmla="*/ 149860 w 219709"/>
                <a:gd name="connsiteY3" fmla="*/ 274320 h 274320"/>
                <a:gd name="connsiteX4" fmla="*/ 69850 w 219709"/>
                <a:gd name="connsiteY4" fmla="*/ 274320 h 274320"/>
                <a:gd name="connsiteX5" fmla="*/ 69850 w 219709"/>
                <a:gd name="connsiteY5" fmla="*/ 67310 h 274320"/>
                <a:gd name="connsiteX6" fmla="*/ 0 w 219709"/>
                <a:gd name="connsiteY6" fmla="*/ 67310 h 274320"/>
                <a:gd name="connsiteX7" fmla="*/ 0 w 219709"/>
                <a:gd name="connsiteY7" fmla="*/ 0 h 274320"/>
                <a:gd name="connsiteX8" fmla="*/ 219710 w 219709"/>
                <a:gd name="connsiteY8" fmla="*/ 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709" h="274320">
                  <a:moveTo>
                    <a:pt x="219710" y="0"/>
                  </a:moveTo>
                  <a:lnTo>
                    <a:pt x="219710" y="67310"/>
                  </a:lnTo>
                  <a:lnTo>
                    <a:pt x="149860" y="67310"/>
                  </a:lnTo>
                  <a:lnTo>
                    <a:pt x="149860" y="274320"/>
                  </a:lnTo>
                  <a:lnTo>
                    <a:pt x="69850" y="274320"/>
                  </a:lnTo>
                  <a:lnTo>
                    <a:pt x="69850" y="67310"/>
                  </a:lnTo>
                  <a:lnTo>
                    <a:pt x="0" y="67310"/>
                  </a:lnTo>
                  <a:lnTo>
                    <a:pt x="0" y="0"/>
                  </a:lnTo>
                  <a:lnTo>
                    <a:pt x="219710" y="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 229">
              <a:extLst>
                <a:ext uri="{FF2B5EF4-FFF2-40B4-BE49-F238E27FC236}">
                  <a16:creationId xmlns:a16="http://schemas.microsoft.com/office/drawing/2014/main" id="{1289EB46-D5C6-6E8E-7DBF-24C36309C05D}"/>
                </a:ext>
              </a:extLst>
            </p:cNvPr>
            <p:cNvSpPr/>
            <p:nvPr/>
          </p:nvSpPr>
          <p:spPr>
            <a:xfrm>
              <a:off x="1023619" y="1755139"/>
              <a:ext cx="223519" cy="274320"/>
            </a:xfrm>
            <a:custGeom>
              <a:avLst/>
              <a:gdLst>
                <a:gd name="connsiteX0" fmla="*/ 140970 w 223519"/>
                <a:gd name="connsiteY0" fmla="*/ 274320 h 274320"/>
                <a:gd name="connsiteX1" fmla="*/ 100330 w 223519"/>
                <a:gd name="connsiteY1" fmla="*/ 189230 h 274320"/>
                <a:gd name="connsiteX2" fmla="*/ 77470 w 223519"/>
                <a:gd name="connsiteY2" fmla="*/ 189230 h 274320"/>
                <a:gd name="connsiteX3" fmla="*/ 77470 w 223519"/>
                <a:gd name="connsiteY3" fmla="*/ 274320 h 274320"/>
                <a:gd name="connsiteX4" fmla="*/ 0 w 223519"/>
                <a:gd name="connsiteY4" fmla="*/ 274320 h 274320"/>
                <a:gd name="connsiteX5" fmla="*/ 0 w 223519"/>
                <a:gd name="connsiteY5" fmla="*/ 0 h 274320"/>
                <a:gd name="connsiteX6" fmla="*/ 102870 w 223519"/>
                <a:gd name="connsiteY6" fmla="*/ 0 h 274320"/>
                <a:gd name="connsiteX7" fmla="*/ 218440 w 223519"/>
                <a:gd name="connsiteY7" fmla="*/ 96520 h 274320"/>
                <a:gd name="connsiteX8" fmla="*/ 170180 w 223519"/>
                <a:gd name="connsiteY8" fmla="*/ 176530 h 274320"/>
                <a:gd name="connsiteX9" fmla="*/ 223520 w 223519"/>
                <a:gd name="connsiteY9" fmla="*/ 274320 h 274320"/>
                <a:gd name="connsiteX10" fmla="*/ 140970 w 223519"/>
                <a:gd name="connsiteY10" fmla="*/ 274320 h 274320"/>
                <a:gd name="connsiteX11" fmla="*/ 77470 w 223519"/>
                <a:gd name="connsiteY11" fmla="*/ 67310 h 274320"/>
                <a:gd name="connsiteX12" fmla="*/ 77470 w 223519"/>
                <a:gd name="connsiteY12" fmla="*/ 125730 h 274320"/>
                <a:gd name="connsiteX13" fmla="*/ 106680 w 223519"/>
                <a:gd name="connsiteY13" fmla="*/ 125730 h 274320"/>
                <a:gd name="connsiteX14" fmla="*/ 137160 w 223519"/>
                <a:gd name="connsiteY14" fmla="*/ 96520 h 274320"/>
                <a:gd name="connsiteX15" fmla="*/ 106680 w 223519"/>
                <a:gd name="connsiteY15" fmla="*/ 67310 h 274320"/>
                <a:gd name="connsiteX16" fmla="*/ 77470 w 223519"/>
                <a:gd name="connsiteY16" fmla="*/ 6731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519" h="274320">
                  <a:moveTo>
                    <a:pt x="140970" y="274320"/>
                  </a:moveTo>
                  <a:lnTo>
                    <a:pt x="100330" y="189230"/>
                  </a:lnTo>
                  <a:lnTo>
                    <a:pt x="77470" y="189230"/>
                  </a:lnTo>
                  <a:lnTo>
                    <a:pt x="77470" y="274320"/>
                  </a:lnTo>
                  <a:lnTo>
                    <a:pt x="0" y="274320"/>
                  </a:lnTo>
                  <a:lnTo>
                    <a:pt x="0" y="0"/>
                  </a:lnTo>
                  <a:lnTo>
                    <a:pt x="102870" y="0"/>
                  </a:lnTo>
                  <a:cubicBezTo>
                    <a:pt x="170180" y="0"/>
                    <a:pt x="218440" y="31750"/>
                    <a:pt x="218440" y="96520"/>
                  </a:cubicBezTo>
                  <a:cubicBezTo>
                    <a:pt x="218440" y="161290"/>
                    <a:pt x="200660" y="161290"/>
                    <a:pt x="170180" y="176530"/>
                  </a:cubicBezTo>
                  <a:lnTo>
                    <a:pt x="223520" y="274320"/>
                  </a:lnTo>
                  <a:lnTo>
                    <a:pt x="140970" y="274320"/>
                  </a:lnTo>
                  <a:close/>
                  <a:moveTo>
                    <a:pt x="77470" y="67310"/>
                  </a:moveTo>
                  <a:lnTo>
                    <a:pt x="77470" y="125730"/>
                  </a:lnTo>
                  <a:lnTo>
                    <a:pt x="106680" y="125730"/>
                  </a:lnTo>
                  <a:cubicBezTo>
                    <a:pt x="123190" y="125730"/>
                    <a:pt x="137160" y="119380"/>
                    <a:pt x="137160" y="96520"/>
                  </a:cubicBezTo>
                  <a:cubicBezTo>
                    <a:pt x="137160" y="73660"/>
                    <a:pt x="123190" y="67310"/>
                    <a:pt x="106680" y="67310"/>
                  </a:cubicBezTo>
                  <a:lnTo>
                    <a:pt x="77470" y="6731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 230">
              <a:extLst>
                <a:ext uri="{FF2B5EF4-FFF2-40B4-BE49-F238E27FC236}">
                  <a16:creationId xmlns:a16="http://schemas.microsoft.com/office/drawing/2014/main" id="{1A4B24B6-5DDB-A96A-2AC4-A6B768E9CB73}"/>
                </a:ext>
              </a:extLst>
            </p:cNvPr>
            <p:cNvSpPr/>
            <p:nvPr/>
          </p:nvSpPr>
          <p:spPr>
            <a:xfrm>
              <a:off x="1266189" y="1750060"/>
              <a:ext cx="283210" cy="278129"/>
            </a:xfrm>
            <a:custGeom>
              <a:avLst/>
              <a:gdLst>
                <a:gd name="connsiteX0" fmla="*/ 182880 w 283210"/>
                <a:gd name="connsiteY0" fmla="*/ 242570 h 278129"/>
                <a:gd name="connsiteX1" fmla="*/ 99060 w 283210"/>
                <a:gd name="connsiteY1" fmla="*/ 242570 h 278129"/>
                <a:gd name="connsiteX2" fmla="*/ 82550 w 283210"/>
                <a:gd name="connsiteY2" fmla="*/ 278130 h 278129"/>
                <a:gd name="connsiteX3" fmla="*/ 0 w 283210"/>
                <a:gd name="connsiteY3" fmla="*/ 278130 h 278129"/>
                <a:gd name="connsiteX4" fmla="*/ 139700 w 283210"/>
                <a:gd name="connsiteY4" fmla="*/ 0 h 278129"/>
                <a:gd name="connsiteX5" fmla="*/ 143510 w 283210"/>
                <a:gd name="connsiteY5" fmla="*/ 0 h 278129"/>
                <a:gd name="connsiteX6" fmla="*/ 283210 w 283210"/>
                <a:gd name="connsiteY6" fmla="*/ 278130 h 278129"/>
                <a:gd name="connsiteX7" fmla="*/ 200660 w 283210"/>
                <a:gd name="connsiteY7" fmla="*/ 278130 h 278129"/>
                <a:gd name="connsiteX8" fmla="*/ 184150 w 283210"/>
                <a:gd name="connsiteY8" fmla="*/ 242570 h 278129"/>
                <a:gd name="connsiteX9" fmla="*/ 120650 w 283210"/>
                <a:gd name="connsiteY9" fmla="*/ 191770 h 278129"/>
                <a:gd name="connsiteX10" fmla="*/ 160020 w 283210"/>
                <a:gd name="connsiteY10" fmla="*/ 191770 h 278129"/>
                <a:gd name="connsiteX11" fmla="*/ 140970 w 283210"/>
                <a:gd name="connsiteY11" fmla="*/ 140970 h 278129"/>
                <a:gd name="connsiteX12" fmla="*/ 140970 w 283210"/>
                <a:gd name="connsiteY12" fmla="*/ 140970 h 278129"/>
                <a:gd name="connsiteX13" fmla="*/ 121920 w 283210"/>
                <a:gd name="connsiteY13" fmla="*/ 191770 h 27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3210" h="278129">
                  <a:moveTo>
                    <a:pt x="182880" y="242570"/>
                  </a:moveTo>
                  <a:lnTo>
                    <a:pt x="99060" y="242570"/>
                  </a:lnTo>
                  <a:lnTo>
                    <a:pt x="82550" y="278130"/>
                  </a:lnTo>
                  <a:lnTo>
                    <a:pt x="0" y="278130"/>
                  </a:lnTo>
                  <a:lnTo>
                    <a:pt x="139700" y="0"/>
                  </a:lnTo>
                  <a:lnTo>
                    <a:pt x="143510" y="0"/>
                  </a:lnTo>
                  <a:lnTo>
                    <a:pt x="283210" y="278130"/>
                  </a:lnTo>
                  <a:lnTo>
                    <a:pt x="200660" y="278130"/>
                  </a:lnTo>
                  <a:lnTo>
                    <a:pt x="184150" y="242570"/>
                  </a:lnTo>
                  <a:close/>
                  <a:moveTo>
                    <a:pt x="120650" y="191770"/>
                  </a:moveTo>
                  <a:lnTo>
                    <a:pt x="160020" y="191770"/>
                  </a:lnTo>
                  <a:cubicBezTo>
                    <a:pt x="153670" y="175260"/>
                    <a:pt x="142240" y="151130"/>
                    <a:pt x="140970" y="140970"/>
                  </a:cubicBezTo>
                  <a:lnTo>
                    <a:pt x="140970" y="140970"/>
                  </a:lnTo>
                  <a:cubicBezTo>
                    <a:pt x="138430" y="151130"/>
                    <a:pt x="128270" y="176530"/>
                    <a:pt x="121920" y="19177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 231">
              <a:extLst>
                <a:ext uri="{FF2B5EF4-FFF2-40B4-BE49-F238E27FC236}">
                  <a16:creationId xmlns:a16="http://schemas.microsoft.com/office/drawing/2014/main" id="{39FF3F55-0DDA-AA57-4240-6CEB73AC1E3B}"/>
                </a:ext>
              </a:extLst>
            </p:cNvPr>
            <p:cNvSpPr/>
            <p:nvPr/>
          </p:nvSpPr>
          <p:spPr>
            <a:xfrm>
              <a:off x="1583689" y="1755139"/>
              <a:ext cx="80010" cy="274320"/>
            </a:xfrm>
            <a:custGeom>
              <a:avLst/>
              <a:gdLst>
                <a:gd name="connsiteX0" fmla="*/ 80010 w 80010"/>
                <a:gd name="connsiteY0" fmla="*/ 274320 h 274320"/>
                <a:gd name="connsiteX1" fmla="*/ 0 w 80010"/>
                <a:gd name="connsiteY1" fmla="*/ 274320 h 274320"/>
                <a:gd name="connsiteX2" fmla="*/ 0 w 80010"/>
                <a:gd name="connsiteY2" fmla="*/ 0 h 274320"/>
                <a:gd name="connsiteX3" fmla="*/ 80010 w 80010"/>
                <a:gd name="connsiteY3" fmla="*/ 0 h 274320"/>
                <a:gd name="connsiteX4" fmla="*/ 80010 w 80010"/>
                <a:gd name="connsiteY4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10" h="274320">
                  <a:moveTo>
                    <a:pt x="80010" y="274320"/>
                  </a:moveTo>
                  <a:lnTo>
                    <a:pt x="0" y="274320"/>
                  </a:lnTo>
                  <a:lnTo>
                    <a:pt x="0" y="0"/>
                  </a:lnTo>
                  <a:lnTo>
                    <a:pt x="80010" y="0"/>
                  </a:lnTo>
                  <a:lnTo>
                    <a:pt x="80010" y="27432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 232">
              <a:extLst>
                <a:ext uri="{FF2B5EF4-FFF2-40B4-BE49-F238E27FC236}">
                  <a16:creationId xmlns:a16="http://schemas.microsoft.com/office/drawing/2014/main" id="{15EDC039-1070-7A7D-891A-3C42B8A311A1}"/>
                </a:ext>
              </a:extLst>
            </p:cNvPr>
            <p:cNvSpPr/>
            <p:nvPr/>
          </p:nvSpPr>
          <p:spPr>
            <a:xfrm>
              <a:off x="1725929" y="1751329"/>
              <a:ext cx="238760" cy="281940"/>
            </a:xfrm>
            <a:custGeom>
              <a:avLst/>
              <a:gdLst>
                <a:gd name="connsiteX0" fmla="*/ 77470 w 238760"/>
                <a:gd name="connsiteY0" fmla="*/ 154940 h 281940"/>
                <a:gd name="connsiteX1" fmla="*/ 77470 w 238760"/>
                <a:gd name="connsiteY1" fmla="*/ 278130 h 281940"/>
                <a:gd name="connsiteX2" fmla="*/ 0 w 238760"/>
                <a:gd name="connsiteY2" fmla="*/ 278130 h 281940"/>
                <a:gd name="connsiteX3" fmla="*/ 0 w 238760"/>
                <a:gd name="connsiteY3" fmla="*/ 0 h 281940"/>
                <a:gd name="connsiteX4" fmla="*/ 3810 w 238760"/>
                <a:gd name="connsiteY4" fmla="*/ 0 h 281940"/>
                <a:gd name="connsiteX5" fmla="*/ 161290 w 238760"/>
                <a:gd name="connsiteY5" fmla="*/ 127000 h 281940"/>
                <a:gd name="connsiteX6" fmla="*/ 161290 w 238760"/>
                <a:gd name="connsiteY6" fmla="*/ 3810 h 281940"/>
                <a:gd name="connsiteX7" fmla="*/ 238760 w 238760"/>
                <a:gd name="connsiteY7" fmla="*/ 3810 h 281940"/>
                <a:gd name="connsiteX8" fmla="*/ 238760 w 238760"/>
                <a:gd name="connsiteY8" fmla="*/ 281940 h 281940"/>
                <a:gd name="connsiteX9" fmla="*/ 234950 w 238760"/>
                <a:gd name="connsiteY9" fmla="*/ 281940 h 281940"/>
                <a:gd name="connsiteX10" fmla="*/ 77470 w 238760"/>
                <a:gd name="connsiteY10" fmla="*/ 154940 h 281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760" h="281940">
                  <a:moveTo>
                    <a:pt x="77470" y="154940"/>
                  </a:moveTo>
                  <a:lnTo>
                    <a:pt x="77470" y="278130"/>
                  </a:lnTo>
                  <a:lnTo>
                    <a:pt x="0" y="278130"/>
                  </a:lnTo>
                  <a:lnTo>
                    <a:pt x="0" y="0"/>
                  </a:lnTo>
                  <a:lnTo>
                    <a:pt x="3810" y="0"/>
                  </a:lnTo>
                  <a:lnTo>
                    <a:pt x="161290" y="127000"/>
                  </a:lnTo>
                  <a:lnTo>
                    <a:pt x="161290" y="3810"/>
                  </a:lnTo>
                  <a:lnTo>
                    <a:pt x="238760" y="3810"/>
                  </a:lnTo>
                  <a:lnTo>
                    <a:pt x="238760" y="281940"/>
                  </a:lnTo>
                  <a:lnTo>
                    <a:pt x="234950" y="281940"/>
                  </a:lnTo>
                  <a:lnTo>
                    <a:pt x="77470" y="15494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B463748F-5897-934F-F41A-8C245B177184}"/>
                </a:ext>
              </a:extLst>
            </p:cNvPr>
            <p:cNvSpPr/>
            <p:nvPr/>
          </p:nvSpPr>
          <p:spPr>
            <a:xfrm>
              <a:off x="2026920" y="1755139"/>
              <a:ext cx="80009" cy="274320"/>
            </a:xfrm>
            <a:custGeom>
              <a:avLst/>
              <a:gdLst>
                <a:gd name="connsiteX0" fmla="*/ 80010 w 80009"/>
                <a:gd name="connsiteY0" fmla="*/ 274320 h 274320"/>
                <a:gd name="connsiteX1" fmla="*/ 0 w 80009"/>
                <a:gd name="connsiteY1" fmla="*/ 274320 h 274320"/>
                <a:gd name="connsiteX2" fmla="*/ 0 w 80009"/>
                <a:gd name="connsiteY2" fmla="*/ 0 h 274320"/>
                <a:gd name="connsiteX3" fmla="*/ 80010 w 80009"/>
                <a:gd name="connsiteY3" fmla="*/ 0 h 274320"/>
                <a:gd name="connsiteX4" fmla="*/ 80010 w 80009"/>
                <a:gd name="connsiteY4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09" h="274320">
                  <a:moveTo>
                    <a:pt x="80010" y="274320"/>
                  </a:moveTo>
                  <a:lnTo>
                    <a:pt x="0" y="274320"/>
                  </a:lnTo>
                  <a:lnTo>
                    <a:pt x="0" y="0"/>
                  </a:lnTo>
                  <a:lnTo>
                    <a:pt x="80010" y="0"/>
                  </a:lnTo>
                  <a:lnTo>
                    <a:pt x="80010" y="27432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 234">
              <a:extLst>
                <a:ext uri="{FF2B5EF4-FFF2-40B4-BE49-F238E27FC236}">
                  <a16:creationId xmlns:a16="http://schemas.microsoft.com/office/drawing/2014/main" id="{CAB574B2-55C9-0BE6-106A-778B8E06285E}"/>
                </a:ext>
              </a:extLst>
            </p:cNvPr>
            <p:cNvSpPr/>
            <p:nvPr/>
          </p:nvSpPr>
          <p:spPr>
            <a:xfrm>
              <a:off x="2169160" y="1751329"/>
              <a:ext cx="238760" cy="281940"/>
            </a:xfrm>
            <a:custGeom>
              <a:avLst/>
              <a:gdLst>
                <a:gd name="connsiteX0" fmla="*/ 77470 w 238760"/>
                <a:gd name="connsiteY0" fmla="*/ 154940 h 281940"/>
                <a:gd name="connsiteX1" fmla="*/ 77470 w 238760"/>
                <a:gd name="connsiteY1" fmla="*/ 278130 h 281940"/>
                <a:gd name="connsiteX2" fmla="*/ 0 w 238760"/>
                <a:gd name="connsiteY2" fmla="*/ 278130 h 281940"/>
                <a:gd name="connsiteX3" fmla="*/ 0 w 238760"/>
                <a:gd name="connsiteY3" fmla="*/ 0 h 281940"/>
                <a:gd name="connsiteX4" fmla="*/ 3810 w 238760"/>
                <a:gd name="connsiteY4" fmla="*/ 0 h 281940"/>
                <a:gd name="connsiteX5" fmla="*/ 161290 w 238760"/>
                <a:gd name="connsiteY5" fmla="*/ 127000 h 281940"/>
                <a:gd name="connsiteX6" fmla="*/ 161290 w 238760"/>
                <a:gd name="connsiteY6" fmla="*/ 3810 h 281940"/>
                <a:gd name="connsiteX7" fmla="*/ 238760 w 238760"/>
                <a:gd name="connsiteY7" fmla="*/ 3810 h 281940"/>
                <a:gd name="connsiteX8" fmla="*/ 238760 w 238760"/>
                <a:gd name="connsiteY8" fmla="*/ 281940 h 281940"/>
                <a:gd name="connsiteX9" fmla="*/ 234950 w 238760"/>
                <a:gd name="connsiteY9" fmla="*/ 281940 h 281940"/>
                <a:gd name="connsiteX10" fmla="*/ 77470 w 238760"/>
                <a:gd name="connsiteY10" fmla="*/ 154940 h 281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760" h="281940">
                  <a:moveTo>
                    <a:pt x="77470" y="154940"/>
                  </a:moveTo>
                  <a:lnTo>
                    <a:pt x="77470" y="278130"/>
                  </a:lnTo>
                  <a:lnTo>
                    <a:pt x="0" y="278130"/>
                  </a:lnTo>
                  <a:lnTo>
                    <a:pt x="0" y="0"/>
                  </a:lnTo>
                  <a:lnTo>
                    <a:pt x="3810" y="0"/>
                  </a:lnTo>
                  <a:lnTo>
                    <a:pt x="161290" y="127000"/>
                  </a:lnTo>
                  <a:lnTo>
                    <a:pt x="161290" y="3810"/>
                  </a:lnTo>
                  <a:lnTo>
                    <a:pt x="238760" y="3810"/>
                  </a:lnTo>
                  <a:lnTo>
                    <a:pt x="238760" y="281940"/>
                  </a:lnTo>
                  <a:lnTo>
                    <a:pt x="234950" y="281940"/>
                  </a:lnTo>
                  <a:lnTo>
                    <a:pt x="77470" y="15494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 235">
              <a:extLst>
                <a:ext uri="{FF2B5EF4-FFF2-40B4-BE49-F238E27FC236}">
                  <a16:creationId xmlns:a16="http://schemas.microsoft.com/office/drawing/2014/main" id="{88434B44-B1C9-8863-6F44-8433F947ECDB}"/>
                </a:ext>
              </a:extLst>
            </p:cNvPr>
            <p:cNvSpPr/>
            <p:nvPr/>
          </p:nvSpPr>
          <p:spPr>
            <a:xfrm>
              <a:off x="2457450" y="1750060"/>
              <a:ext cx="247650" cy="284479"/>
            </a:xfrm>
            <a:custGeom>
              <a:avLst/>
              <a:gdLst>
                <a:gd name="connsiteX0" fmla="*/ 246380 w 247650"/>
                <a:gd name="connsiteY0" fmla="*/ 264160 h 284479"/>
                <a:gd name="connsiteX1" fmla="*/ 149860 w 247650"/>
                <a:gd name="connsiteY1" fmla="*/ 284480 h 284479"/>
                <a:gd name="connsiteX2" fmla="*/ 0 w 247650"/>
                <a:gd name="connsiteY2" fmla="*/ 142240 h 284479"/>
                <a:gd name="connsiteX3" fmla="*/ 146050 w 247650"/>
                <a:gd name="connsiteY3" fmla="*/ 0 h 284479"/>
                <a:gd name="connsiteX4" fmla="*/ 236220 w 247650"/>
                <a:gd name="connsiteY4" fmla="*/ 17780 h 284479"/>
                <a:gd name="connsiteX5" fmla="*/ 236220 w 247650"/>
                <a:gd name="connsiteY5" fmla="*/ 90170 h 284479"/>
                <a:gd name="connsiteX6" fmla="*/ 153670 w 247650"/>
                <a:gd name="connsiteY6" fmla="*/ 72390 h 284479"/>
                <a:gd name="connsiteX7" fmla="*/ 80010 w 247650"/>
                <a:gd name="connsiteY7" fmla="*/ 142240 h 284479"/>
                <a:gd name="connsiteX8" fmla="*/ 149860 w 247650"/>
                <a:gd name="connsiteY8" fmla="*/ 213360 h 284479"/>
                <a:gd name="connsiteX9" fmla="*/ 171450 w 247650"/>
                <a:gd name="connsiteY9" fmla="*/ 213360 h 284479"/>
                <a:gd name="connsiteX10" fmla="*/ 171450 w 247650"/>
                <a:gd name="connsiteY10" fmla="*/ 149860 h 284479"/>
                <a:gd name="connsiteX11" fmla="*/ 247650 w 247650"/>
                <a:gd name="connsiteY11" fmla="*/ 149860 h 284479"/>
                <a:gd name="connsiteX12" fmla="*/ 247650 w 247650"/>
                <a:gd name="connsiteY12" fmla="*/ 265430 h 284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7650" h="284479">
                  <a:moveTo>
                    <a:pt x="246380" y="264160"/>
                  </a:moveTo>
                  <a:cubicBezTo>
                    <a:pt x="219710" y="276860"/>
                    <a:pt x="182880" y="284480"/>
                    <a:pt x="149860" y="284480"/>
                  </a:cubicBezTo>
                  <a:cubicBezTo>
                    <a:pt x="59690" y="284480"/>
                    <a:pt x="0" y="220980"/>
                    <a:pt x="0" y="142240"/>
                  </a:cubicBezTo>
                  <a:cubicBezTo>
                    <a:pt x="0" y="63500"/>
                    <a:pt x="59690" y="0"/>
                    <a:pt x="146050" y="0"/>
                  </a:cubicBezTo>
                  <a:cubicBezTo>
                    <a:pt x="232410" y="0"/>
                    <a:pt x="214630" y="7620"/>
                    <a:pt x="236220" y="17780"/>
                  </a:cubicBezTo>
                  <a:lnTo>
                    <a:pt x="236220" y="90170"/>
                  </a:lnTo>
                  <a:cubicBezTo>
                    <a:pt x="218440" y="82550"/>
                    <a:pt x="191770" y="72390"/>
                    <a:pt x="153670" y="72390"/>
                  </a:cubicBezTo>
                  <a:cubicBezTo>
                    <a:pt x="115570" y="72390"/>
                    <a:pt x="80010" y="106680"/>
                    <a:pt x="80010" y="142240"/>
                  </a:cubicBezTo>
                  <a:cubicBezTo>
                    <a:pt x="80010" y="177800"/>
                    <a:pt x="104140" y="213360"/>
                    <a:pt x="149860" y="213360"/>
                  </a:cubicBezTo>
                  <a:cubicBezTo>
                    <a:pt x="195580" y="213360"/>
                    <a:pt x="163830" y="213360"/>
                    <a:pt x="171450" y="213360"/>
                  </a:cubicBezTo>
                  <a:lnTo>
                    <a:pt x="171450" y="149860"/>
                  </a:lnTo>
                  <a:lnTo>
                    <a:pt x="247650" y="149860"/>
                  </a:lnTo>
                  <a:lnTo>
                    <a:pt x="247650" y="26543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 236">
              <a:extLst>
                <a:ext uri="{FF2B5EF4-FFF2-40B4-BE49-F238E27FC236}">
                  <a16:creationId xmlns:a16="http://schemas.microsoft.com/office/drawing/2014/main" id="{42555203-6E8A-5BF5-80F5-1A3F31D9F97C}"/>
                </a:ext>
              </a:extLst>
            </p:cNvPr>
            <p:cNvSpPr/>
            <p:nvPr/>
          </p:nvSpPr>
          <p:spPr>
            <a:xfrm>
              <a:off x="2824479" y="1750060"/>
              <a:ext cx="247650" cy="284479"/>
            </a:xfrm>
            <a:custGeom>
              <a:avLst/>
              <a:gdLst>
                <a:gd name="connsiteX0" fmla="*/ 246380 w 247650"/>
                <a:gd name="connsiteY0" fmla="*/ 264160 h 284479"/>
                <a:gd name="connsiteX1" fmla="*/ 149860 w 247650"/>
                <a:gd name="connsiteY1" fmla="*/ 284480 h 284479"/>
                <a:gd name="connsiteX2" fmla="*/ 0 w 247650"/>
                <a:gd name="connsiteY2" fmla="*/ 142240 h 284479"/>
                <a:gd name="connsiteX3" fmla="*/ 146050 w 247650"/>
                <a:gd name="connsiteY3" fmla="*/ 0 h 284479"/>
                <a:gd name="connsiteX4" fmla="*/ 236220 w 247650"/>
                <a:gd name="connsiteY4" fmla="*/ 17780 h 284479"/>
                <a:gd name="connsiteX5" fmla="*/ 236220 w 247650"/>
                <a:gd name="connsiteY5" fmla="*/ 90170 h 284479"/>
                <a:gd name="connsiteX6" fmla="*/ 154940 w 247650"/>
                <a:gd name="connsiteY6" fmla="*/ 72390 h 284479"/>
                <a:gd name="connsiteX7" fmla="*/ 81280 w 247650"/>
                <a:gd name="connsiteY7" fmla="*/ 142240 h 284479"/>
                <a:gd name="connsiteX8" fmla="*/ 151130 w 247650"/>
                <a:gd name="connsiteY8" fmla="*/ 213360 h 284479"/>
                <a:gd name="connsiteX9" fmla="*/ 171450 w 247650"/>
                <a:gd name="connsiteY9" fmla="*/ 213360 h 284479"/>
                <a:gd name="connsiteX10" fmla="*/ 171450 w 247650"/>
                <a:gd name="connsiteY10" fmla="*/ 149860 h 284479"/>
                <a:gd name="connsiteX11" fmla="*/ 247650 w 247650"/>
                <a:gd name="connsiteY11" fmla="*/ 149860 h 284479"/>
                <a:gd name="connsiteX12" fmla="*/ 247650 w 247650"/>
                <a:gd name="connsiteY12" fmla="*/ 265430 h 284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7650" h="284479">
                  <a:moveTo>
                    <a:pt x="246380" y="264160"/>
                  </a:moveTo>
                  <a:cubicBezTo>
                    <a:pt x="219710" y="276860"/>
                    <a:pt x="184150" y="284480"/>
                    <a:pt x="149860" y="284480"/>
                  </a:cubicBezTo>
                  <a:cubicBezTo>
                    <a:pt x="59690" y="284480"/>
                    <a:pt x="0" y="220980"/>
                    <a:pt x="0" y="142240"/>
                  </a:cubicBezTo>
                  <a:cubicBezTo>
                    <a:pt x="0" y="63500"/>
                    <a:pt x="59690" y="0"/>
                    <a:pt x="146050" y="0"/>
                  </a:cubicBezTo>
                  <a:cubicBezTo>
                    <a:pt x="232410" y="0"/>
                    <a:pt x="214630" y="7620"/>
                    <a:pt x="236220" y="17780"/>
                  </a:cubicBezTo>
                  <a:lnTo>
                    <a:pt x="236220" y="90170"/>
                  </a:lnTo>
                  <a:cubicBezTo>
                    <a:pt x="218440" y="82550"/>
                    <a:pt x="191770" y="72390"/>
                    <a:pt x="154940" y="72390"/>
                  </a:cubicBezTo>
                  <a:cubicBezTo>
                    <a:pt x="118110" y="72390"/>
                    <a:pt x="81280" y="106680"/>
                    <a:pt x="81280" y="142240"/>
                  </a:cubicBezTo>
                  <a:cubicBezTo>
                    <a:pt x="81280" y="177800"/>
                    <a:pt x="105410" y="213360"/>
                    <a:pt x="151130" y="213360"/>
                  </a:cubicBezTo>
                  <a:cubicBezTo>
                    <a:pt x="196850" y="213360"/>
                    <a:pt x="165100" y="213360"/>
                    <a:pt x="171450" y="213360"/>
                  </a:cubicBezTo>
                  <a:lnTo>
                    <a:pt x="171450" y="149860"/>
                  </a:lnTo>
                  <a:lnTo>
                    <a:pt x="247650" y="149860"/>
                  </a:lnTo>
                  <a:lnTo>
                    <a:pt x="247650" y="26543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 237">
              <a:extLst>
                <a:ext uri="{FF2B5EF4-FFF2-40B4-BE49-F238E27FC236}">
                  <a16:creationId xmlns:a16="http://schemas.microsoft.com/office/drawing/2014/main" id="{113DD745-436C-28A0-F85D-F2C0C9833D00}"/>
                </a:ext>
              </a:extLst>
            </p:cNvPr>
            <p:cNvSpPr/>
            <p:nvPr/>
          </p:nvSpPr>
          <p:spPr>
            <a:xfrm>
              <a:off x="3122929" y="1755139"/>
              <a:ext cx="246379" cy="279400"/>
            </a:xfrm>
            <a:custGeom>
              <a:avLst/>
              <a:gdLst>
                <a:gd name="connsiteX0" fmla="*/ 0 w 246379"/>
                <a:gd name="connsiteY0" fmla="*/ 0 h 279400"/>
                <a:gd name="connsiteX1" fmla="*/ 80010 w 246379"/>
                <a:gd name="connsiteY1" fmla="*/ 0 h 279400"/>
                <a:gd name="connsiteX2" fmla="*/ 80010 w 246379"/>
                <a:gd name="connsiteY2" fmla="*/ 161290 h 279400"/>
                <a:gd name="connsiteX3" fmla="*/ 123190 w 246379"/>
                <a:gd name="connsiteY3" fmla="*/ 207010 h 279400"/>
                <a:gd name="connsiteX4" fmla="*/ 166370 w 246379"/>
                <a:gd name="connsiteY4" fmla="*/ 161290 h 279400"/>
                <a:gd name="connsiteX5" fmla="*/ 166370 w 246379"/>
                <a:gd name="connsiteY5" fmla="*/ 0 h 279400"/>
                <a:gd name="connsiteX6" fmla="*/ 246380 w 246379"/>
                <a:gd name="connsiteY6" fmla="*/ 0 h 279400"/>
                <a:gd name="connsiteX7" fmla="*/ 246380 w 246379"/>
                <a:gd name="connsiteY7" fmla="*/ 170180 h 279400"/>
                <a:gd name="connsiteX8" fmla="*/ 123190 w 246379"/>
                <a:gd name="connsiteY8" fmla="*/ 279400 h 279400"/>
                <a:gd name="connsiteX9" fmla="*/ 0 w 246379"/>
                <a:gd name="connsiteY9" fmla="*/ 170180 h 279400"/>
                <a:gd name="connsiteX10" fmla="*/ 0 w 246379"/>
                <a:gd name="connsiteY10" fmla="*/ 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6379" h="279400">
                  <a:moveTo>
                    <a:pt x="0" y="0"/>
                  </a:moveTo>
                  <a:lnTo>
                    <a:pt x="80010" y="0"/>
                  </a:lnTo>
                  <a:lnTo>
                    <a:pt x="80010" y="161290"/>
                  </a:lnTo>
                  <a:cubicBezTo>
                    <a:pt x="80010" y="190500"/>
                    <a:pt x="93980" y="207010"/>
                    <a:pt x="123190" y="207010"/>
                  </a:cubicBezTo>
                  <a:cubicBezTo>
                    <a:pt x="152400" y="207010"/>
                    <a:pt x="166370" y="190500"/>
                    <a:pt x="166370" y="161290"/>
                  </a:cubicBezTo>
                  <a:lnTo>
                    <a:pt x="166370" y="0"/>
                  </a:lnTo>
                  <a:lnTo>
                    <a:pt x="246380" y="0"/>
                  </a:lnTo>
                  <a:lnTo>
                    <a:pt x="246380" y="170180"/>
                  </a:lnTo>
                  <a:cubicBezTo>
                    <a:pt x="246380" y="234950"/>
                    <a:pt x="200660" y="279400"/>
                    <a:pt x="123190" y="279400"/>
                  </a:cubicBezTo>
                  <a:cubicBezTo>
                    <a:pt x="45720" y="279400"/>
                    <a:pt x="0" y="234950"/>
                    <a:pt x="0" y="17018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 238">
              <a:extLst>
                <a:ext uri="{FF2B5EF4-FFF2-40B4-BE49-F238E27FC236}">
                  <a16:creationId xmlns:a16="http://schemas.microsoft.com/office/drawing/2014/main" id="{2853EC15-326D-42C6-7BC1-4741552EEA40}"/>
                </a:ext>
              </a:extLst>
            </p:cNvPr>
            <p:cNvSpPr/>
            <p:nvPr/>
          </p:nvSpPr>
          <p:spPr>
            <a:xfrm>
              <a:off x="3430270" y="1755139"/>
              <a:ext cx="80009" cy="274320"/>
            </a:xfrm>
            <a:custGeom>
              <a:avLst/>
              <a:gdLst>
                <a:gd name="connsiteX0" fmla="*/ 80010 w 80009"/>
                <a:gd name="connsiteY0" fmla="*/ 274320 h 274320"/>
                <a:gd name="connsiteX1" fmla="*/ 0 w 80009"/>
                <a:gd name="connsiteY1" fmla="*/ 274320 h 274320"/>
                <a:gd name="connsiteX2" fmla="*/ 0 w 80009"/>
                <a:gd name="connsiteY2" fmla="*/ 0 h 274320"/>
                <a:gd name="connsiteX3" fmla="*/ 80010 w 80009"/>
                <a:gd name="connsiteY3" fmla="*/ 0 h 274320"/>
                <a:gd name="connsiteX4" fmla="*/ 80010 w 80009"/>
                <a:gd name="connsiteY4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09" h="274320">
                  <a:moveTo>
                    <a:pt x="80010" y="274320"/>
                  </a:moveTo>
                  <a:lnTo>
                    <a:pt x="0" y="274320"/>
                  </a:lnTo>
                  <a:lnTo>
                    <a:pt x="0" y="0"/>
                  </a:lnTo>
                  <a:lnTo>
                    <a:pt x="80010" y="0"/>
                  </a:lnTo>
                  <a:lnTo>
                    <a:pt x="80010" y="27432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 239">
              <a:extLst>
                <a:ext uri="{FF2B5EF4-FFF2-40B4-BE49-F238E27FC236}">
                  <a16:creationId xmlns:a16="http://schemas.microsoft.com/office/drawing/2014/main" id="{18D5FEF6-B4F0-81DC-47AD-30B9EB129910}"/>
                </a:ext>
              </a:extLst>
            </p:cNvPr>
            <p:cNvSpPr/>
            <p:nvPr/>
          </p:nvSpPr>
          <p:spPr>
            <a:xfrm>
              <a:off x="3572509" y="1755139"/>
              <a:ext cx="254000" cy="274320"/>
            </a:xfrm>
            <a:custGeom>
              <a:avLst/>
              <a:gdLst>
                <a:gd name="connsiteX0" fmla="*/ 0 w 254000"/>
                <a:gd name="connsiteY0" fmla="*/ 274320 h 274320"/>
                <a:gd name="connsiteX1" fmla="*/ 0 w 254000"/>
                <a:gd name="connsiteY1" fmla="*/ 0 h 274320"/>
                <a:gd name="connsiteX2" fmla="*/ 96520 w 254000"/>
                <a:gd name="connsiteY2" fmla="*/ 0 h 274320"/>
                <a:gd name="connsiteX3" fmla="*/ 254000 w 254000"/>
                <a:gd name="connsiteY3" fmla="*/ 137160 h 274320"/>
                <a:gd name="connsiteX4" fmla="*/ 96520 w 254000"/>
                <a:gd name="connsiteY4" fmla="*/ 274320 h 274320"/>
                <a:gd name="connsiteX5" fmla="*/ 0 w 254000"/>
                <a:gd name="connsiteY5" fmla="*/ 274320 h 274320"/>
                <a:gd name="connsiteX6" fmla="*/ 80010 w 254000"/>
                <a:gd name="connsiteY6" fmla="*/ 67310 h 274320"/>
                <a:gd name="connsiteX7" fmla="*/ 80010 w 254000"/>
                <a:gd name="connsiteY7" fmla="*/ 207010 h 274320"/>
                <a:gd name="connsiteX8" fmla="*/ 95250 w 254000"/>
                <a:gd name="connsiteY8" fmla="*/ 207010 h 274320"/>
                <a:gd name="connsiteX9" fmla="*/ 173990 w 254000"/>
                <a:gd name="connsiteY9" fmla="*/ 137160 h 274320"/>
                <a:gd name="connsiteX10" fmla="*/ 95250 w 254000"/>
                <a:gd name="connsiteY10" fmla="*/ 67310 h 274320"/>
                <a:gd name="connsiteX11" fmla="*/ 80010 w 254000"/>
                <a:gd name="connsiteY11" fmla="*/ 6731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4000" h="274320">
                  <a:moveTo>
                    <a:pt x="0" y="274320"/>
                  </a:moveTo>
                  <a:lnTo>
                    <a:pt x="0" y="0"/>
                  </a:lnTo>
                  <a:lnTo>
                    <a:pt x="96520" y="0"/>
                  </a:lnTo>
                  <a:cubicBezTo>
                    <a:pt x="194310" y="0"/>
                    <a:pt x="254000" y="58420"/>
                    <a:pt x="254000" y="137160"/>
                  </a:cubicBezTo>
                  <a:cubicBezTo>
                    <a:pt x="254000" y="215900"/>
                    <a:pt x="194310" y="274320"/>
                    <a:pt x="96520" y="274320"/>
                  </a:cubicBezTo>
                  <a:lnTo>
                    <a:pt x="0" y="274320"/>
                  </a:lnTo>
                  <a:close/>
                  <a:moveTo>
                    <a:pt x="80010" y="67310"/>
                  </a:moveTo>
                  <a:lnTo>
                    <a:pt x="80010" y="207010"/>
                  </a:lnTo>
                  <a:lnTo>
                    <a:pt x="95250" y="207010"/>
                  </a:lnTo>
                  <a:cubicBezTo>
                    <a:pt x="148590" y="207010"/>
                    <a:pt x="173990" y="173990"/>
                    <a:pt x="173990" y="137160"/>
                  </a:cubicBezTo>
                  <a:cubicBezTo>
                    <a:pt x="173990" y="100330"/>
                    <a:pt x="148590" y="67310"/>
                    <a:pt x="95250" y="67310"/>
                  </a:cubicBezTo>
                  <a:lnTo>
                    <a:pt x="80010" y="6731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 240">
              <a:extLst>
                <a:ext uri="{FF2B5EF4-FFF2-40B4-BE49-F238E27FC236}">
                  <a16:creationId xmlns:a16="http://schemas.microsoft.com/office/drawing/2014/main" id="{FBA647F6-DCA0-E305-D5A6-53697105C328}"/>
                </a:ext>
              </a:extLst>
            </p:cNvPr>
            <p:cNvSpPr/>
            <p:nvPr/>
          </p:nvSpPr>
          <p:spPr>
            <a:xfrm>
              <a:off x="3874770" y="1755139"/>
              <a:ext cx="173989" cy="274320"/>
            </a:xfrm>
            <a:custGeom>
              <a:avLst/>
              <a:gdLst>
                <a:gd name="connsiteX0" fmla="*/ 0 w 173989"/>
                <a:gd name="connsiteY0" fmla="*/ 274320 h 274320"/>
                <a:gd name="connsiteX1" fmla="*/ 0 w 173989"/>
                <a:gd name="connsiteY1" fmla="*/ 0 h 274320"/>
                <a:gd name="connsiteX2" fmla="*/ 80010 w 173989"/>
                <a:gd name="connsiteY2" fmla="*/ 0 h 274320"/>
                <a:gd name="connsiteX3" fmla="*/ 80010 w 173989"/>
                <a:gd name="connsiteY3" fmla="*/ 207010 h 274320"/>
                <a:gd name="connsiteX4" fmla="*/ 173990 w 173989"/>
                <a:gd name="connsiteY4" fmla="*/ 207010 h 274320"/>
                <a:gd name="connsiteX5" fmla="*/ 173990 w 173989"/>
                <a:gd name="connsiteY5" fmla="*/ 274320 h 274320"/>
                <a:gd name="connsiteX6" fmla="*/ 1270 w 173989"/>
                <a:gd name="connsiteY6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3989" h="274320">
                  <a:moveTo>
                    <a:pt x="0" y="274320"/>
                  </a:moveTo>
                  <a:lnTo>
                    <a:pt x="0" y="0"/>
                  </a:lnTo>
                  <a:lnTo>
                    <a:pt x="80010" y="0"/>
                  </a:lnTo>
                  <a:lnTo>
                    <a:pt x="80010" y="207010"/>
                  </a:lnTo>
                  <a:lnTo>
                    <a:pt x="173990" y="207010"/>
                  </a:lnTo>
                  <a:lnTo>
                    <a:pt x="173990" y="274320"/>
                  </a:lnTo>
                  <a:lnTo>
                    <a:pt x="1270" y="27432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17A94CC8-4D6C-49CB-4EEA-398EF7363B35}"/>
                </a:ext>
              </a:extLst>
            </p:cNvPr>
            <p:cNvSpPr/>
            <p:nvPr/>
          </p:nvSpPr>
          <p:spPr>
            <a:xfrm>
              <a:off x="4093209" y="1755139"/>
              <a:ext cx="80010" cy="274320"/>
            </a:xfrm>
            <a:custGeom>
              <a:avLst/>
              <a:gdLst>
                <a:gd name="connsiteX0" fmla="*/ 80010 w 80010"/>
                <a:gd name="connsiteY0" fmla="*/ 274320 h 274320"/>
                <a:gd name="connsiteX1" fmla="*/ 0 w 80010"/>
                <a:gd name="connsiteY1" fmla="*/ 274320 h 274320"/>
                <a:gd name="connsiteX2" fmla="*/ 0 w 80010"/>
                <a:gd name="connsiteY2" fmla="*/ 0 h 274320"/>
                <a:gd name="connsiteX3" fmla="*/ 80010 w 80010"/>
                <a:gd name="connsiteY3" fmla="*/ 0 h 274320"/>
                <a:gd name="connsiteX4" fmla="*/ 80010 w 80010"/>
                <a:gd name="connsiteY4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10" h="274320">
                  <a:moveTo>
                    <a:pt x="80010" y="274320"/>
                  </a:moveTo>
                  <a:lnTo>
                    <a:pt x="0" y="274320"/>
                  </a:lnTo>
                  <a:lnTo>
                    <a:pt x="0" y="0"/>
                  </a:lnTo>
                  <a:lnTo>
                    <a:pt x="80010" y="0"/>
                  </a:lnTo>
                  <a:lnTo>
                    <a:pt x="80010" y="27432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 242">
              <a:extLst>
                <a:ext uri="{FF2B5EF4-FFF2-40B4-BE49-F238E27FC236}">
                  <a16:creationId xmlns:a16="http://schemas.microsoft.com/office/drawing/2014/main" id="{EF751D75-C2FE-23FC-5143-3F87A325E24D}"/>
                </a:ext>
              </a:extLst>
            </p:cNvPr>
            <p:cNvSpPr/>
            <p:nvPr/>
          </p:nvSpPr>
          <p:spPr>
            <a:xfrm>
              <a:off x="4235450" y="1751329"/>
              <a:ext cx="238759" cy="281940"/>
            </a:xfrm>
            <a:custGeom>
              <a:avLst/>
              <a:gdLst>
                <a:gd name="connsiteX0" fmla="*/ 77470 w 238759"/>
                <a:gd name="connsiteY0" fmla="*/ 154940 h 281940"/>
                <a:gd name="connsiteX1" fmla="*/ 77470 w 238759"/>
                <a:gd name="connsiteY1" fmla="*/ 278130 h 281940"/>
                <a:gd name="connsiteX2" fmla="*/ 0 w 238759"/>
                <a:gd name="connsiteY2" fmla="*/ 278130 h 281940"/>
                <a:gd name="connsiteX3" fmla="*/ 0 w 238759"/>
                <a:gd name="connsiteY3" fmla="*/ 0 h 281940"/>
                <a:gd name="connsiteX4" fmla="*/ 3810 w 238759"/>
                <a:gd name="connsiteY4" fmla="*/ 0 h 281940"/>
                <a:gd name="connsiteX5" fmla="*/ 161290 w 238759"/>
                <a:gd name="connsiteY5" fmla="*/ 127000 h 281940"/>
                <a:gd name="connsiteX6" fmla="*/ 161290 w 238759"/>
                <a:gd name="connsiteY6" fmla="*/ 3810 h 281940"/>
                <a:gd name="connsiteX7" fmla="*/ 238760 w 238759"/>
                <a:gd name="connsiteY7" fmla="*/ 3810 h 281940"/>
                <a:gd name="connsiteX8" fmla="*/ 238760 w 238759"/>
                <a:gd name="connsiteY8" fmla="*/ 281940 h 281940"/>
                <a:gd name="connsiteX9" fmla="*/ 234950 w 238759"/>
                <a:gd name="connsiteY9" fmla="*/ 281940 h 281940"/>
                <a:gd name="connsiteX10" fmla="*/ 77470 w 238759"/>
                <a:gd name="connsiteY10" fmla="*/ 154940 h 281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759" h="281940">
                  <a:moveTo>
                    <a:pt x="77470" y="154940"/>
                  </a:moveTo>
                  <a:lnTo>
                    <a:pt x="77470" y="278130"/>
                  </a:lnTo>
                  <a:lnTo>
                    <a:pt x="0" y="278130"/>
                  </a:lnTo>
                  <a:lnTo>
                    <a:pt x="0" y="0"/>
                  </a:lnTo>
                  <a:lnTo>
                    <a:pt x="3810" y="0"/>
                  </a:lnTo>
                  <a:lnTo>
                    <a:pt x="161290" y="127000"/>
                  </a:lnTo>
                  <a:lnTo>
                    <a:pt x="161290" y="3810"/>
                  </a:lnTo>
                  <a:lnTo>
                    <a:pt x="238760" y="3810"/>
                  </a:lnTo>
                  <a:lnTo>
                    <a:pt x="238760" y="281940"/>
                  </a:lnTo>
                  <a:lnTo>
                    <a:pt x="234950" y="281940"/>
                  </a:lnTo>
                  <a:lnTo>
                    <a:pt x="77470" y="15494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 243">
              <a:extLst>
                <a:ext uri="{FF2B5EF4-FFF2-40B4-BE49-F238E27FC236}">
                  <a16:creationId xmlns:a16="http://schemas.microsoft.com/office/drawing/2014/main" id="{A420C4C1-842F-DDB4-B3CF-3A2D0A9E89F2}"/>
                </a:ext>
              </a:extLst>
            </p:cNvPr>
            <p:cNvSpPr/>
            <p:nvPr/>
          </p:nvSpPr>
          <p:spPr>
            <a:xfrm>
              <a:off x="4536440" y="1755139"/>
              <a:ext cx="189229" cy="275589"/>
            </a:xfrm>
            <a:custGeom>
              <a:avLst/>
              <a:gdLst>
                <a:gd name="connsiteX0" fmla="*/ 0 w 189229"/>
                <a:gd name="connsiteY0" fmla="*/ 0 h 275589"/>
                <a:gd name="connsiteX1" fmla="*/ 184150 w 189229"/>
                <a:gd name="connsiteY1" fmla="*/ 0 h 275589"/>
                <a:gd name="connsiteX2" fmla="*/ 184150 w 189229"/>
                <a:gd name="connsiteY2" fmla="*/ 67310 h 275589"/>
                <a:gd name="connsiteX3" fmla="*/ 80010 w 189229"/>
                <a:gd name="connsiteY3" fmla="*/ 67310 h 275589"/>
                <a:gd name="connsiteX4" fmla="*/ 80010 w 189229"/>
                <a:gd name="connsiteY4" fmla="*/ 104140 h 275589"/>
                <a:gd name="connsiteX5" fmla="*/ 168910 w 189229"/>
                <a:gd name="connsiteY5" fmla="*/ 104140 h 275589"/>
                <a:gd name="connsiteX6" fmla="*/ 168910 w 189229"/>
                <a:gd name="connsiteY6" fmla="*/ 167640 h 275589"/>
                <a:gd name="connsiteX7" fmla="*/ 80010 w 189229"/>
                <a:gd name="connsiteY7" fmla="*/ 167640 h 275589"/>
                <a:gd name="connsiteX8" fmla="*/ 80010 w 189229"/>
                <a:gd name="connsiteY8" fmla="*/ 208280 h 275589"/>
                <a:gd name="connsiteX9" fmla="*/ 189230 w 189229"/>
                <a:gd name="connsiteY9" fmla="*/ 208280 h 275589"/>
                <a:gd name="connsiteX10" fmla="*/ 189230 w 189229"/>
                <a:gd name="connsiteY10" fmla="*/ 275590 h 275589"/>
                <a:gd name="connsiteX11" fmla="*/ 0 w 189229"/>
                <a:gd name="connsiteY11" fmla="*/ 275590 h 275589"/>
                <a:gd name="connsiteX12" fmla="*/ 0 w 189229"/>
                <a:gd name="connsiteY12" fmla="*/ 1270 h 275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229" h="275589">
                  <a:moveTo>
                    <a:pt x="0" y="0"/>
                  </a:moveTo>
                  <a:lnTo>
                    <a:pt x="184150" y="0"/>
                  </a:lnTo>
                  <a:lnTo>
                    <a:pt x="184150" y="67310"/>
                  </a:lnTo>
                  <a:lnTo>
                    <a:pt x="80010" y="67310"/>
                  </a:lnTo>
                  <a:lnTo>
                    <a:pt x="80010" y="104140"/>
                  </a:lnTo>
                  <a:lnTo>
                    <a:pt x="168910" y="104140"/>
                  </a:lnTo>
                  <a:lnTo>
                    <a:pt x="168910" y="167640"/>
                  </a:lnTo>
                  <a:lnTo>
                    <a:pt x="80010" y="167640"/>
                  </a:lnTo>
                  <a:lnTo>
                    <a:pt x="80010" y="208280"/>
                  </a:lnTo>
                  <a:lnTo>
                    <a:pt x="189230" y="208280"/>
                  </a:lnTo>
                  <a:lnTo>
                    <a:pt x="189230" y="275590"/>
                  </a:lnTo>
                  <a:lnTo>
                    <a:pt x="0" y="27559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 244">
              <a:extLst>
                <a:ext uri="{FF2B5EF4-FFF2-40B4-BE49-F238E27FC236}">
                  <a16:creationId xmlns:a16="http://schemas.microsoft.com/office/drawing/2014/main" id="{68A3E1D9-9EB9-E9A0-3112-EC81C18AE2BD}"/>
                </a:ext>
              </a:extLst>
            </p:cNvPr>
            <p:cNvSpPr/>
            <p:nvPr/>
          </p:nvSpPr>
          <p:spPr>
            <a:xfrm>
              <a:off x="4762500" y="1750060"/>
              <a:ext cx="201929" cy="285750"/>
            </a:xfrm>
            <a:custGeom>
              <a:avLst/>
              <a:gdLst>
                <a:gd name="connsiteX0" fmla="*/ 199390 w 201929"/>
                <a:gd name="connsiteY0" fmla="*/ 201930 h 285750"/>
                <a:gd name="connsiteX1" fmla="*/ 88900 w 201929"/>
                <a:gd name="connsiteY1" fmla="*/ 285750 h 285750"/>
                <a:gd name="connsiteX2" fmla="*/ 5080 w 201929"/>
                <a:gd name="connsiteY2" fmla="*/ 270510 h 285750"/>
                <a:gd name="connsiteX3" fmla="*/ 5080 w 201929"/>
                <a:gd name="connsiteY3" fmla="*/ 194310 h 285750"/>
                <a:gd name="connsiteX4" fmla="*/ 85090 w 201929"/>
                <a:gd name="connsiteY4" fmla="*/ 215900 h 285750"/>
                <a:gd name="connsiteX5" fmla="*/ 121920 w 201929"/>
                <a:gd name="connsiteY5" fmla="*/ 201930 h 285750"/>
                <a:gd name="connsiteX6" fmla="*/ 74930 w 201929"/>
                <a:gd name="connsiteY6" fmla="*/ 173990 h 285750"/>
                <a:gd name="connsiteX7" fmla="*/ 0 w 201929"/>
                <a:gd name="connsiteY7" fmla="*/ 86360 h 285750"/>
                <a:gd name="connsiteX8" fmla="*/ 107950 w 201929"/>
                <a:gd name="connsiteY8" fmla="*/ 0 h 285750"/>
                <a:gd name="connsiteX9" fmla="*/ 182880 w 201929"/>
                <a:gd name="connsiteY9" fmla="*/ 12700 h 285750"/>
                <a:gd name="connsiteX10" fmla="*/ 182880 w 201929"/>
                <a:gd name="connsiteY10" fmla="*/ 86360 h 285750"/>
                <a:gd name="connsiteX11" fmla="*/ 115570 w 201929"/>
                <a:gd name="connsiteY11" fmla="*/ 68580 h 285750"/>
                <a:gd name="connsiteX12" fmla="*/ 80010 w 201929"/>
                <a:gd name="connsiteY12" fmla="*/ 86360 h 285750"/>
                <a:gd name="connsiteX13" fmla="*/ 124460 w 201929"/>
                <a:gd name="connsiteY13" fmla="*/ 114300 h 285750"/>
                <a:gd name="connsiteX14" fmla="*/ 201930 w 201929"/>
                <a:gd name="connsiteY14" fmla="*/ 20193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1929" h="285750">
                  <a:moveTo>
                    <a:pt x="199390" y="201930"/>
                  </a:moveTo>
                  <a:cubicBezTo>
                    <a:pt x="199390" y="254000"/>
                    <a:pt x="160020" y="285750"/>
                    <a:pt x="88900" y="285750"/>
                  </a:cubicBezTo>
                  <a:cubicBezTo>
                    <a:pt x="17780" y="285750"/>
                    <a:pt x="26670" y="279400"/>
                    <a:pt x="5080" y="270510"/>
                  </a:cubicBezTo>
                  <a:lnTo>
                    <a:pt x="5080" y="194310"/>
                  </a:lnTo>
                  <a:cubicBezTo>
                    <a:pt x="30480" y="208280"/>
                    <a:pt x="60960" y="215900"/>
                    <a:pt x="85090" y="215900"/>
                  </a:cubicBezTo>
                  <a:cubicBezTo>
                    <a:pt x="109220" y="215900"/>
                    <a:pt x="121920" y="212090"/>
                    <a:pt x="121920" y="201930"/>
                  </a:cubicBezTo>
                  <a:cubicBezTo>
                    <a:pt x="121920" y="191770"/>
                    <a:pt x="104140" y="185420"/>
                    <a:pt x="74930" y="173990"/>
                  </a:cubicBezTo>
                  <a:cubicBezTo>
                    <a:pt x="30480" y="157480"/>
                    <a:pt x="0" y="138430"/>
                    <a:pt x="0" y="86360"/>
                  </a:cubicBezTo>
                  <a:cubicBezTo>
                    <a:pt x="0" y="34290"/>
                    <a:pt x="41910" y="0"/>
                    <a:pt x="107950" y="0"/>
                  </a:cubicBezTo>
                  <a:cubicBezTo>
                    <a:pt x="173990" y="0"/>
                    <a:pt x="163830" y="5080"/>
                    <a:pt x="182880" y="12700"/>
                  </a:cubicBezTo>
                  <a:lnTo>
                    <a:pt x="182880" y="86360"/>
                  </a:lnTo>
                  <a:cubicBezTo>
                    <a:pt x="166370" y="74930"/>
                    <a:pt x="140970" y="68580"/>
                    <a:pt x="115570" y="68580"/>
                  </a:cubicBezTo>
                  <a:cubicBezTo>
                    <a:pt x="90170" y="68580"/>
                    <a:pt x="80010" y="74930"/>
                    <a:pt x="80010" y="86360"/>
                  </a:cubicBezTo>
                  <a:cubicBezTo>
                    <a:pt x="80010" y="97790"/>
                    <a:pt x="96520" y="102870"/>
                    <a:pt x="124460" y="114300"/>
                  </a:cubicBezTo>
                  <a:cubicBezTo>
                    <a:pt x="168910" y="132080"/>
                    <a:pt x="201930" y="151130"/>
                    <a:pt x="201930" y="20193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35" name="Group 434">
            <a:extLst>
              <a:ext uri="{FF2B5EF4-FFF2-40B4-BE49-F238E27FC236}">
                <a16:creationId xmlns:a16="http://schemas.microsoft.com/office/drawing/2014/main" id="{4547C455-6A60-4C0B-90E5-0159EA9EA312}"/>
              </a:ext>
            </a:extLst>
          </p:cNvPr>
          <p:cNvGrpSpPr/>
          <p:nvPr/>
        </p:nvGrpSpPr>
        <p:grpSpPr>
          <a:xfrm>
            <a:off x="801369" y="5248909"/>
            <a:ext cx="8445500" cy="447041"/>
            <a:chOff x="801369" y="5248909"/>
            <a:chExt cx="8445500" cy="447041"/>
          </a:xfrm>
        </p:grpSpPr>
        <p:sp>
          <p:nvSpPr>
            <p:cNvPr id="247" name="Freeform 246">
              <a:extLst>
                <a:ext uri="{FF2B5EF4-FFF2-40B4-BE49-F238E27FC236}">
                  <a16:creationId xmlns:a16="http://schemas.microsoft.com/office/drawing/2014/main" id="{FD95C505-4B8D-5168-2FBE-8ABF68C52457}"/>
                </a:ext>
              </a:extLst>
            </p:cNvPr>
            <p:cNvSpPr/>
            <p:nvPr/>
          </p:nvSpPr>
          <p:spPr>
            <a:xfrm>
              <a:off x="801369" y="5314950"/>
              <a:ext cx="41910" cy="40640"/>
            </a:xfrm>
            <a:custGeom>
              <a:avLst/>
              <a:gdLst>
                <a:gd name="connsiteX0" fmla="*/ 20320 w 41910"/>
                <a:gd name="connsiteY0" fmla="*/ 0 h 40640"/>
                <a:gd name="connsiteX1" fmla="*/ 41910 w 41910"/>
                <a:gd name="connsiteY1" fmla="*/ 20320 h 40640"/>
                <a:gd name="connsiteX2" fmla="*/ 20320 w 41910"/>
                <a:gd name="connsiteY2" fmla="*/ 40640 h 40640"/>
                <a:gd name="connsiteX3" fmla="*/ 0 w 41910"/>
                <a:gd name="connsiteY3" fmla="*/ 20320 h 40640"/>
                <a:gd name="connsiteX4" fmla="*/ 20320 w 41910"/>
                <a:gd name="connsiteY4" fmla="*/ 0 h 4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10" h="40640">
                  <a:moveTo>
                    <a:pt x="20320" y="0"/>
                  </a:moveTo>
                  <a:cubicBezTo>
                    <a:pt x="33020" y="0"/>
                    <a:pt x="41910" y="7620"/>
                    <a:pt x="41910" y="20320"/>
                  </a:cubicBezTo>
                  <a:cubicBezTo>
                    <a:pt x="41910" y="33020"/>
                    <a:pt x="33020" y="40640"/>
                    <a:pt x="20320" y="40640"/>
                  </a:cubicBezTo>
                  <a:cubicBezTo>
                    <a:pt x="7620" y="40640"/>
                    <a:pt x="0" y="33020"/>
                    <a:pt x="0" y="20320"/>
                  </a:cubicBezTo>
                  <a:cubicBezTo>
                    <a:pt x="0" y="7620"/>
                    <a:pt x="7620" y="0"/>
                    <a:pt x="2032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 247">
              <a:extLst>
                <a:ext uri="{FF2B5EF4-FFF2-40B4-BE49-F238E27FC236}">
                  <a16:creationId xmlns:a16="http://schemas.microsoft.com/office/drawing/2014/main" id="{7A60F390-D3F3-6D51-9359-86540BCE0FA6}"/>
                </a:ext>
              </a:extLst>
            </p:cNvPr>
            <p:cNvSpPr/>
            <p:nvPr/>
          </p:nvSpPr>
          <p:spPr>
            <a:xfrm>
              <a:off x="913130" y="5248909"/>
              <a:ext cx="135889" cy="170180"/>
            </a:xfrm>
            <a:custGeom>
              <a:avLst/>
              <a:gdLst>
                <a:gd name="connsiteX0" fmla="*/ 135890 w 135889"/>
                <a:gd name="connsiteY0" fmla="*/ 34290 h 170180"/>
                <a:gd name="connsiteX1" fmla="*/ 86360 w 135889"/>
                <a:gd name="connsiteY1" fmla="*/ 21590 h 170180"/>
                <a:gd name="connsiteX2" fmla="*/ 21590 w 135889"/>
                <a:gd name="connsiteY2" fmla="*/ 86360 h 170180"/>
                <a:gd name="connsiteX3" fmla="*/ 86360 w 135889"/>
                <a:gd name="connsiteY3" fmla="*/ 151130 h 170180"/>
                <a:gd name="connsiteX4" fmla="*/ 135890 w 135889"/>
                <a:gd name="connsiteY4" fmla="*/ 138430 h 170180"/>
                <a:gd name="connsiteX5" fmla="*/ 135890 w 135889"/>
                <a:gd name="connsiteY5" fmla="*/ 158750 h 170180"/>
                <a:gd name="connsiteX6" fmla="*/ 86360 w 135889"/>
                <a:gd name="connsiteY6" fmla="*/ 170180 h 170180"/>
                <a:gd name="connsiteX7" fmla="*/ 0 w 135889"/>
                <a:gd name="connsiteY7" fmla="*/ 85090 h 170180"/>
                <a:gd name="connsiteX8" fmla="*/ 86360 w 135889"/>
                <a:gd name="connsiteY8" fmla="*/ 0 h 170180"/>
                <a:gd name="connsiteX9" fmla="*/ 135890 w 135889"/>
                <a:gd name="connsiteY9" fmla="*/ 11430 h 170180"/>
                <a:gd name="connsiteX10" fmla="*/ 135890 w 135889"/>
                <a:gd name="connsiteY10" fmla="*/ 31750 h 17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889" h="170180">
                  <a:moveTo>
                    <a:pt x="135890" y="34290"/>
                  </a:moveTo>
                  <a:cubicBezTo>
                    <a:pt x="125730" y="29210"/>
                    <a:pt x="107950" y="21590"/>
                    <a:pt x="86360" y="21590"/>
                  </a:cubicBezTo>
                  <a:cubicBezTo>
                    <a:pt x="48260" y="21590"/>
                    <a:pt x="21590" y="49530"/>
                    <a:pt x="21590" y="86360"/>
                  </a:cubicBezTo>
                  <a:cubicBezTo>
                    <a:pt x="21590" y="123190"/>
                    <a:pt x="48260" y="151130"/>
                    <a:pt x="86360" y="151130"/>
                  </a:cubicBezTo>
                  <a:cubicBezTo>
                    <a:pt x="124460" y="151130"/>
                    <a:pt x="125730" y="144780"/>
                    <a:pt x="135890" y="138430"/>
                  </a:cubicBezTo>
                  <a:lnTo>
                    <a:pt x="135890" y="158750"/>
                  </a:lnTo>
                  <a:cubicBezTo>
                    <a:pt x="130810" y="162560"/>
                    <a:pt x="111760" y="170180"/>
                    <a:pt x="86360" y="170180"/>
                  </a:cubicBezTo>
                  <a:cubicBezTo>
                    <a:pt x="36830" y="170180"/>
                    <a:pt x="0" y="134620"/>
                    <a:pt x="0" y="85090"/>
                  </a:cubicBezTo>
                  <a:cubicBezTo>
                    <a:pt x="0" y="35560"/>
                    <a:pt x="36830" y="0"/>
                    <a:pt x="86360" y="0"/>
                  </a:cubicBezTo>
                  <a:cubicBezTo>
                    <a:pt x="135890" y="0"/>
                    <a:pt x="129540" y="8890"/>
                    <a:pt x="135890" y="11430"/>
                  </a:cubicBezTo>
                  <a:lnTo>
                    <a:pt x="135890" y="317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 248">
              <a:extLst>
                <a:ext uri="{FF2B5EF4-FFF2-40B4-BE49-F238E27FC236}">
                  <a16:creationId xmlns:a16="http://schemas.microsoft.com/office/drawing/2014/main" id="{ACA88613-6CC3-ED11-4DF7-721A925ACF44}"/>
                </a:ext>
              </a:extLst>
            </p:cNvPr>
            <p:cNvSpPr/>
            <p:nvPr/>
          </p:nvSpPr>
          <p:spPr>
            <a:xfrm>
              <a:off x="1066800" y="5300979"/>
              <a:ext cx="116839" cy="119379"/>
            </a:xfrm>
            <a:custGeom>
              <a:avLst/>
              <a:gdLst>
                <a:gd name="connsiteX0" fmla="*/ 116840 w 116839"/>
                <a:gd name="connsiteY0" fmla="*/ 59690 h 119379"/>
                <a:gd name="connsiteX1" fmla="*/ 58420 w 116839"/>
                <a:gd name="connsiteY1" fmla="*/ 119380 h 119379"/>
                <a:gd name="connsiteX2" fmla="*/ 0 w 116839"/>
                <a:gd name="connsiteY2" fmla="*/ 59690 h 119379"/>
                <a:gd name="connsiteX3" fmla="*/ 58420 w 116839"/>
                <a:gd name="connsiteY3" fmla="*/ 0 h 119379"/>
                <a:gd name="connsiteX4" fmla="*/ 116840 w 116839"/>
                <a:gd name="connsiteY4" fmla="*/ 59690 h 119379"/>
                <a:gd name="connsiteX5" fmla="*/ 95250 w 116839"/>
                <a:gd name="connsiteY5" fmla="*/ 59690 h 119379"/>
                <a:gd name="connsiteX6" fmla="*/ 57150 w 116839"/>
                <a:gd name="connsiteY6" fmla="*/ 17780 h 119379"/>
                <a:gd name="connsiteX7" fmla="*/ 19050 w 116839"/>
                <a:gd name="connsiteY7" fmla="*/ 59690 h 119379"/>
                <a:gd name="connsiteX8" fmla="*/ 57150 w 116839"/>
                <a:gd name="connsiteY8" fmla="*/ 101600 h 119379"/>
                <a:gd name="connsiteX9" fmla="*/ 95250 w 116839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39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5250" y="59690"/>
                  </a:moveTo>
                  <a:cubicBezTo>
                    <a:pt x="95250" y="35560"/>
                    <a:pt x="78740" y="17780"/>
                    <a:pt x="57150" y="17780"/>
                  </a:cubicBezTo>
                  <a:cubicBezTo>
                    <a:pt x="35560" y="17780"/>
                    <a:pt x="19050" y="35560"/>
                    <a:pt x="19050" y="59690"/>
                  </a:cubicBezTo>
                  <a:cubicBezTo>
                    <a:pt x="19050" y="83820"/>
                    <a:pt x="35560" y="101600"/>
                    <a:pt x="57150" y="101600"/>
                  </a:cubicBezTo>
                  <a:cubicBezTo>
                    <a:pt x="78740" y="101600"/>
                    <a:pt x="95250" y="83820"/>
                    <a:pt x="9525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 249">
              <a:extLst>
                <a:ext uri="{FF2B5EF4-FFF2-40B4-BE49-F238E27FC236}">
                  <a16:creationId xmlns:a16="http://schemas.microsoft.com/office/drawing/2014/main" id="{0C73F165-701C-B4AF-C6A4-8CA40C36BBE8}"/>
                </a:ext>
              </a:extLst>
            </p:cNvPr>
            <p:cNvSpPr/>
            <p:nvPr/>
          </p:nvSpPr>
          <p:spPr>
            <a:xfrm>
              <a:off x="1212850" y="5300979"/>
              <a:ext cx="102869" cy="118110"/>
            </a:xfrm>
            <a:custGeom>
              <a:avLst/>
              <a:gdLst>
                <a:gd name="connsiteX0" fmla="*/ 20320 w 102869"/>
                <a:gd name="connsiteY0" fmla="*/ 2540 h 118110"/>
                <a:gd name="connsiteX1" fmla="*/ 20320 w 102869"/>
                <a:gd name="connsiteY1" fmla="*/ 19050 h 118110"/>
                <a:gd name="connsiteX2" fmla="*/ 20320 w 102869"/>
                <a:gd name="connsiteY2" fmla="*/ 27940 h 118110"/>
                <a:gd name="connsiteX3" fmla="*/ 20320 w 102869"/>
                <a:gd name="connsiteY3" fmla="*/ 27940 h 118110"/>
                <a:gd name="connsiteX4" fmla="*/ 63500 w 102869"/>
                <a:gd name="connsiteY4" fmla="*/ 0 h 118110"/>
                <a:gd name="connsiteX5" fmla="*/ 102870 w 102869"/>
                <a:gd name="connsiteY5" fmla="*/ 45720 h 118110"/>
                <a:gd name="connsiteX6" fmla="*/ 102870 w 102869"/>
                <a:gd name="connsiteY6" fmla="*/ 118110 h 118110"/>
                <a:gd name="connsiteX7" fmla="*/ 81280 w 102869"/>
                <a:gd name="connsiteY7" fmla="*/ 118110 h 118110"/>
                <a:gd name="connsiteX8" fmla="*/ 81280 w 102869"/>
                <a:gd name="connsiteY8" fmla="*/ 50800 h 118110"/>
                <a:gd name="connsiteX9" fmla="*/ 59690 w 102869"/>
                <a:gd name="connsiteY9" fmla="*/ 20320 h 118110"/>
                <a:gd name="connsiteX10" fmla="*/ 21590 w 102869"/>
                <a:gd name="connsiteY10" fmla="*/ 60960 h 118110"/>
                <a:gd name="connsiteX11" fmla="*/ 21590 w 102869"/>
                <a:gd name="connsiteY11" fmla="*/ 116840 h 118110"/>
                <a:gd name="connsiteX12" fmla="*/ 0 w 102869"/>
                <a:gd name="connsiteY12" fmla="*/ 116840 h 118110"/>
                <a:gd name="connsiteX13" fmla="*/ 0 w 102869"/>
                <a:gd name="connsiteY13" fmla="*/ 2540 h 118110"/>
                <a:gd name="connsiteX14" fmla="*/ 20320 w 102869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 250">
              <a:extLst>
                <a:ext uri="{FF2B5EF4-FFF2-40B4-BE49-F238E27FC236}">
                  <a16:creationId xmlns:a16="http://schemas.microsoft.com/office/drawing/2014/main" id="{30B632C6-42C4-B9B2-4AAC-0AC2A3BB36F5}"/>
                </a:ext>
              </a:extLst>
            </p:cNvPr>
            <p:cNvSpPr/>
            <p:nvPr/>
          </p:nvSpPr>
          <p:spPr>
            <a:xfrm>
              <a:off x="1342389" y="5252720"/>
              <a:ext cx="113030" cy="166370"/>
            </a:xfrm>
            <a:custGeom>
              <a:avLst/>
              <a:gdLst>
                <a:gd name="connsiteX0" fmla="*/ 113030 w 113030"/>
                <a:gd name="connsiteY0" fmla="*/ 165100 h 166370"/>
                <a:gd name="connsiteX1" fmla="*/ 93980 w 113030"/>
                <a:gd name="connsiteY1" fmla="*/ 165100 h 166370"/>
                <a:gd name="connsiteX2" fmla="*/ 93980 w 113030"/>
                <a:gd name="connsiteY2" fmla="*/ 151130 h 166370"/>
                <a:gd name="connsiteX3" fmla="*/ 93980 w 113030"/>
                <a:gd name="connsiteY3" fmla="*/ 142240 h 166370"/>
                <a:gd name="connsiteX4" fmla="*/ 93980 w 113030"/>
                <a:gd name="connsiteY4" fmla="*/ 142240 h 166370"/>
                <a:gd name="connsiteX5" fmla="*/ 53340 w 113030"/>
                <a:gd name="connsiteY5" fmla="*/ 166370 h 166370"/>
                <a:gd name="connsiteX6" fmla="*/ 0 w 113030"/>
                <a:gd name="connsiteY6" fmla="*/ 106680 h 166370"/>
                <a:gd name="connsiteX7" fmla="*/ 52070 w 113030"/>
                <a:gd name="connsiteY7" fmla="*/ 46990 h 166370"/>
                <a:gd name="connsiteX8" fmla="*/ 91440 w 113030"/>
                <a:gd name="connsiteY8" fmla="*/ 67310 h 166370"/>
                <a:gd name="connsiteX9" fmla="*/ 91440 w 113030"/>
                <a:gd name="connsiteY9" fmla="*/ 67310 h 166370"/>
                <a:gd name="connsiteX10" fmla="*/ 91440 w 113030"/>
                <a:gd name="connsiteY10" fmla="*/ 58420 h 166370"/>
                <a:gd name="connsiteX11" fmla="*/ 91440 w 113030"/>
                <a:gd name="connsiteY11" fmla="*/ 0 h 166370"/>
                <a:gd name="connsiteX12" fmla="*/ 113030 w 113030"/>
                <a:gd name="connsiteY12" fmla="*/ 0 h 166370"/>
                <a:gd name="connsiteX13" fmla="*/ 113030 w 113030"/>
                <a:gd name="connsiteY13" fmla="*/ 165100 h 166370"/>
                <a:gd name="connsiteX14" fmla="*/ 20320 w 113030"/>
                <a:gd name="connsiteY14" fmla="*/ 107950 h 166370"/>
                <a:gd name="connsiteX15" fmla="*/ 55880 w 113030"/>
                <a:gd name="connsiteY15" fmla="*/ 149860 h 166370"/>
                <a:gd name="connsiteX16" fmla="*/ 91440 w 113030"/>
                <a:gd name="connsiteY16" fmla="*/ 107950 h 166370"/>
                <a:gd name="connsiteX17" fmla="*/ 55880 w 113030"/>
                <a:gd name="connsiteY17" fmla="*/ 66040 h 166370"/>
                <a:gd name="connsiteX18" fmla="*/ 20320 w 113030"/>
                <a:gd name="connsiteY18" fmla="*/ 10795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30" h="166370">
                  <a:moveTo>
                    <a:pt x="113030" y="165100"/>
                  </a:moveTo>
                  <a:lnTo>
                    <a:pt x="93980" y="165100"/>
                  </a:lnTo>
                  <a:lnTo>
                    <a:pt x="93980" y="151130"/>
                  </a:lnTo>
                  <a:cubicBezTo>
                    <a:pt x="93980" y="146050"/>
                    <a:pt x="93980" y="142240"/>
                    <a:pt x="93980" y="142240"/>
                  </a:cubicBezTo>
                  <a:lnTo>
                    <a:pt x="93980" y="142240"/>
                  </a:lnTo>
                  <a:cubicBezTo>
                    <a:pt x="87630" y="154940"/>
                    <a:pt x="72390" y="166370"/>
                    <a:pt x="53340" y="166370"/>
                  </a:cubicBezTo>
                  <a:cubicBezTo>
                    <a:pt x="22860" y="166370"/>
                    <a:pt x="0" y="142240"/>
                    <a:pt x="0" y="106680"/>
                  </a:cubicBezTo>
                  <a:cubicBezTo>
                    <a:pt x="0" y="71120"/>
                    <a:pt x="22860" y="46990"/>
                    <a:pt x="52070" y="46990"/>
                  </a:cubicBezTo>
                  <a:cubicBezTo>
                    <a:pt x="81280" y="46990"/>
                    <a:pt x="85090" y="57150"/>
                    <a:pt x="91440" y="67310"/>
                  </a:cubicBezTo>
                  <a:lnTo>
                    <a:pt x="91440" y="67310"/>
                  </a:lnTo>
                  <a:cubicBezTo>
                    <a:pt x="91440" y="67310"/>
                    <a:pt x="91440" y="63500"/>
                    <a:pt x="91440" y="58420"/>
                  </a:cubicBezTo>
                  <a:lnTo>
                    <a:pt x="91440" y="0"/>
                  </a:lnTo>
                  <a:lnTo>
                    <a:pt x="113030" y="0"/>
                  </a:lnTo>
                  <a:lnTo>
                    <a:pt x="113030" y="165100"/>
                  </a:lnTo>
                  <a:close/>
                  <a:moveTo>
                    <a:pt x="20320" y="107950"/>
                  </a:moveTo>
                  <a:cubicBezTo>
                    <a:pt x="20320" y="132080"/>
                    <a:pt x="34290" y="149860"/>
                    <a:pt x="55880" y="149860"/>
                  </a:cubicBezTo>
                  <a:cubicBezTo>
                    <a:pt x="77470" y="149860"/>
                    <a:pt x="91440" y="137160"/>
                    <a:pt x="91440" y="107950"/>
                  </a:cubicBezTo>
                  <a:cubicBezTo>
                    <a:pt x="91440" y="78740"/>
                    <a:pt x="72390" y="66040"/>
                    <a:pt x="55880" y="66040"/>
                  </a:cubicBezTo>
                  <a:cubicBezTo>
                    <a:pt x="39370" y="66040"/>
                    <a:pt x="20320" y="83820"/>
                    <a:pt x="2032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 251">
              <a:extLst>
                <a:ext uri="{FF2B5EF4-FFF2-40B4-BE49-F238E27FC236}">
                  <a16:creationId xmlns:a16="http://schemas.microsoft.com/office/drawing/2014/main" id="{625C8625-6C33-DFB6-3C94-A9066BC3E377}"/>
                </a:ext>
              </a:extLst>
            </p:cNvPr>
            <p:cNvSpPr/>
            <p:nvPr/>
          </p:nvSpPr>
          <p:spPr>
            <a:xfrm>
              <a:off x="1490980" y="5302250"/>
              <a:ext cx="101600" cy="118109"/>
            </a:xfrm>
            <a:custGeom>
              <a:avLst/>
              <a:gdLst>
                <a:gd name="connsiteX0" fmla="*/ 81280 w 101600"/>
                <a:gd name="connsiteY0" fmla="*/ 115570 h 118109"/>
                <a:gd name="connsiteX1" fmla="*/ 81280 w 101600"/>
                <a:gd name="connsiteY1" fmla="*/ 99060 h 118109"/>
                <a:gd name="connsiteX2" fmla="*/ 81280 w 101600"/>
                <a:gd name="connsiteY2" fmla="*/ 90170 h 118109"/>
                <a:gd name="connsiteX3" fmla="*/ 81280 w 101600"/>
                <a:gd name="connsiteY3" fmla="*/ 90170 h 118109"/>
                <a:gd name="connsiteX4" fmla="*/ 39370 w 101600"/>
                <a:gd name="connsiteY4" fmla="*/ 118110 h 118109"/>
                <a:gd name="connsiteX5" fmla="*/ 0 w 101600"/>
                <a:gd name="connsiteY5" fmla="*/ 72390 h 118109"/>
                <a:gd name="connsiteX6" fmla="*/ 0 w 101600"/>
                <a:gd name="connsiteY6" fmla="*/ 0 h 118109"/>
                <a:gd name="connsiteX7" fmla="*/ 21590 w 101600"/>
                <a:gd name="connsiteY7" fmla="*/ 0 h 118109"/>
                <a:gd name="connsiteX8" fmla="*/ 21590 w 101600"/>
                <a:gd name="connsiteY8" fmla="*/ 67310 h 118109"/>
                <a:gd name="connsiteX9" fmla="*/ 43180 w 101600"/>
                <a:gd name="connsiteY9" fmla="*/ 97790 h 118109"/>
                <a:gd name="connsiteX10" fmla="*/ 80010 w 101600"/>
                <a:gd name="connsiteY10" fmla="*/ 57150 h 118109"/>
                <a:gd name="connsiteX11" fmla="*/ 80010 w 101600"/>
                <a:gd name="connsiteY11" fmla="*/ 1270 h 118109"/>
                <a:gd name="connsiteX12" fmla="*/ 101600 w 101600"/>
                <a:gd name="connsiteY12" fmla="*/ 1270 h 118109"/>
                <a:gd name="connsiteX13" fmla="*/ 101600 w 101600"/>
                <a:gd name="connsiteY13" fmla="*/ 115570 h 118109"/>
                <a:gd name="connsiteX14" fmla="*/ 81280 w 101600"/>
                <a:gd name="connsiteY14" fmla="*/ 11557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00" h="118109">
                  <a:moveTo>
                    <a:pt x="81280" y="115570"/>
                  </a:moveTo>
                  <a:lnTo>
                    <a:pt x="81280" y="99060"/>
                  </a:lnTo>
                  <a:cubicBezTo>
                    <a:pt x="81280" y="93980"/>
                    <a:pt x="81280" y="91440"/>
                    <a:pt x="81280" y="90170"/>
                  </a:cubicBezTo>
                  <a:lnTo>
                    <a:pt x="81280" y="90170"/>
                  </a:lnTo>
                  <a:cubicBezTo>
                    <a:pt x="77470" y="100330"/>
                    <a:pt x="62230" y="118110"/>
                    <a:pt x="39370" y="118110"/>
                  </a:cubicBezTo>
                  <a:cubicBezTo>
                    <a:pt x="16510" y="118110"/>
                    <a:pt x="0" y="101600"/>
                    <a:pt x="0" y="72390"/>
                  </a:cubicBezTo>
                  <a:lnTo>
                    <a:pt x="0" y="0"/>
                  </a:lnTo>
                  <a:lnTo>
                    <a:pt x="21590" y="0"/>
                  </a:lnTo>
                  <a:lnTo>
                    <a:pt x="21590" y="67310"/>
                  </a:lnTo>
                  <a:cubicBezTo>
                    <a:pt x="21590" y="82550"/>
                    <a:pt x="24130" y="97790"/>
                    <a:pt x="43180" y="97790"/>
                  </a:cubicBezTo>
                  <a:cubicBezTo>
                    <a:pt x="62230" y="97790"/>
                    <a:pt x="80010" y="80010"/>
                    <a:pt x="80010" y="57150"/>
                  </a:cubicBezTo>
                  <a:lnTo>
                    <a:pt x="80010" y="1270"/>
                  </a:lnTo>
                  <a:lnTo>
                    <a:pt x="101600" y="1270"/>
                  </a:lnTo>
                  <a:lnTo>
                    <a:pt x="101600" y="115570"/>
                  </a:lnTo>
                  <a:lnTo>
                    <a:pt x="8128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 252">
              <a:extLst>
                <a:ext uri="{FF2B5EF4-FFF2-40B4-BE49-F238E27FC236}">
                  <a16:creationId xmlns:a16="http://schemas.microsoft.com/office/drawing/2014/main" id="{A05E95D3-C5DB-F90C-73CB-6750A4E7B326}"/>
                </a:ext>
              </a:extLst>
            </p:cNvPr>
            <p:cNvSpPr/>
            <p:nvPr/>
          </p:nvSpPr>
          <p:spPr>
            <a:xfrm>
              <a:off x="1621789" y="5302250"/>
              <a:ext cx="95250" cy="119379"/>
            </a:xfrm>
            <a:custGeom>
              <a:avLst/>
              <a:gdLst>
                <a:gd name="connsiteX0" fmla="*/ 60960 w 95250"/>
                <a:gd name="connsiteY0" fmla="*/ 100330 h 119379"/>
                <a:gd name="connsiteX1" fmla="*/ 95250 w 95250"/>
                <a:gd name="connsiteY1" fmla="*/ 90170 h 119379"/>
                <a:gd name="connsiteX2" fmla="*/ 95250 w 95250"/>
                <a:gd name="connsiteY2" fmla="*/ 110490 h 119379"/>
                <a:gd name="connsiteX3" fmla="*/ 59690 w 95250"/>
                <a:gd name="connsiteY3" fmla="*/ 119380 h 119379"/>
                <a:gd name="connsiteX4" fmla="*/ 0 w 95250"/>
                <a:gd name="connsiteY4" fmla="*/ 59690 h 119379"/>
                <a:gd name="connsiteX5" fmla="*/ 59690 w 95250"/>
                <a:gd name="connsiteY5" fmla="*/ 0 h 119379"/>
                <a:gd name="connsiteX6" fmla="*/ 95250 w 95250"/>
                <a:gd name="connsiteY6" fmla="*/ 8890 h 119379"/>
                <a:gd name="connsiteX7" fmla="*/ 95250 w 95250"/>
                <a:gd name="connsiteY7" fmla="*/ 29210 h 119379"/>
                <a:gd name="connsiteX8" fmla="*/ 60960 w 95250"/>
                <a:gd name="connsiteY8" fmla="*/ 19050 h 119379"/>
                <a:gd name="connsiteX9" fmla="*/ 21590 w 95250"/>
                <a:gd name="connsiteY9" fmla="*/ 59690 h 119379"/>
                <a:gd name="connsiteX10" fmla="*/ 60960 w 95250"/>
                <a:gd name="connsiteY10" fmla="*/ 10033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79">
                  <a:moveTo>
                    <a:pt x="60960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9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90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0" y="19050"/>
                  </a:cubicBezTo>
                  <a:cubicBezTo>
                    <a:pt x="38100" y="19050"/>
                    <a:pt x="21590" y="35560"/>
                    <a:pt x="21590" y="59690"/>
                  </a:cubicBezTo>
                  <a:cubicBezTo>
                    <a:pt x="21590" y="83820"/>
                    <a:pt x="38100" y="100330"/>
                    <a:pt x="6096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D60BA9D7-C6C1-A10E-1261-3ADB18A4FD18}"/>
                </a:ext>
              </a:extLst>
            </p:cNvPr>
            <p:cNvSpPr/>
            <p:nvPr/>
          </p:nvSpPr>
          <p:spPr>
            <a:xfrm>
              <a:off x="1729739" y="5269229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 254">
              <a:extLst>
                <a:ext uri="{FF2B5EF4-FFF2-40B4-BE49-F238E27FC236}">
                  <a16:creationId xmlns:a16="http://schemas.microsoft.com/office/drawing/2014/main" id="{6AF31606-65F8-964B-6404-F45CE4693C6A}"/>
                </a:ext>
              </a:extLst>
            </p:cNvPr>
            <p:cNvSpPr/>
            <p:nvPr/>
          </p:nvSpPr>
          <p:spPr>
            <a:xfrm>
              <a:off x="1880870" y="5302250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 255">
              <a:extLst>
                <a:ext uri="{FF2B5EF4-FFF2-40B4-BE49-F238E27FC236}">
                  <a16:creationId xmlns:a16="http://schemas.microsoft.com/office/drawing/2014/main" id="{83307975-97F1-476E-2BA7-F1404D873F6F}"/>
                </a:ext>
              </a:extLst>
            </p:cNvPr>
            <p:cNvSpPr/>
            <p:nvPr/>
          </p:nvSpPr>
          <p:spPr>
            <a:xfrm>
              <a:off x="1958339" y="530225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7150 w 107950"/>
                <a:gd name="connsiteY10" fmla="*/ 16510 h 119379"/>
                <a:gd name="connsiteX11" fmla="*/ 24130 w 107950"/>
                <a:gd name="connsiteY11" fmla="*/ 48260 h 119379"/>
                <a:gd name="connsiteX12" fmla="*/ 88900 w 107950"/>
                <a:gd name="connsiteY12" fmla="*/ 48260 h 119379"/>
                <a:gd name="connsiteX13" fmla="*/ 5842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7150" y="16510"/>
                  </a:moveTo>
                  <a:cubicBezTo>
                    <a:pt x="38100" y="16510"/>
                    <a:pt x="25400" y="31750"/>
                    <a:pt x="24130" y="48260"/>
                  </a:cubicBezTo>
                  <a:lnTo>
                    <a:pt x="88900" y="48260"/>
                  </a:lnTo>
                  <a:cubicBezTo>
                    <a:pt x="88900" y="31750"/>
                    <a:pt x="78740" y="16510"/>
                    <a:pt x="5842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 256">
              <a:extLst>
                <a:ext uri="{FF2B5EF4-FFF2-40B4-BE49-F238E27FC236}">
                  <a16:creationId xmlns:a16="http://schemas.microsoft.com/office/drawing/2014/main" id="{C651CC2C-6258-6880-04EF-81AD72330F1F}"/>
                </a:ext>
              </a:extLst>
            </p:cNvPr>
            <p:cNvSpPr/>
            <p:nvPr/>
          </p:nvSpPr>
          <p:spPr>
            <a:xfrm>
              <a:off x="2087879" y="5300979"/>
              <a:ext cx="109220" cy="167640"/>
            </a:xfrm>
            <a:custGeom>
              <a:avLst/>
              <a:gdLst>
                <a:gd name="connsiteX0" fmla="*/ 60960 w 109220"/>
                <a:gd name="connsiteY0" fmla="*/ 99060 h 167640"/>
                <a:gd name="connsiteX1" fmla="*/ 106680 w 109220"/>
                <a:gd name="connsiteY1" fmla="*/ 132080 h 167640"/>
                <a:gd name="connsiteX2" fmla="*/ 52070 w 109220"/>
                <a:gd name="connsiteY2" fmla="*/ 167640 h 167640"/>
                <a:gd name="connsiteX3" fmla="*/ 0 w 109220"/>
                <a:gd name="connsiteY3" fmla="*/ 137160 h 167640"/>
                <a:gd name="connsiteX4" fmla="*/ 31750 w 109220"/>
                <a:gd name="connsiteY4" fmla="*/ 109220 h 167640"/>
                <a:gd name="connsiteX5" fmla="*/ 13970 w 109220"/>
                <a:gd name="connsiteY5" fmla="*/ 93980 h 167640"/>
                <a:gd name="connsiteX6" fmla="*/ 29210 w 109220"/>
                <a:gd name="connsiteY6" fmla="*/ 77470 h 167640"/>
                <a:gd name="connsiteX7" fmla="*/ 2540 w 109220"/>
                <a:gd name="connsiteY7" fmla="*/ 40640 h 167640"/>
                <a:gd name="connsiteX8" fmla="*/ 49530 w 109220"/>
                <a:gd name="connsiteY8" fmla="*/ 0 h 167640"/>
                <a:gd name="connsiteX9" fmla="*/ 67310 w 109220"/>
                <a:gd name="connsiteY9" fmla="*/ 2540 h 167640"/>
                <a:gd name="connsiteX10" fmla="*/ 109220 w 109220"/>
                <a:gd name="connsiteY10" fmla="*/ 2540 h 167640"/>
                <a:gd name="connsiteX11" fmla="*/ 109220 w 109220"/>
                <a:gd name="connsiteY11" fmla="*/ 19050 h 167640"/>
                <a:gd name="connsiteX12" fmla="*/ 93980 w 109220"/>
                <a:gd name="connsiteY12" fmla="*/ 19050 h 167640"/>
                <a:gd name="connsiteX13" fmla="*/ 87630 w 109220"/>
                <a:gd name="connsiteY13" fmla="*/ 19050 h 167640"/>
                <a:gd name="connsiteX14" fmla="*/ 86360 w 109220"/>
                <a:gd name="connsiteY14" fmla="*/ 19050 h 167640"/>
                <a:gd name="connsiteX15" fmla="*/ 96520 w 109220"/>
                <a:gd name="connsiteY15" fmla="*/ 41910 h 167640"/>
                <a:gd name="connsiteX16" fmla="*/ 54610 w 109220"/>
                <a:gd name="connsiteY16" fmla="*/ 81280 h 167640"/>
                <a:gd name="connsiteX17" fmla="*/ 54610 w 109220"/>
                <a:gd name="connsiteY17" fmla="*/ 81280 h 167640"/>
                <a:gd name="connsiteX18" fmla="*/ 35560 w 109220"/>
                <a:gd name="connsiteY18" fmla="*/ 90170 h 167640"/>
                <a:gd name="connsiteX19" fmla="*/ 62230 w 109220"/>
                <a:gd name="connsiteY19" fmla="*/ 100330 h 167640"/>
                <a:gd name="connsiteX20" fmla="*/ 85090 w 109220"/>
                <a:gd name="connsiteY20" fmla="*/ 133350 h 167640"/>
                <a:gd name="connsiteX21" fmla="*/ 49530 w 109220"/>
                <a:gd name="connsiteY21" fmla="*/ 114300 h 167640"/>
                <a:gd name="connsiteX22" fmla="*/ 19050 w 109220"/>
                <a:gd name="connsiteY22" fmla="*/ 133350 h 167640"/>
                <a:gd name="connsiteX23" fmla="*/ 50800 w 109220"/>
                <a:gd name="connsiteY23" fmla="*/ 151130 h 167640"/>
                <a:gd name="connsiteX24" fmla="*/ 83820 w 109220"/>
                <a:gd name="connsiteY24" fmla="*/ 132080 h 167640"/>
                <a:gd name="connsiteX25" fmla="*/ 76200 w 109220"/>
                <a:gd name="connsiteY25" fmla="*/ 40640 h 167640"/>
                <a:gd name="connsiteX26" fmla="*/ 49530 w 109220"/>
                <a:gd name="connsiteY26" fmla="*/ 16510 h 167640"/>
                <a:gd name="connsiteX27" fmla="*/ 22860 w 109220"/>
                <a:gd name="connsiteY27" fmla="*/ 40640 h 167640"/>
                <a:gd name="connsiteX28" fmla="*/ 49530 w 109220"/>
                <a:gd name="connsiteY28" fmla="*/ 64770 h 167640"/>
                <a:gd name="connsiteX29" fmla="*/ 76200 w 109220"/>
                <a:gd name="connsiteY29" fmla="*/ 4064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9220" h="167640">
                  <a:moveTo>
                    <a:pt x="60960" y="99060"/>
                  </a:moveTo>
                  <a:cubicBezTo>
                    <a:pt x="90170" y="102870"/>
                    <a:pt x="106680" y="110490"/>
                    <a:pt x="106680" y="132080"/>
                  </a:cubicBezTo>
                  <a:cubicBezTo>
                    <a:pt x="106680" y="153670"/>
                    <a:pt x="83820" y="167640"/>
                    <a:pt x="52070" y="167640"/>
                  </a:cubicBezTo>
                  <a:cubicBezTo>
                    <a:pt x="20320" y="167640"/>
                    <a:pt x="0" y="157480"/>
                    <a:pt x="0" y="137160"/>
                  </a:cubicBezTo>
                  <a:cubicBezTo>
                    <a:pt x="0" y="116840"/>
                    <a:pt x="13970" y="113030"/>
                    <a:pt x="31750" y="109220"/>
                  </a:cubicBezTo>
                  <a:cubicBezTo>
                    <a:pt x="20320" y="107950"/>
                    <a:pt x="13970" y="102870"/>
                    <a:pt x="13970" y="93980"/>
                  </a:cubicBezTo>
                  <a:cubicBezTo>
                    <a:pt x="13970" y="85090"/>
                    <a:pt x="20320" y="81280"/>
                    <a:pt x="29210" y="77470"/>
                  </a:cubicBezTo>
                  <a:cubicBezTo>
                    <a:pt x="12700" y="71120"/>
                    <a:pt x="2540" y="58420"/>
                    <a:pt x="2540" y="40640"/>
                  </a:cubicBezTo>
                  <a:cubicBezTo>
                    <a:pt x="2540" y="22860"/>
                    <a:pt x="22860" y="0"/>
                    <a:pt x="49530" y="0"/>
                  </a:cubicBezTo>
                  <a:cubicBezTo>
                    <a:pt x="76200" y="0"/>
                    <a:pt x="62230" y="0"/>
                    <a:pt x="67310" y="2540"/>
                  </a:cubicBezTo>
                  <a:lnTo>
                    <a:pt x="109220" y="2540"/>
                  </a:lnTo>
                  <a:lnTo>
                    <a:pt x="109220" y="19050"/>
                  </a:lnTo>
                  <a:lnTo>
                    <a:pt x="93980" y="19050"/>
                  </a:lnTo>
                  <a:cubicBezTo>
                    <a:pt x="91440" y="19050"/>
                    <a:pt x="87630" y="19050"/>
                    <a:pt x="87630" y="19050"/>
                  </a:cubicBezTo>
                  <a:lnTo>
                    <a:pt x="86360" y="19050"/>
                  </a:lnTo>
                  <a:cubicBezTo>
                    <a:pt x="92710" y="24130"/>
                    <a:pt x="96520" y="33020"/>
                    <a:pt x="96520" y="41910"/>
                  </a:cubicBezTo>
                  <a:cubicBezTo>
                    <a:pt x="96520" y="64770"/>
                    <a:pt x="78740" y="80010"/>
                    <a:pt x="54610" y="81280"/>
                  </a:cubicBezTo>
                  <a:lnTo>
                    <a:pt x="54610" y="81280"/>
                  </a:lnTo>
                  <a:cubicBezTo>
                    <a:pt x="44450" y="81280"/>
                    <a:pt x="35560" y="86360"/>
                    <a:pt x="35560" y="90170"/>
                  </a:cubicBezTo>
                  <a:cubicBezTo>
                    <a:pt x="35560" y="93980"/>
                    <a:pt x="43180" y="97790"/>
                    <a:pt x="62230" y="100330"/>
                  </a:cubicBezTo>
                  <a:close/>
                  <a:moveTo>
                    <a:pt x="85090" y="133350"/>
                  </a:moveTo>
                  <a:cubicBezTo>
                    <a:pt x="85090" y="123190"/>
                    <a:pt x="76200" y="114300"/>
                    <a:pt x="49530" y="114300"/>
                  </a:cubicBezTo>
                  <a:cubicBezTo>
                    <a:pt x="22860" y="114300"/>
                    <a:pt x="19050" y="123190"/>
                    <a:pt x="19050" y="133350"/>
                  </a:cubicBezTo>
                  <a:cubicBezTo>
                    <a:pt x="19050" y="143510"/>
                    <a:pt x="31750" y="151130"/>
                    <a:pt x="50800" y="151130"/>
                  </a:cubicBezTo>
                  <a:cubicBezTo>
                    <a:pt x="69850" y="151130"/>
                    <a:pt x="83820" y="143510"/>
                    <a:pt x="83820" y="132080"/>
                  </a:cubicBezTo>
                  <a:close/>
                  <a:moveTo>
                    <a:pt x="76200" y="40640"/>
                  </a:moveTo>
                  <a:cubicBezTo>
                    <a:pt x="76200" y="26670"/>
                    <a:pt x="66040" y="16510"/>
                    <a:pt x="49530" y="16510"/>
                  </a:cubicBezTo>
                  <a:cubicBezTo>
                    <a:pt x="33020" y="16510"/>
                    <a:pt x="22860" y="26670"/>
                    <a:pt x="22860" y="40640"/>
                  </a:cubicBezTo>
                  <a:cubicBezTo>
                    <a:pt x="22860" y="54610"/>
                    <a:pt x="34290" y="64770"/>
                    <a:pt x="49530" y="64770"/>
                  </a:cubicBezTo>
                  <a:cubicBezTo>
                    <a:pt x="64770" y="64770"/>
                    <a:pt x="76200" y="54610"/>
                    <a:pt x="76200" y="406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 257">
              <a:extLst>
                <a:ext uri="{FF2B5EF4-FFF2-40B4-BE49-F238E27FC236}">
                  <a16:creationId xmlns:a16="http://schemas.microsoft.com/office/drawing/2014/main" id="{C9B7D5C2-AB52-24C7-06F7-8B502F4E0286}"/>
                </a:ext>
              </a:extLst>
            </p:cNvPr>
            <p:cNvSpPr/>
            <p:nvPr/>
          </p:nvSpPr>
          <p:spPr>
            <a:xfrm>
              <a:off x="2216150" y="5302250"/>
              <a:ext cx="101600" cy="118109"/>
            </a:xfrm>
            <a:custGeom>
              <a:avLst/>
              <a:gdLst>
                <a:gd name="connsiteX0" fmla="*/ 81280 w 101600"/>
                <a:gd name="connsiteY0" fmla="*/ 115570 h 118109"/>
                <a:gd name="connsiteX1" fmla="*/ 81280 w 101600"/>
                <a:gd name="connsiteY1" fmla="*/ 99060 h 118109"/>
                <a:gd name="connsiteX2" fmla="*/ 81280 w 101600"/>
                <a:gd name="connsiteY2" fmla="*/ 90170 h 118109"/>
                <a:gd name="connsiteX3" fmla="*/ 81280 w 101600"/>
                <a:gd name="connsiteY3" fmla="*/ 90170 h 118109"/>
                <a:gd name="connsiteX4" fmla="*/ 39370 w 101600"/>
                <a:gd name="connsiteY4" fmla="*/ 118110 h 118109"/>
                <a:gd name="connsiteX5" fmla="*/ 0 w 101600"/>
                <a:gd name="connsiteY5" fmla="*/ 72390 h 118109"/>
                <a:gd name="connsiteX6" fmla="*/ 0 w 101600"/>
                <a:gd name="connsiteY6" fmla="*/ 0 h 118109"/>
                <a:gd name="connsiteX7" fmla="*/ 21590 w 101600"/>
                <a:gd name="connsiteY7" fmla="*/ 0 h 118109"/>
                <a:gd name="connsiteX8" fmla="*/ 21590 w 101600"/>
                <a:gd name="connsiteY8" fmla="*/ 67310 h 118109"/>
                <a:gd name="connsiteX9" fmla="*/ 43180 w 101600"/>
                <a:gd name="connsiteY9" fmla="*/ 97790 h 118109"/>
                <a:gd name="connsiteX10" fmla="*/ 80010 w 101600"/>
                <a:gd name="connsiteY10" fmla="*/ 57150 h 118109"/>
                <a:gd name="connsiteX11" fmla="*/ 80010 w 101600"/>
                <a:gd name="connsiteY11" fmla="*/ 1270 h 118109"/>
                <a:gd name="connsiteX12" fmla="*/ 101600 w 101600"/>
                <a:gd name="connsiteY12" fmla="*/ 1270 h 118109"/>
                <a:gd name="connsiteX13" fmla="*/ 101600 w 101600"/>
                <a:gd name="connsiteY13" fmla="*/ 115570 h 118109"/>
                <a:gd name="connsiteX14" fmla="*/ 81280 w 101600"/>
                <a:gd name="connsiteY14" fmla="*/ 11557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00" h="118109">
                  <a:moveTo>
                    <a:pt x="81280" y="115570"/>
                  </a:moveTo>
                  <a:lnTo>
                    <a:pt x="81280" y="99060"/>
                  </a:lnTo>
                  <a:cubicBezTo>
                    <a:pt x="81280" y="93980"/>
                    <a:pt x="81280" y="91440"/>
                    <a:pt x="81280" y="90170"/>
                  </a:cubicBezTo>
                  <a:lnTo>
                    <a:pt x="81280" y="90170"/>
                  </a:lnTo>
                  <a:cubicBezTo>
                    <a:pt x="77470" y="100330"/>
                    <a:pt x="62230" y="118110"/>
                    <a:pt x="39370" y="118110"/>
                  </a:cubicBezTo>
                  <a:cubicBezTo>
                    <a:pt x="16510" y="118110"/>
                    <a:pt x="0" y="101600"/>
                    <a:pt x="0" y="72390"/>
                  </a:cubicBezTo>
                  <a:lnTo>
                    <a:pt x="0" y="0"/>
                  </a:lnTo>
                  <a:lnTo>
                    <a:pt x="21590" y="0"/>
                  </a:lnTo>
                  <a:lnTo>
                    <a:pt x="21590" y="67310"/>
                  </a:lnTo>
                  <a:cubicBezTo>
                    <a:pt x="21590" y="82550"/>
                    <a:pt x="24130" y="97790"/>
                    <a:pt x="43180" y="97790"/>
                  </a:cubicBezTo>
                  <a:cubicBezTo>
                    <a:pt x="62230" y="97790"/>
                    <a:pt x="80010" y="80010"/>
                    <a:pt x="80010" y="57150"/>
                  </a:cubicBezTo>
                  <a:lnTo>
                    <a:pt x="80010" y="1270"/>
                  </a:lnTo>
                  <a:lnTo>
                    <a:pt x="101600" y="1270"/>
                  </a:lnTo>
                  <a:lnTo>
                    <a:pt x="101600" y="115570"/>
                  </a:lnTo>
                  <a:lnTo>
                    <a:pt x="8128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 258">
              <a:extLst>
                <a:ext uri="{FF2B5EF4-FFF2-40B4-BE49-F238E27FC236}">
                  <a16:creationId xmlns:a16="http://schemas.microsoft.com/office/drawing/2014/main" id="{4F211D23-7152-F550-C54F-A65D6B548212}"/>
                </a:ext>
              </a:extLst>
            </p:cNvPr>
            <p:cNvSpPr/>
            <p:nvPr/>
          </p:nvSpPr>
          <p:spPr>
            <a:xfrm>
              <a:off x="2355850" y="5253990"/>
              <a:ext cx="44450" cy="167639"/>
            </a:xfrm>
            <a:custGeom>
              <a:avLst/>
              <a:gdLst>
                <a:gd name="connsiteX0" fmla="*/ 0 w 44450"/>
                <a:gd name="connsiteY0" fmla="*/ 0 h 167639"/>
                <a:gd name="connsiteX1" fmla="*/ 21590 w 44450"/>
                <a:gd name="connsiteY1" fmla="*/ 0 h 167639"/>
                <a:gd name="connsiteX2" fmla="*/ 21590 w 44450"/>
                <a:gd name="connsiteY2" fmla="*/ 130810 h 167639"/>
                <a:gd name="connsiteX3" fmla="*/ 34290 w 44450"/>
                <a:gd name="connsiteY3" fmla="*/ 148590 h 167639"/>
                <a:gd name="connsiteX4" fmla="*/ 44450 w 44450"/>
                <a:gd name="connsiteY4" fmla="*/ 147320 h 167639"/>
                <a:gd name="connsiteX5" fmla="*/ 44450 w 44450"/>
                <a:gd name="connsiteY5" fmla="*/ 165100 h 167639"/>
                <a:gd name="connsiteX6" fmla="*/ 29210 w 44450"/>
                <a:gd name="connsiteY6" fmla="*/ 167640 h 167639"/>
                <a:gd name="connsiteX7" fmla="*/ 0 w 44450"/>
                <a:gd name="connsiteY7" fmla="*/ 135890 h 167639"/>
                <a:gd name="connsiteX8" fmla="*/ 0 w 44450"/>
                <a:gd name="connsiteY8" fmla="*/ 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39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0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 259">
              <a:extLst>
                <a:ext uri="{FF2B5EF4-FFF2-40B4-BE49-F238E27FC236}">
                  <a16:creationId xmlns:a16="http://schemas.microsoft.com/office/drawing/2014/main" id="{15673650-5DBB-E419-0401-C76D604D6C6F}"/>
                </a:ext>
              </a:extLst>
            </p:cNvPr>
            <p:cNvSpPr/>
            <p:nvPr/>
          </p:nvSpPr>
          <p:spPr>
            <a:xfrm>
              <a:off x="2416810" y="5300979"/>
              <a:ext cx="93979" cy="119379"/>
            </a:xfrm>
            <a:custGeom>
              <a:avLst/>
              <a:gdLst>
                <a:gd name="connsiteX0" fmla="*/ 5080 w 93979"/>
                <a:gd name="connsiteY0" fmla="*/ 8890 h 119379"/>
                <a:gd name="connsiteX1" fmla="*/ 45720 w 93979"/>
                <a:gd name="connsiteY1" fmla="*/ 0 h 119379"/>
                <a:gd name="connsiteX2" fmla="*/ 93980 w 93979"/>
                <a:gd name="connsiteY2" fmla="*/ 44450 h 119379"/>
                <a:gd name="connsiteX3" fmla="*/ 93980 w 93979"/>
                <a:gd name="connsiteY3" fmla="*/ 116840 h 119379"/>
                <a:gd name="connsiteX4" fmla="*/ 74930 w 93979"/>
                <a:gd name="connsiteY4" fmla="*/ 116840 h 119379"/>
                <a:gd name="connsiteX5" fmla="*/ 74930 w 93979"/>
                <a:gd name="connsiteY5" fmla="*/ 102870 h 119379"/>
                <a:gd name="connsiteX6" fmla="*/ 74930 w 93979"/>
                <a:gd name="connsiteY6" fmla="*/ 93980 h 119379"/>
                <a:gd name="connsiteX7" fmla="*/ 74930 w 93979"/>
                <a:gd name="connsiteY7" fmla="*/ 93980 h 119379"/>
                <a:gd name="connsiteX8" fmla="*/ 35560 w 93979"/>
                <a:gd name="connsiteY8" fmla="*/ 119380 h 119379"/>
                <a:gd name="connsiteX9" fmla="*/ 0 w 93979"/>
                <a:gd name="connsiteY9" fmla="*/ 86360 h 119379"/>
                <a:gd name="connsiteX10" fmla="*/ 74930 w 93979"/>
                <a:gd name="connsiteY10" fmla="*/ 50800 h 119379"/>
                <a:gd name="connsiteX11" fmla="*/ 74930 w 93979"/>
                <a:gd name="connsiteY11" fmla="*/ 44450 h 119379"/>
                <a:gd name="connsiteX12" fmla="*/ 44450 w 93979"/>
                <a:gd name="connsiteY12" fmla="*/ 17780 h 119379"/>
                <a:gd name="connsiteX13" fmla="*/ 7620 w 93979"/>
                <a:gd name="connsiteY13" fmla="*/ 27940 h 119379"/>
                <a:gd name="connsiteX14" fmla="*/ 7620 w 93979"/>
                <a:gd name="connsiteY14" fmla="*/ 8890 h 119379"/>
                <a:gd name="connsiteX15" fmla="*/ 72390 w 93979"/>
                <a:gd name="connsiteY15" fmla="*/ 66040 h 119379"/>
                <a:gd name="connsiteX16" fmla="*/ 19050 w 93979"/>
                <a:gd name="connsiteY16" fmla="*/ 85090 h 119379"/>
                <a:gd name="connsiteX17" fmla="*/ 38100 w 93979"/>
                <a:gd name="connsiteY17" fmla="*/ 101600 h 119379"/>
                <a:gd name="connsiteX18" fmla="*/ 72390 w 93979"/>
                <a:gd name="connsiteY18" fmla="*/ 647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6040"/>
                  </a:moveTo>
                  <a:cubicBezTo>
                    <a:pt x="35560" y="59690"/>
                    <a:pt x="19050" y="69850"/>
                    <a:pt x="19050" y="85090"/>
                  </a:cubicBezTo>
                  <a:cubicBezTo>
                    <a:pt x="19050" y="100330"/>
                    <a:pt x="26670" y="101600"/>
                    <a:pt x="38100" y="101600"/>
                  </a:cubicBezTo>
                  <a:cubicBezTo>
                    <a:pt x="57150" y="101600"/>
                    <a:pt x="72390" y="82550"/>
                    <a:pt x="7239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5E9C7539-2773-4F5B-2D2B-94C5B0EA40B4}"/>
                </a:ext>
              </a:extLst>
            </p:cNvPr>
            <p:cNvSpPr/>
            <p:nvPr/>
          </p:nvSpPr>
          <p:spPr>
            <a:xfrm>
              <a:off x="2542539" y="5302250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 261">
              <a:extLst>
                <a:ext uri="{FF2B5EF4-FFF2-40B4-BE49-F238E27FC236}">
                  <a16:creationId xmlns:a16="http://schemas.microsoft.com/office/drawing/2014/main" id="{DA84AA53-B80E-1ECE-F4EE-D1B9B93ADB3F}"/>
                </a:ext>
              </a:extLst>
            </p:cNvPr>
            <p:cNvSpPr/>
            <p:nvPr/>
          </p:nvSpPr>
          <p:spPr>
            <a:xfrm>
              <a:off x="2682239" y="5257800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 262">
              <a:extLst>
                <a:ext uri="{FF2B5EF4-FFF2-40B4-BE49-F238E27FC236}">
                  <a16:creationId xmlns:a16="http://schemas.microsoft.com/office/drawing/2014/main" id="{412792BE-CA1F-7A83-DE46-CA85B6A36291}"/>
                </a:ext>
              </a:extLst>
            </p:cNvPr>
            <p:cNvSpPr/>
            <p:nvPr/>
          </p:nvSpPr>
          <p:spPr>
            <a:xfrm>
              <a:off x="2744470" y="5300979"/>
              <a:ext cx="102869" cy="118110"/>
            </a:xfrm>
            <a:custGeom>
              <a:avLst/>
              <a:gdLst>
                <a:gd name="connsiteX0" fmla="*/ 20320 w 102869"/>
                <a:gd name="connsiteY0" fmla="*/ 2540 h 118110"/>
                <a:gd name="connsiteX1" fmla="*/ 20320 w 102869"/>
                <a:gd name="connsiteY1" fmla="*/ 19050 h 118110"/>
                <a:gd name="connsiteX2" fmla="*/ 20320 w 102869"/>
                <a:gd name="connsiteY2" fmla="*/ 27940 h 118110"/>
                <a:gd name="connsiteX3" fmla="*/ 20320 w 102869"/>
                <a:gd name="connsiteY3" fmla="*/ 27940 h 118110"/>
                <a:gd name="connsiteX4" fmla="*/ 63500 w 102869"/>
                <a:gd name="connsiteY4" fmla="*/ 0 h 118110"/>
                <a:gd name="connsiteX5" fmla="*/ 102870 w 102869"/>
                <a:gd name="connsiteY5" fmla="*/ 45720 h 118110"/>
                <a:gd name="connsiteX6" fmla="*/ 102870 w 102869"/>
                <a:gd name="connsiteY6" fmla="*/ 118110 h 118110"/>
                <a:gd name="connsiteX7" fmla="*/ 81280 w 102869"/>
                <a:gd name="connsiteY7" fmla="*/ 118110 h 118110"/>
                <a:gd name="connsiteX8" fmla="*/ 81280 w 102869"/>
                <a:gd name="connsiteY8" fmla="*/ 50800 h 118110"/>
                <a:gd name="connsiteX9" fmla="*/ 59690 w 102869"/>
                <a:gd name="connsiteY9" fmla="*/ 20320 h 118110"/>
                <a:gd name="connsiteX10" fmla="*/ 21590 w 102869"/>
                <a:gd name="connsiteY10" fmla="*/ 60960 h 118110"/>
                <a:gd name="connsiteX11" fmla="*/ 21590 w 102869"/>
                <a:gd name="connsiteY11" fmla="*/ 116840 h 118110"/>
                <a:gd name="connsiteX12" fmla="*/ 0 w 102869"/>
                <a:gd name="connsiteY12" fmla="*/ 116840 h 118110"/>
                <a:gd name="connsiteX13" fmla="*/ 0 w 102869"/>
                <a:gd name="connsiteY13" fmla="*/ 2540 h 118110"/>
                <a:gd name="connsiteX14" fmla="*/ 20320 w 102869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 263">
              <a:extLst>
                <a:ext uri="{FF2B5EF4-FFF2-40B4-BE49-F238E27FC236}">
                  <a16:creationId xmlns:a16="http://schemas.microsoft.com/office/drawing/2014/main" id="{B256A667-A0ED-FE15-D65E-BD93619D2F20}"/>
                </a:ext>
              </a:extLst>
            </p:cNvPr>
            <p:cNvSpPr/>
            <p:nvPr/>
          </p:nvSpPr>
          <p:spPr>
            <a:xfrm>
              <a:off x="2865120" y="5269229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 264">
              <a:extLst>
                <a:ext uri="{FF2B5EF4-FFF2-40B4-BE49-F238E27FC236}">
                  <a16:creationId xmlns:a16="http://schemas.microsoft.com/office/drawing/2014/main" id="{1E016CAE-646A-8E7C-E248-5228E1CD9D47}"/>
                </a:ext>
              </a:extLst>
            </p:cNvPr>
            <p:cNvSpPr/>
            <p:nvPr/>
          </p:nvSpPr>
          <p:spPr>
            <a:xfrm>
              <a:off x="2955289" y="530225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 265">
              <a:extLst>
                <a:ext uri="{FF2B5EF4-FFF2-40B4-BE49-F238E27FC236}">
                  <a16:creationId xmlns:a16="http://schemas.microsoft.com/office/drawing/2014/main" id="{839805A8-3AB5-4C4F-FF12-65344DE74311}"/>
                </a:ext>
              </a:extLst>
            </p:cNvPr>
            <p:cNvSpPr/>
            <p:nvPr/>
          </p:nvSpPr>
          <p:spPr>
            <a:xfrm>
              <a:off x="3089910" y="5302250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 266">
              <a:extLst>
                <a:ext uri="{FF2B5EF4-FFF2-40B4-BE49-F238E27FC236}">
                  <a16:creationId xmlns:a16="http://schemas.microsoft.com/office/drawing/2014/main" id="{45575F0C-6AEE-5EDC-045E-6D3A651E7BD7}"/>
                </a:ext>
              </a:extLst>
            </p:cNvPr>
            <p:cNvSpPr/>
            <p:nvPr/>
          </p:nvSpPr>
          <p:spPr>
            <a:xfrm>
              <a:off x="3176270" y="5300979"/>
              <a:ext cx="102870" cy="118110"/>
            </a:xfrm>
            <a:custGeom>
              <a:avLst/>
              <a:gdLst>
                <a:gd name="connsiteX0" fmla="*/ 20320 w 102870"/>
                <a:gd name="connsiteY0" fmla="*/ 2540 h 118110"/>
                <a:gd name="connsiteX1" fmla="*/ 20320 w 102870"/>
                <a:gd name="connsiteY1" fmla="*/ 19050 h 118110"/>
                <a:gd name="connsiteX2" fmla="*/ 20320 w 102870"/>
                <a:gd name="connsiteY2" fmla="*/ 27940 h 118110"/>
                <a:gd name="connsiteX3" fmla="*/ 20320 w 102870"/>
                <a:gd name="connsiteY3" fmla="*/ 27940 h 118110"/>
                <a:gd name="connsiteX4" fmla="*/ 63500 w 102870"/>
                <a:gd name="connsiteY4" fmla="*/ 0 h 118110"/>
                <a:gd name="connsiteX5" fmla="*/ 102870 w 102870"/>
                <a:gd name="connsiteY5" fmla="*/ 45720 h 118110"/>
                <a:gd name="connsiteX6" fmla="*/ 102870 w 102870"/>
                <a:gd name="connsiteY6" fmla="*/ 118110 h 118110"/>
                <a:gd name="connsiteX7" fmla="*/ 81280 w 102870"/>
                <a:gd name="connsiteY7" fmla="*/ 118110 h 118110"/>
                <a:gd name="connsiteX8" fmla="*/ 81280 w 102870"/>
                <a:gd name="connsiteY8" fmla="*/ 50800 h 118110"/>
                <a:gd name="connsiteX9" fmla="*/ 59690 w 102870"/>
                <a:gd name="connsiteY9" fmla="*/ 20320 h 118110"/>
                <a:gd name="connsiteX10" fmla="*/ 21590 w 102870"/>
                <a:gd name="connsiteY10" fmla="*/ 60960 h 118110"/>
                <a:gd name="connsiteX11" fmla="*/ 21590 w 102870"/>
                <a:gd name="connsiteY11" fmla="*/ 116840 h 118110"/>
                <a:gd name="connsiteX12" fmla="*/ 0 w 102870"/>
                <a:gd name="connsiteY12" fmla="*/ 116840 h 118110"/>
                <a:gd name="connsiteX13" fmla="*/ 0 w 102870"/>
                <a:gd name="connsiteY13" fmla="*/ 2540 h 118110"/>
                <a:gd name="connsiteX14" fmla="*/ 20320 w 102870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 267">
              <a:extLst>
                <a:ext uri="{FF2B5EF4-FFF2-40B4-BE49-F238E27FC236}">
                  <a16:creationId xmlns:a16="http://schemas.microsoft.com/office/drawing/2014/main" id="{F4680CCA-86F2-A464-2918-18D01572B362}"/>
                </a:ext>
              </a:extLst>
            </p:cNvPr>
            <p:cNvSpPr/>
            <p:nvPr/>
          </p:nvSpPr>
          <p:spPr>
            <a:xfrm>
              <a:off x="3307079" y="5300979"/>
              <a:ext cx="93979" cy="119379"/>
            </a:xfrm>
            <a:custGeom>
              <a:avLst/>
              <a:gdLst>
                <a:gd name="connsiteX0" fmla="*/ 5080 w 93979"/>
                <a:gd name="connsiteY0" fmla="*/ 8890 h 119379"/>
                <a:gd name="connsiteX1" fmla="*/ 45720 w 93979"/>
                <a:gd name="connsiteY1" fmla="*/ 0 h 119379"/>
                <a:gd name="connsiteX2" fmla="*/ 93980 w 93979"/>
                <a:gd name="connsiteY2" fmla="*/ 44450 h 119379"/>
                <a:gd name="connsiteX3" fmla="*/ 93980 w 93979"/>
                <a:gd name="connsiteY3" fmla="*/ 116840 h 119379"/>
                <a:gd name="connsiteX4" fmla="*/ 74930 w 93979"/>
                <a:gd name="connsiteY4" fmla="*/ 116840 h 119379"/>
                <a:gd name="connsiteX5" fmla="*/ 74930 w 93979"/>
                <a:gd name="connsiteY5" fmla="*/ 102870 h 119379"/>
                <a:gd name="connsiteX6" fmla="*/ 74930 w 93979"/>
                <a:gd name="connsiteY6" fmla="*/ 93980 h 119379"/>
                <a:gd name="connsiteX7" fmla="*/ 74930 w 93979"/>
                <a:gd name="connsiteY7" fmla="*/ 93980 h 119379"/>
                <a:gd name="connsiteX8" fmla="*/ 35560 w 93979"/>
                <a:gd name="connsiteY8" fmla="*/ 119380 h 119379"/>
                <a:gd name="connsiteX9" fmla="*/ 0 w 93979"/>
                <a:gd name="connsiteY9" fmla="*/ 86360 h 119379"/>
                <a:gd name="connsiteX10" fmla="*/ 74930 w 93979"/>
                <a:gd name="connsiteY10" fmla="*/ 50800 h 119379"/>
                <a:gd name="connsiteX11" fmla="*/ 74930 w 93979"/>
                <a:gd name="connsiteY11" fmla="*/ 44450 h 119379"/>
                <a:gd name="connsiteX12" fmla="*/ 44450 w 93979"/>
                <a:gd name="connsiteY12" fmla="*/ 17780 h 119379"/>
                <a:gd name="connsiteX13" fmla="*/ 7620 w 93979"/>
                <a:gd name="connsiteY13" fmla="*/ 27940 h 119379"/>
                <a:gd name="connsiteX14" fmla="*/ 7620 w 93979"/>
                <a:gd name="connsiteY14" fmla="*/ 8890 h 119379"/>
                <a:gd name="connsiteX15" fmla="*/ 71120 w 93979"/>
                <a:gd name="connsiteY15" fmla="*/ 66040 h 119379"/>
                <a:gd name="connsiteX16" fmla="*/ 17780 w 93979"/>
                <a:gd name="connsiteY16" fmla="*/ 85090 h 119379"/>
                <a:gd name="connsiteX17" fmla="*/ 36830 w 93979"/>
                <a:gd name="connsiteY17" fmla="*/ 101600 h 119379"/>
                <a:gd name="connsiteX18" fmla="*/ 71120 w 93979"/>
                <a:gd name="connsiteY18" fmla="*/ 647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1120" y="66040"/>
                  </a:moveTo>
                  <a:cubicBezTo>
                    <a:pt x="34290" y="59690"/>
                    <a:pt x="17780" y="69850"/>
                    <a:pt x="17780" y="85090"/>
                  </a:cubicBezTo>
                  <a:cubicBezTo>
                    <a:pt x="17780" y="100330"/>
                    <a:pt x="25400" y="101600"/>
                    <a:pt x="36830" y="101600"/>
                  </a:cubicBezTo>
                  <a:cubicBezTo>
                    <a:pt x="55880" y="101600"/>
                    <a:pt x="71120" y="82550"/>
                    <a:pt x="7112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 268">
              <a:extLst>
                <a:ext uri="{FF2B5EF4-FFF2-40B4-BE49-F238E27FC236}">
                  <a16:creationId xmlns:a16="http://schemas.microsoft.com/office/drawing/2014/main" id="{015DF4DE-1511-BED1-B756-525CABD3165E}"/>
                </a:ext>
              </a:extLst>
            </p:cNvPr>
            <p:cNvSpPr/>
            <p:nvPr/>
          </p:nvSpPr>
          <p:spPr>
            <a:xfrm>
              <a:off x="3434079" y="5253990"/>
              <a:ext cx="44450" cy="167639"/>
            </a:xfrm>
            <a:custGeom>
              <a:avLst/>
              <a:gdLst>
                <a:gd name="connsiteX0" fmla="*/ 0 w 44450"/>
                <a:gd name="connsiteY0" fmla="*/ 0 h 167639"/>
                <a:gd name="connsiteX1" fmla="*/ 21590 w 44450"/>
                <a:gd name="connsiteY1" fmla="*/ 0 h 167639"/>
                <a:gd name="connsiteX2" fmla="*/ 21590 w 44450"/>
                <a:gd name="connsiteY2" fmla="*/ 130810 h 167639"/>
                <a:gd name="connsiteX3" fmla="*/ 34290 w 44450"/>
                <a:gd name="connsiteY3" fmla="*/ 148590 h 167639"/>
                <a:gd name="connsiteX4" fmla="*/ 44450 w 44450"/>
                <a:gd name="connsiteY4" fmla="*/ 147320 h 167639"/>
                <a:gd name="connsiteX5" fmla="*/ 44450 w 44450"/>
                <a:gd name="connsiteY5" fmla="*/ 165100 h 167639"/>
                <a:gd name="connsiteX6" fmla="*/ 29210 w 44450"/>
                <a:gd name="connsiteY6" fmla="*/ 167640 h 167639"/>
                <a:gd name="connsiteX7" fmla="*/ 0 w 44450"/>
                <a:gd name="connsiteY7" fmla="*/ 135890 h 167639"/>
                <a:gd name="connsiteX8" fmla="*/ 0 w 44450"/>
                <a:gd name="connsiteY8" fmla="*/ 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39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0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 269">
              <a:extLst>
                <a:ext uri="{FF2B5EF4-FFF2-40B4-BE49-F238E27FC236}">
                  <a16:creationId xmlns:a16="http://schemas.microsoft.com/office/drawing/2014/main" id="{81B342BF-C722-846B-7AD9-734E024442FB}"/>
                </a:ext>
              </a:extLst>
            </p:cNvPr>
            <p:cNvSpPr/>
            <p:nvPr/>
          </p:nvSpPr>
          <p:spPr>
            <a:xfrm>
              <a:off x="3538220" y="5269229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 270">
              <a:extLst>
                <a:ext uri="{FF2B5EF4-FFF2-40B4-BE49-F238E27FC236}">
                  <a16:creationId xmlns:a16="http://schemas.microsoft.com/office/drawing/2014/main" id="{390B8084-3034-05CC-A82C-1E340F7CEC51}"/>
                </a:ext>
              </a:extLst>
            </p:cNvPr>
            <p:cNvSpPr/>
            <p:nvPr/>
          </p:nvSpPr>
          <p:spPr>
            <a:xfrm>
              <a:off x="3636009" y="5302250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 271">
              <a:extLst>
                <a:ext uri="{FF2B5EF4-FFF2-40B4-BE49-F238E27FC236}">
                  <a16:creationId xmlns:a16="http://schemas.microsoft.com/office/drawing/2014/main" id="{A157B1C7-0693-8A15-2F87-D2762319E7C4}"/>
                </a:ext>
              </a:extLst>
            </p:cNvPr>
            <p:cNvSpPr/>
            <p:nvPr/>
          </p:nvSpPr>
          <p:spPr>
            <a:xfrm>
              <a:off x="3712209" y="5300979"/>
              <a:ext cx="93980" cy="119379"/>
            </a:xfrm>
            <a:custGeom>
              <a:avLst/>
              <a:gdLst>
                <a:gd name="connsiteX0" fmla="*/ 5080 w 93980"/>
                <a:gd name="connsiteY0" fmla="*/ 8890 h 119379"/>
                <a:gd name="connsiteX1" fmla="*/ 45720 w 93980"/>
                <a:gd name="connsiteY1" fmla="*/ 0 h 119379"/>
                <a:gd name="connsiteX2" fmla="*/ 93980 w 93980"/>
                <a:gd name="connsiteY2" fmla="*/ 44450 h 119379"/>
                <a:gd name="connsiteX3" fmla="*/ 93980 w 93980"/>
                <a:gd name="connsiteY3" fmla="*/ 116840 h 119379"/>
                <a:gd name="connsiteX4" fmla="*/ 74930 w 93980"/>
                <a:gd name="connsiteY4" fmla="*/ 116840 h 119379"/>
                <a:gd name="connsiteX5" fmla="*/ 74930 w 93980"/>
                <a:gd name="connsiteY5" fmla="*/ 102870 h 119379"/>
                <a:gd name="connsiteX6" fmla="*/ 74930 w 93980"/>
                <a:gd name="connsiteY6" fmla="*/ 93980 h 119379"/>
                <a:gd name="connsiteX7" fmla="*/ 74930 w 93980"/>
                <a:gd name="connsiteY7" fmla="*/ 93980 h 119379"/>
                <a:gd name="connsiteX8" fmla="*/ 35560 w 93980"/>
                <a:gd name="connsiteY8" fmla="*/ 119380 h 119379"/>
                <a:gd name="connsiteX9" fmla="*/ 0 w 93980"/>
                <a:gd name="connsiteY9" fmla="*/ 86360 h 119379"/>
                <a:gd name="connsiteX10" fmla="*/ 74930 w 93980"/>
                <a:gd name="connsiteY10" fmla="*/ 50800 h 119379"/>
                <a:gd name="connsiteX11" fmla="*/ 74930 w 93980"/>
                <a:gd name="connsiteY11" fmla="*/ 44450 h 119379"/>
                <a:gd name="connsiteX12" fmla="*/ 44450 w 93980"/>
                <a:gd name="connsiteY12" fmla="*/ 17780 h 119379"/>
                <a:gd name="connsiteX13" fmla="*/ 7620 w 93980"/>
                <a:gd name="connsiteY13" fmla="*/ 27940 h 119379"/>
                <a:gd name="connsiteX14" fmla="*/ 7620 w 93980"/>
                <a:gd name="connsiteY14" fmla="*/ 8890 h 119379"/>
                <a:gd name="connsiteX15" fmla="*/ 72390 w 93980"/>
                <a:gd name="connsiteY15" fmla="*/ 66040 h 119379"/>
                <a:gd name="connsiteX16" fmla="*/ 19050 w 93980"/>
                <a:gd name="connsiteY16" fmla="*/ 85090 h 119379"/>
                <a:gd name="connsiteX17" fmla="*/ 38100 w 93980"/>
                <a:gd name="connsiteY17" fmla="*/ 101600 h 119379"/>
                <a:gd name="connsiteX18" fmla="*/ 72390 w 93980"/>
                <a:gd name="connsiteY18" fmla="*/ 647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80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6040"/>
                  </a:moveTo>
                  <a:cubicBezTo>
                    <a:pt x="35560" y="59690"/>
                    <a:pt x="19050" y="69850"/>
                    <a:pt x="19050" y="85090"/>
                  </a:cubicBezTo>
                  <a:cubicBezTo>
                    <a:pt x="19050" y="100330"/>
                    <a:pt x="26670" y="101600"/>
                    <a:pt x="38100" y="101600"/>
                  </a:cubicBezTo>
                  <a:cubicBezTo>
                    <a:pt x="57150" y="101600"/>
                    <a:pt x="72390" y="82550"/>
                    <a:pt x="7239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 272">
              <a:extLst>
                <a:ext uri="{FF2B5EF4-FFF2-40B4-BE49-F238E27FC236}">
                  <a16:creationId xmlns:a16="http://schemas.microsoft.com/office/drawing/2014/main" id="{02CBA0BB-1961-C9B3-E9DB-A132A3AA0DA9}"/>
                </a:ext>
              </a:extLst>
            </p:cNvPr>
            <p:cNvSpPr/>
            <p:nvPr/>
          </p:nvSpPr>
          <p:spPr>
            <a:xfrm>
              <a:off x="3839209" y="5257800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 273">
              <a:extLst>
                <a:ext uri="{FF2B5EF4-FFF2-40B4-BE49-F238E27FC236}">
                  <a16:creationId xmlns:a16="http://schemas.microsoft.com/office/drawing/2014/main" id="{D895D283-A340-2A9A-8C60-C81CCC8D35D8}"/>
                </a:ext>
              </a:extLst>
            </p:cNvPr>
            <p:cNvSpPr/>
            <p:nvPr/>
          </p:nvSpPr>
          <p:spPr>
            <a:xfrm>
              <a:off x="3901440" y="5300979"/>
              <a:ext cx="102869" cy="118110"/>
            </a:xfrm>
            <a:custGeom>
              <a:avLst/>
              <a:gdLst>
                <a:gd name="connsiteX0" fmla="*/ 20320 w 102869"/>
                <a:gd name="connsiteY0" fmla="*/ 2540 h 118110"/>
                <a:gd name="connsiteX1" fmla="*/ 20320 w 102869"/>
                <a:gd name="connsiteY1" fmla="*/ 19050 h 118110"/>
                <a:gd name="connsiteX2" fmla="*/ 20320 w 102869"/>
                <a:gd name="connsiteY2" fmla="*/ 27940 h 118110"/>
                <a:gd name="connsiteX3" fmla="*/ 20320 w 102869"/>
                <a:gd name="connsiteY3" fmla="*/ 27940 h 118110"/>
                <a:gd name="connsiteX4" fmla="*/ 63500 w 102869"/>
                <a:gd name="connsiteY4" fmla="*/ 0 h 118110"/>
                <a:gd name="connsiteX5" fmla="*/ 102870 w 102869"/>
                <a:gd name="connsiteY5" fmla="*/ 45720 h 118110"/>
                <a:gd name="connsiteX6" fmla="*/ 102870 w 102869"/>
                <a:gd name="connsiteY6" fmla="*/ 118110 h 118110"/>
                <a:gd name="connsiteX7" fmla="*/ 81280 w 102869"/>
                <a:gd name="connsiteY7" fmla="*/ 118110 h 118110"/>
                <a:gd name="connsiteX8" fmla="*/ 81280 w 102869"/>
                <a:gd name="connsiteY8" fmla="*/ 50800 h 118110"/>
                <a:gd name="connsiteX9" fmla="*/ 59690 w 102869"/>
                <a:gd name="connsiteY9" fmla="*/ 20320 h 118110"/>
                <a:gd name="connsiteX10" fmla="*/ 21590 w 102869"/>
                <a:gd name="connsiteY10" fmla="*/ 60960 h 118110"/>
                <a:gd name="connsiteX11" fmla="*/ 21590 w 102869"/>
                <a:gd name="connsiteY11" fmla="*/ 116840 h 118110"/>
                <a:gd name="connsiteX12" fmla="*/ 0 w 102869"/>
                <a:gd name="connsiteY12" fmla="*/ 116840 h 118110"/>
                <a:gd name="connsiteX13" fmla="*/ 0 w 102869"/>
                <a:gd name="connsiteY13" fmla="*/ 2540 h 118110"/>
                <a:gd name="connsiteX14" fmla="*/ 20320 w 102869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 274">
              <a:extLst>
                <a:ext uri="{FF2B5EF4-FFF2-40B4-BE49-F238E27FC236}">
                  <a16:creationId xmlns:a16="http://schemas.microsoft.com/office/drawing/2014/main" id="{883DB33E-1F9E-DFBB-2DE7-7FAA5EFE9400}"/>
                </a:ext>
              </a:extLst>
            </p:cNvPr>
            <p:cNvSpPr/>
            <p:nvPr/>
          </p:nvSpPr>
          <p:spPr>
            <a:xfrm>
              <a:off x="4037329" y="5257800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4130 w 25400"/>
                <a:gd name="connsiteY5" fmla="*/ 45720 h 160020"/>
                <a:gd name="connsiteX6" fmla="*/ 24130 w 25400"/>
                <a:gd name="connsiteY6" fmla="*/ 160020 h 160020"/>
                <a:gd name="connsiteX7" fmla="*/ 2540 w 25400"/>
                <a:gd name="connsiteY7" fmla="*/ 160020 h 160020"/>
                <a:gd name="connsiteX8" fmla="*/ 2540 w 25400"/>
                <a:gd name="connsiteY8" fmla="*/ 45720 h 160020"/>
                <a:gd name="connsiteX9" fmla="*/ 2413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 275">
              <a:extLst>
                <a:ext uri="{FF2B5EF4-FFF2-40B4-BE49-F238E27FC236}">
                  <a16:creationId xmlns:a16="http://schemas.microsoft.com/office/drawing/2014/main" id="{45E7E1B8-4E74-164B-D4AC-F800EC2DD9CB}"/>
                </a:ext>
              </a:extLst>
            </p:cNvPr>
            <p:cNvSpPr/>
            <p:nvPr/>
          </p:nvSpPr>
          <p:spPr>
            <a:xfrm>
              <a:off x="4099559" y="5300979"/>
              <a:ext cx="102870" cy="118110"/>
            </a:xfrm>
            <a:custGeom>
              <a:avLst/>
              <a:gdLst>
                <a:gd name="connsiteX0" fmla="*/ 20320 w 102870"/>
                <a:gd name="connsiteY0" fmla="*/ 2540 h 118110"/>
                <a:gd name="connsiteX1" fmla="*/ 20320 w 102870"/>
                <a:gd name="connsiteY1" fmla="*/ 19050 h 118110"/>
                <a:gd name="connsiteX2" fmla="*/ 20320 w 102870"/>
                <a:gd name="connsiteY2" fmla="*/ 27940 h 118110"/>
                <a:gd name="connsiteX3" fmla="*/ 20320 w 102870"/>
                <a:gd name="connsiteY3" fmla="*/ 27940 h 118110"/>
                <a:gd name="connsiteX4" fmla="*/ 63500 w 102870"/>
                <a:gd name="connsiteY4" fmla="*/ 0 h 118110"/>
                <a:gd name="connsiteX5" fmla="*/ 102870 w 102870"/>
                <a:gd name="connsiteY5" fmla="*/ 45720 h 118110"/>
                <a:gd name="connsiteX6" fmla="*/ 102870 w 102870"/>
                <a:gd name="connsiteY6" fmla="*/ 118110 h 118110"/>
                <a:gd name="connsiteX7" fmla="*/ 81280 w 102870"/>
                <a:gd name="connsiteY7" fmla="*/ 118110 h 118110"/>
                <a:gd name="connsiteX8" fmla="*/ 81280 w 102870"/>
                <a:gd name="connsiteY8" fmla="*/ 50800 h 118110"/>
                <a:gd name="connsiteX9" fmla="*/ 59690 w 102870"/>
                <a:gd name="connsiteY9" fmla="*/ 20320 h 118110"/>
                <a:gd name="connsiteX10" fmla="*/ 21590 w 102870"/>
                <a:gd name="connsiteY10" fmla="*/ 60960 h 118110"/>
                <a:gd name="connsiteX11" fmla="*/ 21590 w 102870"/>
                <a:gd name="connsiteY11" fmla="*/ 116840 h 118110"/>
                <a:gd name="connsiteX12" fmla="*/ 0 w 102870"/>
                <a:gd name="connsiteY12" fmla="*/ 116840 h 118110"/>
                <a:gd name="connsiteX13" fmla="*/ 0 w 102870"/>
                <a:gd name="connsiteY13" fmla="*/ 2540 h 118110"/>
                <a:gd name="connsiteX14" fmla="*/ 20320 w 102870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 276">
              <a:extLst>
                <a:ext uri="{FF2B5EF4-FFF2-40B4-BE49-F238E27FC236}">
                  <a16:creationId xmlns:a16="http://schemas.microsoft.com/office/drawing/2014/main" id="{E06B429A-E32D-FB53-1826-E8F7735E4C3E}"/>
                </a:ext>
              </a:extLst>
            </p:cNvPr>
            <p:cNvSpPr/>
            <p:nvPr/>
          </p:nvSpPr>
          <p:spPr>
            <a:xfrm>
              <a:off x="4227829" y="5300979"/>
              <a:ext cx="109220" cy="167640"/>
            </a:xfrm>
            <a:custGeom>
              <a:avLst/>
              <a:gdLst>
                <a:gd name="connsiteX0" fmla="*/ 60960 w 109220"/>
                <a:gd name="connsiteY0" fmla="*/ 99060 h 167640"/>
                <a:gd name="connsiteX1" fmla="*/ 106680 w 109220"/>
                <a:gd name="connsiteY1" fmla="*/ 132080 h 167640"/>
                <a:gd name="connsiteX2" fmla="*/ 52070 w 109220"/>
                <a:gd name="connsiteY2" fmla="*/ 167640 h 167640"/>
                <a:gd name="connsiteX3" fmla="*/ 0 w 109220"/>
                <a:gd name="connsiteY3" fmla="*/ 137160 h 167640"/>
                <a:gd name="connsiteX4" fmla="*/ 31750 w 109220"/>
                <a:gd name="connsiteY4" fmla="*/ 109220 h 167640"/>
                <a:gd name="connsiteX5" fmla="*/ 13970 w 109220"/>
                <a:gd name="connsiteY5" fmla="*/ 93980 h 167640"/>
                <a:gd name="connsiteX6" fmla="*/ 29210 w 109220"/>
                <a:gd name="connsiteY6" fmla="*/ 77470 h 167640"/>
                <a:gd name="connsiteX7" fmla="*/ 2540 w 109220"/>
                <a:gd name="connsiteY7" fmla="*/ 40640 h 167640"/>
                <a:gd name="connsiteX8" fmla="*/ 49530 w 109220"/>
                <a:gd name="connsiteY8" fmla="*/ 0 h 167640"/>
                <a:gd name="connsiteX9" fmla="*/ 67310 w 109220"/>
                <a:gd name="connsiteY9" fmla="*/ 2540 h 167640"/>
                <a:gd name="connsiteX10" fmla="*/ 109220 w 109220"/>
                <a:gd name="connsiteY10" fmla="*/ 2540 h 167640"/>
                <a:gd name="connsiteX11" fmla="*/ 109220 w 109220"/>
                <a:gd name="connsiteY11" fmla="*/ 19050 h 167640"/>
                <a:gd name="connsiteX12" fmla="*/ 93980 w 109220"/>
                <a:gd name="connsiteY12" fmla="*/ 19050 h 167640"/>
                <a:gd name="connsiteX13" fmla="*/ 87630 w 109220"/>
                <a:gd name="connsiteY13" fmla="*/ 19050 h 167640"/>
                <a:gd name="connsiteX14" fmla="*/ 86360 w 109220"/>
                <a:gd name="connsiteY14" fmla="*/ 19050 h 167640"/>
                <a:gd name="connsiteX15" fmla="*/ 96520 w 109220"/>
                <a:gd name="connsiteY15" fmla="*/ 41910 h 167640"/>
                <a:gd name="connsiteX16" fmla="*/ 54610 w 109220"/>
                <a:gd name="connsiteY16" fmla="*/ 81280 h 167640"/>
                <a:gd name="connsiteX17" fmla="*/ 54610 w 109220"/>
                <a:gd name="connsiteY17" fmla="*/ 81280 h 167640"/>
                <a:gd name="connsiteX18" fmla="*/ 35560 w 109220"/>
                <a:gd name="connsiteY18" fmla="*/ 90170 h 167640"/>
                <a:gd name="connsiteX19" fmla="*/ 62230 w 109220"/>
                <a:gd name="connsiteY19" fmla="*/ 100330 h 167640"/>
                <a:gd name="connsiteX20" fmla="*/ 85090 w 109220"/>
                <a:gd name="connsiteY20" fmla="*/ 133350 h 167640"/>
                <a:gd name="connsiteX21" fmla="*/ 49530 w 109220"/>
                <a:gd name="connsiteY21" fmla="*/ 114300 h 167640"/>
                <a:gd name="connsiteX22" fmla="*/ 19050 w 109220"/>
                <a:gd name="connsiteY22" fmla="*/ 133350 h 167640"/>
                <a:gd name="connsiteX23" fmla="*/ 50800 w 109220"/>
                <a:gd name="connsiteY23" fmla="*/ 151130 h 167640"/>
                <a:gd name="connsiteX24" fmla="*/ 83820 w 109220"/>
                <a:gd name="connsiteY24" fmla="*/ 132080 h 167640"/>
                <a:gd name="connsiteX25" fmla="*/ 74930 w 109220"/>
                <a:gd name="connsiteY25" fmla="*/ 40640 h 167640"/>
                <a:gd name="connsiteX26" fmla="*/ 48260 w 109220"/>
                <a:gd name="connsiteY26" fmla="*/ 16510 h 167640"/>
                <a:gd name="connsiteX27" fmla="*/ 21590 w 109220"/>
                <a:gd name="connsiteY27" fmla="*/ 40640 h 167640"/>
                <a:gd name="connsiteX28" fmla="*/ 48260 w 109220"/>
                <a:gd name="connsiteY28" fmla="*/ 64770 h 167640"/>
                <a:gd name="connsiteX29" fmla="*/ 74930 w 109220"/>
                <a:gd name="connsiteY29" fmla="*/ 4064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9220" h="167640">
                  <a:moveTo>
                    <a:pt x="60960" y="99060"/>
                  </a:moveTo>
                  <a:cubicBezTo>
                    <a:pt x="90170" y="102870"/>
                    <a:pt x="106680" y="110490"/>
                    <a:pt x="106680" y="132080"/>
                  </a:cubicBezTo>
                  <a:cubicBezTo>
                    <a:pt x="106680" y="153670"/>
                    <a:pt x="83820" y="167640"/>
                    <a:pt x="52070" y="167640"/>
                  </a:cubicBezTo>
                  <a:cubicBezTo>
                    <a:pt x="20320" y="167640"/>
                    <a:pt x="0" y="157480"/>
                    <a:pt x="0" y="137160"/>
                  </a:cubicBezTo>
                  <a:cubicBezTo>
                    <a:pt x="0" y="116840"/>
                    <a:pt x="13970" y="113030"/>
                    <a:pt x="31750" y="109220"/>
                  </a:cubicBezTo>
                  <a:cubicBezTo>
                    <a:pt x="20320" y="107950"/>
                    <a:pt x="13970" y="102870"/>
                    <a:pt x="13970" y="93980"/>
                  </a:cubicBezTo>
                  <a:cubicBezTo>
                    <a:pt x="13970" y="85090"/>
                    <a:pt x="20320" y="81280"/>
                    <a:pt x="29210" y="77470"/>
                  </a:cubicBezTo>
                  <a:cubicBezTo>
                    <a:pt x="12700" y="71120"/>
                    <a:pt x="2540" y="58420"/>
                    <a:pt x="2540" y="40640"/>
                  </a:cubicBezTo>
                  <a:cubicBezTo>
                    <a:pt x="2540" y="22860"/>
                    <a:pt x="22860" y="0"/>
                    <a:pt x="49530" y="0"/>
                  </a:cubicBezTo>
                  <a:cubicBezTo>
                    <a:pt x="76200" y="0"/>
                    <a:pt x="62230" y="0"/>
                    <a:pt x="67310" y="2540"/>
                  </a:cubicBezTo>
                  <a:lnTo>
                    <a:pt x="109220" y="2540"/>
                  </a:lnTo>
                  <a:lnTo>
                    <a:pt x="109220" y="19050"/>
                  </a:lnTo>
                  <a:lnTo>
                    <a:pt x="93980" y="19050"/>
                  </a:lnTo>
                  <a:cubicBezTo>
                    <a:pt x="91440" y="19050"/>
                    <a:pt x="87630" y="19050"/>
                    <a:pt x="87630" y="19050"/>
                  </a:cubicBezTo>
                  <a:lnTo>
                    <a:pt x="86360" y="19050"/>
                  </a:lnTo>
                  <a:cubicBezTo>
                    <a:pt x="92710" y="24130"/>
                    <a:pt x="96520" y="33020"/>
                    <a:pt x="96520" y="41910"/>
                  </a:cubicBezTo>
                  <a:cubicBezTo>
                    <a:pt x="96520" y="64770"/>
                    <a:pt x="78740" y="80010"/>
                    <a:pt x="54610" y="81280"/>
                  </a:cubicBezTo>
                  <a:lnTo>
                    <a:pt x="54610" y="81280"/>
                  </a:lnTo>
                  <a:cubicBezTo>
                    <a:pt x="44450" y="81280"/>
                    <a:pt x="35560" y="86360"/>
                    <a:pt x="35560" y="90170"/>
                  </a:cubicBezTo>
                  <a:cubicBezTo>
                    <a:pt x="35560" y="93980"/>
                    <a:pt x="43180" y="97790"/>
                    <a:pt x="62230" y="100330"/>
                  </a:cubicBezTo>
                  <a:close/>
                  <a:moveTo>
                    <a:pt x="85090" y="133350"/>
                  </a:moveTo>
                  <a:cubicBezTo>
                    <a:pt x="85090" y="123190"/>
                    <a:pt x="76200" y="114300"/>
                    <a:pt x="49530" y="114300"/>
                  </a:cubicBezTo>
                  <a:cubicBezTo>
                    <a:pt x="22860" y="114300"/>
                    <a:pt x="19050" y="123190"/>
                    <a:pt x="19050" y="133350"/>
                  </a:cubicBezTo>
                  <a:cubicBezTo>
                    <a:pt x="19050" y="143510"/>
                    <a:pt x="31750" y="151130"/>
                    <a:pt x="50800" y="151130"/>
                  </a:cubicBezTo>
                  <a:cubicBezTo>
                    <a:pt x="69850" y="151130"/>
                    <a:pt x="83820" y="143510"/>
                    <a:pt x="83820" y="132080"/>
                  </a:cubicBezTo>
                  <a:close/>
                  <a:moveTo>
                    <a:pt x="74930" y="40640"/>
                  </a:moveTo>
                  <a:cubicBezTo>
                    <a:pt x="74930" y="26670"/>
                    <a:pt x="64770" y="16510"/>
                    <a:pt x="48260" y="16510"/>
                  </a:cubicBezTo>
                  <a:cubicBezTo>
                    <a:pt x="31750" y="16510"/>
                    <a:pt x="21590" y="26670"/>
                    <a:pt x="21590" y="40640"/>
                  </a:cubicBezTo>
                  <a:cubicBezTo>
                    <a:pt x="21590" y="54610"/>
                    <a:pt x="33020" y="64770"/>
                    <a:pt x="48260" y="64770"/>
                  </a:cubicBezTo>
                  <a:cubicBezTo>
                    <a:pt x="63500" y="64770"/>
                    <a:pt x="74930" y="54610"/>
                    <a:pt x="74930" y="406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 277">
              <a:extLst>
                <a:ext uri="{FF2B5EF4-FFF2-40B4-BE49-F238E27FC236}">
                  <a16:creationId xmlns:a16="http://schemas.microsoft.com/office/drawing/2014/main" id="{8AE6FE03-71E8-2FCE-2E05-EA3628E2BF08}"/>
                </a:ext>
              </a:extLst>
            </p:cNvPr>
            <p:cNvSpPr/>
            <p:nvPr/>
          </p:nvSpPr>
          <p:spPr>
            <a:xfrm>
              <a:off x="4403090" y="5302250"/>
              <a:ext cx="78739" cy="119379"/>
            </a:xfrm>
            <a:custGeom>
              <a:avLst/>
              <a:gdLst>
                <a:gd name="connsiteX0" fmla="*/ 34290 w 78739"/>
                <a:gd name="connsiteY0" fmla="*/ 67310 h 119379"/>
                <a:gd name="connsiteX1" fmla="*/ 0 w 78739"/>
                <a:gd name="connsiteY1" fmla="*/ 31750 h 119379"/>
                <a:gd name="connsiteX2" fmla="*/ 40640 w 78739"/>
                <a:gd name="connsiteY2" fmla="*/ 0 h 119379"/>
                <a:gd name="connsiteX3" fmla="*/ 72390 w 78739"/>
                <a:gd name="connsiteY3" fmla="*/ 6350 h 119379"/>
                <a:gd name="connsiteX4" fmla="*/ 72390 w 78739"/>
                <a:gd name="connsiteY4" fmla="*/ 25400 h 119379"/>
                <a:gd name="connsiteX5" fmla="*/ 41910 w 78739"/>
                <a:gd name="connsiteY5" fmla="*/ 17780 h 119379"/>
                <a:gd name="connsiteX6" fmla="*/ 19050 w 78739"/>
                <a:gd name="connsiteY6" fmla="*/ 33020 h 119379"/>
                <a:gd name="connsiteX7" fmla="*/ 43180 w 78739"/>
                <a:gd name="connsiteY7" fmla="*/ 52070 h 119379"/>
                <a:gd name="connsiteX8" fmla="*/ 78740 w 78739"/>
                <a:gd name="connsiteY8" fmla="*/ 87630 h 119379"/>
                <a:gd name="connsiteX9" fmla="*/ 36830 w 78739"/>
                <a:gd name="connsiteY9" fmla="*/ 119380 h 119379"/>
                <a:gd name="connsiteX10" fmla="*/ 0 w 78739"/>
                <a:gd name="connsiteY10" fmla="*/ 111760 h 119379"/>
                <a:gd name="connsiteX11" fmla="*/ 0 w 78739"/>
                <a:gd name="connsiteY11" fmla="*/ 92710 h 119379"/>
                <a:gd name="connsiteX12" fmla="*/ 36830 w 78739"/>
                <a:gd name="connsiteY12" fmla="*/ 101600 h 119379"/>
                <a:gd name="connsiteX13" fmla="*/ 59690 w 78739"/>
                <a:gd name="connsiteY13" fmla="*/ 86360 h 119379"/>
                <a:gd name="connsiteX14" fmla="*/ 34290 w 78739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 278">
              <a:extLst>
                <a:ext uri="{FF2B5EF4-FFF2-40B4-BE49-F238E27FC236}">
                  <a16:creationId xmlns:a16="http://schemas.microsoft.com/office/drawing/2014/main" id="{F9DAD2E8-5B31-E26E-2C87-EF8E484F622F}"/>
                </a:ext>
              </a:extLst>
            </p:cNvPr>
            <p:cNvSpPr/>
            <p:nvPr/>
          </p:nvSpPr>
          <p:spPr>
            <a:xfrm>
              <a:off x="4500879" y="530225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 279">
              <a:extLst>
                <a:ext uri="{FF2B5EF4-FFF2-40B4-BE49-F238E27FC236}">
                  <a16:creationId xmlns:a16="http://schemas.microsoft.com/office/drawing/2014/main" id="{EA69A446-675D-47FF-67F4-4D53B9CFCCA0}"/>
                </a:ext>
              </a:extLst>
            </p:cNvPr>
            <p:cNvSpPr/>
            <p:nvPr/>
          </p:nvSpPr>
          <p:spPr>
            <a:xfrm>
              <a:off x="4627879" y="5302250"/>
              <a:ext cx="78740" cy="119379"/>
            </a:xfrm>
            <a:custGeom>
              <a:avLst/>
              <a:gdLst>
                <a:gd name="connsiteX0" fmla="*/ 34290 w 78740"/>
                <a:gd name="connsiteY0" fmla="*/ 67310 h 119379"/>
                <a:gd name="connsiteX1" fmla="*/ 0 w 78740"/>
                <a:gd name="connsiteY1" fmla="*/ 31750 h 119379"/>
                <a:gd name="connsiteX2" fmla="*/ 40640 w 78740"/>
                <a:gd name="connsiteY2" fmla="*/ 0 h 119379"/>
                <a:gd name="connsiteX3" fmla="*/ 72390 w 78740"/>
                <a:gd name="connsiteY3" fmla="*/ 6350 h 119379"/>
                <a:gd name="connsiteX4" fmla="*/ 72390 w 78740"/>
                <a:gd name="connsiteY4" fmla="*/ 25400 h 119379"/>
                <a:gd name="connsiteX5" fmla="*/ 41910 w 78740"/>
                <a:gd name="connsiteY5" fmla="*/ 17780 h 119379"/>
                <a:gd name="connsiteX6" fmla="*/ 19050 w 78740"/>
                <a:gd name="connsiteY6" fmla="*/ 33020 h 119379"/>
                <a:gd name="connsiteX7" fmla="*/ 43180 w 78740"/>
                <a:gd name="connsiteY7" fmla="*/ 52070 h 119379"/>
                <a:gd name="connsiteX8" fmla="*/ 78740 w 78740"/>
                <a:gd name="connsiteY8" fmla="*/ 87630 h 119379"/>
                <a:gd name="connsiteX9" fmla="*/ 36830 w 78740"/>
                <a:gd name="connsiteY9" fmla="*/ 119380 h 119379"/>
                <a:gd name="connsiteX10" fmla="*/ 0 w 78740"/>
                <a:gd name="connsiteY10" fmla="*/ 111760 h 119379"/>
                <a:gd name="connsiteX11" fmla="*/ 0 w 78740"/>
                <a:gd name="connsiteY11" fmla="*/ 92710 h 119379"/>
                <a:gd name="connsiteX12" fmla="*/ 36830 w 78740"/>
                <a:gd name="connsiteY12" fmla="*/ 101600 h 119379"/>
                <a:gd name="connsiteX13" fmla="*/ 59690 w 78740"/>
                <a:gd name="connsiteY13" fmla="*/ 86360 h 119379"/>
                <a:gd name="connsiteX14" fmla="*/ 34290 w 78740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 280">
              <a:extLst>
                <a:ext uri="{FF2B5EF4-FFF2-40B4-BE49-F238E27FC236}">
                  <a16:creationId xmlns:a16="http://schemas.microsoft.com/office/drawing/2014/main" id="{6157BAD3-F450-4BA4-B4A2-1E905C32B72C}"/>
                </a:ext>
              </a:extLst>
            </p:cNvPr>
            <p:cNvSpPr/>
            <p:nvPr/>
          </p:nvSpPr>
          <p:spPr>
            <a:xfrm>
              <a:off x="4726940" y="5302250"/>
              <a:ext cx="78739" cy="119379"/>
            </a:xfrm>
            <a:custGeom>
              <a:avLst/>
              <a:gdLst>
                <a:gd name="connsiteX0" fmla="*/ 34290 w 78739"/>
                <a:gd name="connsiteY0" fmla="*/ 67310 h 119379"/>
                <a:gd name="connsiteX1" fmla="*/ 0 w 78739"/>
                <a:gd name="connsiteY1" fmla="*/ 31750 h 119379"/>
                <a:gd name="connsiteX2" fmla="*/ 40640 w 78739"/>
                <a:gd name="connsiteY2" fmla="*/ 0 h 119379"/>
                <a:gd name="connsiteX3" fmla="*/ 72390 w 78739"/>
                <a:gd name="connsiteY3" fmla="*/ 6350 h 119379"/>
                <a:gd name="connsiteX4" fmla="*/ 72390 w 78739"/>
                <a:gd name="connsiteY4" fmla="*/ 25400 h 119379"/>
                <a:gd name="connsiteX5" fmla="*/ 41910 w 78739"/>
                <a:gd name="connsiteY5" fmla="*/ 17780 h 119379"/>
                <a:gd name="connsiteX6" fmla="*/ 19050 w 78739"/>
                <a:gd name="connsiteY6" fmla="*/ 33020 h 119379"/>
                <a:gd name="connsiteX7" fmla="*/ 43180 w 78739"/>
                <a:gd name="connsiteY7" fmla="*/ 52070 h 119379"/>
                <a:gd name="connsiteX8" fmla="*/ 78740 w 78739"/>
                <a:gd name="connsiteY8" fmla="*/ 87630 h 119379"/>
                <a:gd name="connsiteX9" fmla="*/ 36830 w 78739"/>
                <a:gd name="connsiteY9" fmla="*/ 119380 h 119379"/>
                <a:gd name="connsiteX10" fmla="*/ 0 w 78739"/>
                <a:gd name="connsiteY10" fmla="*/ 111760 h 119379"/>
                <a:gd name="connsiteX11" fmla="*/ 0 w 78739"/>
                <a:gd name="connsiteY11" fmla="*/ 92710 h 119379"/>
                <a:gd name="connsiteX12" fmla="*/ 36830 w 78739"/>
                <a:gd name="connsiteY12" fmla="*/ 101600 h 119379"/>
                <a:gd name="connsiteX13" fmla="*/ 59690 w 78739"/>
                <a:gd name="connsiteY13" fmla="*/ 86360 h 119379"/>
                <a:gd name="connsiteX14" fmla="*/ 34290 w 78739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20C16A20-92DD-E96C-1C5D-D6AFFCC856B3}"/>
                </a:ext>
              </a:extLst>
            </p:cNvPr>
            <p:cNvSpPr/>
            <p:nvPr/>
          </p:nvSpPr>
          <p:spPr>
            <a:xfrm>
              <a:off x="4832350" y="5257800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 282">
              <a:extLst>
                <a:ext uri="{FF2B5EF4-FFF2-40B4-BE49-F238E27FC236}">
                  <a16:creationId xmlns:a16="http://schemas.microsoft.com/office/drawing/2014/main" id="{40521A23-D0D6-1F6C-7668-E8FD7572AD3B}"/>
                </a:ext>
              </a:extLst>
            </p:cNvPr>
            <p:cNvSpPr/>
            <p:nvPr/>
          </p:nvSpPr>
          <p:spPr>
            <a:xfrm>
              <a:off x="4885690" y="5300979"/>
              <a:ext cx="116839" cy="119379"/>
            </a:xfrm>
            <a:custGeom>
              <a:avLst/>
              <a:gdLst>
                <a:gd name="connsiteX0" fmla="*/ 116840 w 116839"/>
                <a:gd name="connsiteY0" fmla="*/ 59690 h 119379"/>
                <a:gd name="connsiteX1" fmla="*/ 58420 w 116839"/>
                <a:gd name="connsiteY1" fmla="*/ 119380 h 119379"/>
                <a:gd name="connsiteX2" fmla="*/ 0 w 116839"/>
                <a:gd name="connsiteY2" fmla="*/ 59690 h 119379"/>
                <a:gd name="connsiteX3" fmla="*/ 58420 w 116839"/>
                <a:gd name="connsiteY3" fmla="*/ 0 h 119379"/>
                <a:gd name="connsiteX4" fmla="*/ 116840 w 116839"/>
                <a:gd name="connsiteY4" fmla="*/ 59690 h 119379"/>
                <a:gd name="connsiteX5" fmla="*/ 96520 w 116839"/>
                <a:gd name="connsiteY5" fmla="*/ 59690 h 119379"/>
                <a:gd name="connsiteX6" fmla="*/ 58420 w 116839"/>
                <a:gd name="connsiteY6" fmla="*/ 17780 h 119379"/>
                <a:gd name="connsiteX7" fmla="*/ 20320 w 116839"/>
                <a:gd name="connsiteY7" fmla="*/ 59690 h 119379"/>
                <a:gd name="connsiteX8" fmla="*/ 58420 w 116839"/>
                <a:gd name="connsiteY8" fmla="*/ 101600 h 119379"/>
                <a:gd name="connsiteX9" fmla="*/ 96520 w 116839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39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 283">
              <a:extLst>
                <a:ext uri="{FF2B5EF4-FFF2-40B4-BE49-F238E27FC236}">
                  <a16:creationId xmlns:a16="http://schemas.microsoft.com/office/drawing/2014/main" id="{01254912-2583-1F9A-069E-D582DF97F092}"/>
                </a:ext>
              </a:extLst>
            </p:cNvPr>
            <p:cNvSpPr/>
            <p:nvPr/>
          </p:nvSpPr>
          <p:spPr>
            <a:xfrm>
              <a:off x="5031740" y="5300979"/>
              <a:ext cx="102869" cy="118110"/>
            </a:xfrm>
            <a:custGeom>
              <a:avLst/>
              <a:gdLst>
                <a:gd name="connsiteX0" fmla="*/ 20320 w 102869"/>
                <a:gd name="connsiteY0" fmla="*/ 2540 h 118110"/>
                <a:gd name="connsiteX1" fmla="*/ 20320 w 102869"/>
                <a:gd name="connsiteY1" fmla="*/ 19050 h 118110"/>
                <a:gd name="connsiteX2" fmla="*/ 20320 w 102869"/>
                <a:gd name="connsiteY2" fmla="*/ 27940 h 118110"/>
                <a:gd name="connsiteX3" fmla="*/ 20320 w 102869"/>
                <a:gd name="connsiteY3" fmla="*/ 27940 h 118110"/>
                <a:gd name="connsiteX4" fmla="*/ 63500 w 102869"/>
                <a:gd name="connsiteY4" fmla="*/ 0 h 118110"/>
                <a:gd name="connsiteX5" fmla="*/ 102870 w 102869"/>
                <a:gd name="connsiteY5" fmla="*/ 45720 h 118110"/>
                <a:gd name="connsiteX6" fmla="*/ 102870 w 102869"/>
                <a:gd name="connsiteY6" fmla="*/ 118110 h 118110"/>
                <a:gd name="connsiteX7" fmla="*/ 81280 w 102869"/>
                <a:gd name="connsiteY7" fmla="*/ 118110 h 118110"/>
                <a:gd name="connsiteX8" fmla="*/ 81280 w 102869"/>
                <a:gd name="connsiteY8" fmla="*/ 50800 h 118110"/>
                <a:gd name="connsiteX9" fmla="*/ 59690 w 102869"/>
                <a:gd name="connsiteY9" fmla="*/ 20320 h 118110"/>
                <a:gd name="connsiteX10" fmla="*/ 21590 w 102869"/>
                <a:gd name="connsiteY10" fmla="*/ 60960 h 118110"/>
                <a:gd name="connsiteX11" fmla="*/ 21590 w 102869"/>
                <a:gd name="connsiteY11" fmla="*/ 116840 h 118110"/>
                <a:gd name="connsiteX12" fmla="*/ 0 w 102869"/>
                <a:gd name="connsiteY12" fmla="*/ 116840 h 118110"/>
                <a:gd name="connsiteX13" fmla="*/ 0 w 102869"/>
                <a:gd name="connsiteY13" fmla="*/ 2540 h 118110"/>
                <a:gd name="connsiteX14" fmla="*/ 20320 w 102869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 284">
              <a:extLst>
                <a:ext uri="{FF2B5EF4-FFF2-40B4-BE49-F238E27FC236}">
                  <a16:creationId xmlns:a16="http://schemas.microsoft.com/office/drawing/2014/main" id="{9FE6A017-4347-A5DD-3577-C8AF13E64988}"/>
                </a:ext>
              </a:extLst>
            </p:cNvPr>
            <p:cNvSpPr/>
            <p:nvPr/>
          </p:nvSpPr>
          <p:spPr>
            <a:xfrm>
              <a:off x="5161279" y="5302250"/>
              <a:ext cx="78740" cy="119379"/>
            </a:xfrm>
            <a:custGeom>
              <a:avLst/>
              <a:gdLst>
                <a:gd name="connsiteX0" fmla="*/ 34290 w 78740"/>
                <a:gd name="connsiteY0" fmla="*/ 67310 h 119379"/>
                <a:gd name="connsiteX1" fmla="*/ 0 w 78740"/>
                <a:gd name="connsiteY1" fmla="*/ 31750 h 119379"/>
                <a:gd name="connsiteX2" fmla="*/ 40640 w 78740"/>
                <a:gd name="connsiteY2" fmla="*/ 0 h 119379"/>
                <a:gd name="connsiteX3" fmla="*/ 72390 w 78740"/>
                <a:gd name="connsiteY3" fmla="*/ 6350 h 119379"/>
                <a:gd name="connsiteX4" fmla="*/ 72390 w 78740"/>
                <a:gd name="connsiteY4" fmla="*/ 25400 h 119379"/>
                <a:gd name="connsiteX5" fmla="*/ 41910 w 78740"/>
                <a:gd name="connsiteY5" fmla="*/ 17780 h 119379"/>
                <a:gd name="connsiteX6" fmla="*/ 19050 w 78740"/>
                <a:gd name="connsiteY6" fmla="*/ 33020 h 119379"/>
                <a:gd name="connsiteX7" fmla="*/ 43180 w 78740"/>
                <a:gd name="connsiteY7" fmla="*/ 52070 h 119379"/>
                <a:gd name="connsiteX8" fmla="*/ 78740 w 78740"/>
                <a:gd name="connsiteY8" fmla="*/ 87630 h 119379"/>
                <a:gd name="connsiteX9" fmla="*/ 36830 w 78740"/>
                <a:gd name="connsiteY9" fmla="*/ 119380 h 119379"/>
                <a:gd name="connsiteX10" fmla="*/ 0 w 78740"/>
                <a:gd name="connsiteY10" fmla="*/ 111760 h 119379"/>
                <a:gd name="connsiteX11" fmla="*/ 0 w 78740"/>
                <a:gd name="connsiteY11" fmla="*/ 92710 h 119379"/>
                <a:gd name="connsiteX12" fmla="*/ 36830 w 78740"/>
                <a:gd name="connsiteY12" fmla="*/ 101600 h 119379"/>
                <a:gd name="connsiteX13" fmla="*/ 59690 w 78740"/>
                <a:gd name="connsiteY13" fmla="*/ 86360 h 119379"/>
                <a:gd name="connsiteX14" fmla="*/ 34290 w 78740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 285">
              <a:extLst>
                <a:ext uri="{FF2B5EF4-FFF2-40B4-BE49-F238E27FC236}">
                  <a16:creationId xmlns:a16="http://schemas.microsoft.com/office/drawing/2014/main" id="{4AB9A0E2-E898-7841-B5F3-02B1768E1BE3}"/>
                </a:ext>
              </a:extLst>
            </p:cNvPr>
            <p:cNvSpPr/>
            <p:nvPr/>
          </p:nvSpPr>
          <p:spPr>
            <a:xfrm>
              <a:off x="5313679" y="5300979"/>
              <a:ext cx="116840" cy="119379"/>
            </a:xfrm>
            <a:custGeom>
              <a:avLst/>
              <a:gdLst>
                <a:gd name="connsiteX0" fmla="*/ 116840 w 116840"/>
                <a:gd name="connsiteY0" fmla="*/ 59690 h 119379"/>
                <a:gd name="connsiteX1" fmla="*/ 58420 w 116840"/>
                <a:gd name="connsiteY1" fmla="*/ 119380 h 119379"/>
                <a:gd name="connsiteX2" fmla="*/ 0 w 116840"/>
                <a:gd name="connsiteY2" fmla="*/ 59690 h 119379"/>
                <a:gd name="connsiteX3" fmla="*/ 58420 w 116840"/>
                <a:gd name="connsiteY3" fmla="*/ 0 h 119379"/>
                <a:gd name="connsiteX4" fmla="*/ 116840 w 116840"/>
                <a:gd name="connsiteY4" fmla="*/ 59690 h 119379"/>
                <a:gd name="connsiteX5" fmla="*/ 96520 w 116840"/>
                <a:gd name="connsiteY5" fmla="*/ 59690 h 119379"/>
                <a:gd name="connsiteX6" fmla="*/ 58420 w 116840"/>
                <a:gd name="connsiteY6" fmla="*/ 17780 h 119379"/>
                <a:gd name="connsiteX7" fmla="*/ 20320 w 116840"/>
                <a:gd name="connsiteY7" fmla="*/ 59690 h 119379"/>
                <a:gd name="connsiteX8" fmla="*/ 58420 w 116840"/>
                <a:gd name="connsiteY8" fmla="*/ 101600 h 119379"/>
                <a:gd name="connsiteX9" fmla="*/ 96520 w 116840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 286">
              <a:extLst>
                <a:ext uri="{FF2B5EF4-FFF2-40B4-BE49-F238E27FC236}">
                  <a16:creationId xmlns:a16="http://schemas.microsoft.com/office/drawing/2014/main" id="{EA5B542B-B3E6-CF3F-B81D-6725EC0FEAEB}"/>
                </a:ext>
              </a:extLst>
            </p:cNvPr>
            <p:cNvSpPr/>
            <p:nvPr/>
          </p:nvSpPr>
          <p:spPr>
            <a:xfrm>
              <a:off x="5459729" y="5300979"/>
              <a:ext cx="102870" cy="118110"/>
            </a:xfrm>
            <a:custGeom>
              <a:avLst/>
              <a:gdLst>
                <a:gd name="connsiteX0" fmla="*/ 20320 w 102870"/>
                <a:gd name="connsiteY0" fmla="*/ 2540 h 118110"/>
                <a:gd name="connsiteX1" fmla="*/ 20320 w 102870"/>
                <a:gd name="connsiteY1" fmla="*/ 19050 h 118110"/>
                <a:gd name="connsiteX2" fmla="*/ 20320 w 102870"/>
                <a:gd name="connsiteY2" fmla="*/ 27940 h 118110"/>
                <a:gd name="connsiteX3" fmla="*/ 20320 w 102870"/>
                <a:gd name="connsiteY3" fmla="*/ 27940 h 118110"/>
                <a:gd name="connsiteX4" fmla="*/ 63500 w 102870"/>
                <a:gd name="connsiteY4" fmla="*/ 0 h 118110"/>
                <a:gd name="connsiteX5" fmla="*/ 102870 w 102870"/>
                <a:gd name="connsiteY5" fmla="*/ 45720 h 118110"/>
                <a:gd name="connsiteX6" fmla="*/ 102870 w 102870"/>
                <a:gd name="connsiteY6" fmla="*/ 118110 h 118110"/>
                <a:gd name="connsiteX7" fmla="*/ 81280 w 102870"/>
                <a:gd name="connsiteY7" fmla="*/ 118110 h 118110"/>
                <a:gd name="connsiteX8" fmla="*/ 81280 w 102870"/>
                <a:gd name="connsiteY8" fmla="*/ 50800 h 118110"/>
                <a:gd name="connsiteX9" fmla="*/ 59690 w 102870"/>
                <a:gd name="connsiteY9" fmla="*/ 20320 h 118110"/>
                <a:gd name="connsiteX10" fmla="*/ 21590 w 102870"/>
                <a:gd name="connsiteY10" fmla="*/ 60960 h 118110"/>
                <a:gd name="connsiteX11" fmla="*/ 21590 w 102870"/>
                <a:gd name="connsiteY11" fmla="*/ 116840 h 118110"/>
                <a:gd name="connsiteX12" fmla="*/ 0 w 102870"/>
                <a:gd name="connsiteY12" fmla="*/ 116840 h 118110"/>
                <a:gd name="connsiteX13" fmla="*/ 0 w 102870"/>
                <a:gd name="connsiteY13" fmla="*/ 2540 h 118110"/>
                <a:gd name="connsiteX14" fmla="*/ 20320 w 102870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253E8FDA-627D-8238-AB35-B7DE43E5512C}"/>
                </a:ext>
              </a:extLst>
            </p:cNvPr>
            <p:cNvSpPr/>
            <p:nvPr/>
          </p:nvSpPr>
          <p:spPr>
            <a:xfrm>
              <a:off x="5651500" y="5253990"/>
              <a:ext cx="114300" cy="166369"/>
            </a:xfrm>
            <a:custGeom>
              <a:avLst/>
              <a:gdLst>
                <a:gd name="connsiteX0" fmla="*/ 1270 w 114300"/>
                <a:gd name="connsiteY0" fmla="*/ 0 h 166369"/>
                <a:gd name="connsiteX1" fmla="*/ 22860 w 114300"/>
                <a:gd name="connsiteY1" fmla="*/ 0 h 166369"/>
                <a:gd name="connsiteX2" fmla="*/ 22860 w 114300"/>
                <a:gd name="connsiteY2" fmla="*/ 58420 h 166369"/>
                <a:gd name="connsiteX3" fmla="*/ 22860 w 114300"/>
                <a:gd name="connsiteY3" fmla="*/ 67310 h 166369"/>
                <a:gd name="connsiteX4" fmla="*/ 22860 w 114300"/>
                <a:gd name="connsiteY4" fmla="*/ 67310 h 166369"/>
                <a:gd name="connsiteX5" fmla="*/ 62230 w 114300"/>
                <a:gd name="connsiteY5" fmla="*/ 46990 h 166369"/>
                <a:gd name="connsiteX6" fmla="*/ 114300 w 114300"/>
                <a:gd name="connsiteY6" fmla="*/ 106680 h 166369"/>
                <a:gd name="connsiteX7" fmla="*/ 60960 w 114300"/>
                <a:gd name="connsiteY7" fmla="*/ 166370 h 166369"/>
                <a:gd name="connsiteX8" fmla="*/ 20320 w 114300"/>
                <a:gd name="connsiteY8" fmla="*/ 142240 h 166369"/>
                <a:gd name="connsiteX9" fmla="*/ 20320 w 114300"/>
                <a:gd name="connsiteY9" fmla="*/ 142240 h 166369"/>
                <a:gd name="connsiteX10" fmla="*/ 20320 w 114300"/>
                <a:gd name="connsiteY10" fmla="*/ 151130 h 166369"/>
                <a:gd name="connsiteX11" fmla="*/ 20320 w 114300"/>
                <a:gd name="connsiteY11" fmla="*/ 165100 h 166369"/>
                <a:gd name="connsiteX12" fmla="*/ 0 w 114300"/>
                <a:gd name="connsiteY12" fmla="*/ 165100 h 166369"/>
                <a:gd name="connsiteX13" fmla="*/ 0 w 114300"/>
                <a:gd name="connsiteY13" fmla="*/ 0 h 166369"/>
                <a:gd name="connsiteX14" fmla="*/ 22860 w 114300"/>
                <a:gd name="connsiteY14" fmla="*/ 106680 h 166369"/>
                <a:gd name="connsiteX15" fmla="*/ 58420 w 114300"/>
                <a:gd name="connsiteY15" fmla="*/ 148590 h 166369"/>
                <a:gd name="connsiteX16" fmla="*/ 93980 w 114300"/>
                <a:gd name="connsiteY16" fmla="*/ 106680 h 166369"/>
                <a:gd name="connsiteX17" fmla="*/ 58420 w 114300"/>
                <a:gd name="connsiteY17" fmla="*/ 64770 h 166369"/>
                <a:gd name="connsiteX18" fmla="*/ 22860 w 114300"/>
                <a:gd name="connsiteY18" fmla="*/ 10668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4300" h="166369">
                  <a:moveTo>
                    <a:pt x="1270" y="0"/>
                  </a:moveTo>
                  <a:lnTo>
                    <a:pt x="22860" y="0"/>
                  </a:lnTo>
                  <a:lnTo>
                    <a:pt x="22860" y="58420"/>
                  </a:lnTo>
                  <a:cubicBezTo>
                    <a:pt x="22860" y="64770"/>
                    <a:pt x="22860" y="67310"/>
                    <a:pt x="22860" y="67310"/>
                  </a:cubicBezTo>
                  <a:lnTo>
                    <a:pt x="22860" y="67310"/>
                  </a:lnTo>
                  <a:cubicBezTo>
                    <a:pt x="29210" y="57150"/>
                    <a:pt x="44450" y="46990"/>
                    <a:pt x="62230" y="46990"/>
                  </a:cubicBezTo>
                  <a:cubicBezTo>
                    <a:pt x="91440" y="46990"/>
                    <a:pt x="114300" y="71120"/>
                    <a:pt x="114300" y="106680"/>
                  </a:cubicBezTo>
                  <a:cubicBezTo>
                    <a:pt x="114300" y="142240"/>
                    <a:pt x="91440" y="166370"/>
                    <a:pt x="60960" y="166370"/>
                  </a:cubicBezTo>
                  <a:cubicBezTo>
                    <a:pt x="30480" y="166370"/>
                    <a:pt x="26670" y="154940"/>
                    <a:pt x="20320" y="142240"/>
                  </a:cubicBezTo>
                  <a:lnTo>
                    <a:pt x="20320" y="142240"/>
                  </a:lnTo>
                  <a:cubicBezTo>
                    <a:pt x="20320" y="142240"/>
                    <a:pt x="20320" y="146050"/>
                    <a:pt x="20320" y="151130"/>
                  </a:cubicBezTo>
                  <a:lnTo>
                    <a:pt x="20320" y="165100"/>
                  </a:lnTo>
                  <a:lnTo>
                    <a:pt x="0" y="165100"/>
                  </a:lnTo>
                  <a:lnTo>
                    <a:pt x="0" y="0"/>
                  </a:lnTo>
                  <a:close/>
                  <a:moveTo>
                    <a:pt x="22860" y="106680"/>
                  </a:moveTo>
                  <a:cubicBezTo>
                    <a:pt x="22860" y="134620"/>
                    <a:pt x="41910" y="148590"/>
                    <a:pt x="58420" y="148590"/>
                  </a:cubicBezTo>
                  <a:cubicBezTo>
                    <a:pt x="74930" y="148590"/>
                    <a:pt x="93980" y="130810"/>
                    <a:pt x="93980" y="106680"/>
                  </a:cubicBezTo>
                  <a:cubicBezTo>
                    <a:pt x="93980" y="82550"/>
                    <a:pt x="80010" y="64770"/>
                    <a:pt x="58420" y="64770"/>
                  </a:cubicBezTo>
                  <a:cubicBezTo>
                    <a:pt x="36830" y="64770"/>
                    <a:pt x="22860" y="77470"/>
                    <a:pt x="22860" y="1066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 288">
              <a:extLst>
                <a:ext uri="{FF2B5EF4-FFF2-40B4-BE49-F238E27FC236}">
                  <a16:creationId xmlns:a16="http://schemas.microsoft.com/office/drawing/2014/main" id="{C0AA0AB5-004B-7EF0-EBCC-1C5EB07F7DD2}"/>
                </a:ext>
              </a:extLst>
            </p:cNvPr>
            <p:cNvSpPr/>
            <p:nvPr/>
          </p:nvSpPr>
          <p:spPr>
            <a:xfrm>
              <a:off x="5792470" y="5302250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 289">
              <a:extLst>
                <a:ext uri="{FF2B5EF4-FFF2-40B4-BE49-F238E27FC236}">
                  <a16:creationId xmlns:a16="http://schemas.microsoft.com/office/drawing/2014/main" id="{40F4B120-B5D7-53BF-035E-EBFF98F16331}"/>
                </a:ext>
              </a:extLst>
            </p:cNvPr>
            <p:cNvSpPr/>
            <p:nvPr/>
          </p:nvSpPr>
          <p:spPr>
            <a:xfrm>
              <a:off x="5868670" y="5300979"/>
              <a:ext cx="93979" cy="119379"/>
            </a:xfrm>
            <a:custGeom>
              <a:avLst/>
              <a:gdLst>
                <a:gd name="connsiteX0" fmla="*/ 5080 w 93979"/>
                <a:gd name="connsiteY0" fmla="*/ 8890 h 119379"/>
                <a:gd name="connsiteX1" fmla="*/ 45720 w 93979"/>
                <a:gd name="connsiteY1" fmla="*/ 0 h 119379"/>
                <a:gd name="connsiteX2" fmla="*/ 93980 w 93979"/>
                <a:gd name="connsiteY2" fmla="*/ 44450 h 119379"/>
                <a:gd name="connsiteX3" fmla="*/ 93980 w 93979"/>
                <a:gd name="connsiteY3" fmla="*/ 116840 h 119379"/>
                <a:gd name="connsiteX4" fmla="*/ 74930 w 93979"/>
                <a:gd name="connsiteY4" fmla="*/ 116840 h 119379"/>
                <a:gd name="connsiteX5" fmla="*/ 74930 w 93979"/>
                <a:gd name="connsiteY5" fmla="*/ 102870 h 119379"/>
                <a:gd name="connsiteX6" fmla="*/ 74930 w 93979"/>
                <a:gd name="connsiteY6" fmla="*/ 93980 h 119379"/>
                <a:gd name="connsiteX7" fmla="*/ 74930 w 93979"/>
                <a:gd name="connsiteY7" fmla="*/ 93980 h 119379"/>
                <a:gd name="connsiteX8" fmla="*/ 35560 w 93979"/>
                <a:gd name="connsiteY8" fmla="*/ 119380 h 119379"/>
                <a:gd name="connsiteX9" fmla="*/ 0 w 93979"/>
                <a:gd name="connsiteY9" fmla="*/ 86360 h 119379"/>
                <a:gd name="connsiteX10" fmla="*/ 74930 w 93979"/>
                <a:gd name="connsiteY10" fmla="*/ 50800 h 119379"/>
                <a:gd name="connsiteX11" fmla="*/ 74930 w 93979"/>
                <a:gd name="connsiteY11" fmla="*/ 44450 h 119379"/>
                <a:gd name="connsiteX12" fmla="*/ 44450 w 93979"/>
                <a:gd name="connsiteY12" fmla="*/ 17780 h 119379"/>
                <a:gd name="connsiteX13" fmla="*/ 7620 w 93979"/>
                <a:gd name="connsiteY13" fmla="*/ 27940 h 119379"/>
                <a:gd name="connsiteX14" fmla="*/ 7620 w 93979"/>
                <a:gd name="connsiteY14" fmla="*/ 8890 h 119379"/>
                <a:gd name="connsiteX15" fmla="*/ 72390 w 93979"/>
                <a:gd name="connsiteY15" fmla="*/ 66040 h 119379"/>
                <a:gd name="connsiteX16" fmla="*/ 19050 w 93979"/>
                <a:gd name="connsiteY16" fmla="*/ 85090 h 119379"/>
                <a:gd name="connsiteX17" fmla="*/ 38100 w 93979"/>
                <a:gd name="connsiteY17" fmla="*/ 101600 h 119379"/>
                <a:gd name="connsiteX18" fmla="*/ 72390 w 93979"/>
                <a:gd name="connsiteY18" fmla="*/ 647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6040"/>
                  </a:moveTo>
                  <a:cubicBezTo>
                    <a:pt x="35560" y="59690"/>
                    <a:pt x="19050" y="69850"/>
                    <a:pt x="19050" y="85090"/>
                  </a:cubicBezTo>
                  <a:cubicBezTo>
                    <a:pt x="19050" y="100330"/>
                    <a:pt x="26670" y="101600"/>
                    <a:pt x="38100" y="101600"/>
                  </a:cubicBezTo>
                  <a:cubicBezTo>
                    <a:pt x="57150" y="101600"/>
                    <a:pt x="72390" y="82550"/>
                    <a:pt x="7239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 290">
              <a:extLst>
                <a:ext uri="{FF2B5EF4-FFF2-40B4-BE49-F238E27FC236}">
                  <a16:creationId xmlns:a16="http://schemas.microsoft.com/office/drawing/2014/main" id="{065730F3-07BF-FC98-D253-47EAB750923B}"/>
                </a:ext>
              </a:extLst>
            </p:cNvPr>
            <p:cNvSpPr/>
            <p:nvPr/>
          </p:nvSpPr>
          <p:spPr>
            <a:xfrm>
              <a:off x="5996940" y="5300979"/>
              <a:ext cx="102869" cy="118110"/>
            </a:xfrm>
            <a:custGeom>
              <a:avLst/>
              <a:gdLst>
                <a:gd name="connsiteX0" fmla="*/ 20320 w 102869"/>
                <a:gd name="connsiteY0" fmla="*/ 2540 h 118110"/>
                <a:gd name="connsiteX1" fmla="*/ 20320 w 102869"/>
                <a:gd name="connsiteY1" fmla="*/ 19050 h 118110"/>
                <a:gd name="connsiteX2" fmla="*/ 20320 w 102869"/>
                <a:gd name="connsiteY2" fmla="*/ 27940 h 118110"/>
                <a:gd name="connsiteX3" fmla="*/ 20320 w 102869"/>
                <a:gd name="connsiteY3" fmla="*/ 27940 h 118110"/>
                <a:gd name="connsiteX4" fmla="*/ 63500 w 102869"/>
                <a:gd name="connsiteY4" fmla="*/ 0 h 118110"/>
                <a:gd name="connsiteX5" fmla="*/ 102870 w 102869"/>
                <a:gd name="connsiteY5" fmla="*/ 45720 h 118110"/>
                <a:gd name="connsiteX6" fmla="*/ 102870 w 102869"/>
                <a:gd name="connsiteY6" fmla="*/ 118110 h 118110"/>
                <a:gd name="connsiteX7" fmla="*/ 81280 w 102869"/>
                <a:gd name="connsiteY7" fmla="*/ 118110 h 118110"/>
                <a:gd name="connsiteX8" fmla="*/ 81280 w 102869"/>
                <a:gd name="connsiteY8" fmla="*/ 50800 h 118110"/>
                <a:gd name="connsiteX9" fmla="*/ 59690 w 102869"/>
                <a:gd name="connsiteY9" fmla="*/ 20320 h 118110"/>
                <a:gd name="connsiteX10" fmla="*/ 21590 w 102869"/>
                <a:gd name="connsiteY10" fmla="*/ 60960 h 118110"/>
                <a:gd name="connsiteX11" fmla="*/ 21590 w 102869"/>
                <a:gd name="connsiteY11" fmla="*/ 116840 h 118110"/>
                <a:gd name="connsiteX12" fmla="*/ 0 w 102869"/>
                <a:gd name="connsiteY12" fmla="*/ 116840 h 118110"/>
                <a:gd name="connsiteX13" fmla="*/ 0 w 102869"/>
                <a:gd name="connsiteY13" fmla="*/ 2540 h 118110"/>
                <a:gd name="connsiteX14" fmla="*/ 20320 w 102869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 291">
              <a:extLst>
                <a:ext uri="{FF2B5EF4-FFF2-40B4-BE49-F238E27FC236}">
                  <a16:creationId xmlns:a16="http://schemas.microsoft.com/office/drawing/2014/main" id="{DD246479-A90D-59C5-4AA2-A202E9B7C4D7}"/>
                </a:ext>
              </a:extLst>
            </p:cNvPr>
            <p:cNvSpPr/>
            <p:nvPr/>
          </p:nvSpPr>
          <p:spPr>
            <a:xfrm>
              <a:off x="6126479" y="5252720"/>
              <a:ext cx="113029" cy="166370"/>
            </a:xfrm>
            <a:custGeom>
              <a:avLst/>
              <a:gdLst>
                <a:gd name="connsiteX0" fmla="*/ 113030 w 113029"/>
                <a:gd name="connsiteY0" fmla="*/ 165100 h 166370"/>
                <a:gd name="connsiteX1" fmla="*/ 93980 w 113029"/>
                <a:gd name="connsiteY1" fmla="*/ 165100 h 166370"/>
                <a:gd name="connsiteX2" fmla="*/ 93980 w 113029"/>
                <a:gd name="connsiteY2" fmla="*/ 151130 h 166370"/>
                <a:gd name="connsiteX3" fmla="*/ 93980 w 113029"/>
                <a:gd name="connsiteY3" fmla="*/ 142240 h 166370"/>
                <a:gd name="connsiteX4" fmla="*/ 93980 w 113029"/>
                <a:gd name="connsiteY4" fmla="*/ 142240 h 166370"/>
                <a:gd name="connsiteX5" fmla="*/ 53340 w 113029"/>
                <a:gd name="connsiteY5" fmla="*/ 166370 h 166370"/>
                <a:gd name="connsiteX6" fmla="*/ 0 w 113029"/>
                <a:gd name="connsiteY6" fmla="*/ 106680 h 166370"/>
                <a:gd name="connsiteX7" fmla="*/ 52070 w 113029"/>
                <a:gd name="connsiteY7" fmla="*/ 46990 h 166370"/>
                <a:gd name="connsiteX8" fmla="*/ 91440 w 113029"/>
                <a:gd name="connsiteY8" fmla="*/ 67310 h 166370"/>
                <a:gd name="connsiteX9" fmla="*/ 91440 w 113029"/>
                <a:gd name="connsiteY9" fmla="*/ 67310 h 166370"/>
                <a:gd name="connsiteX10" fmla="*/ 91440 w 113029"/>
                <a:gd name="connsiteY10" fmla="*/ 58420 h 166370"/>
                <a:gd name="connsiteX11" fmla="*/ 91440 w 113029"/>
                <a:gd name="connsiteY11" fmla="*/ 0 h 166370"/>
                <a:gd name="connsiteX12" fmla="*/ 113030 w 113029"/>
                <a:gd name="connsiteY12" fmla="*/ 0 h 166370"/>
                <a:gd name="connsiteX13" fmla="*/ 113030 w 113029"/>
                <a:gd name="connsiteY13" fmla="*/ 165100 h 166370"/>
                <a:gd name="connsiteX14" fmla="*/ 20320 w 113029"/>
                <a:gd name="connsiteY14" fmla="*/ 107950 h 166370"/>
                <a:gd name="connsiteX15" fmla="*/ 55880 w 113029"/>
                <a:gd name="connsiteY15" fmla="*/ 149860 h 166370"/>
                <a:gd name="connsiteX16" fmla="*/ 91440 w 113029"/>
                <a:gd name="connsiteY16" fmla="*/ 107950 h 166370"/>
                <a:gd name="connsiteX17" fmla="*/ 55880 w 113029"/>
                <a:gd name="connsiteY17" fmla="*/ 66040 h 166370"/>
                <a:gd name="connsiteX18" fmla="*/ 20320 w 113029"/>
                <a:gd name="connsiteY18" fmla="*/ 10795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29" h="166370">
                  <a:moveTo>
                    <a:pt x="113030" y="165100"/>
                  </a:moveTo>
                  <a:lnTo>
                    <a:pt x="93980" y="165100"/>
                  </a:lnTo>
                  <a:lnTo>
                    <a:pt x="93980" y="151130"/>
                  </a:lnTo>
                  <a:cubicBezTo>
                    <a:pt x="93980" y="146050"/>
                    <a:pt x="93980" y="142240"/>
                    <a:pt x="93980" y="142240"/>
                  </a:cubicBezTo>
                  <a:lnTo>
                    <a:pt x="93980" y="142240"/>
                  </a:lnTo>
                  <a:cubicBezTo>
                    <a:pt x="87630" y="154940"/>
                    <a:pt x="72390" y="166370"/>
                    <a:pt x="53340" y="166370"/>
                  </a:cubicBezTo>
                  <a:cubicBezTo>
                    <a:pt x="22860" y="166370"/>
                    <a:pt x="0" y="142240"/>
                    <a:pt x="0" y="106680"/>
                  </a:cubicBezTo>
                  <a:cubicBezTo>
                    <a:pt x="0" y="71120"/>
                    <a:pt x="22860" y="46990"/>
                    <a:pt x="52070" y="46990"/>
                  </a:cubicBezTo>
                  <a:cubicBezTo>
                    <a:pt x="81280" y="46990"/>
                    <a:pt x="85090" y="57150"/>
                    <a:pt x="91440" y="67310"/>
                  </a:cubicBezTo>
                  <a:lnTo>
                    <a:pt x="91440" y="67310"/>
                  </a:lnTo>
                  <a:cubicBezTo>
                    <a:pt x="91440" y="67310"/>
                    <a:pt x="91440" y="63500"/>
                    <a:pt x="91440" y="58420"/>
                  </a:cubicBezTo>
                  <a:lnTo>
                    <a:pt x="91440" y="0"/>
                  </a:lnTo>
                  <a:lnTo>
                    <a:pt x="113030" y="0"/>
                  </a:lnTo>
                  <a:lnTo>
                    <a:pt x="113030" y="165100"/>
                  </a:lnTo>
                  <a:close/>
                  <a:moveTo>
                    <a:pt x="20320" y="107950"/>
                  </a:moveTo>
                  <a:cubicBezTo>
                    <a:pt x="20320" y="132080"/>
                    <a:pt x="34290" y="149860"/>
                    <a:pt x="55880" y="149860"/>
                  </a:cubicBezTo>
                  <a:cubicBezTo>
                    <a:pt x="77470" y="149860"/>
                    <a:pt x="91440" y="137160"/>
                    <a:pt x="91440" y="107950"/>
                  </a:cubicBezTo>
                  <a:cubicBezTo>
                    <a:pt x="91440" y="78740"/>
                    <a:pt x="72390" y="66040"/>
                    <a:pt x="55880" y="66040"/>
                  </a:cubicBezTo>
                  <a:cubicBezTo>
                    <a:pt x="39370" y="66040"/>
                    <a:pt x="20320" y="83820"/>
                    <a:pt x="2032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 292">
              <a:extLst>
                <a:ext uri="{FF2B5EF4-FFF2-40B4-BE49-F238E27FC236}">
                  <a16:creationId xmlns:a16="http://schemas.microsoft.com/office/drawing/2014/main" id="{4A27F6DE-F667-351D-D509-527C93036B0D}"/>
                </a:ext>
              </a:extLst>
            </p:cNvPr>
            <p:cNvSpPr/>
            <p:nvPr/>
          </p:nvSpPr>
          <p:spPr>
            <a:xfrm>
              <a:off x="6322059" y="5300979"/>
              <a:ext cx="109220" cy="167640"/>
            </a:xfrm>
            <a:custGeom>
              <a:avLst/>
              <a:gdLst>
                <a:gd name="connsiteX0" fmla="*/ 60960 w 109220"/>
                <a:gd name="connsiteY0" fmla="*/ 99060 h 167640"/>
                <a:gd name="connsiteX1" fmla="*/ 106680 w 109220"/>
                <a:gd name="connsiteY1" fmla="*/ 132080 h 167640"/>
                <a:gd name="connsiteX2" fmla="*/ 52070 w 109220"/>
                <a:gd name="connsiteY2" fmla="*/ 167640 h 167640"/>
                <a:gd name="connsiteX3" fmla="*/ 0 w 109220"/>
                <a:gd name="connsiteY3" fmla="*/ 137160 h 167640"/>
                <a:gd name="connsiteX4" fmla="*/ 31750 w 109220"/>
                <a:gd name="connsiteY4" fmla="*/ 109220 h 167640"/>
                <a:gd name="connsiteX5" fmla="*/ 13970 w 109220"/>
                <a:gd name="connsiteY5" fmla="*/ 93980 h 167640"/>
                <a:gd name="connsiteX6" fmla="*/ 29210 w 109220"/>
                <a:gd name="connsiteY6" fmla="*/ 77470 h 167640"/>
                <a:gd name="connsiteX7" fmla="*/ 2540 w 109220"/>
                <a:gd name="connsiteY7" fmla="*/ 40640 h 167640"/>
                <a:gd name="connsiteX8" fmla="*/ 49530 w 109220"/>
                <a:gd name="connsiteY8" fmla="*/ 0 h 167640"/>
                <a:gd name="connsiteX9" fmla="*/ 67310 w 109220"/>
                <a:gd name="connsiteY9" fmla="*/ 2540 h 167640"/>
                <a:gd name="connsiteX10" fmla="*/ 109220 w 109220"/>
                <a:gd name="connsiteY10" fmla="*/ 2540 h 167640"/>
                <a:gd name="connsiteX11" fmla="*/ 109220 w 109220"/>
                <a:gd name="connsiteY11" fmla="*/ 19050 h 167640"/>
                <a:gd name="connsiteX12" fmla="*/ 93980 w 109220"/>
                <a:gd name="connsiteY12" fmla="*/ 19050 h 167640"/>
                <a:gd name="connsiteX13" fmla="*/ 87630 w 109220"/>
                <a:gd name="connsiteY13" fmla="*/ 19050 h 167640"/>
                <a:gd name="connsiteX14" fmla="*/ 86360 w 109220"/>
                <a:gd name="connsiteY14" fmla="*/ 19050 h 167640"/>
                <a:gd name="connsiteX15" fmla="*/ 96520 w 109220"/>
                <a:gd name="connsiteY15" fmla="*/ 41910 h 167640"/>
                <a:gd name="connsiteX16" fmla="*/ 54610 w 109220"/>
                <a:gd name="connsiteY16" fmla="*/ 81280 h 167640"/>
                <a:gd name="connsiteX17" fmla="*/ 54610 w 109220"/>
                <a:gd name="connsiteY17" fmla="*/ 81280 h 167640"/>
                <a:gd name="connsiteX18" fmla="*/ 35560 w 109220"/>
                <a:gd name="connsiteY18" fmla="*/ 90170 h 167640"/>
                <a:gd name="connsiteX19" fmla="*/ 62230 w 109220"/>
                <a:gd name="connsiteY19" fmla="*/ 100330 h 167640"/>
                <a:gd name="connsiteX20" fmla="*/ 85090 w 109220"/>
                <a:gd name="connsiteY20" fmla="*/ 133350 h 167640"/>
                <a:gd name="connsiteX21" fmla="*/ 49530 w 109220"/>
                <a:gd name="connsiteY21" fmla="*/ 114300 h 167640"/>
                <a:gd name="connsiteX22" fmla="*/ 19050 w 109220"/>
                <a:gd name="connsiteY22" fmla="*/ 133350 h 167640"/>
                <a:gd name="connsiteX23" fmla="*/ 50800 w 109220"/>
                <a:gd name="connsiteY23" fmla="*/ 151130 h 167640"/>
                <a:gd name="connsiteX24" fmla="*/ 83820 w 109220"/>
                <a:gd name="connsiteY24" fmla="*/ 132080 h 167640"/>
                <a:gd name="connsiteX25" fmla="*/ 74930 w 109220"/>
                <a:gd name="connsiteY25" fmla="*/ 40640 h 167640"/>
                <a:gd name="connsiteX26" fmla="*/ 48260 w 109220"/>
                <a:gd name="connsiteY26" fmla="*/ 16510 h 167640"/>
                <a:gd name="connsiteX27" fmla="*/ 21590 w 109220"/>
                <a:gd name="connsiteY27" fmla="*/ 40640 h 167640"/>
                <a:gd name="connsiteX28" fmla="*/ 48260 w 109220"/>
                <a:gd name="connsiteY28" fmla="*/ 64770 h 167640"/>
                <a:gd name="connsiteX29" fmla="*/ 74930 w 109220"/>
                <a:gd name="connsiteY29" fmla="*/ 4064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9220" h="167640">
                  <a:moveTo>
                    <a:pt x="60960" y="99060"/>
                  </a:moveTo>
                  <a:cubicBezTo>
                    <a:pt x="90170" y="102870"/>
                    <a:pt x="106680" y="110490"/>
                    <a:pt x="106680" y="132080"/>
                  </a:cubicBezTo>
                  <a:cubicBezTo>
                    <a:pt x="106680" y="153670"/>
                    <a:pt x="83820" y="167640"/>
                    <a:pt x="52070" y="167640"/>
                  </a:cubicBezTo>
                  <a:cubicBezTo>
                    <a:pt x="20320" y="167640"/>
                    <a:pt x="0" y="157480"/>
                    <a:pt x="0" y="137160"/>
                  </a:cubicBezTo>
                  <a:cubicBezTo>
                    <a:pt x="0" y="116840"/>
                    <a:pt x="13970" y="113030"/>
                    <a:pt x="31750" y="109220"/>
                  </a:cubicBezTo>
                  <a:cubicBezTo>
                    <a:pt x="20320" y="107950"/>
                    <a:pt x="13970" y="102870"/>
                    <a:pt x="13970" y="93980"/>
                  </a:cubicBezTo>
                  <a:cubicBezTo>
                    <a:pt x="13970" y="85090"/>
                    <a:pt x="20320" y="81280"/>
                    <a:pt x="29210" y="77470"/>
                  </a:cubicBezTo>
                  <a:cubicBezTo>
                    <a:pt x="12700" y="71120"/>
                    <a:pt x="2540" y="58420"/>
                    <a:pt x="2540" y="40640"/>
                  </a:cubicBezTo>
                  <a:cubicBezTo>
                    <a:pt x="2540" y="22860"/>
                    <a:pt x="22860" y="0"/>
                    <a:pt x="49530" y="0"/>
                  </a:cubicBezTo>
                  <a:cubicBezTo>
                    <a:pt x="76200" y="0"/>
                    <a:pt x="62230" y="0"/>
                    <a:pt x="67310" y="2540"/>
                  </a:cubicBezTo>
                  <a:lnTo>
                    <a:pt x="109220" y="2540"/>
                  </a:lnTo>
                  <a:lnTo>
                    <a:pt x="109220" y="19050"/>
                  </a:lnTo>
                  <a:lnTo>
                    <a:pt x="93980" y="19050"/>
                  </a:lnTo>
                  <a:cubicBezTo>
                    <a:pt x="91440" y="19050"/>
                    <a:pt x="87630" y="19050"/>
                    <a:pt x="87630" y="19050"/>
                  </a:cubicBezTo>
                  <a:lnTo>
                    <a:pt x="86360" y="19050"/>
                  </a:lnTo>
                  <a:cubicBezTo>
                    <a:pt x="92710" y="24130"/>
                    <a:pt x="96520" y="33020"/>
                    <a:pt x="96520" y="41910"/>
                  </a:cubicBezTo>
                  <a:cubicBezTo>
                    <a:pt x="96520" y="64770"/>
                    <a:pt x="78740" y="80010"/>
                    <a:pt x="54610" y="81280"/>
                  </a:cubicBezTo>
                  <a:lnTo>
                    <a:pt x="54610" y="81280"/>
                  </a:lnTo>
                  <a:cubicBezTo>
                    <a:pt x="44450" y="81280"/>
                    <a:pt x="35560" y="86360"/>
                    <a:pt x="35560" y="90170"/>
                  </a:cubicBezTo>
                  <a:cubicBezTo>
                    <a:pt x="35560" y="93980"/>
                    <a:pt x="43180" y="97790"/>
                    <a:pt x="62230" y="100330"/>
                  </a:cubicBezTo>
                  <a:close/>
                  <a:moveTo>
                    <a:pt x="85090" y="133350"/>
                  </a:moveTo>
                  <a:cubicBezTo>
                    <a:pt x="85090" y="123190"/>
                    <a:pt x="76200" y="114300"/>
                    <a:pt x="49530" y="114300"/>
                  </a:cubicBezTo>
                  <a:cubicBezTo>
                    <a:pt x="22860" y="114300"/>
                    <a:pt x="19050" y="123190"/>
                    <a:pt x="19050" y="133350"/>
                  </a:cubicBezTo>
                  <a:cubicBezTo>
                    <a:pt x="19050" y="143510"/>
                    <a:pt x="31750" y="151130"/>
                    <a:pt x="50800" y="151130"/>
                  </a:cubicBezTo>
                  <a:cubicBezTo>
                    <a:pt x="69850" y="151130"/>
                    <a:pt x="83820" y="143510"/>
                    <a:pt x="83820" y="132080"/>
                  </a:cubicBezTo>
                  <a:close/>
                  <a:moveTo>
                    <a:pt x="74930" y="40640"/>
                  </a:moveTo>
                  <a:cubicBezTo>
                    <a:pt x="74930" y="26670"/>
                    <a:pt x="64770" y="16510"/>
                    <a:pt x="48260" y="16510"/>
                  </a:cubicBezTo>
                  <a:cubicBezTo>
                    <a:pt x="31750" y="16510"/>
                    <a:pt x="21590" y="26670"/>
                    <a:pt x="21590" y="40640"/>
                  </a:cubicBezTo>
                  <a:cubicBezTo>
                    <a:pt x="21590" y="54610"/>
                    <a:pt x="33020" y="64770"/>
                    <a:pt x="48260" y="64770"/>
                  </a:cubicBezTo>
                  <a:cubicBezTo>
                    <a:pt x="63500" y="64770"/>
                    <a:pt x="74930" y="54610"/>
                    <a:pt x="74930" y="406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 293">
              <a:extLst>
                <a:ext uri="{FF2B5EF4-FFF2-40B4-BE49-F238E27FC236}">
                  <a16:creationId xmlns:a16="http://schemas.microsoft.com/office/drawing/2014/main" id="{1C682049-BA47-79EA-4650-FC704A57A6F8}"/>
                </a:ext>
              </a:extLst>
            </p:cNvPr>
            <p:cNvSpPr/>
            <p:nvPr/>
          </p:nvSpPr>
          <p:spPr>
            <a:xfrm>
              <a:off x="6450329" y="5302250"/>
              <a:ext cx="101600" cy="118109"/>
            </a:xfrm>
            <a:custGeom>
              <a:avLst/>
              <a:gdLst>
                <a:gd name="connsiteX0" fmla="*/ 81280 w 101600"/>
                <a:gd name="connsiteY0" fmla="*/ 115570 h 118109"/>
                <a:gd name="connsiteX1" fmla="*/ 81280 w 101600"/>
                <a:gd name="connsiteY1" fmla="*/ 99060 h 118109"/>
                <a:gd name="connsiteX2" fmla="*/ 81280 w 101600"/>
                <a:gd name="connsiteY2" fmla="*/ 90170 h 118109"/>
                <a:gd name="connsiteX3" fmla="*/ 81280 w 101600"/>
                <a:gd name="connsiteY3" fmla="*/ 90170 h 118109"/>
                <a:gd name="connsiteX4" fmla="*/ 39370 w 101600"/>
                <a:gd name="connsiteY4" fmla="*/ 118110 h 118109"/>
                <a:gd name="connsiteX5" fmla="*/ 0 w 101600"/>
                <a:gd name="connsiteY5" fmla="*/ 72390 h 118109"/>
                <a:gd name="connsiteX6" fmla="*/ 0 w 101600"/>
                <a:gd name="connsiteY6" fmla="*/ 0 h 118109"/>
                <a:gd name="connsiteX7" fmla="*/ 21590 w 101600"/>
                <a:gd name="connsiteY7" fmla="*/ 0 h 118109"/>
                <a:gd name="connsiteX8" fmla="*/ 21590 w 101600"/>
                <a:gd name="connsiteY8" fmla="*/ 67310 h 118109"/>
                <a:gd name="connsiteX9" fmla="*/ 43180 w 101600"/>
                <a:gd name="connsiteY9" fmla="*/ 97790 h 118109"/>
                <a:gd name="connsiteX10" fmla="*/ 80010 w 101600"/>
                <a:gd name="connsiteY10" fmla="*/ 57150 h 118109"/>
                <a:gd name="connsiteX11" fmla="*/ 80010 w 101600"/>
                <a:gd name="connsiteY11" fmla="*/ 1270 h 118109"/>
                <a:gd name="connsiteX12" fmla="*/ 101600 w 101600"/>
                <a:gd name="connsiteY12" fmla="*/ 1270 h 118109"/>
                <a:gd name="connsiteX13" fmla="*/ 101600 w 101600"/>
                <a:gd name="connsiteY13" fmla="*/ 115570 h 118109"/>
                <a:gd name="connsiteX14" fmla="*/ 81280 w 101600"/>
                <a:gd name="connsiteY14" fmla="*/ 11557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00" h="118109">
                  <a:moveTo>
                    <a:pt x="81280" y="115570"/>
                  </a:moveTo>
                  <a:lnTo>
                    <a:pt x="81280" y="99060"/>
                  </a:lnTo>
                  <a:cubicBezTo>
                    <a:pt x="81280" y="93980"/>
                    <a:pt x="81280" y="91440"/>
                    <a:pt x="81280" y="90170"/>
                  </a:cubicBezTo>
                  <a:lnTo>
                    <a:pt x="81280" y="90170"/>
                  </a:lnTo>
                  <a:cubicBezTo>
                    <a:pt x="77470" y="100330"/>
                    <a:pt x="62230" y="118110"/>
                    <a:pt x="39370" y="118110"/>
                  </a:cubicBezTo>
                  <a:cubicBezTo>
                    <a:pt x="16510" y="118110"/>
                    <a:pt x="0" y="101600"/>
                    <a:pt x="0" y="72390"/>
                  </a:cubicBezTo>
                  <a:lnTo>
                    <a:pt x="0" y="0"/>
                  </a:lnTo>
                  <a:lnTo>
                    <a:pt x="21590" y="0"/>
                  </a:lnTo>
                  <a:lnTo>
                    <a:pt x="21590" y="67310"/>
                  </a:lnTo>
                  <a:cubicBezTo>
                    <a:pt x="21590" y="82550"/>
                    <a:pt x="24130" y="97790"/>
                    <a:pt x="43180" y="97790"/>
                  </a:cubicBezTo>
                  <a:cubicBezTo>
                    <a:pt x="62230" y="97790"/>
                    <a:pt x="80010" y="80010"/>
                    <a:pt x="80010" y="57150"/>
                  </a:cubicBezTo>
                  <a:lnTo>
                    <a:pt x="80010" y="1270"/>
                  </a:lnTo>
                  <a:lnTo>
                    <a:pt x="101600" y="1270"/>
                  </a:lnTo>
                  <a:lnTo>
                    <a:pt x="101600" y="115570"/>
                  </a:lnTo>
                  <a:lnTo>
                    <a:pt x="8128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 294">
              <a:extLst>
                <a:ext uri="{FF2B5EF4-FFF2-40B4-BE49-F238E27FC236}">
                  <a16:creationId xmlns:a16="http://schemas.microsoft.com/office/drawing/2014/main" id="{346E5666-815B-DE0C-3A82-9F8B2AFCA559}"/>
                </a:ext>
              </a:extLst>
            </p:cNvPr>
            <p:cNvSpPr/>
            <p:nvPr/>
          </p:nvSpPr>
          <p:spPr>
            <a:xfrm>
              <a:off x="6587490" y="5257800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4130 w 25400"/>
                <a:gd name="connsiteY5" fmla="*/ 45720 h 160020"/>
                <a:gd name="connsiteX6" fmla="*/ 24130 w 25400"/>
                <a:gd name="connsiteY6" fmla="*/ 160020 h 160020"/>
                <a:gd name="connsiteX7" fmla="*/ 2540 w 25400"/>
                <a:gd name="connsiteY7" fmla="*/ 160020 h 160020"/>
                <a:gd name="connsiteX8" fmla="*/ 2540 w 25400"/>
                <a:gd name="connsiteY8" fmla="*/ 45720 h 160020"/>
                <a:gd name="connsiteX9" fmla="*/ 2413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 295">
              <a:extLst>
                <a:ext uri="{FF2B5EF4-FFF2-40B4-BE49-F238E27FC236}">
                  <a16:creationId xmlns:a16="http://schemas.microsoft.com/office/drawing/2014/main" id="{2B39BCA5-87E9-11CC-3E9B-BB648AA9D710}"/>
                </a:ext>
              </a:extLst>
            </p:cNvPr>
            <p:cNvSpPr/>
            <p:nvPr/>
          </p:nvSpPr>
          <p:spPr>
            <a:xfrm>
              <a:off x="6640830" y="5252720"/>
              <a:ext cx="113029" cy="166370"/>
            </a:xfrm>
            <a:custGeom>
              <a:avLst/>
              <a:gdLst>
                <a:gd name="connsiteX0" fmla="*/ 113030 w 113029"/>
                <a:gd name="connsiteY0" fmla="*/ 165100 h 166370"/>
                <a:gd name="connsiteX1" fmla="*/ 93980 w 113029"/>
                <a:gd name="connsiteY1" fmla="*/ 165100 h 166370"/>
                <a:gd name="connsiteX2" fmla="*/ 93980 w 113029"/>
                <a:gd name="connsiteY2" fmla="*/ 151130 h 166370"/>
                <a:gd name="connsiteX3" fmla="*/ 93980 w 113029"/>
                <a:gd name="connsiteY3" fmla="*/ 142240 h 166370"/>
                <a:gd name="connsiteX4" fmla="*/ 93980 w 113029"/>
                <a:gd name="connsiteY4" fmla="*/ 142240 h 166370"/>
                <a:gd name="connsiteX5" fmla="*/ 53339 w 113029"/>
                <a:gd name="connsiteY5" fmla="*/ 166370 h 166370"/>
                <a:gd name="connsiteX6" fmla="*/ 0 w 113029"/>
                <a:gd name="connsiteY6" fmla="*/ 106680 h 166370"/>
                <a:gd name="connsiteX7" fmla="*/ 52070 w 113029"/>
                <a:gd name="connsiteY7" fmla="*/ 46990 h 166370"/>
                <a:gd name="connsiteX8" fmla="*/ 91439 w 113029"/>
                <a:gd name="connsiteY8" fmla="*/ 67310 h 166370"/>
                <a:gd name="connsiteX9" fmla="*/ 91439 w 113029"/>
                <a:gd name="connsiteY9" fmla="*/ 67310 h 166370"/>
                <a:gd name="connsiteX10" fmla="*/ 91439 w 113029"/>
                <a:gd name="connsiteY10" fmla="*/ 58420 h 166370"/>
                <a:gd name="connsiteX11" fmla="*/ 91439 w 113029"/>
                <a:gd name="connsiteY11" fmla="*/ 0 h 166370"/>
                <a:gd name="connsiteX12" fmla="*/ 113030 w 113029"/>
                <a:gd name="connsiteY12" fmla="*/ 0 h 166370"/>
                <a:gd name="connsiteX13" fmla="*/ 113030 w 113029"/>
                <a:gd name="connsiteY13" fmla="*/ 165100 h 166370"/>
                <a:gd name="connsiteX14" fmla="*/ 20320 w 113029"/>
                <a:gd name="connsiteY14" fmla="*/ 107950 h 166370"/>
                <a:gd name="connsiteX15" fmla="*/ 55880 w 113029"/>
                <a:gd name="connsiteY15" fmla="*/ 149860 h 166370"/>
                <a:gd name="connsiteX16" fmla="*/ 91439 w 113029"/>
                <a:gd name="connsiteY16" fmla="*/ 107950 h 166370"/>
                <a:gd name="connsiteX17" fmla="*/ 55880 w 113029"/>
                <a:gd name="connsiteY17" fmla="*/ 66040 h 166370"/>
                <a:gd name="connsiteX18" fmla="*/ 20320 w 113029"/>
                <a:gd name="connsiteY18" fmla="*/ 10795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29" h="166370">
                  <a:moveTo>
                    <a:pt x="113030" y="165100"/>
                  </a:moveTo>
                  <a:lnTo>
                    <a:pt x="93980" y="165100"/>
                  </a:lnTo>
                  <a:lnTo>
                    <a:pt x="93980" y="151130"/>
                  </a:lnTo>
                  <a:cubicBezTo>
                    <a:pt x="93980" y="146050"/>
                    <a:pt x="93980" y="142240"/>
                    <a:pt x="93980" y="142240"/>
                  </a:cubicBezTo>
                  <a:lnTo>
                    <a:pt x="93980" y="142240"/>
                  </a:lnTo>
                  <a:cubicBezTo>
                    <a:pt x="87630" y="154940"/>
                    <a:pt x="72389" y="166370"/>
                    <a:pt x="53339" y="166370"/>
                  </a:cubicBezTo>
                  <a:cubicBezTo>
                    <a:pt x="22860" y="166370"/>
                    <a:pt x="0" y="142240"/>
                    <a:pt x="0" y="106680"/>
                  </a:cubicBezTo>
                  <a:cubicBezTo>
                    <a:pt x="0" y="71120"/>
                    <a:pt x="22860" y="46990"/>
                    <a:pt x="52070" y="46990"/>
                  </a:cubicBezTo>
                  <a:cubicBezTo>
                    <a:pt x="81280" y="46990"/>
                    <a:pt x="85089" y="57150"/>
                    <a:pt x="91439" y="67310"/>
                  </a:cubicBezTo>
                  <a:lnTo>
                    <a:pt x="91439" y="67310"/>
                  </a:lnTo>
                  <a:cubicBezTo>
                    <a:pt x="91439" y="67310"/>
                    <a:pt x="91439" y="63500"/>
                    <a:pt x="91439" y="58420"/>
                  </a:cubicBezTo>
                  <a:lnTo>
                    <a:pt x="91439" y="0"/>
                  </a:lnTo>
                  <a:lnTo>
                    <a:pt x="113030" y="0"/>
                  </a:lnTo>
                  <a:lnTo>
                    <a:pt x="113030" y="165100"/>
                  </a:lnTo>
                  <a:close/>
                  <a:moveTo>
                    <a:pt x="20320" y="107950"/>
                  </a:moveTo>
                  <a:cubicBezTo>
                    <a:pt x="20320" y="132080"/>
                    <a:pt x="34289" y="149860"/>
                    <a:pt x="55880" y="149860"/>
                  </a:cubicBezTo>
                  <a:cubicBezTo>
                    <a:pt x="77470" y="149860"/>
                    <a:pt x="91439" y="137160"/>
                    <a:pt x="91439" y="107950"/>
                  </a:cubicBezTo>
                  <a:cubicBezTo>
                    <a:pt x="91439" y="78740"/>
                    <a:pt x="72389" y="66040"/>
                    <a:pt x="55880" y="66040"/>
                  </a:cubicBezTo>
                  <a:cubicBezTo>
                    <a:pt x="39370" y="66040"/>
                    <a:pt x="20320" y="83820"/>
                    <a:pt x="2032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 296">
              <a:extLst>
                <a:ext uri="{FF2B5EF4-FFF2-40B4-BE49-F238E27FC236}">
                  <a16:creationId xmlns:a16="http://schemas.microsoft.com/office/drawing/2014/main" id="{2B3067CD-8452-F579-44AB-4478A124481B}"/>
                </a:ext>
              </a:extLst>
            </p:cNvPr>
            <p:cNvSpPr/>
            <p:nvPr/>
          </p:nvSpPr>
          <p:spPr>
            <a:xfrm>
              <a:off x="6784340" y="530225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 297">
              <a:extLst>
                <a:ext uri="{FF2B5EF4-FFF2-40B4-BE49-F238E27FC236}">
                  <a16:creationId xmlns:a16="http://schemas.microsoft.com/office/drawing/2014/main" id="{2D45B6AB-7B50-D987-378A-AB6DDEE86675}"/>
                </a:ext>
              </a:extLst>
            </p:cNvPr>
            <p:cNvSpPr/>
            <p:nvPr/>
          </p:nvSpPr>
          <p:spPr>
            <a:xfrm>
              <a:off x="6920230" y="5253990"/>
              <a:ext cx="44450" cy="167639"/>
            </a:xfrm>
            <a:custGeom>
              <a:avLst/>
              <a:gdLst>
                <a:gd name="connsiteX0" fmla="*/ 0 w 44450"/>
                <a:gd name="connsiteY0" fmla="*/ 0 h 167639"/>
                <a:gd name="connsiteX1" fmla="*/ 21589 w 44450"/>
                <a:gd name="connsiteY1" fmla="*/ 0 h 167639"/>
                <a:gd name="connsiteX2" fmla="*/ 21589 w 44450"/>
                <a:gd name="connsiteY2" fmla="*/ 130810 h 167639"/>
                <a:gd name="connsiteX3" fmla="*/ 34289 w 44450"/>
                <a:gd name="connsiteY3" fmla="*/ 148590 h 167639"/>
                <a:gd name="connsiteX4" fmla="*/ 44450 w 44450"/>
                <a:gd name="connsiteY4" fmla="*/ 147320 h 167639"/>
                <a:gd name="connsiteX5" fmla="*/ 44450 w 44450"/>
                <a:gd name="connsiteY5" fmla="*/ 165100 h 167639"/>
                <a:gd name="connsiteX6" fmla="*/ 29210 w 44450"/>
                <a:gd name="connsiteY6" fmla="*/ 167640 h 167639"/>
                <a:gd name="connsiteX7" fmla="*/ 0 w 44450"/>
                <a:gd name="connsiteY7" fmla="*/ 135890 h 167639"/>
                <a:gd name="connsiteX8" fmla="*/ 0 w 44450"/>
                <a:gd name="connsiteY8" fmla="*/ 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39">
                  <a:moveTo>
                    <a:pt x="0" y="0"/>
                  </a:moveTo>
                  <a:lnTo>
                    <a:pt x="21589" y="0"/>
                  </a:lnTo>
                  <a:lnTo>
                    <a:pt x="21589" y="130810"/>
                  </a:lnTo>
                  <a:cubicBezTo>
                    <a:pt x="21589" y="143510"/>
                    <a:pt x="25400" y="148590"/>
                    <a:pt x="34289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0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 298">
              <a:extLst>
                <a:ext uri="{FF2B5EF4-FFF2-40B4-BE49-F238E27FC236}">
                  <a16:creationId xmlns:a16="http://schemas.microsoft.com/office/drawing/2014/main" id="{0A171853-D2C4-9C8A-F0EB-E93503039D45}"/>
                </a:ext>
              </a:extLst>
            </p:cNvPr>
            <p:cNvSpPr/>
            <p:nvPr/>
          </p:nvSpPr>
          <p:spPr>
            <a:xfrm>
              <a:off x="6987540" y="5257800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 299">
              <a:extLst>
                <a:ext uri="{FF2B5EF4-FFF2-40B4-BE49-F238E27FC236}">
                  <a16:creationId xmlns:a16="http://schemas.microsoft.com/office/drawing/2014/main" id="{5149EA36-588E-8554-580D-BEEDD03D6028}"/>
                </a:ext>
              </a:extLst>
            </p:cNvPr>
            <p:cNvSpPr/>
            <p:nvPr/>
          </p:nvSpPr>
          <p:spPr>
            <a:xfrm>
              <a:off x="7049769" y="5300979"/>
              <a:ext cx="102870" cy="118110"/>
            </a:xfrm>
            <a:custGeom>
              <a:avLst/>
              <a:gdLst>
                <a:gd name="connsiteX0" fmla="*/ 20320 w 102870"/>
                <a:gd name="connsiteY0" fmla="*/ 2540 h 118110"/>
                <a:gd name="connsiteX1" fmla="*/ 20320 w 102870"/>
                <a:gd name="connsiteY1" fmla="*/ 19050 h 118110"/>
                <a:gd name="connsiteX2" fmla="*/ 20320 w 102870"/>
                <a:gd name="connsiteY2" fmla="*/ 27940 h 118110"/>
                <a:gd name="connsiteX3" fmla="*/ 20320 w 102870"/>
                <a:gd name="connsiteY3" fmla="*/ 27940 h 118110"/>
                <a:gd name="connsiteX4" fmla="*/ 63500 w 102870"/>
                <a:gd name="connsiteY4" fmla="*/ 0 h 118110"/>
                <a:gd name="connsiteX5" fmla="*/ 102870 w 102870"/>
                <a:gd name="connsiteY5" fmla="*/ 45720 h 118110"/>
                <a:gd name="connsiteX6" fmla="*/ 102870 w 102870"/>
                <a:gd name="connsiteY6" fmla="*/ 118110 h 118110"/>
                <a:gd name="connsiteX7" fmla="*/ 81280 w 102870"/>
                <a:gd name="connsiteY7" fmla="*/ 118110 h 118110"/>
                <a:gd name="connsiteX8" fmla="*/ 81280 w 102870"/>
                <a:gd name="connsiteY8" fmla="*/ 50800 h 118110"/>
                <a:gd name="connsiteX9" fmla="*/ 59690 w 102870"/>
                <a:gd name="connsiteY9" fmla="*/ 20320 h 118110"/>
                <a:gd name="connsiteX10" fmla="*/ 21590 w 102870"/>
                <a:gd name="connsiteY10" fmla="*/ 60960 h 118110"/>
                <a:gd name="connsiteX11" fmla="*/ 21590 w 102870"/>
                <a:gd name="connsiteY11" fmla="*/ 116840 h 118110"/>
                <a:gd name="connsiteX12" fmla="*/ 0 w 102870"/>
                <a:gd name="connsiteY12" fmla="*/ 116840 h 118110"/>
                <a:gd name="connsiteX13" fmla="*/ 0 w 102870"/>
                <a:gd name="connsiteY13" fmla="*/ 2540 h 118110"/>
                <a:gd name="connsiteX14" fmla="*/ 20320 w 102870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 300">
              <a:extLst>
                <a:ext uri="{FF2B5EF4-FFF2-40B4-BE49-F238E27FC236}">
                  <a16:creationId xmlns:a16="http://schemas.microsoft.com/office/drawing/2014/main" id="{0D45C0AF-9AE5-07E8-2A5E-FF3D73B41128}"/>
                </a:ext>
              </a:extLst>
            </p:cNvPr>
            <p:cNvSpPr/>
            <p:nvPr/>
          </p:nvSpPr>
          <p:spPr>
            <a:xfrm>
              <a:off x="7178040" y="530225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 301">
              <a:extLst>
                <a:ext uri="{FF2B5EF4-FFF2-40B4-BE49-F238E27FC236}">
                  <a16:creationId xmlns:a16="http://schemas.microsoft.com/office/drawing/2014/main" id="{7AEF3C78-634A-CA95-D05F-6EFF65510592}"/>
                </a:ext>
              </a:extLst>
            </p:cNvPr>
            <p:cNvSpPr/>
            <p:nvPr/>
          </p:nvSpPr>
          <p:spPr>
            <a:xfrm>
              <a:off x="7305040" y="5302250"/>
              <a:ext cx="78740" cy="119379"/>
            </a:xfrm>
            <a:custGeom>
              <a:avLst/>
              <a:gdLst>
                <a:gd name="connsiteX0" fmla="*/ 34290 w 78740"/>
                <a:gd name="connsiteY0" fmla="*/ 67310 h 119379"/>
                <a:gd name="connsiteX1" fmla="*/ 0 w 78740"/>
                <a:gd name="connsiteY1" fmla="*/ 31750 h 119379"/>
                <a:gd name="connsiteX2" fmla="*/ 40640 w 78740"/>
                <a:gd name="connsiteY2" fmla="*/ 0 h 119379"/>
                <a:gd name="connsiteX3" fmla="*/ 72390 w 78740"/>
                <a:gd name="connsiteY3" fmla="*/ 6350 h 119379"/>
                <a:gd name="connsiteX4" fmla="*/ 72390 w 78740"/>
                <a:gd name="connsiteY4" fmla="*/ 25400 h 119379"/>
                <a:gd name="connsiteX5" fmla="*/ 41910 w 78740"/>
                <a:gd name="connsiteY5" fmla="*/ 17780 h 119379"/>
                <a:gd name="connsiteX6" fmla="*/ 19050 w 78740"/>
                <a:gd name="connsiteY6" fmla="*/ 33020 h 119379"/>
                <a:gd name="connsiteX7" fmla="*/ 43180 w 78740"/>
                <a:gd name="connsiteY7" fmla="*/ 52070 h 119379"/>
                <a:gd name="connsiteX8" fmla="*/ 78740 w 78740"/>
                <a:gd name="connsiteY8" fmla="*/ 87630 h 119379"/>
                <a:gd name="connsiteX9" fmla="*/ 36830 w 78740"/>
                <a:gd name="connsiteY9" fmla="*/ 119380 h 119379"/>
                <a:gd name="connsiteX10" fmla="*/ 0 w 78740"/>
                <a:gd name="connsiteY10" fmla="*/ 111760 h 119379"/>
                <a:gd name="connsiteX11" fmla="*/ 0 w 78740"/>
                <a:gd name="connsiteY11" fmla="*/ 92710 h 119379"/>
                <a:gd name="connsiteX12" fmla="*/ 36830 w 78740"/>
                <a:gd name="connsiteY12" fmla="*/ 101600 h 119379"/>
                <a:gd name="connsiteX13" fmla="*/ 59690 w 78740"/>
                <a:gd name="connsiteY13" fmla="*/ 86360 h 119379"/>
                <a:gd name="connsiteX14" fmla="*/ 34290 w 78740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 302">
              <a:extLst>
                <a:ext uri="{FF2B5EF4-FFF2-40B4-BE49-F238E27FC236}">
                  <a16:creationId xmlns:a16="http://schemas.microsoft.com/office/drawing/2014/main" id="{5E8114F5-7C3E-8854-6761-09DFF4E8380B}"/>
                </a:ext>
              </a:extLst>
            </p:cNvPr>
            <p:cNvSpPr/>
            <p:nvPr/>
          </p:nvSpPr>
          <p:spPr>
            <a:xfrm>
              <a:off x="7454900" y="5250179"/>
              <a:ext cx="74929" cy="168910"/>
            </a:xfrm>
            <a:custGeom>
              <a:avLst/>
              <a:gdLst>
                <a:gd name="connsiteX0" fmla="*/ 16510 w 74929"/>
                <a:gd name="connsiteY0" fmla="*/ 53340 h 168910"/>
                <a:gd name="connsiteX1" fmla="*/ 16510 w 74929"/>
                <a:gd name="connsiteY1" fmla="*/ 40640 h 168910"/>
                <a:gd name="connsiteX2" fmla="*/ 58420 w 74929"/>
                <a:gd name="connsiteY2" fmla="*/ 0 h 168910"/>
                <a:gd name="connsiteX3" fmla="*/ 72390 w 74929"/>
                <a:gd name="connsiteY3" fmla="*/ 1270 h 168910"/>
                <a:gd name="connsiteX4" fmla="*/ 72390 w 74929"/>
                <a:gd name="connsiteY4" fmla="*/ 20320 h 168910"/>
                <a:gd name="connsiteX5" fmla="*/ 60960 w 74929"/>
                <a:gd name="connsiteY5" fmla="*/ 19050 h 168910"/>
                <a:gd name="connsiteX6" fmla="*/ 36830 w 74929"/>
                <a:gd name="connsiteY6" fmla="*/ 43180 h 168910"/>
                <a:gd name="connsiteX7" fmla="*/ 36830 w 74929"/>
                <a:gd name="connsiteY7" fmla="*/ 54610 h 168910"/>
                <a:gd name="connsiteX8" fmla="*/ 67310 w 74929"/>
                <a:gd name="connsiteY8" fmla="*/ 54610 h 168910"/>
                <a:gd name="connsiteX9" fmla="*/ 67310 w 74929"/>
                <a:gd name="connsiteY9" fmla="*/ 72390 h 168910"/>
                <a:gd name="connsiteX10" fmla="*/ 38100 w 74929"/>
                <a:gd name="connsiteY10" fmla="*/ 72390 h 168910"/>
                <a:gd name="connsiteX11" fmla="*/ 38100 w 74929"/>
                <a:gd name="connsiteY11" fmla="*/ 168910 h 168910"/>
                <a:gd name="connsiteX12" fmla="*/ 16510 w 74929"/>
                <a:gd name="connsiteY12" fmla="*/ 168910 h 168910"/>
                <a:gd name="connsiteX13" fmla="*/ 16510 w 74929"/>
                <a:gd name="connsiteY13" fmla="*/ 72390 h 168910"/>
                <a:gd name="connsiteX14" fmla="*/ 0 w 74929"/>
                <a:gd name="connsiteY14" fmla="*/ 72390 h 168910"/>
                <a:gd name="connsiteX15" fmla="*/ 0 w 74929"/>
                <a:gd name="connsiteY15" fmla="*/ 54610 h 168910"/>
                <a:gd name="connsiteX16" fmla="*/ 17780 w 74929"/>
                <a:gd name="connsiteY16" fmla="*/ 54610 h 168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929" h="168910">
                  <a:moveTo>
                    <a:pt x="16510" y="53340"/>
                  </a:moveTo>
                  <a:lnTo>
                    <a:pt x="16510" y="40640"/>
                  </a:lnTo>
                  <a:cubicBezTo>
                    <a:pt x="16510" y="16510"/>
                    <a:pt x="31750" y="0"/>
                    <a:pt x="58420" y="0"/>
                  </a:cubicBezTo>
                  <a:cubicBezTo>
                    <a:pt x="85090" y="0"/>
                    <a:pt x="71120" y="0"/>
                    <a:pt x="72390" y="1270"/>
                  </a:cubicBezTo>
                  <a:lnTo>
                    <a:pt x="72390" y="20320"/>
                  </a:lnTo>
                  <a:cubicBezTo>
                    <a:pt x="71120" y="20320"/>
                    <a:pt x="66040" y="19050"/>
                    <a:pt x="60960" y="19050"/>
                  </a:cubicBezTo>
                  <a:cubicBezTo>
                    <a:pt x="45720" y="19050"/>
                    <a:pt x="36830" y="26670"/>
                    <a:pt x="36830" y="43180"/>
                  </a:cubicBezTo>
                  <a:lnTo>
                    <a:pt x="36830" y="54610"/>
                  </a:lnTo>
                  <a:lnTo>
                    <a:pt x="67310" y="54610"/>
                  </a:lnTo>
                  <a:lnTo>
                    <a:pt x="67310" y="72390"/>
                  </a:lnTo>
                  <a:lnTo>
                    <a:pt x="38100" y="72390"/>
                  </a:lnTo>
                  <a:lnTo>
                    <a:pt x="38100" y="168910"/>
                  </a:lnTo>
                  <a:lnTo>
                    <a:pt x="16510" y="168910"/>
                  </a:lnTo>
                  <a:lnTo>
                    <a:pt x="16510" y="72390"/>
                  </a:lnTo>
                  <a:lnTo>
                    <a:pt x="0" y="72390"/>
                  </a:lnTo>
                  <a:lnTo>
                    <a:pt x="0" y="54610"/>
                  </a:lnTo>
                  <a:lnTo>
                    <a:pt x="17780" y="546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 303">
              <a:extLst>
                <a:ext uri="{FF2B5EF4-FFF2-40B4-BE49-F238E27FC236}">
                  <a16:creationId xmlns:a16="http://schemas.microsoft.com/office/drawing/2014/main" id="{CD8132F5-8900-8956-F041-465EC26E83F4}"/>
                </a:ext>
              </a:extLst>
            </p:cNvPr>
            <p:cNvSpPr/>
            <p:nvPr/>
          </p:nvSpPr>
          <p:spPr>
            <a:xfrm>
              <a:off x="7533640" y="5300979"/>
              <a:ext cx="116840" cy="119379"/>
            </a:xfrm>
            <a:custGeom>
              <a:avLst/>
              <a:gdLst>
                <a:gd name="connsiteX0" fmla="*/ 116840 w 116840"/>
                <a:gd name="connsiteY0" fmla="*/ 59690 h 119379"/>
                <a:gd name="connsiteX1" fmla="*/ 58420 w 116840"/>
                <a:gd name="connsiteY1" fmla="*/ 119380 h 119379"/>
                <a:gd name="connsiteX2" fmla="*/ 0 w 116840"/>
                <a:gd name="connsiteY2" fmla="*/ 59690 h 119379"/>
                <a:gd name="connsiteX3" fmla="*/ 58420 w 116840"/>
                <a:gd name="connsiteY3" fmla="*/ 0 h 119379"/>
                <a:gd name="connsiteX4" fmla="*/ 116840 w 116840"/>
                <a:gd name="connsiteY4" fmla="*/ 59690 h 119379"/>
                <a:gd name="connsiteX5" fmla="*/ 96520 w 116840"/>
                <a:gd name="connsiteY5" fmla="*/ 59690 h 119379"/>
                <a:gd name="connsiteX6" fmla="*/ 58420 w 116840"/>
                <a:gd name="connsiteY6" fmla="*/ 17780 h 119379"/>
                <a:gd name="connsiteX7" fmla="*/ 20320 w 116840"/>
                <a:gd name="connsiteY7" fmla="*/ 59690 h 119379"/>
                <a:gd name="connsiteX8" fmla="*/ 58420 w 116840"/>
                <a:gd name="connsiteY8" fmla="*/ 101600 h 119379"/>
                <a:gd name="connsiteX9" fmla="*/ 96520 w 116840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 304">
              <a:extLst>
                <a:ext uri="{FF2B5EF4-FFF2-40B4-BE49-F238E27FC236}">
                  <a16:creationId xmlns:a16="http://schemas.microsoft.com/office/drawing/2014/main" id="{5D823BFB-59F6-055B-006A-FC0F083197C7}"/>
                </a:ext>
              </a:extLst>
            </p:cNvPr>
            <p:cNvSpPr/>
            <p:nvPr/>
          </p:nvSpPr>
          <p:spPr>
            <a:xfrm>
              <a:off x="7677150" y="5302250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 305">
              <a:extLst>
                <a:ext uri="{FF2B5EF4-FFF2-40B4-BE49-F238E27FC236}">
                  <a16:creationId xmlns:a16="http://schemas.microsoft.com/office/drawing/2014/main" id="{496DE562-206C-1D68-0D58-B557ABCFF4C0}"/>
                </a:ext>
              </a:extLst>
            </p:cNvPr>
            <p:cNvSpPr/>
            <p:nvPr/>
          </p:nvSpPr>
          <p:spPr>
            <a:xfrm>
              <a:off x="7809230" y="5300979"/>
              <a:ext cx="93979" cy="119379"/>
            </a:xfrm>
            <a:custGeom>
              <a:avLst/>
              <a:gdLst>
                <a:gd name="connsiteX0" fmla="*/ 5080 w 93979"/>
                <a:gd name="connsiteY0" fmla="*/ 8890 h 119379"/>
                <a:gd name="connsiteX1" fmla="*/ 45720 w 93979"/>
                <a:gd name="connsiteY1" fmla="*/ 0 h 119379"/>
                <a:gd name="connsiteX2" fmla="*/ 93980 w 93979"/>
                <a:gd name="connsiteY2" fmla="*/ 44450 h 119379"/>
                <a:gd name="connsiteX3" fmla="*/ 93980 w 93979"/>
                <a:gd name="connsiteY3" fmla="*/ 116840 h 119379"/>
                <a:gd name="connsiteX4" fmla="*/ 74930 w 93979"/>
                <a:gd name="connsiteY4" fmla="*/ 116840 h 119379"/>
                <a:gd name="connsiteX5" fmla="*/ 74930 w 93979"/>
                <a:gd name="connsiteY5" fmla="*/ 102870 h 119379"/>
                <a:gd name="connsiteX6" fmla="*/ 74930 w 93979"/>
                <a:gd name="connsiteY6" fmla="*/ 93980 h 119379"/>
                <a:gd name="connsiteX7" fmla="*/ 74930 w 93979"/>
                <a:gd name="connsiteY7" fmla="*/ 93980 h 119379"/>
                <a:gd name="connsiteX8" fmla="*/ 35560 w 93979"/>
                <a:gd name="connsiteY8" fmla="*/ 119380 h 119379"/>
                <a:gd name="connsiteX9" fmla="*/ 0 w 93979"/>
                <a:gd name="connsiteY9" fmla="*/ 86360 h 119379"/>
                <a:gd name="connsiteX10" fmla="*/ 74930 w 93979"/>
                <a:gd name="connsiteY10" fmla="*/ 50800 h 119379"/>
                <a:gd name="connsiteX11" fmla="*/ 74930 w 93979"/>
                <a:gd name="connsiteY11" fmla="*/ 44450 h 119379"/>
                <a:gd name="connsiteX12" fmla="*/ 44450 w 93979"/>
                <a:gd name="connsiteY12" fmla="*/ 17780 h 119379"/>
                <a:gd name="connsiteX13" fmla="*/ 7620 w 93979"/>
                <a:gd name="connsiteY13" fmla="*/ 27940 h 119379"/>
                <a:gd name="connsiteX14" fmla="*/ 7620 w 93979"/>
                <a:gd name="connsiteY14" fmla="*/ 8890 h 119379"/>
                <a:gd name="connsiteX15" fmla="*/ 72389 w 93979"/>
                <a:gd name="connsiteY15" fmla="*/ 66040 h 119379"/>
                <a:gd name="connsiteX16" fmla="*/ 19050 w 93979"/>
                <a:gd name="connsiteY16" fmla="*/ 85090 h 119379"/>
                <a:gd name="connsiteX17" fmla="*/ 38100 w 93979"/>
                <a:gd name="connsiteY17" fmla="*/ 101600 h 119379"/>
                <a:gd name="connsiteX18" fmla="*/ 72389 w 93979"/>
                <a:gd name="connsiteY18" fmla="*/ 647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89" y="66040"/>
                  </a:moveTo>
                  <a:cubicBezTo>
                    <a:pt x="35560" y="59690"/>
                    <a:pt x="19050" y="69850"/>
                    <a:pt x="19050" y="85090"/>
                  </a:cubicBezTo>
                  <a:cubicBezTo>
                    <a:pt x="19050" y="100330"/>
                    <a:pt x="26670" y="101600"/>
                    <a:pt x="38100" y="101600"/>
                  </a:cubicBezTo>
                  <a:cubicBezTo>
                    <a:pt x="57150" y="101600"/>
                    <a:pt x="72389" y="82550"/>
                    <a:pt x="72389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 306">
              <a:extLst>
                <a:ext uri="{FF2B5EF4-FFF2-40B4-BE49-F238E27FC236}">
                  <a16:creationId xmlns:a16="http://schemas.microsoft.com/office/drawing/2014/main" id="{D72D8F4E-BFF7-D340-89EA-960391447E13}"/>
                </a:ext>
              </a:extLst>
            </p:cNvPr>
            <p:cNvSpPr/>
            <p:nvPr/>
          </p:nvSpPr>
          <p:spPr>
            <a:xfrm>
              <a:off x="7937500" y="5253990"/>
              <a:ext cx="44450" cy="167639"/>
            </a:xfrm>
            <a:custGeom>
              <a:avLst/>
              <a:gdLst>
                <a:gd name="connsiteX0" fmla="*/ 0 w 44450"/>
                <a:gd name="connsiteY0" fmla="*/ 0 h 167639"/>
                <a:gd name="connsiteX1" fmla="*/ 21590 w 44450"/>
                <a:gd name="connsiteY1" fmla="*/ 0 h 167639"/>
                <a:gd name="connsiteX2" fmla="*/ 21590 w 44450"/>
                <a:gd name="connsiteY2" fmla="*/ 130810 h 167639"/>
                <a:gd name="connsiteX3" fmla="*/ 34290 w 44450"/>
                <a:gd name="connsiteY3" fmla="*/ 148590 h 167639"/>
                <a:gd name="connsiteX4" fmla="*/ 44450 w 44450"/>
                <a:gd name="connsiteY4" fmla="*/ 147320 h 167639"/>
                <a:gd name="connsiteX5" fmla="*/ 44450 w 44450"/>
                <a:gd name="connsiteY5" fmla="*/ 165100 h 167639"/>
                <a:gd name="connsiteX6" fmla="*/ 29210 w 44450"/>
                <a:gd name="connsiteY6" fmla="*/ 167640 h 167639"/>
                <a:gd name="connsiteX7" fmla="*/ 0 w 44450"/>
                <a:gd name="connsiteY7" fmla="*/ 135890 h 167639"/>
                <a:gd name="connsiteX8" fmla="*/ 0 w 44450"/>
                <a:gd name="connsiteY8" fmla="*/ 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39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0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 307">
              <a:extLst>
                <a:ext uri="{FF2B5EF4-FFF2-40B4-BE49-F238E27FC236}">
                  <a16:creationId xmlns:a16="http://schemas.microsoft.com/office/drawing/2014/main" id="{52D7EFF5-EBA1-5A5F-363C-9F67D3D2E0FE}"/>
                </a:ext>
              </a:extLst>
            </p:cNvPr>
            <p:cNvSpPr/>
            <p:nvPr/>
          </p:nvSpPr>
          <p:spPr>
            <a:xfrm>
              <a:off x="8003540" y="5253990"/>
              <a:ext cx="44450" cy="167639"/>
            </a:xfrm>
            <a:custGeom>
              <a:avLst/>
              <a:gdLst>
                <a:gd name="connsiteX0" fmla="*/ 0 w 44450"/>
                <a:gd name="connsiteY0" fmla="*/ 0 h 167639"/>
                <a:gd name="connsiteX1" fmla="*/ 21590 w 44450"/>
                <a:gd name="connsiteY1" fmla="*/ 0 h 167639"/>
                <a:gd name="connsiteX2" fmla="*/ 21590 w 44450"/>
                <a:gd name="connsiteY2" fmla="*/ 130810 h 167639"/>
                <a:gd name="connsiteX3" fmla="*/ 34290 w 44450"/>
                <a:gd name="connsiteY3" fmla="*/ 148590 h 167639"/>
                <a:gd name="connsiteX4" fmla="*/ 44450 w 44450"/>
                <a:gd name="connsiteY4" fmla="*/ 147320 h 167639"/>
                <a:gd name="connsiteX5" fmla="*/ 44450 w 44450"/>
                <a:gd name="connsiteY5" fmla="*/ 165100 h 167639"/>
                <a:gd name="connsiteX6" fmla="*/ 29210 w 44450"/>
                <a:gd name="connsiteY6" fmla="*/ 167640 h 167639"/>
                <a:gd name="connsiteX7" fmla="*/ 0 w 44450"/>
                <a:gd name="connsiteY7" fmla="*/ 135890 h 167639"/>
                <a:gd name="connsiteX8" fmla="*/ 0 w 44450"/>
                <a:gd name="connsiteY8" fmla="*/ 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39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0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 308">
              <a:extLst>
                <a:ext uri="{FF2B5EF4-FFF2-40B4-BE49-F238E27FC236}">
                  <a16:creationId xmlns:a16="http://schemas.microsoft.com/office/drawing/2014/main" id="{84FED15F-E237-03BE-1BD1-F069DAAD25CB}"/>
                </a:ext>
              </a:extLst>
            </p:cNvPr>
            <p:cNvSpPr/>
            <p:nvPr/>
          </p:nvSpPr>
          <p:spPr>
            <a:xfrm>
              <a:off x="8103869" y="5251450"/>
              <a:ext cx="152400" cy="167640"/>
            </a:xfrm>
            <a:custGeom>
              <a:avLst/>
              <a:gdLst>
                <a:gd name="connsiteX0" fmla="*/ 76200 w 152400"/>
                <a:gd name="connsiteY0" fmla="*/ 0 h 167640"/>
                <a:gd name="connsiteX1" fmla="*/ 76200 w 152400"/>
                <a:gd name="connsiteY1" fmla="*/ 0 h 167640"/>
                <a:gd name="connsiteX2" fmla="*/ 152400 w 152400"/>
                <a:gd name="connsiteY2" fmla="*/ 167640 h 167640"/>
                <a:gd name="connsiteX3" fmla="*/ 129540 w 152400"/>
                <a:gd name="connsiteY3" fmla="*/ 167640 h 167640"/>
                <a:gd name="connsiteX4" fmla="*/ 113030 w 152400"/>
                <a:gd name="connsiteY4" fmla="*/ 130810 h 167640"/>
                <a:gd name="connsiteX5" fmla="*/ 39370 w 152400"/>
                <a:gd name="connsiteY5" fmla="*/ 130810 h 167640"/>
                <a:gd name="connsiteX6" fmla="*/ 22861 w 152400"/>
                <a:gd name="connsiteY6" fmla="*/ 167640 h 167640"/>
                <a:gd name="connsiteX7" fmla="*/ 0 w 152400"/>
                <a:gd name="connsiteY7" fmla="*/ 167640 h 167640"/>
                <a:gd name="connsiteX8" fmla="*/ 76200 w 152400"/>
                <a:gd name="connsiteY8" fmla="*/ 0 h 167640"/>
                <a:gd name="connsiteX9" fmla="*/ 105411 w 152400"/>
                <a:gd name="connsiteY9" fmla="*/ 111760 h 167640"/>
                <a:gd name="connsiteX10" fmla="*/ 77470 w 152400"/>
                <a:gd name="connsiteY10" fmla="*/ 43180 h 167640"/>
                <a:gd name="connsiteX11" fmla="*/ 48261 w 152400"/>
                <a:gd name="connsiteY11" fmla="*/ 111760 h 167640"/>
                <a:gd name="connsiteX12" fmla="*/ 105411 w 152400"/>
                <a:gd name="connsiteY12" fmla="*/ 11176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2400" h="167640">
                  <a:moveTo>
                    <a:pt x="76200" y="0"/>
                  </a:moveTo>
                  <a:lnTo>
                    <a:pt x="76200" y="0"/>
                  </a:lnTo>
                  <a:lnTo>
                    <a:pt x="152400" y="167640"/>
                  </a:lnTo>
                  <a:lnTo>
                    <a:pt x="129540" y="167640"/>
                  </a:lnTo>
                  <a:lnTo>
                    <a:pt x="113030" y="130810"/>
                  </a:lnTo>
                  <a:lnTo>
                    <a:pt x="39370" y="130810"/>
                  </a:lnTo>
                  <a:lnTo>
                    <a:pt x="22861" y="167640"/>
                  </a:lnTo>
                  <a:lnTo>
                    <a:pt x="0" y="167640"/>
                  </a:lnTo>
                  <a:lnTo>
                    <a:pt x="76200" y="0"/>
                  </a:lnTo>
                  <a:close/>
                  <a:moveTo>
                    <a:pt x="105411" y="111760"/>
                  </a:moveTo>
                  <a:cubicBezTo>
                    <a:pt x="93980" y="86360"/>
                    <a:pt x="86361" y="67310"/>
                    <a:pt x="77470" y="43180"/>
                  </a:cubicBezTo>
                  <a:cubicBezTo>
                    <a:pt x="68580" y="66040"/>
                    <a:pt x="59690" y="86360"/>
                    <a:pt x="48261" y="111760"/>
                  </a:cubicBezTo>
                  <a:lnTo>
                    <a:pt x="105411" y="1117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 309">
              <a:extLst>
                <a:ext uri="{FF2B5EF4-FFF2-40B4-BE49-F238E27FC236}">
                  <a16:creationId xmlns:a16="http://schemas.microsoft.com/office/drawing/2014/main" id="{75177F9E-AB64-8490-C88E-06732BDCE602}"/>
                </a:ext>
              </a:extLst>
            </p:cNvPr>
            <p:cNvSpPr/>
            <p:nvPr/>
          </p:nvSpPr>
          <p:spPr>
            <a:xfrm>
              <a:off x="8272780" y="5302250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89 w 66592"/>
                <a:gd name="connsiteY1" fmla="*/ 1270 h 116840"/>
                <a:gd name="connsiteX2" fmla="*/ 21589 w 66592"/>
                <a:gd name="connsiteY2" fmla="*/ 17780 h 116840"/>
                <a:gd name="connsiteX3" fmla="*/ 21589 w 66592"/>
                <a:gd name="connsiteY3" fmla="*/ 26670 h 116840"/>
                <a:gd name="connsiteX4" fmla="*/ 21589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89 w 66592"/>
                <a:gd name="connsiteY9" fmla="*/ 67310 h 116840"/>
                <a:gd name="connsiteX10" fmla="*/ 21589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89" y="1270"/>
                  </a:lnTo>
                  <a:lnTo>
                    <a:pt x="21589" y="17780"/>
                  </a:lnTo>
                  <a:cubicBezTo>
                    <a:pt x="21589" y="21590"/>
                    <a:pt x="21589" y="25400"/>
                    <a:pt x="21589" y="26670"/>
                  </a:cubicBezTo>
                  <a:lnTo>
                    <a:pt x="21589" y="26670"/>
                  </a:lnTo>
                  <a:cubicBezTo>
                    <a:pt x="27939" y="10160"/>
                    <a:pt x="40639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89" y="44450"/>
                    <a:pt x="21589" y="67310"/>
                  </a:cubicBezTo>
                  <a:lnTo>
                    <a:pt x="21589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 310">
              <a:extLst>
                <a:ext uri="{FF2B5EF4-FFF2-40B4-BE49-F238E27FC236}">
                  <a16:creationId xmlns:a16="http://schemas.microsoft.com/office/drawing/2014/main" id="{81C7B263-9B4D-F391-47E5-55021E31D10B}"/>
                </a:ext>
              </a:extLst>
            </p:cNvPr>
            <p:cNvSpPr/>
            <p:nvPr/>
          </p:nvSpPr>
          <p:spPr>
            <a:xfrm>
              <a:off x="8356600" y="5302250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 311">
              <a:extLst>
                <a:ext uri="{FF2B5EF4-FFF2-40B4-BE49-F238E27FC236}">
                  <a16:creationId xmlns:a16="http://schemas.microsoft.com/office/drawing/2014/main" id="{BC2FC474-14D1-0F08-2B76-775CAFB183D0}"/>
                </a:ext>
              </a:extLst>
            </p:cNvPr>
            <p:cNvSpPr/>
            <p:nvPr/>
          </p:nvSpPr>
          <p:spPr>
            <a:xfrm>
              <a:off x="8435340" y="5300979"/>
              <a:ext cx="116840" cy="119379"/>
            </a:xfrm>
            <a:custGeom>
              <a:avLst/>
              <a:gdLst>
                <a:gd name="connsiteX0" fmla="*/ 116840 w 116840"/>
                <a:gd name="connsiteY0" fmla="*/ 59690 h 119379"/>
                <a:gd name="connsiteX1" fmla="*/ 58420 w 116840"/>
                <a:gd name="connsiteY1" fmla="*/ 119380 h 119379"/>
                <a:gd name="connsiteX2" fmla="*/ 0 w 116840"/>
                <a:gd name="connsiteY2" fmla="*/ 59690 h 119379"/>
                <a:gd name="connsiteX3" fmla="*/ 58420 w 116840"/>
                <a:gd name="connsiteY3" fmla="*/ 0 h 119379"/>
                <a:gd name="connsiteX4" fmla="*/ 116840 w 116840"/>
                <a:gd name="connsiteY4" fmla="*/ 59690 h 119379"/>
                <a:gd name="connsiteX5" fmla="*/ 96520 w 116840"/>
                <a:gd name="connsiteY5" fmla="*/ 59690 h 119379"/>
                <a:gd name="connsiteX6" fmla="*/ 58420 w 116840"/>
                <a:gd name="connsiteY6" fmla="*/ 17780 h 119379"/>
                <a:gd name="connsiteX7" fmla="*/ 20320 w 116840"/>
                <a:gd name="connsiteY7" fmla="*/ 59690 h 119379"/>
                <a:gd name="connsiteX8" fmla="*/ 58420 w 116840"/>
                <a:gd name="connsiteY8" fmla="*/ 101600 h 119379"/>
                <a:gd name="connsiteX9" fmla="*/ 96520 w 116840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 312">
              <a:extLst>
                <a:ext uri="{FF2B5EF4-FFF2-40B4-BE49-F238E27FC236}">
                  <a16:creationId xmlns:a16="http://schemas.microsoft.com/office/drawing/2014/main" id="{22073379-EC5E-968C-E18E-D84044F570A8}"/>
                </a:ext>
              </a:extLst>
            </p:cNvPr>
            <p:cNvSpPr/>
            <p:nvPr/>
          </p:nvSpPr>
          <p:spPr>
            <a:xfrm>
              <a:off x="8561069" y="5304790"/>
              <a:ext cx="177800" cy="116839"/>
            </a:xfrm>
            <a:custGeom>
              <a:avLst/>
              <a:gdLst>
                <a:gd name="connsiteX0" fmla="*/ 123190 w 177800"/>
                <a:gd name="connsiteY0" fmla="*/ 82550 h 116839"/>
                <a:gd name="connsiteX1" fmla="*/ 154940 w 177800"/>
                <a:gd name="connsiteY1" fmla="*/ 0 h 116839"/>
                <a:gd name="connsiteX2" fmla="*/ 177800 w 177800"/>
                <a:gd name="connsiteY2" fmla="*/ 0 h 116839"/>
                <a:gd name="connsiteX3" fmla="*/ 129540 w 177800"/>
                <a:gd name="connsiteY3" fmla="*/ 116840 h 116839"/>
                <a:gd name="connsiteX4" fmla="*/ 118111 w 177800"/>
                <a:gd name="connsiteY4" fmla="*/ 116840 h 116839"/>
                <a:gd name="connsiteX5" fmla="*/ 88900 w 177800"/>
                <a:gd name="connsiteY5" fmla="*/ 39370 h 116839"/>
                <a:gd name="connsiteX6" fmla="*/ 59690 w 177800"/>
                <a:gd name="connsiteY6" fmla="*/ 116840 h 116839"/>
                <a:gd name="connsiteX7" fmla="*/ 48261 w 177800"/>
                <a:gd name="connsiteY7" fmla="*/ 116840 h 116839"/>
                <a:gd name="connsiteX8" fmla="*/ 0 w 177800"/>
                <a:gd name="connsiteY8" fmla="*/ 0 h 116839"/>
                <a:gd name="connsiteX9" fmla="*/ 22861 w 177800"/>
                <a:gd name="connsiteY9" fmla="*/ 0 h 116839"/>
                <a:gd name="connsiteX10" fmla="*/ 53340 w 177800"/>
                <a:gd name="connsiteY10" fmla="*/ 82550 h 116839"/>
                <a:gd name="connsiteX11" fmla="*/ 82550 w 177800"/>
                <a:gd name="connsiteY11" fmla="*/ 1270 h 116839"/>
                <a:gd name="connsiteX12" fmla="*/ 93980 w 177800"/>
                <a:gd name="connsiteY12" fmla="*/ 1270 h 116839"/>
                <a:gd name="connsiteX13" fmla="*/ 123190 w 177800"/>
                <a:gd name="connsiteY13" fmla="*/ 8255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800" h="116839">
                  <a:moveTo>
                    <a:pt x="123190" y="82550"/>
                  </a:moveTo>
                  <a:lnTo>
                    <a:pt x="154940" y="0"/>
                  </a:lnTo>
                  <a:lnTo>
                    <a:pt x="177800" y="0"/>
                  </a:lnTo>
                  <a:lnTo>
                    <a:pt x="129540" y="116840"/>
                  </a:lnTo>
                  <a:lnTo>
                    <a:pt x="118111" y="116840"/>
                  </a:lnTo>
                  <a:lnTo>
                    <a:pt x="88900" y="39370"/>
                  </a:lnTo>
                  <a:lnTo>
                    <a:pt x="59690" y="116840"/>
                  </a:lnTo>
                  <a:lnTo>
                    <a:pt x="48261" y="116840"/>
                  </a:lnTo>
                  <a:lnTo>
                    <a:pt x="0" y="0"/>
                  </a:lnTo>
                  <a:lnTo>
                    <a:pt x="22861" y="0"/>
                  </a:lnTo>
                  <a:lnTo>
                    <a:pt x="53340" y="82550"/>
                  </a:lnTo>
                  <a:lnTo>
                    <a:pt x="82550" y="1270"/>
                  </a:lnTo>
                  <a:lnTo>
                    <a:pt x="93980" y="1270"/>
                  </a:lnTo>
                  <a:lnTo>
                    <a:pt x="123190" y="825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 313">
              <a:extLst>
                <a:ext uri="{FF2B5EF4-FFF2-40B4-BE49-F238E27FC236}">
                  <a16:creationId xmlns:a16="http://schemas.microsoft.com/office/drawing/2014/main" id="{5ED1CFF8-0E60-DA8A-77C2-E0E6B21B4C7E}"/>
                </a:ext>
              </a:extLst>
            </p:cNvPr>
            <p:cNvSpPr/>
            <p:nvPr/>
          </p:nvSpPr>
          <p:spPr>
            <a:xfrm>
              <a:off x="8755380" y="5252720"/>
              <a:ext cx="104139" cy="166370"/>
            </a:xfrm>
            <a:custGeom>
              <a:avLst/>
              <a:gdLst>
                <a:gd name="connsiteX0" fmla="*/ 0 w 104139"/>
                <a:gd name="connsiteY0" fmla="*/ 1270 h 166370"/>
                <a:gd name="connsiteX1" fmla="*/ 21589 w 104139"/>
                <a:gd name="connsiteY1" fmla="*/ 1270 h 166370"/>
                <a:gd name="connsiteX2" fmla="*/ 21589 w 104139"/>
                <a:gd name="connsiteY2" fmla="*/ 64770 h 166370"/>
                <a:gd name="connsiteX3" fmla="*/ 21589 w 104139"/>
                <a:gd name="connsiteY3" fmla="*/ 76200 h 166370"/>
                <a:gd name="connsiteX4" fmla="*/ 21589 w 104139"/>
                <a:gd name="connsiteY4" fmla="*/ 76200 h 166370"/>
                <a:gd name="connsiteX5" fmla="*/ 64770 w 104139"/>
                <a:gd name="connsiteY5" fmla="*/ 48260 h 166370"/>
                <a:gd name="connsiteX6" fmla="*/ 104139 w 104139"/>
                <a:gd name="connsiteY6" fmla="*/ 93980 h 166370"/>
                <a:gd name="connsiteX7" fmla="*/ 104139 w 104139"/>
                <a:gd name="connsiteY7" fmla="*/ 166370 h 166370"/>
                <a:gd name="connsiteX8" fmla="*/ 82550 w 104139"/>
                <a:gd name="connsiteY8" fmla="*/ 166370 h 166370"/>
                <a:gd name="connsiteX9" fmla="*/ 82550 w 104139"/>
                <a:gd name="connsiteY9" fmla="*/ 99060 h 166370"/>
                <a:gd name="connsiteX10" fmla="*/ 60960 w 104139"/>
                <a:gd name="connsiteY10" fmla="*/ 68580 h 166370"/>
                <a:gd name="connsiteX11" fmla="*/ 22860 w 104139"/>
                <a:gd name="connsiteY11" fmla="*/ 109220 h 166370"/>
                <a:gd name="connsiteX12" fmla="*/ 22860 w 104139"/>
                <a:gd name="connsiteY12" fmla="*/ 165100 h 166370"/>
                <a:gd name="connsiteX13" fmla="*/ 1270 w 104139"/>
                <a:gd name="connsiteY13" fmla="*/ 165100 h 166370"/>
                <a:gd name="connsiteX14" fmla="*/ 1270 w 104139"/>
                <a:gd name="connsiteY14" fmla="*/ 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39" h="166370">
                  <a:moveTo>
                    <a:pt x="0" y="1270"/>
                  </a:moveTo>
                  <a:lnTo>
                    <a:pt x="21589" y="1270"/>
                  </a:lnTo>
                  <a:lnTo>
                    <a:pt x="21589" y="64770"/>
                  </a:lnTo>
                  <a:cubicBezTo>
                    <a:pt x="21589" y="69850"/>
                    <a:pt x="21589" y="74930"/>
                    <a:pt x="21589" y="76200"/>
                  </a:cubicBezTo>
                  <a:lnTo>
                    <a:pt x="21589" y="76200"/>
                  </a:lnTo>
                  <a:cubicBezTo>
                    <a:pt x="26670" y="66040"/>
                    <a:pt x="40639" y="48260"/>
                    <a:pt x="64770" y="48260"/>
                  </a:cubicBezTo>
                  <a:cubicBezTo>
                    <a:pt x="88900" y="48260"/>
                    <a:pt x="104139" y="64770"/>
                    <a:pt x="104139" y="93980"/>
                  </a:cubicBezTo>
                  <a:lnTo>
                    <a:pt x="104139" y="166370"/>
                  </a:lnTo>
                  <a:lnTo>
                    <a:pt x="82550" y="166370"/>
                  </a:lnTo>
                  <a:lnTo>
                    <a:pt x="82550" y="99060"/>
                  </a:lnTo>
                  <a:cubicBezTo>
                    <a:pt x="82550" y="83820"/>
                    <a:pt x="80010" y="68580"/>
                    <a:pt x="60960" y="68580"/>
                  </a:cubicBezTo>
                  <a:cubicBezTo>
                    <a:pt x="41910" y="68580"/>
                    <a:pt x="22860" y="86360"/>
                    <a:pt x="22860" y="109220"/>
                  </a:cubicBezTo>
                  <a:lnTo>
                    <a:pt x="22860" y="165100"/>
                  </a:lnTo>
                  <a:lnTo>
                    <a:pt x="1270" y="16510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 314">
              <a:extLst>
                <a:ext uri="{FF2B5EF4-FFF2-40B4-BE49-F238E27FC236}">
                  <a16:creationId xmlns:a16="http://schemas.microsoft.com/office/drawing/2014/main" id="{2E492C8F-396B-0256-7D19-92E1241D709B}"/>
                </a:ext>
              </a:extLst>
            </p:cNvPr>
            <p:cNvSpPr/>
            <p:nvPr/>
          </p:nvSpPr>
          <p:spPr>
            <a:xfrm>
              <a:off x="8884919" y="530225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1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1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1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1" y="63500"/>
                  </a:lnTo>
                  <a:cubicBezTo>
                    <a:pt x="22861" y="86360"/>
                    <a:pt x="38100" y="100330"/>
                    <a:pt x="62230" y="100330"/>
                  </a:cubicBezTo>
                  <a:cubicBezTo>
                    <a:pt x="86361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1" y="119380"/>
                    <a:pt x="60961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1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 315">
              <a:extLst>
                <a:ext uri="{FF2B5EF4-FFF2-40B4-BE49-F238E27FC236}">
                  <a16:creationId xmlns:a16="http://schemas.microsoft.com/office/drawing/2014/main" id="{9C878644-A3B0-9F2B-59D0-A227DABE61BA}"/>
                </a:ext>
              </a:extLst>
            </p:cNvPr>
            <p:cNvSpPr/>
            <p:nvPr/>
          </p:nvSpPr>
          <p:spPr>
            <a:xfrm>
              <a:off x="9014459" y="5300979"/>
              <a:ext cx="93980" cy="119379"/>
            </a:xfrm>
            <a:custGeom>
              <a:avLst/>
              <a:gdLst>
                <a:gd name="connsiteX0" fmla="*/ 5080 w 93980"/>
                <a:gd name="connsiteY0" fmla="*/ 8890 h 119379"/>
                <a:gd name="connsiteX1" fmla="*/ 45720 w 93980"/>
                <a:gd name="connsiteY1" fmla="*/ 0 h 119379"/>
                <a:gd name="connsiteX2" fmla="*/ 93980 w 93980"/>
                <a:gd name="connsiteY2" fmla="*/ 44450 h 119379"/>
                <a:gd name="connsiteX3" fmla="*/ 93980 w 93980"/>
                <a:gd name="connsiteY3" fmla="*/ 116840 h 119379"/>
                <a:gd name="connsiteX4" fmla="*/ 74930 w 93980"/>
                <a:gd name="connsiteY4" fmla="*/ 116840 h 119379"/>
                <a:gd name="connsiteX5" fmla="*/ 74930 w 93980"/>
                <a:gd name="connsiteY5" fmla="*/ 102870 h 119379"/>
                <a:gd name="connsiteX6" fmla="*/ 74930 w 93980"/>
                <a:gd name="connsiteY6" fmla="*/ 93980 h 119379"/>
                <a:gd name="connsiteX7" fmla="*/ 74930 w 93980"/>
                <a:gd name="connsiteY7" fmla="*/ 93980 h 119379"/>
                <a:gd name="connsiteX8" fmla="*/ 35560 w 93980"/>
                <a:gd name="connsiteY8" fmla="*/ 119380 h 119379"/>
                <a:gd name="connsiteX9" fmla="*/ 0 w 93980"/>
                <a:gd name="connsiteY9" fmla="*/ 86360 h 119379"/>
                <a:gd name="connsiteX10" fmla="*/ 74930 w 93980"/>
                <a:gd name="connsiteY10" fmla="*/ 50800 h 119379"/>
                <a:gd name="connsiteX11" fmla="*/ 74930 w 93980"/>
                <a:gd name="connsiteY11" fmla="*/ 44450 h 119379"/>
                <a:gd name="connsiteX12" fmla="*/ 44450 w 93980"/>
                <a:gd name="connsiteY12" fmla="*/ 17780 h 119379"/>
                <a:gd name="connsiteX13" fmla="*/ 7620 w 93980"/>
                <a:gd name="connsiteY13" fmla="*/ 27940 h 119379"/>
                <a:gd name="connsiteX14" fmla="*/ 7620 w 93980"/>
                <a:gd name="connsiteY14" fmla="*/ 8890 h 119379"/>
                <a:gd name="connsiteX15" fmla="*/ 72390 w 93980"/>
                <a:gd name="connsiteY15" fmla="*/ 66040 h 119379"/>
                <a:gd name="connsiteX16" fmla="*/ 19050 w 93980"/>
                <a:gd name="connsiteY16" fmla="*/ 85090 h 119379"/>
                <a:gd name="connsiteX17" fmla="*/ 38100 w 93980"/>
                <a:gd name="connsiteY17" fmla="*/ 101600 h 119379"/>
                <a:gd name="connsiteX18" fmla="*/ 72390 w 93980"/>
                <a:gd name="connsiteY18" fmla="*/ 647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80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6040"/>
                  </a:moveTo>
                  <a:cubicBezTo>
                    <a:pt x="35560" y="59690"/>
                    <a:pt x="19050" y="69850"/>
                    <a:pt x="19050" y="85090"/>
                  </a:cubicBezTo>
                  <a:cubicBezTo>
                    <a:pt x="19050" y="100330"/>
                    <a:pt x="26670" y="101600"/>
                    <a:pt x="38100" y="101600"/>
                  </a:cubicBezTo>
                  <a:cubicBezTo>
                    <a:pt x="57150" y="101600"/>
                    <a:pt x="72390" y="82550"/>
                    <a:pt x="7239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 316">
              <a:extLst>
                <a:ext uri="{FF2B5EF4-FFF2-40B4-BE49-F238E27FC236}">
                  <a16:creationId xmlns:a16="http://schemas.microsoft.com/office/drawing/2014/main" id="{025DD219-088E-68B4-03A3-FDF5D159403A}"/>
                </a:ext>
              </a:extLst>
            </p:cNvPr>
            <p:cNvSpPr/>
            <p:nvPr/>
          </p:nvSpPr>
          <p:spPr>
            <a:xfrm>
              <a:off x="9133840" y="5252720"/>
              <a:ext cx="113029" cy="166370"/>
            </a:xfrm>
            <a:custGeom>
              <a:avLst/>
              <a:gdLst>
                <a:gd name="connsiteX0" fmla="*/ 113030 w 113029"/>
                <a:gd name="connsiteY0" fmla="*/ 165100 h 166370"/>
                <a:gd name="connsiteX1" fmla="*/ 93980 w 113029"/>
                <a:gd name="connsiteY1" fmla="*/ 165100 h 166370"/>
                <a:gd name="connsiteX2" fmla="*/ 93980 w 113029"/>
                <a:gd name="connsiteY2" fmla="*/ 151130 h 166370"/>
                <a:gd name="connsiteX3" fmla="*/ 93980 w 113029"/>
                <a:gd name="connsiteY3" fmla="*/ 142240 h 166370"/>
                <a:gd name="connsiteX4" fmla="*/ 93980 w 113029"/>
                <a:gd name="connsiteY4" fmla="*/ 142240 h 166370"/>
                <a:gd name="connsiteX5" fmla="*/ 53340 w 113029"/>
                <a:gd name="connsiteY5" fmla="*/ 166370 h 166370"/>
                <a:gd name="connsiteX6" fmla="*/ 0 w 113029"/>
                <a:gd name="connsiteY6" fmla="*/ 106680 h 166370"/>
                <a:gd name="connsiteX7" fmla="*/ 52070 w 113029"/>
                <a:gd name="connsiteY7" fmla="*/ 46990 h 166370"/>
                <a:gd name="connsiteX8" fmla="*/ 91440 w 113029"/>
                <a:gd name="connsiteY8" fmla="*/ 67310 h 166370"/>
                <a:gd name="connsiteX9" fmla="*/ 91440 w 113029"/>
                <a:gd name="connsiteY9" fmla="*/ 67310 h 166370"/>
                <a:gd name="connsiteX10" fmla="*/ 91440 w 113029"/>
                <a:gd name="connsiteY10" fmla="*/ 58420 h 166370"/>
                <a:gd name="connsiteX11" fmla="*/ 91440 w 113029"/>
                <a:gd name="connsiteY11" fmla="*/ 0 h 166370"/>
                <a:gd name="connsiteX12" fmla="*/ 113030 w 113029"/>
                <a:gd name="connsiteY12" fmla="*/ 0 h 166370"/>
                <a:gd name="connsiteX13" fmla="*/ 113030 w 113029"/>
                <a:gd name="connsiteY13" fmla="*/ 165100 h 166370"/>
                <a:gd name="connsiteX14" fmla="*/ 20320 w 113029"/>
                <a:gd name="connsiteY14" fmla="*/ 107950 h 166370"/>
                <a:gd name="connsiteX15" fmla="*/ 55880 w 113029"/>
                <a:gd name="connsiteY15" fmla="*/ 149860 h 166370"/>
                <a:gd name="connsiteX16" fmla="*/ 91440 w 113029"/>
                <a:gd name="connsiteY16" fmla="*/ 107950 h 166370"/>
                <a:gd name="connsiteX17" fmla="*/ 55880 w 113029"/>
                <a:gd name="connsiteY17" fmla="*/ 66040 h 166370"/>
                <a:gd name="connsiteX18" fmla="*/ 20320 w 113029"/>
                <a:gd name="connsiteY18" fmla="*/ 10795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29" h="166370">
                  <a:moveTo>
                    <a:pt x="113030" y="165100"/>
                  </a:moveTo>
                  <a:lnTo>
                    <a:pt x="93980" y="165100"/>
                  </a:lnTo>
                  <a:lnTo>
                    <a:pt x="93980" y="151130"/>
                  </a:lnTo>
                  <a:cubicBezTo>
                    <a:pt x="93980" y="146050"/>
                    <a:pt x="93980" y="142240"/>
                    <a:pt x="93980" y="142240"/>
                  </a:cubicBezTo>
                  <a:lnTo>
                    <a:pt x="93980" y="142240"/>
                  </a:lnTo>
                  <a:cubicBezTo>
                    <a:pt x="87630" y="154940"/>
                    <a:pt x="72390" y="166370"/>
                    <a:pt x="53340" y="166370"/>
                  </a:cubicBezTo>
                  <a:cubicBezTo>
                    <a:pt x="22860" y="166370"/>
                    <a:pt x="0" y="142240"/>
                    <a:pt x="0" y="106680"/>
                  </a:cubicBezTo>
                  <a:cubicBezTo>
                    <a:pt x="0" y="71120"/>
                    <a:pt x="22860" y="46990"/>
                    <a:pt x="52070" y="46990"/>
                  </a:cubicBezTo>
                  <a:cubicBezTo>
                    <a:pt x="81280" y="46990"/>
                    <a:pt x="85090" y="57150"/>
                    <a:pt x="91440" y="67310"/>
                  </a:cubicBezTo>
                  <a:lnTo>
                    <a:pt x="91440" y="67310"/>
                  </a:lnTo>
                  <a:cubicBezTo>
                    <a:pt x="91440" y="67310"/>
                    <a:pt x="91440" y="63500"/>
                    <a:pt x="91440" y="58420"/>
                  </a:cubicBezTo>
                  <a:lnTo>
                    <a:pt x="91440" y="0"/>
                  </a:lnTo>
                  <a:lnTo>
                    <a:pt x="113030" y="0"/>
                  </a:lnTo>
                  <a:lnTo>
                    <a:pt x="113030" y="165100"/>
                  </a:lnTo>
                  <a:close/>
                  <a:moveTo>
                    <a:pt x="20320" y="107950"/>
                  </a:moveTo>
                  <a:cubicBezTo>
                    <a:pt x="20320" y="132080"/>
                    <a:pt x="34290" y="149860"/>
                    <a:pt x="55880" y="149860"/>
                  </a:cubicBezTo>
                  <a:cubicBezTo>
                    <a:pt x="77470" y="149860"/>
                    <a:pt x="91440" y="137160"/>
                    <a:pt x="91440" y="107950"/>
                  </a:cubicBezTo>
                  <a:cubicBezTo>
                    <a:pt x="91440" y="78740"/>
                    <a:pt x="72390" y="66040"/>
                    <a:pt x="55880" y="66040"/>
                  </a:cubicBezTo>
                  <a:cubicBezTo>
                    <a:pt x="39370" y="66040"/>
                    <a:pt x="20320" y="83820"/>
                    <a:pt x="2032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 317">
              <a:extLst>
                <a:ext uri="{FF2B5EF4-FFF2-40B4-BE49-F238E27FC236}">
                  <a16:creationId xmlns:a16="http://schemas.microsoft.com/office/drawing/2014/main" id="{CF2B96DB-ACB2-7305-85B8-3830593CAF1B}"/>
                </a:ext>
              </a:extLst>
            </p:cNvPr>
            <p:cNvSpPr/>
            <p:nvPr/>
          </p:nvSpPr>
          <p:spPr>
            <a:xfrm>
              <a:off x="914400" y="5527040"/>
              <a:ext cx="121919" cy="165100"/>
            </a:xfrm>
            <a:custGeom>
              <a:avLst/>
              <a:gdLst>
                <a:gd name="connsiteX0" fmla="*/ 71120 w 121919"/>
                <a:gd name="connsiteY0" fmla="*/ 19050 h 165100"/>
                <a:gd name="connsiteX1" fmla="*/ 71120 w 121919"/>
                <a:gd name="connsiteY1" fmla="*/ 165100 h 165100"/>
                <a:gd name="connsiteX2" fmla="*/ 49530 w 121919"/>
                <a:gd name="connsiteY2" fmla="*/ 165100 h 165100"/>
                <a:gd name="connsiteX3" fmla="*/ 49530 w 121919"/>
                <a:gd name="connsiteY3" fmla="*/ 19050 h 165100"/>
                <a:gd name="connsiteX4" fmla="*/ 0 w 121919"/>
                <a:gd name="connsiteY4" fmla="*/ 19050 h 165100"/>
                <a:gd name="connsiteX5" fmla="*/ 0 w 121919"/>
                <a:gd name="connsiteY5" fmla="*/ 0 h 165100"/>
                <a:gd name="connsiteX6" fmla="*/ 121920 w 121919"/>
                <a:gd name="connsiteY6" fmla="*/ 0 h 165100"/>
                <a:gd name="connsiteX7" fmla="*/ 121920 w 121919"/>
                <a:gd name="connsiteY7" fmla="*/ 19050 h 165100"/>
                <a:gd name="connsiteX8" fmla="*/ 71120 w 121919"/>
                <a:gd name="connsiteY8" fmla="*/ 1905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919" h="165100">
                  <a:moveTo>
                    <a:pt x="71120" y="19050"/>
                  </a:moveTo>
                  <a:lnTo>
                    <a:pt x="71120" y="165100"/>
                  </a:lnTo>
                  <a:lnTo>
                    <a:pt x="49530" y="165100"/>
                  </a:lnTo>
                  <a:lnTo>
                    <a:pt x="49530" y="19050"/>
                  </a:lnTo>
                  <a:lnTo>
                    <a:pt x="0" y="19050"/>
                  </a:lnTo>
                  <a:lnTo>
                    <a:pt x="0" y="0"/>
                  </a:lnTo>
                  <a:lnTo>
                    <a:pt x="121920" y="0"/>
                  </a:lnTo>
                  <a:lnTo>
                    <a:pt x="121920" y="19050"/>
                  </a:lnTo>
                  <a:lnTo>
                    <a:pt x="71120" y="190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 318">
              <a:extLst>
                <a:ext uri="{FF2B5EF4-FFF2-40B4-BE49-F238E27FC236}">
                  <a16:creationId xmlns:a16="http://schemas.microsoft.com/office/drawing/2014/main" id="{8FA6CD17-41A9-FA62-1087-7CEB70852DBF}"/>
                </a:ext>
              </a:extLst>
            </p:cNvPr>
            <p:cNvSpPr/>
            <p:nvPr/>
          </p:nvSpPr>
          <p:spPr>
            <a:xfrm>
              <a:off x="1043939" y="5576570"/>
              <a:ext cx="66592" cy="116839"/>
            </a:xfrm>
            <a:custGeom>
              <a:avLst/>
              <a:gdLst>
                <a:gd name="connsiteX0" fmla="*/ 1270 w 66592"/>
                <a:gd name="connsiteY0" fmla="*/ 1270 h 116839"/>
                <a:gd name="connsiteX1" fmla="*/ 21590 w 66592"/>
                <a:gd name="connsiteY1" fmla="*/ 1270 h 116839"/>
                <a:gd name="connsiteX2" fmla="*/ 21590 w 66592"/>
                <a:gd name="connsiteY2" fmla="*/ 17780 h 116839"/>
                <a:gd name="connsiteX3" fmla="*/ 21590 w 66592"/>
                <a:gd name="connsiteY3" fmla="*/ 26670 h 116839"/>
                <a:gd name="connsiteX4" fmla="*/ 21590 w 66592"/>
                <a:gd name="connsiteY4" fmla="*/ 26670 h 116839"/>
                <a:gd name="connsiteX5" fmla="*/ 57150 w 66592"/>
                <a:gd name="connsiteY5" fmla="*/ 0 h 116839"/>
                <a:gd name="connsiteX6" fmla="*/ 63500 w 66592"/>
                <a:gd name="connsiteY6" fmla="*/ 0 h 116839"/>
                <a:gd name="connsiteX7" fmla="*/ 63500 w 66592"/>
                <a:gd name="connsiteY7" fmla="*/ 20320 h 116839"/>
                <a:gd name="connsiteX8" fmla="*/ 57150 w 66592"/>
                <a:gd name="connsiteY8" fmla="*/ 20320 h 116839"/>
                <a:gd name="connsiteX9" fmla="*/ 21590 w 66592"/>
                <a:gd name="connsiteY9" fmla="*/ 67310 h 116839"/>
                <a:gd name="connsiteX10" fmla="*/ 21590 w 66592"/>
                <a:gd name="connsiteY10" fmla="*/ 116840 h 116839"/>
                <a:gd name="connsiteX11" fmla="*/ 0 w 66592"/>
                <a:gd name="connsiteY11" fmla="*/ 116840 h 116839"/>
                <a:gd name="connsiteX12" fmla="*/ 0 w 66592"/>
                <a:gd name="connsiteY12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39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 319">
              <a:extLst>
                <a:ext uri="{FF2B5EF4-FFF2-40B4-BE49-F238E27FC236}">
                  <a16:creationId xmlns:a16="http://schemas.microsoft.com/office/drawing/2014/main" id="{776FB487-2657-3BF9-E96D-0F54E1A969AF}"/>
                </a:ext>
              </a:extLst>
            </p:cNvPr>
            <p:cNvSpPr/>
            <p:nvPr/>
          </p:nvSpPr>
          <p:spPr>
            <a:xfrm>
              <a:off x="1122680" y="5575300"/>
              <a:ext cx="93980" cy="119379"/>
            </a:xfrm>
            <a:custGeom>
              <a:avLst/>
              <a:gdLst>
                <a:gd name="connsiteX0" fmla="*/ 5080 w 93980"/>
                <a:gd name="connsiteY0" fmla="*/ 8890 h 119379"/>
                <a:gd name="connsiteX1" fmla="*/ 45720 w 93980"/>
                <a:gd name="connsiteY1" fmla="*/ 0 h 119379"/>
                <a:gd name="connsiteX2" fmla="*/ 93980 w 93980"/>
                <a:gd name="connsiteY2" fmla="*/ 44450 h 119379"/>
                <a:gd name="connsiteX3" fmla="*/ 93980 w 93980"/>
                <a:gd name="connsiteY3" fmla="*/ 116840 h 119379"/>
                <a:gd name="connsiteX4" fmla="*/ 74930 w 93980"/>
                <a:gd name="connsiteY4" fmla="*/ 116840 h 119379"/>
                <a:gd name="connsiteX5" fmla="*/ 74930 w 93980"/>
                <a:gd name="connsiteY5" fmla="*/ 102870 h 119379"/>
                <a:gd name="connsiteX6" fmla="*/ 74930 w 93980"/>
                <a:gd name="connsiteY6" fmla="*/ 93980 h 119379"/>
                <a:gd name="connsiteX7" fmla="*/ 74930 w 93980"/>
                <a:gd name="connsiteY7" fmla="*/ 93980 h 119379"/>
                <a:gd name="connsiteX8" fmla="*/ 35560 w 93980"/>
                <a:gd name="connsiteY8" fmla="*/ 119380 h 119379"/>
                <a:gd name="connsiteX9" fmla="*/ 0 w 93980"/>
                <a:gd name="connsiteY9" fmla="*/ 86360 h 119379"/>
                <a:gd name="connsiteX10" fmla="*/ 74930 w 93980"/>
                <a:gd name="connsiteY10" fmla="*/ 50800 h 119379"/>
                <a:gd name="connsiteX11" fmla="*/ 74930 w 93980"/>
                <a:gd name="connsiteY11" fmla="*/ 44450 h 119379"/>
                <a:gd name="connsiteX12" fmla="*/ 44450 w 93980"/>
                <a:gd name="connsiteY12" fmla="*/ 17780 h 119379"/>
                <a:gd name="connsiteX13" fmla="*/ 7620 w 93980"/>
                <a:gd name="connsiteY13" fmla="*/ 27940 h 119379"/>
                <a:gd name="connsiteX14" fmla="*/ 7620 w 93980"/>
                <a:gd name="connsiteY14" fmla="*/ 8890 h 119379"/>
                <a:gd name="connsiteX15" fmla="*/ 72390 w 93980"/>
                <a:gd name="connsiteY15" fmla="*/ 66040 h 119379"/>
                <a:gd name="connsiteX16" fmla="*/ 19050 w 93980"/>
                <a:gd name="connsiteY16" fmla="*/ 85090 h 119379"/>
                <a:gd name="connsiteX17" fmla="*/ 38100 w 93980"/>
                <a:gd name="connsiteY17" fmla="*/ 101600 h 119379"/>
                <a:gd name="connsiteX18" fmla="*/ 72390 w 93980"/>
                <a:gd name="connsiteY18" fmla="*/ 647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80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6040"/>
                  </a:moveTo>
                  <a:cubicBezTo>
                    <a:pt x="35560" y="59690"/>
                    <a:pt x="19050" y="69850"/>
                    <a:pt x="19050" y="85090"/>
                  </a:cubicBezTo>
                  <a:cubicBezTo>
                    <a:pt x="19050" y="100330"/>
                    <a:pt x="26670" y="101600"/>
                    <a:pt x="38100" y="101600"/>
                  </a:cubicBezTo>
                  <a:cubicBezTo>
                    <a:pt x="57150" y="101600"/>
                    <a:pt x="72390" y="82550"/>
                    <a:pt x="7239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 320">
              <a:extLst>
                <a:ext uri="{FF2B5EF4-FFF2-40B4-BE49-F238E27FC236}">
                  <a16:creationId xmlns:a16="http://schemas.microsoft.com/office/drawing/2014/main" id="{760C6068-3866-F93C-9720-6D18B92387C1}"/>
                </a:ext>
              </a:extLst>
            </p:cNvPr>
            <p:cNvSpPr/>
            <p:nvPr/>
          </p:nvSpPr>
          <p:spPr>
            <a:xfrm>
              <a:off x="1253489" y="5575300"/>
              <a:ext cx="102870" cy="118109"/>
            </a:xfrm>
            <a:custGeom>
              <a:avLst/>
              <a:gdLst>
                <a:gd name="connsiteX0" fmla="*/ 20320 w 102870"/>
                <a:gd name="connsiteY0" fmla="*/ 2540 h 118109"/>
                <a:gd name="connsiteX1" fmla="*/ 20320 w 102870"/>
                <a:gd name="connsiteY1" fmla="*/ 19050 h 118109"/>
                <a:gd name="connsiteX2" fmla="*/ 20320 w 102870"/>
                <a:gd name="connsiteY2" fmla="*/ 27940 h 118109"/>
                <a:gd name="connsiteX3" fmla="*/ 20320 w 102870"/>
                <a:gd name="connsiteY3" fmla="*/ 27940 h 118109"/>
                <a:gd name="connsiteX4" fmla="*/ 63500 w 102870"/>
                <a:gd name="connsiteY4" fmla="*/ 0 h 118109"/>
                <a:gd name="connsiteX5" fmla="*/ 102870 w 102870"/>
                <a:gd name="connsiteY5" fmla="*/ 45720 h 118109"/>
                <a:gd name="connsiteX6" fmla="*/ 102870 w 102870"/>
                <a:gd name="connsiteY6" fmla="*/ 118110 h 118109"/>
                <a:gd name="connsiteX7" fmla="*/ 81280 w 102870"/>
                <a:gd name="connsiteY7" fmla="*/ 118110 h 118109"/>
                <a:gd name="connsiteX8" fmla="*/ 81280 w 102870"/>
                <a:gd name="connsiteY8" fmla="*/ 50800 h 118109"/>
                <a:gd name="connsiteX9" fmla="*/ 59690 w 102870"/>
                <a:gd name="connsiteY9" fmla="*/ 20320 h 118109"/>
                <a:gd name="connsiteX10" fmla="*/ 21590 w 102870"/>
                <a:gd name="connsiteY10" fmla="*/ 60960 h 118109"/>
                <a:gd name="connsiteX11" fmla="*/ 21590 w 102870"/>
                <a:gd name="connsiteY11" fmla="*/ 116840 h 118109"/>
                <a:gd name="connsiteX12" fmla="*/ 0 w 102870"/>
                <a:gd name="connsiteY12" fmla="*/ 116840 h 118109"/>
                <a:gd name="connsiteX13" fmla="*/ 0 w 102870"/>
                <a:gd name="connsiteY13" fmla="*/ 2540 h 118109"/>
                <a:gd name="connsiteX14" fmla="*/ 20320 w 102870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 321">
              <a:extLst>
                <a:ext uri="{FF2B5EF4-FFF2-40B4-BE49-F238E27FC236}">
                  <a16:creationId xmlns:a16="http://schemas.microsoft.com/office/drawing/2014/main" id="{B5444C74-7AE5-2D20-FC49-33512883E028}"/>
                </a:ext>
              </a:extLst>
            </p:cNvPr>
            <p:cNvSpPr/>
            <p:nvPr/>
          </p:nvSpPr>
          <p:spPr>
            <a:xfrm>
              <a:off x="1385569" y="5576570"/>
              <a:ext cx="78740" cy="119379"/>
            </a:xfrm>
            <a:custGeom>
              <a:avLst/>
              <a:gdLst>
                <a:gd name="connsiteX0" fmla="*/ 34290 w 78740"/>
                <a:gd name="connsiteY0" fmla="*/ 67310 h 119379"/>
                <a:gd name="connsiteX1" fmla="*/ 0 w 78740"/>
                <a:gd name="connsiteY1" fmla="*/ 31750 h 119379"/>
                <a:gd name="connsiteX2" fmla="*/ 40640 w 78740"/>
                <a:gd name="connsiteY2" fmla="*/ 0 h 119379"/>
                <a:gd name="connsiteX3" fmla="*/ 72390 w 78740"/>
                <a:gd name="connsiteY3" fmla="*/ 6350 h 119379"/>
                <a:gd name="connsiteX4" fmla="*/ 72390 w 78740"/>
                <a:gd name="connsiteY4" fmla="*/ 25400 h 119379"/>
                <a:gd name="connsiteX5" fmla="*/ 41910 w 78740"/>
                <a:gd name="connsiteY5" fmla="*/ 17780 h 119379"/>
                <a:gd name="connsiteX6" fmla="*/ 19050 w 78740"/>
                <a:gd name="connsiteY6" fmla="*/ 33020 h 119379"/>
                <a:gd name="connsiteX7" fmla="*/ 43180 w 78740"/>
                <a:gd name="connsiteY7" fmla="*/ 52070 h 119379"/>
                <a:gd name="connsiteX8" fmla="*/ 78740 w 78740"/>
                <a:gd name="connsiteY8" fmla="*/ 87630 h 119379"/>
                <a:gd name="connsiteX9" fmla="*/ 36830 w 78740"/>
                <a:gd name="connsiteY9" fmla="*/ 119380 h 119379"/>
                <a:gd name="connsiteX10" fmla="*/ 0 w 78740"/>
                <a:gd name="connsiteY10" fmla="*/ 111760 h 119379"/>
                <a:gd name="connsiteX11" fmla="*/ 0 w 78740"/>
                <a:gd name="connsiteY11" fmla="*/ 92710 h 119379"/>
                <a:gd name="connsiteX12" fmla="*/ 36830 w 78740"/>
                <a:gd name="connsiteY12" fmla="*/ 101600 h 119379"/>
                <a:gd name="connsiteX13" fmla="*/ 59690 w 78740"/>
                <a:gd name="connsiteY13" fmla="*/ 86360 h 119379"/>
                <a:gd name="connsiteX14" fmla="*/ 34290 w 78740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 322">
              <a:extLst>
                <a:ext uri="{FF2B5EF4-FFF2-40B4-BE49-F238E27FC236}">
                  <a16:creationId xmlns:a16="http://schemas.microsoft.com/office/drawing/2014/main" id="{11325536-2436-D626-420A-01924941C372}"/>
                </a:ext>
              </a:extLst>
            </p:cNvPr>
            <p:cNvSpPr/>
            <p:nvPr/>
          </p:nvSpPr>
          <p:spPr>
            <a:xfrm>
              <a:off x="1493519" y="5532120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 323">
              <a:extLst>
                <a:ext uri="{FF2B5EF4-FFF2-40B4-BE49-F238E27FC236}">
                  <a16:creationId xmlns:a16="http://schemas.microsoft.com/office/drawing/2014/main" id="{03EF781A-C729-31FC-BD4D-6C3C47A30AE3}"/>
                </a:ext>
              </a:extLst>
            </p:cNvPr>
            <p:cNvSpPr/>
            <p:nvPr/>
          </p:nvSpPr>
          <p:spPr>
            <a:xfrm>
              <a:off x="1540510" y="5543550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 324">
              <a:extLst>
                <a:ext uri="{FF2B5EF4-FFF2-40B4-BE49-F238E27FC236}">
                  <a16:creationId xmlns:a16="http://schemas.microsoft.com/office/drawing/2014/main" id="{A73C8FA1-B029-40ED-49BB-D83B4E080250}"/>
                </a:ext>
              </a:extLst>
            </p:cNvPr>
            <p:cNvSpPr/>
            <p:nvPr/>
          </p:nvSpPr>
          <p:spPr>
            <a:xfrm>
              <a:off x="1694179" y="5576570"/>
              <a:ext cx="78740" cy="119379"/>
            </a:xfrm>
            <a:custGeom>
              <a:avLst/>
              <a:gdLst>
                <a:gd name="connsiteX0" fmla="*/ 34290 w 78740"/>
                <a:gd name="connsiteY0" fmla="*/ 67310 h 119379"/>
                <a:gd name="connsiteX1" fmla="*/ 0 w 78740"/>
                <a:gd name="connsiteY1" fmla="*/ 31750 h 119379"/>
                <a:gd name="connsiteX2" fmla="*/ 40640 w 78740"/>
                <a:gd name="connsiteY2" fmla="*/ 0 h 119379"/>
                <a:gd name="connsiteX3" fmla="*/ 72390 w 78740"/>
                <a:gd name="connsiteY3" fmla="*/ 6350 h 119379"/>
                <a:gd name="connsiteX4" fmla="*/ 72390 w 78740"/>
                <a:gd name="connsiteY4" fmla="*/ 25400 h 119379"/>
                <a:gd name="connsiteX5" fmla="*/ 41910 w 78740"/>
                <a:gd name="connsiteY5" fmla="*/ 17780 h 119379"/>
                <a:gd name="connsiteX6" fmla="*/ 19050 w 78740"/>
                <a:gd name="connsiteY6" fmla="*/ 33020 h 119379"/>
                <a:gd name="connsiteX7" fmla="*/ 43180 w 78740"/>
                <a:gd name="connsiteY7" fmla="*/ 52070 h 119379"/>
                <a:gd name="connsiteX8" fmla="*/ 78740 w 78740"/>
                <a:gd name="connsiteY8" fmla="*/ 87630 h 119379"/>
                <a:gd name="connsiteX9" fmla="*/ 36830 w 78740"/>
                <a:gd name="connsiteY9" fmla="*/ 119380 h 119379"/>
                <a:gd name="connsiteX10" fmla="*/ 0 w 78740"/>
                <a:gd name="connsiteY10" fmla="*/ 111760 h 119379"/>
                <a:gd name="connsiteX11" fmla="*/ 0 w 78740"/>
                <a:gd name="connsiteY11" fmla="*/ 92710 h 119379"/>
                <a:gd name="connsiteX12" fmla="*/ 36830 w 78740"/>
                <a:gd name="connsiteY12" fmla="*/ 101600 h 119379"/>
                <a:gd name="connsiteX13" fmla="*/ 59690 w 78740"/>
                <a:gd name="connsiteY13" fmla="*/ 86360 h 119379"/>
                <a:gd name="connsiteX14" fmla="*/ 34290 w 78740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 325">
              <a:extLst>
                <a:ext uri="{FF2B5EF4-FFF2-40B4-BE49-F238E27FC236}">
                  <a16:creationId xmlns:a16="http://schemas.microsoft.com/office/drawing/2014/main" id="{7FC3A5E2-99AB-0BF0-2D0A-8564B2257C57}"/>
                </a:ext>
              </a:extLst>
            </p:cNvPr>
            <p:cNvSpPr/>
            <p:nvPr/>
          </p:nvSpPr>
          <p:spPr>
            <a:xfrm>
              <a:off x="1788160" y="5543550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 326">
              <a:extLst>
                <a:ext uri="{FF2B5EF4-FFF2-40B4-BE49-F238E27FC236}">
                  <a16:creationId xmlns:a16="http://schemas.microsoft.com/office/drawing/2014/main" id="{9ECF644D-26D3-AA44-01B4-132CD4799C23}"/>
                </a:ext>
              </a:extLst>
            </p:cNvPr>
            <p:cNvSpPr/>
            <p:nvPr/>
          </p:nvSpPr>
          <p:spPr>
            <a:xfrm>
              <a:off x="1885950" y="5575300"/>
              <a:ext cx="93979" cy="119379"/>
            </a:xfrm>
            <a:custGeom>
              <a:avLst/>
              <a:gdLst>
                <a:gd name="connsiteX0" fmla="*/ 5080 w 93979"/>
                <a:gd name="connsiteY0" fmla="*/ 8890 h 119379"/>
                <a:gd name="connsiteX1" fmla="*/ 45720 w 93979"/>
                <a:gd name="connsiteY1" fmla="*/ 0 h 119379"/>
                <a:gd name="connsiteX2" fmla="*/ 93980 w 93979"/>
                <a:gd name="connsiteY2" fmla="*/ 44450 h 119379"/>
                <a:gd name="connsiteX3" fmla="*/ 93980 w 93979"/>
                <a:gd name="connsiteY3" fmla="*/ 116840 h 119379"/>
                <a:gd name="connsiteX4" fmla="*/ 74930 w 93979"/>
                <a:gd name="connsiteY4" fmla="*/ 116840 h 119379"/>
                <a:gd name="connsiteX5" fmla="*/ 74930 w 93979"/>
                <a:gd name="connsiteY5" fmla="*/ 102870 h 119379"/>
                <a:gd name="connsiteX6" fmla="*/ 74930 w 93979"/>
                <a:gd name="connsiteY6" fmla="*/ 93980 h 119379"/>
                <a:gd name="connsiteX7" fmla="*/ 74930 w 93979"/>
                <a:gd name="connsiteY7" fmla="*/ 93980 h 119379"/>
                <a:gd name="connsiteX8" fmla="*/ 35560 w 93979"/>
                <a:gd name="connsiteY8" fmla="*/ 119380 h 119379"/>
                <a:gd name="connsiteX9" fmla="*/ 0 w 93979"/>
                <a:gd name="connsiteY9" fmla="*/ 86360 h 119379"/>
                <a:gd name="connsiteX10" fmla="*/ 74930 w 93979"/>
                <a:gd name="connsiteY10" fmla="*/ 50800 h 119379"/>
                <a:gd name="connsiteX11" fmla="*/ 74930 w 93979"/>
                <a:gd name="connsiteY11" fmla="*/ 44450 h 119379"/>
                <a:gd name="connsiteX12" fmla="*/ 44450 w 93979"/>
                <a:gd name="connsiteY12" fmla="*/ 17780 h 119379"/>
                <a:gd name="connsiteX13" fmla="*/ 7620 w 93979"/>
                <a:gd name="connsiteY13" fmla="*/ 27940 h 119379"/>
                <a:gd name="connsiteX14" fmla="*/ 7620 w 93979"/>
                <a:gd name="connsiteY14" fmla="*/ 8890 h 119379"/>
                <a:gd name="connsiteX15" fmla="*/ 72390 w 93979"/>
                <a:gd name="connsiteY15" fmla="*/ 66040 h 119379"/>
                <a:gd name="connsiteX16" fmla="*/ 19050 w 93979"/>
                <a:gd name="connsiteY16" fmla="*/ 85090 h 119379"/>
                <a:gd name="connsiteX17" fmla="*/ 38100 w 93979"/>
                <a:gd name="connsiteY17" fmla="*/ 101600 h 119379"/>
                <a:gd name="connsiteX18" fmla="*/ 72390 w 93979"/>
                <a:gd name="connsiteY18" fmla="*/ 647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6040"/>
                  </a:moveTo>
                  <a:cubicBezTo>
                    <a:pt x="35560" y="59690"/>
                    <a:pt x="19050" y="69850"/>
                    <a:pt x="19050" y="85090"/>
                  </a:cubicBezTo>
                  <a:cubicBezTo>
                    <a:pt x="19050" y="100330"/>
                    <a:pt x="26670" y="101600"/>
                    <a:pt x="38100" y="101600"/>
                  </a:cubicBezTo>
                  <a:cubicBezTo>
                    <a:pt x="57150" y="101600"/>
                    <a:pt x="72390" y="82550"/>
                    <a:pt x="7239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 327">
              <a:extLst>
                <a:ext uri="{FF2B5EF4-FFF2-40B4-BE49-F238E27FC236}">
                  <a16:creationId xmlns:a16="http://schemas.microsoft.com/office/drawing/2014/main" id="{791B1B53-BCF0-4A9F-13A5-3EE42909DD68}"/>
                </a:ext>
              </a:extLst>
            </p:cNvPr>
            <p:cNvSpPr/>
            <p:nvPr/>
          </p:nvSpPr>
          <p:spPr>
            <a:xfrm>
              <a:off x="2005329" y="5524500"/>
              <a:ext cx="74930" cy="168909"/>
            </a:xfrm>
            <a:custGeom>
              <a:avLst/>
              <a:gdLst>
                <a:gd name="connsiteX0" fmla="*/ 16510 w 74930"/>
                <a:gd name="connsiteY0" fmla="*/ 53340 h 168909"/>
                <a:gd name="connsiteX1" fmla="*/ 16510 w 74930"/>
                <a:gd name="connsiteY1" fmla="*/ 40640 h 168909"/>
                <a:gd name="connsiteX2" fmla="*/ 58420 w 74930"/>
                <a:gd name="connsiteY2" fmla="*/ 0 h 168909"/>
                <a:gd name="connsiteX3" fmla="*/ 72390 w 74930"/>
                <a:gd name="connsiteY3" fmla="*/ 1270 h 168909"/>
                <a:gd name="connsiteX4" fmla="*/ 72390 w 74930"/>
                <a:gd name="connsiteY4" fmla="*/ 20320 h 168909"/>
                <a:gd name="connsiteX5" fmla="*/ 60960 w 74930"/>
                <a:gd name="connsiteY5" fmla="*/ 19050 h 168909"/>
                <a:gd name="connsiteX6" fmla="*/ 36830 w 74930"/>
                <a:gd name="connsiteY6" fmla="*/ 43180 h 168909"/>
                <a:gd name="connsiteX7" fmla="*/ 36830 w 74930"/>
                <a:gd name="connsiteY7" fmla="*/ 54610 h 168909"/>
                <a:gd name="connsiteX8" fmla="*/ 67310 w 74930"/>
                <a:gd name="connsiteY8" fmla="*/ 54610 h 168909"/>
                <a:gd name="connsiteX9" fmla="*/ 67310 w 74930"/>
                <a:gd name="connsiteY9" fmla="*/ 72390 h 168909"/>
                <a:gd name="connsiteX10" fmla="*/ 38100 w 74930"/>
                <a:gd name="connsiteY10" fmla="*/ 72390 h 168909"/>
                <a:gd name="connsiteX11" fmla="*/ 38100 w 74930"/>
                <a:gd name="connsiteY11" fmla="*/ 168910 h 168909"/>
                <a:gd name="connsiteX12" fmla="*/ 16510 w 74930"/>
                <a:gd name="connsiteY12" fmla="*/ 168910 h 168909"/>
                <a:gd name="connsiteX13" fmla="*/ 16510 w 74930"/>
                <a:gd name="connsiteY13" fmla="*/ 72390 h 168909"/>
                <a:gd name="connsiteX14" fmla="*/ 0 w 74930"/>
                <a:gd name="connsiteY14" fmla="*/ 72390 h 168909"/>
                <a:gd name="connsiteX15" fmla="*/ 0 w 74930"/>
                <a:gd name="connsiteY15" fmla="*/ 54610 h 168909"/>
                <a:gd name="connsiteX16" fmla="*/ 17780 w 74930"/>
                <a:gd name="connsiteY16" fmla="*/ 54610 h 168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930" h="168909">
                  <a:moveTo>
                    <a:pt x="16510" y="53340"/>
                  </a:moveTo>
                  <a:lnTo>
                    <a:pt x="16510" y="40640"/>
                  </a:lnTo>
                  <a:cubicBezTo>
                    <a:pt x="16510" y="16510"/>
                    <a:pt x="31750" y="0"/>
                    <a:pt x="58420" y="0"/>
                  </a:cubicBezTo>
                  <a:cubicBezTo>
                    <a:pt x="85090" y="0"/>
                    <a:pt x="71120" y="0"/>
                    <a:pt x="72390" y="1270"/>
                  </a:cubicBezTo>
                  <a:lnTo>
                    <a:pt x="72390" y="20320"/>
                  </a:lnTo>
                  <a:cubicBezTo>
                    <a:pt x="71120" y="20320"/>
                    <a:pt x="66040" y="19050"/>
                    <a:pt x="60960" y="19050"/>
                  </a:cubicBezTo>
                  <a:cubicBezTo>
                    <a:pt x="45720" y="19050"/>
                    <a:pt x="36830" y="26670"/>
                    <a:pt x="36830" y="43180"/>
                  </a:cubicBezTo>
                  <a:lnTo>
                    <a:pt x="36830" y="54610"/>
                  </a:lnTo>
                  <a:lnTo>
                    <a:pt x="67310" y="54610"/>
                  </a:lnTo>
                  <a:lnTo>
                    <a:pt x="67310" y="72390"/>
                  </a:lnTo>
                  <a:lnTo>
                    <a:pt x="38100" y="72390"/>
                  </a:lnTo>
                  <a:lnTo>
                    <a:pt x="38100" y="168910"/>
                  </a:lnTo>
                  <a:lnTo>
                    <a:pt x="16510" y="168910"/>
                  </a:lnTo>
                  <a:lnTo>
                    <a:pt x="16510" y="72390"/>
                  </a:lnTo>
                  <a:lnTo>
                    <a:pt x="0" y="72390"/>
                  </a:lnTo>
                  <a:lnTo>
                    <a:pt x="0" y="54610"/>
                  </a:lnTo>
                  <a:lnTo>
                    <a:pt x="17780" y="546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 328">
              <a:extLst>
                <a:ext uri="{FF2B5EF4-FFF2-40B4-BE49-F238E27FC236}">
                  <a16:creationId xmlns:a16="http://schemas.microsoft.com/office/drawing/2014/main" id="{BD227EDF-1B62-A8B7-703C-79C14C1A8AFB}"/>
                </a:ext>
              </a:extLst>
            </p:cNvPr>
            <p:cNvSpPr/>
            <p:nvPr/>
          </p:nvSpPr>
          <p:spPr>
            <a:xfrm>
              <a:off x="2082800" y="5524500"/>
              <a:ext cx="74930" cy="168909"/>
            </a:xfrm>
            <a:custGeom>
              <a:avLst/>
              <a:gdLst>
                <a:gd name="connsiteX0" fmla="*/ 16510 w 74930"/>
                <a:gd name="connsiteY0" fmla="*/ 53340 h 168909"/>
                <a:gd name="connsiteX1" fmla="*/ 16510 w 74930"/>
                <a:gd name="connsiteY1" fmla="*/ 40640 h 168909"/>
                <a:gd name="connsiteX2" fmla="*/ 58420 w 74930"/>
                <a:gd name="connsiteY2" fmla="*/ 0 h 168909"/>
                <a:gd name="connsiteX3" fmla="*/ 72390 w 74930"/>
                <a:gd name="connsiteY3" fmla="*/ 1270 h 168909"/>
                <a:gd name="connsiteX4" fmla="*/ 72390 w 74930"/>
                <a:gd name="connsiteY4" fmla="*/ 20320 h 168909"/>
                <a:gd name="connsiteX5" fmla="*/ 60960 w 74930"/>
                <a:gd name="connsiteY5" fmla="*/ 19050 h 168909"/>
                <a:gd name="connsiteX6" fmla="*/ 36830 w 74930"/>
                <a:gd name="connsiteY6" fmla="*/ 43180 h 168909"/>
                <a:gd name="connsiteX7" fmla="*/ 36830 w 74930"/>
                <a:gd name="connsiteY7" fmla="*/ 54610 h 168909"/>
                <a:gd name="connsiteX8" fmla="*/ 67310 w 74930"/>
                <a:gd name="connsiteY8" fmla="*/ 54610 h 168909"/>
                <a:gd name="connsiteX9" fmla="*/ 67310 w 74930"/>
                <a:gd name="connsiteY9" fmla="*/ 72390 h 168909"/>
                <a:gd name="connsiteX10" fmla="*/ 38100 w 74930"/>
                <a:gd name="connsiteY10" fmla="*/ 72390 h 168909"/>
                <a:gd name="connsiteX11" fmla="*/ 38100 w 74930"/>
                <a:gd name="connsiteY11" fmla="*/ 168910 h 168909"/>
                <a:gd name="connsiteX12" fmla="*/ 16510 w 74930"/>
                <a:gd name="connsiteY12" fmla="*/ 168910 h 168909"/>
                <a:gd name="connsiteX13" fmla="*/ 16510 w 74930"/>
                <a:gd name="connsiteY13" fmla="*/ 72390 h 168909"/>
                <a:gd name="connsiteX14" fmla="*/ 0 w 74930"/>
                <a:gd name="connsiteY14" fmla="*/ 72390 h 168909"/>
                <a:gd name="connsiteX15" fmla="*/ 0 w 74930"/>
                <a:gd name="connsiteY15" fmla="*/ 54610 h 168909"/>
                <a:gd name="connsiteX16" fmla="*/ 17780 w 74930"/>
                <a:gd name="connsiteY16" fmla="*/ 54610 h 168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930" h="168909">
                  <a:moveTo>
                    <a:pt x="16510" y="53340"/>
                  </a:moveTo>
                  <a:lnTo>
                    <a:pt x="16510" y="40640"/>
                  </a:lnTo>
                  <a:cubicBezTo>
                    <a:pt x="16510" y="16510"/>
                    <a:pt x="31750" y="0"/>
                    <a:pt x="58420" y="0"/>
                  </a:cubicBezTo>
                  <a:cubicBezTo>
                    <a:pt x="85090" y="0"/>
                    <a:pt x="71120" y="0"/>
                    <a:pt x="72390" y="1270"/>
                  </a:cubicBezTo>
                  <a:lnTo>
                    <a:pt x="72390" y="20320"/>
                  </a:lnTo>
                  <a:cubicBezTo>
                    <a:pt x="71120" y="20320"/>
                    <a:pt x="66040" y="19050"/>
                    <a:pt x="60960" y="19050"/>
                  </a:cubicBezTo>
                  <a:cubicBezTo>
                    <a:pt x="45720" y="19050"/>
                    <a:pt x="36830" y="26670"/>
                    <a:pt x="36830" y="43180"/>
                  </a:cubicBezTo>
                  <a:lnTo>
                    <a:pt x="36830" y="54610"/>
                  </a:lnTo>
                  <a:lnTo>
                    <a:pt x="67310" y="54610"/>
                  </a:lnTo>
                  <a:lnTo>
                    <a:pt x="67310" y="72390"/>
                  </a:lnTo>
                  <a:lnTo>
                    <a:pt x="38100" y="72390"/>
                  </a:lnTo>
                  <a:lnTo>
                    <a:pt x="38100" y="168910"/>
                  </a:lnTo>
                  <a:lnTo>
                    <a:pt x="16510" y="168910"/>
                  </a:lnTo>
                  <a:lnTo>
                    <a:pt x="16510" y="72390"/>
                  </a:lnTo>
                  <a:lnTo>
                    <a:pt x="0" y="72390"/>
                  </a:lnTo>
                  <a:lnTo>
                    <a:pt x="0" y="54610"/>
                  </a:lnTo>
                  <a:lnTo>
                    <a:pt x="17780" y="546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 329">
              <a:extLst>
                <a:ext uri="{FF2B5EF4-FFF2-40B4-BE49-F238E27FC236}">
                  <a16:creationId xmlns:a16="http://schemas.microsoft.com/office/drawing/2014/main" id="{9C505C18-C04D-9B64-08DE-DBA39CE21DEE}"/>
                </a:ext>
              </a:extLst>
            </p:cNvPr>
            <p:cNvSpPr/>
            <p:nvPr/>
          </p:nvSpPr>
          <p:spPr>
            <a:xfrm>
              <a:off x="2153920" y="5669279"/>
              <a:ext cx="25400" cy="25400"/>
            </a:xfrm>
            <a:custGeom>
              <a:avLst/>
              <a:gdLst>
                <a:gd name="connsiteX0" fmla="*/ 12700 w 25400"/>
                <a:gd name="connsiteY0" fmla="*/ 0 h 25400"/>
                <a:gd name="connsiteX1" fmla="*/ 25400 w 25400"/>
                <a:gd name="connsiteY1" fmla="*/ 12700 h 25400"/>
                <a:gd name="connsiteX2" fmla="*/ 12700 w 25400"/>
                <a:gd name="connsiteY2" fmla="*/ 25400 h 25400"/>
                <a:gd name="connsiteX3" fmla="*/ 0 w 25400"/>
                <a:gd name="connsiteY3" fmla="*/ 12700 h 25400"/>
                <a:gd name="connsiteX4" fmla="*/ 12700 w 25400"/>
                <a:gd name="connsiteY4" fmla="*/ 0 h 2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00" h="2540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36" name="Group 435">
            <a:extLst>
              <a:ext uri="{FF2B5EF4-FFF2-40B4-BE49-F238E27FC236}">
                <a16:creationId xmlns:a16="http://schemas.microsoft.com/office/drawing/2014/main" id="{6D4AE33A-1D4B-1555-3BEF-B92964EDD60E}"/>
              </a:ext>
            </a:extLst>
          </p:cNvPr>
          <p:cNvGrpSpPr/>
          <p:nvPr/>
        </p:nvGrpSpPr>
        <p:grpSpPr>
          <a:xfrm>
            <a:off x="801369" y="6073140"/>
            <a:ext cx="8460740" cy="445769"/>
            <a:chOff x="801369" y="6073140"/>
            <a:chExt cx="8460740" cy="445769"/>
          </a:xfrm>
        </p:grpSpPr>
        <p:sp>
          <p:nvSpPr>
            <p:cNvPr id="331" name="Freeform 330">
              <a:extLst>
                <a:ext uri="{FF2B5EF4-FFF2-40B4-BE49-F238E27FC236}">
                  <a16:creationId xmlns:a16="http://schemas.microsoft.com/office/drawing/2014/main" id="{77816FE9-B563-2D13-08D6-A09EAAEA3C83}"/>
                </a:ext>
              </a:extLst>
            </p:cNvPr>
            <p:cNvSpPr/>
            <p:nvPr/>
          </p:nvSpPr>
          <p:spPr>
            <a:xfrm>
              <a:off x="801369" y="6137909"/>
              <a:ext cx="41910" cy="40640"/>
            </a:xfrm>
            <a:custGeom>
              <a:avLst/>
              <a:gdLst>
                <a:gd name="connsiteX0" fmla="*/ 20320 w 41910"/>
                <a:gd name="connsiteY0" fmla="*/ 0 h 40640"/>
                <a:gd name="connsiteX1" fmla="*/ 41910 w 41910"/>
                <a:gd name="connsiteY1" fmla="*/ 20320 h 40640"/>
                <a:gd name="connsiteX2" fmla="*/ 20320 w 41910"/>
                <a:gd name="connsiteY2" fmla="*/ 40640 h 40640"/>
                <a:gd name="connsiteX3" fmla="*/ 0 w 41910"/>
                <a:gd name="connsiteY3" fmla="*/ 20320 h 40640"/>
                <a:gd name="connsiteX4" fmla="*/ 20320 w 41910"/>
                <a:gd name="connsiteY4" fmla="*/ 0 h 4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10" h="40640">
                  <a:moveTo>
                    <a:pt x="20320" y="0"/>
                  </a:moveTo>
                  <a:cubicBezTo>
                    <a:pt x="33020" y="0"/>
                    <a:pt x="41910" y="7620"/>
                    <a:pt x="41910" y="20320"/>
                  </a:cubicBezTo>
                  <a:cubicBezTo>
                    <a:pt x="41910" y="33020"/>
                    <a:pt x="33020" y="40640"/>
                    <a:pt x="20320" y="40640"/>
                  </a:cubicBezTo>
                  <a:cubicBezTo>
                    <a:pt x="7620" y="40640"/>
                    <a:pt x="0" y="33020"/>
                    <a:pt x="0" y="20320"/>
                  </a:cubicBezTo>
                  <a:cubicBezTo>
                    <a:pt x="0" y="7620"/>
                    <a:pt x="7620" y="0"/>
                    <a:pt x="2032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 331">
              <a:extLst>
                <a:ext uri="{FF2B5EF4-FFF2-40B4-BE49-F238E27FC236}">
                  <a16:creationId xmlns:a16="http://schemas.microsoft.com/office/drawing/2014/main" id="{647150DA-D5AD-F0CA-5EE4-6D16D48ACA21}"/>
                </a:ext>
              </a:extLst>
            </p:cNvPr>
            <p:cNvSpPr/>
            <p:nvPr/>
          </p:nvSpPr>
          <p:spPr>
            <a:xfrm>
              <a:off x="927100" y="6075679"/>
              <a:ext cx="105410" cy="166370"/>
            </a:xfrm>
            <a:custGeom>
              <a:avLst/>
              <a:gdLst>
                <a:gd name="connsiteX0" fmla="*/ 0 w 105410"/>
                <a:gd name="connsiteY0" fmla="*/ 165100 h 166370"/>
                <a:gd name="connsiteX1" fmla="*/ 0 w 105410"/>
                <a:gd name="connsiteY1" fmla="*/ 0 h 166370"/>
                <a:gd name="connsiteX2" fmla="*/ 101600 w 105410"/>
                <a:gd name="connsiteY2" fmla="*/ 0 h 166370"/>
                <a:gd name="connsiteX3" fmla="*/ 101600 w 105410"/>
                <a:gd name="connsiteY3" fmla="*/ 19050 h 166370"/>
                <a:gd name="connsiteX4" fmla="*/ 22860 w 105410"/>
                <a:gd name="connsiteY4" fmla="*/ 19050 h 166370"/>
                <a:gd name="connsiteX5" fmla="*/ 22860 w 105410"/>
                <a:gd name="connsiteY5" fmla="*/ 72390 h 166370"/>
                <a:gd name="connsiteX6" fmla="*/ 90170 w 105410"/>
                <a:gd name="connsiteY6" fmla="*/ 72390 h 166370"/>
                <a:gd name="connsiteX7" fmla="*/ 90170 w 105410"/>
                <a:gd name="connsiteY7" fmla="*/ 91440 h 166370"/>
                <a:gd name="connsiteX8" fmla="*/ 22860 w 105410"/>
                <a:gd name="connsiteY8" fmla="*/ 91440 h 166370"/>
                <a:gd name="connsiteX9" fmla="*/ 22860 w 105410"/>
                <a:gd name="connsiteY9" fmla="*/ 147320 h 166370"/>
                <a:gd name="connsiteX10" fmla="*/ 105410 w 105410"/>
                <a:gd name="connsiteY10" fmla="*/ 147320 h 166370"/>
                <a:gd name="connsiteX11" fmla="*/ 105410 w 105410"/>
                <a:gd name="connsiteY11" fmla="*/ 166370 h 166370"/>
                <a:gd name="connsiteX12" fmla="*/ 1270 w 105410"/>
                <a:gd name="connsiteY12" fmla="*/ 16637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410" h="166370">
                  <a:moveTo>
                    <a:pt x="0" y="165100"/>
                  </a:moveTo>
                  <a:lnTo>
                    <a:pt x="0" y="0"/>
                  </a:lnTo>
                  <a:lnTo>
                    <a:pt x="101600" y="0"/>
                  </a:lnTo>
                  <a:lnTo>
                    <a:pt x="101600" y="19050"/>
                  </a:lnTo>
                  <a:lnTo>
                    <a:pt x="22860" y="19050"/>
                  </a:lnTo>
                  <a:lnTo>
                    <a:pt x="22860" y="72390"/>
                  </a:lnTo>
                  <a:lnTo>
                    <a:pt x="90170" y="72390"/>
                  </a:lnTo>
                  <a:lnTo>
                    <a:pt x="90170" y="91440"/>
                  </a:lnTo>
                  <a:lnTo>
                    <a:pt x="22860" y="91440"/>
                  </a:lnTo>
                  <a:lnTo>
                    <a:pt x="22860" y="147320"/>
                  </a:lnTo>
                  <a:lnTo>
                    <a:pt x="105410" y="147320"/>
                  </a:lnTo>
                  <a:lnTo>
                    <a:pt x="105410" y="166370"/>
                  </a:lnTo>
                  <a:lnTo>
                    <a:pt x="1270" y="1663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 332">
              <a:extLst>
                <a:ext uri="{FF2B5EF4-FFF2-40B4-BE49-F238E27FC236}">
                  <a16:creationId xmlns:a16="http://schemas.microsoft.com/office/drawing/2014/main" id="{4273635E-AC8A-C9D2-ABB7-471F83F52A93}"/>
                </a:ext>
              </a:extLst>
            </p:cNvPr>
            <p:cNvSpPr/>
            <p:nvPr/>
          </p:nvSpPr>
          <p:spPr>
            <a:xfrm>
              <a:off x="1061719" y="6123940"/>
              <a:ext cx="177800" cy="120650"/>
            </a:xfrm>
            <a:custGeom>
              <a:avLst/>
              <a:gdLst>
                <a:gd name="connsiteX0" fmla="*/ 21590 w 177800"/>
                <a:gd name="connsiteY0" fmla="*/ 2540 h 120650"/>
                <a:gd name="connsiteX1" fmla="*/ 21590 w 177800"/>
                <a:gd name="connsiteY1" fmla="*/ 19050 h 120650"/>
                <a:gd name="connsiteX2" fmla="*/ 21590 w 177800"/>
                <a:gd name="connsiteY2" fmla="*/ 27940 h 120650"/>
                <a:gd name="connsiteX3" fmla="*/ 21590 w 177800"/>
                <a:gd name="connsiteY3" fmla="*/ 27940 h 120650"/>
                <a:gd name="connsiteX4" fmla="*/ 63500 w 177800"/>
                <a:gd name="connsiteY4" fmla="*/ 0 h 120650"/>
                <a:gd name="connsiteX5" fmla="*/ 97790 w 177800"/>
                <a:gd name="connsiteY5" fmla="*/ 26670 h 120650"/>
                <a:gd name="connsiteX6" fmla="*/ 97790 w 177800"/>
                <a:gd name="connsiteY6" fmla="*/ 26670 h 120650"/>
                <a:gd name="connsiteX7" fmla="*/ 137160 w 177800"/>
                <a:gd name="connsiteY7" fmla="*/ 0 h 120650"/>
                <a:gd name="connsiteX8" fmla="*/ 177800 w 177800"/>
                <a:gd name="connsiteY8" fmla="*/ 45720 h 120650"/>
                <a:gd name="connsiteX9" fmla="*/ 177800 w 177800"/>
                <a:gd name="connsiteY9" fmla="*/ 118110 h 120650"/>
                <a:gd name="connsiteX10" fmla="*/ 156210 w 177800"/>
                <a:gd name="connsiteY10" fmla="*/ 118110 h 120650"/>
                <a:gd name="connsiteX11" fmla="*/ 156210 w 177800"/>
                <a:gd name="connsiteY11" fmla="*/ 50800 h 120650"/>
                <a:gd name="connsiteX12" fmla="*/ 134620 w 177800"/>
                <a:gd name="connsiteY12" fmla="*/ 21590 h 120650"/>
                <a:gd name="connsiteX13" fmla="*/ 100330 w 177800"/>
                <a:gd name="connsiteY13" fmla="*/ 66040 h 120650"/>
                <a:gd name="connsiteX14" fmla="*/ 100330 w 177800"/>
                <a:gd name="connsiteY14" fmla="*/ 119380 h 120650"/>
                <a:gd name="connsiteX15" fmla="*/ 78740 w 177800"/>
                <a:gd name="connsiteY15" fmla="*/ 119380 h 120650"/>
                <a:gd name="connsiteX16" fmla="*/ 78740 w 177800"/>
                <a:gd name="connsiteY16" fmla="*/ 52070 h 120650"/>
                <a:gd name="connsiteX17" fmla="*/ 57150 w 177800"/>
                <a:gd name="connsiteY17" fmla="*/ 22860 h 120650"/>
                <a:gd name="connsiteX18" fmla="*/ 21590 w 177800"/>
                <a:gd name="connsiteY18" fmla="*/ 67310 h 120650"/>
                <a:gd name="connsiteX19" fmla="*/ 21590 w 177800"/>
                <a:gd name="connsiteY19" fmla="*/ 120650 h 120650"/>
                <a:gd name="connsiteX20" fmla="*/ 0 w 177800"/>
                <a:gd name="connsiteY20" fmla="*/ 120650 h 120650"/>
                <a:gd name="connsiteX21" fmla="*/ 0 w 177800"/>
                <a:gd name="connsiteY21" fmla="*/ 6350 h 120650"/>
                <a:gd name="connsiteX22" fmla="*/ 20320 w 177800"/>
                <a:gd name="connsiteY22" fmla="*/ 635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800" h="120650">
                  <a:moveTo>
                    <a:pt x="21590" y="2540"/>
                  </a:moveTo>
                  <a:lnTo>
                    <a:pt x="21590" y="19050"/>
                  </a:lnTo>
                  <a:cubicBezTo>
                    <a:pt x="21590" y="24130"/>
                    <a:pt x="21590" y="26670"/>
                    <a:pt x="21590" y="27940"/>
                  </a:cubicBezTo>
                  <a:lnTo>
                    <a:pt x="21590" y="27940"/>
                  </a:lnTo>
                  <a:cubicBezTo>
                    <a:pt x="27940" y="12700"/>
                    <a:pt x="44450" y="0"/>
                    <a:pt x="63500" y="0"/>
                  </a:cubicBezTo>
                  <a:cubicBezTo>
                    <a:pt x="82550" y="0"/>
                    <a:pt x="93980" y="8890"/>
                    <a:pt x="97790" y="26670"/>
                  </a:cubicBezTo>
                  <a:lnTo>
                    <a:pt x="97790" y="26670"/>
                  </a:lnTo>
                  <a:cubicBezTo>
                    <a:pt x="105410" y="12700"/>
                    <a:pt x="119380" y="0"/>
                    <a:pt x="137160" y="0"/>
                  </a:cubicBezTo>
                  <a:cubicBezTo>
                    <a:pt x="165100" y="0"/>
                    <a:pt x="177800" y="16510"/>
                    <a:pt x="177800" y="45720"/>
                  </a:cubicBezTo>
                  <a:lnTo>
                    <a:pt x="177800" y="118110"/>
                  </a:lnTo>
                  <a:lnTo>
                    <a:pt x="156210" y="118110"/>
                  </a:lnTo>
                  <a:lnTo>
                    <a:pt x="156210" y="50800"/>
                  </a:lnTo>
                  <a:cubicBezTo>
                    <a:pt x="156210" y="34290"/>
                    <a:pt x="152400" y="21590"/>
                    <a:pt x="134620" y="21590"/>
                  </a:cubicBezTo>
                  <a:cubicBezTo>
                    <a:pt x="116840" y="21590"/>
                    <a:pt x="100330" y="44450"/>
                    <a:pt x="100330" y="66040"/>
                  </a:cubicBezTo>
                  <a:lnTo>
                    <a:pt x="100330" y="119380"/>
                  </a:lnTo>
                  <a:lnTo>
                    <a:pt x="78740" y="119380"/>
                  </a:lnTo>
                  <a:lnTo>
                    <a:pt x="78740" y="52070"/>
                  </a:lnTo>
                  <a:cubicBezTo>
                    <a:pt x="78740" y="36830"/>
                    <a:pt x="76200" y="22860"/>
                    <a:pt x="57150" y="22860"/>
                  </a:cubicBezTo>
                  <a:cubicBezTo>
                    <a:pt x="38100" y="22860"/>
                    <a:pt x="21590" y="45720"/>
                    <a:pt x="21590" y="67310"/>
                  </a:cubicBezTo>
                  <a:lnTo>
                    <a:pt x="21590" y="120650"/>
                  </a:lnTo>
                  <a:lnTo>
                    <a:pt x="0" y="120650"/>
                  </a:lnTo>
                  <a:lnTo>
                    <a:pt x="0" y="635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 333">
              <a:extLst>
                <a:ext uri="{FF2B5EF4-FFF2-40B4-BE49-F238E27FC236}">
                  <a16:creationId xmlns:a16="http://schemas.microsoft.com/office/drawing/2014/main" id="{C1F77256-7623-B161-26A5-150C62575227}"/>
                </a:ext>
              </a:extLst>
            </p:cNvPr>
            <p:cNvSpPr/>
            <p:nvPr/>
          </p:nvSpPr>
          <p:spPr>
            <a:xfrm>
              <a:off x="1280160" y="6123940"/>
              <a:ext cx="113029" cy="166369"/>
            </a:xfrm>
            <a:custGeom>
              <a:avLst/>
              <a:gdLst>
                <a:gd name="connsiteX0" fmla="*/ 0 w 113029"/>
                <a:gd name="connsiteY0" fmla="*/ 2540 h 166369"/>
                <a:gd name="connsiteX1" fmla="*/ 19050 w 113029"/>
                <a:gd name="connsiteY1" fmla="*/ 2540 h 166369"/>
                <a:gd name="connsiteX2" fmla="*/ 19050 w 113029"/>
                <a:gd name="connsiteY2" fmla="*/ 13970 h 166369"/>
                <a:gd name="connsiteX3" fmla="*/ 19050 w 113029"/>
                <a:gd name="connsiteY3" fmla="*/ 22860 h 166369"/>
                <a:gd name="connsiteX4" fmla="*/ 19050 w 113029"/>
                <a:gd name="connsiteY4" fmla="*/ 22860 h 166369"/>
                <a:gd name="connsiteX5" fmla="*/ 59690 w 113029"/>
                <a:gd name="connsiteY5" fmla="*/ 0 h 166369"/>
                <a:gd name="connsiteX6" fmla="*/ 113030 w 113029"/>
                <a:gd name="connsiteY6" fmla="*/ 59690 h 166369"/>
                <a:gd name="connsiteX7" fmla="*/ 60960 w 113029"/>
                <a:gd name="connsiteY7" fmla="*/ 119380 h 166369"/>
                <a:gd name="connsiteX8" fmla="*/ 21590 w 113029"/>
                <a:gd name="connsiteY8" fmla="*/ 96520 h 166369"/>
                <a:gd name="connsiteX9" fmla="*/ 21590 w 113029"/>
                <a:gd name="connsiteY9" fmla="*/ 96520 h 166369"/>
                <a:gd name="connsiteX10" fmla="*/ 21590 w 113029"/>
                <a:gd name="connsiteY10" fmla="*/ 105410 h 166369"/>
                <a:gd name="connsiteX11" fmla="*/ 21590 w 113029"/>
                <a:gd name="connsiteY11" fmla="*/ 166370 h 166369"/>
                <a:gd name="connsiteX12" fmla="*/ 0 w 113029"/>
                <a:gd name="connsiteY12" fmla="*/ 166370 h 166369"/>
                <a:gd name="connsiteX13" fmla="*/ 0 w 113029"/>
                <a:gd name="connsiteY13" fmla="*/ 1270 h 166369"/>
                <a:gd name="connsiteX14" fmla="*/ 92710 w 113029"/>
                <a:gd name="connsiteY14" fmla="*/ 59690 h 166369"/>
                <a:gd name="connsiteX15" fmla="*/ 57150 w 113029"/>
                <a:gd name="connsiteY15" fmla="*/ 17780 h 166369"/>
                <a:gd name="connsiteX16" fmla="*/ 21590 w 113029"/>
                <a:gd name="connsiteY16" fmla="*/ 59690 h 166369"/>
                <a:gd name="connsiteX17" fmla="*/ 57150 w 113029"/>
                <a:gd name="connsiteY17" fmla="*/ 101600 h 166369"/>
                <a:gd name="connsiteX18" fmla="*/ 92710 w 113029"/>
                <a:gd name="connsiteY18" fmla="*/ 5969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29" h="166369">
                  <a:moveTo>
                    <a:pt x="0" y="2540"/>
                  </a:moveTo>
                  <a:lnTo>
                    <a:pt x="19050" y="2540"/>
                  </a:lnTo>
                  <a:lnTo>
                    <a:pt x="19050" y="13970"/>
                  </a:lnTo>
                  <a:cubicBezTo>
                    <a:pt x="19050" y="19050"/>
                    <a:pt x="19050" y="22860"/>
                    <a:pt x="19050" y="22860"/>
                  </a:cubicBezTo>
                  <a:lnTo>
                    <a:pt x="19050" y="22860"/>
                  </a:lnTo>
                  <a:cubicBezTo>
                    <a:pt x="25400" y="11430"/>
                    <a:pt x="40640" y="0"/>
                    <a:pt x="59690" y="0"/>
                  </a:cubicBezTo>
                  <a:cubicBezTo>
                    <a:pt x="90170" y="0"/>
                    <a:pt x="113030" y="24130"/>
                    <a:pt x="113030" y="59690"/>
                  </a:cubicBezTo>
                  <a:cubicBezTo>
                    <a:pt x="113030" y="95250"/>
                    <a:pt x="90170" y="119380"/>
                    <a:pt x="60960" y="119380"/>
                  </a:cubicBezTo>
                  <a:cubicBezTo>
                    <a:pt x="31750" y="119380"/>
                    <a:pt x="27940" y="109220"/>
                    <a:pt x="21590" y="96520"/>
                  </a:cubicBezTo>
                  <a:lnTo>
                    <a:pt x="21590" y="96520"/>
                  </a:lnTo>
                  <a:cubicBezTo>
                    <a:pt x="21590" y="96520"/>
                    <a:pt x="21590" y="100330"/>
                    <a:pt x="21590" y="105410"/>
                  </a:cubicBezTo>
                  <a:lnTo>
                    <a:pt x="21590" y="166370"/>
                  </a:lnTo>
                  <a:lnTo>
                    <a:pt x="0" y="166370"/>
                  </a:lnTo>
                  <a:lnTo>
                    <a:pt x="0" y="1270"/>
                  </a:lnTo>
                  <a:close/>
                  <a:moveTo>
                    <a:pt x="92710" y="59690"/>
                  </a:moveTo>
                  <a:cubicBezTo>
                    <a:pt x="92710" y="35560"/>
                    <a:pt x="78740" y="17780"/>
                    <a:pt x="57150" y="17780"/>
                  </a:cubicBezTo>
                  <a:cubicBezTo>
                    <a:pt x="35560" y="17780"/>
                    <a:pt x="21590" y="30480"/>
                    <a:pt x="21590" y="59690"/>
                  </a:cubicBezTo>
                  <a:cubicBezTo>
                    <a:pt x="21590" y="88900"/>
                    <a:pt x="40640" y="101600"/>
                    <a:pt x="57150" y="101600"/>
                  </a:cubicBezTo>
                  <a:cubicBezTo>
                    <a:pt x="73660" y="101600"/>
                    <a:pt x="92710" y="83820"/>
                    <a:pt x="9271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 334">
              <a:extLst>
                <a:ext uri="{FF2B5EF4-FFF2-40B4-BE49-F238E27FC236}">
                  <a16:creationId xmlns:a16="http://schemas.microsoft.com/office/drawing/2014/main" id="{9DF7409F-9E6B-0F4B-0F36-FE2604D3139A}"/>
                </a:ext>
              </a:extLst>
            </p:cNvPr>
            <p:cNvSpPr/>
            <p:nvPr/>
          </p:nvSpPr>
          <p:spPr>
            <a:xfrm>
              <a:off x="1427480" y="6075679"/>
              <a:ext cx="104139" cy="166370"/>
            </a:xfrm>
            <a:custGeom>
              <a:avLst/>
              <a:gdLst>
                <a:gd name="connsiteX0" fmla="*/ 0 w 104139"/>
                <a:gd name="connsiteY0" fmla="*/ 1270 h 166370"/>
                <a:gd name="connsiteX1" fmla="*/ 21590 w 104139"/>
                <a:gd name="connsiteY1" fmla="*/ 1270 h 166370"/>
                <a:gd name="connsiteX2" fmla="*/ 21590 w 104139"/>
                <a:gd name="connsiteY2" fmla="*/ 64770 h 166370"/>
                <a:gd name="connsiteX3" fmla="*/ 21590 w 104139"/>
                <a:gd name="connsiteY3" fmla="*/ 76200 h 166370"/>
                <a:gd name="connsiteX4" fmla="*/ 21590 w 104139"/>
                <a:gd name="connsiteY4" fmla="*/ 76200 h 166370"/>
                <a:gd name="connsiteX5" fmla="*/ 64770 w 104139"/>
                <a:gd name="connsiteY5" fmla="*/ 48260 h 166370"/>
                <a:gd name="connsiteX6" fmla="*/ 104140 w 104139"/>
                <a:gd name="connsiteY6" fmla="*/ 93980 h 166370"/>
                <a:gd name="connsiteX7" fmla="*/ 104140 w 104139"/>
                <a:gd name="connsiteY7" fmla="*/ 166370 h 166370"/>
                <a:gd name="connsiteX8" fmla="*/ 82550 w 104139"/>
                <a:gd name="connsiteY8" fmla="*/ 166370 h 166370"/>
                <a:gd name="connsiteX9" fmla="*/ 82550 w 104139"/>
                <a:gd name="connsiteY9" fmla="*/ 99060 h 166370"/>
                <a:gd name="connsiteX10" fmla="*/ 60960 w 104139"/>
                <a:gd name="connsiteY10" fmla="*/ 68580 h 166370"/>
                <a:gd name="connsiteX11" fmla="*/ 22860 w 104139"/>
                <a:gd name="connsiteY11" fmla="*/ 109220 h 166370"/>
                <a:gd name="connsiteX12" fmla="*/ 22860 w 104139"/>
                <a:gd name="connsiteY12" fmla="*/ 165100 h 166370"/>
                <a:gd name="connsiteX13" fmla="*/ 1270 w 104139"/>
                <a:gd name="connsiteY13" fmla="*/ 165100 h 166370"/>
                <a:gd name="connsiteX14" fmla="*/ 1270 w 104139"/>
                <a:gd name="connsiteY14" fmla="*/ 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39" h="166370">
                  <a:moveTo>
                    <a:pt x="0" y="1270"/>
                  </a:moveTo>
                  <a:lnTo>
                    <a:pt x="21590" y="1270"/>
                  </a:lnTo>
                  <a:lnTo>
                    <a:pt x="21590" y="64770"/>
                  </a:lnTo>
                  <a:cubicBezTo>
                    <a:pt x="21590" y="69850"/>
                    <a:pt x="21590" y="74930"/>
                    <a:pt x="21590" y="76200"/>
                  </a:cubicBezTo>
                  <a:lnTo>
                    <a:pt x="21590" y="76200"/>
                  </a:lnTo>
                  <a:cubicBezTo>
                    <a:pt x="26670" y="66040"/>
                    <a:pt x="40640" y="48260"/>
                    <a:pt x="64770" y="48260"/>
                  </a:cubicBezTo>
                  <a:cubicBezTo>
                    <a:pt x="88900" y="48260"/>
                    <a:pt x="104140" y="64770"/>
                    <a:pt x="104140" y="93980"/>
                  </a:cubicBezTo>
                  <a:lnTo>
                    <a:pt x="104140" y="166370"/>
                  </a:lnTo>
                  <a:lnTo>
                    <a:pt x="82550" y="166370"/>
                  </a:lnTo>
                  <a:lnTo>
                    <a:pt x="82550" y="99060"/>
                  </a:lnTo>
                  <a:cubicBezTo>
                    <a:pt x="82550" y="83820"/>
                    <a:pt x="80010" y="68580"/>
                    <a:pt x="60960" y="68580"/>
                  </a:cubicBezTo>
                  <a:cubicBezTo>
                    <a:pt x="41910" y="68580"/>
                    <a:pt x="22860" y="86360"/>
                    <a:pt x="22860" y="109220"/>
                  </a:cubicBezTo>
                  <a:lnTo>
                    <a:pt x="22860" y="165100"/>
                  </a:lnTo>
                  <a:lnTo>
                    <a:pt x="1270" y="16510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 335">
              <a:extLst>
                <a:ext uri="{FF2B5EF4-FFF2-40B4-BE49-F238E27FC236}">
                  <a16:creationId xmlns:a16="http://schemas.microsoft.com/office/drawing/2014/main" id="{CA34AAF7-1168-B014-F5AE-B7383C0FC029}"/>
                </a:ext>
              </a:extLst>
            </p:cNvPr>
            <p:cNvSpPr/>
            <p:nvPr/>
          </p:nvSpPr>
          <p:spPr>
            <a:xfrm>
              <a:off x="1562100" y="6123940"/>
              <a:ext cx="93979" cy="119379"/>
            </a:xfrm>
            <a:custGeom>
              <a:avLst/>
              <a:gdLst>
                <a:gd name="connsiteX0" fmla="*/ 5080 w 93979"/>
                <a:gd name="connsiteY0" fmla="*/ 8890 h 119379"/>
                <a:gd name="connsiteX1" fmla="*/ 45720 w 93979"/>
                <a:gd name="connsiteY1" fmla="*/ 0 h 119379"/>
                <a:gd name="connsiteX2" fmla="*/ 93980 w 93979"/>
                <a:gd name="connsiteY2" fmla="*/ 44450 h 119379"/>
                <a:gd name="connsiteX3" fmla="*/ 93980 w 93979"/>
                <a:gd name="connsiteY3" fmla="*/ 116840 h 119379"/>
                <a:gd name="connsiteX4" fmla="*/ 74930 w 93979"/>
                <a:gd name="connsiteY4" fmla="*/ 116840 h 119379"/>
                <a:gd name="connsiteX5" fmla="*/ 74930 w 93979"/>
                <a:gd name="connsiteY5" fmla="*/ 102870 h 119379"/>
                <a:gd name="connsiteX6" fmla="*/ 74930 w 93979"/>
                <a:gd name="connsiteY6" fmla="*/ 93980 h 119379"/>
                <a:gd name="connsiteX7" fmla="*/ 74930 w 93979"/>
                <a:gd name="connsiteY7" fmla="*/ 93980 h 119379"/>
                <a:gd name="connsiteX8" fmla="*/ 35560 w 93979"/>
                <a:gd name="connsiteY8" fmla="*/ 119380 h 119379"/>
                <a:gd name="connsiteX9" fmla="*/ 0 w 93979"/>
                <a:gd name="connsiteY9" fmla="*/ 86360 h 119379"/>
                <a:gd name="connsiteX10" fmla="*/ 74930 w 93979"/>
                <a:gd name="connsiteY10" fmla="*/ 50800 h 119379"/>
                <a:gd name="connsiteX11" fmla="*/ 74930 w 93979"/>
                <a:gd name="connsiteY11" fmla="*/ 44450 h 119379"/>
                <a:gd name="connsiteX12" fmla="*/ 44450 w 93979"/>
                <a:gd name="connsiteY12" fmla="*/ 17780 h 119379"/>
                <a:gd name="connsiteX13" fmla="*/ 7620 w 93979"/>
                <a:gd name="connsiteY13" fmla="*/ 27940 h 119379"/>
                <a:gd name="connsiteX14" fmla="*/ 7620 w 93979"/>
                <a:gd name="connsiteY14" fmla="*/ 8890 h 119379"/>
                <a:gd name="connsiteX15" fmla="*/ 72390 w 93979"/>
                <a:gd name="connsiteY15" fmla="*/ 66040 h 119379"/>
                <a:gd name="connsiteX16" fmla="*/ 19050 w 93979"/>
                <a:gd name="connsiteY16" fmla="*/ 85090 h 119379"/>
                <a:gd name="connsiteX17" fmla="*/ 38100 w 93979"/>
                <a:gd name="connsiteY17" fmla="*/ 101600 h 119379"/>
                <a:gd name="connsiteX18" fmla="*/ 72390 w 93979"/>
                <a:gd name="connsiteY18" fmla="*/ 647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6040"/>
                  </a:moveTo>
                  <a:cubicBezTo>
                    <a:pt x="35560" y="59690"/>
                    <a:pt x="19050" y="69850"/>
                    <a:pt x="19050" y="85090"/>
                  </a:cubicBezTo>
                  <a:cubicBezTo>
                    <a:pt x="19050" y="100330"/>
                    <a:pt x="26670" y="101600"/>
                    <a:pt x="38100" y="101600"/>
                  </a:cubicBezTo>
                  <a:cubicBezTo>
                    <a:pt x="57150" y="101600"/>
                    <a:pt x="72390" y="82550"/>
                    <a:pt x="7239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 336">
              <a:extLst>
                <a:ext uri="{FF2B5EF4-FFF2-40B4-BE49-F238E27FC236}">
                  <a16:creationId xmlns:a16="http://schemas.microsoft.com/office/drawing/2014/main" id="{A95DED75-09E5-52C9-DE34-00E7FD43741B}"/>
                </a:ext>
              </a:extLst>
            </p:cNvPr>
            <p:cNvSpPr/>
            <p:nvPr/>
          </p:nvSpPr>
          <p:spPr>
            <a:xfrm>
              <a:off x="1686560" y="6125209"/>
              <a:ext cx="78739" cy="119380"/>
            </a:xfrm>
            <a:custGeom>
              <a:avLst/>
              <a:gdLst>
                <a:gd name="connsiteX0" fmla="*/ 34290 w 78739"/>
                <a:gd name="connsiteY0" fmla="*/ 67310 h 119380"/>
                <a:gd name="connsiteX1" fmla="*/ 0 w 78739"/>
                <a:gd name="connsiteY1" fmla="*/ 31750 h 119380"/>
                <a:gd name="connsiteX2" fmla="*/ 40640 w 78739"/>
                <a:gd name="connsiteY2" fmla="*/ 0 h 119380"/>
                <a:gd name="connsiteX3" fmla="*/ 72390 w 78739"/>
                <a:gd name="connsiteY3" fmla="*/ 6350 h 119380"/>
                <a:gd name="connsiteX4" fmla="*/ 72390 w 78739"/>
                <a:gd name="connsiteY4" fmla="*/ 25400 h 119380"/>
                <a:gd name="connsiteX5" fmla="*/ 41910 w 78739"/>
                <a:gd name="connsiteY5" fmla="*/ 17780 h 119380"/>
                <a:gd name="connsiteX6" fmla="*/ 19050 w 78739"/>
                <a:gd name="connsiteY6" fmla="*/ 33020 h 119380"/>
                <a:gd name="connsiteX7" fmla="*/ 43180 w 78739"/>
                <a:gd name="connsiteY7" fmla="*/ 52070 h 119380"/>
                <a:gd name="connsiteX8" fmla="*/ 78740 w 78739"/>
                <a:gd name="connsiteY8" fmla="*/ 87630 h 119380"/>
                <a:gd name="connsiteX9" fmla="*/ 36830 w 78739"/>
                <a:gd name="connsiteY9" fmla="*/ 119380 h 119380"/>
                <a:gd name="connsiteX10" fmla="*/ 0 w 78739"/>
                <a:gd name="connsiteY10" fmla="*/ 111760 h 119380"/>
                <a:gd name="connsiteX11" fmla="*/ 0 w 78739"/>
                <a:gd name="connsiteY11" fmla="*/ 92710 h 119380"/>
                <a:gd name="connsiteX12" fmla="*/ 36830 w 78739"/>
                <a:gd name="connsiteY12" fmla="*/ 101600 h 119380"/>
                <a:gd name="connsiteX13" fmla="*/ 59690 w 78739"/>
                <a:gd name="connsiteY13" fmla="*/ 86360 h 119380"/>
                <a:gd name="connsiteX14" fmla="*/ 34290 w 78739"/>
                <a:gd name="connsiteY14" fmla="*/ 673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19380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 337">
              <a:extLst>
                <a:ext uri="{FF2B5EF4-FFF2-40B4-BE49-F238E27FC236}">
                  <a16:creationId xmlns:a16="http://schemas.microsoft.com/office/drawing/2014/main" id="{AB497D53-0A88-35CF-7F31-D62AD8A9106B}"/>
                </a:ext>
              </a:extLst>
            </p:cNvPr>
            <p:cNvSpPr/>
            <p:nvPr/>
          </p:nvSpPr>
          <p:spPr>
            <a:xfrm>
              <a:off x="1797050" y="608075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 338">
              <a:extLst>
                <a:ext uri="{FF2B5EF4-FFF2-40B4-BE49-F238E27FC236}">
                  <a16:creationId xmlns:a16="http://schemas.microsoft.com/office/drawing/2014/main" id="{AE66C032-E485-3D69-5B32-3F9BD7D1D85A}"/>
                </a:ext>
              </a:extLst>
            </p:cNvPr>
            <p:cNvSpPr/>
            <p:nvPr/>
          </p:nvSpPr>
          <p:spPr>
            <a:xfrm>
              <a:off x="1849120" y="6126479"/>
              <a:ext cx="96519" cy="114300"/>
            </a:xfrm>
            <a:custGeom>
              <a:avLst/>
              <a:gdLst>
                <a:gd name="connsiteX0" fmla="*/ 95250 w 96519"/>
                <a:gd name="connsiteY0" fmla="*/ 114300 h 114300"/>
                <a:gd name="connsiteX1" fmla="*/ 0 w 96519"/>
                <a:gd name="connsiteY1" fmla="*/ 114300 h 114300"/>
                <a:gd name="connsiteX2" fmla="*/ 60960 w 96519"/>
                <a:gd name="connsiteY2" fmla="*/ 17780 h 114300"/>
                <a:gd name="connsiteX3" fmla="*/ 5080 w 96519"/>
                <a:gd name="connsiteY3" fmla="*/ 17780 h 114300"/>
                <a:gd name="connsiteX4" fmla="*/ 5080 w 96519"/>
                <a:gd name="connsiteY4" fmla="*/ 0 h 114300"/>
                <a:gd name="connsiteX5" fmla="*/ 95250 w 96519"/>
                <a:gd name="connsiteY5" fmla="*/ 0 h 114300"/>
                <a:gd name="connsiteX6" fmla="*/ 34290 w 96519"/>
                <a:gd name="connsiteY6" fmla="*/ 96520 h 114300"/>
                <a:gd name="connsiteX7" fmla="*/ 96520 w 96519"/>
                <a:gd name="connsiteY7" fmla="*/ 96520 h 114300"/>
                <a:gd name="connsiteX8" fmla="*/ 96520 w 96519"/>
                <a:gd name="connsiteY8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519" h="114300">
                  <a:moveTo>
                    <a:pt x="95250" y="114300"/>
                  </a:moveTo>
                  <a:lnTo>
                    <a:pt x="0" y="114300"/>
                  </a:lnTo>
                  <a:lnTo>
                    <a:pt x="60960" y="17780"/>
                  </a:lnTo>
                  <a:lnTo>
                    <a:pt x="5080" y="17780"/>
                  </a:lnTo>
                  <a:lnTo>
                    <a:pt x="5080" y="0"/>
                  </a:lnTo>
                  <a:lnTo>
                    <a:pt x="95250" y="0"/>
                  </a:lnTo>
                  <a:lnTo>
                    <a:pt x="34290" y="96520"/>
                  </a:lnTo>
                  <a:lnTo>
                    <a:pt x="96520" y="96520"/>
                  </a:lnTo>
                  <a:lnTo>
                    <a:pt x="96520" y="1143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 339">
              <a:extLst>
                <a:ext uri="{FF2B5EF4-FFF2-40B4-BE49-F238E27FC236}">
                  <a16:creationId xmlns:a16="http://schemas.microsoft.com/office/drawing/2014/main" id="{E456987A-0C52-E6F7-01CE-21945C744AF0}"/>
                </a:ext>
              </a:extLst>
            </p:cNvPr>
            <p:cNvSpPr/>
            <p:nvPr/>
          </p:nvSpPr>
          <p:spPr>
            <a:xfrm>
              <a:off x="1962150" y="612520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5880 w 107950"/>
                <a:gd name="connsiteY10" fmla="*/ 16510 h 119380"/>
                <a:gd name="connsiteX11" fmla="*/ 22860 w 107950"/>
                <a:gd name="connsiteY11" fmla="*/ 48260 h 119380"/>
                <a:gd name="connsiteX12" fmla="*/ 87630 w 107950"/>
                <a:gd name="connsiteY12" fmla="*/ 48260 h 119380"/>
                <a:gd name="connsiteX13" fmla="*/ 5715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 340">
              <a:extLst>
                <a:ext uri="{FF2B5EF4-FFF2-40B4-BE49-F238E27FC236}">
                  <a16:creationId xmlns:a16="http://schemas.microsoft.com/office/drawing/2014/main" id="{28D583F6-E5E1-1C7E-928D-301948590FC8}"/>
                </a:ext>
              </a:extLst>
            </p:cNvPr>
            <p:cNvSpPr/>
            <p:nvPr/>
          </p:nvSpPr>
          <p:spPr>
            <a:xfrm>
              <a:off x="2207260" y="6092190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 341">
              <a:extLst>
                <a:ext uri="{FF2B5EF4-FFF2-40B4-BE49-F238E27FC236}">
                  <a16:creationId xmlns:a16="http://schemas.microsoft.com/office/drawing/2014/main" id="{D47A0621-B0C2-3406-5484-7BA6C9BD2F6B}"/>
                </a:ext>
              </a:extLst>
            </p:cNvPr>
            <p:cNvSpPr/>
            <p:nvPr/>
          </p:nvSpPr>
          <p:spPr>
            <a:xfrm>
              <a:off x="2312670" y="6075679"/>
              <a:ext cx="104139" cy="166370"/>
            </a:xfrm>
            <a:custGeom>
              <a:avLst/>
              <a:gdLst>
                <a:gd name="connsiteX0" fmla="*/ 0 w 104139"/>
                <a:gd name="connsiteY0" fmla="*/ 1270 h 166370"/>
                <a:gd name="connsiteX1" fmla="*/ 21590 w 104139"/>
                <a:gd name="connsiteY1" fmla="*/ 1270 h 166370"/>
                <a:gd name="connsiteX2" fmla="*/ 21590 w 104139"/>
                <a:gd name="connsiteY2" fmla="*/ 64770 h 166370"/>
                <a:gd name="connsiteX3" fmla="*/ 21590 w 104139"/>
                <a:gd name="connsiteY3" fmla="*/ 76200 h 166370"/>
                <a:gd name="connsiteX4" fmla="*/ 21590 w 104139"/>
                <a:gd name="connsiteY4" fmla="*/ 76200 h 166370"/>
                <a:gd name="connsiteX5" fmla="*/ 64770 w 104139"/>
                <a:gd name="connsiteY5" fmla="*/ 48260 h 166370"/>
                <a:gd name="connsiteX6" fmla="*/ 104140 w 104139"/>
                <a:gd name="connsiteY6" fmla="*/ 93980 h 166370"/>
                <a:gd name="connsiteX7" fmla="*/ 104140 w 104139"/>
                <a:gd name="connsiteY7" fmla="*/ 166370 h 166370"/>
                <a:gd name="connsiteX8" fmla="*/ 82550 w 104139"/>
                <a:gd name="connsiteY8" fmla="*/ 166370 h 166370"/>
                <a:gd name="connsiteX9" fmla="*/ 82550 w 104139"/>
                <a:gd name="connsiteY9" fmla="*/ 99060 h 166370"/>
                <a:gd name="connsiteX10" fmla="*/ 60960 w 104139"/>
                <a:gd name="connsiteY10" fmla="*/ 68580 h 166370"/>
                <a:gd name="connsiteX11" fmla="*/ 22860 w 104139"/>
                <a:gd name="connsiteY11" fmla="*/ 109220 h 166370"/>
                <a:gd name="connsiteX12" fmla="*/ 22860 w 104139"/>
                <a:gd name="connsiteY12" fmla="*/ 165100 h 166370"/>
                <a:gd name="connsiteX13" fmla="*/ 1270 w 104139"/>
                <a:gd name="connsiteY13" fmla="*/ 165100 h 166370"/>
                <a:gd name="connsiteX14" fmla="*/ 1270 w 104139"/>
                <a:gd name="connsiteY14" fmla="*/ 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39" h="166370">
                  <a:moveTo>
                    <a:pt x="0" y="1270"/>
                  </a:moveTo>
                  <a:lnTo>
                    <a:pt x="21590" y="1270"/>
                  </a:lnTo>
                  <a:lnTo>
                    <a:pt x="21590" y="64770"/>
                  </a:lnTo>
                  <a:cubicBezTo>
                    <a:pt x="21590" y="69850"/>
                    <a:pt x="21590" y="74930"/>
                    <a:pt x="21590" y="76200"/>
                  </a:cubicBezTo>
                  <a:lnTo>
                    <a:pt x="21590" y="76200"/>
                  </a:lnTo>
                  <a:cubicBezTo>
                    <a:pt x="26670" y="66040"/>
                    <a:pt x="40640" y="48260"/>
                    <a:pt x="64770" y="48260"/>
                  </a:cubicBezTo>
                  <a:cubicBezTo>
                    <a:pt x="88900" y="48260"/>
                    <a:pt x="104140" y="64770"/>
                    <a:pt x="104140" y="93980"/>
                  </a:cubicBezTo>
                  <a:lnTo>
                    <a:pt x="104140" y="166370"/>
                  </a:lnTo>
                  <a:lnTo>
                    <a:pt x="82550" y="166370"/>
                  </a:lnTo>
                  <a:lnTo>
                    <a:pt x="82550" y="99060"/>
                  </a:lnTo>
                  <a:cubicBezTo>
                    <a:pt x="82550" y="83820"/>
                    <a:pt x="80010" y="68580"/>
                    <a:pt x="60960" y="68580"/>
                  </a:cubicBezTo>
                  <a:cubicBezTo>
                    <a:pt x="41910" y="68580"/>
                    <a:pt x="22860" y="86360"/>
                    <a:pt x="22860" y="109220"/>
                  </a:cubicBezTo>
                  <a:lnTo>
                    <a:pt x="22860" y="165100"/>
                  </a:lnTo>
                  <a:lnTo>
                    <a:pt x="1270" y="16510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 342">
              <a:extLst>
                <a:ext uri="{FF2B5EF4-FFF2-40B4-BE49-F238E27FC236}">
                  <a16:creationId xmlns:a16="http://schemas.microsoft.com/office/drawing/2014/main" id="{2EC611E7-631B-4FCF-86D0-C03E02075D2E}"/>
                </a:ext>
              </a:extLst>
            </p:cNvPr>
            <p:cNvSpPr/>
            <p:nvPr/>
          </p:nvSpPr>
          <p:spPr>
            <a:xfrm>
              <a:off x="2447289" y="612520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5880 w 107950"/>
                <a:gd name="connsiteY10" fmla="*/ 16510 h 119380"/>
                <a:gd name="connsiteX11" fmla="*/ 22860 w 107950"/>
                <a:gd name="connsiteY11" fmla="*/ 48260 h 119380"/>
                <a:gd name="connsiteX12" fmla="*/ 87630 w 107950"/>
                <a:gd name="connsiteY12" fmla="*/ 48260 h 119380"/>
                <a:gd name="connsiteX13" fmla="*/ 5715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 343">
              <a:extLst>
                <a:ext uri="{FF2B5EF4-FFF2-40B4-BE49-F238E27FC236}">
                  <a16:creationId xmlns:a16="http://schemas.microsoft.com/office/drawing/2014/main" id="{0EB4B212-6BEB-AD76-1517-F9DA5C1FC009}"/>
                </a:ext>
              </a:extLst>
            </p:cNvPr>
            <p:cNvSpPr/>
            <p:nvPr/>
          </p:nvSpPr>
          <p:spPr>
            <a:xfrm>
              <a:off x="2707639" y="608075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4130 w 25400"/>
                <a:gd name="connsiteY5" fmla="*/ 45720 h 160020"/>
                <a:gd name="connsiteX6" fmla="*/ 24130 w 25400"/>
                <a:gd name="connsiteY6" fmla="*/ 160020 h 160020"/>
                <a:gd name="connsiteX7" fmla="*/ 2540 w 25400"/>
                <a:gd name="connsiteY7" fmla="*/ 160020 h 160020"/>
                <a:gd name="connsiteX8" fmla="*/ 2540 w 25400"/>
                <a:gd name="connsiteY8" fmla="*/ 45720 h 160020"/>
                <a:gd name="connsiteX9" fmla="*/ 2413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 344">
              <a:extLst>
                <a:ext uri="{FF2B5EF4-FFF2-40B4-BE49-F238E27FC236}">
                  <a16:creationId xmlns:a16="http://schemas.microsoft.com/office/drawing/2014/main" id="{56B37169-201C-6364-A905-1E7D96013464}"/>
                </a:ext>
              </a:extLst>
            </p:cNvPr>
            <p:cNvSpPr/>
            <p:nvPr/>
          </p:nvSpPr>
          <p:spPr>
            <a:xfrm>
              <a:off x="2773679" y="6123940"/>
              <a:ext cx="177800" cy="120650"/>
            </a:xfrm>
            <a:custGeom>
              <a:avLst/>
              <a:gdLst>
                <a:gd name="connsiteX0" fmla="*/ 21590 w 177800"/>
                <a:gd name="connsiteY0" fmla="*/ 2540 h 120650"/>
                <a:gd name="connsiteX1" fmla="*/ 21590 w 177800"/>
                <a:gd name="connsiteY1" fmla="*/ 19050 h 120650"/>
                <a:gd name="connsiteX2" fmla="*/ 21590 w 177800"/>
                <a:gd name="connsiteY2" fmla="*/ 27940 h 120650"/>
                <a:gd name="connsiteX3" fmla="*/ 21590 w 177800"/>
                <a:gd name="connsiteY3" fmla="*/ 27940 h 120650"/>
                <a:gd name="connsiteX4" fmla="*/ 63500 w 177800"/>
                <a:gd name="connsiteY4" fmla="*/ 0 h 120650"/>
                <a:gd name="connsiteX5" fmla="*/ 97790 w 177800"/>
                <a:gd name="connsiteY5" fmla="*/ 26670 h 120650"/>
                <a:gd name="connsiteX6" fmla="*/ 97790 w 177800"/>
                <a:gd name="connsiteY6" fmla="*/ 26670 h 120650"/>
                <a:gd name="connsiteX7" fmla="*/ 137160 w 177800"/>
                <a:gd name="connsiteY7" fmla="*/ 0 h 120650"/>
                <a:gd name="connsiteX8" fmla="*/ 177800 w 177800"/>
                <a:gd name="connsiteY8" fmla="*/ 45720 h 120650"/>
                <a:gd name="connsiteX9" fmla="*/ 177800 w 177800"/>
                <a:gd name="connsiteY9" fmla="*/ 118110 h 120650"/>
                <a:gd name="connsiteX10" fmla="*/ 156210 w 177800"/>
                <a:gd name="connsiteY10" fmla="*/ 118110 h 120650"/>
                <a:gd name="connsiteX11" fmla="*/ 156210 w 177800"/>
                <a:gd name="connsiteY11" fmla="*/ 50800 h 120650"/>
                <a:gd name="connsiteX12" fmla="*/ 134620 w 177800"/>
                <a:gd name="connsiteY12" fmla="*/ 21590 h 120650"/>
                <a:gd name="connsiteX13" fmla="*/ 100330 w 177800"/>
                <a:gd name="connsiteY13" fmla="*/ 66040 h 120650"/>
                <a:gd name="connsiteX14" fmla="*/ 100330 w 177800"/>
                <a:gd name="connsiteY14" fmla="*/ 119380 h 120650"/>
                <a:gd name="connsiteX15" fmla="*/ 78740 w 177800"/>
                <a:gd name="connsiteY15" fmla="*/ 119380 h 120650"/>
                <a:gd name="connsiteX16" fmla="*/ 78740 w 177800"/>
                <a:gd name="connsiteY16" fmla="*/ 52070 h 120650"/>
                <a:gd name="connsiteX17" fmla="*/ 57150 w 177800"/>
                <a:gd name="connsiteY17" fmla="*/ 22860 h 120650"/>
                <a:gd name="connsiteX18" fmla="*/ 21590 w 177800"/>
                <a:gd name="connsiteY18" fmla="*/ 67310 h 120650"/>
                <a:gd name="connsiteX19" fmla="*/ 21590 w 177800"/>
                <a:gd name="connsiteY19" fmla="*/ 120650 h 120650"/>
                <a:gd name="connsiteX20" fmla="*/ 0 w 177800"/>
                <a:gd name="connsiteY20" fmla="*/ 120650 h 120650"/>
                <a:gd name="connsiteX21" fmla="*/ 0 w 177800"/>
                <a:gd name="connsiteY21" fmla="*/ 6350 h 120650"/>
                <a:gd name="connsiteX22" fmla="*/ 20320 w 177800"/>
                <a:gd name="connsiteY22" fmla="*/ 635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800" h="120650">
                  <a:moveTo>
                    <a:pt x="21590" y="2540"/>
                  </a:moveTo>
                  <a:lnTo>
                    <a:pt x="21590" y="19050"/>
                  </a:lnTo>
                  <a:cubicBezTo>
                    <a:pt x="21590" y="24130"/>
                    <a:pt x="21590" y="26670"/>
                    <a:pt x="21590" y="27940"/>
                  </a:cubicBezTo>
                  <a:lnTo>
                    <a:pt x="21590" y="27940"/>
                  </a:lnTo>
                  <a:cubicBezTo>
                    <a:pt x="27940" y="12700"/>
                    <a:pt x="44450" y="0"/>
                    <a:pt x="63500" y="0"/>
                  </a:cubicBezTo>
                  <a:cubicBezTo>
                    <a:pt x="82550" y="0"/>
                    <a:pt x="93980" y="8890"/>
                    <a:pt x="97790" y="26670"/>
                  </a:cubicBezTo>
                  <a:lnTo>
                    <a:pt x="97790" y="26670"/>
                  </a:lnTo>
                  <a:cubicBezTo>
                    <a:pt x="105410" y="12700"/>
                    <a:pt x="119380" y="0"/>
                    <a:pt x="137160" y="0"/>
                  </a:cubicBezTo>
                  <a:cubicBezTo>
                    <a:pt x="165100" y="0"/>
                    <a:pt x="177800" y="16510"/>
                    <a:pt x="177800" y="45720"/>
                  </a:cubicBezTo>
                  <a:lnTo>
                    <a:pt x="177800" y="118110"/>
                  </a:lnTo>
                  <a:lnTo>
                    <a:pt x="156210" y="118110"/>
                  </a:lnTo>
                  <a:lnTo>
                    <a:pt x="156210" y="50800"/>
                  </a:lnTo>
                  <a:cubicBezTo>
                    <a:pt x="156210" y="34290"/>
                    <a:pt x="152400" y="21590"/>
                    <a:pt x="134620" y="21590"/>
                  </a:cubicBezTo>
                  <a:cubicBezTo>
                    <a:pt x="116840" y="21590"/>
                    <a:pt x="100330" y="44450"/>
                    <a:pt x="100330" y="66040"/>
                  </a:cubicBezTo>
                  <a:lnTo>
                    <a:pt x="100330" y="119380"/>
                  </a:lnTo>
                  <a:lnTo>
                    <a:pt x="78740" y="119380"/>
                  </a:lnTo>
                  <a:lnTo>
                    <a:pt x="78740" y="52070"/>
                  </a:lnTo>
                  <a:cubicBezTo>
                    <a:pt x="78740" y="36830"/>
                    <a:pt x="76200" y="22860"/>
                    <a:pt x="57150" y="22860"/>
                  </a:cubicBezTo>
                  <a:cubicBezTo>
                    <a:pt x="38100" y="22860"/>
                    <a:pt x="21590" y="45720"/>
                    <a:pt x="21590" y="67310"/>
                  </a:cubicBezTo>
                  <a:lnTo>
                    <a:pt x="21590" y="120650"/>
                  </a:lnTo>
                  <a:lnTo>
                    <a:pt x="0" y="120650"/>
                  </a:lnTo>
                  <a:lnTo>
                    <a:pt x="0" y="635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 345">
              <a:extLst>
                <a:ext uri="{FF2B5EF4-FFF2-40B4-BE49-F238E27FC236}">
                  <a16:creationId xmlns:a16="http://schemas.microsoft.com/office/drawing/2014/main" id="{C3D9850F-C667-C0B7-3475-B966F7C6453F}"/>
                </a:ext>
              </a:extLst>
            </p:cNvPr>
            <p:cNvSpPr/>
            <p:nvPr/>
          </p:nvSpPr>
          <p:spPr>
            <a:xfrm>
              <a:off x="2992120" y="6123940"/>
              <a:ext cx="113029" cy="166369"/>
            </a:xfrm>
            <a:custGeom>
              <a:avLst/>
              <a:gdLst>
                <a:gd name="connsiteX0" fmla="*/ 0 w 113029"/>
                <a:gd name="connsiteY0" fmla="*/ 2540 h 166369"/>
                <a:gd name="connsiteX1" fmla="*/ 19050 w 113029"/>
                <a:gd name="connsiteY1" fmla="*/ 2540 h 166369"/>
                <a:gd name="connsiteX2" fmla="*/ 19050 w 113029"/>
                <a:gd name="connsiteY2" fmla="*/ 13970 h 166369"/>
                <a:gd name="connsiteX3" fmla="*/ 19050 w 113029"/>
                <a:gd name="connsiteY3" fmla="*/ 22860 h 166369"/>
                <a:gd name="connsiteX4" fmla="*/ 19050 w 113029"/>
                <a:gd name="connsiteY4" fmla="*/ 22860 h 166369"/>
                <a:gd name="connsiteX5" fmla="*/ 59690 w 113029"/>
                <a:gd name="connsiteY5" fmla="*/ 0 h 166369"/>
                <a:gd name="connsiteX6" fmla="*/ 113030 w 113029"/>
                <a:gd name="connsiteY6" fmla="*/ 59690 h 166369"/>
                <a:gd name="connsiteX7" fmla="*/ 60960 w 113029"/>
                <a:gd name="connsiteY7" fmla="*/ 119380 h 166369"/>
                <a:gd name="connsiteX8" fmla="*/ 21590 w 113029"/>
                <a:gd name="connsiteY8" fmla="*/ 96520 h 166369"/>
                <a:gd name="connsiteX9" fmla="*/ 21590 w 113029"/>
                <a:gd name="connsiteY9" fmla="*/ 96520 h 166369"/>
                <a:gd name="connsiteX10" fmla="*/ 21590 w 113029"/>
                <a:gd name="connsiteY10" fmla="*/ 105410 h 166369"/>
                <a:gd name="connsiteX11" fmla="*/ 21590 w 113029"/>
                <a:gd name="connsiteY11" fmla="*/ 166370 h 166369"/>
                <a:gd name="connsiteX12" fmla="*/ 0 w 113029"/>
                <a:gd name="connsiteY12" fmla="*/ 166370 h 166369"/>
                <a:gd name="connsiteX13" fmla="*/ 0 w 113029"/>
                <a:gd name="connsiteY13" fmla="*/ 1270 h 166369"/>
                <a:gd name="connsiteX14" fmla="*/ 92710 w 113029"/>
                <a:gd name="connsiteY14" fmla="*/ 59690 h 166369"/>
                <a:gd name="connsiteX15" fmla="*/ 57150 w 113029"/>
                <a:gd name="connsiteY15" fmla="*/ 17780 h 166369"/>
                <a:gd name="connsiteX16" fmla="*/ 21590 w 113029"/>
                <a:gd name="connsiteY16" fmla="*/ 59690 h 166369"/>
                <a:gd name="connsiteX17" fmla="*/ 57150 w 113029"/>
                <a:gd name="connsiteY17" fmla="*/ 101600 h 166369"/>
                <a:gd name="connsiteX18" fmla="*/ 92710 w 113029"/>
                <a:gd name="connsiteY18" fmla="*/ 5969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29" h="166369">
                  <a:moveTo>
                    <a:pt x="0" y="2540"/>
                  </a:moveTo>
                  <a:lnTo>
                    <a:pt x="19050" y="2540"/>
                  </a:lnTo>
                  <a:lnTo>
                    <a:pt x="19050" y="13970"/>
                  </a:lnTo>
                  <a:cubicBezTo>
                    <a:pt x="19050" y="19050"/>
                    <a:pt x="19050" y="22860"/>
                    <a:pt x="19050" y="22860"/>
                  </a:cubicBezTo>
                  <a:lnTo>
                    <a:pt x="19050" y="22860"/>
                  </a:lnTo>
                  <a:cubicBezTo>
                    <a:pt x="25400" y="11430"/>
                    <a:pt x="40640" y="0"/>
                    <a:pt x="59690" y="0"/>
                  </a:cubicBezTo>
                  <a:cubicBezTo>
                    <a:pt x="90170" y="0"/>
                    <a:pt x="113030" y="24130"/>
                    <a:pt x="113030" y="59690"/>
                  </a:cubicBezTo>
                  <a:cubicBezTo>
                    <a:pt x="113030" y="95250"/>
                    <a:pt x="90170" y="119380"/>
                    <a:pt x="60960" y="119380"/>
                  </a:cubicBezTo>
                  <a:cubicBezTo>
                    <a:pt x="31750" y="119380"/>
                    <a:pt x="27940" y="109220"/>
                    <a:pt x="21590" y="96520"/>
                  </a:cubicBezTo>
                  <a:lnTo>
                    <a:pt x="21590" y="96520"/>
                  </a:lnTo>
                  <a:cubicBezTo>
                    <a:pt x="21590" y="96520"/>
                    <a:pt x="21590" y="100330"/>
                    <a:pt x="21590" y="105410"/>
                  </a:cubicBezTo>
                  <a:lnTo>
                    <a:pt x="21590" y="166370"/>
                  </a:lnTo>
                  <a:lnTo>
                    <a:pt x="0" y="166370"/>
                  </a:lnTo>
                  <a:lnTo>
                    <a:pt x="0" y="1270"/>
                  </a:lnTo>
                  <a:close/>
                  <a:moveTo>
                    <a:pt x="92710" y="59690"/>
                  </a:moveTo>
                  <a:cubicBezTo>
                    <a:pt x="92710" y="35560"/>
                    <a:pt x="78740" y="17780"/>
                    <a:pt x="57150" y="17780"/>
                  </a:cubicBezTo>
                  <a:cubicBezTo>
                    <a:pt x="35560" y="17780"/>
                    <a:pt x="21590" y="30480"/>
                    <a:pt x="21590" y="59690"/>
                  </a:cubicBezTo>
                  <a:cubicBezTo>
                    <a:pt x="21590" y="88900"/>
                    <a:pt x="40640" y="101600"/>
                    <a:pt x="57150" y="101600"/>
                  </a:cubicBezTo>
                  <a:cubicBezTo>
                    <a:pt x="73660" y="101600"/>
                    <a:pt x="92710" y="83820"/>
                    <a:pt x="9271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 346">
              <a:extLst>
                <a:ext uri="{FF2B5EF4-FFF2-40B4-BE49-F238E27FC236}">
                  <a16:creationId xmlns:a16="http://schemas.microsoft.com/office/drawing/2014/main" id="{DF253BB1-8668-8581-9C83-71EE4924BF7C}"/>
                </a:ext>
              </a:extLst>
            </p:cNvPr>
            <p:cNvSpPr/>
            <p:nvPr/>
          </p:nvSpPr>
          <p:spPr>
            <a:xfrm>
              <a:off x="3131820" y="6123940"/>
              <a:ext cx="116839" cy="119379"/>
            </a:xfrm>
            <a:custGeom>
              <a:avLst/>
              <a:gdLst>
                <a:gd name="connsiteX0" fmla="*/ 116840 w 116839"/>
                <a:gd name="connsiteY0" fmla="*/ 59690 h 119379"/>
                <a:gd name="connsiteX1" fmla="*/ 58420 w 116839"/>
                <a:gd name="connsiteY1" fmla="*/ 119380 h 119379"/>
                <a:gd name="connsiteX2" fmla="*/ 0 w 116839"/>
                <a:gd name="connsiteY2" fmla="*/ 59690 h 119379"/>
                <a:gd name="connsiteX3" fmla="*/ 58420 w 116839"/>
                <a:gd name="connsiteY3" fmla="*/ 0 h 119379"/>
                <a:gd name="connsiteX4" fmla="*/ 116840 w 116839"/>
                <a:gd name="connsiteY4" fmla="*/ 59690 h 119379"/>
                <a:gd name="connsiteX5" fmla="*/ 96520 w 116839"/>
                <a:gd name="connsiteY5" fmla="*/ 59690 h 119379"/>
                <a:gd name="connsiteX6" fmla="*/ 58420 w 116839"/>
                <a:gd name="connsiteY6" fmla="*/ 17780 h 119379"/>
                <a:gd name="connsiteX7" fmla="*/ 20320 w 116839"/>
                <a:gd name="connsiteY7" fmla="*/ 59690 h 119379"/>
                <a:gd name="connsiteX8" fmla="*/ 58420 w 116839"/>
                <a:gd name="connsiteY8" fmla="*/ 101600 h 119379"/>
                <a:gd name="connsiteX9" fmla="*/ 96520 w 116839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39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 347">
              <a:extLst>
                <a:ext uri="{FF2B5EF4-FFF2-40B4-BE49-F238E27FC236}">
                  <a16:creationId xmlns:a16="http://schemas.microsoft.com/office/drawing/2014/main" id="{CB39B2DB-6F36-9EB7-2565-9E28BD98A064}"/>
                </a:ext>
              </a:extLst>
            </p:cNvPr>
            <p:cNvSpPr/>
            <p:nvPr/>
          </p:nvSpPr>
          <p:spPr>
            <a:xfrm>
              <a:off x="3280409" y="6125209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 348">
              <a:extLst>
                <a:ext uri="{FF2B5EF4-FFF2-40B4-BE49-F238E27FC236}">
                  <a16:creationId xmlns:a16="http://schemas.microsoft.com/office/drawing/2014/main" id="{99024805-6B3F-0095-DE26-38B99D81B2F1}"/>
                </a:ext>
              </a:extLst>
            </p:cNvPr>
            <p:cNvSpPr/>
            <p:nvPr/>
          </p:nvSpPr>
          <p:spPr>
            <a:xfrm>
              <a:off x="3360420" y="6092190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 349">
              <a:extLst>
                <a:ext uri="{FF2B5EF4-FFF2-40B4-BE49-F238E27FC236}">
                  <a16:creationId xmlns:a16="http://schemas.microsoft.com/office/drawing/2014/main" id="{3454C47A-DA7A-2125-66EB-D6E6E7D0166C}"/>
                </a:ext>
              </a:extLst>
            </p:cNvPr>
            <p:cNvSpPr/>
            <p:nvPr/>
          </p:nvSpPr>
          <p:spPr>
            <a:xfrm>
              <a:off x="3460750" y="6123940"/>
              <a:ext cx="93979" cy="119379"/>
            </a:xfrm>
            <a:custGeom>
              <a:avLst/>
              <a:gdLst>
                <a:gd name="connsiteX0" fmla="*/ 5080 w 93979"/>
                <a:gd name="connsiteY0" fmla="*/ 8890 h 119379"/>
                <a:gd name="connsiteX1" fmla="*/ 45720 w 93979"/>
                <a:gd name="connsiteY1" fmla="*/ 0 h 119379"/>
                <a:gd name="connsiteX2" fmla="*/ 93980 w 93979"/>
                <a:gd name="connsiteY2" fmla="*/ 44450 h 119379"/>
                <a:gd name="connsiteX3" fmla="*/ 93980 w 93979"/>
                <a:gd name="connsiteY3" fmla="*/ 116840 h 119379"/>
                <a:gd name="connsiteX4" fmla="*/ 74930 w 93979"/>
                <a:gd name="connsiteY4" fmla="*/ 116840 h 119379"/>
                <a:gd name="connsiteX5" fmla="*/ 74930 w 93979"/>
                <a:gd name="connsiteY5" fmla="*/ 102870 h 119379"/>
                <a:gd name="connsiteX6" fmla="*/ 74930 w 93979"/>
                <a:gd name="connsiteY6" fmla="*/ 93980 h 119379"/>
                <a:gd name="connsiteX7" fmla="*/ 74930 w 93979"/>
                <a:gd name="connsiteY7" fmla="*/ 93980 h 119379"/>
                <a:gd name="connsiteX8" fmla="*/ 35560 w 93979"/>
                <a:gd name="connsiteY8" fmla="*/ 119380 h 119379"/>
                <a:gd name="connsiteX9" fmla="*/ 0 w 93979"/>
                <a:gd name="connsiteY9" fmla="*/ 86360 h 119379"/>
                <a:gd name="connsiteX10" fmla="*/ 74930 w 93979"/>
                <a:gd name="connsiteY10" fmla="*/ 50800 h 119379"/>
                <a:gd name="connsiteX11" fmla="*/ 74930 w 93979"/>
                <a:gd name="connsiteY11" fmla="*/ 44450 h 119379"/>
                <a:gd name="connsiteX12" fmla="*/ 44450 w 93979"/>
                <a:gd name="connsiteY12" fmla="*/ 17780 h 119379"/>
                <a:gd name="connsiteX13" fmla="*/ 7620 w 93979"/>
                <a:gd name="connsiteY13" fmla="*/ 27940 h 119379"/>
                <a:gd name="connsiteX14" fmla="*/ 7620 w 93979"/>
                <a:gd name="connsiteY14" fmla="*/ 8890 h 119379"/>
                <a:gd name="connsiteX15" fmla="*/ 72390 w 93979"/>
                <a:gd name="connsiteY15" fmla="*/ 66040 h 119379"/>
                <a:gd name="connsiteX16" fmla="*/ 19050 w 93979"/>
                <a:gd name="connsiteY16" fmla="*/ 85090 h 119379"/>
                <a:gd name="connsiteX17" fmla="*/ 38100 w 93979"/>
                <a:gd name="connsiteY17" fmla="*/ 101600 h 119379"/>
                <a:gd name="connsiteX18" fmla="*/ 72390 w 93979"/>
                <a:gd name="connsiteY18" fmla="*/ 647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6040"/>
                  </a:moveTo>
                  <a:cubicBezTo>
                    <a:pt x="35560" y="59690"/>
                    <a:pt x="19050" y="69850"/>
                    <a:pt x="19050" y="85090"/>
                  </a:cubicBezTo>
                  <a:cubicBezTo>
                    <a:pt x="19050" y="100330"/>
                    <a:pt x="26670" y="101600"/>
                    <a:pt x="38100" y="101600"/>
                  </a:cubicBezTo>
                  <a:cubicBezTo>
                    <a:pt x="57150" y="101600"/>
                    <a:pt x="72390" y="82550"/>
                    <a:pt x="7239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 350">
              <a:extLst>
                <a:ext uri="{FF2B5EF4-FFF2-40B4-BE49-F238E27FC236}">
                  <a16:creationId xmlns:a16="http://schemas.microsoft.com/office/drawing/2014/main" id="{E3121E2B-9613-512D-50F6-C25E2E9E4021}"/>
                </a:ext>
              </a:extLst>
            </p:cNvPr>
            <p:cNvSpPr/>
            <p:nvPr/>
          </p:nvSpPr>
          <p:spPr>
            <a:xfrm>
              <a:off x="3594100" y="6123940"/>
              <a:ext cx="102870" cy="118109"/>
            </a:xfrm>
            <a:custGeom>
              <a:avLst/>
              <a:gdLst>
                <a:gd name="connsiteX0" fmla="*/ 20320 w 102870"/>
                <a:gd name="connsiteY0" fmla="*/ 2540 h 118109"/>
                <a:gd name="connsiteX1" fmla="*/ 20320 w 102870"/>
                <a:gd name="connsiteY1" fmla="*/ 19050 h 118109"/>
                <a:gd name="connsiteX2" fmla="*/ 20320 w 102870"/>
                <a:gd name="connsiteY2" fmla="*/ 27940 h 118109"/>
                <a:gd name="connsiteX3" fmla="*/ 20320 w 102870"/>
                <a:gd name="connsiteY3" fmla="*/ 27940 h 118109"/>
                <a:gd name="connsiteX4" fmla="*/ 63500 w 102870"/>
                <a:gd name="connsiteY4" fmla="*/ 0 h 118109"/>
                <a:gd name="connsiteX5" fmla="*/ 102870 w 102870"/>
                <a:gd name="connsiteY5" fmla="*/ 45720 h 118109"/>
                <a:gd name="connsiteX6" fmla="*/ 102870 w 102870"/>
                <a:gd name="connsiteY6" fmla="*/ 118110 h 118109"/>
                <a:gd name="connsiteX7" fmla="*/ 81280 w 102870"/>
                <a:gd name="connsiteY7" fmla="*/ 118110 h 118109"/>
                <a:gd name="connsiteX8" fmla="*/ 81280 w 102870"/>
                <a:gd name="connsiteY8" fmla="*/ 50800 h 118109"/>
                <a:gd name="connsiteX9" fmla="*/ 59690 w 102870"/>
                <a:gd name="connsiteY9" fmla="*/ 20320 h 118109"/>
                <a:gd name="connsiteX10" fmla="*/ 21590 w 102870"/>
                <a:gd name="connsiteY10" fmla="*/ 60960 h 118109"/>
                <a:gd name="connsiteX11" fmla="*/ 21590 w 102870"/>
                <a:gd name="connsiteY11" fmla="*/ 116840 h 118109"/>
                <a:gd name="connsiteX12" fmla="*/ 0 w 102870"/>
                <a:gd name="connsiteY12" fmla="*/ 116840 h 118109"/>
                <a:gd name="connsiteX13" fmla="*/ 0 w 102870"/>
                <a:gd name="connsiteY13" fmla="*/ 2540 h 118109"/>
                <a:gd name="connsiteX14" fmla="*/ 20320 w 102870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 351">
              <a:extLst>
                <a:ext uri="{FF2B5EF4-FFF2-40B4-BE49-F238E27FC236}">
                  <a16:creationId xmlns:a16="http://schemas.microsoft.com/office/drawing/2014/main" id="{D692C410-66D1-9067-3C4B-51D0DAA705FD}"/>
                </a:ext>
              </a:extLst>
            </p:cNvPr>
            <p:cNvSpPr/>
            <p:nvPr/>
          </p:nvSpPr>
          <p:spPr>
            <a:xfrm>
              <a:off x="3727450" y="6125209"/>
              <a:ext cx="95250" cy="119380"/>
            </a:xfrm>
            <a:custGeom>
              <a:avLst/>
              <a:gdLst>
                <a:gd name="connsiteX0" fmla="*/ 60960 w 95250"/>
                <a:gd name="connsiteY0" fmla="*/ 100330 h 119380"/>
                <a:gd name="connsiteX1" fmla="*/ 95250 w 95250"/>
                <a:gd name="connsiteY1" fmla="*/ 90170 h 119380"/>
                <a:gd name="connsiteX2" fmla="*/ 95250 w 95250"/>
                <a:gd name="connsiteY2" fmla="*/ 110490 h 119380"/>
                <a:gd name="connsiteX3" fmla="*/ 59690 w 95250"/>
                <a:gd name="connsiteY3" fmla="*/ 119380 h 119380"/>
                <a:gd name="connsiteX4" fmla="*/ 0 w 95250"/>
                <a:gd name="connsiteY4" fmla="*/ 59690 h 119380"/>
                <a:gd name="connsiteX5" fmla="*/ 59690 w 95250"/>
                <a:gd name="connsiteY5" fmla="*/ 0 h 119380"/>
                <a:gd name="connsiteX6" fmla="*/ 95250 w 95250"/>
                <a:gd name="connsiteY6" fmla="*/ 8890 h 119380"/>
                <a:gd name="connsiteX7" fmla="*/ 95250 w 95250"/>
                <a:gd name="connsiteY7" fmla="*/ 29210 h 119380"/>
                <a:gd name="connsiteX8" fmla="*/ 60960 w 95250"/>
                <a:gd name="connsiteY8" fmla="*/ 19050 h 119380"/>
                <a:gd name="connsiteX9" fmla="*/ 21590 w 95250"/>
                <a:gd name="connsiteY9" fmla="*/ 59690 h 119380"/>
                <a:gd name="connsiteX10" fmla="*/ 60960 w 95250"/>
                <a:gd name="connsiteY10" fmla="*/ 10033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80">
                  <a:moveTo>
                    <a:pt x="60960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9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90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0" y="19050"/>
                  </a:cubicBezTo>
                  <a:cubicBezTo>
                    <a:pt x="38100" y="19050"/>
                    <a:pt x="21590" y="35560"/>
                    <a:pt x="21590" y="59690"/>
                  </a:cubicBezTo>
                  <a:cubicBezTo>
                    <a:pt x="21590" y="83820"/>
                    <a:pt x="38100" y="100330"/>
                    <a:pt x="6096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 352">
              <a:extLst>
                <a:ext uri="{FF2B5EF4-FFF2-40B4-BE49-F238E27FC236}">
                  <a16:creationId xmlns:a16="http://schemas.microsoft.com/office/drawing/2014/main" id="{98933FE6-55D2-6617-EE2E-2C972C8E1DFE}"/>
                </a:ext>
              </a:extLst>
            </p:cNvPr>
            <p:cNvSpPr/>
            <p:nvPr/>
          </p:nvSpPr>
          <p:spPr>
            <a:xfrm>
              <a:off x="3845559" y="612520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7150 w 107950"/>
                <a:gd name="connsiteY10" fmla="*/ 16510 h 119380"/>
                <a:gd name="connsiteX11" fmla="*/ 24130 w 107950"/>
                <a:gd name="connsiteY11" fmla="*/ 48260 h 119380"/>
                <a:gd name="connsiteX12" fmla="*/ 88900 w 107950"/>
                <a:gd name="connsiteY12" fmla="*/ 48260 h 119380"/>
                <a:gd name="connsiteX13" fmla="*/ 5842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7150" y="16510"/>
                  </a:moveTo>
                  <a:cubicBezTo>
                    <a:pt x="38100" y="16510"/>
                    <a:pt x="25400" y="31750"/>
                    <a:pt x="24130" y="48260"/>
                  </a:cubicBezTo>
                  <a:lnTo>
                    <a:pt x="88900" y="48260"/>
                  </a:lnTo>
                  <a:cubicBezTo>
                    <a:pt x="88900" y="31750"/>
                    <a:pt x="78740" y="16510"/>
                    <a:pt x="5842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 353">
              <a:extLst>
                <a:ext uri="{FF2B5EF4-FFF2-40B4-BE49-F238E27FC236}">
                  <a16:creationId xmlns:a16="http://schemas.microsoft.com/office/drawing/2014/main" id="{9841AF54-B33C-EEC3-2AB5-47E5198B8623}"/>
                </a:ext>
              </a:extLst>
            </p:cNvPr>
            <p:cNvSpPr/>
            <p:nvPr/>
          </p:nvSpPr>
          <p:spPr>
            <a:xfrm>
              <a:off x="4100829" y="6123940"/>
              <a:ext cx="116840" cy="119379"/>
            </a:xfrm>
            <a:custGeom>
              <a:avLst/>
              <a:gdLst>
                <a:gd name="connsiteX0" fmla="*/ 116840 w 116840"/>
                <a:gd name="connsiteY0" fmla="*/ 59690 h 119379"/>
                <a:gd name="connsiteX1" fmla="*/ 58420 w 116840"/>
                <a:gd name="connsiteY1" fmla="*/ 119380 h 119379"/>
                <a:gd name="connsiteX2" fmla="*/ 0 w 116840"/>
                <a:gd name="connsiteY2" fmla="*/ 59690 h 119379"/>
                <a:gd name="connsiteX3" fmla="*/ 58420 w 116840"/>
                <a:gd name="connsiteY3" fmla="*/ 0 h 119379"/>
                <a:gd name="connsiteX4" fmla="*/ 116840 w 116840"/>
                <a:gd name="connsiteY4" fmla="*/ 59690 h 119379"/>
                <a:gd name="connsiteX5" fmla="*/ 96520 w 116840"/>
                <a:gd name="connsiteY5" fmla="*/ 59690 h 119379"/>
                <a:gd name="connsiteX6" fmla="*/ 58420 w 116840"/>
                <a:gd name="connsiteY6" fmla="*/ 17780 h 119379"/>
                <a:gd name="connsiteX7" fmla="*/ 20320 w 116840"/>
                <a:gd name="connsiteY7" fmla="*/ 59690 h 119379"/>
                <a:gd name="connsiteX8" fmla="*/ 58420 w 116840"/>
                <a:gd name="connsiteY8" fmla="*/ 101600 h 119379"/>
                <a:gd name="connsiteX9" fmla="*/ 96520 w 116840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 354">
              <a:extLst>
                <a:ext uri="{FF2B5EF4-FFF2-40B4-BE49-F238E27FC236}">
                  <a16:creationId xmlns:a16="http://schemas.microsoft.com/office/drawing/2014/main" id="{E98509CB-DFC4-FAAE-D035-40A0753BE73F}"/>
                </a:ext>
              </a:extLst>
            </p:cNvPr>
            <p:cNvSpPr/>
            <p:nvPr/>
          </p:nvSpPr>
          <p:spPr>
            <a:xfrm>
              <a:off x="4239259" y="6073140"/>
              <a:ext cx="74930" cy="168909"/>
            </a:xfrm>
            <a:custGeom>
              <a:avLst/>
              <a:gdLst>
                <a:gd name="connsiteX0" fmla="*/ 16510 w 74930"/>
                <a:gd name="connsiteY0" fmla="*/ 53340 h 168909"/>
                <a:gd name="connsiteX1" fmla="*/ 16510 w 74930"/>
                <a:gd name="connsiteY1" fmla="*/ 40640 h 168909"/>
                <a:gd name="connsiteX2" fmla="*/ 58420 w 74930"/>
                <a:gd name="connsiteY2" fmla="*/ 0 h 168909"/>
                <a:gd name="connsiteX3" fmla="*/ 72390 w 74930"/>
                <a:gd name="connsiteY3" fmla="*/ 1270 h 168909"/>
                <a:gd name="connsiteX4" fmla="*/ 72390 w 74930"/>
                <a:gd name="connsiteY4" fmla="*/ 20320 h 168909"/>
                <a:gd name="connsiteX5" fmla="*/ 60960 w 74930"/>
                <a:gd name="connsiteY5" fmla="*/ 19050 h 168909"/>
                <a:gd name="connsiteX6" fmla="*/ 36830 w 74930"/>
                <a:gd name="connsiteY6" fmla="*/ 43180 h 168909"/>
                <a:gd name="connsiteX7" fmla="*/ 36830 w 74930"/>
                <a:gd name="connsiteY7" fmla="*/ 54610 h 168909"/>
                <a:gd name="connsiteX8" fmla="*/ 67310 w 74930"/>
                <a:gd name="connsiteY8" fmla="*/ 54610 h 168909"/>
                <a:gd name="connsiteX9" fmla="*/ 67310 w 74930"/>
                <a:gd name="connsiteY9" fmla="*/ 72390 h 168909"/>
                <a:gd name="connsiteX10" fmla="*/ 38100 w 74930"/>
                <a:gd name="connsiteY10" fmla="*/ 72390 h 168909"/>
                <a:gd name="connsiteX11" fmla="*/ 38100 w 74930"/>
                <a:gd name="connsiteY11" fmla="*/ 168910 h 168909"/>
                <a:gd name="connsiteX12" fmla="*/ 16510 w 74930"/>
                <a:gd name="connsiteY12" fmla="*/ 168910 h 168909"/>
                <a:gd name="connsiteX13" fmla="*/ 16510 w 74930"/>
                <a:gd name="connsiteY13" fmla="*/ 72390 h 168909"/>
                <a:gd name="connsiteX14" fmla="*/ 0 w 74930"/>
                <a:gd name="connsiteY14" fmla="*/ 72390 h 168909"/>
                <a:gd name="connsiteX15" fmla="*/ 0 w 74930"/>
                <a:gd name="connsiteY15" fmla="*/ 54610 h 168909"/>
                <a:gd name="connsiteX16" fmla="*/ 17780 w 74930"/>
                <a:gd name="connsiteY16" fmla="*/ 54610 h 168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930" h="168909">
                  <a:moveTo>
                    <a:pt x="16510" y="53340"/>
                  </a:moveTo>
                  <a:lnTo>
                    <a:pt x="16510" y="40640"/>
                  </a:lnTo>
                  <a:cubicBezTo>
                    <a:pt x="16510" y="16510"/>
                    <a:pt x="31750" y="0"/>
                    <a:pt x="58420" y="0"/>
                  </a:cubicBezTo>
                  <a:cubicBezTo>
                    <a:pt x="85090" y="0"/>
                    <a:pt x="71120" y="0"/>
                    <a:pt x="72390" y="1270"/>
                  </a:cubicBezTo>
                  <a:lnTo>
                    <a:pt x="72390" y="20320"/>
                  </a:lnTo>
                  <a:cubicBezTo>
                    <a:pt x="71120" y="20320"/>
                    <a:pt x="66040" y="19050"/>
                    <a:pt x="60960" y="19050"/>
                  </a:cubicBezTo>
                  <a:cubicBezTo>
                    <a:pt x="45720" y="19050"/>
                    <a:pt x="36830" y="26670"/>
                    <a:pt x="36830" y="43180"/>
                  </a:cubicBezTo>
                  <a:lnTo>
                    <a:pt x="36830" y="54610"/>
                  </a:lnTo>
                  <a:lnTo>
                    <a:pt x="67310" y="54610"/>
                  </a:lnTo>
                  <a:lnTo>
                    <a:pt x="67310" y="72390"/>
                  </a:lnTo>
                  <a:lnTo>
                    <a:pt x="38100" y="72390"/>
                  </a:lnTo>
                  <a:lnTo>
                    <a:pt x="38100" y="168910"/>
                  </a:lnTo>
                  <a:lnTo>
                    <a:pt x="16510" y="168910"/>
                  </a:lnTo>
                  <a:lnTo>
                    <a:pt x="16510" y="72390"/>
                  </a:lnTo>
                  <a:lnTo>
                    <a:pt x="0" y="72390"/>
                  </a:lnTo>
                  <a:lnTo>
                    <a:pt x="0" y="54610"/>
                  </a:lnTo>
                  <a:lnTo>
                    <a:pt x="17780" y="546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 355">
              <a:extLst>
                <a:ext uri="{FF2B5EF4-FFF2-40B4-BE49-F238E27FC236}">
                  <a16:creationId xmlns:a16="http://schemas.microsoft.com/office/drawing/2014/main" id="{0594CB80-C2E7-9743-3017-4224A86D8B3B}"/>
                </a:ext>
              </a:extLst>
            </p:cNvPr>
            <p:cNvSpPr/>
            <p:nvPr/>
          </p:nvSpPr>
          <p:spPr>
            <a:xfrm>
              <a:off x="4443729" y="6125209"/>
              <a:ext cx="95250" cy="119380"/>
            </a:xfrm>
            <a:custGeom>
              <a:avLst/>
              <a:gdLst>
                <a:gd name="connsiteX0" fmla="*/ 60960 w 95250"/>
                <a:gd name="connsiteY0" fmla="*/ 100330 h 119380"/>
                <a:gd name="connsiteX1" fmla="*/ 95250 w 95250"/>
                <a:gd name="connsiteY1" fmla="*/ 90170 h 119380"/>
                <a:gd name="connsiteX2" fmla="*/ 95250 w 95250"/>
                <a:gd name="connsiteY2" fmla="*/ 110490 h 119380"/>
                <a:gd name="connsiteX3" fmla="*/ 59690 w 95250"/>
                <a:gd name="connsiteY3" fmla="*/ 119380 h 119380"/>
                <a:gd name="connsiteX4" fmla="*/ 0 w 95250"/>
                <a:gd name="connsiteY4" fmla="*/ 59690 h 119380"/>
                <a:gd name="connsiteX5" fmla="*/ 59690 w 95250"/>
                <a:gd name="connsiteY5" fmla="*/ 0 h 119380"/>
                <a:gd name="connsiteX6" fmla="*/ 95250 w 95250"/>
                <a:gd name="connsiteY6" fmla="*/ 8890 h 119380"/>
                <a:gd name="connsiteX7" fmla="*/ 95250 w 95250"/>
                <a:gd name="connsiteY7" fmla="*/ 29210 h 119380"/>
                <a:gd name="connsiteX8" fmla="*/ 60960 w 95250"/>
                <a:gd name="connsiteY8" fmla="*/ 19050 h 119380"/>
                <a:gd name="connsiteX9" fmla="*/ 21590 w 95250"/>
                <a:gd name="connsiteY9" fmla="*/ 59690 h 119380"/>
                <a:gd name="connsiteX10" fmla="*/ 60960 w 95250"/>
                <a:gd name="connsiteY10" fmla="*/ 10033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80">
                  <a:moveTo>
                    <a:pt x="60960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9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90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0" y="19050"/>
                  </a:cubicBezTo>
                  <a:cubicBezTo>
                    <a:pt x="38100" y="19050"/>
                    <a:pt x="21590" y="35560"/>
                    <a:pt x="21590" y="59690"/>
                  </a:cubicBezTo>
                  <a:cubicBezTo>
                    <a:pt x="21590" y="83820"/>
                    <a:pt x="38100" y="100330"/>
                    <a:pt x="6096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 356">
              <a:extLst>
                <a:ext uri="{FF2B5EF4-FFF2-40B4-BE49-F238E27FC236}">
                  <a16:creationId xmlns:a16="http://schemas.microsoft.com/office/drawing/2014/main" id="{56BB4B78-B1B8-001E-B1DB-4955E854ED3B}"/>
                </a:ext>
              </a:extLst>
            </p:cNvPr>
            <p:cNvSpPr/>
            <p:nvPr/>
          </p:nvSpPr>
          <p:spPr>
            <a:xfrm>
              <a:off x="4563109" y="6123940"/>
              <a:ext cx="116840" cy="119379"/>
            </a:xfrm>
            <a:custGeom>
              <a:avLst/>
              <a:gdLst>
                <a:gd name="connsiteX0" fmla="*/ 116840 w 116840"/>
                <a:gd name="connsiteY0" fmla="*/ 59690 h 119379"/>
                <a:gd name="connsiteX1" fmla="*/ 58420 w 116840"/>
                <a:gd name="connsiteY1" fmla="*/ 119380 h 119379"/>
                <a:gd name="connsiteX2" fmla="*/ 0 w 116840"/>
                <a:gd name="connsiteY2" fmla="*/ 59690 h 119379"/>
                <a:gd name="connsiteX3" fmla="*/ 58420 w 116840"/>
                <a:gd name="connsiteY3" fmla="*/ 0 h 119379"/>
                <a:gd name="connsiteX4" fmla="*/ 116840 w 116840"/>
                <a:gd name="connsiteY4" fmla="*/ 59690 h 119379"/>
                <a:gd name="connsiteX5" fmla="*/ 96520 w 116840"/>
                <a:gd name="connsiteY5" fmla="*/ 59690 h 119379"/>
                <a:gd name="connsiteX6" fmla="*/ 58420 w 116840"/>
                <a:gd name="connsiteY6" fmla="*/ 17780 h 119379"/>
                <a:gd name="connsiteX7" fmla="*/ 20320 w 116840"/>
                <a:gd name="connsiteY7" fmla="*/ 59690 h 119379"/>
                <a:gd name="connsiteX8" fmla="*/ 58420 w 116840"/>
                <a:gd name="connsiteY8" fmla="*/ 101600 h 119379"/>
                <a:gd name="connsiteX9" fmla="*/ 96520 w 116840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 357">
              <a:extLst>
                <a:ext uri="{FF2B5EF4-FFF2-40B4-BE49-F238E27FC236}">
                  <a16:creationId xmlns:a16="http://schemas.microsoft.com/office/drawing/2014/main" id="{5C71B0A6-763F-C899-0491-944BA3857C6D}"/>
                </a:ext>
              </a:extLst>
            </p:cNvPr>
            <p:cNvSpPr/>
            <p:nvPr/>
          </p:nvSpPr>
          <p:spPr>
            <a:xfrm>
              <a:off x="4714240" y="6123940"/>
              <a:ext cx="102869" cy="118109"/>
            </a:xfrm>
            <a:custGeom>
              <a:avLst/>
              <a:gdLst>
                <a:gd name="connsiteX0" fmla="*/ 20320 w 102869"/>
                <a:gd name="connsiteY0" fmla="*/ 2540 h 118109"/>
                <a:gd name="connsiteX1" fmla="*/ 20320 w 102869"/>
                <a:gd name="connsiteY1" fmla="*/ 19050 h 118109"/>
                <a:gd name="connsiteX2" fmla="*/ 20320 w 102869"/>
                <a:gd name="connsiteY2" fmla="*/ 27940 h 118109"/>
                <a:gd name="connsiteX3" fmla="*/ 20320 w 102869"/>
                <a:gd name="connsiteY3" fmla="*/ 27940 h 118109"/>
                <a:gd name="connsiteX4" fmla="*/ 63500 w 102869"/>
                <a:gd name="connsiteY4" fmla="*/ 0 h 118109"/>
                <a:gd name="connsiteX5" fmla="*/ 102870 w 102869"/>
                <a:gd name="connsiteY5" fmla="*/ 45720 h 118109"/>
                <a:gd name="connsiteX6" fmla="*/ 102870 w 102869"/>
                <a:gd name="connsiteY6" fmla="*/ 118110 h 118109"/>
                <a:gd name="connsiteX7" fmla="*/ 81280 w 102869"/>
                <a:gd name="connsiteY7" fmla="*/ 118110 h 118109"/>
                <a:gd name="connsiteX8" fmla="*/ 81280 w 102869"/>
                <a:gd name="connsiteY8" fmla="*/ 50800 h 118109"/>
                <a:gd name="connsiteX9" fmla="*/ 59690 w 102869"/>
                <a:gd name="connsiteY9" fmla="*/ 20320 h 118109"/>
                <a:gd name="connsiteX10" fmla="*/ 21590 w 102869"/>
                <a:gd name="connsiteY10" fmla="*/ 60960 h 118109"/>
                <a:gd name="connsiteX11" fmla="*/ 21590 w 102869"/>
                <a:gd name="connsiteY11" fmla="*/ 116840 h 118109"/>
                <a:gd name="connsiteX12" fmla="*/ 0 w 102869"/>
                <a:gd name="connsiteY12" fmla="*/ 116840 h 118109"/>
                <a:gd name="connsiteX13" fmla="*/ 0 w 102869"/>
                <a:gd name="connsiteY13" fmla="*/ 2540 h 118109"/>
                <a:gd name="connsiteX14" fmla="*/ 20320 w 102869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 358">
              <a:extLst>
                <a:ext uri="{FF2B5EF4-FFF2-40B4-BE49-F238E27FC236}">
                  <a16:creationId xmlns:a16="http://schemas.microsoft.com/office/drawing/2014/main" id="{9F90D3D4-4D69-4FD5-2AC4-D4444AF55B37}"/>
                </a:ext>
              </a:extLst>
            </p:cNvPr>
            <p:cNvSpPr/>
            <p:nvPr/>
          </p:nvSpPr>
          <p:spPr>
            <a:xfrm>
              <a:off x="4848859" y="6125209"/>
              <a:ext cx="78740" cy="119380"/>
            </a:xfrm>
            <a:custGeom>
              <a:avLst/>
              <a:gdLst>
                <a:gd name="connsiteX0" fmla="*/ 34290 w 78740"/>
                <a:gd name="connsiteY0" fmla="*/ 67310 h 119380"/>
                <a:gd name="connsiteX1" fmla="*/ 0 w 78740"/>
                <a:gd name="connsiteY1" fmla="*/ 31750 h 119380"/>
                <a:gd name="connsiteX2" fmla="*/ 40640 w 78740"/>
                <a:gd name="connsiteY2" fmla="*/ 0 h 119380"/>
                <a:gd name="connsiteX3" fmla="*/ 72390 w 78740"/>
                <a:gd name="connsiteY3" fmla="*/ 6350 h 119380"/>
                <a:gd name="connsiteX4" fmla="*/ 72390 w 78740"/>
                <a:gd name="connsiteY4" fmla="*/ 25400 h 119380"/>
                <a:gd name="connsiteX5" fmla="*/ 41910 w 78740"/>
                <a:gd name="connsiteY5" fmla="*/ 17780 h 119380"/>
                <a:gd name="connsiteX6" fmla="*/ 19050 w 78740"/>
                <a:gd name="connsiteY6" fmla="*/ 33020 h 119380"/>
                <a:gd name="connsiteX7" fmla="*/ 43180 w 78740"/>
                <a:gd name="connsiteY7" fmla="*/ 52070 h 119380"/>
                <a:gd name="connsiteX8" fmla="*/ 78740 w 78740"/>
                <a:gd name="connsiteY8" fmla="*/ 87630 h 119380"/>
                <a:gd name="connsiteX9" fmla="*/ 36830 w 78740"/>
                <a:gd name="connsiteY9" fmla="*/ 119380 h 119380"/>
                <a:gd name="connsiteX10" fmla="*/ 0 w 78740"/>
                <a:gd name="connsiteY10" fmla="*/ 111760 h 119380"/>
                <a:gd name="connsiteX11" fmla="*/ 0 w 78740"/>
                <a:gd name="connsiteY11" fmla="*/ 92710 h 119380"/>
                <a:gd name="connsiteX12" fmla="*/ 36830 w 78740"/>
                <a:gd name="connsiteY12" fmla="*/ 101600 h 119380"/>
                <a:gd name="connsiteX13" fmla="*/ 59690 w 78740"/>
                <a:gd name="connsiteY13" fmla="*/ 86360 h 119380"/>
                <a:gd name="connsiteX14" fmla="*/ 34290 w 78740"/>
                <a:gd name="connsiteY14" fmla="*/ 673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119380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 359">
              <a:extLst>
                <a:ext uri="{FF2B5EF4-FFF2-40B4-BE49-F238E27FC236}">
                  <a16:creationId xmlns:a16="http://schemas.microsoft.com/office/drawing/2014/main" id="{F595683E-B301-2948-BBE0-53891936CCAD}"/>
                </a:ext>
              </a:extLst>
            </p:cNvPr>
            <p:cNvSpPr/>
            <p:nvPr/>
          </p:nvSpPr>
          <p:spPr>
            <a:xfrm>
              <a:off x="4959350" y="608075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 360">
              <a:extLst>
                <a:ext uri="{FF2B5EF4-FFF2-40B4-BE49-F238E27FC236}">
                  <a16:creationId xmlns:a16="http://schemas.microsoft.com/office/drawing/2014/main" id="{02B131C9-8BE3-EA08-A5E9-D7F71245F0D5}"/>
                </a:ext>
              </a:extLst>
            </p:cNvPr>
            <p:cNvSpPr/>
            <p:nvPr/>
          </p:nvSpPr>
          <p:spPr>
            <a:xfrm>
              <a:off x="5016500" y="6125209"/>
              <a:ext cx="78740" cy="119380"/>
            </a:xfrm>
            <a:custGeom>
              <a:avLst/>
              <a:gdLst>
                <a:gd name="connsiteX0" fmla="*/ 34290 w 78740"/>
                <a:gd name="connsiteY0" fmla="*/ 67310 h 119380"/>
                <a:gd name="connsiteX1" fmla="*/ 0 w 78740"/>
                <a:gd name="connsiteY1" fmla="*/ 31750 h 119380"/>
                <a:gd name="connsiteX2" fmla="*/ 40640 w 78740"/>
                <a:gd name="connsiteY2" fmla="*/ 0 h 119380"/>
                <a:gd name="connsiteX3" fmla="*/ 72390 w 78740"/>
                <a:gd name="connsiteY3" fmla="*/ 6350 h 119380"/>
                <a:gd name="connsiteX4" fmla="*/ 72390 w 78740"/>
                <a:gd name="connsiteY4" fmla="*/ 25400 h 119380"/>
                <a:gd name="connsiteX5" fmla="*/ 41910 w 78740"/>
                <a:gd name="connsiteY5" fmla="*/ 17780 h 119380"/>
                <a:gd name="connsiteX6" fmla="*/ 19050 w 78740"/>
                <a:gd name="connsiteY6" fmla="*/ 33020 h 119380"/>
                <a:gd name="connsiteX7" fmla="*/ 43180 w 78740"/>
                <a:gd name="connsiteY7" fmla="*/ 52070 h 119380"/>
                <a:gd name="connsiteX8" fmla="*/ 78740 w 78740"/>
                <a:gd name="connsiteY8" fmla="*/ 87630 h 119380"/>
                <a:gd name="connsiteX9" fmla="*/ 36830 w 78740"/>
                <a:gd name="connsiteY9" fmla="*/ 119380 h 119380"/>
                <a:gd name="connsiteX10" fmla="*/ 0 w 78740"/>
                <a:gd name="connsiteY10" fmla="*/ 111760 h 119380"/>
                <a:gd name="connsiteX11" fmla="*/ 0 w 78740"/>
                <a:gd name="connsiteY11" fmla="*/ 92710 h 119380"/>
                <a:gd name="connsiteX12" fmla="*/ 36830 w 78740"/>
                <a:gd name="connsiteY12" fmla="*/ 101600 h 119380"/>
                <a:gd name="connsiteX13" fmla="*/ 59690 w 78740"/>
                <a:gd name="connsiteY13" fmla="*/ 86360 h 119380"/>
                <a:gd name="connsiteX14" fmla="*/ 34290 w 78740"/>
                <a:gd name="connsiteY14" fmla="*/ 673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119380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 361">
              <a:extLst>
                <a:ext uri="{FF2B5EF4-FFF2-40B4-BE49-F238E27FC236}">
                  <a16:creationId xmlns:a16="http://schemas.microsoft.com/office/drawing/2014/main" id="{534CC324-0950-E2DC-2FDA-BB5BB1289D0D}"/>
                </a:ext>
              </a:extLst>
            </p:cNvPr>
            <p:cNvSpPr/>
            <p:nvPr/>
          </p:nvSpPr>
          <p:spPr>
            <a:xfrm>
              <a:off x="5114290" y="6092190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 362">
              <a:extLst>
                <a:ext uri="{FF2B5EF4-FFF2-40B4-BE49-F238E27FC236}">
                  <a16:creationId xmlns:a16="http://schemas.microsoft.com/office/drawing/2014/main" id="{6C6C34E3-6E82-564D-3946-287B0BD828A8}"/>
                </a:ext>
              </a:extLst>
            </p:cNvPr>
            <p:cNvSpPr/>
            <p:nvPr/>
          </p:nvSpPr>
          <p:spPr>
            <a:xfrm>
              <a:off x="5209540" y="612520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5880 w 107950"/>
                <a:gd name="connsiteY10" fmla="*/ 16510 h 119380"/>
                <a:gd name="connsiteX11" fmla="*/ 22860 w 107950"/>
                <a:gd name="connsiteY11" fmla="*/ 48260 h 119380"/>
                <a:gd name="connsiteX12" fmla="*/ 87630 w 107950"/>
                <a:gd name="connsiteY12" fmla="*/ 48260 h 119380"/>
                <a:gd name="connsiteX13" fmla="*/ 5715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id="{E9599813-EDDB-0C9B-B6B9-6D370D00C732}"/>
                </a:ext>
              </a:extLst>
            </p:cNvPr>
            <p:cNvSpPr/>
            <p:nvPr/>
          </p:nvSpPr>
          <p:spPr>
            <a:xfrm>
              <a:off x="5350509" y="6123940"/>
              <a:ext cx="102870" cy="118109"/>
            </a:xfrm>
            <a:custGeom>
              <a:avLst/>
              <a:gdLst>
                <a:gd name="connsiteX0" fmla="*/ 20320 w 102870"/>
                <a:gd name="connsiteY0" fmla="*/ 2540 h 118109"/>
                <a:gd name="connsiteX1" fmla="*/ 20320 w 102870"/>
                <a:gd name="connsiteY1" fmla="*/ 19050 h 118109"/>
                <a:gd name="connsiteX2" fmla="*/ 20320 w 102870"/>
                <a:gd name="connsiteY2" fmla="*/ 27940 h 118109"/>
                <a:gd name="connsiteX3" fmla="*/ 20320 w 102870"/>
                <a:gd name="connsiteY3" fmla="*/ 27940 h 118109"/>
                <a:gd name="connsiteX4" fmla="*/ 63500 w 102870"/>
                <a:gd name="connsiteY4" fmla="*/ 0 h 118109"/>
                <a:gd name="connsiteX5" fmla="*/ 102870 w 102870"/>
                <a:gd name="connsiteY5" fmla="*/ 45720 h 118109"/>
                <a:gd name="connsiteX6" fmla="*/ 102870 w 102870"/>
                <a:gd name="connsiteY6" fmla="*/ 118110 h 118109"/>
                <a:gd name="connsiteX7" fmla="*/ 81280 w 102870"/>
                <a:gd name="connsiteY7" fmla="*/ 118110 h 118109"/>
                <a:gd name="connsiteX8" fmla="*/ 81280 w 102870"/>
                <a:gd name="connsiteY8" fmla="*/ 50800 h 118109"/>
                <a:gd name="connsiteX9" fmla="*/ 59690 w 102870"/>
                <a:gd name="connsiteY9" fmla="*/ 20320 h 118109"/>
                <a:gd name="connsiteX10" fmla="*/ 21590 w 102870"/>
                <a:gd name="connsiteY10" fmla="*/ 60960 h 118109"/>
                <a:gd name="connsiteX11" fmla="*/ 21590 w 102870"/>
                <a:gd name="connsiteY11" fmla="*/ 116840 h 118109"/>
                <a:gd name="connsiteX12" fmla="*/ 0 w 102870"/>
                <a:gd name="connsiteY12" fmla="*/ 116840 h 118109"/>
                <a:gd name="connsiteX13" fmla="*/ 0 w 102870"/>
                <a:gd name="connsiteY13" fmla="*/ 2540 h 118109"/>
                <a:gd name="connsiteX14" fmla="*/ 20320 w 102870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 364">
              <a:extLst>
                <a:ext uri="{FF2B5EF4-FFF2-40B4-BE49-F238E27FC236}">
                  <a16:creationId xmlns:a16="http://schemas.microsoft.com/office/drawing/2014/main" id="{B994073F-38B9-5E63-F308-924097028948}"/>
                </a:ext>
              </a:extLst>
            </p:cNvPr>
            <p:cNvSpPr/>
            <p:nvPr/>
          </p:nvSpPr>
          <p:spPr>
            <a:xfrm>
              <a:off x="5476240" y="6092190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 365">
              <a:extLst>
                <a:ext uri="{FF2B5EF4-FFF2-40B4-BE49-F238E27FC236}">
                  <a16:creationId xmlns:a16="http://schemas.microsoft.com/office/drawing/2014/main" id="{F688D60E-55E6-57F1-14F0-492A64FA88C5}"/>
                </a:ext>
              </a:extLst>
            </p:cNvPr>
            <p:cNvSpPr/>
            <p:nvPr/>
          </p:nvSpPr>
          <p:spPr>
            <a:xfrm>
              <a:off x="5702300" y="6076950"/>
              <a:ext cx="114300" cy="166370"/>
            </a:xfrm>
            <a:custGeom>
              <a:avLst/>
              <a:gdLst>
                <a:gd name="connsiteX0" fmla="*/ 1270 w 114300"/>
                <a:gd name="connsiteY0" fmla="*/ 0 h 166370"/>
                <a:gd name="connsiteX1" fmla="*/ 22860 w 114300"/>
                <a:gd name="connsiteY1" fmla="*/ 0 h 166370"/>
                <a:gd name="connsiteX2" fmla="*/ 22860 w 114300"/>
                <a:gd name="connsiteY2" fmla="*/ 58420 h 166370"/>
                <a:gd name="connsiteX3" fmla="*/ 22860 w 114300"/>
                <a:gd name="connsiteY3" fmla="*/ 67310 h 166370"/>
                <a:gd name="connsiteX4" fmla="*/ 22860 w 114300"/>
                <a:gd name="connsiteY4" fmla="*/ 67310 h 166370"/>
                <a:gd name="connsiteX5" fmla="*/ 62230 w 114300"/>
                <a:gd name="connsiteY5" fmla="*/ 46990 h 166370"/>
                <a:gd name="connsiteX6" fmla="*/ 114300 w 114300"/>
                <a:gd name="connsiteY6" fmla="*/ 106680 h 166370"/>
                <a:gd name="connsiteX7" fmla="*/ 60960 w 114300"/>
                <a:gd name="connsiteY7" fmla="*/ 166370 h 166370"/>
                <a:gd name="connsiteX8" fmla="*/ 20320 w 114300"/>
                <a:gd name="connsiteY8" fmla="*/ 142240 h 166370"/>
                <a:gd name="connsiteX9" fmla="*/ 20320 w 114300"/>
                <a:gd name="connsiteY9" fmla="*/ 142240 h 166370"/>
                <a:gd name="connsiteX10" fmla="*/ 20320 w 114300"/>
                <a:gd name="connsiteY10" fmla="*/ 151130 h 166370"/>
                <a:gd name="connsiteX11" fmla="*/ 20320 w 114300"/>
                <a:gd name="connsiteY11" fmla="*/ 165100 h 166370"/>
                <a:gd name="connsiteX12" fmla="*/ 0 w 114300"/>
                <a:gd name="connsiteY12" fmla="*/ 165100 h 166370"/>
                <a:gd name="connsiteX13" fmla="*/ 0 w 114300"/>
                <a:gd name="connsiteY13" fmla="*/ 0 h 166370"/>
                <a:gd name="connsiteX14" fmla="*/ 22860 w 114300"/>
                <a:gd name="connsiteY14" fmla="*/ 106680 h 166370"/>
                <a:gd name="connsiteX15" fmla="*/ 58420 w 114300"/>
                <a:gd name="connsiteY15" fmla="*/ 148590 h 166370"/>
                <a:gd name="connsiteX16" fmla="*/ 93980 w 114300"/>
                <a:gd name="connsiteY16" fmla="*/ 106680 h 166370"/>
                <a:gd name="connsiteX17" fmla="*/ 58420 w 114300"/>
                <a:gd name="connsiteY17" fmla="*/ 64770 h 166370"/>
                <a:gd name="connsiteX18" fmla="*/ 22860 w 114300"/>
                <a:gd name="connsiteY18" fmla="*/ 10668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4300" h="166370">
                  <a:moveTo>
                    <a:pt x="1270" y="0"/>
                  </a:moveTo>
                  <a:lnTo>
                    <a:pt x="22860" y="0"/>
                  </a:lnTo>
                  <a:lnTo>
                    <a:pt x="22860" y="58420"/>
                  </a:lnTo>
                  <a:cubicBezTo>
                    <a:pt x="22860" y="64770"/>
                    <a:pt x="22860" y="67310"/>
                    <a:pt x="22860" y="67310"/>
                  </a:cubicBezTo>
                  <a:lnTo>
                    <a:pt x="22860" y="67310"/>
                  </a:lnTo>
                  <a:cubicBezTo>
                    <a:pt x="29210" y="57150"/>
                    <a:pt x="44450" y="46990"/>
                    <a:pt x="62230" y="46990"/>
                  </a:cubicBezTo>
                  <a:cubicBezTo>
                    <a:pt x="91440" y="46990"/>
                    <a:pt x="114300" y="71120"/>
                    <a:pt x="114300" y="106680"/>
                  </a:cubicBezTo>
                  <a:cubicBezTo>
                    <a:pt x="114300" y="142240"/>
                    <a:pt x="91440" y="166370"/>
                    <a:pt x="60960" y="166370"/>
                  </a:cubicBezTo>
                  <a:cubicBezTo>
                    <a:pt x="30480" y="166370"/>
                    <a:pt x="26670" y="154940"/>
                    <a:pt x="20320" y="142240"/>
                  </a:cubicBezTo>
                  <a:lnTo>
                    <a:pt x="20320" y="142240"/>
                  </a:lnTo>
                  <a:cubicBezTo>
                    <a:pt x="20320" y="142240"/>
                    <a:pt x="20320" y="146050"/>
                    <a:pt x="20320" y="151130"/>
                  </a:cubicBezTo>
                  <a:lnTo>
                    <a:pt x="20320" y="165100"/>
                  </a:lnTo>
                  <a:lnTo>
                    <a:pt x="0" y="165100"/>
                  </a:lnTo>
                  <a:lnTo>
                    <a:pt x="0" y="0"/>
                  </a:lnTo>
                  <a:close/>
                  <a:moveTo>
                    <a:pt x="22860" y="106680"/>
                  </a:moveTo>
                  <a:cubicBezTo>
                    <a:pt x="22860" y="134620"/>
                    <a:pt x="41910" y="148590"/>
                    <a:pt x="58420" y="148590"/>
                  </a:cubicBezTo>
                  <a:cubicBezTo>
                    <a:pt x="74930" y="148590"/>
                    <a:pt x="93980" y="130810"/>
                    <a:pt x="93980" y="106680"/>
                  </a:cubicBezTo>
                  <a:cubicBezTo>
                    <a:pt x="93980" y="82550"/>
                    <a:pt x="80010" y="64770"/>
                    <a:pt x="58420" y="64770"/>
                  </a:cubicBezTo>
                  <a:cubicBezTo>
                    <a:pt x="36830" y="64770"/>
                    <a:pt x="22860" y="77470"/>
                    <a:pt x="22860" y="1066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 366">
              <a:extLst>
                <a:ext uri="{FF2B5EF4-FFF2-40B4-BE49-F238E27FC236}">
                  <a16:creationId xmlns:a16="http://schemas.microsoft.com/office/drawing/2014/main" id="{3C6E3F44-740B-5292-7881-F8BB07B477CF}"/>
                </a:ext>
              </a:extLst>
            </p:cNvPr>
            <p:cNvSpPr/>
            <p:nvPr/>
          </p:nvSpPr>
          <p:spPr>
            <a:xfrm>
              <a:off x="5848350" y="6125209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 367">
              <a:extLst>
                <a:ext uri="{FF2B5EF4-FFF2-40B4-BE49-F238E27FC236}">
                  <a16:creationId xmlns:a16="http://schemas.microsoft.com/office/drawing/2014/main" id="{98FF6B94-F06A-879A-B890-83C42BC46058}"/>
                </a:ext>
              </a:extLst>
            </p:cNvPr>
            <p:cNvSpPr/>
            <p:nvPr/>
          </p:nvSpPr>
          <p:spPr>
            <a:xfrm>
              <a:off x="5929629" y="6123940"/>
              <a:ext cx="93979" cy="119379"/>
            </a:xfrm>
            <a:custGeom>
              <a:avLst/>
              <a:gdLst>
                <a:gd name="connsiteX0" fmla="*/ 5080 w 93979"/>
                <a:gd name="connsiteY0" fmla="*/ 8890 h 119379"/>
                <a:gd name="connsiteX1" fmla="*/ 45720 w 93979"/>
                <a:gd name="connsiteY1" fmla="*/ 0 h 119379"/>
                <a:gd name="connsiteX2" fmla="*/ 93980 w 93979"/>
                <a:gd name="connsiteY2" fmla="*/ 44450 h 119379"/>
                <a:gd name="connsiteX3" fmla="*/ 93980 w 93979"/>
                <a:gd name="connsiteY3" fmla="*/ 116840 h 119379"/>
                <a:gd name="connsiteX4" fmla="*/ 74930 w 93979"/>
                <a:gd name="connsiteY4" fmla="*/ 116840 h 119379"/>
                <a:gd name="connsiteX5" fmla="*/ 74930 w 93979"/>
                <a:gd name="connsiteY5" fmla="*/ 102870 h 119379"/>
                <a:gd name="connsiteX6" fmla="*/ 74930 w 93979"/>
                <a:gd name="connsiteY6" fmla="*/ 93980 h 119379"/>
                <a:gd name="connsiteX7" fmla="*/ 74930 w 93979"/>
                <a:gd name="connsiteY7" fmla="*/ 93980 h 119379"/>
                <a:gd name="connsiteX8" fmla="*/ 35560 w 93979"/>
                <a:gd name="connsiteY8" fmla="*/ 119380 h 119379"/>
                <a:gd name="connsiteX9" fmla="*/ 0 w 93979"/>
                <a:gd name="connsiteY9" fmla="*/ 86360 h 119379"/>
                <a:gd name="connsiteX10" fmla="*/ 74930 w 93979"/>
                <a:gd name="connsiteY10" fmla="*/ 50800 h 119379"/>
                <a:gd name="connsiteX11" fmla="*/ 74930 w 93979"/>
                <a:gd name="connsiteY11" fmla="*/ 44450 h 119379"/>
                <a:gd name="connsiteX12" fmla="*/ 44450 w 93979"/>
                <a:gd name="connsiteY12" fmla="*/ 17780 h 119379"/>
                <a:gd name="connsiteX13" fmla="*/ 7620 w 93979"/>
                <a:gd name="connsiteY13" fmla="*/ 27940 h 119379"/>
                <a:gd name="connsiteX14" fmla="*/ 7620 w 93979"/>
                <a:gd name="connsiteY14" fmla="*/ 8890 h 119379"/>
                <a:gd name="connsiteX15" fmla="*/ 72390 w 93979"/>
                <a:gd name="connsiteY15" fmla="*/ 66040 h 119379"/>
                <a:gd name="connsiteX16" fmla="*/ 19050 w 93979"/>
                <a:gd name="connsiteY16" fmla="*/ 85090 h 119379"/>
                <a:gd name="connsiteX17" fmla="*/ 38100 w 93979"/>
                <a:gd name="connsiteY17" fmla="*/ 101600 h 119379"/>
                <a:gd name="connsiteX18" fmla="*/ 72390 w 93979"/>
                <a:gd name="connsiteY18" fmla="*/ 647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6040"/>
                  </a:moveTo>
                  <a:cubicBezTo>
                    <a:pt x="35560" y="59690"/>
                    <a:pt x="19050" y="69850"/>
                    <a:pt x="19050" y="85090"/>
                  </a:cubicBezTo>
                  <a:cubicBezTo>
                    <a:pt x="19050" y="100330"/>
                    <a:pt x="26670" y="101600"/>
                    <a:pt x="38100" y="101600"/>
                  </a:cubicBezTo>
                  <a:cubicBezTo>
                    <a:pt x="57150" y="101600"/>
                    <a:pt x="72390" y="82550"/>
                    <a:pt x="7239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 368">
              <a:extLst>
                <a:ext uri="{FF2B5EF4-FFF2-40B4-BE49-F238E27FC236}">
                  <a16:creationId xmlns:a16="http://schemas.microsoft.com/office/drawing/2014/main" id="{4A5167CD-0D85-AD84-DDCA-26BCA472A93B}"/>
                </a:ext>
              </a:extLst>
            </p:cNvPr>
            <p:cNvSpPr/>
            <p:nvPr/>
          </p:nvSpPr>
          <p:spPr>
            <a:xfrm>
              <a:off x="6062979" y="6123940"/>
              <a:ext cx="102870" cy="118109"/>
            </a:xfrm>
            <a:custGeom>
              <a:avLst/>
              <a:gdLst>
                <a:gd name="connsiteX0" fmla="*/ 20320 w 102870"/>
                <a:gd name="connsiteY0" fmla="*/ 2540 h 118109"/>
                <a:gd name="connsiteX1" fmla="*/ 20320 w 102870"/>
                <a:gd name="connsiteY1" fmla="*/ 19050 h 118109"/>
                <a:gd name="connsiteX2" fmla="*/ 20320 w 102870"/>
                <a:gd name="connsiteY2" fmla="*/ 27940 h 118109"/>
                <a:gd name="connsiteX3" fmla="*/ 20320 w 102870"/>
                <a:gd name="connsiteY3" fmla="*/ 27940 h 118109"/>
                <a:gd name="connsiteX4" fmla="*/ 63500 w 102870"/>
                <a:gd name="connsiteY4" fmla="*/ 0 h 118109"/>
                <a:gd name="connsiteX5" fmla="*/ 102870 w 102870"/>
                <a:gd name="connsiteY5" fmla="*/ 45720 h 118109"/>
                <a:gd name="connsiteX6" fmla="*/ 102870 w 102870"/>
                <a:gd name="connsiteY6" fmla="*/ 118110 h 118109"/>
                <a:gd name="connsiteX7" fmla="*/ 81280 w 102870"/>
                <a:gd name="connsiteY7" fmla="*/ 118110 h 118109"/>
                <a:gd name="connsiteX8" fmla="*/ 81280 w 102870"/>
                <a:gd name="connsiteY8" fmla="*/ 50800 h 118109"/>
                <a:gd name="connsiteX9" fmla="*/ 59690 w 102870"/>
                <a:gd name="connsiteY9" fmla="*/ 20320 h 118109"/>
                <a:gd name="connsiteX10" fmla="*/ 21590 w 102870"/>
                <a:gd name="connsiteY10" fmla="*/ 60960 h 118109"/>
                <a:gd name="connsiteX11" fmla="*/ 21590 w 102870"/>
                <a:gd name="connsiteY11" fmla="*/ 116840 h 118109"/>
                <a:gd name="connsiteX12" fmla="*/ 0 w 102870"/>
                <a:gd name="connsiteY12" fmla="*/ 116840 h 118109"/>
                <a:gd name="connsiteX13" fmla="*/ 0 w 102870"/>
                <a:gd name="connsiteY13" fmla="*/ 2540 h 118109"/>
                <a:gd name="connsiteX14" fmla="*/ 20320 w 102870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 369">
              <a:extLst>
                <a:ext uri="{FF2B5EF4-FFF2-40B4-BE49-F238E27FC236}">
                  <a16:creationId xmlns:a16="http://schemas.microsoft.com/office/drawing/2014/main" id="{89D5B434-6FB0-0373-E4B3-30BAE455D6C8}"/>
                </a:ext>
              </a:extLst>
            </p:cNvPr>
            <p:cNvSpPr/>
            <p:nvPr/>
          </p:nvSpPr>
          <p:spPr>
            <a:xfrm>
              <a:off x="6196329" y="6075679"/>
              <a:ext cx="113029" cy="166370"/>
            </a:xfrm>
            <a:custGeom>
              <a:avLst/>
              <a:gdLst>
                <a:gd name="connsiteX0" fmla="*/ 113030 w 113029"/>
                <a:gd name="connsiteY0" fmla="*/ 165100 h 166370"/>
                <a:gd name="connsiteX1" fmla="*/ 93980 w 113029"/>
                <a:gd name="connsiteY1" fmla="*/ 165100 h 166370"/>
                <a:gd name="connsiteX2" fmla="*/ 93980 w 113029"/>
                <a:gd name="connsiteY2" fmla="*/ 151130 h 166370"/>
                <a:gd name="connsiteX3" fmla="*/ 93980 w 113029"/>
                <a:gd name="connsiteY3" fmla="*/ 142240 h 166370"/>
                <a:gd name="connsiteX4" fmla="*/ 93980 w 113029"/>
                <a:gd name="connsiteY4" fmla="*/ 142240 h 166370"/>
                <a:gd name="connsiteX5" fmla="*/ 53340 w 113029"/>
                <a:gd name="connsiteY5" fmla="*/ 166370 h 166370"/>
                <a:gd name="connsiteX6" fmla="*/ 0 w 113029"/>
                <a:gd name="connsiteY6" fmla="*/ 106680 h 166370"/>
                <a:gd name="connsiteX7" fmla="*/ 52070 w 113029"/>
                <a:gd name="connsiteY7" fmla="*/ 46990 h 166370"/>
                <a:gd name="connsiteX8" fmla="*/ 91440 w 113029"/>
                <a:gd name="connsiteY8" fmla="*/ 67310 h 166370"/>
                <a:gd name="connsiteX9" fmla="*/ 91440 w 113029"/>
                <a:gd name="connsiteY9" fmla="*/ 67310 h 166370"/>
                <a:gd name="connsiteX10" fmla="*/ 91440 w 113029"/>
                <a:gd name="connsiteY10" fmla="*/ 58420 h 166370"/>
                <a:gd name="connsiteX11" fmla="*/ 91440 w 113029"/>
                <a:gd name="connsiteY11" fmla="*/ 0 h 166370"/>
                <a:gd name="connsiteX12" fmla="*/ 113030 w 113029"/>
                <a:gd name="connsiteY12" fmla="*/ 0 h 166370"/>
                <a:gd name="connsiteX13" fmla="*/ 113030 w 113029"/>
                <a:gd name="connsiteY13" fmla="*/ 165100 h 166370"/>
                <a:gd name="connsiteX14" fmla="*/ 20320 w 113029"/>
                <a:gd name="connsiteY14" fmla="*/ 107950 h 166370"/>
                <a:gd name="connsiteX15" fmla="*/ 55880 w 113029"/>
                <a:gd name="connsiteY15" fmla="*/ 149860 h 166370"/>
                <a:gd name="connsiteX16" fmla="*/ 91440 w 113029"/>
                <a:gd name="connsiteY16" fmla="*/ 107950 h 166370"/>
                <a:gd name="connsiteX17" fmla="*/ 55880 w 113029"/>
                <a:gd name="connsiteY17" fmla="*/ 66040 h 166370"/>
                <a:gd name="connsiteX18" fmla="*/ 20320 w 113029"/>
                <a:gd name="connsiteY18" fmla="*/ 10795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29" h="166370">
                  <a:moveTo>
                    <a:pt x="113030" y="165100"/>
                  </a:moveTo>
                  <a:lnTo>
                    <a:pt x="93980" y="165100"/>
                  </a:lnTo>
                  <a:lnTo>
                    <a:pt x="93980" y="151130"/>
                  </a:lnTo>
                  <a:cubicBezTo>
                    <a:pt x="93980" y="146050"/>
                    <a:pt x="93980" y="142240"/>
                    <a:pt x="93980" y="142240"/>
                  </a:cubicBezTo>
                  <a:lnTo>
                    <a:pt x="93980" y="142240"/>
                  </a:lnTo>
                  <a:cubicBezTo>
                    <a:pt x="87630" y="154940"/>
                    <a:pt x="72390" y="166370"/>
                    <a:pt x="53340" y="166370"/>
                  </a:cubicBezTo>
                  <a:cubicBezTo>
                    <a:pt x="22860" y="166370"/>
                    <a:pt x="0" y="142240"/>
                    <a:pt x="0" y="106680"/>
                  </a:cubicBezTo>
                  <a:cubicBezTo>
                    <a:pt x="0" y="71120"/>
                    <a:pt x="22860" y="46990"/>
                    <a:pt x="52070" y="46990"/>
                  </a:cubicBezTo>
                  <a:cubicBezTo>
                    <a:pt x="81280" y="46990"/>
                    <a:pt x="85090" y="57150"/>
                    <a:pt x="91440" y="67310"/>
                  </a:cubicBezTo>
                  <a:lnTo>
                    <a:pt x="91440" y="67310"/>
                  </a:lnTo>
                  <a:cubicBezTo>
                    <a:pt x="91440" y="67310"/>
                    <a:pt x="91440" y="63500"/>
                    <a:pt x="91440" y="58420"/>
                  </a:cubicBezTo>
                  <a:lnTo>
                    <a:pt x="91440" y="0"/>
                  </a:lnTo>
                  <a:lnTo>
                    <a:pt x="113030" y="0"/>
                  </a:lnTo>
                  <a:lnTo>
                    <a:pt x="113030" y="165100"/>
                  </a:lnTo>
                  <a:close/>
                  <a:moveTo>
                    <a:pt x="20320" y="107950"/>
                  </a:moveTo>
                  <a:cubicBezTo>
                    <a:pt x="20320" y="132080"/>
                    <a:pt x="34290" y="149860"/>
                    <a:pt x="55880" y="149860"/>
                  </a:cubicBezTo>
                  <a:cubicBezTo>
                    <a:pt x="77470" y="149860"/>
                    <a:pt x="91440" y="137160"/>
                    <a:pt x="91440" y="107950"/>
                  </a:cubicBezTo>
                  <a:cubicBezTo>
                    <a:pt x="91440" y="78740"/>
                    <a:pt x="72390" y="66040"/>
                    <a:pt x="55880" y="66040"/>
                  </a:cubicBezTo>
                  <a:cubicBezTo>
                    <a:pt x="39370" y="66040"/>
                    <a:pt x="20320" y="83820"/>
                    <a:pt x="2032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74BC01AE-7A02-134C-3C97-11BD2A4C2F16}"/>
                </a:ext>
              </a:extLst>
            </p:cNvPr>
            <p:cNvSpPr/>
            <p:nvPr/>
          </p:nvSpPr>
          <p:spPr>
            <a:xfrm>
              <a:off x="6473190" y="6125209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FD1198AA-DF84-12C7-9860-E540A7DDE8A7}"/>
                </a:ext>
              </a:extLst>
            </p:cNvPr>
            <p:cNvSpPr/>
            <p:nvPr/>
          </p:nvSpPr>
          <p:spPr>
            <a:xfrm>
              <a:off x="6554469" y="612520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1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1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7150 w 107950"/>
                <a:gd name="connsiteY10" fmla="*/ 16510 h 119380"/>
                <a:gd name="connsiteX11" fmla="*/ 24130 w 107950"/>
                <a:gd name="connsiteY11" fmla="*/ 48260 h 119380"/>
                <a:gd name="connsiteX12" fmla="*/ 88900 w 107950"/>
                <a:gd name="connsiteY12" fmla="*/ 48260 h 119380"/>
                <a:gd name="connsiteX13" fmla="*/ 5842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1" y="63500"/>
                  </a:lnTo>
                  <a:cubicBezTo>
                    <a:pt x="22861" y="86360"/>
                    <a:pt x="38100" y="100330"/>
                    <a:pt x="62230" y="100330"/>
                  </a:cubicBezTo>
                  <a:cubicBezTo>
                    <a:pt x="86361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1" y="119380"/>
                    <a:pt x="60961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7150" y="16510"/>
                  </a:moveTo>
                  <a:cubicBezTo>
                    <a:pt x="38100" y="16510"/>
                    <a:pt x="25400" y="31750"/>
                    <a:pt x="24130" y="48260"/>
                  </a:cubicBezTo>
                  <a:lnTo>
                    <a:pt x="88900" y="48260"/>
                  </a:lnTo>
                  <a:cubicBezTo>
                    <a:pt x="88900" y="31750"/>
                    <a:pt x="78740" y="16510"/>
                    <a:pt x="5842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571DFDC1-452E-B757-55CB-24CE4977CB8C}"/>
                </a:ext>
              </a:extLst>
            </p:cNvPr>
            <p:cNvSpPr/>
            <p:nvPr/>
          </p:nvSpPr>
          <p:spPr>
            <a:xfrm>
              <a:off x="6696709" y="6123940"/>
              <a:ext cx="113030" cy="166369"/>
            </a:xfrm>
            <a:custGeom>
              <a:avLst/>
              <a:gdLst>
                <a:gd name="connsiteX0" fmla="*/ 0 w 113030"/>
                <a:gd name="connsiteY0" fmla="*/ 2540 h 166369"/>
                <a:gd name="connsiteX1" fmla="*/ 19050 w 113030"/>
                <a:gd name="connsiteY1" fmla="*/ 2540 h 166369"/>
                <a:gd name="connsiteX2" fmla="*/ 19050 w 113030"/>
                <a:gd name="connsiteY2" fmla="*/ 13970 h 166369"/>
                <a:gd name="connsiteX3" fmla="*/ 19050 w 113030"/>
                <a:gd name="connsiteY3" fmla="*/ 22860 h 166369"/>
                <a:gd name="connsiteX4" fmla="*/ 19050 w 113030"/>
                <a:gd name="connsiteY4" fmla="*/ 22860 h 166369"/>
                <a:gd name="connsiteX5" fmla="*/ 59690 w 113030"/>
                <a:gd name="connsiteY5" fmla="*/ 0 h 166369"/>
                <a:gd name="connsiteX6" fmla="*/ 113030 w 113030"/>
                <a:gd name="connsiteY6" fmla="*/ 59690 h 166369"/>
                <a:gd name="connsiteX7" fmla="*/ 60960 w 113030"/>
                <a:gd name="connsiteY7" fmla="*/ 119380 h 166369"/>
                <a:gd name="connsiteX8" fmla="*/ 21590 w 113030"/>
                <a:gd name="connsiteY8" fmla="*/ 96520 h 166369"/>
                <a:gd name="connsiteX9" fmla="*/ 21590 w 113030"/>
                <a:gd name="connsiteY9" fmla="*/ 96520 h 166369"/>
                <a:gd name="connsiteX10" fmla="*/ 21590 w 113030"/>
                <a:gd name="connsiteY10" fmla="*/ 105410 h 166369"/>
                <a:gd name="connsiteX11" fmla="*/ 21590 w 113030"/>
                <a:gd name="connsiteY11" fmla="*/ 166370 h 166369"/>
                <a:gd name="connsiteX12" fmla="*/ 0 w 113030"/>
                <a:gd name="connsiteY12" fmla="*/ 166370 h 166369"/>
                <a:gd name="connsiteX13" fmla="*/ 0 w 113030"/>
                <a:gd name="connsiteY13" fmla="*/ 1270 h 166369"/>
                <a:gd name="connsiteX14" fmla="*/ 92710 w 113030"/>
                <a:gd name="connsiteY14" fmla="*/ 59690 h 166369"/>
                <a:gd name="connsiteX15" fmla="*/ 57150 w 113030"/>
                <a:gd name="connsiteY15" fmla="*/ 17780 h 166369"/>
                <a:gd name="connsiteX16" fmla="*/ 21590 w 113030"/>
                <a:gd name="connsiteY16" fmla="*/ 59690 h 166369"/>
                <a:gd name="connsiteX17" fmla="*/ 57150 w 113030"/>
                <a:gd name="connsiteY17" fmla="*/ 101600 h 166369"/>
                <a:gd name="connsiteX18" fmla="*/ 92710 w 113030"/>
                <a:gd name="connsiteY18" fmla="*/ 5969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30" h="166369">
                  <a:moveTo>
                    <a:pt x="0" y="2540"/>
                  </a:moveTo>
                  <a:lnTo>
                    <a:pt x="19050" y="2540"/>
                  </a:lnTo>
                  <a:lnTo>
                    <a:pt x="19050" y="13970"/>
                  </a:lnTo>
                  <a:cubicBezTo>
                    <a:pt x="19050" y="19050"/>
                    <a:pt x="19050" y="22860"/>
                    <a:pt x="19050" y="22860"/>
                  </a:cubicBezTo>
                  <a:lnTo>
                    <a:pt x="19050" y="22860"/>
                  </a:lnTo>
                  <a:cubicBezTo>
                    <a:pt x="25400" y="11430"/>
                    <a:pt x="40640" y="0"/>
                    <a:pt x="59690" y="0"/>
                  </a:cubicBezTo>
                  <a:cubicBezTo>
                    <a:pt x="90170" y="0"/>
                    <a:pt x="113030" y="24130"/>
                    <a:pt x="113030" y="59690"/>
                  </a:cubicBezTo>
                  <a:cubicBezTo>
                    <a:pt x="113030" y="95250"/>
                    <a:pt x="90170" y="119380"/>
                    <a:pt x="60960" y="119380"/>
                  </a:cubicBezTo>
                  <a:cubicBezTo>
                    <a:pt x="31750" y="119380"/>
                    <a:pt x="27940" y="109220"/>
                    <a:pt x="21590" y="96520"/>
                  </a:cubicBezTo>
                  <a:lnTo>
                    <a:pt x="21590" y="96520"/>
                  </a:lnTo>
                  <a:cubicBezTo>
                    <a:pt x="21590" y="96520"/>
                    <a:pt x="21590" y="100330"/>
                    <a:pt x="21590" y="105410"/>
                  </a:cubicBezTo>
                  <a:lnTo>
                    <a:pt x="21590" y="166370"/>
                  </a:lnTo>
                  <a:lnTo>
                    <a:pt x="0" y="166370"/>
                  </a:lnTo>
                  <a:lnTo>
                    <a:pt x="0" y="1270"/>
                  </a:lnTo>
                  <a:close/>
                  <a:moveTo>
                    <a:pt x="92710" y="59690"/>
                  </a:moveTo>
                  <a:cubicBezTo>
                    <a:pt x="92710" y="35560"/>
                    <a:pt x="78740" y="17780"/>
                    <a:pt x="57150" y="17780"/>
                  </a:cubicBezTo>
                  <a:cubicBezTo>
                    <a:pt x="35560" y="17780"/>
                    <a:pt x="21590" y="30480"/>
                    <a:pt x="21590" y="59690"/>
                  </a:cubicBezTo>
                  <a:cubicBezTo>
                    <a:pt x="21590" y="88900"/>
                    <a:pt x="40640" y="101600"/>
                    <a:pt x="57150" y="101600"/>
                  </a:cubicBezTo>
                  <a:cubicBezTo>
                    <a:pt x="73660" y="101600"/>
                    <a:pt x="92710" y="83820"/>
                    <a:pt x="9271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 373">
              <a:extLst>
                <a:ext uri="{FF2B5EF4-FFF2-40B4-BE49-F238E27FC236}">
                  <a16:creationId xmlns:a16="http://schemas.microsoft.com/office/drawing/2014/main" id="{77EE43E3-1C83-9925-94F0-3D303D18094D}"/>
                </a:ext>
              </a:extLst>
            </p:cNvPr>
            <p:cNvSpPr/>
            <p:nvPr/>
          </p:nvSpPr>
          <p:spPr>
            <a:xfrm>
              <a:off x="6841490" y="6125209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 374">
              <a:extLst>
                <a:ext uri="{FF2B5EF4-FFF2-40B4-BE49-F238E27FC236}">
                  <a16:creationId xmlns:a16="http://schemas.microsoft.com/office/drawing/2014/main" id="{B0B28A9D-4F38-A10C-FA0C-1DF23ED3F613}"/>
                </a:ext>
              </a:extLst>
            </p:cNvPr>
            <p:cNvSpPr/>
            <p:nvPr/>
          </p:nvSpPr>
          <p:spPr>
            <a:xfrm>
              <a:off x="6924040" y="612520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5880 w 107950"/>
                <a:gd name="connsiteY10" fmla="*/ 16510 h 119380"/>
                <a:gd name="connsiteX11" fmla="*/ 22860 w 107950"/>
                <a:gd name="connsiteY11" fmla="*/ 48260 h 119380"/>
                <a:gd name="connsiteX12" fmla="*/ 87630 w 107950"/>
                <a:gd name="connsiteY12" fmla="*/ 48260 h 119380"/>
                <a:gd name="connsiteX13" fmla="*/ 5715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 375">
              <a:extLst>
                <a:ext uri="{FF2B5EF4-FFF2-40B4-BE49-F238E27FC236}">
                  <a16:creationId xmlns:a16="http://schemas.microsoft.com/office/drawing/2014/main" id="{A81FDAC9-05F2-F57D-B1BD-F42ADD540017}"/>
                </a:ext>
              </a:extLst>
            </p:cNvPr>
            <p:cNvSpPr/>
            <p:nvPr/>
          </p:nvSpPr>
          <p:spPr>
            <a:xfrm>
              <a:off x="7056119" y="6125209"/>
              <a:ext cx="78740" cy="119380"/>
            </a:xfrm>
            <a:custGeom>
              <a:avLst/>
              <a:gdLst>
                <a:gd name="connsiteX0" fmla="*/ 34290 w 78740"/>
                <a:gd name="connsiteY0" fmla="*/ 67310 h 119380"/>
                <a:gd name="connsiteX1" fmla="*/ 0 w 78740"/>
                <a:gd name="connsiteY1" fmla="*/ 31750 h 119380"/>
                <a:gd name="connsiteX2" fmla="*/ 40640 w 78740"/>
                <a:gd name="connsiteY2" fmla="*/ 0 h 119380"/>
                <a:gd name="connsiteX3" fmla="*/ 72390 w 78740"/>
                <a:gd name="connsiteY3" fmla="*/ 6350 h 119380"/>
                <a:gd name="connsiteX4" fmla="*/ 72390 w 78740"/>
                <a:gd name="connsiteY4" fmla="*/ 25400 h 119380"/>
                <a:gd name="connsiteX5" fmla="*/ 41911 w 78740"/>
                <a:gd name="connsiteY5" fmla="*/ 17780 h 119380"/>
                <a:gd name="connsiteX6" fmla="*/ 19050 w 78740"/>
                <a:gd name="connsiteY6" fmla="*/ 33020 h 119380"/>
                <a:gd name="connsiteX7" fmla="*/ 43180 w 78740"/>
                <a:gd name="connsiteY7" fmla="*/ 52070 h 119380"/>
                <a:gd name="connsiteX8" fmla="*/ 78740 w 78740"/>
                <a:gd name="connsiteY8" fmla="*/ 87630 h 119380"/>
                <a:gd name="connsiteX9" fmla="*/ 36830 w 78740"/>
                <a:gd name="connsiteY9" fmla="*/ 119380 h 119380"/>
                <a:gd name="connsiteX10" fmla="*/ 0 w 78740"/>
                <a:gd name="connsiteY10" fmla="*/ 111760 h 119380"/>
                <a:gd name="connsiteX11" fmla="*/ 0 w 78740"/>
                <a:gd name="connsiteY11" fmla="*/ 92710 h 119380"/>
                <a:gd name="connsiteX12" fmla="*/ 36830 w 78740"/>
                <a:gd name="connsiteY12" fmla="*/ 101600 h 119380"/>
                <a:gd name="connsiteX13" fmla="*/ 59690 w 78740"/>
                <a:gd name="connsiteY13" fmla="*/ 86360 h 119380"/>
                <a:gd name="connsiteX14" fmla="*/ 34290 w 78740"/>
                <a:gd name="connsiteY14" fmla="*/ 673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119380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1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1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1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 376">
              <a:extLst>
                <a:ext uri="{FF2B5EF4-FFF2-40B4-BE49-F238E27FC236}">
                  <a16:creationId xmlns:a16="http://schemas.microsoft.com/office/drawing/2014/main" id="{FD052CCA-2A99-9872-D663-4CF77D010E0B}"/>
                </a:ext>
              </a:extLst>
            </p:cNvPr>
            <p:cNvSpPr/>
            <p:nvPr/>
          </p:nvSpPr>
          <p:spPr>
            <a:xfrm>
              <a:off x="7158990" y="612520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5880 w 107950"/>
                <a:gd name="connsiteY10" fmla="*/ 16510 h 119380"/>
                <a:gd name="connsiteX11" fmla="*/ 22860 w 107950"/>
                <a:gd name="connsiteY11" fmla="*/ 48260 h 119380"/>
                <a:gd name="connsiteX12" fmla="*/ 87630 w 107950"/>
                <a:gd name="connsiteY12" fmla="*/ 48260 h 119380"/>
                <a:gd name="connsiteX13" fmla="*/ 5715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 377">
              <a:extLst>
                <a:ext uri="{FF2B5EF4-FFF2-40B4-BE49-F238E27FC236}">
                  <a16:creationId xmlns:a16="http://schemas.microsoft.com/office/drawing/2014/main" id="{8FAD076F-5EE9-62FE-FC4D-7E702F605CA6}"/>
                </a:ext>
              </a:extLst>
            </p:cNvPr>
            <p:cNvSpPr/>
            <p:nvPr/>
          </p:nvSpPr>
          <p:spPr>
            <a:xfrm>
              <a:off x="7299959" y="6123940"/>
              <a:ext cx="102870" cy="118109"/>
            </a:xfrm>
            <a:custGeom>
              <a:avLst/>
              <a:gdLst>
                <a:gd name="connsiteX0" fmla="*/ 20320 w 102870"/>
                <a:gd name="connsiteY0" fmla="*/ 2540 h 118109"/>
                <a:gd name="connsiteX1" fmla="*/ 20320 w 102870"/>
                <a:gd name="connsiteY1" fmla="*/ 19050 h 118109"/>
                <a:gd name="connsiteX2" fmla="*/ 20320 w 102870"/>
                <a:gd name="connsiteY2" fmla="*/ 27940 h 118109"/>
                <a:gd name="connsiteX3" fmla="*/ 20320 w 102870"/>
                <a:gd name="connsiteY3" fmla="*/ 27940 h 118109"/>
                <a:gd name="connsiteX4" fmla="*/ 63500 w 102870"/>
                <a:gd name="connsiteY4" fmla="*/ 0 h 118109"/>
                <a:gd name="connsiteX5" fmla="*/ 102870 w 102870"/>
                <a:gd name="connsiteY5" fmla="*/ 45720 h 118109"/>
                <a:gd name="connsiteX6" fmla="*/ 102870 w 102870"/>
                <a:gd name="connsiteY6" fmla="*/ 118110 h 118109"/>
                <a:gd name="connsiteX7" fmla="*/ 81280 w 102870"/>
                <a:gd name="connsiteY7" fmla="*/ 118110 h 118109"/>
                <a:gd name="connsiteX8" fmla="*/ 81280 w 102870"/>
                <a:gd name="connsiteY8" fmla="*/ 50800 h 118109"/>
                <a:gd name="connsiteX9" fmla="*/ 59690 w 102870"/>
                <a:gd name="connsiteY9" fmla="*/ 20320 h 118109"/>
                <a:gd name="connsiteX10" fmla="*/ 21590 w 102870"/>
                <a:gd name="connsiteY10" fmla="*/ 60960 h 118109"/>
                <a:gd name="connsiteX11" fmla="*/ 21590 w 102870"/>
                <a:gd name="connsiteY11" fmla="*/ 116840 h 118109"/>
                <a:gd name="connsiteX12" fmla="*/ 0 w 102870"/>
                <a:gd name="connsiteY12" fmla="*/ 116840 h 118109"/>
                <a:gd name="connsiteX13" fmla="*/ 0 w 102870"/>
                <a:gd name="connsiteY13" fmla="*/ 2540 h 118109"/>
                <a:gd name="connsiteX14" fmla="*/ 20320 w 102870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 378">
              <a:extLst>
                <a:ext uri="{FF2B5EF4-FFF2-40B4-BE49-F238E27FC236}">
                  <a16:creationId xmlns:a16="http://schemas.microsoft.com/office/drawing/2014/main" id="{F0698172-EDE5-EEDF-A1F8-AFBB74B964EF}"/>
                </a:ext>
              </a:extLst>
            </p:cNvPr>
            <p:cNvSpPr/>
            <p:nvPr/>
          </p:nvSpPr>
          <p:spPr>
            <a:xfrm>
              <a:off x="7425690" y="6092190"/>
              <a:ext cx="78740" cy="152400"/>
            </a:xfrm>
            <a:custGeom>
              <a:avLst/>
              <a:gdLst>
                <a:gd name="connsiteX0" fmla="*/ 20320 w 78740"/>
                <a:gd name="connsiteY0" fmla="*/ 34290 h 152400"/>
                <a:gd name="connsiteX1" fmla="*/ 20320 w 78740"/>
                <a:gd name="connsiteY1" fmla="*/ 0 h 152400"/>
                <a:gd name="connsiteX2" fmla="*/ 40640 w 78740"/>
                <a:gd name="connsiteY2" fmla="*/ 0 h 152400"/>
                <a:gd name="connsiteX3" fmla="*/ 40640 w 78740"/>
                <a:gd name="connsiteY3" fmla="*/ 34290 h 152400"/>
                <a:gd name="connsiteX4" fmla="*/ 74930 w 78740"/>
                <a:gd name="connsiteY4" fmla="*/ 34290 h 152400"/>
                <a:gd name="connsiteX5" fmla="*/ 74930 w 78740"/>
                <a:gd name="connsiteY5" fmla="*/ 52070 h 152400"/>
                <a:gd name="connsiteX6" fmla="*/ 40640 w 78740"/>
                <a:gd name="connsiteY6" fmla="*/ 52070 h 152400"/>
                <a:gd name="connsiteX7" fmla="*/ 40640 w 78740"/>
                <a:gd name="connsiteY7" fmla="*/ 111760 h 152400"/>
                <a:gd name="connsiteX8" fmla="*/ 57150 w 78740"/>
                <a:gd name="connsiteY8" fmla="*/ 133350 h 152400"/>
                <a:gd name="connsiteX9" fmla="*/ 78740 w 78740"/>
                <a:gd name="connsiteY9" fmla="*/ 128270 h 152400"/>
                <a:gd name="connsiteX10" fmla="*/ 78740 w 78740"/>
                <a:gd name="connsiteY10" fmla="*/ 147320 h 152400"/>
                <a:gd name="connsiteX11" fmla="*/ 53340 w 78740"/>
                <a:gd name="connsiteY11" fmla="*/ 152400 h 152400"/>
                <a:gd name="connsiteX12" fmla="*/ 19050 w 78740"/>
                <a:gd name="connsiteY12" fmla="*/ 118110 h 152400"/>
                <a:gd name="connsiteX13" fmla="*/ 19050 w 78740"/>
                <a:gd name="connsiteY13" fmla="*/ 52070 h 152400"/>
                <a:gd name="connsiteX14" fmla="*/ 0 w 78740"/>
                <a:gd name="connsiteY14" fmla="*/ 52070 h 152400"/>
                <a:gd name="connsiteX15" fmla="*/ 0 w 78740"/>
                <a:gd name="connsiteY15" fmla="*/ 34290 h 152400"/>
                <a:gd name="connsiteX16" fmla="*/ 19050 w 78740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40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 379">
              <a:extLst>
                <a:ext uri="{FF2B5EF4-FFF2-40B4-BE49-F238E27FC236}">
                  <a16:creationId xmlns:a16="http://schemas.microsoft.com/office/drawing/2014/main" id="{8E5743DC-222A-B420-7817-6E84296675C1}"/>
                </a:ext>
              </a:extLst>
            </p:cNvPr>
            <p:cNvSpPr/>
            <p:nvPr/>
          </p:nvSpPr>
          <p:spPr>
            <a:xfrm>
              <a:off x="7526019" y="6123940"/>
              <a:ext cx="93980" cy="119379"/>
            </a:xfrm>
            <a:custGeom>
              <a:avLst/>
              <a:gdLst>
                <a:gd name="connsiteX0" fmla="*/ 5080 w 93980"/>
                <a:gd name="connsiteY0" fmla="*/ 8890 h 119379"/>
                <a:gd name="connsiteX1" fmla="*/ 45720 w 93980"/>
                <a:gd name="connsiteY1" fmla="*/ 0 h 119379"/>
                <a:gd name="connsiteX2" fmla="*/ 93980 w 93980"/>
                <a:gd name="connsiteY2" fmla="*/ 44450 h 119379"/>
                <a:gd name="connsiteX3" fmla="*/ 93980 w 93980"/>
                <a:gd name="connsiteY3" fmla="*/ 116840 h 119379"/>
                <a:gd name="connsiteX4" fmla="*/ 74930 w 93980"/>
                <a:gd name="connsiteY4" fmla="*/ 116840 h 119379"/>
                <a:gd name="connsiteX5" fmla="*/ 74930 w 93980"/>
                <a:gd name="connsiteY5" fmla="*/ 102870 h 119379"/>
                <a:gd name="connsiteX6" fmla="*/ 74930 w 93980"/>
                <a:gd name="connsiteY6" fmla="*/ 93980 h 119379"/>
                <a:gd name="connsiteX7" fmla="*/ 74930 w 93980"/>
                <a:gd name="connsiteY7" fmla="*/ 93980 h 119379"/>
                <a:gd name="connsiteX8" fmla="*/ 35561 w 93980"/>
                <a:gd name="connsiteY8" fmla="*/ 119380 h 119379"/>
                <a:gd name="connsiteX9" fmla="*/ 0 w 93980"/>
                <a:gd name="connsiteY9" fmla="*/ 86360 h 119379"/>
                <a:gd name="connsiteX10" fmla="*/ 74930 w 93980"/>
                <a:gd name="connsiteY10" fmla="*/ 50800 h 119379"/>
                <a:gd name="connsiteX11" fmla="*/ 74930 w 93980"/>
                <a:gd name="connsiteY11" fmla="*/ 44450 h 119379"/>
                <a:gd name="connsiteX12" fmla="*/ 44450 w 93980"/>
                <a:gd name="connsiteY12" fmla="*/ 17780 h 119379"/>
                <a:gd name="connsiteX13" fmla="*/ 7620 w 93980"/>
                <a:gd name="connsiteY13" fmla="*/ 27940 h 119379"/>
                <a:gd name="connsiteX14" fmla="*/ 7620 w 93980"/>
                <a:gd name="connsiteY14" fmla="*/ 8890 h 119379"/>
                <a:gd name="connsiteX15" fmla="*/ 72390 w 93980"/>
                <a:gd name="connsiteY15" fmla="*/ 66040 h 119379"/>
                <a:gd name="connsiteX16" fmla="*/ 19050 w 93980"/>
                <a:gd name="connsiteY16" fmla="*/ 85090 h 119379"/>
                <a:gd name="connsiteX17" fmla="*/ 38100 w 93980"/>
                <a:gd name="connsiteY17" fmla="*/ 101600 h 119379"/>
                <a:gd name="connsiteX18" fmla="*/ 72390 w 93980"/>
                <a:gd name="connsiteY18" fmla="*/ 647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80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1" y="97790"/>
                    <a:pt x="60961" y="119380"/>
                    <a:pt x="35561" y="119380"/>
                  </a:cubicBezTo>
                  <a:cubicBezTo>
                    <a:pt x="10161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6040"/>
                  </a:moveTo>
                  <a:cubicBezTo>
                    <a:pt x="35561" y="59690"/>
                    <a:pt x="19050" y="69850"/>
                    <a:pt x="19050" y="85090"/>
                  </a:cubicBezTo>
                  <a:cubicBezTo>
                    <a:pt x="19050" y="100330"/>
                    <a:pt x="26670" y="101600"/>
                    <a:pt x="38100" y="101600"/>
                  </a:cubicBezTo>
                  <a:cubicBezTo>
                    <a:pt x="57150" y="101600"/>
                    <a:pt x="72390" y="82550"/>
                    <a:pt x="7239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 380">
              <a:extLst>
                <a:ext uri="{FF2B5EF4-FFF2-40B4-BE49-F238E27FC236}">
                  <a16:creationId xmlns:a16="http://schemas.microsoft.com/office/drawing/2014/main" id="{CA153BB2-9BBC-779F-08E0-CD22C1D5BEFC}"/>
                </a:ext>
              </a:extLst>
            </p:cNvPr>
            <p:cNvSpPr/>
            <p:nvPr/>
          </p:nvSpPr>
          <p:spPr>
            <a:xfrm>
              <a:off x="7642859" y="6092190"/>
              <a:ext cx="78740" cy="152400"/>
            </a:xfrm>
            <a:custGeom>
              <a:avLst/>
              <a:gdLst>
                <a:gd name="connsiteX0" fmla="*/ 20320 w 78740"/>
                <a:gd name="connsiteY0" fmla="*/ 34290 h 152400"/>
                <a:gd name="connsiteX1" fmla="*/ 20320 w 78740"/>
                <a:gd name="connsiteY1" fmla="*/ 0 h 152400"/>
                <a:gd name="connsiteX2" fmla="*/ 40640 w 78740"/>
                <a:gd name="connsiteY2" fmla="*/ 0 h 152400"/>
                <a:gd name="connsiteX3" fmla="*/ 40640 w 78740"/>
                <a:gd name="connsiteY3" fmla="*/ 34290 h 152400"/>
                <a:gd name="connsiteX4" fmla="*/ 74930 w 78740"/>
                <a:gd name="connsiteY4" fmla="*/ 34290 h 152400"/>
                <a:gd name="connsiteX5" fmla="*/ 74930 w 78740"/>
                <a:gd name="connsiteY5" fmla="*/ 52070 h 152400"/>
                <a:gd name="connsiteX6" fmla="*/ 40640 w 78740"/>
                <a:gd name="connsiteY6" fmla="*/ 52070 h 152400"/>
                <a:gd name="connsiteX7" fmla="*/ 40640 w 78740"/>
                <a:gd name="connsiteY7" fmla="*/ 111760 h 152400"/>
                <a:gd name="connsiteX8" fmla="*/ 57150 w 78740"/>
                <a:gd name="connsiteY8" fmla="*/ 133350 h 152400"/>
                <a:gd name="connsiteX9" fmla="*/ 78740 w 78740"/>
                <a:gd name="connsiteY9" fmla="*/ 128270 h 152400"/>
                <a:gd name="connsiteX10" fmla="*/ 78740 w 78740"/>
                <a:gd name="connsiteY10" fmla="*/ 147320 h 152400"/>
                <a:gd name="connsiteX11" fmla="*/ 53340 w 78740"/>
                <a:gd name="connsiteY11" fmla="*/ 152400 h 152400"/>
                <a:gd name="connsiteX12" fmla="*/ 19050 w 78740"/>
                <a:gd name="connsiteY12" fmla="*/ 118110 h 152400"/>
                <a:gd name="connsiteX13" fmla="*/ 19050 w 78740"/>
                <a:gd name="connsiteY13" fmla="*/ 52070 h 152400"/>
                <a:gd name="connsiteX14" fmla="*/ 0 w 78740"/>
                <a:gd name="connsiteY14" fmla="*/ 52070 h 152400"/>
                <a:gd name="connsiteX15" fmla="*/ 0 w 78740"/>
                <a:gd name="connsiteY15" fmla="*/ 34290 h 152400"/>
                <a:gd name="connsiteX16" fmla="*/ 19050 w 78740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40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B8102D7F-96ED-EE18-E985-14799518AD2B}"/>
                </a:ext>
              </a:extLst>
            </p:cNvPr>
            <p:cNvSpPr/>
            <p:nvPr/>
          </p:nvSpPr>
          <p:spPr>
            <a:xfrm>
              <a:off x="7745730" y="608075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4130 w 25400"/>
                <a:gd name="connsiteY5" fmla="*/ 45720 h 160020"/>
                <a:gd name="connsiteX6" fmla="*/ 24130 w 25400"/>
                <a:gd name="connsiteY6" fmla="*/ 160020 h 160020"/>
                <a:gd name="connsiteX7" fmla="*/ 2539 w 25400"/>
                <a:gd name="connsiteY7" fmla="*/ 160020 h 160020"/>
                <a:gd name="connsiteX8" fmla="*/ 2539 w 25400"/>
                <a:gd name="connsiteY8" fmla="*/ 45720 h 160020"/>
                <a:gd name="connsiteX9" fmla="*/ 2413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39" y="160020"/>
                  </a:lnTo>
                  <a:lnTo>
                    <a:pt x="2539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51B263BE-2999-41BA-06ED-455F91D137A7}"/>
                </a:ext>
              </a:extLst>
            </p:cNvPr>
            <p:cNvSpPr/>
            <p:nvPr/>
          </p:nvSpPr>
          <p:spPr>
            <a:xfrm>
              <a:off x="7804150" y="6123940"/>
              <a:ext cx="116840" cy="119379"/>
            </a:xfrm>
            <a:custGeom>
              <a:avLst/>
              <a:gdLst>
                <a:gd name="connsiteX0" fmla="*/ 116840 w 116840"/>
                <a:gd name="connsiteY0" fmla="*/ 59690 h 119379"/>
                <a:gd name="connsiteX1" fmla="*/ 58420 w 116840"/>
                <a:gd name="connsiteY1" fmla="*/ 119380 h 119379"/>
                <a:gd name="connsiteX2" fmla="*/ 0 w 116840"/>
                <a:gd name="connsiteY2" fmla="*/ 59690 h 119379"/>
                <a:gd name="connsiteX3" fmla="*/ 58420 w 116840"/>
                <a:gd name="connsiteY3" fmla="*/ 0 h 119379"/>
                <a:gd name="connsiteX4" fmla="*/ 116840 w 116840"/>
                <a:gd name="connsiteY4" fmla="*/ 59690 h 119379"/>
                <a:gd name="connsiteX5" fmla="*/ 96520 w 116840"/>
                <a:gd name="connsiteY5" fmla="*/ 59690 h 119379"/>
                <a:gd name="connsiteX6" fmla="*/ 58420 w 116840"/>
                <a:gd name="connsiteY6" fmla="*/ 17780 h 119379"/>
                <a:gd name="connsiteX7" fmla="*/ 20320 w 116840"/>
                <a:gd name="connsiteY7" fmla="*/ 59690 h 119379"/>
                <a:gd name="connsiteX8" fmla="*/ 58420 w 116840"/>
                <a:gd name="connsiteY8" fmla="*/ 101600 h 119379"/>
                <a:gd name="connsiteX9" fmla="*/ 96520 w 116840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 383">
              <a:extLst>
                <a:ext uri="{FF2B5EF4-FFF2-40B4-BE49-F238E27FC236}">
                  <a16:creationId xmlns:a16="http://schemas.microsoft.com/office/drawing/2014/main" id="{2939BF53-625E-F4D0-91CE-C8D907A17BF2}"/>
                </a:ext>
              </a:extLst>
            </p:cNvPr>
            <p:cNvSpPr/>
            <p:nvPr/>
          </p:nvSpPr>
          <p:spPr>
            <a:xfrm>
              <a:off x="7955280" y="6123940"/>
              <a:ext cx="102869" cy="118109"/>
            </a:xfrm>
            <a:custGeom>
              <a:avLst/>
              <a:gdLst>
                <a:gd name="connsiteX0" fmla="*/ 20320 w 102869"/>
                <a:gd name="connsiteY0" fmla="*/ 2540 h 118109"/>
                <a:gd name="connsiteX1" fmla="*/ 20320 w 102869"/>
                <a:gd name="connsiteY1" fmla="*/ 19050 h 118109"/>
                <a:gd name="connsiteX2" fmla="*/ 20320 w 102869"/>
                <a:gd name="connsiteY2" fmla="*/ 27940 h 118109"/>
                <a:gd name="connsiteX3" fmla="*/ 20320 w 102869"/>
                <a:gd name="connsiteY3" fmla="*/ 27940 h 118109"/>
                <a:gd name="connsiteX4" fmla="*/ 63500 w 102869"/>
                <a:gd name="connsiteY4" fmla="*/ 0 h 118109"/>
                <a:gd name="connsiteX5" fmla="*/ 102870 w 102869"/>
                <a:gd name="connsiteY5" fmla="*/ 45720 h 118109"/>
                <a:gd name="connsiteX6" fmla="*/ 102870 w 102869"/>
                <a:gd name="connsiteY6" fmla="*/ 118110 h 118109"/>
                <a:gd name="connsiteX7" fmla="*/ 81280 w 102869"/>
                <a:gd name="connsiteY7" fmla="*/ 118110 h 118109"/>
                <a:gd name="connsiteX8" fmla="*/ 81280 w 102869"/>
                <a:gd name="connsiteY8" fmla="*/ 50800 h 118109"/>
                <a:gd name="connsiteX9" fmla="*/ 59689 w 102869"/>
                <a:gd name="connsiteY9" fmla="*/ 20320 h 118109"/>
                <a:gd name="connsiteX10" fmla="*/ 21589 w 102869"/>
                <a:gd name="connsiteY10" fmla="*/ 60960 h 118109"/>
                <a:gd name="connsiteX11" fmla="*/ 21589 w 102869"/>
                <a:gd name="connsiteY11" fmla="*/ 116840 h 118109"/>
                <a:gd name="connsiteX12" fmla="*/ 0 w 102869"/>
                <a:gd name="connsiteY12" fmla="*/ 116840 h 118109"/>
                <a:gd name="connsiteX13" fmla="*/ 0 w 102869"/>
                <a:gd name="connsiteY13" fmla="*/ 2540 h 118109"/>
                <a:gd name="connsiteX14" fmla="*/ 20320 w 102869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39" y="20320"/>
                    <a:pt x="59689" y="20320"/>
                  </a:cubicBezTo>
                  <a:cubicBezTo>
                    <a:pt x="40639" y="20320"/>
                    <a:pt x="21589" y="38100"/>
                    <a:pt x="21589" y="60960"/>
                  </a:cubicBezTo>
                  <a:lnTo>
                    <a:pt x="21589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 384">
              <a:extLst>
                <a:ext uri="{FF2B5EF4-FFF2-40B4-BE49-F238E27FC236}">
                  <a16:creationId xmlns:a16="http://schemas.microsoft.com/office/drawing/2014/main" id="{407E9CFA-965F-42CB-9486-4D4775E8DBA5}"/>
                </a:ext>
              </a:extLst>
            </p:cNvPr>
            <p:cNvSpPr/>
            <p:nvPr/>
          </p:nvSpPr>
          <p:spPr>
            <a:xfrm>
              <a:off x="8211819" y="6123940"/>
              <a:ext cx="93980" cy="119379"/>
            </a:xfrm>
            <a:custGeom>
              <a:avLst/>
              <a:gdLst>
                <a:gd name="connsiteX0" fmla="*/ 5080 w 93980"/>
                <a:gd name="connsiteY0" fmla="*/ 8890 h 119379"/>
                <a:gd name="connsiteX1" fmla="*/ 45720 w 93980"/>
                <a:gd name="connsiteY1" fmla="*/ 0 h 119379"/>
                <a:gd name="connsiteX2" fmla="*/ 93980 w 93980"/>
                <a:gd name="connsiteY2" fmla="*/ 44450 h 119379"/>
                <a:gd name="connsiteX3" fmla="*/ 93980 w 93980"/>
                <a:gd name="connsiteY3" fmla="*/ 116840 h 119379"/>
                <a:gd name="connsiteX4" fmla="*/ 74930 w 93980"/>
                <a:gd name="connsiteY4" fmla="*/ 116840 h 119379"/>
                <a:gd name="connsiteX5" fmla="*/ 74930 w 93980"/>
                <a:gd name="connsiteY5" fmla="*/ 102870 h 119379"/>
                <a:gd name="connsiteX6" fmla="*/ 74930 w 93980"/>
                <a:gd name="connsiteY6" fmla="*/ 93980 h 119379"/>
                <a:gd name="connsiteX7" fmla="*/ 74930 w 93980"/>
                <a:gd name="connsiteY7" fmla="*/ 93980 h 119379"/>
                <a:gd name="connsiteX8" fmla="*/ 35561 w 93980"/>
                <a:gd name="connsiteY8" fmla="*/ 119380 h 119379"/>
                <a:gd name="connsiteX9" fmla="*/ 0 w 93980"/>
                <a:gd name="connsiteY9" fmla="*/ 86360 h 119379"/>
                <a:gd name="connsiteX10" fmla="*/ 74930 w 93980"/>
                <a:gd name="connsiteY10" fmla="*/ 50800 h 119379"/>
                <a:gd name="connsiteX11" fmla="*/ 74930 w 93980"/>
                <a:gd name="connsiteY11" fmla="*/ 44450 h 119379"/>
                <a:gd name="connsiteX12" fmla="*/ 44450 w 93980"/>
                <a:gd name="connsiteY12" fmla="*/ 17780 h 119379"/>
                <a:gd name="connsiteX13" fmla="*/ 7620 w 93980"/>
                <a:gd name="connsiteY13" fmla="*/ 27940 h 119379"/>
                <a:gd name="connsiteX14" fmla="*/ 7620 w 93980"/>
                <a:gd name="connsiteY14" fmla="*/ 8890 h 119379"/>
                <a:gd name="connsiteX15" fmla="*/ 72390 w 93980"/>
                <a:gd name="connsiteY15" fmla="*/ 66040 h 119379"/>
                <a:gd name="connsiteX16" fmla="*/ 19050 w 93980"/>
                <a:gd name="connsiteY16" fmla="*/ 85090 h 119379"/>
                <a:gd name="connsiteX17" fmla="*/ 38100 w 93980"/>
                <a:gd name="connsiteY17" fmla="*/ 101600 h 119379"/>
                <a:gd name="connsiteX18" fmla="*/ 72390 w 93980"/>
                <a:gd name="connsiteY18" fmla="*/ 647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80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1" y="97790"/>
                    <a:pt x="60961" y="119380"/>
                    <a:pt x="35561" y="119380"/>
                  </a:cubicBezTo>
                  <a:cubicBezTo>
                    <a:pt x="10161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6040"/>
                  </a:moveTo>
                  <a:cubicBezTo>
                    <a:pt x="35561" y="59690"/>
                    <a:pt x="19050" y="69850"/>
                    <a:pt x="19050" y="85090"/>
                  </a:cubicBezTo>
                  <a:cubicBezTo>
                    <a:pt x="19050" y="100330"/>
                    <a:pt x="26670" y="101600"/>
                    <a:pt x="38100" y="101600"/>
                  </a:cubicBezTo>
                  <a:cubicBezTo>
                    <a:pt x="57150" y="101600"/>
                    <a:pt x="72390" y="82550"/>
                    <a:pt x="7239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 385">
              <a:extLst>
                <a:ext uri="{FF2B5EF4-FFF2-40B4-BE49-F238E27FC236}">
                  <a16:creationId xmlns:a16="http://schemas.microsoft.com/office/drawing/2014/main" id="{A39D4A4F-9587-9E9F-7D75-93A2CC8BC41E}"/>
                </a:ext>
              </a:extLst>
            </p:cNvPr>
            <p:cNvSpPr/>
            <p:nvPr/>
          </p:nvSpPr>
          <p:spPr>
            <a:xfrm>
              <a:off x="8336280" y="6125209"/>
              <a:ext cx="95250" cy="119380"/>
            </a:xfrm>
            <a:custGeom>
              <a:avLst/>
              <a:gdLst>
                <a:gd name="connsiteX0" fmla="*/ 60960 w 95250"/>
                <a:gd name="connsiteY0" fmla="*/ 100330 h 119380"/>
                <a:gd name="connsiteX1" fmla="*/ 95250 w 95250"/>
                <a:gd name="connsiteY1" fmla="*/ 90170 h 119380"/>
                <a:gd name="connsiteX2" fmla="*/ 95250 w 95250"/>
                <a:gd name="connsiteY2" fmla="*/ 110490 h 119380"/>
                <a:gd name="connsiteX3" fmla="*/ 59689 w 95250"/>
                <a:gd name="connsiteY3" fmla="*/ 119380 h 119380"/>
                <a:gd name="connsiteX4" fmla="*/ 0 w 95250"/>
                <a:gd name="connsiteY4" fmla="*/ 59690 h 119380"/>
                <a:gd name="connsiteX5" fmla="*/ 59689 w 95250"/>
                <a:gd name="connsiteY5" fmla="*/ 0 h 119380"/>
                <a:gd name="connsiteX6" fmla="*/ 95250 w 95250"/>
                <a:gd name="connsiteY6" fmla="*/ 8890 h 119380"/>
                <a:gd name="connsiteX7" fmla="*/ 95250 w 95250"/>
                <a:gd name="connsiteY7" fmla="*/ 29210 h 119380"/>
                <a:gd name="connsiteX8" fmla="*/ 60960 w 95250"/>
                <a:gd name="connsiteY8" fmla="*/ 19050 h 119380"/>
                <a:gd name="connsiteX9" fmla="*/ 21589 w 95250"/>
                <a:gd name="connsiteY9" fmla="*/ 59690 h 119380"/>
                <a:gd name="connsiteX10" fmla="*/ 60960 w 95250"/>
                <a:gd name="connsiteY10" fmla="*/ 10033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80">
                  <a:moveTo>
                    <a:pt x="60960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89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89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0" y="19050"/>
                  </a:cubicBezTo>
                  <a:cubicBezTo>
                    <a:pt x="38100" y="19050"/>
                    <a:pt x="21589" y="35560"/>
                    <a:pt x="21589" y="59690"/>
                  </a:cubicBezTo>
                  <a:cubicBezTo>
                    <a:pt x="21589" y="83820"/>
                    <a:pt x="38100" y="100330"/>
                    <a:pt x="6096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 386">
              <a:extLst>
                <a:ext uri="{FF2B5EF4-FFF2-40B4-BE49-F238E27FC236}">
                  <a16:creationId xmlns:a16="http://schemas.microsoft.com/office/drawing/2014/main" id="{6A3A8F80-9AAF-48E4-D8F8-5C2D1D91B301}"/>
                </a:ext>
              </a:extLst>
            </p:cNvPr>
            <p:cNvSpPr/>
            <p:nvPr/>
          </p:nvSpPr>
          <p:spPr>
            <a:xfrm>
              <a:off x="8460740" y="6125209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 387">
              <a:extLst>
                <a:ext uri="{FF2B5EF4-FFF2-40B4-BE49-F238E27FC236}">
                  <a16:creationId xmlns:a16="http://schemas.microsoft.com/office/drawing/2014/main" id="{869F9836-6310-3C3F-5816-DE434FE6E759}"/>
                </a:ext>
              </a:extLst>
            </p:cNvPr>
            <p:cNvSpPr/>
            <p:nvPr/>
          </p:nvSpPr>
          <p:spPr>
            <a:xfrm>
              <a:off x="8544559" y="6123940"/>
              <a:ext cx="116840" cy="119379"/>
            </a:xfrm>
            <a:custGeom>
              <a:avLst/>
              <a:gdLst>
                <a:gd name="connsiteX0" fmla="*/ 116840 w 116840"/>
                <a:gd name="connsiteY0" fmla="*/ 59690 h 119379"/>
                <a:gd name="connsiteX1" fmla="*/ 58420 w 116840"/>
                <a:gd name="connsiteY1" fmla="*/ 119380 h 119379"/>
                <a:gd name="connsiteX2" fmla="*/ 0 w 116840"/>
                <a:gd name="connsiteY2" fmla="*/ 59690 h 119379"/>
                <a:gd name="connsiteX3" fmla="*/ 58420 w 116840"/>
                <a:gd name="connsiteY3" fmla="*/ 0 h 119379"/>
                <a:gd name="connsiteX4" fmla="*/ 116840 w 116840"/>
                <a:gd name="connsiteY4" fmla="*/ 59690 h 119379"/>
                <a:gd name="connsiteX5" fmla="*/ 96520 w 116840"/>
                <a:gd name="connsiteY5" fmla="*/ 59690 h 119379"/>
                <a:gd name="connsiteX6" fmla="*/ 58420 w 116840"/>
                <a:gd name="connsiteY6" fmla="*/ 17780 h 119379"/>
                <a:gd name="connsiteX7" fmla="*/ 20320 w 116840"/>
                <a:gd name="connsiteY7" fmla="*/ 59690 h 119379"/>
                <a:gd name="connsiteX8" fmla="*/ 58420 w 116840"/>
                <a:gd name="connsiteY8" fmla="*/ 101600 h 119379"/>
                <a:gd name="connsiteX9" fmla="*/ 96520 w 116840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 388">
              <a:extLst>
                <a:ext uri="{FF2B5EF4-FFF2-40B4-BE49-F238E27FC236}">
                  <a16:creationId xmlns:a16="http://schemas.microsoft.com/office/drawing/2014/main" id="{72B8F522-4923-A832-4BC6-FB55D93B18D2}"/>
                </a:ext>
              </a:extLst>
            </p:cNvPr>
            <p:cNvSpPr/>
            <p:nvPr/>
          </p:nvSpPr>
          <p:spPr>
            <a:xfrm>
              <a:off x="8686800" y="6125209"/>
              <a:ext cx="78740" cy="119380"/>
            </a:xfrm>
            <a:custGeom>
              <a:avLst/>
              <a:gdLst>
                <a:gd name="connsiteX0" fmla="*/ 34290 w 78740"/>
                <a:gd name="connsiteY0" fmla="*/ 67310 h 119380"/>
                <a:gd name="connsiteX1" fmla="*/ 0 w 78740"/>
                <a:gd name="connsiteY1" fmla="*/ 31750 h 119380"/>
                <a:gd name="connsiteX2" fmla="*/ 40640 w 78740"/>
                <a:gd name="connsiteY2" fmla="*/ 0 h 119380"/>
                <a:gd name="connsiteX3" fmla="*/ 72390 w 78740"/>
                <a:gd name="connsiteY3" fmla="*/ 6350 h 119380"/>
                <a:gd name="connsiteX4" fmla="*/ 72390 w 78740"/>
                <a:gd name="connsiteY4" fmla="*/ 25400 h 119380"/>
                <a:gd name="connsiteX5" fmla="*/ 41910 w 78740"/>
                <a:gd name="connsiteY5" fmla="*/ 17780 h 119380"/>
                <a:gd name="connsiteX6" fmla="*/ 19050 w 78740"/>
                <a:gd name="connsiteY6" fmla="*/ 33020 h 119380"/>
                <a:gd name="connsiteX7" fmla="*/ 43180 w 78740"/>
                <a:gd name="connsiteY7" fmla="*/ 52070 h 119380"/>
                <a:gd name="connsiteX8" fmla="*/ 78740 w 78740"/>
                <a:gd name="connsiteY8" fmla="*/ 87630 h 119380"/>
                <a:gd name="connsiteX9" fmla="*/ 36830 w 78740"/>
                <a:gd name="connsiteY9" fmla="*/ 119380 h 119380"/>
                <a:gd name="connsiteX10" fmla="*/ 0 w 78740"/>
                <a:gd name="connsiteY10" fmla="*/ 111760 h 119380"/>
                <a:gd name="connsiteX11" fmla="*/ 0 w 78740"/>
                <a:gd name="connsiteY11" fmla="*/ 92710 h 119380"/>
                <a:gd name="connsiteX12" fmla="*/ 36830 w 78740"/>
                <a:gd name="connsiteY12" fmla="*/ 101600 h 119380"/>
                <a:gd name="connsiteX13" fmla="*/ 59690 w 78740"/>
                <a:gd name="connsiteY13" fmla="*/ 86360 h 119380"/>
                <a:gd name="connsiteX14" fmla="*/ 34290 w 78740"/>
                <a:gd name="connsiteY14" fmla="*/ 673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119380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 389">
              <a:extLst>
                <a:ext uri="{FF2B5EF4-FFF2-40B4-BE49-F238E27FC236}">
                  <a16:creationId xmlns:a16="http://schemas.microsoft.com/office/drawing/2014/main" id="{C20ED469-E4C5-D708-4831-3BDDB5FC860A}"/>
                </a:ext>
              </a:extLst>
            </p:cNvPr>
            <p:cNvSpPr/>
            <p:nvPr/>
          </p:nvSpPr>
          <p:spPr>
            <a:xfrm>
              <a:off x="8789669" y="6125209"/>
              <a:ext cx="78740" cy="119380"/>
            </a:xfrm>
            <a:custGeom>
              <a:avLst/>
              <a:gdLst>
                <a:gd name="connsiteX0" fmla="*/ 34290 w 78740"/>
                <a:gd name="connsiteY0" fmla="*/ 67310 h 119380"/>
                <a:gd name="connsiteX1" fmla="*/ 0 w 78740"/>
                <a:gd name="connsiteY1" fmla="*/ 31750 h 119380"/>
                <a:gd name="connsiteX2" fmla="*/ 40640 w 78740"/>
                <a:gd name="connsiteY2" fmla="*/ 0 h 119380"/>
                <a:gd name="connsiteX3" fmla="*/ 72390 w 78740"/>
                <a:gd name="connsiteY3" fmla="*/ 6350 h 119380"/>
                <a:gd name="connsiteX4" fmla="*/ 72390 w 78740"/>
                <a:gd name="connsiteY4" fmla="*/ 25400 h 119380"/>
                <a:gd name="connsiteX5" fmla="*/ 41911 w 78740"/>
                <a:gd name="connsiteY5" fmla="*/ 17780 h 119380"/>
                <a:gd name="connsiteX6" fmla="*/ 19050 w 78740"/>
                <a:gd name="connsiteY6" fmla="*/ 33020 h 119380"/>
                <a:gd name="connsiteX7" fmla="*/ 43180 w 78740"/>
                <a:gd name="connsiteY7" fmla="*/ 52070 h 119380"/>
                <a:gd name="connsiteX8" fmla="*/ 78740 w 78740"/>
                <a:gd name="connsiteY8" fmla="*/ 87630 h 119380"/>
                <a:gd name="connsiteX9" fmla="*/ 36830 w 78740"/>
                <a:gd name="connsiteY9" fmla="*/ 119380 h 119380"/>
                <a:gd name="connsiteX10" fmla="*/ 0 w 78740"/>
                <a:gd name="connsiteY10" fmla="*/ 111760 h 119380"/>
                <a:gd name="connsiteX11" fmla="*/ 0 w 78740"/>
                <a:gd name="connsiteY11" fmla="*/ 92710 h 119380"/>
                <a:gd name="connsiteX12" fmla="*/ 36830 w 78740"/>
                <a:gd name="connsiteY12" fmla="*/ 101600 h 119380"/>
                <a:gd name="connsiteX13" fmla="*/ 59690 w 78740"/>
                <a:gd name="connsiteY13" fmla="*/ 86360 h 119380"/>
                <a:gd name="connsiteX14" fmla="*/ 34290 w 78740"/>
                <a:gd name="connsiteY14" fmla="*/ 673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119380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1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1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1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 390">
              <a:extLst>
                <a:ext uri="{FF2B5EF4-FFF2-40B4-BE49-F238E27FC236}">
                  <a16:creationId xmlns:a16="http://schemas.microsoft.com/office/drawing/2014/main" id="{9669212B-77B3-188B-F1AB-6D5F94D5112F}"/>
                </a:ext>
              </a:extLst>
            </p:cNvPr>
            <p:cNvSpPr/>
            <p:nvPr/>
          </p:nvSpPr>
          <p:spPr>
            <a:xfrm>
              <a:off x="9015730" y="6123940"/>
              <a:ext cx="93979" cy="119379"/>
            </a:xfrm>
            <a:custGeom>
              <a:avLst/>
              <a:gdLst>
                <a:gd name="connsiteX0" fmla="*/ 5080 w 93979"/>
                <a:gd name="connsiteY0" fmla="*/ 8890 h 119379"/>
                <a:gd name="connsiteX1" fmla="*/ 45720 w 93979"/>
                <a:gd name="connsiteY1" fmla="*/ 0 h 119379"/>
                <a:gd name="connsiteX2" fmla="*/ 93980 w 93979"/>
                <a:gd name="connsiteY2" fmla="*/ 44450 h 119379"/>
                <a:gd name="connsiteX3" fmla="*/ 93980 w 93979"/>
                <a:gd name="connsiteY3" fmla="*/ 116840 h 119379"/>
                <a:gd name="connsiteX4" fmla="*/ 74930 w 93979"/>
                <a:gd name="connsiteY4" fmla="*/ 116840 h 119379"/>
                <a:gd name="connsiteX5" fmla="*/ 74930 w 93979"/>
                <a:gd name="connsiteY5" fmla="*/ 102870 h 119379"/>
                <a:gd name="connsiteX6" fmla="*/ 74930 w 93979"/>
                <a:gd name="connsiteY6" fmla="*/ 93980 h 119379"/>
                <a:gd name="connsiteX7" fmla="*/ 74930 w 93979"/>
                <a:gd name="connsiteY7" fmla="*/ 93980 h 119379"/>
                <a:gd name="connsiteX8" fmla="*/ 35560 w 93979"/>
                <a:gd name="connsiteY8" fmla="*/ 119380 h 119379"/>
                <a:gd name="connsiteX9" fmla="*/ 0 w 93979"/>
                <a:gd name="connsiteY9" fmla="*/ 86360 h 119379"/>
                <a:gd name="connsiteX10" fmla="*/ 74930 w 93979"/>
                <a:gd name="connsiteY10" fmla="*/ 50800 h 119379"/>
                <a:gd name="connsiteX11" fmla="*/ 74930 w 93979"/>
                <a:gd name="connsiteY11" fmla="*/ 44450 h 119379"/>
                <a:gd name="connsiteX12" fmla="*/ 44450 w 93979"/>
                <a:gd name="connsiteY12" fmla="*/ 17780 h 119379"/>
                <a:gd name="connsiteX13" fmla="*/ 7620 w 93979"/>
                <a:gd name="connsiteY13" fmla="*/ 27940 h 119379"/>
                <a:gd name="connsiteX14" fmla="*/ 7620 w 93979"/>
                <a:gd name="connsiteY14" fmla="*/ 8890 h 119379"/>
                <a:gd name="connsiteX15" fmla="*/ 71120 w 93979"/>
                <a:gd name="connsiteY15" fmla="*/ 66040 h 119379"/>
                <a:gd name="connsiteX16" fmla="*/ 17780 w 93979"/>
                <a:gd name="connsiteY16" fmla="*/ 85090 h 119379"/>
                <a:gd name="connsiteX17" fmla="*/ 36830 w 93979"/>
                <a:gd name="connsiteY17" fmla="*/ 101600 h 119379"/>
                <a:gd name="connsiteX18" fmla="*/ 71120 w 93979"/>
                <a:gd name="connsiteY18" fmla="*/ 647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1120" y="66040"/>
                  </a:moveTo>
                  <a:cubicBezTo>
                    <a:pt x="34289" y="59690"/>
                    <a:pt x="17780" y="69850"/>
                    <a:pt x="17780" y="85090"/>
                  </a:cubicBezTo>
                  <a:cubicBezTo>
                    <a:pt x="17780" y="100330"/>
                    <a:pt x="25400" y="101600"/>
                    <a:pt x="36830" y="101600"/>
                  </a:cubicBezTo>
                  <a:cubicBezTo>
                    <a:pt x="55880" y="101600"/>
                    <a:pt x="71120" y="82550"/>
                    <a:pt x="7112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 391">
              <a:extLst>
                <a:ext uri="{FF2B5EF4-FFF2-40B4-BE49-F238E27FC236}">
                  <a16:creationId xmlns:a16="http://schemas.microsoft.com/office/drawing/2014/main" id="{D6EB2866-7430-111A-D5AB-0882671EB0F4}"/>
                </a:ext>
              </a:extLst>
            </p:cNvPr>
            <p:cNvSpPr/>
            <p:nvPr/>
          </p:nvSpPr>
          <p:spPr>
            <a:xfrm>
              <a:off x="9147809" y="6076950"/>
              <a:ext cx="44450" cy="167640"/>
            </a:xfrm>
            <a:custGeom>
              <a:avLst/>
              <a:gdLst>
                <a:gd name="connsiteX0" fmla="*/ 0 w 44450"/>
                <a:gd name="connsiteY0" fmla="*/ 0 h 167640"/>
                <a:gd name="connsiteX1" fmla="*/ 21590 w 44450"/>
                <a:gd name="connsiteY1" fmla="*/ 0 h 167640"/>
                <a:gd name="connsiteX2" fmla="*/ 21590 w 44450"/>
                <a:gd name="connsiteY2" fmla="*/ 130810 h 167640"/>
                <a:gd name="connsiteX3" fmla="*/ 34290 w 44450"/>
                <a:gd name="connsiteY3" fmla="*/ 148590 h 167640"/>
                <a:gd name="connsiteX4" fmla="*/ 44450 w 44450"/>
                <a:gd name="connsiteY4" fmla="*/ 147320 h 167640"/>
                <a:gd name="connsiteX5" fmla="*/ 44450 w 44450"/>
                <a:gd name="connsiteY5" fmla="*/ 165100 h 167640"/>
                <a:gd name="connsiteX6" fmla="*/ 29210 w 44450"/>
                <a:gd name="connsiteY6" fmla="*/ 167640 h 167640"/>
                <a:gd name="connsiteX7" fmla="*/ 0 w 44450"/>
                <a:gd name="connsiteY7" fmla="*/ 135890 h 167640"/>
                <a:gd name="connsiteX8" fmla="*/ 0 w 44450"/>
                <a:gd name="connsiteY8" fmla="*/ 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40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0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 392">
              <a:extLst>
                <a:ext uri="{FF2B5EF4-FFF2-40B4-BE49-F238E27FC236}">
                  <a16:creationId xmlns:a16="http://schemas.microsoft.com/office/drawing/2014/main" id="{EA5A687F-CB41-E59E-E6A0-D8FD2DE7B5A8}"/>
                </a:ext>
              </a:extLst>
            </p:cNvPr>
            <p:cNvSpPr/>
            <p:nvPr/>
          </p:nvSpPr>
          <p:spPr>
            <a:xfrm>
              <a:off x="9217659" y="6076950"/>
              <a:ext cx="44450" cy="167640"/>
            </a:xfrm>
            <a:custGeom>
              <a:avLst/>
              <a:gdLst>
                <a:gd name="connsiteX0" fmla="*/ 0 w 44450"/>
                <a:gd name="connsiteY0" fmla="*/ 0 h 167640"/>
                <a:gd name="connsiteX1" fmla="*/ 21590 w 44450"/>
                <a:gd name="connsiteY1" fmla="*/ 0 h 167640"/>
                <a:gd name="connsiteX2" fmla="*/ 21590 w 44450"/>
                <a:gd name="connsiteY2" fmla="*/ 130810 h 167640"/>
                <a:gd name="connsiteX3" fmla="*/ 34290 w 44450"/>
                <a:gd name="connsiteY3" fmla="*/ 148590 h 167640"/>
                <a:gd name="connsiteX4" fmla="*/ 44450 w 44450"/>
                <a:gd name="connsiteY4" fmla="*/ 147320 h 167640"/>
                <a:gd name="connsiteX5" fmla="*/ 44450 w 44450"/>
                <a:gd name="connsiteY5" fmla="*/ 165100 h 167640"/>
                <a:gd name="connsiteX6" fmla="*/ 29210 w 44450"/>
                <a:gd name="connsiteY6" fmla="*/ 167640 h 167640"/>
                <a:gd name="connsiteX7" fmla="*/ 0 w 44450"/>
                <a:gd name="connsiteY7" fmla="*/ 135890 h 167640"/>
                <a:gd name="connsiteX8" fmla="*/ 0 w 44450"/>
                <a:gd name="connsiteY8" fmla="*/ 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40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0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 393">
              <a:extLst>
                <a:ext uri="{FF2B5EF4-FFF2-40B4-BE49-F238E27FC236}">
                  <a16:creationId xmlns:a16="http://schemas.microsoft.com/office/drawing/2014/main" id="{2634E60A-7E8E-4445-5CBB-507B438C9FC7}"/>
                </a:ext>
              </a:extLst>
            </p:cNvPr>
            <p:cNvSpPr/>
            <p:nvPr/>
          </p:nvSpPr>
          <p:spPr>
            <a:xfrm>
              <a:off x="922019" y="6399529"/>
              <a:ext cx="95250" cy="119379"/>
            </a:xfrm>
            <a:custGeom>
              <a:avLst/>
              <a:gdLst>
                <a:gd name="connsiteX0" fmla="*/ 60960 w 95250"/>
                <a:gd name="connsiteY0" fmla="*/ 100330 h 119379"/>
                <a:gd name="connsiteX1" fmla="*/ 95250 w 95250"/>
                <a:gd name="connsiteY1" fmla="*/ 90170 h 119379"/>
                <a:gd name="connsiteX2" fmla="*/ 95250 w 95250"/>
                <a:gd name="connsiteY2" fmla="*/ 110490 h 119379"/>
                <a:gd name="connsiteX3" fmla="*/ 59690 w 95250"/>
                <a:gd name="connsiteY3" fmla="*/ 119380 h 119379"/>
                <a:gd name="connsiteX4" fmla="*/ 0 w 95250"/>
                <a:gd name="connsiteY4" fmla="*/ 59690 h 119379"/>
                <a:gd name="connsiteX5" fmla="*/ 59690 w 95250"/>
                <a:gd name="connsiteY5" fmla="*/ 0 h 119379"/>
                <a:gd name="connsiteX6" fmla="*/ 95250 w 95250"/>
                <a:gd name="connsiteY6" fmla="*/ 8890 h 119379"/>
                <a:gd name="connsiteX7" fmla="*/ 95250 w 95250"/>
                <a:gd name="connsiteY7" fmla="*/ 29210 h 119379"/>
                <a:gd name="connsiteX8" fmla="*/ 60960 w 95250"/>
                <a:gd name="connsiteY8" fmla="*/ 19050 h 119379"/>
                <a:gd name="connsiteX9" fmla="*/ 21590 w 95250"/>
                <a:gd name="connsiteY9" fmla="*/ 59690 h 119379"/>
                <a:gd name="connsiteX10" fmla="*/ 60960 w 95250"/>
                <a:gd name="connsiteY10" fmla="*/ 10033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79">
                  <a:moveTo>
                    <a:pt x="60960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9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90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0" y="19050"/>
                  </a:cubicBezTo>
                  <a:cubicBezTo>
                    <a:pt x="38100" y="19050"/>
                    <a:pt x="21590" y="35560"/>
                    <a:pt x="21590" y="59690"/>
                  </a:cubicBezTo>
                  <a:cubicBezTo>
                    <a:pt x="21590" y="83820"/>
                    <a:pt x="38100" y="100330"/>
                    <a:pt x="6096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 394">
              <a:extLst>
                <a:ext uri="{FF2B5EF4-FFF2-40B4-BE49-F238E27FC236}">
                  <a16:creationId xmlns:a16="http://schemas.microsoft.com/office/drawing/2014/main" id="{7AC88078-8773-2AA9-3136-4E2D2225C6CB}"/>
                </a:ext>
              </a:extLst>
            </p:cNvPr>
            <p:cNvSpPr/>
            <p:nvPr/>
          </p:nvSpPr>
          <p:spPr>
            <a:xfrm>
              <a:off x="1045210" y="6399529"/>
              <a:ext cx="101600" cy="118110"/>
            </a:xfrm>
            <a:custGeom>
              <a:avLst/>
              <a:gdLst>
                <a:gd name="connsiteX0" fmla="*/ 81280 w 101600"/>
                <a:gd name="connsiteY0" fmla="*/ 115570 h 118110"/>
                <a:gd name="connsiteX1" fmla="*/ 81280 w 101600"/>
                <a:gd name="connsiteY1" fmla="*/ 99060 h 118110"/>
                <a:gd name="connsiteX2" fmla="*/ 81280 w 101600"/>
                <a:gd name="connsiteY2" fmla="*/ 90170 h 118110"/>
                <a:gd name="connsiteX3" fmla="*/ 81280 w 101600"/>
                <a:gd name="connsiteY3" fmla="*/ 90170 h 118110"/>
                <a:gd name="connsiteX4" fmla="*/ 39370 w 101600"/>
                <a:gd name="connsiteY4" fmla="*/ 118110 h 118110"/>
                <a:gd name="connsiteX5" fmla="*/ 0 w 101600"/>
                <a:gd name="connsiteY5" fmla="*/ 72390 h 118110"/>
                <a:gd name="connsiteX6" fmla="*/ 0 w 101600"/>
                <a:gd name="connsiteY6" fmla="*/ 0 h 118110"/>
                <a:gd name="connsiteX7" fmla="*/ 21590 w 101600"/>
                <a:gd name="connsiteY7" fmla="*/ 0 h 118110"/>
                <a:gd name="connsiteX8" fmla="*/ 21590 w 101600"/>
                <a:gd name="connsiteY8" fmla="*/ 67310 h 118110"/>
                <a:gd name="connsiteX9" fmla="*/ 43180 w 101600"/>
                <a:gd name="connsiteY9" fmla="*/ 97790 h 118110"/>
                <a:gd name="connsiteX10" fmla="*/ 80010 w 101600"/>
                <a:gd name="connsiteY10" fmla="*/ 57150 h 118110"/>
                <a:gd name="connsiteX11" fmla="*/ 80010 w 101600"/>
                <a:gd name="connsiteY11" fmla="*/ 1270 h 118110"/>
                <a:gd name="connsiteX12" fmla="*/ 101600 w 101600"/>
                <a:gd name="connsiteY12" fmla="*/ 1270 h 118110"/>
                <a:gd name="connsiteX13" fmla="*/ 101600 w 101600"/>
                <a:gd name="connsiteY13" fmla="*/ 115570 h 118110"/>
                <a:gd name="connsiteX14" fmla="*/ 81280 w 101600"/>
                <a:gd name="connsiteY14" fmla="*/ 11557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00" h="118110">
                  <a:moveTo>
                    <a:pt x="81280" y="115570"/>
                  </a:moveTo>
                  <a:lnTo>
                    <a:pt x="81280" y="99060"/>
                  </a:lnTo>
                  <a:cubicBezTo>
                    <a:pt x="81280" y="93980"/>
                    <a:pt x="81280" y="91440"/>
                    <a:pt x="81280" y="90170"/>
                  </a:cubicBezTo>
                  <a:lnTo>
                    <a:pt x="81280" y="90170"/>
                  </a:lnTo>
                  <a:cubicBezTo>
                    <a:pt x="77470" y="100330"/>
                    <a:pt x="62230" y="118110"/>
                    <a:pt x="39370" y="118110"/>
                  </a:cubicBezTo>
                  <a:cubicBezTo>
                    <a:pt x="16510" y="118110"/>
                    <a:pt x="0" y="101600"/>
                    <a:pt x="0" y="72390"/>
                  </a:cubicBezTo>
                  <a:lnTo>
                    <a:pt x="0" y="0"/>
                  </a:lnTo>
                  <a:lnTo>
                    <a:pt x="21590" y="0"/>
                  </a:lnTo>
                  <a:lnTo>
                    <a:pt x="21590" y="67310"/>
                  </a:lnTo>
                  <a:cubicBezTo>
                    <a:pt x="21590" y="82550"/>
                    <a:pt x="24130" y="97790"/>
                    <a:pt x="43180" y="97790"/>
                  </a:cubicBezTo>
                  <a:cubicBezTo>
                    <a:pt x="62230" y="97790"/>
                    <a:pt x="80010" y="80010"/>
                    <a:pt x="80010" y="57150"/>
                  </a:cubicBezTo>
                  <a:lnTo>
                    <a:pt x="80010" y="1270"/>
                  </a:lnTo>
                  <a:lnTo>
                    <a:pt x="101600" y="1270"/>
                  </a:lnTo>
                  <a:lnTo>
                    <a:pt x="101600" y="115570"/>
                  </a:lnTo>
                  <a:lnTo>
                    <a:pt x="8128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 395">
              <a:extLst>
                <a:ext uri="{FF2B5EF4-FFF2-40B4-BE49-F238E27FC236}">
                  <a16:creationId xmlns:a16="http://schemas.microsoft.com/office/drawing/2014/main" id="{F28BCB9F-3B75-007D-1E52-42040583D766}"/>
                </a:ext>
              </a:extLst>
            </p:cNvPr>
            <p:cNvSpPr/>
            <p:nvPr/>
          </p:nvSpPr>
          <p:spPr>
            <a:xfrm>
              <a:off x="1178560" y="6399529"/>
              <a:ext cx="78739" cy="119379"/>
            </a:xfrm>
            <a:custGeom>
              <a:avLst/>
              <a:gdLst>
                <a:gd name="connsiteX0" fmla="*/ 34290 w 78739"/>
                <a:gd name="connsiteY0" fmla="*/ 67310 h 119379"/>
                <a:gd name="connsiteX1" fmla="*/ 0 w 78739"/>
                <a:gd name="connsiteY1" fmla="*/ 31750 h 119379"/>
                <a:gd name="connsiteX2" fmla="*/ 40640 w 78739"/>
                <a:gd name="connsiteY2" fmla="*/ 0 h 119379"/>
                <a:gd name="connsiteX3" fmla="*/ 72390 w 78739"/>
                <a:gd name="connsiteY3" fmla="*/ 6350 h 119379"/>
                <a:gd name="connsiteX4" fmla="*/ 72390 w 78739"/>
                <a:gd name="connsiteY4" fmla="*/ 25400 h 119379"/>
                <a:gd name="connsiteX5" fmla="*/ 41910 w 78739"/>
                <a:gd name="connsiteY5" fmla="*/ 17780 h 119379"/>
                <a:gd name="connsiteX6" fmla="*/ 19050 w 78739"/>
                <a:gd name="connsiteY6" fmla="*/ 33020 h 119379"/>
                <a:gd name="connsiteX7" fmla="*/ 43180 w 78739"/>
                <a:gd name="connsiteY7" fmla="*/ 52070 h 119379"/>
                <a:gd name="connsiteX8" fmla="*/ 78740 w 78739"/>
                <a:gd name="connsiteY8" fmla="*/ 87630 h 119379"/>
                <a:gd name="connsiteX9" fmla="*/ 36830 w 78739"/>
                <a:gd name="connsiteY9" fmla="*/ 119380 h 119379"/>
                <a:gd name="connsiteX10" fmla="*/ 0 w 78739"/>
                <a:gd name="connsiteY10" fmla="*/ 111760 h 119379"/>
                <a:gd name="connsiteX11" fmla="*/ 0 w 78739"/>
                <a:gd name="connsiteY11" fmla="*/ 92710 h 119379"/>
                <a:gd name="connsiteX12" fmla="*/ 36830 w 78739"/>
                <a:gd name="connsiteY12" fmla="*/ 101600 h 119379"/>
                <a:gd name="connsiteX13" fmla="*/ 59690 w 78739"/>
                <a:gd name="connsiteY13" fmla="*/ 86360 h 119379"/>
                <a:gd name="connsiteX14" fmla="*/ 34290 w 78739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 396">
              <a:extLst>
                <a:ext uri="{FF2B5EF4-FFF2-40B4-BE49-F238E27FC236}">
                  <a16:creationId xmlns:a16="http://schemas.microsoft.com/office/drawing/2014/main" id="{4365A180-8C16-24D1-9551-B59581CFC4AC}"/>
                </a:ext>
              </a:extLst>
            </p:cNvPr>
            <p:cNvSpPr/>
            <p:nvPr/>
          </p:nvSpPr>
          <p:spPr>
            <a:xfrm>
              <a:off x="1272539" y="6366509"/>
              <a:ext cx="78740" cy="152400"/>
            </a:xfrm>
            <a:custGeom>
              <a:avLst/>
              <a:gdLst>
                <a:gd name="connsiteX0" fmla="*/ 20320 w 78740"/>
                <a:gd name="connsiteY0" fmla="*/ 34290 h 152400"/>
                <a:gd name="connsiteX1" fmla="*/ 20320 w 78740"/>
                <a:gd name="connsiteY1" fmla="*/ 0 h 152400"/>
                <a:gd name="connsiteX2" fmla="*/ 40640 w 78740"/>
                <a:gd name="connsiteY2" fmla="*/ 0 h 152400"/>
                <a:gd name="connsiteX3" fmla="*/ 40640 w 78740"/>
                <a:gd name="connsiteY3" fmla="*/ 34290 h 152400"/>
                <a:gd name="connsiteX4" fmla="*/ 74930 w 78740"/>
                <a:gd name="connsiteY4" fmla="*/ 34290 h 152400"/>
                <a:gd name="connsiteX5" fmla="*/ 74930 w 78740"/>
                <a:gd name="connsiteY5" fmla="*/ 52070 h 152400"/>
                <a:gd name="connsiteX6" fmla="*/ 40640 w 78740"/>
                <a:gd name="connsiteY6" fmla="*/ 52070 h 152400"/>
                <a:gd name="connsiteX7" fmla="*/ 40640 w 78740"/>
                <a:gd name="connsiteY7" fmla="*/ 111760 h 152400"/>
                <a:gd name="connsiteX8" fmla="*/ 57150 w 78740"/>
                <a:gd name="connsiteY8" fmla="*/ 133350 h 152400"/>
                <a:gd name="connsiteX9" fmla="*/ 78740 w 78740"/>
                <a:gd name="connsiteY9" fmla="*/ 128270 h 152400"/>
                <a:gd name="connsiteX10" fmla="*/ 78740 w 78740"/>
                <a:gd name="connsiteY10" fmla="*/ 147320 h 152400"/>
                <a:gd name="connsiteX11" fmla="*/ 53340 w 78740"/>
                <a:gd name="connsiteY11" fmla="*/ 152400 h 152400"/>
                <a:gd name="connsiteX12" fmla="*/ 19050 w 78740"/>
                <a:gd name="connsiteY12" fmla="*/ 118110 h 152400"/>
                <a:gd name="connsiteX13" fmla="*/ 19050 w 78740"/>
                <a:gd name="connsiteY13" fmla="*/ 52070 h 152400"/>
                <a:gd name="connsiteX14" fmla="*/ 0 w 78740"/>
                <a:gd name="connsiteY14" fmla="*/ 52070 h 152400"/>
                <a:gd name="connsiteX15" fmla="*/ 0 w 78740"/>
                <a:gd name="connsiteY15" fmla="*/ 34290 h 152400"/>
                <a:gd name="connsiteX16" fmla="*/ 19050 w 78740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40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 397">
              <a:extLst>
                <a:ext uri="{FF2B5EF4-FFF2-40B4-BE49-F238E27FC236}">
                  <a16:creationId xmlns:a16="http://schemas.microsoft.com/office/drawing/2014/main" id="{71E11149-0832-5D48-DB19-AFB9CDC0DEB6}"/>
                </a:ext>
              </a:extLst>
            </p:cNvPr>
            <p:cNvSpPr/>
            <p:nvPr/>
          </p:nvSpPr>
          <p:spPr>
            <a:xfrm>
              <a:off x="1367789" y="6398259"/>
              <a:ext cx="116840" cy="119380"/>
            </a:xfrm>
            <a:custGeom>
              <a:avLst/>
              <a:gdLst>
                <a:gd name="connsiteX0" fmla="*/ 116840 w 116840"/>
                <a:gd name="connsiteY0" fmla="*/ 59690 h 119380"/>
                <a:gd name="connsiteX1" fmla="*/ 58420 w 116840"/>
                <a:gd name="connsiteY1" fmla="*/ 119380 h 119380"/>
                <a:gd name="connsiteX2" fmla="*/ 0 w 116840"/>
                <a:gd name="connsiteY2" fmla="*/ 59690 h 119380"/>
                <a:gd name="connsiteX3" fmla="*/ 58420 w 116840"/>
                <a:gd name="connsiteY3" fmla="*/ 0 h 119380"/>
                <a:gd name="connsiteX4" fmla="*/ 116840 w 116840"/>
                <a:gd name="connsiteY4" fmla="*/ 59690 h 119380"/>
                <a:gd name="connsiteX5" fmla="*/ 96520 w 116840"/>
                <a:gd name="connsiteY5" fmla="*/ 59690 h 119380"/>
                <a:gd name="connsiteX6" fmla="*/ 58420 w 116840"/>
                <a:gd name="connsiteY6" fmla="*/ 17780 h 119380"/>
                <a:gd name="connsiteX7" fmla="*/ 20320 w 116840"/>
                <a:gd name="connsiteY7" fmla="*/ 59690 h 119380"/>
                <a:gd name="connsiteX8" fmla="*/ 58420 w 116840"/>
                <a:gd name="connsiteY8" fmla="*/ 101600 h 119380"/>
                <a:gd name="connsiteX9" fmla="*/ 96520 w 116840"/>
                <a:gd name="connsiteY9" fmla="*/ 5969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80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1ACB33E9-2DD5-E896-25B4-AE619D06F8F7}"/>
                </a:ext>
              </a:extLst>
            </p:cNvPr>
            <p:cNvSpPr/>
            <p:nvPr/>
          </p:nvSpPr>
          <p:spPr>
            <a:xfrm>
              <a:off x="1515110" y="6398259"/>
              <a:ext cx="177800" cy="120650"/>
            </a:xfrm>
            <a:custGeom>
              <a:avLst/>
              <a:gdLst>
                <a:gd name="connsiteX0" fmla="*/ 21590 w 177800"/>
                <a:gd name="connsiteY0" fmla="*/ 2540 h 120650"/>
                <a:gd name="connsiteX1" fmla="*/ 21590 w 177800"/>
                <a:gd name="connsiteY1" fmla="*/ 19050 h 120650"/>
                <a:gd name="connsiteX2" fmla="*/ 21590 w 177800"/>
                <a:gd name="connsiteY2" fmla="*/ 27940 h 120650"/>
                <a:gd name="connsiteX3" fmla="*/ 21590 w 177800"/>
                <a:gd name="connsiteY3" fmla="*/ 27940 h 120650"/>
                <a:gd name="connsiteX4" fmla="*/ 63500 w 177800"/>
                <a:gd name="connsiteY4" fmla="*/ 0 h 120650"/>
                <a:gd name="connsiteX5" fmla="*/ 97790 w 177800"/>
                <a:gd name="connsiteY5" fmla="*/ 26670 h 120650"/>
                <a:gd name="connsiteX6" fmla="*/ 97790 w 177800"/>
                <a:gd name="connsiteY6" fmla="*/ 26670 h 120650"/>
                <a:gd name="connsiteX7" fmla="*/ 137160 w 177800"/>
                <a:gd name="connsiteY7" fmla="*/ 0 h 120650"/>
                <a:gd name="connsiteX8" fmla="*/ 177800 w 177800"/>
                <a:gd name="connsiteY8" fmla="*/ 45720 h 120650"/>
                <a:gd name="connsiteX9" fmla="*/ 177800 w 177800"/>
                <a:gd name="connsiteY9" fmla="*/ 118110 h 120650"/>
                <a:gd name="connsiteX10" fmla="*/ 156210 w 177800"/>
                <a:gd name="connsiteY10" fmla="*/ 118110 h 120650"/>
                <a:gd name="connsiteX11" fmla="*/ 156210 w 177800"/>
                <a:gd name="connsiteY11" fmla="*/ 50800 h 120650"/>
                <a:gd name="connsiteX12" fmla="*/ 134620 w 177800"/>
                <a:gd name="connsiteY12" fmla="*/ 21590 h 120650"/>
                <a:gd name="connsiteX13" fmla="*/ 100330 w 177800"/>
                <a:gd name="connsiteY13" fmla="*/ 66040 h 120650"/>
                <a:gd name="connsiteX14" fmla="*/ 100330 w 177800"/>
                <a:gd name="connsiteY14" fmla="*/ 119380 h 120650"/>
                <a:gd name="connsiteX15" fmla="*/ 78740 w 177800"/>
                <a:gd name="connsiteY15" fmla="*/ 119380 h 120650"/>
                <a:gd name="connsiteX16" fmla="*/ 78740 w 177800"/>
                <a:gd name="connsiteY16" fmla="*/ 52070 h 120650"/>
                <a:gd name="connsiteX17" fmla="*/ 57150 w 177800"/>
                <a:gd name="connsiteY17" fmla="*/ 22860 h 120650"/>
                <a:gd name="connsiteX18" fmla="*/ 21590 w 177800"/>
                <a:gd name="connsiteY18" fmla="*/ 67310 h 120650"/>
                <a:gd name="connsiteX19" fmla="*/ 21590 w 177800"/>
                <a:gd name="connsiteY19" fmla="*/ 120650 h 120650"/>
                <a:gd name="connsiteX20" fmla="*/ 0 w 177800"/>
                <a:gd name="connsiteY20" fmla="*/ 120650 h 120650"/>
                <a:gd name="connsiteX21" fmla="*/ 0 w 177800"/>
                <a:gd name="connsiteY21" fmla="*/ 6350 h 120650"/>
                <a:gd name="connsiteX22" fmla="*/ 20320 w 177800"/>
                <a:gd name="connsiteY22" fmla="*/ 635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800" h="120650">
                  <a:moveTo>
                    <a:pt x="21590" y="2540"/>
                  </a:moveTo>
                  <a:lnTo>
                    <a:pt x="21590" y="19050"/>
                  </a:lnTo>
                  <a:cubicBezTo>
                    <a:pt x="21590" y="24130"/>
                    <a:pt x="21590" y="26670"/>
                    <a:pt x="21590" y="27940"/>
                  </a:cubicBezTo>
                  <a:lnTo>
                    <a:pt x="21590" y="27940"/>
                  </a:lnTo>
                  <a:cubicBezTo>
                    <a:pt x="27940" y="12700"/>
                    <a:pt x="44450" y="0"/>
                    <a:pt x="63500" y="0"/>
                  </a:cubicBezTo>
                  <a:cubicBezTo>
                    <a:pt x="82550" y="0"/>
                    <a:pt x="93980" y="8890"/>
                    <a:pt x="97790" y="26670"/>
                  </a:cubicBezTo>
                  <a:lnTo>
                    <a:pt x="97790" y="26670"/>
                  </a:lnTo>
                  <a:cubicBezTo>
                    <a:pt x="105410" y="12700"/>
                    <a:pt x="119380" y="0"/>
                    <a:pt x="137160" y="0"/>
                  </a:cubicBezTo>
                  <a:cubicBezTo>
                    <a:pt x="165100" y="0"/>
                    <a:pt x="177800" y="16510"/>
                    <a:pt x="177800" y="45720"/>
                  </a:cubicBezTo>
                  <a:lnTo>
                    <a:pt x="177800" y="118110"/>
                  </a:lnTo>
                  <a:lnTo>
                    <a:pt x="156210" y="118110"/>
                  </a:lnTo>
                  <a:lnTo>
                    <a:pt x="156210" y="50800"/>
                  </a:lnTo>
                  <a:cubicBezTo>
                    <a:pt x="156210" y="34290"/>
                    <a:pt x="152400" y="21590"/>
                    <a:pt x="134620" y="21590"/>
                  </a:cubicBezTo>
                  <a:cubicBezTo>
                    <a:pt x="116840" y="21590"/>
                    <a:pt x="100330" y="44450"/>
                    <a:pt x="100330" y="66040"/>
                  </a:cubicBezTo>
                  <a:lnTo>
                    <a:pt x="100330" y="119380"/>
                  </a:lnTo>
                  <a:lnTo>
                    <a:pt x="78740" y="119380"/>
                  </a:lnTo>
                  <a:lnTo>
                    <a:pt x="78740" y="52070"/>
                  </a:lnTo>
                  <a:cubicBezTo>
                    <a:pt x="78740" y="36830"/>
                    <a:pt x="76200" y="22860"/>
                    <a:pt x="57150" y="22860"/>
                  </a:cubicBezTo>
                  <a:cubicBezTo>
                    <a:pt x="38100" y="22860"/>
                    <a:pt x="21590" y="45720"/>
                    <a:pt x="21590" y="67310"/>
                  </a:cubicBezTo>
                  <a:lnTo>
                    <a:pt x="21590" y="120650"/>
                  </a:lnTo>
                  <a:lnTo>
                    <a:pt x="0" y="120650"/>
                  </a:lnTo>
                  <a:lnTo>
                    <a:pt x="0" y="635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5BA85BB1-A860-D30C-5C69-0D02904AFECB}"/>
                </a:ext>
              </a:extLst>
            </p:cNvPr>
            <p:cNvSpPr/>
            <p:nvPr/>
          </p:nvSpPr>
          <p:spPr>
            <a:xfrm>
              <a:off x="1718310" y="6399529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 400">
              <a:extLst>
                <a:ext uri="{FF2B5EF4-FFF2-40B4-BE49-F238E27FC236}">
                  <a16:creationId xmlns:a16="http://schemas.microsoft.com/office/drawing/2014/main" id="{428D9017-AF13-7839-E8A5-CAC90F92B80B}"/>
                </a:ext>
              </a:extLst>
            </p:cNvPr>
            <p:cNvSpPr/>
            <p:nvPr/>
          </p:nvSpPr>
          <p:spPr>
            <a:xfrm>
              <a:off x="1855470" y="6399529"/>
              <a:ext cx="66592" cy="116839"/>
            </a:xfrm>
            <a:custGeom>
              <a:avLst/>
              <a:gdLst>
                <a:gd name="connsiteX0" fmla="*/ 1270 w 66592"/>
                <a:gd name="connsiteY0" fmla="*/ 1270 h 116839"/>
                <a:gd name="connsiteX1" fmla="*/ 21590 w 66592"/>
                <a:gd name="connsiteY1" fmla="*/ 1270 h 116839"/>
                <a:gd name="connsiteX2" fmla="*/ 21590 w 66592"/>
                <a:gd name="connsiteY2" fmla="*/ 17780 h 116839"/>
                <a:gd name="connsiteX3" fmla="*/ 21590 w 66592"/>
                <a:gd name="connsiteY3" fmla="*/ 26670 h 116839"/>
                <a:gd name="connsiteX4" fmla="*/ 21590 w 66592"/>
                <a:gd name="connsiteY4" fmla="*/ 26670 h 116839"/>
                <a:gd name="connsiteX5" fmla="*/ 57150 w 66592"/>
                <a:gd name="connsiteY5" fmla="*/ 0 h 116839"/>
                <a:gd name="connsiteX6" fmla="*/ 63500 w 66592"/>
                <a:gd name="connsiteY6" fmla="*/ 0 h 116839"/>
                <a:gd name="connsiteX7" fmla="*/ 63500 w 66592"/>
                <a:gd name="connsiteY7" fmla="*/ 20320 h 116839"/>
                <a:gd name="connsiteX8" fmla="*/ 57150 w 66592"/>
                <a:gd name="connsiteY8" fmla="*/ 20320 h 116839"/>
                <a:gd name="connsiteX9" fmla="*/ 21590 w 66592"/>
                <a:gd name="connsiteY9" fmla="*/ 67310 h 116839"/>
                <a:gd name="connsiteX10" fmla="*/ 21590 w 66592"/>
                <a:gd name="connsiteY10" fmla="*/ 116840 h 116839"/>
                <a:gd name="connsiteX11" fmla="*/ 0 w 66592"/>
                <a:gd name="connsiteY11" fmla="*/ 116840 h 116839"/>
                <a:gd name="connsiteX12" fmla="*/ 0 w 66592"/>
                <a:gd name="connsiteY12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39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 401">
              <a:extLst>
                <a:ext uri="{FF2B5EF4-FFF2-40B4-BE49-F238E27FC236}">
                  <a16:creationId xmlns:a16="http://schemas.microsoft.com/office/drawing/2014/main" id="{801FC7C6-E0ED-AD2F-B966-9EAF27C50B39}"/>
                </a:ext>
              </a:extLst>
            </p:cNvPr>
            <p:cNvSpPr/>
            <p:nvPr/>
          </p:nvSpPr>
          <p:spPr>
            <a:xfrm>
              <a:off x="2002789" y="635507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4130 w 25400"/>
                <a:gd name="connsiteY5" fmla="*/ 45720 h 160020"/>
                <a:gd name="connsiteX6" fmla="*/ 24130 w 25400"/>
                <a:gd name="connsiteY6" fmla="*/ 160020 h 160020"/>
                <a:gd name="connsiteX7" fmla="*/ 2540 w 25400"/>
                <a:gd name="connsiteY7" fmla="*/ 160020 h 160020"/>
                <a:gd name="connsiteX8" fmla="*/ 2540 w 25400"/>
                <a:gd name="connsiteY8" fmla="*/ 45720 h 160020"/>
                <a:gd name="connsiteX9" fmla="*/ 2413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 402">
              <a:extLst>
                <a:ext uri="{FF2B5EF4-FFF2-40B4-BE49-F238E27FC236}">
                  <a16:creationId xmlns:a16="http://schemas.microsoft.com/office/drawing/2014/main" id="{C0BF5007-5BBE-2C1C-A16D-001110FAF304}"/>
                </a:ext>
              </a:extLst>
            </p:cNvPr>
            <p:cNvSpPr/>
            <p:nvPr/>
          </p:nvSpPr>
          <p:spPr>
            <a:xfrm>
              <a:off x="2067560" y="6398259"/>
              <a:ext cx="102869" cy="118109"/>
            </a:xfrm>
            <a:custGeom>
              <a:avLst/>
              <a:gdLst>
                <a:gd name="connsiteX0" fmla="*/ 20320 w 102869"/>
                <a:gd name="connsiteY0" fmla="*/ 2540 h 118109"/>
                <a:gd name="connsiteX1" fmla="*/ 20320 w 102869"/>
                <a:gd name="connsiteY1" fmla="*/ 19050 h 118109"/>
                <a:gd name="connsiteX2" fmla="*/ 20320 w 102869"/>
                <a:gd name="connsiteY2" fmla="*/ 27940 h 118109"/>
                <a:gd name="connsiteX3" fmla="*/ 20320 w 102869"/>
                <a:gd name="connsiteY3" fmla="*/ 27940 h 118109"/>
                <a:gd name="connsiteX4" fmla="*/ 63500 w 102869"/>
                <a:gd name="connsiteY4" fmla="*/ 0 h 118109"/>
                <a:gd name="connsiteX5" fmla="*/ 102870 w 102869"/>
                <a:gd name="connsiteY5" fmla="*/ 45720 h 118109"/>
                <a:gd name="connsiteX6" fmla="*/ 102870 w 102869"/>
                <a:gd name="connsiteY6" fmla="*/ 118110 h 118109"/>
                <a:gd name="connsiteX7" fmla="*/ 81280 w 102869"/>
                <a:gd name="connsiteY7" fmla="*/ 118110 h 118109"/>
                <a:gd name="connsiteX8" fmla="*/ 81280 w 102869"/>
                <a:gd name="connsiteY8" fmla="*/ 50800 h 118109"/>
                <a:gd name="connsiteX9" fmla="*/ 59690 w 102869"/>
                <a:gd name="connsiteY9" fmla="*/ 20320 h 118109"/>
                <a:gd name="connsiteX10" fmla="*/ 21590 w 102869"/>
                <a:gd name="connsiteY10" fmla="*/ 60960 h 118109"/>
                <a:gd name="connsiteX11" fmla="*/ 21590 w 102869"/>
                <a:gd name="connsiteY11" fmla="*/ 116840 h 118109"/>
                <a:gd name="connsiteX12" fmla="*/ 0 w 102869"/>
                <a:gd name="connsiteY12" fmla="*/ 116840 h 118109"/>
                <a:gd name="connsiteX13" fmla="*/ 0 w 102869"/>
                <a:gd name="connsiteY13" fmla="*/ 2540 h 118109"/>
                <a:gd name="connsiteX14" fmla="*/ 20320 w 102869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 403">
              <a:extLst>
                <a:ext uri="{FF2B5EF4-FFF2-40B4-BE49-F238E27FC236}">
                  <a16:creationId xmlns:a16="http://schemas.microsoft.com/office/drawing/2014/main" id="{D5B811BA-DD96-1F42-1058-A3E4925D7499}"/>
                </a:ext>
              </a:extLst>
            </p:cNvPr>
            <p:cNvSpPr/>
            <p:nvPr/>
          </p:nvSpPr>
          <p:spPr>
            <a:xfrm>
              <a:off x="2190750" y="6366509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 404">
              <a:extLst>
                <a:ext uri="{FF2B5EF4-FFF2-40B4-BE49-F238E27FC236}">
                  <a16:creationId xmlns:a16="http://schemas.microsoft.com/office/drawing/2014/main" id="{04873ED8-662A-6CCB-B814-A99C2125A869}"/>
                </a:ext>
              </a:extLst>
            </p:cNvPr>
            <p:cNvSpPr/>
            <p:nvPr/>
          </p:nvSpPr>
          <p:spPr>
            <a:xfrm>
              <a:off x="2283460" y="6399529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7150 w 107950"/>
                <a:gd name="connsiteY10" fmla="*/ 16510 h 119379"/>
                <a:gd name="connsiteX11" fmla="*/ 24130 w 107950"/>
                <a:gd name="connsiteY11" fmla="*/ 48260 h 119379"/>
                <a:gd name="connsiteX12" fmla="*/ 88900 w 107950"/>
                <a:gd name="connsiteY12" fmla="*/ 48260 h 119379"/>
                <a:gd name="connsiteX13" fmla="*/ 5842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7150" y="16510"/>
                  </a:moveTo>
                  <a:cubicBezTo>
                    <a:pt x="38100" y="16510"/>
                    <a:pt x="25400" y="31750"/>
                    <a:pt x="24130" y="48260"/>
                  </a:cubicBezTo>
                  <a:lnTo>
                    <a:pt x="88900" y="48260"/>
                  </a:lnTo>
                  <a:cubicBezTo>
                    <a:pt x="88900" y="31750"/>
                    <a:pt x="78740" y="16510"/>
                    <a:pt x="5842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 405">
              <a:extLst>
                <a:ext uri="{FF2B5EF4-FFF2-40B4-BE49-F238E27FC236}">
                  <a16:creationId xmlns:a16="http://schemas.microsoft.com/office/drawing/2014/main" id="{13ADDE3E-E60D-D3E7-5808-E89762D55EED}"/>
                </a:ext>
              </a:extLst>
            </p:cNvPr>
            <p:cNvSpPr/>
            <p:nvPr/>
          </p:nvSpPr>
          <p:spPr>
            <a:xfrm>
              <a:off x="2420620" y="6399529"/>
              <a:ext cx="66592" cy="116839"/>
            </a:xfrm>
            <a:custGeom>
              <a:avLst/>
              <a:gdLst>
                <a:gd name="connsiteX0" fmla="*/ 1270 w 66592"/>
                <a:gd name="connsiteY0" fmla="*/ 1270 h 116839"/>
                <a:gd name="connsiteX1" fmla="*/ 21590 w 66592"/>
                <a:gd name="connsiteY1" fmla="*/ 1270 h 116839"/>
                <a:gd name="connsiteX2" fmla="*/ 21590 w 66592"/>
                <a:gd name="connsiteY2" fmla="*/ 17780 h 116839"/>
                <a:gd name="connsiteX3" fmla="*/ 21590 w 66592"/>
                <a:gd name="connsiteY3" fmla="*/ 26670 h 116839"/>
                <a:gd name="connsiteX4" fmla="*/ 21590 w 66592"/>
                <a:gd name="connsiteY4" fmla="*/ 26670 h 116839"/>
                <a:gd name="connsiteX5" fmla="*/ 57150 w 66592"/>
                <a:gd name="connsiteY5" fmla="*/ 0 h 116839"/>
                <a:gd name="connsiteX6" fmla="*/ 63500 w 66592"/>
                <a:gd name="connsiteY6" fmla="*/ 0 h 116839"/>
                <a:gd name="connsiteX7" fmla="*/ 63500 w 66592"/>
                <a:gd name="connsiteY7" fmla="*/ 20320 h 116839"/>
                <a:gd name="connsiteX8" fmla="*/ 57150 w 66592"/>
                <a:gd name="connsiteY8" fmla="*/ 20320 h 116839"/>
                <a:gd name="connsiteX9" fmla="*/ 21590 w 66592"/>
                <a:gd name="connsiteY9" fmla="*/ 67310 h 116839"/>
                <a:gd name="connsiteX10" fmla="*/ 21590 w 66592"/>
                <a:gd name="connsiteY10" fmla="*/ 116840 h 116839"/>
                <a:gd name="connsiteX11" fmla="*/ 0 w 66592"/>
                <a:gd name="connsiteY11" fmla="*/ 116840 h 116839"/>
                <a:gd name="connsiteX12" fmla="*/ 0 w 66592"/>
                <a:gd name="connsiteY12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39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 406">
              <a:extLst>
                <a:ext uri="{FF2B5EF4-FFF2-40B4-BE49-F238E27FC236}">
                  <a16:creationId xmlns:a16="http://schemas.microsoft.com/office/drawing/2014/main" id="{309DC0C8-4FF7-9F15-E2F1-1ADB553299C9}"/>
                </a:ext>
              </a:extLst>
            </p:cNvPr>
            <p:cNvSpPr/>
            <p:nvPr/>
          </p:nvSpPr>
          <p:spPr>
            <a:xfrm>
              <a:off x="2499360" y="6398259"/>
              <a:ext cx="93979" cy="119380"/>
            </a:xfrm>
            <a:custGeom>
              <a:avLst/>
              <a:gdLst>
                <a:gd name="connsiteX0" fmla="*/ 5080 w 93979"/>
                <a:gd name="connsiteY0" fmla="*/ 8890 h 119380"/>
                <a:gd name="connsiteX1" fmla="*/ 45720 w 93979"/>
                <a:gd name="connsiteY1" fmla="*/ 0 h 119380"/>
                <a:gd name="connsiteX2" fmla="*/ 93980 w 93979"/>
                <a:gd name="connsiteY2" fmla="*/ 44450 h 119380"/>
                <a:gd name="connsiteX3" fmla="*/ 93980 w 93979"/>
                <a:gd name="connsiteY3" fmla="*/ 116840 h 119380"/>
                <a:gd name="connsiteX4" fmla="*/ 74930 w 93979"/>
                <a:gd name="connsiteY4" fmla="*/ 116840 h 119380"/>
                <a:gd name="connsiteX5" fmla="*/ 74930 w 93979"/>
                <a:gd name="connsiteY5" fmla="*/ 102870 h 119380"/>
                <a:gd name="connsiteX6" fmla="*/ 74930 w 93979"/>
                <a:gd name="connsiteY6" fmla="*/ 93980 h 119380"/>
                <a:gd name="connsiteX7" fmla="*/ 74930 w 93979"/>
                <a:gd name="connsiteY7" fmla="*/ 93980 h 119380"/>
                <a:gd name="connsiteX8" fmla="*/ 35560 w 93979"/>
                <a:gd name="connsiteY8" fmla="*/ 119380 h 119380"/>
                <a:gd name="connsiteX9" fmla="*/ 0 w 93979"/>
                <a:gd name="connsiteY9" fmla="*/ 86360 h 119380"/>
                <a:gd name="connsiteX10" fmla="*/ 74930 w 93979"/>
                <a:gd name="connsiteY10" fmla="*/ 50800 h 119380"/>
                <a:gd name="connsiteX11" fmla="*/ 74930 w 93979"/>
                <a:gd name="connsiteY11" fmla="*/ 44450 h 119380"/>
                <a:gd name="connsiteX12" fmla="*/ 44450 w 93979"/>
                <a:gd name="connsiteY12" fmla="*/ 17780 h 119380"/>
                <a:gd name="connsiteX13" fmla="*/ 7620 w 93979"/>
                <a:gd name="connsiteY13" fmla="*/ 27940 h 119380"/>
                <a:gd name="connsiteX14" fmla="*/ 7620 w 93979"/>
                <a:gd name="connsiteY14" fmla="*/ 8890 h 119380"/>
                <a:gd name="connsiteX15" fmla="*/ 72390 w 93979"/>
                <a:gd name="connsiteY15" fmla="*/ 66040 h 119380"/>
                <a:gd name="connsiteX16" fmla="*/ 19050 w 93979"/>
                <a:gd name="connsiteY16" fmla="*/ 85090 h 119380"/>
                <a:gd name="connsiteX17" fmla="*/ 38100 w 93979"/>
                <a:gd name="connsiteY17" fmla="*/ 101600 h 119380"/>
                <a:gd name="connsiteX18" fmla="*/ 72390 w 93979"/>
                <a:gd name="connsiteY18" fmla="*/ 6477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80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6040"/>
                  </a:moveTo>
                  <a:cubicBezTo>
                    <a:pt x="35560" y="59690"/>
                    <a:pt x="19050" y="69850"/>
                    <a:pt x="19050" y="85090"/>
                  </a:cubicBezTo>
                  <a:cubicBezTo>
                    <a:pt x="19050" y="100330"/>
                    <a:pt x="26670" y="101600"/>
                    <a:pt x="38100" y="101600"/>
                  </a:cubicBezTo>
                  <a:cubicBezTo>
                    <a:pt x="57150" y="101600"/>
                    <a:pt x="72390" y="82550"/>
                    <a:pt x="7239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 407">
              <a:extLst>
                <a:ext uri="{FF2B5EF4-FFF2-40B4-BE49-F238E27FC236}">
                  <a16:creationId xmlns:a16="http://schemas.microsoft.com/office/drawing/2014/main" id="{0EAA6322-8C83-16E8-305C-98C1AE232635}"/>
                </a:ext>
              </a:extLst>
            </p:cNvPr>
            <p:cNvSpPr/>
            <p:nvPr/>
          </p:nvSpPr>
          <p:spPr>
            <a:xfrm>
              <a:off x="2620010" y="6399529"/>
              <a:ext cx="95250" cy="119379"/>
            </a:xfrm>
            <a:custGeom>
              <a:avLst/>
              <a:gdLst>
                <a:gd name="connsiteX0" fmla="*/ 60960 w 95250"/>
                <a:gd name="connsiteY0" fmla="*/ 100330 h 119379"/>
                <a:gd name="connsiteX1" fmla="*/ 95250 w 95250"/>
                <a:gd name="connsiteY1" fmla="*/ 90170 h 119379"/>
                <a:gd name="connsiteX2" fmla="*/ 95250 w 95250"/>
                <a:gd name="connsiteY2" fmla="*/ 110490 h 119379"/>
                <a:gd name="connsiteX3" fmla="*/ 59690 w 95250"/>
                <a:gd name="connsiteY3" fmla="*/ 119380 h 119379"/>
                <a:gd name="connsiteX4" fmla="*/ 0 w 95250"/>
                <a:gd name="connsiteY4" fmla="*/ 59690 h 119379"/>
                <a:gd name="connsiteX5" fmla="*/ 59690 w 95250"/>
                <a:gd name="connsiteY5" fmla="*/ 0 h 119379"/>
                <a:gd name="connsiteX6" fmla="*/ 95250 w 95250"/>
                <a:gd name="connsiteY6" fmla="*/ 8890 h 119379"/>
                <a:gd name="connsiteX7" fmla="*/ 95250 w 95250"/>
                <a:gd name="connsiteY7" fmla="*/ 29210 h 119379"/>
                <a:gd name="connsiteX8" fmla="*/ 60960 w 95250"/>
                <a:gd name="connsiteY8" fmla="*/ 19050 h 119379"/>
                <a:gd name="connsiteX9" fmla="*/ 21590 w 95250"/>
                <a:gd name="connsiteY9" fmla="*/ 59690 h 119379"/>
                <a:gd name="connsiteX10" fmla="*/ 60960 w 95250"/>
                <a:gd name="connsiteY10" fmla="*/ 10033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79">
                  <a:moveTo>
                    <a:pt x="60960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9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90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0" y="19050"/>
                  </a:cubicBezTo>
                  <a:cubicBezTo>
                    <a:pt x="38100" y="19050"/>
                    <a:pt x="21590" y="35560"/>
                    <a:pt x="21590" y="59690"/>
                  </a:cubicBezTo>
                  <a:cubicBezTo>
                    <a:pt x="21590" y="83820"/>
                    <a:pt x="38100" y="100330"/>
                    <a:pt x="6096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 408">
              <a:extLst>
                <a:ext uri="{FF2B5EF4-FFF2-40B4-BE49-F238E27FC236}">
                  <a16:creationId xmlns:a16="http://schemas.microsoft.com/office/drawing/2014/main" id="{FF590D0B-9DD5-A6ED-D9D6-6433970DB68C}"/>
                </a:ext>
              </a:extLst>
            </p:cNvPr>
            <p:cNvSpPr/>
            <p:nvPr/>
          </p:nvSpPr>
          <p:spPr>
            <a:xfrm>
              <a:off x="2730500" y="6366509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 409">
              <a:extLst>
                <a:ext uri="{FF2B5EF4-FFF2-40B4-BE49-F238E27FC236}">
                  <a16:creationId xmlns:a16="http://schemas.microsoft.com/office/drawing/2014/main" id="{76B0C1D5-A3CC-D369-C92D-900DDF27AFB7}"/>
                </a:ext>
              </a:extLst>
            </p:cNvPr>
            <p:cNvSpPr/>
            <p:nvPr/>
          </p:nvSpPr>
          <p:spPr>
            <a:xfrm>
              <a:off x="2832100" y="635507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 410">
              <a:extLst>
                <a:ext uri="{FF2B5EF4-FFF2-40B4-BE49-F238E27FC236}">
                  <a16:creationId xmlns:a16="http://schemas.microsoft.com/office/drawing/2014/main" id="{D6F59D7D-DD3C-BB8F-EDF1-7156CA0DE80A}"/>
                </a:ext>
              </a:extLst>
            </p:cNvPr>
            <p:cNvSpPr/>
            <p:nvPr/>
          </p:nvSpPr>
          <p:spPr>
            <a:xfrm>
              <a:off x="2887979" y="6398259"/>
              <a:ext cx="116840" cy="119380"/>
            </a:xfrm>
            <a:custGeom>
              <a:avLst/>
              <a:gdLst>
                <a:gd name="connsiteX0" fmla="*/ 116840 w 116840"/>
                <a:gd name="connsiteY0" fmla="*/ 59690 h 119380"/>
                <a:gd name="connsiteX1" fmla="*/ 58420 w 116840"/>
                <a:gd name="connsiteY1" fmla="*/ 119380 h 119380"/>
                <a:gd name="connsiteX2" fmla="*/ 0 w 116840"/>
                <a:gd name="connsiteY2" fmla="*/ 59690 h 119380"/>
                <a:gd name="connsiteX3" fmla="*/ 58420 w 116840"/>
                <a:gd name="connsiteY3" fmla="*/ 0 h 119380"/>
                <a:gd name="connsiteX4" fmla="*/ 116840 w 116840"/>
                <a:gd name="connsiteY4" fmla="*/ 59690 h 119380"/>
                <a:gd name="connsiteX5" fmla="*/ 96520 w 116840"/>
                <a:gd name="connsiteY5" fmla="*/ 59690 h 119380"/>
                <a:gd name="connsiteX6" fmla="*/ 58420 w 116840"/>
                <a:gd name="connsiteY6" fmla="*/ 17780 h 119380"/>
                <a:gd name="connsiteX7" fmla="*/ 20320 w 116840"/>
                <a:gd name="connsiteY7" fmla="*/ 59690 h 119380"/>
                <a:gd name="connsiteX8" fmla="*/ 58420 w 116840"/>
                <a:gd name="connsiteY8" fmla="*/ 101600 h 119380"/>
                <a:gd name="connsiteX9" fmla="*/ 96520 w 116840"/>
                <a:gd name="connsiteY9" fmla="*/ 5969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80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 411">
              <a:extLst>
                <a:ext uri="{FF2B5EF4-FFF2-40B4-BE49-F238E27FC236}">
                  <a16:creationId xmlns:a16="http://schemas.microsoft.com/office/drawing/2014/main" id="{7C98CBF3-D924-06BF-5713-CDC9D2E7FDA7}"/>
                </a:ext>
              </a:extLst>
            </p:cNvPr>
            <p:cNvSpPr/>
            <p:nvPr/>
          </p:nvSpPr>
          <p:spPr>
            <a:xfrm>
              <a:off x="3036570" y="6398259"/>
              <a:ext cx="102869" cy="118109"/>
            </a:xfrm>
            <a:custGeom>
              <a:avLst/>
              <a:gdLst>
                <a:gd name="connsiteX0" fmla="*/ 20320 w 102869"/>
                <a:gd name="connsiteY0" fmla="*/ 2540 h 118109"/>
                <a:gd name="connsiteX1" fmla="*/ 20320 w 102869"/>
                <a:gd name="connsiteY1" fmla="*/ 19050 h 118109"/>
                <a:gd name="connsiteX2" fmla="*/ 20320 w 102869"/>
                <a:gd name="connsiteY2" fmla="*/ 27940 h 118109"/>
                <a:gd name="connsiteX3" fmla="*/ 20320 w 102869"/>
                <a:gd name="connsiteY3" fmla="*/ 27940 h 118109"/>
                <a:gd name="connsiteX4" fmla="*/ 63500 w 102869"/>
                <a:gd name="connsiteY4" fmla="*/ 0 h 118109"/>
                <a:gd name="connsiteX5" fmla="*/ 102870 w 102869"/>
                <a:gd name="connsiteY5" fmla="*/ 45720 h 118109"/>
                <a:gd name="connsiteX6" fmla="*/ 102870 w 102869"/>
                <a:gd name="connsiteY6" fmla="*/ 118110 h 118109"/>
                <a:gd name="connsiteX7" fmla="*/ 81280 w 102869"/>
                <a:gd name="connsiteY7" fmla="*/ 118110 h 118109"/>
                <a:gd name="connsiteX8" fmla="*/ 81280 w 102869"/>
                <a:gd name="connsiteY8" fmla="*/ 50800 h 118109"/>
                <a:gd name="connsiteX9" fmla="*/ 59690 w 102869"/>
                <a:gd name="connsiteY9" fmla="*/ 20320 h 118109"/>
                <a:gd name="connsiteX10" fmla="*/ 21590 w 102869"/>
                <a:gd name="connsiteY10" fmla="*/ 60960 h 118109"/>
                <a:gd name="connsiteX11" fmla="*/ 21590 w 102869"/>
                <a:gd name="connsiteY11" fmla="*/ 116840 h 118109"/>
                <a:gd name="connsiteX12" fmla="*/ 0 w 102869"/>
                <a:gd name="connsiteY12" fmla="*/ 116840 h 118109"/>
                <a:gd name="connsiteX13" fmla="*/ 0 w 102869"/>
                <a:gd name="connsiteY13" fmla="*/ 2540 h 118109"/>
                <a:gd name="connsiteX14" fmla="*/ 20320 w 102869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 412">
              <a:extLst>
                <a:ext uri="{FF2B5EF4-FFF2-40B4-BE49-F238E27FC236}">
                  <a16:creationId xmlns:a16="http://schemas.microsoft.com/office/drawing/2014/main" id="{0596EDA4-CB9F-9B0F-B97C-C9E8EBD74B58}"/>
                </a:ext>
              </a:extLst>
            </p:cNvPr>
            <p:cNvSpPr/>
            <p:nvPr/>
          </p:nvSpPr>
          <p:spPr>
            <a:xfrm>
              <a:off x="3168650" y="6399529"/>
              <a:ext cx="78739" cy="119379"/>
            </a:xfrm>
            <a:custGeom>
              <a:avLst/>
              <a:gdLst>
                <a:gd name="connsiteX0" fmla="*/ 34290 w 78739"/>
                <a:gd name="connsiteY0" fmla="*/ 67310 h 119379"/>
                <a:gd name="connsiteX1" fmla="*/ 0 w 78739"/>
                <a:gd name="connsiteY1" fmla="*/ 31750 h 119379"/>
                <a:gd name="connsiteX2" fmla="*/ 40640 w 78739"/>
                <a:gd name="connsiteY2" fmla="*/ 0 h 119379"/>
                <a:gd name="connsiteX3" fmla="*/ 72390 w 78739"/>
                <a:gd name="connsiteY3" fmla="*/ 6350 h 119379"/>
                <a:gd name="connsiteX4" fmla="*/ 72390 w 78739"/>
                <a:gd name="connsiteY4" fmla="*/ 25400 h 119379"/>
                <a:gd name="connsiteX5" fmla="*/ 41910 w 78739"/>
                <a:gd name="connsiteY5" fmla="*/ 17780 h 119379"/>
                <a:gd name="connsiteX6" fmla="*/ 19050 w 78739"/>
                <a:gd name="connsiteY6" fmla="*/ 33020 h 119379"/>
                <a:gd name="connsiteX7" fmla="*/ 43180 w 78739"/>
                <a:gd name="connsiteY7" fmla="*/ 52070 h 119379"/>
                <a:gd name="connsiteX8" fmla="*/ 78740 w 78739"/>
                <a:gd name="connsiteY8" fmla="*/ 87630 h 119379"/>
                <a:gd name="connsiteX9" fmla="*/ 36830 w 78739"/>
                <a:gd name="connsiteY9" fmla="*/ 119380 h 119379"/>
                <a:gd name="connsiteX10" fmla="*/ 0 w 78739"/>
                <a:gd name="connsiteY10" fmla="*/ 111760 h 119379"/>
                <a:gd name="connsiteX11" fmla="*/ 0 w 78739"/>
                <a:gd name="connsiteY11" fmla="*/ 92710 h 119379"/>
                <a:gd name="connsiteX12" fmla="*/ 36830 w 78739"/>
                <a:gd name="connsiteY12" fmla="*/ 101600 h 119379"/>
                <a:gd name="connsiteX13" fmla="*/ 59690 w 78739"/>
                <a:gd name="connsiteY13" fmla="*/ 86360 h 119379"/>
                <a:gd name="connsiteX14" fmla="*/ 34290 w 78739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 413">
              <a:extLst>
                <a:ext uri="{FF2B5EF4-FFF2-40B4-BE49-F238E27FC236}">
                  <a16:creationId xmlns:a16="http://schemas.microsoft.com/office/drawing/2014/main" id="{900015E0-EE95-5131-29FD-DC74EC4AAF50}"/>
                </a:ext>
              </a:extLst>
            </p:cNvPr>
            <p:cNvSpPr/>
            <p:nvPr/>
          </p:nvSpPr>
          <p:spPr>
            <a:xfrm>
              <a:off x="3267709" y="6492240"/>
              <a:ext cx="25400" cy="25400"/>
            </a:xfrm>
            <a:custGeom>
              <a:avLst/>
              <a:gdLst>
                <a:gd name="connsiteX0" fmla="*/ 12700 w 25400"/>
                <a:gd name="connsiteY0" fmla="*/ 0 h 25400"/>
                <a:gd name="connsiteX1" fmla="*/ 25400 w 25400"/>
                <a:gd name="connsiteY1" fmla="*/ 12700 h 25400"/>
                <a:gd name="connsiteX2" fmla="*/ 12700 w 25400"/>
                <a:gd name="connsiteY2" fmla="*/ 25400 h 25400"/>
                <a:gd name="connsiteX3" fmla="*/ 0 w 25400"/>
                <a:gd name="connsiteY3" fmla="*/ 12700 h 25400"/>
                <a:gd name="connsiteX4" fmla="*/ 12700 w 25400"/>
                <a:gd name="connsiteY4" fmla="*/ 0 h 2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00" h="2540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15" name="Graphic 4">
            <a:extLst>
              <a:ext uri="{FF2B5EF4-FFF2-40B4-BE49-F238E27FC236}">
                <a16:creationId xmlns:a16="http://schemas.microsoft.com/office/drawing/2014/main" id="{A9123916-CE9B-E630-F7B5-C0E9342E944C}"/>
              </a:ext>
            </a:extLst>
          </p:cNvPr>
          <p:cNvGrpSpPr/>
          <p:nvPr/>
        </p:nvGrpSpPr>
        <p:grpSpPr>
          <a:xfrm>
            <a:off x="779780" y="4437379"/>
            <a:ext cx="4008119" cy="284479"/>
            <a:chOff x="779780" y="4437379"/>
            <a:chExt cx="4008119" cy="284479"/>
          </a:xfrm>
          <a:solidFill>
            <a:srgbClr val="8B0E04"/>
          </a:solidFill>
        </p:grpSpPr>
        <p:sp>
          <p:nvSpPr>
            <p:cNvPr id="416" name="Freeform 415">
              <a:extLst>
                <a:ext uri="{FF2B5EF4-FFF2-40B4-BE49-F238E27FC236}">
                  <a16:creationId xmlns:a16="http://schemas.microsoft.com/office/drawing/2014/main" id="{2EF0F400-D3BE-E3A9-8BC0-D20F4BE91247}"/>
                </a:ext>
              </a:extLst>
            </p:cNvPr>
            <p:cNvSpPr/>
            <p:nvPr/>
          </p:nvSpPr>
          <p:spPr>
            <a:xfrm>
              <a:off x="779780" y="4442459"/>
              <a:ext cx="80009" cy="274320"/>
            </a:xfrm>
            <a:custGeom>
              <a:avLst/>
              <a:gdLst>
                <a:gd name="connsiteX0" fmla="*/ 80010 w 80009"/>
                <a:gd name="connsiteY0" fmla="*/ 274320 h 274320"/>
                <a:gd name="connsiteX1" fmla="*/ 0 w 80009"/>
                <a:gd name="connsiteY1" fmla="*/ 274320 h 274320"/>
                <a:gd name="connsiteX2" fmla="*/ 0 w 80009"/>
                <a:gd name="connsiteY2" fmla="*/ 0 h 274320"/>
                <a:gd name="connsiteX3" fmla="*/ 80010 w 80009"/>
                <a:gd name="connsiteY3" fmla="*/ 0 h 274320"/>
                <a:gd name="connsiteX4" fmla="*/ 80010 w 80009"/>
                <a:gd name="connsiteY4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09" h="274320">
                  <a:moveTo>
                    <a:pt x="80010" y="274320"/>
                  </a:moveTo>
                  <a:lnTo>
                    <a:pt x="0" y="274320"/>
                  </a:lnTo>
                  <a:lnTo>
                    <a:pt x="0" y="0"/>
                  </a:lnTo>
                  <a:lnTo>
                    <a:pt x="80010" y="0"/>
                  </a:lnTo>
                  <a:lnTo>
                    <a:pt x="80010" y="27432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 416">
              <a:extLst>
                <a:ext uri="{FF2B5EF4-FFF2-40B4-BE49-F238E27FC236}">
                  <a16:creationId xmlns:a16="http://schemas.microsoft.com/office/drawing/2014/main" id="{4C54DB33-A0FB-BB0E-02EE-6BDD1EF7B3E1}"/>
                </a:ext>
              </a:extLst>
            </p:cNvPr>
            <p:cNvSpPr/>
            <p:nvPr/>
          </p:nvSpPr>
          <p:spPr>
            <a:xfrm>
              <a:off x="923289" y="4438650"/>
              <a:ext cx="238760" cy="281940"/>
            </a:xfrm>
            <a:custGeom>
              <a:avLst/>
              <a:gdLst>
                <a:gd name="connsiteX0" fmla="*/ 77470 w 238760"/>
                <a:gd name="connsiteY0" fmla="*/ 154940 h 281940"/>
                <a:gd name="connsiteX1" fmla="*/ 77470 w 238760"/>
                <a:gd name="connsiteY1" fmla="*/ 278130 h 281940"/>
                <a:gd name="connsiteX2" fmla="*/ 0 w 238760"/>
                <a:gd name="connsiteY2" fmla="*/ 278130 h 281940"/>
                <a:gd name="connsiteX3" fmla="*/ 0 w 238760"/>
                <a:gd name="connsiteY3" fmla="*/ 0 h 281940"/>
                <a:gd name="connsiteX4" fmla="*/ 3810 w 238760"/>
                <a:gd name="connsiteY4" fmla="*/ 0 h 281940"/>
                <a:gd name="connsiteX5" fmla="*/ 161290 w 238760"/>
                <a:gd name="connsiteY5" fmla="*/ 127000 h 281940"/>
                <a:gd name="connsiteX6" fmla="*/ 161290 w 238760"/>
                <a:gd name="connsiteY6" fmla="*/ 3810 h 281940"/>
                <a:gd name="connsiteX7" fmla="*/ 238760 w 238760"/>
                <a:gd name="connsiteY7" fmla="*/ 3810 h 281940"/>
                <a:gd name="connsiteX8" fmla="*/ 238760 w 238760"/>
                <a:gd name="connsiteY8" fmla="*/ 281940 h 281940"/>
                <a:gd name="connsiteX9" fmla="*/ 234950 w 238760"/>
                <a:gd name="connsiteY9" fmla="*/ 281940 h 281940"/>
                <a:gd name="connsiteX10" fmla="*/ 77470 w 238760"/>
                <a:gd name="connsiteY10" fmla="*/ 154940 h 281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760" h="281940">
                  <a:moveTo>
                    <a:pt x="77470" y="154940"/>
                  </a:moveTo>
                  <a:lnTo>
                    <a:pt x="77470" y="278130"/>
                  </a:lnTo>
                  <a:lnTo>
                    <a:pt x="0" y="278130"/>
                  </a:lnTo>
                  <a:lnTo>
                    <a:pt x="0" y="0"/>
                  </a:lnTo>
                  <a:lnTo>
                    <a:pt x="3810" y="0"/>
                  </a:lnTo>
                  <a:lnTo>
                    <a:pt x="161290" y="127000"/>
                  </a:lnTo>
                  <a:lnTo>
                    <a:pt x="161290" y="3810"/>
                  </a:lnTo>
                  <a:lnTo>
                    <a:pt x="238760" y="3810"/>
                  </a:lnTo>
                  <a:lnTo>
                    <a:pt x="238760" y="281940"/>
                  </a:lnTo>
                  <a:lnTo>
                    <a:pt x="234950" y="281940"/>
                  </a:lnTo>
                  <a:lnTo>
                    <a:pt x="77470" y="15494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 417">
              <a:extLst>
                <a:ext uri="{FF2B5EF4-FFF2-40B4-BE49-F238E27FC236}">
                  <a16:creationId xmlns:a16="http://schemas.microsoft.com/office/drawing/2014/main" id="{0AB0C158-FE28-4BDD-858F-5E374F7FE11F}"/>
                </a:ext>
              </a:extLst>
            </p:cNvPr>
            <p:cNvSpPr/>
            <p:nvPr/>
          </p:nvSpPr>
          <p:spPr>
            <a:xfrm>
              <a:off x="1203960" y="4442459"/>
              <a:ext cx="219709" cy="274320"/>
            </a:xfrm>
            <a:custGeom>
              <a:avLst/>
              <a:gdLst>
                <a:gd name="connsiteX0" fmla="*/ 219710 w 219709"/>
                <a:gd name="connsiteY0" fmla="*/ 0 h 274320"/>
                <a:gd name="connsiteX1" fmla="*/ 219710 w 219709"/>
                <a:gd name="connsiteY1" fmla="*/ 67310 h 274320"/>
                <a:gd name="connsiteX2" fmla="*/ 149860 w 219709"/>
                <a:gd name="connsiteY2" fmla="*/ 67310 h 274320"/>
                <a:gd name="connsiteX3" fmla="*/ 149860 w 219709"/>
                <a:gd name="connsiteY3" fmla="*/ 274320 h 274320"/>
                <a:gd name="connsiteX4" fmla="*/ 69850 w 219709"/>
                <a:gd name="connsiteY4" fmla="*/ 274320 h 274320"/>
                <a:gd name="connsiteX5" fmla="*/ 69850 w 219709"/>
                <a:gd name="connsiteY5" fmla="*/ 67310 h 274320"/>
                <a:gd name="connsiteX6" fmla="*/ 0 w 219709"/>
                <a:gd name="connsiteY6" fmla="*/ 67310 h 274320"/>
                <a:gd name="connsiteX7" fmla="*/ 0 w 219709"/>
                <a:gd name="connsiteY7" fmla="*/ 0 h 274320"/>
                <a:gd name="connsiteX8" fmla="*/ 219710 w 219709"/>
                <a:gd name="connsiteY8" fmla="*/ 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709" h="274320">
                  <a:moveTo>
                    <a:pt x="219710" y="0"/>
                  </a:moveTo>
                  <a:lnTo>
                    <a:pt x="219710" y="67310"/>
                  </a:lnTo>
                  <a:lnTo>
                    <a:pt x="149860" y="67310"/>
                  </a:lnTo>
                  <a:lnTo>
                    <a:pt x="149860" y="274320"/>
                  </a:lnTo>
                  <a:lnTo>
                    <a:pt x="69850" y="274320"/>
                  </a:lnTo>
                  <a:lnTo>
                    <a:pt x="69850" y="67310"/>
                  </a:lnTo>
                  <a:lnTo>
                    <a:pt x="0" y="67310"/>
                  </a:lnTo>
                  <a:lnTo>
                    <a:pt x="0" y="0"/>
                  </a:lnTo>
                  <a:lnTo>
                    <a:pt x="219710" y="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 418">
              <a:extLst>
                <a:ext uri="{FF2B5EF4-FFF2-40B4-BE49-F238E27FC236}">
                  <a16:creationId xmlns:a16="http://schemas.microsoft.com/office/drawing/2014/main" id="{93A0A563-4F32-28D8-96F1-D660675BCC4D}"/>
                </a:ext>
              </a:extLst>
            </p:cNvPr>
            <p:cNvSpPr/>
            <p:nvPr/>
          </p:nvSpPr>
          <p:spPr>
            <a:xfrm>
              <a:off x="1466850" y="4442459"/>
              <a:ext cx="189229" cy="274320"/>
            </a:xfrm>
            <a:custGeom>
              <a:avLst/>
              <a:gdLst>
                <a:gd name="connsiteX0" fmla="*/ 0 w 189229"/>
                <a:gd name="connsiteY0" fmla="*/ 0 h 274320"/>
                <a:gd name="connsiteX1" fmla="*/ 184150 w 189229"/>
                <a:gd name="connsiteY1" fmla="*/ 0 h 274320"/>
                <a:gd name="connsiteX2" fmla="*/ 184150 w 189229"/>
                <a:gd name="connsiteY2" fmla="*/ 67310 h 274320"/>
                <a:gd name="connsiteX3" fmla="*/ 80010 w 189229"/>
                <a:gd name="connsiteY3" fmla="*/ 67310 h 274320"/>
                <a:gd name="connsiteX4" fmla="*/ 80010 w 189229"/>
                <a:gd name="connsiteY4" fmla="*/ 104140 h 274320"/>
                <a:gd name="connsiteX5" fmla="*/ 168910 w 189229"/>
                <a:gd name="connsiteY5" fmla="*/ 104140 h 274320"/>
                <a:gd name="connsiteX6" fmla="*/ 168910 w 189229"/>
                <a:gd name="connsiteY6" fmla="*/ 166370 h 274320"/>
                <a:gd name="connsiteX7" fmla="*/ 80010 w 189229"/>
                <a:gd name="connsiteY7" fmla="*/ 166370 h 274320"/>
                <a:gd name="connsiteX8" fmla="*/ 80010 w 189229"/>
                <a:gd name="connsiteY8" fmla="*/ 207010 h 274320"/>
                <a:gd name="connsiteX9" fmla="*/ 189230 w 189229"/>
                <a:gd name="connsiteY9" fmla="*/ 207010 h 274320"/>
                <a:gd name="connsiteX10" fmla="*/ 189230 w 189229"/>
                <a:gd name="connsiteY10" fmla="*/ 274320 h 274320"/>
                <a:gd name="connsiteX11" fmla="*/ 0 w 189229"/>
                <a:gd name="connsiteY11" fmla="*/ 274320 h 274320"/>
                <a:gd name="connsiteX12" fmla="*/ 0 w 189229"/>
                <a:gd name="connsiteY12" fmla="*/ 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229" h="274320">
                  <a:moveTo>
                    <a:pt x="0" y="0"/>
                  </a:moveTo>
                  <a:lnTo>
                    <a:pt x="184150" y="0"/>
                  </a:lnTo>
                  <a:lnTo>
                    <a:pt x="184150" y="67310"/>
                  </a:lnTo>
                  <a:lnTo>
                    <a:pt x="80010" y="67310"/>
                  </a:lnTo>
                  <a:lnTo>
                    <a:pt x="80010" y="104140"/>
                  </a:lnTo>
                  <a:lnTo>
                    <a:pt x="168910" y="104140"/>
                  </a:lnTo>
                  <a:lnTo>
                    <a:pt x="168910" y="166370"/>
                  </a:lnTo>
                  <a:lnTo>
                    <a:pt x="80010" y="166370"/>
                  </a:lnTo>
                  <a:lnTo>
                    <a:pt x="80010" y="207010"/>
                  </a:lnTo>
                  <a:lnTo>
                    <a:pt x="189230" y="207010"/>
                  </a:lnTo>
                  <a:lnTo>
                    <a:pt x="189230" y="274320"/>
                  </a:lnTo>
                  <a:lnTo>
                    <a:pt x="0" y="2743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 419">
              <a:extLst>
                <a:ext uri="{FF2B5EF4-FFF2-40B4-BE49-F238E27FC236}">
                  <a16:creationId xmlns:a16="http://schemas.microsoft.com/office/drawing/2014/main" id="{8A4E9184-E0A2-6C9D-9989-3558A8ECA43C}"/>
                </a:ext>
              </a:extLst>
            </p:cNvPr>
            <p:cNvSpPr/>
            <p:nvPr/>
          </p:nvSpPr>
          <p:spPr>
            <a:xfrm>
              <a:off x="1704339" y="4442459"/>
              <a:ext cx="223520" cy="274320"/>
            </a:xfrm>
            <a:custGeom>
              <a:avLst/>
              <a:gdLst>
                <a:gd name="connsiteX0" fmla="*/ 140970 w 223520"/>
                <a:gd name="connsiteY0" fmla="*/ 274320 h 274320"/>
                <a:gd name="connsiteX1" fmla="*/ 100330 w 223520"/>
                <a:gd name="connsiteY1" fmla="*/ 189230 h 274320"/>
                <a:gd name="connsiteX2" fmla="*/ 77470 w 223520"/>
                <a:gd name="connsiteY2" fmla="*/ 189230 h 274320"/>
                <a:gd name="connsiteX3" fmla="*/ 77470 w 223520"/>
                <a:gd name="connsiteY3" fmla="*/ 274320 h 274320"/>
                <a:gd name="connsiteX4" fmla="*/ 0 w 223520"/>
                <a:gd name="connsiteY4" fmla="*/ 274320 h 274320"/>
                <a:gd name="connsiteX5" fmla="*/ 0 w 223520"/>
                <a:gd name="connsiteY5" fmla="*/ 0 h 274320"/>
                <a:gd name="connsiteX6" fmla="*/ 102870 w 223520"/>
                <a:gd name="connsiteY6" fmla="*/ 0 h 274320"/>
                <a:gd name="connsiteX7" fmla="*/ 218440 w 223520"/>
                <a:gd name="connsiteY7" fmla="*/ 96520 h 274320"/>
                <a:gd name="connsiteX8" fmla="*/ 170180 w 223520"/>
                <a:gd name="connsiteY8" fmla="*/ 176530 h 274320"/>
                <a:gd name="connsiteX9" fmla="*/ 223520 w 223520"/>
                <a:gd name="connsiteY9" fmla="*/ 274320 h 274320"/>
                <a:gd name="connsiteX10" fmla="*/ 140970 w 223520"/>
                <a:gd name="connsiteY10" fmla="*/ 274320 h 274320"/>
                <a:gd name="connsiteX11" fmla="*/ 77470 w 223520"/>
                <a:gd name="connsiteY11" fmla="*/ 67310 h 274320"/>
                <a:gd name="connsiteX12" fmla="*/ 77470 w 223520"/>
                <a:gd name="connsiteY12" fmla="*/ 125730 h 274320"/>
                <a:gd name="connsiteX13" fmla="*/ 106680 w 223520"/>
                <a:gd name="connsiteY13" fmla="*/ 125730 h 274320"/>
                <a:gd name="connsiteX14" fmla="*/ 137160 w 223520"/>
                <a:gd name="connsiteY14" fmla="*/ 96520 h 274320"/>
                <a:gd name="connsiteX15" fmla="*/ 106680 w 223520"/>
                <a:gd name="connsiteY15" fmla="*/ 67310 h 274320"/>
                <a:gd name="connsiteX16" fmla="*/ 77470 w 223520"/>
                <a:gd name="connsiteY16" fmla="*/ 6731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520" h="274320">
                  <a:moveTo>
                    <a:pt x="140970" y="274320"/>
                  </a:moveTo>
                  <a:lnTo>
                    <a:pt x="100330" y="189230"/>
                  </a:lnTo>
                  <a:lnTo>
                    <a:pt x="77470" y="189230"/>
                  </a:lnTo>
                  <a:lnTo>
                    <a:pt x="77470" y="274320"/>
                  </a:lnTo>
                  <a:lnTo>
                    <a:pt x="0" y="274320"/>
                  </a:lnTo>
                  <a:lnTo>
                    <a:pt x="0" y="0"/>
                  </a:lnTo>
                  <a:lnTo>
                    <a:pt x="102870" y="0"/>
                  </a:lnTo>
                  <a:cubicBezTo>
                    <a:pt x="170180" y="0"/>
                    <a:pt x="218440" y="31750"/>
                    <a:pt x="218440" y="96520"/>
                  </a:cubicBezTo>
                  <a:cubicBezTo>
                    <a:pt x="218440" y="161290"/>
                    <a:pt x="200660" y="161290"/>
                    <a:pt x="170180" y="176530"/>
                  </a:cubicBezTo>
                  <a:lnTo>
                    <a:pt x="223520" y="274320"/>
                  </a:lnTo>
                  <a:lnTo>
                    <a:pt x="140970" y="274320"/>
                  </a:lnTo>
                  <a:close/>
                  <a:moveTo>
                    <a:pt x="77470" y="67310"/>
                  </a:moveTo>
                  <a:lnTo>
                    <a:pt x="77470" y="125730"/>
                  </a:lnTo>
                  <a:lnTo>
                    <a:pt x="106680" y="125730"/>
                  </a:lnTo>
                  <a:cubicBezTo>
                    <a:pt x="123190" y="125730"/>
                    <a:pt x="137160" y="119380"/>
                    <a:pt x="137160" y="96520"/>
                  </a:cubicBezTo>
                  <a:cubicBezTo>
                    <a:pt x="137160" y="73660"/>
                    <a:pt x="123190" y="67310"/>
                    <a:pt x="106680" y="67310"/>
                  </a:cubicBezTo>
                  <a:lnTo>
                    <a:pt x="77470" y="6731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 420">
              <a:extLst>
                <a:ext uri="{FF2B5EF4-FFF2-40B4-BE49-F238E27FC236}">
                  <a16:creationId xmlns:a16="http://schemas.microsoft.com/office/drawing/2014/main" id="{6A818F5A-A40E-85E0-BEF6-EAC32CC982C3}"/>
                </a:ext>
              </a:extLst>
            </p:cNvPr>
            <p:cNvSpPr/>
            <p:nvPr/>
          </p:nvSpPr>
          <p:spPr>
            <a:xfrm>
              <a:off x="1974850" y="4438650"/>
              <a:ext cx="238760" cy="281940"/>
            </a:xfrm>
            <a:custGeom>
              <a:avLst/>
              <a:gdLst>
                <a:gd name="connsiteX0" fmla="*/ 77470 w 238760"/>
                <a:gd name="connsiteY0" fmla="*/ 154940 h 281940"/>
                <a:gd name="connsiteX1" fmla="*/ 77470 w 238760"/>
                <a:gd name="connsiteY1" fmla="*/ 278130 h 281940"/>
                <a:gd name="connsiteX2" fmla="*/ 0 w 238760"/>
                <a:gd name="connsiteY2" fmla="*/ 278130 h 281940"/>
                <a:gd name="connsiteX3" fmla="*/ 0 w 238760"/>
                <a:gd name="connsiteY3" fmla="*/ 0 h 281940"/>
                <a:gd name="connsiteX4" fmla="*/ 3810 w 238760"/>
                <a:gd name="connsiteY4" fmla="*/ 0 h 281940"/>
                <a:gd name="connsiteX5" fmla="*/ 161290 w 238760"/>
                <a:gd name="connsiteY5" fmla="*/ 127000 h 281940"/>
                <a:gd name="connsiteX6" fmla="*/ 161290 w 238760"/>
                <a:gd name="connsiteY6" fmla="*/ 3810 h 281940"/>
                <a:gd name="connsiteX7" fmla="*/ 238760 w 238760"/>
                <a:gd name="connsiteY7" fmla="*/ 3810 h 281940"/>
                <a:gd name="connsiteX8" fmla="*/ 238760 w 238760"/>
                <a:gd name="connsiteY8" fmla="*/ 281940 h 281940"/>
                <a:gd name="connsiteX9" fmla="*/ 234950 w 238760"/>
                <a:gd name="connsiteY9" fmla="*/ 281940 h 281940"/>
                <a:gd name="connsiteX10" fmla="*/ 77470 w 238760"/>
                <a:gd name="connsiteY10" fmla="*/ 154940 h 281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760" h="281940">
                  <a:moveTo>
                    <a:pt x="77470" y="154940"/>
                  </a:moveTo>
                  <a:lnTo>
                    <a:pt x="77470" y="278130"/>
                  </a:lnTo>
                  <a:lnTo>
                    <a:pt x="0" y="278130"/>
                  </a:lnTo>
                  <a:lnTo>
                    <a:pt x="0" y="0"/>
                  </a:lnTo>
                  <a:lnTo>
                    <a:pt x="3810" y="0"/>
                  </a:lnTo>
                  <a:lnTo>
                    <a:pt x="161290" y="127000"/>
                  </a:lnTo>
                  <a:lnTo>
                    <a:pt x="161290" y="3810"/>
                  </a:lnTo>
                  <a:lnTo>
                    <a:pt x="238760" y="3810"/>
                  </a:lnTo>
                  <a:lnTo>
                    <a:pt x="238760" y="281940"/>
                  </a:lnTo>
                  <a:lnTo>
                    <a:pt x="234950" y="281940"/>
                  </a:lnTo>
                  <a:lnTo>
                    <a:pt x="77470" y="15494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 421">
              <a:extLst>
                <a:ext uri="{FF2B5EF4-FFF2-40B4-BE49-F238E27FC236}">
                  <a16:creationId xmlns:a16="http://schemas.microsoft.com/office/drawing/2014/main" id="{E2151BB3-FB09-1F54-F1DC-C35E759A0547}"/>
                </a:ext>
              </a:extLst>
            </p:cNvPr>
            <p:cNvSpPr/>
            <p:nvPr/>
          </p:nvSpPr>
          <p:spPr>
            <a:xfrm>
              <a:off x="2247900" y="4438650"/>
              <a:ext cx="283210" cy="278129"/>
            </a:xfrm>
            <a:custGeom>
              <a:avLst/>
              <a:gdLst>
                <a:gd name="connsiteX0" fmla="*/ 182880 w 283210"/>
                <a:gd name="connsiteY0" fmla="*/ 242570 h 278129"/>
                <a:gd name="connsiteX1" fmla="*/ 99060 w 283210"/>
                <a:gd name="connsiteY1" fmla="*/ 242570 h 278129"/>
                <a:gd name="connsiteX2" fmla="*/ 82550 w 283210"/>
                <a:gd name="connsiteY2" fmla="*/ 278130 h 278129"/>
                <a:gd name="connsiteX3" fmla="*/ 0 w 283210"/>
                <a:gd name="connsiteY3" fmla="*/ 278130 h 278129"/>
                <a:gd name="connsiteX4" fmla="*/ 139700 w 283210"/>
                <a:gd name="connsiteY4" fmla="*/ 0 h 278129"/>
                <a:gd name="connsiteX5" fmla="*/ 143510 w 283210"/>
                <a:gd name="connsiteY5" fmla="*/ 0 h 278129"/>
                <a:gd name="connsiteX6" fmla="*/ 283210 w 283210"/>
                <a:gd name="connsiteY6" fmla="*/ 278130 h 278129"/>
                <a:gd name="connsiteX7" fmla="*/ 200660 w 283210"/>
                <a:gd name="connsiteY7" fmla="*/ 278130 h 278129"/>
                <a:gd name="connsiteX8" fmla="*/ 184150 w 283210"/>
                <a:gd name="connsiteY8" fmla="*/ 242570 h 278129"/>
                <a:gd name="connsiteX9" fmla="*/ 121920 w 283210"/>
                <a:gd name="connsiteY9" fmla="*/ 190500 h 278129"/>
                <a:gd name="connsiteX10" fmla="*/ 161290 w 283210"/>
                <a:gd name="connsiteY10" fmla="*/ 190500 h 278129"/>
                <a:gd name="connsiteX11" fmla="*/ 142240 w 283210"/>
                <a:gd name="connsiteY11" fmla="*/ 139700 h 278129"/>
                <a:gd name="connsiteX12" fmla="*/ 142240 w 283210"/>
                <a:gd name="connsiteY12" fmla="*/ 139700 h 278129"/>
                <a:gd name="connsiteX13" fmla="*/ 123190 w 283210"/>
                <a:gd name="connsiteY13" fmla="*/ 190500 h 27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3210" h="278129">
                  <a:moveTo>
                    <a:pt x="182880" y="242570"/>
                  </a:moveTo>
                  <a:lnTo>
                    <a:pt x="99060" y="242570"/>
                  </a:lnTo>
                  <a:lnTo>
                    <a:pt x="82550" y="278130"/>
                  </a:lnTo>
                  <a:lnTo>
                    <a:pt x="0" y="278130"/>
                  </a:lnTo>
                  <a:lnTo>
                    <a:pt x="139700" y="0"/>
                  </a:lnTo>
                  <a:lnTo>
                    <a:pt x="143510" y="0"/>
                  </a:lnTo>
                  <a:lnTo>
                    <a:pt x="283210" y="278130"/>
                  </a:lnTo>
                  <a:lnTo>
                    <a:pt x="200660" y="278130"/>
                  </a:lnTo>
                  <a:lnTo>
                    <a:pt x="184150" y="242570"/>
                  </a:lnTo>
                  <a:close/>
                  <a:moveTo>
                    <a:pt x="121920" y="190500"/>
                  </a:moveTo>
                  <a:lnTo>
                    <a:pt x="161290" y="190500"/>
                  </a:lnTo>
                  <a:cubicBezTo>
                    <a:pt x="154940" y="173990"/>
                    <a:pt x="144780" y="149860"/>
                    <a:pt x="142240" y="139700"/>
                  </a:cubicBezTo>
                  <a:lnTo>
                    <a:pt x="142240" y="139700"/>
                  </a:lnTo>
                  <a:cubicBezTo>
                    <a:pt x="139700" y="149860"/>
                    <a:pt x="129540" y="175260"/>
                    <a:pt x="123190" y="19050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 422">
              <a:extLst>
                <a:ext uri="{FF2B5EF4-FFF2-40B4-BE49-F238E27FC236}">
                  <a16:creationId xmlns:a16="http://schemas.microsoft.com/office/drawing/2014/main" id="{671CDF39-ED72-D5BC-0C87-D6FE7A07E9E6}"/>
                </a:ext>
              </a:extLst>
            </p:cNvPr>
            <p:cNvSpPr/>
            <p:nvPr/>
          </p:nvSpPr>
          <p:spPr>
            <a:xfrm>
              <a:off x="2566670" y="4442459"/>
              <a:ext cx="173989" cy="274320"/>
            </a:xfrm>
            <a:custGeom>
              <a:avLst/>
              <a:gdLst>
                <a:gd name="connsiteX0" fmla="*/ 0 w 173989"/>
                <a:gd name="connsiteY0" fmla="*/ 274320 h 274320"/>
                <a:gd name="connsiteX1" fmla="*/ 0 w 173989"/>
                <a:gd name="connsiteY1" fmla="*/ 0 h 274320"/>
                <a:gd name="connsiteX2" fmla="*/ 80010 w 173989"/>
                <a:gd name="connsiteY2" fmla="*/ 0 h 274320"/>
                <a:gd name="connsiteX3" fmla="*/ 80010 w 173989"/>
                <a:gd name="connsiteY3" fmla="*/ 207010 h 274320"/>
                <a:gd name="connsiteX4" fmla="*/ 173990 w 173989"/>
                <a:gd name="connsiteY4" fmla="*/ 207010 h 274320"/>
                <a:gd name="connsiteX5" fmla="*/ 173990 w 173989"/>
                <a:gd name="connsiteY5" fmla="*/ 274320 h 274320"/>
                <a:gd name="connsiteX6" fmla="*/ 1270 w 173989"/>
                <a:gd name="connsiteY6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3989" h="274320">
                  <a:moveTo>
                    <a:pt x="0" y="274320"/>
                  </a:moveTo>
                  <a:lnTo>
                    <a:pt x="0" y="0"/>
                  </a:lnTo>
                  <a:lnTo>
                    <a:pt x="80010" y="0"/>
                  </a:lnTo>
                  <a:lnTo>
                    <a:pt x="80010" y="207010"/>
                  </a:lnTo>
                  <a:lnTo>
                    <a:pt x="173990" y="207010"/>
                  </a:lnTo>
                  <a:lnTo>
                    <a:pt x="173990" y="274320"/>
                  </a:lnTo>
                  <a:lnTo>
                    <a:pt x="1270" y="27432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 423">
              <a:extLst>
                <a:ext uri="{FF2B5EF4-FFF2-40B4-BE49-F238E27FC236}">
                  <a16:creationId xmlns:a16="http://schemas.microsoft.com/office/drawing/2014/main" id="{2721A0C7-EE03-B42A-7A3D-2D936EC2F46C}"/>
                </a:ext>
              </a:extLst>
            </p:cNvPr>
            <p:cNvSpPr/>
            <p:nvPr/>
          </p:nvSpPr>
          <p:spPr>
            <a:xfrm>
              <a:off x="2844800" y="4442459"/>
              <a:ext cx="219710" cy="274320"/>
            </a:xfrm>
            <a:custGeom>
              <a:avLst/>
              <a:gdLst>
                <a:gd name="connsiteX0" fmla="*/ 219710 w 219710"/>
                <a:gd name="connsiteY0" fmla="*/ 0 h 274320"/>
                <a:gd name="connsiteX1" fmla="*/ 219710 w 219710"/>
                <a:gd name="connsiteY1" fmla="*/ 67310 h 274320"/>
                <a:gd name="connsiteX2" fmla="*/ 149860 w 219710"/>
                <a:gd name="connsiteY2" fmla="*/ 67310 h 274320"/>
                <a:gd name="connsiteX3" fmla="*/ 149860 w 219710"/>
                <a:gd name="connsiteY3" fmla="*/ 274320 h 274320"/>
                <a:gd name="connsiteX4" fmla="*/ 69850 w 219710"/>
                <a:gd name="connsiteY4" fmla="*/ 274320 h 274320"/>
                <a:gd name="connsiteX5" fmla="*/ 69850 w 219710"/>
                <a:gd name="connsiteY5" fmla="*/ 67310 h 274320"/>
                <a:gd name="connsiteX6" fmla="*/ 0 w 219710"/>
                <a:gd name="connsiteY6" fmla="*/ 67310 h 274320"/>
                <a:gd name="connsiteX7" fmla="*/ 0 w 219710"/>
                <a:gd name="connsiteY7" fmla="*/ 0 h 274320"/>
                <a:gd name="connsiteX8" fmla="*/ 219710 w 219710"/>
                <a:gd name="connsiteY8" fmla="*/ 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710" h="274320">
                  <a:moveTo>
                    <a:pt x="219710" y="0"/>
                  </a:moveTo>
                  <a:lnTo>
                    <a:pt x="219710" y="67310"/>
                  </a:lnTo>
                  <a:lnTo>
                    <a:pt x="149860" y="67310"/>
                  </a:lnTo>
                  <a:lnTo>
                    <a:pt x="149860" y="274320"/>
                  </a:lnTo>
                  <a:lnTo>
                    <a:pt x="69850" y="274320"/>
                  </a:lnTo>
                  <a:lnTo>
                    <a:pt x="69850" y="67310"/>
                  </a:lnTo>
                  <a:lnTo>
                    <a:pt x="0" y="67310"/>
                  </a:lnTo>
                  <a:lnTo>
                    <a:pt x="0" y="0"/>
                  </a:lnTo>
                  <a:lnTo>
                    <a:pt x="219710" y="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 424">
              <a:extLst>
                <a:ext uri="{FF2B5EF4-FFF2-40B4-BE49-F238E27FC236}">
                  <a16:creationId xmlns:a16="http://schemas.microsoft.com/office/drawing/2014/main" id="{92236327-744C-66A4-F0EF-433DCC3446A2}"/>
                </a:ext>
              </a:extLst>
            </p:cNvPr>
            <p:cNvSpPr/>
            <p:nvPr/>
          </p:nvSpPr>
          <p:spPr>
            <a:xfrm>
              <a:off x="3106420" y="4442459"/>
              <a:ext cx="223520" cy="274320"/>
            </a:xfrm>
            <a:custGeom>
              <a:avLst/>
              <a:gdLst>
                <a:gd name="connsiteX0" fmla="*/ 140970 w 223520"/>
                <a:gd name="connsiteY0" fmla="*/ 274320 h 274320"/>
                <a:gd name="connsiteX1" fmla="*/ 100330 w 223520"/>
                <a:gd name="connsiteY1" fmla="*/ 189230 h 274320"/>
                <a:gd name="connsiteX2" fmla="*/ 77470 w 223520"/>
                <a:gd name="connsiteY2" fmla="*/ 189230 h 274320"/>
                <a:gd name="connsiteX3" fmla="*/ 77470 w 223520"/>
                <a:gd name="connsiteY3" fmla="*/ 274320 h 274320"/>
                <a:gd name="connsiteX4" fmla="*/ 0 w 223520"/>
                <a:gd name="connsiteY4" fmla="*/ 274320 h 274320"/>
                <a:gd name="connsiteX5" fmla="*/ 0 w 223520"/>
                <a:gd name="connsiteY5" fmla="*/ 0 h 274320"/>
                <a:gd name="connsiteX6" fmla="*/ 102870 w 223520"/>
                <a:gd name="connsiteY6" fmla="*/ 0 h 274320"/>
                <a:gd name="connsiteX7" fmla="*/ 218440 w 223520"/>
                <a:gd name="connsiteY7" fmla="*/ 96520 h 274320"/>
                <a:gd name="connsiteX8" fmla="*/ 170180 w 223520"/>
                <a:gd name="connsiteY8" fmla="*/ 176530 h 274320"/>
                <a:gd name="connsiteX9" fmla="*/ 223520 w 223520"/>
                <a:gd name="connsiteY9" fmla="*/ 274320 h 274320"/>
                <a:gd name="connsiteX10" fmla="*/ 140970 w 223520"/>
                <a:gd name="connsiteY10" fmla="*/ 274320 h 274320"/>
                <a:gd name="connsiteX11" fmla="*/ 78740 w 223520"/>
                <a:gd name="connsiteY11" fmla="*/ 67310 h 274320"/>
                <a:gd name="connsiteX12" fmla="*/ 78740 w 223520"/>
                <a:gd name="connsiteY12" fmla="*/ 125730 h 274320"/>
                <a:gd name="connsiteX13" fmla="*/ 107950 w 223520"/>
                <a:gd name="connsiteY13" fmla="*/ 125730 h 274320"/>
                <a:gd name="connsiteX14" fmla="*/ 138430 w 223520"/>
                <a:gd name="connsiteY14" fmla="*/ 96520 h 274320"/>
                <a:gd name="connsiteX15" fmla="*/ 107950 w 223520"/>
                <a:gd name="connsiteY15" fmla="*/ 67310 h 274320"/>
                <a:gd name="connsiteX16" fmla="*/ 78740 w 223520"/>
                <a:gd name="connsiteY16" fmla="*/ 6731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520" h="274320">
                  <a:moveTo>
                    <a:pt x="140970" y="274320"/>
                  </a:moveTo>
                  <a:lnTo>
                    <a:pt x="100330" y="189230"/>
                  </a:lnTo>
                  <a:lnTo>
                    <a:pt x="77470" y="189230"/>
                  </a:lnTo>
                  <a:lnTo>
                    <a:pt x="77470" y="274320"/>
                  </a:lnTo>
                  <a:lnTo>
                    <a:pt x="0" y="274320"/>
                  </a:lnTo>
                  <a:lnTo>
                    <a:pt x="0" y="0"/>
                  </a:lnTo>
                  <a:lnTo>
                    <a:pt x="102870" y="0"/>
                  </a:lnTo>
                  <a:cubicBezTo>
                    <a:pt x="170180" y="0"/>
                    <a:pt x="218440" y="31750"/>
                    <a:pt x="218440" y="96520"/>
                  </a:cubicBezTo>
                  <a:cubicBezTo>
                    <a:pt x="218440" y="161290"/>
                    <a:pt x="200660" y="161290"/>
                    <a:pt x="170180" y="176530"/>
                  </a:cubicBezTo>
                  <a:lnTo>
                    <a:pt x="223520" y="274320"/>
                  </a:lnTo>
                  <a:lnTo>
                    <a:pt x="140970" y="274320"/>
                  </a:lnTo>
                  <a:close/>
                  <a:moveTo>
                    <a:pt x="78740" y="67310"/>
                  </a:moveTo>
                  <a:lnTo>
                    <a:pt x="78740" y="125730"/>
                  </a:lnTo>
                  <a:lnTo>
                    <a:pt x="107950" y="125730"/>
                  </a:lnTo>
                  <a:cubicBezTo>
                    <a:pt x="124460" y="125730"/>
                    <a:pt x="138430" y="119380"/>
                    <a:pt x="138430" y="96520"/>
                  </a:cubicBezTo>
                  <a:cubicBezTo>
                    <a:pt x="138430" y="73660"/>
                    <a:pt x="124460" y="67310"/>
                    <a:pt x="107950" y="67310"/>
                  </a:cubicBezTo>
                  <a:lnTo>
                    <a:pt x="78740" y="6731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 425">
              <a:extLst>
                <a:ext uri="{FF2B5EF4-FFF2-40B4-BE49-F238E27FC236}">
                  <a16:creationId xmlns:a16="http://schemas.microsoft.com/office/drawing/2014/main" id="{3E130535-B506-9980-88DF-4363E3CAEBD5}"/>
                </a:ext>
              </a:extLst>
            </p:cNvPr>
            <p:cNvSpPr/>
            <p:nvPr/>
          </p:nvSpPr>
          <p:spPr>
            <a:xfrm>
              <a:off x="3348990" y="4438650"/>
              <a:ext cx="283209" cy="278129"/>
            </a:xfrm>
            <a:custGeom>
              <a:avLst/>
              <a:gdLst>
                <a:gd name="connsiteX0" fmla="*/ 182880 w 283209"/>
                <a:gd name="connsiteY0" fmla="*/ 242570 h 278129"/>
                <a:gd name="connsiteX1" fmla="*/ 99060 w 283209"/>
                <a:gd name="connsiteY1" fmla="*/ 242570 h 278129"/>
                <a:gd name="connsiteX2" fmla="*/ 82550 w 283209"/>
                <a:gd name="connsiteY2" fmla="*/ 278130 h 278129"/>
                <a:gd name="connsiteX3" fmla="*/ 0 w 283209"/>
                <a:gd name="connsiteY3" fmla="*/ 278130 h 278129"/>
                <a:gd name="connsiteX4" fmla="*/ 139700 w 283209"/>
                <a:gd name="connsiteY4" fmla="*/ 0 h 278129"/>
                <a:gd name="connsiteX5" fmla="*/ 143510 w 283209"/>
                <a:gd name="connsiteY5" fmla="*/ 0 h 278129"/>
                <a:gd name="connsiteX6" fmla="*/ 283210 w 283209"/>
                <a:gd name="connsiteY6" fmla="*/ 278130 h 278129"/>
                <a:gd name="connsiteX7" fmla="*/ 200660 w 283209"/>
                <a:gd name="connsiteY7" fmla="*/ 278130 h 278129"/>
                <a:gd name="connsiteX8" fmla="*/ 184150 w 283209"/>
                <a:gd name="connsiteY8" fmla="*/ 242570 h 278129"/>
                <a:gd name="connsiteX9" fmla="*/ 121920 w 283209"/>
                <a:gd name="connsiteY9" fmla="*/ 190500 h 278129"/>
                <a:gd name="connsiteX10" fmla="*/ 161290 w 283209"/>
                <a:gd name="connsiteY10" fmla="*/ 190500 h 278129"/>
                <a:gd name="connsiteX11" fmla="*/ 142240 w 283209"/>
                <a:gd name="connsiteY11" fmla="*/ 139700 h 278129"/>
                <a:gd name="connsiteX12" fmla="*/ 142240 w 283209"/>
                <a:gd name="connsiteY12" fmla="*/ 139700 h 278129"/>
                <a:gd name="connsiteX13" fmla="*/ 123190 w 283209"/>
                <a:gd name="connsiteY13" fmla="*/ 190500 h 27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3209" h="278129">
                  <a:moveTo>
                    <a:pt x="182880" y="242570"/>
                  </a:moveTo>
                  <a:lnTo>
                    <a:pt x="99060" y="242570"/>
                  </a:lnTo>
                  <a:lnTo>
                    <a:pt x="82550" y="278130"/>
                  </a:lnTo>
                  <a:lnTo>
                    <a:pt x="0" y="278130"/>
                  </a:lnTo>
                  <a:lnTo>
                    <a:pt x="139700" y="0"/>
                  </a:lnTo>
                  <a:lnTo>
                    <a:pt x="143510" y="0"/>
                  </a:lnTo>
                  <a:lnTo>
                    <a:pt x="283210" y="278130"/>
                  </a:lnTo>
                  <a:lnTo>
                    <a:pt x="200660" y="278130"/>
                  </a:lnTo>
                  <a:lnTo>
                    <a:pt x="184150" y="242570"/>
                  </a:lnTo>
                  <a:close/>
                  <a:moveTo>
                    <a:pt x="121920" y="190500"/>
                  </a:moveTo>
                  <a:lnTo>
                    <a:pt x="161290" y="190500"/>
                  </a:lnTo>
                  <a:cubicBezTo>
                    <a:pt x="154940" y="173990"/>
                    <a:pt x="144780" y="149860"/>
                    <a:pt x="142240" y="139700"/>
                  </a:cubicBezTo>
                  <a:lnTo>
                    <a:pt x="142240" y="139700"/>
                  </a:lnTo>
                  <a:cubicBezTo>
                    <a:pt x="139700" y="149860"/>
                    <a:pt x="129540" y="175260"/>
                    <a:pt x="123190" y="19050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 426">
              <a:extLst>
                <a:ext uri="{FF2B5EF4-FFF2-40B4-BE49-F238E27FC236}">
                  <a16:creationId xmlns:a16="http://schemas.microsoft.com/office/drawing/2014/main" id="{CD1A9F2C-44AA-979B-D7A0-23BCE9B2ED74}"/>
                </a:ext>
              </a:extLst>
            </p:cNvPr>
            <p:cNvSpPr/>
            <p:nvPr/>
          </p:nvSpPr>
          <p:spPr>
            <a:xfrm>
              <a:off x="3666490" y="4442459"/>
              <a:ext cx="80009" cy="274320"/>
            </a:xfrm>
            <a:custGeom>
              <a:avLst/>
              <a:gdLst>
                <a:gd name="connsiteX0" fmla="*/ 80010 w 80009"/>
                <a:gd name="connsiteY0" fmla="*/ 274320 h 274320"/>
                <a:gd name="connsiteX1" fmla="*/ 0 w 80009"/>
                <a:gd name="connsiteY1" fmla="*/ 274320 h 274320"/>
                <a:gd name="connsiteX2" fmla="*/ 0 w 80009"/>
                <a:gd name="connsiteY2" fmla="*/ 0 h 274320"/>
                <a:gd name="connsiteX3" fmla="*/ 80010 w 80009"/>
                <a:gd name="connsiteY3" fmla="*/ 0 h 274320"/>
                <a:gd name="connsiteX4" fmla="*/ 80010 w 80009"/>
                <a:gd name="connsiteY4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09" h="274320">
                  <a:moveTo>
                    <a:pt x="80010" y="274320"/>
                  </a:moveTo>
                  <a:lnTo>
                    <a:pt x="0" y="274320"/>
                  </a:lnTo>
                  <a:lnTo>
                    <a:pt x="0" y="0"/>
                  </a:lnTo>
                  <a:lnTo>
                    <a:pt x="80010" y="0"/>
                  </a:lnTo>
                  <a:lnTo>
                    <a:pt x="80010" y="27432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 427">
              <a:extLst>
                <a:ext uri="{FF2B5EF4-FFF2-40B4-BE49-F238E27FC236}">
                  <a16:creationId xmlns:a16="http://schemas.microsoft.com/office/drawing/2014/main" id="{3CC2DE75-8531-E2AB-B3B0-6AD7B49A12A4}"/>
                </a:ext>
              </a:extLst>
            </p:cNvPr>
            <p:cNvSpPr/>
            <p:nvPr/>
          </p:nvSpPr>
          <p:spPr>
            <a:xfrm>
              <a:off x="3810000" y="4438650"/>
              <a:ext cx="238759" cy="281940"/>
            </a:xfrm>
            <a:custGeom>
              <a:avLst/>
              <a:gdLst>
                <a:gd name="connsiteX0" fmla="*/ 77470 w 238759"/>
                <a:gd name="connsiteY0" fmla="*/ 154940 h 281940"/>
                <a:gd name="connsiteX1" fmla="*/ 77470 w 238759"/>
                <a:gd name="connsiteY1" fmla="*/ 278130 h 281940"/>
                <a:gd name="connsiteX2" fmla="*/ 0 w 238759"/>
                <a:gd name="connsiteY2" fmla="*/ 278130 h 281940"/>
                <a:gd name="connsiteX3" fmla="*/ 0 w 238759"/>
                <a:gd name="connsiteY3" fmla="*/ 0 h 281940"/>
                <a:gd name="connsiteX4" fmla="*/ 3810 w 238759"/>
                <a:gd name="connsiteY4" fmla="*/ 0 h 281940"/>
                <a:gd name="connsiteX5" fmla="*/ 161290 w 238759"/>
                <a:gd name="connsiteY5" fmla="*/ 127000 h 281940"/>
                <a:gd name="connsiteX6" fmla="*/ 161290 w 238759"/>
                <a:gd name="connsiteY6" fmla="*/ 3810 h 281940"/>
                <a:gd name="connsiteX7" fmla="*/ 238760 w 238759"/>
                <a:gd name="connsiteY7" fmla="*/ 3810 h 281940"/>
                <a:gd name="connsiteX8" fmla="*/ 238760 w 238759"/>
                <a:gd name="connsiteY8" fmla="*/ 281940 h 281940"/>
                <a:gd name="connsiteX9" fmla="*/ 234950 w 238759"/>
                <a:gd name="connsiteY9" fmla="*/ 281940 h 281940"/>
                <a:gd name="connsiteX10" fmla="*/ 77470 w 238759"/>
                <a:gd name="connsiteY10" fmla="*/ 154940 h 281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759" h="281940">
                  <a:moveTo>
                    <a:pt x="77470" y="154940"/>
                  </a:moveTo>
                  <a:lnTo>
                    <a:pt x="77470" y="278130"/>
                  </a:lnTo>
                  <a:lnTo>
                    <a:pt x="0" y="278130"/>
                  </a:lnTo>
                  <a:lnTo>
                    <a:pt x="0" y="0"/>
                  </a:lnTo>
                  <a:lnTo>
                    <a:pt x="3810" y="0"/>
                  </a:lnTo>
                  <a:lnTo>
                    <a:pt x="161290" y="127000"/>
                  </a:lnTo>
                  <a:lnTo>
                    <a:pt x="161290" y="3810"/>
                  </a:lnTo>
                  <a:lnTo>
                    <a:pt x="238760" y="3810"/>
                  </a:lnTo>
                  <a:lnTo>
                    <a:pt x="238760" y="281940"/>
                  </a:lnTo>
                  <a:lnTo>
                    <a:pt x="234950" y="281940"/>
                  </a:lnTo>
                  <a:lnTo>
                    <a:pt x="77470" y="15494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 428">
              <a:extLst>
                <a:ext uri="{FF2B5EF4-FFF2-40B4-BE49-F238E27FC236}">
                  <a16:creationId xmlns:a16="http://schemas.microsoft.com/office/drawing/2014/main" id="{BB4F0049-F283-2536-A7A7-E408A19E40FD}"/>
                </a:ext>
              </a:extLst>
            </p:cNvPr>
            <p:cNvSpPr/>
            <p:nvPr/>
          </p:nvSpPr>
          <p:spPr>
            <a:xfrm>
              <a:off x="4109720" y="4442459"/>
              <a:ext cx="80009" cy="274320"/>
            </a:xfrm>
            <a:custGeom>
              <a:avLst/>
              <a:gdLst>
                <a:gd name="connsiteX0" fmla="*/ 80010 w 80009"/>
                <a:gd name="connsiteY0" fmla="*/ 274320 h 274320"/>
                <a:gd name="connsiteX1" fmla="*/ 0 w 80009"/>
                <a:gd name="connsiteY1" fmla="*/ 274320 h 274320"/>
                <a:gd name="connsiteX2" fmla="*/ 0 w 80009"/>
                <a:gd name="connsiteY2" fmla="*/ 0 h 274320"/>
                <a:gd name="connsiteX3" fmla="*/ 80010 w 80009"/>
                <a:gd name="connsiteY3" fmla="*/ 0 h 274320"/>
                <a:gd name="connsiteX4" fmla="*/ 80010 w 80009"/>
                <a:gd name="connsiteY4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09" h="274320">
                  <a:moveTo>
                    <a:pt x="80010" y="274320"/>
                  </a:moveTo>
                  <a:lnTo>
                    <a:pt x="0" y="274320"/>
                  </a:lnTo>
                  <a:lnTo>
                    <a:pt x="0" y="0"/>
                  </a:lnTo>
                  <a:lnTo>
                    <a:pt x="80010" y="0"/>
                  </a:lnTo>
                  <a:lnTo>
                    <a:pt x="80010" y="27432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 429">
              <a:extLst>
                <a:ext uri="{FF2B5EF4-FFF2-40B4-BE49-F238E27FC236}">
                  <a16:creationId xmlns:a16="http://schemas.microsoft.com/office/drawing/2014/main" id="{E086E475-629A-DC1B-C81B-6C36273456F5}"/>
                </a:ext>
              </a:extLst>
            </p:cNvPr>
            <p:cNvSpPr/>
            <p:nvPr/>
          </p:nvSpPr>
          <p:spPr>
            <a:xfrm>
              <a:off x="4253229" y="4438650"/>
              <a:ext cx="238760" cy="281940"/>
            </a:xfrm>
            <a:custGeom>
              <a:avLst/>
              <a:gdLst>
                <a:gd name="connsiteX0" fmla="*/ 77470 w 238760"/>
                <a:gd name="connsiteY0" fmla="*/ 154940 h 281940"/>
                <a:gd name="connsiteX1" fmla="*/ 77470 w 238760"/>
                <a:gd name="connsiteY1" fmla="*/ 278130 h 281940"/>
                <a:gd name="connsiteX2" fmla="*/ 0 w 238760"/>
                <a:gd name="connsiteY2" fmla="*/ 278130 h 281940"/>
                <a:gd name="connsiteX3" fmla="*/ 0 w 238760"/>
                <a:gd name="connsiteY3" fmla="*/ 0 h 281940"/>
                <a:gd name="connsiteX4" fmla="*/ 3810 w 238760"/>
                <a:gd name="connsiteY4" fmla="*/ 0 h 281940"/>
                <a:gd name="connsiteX5" fmla="*/ 161290 w 238760"/>
                <a:gd name="connsiteY5" fmla="*/ 127000 h 281940"/>
                <a:gd name="connsiteX6" fmla="*/ 161290 w 238760"/>
                <a:gd name="connsiteY6" fmla="*/ 3810 h 281940"/>
                <a:gd name="connsiteX7" fmla="*/ 238760 w 238760"/>
                <a:gd name="connsiteY7" fmla="*/ 3810 h 281940"/>
                <a:gd name="connsiteX8" fmla="*/ 238760 w 238760"/>
                <a:gd name="connsiteY8" fmla="*/ 281940 h 281940"/>
                <a:gd name="connsiteX9" fmla="*/ 234950 w 238760"/>
                <a:gd name="connsiteY9" fmla="*/ 281940 h 281940"/>
                <a:gd name="connsiteX10" fmla="*/ 77470 w 238760"/>
                <a:gd name="connsiteY10" fmla="*/ 154940 h 281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760" h="281940">
                  <a:moveTo>
                    <a:pt x="77470" y="154940"/>
                  </a:moveTo>
                  <a:lnTo>
                    <a:pt x="77470" y="278130"/>
                  </a:lnTo>
                  <a:lnTo>
                    <a:pt x="0" y="278130"/>
                  </a:lnTo>
                  <a:lnTo>
                    <a:pt x="0" y="0"/>
                  </a:lnTo>
                  <a:lnTo>
                    <a:pt x="3810" y="0"/>
                  </a:lnTo>
                  <a:lnTo>
                    <a:pt x="161290" y="127000"/>
                  </a:lnTo>
                  <a:lnTo>
                    <a:pt x="161290" y="3810"/>
                  </a:lnTo>
                  <a:lnTo>
                    <a:pt x="238760" y="3810"/>
                  </a:lnTo>
                  <a:lnTo>
                    <a:pt x="238760" y="281940"/>
                  </a:lnTo>
                  <a:lnTo>
                    <a:pt x="234950" y="281940"/>
                  </a:lnTo>
                  <a:lnTo>
                    <a:pt x="77470" y="15494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 430">
              <a:extLst>
                <a:ext uri="{FF2B5EF4-FFF2-40B4-BE49-F238E27FC236}">
                  <a16:creationId xmlns:a16="http://schemas.microsoft.com/office/drawing/2014/main" id="{C79F62A4-93D3-5C85-6C47-F28B462E21C2}"/>
                </a:ext>
              </a:extLst>
            </p:cNvPr>
            <p:cNvSpPr/>
            <p:nvPr/>
          </p:nvSpPr>
          <p:spPr>
            <a:xfrm>
              <a:off x="4540250" y="4437379"/>
              <a:ext cx="247650" cy="284479"/>
            </a:xfrm>
            <a:custGeom>
              <a:avLst/>
              <a:gdLst>
                <a:gd name="connsiteX0" fmla="*/ 246380 w 247650"/>
                <a:gd name="connsiteY0" fmla="*/ 264160 h 284479"/>
                <a:gd name="connsiteX1" fmla="*/ 149860 w 247650"/>
                <a:gd name="connsiteY1" fmla="*/ 284480 h 284479"/>
                <a:gd name="connsiteX2" fmla="*/ 0 w 247650"/>
                <a:gd name="connsiteY2" fmla="*/ 142240 h 284479"/>
                <a:gd name="connsiteX3" fmla="*/ 146050 w 247650"/>
                <a:gd name="connsiteY3" fmla="*/ 0 h 284479"/>
                <a:gd name="connsiteX4" fmla="*/ 236220 w 247650"/>
                <a:gd name="connsiteY4" fmla="*/ 17780 h 284479"/>
                <a:gd name="connsiteX5" fmla="*/ 236220 w 247650"/>
                <a:gd name="connsiteY5" fmla="*/ 90170 h 284479"/>
                <a:gd name="connsiteX6" fmla="*/ 154940 w 247650"/>
                <a:gd name="connsiteY6" fmla="*/ 72390 h 284479"/>
                <a:gd name="connsiteX7" fmla="*/ 81280 w 247650"/>
                <a:gd name="connsiteY7" fmla="*/ 142240 h 284479"/>
                <a:gd name="connsiteX8" fmla="*/ 151130 w 247650"/>
                <a:gd name="connsiteY8" fmla="*/ 213360 h 284479"/>
                <a:gd name="connsiteX9" fmla="*/ 171450 w 247650"/>
                <a:gd name="connsiteY9" fmla="*/ 213360 h 284479"/>
                <a:gd name="connsiteX10" fmla="*/ 171450 w 247650"/>
                <a:gd name="connsiteY10" fmla="*/ 149860 h 284479"/>
                <a:gd name="connsiteX11" fmla="*/ 247650 w 247650"/>
                <a:gd name="connsiteY11" fmla="*/ 149860 h 284479"/>
                <a:gd name="connsiteX12" fmla="*/ 247650 w 247650"/>
                <a:gd name="connsiteY12" fmla="*/ 265430 h 284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7650" h="284479">
                  <a:moveTo>
                    <a:pt x="246380" y="264160"/>
                  </a:moveTo>
                  <a:cubicBezTo>
                    <a:pt x="219710" y="276860"/>
                    <a:pt x="184150" y="284480"/>
                    <a:pt x="149860" y="284480"/>
                  </a:cubicBezTo>
                  <a:cubicBezTo>
                    <a:pt x="59690" y="284480"/>
                    <a:pt x="0" y="220980"/>
                    <a:pt x="0" y="142240"/>
                  </a:cubicBezTo>
                  <a:cubicBezTo>
                    <a:pt x="0" y="63500"/>
                    <a:pt x="59690" y="0"/>
                    <a:pt x="146050" y="0"/>
                  </a:cubicBezTo>
                  <a:cubicBezTo>
                    <a:pt x="232410" y="0"/>
                    <a:pt x="214630" y="7620"/>
                    <a:pt x="236220" y="17780"/>
                  </a:cubicBezTo>
                  <a:lnTo>
                    <a:pt x="236220" y="90170"/>
                  </a:lnTo>
                  <a:cubicBezTo>
                    <a:pt x="218440" y="82550"/>
                    <a:pt x="191770" y="72390"/>
                    <a:pt x="154940" y="72390"/>
                  </a:cubicBezTo>
                  <a:cubicBezTo>
                    <a:pt x="118110" y="72390"/>
                    <a:pt x="81280" y="106680"/>
                    <a:pt x="81280" y="142240"/>
                  </a:cubicBezTo>
                  <a:cubicBezTo>
                    <a:pt x="81280" y="177800"/>
                    <a:pt x="105410" y="213360"/>
                    <a:pt x="151130" y="213360"/>
                  </a:cubicBezTo>
                  <a:cubicBezTo>
                    <a:pt x="196850" y="213360"/>
                    <a:pt x="165100" y="213360"/>
                    <a:pt x="171450" y="213360"/>
                  </a:cubicBezTo>
                  <a:lnTo>
                    <a:pt x="171450" y="149860"/>
                  </a:lnTo>
                  <a:lnTo>
                    <a:pt x="247650" y="149860"/>
                  </a:lnTo>
                  <a:lnTo>
                    <a:pt x="247650" y="26543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248341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4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4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>
            <a:extLst>
              <a:ext uri="{FF2B5EF4-FFF2-40B4-BE49-F238E27FC236}">
                <a16:creationId xmlns:a16="http://schemas.microsoft.com/office/drawing/2014/main" id="{9E1054B6-2854-6092-4D02-47A38285B6FE}"/>
              </a:ext>
            </a:extLst>
          </p:cNvPr>
          <p:cNvSpPr/>
          <p:nvPr/>
        </p:nvSpPr>
        <p:spPr>
          <a:xfrm>
            <a:off x="408939" y="7235190"/>
            <a:ext cx="9240519" cy="12700"/>
          </a:xfrm>
          <a:custGeom>
            <a:avLst/>
            <a:gdLst>
              <a:gd name="connsiteX0" fmla="*/ 0 w 9240519"/>
              <a:gd name="connsiteY0" fmla="*/ 0 h 12700"/>
              <a:gd name="connsiteX1" fmla="*/ 9240520 w 9240519"/>
              <a:gd name="connsiteY1" fmla="*/ 0 h 1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240519" h="12700">
                <a:moveTo>
                  <a:pt x="0" y="0"/>
                </a:moveTo>
                <a:lnTo>
                  <a:pt x="9240520" y="0"/>
                </a:lnTo>
              </a:path>
            </a:pathLst>
          </a:custGeom>
          <a:ln w="25400" cap="flat">
            <a:solidFill>
              <a:srgbClr val="717073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8" name="Graphic 4">
            <a:extLst>
              <a:ext uri="{FF2B5EF4-FFF2-40B4-BE49-F238E27FC236}">
                <a16:creationId xmlns:a16="http://schemas.microsoft.com/office/drawing/2014/main" id="{EDA1FB2B-A3EB-A01B-67D8-4AF7182EB728}"/>
              </a:ext>
            </a:extLst>
          </p:cNvPr>
          <p:cNvGrpSpPr/>
          <p:nvPr/>
        </p:nvGrpSpPr>
        <p:grpSpPr>
          <a:xfrm>
            <a:off x="420369" y="7369809"/>
            <a:ext cx="440690" cy="120650"/>
            <a:chOff x="420369" y="7369809"/>
            <a:chExt cx="440690" cy="120650"/>
          </a:xfrm>
          <a:solidFill>
            <a:srgbClr val="717073"/>
          </a:solidFill>
        </p:grpSpPr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DDB3E307-71C2-D689-9C61-3373D15B3CC5}"/>
                </a:ext>
              </a:extLst>
            </p:cNvPr>
            <p:cNvSpPr/>
            <p:nvPr/>
          </p:nvSpPr>
          <p:spPr>
            <a:xfrm>
              <a:off x="420369" y="7372350"/>
              <a:ext cx="58420" cy="91440"/>
            </a:xfrm>
            <a:custGeom>
              <a:avLst/>
              <a:gdLst>
                <a:gd name="connsiteX0" fmla="*/ 12700 w 58420"/>
                <a:gd name="connsiteY0" fmla="*/ 55880 h 91440"/>
                <a:gd name="connsiteX1" fmla="*/ 12700 w 58420"/>
                <a:gd name="connsiteY1" fmla="*/ 91440 h 91440"/>
                <a:gd name="connsiteX2" fmla="*/ 0 w 58420"/>
                <a:gd name="connsiteY2" fmla="*/ 91440 h 91440"/>
                <a:gd name="connsiteX3" fmla="*/ 0 w 58420"/>
                <a:gd name="connsiteY3" fmla="*/ 0 h 91440"/>
                <a:gd name="connsiteX4" fmla="*/ 27940 w 58420"/>
                <a:gd name="connsiteY4" fmla="*/ 0 h 91440"/>
                <a:gd name="connsiteX5" fmla="*/ 58420 w 58420"/>
                <a:gd name="connsiteY5" fmla="*/ 27940 h 91440"/>
                <a:gd name="connsiteX6" fmla="*/ 27940 w 58420"/>
                <a:gd name="connsiteY6" fmla="*/ 55880 h 91440"/>
                <a:gd name="connsiteX7" fmla="*/ 12700 w 58420"/>
                <a:gd name="connsiteY7" fmla="*/ 55880 h 91440"/>
                <a:gd name="connsiteX8" fmla="*/ 12700 w 58420"/>
                <a:gd name="connsiteY8" fmla="*/ 10160 h 91440"/>
                <a:gd name="connsiteX9" fmla="*/ 12700 w 58420"/>
                <a:gd name="connsiteY9" fmla="*/ 45720 h 91440"/>
                <a:gd name="connsiteX10" fmla="*/ 29210 w 58420"/>
                <a:gd name="connsiteY10" fmla="*/ 45720 h 91440"/>
                <a:gd name="connsiteX11" fmla="*/ 46990 w 58420"/>
                <a:gd name="connsiteY11" fmla="*/ 27940 h 91440"/>
                <a:gd name="connsiteX12" fmla="*/ 27940 w 58420"/>
                <a:gd name="connsiteY12" fmla="*/ 10160 h 91440"/>
                <a:gd name="connsiteX13" fmla="*/ 12700 w 58420"/>
                <a:gd name="connsiteY13" fmla="*/ 1016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420" h="91440">
                  <a:moveTo>
                    <a:pt x="12700" y="55880"/>
                  </a:moveTo>
                  <a:lnTo>
                    <a:pt x="12700" y="91440"/>
                  </a:lnTo>
                  <a:lnTo>
                    <a:pt x="0" y="91440"/>
                  </a:lnTo>
                  <a:lnTo>
                    <a:pt x="0" y="0"/>
                  </a:lnTo>
                  <a:lnTo>
                    <a:pt x="27940" y="0"/>
                  </a:lnTo>
                  <a:cubicBezTo>
                    <a:pt x="46990" y="0"/>
                    <a:pt x="58420" y="10160"/>
                    <a:pt x="58420" y="27940"/>
                  </a:cubicBezTo>
                  <a:cubicBezTo>
                    <a:pt x="58420" y="45720"/>
                    <a:pt x="46990" y="55880"/>
                    <a:pt x="27940" y="55880"/>
                  </a:cubicBezTo>
                  <a:lnTo>
                    <a:pt x="12700" y="55880"/>
                  </a:lnTo>
                  <a:close/>
                  <a:moveTo>
                    <a:pt x="12700" y="10160"/>
                  </a:moveTo>
                  <a:lnTo>
                    <a:pt x="12700" y="45720"/>
                  </a:lnTo>
                  <a:lnTo>
                    <a:pt x="29210" y="45720"/>
                  </a:lnTo>
                  <a:cubicBezTo>
                    <a:pt x="40640" y="45720"/>
                    <a:pt x="46990" y="39370"/>
                    <a:pt x="46990" y="27940"/>
                  </a:cubicBezTo>
                  <a:cubicBezTo>
                    <a:pt x="46990" y="16510"/>
                    <a:pt x="39370" y="10160"/>
                    <a:pt x="27940" y="10160"/>
                  </a:cubicBezTo>
                  <a:lnTo>
                    <a:pt x="12700" y="10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75A217CF-A76C-610F-6401-099301B5A30D}"/>
                </a:ext>
              </a:extLst>
            </p:cNvPr>
            <p:cNvSpPr/>
            <p:nvPr/>
          </p:nvSpPr>
          <p:spPr>
            <a:xfrm>
              <a:off x="488950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9690 h 66040"/>
                <a:gd name="connsiteX18" fmla="*/ 40640 w 53340"/>
                <a:gd name="connsiteY18" fmla="*/ 3937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9690"/>
                    <a:pt x="21590" y="59690"/>
                  </a:cubicBezTo>
                  <a:cubicBezTo>
                    <a:pt x="31750" y="59690"/>
                    <a:pt x="40640" y="49530"/>
                    <a:pt x="4064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2FB2F571-F9AC-1FE5-0326-73D08FE556FF}"/>
                </a:ext>
              </a:extLst>
            </p:cNvPr>
            <p:cNvSpPr/>
            <p:nvPr/>
          </p:nvSpPr>
          <p:spPr>
            <a:xfrm>
              <a:off x="556259" y="7399019"/>
              <a:ext cx="59690" cy="91440"/>
            </a:xfrm>
            <a:custGeom>
              <a:avLst/>
              <a:gdLst>
                <a:gd name="connsiteX0" fmla="*/ 34290 w 59690"/>
                <a:gd name="connsiteY0" fmla="*/ 54611 h 91440"/>
                <a:gd name="connsiteX1" fmla="*/ 59690 w 59690"/>
                <a:gd name="connsiteY1" fmla="*/ 72390 h 91440"/>
                <a:gd name="connsiteX2" fmla="*/ 29210 w 59690"/>
                <a:gd name="connsiteY2" fmla="*/ 91440 h 91440"/>
                <a:gd name="connsiteX3" fmla="*/ 0 w 59690"/>
                <a:gd name="connsiteY3" fmla="*/ 74930 h 91440"/>
                <a:gd name="connsiteX4" fmla="*/ 17780 w 59690"/>
                <a:gd name="connsiteY4" fmla="*/ 59690 h 91440"/>
                <a:gd name="connsiteX5" fmla="*/ 7620 w 59690"/>
                <a:gd name="connsiteY5" fmla="*/ 52070 h 91440"/>
                <a:gd name="connsiteX6" fmla="*/ 16510 w 59690"/>
                <a:gd name="connsiteY6" fmla="*/ 43180 h 91440"/>
                <a:gd name="connsiteX7" fmla="*/ 1270 w 59690"/>
                <a:gd name="connsiteY7" fmla="*/ 22861 h 91440"/>
                <a:gd name="connsiteX8" fmla="*/ 26670 w 59690"/>
                <a:gd name="connsiteY8" fmla="*/ 0 h 91440"/>
                <a:gd name="connsiteX9" fmla="*/ 36830 w 59690"/>
                <a:gd name="connsiteY9" fmla="*/ 1270 h 91440"/>
                <a:gd name="connsiteX10" fmla="*/ 59690 w 59690"/>
                <a:gd name="connsiteY10" fmla="*/ 1270 h 91440"/>
                <a:gd name="connsiteX11" fmla="*/ 59690 w 59690"/>
                <a:gd name="connsiteY11" fmla="*/ 10161 h 91440"/>
                <a:gd name="connsiteX12" fmla="*/ 50800 w 59690"/>
                <a:gd name="connsiteY12" fmla="*/ 10161 h 91440"/>
                <a:gd name="connsiteX13" fmla="*/ 46990 w 59690"/>
                <a:gd name="connsiteY13" fmla="*/ 10161 h 91440"/>
                <a:gd name="connsiteX14" fmla="*/ 46990 w 59690"/>
                <a:gd name="connsiteY14" fmla="*/ 10161 h 91440"/>
                <a:gd name="connsiteX15" fmla="*/ 52070 w 59690"/>
                <a:gd name="connsiteY15" fmla="*/ 22861 h 91440"/>
                <a:gd name="connsiteX16" fmla="*/ 29210 w 59690"/>
                <a:gd name="connsiteY16" fmla="*/ 44450 h 91440"/>
                <a:gd name="connsiteX17" fmla="*/ 29210 w 59690"/>
                <a:gd name="connsiteY17" fmla="*/ 44450 h 91440"/>
                <a:gd name="connsiteX18" fmla="*/ 19050 w 59690"/>
                <a:gd name="connsiteY18" fmla="*/ 49530 h 91440"/>
                <a:gd name="connsiteX19" fmla="*/ 34290 w 59690"/>
                <a:gd name="connsiteY19" fmla="*/ 54611 h 91440"/>
                <a:gd name="connsiteX20" fmla="*/ 46990 w 59690"/>
                <a:gd name="connsiteY20" fmla="*/ 73661 h 91440"/>
                <a:gd name="connsiteX21" fmla="*/ 27940 w 59690"/>
                <a:gd name="connsiteY21" fmla="*/ 63500 h 91440"/>
                <a:gd name="connsiteX22" fmla="*/ 11430 w 59690"/>
                <a:gd name="connsiteY22" fmla="*/ 73661 h 91440"/>
                <a:gd name="connsiteX23" fmla="*/ 29210 w 59690"/>
                <a:gd name="connsiteY23" fmla="*/ 83820 h 91440"/>
                <a:gd name="connsiteX24" fmla="*/ 48260 w 59690"/>
                <a:gd name="connsiteY24" fmla="*/ 73661 h 91440"/>
                <a:gd name="connsiteX25" fmla="*/ 41910 w 59690"/>
                <a:gd name="connsiteY25" fmla="*/ 22861 h 91440"/>
                <a:gd name="connsiteX26" fmla="*/ 26670 w 59690"/>
                <a:gd name="connsiteY26" fmla="*/ 8890 h 91440"/>
                <a:gd name="connsiteX27" fmla="*/ 11430 w 59690"/>
                <a:gd name="connsiteY27" fmla="*/ 22861 h 91440"/>
                <a:gd name="connsiteX28" fmla="*/ 26670 w 59690"/>
                <a:gd name="connsiteY28" fmla="*/ 36830 h 91440"/>
                <a:gd name="connsiteX29" fmla="*/ 41910 w 59690"/>
                <a:gd name="connsiteY29" fmla="*/ 22861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9690" h="91440">
                  <a:moveTo>
                    <a:pt x="34290" y="54611"/>
                  </a:moveTo>
                  <a:cubicBezTo>
                    <a:pt x="50800" y="55880"/>
                    <a:pt x="59690" y="60961"/>
                    <a:pt x="59690" y="72390"/>
                  </a:cubicBezTo>
                  <a:cubicBezTo>
                    <a:pt x="59690" y="83820"/>
                    <a:pt x="46990" y="91440"/>
                    <a:pt x="29210" y="91440"/>
                  </a:cubicBezTo>
                  <a:cubicBezTo>
                    <a:pt x="11430" y="91440"/>
                    <a:pt x="0" y="85090"/>
                    <a:pt x="0" y="74930"/>
                  </a:cubicBezTo>
                  <a:cubicBezTo>
                    <a:pt x="0" y="64770"/>
                    <a:pt x="7620" y="60961"/>
                    <a:pt x="17780" y="59690"/>
                  </a:cubicBezTo>
                  <a:cubicBezTo>
                    <a:pt x="11430" y="59690"/>
                    <a:pt x="7620" y="55880"/>
                    <a:pt x="7620" y="52070"/>
                  </a:cubicBezTo>
                  <a:cubicBezTo>
                    <a:pt x="7620" y="48261"/>
                    <a:pt x="11430" y="44450"/>
                    <a:pt x="16510" y="43180"/>
                  </a:cubicBezTo>
                  <a:cubicBezTo>
                    <a:pt x="7620" y="39370"/>
                    <a:pt x="1270" y="31750"/>
                    <a:pt x="1270" y="22861"/>
                  </a:cubicBezTo>
                  <a:cubicBezTo>
                    <a:pt x="1270" y="13970"/>
                    <a:pt x="12700" y="0"/>
                    <a:pt x="26670" y="0"/>
                  </a:cubicBezTo>
                  <a:cubicBezTo>
                    <a:pt x="40640" y="0"/>
                    <a:pt x="34290" y="0"/>
                    <a:pt x="36830" y="1270"/>
                  </a:cubicBezTo>
                  <a:lnTo>
                    <a:pt x="59690" y="1270"/>
                  </a:lnTo>
                  <a:lnTo>
                    <a:pt x="59690" y="10161"/>
                  </a:lnTo>
                  <a:lnTo>
                    <a:pt x="50800" y="10161"/>
                  </a:lnTo>
                  <a:cubicBezTo>
                    <a:pt x="49530" y="10161"/>
                    <a:pt x="46990" y="10161"/>
                    <a:pt x="46990" y="10161"/>
                  </a:cubicBezTo>
                  <a:lnTo>
                    <a:pt x="46990" y="10161"/>
                  </a:lnTo>
                  <a:cubicBezTo>
                    <a:pt x="50800" y="12700"/>
                    <a:pt x="52070" y="17780"/>
                    <a:pt x="52070" y="22861"/>
                  </a:cubicBezTo>
                  <a:cubicBezTo>
                    <a:pt x="52070" y="35561"/>
                    <a:pt x="41910" y="44450"/>
                    <a:pt x="29210" y="44450"/>
                  </a:cubicBezTo>
                  <a:lnTo>
                    <a:pt x="29210" y="44450"/>
                  </a:lnTo>
                  <a:cubicBezTo>
                    <a:pt x="24130" y="44450"/>
                    <a:pt x="19050" y="46990"/>
                    <a:pt x="19050" y="49530"/>
                  </a:cubicBezTo>
                  <a:cubicBezTo>
                    <a:pt x="19050" y="52070"/>
                    <a:pt x="22860" y="53340"/>
                    <a:pt x="34290" y="54611"/>
                  </a:cubicBezTo>
                  <a:close/>
                  <a:moveTo>
                    <a:pt x="46990" y="73661"/>
                  </a:moveTo>
                  <a:cubicBezTo>
                    <a:pt x="46990" y="67311"/>
                    <a:pt x="41910" y="63500"/>
                    <a:pt x="27940" y="63500"/>
                  </a:cubicBezTo>
                  <a:cubicBezTo>
                    <a:pt x="13970" y="63500"/>
                    <a:pt x="11430" y="68580"/>
                    <a:pt x="11430" y="73661"/>
                  </a:cubicBezTo>
                  <a:cubicBezTo>
                    <a:pt x="11430" y="78740"/>
                    <a:pt x="19050" y="83820"/>
                    <a:pt x="29210" y="83820"/>
                  </a:cubicBezTo>
                  <a:cubicBezTo>
                    <a:pt x="39370" y="83820"/>
                    <a:pt x="48260" y="80011"/>
                    <a:pt x="48260" y="73661"/>
                  </a:cubicBezTo>
                  <a:close/>
                  <a:moveTo>
                    <a:pt x="41910" y="22861"/>
                  </a:moveTo>
                  <a:cubicBezTo>
                    <a:pt x="41910" y="15240"/>
                    <a:pt x="35560" y="8890"/>
                    <a:pt x="26670" y="8890"/>
                  </a:cubicBezTo>
                  <a:cubicBezTo>
                    <a:pt x="17780" y="8890"/>
                    <a:pt x="11430" y="15240"/>
                    <a:pt x="11430" y="22861"/>
                  </a:cubicBezTo>
                  <a:cubicBezTo>
                    <a:pt x="11430" y="30480"/>
                    <a:pt x="17780" y="36830"/>
                    <a:pt x="26670" y="36830"/>
                  </a:cubicBezTo>
                  <a:cubicBezTo>
                    <a:pt x="35560" y="36830"/>
                    <a:pt x="41910" y="30480"/>
                    <a:pt x="41910" y="22861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F609079C-36AB-771B-672A-2566546A25E0}"/>
                </a:ext>
              </a:extLst>
            </p:cNvPr>
            <p:cNvSpPr/>
            <p:nvPr/>
          </p:nvSpPr>
          <p:spPr>
            <a:xfrm>
              <a:off x="624840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1750 w 59690"/>
                <a:gd name="connsiteY10" fmla="*/ 11430 h 66040"/>
                <a:gd name="connsiteX11" fmla="*/ 12700 w 59690"/>
                <a:gd name="connsiteY11" fmla="*/ 29210 h 66040"/>
                <a:gd name="connsiteX12" fmla="*/ 48260 w 59690"/>
                <a:gd name="connsiteY12" fmla="*/ 29210 h 66040"/>
                <a:gd name="connsiteX13" fmla="*/ 3175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1750" y="11430"/>
                  </a:moveTo>
                  <a:cubicBezTo>
                    <a:pt x="20320" y="11430"/>
                    <a:pt x="13970" y="20320"/>
                    <a:pt x="12700" y="29210"/>
                  </a:cubicBezTo>
                  <a:lnTo>
                    <a:pt x="48260" y="29210"/>
                  </a:lnTo>
                  <a:cubicBezTo>
                    <a:pt x="48260" y="20320"/>
                    <a:pt x="41910" y="11430"/>
                    <a:pt x="3175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CF80046A-0D58-20C0-DA8F-7D971C54A37A}"/>
                </a:ext>
              </a:extLst>
            </p:cNvPr>
            <p:cNvSpPr/>
            <p:nvPr/>
          </p:nvSpPr>
          <p:spPr>
            <a:xfrm>
              <a:off x="723900" y="7369809"/>
              <a:ext cx="59690" cy="92709"/>
            </a:xfrm>
            <a:custGeom>
              <a:avLst/>
              <a:gdLst>
                <a:gd name="connsiteX0" fmla="*/ 5080 w 59690"/>
                <a:gd name="connsiteY0" fmla="*/ 6350 h 92709"/>
                <a:gd name="connsiteX1" fmla="*/ 25400 w 59690"/>
                <a:gd name="connsiteY1" fmla="*/ 0 h 92709"/>
                <a:gd name="connsiteX2" fmla="*/ 54610 w 59690"/>
                <a:gd name="connsiteY2" fmla="*/ 29210 h 92709"/>
                <a:gd name="connsiteX3" fmla="*/ 22860 w 59690"/>
                <a:gd name="connsiteY3" fmla="*/ 82550 h 92709"/>
                <a:gd name="connsiteX4" fmla="*/ 59690 w 59690"/>
                <a:gd name="connsiteY4" fmla="*/ 82550 h 92709"/>
                <a:gd name="connsiteX5" fmla="*/ 59690 w 59690"/>
                <a:gd name="connsiteY5" fmla="*/ 92710 h 92709"/>
                <a:gd name="connsiteX6" fmla="*/ 0 w 59690"/>
                <a:gd name="connsiteY6" fmla="*/ 92710 h 92709"/>
                <a:gd name="connsiteX7" fmla="*/ 41910 w 59690"/>
                <a:gd name="connsiteY7" fmla="*/ 29210 h 92709"/>
                <a:gd name="connsiteX8" fmla="*/ 24130 w 59690"/>
                <a:gd name="connsiteY8" fmla="*/ 11430 h 92709"/>
                <a:gd name="connsiteX9" fmla="*/ 5080 w 59690"/>
                <a:gd name="connsiteY9" fmla="*/ 17780 h 92709"/>
                <a:gd name="connsiteX10" fmla="*/ 5080 w 59690"/>
                <a:gd name="connsiteY10" fmla="*/ 635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690" h="92709">
                  <a:moveTo>
                    <a:pt x="5080" y="6350"/>
                  </a:moveTo>
                  <a:cubicBezTo>
                    <a:pt x="10160" y="2540"/>
                    <a:pt x="17780" y="0"/>
                    <a:pt x="25400" y="0"/>
                  </a:cubicBezTo>
                  <a:cubicBezTo>
                    <a:pt x="43180" y="0"/>
                    <a:pt x="54610" y="11430"/>
                    <a:pt x="54610" y="29210"/>
                  </a:cubicBezTo>
                  <a:cubicBezTo>
                    <a:pt x="54610" y="46990"/>
                    <a:pt x="39370" y="63500"/>
                    <a:pt x="22860" y="82550"/>
                  </a:cubicBezTo>
                  <a:lnTo>
                    <a:pt x="59690" y="82550"/>
                  </a:lnTo>
                  <a:lnTo>
                    <a:pt x="59690" y="92710"/>
                  </a:lnTo>
                  <a:lnTo>
                    <a:pt x="0" y="92710"/>
                  </a:lnTo>
                  <a:cubicBezTo>
                    <a:pt x="26670" y="62230"/>
                    <a:pt x="41910" y="45720"/>
                    <a:pt x="41910" y="29210"/>
                  </a:cubicBezTo>
                  <a:cubicBezTo>
                    <a:pt x="41910" y="12700"/>
                    <a:pt x="35560" y="11430"/>
                    <a:pt x="24130" y="11430"/>
                  </a:cubicBezTo>
                  <a:cubicBezTo>
                    <a:pt x="12700" y="11430"/>
                    <a:pt x="8890" y="13970"/>
                    <a:pt x="5080" y="17780"/>
                  </a:cubicBezTo>
                  <a:lnTo>
                    <a:pt x="508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16FBC121-0975-6136-3C1B-E93687E8869C}"/>
                </a:ext>
              </a:extLst>
            </p:cNvPr>
            <p:cNvSpPr/>
            <p:nvPr/>
          </p:nvSpPr>
          <p:spPr>
            <a:xfrm>
              <a:off x="797559" y="7371080"/>
              <a:ext cx="63500" cy="92709"/>
            </a:xfrm>
            <a:custGeom>
              <a:avLst/>
              <a:gdLst>
                <a:gd name="connsiteX0" fmla="*/ 1270 w 63500"/>
                <a:gd name="connsiteY0" fmla="*/ 30480 h 92709"/>
                <a:gd name="connsiteX1" fmla="*/ 33020 w 63500"/>
                <a:gd name="connsiteY1" fmla="*/ 0 h 92709"/>
                <a:gd name="connsiteX2" fmla="*/ 63500 w 63500"/>
                <a:gd name="connsiteY2" fmla="*/ 30480 h 92709"/>
                <a:gd name="connsiteX3" fmla="*/ 26670 w 63500"/>
                <a:gd name="connsiteY3" fmla="*/ 92710 h 92709"/>
                <a:gd name="connsiteX4" fmla="*/ 10160 w 63500"/>
                <a:gd name="connsiteY4" fmla="*/ 92710 h 92709"/>
                <a:gd name="connsiteX5" fmla="*/ 44450 w 63500"/>
                <a:gd name="connsiteY5" fmla="*/ 55880 h 92709"/>
                <a:gd name="connsiteX6" fmla="*/ 30480 w 63500"/>
                <a:gd name="connsiteY6" fmla="*/ 60960 h 92709"/>
                <a:gd name="connsiteX7" fmla="*/ 0 w 63500"/>
                <a:gd name="connsiteY7" fmla="*/ 30480 h 92709"/>
                <a:gd name="connsiteX8" fmla="*/ 11430 w 63500"/>
                <a:gd name="connsiteY8" fmla="*/ 30480 h 92709"/>
                <a:gd name="connsiteX9" fmla="*/ 31750 w 63500"/>
                <a:gd name="connsiteY9" fmla="*/ 50800 h 92709"/>
                <a:gd name="connsiteX10" fmla="*/ 52070 w 63500"/>
                <a:gd name="connsiteY10" fmla="*/ 30480 h 92709"/>
                <a:gd name="connsiteX11" fmla="*/ 31750 w 63500"/>
                <a:gd name="connsiteY11" fmla="*/ 10160 h 92709"/>
                <a:gd name="connsiteX12" fmla="*/ 11430 w 63500"/>
                <a:gd name="connsiteY12" fmla="*/ 3048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500" h="92709">
                  <a:moveTo>
                    <a:pt x="1270" y="30480"/>
                  </a:moveTo>
                  <a:cubicBezTo>
                    <a:pt x="1270" y="12700"/>
                    <a:pt x="15240" y="0"/>
                    <a:pt x="33020" y="0"/>
                  </a:cubicBezTo>
                  <a:cubicBezTo>
                    <a:pt x="50800" y="0"/>
                    <a:pt x="63500" y="12700"/>
                    <a:pt x="63500" y="30480"/>
                  </a:cubicBezTo>
                  <a:cubicBezTo>
                    <a:pt x="63500" y="48260"/>
                    <a:pt x="41910" y="80010"/>
                    <a:pt x="26670" y="92710"/>
                  </a:cubicBezTo>
                  <a:lnTo>
                    <a:pt x="10160" y="92710"/>
                  </a:lnTo>
                  <a:cubicBezTo>
                    <a:pt x="26670" y="81280"/>
                    <a:pt x="38100" y="66039"/>
                    <a:pt x="44450" y="55880"/>
                  </a:cubicBezTo>
                  <a:cubicBezTo>
                    <a:pt x="41910" y="58420"/>
                    <a:pt x="38100" y="60960"/>
                    <a:pt x="30480" y="60960"/>
                  </a:cubicBezTo>
                  <a:cubicBezTo>
                    <a:pt x="12700" y="60960"/>
                    <a:pt x="0" y="46989"/>
                    <a:pt x="0" y="30480"/>
                  </a:cubicBezTo>
                  <a:close/>
                  <a:moveTo>
                    <a:pt x="11430" y="30480"/>
                  </a:moveTo>
                  <a:cubicBezTo>
                    <a:pt x="11430" y="41910"/>
                    <a:pt x="19050" y="50800"/>
                    <a:pt x="31750" y="50800"/>
                  </a:cubicBezTo>
                  <a:cubicBezTo>
                    <a:pt x="44450" y="50800"/>
                    <a:pt x="52070" y="41910"/>
                    <a:pt x="52070" y="30480"/>
                  </a:cubicBezTo>
                  <a:cubicBezTo>
                    <a:pt x="52070" y="19050"/>
                    <a:pt x="44450" y="10160"/>
                    <a:pt x="31750" y="10160"/>
                  </a:cubicBezTo>
                  <a:cubicBezTo>
                    <a:pt x="19050" y="10160"/>
                    <a:pt x="11430" y="19050"/>
                    <a:pt x="11430" y="304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" name="Graphic 4">
            <a:extLst>
              <a:ext uri="{FF2B5EF4-FFF2-40B4-BE49-F238E27FC236}">
                <a16:creationId xmlns:a16="http://schemas.microsoft.com/office/drawing/2014/main" id="{2A775B32-18E6-48B1-6C81-20E0C38A450B}"/>
              </a:ext>
            </a:extLst>
          </p:cNvPr>
          <p:cNvGrpSpPr/>
          <p:nvPr/>
        </p:nvGrpSpPr>
        <p:grpSpPr>
          <a:xfrm>
            <a:off x="7508240" y="7371080"/>
            <a:ext cx="2136140" cy="93979"/>
            <a:chOff x="7508240" y="7371080"/>
            <a:chExt cx="2136140" cy="93979"/>
          </a:xfrm>
          <a:solidFill>
            <a:srgbClr val="717073"/>
          </a:solidFill>
        </p:grpSpPr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D929593F-47A4-FC0A-90E6-2E2BED4FBE4D}"/>
                </a:ext>
              </a:extLst>
            </p:cNvPr>
            <p:cNvSpPr/>
            <p:nvPr/>
          </p:nvSpPr>
          <p:spPr>
            <a:xfrm>
              <a:off x="7508240" y="7371080"/>
              <a:ext cx="83819" cy="92709"/>
            </a:xfrm>
            <a:custGeom>
              <a:avLst/>
              <a:gdLst>
                <a:gd name="connsiteX0" fmla="*/ 41910 w 83819"/>
                <a:gd name="connsiteY0" fmla="*/ 0 h 92709"/>
                <a:gd name="connsiteX1" fmla="*/ 41910 w 83819"/>
                <a:gd name="connsiteY1" fmla="*/ 0 h 92709"/>
                <a:gd name="connsiteX2" fmla="*/ 83820 w 83819"/>
                <a:gd name="connsiteY2" fmla="*/ 92710 h 92709"/>
                <a:gd name="connsiteX3" fmla="*/ 71120 w 83819"/>
                <a:gd name="connsiteY3" fmla="*/ 92710 h 92709"/>
                <a:gd name="connsiteX4" fmla="*/ 62230 w 83819"/>
                <a:gd name="connsiteY4" fmla="*/ 72389 h 92709"/>
                <a:gd name="connsiteX5" fmla="*/ 21590 w 83819"/>
                <a:gd name="connsiteY5" fmla="*/ 72389 h 92709"/>
                <a:gd name="connsiteX6" fmla="*/ 12700 w 83819"/>
                <a:gd name="connsiteY6" fmla="*/ 92710 h 92709"/>
                <a:gd name="connsiteX7" fmla="*/ 0 w 83819"/>
                <a:gd name="connsiteY7" fmla="*/ 92710 h 92709"/>
                <a:gd name="connsiteX8" fmla="*/ 41910 w 83819"/>
                <a:gd name="connsiteY8" fmla="*/ 0 h 92709"/>
                <a:gd name="connsiteX9" fmla="*/ 57150 w 83819"/>
                <a:gd name="connsiteY9" fmla="*/ 62230 h 92709"/>
                <a:gd name="connsiteX10" fmla="*/ 41910 w 83819"/>
                <a:gd name="connsiteY10" fmla="*/ 24130 h 92709"/>
                <a:gd name="connsiteX11" fmla="*/ 25400 w 83819"/>
                <a:gd name="connsiteY11" fmla="*/ 62230 h 92709"/>
                <a:gd name="connsiteX12" fmla="*/ 57150 w 83819"/>
                <a:gd name="connsiteY12" fmla="*/ 6223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3819" h="92709">
                  <a:moveTo>
                    <a:pt x="41910" y="0"/>
                  </a:moveTo>
                  <a:lnTo>
                    <a:pt x="41910" y="0"/>
                  </a:lnTo>
                  <a:lnTo>
                    <a:pt x="83820" y="92710"/>
                  </a:lnTo>
                  <a:lnTo>
                    <a:pt x="71120" y="92710"/>
                  </a:lnTo>
                  <a:lnTo>
                    <a:pt x="62230" y="72389"/>
                  </a:lnTo>
                  <a:lnTo>
                    <a:pt x="21590" y="72389"/>
                  </a:lnTo>
                  <a:lnTo>
                    <a:pt x="12700" y="92710"/>
                  </a:lnTo>
                  <a:lnTo>
                    <a:pt x="0" y="92710"/>
                  </a:lnTo>
                  <a:lnTo>
                    <a:pt x="41910" y="0"/>
                  </a:lnTo>
                  <a:close/>
                  <a:moveTo>
                    <a:pt x="57150" y="62230"/>
                  </a:moveTo>
                  <a:cubicBezTo>
                    <a:pt x="50800" y="48260"/>
                    <a:pt x="45720" y="36830"/>
                    <a:pt x="41910" y="24130"/>
                  </a:cubicBezTo>
                  <a:cubicBezTo>
                    <a:pt x="36830" y="36830"/>
                    <a:pt x="31750" y="48260"/>
                    <a:pt x="25400" y="62230"/>
                  </a:cubicBezTo>
                  <a:lnTo>
                    <a:pt x="57150" y="622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390181EF-FD71-7617-5203-5F76F29326DB}"/>
                </a:ext>
              </a:extLst>
            </p:cNvPr>
            <p:cNvSpPr/>
            <p:nvPr/>
          </p:nvSpPr>
          <p:spPr>
            <a:xfrm>
              <a:off x="7602219" y="7399019"/>
              <a:ext cx="35735" cy="64770"/>
            </a:xfrm>
            <a:custGeom>
              <a:avLst/>
              <a:gdLst>
                <a:gd name="connsiteX0" fmla="*/ 0 w 35735"/>
                <a:gd name="connsiteY0" fmla="*/ 1270 h 64770"/>
                <a:gd name="connsiteX1" fmla="*/ 11430 w 35735"/>
                <a:gd name="connsiteY1" fmla="*/ 1270 h 64770"/>
                <a:gd name="connsiteX2" fmla="*/ 11430 w 35735"/>
                <a:gd name="connsiteY2" fmla="*/ 10161 h 64770"/>
                <a:gd name="connsiteX3" fmla="*/ 11430 w 35735"/>
                <a:gd name="connsiteY3" fmla="*/ 15240 h 64770"/>
                <a:gd name="connsiteX4" fmla="*/ 11430 w 35735"/>
                <a:gd name="connsiteY4" fmla="*/ 15240 h 64770"/>
                <a:gd name="connsiteX5" fmla="*/ 30480 w 35735"/>
                <a:gd name="connsiteY5" fmla="*/ 0 h 64770"/>
                <a:gd name="connsiteX6" fmla="*/ 34290 w 35735"/>
                <a:gd name="connsiteY6" fmla="*/ 0 h 64770"/>
                <a:gd name="connsiteX7" fmla="*/ 34290 w 35735"/>
                <a:gd name="connsiteY7" fmla="*/ 11430 h 64770"/>
                <a:gd name="connsiteX8" fmla="*/ 30480 w 35735"/>
                <a:gd name="connsiteY8" fmla="*/ 11430 h 64770"/>
                <a:gd name="connsiteX9" fmla="*/ 11430 w 35735"/>
                <a:gd name="connsiteY9" fmla="*/ 36830 h 64770"/>
                <a:gd name="connsiteX10" fmla="*/ 11430 w 35735"/>
                <a:gd name="connsiteY10" fmla="*/ 64770 h 64770"/>
                <a:gd name="connsiteX11" fmla="*/ 0 w 35735"/>
                <a:gd name="connsiteY11" fmla="*/ 64770 h 64770"/>
                <a:gd name="connsiteX12" fmla="*/ 0 w 35735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5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40" y="6350"/>
                    <a:pt x="21590" y="0"/>
                    <a:pt x="30480" y="0"/>
                  </a:cubicBezTo>
                  <a:cubicBezTo>
                    <a:pt x="39370" y="0"/>
                    <a:pt x="34290" y="0"/>
                    <a:pt x="34290" y="0"/>
                  </a:cubicBezTo>
                  <a:lnTo>
                    <a:pt x="34290" y="11430"/>
                  </a:lnTo>
                  <a:cubicBezTo>
                    <a:pt x="34290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C14A769A-E480-20B5-30EF-0829004EA0BE}"/>
                </a:ext>
              </a:extLst>
            </p:cNvPr>
            <p:cNvSpPr/>
            <p:nvPr/>
          </p:nvSpPr>
          <p:spPr>
            <a:xfrm>
              <a:off x="76504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FD73A734-AA95-3033-1E7C-91F780A5A384}"/>
                </a:ext>
              </a:extLst>
            </p:cNvPr>
            <p:cNvSpPr/>
            <p:nvPr/>
          </p:nvSpPr>
          <p:spPr>
            <a:xfrm>
              <a:off x="7693659" y="7399019"/>
              <a:ext cx="66040" cy="66040"/>
            </a:xfrm>
            <a:custGeom>
              <a:avLst/>
              <a:gdLst>
                <a:gd name="connsiteX0" fmla="*/ 66040 w 66040"/>
                <a:gd name="connsiteY0" fmla="*/ 33020 h 66040"/>
                <a:gd name="connsiteX1" fmla="*/ 33020 w 66040"/>
                <a:gd name="connsiteY1" fmla="*/ 66040 h 66040"/>
                <a:gd name="connsiteX2" fmla="*/ 0 w 66040"/>
                <a:gd name="connsiteY2" fmla="*/ 33020 h 66040"/>
                <a:gd name="connsiteX3" fmla="*/ 33020 w 66040"/>
                <a:gd name="connsiteY3" fmla="*/ 0 h 66040"/>
                <a:gd name="connsiteX4" fmla="*/ 66040 w 66040"/>
                <a:gd name="connsiteY4" fmla="*/ 33020 h 66040"/>
                <a:gd name="connsiteX5" fmla="*/ 54610 w 66040"/>
                <a:gd name="connsiteY5" fmla="*/ 33020 h 66040"/>
                <a:gd name="connsiteX6" fmla="*/ 33020 w 66040"/>
                <a:gd name="connsiteY6" fmla="*/ 10161 h 66040"/>
                <a:gd name="connsiteX7" fmla="*/ 11430 w 66040"/>
                <a:gd name="connsiteY7" fmla="*/ 33020 h 66040"/>
                <a:gd name="connsiteX8" fmla="*/ 33020 w 66040"/>
                <a:gd name="connsiteY8" fmla="*/ 55880 h 66040"/>
                <a:gd name="connsiteX9" fmla="*/ 54610 w 66040"/>
                <a:gd name="connsiteY9" fmla="*/ 3302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040" h="66040">
                  <a:moveTo>
                    <a:pt x="66040" y="33020"/>
                  </a:moveTo>
                  <a:cubicBezTo>
                    <a:pt x="66040" y="52070"/>
                    <a:pt x="52070" y="66040"/>
                    <a:pt x="33020" y="66040"/>
                  </a:cubicBezTo>
                  <a:cubicBezTo>
                    <a:pt x="1397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3020" y="0"/>
                  </a:cubicBezTo>
                  <a:cubicBezTo>
                    <a:pt x="52070" y="0"/>
                    <a:pt x="66040" y="13970"/>
                    <a:pt x="66040" y="33020"/>
                  </a:cubicBezTo>
                  <a:close/>
                  <a:moveTo>
                    <a:pt x="54610" y="33020"/>
                  </a:moveTo>
                  <a:cubicBezTo>
                    <a:pt x="54610" y="19050"/>
                    <a:pt x="45720" y="10161"/>
                    <a:pt x="33020" y="10161"/>
                  </a:cubicBezTo>
                  <a:cubicBezTo>
                    <a:pt x="20320" y="10161"/>
                    <a:pt x="11430" y="19050"/>
                    <a:pt x="11430" y="33020"/>
                  </a:cubicBezTo>
                  <a:cubicBezTo>
                    <a:pt x="11430" y="46990"/>
                    <a:pt x="20320" y="55880"/>
                    <a:pt x="33020" y="55880"/>
                  </a:cubicBezTo>
                  <a:cubicBezTo>
                    <a:pt x="45720" y="55880"/>
                    <a:pt x="54610" y="45720"/>
                    <a:pt x="54610" y="330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309A0609-2DB9-6470-4913-C4AD745FCAB5}"/>
                </a:ext>
              </a:extLst>
            </p:cNvPr>
            <p:cNvSpPr/>
            <p:nvPr/>
          </p:nvSpPr>
          <p:spPr>
            <a:xfrm>
              <a:off x="7766050" y="7400290"/>
              <a:ext cx="99059" cy="64769"/>
            </a:xfrm>
            <a:custGeom>
              <a:avLst/>
              <a:gdLst>
                <a:gd name="connsiteX0" fmla="*/ 68580 w 99059"/>
                <a:gd name="connsiteY0" fmla="*/ 45720 h 64769"/>
                <a:gd name="connsiteX1" fmla="*/ 86360 w 99059"/>
                <a:gd name="connsiteY1" fmla="*/ 0 h 64769"/>
                <a:gd name="connsiteX2" fmla="*/ 99060 w 99059"/>
                <a:gd name="connsiteY2" fmla="*/ 0 h 64769"/>
                <a:gd name="connsiteX3" fmla="*/ 72390 w 99059"/>
                <a:gd name="connsiteY3" fmla="*/ 64770 h 64769"/>
                <a:gd name="connsiteX4" fmla="*/ 66040 w 99059"/>
                <a:gd name="connsiteY4" fmla="*/ 64770 h 64769"/>
                <a:gd name="connsiteX5" fmla="*/ 49530 w 99059"/>
                <a:gd name="connsiteY5" fmla="*/ 21590 h 64769"/>
                <a:gd name="connsiteX6" fmla="*/ 33020 w 99059"/>
                <a:gd name="connsiteY6" fmla="*/ 64770 h 64769"/>
                <a:gd name="connsiteX7" fmla="*/ 26670 w 99059"/>
                <a:gd name="connsiteY7" fmla="*/ 64770 h 64769"/>
                <a:gd name="connsiteX8" fmla="*/ 0 w 99059"/>
                <a:gd name="connsiteY8" fmla="*/ 0 h 64769"/>
                <a:gd name="connsiteX9" fmla="*/ 12700 w 99059"/>
                <a:gd name="connsiteY9" fmla="*/ 0 h 64769"/>
                <a:gd name="connsiteX10" fmla="*/ 30480 w 99059"/>
                <a:gd name="connsiteY10" fmla="*/ 45720 h 64769"/>
                <a:gd name="connsiteX11" fmla="*/ 46990 w 99059"/>
                <a:gd name="connsiteY11" fmla="*/ 0 h 64769"/>
                <a:gd name="connsiteX12" fmla="*/ 53340 w 99059"/>
                <a:gd name="connsiteY12" fmla="*/ 0 h 64769"/>
                <a:gd name="connsiteX13" fmla="*/ 69850 w 99059"/>
                <a:gd name="connsiteY13" fmla="*/ 45720 h 6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059" h="64769">
                  <a:moveTo>
                    <a:pt x="68580" y="45720"/>
                  </a:moveTo>
                  <a:lnTo>
                    <a:pt x="86360" y="0"/>
                  </a:lnTo>
                  <a:lnTo>
                    <a:pt x="99060" y="0"/>
                  </a:lnTo>
                  <a:lnTo>
                    <a:pt x="72390" y="64770"/>
                  </a:lnTo>
                  <a:lnTo>
                    <a:pt x="66040" y="64770"/>
                  </a:lnTo>
                  <a:lnTo>
                    <a:pt x="49530" y="21590"/>
                  </a:lnTo>
                  <a:lnTo>
                    <a:pt x="33020" y="64770"/>
                  </a:lnTo>
                  <a:lnTo>
                    <a:pt x="26670" y="64770"/>
                  </a:lnTo>
                  <a:lnTo>
                    <a:pt x="0" y="0"/>
                  </a:lnTo>
                  <a:lnTo>
                    <a:pt x="12700" y="0"/>
                  </a:lnTo>
                  <a:lnTo>
                    <a:pt x="30480" y="45720"/>
                  </a:lnTo>
                  <a:lnTo>
                    <a:pt x="46990" y="0"/>
                  </a:lnTo>
                  <a:lnTo>
                    <a:pt x="53340" y="0"/>
                  </a:lnTo>
                  <a:lnTo>
                    <a:pt x="6985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E67244C2-7AAF-1257-8BF4-344FB200F3AB}"/>
                </a:ext>
              </a:extLst>
            </p:cNvPr>
            <p:cNvSpPr/>
            <p:nvPr/>
          </p:nvSpPr>
          <p:spPr>
            <a:xfrm>
              <a:off x="7876540" y="7372350"/>
              <a:ext cx="57150" cy="92709"/>
            </a:xfrm>
            <a:custGeom>
              <a:avLst/>
              <a:gdLst>
                <a:gd name="connsiteX0" fmla="*/ 0 w 57150"/>
                <a:gd name="connsiteY0" fmla="*/ 0 h 92709"/>
                <a:gd name="connsiteX1" fmla="*/ 11430 w 57150"/>
                <a:gd name="connsiteY1" fmla="*/ 0 h 92709"/>
                <a:gd name="connsiteX2" fmla="*/ 11430 w 57150"/>
                <a:gd name="connsiteY2" fmla="*/ 35560 h 92709"/>
                <a:gd name="connsiteX3" fmla="*/ 11430 w 57150"/>
                <a:gd name="connsiteY3" fmla="*/ 41910 h 92709"/>
                <a:gd name="connsiteX4" fmla="*/ 11430 w 57150"/>
                <a:gd name="connsiteY4" fmla="*/ 41910 h 92709"/>
                <a:gd name="connsiteX5" fmla="*/ 35560 w 57150"/>
                <a:gd name="connsiteY5" fmla="*/ 26670 h 92709"/>
                <a:gd name="connsiteX6" fmla="*/ 57150 w 57150"/>
                <a:gd name="connsiteY6" fmla="*/ 52070 h 92709"/>
                <a:gd name="connsiteX7" fmla="*/ 57150 w 57150"/>
                <a:gd name="connsiteY7" fmla="*/ 91440 h 92709"/>
                <a:gd name="connsiteX8" fmla="*/ 45720 w 57150"/>
                <a:gd name="connsiteY8" fmla="*/ 91440 h 92709"/>
                <a:gd name="connsiteX9" fmla="*/ 45720 w 57150"/>
                <a:gd name="connsiteY9" fmla="*/ 54610 h 92709"/>
                <a:gd name="connsiteX10" fmla="*/ 34290 w 57150"/>
                <a:gd name="connsiteY10" fmla="*/ 38100 h 92709"/>
                <a:gd name="connsiteX11" fmla="*/ 12700 w 57150"/>
                <a:gd name="connsiteY11" fmla="*/ 60960 h 92709"/>
                <a:gd name="connsiteX12" fmla="*/ 12700 w 57150"/>
                <a:gd name="connsiteY12" fmla="*/ 92710 h 92709"/>
                <a:gd name="connsiteX13" fmla="*/ 1270 w 57150"/>
                <a:gd name="connsiteY13" fmla="*/ 92710 h 92709"/>
                <a:gd name="connsiteX14" fmla="*/ 1270 w 57150"/>
                <a:gd name="connsiteY14" fmla="*/ 12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" h="92709">
                  <a:moveTo>
                    <a:pt x="0" y="0"/>
                  </a:moveTo>
                  <a:lnTo>
                    <a:pt x="11430" y="0"/>
                  </a:lnTo>
                  <a:lnTo>
                    <a:pt x="11430" y="35560"/>
                  </a:lnTo>
                  <a:cubicBezTo>
                    <a:pt x="11430" y="38100"/>
                    <a:pt x="11430" y="40640"/>
                    <a:pt x="11430" y="41910"/>
                  </a:cubicBezTo>
                  <a:lnTo>
                    <a:pt x="11430" y="41910"/>
                  </a:lnTo>
                  <a:cubicBezTo>
                    <a:pt x="13970" y="35560"/>
                    <a:pt x="21590" y="26670"/>
                    <a:pt x="35560" y="26670"/>
                  </a:cubicBezTo>
                  <a:cubicBezTo>
                    <a:pt x="49530" y="26670"/>
                    <a:pt x="57150" y="35560"/>
                    <a:pt x="57150" y="52070"/>
                  </a:cubicBezTo>
                  <a:lnTo>
                    <a:pt x="57150" y="91440"/>
                  </a:lnTo>
                  <a:lnTo>
                    <a:pt x="45720" y="91440"/>
                  </a:lnTo>
                  <a:lnTo>
                    <a:pt x="45720" y="54610"/>
                  </a:lnTo>
                  <a:cubicBezTo>
                    <a:pt x="45720" y="45720"/>
                    <a:pt x="44450" y="38100"/>
                    <a:pt x="34290" y="38100"/>
                  </a:cubicBezTo>
                  <a:cubicBezTo>
                    <a:pt x="24130" y="38100"/>
                    <a:pt x="12700" y="48260"/>
                    <a:pt x="12700" y="60960"/>
                  </a:cubicBezTo>
                  <a:lnTo>
                    <a:pt x="12700" y="92710"/>
                  </a:lnTo>
                  <a:lnTo>
                    <a:pt x="1270" y="9271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20E01BC2-6D31-50A8-83FF-CCBB257AA1BA}"/>
                </a:ext>
              </a:extLst>
            </p:cNvPr>
            <p:cNvSpPr/>
            <p:nvPr/>
          </p:nvSpPr>
          <p:spPr>
            <a:xfrm>
              <a:off x="7948930" y="7397750"/>
              <a:ext cx="59689" cy="66040"/>
            </a:xfrm>
            <a:custGeom>
              <a:avLst/>
              <a:gdLst>
                <a:gd name="connsiteX0" fmla="*/ 59689 w 59689"/>
                <a:gd name="connsiteY0" fmla="*/ 30480 h 66040"/>
                <a:gd name="connsiteX1" fmla="*/ 59689 w 59689"/>
                <a:gd name="connsiteY1" fmla="*/ 36830 h 66040"/>
                <a:gd name="connsiteX2" fmla="*/ 12700 w 59689"/>
                <a:gd name="connsiteY2" fmla="*/ 36830 h 66040"/>
                <a:gd name="connsiteX3" fmla="*/ 34289 w 59689"/>
                <a:gd name="connsiteY3" fmla="*/ 57150 h 66040"/>
                <a:gd name="connsiteX4" fmla="*/ 57150 w 59689"/>
                <a:gd name="connsiteY4" fmla="*/ 50800 h 66040"/>
                <a:gd name="connsiteX5" fmla="*/ 57150 w 59689"/>
                <a:gd name="connsiteY5" fmla="*/ 60960 h 66040"/>
                <a:gd name="connsiteX6" fmla="*/ 33020 w 59689"/>
                <a:gd name="connsiteY6" fmla="*/ 66040 h 66040"/>
                <a:gd name="connsiteX7" fmla="*/ 0 w 59689"/>
                <a:gd name="connsiteY7" fmla="*/ 33020 h 66040"/>
                <a:gd name="connsiteX8" fmla="*/ 30480 w 59689"/>
                <a:gd name="connsiteY8" fmla="*/ 0 h 66040"/>
                <a:gd name="connsiteX9" fmla="*/ 59689 w 59689"/>
                <a:gd name="connsiteY9" fmla="*/ 29210 h 66040"/>
                <a:gd name="connsiteX10" fmla="*/ 30480 w 59689"/>
                <a:gd name="connsiteY10" fmla="*/ 11430 h 66040"/>
                <a:gd name="connsiteX11" fmla="*/ 11430 w 59689"/>
                <a:gd name="connsiteY11" fmla="*/ 29210 h 66040"/>
                <a:gd name="connsiteX12" fmla="*/ 46989 w 59689"/>
                <a:gd name="connsiteY12" fmla="*/ 29210 h 66040"/>
                <a:gd name="connsiteX13" fmla="*/ 30480 w 59689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89" h="66040">
                  <a:moveTo>
                    <a:pt x="59689" y="30480"/>
                  </a:moveTo>
                  <a:cubicBezTo>
                    <a:pt x="59689" y="33020"/>
                    <a:pt x="59689" y="35560"/>
                    <a:pt x="59689" y="36830"/>
                  </a:cubicBezTo>
                  <a:lnTo>
                    <a:pt x="12700" y="36830"/>
                  </a:lnTo>
                  <a:cubicBezTo>
                    <a:pt x="12700" y="49530"/>
                    <a:pt x="21589" y="57150"/>
                    <a:pt x="34289" y="57150"/>
                  </a:cubicBezTo>
                  <a:cubicBezTo>
                    <a:pt x="46989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89" y="0"/>
                    <a:pt x="59689" y="13970"/>
                    <a:pt x="59689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89" y="29210"/>
                  </a:lnTo>
                  <a:cubicBezTo>
                    <a:pt x="46989" y="20320"/>
                    <a:pt x="40639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AE71B5EF-09AD-BEDA-5AA3-B70B20428089}"/>
                </a:ext>
              </a:extLst>
            </p:cNvPr>
            <p:cNvSpPr/>
            <p:nvPr/>
          </p:nvSpPr>
          <p:spPr>
            <a:xfrm>
              <a:off x="8021319" y="7397750"/>
              <a:ext cx="53340" cy="66040"/>
            </a:xfrm>
            <a:custGeom>
              <a:avLst/>
              <a:gdLst>
                <a:gd name="connsiteX0" fmla="*/ 3811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1 w 53340"/>
                <a:gd name="connsiteY4" fmla="*/ 64770 h 66040"/>
                <a:gd name="connsiteX5" fmla="*/ 41911 w 53340"/>
                <a:gd name="connsiteY5" fmla="*/ 57150 h 66040"/>
                <a:gd name="connsiteX6" fmla="*/ 41911 w 53340"/>
                <a:gd name="connsiteY6" fmla="*/ 52070 h 66040"/>
                <a:gd name="connsiteX7" fmla="*/ 41911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1 w 53340"/>
                <a:gd name="connsiteY10" fmla="*/ 27940 h 66040"/>
                <a:gd name="connsiteX11" fmla="*/ 41911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9690 h 66040"/>
                <a:gd name="connsiteX18" fmla="*/ 40640 w 53340"/>
                <a:gd name="connsiteY18" fmla="*/ 3937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1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1" y="64770"/>
                  </a:lnTo>
                  <a:lnTo>
                    <a:pt x="41911" y="57150"/>
                  </a:lnTo>
                  <a:cubicBezTo>
                    <a:pt x="41911" y="54610"/>
                    <a:pt x="41911" y="52070"/>
                    <a:pt x="41911" y="52070"/>
                  </a:cubicBezTo>
                  <a:lnTo>
                    <a:pt x="41911" y="52070"/>
                  </a:lnTo>
                  <a:cubicBezTo>
                    <a:pt x="41911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1" y="27940"/>
                  </a:cubicBezTo>
                  <a:lnTo>
                    <a:pt x="41911" y="25400"/>
                  </a:lnTo>
                  <a:cubicBezTo>
                    <a:pt x="41911" y="13970"/>
                    <a:pt x="35561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9690"/>
                    <a:pt x="21590" y="59690"/>
                  </a:cubicBezTo>
                  <a:cubicBezTo>
                    <a:pt x="31750" y="59690"/>
                    <a:pt x="40640" y="49530"/>
                    <a:pt x="4064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69105687-EE7D-F7CA-F05B-AC15B5F2B5E7}"/>
                </a:ext>
              </a:extLst>
            </p:cNvPr>
            <p:cNvSpPr/>
            <p:nvPr/>
          </p:nvSpPr>
          <p:spPr>
            <a:xfrm>
              <a:off x="8089900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683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572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1BC590CC-3947-9B88-6405-BA640C40106A}"/>
                </a:ext>
              </a:extLst>
            </p:cNvPr>
            <p:cNvSpPr/>
            <p:nvPr/>
          </p:nvSpPr>
          <p:spPr>
            <a:xfrm>
              <a:off x="8199119" y="7372350"/>
              <a:ext cx="67310" cy="91440"/>
            </a:xfrm>
            <a:custGeom>
              <a:avLst/>
              <a:gdLst>
                <a:gd name="connsiteX0" fmla="*/ 40640 w 67310"/>
                <a:gd name="connsiteY0" fmla="*/ 10160 h 91440"/>
                <a:gd name="connsiteX1" fmla="*/ 40640 w 67310"/>
                <a:gd name="connsiteY1" fmla="*/ 91440 h 91440"/>
                <a:gd name="connsiteX2" fmla="*/ 27940 w 67310"/>
                <a:gd name="connsiteY2" fmla="*/ 91440 h 91440"/>
                <a:gd name="connsiteX3" fmla="*/ 27940 w 67310"/>
                <a:gd name="connsiteY3" fmla="*/ 10160 h 91440"/>
                <a:gd name="connsiteX4" fmla="*/ 0 w 67310"/>
                <a:gd name="connsiteY4" fmla="*/ 10160 h 91440"/>
                <a:gd name="connsiteX5" fmla="*/ 0 w 67310"/>
                <a:gd name="connsiteY5" fmla="*/ 0 h 91440"/>
                <a:gd name="connsiteX6" fmla="*/ 67311 w 67310"/>
                <a:gd name="connsiteY6" fmla="*/ 0 h 91440"/>
                <a:gd name="connsiteX7" fmla="*/ 67311 w 67310"/>
                <a:gd name="connsiteY7" fmla="*/ 10160 h 91440"/>
                <a:gd name="connsiteX8" fmla="*/ 39370 w 67310"/>
                <a:gd name="connsiteY8" fmla="*/ 1016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310" h="91440">
                  <a:moveTo>
                    <a:pt x="40640" y="10160"/>
                  </a:moveTo>
                  <a:lnTo>
                    <a:pt x="40640" y="91440"/>
                  </a:lnTo>
                  <a:lnTo>
                    <a:pt x="27940" y="91440"/>
                  </a:lnTo>
                  <a:lnTo>
                    <a:pt x="27940" y="10160"/>
                  </a:lnTo>
                  <a:lnTo>
                    <a:pt x="0" y="10160"/>
                  </a:lnTo>
                  <a:lnTo>
                    <a:pt x="0" y="0"/>
                  </a:lnTo>
                  <a:lnTo>
                    <a:pt x="67311" y="0"/>
                  </a:lnTo>
                  <a:lnTo>
                    <a:pt x="67311" y="10160"/>
                  </a:lnTo>
                  <a:lnTo>
                    <a:pt x="39370" y="10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A240134B-E43C-219B-F2AF-9807E57B84C3}"/>
                </a:ext>
              </a:extLst>
            </p:cNvPr>
            <p:cNvSpPr/>
            <p:nvPr/>
          </p:nvSpPr>
          <p:spPr>
            <a:xfrm>
              <a:off x="82727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625F6EA1-8ECE-3A79-549D-50B7649AF362}"/>
                </a:ext>
              </a:extLst>
            </p:cNvPr>
            <p:cNvSpPr/>
            <p:nvPr/>
          </p:nvSpPr>
          <p:spPr>
            <a:xfrm>
              <a:off x="8314690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9690 h 66040"/>
                <a:gd name="connsiteX18" fmla="*/ 40640 w 53340"/>
                <a:gd name="connsiteY18" fmla="*/ 3937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9690"/>
                    <a:pt x="21590" y="59690"/>
                  </a:cubicBezTo>
                  <a:cubicBezTo>
                    <a:pt x="31750" y="59690"/>
                    <a:pt x="40640" y="49530"/>
                    <a:pt x="4064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5417FC25-3D4D-71D1-BBDD-9E4E8456DD7B}"/>
                </a:ext>
              </a:extLst>
            </p:cNvPr>
            <p:cNvSpPr/>
            <p:nvPr/>
          </p:nvSpPr>
          <p:spPr>
            <a:xfrm>
              <a:off x="8389619" y="7399019"/>
              <a:ext cx="55880" cy="66040"/>
            </a:xfrm>
            <a:custGeom>
              <a:avLst/>
              <a:gdLst>
                <a:gd name="connsiteX0" fmla="*/ 10161 w 55880"/>
                <a:gd name="connsiteY0" fmla="*/ 1270 h 66040"/>
                <a:gd name="connsiteX1" fmla="*/ 10161 w 55880"/>
                <a:gd name="connsiteY1" fmla="*/ 10161 h 66040"/>
                <a:gd name="connsiteX2" fmla="*/ 10161 w 55880"/>
                <a:gd name="connsiteY2" fmla="*/ 15240 h 66040"/>
                <a:gd name="connsiteX3" fmla="*/ 10161 w 55880"/>
                <a:gd name="connsiteY3" fmla="*/ 15240 h 66040"/>
                <a:gd name="connsiteX4" fmla="*/ 34290 w 55880"/>
                <a:gd name="connsiteY4" fmla="*/ 0 h 66040"/>
                <a:gd name="connsiteX5" fmla="*/ 55880 w 55880"/>
                <a:gd name="connsiteY5" fmla="*/ 25400 h 66040"/>
                <a:gd name="connsiteX6" fmla="*/ 55880 w 55880"/>
                <a:gd name="connsiteY6" fmla="*/ 64770 h 66040"/>
                <a:gd name="connsiteX7" fmla="*/ 44450 w 55880"/>
                <a:gd name="connsiteY7" fmla="*/ 64770 h 66040"/>
                <a:gd name="connsiteX8" fmla="*/ 44450 w 55880"/>
                <a:gd name="connsiteY8" fmla="*/ 27940 h 66040"/>
                <a:gd name="connsiteX9" fmla="*/ 33020 w 55880"/>
                <a:gd name="connsiteY9" fmla="*/ 11430 h 66040"/>
                <a:gd name="connsiteX10" fmla="*/ 11430 w 55880"/>
                <a:gd name="connsiteY10" fmla="*/ 34290 h 66040"/>
                <a:gd name="connsiteX11" fmla="*/ 11430 w 55880"/>
                <a:gd name="connsiteY11" fmla="*/ 66040 h 66040"/>
                <a:gd name="connsiteX12" fmla="*/ 0 w 55880"/>
                <a:gd name="connsiteY12" fmla="*/ 66040 h 66040"/>
                <a:gd name="connsiteX13" fmla="*/ 0 w 55880"/>
                <a:gd name="connsiteY13" fmla="*/ 2540 h 66040"/>
                <a:gd name="connsiteX14" fmla="*/ 11430 w 5588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880" h="66040">
                  <a:moveTo>
                    <a:pt x="10161" y="1270"/>
                  </a:moveTo>
                  <a:lnTo>
                    <a:pt x="10161" y="10161"/>
                  </a:lnTo>
                  <a:cubicBezTo>
                    <a:pt x="10161" y="12700"/>
                    <a:pt x="10161" y="15240"/>
                    <a:pt x="10161" y="15240"/>
                  </a:cubicBezTo>
                  <a:lnTo>
                    <a:pt x="10161" y="15240"/>
                  </a:lnTo>
                  <a:cubicBezTo>
                    <a:pt x="12700" y="8890"/>
                    <a:pt x="20320" y="0"/>
                    <a:pt x="34290" y="0"/>
                  </a:cubicBezTo>
                  <a:cubicBezTo>
                    <a:pt x="48261" y="0"/>
                    <a:pt x="55880" y="8890"/>
                    <a:pt x="55880" y="25400"/>
                  </a:cubicBezTo>
                  <a:lnTo>
                    <a:pt x="55880" y="64770"/>
                  </a:lnTo>
                  <a:lnTo>
                    <a:pt x="44450" y="64770"/>
                  </a:lnTo>
                  <a:lnTo>
                    <a:pt x="44450" y="27940"/>
                  </a:lnTo>
                  <a:cubicBezTo>
                    <a:pt x="44450" y="19050"/>
                    <a:pt x="43180" y="11430"/>
                    <a:pt x="33020" y="11430"/>
                  </a:cubicBezTo>
                  <a:cubicBezTo>
                    <a:pt x="22861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50106843-93F6-8ADB-4000-C525BC8C9BB7}"/>
                </a:ext>
              </a:extLst>
            </p:cNvPr>
            <p:cNvSpPr/>
            <p:nvPr/>
          </p:nvSpPr>
          <p:spPr>
            <a:xfrm>
              <a:off x="8462009" y="7399019"/>
              <a:ext cx="44450" cy="66040"/>
            </a:xfrm>
            <a:custGeom>
              <a:avLst/>
              <a:gdLst>
                <a:gd name="connsiteX0" fmla="*/ 19050 w 44450"/>
                <a:gd name="connsiteY0" fmla="*/ 38100 h 66040"/>
                <a:gd name="connsiteX1" fmla="*/ 0 w 44450"/>
                <a:gd name="connsiteY1" fmla="*/ 17780 h 66040"/>
                <a:gd name="connsiteX2" fmla="*/ 22860 w 44450"/>
                <a:gd name="connsiteY2" fmla="*/ 0 h 66040"/>
                <a:gd name="connsiteX3" fmla="*/ 40640 w 44450"/>
                <a:gd name="connsiteY3" fmla="*/ 3811 h 66040"/>
                <a:gd name="connsiteX4" fmla="*/ 40640 w 44450"/>
                <a:gd name="connsiteY4" fmla="*/ 13970 h 66040"/>
                <a:gd name="connsiteX5" fmla="*/ 24130 w 44450"/>
                <a:gd name="connsiteY5" fmla="*/ 10161 h 66040"/>
                <a:gd name="connsiteX6" fmla="*/ 11430 w 44450"/>
                <a:gd name="connsiteY6" fmla="*/ 17780 h 66040"/>
                <a:gd name="connsiteX7" fmla="*/ 24130 w 44450"/>
                <a:gd name="connsiteY7" fmla="*/ 27940 h 66040"/>
                <a:gd name="connsiteX8" fmla="*/ 44450 w 44450"/>
                <a:gd name="connsiteY8" fmla="*/ 48261 h 66040"/>
                <a:gd name="connsiteX9" fmla="*/ 21590 w 44450"/>
                <a:gd name="connsiteY9" fmla="*/ 66040 h 66040"/>
                <a:gd name="connsiteX10" fmla="*/ 1270 w 44450"/>
                <a:gd name="connsiteY10" fmla="*/ 62230 h 66040"/>
                <a:gd name="connsiteX11" fmla="*/ 1270 w 44450"/>
                <a:gd name="connsiteY11" fmla="*/ 52070 h 66040"/>
                <a:gd name="connsiteX12" fmla="*/ 21590 w 44450"/>
                <a:gd name="connsiteY12" fmla="*/ 57150 h 66040"/>
                <a:gd name="connsiteX13" fmla="*/ 34290 w 44450"/>
                <a:gd name="connsiteY13" fmla="*/ 48261 h 66040"/>
                <a:gd name="connsiteX14" fmla="*/ 20320 w 44450"/>
                <a:gd name="connsiteY14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450" h="66040">
                  <a:moveTo>
                    <a:pt x="19050" y="38100"/>
                  </a:moveTo>
                  <a:cubicBezTo>
                    <a:pt x="7620" y="34290"/>
                    <a:pt x="0" y="29211"/>
                    <a:pt x="0" y="17780"/>
                  </a:cubicBezTo>
                  <a:cubicBezTo>
                    <a:pt x="0" y="6350"/>
                    <a:pt x="8890" y="0"/>
                    <a:pt x="22860" y="0"/>
                  </a:cubicBezTo>
                  <a:cubicBezTo>
                    <a:pt x="36830" y="0"/>
                    <a:pt x="36830" y="1270"/>
                    <a:pt x="40640" y="3811"/>
                  </a:cubicBezTo>
                  <a:lnTo>
                    <a:pt x="40640" y="13970"/>
                  </a:lnTo>
                  <a:cubicBezTo>
                    <a:pt x="35560" y="11430"/>
                    <a:pt x="29210" y="10161"/>
                    <a:pt x="24130" y="10161"/>
                  </a:cubicBezTo>
                  <a:cubicBezTo>
                    <a:pt x="19050" y="10161"/>
                    <a:pt x="11430" y="12700"/>
                    <a:pt x="11430" y="17780"/>
                  </a:cubicBezTo>
                  <a:cubicBezTo>
                    <a:pt x="11430" y="22861"/>
                    <a:pt x="15240" y="25400"/>
                    <a:pt x="24130" y="27940"/>
                  </a:cubicBezTo>
                  <a:cubicBezTo>
                    <a:pt x="38100" y="33020"/>
                    <a:pt x="44450" y="36830"/>
                    <a:pt x="44450" y="48261"/>
                  </a:cubicBezTo>
                  <a:cubicBezTo>
                    <a:pt x="44450" y="59690"/>
                    <a:pt x="35560" y="66040"/>
                    <a:pt x="21590" y="66040"/>
                  </a:cubicBezTo>
                  <a:cubicBezTo>
                    <a:pt x="7620" y="66040"/>
                    <a:pt x="6350" y="64770"/>
                    <a:pt x="1270" y="62230"/>
                  </a:cubicBezTo>
                  <a:lnTo>
                    <a:pt x="1270" y="52070"/>
                  </a:lnTo>
                  <a:cubicBezTo>
                    <a:pt x="7620" y="54611"/>
                    <a:pt x="15240" y="57150"/>
                    <a:pt x="21590" y="57150"/>
                  </a:cubicBezTo>
                  <a:cubicBezTo>
                    <a:pt x="27940" y="57150"/>
                    <a:pt x="34290" y="54611"/>
                    <a:pt x="34290" y="48261"/>
                  </a:cubicBezTo>
                  <a:cubicBezTo>
                    <a:pt x="34290" y="41911"/>
                    <a:pt x="29210" y="40640"/>
                    <a:pt x="2032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D28656A8-1B91-AD1A-7470-0DF8629CF870}"/>
                </a:ext>
              </a:extLst>
            </p:cNvPr>
            <p:cNvSpPr/>
            <p:nvPr/>
          </p:nvSpPr>
          <p:spPr>
            <a:xfrm>
              <a:off x="8520430" y="7374890"/>
              <a:ext cx="15239" cy="88900"/>
            </a:xfrm>
            <a:custGeom>
              <a:avLst/>
              <a:gdLst>
                <a:gd name="connsiteX0" fmla="*/ 7620 w 15239"/>
                <a:gd name="connsiteY0" fmla="*/ 0 h 88900"/>
                <a:gd name="connsiteX1" fmla="*/ 15239 w 15239"/>
                <a:gd name="connsiteY1" fmla="*/ 7620 h 88900"/>
                <a:gd name="connsiteX2" fmla="*/ 7620 w 15239"/>
                <a:gd name="connsiteY2" fmla="*/ 15240 h 88900"/>
                <a:gd name="connsiteX3" fmla="*/ 0 w 15239"/>
                <a:gd name="connsiteY3" fmla="*/ 7620 h 88900"/>
                <a:gd name="connsiteX4" fmla="*/ 7620 w 15239"/>
                <a:gd name="connsiteY4" fmla="*/ 0 h 88900"/>
                <a:gd name="connsiteX5" fmla="*/ 13970 w 15239"/>
                <a:gd name="connsiteY5" fmla="*/ 25400 h 88900"/>
                <a:gd name="connsiteX6" fmla="*/ 13970 w 15239"/>
                <a:gd name="connsiteY6" fmla="*/ 88900 h 88900"/>
                <a:gd name="connsiteX7" fmla="*/ 2539 w 15239"/>
                <a:gd name="connsiteY7" fmla="*/ 88900 h 88900"/>
                <a:gd name="connsiteX8" fmla="*/ 2539 w 15239"/>
                <a:gd name="connsiteY8" fmla="*/ 25400 h 88900"/>
                <a:gd name="connsiteX9" fmla="*/ 13970 w 15239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39" h="88900">
                  <a:moveTo>
                    <a:pt x="7620" y="0"/>
                  </a:moveTo>
                  <a:cubicBezTo>
                    <a:pt x="11430" y="0"/>
                    <a:pt x="15239" y="2540"/>
                    <a:pt x="15239" y="7620"/>
                  </a:cubicBezTo>
                  <a:cubicBezTo>
                    <a:pt x="15239" y="12700"/>
                    <a:pt x="12700" y="15240"/>
                    <a:pt x="7620" y="15240"/>
                  </a:cubicBezTo>
                  <a:cubicBezTo>
                    <a:pt x="2539" y="15240"/>
                    <a:pt x="0" y="12700"/>
                    <a:pt x="0" y="7620"/>
                  </a:cubicBezTo>
                  <a:cubicBezTo>
                    <a:pt x="0" y="2540"/>
                    <a:pt x="2539" y="0"/>
                    <a:pt x="7620" y="0"/>
                  </a:cubicBezTo>
                  <a:close/>
                  <a:moveTo>
                    <a:pt x="13970" y="25400"/>
                  </a:moveTo>
                  <a:lnTo>
                    <a:pt x="13970" y="88900"/>
                  </a:lnTo>
                  <a:lnTo>
                    <a:pt x="2539" y="88900"/>
                  </a:lnTo>
                  <a:lnTo>
                    <a:pt x="2539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2B5DA705-32EA-4E3A-AB33-0360F5BA1A20}"/>
                </a:ext>
              </a:extLst>
            </p:cNvPr>
            <p:cNvSpPr/>
            <p:nvPr/>
          </p:nvSpPr>
          <p:spPr>
            <a:xfrm>
              <a:off x="8547100" y="7381240"/>
              <a:ext cx="43180" cy="83819"/>
            </a:xfrm>
            <a:custGeom>
              <a:avLst/>
              <a:gdLst>
                <a:gd name="connsiteX0" fmla="*/ 11430 w 43180"/>
                <a:gd name="connsiteY0" fmla="*/ 19050 h 83819"/>
                <a:gd name="connsiteX1" fmla="*/ 11430 w 43180"/>
                <a:gd name="connsiteY1" fmla="*/ 0 h 83819"/>
                <a:gd name="connsiteX2" fmla="*/ 22860 w 43180"/>
                <a:gd name="connsiteY2" fmla="*/ 0 h 83819"/>
                <a:gd name="connsiteX3" fmla="*/ 22860 w 43180"/>
                <a:gd name="connsiteY3" fmla="*/ 19050 h 83819"/>
                <a:gd name="connsiteX4" fmla="*/ 41910 w 43180"/>
                <a:gd name="connsiteY4" fmla="*/ 19050 h 83819"/>
                <a:gd name="connsiteX5" fmla="*/ 41910 w 43180"/>
                <a:gd name="connsiteY5" fmla="*/ 29210 h 83819"/>
                <a:gd name="connsiteX6" fmla="*/ 22860 w 43180"/>
                <a:gd name="connsiteY6" fmla="*/ 29210 h 83819"/>
                <a:gd name="connsiteX7" fmla="*/ 22860 w 43180"/>
                <a:gd name="connsiteY7" fmla="*/ 62230 h 83819"/>
                <a:gd name="connsiteX8" fmla="*/ 31750 w 43180"/>
                <a:gd name="connsiteY8" fmla="*/ 73660 h 83819"/>
                <a:gd name="connsiteX9" fmla="*/ 43180 w 43180"/>
                <a:gd name="connsiteY9" fmla="*/ 71120 h 83819"/>
                <a:gd name="connsiteX10" fmla="*/ 43180 w 43180"/>
                <a:gd name="connsiteY10" fmla="*/ 81280 h 83819"/>
                <a:gd name="connsiteX11" fmla="*/ 29210 w 43180"/>
                <a:gd name="connsiteY11" fmla="*/ 83820 h 83819"/>
                <a:gd name="connsiteX12" fmla="*/ 10160 w 43180"/>
                <a:gd name="connsiteY12" fmla="*/ 64770 h 83819"/>
                <a:gd name="connsiteX13" fmla="*/ 10160 w 43180"/>
                <a:gd name="connsiteY13" fmla="*/ 27940 h 83819"/>
                <a:gd name="connsiteX14" fmla="*/ 0 w 43180"/>
                <a:gd name="connsiteY14" fmla="*/ 27940 h 83819"/>
                <a:gd name="connsiteX15" fmla="*/ 0 w 43180"/>
                <a:gd name="connsiteY15" fmla="*/ 17780 h 83819"/>
                <a:gd name="connsiteX16" fmla="*/ 10160 w 43180"/>
                <a:gd name="connsiteY16" fmla="*/ 17780 h 83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3180" h="83819">
                  <a:moveTo>
                    <a:pt x="11430" y="19050"/>
                  </a:moveTo>
                  <a:lnTo>
                    <a:pt x="11430" y="0"/>
                  </a:lnTo>
                  <a:lnTo>
                    <a:pt x="22860" y="0"/>
                  </a:lnTo>
                  <a:lnTo>
                    <a:pt x="22860" y="19050"/>
                  </a:lnTo>
                  <a:lnTo>
                    <a:pt x="41910" y="19050"/>
                  </a:lnTo>
                  <a:lnTo>
                    <a:pt x="41910" y="29210"/>
                  </a:lnTo>
                  <a:lnTo>
                    <a:pt x="22860" y="29210"/>
                  </a:lnTo>
                  <a:lnTo>
                    <a:pt x="22860" y="62230"/>
                  </a:lnTo>
                  <a:cubicBezTo>
                    <a:pt x="22860" y="71120"/>
                    <a:pt x="26670" y="73660"/>
                    <a:pt x="31750" y="73660"/>
                  </a:cubicBezTo>
                  <a:cubicBezTo>
                    <a:pt x="36830" y="73660"/>
                    <a:pt x="40640" y="73660"/>
                    <a:pt x="43180" y="71120"/>
                  </a:cubicBezTo>
                  <a:lnTo>
                    <a:pt x="43180" y="81280"/>
                  </a:lnTo>
                  <a:cubicBezTo>
                    <a:pt x="40640" y="82550"/>
                    <a:pt x="35560" y="83820"/>
                    <a:pt x="29210" y="83820"/>
                  </a:cubicBezTo>
                  <a:cubicBezTo>
                    <a:pt x="20320" y="83820"/>
                    <a:pt x="10160" y="78740"/>
                    <a:pt x="10160" y="64770"/>
                  </a:cubicBezTo>
                  <a:lnTo>
                    <a:pt x="10160" y="27940"/>
                  </a:lnTo>
                  <a:lnTo>
                    <a:pt x="0" y="27940"/>
                  </a:lnTo>
                  <a:lnTo>
                    <a:pt x="0" y="17780"/>
                  </a:lnTo>
                  <a:lnTo>
                    <a:pt x="10160" y="177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2E97646E-53D6-39BB-CEAF-51E0AA0F8B1C}"/>
                </a:ext>
              </a:extLst>
            </p:cNvPr>
            <p:cNvSpPr/>
            <p:nvPr/>
          </p:nvSpPr>
          <p:spPr>
            <a:xfrm>
              <a:off x="8638540" y="7372350"/>
              <a:ext cx="62229" cy="91440"/>
            </a:xfrm>
            <a:custGeom>
              <a:avLst/>
              <a:gdLst>
                <a:gd name="connsiteX0" fmla="*/ 62230 w 62229"/>
                <a:gd name="connsiteY0" fmla="*/ 66040 h 91440"/>
                <a:gd name="connsiteX1" fmla="*/ 31750 w 62229"/>
                <a:gd name="connsiteY1" fmla="*/ 91440 h 91440"/>
                <a:gd name="connsiteX2" fmla="*/ 0 w 62229"/>
                <a:gd name="connsiteY2" fmla="*/ 91440 h 91440"/>
                <a:gd name="connsiteX3" fmla="*/ 0 w 62229"/>
                <a:gd name="connsiteY3" fmla="*/ 0 h 91440"/>
                <a:gd name="connsiteX4" fmla="*/ 27940 w 62229"/>
                <a:gd name="connsiteY4" fmla="*/ 0 h 91440"/>
                <a:gd name="connsiteX5" fmla="*/ 58420 w 62229"/>
                <a:gd name="connsiteY5" fmla="*/ 25400 h 91440"/>
                <a:gd name="connsiteX6" fmla="*/ 46990 w 62229"/>
                <a:gd name="connsiteY6" fmla="*/ 43180 h 91440"/>
                <a:gd name="connsiteX7" fmla="*/ 62230 w 62229"/>
                <a:gd name="connsiteY7" fmla="*/ 64770 h 91440"/>
                <a:gd name="connsiteX8" fmla="*/ 36830 w 62229"/>
                <a:gd name="connsiteY8" fmla="*/ 39370 h 91440"/>
                <a:gd name="connsiteX9" fmla="*/ 45720 w 62229"/>
                <a:gd name="connsiteY9" fmla="*/ 25400 h 91440"/>
                <a:gd name="connsiteX10" fmla="*/ 29210 w 62229"/>
                <a:gd name="connsiteY10" fmla="*/ 10160 h 91440"/>
                <a:gd name="connsiteX11" fmla="*/ 12700 w 62229"/>
                <a:gd name="connsiteY11" fmla="*/ 10160 h 91440"/>
                <a:gd name="connsiteX12" fmla="*/ 12700 w 62229"/>
                <a:gd name="connsiteY12" fmla="*/ 39370 h 91440"/>
                <a:gd name="connsiteX13" fmla="*/ 36830 w 62229"/>
                <a:gd name="connsiteY13" fmla="*/ 39370 h 91440"/>
                <a:gd name="connsiteX14" fmla="*/ 12700 w 62229"/>
                <a:gd name="connsiteY14" fmla="*/ 81280 h 91440"/>
                <a:gd name="connsiteX15" fmla="*/ 33020 w 62229"/>
                <a:gd name="connsiteY15" fmla="*/ 81280 h 91440"/>
                <a:gd name="connsiteX16" fmla="*/ 50800 w 62229"/>
                <a:gd name="connsiteY16" fmla="*/ 64770 h 91440"/>
                <a:gd name="connsiteX17" fmla="*/ 35560 w 62229"/>
                <a:gd name="connsiteY17" fmla="*/ 48260 h 91440"/>
                <a:gd name="connsiteX18" fmla="*/ 12700 w 62229"/>
                <a:gd name="connsiteY18" fmla="*/ 48260 h 91440"/>
                <a:gd name="connsiteX19" fmla="*/ 12700 w 62229"/>
                <a:gd name="connsiteY19" fmla="*/ 8001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2229" h="91440">
                  <a:moveTo>
                    <a:pt x="62230" y="66040"/>
                  </a:moveTo>
                  <a:cubicBezTo>
                    <a:pt x="62230" y="81280"/>
                    <a:pt x="49530" y="91440"/>
                    <a:pt x="31750" y="91440"/>
                  </a:cubicBezTo>
                  <a:lnTo>
                    <a:pt x="0" y="91440"/>
                  </a:lnTo>
                  <a:lnTo>
                    <a:pt x="0" y="0"/>
                  </a:lnTo>
                  <a:lnTo>
                    <a:pt x="27940" y="0"/>
                  </a:lnTo>
                  <a:cubicBezTo>
                    <a:pt x="45720" y="0"/>
                    <a:pt x="58420" y="8890"/>
                    <a:pt x="58420" y="25400"/>
                  </a:cubicBezTo>
                  <a:cubicBezTo>
                    <a:pt x="58420" y="41910"/>
                    <a:pt x="54610" y="40640"/>
                    <a:pt x="46990" y="43180"/>
                  </a:cubicBezTo>
                  <a:cubicBezTo>
                    <a:pt x="55880" y="46990"/>
                    <a:pt x="62230" y="55880"/>
                    <a:pt x="62230" y="64770"/>
                  </a:cubicBezTo>
                  <a:close/>
                  <a:moveTo>
                    <a:pt x="36830" y="39370"/>
                  </a:moveTo>
                  <a:cubicBezTo>
                    <a:pt x="41910" y="38100"/>
                    <a:pt x="45720" y="33020"/>
                    <a:pt x="45720" y="25400"/>
                  </a:cubicBezTo>
                  <a:cubicBezTo>
                    <a:pt x="45720" y="17780"/>
                    <a:pt x="39370" y="10160"/>
                    <a:pt x="29210" y="10160"/>
                  </a:cubicBezTo>
                  <a:lnTo>
                    <a:pt x="12700" y="10160"/>
                  </a:lnTo>
                  <a:lnTo>
                    <a:pt x="12700" y="39370"/>
                  </a:lnTo>
                  <a:lnTo>
                    <a:pt x="36830" y="39370"/>
                  </a:lnTo>
                  <a:close/>
                  <a:moveTo>
                    <a:pt x="12700" y="81280"/>
                  </a:moveTo>
                  <a:lnTo>
                    <a:pt x="33020" y="81280"/>
                  </a:lnTo>
                  <a:cubicBezTo>
                    <a:pt x="43180" y="81280"/>
                    <a:pt x="50800" y="74930"/>
                    <a:pt x="50800" y="64770"/>
                  </a:cubicBezTo>
                  <a:cubicBezTo>
                    <a:pt x="50800" y="54610"/>
                    <a:pt x="44450" y="48260"/>
                    <a:pt x="35560" y="48260"/>
                  </a:cubicBezTo>
                  <a:lnTo>
                    <a:pt x="12700" y="48260"/>
                  </a:lnTo>
                  <a:lnTo>
                    <a:pt x="12700" y="800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70412168-12CC-1C33-53BF-C60CF19111C2}"/>
                </a:ext>
              </a:extLst>
            </p:cNvPr>
            <p:cNvSpPr/>
            <p:nvPr/>
          </p:nvSpPr>
          <p:spPr>
            <a:xfrm>
              <a:off x="87172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8BE093A9-230D-BA4B-087E-25B316913A85}"/>
                </a:ext>
              </a:extLst>
            </p:cNvPr>
            <p:cNvSpPr/>
            <p:nvPr/>
          </p:nvSpPr>
          <p:spPr>
            <a:xfrm>
              <a:off x="8760459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9690 h 66040"/>
                <a:gd name="connsiteX18" fmla="*/ 40640 w 53340"/>
                <a:gd name="connsiteY18" fmla="*/ 3937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9690"/>
                    <a:pt x="21590" y="59690"/>
                  </a:cubicBezTo>
                  <a:cubicBezTo>
                    <a:pt x="31750" y="59690"/>
                    <a:pt x="40640" y="49530"/>
                    <a:pt x="4064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57258FD8-126A-4005-8B2F-C375F069B5F9}"/>
                </a:ext>
              </a:extLst>
            </p:cNvPr>
            <p:cNvSpPr/>
            <p:nvPr/>
          </p:nvSpPr>
          <p:spPr>
            <a:xfrm>
              <a:off x="8834119" y="7399019"/>
              <a:ext cx="55880" cy="66040"/>
            </a:xfrm>
            <a:custGeom>
              <a:avLst/>
              <a:gdLst>
                <a:gd name="connsiteX0" fmla="*/ 10161 w 55880"/>
                <a:gd name="connsiteY0" fmla="*/ 1270 h 66040"/>
                <a:gd name="connsiteX1" fmla="*/ 10161 w 55880"/>
                <a:gd name="connsiteY1" fmla="*/ 10161 h 66040"/>
                <a:gd name="connsiteX2" fmla="*/ 10161 w 55880"/>
                <a:gd name="connsiteY2" fmla="*/ 15240 h 66040"/>
                <a:gd name="connsiteX3" fmla="*/ 10161 w 55880"/>
                <a:gd name="connsiteY3" fmla="*/ 15240 h 66040"/>
                <a:gd name="connsiteX4" fmla="*/ 34290 w 55880"/>
                <a:gd name="connsiteY4" fmla="*/ 0 h 66040"/>
                <a:gd name="connsiteX5" fmla="*/ 55880 w 55880"/>
                <a:gd name="connsiteY5" fmla="*/ 25400 h 66040"/>
                <a:gd name="connsiteX6" fmla="*/ 55880 w 55880"/>
                <a:gd name="connsiteY6" fmla="*/ 64770 h 66040"/>
                <a:gd name="connsiteX7" fmla="*/ 44450 w 55880"/>
                <a:gd name="connsiteY7" fmla="*/ 64770 h 66040"/>
                <a:gd name="connsiteX8" fmla="*/ 44450 w 55880"/>
                <a:gd name="connsiteY8" fmla="*/ 27940 h 66040"/>
                <a:gd name="connsiteX9" fmla="*/ 33020 w 55880"/>
                <a:gd name="connsiteY9" fmla="*/ 11430 h 66040"/>
                <a:gd name="connsiteX10" fmla="*/ 11430 w 55880"/>
                <a:gd name="connsiteY10" fmla="*/ 34290 h 66040"/>
                <a:gd name="connsiteX11" fmla="*/ 11430 w 55880"/>
                <a:gd name="connsiteY11" fmla="*/ 66040 h 66040"/>
                <a:gd name="connsiteX12" fmla="*/ 0 w 55880"/>
                <a:gd name="connsiteY12" fmla="*/ 66040 h 66040"/>
                <a:gd name="connsiteX13" fmla="*/ 0 w 55880"/>
                <a:gd name="connsiteY13" fmla="*/ 2540 h 66040"/>
                <a:gd name="connsiteX14" fmla="*/ 11430 w 5588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880" h="66040">
                  <a:moveTo>
                    <a:pt x="10161" y="1270"/>
                  </a:moveTo>
                  <a:lnTo>
                    <a:pt x="10161" y="10161"/>
                  </a:lnTo>
                  <a:cubicBezTo>
                    <a:pt x="10161" y="12700"/>
                    <a:pt x="10161" y="15240"/>
                    <a:pt x="10161" y="15240"/>
                  </a:cubicBezTo>
                  <a:lnTo>
                    <a:pt x="10161" y="15240"/>
                  </a:lnTo>
                  <a:cubicBezTo>
                    <a:pt x="12700" y="8890"/>
                    <a:pt x="20320" y="0"/>
                    <a:pt x="34290" y="0"/>
                  </a:cubicBezTo>
                  <a:cubicBezTo>
                    <a:pt x="48261" y="0"/>
                    <a:pt x="55880" y="8890"/>
                    <a:pt x="55880" y="25400"/>
                  </a:cubicBezTo>
                  <a:lnTo>
                    <a:pt x="55880" y="64770"/>
                  </a:lnTo>
                  <a:lnTo>
                    <a:pt x="44450" y="64770"/>
                  </a:lnTo>
                  <a:lnTo>
                    <a:pt x="44450" y="27940"/>
                  </a:lnTo>
                  <a:cubicBezTo>
                    <a:pt x="44450" y="19050"/>
                    <a:pt x="43180" y="11430"/>
                    <a:pt x="33020" y="11430"/>
                  </a:cubicBezTo>
                  <a:cubicBezTo>
                    <a:pt x="22861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BAE89429-C270-DB41-DD0D-9FA1EF8EBD1E}"/>
                </a:ext>
              </a:extLst>
            </p:cNvPr>
            <p:cNvSpPr/>
            <p:nvPr/>
          </p:nvSpPr>
          <p:spPr>
            <a:xfrm>
              <a:off x="8906509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683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572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926A6F1D-EBC5-E1B7-F661-E0C0FAA2E488}"/>
                </a:ext>
              </a:extLst>
            </p:cNvPr>
            <p:cNvSpPr/>
            <p:nvPr/>
          </p:nvSpPr>
          <p:spPr>
            <a:xfrm>
              <a:off x="9019540" y="7371080"/>
              <a:ext cx="76200" cy="93979"/>
            </a:xfrm>
            <a:custGeom>
              <a:avLst/>
              <a:gdLst>
                <a:gd name="connsiteX0" fmla="*/ 48260 w 76200"/>
                <a:gd name="connsiteY0" fmla="*/ 93980 h 93979"/>
                <a:gd name="connsiteX1" fmla="*/ 0 w 76200"/>
                <a:gd name="connsiteY1" fmla="*/ 46989 h 93979"/>
                <a:gd name="connsiteX2" fmla="*/ 48260 w 76200"/>
                <a:gd name="connsiteY2" fmla="*/ 0 h 93979"/>
                <a:gd name="connsiteX3" fmla="*/ 74930 w 76200"/>
                <a:gd name="connsiteY3" fmla="*/ 6350 h 93979"/>
                <a:gd name="connsiteX4" fmla="*/ 74930 w 76200"/>
                <a:gd name="connsiteY4" fmla="*/ 17780 h 93979"/>
                <a:gd name="connsiteX5" fmla="*/ 46990 w 76200"/>
                <a:gd name="connsiteY5" fmla="*/ 11430 h 93979"/>
                <a:gd name="connsiteX6" fmla="*/ 11430 w 76200"/>
                <a:gd name="connsiteY6" fmla="*/ 46989 h 93979"/>
                <a:gd name="connsiteX7" fmla="*/ 46990 w 76200"/>
                <a:gd name="connsiteY7" fmla="*/ 82550 h 93979"/>
                <a:gd name="connsiteX8" fmla="*/ 64770 w 76200"/>
                <a:gd name="connsiteY8" fmla="*/ 78739 h 93979"/>
                <a:gd name="connsiteX9" fmla="*/ 64770 w 76200"/>
                <a:gd name="connsiteY9" fmla="*/ 50800 h 93979"/>
                <a:gd name="connsiteX10" fmla="*/ 76200 w 76200"/>
                <a:gd name="connsiteY10" fmla="*/ 50800 h 93979"/>
                <a:gd name="connsiteX11" fmla="*/ 76200 w 76200"/>
                <a:gd name="connsiteY11" fmla="*/ 86360 h 93979"/>
                <a:gd name="connsiteX12" fmla="*/ 45720 w 76200"/>
                <a:gd name="connsiteY12" fmla="*/ 9271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200" h="93979">
                  <a:moveTo>
                    <a:pt x="48260" y="93980"/>
                  </a:moveTo>
                  <a:cubicBezTo>
                    <a:pt x="20320" y="93980"/>
                    <a:pt x="0" y="73660"/>
                    <a:pt x="0" y="46989"/>
                  </a:cubicBezTo>
                  <a:cubicBezTo>
                    <a:pt x="0" y="20320"/>
                    <a:pt x="20320" y="0"/>
                    <a:pt x="48260" y="0"/>
                  </a:cubicBezTo>
                  <a:cubicBezTo>
                    <a:pt x="76200" y="0"/>
                    <a:pt x="72390" y="5080"/>
                    <a:pt x="74930" y="6350"/>
                  </a:cubicBezTo>
                  <a:lnTo>
                    <a:pt x="74930" y="17780"/>
                  </a:lnTo>
                  <a:cubicBezTo>
                    <a:pt x="68580" y="15239"/>
                    <a:pt x="59690" y="11430"/>
                    <a:pt x="46990" y="11430"/>
                  </a:cubicBezTo>
                  <a:cubicBezTo>
                    <a:pt x="25400" y="11430"/>
                    <a:pt x="11430" y="26670"/>
                    <a:pt x="11430" y="46989"/>
                  </a:cubicBezTo>
                  <a:cubicBezTo>
                    <a:pt x="11430" y="67310"/>
                    <a:pt x="26670" y="82550"/>
                    <a:pt x="46990" y="82550"/>
                  </a:cubicBezTo>
                  <a:cubicBezTo>
                    <a:pt x="67310" y="82550"/>
                    <a:pt x="60960" y="81280"/>
                    <a:pt x="64770" y="78739"/>
                  </a:cubicBezTo>
                  <a:lnTo>
                    <a:pt x="64770" y="50800"/>
                  </a:lnTo>
                  <a:lnTo>
                    <a:pt x="76200" y="50800"/>
                  </a:lnTo>
                  <a:lnTo>
                    <a:pt x="76200" y="86360"/>
                  </a:lnTo>
                  <a:cubicBezTo>
                    <a:pt x="68580" y="90170"/>
                    <a:pt x="57150" y="92710"/>
                    <a:pt x="45720" y="927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B882958E-0688-D090-1602-71CF1FA08FB0}"/>
                </a:ext>
              </a:extLst>
            </p:cNvPr>
            <p:cNvSpPr/>
            <p:nvPr/>
          </p:nvSpPr>
          <p:spPr>
            <a:xfrm>
              <a:off x="9113519" y="7399019"/>
              <a:ext cx="54610" cy="66040"/>
            </a:xfrm>
            <a:custGeom>
              <a:avLst/>
              <a:gdLst>
                <a:gd name="connsiteX0" fmla="*/ 45720 w 54610"/>
                <a:gd name="connsiteY0" fmla="*/ 64770 h 66040"/>
                <a:gd name="connsiteX1" fmla="*/ 45720 w 54610"/>
                <a:gd name="connsiteY1" fmla="*/ 55880 h 66040"/>
                <a:gd name="connsiteX2" fmla="*/ 45720 w 54610"/>
                <a:gd name="connsiteY2" fmla="*/ 50800 h 66040"/>
                <a:gd name="connsiteX3" fmla="*/ 45720 w 54610"/>
                <a:gd name="connsiteY3" fmla="*/ 50800 h 66040"/>
                <a:gd name="connsiteX4" fmla="*/ 21590 w 54610"/>
                <a:gd name="connsiteY4" fmla="*/ 66040 h 66040"/>
                <a:gd name="connsiteX5" fmla="*/ 0 w 54610"/>
                <a:gd name="connsiteY5" fmla="*/ 40640 h 66040"/>
                <a:gd name="connsiteX6" fmla="*/ 0 w 54610"/>
                <a:gd name="connsiteY6" fmla="*/ 1270 h 66040"/>
                <a:gd name="connsiteX7" fmla="*/ 11430 w 54610"/>
                <a:gd name="connsiteY7" fmla="*/ 1270 h 66040"/>
                <a:gd name="connsiteX8" fmla="*/ 11430 w 54610"/>
                <a:gd name="connsiteY8" fmla="*/ 38100 h 66040"/>
                <a:gd name="connsiteX9" fmla="*/ 22861 w 54610"/>
                <a:gd name="connsiteY9" fmla="*/ 54611 h 66040"/>
                <a:gd name="connsiteX10" fmla="*/ 43180 w 54610"/>
                <a:gd name="connsiteY10" fmla="*/ 31750 h 66040"/>
                <a:gd name="connsiteX11" fmla="*/ 43180 w 54610"/>
                <a:gd name="connsiteY11" fmla="*/ 0 h 66040"/>
                <a:gd name="connsiteX12" fmla="*/ 54611 w 54610"/>
                <a:gd name="connsiteY12" fmla="*/ 0 h 66040"/>
                <a:gd name="connsiteX13" fmla="*/ 54611 w 54610"/>
                <a:gd name="connsiteY13" fmla="*/ 63500 h 66040"/>
                <a:gd name="connsiteX14" fmla="*/ 43180 w 54610"/>
                <a:gd name="connsiteY14" fmla="*/ 635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610" h="66040">
                  <a:moveTo>
                    <a:pt x="45720" y="64770"/>
                  </a:moveTo>
                  <a:lnTo>
                    <a:pt x="45720" y="55880"/>
                  </a:lnTo>
                  <a:cubicBezTo>
                    <a:pt x="45720" y="53340"/>
                    <a:pt x="45720" y="50800"/>
                    <a:pt x="45720" y="50800"/>
                  </a:cubicBezTo>
                  <a:lnTo>
                    <a:pt x="45720" y="50800"/>
                  </a:lnTo>
                  <a:cubicBezTo>
                    <a:pt x="43180" y="57150"/>
                    <a:pt x="35561" y="66040"/>
                    <a:pt x="21590" y="66040"/>
                  </a:cubicBezTo>
                  <a:cubicBezTo>
                    <a:pt x="7620" y="66040"/>
                    <a:pt x="0" y="57150"/>
                    <a:pt x="0" y="40640"/>
                  </a:cubicBezTo>
                  <a:lnTo>
                    <a:pt x="0" y="1270"/>
                  </a:lnTo>
                  <a:lnTo>
                    <a:pt x="11430" y="1270"/>
                  </a:lnTo>
                  <a:lnTo>
                    <a:pt x="11430" y="38100"/>
                  </a:lnTo>
                  <a:cubicBezTo>
                    <a:pt x="11430" y="46990"/>
                    <a:pt x="12700" y="54611"/>
                    <a:pt x="22861" y="54611"/>
                  </a:cubicBezTo>
                  <a:cubicBezTo>
                    <a:pt x="33020" y="54611"/>
                    <a:pt x="43180" y="44450"/>
                    <a:pt x="43180" y="31750"/>
                  </a:cubicBezTo>
                  <a:lnTo>
                    <a:pt x="43180" y="0"/>
                  </a:lnTo>
                  <a:lnTo>
                    <a:pt x="54611" y="0"/>
                  </a:lnTo>
                  <a:lnTo>
                    <a:pt x="54611" y="63500"/>
                  </a:lnTo>
                  <a:lnTo>
                    <a:pt x="43180" y="635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274D5087-0582-F64A-1A23-CB2520FA3F4F}"/>
                </a:ext>
              </a:extLst>
            </p:cNvPr>
            <p:cNvSpPr/>
            <p:nvPr/>
          </p:nvSpPr>
          <p:spPr>
            <a:xfrm>
              <a:off x="9190990" y="7374890"/>
              <a:ext cx="15240" cy="88900"/>
            </a:xfrm>
            <a:custGeom>
              <a:avLst/>
              <a:gdLst>
                <a:gd name="connsiteX0" fmla="*/ 7620 w 15240"/>
                <a:gd name="connsiteY0" fmla="*/ 0 h 88900"/>
                <a:gd name="connsiteX1" fmla="*/ 15240 w 15240"/>
                <a:gd name="connsiteY1" fmla="*/ 7620 h 88900"/>
                <a:gd name="connsiteX2" fmla="*/ 7620 w 15240"/>
                <a:gd name="connsiteY2" fmla="*/ 15240 h 88900"/>
                <a:gd name="connsiteX3" fmla="*/ 0 w 15240"/>
                <a:gd name="connsiteY3" fmla="*/ 7620 h 88900"/>
                <a:gd name="connsiteX4" fmla="*/ 7620 w 15240"/>
                <a:gd name="connsiteY4" fmla="*/ 0 h 88900"/>
                <a:gd name="connsiteX5" fmla="*/ 13970 w 15240"/>
                <a:gd name="connsiteY5" fmla="*/ 25400 h 88900"/>
                <a:gd name="connsiteX6" fmla="*/ 13970 w 15240"/>
                <a:gd name="connsiteY6" fmla="*/ 88900 h 88900"/>
                <a:gd name="connsiteX7" fmla="*/ 2540 w 15240"/>
                <a:gd name="connsiteY7" fmla="*/ 88900 h 88900"/>
                <a:gd name="connsiteX8" fmla="*/ 2540 w 15240"/>
                <a:gd name="connsiteY8" fmla="*/ 25400 h 88900"/>
                <a:gd name="connsiteX9" fmla="*/ 13970 w 15240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0" h="88900">
                  <a:moveTo>
                    <a:pt x="7620" y="0"/>
                  </a:moveTo>
                  <a:cubicBezTo>
                    <a:pt x="11430" y="0"/>
                    <a:pt x="15240" y="2540"/>
                    <a:pt x="15240" y="7620"/>
                  </a:cubicBezTo>
                  <a:cubicBezTo>
                    <a:pt x="15240" y="12700"/>
                    <a:pt x="12700" y="15240"/>
                    <a:pt x="7620" y="15240"/>
                  </a:cubicBezTo>
                  <a:cubicBezTo>
                    <a:pt x="2540" y="15240"/>
                    <a:pt x="0" y="12700"/>
                    <a:pt x="0" y="7620"/>
                  </a:cubicBezTo>
                  <a:cubicBezTo>
                    <a:pt x="0" y="2540"/>
                    <a:pt x="2540" y="0"/>
                    <a:pt x="7620" y="0"/>
                  </a:cubicBezTo>
                  <a:close/>
                  <a:moveTo>
                    <a:pt x="13970" y="25400"/>
                  </a:moveTo>
                  <a:lnTo>
                    <a:pt x="13970" y="88900"/>
                  </a:lnTo>
                  <a:lnTo>
                    <a:pt x="2540" y="88900"/>
                  </a:lnTo>
                  <a:lnTo>
                    <a:pt x="2540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D8867C76-72E0-4603-FAD4-0B15E915D5AE}"/>
                </a:ext>
              </a:extLst>
            </p:cNvPr>
            <p:cNvSpPr/>
            <p:nvPr/>
          </p:nvSpPr>
          <p:spPr>
            <a:xfrm>
              <a:off x="9222740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683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572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00D99F7-B536-8DFD-D990-9A1147F826D1}"/>
                </a:ext>
              </a:extLst>
            </p:cNvPr>
            <p:cNvSpPr/>
            <p:nvPr/>
          </p:nvSpPr>
          <p:spPr>
            <a:xfrm>
              <a:off x="9304019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0480 w 59690"/>
                <a:gd name="connsiteY10" fmla="*/ 11430 h 66040"/>
                <a:gd name="connsiteX11" fmla="*/ 11430 w 59690"/>
                <a:gd name="connsiteY11" fmla="*/ 29210 h 66040"/>
                <a:gd name="connsiteX12" fmla="*/ 46990 w 59690"/>
                <a:gd name="connsiteY12" fmla="*/ 29210 h 66040"/>
                <a:gd name="connsiteX13" fmla="*/ 3048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90" y="29210"/>
                  </a:lnTo>
                  <a:cubicBezTo>
                    <a:pt x="46990" y="20320"/>
                    <a:pt x="40640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3AF16595-55F0-2163-22CB-89A39D237C26}"/>
                </a:ext>
              </a:extLst>
            </p:cNvPr>
            <p:cNvSpPr/>
            <p:nvPr/>
          </p:nvSpPr>
          <p:spPr>
            <a:xfrm>
              <a:off x="9380219" y="7372350"/>
              <a:ext cx="25400" cy="92709"/>
            </a:xfrm>
            <a:custGeom>
              <a:avLst/>
              <a:gdLst>
                <a:gd name="connsiteX0" fmla="*/ 1270 w 25400"/>
                <a:gd name="connsiteY0" fmla="*/ 0 h 92709"/>
                <a:gd name="connsiteX1" fmla="*/ 12700 w 25400"/>
                <a:gd name="connsiteY1" fmla="*/ 0 h 92709"/>
                <a:gd name="connsiteX2" fmla="*/ 12700 w 25400"/>
                <a:gd name="connsiteY2" fmla="*/ 72390 h 92709"/>
                <a:gd name="connsiteX3" fmla="*/ 20320 w 25400"/>
                <a:gd name="connsiteY3" fmla="*/ 82550 h 92709"/>
                <a:gd name="connsiteX4" fmla="*/ 25400 w 25400"/>
                <a:gd name="connsiteY4" fmla="*/ 82550 h 92709"/>
                <a:gd name="connsiteX5" fmla="*/ 25400 w 25400"/>
                <a:gd name="connsiteY5" fmla="*/ 92710 h 92709"/>
                <a:gd name="connsiteX6" fmla="*/ 16511 w 25400"/>
                <a:gd name="connsiteY6" fmla="*/ 92710 h 92709"/>
                <a:gd name="connsiteX7" fmla="*/ 0 w 25400"/>
                <a:gd name="connsiteY7" fmla="*/ 74930 h 92709"/>
                <a:gd name="connsiteX8" fmla="*/ 0 w 25400"/>
                <a:gd name="connsiteY8" fmla="*/ 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400" h="92709">
                  <a:moveTo>
                    <a:pt x="1270" y="0"/>
                  </a:moveTo>
                  <a:lnTo>
                    <a:pt x="12700" y="0"/>
                  </a:lnTo>
                  <a:lnTo>
                    <a:pt x="12700" y="72390"/>
                  </a:lnTo>
                  <a:cubicBezTo>
                    <a:pt x="12700" y="78740"/>
                    <a:pt x="15240" y="82550"/>
                    <a:pt x="20320" y="82550"/>
                  </a:cubicBezTo>
                  <a:cubicBezTo>
                    <a:pt x="25400" y="82550"/>
                    <a:pt x="25400" y="82550"/>
                    <a:pt x="25400" y="82550"/>
                  </a:cubicBezTo>
                  <a:lnTo>
                    <a:pt x="25400" y="92710"/>
                  </a:lnTo>
                  <a:cubicBezTo>
                    <a:pt x="25400" y="92710"/>
                    <a:pt x="21590" y="92710"/>
                    <a:pt x="16511" y="92710"/>
                  </a:cubicBezTo>
                  <a:cubicBezTo>
                    <a:pt x="7620" y="92710"/>
                    <a:pt x="0" y="87630"/>
                    <a:pt x="0" y="7493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1F4FA392-20C1-5A24-C695-7EF385FE1270}"/>
                </a:ext>
              </a:extLst>
            </p:cNvPr>
            <p:cNvSpPr/>
            <p:nvPr/>
          </p:nvSpPr>
          <p:spPr>
            <a:xfrm>
              <a:off x="9418319" y="7374890"/>
              <a:ext cx="15240" cy="88900"/>
            </a:xfrm>
            <a:custGeom>
              <a:avLst/>
              <a:gdLst>
                <a:gd name="connsiteX0" fmla="*/ 7620 w 15240"/>
                <a:gd name="connsiteY0" fmla="*/ 0 h 88900"/>
                <a:gd name="connsiteX1" fmla="*/ 15240 w 15240"/>
                <a:gd name="connsiteY1" fmla="*/ 7620 h 88900"/>
                <a:gd name="connsiteX2" fmla="*/ 7620 w 15240"/>
                <a:gd name="connsiteY2" fmla="*/ 15240 h 88900"/>
                <a:gd name="connsiteX3" fmla="*/ 0 w 15240"/>
                <a:gd name="connsiteY3" fmla="*/ 7620 h 88900"/>
                <a:gd name="connsiteX4" fmla="*/ 7620 w 15240"/>
                <a:gd name="connsiteY4" fmla="*/ 0 h 88900"/>
                <a:gd name="connsiteX5" fmla="*/ 13970 w 15240"/>
                <a:gd name="connsiteY5" fmla="*/ 25400 h 88900"/>
                <a:gd name="connsiteX6" fmla="*/ 13970 w 15240"/>
                <a:gd name="connsiteY6" fmla="*/ 88900 h 88900"/>
                <a:gd name="connsiteX7" fmla="*/ 2540 w 15240"/>
                <a:gd name="connsiteY7" fmla="*/ 88900 h 88900"/>
                <a:gd name="connsiteX8" fmla="*/ 2540 w 15240"/>
                <a:gd name="connsiteY8" fmla="*/ 25400 h 88900"/>
                <a:gd name="connsiteX9" fmla="*/ 13970 w 15240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0" h="88900">
                  <a:moveTo>
                    <a:pt x="7620" y="0"/>
                  </a:moveTo>
                  <a:cubicBezTo>
                    <a:pt x="11430" y="0"/>
                    <a:pt x="15240" y="2540"/>
                    <a:pt x="15240" y="7620"/>
                  </a:cubicBezTo>
                  <a:cubicBezTo>
                    <a:pt x="15240" y="12700"/>
                    <a:pt x="12700" y="15240"/>
                    <a:pt x="7620" y="15240"/>
                  </a:cubicBezTo>
                  <a:cubicBezTo>
                    <a:pt x="2540" y="15240"/>
                    <a:pt x="0" y="12700"/>
                    <a:pt x="0" y="7620"/>
                  </a:cubicBezTo>
                  <a:cubicBezTo>
                    <a:pt x="0" y="2540"/>
                    <a:pt x="2540" y="0"/>
                    <a:pt x="7620" y="0"/>
                  </a:cubicBezTo>
                  <a:close/>
                  <a:moveTo>
                    <a:pt x="13970" y="25400"/>
                  </a:moveTo>
                  <a:lnTo>
                    <a:pt x="13970" y="88900"/>
                  </a:lnTo>
                  <a:lnTo>
                    <a:pt x="2540" y="88900"/>
                  </a:lnTo>
                  <a:lnTo>
                    <a:pt x="2540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5E15C5EE-E15D-7D77-E06C-58FE4CAC7935}"/>
                </a:ext>
              </a:extLst>
            </p:cNvPr>
            <p:cNvSpPr/>
            <p:nvPr/>
          </p:nvSpPr>
          <p:spPr>
            <a:xfrm>
              <a:off x="9456419" y="7399019"/>
              <a:ext cx="55880" cy="66040"/>
            </a:xfrm>
            <a:custGeom>
              <a:avLst/>
              <a:gdLst>
                <a:gd name="connsiteX0" fmla="*/ 10161 w 55880"/>
                <a:gd name="connsiteY0" fmla="*/ 1270 h 66040"/>
                <a:gd name="connsiteX1" fmla="*/ 10161 w 55880"/>
                <a:gd name="connsiteY1" fmla="*/ 10161 h 66040"/>
                <a:gd name="connsiteX2" fmla="*/ 10161 w 55880"/>
                <a:gd name="connsiteY2" fmla="*/ 15240 h 66040"/>
                <a:gd name="connsiteX3" fmla="*/ 10161 w 55880"/>
                <a:gd name="connsiteY3" fmla="*/ 15240 h 66040"/>
                <a:gd name="connsiteX4" fmla="*/ 34290 w 55880"/>
                <a:gd name="connsiteY4" fmla="*/ 0 h 66040"/>
                <a:gd name="connsiteX5" fmla="*/ 55880 w 55880"/>
                <a:gd name="connsiteY5" fmla="*/ 25400 h 66040"/>
                <a:gd name="connsiteX6" fmla="*/ 55880 w 55880"/>
                <a:gd name="connsiteY6" fmla="*/ 64770 h 66040"/>
                <a:gd name="connsiteX7" fmla="*/ 44450 w 55880"/>
                <a:gd name="connsiteY7" fmla="*/ 64770 h 66040"/>
                <a:gd name="connsiteX8" fmla="*/ 44450 w 55880"/>
                <a:gd name="connsiteY8" fmla="*/ 27940 h 66040"/>
                <a:gd name="connsiteX9" fmla="*/ 33020 w 55880"/>
                <a:gd name="connsiteY9" fmla="*/ 11430 h 66040"/>
                <a:gd name="connsiteX10" fmla="*/ 11430 w 55880"/>
                <a:gd name="connsiteY10" fmla="*/ 34290 h 66040"/>
                <a:gd name="connsiteX11" fmla="*/ 11430 w 55880"/>
                <a:gd name="connsiteY11" fmla="*/ 66040 h 66040"/>
                <a:gd name="connsiteX12" fmla="*/ 0 w 55880"/>
                <a:gd name="connsiteY12" fmla="*/ 66040 h 66040"/>
                <a:gd name="connsiteX13" fmla="*/ 0 w 55880"/>
                <a:gd name="connsiteY13" fmla="*/ 2540 h 66040"/>
                <a:gd name="connsiteX14" fmla="*/ 11430 w 5588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880" h="66040">
                  <a:moveTo>
                    <a:pt x="10161" y="1270"/>
                  </a:moveTo>
                  <a:lnTo>
                    <a:pt x="10161" y="10161"/>
                  </a:lnTo>
                  <a:cubicBezTo>
                    <a:pt x="10161" y="12700"/>
                    <a:pt x="10161" y="15240"/>
                    <a:pt x="10161" y="15240"/>
                  </a:cubicBezTo>
                  <a:lnTo>
                    <a:pt x="10161" y="15240"/>
                  </a:lnTo>
                  <a:cubicBezTo>
                    <a:pt x="12700" y="8890"/>
                    <a:pt x="20320" y="0"/>
                    <a:pt x="34290" y="0"/>
                  </a:cubicBezTo>
                  <a:cubicBezTo>
                    <a:pt x="48261" y="0"/>
                    <a:pt x="55880" y="8890"/>
                    <a:pt x="55880" y="25400"/>
                  </a:cubicBezTo>
                  <a:lnTo>
                    <a:pt x="55880" y="64770"/>
                  </a:lnTo>
                  <a:lnTo>
                    <a:pt x="44450" y="64770"/>
                  </a:lnTo>
                  <a:lnTo>
                    <a:pt x="44450" y="27940"/>
                  </a:lnTo>
                  <a:cubicBezTo>
                    <a:pt x="44450" y="19050"/>
                    <a:pt x="43180" y="11430"/>
                    <a:pt x="33020" y="11430"/>
                  </a:cubicBezTo>
                  <a:cubicBezTo>
                    <a:pt x="22861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9E88C2A0-7913-663C-9006-1DB63DD91052}"/>
                </a:ext>
              </a:extLst>
            </p:cNvPr>
            <p:cNvSpPr/>
            <p:nvPr/>
          </p:nvSpPr>
          <p:spPr>
            <a:xfrm>
              <a:off x="9528809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0480 w 59690"/>
                <a:gd name="connsiteY10" fmla="*/ 11430 h 66040"/>
                <a:gd name="connsiteX11" fmla="*/ 11430 w 59690"/>
                <a:gd name="connsiteY11" fmla="*/ 29210 h 66040"/>
                <a:gd name="connsiteX12" fmla="*/ 46990 w 59690"/>
                <a:gd name="connsiteY12" fmla="*/ 29210 h 66040"/>
                <a:gd name="connsiteX13" fmla="*/ 3048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90" y="29210"/>
                  </a:lnTo>
                  <a:cubicBezTo>
                    <a:pt x="46990" y="20320"/>
                    <a:pt x="40640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5BDE3A3E-ADBF-26A7-D78C-AE97C45A49B9}"/>
                </a:ext>
              </a:extLst>
            </p:cNvPr>
            <p:cNvSpPr/>
            <p:nvPr/>
          </p:nvSpPr>
          <p:spPr>
            <a:xfrm>
              <a:off x="9599930" y="7399019"/>
              <a:ext cx="44450" cy="66040"/>
            </a:xfrm>
            <a:custGeom>
              <a:avLst/>
              <a:gdLst>
                <a:gd name="connsiteX0" fmla="*/ 19050 w 44450"/>
                <a:gd name="connsiteY0" fmla="*/ 38100 h 66040"/>
                <a:gd name="connsiteX1" fmla="*/ 0 w 44450"/>
                <a:gd name="connsiteY1" fmla="*/ 17780 h 66040"/>
                <a:gd name="connsiteX2" fmla="*/ 22860 w 44450"/>
                <a:gd name="connsiteY2" fmla="*/ 0 h 66040"/>
                <a:gd name="connsiteX3" fmla="*/ 40639 w 44450"/>
                <a:gd name="connsiteY3" fmla="*/ 3811 h 66040"/>
                <a:gd name="connsiteX4" fmla="*/ 40639 w 44450"/>
                <a:gd name="connsiteY4" fmla="*/ 13970 h 66040"/>
                <a:gd name="connsiteX5" fmla="*/ 24130 w 44450"/>
                <a:gd name="connsiteY5" fmla="*/ 10161 h 66040"/>
                <a:gd name="connsiteX6" fmla="*/ 11430 w 44450"/>
                <a:gd name="connsiteY6" fmla="*/ 17780 h 66040"/>
                <a:gd name="connsiteX7" fmla="*/ 24130 w 44450"/>
                <a:gd name="connsiteY7" fmla="*/ 27940 h 66040"/>
                <a:gd name="connsiteX8" fmla="*/ 44450 w 44450"/>
                <a:gd name="connsiteY8" fmla="*/ 48261 h 66040"/>
                <a:gd name="connsiteX9" fmla="*/ 21589 w 44450"/>
                <a:gd name="connsiteY9" fmla="*/ 66040 h 66040"/>
                <a:gd name="connsiteX10" fmla="*/ 1270 w 44450"/>
                <a:gd name="connsiteY10" fmla="*/ 62230 h 66040"/>
                <a:gd name="connsiteX11" fmla="*/ 1270 w 44450"/>
                <a:gd name="connsiteY11" fmla="*/ 52070 h 66040"/>
                <a:gd name="connsiteX12" fmla="*/ 21589 w 44450"/>
                <a:gd name="connsiteY12" fmla="*/ 57150 h 66040"/>
                <a:gd name="connsiteX13" fmla="*/ 34289 w 44450"/>
                <a:gd name="connsiteY13" fmla="*/ 48261 h 66040"/>
                <a:gd name="connsiteX14" fmla="*/ 20320 w 44450"/>
                <a:gd name="connsiteY14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450" h="66040">
                  <a:moveTo>
                    <a:pt x="19050" y="38100"/>
                  </a:moveTo>
                  <a:cubicBezTo>
                    <a:pt x="7620" y="34290"/>
                    <a:pt x="0" y="29211"/>
                    <a:pt x="0" y="17780"/>
                  </a:cubicBezTo>
                  <a:cubicBezTo>
                    <a:pt x="0" y="6350"/>
                    <a:pt x="8889" y="0"/>
                    <a:pt x="22860" y="0"/>
                  </a:cubicBezTo>
                  <a:cubicBezTo>
                    <a:pt x="36830" y="0"/>
                    <a:pt x="36830" y="1270"/>
                    <a:pt x="40639" y="3811"/>
                  </a:cubicBezTo>
                  <a:lnTo>
                    <a:pt x="40639" y="13970"/>
                  </a:lnTo>
                  <a:cubicBezTo>
                    <a:pt x="35560" y="11430"/>
                    <a:pt x="29210" y="10161"/>
                    <a:pt x="24130" y="10161"/>
                  </a:cubicBezTo>
                  <a:cubicBezTo>
                    <a:pt x="19050" y="10161"/>
                    <a:pt x="11430" y="12700"/>
                    <a:pt x="11430" y="17780"/>
                  </a:cubicBezTo>
                  <a:cubicBezTo>
                    <a:pt x="11430" y="22861"/>
                    <a:pt x="15239" y="25400"/>
                    <a:pt x="24130" y="27940"/>
                  </a:cubicBezTo>
                  <a:cubicBezTo>
                    <a:pt x="38100" y="33020"/>
                    <a:pt x="44450" y="36830"/>
                    <a:pt x="44450" y="48261"/>
                  </a:cubicBezTo>
                  <a:cubicBezTo>
                    <a:pt x="44450" y="59690"/>
                    <a:pt x="35560" y="66040"/>
                    <a:pt x="21589" y="66040"/>
                  </a:cubicBezTo>
                  <a:cubicBezTo>
                    <a:pt x="7620" y="66040"/>
                    <a:pt x="6350" y="64770"/>
                    <a:pt x="1270" y="62230"/>
                  </a:cubicBezTo>
                  <a:lnTo>
                    <a:pt x="1270" y="52070"/>
                  </a:lnTo>
                  <a:cubicBezTo>
                    <a:pt x="7620" y="54611"/>
                    <a:pt x="15239" y="57150"/>
                    <a:pt x="21589" y="57150"/>
                  </a:cubicBezTo>
                  <a:cubicBezTo>
                    <a:pt x="27939" y="57150"/>
                    <a:pt x="34289" y="54611"/>
                    <a:pt x="34289" y="48261"/>
                  </a:cubicBezTo>
                  <a:cubicBezTo>
                    <a:pt x="34289" y="41911"/>
                    <a:pt x="29210" y="40640"/>
                    <a:pt x="2032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7" name="Freeform 46">
            <a:extLst>
              <a:ext uri="{FF2B5EF4-FFF2-40B4-BE49-F238E27FC236}">
                <a16:creationId xmlns:a16="http://schemas.microsoft.com/office/drawing/2014/main" id="{2C2899F7-DBCD-B78A-9E4F-01D2ADCDBD09}"/>
              </a:ext>
            </a:extLst>
          </p:cNvPr>
          <p:cNvSpPr/>
          <p:nvPr/>
        </p:nvSpPr>
        <p:spPr>
          <a:xfrm>
            <a:off x="408939" y="1257300"/>
            <a:ext cx="9240519" cy="12700"/>
          </a:xfrm>
          <a:custGeom>
            <a:avLst/>
            <a:gdLst>
              <a:gd name="connsiteX0" fmla="*/ 0 w 9240519"/>
              <a:gd name="connsiteY0" fmla="*/ 0 h 12700"/>
              <a:gd name="connsiteX1" fmla="*/ 9240520 w 9240519"/>
              <a:gd name="connsiteY1" fmla="*/ 0 h 1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240519" h="12700">
                <a:moveTo>
                  <a:pt x="0" y="0"/>
                </a:moveTo>
                <a:lnTo>
                  <a:pt x="9240520" y="0"/>
                </a:lnTo>
              </a:path>
            </a:pathLst>
          </a:custGeom>
          <a:ln w="25400" cap="flat">
            <a:solidFill>
              <a:srgbClr val="717073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49" name="Group 448">
            <a:extLst>
              <a:ext uri="{FF2B5EF4-FFF2-40B4-BE49-F238E27FC236}">
                <a16:creationId xmlns:a16="http://schemas.microsoft.com/office/drawing/2014/main" id="{BC054B93-9062-B702-48DB-DF0CB95DA5FC}"/>
              </a:ext>
            </a:extLst>
          </p:cNvPr>
          <p:cNvGrpSpPr/>
          <p:nvPr/>
        </p:nvGrpSpPr>
        <p:grpSpPr>
          <a:xfrm>
            <a:off x="416559" y="594359"/>
            <a:ext cx="4900931" cy="474979"/>
            <a:chOff x="416559" y="594359"/>
            <a:chExt cx="4900931" cy="474979"/>
          </a:xfrm>
        </p:grpSpPr>
        <p:grpSp>
          <p:nvGrpSpPr>
            <p:cNvPr id="48" name="Graphic 4">
              <a:extLst>
                <a:ext uri="{FF2B5EF4-FFF2-40B4-BE49-F238E27FC236}">
                  <a16:creationId xmlns:a16="http://schemas.microsoft.com/office/drawing/2014/main" id="{08153388-32C8-0B80-4E94-5DD1365A3A96}"/>
                </a:ext>
              </a:extLst>
            </p:cNvPr>
            <p:cNvGrpSpPr/>
            <p:nvPr/>
          </p:nvGrpSpPr>
          <p:grpSpPr>
            <a:xfrm>
              <a:off x="1084580" y="673100"/>
              <a:ext cx="4232910" cy="285750"/>
              <a:chOff x="1084580" y="673100"/>
              <a:chExt cx="4232910" cy="285750"/>
            </a:xfrm>
            <a:solidFill>
              <a:srgbClr val="8B0E04"/>
            </a:solidFill>
          </p:grpSpPr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E6E7856B-4A73-3BD6-4788-37BC0A3B4053}"/>
                  </a:ext>
                </a:extLst>
              </p:cNvPr>
              <p:cNvSpPr/>
              <p:nvPr/>
            </p:nvSpPr>
            <p:spPr>
              <a:xfrm>
                <a:off x="1084580" y="673100"/>
                <a:ext cx="201930" cy="285750"/>
              </a:xfrm>
              <a:custGeom>
                <a:avLst/>
                <a:gdLst>
                  <a:gd name="connsiteX0" fmla="*/ 199390 w 201930"/>
                  <a:gd name="connsiteY0" fmla="*/ 201930 h 285750"/>
                  <a:gd name="connsiteX1" fmla="*/ 88900 w 201930"/>
                  <a:gd name="connsiteY1" fmla="*/ 285750 h 285750"/>
                  <a:gd name="connsiteX2" fmla="*/ 5080 w 201930"/>
                  <a:gd name="connsiteY2" fmla="*/ 270510 h 285750"/>
                  <a:gd name="connsiteX3" fmla="*/ 5080 w 201930"/>
                  <a:gd name="connsiteY3" fmla="*/ 194310 h 285750"/>
                  <a:gd name="connsiteX4" fmla="*/ 85090 w 201930"/>
                  <a:gd name="connsiteY4" fmla="*/ 215900 h 285750"/>
                  <a:gd name="connsiteX5" fmla="*/ 121920 w 201930"/>
                  <a:gd name="connsiteY5" fmla="*/ 201930 h 285750"/>
                  <a:gd name="connsiteX6" fmla="*/ 74930 w 201930"/>
                  <a:gd name="connsiteY6" fmla="*/ 173990 h 285750"/>
                  <a:gd name="connsiteX7" fmla="*/ 0 w 201930"/>
                  <a:gd name="connsiteY7" fmla="*/ 86360 h 285750"/>
                  <a:gd name="connsiteX8" fmla="*/ 107950 w 201930"/>
                  <a:gd name="connsiteY8" fmla="*/ 0 h 285750"/>
                  <a:gd name="connsiteX9" fmla="*/ 182880 w 201930"/>
                  <a:gd name="connsiteY9" fmla="*/ 12700 h 285750"/>
                  <a:gd name="connsiteX10" fmla="*/ 182880 w 201930"/>
                  <a:gd name="connsiteY10" fmla="*/ 86360 h 285750"/>
                  <a:gd name="connsiteX11" fmla="*/ 115570 w 201930"/>
                  <a:gd name="connsiteY11" fmla="*/ 68580 h 285750"/>
                  <a:gd name="connsiteX12" fmla="*/ 80010 w 201930"/>
                  <a:gd name="connsiteY12" fmla="*/ 86360 h 285750"/>
                  <a:gd name="connsiteX13" fmla="*/ 124460 w 201930"/>
                  <a:gd name="connsiteY13" fmla="*/ 114300 h 285750"/>
                  <a:gd name="connsiteX14" fmla="*/ 201930 w 201930"/>
                  <a:gd name="connsiteY14" fmla="*/ 20193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1930" h="285750">
                    <a:moveTo>
                      <a:pt x="199390" y="201930"/>
                    </a:moveTo>
                    <a:cubicBezTo>
                      <a:pt x="199390" y="254000"/>
                      <a:pt x="160020" y="285750"/>
                      <a:pt x="88900" y="285750"/>
                    </a:cubicBezTo>
                    <a:cubicBezTo>
                      <a:pt x="17780" y="285750"/>
                      <a:pt x="26670" y="279400"/>
                      <a:pt x="5080" y="270510"/>
                    </a:cubicBezTo>
                    <a:lnTo>
                      <a:pt x="5080" y="194310"/>
                    </a:lnTo>
                    <a:cubicBezTo>
                      <a:pt x="30480" y="208280"/>
                      <a:pt x="60960" y="215900"/>
                      <a:pt x="85090" y="215900"/>
                    </a:cubicBezTo>
                    <a:cubicBezTo>
                      <a:pt x="109220" y="215900"/>
                      <a:pt x="121920" y="212090"/>
                      <a:pt x="121920" y="201930"/>
                    </a:cubicBezTo>
                    <a:cubicBezTo>
                      <a:pt x="121920" y="191770"/>
                      <a:pt x="104140" y="185420"/>
                      <a:pt x="74930" y="173990"/>
                    </a:cubicBezTo>
                    <a:cubicBezTo>
                      <a:pt x="30480" y="157480"/>
                      <a:pt x="0" y="138430"/>
                      <a:pt x="0" y="86360"/>
                    </a:cubicBezTo>
                    <a:cubicBezTo>
                      <a:pt x="0" y="34290"/>
                      <a:pt x="41910" y="0"/>
                      <a:pt x="107950" y="0"/>
                    </a:cubicBezTo>
                    <a:cubicBezTo>
                      <a:pt x="173990" y="0"/>
                      <a:pt x="163830" y="5080"/>
                      <a:pt x="182880" y="12700"/>
                    </a:cubicBezTo>
                    <a:lnTo>
                      <a:pt x="182880" y="86360"/>
                    </a:lnTo>
                    <a:cubicBezTo>
                      <a:pt x="166370" y="74930"/>
                      <a:pt x="140970" y="68580"/>
                      <a:pt x="115570" y="68580"/>
                    </a:cubicBezTo>
                    <a:cubicBezTo>
                      <a:pt x="90170" y="68580"/>
                      <a:pt x="80010" y="74930"/>
                      <a:pt x="80010" y="86360"/>
                    </a:cubicBezTo>
                    <a:cubicBezTo>
                      <a:pt x="80010" y="97790"/>
                      <a:pt x="96520" y="102870"/>
                      <a:pt x="124460" y="114300"/>
                    </a:cubicBezTo>
                    <a:cubicBezTo>
                      <a:pt x="168910" y="132080"/>
                      <a:pt x="201930" y="151130"/>
                      <a:pt x="201930" y="20193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BA59B04E-A021-FA88-FCB2-A20BEA34616E}"/>
                  </a:ext>
                </a:extLst>
              </p:cNvPr>
              <p:cNvSpPr/>
              <p:nvPr/>
            </p:nvSpPr>
            <p:spPr>
              <a:xfrm>
                <a:off x="1330960" y="678180"/>
                <a:ext cx="189229" cy="274319"/>
              </a:xfrm>
              <a:custGeom>
                <a:avLst/>
                <a:gdLst>
                  <a:gd name="connsiteX0" fmla="*/ 0 w 189229"/>
                  <a:gd name="connsiteY0" fmla="*/ 0 h 274319"/>
                  <a:gd name="connsiteX1" fmla="*/ 184150 w 189229"/>
                  <a:gd name="connsiteY1" fmla="*/ 0 h 274319"/>
                  <a:gd name="connsiteX2" fmla="*/ 184150 w 189229"/>
                  <a:gd name="connsiteY2" fmla="*/ 67310 h 274319"/>
                  <a:gd name="connsiteX3" fmla="*/ 80010 w 189229"/>
                  <a:gd name="connsiteY3" fmla="*/ 67310 h 274319"/>
                  <a:gd name="connsiteX4" fmla="*/ 80010 w 189229"/>
                  <a:gd name="connsiteY4" fmla="*/ 104140 h 274319"/>
                  <a:gd name="connsiteX5" fmla="*/ 168910 w 189229"/>
                  <a:gd name="connsiteY5" fmla="*/ 104140 h 274319"/>
                  <a:gd name="connsiteX6" fmla="*/ 168910 w 189229"/>
                  <a:gd name="connsiteY6" fmla="*/ 166370 h 274319"/>
                  <a:gd name="connsiteX7" fmla="*/ 80010 w 189229"/>
                  <a:gd name="connsiteY7" fmla="*/ 166370 h 274319"/>
                  <a:gd name="connsiteX8" fmla="*/ 80010 w 189229"/>
                  <a:gd name="connsiteY8" fmla="*/ 207010 h 274319"/>
                  <a:gd name="connsiteX9" fmla="*/ 189230 w 189229"/>
                  <a:gd name="connsiteY9" fmla="*/ 207010 h 274319"/>
                  <a:gd name="connsiteX10" fmla="*/ 189230 w 189229"/>
                  <a:gd name="connsiteY10" fmla="*/ 274320 h 274319"/>
                  <a:gd name="connsiteX11" fmla="*/ 0 w 189229"/>
                  <a:gd name="connsiteY11" fmla="*/ 274320 h 274319"/>
                  <a:gd name="connsiteX12" fmla="*/ 0 w 189229"/>
                  <a:gd name="connsiteY12" fmla="*/ 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9229" h="274319">
                    <a:moveTo>
                      <a:pt x="0" y="0"/>
                    </a:moveTo>
                    <a:lnTo>
                      <a:pt x="184150" y="0"/>
                    </a:lnTo>
                    <a:lnTo>
                      <a:pt x="184150" y="67310"/>
                    </a:lnTo>
                    <a:lnTo>
                      <a:pt x="80010" y="67310"/>
                    </a:lnTo>
                    <a:lnTo>
                      <a:pt x="80010" y="104140"/>
                    </a:lnTo>
                    <a:lnTo>
                      <a:pt x="168910" y="104140"/>
                    </a:lnTo>
                    <a:lnTo>
                      <a:pt x="168910" y="166370"/>
                    </a:lnTo>
                    <a:lnTo>
                      <a:pt x="80010" y="166370"/>
                    </a:lnTo>
                    <a:lnTo>
                      <a:pt x="80010" y="207010"/>
                    </a:lnTo>
                    <a:lnTo>
                      <a:pt x="189230" y="207010"/>
                    </a:lnTo>
                    <a:lnTo>
                      <a:pt x="189230" y="274320"/>
                    </a:lnTo>
                    <a:lnTo>
                      <a:pt x="0" y="2743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52C00221-8F4A-9903-2551-983848A92336}"/>
                  </a:ext>
                </a:extLst>
              </p:cNvPr>
              <p:cNvSpPr/>
              <p:nvPr/>
            </p:nvSpPr>
            <p:spPr>
              <a:xfrm>
                <a:off x="1545589" y="673100"/>
                <a:ext cx="226060" cy="285750"/>
              </a:xfrm>
              <a:custGeom>
                <a:avLst/>
                <a:gdLst>
                  <a:gd name="connsiteX0" fmla="*/ 147320 w 226060"/>
                  <a:gd name="connsiteY0" fmla="*/ 0 h 285750"/>
                  <a:gd name="connsiteX1" fmla="*/ 224790 w 226060"/>
                  <a:gd name="connsiteY1" fmla="*/ 17780 h 285750"/>
                  <a:gd name="connsiteX2" fmla="*/ 224790 w 226060"/>
                  <a:gd name="connsiteY2" fmla="*/ 90170 h 285750"/>
                  <a:gd name="connsiteX3" fmla="*/ 154940 w 226060"/>
                  <a:gd name="connsiteY3" fmla="*/ 72390 h 285750"/>
                  <a:gd name="connsiteX4" fmla="*/ 80010 w 226060"/>
                  <a:gd name="connsiteY4" fmla="*/ 142240 h 285750"/>
                  <a:gd name="connsiteX5" fmla="*/ 149860 w 226060"/>
                  <a:gd name="connsiteY5" fmla="*/ 212090 h 285750"/>
                  <a:gd name="connsiteX6" fmla="*/ 226060 w 226060"/>
                  <a:gd name="connsiteY6" fmla="*/ 194310 h 285750"/>
                  <a:gd name="connsiteX7" fmla="*/ 226060 w 226060"/>
                  <a:gd name="connsiteY7" fmla="*/ 267970 h 285750"/>
                  <a:gd name="connsiteX8" fmla="*/ 142240 w 226060"/>
                  <a:gd name="connsiteY8" fmla="*/ 285750 h 285750"/>
                  <a:gd name="connsiteX9" fmla="*/ 0 w 226060"/>
                  <a:gd name="connsiteY9" fmla="*/ 143510 h 285750"/>
                  <a:gd name="connsiteX10" fmla="*/ 146050 w 226060"/>
                  <a:gd name="connsiteY10" fmla="*/ 127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6060" h="285750">
                    <a:moveTo>
                      <a:pt x="147320" y="0"/>
                    </a:moveTo>
                    <a:cubicBezTo>
                      <a:pt x="182880" y="0"/>
                      <a:pt x="205740" y="7620"/>
                      <a:pt x="224790" y="17780"/>
                    </a:cubicBezTo>
                    <a:lnTo>
                      <a:pt x="224790" y="90170"/>
                    </a:lnTo>
                    <a:cubicBezTo>
                      <a:pt x="209550" y="82550"/>
                      <a:pt x="186690" y="72390"/>
                      <a:pt x="154940" y="72390"/>
                    </a:cubicBezTo>
                    <a:cubicBezTo>
                      <a:pt x="106680" y="72390"/>
                      <a:pt x="80010" y="106680"/>
                      <a:pt x="80010" y="142240"/>
                    </a:cubicBezTo>
                    <a:cubicBezTo>
                      <a:pt x="80010" y="177800"/>
                      <a:pt x="105410" y="212090"/>
                      <a:pt x="149860" y="212090"/>
                    </a:cubicBezTo>
                    <a:cubicBezTo>
                      <a:pt x="194310" y="212090"/>
                      <a:pt x="209550" y="201930"/>
                      <a:pt x="226060" y="194310"/>
                    </a:cubicBezTo>
                    <a:lnTo>
                      <a:pt x="226060" y="267970"/>
                    </a:lnTo>
                    <a:cubicBezTo>
                      <a:pt x="207010" y="278130"/>
                      <a:pt x="175260" y="285750"/>
                      <a:pt x="142240" y="285750"/>
                    </a:cubicBezTo>
                    <a:cubicBezTo>
                      <a:pt x="59690" y="285750"/>
                      <a:pt x="0" y="222250"/>
                      <a:pt x="0" y="143510"/>
                    </a:cubicBezTo>
                    <a:cubicBezTo>
                      <a:pt x="0" y="64770"/>
                      <a:pt x="59690" y="1270"/>
                      <a:pt x="146050" y="127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249B74FB-7ADD-111D-6CB7-3D7861110F68}"/>
                  </a:ext>
                </a:extLst>
              </p:cNvPr>
              <p:cNvSpPr/>
              <p:nvPr/>
            </p:nvSpPr>
            <p:spPr>
              <a:xfrm>
                <a:off x="1812289" y="678180"/>
                <a:ext cx="219710" cy="274319"/>
              </a:xfrm>
              <a:custGeom>
                <a:avLst/>
                <a:gdLst>
                  <a:gd name="connsiteX0" fmla="*/ 219710 w 219710"/>
                  <a:gd name="connsiteY0" fmla="*/ 0 h 274319"/>
                  <a:gd name="connsiteX1" fmla="*/ 219710 w 219710"/>
                  <a:gd name="connsiteY1" fmla="*/ 67310 h 274319"/>
                  <a:gd name="connsiteX2" fmla="*/ 149860 w 219710"/>
                  <a:gd name="connsiteY2" fmla="*/ 67310 h 274319"/>
                  <a:gd name="connsiteX3" fmla="*/ 149860 w 219710"/>
                  <a:gd name="connsiteY3" fmla="*/ 274320 h 274319"/>
                  <a:gd name="connsiteX4" fmla="*/ 69850 w 219710"/>
                  <a:gd name="connsiteY4" fmla="*/ 274320 h 274319"/>
                  <a:gd name="connsiteX5" fmla="*/ 69850 w 219710"/>
                  <a:gd name="connsiteY5" fmla="*/ 67310 h 274319"/>
                  <a:gd name="connsiteX6" fmla="*/ 0 w 219710"/>
                  <a:gd name="connsiteY6" fmla="*/ 67310 h 274319"/>
                  <a:gd name="connsiteX7" fmla="*/ 0 w 219710"/>
                  <a:gd name="connsiteY7" fmla="*/ 0 h 274319"/>
                  <a:gd name="connsiteX8" fmla="*/ 219710 w 219710"/>
                  <a:gd name="connsiteY8" fmla="*/ 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9710" h="274319">
                    <a:moveTo>
                      <a:pt x="219710" y="0"/>
                    </a:moveTo>
                    <a:lnTo>
                      <a:pt x="219710" y="67310"/>
                    </a:lnTo>
                    <a:lnTo>
                      <a:pt x="149860" y="67310"/>
                    </a:lnTo>
                    <a:lnTo>
                      <a:pt x="149860" y="274320"/>
                    </a:lnTo>
                    <a:lnTo>
                      <a:pt x="69850" y="274320"/>
                    </a:lnTo>
                    <a:lnTo>
                      <a:pt x="69850" y="67310"/>
                    </a:lnTo>
                    <a:lnTo>
                      <a:pt x="0" y="67310"/>
                    </a:lnTo>
                    <a:lnTo>
                      <a:pt x="0" y="0"/>
                    </a:lnTo>
                    <a:lnTo>
                      <a:pt x="21971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11032709-CF03-6C5A-8AE5-84D3686F0A41}"/>
                  </a:ext>
                </a:extLst>
              </p:cNvPr>
              <p:cNvSpPr/>
              <p:nvPr/>
            </p:nvSpPr>
            <p:spPr>
              <a:xfrm>
                <a:off x="2073910" y="678180"/>
                <a:ext cx="80010" cy="274319"/>
              </a:xfrm>
              <a:custGeom>
                <a:avLst/>
                <a:gdLst>
                  <a:gd name="connsiteX0" fmla="*/ 80010 w 80010"/>
                  <a:gd name="connsiteY0" fmla="*/ 274320 h 274319"/>
                  <a:gd name="connsiteX1" fmla="*/ 0 w 80010"/>
                  <a:gd name="connsiteY1" fmla="*/ 274320 h 274319"/>
                  <a:gd name="connsiteX2" fmla="*/ 0 w 80010"/>
                  <a:gd name="connsiteY2" fmla="*/ 0 h 274319"/>
                  <a:gd name="connsiteX3" fmla="*/ 80010 w 80010"/>
                  <a:gd name="connsiteY3" fmla="*/ 0 h 274319"/>
                  <a:gd name="connsiteX4" fmla="*/ 80010 w 80010"/>
                  <a:gd name="connsiteY4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10" h="274319">
                    <a:moveTo>
                      <a:pt x="80010" y="274320"/>
                    </a:moveTo>
                    <a:lnTo>
                      <a:pt x="0" y="274320"/>
                    </a:lnTo>
                    <a:lnTo>
                      <a:pt x="0" y="0"/>
                    </a:lnTo>
                    <a:lnTo>
                      <a:pt x="80010" y="0"/>
                    </a:lnTo>
                    <a:lnTo>
                      <a:pt x="80010" y="27432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39BE9CDD-5C0C-0270-7902-1F0E39F76DFF}"/>
                  </a:ext>
                </a:extLst>
              </p:cNvPr>
              <p:cNvSpPr/>
              <p:nvPr/>
            </p:nvSpPr>
            <p:spPr>
              <a:xfrm>
                <a:off x="2203450" y="673100"/>
                <a:ext cx="292100" cy="284480"/>
              </a:xfrm>
              <a:custGeom>
                <a:avLst/>
                <a:gdLst>
                  <a:gd name="connsiteX0" fmla="*/ 146050 w 292100"/>
                  <a:gd name="connsiteY0" fmla="*/ 0 h 284480"/>
                  <a:gd name="connsiteX1" fmla="*/ 292100 w 292100"/>
                  <a:gd name="connsiteY1" fmla="*/ 142240 h 284480"/>
                  <a:gd name="connsiteX2" fmla="*/ 146050 w 292100"/>
                  <a:gd name="connsiteY2" fmla="*/ 284480 h 284480"/>
                  <a:gd name="connsiteX3" fmla="*/ 0 w 292100"/>
                  <a:gd name="connsiteY3" fmla="*/ 142240 h 284480"/>
                  <a:gd name="connsiteX4" fmla="*/ 146050 w 292100"/>
                  <a:gd name="connsiteY4" fmla="*/ 0 h 284480"/>
                  <a:gd name="connsiteX5" fmla="*/ 146050 w 292100"/>
                  <a:gd name="connsiteY5" fmla="*/ 213360 h 284480"/>
                  <a:gd name="connsiteX6" fmla="*/ 212090 w 292100"/>
                  <a:gd name="connsiteY6" fmla="*/ 143510 h 284480"/>
                  <a:gd name="connsiteX7" fmla="*/ 146050 w 292100"/>
                  <a:gd name="connsiteY7" fmla="*/ 73660 h 284480"/>
                  <a:gd name="connsiteX8" fmla="*/ 80010 w 292100"/>
                  <a:gd name="connsiteY8" fmla="*/ 143510 h 284480"/>
                  <a:gd name="connsiteX9" fmla="*/ 146050 w 292100"/>
                  <a:gd name="connsiteY9" fmla="*/ 21336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2100" h="284480">
                    <a:moveTo>
                      <a:pt x="146050" y="0"/>
                    </a:moveTo>
                    <a:cubicBezTo>
                      <a:pt x="232410" y="0"/>
                      <a:pt x="292100" y="64770"/>
                      <a:pt x="292100" y="142240"/>
                    </a:cubicBezTo>
                    <a:cubicBezTo>
                      <a:pt x="292100" y="219710"/>
                      <a:pt x="232410" y="284480"/>
                      <a:pt x="14605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lose/>
                    <a:moveTo>
                      <a:pt x="146050" y="213360"/>
                    </a:moveTo>
                    <a:cubicBezTo>
                      <a:pt x="186690" y="213360"/>
                      <a:pt x="212090" y="180340"/>
                      <a:pt x="212090" y="143510"/>
                    </a:cubicBezTo>
                    <a:cubicBezTo>
                      <a:pt x="212090" y="106680"/>
                      <a:pt x="186690" y="73660"/>
                      <a:pt x="146050" y="73660"/>
                    </a:cubicBezTo>
                    <a:cubicBezTo>
                      <a:pt x="105410" y="73660"/>
                      <a:pt x="80010" y="107950"/>
                      <a:pt x="80010" y="143510"/>
                    </a:cubicBezTo>
                    <a:cubicBezTo>
                      <a:pt x="80010" y="179070"/>
                      <a:pt x="106680" y="213360"/>
                      <a:pt x="146050" y="21336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83E5F3E9-D198-60A7-96B3-A969CD0B70F5}"/>
                  </a:ext>
                </a:extLst>
              </p:cNvPr>
              <p:cNvSpPr/>
              <p:nvPr/>
            </p:nvSpPr>
            <p:spPr>
              <a:xfrm>
                <a:off x="2543810" y="675640"/>
                <a:ext cx="238760" cy="281940"/>
              </a:xfrm>
              <a:custGeom>
                <a:avLst/>
                <a:gdLst>
                  <a:gd name="connsiteX0" fmla="*/ 77470 w 238760"/>
                  <a:gd name="connsiteY0" fmla="*/ 154940 h 281940"/>
                  <a:gd name="connsiteX1" fmla="*/ 77470 w 238760"/>
                  <a:gd name="connsiteY1" fmla="*/ 278130 h 281940"/>
                  <a:gd name="connsiteX2" fmla="*/ 0 w 238760"/>
                  <a:gd name="connsiteY2" fmla="*/ 278130 h 281940"/>
                  <a:gd name="connsiteX3" fmla="*/ 0 w 238760"/>
                  <a:gd name="connsiteY3" fmla="*/ 0 h 281940"/>
                  <a:gd name="connsiteX4" fmla="*/ 3810 w 238760"/>
                  <a:gd name="connsiteY4" fmla="*/ 0 h 281940"/>
                  <a:gd name="connsiteX5" fmla="*/ 161290 w 238760"/>
                  <a:gd name="connsiteY5" fmla="*/ 127000 h 281940"/>
                  <a:gd name="connsiteX6" fmla="*/ 161290 w 238760"/>
                  <a:gd name="connsiteY6" fmla="*/ 3810 h 281940"/>
                  <a:gd name="connsiteX7" fmla="*/ 238760 w 238760"/>
                  <a:gd name="connsiteY7" fmla="*/ 3810 h 281940"/>
                  <a:gd name="connsiteX8" fmla="*/ 238760 w 238760"/>
                  <a:gd name="connsiteY8" fmla="*/ 281940 h 281940"/>
                  <a:gd name="connsiteX9" fmla="*/ 234950 w 238760"/>
                  <a:gd name="connsiteY9" fmla="*/ 281940 h 281940"/>
                  <a:gd name="connsiteX10" fmla="*/ 77470 w 238760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760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38760" y="3810"/>
                    </a:lnTo>
                    <a:lnTo>
                      <a:pt x="238760" y="281940"/>
                    </a:lnTo>
                    <a:lnTo>
                      <a:pt x="234950" y="281940"/>
                    </a:lnTo>
                    <a:lnTo>
                      <a:pt x="77470" y="1549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FEA95DF3-0917-3EE8-16C7-F6C56B6F42CB}"/>
                  </a:ext>
                </a:extLst>
              </p:cNvPr>
              <p:cNvSpPr/>
              <p:nvPr/>
            </p:nvSpPr>
            <p:spPr>
              <a:xfrm>
                <a:off x="2898139" y="678180"/>
                <a:ext cx="234950" cy="274319"/>
              </a:xfrm>
              <a:custGeom>
                <a:avLst/>
                <a:gdLst>
                  <a:gd name="connsiteX0" fmla="*/ 137160 w 234950"/>
                  <a:gd name="connsiteY0" fmla="*/ 274320 h 274319"/>
                  <a:gd name="connsiteX1" fmla="*/ 137160 w 234950"/>
                  <a:gd name="connsiteY1" fmla="*/ 220980 h 274319"/>
                  <a:gd name="connsiteX2" fmla="*/ 0 w 234950"/>
                  <a:gd name="connsiteY2" fmla="*/ 220980 h 274319"/>
                  <a:gd name="connsiteX3" fmla="*/ 90170 w 234950"/>
                  <a:gd name="connsiteY3" fmla="*/ 0 h 274319"/>
                  <a:gd name="connsiteX4" fmla="*/ 166370 w 234950"/>
                  <a:gd name="connsiteY4" fmla="*/ 0 h 274319"/>
                  <a:gd name="connsiteX5" fmla="*/ 104140 w 234950"/>
                  <a:gd name="connsiteY5" fmla="*/ 156210 h 274319"/>
                  <a:gd name="connsiteX6" fmla="*/ 138430 w 234950"/>
                  <a:gd name="connsiteY6" fmla="*/ 156210 h 274319"/>
                  <a:gd name="connsiteX7" fmla="*/ 138430 w 234950"/>
                  <a:gd name="connsiteY7" fmla="*/ 100330 h 274319"/>
                  <a:gd name="connsiteX8" fmla="*/ 204470 w 234950"/>
                  <a:gd name="connsiteY8" fmla="*/ 100330 h 274319"/>
                  <a:gd name="connsiteX9" fmla="*/ 204470 w 234950"/>
                  <a:gd name="connsiteY9" fmla="*/ 156210 h 274319"/>
                  <a:gd name="connsiteX10" fmla="*/ 234950 w 234950"/>
                  <a:gd name="connsiteY10" fmla="*/ 156210 h 274319"/>
                  <a:gd name="connsiteX11" fmla="*/ 234950 w 234950"/>
                  <a:gd name="connsiteY11" fmla="*/ 220980 h 274319"/>
                  <a:gd name="connsiteX12" fmla="*/ 204470 w 234950"/>
                  <a:gd name="connsiteY12" fmla="*/ 220980 h 274319"/>
                  <a:gd name="connsiteX13" fmla="*/ 204470 w 234950"/>
                  <a:gd name="connsiteY13" fmla="*/ 274320 h 274319"/>
                  <a:gd name="connsiteX14" fmla="*/ 135890 w 234950"/>
                  <a:gd name="connsiteY14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34950" h="274319">
                    <a:moveTo>
                      <a:pt x="137160" y="274320"/>
                    </a:moveTo>
                    <a:lnTo>
                      <a:pt x="137160" y="220980"/>
                    </a:lnTo>
                    <a:lnTo>
                      <a:pt x="0" y="220980"/>
                    </a:lnTo>
                    <a:lnTo>
                      <a:pt x="90170" y="0"/>
                    </a:lnTo>
                    <a:lnTo>
                      <a:pt x="166370" y="0"/>
                    </a:lnTo>
                    <a:lnTo>
                      <a:pt x="104140" y="156210"/>
                    </a:lnTo>
                    <a:lnTo>
                      <a:pt x="138430" y="156210"/>
                    </a:lnTo>
                    <a:lnTo>
                      <a:pt x="138430" y="100330"/>
                    </a:lnTo>
                    <a:lnTo>
                      <a:pt x="204470" y="100330"/>
                    </a:lnTo>
                    <a:lnTo>
                      <a:pt x="204470" y="156210"/>
                    </a:lnTo>
                    <a:lnTo>
                      <a:pt x="234950" y="156210"/>
                    </a:lnTo>
                    <a:lnTo>
                      <a:pt x="234950" y="220980"/>
                    </a:lnTo>
                    <a:lnTo>
                      <a:pt x="204470" y="220980"/>
                    </a:lnTo>
                    <a:lnTo>
                      <a:pt x="204470" y="274320"/>
                    </a:lnTo>
                    <a:lnTo>
                      <a:pt x="135890" y="27432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BA46C75C-BB95-1D8C-7674-14BBCD6E51C6}"/>
                  </a:ext>
                </a:extLst>
              </p:cNvPr>
              <p:cNvSpPr/>
              <p:nvPr/>
            </p:nvSpPr>
            <p:spPr>
              <a:xfrm>
                <a:off x="3178810" y="756919"/>
                <a:ext cx="81280" cy="201930"/>
              </a:xfrm>
              <a:custGeom>
                <a:avLst/>
                <a:gdLst>
                  <a:gd name="connsiteX0" fmla="*/ 40640 w 81280"/>
                  <a:gd name="connsiteY0" fmla="*/ 0 h 201930"/>
                  <a:gd name="connsiteX1" fmla="*/ 81280 w 81280"/>
                  <a:gd name="connsiteY1" fmla="*/ 39370 h 201930"/>
                  <a:gd name="connsiteX2" fmla="*/ 40640 w 81280"/>
                  <a:gd name="connsiteY2" fmla="*/ 78740 h 201930"/>
                  <a:gd name="connsiteX3" fmla="*/ 0 w 81280"/>
                  <a:gd name="connsiteY3" fmla="*/ 39370 h 201930"/>
                  <a:gd name="connsiteX4" fmla="*/ 40640 w 81280"/>
                  <a:gd name="connsiteY4" fmla="*/ 0 h 201930"/>
                  <a:gd name="connsiteX5" fmla="*/ 40640 w 81280"/>
                  <a:gd name="connsiteY5" fmla="*/ 123190 h 201930"/>
                  <a:gd name="connsiteX6" fmla="*/ 81280 w 81280"/>
                  <a:gd name="connsiteY6" fmla="*/ 162560 h 201930"/>
                  <a:gd name="connsiteX7" fmla="*/ 40640 w 81280"/>
                  <a:gd name="connsiteY7" fmla="*/ 201930 h 201930"/>
                  <a:gd name="connsiteX8" fmla="*/ 0 w 81280"/>
                  <a:gd name="connsiteY8" fmla="*/ 162560 h 201930"/>
                  <a:gd name="connsiteX9" fmla="*/ 40640 w 81280"/>
                  <a:gd name="connsiteY9" fmla="*/ 123190 h 20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280" h="201930">
                    <a:moveTo>
                      <a:pt x="40640" y="0"/>
                    </a:moveTo>
                    <a:cubicBezTo>
                      <a:pt x="66040" y="0"/>
                      <a:pt x="81280" y="15240"/>
                      <a:pt x="81280" y="39370"/>
                    </a:cubicBezTo>
                    <a:cubicBezTo>
                      <a:pt x="81280" y="63500"/>
                      <a:pt x="66040" y="78740"/>
                      <a:pt x="40640" y="78740"/>
                    </a:cubicBezTo>
                    <a:cubicBezTo>
                      <a:pt x="15240" y="78740"/>
                      <a:pt x="0" y="63500"/>
                      <a:pt x="0" y="39370"/>
                    </a:cubicBezTo>
                    <a:cubicBezTo>
                      <a:pt x="0" y="15240"/>
                      <a:pt x="15240" y="0"/>
                      <a:pt x="40640" y="0"/>
                    </a:cubicBezTo>
                    <a:close/>
                    <a:moveTo>
                      <a:pt x="40640" y="123190"/>
                    </a:moveTo>
                    <a:cubicBezTo>
                      <a:pt x="66040" y="123190"/>
                      <a:pt x="81280" y="138430"/>
                      <a:pt x="81280" y="162560"/>
                    </a:cubicBezTo>
                    <a:cubicBezTo>
                      <a:pt x="81280" y="186690"/>
                      <a:pt x="66040" y="201930"/>
                      <a:pt x="40640" y="201930"/>
                    </a:cubicBezTo>
                    <a:cubicBezTo>
                      <a:pt x="15240" y="201930"/>
                      <a:pt x="0" y="186690"/>
                      <a:pt x="0" y="162560"/>
                    </a:cubicBezTo>
                    <a:cubicBezTo>
                      <a:pt x="0" y="138430"/>
                      <a:pt x="15240" y="123190"/>
                      <a:pt x="40640" y="12319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366DB176-0238-82B7-9B83-829D5D6E2116}"/>
                  </a:ext>
                </a:extLst>
              </p:cNvPr>
              <p:cNvSpPr/>
              <p:nvPr/>
            </p:nvSpPr>
            <p:spPr>
              <a:xfrm>
                <a:off x="3373120" y="678180"/>
                <a:ext cx="219709" cy="274319"/>
              </a:xfrm>
              <a:custGeom>
                <a:avLst/>
                <a:gdLst>
                  <a:gd name="connsiteX0" fmla="*/ 219710 w 219709"/>
                  <a:gd name="connsiteY0" fmla="*/ 0 h 274319"/>
                  <a:gd name="connsiteX1" fmla="*/ 219710 w 219709"/>
                  <a:gd name="connsiteY1" fmla="*/ 67310 h 274319"/>
                  <a:gd name="connsiteX2" fmla="*/ 149860 w 219709"/>
                  <a:gd name="connsiteY2" fmla="*/ 67310 h 274319"/>
                  <a:gd name="connsiteX3" fmla="*/ 149860 w 219709"/>
                  <a:gd name="connsiteY3" fmla="*/ 274320 h 274319"/>
                  <a:gd name="connsiteX4" fmla="*/ 69850 w 219709"/>
                  <a:gd name="connsiteY4" fmla="*/ 274320 h 274319"/>
                  <a:gd name="connsiteX5" fmla="*/ 69850 w 219709"/>
                  <a:gd name="connsiteY5" fmla="*/ 67310 h 274319"/>
                  <a:gd name="connsiteX6" fmla="*/ 0 w 219709"/>
                  <a:gd name="connsiteY6" fmla="*/ 67310 h 274319"/>
                  <a:gd name="connsiteX7" fmla="*/ 0 w 219709"/>
                  <a:gd name="connsiteY7" fmla="*/ 0 h 274319"/>
                  <a:gd name="connsiteX8" fmla="*/ 219710 w 219709"/>
                  <a:gd name="connsiteY8" fmla="*/ 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9709" h="274319">
                    <a:moveTo>
                      <a:pt x="219710" y="0"/>
                    </a:moveTo>
                    <a:lnTo>
                      <a:pt x="219710" y="67310"/>
                    </a:lnTo>
                    <a:lnTo>
                      <a:pt x="149860" y="67310"/>
                    </a:lnTo>
                    <a:lnTo>
                      <a:pt x="149860" y="274320"/>
                    </a:lnTo>
                    <a:lnTo>
                      <a:pt x="69850" y="274320"/>
                    </a:lnTo>
                    <a:lnTo>
                      <a:pt x="69850" y="67310"/>
                    </a:lnTo>
                    <a:lnTo>
                      <a:pt x="0" y="67310"/>
                    </a:lnTo>
                    <a:lnTo>
                      <a:pt x="0" y="0"/>
                    </a:lnTo>
                    <a:lnTo>
                      <a:pt x="21971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28DD9FA4-394E-25D9-BC1D-3CB134BF91A6}"/>
                  </a:ext>
                </a:extLst>
              </p:cNvPr>
              <p:cNvSpPr/>
              <p:nvPr/>
            </p:nvSpPr>
            <p:spPr>
              <a:xfrm>
                <a:off x="3636009" y="678180"/>
                <a:ext cx="223520" cy="274319"/>
              </a:xfrm>
              <a:custGeom>
                <a:avLst/>
                <a:gdLst>
                  <a:gd name="connsiteX0" fmla="*/ 140970 w 223520"/>
                  <a:gd name="connsiteY0" fmla="*/ 274320 h 274319"/>
                  <a:gd name="connsiteX1" fmla="*/ 100330 w 223520"/>
                  <a:gd name="connsiteY1" fmla="*/ 189230 h 274319"/>
                  <a:gd name="connsiteX2" fmla="*/ 77470 w 223520"/>
                  <a:gd name="connsiteY2" fmla="*/ 189230 h 274319"/>
                  <a:gd name="connsiteX3" fmla="*/ 77470 w 223520"/>
                  <a:gd name="connsiteY3" fmla="*/ 274320 h 274319"/>
                  <a:gd name="connsiteX4" fmla="*/ 0 w 223520"/>
                  <a:gd name="connsiteY4" fmla="*/ 274320 h 274319"/>
                  <a:gd name="connsiteX5" fmla="*/ 0 w 223520"/>
                  <a:gd name="connsiteY5" fmla="*/ 0 h 274319"/>
                  <a:gd name="connsiteX6" fmla="*/ 102870 w 223520"/>
                  <a:gd name="connsiteY6" fmla="*/ 0 h 274319"/>
                  <a:gd name="connsiteX7" fmla="*/ 218440 w 223520"/>
                  <a:gd name="connsiteY7" fmla="*/ 96520 h 274319"/>
                  <a:gd name="connsiteX8" fmla="*/ 170180 w 223520"/>
                  <a:gd name="connsiteY8" fmla="*/ 176530 h 274319"/>
                  <a:gd name="connsiteX9" fmla="*/ 223520 w 223520"/>
                  <a:gd name="connsiteY9" fmla="*/ 274320 h 274319"/>
                  <a:gd name="connsiteX10" fmla="*/ 140970 w 223520"/>
                  <a:gd name="connsiteY10" fmla="*/ 274320 h 274319"/>
                  <a:gd name="connsiteX11" fmla="*/ 77470 w 223520"/>
                  <a:gd name="connsiteY11" fmla="*/ 67310 h 274319"/>
                  <a:gd name="connsiteX12" fmla="*/ 77470 w 223520"/>
                  <a:gd name="connsiteY12" fmla="*/ 125730 h 274319"/>
                  <a:gd name="connsiteX13" fmla="*/ 106680 w 223520"/>
                  <a:gd name="connsiteY13" fmla="*/ 125730 h 274319"/>
                  <a:gd name="connsiteX14" fmla="*/ 137160 w 223520"/>
                  <a:gd name="connsiteY14" fmla="*/ 96520 h 274319"/>
                  <a:gd name="connsiteX15" fmla="*/ 106680 w 223520"/>
                  <a:gd name="connsiteY15" fmla="*/ 67310 h 274319"/>
                  <a:gd name="connsiteX16" fmla="*/ 77470 w 223520"/>
                  <a:gd name="connsiteY16" fmla="*/ 6731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3520" h="274319">
                    <a:moveTo>
                      <a:pt x="140970" y="274320"/>
                    </a:moveTo>
                    <a:lnTo>
                      <a:pt x="100330" y="189230"/>
                    </a:lnTo>
                    <a:lnTo>
                      <a:pt x="77470" y="189230"/>
                    </a:lnTo>
                    <a:lnTo>
                      <a:pt x="77470" y="274320"/>
                    </a:lnTo>
                    <a:lnTo>
                      <a:pt x="0" y="274320"/>
                    </a:lnTo>
                    <a:lnTo>
                      <a:pt x="0" y="0"/>
                    </a:lnTo>
                    <a:lnTo>
                      <a:pt x="102870" y="0"/>
                    </a:lnTo>
                    <a:cubicBezTo>
                      <a:pt x="170180" y="0"/>
                      <a:pt x="218440" y="31750"/>
                      <a:pt x="218440" y="96520"/>
                    </a:cubicBezTo>
                    <a:cubicBezTo>
                      <a:pt x="218440" y="161290"/>
                      <a:pt x="200660" y="161290"/>
                      <a:pt x="170180" y="176530"/>
                    </a:cubicBezTo>
                    <a:lnTo>
                      <a:pt x="223520" y="274320"/>
                    </a:lnTo>
                    <a:lnTo>
                      <a:pt x="140970" y="274320"/>
                    </a:lnTo>
                    <a:close/>
                    <a:moveTo>
                      <a:pt x="77470" y="67310"/>
                    </a:moveTo>
                    <a:lnTo>
                      <a:pt x="77470" y="125730"/>
                    </a:lnTo>
                    <a:lnTo>
                      <a:pt x="106680" y="125730"/>
                    </a:lnTo>
                    <a:cubicBezTo>
                      <a:pt x="123190" y="125730"/>
                      <a:pt x="137160" y="119380"/>
                      <a:pt x="137160" y="96520"/>
                    </a:cubicBezTo>
                    <a:cubicBezTo>
                      <a:pt x="137160" y="73660"/>
                      <a:pt x="123190" y="67310"/>
                      <a:pt x="106680" y="67310"/>
                    </a:cubicBezTo>
                    <a:lnTo>
                      <a:pt x="77470" y="6731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3AD60CB0-8FD1-4F5C-83A6-BAE791DDE156}"/>
                  </a:ext>
                </a:extLst>
              </p:cNvPr>
              <p:cNvSpPr/>
              <p:nvPr/>
            </p:nvSpPr>
            <p:spPr>
              <a:xfrm>
                <a:off x="3878579" y="675640"/>
                <a:ext cx="283210" cy="278129"/>
              </a:xfrm>
              <a:custGeom>
                <a:avLst/>
                <a:gdLst>
                  <a:gd name="connsiteX0" fmla="*/ 182880 w 283210"/>
                  <a:gd name="connsiteY0" fmla="*/ 241300 h 278129"/>
                  <a:gd name="connsiteX1" fmla="*/ 99060 w 283210"/>
                  <a:gd name="connsiteY1" fmla="*/ 241300 h 278129"/>
                  <a:gd name="connsiteX2" fmla="*/ 82550 w 283210"/>
                  <a:gd name="connsiteY2" fmla="*/ 278130 h 278129"/>
                  <a:gd name="connsiteX3" fmla="*/ 0 w 283210"/>
                  <a:gd name="connsiteY3" fmla="*/ 278130 h 278129"/>
                  <a:gd name="connsiteX4" fmla="*/ 139700 w 283210"/>
                  <a:gd name="connsiteY4" fmla="*/ 0 h 278129"/>
                  <a:gd name="connsiteX5" fmla="*/ 143510 w 283210"/>
                  <a:gd name="connsiteY5" fmla="*/ 0 h 278129"/>
                  <a:gd name="connsiteX6" fmla="*/ 283210 w 283210"/>
                  <a:gd name="connsiteY6" fmla="*/ 278130 h 278129"/>
                  <a:gd name="connsiteX7" fmla="*/ 200660 w 283210"/>
                  <a:gd name="connsiteY7" fmla="*/ 278130 h 278129"/>
                  <a:gd name="connsiteX8" fmla="*/ 184150 w 283210"/>
                  <a:gd name="connsiteY8" fmla="*/ 241300 h 278129"/>
                  <a:gd name="connsiteX9" fmla="*/ 121920 w 283210"/>
                  <a:gd name="connsiteY9" fmla="*/ 189230 h 278129"/>
                  <a:gd name="connsiteX10" fmla="*/ 161290 w 283210"/>
                  <a:gd name="connsiteY10" fmla="*/ 189230 h 278129"/>
                  <a:gd name="connsiteX11" fmla="*/ 142240 w 283210"/>
                  <a:gd name="connsiteY11" fmla="*/ 138430 h 278129"/>
                  <a:gd name="connsiteX12" fmla="*/ 142240 w 283210"/>
                  <a:gd name="connsiteY12" fmla="*/ 138430 h 278129"/>
                  <a:gd name="connsiteX13" fmla="*/ 123190 w 283210"/>
                  <a:gd name="connsiteY13" fmla="*/ 189230 h 278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3210" h="278129">
                    <a:moveTo>
                      <a:pt x="182880" y="241300"/>
                    </a:moveTo>
                    <a:lnTo>
                      <a:pt x="99060" y="241300"/>
                    </a:lnTo>
                    <a:lnTo>
                      <a:pt x="82550" y="278130"/>
                    </a:lnTo>
                    <a:lnTo>
                      <a:pt x="0" y="278130"/>
                    </a:lnTo>
                    <a:lnTo>
                      <a:pt x="139700" y="0"/>
                    </a:lnTo>
                    <a:lnTo>
                      <a:pt x="143510" y="0"/>
                    </a:lnTo>
                    <a:lnTo>
                      <a:pt x="283210" y="278130"/>
                    </a:lnTo>
                    <a:lnTo>
                      <a:pt x="200660" y="278130"/>
                    </a:lnTo>
                    <a:lnTo>
                      <a:pt x="184150" y="241300"/>
                    </a:lnTo>
                    <a:close/>
                    <a:moveTo>
                      <a:pt x="121920" y="189230"/>
                    </a:moveTo>
                    <a:lnTo>
                      <a:pt x="161290" y="189230"/>
                    </a:lnTo>
                    <a:cubicBezTo>
                      <a:pt x="154940" y="172720"/>
                      <a:pt x="143510" y="148590"/>
                      <a:pt x="142240" y="138430"/>
                    </a:cubicBezTo>
                    <a:lnTo>
                      <a:pt x="142240" y="138430"/>
                    </a:lnTo>
                    <a:cubicBezTo>
                      <a:pt x="139700" y="148590"/>
                      <a:pt x="129540" y="173990"/>
                      <a:pt x="123190" y="18923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82D55E3D-DA11-F2F3-427C-24BCC10756F4}"/>
                  </a:ext>
                </a:extLst>
              </p:cNvPr>
              <p:cNvSpPr/>
              <p:nvPr/>
            </p:nvSpPr>
            <p:spPr>
              <a:xfrm>
                <a:off x="4196079" y="678180"/>
                <a:ext cx="80010" cy="274319"/>
              </a:xfrm>
              <a:custGeom>
                <a:avLst/>
                <a:gdLst>
                  <a:gd name="connsiteX0" fmla="*/ 80010 w 80010"/>
                  <a:gd name="connsiteY0" fmla="*/ 274320 h 274319"/>
                  <a:gd name="connsiteX1" fmla="*/ 0 w 80010"/>
                  <a:gd name="connsiteY1" fmla="*/ 274320 h 274319"/>
                  <a:gd name="connsiteX2" fmla="*/ 0 w 80010"/>
                  <a:gd name="connsiteY2" fmla="*/ 0 h 274319"/>
                  <a:gd name="connsiteX3" fmla="*/ 80010 w 80010"/>
                  <a:gd name="connsiteY3" fmla="*/ 0 h 274319"/>
                  <a:gd name="connsiteX4" fmla="*/ 80010 w 80010"/>
                  <a:gd name="connsiteY4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10" h="274319">
                    <a:moveTo>
                      <a:pt x="80010" y="274320"/>
                    </a:moveTo>
                    <a:lnTo>
                      <a:pt x="0" y="274320"/>
                    </a:lnTo>
                    <a:lnTo>
                      <a:pt x="0" y="0"/>
                    </a:lnTo>
                    <a:lnTo>
                      <a:pt x="80010" y="0"/>
                    </a:lnTo>
                    <a:lnTo>
                      <a:pt x="80010" y="27432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A807D54A-D240-0185-5B66-9B50037EDECE}"/>
                  </a:ext>
                </a:extLst>
              </p:cNvPr>
              <p:cNvSpPr/>
              <p:nvPr/>
            </p:nvSpPr>
            <p:spPr>
              <a:xfrm>
                <a:off x="4338320" y="675640"/>
                <a:ext cx="238759" cy="281940"/>
              </a:xfrm>
              <a:custGeom>
                <a:avLst/>
                <a:gdLst>
                  <a:gd name="connsiteX0" fmla="*/ 77470 w 238759"/>
                  <a:gd name="connsiteY0" fmla="*/ 154940 h 281940"/>
                  <a:gd name="connsiteX1" fmla="*/ 77470 w 238759"/>
                  <a:gd name="connsiteY1" fmla="*/ 278130 h 281940"/>
                  <a:gd name="connsiteX2" fmla="*/ 0 w 238759"/>
                  <a:gd name="connsiteY2" fmla="*/ 278130 h 281940"/>
                  <a:gd name="connsiteX3" fmla="*/ 0 w 238759"/>
                  <a:gd name="connsiteY3" fmla="*/ 0 h 281940"/>
                  <a:gd name="connsiteX4" fmla="*/ 3810 w 238759"/>
                  <a:gd name="connsiteY4" fmla="*/ 0 h 281940"/>
                  <a:gd name="connsiteX5" fmla="*/ 161290 w 238759"/>
                  <a:gd name="connsiteY5" fmla="*/ 127000 h 281940"/>
                  <a:gd name="connsiteX6" fmla="*/ 161290 w 238759"/>
                  <a:gd name="connsiteY6" fmla="*/ 3810 h 281940"/>
                  <a:gd name="connsiteX7" fmla="*/ 238760 w 238759"/>
                  <a:gd name="connsiteY7" fmla="*/ 3810 h 281940"/>
                  <a:gd name="connsiteX8" fmla="*/ 238760 w 238759"/>
                  <a:gd name="connsiteY8" fmla="*/ 281940 h 281940"/>
                  <a:gd name="connsiteX9" fmla="*/ 234950 w 238759"/>
                  <a:gd name="connsiteY9" fmla="*/ 281940 h 281940"/>
                  <a:gd name="connsiteX10" fmla="*/ 77470 w 238759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759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38760" y="3810"/>
                    </a:lnTo>
                    <a:lnTo>
                      <a:pt x="238760" y="281940"/>
                    </a:lnTo>
                    <a:lnTo>
                      <a:pt x="234950" y="281940"/>
                    </a:lnTo>
                    <a:lnTo>
                      <a:pt x="77470" y="1549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9FBDE646-EDFF-3202-A354-3D0DC1D4B699}"/>
                  </a:ext>
                </a:extLst>
              </p:cNvPr>
              <p:cNvSpPr/>
              <p:nvPr/>
            </p:nvSpPr>
            <p:spPr>
              <a:xfrm>
                <a:off x="4639309" y="678180"/>
                <a:ext cx="80010" cy="274319"/>
              </a:xfrm>
              <a:custGeom>
                <a:avLst/>
                <a:gdLst>
                  <a:gd name="connsiteX0" fmla="*/ 80010 w 80010"/>
                  <a:gd name="connsiteY0" fmla="*/ 274320 h 274319"/>
                  <a:gd name="connsiteX1" fmla="*/ 0 w 80010"/>
                  <a:gd name="connsiteY1" fmla="*/ 274320 h 274319"/>
                  <a:gd name="connsiteX2" fmla="*/ 0 w 80010"/>
                  <a:gd name="connsiteY2" fmla="*/ 0 h 274319"/>
                  <a:gd name="connsiteX3" fmla="*/ 80010 w 80010"/>
                  <a:gd name="connsiteY3" fmla="*/ 0 h 274319"/>
                  <a:gd name="connsiteX4" fmla="*/ 80010 w 80010"/>
                  <a:gd name="connsiteY4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10" h="274319">
                    <a:moveTo>
                      <a:pt x="80010" y="274320"/>
                    </a:moveTo>
                    <a:lnTo>
                      <a:pt x="0" y="274320"/>
                    </a:lnTo>
                    <a:lnTo>
                      <a:pt x="0" y="0"/>
                    </a:lnTo>
                    <a:lnTo>
                      <a:pt x="80010" y="0"/>
                    </a:lnTo>
                    <a:lnTo>
                      <a:pt x="80010" y="27432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50AD5EC0-5080-2E92-77BE-513E27535F69}"/>
                  </a:ext>
                </a:extLst>
              </p:cNvPr>
              <p:cNvSpPr/>
              <p:nvPr/>
            </p:nvSpPr>
            <p:spPr>
              <a:xfrm>
                <a:off x="4781550" y="675640"/>
                <a:ext cx="238759" cy="281940"/>
              </a:xfrm>
              <a:custGeom>
                <a:avLst/>
                <a:gdLst>
                  <a:gd name="connsiteX0" fmla="*/ 77470 w 238759"/>
                  <a:gd name="connsiteY0" fmla="*/ 154940 h 281940"/>
                  <a:gd name="connsiteX1" fmla="*/ 77470 w 238759"/>
                  <a:gd name="connsiteY1" fmla="*/ 278130 h 281940"/>
                  <a:gd name="connsiteX2" fmla="*/ 0 w 238759"/>
                  <a:gd name="connsiteY2" fmla="*/ 278130 h 281940"/>
                  <a:gd name="connsiteX3" fmla="*/ 0 w 238759"/>
                  <a:gd name="connsiteY3" fmla="*/ 0 h 281940"/>
                  <a:gd name="connsiteX4" fmla="*/ 3810 w 238759"/>
                  <a:gd name="connsiteY4" fmla="*/ 0 h 281940"/>
                  <a:gd name="connsiteX5" fmla="*/ 161290 w 238759"/>
                  <a:gd name="connsiteY5" fmla="*/ 127000 h 281940"/>
                  <a:gd name="connsiteX6" fmla="*/ 161290 w 238759"/>
                  <a:gd name="connsiteY6" fmla="*/ 3810 h 281940"/>
                  <a:gd name="connsiteX7" fmla="*/ 238760 w 238759"/>
                  <a:gd name="connsiteY7" fmla="*/ 3810 h 281940"/>
                  <a:gd name="connsiteX8" fmla="*/ 238760 w 238759"/>
                  <a:gd name="connsiteY8" fmla="*/ 281940 h 281940"/>
                  <a:gd name="connsiteX9" fmla="*/ 234950 w 238759"/>
                  <a:gd name="connsiteY9" fmla="*/ 281940 h 281940"/>
                  <a:gd name="connsiteX10" fmla="*/ 77470 w 238759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759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38760" y="3810"/>
                    </a:lnTo>
                    <a:lnTo>
                      <a:pt x="238760" y="281940"/>
                    </a:lnTo>
                    <a:lnTo>
                      <a:pt x="234950" y="281940"/>
                    </a:lnTo>
                    <a:lnTo>
                      <a:pt x="77470" y="1549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591C3281-AFC7-9284-9DEC-2B85159BB5B2}"/>
                  </a:ext>
                </a:extLst>
              </p:cNvPr>
              <p:cNvSpPr/>
              <p:nvPr/>
            </p:nvSpPr>
            <p:spPr>
              <a:xfrm>
                <a:off x="5069840" y="674369"/>
                <a:ext cx="247650" cy="284480"/>
              </a:xfrm>
              <a:custGeom>
                <a:avLst/>
                <a:gdLst>
                  <a:gd name="connsiteX0" fmla="*/ 246380 w 247650"/>
                  <a:gd name="connsiteY0" fmla="*/ 264160 h 284480"/>
                  <a:gd name="connsiteX1" fmla="*/ 149860 w 247650"/>
                  <a:gd name="connsiteY1" fmla="*/ 284480 h 284480"/>
                  <a:gd name="connsiteX2" fmla="*/ 0 w 247650"/>
                  <a:gd name="connsiteY2" fmla="*/ 142240 h 284480"/>
                  <a:gd name="connsiteX3" fmla="*/ 146050 w 247650"/>
                  <a:gd name="connsiteY3" fmla="*/ 0 h 284480"/>
                  <a:gd name="connsiteX4" fmla="*/ 236220 w 247650"/>
                  <a:gd name="connsiteY4" fmla="*/ 17780 h 284480"/>
                  <a:gd name="connsiteX5" fmla="*/ 236220 w 247650"/>
                  <a:gd name="connsiteY5" fmla="*/ 90170 h 284480"/>
                  <a:gd name="connsiteX6" fmla="*/ 154940 w 247650"/>
                  <a:gd name="connsiteY6" fmla="*/ 72390 h 284480"/>
                  <a:gd name="connsiteX7" fmla="*/ 81280 w 247650"/>
                  <a:gd name="connsiteY7" fmla="*/ 142240 h 284480"/>
                  <a:gd name="connsiteX8" fmla="*/ 151130 w 247650"/>
                  <a:gd name="connsiteY8" fmla="*/ 213360 h 284480"/>
                  <a:gd name="connsiteX9" fmla="*/ 171450 w 247650"/>
                  <a:gd name="connsiteY9" fmla="*/ 213360 h 284480"/>
                  <a:gd name="connsiteX10" fmla="*/ 171450 w 247650"/>
                  <a:gd name="connsiteY10" fmla="*/ 149860 h 284480"/>
                  <a:gd name="connsiteX11" fmla="*/ 247650 w 247650"/>
                  <a:gd name="connsiteY11" fmla="*/ 149860 h 284480"/>
                  <a:gd name="connsiteX12" fmla="*/ 247650 w 247650"/>
                  <a:gd name="connsiteY12" fmla="*/ 26543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7650" h="284480">
                    <a:moveTo>
                      <a:pt x="246380" y="264160"/>
                    </a:moveTo>
                    <a:cubicBezTo>
                      <a:pt x="219710" y="276860"/>
                      <a:pt x="184150" y="284480"/>
                      <a:pt x="14986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ubicBezTo>
                      <a:pt x="232410" y="0"/>
                      <a:pt x="214630" y="7620"/>
                      <a:pt x="236220" y="17780"/>
                    </a:cubicBezTo>
                    <a:lnTo>
                      <a:pt x="236220" y="90170"/>
                    </a:lnTo>
                    <a:cubicBezTo>
                      <a:pt x="218440" y="82550"/>
                      <a:pt x="191770" y="72390"/>
                      <a:pt x="154940" y="72390"/>
                    </a:cubicBezTo>
                    <a:cubicBezTo>
                      <a:pt x="118110" y="72390"/>
                      <a:pt x="81280" y="106680"/>
                      <a:pt x="81280" y="142240"/>
                    </a:cubicBezTo>
                    <a:cubicBezTo>
                      <a:pt x="81280" y="177800"/>
                      <a:pt x="105410" y="213360"/>
                      <a:pt x="151130" y="213360"/>
                    </a:cubicBezTo>
                    <a:cubicBezTo>
                      <a:pt x="196850" y="213360"/>
                      <a:pt x="165100" y="213360"/>
                      <a:pt x="171450" y="213360"/>
                    </a:cubicBezTo>
                    <a:lnTo>
                      <a:pt x="171450" y="149860"/>
                    </a:lnTo>
                    <a:lnTo>
                      <a:pt x="247650" y="149860"/>
                    </a:lnTo>
                    <a:lnTo>
                      <a:pt x="247650" y="26543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6" name="Graphic 4">
              <a:extLst>
                <a:ext uri="{FF2B5EF4-FFF2-40B4-BE49-F238E27FC236}">
                  <a16:creationId xmlns:a16="http://schemas.microsoft.com/office/drawing/2014/main" id="{7A4D13D0-09FD-28E3-59A7-EB94CAE95A32}"/>
                </a:ext>
              </a:extLst>
            </p:cNvPr>
            <p:cNvGrpSpPr/>
            <p:nvPr/>
          </p:nvGrpSpPr>
          <p:grpSpPr>
            <a:xfrm>
              <a:off x="416559" y="594359"/>
              <a:ext cx="474979" cy="474979"/>
              <a:chOff x="416559" y="594359"/>
              <a:chExt cx="474979" cy="474979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548D61D2-9E15-6D75-40FD-40CCE9220A9E}"/>
                  </a:ext>
                </a:extLst>
              </p:cNvPr>
              <p:cNvSpPr/>
              <p:nvPr/>
            </p:nvSpPr>
            <p:spPr>
              <a:xfrm>
                <a:off x="416559" y="594359"/>
                <a:ext cx="472440" cy="228600"/>
              </a:xfrm>
              <a:custGeom>
                <a:avLst/>
                <a:gdLst>
                  <a:gd name="connsiteX0" fmla="*/ 257810 w 472440"/>
                  <a:gd name="connsiteY0" fmla="*/ 39370 h 228600"/>
                  <a:gd name="connsiteX1" fmla="*/ 257810 w 472440"/>
                  <a:gd name="connsiteY1" fmla="*/ 228600 h 228600"/>
                  <a:gd name="connsiteX2" fmla="*/ 472440 w 472440"/>
                  <a:gd name="connsiteY2" fmla="*/ 228600 h 228600"/>
                  <a:gd name="connsiteX3" fmla="*/ 236220 w 472440"/>
                  <a:gd name="connsiteY3" fmla="*/ 0 h 228600"/>
                  <a:gd name="connsiteX4" fmla="*/ 0 w 472440"/>
                  <a:gd name="connsiteY4" fmla="*/ 228600 h 228600"/>
                  <a:gd name="connsiteX5" fmla="*/ 49530 w 472440"/>
                  <a:gd name="connsiteY5" fmla="*/ 228600 h 228600"/>
                  <a:gd name="connsiteX6" fmla="*/ 259080 w 472440"/>
                  <a:gd name="connsiteY6" fmla="*/ 3937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2440" h="228600">
                    <a:moveTo>
                      <a:pt x="257810" y="39370"/>
                    </a:moveTo>
                    <a:lnTo>
                      <a:pt x="257810" y="228600"/>
                    </a:lnTo>
                    <a:lnTo>
                      <a:pt x="472440" y="228600"/>
                    </a:lnTo>
                    <a:cubicBezTo>
                      <a:pt x="468630" y="102870"/>
                      <a:pt x="364490" y="0"/>
                      <a:pt x="236220" y="0"/>
                    </a:cubicBezTo>
                    <a:cubicBezTo>
                      <a:pt x="107950" y="0"/>
                      <a:pt x="3810" y="101600"/>
                      <a:pt x="0" y="228600"/>
                    </a:cubicBezTo>
                    <a:lnTo>
                      <a:pt x="49530" y="228600"/>
                    </a:lnTo>
                    <a:lnTo>
                      <a:pt x="259080" y="3937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1666FF05-9F07-35E5-26E7-E573D45DE5EE}"/>
                  </a:ext>
                </a:extLst>
              </p:cNvPr>
              <p:cNvSpPr/>
              <p:nvPr/>
            </p:nvSpPr>
            <p:spPr>
              <a:xfrm>
                <a:off x="419100" y="754380"/>
                <a:ext cx="301942" cy="314959"/>
              </a:xfrm>
              <a:custGeom>
                <a:avLst/>
                <a:gdLst>
                  <a:gd name="connsiteX0" fmla="*/ 201930 w 301942"/>
                  <a:gd name="connsiteY0" fmla="*/ 0 h 314959"/>
                  <a:gd name="connsiteX1" fmla="*/ 66040 w 301942"/>
                  <a:gd name="connsiteY1" fmla="*/ 123190 h 314959"/>
                  <a:gd name="connsiteX2" fmla="*/ 0 w 301942"/>
                  <a:gd name="connsiteY2" fmla="*/ 123190 h 314959"/>
                  <a:gd name="connsiteX3" fmla="*/ 232410 w 301942"/>
                  <a:gd name="connsiteY3" fmla="*/ 314960 h 314959"/>
                  <a:gd name="connsiteX4" fmla="*/ 300990 w 301942"/>
                  <a:gd name="connsiteY4" fmla="*/ 304800 h 314959"/>
                  <a:gd name="connsiteX5" fmla="*/ 300990 w 301942"/>
                  <a:gd name="connsiteY5" fmla="*/ 123190 h 314959"/>
                  <a:gd name="connsiteX6" fmla="*/ 201930 w 301942"/>
                  <a:gd name="connsiteY6" fmla="*/ 123190 h 314959"/>
                  <a:gd name="connsiteX7" fmla="*/ 201930 w 301942"/>
                  <a:gd name="connsiteY7" fmla="*/ 0 h 314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1942" h="314959">
                    <a:moveTo>
                      <a:pt x="201930" y="0"/>
                    </a:moveTo>
                    <a:lnTo>
                      <a:pt x="66040" y="123190"/>
                    </a:lnTo>
                    <a:lnTo>
                      <a:pt x="0" y="123190"/>
                    </a:lnTo>
                    <a:cubicBezTo>
                      <a:pt x="21590" y="232410"/>
                      <a:pt x="116840" y="314960"/>
                      <a:pt x="232410" y="314960"/>
                    </a:cubicBezTo>
                    <a:cubicBezTo>
                      <a:pt x="347980" y="314960"/>
                      <a:pt x="279400" y="311150"/>
                      <a:pt x="300990" y="304800"/>
                    </a:cubicBezTo>
                    <a:lnTo>
                      <a:pt x="300990" y="123190"/>
                    </a:lnTo>
                    <a:lnTo>
                      <a:pt x="201930" y="123190"/>
                    </a:lnTo>
                    <a:lnTo>
                      <a:pt x="20193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4B84CA6C-8C8E-F6CE-4B6E-D7C2608D3989}"/>
                  </a:ext>
                </a:extLst>
              </p:cNvPr>
              <p:cNvSpPr/>
              <p:nvPr/>
            </p:nvSpPr>
            <p:spPr>
              <a:xfrm>
                <a:off x="773430" y="876300"/>
                <a:ext cx="111759" cy="158750"/>
              </a:xfrm>
              <a:custGeom>
                <a:avLst/>
                <a:gdLst>
                  <a:gd name="connsiteX0" fmla="*/ 0 w 111759"/>
                  <a:gd name="connsiteY0" fmla="*/ 158750 h 158750"/>
                  <a:gd name="connsiteX1" fmla="*/ 111760 w 111759"/>
                  <a:gd name="connsiteY1" fmla="*/ 0 h 158750"/>
                  <a:gd name="connsiteX2" fmla="*/ 0 w 111759"/>
                  <a:gd name="connsiteY2" fmla="*/ 0 h 158750"/>
                  <a:gd name="connsiteX3" fmla="*/ 0 w 111759"/>
                  <a:gd name="connsiteY3" fmla="*/ 158750 h 158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1759" h="158750">
                    <a:moveTo>
                      <a:pt x="0" y="158750"/>
                    </a:moveTo>
                    <a:cubicBezTo>
                      <a:pt x="55880" y="124460"/>
                      <a:pt x="97790" y="68580"/>
                      <a:pt x="111760" y="0"/>
                    </a:cubicBezTo>
                    <a:lnTo>
                      <a:pt x="0" y="0"/>
                    </a:lnTo>
                    <a:lnTo>
                      <a:pt x="0" y="15875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7BBF31B8-05F8-54D0-E698-D3B28616A0C8}"/>
                  </a:ext>
                </a:extLst>
              </p:cNvPr>
              <p:cNvSpPr/>
              <p:nvPr/>
            </p:nvSpPr>
            <p:spPr>
              <a:xfrm>
                <a:off x="419100" y="678180"/>
                <a:ext cx="472439" cy="373380"/>
              </a:xfrm>
              <a:custGeom>
                <a:avLst/>
                <a:gdLst>
                  <a:gd name="connsiteX0" fmla="*/ 469900 w 472439"/>
                  <a:gd name="connsiteY0" fmla="*/ 166370 h 373380"/>
                  <a:gd name="connsiteX1" fmla="*/ 469900 w 472439"/>
                  <a:gd name="connsiteY1" fmla="*/ 180340 h 373380"/>
                  <a:gd name="connsiteX2" fmla="*/ 336550 w 472439"/>
                  <a:gd name="connsiteY2" fmla="*/ 180340 h 373380"/>
                  <a:gd name="connsiteX3" fmla="*/ 336550 w 472439"/>
                  <a:gd name="connsiteY3" fmla="*/ 367030 h 373380"/>
                  <a:gd name="connsiteX4" fmla="*/ 336550 w 472439"/>
                  <a:gd name="connsiteY4" fmla="*/ 367030 h 373380"/>
                  <a:gd name="connsiteX5" fmla="*/ 322580 w 472439"/>
                  <a:gd name="connsiteY5" fmla="*/ 373380 h 373380"/>
                  <a:gd name="connsiteX6" fmla="*/ 322580 w 472439"/>
                  <a:gd name="connsiteY6" fmla="*/ 373380 h 373380"/>
                  <a:gd name="connsiteX7" fmla="*/ 322580 w 472439"/>
                  <a:gd name="connsiteY7" fmla="*/ 180340 h 373380"/>
                  <a:gd name="connsiteX8" fmla="*/ 322580 w 472439"/>
                  <a:gd name="connsiteY8" fmla="*/ 180340 h 373380"/>
                  <a:gd name="connsiteX9" fmla="*/ 231140 w 472439"/>
                  <a:gd name="connsiteY9" fmla="*/ 180340 h 373380"/>
                  <a:gd name="connsiteX10" fmla="*/ 231140 w 472439"/>
                  <a:gd name="connsiteY10" fmla="*/ 180340 h 373380"/>
                  <a:gd name="connsiteX11" fmla="*/ 224790 w 472439"/>
                  <a:gd name="connsiteY11" fmla="*/ 180340 h 373380"/>
                  <a:gd name="connsiteX12" fmla="*/ 224790 w 472439"/>
                  <a:gd name="connsiteY12" fmla="*/ 31750 h 373380"/>
                  <a:gd name="connsiteX13" fmla="*/ 63500 w 472439"/>
                  <a:gd name="connsiteY13" fmla="*/ 181610 h 373380"/>
                  <a:gd name="connsiteX14" fmla="*/ 63500 w 472439"/>
                  <a:gd name="connsiteY14" fmla="*/ 181610 h 373380"/>
                  <a:gd name="connsiteX15" fmla="*/ 63500 w 472439"/>
                  <a:gd name="connsiteY15" fmla="*/ 181610 h 373380"/>
                  <a:gd name="connsiteX16" fmla="*/ 0 w 472439"/>
                  <a:gd name="connsiteY16" fmla="*/ 181610 h 373380"/>
                  <a:gd name="connsiteX17" fmla="*/ 0 w 472439"/>
                  <a:gd name="connsiteY17" fmla="*/ 167640 h 373380"/>
                  <a:gd name="connsiteX18" fmla="*/ 57150 w 472439"/>
                  <a:gd name="connsiteY18" fmla="*/ 167640 h 373380"/>
                  <a:gd name="connsiteX19" fmla="*/ 238760 w 472439"/>
                  <a:gd name="connsiteY19" fmla="*/ 0 h 373380"/>
                  <a:gd name="connsiteX20" fmla="*/ 238760 w 472439"/>
                  <a:gd name="connsiteY20" fmla="*/ 167640 h 373380"/>
                  <a:gd name="connsiteX21" fmla="*/ 472440 w 472439"/>
                  <a:gd name="connsiteY21" fmla="*/ 167640 h 37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2439" h="373380">
                    <a:moveTo>
                      <a:pt x="469900" y="166370"/>
                    </a:moveTo>
                    <a:cubicBezTo>
                      <a:pt x="469900" y="171450"/>
                      <a:pt x="469900" y="176530"/>
                      <a:pt x="469900" y="180340"/>
                    </a:cubicBezTo>
                    <a:lnTo>
                      <a:pt x="336550" y="180340"/>
                    </a:lnTo>
                    <a:lnTo>
                      <a:pt x="336550" y="367030"/>
                    </a:lnTo>
                    <a:cubicBezTo>
                      <a:pt x="336550" y="367030"/>
                      <a:pt x="336550" y="367030"/>
                      <a:pt x="336550" y="367030"/>
                    </a:cubicBezTo>
                    <a:cubicBezTo>
                      <a:pt x="331470" y="369570"/>
                      <a:pt x="326390" y="370840"/>
                      <a:pt x="322580" y="373380"/>
                    </a:cubicBezTo>
                    <a:lnTo>
                      <a:pt x="322580" y="373380"/>
                    </a:lnTo>
                    <a:cubicBezTo>
                      <a:pt x="322580" y="373380"/>
                      <a:pt x="322580" y="180340"/>
                      <a:pt x="322580" y="180340"/>
                    </a:cubicBezTo>
                    <a:lnTo>
                      <a:pt x="322580" y="180340"/>
                    </a:lnTo>
                    <a:cubicBezTo>
                      <a:pt x="322580" y="180340"/>
                      <a:pt x="231140" y="180340"/>
                      <a:pt x="231140" y="180340"/>
                    </a:cubicBezTo>
                    <a:lnTo>
                      <a:pt x="231140" y="180340"/>
                    </a:lnTo>
                    <a:cubicBezTo>
                      <a:pt x="231140" y="180340"/>
                      <a:pt x="224790" y="180340"/>
                      <a:pt x="224790" y="180340"/>
                    </a:cubicBezTo>
                    <a:lnTo>
                      <a:pt x="224790" y="31750"/>
                    </a:lnTo>
                    <a:lnTo>
                      <a:pt x="63500" y="181610"/>
                    </a:lnTo>
                    <a:lnTo>
                      <a:pt x="63500" y="181610"/>
                    </a:lnTo>
                    <a:cubicBezTo>
                      <a:pt x="63500" y="181610"/>
                      <a:pt x="63500" y="181610"/>
                      <a:pt x="63500" y="181610"/>
                    </a:cubicBezTo>
                    <a:lnTo>
                      <a:pt x="0" y="181610"/>
                    </a:lnTo>
                    <a:lnTo>
                      <a:pt x="0" y="167640"/>
                    </a:lnTo>
                    <a:lnTo>
                      <a:pt x="57150" y="167640"/>
                    </a:lnTo>
                    <a:lnTo>
                      <a:pt x="238760" y="0"/>
                    </a:lnTo>
                    <a:lnTo>
                      <a:pt x="238760" y="167640"/>
                    </a:lnTo>
                    <a:lnTo>
                      <a:pt x="472440" y="1676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50" name="Group 449">
            <a:extLst>
              <a:ext uri="{FF2B5EF4-FFF2-40B4-BE49-F238E27FC236}">
                <a16:creationId xmlns:a16="http://schemas.microsoft.com/office/drawing/2014/main" id="{246575FC-F91C-9ED2-851B-9EA5F6C1FB72}"/>
              </a:ext>
            </a:extLst>
          </p:cNvPr>
          <p:cNvGrpSpPr/>
          <p:nvPr/>
        </p:nvGrpSpPr>
        <p:grpSpPr>
          <a:xfrm>
            <a:off x="801369" y="2562860"/>
            <a:ext cx="8463280" cy="492759"/>
            <a:chOff x="801369" y="2562860"/>
            <a:chExt cx="8463280" cy="492759"/>
          </a:xfrm>
        </p:grpSpPr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DC6899DA-FDB3-4B8F-B672-16B4A47328FF}"/>
                </a:ext>
              </a:extLst>
            </p:cNvPr>
            <p:cNvSpPr/>
            <p:nvPr/>
          </p:nvSpPr>
          <p:spPr>
            <a:xfrm>
              <a:off x="801369" y="2627629"/>
              <a:ext cx="41910" cy="40640"/>
            </a:xfrm>
            <a:custGeom>
              <a:avLst/>
              <a:gdLst>
                <a:gd name="connsiteX0" fmla="*/ 20320 w 41910"/>
                <a:gd name="connsiteY0" fmla="*/ 0 h 40640"/>
                <a:gd name="connsiteX1" fmla="*/ 41910 w 41910"/>
                <a:gd name="connsiteY1" fmla="*/ 20320 h 40640"/>
                <a:gd name="connsiteX2" fmla="*/ 20320 w 41910"/>
                <a:gd name="connsiteY2" fmla="*/ 40640 h 40640"/>
                <a:gd name="connsiteX3" fmla="*/ 0 w 41910"/>
                <a:gd name="connsiteY3" fmla="*/ 20320 h 40640"/>
                <a:gd name="connsiteX4" fmla="*/ 20320 w 41910"/>
                <a:gd name="connsiteY4" fmla="*/ 0 h 4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10" h="40640">
                  <a:moveTo>
                    <a:pt x="20320" y="0"/>
                  </a:moveTo>
                  <a:cubicBezTo>
                    <a:pt x="33020" y="0"/>
                    <a:pt x="41910" y="7620"/>
                    <a:pt x="41910" y="20320"/>
                  </a:cubicBezTo>
                  <a:cubicBezTo>
                    <a:pt x="41910" y="33020"/>
                    <a:pt x="33020" y="40640"/>
                    <a:pt x="20320" y="40640"/>
                  </a:cubicBezTo>
                  <a:cubicBezTo>
                    <a:pt x="7620" y="40640"/>
                    <a:pt x="0" y="33020"/>
                    <a:pt x="0" y="20320"/>
                  </a:cubicBezTo>
                  <a:cubicBezTo>
                    <a:pt x="0" y="7620"/>
                    <a:pt x="7620" y="0"/>
                    <a:pt x="2032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05A82F57-22A8-8194-11F9-9B70BB569ABB}"/>
                </a:ext>
              </a:extLst>
            </p:cNvPr>
            <p:cNvSpPr/>
            <p:nvPr/>
          </p:nvSpPr>
          <p:spPr>
            <a:xfrm>
              <a:off x="948689" y="2565400"/>
              <a:ext cx="105410" cy="166370"/>
            </a:xfrm>
            <a:custGeom>
              <a:avLst/>
              <a:gdLst>
                <a:gd name="connsiteX0" fmla="*/ 0 w 105410"/>
                <a:gd name="connsiteY0" fmla="*/ 165100 h 166370"/>
                <a:gd name="connsiteX1" fmla="*/ 0 w 105410"/>
                <a:gd name="connsiteY1" fmla="*/ 0 h 166370"/>
                <a:gd name="connsiteX2" fmla="*/ 101600 w 105410"/>
                <a:gd name="connsiteY2" fmla="*/ 0 h 166370"/>
                <a:gd name="connsiteX3" fmla="*/ 101600 w 105410"/>
                <a:gd name="connsiteY3" fmla="*/ 19050 h 166370"/>
                <a:gd name="connsiteX4" fmla="*/ 22860 w 105410"/>
                <a:gd name="connsiteY4" fmla="*/ 19050 h 166370"/>
                <a:gd name="connsiteX5" fmla="*/ 22860 w 105410"/>
                <a:gd name="connsiteY5" fmla="*/ 72390 h 166370"/>
                <a:gd name="connsiteX6" fmla="*/ 90170 w 105410"/>
                <a:gd name="connsiteY6" fmla="*/ 72390 h 166370"/>
                <a:gd name="connsiteX7" fmla="*/ 90170 w 105410"/>
                <a:gd name="connsiteY7" fmla="*/ 91440 h 166370"/>
                <a:gd name="connsiteX8" fmla="*/ 22860 w 105410"/>
                <a:gd name="connsiteY8" fmla="*/ 91440 h 166370"/>
                <a:gd name="connsiteX9" fmla="*/ 22860 w 105410"/>
                <a:gd name="connsiteY9" fmla="*/ 147320 h 166370"/>
                <a:gd name="connsiteX10" fmla="*/ 105410 w 105410"/>
                <a:gd name="connsiteY10" fmla="*/ 147320 h 166370"/>
                <a:gd name="connsiteX11" fmla="*/ 105410 w 105410"/>
                <a:gd name="connsiteY11" fmla="*/ 166370 h 166370"/>
                <a:gd name="connsiteX12" fmla="*/ 1270 w 105410"/>
                <a:gd name="connsiteY12" fmla="*/ 16637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410" h="166370">
                  <a:moveTo>
                    <a:pt x="0" y="165100"/>
                  </a:moveTo>
                  <a:lnTo>
                    <a:pt x="0" y="0"/>
                  </a:lnTo>
                  <a:lnTo>
                    <a:pt x="101600" y="0"/>
                  </a:lnTo>
                  <a:lnTo>
                    <a:pt x="101600" y="19050"/>
                  </a:lnTo>
                  <a:lnTo>
                    <a:pt x="22860" y="19050"/>
                  </a:lnTo>
                  <a:lnTo>
                    <a:pt x="22860" y="72390"/>
                  </a:lnTo>
                  <a:lnTo>
                    <a:pt x="90170" y="72390"/>
                  </a:lnTo>
                  <a:lnTo>
                    <a:pt x="90170" y="91440"/>
                  </a:lnTo>
                  <a:lnTo>
                    <a:pt x="22860" y="91440"/>
                  </a:lnTo>
                  <a:lnTo>
                    <a:pt x="22860" y="147320"/>
                  </a:lnTo>
                  <a:lnTo>
                    <a:pt x="105410" y="147320"/>
                  </a:lnTo>
                  <a:lnTo>
                    <a:pt x="105410" y="166370"/>
                  </a:lnTo>
                  <a:lnTo>
                    <a:pt x="1270" y="1663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7FC05035-F556-48DE-5B09-2089CE770BB9}"/>
                </a:ext>
              </a:extLst>
            </p:cNvPr>
            <p:cNvSpPr/>
            <p:nvPr/>
          </p:nvSpPr>
          <p:spPr>
            <a:xfrm>
              <a:off x="1076960" y="2613660"/>
              <a:ext cx="78739" cy="119379"/>
            </a:xfrm>
            <a:custGeom>
              <a:avLst/>
              <a:gdLst>
                <a:gd name="connsiteX0" fmla="*/ 34290 w 78739"/>
                <a:gd name="connsiteY0" fmla="*/ 67310 h 119379"/>
                <a:gd name="connsiteX1" fmla="*/ 0 w 78739"/>
                <a:gd name="connsiteY1" fmla="*/ 31750 h 119379"/>
                <a:gd name="connsiteX2" fmla="*/ 40640 w 78739"/>
                <a:gd name="connsiteY2" fmla="*/ 0 h 119379"/>
                <a:gd name="connsiteX3" fmla="*/ 72390 w 78739"/>
                <a:gd name="connsiteY3" fmla="*/ 6350 h 119379"/>
                <a:gd name="connsiteX4" fmla="*/ 72390 w 78739"/>
                <a:gd name="connsiteY4" fmla="*/ 25400 h 119379"/>
                <a:gd name="connsiteX5" fmla="*/ 41910 w 78739"/>
                <a:gd name="connsiteY5" fmla="*/ 17780 h 119379"/>
                <a:gd name="connsiteX6" fmla="*/ 19050 w 78739"/>
                <a:gd name="connsiteY6" fmla="*/ 33020 h 119379"/>
                <a:gd name="connsiteX7" fmla="*/ 43180 w 78739"/>
                <a:gd name="connsiteY7" fmla="*/ 52070 h 119379"/>
                <a:gd name="connsiteX8" fmla="*/ 78740 w 78739"/>
                <a:gd name="connsiteY8" fmla="*/ 87630 h 119379"/>
                <a:gd name="connsiteX9" fmla="*/ 36830 w 78739"/>
                <a:gd name="connsiteY9" fmla="*/ 119380 h 119379"/>
                <a:gd name="connsiteX10" fmla="*/ 0 w 78739"/>
                <a:gd name="connsiteY10" fmla="*/ 111760 h 119379"/>
                <a:gd name="connsiteX11" fmla="*/ 0 w 78739"/>
                <a:gd name="connsiteY11" fmla="*/ 92710 h 119379"/>
                <a:gd name="connsiteX12" fmla="*/ 36830 w 78739"/>
                <a:gd name="connsiteY12" fmla="*/ 101600 h 119379"/>
                <a:gd name="connsiteX13" fmla="*/ 59690 w 78739"/>
                <a:gd name="connsiteY13" fmla="*/ 86360 h 119379"/>
                <a:gd name="connsiteX14" fmla="*/ 34290 w 78739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1725EA05-8450-EAE5-D615-855126D274EC}"/>
                </a:ext>
              </a:extLst>
            </p:cNvPr>
            <p:cNvSpPr/>
            <p:nvPr/>
          </p:nvSpPr>
          <p:spPr>
            <a:xfrm>
              <a:off x="1173480" y="2581910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9347C04A-FF22-192C-30BF-1872AF689868}"/>
                </a:ext>
              </a:extLst>
            </p:cNvPr>
            <p:cNvSpPr/>
            <p:nvPr/>
          </p:nvSpPr>
          <p:spPr>
            <a:xfrm>
              <a:off x="1273810" y="2612389"/>
              <a:ext cx="93979" cy="119380"/>
            </a:xfrm>
            <a:custGeom>
              <a:avLst/>
              <a:gdLst>
                <a:gd name="connsiteX0" fmla="*/ 5080 w 93979"/>
                <a:gd name="connsiteY0" fmla="*/ 8890 h 119380"/>
                <a:gd name="connsiteX1" fmla="*/ 45720 w 93979"/>
                <a:gd name="connsiteY1" fmla="*/ 0 h 119380"/>
                <a:gd name="connsiteX2" fmla="*/ 93980 w 93979"/>
                <a:gd name="connsiteY2" fmla="*/ 44450 h 119380"/>
                <a:gd name="connsiteX3" fmla="*/ 93980 w 93979"/>
                <a:gd name="connsiteY3" fmla="*/ 116840 h 119380"/>
                <a:gd name="connsiteX4" fmla="*/ 74930 w 93979"/>
                <a:gd name="connsiteY4" fmla="*/ 116840 h 119380"/>
                <a:gd name="connsiteX5" fmla="*/ 74930 w 93979"/>
                <a:gd name="connsiteY5" fmla="*/ 102870 h 119380"/>
                <a:gd name="connsiteX6" fmla="*/ 74930 w 93979"/>
                <a:gd name="connsiteY6" fmla="*/ 93980 h 119380"/>
                <a:gd name="connsiteX7" fmla="*/ 74930 w 93979"/>
                <a:gd name="connsiteY7" fmla="*/ 93980 h 119380"/>
                <a:gd name="connsiteX8" fmla="*/ 35560 w 93979"/>
                <a:gd name="connsiteY8" fmla="*/ 119380 h 119380"/>
                <a:gd name="connsiteX9" fmla="*/ 0 w 93979"/>
                <a:gd name="connsiteY9" fmla="*/ 86360 h 119380"/>
                <a:gd name="connsiteX10" fmla="*/ 74930 w 93979"/>
                <a:gd name="connsiteY10" fmla="*/ 50800 h 119380"/>
                <a:gd name="connsiteX11" fmla="*/ 74930 w 93979"/>
                <a:gd name="connsiteY11" fmla="*/ 44450 h 119380"/>
                <a:gd name="connsiteX12" fmla="*/ 44450 w 93979"/>
                <a:gd name="connsiteY12" fmla="*/ 17780 h 119380"/>
                <a:gd name="connsiteX13" fmla="*/ 7620 w 93979"/>
                <a:gd name="connsiteY13" fmla="*/ 27940 h 119380"/>
                <a:gd name="connsiteX14" fmla="*/ 7620 w 93979"/>
                <a:gd name="connsiteY14" fmla="*/ 8890 h 119380"/>
                <a:gd name="connsiteX15" fmla="*/ 72390 w 93979"/>
                <a:gd name="connsiteY15" fmla="*/ 67310 h 119380"/>
                <a:gd name="connsiteX16" fmla="*/ 19050 w 93979"/>
                <a:gd name="connsiteY16" fmla="*/ 86360 h 119380"/>
                <a:gd name="connsiteX17" fmla="*/ 38100 w 93979"/>
                <a:gd name="connsiteY17" fmla="*/ 102870 h 119380"/>
                <a:gd name="connsiteX18" fmla="*/ 72390 w 93979"/>
                <a:gd name="connsiteY18" fmla="*/ 6604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80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7310"/>
                  </a:moveTo>
                  <a:cubicBezTo>
                    <a:pt x="35560" y="60960"/>
                    <a:pt x="19050" y="71120"/>
                    <a:pt x="19050" y="86360"/>
                  </a:cubicBezTo>
                  <a:cubicBezTo>
                    <a:pt x="19050" y="101600"/>
                    <a:pt x="26670" y="102870"/>
                    <a:pt x="38100" y="102870"/>
                  </a:cubicBezTo>
                  <a:cubicBezTo>
                    <a:pt x="57150" y="102870"/>
                    <a:pt x="72390" y="83820"/>
                    <a:pt x="72390" y="660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B3C9437A-C371-076F-FA16-12001A4E410A}"/>
                </a:ext>
              </a:extLst>
            </p:cNvPr>
            <p:cNvSpPr/>
            <p:nvPr/>
          </p:nvSpPr>
          <p:spPr>
            <a:xfrm>
              <a:off x="1405889" y="2565400"/>
              <a:ext cx="114300" cy="166370"/>
            </a:xfrm>
            <a:custGeom>
              <a:avLst/>
              <a:gdLst>
                <a:gd name="connsiteX0" fmla="*/ 1270 w 114300"/>
                <a:gd name="connsiteY0" fmla="*/ 0 h 166370"/>
                <a:gd name="connsiteX1" fmla="*/ 22860 w 114300"/>
                <a:gd name="connsiteY1" fmla="*/ 0 h 166370"/>
                <a:gd name="connsiteX2" fmla="*/ 22860 w 114300"/>
                <a:gd name="connsiteY2" fmla="*/ 58420 h 166370"/>
                <a:gd name="connsiteX3" fmla="*/ 22860 w 114300"/>
                <a:gd name="connsiteY3" fmla="*/ 67310 h 166370"/>
                <a:gd name="connsiteX4" fmla="*/ 22860 w 114300"/>
                <a:gd name="connsiteY4" fmla="*/ 67310 h 166370"/>
                <a:gd name="connsiteX5" fmla="*/ 62230 w 114300"/>
                <a:gd name="connsiteY5" fmla="*/ 46990 h 166370"/>
                <a:gd name="connsiteX6" fmla="*/ 114300 w 114300"/>
                <a:gd name="connsiteY6" fmla="*/ 106680 h 166370"/>
                <a:gd name="connsiteX7" fmla="*/ 60960 w 114300"/>
                <a:gd name="connsiteY7" fmla="*/ 166370 h 166370"/>
                <a:gd name="connsiteX8" fmla="*/ 20320 w 114300"/>
                <a:gd name="connsiteY8" fmla="*/ 142240 h 166370"/>
                <a:gd name="connsiteX9" fmla="*/ 20320 w 114300"/>
                <a:gd name="connsiteY9" fmla="*/ 142240 h 166370"/>
                <a:gd name="connsiteX10" fmla="*/ 20320 w 114300"/>
                <a:gd name="connsiteY10" fmla="*/ 151130 h 166370"/>
                <a:gd name="connsiteX11" fmla="*/ 20320 w 114300"/>
                <a:gd name="connsiteY11" fmla="*/ 165100 h 166370"/>
                <a:gd name="connsiteX12" fmla="*/ 0 w 114300"/>
                <a:gd name="connsiteY12" fmla="*/ 165100 h 166370"/>
                <a:gd name="connsiteX13" fmla="*/ 0 w 114300"/>
                <a:gd name="connsiteY13" fmla="*/ 0 h 166370"/>
                <a:gd name="connsiteX14" fmla="*/ 22860 w 114300"/>
                <a:gd name="connsiteY14" fmla="*/ 107950 h 166370"/>
                <a:gd name="connsiteX15" fmla="*/ 58420 w 114300"/>
                <a:gd name="connsiteY15" fmla="*/ 149860 h 166370"/>
                <a:gd name="connsiteX16" fmla="*/ 93980 w 114300"/>
                <a:gd name="connsiteY16" fmla="*/ 107950 h 166370"/>
                <a:gd name="connsiteX17" fmla="*/ 58420 w 114300"/>
                <a:gd name="connsiteY17" fmla="*/ 66040 h 166370"/>
                <a:gd name="connsiteX18" fmla="*/ 22860 w 114300"/>
                <a:gd name="connsiteY18" fmla="*/ 10795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4300" h="166370">
                  <a:moveTo>
                    <a:pt x="1270" y="0"/>
                  </a:moveTo>
                  <a:lnTo>
                    <a:pt x="22860" y="0"/>
                  </a:lnTo>
                  <a:lnTo>
                    <a:pt x="22860" y="58420"/>
                  </a:lnTo>
                  <a:cubicBezTo>
                    <a:pt x="22860" y="64770"/>
                    <a:pt x="22860" y="67310"/>
                    <a:pt x="22860" y="67310"/>
                  </a:cubicBezTo>
                  <a:lnTo>
                    <a:pt x="22860" y="67310"/>
                  </a:lnTo>
                  <a:cubicBezTo>
                    <a:pt x="29210" y="57150"/>
                    <a:pt x="44450" y="46990"/>
                    <a:pt x="62230" y="46990"/>
                  </a:cubicBezTo>
                  <a:cubicBezTo>
                    <a:pt x="91440" y="46990"/>
                    <a:pt x="114300" y="71120"/>
                    <a:pt x="114300" y="106680"/>
                  </a:cubicBezTo>
                  <a:cubicBezTo>
                    <a:pt x="114300" y="142240"/>
                    <a:pt x="91440" y="166370"/>
                    <a:pt x="60960" y="166370"/>
                  </a:cubicBezTo>
                  <a:cubicBezTo>
                    <a:pt x="30480" y="166370"/>
                    <a:pt x="26670" y="154940"/>
                    <a:pt x="20320" y="142240"/>
                  </a:cubicBezTo>
                  <a:lnTo>
                    <a:pt x="20320" y="142240"/>
                  </a:lnTo>
                  <a:cubicBezTo>
                    <a:pt x="20320" y="142240"/>
                    <a:pt x="20320" y="146050"/>
                    <a:pt x="20320" y="151130"/>
                  </a:cubicBezTo>
                  <a:lnTo>
                    <a:pt x="20320" y="165100"/>
                  </a:lnTo>
                  <a:lnTo>
                    <a:pt x="0" y="165100"/>
                  </a:lnTo>
                  <a:lnTo>
                    <a:pt x="0" y="0"/>
                  </a:lnTo>
                  <a:close/>
                  <a:moveTo>
                    <a:pt x="22860" y="107950"/>
                  </a:moveTo>
                  <a:cubicBezTo>
                    <a:pt x="22860" y="135890"/>
                    <a:pt x="41910" y="149860"/>
                    <a:pt x="58420" y="149860"/>
                  </a:cubicBezTo>
                  <a:cubicBezTo>
                    <a:pt x="74930" y="149860"/>
                    <a:pt x="93980" y="132080"/>
                    <a:pt x="93980" y="107950"/>
                  </a:cubicBezTo>
                  <a:cubicBezTo>
                    <a:pt x="93980" y="83820"/>
                    <a:pt x="80010" y="66040"/>
                    <a:pt x="58420" y="66040"/>
                  </a:cubicBezTo>
                  <a:cubicBezTo>
                    <a:pt x="36830" y="66040"/>
                    <a:pt x="22860" y="78740"/>
                    <a:pt x="2286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3F981AEF-3113-D8A0-47B6-6AB917106483}"/>
                </a:ext>
              </a:extLst>
            </p:cNvPr>
            <p:cNvSpPr/>
            <p:nvPr/>
          </p:nvSpPr>
          <p:spPr>
            <a:xfrm>
              <a:off x="1551939" y="2565400"/>
              <a:ext cx="44450" cy="167639"/>
            </a:xfrm>
            <a:custGeom>
              <a:avLst/>
              <a:gdLst>
                <a:gd name="connsiteX0" fmla="*/ 0 w 44450"/>
                <a:gd name="connsiteY0" fmla="*/ 0 h 167639"/>
                <a:gd name="connsiteX1" fmla="*/ 21590 w 44450"/>
                <a:gd name="connsiteY1" fmla="*/ 0 h 167639"/>
                <a:gd name="connsiteX2" fmla="*/ 21590 w 44450"/>
                <a:gd name="connsiteY2" fmla="*/ 130810 h 167639"/>
                <a:gd name="connsiteX3" fmla="*/ 34290 w 44450"/>
                <a:gd name="connsiteY3" fmla="*/ 148590 h 167639"/>
                <a:gd name="connsiteX4" fmla="*/ 44450 w 44450"/>
                <a:gd name="connsiteY4" fmla="*/ 147320 h 167639"/>
                <a:gd name="connsiteX5" fmla="*/ 44450 w 44450"/>
                <a:gd name="connsiteY5" fmla="*/ 165100 h 167639"/>
                <a:gd name="connsiteX6" fmla="*/ 29210 w 44450"/>
                <a:gd name="connsiteY6" fmla="*/ 167640 h 167639"/>
                <a:gd name="connsiteX7" fmla="*/ 0 w 44450"/>
                <a:gd name="connsiteY7" fmla="*/ 135890 h 167639"/>
                <a:gd name="connsiteX8" fmla="*/ 0 w 44450"/>
                <a:gd name="connsiteY8" fmla="*/ 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39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0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2DBDBB2D-4FBB-24C3-CFAA-107507C31A81}"/>
                </a:ext>
              </a:extLst>
            </p:cNvPr>
            <p:cNvSpPr/>
            <p:nvPr/>
          </p:nvSpPr>
          <p:spPr>
            <a:xfrm>
              <a:off x="1623060" y="257047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4130 w 25400"/>
                <a:gd name="connsiteY5" fmla="*/ 45720 h 160020"/>
                <a:gd name="connsiteX6" fmla="*/ 24130 w 25400"/>
                <a:gd name="connsiteY6" fmla="*/ 160020 h 160020"/>
                <a:gd name="connsiteX7" fmla="*/ 2540 w 25400"/>
                <a:gd name="connsiteY7" fmla="*/ 160020 h 160020"/>
                <a:gd name="connsiteX8" fmla="*/ 2540 w 25400"/>
                <a:gd name="connsiteY8" fmla="*/ 45720 h 160020"/>
                <a:gd name="connsiteX9" fmla="*/ 2413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50D54B87-0106-CF84-8535-E890A8FFF1B0}"/>
                </a:ext>
              </a:extLst>
            </p:cNvPr>
            <p:cNvSpPr/>
            <p:nvPr/>
          </p:nvSpPr>
          <p:spPr>
            <a:xfrm>
              <a:off x="1681479" y="2613660"/>
              <a:ext cx="78740" cy="119379"/>
            </a:xfrm>
            <a:custGeom>
              <a:avLst/>
              <a:gdLst>
                <a:gd name="connsiteX0" fmla="*/ 34290 w 78740"/>
                <a:gd name="connsiteY0" fmla="*/ 67310 h 119379"/>
                <a:gd name="connsiteX1" fmla="*/ 0 w 78740"/>
                <a:gd name="connsiteY1" fmla="*/ 31750 h 119379"/>
                <a:gd name="connsiteX2" fmla="*/ 40640 w 78740"/>
                <a:gd name="connsiteY2" fmla="*/ 0 h 119379"/>
                <a:gd name="connsiteX3" fmla="*/ 72390 w 78740"/>
                <a:gd name="connsiteY3" fmla="*/ 6350 h 119379"/>
                <a:gd name="connsiteX4" fmla="*/ 72390 w 78740"/>
                <a:gd name="connsiteY4" fmla="*/ 25400 h 119379"/>
                <a:gd name="connsiteX5" fmla="*/ 41910 w 78740"/>
                <a:gd name="connsiteY5" fmla="*/ 17780 h 119379"/>
                <a:gd name="connsiteX6" fmla="*/ 19050 w 78740"/>
                <a:gd name="connsiteY6" fmla="*/ 33020 h 119379"/>
                <a:gd name="connsiteX7" fmla="*/ 43180 w 78740"/>
                <a:gd name="connsiteY7" fmla="*/ 52070 h 119379"/>
                <a:gd name="connsiteX8" fmla="*/ 78740 w 78740"/>
                <a:gd name="connsiteY8" fmla="*/ 87630 h 119379"/>
                <a:gd name="connsiteX9" fmla="*/ 36830 w 78740"/>
                <a:gd name="connsiteY9" fmla="*/ 119380 h 119379"/>
                <a:gd name="connsiteX10" fmla="*/ 0 w 78740"/>
                <a:gd name="connsiteY10" fmla="*/ 111760 h 119379"/>
                <a:gd name="connsiteX11" fmla="*/ 0 w 78740"/>
                <a:gd name="connsiteY11" fmla="*/ 92710 h 119379"/>
                <a:gd name="connsiteX12" fmla="*/ 36830 w 78740"/>
                <a:gd name="connsiteY12" fmla="*/ 101600 h 119379"/>
                <a:gd name="connsiteX13" fmla="*/ 59690 w 78740"/>
                <a:gd name="connsiteY13" fmla="*/ 86360 h 119379"/>
                <a:gd name="connsiteX14" fmla="*/ 34290 w 78740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F78E8655-025A-E05C-76CE-5A55ABA775D7}"/>
                </a:ext>
              </a:extLst>
            </p:cNvPr>
            <p:cNvSpPr/>
            <p:nvPr/>
          </p:nvSpPr>
          <p:spPr>
            <a:xfrm>
              <a:off x="1794510" y="2564129"/>
              <a:ext cx="104139" cy="166370"/>
            </a:xfrm>
            <a:custGeom>
              <a:avLst/>
              <a:gdLst>
                <a:gd name="connsiteX0" fmla="*/ 0 w 104139"/>
                <a:gd name="connsiteY0" fmla="*/ 1270 h 166370"/>
                <a:gd name="connsiteX1" fmla="*/ 21590 w 104139"/>
                <a:gd name="connsiteY1" fmla="*/ 1270 h 166370"/>
                <a:gd name="connsiteX2" fmla="*/ 21590 w 104139"/>
                <a:gd name="connsiteY2" fmla="*/ 64770 h 166370"/>
                <a:gd name="connsiteX3" fmla="*/ 21590 w 104139"/>
                <a:gd name="connsiteY3" fmla="*/ 76200 h 166370"/>
                <a:gd name="connsiteX4" fmla="*/ 21590 w 104139"/>
                <a:gd name="connsiteY4" fmla="*/ 76200 h 166370"/>
                <a:gd name="connsiteX5" fmla="*/ 64770 w 104139"/>
                <a:gd name="connsiteY5" fmla="*/ 48260 h 166370"/>
                <a:gd name="connsiteX6" fmla="*/ 104140 w 104139"/>
                <a:gd name="connsiteY6" fmla="*/ 93980 h 166370"/>
                <a:gd name="connsiteX7" fmla="*/ 104140 w 104139"/>
                <a:gd name="connsiteY7" fmla="*/ 166370 h 166370"/>
                <a:gd name="connsiteX8" fmla="*/ 82550 w 104139"/>
                <a:gd name="connsiteY8" fmla="*/ 166370 h 166370"/>
                <a:gd name="connsiteX9" fmla="*/ 82550 w 104139"/>
                <a:gd name="connsiteY9" fmla="*/ 99060 h 166370"/>
                <a:gd name="connsiteX10" fmla="*/ 60960 w 104139"/>
                <a:gd name="connsiteY10" fmla="*/ 68580 h 166370"/>
                <a:gd name="connsiteX11" fmla="*/ 22860 w 104139"/>
                <a:gd name="connsiteY11" fmla="*/ 109220 h 166370"/>
                <a:gd name="connsiteX12" fmla="*/ 22860 w 104139"/>
                <a:gd name="connsiteY12" fmla="*/ 165100 h 166370"/>
                <a:gd name="connsiteX13" fmla="*/ 1270 w 104139"/>
                <a:gd name="connsiteY13" fmla="*/ 165100 h 166370"/>
                <a:gd name="connsiteX14" fmla="*/ 1270 w 104139"/>
                <a:gd name="connsiteY14" fmla="*/ 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39" h="166370">
                  <a:moveTo>
                    <a:pt x="0" y="1270"/>
                  </a:moveTo>
                  <a:lnTo>
                    <a:pt x="21590" y="1270"/>
                  </a:lnTo>
                  <a:lnTo>
                    <a:pt x="21590" y="64770"/>
                  </a:lnTo>
                  <a:cubicBezTo>
                    <a:pt x="21590" y="69850"/>
                    <a:pt x="21590" y="74930"/>
                    <a:pt x="21590" y="76200"/>
                  </a:cubicBezTo>
                  <a:lnTo>
                    <a:pt x="21590" y="76200"/>
                  </a:lnTo>
                  <a:cubicBezTo>
                    <a:pt x="26670" y="66040"/>
                    <a:pt x="40640" y="48260"/>
                    <a:pt x="64770" y="48260"/>
                  </a:cubicBezTo>
                  <a:cubicBezTo>
                    <a:pt x="88900" y="48260"/>
                    <a:pt x="104140" y="64770"/>
                    <a:pt x="104140" y="93980"/>
                  </a:cubicBezTo>
                  <a:lnTo>
                    <a:pt x="104140" y="166370"/>
                  </a:lnTo>
                  <a:lnTo>
                    <a:pt x="82550" y="166370"/>
                  </a:lnTo>
                  <a:lnTo>
                    <a:pt x="82550" y="99060"/>
                  </a:lnTo>
                  <a:cubicBezTo>
                    <a:pt x="82550" y="83820"/>
                    <a:pt x="80010" y="68580"/>
                    <a:pt x="60960" y="68580"/>
                  </a:cubicBezTo>
                  <a:cubicBezTo>
                    <a:pt x="41910" y="68580"/>
                    <a:pt x="22860" y="86360"/>
                    <a:pt x="22860" y="109220"/>
                  </a:cubicBezTo>
                  <a:lnTo>
                    <a:pt x="22860" y="165100"/>
                  </a:lnTo>
                  <a:lnTo>
                    <a:pt x="1270" y="16510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01BA847F-8FB5-3705-7943-F52481C53607}"/>
                </a:ext>
              </a:extLst>
            </p:cNvPr>
            <p:cNvSpPr/>
            <p:nvPr/>
          </p:nvSpPr>
          <p:spPr>
            <a:xfrm>
              <a:off x="1998979" y="2613660"/>
              <a:ext cx="109220" cy="167639"/>
            </a:xfrm>
            <a:custGeom>
              <a:avLst/>
              <a:gdLst>
                <a:gd name="connsiteX0" fmla="*/ 60960 w 109220"/>
                <a:gd name="connsiteY0" fmla="*/ 99060 h 167639"/>
                <a:gd name="connsiteX1" fmla="*/ 106680 w 109220"/>
                <a:gd name="connsiteY1" fmla="*/ 132080 h 167639"/>
                <a:gd name="connsiteX2" fmla="*/ 52070 w 109220"/>
                <a:gd name="connsiteY2" fmla="*/ 167640 h 167639"/>
                <a:gd name="connsiteX3" fmla="*/ 0 w 109220"/>
                <a:gd name="connsiteY3" fmla="*/ 137160 h 167639"/>
                <a:gd name="connsiteX4" fmla="*/ 31750 w 109220"/>
                <a:gd name="connsiteY4" fmla="*/ 109220 h 167639"/>
                <a:gd name="connsiteX5" fmla="*/ 13970 w 109220"/>
                <a:gd name="connsiteY5" fmla="*/ 93980 h 167639"/>
                <a:gd name="connsiteX6" fmla="*/ 29210 w 109220"/>
                <a:gd name="connsiteY6" fmla="*/ 77470 h 167639"/>
                <a:gd name="connsiteX7" fmla="*/ 2540 w 109220"/>
                <a:gd name="connsiteY7" fmla="*/ 40640 h 167639"/>
                <a:gd name="connsiteX8" fmla="*/ 49530 w 109220"/>
                <a:gd name="connsiteY8" fmla="*/ 0 h 167639"/>
                <a:gd name="connsiteX9" fmla="*/ 67310 w 109220"/>
                <a:gd name="connsiteY9" fmla="*/ 2540 h 167639"/>
                <a:gd name="connsiteX10" fmla="*/ 109220 w 109220"/>
                <a:gd name="connsiteY10" fmla="*/ 2540 h 167639"/>
                <a:gd name="connsiteX11" fmla="*/ 109220 w 109220"/>
                <a:gd name="connsiteY11" fmla="*/ 19050 h 167639"/>
                <a:gd name="connsiteX12" fmla="*/ 93980 w 109220"/>
                <a:gd name="connsiteY12" fmla="*/ 19050 h 167639"/>
                <a:gd name="connsiteX13" fmla="*/ 87630 w 109220"/>
                <a:gd name="connsiteY13" fmla="*/ 19050 h 167639"/>
                <a:gd name="connsiteX14" fmla="*/ 86360 w 109220"/>
                <a:gd name="connsiteY14" fmla="*/ 19050 h 167639"/>
                <a:gd name="connsiteX15" fmla="*/ 96520 w 109220"/>
                <a:gd name="connsiteY15" fmla="*/ 41910 h 167639"/>
                <a:gd name="connsiteX16" fmla="*/ 54610 w 109220"/>
                <a:gd name="connsiteY16" fmla="*/ 81280 h 167639"/>
                <a:gd name="connsiteX17" fmla="*/ 54610 w 109220"/>
                <a:gd name="connsiteY17" fmla="*/ 81280 h 167639"/>
                <a:gd name="connsiteX18" fmla="*/ 35560 w 109220"/>
                <a:gd name="connsiteY18" fmla="*/ 90170 h 167639"/>
                <a:gd name="connsiteX19" fmla="*/ 62230 w 109220"/>
                <a:gd name="connsiteY19" fmla="*/ 100330 h 167639"/>
                <a:gd name="connsiteX20" fmla="*/ 85090 w 109220"/>
                <a:gd name="connsiteY20" fmla="*/ 133350 h 167639"/>
                <a:gd name="connsiteX21" fmla="*/ 49530 w 109220"/>
                <a:gd name="connsiteY21" fmla="*/ 114300 h 167639"/>
                <a:gd name="connsiteX22" fmla="*/ 19050 w 109220"/>
                <a:gd name="connsiteY22" fmla="*/ 133350 h 167639"/>
                <a:gd name="connsiteX23" fmla="*/ 50800 w 109220"/>
                <a:gd name="connsiteY23" fmla="*/ 151130 h 167639"/>
                <a:gd name="connsiteX24" fmla="*/ 83820 w 109220"/>
                <a:gd name="connsiteY24" fmla="*/ 132080 h 167639"/>
                <a:gd name="connsiteX25" fmla="*/ 74930 w 109220"/>
                <a:gd name="connsiteY25" fmla="*/ 40640 h 167639"/>
                <a:gd name="connsiteX26" fmla="*/ 48260 w 109220"/>
                <a:gd name="connsiteY26" fmla="*/ 16510 h 167639"/>
                <a:gd name="connsiteX27" fmla="*/ 21590 w 109220"/>
                <a:gd name="connsiteY27" fmla="*/ 40640 h 167639"/>
                <a:gd name="connsiteX28" fmla="*/ 48260 w 109220"/>
                <a:gd name="connsiteY28" fmla="*/ 64770 h 167639"/>
                <a:gd name="connsiteX29" fmla="*/ 74930 w 109220"/>
                <a:gd name="connsiteY29" fmla="*/ 4064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9220" h="167639">
                  <a:moveTo>
                    <a:pt x="60960" y="99060"/>
                  </a:moveTo>
                  <a:cubicBezTo>
                    <a:pt x="90170" y="102870"/>
                    <a:pt x="106680" y="110490"/>
                    <a:pt x="106680" y="132080"/>
                  </a:cubicBezTo>
                  <a:cubicBezTo>
                    <a:pt x="106680" y="153670"/>
                    <a:pt x="83820" y="167640"/>
                    <a:pt x="52070" y="167640"/>
                  </a:cubicBezTo>
                  <a:cubicBezTo>
                    <a:pt x="20320" y="167640"/>
                    <a:pt x="0" y="157480"/>
                    <a:pt x="0" y="137160"/>
                  </a:cubicBezTo>
                  <a:cubicBezTo>
                    <a:pt x="0" y="116840"/>
                    <a:pt x="13970" y="113030"/>
                    <a:pt x="31750" y="109220"/>
                  </a:cubicBezTo>
                  <a:cubicBezTo>
                    <a:pt x="20320" y="107950"/>
                    <a:pt x="13970" y="102870"/>
                    <a:pt x="13970" y="93980"/>
                  </a:cubicBezTo>
                  <a:cubicBezTo>
                    <a:pt x="13970" y="85090"/>
                    <a:pt x="20320" y="81280"/>
                    <a:pt x="29210" y="77470"/>
                  </a:cubicBezTo>
                  <a:cubicBezTo>
                    <a:pt x="12700" y="71120"/>
                    <a:pt x="2540" y="58420"/>
                    <a:pt x="2540" y="40640"/>
                  </a:cubicBezTo>
                  <a:cubicBezTo>
                    <a:pt x="2540" y="22860"/>
                    <a:pt x="22860" y="0"/>
                    <a:pt x="49530" y="0"/>
                  </a:cubicBezTo>
                  <a:cubicBezTo>
                    <a:pt x="76200" y="0"/>
                    <a:pt x="62230" y="0"/>
                    <a:pt x="67310" y="2540"/>
                  </a:cubicBezTo>
                  <a:lnTo>
                    <a:pt x="109220" y="2540"/>
                  </a:lnTo>
                  <a:lnTo>
                    <a:pt x="109220" y="19050"/>
                  </a:lnTo>
                  <a:lnTo>
                    <a:pt x="93980" y="19050"/>
                  </a:lnTo>
                  <a:cubicBezTo>
                    <a:pt x="91440" y="19050"/>
                    <a:pt x="87630" y="19050"/>
                    <a:pt x="87630" y="19050"/>
                  </a:cubicBezTo>
                  <a:lnTo>
                    <a:pt x="86360" y="19050"/>
                  </a:lnTo>
                  <a:cubicBezTo>
                    <a:pt x="92710" y="24130"/>
                    <a:pt x="96520" y="33020"/>
                    <a:pt x="96520" y="41910"/>
                  </a:cubicBezTo>
                  <a:cubicBezTo>
                    <a:pt x="96520" y="64770"/>
                    <a:pt x="78740" y="80010"/>
                    <a:pt x="54610" y="81280"/>
                  </a:cubicBezTo>
                  <a:lnTo>
                    <a:pt x="54610" y="81280"/>
                  </a:lnTo>
                  <a:cubicBezTo>
                    <a:pt x="44450" y="81280"/>
                    <a:pt x="35560" y="86360"/>
                    <a:pt x="35560" y="90170"/>
                  </a:cubicBezTo>
                  <a:cubicBezTo>
                    <a:pt x="35560" y="93980"/>
                    <a:pt x="43180" y="97790"/>
                    <a:pt x="62230" y="100330"/>
                  </a:cubicBezTo>
                  <a:close/>
                  <a:moveTo>
                    <a:pt x="85090" y="133350"/>
                  </a:moveTo>
                  <a:cubicBezTo>
                    <a:pt x="85090" y="123190"/>
                    <a:pt x="76200" y="114300"/>
                    <a:pt x="49530" y="114300"/>
                  </a:cubicBezTo>
                  <a:cubicBezTo>
                    <a:pt x="22860" y="114300"/>
                    <a:pt x="19050" y="123190"/>
                    <a:pt x="19050" y="133350"/>
                  </a:cubicBezTo>
                  <a:cubicBezTo>
                    <a:pt x="19050" y="143510"/>
                    <a:pt x="31750" y="151130"/>
                    <a:pt x="50800" y="151130"/>
                  </a:cubicBezTo>
                  <a:cubicBezTo>
                    <a:pt x="69850" y="151130"/>
                    <a:pt x="83820" y="143510"/>
                    <a:pt x="83820" y="132080"/>
                  </a:cubicBezTo>
                  <a:close/>
                  <a:moveTo>
                    <a:pt x="74930" y="40640"/>
                  </a:moveTo>
                  <a:cubicBezTo>
                    <a:pt x="74930" y="26670"/>
                    <a:pt x="64770" y="16510"/>
                    <a:pt x="48260" y="16510"/>
                  </a:cubicBezTo>
                  <a:cubicBezTo>
                    <a:pt x="31750" y="16510"/>
                    <a:pt x="21590" y="26670"/>
                    <a:pt x="21590" y="40640"/>
                  </a:cubicBezTo>
                  <a:cubicBezTo>
                    <a:pt x="21590" y="54610"/>
                    <a:pt x="33020" y="64770"/>
                    <a:pt x="48260" y="64770"/>
                  </a:cubicBezTo>
                  <a:cubicBezTo>
                    <a:pt x="63500" y="64770"/>
                    <a:pt x="74930" y="54610"/>
                    <a:pt x="74930" y="406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CB7823AB-AB6E-F065-3A88-21ED6A98493A}"/>
                </a:ext>
              </a:extLst>
            </p:cNvPr>
            <p:cNvSpPr/>
            <p:nvPr/>
          </p:nvSpPr>
          <p:spPr>
            <a:xfrm>
              <a:off x="2131060" y="2614929"/>
              <a:ext cx="101600" cy="118110"/>
            </a:xfrm>
            <a:custGeom>
              <a:avLst/>
              <a:gdLst>
                <a:gd name="connsiteX0" fmla="*/ 81280 w 101600"/>
                <a:gd name="connsiteY0" fmla="*/ 115570 h 118110"/>
                <a:gd name="connsiteX1" fmla="*/ 81280 w 101600"/>
                <a:gd name="connsiteY1" fmla="*/ 99060 h 118110"/>
                <a:gd name="connsiteX2" fmla="*/ 81280 w 101600"/>
                <a:gd name="connsiteY2" fmla="*/ 90170 h 118110"/>
                <a:gd name="connsiteX3" fmla="*/ 81280 w 101600"/>
                <a:gd name="connsiteY3" fmla="*/ 90170 h 118110"/>
                <a:gd name="connsiteX4" fmla="*/ 39370 w 101600"/>
                <a:gd name="connsiteY4" fmla="*/ 118110 h 118110"/>
                <a:gd name="connsiteX5" fmla="*/ 0 w 101600"/>
                <a:gd name="connsiteY5" fmla="*/ 72390 h 118110"/>
                <a:gd name="connsiteX6" fmla="*/ 0 w 101600"/>
                <a:gd name="connsiteY6" fmla="*/ 0 h 118110"/>
                <a:gd name="connsiteX7" fmla="*/ 21590 w 101600"/>
                <a:gd name="connsiteY7" fmla="*/ 0 h 118110"/>
                <a:gd name="connsiteX8" fmla="*/ 21590 w 101600"/>
                <a:gd name="connsiteY8" fmla="*/ 67310 h 118110"/>
                <a:gd name="connsiteX9" fmla="*/ 43180 w 101600"/>
                <a:gd name="connsiteY9" fmla="*/ 97790 h 118110"/>
                <a:gd name="connsiteX10" fmla="*/ 80010 w 101600"/>
                <a:gd name="connsiteY10" fmla="*/ 57150 h 118110"/>
                <a:gd name="connsiteX11" fmla="*/ 80010 w 101600"/>
                <a:gd name="connsiteY11" fmla="*/ 1270 h 118110"/>
                <a:gd name="connsiteX12" fmla="*/ 101600 w 101600"/>
                <a:gd name="connsiteY12" fmla="*/ 1270 h 118110"/>
                <a:gd name="connsiteX13" fmla="*/ 101600 w 101600"/>
                <a:gd name="connsiteY13" fmla="*/ 115570 h 118110"/>
                <a:gd name="connsiteX14" fmla="*/ 81280 w 101600"/>
                <a:gd name="connsiteY14" fmla="*/ 11557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00" h="118110">
                  <a:moveTo>
                    <a:pt x="81280" y="115570"/>
                  </a:moveTo>
                  <a:lnTo>
                    <a:pt x="81280" y="99060"/>
                  </a:lnTo>
                  <a:cubicBezTo>
                    <a:pt x="81280" y="93980"/>
                    <a:pt x="81280" y="91440"/>
                    <a:pt x="81280" y="90170"/>
                  </a:cubicBezTo>
                  <a:lnTo>
                    <a:pt x="81280" y="90170"/>
                  </a:lnTo>
                  <a:cubicBezTo>
                    <a:pt x="77470" y="100330"/>
                    <a:pt x="62230" y="118110"/>
                    <a:pt x="39370" y="118110"/>
                  </a:cubicBezTo>
                  <a:cubicBezTo>
                    <a:pt x="16510" y="118110"/>
                    <a:pt x="0" y="101600"/>
                    <a:pt x="0" y="72390"/>
                  </a:cubicBezTo>
                  <a:lnTo>
                    <a:pt x="0" y="0"/>
                  </a:lnTo>
                  <a:lnTo>
                    <a:pt x="21590" y="0"/>
                  </a:lnTo>
                  <a:lnTo>
                    <a:pt x="21590" y="67310"/>
                  </a:lnTo>
                  <a:cubicBezTo>
                    <a:pt x="21590" y="82550"/>
                    <a:pt x="24130" y="97790"/>
                    <a:pt x="43180" y="97790"/>
                  </a:cubicBezTo>
                  <a:cubicBezTo>
                    <a:pt x="62230" y="97790"/>
                    <a:pt x="80010" y="80010"/>
                    <a:pt x="80010" y="57150"/>
                  </a:cubicBezTo>
                  <a:lnTo>
                    <a:pt x="80010" y="1270"/>
                  </a:lnTo>
                  <a:lnTo>
                    <a:pt x="101600" y="1270"/>
                  </a:lnTo>
                  <a:lnTo>
                    <a:pt x="101600" y="115570"/>
                  </a:lnTo>
                  <a:lnTo>
                    <a:pt x="8128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B3098FB1-DC83-D5DD-CF64-F5650C4E91BE}"/>
                </a:ext>
              </a:extLst>
            </p:cNvPr>
            <p:cNvSpPr/>
            <p:nvPr/>
          </p:nvSpPr>
          <p:spPr>
            <a:xfrm>
              <a:off x="2274570" y="257047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0A3E64EA-3CFD-5C89-64B0-E4278CB312F5}"/>
                </a:ext>
              </a:extLst>
            </p:cNvPr>
            <p:cNvSpPr/>
            <p:nvPr/>
          </p:nvSpPr>
          <p:spPr>
            <a:xfrm>
              <a:off x="2332989" y="2565400"/>
              <a:ext cx="113030" cy="166370"/>
            </a:xfrm>
            <a:custGeom>
              <a:avLst/>
              <a:gdLst>
                <a:gd name="connsiteX0" fmla="*/ 113030 w 113030"/>
                <a:gd name="connsiteY0" fmla="*/ 165100 h 166370"/>
                <a:gd name="connsiteX1" fmla="*/ 93980 w 113030"/>
                <a:gd name="connsiteY1" fmla="*/ 165100 h 166370"/>
                <a:gd name="connsiteX2" fmla="*/ 93980 w 113030"/>
                <a:gd name="connsiteY2" fmla="*/ 151130 h 166370"/>
                <a:gd name="connsiteX3" fmla="*/ 93980 w 113030"/>
                <a:gd name="connsiteY3" fmla="*/ 142240 h 166370"/>
                <a:gd name="connsiteX4" fmla="*/ 93980 w 113030"/>
                <a:gd name="connsiteY4" fmla="*/ 142240 h 166370"/>
                <a:gd name="connsiteX5" fmla="*/ 53340 w 113030"/>
                <a:gd name="connsiteY5" fmla="*/ 166370 h 166370"/>
                <a:gd name="connsiteX6" fmla="*/ 0 w 113030"/>
                <a:gd name="connsiteY6" fmla="*/ 106680 h 166370"/>
                <a:gd name="connsiteX7" fmla="*/ 52070 w 113030"/>
                <a:gd name="connsiteY7" fmla="*/ 46990 h 166370"/>
                <a:gd name="connsiteX8" fmla="*/ 91440 w 113030"/>
                <a:gd name="connsiteY8" fmla="*/ 67310 h 166370"/>
                <a:gd name="connsiteX9" fmla="*/ 91440 w 113030"/>
                <a:gd name="connsiteY9" fmla="*/ 67310 h 166370"/>
                <a:gd name="connsiteX10" fmla="*/ 91440 w 113030"/>
                <a:gd name="connsiteY10" fmla="*/ 58420 h 166370"/>
                <a:gd name="connsiteX11" fmla="*/ 91440 w 113030"/>
                <a:gd name="connsiteY11" fmla="*/ 0 h 166370"/>
                <a:gd name="connsiteX12" fmla="*/ 113030 w 113030"/>
                <a:gd name="connsiteY12" fmla="*/ 0 h 166370"/>
                <a:gd name="connsiteX13" fmla="*/ 113030 w 113030"/>
                <a:gd name="connsiteY13" fmla="*/ 165100 h 166370"/>
                <a:gd name="connsiteX14" fmla="*/ 20320 w 113030"/>
                <a:gd name="connsiteY14" fmla="*/ 107950 h 166370"/>
                <a:gd name="connsiteX15" fmla="*/ 55880 w 113030"/>
                <a:gd name="connsiteY15" fmla="*/ 149860 h 166370"/>
                <a:gd name="connsiteX16" fmla="*/ 91440 w 113030"/>
                <a:gd name="connsiteY16" fmla="*/ 107950 h 166370"/>
                <a:gd name="connsiteX17" fmla="*/ 55880 w 113030"/>
                <a:gd name="connsiteY17" fmla="*/ 66040 h 166370"/>
                <a:gd name="connsiteX18" fmla="*/ 20320 w 113030"/>
                <a:gd name="connsiteY18" fmla="*/ 10795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30" h="166370">
                  <a:moveTo>
                    <a:pt x="113030" y="165100"/>
                  </a:moveTo>
                  <a:lnTo>
                    <a:pt x="93980" y="165100"/>
                  </a:lnTo>
                  <a:lnTo>
                    <a:pt x="93980" y="151130"/>
                  </a:lnTo>
                  <a:cubicBezTo>
                    <a:pt x="93980" y="146050"/>
                    <a:pt x="93980" y="142240"/>
                    <a:pt x="93980" y="142240"/>
                  </a:cubicBezTo>
                  <a:lnTo>
                    <a:pt x="93980" y="142240"/>
                  </a:lnTo>
                  <a:cubicBezTo>
                    <a:pt x="87630" y="154940"/>
                    <a:pt x="72390" y="166370"/>
                    <a:pt x="53340" y="166370"/>
                  </a:cubicBezTo>
                  <a:cubicBezTo>
                    <a:pt x="22860" y="166370"/>
                    <a:pt x="0" y="142240"/>
                    <a:pt x="0" y="106680"/>
                  </a:cubicBezTo>
                  <a:cubicBezTo>
                    <a:pt x="0" y="71120"/>
                    <a:pt x="22860" y="46990"/>
                    <a:pt x="52070" y="46990"/>
                  </a:cubicBezTo>
                  <a:cubicBezTo>
                    <a:pt x="81280" y="46990"/>
                    <a:pt x="85090" y="57150"/>
                    <a:pt x="91440" y="67310"/>
                  </a:cubicBezTo>
                  <a:lnTo>
                    <a:pt x="91440" y="67310"/>
                  </a:lnTo>
                  <a:cubicBezTo>
                    <a:pt x="91440" y="67310"/>
                    <a:pt x="91440" y="63500"/>
                    <a:pt x="91440" y="58420"/>
                  </a:cubicBezTo>
                  <a:lnTo>
                    <a:pt x="91440" y="0"/>
                  </a:lnTo>
                  <a:lnTo>
                    <a:pt x="113030" y="0"/>
                  </a:lnTo>
                  <a:lnTo>
                    <a:pt x="113030" y="165100"/>
                  </a:lnTo>
                  <a:close/>
                  <a:moveTo>
                    <a:pt x="20320" y="107950"/>
                  </a:moveTo>
                  <a:cubicBezTo>
                    <a:pt x="20320" y="132080"/>
                    <a:pt x="34290" y="149860"/>
                    <a:pt x="55880" y="149860"/>
                  </a:cubicBezTo>
                  <a:cubicBezTo>
                    <a:pt x="77470" y="149860"/>
                    <a:pt x="91440" y="137160"/>
                    <a:pt x="91440" y="107950"/>
                  </a:cubicBezTo>
                  <a:cubicBezTo>
                    <a:pt x="91440" y="78740"/>
                    <a:pt x="72390" y="66040"/>
                    <a:pt x="55880" y="66040"/>
                  </a:cubicBezTo>
                  <a:cubicBezTo>
                    <a:pt x="39370" y="66040"/>
                    <a:pt x="20320" y="82550"/>
                    <a:pt x="2032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9C378031-3DF2-6745-2E6A-1FF9F97BF1E5}"/>
                </a:ext>
              </a:extLst>
            </p:cNvPr>
            <p:cNvSpPr/>
            <p:nvPr/>
          </p:nvSpPr>
          <p:spPr>
            <a:xfrm>
              <a:off x="2480310" y="261492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5880 w 107950"/>
                <a:gd name="connsiteY10" fmla="*/ 16510 h 119380"/>
                <a:gd name="connsiteX11" fmla="*/ 22860 w 107950"/>
                <a:gd name="connsiteY11" fmla="*/ 48260 h 119380"/>
                <a:gd name="connsiteX12" fmla="*/ 87630 w 107950"/>
                <a:gd name="connsiteY12" fmla="*/ 48260 h 119380"/>
                <a:gd name="connsiteX13" fmla="*/ 5715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1824A664-B7CD-7C17-1CBB-8754CA698CE0}"/>
                </a:ext>
              </a:extLst>
            </p:cNvPr>
            <p:cNvSpPr/>
            <p:nvPr/>
          </p:nvSpPr>
          <p:spPr>
            <a:xfrm>
              <a:off x="2621279" y="2565400"/>
              <a:ext cx="44450" cy="167639"/>
            </a:xfrm>
            <a:custGeom>
              <a:avLst/>
              <a:gdLst>
                <a:gd name="connsiteX0" fmla="*/ 0 w 44450"/>
                <a:gd name="connsiteY0" fmla="*/ 0 h 167639"/>
                <a:gd name="connsiteX1" fmla="*/ 21590 w 44450"/>
                <a:gd name="connsiteY1" fmla="*/ 0 h 167639"/>
                <a:gd name="connsiteX2" fmla="*/ 21590 w 44450"/>
                <a:gd name="connsiteY2" fmla="*/ 130810 h 167639"/>
                <a:gd name="connsiteX3" fmla="*/ 34290 w 44450"/>
                <a:gd name="connsiteY3" fmla="*/ 148590 h 167639"/>
                <a:gd name="connsiteX4" fmla="*/ 44450 w 44450"/>
                <a:gd name="connsiteY4" fmla="*/ 147320 h 167639"/>
                <a:gd name="connsiteX5" fmla="*/ 44450 w 44450"/>
                <a:gd name="connsiteY5" fmla="*/ 165100 h 167639"/>
                <a:gd name="connsiteX6" fmla="*/ 29210 w 44450"/>
                <a:gd name="connsiteY6" fmla="*/ 167640 h 167639"/>
                <a:gd name="connsiteX7" fmla="*/ 0 w 44450"/>
                <a:gd name="connsiteY7" fmla="*/ 135890 h 167639"/>
                <a:gd name="connsiteX8" fmla="*/ 0 w 44450"/>
                <a:gd name="connsiteY8" fmla="*/ 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39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0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13703CBF-73C3-7D5C-6530-AEACECB583F6}"/>
                </a:ext>
              </a:extLst>
            </p:cNvPr>
            <p:cNvSpPr/>
            <p:nvPr/>
          </p:nvSpPr>
          <p:spPr>
            <a:xfrm>
              <a:off x="2692400" y="257047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4130 w 25400"/>
                <a:gd name="connsiteY5" fmla="*/ 45720 h 160020"/>
                <a:gd name="connsiteX6" fmla="*/ 24130 w 25400"/>
                <a:gd name="connsiteY6" fmla="*/ 160020 h 160020"/>
                <a:gd name="connsiteX7" fmla="*/ 2540 w 25400"/>
                <a:gd name="connsiteY7" fmla="*/ 160020 h 160020"/>
                <a:gd name="connsiteX8" fmla="*/ 2540 w 25400"/>
                <a:gd name="connsiteY8" fmla="*/ 45720 h 160020"/>
                <a:gd name="connsiteX9" fmla="*/ 2413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0EE7D14C-3DAB-E59A-58CC-314403D1807D}"/>
                </a:ext>
              </a:extLst>
            </p:cNvPr>
            <p:cNvSpPr/>
            <p:nvPr/>
          </p:nvSpPr>
          <p:spPr>
            <a:xfrm>
              <a:off x="2759710" y="2613660"/>
              <a:ext cx="102869" cy="118110"/>
            </a:xfrm>
            <a:custGeom>
              <a:avLst/>
              <a:gdLst>
                <a:gd name="connsiteX0" fmla="*/ 20320 w 102869"/>
                <a:gd name="connsiteY0" fmla="*/ 2540 h 118110"/>
                <a:gd name="connsiteX1" fmla="*/ 20320 w 102869"/>
                <a:gd name="connsiteY1" fmla="*/ 19050 h 118110"/>
                <a:gd name="connsiteX2" fmla="*/ 20320 w 102869"/>
                <a:gd name="connsiteY2" fmla="*/ 27940 h 118110"/>
                <a:gd name="connsiteX3" fmla="*/ 20320 w 102869"/>
                <a:gd name="connsiteY3" fmla="*/ 27940 h 118110"/>
                <a:gd name="connsiteX4" fmla="*/ 63500 w 102869"/>
                <a:gd name="connsiteY4" fmla="*/ 0 h 118110"/>
                <a:gd name="connsiteX5" fmla="*/ 102870 w 102869"/>
                <a:gd name="connsiteY5" fmla="*/ 45720 h 118110"/>
                <a:gd name="connsiteX6" fmla="*/ 102870 w 102869"/>
                <a:gd name="connsiteY6" fmla="*/ 118110 h 118110"/>
                <a:gd name="connsiteX7" fmla="*/ 81280 w 102869"/>
                <a:gd name="connsiteY7" fmla="*/ 118110 h 118110"/>
                <a:gd name="connsiteX8" fmla="*/ 81280 w 102869"/>
                <a:gd name="connsiteY8" fmla="*/ 50800 h 118110"/>
                <a:gd name="connsiteX9" fmla="*/ 59690 w 102869"/>
                <a:gd name="connsiteY9" fmla="*/ 20320 h 118110"/>
                <a:gd name="connsiteX10" fmla="*/ 21590 w 102869"/>
                <a:gd name="connsiteY10" fmla="*/ 60960 h 118110"/>
                <a:gd name="connsiteX11" fmla="*/ 21590 w 102869"/>
                <a:gd name="connsiteY11" fmla="*/ 116840 h 118110"/>
                <a:gd name="connsiteX12" fmla="*/ 0 w 102869"/>
                <a:gd name="connsiteY12" fmla="*/ 116840 h 118110"/>
                <a:gd name="connsiteX13" fmla="*/ 0 w 102869"/>
                <a:gd name="connsiteY13" fmla="*/ 2540 h 118110"/>
                <a:gd name="connsiteX14" fmla="*/ 20320 w 102869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E80FFF7C-E982-D9E9-994C-0AB6D7F9DFA4}"/>
                </a:ext>
              </a:extLst>
            </p:cNvPr>
            <p:cNvSpPr/>
            <p:nvPr/>
          </p:nvSpPr>
          <p:spPr>
            <a:xfrm>
              <a:off x="2893060" y="261492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7150 w 107950"/>
                <a:gd name="connsiteY10" fmla="*/ 16510 h 119380"/>
                <a:gd name="connsiteX11" fmla="*/ 24130 w 107950"/>
                <a:gd name="connsiteY11" fmla="*/ 48260 h 119380"/>
                <a:gd name="connsiteX12" fmla="*/ 88900 w 107950"/>
                <a:gd name="connsiteY12" fmla="*/ 48260 h 119380"/>
                <a:gd name="connsiteX13" fmla="*/ 5842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7150" y="16510"/>
                  </a:moveTo>
                  <a:cubicBezTo>
                    <a:pt x="38100" y="16510"/>
                    <a:pt x="25400" y="31750"/>
                    <a:pt x="24130" y="48260"/>
                  </a:cubicBezTo>
                  <a:lnTo>
                    <a:pt x="88900" y="48260"/>
                  </a:lnTo>
                  <a:cubicBezTo>
                    <a:pt x="88900" y="31750"/>
                    <a:pt x="78740" y="16510"/>
                    <a:pt x="5842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FA9398B8-2E05-F9AD-4F79-0CE32791AD8B}"/>
                </a:ext>
              </a:extLst>
            </p:cNvPr>
            <p:cNvSpPr/>
            <p:nvPr/>
          </p:nvSpPr>
          <p:spPr>
            <a:xfrm>
              <a:off x="3026410" y="2613660"/>
              <a:ext cx="78739" cy="119379"/>
            </a:xfrm>
            <a:custGeom>
              <a:avLst/>
              <a:gdLst>
                <a:gd name="connsiteX0" fmla="*/ 34290 w 78739"/>
                <a:gd name="connsiteY0" fmla="*/ 67310 h 119379"/>
                <a:gd name="connsiteX1" fmla="*/ 0 w 78739"/>
                <a:gd name="connsiteY1" fmla="*/ 31750 h 119379"/>
                <a:gd name="connsiteX2" fmla="*/ 40640 w 78739"/>
                <a:gd name="connsiteY2" fmla="*/ 0 h 119379"/>
                <a:gd name="connsiteX3" fmla="*/ 72390 w 78739"/>
                <a:gd name="connsiteY3" fmla="*/ 6350 h 119379"/>
                <a:gd name="connsiteX4" fmla="*/ 72390 w 78739"/>
                <a:gd name="connsiteY4" fmla="*/ 25400 h 119379"/>
                <a:gd name="connsiteX5" fmla="*/ 41910 w 78739"/>
                <a:gd name="connsiteY5" fmla="*/ 17780 h 119379"/>
                <a:gd name="connsiteX6" fmla="*/ 19050 w 78739"/>
                <a:gd name="connsiteY6" fmla="*/ 33020 h 119379"/>
                <a:gd name="connsiteX7" fmla="*/ 43180 w 78739"/>
                <a:gd name="connsiteY7" fmla="*/ 52070 h 119379"/>
                <a:gd name="connsiteX8" fmla="*/ 78740 w 78739"/>
                <a:gd name="connsiteY8" fmla="*/ 87630 h 119379"/>
                <a:gd name="connsiteX9" fmla="*/ 36830 w 78739"/>
                <a:gd name="connsiteY9" fmla="*/ 119380 h 119379"/>
                <a:gd name="connsiteX10" fmla="*/ 0 w 78739"/>
                <a:gd name="connsiteY10" fmla="*/ 111760 h 119379"/>
                <a:gd name="connsiteX11" fmla="*/ 0 w 78739"/>
                <a:gd name="connsiteY11" fmla="*/ 92710 h 119379"/>
                <a:gd name="connsiteX12" fmla="*/ 36830 w 78739"/>
                <a:gd name="connsiteY12" fmla="*/ 101600 h 119379"/>
                <a:gd name="connsiteX13" fmla="*/ 59690 w 78739"/>
                <a:gd name="connsiteY13" fmla="*/ 86360 h 119379"/>
                <a:gd name="connsiteX14" fmla="*/ 34290 w 78739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95C169A7-6DA1-FC4D-9C8B-A73444BB5834}"/>
                </a:ext>
              </a:extLst>
            </p:cNvPr>
            <p:cNvSpPr/>
            <p:nvPr/>
          </p:nvSpPr>
          <p:spPr>
            <a:xfrm>
              <a:off x="3197860" y="2562860"/>
              <a:ext cx="74929" cy="168910"/>
            </a:xfrm>
            <a:custGeom>
              <a:avLst/>
              <a:gdLst>
                <a:gd name="connsiteX0" fmla="*/ 16510 w 74929"/>
                <a:gd name="connsiteY0" fmla="*/ 53340 h 168910"/>
                <a:gd name="connsiteX1" fmla="*/ 16510 w 74929"/>
                <a:gd name="connsiteY1" fmla="*/ 40640 h 168910"/>
                <a:gd name="connsiteX2" fmla="*/ 58420 w 74929"/>
                <a:gd name="connsiteY2" fmla="*/ 0 h 168910"/>
                <a:gd name="connsiteX3" fmla="*/ 72390 w 74929"/>
                <a:gd name="connsiteY3" fmla="*/ 1270 h 168910"/>
                <a:gd name="connsiteX4" fmla="*/ 72390 w 74929"/>
                <a:gd name="connsiteY4" fmla="*/ 20320 h 168910"/>
                <a:gd name="connsiteX5" fmla="*/ 60960 w 74929"/>
                <a:gd name="connsiteY5" fmla="*/ 19050 h 168910"/>
                <a:gd name="connsiteX6" fmla="*/ 36830 w 74929"/>
                <a:gd name="connsiteY6" fmla="*/ 43180 h 168910"/>
                <a:gd name="connsiteX7" fmla="*/ 36830 w 74929"/>
                <a:gd name="connsiteY7" fmla="*/ 54610 h 168910"/>
                <a:gd name="connsiteX8" fmla="*/ 67310 w 74929"/>
                <a:gd name="connsiteY8" fmla="*/ 54610 h 168910"/>
                <a:gd name="connsiteX9" fmla="*/ 67310 w 74929"/>
                <a:gd name="connsiteY9" fmla="*/ 72390 h 168910"/>
                <a:gd name="connsiteX10" fmla="*/ 38100 w 74929"/>
                <a:gd name="connsiteY10" fmla="*/ 72390 h 168910"/>
                <a:gd name="connsiteX11" fmla="*/ 38100 w 74929"/>
                <a:gd name="connsiteY11" fmla="*/ 168910 h 168910"/>
                <a:gd name="connsiteX12" fmla="*/ 16510 w 74929"/>
                <a:gd name="connsiteY12" fmla="*/ 168910 h 168910"/>
                <a:gd name="connsiteX13" fmla="*/ 16510 w 74929"/>
                <a:gd name="connsiteY13" fmla="*/ 72390 h 168910"/>
                <a:gd name="connsiteX14" fmla="*/ 0 w 74929"/>
                <a:gd name="connsiteY14" fmla="*/ 72390 h 168910"/>
                <a:gd name="connsiteX15" fmla="*/ 0 w 74929"/>
                <a:gd name="connsiteY15" fmla="*/ 54610 h 168910"/>
                <a:gd name="connsiteX16" fmla="*/ 17780 w 74929"/>
                <a:gd name="connsiteY16" fmla="*/ 54610 h 168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929" h="168910">
                  <a:moveTo>
                    <a:pt x="16510" y="53340"/>
                  </a:moveTo>
                  <a:lnTo>
                    <a:pt x="16510" y="40640"/>
                  </a:lnTo>
                  <a:cubicBezTo>
                    <a:pt x="16510" y="16510"/>
                    <a:pt x="31750" y="0"/>
                    <a:pt x="58420" y="0"/>
                  </a:cubicBezTo>
                  <a:cubicBezTo>
                    <a:pt x="85090" y="0"/>
                    <a:pt x="71120" y="0"/>
                    <a:pt x="72390" y="1270"/>
                  </a:cubicBezTo>
                  <a:lnTo>
                    <a:pt x="72390" y="20320"/>
                  </a:lnTo>
                  <a:cubicBezTo>
                    <a:pt x="71120" y="20320"/>
                    <a:pt x="66040" y="19050"/>
                    <a:pt x="60960" y="19050"/>
                  </a:cubicBezTo>
                  <a:cubicBezTo>
                    <a:pt x="45720" y="19050"/>
                    <a:pt x="36830" y="26670"/>
                    <a:pt x="36830" y="43180"/>
                  </a:cubicBezTo>
                  <a:lnTo>
                    <a:pt x="36830" y="54610"/>
                  </a:lnTo>
                  <a:lnTo>
                    <a:pt x="67310" y="54610"/>
                  </a:lnTo>
                  <a:lnTo>
                    <a:pt x="67310" y="72390"/>
                  </a:lnTo>
                  <a:lnTo>
                    <a:pt x="38100" y="72390"/>
                  </a:lnTo>
                  <a:lnTo>
                    <a:pt x="38100" y="168910"/>
                  </a:lnTo>
                  <a:lnTo>
                    <a:pt x="16510" y="168910"/>
                  </a:lnTo>
                  <a:lnTo>
                    <a:pt x="16510" y="72390"/>
                  </a:lnTo>
                  <a:lnTo>
                    <a:pt x="0" y="72390"/>
                  </a:lnTo>
                  <a:lnTo>
                    <a:pt x="0" y="54610"/>
                  </a:lnTo>
                  <a:lnTo>
                    <a:pt x="17780" y="546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9368994D-AC6D-E583-83C6-F8F4B7537E9A}"/>
                </a:ext>
              </a:extLst>
            </p:cNvPr>
            <p:cNvSpPr/>
            <p:nvPr/>
          </p:nvSpPr>
          <p:spPr>
            <a:xfrm>
              <a:off x="3282950" y="2613660"/>
              <a:ext cx="116840" cy="119379"/>
            </a:xfrm>
            <a:custGeom>
              <a:avLst/>
              <a:gdLst>
                <a:gd name="connsiteX0" fmla="*/ 116840 w 116840"/>
                <a:gd name="connsiteY0" fmla="*/ 59690 h 119379"/>
                <a:gd name="connsiteX1" fmla="*/ 58420 w 116840"/>
                <a:gd name="connsiteY1" fmla="*/ 119380 h 119379"/>
                <a:gd name="connsiteX2" fmla="*/ 0 w 116840"/>
                <a:gd name="connsiteY2" fmla="*/ 59690 h 119379"/>
                <a:gd name="connsiteX3" fmla="*/ 58420 w 116840"/>
                <a:gd name="connsiteY3" fmla="*/ 0 h 119379"/>
                <a:gd name="connsiteX4" fmla="*/ 116840 w 116840"/>
                <a:gd name="connsiteY4" fmla="*/ 59690 h 119379"/>
                <a:gd name="connsiteX5" fmla="*/ 95250 w 116840"/>
                <a:gd name="connsiteY5" fmla="*/ 59690 h 119379"/>
                <a:gd name="connsiteX6" fmla="*/ 57150 w 116840"/>
                <a:gd name="connsiteY6" fmla="*/ 17780 h 119379"/>
                <a:gd name="connsiteX7" fmla="*/ 19050 w 116840"/>
                <a:gd name="connsiteY7" fmla="*/ 59690 h 119379"/>
                <a:gd name="connsiteX8" fmla="*/ 57150 w 116840"/>
                <a:gd name="connsiteY8" fmla="*/ 101600 h 119379"/>
                <a:gd name="connsiteX9" fmla="*/ 95250 w 116840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5250" y="59690"/>
                  </a:moveTo>
                  <a:cubicBezTo>
                    <a:pt x="95250" y="35560"/>
                    <a:pt x="78740" y="17780"/>
                    <a:pt x="57150" y="17780"/>
                  </a:cubicBezTo>
                  <a:cubicBezTo>
                    <a:pt x="35560" y="17780"/>
                    <a:pt x="19050" y="34290"/>
                    <a:pt x="19050" y="59690"/>
                  </a:cubicBezTo>
                  <a:cubicBezTo>
                    <a:pt x="19050" y="85090"/>
                    <a:pt x="35560" y="101600"/>
                    <a:pt x="57150" y="101600"/>
                  </a:cubicBezTo>
                  <a:cubicBezTo>
                    <a:pt x="78740" y="101600"/>
                    <a:pt x="95250" y="83820"/>
                    <a:pt x="9525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8CF52603-922B-C4C4-2A98-3CC25088C5DC}"/>
                </a:ext>
              </a:extLst>
            </p:cNvPr>
            <p:cNvSpPr/>
            <p:nvPr/>
          </p:nvSpPr>
          <p:spPr>
            <a:xfrm>
              <a:off x="3430270" y="2614929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E138686F-A0EC-B9F9-43DE-F6BE11CF95DA}"/>
                </a:ext>
              </a:extLst>
            </p:cNvPr>
            <p:cNvSpPr/>
            <p:nvPr/>
          </p:nvSpPr>
          <p:spPr>
            <a:xfrm>
              <a:off x="3585209" y="2613660"/>
              <a:ext cx="95250" cy="119379"/>
            </a:xfrm>
            <a:custGeom>
              <a:avLst/>
              <a:gdLst>
                <a:gd name="connsiteX0" fmla="*/ 60960 w 95250"/>
                <a:gd name="connsiteY0" fmla="*/ 100330 h 119379"/>
                <a:gd name="connsiteX1" fmla="*/ 95250 w 95250"/>
                <a:gd name="connsiteY1" fmla="*/ 90170 h 119379"/>
                <a:gd name="connsiteX2" fmla="*/ 95250 w 95250"/>
                <a:gd name="connsiteY2" fmla="*/ 110490 h 119379"/>
                <a:gd name="connsiteX3" fmla="*/ 59690 w 95250"/>
                <a:gd name="connsiteY3" fmla="*/ 119380 h 119379"/>
                <a:gd name="connsiteX4" fmla="*/ 0 w 95250"/>
                <a:gd name="connsiteY4" fmla="*/ 59690 h 119379"/>
                <a:gd name="connsiteX5" fmla="*/ 59690 w 95250"/>
                <a:gd name="connsiteY5" fmla="*/ 0 h 119379"/>
                <a:gd name="connsiteX6" fmla="*/ 95250 w 95250"/>
                <a:gd name="connsiteY6" fmla="*/ 8890 h 119379"/>
                <a:gd name="connsiteX7" fmla="*/ 95250 w 95250"/>
                <a:gd name="connsiteY7" fmla="*/ 29210 h 119379"/>
                <a:gd name="connsiteX8" fmla="*/ 60960 w 95250"/>
                <a:gd name="connsiteY8" fmla="*/ 19050 h 119379"/>
                <a:gd name="connsiteX9" fmla="*/ 21590 w 95250"/>
                <a:gd name="connsiteY9" fmla="*/ 59690 h 119379"/>
                <a:gd name="connsiteX10" fmla="*/ 60960 w 95250"/>
                <a:gd name="connsiteY10" fmla="*/ 10033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79">
                  <a:moveTo>
                    <a:pt x="60960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9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90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0" y="19050"/>
                  </a:cubicBezTo>
                  <a:cubicBezTo>
                    <a:pt x="38100" y="19050"/>
                    <a:pt x="21590" y="35560"/>
                    <a:pt x="21590" y="59690"/>
                  </a:cubicBezTo>
                  <a:cubicBezTo>
                    <a:pt x="21590" y="83820"/>
                    <a:pt x="38100" y="100330"/>
                    <a:pt x="6096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CAAD7DB4-3371-322C-69A8-E664F018D90D}"/>
                </a:ext>
              </a:extLst>
            </p:cNvPr>
            <p:cNvSpPr/>
            <p:nvPr/>
          </p:nvSpPr>
          <p:spPr>
            <a:xfrm>
              <a:off x="3705859" y="2613660"/>
              <a:ext cx="116840" cy="119379"/>
            </a:xfrm>
            <a:custGeom>
              <a:avLst/>
              <a:gdLst>
                <a:gd name="connsiteX0" fmla="*/ 116840 w 116840"/>
                <a:gd name="connsiteY0" fmla="*/ 59690 h 119379"/>
                <a:gd name="connsiteX1" fmla="*/ 58420 w 116840"/>
                <a:gd name="connsiteY1" fmla="*/ 119380 h 119379"/>
                <a:gd name="connsiteX2" fmla="*/ 0 w 116840"/>
                <a:gd name="connsiteY2" fmla="*/ 59690 h 119379"/>
                <a:gd name="connsiteX3" fmla="*/ 58420 w 116840"/>
                <a:gd name="connsiteY3" fmla="*/ 0 h 119379"/>
                <a:gd name="connsiteX4" fmla="*/ 116840 w 116840"/>
                <a:gd name="connsiteY4" fmla="*/ 59690 h 119379"/>
                <a:gd name="connsiteX5" fmla="*/ 95250 w 116840"/>
                <a:gd name="connsiteY5" fmla="*/ 59690 h 119379"/>
                <a:gd name="connsiteX6" fmla="*/ 57150 w 116840"/>
                <a:gd name="connsiteY6" fmla="*/ 17780 h 119379"/>
                <a:gd name="connsiteX7" fmla="*/ 19050 w 116840"/>
                <a:gd name="connsiteY7" fmla="*/ 59690 h 119379"/>
                <a:gd name="connsiteX8" fmla="*/ 57150 w 116840"/>
                <a:gd name="connsiteY8" fmla="*/ 101600 h 119379"/>
                <a:gd name="connsiteX9" fmla="*/ 95250 w 116840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5250" y="59690"/>
                  </a:moveTo>
                  <a:cubicBezTo>
                    <a:pt x="95250" y="35560"/>
                    <a:pt x="78740" y="17780"/>
                    <a:pt x="57150" y="17780"/>
                  </a:cubicBezTo>
                  <a:cubicBezTo>
                    <a:pt x="35560" y="17780"/>
                    <a:pt x="19050" y="34290"/>
                    <a:pt x="19050" y="59690"/>
                  </a:cubicBezTo>
                  <a:cubicBezTo>
                    <a:pt x="19050" y="85090"/>
                    <a:pt x="35560" y="101600"/>
                    <a:pt x="57150" y="101600"/>
                  </a:cubicBezTo>
                  <a:cubicBezTo>
                    <a:pt x="78740" y="101600"/>
                    <a:pt x="95250" y="83820"/>
                    <a:pt x="9525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54179558-6E39-E211-D308-C2444D4C03C9}"/>
                </a:ext>
              </a:extLst>
            </p:cNvPr>
            <p:cNvSpPr/>
            <p:nvPr/>
          </p:nvSpPr>
          <p:spPr>
            <a:xfrm>
              <a:off x="3854450" y="2613660"/>
              <a:ext cx="177800" cy="120650"/>
            </a:xfrm>
            <a:custGeom>
              <a:avLst/>
              <a:gdLst>
                <a:gd name="connsiteX0" fmla="*/ 21590 w 177800"/>
                <a:gd name="connsiteY0" fmla="*/ 2540 h 120650"/>
                <a:gd name="connsiteX1" fmla="*/ 21590 w 177800"/>
                <a:gd name="connsiteY1" fmla="*/ 19050 h 120650"/>
                <a:gd name="connsiteX2" fmla="*/ 21590 w 177800"/>
                <a:gd name="connsiteY2" fmla="*/ 27940 h 120650"/>
                <a:gd name="connsiteX3" fmla="*/ 21590 w 177800"/>
                <a:gd name="connsiteY3" fmla="*/ 27940 h 120650"/>
                <a:gd name="connsiteX4" fmla="*/ 63500 w 177800"/>
                <a:gd name="connsiteY4" fmla="*/ 0 h 120650"/>
                <a:gd name="connsiteX5" fmla="*/ 97790 w 177800"/>
                <a:gd name="connsiteY5" fmla="*/ 26670 h 120650"/>
                <a:gd name="connsiteX6" fmla="*/ 97790 w 177800"/>
                <a:gd name="connsiteY6" fmla="*/ 26670 h 120650"/>
                <a:gd name="connsiteX7" fmla="*/ 137160 w 177800"/>
                <a:gd name="connsiteY7" fmla="*/ 0 h 120650"/>
                <a:gd name="connsiteX8" fmla="*/ 177800 w 177800"/>
                <a:gd name="connsiteY8" fmla="*/ 45720 h 120650"/>
                <a:gd name="connsiteX9" fmla="*/ 177800 w 177800"/>
                <a:gd name="connsiteY9" fmla="*/ 118110 h 120650"/>
                <a:gd name="connsiteX10" fmla="*/ 156210 w 177800"/>
                <a:gd name="connsiteY10" fmla="*/ 118110 h 120650"/>
                <a:gd name="connsiteX11" fmla="*/ 156210 w 177800"/>
                <a:gd name="connsiteY11" fmla="*/ 50800 h 120650"/>
                <a:gd name="connsiteX12" fmla="*/ 134620 w 177800"/>
                <a:gd name="connsiteY12" fmla="*/ 21590 h 120650"/>
                <a:gd name="connsiteX13" fmla="*/ 100330 w 177800"/>
                <a:gd name="connsiteY13" fmla="*/ 66040 h 120650"/>
                <a:gd name="connsiteX14" fmla="*/ 100330 w 177800"/>
                <a:gd name="connsiteY14" fmla="*/ 119380 h 120650"/>
                <a:gd name="connsiteX15" fmla="*/ 78740 w 177800"/>
                <a:gd name="connsiteY15" fmla="*/ 119380 h 120650"/>
                <a:gd name="connsiteX16" fmla="*/ 78740 w 177800"/>
                <a:gd name="connsiteY16" fmla="*/ 52070 h 120650"/>
                <a:gd name="connsiteX17" fmla="*/ 57150 w 177800"/>
                <a:gd name="connsiteY17" fmla="*/ 22860 h 120650"/>
                <a:gd name="connsiteX18" fmla="*/ 21590 w 177800"/>
                <a:gd name="connsiteY18" fmla="*/ 67310 h 120650"/>
                <a:gd name="connsiteX19" fmla="*/ 21590 w 177800"/>
                <a:gd name="connsiteY19" fmla="*/ 120650 h 120650"/>
                <a:gd name="connsiteX20" fmla="*/ 0 w 177800"/>
                <a:gd name="connsiteY20" fmla="*/ 120650 h 120650"/>
                <a:gd name="connsiteX21" fmla="*/ 0 w 177800"/>
                <a:gd name="connsiteY21" fmla="*/ 6350 h 120650"/>
                <a:gd name="connsiteX22" fmla="*/ 20320 w 177800"/>
                <a:gd name="connsiteY22" fmla="*/ 635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800" h="120650">
                  <a:moveTo>
                    <a:pt x="21590" y="2540"/>
                  </a:moveTo>
                  <a:lnTo>
                    <a:pt x="21590" y="19050"/>
                  </a:lnTo>
                  <a:cubicBezTo>
                    <a:pt x="21590" y="24130"/>
                    <a:pt x="21590" y="26670"/>
                    <a:pt x="21590" y="27940"/>
                  </a:cubicBezTo>
                  <a:lnTo>
                    <a:pt x="21590" y="27940"/>
                  </a:lnTo>
                  <a:cubicBezTo>
                    <a:pt x="27940" y="12700"/>
                    <a:pt x="44450" y="0"/>
                    <a:pt x="63500" y="0"/>
                  </a:cubicBezTo>
                  <a:cubicBezTo>
                    <a:pt x="82550" y="0"/>
                    <a:pt x="93980" y="8890"/>
                    <a:pt x="97790" y="26670"/>
                  </a:cubicBezTo>
                  <a:lnTo>
                    <a:pt x="97790" y="26670"/>
                  </a:lnTo>
                  <a:cubicBezTo>
                    <a:pt x="105410" y="12700"/>
                    <a:pt x="119380" y="0"/>
                    <a:pt x="137160" y="0"/>
                  </a:cubicBezTo>
                  <a:cubicBezTo>
                    <a:pt x="165100" y="0"/>
                    <a:pt x="177800" y="16510"/>
                    <a:pt x="177800" y="45720"/>
                  </a:cubicBezTo>
                  <a:lnTo>
                    <a:pt x="177800" y="118110"/>
                  </a:lnTo>
                  <a:lnTo>
                    <a:pt x="156210" y="118110"/>
                  </a:lnTo>
                  <a:lnTo>
                    <a:pt x="156210" y="50800"/>
                  </a:lnTo>
                  <a:cubicBezTo>
                    <a:pt x="156210" y="34290"/>
                    <a:pt x="152400" y="21590"/>
                    <a:pt x="134620" y="21590"/>
                  </a:cubicBezTo>
                  <a:cubicBezTo>
                    <a:pt x="116840" y="21590"/>
                    <a:pt x="100330" y="44450"/>
                    <a:pt x="100330" y="66040"/>
                  </a:cubicBezTo>
                  <a:lnTo>
                    <a:pt x="100330" y="119380"/>
                  </a:lnTo>
                  <a:lnTo>
                    <a:pt x="78740" y="119380"/>
                  </a:lnTo>
                  <a:lnTo>
                    <a:pt x="78740" y="52070"/>
                  </a:lnTo>
                  <a:cubicBezTo>
                    <a:pt x="78740" y="36830"/>
                    <a:pt x="76200" y="22860"/>
                    <a:pt x="57150" y="22860"/>
                  </a:cubicBezTo>
                  <a:cubicBezTo>
                    <a:pt x="38100" y="22860"/>
                    <a:pt x="21590" y="45720"/>
                    <a:pt x="21590" y="67310"/>
                  </a:cubicBezTo>
                  <a:lnTo>
                    <a:pt x="21590" y="120650"/>
                  </a:lnTo>
                  <a:lnTo>
                    <a:pt x="0" y="120650"/>
                  </a:lnTo>
                  <a:lnTo>
                    <a:pt x="0" y="635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6D1600EE-622D-74C5-DCED-DC2E9E79D058}"/>
                </a:ext>
              </a:extLst>
            </p:cNvPr>
            <p:cNvSpPr/>
            <p:nvPr/>
          </p:nvSpPr>
          <p:spPr>
            <a:xfrm>
              <a:off x="4071620" y="2613660"/>
              <a:ext cx="177800" cy="120650"/>
            </a:xfrm>
            <a:custGeom>
              <a:avLst/>
              <a:gdLst>
                <a:gd name="connsiteX0" fmla="*/ 21590 w 177800"/>
                <a:gd name="connsiteY0" fmla="*/ 2540 h 120650"/>
                <a:gd name="connsiteX1" fmla="*/ 21590 w 177800"/>
                <a:gd name="connsiteY1" fmla="*/ 19050 h 120650"/>
                <a:gd name="connsiteX2" fmla="*/ 21590 w 177800"/>
                <a:gd name="connsiteY2" fmla="*/ 27940 h 120650"/>
                <a:gd name="connsiteX3" fmla="*/ 21590 w 177800"/>
                <a:gd name="connsiteY3" fmla="*/ 27940 h 120650"/>
                <a:gd name="connsiteX4" fmla="*/ 63500 w 177800"/>
                <a:gd name="connsiteY4" fmla="*/ 0 h 120650"/>
                <a:gd name="connsiteX5" fmla="*/ 97790 w 177800"/>
                <a:gd name="connsiteY5" fmla="*/ 26670 h 120650"/>
                <a:gd name="connsiteX6" fmla="*/ 97790 w 177800"/>
                <a:gd name="connsiteY6" fmla="*/ 26670 h 120650"/>
                <a:gd name="connsiteX7" fmla="*/ 137160 w 177800"/>
                <a:gd name="connsiteY7" fmla="*/ 0 h 120650"/>
                <a:gd name="connsiteX8" fmla="*/ 177800 w 177800"/>
                <a:gd name="connsiteY8" fmla="*/ 45720 h 120650"/>
                <a:gd name="connsiteX9" fmla="*/ 177800 w 177800"/>
                <a:gd name="connsiteY9" fmla="*/ 118110 h 120650"/>
                <a:gd name="connsiteX10" fmla="*/ 156210 w 177800"/>
                <a:gd name="connsiteY10" fmla="*/ 118110 h 120650"/>
                <a:gd name="connsiteX11" fmla="*/ 156210 w 177800"/>
                <a:gd name="connsiteY11" fmla="*/ 50800 h 120650"/>
                <a:gd name="connsiteX12" fmla="*/ 134620 w 177800"/>
                <a:gd name="connsiteY12" fmla="*/ 21590 h 120650"/>
                <a:gd name="connsiteX13" fmla="*/ 100330 w 177800"/>
                <a:gd name="connsiteY13" fmla="*/ 66040 h 120650"/>
                <a:gd name="connsiteX14" fmla="*/ 100330 w 177800"/>
                <a:gd name="connsiteY14" fmla="*/ 119380 h 120650"/>
                <a:gd name="connsiteX15" fmla="*/ 78740 w 177800"/>
                <a:gd name="connsiteY15" fmla="*/ 119380 h 120650"/>
                <a:gd name="connsiteX16" fmla="*/ 78740 w 177800"/>
                <a:gd name="connsiteY16" fmla="*/ 52070 h 120650"/>
                <a:gd name="connsiteX17" fmla="*/ 57150 w 177800"/>
                <a:gd name="connsiteY17" fmla="*/ 22860 h 120650"/>
                <a:gd name="connsiteX18" fmla="*/ 21590 w 177800"/>
                <a:gd name="connsiteY18" fmla="*/ 67310 h 120650"/>
                <a:gd name="connsiteX19" fmla="*/ 21590 w 177800"/>
                <a:gd name="connsiteY19" fmla="*/ 120650 h 120650"/>
                <a:gd name="connsiteX20" fmla="*/ 0 w 177800"/>
                <a:gd name="connsiteY20" fmla="*/ 120650 h 120650"/>
                <a:gd name="connsiteX21" fmla="*/ 0 w 177800"/>
                <a:gd name="connsiteY21" fmla="*/ 6350 h 120650"/>
                <a:gd name="connsiteX22" fmla="*/ 20320 w 177800"/>
                <a:gd name="connsiteY22" fmla="*/ 635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800" h="120650">
                  <a:moveTo>
                    <a:pt x="21590" y="2540"/>
                  </a:moveTo>
                  <a:lnTo>
                    <a:pt x="21590" y="19050"/>
                  </a:lnTo>
                  <a:cubicBezTo>
                    <a:pt x="21590" y="24130"/>
                    <a:pt x="21590" y="26670"/>
                    <a:pt x="21590" y="27940"/>
                  </a:cubicBezTo>
                  <a:lnTo>
                    <a:pt x="21590" y="27940"/>
                  </a:lnTo>
                  <a:cubicBezTo>
                    <a:pt x="27940" y="12700"/>
                    <a:pt x="44450" y="0"/>
                    <a:pt x="63500" y="0"/>
                  </a:cubicBezTo>
                  <a:cubicBezTo>
                    <a:pt x="82550" y="0"/>
                    <a:pt x="93980" y="8890"/>
                    <a:pt x="97790" y="26670"/>
                  </a:cubicBezTo>
                  <a:lnTo>
                    <a:pt x="97790" y="26670"/>
                  </a:lnTo>
                  <a:cubicBezTo>
                    <a:pt x="105410" y="12700"/>
                    <a:pt x="119380" y="0"/>
                    <a:pt x="137160" y="0"/>
                  </a:cubicBezTo>
                  <a:cubicBezTo>
                    <a:pt x="165100" y="0"/>
                    <a:pt x="177800" y="16510"/>
                    <a:pt x="177800" y="45720"/>
                  </a:cubicBezTo>
                  <a:lnTo>
                    <a:pt x="177800" y="118110"/>
                  </a:lnTo>
                  <a:lnTo>
                    <a:pt x="156210" y="118110"/>
                  </a:lnTo>
                  <a:lnTo>
                    <a:pt x="156210" y="50800"/>
                  </a:lnTo>
                  <a:cubicBezTo>
                    <a:pt x="156210" y="34290"/>
                    <a:pt x="152400" y="21590"/>
                    <a:pt x="134620" y="21590"/>
                  </a:cubicBezTo>
                  <a:cubicBezTo>
                    <a:pt x="116840" y="21590"/>
                    <a:pt x="100330" y="44450"/>
                    <a:pt x="100330" y="66040"/>
                  </a:cubicBezTo>
                  <a:lnTo>
                    <a:pt x="100330" y="119380"/>
                  </a:lnTo>
                  <a:lnTo>
                    <a:pt x="78740" y="119380"/>
                  </a:lnTo>
                  <a:lnTo>
                    <a:pt x="78740" y="52070"/>
                  </a:lnTo>
                  <a:cubicBezTo>
                    <a:pt x="78740" y="36830"/>
                    <a:pt x="76200" y="22860"/>
                    <a:pt x="57150" y="22860"/>
                  </a:cubicBezTo>
                  <a:cubicBezTo>
                    <a:pt x="38100" y="22860"/>
                    <a:pt x="21590" y="45720"/>
                    <a:pt x="21590" y="67310"/>
                  </a:cubicBezTo>
                  <a:lnTo>
                    <a:pt x="21590" y="120650"/>
                  </a:lnTo>
                  <a:lnTo>
                    <a:pt x="0" y="120650"/>
                  </a:lnTo>
                  <a:lnTo>
                    <a:pt x="0" y="635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361032EA-CED3-FEA9-5EB5-9EFC55752D24}"/>
                </a:ext>
              </a:extLst>
            </p:cNvPr>
            <p:cNvSpPr/>
            <p:nvPr/>
          </p:nvSpPr>
          <p:spPr>
            <a:xfrm>
              <a:off x="4286250" y="2614929"/>
              <a:ext cx="101600" cy="118110"/>
            </a:xfrm>
            <a:custGeom>
              <a:avLst/>
              <a:gdLst>
                <a:gd name="connsiteX0" fmla="*/ 81280 w 101600"/>
                <a:gd name="connsiteY0" fmla="*/ 115570 h 118110"/>
                <a:gd name="connsiteX1" fmla="*/ 81280 w 101600"/>
                <a:gd name="connsiteY1" fmla="*/ 99060 h 118110"/>
                <a:gd name="connsiteX2" fmla="*/ 81280 w 101600"/>
                <a:gd name="connsiteY2" fmla="*/ 90170 h 118110"/>
                <a:gd name="connsiteX3" fmla="*/ 81280 w 101600"/>
                <a:gd name="connsiteY3" fmla="*/ 90170 h 118110"/>
                <a:gd name="connsiteX4" fmla="*/ 39370 w 101600"/>
                <a:gd name="connsiteY4" fmla="*/ 118110 h 118110"/>
                <a:gd name="connsiteX5" fmla="*/ 0 w 101600"/>
                <a:gd name="connsiteY5" fmla="*/ 72390 h 118110"/>
                <a:gd name="connsiteX6" fmla="*/ 0 w 101600"/>
                <a:gd name="connsiteY6" fmla="*/ 0 h 118110"/>
                <a:gd name="connsiteX7" fmla="*/ 21590 w 101600"/>
                <a:gd name="connsiteY7" fmla="*/ 0 h 118110"/>
                <a:gd name="connsiteX8" fmla="*/ 21590 w 101600"/>
                <a:gd name="connsiteY8" fmla="*/ 67310 h 118110"/>
                <a:gd name="connsiteX9" fmla="*/ 43180 w 101600"/>
                <a:gd name="connsiteY9" fmla="*/ 97790 h 118110"/>
                <a:gd name="connsiteX10" fmla="*/ 80010 w 101600"/>
                <a:gd name="connsiteY10" fmla="*/ 57150 h 118110"/>
                <a:gd name="connsiteX11" fmla="*/ 80010 w 101600"/>
                <a:gd name="connsiteY11" fmla="*/ 1270 h 118110"/>
                <a:gd name="connsiteX12" fmla="*/ 101600 w 101600"/>
                <a:gd name="connsiteY12" fmla="*/ 1270 h 118110"/>
                <a:gd name="connsiteX13" fmla="*/ 101600 w 101600"/>
                <a:gd name="connsiteY13" fmla="*/ 115570 h 118110"/>
                <a:gd name="connsiteX14" fmla="*/ 81280 w 101600"/>
                <a:gd name="connsiteY14" fmla="*/ 11557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00" h="118110">
                  <a:moveTo>
                    <a:pt x="81280" y="115570"/>
                  </a:moveTo>
                  <a:lnTo>
                    <a:pt x="81280" y="99060"/>
                  </a:lnTo>
                  <a:cubicBezTo>
                    <a:pt x="81280" y="93980"/>
                    <a:pt x="81280" y="91440"/>
                    <a:pt x="81280" y="90170"/>
                  </a:cubicBezTo>
                  <a:lnTo>
                    <a:pt x="81280" y="90170"/>
                  </a:lnTo>
                  <a:cubicBezTo>
                    <a:pt x="77470" y="100330"/>
                    <a:pt x="62230" y="118110"/>
                    <a:pt x="39370" y="118110"/>
                  </a:cubicBezTo>
                  <a:cubicBezTo>
                    <a:pt x="16510" y="118110"/>
                    <a:pt x="0" y="101600"/>
                    <a:pt x="0" y="72390"/>
                  </a:cubicBezTo>
                  <a:lnTo>
                    <a:pt x="0" y="0"/>
                  </a:lnTo>
                  <a:lnTo>
                    <a:pt x="21590" y="0"/>
                  </a:lnTo>
                  <a:lnTo>
                    <a:pt x="21590" y="67310"/>
                  </a:lnTo>
                  <a:cubicBezTo>
                    <a:pt x="21590" y="82550"/>
                    <a:pt x="24130" y="97790"/>
                    <a:pt x="43180" y="97790"/>
                  </a:cubicBezTo>
                  <a:cubicBezTo>
                    <a:pt x="62230" y="97790"/>
                    <a:pt x="80010" y="80010"/>
                    <a:pt x="80010" y="57150"/>
                  </a:cubicBezTo>
                  <a:lnTo>
                    <a:pt x="80010" y="1270"/>
                  </a:lnTo>
                  <a:lnTo>
                    <a:pt x="101600" y="1270"/>
                  </a:lnTo>
                  <a:lnTo>
                    <a:pt x="101600" y="115570"/>
                  </a:lnTo>
                  <a:lnTo>
                    <a:pt x="8128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51362B09-4608-3DA4-DA2F-C0950F072A42}"/>
                </a:ext>
              </a:extLst>
            </p:cNvPr>
            <p:cNvSpPr/>
            <p:nvPr/>
          </p:nvSpPr>
          <p:spPr>
            <a:xfrm>
              <a:off x="4431029" y="2613660"/>
              <a:ext cx="102870" cy="118110"/>
            </a:xfrm>
            <a:custGeom>
              <a:avLst/>
              <a:gdLst>
                <a:gd name="connsiteX0" fmla="*/ 20320 w 102870"/>
                <a:gd name="connsiteY0" fmla="*/ 2540 h 118110"/>
                <a:gd name="connsiteX1" fmla="*/ 20320 w 102870"/>
                <a:gd name="connsiteY1" fmla="*/ 19050 h 118110"/>
                <a:gd name="connsiteX2" fmla="*/ 20320 w 102870"/>
                <a:gd name="connsiteY2" fmla="*/ 27940 h 118110"/>
                <a:gd name="connsiteX3" fmla="*/ 20320 w 102870"/>
                <a:gd name="connsiteY3" fmla="*/ 27940 h 118110"/>
                <a:gd name="connsiteX4" fmla="*/ 63500 w 102870"/>
                <a:gd name="connsiteY4" fmla="*/ 0 h 118110"/>
                <a:gd name="connsiteX5" fmla="*/ 102870 w 102870"/>
                <a:gd name="connsiteY5" fmla="*/ 45720 h 118110"/>
                <a:gd name="connsiteX6" fmla="*/ 102870 w 102870"/>
                <a:gd name="connsiteY6" fmla="*/ 118110 h 118110"/>
                <a:gd name="connsiteX7" fmla="*/ 81280 w 102870"/>
                <a:gd name="connsiteY7" fmla="*/ 118110 h 118110"/>
                <a:gd name="connsiteX8" fmla="*/ 81280 w 102870"/>
                <a:gd name="connsiteY8" fmla="*/ 50800 h 118110"/>
                <a:gd name="connsiteX9" fmla="*/ 59690 w 102870"/>
                <a:gd name="connsiteY9" fmla="*/ 20320 h 118110"/>
                <a:gd name="connsiteX10" fmla="*/ 21590 w 102870"/>
                <a:gd name="connsiteY10" fmla="*/ 60960 h 118110"/>
                <a:gd name="connsiteX11" fmla="*/ 21590 w 102870"/>
                <a:gd name="connsiteY11" fmla="*/ 116840 h 118110"/>
                <a:gd name="connsiteX12" fmla="*/ 0 w 102870"/>
                <a:gd name="connsiteY12" fmla="*/ 116840 h 118110"/>
                <a:gd name="connsiteX13" fmla="*/ 0 w 102870"/>
                <a:gd name="connsiteY13" fmla="*/ 2540 h 118110"/>
                <a:gd name="connsiteX14" fmla="*/ 20320 w 102870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A5AF5F65-1F3B-CB44-0A00-5FB16702DF9D}"/>
                </a:ext>
              </a:extLst>
            </p:cNvPr>
            <p:cNvSpPr/>
            <p:nvPr/>
          </p:nvSpPr>
          <p:spPr>
            <a:xfrm>
              <a:off x="4572000" y="257047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4130 w 25400"/>
                <a:gd name="connsiteY5" fmla="*/ 45720 h 160020"/>
                <a:gd name="connsiteX6" fmla="*/ 24130 w 25400"/>
                <a:gd name="connsiteY6" fmla="*/ 160020 h 160020"/>
                <a:gd name="connsiteX7" fmla="*/ 2540 w 25400"/>
                <a:gd name="connsiteY7" fmla="*/ 160020 h 160020"/>
                <a:gd name="connsiteX8" fmla="*/ 2540 w 25400"/>
                <a:gd name="connsiteY8" fmla="*/ 45720 h 160020"/>
                <a:gd name="connsiteX9" fmla="*/ 2413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C75E73DC-7707-21DF-FF2C-96ACEB73B653}"/>
                </a:ext>
              </a:extLst>
            </p:cNvPr>
            <p:cNvSpPr/>
            <p:nvPr/>
          </p:nvSpPr>
          <p:spPr>
            <a:xfrm>
              <a:off x="4621529" y="2581910"/>
              <a:ext cx="78740" cy="152400"/>
            </a:xfrm>
            <a:custGeom>
              <a:avLst/>
              <a:gdLst>
                <a:gd name="connsiteX0" fmla="*/ 20320 w 78740"/>
                <a:gd name="connsiteY0" fmla="*/ 34290 h 152400"/>
                <a:gd name="connsiteX1" fmla="*/ 20320 w 78740"/>
                <a:gd name="connsiteY1" fmla="*/ 0 h 152400"/>
                <a:gd name="connsiteX2" fmla="*/ 40640 w 78740"/>
                <a:gd name="connsiteY2" fmla="*/ 0 h 152400"/>
                <a:gd name="connsiteX3" fmla="*/ 40640 w 78740"/>
                <a:gd name="connsiteY3" fmla="*/ 34290 h 152400"/>
                <a:gd name="connsiteX4" fmla="*/ 74930 w 78740"/>
                <a:gd name="connsiteY4" fmla="*/ 34290 h 152400"/>
                <a:gd name="connsiteX5" fmla="*/ 74930 w 78740"/>
                <a:gd name="connsiteY5" fmla="*/ 52070 h 152400"/>
                <a:gd name="connsiteX6" fmla="*/ 40640 w 78740"/>
                <a:gd name="connsiteY6" fmla="*/ 52070 h 152400"/>
                <a:gd name="connsiteX7" fmla="*/ 40640 w 78740"/>
                <a:gd name="connsiteY7" fmla="*/ 111760 h 152400"/>
                <a:gd name="connsiteX8" fmla="*/ 57150 w 78740"/>
                <a:gd name="connsiteY8" fmla="*/ 133350 h 152400"/>
                <a:gd name="connsiteX9" fmla="*/ 78740 w 78740"/>
                <a:gd name="connsiteY9" fmla="*/ 128270 h 152400"/>
                <a:gd name="connsiteX10" fmla="*/ 78740 w 78740"/>
                <a:gd name="connsiteY10" fmla="*/ 147320 h 152400"/>
                <a:gd name="connsiteX11" fmla="*/ 53340 w 78740"/>
                <a:gd name="connsiteY11" fmla="*/ 152400 h 152400"/>
                <a:gd name="connsiteX12" fmla="*/ 19050 w 78740"/>
                <a:gd name="connsiteY12" fmla="*/ 118110 h 152400"/>
                <a:gd name="connsiteX13" fmla="*/ 19050 w 78740"/>
                <a:gd name="connsiteY13" fmla="*/ 52070 h 152400"/>
                <a:gd name="connsiteX14" fmla="*/ 0 w 78740"/>
                <a:gd name="connsiteY14" fmla="*/ 52070 h 152400"/>
                <a:gd name="connsiteX15" fmla="*/ 0 w 78740"/>
                <a:gd name="connsiteY15" fmla="*/ 34290 h 152400"/>
                <a:gd name="connsiteX16" fmla="*/ 19050 w 78740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40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46A303DC-42CB-25B3-CF14-DD0F0676E8C6}"/>
                </a:ext>
              </a:extLst>
            </p:cNvPr>
            <p:cNvSpPr/>
            <p:nvPr/>
          </p:nvSpPr>
          <p:spPr>
            <a:xfrm>
              <a:off x="4705011" y="2616200"/>
              <a:ext cx="120988" cy="167639"/>
            </a:xfrm>
            <a:custGeom>
              <a:avLst/>
              <a:gdLst>
                <a:gd name="connsiteX0" fmla="*/ 2879 w 120988"/>
                <a:gd name="connsiteY0" fmla="*/ 147320 h 167639"/>
                <a:gd name="connsiteX1" fmla="*/ 15579 w 120988"/>
                <a:gd name="connsiteY1" fmla="*/ 148590 h 167639"/>
                <a:gd name="connsiteX2" fmla="*/ 51138 w 120988"/>
                <a:gd name="connsiteY2" fmla="*/ 113030 h 167639"/>
                <a:gd name="connsiteX3" fmla="*/ 2879 w 120988"/>
                <a:gd name="connsiteY3" fmla="*/ 0 h 167639"/>
                <a:gd name="connsiteX4" fmla="*/ 27009 w 120988"/>
                <a:gd name="connsiteY4" fmla="*/ 0 h 167639"/>
                <a:gd name="connsiteX5" fmla="*/ 43518 w 120988"/>
                <a:gd name="connsiteY5" fmla="*/ 41910 h 167639"/>
                <a:gd name="connsiteX6" fmla="*/ 62568 w 120988"/>
                <a:gd name="connsiteY6" fmla="*/ 91440 h 167639"/>
                <a:gd name="connsiteX7" fmla="*/ 81618 w 120988"/>
                <a:gd name="connsiteY7" fmla="*/ 41910 h 167639"/>
                <a:gd name="connsiteX8" fmla="*/ 96859 w 120988"/>
                <a:gd name="connsiteY8" fmla="*/ 0 h 167639"/>
                <a:gd name="connsiteX9" fmla="*/ 120988 w 120988"/>
                <a:gd name="connsiteY9" fmla="*/ 0 h 167639"/>
                <a:gd name="connsiteX10" fmla="*/ 76538 w 120988"/>
                <a:gd name="connsiteY10" fmla="*/ 109220 h 167639"/>
                <a:gd name="connsiteX11" fmla="*/ 18118 w 120988"/>
                <a:gd name="connsiteY11" fmla="*/ 167640 h 167639"/>
                <a:gd name="connsiteX12" fmla="*/ 2879 w 120988"/>
                <a:gd name="connsiteY12" fmla="*/ 165100 h 167639"/>
                <a:gd name="connsiteX13" fmla="*/ 2879 w 120988"/>
                <a:gd name="connsiteY13" fmla="*/ 14732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988" h="167639">
                  <a:moveTo>
                    <a:pt x="2879" y="147320"/>
                  </a:moveTo>
                  <a:cubicBezTo>
                    <a:pt x="5418" y="147320"/>
                    <a:pt x="9229" y="148590"/>
                    <a:pt x="15579" y="148590"/>
                  </a:cubicBezTo>
                  <a:cubicBezTo>
                    <a:pt x="33359" y="148590"/>
                    <a:pt x="43518" y="133350"/>
                    <a:pt x="51138" y="113030"/>
                  </a:cubicBezTo>
                  <a:lnTo>
                    <a:pt x="2879" y="0"/>
                  </a:lnTo>
                  <a:lnTo>
                    <a:pt x="27009" y="0"/>
                  </a:lnTo>
                  <a:lnTo>
                    <a:pt x="43518" y="41910"/>
                  </a:lnTo>
                  <a:cubicBezTo>
                    <a:pt x="49868" y="58420"/>
                    <a:pt x="56218" y="74930"/>
                    <a:pt x="62568" y="91440"/>
                  </a:cubicBezTo>
                  <a:cubicBezTo>
                    <a:pt x="68918" y="78740"/>
                    <a:pt x="76538" y="55880"/>
                    <a:pt x="81618" y="41910"/>
                  </a:cubicBezTo>
                  <a:lnTo>
                    <a:pt x="96859" y="0"/>
                  </a:lnTo>
                  <a:lnTo>
                    <a:pt x="120988" y="0"/>
                  </a:lnTo>
                  <a:lnTo>
                    <a:pt x="76538" y="109220"/>
                  </a:lnTo>
                  <a:cubicBezTo>
                    <a:pt x="61298" y="147320"/>
                    <a:pt x="48598" y="167640"/>
                    <a:pt x="18118" y="167640"/>
                  </a:cubicBezTo>
                  <a:cubicBezTo>
                    <a:pt x="-12362" y="167640"/>
                    <a:pt x="5418" y="167640"/>
                    <a:pt x="2879" y="165100"/>
                  </a:cubicBezTo>
                  <a:lnTo>
                    <a:pt x="2879" y="1473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B5231DC4-745E-E494-546A-D5A0F7DB9CBB}"/>
                </a:ext>
              </a:extLst>
            </p:cNvPr>
            <p:cNvSpPr/>
            <p:nvPr/>
          </p:nvSpPr>
          <p:spPr>
            <a:xfrm>
              <a:off x="4922520" y="2613660"/>
              <a:ext cx="113029" cy="166369"/>
            </a:xfrm>
            <a:custGeom>
              <a:avLst/>
              <a:gdLst>
                <a:gd name="connsiteX0" fmla="*/ 0 w 113029"/>
                <a:gd name="connsiteY0" fmla="*/ 2540 h 166369"/>
                <a:gd name="connsiteX1" fmla="*/ 19050 w 113029"/>
                <a:gd name="connsiteY1" fmla="*/ 2540 h 166369"/>
                <a:gd name="connsiteX2" fmla="*/ 19050 w 113029"/>
                <a:gd name="connsiteY2" fmla="*/ 13970 h 166369"/>
                <a:gd name="connsiteX3" fmla="*/ 19050 w 113029"/>
                <a:gd name="connsiteY3" fmla="*/ 22860 h 166369"/>
                <a:gd name="connsiteX4" fmla="*/ 19050 w 113029"/>
                <a:gd name="connsiteY4" fmla="*/ 22860 h 166369"/>
                <a:gd name="connsiteX5" fmla="*/ 59690 w 113029"/>
                <a:gd name="connsiteY5" fmla="*/ 0 h 166369"/>
                <a:gd name="connsiteX6" fmla="*/ 113030 w 113029"/>
                <a:gd name="connsiteY6" fmla="*/ 59690 h 166369"/>
                <a:gd name="connsiteX7" fmla="*/ 60960 w 113029"/>
                <a:gd name="connsiteY7" fmla="*/ 119380 h 166369"/>
                <a:gd name="connsiteX8" fmla="*/ 21590 w 113029"/>
                <a:gd name="connsiteY8" fmla="*/ 96520 h 166369"/>
                <a:gd name="connsiteX9" fmla="*/ 21590 w 113029"/>
                <a:gd name="connsiteY9" fmla="*/ 96520 h 166369"/>
                <a:gd name="connsiteX10" fmla="*/ 21590 w 113029"/>
                <a:gd name="connsiteY10" fmla="*/ 105410 h 166369"/>
                <a:gd name="connsiteX11" fmla="*/ 21590 w 113029"/>
                <a:gd name="connsiteY11" fmla="*/ 166370 h 166369"/>
                <a:gd name="connsiteX12" fmla="*/ 0 w 113029"/>
                <a:gd name="connsiteY12" fmla="*/ 166370 h 166369"/>
                <a:gd name="connsiteX13" fmla="*/ 0 w 113029"/>
                <a:gd name="connsiteY13" fmla="*/ 1270 h 166369"/>
                <a:gd name="connsiteX14" fmla="*/ 92710 w 113029"/>
                <a:gd name="connsiteY14" fmla="*/ 59690 h 166369"/>
                <a:gd name="connsiteX15" fmla="*/ 57150 w 113029"/>
                <a:gd name="connsiteY15" fmla="*/ 17780 h 166369"/>
                <a:gd name="connsiteX16" fmla="*/ 21590 w 113029"/>
                <a:gd name="connsiteY16" fmla="*/ 59690 h 166369"/>
                <a:gd name="connsiteX17" fmla="*/ 57150 w 113029"/>
                <a:gd name="connsiteY17" fmla="*/ 101600 h 166369"/>
                <a:gd name="connsiteX18" fmla="*/ 92710 w 113029"/>
                <a:gd name="connsiteY18" fmla="*/ 5969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29" h="166369">
                  <a:moveTo>
                    <a:pt x="0" y="2540"/>
                  </a:moveTo>
                  <a:lnTo>
                    <a:pt x="19050" y="2540"/>
                  </a:lnTo>
                  <a:lnTo>
                    <a:pt x="19050" y="13970"/>
                  </a:lnTo>
                  <a:cubicBezTo>
                    <a:pt x="19050" y="19050"/>
                    <a:pt x="19050" y="22860"/>
                    <a:pt x="19050" y="22860"/>
                  </a:cubicBezTo>
                  <a:lnTo>
                    <a:pt x="19050" y="22860"/>
                  </a:lnTo>
                  <a:cubicBezTo>
                    <a:pt x="25400" y="11430"/>
                    <a:pt x="40640" y="0"/>
                    <a:pt x="59690" y="0"/>
                  </a:cubicBezTo>
                  <a:cubicBezTo>
                    <a:pt x="90170" y="0"/>
                    <a:pt x="113030" y="24130"/>
                    <a:pt x="113030" y="59690"/>
                  </a:cubicBezTo>
                  <a:cubicBezTo>
                    <a:pt x="113030" y="95250"/>
                    <a:pt x="90170" y="119380"/>
                    <a:pt x="60960" y="119380"/>
                  </a:cubicBezTo>
                  <a:cubicBezTo>
                    <a:pt x="31750" y="119380"/>
                    <a:pt x="27940" y="109220"/>
                    <a:pt x="21590" y="96520"/>
                  </a:cubicBezTo>
                  <a:lnTo>
                    <a:pt x="21590" y="96520"/>
                  </a:lnTo>
                  <a:cubicBezTo>
                    <a:pt x="21590" y="96520"/>
                    <a:pt x="21590" y="100330"/>
                    <a:pt x="21590" y="105410"/>
                  </a:cubicBezTo>
                  <a:lnTo>
                    <a:pt x="21590" y="166370"/>
                  </a:lnTo>
                  <a:lnTo>
                    <a:pt x="0" y="166370"/>
                  </a:lnTo>
                  <a:lnTo>
                    <a:pt x="0" y="1270"/>
                  </a:lnTo>
                  <a:close/>
                  <a:moveTo>
                    <a:pt x="92710" y="59690"/>
                  </a:moveTo>
                  <a:cubicBezTo>
                    <a:pt x="92710" y="35560"/>
                    <a:pt x="78740" y="17780"/>
                    <a:pt x="57150" y="17780"/>
                  </a:cubicBezTo>
                  <a:cubicBezTo>
                    <a:pt x="35560" y="17780"/>
                    <a:pt x="21590" y="30480"/>
                    <a:pt x="21590" y="59690"/>
                  </a:cubicBezTo>
                  <a:cubicBezTo>
                    <a:pt x="21590" y="88900"/>
                    <a:pt x="40640" y="101600"/>
                    <a:pt x="57150" y="101600"/>
                  </a:cubicBezTo>
                  <a:cubicBezTo>
                    <a:pt x="73660" y="101600"/>
                    <a:pt x="92710" y="83820"/>
                    <a:pt x="9271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B433C352-F6DE-7955-2019-5BFE45A01F24}"/>
                </a:ext>
              </a:extLst>
            </p:cNvPr>
            <p:cNvSpPr/>
            <p:nvPr/>
          </p:nvSpPr>
          <p:spPr>
            <a:xfrm>
              <a:off x="5060950" y="2612389"/>
              <a:ext cx="93979" cy="119380"/>
            </a:xfrm>
            <a:custGeom>
              <a:avLst/>
              <a:gdLst>
                <a:gd name="connsiteX0" fmla="*/ 5080 w 93979"/>
                <a:gd name="connsiteY0" fmla="*/ 8890 h 119380"/>
                <a:gd name="connsiteX1" fmla="*/ 45720 w 93979"/>
                <a:gd name="connsiteY1" fmla="*/ 0 h 119380"/>
                <a:gd name="connsiteX2" fmla="*/ 93980 w 93979"/>
                <a:gd name="connsiteY2" fmla="*/ 44450 h 119380"/>
                <a:gd name="connsiteX3" fmla="*/ 93980 w 93979"/>
                <a:gd name="connsiteY3" fmla="*/ 116840 h 119380"/>
                <a:gd name="connsiteX4" fmla="*/ 74930 w 93979"/>
                <a:gd name="connsiteY4" fmla="*/ 116840 h 119380"/>
                <a:gd name="connsiteX5" fmla="*/ 74930 w 93979"/>
                <a:gd name="connsiteY5" fmla="*/ 102870 h 119380"/>
                <a:gd name="connsiteX6" fmla="*/ 74930 w 93979"/>
                <a:gd name="connsiteY6" fmla="*/ 93980 h 119380"/>
                <a:gd name="connsiteX7" fmla="*/ 74930 w 93979"/>
                <a:gd name="connsiteY7" fmla="*/ 93980 h 119380"/>
                <a:gd name="connsiteX8" fmla="*/ 35560 w 93979"/>
                <a:gd name="connsiteY8" fmla="*/ 119380 h 119380"/>
                <a:gd name="connsiteX9" fmla="*/ 0 w 93979"/>
                <a:gd name="connsiteY9" fmla="*/ 86360 h 119380"/>
                <a:gd name="connsiteX10" fmla="*/ 74930 w 93979"/>
                <a:gd name="connsiteY10" fmla="*/ 50800 h 119380"/>
                <a:gd name="connsiteX11" fmla="*/ 74930 w 93979"/>
                <a:gd name="connsiteY11" fmla="*/ 44450 h 119380"/>
                <a:gd name="connsiteX12" fmla="*/ 44450 w 93979"/>
                <a:gd name="connsiteY12" fmla="*/ 17780 h 119380"/>
                <a:gd name="connsiteX13" fmla="*/ 7620 w 93979"/>
                <a:gd name="connsiteY13" fmla="*/ 27940 h 119380"/>
                <a:gd name="connsiteX14" fmla="*/ 7620 w 93979"/>
                <a:gd name="connsiteY14" fmla="*/ 8890 h 119380"/>
                <a:gd name="connsiteX15" fmla="*/ 72390 w 93979"/>
                <a:gd name="connsiteY15" fmla="*/ 67310 h 119380"/>
                <a:gd name="connsiteX16" fmla="*/ 19050 w 93979"/>
                <a:gd name="connsiteY16" fmla="*/ 86360 h 119380"/>
                <a:gd name="connsiteX17" fmla="*/ 38100 w 93979"/>
                <a:gd name="connsiteY17" fmla="*/ 102870 h 119380"/>
                <a:gd name="connsiteX18" fmla="*/ 72390 w 93979"/>
                <a:gd name="connsiteY18" fmla="*/ 6604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80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7310"/>
                  </a:moveTo>
                  <a:cubicBezTo>
                    <a:pt x="35560" y="60960"/>
                    <a:pt x="19050" y="71120"/>
                    <a:pt x="19050" y="86360"/>
                  </a:cubicBezTo>
                  <a:cubicBezTo>
                    <a:pt x="19050" y="101600"/>
                    <a:pt x="26670" y="102870"/>
                    <a:pt x="38100" y="102870"/>
                  </a:cubicBezTo>
                  <a:cubicBezTo>
                    <a:pt x="57150" y="102870"/>
                    <a:pt x="72390" y="83820"/>
                    <a:pt x="72390" y="660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2BE160A5-9EE4-8532-867A-F367651DC286}"/>
                </a:ext>
              </a:extLst>
            </p:cNvPr>
            <p:cNvSpPr/>
            <p:nvPr/>
          </p:nvSpPr>
          <p:spPr>
            <a:xfrm>
              <a:off x="5191759" y="2614929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917F6FB2-B6CE-0165-C8EE-6F2EDEA82D8E}"/>
                </a:ext>
              </a:extLst>
            </p:cNvPr>
            <p:cNvSpPr/>
            <p:nvPr/>
          </p:nvSpPr>
          <p:spPr>
            <a:xfrm>
              <a:off x="5271770" y="2581910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048D6AE6-BAB8-DD77-290D-F8DA374B2D28}"/>
                </a:ext>
              </a:extLst>
            </p:cNvPr>
            <p:cNvSpPr/>
            <p:nvPr/>
          </p:nvSpPr>
          <p:spPr>
            <a:xfrm>
              <a:off x="5377179" y="2613660"/>
              <a:ext cx="102870" cy="118110"/>
            </a:xfrm>
            <a:custGeom>
              <a:avLst/>
              <a:gdLst>
                <a:gd name="connsiteX0" fmla="*/ 20320 w 102870"/>
                <a:gd name="connsiteY0" fmla="*/ 2540 h 118110"/>
                <a:gd name="connsiteX1" fmla="*/ 20320 w 102870"/>
                <a:gd name="connsiteY1" fmla="*/ 19050 h 118110"/>
                <a:gd name="connsiteX2" fmla="*/ 20320 w 102870"/>
                <a:gd name="connsiteY2" fmla="*/ 27940 h 118110"/>
                <a:gd name="connsiteX3" fmla="*/ 20320 w 102870"/>
                <a:gd name="connsiteY3" fmla="*/ 27940 h 118110"/>
                <a:gd name="connsiteX4" fmla="*/ 63500 w 102870"/>
                <a:gd name="connsiteY4" fmla="*/ 0 h 118110"/>
                <a:gd name="connsiteX5" fmla="*/ 102870 w 102870"/>
                <a:gd name="connsiteY5" fmla="*/ 45720 h 118110"/>
                <a:gd name="connsiteX6" fmla="*/ 102870 w 102870"/>
                <a:gd name="connsiteY6" fmla="*/ 118110 h 118110"/>
                <a:gd name="connsiteX7" fmla="*/ 81280 w 102870"/>
                <a:gd name="connsiteY7" fmla="*/ 118110 h 118110"/>
                <a:gd name="connsiteX8" fmla="*/ 81280 w 102870"/>
                <a:gd name="connsiteY8" fmla="*/ 50800 h 118110"/>
                <a:gd name="connsiteX9" fmla="*/ 59690 w 102870"/>
                <a:gd name="connsiteY9" fmla="*/ 20320 h 118110"/>
                <a:gd name="connsiteX10" fmla="*/ 21590 w 102870"/>
                <a:gd name="connsiteY10" fmla="*/ 60960 h 118110"/>
                <a:gd name="connsiteX11" fmla="*/ 21590 w 102870"/>
                <a:gd name="connsiteY11" fmla="*/ 116840 h 118110"/>
                <a:gd name="connsiteX12" fmla="*/ 0 w 102870"/>
                <a:gd name="connsiteY12" fmla="*/ 116840 h 118110"/>
                <a:gd name="connsiteX13" fmla="*/ 0 w 102870"/>
                <a:gd name="connsiteY13" fmla="*/ 2540 h 118110"/>
                <a:gd name="connsiteX14" fmla="*/ 20320 w 102870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BD9BFFCD-B651-4269-C4A0-33D5ABEF99D2}"/>
                </a:ext>
              </a:extLst>
            </p:cNvPr>
            <p:cNvSpPr/>
            <p:nvPr/>
          </p:nvSpPr>
          <p:spPr>
            <a:xfrm>
              <a:off x="5510529" y="261492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5880 w 107950"/>
                <a:gd name="connsiteY10" fmla="*/ 16510 h 119380"/>
                <a:gd name="connsiteX11" fmla="*/ 22860 w 107950"/>
                <a:gd name="connsiteY11" fmla="*/ 48260 h 119380"/>
                <a:gd name="connsiteX12" fmla="*/ 87630 w 107950"/>
                <a:gd name="connsiteY12" fmla="*/ 48260 h 119380"/>
                <a:gd name="connsiteX13" fmla="*/ 5715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C1320622-9E35-7B4C-2F5D-72F025CCB344}"/>
                </a:ext>
              </a:extLst>
            </p:cNvPr>
            <p:cNvSpPr/>
            <p:nvPr/>
          </p:nvSpPr>
          <p:spPr>
            <a:xfrm>
              <a:off x="5648959" y="2614929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B1C8FE6B-EBBA-3F08-799D-0EB11B3498BC}"/>
                </a:ext>
              </a:extLst>
            </p:cNvPr>
            <p:cNvSpPr/>
            <p:nvPr/>
          </p:nvSpPr>
          <p:spPr>
            <a:xfrm>
              <a:off x="5732779" y="2613660"/>
              <a:ext cx="78740" cy="119379"/>
            </a:xfrm>
            <a:custGeom>
              <a:avLst/>
              <a:gdLst>
                <a:gd name="connsiteX0" fmla="*/ 34290 w 78740"/>
                <a:gd name="connsiteY0" fmla="*/ 67310 h 119379"/>
                <a:gd name="connsiteX1" fmla="*/ 0 w 78740"/>
                <a:gd name="connsiteY1" fmla="*/ 31750 h 119379"/>
                <a:gd name="connsiteX2" fmla="*/ 40640 w 78740"/>
                <a:gd name="connsiteY2" fmla="*/ 0 h 119379"/>
                <a:gd name="connsiteX3" fmla="*/ 72390 w 78740"/>
                <a:gd name="connsiteY3" fmla="*/ 6350 h 119379"/>
                <a:gd name="connsiteX4" fmla="*/ 72390 w 78740"/>
                <a:gd name="connsiteY4" fmla="*/ 25400 h 119379"/>
                <a:gd name="connsiteX5" fmla="*/ 41910 w 78740"/>
                <a:gd name="connsiteY5" fmla="*/ 17780 h 119379"/>
                <a:gd name="connsiteX6" fmla="*/ 19050 w 78740"/>
                <a:gd name="connsiteY6" fmla="*/ 33020 h 119379"/>
                <a:gd name="connsiteX7" fmla="*/ 43180 w 78740"/>
                <a:gd name="connsiteY7" fmla="*/ 52070 h 119379"/>
                <a:gd name="connsiteX8" fmla="*/ 78740 w 78740"/>
                <a:gd name="connsiteY8" fmla="*/ 87630 h 119379"/>
                <a:gd name="connsiteX9" fmla="*/ 36830 w 78740"/>
                <a:gd name="connsiteY9" fmla="*/ 119380 h 119379"/>
                <a:gd name="connsiteX10" fmla="*/ 0 w 78740"/>
                <a:gd name="connsiteY10" fmla="*/ 111760 h 119379"/>
                <a:gd name="connsiteX11" fmla="*/ 0 w 78740"/>
                <a:gd name="connsiteY11" fmla="*/ 92710 h 119379"/>
                <a:gd name="connsiteX12" fmla="*/ 36830 w 78740"/>
                <a:gd name="connsiteY12" fmla="*/ 101600 h 119379"/>
                <a:gd name="connsiteX13" fmla="*/ 59690 w 78740"/>
                <a:gd name="connsiteY13" fmla="*/ 86360 h 119379"/>
                <a:gd name="connsiteX14" fmla="*/ 34290 w 78740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B850CF85-2AF4-6905-C72B-807072BD6684}"/>
                </a:ext>
              </a:extLst>
            </p:cNvPr>
            <p:cNvSpPr/>
            <p:nvPr/>
          </p:nvSpPr>
          <p:spPr>
            <a:xfrm>
              <a:off x="5844540" y="2564129"/>
              <a:ext cx="104139" cy="166370"/>
            </a:xfrm>
            <a:custGeom>
              <a:avLst/>
              <a:gdLst>
                <a:gd name="connsiteX0" fmla="*/ 0 w 104139"/>
                <a:gd name="connsiteY0" fmla="*/ 1270 h 166370"/>
                <a:gd name="connsiteX1" fmla="*/ 21590 w 104139"/>
                <a:gd name="connsiteY1" fmla="*/ 1270 h 166370"/>
                <a:gd name="connsiteX2" fmla="*/ 21590 w 104139"/>
                <a:gd name="connsiteY2" fmla="*/ 64770 h 166370"/>
                <a:gd name="connsiteX3" fmla="*/ 21590 w 104139"/>
                <a:gd name="connsiteY3" fmla="*/ 76200 h 166370"/>
                <a:gd name="connsiteX4" fmla="*/ 21590 w 104139"/>
                <a:gd name="connsiteY4" fmla="*/ 76200 h 166370"/>
                <a:gd name="connsiteX5" fmla="*/ 64770 w 104139"/>
                <a:gd name="connsiteY5" fmla="*/ 48260 h 166370"/>
                <a:gd name="connsiteX6" fmla="*/ 104140 w 104139"/>
                <a:gd name="connsiteY6" fmla="*/ 93980 h 166370"/>
                <a:gd name="connsiteX7" fmla="*/ 104140 w 104139"/>
                <a:gd name="connsiteY7" fmla="*/ 166370 h 166370"/>
                <a:gd name="connsiteX8" fmla="*/ 82550 w 104139"/>
                <a:gd name="connsiteY8" fmla="*/ 166370 h 166370"/>
                <a:gd name="connsiteX9" fmla="*/ 82550 w 104139"/>
                <a:gd name="connsiteY9" fmla="*/ 99060 h 166370"/>
                <a:gd name="connsiteX10" fmla="*/ 60960 w 104139"/>
                <a:gd name="connsiteY10" fmla="*/ 68580 h 166370"/>
                <a:gd name="connsiteX11" fmla="*/ 22860 w 104139"/>
                <a:gd name="connsiteY11" fmla="*/ 109220 h 166370"/>
                <a:gd name="connsiteX12" fmla="*/ 22860 w 104139"/>
                <a:gd name="connsiteY12" fmla="*/ 165100 h 166370"/>
                <a:gd name="connsiteX13" fmla="*/ 1270 w 104139"/>
                <a:gd name="connsiteY13" fmla="*/ 165100 h 166370"/>
                <a:gd name="connsiteX14" fmla="*/ 1270 w 104139"/>
                <a:gd name="connsiteY14" fmla="*/ 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39" h="166370">
                  <a:moveTo>
                    <a:pt x="0" y="1270"/>
                  </a:moveTo>
                  <a:lnTo>
                    <a:pt x="21590" y="1270"/>
                  </a:lnTo>
                  <a:lnTo>
                    <a:pt x="21590" y="64770"/>
                  </a:lnTo>
                  <a:cubicBezTo>
                    <a:pt x="21590" y="69850"/>
                    <a:pt x="21590" y="74930"/>
                    <a:pt x="21590" y="76200"/>
                  </a:cubicBezTo>
                  <a:lnTo>
                    <a:pt x="21590" y="76200"/>
                  </a:lnTo>
                  <a:cubicBezTo>
                    <a:pt x="26670" y="66040"/>
                    <a:pt x="40640" y="48260"/>
                    <a:pt x="64770" y="48260"/>
                  </a:cubicBezTo>
                  <a:cubicBezTo>
                    <a:pt x="88900" y="48260"/>
                    <a:pt x="104140" y="64770"/>
                    <a:pt x="104140" y="93980"/>
                  </a:cubicBezTo>
                  <a:lnTo>
                    <a:pt x="104140" y="166370"/>
                  </a:lnTo>
                  <a:lnTo>
                    <a:pt x="82550" y="166370"/>
                  </a:lnTo>
                  <a:lnTo>
                    <a:pt x="82550" y="99060"/>
                  </a:lnTo>
                  <a:cubicBezTo>
                    <a:pt x="82550" y="83820"/>
                    <a:pt x="80010" y="68580"/>
                    <a:pt x="60960" y="68580"/>
                  </a:cubicBezTo>
                  <a:cubicBezTo>
                    <a:pt x="41910" y="68580"/>
                    <a:pt x="22860" y="86360"/>
                    <a:pt x="22860" y="109220"/>
                  </a:cubicBezTo>
                  <a:lnTo>
                    <a:pt x="22860" y="165100"/>
                  </a:lnTo>
                  <a:lnTo>
                    <a:pt x="1270" y="16510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996AD72E-B815-930F-1037-24E2992CDDC5}"/>
                </a:ext>
              </a:extLst>
            </p:cNvPr>
            <p:cNvSpPr/>
            <p:nvPr/>
          </p:nvSpPr>
          <p:spPr>
            <a:xfrm>
              <a:off x="5985509" y="257047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4130 w 25400"/>
                <a:gd name="connsiteY5" fmla="*/ 45720 h 160020"/>
                <a:gd name="connsiteX6" fmla="*/ 24130 w 25400"/>
                <a:gd name="connsiteY6" fmla="*/ 160020 h 160020"/>
                <a:gd name="connsiteX7" fmla="*/ 2540 w 25400"/>
                <a:gd name="connsiteY7" fmla="*/ 160020 h 160020"/>
                <a:gd name="connsiteX8" fmla="*/ 2540 w 25400"/>
                <a:gd name="connsiteY8" fmla="*/ 45720 h 160020"/>
                <a:gd name="connsiteX9" fmla="*/ 2413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3C2FA1EB-8C00-182C-41EA-1825A8573274}"/>
                </a:ext>
              </a:extLst>
            </p:cNvPr>
            <p:cNvSpPr/>
            <p:nvPr/>
          </p:nvSpPr>
          <p:spPr>
            <a:xfrm>
              <a:off x="6052820" y="2613660"/>
              <a:ext cx="113029" cy="166369"/>
            </a:xfrm>
            <a:custGeom>
              <a:avLst/>
              <a:gdLst>
                <a:gd name="connsiteX0" fmla="*/ 0 w 113029"/>
                <a:gd name="connsiteY0" fmla="*/ 2540 h 166369"/>
                <a:gd name="connsiteX1" fmla="*/ 19050 w 113029"/>
                <a:gd name="connsiteY1" fmla="*/ 2540 h 166369"/>
                <a:gd name="connsiteX2" fmla="*/ 19050 w 113029"/>
                <a:gd name="connsiteY2" fmla="*/ 13970 h 166369"/>
                <a:gd name="connsiteX3" fmla="*/ 19050 w 113029"/>
                <a:gd name="connsiteY3" fmla="*/ 22860 h 166369"/>
                <a:gd name="connsiteX4" fmla="*/ 19050 w 113029"/>
                <a:gd name="connsiteY4" fmla="*/ 22860 h 166369"/>
                <a:gd name="connsiteX5" fmla="*/ 59690 w 113029"/>
                <a:gd name="connsiteY5" fmla="*/ 0 h 166369"/>
                <a:gd name="connsiteX6" fmla="*/ 113030 w 113029"/>
                <a:gd name="connsiteY6" fmla="*/ 59690 h 166369"/>
                <a:gd name="connsiteX7" fmla="*/ 60960 w 113029"/>
                <a:gd name="connsiteY7" fmla="*/ 119380 h 166369"/>
                <a:gd name="connsiteX8" fmla="*/ 21590 w 113029"/>
                <a:gd name="connsiteY8" fmla="*/ 96520 h 166369"/>
                <a:gd name="connsiteX9" fmla="*/ 21590 w 113029"/>
                <a:gd name="connsiteY9" fmla="*/ 96520 h 166369"/>
                <a:gd name="connsiteX10" fmla="*/ 21590 w 113029"/>
                <a:gd name="connsiteY10" fmla="*/ 105410 h 166369"/>
                <a:gd name="connsiteX11" fmla="*/ 21590 w 113029"/>
                <a:gd name="connsiteY11" fmla="*/ 166370 h 166369"/>
                <a:gd name="connsiteX12" fmla="*/ 0 w 113029"/>
                <a:gd name="connsiteY12" fmla="*/ 166370 h 166369"/>
                <a:gd name="connsiteX13" fmla="*/ 0 w 113029"/>
                <a:gd name="connsiteY13" fmla="*/ 1270 h 166369"/>
                <a:gd name="connsiteX14" fmla="*/ 92710 w 113029"/>
                <a:gd name="connsiteY14" fmla="*/ 59690 h 166369"/>
                <a:gd name="connsiteX15" fmla="*/ 57150 w 113029"/>
                <a:gd name="connsiteY15" fmla="*/ 17780 h 166369"/>
                <a:gd name="connsiteX16" fmla="*/ 21590 w 113029"/>
                <a:gd name="connsiteY16" fmla="*/ 59690 h 166369"/>
                <a:gd name="connsiteX17" fmla="*/ 57150 w 113029"/>
                <a:gd name="connsiteY17" fmla="*/ 101600 h 166369"/>
                <a:gd name="connsiteX18" fmla="*/ 92710 w 113029"/>
                <a:gd name="connsiteY18" fmla="*/ 5969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29" h="166369">
                  <a:moveTo>
                    <a:pt x="0" y="2540"/>
                  </a:moveTo>
                  <a:lnTo>
                    <a:pt x="19050" y="2540"/>
                  </a:lnTo>
                  <a:lnTo>
                    <a:pt x="19050" y="13970"/>
                  </a:lnTo>
                  <a:cubicBezTo>
                    <a:pt x="19050" y="19050"/>
                    <a:pt x="19050" y="22860"/>
                    <a:pt x="19050" y="22860"/>
                  </a:cubicBezTo>
                  <a:lnTo>
                    <a:pt x="19050" y="22860"/>
                  </a:lnTo>
                  <a:cubicBezTo>
                    <a:pt x="25400" y="11430"/>
                    <a:pt x="40640" y="0"/>
                    <a:pt x="59690" y="0"/>
                  </a:cubicBezTo>
                  <a:cubicBezTo>
                    <a:pt x="90170" y="0"/>
                    <a:pt x="113030" y="24130"/>
                    <a:pt x="113030" y="59690"/>
                  </a:cubicBezTo>
                  <a:cubicBezTo>
                    <a:pt x="113030" y="95250"/>
                    <a:pt x="90170" y="119380"/>
                    <a:pt x="60960" y="119380"/>
                  </a:cubicBezTo>
                  <a:cubicBezTo>
                    <a:pt x="31750" y="119380"/>
                    <a:pt x="27940" y="109220"/>
                    <a:pt x="21590" y="96520"/>
                  </a:cubicBezTo>
                  <a:lnTo>
                    <a:pt x="21590" y="96520"/>
                  </a:lnTo>
                  <a:cubicBezTo>
                    <a:pt x="21590" y="96520"/>
                    <a:pt x="21590" y="100330"/>
                    <a:pt x="21590" y="105410"/>
                  </a:cubicBezTo>
                  <a:lnTo>
                    <a:pt x="21590" y="166370"/>
                  </a:lnTo>
                  <a:lnTo>
                    <a:pt x="0" y="166370"/>
                  </a:lnTo>
                  <a:lnTo>
                    <a:pt x="0" y="1270"/>
                  </a:lnTo>
                  <a:close/>
                  <a:moveTo>
                    <a:pt x="92710" y="59690"/>
                  </a:moveTo>
                  <a:cubicBezTo>
                    <a:pt x="92710" y="35560"/>
                    <a:pt x="78740" y="17780"/>
                    <a:pt x="57150" y="17780"/>
                  </a:cubicBezTo>
                  <a:cubicBezTo>
                    <a:pt x="35560" y="17780"/>
                    <a:pt x="21590" y="30480"/>
                    <a:pt x="21590" y="59690"/>
                  </a:cubicBezTo>
                  <a:cubicBezTo>
                    <a:pt x="21590" y="88900"/>
                    <a:pt x="40640" y="101600"/>
                    <a:pt x="57150" y="101600"/>
                  </a:cubicBezTo>
                  <a:cubicBezTo>
                    <a:pt x="73660" y="101600"/>
                    <a:pt x="92710" y="83820"/>
                    <a:pt x="9271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DC2F5AFE-5DDF-27C7-36FB-59296C70E480}"/>
                </a:ext>
              </a:extLst>
            </p:cNvPr>
            <p:cNvSpPr/>
            <p:nvPr/>
          </p:nvSpPr>
          <p:spPr>
            <a:xfrm>
              <a:off x="6191250" y="2613660"/>
              <a:ext cx="78740" cy="119379"/>
            </a:xfrm>
            <a:custGeom>
              <a:avLst/>
              <a:gdLst>
                <a:gd name="connsiteX0" fmla="*/ 34290 w 78740"/>
                <a:gd name="connsiteY0" fmla="*/ 67310 h 119379"/>
                <a:gd name="connsiteX1" fmla="*/ 0 w 78740"/>
                <a:gd name="connsiteY1" fmla="*/ 31750 h 119379"/>
                <a:gd name="connsiteX2" fmla="*/ 40640 w 78740"/>
                <a:gd name="connsiteY2" fmla="*/ 0 h 119379"/>
                <a:gd name="connsiteX3" fmla="*/ 72390 w 78740"/>
                <a:gd name="connsiteY3" fmla="*/ 6350 h 119379"/>
                <a:gd name="connsiteX4" fmla="*/ 72390 w 78740"/>
                <a:gd name="connsiteY4" fmla="*/ 25400 h 119379"/>
                <a:gd name="connsiteX5" fmla="*/ 41910 w 78740"/>
                <a:gd name="connsiteY5" fmla="*/ 17780 h 119379"/>
                <a:gd name="connsiteX6" fmla="*/ 19050 w 78740"/>
                <a:gd name="connsiteY6" fmla="*/ 33020 h 119379"/>
                <a:gd name="connsiteX7" fmla="*/ 43180 w 78740"/>
                <a:gd name="connsiteY7" fmla="*/ 52070 h 119379"/>
                <a:gd name="connsiteX8" fmla="*/ 78740 w 78740"/>
                <a:gd name="connsiteY8" fmla="*/ 87630 h 119379"/>
                <a:gd name="connsiteX9" fmla="*/ 36830 w 78740"/>
                <a:gd name="connsiteY9" fmla="*/ 119380 h 119379"/>
                <a:gd name="connsiteX10" fmla="*/ 0 w 78740"/>
                <a:gd name="connsiteY10" fmla="*/ 111760 h 119379"/>
                <a:gd name="connsiteX11" fmla="*/ 0 w 78740"/>
                <a:gd name="connsiteY11" fmla="*/ 92710 h 119379"/>
                <a:gd name="connsiteX12" fmla="*/ 36830 w 78740"/>
                <a:gd name="connsiteY12" fmla="*/ 101600 h 119379"/>
                <a:gd name="connsiteX13" fmla="*/ 59690 w 78740"/>
                <a:gd name="connsiteY13" fmla="*/ 86360 h 119379"/>
                <a:gd name="connsiteX14" fmla="*/ 34290 w 78740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9F6BFCE5-5296-83DE-3048-6DC7C3AE8641}"/>
                </a:ext>
              </a:extLst>
            </p:cNvPr>
            <p:cNvSpPr/>
            <p:nvPr/>
          </p:nvSpPr>
          <p:spPr>
            <a:xfrm>
              <a:off x="6367779" y="2612389"/>
              <a:ext cx="93979" cy="119380"/>
            </a:xfrm>
            <a:custGeom>
              <a:avLst/>
              <a:gdLst>
                <a:gd name="connsiteX0" fmla="*/ 5080 w 93979"/>
                <a:gd name="connsiteY0" fmla="*/ 8890 h 119380"/>
                <a:gd name="connsiteX1" fmla="*/ 45720 w 93979"/>
                <a:gd name="connsiteY1" fmla="*/ 0 h 119380"/>
                <a:gd name="connsiteX2" fmla="*/ 93980 w 93979"/>
                <a:gd name="connsiteY2" fmla="*/ 44450 h 119380"/>
                <a:gd name="connsiteX3" fmla="*/ 93980 w 93979"/>
                <a:gd name="connsiteY3" fmla="*/ 116840 h 119380"/>
                <a:gd name="connsiteX4" fmla="*/ 74930 w 93979"/>
                <a:gd name="connsiteY4" fmla="*/ 116840 h 119380"/>
                <a:gd name="connsiteX5" fmla="*/ 74930 w 93979"/>
                <a:gd name="connsiteY5" fmla="*/ 102870 h 119380"/>
                <a:gd name="connsiteX6" fmla="*/ 74930 w 93979"/>
                <a:gd name="connsiteY6" fmla="*/ 93980 h 119380"/>
                <a:gd name="connsiteX7" fmla="*/ 74930 w 93979"/>
                <a:gd name="connsiteY7" fmla="*/ 93980 h 119380"/>
                <a:gd name="connsiteX8" fmla="*/ 35560 w 93979"/>
                <a:gd name="connsiteY8" fmla="*/ 119380 h 119380"/>
                <a:gd name="connsiteX9" fmla="*/ 0 w 93979"/>
                <a:gd name="connsiteY9" fmla="*/ 86360 h 119380"/>
                <a:gd name="connsiteX10" fmla="*/ 74930 w 93979"/>
                <a:gd name="connsiteY10" fmla="*/ 50800 h 119380"/>
                <a:gd name="connsiteX11" fmla="*/ 74930 w 93979"/>
                <a:gd name="connsiteY11" fmla="*/ 44450 h 119380"/>
                <a:gd name="connsiteX12" fmla="*/ 44450 w 93979"/>
                <a:gd name="connsiteY12" fmla="*/ 17780 h 119380"/>
                <a:gd name="connsiteX13" fmla="*/ 7620 w 93979"/>
                <a:gd name="connsiteY13" fmla="*/ 27940 h 119380"/>
                <a:gd name="connsiteX14" fmla="*/ 7620 w 93979"/>
                <a:gd name="connsiteY14" fmla="*/ 8890 h 119380"/>
                <a:gd name="connsiteX15" fmla="*/ 72390 w 93979"/>
                <a:gd name="connsiteY15" fmla="*/ 67310 h 119380"/>
                <a:gd name="connsiteX16" fmla="*/ 19050 w 93979"/>
                <a:gd name="connsiteY16" fmla="*/ 86360 h 119380"/>
                <a:gd name="connsiteX17" fmla="*/ 38100 w 93979"/>
                <a:gd name="connsiteY17" fmla="*/ 102870 h 119380"/>
                <a:gd name="connsiteX18" fmla="*/ 72390 w 93979"/>
                <a:gd name="connsiteY18" fmla="*/ 6604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80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7310"/>
                  </a:moveTo>
                  <a:cubicBezTo>
                    <a:pt x="35560" y="60960"/>
                    <a:pt x="19050" y="71120"/>
                    <a:pt x="19050" y="86360"/>
                  </a:cubicBezTo>
                  <a:cubicBezTo>
                    <a:pt x="19050" y="101600"/>
                    <a:pt x="26670" y="102870"/>
                    <a:pt x="38100" y="102870"/>
                  </a:cubicBezTo>
                  <a:cubicBezTo>
                    <a:pt x="57150" y="102870"/>
                    <a:pt x="72390" y="83820"/>
                    <a:pt x="72390" y="660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85F17F47-26E9-5ACC-2A3C-E0D26414B103}"/>
                </a:ext>
              </a:extLst>
            </p:cNvPr>
            <p:cNvSpPr/>
            <p:nvPr/>
          </p:nvSpPr>
          <p:spPr>
            <a:xfrm>
              <a:off x="6501129" y="2613660"/>
              <a:ext cx="102870" cy="118110"/>
            </a:xfrm>
            <a:custGeom>
              <a:avLst/>
              <a:gdLst>
                <a:gd name="connsiteX0" fmla="*/ 20320 w 102870"/>
                <a:gd name="connsiteY0" fmla="*/ 2540 h 118110"/>
                <a:gd name="connsiteX1" fmla="*/ 20320 w 102870"/>
                <a:gd name="connsiteY1" fmla="*/ 19050 h 118110"/>
                <a:gd name="connsiteX2" fmla="*/ 20320 w 102870"/>
                <a:gd name="connsiteY2" fmla="*/ 27940 h 118110"/>
                <a:gd name="connsiteX3" fmla="*/ 20320 w 102870"/>
                <a:gd name="connsiteY3" fmla="*/ 27940 h 118110"/>
                <a:gd name="connsiteX4" fmla="*/ 63500 w 102870"/>
                <a:gd name="connsiteY4" fmla="*/ 0 h 118110"/>
                <a:gd name="connsiteX5" fmla="*/ 102870 w 102870"/>
                <a:gd name="connsiteY5" fmla="*/ 45720 h 118110"/>
                <a:gd name="connsiteX6" fmla="*/ 102870 w 102870"/>
                <a:gd name="connsiteY6" fmla="*/ 118110 h 118110"/>
                <a:gd name="connsiteX7" fmla="*/ 81280 w 102870"/>
                <a:gd name="connsiteY7" fmla="*/ 118110 h 118110"/>
                <a:gd name="connsiteX8" fmla="*/ 81280 w 102870"/>
                <a:gd name="connsiteY8" fmla="*/ 50800 h 118110"/>
                <a:gd name="connsiteX9" fmla="*/ 59690 w 102870"/>
                <a:gd name="connsiteY9" fmla="*/ 20320 h 118110"/>
                <a:gd name="connsiteX10" fmla="*/ 21590 w 102870"/>
                <a:gd name="connsiteY10" fmla="*/ 60960 h 118110"/>
                <a:gd name="connsiteX11" fmla="*/ 21590 w 102870"/>
                <a:gd name="connsiteY11" fmla="*/ 116840 h 118110"/>
                <a:gd name="connsiteX12" fmla="*/ 0 w 102870"/>
                <a:gd name="connsiteY12" fmla="*/ 116840 h 118110"/>
                <a:gd name="connsiteX13" fmla="*/ 0 w 102870"/>
                <a:gd name="connsiteY13" fmla="*/ 2540 h 118110"/>
                <a:gd name="connsiteX14" fmla="*/ 20320 w 102870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D8A29953-5A7E-4DD1-813D-EA1A12498B49}"/>
                </a:ext>
              </a:extLst>
            </p:cNvPr>
            <p:cNvSpPr/>
            <p:nvPr/>
          </p:nvSpPr>
          <p:spPr>
            <a:xfrm>
              <a:off x="6635750" y="2565400"/>
              <a:ext cx="113030" cy="166370"/>
            </a:xfrm>
            <a:custGeom>
              <a:avLst/>
              <a:gdLst>
                <a:gd name="connsiteX0" fmla="*/ 113030 w 113030"/>
                <a:gd name="connsiteY0" fmla="*/ 165100 h 166370"/>
                <a:gd name="connsiteX1" fmla="*/ 93980 w 113030"/>
                <a:gd name="connsiteY1" fmla="*/ 165100 h 166370"/>
                <a:gd name="connsiteX2" fmla="*/ 93980 w 113030"/>
                <a:gd name="connsiteY2" fmla="*/ 151130 h 166370"/>
                <a:gd name="connsiteX3" fmla="*/ 93980 w 113030"/>
                <a:gd name="connsiteY3" fmla="*/ 142240 h 166370"/>
                <a:gd name="connsiteX4" fmla="*/ 93980 w 113030"/>
                <a:gd name="connsiteY4" fmla="*/ 142240 h 166370"/>
                <a:gd name="connsiteX5" fmla="*/ 53340 w 113030"/>
                <a:gd name="connsiteY5" fmla="*/ 166370 h 166370"/>
                <a:gd name="connsiteX6" fmla="*/ 0 w 113030"/>
                <a:gd name="connsiteY6" fmla="*/ 106680 h 166370"/>
                <a:gd name="connsiteX7" fmla="*/ 52070 w 113030"/>
                <a:gd name="connsiteY7" fmla="*/ 46990 h 166370"/>
                <a:gd name="connsiteX8" fmla="*/ 91440 w 113030"/>
                <a:gd name="connsiteY8" fmla="*/ 67310 h 166370"/>
                <a:gd name="connsiteX9" fmla="*/ 91440 w 113030"/>
                <a:gd name="connsiteY9" fmla="*/ 67310 h 166370"/>
                <a:gd name="connsiteX10" fmla="*/ 91440 w 113030"/>
                <a:gd name="connsiteY10" fmla="*/ 58420 h 166370"/>
                <a:gd name="connsiteX11" fmla="*/ 91440 w 113030"/>
                <a:gd name="connsiteY11" fmla="*/ 0 h 166370"/>
                <a:gd name="connsiteX12" fmla="*/ 113030 w 113030"/>
                <a:gd name="connsiteY12" fmla="*/ 0 h 166370"/>
                <a:gd name="connsiteX13" fmla="*/ 113030 w 113030"/>
                <a:gd name="connsiteY13" fmla="*/ 165100 h 166370"/>
                <a:gd name="connsiteX14" fmla="*/ 20320 w 113030"/>
                <a:gd name="connsiteY14" fmla="*/ 107950 h 166370"/>
                <a:gd name="connsiteX15" fmla="*/ 55880 w 113030"/>
                <a:gd name="connsiteY15" fmla="*/ 149860 h 166370"/>
                <a:gd name="connsiteX16" fmla="*/ 91440 w 113030"/>
                <a:gd name="connsiteY16" fmla="*/ 107950 h 166370"/>
                <a:gd name="connsiteX17" fmla="*/ 55880 w 113030"/>
                <a:gd name="connsiteY17" fmla="*/ 66040 h 166370"/>
                <a:gd name="connsiteX18" fmla="*/ 20320 w 113030"/>
                <a:gd name="connsiteY18" fmla="*/ 10795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30" h="166370">
                  <a:moveTo>
                    <a:pt x="113030" y="165100"/>
                  </a:moveTo>
                  <a:lnTo>
                    <a:pt x="93980" y="165100"/>
                  </a:lnTo>
                  <a:lnTo>
                    <a:pt x="93980" y="151130"/>
                  </a:lnTo>
                  <a:cubicBezTo>
                    <a:pt x="93980" y="146050"/>
                    <a:pt x="93980" y="142240"/>
                    <a:pt x="93980" y="142240"/>
                  </a:cubicBezTo>
                  <a:lnTo>
                    <a:pt x="93980" y="142240"/>
                  </a:lnTo>
                  <a:cubicBezTo>
                    <a:pt x="87630" y="154940"/>
                    <a:pt x="72390" y="166370"/>
                    <a:pt x="53340" y="166370"/>
                  </a:cubicBezTo>
                  <a:cubicBezTo>
                    <a:pt x="22860" y="166370"/>
                    <a:pt x="0" y="142240"/>
                    <a:pt x="0" y="106680"/>
                  </a:cubicBezTo>
                  <a:cubicBezTo>
                    <a:pt x="0" y="71120"/>
                    <a:pt x="22860" y="46990"/>
                    <a:pt x="52070" y="46990"/>
                  </a:cubicBezTo>
                  <a:cubicBezTo>
                    <a:pt x="81280" y="46990"/>
                    <a:pt x="85090" y="57150"/>
                    <a:pt x="91440" y="67310"/>
                  </a:cubicBezTo>
                  <a:lnTo>
                    <a:pt x="91440" y="67310"/>
                  </a:lnTo>
                  <a:cubicBezTo>
                    <a:pt x="91440" y="67310"/>
                    <a:pt x="91440" y="63500"/>
                    <a:pt x="91440" y="58420"/>
                  </a:cubicBezTo>
                  <a:lnTo>
                    <a:pt x="91440" y="0"/>
                  </a:lnTo>
                  <a:lnTo>
                    <a:pt x="113030" y="0"/>
                  </a:lnTo>
                  <a:lnTo>
                    <a:pt x="113030" y="165100"/>
                  </a:lnTo>
                  <a:close/>
                  <a:moveTo>
                    <a:pt x="20320" y="107950"/>
                  </a:moveTo>
                  <a:cubicBezTo>
                    <a:pt x="20320" y="132080"/>
                    <a:pt x="34290" y="149860"/>
                    <a:pt x="55880" y="149860"/>
                  </a:cubicBezTo>
                  <a:cubicBezTo>
                    <a:pt x="77470" y="149860"/>
                    <a:pt x="91440" y="137160"/>
                    <a:pt x="91440" y="107950"/>
                  </a:cubicBezTo>
                  <a:cubicBezTo>
                    <a:pt x="91440" y="78740"/>
                    <a:pt x="72390" y="66040"/>
                    <a:pt x="55880" y="66040"/>
                  </a:cubicBezTo>
                  <a:cubicBezTo>
                    <a:pt x="39370" y="66040"/>
                    <a:pt x="20320" y="82550"/>
                    <a:pt x="2032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77A73CEF-C1E4-C597-CC2B-9F89BCDEF517}"/>
                </a:ext>
              </a:extLst>
            </p:cNvPr>
            <p:cNvSpPr/>
            <p:nvPr/>
          </p:nvSpPr>
          <p:spPr>
            <a:xfrm>
              <a:off x="6855459" y="261492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5880 w 107950"/>
                <a:gd name="connsiteY10" fmla="*/ 16510 h 119380"/>
                <a:gd name="connsiteX11" fmla="*/ 22860 w 107950"/>
                <a:gd name="connsiteY11" fmla="*/ 48260 h 119380"/>
                <a:gd name="connsiteX12" fmla="*/ 87630 w 107950"/>
                <a:gd name="connsiteY12" fmla="*/ 48260 h 119380"/>
                <a:gd name="connsiteX13" fmla="*/ 5715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2DC3F462-5AD1-F0E5-9018-01BA7349FDEF}"/>
                </a:ext>
              </a:extLst>
            </p:cNvPr>
            <p:cNvSpPr/>
            <p:nvPr/>
          </p:nvSpPr>
          <p:spPr>
            <a:xfrm>
              <a:off x="6996430" y="2613660"/>
              <a:ext cx="102869" cy="118110"/>
            </a:xfrm>
            <a:custGeom>
              <a:avLst/>
              <a:gdLst>
                <a:gd name="connsiteX0" fmla="*/ 20320 w 102869"/>
                <a:gd name="connsiteY0" fmla="*/ 2540 h 118110"/>
                <a:gd name="connsiteX1" fmla="*/ 20320 w 102869"/>
                <a:gd name="connsiteY1" fmla="*/ 19050 h 118110"/>
                <a:gd name="connsiteX2" fmla="*/ 20320 w 102869"/>
                <a:gd name="connsiteY2" fmla="*/ 27940 h 118110"/>
                <a:gd name="connsiteX3" fmla="*/ 20320 w 102869"/>
                <a:gd name="connsiteY3" fmla="*/ 27940 h 118110"/>
                <a:gd name="connsiteX4" fmla="*/ 63500 w 102869"/>
                <a:gd name="connsiteY4" fmla="*/ 0 h 118110"/>
                <a:gd name="connsiteX5" fmla="*/ 102870 w 102869"/>
                <a:gd name="connsiteY5" fmla="*/ 45720 h 118110"/>
                <a:gd name="connsiteX6" fmla="*/ 102870 w 102869"/>
                <a:gd name="connsiteY6" fmla="*/ 118110 h 118110"/>
                <a:gd name="connsiteX7" fmla="*/ 81280 w 102869"/>
                <a:gd name="connsiteY7" fmla="*/ 118110 h 118110"/>
                <a:gd name="connsiteX8" fmla="*/ 81280 w 102869"/>
                <a:gd name="connsiteY8" fmla="*/ 50800 h 118110"/>
                <a:gd name="connsiteX9" fmla="*/ 59689 w 102869"/>
                <a:gd name="connsiteY9" fmla="*/ 20320 h 118110"/>
                <a:gd name="connsiteX10" fmla="*/ 21589 w 102869"/>
                <a:gd name="connsiteY10" fmla="*/ 60960 h 118110"/>
                <a:gd name="connsiteX11" fmla="*/ 21589 w 102869"/>
                <a:gd name="connsiteY11" fmla="*/ 116840 h 118110"/>
                <a:gd name="connsiteX12" fmla="*/ 0 w 102869"/>
                <a:gd name="connsiteY12" fmla="*/ 116840 h 118110"/>
                <a:gd name="connsiteX13" fmla="*/ 0 w 102869"/>
                <a:gd name="connsiteY13" fmla="*/ 2540 h 118110"/>
                <a:gd name="connsiteX14" fmla="*/ 20320 w 102869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39" y="20320"/>
                    <a:pt x="59689" y="20320"/>
                  </a:cubicBezTo>
                  <a:cubicBezTo>
                    <a:pt x="40639" y="20320"/>
                    <a:pt x="21589" y="38100"/>
                    <a:pt x="21589" y="60960"/>
                  </a:cubicBezTo>
                  <a:lnTo>
                    <a:pt x="21589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6CFBBFD4-C60D-972A-BCEE-2C2BE0DD5964}"/>
                </a:ext>
              </a:extLst>
            </p:cNvPr>
            <p:cNvSpPr/>
            <p:nvPr/>
          </p:nvSpPr>
          <p:spPr>
            <a:xfrm>
              <a:off x="7129780" y="2613660"/>
              <a:ext cx="109219" cy="167639"/>
            </a:xfrm>
            <a:custGeom>
              <a:avLst/>
              <a:gdLst>
                <a:gd name="connsiteX0" fmla="*/ 60960 w 109219"/>
                <a:gd name="connsiteY0" fmla="*/ 99060 h 167639"/>
                <a:gd name="connsiteX1" fmla="*/ 106680 w 109219"/>
                <a:gd name="connsiteY1" fmla="*/ 132080 h 167639"/>
                <a:gd name="connsiteX2" fmla="*/ 52070 w 109219"/>
                <a:gd name="connsiteY2" fmla="*/ 167640 h 167639"/>
                <a:gd name="connsiteX3" fmla="*/ 0 w 109219"/>
                <a:gd name="connsiteY3" fmla="*/ 137160 h 167639"/>
                <a:gd name="connsiteX4" fmla="*/ 31750 w 109219"/>
                <a:gd name="connsiteY4" fmla="*/ 109220 h 167639"/>
                <a:gd name="connsiteX5" fmla="*/ 13970 w 109219"/>
                <a:gd name="connsiteY5" fmla="*/ 93980 h 167639"/>
                <a:gd name="connsiteX6" fmla="*/ 29210 w 109219"/>
                <a:gd name="connsiteY6" fmla="*/ 77470 h 167639"/>
                <a:gd name="connsiteX7" fmla="*/ 2539 w 109219"/>
                <a:gd name="connsiteY7" fmla="*/ 40640 h 167639"/>
                <a:gd name="connsiteX8" fmla="*/ 49530 w 109219"/>
                <a:gd name="connsiteY8" fmla="*/ 0 h 167639"/>
                <a:gd name="connsiteX9" fmla="*/ 67310 w 109219"/>
                <a:gd name="connsiteY9" fmla="*/ 2540 h 167639"/>
                <a:gd name="connsiteX10" fmla="*/ 109220 w 109219"/>
                <a:gd name="connsiteY10" fmla="*/ 2540 h 167639"/>
                <a:gd name="connsiteX11" fmla="*/ 109220 w 109219"/>
                <a:gd name="connsiteY11" fmla="*/ 19050 h 167639"/>
                <a:gd name="connsiteX12" fmla="*/ 93980 w 109219"/>
                <a:gd name="connsiteY12" fmla="*/ 19050 h 167639"/>
                <a:gd name="connsiteX13" fmla="*/ 87630 w 109219"/>
                <a:gd name="connsiteY13" fmla="*/ 19050 h 167639"/>
                <a:gd name="connsiteX14" fmla="*/ 86360 w 109219"/>
                <a:gd name="connsiteY14" fmla="*/ 19050 h 167639"/>
                <a:gd name="connsiteX15" fmla="*/ 96520 w 109219"/>
                <a:gd name="connsiteY15" fmla="*/ 41910 h 167639"/>
                <a:gd name="connsiteX16" fmla="*/ 54610 w 109219"/>
                <a:gd name="connsiteY16" fmla="*/ 81280 h 167639"/>
                <a:gd name="connsiteX17" fmla="*/ 54610 w 109219"/>
                <a:gd name="connsiteY17" fmla="*/ 81280 h 167639"/>
                <a:gd name="connsiteX18" fmla="*/ 35560 w 109219"/>
                <a:gd name="connsiteY18" fmla="*/ 90170 h 167639"/>
                <a:gd name="connsiteX19" fmla="*/ 62230 w 109219"/>
                <a:gd name="connsiteY19" fmla="*/ 100330 h 167639"/>
                <a:gd name="connsiteX20" fmla="*/ 85089 w 109219"/>
                <a:gd name="connsiteY20" fmla="*/ 133350 h 167639"/>
                <a:gd name="connsiteX21" fmla="*/ 49530 w 109219"/>
                <a:gd name="connsiteY21" fmla="*/ 114300 h 167639"/>
                <a:gd name="connsiteX22" fmla="*/ 19050 w 109219"/>
                <a:gd name="connsiteY22" fmla="*/ 133350 h 167639"/>
                <a:gd name="connsiteX23" fmla="*/ 50800 w 109219"/>
                <a:gd name="connsiteY23" fmla="*/ 151130 h 167639"/>
                <a:gd name="connsiteX24" fmla="*/ 83820 w 109219"/>
                <a:gd name="connsiteY24" fmla="*/ 132080 h 167639"/>
                <a:gd name="connsiteX25" fmla="*/ 74930 w 109219"/>
                <a:gd name="connsiteY25" fmla="*/ 40640 h 167639"/>
                <a:gd name="connsiteX26" fmla="*/ 48260 w 109219"/>
                <a:gd name="connsiteY26" fmla="*/ 16510 h 167639"/>
                <a:gd name="connsiteX27" fmla="*/ 21589 w 109219"/>
                <a:gd name="connsiteY27" fmla="*/ 40640 h 167639"/>
                <a:gd name="connsiteX28" fmla="*/ 48260 w 109219"/>
                <a:gd name="connsiteY28" fmla="*/ 64770 h 167639"/>
                <a:gd name="connsiteX29" fmla="*/ 74930 w 109219"/>
                <a:gd name="connsiteY29" fmla="*/ 4064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9219" h="167639">
                  <a:moveTo>
                    <a:pt x="60960" y="99060"/>
                  </a:moveTo>
                  <a:cubicBezTo>
                    <a:pt x="90170" y="102870"/>
                    <a:pt x="106680" y="110490"/>
                    <a:pt x="106680" y="132080"/>
                  </a:cubicBezTo>
                  <a:cubicBezTo>
                    <a:pt x="106680" y="153670"/>
                    <a:pt x="83820" y="167640"/>
                    <a:pt x="52070" y="167640"/>
                  </a:cubicBezTo>
                  <a:cubicBezTo>
                    <a:pt x="20320" y="167640"/>
                    <a:pt x="0" y="157480"/>
                    <a:pt x="0" y="137160"/>
                  </a:cubicBezTo>
                  <a:cubicBezTo>
                    <a:pt x="0" y="116840"/>
                    <a:pt x="13970" y="113030"/>
                    <a:pt x="31750" y="109220"/>
                  </a:cubicBezTo>
                  <a:cubicBezTo>
                    <a:pt x="20320" y="107950"/>
                    <a:pt x="13970" y="102870"/>
                    <a:pt x="13970" y="93980"/>
                  </a:cubicBezTo>
                  <a:cubicBezTo>
                    <a:pt x="13970" y="85090"/>
                    <a:pt x="20320" y="81280"/>
                    <a:pt x="29210" y="77470"/>
                  </a:cubicBezTo>
                  <a:cubicBezTo>
                    <a:pt x="12700" y="71120"/>
                    <a:pt x="2539" y="58420"/>
                    <a:pt x="2539" y="40640"/>
                  </a:cubicBezTo>
                  <a:cubicBezTo>
                    <a:pt x="2539" y="22860"/>
                    <a:pt x="22860" y="0"/>
                    <a:pt x="49530" y="0"/>
                  </a:cubicBezTo>
                  <a:cubicBezTo>
                    <a:pt x="76200" y="0"/>
                    <a:pt x="62230" y="0"/>
                    <a:pt x="67310" y="2540"/>
                  </a:cubicBezTo>
                  <a:lnTo>
                    <a:pt x="109220" y="2540"/>
                  </a:lnTo>
                  <a:lnTo>
                    <a:pt x="109220" y="19050"/>
                  </a:lnTo>
                  <a:lnTo>
                    <a:pt x="93980" y="19050"/>
                  </a:lnTo>
                  <a:cubicBezTo>
                    <a:pt x="91439" y="19050"/>
                    <a:pt x="87630" y="19050"/>
                    <a:pt x="87630" y="19050"/>
                  </a:cubicBezTo>
                  <a:lnTo>
                    <a:pt x="86360" y="19050"/>
                  </a:lnTo>
                  <a:cubicBezTo>
                    <a:pt x="92710" y="24130"/>
                    <a:pt x="96520" y="33020"/>
                    <a:pt x="96520" y="41910"/>
                  </a:cubicBezTo>
                  <a:cubicBezTo>
                    <a:pt x="96520" y="64770"/>
                    <a:pt x="78739" y="80010"/>
                    <a:pt x="54610" y="81280"/>
                  </a:cubicBezTo>
                  <a:lnTo>
                    <a:pt x="54610" y="81280"/>
                  </a:lnTo>
                  <a:cubicBezTo>
                    <a:pt x="44450" y="81280"/>
                    <a:pt x="35560" y="86360"/>
                    <a:pt x="35560" y="90170"/>
                  </a:cubicBezTo>
                  <a:cubicBezTo>
                    <a:pt x="35560" y="93980"/>
                    <a:pt x="43180" y="97790"/>
                    <a:pt x="62230" y="100330"/>
                  </a:cubicBezTo>
                  <a:close/>
                  <a:moveTo>
                    <a:pt x="85089" y="133350"/>
                  </a:moveTo>
                  <a:cubicBezTo>
                    <a:pt x="85089" y="123190"/>
                    <a:pt x="76200" y="114300"/>
                    <a:pt x="49530" y="114300"/>
                  </a:cubicBezTo>
                  <a:cubicBezTo>
                    <a:pt x="22860" y="114300"/>
                    <a:pt x="19050" y="123190"/>
                    <a:pt x="19050" y="133350"/>
                  </a:cubicBezTo>
                  <a:cubicBezTo>
                    <a:pt x="19050" y="143510"/>
                    <a:pt x="31750" y="151130"/>
                    <a:pt x="50800" y="151130"/>
                  </a:cubicBezTo>
                  <a:cubicBezTo>
                    <a:pt x="69850" y="151130"/>
                    <a:pt x="83820" y="143510"/>
                    <a:pt x="83820" y="132080"/>
                  </a:cubicBezTo>
                  <a:close/>
                  <a:moveTo>
                    <a:pt x="74930" y="40640"/>
                  </a:moveTo>
                  <a:cubicBezTo>
                    <a:pt x="74930" y="26670"/>
                    <a:pt x="64770" y="16510"/>
                    <a:pt x="48260" y="16510"/>
                  </a:cubicBezTo>
                  <a:cubicBezTo>
                    <a:pt x="31750" y="16510"/>
                    <a:pt x="21589" y="26670"/>
                    <a:pt x="21589" y="40640"/>
                  </a:cubicBezTo>
                  <a:cubicBezTo>
                    <a:pt x="21589" y="54610"/>
                    <a:pt x="33020" y="64770"/>
                    <a:pt x="48260" y="64770"/>
                  </a:cubicBezTo>
                  <a:cubicBezTo>
                    <a:pt x="63500" y="64770"/>
                    <a:pt x="74930" y="54610"/>
                    <a:pt x="74930" y="406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E35B581C-6665-EE21-0D68-036635CF9252}"/>
                </a:ext>
              </a:extLst>
            </p:cNvPr>
            <p:cNvSpPr/>
            <p:nvPr/>
          </p:nvSpPr>
          <p:spPr>
            <a:xfrm>
              <a:off x="7254240" y="2612389"/>
              <a:ext cx="93979" cy="119380"/>
            </a:xfrm>
            <a:custGeom>
              <a:avLst/>
              <a:gdLst>
                <a:gd name="connsiteX0" fmla="*/ 5080 w 93979"/>
                <a:gd name="connsiteY0" fmla="*/ 8890 h 119380"/>
                <a:gd name="connsiteX1" fmla="*/ 45720 w 93979"/>
                <a:gd name="connsiteY1" fmla="*/ 0 h 119380"/>
                <a:gd name="connsiteX2" fmla="*/ 93980 w 93979"/>
                <a:gd name="connsiteY2" fmla="*/ 44450 h 119380"/>
                <a:gd name="connsiteX3" fmla="*/ 93980 w 93979"/>
                <a:gd name="connsiteY3" fmla="*/ 116840 h 119380"/>
                <a:gd name="connsiteX4" fmla="*/ 74930 w 93979"/>
                <a:gd name="connsiteY4" fmla="*/ 116840 h 119380"/>
                <a:gd name="connsiteX5" fmla="*/ 74930 w 93979"/>
                <a:gd name="connsiteY5" fmla="*/ 102870 h 119380"/>
                <a:gd name="connsiteX6" fmla="*/ 74930 w 93979"/>
                <a:gd name="connsiteY6" fmla="*/ 93980 h 119380"/>
                <a:gd name="connsiteX7" fmla="*/ 74930 w 93979"/>
                <a:gd name="connsiteY7" fmla="*/ 93980 h 119380"/>
                <a:gd name="connsiteX8" fmla="*/ 35560 w 93979"/>
                <a:gd name="connsiteY8" fmla="*/ 119380 h 119380"/>
                <a:gd name="connsiteX9" fmla="*/ 0 w 93979"/>
                <a:gd name="connsiteY9" fmla="*/ 86360 h 119380"/>
                <a:gd name="connsiteX10" fmla="*/ 74930 w 93979"/>
                <a:gd name="connsiteY10" fmla="*/ 50800 h 119380"/>
                <a:gd name="connsiteX11" fmla="*/ 74930 w 93979"/>
                <a:gd name="connsiteY11" fmla="*/ 44450 h 119380"/>
                <a:gd name="connsiteX12" fmla="*/ 44450 w 93979"/>
                <a:gd name="connsiteY12" fmla="*/ 17780 h 119380"/>
                <a:gd name="connsiteX13" fmla="*/ 7620 w 93979"/>
                <a:gd name="connsiteY13" fmla="*/ 27940 h 119380"/>
                <a:gd name="connsiteX14" fmla="*/ 7620 w 93979"/>
                <a:gd name="connsiteY14" fmla="*/ 8890 h 119380"/>
                <a:gd name="connsiteX15" fmla="*/ 71120 w 93979"/>
                <a:gd name="connsiteY15" fmla="*/ 67310 h 119380"/>
                <a:gd name="connsiteX16" fmla="*/ 17780 w 93979"/>
                <a:gd name="connsiteY16" fmla="*/ 86360 h 119380"/>
                <a:gd name="connsiteX17" fmla="*/ 36830 w 93979"/>
                <a:gd name="connsiteY17" fmla="*/ 102870 h 119380"/>
                <a:gd name="connsiteX18" fmla="*/ 71120 w 93979"/>
                <a:gd name="connsiteY18" fmla="*/ 6604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80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1120" y="67310"/>
                  </a:moveTo>
                  <a:cubicBezTo>
                    <a:pt x="34290" y="60960"/>
                    <a:pt x="17780" y="71120"/>
                    <a:pt x="17780" y="86360"/>
                  </a:cubicBezTo>
                  <a:cubicBezTo>
                    <a:pt x="17780" y="101600"/>
                    <a:pt x="25400" y="102870"/>
                    <a:pt x="36830" y="102870"/>
                  </a:cubicBezTo>
                  <a:cubicBezTo>
                    <a:pt x="55880" y="102870"/>
                    <a:pt x="71120" y="83820"/>
                    <a:pt x="71120" y="660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54967E5E-FF90-68F9-9E43-0F613A58AD5D}"/>
                </a:ext>
              </a:extLst>
            </p:cNvPr>
            <p:cNvSpPr/>
            <p:nvPr/>
          </p:nvSpPr>
          <p:spPr>
            <a:xfrm>
              <a:off x="7376159" y="2613660"/>
              <a:ext cx="109220" cy="167639"/>
            </a:xfrm>
            <a:custGeom>
              <a:avLst/>
              <a:gdLst>
                <a:gd name="connsiteX0" fmla="*/ 60960 w 109220"/>
                <a:gd name="connsiteY0" fmla="*/ 99060 h 167639"/>
                <a:gd name="connsiteX1" fmla="*/ 106680 w 109220"/>
                <a:gd name="connsiteY1" fmla="*/ 132080 h 167639"/>
                <a:gd name="connsiteX2" fmla="*/ 52070 w 109220"/>
                <a:gd name="connsiteY2" fmla="*/ 167640 h 167639"/>
                <a:gd name="connsiteX3" fmla="*/ 0 w 109220"/>
                <a:gd name="connsiteY3" fmla="*/ 137160 h 167639"/>
                <a:gd name="connsiteX4" fmla="*/ 31750 w 109220"/>
                <a:gd name="connsiteY4" fmla="*/ 109220 h 167639"/>
                <a:gd name="connsiteX5" fmla="*/ 13970 w 109220"/>
                <a:gd name="connsiteY5" fmla="*/ 93980 h 167639"/>
                <a:gd name="connsiteX6" fmla="*/ 29210 w 109220"/>
                <a:gd name="connsiteY6" fmla="*/ 77470 h 167639"/>
                <a:gd name="connsiteX7" fmla="*/ 2540 w 109220"/>
                <a:gd name="connsiteY7" fmla="*/ 40640 h 167639"/>
                <a:gd name="connsiteX8" fmla="*/ 49530 w 109220"/>
                <a:gd name="connsiteY8" fmla="*/ 0 h 167639"/>
                <a:gd name="connsiteX9" fmla="*/ 67310 w 109220"/>
                <a:gd name="connsiteY9" fmla="*/ 2540 h 167639"/>
                <a:gd name="connsiteX10" fmla="*/ 109220 w 109220"/>
                <a:gd name="connsiteY10" fmla="*/ 2540 h 167639"/>
                <a:gd name="connsiteX11" fmla="*/ 109220 w 109220"/>
                <a:gd name="connsiteY11" fmla="*/ 19050 h 167639"/>
                <a:gd name="connsiteX12" fmla="*/ 93980 w 109220"/>
                <a:gd name="connsiteY12" fmla="*/ 19050 h 167639"/>
                <a:gd name="connsiteX13" fmla="*/ 87630 w 109220"/>
                <a:gd name="connsiteY13" fmla="*/ 19050 h 167639"/>
                <a:gd name="connsiteX14" fmla="*/ 86360 w 109220"/>
                <a:gd name="connsiteY14" fmla="*/ 19050 h 167639"/>
                <a:gd name="connsiteX15" fmla="*/ 96520 w 109220"/>
                <a:gd name="connsiteY15" fmla="*/ 41910 h 167639"/>
                <a:gd name="connsiteX16" fmla="*/ 54610 w 109220"/>
                <a:gd name="connsiteY16" fmla="*/ 81280 h 167639"/>
                <a:gd name="connsiteX17" fmla="*/ 54610 w 109220"/>
                <a:gd name="connsiteY17" fmla="*/ 81280 h 167639"/>
                <a:gd name="connsiteX18" fmla="*/ 35560 w 109220"/>
                <a:gd name="connsiteY18" fmla="*/ 90170 h 167639"/>
                <a:gd name="connsiteX19" fmla="*/ 62230 w 109220"/>
                <a:gd name="connsiteY19" fmla="*/ 100330 h 167639"/>
                <a:gd name="connsiteX20" fmla="*/ 85090 w 109220"/>
                <a:gd name="connsiteY20" fmla="*/ 133350 h 167639"/>
                <a:gd name="connsiteX21" fmla="*/ 49530 w 109220"/>
                <a:gd name="connsiteY21" fmla="*/ 114300 h 167639"/>
                <a:gd name="connsiteX22" fmla="*/ 19050 w 109220"/>
                <a:gd name="connsiteY22" fmla="*/ 133350 h 167639"/>
                <a:gd name="connsiteX23" fmla="*/ 50800 w 109220"/>
                <a:gd name="connsiteY23" fmla="*/ 151130 h 167639"/>
                <a:gd name="connsiteX24" fmla="*/ 83820 w 109220"/>
                <a:gd name="connsiteY24" fmla="*/ 132080 h 167639"/>
                <a:gd name="connsiteX25" fmla="*/ 74930 w 109220"/>
                <a:gd name="connsiteY25" fmla="*/ 40640 h 167639"/>
                <a:gd name="connsiteX26" fmla="*/ 48260 w 109220"/>
                <a:gd name="connsiteY26" fmla="*/ 16510 h 167639"/>
                <a:gd name="connsiteX27" fmla="*/ 21590 w 109220"/>
                <a:gd name="connsiteY27" fmla="*/ 40640 h 167639"/>
                <a:gd name="connsiteX28" fmla="*/ 48260 w 109220"/>
                <a:gd name="connsiteY28" fmla="*/ 64770 h 167639"/>
                <a:gd name="connsiteX29" fmla="*/ 74930 w 109220"/>
                <a:gd name="connsiteY29" fmla="*/ 4064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9220" h="167639">
                  <a:moveTo>
                    <a:pt x="60960" y="99060"/>
                  </a:moveTo>
                  <a:cubicBezTo>
                    <a:pt x="90170" y="102870"/>
                    <a:pt x="106680" y="110490"/>
                    <a:pt x="106680" y="132080"/>
                  </a:cubicBezTo>
                  <a:cubicBezTo>
                    <a:pt x="106680" y="153670"/>
                    <a:pt x="83820" y="167640"/>
                    <a:pt x="52070" y="167640"/>
                  </a:cubicBezTo>
                  <a:cubicBezTo>
                    <a:pt x="20320" y="167640"/>
                    <a:pt x="0" y="157480"/>
                    <a:pt x="0" y="137160"/>
                  </a:cubicBezTo>
                  <a:cubicBezTo>
                    <a:pt x="0" y="116840"/>
                    <a:pt x="13970" y="113030"/>
                    <a:pt x="31750" y="109220"/>
                  </a:cubicBezTo>
                  <a:cubicBezTo>
                    <a:pt x="20320" y="107950"/>
                    <a:pt x="13970" y="102870"/>
                    <a:pt x="13970" y="93980"/>
                  </a:cubicBezTo>
                  <a:cubicBezTo>
                    <a:pt x="13970" y="85090"/>
                    <a:pt x="20320" y="81280"/>
                    <a:pt x="29210" y="77470"/>
                  </a:cubicBezTo>
                  <a:cubicBezTo>
                    <a:pt x="12700" y="71120"/>
                    <a:pt x="2540" y="58420"/>
                    <a:pt x="2540" y="40640"/>
                  </a:cubicBezTo>
                  <a:cubicBezTo>
                    <a:pt x="2540" y="22860"/>
                    <a:pt x="22860" y="0"/>
                    <a:pt x="49530" y="0"/>
                  </a:cubicBezTo>
                  <a:cubicBezTo>
                    <a:pt x="76200" y="0"/>
                    <a:pt x="62230" y="0"/>
                    <a:pt x="67310" y="2540"/>
                  </a:cubicBezTo>
                  <a:lnTo>
                    <a:pt x="109220" y="2540"/>
                  </a:lnTo>
                  <a:lnTo>
                    <a:pt x="109220" y="19050"/>
                  </a:lnTo>
                  <a:lnTo>
                    <a:pt x="93980" y="19050"/>
                  </a:lnTo>
                  <a:cubicBezTo>
                    <a:pt x="91440" y="19050"/>
                    <a:pt x="87630" y="19050"/>
                    <a:pt x="87630" y="19050"/>
                  </a:cubicBezTo>
                  <a:lnTo>
                    <a:pt x="86360" y="19050"/>
                  </a:lnTo>
                  <a:cubicBezTo>
                    <a:pt x="92710" y="24130"/>
                    <a:pt x="96520" y="33020"/>
                    <a:pt x="96520" y="41910"/>
                  </a:cubicBezTo>
                  <a:cubicBezTo>
                    <a:pt x="96520" y="64770"/>
                    <a:pt x="78740" y="80010"/>
                    <a:pt x="54610" y="81280"/>
                  </a:cubicBezTo>
                  <a:lnTo>
                    <a:pt x="54610" y="81280"/>
                  </a:lnTo>
                  <a:cubicBezTo>
                    <a:pt x="44450" y="81280"/>
                    <a:pt x="35560" y="86360"/>
                    <a:pt x="35560" y="90170"/>
                  </a:cubicBezTo>
                  <a:cubicBezTo>
                    <a:pt x="35560" y="93980"/>
                    <a:pt x="43180" y="97790"/>
                    <a:pt x="62230" y="100330"/>
                  </a:cubicBezTo>
                  <a:close/>
                  <a:moveTo>
                    <a:pt x="85090" y="133350"/>
                  </a:moveTo>
                  <a:cubicBezTo>
                    <a:pt x="85090" y="123190"/>
                    <a:pt x="76200" y="114300"/>
                    <a:pt x="49530" y="114300"/>
                  </a:cubicBezTo>
                  <a:cubicBezTo>
                    <a:pt x="22860" y="114300"/>
                    <a:pt x="19050" y="123190"/>
                    <a:pt x="19050" y="133350"/>
                  </a:cubicBezTo>
                  <a:cubicBezTo>
                    <a:pt x="19050" y="143510"/>
                    <a:pt x="31750" y="151130"/>
                    <a:pt x="50800" y="151130"/>
                  </a:cubicBezTo>
                  <a:cubicBezTo>
                    <a:pt x="69850" y="151130"/>
                    <a:pt x="83820" y="143510"/>
                    <a:pt x="83820" y="132080"/>
                  </a:cubicBezTo>
                  <a:close/>
                  <a:moveTo>
                    <a:pt x="74930" y="40640"/>
                  </a:moveTo>
                  <a:cubicBezTo>
                    <a:pt x="74930" y="26670"/>
                    <a:pt x="64770" y="16510"/>
                    <a:pt x="48260" y="16510"/>
                  </a:cubicBezTo>
                  <a:cubicBezTo>
                    <a:pt x="31750" y="16510"/>
                    <a:pt x="21590" y="26670"/>
                    <a:pt x="21590" y="40640"/>
                  </a:cubicBezTo>
                  <a:cubicBezTo>
                    <a:pt x="21590" y="54610"/>
                    <a:pt x="33020" y="64770"/>
                    <a:pt x="48260" y="64770"/>
                  </a:cubicBezTo>
                  <a:cubicBezTo>
                    <a:pt x="63500" y="64770"/>
                    <a:pt x="74930" y="54610"/>
                    <a:pt x="74930" y="406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E54CD9E1-B59F-87C2-C05B-7DA4F5A831C3}"/>
                </a:ext>
              </a:extLst>
            </p:cNvPr>
            <p:cNvSpPr/>
            <p:nvPr/>
          </p:nvSpPr>
          <p:spPr>
            <a:xfrm>
              <a:off x="7501890" y="261492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5880 w 107950"/>
                <a:gd name="connsiteY10" fmla="*/ 16510 h 119380"/>
                <a:gd name="connsiteX11" fmla="*/ 22860 w 107950"/>
                <a:gd name="connsiteY11" fmla="*/ 48260 h 119380"/>
                <a:gd name="connsiteX12" fmla="*/ 87630 w 107950"/>
                <a:gd name="connsiteY12" fmla="*/ 48260 h 119380"/>
                <a:gd name="connsiteX13" fmla="*/ 5715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8C85F9BA-6ECB-8B21-CF96-4D0166BF5E88}"/>
                </a:ext>
              </a:extLst>
            </p:cNvPr>
            <p:cNvSpPr/>
            <p:nvPr/>
          </p:nvSpPr>
          <p:spPr>
            <a:xfrm>
              <a:off x="7641590" y="2613660"/>
              <a:ext cx="177800" cy="120650"/>
            </a:xfrm>
            <a:custGeom>
              <a:avLst/>
              <a:gdLst>
                <a:gd name="connsiteX0" fmla="*/ 21590 w 177800"/>
                <a:gd name="connsiteY0" fmla="*/ 2540 h 120650"/>
                <a:gd name="connsiteX1" fmla="*/ 21590 w 177800"/>
                <a:gd name="connsiteY1" fmla="*/ 19050 h 120650"/>
                <a:gd name="connsiteX2" fmla="*/ 21590 w 177800"/>
                <a:gd name="connsiteY2" fmla="*/ 27940 h 120650"/>
                <a:gd name="connsiteX3" fmla="*/ 21590 w 177800"/>
                <a:gd name="connsiteY3" fmla="*/ 27940 h 120650"/>
                <a:gd name="connsiteX4" fmla="*/ 63500 w 177800"/>
                <a:gd name="connsiteY4" fmla="*/ 0 h 120650"/>
                <a:gd name="connsiteX5" fmla="*/ 97790 w 177800"/>
                <a:gd name="connsiteY5" fmla="*/ 26670 h 120650"/>
                <a:gd name="connsiteX6" fmla="*/ 97790 w 177800"/>
                <a:gd name="connsiteY6" fmla="*/ 26670 h 120650"/>
                <a:gd name="connsiteX7" fmla="*/ 137160 w 177800"/>
                <a:gd name="connsiteY7" fmla="*/ 0 h 120650"/>
                <a:gd name="connsiteX8" fmla="*/ 177800 w 177800"/>
                <a:gd name="connsiteY8" fmla="*/ 45720 h 120650"/>
                <a:gd name="connsiteX9" fmla="*/ 177800 w 177800"/>
                <a:gd name="connsiteY9" fmla="*/ 118110 h 120650"/>
                <a:gd name="connsiteX10" fmla="*/ 156210 w 177800"/>
                <a:gd name="connsiteY10" fmla="*/ 118110 h 120650"/>
                <a:gd name="connsiteX11" fmla="*/ 156210 w 177800"/>
                <a:gd name="connsiteY11" fmla="*/ 50800 h 120650"/>
                <a:gd name="connsiteX12" fmla="*/ 134620 w 177800"/>
                <a:gd name="connsiteY12" fmla="*/ 21590 h 120650"/>
                <a:gd name="connsiteX13" fmla="*/ 100330 w 177800"/>
                <a:gd name="connsiteY13" fmla="*/ 66040 h 120650"/>
                <a:gd name="connsiteX14" fmla="*/ 100330 w 177800"/>
                <a:gd name="connsiteY14" fmla="*/ 119380 h 120650"/>
                <a:gd name="connsiteX15" fmla="*/ 78740 w 177800"/>
                <a:gd name="connsiteY15" fmla="*/ 119380 h 120650"/>
                <a:gd name="connsiteX16" fmla="*/ 78740 w 177800"/>
                <a:gd name="connsiteY16" fmla="*/ 52070 h 120650"/>
                <a:gd name="connsiteX17" fmla="*/ 57150 w 177800"/>
                <a:gd name="connsiteY17" fmla="*/ 22860 h 120650"/>
                <a:gd name="connsiteX18" fmla="*/ 21590 w 177800"/>
                <a:gd name="connsiteY18" fmla="*/ 67310 h 120650"/>
                <a:gd name="connsiteX19" fmla="*/ 21590 w 177800"/>
                <a:gd name="connsiteY19" fmla="*/ 120650 h 120650"/>
                <a:gd name="connsiteX20" fmla="*/ 0 w 177800"/>
                <a:gd name="connsiteY20" fmla="*/ 120650 h 120650"/>
                <a:gd name="connsiteX21" fmla="*/ 0 w 177800"/>
                <a:gd name="connsiteY21" fmla="*/ 6350 h 120650"/>
                <a:gd name="connsiteX22" fmla="*/ 20320 w 177800"/>
                <a:gd name="connsiteY22" fmla="*/ 635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800" h="120650">
                  <a:moveTo>
                    <a:pt x="21590" y="2540"/>
                  </a:moveTo>
                  <a:lnTo>
                    <a:pt x="21590" y="19050"/>
                  </a:lnTo>
                  <a:cubicBezTo>
                    <a:pt x="21590" y="24130"/>
                    <a:pt x="21590" y="26670"/>
                    <a:pt x="21590" y="27940"/>
                  </a:cubicBezTo>
                  <a:lnTo>
                    <a:pt x="21590" y="27940"/>
                  </a:lnTo>
                  <a:cubicBezTo>
                    <a:pt x="27940" y="12700"/>
                    <a:pt x="44450" y="0"/>
                    <a:pt x="63500" y="0"/>
                  </a:cubicBezTo>
                  <a:cubicBezTo>
                    <a:pt x="82550" y="0"/>
                    <a:pt x="93980" y="8890"/>
                    <a:pt x="97790" y="26670"/>
                  </a:cubicBezTo>
                  <a:lnTo>
                    <a:pt x="97790" y="26670"/>
                  </a:lnTo>
                  <a:cubicBezTo>
                    <a:pt x="105410" y="12700"/>
                    <a:pt x="119380" y="0"/>
                    <a:pt x="137160" y="0"/>
                  </a:cubicBezTo>
                  <a:cubicBezTo>
                    <a:pt x="165100" y="0"/>
                    <a:pt x="177800" y="16510"/>
                    <a:pt x="177800" y="45720"/>
                  </a:cubicBezTo>
                  <a:lnTo>
                    <a:pt x="177800" y="118110"/>
                  </a:lnTo>
                  <a:lnTo>
                    <a:pt x="156210" y="118110"/>
                  </a:lnTo>
                  <a:lnTo>
                    <a:pt x="156210" y="50800"/>
                  </a:lnTo>
                  <a:cubicBezTo>
                    <a:pt x="156210" y="34290"/>
                    <a:pt x="152400" y="21590"/>
                    <a:pt x="134620" y="21590"/>
                  </a:cubicBezTo>
                  <a:cubicBezTo>
                    <a:pt x="116840" y="21590"/>
                    <a:pt x="100330" y="44450"/>
                    <a:pt x="100330" y="66040"/>
                  </a:cubicBezTo>
                  <a:lnTo>
                    <a:pt x="100330" y="119380"/>
                  </a:lnTo>
                  <a:lnTo>
                    <a:pt x="78740" y="119380"/>
                  </a:lnTo>
                  <a:lnTo>
                    <a:pt x="78740" y="52070"/>
                  </a:lnTo>
                  <a:cubicBezTo>
                    <a:pt x="78740" y="36830"/>
                    <a:pt x="76200" y="22860"/>
                    <a:pt x="57150" y="22860"/>
                  </a:cubicBezTo>
                  <a:cubicBezTo>
                    <a:pt x="38100" y="22860"/>
                    <a:pt x="21590" y="45720"/>
                    <a:pt x="21590" y="67310"/>
                  </a:cubicBezTo>
                  <a:lnTo>
                    <a:pt x="21590" y="120650"/>
                  </a:lnTo>
                  <a:lnTo>
                    <a:pt x="0" y="120650"/>
                  </a:lnTo>
                  <a:lnTo>
                    <a:pt x="0" y="635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D7003029-056C-68F6-4601-755B828AE374}"/>
                </a:ext>
              </a:extLst>
            </p:cNvPr>
            <p:cNvSpPr/>
            <p:nvPr/>
          </p:nvSpPr>
          <p:spPr>
            <a:xfrm>
              <a:off x="7848600" y="261492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5880 w 107950"/>
                <a:gd name="connsiteY10" fmla="*/ 16510 h 119380"/>
                <a:gd name="connsiteX11" fmla="*/ 22860 w 107950"/>
                <a:gd name="connsiteY11" fmla="*/ 48260 h 119380"/>
                <a:gd name="connsiteX12" fmla="*/ 87630 w 107950"/>
                <a:gd name="connsiteY12" fmla="*/ 48260 h 119380"/>
                <a:gd name="connsiteX13" fmla="*/ 5715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158C903D-2CF5-4538-731E-DCDEB5CD799D}"/>
                </a:ext>
              </a:extLst>
            </p:cNvPr>
            <p:cNvSpPr/>
            <p:nvPr/>
          </p:nvSpPr>
          <p:spPr>
            <a:xfrm>
              <a:off x="7989569" y="2613660"/>
              <a:ext cx="102870" cy="118110"/>
            </a:xfrm>
            <a:custGeom>
              <a:avLst/>
              <a:gdLst>
                <a:gd name="connsiteX0" fmla="*/ 20320 w 102870"/>
                <a:gd name="connsiteY0" fmla="*/ 2540 h 118110"/>
                <a:gd name="connsiteX1" fmla="*/ 20320 w 102870"/>
                <a:gd name="connsiteY1" fmla="*/ 19050 h 118110"/>
                <a:gd name="connsiteX2" fmla="*/ 20320 w 102870"/>
                <a:gd name="connsiteY2" fmla="*/ 27940 h 118110"/>
                <a:gd name="connsiteX3" fmla="*/ 20320 w 102870"/>
                <a:gd name="connsiteY3" fmla="*/ 27940 h 118110"/>
                <a:gd name="connsiteX4" fmla="*/ 63500 w 102870"/>
                <a:gd name="connsiteY4" fmla="*/ 0 h 118110"/>
                <a:gd name="connsiteX5" fmla="*/ 102870 w 102870"/>
                <a:gd name="connsiteY5" fmla="*/ 45720 h 118110"/>
                <a:gd name="connsiteX6" fmla="*/ 102870 w 102870"/>
                <a:gd name="connsiteY6" fmla="*/ 118110 h 118110"/>
                <a:gd name="connsiteX7" fmla="*/ 81280 w 102870"/>
                <a:gd name="connsiteY7" fmla="*/ 118110 h 118110"/>
                <a:gd name="connsiteX8" fmla="*/ 81280 w 102870"/>
                <a:gd name="connsiteY8" fmla="*/ 50800 h 118110"/>
                <a:gd name="connsiteX9" fmla="*/ 59690 w 102870"/>
                <a:gd name="connsiteY9" fmla="*/ 20320 h 118110"/>
                <a:gd name="connsiteX10" fmla="*/ 21590 w 102870"/>
                <a:gd name="connsiteY10" fmla="*/ 60960 h 118110"/>
                <a:gd name="connsiteX11" fmla="*/ 21590 w 102870"/>
                <a:gd name="connsiteY11" fmla="*/ 116840 h 118110"/>
                <a:gd name="connsiteX12" fmla="*/ 0 w 102870"/>
                <a:gd name="connsiteY12" fmla="*/ 116840 h 118110"/>
                <a:gd name="connsiteX13" fmla="*/ 0 w 102870"/>
                <a:gd name="connsiteY13" fmla="*/ 2540 h 118110"/>
                <a:gd name="connsiteX14" fmla="*/ 20320 w 102870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5C1EA9A3-1367-D72F-E470-6CD514F89016}"/>
                </a:ext>
              </a:extLst>
            </p:cNvPr>
            <p:cNvSpPr/>
            <p:nvPr/>
          </p:nvSpPr>
          <p:spPr>
            <a:xfrm>
              <a:off x="8115300" y="2581910"/>
              <a:ext cx="78740" cy="152400"/>
            </a:xfrm>
            <a:custGeom>
              <a:avLst/>
              <a:gdLst>
                <a:gd name="connsiteX0" fmla="*/ 20320 w 78740"/>
                <a:gd name="connsiteY0" fmla="*/ 34290 h 152400"/>
                <a:gd name="connsiteX1" fmla="*/ 20320 w 78740"/>
                <a:gd name="connsiteY1" fmla="*/ 0 h 152400"/>
                <a:gd name="connsiteX2" fmla="*/ 40640 w 78740"/>
                <a:gd name="connsiteY2" fmla="*/ 0 h 152400"/>
                <a:gd name="connsiteX3" fmla="*/ 40640 w 78740"/>
                <a:gd name="connsiteY3" fmla="*/ 34290 h 152400"/>
                <a:gd name="connsiteX4" fmla="*/ 74930 w 78740"/>
                <a:gd name="connsiteY4" fmla="*/ 34290 h 152400"/>
                <a:gd name="connsiteX5" fmla="*/ 74930 w 78740"/>
                <a:gd name="connsiteY5" fmla="*/ 52070 h 152400"/>
                <a:gd name="connsiteX6" fmla="*/ 40640 w 78740"/>
                <a:gd name="connsiteY6" fmla="*/ 52070 h 152400"/>
                <a:gd name="connsiteX7" fmla="*/ 40640 w 78740"/>
                <a:gd name="connsiteY7" fmla="*/ 111760 h 152400"/>
                <a:gd name="connsiteX8" fmla="*/ 57150 w 78740"/>
                <a:gd name="connsiteY8" fmla="*/ 133350 h 152400"/>
                <a:gd name="connsiteX9" fmla="*/ 78740 w 78740"/>
                <a:gd name="connsiteY9" fmla="*/ 128270 h 152400"/>
                <a:gd name="connsiteX10" fmla="*/ 78740 w 78740"/>
                <a:gd name="connsiteY10" fmla="*/ 147320 h 152400"/>
                <a:gd name="connsiteX11" fmla="*/ 53340 w 78740"/>
                <a:gd name="connsiteY11" fmla="*/ 152400 h 152400"/>
                <a:gd name="connsiteX12" fmla="*/ 19050 w 78740"/>
                <a:gd name="connsiteY12" fmla="*/ 118110 h 152400"/>
                <a:gd name="connsiteX13" fmla="*/ 19050 w 78740"/>
                <a:gd name="connsiteY13" fmla="*/ 52070 h 152400"/>
                <a:gd name="connsiteX14" fmla="*/ 0 w 78740"/>
                <a:gd name="connsiteY14" fmla="*/ 52070 h 152400"/>
                <a:gd name="connsiteX15" fmla="*/ 0 w 78740"/>
                <a:gd name="connsiteY15" fmla="*/ 34290 h 152400"/>
                <a:gd name="connsiteX16" fmla="*/ 19050 w 78740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40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704ACFDE-2ED4-812E-8A26-AC1CA07B8CED}"/>
                </a:ext>
              </a:extLst>
            </p:cNvPr>
            <p:cNvSpPr/>
            <p:nvPr/>
          </p:nvSpPr>
          <p:spPr>
            <a:xfrm>
              <a:off x="8208009" y="2717800"/>
              <a:ext cx="35559" cy="46989"/>
            </a:xfrm>
            <a:custGeom>
              <a:avLst/>
              <a:gdLst>
                <a:gd name="connsiteX0" fmla="*/ 16510 w 35559"/>
                <a:gd name="connsiteY0" fmla="*/ 46990 h 46989"/>
                <a:gd name="connsiteX1" fmla="*/ 0 w 35559"/>
                <a:gd name="connsiteY1" fmla="*/ 46990 h 46989"/>
                <a:gd name="connsiteX2" fmla="*/ 13970 w 35559"/>
                <a:gd name="connsiteY2" fmla="*/ 0 h 46989"/>
                <a:gd name="connsiteX3" fmla="*/ 35560 w 35559"/>
                <a:gd name="connsiteY3" fmla="*/ 0 h 46989"/>
                <a:gd name="connsiteX4" fmla="*/ 16510 w 35559"/>
                <a:gd name="connsiteY4" fmla="*/ 46990 h 46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59" h="46989">
                  <a:moveTo>
                    <a:pt x="16510" y="46990"/>
                  </a:moveTo>
                  <a:lnTo>
                    <a:pt x="0" y="46990"/>
                  </a:lnTo>
                  <a:lnTo>
                    <a:pt x="13970" y="0"/>
                  </a:lnTo>
                  <a:lnTo>
                    <a:pt x="35560" y="0"/>
                  </a:lnTo>
                  <a:lnTo>
                    <a:pt x="16510" y="469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1704E0CD-3D8A-9F2D-94E9-00BEE1474258}"/>
                </a:ext>
              </a:extLst>
            </p:cNvPr>
            <p:cNvSpPr/>
            <p:nvPr/>
          </p:nvSpPr>
          <p:spPr>
            <a:xfrm>
              <a:off x="8338819" y="261492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1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1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5880 w 107950"/>
                <a:gd name="connsiteY10" fmla="*/ 16510 h 119380"/>
                <a:gd name="connsiteX11" fmla="*/ 22861 w 107950"/>
                <a:gd name="connsiteY11" fmla="*/ 48260 h 119380"/>
                <a:gd name="connsiteX12" fmla="*/ 87630 w 107950"/>
                <a:gd name="connsiteY12" fmla="*/ 48260 h 119380"/>
                <a:gd name="connsiteX13" fmla="*/ 5715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1" y="63500"/>
                  </a:lnTo>
                  <a:cubicBezTo>
                    <a:pt x="22861" y="86360"/>
                    <a:pt x="38100" y="100330"/>
                    <a:pt x="62230" y="100330"/>
                  </a:cubicBezTo>
                  <a:cubicBezTo>
                    <a:pt x="86361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1" y="119380"/>
                    <a:pt x="60961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1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EBBB4C37-6091-1787-B912-27D8FCD61A13}"/>
                </a:ext>
              </a:extLst>
            </p:cNvPr>
            <p:cNvSpPr/>
            <p:nvPr/>
          </p:nvSpPr>
          <p:spPr>
            <a:xfrm>
              <a:off x="8479790" y="2613660"/>
              <a:ext cx="102869" cy="118110"/>
            </a:xfrm>
            <a:custGeom>
              <a:avLst/>
              <a:gdLst>
                <a:gd name="connsiteX0" fmla="*/ 20320 w 102869"/>
                <a:gd name="connsiteY0" fmla="*/ 2540 h 118110"/>
                <a:gd name="connsiteX1" fmla="*/ 20320 w 102869"/>
                <a:gd name="connsiteY1" fmla="*/ 19050 h 118110"/>
                <a:gd name="connsiteX2" fmla="*/ 20320 w 102869"/>
                <a:gd name="connsiteY2" fmla="*/ 27940 h 118110"/>
                <a:gd name="connsiteX3" fmla="*/ 20320 w 102869"/>
                <a:gd name="connsiteY3" fmla="*/ 27940 h 118110"/>
                <a:gd name="connsiteX4" fmla="*/ 63500 w 102869"/>
                <a:gd name="connsiteY4" fmla="*/ 0 h 118110"/>
                <a:gd name="connsiteX5" fmla="*/ 102870 w 102869"/>
                <a:gd name="connsiteY5" fmla="*/ 45720 h 118110"/>
                <a:gd name="connsiteX6" fmla="*/ 102870 w 102869"/>
                <a:gd name="connsiteY6" fmla="*/ 118110 h 118110"/>
                <a:gd name="connsiteX7" fmla="*/ 81280 w 102869"/>
                <a:gd name="connsiteY7" fmla="*/ 118110 h 118110"/>
                <a:gd name="connsiteX8" fmla="*/ 81280 w 102869"/>
                <a:gd name="connsiteY8" fmla="*/ 50800 h 118110"/>
                <a:gd name="connsiteX9" fmla="*/ 59690 w 102869"/>
                <a:gd name="connsiteY9" fmla="*/ 20320 h 118110"/>
                <a:gd name="connsiteX10" fmla="*/ 21590 w 102869"/>
                <a:gd name="connsiteY10" fmla="*/ 60960 h 118110"/>
                <a:gd name="connsiteX11" fmla="*/ 21590 w 102869"/>
                <a:gd name="connsiteY11" fmla="*/ 116840 h 118110"/>
                <a:gd name="connsiteX12" fmla="*/ 0 w 102869"/>
                <a:gd name="connsiteY12" fmla="*/ 116840 h 118110"/>
                <a:gd name="connsiteX13" fmla="*/ 0 w 102869"/>
                <a:gd name="connsiteY13" fmla="*/ 2540 h 118110"/>
                <a:gd name="connsiteX14" fmla="*/ 20320 w 102869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9E1CAA77-9E3F-D42B-B83E-13FBDBE5E9DB}"/>
                </a:ext>
              </a:extLst>
            </p:cNvPr>
            <p:cNvSpPr/>
            <p:nvPr/>
          </p:nvSpPr>
          <p:spPr>
            <a:xfrm>
              <a:off x="8614409" y="2613660"/>
              <a:ext cx="78740" cy="119379"/>
            </a:xfrm>
            <a:custGeom>
              <a:avLst/>
              <a:gdLst>
                <a:gd name="connsiteX0" fmla="*/ 34290 w 78740"/>
                <a:gd name="connsiteY0" fmla="*/ 67310 h 119379"/>
                <a:gd name="connsiteX1" fmla="*/ 0 w 78740"/>
                <a:gd name="connsiteY1" fmla="*/ 31750 h 119379"/>
                <a:gd name="connsiteX2" fmla="*/ 40640 w 78740"/>
                <a:gd name="connsiteY2" fmla="*/ 0 h 119379"/>
                <a:gd name="connsiteX3" fmla="*/ 72390 w 78740"/>
                <a:gd name="connsiteY3" fmla="*/ 6350 h 119379"/>
                <a:gd name="connsiteX4" fmla="*/ 72390 w 78740"/>
                <a:gd name="connsiteY4" fmla="*/ 25400 h 119379"/>
                <a:gd name="connsiteX5" fmla="*/ 41910 w 78740"/>
                <a:gd name="connsiteY5" fmla="*/ 17780 h 119379"/>
                <a:gd name="connsiteX6" fmla="*/ 19050 w 78740"/>
                <a:gd name="connsiteY6" fmla="*/ 33020 h 119379"/>
                <a:gd name="connsiteX7" fmla="*/ 43180 w 78740"/>
                <a:gd name="connsiteY7" fmla="*/ 52070 h 119379"/>
                <a:gd name="connsiteX8" fmla="*/ 78740 w 78740"/>
                <a:gd name="connsiteY8" fmla="*/ 87630 h 119379"/>
                <a:gd name="connsiteX9" fmla="*/ 36830 w 78740"/>
                <a:gd name="connsiteY9" fmla="*/ 119380 h 119379"/>
                <a:gd name="connsiteX10" fmla="*/ 0 w 78740"/>
                <a:gd name="connsiteY10" fmla="*/ 111760 h 119379"/>
                <a:gd name="connsiteX11" fmla="*/ 0 w 78740"/>
                <a:gd name="connsiteY11" fmla="*/ 92710 h 119379"/>
                <a:gd name="connsiteX12" fmla="*/ 36830 w 78740"/>
                <a:gd name="connsiteY12" fmla="*/ 101600 h 119379"/>
                <a:gd name="connsiteX13" fmla="*/ 59690 w 78740"/>
                <a:gd name="connsiteY13" fmla="*/ 86360 h 119379"/>
                <a:gd name="connsiteX14" fmla="*/ 34290 w 78740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E1E578F6-82EC-25D1-158D-D8DF84A42C65}"/>
                </a:ext>
              </a:extLst>
            </p:cNvPr>
            <p:cNvSpPr/>
            <p:nvPr/>
          </p:nvSpPr>
          <p:spPr>
            <a:xfrm>
              <a:off x="8723630" y="2614929"/>
              <a:ext cx="101600" cy="118110"/>
            </a:xfrm>
            <a:custGeom>
              <a:avLst/>
              <a:gdLst>
                <a:gd name="connsiteX0" fmla="*/ 81280 w 101600"/>
                <a:gd name="connsiteY0" fmla="*/ 115570 h 118110"/>
                <a:gd name="connsiteX1" fmla="*/ 81280 w 101600"/>
                <a:gd name="connsiteY1" fmla="*/ 99060 h 118110"/>
                <a:gd name="connsiteX2" fmla="*/ 81280 w 101600"/>
                <a:gd name="connsiteY2" fmla="*/ 90170 h 118110"/>
                <a:gd name="connsiteX3" fmla="*/ 81280 w 101600"/>
                <a:gd name="connsiteY3" fmla="*/ 90170 h 118110"/>
                <a:gd name="connsiteX4" fmla="*/ 39370 w 101600"/>
                <a:gd name="connsiteY4" fmla="*/ 118110 h 118110"/>
                <a:gd name="connsiteX5" fmla="*/ 0 w 101600"/>
                <a:gd name="connsiteY5" fmla="*/ 72390 h 118110"/>
                <a:gd name="connsiteX6" fmla="*/ 0 w 101600"/>
                <a:gd name="connsiteY6" fmla="*/ 0 h 118110"/>
                <a:gd name="connsiteX7" fmla="*/ 21589 w 101600"/>
                <a:gd name="connsiteY7" fmla="*/ 0 h 118110"/>
                <a:gd name="connsiteX8" fmla="*/ 21589 w 101600"/>
                <a:gd name="connsiteY8" fmla="*/ 67310 h 118110"/>
                <a:gd name="connsiteX9" fmla="*/ 43180 w 101600"/>
                <a:gd name="connsiteY9" fmla="*/ 97790 h 118110"/>
                <a:gd name="connsiteX10" fmla="*/ 80010 w 101600"/>
                <a:gd name="connsiteY10" fmla="*/ 57150 h 118110"/>
                <a:gd name="connsiteX11" fmla="*/ 80010 w 101600"/>
                <a:gd name="connsiteY11" fmla="*/ 1270 h 118110"/>
                <a:gd name="connsiteX12" fmla="*/ 101600 w 101600"/>
                <a:gd name="connsiteY12" fmla="*/ 1270 h 118110"/>
                <a:gd name="connsiteX13" fmla="*/ 101600 w 101600"/>
                <a:gd name="connsiteY13" fmla="*/ 115570 h 118110"/>
                <a:gd name="connsiteX14" fmla="*/ 81280 w 101600"/>
                <a:gd name="connsiteY14" fmla="*/ 11557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00" h="118110">
                  <a:moveTo>
                    <a:pt x="81280" y="115570"/>
                  </a:moveTo>
                  <a:lnTo>
                    <a:pt x="81280" y="99060"/>
                  </a:lnTo>
                  <a:cubicBezTo>
                    <a:pt x="81280" y="93980"/>
                    <a:pt x="81280" y="91440"/>
                    <a:pt x="81280" y="90170"/>
                  </a:cubicBezTo>
                  <a:lnTo>
                    <a:pt x="81280" y="90170"/>
                  </a:lnTo>
                  <a:cubicBezTo>
                    <a:pt x="77470" y="100330"/>
                    <a:pt x="62230" y="118110"/>
                    <a:pt x="39370" y="118110"/>
                  </a:cubicBezTo>
                  <a:cubicBezTo>
                    <a:pt x="16510" y="118110"/>
                    <a:pt x="0" y="101600"/>
                    <a:pt x="0" y="72390"/>
                  </a:cubicBezTo>
                  <a:lnTo>
                    <a:pt x="0" y="0"/>
                  </a:lnTo>
                  <a:lnTo>
                    <a:pt x="21589" y="0"/>
                  </a:lnTo>
                  <a:lnTo>
                    <a:pt x="21589" y="67310"/>
                  </a:lnTo>
                  <a:cubicBezTo>
                    <a:pt x="21589" y="82550"/>
                    <a:pt x="24130" y="97790"/>
                    <a:pt x="43180" y="97790"/>
                  </a:cubicBezTo>
                  <a:cubicBezTo>
                    <a:pt x="62230" y="97790"/>
                    <a:pt x="80010" y="80010"/>
                    <a:pt x="80010" y="57150"/>
                  </a:cubicBezTo>
                  <a:lnTo>
                    <a:pt x="80010" y="1270"/>
                  </a:lnTo>
                  <a:lnTo>
                    <a:pt x="101600" y="1270"/>
                  </a:lnTo>
                  <a:lnTo>
                    <a:pt x="101600" y="115570"/>
                  </a:lnTo>
                  <a:lnTo>
                    <a:pt x="8128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683212EB-A706-2093-241A-C833F7E10137}"/>
                </a:ext>
              </a:extLst>
            </p:cNvPr>
            <p:cNvSpPr/>
            <p:nvPr/>
          </p:nvSpPr>
          <p:spPr>
            <a:xfrm>
              <a:off x="8865869" y="2614929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1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1" y="20320"/>
                    <a:pt x="57150" y="20320"/>
                  </a:cubicBezTo>
                  <a:cubicBezTo>
                    <a:pt x="35561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84116453-12F1-328C-A403-5FAE48876A5D}"/>
                </a:ext>
              </a:extLst>
            </p:cNvPr>
            <p:cNvSpPr/>
            <p:nvPr/>
          </p:nvSpPr>
          <p:spPr>
            <a:xfrm>
              <a:off x="8956040" y="257047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1E4368F1-2124-DE8C-D9EF-37AA76FC8F40}"/>
                </a:ext>
              </a:extLst>
            </p:cNvPr>
            <p:cNvSpPr/>
            <p:nvPr/>
          </p:nvSpPr>
          <p:spPr>
            <a:xfrm>
              <a:off x="9023350" y="2613660"/>
              <a:ext cx="102869" cy="118110"/>
            </a:xfrm>
            <a:custGeom>
              <a:avLst/>
              <a:gdLst>
                <a:gd name="connsiteX0" fmla="*/ 20320 w 102869"/>
                <a:gd name="connsiteY0" fmla="*/ 2540 h 118110"/>
                <a:gd name="connsiteX1" fmla="*/ 20320 w 102869"/>
                <a:gd name="connsiteY1" fmla="*/ 19050 h 118110"/>
                <a:gd name="connsiteX2" fmla="*/ 20320 w 102869"/>
                <a:gd name="connsiteY2" fmla="*/ 27940 h 118110"/>
                <a:gd name="connsiteX3" fmla="*/ 20320 w 102869"/>
                <a:gd name="connsiteY3" fmla="*/ 27940 h 118110"/>
                <a:gd name="connsiteX4" fmla="*/ 63500 w 102869"/>
                <a:gd name="connsiteY4" fmla="*/ 0 h 118110"/>
                <a:gd name="connsiteX5" fmla="*/ 102870 w 102869"/>
                <a:gd name="connsiteY5" fmla="*/ 45720 h 118110"/>
                <a:gd name="connsiteX6" fmla="*/ 102870 w 102869"/>
                <a:gd name="connsiteY6" fmla="*/ 118110 h 118110"/>
                <a:gd name="connsiteX7" fmla="*/ 81280 w 102869"/>
                <a:gd name="connsiteY7" fmla="*/ 118110 h 118110"/>
                <a:gd name="connsiteX8" fmla="*/ 81280 w 102869"/>
                <a:gd name="connsiteY8" fmla="*/ 50800 h 118110"/>
                <a:gd name="connsiteX9" fmla="*/ 59690 w 102869"/>
                <a:gd name="connsiteY9" fmla="*/ 20320 h 118110"/>
                <a:gd name="connsiteX10" fmla="*/ 21590 w 102869"/>
                <a:gd name="connsiteY10" fmla="*/ 60960 h 118110"/>
                <a:gd name="connsiteX11" fmla="*/ 21590 w 102869"/>
                <a:gd name="connsiteY11" fmla="*/ 116840 h 118110"/>
                <a:gd name="connsiteX12" fmla="*/ 0 w 102869"/>
                <a:gd name="connsiteY12" fmla="*/ 116840 h 118110"/>
                <a:gd name="connsiteX13" fmla="*/ 0 w 102869"/>
                <a:gd name="connsiteY13" fmla="*/ 2540 h 118110"/>
                <a:gd name="connsiteX14" fmla="*/ 20320 w 102869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307B61B6-5FF8-1743-B969-EC0484583FFC}"/>
                </a:ext>
              </a:extLst>
            </p:cNvPr>
            <p:cNvSpPr/>
            <p:nvPr/>
          </p:nvSpPr>
          <p:spPr>
            <a:xfrm>
              <a:off x="9155430" y="2613660"/>
              <a:ext cx="109219" cy="167639"/>
            </a:xfrm>
            <a:custGeom>
              <a:avLst/>
              <a:gdLst>
                <a:gd name="connsiteX0" fmla="*/ 60960 w 109219"/>
                <a:gd name="connsiteY0" fmla="*/ 99060 h 167639"/>
                <a:gd name="connsiteX1" fmla="*/ 106680 w 109219"/>
                <a:gd name="connsiteY1" fmla="*/ 132080 h 167639"/>
                <a:gd name="connsiteX2" fmla="*/ 52070 w 109219"/>
                <a:gd name="connsiteY2" fmla="*/ 167640 h 167639"/>
                <a:gd name="connsiteX3" fmla="*/ 0 w 109219"/>
                <a:gd name="connsiteY3" fmla="*/ 137160 h 167639"/>
                <a:gd name="connsiteX4" fmla="*/ 31750 w 109219"/>
                <a:gd name="connsiteY4" fmla="*/ 109220 h 167639"/>
                <a:gd name="connsiteX5" fmla="*/ 13970 w 109219"/>
                <a:gd name="connsiteY5" fmla="*/ 93980 h 167639"/>
                <a:gd name="connsiteX6" fmla="*/ 29210 w 109219"/>
                <a:gd name="connsiteY6" fmla="*/ 77470 h 167639"/>
                <a:gd name="connsiteX7" fmla="*/ 2539 w 109219"/>
                <a:gd name="connsiteY7" fmla="*/ 40640 h 167639"/>
                <a:gd name="connsiteX8" fmla="*/ 49530 w 109219"/>
                <a:gd name="connsiteY8" fmla="*/ 0 h 167639"/>
                <a:gd name="connsiteX9" fmla="*/ 67310 w 109219"/>
                <a:gd name="connsiteY9" fmla="*/ 2540 h 167639"/>
                <a:gd name="connsiteX10" fmla="*/ 109220 w 109219"/>
                <a:gd name="connsiteY10" fmla="*/ 2540 h 167639"/>
                <a:gd name="connsiteX11" fmla="*/ 109220 w 109219"/>
                <a:gd name="connsiteY11" fmla="*/ 19050 h 167639"/>
                <a:gd name="connsiteX12" fmla="*/ 93980 w 109219"/>
                <a:gd name="connsiteY12" fmla="*/ 19050 h 167639"/>
                <a:gd name="connsiteX13" fmla="*/ 87630 w 109219"/>
                <a:gd name="connsiteY13" fmla="*/ 19050 h 167639"/>
                <a:gd name="connsiteX14" fmla="*/ 86360 w 109219"/>
                <a:gd name="connsiteY14" fmla="*/ 19050 h 167639"/>
                <a:gd name="connsiteX15" fmla="*/ 96520 w 109219"/>
                <a:gd name="connsiteY15" fmla="*/ 41910 h 167639"/>
                <a:gd name="connsiteX16" fmla="*/ 54610 w 109219"/>
                <a:gd name="connsiteY16" fmla="*/ 81280 h 167639"/>
                <a:gd name="connsiteX17" fmla="*/ 54610 w 109219"/>
                <a:gd name="connsiteY17" fmla="*/ 81280 h 167639"/>
                <a:gd name="connsiteX18" fmla="*/ 35560 w 109219"/>
                <a:gd name="connsiteY18" fmla="*/ 90170 h 167639"/>
                <a:gd name="connsiteX19" fmla="*/ 62230 w 109219"/>
                <a:gd name="connsiteY19" fmla="*/ 100330 h 167639"/>
                <a:gd name="connsiteX20" fmla="*/ 85089 w 109219"/>
                <a:gd name="connsiteY20" fmla="*/ 133350 h 167639"/>
                <a:gd name="connsiteX21" fmla="*/ 49530 w 109219"/>
                <a:gd name="connsiteY21" fmla="*/ 114300 h 167639"/>
                <a:gd name="connsiteX22" fmla="*/ 19050 w 109219"/>
                <a:gd name="connsiteY22" fmla="*/ 133350 h 167639"/>
                <a:gd name="connsiteX23" fmla="*/ 50800 w 109219"/>
                <a:gd name="connsiteY23" fmla="*/ 151130 h 167639"/>
                <a:gd name="connsiteX24" fmla="*/ 83820 w 109219"/>
                <a:gd name="connsiteY24" fmla="*/ 132080 h 167639"/>
                <a:gd name="connsiteX25" fmla="*/ 76200 w 109219"/>
                <a:gd name="connsiteY25" fmla="*/ 40640 h 167639"/>
                <a:gd name="connsiteX26" fmla="*/ 49530 w 109219"/>
                <a:gd name="connsiteY26" fmla="*/ 16510 h 167639"/>
                <a:gd name="connsiteX27" fmla="*/ 22860 w 109219"/>
                <a:gd name="connsiteY27" fmla="*/ 40640 h 167639"/>
                <a:gd name="connsiteX28" fmla="*/ 49530 w 109219"/>
                <a:gd name="connsiteY28" fmla="*/ 64770 h 167639"/>
                <a:gd name="connsiteX29" fmla="*/ 76200 w 109219"/>
                <a:gd name="connsiteY29" fmla="*/ 4064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9219" h="167639">
                  <a:moveTo>
                    <a:pt x="60960" y="99060"/>
                  </a:moveTo>
                  <a:cubicBezTo>
                    <a:pt x="90170" y="102870"/>
                    <a:pt x="106680" y="110490"/>
                    <a:pt x="106680" y="132080"/>
                  </a:cubicBezTo>
                  <a:cubicBezTo>
                    <a:pt x="106680" y="153670"/>
                    <a:pt x="83820" y="167640"/>
                    <a:pt x="52070" y="167640"/>
                  </a:cubicBezTo>
                  <a:cubicBezTo>
                    <a:pt x="20320" y="167640"/>
                    <a:pt x="0" y="157480"/>
                    <a:pt x="0" y="137160"/>
                  </a:cubicBezTo>
                  <a:cubicBezTo>
                    <a:pt x="0" y="116840"/>
                    <a:pt x="13970" y="113030"/>
                    <a:pt x="31750" y="109220"/>
                  </a:cubicBezTo>
                  <a:cubicBezTo>
                    <a:pt x="20320" y="107950"/>
                    <a:pt x="13970" y="102870"/>
                    <a:pt x="13970" y="93980"/>
                  </a:cubicBezTo>
                  <a:cubicBezTo>
                    <a:pt x="13970" y="85090"/>
                    <a:pt x="20320" y="81280"/>
                    <a:pt x="29210" y="77470"/>
                  </a:cubicBezTo>
                  <a:cubicBezTo>
                    <a:pt x="12700" y="71120"/>
                    <a:pt x="2539" y="58420"/>
                    <a:pt x="2539" y="40640"/>
                  </a:cubicBezTo>
                  <a:cubicBezTo>
                    <a:pt x="2539" y="22860"/>
                    <a:pt x="22860" y="0"/>
                    <a:pt x="49530" y="0"/>
                  </a:cubicBezTo>
                  <a:cubicBezTo>
                    <a:pt x="76200" y="0"/>
                    <a:pt x="62230" y="0"/>
                    <a:pt x="67310" y="2540"/>
                  </a:cubicBezTo>
                  <a:lnTo>
                    <a:pt x="109220" y="2540"/>
                  </a:lnTo>
                  <a:lnTo>
                    <a:pt x="109220" y="19050"/>
                  </a:lnTo>
                  <a:lnTo>
                    <a:pt x="93980" y="19050"/>
                  </a:lnTo>
                  <a:cubicBezTo>
                    <a:pt x="91439" y="19050"/>
                    <a:pt x="87630" y="19050"/>
                    <a:pt x="87630" y="19050"/>
                  </a:cubicBezTo>
                  <a:lnTo>
                    <a:pt x="86360" y="19050"/>
                  </a:lnTo>
                  <a:cubicBezTo>
                    <a:pt x="92710" y="24130"/>
                    <a:pt x="96520" y="33020"/>
                    <a:pt x="96520" y="41910"/>
                  </a:cubicBezTo>
                  <a:cubicBezTo>
                    <a:pt x="96520" y="64770"/>
                    <a:pt x="78739" y="80010"/>
                    <a:pt x="54610" y="81280"/>
                  </a:cubicBezTo>
                  <a:lnTo>
                    <a:pt x="54610" y="81280"/>
                  </a:lnTo>
                  <a:cubicBezTo>
                    <a:pt x="44450" y="81280"/>
                    <a:pt x="35560" y="86360"/>
                    <a:pt x="35560" y="90170"/>
                  </a:cubicBezTo>
                  <a:cubicBezTo>
                    <a:pt x="35560" y="93980"/>
                    <a:pt x="43180" y="97790"/>
                    <a:pt x="62230" y="100330"/>
                  </a:cubicBezTo>
                  <a:close/>
                  <a:moveTo>
                    <a:pt x="85089" y="133350"/>
                  </a:moveTo>
                  <a:cubicBezTo>
                    <a:pt x="85089" y="123190"/>
                    <a:pt x="76200" y="114300"/>
                    <a:pt x="49530" y="114300"/>
                  </a:cubicBezTo>
                  <a:cubicBezTo>
                    <a:pt x="22860" y="114300"/>
                    <a:pt x="19050" y="123190"/>
                    <a:pt x="19050" y="133350"/>
                  </a:cubicBezTo>
                  <a:cubicBezTo>
                    <a:pt x="19050" y="143510"/>
                    <a:pt x="31750" y="151130"/>
                    <a:pt x="50800" y="151130"/>
                  </a:cubicBezTo>
                  <a:cubicBezTo>
                    <a:pt x="69850" y="151130"/>
                    <a:pt x="83820" y="143510"/>
                    <a:pt x="83820" y="132080"/>
                  </a:cubicBezTo>
                  <a:close/>
                  <a:moveTo>
                    <a:pt x="76200" y="40640"/>
                  </a:moveTo>
                  <a:cubicBezTo>
                    <a:pt x="76200" y="26670"/>
                    <a:pt x="66039" y="16510"/>
                    <a:pt x="49530" y="16510"/>
                  </a:cubicBezTo>
                  <a:cubicBezTo>
                    <a:pt x="33020" y="16510"/>
                    <a:pt x="22860" y="26670"/>
                    <a:pt x="22860" y="40640"/>
                  </a:cubicBezTo>
                  <a:cubicBezTo>
                    <a:pt x="22860" y="54610"/>
                    <a:pt x="34289" y="64770"/>
                    <a:pt x="49530" y="64770"/>
                  </a:cubicBezTo>
                  <a:cubicBezTo>
                    <a:pt x="64770" y="64770"/>
                    <a:pt x="76200" y="54610"/>
                    <a:pt x="76200" y="406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67E766CE-C520-3400-7579-F55036BA1AF9}"/>
                </a:ext>
              </a:extLst>
            </p:cNvPr>
            <p:cNvSpPr/>
            <p:nvPr/>
          </p:nvSpPr>
          <p:spPr>
            <a:xfrm>
              <a:off x="946150" y="2887979"/>
              <a:ext cx="113030" cy="166370"/>
            </a:xfrm>
            <a:custGeom>
              <a:avLst/>
              <a:gdLst>
                <a:gd name="connsiteX0" fmla="*/ 0 w 113030"/>
                <a:gd name="connsiteY0" fmla="*/ 2540 h 166370"/>
                <a:gd name="connsiteX1" fmla="*/ 19050 w 113030"/>
                <a:gd name="connsiteY1" fmla="*/ 2540 h 166370"/>
                <a:gd name="connsiteX2" fmla="*/ 19050 w 113030"/>
                <a:gd name="connsiteY2" fmla="*/ 13970 h 166370"/>
                <a:gd name="connsiteX3" fmla="*/ 19050 w 113030"/>
                <a:gd name="connsiteY3" fmla="*/ 22860 h 166370"/>
                <a:gd name="connsiteX4" fmla="*/ 19050 w 113030"/>
                <a:gd name="connsiteY4" fmla="*/ 22860 h 166370"/>
                <a:gd name="connsiteX5" fmla="*/ 59690 w 113030"/>
                <a:gd name="connsiteY5" fmla="*/ 0 h 166370"/>
                <a:gd name="connsiteX6" fmla="*/ 113030 w 113030"/>
                <a:gd name="connsiteY6" fmla="*/ 59690 h 166370"/>
                <a:gd name="connsiteX7" fmla="*/ 60960 w 113030"/>
                <a:gd name="connsiteY7" fmla="*/ 119380 h 166370"/>
                <a:gd name="connsiteX8" fmla="*/ 21590 w 113030"/>
                <a:gd name="connsiteY8" fmla="*/ 96520 h 166370"/>
                <a:gd name="connsiteX9" fmla="*/ 21590 w 113030"/>
                <a:gd name="connsiteY9" fmla="*/ 96520 h 166370"/>
                <a:gd name="connsiteX10" fmla="*/ 21590 w 113030"/>
                <a:gd name="connsiteY10" fmla="*/ 105410 h 166370"/>
                <a:gd name="connsiteX11" fmla="*/ 21590 w 113030"/>
                <a:gd name="connsiteY11" fmla="*/ 166370 h 166370"/>
                <a:gd name="connsiteX12" fmla="*/ 0 w 113030"/>
                <a:gd name="connsiteY12" fmla="*/ 166370 h 166370"/>
                <a:gd name="connsiteX13" fmla="*/ 0 w 113030"/>
                <a:gd name="connsiteY13" fmla="*/ 1270 h 166370"/>
                <a:gd name="connsiteX14" fmla="*/ 93980 w 113030"/>
                <a:gd name="connsiteY14" fmla="*/ 59690 h 166370"/>
                <a:gd name="connsiteX15" fmla="*/ 58420 w 113030"/>
                <a:gd name="connsiteY15" fmla="*/ 17780 h 166370"/>
                <a:gd name="connsiteX16" fmla="*/ 22860 w 113030"/>
                <a:gd name="connsiteY16" fmla="*/ 59690 h 166370"/>
                <a:gd name="connsiteX17" fmla="*/ 58420 w 113030"/>
                <a:gd name="connsiteY17" fmla="*/ 101600 h 166370"/>
                <a:gd name="connsiteX18" fmla="*/ 93980 w 113030"/>
                <a:gd name="connsiteY18" fmla="*/ 5969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30" h="166370">
                  <a:moveTo>
                    <a:pt x="0" y="2540"/>
                  </a:moveTo>
                  <a:lnTo>
                    <a:pt x="19050" y="2540"/>
                  </a:lnTo>
                  <a:lnTo>
                    <a:pt x="19050" y="13970"/>
                  </a:lnTo>
                  <a:cubicBezTo>
                    <a:pt x="19050" y="19050"/>
                    <a:pt x="19050" y="22860"/>
                    <a:pt x="19050" y="22860"/>
                  </a:cubicBezTo>
                  <a:lnTo>
                    <a:pt x="19050" y="22860"/>
                  </a:lnTo>
                  <a:cubicBezTo>
                    <a:pt x="25400" y="11430"/>
                    <a:pt x="40640" y="0"/>
                    <a:pt x="59690" y="0"/>
                  </a:cubicBezTo>
                  <a:cubicBezTo>
                    <a:pt x="90170" y="0"/>
                    <a:pt x="113030" y="24130"/>
                    <a:pt x="113030" y="59690"/>
                  </a:cubicBezTo>
                  <a:cubicBezTo>
                    <a:pt x="113030" y="95250"/>
                    <a:pt x="90170" y="119380"/>
                    <a:pt x="60960" y="119380"/>
                  </a:cubicBezTo>
                  <a:cubicBezTo>
                    <a:pt x="31750" y="119380"/>
                    <a:pt x="27940" y="109220"/>
                    <a:pt x="21590" y="96520"/>
                  </a:cubicBezTo>
                  <a:lnTo>
                    <a:pt x="21590" y="96520"/>
                  </a:lnTo>
                  <a:cubicBezTo>
                    <a:pt x="21590" y="96520"/>
                    <a:pt x="21590" y="100330"/>
                    <a:pt x="21590" y="105410"/>
                  </a:cubicBezTo>
                  <a:lnTo>
                    <a:pt x="21590" y="166370"/>
                  </a:lnTo>
                  <a:lnTo>
                    <a:pt x="0" y="166370"/>
                  </a:lnTo>
                  <a:lnTo>
                    <a:pt x="0" y="1270"/>
                  </a:lnTo>
                  <a:close/>
                  <a:moveTo>
                    <a:pt x="93980" y="59690"/>
                  </a:moveTo>
                  <a:cubicBezTo>
                    <a:pt x="93980" y="35560"/>
                    <a:pt x="80010" y="17780"/>
                    <a:pt x="58420" y="17780"/>
                  </a:cubicBezTo>
                  <a:cubicBezTo>
                    <a:pt x="36830" y="17780"/>
                    <a:pt x="22860" y="30480"/>
                    <a:pt x="22860" y="59690"/>
                  </a:cubicBezTo>
                  <a:cubicBezTo>
                    <a:pt x="22860" y="88900"/>
                    <a:pt x="41910" y="101600"/>
                    <a:pt x="58420" y="101600"/>
                  </a:cubicBezTo>
                  <a:cubicBezTo>
                    <a:pt x="74930" y="101600"/>
                    <a:pt x="93980" y="83820"/>
                    <a:pt x="9398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9B5D50DA-E2B9-C5D0-FAEC-8445C074D409}"/>
                </a:ext>
              </a:extLst>
            </p:cNvPr>
            <p:cNvSpPr/>
            <p:nvPr/>
          </p:nvSpPr>
          <p:spPr>
            <a:xfrm>
              <a:off x="1089660" y="2889250"/>
              <a:ext cx="66592" cy="116839"/>
            </a:xfrm>
            <a:custGeom>
              <a:avLst/>
              <a:gdLst>
                <a:gd name="connsiteX0" fmla="*/ 1270 w 66592"/>
                <a:gd name="connsiteY0" fmla="*/ 1270 h 116839"/>
                <a:gd name="connsiteX1" fmla="*/ 21590 w 66592"/>
                <a:gd name="connsiteY1" fmla="*/ 1270 h 116839"/>
                <a:gd name="connsiteX2" fmla="*/ 21590 w 66592"/>
                <a:gd name="connsiteY2" fmla="*/ 17780 h 116839"/>
                <a:gd name="connsiteX3" fmla="*/ 21590 w 66592"/>
                <a:gd name="connsiteY3" fmla="*/ 26670 h 116839"/>
                <a:gd name="connsiteX4" fmla="*/ 21590 w 66592"/>
                <a:gd name="connsiteY4" fmla="*/ 26670 h 116839"/>
                <a:gd name="connsiteX5" fmla="*/ 57150 w 66592"/>
                <a:gd name="connsiteY5" fmla="*/ 0 h 116839"/>
                <a:gd name="connsiteX6" fmla="*/ 63500 w 66592"/>
                <a:gd name="connsiteY6" fmla="*/ 0 h 116839"/>
                <a:gd name="connsiteX7" fmla="*/ 63500 w 66592"/>
                <a:gd name="connsiteY7" fmla="*/ 20320 h 116839"/>
                <a:gd name="connsiteX8" fmla="*/ 57150 w 66592"/>
                <a:gd name="connsiteY8" fmla="*/ 20320 h 116839"/>
                <a:gd name="connsiteX9" fmla="*/ 21590 w 66592"/>
                <a:gd name="connsiteY9" fmla="*/ 67310 h 116839"/>
                <a:gd name="connsiteX10" fmla="*/ 21590 w 66592"/>
                <a:gd name="connsiteY10" fmla="*/ 116840 h 116839"/>
                <a:gd name="connsiteX11" fmla="*/ 0 w 66592"/>
                <a:gd name="connsiteY11" fmla="*/ 116840 h 116839"/>
                <a:gd name="connsiteX12" fmla="*/ 0 w 66592"/>
                <a:gd name="connsiteY12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39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11D2588C-6B9C-B02C-DA3F-6E83B308DFAD}"/>
                </a:ext>
              </a:extLst>
            </p:cNvPr>
            <p:cNvSpPr/>
            <p:nvPr/>
          </p:nvSpPr>
          <p:spPr>
            <a:xfrm>
              <a:off x="1170939" y="2887979"/>
              <a:ext cx="116840" cy="119380"/>
            </a:xfrm>
            <a:custGeom>
              <a:avLst/>
              <a:gdLst>
                <a:gd name="connsiteX0" fmla="*/ 116840 w 116840"/>
                <a:gd name="connsiteY0" fmla="*/ 59690 h 119380"/>
                <a:gd name="connsiteX1" fmla="*/ 58420 w 116840"/>
                <a:gd name="connsiteY1" fmla="*/ 119380 h 119380"/>
                <a:gd name="connsiteX2" fmla="*/ 0 w 116840"/>
                <a:gd name="connsiteY2" fmla="*/ 59690 h 119380"/>
                <a:gd name="connsiteX3" fmla="*/ 58420 w 116840"/>
                <a:gd name="connsiteY3" fmla="*/ 0 h 119380"/>
                <a:gd name="connsiteX4" fmla="*/ 116840 w 116840"/>
                <a:gd name="connsiteY4" fmla="*/ 59690 h 119380"/>
                <a:gd name="connsiteX5" fmla="*/ 95250 w 116840"/>
                <a:gd name="connsiteY5" fmla="*/ 59690 h 119380"/>
                <a:gd name="connsiteX6" fmla="*/ 57150 w 116840"/>
                <a:gd name="connsiteY6" fmla="*/ 17780 h 119380"/>
                <a:gd name="connsiteX7" fmla="*/ 19050 w 116840"/>
                <a:gd name="connsiteY7" fmla="*/ 59690 h 119380"/>
                <a:gd name="connsiteX8" fmla="*/ 57150 w 116840"/>
                <a:gd name="connsiteY8" fmla="*/ 101600 h 119380"/>
                <a:gd name="connsiteX9" fmla="*/ 95250 w 116840"/>
                <a:gd name="connsiteY9" fmla="*/ 5969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80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5250" y="59690"/>
                  </a:moveTo>
                  <a:cubicBezTo>
                    <a:pt x="95250" y="35560"/>
                    <a:pt x="78740" y="17780"/>
                    <a:pt x="57150" y="17780"/>
                  </a:cubicBezTo>
                  <a:cubicBezTo>
                    <a:pt x="35560" y="17780"/>
                    <a:pt x="19050" y="35560"/>
                    <a:pt x="19050" y="59690"/>
                  </a:cubicBezTo>
                  <a:cubicBezTo>
                    <a:pt x="19050" y="83820"/>
                    <a:pt x="35560" y="101600"/>
                    <a:pt x="57150" y="101600"/>
                  </a:cubicBezTo>
                  <a:cubicBezTo>
                    <a:pt x="78740" y="101600"/>
                    <a:pt x="95250" y="83820"/>
                    <a:pt x="9525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929B196B-426C-6C4F-891A-DCE5CFB10D32}"/>
                </a:ext>
              </a:extLst>
            </p:cNvPr>
            <p:cNvSpPr/>
            <p:nvPr/>
          </p:nvSpPr>
          <p:spPr>
            <a:xfrm>
              <a:off x="1308100" y="2887979"/>
              <a:ext cx="109219" cy="167640"/>
            </a:xfrm>
            <a:custGeom>
              <a:avLst/>
              <a:gdLst>
                <a:gd name="connsiteX0" fmla="*/ 60960 w 109219"/>
                <a:gd name="connsiteY0" fmla="*/ 99060 h 167640"/>
                <a:gd name="connsiteX1" fmla="*/ 106680 w 109219"/>
                <a:gd name="connsiteY1" fmla="*/ 132080 h 167640"/>
                <a:gd name="connsiteX2" fmla="*/ 52070 w 109219"/>
                <a:gd name="connsiteY2" fmla="*/ 167640 h 167640"/>
                <a:gd name="connsiteX3" fmla="*/ 0 w 109219"/>
                <a:gd name="connsiteY3" fmla="*/ 137160 h 167640"/>
                <a:gd name="connsiteX4" fmla="*/ 31750 w 109219"/>
                <a:gd name="connsiteY4" fmla="*/ 109220 h 167640"/>
                <a:gd name="connsiteX5" fmla="*/ 13970 w 109219"/>
                <a:gd name="connsiteY5" fmla="*/ 93980 h 167640"/>
                <a:gd name="connsiteX6" fmla="*/ 29210 w 109219"/>
                <a:gd name="connsiteY6" fmla="*/ 77470 h 167640"/>
                <a:gd name="connsiteX7" fmla="*/ 2540 w 109219"/>
                <a:gd name="connsiteY7" fmla="*/ 40640 h 167640"/>
                <a:gd name="connsiteX8" fmla="*/ 49530 w 109219"/>
                <a:gd name="connsiteY8" fmla="*/ 0 h 167640"/>
                <a:gd name="connsiteX9" fmla="*/ 67310 w 109219"/>
                <a:gd name="connsiteY9" fmla="*/ 2540 h 167640"/>
                <a:gd name="connsiteX10" fmla="*/ 109220 w 109219"/>
                <a:gd name="connsiteY10" fmla="*/ 2540 h 167640"/>
                <a:gd name="connsiteX11" fmla="*/ 109220 w 109219"/>
                <a:gd name="connsiteY11" fmla="*/ 19050 h 167640"/>
                <a:gd name="connsiteX12" fmla="*/ 93980 w 109219"/>
                <a:gd name="connsiteY12" fmla="*/ 19050 h 167640"/>
                <a:gd name="connsiteX13" fmla="*/ 87630 w 109219"/>
                <a:gd name="connsiteY13" fmla="*/ 19050 h 167640"/>
                <a:gd name="connsiteX14" fmla="*/ 86360 w 109219"/>
                <a:gd name="connsiteY14" fmla="*/ 19050 h 167640"/>
                <a:gd name="connsiteX15" fmla="*/ 96520 w 109219"/>
                <a:gd name="connsiteY15" fmla="*/ 41910 h 167640"/>
                <a:gd name="connsiteX16" fmla="*/ 54610 w 109219"/>
                <a:gd name="connsiteY16" fmla="*/ 81280 h 167640"/>
                <a:gd name="connsiteX17" fmla="*/ 54610 w 109219"/>
                <a:gd name="connsiteY17" fmla="*/ 81280 h 167640"/>
                <a:gd name="connsiteX18" fmla="*/ 35560 w 109219"/>
                <a:gd name="connsiteY18" fmla="*/ 90170 h 167640"/>
                <a:gd name="connsiteX19" fmla="*/ 62230 w 109219"/>
                <a:gd name="connsiteY19" fmla="*/ 100330 h 167640"/>
                <a:gd name="connsiteX20" fmla="*/ 85090 w 109219"/>
                <a:gd name="connsiteY20" fmla="*/ 133350 h 167640"/>
                <a:gd name="connsiteX21" fmla="*/ 49530 w 109219"/>
                <a:gd name="connsiteY21" fmla="*/ 114300 h 167640"/>
                <a:gd name="connsiteX22" fmla="*/ 19050 w 109219"/>
                <a:gd name="connsiteY22" fmla="*/ 133350 h 167640"/>
                <a:gd name="connsiteX23" fmla="*/ 50800 w 109219"/>
                <a:gd name="connsiteY23" fmla="*/ 151130 h 167640"/>
                <a:gd name="connsiteX24" fmla="*/ 83820 w 109219"/>
                <a:gd name="connsiteY24" fmla="*/ 132080 h 167640"/>
                <a:gd name="connsiteX25" fmla="*/ 74930 w 109219"/>
                <a:gd name="connsiteY25" fmla="*/ 40640 h 167640"/>
                <a:gd name="connsiteX26" fmla="*/ 48260 w 109219"/>
                <a:gd name="connsiteY26" fmla="*/ 16510 h 167640"/>
                <a:gd name="connsiteX27" fmla="*/ 21590 w 109219"/>
                <a:gd name="connsiteY27" fmla="*/ 40640 h 167640"/>
                <a:gd name="connsiteX28" fmla="*/ 48260 w 109219"/>
                <a:gd name="connsiteY28" fmla="*/ 64770 h 167640"/>
                <a:gd name="connsiteX29" fmla="*/ 74930 w 109219"/>
                <a:gd name="connsiteY29" fmla="*/ 4064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9219" h="167640">
                  <a:moveTo>
                    <a:pt x="60960" y="99060"/>
                  </a:moveTo>
                  <a:cubicBezTo>
                    <a:pt x="90170" y="102870"/>
                    <a:pt x="106680" y="110490"/>
                    <a:pt x="106680" y="132080"/>
                  </a:cubicBezTo>
                  <a:cubicBezTo>
                    <a:pt x="106680" y="153670"/>
                    <a:pt x="83820" y="167640"/>
                    <a:pt x="52070" y="167640"/>
                  </a:cubicBezTo>
                  <a:cubicBezTo>
                    <a:pt x="20320" y="167640"/>
                    <a:pt x="0" y="157480"/>
                    <a:pt x="0" y="137160"/>
                  </a:cubicBezTo>
                  <a:cubicBezTo>
                    <a:pt x="0" y="116840"/>
                    <a:pt x="13970" y="113030"/>
                    <a:pt x="31750" y="109220"/>
                  </a:cubicBezTo>
                  <a:cubicBezTo>
                    <a:pt x="20320" y="107950"/>
                    <a:pt x="13970" y="102870"/>
                    <a:pt x="13970" y="93980"/>
                  </a:cubicBezTo>
                  <a:cubicBezTo>
                    <a:pt x="13970" y="85090"/>
                    <a:pt x="20320" y="81280"/>
                    <a:pt x="29210" y="77470"/>
                  </a:cubicBezTo>
                  <a:cubicBezTo>
                    <a:pt x="12700" y="71120"/>
                    <a:pt x="2540" y="58420"/>
                    <a:pt x="2540" y="40640"/>
                  </a:cubicBezTo>
                  <a:cubicBezTo>
                    <a:pt x="2540" y="22860"/>
                    <a:pt x="22860" y="0"/>
                    <a:pt x="49530" y="0"/>
                  </a:cubicBezTo>
                  <a:cubicBezTo>
                    <a:pt x="76200" y="0"/>
                    <a:pt x="62230" y="0"/>
                    <a:pt x="67310" y="2540"/>
                  </a:cubicBezTo>
                  <a:lnTo>
                    <a:pt x="109220" y="2540"/>
                  </a:lnTo>
                  <a:lnTo>
                    <a:pt x="109220" y="19050"/>
                  </a:lnTo>
                  <a:lnTo>
                    <a:pt x="93980" y="19050"/>
                  </a:lnTo>
                  <a:cubicBezTo>
                    <a:pt x="91440" y="19050"/>
                    <a:pt x="87630" y="19050"/>
                    <a:pt x="87630" y="19050"/>
                  </a:cubicBezTo>
                  <a:lnTo>
                    <a:pt x="86360" y="19050"/>
                  </a:lnTo>
                  <a:cubicBezTo>
                    <a:pt x="92710" y="24130"/>
                    <a:pt x="96520" y="33020"/>
                    <a:pt x="96520" y="41910"/>
                  </a:cubicBezTo>
                  <a:cubicBezTo>
                    <a:pt x="96520" y="64770"/>
                    <a:pt x="78740" y="80010"/>
                    <a:pt x="54610" y="81280"/>
                  </a:cubicBezTo>
                  <a:lnTo>
                    <a:pt x="54610" y="81280"/>
                  </a:lnTo>
                  <a:cubicBezTo>
                    <a:pt x="44450" y="81280"/>
                    <a:pt x="35560" y="86360"/>
                    <a:pt x="35560" y="90170"/>
                  </a:cubicBezTo>
                  <a:cubicBezTo>
                    <a:pt x="35560" y="93980"/>
                    <a:pt x="43180" y="97790"/>
                    <a:pt x="62230" y="100330"/>
                  </a:cubicBezTo>
                  <a:close/>
                  <a:moveTo>
                    <a:pt x="85090" y="133350"/>
                  </a:moveTo>
                  <a:cubicBezTo>
                    <a:pt x="85090" y="123190"/>
                    <a:pt x="76200" y="114300"/>
                    <a:pt x="49530" y="114300"/>
                  </a:cubicBezTo>
                  <a:cubicBezTo>
                    <a:pt x="22860" y="114300"/>
                    <a:pt x="19050" y="123190"/>
                    <a:pt x="19050" y="133350"/>
                  </a:cubicBezTo>
                  <a:cubicBezTo>
                    <a:pt x="19050" y="143510"/>
                    <a:pt x="31750" y="151130"/>
                    <a:pt x="50800" y="151130"/>
                  </a:cubicBezTo>
                  <a:cubicBezTo>
                    <a:pt x="69850" y="151130"/>
                    <a:pt x="83820" y="143510"/>
                    <a:pt x="83820" y="132080"/>
                  </a:cubicBezTo>
                  <a:close/>
                  <a:moveTo>
                    <a:pt x="74930" y="40640"/>
                  </a:moveTo>
                  <a:cubicBezTo>
                    <a:pt x="74930" y="26670"/>
                    <a:pt x="64770" y="16510"/>
                    <a:pt x="48260" y="16510"/>
                  </a:cubicBezTo>
                  <a:cubicBezTo>
                    <a:pt x="31750" y="16510"/>
                    <a:pt x="21590" y="26670"/>
                    <a:pt x="21590" y="40640"/>
                  </a:cubicBezTo>
                  <a:cubicBezTo>
                    <a:pt x="21590" y="54610"/>
                    <a:pt x="33020" y="64770"/>
                    <a:pt x="48260" y="64770"/>
                  </a:cubicBezTo>
                  <a:cubicBezTo>
                    <a:pt x="63500" y="64770"/>
                    <a:pt x="74930" y="54610"/>
                    <a:pt x="74930" y="406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5370DE16-55B9-AAD1-D625-7F60A49FF61E}"/>
                </a:ext>
              </a:extLst>
            </p:cNvPr>
            <p:cNvSpPr/>
            <p:nvPr/>
          </p:nvSpPr>
          <p:spPr>
            <a:xfrm>
              <a:off x="1438910" y="2889250"/>
              <a:ext cx="66592" cy="116839"/>
            </a:xfrm>
            <a:custGeom>
              <a:avLst/>
              <a:gdLst>
                <a:gd name="connsiteX0" fmla="*/ 1270 w 66592"/>
                <a:gd name="connsiteY0" fmla="*/ 1270 h 116839"/>
                <a:gd name="connsiteX1" fmla="*/ 21590 w 66592"/>
                <a:gd name="connsiteY1" fmla="*/ 1270 h 116839"/>
                <a:gd name="connsiteX2" fmla="*/ 21590 w 66592"/>
                <a:gd name="connsiteY2" fmla="*/ 17780 h 116839"/>
                <a:gd name="connsiteX3" fmla="*/ 21590 w 66592"/>
                <a:gd name="connsiteY3" fmla="*/ 26670 h 116839"/>
                <a:gd name="connsiteX4" fmla="*/ 21590 w 66592"/>
                <a:gd name="connsiteY4" fmla="*/ 26670 h 116839"/>
                <a:gd name="connsiteX5" fmla="*/ 57150 w 66592"/>
                <a:gd name="connsiteY5" fmla="*/ 0 h 116839"/>
                <a:gd name="connsiteX6" fmla="*/ 63500 w 66592"/>
                <a:gd name="connsiteY6" fmla="*/ 0 h 116839"/>
                <a:gd name="connsiteX7" fmla="*/ 63500 w 66592"/>
                <a:gd name="connsiteY7" fmla="*/ 20320 h 116839"/>
                <a:gd name="connsiteX8" fmla="*/ 57150 w 66592"/>
                <a:gd name="connsiteY8" fmla="*/ 20320 h 116839"/>
                <a:gd name="connsiteX9" fmla="*/ 21590 w 66592"/>
                <a:gd name="connsiteY9" fmla="*/ 67310 h 116839"/>
                <a:gd name="connsiteX10" fmla="*/ 21590 w 66592"/>
                <a:gd name="connsiteY10" fmla="*/ 116840 h 116839"/>
                <a:gd name="connsiteX11" fmla="*/ 0 w 66592"/>
                <a:gd name="connsiteY11" fmla="*/ 116840 h 116839"/>
                <a:gd name="connsiteX12" fmla="*/ 0 w 66592"/>
                <a:gd name="connsiteY12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39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96DC316D-ABB9-3266-567E-BDBF171DDB66}"/>
                </a:ext>
              </a:extLst>
            </p:cNvPr>
            <p:cNvSpPr/>
            <p:nvPr/>
          </p:nvSpPr>
          <p:spPr>
            <a:xfrm>
              <a:off x="1517650" y="2886710"/>
              <a:ext cx="93980" cy="119379"/>
            </a:xfrm>
            <a:custGeom>
              <a:avLst/>
              <a:gdLst>
                <a:gd name="connsiteX0" fmla="*/ 5080 w 93980"/>
                <a:gd name="connsiteY0" fmla="*/ 8890 h 119379"/>
                <a:gd name="connsiteX1" fmla="*/ 45720 w 93980"/>
                <a:gd name="connsiteY1" fmla="*/ 0 h 119379"/>
                <a:gd name="connsiteX2" fmla="*/ 93980 w 93980"/>
                <a:gd name="connsiteY2" fmla="*/ 44450 h 119379"/>
                <a:gd name="connsiteX3" fmla="*/ 93980 w 93980"/>
                <a:gd name="connsiteY3" fmla="*/ 116840 h 119379"/>
                <a:gd name="connsiteX4" fmla="*/ 74930 w 93980"/>
                <a:gd name="connsiteY4" fmla="*/ 116840 h 119379"/>
                <a:gd name="connsiteX5" fmla="*/ 74930 w 93980"/>
                <a:gd name="connsiteY5" fmla="*/ 102870 h 119379"/>
                <a:gd name="connsiteX6" fmla="*/ 74930 w 93980"/>
                <a:gd name="connsiteY6" fmla="*/ 93980 h 119379"/>
                <a:gd name="connsiteX7" fmla="*/ 74930 w 93980"/>
                <a:gd name="connsiteY7" fmla="*/ 93980 h 119379"/>
                <a:gd name="connsiteX8" fmla="*/ 35560 w 93980"/>
                <a:gd name="connsiteY8" fmla="*/ 119380 h 119379"/>
                <a:gd name="connsiteX9" fmla="*/ 0 w 93980"/>
                <a:gd name="connsiteY9" fmla="*/ 86360 h 119379"/>
                <a:gd name="connsiteX10" fmla="*/ 74930 w 93980"/>
                <a:gd name="connsiteY10" fmla="*/ 50800 h 119379"/>
                <a:gd name="connsiteX11" fmla="*/ 74930 w 93980"/>
                <a:gd name="connsiteY11" fmla="*/ 44450 h 119379"/>
                <a:gd name="connsiteX12" fmla="*/ 44450 w 93980"/>
                <a:gd name="connsiteY12" fmla="*/ 17780 h 119379"/>
                <a:gd name="connsiteX13" fmla="*/ 7620 w 93980"/>
                <a:gd name="connsiteY13" fmla="*/ 27940 h 119379"/>
                <a:gd name="connsiteX14" fmla="*/ 7620 w 93980"/>
                <a:gd name="connsiteY14" fmla="*/ 8890 h 119379"/>
                <a:gd name="connsiteX15" fmla="*/ 71120 w 93980"/>
                <a:gd name="connsiteY15" fmla="*/ 67310 h 119379"/>
                <a:gd name="connsiteX16" fmla="*/ 17780 w 93980"/>
                <a:gd name="connsiteY16" fmla="*/ 86360 h 119379"/>
                <a:gd name="connsiteX17" fmla="*/ 36830 w 93980"/>
                <a:gd name="connsiteY17" fmla="*/ 102870 h 119379"/>
                <a:gd name="connsiteX18" fmla="*/ 71120 w 93980"/>
                <a:gd name="connsiteY18" fmla="*/ 6604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80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1120" y="67310"/>
                  </a:moveTo>
                  <a:cubicBezTo>
                    <a:pt x="34290" y="60960"/>
                    <a:pt x="17780" y="71120"/>
                    <a:pt x="17780" y="86360"/>
                  </a:cubicBezTo>
                  <a:cubicBezTo>
                    <a:pt x="17780" y="101600"/>
                    <a:pt x="25400" y="102870"/>
                    <a:pt x="36830" y="102870"/>
                  </a:cubicBezTo>
                  <a:cubicBezTo>
                    <a:pt x="55880" y="102870"/>
                    <a:pt x="71120" y="83820"/>
                    <a:pt x="71120" y="660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A90C07F2-DAC2-C09A-06CB-0C059EB746BE}"/>
                </a:ext>
              </a:extLst>
            </p:cNvPr>
            <p:cNvSpPr/>
            <p:nvPr/>
          </p:nvSpPr>
          <p:spPr>
            <a:xfrm>
              <a:off x="1647189" y="2887979"/>
              <a:ext cx="177800" cy="120650"/>
            </a:xfrm>
            <a:custGeom>
              <a:avLst/>
              <a:gdLst>
                <a:gd name="connsiteX0" fmla="*/ 21590 w 177800"/>
                <a:gd name="connsiteY0" fmla="*/ 2540 h 120650"/>
                <a:gd name="connsiteX1" fmla="*/ 21590 w 177800"/>
                <a:gd name="connsiteY1" fmla="*/ 19050 h 120650"/>
                <a:gd name="connsiteX2" fmla="*/ 21590 w 177800"/>
                <a:gd name="connsiteY2" fmla="*/ 27940 h 120650"/>
                <a:gd name="connsiteX3" fmla="*/ 21590 w 177800"/>
                <a:gd name="connsiteY3" fmla="*/ 27940 h 120650"/>
                <a:gd name="connsiteX4" fmla="*/ 63500 w 177800"/>
                <a:gd name="connsiteY4" fmla="*/ 0 h 120650"/>
                <a:gd name="connsiteX5" fmla="*/ 97790 w 177800"/>
                <a:gd name="connsiteY5" fmla="*/ 26670 h 120650"/>
                <a:gd name="connsiteX6" fmla="*/ 97790 w 177800"/>
                <a:gd name="connsiteY6" fmla="*/ 26670 h 120650"/>
                <a:gd name="connsiteX7" fmla="*/ 137160 w 177800"/>
                <a:gd name="connsiteY7" fmla="*/ 0 h 120650"/>
                <a:gd name="connsiteX8" fmla="*/ 177800 w 177800"/>
                <a:gd name="connsiteY8" fmla="*/ 45720 h 120650"/>
                <a:gd name="connsiteX9" fmla="*/ 177800 w 177800"/>
                <a:gd name="connsiteY9" fmla="*/ 118110 h 120650"/>
                <a:gd name="connsiteX10" fmla="*/ 156210 w 177800"/>
                <a:gd name="connsiteY10" fmla="*/ 118110 h 120650"/>
                <a:gd name="connsiteX11" fmla="*/ 156210 w 177800"/>
                <a:gd name="connsiteY11" fmla="*/ 50800 h 120650"/>
                <a:gd name="connsiteX12" fmla="*/ 134620 w 177800"/>
                <a:gd name="connsiteY12" fmla="*/ 21590 h 120650"/>
                <a:gd name="connsiteX13" fmla="*/ 100330 w 177800"/>
                <a:gd name="connsiteY13" fmla="*/ 66040 h 120650"/>
                <a:gd name="connsiteX14" fmla="*/ 100330 w 177800"/>
                <a:gd name="connsiteY14" fmla="*/ 119380 h 120650"/>
                <a:gd name="connsiteX15" fmla="*/ 78740 w 177800"/>
                <a:gd name="connsiteY15" fmla="*/ 119380 h 120650"/>
                <a:gd name="connsiteX16" fmla="*/ 78740 w 177800"/>
                <a:gd name="connsiteY16" fmla="*/ 52070 h 120650"/>
                <a:gd name="connsiteX17" fmla="*/ 57150 w 177800"/>
                <a:gd name="connsiteY17" fmla="*/ 22860 h 120650"/>
                <a:gd name="connsiteX18" fmla="*/ 21590 w 177800"/>
                <a:gd name="connsiteY18" fmla="*/ 67310 h 120650"/>
                <a:gd name="connsiteX19" fmla="*/ 21590 w 177800"/>
                <a:gd name="connsiteY19" fmla="*/ 120650 h 120650"/>
                <a:gd name="connsiteX20" fmla="*/ 0 w 177800"/>
                <a:gd name="connsiteY20" fmla="*/ 120650 h 120650"/>
                <a:gd name="connsiteX21" fmla="*/ 0 w 177800"/>
                <a:gd name="connsiteY21" fmla="*/ 6350 h 120650"/>
                <a:gd name="connsiteX22" fmla="*/ 20320 w 177800"/>
                <a:gd name="connsiteY22" fmla="*/ 635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800" h="120650">
                  <a:moveTo>
                    <a:pt x="21590" y="2540"/>
                  </a:moveTo>
                  <a:lnTo>
                    <a:pt x="21590" y="19050"/>
                  </a:lnTo>
                  <a:cubicBezTo>
                    <a:pt x="21590" y="24130"/>
                    <a:pt x="21590" y="26670"/>
                    <a:pt x="21590" y="27940"/>
                  </a:cubicBezTo>
                  <a:lnTo>
                    <a:pt x="21590" y="27940"/>
                  </a:lnTo>
                  <a:cubicBezTo>
                    <a:pt x="27940" y="12700"/>
                    <a:pt x="44450" y="0"/>
                    <a:pt x="63500" y="0"/>
                  </a:cubicBezTo>
                  <a:cubicBezTo>
                    <a:pt x="82550" y="0"/>
                    <a:pt x="93980" y="8890"/>
                    <a:pt x="97790" y="26670"/>
                  </a:cubicBezTo>
                  <a:lnTo>
                    <a:pt x="97790" y="26670"/>
                  </a:lnTo>
                  <a:cubicBezTo>
                    <a:pt x="105410" y="12700"/>
                    <a:pt x="119380" y="0"/>
                    <a:pt x="137160" y="0"/>
                  </a:cubicBezTo>
                  <a:cubicBezTo>
                    <a:pt x="165100" y="0"/>
                    <a:pt x="177800" y="16510"/>
                    <a:pt x="177800" y="45720"/>
                  </a:cubicBezTo>
                  <a:lnTo>
                    <a:pt x="177800" y="118110"/>
                  </a:lnTo>
                  <a:lnTo>
                    <a:pt x="156210" y="118110"/>
                  </a:lnTo>
                  <a:lnTo>
                    <a:pt x="156210" y="50800"/>
                  </a:lnTo>
                  <a:cubicBezTo>
                    <a:pt x="156210" y="34290"/>
                    <a:pt x="152400" y="21590"/>
                    <a:pt x="134620" y="21590"/>
                  </a:cubicBezTo>
                  <a:cubicBezTo>
                    <a:pt x="116840" y="21590"/>
                    <a:pt x="100330" y="44450"/>
                    <a:pt x="100330" y="66040"/>
                  </a:cubicBezTo>
                  <a:lnTo>
                    <a:pt x="100330" y="119380"/>
                  </a:lnTo>
                  <a:lnTo>
                    <a:pt x="78740" y="119380"/>
                  </a:lnTo>
                  <a:lnTo>
                    <a:pt x="78740" y="52070"/>
                  </a:lnTo>
                  <a:cubicBezTo>
                    <a:pt x="78740" y="36830"/>
                    <a:pt x="76200" y="22860"/>
                    <a:pt x="57150" y="22860"/>
                  </a:cubicBezTo>
                  <a:cubicBezTo>
                    <a:pt x="38100" y="22860"/>
                    <a:pt x="21590" y="45720"/>
                    <a:pt x="21590" y="67310"/>
                  </a:cubicBezTo>
                  <a:lnTo>
                    <a:pt x="21590" y="120650"/>
                  </a:lnTo>
                  <a:lnTo>
                    <a:pt x="0" y="120650"/>
                  </a:lnTo>
                  <a:lnTo>
                    <a:pt x="0" y="635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 144">
              <a:extLst>
                <a:ext uri="{FF2B5EF4-FFF2-40B4-BE49-F238E27FC236}">
                  <a16:creationId xmlns:a16="http://schemas.microsoft.com/office/drawing/2014/main" id="{CDB36AE4-60B6-3119-2018-87D0EDD19CE8}"/>
                </a:ext>
              </a:extLst>
            </p:cNvPr>
            <p:cNvSpPr/>
            <p:nvPr/>
          </p:nvSpPr>
          <p:spPr>
            <a:xfrm>
              <a:off x="1920239" y="2844800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4130 w 25400"/>
                <a:gd name="connsiteY5" fmla="*/ 45720 h 160020"/>
                <a:gd name="connsiteX6" fmla="*/ 24130 w 25400"/>
                <a:gd name="connsiteY6" fmla="*/ 160020 h 160020"/>
                <a:gd name="connsiteX7" fmla="*/ 2540 w 25400"/>
                <a:gd name="connsiteY7" fmla="*/ 160020 h 160020"/>
                <a:gd name="connsiteX8" fmla="*/ 2540 w 25400"/>
                <a:gd name="connsiteY8" fmla="*/ 45720 h 160020"/>
                <a:gd name="connsiteX9" fmla="*/ 2413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8EC4F915-581F-14CB-AA67-BF683BC5C59F}"/>
                </a:ext>
              </a:extLst>
            </p:cNvPr>
            <p:cNvSpPr/>
            <p:nvPr/>
          </p:nvSpPr>
          <p:spPr>
            <a:xfrm>
              <a:off x="1985010" y="2887979"/>
              <a:ext cx="102869" cy="118110"/>
            </a:xfrm>
            <a:custGeom>
              <a:avLst/>
              <a:gdLst>
                <a:gd name="connsiteX0" fmla="*/ 20320 w 102869"/>
                <a:gd name="connsiteY0" fmla="*/ 2540 h 118110"/>
                <a:gd name="connsiteX1" fmla="*/ 20320 w 102869"/>
                <a:gd name="connsiteY1" fmla="*/ 19050 h 118110"/>
                <a:gd name="connsiteX2" fmla="*/ 20320 w 102869"/>
                <a:gd name="connsiteY2" fmla="*/ 27940 h 118110"/>
                <a:gd name="connsiteX3" fmla="*/ 20320 w 102869"/>
                <a:gd name="connsiteY3" fmla="*/ 27940 h 118110"/>
                <a:gd name="connsiteX4" fmla="*/ 63500 w 102869"/>
                <a:gd name="connsiteY4" fmla="*/ 0 h 118110"/>
                <a:gd name="connsiteX5" fmla="*/ 102870 w 102869"/>
                <a:gd name="connsiteY5" fmla="*/ 45720 h 118110"/>
                <a:gd name="connsiteX6" fmla="*/ 102870 w 102869"/>
                <a:gd name="connsiteY6" fmla="*/ 118110 h 118110"/>
                <a:gd name="connsiteX7" fmla="*/ 81280 w 102869"/>
                <a:gd name="connsiteY7" fmla="*/ 118110 h 118110"/>
                <a:gd name="connsiteX8" fmla="*/ 81280 w 102869"/>
                <a:gd name="connsiteY8" fmla="*/ 50800 h 118110"/>
                <a:gd name="connsiteX9" fmla="*/ 59690 w 102869"/>
                <a:gd name="connsiteY9" fmla="*/ 20320 h 118110"/>
                <a:gd name="connsiteX10" fmla="*/ 21590 w 102869"/>
                <a:gd name="connsiteY10" fmla="*/ 60960 h 118110"/>
                <a:gd name="connsiteX11" fmla="*/ 21590 w 102869"/>
                <a:gd name="connsiteY11" fmla="*/ 116840 h 118110"/>
                <a:gd name="connsiteX12" fmla="*/ 0 w 102869"/>
                <a:gd name="connsiteY12" fmla="*/ 116840 h 118110"/>
                <a:gd name="connsiteX13" fmla="*/ 0 w 102869"/>
                <a:gd name="connsiteY13" fmla="*/ 2540 h 118110"/>
                <a:gd name="connsiteX14" fmla="*/ 20320 w 102869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 146">
              <a:extLst>
                <a:ext uri="{FF2B5EF4-FFF2-40B4-BE49-F238E27FC236}">
                  <a16:creationId xmlns:a16="http://schemas.microsoft.com/office/drawing/2014/main" id="{54F867C7-0D4A-A5DD-2B79-19E2ADF35119}"/>
                </a:ext>
              </a:extLst>
            </p:cNvPr>
            <p:cNvSpPr/>
            <p:nvPr/>
          </p:nvSpPr>
          <p:spPr>
            <a:xfrm>
              <a:off x="2113279" y="2837179"/>
              <a:ext cx="74930" cy="168910"/>
            </a:xfrm>
            <a:custGeom>
              <a:avLst/>
              <a:gdLst>
                <a:gd name="connsiteX0" fmla="*/ 16510 w 74930"/>
                <a:gd name="connsiteY0" fmla="*/ 53340 h 168910"/>
                <a:gd name="connsiteX1" fmla="*/ 16510 w 74930"/>
                <a:gd name="connsiteY1" fmla="*/ 40640 h 168910"/>
                <a:gd name="connsiteX2" fmla="*/ 58420 w 74930"/>
                <a:gd name="connsiteY2" fmla="*/ 0 h 168910"/>
                <a:gd name="connsiteX3" fmla="*/ 72390 w 74930"/>
                <a:gd name="connsiteY3" fmla="*/ 1270 h 168910"/>
                <a:gd name="connsiteX4" fmla="*/ 72390 w 74930"/>
                <a:gd name="connsiteY4" fmla="*/ 20320 h 168910"/>
                <a:gd name="connsiteX5" fmla="*/ 60960 w 74930"/>
                <a:gd name="connsiteY5" fmla="*/ 19050 h 168910"/>
                <a:gd name="connsiteX6" fmla="*/ 36830 w 74930"/>
                <a:gd name="connsiteY6" fmla="*/ 43180 h 168910"/>
                <a:gd name="connsiteX7" fmla="*/ 36830 w 74930"/>
                <a:gd name="connsiteY7" fmla="*/ 54610 h 168910"/>
                <a:gd name="connsiteX8" fmla="*/ 67310 w 74930"/>
                <a:gd name="connsiteY8" fmla="*/ 54610 h 168910"/>
                <a:gd name="connsiteX9" fmla="*/ 67310 w 74930"/>
                <a:gd name="connsiteY9" fmla="*/ 72390 h 168910"/>
                <a:gd name="connsiteX10" fmla="*/ 38100 w 74930"/>
                <a:gd name="connsiteY10" fmla="*/ 72390 h 168910"/>
                <a:gd name="connsiteX11" fmla="*/ 38100 w 74930"/>
                <a:gd name="connsiteY11" fmla="*/ 168910 h 168910"/>
                <a:gd name="connsiteX12" fmla="*/ 16510 w 74930"/>
                <a:gd name="connsiteY12" fmla="*/ 168910 h 168910"/>
                <a:gd name="connsiteX13" fmla="*/ 16510 w 74930"/>
                <a:gd name="connsiteY13" fmla="*/ 72390 h 168910"/>
                <a:gd name="connsiteX14" fmla="*/ 0 w 74930"/>
                <a:gd name="connsiteY14" fmla="*/ 72390 h 168910"/>
                <a:gd name="connsiteX15" fmla="*/ 0 w 74930"/>
                <a:gd name="connsiteY15" fmla="*/ 54610 h 168910"/>
                <a:gd name="connsiteX16" fmla="*/ 17780 w 74930"/>
                <a:gd name="connsiteY16" fmla="*/ 54610 h 168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930" h="168910">
                  <a:moveTo>
                    <a:pt x="16510" y="53340"/>
                  </a:moveTo>
                  <a:lnTo>
                    <a:pt x="16510" y="40640"/>
                  </a:lnTo>
                  <a:cubicBezTo>
                    <a:pt x="16510" y="16510"/>
                    <a:pt x="31750" y="0"/>
                    <a:pt x="58420" y="0"/>
                  </a:cubicBezTo>
                  <a:cubicBezTo>
                    <a:pt x="85090" y="0"/>
                    <a:pt x="71120" y="0"/>
                    <a:pt x="72390" y="1270"/>
                  </a:cubicBezTo>
                  <a:lnTo>
                    <a:pt x="72390" y="20320"/>
                  </a:lnTo>
                  <a:cubicBezTo>
                    <a:pt x="71120" y="20320"/>
                    <a:pt x="66040" y="19050"/>
                    <a:pt x="60960" y="19050"/>
                  </a:cubicBezTo>
                  <a:cubicBezTo>
                    <a:pt x="45720" y="19050"/>
                    <a:pt x="36830" y="26670"/>
                    <a:pt x="36830" y="43180"/>
                  </a:cubicBezTo>
                  <a:lnTo>
                    <a:pt x="36830" y="54610"/>
                  </a:lnTo>
                  <a:lnTo>
                    <a:pt x="67310" y="54610"/>
                  </a:lnTo>
                  <a:lnTo>
                    <a:pt x="67310" y="72390"/>
                  </a:lnTo>
                  <a:lnTo>
                    <a:pt x="38100" y="72390"/>
                  </a:lnTo>
                  <a:lnTo>
                    <a:pt x="38100" y="168910"/>
                  </a:lnTo>
                  <a:lnTo>
                    <a:pt x="16510" y="168910"/>
                  </a:lnTo>
                  <a:lnTo>
                    <a:pt x="16510" y="72390"/>
                  </a:lnTo>
                  <a:lnTo>
                    <a:pt x="0" y="72390"/>
                  </a:lnTo>
                  <a:lnTo>
                    <a:pt x="0" y="54610"/>
                  </a:lnTo>
                  <a:lnTo>
                    <a:pt x="17780" y="546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7BB7D69E-4701-5BD8-FDD9-41310A28E37E}"/>
                </a:ext>
              </a:extLst>
            </p:cNvPr>
            <p:cNvSpPr/>
            <p:nvPr/>
          </p:nvSpPr>
          <p:spPr>
            <a:xfrm>
              <a:off x="2195829" y="2887979"/>
              <a:ext cx="116840" cy="119380"/>
            </a:xfrm>
            <a:custGeom>
              <a:avLst/>
              <a:gdLst>
                <a:gd name="connsiteX0" fmla="*/ 116840 w 116840"/>
                <a:gd name="connsiteY0" fmla="*/ 59690 h 119380"/>
                <a:gd name="connsiteX1" fmla="*/ 58420 w 116840"/>
                <a:gd name="connsiteY1" fmla="*/ 119380 h 119380"/>
                <a:gd name="connsiteX2" fmla="*/ 0 w 116840"/>
                <a:gd name="connsiteY2" fmla="*/ 59690 h 119380"/>
                <a:gd name="connsiteX3" fmla="*/ 58420 w 116840"/>
                <a:gd name="connsiteY3" fmla="*/ 0 h 119380"/>
                <a:gd name="connsiteX4" fmla="*/ 116840 w 116840"/>
                <a:gd name="connsiteY4" fmla="*/ 59690 h 119380"/>
                <a:gd name="connsiteX5" fmla="*/ 95250 w 116840"/>
                <a:gd name="connsiteY5" fmla="*/ 59690 h 119380"/>
                <a:gd name="connsiteX6" fmla="*/ 57150 w 116840"/>
                <a:gd name="connsiteY6" fmla="*/ 17780 h 119380"/>
                <a:gd name="connsiteX7" fmla="*/ 19050 w 116840"/>
                <a:gd name="connsiteY7" fmla="*/ 59690 h 119380"/>
                <a:gd name="connsiteX8" fmla="*/ 57150 w 116840"/>
                <a:gd name="connsiteY8" fmla="*/ 101600 h 119380"/>
                <a:gd name="connsiteX9" fmla="*/ 95250 w 116840"/>
                <a:gd name="connsiteY9" fmla="*/ 5969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80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5250" y="59690"/>
                  </a:moveTo>
                  <a:cubicBezTo>
                    <a:pt x="95250" y="35560"/>
                    <a:pt x="78740" y="17780"/>
                    <a:pt x="57150" y="17780"/>
                  </a:cubicBezTo>
                  <a:cubicBezTo>
                    <a:pt x="35560" y="17780"/>
                    <a:pt x="19050" y="35560"/>
                    <a:pt x="19050" y="59690"/>
                  </a:cubicBezTo>
                  <a:cubicBezTo>
                    <a:pt x="19050" y="83820"/>
                    <a:pt x="35560" y="101600"/>
                    <a:pt x="57150" y="101600"/>
                  </a:cubicBezTo>
                  <a:cubicBezTo>
                    <a:pt x="78740" y="101600"/>
                    <a:pt x="95250" y="83820"/>
                    <a:pt x="9525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 148">
              <a:extLst>
                <a:ext uri="{FF2B5EF4-FFF2-40B4-BE49-F238E27FC236}">
                  <a16:creationId xmlns:a16="http://schemas.microsoft.com/office/drawing/2014/main" id="{54D6D242-DE96-7636-A2F2-E2E4EF1682B0}"/>
                </a:ext>
              </a:extLst>
            </p:cNvPr>
            <p:cNvSpPr/>
            <p:nvPr/>
          </p:nvSpPr>
          <p:spPr>
            <a:xfrm>
              <a:off x="2341879" y="2889250"/>
              <a:ext cx="66592" cy="116839"/>
            </a:xfrm>
            <a:custGeom>
              <a:avLst/>
              <a:gdLst>
                <a:gd name="connsiteX0" fmla="*/ 1270 w 66592"/>
                <a:gd name="connsiteY0" fmla="*/ 1270 h 116839"/>
                <a:gd name="connsiteX1" fmla="*/ 21590 w 66592"/>
                <a:gd name="connsiteY1" fmla="*/ 1270 h 116839"/>
                <a:gd name="connsiteX2" fmla="*/ 21590 w 66592"/>
                <a:gd name="connsiteY2" fmla="*/ 17780 h 116839"/>
                <a:gd name="connsiteX3" fmla="*/ 21590 w 66592"/>
                <a:gd name="connsiteY3" fmla="*/ 26670 h 116839"/>
                <a:gd name="connsiteX4" fmla="*/ 21590 w 66592"/>
                <a:gd name="connsiteY4" fmla="*/ 26670 h 116839"/>
                <a:gd name="connsiteX5" fmla="*/ 57150 w 66592"/>
                <a:gd name="connsiteY5" fmla="*/ 0 h 116839"/>
                <a:gd name="connsiteX6" fmla="*/ 63500 w 66592"/>
                <a:gd name="connsiteY6" fmla="*/ 0 h 116839"/>
                <a:gd name="connsiteX7" fmla="*/ 63500 w 66592"/>
                <a:gd name="connsiteY7" fmla="*/ 20320 h 116839"/>
                <a:gd name="connsiteX8" fmla="*/ 57150 w 66592"/>
                <a:gd name="connsiteY8" fmla="*/ 20320 h 116839"/>
                <a:gd name="connsiteX9" fmla="*/ 21590 w 66592"/>
                <a:gd name="connsiteY9" fmla="*/ 67310 h 116839"/>
                <a:gd name="connsiteX10" fmla="*/ 21590 w 66592"/>
                <a:gd name="connsiteY10" fmla="*/ 116840 h 116839"/>
                <a:gd name="connsiteX11" fmla="*/ 0 w 66592"/>
                <a:gd name="connsiteY11" fmla="*/ 116840 h 116839"/>
                <a:gd name="connsiteX12" fmla="*/ 0 w 66592"/>
                <a:gd name="connsiteY12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39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 149">
              <a:extLst>
                <a:ext uri="{FF2B5EF4-FFF2-40B4-BE49-F238E27FC236}">
                  <a16:creationId xmlns:a16="http://schemas.microsoft.com/office/drawing/2014/main" id="{A92B08BA-BAAA-5899-B019-CEC8FFE462B3}"/>
                </a:ext>
              </a:extLst>
            </p:cNvPr>
            <p:cNvSpPr/>
            <p:nvPr/>
          </p:nvSpPr>
          <p:spPr>
            <a:xfrm>
              <a:off x="2429510" y="2887979"/>
              <a:ext cx="177800" cy="120650"/>
            </a:xfrm>
            <a:custGeom>
              <a:avLst/>
              <a:gdLst>
                <a:gd name="connsiteX0" fmla="*/ 21590 w 177800"/>
                <a:gd name="connsiteY0" fmla="*/ 2540 h 120650"/>
                <a:gd name="connsiteX1" fmla="*/ 21590 w 177800"/>
                <a:gd name="connsiteY1" fmla="*/ 19050 h 120650"/>
                <a:gd name="connsiteX2" fmla="*/ 21590 w 177800"/>
                <a:gd name="connsiteY2" fmla="*/ 27940 h 120650"/>
                <a:gd name="connsiteX3" fmla="*/ 21590 w 177800"/>
                <a:gd name="connsiteY3" fmla="*/ 27940 h 120650"/>
                <a:gd name="connsiteX4" fmla="*/ 63500 w 177800"/>
                <a:gd name="connsiteY4" fmla="*/ 0 h 120650"/>
                <a:gd name="connsiteX5" fmla="*/ 97790 w 177800"/>
                <a:gd name="connsiteY5" fmla="*/ 26670 h 120650"/>
                <a:gd name="connsiteX6" fmla="*/ 97790 w 177800"/>
                <a:gd name="connsiteY6" fmla="*/ 26670 h 120650"/>
                <a:gd name="connsiteX7" fmla="*/ 137160 w 177800"/>
                <a:gd name="connsiteY7" fmla="*/ 0 h 120650"/>
                <a:gd name="connsiteX8" fmla="*/ 177800 w 177800"/>
                <a:gd name="connsiteY8" fmla="*/ 45720 h 120650"/>
                <a:gd name="connsiteX9" fmla="*/ 177800 w 177800"/>
                <a:gd name="connsiteY9" fmla="*/ 118110 h 120650"/>
                <a:gd name="connsiteX10" fmla="*/ 156210 w 177800"/>
                <a:gd name="connsiteY10" fmla="*/ 118110 h 120650"/>
                <a:gd name="connsiteX11" fmla="*/ 156210 w 177800"/>
                <a:gd name="connsiteY11" fmla="*/ 50800 h 120650"/>
                <a:gd name="connsiteX12" fmla="*/ 134620 w 177800"/>
                <a:gd name="connsiteY12" fmla="*/ 21590 h 120650"/>
                <a:gd name="connsiteX13" fmla="*/ 100330 w 177800"/>
                <a:gd name="connsiteY13" fmla="*/ 66040 h 120650"/>
                <a:gd name="connsiteX14" fmla="*/ 100330 w 177800"/>
                <a:gd name="connsiteY14" fmla="*/ 119380 h 120650"/>
                <a:gd name="connsiteX15" fmla="*/ 78740 w 177800"/>
                <a:gd name="connsiteY15" fmla="*/ 119380 h 120650"/>
                <a:gd name="connsiteX16" fmla="*/ 78740 w 177800"/>
                <a:gd name="connsiteY16" fmla="*/ 52070 h 120650"/>
                <a:gd name="connsiteX17" fmla="*/ 57150 w 177800"/>
                <a:gd name="connsiteY17" fmla="*/ 22860 h 120650"/>
                <a:gd name="connsiteX18" fmla="*/ 21590 w 177800"/>
                <a:gd name="connsiteY18" fmla="*/ 67310 h 120650"/>
                <a:gd name="connsiteX19" fmla="*/ 21590 w 177800"/>
                <a:gd name="connsiteY19" fmla="*/ 120650 h 120650"/>
                <a:gd name="connsiteX20" fmla="*/ 0 w 177800"/>
                <a:gd name="connsiteY20" fmla="*/ 120650 h 120650"/>
                <a:gd name="connsiteX21" fmla="*/ 0 w 177800"/>
                <a:gd name="connsiteY21" fmla="*/ 6350 h 120650"/>
                <a:gd name="connsiteX22" fmla="*/ 20320 w 177800"/>
                <a:gd name="connsiteY22" fmla="*/ 635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800" h="120650">
                  <a:moveTo>
                    <a:pt x="21590" y="2540"/>
                  </a:moveTo>
                  <a:lnTo>
                    <a:pt x="21590" y="19050"/>
                  </a:lnTo>
                  <a:cubicBezTo>
                    <a:pt x="21590" y="24130"/>
                    <a:pt x="21590" y="26670"/>
                    <a:pt x="21590" y="27940"/>
                  </a:cubicBezTo>
                  <a:lnTo>
                    <a:pt x="21590" y="27940"/>
                  </a:lnTo>
                  <a:cubicBezTo>
                    <a:pt x="27940" y="12700"/>
                    <a:pt x="44450" y="0"/>
                    <a:pt x="63500" y="0"/>
                  </a:cubicBezTo>
                  <a:cubicBezTo>
                    <a:pt x="82550" y="0"/>
                    <a:pt x="93980" y="8890"/>
                    <a:pt x="97790" y="26670"/>
                  </a:cubicBezTo>
                  <a:lnTo>
                    <a:pt x="97790" y="26670"/>
                  </a:lnTo>
                  <a:cubicBezTo>
                    <a:pt x="105410" y="12700"/>
                    <a:pt x="119380" y="0"/>
                    <a:pt x="137160" y="0"/>
                  </a:cubicBezTo>
                  <a:cubicBezTo>
                    <a:pt x="165100" y="0"/>
                    <a:pt x="177800" y="16510"/>
                    <a:pt x="177800" y="45720"/>
                  </a:cubicBezTo>
                  <a:lnTo>
                    <a:pt x="177800" y="118110"/>
                  </a:lnTo>
                  <a:lnTo>
                    <a:pt x="156210" y="118110"/>
                  </a:lnTo>
                  <a:lnTo>
                    <a:pt x="156210" y="50800"/>
                  </a:lnTo>
                  <a:cubicBezTo>
                    <a:pt x="156210" y="34290"/>
                    <a:pt x="152400" y="21590"/>
                    <a:pt x="134620" y="21590"/>
                  </a:cubicBezTo>
                  <a:cubicBezTo>
                    <a:pt x="116840" y="21590"/>
                    <a:pt x="100330" y="44450"/>
                    <a:pt x="100330" y="66040"/>
                  </a:cubicBezTo>
                  <a:lnTo>
                    <a:pt x="100330" y="119380"/>
                  </a:lnTo>
                  <a:lnTo>
                    <a:pt x="78740" y="119380"/>
                  </a:lnTo>
                  <a:lnTo>
                    <a:pt x="78740" y="52070"/>
                  </a:lnTo>
                  <a:cubicBezTo>
                    <a:pt x="78740" y="36830"/>
                    <a:pt x="76200" y="22860"/>
                    <a:pt x="57150" y="22860"/>
                  </a:cubicBezTo>
                  <a:cubicBezTo>
                    <a:pt x="38100" y="22860"/>
                    <a:pt x="21590" y="45720"/>
                    <a:pt x="21590" y="67310"/>
                  </a:cubicBezTo>
                  <a:lnTo>
                    <a:pt x="21590" y="120650"/>
                  </a:lnTo>
                  <a:lnTo>
                    <a:pt x="0" y="120650"/>
                  </a:lnTo>
                  <a:lnTo>
                    <a:pt x="0" y="635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 150">
              <a:extLst>
                <a:ext uri="{FF2B5EF4-FFF2-40B4-BE49-F238E27FC236}">
                  <a16:creationId xmlns:a16="http://schemas.microsoft.com/office/drawing/2014/main" id="{DAE2813C-656B-761E-1015-BFDACCB97382}"/>
                </a:ext>
              </a:extLst>
            </p:cNvPr>
            <p:cNvSpPr/>
            <p:nvPr/>
          </p:nvSpPr>
          <p:spPr>
            <a:xfrm>
              <a:off x="2636520" y="2886710"/>
              <a:ext cx="93979" cy="119379"/>
            </a:xfrm>
            <a:custGeom>
              <a:avLst/>
              <a:gdLst>
                <a:gd name="connsiteX0" fmla="*/ 5080 w 93979"/>
                <a:gd name="connsiteY0" fmla="*/ 8890 h 119379"/>
                <a:gd name="connsiteX1" fmla="*/ 45720 w 93979"/>
                <a:gd name="connsiteY1" fmla="*/ 0 h 119379"/>
                <a:gd name="connsiteX2" fmla="*/ 93980 w 93979"/>
                <a:gd name="connsiteY2" fmla="*/ 44450 h 119379"/>
                <a:gd name="connsiteX3" fmla="*/ 93980 w 93979"/>
                <a:gd name="connsiteY3" fmla="*/ 116840 h 119379"/>
                <a:gd name="connsiteX4" fmla="*/ 74930 w 93979"/>
                <a:gd name="connsiteY4" fmla="*/ 116840 h 119379"/>
                <a:gd name="connsiteX5" fmla="*/ 74930 w 93979"/>
                <a:gd name="connsiteY5" fmla="*/ 102870 h 119379"/>
                <a:gd name="connsiteX6" fmla="*/ 74930 w 93979"/>
                <a:gd name="connsiteY6" fmla="*/ 93980 h 119379"/>
                <a:gd name="connsiteX7" fmla="*/ 74930 w 93979"/>
                <a:gd name="connsiteY7" fmla="*/ 93980 h 119379"/>
                <a:gd name="connsiteX8" fmla="*/ 35560 w 93979"/>
                <a:gd name="connsiteY8" fmla="*/ 119380 h 119379"/>
                <a:gd name="connsiteX9" fmla="*/ 0 w 93979"/>
                <a:gd name="connsiteY9" fmla="*/ 86360 h 119379"/>
                <a:gd name="connsiteX10" fmla="*/ 74930 w 93979"/>
                <a:gd name="connsiteY10" fmla="*/ 50800 h 119379"/>
                <a:gd name="connsiteX11" fmla="*/ 74930 w 93979"/>
                <a:gd name="connsiteY11" fmla="*/ 44450 h 119379"/>
                <a:gd name="connsiteX12" fmla="*/ 44450 w 93979"/>
                <a:gd name="connsiteY12" fmla="*/ 17780 h 119379"/>
                <a:gd name="connsiteX13" fmla="*/ 7620 w 93979"/>
                <a:gd name="connsiteY13" fmla="*/ 27940 h 119379"/>
                <a:gd name="connsiteX14" fmla="*/ 7620 w 93979"/>
                <a:gd name="connsiteY14" fmla="*/ 8890 h 119379"/>
                <a:gd name="connsiteX15" fmla="*/ 72390 w 93979"/>
                <a:gd name="connsiteY15" fmla="*/ 67310 h 119379"/>
                <a:gd name="connsiteX16" fmla="*/ 19050 w 93979"/>
                <a:gd name="connsiteY16" fmla="*/ 86360 h 119379"/>
                <a:gd name="connsiteX17" fmla="*/ 38100 w 93979"/>
                <a:gd name="connsiteY17" fmla="*/ 102870 h 119379"/>
                <a:gd name="connsiteX18" fmla="*/ 72390 w 93979"/>
                <a:gd name="connsiteY18" fmla="*/ 6604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7310"/>
                  </a:moveTo>
                  <a:cubicBezTo>
                    <a:pt x="35560" y="60960"/>
                    <a:pt x="19050" y="71120"/>
                    <a:pt x="19050" y="86360"/>
                  </a:cubicBezTo>
                  <a:cubicBezTo>
                    <a:pt x="19050" y="101600"/>
                    <a:pt x="26670" y="102870"/>
                    <a:pt x="38100" y="102870"/>
                  </a:cubicBezTo>
                  <a:cubicBezTo>
                    <a:pt x="57150" y="102870"/>
                    <a:pt x="72390" y="83820"/>
                    <a:pt x="72390" y="660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 151">
              <a:extLst>
                <a:ext uri="{FF2B5EF4-FFF2-40B4-BE49-F238E27FC236}">
                  <a16:creationId xmlns:a16="http://schemas.microsoft.com/office/drawing/2014/main" id="{FD61EDD0-007A-8142-C34F-644BE5879C29}"/>
                </a:ext>
              </a:extLst>
            </p:cNvPr>
            <p:cNvSpPr/>
            <p:nvPr/>
          </p:nvSpPr>
          <p:spPr>
            <a:xfrm>
              <a:off x="2750820" y="2856229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 152">
              <a:extLst>
                <a:ext uri="{FF2B5EF4-FFF2-40B4-BE49-F238E27FC236}">
                  <a16:creationId xmlns:a16="http://schemas.microsoft.com/office/drawing/2014/main" id="{3A19FB51-4C5C-5B4D-C118-482B84CA1B23}"/>
                </a:ext>
              </a:extLst>
            </p:cNvPr>
            <p:cNvSpPr/>
            <p:nvPr/>
          </p:nvSpPr>
          <p:spPr>
            <a:xfrm>
              <a:off x="2851150" y="2844800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4130 w 25400"/>
                <a:gd name="connsiteY5" fmla="*/ 45720 h 160020"/>
                <a:gd name="connsiteX6" fmla="*/ 24130 w 25400"/>
                <a:gd name="connsiteY6" fmla="*/ 160020 h 160020"/>
                <a:gd name="connsiteX7" fmla="*/ 2540 w 25400"/>
                <a:gd name="connsiteY7" fmla="*/ 160020 h 160020"/>
                <a:gd name="connsiteX8" fmla="*/ 2540 w 25400"/>
                <a:gd name="connsiteY8" fmla="*/ 45720 h 160020"/>
                <a:gd name="connsiteX9" fmla="*/ 2413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 153">
              <a:extLst>
                <a:ext uri="{FF2B5EF4-FFF2-40B4-BE49-F238E27FC236}">
                  <a16:creationId xmlns:a16="http://schemas.microsoft.com/office/drawing/2014/main" id="{4C4C253C-5E7A-55B5-A084-F176338AB579}"/>
                </a:ext>
              </a:extLst>
            </p:cNvPr>
            <p:cNvSpPr/>
            <p:nvPr/>
          </p:nvSpPr>
          <p:spPr>
            <a:xfrm>
              <a:off x="2908300" y="2887979"/>
              <a:ext cx="116839" cy="119380"/>
            </a:xfrm>
            <a:custGeom>
              <a:avLst/>
              <a:gdLst>
                <a:gd name="connsiteX0" fmla="*/ 116840 w 116839"/>
                <a:gd name="connsiteY0" fmla="*/ 59690 h 119380"/>
                <a:gd name="connsiteX1" fmla="*/ 58420 w 116839"/>
                <a:gd name="connsiteY1" fmla="*/ 119380 h 119380"/>
                <a:gd name="connsiteX2" fmla="*/ 0 w 116839"/>
                <a:gd name="connsiteY2" fmla="*/ 59690 h 119380"/>
                <a:gd name="connsiteX3" fmla="*/ 58420 w 116839"/>
                <a:gd name="connsiteY3" fmla="*/ 0 h 119380"/>
                <a:gd name="connsiteX4" fmla="*/ 116840 w 116839"/>
                <a:gd name="connsiteY4" fmla="*/ 59690 h 119380"/>
                <a:gd name="connsiteX5" fmla="*/ 95250 w 116839"/>
                <a:gd name="connsiteY5" fmla="*/ 59690 h 119380"/>
                <a:gd name="connsiteX6" fmla="*/ 57150 w 116839"/>
                <a:gd name="connsiteY6" fmla="*/ 17780 h 119380"/>
                <a:gd name="connsiteX7" fmla="*/ 19050 w 116839"/>
                <a:gd name="connsiteY7" fmla="*/ 59690 h 119380"/>
                <a:gd name="connsiteX8" fmla="*/ 57150 w 116839"/>
                <a:gd name="connsiteY8" fmla="*/ 101600 h 119380"/>
                <a:gd name="connsiteX9" fmla="*/ 95250 w 116839"/>
                <a:gd name="connsiteY9" fmla="*/ 5969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39" h="119380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5250" y="59690"/>
                  </a:moveTo>
                  <a:cubicBezTo>
                    <a:pt x="95250" y="35560"/>
                    <a:pt x="78740" y="17780"/>
                    <a:pt x="57150" y="17780"/>
                  </a:cubicBezTo>
                  <a:cubicBezTo>
                    <a:pt x="35560" y="17780"/>
                    <a:pt x="19050" y="35560"/>
                    <a:pt x="19050" y="59690"/>
                  </a:cubicBezTo>
                  <a:cubicBezTo>
                    <a:pt x="19050" y="83820"/>
                    <a:pt x="35560" y="101600"/>
                    <a:pt x="57150" y="101600"/>
                  </a:cubicBezTo>
                  <a:cubicBezTo>
                    <a:pt x="78740" y="101600"/>
                    <a:pt x="95250" y="83820"/>
                    <a:pt x="9525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 154">
              <a:extLst>
                <a:ext uri="{FF2B5EF4-FFF2-40B4-BE49-F238E27FC236}">
                  <a16:creationId xmlns:a16="http://schemas.microsoft.com/office/drawing/2014/main" id="{53D2B103-6D78-95F8-264C-A7E3972A2C54}"/>
                </a:ext>
              </a:extLst>
            </p:cNvPr>
            <p:cNvSpPr/>
            <p:nvPr/>
          </p:nvSpPr>
          <p:spPr>
            <a:xfrm>
              <a:off x="3055620" y="2887979"/>
              <a:ext cx="102869" cy="118110"/>
            </a:xfrm>
            <a:custGeom>
              <a:avLst/>
              <a:gdLst>
                <a:gd name="connsiteX0" fmla="*/ 20320 w 102869"/>
                <a:gd name="connsiteY0" fmla="*/ 2540 h 118110"/>
                <a:gd name="connsiteX1" fmla="*/ 20320 w 102869"/>
                <a:gd name="connsiteY1" fmla="*/ 19050 h 118110"/>
                <a:gd name="connsiteX2" fmla="*/ 20320 w 102869"/>
                <a:gd name="connsiteY2" fmla="*/ 27940 h 118110"/>
                <a:gd name="connsiteX3" fmla="*/ 20320 w 102869"/>
                <a:gd name="connsiteY3" fmla="*/ 27940 h 118110"/>
                <a:gd name="connsiteX4" fmla="*/ 63500 w 102869"/>
                <a:gd name="connsiteY4" fmla="*/ 0 h 118110"/>
                <a:gd name="connsiteX5" fmla="*/ 102870 w 102869"/>
                <a:gd name="connsiteY5" fmla="*/ 45720 h 118110"/>
                <a:gd name="connsiteX6" fmla="*/ 102870 w 102869"/>
                <a:gd name="connsiteY6" fmla="*/ 118110 h 118110"/>
                <a:gd name="connsiteX7" fmla="*/ 81280 w 102869"/>
                <a:gd name="connsiteY7" fmla="*/ 118110 h 118110"/>
                <a:gd name="connsiteX8" fmla="*/ 81280 w 102869"/>
                <a:gd name="connsiteY8" fmla="*/ 50800 h 118110"/>
                <a:gd name="connsiteX9" fmla="*/ 59690 w 102869"/>
                <a:gd name="connsiteY9" fmla="*/ 20320 h 118110"/>
                <a:gd name="connsiteX10" fmla="*/ 21590 w 102869"/>
                <a:gd name="connsiteY10" fmla="*/ 60960 h 118110"/>
                <a:gd name="connsiteX11" fmla="*/ 21590 w 102869"/>
                <a:gd name="connsiteY11" fmla="*/ 116840 h 118110"/>
                <a:gd name="connsiteX12" fmla="*/ 0 w 102869"/>
                <a:gd name="connsiteY12" fmla="*/ 116840 h 118110"/>
                <a:gd name="connsiteX13" fmla="*/ 0 w 102869"/>
                <a:gd name="connsiteY13" fmla="*/ 2540 h 118110"/>
                <a:gd name="connsiteX14" fmla="*/ 20320 w 102869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 155">
              <a:extLst>
                <a:ext uri="{FF2B5EF4-FFF2-40B4-BE49-F238E27FC236}">
                  <a16:creationId xmlns:a16="http://schemas.microsoft.com/office/drawing/2014/main" id="{1FC40ED7-FE62-088D-F7EC-FE11C0BE389E}"/>
                </a:ext>
              </a:extLst>
            </p:cNvPr>
            <p:cNvSpPr/>
            <p:nvPr/>
          </p:nvSpPr>
          <p:spPr>
            <a:xfrm>
              <a:off x="3255009" y="2844800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4130 w 25400"/>
                <a:gd name="connsiteY5" fmla="*/ 45720 h 160020"/>
                <a:gd name="connsiteX6" fmla="*/ 24130 w 25400"/>
                <a:gd name="connsiteY6" fmla="*/ 160020 h 160020"/>
                <a:gd name="connsiteX7" fmla="*/ 2540 w 25400"/>
                <a:gd name="connsiteY7" fmla="*/ 160020 h 160020"/>
                <a:gd name="connsiteX8" fmla="*/ 2540 w 25400"/>
                <a:gd name="connsiteY8" fmla="*/ 45720 h 160020"/>
                <a:gd name="connsiteX9" fmla="*/ 2413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 156">
              <a:extLst>
                <a:ext uri="{FF2B5EF4-FFF2-40B4-BE49-F238E27FC236}">
                  <a16:creationId xmlns:a16="http://schemas.microsoft.com/office/drawing/2014/main" id="{F60B6B4A-B47A-48E3-D006-44EF119C751F}"/>
                </a:ext>
              </a:extLst>
            </p:cNvPr>
            <p:cNvSpPr/>
            <p:nvPr/>
          </p:nvSpPr>
          <p:spPr>
            <a:xfrm>
              <a:off x="3310890" y="2887979"/>
              <a:ext cx="78739" cy="119380"/>
            </a:xfrm>
            <a:custGeom>
              <a:avLst/>
              <a:gdLst>
                <a:gd name="connsiteX0" fmla="*/ 34290 w 78739"/>
                <a:gd name="connsiteY0" fmla="*/ 67310 h 119380"/>
                <a:gd name="connsiteX1" fmla="*/ 0 w 78739"/>
                <a:gd name="connsiteY1" fmla="*/ 31750 h 119380"/>
                <a:gd name="connsiteX2" fmla="*/ 40640 w 78739"/>
                <a:gd name="connsiteY2" fmla="*/ 0 h 119380"/>
                <a:gd name="connsiteX3" fmla="*/ 72390 w 78739"/>
                <a:gd name="connsiteY3" fmla="*/ 6350 h 119380"/>
                <a:gd name="connsiteX4" fmla="*/ 72390 w 78739"/>
                <a:gd name="connsiteY4" fmla="*/ 25400 h 119380"/>
                <a:gd name="connsiteX5" fmla="*/ 41910 w 78739"/>
                <a:gd name="connsiteY5" fmla="*/ 17780 h 119380"/>
                <a:gd name="connsiteX6" fmla="*/ 19050 w 78739"/>
                <a:gd name="connsiteY6" fmla="*/ 33020 h 119380"/>
                <a:gd name="connsiteX7" fmla="*/ 43180 w 78739"/>
                <a:gd name="connsiteY7" fmla="*/ 52070 h 119380"/>
                <a:gd name="connsiteX8" fmla="*/ 78740 w 78739"/>
                <a:gd name="connsiteY8" fmla="*/ 87630 h 119380"/>
                <a:gd name="connsiteX9" fmla="*/ 36830 w 78739"/>
                <a:gd name="connsiteY9" fmla="*/ 119380 h 119380"/>
                <a:gd name="connsiteX10" fmla="*/ 0 w 78739"/>
                <a:gd name="connsiteY10" fmla="*/ 111760 h 119380"/>
                <a:gd name="connsiteX11" fmla="*/ 0 w 78739"/>
                <a:gd name="connsiteY11" fmla="*/ 92710 h 119380"/>
                <a:gd name="connsiteX12" fmla="*/ 36830 w 78739"/>
                <a:gd name="connsiteY12" fmla="*/ 101600 h 119380"/>
                <a:gd name="connsiteX13" fmla="*/ 59690 w 78739"/>
                <a:gd name="connsiteY13" fmla="*/ 86360 h 119380"/>
                <a:gd name="connsiteX14" fmla="*/ 34290 w 78739"/>
                <a:gd name="connsiteY14" fmla="*/ 673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19380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 157">
              <a:extLst>
                <a:ext uri="{FF2B5EF4-FFF2-40B4-BE49-F238E27FC236}">
                  <a16:creationId xmlns:a16="http://schemas.microsoft.com/office/drawing/2014/main" id="{53C34A5E-1EA4-C752-84AA-65B9941F14FA}"/>
                </a:ext>
              </a:extLst>
            </p:cNvPr>
            <p:cNvSpPr/>
            <p:nvPr/>
          </p:nvSpPr>
          <p:spPr>
            <a:xfrm>
              <a:off x="3473450" y="2886710"/>
              <a:ext cx="93979" cy="119379"/>
            </a:xfrm>
            <a:custGeom>
              <a:avLst/>
              <a:gdLst>
                <a:gd name="connsiteX0" fmla="*/ 5080 w 93979"/>
                <a:gd name="connsiteY0" fmla="*/ 8890 h 119379"/>
                <a:gd name="connsiteX1" fmla="*/ 45720 w 93979"/>
                <a:gd name="connsiteY1" fmla="*/ 0 h 119379"/>
                <a:gd name="connsiteX2" fmla="*/ 93980 w 93979"/>
                <a:gd name="connsiteY2" fmla="*/ 44450 h 119379"/>
                <a:gd name="connsiteX3" fmla="*/ 93980 w 93979"/>
                <a:gd name="connsiteY3" fmla="*/ 116840 h 119379"/>
                <a:gd name="connsiteX4" fmla="*/ 74930 w 93979"/>
                <a:gd name="connsiteY4" fmla="*/ 116840 h 119379"/>
                <a:gd name="connsiteX5" fmla="*/ 74930 w 93979"/>
                <a:gd name="connsiteY5" fmla="*/ 102870 h 119379"/>
                <a:gd name="connsiteX6" fmla="*/ 74930 w 93979"/>
                <a:gd name="connsiteY6" fmla="*/ 93980 h 119379"/>
                <a:gd name="connsiteX7" fmla="*/ 74930 w 93979"/>
                <a:gd name="connsiteY7" fmla="*/ 93980 h 119379"/>
                <a:gd name="connsiteX8" fmla="*/ 35560 w 93979"/>
                <a:gd name="connsiteY8" fmla="*/ 119380 h 119379"/>
                <a:gd name="connsiteX9" fmla="*/ 0 w 93979"/>
                <a:gd name="connsiteY9" fmla="*/ 86360 h 119379"/>
                <a:gd name="connsiteX10" fmla="*/ 74930 w 93979"/>
                <a:gd name="connsiteY10" fmla="*/ 50800 h 119379"/>
                <a:gd name="connsiteX11" fmla="*/ 74930 w 93979"/>
                <a:gd name="connsiteY11" fmla="*/ 44450 h 119379"/>
                <a:gd name="connsiteX12" fmla="*/ 44450 w 93979"/>
                <a:gd name="connsiteY12" fmla="*/ 17780 h 119379"/>
                <a:gd name="connsiteX13" fmla="*/ 7620 w 93979"/>
                <a:gd name="connsiteY13" fmla="*/ 27940 h 119379"/>
                <a:gd name="connsiteX14" fmla="*/ 7620 w 93979"/>
                <a:gd name="connsiteY14" fmla="*/ 8890 h 119379"/>
                <a:gd name="connsiteX15" fmla="*/ 71120 w 93979"/>
                <a:gd name="connsiteY15" fmla="*/ 67310 h 119379"/>
                <a:gd name="connsiteX16" fmla="*/ 17780 w 93979"/>
                <a:gd name="connsiteY16" fmla="*/ 86360 h 119379"/>
                <a:gd name="connsiteX17" fmla="*/ 36830 w 93979"/>
                <a:gd name="connsiteY17" fmla="*/ 102870 h 119379"/>
                <a:gd name="connsiteX18" fmla="*/ 71120 w 93979"/>
                <a:gd name="connsiteY18" fmla="*/ 6604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1120" y="67310"/>
                  </a:moveTo>
                  <a:cubicBezTo>
                    <a:pt x="34290" y="60960"/>
                    <a:pt x="17780" y="71120"/>
                    <a:pt x="17780" y="86360"/>
                  </a:cubicBezTo>
                  <a:cubicBezTo>
                    <a:pt x="17780" y="101600"/>
                    <a:pt x="25400" y="102870"/>
                    <a:pt x="36830" y="102870"/>
                  </a:cubicBezTo>
                  <a:cubicBezTo>
                    <a:pt x="55880" y="102870"/>
                    <a:pt x="71120" y="83820"/>
                    <a:pt x="71120" y="660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 158">
              <a:extLst>
                <a:ext uri="{FF2B5EF4-FFF2-40B4-BE49-F238E27FC236}">
                  <a16:creationId xmlns:a16="http://schemas.microsoft.com/office/drawing/2014/main" id="{AEE14EA8-EB5A-DD07-4A18-552CE4FBE241}"/>
                </a:ext>
              </a:extLst>
            </p:cNvPr>
            <p:cNvSpPr/>
            <p:nvPr/>
          </p:nvSpPr>
          <p:spPr>
            <a:xfrm>
              <a:off x="3594100" y="2887979"/>
              <a:ext cx="95250" cy="119380"/>
            </a:xfrm>
            <a:custGeom>
              <a:avLst/>
              <a:gdLst>
                <a:gd name="connsiteX0" fmla="*/ 60960 w 95250"/>
                <a:gd name="connsiteY0" fmla="*/ 100330 h 119380"/>
                <a:gd name="connsiteX1" fmla="*/ 95250 w 95250"/>
                <a:gd name="connsiteY1" fmla="*/ 90170 h 119380"/>
                <a:gd name="connsiteX2" fmla="*/ 95250 w 95250"/>
                <a:gd name="connsiteY2" fmla="*/ 110490 h 119380"/>
                <a:gd name="connsiteX3" fmla="*/ 59690 w 95250"/>
                <a:gd name="connsiteY3" fmla="*/ 119380 h 119380"/>
                <a:gd name="connsiteX4" fmla="*/ 0 w 95250"/>
                <a:gd name="connsiteY4" fmla="*/ 59690 h 119380"/>
                <a:gd name="connsiteX5" fmla="*/ 59690 w 95250"/>
                <a:gd name="connsiteY5" fmla="*/ 0 h 119380"/>
                <a:gd name="connsiteX6" fmla="*/ 95250 w 95250"/>
                <a:gd name="connsiteY6" fmla="*/ 8890 h 119380"/>
                <a:gd name="connsiteX7" fmla="*/ 95250 w 95250"/>
                <a:gd name="connsiteY7" fmla="*/ 29210 h 119380"/>
                <a:gd name="connsiteX8" fmla="*/ 60960 w 95250"/>
                <a:gd name="connsiteY8" fmla="*/ 19050 h 119380"/>
                <a:gd name="connsiteX9" fmla="*/ 21590 w 95250"/>
                <a:gd name="connsiteY9" fmla="*/ 59690 h 119380"/>
                <a:gd name="connsiteX10" fmla="*/ 60960 w 95250"/>
                <a:gd name="connsiteY10" fmla="*/ 10033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80">
                  <a:moveTo>
                    <a:pt x="60960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9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90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0" y="19050"/>
                  </a:cubicBezTo>
                  <a:cubicBezTo>
                    <a:pt x="38100" y="19050"/>
                    <a:pt x="21590" y="35560"/>
                    <a:pt x="21590" y="59690"/>
                  </a:cubicBezTo>
                  <a:cubicBezTo>
                    <a:pt x="21590" y="83820"/>
                    <a:pt x="38100" y="100330"/>
                    <a:pt x="6096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 159">
              <a:extLst>
                <a:ext uri="{FF2B5EF4-FFF2-40B4-BE49-F238E27FC236}">
                  <a16:creationId xmlns:a16="http://schemas.microsoft.com/office/drawing/2014/main" id="{1FE3CC55-3E06-A88E-36A9-DCCD572D262B}"/>
                </a:ext>
              </a:extLst>
            </p:cNvPr>
            <p:cNvSpPr/>
            <p:nvPr/>
          </p:nvSpPr>
          <p:spPr>
            <a:xfrm>
              <a:off x="3710940" y="2887979"/>
              <a:ext cx="95250" cy="119380"/>
            </a:xfrm>
            <a:custGeom>
              <a:avLst/>
              <a:gdLst>
                <a:gd name="connsiteX0" fmla="*/ 60960 w 95250"/>
                <a:gd name="connsiteY0" fmla="*/ 100330 h 119380"/>
                <a:gd name="connsiteX1" fmla="*/ 95250 w 95250"/>
                <a:gd name="connsiteY1" fmla="*/ 90170 h 119380"/>
                <a:gd name="connsiteX2" fmla="*/ 95250 w 95250"/>
                <a:gd name="connsiteY2" fmla="*/ 110490 h 119380"/>
                <a:gd name="connsiteX3" fmla="*/ 59690 w 95250"/>
                <a:gd name="connsiteY3" fmla="*/ 119380 h 119380"/>
                <a:gd name="connsiteX4" fmla="*/ 0 w 95250"/>
                <a:gd name="connsiteY4" fmla="*/ 59690 h 119380"/>
                <a:gd name="connsiteX5" fmla="*/ 59690 w 95250"/>
                <a:gd name="connsiteY5" fmla="*/ 0 h 119380"/>
                <a:gd name="connsiteX6" fmla="*/ 95250 w 95250"/>
                <a:gd name="connsiteY6" fmla="*/ 8890 h 119380"/>
                <a:gd name="connsiteX7" fmla="*/ 95250 w 95250"/>
                <a:gd name="connsiteY7" fmla="*/ 29210 h 119380"/>
                <a:gd name="connsiteX8" fmla="*/ 60960 w 95250"/>
                <a:gd name="connsiteY8" fmla="*/ 19050 h 119380"/>
                <a:gd name="connsiteX9" fmla="*/ 21590 w 95250"/>
                <a:gd name="connsiteY9" fmla="*/ 59690 h 119380"/>
                <a:gd name="connsiteX10" fmla="*/ 60960 w 95250"/>
                <a:gd name="connsiteY10" fmla="*/ 10033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80">
                  <a:moveTo>
                    <a:pt x="60960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9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90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0" y="19050"/>
                  </a:cubicBezTo>
                  <a:cubicBezTo>
                    <a:pt x="38100" y="19050"/>
                    <a:pt x="21590" y="35560"/>
                    <a:pt x="21590" y="59690"/>
                  </a:cubicBezTo>
                  <a:cubicBezTo>
                    <a:pt x="21590" y="83820"/>
                    <a:pt x="38100" y="100330"/>
                    <a:pt x="6096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 160">
              <a:extLst>
                <a:ext uri="{FF2B5EF4-FFF2-40B4-BE49-F238E27FC236}">
                  <a16:creationId xmlns:a16="http://schemas.microsoft.com/office/drawing/2014/main" id="{020A9A8E-4E23-3103-F78F-20D7C693CD5B}"/>
                </a:ext>
              </a:extLst>
            </p:cNvPr>
            <p:cNvSpPr/>
            <p:nvPr/>
          </p:nvSpPr>
          <p:spPr>
            <a:xfrm>
              <a:off x="3826509" y="288925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 161">
              <a:extLst>
                <a:ext uri="{FF2B5EF4-FFF2-40B4-BE49-F238E27FC236}">
                  <a16:creationId xmlns:a16="http://schemas.microsoft.com/office/drawing/2014/main" id="{C5F44642-9FA8-1453-42F1-4F66C8DBE567}"/>
                </a:ext>
              </a:extLst>
            </p:cNvPr>
            <p:cNvSpPr/>
            <p:nvPr/>
          </p:nvSpPr>
          <p:spPr>
            <a:xfrm>
              <a:off x="3956050" y="2887979"/>
              <a:ext cx="78740" cy="119380"/>
            </a:xfrm>
            <a:custGeom>
              <a:avLst/>
              <a:gdLst>
                <a:gd name="connsiteX0" fmla="*/ 34290 w 78740"/>
                <a:gd name="connsiteY0" fmla="*/ 67310 h 119380"/>
                <a:gd name="connsiteX1" fmla="*/ 0 w 78740"/>
                <a:gd name="connsiteY1" fmla="*/ 31750 h 119380"/>
                <a:gd name="connsiteX2" fmla="*/ 40640 w 78740"/>
                <a:gd name="connsiteY2" fmla="*/ 0 h 119380"/>
                <a:gd name="connsiteX3" fmla="*/ 72390 w 78740"/>
                <a:gd name="connsiteY3" fmla="*/ 6350 h 119380"/>
                <a:gd name="connsiteX4" fmla="*/ 72390 w 78740"/>
                <a:gd name="connsiteY4" fmla="*/ 25400 h 119380"/>
                <a:gd name="connsiteX5" fmla="*/ 41910 w 78740"/>
                <a:gd name="connsiteY5" fmla="*/ 17780 h 119380"/>
                <a:gd name="connsiteX6" fmla="*/ 19050 w 78740"/>
                <a:gd name="connsiteY6" fmla="*/ 33020 h 119380"/>
                <a:gd name="connsiteX7" fmla="*/ 43180 w 78740"/>
                <a:gd name="connsiteY7" fmla="*/ 52070 h 119380"/>
                <a:gd name="connsiteX8" fmla="*/ 78740 w 78740"/>
                <a:gd name="connsiteY8" fmla="*/ 87630 h 119380"/>
                <a:gd name="connsiteX9" fmla="*/ 36830 w 78740"/>
                <a:gd name="connsiteY9" fmla="*/ 119380 h 119380"/>
                <a:gd name="connsiteX10" fmla="*/ 0 w 78740"/>
                <a:gd name="connsiteY10" fmla="*/ 111760 h 119380"/>
                <a:gd name="connsiteX11" fmla="*/ 0 w 78740"/>
                <a:gd name="connsiteY11" fmla="*/ 92710 h 119380"/>
                <a:gd name="connsiteX12" fmla="*/ 36830 w 78740"/>
                <a:gd name="connsiteY12" fmla="*/ 101600 h 119380"/>
                <a:gd name="connsiteX13" fmla="*/ 59690 w 78740"/>
                <a:gd name="connsiteY13" fmla="*/ 86360 h 119380"/>
                <a:gd name="connsiteX14" fmla="*/ 34290 w 78740"/>
                <a:gd name="connsiteY14" fmla="*/ 673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119380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 162">
              <a:extLst>
                <a:ext uri="{FF2B5EF4-FFF2-40B4-BE49-F238E27FC236}">
                  <a16:creationId xmlns:a16="http://schemas.microsoft.com/office/drawing/2014/main" id="{E0FD7F02-4EDA-E2BE-9D53-ECDC4299EA3E}"/>
                </a:ext>
              </a:extLst>
            </p:cNvPr>
            <p:cNvSpPr/>
            <p:nvPr/>
          </p:nvSpPr>
          <p:spPr>
            <a:xfrm>
              <a:off x="4057650" y="2887979"/>
              <a:ext cx="78740" cy="119380"/>
            </a:xfrm>
            <a:custGeom>
              <a:avLst/>
              <a:gdLst>
                <a:gd name="connsiteX0" fmla="*/ 34290 w 78740"/>
                <a:gd name="connsiteY0" fmla="*/ 67310 h 119380"/>
                <a:gd name="connsiteX1" fmla="*/ 0 w 78740"/>
                <a:gd name="connsiteY1" fmla="*/ 31750 h 119380"/>
                <a:gd name="connsiteX2" fmla="*/ 40640 w 78740"/>
                <a:gd name="connsiteY2" fmla="*/ 0 h 119380"/>
                <a:gd name="connsiteX3" fmla="*/ 72390 w 78740"/>
                <a:gd name="connsiteY3" fmla="*/ 6350 h 119380"/>
                <a:gd name="connsiteX4" fmla="*/ 72390 w 78740"/>
                <a:gd name="connsiteY4" fmla="*/ 25400 h 119380"/>
                <a:gd name="connsiteX5" fmla="*/ 41910 w 78740"/>
                <a:gd name="connsiteY5" fmla="*/ 17780 h 119380"/>
                <a:gd name="connsiteX6" fmla="*/ 19050 w 78740"/>
                <a:gd name="connsiteY6" fmla="*/ 33020 h 119380"/>
                <a:gd name="connsiteX7" fmla="*/ 43180 w 78740"/>
                <a:gd name="connsiteY7" fmla="*/ 52070 h 119380"/>
                <a:gd name="connsiteX8" fmla="*/ 78740 w 78740"/>
                <a:gd name="connsiteY8" fmla="*/ 87630 h 119380"/>
                <a:gd name="connsiteX9" fmla="*/ 36830 w 78740"/>
                <a:gd name="connsiteY9" fmla="*/ 119380 h 119380"/>
                <a:gd name="connsiteX10" fmla="*/ 0 w 78740"/>
                <a:gd name="connsiteY10" fmla="*/ 111760 h 119380"/>
                <a:gd name="connsiteX11" fmla="*/ 0 w 78740"/>
                <a:gd name="connsiteY11" fmla="*/ 92710 h 119380"/>
                <a:gd name="connsiteX12" fmla="*/ 36830 w 78740"/>
                <a:gd name="connsiteY12" fmla="*/ 101600 h 119380"/>
                <a:gd name="connsiteX13" fmla="*/ 59690 w 78740"/>
                <a:gd name="connsiteY13" fmla="*/ 86360 h 119380"/>
                <a:gd name="connsiteX14" fmla="*/ 34290 w 78740"/>
                <a:gd name="connsiteY14" fmla="*/ 673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119380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 163">
              <a:extLst>
                <a:ext uri="{FF2B5EF4-FFF2-40B4-BE49-F238E27FC236}">
                  <a16:creationId xmlns:a16="http://schemas.microsoft.com/office/drawing/2014/main" id="{5A752157-F242-D48F-95F5-7F7B84404C27}"/>
                </a:ext>
              </a:extLst>
            </p:cNvPr>
            <p:cNvSpPr/>
            <p:nvPr/>
          </p:nvSpPr>
          <p:spPr>
            <a:xfrm>
              <a:off x="4164329" y="2844800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4130 w 25400"/>
                <a:gd name="connsiteY5" fmla="*/ 45720 h 160020"/>
                <a:gd name="connsiteX6" fmla="*/ 24130 w 25400"/>
                <a:gd name="connsiteY6" fmla="*/ 160020 h 160020"/>
                <a:gd name="connsiteX7" fmla="*/ 2540 w 25400"/>
                <a:gd name="connsiteY7" fmla="*/ 160020 h 160020"/>
                <a:gd name="connsiteX8" fmla="*/ 2540 w 25400"/>
                <a:gd name="connsiteY8" fmla="*/ 45720 h 160020"/>
                <a:gd name="connsiteX9" fmla="*/ 2413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9D750A2E-10A5-068D-C077-056A3C16E09A}"/>
                </a:ext>
              </a:extLst>
            </p:cNvPr>
            <p:cNvSpPr/>
            <p:nvPr/>
          </p:nvSpPr>
          <p:spPr>
            <a:xfrm>
              <a:off x="4229100" y="2839720"/>
              <a:ext cx="114300" cy="166369"/>
            </a:xfrm>
            <a:custGeom>
              <a:avLst/>
              <a:gdLst>
                <a:gd name="connsiteX0" fmla="*/ 1270 w 114300"/>
                <a:gd name="connsiteY0" fmla="*/ 0 h 166369"/>
                <a:gd name="connsiteX1" fmla="*/ 22860 w 114300"/>
                <a:gd name="connsiteY1" fmla="*/ 0 h 166369"/>
                <a:gd name="connsiteX2" fmla="*/ 22860 w 114300"/>
                <a:gd name="connsiteY2" fmla="*/ 58420 h 166369"/>
                <a:gd name="connsiteX3" fmla="*/ 22860 w 114300"/>
                <a:gd name="connsiteY3" fmla="*/ 67310 h 166369"/>
                <a:gd name="connsiteX4" fmla="*/ 22860 w 114300"/>
                <a:gd name="connsiteY4" fmla="*/ 67310 h 166369"/>
                <a:gd name="connsiteX5" fmla="*/ 62230 w 114300"/>
                <a:gd name="connsiteY5" fmla="*/ 46990 h 166369"/>
                <a:gd name="connsiteX6" fmla="*/ 114300 w 114300"/>
                <a:gd name="connsiteY6" fmla="*/ 106680 h 166369"/>
                <a:gd name="connsiteX7" fmla="*/ 60960 w 114300"/>
                <a:gd name="connsiteY7" fmla="*/ 166370 h 166369"/>
                <a:gd name="connsiteX8" fmla="*/ 20320 w 114300"/>
                <a:gd name="connsiteY8" fmla="*/ 142240 h 166369"/>
                <a:gd name="connsiteX9" fmla="*/ 20320 w 114300"/>
                <a:gd name="connsiteY9" fmla="*/ 142240 h 166369"/>
                <a:gd name="connsiteX10" fmla="*/ 20320 w 114300"/>
                <a:gd name="connsiteY10" fmla="*/ 151130 h 166369"/>
                <a:gd name="connsiteX11" fmla="*/ 20320 w 114300"/>
                <a:gd name="connsiteY11" fmla="*/ 165100 h 166369"/>
                <a:gd name="connsiteX12" fmla="*/ 0 w 114300"/>
                <a:gd name="connsiteY12" fmla="*/ 165100 h 166369"/>
                <a:gd name="connsiteX13" fmla="*/ 0 w 114300"/>
                <a:gd name="connsiteY13" fmla="*/ 0 h 166369"/>
                <a:gd name="connsiteX14" fmla="*/ 22860 w 114300"/>
                <a:gd name="connsiteY14" fmla="*/ 107950 h 166369"/>
                <a:gd name="connsiteX15" fmla="*/ 58420 w 114300"/>
                <a:gd name="connsiteY15" fmla="*/ 149860 h 166369"/>
                <a:gd name="connsiteX16" fmla="*/ 93980 w 114300"/>
                <a:gd name="connsiteY16" fmla="*/ 107950 h 166369"/>
                <a:gd name="connsiteX17" fmla="*/ 58420 w 114300"/>
                <a:gd name="connsiteY17" fmla="*/ 66040 h 166369"/>
                <a:gd name="connsiteX18" fmla="*/ 22860 w 114300"/>
                <a:gd name="connsiteY18" fmla="*/ 10795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4300" h="166369">
                  <a:moveTo>
                    <a:pt x="1270" y="0"/>
                  </a:moveTo>
                  <a:lnTo>
                    <a:pt x="22860" y="0"/>
                  </a:lnTo>
                  <a:lnTo>
                    <a:pt x="22860" y="58420"/>
                  </a:lnTo>
                  <a:cubicBezTo>
                    <a:pt x="22860" y="64770"/>
                    <a:pt x="22860" y="67310"/>
                    <a:pt x="22860" y="67310"/>
                  </a:cubicBezTo>
                  <a:lnTo>
                    <a:pt x="22860" y="67310"/>
                  </a:lnTo>
                  <a:cubicBezTo>
                    <a:pt x="29210" y="57150"/>
                    <a:pt x="44450" y="46990"/>
                    <a:pt x="62230" y="46990"/>
                  </a:cubicBezTo>
                  <a:cubicBezTo>
                    <a:pt x="91440" y="46990"/>
                    <a:pt x="114300" y="71120"/>
                    <a:pt x="114300" y="106680"/>
                  </a:cubicBezTo>
                  <a:cubicBezTo>
                    <a:pt x="114300" y="142240"/>
                    <a:pt x="91440" y="166370"/>
                    <a:pt x="60960" y="166370"/>
                  </a:cubicBezTo>
                  <a:cubicBezTo>
                    <a:pt x="30480" y="166370"/>
                    <a:pt x="26670" y="154940"/>
                    <a:pt x="20320" y="142240"/>
                  </a:cubicBezTo>
                  <a:lnTo>
                    <a:pt x="20320" y="142240"/>
                  </a:lnTo>
                  <a:cubicBezTo>
                    <a:pt x="20320" y="142240"/>
                    <a:pt x="20320" y="146050"/>
                    <a:pt x="20320" y="151130"/>
                  </a:cubicBezTo>
                  <a:lnTo>
                    <a:pt x="20320" y="165100"/>
                  </a:lnTo>
                  <a:lnTo>
                    <a:pt x="0" y="165100"/>
                  </a:lnTo>
                  <a:lnTo>
                    <a:pt x="0" y="0"/>
                  </a:lnTo>
                  <a:close/>
                  <a:moveTo>
                    <a:pt x="22860" y="107950"/>
                  </a:moveTo>
                  <a:cubicBezTo>
                    <a:pt x="22860" y="135890"/>
                    <a:pt x="41910" y="149860"/>
                    <a:pt x="58420" y="149860"/>
                  </a:cubicBezTo>
                  <a:cubicBezTo>
                    <a:pt x="74930" y="149860"/>
                    <a:pt x="93980" y="132080"/>
                    <a:pt x="93980" y="107950"/>
                  </a:cubicBezTo>
                  <a:cubicBezTo>
                    <a:pt x="93980" y="83820"/>
                    <a:pt x="80010" y="66040"/>
                    <a:pt x="58420" y="66040"/>
                  </a:cubicBezTo>
                  <a:cubicBezTo>
                    <a:pt x="36830" y="66040"/>
                    <a:pt x="22860" y="78740"/>
                    <a:pt x="2286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 165">
              <a:extLst>
                <a:ext uri="{FF2B5EF4-FFF2-40B4-BE49-F238E27FC236}">
                  <a16:creationId xmlns:a16="http://schemas.microsoft.com/office/drawing/2014/main" id="{5920143C-FD03-A567-FC6C-37D97F55E98C}"/>
                </a:ext>
              </a:extLst>
            </p:cNvPr>
            <p:cNvSpPr/>
            <p:nvPr/>
          </p:nvSpPr>
          <p:spPr>
            <a:xfrm>
              <a:off x="4372609" y="2839720"/>
              <a:ext cx="44450" cy="167639"/>
            </a:xfrm>
            <a:custGeom>
              <a:avLst/>
              <a:gdLst>
                <a:gd name="connsiteX0" fmla="*/ 0 w 44450"/>
                <a:gd name="connsiteY0" fmla="*/ 0 h 167639"/>
                <a:gd name="connsiteX1" fmla="*/ 21590 w 44450"/>
                <a:gd name="connsiteY1" fmla="*/ 0 h 167639"/>
                <a:gd name="connsiteX2" fmla="*/ 21590 w 44450"/>
                <a:gd name="connsiteY2" fmla="*/ 130810 h 167639"/>
                <a:gd name="connsiteX3" fmla="*/ 34290 w 44450"/>
                <a:gd name="connsiteY3" fmla="*/ 148590 h 167639"/>
                <a:gd name="connsiteX4" fmla="*/ 44450 w 44450"/>
                <a:gd name="connsiteY4" fmla="*/ 147320 h 167639"/>
                <a:gd name="connsiteX5" fmla="*/ 44450 w 44450"/>
                <a:gd name="connsiteY5" fmla="*/ 165100 h 167639"/>
                <a:gd name="connsiteX6" fmla="*/ 29210 w 44450"/>
                <a:gd name="connsiteY6" fmla="*/ 167640 h 167639"/>
                <a:gd name="connsiteX7" fmla="*/ 0 w 44450"/>
                <a:gd name="connsiteY7" fmla="*/ 135890 h 167639"/>
                <a:gd name="connsiteX8" fmla="*/ 0 w 44450"/>
                <a:gd name="connsiteY8" fmla="*/ 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39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0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 166">
              <a:extLst>
                <a:ext uri="{FF2B5EF4-FFF2-40B4-BE49-F238E27FC236}">
                  <a16:creationId xmlns:a16="http://schemas.microsoft.com/office/drawing/2014/main" id="{FA5E590E-7036-F327-32E8-3BA358392C9E}"/>
                </a:ext>
              </a:extLst>
            </p:cNvPr>
            <p:cNvSpPr/>
            <p:nvPr/>
          </p:nvSpPr>
          <p:spPr>
            <a:xfrm>
              <a:off x="4433570" y="288925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 167">
              <a:extLst>
                <a:ext uri="{FF2B5EF4-FFF2-40B4-BE49-F238E27FC236}">
                  <a16:creationId xmlns:a16="http://schemas.microsoft.com/office/drawing/2014/main" id="{363BDC17-D252-C712-0F87-3C1F0DC905EC}"/>
                </a:ext>
              </a:extLst>
            </p:cNvPr>
            <p:cNvSpPr/>
            <p:nvPr/>
          </p:nvSpPr>
          <p:spPr>
            <a:xfrm>
              <a:off x="4563109" y="2981960"/>
              <a:ext cx="25400" cy="25400"/>
            </a:xfrm>
            <a:custGeom>
              <a:avLst/>
              <a:gdLst>
                <a:gd name="connsiteX0" fmla="*/ 12700 w 25400"/>
                <a:gd name="connsiteY0" fmla="*/ 0 h 25400"/>
                <a:gd name="connsiteX1" fmla="*/ 25400 w 25400"/>
                <a:gd name="connsiteY1" fmla="*/ 12700 h 25400"/>
                <a:gd name="connsiteX2" fmla="*/ 12700 w 25400"/>
                <a:gd name="connsiteY2" fmla="*/ 25400 h 25400"/>
                <a:gd name="connsiteX3" fmla="*/ 0 w 25400"/>
                <a:gd name="connsiteY3" fmla="*/ 12700 h 25400"/>
                <a:gd name="connsiteX4" fmla="*/ 12700 w 25400"/>
                <a:gd name="connsiteY4" fmla="*/ 0 h 2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00" h="2540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51" name="Group 450">
            <a:extLst>
              <a:ext uri="{FF2B5EF4-FFF2-40B4-BE49-F238E27FC236}">
                <a16:creationId xmlns:a16="http://schemas.microsoft.com/office/drawing/2014/main" id="{C67DCC0D-6868-2ACE-E58E-91E400D02B7F}"/>
              </a:ext>
            </a:extLst>
          </p:cNvPr>
          <p:cNvGrpSpPr/>
          <p:nvPr/>
        </p:nvGrpSpPr>
        <p:grpSpPr>
          <a:xfrm>
            <a:off x="801369" y="3387090"/>
            <a:ext cx="8392161" cy="219709"/>
            <a:chOff x="801369" y="3387090"/>
            <a:chExt cx="8392161" cy="219709"/>
          </a:xfrm>
        </p:grpSpPr>
        <p:sp>
          <p:nvSpPr>
            <p:cNvPr id="169" name="Freeform 168">
              <a:extLst>
                <a:ext uri="{FF2B5EF4-FFF2-40B4-BE49-F238E27FC236}">
                  <a16:creationId xmlns:a16="http://schemas.microsoft.com/office/drawing/2014/main" id="{0AEF9AFB-BD29-FF64-B298-ADFB10FF9CE9}"/>
                </a:ext>
              </a:extLst>
            </p:cNvPr>
            <p:cNvSpPr/>
            <p:nvPr/>
          </p:nvSpPr>
          <p:spPr>
            <a:xfrm>
              <a:off x="801369" y="3450590"/>
              <a:ext cx="41910" cy="40639"/>
            </a:xfrm>
            <a:custGeom>
              <a:avLst/>
              <a:gdLst>
                <a:gd name="connsiteX0" fmla="*/ 20320 w 41910"/>
                <a:gd name="connsiteY0" fmla="*/ 0 h 40639"/>
                <a:gd name="connsiteX1" fmla="*/ 41910 w 41910"/>
                <a:gd name="connsiteY1" fmla="*/ 20320 h 40639"/>
                <a:gd name="connsiteX2" fmla="*/ 20320 w 41910"/>
                <a:gd name="connsiteY2" fmla="*/ 40640 h 40639"/>
                <a:gd name="connsiteX3" fmla="*/ 0 w 41910"/>
                <a:gd name="connsiteY3" fmla="*/ 20320 h 40639"/>
                <a:gd name="connsiteX4" fmla="*/ 20320 w 41910"/>
                <a:gd name="connsiteY4" fmla="*/ 0 h 40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10" h="40639">
                  <a:moveTo>
                    <a:pt x="20320" y="0"/>
                  </a:moveTo>
                  <a:cubicBezTo>
                    <a:pt x="33020" y="0"/>
                    <a:pt x="41910" y="7620"/>
                    <a:pt x="41910" y="20320"/>
                  </a:cubicBezTo>
                  <a:cubicBezTo>
                    <a:pt x="41910" y="33020"/>
                    <a:pt x="33020" y="40640"/>
                    <a:pt x="20320" y="40640"/>
                  </a:cubicBezTo>
                  <a:cubicBezTo>
                    <a:pt x="7620" y="40640"/>
                    <a:pt x="0" y="33020"/>
                    <a:pt x="0" y="20320"/>
                  </a:cubicBezTo>
                  <a:cubicBezTo>
                    <a:pt x="0" y="7620"/>
                    <a:pt x="7620" y="0"/>
                    <a:pt x="2032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 169">
              <a:extLst>
                <a:ext uri="{FF2B5EF4-FFF2-40B4-BE49-F238E27FC236}">
                  <a16:creationId xmlns:a16="http://schemas.microsoft.com/office/drawing/2014/main" id="{8BCF43B2-00E9-E6E0-9064-5049BB3CF36A}"/>
                </a:ext>
              </a:extLst>
            </p:cNvPr>
            <p:cNvSpPr/>
            <p:nvPr/>
          </p:nvSpPr>
          <p:spPr>
            <a:xfrm>
              <a:off x="934719" y="3388359"/>
              <a:ext cx="105410" cy="166370"/>
            </a:xfrm>
            <a:custGeom>
              <a:avLst/>
              <a:gdLst>
                <a:gd name="connsiteX0" fmla="*/ 0 w 105410"/>
                <a:gd name="connsiteY0" fmla="*/ 165100 h 166370"/>
                <a:gd name="connsiteX1" fmla="*/ 0 w 105410"/>
                <a:gd name="connsiteY1" fmla="*/ 0 h 166370"/>
                <a:gd name="connsiteX2" fmla="*/ 101600 w 105410"/>
                <a:gd name="connsiteY2" fmla="*/ 0 h 166370"/>
                <a:gd name="connsiteX3" fmla="*/ 101600 w 105410"/>
                <a:gd name="connsiteY3" fmla="*/ 19050 h 166370"/>
                <a:gd name="connsiteX4" fmla="*/ 22860 w 105410"/>
                <a:gd name="connsiteY4" fmla="*/ 19050 h 166370"/>
                <a:gd name="connsiteX5" fmla="*/ 22860 w 105410"/>
                <a:gd name="connsiteY5" fmla="*/ 72390 h 166370"/>
                <a:gd name="connsiteX6" fmla="*/ 90170 w 105410"/>
                <a:gd name="connsiteY6" fmla="*/ 72390 h 166370"/>
                <a:gd name="connsiteX7" fmla="*/ 90170 w 105410"/>
                <a:gd name="connsiteY7" fmla="*/ 91440 h 166370"/>
                <a:gd name="connsiteX8" fmla="*/ 22860 w 105410"/>
                <a:gd name="connsiteY8" fmla="*/ 91440 h 166370"/>
                <a:gd name="connsiteX9" fmla="*/ 22860 w 105410"/>
                <a:gd name="connsiteY9" fmla="*/ 147320 h 166370"/>
                <a:gd name="connsiteX10" fmla="*/ 105410 w 105410"/>
                <a:gd name="connsiteY10" fmla="*/ 147320 h 166370"/>
                <a:gd name="connsiteX11" fmla="*/ 105410 w 105410"/>
                <a:gd name="connsiteY11" fmla="*/ 166370 h 166370"/>
                <a:gd name="connsiteX12" fmla="*/ 1270 w 105410"/>
                <a:gd name="connsiteY12" fmla="*/ 16637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410" h="166370">
                  <a:moveTo>
                    <a:pt x="0" y="165100"/>
                  </a:moveTo>
                  <a:lnTo>
                    <a:pt x="0" y="0"/>
                  </a:lnTo>
                  <a:lnTo>
                    <a:pt x="101600" y="0"/>
                  </a:lnTo>
                  <a:lnTo>
                    <a:pt x="101600" y="19050"/>
                  </a:lnTo>
                  <a:lnTo>
                    <a:pt x="22860" y="19050"/>
                  </a:lnTo>
                  <a:lnTo>
                    <a:pt x="22860" y="72390"/>
                  </a:lnTo>
                  <a:lnTo>
                    <a:pt x="90170" y="72390"/>
                  </a:lnTo>
                  <a:lnTo>
                    <a:pt x="90170" y="91440"/>
                  </a:lnTo>
                  <a:lnTo>
                    <a:pt x="22860" y="91440"/>
                  </a:lnTo>
                  <a:lnTo>
                    <a:pt x="22860" y="147320"/>
                  </a:lnTo>
                  <a:lnTo>
                    <a:pt x="105410" y="147320"/>
                  </a:lnTo>
                  <a:lnTo>
                    <a:pt x="105410" y="166370"/>
                  </a:lnTo>
                  <a:lnTo>
                    <a:pt x="1270" y="1663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 170">
              <a:extLst>
                <a:ext uri="{FF2B5EF4-FFF2-40B4-BE49-F238E27FC236}">
                  <a16:creationId xmlns:a16="http://schemas.microsoft.com/office/drawing/2014/main" id="{145C539D-96B6-3650-73A8-7868A45C2557}"/>
                </a:ext>
              </a:extLst>
            </p:cNvPr>
            <p:cNvSpPr/>
            <p:nvPr/>
          </p:nvSpPr>
          <p:spPr>
            <a:xfrm>
              <a:off x="1068069" y="3436620"/>
              <a:ext cx="102869" cy="118109"/>
            </a:xfrm>
            <a:custGeom>
              <a:avLst/>
              <a:gdLst>
                <a:gd name="connsiteX0" fmla="*/ 20320 w 102869"/>
                <a:gd name="connsiteY0" fmla="*/ 2540 h 118109"/>
                <a:gd name="connsiteX1" fmla="*/ 20320 w 102869"/>
                <a:gd name="connsiteY1" fmla="*/ 19050 h 118109"/>
                <a:gd name="connsiteX2" fmla="*/ 20320 w 102869"/>
                <a:gd name="connsiteY2" fmla="*/ 27940 h 118109"/>
                <a:gd name="connsiteX3" fmla="*/ 20320 w 102869"/>
                <a:gd name="connsiteY3" fmla="*/ 27940 h 118109"/>
                <a:gd name="connsiteX4" fmla="*/ 63500 w 102869"/>
                <a:gd name="connsiteY4" fmla="*/ 0 h 118109"/>
                <a:gd name="connsiteX5" fmla="*/ 102870 w 102869"/>
                <a:gd name="connsiteY5" fmla="*/ 45720 h 118109"/>
                <a:gd name="connsiteX6" fmla="*/ 102870 w 102869"/>
                <a:gd name="connsiteY6" fmla="*/ 118110 h 118109"/>
                <a:gd name="connsiteX7" fmla="*/ 81280 w 102869"/>
                <a:gd name="connsiteY7" fmla="*/ 118110 h 118109"/>
                <a:gd name="connsiteX8" fmla="*/ 81280 w 102869"/>
                <a:gd name="connsiteY8" fmla="*/ 50800 h 118109"/>
                <a:gd name="connsiteX9" fmla="*/ 59690 w 102869"/>
                <a:gd name="connsiteY9" fmla="*/ 20320 h 118109"/>
                <a:gd name="connsiteX10" fmla="*/ 21590 w 102869"/>
                <a:gd name="connsiteY10" fmla="*/ 60960 h 118109"/>
                <a:gd name="connsiteX11" fmla="*/ 21590 w 102869"/>
                <a:gd name="connsiteY11" fmla="*/ 116840 h 118109"/>
                <a:gd name="connsiteX12" fmla="*/ 0 w 102869"/>
                <a:gd name="connsiteY12" fmla="*/ 116840 h 118109"/>
                <a:gd name="connsiteX13" fmla="*/ 0 w 102869"/>
                <a:gd name="connsiteY13" fmla="*/ 2540 h 118109"/>
                <a:gd name="connsiteX14" fmla="*/ 20320 w 102869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 171">
              <a:extLst>
                <a:ext uri="{FF2B5EF4-FFF2-40B4-BE49-F238E27FC236}">
                  <a16:creationId xmlns:a16="http://schemas.microsoft.com/office/drawing/2014/main" id="{DFBA0635-9FD5-6017-E468-6D314EB39823}"/>
                </a:ext>
              </a:extLst>
            </p:cNvPr>
            <p:cNvSpPr/>
            <p:nvPr/>
          </p:nvSpPr>
          <p:spPr>
            <a:xfrm>
              <a:off x="1200150" y="3436620"/>
              <a:ext cx="95250" cy="119379"/>
            </a:xfrm>
            <a:custGeom>
              <a:avLst/>
              <a:gdLst>
                <a:gd name="connsiteX0" fmla="*/ 60960 w 95250"/>
                <a:gd name="connsiteY0" fmla="*/ 100330 h 119379"/>
                <a:gd name="connsiteX1" fmla="*/ 95250 w 95250"/>
                <a:gd name="connsiteY1" fmla="*/ 90170 h 119379"/>
                <a:gd name="connsiteX2" fmla="*/ 95250 w 95250"/>
                <a:gd name="connsiteY2" fmla="*/ 110490 h 119379"/>
                <a:gd name="connsiteX3" fmla="*/ 59690 w 95250"/>
                <a:gd name="connsiteY3" fmla="*/ 119380 h 119379"/>
                <a:gd name="connsiteX4" fmla="*/ 0 w 95250"/>
                <a:gd name="connsiteY4" fmla="*/ 59690 h 119379"/>
                <a:gd name="connsiteX5" fmla="*/ 59690 w 95250"/>
                <a:gd name="connsiteY5" fmla="*/ 0 h 119379"/>
                <a:gd name="connsiteX6" fmla="*/ 95250 w 95250"/>
                <a:gd name="connsiteY6" fmla="*/ 8890 h 119379"/>
                <a:gd name="connsiteX7" fmla="*/ 95250 w 95250"/>
                <a:gd name="connsiteY7" fmla="*/ 29210 h 119379"/>
                <a:gd name="connsiteX8" fmla="*/ 60960 w 95250"/>
                <a:gd name="connsiteY8" fmla="*/ 19050 h 119379"/>
                <a:gd name="connsiteX9" fmla="*/ 21590 w 95250"/>
                <a:gd name="connsiteY9" fmla="*/ 59690 h 119379"/>
                <a:gd name="connsiteX10" fmla="*/ 60960 w 95250"/>
                <a:gd name="connsiteY10" fmla="*/ 10033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79">
                  <a:moveTo>
                    <a:pt x="60960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9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90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0" y="19050"/>
                  </a:cubicBezTo>
                  <a:cubicBezTo>
                    <a:pt x="38100" y="19050"/>
                    <a:pt x="21590" y="35560"/>
                    <a:pt x="21590" y="59690"/>
                  </a:cubicBezTo>
                  <a:cubicBezTo>
                    <a:pt x="21590" y="83820"/>
                    <a:pt x="38100" y="100330"/>
                    <a:pt x="6096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 172">
              <a:extLst>
                <a:ext uri="{FF2B5EF4-FFF2-40B4-BE49-F238E27FC236}">
                  <a16:creationId xmlns:a16="http://schemas.microsoft.com/office/drawing/2014/main" id="{C5E45CC6-3F26-CA43-7526-EA6F85050629}"/>
                </a:ext>
              </a:extLst>
            </p:cNvPr>
            <p:cNvSpPr/>
            <p:nvPr/>
          </p:nvSpPr>
          <p:spPr>
            <a:xfrm>
              <a:off x="1316989" y="3436620"/>
              <a:ext cx="116840" cy="119379"/>
            </a:xfrm>
            <a:custGeom>
              <a:avLst/>
              <a:gdLst>
                <a:gd name="connsiteX0" fmla="*/ 116840 w 116840"/>
                <a:gd name="connsiteY0" fmla="*/ 59690 h 119379"/>
                <a:gd name="connsiteX1" fmla="*/ 58420 w 116840"/>
                <a:gd name="connsiteY1" fmla="*/ 119380 h 119379"/>
                <a:gd name="connsiteX2" fmla="*/ 0 w 116840"/>
                <a:gd name="connsiteY2" fmla="*/ 59690 h 119379"/>
                <a:gd name="connsiteX3" fmla="*/ 58420 w 116840"/>
                <a:gd name="connsiteY3" fmla="*/ 0 h 119379"/>
                <a:gd name="connsiteX4" fmla="*/ 116840 w 116840"/>
                <a:gd name="connsiteY4" fmla="*/ 59690 h 119379"/>
                <a:gd name="connsiteX5" fmla="*/ 96520 w 116840"/>
                <a:gd name="connsiteY5" fmla="*/ 59690 h 119379"/>
                <a:gd name="connsiteX6" fmla="*/ 58420 w 116840"/>
                <a:gd name="connsiteY6" fmla="*/ 17780 h 119379"/>
                <a:gd name="connsiteX7" fmla="*/ 20320 w 116840"/>
                <a:gd name="connsiteY7" fmla="*/ 59690 h 119379"/>
                <a:gd name="connsiteX8" fmla="*/ 58420 w 116840"/>
                <a:gd name="connsiteY8" fmla="*/ 101600 h 119379"/>
                <a:gd name="connsiteX9" fmla="*/ 96520 w 116840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 173">
              <a:extLst>
                <a:ext uri="{FF2B5EF4-FFF2-40B4-BE49-F238E27FC236}">
                  <a16:creationId xmlns:a16="http://schemas.microsoft.com/office/drawing/2014/main" id="{0D8352AA-A8C9-4477-84EF-F5705A875449}"/>
                </a:ext>
              </a:extLst>
            </p:cNvPr>
            <p:cNvSpPr/>
            <p:nvPr/>
          </p:nvSpPr>
          <p:spPr>
            <a:xfrm>
              <a:off x="1463039" y="3437890"/>
              <a:ext cx="101600" cy="118109"/>
            </a:xfrm>
            <a:custGeom>
              <a:avLst/>
              <a:gdLst>
                <a:gd name="connsiteX0" fmla="*/ 81280 w 101600"/>
                <a:gd name="connsiteY0" fmla="*/ 115570 h 118109"/>
                <a:gd name="connsiteX1" fmla="*/ 81280 w 101600"/>
                <a:gd name="connsiteY1" fmla="*/ 99060 h 118109"/>
                <a:gd name="connsiteX2" fmla="*/ 81280 w 101600"/>
                <a:gd name="connsiteY2" fmla="*/ 90170 h 118109"/>
                <a:gd name="connsiteX3" fmla="*/ 81280 w 101600"/>
                <a:gd name="connsiteY3" fmla="*/ 90170 h 118109"/>
                <a:gd name="connsiteX4" fmla="*/ 39370 w 101600"/>
                <a:gd name="connsiteY4" fmla="*/ 118110 h 118109"/>
                <a:gd name="connsiteX5" fmla="*/ 0 w 101600"/>
                <a:gd name="connsiteY5" fmla="*/ 72390 h 118109"/>
                <a:gd name="connsiteX6" fmla="*/ 0 w 101600"/>
                <a:gd name="connsiteY6" fmla="*/ 0 h 118109"/>
                <a:gd name="connsiteX7" fmla="*/ 21590 w 101600"/>
                <a:gd name="connsiteY7" fmla="*/ 0 h 118109"/>
                <a:gd name="connsiteX8" fmla="*/ 21590 w 101600"/>
                <a:gd name="connsiteY8" fmla="*/ 67310 h 118109"/>
                <a:gd name="connsiteX9" fmla="*/ 43180 w 101600"/>
                <a:gd name="connsiteY9" fmla="*/ 97790 h 118109"/>
                <a:gd name="connsiteX10" fmla="*/ 80010 w 101600"/>
                <a:gd name="connsiteY10" fmla="*/ 57150 h 118109"/>
                <a:gd name="connsiteX11" fmla="*/ 80010 w 101600"/>
                <a:gd name="connsiteY11" fmla="*/ 1270 h 118109"/>
                <a:gd name="connsiteX12" fmla="*/ 101600 w 101600"/>
                <a:gd name="connsiteY12" fmla="*/ 1270 h 118109"/>
                <a:gd name="connsiteX13" fmla="*/ 101600 w 101600"/>
                <a:gd name="connsiteY13" fmla="*/ 115570 h 118109"/>
                <a:gd name="connsiteX14" fmla="*/ 81280 w 101600"/>
                <a:gd name="connsiteY14" fmla="*/ 11557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00" h="118109">
                  <a:moveTo>
                    <a:pt x="81280" y="115570"/>
                  </a:moveTo>
                  <a:lnTo>
                    <a:pt x="81280" y="99060"/>
                  </a:lnTo>
                  <a:cubicBezTo>
                    <a:pt x="81280" y="93980"/>
                    <a:pt x="81280" y="91440"/>
                    <a:pt x="81280" y="90170"/>
                  </a:cubicBezTo>
                  <a:lnTo>
                    <a:pt x="81280" y="90170"/>
                  </a:lnTo>
                  <a:cubicBezTo>
                    <a:pt x="77470" y="100330"/>
                    <a:pt x="62230" y="118110"/>
                    <a:pt x="39370" y="118110"/>
                  </a:cubicBezTo>
                  <a:cubicBezTo>
                    <a:pt x="16510" y="118110"/>
                    <a:pt x="0" y="101600"/>
                    <a:pt x="0" y="72390"/>
                  </a:cubicBezTo>
                  <a:lnTo>
                    <a:pt x="0" y="0"/>
                  </a:lnTo>
                  <a:lnTo>
                    <a:pt x="21590" y="0"/>
                  </a:lnTo>
                  <a:lnTo>
                    <a:pt x="21590" y="67310"/>
                  </a:lnTo>
                  <a:cubicBezTo>
                    <a:pt x="21590" y="82550"/>
                    <a:pt x="24130" y="97790"/>
                    <a:pt x="43180" y="97790"/>
                  </a:cubicBezTo>
                  <a:cubicBezTo>
                    <a:pt x="62230" y="97790"/>
                    <a:pt x="80010" y="80010"/>
                    <a:pt x="80010" y="57150"/>
                  </a:cubicBezTo>
                  <a:lnTo>
                    <a:pt x="80010" y="1270"/>
                  </a:lnTo>
                  <a:lnTo>
                    <a:pt x="101600" y="1270"/>
                  </a:lnTo>
                  <a:lnTo>
                    <a:pt x="101600" y="115570"/>
                  </a:lnTo>
                  <a:lnTo>
                    <a:pt x="8128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 174">
              <a:extLst>
                <a:ext uri="{FF2B5EF4-FFF2-40B4-BE49-F238E27FC236}">
                  <a16:creationId xmlns:a16="http://schemas.microsoft.com/office/drawing/2014/main" id="{66D08D35-0765-D799-0EA1-4F6145C0F14E}"/>
                </a:ext>
              </a:extLst>
            </p:cNvPr>
            <p:cNvSpPr/>
            <p:nvPr/>
          </p:nvSpPr>
          <p:spPr>
            <a:xfrm>
              <a:off x="1602739" y="3437890"/>
              <a:ext cx="66592" cy="116839"/>
            </a:xfrm>
            <a:custGeom>
              <a:avLst/>
              <a:gdLst>
                <a:gd name="connsiteX0" fmla="*/ 1270 w 66592"/>
                <a:gd name="connsiteY0" fmla="*/ 1270 h 116839"/>
                <a:gd name="connsiteX1" fmla="*/ 21590 w 66592"/>
                <a:gd name="connsiteY1" fmla="*/ 1270 h 116839"/>
                <a:gd name="connsiteX2" fmla="*/ 21590 w 66592"/>
                <a:gd name="connsiteY2" fmla="*/ 17780 h 116839"/>
                <a:gd name="connsiteX3" fmla="*/ 21590 w 66592"/>
                <a:gd name="connsiteY3" fmla="*/ 26670 h 116839"/>
                <a:gd name="connsiteX4" fmla="*/ 21590 w 66592"/>
                <a:gd name="connsiteY4" fmla="*/ 26670 h 116839"/>
                <a:gd name="connsiteX5" fmla="*/ 57150 w 66592"/>
                <a:gd name="connsiteY5" fmla="*/ 0 h 116839"/>
                <a:gd name="connsiteX6" fmla="*/ 63500 w 66592"/>
                <a:gd name="connsiteY6" fmla="*/ 0 h 116839"/>
                <a:gd name="connsiteX7" fmla="*/ 63500 w 66592"/>
                <a:gd name="connsiteY7" fmla="*/ 20320 h 116839"/>
                <a:gd name="connsiteX8" fmla="*/ 57150 w 66592"/>
                <a:gd name="connsiteY8" fmla="*/ 20320 h 116839"/>
                <a:gd name="connsiteX9" fmla="*/ 21590 w 66592"/>
                <a:gd name="connsiteY9" fmla="*/ 67310 h 116839"/>
                <a:gd name="connsiteX10" fmla="*/ 21590 w 66592"/>
                <a:gd name="connsiteY10" fmla="*/ 116840 h 116839"/>
                <a:gd name="connsiteX11" fmla="*/ 0 w 66592"/>
                <a:gd name="connsiteY11" fmla="*/ 116840 h 116839"/>
                <a:gd name="connsiteX12" fmla="*/ 0 w 66592"/>
                <a:gd name="connsiteY12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39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 175">
              <a:extLst>
                <a:ext uri="{FF2B5EF4-FFF2-40B4-BE49-F238E27FC236}">
                  <a16:creationId xmlns:a16="http://schemas.microsoft.com/office/drawing/2014/main" id="{7537D4A4-9518-6A62-230D-E3F119AF1AB7}"/>
                </a:ext>
              </a:extLst>
            </p:cNvPr>
            <p:cNvSpPr/>
            <p:nvPr/>
          </p:nvSpPr>
          <p:spPr>
            <a:xfrm>
              <a:off x="1682750" y="3435350"/>
              <a:ext cx="93979" cy="119379"/>
            </a:xfrm>
            <a:custGeom>
              <a:avLst/>
              <a:gdLst>
                <a:gd name="connsiteX0" fmla="*/ 5080 w 93979"/>
                <a:gd name="connsiteY0" fmla="*/ 8890 h 119379"/>
                <a:gd name="connsiteX1" fmla="*/ 45720 w 93979"/>
                <a:gd name="connsiteY1" fmla="*/ 0 h 119379"/>
                <a:gd name="connsiteX2" fmla="*/ 93980 w 93979"/>
                <a:gd name="connsiteY2" fmla="*/ 44450 h 119379"/>
                <a:gd name="connsiteX3" fmla="*/ 93980 w 93979"/>
                <a:gd name="connsiteY3" fmla="*/ 116840 h 119379"/>
                <a:gd name="connsiteX4" fmla="*/ 74930 w 93979"/>
                <a:gd name="connsiteY4" fmla="*/ 116840 h 119379"/>
                <a:gd name="connsiteX5" fmla="*/ 74930 w 93979"/>
                <a:gd name="connsiteY5" fmla="*/ 102870 h 119379"/>
                <a:gd name="connsiteX6" fmla="*/ 74930 w 93979"/>
                <a:gd name="connsiteY6" fmla="*/ 93980 h 119379"/>
                <a:gd name="connsiteX7" fmla="*/ 74930 w 93979"/>
                <a:gd name="connsiteY7" fmla="*/ 93980 h 119379"/>
                <a:gd name="connsiteX8" fmla="*/ 35560 w 93979"/>
                <a:gd name="connsiteY8" fmla="*/ 119380 h 119379"/>
                <a:gd name="connsiteX9" fmla="*/ 0 w 93979"/>
                <a:gd name="connsiteY9" fmla="*/ 86360 h 119379"/>
                <a:gd name="connsiteX10" fmla="*/ 74930 w 93979"/>
                <a:gd name="connsiteY10" fmla="*/ 50800 h 119379"/>
                <a:gd name="connsiteX11" fmla="*/ 74930 w 93979"/>
                <a:gd name="connsiteY11" fmla="*/ 44450 h 119379"/>
                <a:gd name="connsiteX12" fmla="*/ 44450 w 93979"/>
                <a:gd name="connsiteY12" fmla="*/ 17780 h 119379"/>
                <a:gd name="connsiteX13" fmla="*/ 7620 w 93979"/>
                <a:gd name="connsiteY13" fmla="*/ 27940 h 119379"/>
                <a:gd name="connsiteX14" fmla="*/ 7620 w 93979"/>
                <a:gd name="connsiteY14" fmla="*/ 8890 h 119379"/>
                <a:gd name="connsiteX15" fmla="*/ 71120 w 93979"/>
                <a:gd name="connsiteY15" fmla="*/ 67310 h 119379"/>
                <a:gd name="connsiteX16" fmla="*/ 17780 w 93979"/>
                <a:gd name="connsiteY16" fmla="*/ 86360 h 119379"/>
                <a:gd name="connsiteX17" fmla="*/ 36830 w 93979"/>
                <a:gd name="connsiteY17" fmla="*/ 102870 h 119379"/>
                <a:gd name="connsiteX18" fmla="*/ 71120 w 93979"/>
                <a:gd name="connsiteY18" fmla="*/ 6604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1120" y="67310"/>
                  </a:moveTo>
                  <a:cubicBezTo>
                    <a:pt x="34290" y="60960"/>
                    <a:pt x="17780" y="71120"/>
                    <a:pt x="17780" y="86360"/>
                  </a:cubicBezTo>
                  <a:cubicBezTo>
                    <a:pt x="17780" y="101600"/>
                    <a:pt x="25400" y="102870"/>
                    <a:pt x="36830" y="102870"/>
                  </a:cubicBezTo>
                  <a:cubicBezTo>
                    <a:pt x="55880" y="102870"/>
                    <a:pt x="71120" y="83820"/>
                    <a:pt x="71120" y="660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 176">
              <a:extLst>
                <a:ext uri="{FF2B5EF4-FFF2-40B4-BE49-F238E27FC236}">
                  <a16:creationId xmlns:a16="http://schemas.microsoft.com/office/drawing/2014/main" id="{FB30C7C0-1AA7-F8A3-F1E4-0B5748323015}"/>
                </a:ext>
              </a:extLst>
            </p:cNvPr>
            <p:cNvSpPr/>
            <p:nvPr/>
          </p:nvSpPr>
          <p:spPr>
            <a:xfrm>
              <a:off x="1802129" y="3436620"/>
              <a:ext cx="109220" cy="167639"/>
            </a:xfrm>
            <a:custGeom>
              <a:avLst/>
              <a:gdLst>
                <a:gd name="connsiteX0" fmla="*/ 60960 w 109220"/>
                <a:gd name="connsiteY0" fmla="*/ 99060 h 167639"/>
                <a:gd name="connsiteX1" fmla="*/ 106680 w 109220"/>
                <a:gd name="connsiteY1" fmla="*/ 132080 h 167639"/>
                <a:gd name="connsiteX2" fmla="*/ 52070 w 109220"/>
                <a:gd name="connsiteY2" fmla="*/ 167640 h 167639"/>
                <a:gd name="connsiteX3" fmla="*/ 0 w 109220"/>
                <a:gd name="connsiteY3" fmla="*/ 137160 h 167639"/>
                <a:gd name="connsiteX4" fmla="*/ 31750 w 109220"/>
                <a:gd name="connsiteY4" fmla="*/ 109220 h 167639"/>
                <a:gd name="connsiteX5" fmla="*/ 13970 w 109220"/>
                <a:gd name="connsiteY5" fmla="*/ 93980 h 167639"/>
                <a:gd name="connsiteX6" fmla="*/ 29210 w 109220"/>
                <a:gd name="connsiteY6" fmla="*/ 77470 h 167639"/>
                <a:gd name="connsiteX7" fmla="*/ 2540 w 109220"/>
                <a:gd name="connsiteY7" fmla="*/ 40640 h 167639"/>
                <a:gd name="connsiteX8" fmla="*/ 49530 w 109220"/>
                <a:gd name="connsiteY8" fmla="*/ 0 h 167639"/>
                <a:gd name="connsiteX9" fmla="*/ 67310 w 109220"/>
                <a:gd name="connsiteY9" fmla="*/ 2540 h 167639"/>
                <a:gd name="connsiteX10" fmla="*/ 109220 w 109220"/>
                <a:gd name="connsiteY10" fmla="*/ 2540 h 167639"/>
                <a:gd name="connsiteX11" fmla="*/ 109220 w 109220"/>
                <a:gd name="connsiteY11" fmla="*/ 19050 h 167639"/>
                <a:gd name="connsiteX12" fmla="*/ 93980 w 109220"/>
                <a:gd name="connsiteY12" fmla="*/ 19050 h 167639"/>
                <a:gd name="connsiteX13" fmla="*/ 87630 w 109220"/>
                <a:gd name="connsiteY13" fmla="*/ 19050 h 167639"/>
                <a:gd name="connsiteX14" fmla="*/ 86360 w 109220"/>
                <a:gd name="connsiteY14" fmla="*/ 19050 h 167639"/>
                <a:gd name="connsiteX15" fmla="*/ 96520 w 109220"/>
                <a:gd name="connsiteY15" fmla="*/ 41910 h 167639"/>
                <a:gd name="connsiteX16" fmla="*/ 54610 w 109220"/>
                <a:gd name="connsiteY16" fmla="*/ 81280 h 167639"/>
                <a:gd name="connsiteX17" fmla="*/ 54610 w 109220"/>
                <a:gd name="connsiteY17" fmla="*/ 81280 h 167639"/>
                <a:gd name="connsiteX18" fmla="*/ 35560 w 109220"/>
                <a:gd name="connsiteY18" fmla="*/ 90170 h 167639"/>
                <a:gd name="connsiteX19" fmla="*/ 62230 w 109220"/>
                <a:gd name="connsiteY19" fmla="*/ 100330 h 167639"/>
                <a:gd name="connsiteX20" fmla="*/ 85090 w 109220"/>
                <a:gd name="connsiteY20" fmla="*/ 133350 h 167639"/>
                <a:gd name="connsiteX21" fmla="*/ 49530 w 109220"/>
                <a:gd name="connsiteY21" fmla="*/ 114300 h 167639"/>
                <a:gd name="connsiteX22" fmla="*/ 19050 w 109220"/>
                <a:gd name="connsiteY22" fmla="*/ 133350 h 167639"/>
                <a:gd name="connsiteX23" fmla="*/ 50800 w 109220"/>
                <a:gd name="connsiteY23" fmla="*/ 151130 h 167639"/>
                <a:gd name="connsiteX24" fmla="*/ 83820 w 109220"/>
                <a:gd name="connsiteY24" fmla="*/ 132080 h 167639"/>
                <a:gd name="connsiteX25" fmla="*/ 74930 w 109220"/>
                <a:gd name="connsiteY25" fmla="*/ 40640 h 167639"/>
                <a:gd name="connsiteX26" fmla="*/ 48260 w 109220"/>
                <a:gd name="connsiteY26" fmla="*/ 16510 h 167639"/>
                <a:gd name="connsiteX27" fmla="*/ 21590 w 109220"/>
                <a:gd name="connsiteY27" fmla="*/ 40640 h 167639"/>
                <a:gd name="connsiteX28" fmla="*/ 48260 w 109220"/>
                <a:gd name="connsiteY28" fmla="*/ 64770 h 167639"/>
                <a:gd name="connsiteX29" fmla="*/ 74930 w 109220"/>
                <a:gd name="connsiteY29" fmla="*/ 4064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9220" h="167639">
                  <a:moveTo>
                    <a:pt x="60960" y="99060"/>
                  </a:moveTo>
                  <a:cubicBezTo>
                    <a:pt x="90170" y="102870"/>
                    <a:pt x="106680" y="110490"/>
                    <a:pt x="106680" y="132080"/>
                  </a:cubicBezTo>
                  <a:cubicBezTo>
                    <a:pt x="106680" y="153670"/>
                    <a:pt x="83820" y="167640"/>
                    <a:pt x="52070" y="167640"/>
                  </a:cubicBezTo>
                  <a:cubicBezTo>
                    <a:pt x="20320" y="167640"/>
                    <a:pt x="0" y="157480"/>
                    <a:pt x="0" y="137160"/>
                  </a:cubicBezTo>
                  <a:cubicBezTo>
                    <a:pt x="0" y="116840"/>
                    <a:pt x="13970" y="113030"/>
                    <a:pt x="31750" y="109220"/>
                  </a:cubicBezTo>
                  <a:cubicBezTo>
                    <a:pt x="20320" y="107950"/>
                    <a:pt x="13970" y="102870"/>
                    <a:pt x="13970" y="93980"/>
                  </a:cubicBezTo>
                  <a:cubicBezTo>
                    <a:pt x="13970" y="85090"/>
                    <a:pt x="20320" y="81280"/>
                    <a:pt x="29210" y="77470"/>
                  </a:cubicBezTo>
                  <a:cubicBezTo>
                    <a:pt x="12700" y="71120"/>
                    <a:pt x="2540" y="58420"/>
                    <a:pt x="2540" y="40640"/>
                  </a:cubicBezTo>
                  <a:cubicBezTo>
                    <a:pt x="2540" y="22860"/>
                    <a:pt x="22860" y="0"/>
                    <a:pt x="49530" y="0"/>
                  </a:cubicBezTo>
                  <a:cubicBezTo>
                    <a:pt x="76200" y="0"/>
                    <a:pt x="62230" y="0"/>
                    <a:pt x="67310" y="2540"/>
                  </a:cubicBezTo>
                  <a:lnTo>
                    <a:pt x="109220" y="2540"/>
                  </a:lnTo>
                  <a:lnTo>
                    <a:pt x="109220" y="19050"/>
                  </a:lnTo>
                  <a:lnTo>
                    <a:pt x="93980" y="19050"/>
                  </a:lnTo>
                  <a:cubicBezTo>
                    <a:pt x="91440" y="19050"/>
                    <a:pt x="87630" y="19050"/>
                    <a:pt x="87630" y="19050"/>
                  </a:cubicBezTo>
                  <a:lnTo>
                    <a:pt x="86360" y="19050"/>
                  </a:lnTo>
                  <a:cubicBezTo>
                    <a:pt x="92710" y="24130"/>
                    <a:pt x="96520" y="33020"/>
                    <a:pt x="96520" y="41910"/>
                  </a:cubicBezTo>
                  <a:cubicBezTo>
                    <a:pt x="96520" y="64770"/>
                    <a:pt x="78740" y="80010"/>
                    <a:pt x="54610" y="81280"/>
                  </a:cubicBezTo>
                  <a:lnTo>
                    <a:pt x="54610" y="81280"/>
                  </a:lnTo>
                  <a:cubicBezTo>
                    <a:pt x="44450" y="81280"/>
                    <a:pt x="35560" y="86360"/>
                    <a:pt x="35560" y="90170"/>
                  </a:cubicBezTo>
                  <a:cubicBezTo>
                    <a:pt x="35560" y="93980"/>
                    <a:pt x="43180" y="97790"/>
                    <a:pt x="62230" y="100330"/>
                  </a:cubicBezTo>
                  <a:close/>
                  <a:moveTo>
                    <a:pt x="85090" y="133350"/>
                  </a:moveTo>
                  <a:cubicBezTo>
                    <a:pt x="85090" y="123190"/>
                    <a:pt x="76200" y="114300"/>
                    <a:pt x="49530" y="114300"/>
                  </a:cubicBezTo>
                  <a:cubicBezTo>
                    <a:pt x="22860" y="114300"/>
                    <a:pt x="19050" y="123190"/>
                    <a:pt x="19050" y="133350"/>
                  </a:cubicBezTo>
                  <a:cubicBezTo>
                    <a:pt x="19050" y="143510"/>
                    <a:pt x="31750" y="151130"/>
                    <a:pt x="50800" y="151130"/>
                  </a:cubicBezTo>
                  <a:cubicBezTo>
                    <a:pt x="69850" y="151130"/>
                    <a:pt x="83820" y="143510"/>
                    <a:pt x="83820" y="132080"/>
                  </a:cubicBezTo>
                  <a:close/>
                  <a:moveTo>
                    <a:pt x="74930" y="40640"/>
                  </a:moveTo>
                  <a:cubicBezTo>
                    <a:pt x="74930" y="26670"/>
                    <a:pt x="64770" y="16510"/>
                    <a:pt x="48260" y="16510"/>
                  </a:cubicBezTo>
                  <a:cubicBezTo>
                    <a:pt x="31750" y="16510"/>
                    <a:pt x="21590" y="26670"/>
                    <a:pt x="21590" y="40640"/>
                  </a:cubicBezTo>
                  <a:cubicBezTo>
                    <a:pt x="21590" y="54610"/>
                    <a:pt x="33020" y="64770"/>
                    <a:pt x="48260" y="64770"/>
                  </a:cubicBezTo>
                  <a:cubicBezTo>
                    <a:pt x="63500" y="64770"/>
                    <a:pt x="74930" y="54610"/>
                    <a:pt x="74930" y="406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 177">
              <a:extLst>
                <a:ext uri="{FF2B5EF4-FFF2-40B4-BE49-F238E27FC236}">
                  <a16:creationId xmlns:a16="http://schemas.microsoft.com/office/drawing/2014/main" id="{97C3DB8D-8676-CF9F-BB2E-0A4AD2FE23B4}"/>
                </a:ext>
              </a:extLst>
            </p:cNvPr>
            <p:cNvSpPr/>
            <p:nvPr/>
          </p:nvSpPr>
          <p:spPr>
            <a:xfrm>
              <a:off x="1925320" y="343789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 178">
              <a:extLst>
                <a:ext uri="{FF2B5EF4-FFF2-40B4-BE49-F238E27FC236}">
                  <a16:creationId xmlns:a16="http://schemas.microsoft.com/office/drawing/2014/main" id="{C70AA5BC-6C68-D8F1-04ED-3307B19B580F}"/>
                </a:ext>
              </a:extLst>
            </p:cNvPr>
            <p:cNvSpPr/>
            <p:nvPr/>
          </p:nvSpPr>
          <p:spPr>
            <a:xfrm>
              <a:off x="2115820" y="3436620"/>
              <a:ext cx="95250" cy="119379"/>
            </a:xfrm>
            <a:custGeom>
              <a:avLst/>
              <a:gdLst>
                <a:gd name="connsiteX0" fmla="*/ 60960 w 95250"/>
                <a:gd name="connsiteY0" fmla="*/ 100330 h 119379"/>
                <a:gd name="connsiteX1" fmla="*/ 95250 w 95250"/>
                <a:gd name="connsiteY1" fmla="*/ 90170 h 119379"/>
                <a:gd name="connsiteX2" fmla="*/ 95250 w 95250"/>
                <a:gd name="connsiteY2" fmla="*/ 110490 h 119379"/>
                <a:gd name="connsiteX3" fmla="*/ 59690 w 95250"/>
                <a:gd name="connsiteY3" fmla="*/ 119380 h 119379"/>
                <a:gd name="connsiteX4" fmla="*/ 0 w 95250"/>
                <a:gd name="connsiteY4" fmla="*/ 59690 h 119379"/>
                <a:gd name="connsiteX5" fmla="*/ 59690 w 95250"/>
                <a:gd name="connsiteY5" fmla="*/ 0 h 119379"/>
                <a:gd name="connsiteX6" fmla="*/ 95250 w 95250"/>
                <a:gd name="connsiteY6" fmla="*/ 8890 h 119379"/>
                <a:gd name="connsiteX7" fmla="*/ 95250 w 95250"/>
                <a:gd name="connsiteY7" fmla="*/ 29210 h 119379"/>
                <a:gd name="connsiteX8" fmla="*/ 60960 w 95250"/>
                <a:gd name="connsiteY8" fmla="*/ 19050 h 119379"/>
                <a:gd name="connsiteX9" fmla="*/ 21590 w 95250"/>
                <a:gd name="connsiteY9" fmla="*/ 59690 h 119379"/>
                <a:gd name="connsiteX10" fmla="*/ 60960 w 95250"/>
                <a:gd name="connsiteY10" fmla="*/ 10033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79">
                  <a:moveTo>
                    <a:pt x="60960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9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90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0" y="19050"/>
                  </a:cubicBezTo>
                  <a:cubicBezTo>
                    <a:pt x="38100" y="19050"/>
                    <a:pt x="21590" y="35560"/>
                    <a:pt x="21590" y="59690"/>
                  </a:cubicBezTo>
                  <a:cubicBezTo>
                    <a:pt x="21590" y="83820"/>
                    <a:pt x="38100" y="100330"/>
                    <a:pt x="6096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 179">
              <a:extLst>
                <a:ext uri="{FF2B5EF4-FFF2-40B4-BE49-F238E27FC236}">
                  <a16:creationId xmlns:a16="http://schemas.microsoft.com/office/drawing/2014/main" id="{ACF23497-D350-A18D-8A3D-46E9024325AE}"/>
                </a:ext>
              </a:extLst>
            </p:cNvPr>
            <p:cNvSpPr/>
            <p:nvPr/>
          </p:nvSpPr>
          <p:spPr>
            <a:xfrm>
              <a:off x="2232660" y="3436620"/>
              <a:ext cx="116839" cy="119379"/>
            </a:xfrm>
            <a:custGeom>
              <a:avLst/>
              <a:gdLst>
                <a:gd name="connsiteX0" fmla="*/ 116840 w 116839"/>
                <a:gd name="connsiteY0" fmla="*/ 59690 h 119379"/>
                <a:gd name="connsiteX1" fmla="*/ 58420 w 116839"/>
                <a:gd name="connsiteY1" fmla="*/ 119380 h 119379"/>
                <a:gd name="connsiteX2" fmla="*/ 0 w 116839"/>
                <a:gd name="connsiteY2" fmla="*/ 59690 h 119379"/>
                <a:gd name="connsiteX3" fmla="*/ 58420 w 116839"/>
                <a:gd name="connsiteY3" fmla="*/ 0 h 119379"/>
                <a:gd name="connsiteX4" fmla="*/ 116840 w 116839"/>
                <a:gd name="connsiteY4" fmla="*/ 59690 h 119379"/>
                <a:gd name="connsiteX5" fmla="*/ 96520 w 116839"/>
                <a:gd name="connsiteY5" fmla="*/ 59690 h 119379"/>
                <a:gd name="connsiteX6" fmla="*/ 58420 w 116839"/>
                <a:gd name="connsiteY6" fmla="*/ 17780 h 119379"/>
                <a:gd name="connsiteX7" fmla="*/ 20320 w 116839"/>
                <a:gd name="connsiteY7" fmla="*/ 59690 h 119379"/>
                <a:gd name="connsiteX8" fmla="*/ 58420 w 116839"/>
                <a:gd name="connsiteY8" fmla="*/ 101600 h 119379"/>
                <a:gd name="connsiteX9" fmla="*/ 96520 w 116839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39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 180">
              <a:extLst>
                <a:ext uri="{FF2B5EF4-FFF2-40B4-BE49-F238E27FC236}">
                  <a16:creationId xmlns:a16="http://schemas.microsoft.com/office/drawing/2014/main" id="{9834A14B-6ADC-6EA3-414F-61A8583F83A7}"/>
                </a:ext>
              </a:extLst>
            </p:cNvPr>
            <p:cNvSpPr/>
            <p:nvPr/>
          </p:nvSpPr>
          <p:spPr>
            <a:xfrm>
              <a:off x="2378710" y="3388359"/>
              <a:ext cx="44450" cy="167640"/>
            </a:xfrm>
            <a:custGeom>
              <a:avLst/>
              <a:gdLst>
                <a:gd name="connsiteX0" fmla="*/ 0 w 44450"/>
                <a:gd name="connsiteY0" fmla="*/ 0 h 167640"/>
                <a:gd name="connsiteX1" fmla="*/ 21590 w 44450"/>
                <a:gd name="connsiteY1" fmla="*/ 0 h 167640"/>
                <a:gd name="connsiteX2" fmla="*/ 21590 w 44450"/>
                <a:gd name="connsiteY2" fmla="*/ 130810 h 167640"/>
                <a:gd name="connsiteX3" fmla="*/ 34290 w 44450"/>
                <a:gd name="connsiteY3" fmla="*/ 148590 h 167640"/>
                <a:gd name="connsiteX4" fmla="*/ 44450 w 44450"/>
                <a:gd name="connsiteY4" fmla="*/ 147320 h 167640"/>
                <a:gd name="connsiteX5" fmla="*/ 44450 w 44450"/>
                <a:gd name="connsiteY5" fmla="*/ 165100 h 167640"/>
                <a:gd name="connsiteX6" fmla="*/ 29210 w 44450"/>
                <a:gd name="connsiteY6" fmla="*/ 167640 h 167640"/>
                <a:gd name="connsiteX7" fmla="*/ 0 w 44450"/>
                <a:gd name="connsiteY7" fmla="*/ 135890 h 167640"/>
                <a:gd name="connsiteX8" fmla="*/ 0 w 44450"/>
                <a:gd name="connsiteY8" fmla="*/ 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40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0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id="{823E7EED-D2BB-5E55-1A31-13FBD0818BAB}"/>
                </a:ext>
              </a:extLst>
            </p:cNvPr>
            <p:cNvSpPr/>
            <p:nvPr/>
          </p:nvSpPr>
          <p:spPr>
            <a:xfrm>
              <a:off x="2447289" y="3388359"/>
              <a:ext cx="44450" cy="167640"/>
            </a:xfrm>
            <a:custGeom>
              <a:avLst/>
              <a:gdLst>
                <a:gd name="connsiteX0" fmla="*/ 0 w 44450"/>
                <a:gd name="connsiteY0" fmla="*/ 0 h 167640"/>
                <a:gd name="connsiteX1" fmla="*/ 21590 w 44450"/>
                <a:gd name="connsiteY1" fmla="*/ 0 h 167640"/>
                <a:gd name="connsiteX2" fmla="*/ 21590 w 44450"/>
                <a:gd name="connsiteY2" fmla="*/ 130810 h 167640"/>
                <a:gd name="connsiteX3" fmla="*/ 34290 w 44450"/>
                <a:gd name="connsiteY3" fmla="*/ 148590 h 167640"/>
                <a:gd name="connsiteX4" fmla="*/ 44450 w 44450"/>
                <a:gd name="connsiteY4" fmla="*/ 147320 h 167640"/>
                <a:gd name="connsiteX5" fmla="*/ 44450 w 44450"/>
                <a:gd name="connsiteY5" fmla="*/ 165100 h 167640"/>
                <a:gd name="connsiteX6" fmla="*/ 29210 w 44450"/>
                <a:gd name="connsiteY6" fmla="*/ 167640 h 167640"/>
                <a:gd name="connsiteX7" fmla="*/ 0 w 44450"/>
                <a:gd name="connsiteY7" fmla="*/ 135890 h 167640"/>
                <a:gd name="connsiteX8" fmla="*/ 0 w 44450"/>
                <a:gd name="connsiteY8" fmla="*/ 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40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0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 182">
              <a:extLst>
                <a:ext uri="{FF2B5EF4-FFF2-40B4-BE49-F238E27FC236}">
                  <a16:creationId xmlns:a16="http://schemas.microsoft.com/office/drawing/2014/main" id="{F3A7A88C-706A-3016-128B-82191891FBA4}"/>
                </a:ext>
              </a:extLst>
            </p:cNvPr>
            <p:cNvSpPr/>
            <p:nvPr/>
          </p:nvSpPr>
          <p:spPr>
            <a:xfrm>
              <a:off x="2510789" y="3435350"/>
              <a:ext cx="93980" cy="119379"/>
            </a:xfrm>
            <a:custGeom>
              <a:avLst/>
              <a:gdLst>
                <a:gd name="connsiteX0" fmla="*/ 5080 w 93980"/>
                <a:gd name="connsiteY0" fmla="*/ 8890 h 119379"/>
                <a:gd name="connsiteX1" fmla="*/ 45720 w 93980"/>
                <a:gd name="connsiteY1" fmla="*/ 0 h 119379"/>
                <a:gd name="connsiteX2" fmla="*/ 93980 w 93980"/>
                <a:gd name="connsiteY2" fmla="*/ 44450 h 119379"/>
                <a:gd name="connsiteX3" fmla="*/ 93980 w 93980"/>
                <a:gd name="connsiteY3" fmla="*/ 116840 h 119379"/>
                <a:gd name="connsiteX4" fmla="*/ 74930 w 93980"/>
                <a:gd name="connsiteY4" fmla="*/ 116840 h 119379"/>
                <a:gd name="connsiteX5" fmla="*/ 74930 w 93980"/>
                <a:gd name="connsiteY5" fmla="*/ 102870 h 119379"/>
                <a:gd name="connsiteX6" fmla="*/ 74930 w 93980"/>
                <a:gd name="connsiteY6" fmla="*/ 93980 h 119379"/>
                <a:gd name="connsiteX7" fmla="*/ 74930 w 93980"/>
                <a:gd name="connsiteY7" fmla="*/ 93980 h 119379"/>
                <a:gd name="connsiteX8" fmla="*/ 35560 w 93980"/>
                <a:gd name="connsiteY8" fmla="*/ 119380 h 119379"/>
                <a:gd name="connsiteX9" fmla="*/ 0 w 93980"/>
                <a:gd name="connsiteY9" fmla="*/ 86360 h 119379"/>
                <a:gd name="connsiteX10" fmla="*/ 74930 w 93980"/>
                <a:gd name="connsiteY10" fmla="*/ 50800 h 119379"/>
                <a:gd name="connsiteX11" fmla="*/ 74930 w 93980"/>
                <a:gd name="connsiteY11" fmla="*/ 44450 h 119379"/>
                <a:gd name="connsiteX12" fmla="*/ 44450 w 93980"/>
                <a:gd name="connsiteY12" fmla="*/ 17780 h 119379"/>
                <a:gd name="connsiteX13" fmla="*/ 7620 w 93980"/>
                <a:gd name="connsiteY13" fmla="*/ 27940 h 119379"/>
                <a:gd name="connsiteX14" fmla="*/ 7620 w 93980"/>
                <a:gd name="connsiteY14" fmla="*/ 8890 h 119379"/>
                <a:gd name="connsiteX15" fmla="*/ 72390 w 93980"/>
                <a:gd name="connsiteY15" fmla="*/ 67310 h 119379"/>
                <a:gd name="connsiteX16" fmla="*/ 19050 w 93980"/>
                <a:gd name="connsiteY16" fmla="*/ 86360 h 119379"/>
                <a:gd name="connsiteX17" fmla="*/ 38100 w 93980"/>
                <a:gd name="connsiteY17" fmla="*/ 102870 h 119379"/>
                <a:gd name="connsiteX18" fmla="*/ 72390 w 93980"/>
                <a:gd name="connsiteY18" fmla="*/ 6604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80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7310"/>
                  </a:moveTo>
                  <a:cubicBezTo>
                    <a:pt x="35560" y="60960"/>
                    <a:pt x="19050" y="71120"/>
                    <a:pt x="19050" y="86360"/>
                  </a:cubicBezTo>
                  <a:cubicBezTo>
                    <a:pt x="19050" y="101600"/>
                    <a:pt x="26670" y="102870"/>
                    <a:pt x="38100" y="102870"/>
                  </a:cubicBezTo>
                  <a:cubicBezTo>
                    <a:pt x="57150" y="102870"/>
                    <a:pt x="72390" y="83820"/>
                    <a:pt x="72390" y="660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 183">
              <a:extLst>
                <a:ext uri="{FF2B5EF4-FFF2-40B4-BE49-F238E27FC236}">
                  <a16:creationId xmlns:a16="http://schemas.microsoft.com/office/drawing/2014/main" id="{4E3B5EE5-2E47-1280-B878-557B441A1A4A}"/>
                </a:ext>
              </a:extLst>
            </p:cNvPr>
            <p:cNvSpPr/>
            <p:nvPr/>
          </p:nvSpPr>
          <p:spPr>
            <a:xfrm>
              <a:off x="2640329" y="3388359"/>
              <a:ext cx="114300" cy="166370"/>
            </a:xfrm>
            <a:custGeom>
              <a:avLst/>
              <a:gdLst>
                <a:gd name="connsiteX0" fmla="*/ 1270 w 114300"/>
                <a:gd name="connsiteY0" fmla="*/ 0 h 166370"/>
                <a:gd name="connsiteX1" fmla="*/ 22860 w 114300"/>
                <a:gd name="connsiteY1" fmla="*/ 0 h 166370"/>
                <a:gd name="connsiteX2" fmla="*/ 22860 w 114300"/>
                <a:gd name="connsiteY2" fmla="*/ 58420 h 166370"/>
                <a:gd name="connsiteX3" fmla="*/ 22860 w 114300"/>
                <a:gd name="connsiteY3" fmla="*/ 67310 h 166370"/>
                <a:gd name="connsiteX4" fmla="*/ 22860 w 114300"/>
                <a:gd name="connsiteY4" fmla="*/ 67310 h 166370"/>
                <a:gd name="connsiteX5" fmla="*/ 62230 w 114300"/>
                <a:gd name="connsiteY5" fmla="*/ 46990 h 166370"/>
                <a:gd name="connsiteX6" fmla="*/ 114300 w 114300"/>
                <a:gd name="connsiteY6" fmla="*/ 106680 h 166370"/>
                <a:gd name="connsiteX7" fmla="*/ 60960 w 114300"/>
                <a:gd name="connsiteY7" fmla="*/ 166370 h 166370"/>
                <a:gd name="connsiteX8" fmla="*/ 20320 w 114300"/>
                <a:gd name="connsiteY8" fmla="*/ 142240 h 166370"/>
                <a:gd name="connsiteX9" fmla="*/ 20320 w 114300"/>
                <a:gd name="connsiteY9" fmla="*/ 142240 h 166370"/>
                <a:gd name="connsiteX10" fmla="*/ 20320 w 114300"/>
                <a:gd name="connsiteY10" fmla="*/ 151130 h 166370"/>
                <a:gd name="connsiteX11" fmla="*/ 20320 w 114300"/>
                <a:gd name="connsiteY11" fmla="*/ 165100 h 166370"/>
                <a:gd name="connsiteX12" fmla="*/ 0 w 114300"/>
                <a:gd name="connsiteY12" fmla="*/ 165100 h 166370"/>
                <a:gd name="connsiteX13" fmla="*/ 0 w 114300"/>
                <a:gd name="connsiteY13" fmla="*/ 0 h 166370"/>
                <a:gd name="connsiteX14" fmla="*/ 22860 w 114300"/>
                <a:gd name="connsiteY14" fmla="*/ 107950 h 166370"/>
                <a:gd name="connsiteX15" fmla="*/ 58420 w 114300"/>
                <a:gd name="connsiteY15" fmla="*/ 149860 h 166370"/>
                <a:gd name="connsiteX16" fmla="*/ 93980 w 114300"/>
                <a:gd name="connsiteY16" fmla="*/ 107950 h 166370"/>
                <a:gd name="connsiteX17" fmla="*/ 58420 w 114300"/>
                <a:gd name="connsiteY17" fmla="*/ 66040 h 166370"/>
                <a:gd name="connsiteX18" fmla="*/ 22860 w 114300"/>
                <a:gd name="connsiteY18" fmla="*/ 10795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4300" h="166370">
                  <a:moveTo>
                    <a:pt x="1270" y="0"/>
                  </a:moveTo>
                  <a:lnTo>
                    <a:pt x="22860" y="0"/>
                  </a:lnTo>
                  <a:lnTo>
                    <a:pt x="22860" y="58420"/>
                  </a:lnTo>
                  <a:cubicBezTo>
                    <a:pt x="22860" y="64770"/>
                    <a:pt x="22860" y="67310"/>
                    <a:pt x="22860" y="67310"/>
                  </a:cubicBezTo>
                  <a:lnTo>
                    <a:pt x="22860" y="67310"/>
                  </a:lnTo>
                  <a:cubicBezTo>
                    <a:pt x="29210" y="57150"/>
                    <a:pt x="44450" y="46990"/>
                    <a:pt x="62230" y="46990"/>
                  </a:cubicBezTo>
                  <a:cubicBezTo>
                    <a:pt x="91440" y="46990"/>
                    <a:pt x="114300" y="71120"/>
                    <a:pt x="114300" y="106680"/>
                  </a:cubicBezTo>
                  <a:cubicBezTo>
                    <a:pt x="114300" y="142240"/>
                    <a:pt x="91440" y="166370"/>
                    <a:pt x="60960" y="166370"/>
                  </a:cubicBezTo>
                  <a:cubicBezTo>
                    <a:pt x="30480" y="166370"/>
                    <a:pt x="26670" y="154940"/>
                    <a:pt x="20320" y="142240"/>
                  </a:cubicBezTo>
                  <a:lnTo>
                    <a:pt x="20320" y="142240"/>
                  </a:lnTo>
                  <a:cubicBezTo>
                    <a:pt x="20320" y="142240"/>
                    <a:pt x="20320" y="146050"/>
                    <a:pt x="20320" y="151130"/>
                  </a:cubicBezTo>
                  <a:lnTo>
                    <a:pt x="20320" y="165100"/>
                  </a:lnTo>
                  <a:lnTo>
                    <a:pt x="0" y="165100"/>
                  </a:lnTo>
                  <a:lnTo>
                    <a:pt x="0" y="0"/>
                  </a:lnTo>
                  <a:close/>
                  <a:moveTo>
                    <a:pt x="22860" y="107950"/>
                  </a:moveTo>
                  <a:cubicBezTo>
                    <a:pt x="22860" y="135890"/>
                    <a:pt x="41910" y="149860"/>
                    <a:pt x="58420" y="149860"/>
                  </a:cubicBezTo>
                  <a:cubicBezTo>
                    <a:pt x="74930" y="149860"/>
                    <a:pt x="93980" y="132080"/>
                    <a:pt x="93980" y="107950"/>
                  </a:cubicBezTo>
                  <a:cubicBezTo>
                    <a:pt x="93980" y="83820"/>
                    <a:pt x="80010" y="66040"/>
                    <a:pt x="58420" y="66040"/>
                  </a:cubicBezTo>
                  <a:cubicBezTo>
                    <a:pt x="36830" y="66040"/>
                    <a:pt x="22860" y="78740"/>
                    <a:pt x="2286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 184">
              <a:extLst>
                <a:ext uri="{FF2B5EF4-FFF2-40B4-BE49-F238E27FC236}">
                  <a16:creationId xmlns:a16="http://schemas.microsoft.com/office/drawing/2014/main" id="{3E34E038-F6DB-C59F-29AA-BC5651A3CA94}"/>
                </a:ext>
              </a:extLst>
            </p:cNvPr>
            <p:cNvSpPr/>
            <p:nvPr/>
          </p:nvSpPr>
          <p:spPr>
            <a:xfrm>
              <a:off x="2780029" y="3436620"/>
              <a:ext cx="116840" cy="119379"/>
            </a:xfrm>
            <a:custGeom>
              <a:avLst/>
              <a:gdLst>
                <a:gd name="connsiteX0" fmla="*/ 116840 w 116840"/>
                <a:gd name="connsiteY0" fmla="*/ 59690 h 119379"/>
                <a:gd name="connsiteX1" fmla="*/ 58420 w 116840"/>
                <a:gd name="connsiteY1" fmla="*/ 119380 h 119379"/>
                <a:gd name="connsiteX2" fmla="*/ 0 w 116840"/>
                <a:gd name="connsiteY2" fmla="*/ 59690 h 119379"/>
                <a:gd name="connsiteX3" fmla="*/ 58420 w 116840"/>
                <a:gd name="connsiteY3" fmla="*/ 0 h 119379"/>
                <a:gd name="connsiteX4" fmla="*/ 116840 w 116840"/>
                <a:gd name="connsiteY4" fmla="*/ 59690 h 119379"/>
                <a:gd name="connsiteX5" fmla="*/ 96520 w 116840"/>
                <a:gd name="connsiteY5" fmla="*/ 59690 h 119379"/>
                <a:gd name="connsiteX6" fmla="*/ 58420 w 116840"/>
                <a:gd name="connsiteY6" fmla="*/ 17780 h 119379"/>
                <a:gd name="connsiteX7" fmla="*/ 20320 w 116840"/>
                <a:gd name="connsiteY7" fmla="*/ 59690 h 119379"/>
                <a:gd name="connsiteX8" fmla="*/ 58420 w 116840"/>
                <a:gd name="connsiteY8" fmla="*/ 101600 h 119379"/>
                <a:gd name="connsiteX9" fmla="*/ 96520 w 116840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 185">
              <a:extLst>
                <a:ext uri="{FF2B5EF4-FFF2-40B4-BE49-F238E27FC236}">
                  <a16:creationId xmlns:a16="http://schemas.microsoft.com/office/drawing/2014/main" id="{3B34FDF3-B3A0-0995-0A5B-BB1ECFBB425F}"/>
                </a:ext>
              </a:extLst>
            </p:cNvPr>
            <p:cNvSpPr/>
            <p:nvPr/>
          </p:nvSpPr>
          <p:spPr>
            <a:xfrm>
              <a:off x="2926079" y="3437890"/>
              <a:ext cx="66592" cy="116839"/>
            </a:xfrm>
            <a:custGeom>
              <a:avLst/>
              <a:gdLst>
                <a:gd name="connsiteX0" fmla="*/ 1270 w 66592"/>
                <a:gd name="connsiteY0" fmla="*/ 1270 h 116839"/>
                <a:gd name="connsiteX1" fmla="*/ 21590 w 66592"/>
                <a:gd name="connsiteY1" fmla="*/ 1270 h 116839"/>
                <a:gd name="connsiteX2" fmla="*/ 21590 w 66592"/>
                <a:gd name="connsiteY2" fmla="*/ 17780 h 116839"/>
                <a:gd name="connsiteX3" fmla="*/ 21590 w 66592"/>
                <a:gd name="connsiteY3" fmla="*/ 26670 h 116839"/>
                <a:gd name="connsiteX4" fmla="*/ 21590 w 66592"/>
                <a:gd name="connsiteY4" fmla="*/ 26670 h 116839"/>
                <a:gd name="connsiteX5" fmla="*/ 57150 w 66592"/>
                <a:gd name="connsiteY5" fmla="*/ 0 h 116839"/>
                <a:gd name="connsiteX6" fmla="*/ 63500 w 66592"/>
                <a:gd name="connsiteY6" fmla="*/ 0 h 116839"/>
                <a:gd name="connsiteX7" fmla="*/ 63500 w 66592"/>
                <a:gd name="connsiteY7" fmla="*/ 20320 h 116839"/>
                <a:gd name="connsiteX8" fmla="*/ 57150 w 66592"/>
                <a:gd name="connsiteY8" fmla="*/ 20320 h 116839"/>
                <a:gd name="connsiteX9" fmla="*/ 21590 w 66592"/>
                <a:gd name="connsiteY9" fmla="*/ 67310 h 116839"/>
                <a:gd name="connsiteX10" fmla="*/ 21590 w 66592"/>
                <a:gd name="connsiteY10" fmla="*/ 116840 h 116839"/>
                <a:gd name="connsiteX11" fmla="*/ 0 w 66592"/>
                <a:gd name="connsiteY11" fmla="*/ 116840 h 116839"/>
                <a:gd name="connsiteX12" fmla="*/ 0 w 66592"/>
                <a:gd name="connsiteY12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39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 186">
              <a:extLst>
                <a:ext uri="{FF2B5EF4-FFF2-40B4-BE49-F238E27FC236}">
                  <a16:creationId xmlns:a16="http://schemas.microsoft.com/office/drawing/2014/main" id="{A28A7435-DC3A-5760-8D33-9F239E33ADBC}"/>
                </a:ext>
              </a:extLst>
            </p:cNvPr>
            <p:cNvSpPr/>
            <p:nvPr/>
          </p:nvSpPr>
          <p:spPr>
            <a:xfrm>
              <a:off x="3004820" y="3435350"/>
              <a:ext cx="93979" cy="119379"/>
            </a:xfrm>
            <a:custGeom>
              <a:avLst/>
              <a:gdLst>
                <a:gd name="connsiteX0" fmla="*/ 5080 w 93979"/>
                <a:gd name="connsiteY0" fmla="*/ 8890 h 119379"/>
                <a:gd name="connsiteX1" fmla="*/ 45720 w 93979"/>
                <a:gd name="connsiteY1" fmla="*/ 0 h 119379"/>
                <a:gd name="connsiteX2" fmla="*/ 93980 w 93979"/>
                <a:gd name="connsiteY2" fmla="*/ 44450 h 119379"/>
                <a:gd name="connsiteX3" fmla="*/ 93980 w 93979"/>
                <a:gd name="connsiteY3" fmla="*/ 116840 h 119379"/>
                <a:gd name="connsiteX4" fmla="*/ 74930 w 93979"/>
                <a:gd name="connsiteY4" fmla="*/ 116840 h 119379"/>
                <a:gd name="connsiteX5" fmla="*/ 74930 w 93979"/>
                <a:gd name="connsiteY5" fmla="*/ 102870 h 119379"/>
                <a:gd name="connsiteX6" fmla="*/ 74930 w 93979"/>
                <a:gd name="connsiteY6" fmla="*/ 93980 h 119379"/>
                <a:gd name="connsiteX7" fmla="*/ 74930 w 93979"/>
                <a:gd name="connsiteY7" fmla="*/ 93980 h 119379"/>
                <a:gd name="connsiteX8" fmla="*/ 35560 w 93979"/>
                <a:gd name="connsiteY8" fmla="*/ 119380 h 119379"/>
                <a:gd name="connsiteX9" fmla="*/ 0 w 93979"/>
                <a:gd name="connsiteY9" fmla="*/ 86360 h 119379"/>
                <a:gd name="connsiteX10" fmla="*/ 74930 w 93979"/>
                <a:gd name="connsiteY10" fmla="*/ 50800 h 119379"/>
                <a:gd name="connsiteX11" fmla="*/ 74930 w 93979"/>
                <a:gd name="connsiteY11" fmla="*/ 44450 h 119379"/>
                <a:gd name="connsiteX12" fmla="*/ 44450 w 93979"/>
                <a:gd name="connsiteY12" fmla="*/ 17780 h 119379"/>
                <a:gd name="connsiteX13" fmla="*/ 7620 w 93979"/>
                <a:gd name="connsiteY13" fmla="*/ 27940 h 119379"/>
                <a:gd name="connsiteX14" fmla="*/ 7620 w 93979"/>
                <a:gd name="connsiteY14" fmla="*/ 8890 h 119379"/>
                <a:gd name="connsiteX15" fmla="*/ 72390 w 93979"/>
                <a:gd name="connsiteY15" fmla="*/ 67310 h 119379"/>
                <a:gd name="connsiteX16" fmla="*/ 19050 w 93979"/>
                <a:gd name="connsiteY16" fmla="*/ 86360 h 119379"/>
                <a:gd name="connsiteX17" fmla="*/ 38100 w 93979"/>
                <a:gd name="connsiteY17" fmla="*/ 102870 h 119379"/>
                <a:gd name="connsiteX18" fmla="*/ 72390 w 93979"/>
                <a:gd name="connsiteY18" fmla="*/ 6604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7310"/>
                  </a:moveTo>
                  <a:cubicBezTo>
                    <a:pt x="35560" y="60960"/>
                    <a:pt x="19050" y="71120"/>
                    <a:pt x="19050" y="86360"/>
                  </a:cubicBezTo>
                  <a:cubicBezTo>
                    <a:pt x="19050" y="101600"/>
                    <a:pt x="26670" y="102870"/>
                    <a:pt x="38100" y="102870"/>
                  </a:cubicBezTo>
                  <a:cubicBezTo>
                    <a:pt x="57150" y="102870"/>
                    <a:pt x="72390" y="83820"/>
                    <a:pt x="72390" y="660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 187">
              <a:extLst>
                <a:ext uri="{FF2B5EF4-FFF2-40B4-BE49-F238E27FC236}">
                  <a16:creationId xmlns:a16="http://schemas.microsoft.com/office/drawing/2014/main" id="{C8ED7857-5692-149E-4730-4F6622C582C4}"/>
                </a:ext>
              </a:extLst>
            </p:cNvPr>
            <p:cNvSpPr/>
            <p:nvPr/>
          </p:nvSpPr>
          <p:spPr>
            <a:xfrm>
              <a:off x="3119120" y="3404870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 188">
              <a:extLst>
                <a:ext uri="{FF2B5EF4-FFF2-40B4-BE49-F238E27FC236}">
                  <a16:creationId xmlns:a16="http://schemas.microsoft.com/office/drawing/2014/main" id="{89CBF8EA-6F40-84D6-1879-CE4556A0E6D3}"/>
                </a:ext>
              </a:extLst>
            </p:cNvPr>
            <p:cNvSpPr/>
            <p:nvPr/>
          </p:nvSpPr>
          <p:spPr>
            <a:xfrm>
              <a:off x="3219450" y="3393440"/>
              <a:ext cx="25400" cy="160019"/>
            </a:xfrm>
            <a:custGeom>
              <a:avLst/>
              <a:gdLst>
                <a:gd name="connsiteX0" fmla="*/ 12700 w 25400"/>
                <a:gd name="connsiteY0" fmla="*/ 0 h 160019"/>
                <a:gd name="connsiteX1" fmla="*/ 25400 w 25400"/>
                <a:gd name="connsiteY1" fmla="*/ 12700 h 160019"/>
                <a:gd name="connsiteX2" fmla="*/ 12700 w 25400"/>
                <a:gd name="connsiteY2" fmla="*/ 25400 h 160019"/>
                <a:gd name="connsiteX3" fmla="*/ 0 w 25400"/>
                <a:gd name="connsiteY3" fmla="*/ 12700 h 160019"/>
                <a:gd name="connsiteX4" fmla="*/ 12700 w 25400"/>
                <a:gd name="connsiteY4" fmla="*/ 0 h 160019"/>
                <a:gd name="connsiteX5" fmla="*/ 24130 w 25400"/>
                <a:gd name="connsiteY5" fmla="*/ 45720 h 160019"/>
                <a:gd name="connsiteX6" fmla="*/ 24130 w 25400"/>
                <a:gd name="connsiteY6" fmla="*/ 160020 h 160019"/>
                <a:gd name="connsiteX7" fmla="*/ 2540 w 25400"/>
                <a:gd name="connsiteY7" fmla="*/ 160020 h 160019"/>
                <a:gd name="connsiteX8" fmla="*/ 2540 w 25400"/>
                <a:gd name="connsiteY8" fmla="*/ 45720 h 160019"/>
                <a:gd name="connsiteX9" fmla="*/ 24130 w 25400"/>
                <a:gd name="connsiteY9" fmla="*/ 45720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19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 189">
              <a:extLst>
                <a:ext uri="{FF2B5EF4-FFF2-40B4-BE49-F238E27FC236}">
                  <a16:creationId xmlns:a16="http://schemas.microsoft.com/office/drawing/2014/main" id="{49AE44DA-7707-9B55-DEBD-29EF798A055E}"/>
                </a:ext>
              </a:extLst>
            </p:cNvPr>
            <p:cNvSpPr/>
            <p:nvPr/>
          </p:nvSpPr>
          <p:spPr>
            <a:xfrm>
              <a:off x="3276600" y="3436620"/>
              <a:ext cx="116840" cy="119379"/>
            </a:xfrm>
            <a:custGeom>
              <a:avLst/>
              <a:gdLst>
                <a:gd name="connsiteX0" fmla="*/ 116840 w 116840"/>
                <a:gd name="connsiteY0" fmla="*/ 59690 h 119379"/>
                <a:gd name="connsiteX1" fmla="*/ 58420 w 116840"/>
                <a:gd name="connsiteY1" fmla="*/ 119380 h 119379"/>
                <a:gd name="connsiteX2" fmla="*/ 0 w 116840"/>
                <a:gd name="connsiteY2" fmla="*/ 59690 h 119379"/>
                <a:gd name="connsiteX3" fmla="*/ 58420 w 116840"/>
                <a:gd name="connsiteY3" fmla="*/ 0 h 119379"/>
                <a:gd name="connsiteX4" fmla="*/ 116840 w 116840"/>
                <a:gd name="connsiteY4" fmla="*/ 59690 h 119379"/>
                <a:gd name="connsiteX5" fmla="*/ 95250 w 116840"/>
                <a:gd name="connsiteY5" fmla="*/ 59690 h 119379"/>
                <a:gd name="connsiteX6" fmla="*/ 57150 w 116840"/>
                <a:gd name="connsiteY6" fmla="*/ 17780 h 119379"/>
                <a:gd name="connsiteX7" fmla="*/ 19050 w 116840"/>
                <a:gd name="connsiteY7" fmla="*/ 59690 h 119379"/>
                <a:gd name="connsiteX8" fmla="*/ 57150 w 116840"/>
                <a:gd name="connsiteY8" fmla="*/ 101600 h 119379"/>
                <a:gd name="connsiteX9" fmla="*/ 95250 w 116840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5250" y="59690"/>
                  </a:moveTo>
                  <a:cubicBezTo>
                    <a:pt x="95250" y="35560"/>
                    <a:pt x="78740" y="17780"/>
                    <a:pt x="57150" y="17780"/>
                  </a:cubicBezTo>
                  <a:cubicBezTo>
                    <a:pt x="35560" y="17780"/>
                    <a:pt x="19050" y="35560"/>
                    <a:pt x="19050" y="59690"/>
                  </a:cubicBezTo>
                  <a:cubicBezTo>
                    <a:pt x="19050" y="83820"/>
                    <a:pt x="35560" y="101600"/>
                    <a:pt x="57150" y="101600"/>
                  </a:cubicBezTo>
                  <a:cubicBezTo>
                    <a:pt x="78740" y="101600"/>
                    <a:pt x="95250" y="83820"/>
                    <a:pt x="9525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 190">
              <a:extLst>
                <a:ext uri="{FF2B5EF4-FFF2-40B4-BE49-F238E27FC236}">
                  <a16:creationId xmlns:a16="http://schemas.microsoft.com/office/drawing/2014/main" id="{69F4A737-027D-C3BF-7C2C-531B2CC59544}"/>
                </a:ext>
              </a:extLst>
            </p:cNvPr>
            <p:cNvSpPr/>
            <p:nvPr/>
          </p:nvSpPr>
          <p:spPr>
            <a:xfrm>
              <a:off x="3423920" y="3436620"/>
              <a:ext cx="102870" cy="118109"/>
            </a:xfrm>
            <a:custGeom>
              <a:avLst/>
              <a:gdLst>
                <a:gd name="connsiteX0" fmla="*/ 20320 w 102870"/>
                <a:gd name="connsiteY0" fmla="*/ 2540 h 118109"/>
                <a:gd name="connsiteX1" fmla="*/ 20320 w 102870"/>
                <a:gd name="connsiteY1" fmla="*/ 19050 h 118109"/>
                <a:gd name="connsiteX2" fmla="*/ 20320 w 102870"/>
                <a:gd name="connsiteY2" fmla="*/ 27940 h 118109"/>
                <a:gd name="connsiteX3" fmla="*/ 20320 w 102870"/>
                <a:gd name="connsiteY3" fmla="*/ 27940 h 118109"/>
                <a:gd name="connsiteX4" fmla="*/ 63500 w 102870"/>
                <a:gd name="connsiteY4" fmla="*/ 0 h 118109"/>
                <a:gd name="connsiteX5" fmla="*/ 102870 w 102870"/>
                <a:gd name="connsiteY5" fmla="*/ 45720 h 118109"/>
                <a:gd name="connsiteX6" fmla="*/ 102870 w 102870"/>
                <a:gd name="connsiteY6" fmla="*/ 118110 h 118109"/>
                <a:gd name="connsiteX7" fmla="*/ 81280 w 102870"/>
                <a:gd name="connsiteY7" fmla="*/ 118110 h 118109"/>
                <a:gd name="connsiteX8" fmla="*/ 81280 w 102870"/>
                <a:gd name="connsiteY8" fmla="*/ 50800 h 118109"/>
                <a:gd name="connsiteX9" fmla="*/ 59690 w 102870"/>
                <a:gd name="connsiteY9" fmla="*/ 20320 h 118109"/>
                <a:gd name="connsiteX10" fmla="*/ 21590 w 102870"/>
                <a:gd name="connsiteY10" fmla="*/ 60960 h 118109"/>
                <a:gd name="connsiteX11" fmla="*/ 21590 w 102870"/>
                <a:gd name="connsiteY11" fmla="*/ 116840 h 118109"/>
                <a:gd name="connsiteX12" fmla="*/ 0 w 102870"/>
                <a:gd name="connsiteY12" fmla="*/ 116840 h 118109"/>
                <a:gd name="connsiteX13" fmla="*/ 0 w 102870"/>
                <a:gd name="connsiteY13" fmla="*/ 2540 h 118109"/>
                <a:gd name="connsiteX14" fmla="*/ 20320 w 102870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 191">
              <a:extLst>
                <a:ext uri="{FF2B5EF4-FFF2-40B4-BE49-F238E27FC236}">
                  <a16:creationId xmlns:a16="http://schemas.microsoft.com/office/drawing/2014/main" id="{C9E15E04-BCF8-B8FD-15C3-8281DBA1E24E}"/>
                </a:ext>
              </a:extLst>
            </p:cNvPr>
            <p:cNvSpPr/>
            <p:nvPr/>
          </p:nvSpPr>
          <p:spPr>
            <a:xfrm>
              <a:off x="3556000" y="3436620"/>
              <a:ext cx="78740" cy="119379"/>
            </a:xfrm>
            <a:custGeom>
              <a:avLst/>
              <a:gdLst>
                <a:gd name="connsiteX0" fmla="*/ 34290 w 78740"/>
                <a:gd name="connsiteY0" fmla="*/ 67310 h 119379"/>
                <a:gd name="connsiteX1" fmla="*/ 0 w 78740"/>
                <a:gd name="connsiteY1" fmla="*/ 31750 h 119379"/>
                <a:gd name="connsiteX2" fmla="*/ 40640 w 78740"/>
                <a:gd name="connsiteY2" fmla="*/ 0 h 119379"/>
                <a:gd name="connsiteX3" fmla="*/ 72390 w 78740"/>
                <a:gd name="connsiteY3" fmla="*/ 6350 h 119379"/>
                <a:gd name="connsiteX4" fmla="*/ 72390 w 78740"/>
                <a:gd name="connsiteY4" fmla="*/ 25400 h 119379"/>
                <a:gd name="connsiteX5" fmla="*/ 41910 w 78740"/>
                <a:gd name="connsiteY5" fmla="*/ 17780 h 119379"/>
                <a:gd name="connsiteX6" fmla="*/ 19050 w 78740"/>
                <a:gd name="connsiteY6" fmla="*/ 33020 h 119379"/>
                <a:gd name="connsiteX7" fmla="*/ 43180 w 78740"/>
                <a:gd name="connsiteY7" fmla="*/ 52070 h 119379"/>
                <a:gd name="connsiteX8" fmla="*/ 78740 w 78740"/>
                <a:gd name="connsiteY8" fmla="*/ 87630 h 119379"/>
                <a:gd name="connsiteX9" fmla="*/ 36830 w 78740"/>
                <a:gd name="connsiteY9" fmla="*/ 119380 h 119379"/>
                <a:gd name="connsiteX10" fmla="*/ 0 w 78740"/>
                <a:gd name="connsiteY10" fmla="*/ 111760 h 119379"/>
                <a:gd name="connsiteX11" fmla="*/ 0 w 78740"/>
                <a:gd name="connsiteY11" fmla="*/ 92710 h 119379"/>
                <a:gd name="connsiteX12" fmla="*/ 36830 w 78740"/>
                <a:gd name="connsiteY12" fmla="*/ 101600 h 119379"/>
                <a:gd name="connsiteX13" fmla="*/ 59690 w 78740"/>
                <a:gd name="connsiteY13" fmla="*/ 86360 h 119379"/>
                <a:gd name="connsiteX14" fmla="*/ 34290 w 78740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 192">
              <a:extLst>
                <a:ext uri="{FF2B5EF4-FFF2-40B4-BE49-F238E27FC236}">
                  <a16:creationId xmlns:a16="http://schemas.microsoft.com/office/drawing/2014/main" id="{322E2C30-8A01-200C-6F0D-1C5F0C5EF866}"/>
                </a:ext>
              </a:extLst>
            </p:cNvPr>
            <p:cNvSpPr/>
            <p:nvPr/>
          </p:nvSpPr>
          <p:spPr>
            <a:xfrm>
              <a:off x="3705859" y="3439159"/>
              <a:ext cx="177800" cy="116840"/>
            </a:xfrm>
            <a:custGeom>
              <a:avLst/>
              <a:gdLst>
                <a:gd name="connsiteX0" fmla="*/ 123190 w 177800"/>
                <a:gd name="connsiteY0" fmla="*/ 82550 h 116840"/>
                <a:gd name="connsiteX1" fmla="*/ 154940 w 177800"/>
                <a:gd name="connsiteY1" fmla="*/ 0 h 116840"/>
                <a:gd name="connsiteX2" fmla="*/ 177800 w 177800"/>
                <a:gd name="connsiteY2" fmla="*/ 0 h 116840"/>
                <a:gd name="connsiteX3" fmla="*/ 129540 w 177800"/>
                <a:gd name="connsiteY3" fmla="*/ 116840 h 116840"/>
                <a:gd name="connsiteX4" fmla="*/ 118110 w 177800"/>
                <a:gd name="connsiteY4" fmla="*/ 116840 h 116840"/>
                <a:gd name="connsiteX5" fmla="*/ 88900 w 177800"/>
                <a:gd name="connsiteY5" fmla="*/ 39370 h 116840"/>
                <a:gd name="connsiteX6" fmla="*/ 59690 w 177800"/>
                <a:gd name="connsiteY6" fmla="*/ 116840 h 116840"/>
                <a:gd name="connsiteX7" fmla="*/ 48260 w 177800"/>
                <a:gd name="connsiteY7" fmla="*/ 116840 h 116840"/>
                <a:gd name="connsiteX8" fmla="*/ 0 w 177800"/>
                <a:gd name="connsiteY8" fmla="*/ 0 h 116840"/>
                <a:gd name="connsiteX9" fmla="*/ 22860 w 177800"/>
                <a:gd name="connsiteY9" fmla="*/ 0 h 116840"/>
                <a:gd name="connsiteX10" fmla="*/ 53340 w 177800"/>
                <a:gd name="connsiteY10" fmla="*/ 82550 h 116840"/>
                <a:gd name="connsiteX11" fmla="*/ 82550 w 177800"/>
                <a:gd name="connsiteY11" fmla="*/ 1270 h 116840"/>
                <a:gd name="connsiteX12" fmla="*/ 93980 w 177800"/>
                <a:gd name="connsiteY12" fmla="*/ 1270 h 116840"/>
                <a:gd name="connsiteX13" fmla="*/ 123190 w 177800"/>
                <a:gd name="connsiteY13" fmla="*/ 8255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800" h="116840">
                  <a:moveTo>
                    <a:pt x="123190" y="82550"/>
                  </a:moveTo>
                  <a:lnTo>
                    <a:pt x="154940" y="0"/>
                  </a:lnTo>
                  <a:lnTo>
                    <a:pt x="177800" y="0"/>
                  </a:lnTo>
                  <a:lnTo>
                    <a:pt x="129540" y="116840"/>
                  </a:lnTo>
                  <a:lnTo>
                    <a:pt x="118110" y="116840"/>
                  </a:lnTo>
                  <a:lnTo>
                    <a:pt x="88900" y="39370"/>
                  </a:lnTo>
                  <a:lnTo>
                    <a:pt x="59690" y="116840"/>
                  </a:lnTo>
                  <a:lnTo>
                    <a:pt x="48260" y="116840"/>
                  </a:lnTo>
                  <a:lnTo>
                    <a:pt x="0" y="0"/>
                  </a:lnTo>
                  <a:lnTo>
                    <a:pt x="22860" y="0"/>
                  </a:lnTo>
                  <a:lnTo>
                    <a:pt x="53340" y="82550"/>
                  </a:lnTo>
                  <a:lnTo>
                    <a:pt x="82550" y="1270"/>
                  </a:lnTo>
                  <a:lnTo>
                    <a:pt x="93980" y="1270"/>
                  </a:lnTo>
                  <a:lnTo>
                    <a:pt x="123190" y="825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 193">
              <a:extLst>
                <a:ext uri="{FF2B5EF4-FFF2-40B4-BE49-F238E27FC236}">
                  <a16:creationId xmlns:a16="http://schemas.microsoft.com/office/drawing/2014/main" id="{11C773AE-74C0-F81A-2077-A7BBA080CDB6}"/>
                </a:ext>
              </a:extLst>
            </p:cNvPr>
            <p:cNvSpPr/>
            <p:nvPr/>
          </p:nvSpPr>
          <p:spPr>
            <a:xfrm>
              <a:off x="3901440" y="3393440"/>
              <a:ext cx="25400" cy="160019"/>
            </a:xfrm>
            <a:custGeom>
              <a:avLst/>
              <a:gdLst>
                <a:gd name="connsiteX0" fmla="*/ 12700 w 25400"/>
                <a:gd name="connsiteY0" fmla="*/ 0 h 160019"/>
                <a:gd name="connsiteX1" fmla="*/ 25400 w 25400"/>
                <a:gd name="connsiteY1" fmla="*/ 12700 h 160019"/>
                <a:gd name="connsiteX2" fmla="*/ 12700 w 25400"/>
                <a:gd name="connsiteY2" fmla="*/ 25400 h 160019"/>
                <a:gd name="connsiteX3" fmla="*/ 0 w 25400"/>
                <a:gd name="connsiteY3" fmla="*/ 12700 h 160019"/>
                <a:gd name="connsiteX4" fmla="*/ 12700 w 25400"/>
                <a:gd name="connsiteY4" fmla="*/ 0 h 160019"/>
                <a:gd name="connsiteX5" fmla="*/ 22860 w 25400"/>
                <a:gd name="connsiteY5" fmla="*/ 45720 h 160019"/>
                <a:gd name="connsiteX6" fmla="*/ 22860 w 25400"/>
                <a:gd name="connsiteY6" fmla="*/ 160020 h 160019"/>
                <a:gd name="connsiteX7" fmla="*/ 1270 w 25400"/>
                <a:gd name="connsiteY7" fmla="*/ 160020 h 160019"/>
                <a:gd name="connsiteX8" fmla="*/ 1270 w 25400"/>
                <a:gd name="connsiteY8" fmla="*/ 45720 h 160019"/>
                <a:gd name="connsiteX9" fmla="*/ 22860 w 25400"/>
                <a:gd name="connsiteY9" fmla="*/ 45720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19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 194">
              <a:extLst>
                <a:ext uri="{FF2B5EF4-FFF2-40B4-BE49-F238E27FC236}">
                  <a16:creationId xmlns:a16="http://schemas.microsoft.com/office/drawing/2014/main" id="{E637E8B9-F605-5A1B-74FA-3EEF0014DAFB}"/>
                </a:ext>
              </a:extLst>
            </p:cNvPr>
            <p:cNvSpPr/>
            <p:nvPr/>
          </p:nvSpPr>
          <p:spPr>
            <a:xfrm>
              <a:off x="3948429" y="3404870"/>
              <a:ext cx="78740" cy="152400"/>
            </a:xfrm>
            <a:custGeom>
              <a:avLst/>
              <a:gdLst>
                <a:gd name="connsiteX0" fmla="*/ 20320 w 78740"/>
                <a:gd name="connsiteY0" fmla="*/ 34290 h 152400"/>
                <a:gd name="connsiteX1" fmla="*/ 20320 w 78740"/>
                <a:gd name="connsiteY1" fmla="*/ 0 h 152400"/>
                <a:gd name="connsiteX2" fmla="*/ 40640 w 78740"/>
                <a:gd name="connsiteY2" fmla="*/ 0 h 152400"/>
                <a:gd name="connsiteX3" fmla="*/ 40640 w 78740"/>
                <a:gd name="connsiteY3" fmla="*/ 34290 h 152400"/>
                <a:gd name="connsiteX4" fmla="*/ 74930 w 78740"/>
                <a:gd name="connsiteY4" fmla="*/ 34290 h 152400"/>
                <a:gd name="connsiteX5" fmla="*/ 74930 w 78740"/>
                <a:gd name="connsiteY5" fmla="*/ 52070 h 152400"/>
                <a:gd name="connsiteX6" fmla="*/ 40640 w 78740"/>
                <a:gd name="connsiteY6" fmla="*/ 52070 h 152400"/>
                <a:gd name="connsiteX7" fmla="*/ 40640 w 78740"/>
                <a:gd name="connsiteY7" fmla="*/ 111760 h 152400"/>
                <a:gd name="connsiteX8" fmla="*/ 57150 w 78740"/>
                <a:gd name="connsiteY8" fmla="*/ 133350 h 152400"/>
                <a:gd name="connsiteX9" fmla="*/ 78740 w 78740"/>
                <a:gd name="connsiteY9" fmla="*/ 128270 h 152400"/>
                <a:gd name="connsiteX10" fmla="*/ 78740 w 78740"/>
                <a:gd name="connsiteY10" fmla="*/ 147320 h 152400"/>
                <a:gd name="connsiteX11" fmla="*/ 53340 w 78740"/>
                <a:gd name="connsiteY11" fmla="*/ 152400 h 152400"/>
                <a:gd name="connsiteX12" fmla="*/ 19050 w 78740"/>
                <a:gd name="connsiteY12" fmla="*/ 118110 h 152400"/>
                <a:gd name="connsiteX13" fmla="*/ 19050 w 78740"/>
                <a:gd name="connsiteY13" fmla="*/ 52070 h 152400"/>
                <a:gd name="connsiteX14" fmla="*/ 0 w 78740"/>
                <a:gd name="connsiteY14" fmla="*/ 52070 h 152400"/>
                <a:gd name="connsiteX15" fmla="*/ 0 w 78740"/>
                <a:gd name="connsiteY15" fmla="*/ 34290 h 152400"/>
                <a:gd name="connsiteX16" fmla="*/ 19050 w 78740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40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 195">
              <a:extLst>
                <a:ext uri="{FF2B5EF4-FFF2-40B4-BE49-F238E27FC236}">
                  <a16:creationId xmlns:a16="http://schemas.microsoft.com/office/drawing/2014/main" id="{EA90F618-8004-EA56-D1B2-4BDCC38E509C}"/>
                </a:ext>
              </a:extLst>
            </p:cNvPr>
            <p:cNvSpPr/>
            <p:nvPr/>
          </p:nvSpPr>
          <p:spPr>
            <a:xfrm>
              <a:off x="4051300" y="3387090"/>
              <a:ext cx="104140" cy="166369"/>
            </a:xfrm>
            <a:custGeom>
              <a:avLst/>
              <a:gdLst>
                <a:gd name="connsiteX0" fmla="*/ 0 w 104140"/>
                <a:gd name="connsiteY0" fmla="*/ 1270 h 166369"/>
                <a:gd name="connsiteX1" fmla="*/ 21590 w 104140"/>
                <a:gd name="connsiteY1" fmla="*/ 1270 h 166369"/>
                <a:gd name="connsiteX2" fmla="*/ 21590 w 104140"/>
                <a:gd name="connsiteY2" fmla="*/ 64770 h 166369"/>
                <a:gd name="connsiteX3" fmla="*/ 21590 w 104140"/>
                <a:gd name="connsiteY3" fmla="*/ 76200 h 166369"/>
                <a:gd name="connsiteX4" fmla="*/ 21590 w 104140"/>
                <a:gd name="connsiteY4" fmla="*/ 76200 h 166369"/>
                <a:gd name="connsiteX5" fmla="*/ 64770 w 104140"/>
                <a:gd name="connsiteY5" fmla="*/ 48260 h 166369"/>
                <a:gd name="connsiteX6" fmla="*/ 104140 w 104140"/>
                <a:gd name="connsiteY6" fmla="*/ 93980 h 166369"/>
                <a:gd name="connsiteX7" fmla="*/ 104140 w 104140"/>
                <a:gd name="connsiteY7" fmla="*/ 166370 h 166369"/>
                <a:gd name="connsiteX8" fmla="*/ 82550 w 104140"/>
                <a:gd name="connsiteY8" fmla="*/ 166370 h 166369"/>
                <a:gd name="connsiteX9" fmla="*/ 82550 w 104140"/>
                <a:gd name="connsiteY9" fmla="*/ 99060 h 166369"/>
                <a:gd name="connsiteX10" fmla="*/ 60960 w 104140"/>
                <a:gd name="connsiteY10" fmla="*/ 68580 h 166369"/>
                <a:gd name="connsiteX11" fmla="*/ 22860 w 104140"/>
                <a:gd name="connsiteY11" fmla="*/ 109220 h 166369"/>
                <a:gd name="connsiteX12" fmla="*/ 22860 w 104140"/>
                <a:gd name="connsiteY12" fmla="*/ 165100 h 166369"/>
                <a:gd name="connsiteX13" fmla="*/ 1270 w 104140"/>
                <a:gd name="connsiteY13" fmla="*/ 165100 h 166369"/>
                <a:gd name="connsiteX14" fmla="*/ 1270 w 104140"/>
                <a:gd name="connsiteY14" fmla="*/ 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40" h="166369">
                  <a:moveTo>
                    <a:pt x="0" y="1270"/>
                  </a:moveTo>
                  <a:lnTo>
                    <a:pt x="21590" y="1270"/>
                  </a:lnTo>
                  <a:lnTo>
                    <a:pt x="21590" y="64770"/>
                  </a:lnTo>
                  <a:cubicBezTo>
                    <a:pt x="21590" y="69850"/>
                    <a:pt x="21590" y="74930"/>
                    <a:pt x="21590" y="76200"/>
                  </a:cubicBezTo>
                  <a:lnTo>
                    <a:pt x="21590" y="76200"/>
                  </a:lnTo>
                  <a:cubicBezTo>
                    <a:pt x="26670" y="66040"/>
                    <a:pt x="40640" y="48260"/>
                    <a:pt x="64770" y="48260"/>
                  </a:cubicBezTo>
                  <a:cubicBezTo>
                    <a:pt x="88900" y="48260"/>
                    <a:pt x="104140" y="64770"/>
                    <a:pt x="104140" y="93980"/>
                  </a:cubicBezTo>
                  <a:lnTo>
                    <a:pt x="104140" y="166370"/>
                  </a:lnTo>
                  <a:lnTo>
                    <a:pt x="82550" y="166370"/>
                  </a:lnTo>
                  <a:lnTo>
                    <a:pt x="82550" y="99060"/>
                  </a:lnTo>
                  <a:cubicBezTo>
                    <a:pt x="82550" y="83820"/>
                    <a:pt x="80010" y="68580"/>
                    <a:pt x="60960" y="68580"/>
                  </a:cubicBezTo>
                  <a:cubicBezTo>
                    <a:pt x="41910" y="68580"/>
                    <a:pt x="22860" y="86360"/>
                    <a:pt x="22860" y="109220"/>
                  </a:cubicBezTo>
                  <a:lnTo>
                    <a:pt x="22860" y="165100"/>
                  </a:lnTo>
                  <a:lnTo>
                    <a:pt x="1270" y="16510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 196">
              <a:extLst>
                <a:ext uri="{FF2B5EF4-FFF2-40B4-BE49-F238E27FC236}">
                  <a16:creationId xmlns:a16="http://schemas.microsoft.com/office/drawing/2014/main" id="{ECB3A75E-3C69-BDA6-CEEE-1C56D0A8EB1A}"/>
                </a:ext>
              </a:extLst>
            </p:cNvPr>
            <p:cNvSpPr/>
            <p:nvPr/>
          </p:nvSpPr>
          <p:spPr>
            <a:xfrm>
              <a:off x="4251959" y="3388359"/>
              <a:ext cx="44450" cy="167640"/>
            </a:xfrm>
            <a:custGeom>
              <a:avLst/>
              <a:gdLst>
                <a:gd name="connsiteX0" fmla="*/ 0 w 44450"/>
                <a:gd name="connsiteY0" fmla="*/ 0 h 167640"/>
                <a:gd name="connsiteX1" fmla="*/ 21590 w 44450"/>
                <a:gd name="connsiteY1" fmla="*/ 0 h 167640"/>
                <a:gd name="connsiteX2" fmla="*/ 21590 w 44450"/>
                <a:gd name="connsiteY2" fmla="*/ 130810 h 167640"/>
                <a:gd name="connsiteX3" fmla="*/ 34290 w 44450"/>
                <a:gd name="connsiteY3" fmla="*/ 148590 h 167640"/>
                <a:gd name="connsiteX4" fmla="*/ 44450 w 44450"/>
                <a:gd name="connsiteY4" fmla="*/ 147320 h 167640"/>
                <a:gd name="connsiteX5" fmla="*/ 44450 w 44450"/>
                <a:gd name="connsiteY5" fmla="*/ 165100 h 167640"/>
                <a:gd name="connsiteX6" fmla="*/ 29210 w 44450"/>
                <a:gd name="connsiteY6" fmla="*/ 167640 h 167640"/>
                <a:gd name="connsiteX7" fmla="*/ 0 w 44450"/>
                <a:gd name="connsiteY7" fmla="*/ 135890 h 167640"/>
                <a:gd name="connsiteX8" fmla="*/ 0 w 44450"/>
                <a:gd name="connsiteY8" fmla="*/ 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40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0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 197">
              <a:extLst>
                <a:ext uri="{FF2B5EF4-FFF2-40B4-BE49-F238E27FC236}">
                  <a16:creationId xmlns:a16="http://schemas.microsoft.com/office/drawing/2014/main" id="{24C11761-C63F-D0C6-B2F6-0E57B0CD5BDD}"/>
                </a:ext>
              </a:extLst>
            </p:cNvPr>
            <p:cNvSpPr/>
            <p:nvPr/>
          </p:nvSpPr>
          <p:spPr>
            <a:xfrm>
              <a:off x="4314190" y="3436620"/>
              <a:ext cx="116839" cy="119379"/>
            </a:xfrm>
            <a:custGeom>
              <a:avLst/>
              <a:gdLst>
                <a:gd name="connsiteX0" fmla="*/ 116840 w 116839"/>
                <a:gd name="connsiteY0" fmla="*/ 59690 h 119379"/>
                <a:gd name="connsiteX1" fmla="*/ 58420 w 116839"/>
                <a:gd name="connsiteY1" fmla="*/ 119380 h 119379"/>
                <a:gd name="connsiteX2" fmla="*/ 0 w 116839"/>
                <a:gd name="connsiteY2" fmla="*/ 59690 h 119379"/>
                <a:gd name="connsiteX3" fmla="*/ 58420 w 116839"/>
                <a:gd name="connsiteY3" fmla="*/ 0 h 119379"/>
                <a:gd name="connsiteX4" fmla="*/ 116840 w 116839"/>
                <a:gd name="connsiteY4" fmla="*/ 59690 h 119379"/>
                <a:gd name="connsiteX5" fmla="*/ 96520 w 116839"/>
                <a:gd name="connsiteY5" fmla="*/ 59690 h 119379"/>
                <a:gd name="connsiteX6" fmla="*/ 58420 w 116839"/>
                <a:gd name="connsiteY6" fmla="*/ 17780 h 119379"/>
                <a:gd name="connsiteX7" fmla="*/ 20320 w 116839"/>
                <a:gd name="connsiteY7" fmla="*/ 59690 h 119379"/>
                <a:gd name="connsiteX8" fmla="*/ 58420 w 116839"/>
                <a:gd name="connsiteY8" fmla="*/ 101600 h 119379"/>
                <a:gd name="connsiteX9" fmla="*/ 96520 w 116839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39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 198">
              <a:extLst>
                <a:ext uri="{FF2B5EF4-FFF2-40B4-BE49-F238E27FC236}">
                  <a16:creationId xmlns:a16="http://schemas.microsoft.com/office/drawing/2014/main" id="{0382253F-D670-428E-C953-0CEE6542215F}"/>
                </a:ext>
              </a:extLst>
            </p:cNvPr>
            <p:cNvSpPr/>
            <p:nvPr/>
          </p:nvSpPr>
          <p:spPr>
            <a:xfrm>
              <a:off x="4456429" y="3436620"/>
              <a:ext cx="95250" cy="119379"/>
            </a:xfrm>
            <a:custGeom>
              <a:avLst/>
              <a:gdLst>
                <a:gd name="connsiteX0" fmla="*/ 60960 w 95250"/>
                <a:gd name="connsiteY0" fmla="*/ 100330 h 119379"/>
                <a:gd name="connsiteX1" fmla="*/ 95250 w 95250"/>
                <a:gd name="connsiteY1" fmla="*/ 90170 h 119379"/>
                <a:gd name="connsiteX2" fmla="*/ 95250 w 95250"/>
                <a:gd name="connsiteY2" fmla="*/ 110490 h 119379"/>
                <a:gd name="connsiteX3" fmla="*/ 59690 w 95250"/>
                <a:gd name="connsiteY3" fmla="*/ 119380 h 119379"/>
                <a:gd name="connsiteX4" fmla="*/ 0 w 95250"/>
                <a:gd name="connsiteY4" fmla="*/ 59690 h 119379"/>
                <a:gd name="connsiteX5" fmla="*/ 59690 w 95250"/>
                <a:gd name="connsiteY5" fmla="*/ 0 h 119379"/>
                <a:gd name="connsiteX6" fmla="*/ 95250 w 95250"/>
                <a:gd name="connsiteY6" fmla="*/ 8890 h 119379"/>
                <a:gd name="connsiteX7" fmla="*/ 95250 w 95250"/>
                <a:gd name="connsiteY7" fmla="*/ 29210 h 119379"/>
                <a:gd name="connsiteX8" fmla="*/ 60960 w 95250"/>
                <a:gd name="connsiteY8" fmla="*/ 19050 h 119379"/>
                <a:gd name="connsiteX9" fmla="*/ 21590 w 95250"/>
                <a:gd name="connsiteY9" fmla="*/ 59690 h 119379"/>
                <a:gd name="connsiteX10" fmla="*/ 60960 w 95250"/>
                <a:gd name="connsiteY10" fmla="*/ 10033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79">
                  <a:moveTo>
                    <a:pt x="60960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9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90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0" y="19050"/>
                  </a:cubicBezTo>
                  <a:cubicBezTo>
                    <a:pt x="38100" y="19050"/>
                    <a:pt x="21590" y="35560"/>
                    <a:pt x="21590" y="59690"/>
                  </a:cubicBezTo>
                  <a:cubicBezTo>
                    <a:pt x="21590" y="83820"/>
                    <a:pt x="38100" y="100330"/>
                    <a:pt x="6096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 199">
              <a:extLst>
                <a:ext uri="{FF2B5EF4-FFF2-40B4-BE49-F238E27FC236}">
                  <a16:creationId xmlns:a16="http://schemas.microsoft.com/office/drawing/2014/main" id="{7D4E7F33-1DAD-AACA-BBA0-D8325146553E}"/>
                </a:ext>
              </a:extLst>
            </p:cNvPr>
            <p:cNvSpPr/>
            <p:nvPr/>
          </p:nvSpPr>
          <p:spPr>
            <a:xfrm>
              <a:off x="4577079" y="3435350"/>
              <a:ext cx="93979" cy="119379"/>
            </a:xfrm>
            <a:custGeom>
              <a:avLst/>
              <a:gdLst>
                <a:gd name="connsiteX0" fmla="*/ 5080 w 93979"/>
                <a:gd name="connsiteY0" fmla="*/ 8890 h 119379"/>
                <a:gd name="connsiteX1" fmla="*/ 45720 w 93979"/>
                <a:gd name="connsiteY1" fmla="*/ 0 h 119379"/>
                <a:gd name="connsiteX2" fmla="*/ 93980 w 93979"/>
                <a:gd name="connsiteY2" fmla="*/ 44450 h 119379"/>
                <a:gd name="connsiteX3" fmla="*/ 93980 w 93979"/>
                <a:gd name="connsiteY3" fmla="*/ 116840 h 119379"/>
                <a:gd name="connsiteX4" fmla="*/ 74930 w 93979"/>
                <a:gd name="connsiteY4" fmla="*/ 116840 h 119379"/>
                <a:gd name="connsiteX5" fmla="*/ 74930 w 93979"/>
                <a:gd name="connsiteY5" fmla="*/ 102870 h 119379"/>
                <a:gd name="connsiteX6" fmla="*/ 74930 w 93979"/>
                <a:gd name="connsiteY6" fmla="*/ 93980 h 119379"/>
                <a:gd name="connsiteX7" fmla="*/ 74930 w 93979"/>
                <a:gd name="connsiteY7" fmla="*/ 93980 h 119379"/>
                <a:gd name="connsiteX8" fmla="*/ 35560 w 93979"/>
                <a:gd name="connsiteY8" fmla="*/ 119380 h 119379"/>
                <a:gd name="connsiteX9" fmla="*/ 0 w 93979"/>
                <a:gd name="connsiteY9" fmla="*/ 86360 h 119379"/>
                <a:gd name="connsiteX10" fmla="*/ 74930 w 93979"/>
                <a:gd name="connsiteY10" fmla="*/ 50800 h 119379"/>
                <a:gd name="connsiteX11" fmla="*/ 74930 w 93979"/>
                <a:gd name="connsiteY11" fmla="*/ 44450 h 119379"/>
                <a:gd name="connsiteX12" fmla="*/ 44450 w 93979"/>
                <a:gd name="connsiteY12" fmla="*/ 17780 h 119379"/>
                <a:gd name="connsiteX13" fmla="*/ 7620 w 93979"/>
                <a:gd name="connsiteY13" fmla="*/ 27940 h 119379"/>
                <a:gd name="connsiteX14" fmla="*/ 7620 w 93979"/>
                <a:gd name="connsiteY14" fmla="*/ 8890 h 119379"/>
                <a:gd name="connsiteX15" fmla="*/ 71120 w 93979"/>
                <a:gd name="connsiteY15" fmla="*/ 67310 h 119379"/>
                <a:gd name="connsiteX16" fmla="*/ 17780 w 93979"/>
                <a:gd name="connsiteY16" fmla="*/ 86360 h 119379"/>
                <a:gd name="connsiteX17" fmla="*/ 36830 w 93979"/>
                <a:gd name="connsiteY17" fmla="*/ 102870 h 119379"/>
                <a:gd name="connsiteX18" fmla="*/ 71120 w 93979"/>
                <a:gd name="connsiteY18" fmla="*/ 6604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1120" y="67310"/>
                  </a:moveTo>
                  <a:cubicBezTo>
                    <a:pt x="34290" y="60960"/>
                    <a:pt x="17780" y="71120"/>
                    <a:pt x="17780" y="86360"/>
                  </a:cubicBezTo>
                  <a:cubicBezTo>
                    <a:pt x="17780" y="101600"/>
                    <a:pt x="25400" y="102870"/>
                    <a:pt x="36830" y="102870"/>
                  </a:cubicBezTo>
                  <a:cubicBezTo>
                    <a:pt x="55880" y="102870"/>
                    <a:pt x="71120" y="83820"/>
                    <a:pt x="71120" y="660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 200">
              <a:extLst>
                <a:ext uri="{FF2B5EF4-FFF2-40B4-BE49-F238E27FC236}">
                  <a16:creationId xmlns:a16="http://schemas.microsoft.com/office/drawing/2014/main" id="{C37DFDFE-ECF2-7A3C-7E54-B869F98F7829}"/>
                </a:ext>
              </a:extLst>
            </p:cNvPr>
            <p:cNvSpPr/>
            <p:nvPr/>
          </p:nvSpPr>
          <p:spPr>
            <a:xfrm>
              <a:off x="4706620" y="3388359"/>
              <a:ext cx="44450" cy="167640"/>
            </a:xfrm>
            <a:custGeom>
              <a:avLst/>
              <a:gdLst>
                <a:gd name="connsiteX0" fmla="*/ 0 w 44450"/>
                <a:gd name="connsiteY0" fmla="*/ 0 h 167640"/>
                <a:gd name="connsiteX1" fmla="*/ 21590 w 44450"/>
                <a:gd name="connsiteY1" fmla="*/ 0 h 167640"/>
                <a:gd name="connsiteX2" fmla="*/ 21590 w 44450"/>
                <a:gd name="connsiteY2" fmla="*/ 130810 h 167640"/>
                <a:gd name="connsiteX3" fmla="*/ 34290 w 44450"/>
                <a:gd name="connsiteY3" fmla="*/ 148590 h 167640"/>
                <a:gd name="connsiteX4" fmla="*/ 44450 w 44450"/>
                <a:gd name="connsiteY4" fmla="*/ 147320 h 167640"/>
                <a:gd name="connsiteX5" fmla="*/ 44450 w 44450"/>
                <a:gd name="connsiteY5" fmla="*/ 165100 h 167640"/>
                <a:gd name="connsiteX6" fmla="*/ 29210 w 44450"/>
                <a:gd name="connsiteY6" fmla="*/ 167640 h 167640"/>
                <a:gd name="connsiteX7" fmla="*/ 0 w 44450"/>
                <a:gd name="connsiteY7" fmla="*/ 135890 h 167640"/>
                <a:gd name="connsiteX8" fmla="*/ 0 w 44450"/>
                <a:gd name="connsiteY8" fmla="*/ 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40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0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 201">
              <a:extLst>
                <a:ext uri="{FF2B5EF4-FFF2-40B4-BE49-F238E27FC236}">
                  <a16:creationId xmlns:a16="http://schemas.microsoft.com/office/drawing/2014/main" id="{DEFA2BDD-10B0-8CF2-B62A-70304D75986B}"/>
                </a:ext>
              </a:extLst>
            </p:cNvPr>
            <p:cNvSpPr/>
            <p:nvPr/>
          </p:nvSpPr>
          <p:spPr>
            <a:xfrm>
              <a:off x="4828540" y="3436620"/>
              <a:ext cx="116839" cy="119379"/>
            </a:xfrm>
            <a:custGeom>
              <a:avLst/>
              <a:gdLst>
                <a:gd name="connsiteX0" fmla="*/ 116840 w 116839"/>
                <a:gd name="connsiteY0" fmla="*/ 59690 h 119379"/>
                <a:gd name="connsiteX1" fmla="*/ 58420 w 116839"/>
                <a:gd name="connsiteY1" fmla="*/ 119380 h 119379"/>
                <a:gd name="connsiteX2" fmla="*/ 0 w 116839"/>
                <a:gd name="connsiteY2" fmla="*/ 59690 h 119379"/>
                <a:gd name="connsiteX3" fmla="*/ 58420 w 116839"/>
                <a:gd name="connsiteY3" fmla="*/ 0 h 119379"/>
                <a:gd name="connsiteX4" fmla="*/ 116840 w 116839"/>
                <a:gd name="connsiteY4" fmla="*/ 59690 h 119379"/>
                <a:gd name="connsiteX5" fmla="*/ 96520 w 116839"/>
                <a:gd name="connsiteY5" fmla="*/ 59690 h 119379"/>
                <a:gd name="connsiteX6" fmla="*/ 58420 w 116839"/>
                <a:gd name="connsiteY6" fmla="*/ 17780 h 119379"/>
                <a:gd name="connsiteX7" fmla="*/ 20320 w 116839"/>
                <a:gd name="connsiteY7" fmla="*/ 59690 h 119379"/>
                <a:gd name="connsiteX8" fmla="*/ 58420 w 116839"/>
                <a:gd name="connsiteY8" fmla="*/ 101600 h 119379"/>
                <a:gd name="connsiteX9" fmla="*/ 96520 w 116839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39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 202">
              <a:extLst>
                <a:ext uri="{FF2B5EF4-FFF2-40B4-BE49-F238E27FC236}">
                  <a16:creationId xmlns:a16="http://schemas.microsoft.com/office/drawing/2014/main" id="{A6EFE729-AE40-581A-CA85-77F5E2CF0C76}"/>
                </a:ext>
              </a:extLst>
            </p:cNvPr>
            <p:cNvSpPr/>
            <p:nvPr/>
          </p:nvSpPr>
          <p:spPr>
            <a:xfrm>
              <a:off x="4974590" y="3437890"/>
              <a:ext cx="66592" cy="116839"/>
            </a:xfrm>
            <a:custGeom>
              <a:avLst/>
              <a:gdLst>
                <a:gd name="connsiteX0" fmla="*/ 1270 w 66592"/>
                <a:gd name="connsiteY0" fmla="*/ 1270 h 116839"/>
                <a:gd name="connsiteX1" fmla="*/ 21590 w 66592"/>
                <a:gd name="connsiteY1" fmla="*/ 1270 h 116839"/>
                <a:gd name="connsiteX2" fmla="*/ 21590 w 66592"/>
                <a:gd name="connsiteY2" fmla="*/ 17780 h 116839"/>
                <a:gd name="connsiteX3" fmla="*/ 21590 w 66592"/>
                <a:gd name="connsiteY3" fmla="*/ 26670 h 116839"/>
                <a:gd name="connsiteX4" fmla="*/ 21590 w 66592"/>
                <a:gd name="connsiteY4" fmla="*/ 26670 h 116839"/>
                <a:gd name="connsiteX5" fmla="*/ 57150 w 66592"/>
                <a:gd name="connsiteY5" fmla="*/ 0 h 116839"/>
                <a:gd name="connsiteX6" fmla="*/ 63500 w 66592"/>
                <a:gd name="connsiteY6" fmla="*/ 0 h 116839"/>
                <a:gd name="connsiteX7" fmla="*/ 63500 w 66592"/>
                <a:gd name="connsiteY7" fmla="*/ 20320 h 116839"/>
                <a:gd name="connsiteX8" fmla="*/ 57150 w 66592"/>
                <a:gd name="connsiteY8" fmla="*/ 20320 h 116839"/>
                <a:gd name="connsiteX9" fmla="*/ 21590 w 66592"/>
                <a:gd name="connsiteY9" fmla="*/ 67310 h 116839"/>
                <a:gd name="connsiteX10" fmla="*/ 21590 w 66592"/>
                <a:gd name="connsiteY10" fmla="*/ 116840 h 116839"/>
                <a:gd name="connsiteX11" fmla="*/ 0 w 66592"/>
                <a:gd name="connsiteY11" fmla="*/ 116840 h 116839"/>
                <a:gd name="connsiteX12" fmla="*/ 0 w 66592"/>
                <a:gd name="connsiteY12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39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 203">
              <a:extLst>
                <a:ext uri="{FF2B5EF4-FFF2-40B4-BE49-F238E27FC236}">
                  <a16:creationId xmlns:a16="http://schemas.microsoft.com/office/drawing/2014/main" id="{5780F3F3-E995-4819-7C1F-977050857C68}"/>
                </a:ext>
              </a:extLst>
            </p:cNvPr>
            <p:cNvSpPr/>
            <p:nvPr/>
          </p:nvSpPr>
          <p:spPr>
            <a:xfrm>
              <a:off x="5058409" y="3436620"/>
              <a:ext cx="109220" cy="167639"/>
            </a:xfrm>
            <a:custGeom>
              <a:avLst/>
              <a:gdLst>
                <a:gd name="connsiteX0" fmla="*/ 60960 w 109220"/>
                <a:gd name="connsiteY0" fmla="*/ 99060 h 167639"/>
                <a:gd name="connsiteX1" fmla="*/ 106680 w 109220"/>
                <a:gd name="connsiteY1" fmla="*/ 132080 h 167639"/>
                <a:gd name="connsiteX2" fmla="*/ 52070 w 109220"/>
                <a:gd name="connsiteY2" fmla="*/ 167640 h 167639"/>
                <a:gd name="connsiteX3" fmla="*/ 0 w 109220"/>
                <a:gd name="connsiteY3" fmla="*/ 137160 h 167639"/>
                <a:gd name="connsiteX4" fmla="*/ 31750 w 109220"/>
                <a:gd name="connsiteY4" fmla="*/ 109220 h 167639"/>
                <a:gd name="connsiteX5" fmla="*/ 13970 w 109220"/>
                <a:gd name="connsiteY5" fmla="*/ 93980 h 167639"/>
                <a:gd name="connsiteX6" fmla="*/ 29210 w 109220"/>
                <a:gd name="connsiteY6" fmla="*/ 77470 h 167639"/>
                <a:gd name="connsiteX7" fmla="*/ 2540 w 109220"/>
                <a:gd name="connsiteY7" fmla="*/ 40640 h 167639"/>
                <a:gd name="connsiteX8" fmla="*/ 49530 w 109220"/>
                <a:gd name="connsiteY8" fmla="*/ 0 h 167639"/>
                <a:gd name="connsiteX9" fmla="*/ 67310 w 109220"/>
                <a:gd name="connsiteY9" fmla="*/ 2540 h 167639"/>
                <a:gd name="connsiteX10" fmla="*/ 109220 w 109220"/>
                <a:gd name="connsiteY10" fmla="*/ 2540 h 167639"/>
                <a:gd name="connsiteX11" fmla="*/ 109220 w 109220"/>
                <a:gd name="connsiteY11" fmla="*/ 19050 h 167639"/>
                <a:gd name="connsiteX12" fmla="*/ 93980 w 109220"/>
                <a:gd name="connsiteY12" fmla="*/ 19050 h 167639"/>
                <a:gd name="connsiteX13" fmla="*/ 87630 w 109220"/>
                <a:gd name="connsiteY13" fmla="*/ 19050 h 167639"/>
                <a:gd name="connsiteX14" fmla="*/ 86360 w 109220"/>
                <a:gd name="connsiteY14" fmla="*/ 19050 h 167639"/>
                <a:gd name="connsiteX15" fmla="*/ 96520 w 109220"/>
                <a:gd name="connsiteY15" fmla="*/ 41910 h 167639"/>
                <a:gd name="connsiteX16" fmla="*/ 54610 w 109220"/>
                <a:gd name="connsiteY16" fmla="*/ 81280 h 167639"/>
                <a:gd name="connsiteX17" fmla="*/ 54610 w 109220"/>
                <a:gd name="connsiteY17" fmla="*/ 81280 h 167639"/>
                <a:gd name="connsiteX18" fmla="*/ 35560 w 109220"/>
                <a:gd name="connsiteY18" fmla="*/ 90170 h 167639"/>
                <a:gd name="connsiteX19" fmla="*/ 62230 w 109220"/>
                <a:gd name="connsiteY19" fmla="*/ 100330 h 167639"/>
                <a:gd name="connsiteX20" fmla="*/ 85090 w 109220"/>
                <a:gd name="connsiteY20" fmla="*/ 133350 h 167639"/>
                <a:gd name="connsiteX21" fmla="*/ 49530 w 109220"/>
                <a:gd name="connsiteY21" fmla="*/ 114300 h 167639"/>
                <a:gd name="connsiteX22" fmla="*/ 19050 w 109220"/>
                <a:gd name="connsiteY22" fmla="*/ 133350 h 167639"/>
                <a:gd name="connsiteX23" fmla="*/ 50800 w 109220"/>
                <a:gd name="connsiteY23" fmla="*/ 151130 h 167639"/>
                <a:gd name="connsiteX24" fmla="*/ 83820 w 109220"/>
                <a:gd name="connsiteY24" fmla="*/ 132080 h 167639"/>
                <a:gd name="connsiteX25" fmla="*/ 74930 w 109220"/>
                <a:gd name="connsiteY25" fmla="*/ 40640 h 167639"/>
                <a:gd name="connsiteX26" fmla="*/ 48260 w 109220"/>
                <a:gd name="connsiteY26" fmla="*/ 16510 h 167639"/>
                <a:gd name="connsiteX27" fmla="*/ 21590 w 109220"/>
                <a:gd name="connsiteY27" fmla="*/ 40640 h 167639"/>
                <a:gd name="connsiteX28" fmla="*/ 48260 w 109220"/>
                <a:gd name="connsiteY28" fmla="*/ 64770 h 167639"/>
                <a:gd name="connsiteX29" fmla="*/ 74930 w 109220"/>
                <a:gd name="connsiteY29" fmla="*/ 4064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9220" h="167639">
                  <a:moveTo>
                    <a:pt x="60960" y="99060"/>
                  </a:moveTo>
                  <a:cubicBezTo>
                    <a:pt x="90170" y="102870"/>
                    <a:pt x="106680" y="110490"/>
                    <a:pt x="106680" y="132080"/>
                  </a:cubicBezTo>
                  <a:cubicBezTo>
                    <a:pt x="106680" y="153670"/>
                    <a:pt x="83820" y="167640"/>
                    <a:pt x="52070" y="167640"/>
                  </a:cubicBezTo>
                  <a:cubicBezTo>
                    <a:pt x="20320" y="167640"/>
                    <a:pt x="0" y="157480"/>
                    <a:pt x="0" y="137160"/>
                  </a:cubicBezTo>
                  <a:cubicBezTo>
                    <a:pt x="0" y="116840"/>
                    <a:pt x="13970" y="113030"/>
                    <a:pt x="31750" y="109220"/>
                  </a:cubicBezTo>
                  <a:cubicBezTo>
                    <a:pt x="20320" y="107950"/>
                    <a:pt x="13970" y="102870"/>
                    <a:pt x="13970" y="93980"/>
                  </a:cubicBezTo>
                  <a:cubicBezTo>
                    <a:pt x="13970" y="85090"/>
                    <a:pt x="20320" y="81280"/>
                    <a:pt x="29210" y="77470"/>
                  </a:cubicBezTo>
                  <a:cubicBezTo>
                    <a:pt x="12700" y="71120"/>
                    <a:pt x="2540" y="58420"/>
                    <a:pt x="2540" y="40640"/>
                  </a:cubicBezTo>
                  <a:cubicBezTo>
                    <a:pt x="2540" y="22860"/>
                    <a:pt x="22860" y="0"/>
                    <a:pt x="49530" y="0"/>
                  </a:cubicBezTo>
                  <a:cubicBezTo>
                    <a:pt x="76200" y="0"/>
                    <a:pt x="62230" y="0"/>
                    <a:pt x="67310" y="2540"/>
                  </a:cubicBezTo>
                  <a:lnTo>
                    <a:pt x="109220" y="2540"/>
                  </a:lnTo>
                  <a:lnTo>
                    <a:pt x="109220" y="19050"/>
                  </a:lnTo>
                  <a:lnTo>
                    <a:pt x="93980" y="19050"/>
                  </a:lnTo>
                  <a:cubicBezTo>
                    <a:pt x="91440" y="19050"/>
                    <a:pt x="87630" y="19050"/>
                    <a:pt x="87630" y="19050"/>
                  </a:cubicBezTo>
                  <a:lnTo>
                    <a:pt x="86360" y="19050"/>
                  </a:lnTo>
                  <a:cubicBezTo>
                    <a:pt x="92710" y="24130"/>
                    <a:pt x="96520" y="33020"/>
                    <a:pt x="96520" y="41910"/>
                  </a:cubicBezTo>
                  <a:cubicBezTo>
                    <a:pt x="96520" y="64770"/>
                    <a:pt x="78740" y="80010"/>
                    <a:pt x="54610" y="81280"/>
                  </a:cubicBezTo>
                  <a:lnTo>
                    <a:pt x="54610" y="81280"/>
                  </a:lnTo>
                  <a:cubicBezTo>
                    <a:pt x="44450" y="81280"/>
                    <a:pt x="35560" y="86360"/>
                    <a:pt x="35560" y="90170"/>
                  </a:cubicBezTo>
                  <a:cubicBezTo>
                    <a:pt x="35560" y="93980"/>
                    <a:pt x="43180" y="97790"/>
                    <a:pt x="62230" y="100330"/>
                  </a:cubicBezTo>
                  <a:close/>
                  <a:moveTo>
                    <a:pt x="85090" y="133350"/>
                  </a:moveTo>
                  <a:cubicBezTo>
                    <a:pt x="85090" y="123190"/>
                    <a:pt x="76200" y="114300"/>
                    <a:pt x="49530" y="114300"/>
                  </a:cubicBezTo>
                  <a:cubicBezTo>
                    <a:pt x="22860" y="114300"/>
                    <a:pt x="19050" y="123190"/>
                    <a:pt x="19050" y="133350"/>
                  </a:cubicBezTo>
                  <a:cubicBezTo>
                    <a:pt x="19050" y="143510"/>
                    <a:pt x="31750" y="151130"/>
                    <a:pt x="50800" y="151130"/>
                  </a:cubicBezTo>
                  <a:cubicBezTo>
                    <a:pt x="69850" y="151130"/>
                    <a:pt x="83820" y="143510"/>
                    <a:pt x="83820" y="132080"/>
                  </a:cubicBezTo>
                  <a:close/>
                  <a:moveTo>
                    <a:pt x="74930" y="40640"/>
                  </a:moveTo>
                  <a:cubicBezTo>
                    <a:pt x="74930" y="26670"/>
                    <a:pt x="64770" y="16510"/>
                    <a:pt x="48260" y="16510"/>
                  </a:cubicBezTo>
                  <a:cubicBezTo>
                    <a:pt x="31750" y="16510"/>
                    <a:pt x="21590" y="26670"/>
                    <a:pt x="21590" y="40640"/>
                  </a:cubicBezTo>
                  <a:cubicBezTo>
                    <a:pt x="21590" y="54610"/>
                    <a:pt x="33020" y="64770"/>
                    <a:pt x="48260" y="64770"/>
                  </a:cubicBezTo>
                  <a:cubicBezTo>
                    <a:pt x="63500" y="64770"/>
                    <a:pt x="74930" y="54610"/>
                    <a:pt x="74930" y="406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 204">
              <a:extLst>
                <a:ext uri="{FF2B5EF4-FFF2-40B4-BE49-F238E27FC236}">
                  <a16:creationId xmlns:a16="http://schemas.microsoft.com/office/drawing/2014/main" id="{3DEE1105-B4D5-82B9-3337-D2D75B12EB7D}"/>
                </a:ext>
              </a:extLst>
            </p:cNvPr>
            <p:cNvSpPr/>
            <p:nvPr/>
          </p:nvSpPr>
          <p:spPr>
            <a:xfrm>
              <a:off x="5180329" y="3435350"/>
              <a:ext cx="93979" cy="119379"/>
            </a:xfrm>
            <a:custGeom>
              <a:avLst/>
              <a:gdLst>
                <a:gd name="connsiteX0" fmla="*/ 5080 w 93979"/>
                <a:gd name="connsiteY0" fmla="*/ 8890 h 119379"/>
                <a:gd name="connsiteX1" fmla="*/ 45720 w 93979"/>
                <a:gd name="connsiteY1" fmla="*/ 0 h 119379"/>
                <a:gd name="connsiteX2" fmla="*/ 93980 w 93979"/>
                <a:gd name="connsiteY2" fmla="*/ 44450 h 119379"/>
                <a:gd name="connsiteX3" fmla="*/ 93980 w 93979"/>
                <a:gd name="connsiteY3" fmla="*/ 116840 h 119379"/>
                <a:gd name="connsiteX4" fmla="*/ 74930 w 93979"/>
                <a:gd name="connsiteY4" fmla="*/ 116840 h 119379"/>
                <a:gd name="connsiteX5" fmla="*/ 74930 w 93979"/>
                <a:gd name="connsiteY5" fmla="*/ 102870 h 119379"/>
                <a:gd name="connsiteX6" fmla="*/ 74930 w 93979"/>
                <a:gd name="connsiteY6" fmla="*/ 93980 h 119379"/>
                <a:gd name="connsiteX7" fmla="*/ 74930 w 93979"/>
                <a:gd name="connsiteY7" fmla="*/ 93980 h 119379"/>
                <a:gd name="connsiteX8" fmla="*/ 35560 w 93979"/>
                <a:gd name="connsiteY8" fmla="*/ 119380 h 119379"/>
                <a:gd name="connsiteX9" fmla="*/ 0 w 93979"/>
                <a:gd name="connsiteY9" fmla="*/ 86360 h 119379"/>
                <a:gd name="connsiteX10" fmla="*/ 74930 w 93979"/>
                <a:gd name="connsiteY10" fmla="*/ 50800 h 119379"/>
                <a:gd name="connsiteX11" fmla="*/ 74930 w 93979"/>
                <a:gd name="connsiteY11" fmla="*/ 44450 h 119379"/>
                <a:gd name="connsiteX12" fmla="*/ 44450 w 93979"/>
                <a:gd name="connsiteY12" fmla="*/ 17780 h 119379"/>
                <a:gd name="connsiteX13" fmla="*/ 7620 w 93979"/>
                <a:gd name="connsiteY13" fmla="*/ 27940 h 119379"/>
                <a:gd name="connsiteX14" fmla="*/ 7620 w 93979"/>
                <a:gd name="connsiteY14" fmla="*/ 8890 h 119379"/>
                <a:gd name="connsiteX15" fmla="*/ 72390 w 93979"/>
                <a:gd name="connsiteY15" fmla="*/ 67310 h 119379"/>
                <a:gd name="connsiteX16" fmla="*/ 19050 w 93979"/>
                <a:gd name="connsiteY16" fmla="*/ 86360 h 119379"/>
                <a:gd name="connsiteX17" fmla="*/ 38100 w 93979"/>
                <a:gd name="connsiteY17" fmla="*/ 102870 h 119379"/>
                <a:gd name="connsiteX18" fmla="*/ 72390 w 93979"/>
                <a:gd name="connsiteY18" fmla="*/ 6604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7310"/>
                  </a:moveTo>
                  <a:cubicBezTo>
                    <a:pt x="35560" y="60960"/>
                    <a:pt x="19050" y="71120"/>
                    <a:pt x="19050" y="86360"/>
                  </a:cubicBezTo>
                  <a:cubicBezTo>
                    <a:pt x="19050" y="101600"/>
                    <a:pt x="26670" y="102870"/>
                    <a:pt x="38100" y="102870"/>
                  </a:cubicBezTo>
                  <a:cubicBezTo>
                    <a:pt x="57150" y="102870"/>
                    <a:pt x="72390" y="83820"/>
                    <a:pt x="72390" y="660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 205">
              <a:extLst>
                <a:ext uri="{FF2B5EF4-FFF2-40B4-BE49-F238E27FC236}">
                  <a16:creationId xmlns:a16="http://schemas.microsoft.com/office/drawing/2014/main" id="{59DB168F-DB46-75F5-CD59-E2588733A167}"/>
                </a:ext>
              </a:extLst>
            </p:cNvPr>
            <p:cNvSpPr/>
            <p:nvPr/>
          </p:nvSpPr>
          <p:spPr>
            <a:xfrm>
              <a:off x="5311140" y="3436620"/>
              <a:ext cx="102869" cy="118109"/>
            </a:xfrm>
            <a:custGeom>
              <a:avLst/>
              <a:gdLst>
                <a:gd name="connsiteX0" fmla="*/ 20320 w 102869"/>
                <a:gd name="connsiteY0" fmla="*/ 2540 h 118109"/>
                <a:gd name="connsiteX1" fmla="*/ 20320 w 102869"/>
                <a:gd name="connsiteY1" fmla="*/ 19050 h 118109"/>
                <a:gd name="connsiteX2" fmla="*/ 20320 w 102869"/>
                <a:gd name="connsiteY2" fmla="*/ 27940 h 118109"/>
                <a:gd name="connsiteX3" fmla="*/ 20320 w 102869"/>
                <a:gd name="connsiteY3" fmla="*/ 27940 h 118109"/>
                <a:gd name="connsiteX4" fmla="*/ 63500 w 102869"/>
                <a:gd name="connsiteY4" fmla="*/ 0 h 118109"/>
                <a:gd name="connsiteX5" fmla="*/ 102870 w 102869"/>
                <a:gd name="connsiteY5" fmla="*/ 45720 h 118109"/>
                <a:gd name="connsiteX6" fmla="*/ 102870 w 102869"/>
                <a:gd name="connsiteY6" fmla="*/ 118110 h 118109"/>
                <a:gd name="connsiteX7" fmla="*/ 81280 w 102869"/>
                <a:gd name="connsiteY7" fmla="*/ 118110 h 118109"/>
                <a:gd name="connsiteX8" fmla="*/ 81280 w 102869"/>
                <a:gd name="connsiteY8" fmla="*/ 50800 h 118109"/>
                <a:gd name="connsiteX9" fmla="*/ 59690 w 102869"/>
                <a:gd name="connsiteY9" fmla="*/ 20320 h 118109"/>
                <a:gd name="connsiteX10" fmla="*/ 21590 w 102869"/>
                <a:gd name="connsiteY10" fmla="*/ 60960 h 118109"/>
                <a:gd name="connsiteX11" fmla="*/ 21590 w 102869"/>
                <a:gd name="connsiteY11" fmla="*/ 116840 h 118109"/>
                <a:gd name="connsiteX12" fmla="*/ 0 w 102869"/>
                <a:gd name="connsiteY12" fmla="*/ 116840 h 118109"/>
                <a:gd name="connsiteX13" fmla="*/ 0 w 102869"/>
                <a:gd name="connsiteY13" fmla="*/ 2540 h 118109"/>
                <a:gd name="connsiteX14" fmla="*/ 20320 w 102869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 206">
              <a:extLst>
                <a:ext uri="{FF2B5EF4-FFF2-40B4-BE49-F238E27FC236}">
                  <a16:creationId xmlns:a16="http://schemas.microsoft.com/office/drawing/2014/main" id="{D9C2DA2E-DEDB-2D7D-A98F-8ABD57EE0B6D}"/>
                </a:ext>
              </a:extLst>
            </p:cNvPr>
            <p:cNvSpPr/>
            <p:nvPr/>
          </p:nvSpPr>
          <p:spPr>
            <a:xfrm>
              <a:off x="5449570" y="3393440"/>
              <a:ext cx="25400" cy="160019"/>
            </a:xfrm>
            <a:custGeom>
              <a:avLst/>
              <a:gdLst>
                <a:gd name="connsiteX0" fmla="*/ 12700 w 25400"/>
                <a:gd name="connsiteY0" fmla="*/ 0 h 160019"/>
                <a:gd name="connsiteX1" fmla="*/ 25400 w 25400"/>
                <a:gd name="connsiteY1" fmla="*/ 12700 h 160019"/>
                <a:gd name="connsiteX2" fmla="*/ 12700 w 25400"/>
                <a:gd name="connsiteY2" fmla="*/ 25400 h 160019"/>
                <a:gd name="connsiteX3" fmla="*/ 0 w 25400"/>
                <a:gd name="connsiteY3" fmla="*/ 12700 h 160019"/>
                <a:gd name="connsiteX4" fmla="*/ 12700 w 25400"/>
                <a:gd name="connsiteY4" fmla="*/ 0 h 160019"/>
                <a:gd name="connsiteX5" fmla="*/ 24130 w 25400"/>
                <a:gd name="connsiteY5" fmla="*/ 45720 h 160019"/>
                <a:gd name="connsiteX6" fmla="*/ 24130 w 25400"/>
                <a:gd name="connsiteY6" fmla="*/ 160020 h 160019"/>
                <a:gd name="connsiteX7" fmla="*/ 2540 w 25400"/>
                <a:gd name="connsiteY7" fmla="*/ 160020 h 160019"/>
                <a:gd name="connsiteX8" fmla="*/ 2540 w 25400"/>
                <a:gd name="connsiteY8" fmla="*/ 45720 h 160019"/>
                <a:gd name="connsiteX9" fmla="*/ 24130 w 25400"/>
                <a:gd name="connsiteY9" fmla="*/ 45720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19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 207">
              <a:extLst>
                <a:ext uri="{FF2B5EF4-FFF2-40B4-BE49-F238E27FC236}">
                  <a16:creationId xmlns:a16="http://schemas.microsoft.com/office/drawing/2014/main" id="{96FC2EC9-1DB2-405C-6415-B6AABD1C07E2}"/>
                </a:ext>
              </a:extLst>
            </p:cNvPr>
            <p:cNvSpPr/>
            <p:nvPr/>
          </p:nvSpPr>
          <p:spPr>
            <a:xfrm>
              <a:off x="5500370" y="3439159"/>
              <a:ext cx="96520" cy="114300"/>
            </a:xfrm>
            <a:custGeom>
              <a:avLst/>
              <a:gdLst>
                <a:gd name="connsiteX0" fmla="*/ 95250 w 96520"/>
                <a:gd name="connsiteY0" fmla="*/ 114300 h 114300"/>
                <a:gd name="connsiteX1" fmla="*/ 0 w 96520"/>
                <a:gd name="connsiteY1" fmla="*/ 114300 h 114300"/>
                <a:gd name="connsiteX2" fmla="*/ 60960 w 96520"/>
                <a:gd name="connsiteY2" fmla="*/ 17780 h 114300"/>
                <a:gd name="connsiteX3" fmla="*/ 5080 w 96520"/>
                <a:gd name="connsiteY3" fmla="*/ 17780 h 114300"/>
                <a:gd name="connsiteX4" fmla="*/ 5080 w 96520"/>
                <a:gd name="connsiteY4" fmla="*/ 0 h 114300"/>
                <a:gd name="connsiteX5" fmla="*/ 95250 w 96520"/>
                <a:gd name="connsiteY5" fmla="*/ 0 h 114300"/>
                <a:gd name="connsiteX6" fmla="*/ 34290 w 96520"/>
                <a:gd name="connsiteY6" fmla="*/ 96520 h 114300"/>
                <a:gd name="connsiteX7" fmla="*/ 96520 w 96520"/>
                <a:gd name="connsiteY7" fmla="*/ 96520 h 114300"/>
                <a:gd name="connsiteX8" fmla="*/ 96520 w 96520"/>
                <a:gd name="connsiteY8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520" h="114300">
                  <a:moveTo>
                    <a:pt x="95250" y="114300"/>
                  </a:moveTo>
                  <a:lnTo>
                    <a:pt x="0" y="114300"/>
                  </a:lnTo>
                  <a:lnTo>
                    <a:pt x="60960" y="17780"/>
                  </a:lnTo>
                  <a:lnTo>
                    <a:pt x="5080" y="17780"/>
                  </a:lnTo>
                  <a:lnTo>
                    <a:pt x="5080" y="0"/>
                  </a:lnTo>
                  <a:lnTo>
                    <a:pt x="95250" y="0"/>
                  </a:lnTo>
                  <a:lnTo>
                    <a:pt x="34290" y="96520"/>
                  </a:lnTo>
                  <a:lnTo>
                    <a:pt x="96520" y="96520"/>
                  </a:lnTo>
                  <a:lnTo>
                    <a:pt x="96520" y="1143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 208">
              <a:extLst>
                <a:ext uri="{FF2B5EF4-FFF2-40B4-BE49-F238E27FC236}">
                  <a16:creationId xmlns:a16="http://schemas.microsoft.com/office/drawing/2014/main" id="{88AB54E1-C93A-DCC0-5FD6-B264DE3AE031}"/>
                </a:ext>
              </a:extLst>
            </p:cNvPr>
            <p:cNvSpPr/>
            <p:nvPr/>
          </p:nvSpPr>
          <p:spPr>
            <a:xfrm>
              <a:off x="5618479" y="3435350"/>
              <a:ext cx="93979" cy="119379"/>
            </a:xfrm>
            <a:custGeom>
              <a:avLst/>
              <a:gdLst>
                <a:gd name="connsiteX0" fmla="*/ 5080 w 93979"/>
                <a:gd name="connsiteY0" fmla="*/ 8890 h 119379"/>
                <a:gd name="connsiteX1" fmla="*/ 45720 w 93979"/>
                <a:gd name="connsiteY1" fmla="*/ 0 h 119379"/>
                <a:gd name="connsiteX2" fmla="*/ 93980 w 93979"/>
                <a:gd name="connsiteY2" fmla="*/ 44450 h 119379"/>
                <a:gd name="connsiteX3" fmla="*/ 93980 w 93979"/>
                <a:gd name="connsiteY3" fmla="*/ 116840 h 119379"/>
                <a:gd name="connsiteX4" fmla="*/ 74930 w 93979"/>
                <a:gd name="connsiteY4" fmla="*/ 116840 h 119379"/>
                <a:gd name="connsiteX5" fmla="*/ 74930 w 93979"/>
                <a:gd name="connsiteY5" fmla="*/ 102870 h 119379"/>
                <a:gd name="connsiteX6" fmla="*/ 74930 w 93979"/>
                <a:gd name="connsiteY6" fmla="*/ 93980 h 119379"/>
                <a:gd name="connsiteX7" fmla="*/ 74930 w 93979"/>
                <a:gd name="connsiteY7" fmla="*/ 93980 h 119379"/>
                <a:gd name="connsiteX8" fmla="*/ 35560 w 93979"/>
                <a:gd name="connsiteY8" fmla="*/ 119380 h 119379"/>
                <a:gd name="connsiteX9" fmla="*/ 0 w 93979"/>
                <a:gd name="connsiteY9" fmla="*/ 86360 h 119379"/>
                <a:gd name="connsiteX10" fmla="*/ 74930 w 93979"/>
                <a:gd name="connsiteY10" fmla="*/ 50800 h 119379"/>
                <a:gd name="connsiteX11" fmla="*/ 74930 w 93979"/>
                <a:gd name="connsiteY11" fmla="*/ 44450 h 119379"/>
                <a:gd name="connsiteX12" fmla="*/ 44450 w 93979"/>
                <a:gd name="connsiteY12" fmla="*/ 17780 h 119379"/>
                <a:gd name="connsiteX13" fmla="*/ 7620 w 93979"/>
                <a:gd name="connsiteY13" fmla="*/ 27940 h 119379"/>
                <a:gd name="connsiteX14" fmla="*/ 7620 w 93979"/>
                <a:gd name="connsiteY14" fmla="*/ 8890 h 119379"/>
                <a:gd name="connsiteX15" fmla="*/ 72390 w 93979"/>
                <a:gd name="connsiteY15" fmla="*/ 67310 h 119379"/>
                <a:gd name="connsiteX16" fmla="*/ 19050 w 93979"/>
                <a:gd name="connsiteY16" fmla="*/ 86360 h 119379"/>
                <a:gd name="connsiteX17" fmla="*/ 38100 w 93979"/>
                <a:gd name="connsiteY17" fmla="*/ 102870 h 119379"/>
                <a:gd name="connsiteX18" fmla="*/ 72390 w 93979"/>
                <a:gd name="connsiteY18" fmla="*/ 6604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7310"/>
                  </a:moveTo>
                  <a:cubicBezTo>
                    <a:pt x="35560" y="60960"/>
                    <a:pt x="19050" y="71120"/>
                    <a:pt x="19050" y="86360"/>
                  </a:cubicBezTo>
                  <a:cubicBezTo>
                    <a:pt x="19050" y="101600"/>
                    <a:pt x="26670" y="102870"/>
                    <a:pt x="38100" y="102870"/>
                  </a:cubicBezTo>
                  <a:cubicBezTo>
                    <a:pt x="57150" y="102870"/>
                    <a:pt x="72390" y="83820"/>
                    <a:pt x="72390" y="660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 209">
              <a:extLst>
                <a:ext uri="{FF2B5EF4-FFF2-40B4-BE49-F238E27FC236}">
                  <a16:creationId xmlns:a16="http://schemas.microsoft.com/office/drawing/2014/main" id="{F20FE8AC-EE75-9944-ADDB-C3A00CDD665C}"/>
                </a:ext>
              </a:extLst>
            </p:cNvPr>
            <p:cNvSpPr/>
            <p:nvPr/>
          </p:nvSpPr>
          <p:spPr>
            <a:xfrm>
              <a:off x="5732779" y="3404870"/>
              <a:ext cx="78740" cy="152400"/>
            </a:xfrm>
            <a:custGeom>
              <a:avLst/>
              <a:gdLst>
                <a:gd name="connsiteX0" fmla="*/ 20320 w 78740"/>
                <a:gd name="connsiteY0" fmla="*/ 34290 h 152400"/>
                <a:gd name="connsiteX1" fmla="*/ 20320 w 78740"/>
                <a:gd name="connsiteY1" fmla="*/ 0 h 152400"/>
                <a:gd name="connsiteX2" fmla="*/ 40640 w 78740"/>
                <a:gd name="connsiteY2" fmla="*/ 0 h 152400"/>
                <a:gd name="connsiteX3" fmla="*/ 40640 w 78740"/>
                <a:gd name="connsiteY3" fmla="*/ 34290 h 152400"/>
                <a:gd name="connsiteX4" fmla="*/ 74930 w 78740"/>
                <a:gd name="connsiteY4" fmla="*/ 34290 h 152400"/>
                <a:gd name="connsiteX5" fmla="*/ 74930 w 78740"/>
                <a:gd name="connsiteY5" fmla="*/ 52070 h 152400"/>
                <a:gd name="connsiteX6" fmla="*/ 40640 w 78740"/>
                <a:gd name="connsiteY6" fmla="*/ 52070 h 152400"/>
                <a:gd name="connsiteX7" fmla="*/ 40640 w 78740"/>
                <a:gd name="connsiteY7" fmla="*/ 111760 h 152400"/>
                <a:gd name="connsiteX8" fmla="*/ 57150 w 78740"/>
                <a:gd name="connsiteY8" fmla="*/ 133350 h 152400"/>
                <a:gd name="connsiteX9" fmla="*/ 78740 w 78740"/>
                <a:gd name="connsiteY9" fmla="*/ 128270 h 152400"/>
                <a:gd name="connsiteX10" fmla="*/ 78740 w 78740"/>
                <a:gd name="connsiteY10" fmla="*/ 147320 h 152400"/>
                <a:gd name="connsiteX11" fmla="*/ 53340 w 78740"/>
                <a:gd name="connsiteY11" fmla="*/ 152400 h 152400"/>
                <a:gd name="connsiteX12" fmla="*/ 19050 w 78740"/>
                <a:gd name="connsiteY12" fmla="*/ 118110 h 152400"/>
                <a:gd name="connsiteX13" fmla="*/ 19050 w 78740"/>
                <a:gd name="connsiteY13" fmla="*/ 52070 h 152400"/>
                <a:gd name="connsiteX14" fmla="*/ 0 w 78740"/>
                <a:gd name="connsiteY14" fmla="*/ 52070 h 152400"/>
                <a:gd name="connsiteX15" fmla="*/ 0 w 78740"/>
                <a:gd name="connsiteY15" fmla="*/ 34290 h 152400"/>
                <a:gd name="connsiteX16" fmla="*/ 19050 w 78740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40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 210">
              <a:extLst>
                <a:ext uri="{FF2B5EF4-FFF2-40B4-BE49-F238E27FC236}">
                  <a16:creationId xmlns:a16="http://schemas.microsoft.com/office/drawing/2014/main" id="{00BC5E6A-9687-6E82-1FF5-70AC0F7059AF}"/>
                </a:ext>
              </a:extLst>
            </p:cNvPr>
            <p:cNvSpPr/>
            <p:nvPr/>
          </p:nvSpPr>
          <p:spPr>
            <a:xfrm>
              <a:off x="5833109" y="3393440"/>
              <a:ext cx="25400" cy="160019"/>
            </a:xfrm>
            <a:custGeom>
              <a:avLst/>
              <a:gdLst>
                <a:gd name="connsiteX0" fmla="*/ 12700 w 25400"/>
                <a:gd name="connsiteY0" fmla="*/ 0 h 160019"/>
                <a:gd name="connsiteX1" fmla="*/ 25400 w 25400"/>
                <a:gd name="connsiteY1" fmla="*/ 12700 h 160019"/>
                <a:gd name="connsiteX2" fmla="*/ 12700 w 25400"/>
                <a:gd name="connsiteY2" fmla="*/ 25400 h 160019"/>
                <a:gd name="connsiteX3" fmla="*/ 0 w 25400"/>
                <a:gd name="connsiteY3" fmla="*/ 12700 h 160019"/>
                <a:gd name="connsiteX4" fmla="*/ 12700 w 25400"/>
                <a:gd name="connsiteY4" fmla="*/ 0 h 160019"/>
                <a:gd name="connsiteX5" fmla="*/ 24130 w 25400"/>
                <a:gd name="connsiteY5" fmla="*/ 45720 h 160019"/>
                <a:gd name="connsiteX6" fmla="*/ 24130 w 25400"/>
                <a:gd name="connsiteY6" fmla="*/ 160020 h 160019"/>
                <a:gd name="connsiteX7" fmla="*/ 2540 w 25400"/>
                <a:gd name="connsiteY7" fmla="*/ 160020 h 160019"/>
                <a:gd name="connsiteX8" fmla="*/ 2540 w 25400"/>
                <a:gd name="connsiteY8" fmla="*/ 45720 h 160019"/>
                <a:gd name="connsiteX9" fmla="*/ 24130 w 25400"/>
                <a:gd name="connsiteY9" fmla="*/ 45720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19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 211">
              <a:extLst>
                <a:ext uri="{FF2B5EF4-FFF2-40B4-BE49-F238E27FC236}">
                  <a16:creationId xmlns:a16="http://schemas.microsoft.com/office/drawing/2014/main" id="{6F278F2A-F7CF-0D19-7E84-1519C7357272}"/>
                </a:ext>
              </a:extLst>
            </p:cNvPr>
            <p:cNvSpPr/>
            <p:nvPr/>
          </p:nvSpPr>
          <p:spPr>
            <a:xfrm>
              <a:off x="5888990" y="3436620"/>
              <a:ext cx="116839" cy="119379"/>
            </a:xfrm>
            <a:custGeom>
              <a:avLst/>
              <a:gdLst>
                <a:gd name="connsiteX0" fmla="*/ 116840 w 116839"/>
                <a:gd name="connsiteY0" fmla="*/ 59690 h 119379"/>
                <a:gd name="connsiteX1" fmla="*/ 58420 w 116839"/>
                <a:gd name="connsiteY1" fmla="*/ 119380 h 119379"/>
                <a:gd name="connsiteX2" fmla="*/ 0 w 116839"/>
                <a:gd name="connsiteY2" fmla="*/ 59690 h 119379"/>
                <a:gd name="connsiteX3" fmla="*/ 58420 w 116839"/>
                <a:gd name="connsiteY3" fmla="*/ 0 h 119379"/>
                <a:gd name="connsiteX4" fmla="*/ 116840 w 116839"/>
                <a:gd name="connsiteY4" fmla="*/ 59690 h 119379"/>
                <a:gd name="connsiteX5" fmla="*/ 96520 w 116839"/>
                <a:gd name="connsiteY5" fmla="*/ 59690 h 119379"/>
                <a:gd name="connsiteX6" fmla="*/ 58420 w 116839"/>
                <a:gd name="connsiteY6" fmla="*/ 17780 h 119379"/>
                <a:gd name="connsiteX7" fmla="*/ 20320 w 116839"/>
                <a:gd name="connsiteY7" fmla="*/ 59690 h 119379"/>
                <a:gd name="connsiteX8" fmla="*/ 58420 w 116839"/>
                <a:gd name="connsiteY8" fmla="*/ 101600 h 119379"/>
                <a:gd name="connsiteX9" fmla="*/ 96520 w 116839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39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 212">
              <a:extLst>
                <a:ext uri="{FF2B5EF4-FFF2-40B4-BE49-F238E27FC236}">
                  <a16:creationId xmlns:a16="http://schemas.microsoft.com/office/drawing/2014/main" id="{7EAA423F-13DB-9699-F1DD-D4C1BA2B0750}"/>
                </a:ext>
              </a:extLst>
            </p:cNvPr>
            <p:cNvSpPr/>
            <p:nvPr/>
          </p:nvSpPr>
          <p:spPr>
            <a:xfrm>
              <a:off x="6037579" y="3436620"/>
              <a:ext cx="102870" cy="118109"/>
            </a:xfrm>
            <a:custGeom>
              <a:avLst/>
              <a:gdLst>
                <a:gd name="connsiteX0" fmla="*/ 20320 w 102870"/>
                <a:gd name="connsiteY0" fmla="*/ 2540 h 118109"/>
                <a:gd name="connsiteX1" fmla="*/ 20320 w 102870"/>
                <a:gd name="connsiteY1" fmla="*/ 19050 h 118109"/>
                <a:gd name="connsiteX2" fmla="*/ 20320 w 102870"/>
                <a:gd name="connsiteY2" fmla="*/ 27940 h 118109"/>
                <a:gd name="connsiteX3" fmla="*/ 20320 w 102870"/>
                <a:gd name="connsiteY3" fmla="*/ 27940 h 118109"/>
                <a:gd name="connsiteX4" fmla="*/ 63500 w 102870"/>
                <a:gd name="connsiteY4" fmla="*/ 0 h 118109"/>
                <a:gd name="connsiteX5" fmla="*/ 102870 w 102870"/>
                <a:gd name="connsiteY5" fmla="*/ 45720 h 118109"/>
                <a:gd name="connsiteX6" fmla="*/ 102870 w 102870"/>
                <a:gd name="connsiteY6" fmla="*/ 118110 h 118109"/>
                <a:gd name="connsiteX7" fmla="*/ 81280 w 102870"/>
                <a:gd name="connsiteY7" fmla="*/ 118110 h 118109"/>
                <a:gd name="connsiteX8" fmla="*/ 81280 w 102870"/>
                <a:gd name="connsiteY8" fmla="*/ 50800 h 118109"/>
                <a:gd name="connsiteX9" fmla="*/ 59690 w 102870"/>
                <a:gd name="connsiteY9" fmla="*/ 20320 h 118109"/>
                <a:gd name="connsiteX10" fmla="*/ 21590 w 102870"/>
                <a:gd name="connsiteY10" fmla="*/ 60960 h 118109"/>
                <a:gd name="connsiteX11" fmla="*/ 21590 w 102870"/>
                <a:gd name="connsiteY11" fmla="*/ 116840 h 118109"/>
                <a:gd name="connsiteX12" fmla="*/ 0 w 102870"/>
                <a:gd name="connsiteY12" fmla="*/ 116840 h 118109"/>
                <a:gd name="connsiteX13" fmla="*/ 0 w 102870"/>
                <a:gd name="connsiteY13" fmla="*/ 2540 h 118109"/>
                <a:gd name="connsiteX14" fmla="*/ 20320 w 102870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 213">
              <a:extLst>
                <a:ext uri="{FF2B5EF4-FFF2-40B4-BE49-F238E27FC236}">
                  <a16:creationId xmlns:a16="http://schemas.microsoft.com/office/drawing/2014/main" id="{110A26B4-3C8B-D160-903B-711A282063B4}"/>
                </a:ext>
              </a:extLst>
            </p:cNvPr>
            <p:cNvSpPr/>
            <p:nvPr/>
          </p:nvSpPr>
          <p:spPr>
            <a:xfrm>
              <a:off x="6169659" y="3436620"/>
              <a:ext cx="78740" cy="119379"/>
            </a:xfrm>
            <a:custGeom>
              <a:avLst/>
              <a:gdLst>
                <a:gd name="connsiteX0" fmla="*/ 34290 w 78740"/>
                <a:gd name="connsiteY0" fmla="*/ 67310 h 119379"/>
                <a:gd name="connsiteX1" fmla="*/ 0 w 78740"/>
                <a:gd name="connsiteY1" fmla="*/ 31750 h 119379"/>
                <a:gd name="connsiteX2" fmla="*/ 40640 w 78740"/>
                <a:gd name="connsiteY2" fmla="*/ 0 h 119379"/>
                <a:gd name="connsiteX3" fmla="*/ 72390 w 78740"/>
                <a:gd name="connsiteY3" fmla="*/ 6350 h 119379"/>
                <a:gd name="connsiteX4" fmla="*/ 72390 w 78740"/>
                <a:gd name="connsiteY4" fmla="*/ 25400 h 119379"/>
                <a:gd name="connsiteX5" fmla="*/ 41910 w 78740"/>
                <a:gd name="connsiteY5" fmla="*/ 17780 h 119379"/>
                <a:gd name="connsiteX6" fmla="*/ 19050 w 78740"/>
                <a:gd name="connsiteY6" fmla="*/ 33020 h 119379"/>
                <a:gd name="connsiteX7" fmla="*/ 43180 w 78740"/>
                <a:gd name="connsiteY7" fmla="*/ 52070 h 119379"/>
                <a:gd name="connsiteX8" fmla="*/ 78740 w 78740"/>
                <a:gd name="connsiteY8" fmla="*/ 87630 h 119379"/>
                <a:gd name="connsiteX9" fmla="*/ 36830 w 78740"/>
                <a:gd name="connsiteY9" fmla="*/ 119380 h 119379"/>
                <a:gd name="connsiteX10" fmla="*/ 0 w 78740"/>
                <a:gd name="connsiteY10" fmla="*/ 111760 h 119379"/>
                <a:gd name="connsiteX11" fmla="*/ 0 w 78740"/>
                <a:gd name="connsiteY11" fmla="*/ 92710 h 119379"/>
                <a:gd name="connsiteX12" fmla="*/ 36830 w 78740"/>
                <a:gd name="connsiteY12" fmla="*/ 101600 h 119379"/>
                <a:gd name="connsiteX13" fmla="*/ 59690 w 78740"/>
                <a:gd name="connsiteY13" fmla="*/ 86360 h 119379"/>
                <a:gd name="connsiteX14" fmla="*/ 34290 w 78740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 214">
              <a:extLst>
                <a:ext uri="{FF2B5EF4-FFF2-40B4-BE49-F238E27FC236}">
                  <a16:creationId xmlns:a16="http://schemas.microsoft.com/office/drawing/2014/main" id="{6BB13582-B798-7797-F809-6DBD9A49C16A}"/>
                </a:ext>
              </a:extLst>
            </p:cNvPr>
            <p:cNvSpPr/>
            <p:nvPr/>
          </p:nvSpPr>
          <p:spPr>
            <a:xfrm>
              <a:off x="6322059" y="3404870"/>
              <a:ext cx="78740" cy="152400"/>
            </a:xfrm>
            <a:custGeom>
              <a:avLst/>
              <a:gdLst>
                <a:gd name="connsiteX0" fmla="*/ 20320 w 78740"/>
                <a:gd name="connsiteY0" fmla="*/ 34290 h 152400"/>
                <a:gd name="connsiteX1" fmla="*/ 20320 w 78740"/>
                <a:gd name="connsiteY1" fmla="*/ 0 h 152400"/>
                <a:gd name="connsiteX2" fmla="*/ 40640 w 78740"/>
                <a:gd name="connsiteY2" fmla="*/ 0 h 152400"/>
                <a:gd name="connsiteX3" fmla="*/ 40640 w 78740"/>
                <a:gd name="connsiteY3" fmla="*/ 34290 h 152400"/>
                <a:gd name="connsiteX4" fmla="*/ 74930 w 78740"/>
                <a:gd name="connsiteY4" fmla="*/ 34290 h 152400"/>
                <a:gd name="connsiteX5" fmla="*/ 74930 w 78740"/>
                <a:gd name="connsiteY5" fmla="*/ 52070 h 152400"/>
                <a:gd name="connsiteX6" fmla="*/ 40640 w 78740"/>
                <a:gd name="connsiteY6" fmla="*/ 52070 h 152400"/>
                <a:gd name="connsiteX7" fmla="*/ 40640 w 78740"/>
                <a:gd name="connsiteY7" fmla="*/ 111760 h 152400"/>
                <a:gd name="connsiteX8" fmla="*/ 57150 w 78740"/>
                <a:gd name="connsiteY8" fmla="*/ 133350 h 152400"/>
                <a:gd name="connsiteX9" fmla="*/ 78740 w 78740"/>
                <a:gd name="connsiteY9" fmla="*/ 128270 h 152400"/>
                <a:gd name="connsiteX10" fmla="*/ 78740 w 78740"/>
                <a:gd name="connsiteY10" fmla="*/ 147320 h 152400"/>
                <a:gd name="connsiteX11" fmla="*/ 53340 w 78740"/>
                <a:gd name="connsiteY11" fmla="*/ 152400 h 152400"/>
                <a:gd name="connsiteX12" fmla="*/ 19050 w 78740"/>
                <a:gd name="connsiteY12" fmla="*/ 118110 h 152400"/>
                <a:gd name="connsiteX13" fmla="*/ 19050 w 78740"/>
                <a:gd name="connsiteY13" fmla="*/ 52070 h 152400"/>
                <a:gd name="connsiteX14" fmla="*/ 0 w 78740"/>
                <a:gd name="connsiteY14" fmla="*/ 52070 h 152400"/>
                <a:gd name="connsiteX15" fmla="*/ 0 w 78740"/>
                <a:gd name="connsiteY15" fmla="*/ 34290 h 152400"/>
                <a:gd name="connsiteX16" fmla="*/ 19050 w 78740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40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 215">
              <a:extLst>
                <a:ext uri="{FF2B5EF4-FFF2-40B4-BE49-F238E27FC236}">
                  <a16:creationId xmlns:a16="http://schemas.microsoft.com/office/drawing/2014/main" id="{D52E1791-CE3A-9EAC-AB75-B62C9F3F6DB0}"/>
                </a:ext>
              </a:extLst>
            </p:cNvPr>
            <p:cNvSpPr/>
            <p:nvPr/>
          </p:nvSpPr>
          <p:spPr>
            <a:xfrm>
              <a:off x="6417309" y="3436620"/>
              <a:ext cx="116840" cy="119379"/>
            </a:xfrm>
            <a:custGeom>
              <a:avLst/>
              <a:gdLst>
                <a:gd name="connsiteX0" fmla="*/ 116840 w 116840"/>
                <a:gd name="connsiteY0" fmla="*/ 59690 h 119379"/>
                <a:gd name="connsiteX1" fmla="*/ 58420 w 116840"/>
                <a:gd name="connsiteY1" fmla="*/ 119380 h 119379"/>
                <a:gd name="connsiteX2" fmla="*/ 0 w 116840"/>
                <a:gd name="connsiteY2" fmla="*/ 59690 h 119379"/>
                <a:gd name="connsiteX3" fmla="*/ 58420 w 116840"/>
                <a:gd name="connsiteY3" fmla="*/ 0 h 119379"/>
                <a:gd name="connsiteX4" fmla="*/ 116840 w 116840"/>
                <a:gd name="connsiteY4" fmla="*/ 59690 h 119379"/>
                <a:gd name="connsiteX5" fmla="*/ 96520 w 116840"/>
                <a:gd name="connsiteY5" fmla="*/ 59690 h 119379"/>
                <a:gd name="connsiteX6" fmla="*/ 58420 w 116840"/>
                <a:gd name="connsiteY6" fmla="*/ 17780 h 119379"/>
                <a:gd name="connsiteX7" fmla="*/ 20320 w 116840"/>
                <a:gd name="connsiteY7" fmla="*/ 59690 h 119379"/>
                <a:gd name="connsiteX8" fmla="*/ 58420 w 116840"/>
                <a:gd name="connsiteY8" fmla="*/ 101600 h 119379"/>
                <a:gd name="connsiteX9" fmla="*/ 96520 w 116840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 216">
              <a:extLst>
                <a:ext uri="{FF2B5EF4-FFF2-40B4-BE49-F238E27FC236}">
                  <a16:creationId xmlns:a16="http://schemas.microsoft.com/office/drawing/2014/main" id="{6B772E19-A1D0-988F-EA68-3A540AB3D21B}"/>
                </a:ext>
              </a:extLst>
            </p:cNvPr>
            <p:cNvSpPr/>
            <p:nvPr/>
          </p:nvSpPr>
          <p:spPr>
            <a:xfrm>
              <a:off x="6616700" y="343789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 217">
              <a:extLst>
                <a:ext uri="{FF2B5EF4-FFF2-40B4-BE49-F238E27FC236}">
                  <a16:creationId xmlns:a16="http://schemas.microsoft.com/office/drawing/2014/main" id="{B07EA663-CAC7-F9E5-84CB-F8E7F94ACADF}"/>
                </a:ext>
              </a:extLst>
            </p:cNvPr>
            <p:cNvSpPr/>
            <p:nvPr/>
          </p:nvSpPr>
          <p:spPr>
            <a:xfrm>
              <a:off x="6755130" y="3436620"/>
              <a:ext cx="102869" cy="118109"/>
            </a:xfrm>
            <a:custGeom>
              <a:avLst/>
              <a:gdLst>
                <a:gd name="connsiteX0" fmla="*/ 20320 w 102869"/>
                <a:gd name="connsiteY0" fmla="*/ 2540 h 118109"/>
                <a:gd name="connsiteX1" fmla="*/ 20320 w 102869"/>
                <a:gd name="connsiteY1" fmla="*/ 19050 h 118109"/>
                <a:gd name="connsiteX2" fmla="*/ 20320 w 102869"/>
                <a:gd name="connsiteY2" fmla="*/ 27940 h 118109"/>
                <a:gd name="connsiteX3" fmla="*/ 20320 w 102869"/>
                <a:gd name="connsiteY3" fmla="*/ 27940 h 118109"/>
                <a:gd name="connsiteX4" fmla="*/ 63500 w 102869"/>
                <a:gd name="connsiteY4" fmla="*/ 0 h 118109"/>
                <a:gd name="connsiteX5" fmla="*/ 102870 w 102869"/>
                <a:gd name="connsiteY5" fmla="*/ 45720 h 118109"/>
                <a:gd name="connsiteX6" fmla="*/ 102870 w 102869"/>
                <a:gd name="connsiteY6" fmla="*/ 118110 h 118109"/>
                <a:gd name="connsiteX7" fmla="*/ 81280 w 102869"/>
                <a:gd name="connsiteY7" fmla="*/ 118110 h 118109"/>
                <a:gd name="connsiteX8" fmla="*/ 81280 w 102869"/>
                <a:gd name="connsiteY8" fmla="*/ 50800 h 118109"/>
                <a:gd name="connsiteX9" fmla="*/ 59689 w 102869"/>
                <a:gd name="connsiteY9" fmla="*/ 20320 h 118109"/>
                <a:gd name="connsiteX10" fmla="*/ 21589 w 102869"/>
                <a:gd name="connsiteY10" fmla="*/ 60960 h 118109"/>
                <a:gd name="connsiteX11" fmla="*/ 21589 w 102869"/>
                <a:gd name="connsiteY11" fmla="*/ 116840 h 118109"/>
                <a:gd name="connsiteX12" fmla="*/ 0 w 102869"/>
                <a:gd name="connsiteY12" fmla="*/ 116840 h 118109"/>
                <a:gd name="connsiteX13" fmla="*/ 0 w 102869"/>
                <a:gd name="connsiteY13" fmla="*/ 2540 h 118109"/>
                <a:gd name="connsiteX14" fmla="*/ 20320 w 102869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39" y="20320"/>
                    <a:pt x="59689" y="20320"/>
                  </a:cubicBezTo>
                  <a:cubicBezTo>
                    <a:pt x="40639" y="20320"/>
                    <a:pt x="21589" y="38100"/>
                    <a:pt x="21589" y="60960"/>
                  </a:cubicBezTo>
                  <a:lnTo>
                    <a:pt x="21589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 218">
              <a:extLst>
                <a:ext uri="{FF2B5EF4-FFF2-40B4-BE49-F238E27FC236}">
                  <a16:creationId xmlns:a16="http://schemas.microsoft.com/office/drawing/2014/main" id="{7B8C8BC8-2BBB-00ED-8C78-C49FF4CB667C}"/>
                </a:ext>
              </a:extLst>
            </p:cNvPr>
            <p:cNvSpPr/>
            <p:nvPr/>
          </p:nvSpPr>
          <p:spPr>
            <a:xfrm>
              <a:off x="6897369" y="3387090"/>
              <a:ext cx="104140" cy="166369"/>
            </a:xfrm>
            <a:custGeom>
              <a:avLst/>
              <a:gdLst>
                <a:gd name="connsiteX0" fmla="*/ 0 w 104140"/>
                <a:gd name="connsiteY0" fmla="*/ 1270 h 166369"/>
                <a:gd name="connsiteX1" fmla="*/ 21590 w 104140"/>
                <a:gd name="connsiteY1" fmla="*/ 1270 h 166369"/>
                <a:gd name="connsiteX2" fmla="*/ 21590 w 104140"/>
                <a:gd name="connsiteY2" fmla="*/ 64770 h 166369"/>
                <a:gd name="connsiteX3" fmla="*/ 21590 w 104140"/>
                <a:gd name="connsiteY3" fmla="*/ 76200 h 166369"/>
                <a:gd name="connsiteX4" fmla="*/ 21590 w 104140"/>
                <a:gd name="connsiteY4" fmla="*/ 76200 h 166369"/>
                <a:gd name="connsiteX5" fmla="*/ 64770 w 104140"/>
                <a:gd name="connsiteY5" fmla="*/ 48260 h 166369"/>
                <a:gd name="connsiteX6" fmla="*/ 104140 w 104140"/>
                <a:gd name="connsiteY6" fmla="*/ 93980 h 166369"/>
                <a:gd name="connsiteX7" fmla="*/ 104140 w 104140"/>
                <a:gd name="connsiteY7" fmla="*/ 166370 h 166369"/>
                <a:gd name="connsiteX8" fmla="*/ 82550 w 104140"/>
                <a:gd name="connsiteY8" fmla="*/ 166370 h 166369"/>
                <a:gd name="connsiteX9" fmla="*/ 82550 w 104140"/>
                <a:gd name="connsiteY9" fmla="*/ 99060 h 166369"/>
                <a:gd name="connsiteX10" fmla="*/ 60961 w 104140"/>
                <a:gd name="connsiteY10" fmla="*/ 68580 h 166369"/>
                <a:gd name="connsiteX11" fmla="*/ 22861 w 104140"/>
                <a:gd name="connsiteY11" fmla="*/ 109220 h 166369"/>
                <a:gd name="connsiteX12" fmla="*/ 22861 w 104140"/>
                <a:gd name="connsiteY12" fmla="*/ 165100 h 166369"/>
                <a:gd name="connsiteX13" fmla="*/ 1270 w 104140"/>
                <a:gd name="connsiteY13" fmla="*/ 165100 h 166369"/>
                <a:gd name="connsiteX14" fmla="*/ 1270 w 104140"/>
                <a:gd name="connsiteY14" fmla="*/ 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40" h="166369">
                  <a:moveTo>
                    <a:pt x="0" y="1270"/>
                  </a:moveTo>
                  <a:lnTo>
                    <a:pt x="21590" y="1270"/>
                  </a:lnTo>
                  <a:lnTo>
                    <a:pt x="21590" y="64770"/>
                  </a:lnTo>
                  <a:cubicBezTo>
                    <a:pt x="21590" y="69850"/>
                    <a:pt x="21590" y="74930"/>
                    <a:pt x="21590" y="76200"/>
                  </a:cubicBezTo>
                  <a:lnTo>
                    <a:pt x="21590" y="76200"/>
                  </a:lnTo>
                  <a:cubicBezTo>
                    <a:pt x="26670" y="66040"/>
                    <a:pt x="40640" y="48260"/>
                    <a:pt x="64770" y="48260"/>
                  </a:cubicBezTo>
                  <a:cubicBezTo>
                    <a:pt x="88900" y="48260"/>
                    <a:pt x="104140" y="64770"/>
                    <a:pt x="104140" y="93980"/>
                  </a:cubicBezTo>
                  <a:lnTo>
                    <a:pt x="104140" y="166370"/>
                  </a:lnTo>
                  <a:lnTo>
                    <a:pt x="82550" y="166370"/>
                  </a:lnTo>
                  <a:lnTo>
                    <a:pt x="82550" y="99060"/>
                  </a:lnTo>
                  <a:cubicBezTo>
                    <a:pt x="82550" y="83820"/>
                    <a:pt x="80011" y="68580"/>
                    <a:pt x="60961" y="68580"/>
                  </a:cubicBezTo>
                  <a:cubicBezTo>
                    <a:pt x="41911" y="68580"/>
                    <a:pt x="22861" y="86360"/>
                    <a:pt x="22861" y="109220"/>
                  </a:cubicBezTo>
                  <a:lnTo>
                    <a:pt x="22861" y="165100"/>
                  </a:lnTo>
                  <a:lnTo>
                    <a:pt x="1270" y="16510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 219">
              <a:extLst>
                <a:ext uri="{FF2B5EF4-FFF2-40B4-BE49-F238E27FC236}">
                  <a16:creationId xmlns:a16="http://schemas.microsoft.com/office/drawing/2014/main" id="{E76E7910-78E7-7431-0864-07A7B30B1CB2}"/>
                </a:ext>
              </a:extLst>
            </p:cNvPr>
            <p:cNvSpPr/>
            <p:nvPr/>
          </p:nvSpPr>
          <p:spPr>
            <a:xfrm>
              <a:off x="7029450" y="3435350"/>
              <a:ext cx="93980" cy="119379"/>
            </a:xfrm>
            <a:custGeom>
              <a:avLst/>
              <a:gdLst>
                <a:gd name="connsiteX0" fmla="*/ 5080 w 93980"/>
                <a:gd name="connsiteY0" fmla="*/ 8890 h 119379"/>
                <a:gd name="connsiteX1" fmla="*/ 45720 w 93980"/>
                <a:gd name="connsiteY1" fmla="*/ 0 h 119379"/>
                <a:gd name="connsiteX2" fmla="*/ 93980 w 93980"/>
                <a:gd name="connsiteY2" fmla="*/ 44450 h 119379"/>
                <a:gd name="connsiteX3" fmla="*/ 93980 w 93980"/>
                <a:gd name="connsiteY3" fmla="*/ 116840 h 119379"/>
                <a:gd name="connsiteX4" fmla="*/ 74930 w 93980"/>
                <a:gd name="connsiteY4" fmla="*/ 116840 h 119379"/>
                <a:gd name="connsiteX5" fmla="*/ 74930 w 93980"/>
                <a:gd name="connsiteY5" fmla="*/ 102870 h 119379"/>
                <a:gd name="connsiteX6" fmla="*/ 74930 w 93980"/>
                <a:gd name="connsiteY6" fmla="*/ 93980 h 119379"/>
                <a:gd name="connsiteX7" fmla="*/ 74930 w 93980"/>
                <a:gd name="connsiteY7" fmla="*/ 93980 h 119379"/>
                <a:gd name="connsiteX8" fmla="*/ 35560 w 93980"/>
                <a:gd name="connsiteY8" fmla="*/ 119380 h 119379"/>
                <a:gd name="connsiteX9" fmla="*/ 0 w 93980"/>
                <a:gd name="connsiteY9" fmla="*/ 86360 h 119379"/>
                <a:gd name="connsiteX10" fmla="*/ 74930 w 93980"/>
                <a:gd name="connsiteY10" fmla="*/ 50800 h 119379"/>
                <a:gd name="connsiteX11" fmla="*/ 74930 w 93980"/>
                <a:gd name="connsiteY11" fmla="*/ 44450 h 119379"/>
                <a:gd name="connsiteX12" fmla="*/ 44450 w 93980"/>
                <a:gd name="connsiteY12" fmla="*/ 17780 h 119379"/>
                <a:gd name="connsiteX13" fmla="*/ 7620 w 93980"/>
                <a:gd name="connsiteY13" fmla="*/ 27940 h 119379"/>
                <a:gd name="connsiteX14" fmla="*/ 7620 w 93980"/>
                <a:gd name="connsiteY14" fmla="*/ 8890 h 119379"/>
                <a:gd name="connsiteX15" fmla="*/ 71120 w 93980"/>
                <a:gd name="connsiteY15" fmla="*/ 67310 h 119379"/>
                <a:gd name="connsiteX16" fmla="*/ 17780 w 93980"/>
                <a:gd name="connsiteY16" fmla="*/ 86360 h 119379"/>
                <a:gd name="connsiteX17" fmla="*/ 36830 w 93980"/>
                <a:gd name="connsiteY17" fmla="*/ 102870 h 119379"/>
                <a:gd name="connsiteX18" fmla="*/ 71120 w 93980"/>
                <a:gd name="connsiteY18" fmla="*/ 6604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80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1120" y="67310"/>
                  </a:moveTo>
                  <a:cubicBezTo>
                    <a:pt x="34290" y="60960"/>
                    <a:pt x="17780" y="71120"/>
                    <a:pt x="17780" y="86360"/>
                  </a:cubicBezTo>
                  <a:cubicBezTo>
                    <a:pt x="17780" y="101600"/>
                    <a:pt x="25400" y="102870"/>
                    <a:pt x="36830" y="102870"/>
                  </a:cubicBezTo>
                  <a:cubicBezTo>
                    <a:pt x="55880" y="102870"/>
                    <a:pt x="71120" y="83820"/>
                    <a:pt x="71120" y="660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 220">
              <a:extLst>
                <a:ext uri="{FF2B5EF4-FFF2-40B4-BE49-F238E27FC236}">
                  <a16:creationId xmlns:a16="http://schemas.microsoft.com/office/drawing/2014/main" id="{4D165CA4-B22E-9880-CF36-7559C5B103D9}"/>
                </a:ext>
              </a:extLst>
            </p:cNvPr>
            <p:cNvSpPr/>
            <p:nvPr/>
          </p:nvSpPr>
          <p:spPr>
            <a:xfrm>
              <a:off x="7160259" y="3436620"/>
              <a:ext cx="102870" cy="118109"/>
            </a:xfrm>
            <a:custGeom>
              <a:avLst/>
              <a:gdLst>
                <a:gd name="connsiteX0" fmla="*/ 20320 w 102870"/>
                <a:gd name="connsiteY0" fmla="*/ 2540 h 118109"/>
                <a:gd name="connsiteX1" fmla="*/ 20320 w 102870"/>
                <a:gd name="connsiteY1" fmla="*/ 19050 h 118109"/>
                <a:gd name="connsiteX2" fmla="*/ 20320 w 102870"/>
                <a:gd name="connsiteY2" fmla="*/ 27940 h 118109"/>
                <a:gd name="connsiteX3" fmla="*/ 20320 w 102870"/>
                <a:gd name="connsiteY3" fmla="*/ 27940 h 118109"/>
                <a:gd name="connsiteX4" fmla="*/ 63500 w 102870"/>
                <a:gd name="connsiteY4" fmla="*/ 0 h 118109"/>
                <a:gd name="connsiteX5" fmla="*/ 102870 w 102870"/>
                <a:gd name="connsiteY5" fmla="*/ 45720 h 118109"/>
                <a:gd name="connsiteX6" fmla="*/ 102870 w 102870"/>
                <a:gd name="connsiteY6" fmla="*/ 118110 h 118109"/>
                <a:gd name="connsiteX7" fmla="*/ 81280 w 102870"/>
                <a:gd name="connsiteY7" fmla="*/ 118110 h 118109"/>
                <a:gd name="connsiteX8" fmla="*/ 81280 w 102870"/>
                <a:gd name="connsiteY8" fmla="*/ 50800 h 118109"/>
                <a:gd name="connsiteX9" fmla="*/ 59690 w 102870"/>
                <a:gd name="connsiteY9" fmla="*/ 20320 h 118109"/>
                <a:gd name="connsiteX10" fmla="*/ 21590 w 102870"/>
                <a:gd name="connsiteY10" fmla="*/ 60960 h 118109"/>
                <a:gd name="connsiteX11" fmla="*/ 21590 w 102870"/>
                <a:gd name="connsiteY11" fmla="*/ 116840 h 118109"/>
                <a:gd name="connsiteX12" fmla="*/ 0 w 102870"/>
                <a:gd name="connsiteY12" fmla="*/ 116840 h 118109"/>
                <a:gd name="connsiteX13" fmla="*/ 0 w 102870"/>
                <a:gd name="connsiteY13" fmla="*/ 2540 h 118109"/>
                <a:gd name="connsiteX14" fmla="*/ 20320 w 102870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 221">
              <a:extLst>
                <a:ext uri="{FF2B5EF4-FFF2-40B4-BE49-F238E27FC236}">
                  <a16:creationId xmlns:a16="http://schemas.microsoft.com/office/drawing/2014/main" id="{2A1F5852-658F-5CCF-6E35-CD98B701251F}"/>
                </a:ext>
              </a:extLst>
            </p:cNvPr>
            <p:cNvSpPr/>
            <p:nvPr/>
          </p:nvSpPr>
          <p:spPr>
            <a:xfrm>
              <a:off x="7291069" y="3436620"/>
              <a:ext cx="95250" cy="119379"/>
            </a:xfrm>
            <a:custGeom>
              <a:avLst/>
              <a:gdLst>
                <a:gd name="connsiteX0" fmla="*/ 60961 w 95250"/>
                <a:gd name="connsiteY0" fmla="*/ 100330 h 119379"/>
                <a:gd name="connsiteX1" fmla="*/ 95250 w 95250"/>
                <a:gd name="connsiteY1" fmla="*/ 90170 h 119379"/>
                <a:gd name="connsiteX2" fmla="*/ 95250 w 95250"/>
                <a:gd name="connsiteY2" fmla="*/ 110490 h 119379"/>
                <a:gd name="connsiteX3" fmla="*/ 59690 w 95250"/>
                <a:gd name="connsiteY3" fmla="*/ 119380 h 119379"/>
                <a:gd name="connsiteX4" fmla="*/ 0 w 95250"/>
                <a:gd name="connsiteY4" fmla="*/ 59690 h 119379"/>
                <a:gd name="connsiteX5" fmla="*/ 59690 w 95250"/>
                <a:gd name="connsiteY5" fmla="*/ 0 h 119379"/>
                <a:gd name="connsiteX6" fmla="*/ 95250 w 95250"/>
                <a:gd name="connsiteY6" fmla="*/ 8890 h 119379"/>
                <a:gd name="connsiteX7" fmla="*/ 95250 w 95250"/>
                <a:gd name="connsiteY7" fmla="*/ 29210 h 119379"/>
                <a:gd name="connsiteX8" fmla="*/ 60961 w 95250"/>
                <a:gd name="connsiteY8" fmla="*/ 19050 h 119379"/>
                <a:gd name="connsiteX9" fmla="*/ 21590 w 95250"/>
                <a:gd name="connsiteY9" fmla="*/ 59690 h 119379"/>
                <a:gd name="connsiteX10" fmla="*/ 60961 w 95250"/>
                <a:gd name="connsiteY10" fmla="*/ 10033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79">
                  <a:moveTo>
                    <a:pt x="60961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9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90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1" y="19050"/>
                  </a:cubicBezTo>
                  <a:cubicBezTo>
                    <a:pt x="38100" y="19050"/>
                    <a:pt x="21590" y="35560"/>
                    <a:pt x="21590" y="59690"/>
                  </a:cubicBezTo>
                  <a:cubicBezTo>
                    <a:pt x="21590" y="83820"/>
                    <a:pt x="38100" y="100330"/>
                    <a:pt x="60961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 222">
              <a:extLst>
                <a:ext uri="{FF2B5EF4-FFF2-40B4-BE49-F238E27FC236}">
                  <a16:creationId xmlns:a16="http://schemas.microsoft.com/office/drawing/2014/main" id="{F6EAAE2D-AF0F-FB32-9EFD-6F25B2B6E836}"/>
                </a:ext>
              </a:extLst>
            </p:cNvPr>
            <p:cNvSpPr/>
            <p:nvPr/>
          </p:nvSpPr>
          <p:spPr>
            <a:xfrm>
              <a:off x="7407909" y="343789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 223">
              <a:extLst>
                <a:ext uri="{FF2B5EF4-FFF2-40B4-BE49-F238E27FC236}">
                  <a16:creationId xmlns:a16="http://schemas.microsoft.com/office/drawing/2014/main" id="{B02A2FE9-1298-7409-4303-E25686C8D2E2}"/>
                </a:ext>
              </a:extLst>
            </p:cNvPr>
            <p:cNvSpPr/>
            <p:nvPr/>
          </p:nvSpPr>
          <p:spPr>
            <a:xfrm>
              <a:off x="7606030" y="3388359"/>
              <a:ext cx="114300" cy="166370"/>
            </a:xfrm>
            <a:custGeom>
              <a:avLst/>
              <a:gdLst>
                <a:gd name="connsiteX0" fmla="*/ 1270 w 114300"/>
                <a:gd name="connsiteY0" fmla="*/ 0 h 166370"/>
                <a:gd name="connsiteX1" fmla="*/ 22860 w 114300"/>
                <a:gd name="connsiteY1" fmla="*/ 0 h 166370"/>
                <a:gd name="connsiteX2" fmla="*/ 22860 w 114300"/>
                <a:gd name="connsiteY2" fmla="*/ 58420 h 166370"/>
                <a:gd name="connsiteX3" fmla="*/ 22860 w 114300"/>
                <a:gd name="connsiteY3" fmla="*/ 67310 h 166370"/>
                <a:gd name="connsiteX4" fmla="*/ 22860 w 114300"/>
                <a:gd name="connsiteY4" fmla="*/ 67310 h 166370"/>
                <a:gd name="connsiteX5" fmla="*/ 62230 w 114300"/>
                <a:gd name="connsiteY5" fmla="*/ 46990 h 166370"/>
                <a:gd name="connsiteX6" fmla="*/ 114300 w 114300"/>
                <a:gd name="connsiteY6" fmla="*/ 106680 h 166370"/>
                <a:gd name="connsiteX7" fmla="*/ 60960 w 114300"/>
                <a:gd name="connsiteY7" fmla="*/ 166370 h 166370"/>
                <a:gd name="connsiteX8" fmla="*/ 20320 w 114300"/>
                <a:gd name="connsiteY8" fmla="*/ 142240 h 166370"/>
                <a:gd name="connsiteX9" fmla="*/ 20320 w 114300"/>
                <a:gd name="connsiteY9" fmla="*/ 142240 h 166370"/>
                <a:gd name="connsiteX10" fmla="*/ 20320 w 114300"/>
                <a:gd name="connsiteY10" fmla="*/ 151130 h 166370"/>
                <a:gd name="connsiteX11" fmla="*/ 20320 w 114300"/>
                <a:gd name="connsiteY11" fmla="*/ 165100 h 166370"/>
                <a:gd name="connsiteX12" fmla="*/ 0 w 114300"/>
                <a:gd name="connsiteY12" fmla="*/ 165100 h 166370"/>
                <a:gd name="connsiteX13" fmla="*/ 0 w 114300"/>
                <a:gd name="connsiteY13" fmla="*/ 0 h 166370"/>
                <a:gd name="connsiteX14" fmla="*/ 22860 w 114300"/>
                <a:gd name="connsiteY14" fmla="*/ 107950 h 166370"/>
                <a:gd name="connsiteX15" fmla="*/ 58420 w 114300"/>
                <a:gd name="connsiteY15" fmla="*/ 149860 h 166370"/>
                <a:gd name="connsiteX16" fmla="*/ 93980 w 114300"/>
                <a:gd name="connsiteY16" fmla="*/ 107950 h 166370"/>
                <a:gd name="connsiteX17" fmla="*/ 58420 w 114300"/>
                <a:gd name="connsiteY17" fmla="*/ 66040 h 166370"/>
                <a:gd name="connsiteX18" fmla="*/ 22860 w 114300"/>
                <a:gd name="connsiteY18" fmla="*/ 10795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4300" h="166370">
                  <a:moveTo>
                    <a:pt x="1270" y="0"/>
                  </a:moveTo>
                  <a:lnTo>
                    <a:pt x="22860" y="0"/>
                  </a:lnTo>
                  <a:lnTo>
                    <a:pt x="22860" y="58420"/>
                  </a:lnTo>
                  <a:cubicBezTo>
                    <a:pt x="22860" y="64770"/>
                    <a:pt x="22860" y="67310"/>
                    <a:pt x="22860" y="67310"/>
                  </a:cubicBezTo>
                  <a:lnTo>
                    <a:pt x="22860" y="67310"/>
                  </a:lnTo>
                  <a:cubicBezTo>
                    <a:pt x="29210" y="57150"/>
                    <a:pt x="44450" y="46990"/>
                    <a:pt x="62230" y="46990"/>
                  </a:cubicBezTo>
                  <a:cubicBezTo>
                    <a:pt x="91439" y="46990"/>
                    <a:pt x="114300" y="71120"/>
                    <a:pt x="114300" y="106680"/>
                  </a:cubicBezTo>
                  <a:cubicBezTo>
                    <a:pt x="114300" y="142240"/>
                    <a:pt x="91439" y="166370"/>
                    <a:pt x="60960" y="166370"/>
                  </a:cubicBezTo>
                  <a:cubicBezTo>
                    <a:pt x="30480" y="166370"/>
                    <a:pt x="26670" y="154940"/>
                    <a:pt x="20320" y="142240"/>
                  </a:cubicBezTo>
                  <a:lnTo>
                    <a:pt x="20320" y="142240"/>
                  </a:lnTo>
                  <a:cubicBezTo>
                    <a:pt x="20320" y="142240"/>
                    <a:pt x="20320" y="146050"/>
                    <a:pt x="20320" y="151130"/>
                  </a:cubicBezTo>
                  <a:lnTo>
                    <a:pt x="20320" y="165100"/>
                  </a:lnTo>
                  <a:lnTo>
                    <a:pt x="0" y="165100"/>
                  </a:lnTo>
                  <a:lnTo>
                    <a:pt x="0" y="0"/>
                  </a:lnTo>
                  <a:close/>
                  <a:moveTo>
                    <a:pt x="22860" y="107950"/>
                  </a:moveTo>
                  <a:cubicBezTo>
                    <a:pt x="22860" y="135890"/>
                    <a:pt x="41910" y="149860"/>
                    <a:pt x="58420" y="149860"/>
                  </a:cubicBezTo>
                  <a:cubicBezTo>
                    <a:pt x="74930" y="149860"/>
                    <a:pt x="93980" y="132080"/>
                    <a:pt x="93980" y="107950"/>
                  </a:cubicBezTo>
                  <a:cubicBezTo>
                    <a:pt x="93980" y="83820"/>
                    <a:pt x="80010" y="66040"/>
                    <a:pt x="58420" y="66040"/>
                  </a:cubicBezTo>
                  <a:cubicBezTo>
                    <a:pt x="36830" y="66040"/>
                    <a:pt x="22860" y="78740"/>
                    <a:pt x="2286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 224">
              <a:extLst>
                <a:ext uri="{FF2B5EF4-FFF2-40B4-BE49-F238E27FC236}">
                  <a16:creationId xmlns:a16="http://schemas.microsoft.com/office/drawing/2014/main" id="{204AFF34-91AF-0A6C-A724-1ADF52C9C8F4}"/>
                </a:ext>
              </a:extLst>
            </p:cNvPr>
            <p:cNvSpPr/>
            <p:nvPr/>
          </p:nvSpPr>
          <p:spPr>
            <a:xfrm>
              <a:off x="7749540" y="3437890"/>
              <a:ext cx="66592" cy="116839"/>
            </a:xfrm>
            <a:custGeom>
              <a:avLst/>
              <a:gdLst>
                <a:gd name="connsiteX0" fmla="*/ 1270 w 66592"/>
                <a:gd name="connsiteY0" fmla="*/ 1270 h 116839"/>
                <a:gd name="connsiteX1" fmla="*/ 21590 w 66592"/>
                <a:gd name="connsiteY1" fmla="*/ 1270 h 116839"/>
                <a:gd name="connsiteX2" fmla="*/ 21590 w 66592"/>
                <a:gd name="connsiteY2" fmla="*/ 17780 h 116839"/>
                <a:gd name="connsiteX3" fmla="*/ 21590 w 66592"/>
                <a:gd name="connsiteY3" fmla="*/ 26670 h 116839"/>
                <a:gd name="connsiteX4" fmla="*/ 21590 w 66592"/>
                <a:gd name="connsiteY4" fmla="*/ 26670 h 116839"/>
                <a:gd name="connsiteX5" fmla="*/ 57150 w 66592"/>
                <a:gd name="connsiteY5" fmla="*/ 0 h 116839"/>
                <a:gd name="connsiteX6" fmla="*/ 63500 w 66592"/>
                <a:gd name="connsiteY6" fmla="*/ 0 h 116839"/>
                <a:gd name="connsiteX7" fmla="*/ 63500 w 66592"/>
                <a:gd name="connsiteY7" fmla="*/ 20320 h 116839"/>
                <a:gd name="connsiteX8" fmla="*/ 57150 w 66592"/>
                <a:gd name="connsiteY8" fmla="*/ 20320 h 116839"/>
                <a:gd name="connsiteX9" fmla="*/ 21590 w 66592"/>
                <a:gd name="connsiteY9" fmla="*/ 67310 h 116839"/>
                <a:gd name="connsiteX10" fmla="*/ 21590 w 66592"/>
                <a:gd name="connsiteY10" fmla="*/ 116840 h 116839"/>
                <a:gd name="connsiteX11" fmla="*/ 0 w 66592"/>
                <a:gd name="connsiteY11" fmla="*/ 116840 h 116839"/>
                <a:gd name="connsiteX12" fmla="*/ 0 w 66592"/>
                <a:gd name="connsiteY12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39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 225">
              <a:extLst>
                <a:ext uri="{FF2B5EF4-FFF2-40B4-BE49-F238E27FC236}">
                  <a16:creationId xmlns:a16="http://schemas.microsoft.com/office/drawing/2014/main" id="{56E1A14A-0371-70BA-CEE1-3B7DA9351985}"/>
                </a:ext>
              </a:extLst>
            </p:cNvPr>
            <p:cNvSpPr/>
            <p:nvPr/>
          </p:nvSpPr>
          <p:spPr>
            <a:xfrm>
              <a:off x="7828280" y="3435350"/>
              <a:ext cx="93979" cy="119379"/>
            </a:xfrm>
            <a:custGeom>
              <a:avLst/>
              <a:gdLst>
                <a:gd name="connsiteX0" fmla="*/ 5080 w 93979"/>
                <a:gd name="connsiteY0" fmla="*/ 8890 h 119379"/>
                <a:gd name="connsiteX1" fmla="*/ 45720 w 93979"/>
                <a:gd name="connsiteY1" fmla="*/ 0 h 119379"/>
                <a:gd name="connsiteX2" fmla="*/ 93980 w 93979"/>
                <a:gd name="connsiteY2" fmla="*/ 44450 h 119379"/>
                <a:gd name="connsiteX3" fmla="*/ 93980 w 93979"/>
                <a:gd name="connsiteY3" fmla="*/ 116840 h 119379"/>
                <a:gd name="connsiteX4" fmla="*/ 74930 w 93979"/>
                <a:gd name="connsiteY4" fmla="*/ 116840 h 119379"/>
                <a:gd name="connsiteX5" fmla="*/ 74930 w 93979"/>
                <a:gd name="connsiteY5" fmla="*/ 102870 h 119379"/>
                <a:gd name="connsiteX6" fmla="*/ 74930 w 93979"/>
                <a:gd name="connsiteY6" fmla="*/ 93980 h 119379"/>
                <a:gd name="connsiteX7" fmla="*/ 74930 w 93979"/>
                <a:gd name="connsiteY7" fmla="*/ 93980 h 119379"/>
                <a:gd name="connsiteX8" fmla="*/ 35560 w 93979"/>
                <a:gd name="connsiteY8" fmla="*/ 119380 h 119379"/>
                <a:gd name="connsiteX9" fmla="*/ 0 w 93979"/>
                <a:gd name="connsiteY9" fmla="*/ 86360 h 119379"/>
                <a:gd name="connsiteX10" fmla="*/ 74930 w 93979"/>
                <a:gd name="connsiteY10" fmla="*/ 50800 h 119379"/>
                <a:gd name="connsiteX11" fmla="*/ 74930 w 93979"/>
                <a:gd name="connsiteY11" fmla="*/ 44450 h 119379"/>
                <a:gd name="connsiteX12" fmla="*/ 44450 w 93979"/>
                <a:gd name="connsiteY12" fmla="*/ 17780 h 119379"/>
                <a:gd name="connsiteX13" fmla="*/ 7620 w 93979"/>
                <a:gd name="connsiteY13" fmla="*/ 27940 h 119379"/>
                <a:gd name="connsiteX14" fmla="*/ 7620 w 93979"/>
                <a:gd name="connsiteY14" fmla="*/ 8890 h 119379"/>
                <a:gd name="connsiteX15" fmla="*/ 72389 w 93979"/>
                <a:gd name="connsiteY15" fmla="*/ 67310 h 119379"/>
                <a:gd name="connsiteX16" fmla="*/ 19050 w 93979"/>
                <a:gd name="connsiteY16" fmla="*/ 86360 h 119379"/>
                <a:gd name="connsiteX17" fmla="*/ 38100 w 93979"/>
                <a:gd name="connsiteY17" fmla="*/ 102870 h 119379"/>
                <a:gd name="connsiteX18" fmla="*/ 72389 w 93979"/>
                <a:gd name="connsiteY18" fmla="*/ 6604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89" y="67310"/>
                  </a:moveTo>
                  <a:cubicBezTo>
                    <a:pt x="35560" y="60960"/>
                    <a:pt x="19050" y="71120"/>
                    <a:pt x="19050" y="86360"/>
                  </a:cubicBezTo>
                  <a:cubicBezTo>
                    <a:pt x="19050" y="101600"/>
                    <a:pt x="26670" y="102870"/>
                    <a:pt x="38100" y="102870"/>
                  </a:cubicBezTo>
                  <a:cubicBezTo>
                    <a:pt x="57150" y="102870"/>
                    <a:pt x="72389" y="83820"/>
                    <a:pt x="72389" y="660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 226">
              <a:extLst>
                <a:ext uri="{FF2B5EF4-FFF2-40B4-BE49-F238E27FC236}">
                  <a16:creationId xmlns:a16="http://schemas.microsoft.com/office/drawing/2014/main" id="{5A959725-A59F-475E-5354-73A088334233}"/>
                </a:ext>
              </a:extLst>
            </p:cNvPr>
            <p:cNvSpPr/>
            <p:nvPr/>
          </p:nvSpPr>
          <p:spPr>
            <a:xfrm>
              <a:off x="7959090" y="3436620"/>
              <a:ext cx="102869" cy="118109"/>
            </a:xfrm>
            <a:custGeom>
              <a:avLst/>
              <a:gdLst>
                <a:gd name="connsiteX0" fmla="*/ 20320 w 102869"/>
                <a:gd name="connsiteY0" fmla="*/ 2540 h 118109"/>
                <a:gd name="connsiteX1" fmla="*/ 20320 w 102869"/>
                <a:gd name="connsiteY1" fmla="*/ 19050 h 118109"/>
                <a:gd name="connsiteX2" fmla="*/ 20320 w 102869"/>
                <a:gd name="connsiteY2" fmla="*/ 27940 h 118109"/>
                <a:gd name="connsiteX3" fmla="*/ 20320 w 102869"/>
                <a:gd name="connsiteY3" fmla="*/ 27940 h 118109"/>
                <a:gd name="connsiteX4" fmla="*/ 63500 w 102869"/>
                <a:gd name="connsiteY4" fmla="*/ 0 h 118109"/>
                <a:gd name="connsiteX5" fmla="*/ 102870 w 102869"/>
                <a:gd name="connsiteY5" fmla="*/ 45720 h 118109"/>
                <a:gd name="connsiteX6" fmla="*/ 102870 w 102869"/>
                <a:gd name="connsiteY6" fmla="*/ 118110 h 118109"/>
                <a:gd name="connsiteX7" fmla="*/ 81280 w 102869"/>
                <a:gd name="connsiteY7" fmla="*/ 118110 h 118109"/>
                <a:gd name="connsiteX8" fmla="*/ 81280 w 102869"/>
                <a:gd name="connsiteY8" fmla="*/ 50800 h 118109"/>
                <a:gd name="connsiteX9" fmla="*/ 59690 w 102869"/>
                <a:gd name="connsiteY9" fmla="*/ 20320 h 118109"/>
                <a:gd name="connsiteX10" fmla="*/ 21590 w 102869"/>
                <a:gd name="connsiteY10" fmla="*/ 60960 h 118109"/>
                <a:gd name="connsiteX11" fmla="*/ 21590 w 102869"/>
                <a:gd name="connsiteY11" fmla="*/ 116840 h 118109"/>
                <a:gd name="connsiteX12" fmla="*/ 0 w 102869"/>
                <a:gd name="connsiteY12" fmla="*/ 116840 h 118109"/>
                <a:gd name="connsiteX13" fmla="*/ 0 w 102869"/>
                <a:gd name="connsiteY13" fmla="*/ 2540 h 118109"/>
                <a:gd name="connsiteX14" fmla="*/ 20320 w 102869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 227">
              <a:extLst>
                <a:ext uri="{FF2B5EF4-FFF2-40B4-BE49-F238E27FC236}">
                  <a16:creationId xmlns:a16="http://schemas.microsoft.com/office/drawing/2014/main" id="{C9F76D75-4134-DB17-06E1-C6B0ED8523D2}"/>
                </a:ext>
              </a:extLst>
            </p:cNvPr>
            <p:cNvSpPr/>
            <p:nvPr/>
          </p:nvSpPr>
          <p:spPr>
            <a:xfrm>
              <a:off x="8091169" y="3388359"/>
              <a:ext cx="113030" cy="166370"/>
            </a:xfrm>
            <a:custGeom>
              <a:avLst/>
              <a:gdLst>
                <a:gd name="connsiteX0" fmla="*/ 113030 w 113030"/>
                <a:gd name="connsiteY0" fmla="*/ 165100 h 166370"/>
                <a:gd name="connsiteX1" fmla="*/ 93980 w 113030"/>
                <a:gd name="connsiteY1" fmla="*/ 165100 h 166370"/>
                <a:gd name="connsiteX2" fmla="*/ 93980 w 113030"/>
                <a:gd name="connsiteY2" fmla="*/ 151130 h 166370"/>
                <a:gd name="connsiteX3" fmla="*/ 93980 w 113030"/>
                <a:gd name="connsiteY3" fmla="*/ 142240 h 166370"/>
                <a:gd name="connsiteX4" fmla="*/ 93980 w 113030"/>
                <a:gd name="connsiteY4" fmla="*/ 142240 h 166370"/>
                <a:gd name="connsiteX5" fmla="*/ 53340 w 113030"/>
                <a:gd name="connsiteY5" fmla="*/ 166370 h 166370"/>
                <a:gd name="connsiteX6" fmla="*/ 0 w 113030"/>
                <a:gd name="connsiteY6" fmla="*/ 106680 h 166370"/>
                <a:gd name="connsiteX7" fmla="*/ 52070 w 113030"/>
                <a:gd name="connsiteY7" fmla="*/ 46990 h 166370"/>
                <a:gd name="connsiteX8" fmla="*/ 91440 w 113030"/>
                <a:gd name="connsiteY8" fmla="*/ 67310 h 166370"/>
                <a:gd name="connsiteX9" fmla="*/ 91440 w 113030"/>
                <a:gd name="connsiteY9" fmla="*/ 67310 h 166370"/>
                <a:gd name="connsiteX10" fmla="*/ 91440 w 113030"/>
                <a:gd name="connsiteY10" fmla="*/ 58420 h 166370"/>
                <a:gd name="connsiteX11" fmla="*/ 91440 w 113030"/>
                <a:gd name="connsiteY11" fmla="*/ 0 h 166370"/>
                <a:gd name="connsiteX12" fmla="*/ 113030 w 113030"/>
                <a:gd name="connsiteY12" fmla="*/ 0 h 166370"/>
                <a:gd name="connsiteX13" fmla="*/ 113030 w 113030"/>
                <a:gd name="connsiteY13" fmla="*/ 165100 h 166370"/>
                <a:gd name="connsiteX14" fmla="*/ 20320 w 113030"/>
                <a:gd name="connsiteY14" fmla="*/ 107950 h 166370"/>
                <a:gd name="connsiteX15" fmla="*/ 55880 w 113030"/>
                <a:gd name="connsiteY15" fmla="*/ 149860 h 166370"/>
                <a:gd name="connsiteX16" fmla="*/ 91440 w 113030"/>
                <a:gd name="connsiteY16" fmla="*/ 107950 h 166370"/>
                <a:gd name="connsiteX17" fmla="*/ 55880 w 113030"/>
                <a:gd name="connsiteY17" fmla="*/ 66040 h 166370"/>
                <a:gd name="connsiteX18" fmla="*/ 20320 w 113030"/>
                <a:gd name="connsiteY18" fmla="*/ 10795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30" h="166370">
                  <a:moveTo>
                    <a:pt x="113030" y="165100"/>
                  </a:moveTo>
                  <a:lnTo>
                    <a:pt x="93980" y="165100"/>
                  </a:lnTo>
                  <a:lnTo>
                    <a:pt x="93980" y="151130"/>
                  </a:lnTo>
                  <a:cubicBezTo>
                    <a:pt x="93980" y="146050"/>
                    <a:pt x="93980" y="142240"/>
                    <a:pt x="93980" y="142240"/>
                  </a:cubicBezTo>
                  <a:lnTo>
                    <a:pt x="93980" y="142240"/>
                  </a:lnTo>
                  <a:cubicBezTo>
                    <a:pt x="87630" y="154940"/>
                    <a:pt x="72390" y="166370"/>
                    <a:pt x="53340" y="166370"/>
                  </a:cubicBezTo>
                  <a:cubicBezTo>
                    <a:pt x="22861" y="166370"/>
                    <a:pt x="0" y="142240"/>
                    <a:pt x="0" y="106680"/>
                  </a:cubicBezTo>
                  <a:cubicBezTo>
                    <a:pt x="0" y="71120"/>
                    <a:pt x="22861" y="46990"/>
                    <a:pt x="52070" y="46990"/>
                  </a:cubicBezTo>
                  <a:cubicBezTo>
                    <a:pt x="81280" y="46990"/>
                    <a:pt x="85090" y="57150"/>
                    <a:pt x="91440" y="67310"/>
                  </a:cubicBezTo>
                  <a:lnTo>
                    <a:pt x="91440" y="67310"/>
                  </a:lnTo>
                  <a:cubicBezTo>
                    <a:pt x="91440" y="67310"/>
                    <a:pt x="91440" y="63500"/>
                    <a:pt x="91440" y="58420"/>
                  </a:cubicBezTo>
                  <a:lnTo>
                    <a:pt x="91440" y="0"/>
                  </a:lnTo>
                  <a:lnTo>
                    <a:pt x="113030" y="0"/>
                  </a:lnTo>
                  <a:lnTo>
                    <a:pt x="113030" y="165100"/>
                  </a:lnTo>
                  <a:close/>
                  <a:moveTo>
                    <a:pt x="20320" y="107950"/>
                  </a:moveTo>
                  <a:cubicBezTo>
                    <a:pt x="20320" y="132080"/>
                    <a:pt x="34290" y="149860"/>
                    <a:pt x="55880" y="149860"/>
                  </a:cubicBezTo>
                  <a:cubicBezTo>
                    <a:pt x="77470" y="149860"/>
                    <a:pt x="91440" y="137160"/>
                    <a:pt x="91440" y="107950"/>
                  </a:cubicBezTo>
                  <a:cubicBezTo>
                    <a:pt x="91440" y="78740"/>
                    <a:pt x="72390" y="66040"/>
                    <a:pt x="55880" y="66040"/>
                  </a:cubicBezTo>
                  <a:cubicBezTo>
                    <a:pt x="39370" y="66040"/>
                    <a:pt x="20320" y="83820"/>
                    <a:pt x="2032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 228">
              <a:extLst>
                <a:ext uri="{FF2B5EF4-FFF2-40B4-BE49-F238E27FC236}">
                  <a16:creationId xmlns:a16="http://schemas.microsoft.com/office/drawing/2014/main" id="{16B76E7A-6B28-5AA7-93AD-93633477C3C0}"/>
                </a:ext>
              </a:extLst>
            </p:cNvPr>
            <p:cNvSpPr/>
            <p:nvPr/>
          </p:nvSpPr>
          <p:spPr>
            <a:xfrm>
              <a:off x="8285480" y="3439159"/>
              <a:ext cx="114300" cy="116840"/>
            </a:xfrm>
            <a:custGeom>
              <a:avLst/>
              <a:gdLst>
                <a:gd name="connsiteX0" fmla="*/ 113030 w 114300"/>
                <a:gd name="connsiteY0" fmla="*/ 0 h 116840"/>
                <a:gd name="connsiteX1" fmla="*/ 62230 w 114300"/>
                <a:gd name="connsiteY1" fmla="*/ 116840 h 116840"/>
                <a:gd name="connsiteX2" fmla="*/ 50800 w 114300"/>
                <a:gd name="connsiteY2" fmla="*/ 116840 h 116840"/>
                <a:gd name="connsiteX3" fmla="*/ 0 w 114300"/>
                <a:gd name="connsiteY3" fmla="*/ 0 h 116840"/>
                <a:gd name="connsiteX4" fmla="*/ 22860 w 114300"/>
                <a:gd name="connsiteY4" fmla="*/ 0 h 116840"/>
                <a:gd name="connsiteX5" fmla="*/ 57150 w 114300"/>
                <a:gd name="connsiteY5" fmla="*/ 83820 h 116840"/>
                <a:gd name="connsiteX6" fmla="*/ 91439 w 114300"/>
                <a:gd name="connsiteY6" fmla="*/ 0 h 116840"/>
                <a:gd name="connsiteX7" fmla="*/ 114300 w 114300"/>
                <a:gd name="connsiteY7" fmla="*/ 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300" h="116840">
                  <a:moveTo>
                    <a:pt x="113030" y="0"/>
                  </a:moveTo>
                  <a:lnTo>
                    <a:pt x="62230" y="116840"/>
                  </a:lnTo>
                  <a:lnTo>
                    <a:pt x="50800" y="116840"/>
                  </a:lnTo>
                  <a:lnTo>
                    <a:pt x="0" y="0"/>
                  </a:lnTo>
                  <a:lnTo>
                    <a:pt x="22860" y="0"/>
                  </a:lnTo>
                  <a:cubicBezTo>
                    <a:pt x="34289" y="27940"/>
                    <a:pt x="46989" y="58420"/>
                    <a:pt x="57150" y="83820"/>
                  </a:cubicBezTo>
                  <a:cubicBezTo>
                    <a:pt x="67310" y="58420"/>
                    <a:pt x="80010" y="27940"/>
                    <a:pt x="91439" y="0"/>
                  </a:cubicBezTo>
                  <a:lnTo>
                    <a:pt x="1143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 229">
              <a:extLst>
                <a:ext uri="{FF2B5EF4-FFF2-40B4-BE49-F238E27FC236}">
                  <a16:creationId xmlns:a16="http://schemas.microsoft.com/office/drawing/2014/main" id="{5EB3B7F2-CC52-8B3A-9ED4-E2DDCA1B18F6}"/>
                </a:ext>
              </a:extLst>
            </p:cNvPr>
            <p:cNvSpPr/>
            <p:nvPr/>
          </p:nvSpPr>
          <p:spPr>
            <a:xfrm>
              <a:off x="8416290" y="3393440"/>
              <a:ext cx="25400" cy="160019"/>
            </a:xfrm>
            <a:custGeom>
              <a:avLst/>
              <a:gdLst>
                <a:gd name="connsiteX0" fmla="*/ 12700 w 25400"/>
                <a:gd name="connsiteY0" fmla="*/ 0 h 160019"/>
                <a:gd name="connsiteX1" fmla="*/ 25400 w 25400"/>
                <a:gd name="connsiteY1" fmla="*/ 12700 h 160019"/>
                <a:gd name="connsiteX2" fmla="*/ 12700 w 25400"/>
                <a:gd name="connsiteY2" fmla="*/ 25400 h 160019"/>
                <a:gd name="connsiteX3" fmla="*/ 0 w 25400"/>
                <a:gd name="connsiteY3" fmla="*/ 12700 h 160019"/>
                <a:gd name="connsiteX4" fmla="*/ 12700 w 25400"/>
                <a:gd name="connsiteY4" fmla="*/ 0 h 160019"/>
                <a:gd name="connsiteX5" fmla="*/ 24130 w 25400"/>
                <a:gd name="connsiteY5" fmla="*/ 45720 h 160019"/>
                <a:gd name="connsiteX6" fmla="*/ 24130 w 25400"/>
                <a:gd name="connsiteY6" fmla="*/ 160020 h 160019"/>
                <a:gd name="connsiteX7" fmla="*/ 2540 w 25400"/>
                <a:gd name="connsiteY7" fmla="*/ 160020 h 160019"/>
                <a:gd name="connsiteX8" fmla="*/ 2540 w 25400"/>
                <a:gd name="connsiteY8" fmla="*/ 45720 h 160019"/>
                <a:gd name="connsiteX9" fmla="*/ 24130 w 25400"/>
                <a:gd name="connsiteY9" fmla="*/ 45720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19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 230">
              <a:extLst>
                <a:ext uri="{FF2B5EF4-FFF2-40B4-BE49-F238E27FC236}">
                  <a16:creationId xmlns:a16="http://schemas.microsoft.com/office/drawing/2014/main" id="{CA41C1B3-9226-7BA8-A173-3CD85D133CD5}"/>
                </a:ext>
              </a:extLst>
            </p:cNvPr>
            <p:cNvSpPr/>
            <p:nvPr/>
          </p:nvSpPr>
          <p:spPr>
            <a:xfrm>
              <a:off x="8472169" y="3436620"/>
              <a:ext cx="78740" cy="119379"/>
            </a:xfrm>
            <a:custGeom>
              <a:avLst/>
              <a:gdLst>
                <a:gd name="connsiteX0" fmla="*/ 34290 w 78740"/>
                <a:gd name="connsiteY0" fmla="*/ 67310 h 119379"/>
                <a:gd name="connsiteX1" fmla="*/ 0 w 78740"/>
                <a:gd name="connsiteY1" fmla="*/ 31750 h 119379"/>
                <a:gd name="connsiteX2" fmla="*/ 40640 w 78740"/>
                <a:gd name="connsiteY2" fmla="*/ 0 h 119379"/>
                <a:gd name="connsiteX3" fmla="*/ 72390 w 78740"/>
                <a:gd name="connsiteY3" fmla="*/ 6350 h 119379"/>
                <a:gd name="connsiteX4" fmla="*/ 72390 w 78740"/>
                <a:gd name="connsiteY4" fmla="*/ 25400 h 119379"/>
                <a:gd name="connsiteX5" fmla="*/ 41911 w 78740"/>
                <a:gd name="connsiteY5" fmla="*/ 17780 h 119379"/>
                <a:gd name="connsiteX6" fmla="*/ 19050 w 78740"/>
                <a:gd name="connsiteY6" fmla="*/ 33020 h 119379"/>
                <a:gd name="connsiteX7" fmla="*/ 43180 w 78740"/>
                <a:gd name="connsiteY7" fmla="*/ 52070 h 119379"/>
                <a:gd name="connsiteX8" fmla="*/ 78740 w 78740"/>
                <a:gd name="connsiteY8" fmla="*/ 87630 h 119379"/>
                <a:gd name="connsiteX9" fmla="*/ 36830 w 78740"/>
                <a:gd name="connsiteY9" fmla="*/ 119380 h 119379"/>
                <a:gd name="connsiteX10" fmla="*/ 0 w 78740"/>
                <a:gd name="connsiteY10" fmla="*/ 111760 h 119379"/>
                <a:gd name="connsiteX11" fmla="*/ 0 w 78740"/>
                <a:gd name="connsiteY11" fmla="*/ 92710 h 119379"/>
                <a:gd name="connsiteX12" fmla="*/ 36830 w 78740"/>
                <a:gd name="connsiteY12" fmla="*/ 101600 h 119379"/>
                <a:gd name="connsiteX13" fmla="*/ 59690 w 78740"/>
                <a:gd name="connsiteY13" fmla="*/ 86360 h 119379"/>
                <a:gd name="connsiteX14" fmla="*/ 34290 w 78740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1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1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1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 231">
              <a:extLst>
                <a:ext uri="{FF2B5EF4-FFF2-40B4-BE49-F238E27FC236}">
                  <a16:creationId xmlns:a16="http://schemas.microsoft.com/office/drawing/2014/main" id="{78E0E8E5-6039-B243-E35E-8221F3E3F3CA}"/>
                </a:ext>
              </a:extLst>
            </p:cNvPr>
            <p:cNvSpPr/>
            <p:nvPr/>
          </p:nvSpPr>
          <p:spPr>
            <a:xfrm>
              <a:off x="8580119" y="3393440"/>
              <a:ext cx="25400" cy="160019"/>
            </a:xfrm>
            <a:custGeom>
              <a:avLst/>
              <a:gdLst>
                <a:gd name="connsiteX0" fmla="*/ 12700 w 25400"/>
                <a:gd name="connsiteY0" fmla="*/ 0 h 160019"/>
                <a:gd name="connsiteX1" fmla="*/ 25400 w 25400"/>
                <a:gd name="connsiteY1" fmla="*/ 12700 h 160019"/>
                <a:gd name="connsiteX2" fmla="*/ 12700 w 25400"/>
                <a:gd name="connsiteY2" fmla="*/ 25400 h 160019"/>
                <a:gd name="connsiteX3" fmla="*/ 0 w 25400"/>
                <a:gd name="connsiteY3" fmla="*/ 12700 h 160019"/>
                <a:gd name="connsiteX4" fmla="*/ 12700 w 25400"/>
                <a:gd name="connsiteY4" fmla="*/ 0 h 160019"/>
                <a:gd name="connsiteX5" fmla="*/ 24130 w 25400"/>
                <a:gd name="connsiteY5" fmla="*/ 45720 h 160019"/>
                <a:gd name="connsiteX6" fmla="*/ 24130 w 25400"/>
                <a:gd name="connsiteY6" fmla="*/ 160020 h 160019"/>
                <a:gd name="connsiteX7" fmla="*/ 2540 w 25400"/>
                <a:gd name="connsiteY7" fmla="*/ 160020 h 160019"/>
                <a:gd name="connsiteX8" fmla="*/ 2540 w 25400"/>
                <a:gd name="connsiteY8" fmla="*/ 45720 h 160019"/>
                <a:gd name="connsiteX9" fmla="*/ 24130 w 25400"/>
                <a:gd name="connsiteY9" fmla="*/ 45720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19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 232">
              <a:extLst>
                <a:ext uri="{FF2B5EF4-FFF2-40B4-BE49-F238E27FC236}">
                  <a16:creationId xmlns:a16="http://schemas.microsoft.com/office/drawing/2014/main" id="{A00C35CE-816C-D4E1-78D8-CFA7D1016022}"/>
                </a:ext>
              </a:extLst>
            </p:cNvPr>
            <p:cNvSpPr/>
            <p:nvPr/>
          </p:nvSpPr>
          <p:spPr>
            <a:xfrm>
              <a:off x="8643619" y="3388359"/>
              <a:ext cx="114300" cy="166370"/>
            </a:xfrm>
            <a:custGeom>
              <a:avLst/>
              <a:gdLst>
                <a:gd name="connsiteX0" fmla="*/ 1270 w 114300"/>
                <a:gd name="connsiteY0" fmla="*/ 0 h 166370"/>
                <a:gd name="connsiteX1" fmla="*/ 22861 w 114300"/>
                <a:gd name="connsiteY1" fmla="*/ 0 h 166370"/>
                <a:gd name="connsiteX2" fmla="*/ 22861 w 114300"/>
                <a:gd name="connsiteY2" fmla="*/ 58420 h 166370"/>
                <a:gd name="connsiteX3" fmla="*/ 22861 w 114300"/>
                <a:gd name="connsiteY3" fmla="*/ 67310 h 166370"/>
                <a:gd name="connsiteX4" fmla="*/ 22861 w 114300"/>
                <a:gd name="connsiteY4" fmla="*/ 67310 h 166370"/>
                <a:gd name="connsiteX5" fmla="*/ 62230 w 114300"/>
                <a:gd name="connsiteY5" fmla="*/ 46990 h 166370"/>
                <a:gd name="connsiteX6" fmla="*/ 114300 w 114300"/>
                <a:gd name="connsiteY6" fmla="*/ 106680 h 166370"/>
                <a:gd name="connsiteX7" fmla="*/ 60961 w 114300"/>
                <a:gd name="connsiteY7" fmla="*/ 166370 h 166370"/>
                <a:gd name="connsiteX8" fmla="*/ 20320 w 114300"/>
                <a:gd name="connsiteY8" fmla="*/ 142240 h 166370"/>
                <a:gd name="connsiteX9" fmla="*/ 20320 w 114300"/>
                <a:gd name="connsiteY9" fmla="*/ 142240 h 166370"/>
                <a:gd name="connsiteX10" fmla="*/ 20320 w 114300"/>
                <a:gd name="connsiteY10" fmla="*/ 151130 h 166370"/>
                <a:gd name="connsiteX11" fmla="*/ 20320 w 114300"/>
                <a:gd name="connsiteY11" fmla="*/ 165100 h 166370"/>
                <a:gd name="connsiteX12" fmla="*/ 0 w 114300"/>
                <a:gd name="connsiteY12" fmla="*/ 165100 h 166370"/>
                <a:gd name="connsiteX13" fmla="*/ 0 w 114300"/>
                <a:gd name="connsiteY13" fmla="*/ 0 h 166370"/>
                <a:gd name="connsiteX14" fmla="*/ 22861 w 114300"/>
                <a:gd name="connsiteY14" fmla="*/ 107950 h 166370"/>
                <a:gd name="connsiteX15" fmla="*/ 58420 w 114300"/>
                <a:gd name="connsiteY15" fmla="*/ 149860 h 166370"/>
                <a:gd name="connsiteX16" fmla="*/ 93980 w 114300"/>
                <a:gd name="connsiteY16" fmla="*/ 107950 h 166370"/>
                <a:gd name="connsiteX17" fmla="*/ 58420 w 114300"/>
                <a:gd name="connsiteY17" fmla="*/ 66040 h 166370"/>
                <a:gd name="connsiteX18" fmla="*/ 22861 w 114300"/>
                <a:gd name="connsiteY18" fmla="*/ 10795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4300" h="166370">
                  <a:moveTo>
                    <a:pt x="1270" y="0"/>
                  </a:moveTo>
                  <a:lnTo>
                    <a:pt x="22861" y="0"/>
                  </a:lnTo>
                  <a:lnTo>
                    <a:pt x="22861" y="58420"/>
                  </a:lnTo>
                  <a:cubicBezTo>
                    <a:pt x="22861" y="64770"/>
                    <a:pt x="22861" y="67310"/>
                    <a:pt x="22861" y="67310"/>
                  </a:cubicBezTo>
                  <a:lnTo>
                    <a:pt x="22861" y="67310"/>
                  </a:lnTo>
                  <a:cubicBezTo>
                    <a:pt x="29211" y="57150"/>
                    <a:pt x="44450" y="46990"/>
                    <a:pt x="62230" y="46990"/>
                  </a:cubicBezTo>
                  <a:cubicBezTo>
                    <a:pt x="91440" y="46990"/>
                    <a:pt x="114300" y="71120"/>
                    <a:pt x="114300" y="106680"/>
                  </a:cubicBezTo>
                  <a:cubicBezTo>
                    <a:pt x="114300" y="142240"/>
                    <a:pt x="91440" y="166370"/>
                    <a:pt x="60961" y="166370"/>
                  </a:cubicBezTo>
                  <a:cubicBezTo>
                    <a:pt x="30480" y="166370"/>
                    <a:pt x="26670" y="154940"/>
                    <a:pt x="20320" y="142240"/>
                  </a:cubicBezTo>
                  <a:lnTo>
                    <a:pt x="20320" y="142240"/>
                  </a:lnTo>
                  <a:cubicBezTo>
                    <a:pt x="20320" y="142240"/>
                    <a:pt x="20320" y="146050"/>
                    <a:pt x="20320" y="151130"/>
                  </a:cubicBezTo>
                  <a:lnTo>
                    <a:pt x="20320" y="165100"/>
                  </a:lnTo>
                  <a:lnTo>
                    <a:pt x="0" y="165100"/>
                  </a:lnTo>
                  <a:lnTo>
                    <a:pt x="0" y="0"/>
                  </a:lnTo>
                  <a:close/>
                  <a:moveTo>
                    <a:pt x="22861" y="107950"/>
                  </a:moveTo>
                  <a:cubicBezTo>
                    <a:pt x="22861" y="135890"/>
                    <a:pt x="41911" y="149860"/>
                    <a:pt x="58420" y="149860"/>
                  </a:cubicBezTo>
                  <a:cubicBezTo>
                    <a:pt x="74930" y="149860"/>
                    <a:pt x="93980" y="132080"/>
                    <a:pt x="93980" y="107950"/>
                  </a:cubicBezTo>
                  <a:cubicBezTo>
                    <a:pt x="93980" y="83820"/>
                    <a:pt x="80011" y="66040"/>
                    <a:pt x="58420" y="66040"/>
                  </a:cubicBezTo>
                  <a:cubicBezTo>
                    <a:pt x="36830" y="66040"/>
                    <a:pt x="22861" y="78740"/>
                    <a:pt x="22861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EEC0AB17-D879-EAA3-884A-05AE9D00C6CE}"/>
                </a:ext>
              </a:extLst>
            </p:cNvPr>
            <p:cNvSpPr/>
            <p:nvPr/>
          </p:nvSpPr>
          <p:spPr>
            <a:xfrm>
              <a:off x="8788400" y="3393440"/>
              <a:ext cx="25400" cy="160019"/>
            </a:xfrm>
            <a:custGeom>
              <a:avLst/>
              <a:gdLst>
                <a:gd name="connsiteX0" fmla="*/ 12700 w 25400"/>
                <a:gd name="connsiteY0" fmla="*/ 0 h 160019"/>
                <a:gd name="connsiteX1" fmla="*/ 25400 w 25400"/>
                <a:gd name="connsiteY1" fmla="*/ 12700 h 160019"/>
                <a:gd name="connsiteX2" fmla="*/ 12700 w 25400"/>
                <a:gd name="connsiteY2" fmla="*/ 25400 h 160019"/>
                <a:gd name="connsiteX3" fmla="*/ 0 w 25400"/>
                <a:gd name="connsiteY3" fmla="*/ 12700 h 160019"/>
                <a:gd name="connsiteX4" fmla="*/ 12700 w 25400"/>
                <a:gd name="connsiteY4" fmla="*/ 0 h 160019"/>
                <a:gd name="connsiteX5" fmla="*/ 24130 w 25400"/>
                <a:gd name="connsiteY5" fmla="*/ 45720 h 160019"/>
                <a:gd name="connsiteX6" fmla="*/ 24130 w 25400"/>
                <a:gd name="connsiteY6" fmla="*/ 160020 h 160019"/>
                <a:gd name="connsiteX7" fmla="*/ 2540 w 25400"/>
                <a:gd name="connsiteY7" fmla="*/ 160020 h 160019"/>
                <a:gd name="connsiteX8" fmla="*/ 2540 w 25400"/>
                <a:gd name="connsiteY8" fmla="*/ 45720 h 160019"/>
                <a:gd name="connsiteX9" fmla="*/ 24130 w 25400"/>
                <a:gd name="connsiteY9" fmla="*/ 45720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19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 234">
              <a:extLst>
                <a:ext uri="{FF2B5EF4-FFF2-40B4-BE49-F238E27FC236}">
                  <a16:creationId xmlns:a16="http://schemas.microsoft.com/office/drawing/2014/main" id="{2EECA9AF-B2C0-C66E-BA0C-BC340652D8AD}"/>
                </a:ext>
              </a:extLst>
            </p:cNvPr>
            <p:cNvSpPr/>
            <p:nvPr/>
          </p:nvSpPr>
          <p:spPr>
            <a:xfrm>
              <a:off x="8853169" y="3388359"/>
              <a:ext cx="44450" cy="167640"/>
            </a:xfrm>
            <a:custGeom>
              <a:avLst/>
              <a:gdLst>
                <a:gd name="connsiteX0" fmla="*/ 0 w 44450"/>
                <a:gd name="connsiteY0" fmla="*/ 0 h 167640"/>
                <a:gd name="connsiteX1" fmla="*/ 21590 w 44450"/>
                <a:gd name="connsiteY1" fmla="*/ 0 h 167640"/>
                <a:gd name="connsiteX2" fmla="*/ 21590 w 44450"/>
                <a:gd name="connsiteY2" fmla="*/ 130810 h 167640"/>
                <a:gd name="connsiteX3" fmla="*/ 34290 w 44450"/>
                <a:gd name="connsiteY3" fmla="*/ 148590 h 167640"/>
                <a:gd name="connsiteX4" fmla="*/ 44450 w 44450"/>
                <a:gd name="connsiteY4" fmla="*/ 147320 h 167640"/>
                <a:gd name="connsiteX5" fmla="*/ 44450 w 44450"/>
                <a:gd name="connsiteY5" fmla="*/ 165100 h 167640"/>
                <a:gd name="connsiteX6" fmla="*/ 29211 w 44450"/>
                <a:gd name="connsiteY6" fmla="*/ 167640 h 167640"/>
                <a:gd name="connsiteX7" fmla="*/ 0 w 44450"/>
                <a:gd name="connsiteY7" fmla="*/ 135890 h 167640"/>
                <a:gd name="connsiteX8" fmla="*/ 0 w 44450"/>
                <a:gd name="connsiteY8" fmla="*/ 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40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1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 235">
              <a:extLst>
                <a:ext uri="{FF2B5EF4-FFF2-40B4-BE49-F238E27FC236}">
                  <a16:creationId xmlns:a16="http://schemas.microsoft.com/office/drawing/2014/main" id="{277B6C35-E003-0F5E-60B6-0A52B1CB79B2}"/>
                </a:ext>
              </a:extLst>
            </p:cNvPr>
            <p:cNvSpPr/>
            <p:nvPr/>
          </p:nvSpPr>
          <p:spPr>
            <a:xfrm>
              <a:off x="8921750" y="3393440"/>
              <a:ext cx="25400" cy="160019"/>
            </a:xfrm>
            <a:custGeom>
              <a:avLst/>
              <a:gdLst>
                <a:gd name="connsiteX0" fmla="*/ 12700 w 25400"/>
                <a:gd name="connsiteY0" fmla="*/ 0 h 160019"/>
                <a:gd name="connsiteX1" fmla="*/ 25400 w 25400"/>
                <a:gd name="connsiteY1" fmla="*/ 12700 h 160019"/>
                <a:gd name="connsiteX2" fmla="*/ 12700 w 25400"/>
                <a:gd name="connsiteY2" fmla="*/ 25400 h 160019"/>
                <a:gd name="connsiteX3" fmla="*/ 0 w 25400"/>
                <a:gd name="connsiteY3" fmla="*/ 12700 h 160019"/>
                <a:gd name="connsiteX4" fmla="*/ 12700 w 25400"/>
                <a:gd name="connsiteY4" fmla="*/ 0 h 160019"/>
                <a:gd name="connsiteX5" fmla="*/ 24130 w 25400"/>
                <a:gd name="connsiteY5" fmla="*/ 45720 h 160019"/>
                <a:gd name="connsiteX6" fmla="*/ 24130 w 25400"/>
                <a:gd name="connsiteY6" fmla="*/ 160020 h 160019"/>
                <a:gd name="connsiteX7" fmla="*/ 2540 w 25400"/>
                <a:gd name="connsiteY7" fmla="*/ 160020 h 160019"/>
                <a:gd name="connsiteX8" fmla="*/ 2540 w 25400"/>
                <a:gd name="connsiteY8" fmla="*/ 45720 h 160019"/>
                <a:gd name="connsiteX9" fmla="*/ 24130 w 25400"/>
                <a:gd name="connsiteY9" fmla="*/ 45720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19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 236">
              <a:extLst>
                <a:ext uri="{FF2B5EF4-FFF2-40B4-BE49-F238E27FC236}">
                  <a16:creationId xmlns:a16="http://schemas.microsoft.com/office/drawing/2014/main" id="{5C76189C-7A49-A5B7-7B2D-D2FF50D0886E}"/>
                </a:ext>
              </a:extLst>
            </p:cNvPr>
            <p:cNvSpPr/>
            <p:nvPr/>
          </p:nvSpPr>
          <p:spPr>
            <a:xfrm>
              <a:off x="8968740" y="3404870"/>
              <a:ext cx="78740" cy="152400"/>
            </a:xfrm>
            <a:custGeom>
              <a:avLst/>
              <a:gdLst>
                <a:gd name="connsiteX0" fmla="*/ 20320 w 78740"/>
                <a:gd name="connsiteY0" fmla="*/ 34290 h 152400"/>
                <a:gd name="connsiteX1" fmla="*/ 20320 w 78740"/>
                <a:gd name="connsiteY1" fmla="*/ 0 h 152400"/>
                <a:gd name="connsiteX2" fmla="*/ 40640 w 78740"/>
                <a:gd name="connsiteY2" fmla="*/ 0 h 152400"/>
                <a:gd name="connsiteX3" fmla="*/ 40640 w 78740"/>
                <a:gd name="connsiteY3" fmla="*/ 34290 h 152400"/>
                <a:gd name="connsiteX4" fmla="*/ 74930 w 78740"/>
                <a:gd name="connsiteY4" fmla="*/ 34290 h 152400"/>
                <a:gd name="connsiteX5" fmla="*/ 74930 w 78740"/>
                <a:gd name="connsiteY5" fmla="*/ 52070 h 152400"/>
                <a:gd name="connsiteX6" fmla="*/ 40640 w 78740"/>
                <a:gd name="connsiteY6" fmla="*/ 52070 h 152400"/>
                <a:gd name="connsiteX7" fmla="*/ 40640 w 78740"/>
                <a:gd name="connsiteY7" fmla="*/ 111760 h 152400"/>
                <a:gd name="connsiteX8" fmla="*/ 57150 w 78740"/>
                <a:gd name="connsiteY8" fmla="*/ 133350 h 152400"/>
                <a:gd name="connsiteX9" fmla="*/ 78740 w 78740"/>
                <a:gd name="connsiteY9" fmla="*/ 128270 h 152400"/>
                <a:gd name="connsiteX10" fmla="*/ 78740 w 78740"/>
                <a:gd name="connsiteY10" fmla="*/ 147320 h 152400"/>
                <a:gd name="connsiteX11" fmla="*/ 53340 w 78740"/>
                <a:gd name="connsiteY11" fmla="*/ 152400 h 152400"/>
                <a:gd name="connsiteX12" fmla="*/ 19050 w 78740"/>
                <a:gd name="connsiteY12" fmla="*/ 118110 h 152400"/>
                <a:gd name="connsiteX13" fmla="*/ 19050 w 78740"/>
                <a:gd name="connsiteY13" fmla="*/ 52070 h 152400"/>
                <a:gd name="connsiteX14" fmla="*/ 0 w 78740"/>
                <a:gd name="connsiteY14" fmla="*/ 52070 h 152400"/>
                <a:gd name="connsiteX15" fmla="*/ 0 w 78740"/>
                <a:gd name="connsiteY15" fmla="*/ 34290 h 152400"/>
                <a:gd name="connsiteX16" fmla="*/ 19050 w 78740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40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 237">
              <a:extLst>
                <a:ext uri="{FF2B5EF4-FFF2-40B4-BE49-F238E27FC236}">
                  <a16:creationId xmlns:a16="http://schemas.microsoft.com/office/drawing/2014/main" id="{D101EA42-60A0-D1B3-B5FF-89080ABD71A9}"/>
                </a:ext>
              </a:extLst>
            </p:cNvPr>
            <p:cNvSpPr/>
            <p:nvPr/>
          </p:nvSpPr>
          <p:spPr>
            <a:xfrm>
              <a:off x="9049681" y="3439159"/>
              <a:ext cx="120988" cy="167640"/>
            </a:xfrm>
            <a:custGeom>
              <a:avLst/>
              <a:gdLst>
                <a:gd name="connsiteX0" fmla="*/ 2878 w 120988"/>
                <a:gd name="connsiteY0" fmla="*/ 147320 h 167640"/>
                <a:gd name="connsiteX1" fmla="*/ 15578 w 120988"/>
                <a:gd name="connsiteY1" fmla="*/ 148590 h 167640"/>
                <a:gd name="connsiteX2" fmla="*/ 51138 w 120988"/>
                <a:gd name="connsiteY2" fmla="*/ 113030 h 167640"/>
                <a:gd name="connsiteX3" fmla="*/ 2878 w 120988"/>
                <a:gd name="connsiteY3" fmla="*/ 0 h 167640"/>
                <a:gd name="connsiteX4" fmla="*/ 27009 w 120988"/>
                <a:gd name="connsiteY4" fmla="*/ 0 h 167640"/>
                <a:gd name="connsiteX5" fmla="*/ 43519 w 120988"/>
                <a:gd name="connsiteY5" fmla="*/ 41910 h 167640"/>
                <a:gd name="connsiteX6" fmla="*/ 62569 w 120988"/>
                <a:gd name="connsiteY6" fmla="*/ 91440 h 167640"/>
                <a:gd name="connsiteX7" fmla="*/ 81619 w 120988"/>
                <a:gd name="connsiteY7" fmla="*/ 41910 h 167640"/>
                <a:gd name="connsiteX8" fmla="*/ 96859 w 120988"/>
                <a:gd name="connsiteY8" fmla="*/ 0 h 167640"/>
                <a:gd name="connsiteX9" fmla="*/ 120988 w 120988"/>
                <a:gd name="connsiteY9" fmla="*/ 0 h 167640"/>
                <a:gd name="connsiteX10" fmla="*/ 76538 w 120988"/>
                <a:gd name="connsiteY10" fmla="*/ 109220 h 167640"/>
                <a:gd name="connsiteX11" fmla="*/ 18119 w 120988"/>
                <a:gd name="connsiteY11" fmla="*/ 167640 h 167640"/>
                <a:gd name="connsiteX12" fmla="*/ 2878 w 120988"/>
                <a:gd name="connsiteY12" fmla="*/ 165100 h 167640"/>
                <a:gd name="connsiteX13" fmla="*/ 2878 w 120988"/>
                <a:gd name="connsiteY13" fmla="*/ 14732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988" h="167640">
                  <a:moveTo>
                    <a:pt x="2878" y="147320"/>
                  </a:moveTo>
                  <a:cubicBezTo>
                    <a:pt x="5419" y="147320"/>
                    <a:pt x="9228" y="148590"/>
                    <a:pt x="15578" y="148590"/>
                  </a:cubicBezTo>
                  <a:cubicBezTo>
                    <a:pt x="33359" y="148590"/>
                    <a:pt x="43519" y="133350"/>
                    <a:pt x="51138" y="113030"/>
                  </a:cubicBezTo>
                  <a:lnTo>
                    <a:pt x="2878" y="0"/>
                  </a:lnTo>
                  <a:lnTo>
                    <a:pt x="27009" y="0"/>
                  </a:lnTo>
                  <a:lnTo>
                    <a:pt x="43519" y="41910"/>
                  </a:lnTo>
                  <a:cubicBezTo>
                    <a:pt x="49869" y="58420"/>
                    <a:pt x="56219" y="74930"/>
                    <a:pt x="62569" y="91440"/>
                  </a:cubicBezTo>
                  <a:cubicBezTo>
                    <a:pt x="68919" y="78740"/>
                    <a:pt x="76538" y="55880"/>
                    <a:pt x="81619" y="41910"/>
                  </a:cubicBezTo>
                  <a:lnTo>
                    <a:pt x="96859" y="0"/>
                  </a:lnTo>
                  <a:lnTo>
                    <a:pt x="120988" y="0"/>
                  </a:lnTo>
                  <a:lnTo>
                    <a:pt x="76538" y="109220"/>
                  </a:lnTo>
                  <a:cubicBezTo>
                    <a:pt x="61299" y="147320"/>
                    <a:pt x="48599" y="167640"/>
                    <a:pt x="18119" y="167640"/>
                  </a:cubicBezTo>
                  <a:cubicBezTo>
                    <a:pt x="-12362" y="167640"/>
                    <a:pt x="5419" y="167640"/>
                    <a:pt x="2878" y="165100"/>
                  </a:cubicBezTo>
                  <a:lnTo>
                    <a:pt x="2878" y="1473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 238">
              <a:extLst>
                <a:ext uri="{FF2B5EF4-FFF2-40B4-BE49-F238E27FC236}">
                  <a16:creationId xmlns:a16="http://schemas.microsoft.com/office/drawing/2014/main" id="{4051EB1A-6A91-5C0E-5176-4915A878F271}"/>
                </a:ext>
              </a:extLst>
            </p:cNvPr>
            <p:cNvSpPr/>
            <p:nvPr/>
          </p:nvSpPr>
          <p:spPr>
            <a:xfrm>
              <a:off x="9168130" y="3530600"/>
              <a:ext cx="25400" cy="25400"/>
            </a:xfrm>
            <a:custGeom>
              <a:avLst/>
              <a:gdLst>
                <a:gd name="connsiteX0" fmla="*/ 12700 w 25400"/>
                <a:gd name="connsiteY0" fmla="*/ 0 h 25400"/>
                <a:gd name="connsiteX1" fmla="*/ 25400 w 25400"/>
                <a:gd name="connsiteY1" fmla="*/ 12700 h 25400"/>
                <a:gd name="connsiteX2" fmla="*/ 12700 w 25400"/>
                <a:gd name="connsiteY2" fmla="*/ 25400 h 25400"/>
                <a:gd name="connsiteX3" fmla="*/ 0 w 25400"/>
                <a:gd name="connsiteY3" fmla="*/ 12700 h 25400"/>
                <a:gd name="connsiteX4" fmla="*/ 12700 w 25400"/>
                <a:gd name="connsiteY4" fmla="*/ 0 h 2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00" h="2540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40" name="Graphic 4">
            <a:extLst>
              <a:ext uri="{FF2B5EF4-FFF2-40B4-BE49-F238E27FC236}">
                <a16:creationId xmlns:a16="http://schemas.microsoft.com/office/drawing/2014/main" id="{0CDDD446-6E4A-946F-BB92-068BE0C91F46}"/>
              </a:ext>
            </a:extLst>
          </p:cNvPr>
          <p:cNvGrpSpPr/>
          <p:nvPr/>
        </p:nvGrpSpPr>
        <p:grpSpPr>
          <a:xfrm>
            <a:off x="765809" y="1748789"/>
            <a:ext cx="5337810" cy="285750"/>
            <a:chOff x="765809" y="1748789"/>
            <a:chExt cx="5337810" cy="285750"/>
          </a:xfrm>
          <a:solidFill>
            <a:srgbClr val="8B0E04"/>
          </a:solidFill>
        </p:grpSpPr>
        <p:sp>
          <p:nvSpPr>
            <p:cNvPr id="241" name="Freeform 240">
              <a:extLst>
                <a:ext uri="{FF2B5EF4-FFF2-40B4-BE49-F238E27FC236}">
                  <a16:creationId xmlns:a16="http://schemas.microsoft.com/office/drawing/2014/main" id="{514071F1-E89D-B664-9328-D09BDB8C213C}"/>
                </a:ext>
              </a:extLst>
            </p:cNvPr>
            <p:cNvSpPr/>
            <p:nvPr/>
          </p:nvSpPr>
          <p:spPr>
            <a:xfrm>
              <a:off x="765809" y="1748789"/>
              <a:ext cx="226059" cy="285750"/>
            </a:xfrm>
            <a:custGeom>
              <a:avLst/>
              <a:gdLst>
                <a:gd name="connsiteX0" fmla="*/ 147320 w 226059"/>
                <a:gd name="connsiteY0" fmla="*/ 0 h 285750"/>
                <a:gd name="connsiteX1" fmla="*/ 224790 w 226059"/>
                <a:gd name="connsiteY1" fmla="*/ 17780 h 285750"/>
                <a:gd name="connsiteX2" fmla="*/ 224790 w 226059"/>
                <a:gd name="connsiteY2" fmla="*/ 90170 h 285750"/>
                <a:gd name="connsiteX3" fmla="*/ 154940 w 226059"/>
                <a:gd name="connsiteY3" fmla="*/ 72390 h 285750"/>
                <a:gd name="connsiteX4" fmla="*/ 80010 w 226059"/>
                <a:gd name="connsiteY4" fmla="*/ 142240 h 285750"/>
                <a:gd name="connsiteX5" fmla="*/ 149860 w 226059"/>
                <a:gd name="connsiteY5" fmla="*/ 212090 h 285750"/>
                <a:gd name="connsiteX6" fmla="*/ 226060 w 226059"/>
                <a:gd name="connsiteY6" fmla="*/ 194310 h 285750"/>
                <a:gd name="connsiteX7" fmla="*/ 226060 w 226059"/>
                <a:gd name="connsiteY7" fmla="*/ 267970 h 285750"/>
                <a:gd name="connsiteX8" fmla="*/ 142240 w 226059"/>
                <a:gd name="connsiteY8" fmla="*/ 285750 h 285750"/>
                <a:gd name="connsiteX9" fmla="*/ 0 w 226059"/>
                <a:gd name="connsiteY9" fmla="*/ 143510 h 285750"/>
                <a:gd name="connsiteX10" fmla="*/ 146050 w 226059"/>
                <a:gd name="connsiteY10" fmla="*/ 127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059" h="285750">
                  <a:moveTo>
                    <a:pt x="147320" y="0"/>
                  </a:moveTo>
                  <a:cubicBezTo>
                    <a:pt x="182880" y="0"/>
                    <a:pt x="205740" y="7620"/>
                    <a:pt x="224790" y="17780"/>
                  </a:cubicBezTo>
                  <a:lnTo>
                    <a:pt x="224790" y="90170"/>
                  </a:lnTo>
                  <a:cubicBezTo>
                    <a:pt x="209550" y="82550"/>
                    <a:pt x="186690" y="72390"/>
                    <a:pt x="154940" y="72390"/>
                  </a:cubicBezTo>
                  <a:cubicBezTo>
                    <a:pt x="106680" y="72390"/>
                    <a:pt x="80010" y="106680"/>
                    <a:pt x="80010" y="142240"/>
                  </a:cubicBezTo>
                  <a:cubicBezTo>
                    <a:pt x="80010" y="177800"/>
                    <a:pt x="105410" y="212090"/>
                    <a:pt x="149860" y="212090"/>
                  </a:cubicBezTo>
                  <a:cubicBezTo>
                    <a:pt x="194310" y="212090"/>
                    <a:pt x="209550" y="201930"/>
                    <a:pt x="226060" y="194310"/>
                  </a:cubicBezTo>
                  <a:lnTo>
                    <a:pt x="226060" y="267970"/>
                  </a:lnTo>
                  <a:cubicBezTo>
                    <a:pt x="207010" y="278130"/>
                    <a:pt x="175260" y="285750"/>
                    <a:pt x="142240" y="285750"/>
                  </a:cubicBezTo>
                  <a:cubicBezTo>
                    <a:pt x="59690" y="285750"/>
                    <a:pt x="0" y="222250"/>
                    <a:pt x="0" y="143510"/>
                  </a:cubicBezTo>
                  <a:cubicBezTo>
                    <a:pt x="0" y="64770"/>
                    <a:pt x="59690" y="1270"/>
                    <a:pt x="146050" y="127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CE2EC766-D091-BAB6-ADC5-AA580D167F5D}"/>
                </a:ext>
              </a:extLst>
            </p:cNvPr>
            <p:cNvSpPr/>
            <p:nvPr/>
          </p:nvSpPr>
          <p:spPr>
            <a:xfrm>
              <a:off x="1029969" y="1748789"/>
              <a:ext cx="292100" cy="284480"/>
            </a:xfrm>
            <a:custGeom>
              <a:avLst/>
              <a:gdLst>
                <a:gd name="connsiteX0" fmla="*/ 146050 w 292100"/>
                <a:gd name="connsiteY0" fmla="*/ 0 h 284480"/>
                <a:gd name="connsiteX1" fmla="*/ 292100 w 292100"/>
                <a:gd name="connsiteY1" fmla="*/ 142240 h 284480"/>
                <a:gd name="connsiteX2" fmla="*/ 146050 w 292100"/>
                <a:gd name="connsiteY2" fmla="*/ 284480 h 284480"/>
                <a:gd name="connsiteX3" fmla="*/ 0 w 292100"/>
                <a:gd name="connsiteY3" fmla="*/ 142240 h 284480"/>
                <a:gd name="connsiteX4" fmla="*/ 146050 w 292100"/>
                <a:gd name="connsiteY4" fmla="*/ 0 h 284480"/>
                <a:gd name="connsiteX5" fmla="*/ 146050 w 292100"/>
                <a:gd name="connsiteY5" fmla="*/ 213360 h 284480"/>
                <a:gd name="connsiteX6" fmla="*/ 212090 w 292100"/>
                <a:gd name="connsiteY6" fmla="*/ 143510 h 284480"/>
                <a:gd name="connsiteX7" fmla="*/ 146050 w 292100"/>
                <a:gd name="connsiteY7" fmla="*/ 73660 h 284480"/>
                <a:gd name="connsiteX8" fmla="*/ 80010 w 292100"/>
                <a:gd name="connsiteY8" fmla="*/ 143510 h 284480"/>
                <a:gd name="connsiteX9" fmla="*/ 146050 w 292100"/>
                <a:gd name="connsiteY9" fmla="*/ 213360 h 284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00" h="284480">
                  <a:moveTo>
                    <a:pt x="146050" y="0"/>
                  </a:moveTo>
                  <a:cubicBezTo>
                    <a:pt x="232410" y="0"/>
                    <a:pt x="292100" y="64770"/>
                    <a:pt x="292100" y="142240"/>
                  </a:cubicBezTo>
                  <a:cubicBezTo>
                    <a:pt x="292100" y="219710"/>
                    <a:pt x="232410" y="284480"/>
                    <a:pt x="146050" y="284480"/>
                  </a:cubicBezTo>
                  <a:cubicBezTo>
                    <a:pt x="59690" y="284480"/>
                    <a:pt x="0" y="220980"/>
                    <a:pt x="0" y="142240"/>
                  </a:cubicBezTo>
                  <a:cubicBezTo>
                    <a:pt x="0" y="63500"/>
                    <a:pt x="59690" y="0"/>
                    <a:pt x="146050" y="0"/>
                  </a:cubicBezTo>
                  <a:close/>
                  <a:moveTo>
                    <a:pt x="146050" y="213360"/>
                  </a:moveTo>
                  <a:cubicBezTo>
                    <a:pt x="186690" y="213360"/>
                    <a:pt x="212090" y="180340"/>
                    <a:pt x="212090" y="143510"/>
                  </a:cubicBezTo>
                  <a:cubicBezTo>
                    <a:pt x="212090" y="106680"/>
                    <a:pt x="186690" y="73660"/>
                    <a:pt x="146050" y="73660"/>
                  </a:cubicBezTo>
                  <a:cubicBezTo>
                    <a:pt x="105410" y="73660"/>
                    <a:pt x="80010" y="107950"/>
                    <a:pt x="80010" y="143510"/>
                  </a:cubicBezTo>
                  <a:cubicBezTo>
                    <a:pt x="80010" y="179070"/>
                    <a:pt x="106680" y="213360"/>
                    <a:pt x="146050" y="21336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 242">
              <a:extLst>
                <a:ext uri="{FF2B5EF4-FFF2-40B4-BE49-F238E27FC236}">
                  <a16:creationId xmlns:a16="http://schemas.microsoft.com/office/drawing/2014/main" id="{73859D59-5CAF-390F-B132-39FE8ACD607F}"/>
                </a:ext>
              </a:extLst>
            </p:cNvPr>
            <p:cNvSpPr/>
            <p:nvPr/>
          </p:nvSpPr>
          <p:spPr>
            <a:xfrm>
              <a:off x="1370330" y="1751329"/>
              <a:ext cx="276859" cy="278130"/>
            </a:xfrm>
            <a:custGeom>
              <a:avLst/>
              <a:gdLst>
                <a:gd name="connsiteX0" fmla="*/ 76200 w 276859"/>
                <a:gd name="connsiteY0" fmla="*/ 151130 h 278130"/>
                <a:gd name="connsiteX1" fmla="*/ 76200 w 276859"/>
                <a:gd name="connsiteY1" fmla="*/ 278130 h 278130"/>
                <a:gd name="connsiteX2" fmla="*/ 0 w 276859"/>
                <a:gd name="connsiteY2" fmla="*/ 278130 h 278130"/>
                <a:gd name="connsiteX3" fmla="*/ 0 w 276859"/>
                <a:gd name="connsiteY3" fmla="*/ 0 h 278130"/>
                <a:gd name="connsiteX4" fmla="*/ 1270 w 276859"/>
                <a:gd name="connsiteY4" fmla="*/ 0 h 278130"/>
                <a:gd name="connsiteX5" fmla="*/ 138430 w 276859"/>
                <a:gd name="connsiteY5" fmla="*/ 113030 h 278130"/>
                <a:gd name="connsiteX6" fmla="*/ 274320 w 276859"/>
                <a:gd name="connsiteY6" fmla="*/ 0 h 278130"/>
                <a:gd name="connsiteX7" fmla="*/ 276860 w 276859"/>
                <a:gd name="connsiteY7" fmla="*/ 0 h 278130"/>
                <a:gd name="connsiteX8" fmla="*/ 276860 w 276859"/>
                <a:gd name="connsiteY8" fmla="*/ 278130 h 278130"/>
                <a:gd name="connsiteX9" fmla="*/ 200660 w 276859"/>
                <a:gd name="connsiteY9" fmla="*/ 278130 h 278130"/>
                <a:gd name="connsiteX10" fmla="*/ 200660 w 276859"/>
                <a:gd name="connsiteY10" fmla="*/ 151130 h 278130"/>
                <a:gd name="connsiteX11" fmla="*/ 138430 w 276859"/>
                <a:gd name="connsiteY11" fmla="*/ 201930 h 278130"/>
                <a:gd name="connsiteX12" fmla="*/ 76200 w 276859"/>
                <a:gd name="connsiteY12" fmla="*/ 151130 h 278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6859" h="278130">
                  <a:moveTo>
                    <a:pt x="76200" y="151130"/>
                  </a:moveTo>
                  <a:lnTo>
                    <a:pt x="76200" y="278130"/>
                  </a:lnTo>
                  <a:lnTo>
                    <a:pt x="0" y="27813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138430" y="113030"/>
                  </a:lnTo>
                  <a:lnTo>
                    <a:pt x="274320" y="0"/>
                  </a:lnTo>
                  <a:lnTo>
                    <a:pt x="276860" y="0"/>
                  </a:lnTo>
                  <a:lnTo>
                    <a:pt x="276860" y="278130"/>
                  </a:lnTo>
                  <a:lnTo>
                    <a:pt x="200660" y="278130"/>
                  </a:lnTo>
                  <a:lnTo>
                    <a:pt x="200660" y="151130"/>
                  </a:lnTo>
                  <a:lnTo>
                    <a:pt x="138430" y="201930"/>
                  </a:lnTo>
                  <a:lnTo>
                    <a:pt x="76200" y="15113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 243">
              <a:extLst>
                <a:ext uri="{FF2B5EF4-FFF2-40B4-BE49-F238E27FC236}">
                  <a16:creationId xmlns:a16="http://schemas.microsoft.com/office/drawing/2014/main" id="{EA872F23-BB2F-D7D3-D2F4-2C81F68DDAFB}"/>
                </a:ext>
              </a:extLst>
            </p:cNvPr>
            <p:cNvSpPr/>
            <p:nvPr/>
          </p:nvSpPr>
          <p:spPr>
            <a:xfrm>
              <a:off x="1709420" y="1751329"/>
              <a:ext cx="276859" cy="278130"/>
            </a:xfrm>
            <a:custGeom>
              <a:avLst/>
              <a:gdLst>
                <a:gd name="connsiteX0" fmla="*/ 76200 w 276859"/>
                <a:gd name="connsiteY0" fmla="*/ 151130 h 278130"/>
                <a:gd name="connsiteX1" fmla="*/ 76200 w 276859"/>
                <a:gd name="connsiteY1" fmla="*/ 278130 h 278130"/>
                <a:gd name="connsiteX2" fmla="*/ 0 w 276859"/>
                <a:gd name="connsiteY2" fmla="*/ 278130 h 278130"/>
                <a:gd name="connsiteX3" fmla="*/ 0 w 276859"/>
                <a:gd name="connsiteY3" fmla="*/ 0 h 278130"/>
                <a:gd name="connsiteX4" fmla="*/ 1270 w 276859"/>
                <a:gd name="connsiteY4" fmla="*/ 0 h 278130"/>
                <a:gd name="connsiteX5" fmla="*/ 138430 w 276859"/>
                <a:gd name="connsiteY5" fmla="*/ 113030 h 278130"/>
                <a:gd name="connsiteX6" fmla="*/ 274320 w 276859"/>
                <a:gd name="connsiteY6" fmla="*/ 0 h 278130"/>
                <a:gd name="connsiteX7" fmla="*/ 276860 w 276859"/>
                <a:gd name="connsiteY7" fmla="*/ 0 h 278130"/>
                <a:gd name="connsiteX8" fmla="*/ 276860 w 276859"/>
                <a:gd name="connsiteY8" fmla="*/ 278130 h 278130"/>
                <a:gd name="connsiteX9" fmla="*/ 200660 w 276859"/>
                <a:gd name="connsiteY9" fmla="*/ 278130 h 278130"/>
                <a:gd name="connsiteX10" fmla="*/ 200660 w 276859"/>
                <a:gd name="connsiteY10" fmla="*/ 151130 h 278130"/>
                <a:gd name="connsiteX11" fmla="*/ 138430 w 276859"/>
                <a:gd name="connsiteY11" fmla="*/ 201930 h 278130"/>
                <a:gd name="connsiteX12" fmla="*/ 76200 w 276859"/>
                <a:gd name="connsiteY12" fmla="*/ 151130 h 278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6859" h="278130">
                  <a:moveTo>
                    <a:pt x="76200" y="151130"/>
                  </a:moveTo>
                  <a:lnTo>
                    <a:pt x="76200" y="278130"/>
                  </a:lnTo>
                  <a:lnTo>
                    <a:pt x="0" y="27813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138430" y="113030"/>
                  </a:lnTo>
                  <a:lnTo>
                    <a:pt x="274320" y="0"/>
                  </a:lnTo>
                  <a:lnTo>
                    <a:pt x="276860" y="0"/>
                  </a:lnTo>
                  <a:lnTo>
                    <a:pt x="276860" y="278130"/>
                  </a:lnTo>
                  <a:lnTo>
                    <a:pt x="200660" y="278130"/>
                  </a:lnTo>
                  <a:lnTo>
                    <a:pt x="200660" y="151130"/>
                  </a:lnTo>
                  <a:lnTo>
                    <a:pt x="138430" y="201930"/>
                  </a:lnTo>
                  <a:lnTo>
                    <a:pt x="76200" y="15113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 244">
              <a:extLst>
                <a:ext uri="{FF2B5EF4-FFF2-40B4-BE49-F238E27FC236}">
                  <a16:creationId xmlns:a16="http://schemas.microsoft.com/office/drawing/2014/main" id="{E9E62BAF-C883-9161-7CC2-36FD0B4420B9}"/>
                </a:ext>
              </a:extLst>
            </p:cNvPr>
            <p:cNvSpPr/>
            <p:nvPr/>
          </p:nvSpPr>
          <p:spPr>
            <a:xfrm>
              <a:off x="2048510" y="1755139"/>
              <a:ext cx="246379" cy="279400"/>
            </a:xfrm>
            <a:custGeom>
              <a:avLst/>
              <a:gdLst>
                <a:gd name="connsiteX0" fmla="*/ 0 w 246379"/>
                <a:gd name="connsiteY0" fmla="*/ 0 h 279400"/>
                <a:gd name="connsiteX1" fmla="*/ 80010 w 246379"/>
                <a:gd name="connsiteY1" fmla="*/ 0 h 279400"/>
                <a:gd name="connsiteX2" fmla="*/ 80010 w 246379"/>
                <a:gd name="connsiteY2" fmla="*/ 161290 h 279400"/>
                <a:gd name="connsiteX3" fmla="*/ 123190 w 246379"/>
                <a:gd name="connsiteY3" fmla="*/ 207010 h 279400"/>
                <a:gd name="connsiteX4" fmla="*/ 166370 w 246379"/>
                <a:gd name="connsiteY4" fmla="*/ 161290 h 279400"/>
                <a:gd name="connsiteX5" fmla="*/ 166370 w 246379"/>
                <a:gd name="connsiteY5" fmla="*/ 0 h 279400"/>
                <a:gd name="connsiteX6" fmla="*/ 246380 w 246379"/>
                <a:gd name="connsiteY6" fmla="*/ 0 h 279400"/>
                <a:gd name="connsiteX7" fmla="*/ 246380 w 246379"/>
                <a:gd name="connsiteY7" fmla="*/ 170180 h 279400"/>
                <a:gd name="connsiteX8" fmla="*/ 123190 w 246379"/>
                <a:gd name="connsiteY8" fmla="*/ 279400 h 279400"/>
                <a:gd name="connsiteX9" fmla="*/ 0 w 246379"/>
                <a:gd name="connsiteY9" fmla="*/ 170180 h 279400"/>
                <a:gd name="connsiteX10" fmla="*/ 0 w 246379"/>
                <a:gd name="connsiteY10" fmla="*/ 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6379" h="279400">
                  <a:moveTo>
                    <a:pt x="0" y="0"/>
                  </a:moveTo>
                  <a:lnTo>
                    <a:pt x="80010" y="0"/>
                  </a:lnTo>
                  <a:lnTo>
                    <a:pt x="80010" y="161290"/>
                  </a:lnTo>
                  <a:cubicBezTo>
                    <a:pt x="80010" y="190500"/>
                    <a:pt x="93980" y="207010"/>
                    <a:pt x="123190" y="207010"/>
                  </a:cubicBezTo>
                  <a:cubicBezTo>
                    <a:pt x="152400" y="207010"/>
                    <a:pt x="166370" y="190500"/>
                    <a:pt x="166370" y="161290"/>
                  </a:cubicBezTo>
                  <a:lnTo>
                    <a:pt x="166370" y="0"/>
                  </a:lnTo>
                  <a:lnTo>
                    <a:pt x="246380" y="0"/>
                  </a:lnTo>
                  <a:lnTo>
                    <a:pt x="246380" y="170180"/>
                  </a:lnTo>
                  <a:cubicBezTo>
                    <a:pt x="246380" y="234950"/>
                    <a:pt x="200660" y="279400"/>
                    <a:pt x="123190" y="279400"/>
                  </a:cubicBezTo>
                  <a:cubicBezTo>
                    <a:pt x="45720" y="279400"/>
                    <a:pt x="0" y="234950"/>
                    <a:pt x="0" y="17018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 245">
              <a:extLst>
                <a:ext uri="{FF2B5EF4-FFF2-40B4-BE49-F238E27FC236}">
                  <a16:creationId xmlns:a16="http://schemas.microsoft.com/office/drawing/2014/main" id="{4129F57B-7782-A12D-9FE1-BDCDC6C804BF}"/>
                </a:ext>
              </a:extLst>
            </p:cNvPr>
            <p:cNvSpPr/>
            <p:nvPr/>
          </p:nvSpPr>
          <p:spPr>
            <a:xfrm>
              <a:off x="2355850" y="1751329"/>
              <a:ext cx="238760" cy="281940"/>
            </a:xfrm>
            <a:custGeom>
              <a:avLst/>
              <a:gdLst>
                <a:gd name="connsiteX0" fmla="*/ 77470 w 238760"/>
                <a:gd name="connsiteY0" fmla="*/ 154940 h 281940"/>
                <a:gd name="connsiteX1" fmla="*/ 77470 w 238760"/>
                <a:gd name="connsiteY1" fmla="*/ 278130 h 281940"/>
                <a:gd name="connsiteX2" fmla="*/ 0 w 238760"/>
                <a:gd name="connsiteY2" fmla="*/ 278130 h 281940"/>
                <a:gd name="connsiteX3" fmla="*/ 0 w 238760"/>
                <a:gd name="connsiteY3" fmla="*/ 0 h 281940"/>
                <a:gd name="connsiteX4" fmla="*/ 3810 w 238760"/>
                <a:gd name="connsiteY4" fmla="*/ 0 h 281940"/>
                <a:gd name="connsiteX5" fmla="*/ 161290 w 238760"/>
                <a:gd name="connsiteY5" fmla="*/ 127000 h 281940"/>
                <a:gd name="connsiteX6" fmla="*/ 161290 w 238760"/>
                <a:gd name="connsiteY6" fmla="*/ 3810 h 281940"/>
                <a:gd name="connsiteX7" fmla="*/ 238760 w 238760"/>
                <a:gd name="connsiteY7" fmla="*/ 3810 h 281940"/>
                <a:gd name="connsiteX8" fmla="*/ 238760 w 238760"/>
                <a:gd name="connsiteY8" fmla="*/ 281940 h 281940"/>
                <a:gd name="connsiteX9" fmla="*/ 234950 w 238760"/>
                <a:gd name="connsiteY9" fmla="*/ 281940 h 281940"/>
                <a:gd name="connsiteX10" fmla="*/ 77470 w 238760"/>
                <a:gd name="connsiteY10" fmla="*/ 154940 h 281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760" h="281940">
                  <a:moveTo>
                    <a:pt x="77470" y="154940"/>
                  </a:moveTo>
                  <a:lnTo>
                    <a:pt x="77470" y="278130"/>
                  </a:lnTo>
                  <a:lnTo>
                    <a:pt x="0" y="278130"/>
                  </a:lnTo>
                  <a:lnTo>
                    <a:pt x="0" y="0"/>
                  </a:lnTo>
                  <a:lnTo>
                    <a:pt x="3810" y="0"/>
                  </a:lnTo>
                  <a:lnTo>
                    <a:pt x="161290" y="127000"/>
                  </a:lnTo>
                  <a:lnTo>
                    <a:pt x="161290" y="3810"/>
                  </a:lnTo>
                  <a:lnTo>
                    <a:pt x="238760" y="3810"/>
                  </a:lnTo>
                  <a:lnTo>
                    <a:pt x="238760" y="281940"/>
                  </a:lnTo>
                  <a:lnTo>
                    <a:pt x="234950" y="281940"/>
                  </a:lnTo>
                  <a:lnTo>
                    <a:pt x="77470" y="15494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 246">
              <a:extLst>
                <a:ext uri="{FF2B5EF4-FFF2-40B4-BE49-F238E27FC236}">
                  <a16:creationId xmlns:a16="http://schemas.microsoft.com/office/drawing/2014/main" id="{1A271BF2-94E4-F5E5-7909-ABA40F8C916F}"/>
                </a:ext>
              </a:extLst>
            </p:cNvPr>
            <p:cNvSpPr/>
            <p:nvPr/>
          </p:nvSpPr>
          <p:spPr>
            <a:xfrm>
              <a:off x="2655570" y="1755139"/>
              <a:ext cx="80009" cy="274320"/>
            </a:xfrm>
            <a:custGeom>
              <a:avLst/>
              <a:gdLst>
                <a:gd name="connsiteX0" fmla="*/ 80010 w 80009"/>
                <a:gd name="connsiteY0" fmla="*/ 274320 h 274320"/>
                <a:gd name="connsiteX1" fmla="*/ 0 w 80009"/>
                <a:gd name="connsiteY1" fmla="*/ 274320 h 274320"/>
                <a:gd name="connsiteX2" fmla="*/ 0 w 80009"/>
                <a:gd name="connsiteY2" fmla="*/ 0 h 274320"/>
                <a:gd name="connsiteX3" fmla="*/ 80010 w 80009"/>
                <a:gd name="connsiteY3" fmla="*/ 0 h 274320"/>
                <a:gd name="connsiteX4" fmla="*/ 80010 w 80009"/>
                <a:gd name="connsiteY4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09" h="274320">
                  <a:moveTo>
                    <a:pt x="80010" y="274320"/>
                  </a:moveTo>
                  <a:lnTo>
                    <a:pt x="0" y="274320"/>
                  </a:lnTo>
                  <a:lnTo>
                    <a:pt x="0" y="0"/>
                  </a:lnTo>
                  <a:lnTo>
                    <a:pt x="80010" y="0"/>
                  </a:lnTo>
                  <a:lnTo>
                    <a:pt x="80010" y="27432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 247">
              <a:extLst>
                <a:ext uri="{FF2B5EF4-FFF2-40B4-BE49-F238E27FC236}">
                  <a16:creationId xmlns:a16="http://schemas.microsoft.com/office/drawing/2014/main" id="{AC343BF8-F7EF-1ABC-780F-70AE18B7A79A}"/>
                </a:ext>
              </a:extLst>
            </p:cNvPr>
            <p:cNvSpPr/>
            <p:nvPr/>
          </p:nvSpPr>
          <p:spPr>
            <a:xfrm>
              <a:off x="2778760" y="1755139"/>
              <a:ext cx="219710" cy="274320"/>
            </a:xfrm>
            <a:custGeom>
              <a:avLst/>
              <a:gdLst>
                <a:gd name="connsiteX0" fmla="*/ 219710 w 219710"/>
                <a:gd name="connsiteY0" fmla="*/ 0 h 274320"/>
                <a:gd name="connsiteX1" fmla="*/ 219710 w 219710"/>
                <a:gd name="connsiteY1" fmla="*/ 67310 h 274320"/>
                <a:gd name="connsiteX2" fmla="*/ 149860 w 219710"/>
                <a:gd name="connsiteY2" fmla="*/ 67310 h 274320"/>
                <a:gd name="connsiteX3" fmla="*/ 149860 w 219710"/>
                <a:gd name="connsiteY3" fmla="*/ 274320 h 274320"/>
                <a:gd name="connsiteX4" fmla="*/ 69850 w 219710"/>
                <a:gd name="connsiteY4" fmla="*/ 274320 h 274320"/>
                <a:gd name="connsiteX5" fmla="*/ 69850 w 219710"/>
                <a:gd name="connsiteY5" fmla="*/ 67310 h 274320"/>
                <a:gd name="connsiteX6" fmla="*/ 0 w 219710"/>
                <a:gd name="connsiteY6" fmla="*/ 67310 h 274320"/>
                <a:gd name="connsiteX7" fmla="*/ 0 w 219710"/>
                <a:gd name="connsiteY7" fmla="*/ 0 h 274320"/>
                <a:gd name="connsiteX8" fmla="*/ 219710 w 219710"/>
                <a:gd name="connsiteY8" fmla="*/ 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710" h="274320">
                  <a:moveTo>
                    <a:pt x="219710" y="0"/>
                  </a:moveTo>
                  <a:lnTo>
                    <a:pt x="219710" y="67310"/>
                  </a:lnTo>
                  <a:lnTo>
                    <a:pt x="149860" y="67310"/>
                  </a:lnTo>
                  <a:lnTo>
                    <a:pt x="149860" y="274320"/>
                  </a:lnTo>
                  <a:lnTo>
                    <a:pt x="69850" y="274320"/>
                  </a:lnTo>
                  <a:lnTo>
                    <a:pt x="69850" y="67310"/>
                  </a:lnTo>
                  <a:lnTo>
                    <a:pt x="0" y="67310"/>
                  </a:lnTo>
                  <a:lnTo>
                    <a:pt x="0" y="0"/>
                  </a:lnTo>
                  <a:lnTo>
                    <a:pt x="219710" y="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 248">
              <a:extLst>
                <a:ext uri="{FF2B5EF4-FFF2-40B4-BE49-F238E27FC236}">
                  <a16:creationId xmlns:a16="http://schemas.microsoft.com/office/drawing/2014/main" id="{403EA956-3370-984B-7FD1-469711490442}"/>
                </a:ext>
              </a:extLst>
            </p:cNvPr>
            <p:cNvSpPr/>
            <p:nvPr/>
          </p:nvSpPr>
          <p:spPr>
            <a:xfrm>
              <a:off x="3014979" y="1755139"/>
              <a:ext cx="279400" cy="274320"/>
            </a:xfrm>
            <a:custGeom>
              <a:avLst/>
              <a:gdLst>
                <a:gd name="connsiteX0" fmla="*/ 100330 w 279400"/>
                <a:gd name="connsiteY0" fmla="*/ 274320 h 274320"/>
                <a:gd name="connsiteX1" fmla="*/ 100330 w 279400"/>
                <a:gd name="connsiteY1" fmla="*/ 170180 h 274320"/>
                <a:gd name="connsiteX2" fmla="*/ 0 w 279400"/>
                <a:gd name="connsiteY2" fmla="*/ 0 h 274320"/>
                <a:gd name="connsiteX3" fmla="*/ 90170 w 279400"/>
                <a:gd name="connsiteY3" fmla="*/ 0 h 274320"/>
                <a:gd name="connsiteX4" fmla="*/ 139700 w 279400"/>
                <a:gd name="connsiteY4" fmla="*/ 95250 h 274320"/>
                <a:gd name="connsiteX5" fmla="*/ 189230 w 279400"/>
                <a:gd name="connsiteY5" fmla="*/ 0 h 274320"/>
                <a:gd name="connsiteX6" fmla="*/ 279400 w 279400"/>
                <a:gd name="connsiteY6" fmla="*/ 0 h 274320"/>
                <a:gd name="connsiteX7" fmla="*/ 179070 w 279400"/>
                <a:gd name="connsiteY7" fmla="*/ 170180 h 274320"/>
                <a:gd name="connsiteX8" fmla="*/ 179070 w 279400"/>
                <a:gd name="connsiteY8" fmla="*/ 274320 h 274320"/>
                <a:gd name="connsiteX9" fmla="*/ 99060 w 279400"/>
                <a:gd name="connsiteY9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9400" h="274320">
                  <a:moveTo>
                    <a:pt x="100330" y="274320"/>
                  </a:moveTo>
                  <a:lnTo>
                    <a:pt x="100330" y="170180"/>
                  </a:lnTo>
                  <a:lnTo>
                    <a:pt x="0" y="0"/>
                  </a:lnTo>
                  <a:lnTo>
                    <a:pt x="90170" y="0"/>
                  </a:lnTo>
                  <a:lnTo>
                    <a:pt x="139700" y="95250"/>
                  </a:lnTo>
                  <a:lnTo>
                    <a:pt x="189230" y="0"/>
                  </a:lnTo>
                  <a:lnTo>
                    <a:pt x="279400" y="0"/>
                  </a:lnTo>
                  <a:lnTo>
                    <a:pt x="179070" y="170180"/>
                  </a:lnTo>
                  <a:lnTo>
                    <a:pt x="179070" y="274320"/>
                  </a:lnTo>
                  <a:lnTo>
                    <a:pt x="99060" y="27432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 249">
              <a:extLst>
                <a:ext uri="{FF2B5EF4-FFF2-40B4-BE49-F238E27FC236}">
                  <a16:creationId xmlns:a16="http://schemas.microsoft.com/office/drawing/2014/main" id="{EF2666ED-72FF-FB35-B4A1-B07DBE99262D}"/>
                </a:ext>
              </a:extLst>
            </p:cNvPr>
            <p:cNvSpPr/>
            <p:nvPr/>
          </p:nvSpPr>
          <p:spPr>
            <a:xfrm>
              <a:off x="3398520" y="1755139"/>
              <a:ext cx="189229" cy="275589"/>
            </a:xfrm>
            <a:custGeom>
              <a:avLst/>
              <a:gdLst>
                <a:gd name="connsiteX0" fmla="*/ 0 w 189229"/>
                <a:gd name="connsiteY0" fmla="*/ 0 h 275589"/>
                <a:gd name="connsiteX1" fmla="*/ 184150 w 189229"/>
                <a:gd name="connsiteY1" fmla="*/ 0 h 275589"/>
                <a:gd name="connsiteX2" fmla="*/ 184150 w 189229"/>
                <a:gd name="connsiteY2" fmla="*/ 67310 h 275589"/>
                <a:gd name="connsiteX3" fmla="*/ 80010 w 189229"/>
                <a:gd name="connsiteY3" fmla="*/ 67310 h 275589"/>
                <a:gd name="connsiteX4" fmla="*/ 80010 w 189229"/>
                <a:gd name="connsiteY4" fmla="*/ 104140 h 275589"/>
                <a:gd name="connsiteX5" fmla="*/ 168910 w 189229"/>
                <a:gd name="connsiteY5" fmla="*/ 104140 h 275589"/>
                <a:gd name="connsiteX6" fmla="*/ 168910 w 189229"/>
                <a:gd name="connsiteY6" fmla="*/ 167640 h 275589"/>
                <a:gd name="connsiteX7" fmla="*/ 80010 w 189229"/>
                <a:gd name="connsiteY7" fmla="*/ 167640 h 275589"/>
                <a:gd name="connsiteX8" fmla="*/ 80010 w 189229"/>
                <a:gd name="connsiteY8" fmla="*/ 208280 h 275589"/>
                <a:gd name="connsiteX9" fmla="*/ 189230 w 189229"/>
                <a:gd name="connsiteY9" fmla="*/ 208280 h 275589"/>
                <a:gd name="connsiteX10" fmla="*/ 189230 w 189229"/>
                <a:gd name="connsiteY10" fmla="*/ 275590 h 275589"/>
                <a:gd name="connsiteX11" fmla="*/ 0 w 189229"/>
                <a:gd name="connsiteY11" fmla="*/ 275590 h 275589"/>
                <a:gd name="connsiteX12" fmla="*/ 0 w 189229"/>
                <a:gd name="connsiteY12" fmla="*/ 1270 h 275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229" h="275589">
                  <a:moveTo>
                    <a:pt x="0" y="0"/>
                  </a:moveTo>
                  <a:lnTo>
                    <a:pt x="184150" y="0"/>
                  </a:lnTo>
                  <a:lnTo>
                    <a:pt x="184150" y="67310"/>
                  </a:lnTo>
                  <a:lnTo>
                    <a:pt x="80010" y="67310"/>
                  </a:lnTo>
                  <a:lnTo>
                    <a:pt x="80010" y="104140"/>
                  </a:lnTo>
                  <a:lnTo>
                    <a:pt x="168910" y="104140"/>
                  </a:lnTo>
                  <a:lnTo>
                    <a:pt x="168910" y="167640"/>
                  </a:lnTo>
                  <a:lnTo>
                    <a:pt x="80010" y="167640"/>
                  </a:lnTo>
                  <a:lnTo>
                    <a:pt x="80010" y="208280"/>
                  </a:lnTo>
                  <a:lnTo>
                    <a:pt x="189230" y="208280"/>
                  </a:lnTo>
                  <a:lnTo>
                    <a:pt x="189230" y="275590"/>
                  </a:lnTo>
                  <a:lnTo>
                    <a:pt x="0" y="27559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 250">
              <a:extLst>
                <a:ext uri="{FF2B5EF4-FFF2-40B4-BE49-F238E27FC236}">
                  <a16:creationId xmlns:a16="http://schemas.microsoft.com/office/drawing/2014/main" id="{1EF599C3-DE86-7261-896C-D2A58C4087F1}"/>
                </a:ext>
              </a:extLst>
            </p:cNvPr>
            <p:cNvSpPr/>
            <p:nvPr/>
          </p:nvSpPr>
          <p:spPr>
            <a:xfrm>
              <a:off x="3636009" y="1751329"/>
              <a:ext cx="238760" cy="281940"/>
            </a:xfrm>
            <a:custGeom>
              <a:avLst/>
              <a:gdLst>
                <a:gd name="connsiteX0" fmla="*/ 77470 w 238760"/>
                <a:gd name="connsiteY0" fmla="*/ 154940 h 281940"/>
                <a:gd name="connsiteX1" fmla="*/ 77470 w 238760"/>
                <a:gd name="connsiteY1" fmla="*/ 278130 h 281940"/>
                <a:gd name="connsiteX2" fmla="*/ 0 w 238760"/>
                <a:gd name="connsiteY2" fmla="*/ 278130 h 281940"/>
                <a:gd name="connsiteX3" fmla="*/ 0 w 238760"/>
                <a:gd name="connsiteY3" fmla="*/ 0 h 281940"/>
                <a:gd name="connsiteX4" fmla="*/ 3810 w 238760"/>
                <a:gd name="connsiteY4" fmla="*/ 0 h 281940"/>
                <a:gd name="connsiteX5" fmla="*/ 161290 w 238760"/>
                <a:gd name="connsiteY5" fmla="*/ 127000 h 281940"/>
                <a:gd name="connsiteX6" fmla="*/ 161290 w 238760"/>
                <a:gd name="connsiteY6" fmla="*/ 3810 h 281940"/>
                <a:gd name="connsiteX7" fmla="*/ 238760 w 238760"/>
                <a:gd name="connsiteY7" fmla="*/ 3810 h 281940"/>
                <a:gd name="connsiteX8" fmla="*/ 238760 w 238760"/>
                <a:gd name="connsiteY8" fmla="*/ 281940 h 281940"/>
                <a:gd name="connsiteX9" fmla="*/ 234950 w 238760"/>
                <a:gd name="connsiteY9" fmla="*/ 281940 h 281940"/>
                <a:gd name="connsiteX10" fmla="*/ 77470 w 238760"/>
                <a:gd name="connsiteY10" fmla="*/ 154940 h 281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760" h="281940">
                  <a:moveTo>
                    <a:pt x="77470" y="154940"/>
                  </a:moveTo>
                  <a:lnTo>
                    <a:pt x="77470" y="278130"/>
                  </a:lnTo>
                  <a:lnTo>
                    <a:pt x="0" y="278130"/>
                  </a:lnTo>
                  <a:lnTo>
                    <a:pt x="0" y="0"/>
                  </a:lnTo>
                  <a:lnTo>
                    <a:pt x="3810" y="0"/>
                  </a:lnTo>
                  <a:lnTo>
                    <a:pt x="161290" y="127000"/>
                  </a:lnTo>
                  <a:lnTo>
                    <a:pt x="161290" y="3810"/>
                  </a:lnTo>
                  <a:lnTo>
                    <a:pt x="238760" y="3810"/>
                  </a:lnTo>
                  <a:lnTo>
                    <a:pt x="238760" y="281940"/>
                  </a:lnTo>
                  <a:lnTo>
                    <a:pt x="234950" y="281940"/>
                  </a:lnTo>
                  <a:lnTo>
                    <a:pt x="77470" y="15494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 251">
              <a:extLst>
                <a:ext uri="{FF2B5EF4-FFF2-40B4-BE49-F238E27FC236}">
                  <a16:creationId xmlns:a16="http://schemas.microsoft.com/office/drawing/2014/main" id="{2EEB471D-FA62-0BC5-54F2-98174763B59F}"/>
                </a:ext>
              </a:extLst>
            </p:cNvPr>
            <p:cNvSpPr/>
            <p:nvPr/>
          </p:nvSpPr>
          <p:spPr>
            <a:xfrm>
              <a:off x="3924300" y="1750060"/>
              <a:ext cx="247650" cy="284479"/>
            </a:xfrm>
            <a:custGeom>
              <a:avLst/>
              <a:gdLst>
                <a:gd name="connsiteX0" fmla="*/ 246380 w 247650"/>
                <a:gd name="connsiteY0" fmla="*/ 264160 h 284479"/>
                <a:gd name="connsiteX1" fmla="*/ 149860 w 247650"/>
                <a:gd name="connsiteY1" fmla="*/ 284480 h 284479"/>
                <a:gd name="connsiteX2" fmla="*/ 0 w 247650"/>
                <a:gd name="connsiteY2" fmla="*/ 142240 h 284479"/>
                <a:gd name="connsiteX3" fmla="*/ 146050 w 247650"/>
                <a:gd name="connsiteY3" fmla="*/ 0 h 284479"/>
                <a:gd name="connsiteX4" fmla="*/ 236220 w 247650"/>
                <a:gd name="connsiteY4" fmla="*/ 17780 h 284479"/>
                <a:gd name="connsiteX5" fmla="*/ 236220 w 247650"/>
                <a:gd name="connsiteY5" fmla="*/ 90170 h 284479"/>
                <a:gd name="connsiteX6" fmla="*/ 154940 w 247650"/>
                <a:gd name="connsiteY6" fmla="*/ 72390 h 284479"/>
                <a:gd name="connsiteX7" fmla="*/ 81280 w 247650"/>
                <a:gd name="connsiteY7" fmla="*/ 142240 h 284479"/>
                <a:gd name="connsiteX8" fmla="*/ 151130 w 247650"/>
                <a:gd name="connsiteY8" fmla="*/ 213360 h 284479"/>
                <a:gd name="connsiteX9" fmla="*/ 171450 w 247650"/>
                <a:gd name="connsiteY9" fmla="*/ 213360 h 284479"/>
                <a:gd name="connsiteX10" fmla="*/ 171450 w 247650"/>
                <a:gd name="connsiteY10" fmla="*/ 149860 h 284479"/>
                <a:gd name="connsiteX11" fmla="*/ 247650 w 247650"/>
                <a:gd name="connsiteY11" fmla="*/ 149860 h 284479"/>
                <a:gd name="connsiteX12" fmla="*/ 247650 w 247650"/>
                <a:gd name="connsiteY12" fmla="*/ 265430 h 284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7650" h="284479">
                  <a:moveTo>
                    <a:pt x="246380" y="264160"/>
                  </a:moveTo>
                  <a:cubicBezTo>
                    <a:pt x="219710" y="276860"/>
                    <a:pt x="184150" y="284480"/>
                    <a:pt x="149860" y="284480"/>
                  </a:cubicBezTo>
                  <a:cubicBezTo>
                    <a:pt x="59690" y="284480"/>
                    <a:pt x="0" y="220980"/>
                    <a:pt x="0" y="142240"/>
                  </a:cubicBezTo>
                  <a:cubicBezTo>
                    <a:pt x="0" y="63500"/>
                    <a:pt x="59690" y="0"/>
                    <a:pt x="146050" y="0"/>
                  </a:cubicBezTo>
                  <a:cubicBezTo>
                    <a:pt x="232410" y="0"/>
                    <a:pt x="214630" y="7620"/>
                    <a:pt x="236220" y="17780"/>
                  </a:cubicBezTo>
                  <a:lnTo>
                    <a:pt x="236220" y="90170"/>
                  </a:lnTo>
                  <a:cubicBezTo>
                    <a:pt x="218440" y="82550"/>
                    <a:pt x="191770" y="72390"/>
                    <a:pt x="154940" y="72390"/>
                  </a:cubicBezTo>
                  <a:cubicBezTo>
                    <a:pt x="118110" y="72390"/>
                    <a:pt x="81280" y="106680"/>
                    <a:pt x="81280" y="142240"/>
                  </a:cubicBezTo>
                  <a:cubicBezTo>
                    <a:pt x="81280" y="177800"/>
                    <a:pt x="105410" y="213360"/>
                    <a:pt x="151130" y="213360"/>
                  </a:cubicBezTo>
                  <a:cubicBezTo>
                    <a:pt x="196850" y="213360"/>
                    <a:pt x="165100" y="213360"/>
                    <a:pt x="171450" y="213360"/>
                  </a:cubicBezTo>
                  <a:lnTo>
                    <a:pt x="171450" y="149860"/>
                  </a:lnTo>
                  <a:lnTo>
                    <a:pt x="247650" y="149860"/>
                  </a:lnTo>
                  <a:lnTo>
                    <a:pt x="247650" y="26543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 252">
              <a:extLst>
                <a:ext uri="{FF2B5EF4-FFF2-40B4-BE49-F238E27FC236}">
                  <a16:creationId xmlns:a16="http://schemas.microsoft.com/office/drawing/2014/main" id="{ABA5BC55-B5B7-4E37-1647-1D116B009EC2}"/>
                </a:ext>
              </a:extLst>
            </p:cNvPr>
            <p:cNvSpPr/>
            <p:nvPr/>
          </p:nvSpPr>
          <p:spPr>
            <a:xfrm>
              <a:off x="4197350" y="1750060"/>
              <a:ext cx="283209" cy="278129"/>
            </a:xfrm>
            <a:custGeom>
              <a:avLst/>
              <a:gdLst>
                <a:gd name="connsiteX0" fmla="*/ 182880 w 283209"/>
                <a:gd name="connsiteY0" fmla="*/ 242570 h 278129"/>
                <a:gd name="connsiteX1" fmla="*/ 99060 w 283209"/>
                <a:gd name="connsiteY1" fmla="*/ 242570 h 278129"/>
                <a:gd name="connsiteX2" fmla="*/ 82550 w 283209"/>
                <a:gd name="connsiteY2" fmla="*/ 278130 h 278129"/>
                <a:gd name="connsiteX3" fmla="*/ 0 w 283209"/>
                <a:gd name="connsiteY3" fmla="*/ 278130 h 278129"/>
                <a:gd name="connsiteX4" fmla="*/ 139700 w 283209"/>
                <a:gd name="connsiteY4" fmla="*/ 0 h 278129"/>
                <a:gd name="connsiteX5" fmla="*/ 143510 w 283209"/>
                <a:gd name="connsiteY5" fmla="*/ 0 h 278129"/>
                <a:gd name="connsiteX6" fmla="*/ 283210 w 283209"/>
                <a:gd name="connsiteY6" fmla="*/ 278130 h 278129"/>
                <a:gd name="connsiteX7" fmla="*/ 200660 w 283209"/>
                <a:gd name="connsiteY7" fmla="*/ 278130 h 278129"/>
                <a:gd name="connsiteX8" fmla="*/ 184150 w 283209"/>
                <a:gd name="connsiteY8" fmla="*/ 242570 h 278129"/>
                <a:gd name="connsiteX9" fmla="*/ 121920 w 283209"/>
                <a:gd name="connsiteY9" fmla="*/ 191770 h 278129"/>
                <a:gd name="connsiteX10" fmla="*/ 161290 w 283209"/>
                <a:gd name="connsiteY10" fmla="*/ 191770 h 278129"/>
                <a:gd name="connsiteX11" fmla="*/ 142240 w 283209"/>
                <a:gd name="connsiteY11" fmla="*/ 140970 h 278129"/>
                <a:gd name="connsiteX12" fmla="*/ 142240 w 283209"/>
                <a:gd name="connsiteY12" fmla="*/ 140970 h 278129"/>
                <a:gd name="connsiteX13" fmla="*/ 123190 w 283209"/>
                <a:gd name="connsiteY13" fmla="*/ 191770 h 27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3209" h="278129">
                  <a:moveTo>
                    <a:pt x="182880" y="242570"/>
                  </a:moveTo>
                  <a:lnTo>
                    <a:pt x="99060" y="242570"/>
                  </a:lnTo>
                  <a:lnTo>
                    <a:pt x="82550" y="278130"/>
                  </a:lnTo>
                  <a:lnTo>
                    <a:pt x="0" y="278130"/>
                  </a:lnTo>
                  <a:lnTo>
                    <a:pt x="139700" y="0"/>
                  </a:lnTo>
                  <a:lnTo>
                    <a:pt x="143510" y="0"/>
                  </a:lnTo>
                  <a:lnTo>
                    <a:pt x="283210" y="278130"/>
                  </a:lnTo>
                  <a:lnTo>
                    <a:pt x="200660" y="278130"/>
                  </a:lnTo>
                  <a:lnTo>
                    <a:pt x="184150" y="242570"/>
                  </a:lnTo>
                  <a:close/>
                  <a:moveTo>
                    <a:pt x="121920" y="191770"/>
                  </a:moveTo>
                  <a:lnTo>
                    <a:pt x="161290" y="191770"/>
                  </a:lnTo>
                  <a:cubicBezTo>
                    <a:pt x="154940" y="175260"/>
                    <a:pt x="143510" y="151130"/>
                    <a:pt x="142240" y="140970"/>
                  </a:cubicBezTo>
                  <a:lnTo>
                    <a:pt x="142240" y="140970"/>
                  </a:lnTo>
                  <a:cubicBezTo>
                    <a:pt x="139700" y="151130"/>
                    <a:pt x="129540" y="176530"/>
                    <a:pt x="123190" y="19177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DD633658-EDE3-86E8-F4B6-7FA8471F43C2}"/>
                </a:ext>
              </a:extLst>
            </p:cNvPr>
            <p:cNvSpPr/>
            <p:nvPr/>
          </p:nvSpPr>
          <p:spPr>
            <a:xfrm>
              <a:off x="4485640" y="1750060"/>
              <a:ext cx="247650" cy="284479"/>
            </a:xfrm>
            <a:custGeom>
              <a:avLst/>
              <a:gdLst>
                <a:gd name="connsiteX0" fmla="*/ 246380 w 247650"/>
                <a:gd name="connsiteY0" fmla="*/ 264160 h 284479"/>
                <a:gd name="connsiteX1" fmla="*/ 149860 w 247650"/>
                <a:gd name="connsiteY1" fmla="*/ 284480 h 284479"/>
                <a:gd name="connsiteX2" fmla="*/ 0 w 247650"/>
                <a:gd name="connsiteY2" fmla="*/ 142240 h 284479"/>
                <a:gd name="connsiteX3" fmla="*/ 146050 w 247650"/>
                <a:gd name="connsiteY3" fmla="*/ 0 h 284479"/>
                <a:gd name="connsiteX4" fmla="*/ 236220 w 247650"/>
                <a:gd name="connsiteY4" fmla="*/ 17780 h 284479"/>
                <a:gd name="connsiteX5" fmla="*/ 236220 w 247650"/>
                <a:gd name="connsiteY5" fmla="*/ 90170 h 284479"/>
                <a:gd name="connsiteX6" fmla="*/ 154940 w 247650"/>
                <a:gd name="connsiteY6" fmla="*/ 72390 h 284479"/>
                <a:gd name="connsiteX7" fmla="*/ 81280 w 247650"/>
                <a:gd name="connsiteY7" fmla="*/ 142240 h 284479"/>
                <a:gd name="connsiteX8" fmla="*/ 151130 w 247650"/>
                <a:gd name="connsiteY8" fmla="*/ 213360 h 284479"/>
                <a:gd name="connsiteX9" fmla="*/ 171450 w 247650"/>
                <a:gd name="connsiteY9" fmla="*/ 213360 h 284479"/>
                <a:gd name="connsiteX10" fmla="*/ 171450 w 247650"/>
                <a:gd name="connsiteY10" fmla="*/ 149860 h 284479"/>
                <a:gd name="connsiteX11" fmla="*/ 247650 w 247650"/>
                <a:gd name="connsiteY11" fmla="*/ 149860 h 284479"/>
                <a:gd name="connsiteX12" fmla="*/ 247650 w 247650"/>
                <a:gd name="connsiteY12" fmla="*/ 265430 h 284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7650" h="284479">
                  <a:moveTo>
                    <a:pt x="246380" y="264160"/>
                  </a:moveTo>
                  <a:cubicBezTo>
                    <a:pt x="219710" y="276860"/>
                    <a:pt x="184150" y="284480"/>
                    <a:pt x="149860" y="284480"/>
                  </a:cubicBezTo>
                  <a:cubicBezTo>
                    <a:pt x="59690" y="284480"/>
                    <a:pt x="0" y="220980"/>
                    <a:pt x="0" y="142240"/>
                  </a:cubicBezTo>
                  <a:cubicBezTo>
                    <a:pt x="0" y="63500"/>
                    <a:pt x="59690" y="0"/>
                    <a:pt x="146050" y="0"/>
                  </a:cubicBezTo>
                  <a:cubicBezTo>
                    <a:pt x="232410" y="0"/>
                    <a:pt x="214630" y="7620"/>
                    <a:pt x="236220" y="17780"/>
                  </a:cubicBezTo>
                  <a:lnTo>
                    <a:pt x="236220" y="90170"/>
                  </a:lnTo>
                  <a:cubicBezTo>
                    <a:pt x="218440" y="82550"/>
                    <a:pt x="191770" y="72390"/>
                    <a:pt x="154940" y="72390"/>
                  </a:cubicBezTo>
                  <a:cubicBezTo>
                    <a:pt x="118110" y="72390"/>
                    <a:pt x="81280" y="106680"/>
                    <a:pt x="81280" y="142240"/>
                  </a:cubicBezTo>
                  <a:cubicBezTo>
                    <a:pt x="81280" y="177800"/>
                    <a:pt x="105410" y="213360"/>
                    <a:pt x="151130" y="213360"/>
                  </a:cubicBezTo>
                  <a:cubicBezTo>
                    <a:pt x="196850" y="213360"/>
                    <a:pt x="165100" y="213360"/>
                    <a:pt x="171450" y="213360"/>
                  </a:cubicBezTo>
                  <a:lnTo>
                    <a:pt x="171450" y="149860"/>
                  </a:lnTo>
                  <a:lnTo>
                    <a:pt x="247650" y="149860"/>
                  </a:lnTo>
                  <a:lnTo>
                    <a:pt x="247650" y="26543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 254">
              <a:extLst>
                <a:ext uri="{FF2B5EF4-FFF2-40B4-BE49-F238E27FC236}">
                  <a16:creationId xmlns:a16="http://schemas.microsoft.com/office/drawing/2014/main" id="{44C6A213-FE8A-F832-4DA4-25B649952AAB}"/>
                </a:ext>
              </a:extLst>
            </p:cNvPr>
            <p:cNvSpPr/>
            <p:nvPr/>
          </p:nvSpPr>
          <p:spPr>
            <a:xfrm>
              <a:off x="4786629" y="1755139"/>
              <a:ext cx="189229" cy="275589"/>
            </a:xfrm>
            <a:custGeom>
              <a:avLst/>
              <a:gdLst>
                <a:gd name="connsiteX0" fmla="*/ 0 w 189229"/>
                <a:gd name="connsiteY0" fmla="*/ 0 h 275589"/>
                <a:gd name="connsiteX1" fmla="*/ 184150 w 189229"/>
                <a:gd name="connsiteY1" fmla="*/ 0 h 275589"/>
                <a:gd name="connsiteX2" fmla="*/ 184150 w 189229"/>
                <a:gd name="connsiteY2" fmla="*/ 67310 h 275589"/>
                <a:gd name="connsiteX3" fmla="*/ 80010 w 189229"/>
                <a:gd name="connsiteY3" fmla="*/ 67310 h 275589"/>
                <a:gd name="connsiteX4" fmla="*/ 80010 w 189229"/>
                <a:gd name="connsiteY4" fmla="*/ 104140 h 275589"/>
                <a:gd name="connsiteX5" fmla="*/ 168910 w 189229"/>
                <a:gd name="connsiteY5" fmla="*/ 104140 h 275589"/>
                <a:gd name="connsiteX6" fmla="*/ 168910 w 189229"/>
                <a:gd name="connsiteY6" fmla="*/ 167640 h 275589"/>
                <a:gd name="connsiteX7" fmla="*/ 80010 w 189229"/>
                <a:gd name="connsiteY7" fmla="*/ 167640 h 275589"/>
                <a:gd name="connsiteX8" fmla="*/ 80010 w 189229"/>
                <a:gd name="connsiteY8" fmla="*/ 208280 h 275589"/>
                <a:gd name="connsiteX9" fmla="*/ 189230 w 189229"/>
                <a:gd name="connsiteY9" fmla="*/ 208280 h 275589"/>
                <a:gd name="connsiteX10" fmla="*/ 189230 w 189229"/>
                <a:gd name="connsiteY10" fmla="*/ 275590 h 275589"/>
                <a:gd name="connsiteX11" fmla="*/ 0 w 189229"/>
                <a:gd name="connsiteY11" fmla="*/ 275590 h 275589"/>
                <a:gd name="connsiteX12" fmla="*/ 0 w 189229"/>
                <a:gd name="connsiteY12" fmla="*/ 1270 h 275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229" h="275589">
                  <a:moveTo>
                    <a:pt x="0" y="0"/>
                  </a:moveTo>
                  <a:lnTo>
                    <a:pt x="184150" y="0"/>
                  </a:lnTo>
                  <a:lnTo>
                    <a:pt x="184150" y="67310"/>
                  </a:lnTo>
                  <a:lnTo>
                    <a:pt x="80010" y="67310"/>
                  </a:lnTo>
                  <a:lnTo>
                    <a:pt x="80010" y="104140"/>
                  </a:lnTo>
                  <a:lnTo>
                    <a:pt x="168910" y="104140"/>
                  </a:lnTo>
                  <a:lnTo>
                    <a:pt x="168910" y="167640"/>
                  </a:lnTo>
                  <a:lnTo>
                    <a:pt x="80010" y="167640"/>
                  </a:lnTo>
                  <a:lnTo>
                    <a:pt x="80010" y="208280"/>
                  </a:lnTo>
                  <a:lnTo>
                    <a:pt x="189230" y="208280"/>
                  </a:lnTo>
                  <a:lnTo>
                    <a:pt x="189230" y="275590"/>
                  </a:lnTo>
                  <a:lnTo>
                    <a:pt x="0" y="27559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 255">
              <a:extLst>
                <a:ext uri="{FF2B5EF4-FFF2-40B4-BE49-F238E27FC236}">
                  <a16:creationId xmlns:a16="http://schemas.microsoft.com/office/drawing/2014/main" id="{F5B7434D-4509-DC67-5EF8-B0FAFA2996D2}"/>
                </a:ext>
              </a:extLst>
            </p:cNvPr>
            <p:cNvSpPr/>
            <p:nvPr/>
          </p:nvSpPr>
          <p:spPr>
            <a:xfrm>
              <a:off x="5024120" y="1751329"/>
              <a:ext cx="276859" cy="278130"/>
            </a:xfrm>
            <a:custGeom>
              <a:avLst/>
              <a:gdLst>
                <a:gd name="connsiteX0" fmla="*/ 76200 w 276859"/>
                <a:gd name="connsiteY0" fmla="*/ 151130 h 278130"/>
                <a:gd name="connsiteX1" fmla="*/ 76200 w 276859"/>
                <a:gd name="connsiteY1" fmla="*/ 278130 h 278130"/>
                <a:gd name="connsiteX2" fmla="*/ 0 w 276859"/>
                <a:gd name="connsiteY2" fmla="*/ 278130 h 278130"/>
                <a:gd name="connsiteX3" fmla="*/ 0 w 276859"/>
                <a:gd name="connsiteY3" fmla="*/ 0 h 278130"/>
                <a:gd name="connsiteX4" fmla="*/ 1270 w 276859"/>
                <a:gd name="connsiteY4" fmla="*/ 0 h 278130"/>
                <a:gd name="connsiteX5" fmla="*/ 138430 w 276859"/>
                <a:gd name="connsiteY5" fmla="*/ 113030 h 278130"/>
                <a:gd name="connsiteX6" fmla="*/ 274320 w 276859"/>
                <a:gd name="connsiteY6" fmla="*/ 0 h 278130"/>
                <a:gd name="connsiteX7" fmla="*/ 276860 w 276859"/>
                <a:gd name="connsiteY7" fmla="*/ 0 h 278130"/>
                <a:gd name="connsiteX8" fmla="*/ 276860 w 276859"/>
                <a:gd name="connsiteY8" fmla="*/ 278130 h 278130"/>
                <a:gd name="connsiteX9" fmla="*/ 200660 w 276859"/>
                <a:gd name="connsiteY9" fmla="*/ 278130 h 278130"/>
                <a:gd name="connsiteX10" fmla="*/ 200660 w 276859"/>
                <a:gd name="connsiteY10" fmla="*/ 151130 h 278130"/>
                <a:gd name="connsiteX11" fmla="*/ 138430 w 276859"/>
                <a:gd name="connsiteY11" fmla="*/ 201930 h 278130"/>
                <a:gd name="connsiteX12" fmla="*/ 76200 w 276859"/>
                <a:gd name="connsiteY12" fmla="*/ 151130 h 278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6859" h="278130">
                  <a:moveTo>
                    <a:pt x="76200" y="151130"/>
                  </a:moveTo>
                  <a:lnTo>
                    <a:pt x="76200" y="278130"/>
                  </a:lnTo>
                  <a:lnTo>
                    <a:pt x="0" y="27813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138430" y="113030"/>
                  </a:lnTo>
                  <a:lnTo>
                    <a:pt x="274320" y="0"/>
                  </a:lnTo>
                  <a:lnTo>
                    <a:pt x="276860" y="0"/>
                  </a:lnTo>
                  <a:lnTo>
                    <a:pt x="276860" y="278130"/>
                  </a:lnTo>
                  <a:lnTo>
                    <a:pt x="200660" y="278130"/>
                  </a:lnTo>
                  <a:lnTo>
                    <a:pt x="200660" y="151130"/>
                  </a:lnTo>
                  <a:lnTo>
                    <a:pt x="138430" y="201930"/>
                  </a:lnTo>
                  <a:lnTo>
                    <a:pt x="76200" y="15113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 256">
              <a:extLst>
                <a:ext uri="{FF2B5EF4-FFF2-40B4-BE49-F238E27FC236}">
                  <a16:creationId xmlns:a16="http://schemas.microsoft.com/office/drawing/2014/main" id="{39F57453-2D71-A4D7-E804-360D441D0554}"/>
                </a:ext>
              </a:extLst>
            </p:cNvPr>
            <p:cNvSpPr/>
            <p:nvPr/>
          </p:nvSpPr>
          <p:spPr>
            <a:xfrm>
              <a:off x="5364479" y="1755139"/>
              <a:ext cx="189229" cy="275589"/>
            </a:xfrm>
            <a:custGeom>
              <a:avLst/>
              <a:gdLst>
                <a:gd name="connsiteX0" fmla="*/ 0 w 189229"/>
                <a:gd name="connsiteY0" fmla="*/ 0 h 275589"/>
                <a:gd name="connsiteX1" fmla="*/ 184150 w 189229"/>
                <a:gd name="connsiteY1" fmla="*/ 0 h 275589"/>
                <a:gd name="connsiteX2" fmla="*/ 184150 w 189229"/>
                <a:gd name="connsiteY2" fmla="*/ 67310 h 275589"/>
                <a:gd name="connsiteX3" fmla="*/ 80010 w 189229"/>
                <a:gd name="connsiteY3" fmla="*/ 67310 h 275589"/>
                <a:gd name="connsiteX4" fmla="*/ 80010 w 189229"/>
                <a:gd name="connsiteY4" fmla="*/ 104140 h 275589"/>
                <a:gd name="connsiteX5" fmla="*/ 168910 w 189229"/>
                <a:gd name="connsiteY5" fmla="*/ 104140 h 275589"/>
                <a:gd name="connsiteX6" fmla="*/ 168910 w 189229"/>
                <a:gd name="connsiteY6" fmla="*/ 167640 h 275589"/>
                <a:gd name="connsiteX7" fmla="*/ 80010 w 189229"/>
                <a:gd name="connsiteY7" fmla="*/ 167640 h 275589"/>
                <a:gd name="connsiteX8" fmla="*/ 80010 w 189229"/>
                <a:gd name="connsiteY8" fmla="*/ 208280 h 275589"/>
                <a:gd name="connsiteX9" fmla="*/ 189230 w 189229"/>
                <a:gd name="connsiteY9" fmla="*/ 208280 h 275589"/>
                <a:gd name="connsiteX10" fmla="*/ 189230 w 189229"/>
                <a:gd name="connsiteY10" fmla="*/ 275590 h 275589"/>
                <a:gd name="connsiteX11" fmla="*/ 0 w 189229"/>
                <a:gd name="connsiteY11" fmla="*/ 275590 h 275589"/>
                <a:gd name="connsiteX12" fmla="*/ 0 w 189229"/>
                <a:gd name="connsiteY12" fmla="*/ 1270 h 275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229" h="275589">
                  <a:moveTo>
                    <a:pt x="0" y="0"/>
                  </a:moveTo>
                  <a:lnTo>
                    <a:pt x="184150" y="0"/>
                  </a:lnTo>
                  <a:lnTo>
                    <a:pt x="184150" y="67310"/>
                  </a:lnTo>
                  <a:lnTo>
                    <a:pt x="80010" y="67310"/>
                  </a:lnTo>
                  <a:lnTo>
                    <a:pt x="80010" y="104140"/>
                  </a:lnTo>
                  <a:lnTo>
                    <a:pt x="168910" y="104140"/>
                  </a:lnTo>
                  <a:lnTo>
                    <a:pt x="168910" y="167640"/>
                  </a:lnTo>
                  <a:lnTo>
                    <a:pt x="80010" y="167640"/>
                  </a:lnTo>
                  <a:lnTo>
                    <a:pt x="80010" y="208280"/>
                  </a:lnTo>
                  <a:lnTo>
                    <a:pt x="189230" y="208280"/>
                  </a:lnTo>
                  <a:lnTo>
                    <a:pt x="189230" y="275590"/>
                  </a:lnTo>
                  <a:lnTo>
                    <a:pt x="0" y="27559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 257">
              <a:extLst>
                <a:ext uri="{FF2B5EF4-FFF2-40B4-BE49-F238E27FC236}">
                  <a16:creationId xmlns:a16="http://schemas.microsoft.com/office/drawing/2014/main" id="{D24B34AB-2425-79D0-F448-B342B758BEC2}"/>
                </a:ext>
              </a:extLst>
            </p:cNvPr>
            <p:cNvSpPr/>
            <p:nvPr/>
          </p:nvSpPr>
          <p:spPr>
            <a:xfrm>
              <a:off x="5601970" y="1751329"/>
              <a:ext cx="238759" cy="281940"/>
            </a:xfrm>
            <a:custGeom>
              <a:avLst/>
              <a:gdLst>
                <a:gd name="connsiteX0" fmla="*/ 77470 w 238759"/>
                <a:gd name="connsiteY0" fmla="*/ 154940 h 281940"/>
                <a:gd name="connsiteX1" fmla="*/ 77470 w 238759"/>
                <a:gd name="connsiteY1" fmla="*/ 278130 h 281940"/>
                <a:gd name="connsiteX2" fmla="*/ 0 w 238759"/>
                <a:gd name="connsiteY2" fmla="*/ 278130 h 281940"/>
                <a:gd name="connsiteX3" fmla="*/ 0 w 238759"/>
                <a:gd name="connsiteY3" fmla="*/ 0 h 281940"/>
                <a:gd name="connsiteX4" fmla="*/ 3810 w 238759"/>
                <a:gd name="connsiteY4" fmla="*/ 0 h 281940"/>
                <a:gd name="connsiteX5" fmla="*/ 161290 w 238759"/>
                <a:gd name="connsiteY5" fmla="*/ 127000 h 281940"/>
                <a:gd name="connsiteX6" fmla="*/ 161290 w 238759"/>
                <a:gd name="connsiteY6" fmla="*/ 3810 h 281940"/>
                <a:gd name="connsiteX7" fmla="*/ 238760 w 238759"/>
                <a:gd name="connsiteY7" fmla="*/ 3810 h 281940"/>
                <a:gd name="connsiteX8" fmla="*/ 238760 w 238759"/>
                <a:gd name="connsiteY8" fmla="*/ 281940 h 281940"/>
                <a:gd name="connsiteX9" fmla="*/ 234950 w 238759"/>
                <a:gd name="connsiteY9" fmla="*/ 281940 h 281940"/>
                <a:gd name="connsiteX10" fmla="*/ 77470 w 238759"/>
                <a:gd name="connsiteY10" fmla="*/ 154940 h 281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759" h="281940">
                  <a:moveTo>
                    <a:pt x="77470" y="154940"/>
                  </a:moveTo>
                  <a:lnTo>
                    <a:pt x="77470" y="278130"/>
                  </a:lnTo>
                  <a:lnTo>
                    <a:pt x="0" y="278130"/>
                  </a:lnTo>
                  <a:lnTo>
                    <a:pt x="0" y="0"/>
                  </a:lnTo>
                  <a:lnTo>
                    <a:pt x="3810" y="0"/>
                  </a:lnTo>
                  <a:lnTo>
                    <a:pt x="161290" y="127000"/>
                  </a:lnTo>
                  <a:lnTo>
                    <a:pt x="161290" y="3810"/>
                  </a:lnTo>
                  <a:lnTo>
                    <a:pt x="238760" y="3810"/>
                  </a:lnTo>
                  <a:lnTo>
                    <a:pt x="238760" y="281940"/>
                  </a:lnTo>
                  <a:lnTo>
                    <a:pt x="234950" y="281940"/>
                  </a:lnTo>
                  <a:lnTo>
                    <a:pt x="77470" y="15494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 258">
              <a:extLst>
                <a:ext uri="{FF2B5EF4-FFF2-40B4-BE49-F238E27FC236}">
                  <a16:creationId xmlns:a16="http://schemas.microsoft.com/office/drawing/2014/main" id="{F82EC468-20A6-02FB-6272-0A8FB957B400}"/>
                </a:ext>
              </a:extLst>
            </p:cNvPr>
            <p:cNvSpPr/>
            <p:nvPr/>
          </p:nvSpPr>
          <p:spPr>
            <a:xfrm>
              <a:off x="5883909" y="1755139"/>
              <a:ext cx="219710" cy="274320"/>
            </a:xfrm>
            <a:custGeom>
              <a:avLst/>
              <a:gdLst>
                <a:gd name="connsiteX0" fmla="*/ 219710 w 219710"/>
                <a:gd name="connsiteY0" fmla="*/ 0 h 274320"/>
                <a:gd name="connsiteX1" fmla="*/ 219710 w 219710"/>
                <a:gd name="connsiteY1" fmla="*/ 67310 h 274320"/>
                <a:gd name="connsiteX2" fmla="*/ 149860 w 219710"/>
                <a:gd name="connsiteY2" fmla="*/ 67310 h 274320"/>
                <a:gd name="connsiteX3" fmla="*/ 149860 w 219710"/>
                <a:gd name="connsiteY3" fmla="*/ 274320 h 274320"/>
                <a:gd name="connsiteX4" fmla="*/ 69850 w 219710"/>
                <a:gd name="connsiteY4" fmla="*/ 274320 h 274320"/>
                <a:gd name="connsiteX5" fmla="*/ 69850 w 219710"/>
                <a:gd name="connsiteY5" fmla="*/ 67310 h 274320"/>
                <a:gd name="connsiteX6" fmla="*/ 0 w 219710"/>
                <a:gd name="connsiteY6" fmla="*/ 67310 h 274320"/>
                <a:gd name="connsiteX7" fmla="*/ 0 w 219710"/>
                <a:gd name="connsiteY7" fmla="*/ 0 h 274320"/>
                <a:gd name="connsiteX8" fmla="*/ 219710 w 219710"/>
                <a:gd name="connsiteY8" fmla="*/ 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710" h="274320">
                  <a:moveTo>
                    <a:pt x="219710" y="0"/>
                  </a:moveTo>
                  <a:lnTo>
                    <a:pt x="219710" y="67310"/>
                  </a:lnTo>
                  <a:lnTo>
                    <a:pt x="149860" y="67310"/>
                  </a:lnTo>
                  <a:lnTo>
                    <a:pt x="149860" y="274320"/>
                  </a:lnTo>
                  <a:lnTo>
                    <a:pt x="69850" y="274320"/>
                  </a:lnTo>
                  <a:lnTo>
                    <a:pt x="69850" y="67310"/>
                  </a:lnTo>
                  <a:lnTo>
                    <a:pt x="0" y="67310"/>
                  </a:lnTo>
                  <a:lnTo>
                    <a:pt x="0" y="0"/>
                  </a:lnTo>
                  <a:lnTo>
                    <a:pt x="219710" y="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52" name="Group 451">
            <a:extLst>
              <a:ext uri="{FF2B5EF4-FFF2-40B4-BE49-F238E27FC236}">
                <a16:creationId xmlns:a16="http://schemas.microsoft.com/office/drawing/2014/main" id="{927CF284-FE1D-11E7-ADC1-FE391F43CB83}"/>
              </a:ext>
            </a:extLst>
          </p:cNvPr>
          <p:cNvGrpSpPr/>
          <p:nvPr/>
        </p:nvGrpSpPr>
        <p:grpSpPr>
          <a:xfrm>
            <a:off x="801369" y="5250179"/>
            <a:ext cx="8456931" cy="445771"/>
            <a:chOff x="801369" y="5250179"/>
            <a:chExt cx="8456931" cy="445771"/>
          </a:xfrm>
        </p:grpSpPr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70BAD36E-36A8-9201-A50E-6787ACB02AE3}"/>
                </a:ext>
              </a:extLst>
            </p:cNvPr>
            <p:cNvSpPr/>
            <p:nvPr/>
          </p:nvSpPr>
          <p:spPr>
            <a:xfrm>
              <a:off x="801369" y="5314950"/>
              <a:ext cx="41910" cy="40640"/>
            </a:xfrm>
            <a:custGeom>
              <a:avLst/>
              <a:gdLst>
                <a:gd name="connsiteX0" fmla="*/ 20320 w 41910"/>
                <a:gd name="connsiteY0" fmla="*/ 0 h 40640"/>
                <a:gd name="connsiteX1" fmla="*/ 41910 w 41910"/>
                <a:gd name="connsiteY1" fmla="*/ 20320 h 40640"/>
                <a:gd name="connsiteX2" fmla="*/ 20320 w 41910"/>
                <a:gd name="connsiteY2" fmla="*/ 40640 h 40640"/>
                <a:gd name="connsiteX3" fmla="*/ 0 w 41910"/>
                <a:gd name="connsiteY3" fmla="*/ 20320 h 40640"/>
                <a:gd name="connsiteX4" fmla="*/ 20320 w 41910"/>
                <a:gd name="connsiteY4" fmla="*/ 0 h 4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10" h="40640">
                  <a:moveTo>
                    <a:pt x="20320" y="0"/>
                  </a:moveTo>
                  <a:cubicBezTo>
                    <a:pt x="33020" y="0"/>
                    <a:pt x="41910" y="7620"/>
                    <a:pt x="41910" y="20320"/>
                  </a:cubicBezTo>
                  <a:cubicBezTo>
                    <a:pt x="41910" y="33020"/>
                    <a:pt x="33020" y="40640"/>
                    <a:pt x="20320" y="40640"/>
                  </a:cubicBezTo>
                  <a:cubicBezTo>
                    <a:pt x="7620" y="40640"/>
                    <a:pt x="0" y="33020"/>
                    <a:pt x="0" y="20320"/>
                  </a:cubicBezTo>
                  <a:cubicBezTo>
                    <a:pt x="0" y="7620"/>
                    <a:pt x="7620" y="0"/>
                    <a:pt x="2032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 261">
              <a:extLst>
                <a:ext uri="{FF2B5EF4-FFF2-40B4-BE49-F238E27FC236}">
                  <a16:creationId xmlns:a16="http://schemas.microsoft.com/office/drawing/2014/main" id="{6D42CE4E-BE21-7D59-DCC0-2468E4452349}"/>
                </a:ext>
              </a:extLst>
            </p:cNvPr>
            <p:cNvSpPr/>
            <p:nvPr/>
          </p:nvSpPr>
          <p:spPr>
            <a:xfrm>
              <a:off x="1004569" y="5253990"/>
              <a:ext cx="114300" cy="165100"/>
            </a:xfrm>
            <a:custGeom>
              <a:avLst/>
              <a:gdLst>
                <a:gd name="connsiteX0" fmla="*/ 52070 w 114300"/>
                <a:gd name="connsiteY0" fmla="*/ 0 h 165100"/>
                <a:gd name="connsiteX1" fmla="*/ 110490 w 114300"/>
                <a:gd name="connsiteY1" fmla="*/ 50800 h 165100"/>
                <a:gd name="connsiteX2" fmla="*/ 77470 w 114300"/>
                <a:gd name="connsiteY2" fmla="*/ 96520 h 165100"/>
                <a:gd name="connsiteX3" fmla="*/ 114300 w 114300"/>
                <a:gd name="connsiteY3" fmla="*/ 165100 h 165100"/>
                <a:gd name="connsiteX4" fmla="*/ 90170 w 114300"/>
                <a:gd name="connsiteY4" fmla="*/ 165100 h 165100"/>
                <a:gd name="connsiteX5" fmla="*/ 55880 w 114300"/>
                <a:gd name="connsiteY5" fmla="*/ 100330 h 165100"/>
                <a:gd name="connsiteX6" fmla="*/ 21590 w 114300"/>
                <a:gd name="connsiteY6" fmla="*/ 100330 h 165100"/>
                <a:gd name="connsiteX7" fmla="*/ 21590 w 114300"/>
                <a:gd name="connsiteY7" fmla="*/ 165100 h 165100"/>
                <a:gd name="connsiteX8" fmla="*/ 0 w 114300"/>
                <a:gd name="connsiteY8" fmla="*/ 165100 h 165100"/>
                <a:gd name="connsiteX9" fmla="*/ 0 w 114300"/>
                <a:gd name="connsiteY9" fmla="*/ 0 h 165100"/>
                <a:gd name="connsiteX10" fmla="*/ 53340 w 114300"/>
                <a:gd name="connsiteY10" fmla="*/ 0 h 165100"/>
                <a:gd name="connsiteX11" fmla="*/ 20320 w 114300"/>
                <a:gd name="connsiteY11" fmla="*/ 17780 h 165100"/>
                <a:gd name="connsiteX12" fmla="*/ 20320 w 114300"/>
                <a:gd name="connsiteY12" fmla="*/ 81280 h 165100"/>
                <a:gd name="connsiteX13" fmla="*/ 53340 w 114300"/>
                <a:gd name="connsiteY13" fmla="*/ 81280 h 165100"/>
                <a:gd name="connsiteX14" fmla="*/ 87630 w 114300"/>
                <a:gd name="connsiteY14" fmla="*/ 49530 h 165100"/>
                <a:gd name="connsiteX15" fmla="*/ 50800 w 114300"/>
                <a:gd name="connsiteY15" fmla="*/ 17780 h 165100"/>
                <a:gd name="connsiteX16" fmla="*/ 20320 w 114300"/>
                <a:gd name="connsiteY16" fmla="*/ 1778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300" h="165100">
                  <a:moveTo>
                    <a:pt x="52070" y="0"/>
                  </a:moveTo>
                  <a:cubicBezTo>
                    <a:pt x="87630" y="0"/>
                    <a:pt x="110490" y="19050"/>
                    <a:pt x="110490" y="50800"/>
                  </a:cubicBezTo>
                  <a:cubicBezTo>
                    <a:pt x="110490" y="82550"/>
                    <a:pt x="93980" y="91440"/>
                    <a:pt x="77470" y="96520"/>
                  </a:cubicBezTo>
                  <a:lnTo>
                    <a:pt x="114300" y="165100"/>
                  </a:lnTo>
                  <a:lnTo>
                    <a:pt x="90170" y="165100"/>
                  </a:lnTo>
                  <a:lnTo>
                    <a:pt x="55880" y="100330"/>
                  </a:lnTo>
                  <a:lnTo>
                    <a:pt x="21590" y="100330"/>
                  </a:lnTo>
                  <a:lnTo>
                    <a:pt x="21590" y="165100"/>
                  </a:lnTo>
                  <a:lnTo>
                    <a:pt x="0" y="165100"/>
                  </a:lnTo>
                  <a:lnTo>
                    <a:pt x="0" y="0"/>
                  </a:lnTo>
                  <a:lnTo>
                    <a:pt x="53340" y="0"/>
                  </a:lnTo>
                  <a:close/>
                  <a:moveTo>
                    <a:pt x="20320" y="17780"/>
                  </a:moveTo>
                  <a:lnTo>
                    <a:pt x="20320" y="81280"/>
                  </a:lnTo>
                  <a:lnTo>
                    <a:pt x="53340" y="81280"/>
                  </a:lnTo>
                  <a:cubicBezTo>
                    <a:pt x="74930" y="81280"/>
                    <a:pt x="87630" y="69850"/>
                    <a:pt x="87630" y="49530"/>
                  </a:cubicBezTo>
                  <a:cubicBezTo>
                    <a:pt x="87630" y="29210"/>
                    <a:pt x="73660" y="17780"/>
                    <a:pt x="50800" y="17780"/>
                  </a:cubicBezTo>
                  <a:lnTo>
                    <a:pt x="20320" y="177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 262">
              <a:extLst>
                <a:ext uri="{FF2B5EF4-FFF2-40B4-BE49-F238E27FC236}">
                  <a16:creationId xmlns:a16="http://schemas.microsoft.com/office/drawing/2014/main" id="{27B0E1A5-57E1-E7F7-5EB3-66CCF9B66B02}"/>
                </a:ext>
              </a:extLst>
            </p:cNvPr>
            <p:cNvSpPr/>
            <p:nvPr/>
          </p:nvSpPr>
          <p:spPr>
            <a:xfrm>
              <a:off x="1137919" y="530225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 263">
              <a:extLst>
                <a:ext uri="{FF2B5EF4-FFF2-40B4-BE49-F238E27FC236}">
                  <a16:creationId xmlns:a16="http://schemas.microsoft.com/office/drawing/2014/main" id="{74A9F13D-1D8C-40E9-A386-BC0F4C82E7BD}"/>
                </a:ext>
              </a:extLst>
            </p:cNvPr>
            <p:cNvSpPr/>
            <p:nvPr/>
          </p:nvSpPr>
          <p:spPr>
            <a:xfrm>
              <a:off x="1272539" y="5300979"/>
              <a:ext cx="109220" cy="167640"/>
            </a:xfrm>
            <a:custGeom>
              <a:avLst/>
              <a:gdLst>
                <a:gd name="connsiteX0" fmla="*/ 60960 w 109220"/>
                <a:gd name="connsiteY0" fmla="*/ 99060 h 167640"/>
                <a:gd name="connsiteX1" fmla="*/ 106680 w 109220"/>
                <a:gd name="connsiteY1" fmla="*/ 132080 h 167640"/>
                <a:gd name="connsiteX2" fmla="*/ 52070 w 109220"/>
                <a:gd name="connsiteY2" fmla="*/ 167640 h 167640"/>
                <a:gd name="connsiteX3" fmla="*/ 0 w 109220"/>
                <a:gd name="connsiteY3" fmla="*/ 137160 h 167640"/>
                <a:gd name="connsiteX4" fmla="*/ 31750 w 109220"/>
                <a:gd name="connsiteY4" fmla="*/ 109220 h 167640"/>
                <a:gd name="connsiteX5" fmla="*/ 13970 w 109220"/>
                <a:gd name="connsiteY5" fmla="*/ 93980 h 167640"/>
                <a:gd name="connsiteX6" fmla="*/ 29210 w 109220"/>
                <a:gd name="connsiteY6" fmla="*/ 77470 h 167640"/>
                <a:gd name="connsiteX7" fmla="*/ 2540 w 109220"/>
                <a:gd name="connsiteY7" fmla="*/ 40640 h 167640"/>
                <a:gd name="connsiteX8" fmla="*/ 49530 w 109220"/>
                <a:gd name="connsiteY8" fmla="*/ 0 h 167640"/>
                <a:gd name="connsiteX9" fmla="*/ 67310 w 109220"/>
                <a:gd name="connsiteY9" fmla="*/ 2540 h 167640"/>
                <a:gd name="connsiteX10" fmla="*/ 109220 w 109220"/>
                <a:gd name="connsiteY10" fmla="*/ 2540 h 167640"/>
                <a:gd name="connsiteX11" fmla="*/ 109220 w 109220"/>
                <a:gd name="connsiteY11" fmla="*/ 19050 h 167640"/>
                <a:gd name="connsiteX12" fmla="*/ 93980 w 109220"/>
                <a:gd name="connsiteY12" fmla="*/ 19050 h 167640"/>
                <a:gd name="connsiteX13" fmla="*/ 87630 w 109220"/>
                <a:gd name="connsiteY13" fmla="*/ 19050 h 167640"/>
                <a:gd name="connsiteX14" fmla="*/ 86360 w 109220"/>
                <a:gd name="connsiteY14" fmla="*/ 19050 h 167640"/>
                <a:gd name="connsiteX15" fmla="*/ 96520 w 109220"/>
                <a:gd name="connsiteY15" fmla="*/ 41910 h 167640"/>
                <a:gd name="connsiteX16" fmla="*/ 54610 w 109220"/>
                <a:gd name="connsiteY16" fmla="*/ 81280 h 167640"/>
                <a:gd name="connsiteX17" fmla="*/ 54610 w 109220"/>
                <a:gd name="connsiteY17" fmla="*/ 81280 h 167640"/>
                <a:gd name="connsiteX18" fmla="*/ 35560 w 109220"/>
                <a:gd name="connsiteY18" fmla="*/ 90170 h 167640"/>
                <a:gd name="connsiteX19" fmla="*/ 62230 w 109220"/>
                <a:gd name="connsiteY19" fmla="*/ 100330 h 167640"/>
                <a:gd name="connsiteX20" fmla="*/ 85090 w 109220"/>
                <a:gd name="connsiteY20" fmla="*/ 133350 h 167640"/>
                <a:gd name="connsiteX21" fmla="*/ 49530 w 109220"/>
                <a:gd name="connsiteY21" fmla="*/ 114300 h 167640"/>
                <a:gd name="connsiteX22" fmla="*/ 19050 w 109220"/>
                <a:gd name="connsiteY22" fmla="*/ 133350 h 167640"/>
                <a:gd name="connsiteX23" fmla="*/ 50800 w 109220"/>
                <a:gd name="connsiteY23" fmla="*/ 151130 h 167640"/>
                <a:gd name="connsiteX24" fmla="*/ 83820 w 109220"/>
                <a:gd name="connsiteY24" fmla="*/ 132080 h 167640"/>
                <a:gd name="connsiteX25" fmla="*/ 74930 w 109220"/>
                <a:gd name="connsiteY25" fmla="*/ 40640 h 167640"/>
                <a:gd name="connsiteX26" fmla="*/ 48260 w 109220"/>
                <a:gd name="connsiteY26" fmla="*/ 16510 h 167640"/>
                <a:gd name="connsiteX27" fmla="*/ 21590 w 109220"/>
                <a:gd name="connsiteY27" fmla="*/ 40640 h 167640"/>
                <a:gd name="connsiteX28" fmla="*/ 48260 w 109220"/>
                <a:gd name="connsiteY28" fmla="*/ 64770 h 167640"/>
                <a:gd name="connsiteX29" fmla="*/ 74930 w 109220"/>
                <a:gd name="connsiteY29" fmla="*/ 4064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9220" h="167640">
                  <a:moveTo>
                    <a:pt x="60960" y="99060"/>
                  </a:moveTo>
                  <a:cubicBezTo>
                    <a:pt x="90170" y="102870"/>
                    <a:pt x="106680" y="110490"/>
                    <a:pt x="106680" y="132080"/>
                  </a:cubicBezTo>
                  <a:cubicBezTo>
                    <a:pt x="106680" y="153670"/>
                    <a:pt x="83820" y="167640"/>
                    <a:pt x="52070" y="167640"/>
                  </a:cubicBezTo>
                  <a:cubicBezTo>
                    <a:pt x="20320" y="167640"/>
                    <a:pt x="0" y="157480"/>
                    <a:pt x="0" y="137160"/>
                  </a:cubicBezTo>
                  <a:cubicBezTo>
                    <a:pt x="0" y="116840"/>
                    <a:pt x="13970" y="113030"/>
                    <a:pt x="31750" y="109220"/>
                  </a:cubicBezTo>
                  <a:cubicBezTo>
                    <a:pt x="20320" y="107950"/>
                    <a:pt x="13970" y="102870"/>
                    <a:pt x="13970" y="93980"/>
                  </a:cubicBezTo>
                  <a:cubicBezTo>
                    <a:pt x="13970" y="85090"/>
                    <a:pt x="20320" y="81280"/>
                    <a:pt x="29210" y="77470"/>
                  </a:cubicBezTo>
                  <a:cubicBezTo>
                    <a:pt x="12700" y="71120"/>
                    <a:pt x="2540" y="58420"/>
                    <a:pt x="2540" y="40640"/>
                  </a:cubicBezTo>
                  <a:cubicBezTo>
                    <a:pt x="2540" y="22860"/>
                    <a:pt x="22860" y="0"/>
                    <a:pt x="49530" y="0"/>
                  </a:cubicBezTo>
                  <a:cubicBezTo>
                    <a:pt x="76200" y="0"/>
                    <a:pt x="62230" y="0"/>
                    <a:pt x="67310" y="2540"/>
                  </a:cubicBezTo>
                  <a:lnTo>
                    <a:pt x="109220" y="2540"/>
                  </a:lnTo>
                  <a:lnTo>
                    <a:pt x="109220" y="19050"/>
                  </a:lnTo>
                  <a:lnTo>
                    <a:pt x="93980" y="19050"/>
                  </a:lnTo>
                  <a:cubicBezTo>
                    <a:pt x="91440" y="19050"/>
                    <a:pt x="87630" y="19050"/>
                    <a:pt x="87630" y="19050"/>
                  </a:cubicBezTo>
                  <a:lnTo>
                    <a:pt x="86360" y="19050"/>
                  </a:lnTo>
                  <a:cubicBezTo>
                    <a:pt x="92710" y="24130"/>
                    <a:pt x="96520" y="33020"/>
                    <a:pt x="96520" y="41910"/>
                  </a:cubicBezTo>
                  <a:cubicBezTo>
                    <a:pt x="96520" y="64770"/>
                    <a:pt x="78740" y="80010"/>
                    <a:pt x="54610" y="81280"/>
                  </a:cubicBezTo>
                  <a:lnTo>
                    <a:pt x="54610" y="81280"/>
                  </a:lnTo>
                  <a:cubicBezTo>
                    <a:pt x="44450" y="81280"/>
                    <a:pt x="35560" y="86360"/>
                    <a:pt x="35560" y="90170"/>
                  </a:cubicBezTo>
                  <a:cubicBezTo>
                    <a:pt x="35560" y="93980"/>
                    <a:pt x="43180" y="97790"/>
                    <a:pt x="62230" y="100330"/>
                  </a:cubicBezTo>
                  <a:close/>
                  <a:moveTo>
                    <a:pt x="85090" y="133350"/>
                  </a:moveTo>
                  <a:cubicBezTo>
                    <a:pt x="85090" y="123190"/>
                    <a:pt x="76200" y="114300"/>
                    <a:pt x="49530" y="114300"/>
                  </a:cubicBezTo>
                  <a:cubicBezTo>
                    <a:pt x="22860" y="114300"/>
                    <a:pt x="19050" y="123190"/>
                    <a:pt x="19050" y="133350"/>
                  </a:cubicBezTo>
                  <a:cubicBezTo>
                    <a:pt x="19050" y="143510"/>
                    <a:pt x="31750" y="151130"/>
                    <a:pt x="50800" y="151130"/>
                  </a:cubicBezTo>
                  <a:cubicBezTo>
                    <a:pt x="69850" y="151130"/>
                    <a:pt x="83820" y="143510"/>
                    <a:pt x="83820" y="132080"/>
                  </a:cubicBezTo>
                  <a:close/>
                  <a:moveTo>
                    <a:pt x="74930" y="40640"/>
                  </a:moveTo>
                  <a:cubicBezTo>
                    <a:pt x="74930" y="26670"/>
                    <a:pt x="64770" y="16510"/>
                    <a:pt x="48260" y="16510"/>
                  </a:cubicBezTo>
                  <a:cubicBezTo>
                    <a:pt x="31750" y="16510"/>
                    <a:pt x="21590" y="26670"/>
                    <a:pt x="21590" y="40640"/>
                  </a:cubicBezTo>
                  <a:cubicBezTo>
                    <a:pt x="21590" y="54610"/>
                    <a:pt x="33020" y="64770"/>
                    <a:pt x="48260" y="64770"/>
                  </a:cubicBezTo>
                  <a:cubicBezTo>
                    <a:pt x="63500" y="64770"/>
                    <a:pt x="74930" y="54610"/>
                    <a:pt x="74930" y="406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 264">
              <a:extLst>
                <a:ext uri="{FF2B5EF4-FFF2-40B4-BE49-F238E27FC236}">
                  <a16:creationId xmlns:a16="http://schemas.microsoft.com/office/drawing/2014/main" id="{58FEDE3F-A4D0-893B-AC3D-8B3A7E970CE1}"/>
                </a:ext>
              </a:extLst>
            </p:cNvPr>
            <p:cNvSpPr/>
            <p:nvPr/>
          </p:nvSpPr>
          <p:spPr>
            <a:xfrm>
              <a:off x="1404619" y="5302250"/>
              <a:ext cx="101600" cy="118109"/>
            </a:xfrm>
            <a:custGeom>
              <a:avLst/>
              <a:gdLst>
                <a:gd name="connsiteX0" fmla="*/ 81280 w 101600"/>
                <a:gd name="connsiteY0" fmla="*/ 115570 h 118109"/>
                <a:gd name="connsiteX1" fmla="*/ 81280 w 101600"/>
                <a:gd name="connsiteY1" fmla="*/ 99060 h 118109"/>
                <a:gd name="connsiteX2" fmla="*/ 81280 w 101600"/>
                <a:gd name="connsiteY2" fmla="*/ 90170 h 118109"/>
                <a:gd name="connsiteX3" fmla="*/ 81280 w 101600"/>
                <a:gd name="connsiteY3" fmla="*/ 90170 h 118109"/>
                <a:gd name="connsiteX4" fmla="*/ 39370 w 101600"/>
                <a:gd name="connsiteY4" fmla="*/ 118110 h 118109"/>
                <a:gd name="connsiteX5" fmla="*/ 0 w 101600"/>
                <a:gd name="connsiteY5" fmla="*/ 72390 h 118109"/>
                <a:gd name="connsiteX6" fmla="*/ 0 w 101600"/>
                <a:gd name="connsiteY6" fmla="*/ 0 h 118109"/>
                <a:gd name="connsiteX7" fmla="*/ 21590 w 101600"/>
                <a:gd name="connsiteY7" fmla="*/ 0 h 118109"/>
                <a:gd name="connsiteX8" fmla="*/ 21590 w 101600"/>
                <a:gd name="connsiteY8" fmla="*/ 67310 h 118109"/>
                <a:gd name="connsiteX9" fmla="*/ 43180 w 101600"/>
                <a:gd name="connsiteY9" fmla="*/ 97790 h 118109"/>
                <a:gd name="connsiteX10" fmla="*/ 80010 w 101600"/>
                <a:gd name="connsiteY10" fmla="*/ 57150 h 118109"/>
                <a:gd name="connsiteX11" fmla="*/ 80010 w 101600"/>
                <a:gd name="connsiteY11" fmla="*/ 1270 h 118109"/>
                <a:gd name="connsiteX12" fmla="*/ 101600 w 101600"/>
                <a:gd name="connsiteY12" fmla="*/ 1270 h 118109"/>
                <a:gd name="connsiteX13" fmla="*/ 101600 w 101600"/>
                <a:gd name="connsiteY13" fmla="*/ 115570 h 118109"/>
                <a:gd name="connsiteX14" fmla="*/ 81280 w 101600"/>
                <a:gd name="connsiteY14" fmla="*/ 11557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00" h="118109">
                  <a:moveTo>
                    <a:pt x="81280" y="115570"/>
                  </a:moveTo>
                  <a:lnTo>
                    <a:pt x="81280" y="99060"/>
                  </a:lnTo>
                  <a:cubicBezTo>
                    <a:pt x="81280" y="93980"/>
                    <a:pt x="81280" y="91440"/>
                    <a:pt x="81280" y="90170"/>
                  </a:cubicBezTo>
                  <a:lnTo>
                    <a:pt x="81280" y="90170"/>
                  </a:lnTo>
                  <a:cubicBezTo>
                    <a:pt x="77470" y="100330"/>
                    <a:pt x="62230" y="118110"/>
                    <a:pt x="39370" y="118110"/>
                  </a:cubicBezTo>
                  <a:cubicBezTo>
                    <a:pt x="16510" y="118110"/>
                    <a:pt x="0" y="101600"/>
                    <a:pt x="0" y="72390"/>
                  </a:cubicBezTo>
                  <a:lnTo>
                    <a:pt x="0" y="0"/>
                  </a:lnTo>
                  <a:lnTo>
                    <a:pt x="21590" y="0"/>
                  </a:lnTo>
                  <a:lnTo>
                    <a:pt x="21590" y="67310"/>
                  </a:lnTo>
                  <a:cubicBezTo>
                    <a:pt x="21590" y="82550"/>
                    <a:pt x="24130" y="97790"/>
                    <a:pt x="43180" y="97790"/>
                  </a:cubicBezTo>
                  <a:cubicBezTo>
                    <a:pt x="62230" y="97790"/>
                    <a:pt x="80010" y="80010"/>
                    <a:pt x="80010" y="57150"/>
                  </a:cubicBezTo>
                  <a:lnTo>
                    <a:pt x="80010" y="1270"/>
                  </a:lnTo>
                  <a:lnTo>
                    <a:pt x="101600" y="1270"/>
                  </a:lnTo>
                  <a:lnTo>
                    <a:pt x="101600" y="115570"/>
                  </a:lnTo>
                  <a:lnTo>
                    <a:pt x="8128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 265">
              <a:extLst>
                <a:ext uri="{FF2B5EF4-FFF2-40B4-BE49-F238E27FC236}">
                  <a16:creationId xmlns:a16="http://schemas.microsoft.com/office/drawing/2014/main" id="{75ED72A1-1A68-BD8E-1FAD-8DDD8FF84462}"/>
                </a:ext>
              </a:extLst>
            </p:cNvPr>
            <p:cNvSpPr/>
            <p:nvPr/>
          </p:nvSpPr>
          <p:spPr>
            <a:xfrm>
              <a:off x="1549400" y="5253990"/>
              <a:ext cx="44450" cy="167639"/>
            </a:xfrm>
            <a:custGeom>
              <a:avLst/>
              <a:gdLst>
                <a:gd name="connsiteX0" fmla="*/ 0 w 44450"/>
                <a:gd name="connsiteY0" fmla="*/ 0 h 167639"/>
                <a:gd name="connsiteX1" fmla="*/ 21590 w 44450"/>
                <a:gd name="connsiteY1" fmla="*/ 0 h 167639"/>
                <a:gd name="connsiteX2" fmla="*/ 21590 w 44450"/>
                <a:gd name="connsiteY2" fmla="*/ 130810 h 167639"/>
                <a:gd name="connsiteX3" fmla="*/ 34290 w 44450"/>
                <a:gd name="connsiteY3" fmla="*/ 148590 h 167639"/>
                <a:gd name="connsiteX4" fmla="*/ 44450 w 44450"/>
                <a:gd name="connsiteY4" fmla="*/ 147320 h 167639"/>
                <a:gd name="connsiteX5" fmla="*/ 44450 w 44450"/>
                <a:gd name="connsiteY5" fmla="*/ 165100 h 167639"/>
                <a:gd name="connsiteX6" fmla="*/ 29210 w 44450"/>
                <a:gd name="connsiteY6" fmla="*/ 167640 h 167639"/>
                <a:gd name="connsiteX7" fmla="*/ 0 w 44450"/>
                <a:gd name="connsiteY7" fmla="*/ 135890 h 167639"/>
                <a:gd name="connsiteX8" fmla="*/ 0 w 44450"/>
                <a:gd name="connsiteY8" fmla="*/ 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39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0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 266">
              <a:extLst>
                <a:ext uri="{FF2B5EF4-FFF2-40B4-BE49-F238E27FC236}">
                  <a16:creationId xmlns:a16="http://schemas.microsoft.com/office/drawing/2014/main" id="{539BA6F3-BF57-3FAE-51CD-3EAA0EA175DE}"/>
                </a:ext>
              </a:extLst>
            </p:cNvPr>
            <p:cNvSpPr/>
            <p:nvPr/>
          </p:nvSpPr>
          <p:spPr>
            <a:xfrm>
              <a:off x="1615439" y="5300979"/>
              <a:ext cx="93980" cy="119379"/>
            </a:xfrm>
            <a:custGeom>
              <a:avLst/>
              <a:gdLst>
                <a:gd name="connsiteX0" fmla="*/ 5080 w 93980"/>
                <a:gd name="connsiteY0" fmla="*/ 8890 h 119379"/>
                <a:gd name="connsiteX1" fmla="*/ 45720 w 93980"/>
                <a:gd name="connsiteY1" fmla="*/ 0 h 119379"/>
                <a:gd name="connsiteX2" fmla="*/ 93980 w 93980"/>
                <a:gd name="connsiteY2" fmla="*/ 44450 h 119379"/>
                <a:gd name="connsiteX3" fmla="*/ 93980 w 93980"/>
                <a:gd name="connsiteY3" fmla="*/ 116840 h 119379"/>
                <a:gd name="connsiteX4" fmla="*/ 74930 w 93980"/>
                <a:gd name="connsiteY4" fmla="*/ 116840 h 119379"/>
                <a:gd name="connsiteX5" fmla="*/ 74930 w 93980"/>
                <a:gd name="connsiteY5" fmla="*/ 102870 h 119379"/>
                <a:gd name="connsiteX6" fmla="*/ 74930 w 93980"/>
                <a:gd name="connsiteY6" fmla="*/ 93980 h 119379"/>
                <a:gd name="connsiteX7" fmla="*/ 74930 w 93980"/>
                <a:gd name="connsiteY7" fmla="*/ 93980 h 119379"/>
                <a:gd name="connsiteX8" fmla="*/ 35560 w 93980"/>
                <a:gd name="connsiteY8" fmla="*/ 119380 h 119379"/>
                <a:gd name="connsiteX9" fmla="*/ 0 w 93980"/>
                <a:gd name="connsiteY9" fmla="*/ 86360 h 119379"/>
                <a:gd name="connsiteX10" fmla="*/ 74930 w 93980"/>
                <a:gd name="connsiteY10" fmla="*/ 50800 h 119379"/>
                <a:gd name="connsiteX11" fmla="*/ 74930 w 93980"/>
                <a:gd name="connsiteY11" fmla="*/ 44450 h 119379"/>
                <a:gd name="connsiteX12" fmla="*/ 44450 w 93980"/>
                <a:gd name="connsiteY12" fmla="*/ 17780 h 119379"/>
                <a:gd name="connsiteX13" fmla="*/ 7620 w 93980"/>
                <a:gd name="connsiteY13" fmla="*/ 27940 h 119379"/>
                <a:gd name="connsiteX14" fmla="*/ 7620 w 93980"/>
                <a:gd name="connsiteY14" fmla="*/ 8890 h 119379"/>
                <a:gd name="connsiteX15" fmla="*/ 72390 w 93980"/>
                <a:gd name="connsiteY15" fmla="*/ 66040 h 119379"/>
                <a:gd name="connsiteX16" fmla="*/ 19050 w 93980"/>
                <a:gd name="connsiteY16" fmla="*/ 85090 h 119379"/>
                <a:gd name="connsiteX17" fmla="*/ 38100 w 93980"/>
                <a:gd name="connsiteY17" fmla="*/ 101600 h 119379"/>
                <a:gd name="connsiteX18" fmla="*/ 72390 w 93980"/>
                <a:gd name="connsiteY18" fmla="*/ 647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80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6040"/>
                  </a:moveTo>
                  <a:cubicBezTo>
                    <a:pt x="35560" y="59690"/>
                    <a:pt x="19050" y="69850"/>
                    <a:pt x="19050" y="85090"/>
                  </a:cubicBezTo>
                  <a:cubicBezTo>
                    <a:pt x="19050" y="100330"/>
                    <a:pt x="26670" y="101600"/>
                    <a:pt x="38100" y="101600"/>
                  </a:cubicBezTo>
                  <a:cubicBezTo>
                    <a:pt x="57150" y="101600"/>
                    <a:pt x="72390" y="82550"/>
                    <a:pt x="7239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 267">
              <a:extLst>
                <a:ext uri="{FF2B5EF4-FFF2-40B4-BE49-F238E27FC236}">
                  <a16:creationId xmlns:a16="http://schemas.microsoft.com/office/drawing/2014/main" id="{D3F5F10C-1821-EA03-D0F1-3E928E6A797A}"/>
                </a:ext>
              </a:extLst>
            </p:cNvPr>
            <p:cNvSpPr/>
            <p:nvPr/>
          </p:nvSpPr>
          <p:spPr>
            <a:xfrm>
              <a:off x="1746250" y="5302250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 268">
              <a:extLst>
                <a:ext uri="{FF2B5EF4-FFF2-40B4-BE49-F238E27FC236}">
                  <a16:creationId xmlns:a16="http://schemas.microsoft.com/office/drawing/2014/main" id="{26A16484-3932-B0B5-E9B8-689AB6F6309D}"/>
                </a:ext>
              </a:extLst>
            </p:cNvPr>
            <p:cNvSpPr/>
            <p:nvPr/>
          </p:nvSpPr>
          <p:spPr>
            <a:xfrm>
              <a:off x="1837689" y="5253990"/>
              <a:ext cx="44450" cy="167639"/>
            </a:xfrm>
            <a:custGeom>
              <a:avLst/>
              <a:gdLst>
                <a:gd name="connsiteX0" fmla="*/ 0 w 44450"/>
                <a:gd name="connsiteY0" fmla="*/ 0 h 167639"/>
                <a:gd name="connsiteX1" fmla="*/ 21590 w 44450"/>
                <a:gd name="connsiteY1" fmla="*/ 0 h 167639"/>
                <a:gd name="connsiteX2" fmla="*/ 21590 w 44450"/>
                <a:gd name="connsiteY2" fmla="*/ 130810 h 167639"/>
                <a:gd name="connsiteX3" fmla="*/ 34290 w 44450"/>
                <a:gd name="connsiteY3" fmla="*/ 148590 h 167639"/>
                <a:gd name="connsiteX4" fmla="*/ 44450 w 44450"/>
                <a:gd name="connsiteY4" fmla="*/ 147320 h 167639"/>
                <a:gd name="connsiteX5" fmla="*/ 44450 w 44450"/>
                <a:gd name="connsiteY5" fmla="*/ 165100 h 167639"/>
                <a:gd name="connsiteX6" fmla="*/ 29210 w 44450"/>
                <a:gd name="connsiteY6" fmla="*/ 167640 h 167639"/>
                <a:gd name="connsiteX7" fmla="*/ 0 w 44450"/>
                <a:gd name="connsiteY7" fmla="*/ 135890 h 167639"/>
                <a:gd name="connsiteX8" fmla="*/ 0 w 44450"/>
                <a:gd name="connsiteY8" fmla="*/ 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39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0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 269">
              <a:extLst>
                <a:ext uri="{FF2B5EF4-FFF2-40B4-BE49-F238E27FC236}">
                  <a16:creationId xmlns:a16="http://schemas.microsoft.com/office/drawing/2014/main" id="{53E89F10-A680-3F3C-B568-A01C35EB2260}"/>
                </a:ext>
              </a:extLst>
            </p:cNvPr>
            <p:cNvSpPr/>
            <p:nvPr/>
          </p:nvSpPr>
          <p:spPr>
            <a:xfrm>
              <a:off x="1883071" y="5304790"/>
              <a:ext cx="120988" cy="167639"/>
            </a:xfrm>
            <a:custGeom>
              <a:avLst/>
              <a:gdLst>
                <a:gd name="connsiteX0" fmla="*/ 2878 w 120988"/>
                <a:gd name="connsiteY0" fmla="*/ 147320 h 167639"/>
                <a:gd name="connsiteX1" fmla="*/ 15578 w 120988"/>
                <a:gd name="connsiteY1" fmla="*/ 148590 h 167639"/>
                <a:gd name="connsiteX2" fmla="*/ 51138 w 120988"/>
                <a:gd name="connsiteY2" fmla="*/ 113030 h 167639"/>
                <a:gd name="connsiteX3" fmla="*/ 2878 w 120988"/>
                <a:gd name="connsiteY3" fmla="*/ 0 h 167639"/>
                <a:gd name="connsiteX4" fmla="*/ 27008 w 120988"/>
                <a:gd name="connsiteY4" fmla="*/ 0 h 167639"/>
                <a:gd name="connsiteX5" fmla="*/ 43518 w 120988"/>
                <a:gd name="connsiteY5" fmla="*/ 41910 h 167639"/>
                <a:gd name="connsiteX6" fmla="*/ 62568 w 120988"/>
                <a:gd name="connsiteY6" fmla="*/ 91440 h 167639"/>
                <a:gd name="connsiteX7" fmla="*/ 81618 w 120988"/>
                <a:gd name="connsiteY7" fmla="*/ 41910 h 167639"/>
                <a:gd name="connsiteX8" fmla="*/ 96858 w 120988"/>
                <a:gd name="connsiteY8" fmla="*/ 0 h 167639"/>
                <a:gd name="connsiteX9" fmla="*/ 120988 w 120988"/>
                <a:gd name="connsiteY9" fmla="*/ 0 h 167639"/>
                <a:gd name="connsiteX10" fmla="*/ 76538 w 120988"/>
                <a:gd name="connsiteY10" fmla="*/ 109220 h 167639"/>
                <a:gd name="connsiteX11" fmla="*/ 18118 w 120988"/>
                <a:gd name="connsiteY11" fmla="*/ 167640 h 167639"/>
                <a:gd name="connsiteX12" fmla="*/ 2878 w 120988"/>
                <a:gd name="connsiteY12" fmla="*/ 165100 h 167639"/>
                <a:gd name="connsiteX13" fmla="*/ 2878 w 120988"/>
                <a:gd name="connsiteY13" fmla="*/ 14732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988" h="167639">
                  <a:moveTo>
                    <a:pt x="2878" y="147320"/>
                  </a:moveTo>
                  <a:cubicBezTo>
                    <a:pt x="5418" y="147320"/>
                    <a:pt x="9228" y="148590"/>
                    <a:pt x="15578" y="148590"/>
                  </a:cubicBezTo>
                  <a:cubicBezTo>
                    <a:pt x="33358" y="148590"/>
                    <a:pt x="43518" y="133350"/>
                    <a:pt x="51138" y="113030"/>
                  </a:cubicBezTo>
                  <a:lnTo>
                    <a:pt x="2878" y="0"/>
                  </a:lnTo>
                  <a:lnTo>
                    <a:pt x="27008" y="0"/>
                  </a:lnTo>
                  <a:lnTo>
                    <a:pt x="43518" y="41910"/>
                  </a:lnTo>
                  <a:cubicBezTo>
                    <a:pt x="49868" y="58420"/>
                    <a:pt x="56218" y="74930"/>
                    <a:pt x="62568" y="91440"/>
                  </a:cubicBezTo>
                  <a:cubicBezTo>
                    <a:pt x="68918" y="78740"/>
                    <a:pt x="76538" y="55880"/>
                    <a:pt x="81618" y="41910"/>
                  </a:cubicBezTo>
                  <a:lnTo>
                    <a:pt x="96858" y="0"/>
                  </a:lnTo>
                  <a:lnTo>
                    <a:pt x="120988" y="0"/>
                  </a:lnTo>
                  <a:lnTo>
                    <a:pt x="76538" y="109220"/>
                  </a:lnTo>
                  <a:cubicBezTo>
                    <a:pt x="61298" y="147320"/>
                    <a:pt x="48598" y="167640"/>
                    <a:pt x="18118" y="167640"/>
                  </a:cubicBezTo>
                  <a:cubicBezTo>
                    <a:pt x="-12362" y="167640"/>
                    <a:pt x="5418" y="167640"/>
                    <a:pt x="2878" y="165100"/>
                  </a:cubicBezTo>
                  <a:lnTo>
                    <a:pt x="2878" y="1473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 270">
              <a:extLst>
                <a:ext uri="{FF2B5EF4-FFF2-40B4-BE49-F238E27FC236}">
                  <a16:creationId xmlns:a16="http://schemas.microsoft.com/office/drawing/2014/main" id="{4B097661-B1EC-F1AA-7508-CA831D3C255C}"/>
                </a:ext>
              </a:extLst>
            </p:cNvPr>
            <p:cNvSpPr/>
            <p:nvPr/>
          </p:nvSpPr>
          <p:spPr>
            <a:xfrm>
              <a:off x="2152650" y="5300979"/>
              <a:ext cx="177800" cy="120650"/>
            </a:xfrm>
            <a:custGeom>
              <a:avLst/>
              <a:gdLst>
                <a:gd name="connsiteX0" fmla="*/ 21590 w 177800"/>
                <a:gd name="connsiteY0" fmla="*/ 2540 h 120650"/>
                <a:gd name="connsiteX1" fmla="*/ 21590 w 177800"/>
                <a:gd name="connsiteY1" fmla="*/ 19050 h 120650"/>
                <a:gd name="connsiteX2" fmla="*/ 21590 w 177800"/>
                <a:gd name="connsiteY2" fmla="*/ 27940 h 120650"/>
                <a:gd name="connsiteX3" fmla="*/ 21590 w 177800"/>
                <a:gd name="connsiteY3" fmla="*/ 27940 h 120650"/>
                <a:gd name="connsiteX4" fmla="*/ 63500 w 177800"/>
                <a:gd name="connsiteY4" fmla="*/ 0 h 120650"/>
                <a:gd name="connsiteX5" fmla="*/ 97790 w 177800"/>
                <a:gd name="connsiteY5" fmla="*/ 26670 h 120650"/>
                <a:gd name="connsiteX6" fmla="*/ 97790 w 177800"/>
                <a:gd name="connsiteY6" fmla="*/ 26670 h 120650"/>
                <a:gd name="connsiteX7" fmla="*/ 137160 w 177800"/>
                <a:gd name="connsiteY7" fmla="*/ 0 h 120650"/>
                <a:gd name="connsiteX8" fmla="*/ 177800 w 177800"/>
                <a:gd name="connsiteY8" fmla="*/ 45720 h 120650"/>
                <a:gd name="connsiteX9" fmla="*/ 177800 w 177800"/>
                <a:gd name="connsiteY9" fmla="*/ 118110 h 120650"/>
                <a:gd name="connsiteX10" fmla="*/ 156210 w 177800"/>
                <a:gd name="connsiteY10" fmla="*/ 118110 h 120650"/>
                <a:gd name="connsiteX11" fmla="*/ 156210 w 177800"/>
                <a:gd name="connsiteY11" fmla="*/ 50800 h 120650"/>
                <a:gd name="connsiteX12" fmla="*/ 134620 w 177800"/>
                <a:gd name="connsiteY12" fmla="*/ 21590 h 120650"/>
                <a:gd name="connsiteX13" fmla="*/ 100330 w 177800"/>
                <a:gd name="connsiteY13" fmla="*/ 66040 h 120650"/>
                <a:gd name="connsiteX14" fmla="*/ 100330 w 177800"/>
                <a:gd name="connsiteY14" fmla="*/ 119380 h 120650"/>
                <a:gd name="connsiteX15" fmla="*/ 78740 w 177800"/>
                <a:gd name="connsiteY15" fmla="*/ 119380 h 120650"/>
                <a:gd name="connsiteX16" fmla="*/ 78740 w 177800"/>
                <a:gd name="connsiteY16" fmla="*/ 52070 h 120650"/>
                <a:gd name="connsiteX17" fmla="*/ 57150 w 177800"/>
                <a:gd name="connsiteY17" fmla="*/ 22860 h 120650"/>
                <a:gd name="connsiteX18" fmla="*/ 21590 w 177800"/>
                <a:gd name="connsiteY18" fmla="*/ 67310 h 120650"/>
                <a:gd name="connsiteX19" fmla="*/ 21590 w 177800"/>
                <a:gd name="connsiteY19" fmla="*/ 120650 h 120650"/>
                <a:gd name="connsiteX20" fmla="*/ 0 w 177800"/>
                <a:gd name="connsiteY20" fmla="*/ 120650 h 120650"/>
                <a:gd name="connsiteX21" fmla="*/ 0 w 177800"/>
                <a:gd name="connsiteY21" fmla="*/ 6350 h 120650"/>
                <a:gd name="connsiteX22" fmla="*/ 20320 w 177800"/>
                <a:gd name="connsiteY22" fmla="*/ 635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800" h="120650">
                  <a:moveTo>
                    <a:pt x="21590" y="2540"/>
                  </a:moveTo>
                  <a:lnTo>
                    <a:pt x="21590" y="19050"/>
                  </a:lnTo>
                  <a:cubicBezTo>
                    <a:pt x="21590" y="24130"/>
                    <a:pt x="21590" y="26670"/>
                    <a:pt x="21590" y="27940"/>
                  </a:cubicBezTo>
                  <a:lnTo>
                    <a:pt x="21590" y="27940"/>
                  </a:lnTo>
                  <a:cubicBezTo>
                    <a:pt x="27940" y="12700"/>
                    <a:pt x="44450" y="0"/>
                    <a:pt x="63500" y="0"/>
                  </a:cubicBezTo>
                  <a:cubicBezTo>
                    <a:pt x="82550" y="0"/>
                    <a:pt x="93980" y="8890"/>
                    <a:pt x="97790" y="26670"/>
                  </a:cubicBezTo>
                  <a:lnTo>
                    <a:pt x="97790" y="26670"/>
                  </a:lnTo>
                  <a:cubicBezTo>
                    <a:pt x="105410" y="12700"/>
                    <a:pt x="119380" y="0"/>
                    <a:pt x="137160" y="0"/>
                  </a:cubicBezTo>
                  <a:cubicBezTo>
                    <a:pt x="165100" y="0"/>
                    <a:pt x="177800" y="16510"/>
                    <a:pt x="177800" y="45720"/>
                  </a:cubicBezTo>
                  <a:lnTo>
                    <a:pt x="177800" y="118110"/>
                  </a:lnTo>
                  <a:lnTo>
                    <a:pt x="156210" y="118110"/>
                  </a:lnTo>
                  <a:lnTo>
                    <a:pt x="156210" y="50800"/>
                  </a:lnTo>
                  <a:cubicBezTo>
                    <a:pt x="156210" y="34290"/>
                    <a:pt x="152400" y="21590"/>
                    <a:pt x="134620" y="21590"/>
                  </a:cubicBezTo>
                  <a:cubicBezTo>
                    <a:pt x="116840" y="21590"/>
                    <a:pt x="100330" y="44450"/>
                    <a:pt x="100330" y="66040"/>
                  </a:cubicBezTo>
                  <a:lnTo>
                    <a:pt x="100330" y="119380"/>
                  </a:lnTo>
                  <a:lnTo>
                    <a:pt x="78740" y="119380"/>
                  </a:lnTo>
                  <a:lnTo>
                    <a:pt x="78740" y="52070"/>
                  </a:lnTo>
                  <a:cubicBezTo>
                    <a:pt x="78740" y="36830"/>
                    <a:pt x="76200" y="22860"/>
                    <a:pt x="57150" y="22860"/>
                  </a:cubicBezTo>
                  <a:cubicBezTo>
                    <a:pt x="38100" y="22860"/>
                    <a:pt x="21590" y="45720"/>
                    <a:pt x="21590" y="67310"/>
                  </a:cubicBezTo>
                  <a:lnTo>
                    <a:pt x="21590" y="120650"/>
                  </a:lnTo>
                  <a:lnTo>
                    <a:pt x="0" y="120650"/>
                  </a:lnTo>
                  <a:lnTo>
                    <a:pt x="0" y="635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 271">
              <a:extLst>
                <a:ext uri="{FF2B5EF4-FFF2-40B4-BE49-F238E27FC236}">
                  <a16:creationId xmlns:a16="http://schemas.microsoft.com/office/drawing/2014/main" id="{607E5B2F-4942-BDD3-B482-168BE4FC7E0D}"/>
                </a:ext>
              </a:extLst>
            </p:cNvPr>
            <p:cNvSpPr/>
            <p:nvPr/>
          </p:nvSpPr>
          <p:spPr>
            <a:xfrm>
              <a:off x="2362200" y="5300979"/>
              <a:ext cx="116839" cy="119379"/>
            </a:xfrm>
            <a:custGeom>
              <a:avLst/>
              <a:gdLst>
                <a:gd name="connsiteX0" fmla="*/ 116840 w 116839"/>
                <a:gd name="connsiteY0" fmla="*/ 59690 h 119379"/>
                <a:gd name="connsiteX1" fmla="*/ 58420 w 116839"/>
                <a:gd name="connsiteY1" fmla="*/ 119380 h 119379"/>
                <a:gd name="connsiteX2" fmla="*/ 0 w 116839"/>
                <a:gd name="connsiteY2" fmla="*/ 59690 h 119379"/>
                <a:gd name="connsiteX3" fmla="*/ 58420 w 116839"/>
                <a:gd name="connsiteY3" fmla="*/ 0 h 119379"/>
                <a:gd name="connsiteX4" fmla="*/ 116840 w 116839"/>
                <a:gd name="connsiteY4" fmla="*/ 59690 h 119379"/>
                <a:gd name="connsiteX5" fmla="*/ 95250 w 116839"/>
                <a:gd name="connsiteY5" fmla="*/ 59690 h 119379"/>
                <a:gd name="connsiteX6" fmla="*/ 57150 w 116839"/>
                <a:gd name="connsiteY6" fmla="*/ 17780 h 119379"/>
                <a:gd name="connsiteX7" fmla="*/ 19050 w 116839"/>
                <a:gd name="connsiteY7" fmla="*/ 59690 h 119379"/>
                <a:gd name="connsiteX8" fmla="*/ 57150 w 116839"/>
                <a:gd name="connsiteY8" fmla="*/ 101600 h 119379"/>
                <a:gd name="connsiteX9" fmla="*/ 95250 w 116839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39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5250" y="59690"/>
                  </a:moveTo>
                  <a:cubicBezTo>
                    <a:pt x="95250" y="35560"/>
                    <a:pt x="78740" y="17780"/>
                    <a:pt x="57150" y="17780"/>
                  </a:cubicBezTo>
                  <a:cubicBezTo>
                    <a:pt x="35560" y="17780"/>
                    <a:pt x="19050" y="34290"/>
                    <a:pt x="19050" y="59690"/>
                  </a:cubicBezTo>
                  <a:cubicBezTo>
                    <a:pt x="19050" y="85090"/>
                    <a:pt x="35560" y="101600"/>
                    <a:pt x="57150" y="101600"/>
                  </a:cubicBezTo>
                  <a:cubicBezTo>
                    <a:pt x="78740" y="101600"/>
                    <a:pt x="95250" y="83820"/>
                    <a:pt x="9525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 272">
              <a:extLst>
                <a:ext uri="{FF2B5EF4-FFF2-40B4-BE49-F238E27FC236}">
                  <a16:creationId xmlns:a16="http://schemas.microsoft.com/office/drawing/2014/main" id="{FA55AED0-9C4E-85AB-5B51-76A7D5C4FF3E}"/>
                </a:ext>
              </a:extLst>
            </p:cNvPr>
            <p:cNvSpPr/>
            <p:nvPr/>
          </p:nvSpPr>
          <p:spPr>
            <a:xfrm>
              <a:off x="2512060" y="5300979"/>
              <a:ext cx="102869" cy="118110"/>
            </a:xfrm>
            <a:custGeom>
              <a:avLst/>
              <a:gdLst>
                <a:gd name="connsiteX0" fmla="*/ 20320 w 102869"/>
                <a:gd name="connsiteY0" fmla="*/ 2540 h 118110"/>
                <a:gd name="connsiteX1" fmla="*/ 20320 w 102869"/>
                <a:gd name="connsiteY1" fmla="*/ 19050 h 118110"/>
                <a:gd name="connsiteX2" fmla="*/ 20320 w 102869"/>
                <a:gd name="connsiteY2" fmla="*/ 27940 h 118110"/>
                <a:gd name="connsiteX3" fmla="*/ 20320 w 102869"/>
                <a:gd name="connsiteY3" fmla="*/ 27940 h 118110"/>
                <a:gd name="connsiteX4" fmla="*/ 63500 w 102869"/>
                <a:gd name="connsiteY4" fmla="*/ 0 h 118110"/>
                <a:gd name="connsiteX5" fmla="*/ 102870 w 102869"/>
                <a:gd name="connsiteY5" fmla="*/ 45720 h 118110"/>
                <a:gd name="connsiteX6" fmla="*/ 102870 w 102869"/>
                <a:gd name="connsiteY6" fmla="*/ 118110 h 118110"/>
                <a:gd name="connsiteX7" fmla="*/ 81280 w 102869"/>
                <a:gd name="connsiteY7" fmla="*/ 118110 h 118110"/>
                <a:gd name="connsiteX8" fmla="*/ 81280 w 102869"/>
                <a:gd name="connsiteY8" fmla="*/ 50800 h 118110"/>
                <a:gd name="connsiteX9" fmla="*/ 59690 w 102869"/>
                <a:gd name="connsiteY9" fmla="*/ 20320 h 118110"/>
                <a:gd name="connsiteX10" fmla="*/ 21590 w 102869"/>
                <a:gd name="connsiteY10" fmla="*/ 60960 h 118110"/>
                <a:gd name="connsiteX11" fmla="*/ 21590 w 102869"/>
                <a:gd name="connsiteY11" fmla="*/ 116840 h 118110"/>
                <a:gd name="connsiteX12" fmla="*/ 0 w 102869"/>
                <a:gd name="connsiteY12" fmla="*/ 116840 h 118110"/>
                <a:gd name="connsiteX13" fmla="*/ 0 w 102869"/>
                <a:gd name="connsiteY13" fmla="*/ 2540 h 118110"/>
                <a:gd name="connsiteX14" fmla="*/ 20320 w 102869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 273">
              <a:extLst>
                <a:ext uri="{FF2B5EF4-FFF2-40B4-BE49-F238E27FC236}">
                  <a16:creationId xmlns:a16="http://schemas.microsoft.com/office/drawing/2014/main" id="{9D1B07F3-270D-02B8-98D8-AE3601207980}"/>
                </a:ext>
              </a:extLst>
            </p:cNvPr>
            <p:cNvSpPr/>
            <p:nvPr/>
          </p:nvSpPr>
          <p:spPr>
            <a:xfrm>
              <a:off x="2654300" y="5257800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 274">
              <a:extLst>
                <a:ext uri="{FF2B5EF4-FFF2-40B4-BE49-F238E27FC236}">
                  <a16:creationId xmlns:a16="http://schemas.microsoft.com/office/drawing/2014/main" id="{46E70D57-A80C-1766-3CAD-DA977BA849C7}"/>
                </a:ext>
              </a:extLst>
            </p:cNvPr>
            <p:cNvSpPr/>
            <p:nvPr/>
          </p:nvSpPr>
          <p:spPr>
            <a:xfrm>
              <a:off x="2703829" y="5269229"/>
              <a:ext cx="78740" cy="152400"/>
            </a:xfrm>
            <a:custGeom>
              <a:avLst/>
              <a:gdLst>
                <a:gd name="connsiteX0" fmla="*/ 20320 w 78740"/>
                <a:gd name="connsiteY0" fmla="*/ 34290 h 152400"/>
                <a:gd name="connsiteX1" fmla="*/ 20320 w 78740"/>
                <a:gd name="connsiteY1" fmla="*/ 0 h 152400"/>
                <a:gd name="connsiteX2" fmla="*/ 40640 w 78740"/>
                <a:gd name="connsiteY2" fmla="*/ 0 h 152400"/>
                <a:gd name="connsiteX3" fmla="*/ 40640 w 78740"/>
                <a:gd name="connsiteY3" fmla="*/ 34290 h 152400"/>
                <a:gd name="connsiteX4" fmla="*/ 74930 w 78740"/>
                <a:gd name="connsiteY4" fmla="*/ 34290 h 152400"/>
                <a:gd name="connsiteX5" fmla="*/ 74930 w 78740"/>
                <a:gd name="connsiteY5" fmla="*/ 52070 h 152400"/>
                <a:gd name="connsiteX6" fmla="*/ 40640 w 78740"/>
                <a:gd name="connsiteY6" fmla="*/ 52070 h 152400"/>
                <a:gd name="connsiteX7" fmla="*/ 40640 w 78740"/>
                <a:gd name="connsiteY7" fmla="*/ 111760 h 152400"/>
                <a:gd name="connsiteX8" fmla="*/ 57150 w 78740"/>
                <a:gd name="connsiteY8" fmla="*/ 133350 h 152400"/>
                <a:gd name="connsiteX9" fmla="*/ 78740 w 78740"/>
                <a:gd name="connsiteY9" fmla="*/ 128270 h 152400"/>
                <a:gd name="connsiteX10" fmla="*/ 78740 w 78740"/>
                <a:gd name="connsiteY10" fmla="*/ 147320 h 152400"/>
                <a:gd name="connsiteX11" fmla="*/ 53340 w 78740"/>
                <a:gd name="connsiteY11" fmla="*/ 152400 h 152400"/>
                <a:gd name="connsiteX12" fmla="*/ 19050 w 78740"/>
                <a:gd name="connsiteY12" fmla="*/ 118110 h 152400"/>
                <a:gd name="connsiteX13" fmla="*/ 19050 w 78740"/>
                <a:gd name="connsiteY13" fmla="*/ 52070 h 152400"/>
                <a:gd name="connsiteX14" fmla="*/ 0 w 78740"/>
                <a:gd name="connsiteY14" fmla="*/ 52070 h 152400"/>
                <a:gd name="connsiteX15" fmla="*/ 0 w 78740"/>
                <a:gd name="connsiteY15" fmla="*/ 34290 h 152400"/>
                <a:gd name="connsiteX16" fmla="*/ 19050 w 78740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40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 275">
              <a:extLst>
                <a:ext uri="{FF2B5EF4-FFF2-40B4-BE49-F238E27FC236}">
                  <a16:creationId xmlns:a16="http://schemas.microsoft.com/office/drawing/2014/main" id="{4B20979B-535A-B36B-8FA4-AC7A36C41F47}"/>
                </a:ext>
              </a:extLst>
            </p:cNvPr>
            <p:cNvSpPr/>
            <p:nvPr/>
          </p:nvSpPr>
          <p:spPr>
            <a:xfrm>
              <a:off x="2801620" y="5300979"/>
              <a:ext cx="116839" cy="119379"/>
            </a:xfrm>
            <a:custGeom>
              <a:avLst/>
              <a:gdLst>
                <a:gd name="connsiteX0" fmla="*/ 116840 w 116839"/>
                <a:gd name="connsiteY0" fmla="*/ 59690 h 119379"/>
                <a:gd name="connsiteX1" fmla="*/ 58420 w 116839"/>
                <a:gd name="connsiteY1" fmla="*/ 119380 h 119379"/>
                <a:gd name="connsiteX2" fmla="*/ 0 w 116839"/>
                <a:gd name="connsiteY2" fmla="*/ 59690 h 119379"/>
                <a:gd name="connsiteX3" fmla="*/ 58420 w 116839"/>
                <a:gd name="connsiteY3" fmla="*/ 0 h 119379"/>
                <a:gd name="connsiteX4" fmla="*/ 116840 w 116839"/>
                <a:gd name="connsiteY4" fmla="*/ 59690 h 119379"/>
                <a:gd name="connsiteX5" fmla="*/ 96520 w 116839"/>
                <a:gd name="connsiteY5" fmla="*/ 59690 h 119379"/>
                <a:gd name="connsiteX6" fmla="*/ 58420 w 116839"/>
                <a:gd name="connsiteY6" fmla="*/ 17780 h 119379"/>
                <a:gd name="connsiteX7" fmla="*/ 20320 w 116839"/>
                <a:gd name="connsiteY7" fmla="*/ 59690 h 119379"/>
                <a:gd name="connsiteX8" fmla="*/ 58420 w 116839"/>
                <a:gd name="connsiteY8" fmla="*/ 101600 h 119379"/>
                <a:gd name="connsiteX9" fmla="*/ 96520 w 116839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39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4290"/>
                    <a:pt x="20320" y="59690"/>
                  </a:cubicBezTo>
                  <a:cubicBezTo>
                    <a:pt x="20320" y="8509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 276">
              <a:extLst>
                <a:ext uri="{FF2B5EF4-FFF2-40B4-BE49-F238E27FC236}">
                  <a16:creationId xmlns:a16="http://schemas.microsoft.com/office/drawing/2014/main" id="{2DD93808-3D09-DB17-74A8-36B2CEFCD15D}"/>
                </a:ext>
              </a:extLst>
            </p:cNvPr>
            <p:cNvSpPr/>
            <p:nvPr/>
          </p:nvSpPr>
          <p:spPr>
            <a:xfrm>
              <a:off x="2950210" y="5302250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 277">
              <a:extLst>
                <a:ext uri="{FF2B5EF4-FFF2-40B4-BE49-F238E27FC236}">
                  <a16:creationId xmlns:a16="http://schemas.microsoft.com/office/drawing/2014/main" id="{678E7052-C82C-4B4B-A6E4-5338A56CE890}"/>
                </a:ext>
              </a:extLst>
            </p:cNvPr>
            <p:cNvSpPr/>
            <p:nvPr/>
          </p:nvSpPr>
          <p:spPr>
            <a:xfrm>
              <a:off x="3159760" y="5300979"/>
              <a:ext cx="93980" cy="119379"/>
            </a:xfrm>
            <a:custGeom>
              <a:avLst/>
              <a:gdLst>
                <a:gd name="connsiteX0" fmla="*/ 5080 w 93980"/>
                <a:gd name="connsiteY0" fmla="*/ 8890 h 119379"/>
                <a:gd name="connsiteX1" fmla="*/ 45720 w 93980"/>
                <a:gd name="connsiteY1" fmla="*/ 0 h 119379"/>
                <a:gd name="connsiteX2" fmla="*/ 93980 w 93980"/>
                <a:gd name="connsiteY2" fmla="*/ 44450 h 119379"/>
                <a:gd name="connsiteX3" fmla="*/ 93980 w 93980"/>
                <a:gd name="connsiteY3" fmla="*/ 116840 h 119379"/>
                <a:gd name="connsiteX4" fmla="*/ 74930 w 93980"/>
                <a:gd name="connsiteY4" fmla="*/ 116840 h 119379"/>
                <a:gd name="connsiteX5" fmla="*/ 74930 w 93980"/>
                <a:gd name="connsiteY5" fmla="*/ 102870 h 119379"/>
                <a:gd name="connsiteX6" fmla="*/ 74930 w 93980"/>
                <a:gd name="connsiteY6" fmla="*/ 93980 h 119379"/>
                <a:gd name="connsiteX7" fmla="*/ 74930 w 93980"/>
                <a:gd name="connsiteY7" fmla="*/ 93980 h 119379"/>
                <a:gd name="connsiteX8" fmla="*/ 35560 w 93980"/>
                <a:gd name="connsiteY8" fmla="*/ 119380 h 119379"/>
                <a:gd name="connsiteX9" fmla="*/ 0 w 93980"/>
                <a:gd name="connsiteY9" fmla="*/ 86360 h 119379"/>
                <a:gd name="connsiteX10" fmla="*/ 74930 w 93980"/>
                <a:gd name="connsiteY10" fmla="*/ 50800 h 119379"/>
                <a:gd name="connsiteX11" fmla="*/ 74930 w 93980"/>
                <a:gd name="connsiteY11" fmla="*/ 44450 h 119379"/>
                <a:gd name="connsiteX12" fmla="*/ 44450 w 93980"/>
                <a:gd name="connsiteY12" fmla="*/ 17780 h 119379"/>
                <a:gd name="connsiteX13" fmla="*/ 7620 w 93980"/>
                <a:gd name="connsiteY13" fmla="*/ 27940 h 119379"/>
                <a:gd name="connsiteX14" fmla="*/ 7620 w 93980"/>
                <a:gd name="connsiteY14" fmla="*/ 8890 h 119379"/>
                <a:gd name="connsiteX15" fmla="*/ 72390 w 93980"/>
                <a:gd name="connsiteY15" fmla="*/ 66040 h 119379"/>
                <a:gd name="connsiteX16" fmla="*/ 19050 w 93980"/>
                <a:gd name="connsiteY16" fmla="*/ 85090 h 119379"/>
                <a:gd name="connsiteX17" fmla="*/ 38100 w 93980"/>
                <a:gd name="connsiteY17" fmla="*/ 101600 h 119379"/>
                <a:gd name="connsiteX18" fmla="*/ 72390 w 93980"/>
                <a:gd name="connsiteY18" fmla="*/ 647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80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6040"/>
                  </a:moveTo>
                  <a:cubicBezTo>
                    <a:pt x="35560" y="59690"/>
                    <a:pt x="19050" y="69850"/>
                    <a:pt x="19050" y="85090"/>
                  </a:cubicBezTo>
                  <a:cubicBezTo>
                    <a:pt x="19050" y="100330"/>
                    <a:pt x="26670" y="101600"/>
                    <a:pt x="38100" y="101600"/>
                  </a:cubicBezTo>
                  <a:cubicBezTo>
                    <a:pt x="57150" y="101600"/>
                    <a:pt x="72390" y="82550"/>
                    <a:pt x="7239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 278">
              <a:extLst>
                <a:ext uri="{FF2B5EF4-FFF2-40B4-BE49-F238E27FC236}">
                  <a16:creationId xmlns:a16="http://schemas.microsoft.com/office/drawing/2014/main" id="{73158117-0A3D-1A4F-D9C2-9F348D579A26}"/>
                </a:ext>
              </a:extLst>
            </p:cNvPr>
            <p:cNvSpPr/>
            <p:nvPr/>
          </p:nvSpPr>
          <p:spPr>
            <a:xfrm>
              <a:off x="3293109" y="5300979"/>
              <a:ext cx="102870" cy="118110"/>
            </a:xfrm>
            <a:custGeom>
              <a:avLst/>
              <a:gdLst>
                <a:gd name="connsiteX0" fmla="*/ 20320 w 102870"/>
                <a:gd name="connsiteY0" fmla="*/ 2540 h 118110"/>
                <a:gd name="connsiteX1" fmla="*/ 20320 w 102870"/>
                <a:gd name="connsiteY1" fmla="*/ 19050 h 118110"/>
                <a:gd name="connsiteX2" fmla="*/ 20320 w 102870"/>
                <a:gd name="connsiteY2" fmla="*/ 27940 h 118110"/>
                <a:gd name="connsiteX3" fmla="*/ 20320 w 102870"/>
                <a:gd name="connsiteY3" fmla="*/ 27940 h 118110"/>
                <a:gd name="connsiteX4" fmla="*/ 63500 w 102870"/>
                <a:gd name="connsiteY4" fmla="*/ 0 h 118110"/>
                <a:gd name="connsiteX5" fmla="*/ 102870 w 102870"/>
                <a:gd name="connsiteY5" fmla="*/ 45720 h 118110"/>
                <a:gd name="connsiteX6" fmla="*/ 102870 w 102870"/>
                <a:gd name="connsiteY6" fmla="*/ 118110 h 118110"/>
                <a:gd name="connsiteX7" fmla="*/ 81280 w 102870"/>
                <a:gd name="connsiteY7" fmla="*/ 118110 h 118110"/>
                <a:gd name="connsiteX8" fmla="*/ 81280 w 102870"/>
                <a:gd name="connsiteY8" fmla="*/ 50800 h 118110"/>
                <a:gd name="connsiteX9" fmla="*/ 59690 w 102870"/>
                <a:gd name="connsiteY9" fmla="*/ 20320 h 118110"/>
                <a:gd name="connsiteX10" fmla="*/ 21590 w 102870"/>
                <a:gd name="connsiteY10" fmla="*/ 60960 h 118110"/>
                <a:gd name="connsiteX11" fmla="*/ 21590 w 102870"/>
                <a:gd name="connsiteY11" fmla="*/ 116840 h 118110"/>
                <a:gd name="connsiteX12" fmla="*/ 0 w 102870"/>
                <a:gd name="connsiteY12" fmla="*/ 116840 h 118110"/>
                <a:gd name="connsiteX13" fmla="*/ 0 w 102870"/>
                <a:gd name="connsiteY13" fmla="*/ 2540 h 118110"/>
                <a:gd name="connsiteX14" fmla="*/ 20320 w 102870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 279">
              <a:extLst>
                <a:ext uri="{FF2B5EF4-FFF2-40B4-BE49-F238E27FC236}">
                  <a16:creationId xmlns:a16="http://schemas.microsoft.com/office/drawing/2014/main" id="{1B5576E0-42E0-FEF5-99F3-B28788578113}"/>
                </a:ext>
              </a:extLst>
            </p:cNvPr>
            <p:cNvSpPr/>
            <p:nvPr/>
          </p:nvSpPr>
          <p:spPr>
            <a:xfrm>
              <a:off x="3426459" y="5252720"/>
              <a:ext cx="113030" cy="166370"/>
            </a:xfrm>
            <a:custGeom>
              <a:avLst/>
              <a:gdLst>
                <a:gd name="connsiteX0" fmla="*/ 113030 w 113030"/>
                <a:gd name="connsiteY0" fmla="*/ 165100 h 166370"/>
                <a:gd name="connsiteX1" fmla="*/ 93980 w 113030"/>
                <a:gd name="connsiteY1" fmla="*/ 165100 h 166370"/>
                <a:gd name="connsiteX2" fmla="*/ 93980 w 113030"/>
                <a:gd name="connsiteY2" fmla="*/ 151130 h 166370"/>
                <a:gd name="connsiteX3" fmla="*/ 93980 w 113030"/>
                <a:gd name="connsiteY3" fmla="*/ 142240 h 166370"/>
                <a:gd name="connsiteX4" fmla="*/ 93980 w 113030"/>
                <a:gd name="connsiteY4" fmla="*/ 142240 h 166370"/>
                <a:gd name="connsiteX5" fmla="*/ 53340 w 113030"/>
                <a:gd name="connsiteY5" fmla="*/ 166370 h 166370"/>
                <a:gd name="connsiteX6" fmla="*/ 0 w 113030"/>
                <a:gd name="connsiteY6" fmla="*/ 106680 h 166370"/>
                <a:gd name="connsiteX7" fmla="*/ 52070 w 113030"/>
                <a:gd name="connsiteY7" fmla="*/ 46990 h 166370"/>
                <a:gd name="connsiteX8" fmla="*/ 91440 w 113030"/>
                <a:gd name="connsiteY8" fmla="*/ 67310 h 166370"/>
                <a:gd name="connsiteX9" fmla="*/ 91440 w 113030"/>
                <a:gd name="connsiteY9" fmla="*/ 67310 h 166370"/>
                <a:gd name="connsiteX10" fmla="*/ 91440 w 113030"/>
                <a:gd name="connsiteY10" fmla="*/ 58420 h 166370"/>
                <a:gd name="connsiteX11" fmla="*/ 91440 w 113030"/>
                <a:gd name="connsiteY11" fmla="*/ 0 h 166370"/>
                <a:gd name="connsiteX12" fmla="*/ 113030 w 113030"/>
                <a:gd name="connsiteY12" fmla="*/ 0 h 166370"/>
                <a:gd name="connsiteX13" fmla="*/ 113030 w 113030"/>
                <a:gd name="connsiteY13" fmla="*/ 165100 h 166370"/>
                <a:gd name="connsiteX14" fmla="*/ 20320 w 113030"/>
                <a:gd name="connsiteY14" fmla="*/ 107950 h 166370"/>
                <a:gd name="connsiteX15" fmla="*/ 55880 w 113030"/>
                <a:gd name="connsiteY15" fmla="*/ 149860 h 166370"/>
                <a:gd name="connsiteX16" fmla="*/ 91440 w 113030"/>
                <a:gd name="connsiteY16" fmla="*/ 107950 h 166370"/>
                <a:gd name="connsiteX17" fmla="*/ 55880 w 113030"/>
                <a:gd name="connsiteY17" fmla="*/ 66040 h 166370"/>
                <a:gd name="connsiteX18" fmla="*/ 20320 w 113030"/>
                <a:gd name="connsiteY18" fmla="*/ 10795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30" h="166370">
                  <a:moveTo>
                    <a:pt x="113030" y="165100"/>
                  </a:moveTo>
                  <a:lnTo>
                    <a:pt x="93980" y="165100"/>
                  </a:lnTo>
                  <a:lnTo>
                    <a:pt x="93980" y="151130"/>
                  </a:lnTo>
                  <a:cubicBezTo>
                    <a:pt x="93980" y="146050"/>
                    <a:pt x="93980" y="142240"/>
                    <a:pt x="93980" y="142240"/>
                  </a:cubicBezTo>
                  <a:lnTo>
                    <a:pt x="93980" y="142240"/>
                  </a:lnTo>
                  <a:cubicBezTo>
                    <a:pt x="87630" y="154940"/>
                    <a:pt x="72390" y="166370"/>
                    <a:pt x="53340" y="166370"/>
                  </a:cubicBezTo>
                  <a:cubicBezTo>
                    <a:pt x="22860" y="166370"/>
                    <a:pt x="0" y="142240"/>
                    <a:pt x="0" y="106680"/>
                  </a:cubicBezTo>
                  <a:cubicBezTo>
                    <a:pt x="0" y="71120"/>
                    <a:pt x="22860" y="46990"/>
                    <a:pt x="52070" y="46990"/>
                  </a:cubicBezTo>
                  <a:cubicBezTo>
                    <a:pt x="81280" y="46990"/>
                    <a:pt x="85090" y="57150"/>
                    <a:pt x="91440" y="67310"/>
                  </a:cubicBezTo>
                  <a:lnTo>
                    <a:pt x="91440" y="67310"/>
                  </a:lnTo>
                  <a:cubicBezTo>
                    <a:pt x="91440" y="67310"/>
                    <a:pt x="91440" y="63500"/>
                    <a:pt x="91440" y="58420"/>
                  </a:cubicBezTo>
                  <a:lnTo>
                    <a:pt x="91440" y="0"/>
                  </a:lnTo>
                  <a:lnTo>
                    <a:pt x="113030" y="0"/>
                  </a:lnTo>
                  <a:lnTo>
                    <a:pt x="113030" y="165100"/>
                  </a:lnTo>
                  <a:close/>
                  <a:moveTo>
                    <a:pt x="20320" y="107950"/>
                  </a:moveTo>
                  <a:cubicBezTo>
                    <a:pt x="20320" y="132080"/>
                    <a:pt x="34290" y="149860"/>
                    <a:pt x="55880" y="149860"/>
                  </a:cubicBezTo>
                  <a:cubicBezTo>
                    <a:pt x="77470" y="149860"/>
                    <a:pt x="91440" y="137160"/>
                    <a:pt x="91440" y="107950"/>
                  </a:cubicBezTo>
                  <a:cubicBezTo>
                    <a:pt x="91440" y="78740"/>
                    <a:pt x="72390" y="66040"/>
                    <a:pt x="55880" y="66040"/>
                  </a:cubicBezTo>
                  <a:cubicBezTo>
                    <a:pt x="39370" y="66040"/>
                    <a:pt x="20320" y="82550"/>
                    <a:pt x="2032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 280">
              <a:extLst>
                <a:ext uri="{FF2B5EF4-FFF2-40B4-BE49-F238E27FC236}">
                  <a16:creationId xmlns:a16="http://schemas.microsoft.com/office/drawing/2014/main" id="{B6AD0BF3-E49E-0475-5CE4-CCFD86773479}"/>
                </a:ext>
              </a:extLst>
            </p:cNvPr>
            <p:cNvSpPr/>
            <p:nvPr/>
          </p:nvSpPr>
          <p:spPr>
            <a:xfrm>
              <a:off x="3702050" y="5300979"/>
              <a:ext cx="93979" cy="119379"/>
            </a:xfrm>
            <a:custGeom>
              <a:avLst/>
              <a:gdLst>
                <a:gd name="connsiteX0" fmla="*/ 5080 w 93979"/>
                <a:gd name="connsiteY0" fmla="*/ 8890 h 119379"/>
                <a:gd name="connsiteX1" fmla="*/ 45720 w 93979"/>
                <a:gd name="connsiteY1" fmla="*/ 0 h 119379"/>
                <a:gd name="connsiteX2" fmla="*/ 93980 w 93979"/>
                <a:gd name="connsiteY2" fmla="*/ 44450 h 119379"/>
                <a:gd name="connsiteX3" fmla="*/ 93980 w 93979"/>
                <a:gd name="connsiteY3" fmla="*/ 116840 h 119379"/>
                <a:gd name="connsiteX4" fmla="*/ 74930 w 93979"/>
                <a:gd name="connsiteY4" fmla="*/ 116840 h 119379"/>
                <a:gd name="connsiteX5" fmla="*/ 74930 w 93979"/>
                <a:gd name="connsiteY5" fmla="*/ 102870 h 119379"/>
                <a:gd name="connsiteX6" fmla="*/ 74930 w 93979"/>
                <a:gd name="connsiteY6" fmla="*/ 93980 h 119379"/>
                <a:gd name="connsiteX7" fmla="*/ 74930 w 93979"/>
                <a:gd name="connsiteY7" fmla="*/ 93980 h 119379"/>
                <a:gd name="connsiteX8" fmla="*/ 35560 w 93979"/>
                <a:gd name="connsiteY8" fmla="*/ 119380 h 119379"/>
                <a:gd name="connsiteX9" fmla="*/ 0 w 93979"/>
                <a:gd name="connsiteY9" fmla="*/ 86360 h 119379"/>
                <a:gd name="connsiteX10" fmla="*/ 74930 w 93979"/>
                <a:gd name="connsiteY10" fmla="*/ 50800 h 119379"/>
                <a:gd name="connsiteX11" fmla="*/ 74930 w 93979"/>
                <a:gd name="connsiteY11" fmla="*/ 44450 h 119379"/>
                <a:gd name="connsiteX12" fmla="*/ 44450 w 93979"/>
                <a:gd name="connsiteY12" fmla="*/ 17780 h 119379"/>
                <a:gd name="connsiteX13" fmla="*/ 7620 w 93979"/>
                <a:gd name="connsiteY13" fmla="*/ 27940 h 119379"/>
                <a:gd name="connsiteX14" fmla="*/ 7620 w 93979"/>
                <a:gd name="connsiteY14" fmla="*/ 8890 h 119379"/>
                <a:gd name="connsiteX15" fmla="*/ 72390 w 93979"/>
                <a:gd name="connsiteY15" fmla="*/ 66040 h 119379"/>
                <a:gd name="connsiteX16" fmla="*/ 19050 w 93979"/>
                <a:gd name="connsiteY16" fmla="*/ 85090 h 119379"/>
                <a:gd name="connsiteX17" fmla="*/ 38100 w 93979"/>
                <a:gd name="connsiteY17" fmla="*/ 101600 h 119379"/>
                <a:gd name="connsiteX18" fmla="*/ 72390 w 93979"/>
                <a:gd name="connsiteY18" fmla="*/ 647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6040"/>
                  </a:moveTo>
                  <a:cubicBezTo>
                    <a:pt x="35560" y="59690"/>
                    <a:pt x="19050" y="69850"/>
                    <a:pt x="19050" y="85090"/>
                  </a:cubicBezTo>
                  <a:cubicBezTo>
                    <a:pt x="19050" y="100330"/>
                    <a:pt x="26670" y="101600"/>
                    <a:pt x="38100" y="101600"/>
                  </a:cubicBezTo>
                  <a:cubicBezTo>
                    <a:pt x="57150" y="101600"/>
                    <a:pt x="72390" y="82550"/>
                    <a:pt x="7239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E407F77F-69A4-B289-AB1E-754E5C90DE11}"/>
                </a:ext>
              </a:extLst>
            </p:cNvPr>
            <p:cNvSpPr/>
            <p:nvPr/>
          </p:nvSpPr>
          <p:spPr>
            <a:xfrm>
              <a:off x="3826509" y="5252720"/>
              <a:ext cx="113030" cy="166370"/>
            </a:xfrm>
            <a:custGeom>
              <a:avLst/>
              <a:gdLst>
                <a:gd name="connsiteX0" fmla="*/ 113030 w 113030"/>
                <a:gd name="connsiteY0" fmla="*/ 165100 h 166370"/>
                <a:gd name="connsiteX1" fmla="*/ 93980 w 113030"/>
                <a:gd name="connsiteY1" fmla="*/ 165100 h 166370"/>
                <a:gd name="connsiteX2" fmla="*/ 93980 w 113030"/>
                <a:gd name="connsiteY2" fmla="*/ 151130 h 166370"/>
                <a:gd name="connsiteX3" fmla="*/ 93980 w 113030"/>
                <a:gd name="connsiteY3" fmla="*/ 142240 h 166370"/>
                <a:gd name="connsiteX4" fmla="*/ 93980 w 113030"/>
                <a:gd name="connsiteY4" fmla="*/ 142240 h 166370"/>
                <a:gd name="connsiteX5" fmla="*/ 53340 w 113030"/>
                <a:gd name="connsiteY5" fmla="*/ 166370 h 166370"/>
                <a:gd name="connsiteX6" fmla="*/ 0 w 113030"/>
                <a:gd name="connsiteY6" fmla="*/ 106680 h 166370"/>
                <a:gd name="connsiteX7" fmla="*/ 52070 w 113030"/>
                <a:gd name="connsiteY7" fmla="*/ 46990 h 166370"/>
                <a:gd name="connsiteX8" fmla="*/ 91440 w 113030"/>
                <a:gd name="connsiteY8" fmla="*/ 67310 h 166370"/>
                <a:gd name="connsiteX9" fmla="*/ 91440 w 113030"/>
                <a:gd name="connsiteY9" fmla="*/ 67310 h 166370"/>
                <a:gd name="connsiteX10" fmla="*/ 91440 w 113030"/>
                <a:gd name="connsiteY10" fmla="*/ 58420 h 166370"/>
                <a:gd name="connsiteX11" fmla="*/ 91440 w 113030"/>
                <a:gd name="connsiteY11" fmla="*/ 0 h 166370"/>
                <a:gd name="connsiteX12" fmla="*/ 113030 w 113030"/>
                <a:gd name="connsiteY12" fmla="*/ 0 h 166370"/>
                <a:gd name="connsiteX13" fmla="*/ 113030 w 113030"/>
                <a:gd name="connsiteY13" fmla="*/ 165100 h 166370"/>
                <a:gd name="connsiteX14" fmla="*/ 20320 w 113030"/>
                <a:gd name="connsiteY14" fmla="*/ 107950 h 166370"/>
                <a:gd name="connsiteX15" fmla="*/ 55880 w 113030"/>
                <a:gd name="connsiteY15" fmla="*/ 149860 h 166370"/>
                <a:gd name="connsiteX16" fmla="*/ 91440 w 113030"/>
                <a:gd name="connsiteY16" fmla="*/ 107950 h 166370"/>
                <a:gd name="connsiteX17" fmla="*/ 55880 w 113030"/>
                <a:gd name="connsiteY17" fmla="*/ 66040 h 166370"/>
                <a:gd name="connsiteX18" fmla="*/ 20320 w 113030"/>
                <a:gd name="connsiteY18" fmla="*/ 10795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30" h="166370">
                  <a:moveTo>
                    <a:pt x="113030" y="165100"/>
                  </a:moveTo>
                  <a:lnTo>
                    <a:pt x="93980" y="165100"/>
                  </a:lnTo>
                  <a:lnTo>
                    <a:pt x="93980" y="151130"/>
                  </a:lnTo>
                  <a:cubicBezTo>
                    <a:pt x="93980" y="146050"/>
                    <a:pt x="93980" y="142240"/>
                    <a:pt x="93980" y="142240"/>
                  </a:cubicBezTo>
                  <a:lnTo>
                    <a:pt x="93980" y="142240"/>
                  </a:lnTo>
                  <a:cubicBezTo>
                    <a:pt x="87630" y="154940"/>
                    <a:pt x="72390" y="166370"/>
                    <a:pt x="53340" y="166370"/>
                  </a:cubicBezTo>
                  <a:cubicBezTo>
                    <a:pt x="22860" y="166370"/>
                    <a:pt x="0" y="142240"/>
                    <a:pt x="0" y="106680"/>
                  </a:cubicBezTo>
                  <a:cubicBezTo>
                    <a:pt x="0" y="71120"/>
                    <a:pt x="22860" y="46990"/>
                    <a:pt x="52070" y="46990"/>
                  </a:cubicBezTo>
                  <a:cubicBezTo>
                    <a:pt x="81280" y="46990"/>
                    <a:pt x="85090" y="57150"/>
                    <a:pt x="91440" y="67310"/>
                  </a:cubicBezTo>
                  <a:lnTo>
                    <a:pt x="91440" y="67310"/>
                  </a:lnTo>
                  <a:cubicBezTo>
                    <a:pt x="91440" y="67310"/>
                    <a:pt x="91440" y="63500"/>
                    <a:pt x="91440" y="58420"/>
                  </a:cubicBezTo>
                  <a:lnTo>
                    <a:pt x="91440" y="0"/>
                  </a:lnTo>
                  <a:lnTo>
                    <a:pt x="113030" y="0"/>
                  </a:lnTo>
                  <a:lnTo>
                    <a:pt x="113030" y="165100"/>
                  </a:lnTo>
                  <a:close/>
                  <a:moveTo>
                    <a:pt x="20320" y="107950"/>
                  </a:moveTo>
                  <a:cubicBezTo>
                    <a:pt x="20320" y="132080"/>
                    <a:pt x="34290" y="149860"/>
                    <a:pt x="55880" y="149860"/>
                  </a:cubicBezTo>
                  <a:cubicBezTo>
                    <a:pt x="77470" y="149860"/>
                    <a:pt x="91440" y="137160"/>
                    <a:pt x="91440" y="107950"/>
                  </a:cubicBezTo>
                  <a:cubicBezTo>
                    <a:pt x="91440" y="78740"/>
                    <a:pt x="72390" y="66040"/>
                    <a:pt x="55880" y="66040"/>
                  </a:cubicBezTo>
                  <a:cubicBezTo>
                    <a:pt x="39370" y="66040"/>
                    <a:pt x="20320" y="82550"/>
                    <a:pt x="2032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 282">
              <a:extLst>
                <a:ext uri="{FF2B5EF4-FFF2-40B4-BE49-F238E27FC236}">
                  <a16:creationId xmlns:a16="http://schemas.microsoft.com/office/drawing/2014/main" id="{1D690F41-C22F-C5D6-4802-B94D2BAC33DB}"/>
                </a:ext>
              </a:extLst>
            </p:cNvPr>
            <p:cNvSpPr/>
            <p:nvPr/>
          </p:nvSpPr>
          <p:spPr>
            <a:xfrm>
              <a:off x="3973829" y="5252720"/>
              <a:ext cx="113029" cy="166370"/>
            </a:xfrm>
            <a:custGeom>
              <a:avLst/>
              <a:gdLst>
                <a:gd name="connsiteX0" fmla="*/ 113030 w 113029"/>
                <a:gd name="connsiteY0" fmla="*/ 165100 h 166370"/>
                <a:gd name="connsiteX1" fmla="*/ 93980 w 113029"/>
                <a:gd name="connsiteY1" fmla="*/ 165100 h 166370"/>
                <a:gd name="connsiteX2" fmla="*/ 93980 w 113029"/>
                <a:gd name="connsiteY2" fmla="*/ 151130 h 166370"/>
                <a:gd name="connsiteX3" fmla="*/ 93980 w 113029"/>
                <a:gd name="connsiteY3" fmla="*/ 142240 h 166370"/>
                <a:gd name="connsiteX4" fmla="*/ 93980 w 113029"/>
                <a:gd name="connsiteY4" fmla="*/ 142240 h 166370"/>
                <a:gd name="connsiteX5" fmla="*/ 53340 w 113029"/>
                <a:gd name="connsiteY5" fmla="*/ 166370 h 166370"/>
                <a:gd name="connsiteX6" fmla="*/ 0 w 113029"/>
                <a:gd name="connsiteY6" fmla="*/ 106680 h 166370"/>
                <a:gd name="connsiteX7" fmla="*/ 52070 w 113029"/>
                <a:gd name="connsiteY7" fmla="*/ 46990 h 166370"/>
                <a:gd name="connsiteX8" fmla="*/ 91440 w 113029"/>
                <a:gd name="connsiteY8" fmla="*/ 67310 h 166370"/>
                <a:gd name="connsiteX9" fmla="*/ 91440 w 113029"/>
                <a:gd name="connsiteY9" fmla="*/ 67310 h 166370"/>
                <a:gd name="connsiteX10" fmla="*/ 91440 w 113029"/>
                <a:gd name="connsiteY10" fmla="*/ 58420 h 166370"/>
                <a:gd name="connsiteX11" fmla="*/ 91440 w 113029"/>
                <a:gd name="connsiteY11" fmla="*/ 0 h 166370"/>
                <a:gd name="connsiteX12" fmla="*/ 113030 w 113029"/>
                <a:gd name="connsiteY12" fmla="*/ 0 h 166370"/>
                <a:gd name="connsiteX13" fmla="*/ 113030 w 113029"/>
                <a:gd name="connsiteY13" fmla="*/ 165100 h 166370"/>
                <a:gd name="connsiteX14" fmla="*/ 20320 w 113029"/>
                <a:gd name="connsiteY14" fmla="*/ 107950 h 166370"/>
                <a:gd name="connsiteX15" fmla="*/ 55880 w 113029"/>
                <a:gd name="connsiteY15" fmla="*/ 149860 h 166370"/>
                <a:gd name="connsiteX16" fmla="*/ 91440 w 113029"/>
                <a:gd name="connsiteY16" fmla="*/ 107950 h 166370"/>
                <a:gd name="connsiteX17" fmla="*/ 55880 w 113029"/>
                <a:gd name="connsiteY17" fmla="*/ 66040 h 166370"/>
                <a:gd name="connsiteX18" fmla="*/ 20320 w 113029"/>
                <a:gd name="connsiteY18" fmla="*/ 10795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29" h="166370">
                  <a:moveTo>
                    <a:pt x="113030" y="165100"/>
                  </a:moveTo>
                  <a:lnTo>
                    <a:pt x="93980" y="165100"/>
                  </a:lnTo>
                  <a:lnTo>
                    <a:pt x="93980" y="151130"/>
                  </a:lnTo>
                  <a:cubicBezTo>
                    <a:pt x="93980" y="146050"/>
                    <a:pt x="93980" y="142240"/>
                    <a:pt x="93980" y="142240"/>
                  </a:cubicBezTo>
                  <a:lnTo>
                    <a:pt x="93980" y="142240"/>
                  </a:lnTo>
                  <a:cubicBezTo>
                    <a:pt x="87630" y="154940"/>
                    <a:pt x="72390" y="166370"/>
                    <a:pt x="53340" y="166370"/>
                  </a:cubicBezTo>
                  <a:cubicBezTo>
                    <a:pt x="22860" y="166370"/>
                    <a:pt x="0" y="142240"/>
                    <a:pt x="0" y="106680"/>
                  </a:cubicBezTo>
                  <a:cubicBezTo>
                    <a:pt x="0" y="71120"/>
                    <a:pt x="22860" y="46990"/>
                    <a:pt x="52070" y="46990"/>
                  </a:cubicBezTo>
                  <a:cubicBezTo>
                    <a:pt x="81280" y="46990"/>
                    <a:pt x="85090" y="57150"/>
                    <a:pt x="91440" y="67310"/>
                  </a:cubicBezTo>
                  <a:lnTo>
                    <a:pt x="91440" y="67310"/>
                  </a:lnTo>
                  <a:cubicBezTo>
                    <a:pt x="91440" y="67310"/>
                    <a:pt x="91440" y="63500"/>
                    <a:pt x="91440" y="58420"/>
                  </a:cubicBezTo>
                  <a:lnTo>
                    <a:pt x="91440" y="0"/>
                  </a:lnTo>
                  <a:lnTo>
                    <a:pt x="113030" y="0"/>
                  </a:lnTo>
                  <a:lnTo>
                    <a:pt x="113030" y="165100"/>
                  </a:lnTo>
                  <a:close/>
                  <a:moveTo>
                    <a:pt x="20320" y="107950"/>
                  </a:moveTo>
                  <a:cubicBezTo>
                    <a:pt x="20320" y="132080"/>
                    <a:pt x="34290" y="149860"/>
                    <a:pt x="55880" y="149860"/>
                  </a:cubicBezTo>
                  <a:cubicBezTo>
                    <a:pt x="77470" y="149860"/>
                    <a:pt x="91440" y="137160"/>
                    <a:pt x="91440" y="107950"/>
                  </a:cubicBezTo>
                  <a:cubicBezTo>
                    <a:pt x="91440" y="78740"/>
                    <a:pt x="72390" y="66040"/>
                    <a:pt x="55880" y="66040"/>
                  </a:cubicBezTo>
                  <a:cubicBezTo>
                    <a:pt x="39370" y="66040"/>
                    <a:pt x="20320" y="82550"/>
                    <a:pt x="2032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 283">
              <a:extLst>
                <a:ext uri="{FF2B5EF4-FFF2-40B4-BE49-F238E27FC236}">
                  <a16:creationId xmlns:a16="http://schemas.microsoft.com/office/drawing/2014/main" id="{B5DA995B-7F7F-953F-A229-E6E299EFAE4D}"/>
                </a:ext>
              </a:extLst>
            </p:cNvPr>
            <p:cNvSpPr/>
            <p:nvPr/>
          </p:nvSpPr>
          <p:spPr>
            <a:xfrm>
              <a:off x="4128770" y="5302250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 284">
              <a:extLst>
                <a:ext uri="{FF2B5EF4-FFF2-40B4-BE49-F238E27FC236}">
                  <a16:creationId xmlns:a16="http://schemas.microsoft.com/office/drawing/2014/main" id="{3B1C9015-CE9A-B2BC-FB73-E3EB2863F8C2}"/>
                </a:ext>
              </a:extLst>
            </p:cNvPr>
            <p:cNvSpPr/>
            <p:nvPr/>
          </p:nvSpPr>
          <p:spPr>
            <a:xfrm>
              <a:off x="4211320" y="530225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 285">
              <a:extLst>
                <a:ext uri="{FF2B5EF4-FFF2-40B4-BE49-F238E27FC236}">
                  <a16:creationId xmlns:a16="http://schemas.microsoft.com/office/drawing/2014/main" id="{9FA90E27-F8D7-E9C5-0DC3-11C424BC4B4E}"/>
                </a:ext>
              </a:extLst>
            </p:cNvPr>
            <p:cNvSpPr/>
            <p:nvPr/>
          </p:nvSpPr>
          <p:spPr>
            <a:xfrm>
              <a:off x="4343400" y="5302250"/>
              <a:ext cx="78740" cy="119379"/>
            </a:xfrm>
            <a:custGeom>
              <a:avLst/>
              <a:gdLst>
                <a:gd name="connsiteX0" fmla="*/ 34290 w 78740"/>
                <a:gd name="connsiteY0" fmla="*/ 67310 h 119379"/>
                <a:gd name="connsiteX1" fmla="*/ 0 w 78740"/>
                <a:gd name="connsiteY1" fmla="*/ 31750 h 119379"/>
                <a:gd name="connsiteX2" fmla="*/ 40640 w 78740"/>
                <a:gd name="connsiteY2" fmla="*/ 0 h 119379"/>
                <a:gd name="connsiteX3" fmla="*/ 72390 w 78740"/>
                <a:gd name="connsiteY3" fmla="*/ 6350 h 119379"/>
                <a:gd name="connsiteX4" fmla="*/ 72390 w 78740"/>
                <a:gd name="connsiteY4" fmla="*/ 25400 h 119379"/>
                <a:gd name="connsiteX5" fmla="*/ 41910 w 78740"/>
                <a:gd name="connsiteY5" fmla="*/ 17780 h 119379"/>
                <a:gd name="connsiteX6" fmla="*/ 19050 w 78740"/>
                <a:gd name="connsiteY6" fmla="*/ 33020 h 119379"/>
                <a:gd name="connsiteX7" fmla="*/ 43180 w 78740"/>
                <a:gd name="connsiteY7" fmla="*/ 52070 h 119379"/>
                <a:gd name="connsiteX8" fmla="*/ 78740 w 78740"/>
                <a:gd name="connsiteY8" fmla="*/ 87630 h 119379"/>
                <a:gd name="connsiteX9" fmla="*/ 36830 w 78740"/>
                <a:gd name="connsiteY9" fmla="*/ 119380 h 119379"/>
                <a:gd name="connsiteX10" fmla="*/ 0 w 78740"/>
                <a:gd name="connsiteY10" fmla="*/ 111760 h 119379"/>
                <a:gd name="connsiteX11" fmla="*/ 0 w 78740"/>
                <a:gd name="connsiteY11" fmla="*/ 92710 h 119379"/>
                <a:gd name="connsiteX12" fmla="*/ 36830 w 78740"/>
                <a:gd name="connsiteY12" fmla="*/ 101600 h 119379"/>
                <a:gd name="connsiteX13" fmla="*/ 59690 w 78740"/>
                <a:gd name="connsiteY13" fmla="*/ 86360 h 119379"/>
                <a:gd name="connsiteX14" fmla="*/ 34290 w 78740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 286">
              <a:extLst>
                <a:ext uri="{FF2B5EF4-FFF2-40B4-BE49-F238E27FC236}">
                  <a16:creationId xmlns:a16="http://schemas.microsoft.com/office/drawing/2014/main" id="{D610577B-3FBE-CF00-4605-BAD36675CE9B}"/>
                </a:ext>
              </a:extLst>
            </p:cNvPr>
            <p:cNvSpPr/>
            <p:nvPr/>
          </p:nvSpPr>
          <p:spPr>
            <a:xfrm>
              <a:off x="4446270" y="5302250"/>
              <a:ext cx="78739" cy="119379"/>
            </a:xfrm>
            <a:custGeom>
              <a:avLst/>
              <a:gdLst>
                <a:gd name="connsiteX0" fmla="*/ 34290 w 78739"/>
                <a:gd name="connsiteY0" fmla="*/ 67310 h 119379"/>
                <a:gd name="connsiteX1" fmla="*/ 0 w 78739"/>
                <a:gd name="connsiteY1" fmla="*/ 31750 h 119379"/>
                <a:gd name="connsiteX2" fmla="*/ 40640 w 78739"/>
                <a:gd name="connsiteY2" fmla="*/ 0 h 119379"/>
                <a:gd name="connsiteX3" fmla="*/ 72390 w 78739"/>
                <a:gd name="connsiteY3" fmla="*/ 6350 h 119379"/>
                <a:gd name="connsiteX4" fmla="*/ 72390 w 78739"/>
                <a:gd name="connsiteY4" fmla="*/ 25400 h 119379"/>
                <a:gd name="connsiteX5" fmla="*/ 41910 w 78739"/>
                <a:gd name="connsiteY5" fmla="*/ 17780 h 119379"/>
                <a:gd name="connsiteX6" fmla="*/ 19050 w 78739"/>
                <a:gd name="connsiteY6" fmla="*/ 33020 h 119379"/>
                <a:gd name="connsiteX7" fmla="*/ 43180 w 78739"/>
                <a:gd name="connsiteY7" fmla="*/ 52070 h 119379"/>
                <a:gd name="connsiteX8" fmla="*/ 78740 w 78739"/>
                <a:gd name="connsiteY8" fmla="*/ 87630 h 119379"/>
                <a:gd name="connsiteX9" fmla="*/ 36830 w 78739"/>
                <a:gd name="connsiteY9" fmla="*/ 119380 h 119379"/>
                <a:gd name="connsiteX10" fmla="*/ 0 w 78739"/>
                <a:gd name="connsiteY10" fmla="*/ 111760 h 119379"/>
                <a:gd name="connsiteX11" fmla="*/ 0 w 78739"/>
                <a:gd name="connsiteY11" fmla="*/ 92710 h 119379"/>
                <a:gd name="connsiteX12" fmla="*/ 36830 w 78739"/>
                <a:gd name="connsiteY12" fmla="*/ 101600 h 119379"/>
                <a:gd name="connsiteX13" fmla="*/ 59690 w 78739"/>
                <a:gd name="connsiteY13" fmla="*/ 86360 h 119379"/>
                <a:gd name="connsiteX14" fmla="*/ 34290 w 78739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39D7A2C3-EA65-B754-5305-63C246349139}"/>
                </a:ext>
              </a:extLst>
            </p:cNvPr>
            <p:cNvSpPr/>
            <p:nvPr/>
          </p:nvSpPr>
          <p:spPr>
            <a:xfrm>
              <a:off x="4676140" y="5300979"/>
              <a:ext cx="93979" cy="119379"/>
            </a:xfrm>
            <a:custGeom>
              <a:avLst/>
              <a:gdLst>
                <a:gd name="connsiteX0" fmla="*/ 5080 w 93979"/>
                <a:gd name="connsiteY0" fmla="*/ 8890 h 119379"/>
                <a:gd name="connsiteX1" fmla="*/ 45720 w 93979"/>
                <a:gd name="connsiteY1" fmla="*/ 0 h 119379"/>
                <a:gd name="connsiteX2" fmla="*/ 93980 w 93979"/>
                <a:gd name="connsiteY2" fmla="*/ 44450 h 119379"/>
                <a:gd name="connsiteX3" fmla="*/ 93980 w 93979"/>
                <a:gd name="connsiteY3" fmla="*/ 116840 h 119379"/>
                <a:gd name="connsiteX4" fmla="*/ 74930 w 93979"/>
                <a:gd name="connsiteY4" fmla="*/ 116840 h 119379"/>
                <a:gd name="connsiteX5" fmla="*/ 74930 w 93979"/>
                <a:gd name="connsiteY5" fmla="*/ 102870 h 119379"/>
                <a:gd name="connsiteX6" fmla="*/ 74930 w 93979"/>
                <a:gd name="connsiteY6" fmla="*/ 93980 h 119379"/>
                <a:gd name="connsiteX7" fmla="*/ 74930 w 93979"/>
                <a:gd name="connsiteY7" fmla="*/ 93980 h 119379"/>
                <a:gd name="connsiteX8" fmla="*/ 35560 w 93979"/>
                <a:gd name="connsiteY8" fmla="*/ 119380 h 119379"/>
                <a:gd name="connsiteX9" fmla="*/ 0 w 93979"/>
                <a:gd name="connsiteY9" fmla="*/ 86360 h 119379"/>
                <a:gd name="connsiteX10" fmla="*/ 74930 w 93979"/>
                <a:gd name="connsiteY10" fmla="*/ 50800 h 119379"/>
                <a:gd name="connsiteX11" fmla="*/ 74930 w 93979"/>
                <a:gd name="connsiteY11" fmla="*/ 44450 h 119379"/>
                <a:gd name="connsiteX12" fmla="*/ 44450 w 93979"/>
                <a:gd name="connsiteY12" fmla="*/ 17780 h 119379"/>
                <a:gd name="connsiteX13" fmla="*/ 7620 w 93979"/>
                <a:gd name="connsiteY13" fmla="*/ 27940 h 119379"/>
                <a:gd name="connsiteX14" fmla="*/ 7620 w 93979"/>
                <a:gd name="connsiteY14" fmla="*/ 8890 h 119379"/>
                <a:gd name="connsiteX15" fmla="*/ 72390 w 93979"/>
                <a:gd name="connsiteY15" fmla="*/ 66040 h 119379"/>
                <a:gd name="connsiteX16" fmla="*/ 19050 w 93979"/>
                <a:gd name="connsiteY16" fmla="*/ 85090 h 119379"/>
                <a:gd name="connsiteX17" fmla="*/ 38100 w 93979"/>
                <a:gd name="connsiteY17" fmla="*/ 101600 h 119379"/>
                <a:gd name="connsiteX18" fmla="*/ 72390 w 93979"/>
                <a:gd name="connsiteY18" fmla="*/ 647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6040"/>
                  </a:moveTo>
                  <a:cubicBezTo>
                    <a:pt x="35560" y="59690"/>
                    <a:pt x="19050" y="69850"/>
                    <a:pt x="19050" y="85090"/>
                  </a:cubicBezTo>
                  <a:cubicBezTo>
                    <a:pt x="19050" y="100330"/>
                    <a:pt x="26670" y="101600"/>
                    <a:pt x="38100" y="101600"/>
                  </a:cubicBezTo>
                  <a:cubicBezTo>
                    <a:pt x="57150" y="101600"/>
                    <a:pt x="72390" y="82550"/>
                    <a:pt x="7239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 288">
              <a:extLst>
                <a:ext uri="{FF2B5EF4-FFF2-40B4-BE49-F238E27FC236}">
                  <a16:creationId xmlns:a16="http://schemas.microsoft.com/office/drawing/2014/main" id="{227E793C-8CE9-0C30-AF01-6973C0E3D9E1}"/>
                </a:ext>
              </a:extLst>
            </p:cNvPr>
            <p:cNvSpPr/>
            <p:nvPr/>
          </p:nvSpPr>
          <p:spPr>
            <a:xfrm>
              <a:off x="4809490" y="5300979"/>
              <a:ext cx="102869" cy="118110"/>
            </a:xfrm>
            <a:custGeom>
              <a:avLst/>
              <a:gdLst>
                <a:gd name="connsiteX0" fmla="*/ 20320 w 102869"/>
                <a:gd name="connsiteY0" fmla="*/ 2540 h 118110"/>
                <a:gd name="connsiteX1" fmla="*/ 20320 w 102869"/>
                <a:gd name="connsiteY1" fmla="*/ 19050 h 118110"/>
                <a:gd name="connsiteX2" fmla="*/ 20320 w 102869"/>
                <a:gd name="connsiteY2" fmla="*/ 27940 h 118110"/>
                <a:gd name="connsiteX3" fmla="*/ 20320 w 102869"/>
                <a:gd name="connsiteY3" fmla="*/ 27940 h 118110"/>
                <a:gd name="connsiteX4" fmla="*/ 63500 w 102869"/>
                <a:gd name="connsiteY4" fmla="*/ 0 h 118110"/>
                <a:gd name="connsiteX5" fmla="*/ 102870 w 102869"/>
                <a:gd name="connsiteY5" fmla="*/ 45720 h 118110"/>
                <a:gd name="connsiteX6" fmla="*/ 102870 w 102869"/>
                <a:gd name="connsiteY6" fmla="*/ 118110 h 118110"/>
                <a:gd name="connsiteX7" fmla="*/ 81280 w 102869"/>
                <a:gd name="connsiteY7" fmla="*/ 118110 h 118110"/>
                <a:gd name="connsiteX8" fmla="*/ 81280 w 102869"/>
                <a:gd name="connsiteY8" fmla="*/ 50800 h 118110"/>
                <a:gd name="connsiteX9" fmla="*/ 59690 w 102869"/>
                <a:gd name="connsiteY9" fmla="*/ 20320 h 118110"/>
                <a:gd name="connsiteX10" fmla="*/ 21590 w 102869"/>
                <a:gd name="connsiteY10" fmla="*/ 60960 h 118110"/>
                <a:gd name="connsiteX11" fmla="*/ 21590 w 102869"/>
                <a:gd name="connsiteY11" fmla="*/ 116840 h 118110"/>
                <a:gd name="connsiteX12" fmla="*/ 0 w 102869"/>
                <a:gd name="connsiteY12" fmla="*/ 116840 h 118110"/>
                <a:gd name="connsiteX13" fmla="*/ 0 w 102869"/>
                <a:gd name="connsiteY13" fmla="*/ 2540 h 118110"/>
                <a:gd name="connsiteX14" fmla="*/ 20320 w 102869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 289">
              <a:extLst>
                <a:ext uri="{FF2B5EF4-FFF2-40B4-BE49-F238E27FC236}">
                  <a16:creationId xmlns:a16="http://schemas.microsoft.com/office/drawing/2014/main" id="{2F8BBA2F-59FC-AED6-3267-D68C0DBD8855}"/>
                </a:ext>
              </a:extLst>
            </p:cNvPr>
            <p:cNvSpPr/>
            <p:nvPr/>
          </p:nvSpPr>
          <p:spPr>
            <a:xfrm>
              <a:off x="4928531" y="5304790"/>
              <a:ext cx="120988" cy="167639"/>
            </a:xfrm>
            <a:custGeom>
              <a:avLst/>
              <a:gdLst>
                <a:gd name="connsiteX0" fmla="*/ 2878 w 120988"/>
                <a:gd name="connsiteY0" fmla="*/ 147320 h 167639"/>
                <a:gd name="connsiteX1" fmla="*/ 15578 w 120988"/>
                <a:gd name="connsiteY1" fmla="*/ 148590 h 167639"/>
                <a:gd name="connsiteX2" fmla="*/ 51138 w 120988"/>
                <a:gd name="connsiteY2" fmla="*/ 113030 h 167639"/>
                <a:gd name="connsiteX3" fmla="*/ 2878 w 120988"/>
                <a:gd name="connsiteY3" fmla="*/ 0 h 167639"/>
                <a:gd name="connsiteX4" fmla="*/ 27009 w 120988"/>
                <a:gd name="connsiteY4" fmla="*/ 0 h 167639"/>
                <a:gd name="connsiteX5" fmla="*/ 43518 w 120988"/>
                <a:gd name="connsiteY5" fmla="*/ 41910 h 167639"/>
                <a:gd name="connsiteX6" fmla="*/ 62568 w 120988"/>
                <a:gd name="connsiteY6" fmla="*/ 91440 h 167639"/>
                <a:gd name="connsiteX7" fmla="*/ 81618 w 120988"/>
                <a:gd name="connsiteY7" fmla="*/ 41910 h 167639"/>
                <a:gd name="connsiteX8" fmla="*/ 96859 w 120988"/>
                <a:gd name="connsiteY8" fmla="*/ 0 h 167639"/>
                <a:gd name="connsiteX9" fmla="*/ 120988 w 120988"/>
                <a:gd name="connsiteY9" fmla="*/ 0 h 167639"/>
                <a:gd name="connsiteX10" fmla="*/ 76538 w 120988"/>
                <a:gd name="connsiteY10" fmla="*/ 109220 h 167639"/>
                <a:gd name="connsiteX11" fmla="*/ 18118 w 120988"/>
                <a:gd name="connsiteY11" fmla="*/ 167640 h 167639"/>
                <a:gd name="connsiteX12" fmla="*/ 2878 w 120988"/>
                <a:gd name="connsiteY12" fmla="*/ 165100 h 167639"/>
                <a:gd name="connsiteX13" fmla="*/ 2878 w 120988"/>
                <a:gd name="connsiteY13" fmla="*/ 14732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988" h="167639">
                  <a:moveTo>
                    <a:pt x="2878" y="147320"/>
                  </a:moveTo>
                  <a:cubicBezTo>
                    <a:pt x="5418" y="147320"/>
                    <a:pt x="9228" y="148590"/>
                    <a:pt x="15578" y="148590"/>
                  </a:cubicBezTo>
                  <a:cubicBezTo>
                    <a:pt x="33359" y="148590"/>
                    <a:pt x="43518" y="133350"/>
                    <a:pt x="51138" y="113030"/>
                  </a:cubicBezTo>
                  <a:lnTo>
                    <a:pt x="2878" y="0"/>
                  </a:lnTo>
                  <a:lnTo>
                    <a:pt x="27009" y="0"/>
                  </a:lnTo>
                  <a:lnTo>
                    <a:pt x="43518" y="41910"/>
                  </a:lnTo>
                  <a:cubicBezTo>
                    <a:pt x="49868" y="58420"/>
                    <a:pt x="56218" y="74930"/>
                    <a:pt x="62568" y="91440"/>
                  </a:cubicBezTo>
                  <a:cubicBezTo>
                    <a:pt x="68918" y="78740"/>
                    <a:pt x="76538" y="55880"/>
                    <a:pt x="81618" y="41910"/>
                  </a:cubicBezTo>
                  <a:lnTo>
                    <a:pt x="96859" y="0"/>
                  </a:lnTo>
                  <a:lnTo>
                    <a:pt x="120988" y="0"/>
                  </a:lnTo>
                  <a:lnTo>
                    <a:pt x="76538" y="109220"/>
                  </a:lnTo>
                  <a:cubicBezTo>
                    <a:pt x="61298" y="147320"/>
                    <a:pt x="48598" y="167640"/>
                    <a:pt x="18118" y="167640"/>
                  </a:cubicBezTo>
                  <a:cubicBezTo>
                    <a:pt x="-12362" y="167640"/>
                    <a:pt x="5418" y="167640"/>
                    <a:pt x="2878" y="165100"/>
                  </a:cubicBezTo>
                  <a:lnTo>
                    <a:pt x="2878" y="1473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 290">
              <a:extLst>
                <a:ext uri="{FF2B5EF4-FFF2-40B4-BE49-F238E27FC236}">
                  <a16:creationId xmlns:a16="http://schemas.microsoft.com/office/drawing/2014/main" id="{6C3DCDFC-A98C-299B-7BB7-B210A55CF558}"/>
                </a:ext>
              </a:extLst>
            </p:cNvPr>
            <p:cNvSpPr/>
            <p:nvPr/>
          </p:nvSpPr>
          <p:spPr>
            <a:xfrm>
              <a:off x="5198109" y="5300979"/>
              <a:ext cx="177800" cy="120650"/>
            </a:xfrm>
            <a:custGeom>
              <a:avLst/>
              <a:gdLst>
                <a:gd name="connsiteX0" fmla="*/ 21590 w 177800"/>
                <a:gd name="connsiteY0" fmla="*/ 2540 h 120650"/>
                <a:gd name="connsiteX1" fmla="*/ 21590 w 177800"/>
                <a:gd name="connsiteY1" fmla="*/ 19050 h 120650"/>
                <a:gd name="connsiteX2" fmla="*/ 21590 w 177800"/>
                <a:gd name="connsiteY2" fmla="*/ 27940 h 120650"/>
                <a:gd name="connsiteX3" fmla="*/ 21590 w 177800"/>
                <a:gd name="connsiteY3" fmla="*/ 27940 h 120650"/>
                <a:gd name="connsiteX4" fmla="*/ 63500 w 177800"/>
                <a:gd name="connsiteY4" fmla="*/ 0 h 120650"/>
                <a:gd name="connsiteX5" fmla="*/ 97790 w 177800"/>
                <a:gd name="connsiteY5" fmla="*/ 26670 h 120650"/>
                <a:gd name="connsiteX6" fmla="*/ 97790 w 177800"/>
                <a:gd name="connsiteY6" fmla="*/ 26670 h 120650"/>
                <a:gd name="connsiteX7" fmla="*/ 137160 w 177800"/>
                <a:gd name="connsiteY7" fmla="*/ 0 h 120650"/>
                <a:gd name="connsiteX8" fmla="*/ 177800 w 177800"/>
                <a:gd name="connsiteY8" fmla="*/ 45720 h 120650"/>
                <a:gd name="connsiteX9" fmla="*/ 177800 w 177800"/>
                <a:gd name="connsiteY9" fmla="*/ 118110 h 120650"/>
                <a:gd name="connsiteX10" fmla="*/ 156210 w 177800"/>
                <a:gd name="connsiteY10" fmla="*/ 118110 h 120650"/>
                <a:gd name="connsiteX11" fmla="*/ 156210 w 177800"/>
                <a:gd name="connsiteY11" fmla="*/ 50800 h 120650"/>
                <a:gd name="connsiteX12" fmla="*/ 134620 w 177800"/>
                <a:gd name="connsiteY12" fmla="*/ 21590 h 120650"/>
                <a:gd name="connsiteX13" fmla="*/ 100330 w 177800"/>
                <a:gd name="connsiteY13" fmla="*/ 66040 h 120650"/>
                <a:gd name="connsiteX14" fmla="*/ 100330 w 177800"/>
                <a:gd name="connsiteY14" fmla="*/ 119380 h 120650"/>
                <a:gd name="connsiteX15" fmla="*/ 78740 w 177800"/>
                <a:gd name="connsiteY15" fmla="*/ 119380 h 120650"/>
                <a:gd name="connsiteX16" fmla="*/ 78740 w 177800"/>
                <a:gd name="connsiteY16" fmla="*/ 52070 h 120650"/>
                <a:gd name="connsiteX17" fmla="*/ 57150 w 177800"/>
                <a:gd name="connsiteY17" fmla="*/ 22860 h 120650"/>
                <a:gd name="connsiteX18" fmla="*/ 21590 w 177800"/>
                <a:gd name="connsiteY18" fmla="*/ 67310 h 120650"/>
                <a:gd name="connsiteX19" fmla="*/ 21590 w 177800"/>
                <a:gd name="connsiteY19" fmla="*/ 120650 h 120650"/>
                <a:gd name="connsiteX20" fmla="*/ 0 w 177800"/>
                <a:gd name="connsiteY20" fmla="*/ 120650 h 120650"/>
                <a:gd name="connsiteX21" fmla="*/ 0 w 177800"/>
                <a:gd name="connsiteY21" fmla="*/ 6350 h 120650"/>
                <a:gd name="connsiteX22" fmla="*/ 20320 w 177800"/>
                <a:gd name="connsiteY22" fmla="*/ 635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800" h="120650">
                  <a:moveTo>
                    <a:pt x="21590" y="2540"/>
                  </a:moveTo>
                  <a:lnTo>
                    <a:pt x="21590" y="19050"/>
                  </a:lnTo>
                  <a:cubicBezTo>
                    <a:pt x="21590" y="24130"/>
                    <a:pt x="21590" y="26670"/>
                    <a:pt x="21590" y="27940"/>
                  </a:cubicBezTo>
                  <a:lnTo>
                    <a:pt x="21590" y="27940"/>
                  </a:lnTo>
                  <a:cubicBezTo>
                    <a:pt x="27940" y="12700"/>
                    <a:pt x="44450" y="0"/>
                    <a:pt x="63500" y="0"/>
                  </a:cubicBezTo>
                  <a:cubicBezTo>
                    <a:pt x="82550" y="0"/>
                    <a:pt x="93980" y="8890"/>
                    <a:pt x="97790" y="26670"/>
                  </a:cubicBezTo>
                  <a:lnTo>
                    <a:pt x="97790" y="26670"/>
                  </a:lnTo>
                  <a:cubicBezTo>
                    <a:pt x="105410" y="12700"/>
                    <a:pt x="119380" y="0"/>
                    <a:pt x="137160" y="0"/>
                  </a:cubicBezTo>
                  <a:cubicBezTo>
                    <a:pt x="165100" y="0"/>
                    <a:pt x="177800" y="16510"/>
                    <a:pt x="177800" y="45720"/>
                  </a:cubicBezTo>
                  <a:lnTo>
                    <a:pt x="177800" y="118110"/>
                  </a:lnTo>
                  <a:lnTo>
                    <a:pt x="156210" y="118110"/>
                  </a:lnTo>
                  <a:lnTo>
                    <a:pt x="156210" y="50800"/>
                  </a:lnTo>
                  <a:cubicBezTo>
                    <a:pt x="156210" y="34290"/>
                    <a:pt x="152400" y="21590"/>
                    <a:pt x="134620" y="21590"/>
                  </a:cubicBezTo>
                  <a:cubicBezTo>
                    <a:pt x="116840" y="21590"/>
                    <a:pt x="100330" y="44450"/>
                    <a:pt x="100330" y="66040"/>
                  </a:cubicBezTo>
                  <a:lnTo>
                    <a:pt x="100330" y="119380"/>
                  </a:lnTo>
                  <a:lnTo>
                    <a:pt x="78740" y="119380"/>
                  </a:lnTo>
                  <a:lnTo>
                    <a:pt x="78740" y="52070"/>
                  </a:lnTo>
                  <a:cubicBezTo>
                    <a:pt x="78740" y="36830"/>
                    <a:pt x="76200" y="22860"/>
                    <a:pt x="57150" y="22860"/>
                  </a:cubicBezTo>
                  <a:cubicBezTo>
                    <a:pt x="38100" y="22860"/>
                    <a:pt x="21590" y="45720"/>
                    <a:pt x="21590" y="67310"/>
                  </a:cubicBezTo>
                  <a:lnTo>
                    <a:pt x="21590" y="120650"/>
                  </a:lnTo>
                  <a:lnTo>
                    <a:pt x="0" y="120650"/>
                  </a:lnTo>
                  <a:lnTo>
                    <a:pt x="0" y="635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 291">
              <a:extLst>
                <a:ext uri="{FF2B5EF4-FFF2-40B4-BE49-F238E27FC236}">
                  <a16:creationId xmlns:a16="http://schemas.microsoft.com/office/drawing/2014/main" id="{550D2CB3-F2F3-12B3-CD7B-37648D72059B}"/>
                </a:ext>
              </a:extLst>
            </p:cNvPr>
            <p:cNvSpPr/>
            <p:nvPr/>
          </p:nvSpPr>
          <p:spPr>
            <a:xfrm>
              <a:off x="5414009" y="5257800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 292">
              <a:extLst>
                <a:ext uri="{FF2B5EF4-FFF2-40B4-BE49-F238E27FC236}">
                  <a16:creationId xmlns:a16="http://schemas.microsoft.com/office/drawing/2014/main" id="{A5D1153A-5245-5049-BA6D-A6E5C6237FE5}"/>
                </a:ext>
              </a:extLst>
            </p:cNvPr>
            <p:cNvSpPr/>
            <p:nvPr/>
          </p:nvSpPr>
          <p:spPr>
            <a:xfrm>
              <a:off x="5472429" y="5302250"/>
              <a:ext cx="78740" cy="119379"/>
            </a:xfrm>
            <a:custGeom>
              <a:avLst/>
              <a:gdLst>
                <a:gd name="connsiteX0" fmla="*/ 34290 w 78740"/>
                <a:gd name="connsiteY0" fmla="*/ 67310 h 119379"/>
                <a:gd name="connsiteX1" fmla="*/ 0 w 78740"/>
                <a:gd name="connsiteY1" fmla="*/ 31750 h 119379"/>
                <a:gd name="connsiteX2" fmla="*/ 40640 w 78740"/>
                <a:gd name="connsiteY2" fmla="*/ 0 h 119379"/>
                <a:gd name="connsiteX3" fmla="*/ 72390 w 78740"/>
                <a:gd name="connsiteY3" fmla="*/ 6350 h 119379"/>
                <a:gd name="connsiteX4" fmla="*/ 72390 w 78740"/>
                <a:gd name="connsiteY4" fmla="*/ 25400 h 119379"/>
                <a:gd name="connsiteX5" fmla="*/ 41910 w 78740"/>
                <a:gd name="connsiteY5" fmla="*/ 17780 h 119379"/>
                <a:gd name="connsiteX6" fmla="*/ 19050 w 78740"/>
                <a:gd name="connsiteY6" fmla="*/ 33020 h 119379"/>
                <a:gd name="connsiteX7" fmla="*/ 43180 w 78740"/>
                <a:gd name="connsiteY7" fmla="*/ 52070 h 119379"/>
                <a:gd name="connsiteX8" fmla="*/ 78740 w 78740"/>
                <a:gd name="connsiteY8" fmla="*/ 87630 h 119379"/>
                <a:gd name="connsiteX9" fmla="*/ 36830 w 78740"/>
                <a:gd name="connsiteY9" fmla="*/ 119380 h 119379"/>
                <a:gd name="connsiteX10" fmla="*/ 0 w 78740"/>
                <a:gd name="connsiteY10" fmla="*/ 111760 h 119379"/>
                <a:gd name="connsiteX11" fmla="*/ 0 w 78740"/>
                <a:gd name="connsiteY11" fmla="*/ 92710 h 119379"/>
                <a:gd name="connsiteX12" fmla="*/ 36830 w 78740"/>
                <a:gd name="connsiteY12" fmla="*/ 101600 h 119379"/>
                <a:gd name="connsiteX13" fmla="*/ 59690 w 78740"/>
                <a:gd name="connsiteY13" fmla="*/ 86360 h 119379"/>
                <a:gd name="connsiteX14" fmla="*/ 34290 w 78740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 293">
              <a:extLst>
                <a:ext uri="{FF2B5EF4-FFF2-40B4-BE49-F238E27FC236}">
                  <a16:creationId xmlns:a16="http://schemas.microsoft.com/office/drawing/2014/main" id="{C151368A-D568-8F5A-3D6C-415825CF1ABF}"/>
                </a:ext>
              </a:extLst>
            </p:cNvPr>
            <p:cNvSpPr/>
            <p:nvPr/>
          </p:nvSpPr>
          <p:spPr>
            <a:xfrm>
              <a:off x="5581650" y="5302250"/>
              <a:ext cx="101600" cy="118109"/>
            </a:xfrm>
            <a:custGeom>
              <a:avLst/>
              <a:gdLst>
                <a:gd name="connsiteX0" fmla="*/ 81280 w 101600"/>
                <a:gd name="connsiteY0" fmla="*/ 115570 h 118109"/>
                <a:gd name="connsiteX1" fmla="*/ 81280 w 101600"/>
                <a:gd name="connsiteY1" fmla="*/ 99060 h 118109"/>
                <a:gd name="connsiteX2" fmla="*/ 81280 w 101600"/>
                <a:gd name="connsiteY2" fmla="*/ 90170 h 118109"/>
                <a:gd name="connsiteX3" fmla="*/ 81280 w 101600"/>
                <a:gd name="connsiteY3" fmla="*/ 90170 h 118109"/>
                <a:gd name="connsiteX4" fmla="*/ 39370 w 101600"/>
                <a:gd name="connsiteY4" fmla="*/ 118110 h 118109"/>
                <a:gd name="connsiteX5" fmla="*/ 0 w 101600"/>
                <a:gd name="connsiteY5" fmla="*/ 72390 h 118109"/>
                <a:gd name="connsiteX6" fmla="*/ 0 w 101600"/>
                <a:gd name="connsiteY6" fmla="*/ 0 h 118109"/>
                <a:gd name="connsiteX7" fmla="*/ 21590 w 101600"/>
                <a:gd name="connsiteY7" fmla="*/ 0 h 118109"/>
                <a:gd name="connsiteX8" fmla="*/ 21590 w 101600"/>
                <a:gd name="connsiteY8" fmla="*/ 67310 h 118109"/>
                <a:gd name="connsiteX9" fmla="*/ 43180 w 101600"/>
                <a:gd name="connsiteY9" fmla="*/ 97790 h 118109"/>
                <a:gd name="connsiteX10" fmla="*/ 80010 w 101600"/>
                <a:gd name="connsiteY10" fmla="*/ 57150 h 118109"/>
                <a:gd name="connsiteX11" fmla="*/ 80010 w 101600"/>
                <a:gd name="connsiteY11" fmla="*/ 1270 h 118109"/>
                <a:gd name="connsiteX12" fmla="*/ 101600 w 101600"/>
                <a:gd name="connsiteY12" fmla="*/ 1270 h 118109"/>
                <a:gd name="connsiteX13" fmla="*/ 101600 w 101600"/>
                <a:gd name="connsiteY13" fmla="*/ 115570 h 118109"/>
                <a:gd name="connsiteX14" fmla="*/ 81280 w 101600"/>
                <a:gd name="connsiteY14" fmla="*/ 11557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00" h="118109">
                  <a:moveTo>
                    <a:pt x="81280" y="115570"/>
                  </a:moveTo>
                  <a:lnTo>
                    <a:pt x="81280" y="99060"/>
                  </a:lnTo>
                  <a:cubicBezTo>
                    <a:pt x="81280" y="93980"/>
                    <a:pt x="81280" y="91440"/>
                    <a:pt x="81280" y="90170"/>
                  </a:cubicBezTo>
                  <a:lnTo>
                    <a:pt x="81280" y="90170"/>
                  </a:lnTo>
                  <a:cubicBezTo>
                    <a:pt x="77470" y="100330"/>
                    <a:pt x="62230" y="118110"/>
                    <a:pt x="39370" y="118110"/>
                  </a:cubicBezTo>
                  <a:cubicBezTo>
                    <a:pt x="16510" y="118110"/>
                    <a:pt x="0" y="101600"/>
                    <a:pt x="0" y="72390"/>
                  </a:cubicBezTo>
                  <a:lnTo>
                    <a:pt x="0" y="0"/>
                  </a:lnTo>
                  <a:lnTo>
                    <a:pt x="21590" y="0"/>
                  </a:lnTo>
                  <a:lnTo>
                    <a:pt x="21590" y="67310"/>
                  </a:lnTo>
                  <a:cubicBezTo>
                    <a:pt x="21590" y="82550"/>
                    <a:pt x="24130" y="97790"/>
                    <a:pt x="43180" y="97790"/>
                  </a:cubicBezTo>
                  <a:cubicBezTo>
                    <a:pt x="62230" y="97790"/>
                    <a:pt x="80010" y="80010"/>
                    <a:pt x="80010" y="57150"/>
                  </a:cubicBezTo>
                  <a:lnTo>
                    <a:pt x="80010" y="1270"/>
                  </a:lnTo>
                  <a:lnTo>
                    <a:pt x="101600" y="1270"/>
                  </a:lnTo>
                  <a:lnTo>
                    <a:pt x="101600" y="115570"/>
                  </a:lnTo>
                  <a:lnTo>
                    <a:pt x="8128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 294">
              <a:extLst>
                <a:ext uri="{FF2B5EF4-FFF2-40B4-BE49-F238E27FC236}">
                  <a16:creationId xmlns:a16="http://schemas.microsoft.com/office/drawing/2014/main" id="{7CC53E3E-787A-C8F4-B93F-5D7ECFA10EFF}"/>
                </a:ext>
              </a:extLst>
            </p:cNvPr>
            <p:cNvSpPr/>
            <p:nvPr/>
          </p:nvSpPr>
          <p:spPr>
            <a:xfrm>
              <a:off x="5717540" y="5302250"/>
              <a:ext cx="78739" cy="119379"/>
            </a:xfrm>
            <a:custGeom>
              <a:avLst/>
              <a:gdLst>
                <a:gd name="connsiteX0" fmla="*/ 34290 w 78739"/>
                <a:gd name="connsiteY0" fmla="*/ 67310 h 119379"/>
                <a:gd name="connsiteX1" fmla="*/ 0 w 78739"/>
                <a:gd name="connsiteY1" fmla="*/ 31750 h 119379"/>
                <a:gd name="connsiteX2" fmla="*/ 40640 w 78739"/>
                <a:gd name="connsiteY2" fmla="*/ 0 h 119379"/>
                <a:gd name="connsiteX3" fmla="*/ 72390 w 78739"/>
                <a:gd name="connsiteY3" fmla="*/ 6350 h 119379"/>
                <a:gd name="connsiteX4" fmla="*/ 72390 w 78739"/>
                <a:gd name="connsiteY4" fmla="*/ 25400 h 119379"/>
                <a:gd name="connsiteX5" fmla="*/ 41910 w 78739"/>
                <a:gd name="connsiteY5" fmla="*/ 17780 h 119379"/>
                <a:gd name="connsiteX6" fmla="*/ 19050 w 78739"/>
                <a:gd name="connsiteY6" fmla="*/ 33020 h 119379"/>
                <a:gd name="connsiteX7" fmla="*/ 43180 w 78739"/>
                <a:gd name="connsiteY7" fmla="*/ 52070 h 119379"/>
                <a:gd name="connsiteX8" fmla="*/ 78740 w 78739"/>
                <a:gd name="connsiteY8" fmla="*/ 87630 h 119379"/>
                <a:gd name="connsiteX9" fmla="*/ 36830 w 78739"/>
                <a:gd name="connsiteY9" fmla="*/ 119380 h 119379"/>
                <a:gd name="connsiteX10" fmla="*/ 0 w 78739"/>
                <a:gd name="connsiteY10" fmla="*/ 111760 h 119379"/>
                <a:gd name="connsiteX11" fmla="*/ 0 w 78739"/>
                <a:gd name="connsiteY11" fmla="*/ 92710 h 119379"/>
                <a:gd name="connsiteX12" fmla="*/ 36830 w 78739"/>
                <a:gd name="connsiteY12" fmla="*/ 101600 h 119379"/>
                <a:gd name="connsiteX13" fmla="*/ 59690 w 78739"/>
                <a:gd name="connsiteY13" fmla="*/ 86360 h 119379"/>
                <a:gd name="connsiteX14" fmla="*/ 34290 w 78739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 295">
              <a:extLst>
                <a:ext uri="{FF2B5EF4-FFF2-40B4-BE49-F238E27FC236}">
                  <a16:creationId xmlns:a16="http://schemas.microsoft.com/office/drawing/2014/main" id="{43D11217-8166-0071-252F-74D1B759F9CC}"/>
                </a:ext>
              </a:extLst>
            </p:cNvPr>
            <p:cNvSpPr/>
            <p:nvPr/>
          </p:nvSpPr>
          <p:spPr>
            <a:xfrm>
              <a:off x="5819140" y="530225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 296">
              <a:extLst>
                <a:ext uri="{FF2B5EF4-FFF2-40B4-BE49-F238E27FC236}">
                  <a16:creationId xmlns:a16="http://schemas.microsoft.com/office/drawing/2014/main" id="{F512C557-D42E-2D79-00F4-DEA1CDA64B3C}"/>
                </a:ext>
              </a:extLst>
            </p:cNvPr>
            <p:cNvSpPr/>
            <p:nvPr/>
          </p:nvSpPr>
          <p:spPr>
            <a:xfrm>
              <a:off x="6078220" y="5300979"/>
              <a:ext cx="116839" cy="119379"/>
            </a:xfrm>
            <a:custGeom>
              <a:avLst/>
              <a:gdLst>
                <a:gd name="connsiteX0" fmla="*/ 116840 w 116839"/>
                <a:gd name="connsiteY0" fmla="*/ 59690 h 119379"/>
                <a:gd name="connsiteX1" fmla="*/ 58420 w 116839"/>
                <a:gd name="connsiteY1" fmla="*/ 119380 h 119379"/>
                <a:gd name="connsiteX2" fmla="*/ 0 w 116839"/>
                <a:gd name="connsiteY2" fmla="*/ 59690 h 119379"/>
                <a:gd name="connsiteX3" fmla="*/ 58420 w 116839"/>
                <a:gd name="connsiteY3" fmla="*/ 0 h 119379"/>
                <a:gd name="connsiteX4" fmla="*/ 116840 w 116839"/>
                <a:gd name="connsiteY4" fmla="*/ 59690 h 119379"/>
                <a:gd name="connsiteX5" fmla="*/ 96520 w 116839"/>
                <a:gd name="connsiteY5" fmla="*/ 59690 h 119379"/>
                <a:gd name="connsiteX6" fmla="*/ 58420 w 116839"/>
                <a:gd name="connsiteY6" fmla="*/ 17780 h 119379"/>
                <a:gd name="connsiteX7" fmla="*/ 20320 w 116839"/>
                <a:gd name="connsiteY7" fmla="*/ 59690 h 119379"/>
                <a:gd name="connsiteX8" fmla="*/ 58420 w 116839"/>
                <a:gd name="connsiteY8" fmla="*/ 101600 h 119379"/>
                <a:gd name="connsiteX9" fmla="*/ 96520 w 116839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39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4290"/>
                    <a:pt x="20320" y="59690"/>
                  </a:cubicBezTo>
                  <a:cubicBezTo>
                    <a:pt x="20320" y="8509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 297">
              <a:extLst>
                <a:ext uri="{FF2B5EF4-FFF2-40B4-BE49-F238E27FC236}">
                  <a16:creationId xmlns:a16="http://schemas.microsoft.com/office/drawing/2014/main" id="{A3280216-6952-06D3-B7E9-DDD91FFC2F8D}"/>
                </a:ext>
              </a:extLst>
            </p:cNvPr>
            <p:cNvSpPr/>
            <p:nvPr/>
          </p:nvSpPr>
          <p:spPr>
            <a:xfrm>
              <a:off x="6226809" y="5302250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 298">
              <a:extLst>
                <a:ext uri="{FF2B5EF4-FFF2-40B4-BE49-F238E27FC236}">
                  <a16:creationId xmlns:a16="http://schemas.microsoft.com/office/drawing/2014/main" id="{A17844AE-A352-0BAF-0B0D-7951AE89DA71}"/>
                </a:ext>
              </a:extLst>
            </p:cNvPr>
            <p:cNvSpPr/>
            <p:nvPr/>
          </p:nvSpPr>
          <p:spPr>
            <a:xfrm>
              <a:off x="6443979" y="5300979"/>
              <a:ext cx="177800" cy="120650"/>
            </a:xfrm>
            <a:custGeom>
              <a:avLst/>
              <a:gdLst>
                <a:gd name="connsiteX0" fmla="*/ 21590 w 177800"/>
                <a:gd name="connsiteY0" fmla="*/ 2540 h 120650"/>
                <a:gd name="connsiteX1" fmla="*/ 21590 w 177800"/>
                <a:gd name="connsiteY1" fmla="*/ 19050 h 120650"/>
                <a:gd name="connsiteX2" fmla="*/ 21590 w 177800"/>
                <a:gd name="connsiteY2" fmla="*/ 27940 h 120650"/>
                <a:gd name="connsiteX3" fmla="*/ 21590 w 177800"/>
                <a:gd name="connsiteY3" fmla="*/ 27940 h 120650"/>
                <a:gd name="connsiteX4" fmla="*/ 63500 w 177800"/>
                <a:gd name="connsiteY4" fmla="*/ 0 h 120650"/>
                <a:gd name="connsiteX5" fmla="*/ 97790 w 177800"/>
                <a:gd name="connsiteY5" fmla="*/ 26670 h 120650"/>
                <a:gd name="connsiteX6" fmla="*/ 97790 w 177800"/>
                <a:gd name="connsiteY6" fmla="*/ 26670 h 120650"/>
                <a:gd name="connsiteX7" fmla="*/ 137160 w 177800"/>
                <a:gd name="connsiteY7" fmla="*/ 0 h 120650"/>
                <a:gd name="connsiteX8" fmla="*/ 177800 w 177800"/>
                <a:gd name="connsiteY8" fmla="*/ 45720 h 120650"/>
                <a:gd name="connsiteX9" fmla="*/ 177800 w 177800"/>
                <a:gd name="connsiteY9" fmla="*/ 118110 h 120650"/>
                <a:gd name="connsiteX10" fmla="*/ 156210 w 177800"/>
                <a:gd name="connsiteY10" fmla="*/ 118110 h 120650"/>
                <a:gd name="connsiteX11" fmla="*/ 156210 w 177800"/>
                <a:gd name="connsiteY11" fmla="*/ 50800 h 120650"/>
                <a:gd name="connsiteX12" fmla="*/ 134620 w 177800"/>
                <a:gd name="connsiteY12" fmla="*/ 21590 h 120650"/>
                <a:gd name="connsiteX13" fmla="*/ 100330 w 177800"/>
                <a:gd name="connsiteY13" fmla="*/ 66040 h 120650"/>
                <a:gd name="connsiteX14" fmla="*/ 100330 w 177800"/>
                <a:gd name="connsiteY14" fmla="*/ 119380 h 120650"/>
                <a:gd name="connsiteX15" fmla="*/ 78740 w 177800"/>
                <a:gd name="connsiteY15" fmla="*/ 119380 h 120650"/>
                <a:gd name="connsiteX16" fmla="*/ 78740 w 177800"/>
                <a:gd name="connsiteY16" fmla="*/ 52070 h 120650"/>
                <a:gd name="connsiteX17" fmla="*/ 57150 w 177800"/>
                <a:gd name="connsiteY17" fmla="*/ 22860 h 120650"/>
                <a:gd name="connsiteX18" fmla="*/ 21590 w 177800"/>
                <a:gd name="connsiteY18" fmla="*/ 67310 h 120650"/>
                <a:gd name="connsiteX19" fmla="*/ 21590 w 177800"/>
                <a:gd name="connsiteY19" fmla="*/ 120650 h 120650"/>
                <a:gd name="connsiteX20" fmla="*/ 0 w 177800"/>
                <a:gd name="connsiteY20" fmla="*/ 120650 h 120650"/>
                <a:gd name="connsiteX21" fmla="*/ 0 w 177800"/>
                <a:gd name="connsiteY21" fmla="*/ 6350 h 120650"/>
                <a:gd name="connsiteX22" fmla="*/ 20320 w 177800"/>
                <a:gd name="connsiteY22" fmla="*/ 635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800" h="120650">
                  <a:moveTo>
                    <a:pt x="21590" y="2540"/>
                  </a:moveTo>
                  <a:lnTo>
                    <a:pt x="21590" y="19050"/>
                  </a:lnTo>
                  <a:cubicBezTo>
                    <a:pt x="21590" y="24130"/>
                    <a:pt x="21590" y="26670"/>
                    <a:pt x="21590" y="27940"/>
                  </a:cubicBezTo>
                  <a:lnTo>
                    <a:pt x="21590" y="27940"/>
                  </a:lnTo>
                  <a:cubicBezTo>
                    <a:pt x="27940" y="12700"/>
                    <a:pt x="44450" y="0"/>
                    <a:pt x="63500" y="0"/>
                  </a:cubicBezTo>
                  <a:cubicBezTo>
                    <a:pt x="82550" y="0"/>
                    <a:pt x="93980" y="8890"/>
                    <a:pt x="97790" y="26670"/>
                  </a:cubicBezTo>
                  <a:lnTo>
                    <a:pt x="97790" y="26670"/>
                  </a:lnTo>
                  <a:cubicBezTo>
                    <a:pt x="105410" y="12700"/>
                    <a:pt x="119380" y="0"/>
                    <a:pt x="137160" y="0"/>
                  </a:cubicBezTo>
                  <a:cubicBezTo>
                    <a:pt x="165100" y="0"/>
                    <a:pt x="177800" y="16510"/>
                    <a:pt x="177800" y="45720"/>
                  </a:cubicBezTo>
                  <a:lnTo>
                    <a:pt x="177800" y="118110"/>
                  </a:lnTo>
                  <a:lnTo>
                    <a:pt x="156210" y="118110"/>
                  </a:lnTo>
                  <a:lnTo>
                    <a:pt x="156210" y="50800"/>
                  </a:lnTo>
                  <a:cubicBezTo>
                    <a:pt x="156210" y="34290"/>
                    <a:pt x="152400" y="21590"/>
                    <a:pt x="134620" y="21590"/>
                  </a:cubicBezTo>
                  <a:cubicBezTo>
                    <a:pt x="116840" y="21590"/>
                    <a:pt x="100330" y="44450"/>
                    <a:pt x="100330" y="66040"/>
                  </a:cubicBezTo>
                  <a:lnTo>
                    <a:pt x="100330" y="119380"/>
                  </a:lnTo>
                  <a:lnTo>
                    <a:pt x="78740" y="119380"/>
                  </a:lnTo>
                  <a:lnTo>
                    <a:pt x="78740" y="52070"/>
                  </a:lnTo>
                  <a:cubicBezTo>
                    <a:pt x="78740" y="36830"/>
                    <a:pt x="76200" y="22860"/>
                    <a:pt x="57150" y="22860"/>
                  </a:cubicBezTo>
                  <a:cubicBezTo>
                    <a:pt x="38100" y="22860"/>
                    <a:pt x="21590" y="45720"/>
                    <a:pt x="21590" y="67310"/>
                  </a:cubicBezTo>
                  <a:lnTo>
                    <a:pt x="21590" y="120650"/>
                  </a:lnTo>
                  <a:lnTo>
                    <a:pt x="0" y="120650"/>
                  </a:lnTo>
                  <a:lnTo>
                    <a:pt x="0" y="635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 299">
              <a:extLst>
                <a:ext uri="{FF2B5EF4-FFF2-40B4-BE49-F238E27FC236}">
                  <a16:creationId xmlns:a16="http://schemas.microsoft.com/office/drawing/2014/main" id="{F93E3E9B-0917-5449-017B-1EBC68E3C2B5}"/>
                </a:ext>
              </a:extLst>
            </p:cNvPr>
            <p:cNvSpPr/>
            <p:nvPr/>
          </p:nvSpPr>
          <p:spPr>
            <a:xfrm>
              <a:off x="6659880" y="5257800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 300">
              <a:extLst>
                <a:ext uri="{FF2B5EF4-FFF2-40B4-BE49-F238E27FC236}">
                  <a16:creationId xmlns:a16="http://schemas.microsoft.com/office/drawing/2014/main" id="{55A7EE80-C83E-1036-720D-7581B898D036}"/>
                </a:ext>
              </a:extLst>
            </p:cNvPr>
            <p:cNvSpPr/>
            <p:nvPr/>
          </p:nvSpPr>
          <p:spPr>
            <a:xfrm>
              <a:off x="6718300" y="5302250"/>
              <a:ext cx="78740" cy="119379"/>
            </a:xfrm>
            <a:custGeom>
              <a:avLst/>
              <a:gdLst>
                <a:gd name="connsiteX0" fmla="*/ 34290 w 78740"/>
                <a:gd name="connsiteY0" fmla="*/ 67310 h 119379"/>
                <a:gd name="connsiteX1" fmla="*/ 0 w 78740"/>
                <a:gd name="connsiteY1" fmla="*/ 31750 h 119379"/>
                <a:gd name="connsiteX2" fmla="*/ 40640 w 78740"/>
                <a:gd name="connsiteY2" fmla="*/ 0 h 119379"/>
                <a:gd name="connsiteX3" fmla="*/ 72390 w 78740"/>
                <a:gd name="connsiteY3" fmla="*/ 6350 h 119379"/>
                <a:gd name="connsiteX4" fmla="*/ 72390 w 78740"/>
                <a:gd name="connsiteY4" fmla="*/ 25400 h 119379"/>
                <a:gd name="connsiteX5" fmla="*/ 41910 w 78740"/>
                <a:gd name="connsiteY5" fmla="*/ 17780 h 119379"/>
                <a:gd name="connsiteX6" fmla="*/ 19050 w 78740"/>
                <a:gd name="connsiteY6" fmla="*/ 33020 h 119379"/>
                <a:gd name="connsiteX7" fmla="*/ 43180 w 78740"/>
                <a:gd name="connsiteY7" fmla="*/ 52070 h 119379"/>
                <a:gd name="connsiteX8" fmla="*/ 78740 w 78740"/>
                <a:gd name="connsiteY8" fmla="*/ 87630 h 119379"/>
                <a:gd name="connsiteX9" fmla="*/ 36830 w 78740"/>
                <a:gd name="connsiteY9" fmla="*/ 119380 h 119379"/>
                <a:gd name="connsiteX10" fmla="*/ 0 w 78740"/>
                <a:gd name="connsiteY10" fmla="*/ 111760 h 119379"/>
                <a:gd name="connsiteX11" fmla="*/ 0 w 78740"/>
                <a:gd name="connsiteY11" fmla="*/ 92710 h 119379"/>
                <a:gd name="connsiteX12" fmla="*/ 36830 w 78740"/>
                <a:gd name="connsiteY12" fmla="*/ 101600 h 119379"/>
                <a:gd name="connsiteX13" fmla="*/ 59690 w 78740"/>
                <a:gd name="connsiteY13" fmla="*/ 86360 h 119379"/>
                <a:gd name="connsiteX14" fmla="*/ 34290 w 78740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 301">
              <a:extLst>
                <a:ext uri="{FF2B5EF4-FFF2-40B4-BE49-F238E27FC236}">
                  <a16:creationId xmlns:a16="http://schemas.microsoft.com/office/drawing/2014/main" id="{D1031893-7B81-7A59-D1A6-134DC77EAA90}"/>
                </a:ext>
              </a:extLst>
            </p:cNvPr>
            <p:cNvSpPr/>
            <p:nvPr/>
          </p:nvSpPr>
          <p:spPr>
            <a:xfrm>
              <a:off x="6827519" y="5302250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1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1" y="20320"/>
                    <a:pt x="57150" y="20320"/>
                  </a:cubicBezTo>
                  <a:cubicBezTo>
                    <a:pt x="35561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 302">
              <a:extLst>
                <a:ext uri="{FF2B5EF4-FFF2-40B4-BE49-F238E27FC236}">
                  <a16:creationId xmlns:a16="http://schemas.microsoft.com/office/drawing/2014/main" id="{42947737-CEF1-D855-4640-654E3CCE7346}"/>
                </a:ext>
              </a:extLst>
            </p:cNvPr>
            <p:cNvSpPr/>
            <p:nvPr/>
          </p:nvSpPr>
          <p:spPr>
            <a:xfrm>
              <a:off x="6910069" y="530225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1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1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1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1" y="63500"/>
                  </a:lnTo>
                  <a:cubicBezTo>
                    <a:pt x="22861" y="86360"/>
                    <a:pt x="38100" y="100330"/>
                    <a:pt x="62230" y="100330"/>
                  </a:cubicBezTo>
                  <a:cubicBezTo>
                    <a:pt x="86361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1" y="119380"/>
                    <a:pt x="60961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1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 303">
              <a:extLst>
                <a:ext uri="{FF2B5EF4-FFF2-40B4-BE49-F238E27FC236}">
                  <a16:creationId xmlns:a16="http://schemas.microsoft.com/office/drawing/2014/main" id="{90C925C9-A179-C2DF-5155-1CF570A8711F}"/>
                </a:ext>
              </a:extLst>
            </p:cNvPr>
            <p:cNvSpPr/>
            <p:nvPr/>
          </p:nvSpPr>
          <p:spPr>
            <a:xfrm>
              <a:off x="7051040" y="5300979"/>
              <a:ext cx="113029" cy="166370"/>
            </a:xfrm>
            <a:custGeom>
              <a:avLst/>
              <a:gdLst>
                <a:gd name="connsiteX0" fmla="*/ 0 w 113029"/>
                <a:gd name="connsiteY0" fmla="*/ 2540 h 166370"/>
                <a:gd name="connsiteX1" fmla="*/ 19050 w 113029"/>
                <a:gd name="connsiteY1" fmla="*/ 2540 h 166370"/>
                <a:gd name="connsiteX2" fmla="*/ 19050 w 113029"/>
                <a:gd name="connsiteY2" fmla="*/ 13970 h 166370"/>
                <a:gd name="connsiteX3" fmla="*/ 19050 w 113029"/>
                <a:gd name="connsiteY3" fmla="*/ 22860 h 166370"/>
                <a:gd name="connsiteX4" fmla="*/ 19050 w 113029"/>
                <a:gd name="connsiteY4" fmla="*/ 22860 h 166370"/>
                <a:gd name="connsiteX5" fmla="*/ 59690 w 113029"/>
                <a:gd name="connsiteY5" fmla="*/ 0 h 166370"/>
                <a:gd name="connsiteX6" fmla="*/ 113030 w 113029"/>
                <a:gd name="connsiteY6" fmla="*/ 59690 h 166370"/>
                <a:gd name="connsiteX7" fmla="*/ 60960 w 113029"/>
                <a:gd name="connsiteY7" fmla="*/ 119380 h 166370"/>
                <a:gd name="connsiteX8" fmla="*/ 21590 w 113029"/>
                <a:gd name="connsiteY8" fmla="*/ 96520 h 166370"/>
                <a:gd name="connsiteX9" fmla="*/ 21590 w 113029"/>
                <a:gd name="connsiteY9" fmla="*/ 96520 h 166370"/>
                <a:gd name="connsiteX10" fmla="*/ 21590 w 113029"/>
                <a:gd name="connsiteY10" fmla="*/ 105410 h 166370"/>
                <a:gd name="connsiteX11" fmla="*/ 21590 w 113029"/>
                <a:gd name="connsiteY11" fmla="*/ 166370 h 166370"/>
                <a:gd name="connsiteX12" fmla="*/ 0 w 113029"/>
                <a:gd name="connsiteY12" fmla="*/ 166370 h 166370"/>
                <a:gd name="connsiteX13" fmla="*/ 0 w 113029"/>
                <a:gd name="connsiteY13" fmla="*/ 1270 h 166370"/>
                <a:gd name="connsiteX14" fmla="*/ 93980 w 113029"/>
                <a:gd name="connsiteY14" fmla="*/ 59690 h 166370"/>
                <a:gd name="connsiteX15" fmla="*/ 58420 w 113029"/>
                <a:gd name="connsiteY15" fmla="*/ 17780 h 166370"/>
                <a:gd name="connsiteX16" fmla="*/ 22860 w 113029"/>
                <a:gd name="connsiteY16" fmla="*/ 59690 h 166370"/>
                <a:gd name="connsiteX17" fmla="*/ 58420 w 113029"/>
                <a:gd name="connsiteY17" fmla="*/ 101600 h 166370"/>
                <a:gd name="connsiteX18" fmla="*/ 93980 w 113029"/>
                <a:gd name="connsiteY18" fmla="*/ 5969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29" h="166370">
                  <a:moveTo>
                    <a:pt x="0" y="2540"/>
                  </a:moveTo>
                  <a:lnTo>
                    <a:pt x="19050" y="2540"/>
                  </a:lnTo>
                  <a:lnTo>
                    <a:pt x="19050" y="13970"/>
                  </a:lnTo>
                  <a:cubicBezTo>
                    <a:pt x="19050" y="19050"/>
                    <a:pt x="19050" y="22860"/>
                    <a:pt x="19050" y="22860"/>
                  </a:cubicBezTo>
                  <a:lnTo>
                    <a:pt x="19050" y="22860"/>
                  </a:lnTo>
                  <a:cubicBezTo>
                    <a:pt x="25400" y="11430"/>
                    <a:pt x="40640" y="0"/>
                    <a:pt x="59690" y="0"/>
                  </a:cubicBezTo>
                  <a:cubicBezTo>
                    <a:pt x="90170" y="0"/>
                    <a:pt x="113030" y="24130"/>
                    <a:pt x="113030" y="59690"/>
                  </a:cubicBezTo>
                  <a:cubicBezTo>
                    <a:pt x="113030" y="95250"/>
                    <a:pt x="90170" y="119380"/>
                    <a:pt x="60960" y="119380"/>
                  </a:cubicBezTo>
                  <a:cubicBezTo>
                    <a:pt x="31750" y="119380"/>
                    <a:pt x="27940" y="109220"/>
                    <a:pt x="21590" y="96520"/>
                  </a:cubicBezTo>
                  <a:lnTo>
                    <a:pt x="21590" y="96520"/>
                  </a:lnTo>
                  <a:cubicBezTo>
                    <a:pt x="21590" y="96520"/>
                    <a:pt x="21590" y="100330"/>
                    <a:pt x="21590" y="105410"/>
                  </a:cubicBezTo>
                  <a:lnTo>
                    <a:pt x="21590" y="166370"/>
                  </a:lnTo>
                  <a:lnTo>
                    <a:pt x="0" y="166370"/>
                  </a:lnTo>
                  <a:lnTo>
                    <a:pt x="0" y="1270"/>
                  </a:lnTo>
                  <a:close/>
                  <a:moveTo>
                    <a:pt x="93980" y="59690"/>
                  </a:moveTo>
                  <a:cubicBezTo>
                    <a:pt x="93980" y="35560"/>
                    <a:pt x="80010" y="17780"/>
                    <a:pt x="58420" y="17780"/>
                  </a:cubicBezTo>
                  <a:cubicBezTo>
                    <a:pt x="36830" y="17780"/>
                    <a:pt x="22860" y="30480"/>
                    <a:pt x="22860" y="59690"/>
                  </a:cubicBezTo>
                  <a:cubicBezTo>
                    <a:pt x="22860" y="88900"/>
                    <a:pt x="41910" y="101600"/>
                    <a:pt x="58420" y="101600"/>
                  </a:cubicBezTo>
                  <a:cubicBezTo>
                    <a:pt x="74930" y="101600"/>
                    <a:pt x="93980" y="83820"/>
                    <a:pt x="9398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 304">
              <a:extLst>
                <a:ext uri="{FF2B5EF4-FFF2-40B4-BE49-F238E27FC236}">
                  <a16:creationId xmlns:a16="http://schemas.microsoft.com/office/drawing/2014/main" id="{9D3FF381-FFD5-EFAA-983E-BA8BFE649846}"/>
                </a:ext>
              </a:extLst>
            </p:cNvPr>
            <p:cNvSpPr/>
            <p:nvPr/>
          </p:nvSpPr>
          <p:spPr>
            <a:xfrm>
              <a:off x="7197090" y="5302250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 305">
              <a:extLst>
                <a:ext uri="{FF2B5EF4-FFF2-40B4-BE49-F238E27FC236}">
                  <a16:creationId xmlns:a16="http://schemas.microsoft.com/office/drawing/2014/main" id="{152C9467-6457-2A8F-F556-46CBA72813DB}"/>
                </a:ext>
              </a:extLst>
            </p:cNvPr>
            <p:cNvSpPr/>
            <p:nvPr/>
          </p:nvSpPr>
          <p:spPr>
            <a:xfrm>
              <a:off x="7278369" y="530225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1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1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1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1" y="63500"/>
                  </a:lnTo>
                  <a:cubicBezTo>
                    <a:pt x="22861" y="86360"/>
                    <a:pt x="38100" y="100330"/>
                    <a:pt x="62230" y="100330"/>
                  </a:cubicBezTo>
                  <a:cubicBezTo>
                    <a:pt x="86361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1" y="119380"/>
                    <a:pt x="60961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1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 306">
              <a:extLst>
                <a:ext uri="{FF2B5EF4-FFF2-40B4-BE49-F238E27FC236}">
                  <a16:creationId xmlns:a16="http://schemas.microsoft.com/office/drawing/2014/main" id="{90B94721-9AB1-0BAD-53F2-A9C069B3508E}"/>
                </a:ext>
              </a:extLst>
            </p:cNvPr>
            <p:cNvSpPr/>
            <p:nvPr/>
          </p:nvSpPr>
          <p:spPr>
            <a:xfrm>
              <a:off x="7411719" y="5302250"/>
              <a:ext cx="78740" cy="119379"/>
            </a:xfrm>
            <a:custGeom>
              <a:avLst/>
              <a:gdLst>
                <a:gd name="connsiteX0" fmla="*/ 34290 w 78740"/>
                <a:gd name="connsiteY0" fmla="*/ 67310 h 119379"/>
                <a:gd name="connsiteX1" fmla="*/ 0 w 78740"/>
                <a:gd name="connsiteY1" fmla="*/ 31750 h 119379"/>
                <a:gd name="connsiteX2" fmla="*/ 40640 w 78740"/>
                <a:gd name="connsiteY2" fmla="*/ 0 h 119379"/>
                <a:gd name="connsiteX3" fmla="*/ 72390 w 78740"/>
                <a:gd name="connsiteY3" fmla="*/ 6350 h 119379"/>
                <a:gd name="connsiteX4" fmla="*/ 72390 w 78740"/>
                <a:gd name="connsiteY4" fmla="*/ 25400 h 119379"/>
                <a:gd name="connsiteX5" fmla="*/ 41911 w 78740"/>
                <a:gd name="connsiteY5" fmla="*/ 17780 h 119379"/>
                <a:gd name="connsiteX6" fmla="*/ 19050 w 78740"/>
                <a:gd name="connsiteY6" fmla="*/ 33020 h 119379"/>
                <a:gd name="connsiteX7" fmla="*/ 43180 w 78740"/>
                <a:gd name="connsiteY7" fmla="*/ 52070 h 119379"/>
                <a:gd name="connsiteX8" fmla="*/ 78740 w 78740"/>
                <a:gd name="connsiteY8" fmla="*/ 87630 h 119379"/>
                <a:gd name="connsiteX9" fmla="*/ 36830 w 78740"/>
                <a:gd name="connsiteY9" fmla="*/ 119380 h 119379"/>
                <a:gd name="connsiteX10" fmla="*/ 0 w 78740"/>
                <a:gd name="connsiteY10" fmla="*/ 111760 h 119379"/>
                <a:gd name="connsiteX11" fmla="*/ 0 w 78740"/>
                <a:gd name="connsiteY11" fmla="*/ 92710 h 119379"/>
                <a:gd name="connsiteX12" fmla="*/ 36830 w 78740"/>
                <a:gd name="connsiteY12" fmla="*/ 101600 h 119379"/>
                <a:gd name="connsiteX13" fmla="*/ 59690 w 78740"/>
                <a:gd name="connsiteY13" fmla="*/ 86360 h 119379"/>
                <a:gd name="connsiteX14" fmla="*/ 34290 w 78740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1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1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1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 307">
              <a:extLst>
                <a:ext uri="{FF2B5EF4-FFF2-40B4-BE49-F238E27FC236}">
                  <a16:creationId xmlns:a16="http://schemas.microsoft.com/office/drawing/2014/main" id="{710D2308-2B97-75AA-FB3C-48F4F8D81704}"/>
                </a:ext>
              </a:extLst>
            </p:cNvPr>
            <p:cNvSpPr/>
            <p:nvPr/>
          </p:nvSpPr>
          <p:spPr>
            <a:xfrm>
              <a:off x="7513319" y="530225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1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1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1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1" y="63500"/>
                  </a:lnTo>
                  <a:cubicBezTo>
                    <a:pt x="22861" y="86360"/>
                    <a:pt x="38100" y="100330"/>
                    <a:pt x="62230" y="100330"/>
                  </a:cubicBezTo>
                  <a:cubicBezTo>
                    <a:pt x="86361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1" y="119380"/>
                    <a:pt x="60961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1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 308">
              <a:extLst>
                <a:ext uri="{FF2B5EF4-FFF2-40B4-BE49-F238E27FC236}">
                  <a16:creationId xmlns:a16="http://schemas.microsoft.com/office/drawing/2014/main" id="{AC0686CE-9DF2-A158-6D51-9BA3CA0954C4}"/>
                </a:ext>
              </a:extLst>
            </p:cNvPr>
            <p:cNvSpPr/>
            <p:nvPr/>
          </p:nvSpPr>
          <p:spPr>
            <a:xfrm>
              <a:off x="7654290" y="5300979"/>
              <a:ext cx="102869" cy="118110"/>
            </a:xfrm>
            <a:custGeom>
              <a:avLst/>
              <a:gdLst>
                <a:gd name="connsiteX0" fmla="*/ 20320 w 102869"/>
                <a:gd name="connsiteY0" fmla="*/ 2540 h 118110"/>
                <a:gd name="connsiteX1" fmla="*/ 20320 w 102869"/>
                <a:gd name="connsiteY1" fmla="*/ 19050 h 118110"/>
                <a:gd name="connsiteX2" fmla="*/ 20320 w 102869"/>
                <a:gd name="connsiteY2" fmla="*/ 27940 h 118110"/>
                <a:gd name="connsiteX3" fmla="*/ 20320 w 102869"/>
                <a:gd name="connsiteY3" fmla="*/ 27940 h 118110"/>
                <a:gd name="connsiteX4" fmla="*/ 63500 w 102869"/>
                <a:gd name="connsiteY4" fmla="*/ 0 h 118110"/>
                <a:gd name="connsiteX5" fmla="*/ 102870 w 102869"/>
                <a:gd name="connsiteY5" fmla="*/ 45720 h 118110"/>
                <a:gd name="connsiteX6" fmla="*/ 102870 w 102869"/>
                <a:gd name="connsiteY6" fmla="*/ 118110 h 118110"/>
                <a:gd name="connsiteX7" fmla="*/ 81280 w 102869"/>
                <a:gd name="connsiteY7" fmla="*/ 118110 h 118110"/>
                <a:gd name="connsiteX8" fmla="*/ 81280 w 102869"/>
                <a:gd name="connsiteY8" fmla="*/ 50800 h 118110"/>
                <a:gd name="connsiteX9" fmla="*/ 59690 w 102869"/>
                <a:gd name="connsiteY9" fmla="*/ 20320 h 118110"/>
                <a:gd name="connsiteX10" fmla="*/ 21590 w 102869"/>
                <a:gd name="connsiteY10" fmla="*/ 60960 h 118110"/>
                <a:gd name="connsiteX11" fmla="*/ 21590 w 102869"/>
                <a:gd name="connsiteY11" fmla="*/ 116840 h 118110"/>
                <a:gd name="connsiteX12" fmla="*/ 0 w 102869"/>
                <a:gd name="connsiteY12" fmla="*/ 116840 h 118110"/>
                <a:gd name="connsiteX13" fmla="*/ 0 w 102869"/>
                <a:gd name="connsiteY13" fmla="*/ 2540 h 118110"/>
                <a:gd name="connsiteX14" fmla="*/ 20320 w 102869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 309">
              <a:extLst>
                <a:ext uri="{FF2B5EF4-FFF2-40B4-BE49-F238E27FC236}">
                  <a16:creationId xmlns:a16="http://schemas.microsoft.com/office/drawing/2014/main" id="{2598A7E5-D8AF-DE93-C037-1F34411CE9D4}"/>
                </a:ext>
              </a:extLst>
            </p:cNvPr>
            <p:cNvSpPr/>
            <p:nvPr/>
          </p:nvSpPr>
          <p:spPr>
            <a:xfrm>
              <a:off x="7780019" y="5269229"/>
              <a:ext cx="78740" cy="152400"/>
            </a:xfrm>
            <a:custGeom>
              <a:avLst/>
              <a:gdLst>
                <a:gd name="connsiteX0" fmla="*/ 20320 w 78740"/>
                <a:gd name="connsiteY0" fmla="*/ 34290 h 152400"/>
                <a:gd name="connsiteX1" fmla="*/ 20320 w 78740"/>
                <a:gd name="connsiteY1" fmla="*/ 0 h 152400"/>
                <a:gd name="connsiteX2" fmla="*/ 40640 w 78740"/>
                <a:gd name="connsiteY2" fmla="*/ 0 h 152400"/>
                <a:gd name="connsiteX3" fmla="*/ 40640 w 78740"/>
                <a:gd name="connsiteY3" fmla="*/ 34290 h 152400"/>
                <a:gd name="connsiteX4" fmla="*/ 74930 w 78740"/>
                <a:gd name="connsiteY4" fmla="*/ 34290 h 152400"/>
                <a:gd name="connsiteX5" fmla="*/ 74930 w 78740"/>
                <a:gd name="connsiteY5" fmla="*/ 52070 h 152400"/>
                <a:gd name="connsiteX6" fmla="*/ 40640 w 78740"/>
                <a:gd name="connsiteY6" fmla="*/ 52070 h 152400"/>
                <a:gd name="connsiteX7" fmla="*/ 40640 w 78740"/>
                <a:gd name="connsiteY7" fmla="*/ 111760 h 152400"/>
                <a:gd name="connsiteX8" fmla="*/ 57150 w 78740"/>
                <a:gd name="connsiteY8" fmla="*/ 133350 h 152400"/>
                <a:gd name="connsiteX9" fmla="*/ 78740 w 78740"/>
                <a:gd name="connsiteY9" fmla="*/ 128270 h 152400"/>
                <a:gd name="connsiteX10" fmla="*/ 78740 w 78740"/>
                <a:gd name="connsiteY10" fmla="*/ 147320 h 152400"/>
                <a:gd name="connsiteX11" fmla="*/ 53340 w 78740"/>
                <a:gd name="connsiteY11" fmla="*/ 152400 h 152400"/>
                <a:gd name="connsiteX12" fmla="*/ 19050 w 78740"/>
                <a:gd name="connsiteY12" fmla="*/ 118110 h 152400"/>
                <a:gd name="connsiteX13" fmla="*/ 19050 w 78740"/>
                <a:gd name="connsiteY13" fmla="*/ 52070 h 152400"/>
                <a:gd name="connsiteX14" fmla="*/ 0 w 78740"/>
                <a:gd name="connsiteY14" fmla="*/ 52070 h 152400"/>
                <a:gd name="connsiteX15" fmla="*/ 0 w 78740"/>
                <a:gd name="connsiteY15" fmla="*/ 34290 h 152400"/>
                <a:gd name="connsiteX16" fmla="*/ 19050 w 78740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40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1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1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 310">
              <a:extLst>
                <a:ext uri="{FF2B5EF4-FFF2-40B4-BE49-F238E27FC236}">
                  <a16:creationId xmlns:a16="http://schemas.microsoft.com/office/drawing/2014/main" id="{8531B9E4-EA3B-C6AC-1D9C-10A697C6516F}"/>
                </a:ext>
              </a:extLst>
            </p:cNvPr>
            <p:cNvSpPr/>
            <p:nvPr/>
          </p:nvSpPr>
          <p:spPr>
            <a:xfrm>
              <a:off x="7880350" y="5300979"/>
              <a:ext cx="93980" cy="119379"/>
            </a:xfrm>
            <a:custGeom>
              <a:avLst/>
              <a:gdLst>
                <a:gd name="connsiteX0" fmla="*/ 5080 w 93980"/>
                <a:gd name="connsiteY0" fmla="*/ 8890 h 119379"/>
                <a:gd name="connsiteX1" fmla="*/ 45720 w 93980"/>
                <a:gd name="connsiteY1" fmla="*/ 0 h 119379"/>
                <a:gd name="connsiteX2" fmla="*/ 93980 w 93980"/>
                <a:gd name="connsiteY2" fmla="*/ 44450 h 119379"/>
                <a:gd name="connsiteX3" fmla="*/ 93980 w 93980"/>
                <a:gd name="connsiteY3" fmla="*/ 116840 h 119379"/>
                <a:gd name="connsiteX4" fmla="*/ 74930 w 93980"/>
                <a:gd name="connsiteY4" fmla="*/ 116840 h 119379"/>
                <a:gd name="connsiteX5" fmla="*/ 74930 w 93980"/>
                <a:gd name="connsiteY5" fmla="*/ 102870 h 119379"/>
                <a:gd name="connsiteX6" fmla="*/ 74930 w 93980"/>
                <a:gd name="connsiteY6" fmla="*/ 93980 h 119379"/>
                <a:gd name="connsiteX7" fmla="*/ 74930 w 93980"/>
                <a:gd name="connsiteY7" fmla="*/ 93980 h 119379"/>
                <a:gd name="connsiteX8" fmla="*/ 35560 w 93980"/>
                <a:gd name="connsiteY8" fmla="*/ 119380 h 119379"/>
                <a:gd name="connsiteX9" fmla="*/ 0 w 93980"/>
                <a:gd name="connsiteY9" fmla="*/ 86360 h 119379"/>
                <a:gd name="connsiteX10" fmla="*/ 74930 w 93980"/>
                <a:gd name="connsiteY10" fmla="*/ 50800 h 119379"/>
                <a:gd name="connsiteX11" fmla="*/ 74930 w 93980"/>
                <a:gd name="connsiteY11" fmla="*/ 44450 h 119379"/>
                <a:gd name="connsiteX12" fmla="*/ 44450 w 93980"/>
                <a:gd name="connsiteY12" fmla="*/ 17780 h 119379"/>
                <a:gd name="connsiteX13" fmla="*/ 7620 w 93980"/>
                <a:gd name="connsiteY13" fmla="*/ 27940 h 119379"/>
                <a:gd name="connsiteX14" fmla="*/ 7620 w 93980"/>
                <a:gd name="connsiteY14" fmla="*/ 8890 h 119379"/>
                <a:gd name="connsiteX15" fmla="*/ 72390 w 93980"/>
                <a:gd name="connsiteY15" fmla="*/ 66040 h 119379"/>
                <a:gd name="connsiteX16" fmla="*/ 19050 w 93980"/>
                <a:gd name="connsiteY16" fmla="*/ 85090 h 119379"/>
                <a:gd name="connsiteX17" fmla="*/ 38100 w 93980"/>
                <a:gd name="connsiteY17" fmla="*/ 101600 h 119379"/>
                <a:gd name="connsiteX18" fmla="*/ 72390 w 93980"/>
                <a:gd name="connsiteY18" fmla="*/ 647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80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6040"/>
                  </a:moveTo>
                  <a:cubicBezTo>
                    <a:pt x="35560" y="59690"/>
                    <a:pt x="19050" y="69850"/>
                    <a:pt x="19050" y="85090"/>
                  </a:cubicBezTo>
                  <a:cubicBezTo>
                    <a:pt x="19050" y="100330"/>
                    <a:pt x="26670" y="101600"/>
                    <a:pt x="38100" y="101600"/>
                  </a:cubicBezTo>
                  <a:cubicBezTo>
                    <a:pt x="57150" y="101600"/>
                    <a:pt x="72390" y="82550"/>
                    <a:pt x="7239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 311">
              <a:extLst>
                <a:ext uri="{FF2B5EF4-FFF2-40B4-BE49-F238E27FC236}">
                  <a16:creationId xmlns:a16="http://schemas.microsoft.com/office/drawing/2014/main" id="{3539FF1D-B737-B49C-DD83-D4AB7A603124}"/>
                </a:ext>
              </a:extLst>
            </p:cNvPr>
            <p:cNvSpPr/>
            <p:nvPr/>
          </p:nvSpPr>
          <p:spPr>
            <a:xfrm>
              <a:off x="7997190" y="5269229"/>
              <a:ext cx="78740" cy="152400"/>
            </a:xfrm>
            <a:custGeom>
              <a:avLst/>
              <a:gdLst>
                <a:gd name="connsiteX0" fmla="*/ 20320 w 78740"/>
                <a:gd name="connsiteY0" fmla="*/ 34290 h 152400"/>
                <a:gd name="connsiteX1" fmla="*/ 20320 w 78740"/>
                <a:gd name="connsiteY1" fmla="*/ 0 h 152400"/>
                <a:gd name="connsiteX2" fmla="*/ 40640 w 78740"/>
                <a:gd name="connsiteY2" fmla="*/ 0 h 152400"/>
                <a:gd name="connsiteX3" fmla="*/ 40640 w 78740"/>
                <a:gd name="connsiteY3" fmla="*/ 34290 h 152400"/>
                <a:gd name="connsiteX4" fmla="*/ 74930 w 78740"/>
                <a:gd name="connsiteY4" fmla="*/ 34290 h 152400"/>
                <a:gd name="connsiteX5" fmla="*/ 74930 w 78740"/>
                <a:gd name="connsiteY5" fmla="*/ 52070 h 152400"/>
                <a:gd name="connsiteX6" fmla="*/ 40640 w 78740"/>
                <a:gd name="connsiteY6" fmla="*/ 52070 h 152400"/>
                <a:gd name="connsiteX7" fmla="*/ 40640 w 78740"/>
                <a:gd name="connsiteY7" fmla="*/ 111760 h 152400"/>
                <a:gd name="connsiteX8" fmla="*/ 57150 w 78740"/>
                <a:gd name="connsiteY8" fmla="*/ 133350 h 152400"/>
                <a:gd name="connsiteX9" fmla="*/ 78740 w 78740"/>
                <a:gd name="connsiteY9" fmla="*/ 128270 h 152400"/>
                <a:gd name="connsiteX10" fmla="*/ 78740 w 78740"/>
                <a:gd name="connsiteY10" fmla="*/ 147320 h 152400"/>
                <a:gd name="connsiteX11" fmla="*/ 53340 w 78740"/>
                <a:gd name="connsiteY11" fmla="*/ 152400 h 152400"/>
                <a:gd name="connsiteX12" fmla="*/ 19050 w 78740"/>
                <a:gd name="connsiteY12" fmla="*/ 118110 h 152400"/>
                <a:gd name="connsiteX13" fmla="*/ 19050 w 78740"/>
                <a:gd name="connsiteY13" fmla="*/ 52070 h 152400"/>
                <a:gd name="connsiteX14" fmla="*/ 0 w 78740"/>
                <a:gd name="connsiteY14" fmla="*/ 52070 h 152400"/>
                <a:gd name="connsiteX15" fmla="*/ 0 w 78740"/>
                <a:gd name="connsiteY15" fmla="*/ 34290 h 152400"/>
                <a:gd name="connsiteX16" fmla="*/ 19050 w 78740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40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 312">
              <a:extLst>
                <a:ext uri="{FF2B5EF4-FFF2-40B4-BE49-F238E27FC236}">
                  <a16:creationId xmlns:a16="http://schemas.microsoft.com/office/drawing/2014/main" id="{EB4E8C15-4D2D-93BE-475B-CF91B2BCB6F6}"/>
                </a:ext>
              </a:extLst>
            </p:cNvPr>
            <p:cNvSpPr/>
            <p:nvPr/>
          </p:nvSpPr>
          <p:spPr>
            <a:xfrm>
              <a:off x="8100059" y="5257800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4130 w 25400"/>
                <a:gd name="connsiteY5" fmla="*/ 45720 h 160020"/>
                <a:gd name="connsiteX6" fmla="*/ 24130 w 25400"/>
                <a:gd name="connsiteY6" fmla="*/ 160020 h 160020"/>
                <a:gd name="connsiteX7" fmla="*/ 2540 w 25400"/>
                <a:gd name="connsiteY7" fmla="*/ 160020 h 160020"/>
                <a:gd name="connsiteX8" fmla="*/ 2540 w 25400"/>
                <a:gd name="connsiteY8" fmla="*/ 45720 h 160020"/>
                <a:gd name="connsiteX9" fmla="*/ 2413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 313">
              <a:extLst>
                <a:ext uri="{FF2B5EF4-FFF2-40B4-BE49-F238E27FC236}">
                  <a16:creationId xmlns:a16="http://schemas.microsoft.com/office/drawing/2014/main" id="{FED738D2-46D3-D747-6094-4CC6E76A3B15}"/>
                </a:ext>
              </a:extLst>
            </p:cNvPr>
            <p:cNvSpPr/>
            <p:nvPr/>
          </p:nvSpPr>
          <p:spPr>
            <a:xfrm>
              <a:off x="8159750" y="5300979"/>
              <a:ext cx="116840" cy="119379"/>
            </a:xfrm>
            <a:custGeom>
              <a:avLst/>
              <a:gdLst>
                <a:gd name="connsiteX0" fmla="*/ 116840 w 116840"/>
                <a:gd name="connsiteY0" fmla="*/ 59690 h 119379"/>
                <a:gd name="connsiteX1" fmla="*/ 58420 w 116840"/>
                <a:gd name="connsiteY1" fmla="*/ 119380 h 119379"/>
                <a:gd name="connsiteX2" fmla="*/ 0 w 116840"/>
                <a:gd name="connsiteY2" fmla="*/ 59690 h 119379"/>
                <a:gd name="connsiteX3" fmla="*/ 58420 w 116840"/>
                <a:gd name="connsiteY3" fmla="*/ 0 h 119379"/>
                <a:gd name="connsiteX4" fmla="*/ 116840 w 116840"/>
                <a:gd name="connsiteY4" fmla="*/ 59690 h 119379"/>
                <a:gd name="connsiteX5" fmla="*/ 95250 w 116840"/>
                <a:gd name="connsiteY5" fmla="*/ 59690 h 119379"/>
                <a:gd name="connsiteX6" fmla="*/ 57150 w 116840"/>
                <a:gd name="connsiteY6" fmla="*/ 17780 h 119379"/>
                <a:gd name="connsiteX7" fmla="*/ 19050 w 116840"/>
                <a:gd name="connsiteY7" fmla="*/ 59690 h 119379"/>
                <a:gd name="connsiteX8" fmla="*/ 57150 w 116840"/>
                <a:gd name="connsiteY8" fmla="*/ 101600 h 119379"/>
                <a:gd name="connsiteX9" fmla="*/ 95250 w 116840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5250" y="59690"/>
                  </a:moveTo>
                  <a:cubicBezTo>
                    <a:pt x="95250" y="35560"/>
                    <a:pt x="78740" y="17780"/>
                    <a:pt x="57150" y="17780"/>
                  </a:cubicBezTo>
                  <a:cubicBezTo>
                    <a:pt x="35560" y="17780"/>
                    <a:pt x="19050" y="34290"/>
                    <a:pt x="19050" y="59690"/>
                  </a:cubicBezTo>
                  <a:cubicBezTo>
                    <a:pt x="19050" y="85090"/>
                    <a:pt x="35560" y="101600"/>
                    <a:pt x="57150" y="101600"/>
                  </a:cubicBezTo>
                  <a:cubicBezTo>
                    <a:pt x="78740" y="101600"/>
                    <a:pt x="95250" y="83820"/>
                    <a:pt x="9525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 314">
              <a:extLst>
                <a:ext uri="{FF2B5EF4-FFF2-40B4-BE49-F238E27FC236}">
                  <a16:creationId xmlns:a16="http://schemas.microsoft.com/office/drawing/2014/main" id="{4E85A348-4529-46A0-191D-A4B3B611F116}"/>
                </a:ext>
              </a:extLst>
            </p:cNvPr>
            <p:cNvSpPr/>
            <p:nvPr/>
          </p:nvSpPr>
          <p:spPr>
            <a:xfrm>
              <a:off x="8309609" y="5300979"/>
              <a:ext cx="102870" cy="118110"/>
            </a:xfrm>
            <a:custGeom>
              <a:avLst/>
              <a:gdLst>
                <a:gd name="connsiteX0" fmla="*/ 20320 w 102870"/>
                <a:gd name="connsiteY0" fmla="*/ 2540 h 118110"/>
                <a:gd name="connsiteX1" fmla="*/ 20320 w 102870"/>
                <a:gd name="connsiteY1" fmla="*/ 19050 h 118110"/>
                <a:gd name="connsiteX2" fmla="*/ 20320 w 102870"/>
                <a:gd name="connsiteY2" fmla="*/ 27940 h 118110"/>
                <a:gd name="connsiteX3" fmla="*/ 20320 w 102870"/>
                <a:gd name="connsiteY3" fmla="*/ 27940 h 118110"/>
                <a:gd name="connsiteX4" fmla="*/ 63500 w 102870"/>
                <a:gd name="connsiteY4" fmla="*/ 0 h 118110"/>
                <a:gd name="connsiteX5" fmla="*/ 102870 w 102870"/>
                <a:gd name="connsiteY5" fmla="*/ 45720 h 118110"/>
                <a:gd name="connsiteX6" fmla="*/ 102870 w 102870"/>
                <a:gd name="connsiteY6" fmla="*/ 118110 h 118110"/>
                <a:gd name="connsiteX7" fmla="*/ 81280 w 102870"/>
                <a:gd name="connsiteY7" fmla="*/ 118110 h 118110"/>
                <a:gd name="connsiteX8" fmla="*/ 81280 w 102870"/>
                <a:gd name="connsiteY8" fmla="*/ 50800 h 118110"/>
                <a:gd name="connsiteX9" fmla="*/ 59690 w 102870"/>
                <a:gd name="connsiteY9" fmla="*/ 20320 h 118110"/>
                <a:gd name="connsiteX10" fmla="*/ 21590 w 102870"/>
                <a:gd name="connsiteY10" fmla="*/ 60960 h 118110"/>
                <a:gd name="connsiteX11" fmla="*/ 21590 w 102870"/>
                <a:gd name="connsiteY11" fmla="*/ 116840 h 118110"/>
                <a:gd name="connsiteX12" fmla="*/ 0 w 102870"/>
                <a:gd name="connsiteY12" fmla="*/ 116840 h 118110"/>
                <a:gd name="connsiteX13" fmla="*/ 0 w 102870"/>
                <a:gd name="connsiteY13" fmla="*/ 2540 h 118110"/>
                <a:gd name="connsiteX14" fmla="*/ 20320 w 102870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 315">
              <a:extLst>
                <a:ext uri="{FF2B5EF4-FFF2-40B4-BE49-F238E27FC236}">
                  <a16:creationId xmlns:a16="http://schemas.microsoft.com/office/drawing/2014/main" id="{C6E2637F-1848-07A5-34FE-019285C6D5D6}"/>
                </a:ext>
              </a:extLst>
            </p:cNvPr>
            <p:cNvSpPr/>
            <p:nvPr/>
          </p:nvSpPr>
          <p:spPr>
            <a:xfrm>
              <a:off x="8571230" y="5300979"/>
              <a:ext cx="116839" cy="119379"/>
            </a:xfrm>
            <a:custGeom>
              <a:avLst/>
              <a:gdLst>
                <a:gd name="connsiteX0" fmla="*/ 116839 w 116839"/>
                <a:gd name="connsiteY0" fmla="*/ 59690 h 119379"/>
                <a:gd name="connsiteX1" fmla="*/ 58420 w 116839"/>
                <a:gd name="connsiteY1" fmla="*/ 119380 h 119379"/>
                <a:gd name="connsiteX2" fmla="*/ 0 w 116839"/>
                <a:gd name="connsiteY2" fmla="*/ 59690 h 119379"/>
                <a:gd name="connsiteX3" fmla="*/ 58420 w 116839"/>
                <a:gd name="connsiteY3" fmla="*/ 0 h 119379"/>
                <a:gd name="connsiteX4" fmla="*/ 116839 w 116839"/>
                <a:gd name="connsiteY4" fmla="*/ 59690 h 119379"/>
                <a:gd name="connsiteX5" fmla="*/ 96520 w 116839"/>
                <a:gd name="connsiteY5" fmla="*/ 59690 h 119379"/>
                <a:gd name="connsiteX6" fmla="*/ 58420 w 116839"/>
                <a:gd name="connsiteY6" fmla="*/ 17780 h 119379"/>
                <a:gd name="connsiteX7" fmla="*/ 20320 w 116839"/>
                <a:gd name="connsiteY7" fmla="*/ 59690 h 119379"/>
                <a:gd name="connsiteX8" fmla="*/ 58420 w 116839"/>
                <a:gd name="connsiteY8" fmla="*/ 101600 h 119379"/>
                <a:gd name="connsiteX9" fmla="*/ 96520 w 116839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39" h="119379">
                  <a:moveTo>
                    <a:pt x="116839" y="59690"/>
                  </a:moveTo>
                  <a:cubicBezTo>
                    <a:pt x="116839" y="93980"/>
                    <a:pt x="91439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39" y="0"/>
                    <a:pt x="116839" y="25400"/>
                    <a:pt x="116839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4290"/>
                    <a:pt x="20320" y="59690"/>
                  </a:cubicBezTo>
                  <a:cubicBezTo>
                    <a:pt x="20320" y="8509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 316">
              <a:extLst>
                <a:ext uri="{FF2B5EF4-FFF2-40B4-BE49-F238E27FC236}">
                  <a16:creationId xmlns:a16="http://schemas.microsoft.com/office/drawing/2014/main" id="{4E6D4B08-DBCB-CC85-C68F-724FF98B7273}"/>
                </a:ext>
              </a:extLst>
            </p:cNvPr>
            <p:cNvSpPr/>
            <p:nvPr/>
          </p:nvSpPr>
          <p:spPr>
            <a:xfrm>
              <a:off x="8709659" y="5250179"/>
              <a:ext cx="74930" cy="168910"/>
            </a:xfrm>
            <a:custGeom>
              <a:avLst/>
              <a:gdLst>
                <a:gd name="connsiteX0" fmla="*/ 16510 w 74930"/>
                <a:gd name="connsiteY0" fmla="*/ 53340 h 168910"/>
                <a:gd name="connsiteX1" fmla="*/ 16510 w 74930"/>
                <a:gd name="connsiteY1" fmla="*/ 40640 h 168910"/>
                <a:gd name="connsiteX2" fmla="*/ 58420 w 74930"/>
                <a:gd name="connsiteY2" fmla="*/ 0 h 168910"/>
                <a:gd name="connsiteX3" fmla="*/ 72390 w 74930"/>
                <a:gd name="connsiteY3" fmla="*/ 1270 h 168910"/>
                <a:gd name="connsiteX4" fmla="*/ 72390 w 74930"/>
                <a:gd name="connsiteY4" fmla="*/ 20320 h 168910"/>
                <a:gd name="connsiteX5" fmla="*/ 60960 w 74930"/>
                <a:gd name="connsiteY5" fmla="*/ 19050 h 168910"/>
                <a:gd name="connsiteX6" fmla="*/ 36830 w 74930"/>
                <a:gd name="connsiteY6" fmla="*/ 43180 h 168910"/>
                <a:gd name="connsiteX7" fmla="*/ 36830 w 74930"/>
                <a:gd name="connsiteY7" fmla="*/ 54610 h 168910"/>
                <a:gd name="connsiteX8" fmla="*/ 67310 w 74930"/>
                <a:gd name="connsiteY8" fmla="*/ 54610 h 168910"/>
                <a:gd name="connsiteX9" fmla="*/ 67310 w 74930"/>
                <a:gd name="connsiteY9" fmla="*/ 72390 h 168910"/>
                <a:gd name="connsiteX10" fmla="*/ 38100 w 74930"/>
                <a:gd name="connsiteY10" fmla="*/ 72390 h 168910"/>
                <a:gd name="connsiteX11" fmla="*/ 38100 w 74930"/>
                <a:gd name="connsiteY11" fmla="*/ 168910 h 168910"/>
                <a:gd name="connsiteX12" fmla="*/ 16510 w 74930"/>
                <a:gd name="connsiteY12" fmla="*/ 168910 h 168910"/>
                <a:gd name="connsiteX13" fmla="*/ 16510 w 74930"/>
                <a:gd name="connsiteY13" fmla="*/ 72390 h 168910"/>
                <a:gd name="connsiteX14" fmla="*/ 0 w 74930"/>
                <a:gd name="connsiteY14" fmla="*/ 72390 h 168910"/>
                <a:gd name="connsiteX15" fmla="*/ 0 w 74930"/>
                <a:gd name="connsiteY15" fmla="*/ 54610 h 168910"/>
                <a:gd name="connsiteX16" fmla="*/ 17780 w 74930"/>
                <a:gd name="connsiteY16" fmla="*/ 54610 h 168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930" h="168910">
                  <a:moveTo>
                    <a:pt x="16510" y="53340"/>
                  </a:moveTo>
                  <a:lnTo>
                    <a:pt x="16510" y="40640"/>
                  </a:lnTo>
                  <a:cubicBezTo>
                    <a:pt x="16510" y="16510"/>
                    <a:pt x="31750" y="0"/>
                    <a:pt x="58420" y="0"/>
                  </a:cubicBezTo>
                  <a:cubicBezTo>
                    <a:pt x="85090" y="0"/>
                    <a:pt x="71120" y="0"/>
                    <a:pt x="72390" y="1270"/>
                  </a:cubicBezTo>
                  <a:lnTo>
                    <a:pt x="72390" y="20320"/>
                  </a:lnTo>
                  <a:cubicBezTo>
                    <a:pt x="71120" y="20320"/>
                    <a:pt x="66040" y="19050"/>
                    <a:pt x="60960" y="19050"/>
                  </a:cubicBezTo>
                  <a:cubicBezTo>
                    <a:pt x="45720" y="19050"/>
                    <a:pt x="36830" y="26670"/>
                    <a:pt x="36830" y="43180"/>
                  </a:cubicBezTo>
                  <a:lnTo>
                    <a:pt x="36830" y="54610"/>
                  </a:lnTo>
                  <a:lnTo>
                    <a:pt x="67310" y="54610"/>
                  </a:lnTo>
                  <a:lnTo>
                    <a:pt x="67310" y="72390"/>
                  </a:lnTo>
                  <a:lnTo>
                    <a:pt x="38100" y="72390"/>
                  </a:lnTo>
                  <a:lnTo>
                    <a:pt x="38100" y="168910"/>
                  </a:lnTo>
                  <a:lnTo>
                    <a:pt x="16510" y="168910"/>
                  </a:lnTo>
                  <a:lnTo>
                    <a:pt x="16510" y="72390"/>
                  </a:lnTo>
                  <a:lnTo>
                    <a:pt x="0" y="72390"/>
                  </a:lnTo>
                  <a:lnTo>
                    <a:pt x="0" y="54610"/>
                  </a:lnTo>
                  <a:lnTo>
                    <a:pt x="17780" y="546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 317">
              <a:extLst>
                <a:ext uri="{FF2B5EF4-FFF2-40B4-BE49-F238E27FC236}">
                  <a16:creationId xmlns:a16="http://schemas.microsoft.com/office/drawing/2014/main" id="{2211E4E5-9FBE-8F39-14D8-2DD18C95ACFB}"/>
                </a:ext>
              </a:extLst>
            </p:cNvPr>
            <p:cNvSpPr/>
            <p:nvPr/>
          </p:nvSpPr>
          <p:spPr>
            <a:xfrm>
              <a:off x="8911590" y="5269229"/>
              <a:ext cx="78740" cy="152400"/>
            </a:xfrm>
            <a:custGeom>
              <a:avLst/>
              <a:gdLst>
                <a:gd name="connsiteX0" fmla="*/ 20320 w 78740"/>
                <a:gd name="connsiteY0" fmla="*/ 34290 h 152400"/>
                <a:gd name="connsiteX1" fmla="*/ 20320 w 78740"/>
                <a:gd name="connsiteY1" fmla="*/ 0 h 152400"/>
                <a:gd name="connsiteX2" fmla="*/ 40640 w 78740"/>
                <a:gd name="connsiteY2" fmla="*/ 0 h 152400"/>
                <a:gd name="connsiteX3" fmla="*/ 40640 w 78740"/>
                <a:gd name="connsiteY3" fmla="*/ 34290 h 152400"/>
                <a:gd name="connsiteX4" fmla="*/ 74930 w 78740"/>
                <a:gd name="connsiteY4" fmla="*/ 34290 h 152400"/>
                <a:gd name="connsiteX5" fmla="*/ 74930 w 78740"/>
                <a:gd name="connsiteY5" fmla="*/ 52070 h 152400"/>
                <a:gd name="connsiteX6" fmla="*/ 40640 w 78740"/>
                <a:gd name="connsiteY6" fmla="*/ 52070 h 152400"/>
                <a:gd name="connsiteX7" fmla="*/ 40640 w 78740"/>
                <a:gd name="connsiteY7" fmla="*/ 111760 h 152400"/>
                <a:gd name="connsiteX8" fmla="*/ 57150 w 78740"/>
                <a:gd name="connsiteY8" fmla="*/ 133350 h 152400"/>
                <a:gd name="connsiteX9" fmla="*/ 78740 w 78740"/>
                <a:gd name="connsiteY9" fmla="*/ 128270 h 152400"/>
                <a:gd name="connsiteX10" fmla="*/ 78740 w 78740"/>
                <a:gd name="connsiteY10" fmla="*/ 147320 h 152400"/>
                <a:gd name="connsiteX11" fmla="*/ 53340 w 78740"/>
                <a:gd name="connsiteY11" fmla="*/ 152400 h 152400"/>
                <a:gd name="connsiteX12" fmla="*/ 19050 w 78740"/>
                <a:gd name="connsiteY12" fmla="*/ 118110 h 152400"/>
                <a:gd name="connsiteX13" fmla="*/ 19050 w 78740"/>
                <a:gd name="connsiteY13" fmla="*/ 52070 h 152400"/>
                <a:gd name="connsiteX14" fmla="*/ 0 w 78740"/>
                <a:gd name="connsiteY14" fmla="*/ 52070 h 152400"/>
                <a:gd name="connsiteX15" fmla="*/ 0 w 78740"/>
                <a:gd name="connsiteY15" fmla="*/ 34290 h 152400"/>
                <a:gd name="connsiteX16" fmla="*/ 19050 w 78740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40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 318">
              <a:extLst>
                <a:ext uri="{FF2B5EF4-FFF2-40B4-BE49-F238E27FC236}">
                  <a16:creationId xmlns:a16="http://schemas.microsoft.com/office/drawing/2014/main" id="{4BFE52E2-ABEF-CF27-2611-936B6C43330E}"/>
                </a:ext>
              </a:extLst>
            </p:cNvPr>
            <p:cNvSpPr/>
            <p:nvPr/>
          </p:nvSpPr>
          <p:spPr>
            <a:xfrm>
              <a:off x="9017000" y="5252720"/>
              <a:ext cx="104140" cy="166370"/>
            </a:xfrm>
            <a:custGeom>
              <a:avLst/>
              <a:gdLst>
                <a:gd name="connsiteX0" fmla="*/ 0 w 104140"/>
                <a:gd name="connsiteY0" fmla="*/ 1270 h 166370"/>
                <a:gd name="connsiteX1" fmla="*/ 21590 w 104140"/>
                <a:gd name="connsiteY1" fmla="*/ 1270 h 166370"/>
                <a:gd name="connsiteX2" fmla="*/ 21590 w 104140"/>
                <a:gd name="connsiteY2" fmla="*/ 64770 h 166370"/>
                <a:gd name="connsiteX3" fmla="*/ 21590 w 104140"/>
                <a:gd name="connsiteY3" fmla="*/ 76200 h 166370"/>
                <a:gd name="connsiteX4" fmla="*/ 21590 w 104140"/>
                <a:gd name="connsiteY4" fmla="*/ 76200 h 166370"/>
                <a:gd name="connsiteX5" fmla="*/ 64770 w 104140"/>
                <a:gd name="connsiteY5" fmla="*/ 48260 h 166370"/>
                <a:gd name="connsiteX6" fmla="*/ 104140 w 104140"/>
                <a:gd name="connsiteY6" fmla="*/ 93980 h 166370"/>
                <a:gd name="connsiteX7" fmla="*/ 104140 w 104140"/>
                <a:gd name="connsiteY7" fmla="*/ 166370 h 166370"/>
                <a:gd name="connsiteX8" fmla="*/ 82550 w 104140"/>
                <a:gd name="connsiteY8" fmla="*/ 166370 h 166370"/>
                <a:gd name="connsiteX9" fmla="*/ 82550 w 104140"/>
                <a:gd name="connsiteY9" fmla="*/ 99060 h 166370"/>
                <a:gd name="connsiteX10" fmla="*/ 60960 w 104140"/>
                <a:gd name="connsiteY10" fmla="*/ 68580 h 166370"/>
                <a:gd name="connsiteX11" fmla="*/ 22860 w 104140"/>
                <a:gd name="connsiteY11" fmla="*/ 109220 h 166370"/>
                <a:gd name="connsiteX12" fmla="*/ 22860 w 104140"/>
                <a:gd name="connsiteY12" fmla="*/ 165100 h 166370"/>
                <a:gd name="connsiteX13" fmla="*/ 1270 w 104140"/>
                <a:gd name="connsiteY13" fmla="*/ 165100 h 166370"/>
                <a:gd name="connsiteX14" fmla="*/ 1270 w 104140"/>
                <a:gd name="connsiteY14" fmla="*/ 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40" h="166370">
                  <a:moveTo>
                    <a:pt x="0" y="1270"/>
                  </a:moveTo>
                  <a:lnTo>
                    <a:pt x="21590" y="1270"/>
                  </a:lnTo>
                  <a:lnTo>
                    <a:pt x="21590" y="64770"/>
                  </a:lnTo>
                  <a:cubicBezTo>
                    <a:pt x="21590" y="69850"/>
                    <a:pt x="21590" y="74930"/>
                    <a:pt x="21590" y="76200"/>
                  </a:cubicBezTo>
                  <a:lnTo>
                    <a:pt x="21590" y="76200"/>
                  </a:lnTo>
                  <a:cubicBezTo>
                    <a:pt x="26670" y="66040"/>
                    <a:pt x="40640" y="48260"/>
                    <a:pt x="64770" y="48260"/>
                  </a:cubicBezTo>
                  <a:cubicBezTo>
                    <a:pt x="88900" y="48260"/>
                    <a:pt x="104140" y="64770"/>
                    <a:pt x="104140" y="93980"/>
                  </a:cubicBezTo>
                  <a:lnTo>
                    <a:pt x="104140" y="166370"/>
                  </a:lnTo>
                  <a:lnTo>
                    <a:pt x="82550" y="166370"/>
                  </a:lnTo>
                  <a:lnTo>
                    <a:pt x="82550" y="99060"/>
                  </a:lnTo>
                  <a:cubicBezTo>
                    <a:pt x="82550" y="83820"/>
                    <a:pt x="80010" y="68580"/>
                    <a:pt x="60960" y="68580"/>
                  </a:cubicBezTo>
                  <a:cubicBezTo>
                    <a:pt x="41910" y="68580"/>
                    <a:pt x="22860" y="86360"/>
                    <a:pt x="22860" y="109220"/>
                  </a:cubicBezTo>
                  <a:lnTo>
                    <a:pt x="22860" y="165100"/>
                  </a:lnTo>
                  <a:lnTo>
                    <a:pt x="1270" y="16510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 319">
              <a:extLst>
                <a:ext uri="{FF2B5EF4-FFF2-40B4-BE49-F238E27FC236}">
                  <a16:creationId xmlns:a16="http://schemas.microsoft.com/office/drawing/2014/main" id="{BDD87D50-5523-9791-B31F-42CAFB413C25}"/>
                </a:ext>
              </a:extLst>
            </p:cNvPr>
            <p:cNvSpPr/>
            <p:nvPr/>
          </p:nvSpPr>
          <p:spPr>
            <a:xfrm>
              <a:off x="9150350" y="530225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 320">
              <a:extLst>
                <a:ext uri="{FF2B5EF4-FFF2-40B4-BE49-F238E27FC236}">
                  <a16:creationId xmlns:a16="http://schemas.microsoft.com/office/drawing/2014/main" id="{EC04AAE8-AB9F-90AB-CBC4-CAC5DA973513}"/>
                </a:ext>
              </a:extLst>
            </p:cNvPr>
            <p:cNvSpPr/>
            <p:nvPr/>
          </p:nvSpPr>
          <p:spPr>
            <a:xfrm>
              <a:off x="971550" y="5525770"/>
              <a:ext cx="152400" cy="167639"/>
            </a:xfrm>
            <a:custGeom>
              <a:avLst/>
              <a:gdLst>
                <a:gd name="connsiteX0" fmla="*/ 76200 w 152400"/>
                <a:gd name="connsiteY0" fmla="*/ 0 h 167639"/>
                <a:gd name="connsiteX1" fmla="*/ 76200 w 152400"/>
                <a:gd name="connsiteY1" fmla="*/ 0 h 167639"/>
                <a:gd name="connsiteX2" fmla="*/ 152400 w 152400"/>
                <a:gd name="connsiteY2" fmla="*/ 167640 h 167639"/>
                <a:gd name="connsiteX3" fmla="*/ 129540 w 152400"/>
                <a:gd name="connsiteY3" fmla="*/ 167640 h 167639"/>
                <a:gd name="connsiteX4" fmla="*/ 113030 w 152400"/>
                <a:gd name="connsiteY4" fmla="*/ 130810 h 167639"/>
                <a:gd name="connsiteX5" fmla="*/ 39370 w 152400"/>
                <a:gd name="connsiteY5" fmla="*/ 130810 h 167639"/>
                <a:gd name="connsiteX6" fmla="*/ 22860 w 152400"/>
                <a:gd name="connsiteY6" fmla="*/ 167640 h 167639"/>
                <a:gd name="connsiteX7" fmla="*/ 0 w 152400"/>
                <a:gd name="connsiteY7" fmla="*/ 167640 h 167639"/>
                <a:gd name="connsiteX8" fmla="*/ 76200 w 152400"/>
                <a:gd name="connsiteY8" fmla="*/ 0 h 167639"/>
                <a:gd name="connsiteX9" fmla="*/ 104140 w 152400"/>
                <a:gd name="connsiteY9" fmla="*/ 111760 h 167639"/>
                <a:gd name="connsiteX10" fmla="*/ 76200 w 152400"/>
                <a:gd name="connsiteY10" fmla="*/ 43180 h 167639"/>
                <a:gd name="connsiteX11" fmla="*/ 46990 w 152400"/>
                <a:gd name="connsiteY11" fmla="*/ 111760 h 167639"/>
                <a:gd name="connsiteX12" fmla="*/ 104140 w 152400"/>
                <a:gd name="connsiteY12" fmla="*/ 11176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2400" h="167639">
                  <a:moveTo>
                    <a:pt x="76200" y="0"/>
                  </a:moveTo>
                  <a:lnTo>
                    <a:pt x="76200" y="0"/>
                  </a:lnTo>
                  <a:lnTo>
                    <a:pt x="152400" y="167640"/>
                  </a:lnTo>
                  <a:lnTo>
                    <a:pt x="129540" y="167640"/>
                  </a:lnTo>
                  <a:lnTo>
                    <a:pt x="113030" y="130810"/>
                  </a:lnTo>
                  <a:lnTo>
                    <a:pt x="39370" y="130810"/>
                  </a:lnTo>
                  <a:lnTo>
                    <a:pt x="22860" y="167640"/>
                  </a:lnTo>
                  <a:lnTo>
                    <a:pt x="0" y="167640"/>
                  </a:lnTo>
                  <a:lnTo>
                    <a:pt x="76200" y="0"/>
                  </a:lnTo>
                  <a:close/>
                  <a:moveTo>
                    <a:pt x="104140" y="111760"/>
                  </a:moveTo>
                  <a:cubicBezTo>
                    <a:pt x="92710" y="86360"/>
                    <a:pt x="85090" y="67310"/>
                    <a:pt x="76200" y="43180"/>
                  </a:cubicBezTo>
                  <a:cubicBezTo>
                    <a:pt x="67310" y="66040"/>
                    <a:pt x="58420" y="86360"/>
                    <a:pt x="46990" y="111760"/>
                  </a:cubicBezTo>
                  <a:lnTo>
                    <a:pt x="104140" y="1117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 321">
              <a:extLst>
                <a:ext uri="{FF2B5EF4-FFF2-40B4-BE49-F238E27FC236}">
                  <a16:creationId xmlns:a16="http://schemas.microsoft.com/office/drawing/2014/main" id="{E60EB17B-875F-5D0F-A531-0C17EA02971F}"/>
                </a:ext>
              </a:extLst>
            </p:cNvPr>
            <p:cNvSpPr/>
            <p:nvPr/>
          </p:nvSpPr>
          <p:spPr>
            <a:xfrm>
              <a:off x="1141730" y="5576570"/>
              <a:ext cx="66592" cy="116839"/>
            </a:xfrm>
            <a:custGeom>
              <a:avLst/>
              <a:gdLst>
                <a:gd name="connsiteX0" fmla="*/ 1270 w 66592"/>
                <a:gd name="connsiteY0" fmla="*/ 1270 h 116839"/>
                <a:gd name="connsiteX1" fmla="*/ 21590 w 66592"/>
                <a:gd name="connsiteY1" fmla="*/ 1270 h 116839"/>
                <a:gd name="connsiteX2" fmla="*/ 21590 w 66592"/>
                <a:gd name="connsiteY2" fmla="*/ 17780 h 116839"/>
                <a:gd name="connsiteX3" fmla="*/ 21590 w 66592"/>
                <a:gd name="connsiteY3" fmla="*/ 26670 h 116839"/>
                <a:gd name="connsiteX4" fmla="*/ 21590 w 66592"/>
                <a:gd name="connsiteY4" fmla="*/ 26670 h 116839"/>
                <a:gd name="connsiteX5" fmla="*/ 57150 w 66592"/>
                <a:gd name="connsiteY5" fmla="*/ 0 h 116839"/>
                <a:gd name="connsiteX6" fmla="*/ 63500 w 66592"/>
                <a:gd name="connsiteY6" fmla="*/ 0 h 116839"/>
                <a:gd name="connsiteX7" fmla="*/ 63500 w 66592"/>
                <a:gd name="connsiteY7" fmla="*/ 20320 h 116839"/>
                <a:gd name="connsiteX8" fmla="*/ 57150 w 66592"/>
                <a:gd name="connsiteY8" fmla="*/ 20320 h 116839"/>
                <a:gd name="connsiteX9" fmla="*/ 21590 w 66592"/>
                <a:gd name="connsiteY9" fmla="*/ 67310 h 116839"/>
                <a:gd name="connsiteX10" fmla="*/ 21590 w 66592"/>
                <a:gd name="connsiteY10" fmla="*/ 116840 h 116839"/>
                <a:gd name="connsiteX11" fmla="*/ 0 w 66592"/>
                <a:gd name="connsiteY11" fmla="*/ 116840 h 116839"/>
                <a:gd name="connsiteX12" fmla="*/ 0 w 66592"/>
                <a:gd name="connsiteY12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39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 322">
              <a:extLst>
                <a:ext uri="{FF2B5EF4-FFF2-40B4-BE49-F238E27FC236}">
                  <a16:creationId xmlns:a16="http://schemas.microsoft.com/office/drawing/2014/main" id="{73AE3C81-775E-FC66-7CC8-71E266B2CBC9}"/>
                </a:ext>
              </a:extLst>
            </p:cNvPr>
            <p:cNvSpPr/>
            <p:nvPr/>
          </p:nvSpPr>
          <p:spPr>
            <a:xfrm>
              <a:off x="1228089" y="5576570"/>
              <a:ext cx="66592" cy="116839"/>
            </a:xfrm>
            <a:custGeom>
              <a:avLst/>
              <a:gdLst>
                <a:gd name="connsiteX0" fmla="*/ 1270 w 66592"/>
                <a:gd name="connsiteY0" fmla="*/ 1270 h 116839"/>
                <a:gd name="connsiteX1" fmla="*/ 21590 w 66592"/>
                <a:gd name="connsiteY1" fmla="*/ 1270 h 116839"/>
                <a:gd name="connsiteX2" fmla="*/ 21590 w 66592"/>
                <a:gd name="connsiteY2" fmla="*/ 17780 h 116839"/>
                <a:gd name="connsiteX3" fmla="*/ 21590 w 66592"/>
                <a:gd name="connsiteY3" fmla="*/ 26670 h 116839"/>
                <a:gd name="connsiteX4" fmla="*/ 21590 w 66592"/>
                <a:gd name="connsiteY4" fmla="*/ 26670 h 116839"/>
                <a:gd name="connsiteX5" fmla="*/ 57150 w 66592"/>
                <a:gd name="connsiteY5" fmla="*/ 0 h 116839"/>
                <a:gd name="connsiteX6" fmla="*/ 63500 w 66592"/>
                <a:gd name="connsiteY6" fmla="*/ 0 h 116839"/>
                <a:gd name="connsiteX7" fmla="*/ 63500 w 66592"/>
                <a:gd name="connsiteY7" fmla="*/ 20320 h 116839"/>
                <a:gd name="connsiteX8" fmla="*/ 57150 w 66592"/>
                <a:gd name="connsiteY8" fmla="*/ 20320 h 116839"/>
                <a:gd name="connsiteX9" fmla="*/ 21590 w 66592"/>
                <a:gd name="connsiteY9" fmla="*/ 67310 h 116839"/>
                <a:gd name="connsiteX10" fmla="*/ 21590 w 66592"/>
                <a:gd name="connsiteY10" fmla="*/ 116840 h 116839"/>
                <a:gd name="connsiteX11" fmla="*/ 0 w 66592"/>
                <a:gd name="connsiteY11" fmla="*/ 116840 h 116839"/>
                <a:gd name="connsiteX12" fmla="*/ 0 w 66592"/>
                <a:gd name="connsiteY12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39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 323">
              <a:extLst>
                <a:ext uri="{FF2B5EF4-FFF2-40B4-BE49-F238E27FC236}">
                  <a16:creationId xmlns:a16="http://schemas.microsoft.com/office/drawing/2014/main" id="{D8DEFB64-B0C9-606E-CFDA-F127247FBB5E}"/>
                </a:ext>
              </a:extLst>
            </p:cNvPr>
            <p:cNvSpPr/>
            <p:nvPr/>
          </p:nvSpPr>
          <p:spPr>
            <a:xfrm>
              <a:off x="1309369" y="5575300"/>
              <a:ext cx="116840" cy="119379"/>
            </a:xfrm>
            <a:custGeom>
              <a:avLst/>
              <a:gdLst>
                <a:gd name="connsiteX0" fmla="*/ 116840 w 116840"/>
                <a:gd name="connsiteY0" fmla="*/ 59690 h 119379"/>
                <a:gd name="connsiteX1" fmla="*/ 58420 w 116840"/>
                <a:gd name="connsiteY1" fmla="*/ 119380 h 119379"/>
                <a:gd name="connsiteX2" fmla="*/ 0 w 116840"/>
                <a:gd name="connsiteY2" fmla="*/ 59690 h 119379"/>
                <a:gd name="connsiteX3" fmla="*/ 58420 w 116840"/>
                <a:gd name="connsiteY3" fmla="*/ 0 h 119379"/>
                <a:gd name="connsiteX4" fmla="*/ 116840 w 116840"/>
                <a:gd name="connsiteY4" fmla="*/ 59690 h 119379"/>
                <a:gd name="connsiteX5" fmla="*/ 96520 w 116840"/>
                <a:gd name="connsiteY5" fmla="*/ 59690 h 119379"/>
                <a:gd name="connsiteX6" fmla="*/ 58420 w 116840"/>
                <a:gd name="connsiteY6" fmla="*/ 17780 h 119379"/>
                <a:gd name="connsiteX7" fmla="*/ 20320 w 116840"/>
                <a:gd name="connsiteY7" fmla="*/ 59690 h 119379"/>
                <a:gd name="connsiteX8" fmla="*/ 58420 w 116840"/>
                <a:gd name="connsiteY8" fmla="*/ 101600 h 119379"/>
                <a:gd name="connsiteX9" fmla="*/ 96520 w 116840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 324">
              <a:extLst>
                <a:ext uri="{FF2B5EF4-FFF2-40B4-BE49-F238E27FC236}">
                  <a16:creationId xmlns:a16="http://schemas.microsoft.com/office/drawing/2014/main" id="{B09C71DC-8AD7-C5F0-FDAC-166D4C8F2957}"/>
                </a:ext>
              </a:extLst>
            </p:cNvPr>
            <p:cNvSpPr/>
            <p:nvPr/>
          </p:nvSpPr>
          <p:spPr>
            <a:xfrm>
              <a:off x="1437639" y="5579109"/>
              <a:ext cx="177800" cy="116840"/>
            </a:xfrm>
            <a:custGeom>
              <a:avLst/>
              <a:gdLst>
                <a:gd name="connsiteX0" fmla="*/ 123190 w 177800"/>
                <a:gd name="connsiteY0" fmla="*/ 82550 h 116840"/>
                <a:gd name="connsiteX1" fmla="*/ 154940 w 177800"/>
                <a:gd name="connsiteY1" fmla="*/ 0 h 116840"/>
                <a:gd name="connsiteX2" fmla="*/ 177800 w 177800"/>
                <a:gd name="connsiteY2" fmla="*/ 0 h 116840"/>
                <a:gd name="connsiteX3" fmla="*/ 129540 w 177800"/>
                <a:gd name="connsiteY3" fmla="*/ 116840 h 116840"/>
                <a:gd name="connsiteX4" fmla="*/ 118110 w 177800"/>
                <a:gd name="connsiteY4" fmla="*/ 116840 h 116840"/>
                <a:gd name="connsiteX5" fmla="*/ 88900 w 177800"/>
                <a:gd name="connsiteY5" fmla="*/ 39370 h 116840"/>
                <a:gd name="connsiteX6" fmla="*/ 59690 w 177800"/>
                <a:gd name="connsiteY6" fmla="*/ 116840 h 116840"/>
                <a:gd name="connsiteX7" fmla="*/ 48260 w 177800"/>
                <a:gd name="connsiteY7" fmla="*/ 116840 h 116840"/>
                <a:gd name="connsiteX8" fmla="*/ 0 w 177800"/>
                <a:gd name="connsiteY8" fmla="*/ 0 h 116840"/>
                <a:gd name="connsiteX9" fmla="*/ 22860 w 177800"/>
                <a:gd name="connsiteY9" fmla="*/ 0 h 116840"/>
                <a:gd name="connsiteX10" fmla="*/ 53340 w 177800"/>
                <a:gd name="connsiteY10" fmla="*/ 82550 h 116840"/>
                <a:gd name="connsiteX11" fmla="*/ 82550 w 177800"/>
                <a:gd name="connsiteY11" fmla="*/ 1270 h 116840"/>
                <a:gd name="connsiteX12" fmla="*/ 93980 w 177800"/>
                <a:gd name="connsiteY12" fmla="*/ 1270 h 116840"/>
                <a:gd name="connsiteX13" fmla="*/ 123190 w 177800"/>
                <a:gd name="connsiteY13" fmla="*/ 8255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800" h="116840">
                  <a:moveTo>
                    <a:pt x="123190" y="82550"/>
                  </a:moveTo>
                  <a:lnTo>
                    <a:pt x="154940" y="0"/>
                  </a:lnTo>
                  <a:lnTo>
                    <a:pt x="177800" y="0"/>
                  </a:lnTo>
                  <a:lnTo>
                    <a:pt x="129540" y="116840"/>
                  </a:lnTo>
                  <a:lnTo>
                    <a:pt x="118110" y="116840"/>
                  </a:lnTo>
                  <a:lnTo>
                    <a:pt x="88900" y="39370"/>
                  </a:lnTo>
                  <a:lnTo>
                    <a:pt x="59690" y="116840"/>
                  </a:lnTo>
                  <a:lnTo>
                    <a:pt x="48260" y="116840"/>
                  </a:lnTo>
                  <a:lnTo>
                    <a:pt x="0" y="0"/>
                  </a:lnTo>
                  <a:lnTo>
                    <a:pt x="22860" y="0"/>
                  </a:lnTo>
                  <a:lnTo>
                    <a:pt x="53340" y="82550"/>
                  </a:lnTo>
                  <a:lnTo>
                    <a:pt x="82550" y="1270"/>
                  </a:lnTo>
                  <a:lnTo>
                    <a:pt x="93980" y="1270"/>
                  </a:lnTo>
                  <a:lnTo>
                    <a:pt x="123190" y="825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 325">
              <a:extLst>
                <a:ext uri="{FF2B5EF4-FFF2-40B4-BE49-F238E27FC236}">
                  <a16:creationId xmlns:a16="http://schemas.microsoft.com/office/drawing/2014/main" id="{37752FD1-4AD0-8767-2B56-416EFC79BDCB}"/>
                </a:ext>
              </a:extLst>
            </p:cNvPr>
            <p:cNvSpPr/>
            <p:nvPr/>
          </p:nvSpPr>
          <p:spPr>
            <a:xfrm>
              <a:off x="1634489" y="5527040"/>
              <a:ext cx="104139" cy="166369"/>
            </a:xfrm>
            <a:custGeom>
              <a:avLst/>
              <a:gdLst>
                <a:gd name="connsiteX0" fmla="*/ 0 w 104139"/>
                <a:gd name="connsiteY0" fmla="*/ 1270 h 166369"/>
                <a:gd name="connsiteX1" fmla="*/ 21590 w 104139"/>
                <a:gd name="connsiteY1" fmla="*/ 1270 h 166369"/>
                <a:gd name="connsiteX2" fmla="*/ 21590 w 104139"/>
                <a:gd name="connsiteY2" fmla="*/ 64770 h 166369"/>
                <a:gd name="connsiteX3" fmla="*/ 21590 w 104139"/>
                <a:gd name="connsiteY3" fmla="*/ 76200 h 166369"/>
                <a:gd name="connsiteX4" fmla="*/ 21590 w 104139"/>
                <a:gd name="connsiteY4" fmla="*/ 76200 h 166369"/>
                <a:gd name="connsiteX5" fmla="*/ 64770 w 104139"/>
                <a:gd name="connsiteY5" fmla="*/ 48260 h 166369"/>
                <a:gd name="connsiteX6" fmla="*/ 104140 w 104139"/>
                <a:gd name="connsiteY6" fmla="*/ 93980 h 166369"/>
                <a:gd name="connsiteX7" fmla="*/ 104140 w 104139"/>
                <a:gd name="connsiteY7" fmla="*/ 166370 h 166369"/>
                <a:gd name="connsiteX8" fmla="*/ 82550 w 104139"/>
                <a:gd name="connsiteY8" fmla="*/ 166370 h 166369"/>
                <a:gd name="connsiteX9" fmla="*/ 82550 w 104139"/>
                <a:gd name="connsiteY9" fmla="*/ 99060 h 166369"/>
                <a:gd name="connsiteX10" fmla="*/ 60960 w 104139"/>
                <a:gd name="connsiteY10" fmla="*/ 68580 h 166369"/>
                <a:gd name="connsiteX11" fmla="*/ 22860 w 104139"/>
                <a:gd name="connsiteY11" fmla="*/ 109220 h 166369"/>
                <a:gd name="connsiteX12" fmla="*/ 22860 w 104139"/>
                <a:gd name="connsiteY12" fmla="*/ 165100 h 166369"/>
                <a:gd name="connsiteX13" fmla="*/ 1270 w 104139"/>
                <a:gd name="connsiteY13" fmla="*/ 165100 h 166369"/>
                <a:gd name="connsiteX14" fmla="*/ 1270 w 104139"/>
                <a:gd name="connsiteY14" fmla="*/ 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39" h="166369">
                  <a:moveTo>
                    <a:pt x="0" y="1270"/>
                  </a:moveTo>
                  <a:lnTo>
                    <a:pt x="21590" y="1270"/>
                  </a:lnTo>
                  <a:lnTo>
                    <a:pt x="21590" y="64770"/>
                  </a:lnTo>
                  <a:cubicBezTo>
                    <a:pt x="21590" y="69850"/>
                    <a:pt x="21590" y="74930"/>
                    <a:pt x="21590" y="76200"/>
                  </a:cubicBezTo>
                  <a:lnTo>
                    <a:pt x="21590" y="76200"/>
                  </a:lnTo>
                  <a:cubicBezTo>
                    <a:pt x="26670" y="66040"/>
                    <a:pt x="40640" y="48260"/>
                    <a:pt x="64770" y="48260"/>
                  </a:cubicBezTo>
                  <a:cubicBezTo>
                    <a:pt x="88900" y="48260"/>
                    <a:pt x="104140" y="64770"/>
                    <a:pt x="104140" y="93980"/>
                  </a:cubicBezTo>
                  <a:lnTo>
                    <a:pt x="104140" y="166370"/>
                  </a:lnTo>
                  <a:lnTo>
                    <a:pt x="82550" y="166370"/>
                  </a:lnTo>
                  <a:lnTo>
                    <a:pt x="82550" y="99060"/>
                  </a:lnTo>
                  <a:cubicBezTo>
                    <a:pt x="82550" y="83820"/>
                    <a:pt x="80010" y="68580"/>
                    <a:pt x="60960" y="68580"/>
                  </a:cubicBezTo>
                  <a:cubicBezTo>
                    <a:pt x="41910" y="68580"/>
                    <a:pt x="22860" y="86360"/>
                    <a:pt x="22860" y="109220"/>
                  </a:cubicBezTo>
                  <a:lnTo>
                    <a:pt x="22860" y="165100"/>
                  </a:lnTo>
                  <a:lnTo>
                    <a:pt x="1270" y="16510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 326">
              <a:extLst>
                <a:ext uri="{FF2B5EF4-FFF2-40B4-BE49-F238E27FC236}">
                  <a16:creationId xmlns:a16="http://schemas.microsoft.com/office/drawing/2014/main" id="{D6F1032D-3C3F-C96B-088C-AC1024A002FC}"/>
                </a:ext>
              </a:extLst>
            </p:cNvPr>
            <p:cNvSpPr/>
            <p:nvPr/>
          </p:nvSpPr>
          <p:spPr>
            <a:xfrm>
              <a:off x="1765300" y="557657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 327">
              <a:extLst>
                <a:ext uri="{FF2B5EF4-FFF2-40B4-BE49-F238E27FC236}">
                  <a16:creationId xmlns:a16="http://schemas.microsoft.com/office/drawing/2014/main" id="{D4BE9FC7-769D-1335-FC85-A2520150D8BE}"/>
                </a:ext>
              </a:extLst>
            </p:cNvPr>
            <p:cNvSpPr/>
            <p:nvPr/>
          </p:nvSpPr>
          <p:spPr>
            <a:xfrm>
              <a:off x="1898650" y="5575300"/>
              <a:ext cx="93979" cy="119379"/>
            </a:xfrm>
            <a:custGeom>
              <a:avLst/>
              <a:gdLst>
                <a:gd name="connsiteX0" fmla="*/ 5080 w 93979"/>
                <a:gd name="connsiteY0" fmla="*/ 8890 h 119379"/>
                <a:gd name="connsiteX1" fmla="*/ 45720 w 93979"/>
                <a:gd name="connsiteY1" fmla="*/ 0 h 119379"/>
                <a:gd name="connsiteX2" fmla="*/ 93980 w 93979"/>
                <a:gd name="connsiteY2" fmla="*/ 44450 h 119379"/>
                <a:gd name="connsiteX3" fmla="*/ 93980 w 93979"/>
                <a:gd name="connsiteY3" fmla="*/ 116840 h 119379"/>
                <a:gd name="connsiteX4" fmla="*/ 74930 w 93979"/>
                <a:gd name="connsiteY4" fmla="*/ 116840 h 119379"/>
                <a:gd name="connsiteX5" fmla="*/ 74930 w 93979"/>
                <a:gd name="connsiteY5" fmla="*/ 102870 h 119379"/>
                <a:gd name="connsiteX6" fmla="*/ 74930 w 93979"/>
                <a:gd name="connsiteY6" fmla="*/ 93980 h 119379"/>
                <a:gd name="connsiteX7" fmla="*/ 74930 w 93979"/>
                <a:gd name="connsiteY7" fmla="*/ 93980 h 119379"/>
                <a:gd name="connsiteX8" fmla="*/ 35560 w 93979"/>
                <a:gd name="connsiteY8" fmla="*/ 119380 h 119379"/>
                <a:gd name="connsiteX9" fmla="*/ 0 w 93979"/>
                <a:gd name="connsiteY9" fmla="*/ 86360 h 119379"/>
                <a:gd name="connsiteX10" fmla="*/ 74930 w 93979"/>
                <a:gd name="connsiteY10" fmla="*/ 50800 h 119379"/>
                <a:gd name="connsiteX11" fmla="*/ 74930 w 93979"/>
                <a:gd name="connsiteY11" fmla="*/ 44450 h 119379"/>
                <a:gd name="connsiteX12" fmla="*/ 44450 w 93979"/>
                <a:gd name="connsiteY12" fmla="*/ 17780 h 119379"/>
                <a:gd name="connsiteX13" fmla="*/ 7620 w 93979"/>
                <a:gd name="connsiteY13" fmla="*/ 27940 h 119379"/>
                <a:gd name="connsiteX14" fmla="*/ 7620 w 93979"/>
                <a:gd name="connsiteY14" fmla="*/ 8890 h 119379"/>
                <a:gd name="connsiteX15" fmla="*/ 72390 w 93979"/>
                <a:gd name="connsiteY15" fmla="*/ 66040 h 119379"/>
                <a:gd name="connsiteX16" fmla="*/ 19050 w 93979"/>
                <a:gd name="connsiteY16" fmla="*/ 85090 h 119379"/>
                <a:gd name="connsiteX17" fmla="*/ 38100 w 93979"/>
                <a:gd name="connsiteY17" fmla="*/ 101600 h 119379"/>
                <a:gd name="connsiteX18" fmla="*/ 72390 w 93979"/>
                <a:gd name="connsiteY18" fmla="*/ 647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6040"/>
                  </a:moveTo>
                  <a:cubicBezTo>
                    <a:pt x="35560" y="59690"/>
                    <a:pt x="19050" y="69850"/>
                    <a:pt x="19050" y="85090"/>
                  </a:cubicBezTo>
                  <a:cubicBezTo>
                    <a:pt x="19050" y="100330"/>
                    <a:pt x="26670" y="101600"/>
                    <a:pt x="38100" y="101600"/>
                  </a:cubicBezTo>
                  <a:cubicBezTo>
                    <a:pt x="57150" y="101600"/>
                    <a:pt x="72390" y="82550"/>
                    <a:pt x="7239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 328">
              <a:extLst>
                <a:ext uri="{FF2B5EF4-FFF2-40B4-BE49-F238E27FC236}">
                  <a16:creationId xmlns:a16="http://schemas.microsoft.com/office/drawing/2014/main" id="{9A24D583-52AF-1BE9-2E0C-6EF7F79D0ADB}"/>
                </a:ext>
              </a:extLst>
            </p:cNvPr>
            <p:cNvSpPr/>
            <p:nvPr/>
          </p:nvSpPr>
          <p:spPr>
            <a:xfrm>
              <a:off x="2020570" y="5527040"/>
              <a:ext cx="113029" cy="166369"/>
            </a:xfrm>
            <a:custGeom>
              <a:avLst/>
              <a:gdLst>
                <a:gd name="connsiteX0" fmla="*/ 113030 w 113029"/>
                <a:gd name="connsiteY0" fmla="*/ 165100 h 166369"/>
                <a:gd name="connsiteX1" fmla="*/ 93980 w 113029"/>
                <a:gd name="connsiteY1" fmla="*/ 165100 h 166369"/>
                <a:gd name="connsiteX2" fmla="*/ 93980 w 113029"/>
                <a:gd name="connsiteY2" fmla="*/ 151130 h 166369"/>
                <a:gd name="connsiteX3" fmla="*/ 93980 w 113029"/>
                <a:gd name="connsiteY3" fmla="*/ 142240 h 166369"/>
                <a:gd name="connsiteX4" fmla="*/ 93980 w 113029"/>
                <a:gd name="connsiteY4" fmla="*/ 142240 h 166369"/>
                <a:gd name="connsiteX5" fmla="*/ 53340 w 113029"/>
                <a:gd name="connsiteY5" fmla="*/ 166370 h 166369"/>
                <a:gd name="connsiteX6" fmla="*/ 0 w 113029"/>
                <a:gd name="connsiteY6" fmla="*/ 106680 h 166369"/>
                <a:gd name="connsiteX7" fmla="*/ 52070 w 113029"/>
                <a:gd name="connsiteY7" fmla="*/ 46990 h 166369"/>
                <a:gd name="connsiteX8" fmla="*/ 91440 w 113029"/>
                <a:gd name="connsiteY8" fmla="*/ 67310 h 166369"/>
                <a:gd name="connsiteX9" fmla="*/ 91440 w 113029"/>
                <a:gd name="connsiteY9" fmla="*/ 67310 h 166369"/>
                <a:gd name="connsiteX10" fmla="*/ 91440 w 113029"/>
                <a:gd name="connsiteY10" fmla="*/ 58420 h 166369"/>
                <a:gd name="connsiteX11" fmla="*/ 91440 w 113029"/>
                <a:gd name="connsiteY11" fmla="*/ 0 h 166369"/>
                <a:gd name="connsiteX12" fmla="*/ 113030 w 113029"/>
                <a:gd name="connsiteY12" fmla="*/ 0 h 166369"/>
                <a:gd name="connsiteX13" fmla="*/ 113030 w 113029"/>
                <a:gd name="connsiteY13" fmla="*/ 165100 h 166369"/>
                <a:gd name="connsiteX14" fmla="*/ 20320 w 113029"/>
                <a:gd name="connsiteY14" fmla="*/ 107950 h 166369"/>
                <a:gd name="connsiteX15" fmla="*/ 55880 w 113029"/>
                <a:gd name="connsiteY15" fmla="*/ 149860 h 166369"/>
                <a:gd name="connsiteX16" fmla="*/ 91440 w 113029"/>
                <a:gd name="connsiteY16" fmla="*/ 107950 h 166369"/>
                <a:gd name="connsiteX17" fmla="*/ 55880 w 113029"/>
                <a:gd name="connsiteY17" fmla="*/ 66040 h 166369"/>
                <a:gd name="connsiteX18" fmla="*/ 20320 w 113029"/>
                <a:gd name="connsiteY18" fmla="*/ 10795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29" h="166369">
                  <a:moveTo>
                    <a:pt x="113030" y="165100"/>
                  </a:moveTo>
                  <a:lnTo>
                    <a:pt x="93980" y="165100"/>
                  </a:lnTo>
                  <a:lnTo>
                    <a:pt x="93980" y="151130"/>
                  </a:lnTo>
                  <a:cubicBezTo>
                    <a:pt x="93980" y="146050"/>
                    <a:pt x="93980" y="142240"/>
                    <a:pt x="93980" y="142240"/>
                  </a:cubicBezTo>
                  <a:lnTo>
                    <a:pt x="93980" y="142240"/>
                  </a:lnTo>
                  <a:cubicBezTo>
                    <a:pt x="87630" y="154940"/>
                    <a:pt x="72390" y="166370"/>
                    <a:pt x="53340" y="166370"/>
                  </a:cubicBezTo>
                  <a:cubicBezTo>
                    <a:pt x="22860" y="166370"/>
                    <a:pt x="0" y="142240"/>
                    <a:pt x="0" y="106680"/>
                  </a:cubicBezTo>
                  <a:cubicBezTo>
                    <a:pt x="0" y="71120"/>
                    <a:pt x="22860" y="46990"/>
                    <a:pt x="52070" y="46990"/>
                  </a:cubicBezTo>
                  <a:cubicBezTo>
                    <a:pt x="81280" y="46990"/>
                    <a:pt x="85090" y="57150"/>
                    <a:pt x="91440" y="67310"/>
                  </a:cubicBezTo>
                  <a:lnTo>
                    <a:pt x="91440" y="67310"/>
                  </a:lnTo>
                  <a:cubicBezTo>
                    <a:pt x="91440" y="67310"/>
                    <a:pt x="91440" y="63500"/>
                    <a:pt x="91440" y="58420"/>
                  </a:cubicBezTo>
                  <a:lnTo>
                    <a:pt x="91440" y="0"/>
                  </a:lnTo>
                  <a:lnTo>
                    <a:pt x="113030" y="0"/>
                  </a:lnTo>
                  <a:lnTo>
                    <a:pt x="113030" y="165100"/>
                  </a:lnTo>
                  <a:close/>
                  <a:moveTo>
                    <a:pt x="20320" y="107950"/>
                  </a:moveTo>
                  <a:cubicBezTo>
                    <a:pt x="20320" y="132080"/>
                    <a:pt x="34290" y="149860"/>
                    <a:pt x="55880" y="149860"/>
                  </a:cubicBezTo>
                  <a:cubicBezTo>
                    <a:pt x="77470" y="149860"/>
                    <a:pt x="91440" y="137160"/>
                    <a:pt x="91440" y="107950"/>
                  </a:cubicBezTo>
                  <a:cubicBezTo>
                    <a:pt x="91440" y="78740"/>
                    <a:pt x="72390" y="66040"/>
                    <a:pt x="55880" y="66040"/>
                  </a:cubicBezTo>
                  <a:cubicBezTo>
                    <a:pt x="39370" y="66040"/>
                    <a:pt x="20320" y="83820"/>
                    <a:pt x="2032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 329">
              <a:extLst>
                <a:ext uri="{FF2B5EF4-FFF2-40B4-BE49-F238E27FC236}">
                  <a16:creationId xmlns:a16="http://schemas.microsoft.com/office/drawing/2014/main" id="{21A11CE3-DAED-F796-7A43-00BE9D369438}"/>
                </a:ext>
              </a:extLst>
            </p:cNvPr>
            <p:cNvSpPr/>
            <p:nvPr/>
          </p:nvSpPr>
          <p:spPr>
            <a:xfrm>
              <a:off x="2217420" y="5527040"/>
              <a:ext cx="121919" cy="165100"/>
            </a:xfrm>
            <a:custGeom>
              <a:avLst/>
              <a:gdLst>
                <a:gd name="connsiteX0" fmla="*/ 71120 w 121919"/>
                <a:gd name="connsiteY0" fmla="*/ 19050 h 165100"/>
                <a:gd name="connsiteX1" fmla="*/ 71120 w 121919"/>
                <a:gd name="connsiteY1" fmla="*/ 165100 h 165100"/>
                <a:gd name="connsiteX2" fmla="*/ 49530 w 121919"/>
                <a:gd name="connsiteY2" fmla="*/ 165100 h 165100"/>
                <a:gd name="connsiteX3" fmla="*/ 49530 w 121919"/>
                <a:gd name="connsiteY3" fmla="*/ 19050 h 165100"/>
                <a:gd name="connsiteX4" fmla="*/ 0 w 121919"/>
                <a:gd name="connsiteY4" fmla="*/ 19050 h 165100"/>
                <a:gd name="connsiteX5" fmla="*/ 0 w 121919"/>
                <a:gd name="connsiteY5" fmla="*/ 0 h 165100"/>
                <a:gd name="connsiteX6" fmla="*/ 121920 w 121919"/>
                <a:gd name="connsiteY6" fmla="*/ 0 h 165100"/>
                <a:gd name="connsiteX7" fmla="*/ 121920 w 121919"/>
                <a:gd name="connsiteY7" fmla="*/ 19050 h 165100"/>
                <a:gd name="connsiteX8" fmla="*/ 71120 w 121919"/>
                <a:gd name="connsiteY8" fmla="*/ 1905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919" h="165100">
                  <a:moveTo>
                    <a:pt x="71120" y="19050"/>
                  </a:moveTo>
                  <a:lnTo>
                    <a:pt x="71120" y="165100"/>
                  </a:lnTo>
                  <a:lnTo>
                    <a:pt x="49530" y="165100"/>
                  </a:lnTo>
                  <a:lnTo>
                    <a:pt x="49530" y="19050"/>
                  </a:lnTo>
                  <a:lnTo>
                    <a:pt x="0" y="19050"/>
                  </a:lnTo>
                  <a:lnTo>
                    <a:pt x="0" y="0"/>
                  </a:lnTo>
                  <a:lnTo>
                    <a:pt x="121920" y="0"/>
                  </a:lnTo>
                  <a:lnTo>
                    <a:pt x="121920" y="19050"/>
                  </a:lnTo>
                  <a:lnTo>
                    <a:pt x="71120" y="190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 330">
              <a:extLst>
                <a:ext uri="{FF2B5EF4-FFF2-40B4-BE49-F238E27FC236}">
                  <a16:creationId xmlns:a16="http://schemas.microsoft.com/office/drawing/2014/main" id="{9D3D851B-7350-8166-81F9-2CF2723A1115}"/>
                </a:ext>
              </a:extLst>
            </p:cNvPr>
            <p:cNvSpPr/>
            <p:nvPr/>
          </p:nvSpPr>
          <p:spPr>
            <a:xfrm>
              <a:off x="2348229" y="5576570"/>
              <a:ext cx="66592" cy="116839"/>
            </a:xfrm>
            <a:custGeom>
              <a:avLst/>
              <a:gdLst>
                <a:gd name="connsiteX0" fmla="*/ 1270 w 66592"/>
                <a:gd name="connsiteY0" fmla="*/ 1270 h 116839"/>
                <a:gd name="connsiteX1" fmla="*/ 21590 w 66592"/>
                <a:gd name="connsiteY1" fmla="*/ 1270 h 116839"/>
                <a:gd name="connsiteX2" fmla="*/ 21590 w 66592"/>
                <a:gd name="connsiteY2" fmla="*/ 17780 h 116839"/>
                <a:gd name="connsiteX3" fmla="*/ 21590 w 66592"/>
                <a:gd name="connsiteY3" fmla="*/ 26670 h 116839"/>
                <a:gd name="connsiteX4" fmla="*/ 21590 w 66592"/>
                <a:gd name="connsiteY4" fmla="*/ 26670 h 116839"/>
                <a:gd name="connsiteX5" fmla="*/ 57150 w 66592"/>
                <a:gd name="connsiteY5" fmla="*/ 0 h 116839"/>
                <a:gd name="connsiteX6" fmla="*/ 63500 w 66592"/>
                <a:gd name="connsiteY6" fmla="*/ 0 h 116839"/>
                <a:gd name="connsiteX7" fmla="*/ 63500 w 66592"/>
                <a:gd name="connsiteY7" fmla="*/ 20320 h 116839"/>
                <a:gd name="connsiteX8" fmla="*/ 57150 w 66592"/>
                <a:gd name="connsiteY8" fmla="*/ 20320 h 116839"/>
                <a:gd name="connsiteX9" fmla="*/ 21590 w 66592"/>
                <a:gd name="connsiteY9" fmla="*/ 67310 h 116839"/>
                <a:gd name="connsiteX10" fmla="*/ 21590 w 66592"/>
                <a:gd name="connsiteY10" fmla="*/ 116840 h 116839"/>
                <a:gd name="connsiteX11" fmla="*/ 0 w 66592"/>
                <a:gd name="connsiteY11" fmla="*/ 116840 h 116839"/>
                <a:gd name="connsiteX12" fmla="*/ 0 w 66592"/>
                <a:gd name="connsiteY12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39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 331">
              <a:extLst>
                <a:ext uri="{FF2B5EF4-FFF2-40B4-BE49-F238E27FC236}">
                  <a16:creationId xmlns:a16="http://schemas.microsoft.com/office/drawing/2014/main" id="{7679738A-E16F-2971-E8EA-61780770ED4C}"/>
                </a:ext>
              </a:extLst>
            </p:cNvPr>
            <p:cNvSpPr/>
            <p:nvPr/>
          </p:nvSpPr>
          <p:spPr>
            <a:xfrm>
              <a:off x="2426970" y="5575300"/>
              <a:ext cx="93979" cy="119379"/>
            </a:xfrm>
            <a:custGeom>
              <a:avLst/>
              <a:gdLst>
                <a:gd name="connsiteX0" fmla="*/ 5080 w 93979"/>
                <a:gd name="connsiteY0" fmla="*/ 8890 h 119379"/>
                <a:gd name="connsiteX1" fmla="*/ 45720 w 93979"/>
                <a:gd name="connsiteY1" fmla="*/ 0 h 119379"/>
                <a:gd name="connsiteX2" fmla="*/ 93980 w 93979"/>
                <a:gd name="connsiteY2" fmla="*/ 44450 h 119379"/>
                <a:gd name="connsiteX3" fmla="*/ 93980 w 93979"/>
                <a:gd name="connsiteY3" fmla="*/ 116840 h 119379"/>
                <a:gd name="connsiteX4" fmla="*/ 74930 w 93979"/>
                <a:gd name="connsiteY4" fmla="*/ 116840 h 119379"/>
                <a:gd name="connsiteX5" fmla="*/ 74930 w 93979"/>
                <a:gd name="connsiteY5" fmla="*/ 102870 h 119379"/>
                <a:gd name="connsiteX6" fmla="*/ 74930 w 93979"/>
                <a:gd name="connsiteY6" fmla="*/ 93980 h 119379"/>
                <a:gd name="connsiteX7" fmla="*/ 74930 w 93979"/>
                <a:gd name="connsiteY7" fmla="*/ 93980 h 119379"/>
                <a:gd name="connsiteX8" fmla="*/ 35560 w 93979"/>
                <a:gd name="connsiteY8" fmla="*/ 119380 h 119379"/>
                <a:gd name="connsiteX9" fmla="*/ 0 w 93979"/>
                <a:gd name="connsiteY9" fmla="*/ 86360 h 119379"/>
                <a:gd name="connsiteX10" fmla="*/ 74930 w 93979"/>
                <a:gd name="connsiteY10" fmla="*/ 50800 h 119379"/>
                <a:gd name="connsiteX11" fmla="*/ 74930 w 93979"/>
                <a:gd name="connsiteY11" fmla="*/ 44450 h 119379"/>
                <a:gd name="connsiteX12" fmla="*/ 44450 w 93979"/>
                <a:gd name="connsiteY12" fmla="*/ 17780 h 119379"/>
                <a:gd name="connsiteX13" fmla="*/ 7620 w 93979"/>
                <a:gd name="connsiteY13" fmla="*/ 27940 h 119379"/>
                <a:gd name="connsiteX14" fmla="*/ 7620 w 93979"/>
                <a:gd name="connsiteY14" fmla="*/ 8890 h 119379"/>
                <a:gd name="connsiteX15" fmla="*/ 72390 w 93979"/>
                <a:gd name="connsiteY15" fmla="*/ 66040 h 119379"/>
                <a:gd name="connsiteX16" fmla="*/ 19050 w 93979"/>
                <a:gd name="connsiteY16" fmla="*/ 85090 h 119379"/>
                <a:gd name="connsiteX17" fmla="*/ 38100 w 93979"/>
                <a:gd name="connsiteY17" fmla="*/ 101600 h 119379"/>
                <a:gd name="connsiteX18" fmla="*/ 72390 w 93979"/>
                <a:gd name="connsiteY18" fmla="*/ 647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6040"/>
                  </a:moveTo>
                  <a:cubicBezTo>
                    <a:pt x="35560" y="59690"/>
                    <a:pt x="19050" y="69850"/>
                    <a:pt x="19050" y="85090"/>
                  </a:cubicBezTo>
                  <a:cubicBezTo>
                    <a:pt x="19050" y="100330"/>
                    <a:pt x="26670" y="101600"/>
                    <a:pt x="38100" y="101600"/>
                  </a:cubicBezTo>
                  <a:cubicBezTo>
                    <a:pt x="57150" y="101600"/>
                    <a:pt x="72390" y="82550"/>
                    <a:pt x="7239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 332">
              <a:extLst>
                <a:ext uri="{FF2B5EF4-FFF2-40B4-BE49-F238E27FC236}">
                  <a16:creationId xmlns:a16="http://schemas.microsoft.com/office/drawing/2014/main" id="{A3449835-7115-75EC-3832-7E01622C4743}"/>
                </a:ext>
              </a:extLst>
            </p:cNvPr>
            <p:cNvSpPr/>
            <p:nvPr/>
          </p:nvSpPr>
          <p:spPr>
            <a:xfrm>
              <a:off x="2557779" y="5575300"/>
              <a:ext cx="102870" cy="118109"/>
            </a:xfrm>
            <a:custGeom>
              <a:avLst/>
              <a:gdLst>
                <a:gd name="connsiteX0" fmla="*/ 20320 w 102870"/>
                <a:gd name="connsiteY0" fmla="*/ 2540 h 118109"/>
                <a:gd name="connsiteX1" fmla="*/ 20320 w 102870"/>
                <a:gd name="connsiteY1" fmla="*/ 19050 h 118109"/>
                <a:gd name="connsiteX2" fmla="*/ 20320 w 102870"/>
                <a:gd name="connsiteY2" fmla="*/ 27940 h 118109"/>
                <a:gd name="connsiteX3" fmla="*/ 20320 w 102870"/>
                <a:gd name="connsiteY3" fmla="*/ 27940 h 118109"/>
                <a:gd name="connsiteX4" fmla="*/ 63500 w 102870"/>
                <a:gd name="connsiteY4" fmla="*/ 0 h 118109"/>
                <a:gd name="connsiteX5" fmla="*/ 102870 w 102870"/>
                <a:gd name="connsiteY5" fmla="*/ 45720 h 118109"/>
                <a:gd name="connsiteX6" fmla="*/ 102870 w 102870"/>
                <a:gd name="connsiteY6" fmla="*/ 118110 h 118109"/>
                <a:gd name="connsiteX7" fmla="*/ 81280 w 102870"/>
                <a:gd name="connsiteY7" fmla="*/ 118110 h 118109"/>
                <a:gd name="connsiteX8" fmla="*/ 81280 w 102870"/>
                <a:gd name="connsiteY8" fmla="*/ 50800 h 118109"/>
                <a:gd name="connsiteX9" fmla="*/ 59690 w 102870"/>
                <a:gd name="connsiteY9" fmla="*/ 20320 h 118109"/>
                <a:gd name="connsiteX10" fmla="*/ 21590 w 102870"/>
                <a:gd name="connsiteY10" fmla="*/ 60960 h 118109"/>
                <a:gd name="connsiteX11" fmla="*/ 21590 w 102870"/>
                <a:gd name="connsiteY11" fmla="*/ 116840 h 118109"/>
                <a:gd name="connsiteX12" fmla="*/ 0 w 102870"/>
                <a:gd name="connsiteY12" fmla="*/ 116840 h 118109"/>
                <a:gd name="connsiteX13" fmla="*/ 0 w 102870"/>
                <a:gd name="connsiteY13" fmla="*/ 2540 h 118109"/>
                <a:gd name="connsiteX14" fmla="*/ 20320 w 102870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 333">
              <a:extLst>
                <a:ext uri="{FF2B5EF4-FFF2-40B4-BE49-F238E27FC236}">
                  <a16:creationId xmlns:a16="http://schemas.microsoft.com/office/drawing/2014/main" id="{C91F9969-43F1-CB8E-2965-B3B9228F999E}"/>
                </a:ext>
              </a:extLst>
            </p:cNvPr>
            <p:cNvSpPr/>
            <p:nvPr/>
          </p:nvSpPr>
          <p:spPr>
            <a:xfrm>
              <a:off x="2688589" y="5576570"/>
              <a:ext cx="78739" cy="119379"/>
            </a:xfrm>
            <a:custGeom>
              <a:avLst/>
              <a:gdLst>
                <a:gd name="connsiteX0" fmla="*/ 34290 w 78739"/>
                <a:gd name="connsiteY0" fmla="*/ 67310 h 119379"/>
                <a:gd name="connsiteX1" fmla="*/ 0 w 78739"/>
                <a:gd name="connsiteY1" fmla="*/ 31750 h 119379"/>
                <a:gd name="connsiteX2" fmla="*/ 40640 w 78739"/>
                <a:gd name="connsiteY2" fmla="*/ 0 h 119379"/>
                <a:gd name="connsiteX3" fmla="*/ 72390 w 78739"/>
                <a:gd name="connsiteY3" fmla="*/ 6350 h 119379"/>
                <a:gd name="connsiteX4" fmla="*/ 72390 w 78739"/>
                <a:gd name="connsiteY4" fmla="*/ 25400 h 119379"/>
                <a:gd name="connsiteX5" fmla="*/ 41910 w 78739"/>
                <a:gd name="connsiteY5" fmla="*/ 17780 h 119379"/>
                <a:gd name="connsiteX6" fmla="*/ 19050 w 78739"/>
                <a:gd name="connsiteY6" fmla="*/ 33020 h 119379"/>
                <a:gd name="connsiteX7" fmla="*/ 43180 w 78739"/>
                <a:gd name="connsiteY7" fmla="*/ 52070 h 119379"/>
                <a:gd name="connsiteX8" fmla="*/ 78740 w 78739"/>
                <a:gd name="connsiteY8" fmla="*/ 87630 h 119379"/>
                <a:gd name="connsiteX9" fmla="*/ 36830 w 78739"/>
                <a:gd name="connsiteY9" fmla="*/ 119380 h 119379"/>
                <a:gd name="connsiteX10" fmla="*/ 0 w 78739"/>
                <a:gd name="connsiteY10" fmla="*/ 111760 h 119379"/>
                <a:gd name="connsiteX11" fmla="*/ 0 w 78739"/>
                <a:gd name="connsiteY11" fmla="*/ 92710 h 119379"/>
                <a:gd name="connsiteX12" fmla="*/ 36830 w 78739"/>
                <a:gd name="connsiteY12" fmla="*/ 101600 h 119379"/>
                <a:gd name="connsiteX13" fmla="*/ 59690 w 78739"/>
                <a:gd name="connsiteY13" fmla="*/ 86360 h 119379"/>
                <a:gd name="connsiteX14" fmla="*/ 34290 w 78739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 334">
              <a:extLst>
                <a:ext uri="{FF2B5EF4-FFF2-40B4-BE49-F238E27FC236}">
                  <a16:creationId xmlns:a16="http://schemas.microsoft.com/office/drawing/2014/main" id="{F27639DC-C863-F102-D127-028D7CD0AD7D}"/>
                </a:ext>
              </a:extLst>
            </p:cNvPr>
            <p:cNvSpPr/>
            <p:nvPr/>
          </p:nvSpPr>
          <p:spPr>
            <a:xfrm>
              <a:off x="2796539" y="5532120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4130 w 25400"/>
                <a:gd name="connsiteY5" fmla="*/ 45720 h 160020"/>
                <a:gd name="connsiteX6" fmla="*/ 24130 w 25400"/>
                <a:gd name="connsiteY6" fmla="*/ 160020 h 160020"/>
                <a:gd name="connsiteX7" fmla="*/ 2540 w 25400"/>
                <a:gd name="connsiteY7" fmla="*/ 160020 h 160020"/>
                <a:gd name="connsiteX8" fmla="*/ 2540 w 25400"/>
                <a:gd name="connsiteY8" fmla="*/ 45720 h 160020"/>
                <a:gd name="connsiteX9" fmla="*/ 2413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 335">
              <a:extLst>
                <a:ext uri="{FF2B5EF4-FFF2-40B4-BE49-F238E27FC236}">
                  <a16:creationId xmlns:a16="http://schemas.microsoft.com/office/drawing/2014/main" id="{BCF6768A-EFDD-E3B2-8E67-7E5C6D30CB41}"/>
                </a:ext>
              </a:extLst>
            </p:cNvPr>
            <p:cNvSpPr/>
            <p:nvPr/>
          </p:nvSpPr>
          <p:spPr>
            <a:xfrm>
              <a:off x="2843529" y="5543550"/>
              <a:ext cx="78740" cy="152400"/>
            </a:xfrm>
            <a:custGeom>
              <a:avLst/>
              <a:gdLst>
                <a:gd name="connsiteX0" fmla="*/ 20320 w 78740"/>
                <a:gd name="connsiteY0" fmla="*/ 34290 h 152400"/>
                <a:gd name="connsiteX1" fmla="*/ 20320 w 78740"/>
                <a:gd name="connsiteY1" fmla="*/ 0 h 152400"/>
                <a:gd name="connsiteX2" fmla="*/ 40640 w 78740"/>
                <a:gd name="connsiteY2" fmla="*/ 0 h 152400"/>
                <a:gd name="connsiteX3" fmla="*/ 40640 w 78740"/>
                <a:gd name="connsiteY3" fmla="*/ 34290 h 152400"/>
                <a:gd name="connsiteX4" fmla="*/ 74930 w 78740"/>
                <a:gd name="connsiteY4" fmla="*/ 34290 h 152400"/>
                <a:gd name="connsiteX5" fmla="*/ 74930 w 78740"/>
                <a:gd name="connsiteY5" fmla="*/ 52070 h 152400"/>
                <a:gd name="connsiteX6" fmla="*/ 40640 w 78740"/>
                <a:gd name="connsiteY6" fmla="*/ 52070 h 152400"/>
                <a:gd name="connsiteX7" fmla="*/ 40640 w 78740"/>
                <a:gd name="connsiteY7" fmla="*/ 111760 h 152400"/>
                <a:gd name="connsiteX8" fmla="*/ 57150 w 78740"/>
                <a:gd name="connsiteY8" fmla="*/ 133350 h 152400"/>
                <a:gd name="connsiteX9" fmla="*/ 78740 w 78740"/>
                <a:gd name="connsiteY9" fmla="*/ 128270 h 152400"/>
                <a:gd name="connsiteX10" fmla="*/ 78740 w 78740"/>
                <a:gd name="connsiteY10" fmla="*/ 147320 h 152400"/>
                <a:gd name="connsiteX11" fmla="*/ 53340 w 78740"/>
                <a:gd name="connsiteY11" fmla="*/ 152400 h 152400"/>
                <a:gd name="connsiteX12" fmla="*/ 19050 w 78740"/>
                <a:gd name="connsiteY12" fmla="*/ 118110 h 152400"/>
                <a:gd name="connsiteX13" fmla="*/ 19050 w 78740"/>
                <a:gd name="connsiteY13" fmla="*/ 52070 h 152400"/>
                <a:gd name="connsiteX14" fmla="*/ 0 w 78740"/>
                <a:gd name="connsiteY14" fmla="*/ 52070 h 152400"/>
                <a:gd name="connsiteX15" fmla="*/ 0 w 78740"/>
                <a:gd name="connsiteY15" fmla="*/ 34290 h 152400"/>
                <a:gd name="connsiteX16" fmla="*/ 19050 w 78740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40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 336">
              <a:extLst>
                <a:ext uri="{FF2B5EF4-FFF2-40B4-BE49-F238E27FC236}">
                  <a16:creationId xmlns:a16="http://schemas.microsoft.com/office/drawing/2014/main" id="{4C26CCA6-72AB-159D-34AD-D34B5F61E67C}"/>
                </a:ext>
              </a:extLst>
            </p:cNvPr>
            <p:cNvSpPr/>
            <p:nvPr/>
          </p:nvSpPr>
          <p:spPr>
            <a:xfrm>
              <a:off x="3006089" y="5528309"/>
              <a:ext cx="114300" cy="166370"/>
            </a:xfrm>
            <a:custGeom>
              <a:avLst/>
              <a:gdLst>
                <a:gd name="connsiteX0" fmla="*/ 1270 w 114300"/>
                <a:gd name="connsiteY0" fmla="*/ 0 h 166370"/>
                <a:gd name="connsiteX1" fmla="*/ 22860 w 114300"/>
                <a:gd name="connsiteY1" fmla="*/ 0 h 166370"/>
                <a:gd name="connsiteX2" fmla="*/ 22860 w 114300"/>
                <a:gd name="connsiteY2" fmla="*/ 58420 h 166370"/>
                <a:gd name="connsiteX3" fmla="*/ 22860 w 114300"/>
                <a:gd name="connsiteY3" fmla="*/ 67310 h 166370"/>
                <a:gd name="connsiteX4" fmla="*/ 22860 w 114300"/>
                <a:gd name="connsiteY4" fmla="*/ 67310 h 166370"/>
                <a:gd name="connsiteX5" fmla="*/ 62230 w 114300"/>
                <a:gd name="connsiteY5" fmla="*/ 46990 h 166370"/>
                <a:gd name="connsiteX6" fmla="*/ 114300 w 114300"/>
                <a:gd name="connsiteY6" fmla="*/ 106680 h 166370"/>
                <a:gd name="connsiteX7" fmla="*/ 60960 w 114300"/>
                <a:gd name="connsiteY7" fmla="*/ 166370 h 166370"/>
                <a:gd name="connsiteX8" fmla="*/ 20320 w 114300"/>
                <a:gd name="connsiteY8" fmla="*/ 142240 h 166370"/>
                <a:gd name="connsiteX9" fmla="*/ 20320 w 114300"/>
                <a:gd name="connsiteY9" fmla="*/ 142240 h 166370"/>
                <a:gd name="connsiteX10" fmla="*/ 20320 w 114300"/>
                <a:gd name="connsiteY10" fmla="*/ 151130 h 166370"/>
                <a:gd name="connsiteX11" fmla="*/ 20320 w 114300"/>
                <a:gd name="connsiteY11" fmla="*/ 165100 h 166370"/>
                <a:gd name="connsiteX12" fmla="*/ 0 w 114300"/>
                <a:gd name="connsiteY12" fmla="*/ 165100 h 166370"/>
                <a:gd name="connsiteX13" fmla="*/ 0 w 114300"/>
                <a:gd name="connsiteY13" fmla="*/ 0 h 166370"/>
                <a:gd name="connsiteX14" fmla="*/ 22860 w 114300"/>
                <a:gd name="connsiteY14" fmla="*/ 106680 h 166370"/>
                <a:gd name="connsiteX15" fmla="*/ 58420 w 114300"/>
                <a:gd name="connsiteY15" fmla="*/ 148590 h 166370"/>
                <a:gd name="connsiteX16" fmla="*/ 93980 w 114300"/>
                <a:gd name="connsiteY16" fmla="*/ 106680 h 166370"/>
                <a:gd name="connsiteX17" fmla="*/ 58420 w 114300"/>
                <a:gd name="connsiteY17" fmla="*/ 64770 h 166370"/>
                <a:gd name="connsiteX18" fmla="*/ 22860 w 114300"/>
                <a:gd name="connsiteY18" fmla="*/ 10668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4300" h="166370">
                  <a:moveTo>
                    <a:pt x="1270" y="0"/>
                  </a:moveTo>
                  <a:lnTo>
                    <a:pt x="22860" y="0"/>
                  </a:lnTo>
                  <a:lnTo>
                    <a:pt x="22860" y="58420"/>
                  </a:lnTo>
                  <a:cubicBezTo>
                    <a:pt x="22860" y="64770"/>
                    <a:pt x="22860" y="67310"/>
                    <a:pt x="22860" y="67310"/>
                  </a:cubicBezTo>
                  <a:lnTo>
                    <a:pt x="22860" y="67310"/>
                  </a:lnTo>
                  <a:cubicBezTo>
                    <a:pt x="29210" y="57150"/>
                    <a:pt x="44450" y="46990"/>
                    <a:pt x="62230" y="46990"/>
                  </a:cubicBezTo>
                  <a:cubicBezTo>
                    <a:pt x="91440" y="46990"/>
                    <a:pt x="114300" y="71120"/>
                    <a:pt x="114300" y="106680"/>
                  </a:cubicBezTo>
                  <a:cubicBezTo>
                    <a:pt x="114300" y="142240"/>
                    <a:pt x="91440" y="166370"/>
                    <a:pt x="60960" y="166370"/>
                  </a:cubicBezTo>
                  <a:cubicBezTo>
                    <a:pt x="30480" y="166370"/>
                    <a:pt x="26670" y="154940"/>
                    <a:pt x="20320" y="142240"/>
                  </a:cubicBezTo>
                  <a:lnTo>
                    <a:pt x="20320" y="142240"/>
                  </a:lnTo>
                  <a:cubicBezTo>
                    <a:pt x="20320" y="142240"/>
                    <a:pt x="20320" y="146050"/>
                    <a:pt x="20320" y="151130"/>
                  </a:cubicBezTo>
                  <a:lnTo>
                    <a:pt x="20320" y="165100"/>
                  </a:lnTo>
                  <a:lnTo>
                    <a:pt x="0" y="165100"/>
                  </a:lnTo>
                  <a:lnTo>
                    <a:pt x="0" y="0"/>
                  </a:lnTo>
                  <a:close/>
                  <a:moveTo>
                    <a:pt x="22860" y="106680"/>
                  </a:moveTo>
                  <a:cubicBezTo>
                    <a:pt x="22860" y="134620"/>
                    <a:pt x="41910" y="148590"/>
                    <a:pt x="58420" y="148590"/>
                  </a:cubicBezTo>
                  <a:cubicBezTo>
                    <a:pt x="74930" y="148590"/>
                    <a:pt x="93980" y="130810"/>
                    <a:pt x="93980" y="106680"/>
                  </a:cubicBezTo>
                  <a:cubicBezTo>
                    <a:pt x="93980" y="82550"/>
                    <a:pt x="80010" y="64770"/>
                    <a:pt x="58420" y="64770"/>
                  </a:cubicBezTo>
                  <a:cubicBezTo>
                    <a:pt x="36830" y="64770"/>
                    <a:pt x="22860" y="77470"/>
                    <a:pt x="22860" y="1066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 337">
              <a:extLst>
                <a:ext uri="{FF2B5EF4-FFF2-40B4-BE49-F238E27FC236}">
                  <a16:creationId xmlns:a16="http://schemas.microsoft.com/office/drawing/2014/main" id="{4E587701-37BB-E071-C243-1B4C626A2E10}"/>
                </a:ext>
              </a:extLst>
            </p:cNvPr>
            <p:cNvSpPr/>
            <p:nvPr/>
          </p:nvSpPr>
          <p:spPr>
            <a:xfrm>
              <a:off x="3149600" y="5576570"/>
              <a:ext cx="66592" cy="116839"/>
            </a:xfrm>
            <a:custGeom>
              <a:avLst/>
              <a:gdLst>
                <a:gd name="connsiteX0" fmla="*/ 1270 w 66592"/>
                <a:gd name="connsiteY0" fmla="*/ 1270 h 116839"/>
                <a:gd name="connsiteX1" fmla="*/ 21590 w 66592"/>
                <a:gd name="connsiteY1" fmla="*/ 1270 h 116839"/>
                <a:gd name="connsiteX2" fmla="*/ 21590 w 66592"/>
                <a:gd name="connsiteY2" fmla="*/ 17780 h 116839"/>
                <a:gd name="connsiteX3" fmla="*/ 21590 w 66592"/>
                <a:gd name="connsiteY3" fmla="*/ 26670 h 116839"/>
                <a:gd name="connsiteX4" fmla="*/ 21590 w 66592"/>
                <a:gd name="connsiteY4" fmla="*/ 26670 h 116839"/>
                <a:gd name="connsiteX5" fmla="*/ 57150 w 66592"/>
                <a:gd name="connsiteY5" fmla="*/ 0 h 116839"/>
                <a:gd name="connsiteX6" fmla="*/ 63500 w 66592"/>
                <a:gd name="connsiteY6" fmla="*/ 0 h 116839"/>
                <a:gd name="connsiteX7" fmla="*/ 63500 w 66592"/>
                <a:gd name="connsiteY7" fmla="*/ 20320 h 116839"/>
                <a:gd name="connsiteX8" fmla="*/ 57150 w 66592"/>
                <a:gd name="connsiteY8" fmla="*/ 20320 h 116839"/>
                <a:gd name="connsiteX9" fmla="*/ 21590 w 66592"/>
                <a:gd name="connsiteY9" fmla="*/ 67310 h 116839"/>
                <a:gd name="connsiteX10" fmla="*/ 21590 w 66592"/>
                <a:gd name="connsiteY10" fmla="*/ 116840 h 116839"/>
                <a:gd name="connsiteX11" fmla="*/ 0 w 66592"/>
                <a:gd name="connsiteY11" fmla="*/ 116840 h 116839"/>
                <a:gd name="connsiteX12" fmla="*/ 0 w 66592"/>
                <a:gd name="connsiteY12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39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 338">
              <a:extLst>
                <a:ext uri="{FF2B5EF4-FFF2-40B4-BE49-F238E27FC236}">
                  <a16:creationId xmlns:a16="http://schemas.microsoft.com/office/drawing/2014/main" id="{BEA608ED-7096-D920-0D65-963608C1EEEC}"/>
                </a:ext>
              </a:extLst>
            </p:cNvPr>
            <p:cNvSpPr/>
            <p:nvPr/>
          </p:nvSpPr>
          <p:spPr>
            <a:xfrm>
              <a:off x="3228339" y="5575300"/>
              <a:ext cx="93980" cy="119379"/>
            </a:xfrm>
            <a:custGeom>
              <a:avLst/>
              <a:gdLst>
                <a:gd name="connsiteX0" fmla="*/ 5080 w 93980"/>
                <a:gd name="connsiteY0" fmla="*/ 8890 h 119379"/>
                <a:gd name="connsiteX1" fmla="*/ 45720 w 93980"/>
                <a:gd name="connsiteY1" fmla="*/ 0 h 119379"/>
                <a:gd name="connsiteX2" fmla="*/ 93980 w 93980"/>
                <a:gd name="connsiteY2" fmla="*/ 44450 h 119379"/>
                <a:gd name="connsiteX3" fmla="*/ 93980 w 93980"/>
                <a:gd name="connsiteY3" fmla="*/ 116840 h 119379"/>
                <a:gd name="connsiteX4" fmla="*/ 74930 w 93980"/>
                <a:gd name="connsiteY4" fmla="*/ 116840 h 119379"/>
                <a:gd name="connsiteX5" fmla="*/ 74930 w 93980"/>
                <a:gd name="connsiteY5" fmla="*/ 102870 h 119379"/>
                <a:gd name="connsiteX6" fmla="*/ 74930 w 93980"/>
                <a:gd name="connsiteY6" fmla="*/ 93980 h 119379"/>
                <a:gd name="connsiteX7" fmla="*/ 74930 w 93980"/>
                <a:gd name="connsiteY7" fmla="*/ 93980 h 119379"/>
                <a:gd name="connsiteX8" fmla="*/ 35560 w 93980"/>
                <a:gd name="connsiteY8" fmla="*/ 119380 h 119379"/>
                <a:gd name="connsiteX9" fmla="*/ 0 w 93980"/>
                <a:gd name="connsiteY9" fmla="*/ 86360 h 119379"/>
                <a:gd name="connsiteX10" fmla="*/ 74930 w 93980"/>
                <a:gd name="connsiteY10" fmla="*/ 50800 h 119379"/>
                <a:gd name="connsiteX11" fmla="*/ 74930 w 93980"/>
                <a:gd name="connsiteY11" fmla="*/ 44450 h 119379"/>
                <a:gd name="connsiteX12" fmla="*/ 44450 w 93980"/>
                <a:gd name="connsiteY12" fmla="*/ 17780 h 119379"/>
                <a:gd name="connsiteX13" fmla="*/ 7620 w 93980"/>
                <a:gd name="connsiteY13" fmla="*/ 27940 h 119379"/>
                <a:gd name="connsiteX14" fmla="*/ 7620 w 93980"/>
                <a:gd name="connsiteY14" fmla="*/ 8890 h 119379"/>
                <a:gd name="connsiteX15" fmla="*/ 72390 w 93980"/>
                <a:gd name="connsiteY15" fmla="*/ 66040 h 119379"/>
                <a:gd name="connsiteX16" fmla="*/ 19050 w 93980"/>
                <a:gd name="connsiteY16" fmla="*/ 85090 h 119379"/>
                <a:gd name="connsiteX17" fmla="*/ 38100 w 93980"/>
                <a:gd name="connsiteY17" fmla="*/ 101600 h 119379"/>
                <a:gd name="connsiteX18" fmla="*/ 72390 w 93980"/>
                <a:gd name="connsiteY18" fmla="*/ 647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80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6040"/>
                  </a:moveTo>
                  <a:cubicBezTo>
                    <a:pt x="35560" y="59690"/>
                    <a:pt x="19050" y="69850"/>
                    <a:pt x="19050" y="85090"/>
                  </a:cubicBezTo>
                  <a:cubicBezTo>
                    <a:pt x="19050" y="100330"/>
                    <a:pt x="26670" y="101600"/>
                    <a:pt x="38100" y="101600"/>
                  </a:cubicBezTo>
                  <a:cubicBezTo>
                    <a:pt x="57150" y="101600"/>
                    <a:pt x="72390" y="82550"/>
                    <a:pt x="7239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 339">
              <a:extLst>
                <a:ext uri="{FF2B5EF4-FFF2-40B4-BE49-F238E27FC236}">
                  <a16:creationId xmlns:a16="http://schemas.microsoft.com/office/drawing/2014/main" id="{DEE56600-023B-3830-F401-0E05467A0FC0}"/>
                </a:ext>
              </a:extLst>
            </p:cNvPr>
            <p:cNvSpPr/>
            <p:nvPr/>
          </p:nvSpPr>
          <p:spPr>
            <a:xfrm>
              <a:off x="3359150" y="5575300"/>
              <a:ext cx="102870" cy="118109"/>
            </a:xfrm>
            <a:custGeom>
              <a:avLst/>
              <a:gdLst>
                <a:gd name="connsiteX0" fmla="*/ 20320 w 102870"/>
                <a:gd name="connsiteY0" fmla="*/ 2540 h 118109"/>
                <a:gd name="connsiteX1" fmla="*/ 20320 w 102870"/>
                <a:gd name="connsiteY1" fmla="*/ 19050 h 118109"/>
                <a:gd name="connsiteX2" fmla="*/ 20320 w 102870"/>
                <a:gd name="connsiteY2" fmla="*/ 27940 h 118109"/>
                <a:gd name="connsiteX3" fmla="*/ 20320 w 102870"/>
                <a:gd name="connsiteY3" fmla="*/ 27940 h 118109"/>
                <a:gd name="connsiteX4" fmla="*/ 63500 w 102870"/>
                <a:gd name="connsiteY4" fmla="*/ 0 h 118109"/>
                <a:gd name="connsiteX5" fmla="*/ 102870 w 102870"/>
                <a:gd name="connsiteY5" fmla="*/ 45720 h 118109"/>
                <a:gd name="connsiteX6" fmla="*/ 102870 w 102870"/>
                <a:gd name="connsiteY6" fmla="*/ 118110 h 118109"/>
                <a:gd name="connsiteX7" fmla="*/ 81280 w 102870"/>
                <a:gd name="connsiteY7" fmla="*/ 118110 h 118109"/>
                <a:gd name="connsiteX8" fmla="*/ 81280 w 102870"/>
                <a:gd name="connsiteY8" fmla="*/ 50800 h 118109"/>
                <a:gd name="connsiteX9" fmla="*/ 59690 w 102870"/>
                <a:gd name="connsiteY9" fmla="*/ 20320 h 118109"/>
                <a:gd name="connsiteX10" fmla="*/ 21590 w 102870"/>
                <a:gd name="connsiteY10" fmla="*/ 60960 h 118109"/>
                <a:gd name="connsiteX11" fmla="*/ 21590 w 102870"/>
                <a:gd name="connsiteY11" fmla="*/ 116840 h 118109"/>
                <a:gd name="connsiteX12" fmla="*/ 0 w 102870"/>
                <a:gd name="connsiteY12" fmla="*/ 116840 h 118109"/>
                <a:gd name="connsiteX13" fmla="*/ 0 w 102870"/>
                <a:gd name="connsiteY13" fmla="*/ 2540 h 118109"/>
                <a:gd name="connsiteX14" fmla="*/ 20320 w 102870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 340">
              <a:extLst>
                <a:ext uri="{FF2B5EF4-FFF2-40B4-BE49-F238E27FC236}">
                  <a16:creationId xmlns:a16="http://schemas.microsoft.com/office/drawing/2014/main" id="{45999AFB-7AF7-4A48-7733-6A7359B517DF}"/>
                </a:ext>
              </a:extLst>
            </p:cNvPr>
            <p:cNvSpPr/>
            <p:nvPr/>
          </p:nvSpPr>
          <p:spPr>
            <a:xfrm>
              <a:off x="3491229" y="5527040"/>
              <a:ext cx="113029" cy="166369"/>
            </a:xfrm>
            <a:custGeom>
              <a:avLst/>
              <a:gdLst>
                <a:gd name="connsiteX0" fmla="*/ 113030 w 113029"/>
                <a:gd name="connsiteY0" fmla="*/ 165100 h 166369"/>
                <a:gd name="connsiteX1" fmla="*/ 93980 w 113029"/>
                <a:gd name="connsiteY1" fmla="*/ 165100 h 166369"/>
                <a:gd name="connsiteX2" fmla="*/ 93980 w 113029"/>
                <a:gd name="connsiteY2" fmla="*/ 151130 h 166369"/>
                <a:gd name="connsiteX3" fmla="*/ 93980 w 113029"/>
                <a:gd name="connsiteY3" fmla="*/ 142240 h 166369"/>
                <a:gd name="connsiteX4" fmla="*/ 93980 w 113029"/>
                <a:gd name="connsiteY4" fmla="*/ 142240 h 166369"/>
                <a:gd name="connsiteX5" fmla="*/ 53340 w 113029"/>
                <a:gd name="connsiteY5" fmla="*/ 166370 h 166369"/>
                <a:gd name="connsiteX6" fmla="*/ 0 w 113029"/>
                <a:gd name="connsiteY6" fmla="*/ 106680 h 166369"/>
                <a:gd name="connsiteX7" fmla="*/ 52070 w 113029"/>
                <a:gd name="connsiteY7" fmla="*/ 46990 h 166369"/>
                <a:gd name="connsiteX8" fmla="*/ 91440 w 113029"/>
                <a:gd name="connsiteY8" fmla="*/ 67310 h 166369"/>
                <a:gd name="connsiteX9" fmla="*/ 91440 w 113029"/>
                <a:gd name="connsiteY9" fmla="*/ 67310 h 166369"/>
                <a:gd name="connsiteX10" fmla="*/ 91440 w 113029"/>
                <a:gd name="connsiteY10" fmla="*/ 58420 h 166369"/>
                <a:gd name="connsiteX11" fmla="*/ 91440 w 113029"/>
                <a:gd name="connsiteY11" fmla="*/ 0 h 166369"/>
                <a:gd name="connsiteX12" fmla="*/ 113030 w 113029"/>
                <a:gd name="connsiteY12" fmla="*/ 0 h 166369"/>
                <a:gd name="connsiteX13" fmla="*/ 113030 w 113029"/>
                <a:gd name="connsiteY13" fmla="*/ 165100 h 166369"/>
                <a:gd name="connsiteX14" fmla="*/ 20320 w 113029"/>
                <a:gd name="connsiteY14" fmla="*/ 107950 h 166369"/>
                <a:gd name="connsiteX15" fmla="*/ 55880 w 113029"/>
                <a:gd name="connsiteY15" fmla="*/ 149860 h 166369"/>
                <a:gd name="connsiteX16" fmla="*/ 91440 w 113029"/>
                <a:gd name="connsiteY16" fmla="*/ 107950 h 166369"/>
                <a:gd name="connsiteX17" fmla="*/ 55880 w 113029"/>
                <a:gd name="connsiteY17" fmla="*/ 66040 h 166369"/>
                <a:gd name="connsiteX18" fmla="*/ 20320 w 113029"/>
                <a:gd name="connsiteY18" fmla="*/ 10795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29" h="166369">
                  <a:moveTo>
                    <a:pt x="113030" y="165100"/>
                  </a:moveTo>
                  <a:lnTo>
                    <a:pt x="93980" y="165100"/>
                  </a:lnTo>
                  <a:lnTo>
                    <a:pt x="93980" y="151130"/>
                  </a:lnTo>
                  <a:cubicBezTo>
                    <a:pt x="93980" y="146050"/>
                    <a:pt x="93980" y="142240"/>
                    <a:pt x="93980" y="142240"/>
                  </a:cubicBezTo>
                  <a:lnTo>
                    <a:pt x="93980" y="142240"/>
                  </a:lnTo>
                  <a:cubicBezTo>
                    <a:pt x="87630" y="154940"/>
                    <a:pt x="72390" y="166370"/>
                    <a:pt x="53340" y="166370"/>
                  </a:cubicBezTo>
                  <a:cubicBezTo>
                    <a:pt x="22860" y="166370"/>
                    <a:pt x="0" y="142240"/>
                    <a:pt x="0" y="106680"/>
                  </a:cubicBezTo>
                  <a:cubicBezTo>
                    <a:pt x="0" y="71120"/>
                    <a:pt x="22860" y="46990"/>
                    <a:pt x="52070" y="46990"/>
                  </a:cubicBezTo>
                  <a:cubicBezTo>
                    <a:pt x="81280" y="46990"/>
                    <a:pt x="85090" y="57150"/>
                    <a:pt x="91440" y="67310"/>
                  </a:cubicBezTo>
                  <a:lnTo>
                    <a:pt x="91440" y="67310"/>
                  </a:lnTo>
                  <a:cubicBezTo>
                    <a:pt x="91440" y="67310"/>
                    <a:pt x="91440" y="63500"/>
                    <a:pt x="91440" y="58420"/>
                  </a:cubicBezTo>
                  <a:lnTo>
                    <a:pt x="91440" y="0"/>
                  </a:lnTo>
                  <a:lnTo>
                    <a:pt x="113030" y="0"/>
                  </a:lnTo>
                  <a:lnTo>
                    <a:pt x="113030" y="165100"/>
                  </a:lnTo>
                  <a:close/>
                  <a:moveTo>
                    <a:pt x="20320" y="107950"/>
                  </a:moveTo>
                  <a:cubicBezTo>
                    <a:pt x="20320" y="132080"/>
                    <a:pt x="34290" y="149860"/>
                    <a:pt x="55880" y="149860"/>
                  </a:cubicBezTo>
                  <a:cubicBezTo>
                    <a:pt x="77470" y="149860"/>
                    <a:pt x="91440" y="137160"/>
                    <a:pt x="91440" y="107950"/>
                  </a:cubicBezTo>
                  <a:cubicBezTo>
                    <a:pt x="91440" y="78740"/>
                    <a:pt x="72390" y="66040"/>
                    <a:pt x="55880" y="66040"/>
                  </a:cubicBezTo>
                  <a:cubicBezTo>
                    <a:pt x="39370" y="66040"/>
                    <a:pt x="20320" y="83820"/>
                    <a:pt x="2032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 341">
              <a:extLst>
                <a:ext uri="{FF2B5EF4-FFF2-40B4-BE49-F238E27FC236}">
                  <a16:creationId xmlns:a16="http://schemas.microsoft.com/office/drawing/2014/main" id="{20D1DCF0-A309-F9CD-568F-868B4EF036E6}"/>
                </a:ext>
              </a:extLst>
            </p:cNvPr>
            <p:cNvSpPr/>
            <p:nvPr/>
          </p:nvSpPr>
          <p:spPr>
            <a:xfrm>
              <a:off x="3636009" y="5669279"/>
              <a:ext cx="25400" cy="25400"/>
            </a:xfrm>
            <a:custGeom>
              <a:avLst/>
              <a:gdLst>
                <a:gd name="connsiteX0" fmla="*/ 12700 w 25400"/>
                <a:gd name="connsiteY0" fmla="*/ 0 h 25400"/>
                <a:gd name="connsiteX1" fmla="*/ 25400 w 25400"/>
                <a:gd name="connsiteY1" fmla="*/ 12700 h 25400"/>
                <a:gd name="connsiteX2" fmla="*/ 12700 w 25400"/>
                <a:gd name="connsiteY2" fmla="*/ 25400 h 25400"/>
                <a:gd name="connsiteX3" fmla="*/ 0 w 25400"/>
                <a:gd name="connsiteY3" fmla="*/ 12700 h 25400"/>
                <a:gd name="connsiteX4" fmla="*/ 12700 w 25400"/>
                <a:gd name="connsiteY4" fmla="*/ 0 h 2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00" h="2540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53" name="Group 452">
            <a:extLst>
              <a:ext uri="{FF2B5EF4-FFF2-40B4-BE49-F238E27FC236}">
                <a16:creationId xmlns:a16="http://schemas.microsoft.com/office/drawing/2014/main" id="{1432E2A7-6FA3-8E28-9A29-E0AF29F62909}"/>
              </a:ext>
            </a:extLst>
          </p:cNvPr>
          <p:cNvGrpSpPr/>
          <p:nvPr/>
        </p:nvGrpSpPr>
        <p:grpSpPr>
          <a:xfrm>
            <a:off x="801369" y="6075679"/>
            <a:ext cx="8456931" cy="494030"/>
            <a:chOff x="801369" y="6075679"/>
            <a:chExt cx="8456931" cy="494030"/>
          </a:xfrm>
        </p:grpSpPr>
        <p:sp>
          <p:nvSpPr>
            <p:cNvPr id="343" name="Freeform 342">
              <a:extLst>
                <a:ext uri="{FF2B5EF4-FFF2-40B4-BE49-F238E27FC236}">
                  <a16:creationId xmlns:a16="http://schemas.microsoft.com/office/drawing/2014/main" id="{A9567B52-5B4A-9ACF-F5AC-90E08B3A5B27}"/>
                </a:ext>
              </a:extLst>
            </p:cNvPr>
            <p:cNvSpPr/>
            <p:nvPr/>
          </p:nvSpPr>
          <p:spPr>
            <a:xfrm>
              <a:off x="801369" y="6137909"/>
              <a:ext cx="41910" cy="40640"/>
            </a:xfrm>
            <a:custGeom>
              <a:avLst/>
              <a:gdLst>
                <a:gd name="connsiteX0" fmla="*/ 20320 w 41910"/>
                <a:gd name="connsiteY0" fmla="*/ 0 h 40640"/>
                <a:gd name="connsiteX1" fmla="*/ 41910 w 41910"/>
                <a:gd name="connsiteY1" fmla="*/ 20320 h 40640"/>
                <a:gd name="connsiteX2" fmla="*/ 20320 w 41910"/>
                <a:gd name="connsiteY2" fmla="*/ 40640 h 40640"/>
                <a:gd name="connsiteX3" fmla="*/ 0 w 41910"/>
                <a:gd name="connsiteY3" fmla="*/ 20320 h 40640"/>
                <a:gd name="connsiteX4" fmla="*/ 20320 w 41910"/>
                <a:gd name="connsiteY4" fmla="*/ 0 h 4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10" h="40640">
                  <a:moveTo>
                    <a:pt x="20320" y="0"/>
                  </a:moveTo>
                  <a:cubicBezTo>
                    <a:pt x="33020" y="0"/>
                    <a:pt x="41910" y="7620"/>
                    <a:pt x="41910" y="20320"/>
                  </a:cubicBezTo>
                  <a:cubicBezTo>
                    <a:pt x="41910" y="33020"/>
                    <a:pt x="33020" y="40640"/>
                    <a:pt x="20320" y="40640"/>
                  </a:cubicBezTo>
                  <a:cubicBezTo>
                    <a:pt x="7620" y="40640"/>
                    <a:pt x="0" y="33020"/>
                    <a:pt x="0" y="20320"/>
                  </a:cubicBezTo>
                  <a:cubicBezTo>
                    <a:pt x="0" y="7620"/>
                    <a:pt x="7620" y="0"/>
                    <a:pt x="2032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 343">
              <a:extLst>
                <a:ext uri="{FF2B5EF4-FFF2-40B4-BE49-F238E27FC236}">
                  <a16:creationId xmlns:a16="http://schemas.microsoft.com/office/drawing/2014/main" id="{BCAD5DA2-3292-148D-341D-903696C267B7}"/>
                </a:ext>
              </a:extLst>
            </p:cNvPr>
            <p:cNvSpPr/>
            <p:nvPr/>
          </p:nvSpPr>
          <p:spPr>
            <a:xfrm>
              <a:off x="934719" y="6075679"/>
              <a:ext cx="106680" cy="165100"/>
            </a:xfrm>
            <a:custGeom>
              <a:avLst/>
              <a:gdLst>
                <a:gd name="connsiteX0" fmla="*/ 21590 w 106680"/>
                <a:gd name="connsiteY0" fmla="*/ 101600 h 165100"/>
                <a:gd name="connsiteX1" fmla="*/ 21590 w 106680"/>
                <a:gd name="connsiteY1" fmla="*/ 165100 h 165100"/>
                <a:gd name="connsiteX2" fmla="*/ 0 w 106680"/>
                <a:gd name="connsiteY2" fmla="*/ 165100 h 165100"/>
                <a:gd name="connsiteX3" fmla="*/ 0 w 106680"/>
                <a:gd name="connsiteY3" fmla="*/ 0 h 165100"/>
                <a:gd name="connsiteX4" fmla="*/ 50800 w 106680"/>
                <a:gd name="connsiteY4" fmla="*/ 0 h 165100"/>
                <a:gd name="connsiteX5" fmla="*/ 106680 w 106680"/>
                <a:gd name="connsiteY5" fmla="*/ 50800 h 165100"/>
                <a:gd name="connsiteX6" fmla="*/ 50800 w 106680"/>
                <a:gd name="connsiteY6" fmla="*/ 101600 h 165100"/>
                <a:gd name="connsiteX7" fmla="*/ 22860 w 106680"/>
                <a:gd name="connsiteY7" fmla="*/ 101600 h 165100"/>
                <a:gd name="connsiteX8" fmla="*/ 21590 w 106680"/>
                <a:gd name="connsiteY8" fmla="*/ 19050 h 165100"/>
                <a:gd name="connsiteX9" fmla="*/ 21590 w 106680"/>
                <a:gd name="connsiteY9" fmla="*/ 82550 h 165100"/>
                <a:gd name="connsiteX10" fmla="*/ 50800 w 106680"/>
                <a:gd name="connsiteY10" fmla="*/ 82550 h 165100"/>
                <a:gd name="connsiteX11" fmla="*/ 83820 w 106680"/>
                <a:gd name="connsiteY11" fmla="*/ 50800 h 165100"/>
                <a:gd name="connsiteX12" fmla="*/ 49530 w 106680"/>
                <a:gd name="connsiteY12" fmla="*/ 19050 h 165100"/>
                <a:gd name="connsiteX13" fmla="*/ 21590 w 106680"/>
                <a:gd name="connsiteY13" fmla="*/ 1905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6680" h="165100">
                  <a:moveTo>
                    <a:pt x="21590" y="101600"/>
                  </a:moveTo>
                  <a:lnTo>
                    <a:pt x="21590" y="165100"/>
                  </a:lnTo>
                  <a:lnTo>
                    <a:pt x="0" y="165100"/>
                  </a:lnTo>
                  <a:lnTo>
                    <a:pt x="0" y="0"/>
                  </a:lnTo>
                  <a:lnTo>
                    <a:pt x="50800" y="0"/>
                  </a:lnTo>
                  <a:cubicBezTo>
                    <a:pt x="86360" y="0"/>
                    <a:pt x="106680" y="19050"/>
                    <a:pt x="106680" y="50800"/>
                  </a:cubicBezTo>
                  <a:cubicBezTo>
                    <a:pt x="106680" y="82550"/>
                    <a:pt x="85090" y="101600"/>
                    <a:pt x="50800" y="101600"/>
                  </a:cubicBezTo>
                  <a:lnTo>
                    <a:pt x="22860" y="101600"/>
                  </a:lnTo>
                  <a:close/>
                  <a:moveTo>
                    <a:pt x="21590" y="19050"/>
                  </a:moveTo>
                  <a:lnTo>
                    <a:pt x="21590" y="82550"/>
                  </a:lnTo>
                  <a:lnTo>
                    <a:pt x="50800" y="82550"/>
                  </a:lnTo>
                  <a:cubicBezTo>
                    <a:pt x="71120" y="82550"/>
                    <a:pt x="83820" y="71120"/>
                    <a:pt x="83820" y="50800"/>
                  </a:cubicBezTo>
                  <a:cubicBezTo>
                    <a:pt x="83820" y="30480"/>
                    <a:pt x="71120" y="19050"/>
                    <a:pt x="49530" y="19050"/>
                  </a:cubicBezTo>
                  <a:lnTo>
                    <a:pt x="21590" y="190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 344">
              <a:extLst>
                <a:ext uri="{FF2B5EF4-FFF2-40B4-BE49-F238E27FC236}">
                  <a16:creationId xmlns:a16="http://schemas.microsoft.com/office/drawing/2014/main" id="{220CDE27-7B7E-52D3-6ACC-420A6F8C5082}"/>
                </a:ext>
              </a:extLst>
            </p:cNvPr>
            <p:cNvSpPr/>
            <p:nvPr/>
          </p:nvSpPr>
          <p:spPr>
            <a:xfrm>
              <a:off x="1054100" y="612520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7150 w 107950"/>
                <a:gd name="connsiteY10" fmla="*/ 16510 h 119380"/>
                <a:gd name="connsiteX11" fmla="*/ 24130 w 107950"/>
                <a:gd name="connsiteY11" fmla="*/ 48260 h 119380"/>
                <a:gd name="connsiteX12" fmla="*/ 88900 w 107950"/>
                <a:gd name="connsiteY12" fmla="*/ 48260 h 119380"/>
                <a:gd name="connsiteX13" fmla="*/ 5842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7150" y="16510"/>
                  </a:moveTo>
                  <a:cubicBezTo>
                    <a:pt x="38100" y="16510"/>
                    <a:pt x="25400" y="31750"/>
                    <a:pt x="24130" y="48260"/>
                  </a:cubicBezTo>
                  <a:lnTo>
                    <a:pt x="88900" y="48260"/>
                  </a:lnTo>
                  <a:cubicBezTo>
                    <a:pt x="88900" y="31750"/>
                    <a:pt x="78740" y="16510"/>
                    <a:pt x="5842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 345">
              <a:extLst>
                <a:ext uri="{FF2B5EF4-FFF2-40B4-BE49-F238E27FC236}">
                  <a16:creationId xmlns:a16="http://schemas.microsoft.com/office/drawing/2014/main" id="{250D3B95-E02C-5BD8-E60B-4E031444AB2A}"/>
                </a:ext>
              </a:extLst>
            </p:cNvPr>
            <p:cNvSpPr/>
            <p:nvPr/>
          </p:nvSpPr>
          <p:spPr>
            <a:xfrm>
              <a:off x="1191260" y="6125209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 346">
              <a:extLst>
                <a:ext uri="{FF2B5EF4-FFF2-40B4-BE49-F238E27FC236}">
                  <a16:creationId xmlns:a16="http://schemas.microsoft.com/office/drawing/2014/main" id="{913C1479-6698-4AC1-14D7-3321A1B6B5B7}"/>
                </a:ext>
              </a:extLst>
            </p:cNvPr>
            <p:cNvSpPr/>
            <p:nvPr/>
          </p:nvSpPr>
          <p:spPr>
            <a:xfrm>
              <a:off x="1278889" y="608075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 347">
              <a:extLst>
                <a:ext uri="{FF2B5EF4-FFF2-40B4-BE49-F238E27FC236}">
                  <a16:creationId xmlns:a16="http://schemas.microsoft.com/office/drawing/2014/main" id="{B1B9E610-2D65-04C6-6474-79250053256F}"/>
                </a:ext>
              </a:extLst>
            </p:cNvPr>
            <p:cNvSpPr/>
            <p:nvPr/>
          </p:nvSpPr>
          <p:spPr>
            <a:xfrm>
              <a:off x="1334769" y="6123940"/>
              <a:ext cx="116840" cy="119379"/>
            </a:xfrm>
            <a:custGeom>
              <a:avLst/>
              <a:gdLst>
                <a:gd name="connsiteX0" fmla="*/ 116840 w 116840"/>
                <a:gd name="connsiteY0" fmla="*/ 59690 h 119379"/>
                <a:gd name="connsiteX1" fmla="*/ 58420 w 116840"/>
                <a:gd name="connsiteY1" fmla="*/ 119380 h 119379"/>
                <a:gd name="connsiteX2" fmla="*/ 0 w 116840"/>
                <a:gd name="connsiteY2" fmla="*/ 59690 h 119379"/>
                <a:gd name="connsiteX3" fmla="*/ 58420 w 116840"/>
                <a:gd name="connsiteY3" fmla="*/ 0 h 119379"/>
                <a:gd name="connsiteX4" fmla="*/ 116840 w 116840"/>
                <a:gd name="connsiteY4" fmla="*/ 59690 h 119379"/>
                <a:gd name="connsiteX5" fmla="*/ 96520 w 116840"/>
                <a:gd name="connsiteY5" fmla="*/ 59690 h 119379"/>
                <a:gd name="connsiteX6" fmla="*/ 58420 w 116840"/>
                <a:gd name="connsiteY6" fmla="*/ 17780 h 119379"/>
                <a:gd name="connsiteX7" fmla="*/ 20320 w 116840"/>
                <a:gd name="connsiteY7" fmla="*/ 59690 h 119379"/>
                <a:gd name="connsiteX8" fmla="*/ 58420 w 116840"/>
                <a:gd name="connsiteY8" fmla="*/ 101600 h 119379"/>
                <a:gd name="connsiteX9" fmla="*/ 96520 w 116840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 348">
              <a:extLst>
                <a:ext uri="{FF2B5EF4-FFF2-40B4-BE49-F238E27FC236}">
                  <a16:creationId xmlns:a16="http://schemas.microsoft.com/office/drawing/2014/main" id="{A90B6F30-43A1-DED6-5873-6C5B6E1EF44C}"/>
                </a:ext>
              </a:extLst>
            </p:cNvPr>
            <p:cNvSpPr/>
            <p:nvPr/>
          </p:nvSpPr>
          <p:spPr>
            <a:xfrm>
              <a:off x="1475739" y="6075679"/>
              <a:ext cx="113030" cy="166370"/>
            </a:xfrm>
            <a:custGeom>
              <a:avLst/>
              <a:gdLst>
                <a:gd name="connsiteX0" fmla="*/ 113030 w 113030"/>
                <a:gd name="connsiteY0" fmla="*/ 165100 h 166370"/>
                <a:gd name="connsiteX1" fmla="*/ 93980 w 113030"/>
                <a:gd name="connsiteY1" fmla="*/ 165100 h 166370"/>
                <a:gd name="connsiteX2" fmla="*/ 93980 w 113030"/>
                <a:gd name="connsiteY2" fmla="*/ 151130 h 166370"/>
                <a:gd name="connsiteX3" fmla="*/ 93980 w 113030"/>
                <a:gd name="connsiteY3" fmla="*/ 142240 h 166370"/>
                <a:gd name="connsiteX4" fmla="*/ 93980 w 113030"/>
                <a:gd name="connsiteY4" fmla="*/ 142240 h 166370"/>
                <a:gd name="connsiteX5" fmla="*/ 53340 w 113030"/>
                <a:gd name="connsiteY5" fmla="*/ 166370 h 166370"/>
                <a:gd name="connsiteX6" fmla="*/ 0 w 113030"/>
                <a:gd name="connsiteY6" fmla="*/ 106680 h 166370"/>
                <a:gd name="connsiteX7" fmla="*/ 52070 w 113030"/>
                <a:gd name="connsiteY7" fmla="*/ 46990 h 166370"/>
                <a:gd name="connsiteX8" fmla="*/ 91440 w 113030"/>
                <a:gd name="connsiteY8" fmla="*/ 67310 h 166370"/>
                <a:gd name="connsiteX9" fmla="*/ 91440 w 113030"/>
                <a:gd name="connsiteY9" fmla="*/ 67310 h 166370"/>
                <a:gd name="connsiteX10" fmla="*/ 91440 w 113030"/>
                <a:gd name="connsiteY10" fmla="*/ 58420 h 166370"/>
                <a:gd name="connsiteX11" fmla="*/ 91440 w 113030"/>
                <a:gd name="connsiteY11" fmla="*/ 0 h 166370"/>
                <a:gd name="connsiteX12" fmla="*/ 113030 w 113030"/>
                <a:gd name="connsiteY12" fmla="*/ 0 h 166370"/>
                <a:gd name="connsiteX13" fmla="*/ 113030 w 113030"/>
                <a:gd name="connsiteY13" fmla="*/ 165100 h 166370"/>
                <a:gd name="connsiteX14" fmla="*/ 20320 w 113030"/>
                <a:gd name="connsiteY14" fmla="*/ 107950 h 166370"/>
                <a:gd name="connsiteX15" fmla="*/ 55880 w 113030"/>
                <a:gd name="connsiteY15" fmla="*/ 149860 h 166370"/>
                <a:gd name="connsiteX16" fmla="*/ 91440 w 113030"/>
                <a:gd name="connsiteY16" fmla="*/ 107950 h 166370"/>
                <a:gd name="connsiteX17" fmla="*/ 55880 w 113030"/>
                <a:gd name="connsiteY17" fmla="*/ 66040 h 166370"/>
                <a:gd name="connsiteX18" fmla="*/ 20320 w 113030"/>
                <a:gd name="connsiteY18" fmla="*/ 10795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30" h="166370">
                  <a:moveTo>
                    <a:pt x="113030" y="165100"/>
                  </a:moveTo>
                  <a:lnTo>
                    <a:pt x="93980" y="165100"/>
                  </a:lnTo>
                  <a:lnTo>
                    <a:pt x="93980" y="151130"/>
                  </a:lnTo>
                  <a:cubicBezTo>
                    <a:pt x="93980" y="146050"/>
                    <a:pt x="93980" y="142240"/>
                    <a:pt x="93980" y="142240"/>
                  </a:cubicBezTo>
                  <a:lnTo>
                    <a:pt x="93980" y="142240"/>
                  </a:lnTo>
                  <a:cubicBezTo>
                    <a:pt x="87630" y="154940"/>
                    <a:pt x="72390" y="166370"/>
                    <a:pt x="53340" y="166370"/>
                  </a:cubicBezTo>
                  <a:cubicBezTo>
                    <a:pt x="22860" y="166370"/>
                    <a:pt x="0" y="142240"/>
                    <a:pt x="0" y="106680"/>
                  </a:cubicBezTo>
                  <a:cubicBezTo>
                    <a:pt x="0" y="71120"/>
                    <a:pt x="22860" y="46990"/>
                    <a:pt x="52070" y="46990"/>
                  </a:cubicBezTo>
                  <a:cubicBezTo>
                    <a:pt x="81280" y="46990"/>
                    <a:pt x="85090" y="57150"/>
                    <a:pt x="91440" y="67310"/>
                  </a:cubicBezTo>
                  <a:lnTo>
                    <a:pt x="91440" y="67310"/>
                  </a:lnTo>
                  <a:cubicBezTo>
                    <a:pt x="91440" y="67310"/>
                    <a:pt x="91440" y="63500"/>
                    <a:pt x="91440" y="58420"/>
                  </a:cubicBezTo>
                  <a:lnTo>
                    <a:pt x="91440" y="0"/>
                  </a:lnTo>
                  <a:lnTo>
                    <a:pt x="113030" y="0"/>
                  </a:lnTo>
                  <a:lnTo>
                    <a:pt x="113030" y="165100"/>
                  </a:lnTo>
                  <a:close/>
                  <a:moveTo>
                    <a:pt x="20320" y="107950"/>
                  </a:moveTo>
                  <a:cubicBezTo>
                    <a:pt x="20320" y="132080"/>
                    <a:pt x="34290" y="149860"/>
                    <a:pt x="55880" y="149860"/>
                  </a:cubicBezTo>
                  <a:cubicBezTo>
                    <a:pt x="77470" y="149860"/>
                    <a:pt x="91440" y="137160"/>
                    <a:pt x="91440" y="107950"/>
                  </a:cubicBezTo>
                  <a:cubicBezTo>
                    <a:pt x="91440" y="78740"/>
                    <a:pt x="72390" y="66040"/>
                    <a:pt x="55880" y="66040"/>
                  </a:cubicBezTo>
                  <a:cubicBezTo>
                    <a:pt x="39370" y="66040"/>
                    <a:pt x="20320" y="83820"/>
                    <a:pt x="2032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 349">
              <a:extLst>
                <a:ext uri="{FF2B5EF4-FFF2-40B4-BE49-F238E27FC236}">
                  <a16:creationId xmlns:a16="http://schemas.microsoft.com/office/drawing/2014/main" id="{D4614DD0-976A-3FBA-13CF-1E6074CC3D67}"/>
                </a:ext>
              </a:extLst>
            </p:cNvPr>
            <p:cNvSpPr/>
            <p:nvPr/>
          </p:nvSpPr>
          <p:spPr>
            <a:xfrm>
              <a:off x="1628139" y="608075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4130 w 25400"/>
                <a:gd name="connsiteY5" fmla="*/ 45720 h 160020"/>
                <a:gd name="connsiteX6" fmla="*/ 24130 w 25400"/>
                <a:gd name="connsiteY6" fmla="*/ 160020 h 160020"/>
                <a:gd name="connsiteX7" fmla="*/ 2540 w 25400"/>
                <a:gd name="connsiteY7" fmla="*/ 160020 h 160020"/>
                <a:gd name="connsiteX8" fmla="*/ 2540 w 25400"/>
                <a:gd name="connsiteY8" fmla="*/ 45720 h 160020"/>
                <a:gd name="connsiteX9" fmla="*/ 2413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 350">
              <a:extLst>
                <a:ext uri="{FF2B5EF4-FFF2-40B4-BE49-F238E27FC236}">
                  <a16:creationId xmlns:a16="http://schemas.microsoft.com/office/drawing/2014/main" id="{78658AFF-DA64-4ADC-B5D0-AF1E8EAD415E}"/>
                </a:ext>
              </a:extLst>
            </p:cNvPr>
            <p:cNvSpPr/>
            <p:nvPr/>
          </p:nvSpPr>
          <p:spPr>
            <a:xfrm>
              <a:off x="1682750" y="6125209"/>
              <a:ext cx="95250" cy="119380"/>
            </a:xfrm>
            <a:custGeom>
              <a:avLst/>
              <a:gdLst>
                <a:gd name="connsiteX0" fmla="*/ 60960 w 95250"/>
                <a:gd name="connsiteY0" fmla="*/ 100330 h 119380"/>
                <a:gd name="connsiteX1" fmla="*/ 95250 w 95250"/>
                <a:gd name="connsiteY1" fmla="*/ 90170 h 119380"/>
                <a:gd name="connsiteX2" fmla="*/ 95250 w 95250"/>
                <a:gd name="connsiteY2" fmla="*/ 110490 h 119380"/>
                <a:gd name="connsiteX3" fmla="*/ 59690 w 95250"/>
                <a:gd name="connsiteY3" fmla="*/ 119380 h 119380"/>
                <a:gd name="connsiteX4" fmla="*/ 0 w 95250"/>
                <a:gd name="connsiteY4" fmla="*/ 59690 h 119380"/>
                <a:gd name="connsiteX5" fmla="*/ 59690 w 95250"/>
                <a:gd name="connsiteY5" fmla="*/ 0 h 119380"/>
                <a:gd name="connsiteX6" fmla="*/ 95250 w 95250"/>
                <a:gd name="connsiteY6" fmla="*/ 8890 h 119380"/>
                <a:gd name="connsiteX7" fmla="*/ 95250 w 95250"/>
                <a:gd name="connsiteY7" fmla="*/ 29210 h 119380"/>
                <a:gd name="connsiteX8" fmla="*/ 60960 w 95250"/>
                <a:gd name="connsiteY8" fmla="*/ 19050 h 119380"/>
                <a:gd name="connsiteX9" fmla="*/ 21590 w 95250"/>
                <a:gd name="connsiteY9" fmla="*/ 59690 h 119380"/>
                <a:gd name="connsiteX10" fmla="*/ 60960 w 95250"/>
                <a:gd name="connsiteY10" fmla="*/ 10033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80">
                  <a:moveTo>
                    <a:pt x="60960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9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90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0" y="19050"/>
                  </a:cubicBezTo>
                  <a:cubicBezTo>
                    <a:pt x="38100" y="19050"/>
                    <a:pt x="21590" y="35560"/>
                    <a:pt x="21590" y="59690"/>
                  </a:cubicBezTo>
                  <a:cubicBezTo>
                    <a:pt x="21590" y="83820"/>
                    <a:pt x="38100" y="100330"/>
                    <a:pt x="6096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 351">
              <a:extLst>
                <a:ext uri="{FF2B5EF4-FFF2-40B4-BE49-F238E27FC236}">
                  <a16:creationId xmlns:a16="http://schemas.microsoft.com/office/drawing/2014/main" id="{1C86F292-2A4B-DD8D-CEC5-798A5465E811}"/>
                </a:ext>
              </a:extLst>
            </p:cNvPr>
            <p:cNvSpPr/>
            <p:nvPr/>
          </p:nvSpPr>
          <p:spPr>
            <a:xfrm>
              <a:off x="1802129" y="6123940"/>
              <a:ext cx="93980" cy="119379"/>
            </a:xfrm>
            <a:custGeom>
              <a:avLst/>
              <a:gdLst>
                <a:gd name="connsiteX0" fmla="*/ 5080 w 93980"/>
                <a:gd name="connsiteY0" fmla="*/ 8890 h 119379"/>
                <a:gd name="connsiteX1" fmla="*/ 45720 w 93980"/>
                <a:gd name="connsiteY1" fmla="*/ 0 h 119379"/>
                <a:gd name="connsiteX2" fmla="*/ 93980 w 93980"/>
                <a:gd name="connsiteY2" fmla="*/ 44450 h 119379"/>
                <a:gd name="connsiteX3" fmla="*/ 93980 w 93980"/>
                <a:gd name="connsiteY3" fmla="*/ 116840 h 119379"/>
                <a:gd name="connsiteX4" fmla="*/ 74930 w 93980"/>
                <a:gd name="connsiteY4" fmla="*/ 116840 h 119379"/>
                <a:gd name="connsiteX5" fmla="*/ 74930 w 93980"/>
                <a:gd name="connsiteY5" fmla="*/ 102870 h 119379"/>
                <a:gd name="connsiteX6" fmla="*/ 74930 w 93980"/>
                <a:gd name="connsiteY6" fmla="*/ 93980 h 119379"/>
                <a:gd name="connsiteX7" fmla="*/ 74930 w 93980"/>
                <a:gd name="connsiteY7" fmla="*/ 93980 h 119379"/>
                <a:gd name="connsiteX8" fmla="*/ 35560 w 93980"/>
                <a:gd name="connsiteY8" fmla="*/ 119380 h 119379"/>
                <a:gd name="connsiteX9" fmla="*/ 0 w 93980"/>
                <a:gd name="connsiteY9" fmla="*/ 86360 h 119379"/>
                <a:gd name="connsiteX10" fmla="*/ 74930 w 93980"/>
                <a:gd name="connsiteY10" fmla="*/ 50800 h 119379"/>
                <a:gd name="connsiteX11" fmla="*/ 74930 w 93980"/>
                <a:gd name="connsiteY11" fmla="*/ 44450 h 119379"/>
                <a:gd name="connsiteX12" fmla="*/ 44450 w 93980"/>
                <a:gd name="connsiteY12" fmla="*/ 17780 h 119379"/>
                <a:gd name="connsiteX13" fmla="*/ 7620 w 93980"/>
                <a:gd name="connsiteY13" fmla="*/ 27940 h 119379"/>
                <a:gd name="connsiteX14" fmla="*/ 7620 w 93980"/>
                <a:gd name="connsiteY14" fmla="*/ 8890 h 119379"/>
                <a:gd name="connsiteX15" fmla="*/ 72390 w 93980"/>
                <a:gd name="connsiteY15" fmla="*/ 66040 h 119379"/>
                <a:gd name="connsiteX16" fmla="*/ 19050 w 93980"/>
                <a:gd name="connsiteY16" fmla="*/ 85090 h 119379"/>
                <a:gd name="connsiteX17" fmla="*/ 38100 w 93980"/>
                <a:gd name="connsiteY17" fmla="*/ 101600 h 119379"/>
                <a:gd name="connsiteX18" fmla="*/ 72390 w 93980"/>
                <a:gd name="connsiteY18" fmla="*/ 647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80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6040"/>
                  </a:moveTo>
                  <a:cubicBezTo>
                    <a:pt x="35560" y="59690"/>
                    <a:pt x="19050" y="69850"/>
                    <a:pt x="19050" y="85090"/>
                  </a:cubicBezTo>
                  <a:cubicBezTo>
                    <a:pt x="19050" y="100330"/>
                    <a:pt x="26670" y="101600"/>
                    <a:pt x="38100" y="101600"/>
                  </a:cubicBezTo>
                  <a:cubicBezTo>
                    <a:pt x="57150" y="101600"/>
                    <a:pt x="72390" y="82550"/>
                    <a:pt x="7239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 352">
              <a:extLst>
                <a:ext uri="{FF2B5EF4-FFF2-40B4-BE49-F238E27FC236}">
                  <a16:creationId xmlns:a16="http://schemas.microsoft.com/office/drawing/2014/main" id="{401B2DDE-3382-794F-B6A3-7BD3F0E55E5D}"/>
                </a:ext>
              </a:extLst>
            </p:cNvPr>
            <p:cNvSpPr/>
            <p:nvPr/>
          </p:nvSpPr>
          <p:spPr>
            <a:xfrm>
              <a:off x="1931670" y="6076950"/>
              <a:ext cx="44450" cy="167640"/>
            </a:xfrm>
            <a:custGeom>
              <a:avLst/>
              <a:gdLst>
                <a:gd name="connsiteX0" fmla="*/ 0 w 44450"/>
                <a:gd name="connsiteY0" fmla="*/ 0 h 167640"/>
                <a:gd name="connsiteX1" fmla="*/ 21590 w 44450"/>
                <a:gd name="connsiteY1" fmla="*/ 0 h 167640"/>
                <a:gd name="connsiteX2" fmla="*/ 21590 w 44450"/>
                <a:gd name="connsiteY2" fmla="*/ 130810 h 167640"/>
                <a:gd name="connsiteX3" fmla="*/ 34290 w 44450"/>
                <a:gd name="connsiteY3" fmla="*/ 148590 h 167640"/>
                <a:gd name="connsiteX4" fmla="*/ 44450 w 44450"/>
                <a:gd name="connsiteY4" fmla="*/ 147320 h 167640"/>
                <a:gd name="connsiteX5" fmla="*/ 44450 w 44450"/>
                <a:gd name="connsiteY5" fmla="*/ 165100 h 167640"/>
                <a:gd name="connsiteX6" fmla="*/ 29210 w 44450"/>
                <a:gd name="connsiteY6" fmla="*/ 167640 h 167640"/>
                <a:gd name="connsiteX7" fmla="*/ 0 w 44450"/>
                <a:gd name="connsiteY7" fmla="*/ 135890 h 167640"/>
                <a:gd name="connsiteX8" fmla="*/ 0 w 44450"/>
                <a:gd name="connsiteY8" fmla="*/ 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40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0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 353">
              <a:extLst>
                <a:ext uri="{FF2B5EF4-FFF2-40B4-BE49-F238E27FC236}">
                  <a16:creationId xmlns:a16="http://schemas.microsoft.com/office/drawing/2014/main" id="{1D432C08-7A75-3A30-AF30-87E058D90A2B}"/>
                </a:ext>
              </a:extLst>
            </p:cNvPr>
            <p:cNvSpPr/>
            <p:nvPr/>
          </p:nvSpPr>
          <p:spPr>
            <a:xfrm>
              <a:off x="2000250" y="6076950"/>
              <a:ext cx="44450" cy="167640"/>
            </a:xfrm>
            <a:custGeom>
              <a:avLst/>
              <a:gdLst>
                <a:gd name="connsiteX0" fmla="*/ 0 w 44450"/>
                <a:gd name="connsiteY0" fmla="*/ 0 h 167640"/>
                <a:gd name="connsiteX1" fmla="*/ 21590 w 44450"/>
                <a:gd name="connsiteY1" fmla="*/ 0 h 167640"/>
                <a:gd name="connsiteX2" fmla="*/ 21590 w 44450"/>
                <a:gd name="connsiteY2" fmla="*/ 130810 h 167640"/>
                <a:gd name="connsiteX3" fmla="*/ 34290 w 44450"/>
                <a:gd name="connsiteY3" fmla="*/ 148590 h 167640"/>
                <a:gd name="connsiteX4" fmla="*/ 44450 w 44450"/>
                <a:gd name="connsiteY4" fmla="*/ 147320 h 167640"/>
                <a:gd name="connsiteX5" fmla="*/ 44450 w 44450"/>
                <a:gd name="connsiteY5" fmla="*/ 165100 h 167640"/>
                <a:gd name="connsiteX6" fmla="*/ 29210 w 44450"/>
                <a:gd name="connsiteY6" fmla="*/ 167640 h 167640"/>
                <a:gd name="connsiteX7" fmla="*/ 0 w 44450"/>
                <a:gd name="connsiteY7" fmla="*/ 135890 h 167640"/>
                <a:gd name="connsiteX8" fmla="*/ 0 w 44450"/>
                <a:gd name="connsiteY8" fmla="*/ 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40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0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 354">
              <a:extLst>
                <a:ext uri="{FF2B5EF4-FFF2-40B4-BE49-F238E27FC236}">
                  <a16:creationId xmlns:a16="http://schemas.microsoft.com/office/drawing/2014/main" id="{3BB5BB48-3148-56F1-096B-883E131DACA9}"/>
                </a:ext>
              </a:extLst>
            </p:cNvPr>
            <p:cNvSpPr/>
            <p:nvPr/>
          </p:nvSpPr>
          <p:spPr>
            <a:xfrm>
              <a:off x="2043091" y="6127750"/>
              <a:ext cx="120988" cy="167640"/>
            </a:xfrm>
            <a:custGeom>
              <a:avLst/>
              <a:gdLst>
                <a:gd name="connsiteX0" fmla="*/ 2878 w 120988"/>
                <a:gd name="connsiteY0" fmla="*/ 147320 h 167640"/>
                <a:gd name="connsiteX1" fmla="*/ 15578 w 120988"/>
                <a:gd name="connsiteY1" fmla="*/ 148590 h 167640"/>
                <a:gd name="connsiteX2" fmla="*/ 51138 w 120988"/>
                <a:gd name="connsiteY2" fmla="*/ 113030 h 167640"/>
                <a:gd name="connsiteX3" fmla="*/ 2878 w 120988"/>
                <a:gd name="connsiteY3" fmla="*/ 0 h 167640"/>
                <a:gd name="connsiteX4" fmla="*/ 27008 w 120988"/>
                <a:gd name="connsiteY4" fmla="*/ 0 h 167640"/>
                <a:gd name="connsiteX5" fmla="*/ 43518 w 120988"/>
                <a:gd name="connsiteY5" fmla="*/ 41910 h 167640"/>
                <a:gd name="connsiteX6" fmla="*/ 62568 w 120988"/>
                <a:gd name="connsiteY6" fmla="*/ 91440 h 167640"/>
                <a:gd name="connsiteX7" fmla="*/ 81618 w 120988"/>
                <a:gd name="connsiteY7" fmla="*/ 41910 h 167640"/>
                <a:gd name="connsiteX8" fmla="*/ 96858 w 120988"/>
                <a:gd name="connsiteY8" fmla="*/ 0 h 167640"/>
                <a:gd name="connsiteX9" fmla="*/ 120988 w 120988"/>
                <a:gd name="connsiteY9" fmla="*/ 0 h 167640"/>
                <a:gd name="connsiteX10" fmla="*/ 76538 w 120988"/>
                <a:gd name="connsiteY10" fmla="*/ 109220 h 167640"/>
                <a:gd name="connsiteX11" fmla="*/ 18118 w 120988"/>
                <a:gd name="connsiteY11" fmla="*/ 167640 h 167640"/>
                <a:gd name="connsiteX12" fmla="*/ 2878 w 120988"/>
                <a:gd name="connsiteY12" fmla="*/ 165100 h 167640"/>
                <a:gd name="connsiteX13" fmla="*/ 2878 w 120988"/>
                <a:gd name="connsiteY13" fmla="*/ 14732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988" h="167640">
                  <a:moveTo>
                    <a:pt x="2878" y="147320"/>
                  </a:moveTo>
                  <a:cubicBezTo>
                    <a:pt x="5418" y="147320"/>
                    <a:pt x="9228" y="148590"/>
                    <a:pt x="15578" y="148590"/>
                  </a:cubicBezTo>
                  <a:cubicBezTo>
                    <a:pt x="33358" y="148590"/>
                    <a:pt x="43518" y="133350"/>
                    <a:pt x="51138" y="113030"/>
                  </a:cubicBezTo>
                  <a:lnTo>
                    <a:pt x="2878" y="0"/>
                  </a:lnTo>
                  <a:lnTo>
                    <a:pt x="27008" y="0"/>
                  </a:lnTo>
                  <a:lnTo>
                    <a:pt x="43518" y="41910"/>
                  </a:lnTo>
                  <a:cubicBezTo>
                    <a:pt x="49868" y="58420"/>
                    <a:pt x="56218" y="74930"/>
                    <a:pt x="62568" y="91440"/>
                  </a:cubicBezTo>
                  <a:cubicBezTo>
                    <a:pt x="68918" y="78740"/>
                    <a:pt x="76538" y="55880"/>
                    <a:pt x="81618" y="41910"/>
                  </a:cubicBezTo>
                  <a:lnTo>
                    <a:pt x="96858" y="0"/>
                  </a:lnTo>
                  <a:lnTo>
                    <a:pt x="120988" y="0"/>
                  </a:lnTo>
                  <a:lnTo>
                    <a:pt x="76538" y="109220"/>
                  </a:lnTo>
                  <a:cubicBezTo>
                    <a:pt x="61298" y="147320"/>
                    <a:pt x="48598" y="167640"/>
                    <a:pt x="18118" y="167640"/>
                  </a:cubicBezTo>
                  <a:cubicBezTo>
                    <a:pt x="-12362" y="167640"/>
                    <a:pt x="5418" y="167640"/>
                    <a:pt x="2878" y="165100"/>
                  </a:cubicBezTo>
                  <a:lnTo>
                    <a:pt x="2878" y="1473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 355">
              <a:extLst>
                <a:ext uri="{FF2B5EF4-FFF2-40B4-BE49-F238E27FC236}">
                  <a16:creationId xmlns:a16="http://schemas.microsoft.com/office/drawing/2014/main" id="{A6C2E0A3-0260-D940-ECE3-14BC11E2B124}"/>
                </a:ext>
              </a:extLst>
            </p:cNvPr>
            <p:cNvSpPr/>
            <p:nvPr/>
          </p:nvSpPr>
          <p:spPr>
            <a:xfrm>
              <a:off x="2241550" y="6125209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 356">
              <a:extLst>
                <a:ext uri="{FF2B5EF4-FFF2-40B4-BE49-F238E27FC236}">
                  <a16:creationId xmlns:a16="http://schemas.microsoft.com/office/drawing/2014/main" id="{A32EAB97-DCE0-6659-7191-940A58B3EFD3}"/>
                </a:ext>
              </a:extLst>
            </p:cNvPr>
            <p:cNvSpPr/>
            <p:nvPr/>
          </p:nvSpPr>
          <p:spPr>
            <a:xfrm>
              <a:off x="2321560" y="612520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5880 w 107950"/>
                <a:gd name="connsiteY10" fmla="*/ 16510 h 119380"/>
                <a:gd name="connsiteX11" fmla="*/ 22860 w 107950"/>
                <a:gd name="connsiteY11" fmla="*/ 48260 h 119380"/>
                <a:gd name="connsiteX12" fmla="*/ 87630 w 107950"/>
                <a:gd name="connsiteY12" fmla="*/ 48260 h 119380"/>
                <a:gd name="connsiteX13" fmla="*/ 5715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 357">
              <a:extLst>
                <a:ext uri="{FF2B5EF4-FFF2-40B4-BE49-F238E27FC236}">
                  <a16:creationId xmlns:a16="http://schemas.microsoft.com/office/drawing/2014/main" id="{FC52F07C-A36D-D698-8053-42C3D55A28AD}"/>
                </a:ext>
              </a:extLst>
            </p:cNvPr>
            <p:cNvSpPr/>
            <p:nvPr/>
          </p:nvSpPr>
          <p:spPr>
            <a:xfrm>
              <a:off x="2440939" y="6126479"/>
              <a:ext cx="114300" cy="116840"/>
            </a:xfrm>
            <a:custGeom>
              <a:avLst/>
              <a:gdLst>
                <a:gd name="connsiteX0" fmla="*/ 113030 w 114300"/>
                <a:gd name="connsiteY0" fmla="*/ 0 h 116840"/>
                <a:gd name="connsiteX1" fmla="*/ 62230 w 114300"/>
                <a:gd name="connsiteY1" fmla="*/ 116840 h 116840"/>
                <a:gd name="connsiteX2" fmla="*/ 50800 w 114300"/>
                <a:gd name="connsiteY2" fmla="*/ 116840 h 116840"/>
                <a:gd name="connsiteX3" fmla="*/ 0 w 114300"/>
                <a:gd name="connsiteY3" fmla="*/ 0 h 116840"/>
                <a:gd name="connsiteX4" fmla="*/ 22860 w 114300"/>
                <a:gd name="connsiteY4" fmla="*/ 0 h 116840"/>
                <a:gd name="connsiteX5" fmla="*/ 57150 w 114300"/>
                <a:gd name="connsiteY5" fmla="*/ 83820 h 116840"/>
                <a:gd name="connsiteX6" fmla="*/ 91440 w 114300"/>
                <a:gd name="connsiteY6" fmla="*/ 0 h 116840"/>
                <a:gd name="connsiteX7" fmla="*/ 114300 w 114300"/>
                <a:gd name="connsiteY7" fmla="*/ 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300" h="116840">
                  <a:moveTo>
                    <a:pt x="113030" y="0"/>
                  </a:moveTo>
                  <a:lnTo>
                    <a:pt x="62230" y="116840"/>
                  </a:lnTo>
                  <a:lnTo>
                    <a:pt x="50800" y="116840"/>
                  </a:lnTo>
                  <a:lnTo>
                    <a:pt x="0" y="0"/>
                  </a:lnTo>
                  <a:lnTo>
                    <a:pt x="22860" y="0"/>
                  </a:lnTo>
                  <a:cubicBezTo>
                    <a:pt x="34290" y="27940"/>
                    <a:pt x="46990" y="58420"/>
                    <a:pt x="57150" y="83820"/>
                  </a:cubicBezTo>
                  <a:cubicBezTo>
                    <a:pt x="67310" y="58420"/>
                    <a:pt x="80010" y="27940"/>
                    <a:pt x="91440" y="0"/>
                  </a:cubicBezTo>
                  <a:lnTo>
                    <a:pt x="1143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 358">
              <a:extLst>
                <a:ext uri="{FF2B5EF4-FFF2-40B4-BE49-F238E27FC236}">
                  <a16:creationId xmlns:a16="http://schemas.microsoft.com/office/drawing/2014/main" id="{3C0315B5-5269-4BAD-8730-A25A0E5B9D75}"/>
                </a:ext>
              </a:extLst>
            </p:cNvPr>
            <p:cNvSpPr/>
            <p:nvPr/>
          </p:nvSpPr>
          <p:spPr>
            <a:xfrm>
              <a:off x="2571750" y="608075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4130 w 25400"/>
                <a:gd name="connsiteY5" fmla="*/ 45720 h 160020"/>
                <a:gd name="connsiteX6" fmla="*/ 24130 w 25400"/>
                <a:gd name="connsiteY6" fmla="*/ 160020 h 160020"/>
                <a:gd name="connsiteX7" fmla="*/ 2540 w 25400"/>
                <a:gd name="connsiteY7" fmla="*/ 160020 h 160020"/>
                <a:gd name="connsiteX8" fmla="*/ 2540 w 25400"/>
                <a:gd name="connsiteY8" fmla="*/ 45720 h 160020"/>
                <a:gd name="connsiteX9" fmla="*/ 2413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 359">
              <a:extLst>
                <a:ext uri="{FF2B5EF4-FFF2-40B4-BE49-F238E27FC236}">
                  <a16:creationId xmlns:a16="http://schemas.microsoft.com/office/drawing/2014/main" id="{B773826A-8051-4ACC-61AA-9B48DB915E59}"/>
                </a:ext>
              </a:extLst>
            </p:cNvPr>
            <p:cNvSpPr/>
            <p:nvPr/>
          </p:nvSpPr>
          <p:spPr>
            <a:xfrm>
              <a:off x="2627629" y="612520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5880 w 107950"/>
                <a:gd name="connsiteY10" fmla="*/ 16510 h 119380"/>
                <a:gd name="connsiteX11" fmla="*/ 22860 w 107950"/>
                <a:gd name="connsiteY11" fmla="*/ 48260 h 119380"/>
                <a:gd name="connsiteX12" fmla="*/ 87630 w 107950"/>
                <a:gd name="connsiteY12" fmla="*/ 48260 h 119380"/>
                <a:gd name="connsiteX13" fmla="*/ 5715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 360">
              <a:extLst>
                <a:ext uri="{FF2B5EF4-FFF2-40B4-BE49-F238E27FC236}">
                  <a16:creationId xmlns:a16="http://schemas.microsoft.com/office/drawing/2014/main" id="{A90755EE-E210-4B00-EC49-457E9AB697EC}"/>
                </a:ext>
              </a:extLst>
            </p:cNvPr>
            <p:cNvSpPr/>
            <p:nvPr/>
          </p:nvSpPr>
          <p:spPr>
            <a:xfrm>
              <a:off x="2745739" y="6127750"/>
              <a:ext cx="177800" cy="116840"/>
            </a:xfrm>
            <a:custGeom>
              <a:avLst/>
              <a:gdLst>
                <a:gd name="connsiteX0" fmla="*/ 123190 w 177800"/>
                <a:gd name="connsiteY0" fmla="*/ 82550 h 116840"/>
                <a:gd name="connsiteX1" fmla="*/ 154940 w 177800"/>
                <a:gd name="connsiteY1" fmla="*/ 0 h 116840"/>
                <a:gd name="connsiteX2" fmla="*/ 177800 w 177800"/>
                <a:gd name="connsiteY2" fmla="*/ 0 h 116840"/>
                <a:gd name="connsiteX3" fmla="*/ 129540 w 177800"/>
                <a:gd name="connsiteY3" fmla="*/ 116840 h 116840"/>
                <a:gd name="connsiteX4" fmla="*/ 118110 w 177800"/>
                <a:gd name="connsiteY4" fmla="*/ 116840 h 116840"/>
                <a:gd name="connsiteX5" fmla="*/ 88900 w 177800"/>
                <a:gd name="connsiteY5" fmla="*/ 39370 h 116840"/>
                <a:gd name="connsiteX6" fmla="*/ 59690 w 177800"/>
                <a:gd name="connsiteY6" fmla="*/ 116840 h 116840"/>
                <a:gd name="connsiteX7" fmla="*/ 48260 w 177800"/>
                <a:gd name="connsiteY7" fmla="*/ 116840 h 116840"/>
                <a:gd name="connsiteX8" fmla="*/ 0 w 177800"/>
                <a:gd name="connsiteY8" fmla="*/ 0 h 116840"/>
                <a:gd name="connsiteX9" fmla="*/ 22860 w 177800"/>
                <a:gd name="connsiteY9" fmla="*/ 0 h 116840"/>
                <a:gd name="connsiteX10" fmla="*/ 53340 w 177800"/>
                <a:gd name="connsiteY10" fmla="*/ 82550 h 116840"/>
                <a:gd name="connsiteX11" fmla="*/ 82550 w 177800"/>
                <a:gd name="connsiteY11" fmla="*/ 1270 h 116840"/>
                <a:gd name="connsiteX12" fmla="*/ 93980 w 177800"/>
                <a:gd name="connsiteY12" fmla="*/ 1270 h 116840"/>
                <a:gd name="connsiteX13" fmla="*/ 123190 w 177800"/>
                <a:gd name="connsiteY13" fmla="*/ 8255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800" h="116840">
                  <a:moveTo>
                    <a:pt x="123190" y="82550"/>
                  </a:moveTo>
                  <a:lnTo>
                    <a:pt x="154940" y="0"/>
                  </a:lnTo>
                  <a:lnTo>
                    <a:pt x="177800" y="0"/>
                  </a:lnTo>
                  <a:lnTo>
                    <a:pt x="129540" y="116840"/>
                  </a:lnTo>
                  <a:lnTo>
                    <a:pt x="118110" y="116840"/>
                  </a:lnTo>
                  <a:lnTo>
                    <a:pt x="88900" y="39370"/>
                  </a:lnTo>
                  <a:lnTo>
                    <a:pt x="59690" y="116840"/>
                  </a:lnTo>
                  <a:lnTo>
                    <a:pt x="48260" y="116840"/>
                  </a:lnTo>
                  <a:lnTo>
                    <a:pt x="0" y="0"/>
                  </a:lnTo>
                  <a:lnTo>
                    <a:pt x="22860" y="0"/>
                  </a:lnTo>
                  <a:lnTo>
                    <a:pt x="53340" y="82550"/>
                  </a:lnTo>
                  <a:lnTo>
                    <a:pt x="82550" y="1270"/>
                  </a:lnTo>
                  <a:lnTo>
                    <a:pt x="93980" y="1270"/>
                  </a:lnTo>
                  <a:lnTo>
                    <a:pt x="123190" y="825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 361">
              <a:extLst>
                <a:ext uri="{FF2B5EF4-FFF2-40B4-BE49-F238E27FC236}">
                  <a16:creationId xmlns:a16="http://schemas.microsoft.com/office/drawing/2014/main" id="{6D44F7CA-E3AF-B156-31E5-DA8285FBB0E3}"/>
                </a:ext>
              </a:extLst>
            </p:cNvPr>
            <p:cNvSpPr/>
            <p:nvPr/>
          </p:nvSpPr>
          <p:spPr>
            <a:xfrm>
              <a:off x="2993389" y="6123940"/>
              <a:ext cx="93980" cy="119379"/>
            </a:xfrm>
            <a:custGeom>
              <a:avLst/>
              <a:gdLst>
                <a:gd name="connsiteX0" fmla="*/ 5080 w 93980"/>
                <a:gd name="connsiteY0" fmla="*/ 8890 h 119379"/>
                <a:gd name="connsiteX1" fmla="*/ 45720 w 93980"/>
                <a:gd name="connsiteY1" fmla="*/ 0 h 119379"/>
                <a:gd name="connsiteX2" fmla="*/ 93980 w 93980"/>
                <a:gd name="connsiteY2" fmla="*/ 44450 h 119379"/>
                <a:gd name="connsiteX3" fmla="*/ 93980 w 93980"/>
                <a:gd name="connsiteY3" fmla="*/ 116840 h 119379"/>
                <a:gd name="connsiteX4" fmla="*/ 74930 w 93980"/>
                <a:gd name="connsiteY4" fmla="*/ 116840 h 119379"/>
                <a:gd name="connsiteX5" fmla="*/ 74930 w 93980"/>
                <a:gd name="connsiteY5" fmla="*/ 102870 h 119379"/>
                <a:gd name="connsiteX6" fmla="*/ 74930 w 93980"/>
                <a:gd name="connsiteY6" fmla="*/ 93980 h 119379"/>
                <a:gd name="connsiteX7" fmla="*/ 74930 w 93980"/>
                <a:gd name="connsiteY7" fmla="*/ 93980 h 119379"/>
                <a:gd name="connsiteX8" fmla="*/ 35560 w 93980"/>
                <a:gd name="connsiteY8" fmla="*/ 119380 h 119379"/>
                <a:gd name="connsiteX9" fmla="*/ 0 w 93980"/>
                <a:gd name="connsiteY9" fmla="*/ 86360 h 119379"/>
                <a:gd name="connsiteX10" fmla="*/ 74930 w 93980"/>
                <a:gd name="connsiteY10" fmla="*/ 50800 h 119379"/>
                <a:gd name="connsiteX11" fmla="*/ 74930 w 93980"/>
                <a:gd name="connsiteY11" fmla="*/ 44450 h 119379"/>
                <a:gd name="connsiteX12" fmla="*/ 44450 w 93980"/>
                <a:gd name="connsiteY12" fmla="*/ 17780 h 119379"/>
                <a:gd name="connsiteX13" fmla="*/ 7620 w 93980"/>
                <a:gd name="connsiteY13" fmla="*/ 27940 h 119379"/>
                <a:gd name="connsiteX14" fmla="*/ 7620 w 93980"/>
                <a:gd name="connsiteY14" fmla="*/ 8890 h 119379"/>
                <a:gd name="connsiteX15" fmla="*/ 72390 w 93980"/>
                <a:gd name="connsiteY15" fmla="*/ 66040 h 119379"/>
                <a:gd name="connsiteX16" fmla="*/ 19050 w 93980"/>
                <a:gd name="connsiteY16" fmla="*/ 85090 h 119379"/>
                <a:gd name="connsiteX17" fmla="*/ 38100 w 93980"/>
                <a:gd name="connsiteY17" fmla="*/ 101600 h 119379"/>
                <a:gd name="connsiteX18" fmla="*/ 72390 w 93980"/>
                <a:gd name="connsiteY18" fmla="*/ 647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80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6040"/>
                  </a:moveTo>
                  <a:cubicBezTo>
                    <a:pt x="35560" y="59690"/>
                    <a:pt x="19050" y="69850"/>
                    <a:pt x="19050" y="85090"/>
                  </a:cubicBezTo>
                  <a:cubicBezTo>
                    <a:pt x="19050" y="100330"/>
                    <a:pt x="26670" y="101600"/>
                    <a:pt x="38100" y="101600"/>
                  </a:cubicBezTo>
                  <a:cubicBezTo>
                    <a:pt x="57150" y="101600"/>
                    <a:pt x="72390" y="82550"/>
                    <a:pt x="7239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 362">
              <a:extLst>
                <a:ext uri="{FF2B5EF4-FFF2-40B4-BE49-F238E27FC236}">
                  <a16:creationId xmlns:a16="http://schemas.microsoft.com/office/drawing/2014/main" id="{BAAFAA21-21D9-801D-6619-6AEED9937E3F}"/>
                </a:ext>
              </a:extLst>
            </p:cNvPr>
            <p:cNvSpPr/>
            <p:nvPr/>
          </p:nvSpPr>
          <p:spPr>
            <a:xfrm>
              <a:off x="3124200" y="6123940"/>
              <a:ext cx="102870" cy="118109"/>
            </a:xfrm>
            <a:custGeom>
              <a:avLst/>
              <a:gdLst>
                <a:gd name="connsiteX0" fmla="*/ 20320 w 102870"/>
                <a:gd name="connsiteY0" fmla="*/ 2540 h 118109"/>
                <a:gd name="connsiteX1" fmla="*/ 20320 w 102870"/>
                <a:gd name="connsiteY1" fmla="*/ 19050 h 118109"/>
                <a:gd name="connsiteX2" fmla="*/ 20320 w 102870"/>
                <a:gd name="connsiteY2" fmla="*/ 27940 h 118109"/>
                <a:gd name="connsiteX3" fmla="*/ 20320 w 102870"/>
                <a:gd name="connsiteY3" fmla="*/ 27940 h 118109"/>
                <a:gd name="connsiteX4" fmla="*/ 63500 w 102870"/>
                <a:gd name="connsiteY4" fmla="*/ 0 h 118109"/>
                <a:gd name="connsiteX5" fmla="*/ 102870 w 102870"/>
                <a:gd name="connsiteY5" fmla="*/ 45720 h 118109"/>
                <a:gd name="connsiteX6" fmla="*/ 102870 w 102870"/>
                <a:gd name="connsiteY6" fmla="*/ 118110 h 118109"/>
                <a:gd name="connsiteX7" fmla="*/ 81280 w 102870"/>
                <a:gd name="connsiteY7" fmla="*/ 118110 h 118109"/>
                <a:gd name="connsiteX8" fmla="*/ 81280 w 102870"/>
                <a:gd name="connsiteY8" fmla="*/ 50800 h 118109"/>
                <a:gd name="connsiteX9" fmla="*/ 59690 w 102870"/>
                <a:gd name="connsiteY9" fmla="*/ 20320 h 118109"/>
                <a:gd name="connsiteX10" fmla="*/ 21590 w 102870"/>
                <a:gd name="connsiteY10" fmla="*/ 60960 h 118109"/>
                <a:gd name="connsiteX11" fmla="*/ 21590 w 102870"/>
                <a:gd name="connsiteY11" fmla="*/ 116840 h 118109"/>
                <a:gd name="connsiteX12" fmla="*/ 0 w 102870"/>
                <a:gd name="connsiteY12" fmla="*/ 116840 h 118109"/>
                <a:gd name="connsiteX13" fmla="*/ 0 w 102870"/>
                <a:gd name="connsiteY13" fmla="*/ 2540 h 118109"/>
                <a:gd name="connsiteX14" fmla="*/ 20320 w 102870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id="{15D274D1-A47A-75E9-754F-B4299A528295}"/>
                </a:ext>
              </a:extLst>
            </p:cNvPr>
            <p:cNvSpPr/>
            <p:nvPr/>
          </p:nvSpPr>
          <p:spPr>
            <a:xfrm>
              <a:off x="3256279" y="6075679"/>
              <a:ext cx="113029" cy="166370"/>
            </a:xfrm>
            <a:custGeom>
              <a:avLst/>
              <a:gdLst>
                <a:gd name="connsiteX0" fmla="*/ 113030 w 113029"/>
                <a:gd name="connsiteY0" fmla="*/ 165100 h 166370"/>
                <a:gd name="connsiteX1" fmla="*/ 93980 w 113029"/>
                <a:gd name="connsiteY1" fmla="*/ 165100 h 166370"/>
                <a:gd name="connsiteX2" fmla="*/ 93980 w 113029"/>
                <a:gd name="connsiteY2" fmla="*/ 151130 h 166370"/>
                <a:gd name="connsiteX3" fmla="*/ 93980 w 113029"/>
                <a:gd name="connsiteY3" fmla="*/ 142240 h 166370"/>
                <a:gd name="connsiteX4" fmla="*/ 93980 w 113029"/>
                <a:gd name="connsiteY4" fmla="*/ 142240 h 166370"/>
                <a:gd name="connsiteX5" fmla="*/ 53340 w 113029"/>
                <a:gd name="connsiteY5" fmla="*/ 166370 h 166370"/>
                <a:gd name="connsiteX6" fmla="*/ 0 w 113029"/>
                <a:gd name="connsiteY6" fmla="*/ 106680 h 166370"/>
                <a:gd name="connsiteX7" fmla="*/ 52070 w 113029"/>
                <a:gd name="connsiteY7" fmla="*/ 46990 h 166370"/>
                <a:gd name="connsiteX8" fmla="*/ 91440 w 113029"/>
                <a:gd name="connsiteY8" fmla="*/ 67310 h 166370"/>
                <a:gd name="connsiteX9" fmla="*/ 91440 w 113029"/>
                <a:gd name="connsiteY9" fmla="*/ 67310 h 166370"/>
                <a:gd name="connsiteX10" fmla="*/ 91440 w 113029"/>
                <a:gd name="connsiteY10" fmla="*/ 58420 h 166370"/>
                <a:gd name="connsiteX11" fmla="*/ 91440 w 113029"/>
                <a:gd name="connsiteY11" fmla="*/ 0 h 166370"/>
                <a:gd name="connsiteX12" fmla="*/ 113030 w 113029"/>
                <a:gd name="connsiteY12" fmla="*/ 0 h 166370"/>
                <a:gd name="connsiteX13" fmla="*/ 113030 w 113029"/>
                <a:gd name="connsiteY13" fmla="*/ 165100 h 166370"/>
                <a:gd name="connsiteX14" fmla="*/ 20320 w 113029"/>
                <a:gd name="connsiteY14" fmla="*/ 107950 h 166370"/>
                <a:gd name="connsiteX15" fmla="*/ 55880 w 113029"/>
                <a:gd name="connsiteY15" fmla="*/ 149860 h 166370"/>
                <a:gd name="connsiteX16" fmla="*/ 91440 w 113029"/>
                <a:gd name="connsiteY16" fmla="*/ 107950 h 166370"/>
                <a:gd name="connsiteX17" fmla="*/ 55880 w 113029"/>
                <a:gd name="connsiteY17" fmla="*/ 66040 h 166370"/>
                <a:gd name="connsiteX18" fmla="*/ 20320 w 113029"/>
                <a:gd name="connsiteY18" fmla="*/ 10795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29" h="166370">
                  <a:moveTo>
                    <a:pt x="113030" y="165100"/>
                  </a:moveTo>
                  <a:lnTo>
                    <a:pt x="93980" y="165100"/>
                  </a:lnTo>
                  <a:lnTo>
                    <a:pt x="93980" y="151130"/>
                  </a:lnTo>
                  <a:cubicBezTo>
                    <a:pt x="93980" y="146050"/>
                    <a:pt x="93980" y="142240"/>
                    <a:pt x="93980" y="142240"/>
                  </a:cubicBezTo>
                  <a:lnTo>
                    <a:pt x="93980" y="142240"/>
                  </a:lnTo>
                  <a:cubicBezTo>
                    <a:pt x="87630" y="154940"/>
                    <a:pt x="72390" y="166370"/>
                    <a:pt x="53340" y="166370"/>
                  </a:cubicBezTo>
                  <a:cubicBezTo>
                    <a:pt x="22860" y="166370"/>
                    <a:pt x="0" y="142240"/>
                    <a:pt x="0" y="106680"/>
                  </a:cubicBezTo>
                  <a:cubicBezTo>
                    <a:pt x="0" y="71120"/>
                    <a:pt x="22860" y="46990"/>
                    <a:pt x="52070" y="46990"/>
                  </a:cubicBezTo>
                  <a:cubicBezTo>
                    <a:pt x="81280" y="46990"/>
                    <a:pt x="85090" y="57150"/>
                    <a:pt x="91440" y="67310"/>
                  </a:cubicBezTo>
                  <a:lnTo>
                    <a:pt x="91440" y="67310"/>
                  </a:lnTo>
                  <a:cubicBezTo>
                    <a:pt x="91440" y="67310"/>
                    <a:pt x="91440" y="63500"/>
                    <a:pt x="91440" y="58420"/>
                  </a:cubicBezTo>
                  <a:lnTo>
                    <a:pt x="91440" y="0"/>
                  </a:lnTo>
                  <a:lnTo>
                    <a:pt x="113030" y="0"/>
                  </a:lnTo>
                  <a:lnTo>
                    <a:pt x="113030" y="165100"/>
                  </a:lnTo>
                  <a:close/>
                  <a:moveTo>
                    <a:pt x="20320" y="107950"/>
                  </a:moveTo>
                  <a:cubicBezTo>
                    <a:pt x="20320" y="132080"/>
                    <a:pt x="34290" y="149860"/>
                    <a:pt x="55880" y="149860"/>
                  </a:cubicBezTo>
                  <a:cubicBezTo>
                    <a:pt x="77470" y="149860"/>
                    <a:pt x="91440" y="137160"/>
                    <a:pt x="91440" y="107950"/>
                  </a:cubicBezTo>
                  <a:cubicBezTo>
                    <a:pt x="91440" y="78740"/>
                    <a:pt x="72390" y="66040"/>
                    <a:pt x="55880" y="66040"/>
                  </a:cubicBezTo>
                  <a:cubicBezTo>
                    <a:pt x="39370" y="66040"/>
                    <a:pt x="20320" y="83820"/>
                    <a:pt x="2032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 364">
              <a:extLst>
                <a:ext uri="{FF2B5EF4-FFF2-40B4-BE49-F238E27FC236}">
                  <a16:creationId xmlns:a16="http://schemas.microsoft.com/office/drawing/2014/main" id="{44CE5D64-6E41-68F6-6852-B114BA62DBCB}"/>
                </a:ext>
              </a:extLst>
            </p:cNvPr>
            <p:cNvSpPr/>
            <p:nvPr/>
          </p:nvSpPr>
          <p:spPr>
            <a:xfrm>
              <a:off x="3467100" y="6125209"/>
              <a:ext cx="101600" cy="118110"/>
            </a:xfrm>
            <a:custGeom>
              <a:avLst/>
              <a:gdLst>
                <a:gd name="connsiteX0" fmla="*/ 81280 w 101600"/>
                <a:gd name="connsiteY0" fmla="*/ 115570 h 118110"/>
                <a:gd name="connsiteX1" fmla="*/ 81280 w 101600"/>
                <a:gd name="connsiteY1" fmla="*/ 99060 h 118110"/>
                <a:gd name="connsiteX2" fmla="*/ 81280 w 101600"/>
                <a:gd name="connsiteY2" fmla="*/ 90170 h 118110"/>
                <a:gd name="connsiteX3" fmla="*/ 81280 w 101600"/>
                <a:gd name="connsiteY3" fmla="*/ 90170 h 118110"/>
                <a:gd name="connsiteX4" fmla="*/ 39370 w 101600"/>
                <a:gd name="connsiteY4" fmla="*/ 118110 h 118110"/>
                <a:gd name="connsiteX5" fmla="*/ 0 w 101600"/>
                <a:gd name="connsiteY5" fmla="*/ 72390 h 118110"/>
                <a:gd name="connsiteX6" fmla="*/ 0 w 101600"/>
                <a:gd name="connsiteY6" fmla="*/ 0 h 118110"/>
                <a:gd name="connsiteX7" fmla="*/ 21590 w 101600"/>
                <a:gd name="connsiteY7" fmla="*/ 0 h 118110"/>
                <a:gd name="connsiteX8" fmla="*/ 21590 w 101600"/>
                <a:gd name="connsiteY8" fmla="*/ 67310 h 118110"/>
                <a:gd name="connsiteX9" fmla="*/ 43180 w 101600"/>
                <a:gd name="connsiteY9" fmla="*/ 97790 h 118110"/>
                <a:gd name="connsiteX10" fmla="*/ 80010 w 101600"/>
                <a:gd name="connsiteY10" fmla="*/ 57150 h 118110"/>
                <a:gd name="connsiteX11" fmla="*/ 80010 w 101600"/>
                <a:gd name="connsiteY11" fmla="*/ 1270 h 118110"/>
                <a:gd name="connsiteX12" fmla="*/ 101600 w 101600"/>
                <a:gd name="connsiteY12" fmla="*/ 1270 h 118110"/>
                <a:gd name="connsiteX13" fmla="*/ 101600 w 101600"/>
                <a:gd name="connsiteY13" fmla="*/ 115570 h 118110"/>
                <a:gd name="connsiteX14" fmla="*/ 81280 w 101600"/>
                <a:gd name="connsiteY14" fmla="*/ 11557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00" h="118110">
                  <a:moveTo>
                    <a:pt x="81280" y="115570"/>
                  </a:moveTo>
                  <a:lnTo>
                    <a:pt x="81280" y="99060"/>
                  </a:lnTo>
                  <a:cubicBezTo>
                    <a:pt x="81280" y="93980"/>
                    <a:pt x="81280" y="91440"/>
                    <a:pt x="81280" y="90170"/>
                  </a:cubicBezTo>
                  <a:lnTo>
                    <a:pt x="81280" y="90170"/>
                  </a:lnTo>
                  <a:cubicBezTo>
                    <a:pt x="77470" y="100330"/>
                    <a:pt x="62230" y="118110"/>
                    <a:pt x="39370" y="118110"/>
                  </a:cubicBezTo>
                  <a:cubicBezTo>
                    <a:pt x="16510" y="118110"/>
                    <a:pt x="0" y="101600"/>
                    <a:pt x="0" y="72390"/>
                  </a:cubicBezTo>
                  <a:lnTo>
                    <a:pt x="0" y="0"/>
                  </a:lnTo>
                  <a:lnTo>
                    <a:pt x="21590" y="0"/>
                  </a:lnTo>
                  <a:lnTo>
                    <a:pt x="21590" y="67310"/>
                  </a:lnTo>
                  <a:cubicBezTo>
                    <a:pt x="21590" y="82550"/>
                    <a:pt x="24130" y="97790"/>
                    <a:pt x="43180" y="97790"/>
                  </a:cubicBezTo>
                  <a:cubicBezTo>
                    <a:pt x="62230" y="97790"/>
                    <a:pt x="80010" y="80010"/>
                    <a:pt x="80010" y="57150"/>
                  </a:cubicBezTo>
                  <a:lnTo>
                    <a:pt x="80010" y="1270"/>
                  </a:lnTo>
                  <a:lnTo>
                    <a:pt x="101600" y="1270"/>
                  </a:lnTo>
                  <a:lnTo>
                    <a:pt x="101600" y="115570"/>
                  </a:lnTo>
                  <a:lnTo>
                    <a:pt x="8128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 365">
              <a:extLst>
                <a:ext uri="{FF2B5EF4-FFF2-40B4-BE49-F238E27FC236}">
                  <a16:creationId xmlns:a16="http://schemas.microsoft.com/office/drawing/2014/main" id="{48080035-4267-3B45-0F31-3596416E918E}"/>
                </a:ext>
              </a:extLst>
            </p:cNvPr>
            <p:cNvSpPr/>
            <p:nvPr/>
          </p:nvSpPr>
          <p:spPr>
            <a:xfrm>
              <a:off x="3610609" y="6123940"/>
              <a:ext cx="113030" cy="166369"/>
            </a:xfrm>
            <a:custGeom>
              <a:avLst/>
              <a:gdLst>
                <a:gd name="connsiteX0" fmla="*/ 0 w 113030"/>
                <a:gd name="connsiteY0" fmla="*/ 2540 h 166369"/>
                <a:gd name="connsiteX1" fmla="*/ 19050 w 113030"/>
                <a:gd name="connsiteY1" fmla="*/ 2540 h 166369"/>
                <a:gd name="connsiteX2" fmla="*/ 19050 w 113030"/>
                <a:gd name="connsiteY2" fmla="*/ 13970 h 166369"/>
                <a:gd name="connsiteX3" fmla="*/ 19050 w 113030"/>
                <a:gd name="connsiteY3" fmla="*/ 22860 h 166369"/>
                <a:gd name="connsiteX4" fmla="*/ 19050 w 113030"/>
                <a:gd name="connsiteY4" fmla="*/ 22860 h 166369"/>
                <a:gd name="connsiteX5" fmla="*/ 59690 w 113030"/>
                <a:gd name="connsiteY5" fmla="*/ 0 h 166369"/>
                <a:gd name="connsiteX6" fmla="*/ 113030 w 113030"/>
                <a:gd name="connsiteY6" fmla="*/ 59690 h 166369"/>
                <a:gd name="connsiteX7" fmla="*/ 60960 w 113030"/>
                <a:gd name="connsiteY7" fmla="*/ 119380 h 166369"/>
                <a:gd name="connsiteX8" fmla="*/ 21590 w 113030"/>
                <a:gd name="connsiteY8" fmla="*/ 96520 h 166369"/>
                <a:gd name="connsiteX9" fmla="*/ 21590 w 113030"/>
                <a:gd name="connsiteY9" fmla="*/ 96520 h 166369"/>
                <a:gd name="connsiteX10" fmla="*/ 21590 w 113030"/>
                <a:gd name="connsiteY10" fmla="*/ 105410 h 166369"/>
                <a:gd name="connsiteX11" fmla="*/ 21590 w 113030"/>
                <a:gd name="connsiteY11" fmla="*/ 166370 h 166369"/>
                <a:gd name="connsiteX12" fmla="*/ 0 w 113030"/>
                <a:gd name="connsiteY12" fmla="*/ 166370 h 166369"/>
                <a:gd name="connsiteX13" fmla="*/ 0 w 113030"/>
                <a:gd name="connsiteY13" fmla="*/ 1270 h 166369"/>
                <a:gd name="connsiteX14" fmla="*/ 92710 w 113030"/>
                <a:gd name="connsiteY14" fmla="*/ 59690 h 166369"/>
                <a:gd name="connsiteX15" fmla="*/ 57150 w 113030"/>
                <a:gd name="connsiteY15" fmla="*/ 17780 h 166369"/>
                <a:gd name="connsiteX16" fmla="*/ 21590 w 113030"/>
                <a:gd name="connsiteY16" fmla="*/ 59690 h 166369"/>
                <a:gd name="connsiteX17" fmla="*/ 57150 w 113030"/>
                <a:gd name="connsiteY17" fmla="*/ 101600 h 166369"/>
                <a:gd name="connsiteX18" fmla="*/ 92710 w 113030"/>
                <a:gd name="connsiteY18" fmla="*/ 5969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30" h="166369">
                  <a:moveTo>
                    <a:pt x="0" y="2540"/>
                  </a:moveTo>
                  <a:lnTo>
                    <a:pt x="19050" y="2540"/>
                  </a:lnTo>
                  <a:lnTo>
                    <a:pt x="19050" y="13970"/>
                  </a:lnTo>
                  <a:cubicBezTo>
                    <a:pt x="19050" y="19050"/>
                    <a:pt x="19050" y="22860"/>
                    <a:pt x="19050" y="22860"/>
                  </a:cubicBezTo>
                  <a:lnTo>
                    <a:pt x="19050" y="22860"/>
                  </a:lnTo>
                  <a:cubicBezTo>
                    <a:pt x="25400" y="11430"/>
                    <a:pt x="40640" y="0"/>
                    <a:pt x="59690" y="0"/>
                  </a:cubicBezTo>
                  <a:cubicBezTo>
                    <a:pt x="90170" y="0"/>
                    <a:pt x="113030" y="24130"/>
                    <a:pt x="113030" y="59690"/>
                  </a:cubicBezTo>
                  <a:cubicBezTo>
                    <a:pt x="113030" y="95250"/>
                    <a:pt x="90170" y="119380"/>
                    <a:pt x="60960" y="119380"/>
                  </a:cubicBezTo>
                  <a:cubicBezTo>
                    <a:pt x="31750" y="119380"/>
                    <a:pt x="27940" y="109220"/>
                    <a:pt x="21590" y="96520"/>
                  </a:cubicBezTo>
                  <a:lnTo>
                    <a:pt x="21590" y="96520"/>
                  </a:lnTo>
                  <a:cubicBezTo>
                    <a:pt x="21590" y="96520"/>
                    <a:pt x="21590" y="100330"/>
                    <a:pt x="21590" y="105410"/>
                  </a:cubicBezTo>
                  <a:lnTo>
                    <a:pt x="21590" y="166370"/>
                  </a:lnTo>
                  <a:lnTo>
                    <a:pt x="0" y="166370"/>
                  </a:lnTo>
                  <a:lnTo>
                    <a:pt x="0" y="1270"/>
                  </a:lnTo>
                  <a:close/>
                  <a:moveTo>
                    <a:pt x="92710" y="59690"/>
                  </a:moveTo>
                  <a:cubicBezTo>
                    <a:pt x="92710" y="35560"/>
                    <a:pt x="78740" y="17780"/>
                    <a:pt x="57150" y="17780"/>
                  </a:cubicBezTo>
                  <a:cubicBezTo>
                    <a:pt x="35560" y="17780"/>
                    <a:pt x="21590" y="30480"/>
                    <a:pt x="21590" y="59690"/>
                  </a:cubicBezTo>
                  <a:cubicBezTo>
                    <a:pt x="21590" y="88900"/>
                    <a:pt x="40640" y="101600"/>
                    <a:pt x="57150" y="101600"/>
                  </a:cubicBezTo>
                  <a:cubicBezTo>
                    <a:pt x="73660" y="101600"/>
                    <a:pt x="92710" y="83820"/>
                    <a:pt x="9271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 366">
              <a:extLst>
                <a:ext uri="{FF2B5EF4-FFF2-40B4-BE49-F238E27FC236}">
                  <a16:creationId xmlns:a16="http://schemas.microsoft.com/office/drawing/2014/main" id="{EC456FC6-D071-D513-70E1-151028399839}"/>
                </a:ext>
              </a:extLst>
            </p:cNvPr>
            <p:cNvSpPr/>
            <p:nvPr/>
          </p:nvSpPr>
          <p:spPr>
            <a:xfrm>
              <a:off x="3746500" y="6075679"/>
              <a:ext cx="113029" cy="166370"/>
            </a:xfrm>
            <a:custGeom>
              <a:avLst/>
              <a:gdLst>
                <a:gd name="connsiteX0" fmla="*/ 113030 w 113029"/>
                <a:gd name="connsiteY0" fmla="*/ 165100 h 166370"/>
                <a:gd name="connsiteX1" fmla="*/ 93980 w 113029"/>
                <a:gd name="connsiteY1" fmla="*/ 165100 h 166370"/>
                <a:gd name="connsiteX2" fmla="*/ 93980 w 113029"/>
                <a:gd name="connsiteY2" fmla="*/ 151130 h 166370"/>
                <a:gd name="connsiteX3" fmla="*/ 93980 w 113029"/>
                <a:gd name="connsiteY3" fmla="*/ 142240 h 166370"/>
                <a:gd name="connsiteX4" fmla="*/ 93980 w 113029"/>
                <a:gd name="connsiteY4" fmla="*/ 142240 h 166370"/>
                <a:gd name="connsiteX5" fmla="*/ 53340 w 113029"/>
                <a:gd name="connsiteY5" fmla="*/ 166370 h 166370"/>
                <a:gd name="connsiteX6" fmla="*/ 0 w 113029"/>
                <a:gd name="connsiteY6" fmla="*/ 106680 h 166370"/>
                <a:gd name="connsiteX7" fmla="*/ 52070 w 113029"/>
                <a:gd name="connsiteY7" fmla="*/ 46990 h 166370"/>
                <a:gd name="connsiteX8" fmla="*/ 91440 w 113029"/>
                <a:gd name="connsiteY8" fmla="*/ 67310 h 166370"/>
                <a:gd name="connsiteX9" fmla="*/ 91440 w 113029"/>
                <a:gd name="connsiteY9" fmla="*/ 67310 h 166370"/>
                <a:gd name="connsiteX10" fmla="*/ 91440 w 113029"/>
                <a:gd name="connsiteY10" fmla="*/ 58420 h 166370"/>
                <a:gd name="connsiteX11" fmla="*/ 91440 w 113029"/>
                <a:gd name="connsiteY11" fmla="*/ 0 h 166370"/>
                <a:gd name="connsiteX12" fmla="*/ 113030 w 113029"/>
                <a:gd name="connsiteY12" fmla="*/ 0 h 166370"/>
                <a:gd name="connsiteX13" fmla="*/ 113030 w 113029"/>
                <a:gd name="connsiteY13" fmla="*/ 165100 h 166370"/>
                <a:gd name="connsiteX14" fmla="*/ 20320 w 113029"/>
                <a:gd name="connsiteY14" fmla="*/ 107950 h 166370"/>
                <a:gd name="connsiteX15" fmla="*/ 55880 w 113029"/>
                <a:gd name="connsiteY15" fmla="*/ 149860 h 166370"/>
                <a:gd name="connsiteX16" fmla="*/ 91440 w 113029"/>
                <a:gd name="connsiteY16" fmla="*/ 107950 h 166370"/>
                <a:gd name="connsiteX17" fmla="*/ 55880 w 113029"/>
                <a:gd name="connsiteY17" fmla="*/ 66040 h 166370"/>
                <a:gd name="connsiteX18" fmla="*/ 20320 w 113029"/>
                <a:gd name="connsiteY18" fmla="*/ 10795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29" h="166370">
                  <a:moveTo>
                    <a:pt x="113030" y="165100"/>
                  </a:moveTo>
                  <a:lnTo>
                    <a:pt x="93980" y="165100"/>
                  </a:lnTo>
                  <a:lnTo>
                    <a:pt x="93980" y="151130"/>
                  </a:lnTo>
                  <a:cubicBezTo>
                    <a:pt x="93980" y="146050"/>
                    <a:pt x="93980" y="142240"/>
                    <a:pt x="93980" y="142240"/>
                  </a:cubicBezTo>
                  <a:lnTo>
                    <a:pt x="93980" y="142240"/>
                  </a:lnTo>
                  <a:cubicBezTo>
                    <a:pt x="87630" y="154940"/>
                    <a:pt x="72390" y="166370"/>
                    <a:pt x="53340" y="166370"/>
                  </a:cubicBezTo>
                  <a:cubicBezTo>
                    <a:pt x="22860" y="166370"/>
                    <a:pt x="0" y="142240"/>
                    <a:pt x="0" y="106680"/>
                  </a:cubicBezTo>
                  <a:cubicBezTo>
                    <a:pt x="0" y="71120"/>
                    <a:pt x="22860" y="46990"/>
                    <a:pt x="52070" y="46990"/>
                  </a:cubicBezTo>
                  <a:cubicBezTo>
                    <a:pt x="81280" y="46990"/>
                    <a:pt x="85090" y="57150"/>
                    <a:pt x="91440" y="67310"/>
                  </a:cubicBezTo>
                  <a:lnTo>
                    <a:pt x="91440" y="67310"/>
                  </a:lnTo>
                  <a:cubicBezTo>
                    <a:pt x="91440" y="67310"/>
                    <a:pt x="91440" y="63500"/>
                    <a:pt x="91440" y="58420"/>
                  </a:cubicBezTo>
                  <a:lnTo>
                    <a:pt x="91440" y="0"/>
                  </a:lnTo>
                  <a:lnTo>
                    <a:pt x="113030" y="0"/>
                  </a:lnTo>
                  <a:lnTo>
                    <a:pt x="113030" y="165100"/>
                  </a:lnTo>
                  <a:close/>
                  <a:moveTo>
                    <a:pt x="20320" y="107950"/>
                  </a:moveTo>
                  <a:cubicBezTo>
                    <a:pt x="20320" y="132080"/>
                    <a:pt x="34290" y="149860"/>
                    <a:pt x="55880" y="149860"/>
                  </a:cubicBezTo>
                  <a:cubicBezTo>
                    <a:pt x="77470" y="149860"/>
                    <a:pt x="91440" y="137160"/>
                    <a:pt x="91440" y="107950"/>
                  </a:cubicBezTo>
                  <a:cubicBezTo>
                    <a:pt x="91440" y="78740"/>
                    <a:pt x="72390" y="66040"/>
                    <a:pt x="55880" y="66040"/>
                  </a:cubicBezTo>
                  <a:cubicBezTo>
                    <a:pt x="39370" y="66040"/>
                    <a:pt x="20320" y="83820"/>
                    <a:pt x="2032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 367">
              <a:extLst>
                <a:ext uri="{FF2B5EF4-FFF2-40B4-BE49-F238E27FC236}">
                  <a16:creationId xmlns:a16="http://schemas.microsoft.com/office/drawing/2014/main" id="{6C542C2E-D49B-1634-821F-0AD3385C87F9}"/>
                </a:ext>
              </a:extLst>
            </p:cNvPr>
            <p:cNvSpPr/>
            <p:nvPr/>
          </p:nvSpPr>
          <p:spPr>
            <a:xfrm>
              <a:off x="3892550" y="6123940"/>
              <a:ext cx="93979" cy="119379"/>
            </a:xfrm>
            <a:custGeom>
              <a:avLst/>
              <a:gdLst>
                <a:gd name="connsiteX0" fmla="*/ 5080 w 93979"/>
                <a:gd name="connsiteY0" fmla="*/ 8890 h 119379"/>
                <a:gd name="connsiteX1" fmla="*/ 45720 w 93979"/>
                <a:gd name="connsiteY1" fmla="*/ 0 h 119379"/>
                <a:gd name="connsiteX2" fmla="*/ 93980 w 93979"/>
                <a:gd name="connsiteY2" fmla="*/ 44450 h 119379"/>
                <a:gd name="connsiteX3" fmla="*/ 93980 w 93979"/>
                <a:gd name="connsiteY3" fmla="*/ 116840 h 119379"/>
                <a:gd name="connsiteX4" fmla="*/ 74930 w 93979"/>
                <a:gd name="connsiteY4" fmla="*/ 116840 h 119379"/>
                <a:gd name="connsiteX5" fmla="*/ 74930 w 93979"/>
                <a:gd name="connsiteY5" fmla="*/ 102870 h 119379"/>
                <a:gd name="connsiteX6" fmla="*/ 74930 w 93979"/>
                <a:gd name="connsiteY6" fmla="*/ 93980 h 119379"/>
                <a:gd name="connsiteX7" fmla="*/ 74930 w 93979"/>
                <a:gd name="connsiteY7" fmla="*/ 93980 h 119379"/>
                <a:gd name="connsiteX8" fmla="*/ 35560 w 93979"/>
                <a:gd name="connsiteY8" fmla="*/ 119380 h 119379"/>
                <a:gd name="connsiteX9" fmla="*/ 0 w 93979"/>
                <a:gd name="connsiteY9" fmla="*/ 86360 h 119379"/>
                <a:gd name="connsiteX10" fmla="*/ 74930 w 93979"/>
                <a:gd name="connsiteY10" fmla="*/ 50800 h 119379"/>
                <a:gd name="connsiteX11" fmla="*/ 74930 w 93979"/>
                <a:gd name="connsiteY11" fmla="*/ 44450 h 119379"/>
                <a:gd name="connsiteX12" fmla="*/ 44450 w 93979"/>
                <a:gd name="connsiteY12" fmla="*/ 17780 h 119379"/>
                <a:gd name="connsiteX13" fmla="*/ 7620 w 93979"/>
                <a:gd name="connsiteY13" fmla="*/ 27940 h 119379"/>
                <a:gd name="connsiteX14" fmla="*/ 7620 w 93979"/>
                <a:gd name="connsiteY14" fmla="*/ 8890 h 119379"/>
                <a:gd name="connsiteX15" fmla="*/ 72390 w 93979"/>
                <a:gd name="connsiteY15" fmla="*/ 66040 h 119379"/>
                <a:gd name="connsiteX16" fmla="*/ 19050 w 93979"/>
                <a:gd name="connsiteY16" fmla="*/ 85090 h 119379"/>
                <a:gd name="connsiteX17" fmla="*/ 38100 w 93979"/>
                <a:gd name="connsiteY17" fmla="*/ 101600 h 119379"/>
                <a:gd name="connsiteX18" fmla="*/ 72390 w 93979"/>
                <a:gd name="connsiteY18" fmla="*/ 647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6040"/>
                  </a:moveTo>
                  <a:cubicBezTo>
                    <a:pt x="35560" y="59690"/>
                    <a:pt x="19050" y="69850"/>
                    <a:pt x="19050" y="85090"/>
                  </a:cubicBezTo>
                  <a:cubicBezTo>
                    <a:pt x="19050" y="100330"/>
                    <a:pt x="26670" y="101600"/>
                    <a:pt x="38100" y="101600"/>
                  </a:cubicBezTo>
                  <a:cubicBezTo>
                    <a:pt x="57150" y="101600"/>
                    <a:pt x="72390" y="82550"/>
                    <a:pt x="7239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 368">
              <a:extLst>
                <a:ext uri="{FF2B5EF4-FFF2-40B4-BE49-F238E27FC236}">
                  <a16:creationId xmlns:a16="http://schemas.microsoft.com/office/drawing/2014/main" id="{BAE9CF9D-AF2A-2225-2FCF-FF8CFF0EBF9B}"/>
                </a:ext>
              </a:extLst>
            </p:cNvPr>
            <p:cNvSpPr/>
            <p:nvPr/>
          </p:nvSpPr>
          <p:spPr>
            <a:xfrm>
              <a:off x="4006850" y="6092190"/>
              <a:ext cx="78740" cy="152400"/>
            </a:xfrm>
            <a:custGeom>
              <a:avLst/>
              <a:gdLst>
                <a:gd name="connsiteX0" fmla="*/ 20320 w 78740"/>
                <a:gd name="connsiteY0" fmla="*/ 34290 h 152400"/>
                <a:gd name="connsiteX1" fmla="*/ 20320 w 78740"/>
                <a:gd name="connsiteY1" fmla="*/ 0 h 152400"/>
                <a:gd name="connsiteX2" fmla="*/ 40640 w 78740"/>
                <a:gd name="connsiteY2" fmla="*/ 0 h 152400"/>
                <a:gd name="connsiteX3" fmla="*/ 40640 w 78740"/>
                <a:gd name="connsiteY3" fmla="*/ 34290 h 152400"/>
                <a:gd name="connsiteX4" fmla="*/ 74930 w 78740"/>
                <a:gd name="connsiteY4" fmla="*/ 34290 h 152400"/>
                <a:gd name="connsiteX5" fmla="*/ 74930 w 78740"/>
                <a:gd name="connsiteY5" fmla="*/ 52070 h 152400"/>
                <a:gd name="connsiteX6" fmla="*/ 40640 w 78740"/>
                <a:gd name="connsiteY6" fmla="*/ 52070 h 152400"/>
                <a:gd name="connsiteX7" fmla="*/ 40640 w 78740"/>
                <a:gd name="connsiteY7" fmla="*/ 111760 h 152400"/>
                <a:gd name="connsiteX8" fmla="*/ 57150 w 78740"/>
                <a:gd name="connsiteY8" fmla="*/ 133350 h 152400"/>
                <a:gd name="connsiteX9" fmla="*/ 78740 w 78740"/>
                <a:gd name="connsiteY9" fmla="*/ 128270 h 152400"/>
                <a:gd name="connsiteX10" fmla="*/ 78740 w 78740"/>
                <a:gd name="connsiteY10" fmla="*/ 147320 h 152400"/>
                <a:gd name="connsiteX11" fmla="*/ 53340 w 78740"/>
                <a:gd name="connsiteY11" fmla="*/ 152400 h 152400"/>
                <a:gd name="connsiteX12" fmla="*/ 19050 w 78740"/>
                <a:gd name="connsiteY12" fmla="*/ 118110 h 152400"/>
                <a:gd name="connsiteX13" fmla="*/ 19050 w 78740"/>
                <a:gd name="connsiteY13" fmla="*/ 52070 h 152400"/>
                <a:gd name="connsiteX14" fmla="*/ 0 w 78740"/>
                <a:gd name="connsiteY14" fmla="*/ 52070 h 152400"/>
                <a:gd name="connsiteX15" fmla="*/ 0 w 78740"/>
                <a:gd name="connsiteY15" fmla="*/ 34290 h 152400"/>
                <a:gd name="connsiteX16" fmla="*/ 19050 w 78740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40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 369">
              <a:extLst>
                <a:ext uri="{FF2B5EF4-FFF2-40B4-BE49-F238E27FC236}">
                  <a16:creationId xmlns:a16="http://schemas.microsoft.com/office/drawing/2014/main" id="{F3298254-47E5-6035-C61D-967356212E88}"/>
                </a:ext>
              </a:extLst>
            </p:cNvPr>
            <p:cNvSpPr/>
            <p:nvPr/>
          </p:nvSpPr>
          <p:spPr>
            <a:xfrm>
              <a:off x="4099559" y="612520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5880 w 107950"/>
                <a:gd name="connsiteY10" fmla="*/ 16510 h 119380"/>
                <a:gd name="connsiteX11" fmla="*/ 22860 w 107950"/>
                <a:gd name="connsiteY11" fmla="*/ 48260 h 119380"/>
                <a:gd name="connsiteX12" fmla="*/ 87630 w 107950"/>
                <a:gd name="connsiteY12" fmla="*/ 48260 h 119380"/>
                <a:gd name="connsiteX13" fmla="*/ 5715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9BABC8A5-F563-7679-B182-97E475E8120C}"/>
                </a:ext>
              </a:extLst>
            </p:cNvPr>
            <p:cNvSpPr/>
            <p:nvPr/>
          </p:nvSpPr>
          <p:spPr>
            <a:xfrm>
              <a:off x="4297679" y="6076950"/>
              <a:ext cx="114300" cy="166370"/>
            </a:xfrm>
            <a:custGeom>
              <a:avLst/>
              <a:gdLst>
                <a:gd name="connsiteX0" fmla="*/ 1270 w 114300"/>
                <a:gd name="connsiteY0" fmla="*/ 0 h 166370"/>
                <a:gd name="connsiteX1" fmla="*/ 22860 w 114300"/>
                <a:gd name="connsiteY1" fmla="*/ 0 h 166370"/>
                <a:gd name="connsiteX2" fmla="*/ 22860 w 114300"/>
                <a:gd name="connsiteY2" fmla="*/ 58420 h 166370"/>
                <a:gd name="connsiteX3" fmla="*/ 22860 w 114300"/>
                <a:gd name="connsiteY3" fmla="*/ 67310 h 166370"/>
                <a:gd name="connsiteX4" fmla="*/ 22860 w 114300"/>
                <a:gd name="connsiteY4" fmla="*/ 67310 h 166370"/>
                <a:gd name="connsiteX5" fmla="*/ 62230 w 114300"/>
                <a:gd name="connsiteY5" fmla="*/ 46990 h 166370"/>
                <a:gd name="connsiteX6" fmla="*/ 114300 w 114300"/>
                <a:gd name="connsiteY6" fmla="*/ 106680 h 166370"/>
                <a:gd name="connsiteX7" fmla="*/ 60960 w 114300"/>
                <a:gd name="connsiteY7" fmla="*/ 166370 h 166370"/>
                <a:gd name="connsiteX8" fmla="*/ 20320 w 114300"/>
                <a:gd name="connsiteY8" fmla="*/ 142240 h 166370"/>
                <a:gd name="connsiteX9" fmla="*/ 20320 w 114300"/>
                <a:gd name="connsiteY9" fmla="*/ 142240 h 166370"/>
                <a:gd name="connsiteX10" fmla="*/ 20320 w 114300"/>
                <a:gd name="connsiteY10" fmla="*/ 151130 h 166370"/>
                <a:gd name="connsiteX11" fmla="*/ 20320 w 114300"/>
                <a:gd name="connsiteY11" fmla="*/ 165100 h 166370"/>
                <a:gd name="connsiteX12" fmla="*/ 0 w 114300"/>
                <a:gd name="connsiteY12" fmla="*/ 165100 h 166370"/>
                <a:gd name="connsiteX13" fmla="*/ 0 w 114300"/>
                <a:gd name="connsiteY13" fmla="*/ 0 h 166370"/>
                <a:gd name="connsiteX14" fmla="*/ 22860 w 114300"/>
                <a:gd name="connsiteY14" fmla="*/ 106680 h 166370"/>
                <a:gd name="connsiteX15" fmla="*/ 58420 w 114300"/>
                <a:gd name="connsiteY15" fmla="*/ 148590 h 166370"/>
                <a:gd name="connsiteX16" fmla="*/ 93980 w 114300"/>
                <a:gd name="connsiteY16" fmla="*/ 106680 h 166370"/>
                <a:gd name="connsiteX17" fmla="*/ 58420 w 114300"/>
                <a:gd name="connsiteY17" fmla="*/ 64770 h 166370"/>
                <a:gd name="connsiteX18" fmla="*/ 22860 w 114300"/>
                <a:gd name="connsiteY18" fmla="*/ 10668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4300" h="166370">
                  <a:moveTo>
                    <a:pt x="1270" y="0"/>
                  </a:moveTo>
                  <a:lnTo>
                    <a:pt x="22860" y="0"/>
                  </a:lnTo>
                  <a:lnTo>
                    <a:pt x="22860" y="58420"/>
                  </a:lnTo>
                  <a:cubicBezTo>
                    <a:pt x="22860" y="64770"/>
                    <a:pt x="22860" y="67310"/>
                    <a:pt x="22860" y="67310"/>
                  </a:cubicBezTo>
                  <a:lnTo>
                    <a:pt x="22860" y="67310"/>
                  </a:lnTo>
                  <a:cubicBezTo>
                    <a:pt x="29210" y="57150"/>
                    <a:pt x="44450" y="46990"/>
                    <a:pt x="62230" y="46990"/>
                  </a:cubicBezTo>
                  <a:cubicBezTo>
                    <a:pt x="91440" y="46990"/>
                    <a:pt x="114300" y="71120"/>
                    <a:pt x="114300" y="106680"/>
                  </a:cubicBezTo>
                  <a:cubicBezTo>
                    <a:pt x="114300" y="142240"/>
                    <a:pt x="91440" y="166370"/>
                    <a:pt x="60960" y="166370"/>
                  </a:cubicBezTo>
                  <a:cubicBezTo>
                    <a:pt x="30480" y="166370"/>
                    <a:pt x="26670" y="154940"/>
                    <a:pt x="20320" y="142240"/>
                  </a:cubicBezTo>
                  <a:lnTo>
                    <a:pt x="20320" y="142240"/>
                  </a:lnTo>
                  <a:cubicBezTo>
                    <a:pt x="20320" y="142240"/>
                    <a:pt x="20320" y="146050"/>
                    <a:pt x="20320" y="151130"/>
                  </a:cubicBezTo>
                  <a:lnTo>
                    <a:pt x="20320" y="165100"/>
                  </a:lnTo>
                  <a:lnTo>
                    <a:pt x="0" y="165100"/>
                  </a:lnTo>
                  <a:lnTo>
                    <a:pt x="0" y="0"/>
                  </a:lnTo>
                  <a:close/>
                  <a:moveTo>
                    <a:pt x="22860" y="106680"/>
                  </a:moveTo>
                  <a:cubicBezTo>
                    <a:pt x="22860" y="134620"/>
                    <a:pt x="41910" y="148590"/>
                    <a:pt x="58420" y="148590"/>
                  </a:cubicBezTo>
                  <a:cubicBezTo>
                    <a:pt x="74930" y="148590"/>
                    <a:pt x="93980" y="130810"/>
                    <a:pt x="93980" y="106680"/>
                  </a:cubicBezTo>
                  <a:cubicBezTo>
                    <a:pt x="93980" y="82550"/>
                    <a:pt x="80010" y="64770"/>
                    <a:pt x="58420" y="64770"/>
                  </a:cubicBezTo>
                  <a:cubicBezTo>
                    <a:pt x="36830" y="64770"/>
                    <a:pt x="22860" y="77470"/>
                    <a:pt x="22860" y="1066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CCF1547B-9A26-CF01-5CB1-9CA597737780}"/>
                </a:ext>
              </a:extLst>
            </p:cNvPr>
            <p:cNvSpPr/>
            <p:nvPr/>
          </p:nvSpPr>
          <p:spPr>
            <a:xfrm>
              <a:off x="4441190" y="6125209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6BEA0AE1-328D-AB40-A63E-CEA08E7E1ABF}"/>
                </a:ext>
              </a:extLst>
            </p:cNvPr>
            <p:cNvSpPr/>
            <p:nvPr/>
          </p:nvSpPr>
          <p:spPr>
            <a:xfrm>
              <a:off x="4519929" y="6123940"/>
              <a:ext cx="93979" cy="119379"/>
            </a:xfrm>
            <a:custGeom>
              <a:avLst/>
              <a:gdLst>
                <a:gd name="connsiteX0" fmla="*/ 5080 w 93979"/>
                <a:gd name="connsiteY0" fmla="*/ 8890 h 119379"/>
                <a:gd name="connsiteX1" fmla="*/ 45720 w 93979"/>
                <a:gd name="connsiteY1" fmla="*/ 0 h 119379"/>
                <a:gd name="connsiteX2" fmla="*/ 93980 w 93979"/>
                <a:gd name="connsiteY2" fmla="*/ 44450 h 119379"/>
                <a:gd name="connsiteX3" fmla="*/ 93980 w 93979"/>
                <a:gd name="connsiteY3" fmla="*/ 116840 h 119379"/>
                <a:gd name="connsiteX4" fmla="*/ 74930 w 93979"/>
                <a:gd name="connsiteY4" fmla="*/ 116840 h 119379"/>
                <a:gd name="connsiteX5" fmla="*/ 74930 w 93979"/>
                <a:gd name="connsiteY5" fmla="*/ 102870 h 119379"/>
                <a:gd name="connsiteX6" fmla="*/ 74930 w 93979"/>
                <a:gd name="connsiteY6" fmla="*/ 93980 h 119379"/>
                <a:gd name="connsiteX7" fmla="*/ 74930 w 93979"/>
                <a:gd name="connsiteY7" fmla="*/ 93980 h 119379"/>
                <a:gd name="connsiteX8" fmla="*/ 35560 w 93979"/>
                <a:gd name="connsiteY8" fmla="*/ 119380 h 119379"/>
                <a:gd name="connsiteX9" fmla="*/ 0 w 93979"/>
                <a:gd name="connsiteY9" fmla="*/ 86360 h 119379"/>
                <a:gd name="connsiteX10" fmla="*/ 74930 w 93979"/>
                <a:gd name="connsiteY10" fmla="*/ 50800 h 119379"/>
                <a:gd name="connsiteX11" fmla="*/ 74930 w 93979"/>
                <a:gd name="connsiteY11" fmla="*/ 44450 h 119379"/>
                <a:gd name="connsiteX12" fmla="*/ 44450 w 93979"/>
                <a:gd name="connsiteY12" fmla="*/ 17780 h 119379"/>
                <a:gd name="connsiteX13" fmla="*/ 7620 w 93979"/>
                <a:gd name="connsiteY13" fmla="*/ 27940 h 119379"/>
                <a:gd name="connsiteX14" fmla="*/ 7620 w 93979"/>
                <a:gd name="connsiteY14" fmla="*/ 8890 h 119379"/>
                <a:gd name="connsiteX15" fmla="*/ 72390 w 93979"/>
                <a:gd name="connsiteY15" fmla="*/ 66040 h 119379"/>
                <a:gd name="connsiteX16" fmla="*/ 19050 w 93979"/>
                <a:gd name="connsiteY16" fmla="*/ 85090 h 119379"/>
                <a:gd name="connsiteX17" fmla="*/ 38100 w 93979"/>
                <a:gd name="connsiteY17" fmla="*/ 101600 h 119379"/>
                <a:gd name="connsiteX18" fmla="*/ 72390 w 93979"/>
                <a:gd name="connsiteY18" fmla="*/ 647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6040"/>
                  </a:moveTo>
                  <a:cubicBezTo>
                    <a:pt x="35560" y="59690"/>
                    <a:pt x="19050" y="69850"/>
                    <a:pt x="19050" y="85090"/>
                  </a:cubicBezTo>
                  <a:cubicBezTo>
                    <a:pt x="19050" y="100330"/>
                    <a:pt x="26670" y="101600"/>
                    <a:pt x="38100" y="101600"/>
                  </a:cubicBezTo>
                  <a:cubicBezTo>
                    <a:pt x="57150" y="101600"/>
                    <a:pt x="72390" y="82550"/>
                    <a:pt x="7239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 373">
              <a:extLst>
                <a:ext uri="{FF2B5EF4-FFF2-40B4-BE49-F238E27FC236}">
                  <a16:creationId xmlns:a16="http://schemas.microsoft.com/office/drawing/2014/main" id="{8B04464D-1044-9F65-38CA-6EAAA486EF02}"/>
                </a:ext>
              </a:extLst>
            </p:cNvPr>
            <p:cNvSpPr/>
            <p:nvPr/>
          </p:nvSpPr>
          <p:spPr>
            <a:xfrm>
              <a:off x="4650740" y="6123940"/>
              <a:ext cx="102869" cy="118109"/>
            </a:xfrm>
            <a:custGeom>
              <a:avLst/>
              <a:gdLst>
                <a:gd name="connsiteX0" fmla="*/ 20320 w 102869"/>
                <a:gd name="connsiteY0" fmla="*/ 2540 h 118109"/>
                <a:gd name="connsiteX1" fmla="*/ 20320 w 102869"/>
                <a:gd name="connsiteY1" fmla="*/ 19050 h 118109"/>
                <a:gd name="connsiteX2" fmla="*/ 20320 w 102869"/>
                <a:gd name="connsiteY2" fmla="*/ 27940 h 118109"/>
                <a:gd name="connsiteX3" fmla="*/ 20320 w 102869"/>
                <a:gd name="connsiteY3" fmla="*/ 27940 h 118109"/>
                <a:gd name="connsiteX4" fmla="*/ 63500 w 102869"/>
                <a:gd name="connsiteY4" fmla="*/ 0 h 118109"/>
                <a:gd name="connsiteX5" fmla="*/ 102870 w 102869"/>
                <a:gd name="connsiteY5" fmla="*/ 45720 h 118109"/>
                <a:gd name="connsiteX6" fmla="*/ 102870 w 102869"/>
                <a:gd name="connsiteY6" fmla="*/ 118110 h 118109"/>
                <a:gd name="connsiteX7" fmla="*/ 81280 w 102869"/>
                <a:gd name="connsiteY7" fmla="*/ 118110 h 118109"/>
                <a:gd name="connsiteX8" fmla="*/ 81280 w 102869"/>
                <a:gd name="connsiteY8" fmla="*/ 50800 h 118109"/>
                <a:gd name="connsiteX9" fmla="*/ 59690 w 102869"/>
                <a:gd name="connsiteY9" fmla="*/ 20320 h 118109"/>
                <a:gd name="connsiteX10" fmla="*/ 21590 w 102869"/>
                <a:gd name="connsiteY10" fmla="*/ 60960 h 118109"/>
                <a:gd name="connsiteX11" fmla="*/ 21590 w 102869"/>
                <a:gd name="connsiteY11" fmla="*/ 116840 h 118109"/>
                <a:gd name="connsiteX12" fmla="*/ 0 w 102869"/>
                <a:gd name="connsiteY12" fmla="*/ 116840 h 118109"/>
                <a:gd name="connsiteX13" fmla="*/ 0 w 102869"/>
                <a:gd name="connsiteY13" fmla="*/ 2540 h 118109"/>
                <a:gd name="connsiteX14" fmla="*/ 20320 w 102869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 374">
              <a:extLst>
                <a:ext uri="{FF2B5EF4-FFF2-40B4-BE49-F238E27FC236}">
                  <a16:creationId xmlns:a16="http://schemas.microsoft.com/office/drawing/2014/main" id="{70024498-3C49-D68B-0A9B-2B8B6BA0E43B}"/>
                </a:ext>
              </a:extLst>
            </p:cNvPr>
            <p:cNvSpPr/>
            <p:nvPr/>
          </p:nvSpPr>
          <p:spPr>
            <a:xfrm>
              <a:off x="4782820" y="6075679"/>
              <a:ext cx="113029" cy="166370"/>
            </a:xfrm>
            <a:custGeom>
              <a:avLst/>
              <a:gdLst>
                <a:gd name="connsiteX0" fmla="*/ 113030 w 113029"/>
                <a:gd name="connsiteY0" fmla="*/ 165100 h 166370"/>
                <a:gd name="connsiteX1" fmla="*/ 93980 w 113029"/>
                <a:gd name="connsiteY1" fmla="*/ 165100 h 166370"/>
                <a:gd name="connsiteX2" fmla="*/ 93980 w 113029"/>
                <a:gd name="connsiteY2" fmla="*/ 151130 h 166370"/>
                <a:gd name="connsiteX3" fmla="*/ 93980 w 113029"/>
                <a:gd name="connsiteY3" fmla="*/ 142240 h 166370"/>
                <a:gd name="connsiteX4" fmla="*/ 93980 w 113029"/>
                <a:gd name="connsiteY4" fmla="*/ 142240 h 166370"/>
                <a:gd name="connsiteX5" fmla="*/ 53340 w 113029"/>
                <a:gd name="connsiteY5" fmla="*/ 166370 h 166370"/>
                <a:gd name="connsiteX6" fmla="*/ 0 w 113029"/>
                <a:gd name="connsiteY6" fmla="*/ 106680 h 166370"/>
                <a:gd name="connsiteX7" fmla="*/ 52070 w 113029"/>
                <a:gd name="connsiteY7" fmla="*/ 46990 h 166370"/>
                <a:gd name="connsiteX8" fmla="*/ 91440 w 113029"/>
                <a:gd name="connsiteY8" fmla="*/ 67310 h 166370"/>
                <a:gd name="connsiteX9" fmla="*/ 91440 w 113029"/>
                <a:gd name="connsiteY9" fmla="*/ 67310 h 166370"/>
                <a:gd name="connsiteX10" fmla="*/ 91440 w 113029"/>
                <a:gd name="connsiteY10" fmla="*/ 58420 h 166370"/>
                <a:gd name="connsiteX11" fmla="*/ 91440 w 113029"/>
                <a:gd name="connsiteY11" fmla="*/ 0 h 166370"/>
                <a:gd name="connsiteX12" fmla="*/ 113030 w 113029"/>
                <a:gd name="connsiteY12" fmla="*/ 0 h 166370"/>
                <a:gd name="connsiteX13" fmla="*/ 113030 w 113029"/>
                <a:gd name="connsiteY13" fmla="*/ 165100 h 166370"/>
                <a:gd name="connsiteX14" fmla="*/ 20320 w 113029"/>
                <a:gd name="connsiteY14" fmla="*/ 107950 h 166370"/>
                <a:gd name="connsiteX15" fmla="*/ 55880 w 113029"/>
                <a:gd name="connsiteY15" fmla="*/ 149860 h 166370"/>
                <a:gd name="connsiteX16" fmla="*/ 91440 w 113029"/>
                <a:gd name="connsiteY16" fmla="*/ 107950 h 166370"/>
                <a:gd name="connsiteX17" fmla="*/ 55880 w 113029"/>
                <a:gd name="connsiteY17" fmla="*/ 66040 h 166370"/>
                <a:gd name="connsiteX18" fmla="*/ 20320 w 113029"/>
                <a:gd name="connsiteY18" fmla="*/ 10795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29" h="166370">
                  <a:moveTo>
                    <a:pt x="113030" y="165100"/>
                  </a:moveTo>
                  <a:lnTo>
                    <a:pt x="93980" y="165100"/>
                  </a:lnTo>
                  <a:lnTo>
                    <a:pt x="93980" y="151130"/>
                  </a:lnTo>
                  <a:cubicBezTo>
                    <a:pt x="93980" y="146050"/>
                    <a:pt x="93980" y="142240"/>
                    <a:pt x="93980" y="142240"/>
                  </a:cubicBezTo>
                  <a:lnTo>
                    <a:pt x="93980" y="142240"/>
                  </a:lnTo>
                  <a:cubicBezTo>
                    <a:pt x="87630" y="154940"/>
                    <a:pt x="72390" y="166370"/>
                    <a:pt x="53340" y="166370"/>
                  </a:cubicBezTo>
                  <a:cubicBezTo>
                    <a:pt x="22860" y="166370"/>
                    <a:pt x="0" y="142240"/>
                    <a:pt x="0" y="106680"/>
                  </a:cubicBezTo>
                  <a:cubicBezTo>
                    <a:pt x="0" y="71120"/>
                    <a:pt x="22860" y="46990"/>
                    <a:pt x="52070" y="46990"/>
                  </a:cubicBezTo>
                  <a:cubicBezTo>
                    <a:pt x="81280" y="46990"/>
                    <a:pt x="85090" y="57150"/>
                    <a:pt x="91440" y="67310"/>
                  </a:cubicBezTo>
                  <a:lnTo>
                    <a:pt x="91440" y="67310"/>
                  </a:lnTo>
                  <a:cubicBezTo>
                    <a:pt x="91440" y="67310"/>
                    <a:pt x="91440" y="63500"/>
                    <a:pt x="91440" y="58420"/>
                  </a:cubicBezTo>
                  <a:lnTo>
                    <a:pt x="91440" y="0"/>
                  </a:lnTo>
                  <a:lnTo>
                    <a:pt x="113030" y="0"/>
                  </a:lnTo>
                  <a:lnTo>
                    <a:pt x="113030" y="165100"/>
                  </a:lnTo>
                  <a:close/>
                  <a:moveTo>
                    <a:pt x="20320" y="107950"/>
                  </a:moveTo>
                  <a:cubicBezTo>
                    <a:pt x="20320" y="132080"/>
                    <a:pt x="34290" y="149860"/>
                    <a:pt x="55880" y="149860"/>
                  </a:cubicBezTo>
                  <a:cubicBezTo>
                    <a:pt x="77470" y="149860"/>
                    <a:pt x="91440" y="137160"/>
                    <a:pt x="91440" y="107950"/>
                  </a:cubicBezTo>
                  <a:cubicBezTo>
                    <a:pt x="91440" y="78740"/>
                    <a:pt x="72390" y="66040"/>
                    <a:pt x="55880" y="66040"/>
                  </a:cubicBezTo>
                  <a:cubicBezTo>
                    <a:pt x="39370" y="66040"/>
                    <a:pt x="20320" y="83820"/>
                    <a:pt x="2032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 375">
              <a:extLst>
                <a:ext uri="{FF2B5EF4-FFF2-40B4-BE49-F238E27FC236}">
                  <a16:creationId xmlns:a16="http://schemas.microsoft.com/office/drawing/2014/main" id="{7AD6BE30-1693-711A-AC11-1E541BD7F03F}"/>
                </a:ext>
              </a:extLst>
            </p:cNvPr>
            <p:cNvSpPr/>
            <p:nvPr/>
          </p:nvSpPr>
          <p:spPr>
            <a:xfrm>
              <a:off x="4935220" y="608075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 376">
              <a:extLst>
                <a:ext uri="{FF2B5EF4-FFF2-40B4-BE49-F238E27FC236}">
                  <a16:creationId xmlns:a16="http://schemas.microsoft.com/office/drawing/2014/main" id="{755311D8-158C-92B3-2AD6-11C2A50A4FDC}"/>
                </a:ext>
              </a:extLst>
            </p:cNvPr>
            <p:cNvSpPr/>
            <p:nvPr/>
          </p:nvSpPr>
          <p:spPr>
            <a:xfrm>
              <a:off x="4999990" y="6123940"/>
              <a:ext cx="102869" cy="118109"/>
            </a:xfrm>
            <a:custGeom>
              <a:avLst/>
              <a:gdLst>
                <a:gd name="connsiteX0" fmla="*/ 20320 w 102869"/>
                <a:gd name="connsiteY0" fmla="*/ 2540 h 118109"/>
                <a:gd name="connsiteX1" fmla="*/ 20320 w 102869"/>
                <a:gd name="connsiteY1" fmla="*/ 19050 h 118109"/>
                <a:gd name="connsiteX2" fmla="*/ 20320 w 102869"/>
                <a:gd name="connsiteY2" fmla="*/ 27940 h 118109"/>
                <a:gd name="connsiteX3" fmla="*/ 20320 w 102869"/>
                <a:gd name="connsiteY3" fmla="*/ 27940 h 118109"/>
                <a:gd name="connsiteX4" fmla="*/ 63500 w 102869"/>
                <a:gd name="connsiteY4" fmla="*/ 0 h 118109"/>
                <a:gd name="connsiteX5" fmla="*/ 102870 w 102869"/>
                <a:gd name="connsiteY5" fmla="*/ 45720 h 118109"/>
                <a:gd name="connsiteX6" fmla="*/ 102870 w 102869"/>
                <a:gd name="connsiteY6" fmla="*/ 118110 h 118109"/>
                <a:gd name="connsiteX7" fmla="*/ 81280 w 102869"/>
                <a:gd name="connsiteY7" fmla="*/ 118110 h 118109"/>
                <a:gd name="connsiteX8" fmla="*/ 81280 w 102869"/>
                <a:gd name="connsiteY8" fmla="*/ 50800 h 118109"/>
                <a:gd name="connsiteX9" fmla="*/ 59690 w 102869"/>
                <a:gd name="connsiteY9" fmla="*/ 20320 h 118109"/>
                <a:gd name="connsiteX10" fmla="*/ 21590 w 102869"/>
                <a:gd name="connsiteY10" fmla="*/ 60960 h 118109"/>
                <a:gd name="connsiteX11" fmla="*/ 21590 w 102869"/>
                <a:gd name="connsiteY11" fmla="*/ 116840 h 118109"/>
                <a:gd name="connsiteX12" fmla="*/ 0 w 102869"/>
                <a:gd name="connsiteY12" fmla="*/ 116840 h 118109"/>
                <a:gd name="connsiteX13" fmla="*/ 0 w 102869"/>
                <a:gd name="connsiteY13" fmla="*/ 2540 h 118109"/>
                <a:gd name="connsiteX14" fmla="*/ 20320 w 102869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 377">
              <a:extLst>
                <a:ext uri="{FF2B5EF4-FFF2-40B4-BE49-F238E27FC236}">
                  <a16:creationId xmlns:a16="http://schemas.microsoft.com/office/drawing/2014/main" id="{F8055661-04EB-0703-4F07-9F16B7E5009D}"/>
                </a:ext>
              </a:extLst>
            </p:cNvPr>
            <p:cNvSpPr/>
            <p:nvPr/>
          </p:nvSpPr>
          <p:spPr>
            <a:xfrm>
              <a:off x="5130800" y="6123940"/>
              <a:ext cx="109220" cy="167639"/>
            </a:xfrm>
            <a:custGeom>
              <a:avLst/>
              <a:gdLst>
                <a:gd name="connsiteX0" fmla="*/ 60960 w 109220"/>
                <a:gd name="connsiteY0" fmla="*/ 99060 h 167639"/>
                <a:gd name="connsiteX1" fmla="*/ 106680 w 109220"/>
                <a:gd name="connsiteY1" fmla="*/ 132080 h 167639"/>
                <a:gd name="connsiteX2" fmla="*/ 52070 w 109220"/>
                <a:gd name="connsiteY2" fmla="*/ 167640 h 167639"/>
                <a:gd name="connsiteX3" fmla="*/ 0 w 109220"/>
                <a:gd name="connsiteY3" fmla="*/ 137160 h 167639"/>
                <a:gd name="connsiteX4" fmla="*/ 31750 w 109220"/>
                <a:gd name="connsiteY4" fmla="*/ 109220 h 167639"/>
                <a:gd name="connsiteX5" fmla="*/ 13970 w 109220"/>
                <a:gd name="connsiteY5" fmla="*/ 93980 h 167639"/>
                <a:gd name="connsiteX6" fmla="*/ 29210 w 109220"/>
                <a:gd name="connsiteY6" fmla="*/ 77470 h 167639"/>
                <a:gd name="connsiteX7" fmla="*/ 2540 w 109220"/>
                <a:gd name="connsiteY7" fmla="*/ 40640 h 167639"/>
                <a:gd name="connsiteX8" fmla="*/ 49530 w 109220"/>
                <a:gd name="connsiteY8" fmla="*/ 0 h 167639"/>
                <a:gd name="connsiteX9" fmla="*/ 67310 w 109220"/>
                <a:gd name="connsiteY9" fmla="*/ 2540 h 167639"/>
                <a:gd name="connsiteX10" fmla="*/ 109220 w 109220"/>
                <a:gd name="connsiteY10" fmla="*/ 2540 h 167639"/>
                <a:gd name="connsiteX11" fmla="*/ 109220 w 109220"/>
                <a:gd name="connsiteY11" fmla="*/ 19050 h 167639"/>
                <a:gd name="connsiteX12" fmla="*/ 93980 w 109220"/>
                <a:gd name="connsiteY12" fmla="*/ 19050 h 167639"/>
                <a:gd name="connsiteX13" fmla="*/ 87630 w 109220"/>
                <a:gd name="connsiteY13" fmla="*/ 19050 h 167639"/>
                <a:gd name="connsiteX14" fmla="*/ 86360 w 109220"/>
                <a:gd name="connsiteY14" fmla="*/ 19050 h 167639"/>
                <a:gd name="connsiteX15" fmla="*/ 96520 w 109220"/>
                <a:gd name="connsiteY15" fmla="*/ 41910 h 167639"/>
                <a:gd name="connsiteX16" fmla="*/ 54610 w 109220"/>
                <a:gd name="connsiteY16" fmla="*/ 81280 h 167639"/>
                <a:gd name="connsiteX17" fmla="*/ 54610 w 109220"/>
                <a:gd name="connsiteY17" fmla="*/ 81280 h 167639"/>
                <a:gd name="connsiteX18" fmla="*/ 35560 w 109220"/>
                <a:gd name="connsiteY18" fmla="*/ 90170 h 167639"/>
                <a:gd name="connsiteX19" fmla="*/ 62230 w 109220"/>
                <a:gd name="connsiteY19" fmla="*/ 100330 h 167639"/>
                <a:gd name="connsiteX20" fmla="*/ 85090 w 109220"/>
                <a:gd name="connsiteY20" fmla="*/ 133350 h 167639"/>
                <a:gd name="connsiteX21" fmla="*/ 49530 w 109220"/>
                <a:gd name="connsiteY21" fmla="*/ 114300 h 167639"/>
                <a:gd name="connsiteX22" fmla="*/ 19050 w 109220"/>
                <a:gd name="connsiteY22" fmla="*/ 133350 h 167639"/>
                <a:gd name="connsiteX23" fmla="*/ 50800 w 109220"/>
                <a:gd name="connsiteY23" fmla="*/ 151130 h 167639"/>
                <a:gd name="connsiteX24" fmla="*/ 83820 w 109220"/>
                <a:gd name="connsiteY24" fmla="*/ 132080 h 167639"/>
                <a:gd name="connsiteX25" fmla="*/ 74930 w 109220"/>
                <a:gd name="connsiteY25" fmla="*/ 40640 h 167639"/>
                <a:gd name="connsiteX26" fmla="*/ 48260 w 109220"/>
                <a:gd name="connsiteY26" fmla="*/ 16510 h 167639"/>
                <a:gd name="connsiteX27" fmla="*/ 21590 w 109220"/>
                <a:gd name="connsiteY27" fmla="*/ 40640 h 167639"/>
                <a:gd name="connsiteX28" fmla="*/ 48260 w 109220"/>
                <a:gd name="connsiteY28" fmla="*/ 64770 h 167639"/>
                <a:gd name="connsiteX29" fmla="*/ 74930 w 109220"/>
                <a:gd name="connsiteY29" fmla="*/ 4064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9220" h="167639">
                  <a:moveTo>
                    <a:pt x="60960" y="99060"/>
                  </a:moveTo>
                  <a:cubicBezTo>
                    <a:pt x="90170" y="102870"/>
                    <a:pt x="106680" y="110490"/>
                    <a:pt x="106680" y="132080"/>
                  </a:cubicBezTo>
                  <a:cubicBezTo>
                    <a:pt x="106680" y="153670"/>
                    <a:pt x="83820" y="167640"/>
                    <a:pt x="52070" y="167640"/>
                  </a:cubicBezTo>
                  <a:cubicBezTo>
                    <a:pt x="20320" y="167640"/>
                    <a:pt x="0" y="157480"/>
                    <a:pt x="0" y="137160"/>
                  </a:cubicBezTo>
                  <a:cubicBezTo>
                    <a:pt x="0" y="116840"/>
                    <a:pt x="13970" y="113030"/>
                    <a:pt x="31750" y="109220"/>
                  </a:cubicBezTo>
                  <a:cubicBezTo>
                    <a:pt x="20320" y="107950"/>
                    <a:pt x="13970" y="102870"/>
                    <a:pt x="13970" y="93980"/>
                  </a:cubicBezTo>
                  <a:cubicBezTo>
                    <a:pt x="13970" y="85090"/>
                    <a:pt x="20320" y="81280"/>
                    <a:pt x="29210" y="77470"/>
                  </a:cubicBezTo>
                  <a:cubicBezTo>
                    <a:pt x="12700" y="71120"/>
                    <a:pt x="2540" y="58420"/>
                    <a:pt x="2540" y="40640"/>
                  </a:cubicBezTo>
                  <a:cubicBezTo>
                    <a:pt x="2540" y="22860"/>
                    <a:pt x="22860" y="0"/>
                    <a:pt x="49530" y="0"/>
                  </a:cubicBezTo>
                  <a:cubicBezTo>
                    <a:pt x="76200" y="0"/>
                    <a:pt x="62230" y="0"/>
                    <a:pt x="67310" y="2540"/>
                  </a:cubicBezTo>
                  <a:lnTo>
                    <a:pt x="109220" y="2540"/>
                  </a:lnTo>
                  <a:lnTo>
                    <a:pt x="109220" y="19050"/>
                  </a:lnTo>
                  <a:lnTo>
                    <a:pt x="93980" y="19050"/>
                  </a:lnTo>
                  <a:cubicBezTo>
                    <a:pt x="91440" y="19050"/>
                    <a:pt x="87630" y="19050"/>
                    <a:pt x="87630" y="19050"/>
                  </a:cubicBezTo>
                  <a:lnTo>
                    <a:pt x="86360" y="19050"/>
                  </a:lnTo>
                  <a:cubicBezTo>
                    <a:pt x="92710" y="24130"/>
                    <a:pt x="96520" y="33020"/>
                    <a:pt x="96520" y="41910"/>
                  </a:cubicBezTo>
                  <a:cubicBezTo>
                    <a:pt x="96520" y="64770"/>
                    <a:pt x="78740" y="80010"/>
                    <a:pt x="54610" y="81280"/>
                  </a:cubicBezTo>
                  <a:lnTo>
                    <a:pt x="54610" y="81280"/>
                  </a:lnTo>
                  <a:cubicBezTo>
                    <a:pt x="44450" y="81280"/>
                    <a:pt x="35560" y="86360"/>
                    <a:pt x="35560" y="90170"/>
                  </a:cubicBezTo>
                  <a:cubicBezTo>
                    <a:pt x="35560" y="93980"/>
                    <a:pt x="43180" y="97790"/>
                    <a:pt x="62230" y="100330"/>
                  </a:cubicBezTo>
                  <a:close/>
                  <a:moveTo>
                    <a:pt x="85090" y="133350"/>
                  </a:moveTo>
                  <a:cubicBezTo>
                    <a:pt x="85090" y="123190"/>
                    <a:pt x="76200" y="114300"/>
                    <a:pt x="49530" y="114300"/>
                  </a:cubicBezTo>
                  <a:cubicBezTo>
                    <a:pt x="22860" y="114300"/>
                    <a:pt x="19050" y="123190"/>
                    <a:pt x="19050" y="133350"/>
                  </a:cubicBezTo>
                  <a:cubicBezTo>
                    <a:pt x="19050" y="143510"/>
                    <a:pt x="31750" y="151130"/>
                    <a:pt x="50800" y="151130"/>
                  </a:cubicBezTo>
                  <a:cubicBezTo>
                    <a:pt x="69850" y="151130"/>
                    <a:pt x="83820" y="143510"/>
                    <a:pt x="83820" y="132080"/>
                  </a:cubicBezTo>
                  <a:close/>
                  <a:moveTo>
                    <a:pt x="74930" y="40640"/>
                  </a:moveTo>
                  <a:cubicBezTo>
                    <a:pt x="74930" y="26670"/>
                    <a:pt x="64770" y="16510"/>
                    <a:pt x="48260" y="16510"/>
                  </a:cubicBezTo>
                  <a:cubicBezTo>
                    <a:pt x="31750" y="16510"/>
                    <a:pt x="21590" y="26670"/>
                    <a:pt x="21590" y="40640"/>
                  </a:cubicBezTo>
                  <a:cubicBezTo>
                    <a:pt x="21590" y="54610"/>
                    <a:pt x="33020" y="64770"/>
                    <a:pt x="48260" y="64770"/>
                  </a:cubicBezTo>
                  <a:cubicBezTo>
                    <a:pt x="63500" y="64770"/>
                    <a:pt x="74930" y="54610"/>
                    <a:pt x="74930" y="406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 378">
              <a:extLst>
                <a:ext uri="{FF2B5EF4-FFF2-40B4-BE49-F238E27FC236}">
                  <a16:creationId xmlns:a16="http://schemas.microsoft.com/office/drawing/2014/main" id="{F5CF4330-7CB1-A034-E2DC-7E11B6804C03}"/>
                </a:ext>
              </a:extLst>
            </p:cNvPr>
            <p:cNvSpPr/>
            <p:nvPr/>
          </p:nvSpPr>
          <p:spPr>
            <a:xfrm>
              <a:off x="5312409" y="6123940"/>
              <a:ext cx="109220" cy="167639"/>
            </a:xfrm>
            <a:custGeom>
              <a:avLst/>
              <a:gdLst>
                <a:gd name="connsiteX0" fmla="*/ 60960 w 109220"/>
                <a:gd name="connsiteY0" fmla="*/ 99060 h 167639"/>
                <a:gd name="connsiteX1" fmla="*/ 106680 w 109220"/>
                <a:gd name="connsiteY1" fmla="*/ 132080 h 167639"/>
                <a:gd name="connsiteX2" fmla="*/ 52070 w 109220"/>
                <a:gd name="connsiteY2" fmla="*/ 167640 h 167639"/>
                <a:gd name="connsiteX3" fmla="*/ 0 w 109220"/>
                <a:gd name="connsiteY3" fmla="*/ 137160 h 167639"/>
                <a:gd name="connsiteX4" fmla="*/ 31750 w 109220"/>
                <a:gd name="connsiteY4" fmla="*/ 109220 h 167639"/>
                <a:gd name="connsiteX5" fmla="*/ 13970 w 109220"/>
                <a:gd name="connsiteY5" fmla="*/ 93980 h 167639"/>
                <a:gd name="connsiteX6" fmla="*/ 29210 w 109220"/>
                <a:gd name="connsiteY6" fmla="*/ 77470 h 167639"/>
                <a:gd name="connsiteX7" fmla="*/ 2540 w 109220"/>
                <a:gd name="connsiteY7" fmla="*/ 40640 h 167639"/>
                <a:gd name="connsiteX8" fmla="*/ 49530 w 109220"/>
                <a:gd name="connsiteY8" fmla="*/ 0 h 167639"/>
                <a:gd name="connsiteX9" fmla="*/ 67310 w 109220"/>
                <a:gd name="connsiteY9" fmla="*/ 2540 h 167639"/>
                <a:gd name="connsiteX10" fmla="*/ 109220 w 109220"/>
                <a:gd name="connsiteY10" fmla="*/ 2540 h 167639"/>
                <a:gd name="connsiteX11" fmla="*/ 109220 w 109220"/>
                <a:gd name="connsiteY11" fmla="*/ 19050 h 167639"/>
                <a:gd name="connsiteX12" fmla="*/ 93980 w 109220"/>
                <a:gd name="connsiteY12" fmla="*/ 19050 h 167639"/>
                <a:gd name="connsiteX13" fmla="*/ 87630 w 109220"/>
                <a:gd name="connsiteY13" fmla="*/ 19050 h 167639"/>
                <a:gd name="connsiteX14" fmla="*/ 86360 w 109220"/>
                <a:gd name="connsiteY14" fmla="*/ 19050 h 167639"/>
                <a:gd name="connsiteX15" fmla="*/ 96520 w 109220"/>
                <a:gd name="connsiteY15" fmla="*/ 41910 h 167639"/>
                <a:gd name="connsiteX16" fmla="*/ 54610 w 109220"/>
                <a:gd name="connsiteY16" fmla="*/ 81280 h 167639"/>
                <a:gd name="connsiteX17" fmla="*/ 54610 w 109220"/>
                <a:gd name="connsiteY17" fmla="*/ 81280 h 167639"/>
                <a:gd name="connsiteX18" fmla="*/ 35560 w 109220"/>
                <a:gd name="connsiteY18" fmla="*/ 90170 h 167639"/>
                <a:gd name="connsiteX19" fmla="*/ 62230 w 109220"/>
                <a:gd name="connsiteY19" fmla="*/ 100330 h 167639"/>
                <a:gd name="connsiteX20" fmla="*/ 85090 w 109220"/>
                <a:gd name="connsiteY20" fmla="*/ 133350 h 167639"/>
                <a:gd name="connsiteX21" fmla="*/ 49530 w 109220"/>
                <a:gd name="connsiteY21" fmla="*/ 114300 h 167639"/>
                <a:gd name="connsiteX22" fmla="*/ 19050 w 109220"/>
                <a:gd name="connsiteY22" fmla="*/ 133350 h 167639"/>
                <a:gd name="connsiteX23" fmla="*/ 50800 w 109220"/>
                <a:gd name="connsiteY23" fmla="*/ 151130 h 167639"/>
                <a:gd name="connsiteX24" fmla="*/ 83820 w 109220"/>
                <a:gd name="connsiteY24" fmla="*/ 132080 h 167639"/>
                <a:gd name="connsiteX25" fmla="*/ 74930 w 109220"/>
                <a:gd name="connsiteY25" fmla="*/ 40640 h 167639"/>
                <a:gd name="connsiteX26" fmla="*/ 48260 w 109220"/>
                <a:gd name="connsiteY26" fmla="*/ 16510 h 167639"/>
                <a:gd name="connsiteX27" fmla="*/ 21590 w 109220"/>
                <a:gd name="connsiteY27" fmla="*/ 40640 h 167639"/>
                <a:gd name="connsiteX28" fmla="*/ 48260 w 109220"/>
                <a:gd name="connsiteY28" fmla="*/ 64770 h 167639"/>
                <a:gd name="connsiteX29" fmla="*/ 74930 w 109220"/>
                <a:gd name="connsiteY29" fmla="*/ 4064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9220" h="167639">
                  <a:moveTo>
                    <a:pt x="60960" y="99060"/>
                  </a:moveTo>
                  <a:cubicBezTo>
                    <a:pt x="90170" y="102870"/>
                    <a:pt x="106680" y="110490"/>
                    <a:pt x="106680" y="132080"/>
                  </a:cubicBezTo>
                  <a:cubicBezTo>
                    <a:pt x="106680" y="153670"/>
                    <a:pt x="83820" y="167640"/>
                    <a:pt x="52070" y="167640"/>
                  </a:cubicBezTo>
                  <a:cubicBezTo>
                    <a:pt x="20320" y="167640"/>
                    <a:pt x="0" y="157480"/>
                    <a:pt x="0" y="137160"/>
                  </a:cubicBezTo>
                  <a:cubicBezTo>
                    <a:pt x="0" y="116840"/>
                    <a:pt x="13970" y="113030"/>
                    <a:pt x="31750" y="109220"/>
                  </a:cubicBezTo>
                  <a:cubicBezTo>
                    <a:pt x="20320" y="107950"/>
                    <a:pt x="13970" y="102870"/>
                    <a:pt x="13970" y="93980"/>
                  </a:cubicBezTo>
                  <a:cubicBezTo>
                    <a:pt x="13970" y="85090"/>
                    <a:pt x="20320" y="81280"/>
                    <a:pt x="29210" y="77470"/>
                  </a:cubicBezTo>
                  <a:cubicBezTo>
                    <a:pt x="12700" y="71120"/>
                    <a:pt x="2540" y="58420"/>
                    <a:pt x="2540" y="40640"/>
                  </a:cubicBezTo>
                  <a:cubicBezTo>
                    <a:pt x="2540" y="22860"/>
                    <a:pt x="22860" y="0"/>
                    <a:pt x="49530" y="0"/>
                  </a:cubicBezTo>
                  <a:cubicBezTo>
                    <a:pt x="76200" y="0"/>
                    <a:pt x="62230" y="0"/>
                    <a:pt x="67310" y="2540"/>
                  </a:cubicBezTo>
                  <a:lnTo>
                    <a:pt x="109220" y="2540"/>
                  </a:lnTo>
                  <a:lnTo>
                    <a:pt x="109220" y="19050"/>
                  </a:lnTo>
                  <a:lnTo>
                    <a:pt x="93980" y="19050"/>
                  </a:lnTo>
                  <a:cubicBezTo>
                    <a:pt x="91440" y="19050"/>
                    <a:pt x="87630" y="19050"/>
                    <a:pt x="87630" y="19050"/>
                  </a:cubicBezTo>
                  <a:lnTo>
                    <a:pt x="86360" y="19050"/>
                  </a:lnTo>
                  <a:cubicBezTo>
                    <a:pt x="92710" y="24130"/>
                    <a:pt x="96520" y="33020"/>
                    <a:pt x="96520" y="41910"/>
                  </a:cubicBezTo>
                  <a:cubicBezTo>
                    <a:pt x="96520" y="64770"/>
                    <a:pt x="78740" y="80010"/>
                    <a:pt x="54610" y="81280"/>
                  </a:cubicBezTo>
                  <a:lnTo>
                    <a:pt x="54610" y="81280"/>
                  </a:lnTo>
                  <a:cubicBezTo>
                    <a:pt x="44450" y="81280"/>
                    <a:pt x="35560" y="86360"/>
                    <a:pt x="35560" y="90170"/>
                  </a:cubicBezTo>
                  <a:cubicBezTo>
                    <a:pt x="35560" y="93980"/>
                    <a:pt x="43180" y="97790"/>
                    <a:pt x="62230" y="100330"/>
                  </a:cubicBezTo>
                  <a:close/>
                  <a:moveTo>
                    <a:pt x="85090" y="133350"/>
                  </a:moveTo>
                  <a:cubicBezTo>
                    <a:pt x="85090" y="123190"/>
                    <a:pt x="76200" y="114300"/>
                    <a:pt x="49530" y="114300"/>
                  </a:cubicBezTo>
                  <a:cubicBezTo>
                    <a:pt x="22860" y="114300"/>
                    <a:pt x="19050" y="123190"/>
                    <a:pt x="19050" y="133350"/>
                  </a:cubicBezTo>
                  <a:cubicBezTo>
                    <a:pt x="19050" y="143510"/>
                    <a:pt x="31750" y="151130"/>
                    <a:pt x="50800" y="151130"/>
                  </a:cubicBezTo>
                  <a:cubicBezTo>
                    <a:pt x="69850" y="151130"/>
                    <a:pt x="83820" y="143510"/>
                    <a:pt x="83820" y="132080"/>
                  </a:cubicBezTo>
                  <a:close/>
                  <a:moveTo>
                    <a:pt x="74930" y="40640"/>
                  </a:moveTo>
                  <a:cubicBezTo>
                    <a:pt x="74930" y="26670"/>
                    <a:pt x="64770" y="16510"/>
                    <a:pt x="48260" y="16510"/>
                  </a:cubicBezTo>
                  <a:cubicBezTo>
                    <a:pt x="31750" y="16510"/>
                    <a:pt x="21590" y="26670"/>
                    <a:pt x="21590" y="40640"/>
                  </a:cubicBezTo>
                  <a:cubicBezTo>
                    <a:pt x="21590" y="54610"/>
                    <a:pt x="33020" y="64770"/>
                    <a:pt x="48260" y="64770"/>
                  </a:cubicBezTo>
                  <a:cubicBezTo>
                    <a:pt x="63500" y="64770"/>
                    <a:pt x="74930" y="54610"/>
                    <a:pt x="74930" y="406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 379">
              <a:extLst>
                <a:ext uri="{FF2B5EF4-FFF2-40B4-BE49-F238E27FC236}">
                  <a16:creationId xmlns:a16="http://schemas.microsoft.com/office/drawing/2014/main" id="{02EE8E2B-6363-150A-45CA-B316C8D6C746}"/>
                </a:ext>
              </a:extLst>
            </p:cNvPr>
            <p:cNvSpPr/>
            <p:nvPr/>
          </p:nvSpPr>
          <p:spPr>
            <a:xfrm>
              <a:off x="5441950" y="6125209"/>
              <a:ext cx="101600" cy="118110"/>
            </a:xfrm>
            <a:custGeom>
              <a:avLst/>
              <a:gdLst>
                <a:gd name="connsiteX0" fmla="*/ 81280 w 101600"/>
                <a:gd name="connsiteY0" fmla="*/ 115570 h 118110"/>
                <a:gd name="connsiteX1" fmla="*/ 81280 w 101600"/>
                <a:gd name="connsiteY1" fmla="*/ 99060 h 118110"/>
                <a:gd name="connsiteX2" fmla="*/ 81280 w 101600"/>
                <a:gd name="connsiteY2" fmla="*/ 90170 h 118110"/>
                <a:gd name="connsiteX3" fmla="*/ 81280 w 101600"/>
                <a:gd name="connsiteY3" fmla="*/ 90170 h 118110"/>
                <a:gd name="connsiteX4" fmla="*/ 39370 w 101600"/>
                <a:gd name="connsiteY4" fmla="*/ 118110 h 118110"/>
                <a:gd name="connsiteX5" fmla="*/ 0 w 101600"/>
                <a:gd name="connsiteY5" fmla="*/ 72390 h 118110"/>
                <a:gd name="connsiteX6" fmla="*/ 0 w 101600"/>
                <a:gd name="connsiteY6" fmla="*/ 0 h 118110"/>
                <a:gd name="connsiteX7" fmla="*/ 21590 w 101600"/>
                <a:gd name="connsiteY7" fmla="*/ 0 h 118110"/>
                <a:gd name="connsiteX8" fmla="*/ 21590 w 101600"/>
                <a:gd name="connsiteY8" fmla="*/ 67310 h 118110"/>
                <a:gd name="connsiteX9" fmla="*/ 43180 w 101600"/>
                <a:gd name="connsiteY9" fmla="*/ 97790 h 118110"/>
                <a:gd name="connsiteX10" fmla="*/ 80010 w 101600"/>
                <a:gd name="connsiteY10" fmla="*/ 57150 h 118110"/>
                <a:gd name="connsiteX11" fmla="*/ 80010 w 101600"/>
                <a:gd name="connsiteY11" fmla="*/ 1270 h 118110"/>
                <a:gd name="connsiteX12" fmla="*/ 101600 w 101600"/>
                <a:gd name="connsiteY12" fmla="*/ 1270 h 118110"/>
                <a:gd name="connsiteX13" fmla="*/ 101600 w 101600"/>
                <a:gd name="connsiteY13" fmla="*/ 115570 h 118110"/>
                <a:gd name="connsiteX14" fmla="*/ 81280 w 101600"/>
                <a:gd name="connsiteY14" fmla="*/ 11557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00" h="118110">
                  <a:moveTo>
                    <a:pt x="81280" y="115570"/>
                  </a:moveTo>
                  <a:lnTo>
                    <a:pt x="81280" y="99060"/>
                  </a:lnTo>
                  <a:cubicBezTo>
                    <a:pt x="81280" y="93980"/>
                    <a:pt x="81280" y="91440"/>
                    <a:pt x="81280" y="90170"/>
                  </a:cubicBezTo>
                  <a:lnTo>
                    <a:pt x="81280" y="90170"/>
                  </a:lnTo>
                  <a:cubicBezTo>
                    <a:pt x="77470" y="100330"/>
                    <a:pt x="62230" y="118110"/>
                    <a:pt x="39370" y="118110"/>
                  </a:cubicBezTo>
                  <a:cubicBezTo>
                    <a:pt x="16510" y="118110"/>
                    <a:pt x="0" y="101600"/>
                    <a:pt x="0" y="72390"/>
                  </a:cubicBezTo>
                  <a:lnTo>
                    <a:pt x="0" y="0"/>
                  </a:lnTo>
                  <a:lnTo>
                    <a:pt x="21590" y="0"/>
                  </a:lnTo>
                  <a:lnTo>
                    <a:pt x="21590" y="67310"/>
                  </a:lnTo>
                  <a:cubicBezTo>
                    <a:pt x="21590" y="82550"/>
                    <a:pt x="24130" y="97790"/>
                    <a:pt x="43180" y="97790"/>
                  </a:cubicBezTo>
                  <a:cubicBezTo>
                    <a:pt x="62230" y="97790"/>
                    <a:pt x="80010" y="80010"/>
                    <a:pt x="80010" y="57150"/>
                  </a:cubicBezTo>
                  <a:lnTo>
                    <a:pt x="80010" y="1270"/>
                  </a:lnTo>
                  <a:lnTo>
                    <a:pt x="101600" y="1270"/>
                  </a:lnTo>
                  <a:lnTo>
                    <a:pt x="101600" y="115570"/>
                  </a:lnTo>
                  <a:lnTo>
                    <a:pt x="8128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 380">
              <a:extLst>
                <a:ext uri="{FF2B5EF4-FFF2-40B4-BE49-F238E27FC236}">
                  <a16:creationId xmlns:a16="http://schemas.microsoft.com/office/drawing/2014/main" id="{87C86DF5-B584-6651-4687-67042EB4799E}"/>
                </a:ext>
              </a:extLst>
            </p:cNvPr>
            <p:cNvSpPr/>
            <p:nvPr/>
          </p:nvSpPr>
          <p:spPr>
            <a:xfrm>
              <a:off x="5582920" y="608075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0AB9140B-9801-E567-A365-5DCBED26873C}"/>
                </a:ext>
              </a:extLst>
            </p:cNvPr>
            <p:cNvSpPr/>
            <p:nvPr/>
          </p:nvSpPr>
          <p:spPr>
            <a:xfrm>
              <a:off x="5638800" y="6075679"/>
              <a:ext cx="113029" cy="166370"/>
            </a:xfrm>
            <a:custGeom>
              <a:avLst/>
              <a:gdLst>
                <a:gd name="connsiteX0" fmla="*/ 113030 w 113029"/>
                <a:gd name="connsiteY0" fmla="*/ 165100 h 166370"/>
                <a:gd name="connsiteX1" fmla="*/ 93980 w 113029"/>
                <a:gd name="connsiteY1" fmla="*/ 165100 h 166370"/>
                <a:gd name="connsiteX2" fmla="*/ 93980 w 113029"/>
                <a:gd name="connsiteY2" fmla="*/ 151130 h 166370"/>
                <a:gd name="connsiteX3" fmla="*/ 93980 w 113029"/>
                <a:gd name="connsiteY3" fmla="*/ 142240 h 166370"/>
                <a:gd name="connsiteX4" fmla="*/ 93980 w 113029"/>
                <a:gd name="connsiteY4" fmla="*/ 142240 h 166370"/>
                <a:gd name="connsiteX5" fmla="*/ 53340 w 113029"/>
                <a:gd name="connsiteY5" fmla="*/ 166370 h 166370"/>
                <a:gd name="connsiteX6" fmla="*/ 0 w 113029"/>
                <a:gd name="connsiteY6" fmla="*/ 106680 h 166370"/>
                <a:gd name="connsiteX7" fmla="*/ 52070 w 113029"/>
                <a:gd name="connsiteY7" fmla="*/ 46990 h 166370"/>
                <a:gd name="connsiteX8" fmla="*/ 91440 w 113029"/>
                <a:gd name="connsiteY8" fmla="*/ 67310 h 166370"/>
                <a:gd name="connsiteX9" fmla="*/ 91440 w 113029"/>
                <a:gd name="connsiteY9" fmla="*/ 67310 h 166370"/>
                <a:gd name="connsiteX10" fmla="*/ 91440 w 113029"/>
                <a:gd name="connsiteY10" fmla="*/ 58420 h 166370"/>
                <a:gd name="connsiteX11" fmla="*/ 91440 w 113029"/>
                <a:gd name="connsiteY11" fmla="*/ 0 h 166370"/>
                <a:gd name="connsiteX12" fmla="*/ 113030 w 113029"/>
                <a:gd name="connsiteY12" fmla="*/ 0 h 166370"/>
                <a:gd name="connsiteX13" fmla="*/ 113030 w 113029"/>
                <a:gd name="connsiteY13" fmla="*/ 165100 h 166370"/>
                <a:gd name="connsiteX14" fmla="*/ 20320 w 113029"/>
                <a:gd name="connsiteY14" fmla="*/ 107950 h 166370"/>
                <a:gd name="connsiteX15" fmla="*/ 55880 w 113029"/>
                <a:gd name="connsiteY15" fmla="*/ 149860 h 166370"/>
                <a:gd name="connsiteX16" fmla="*/ 91440 w 113029"/>
                <a:gd name="connsiteY16" fmla="*/ 107950 h 166370"/>
                <a:gd name="connsiteX17" fmla="*/ 55880 w 113029"/>
                <a:gd name="connsiteY17" fmla="*/ 66040 h 166370"/>
                <a:gd name="connsiteX18" fmla="*/ 20320 w 113029"/>
                <a:gd name="connsiteY18" fmla="*/ 10795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29" h="166370">
                  <a:moveTo>
                    <a:pt x="113030" y="165100"/>
                  </a:moveTo>
                  <a:lnTo>
                    <a:pt x="93980" y="165100"/>
                  </a:lnTo>
                  <a:lnTo>
                    <a:pt x="93980" y="151130"/>
                  </a:lnTo>
                  <a:cubicBezTo>
                    <a:pt x="93980" y="146050"/>
                    <a:pt x="93980" y="142240"/>
                    <a:pt x="93980" y="142240"/>
                  </a:cubicBezTo>
                  <a:lnTo>
                    <a:pt x="93980" y="142240"/>
                  </a:lnTo>
                  <a:cubicBezTo>
                    <a:pt x="87630" y="154940"/>
                    <a:pt x="72390" y="166370"/>
                    <a:pt x="53340" y="166370"/>
                  </a:cubicBezTo>
                  <a:cubicBezTo>
                    <a:pt x="22860" y="166370"/>
                    <a:pt x="0" y="142240"/>
                    <a:pt x="0" y="106680"/>
                  </a:cubicBezTo>
                  <a:cubicBezTo>
                    <a:pt x="0" y="71120"/>
                    <a:pt x="22860" y="46990"/>
                    <a:pt x="52070" y="46990"/>
                  </a:cubicBezTo>
                  <a:cubicBezTo>
                    <a:pt x="81280" y="46990"/>
                    <a:pt x="85090" y="57150"/>
                    <a:pt x="91440" y="67310"/>
                  </a:cubicBezTo>
                  <a:lnTo>
                    <a:pt x="91440" y="67310"/>
                  </a:lnTo>
                  <a:cubicBezTo>
                    <a:pt x="91440" y="67310"/>
                    <a:pt x="91440" y="63500"/>
                    <a:pt x="91440" y="58420"/>
                  </a:cubicBezTo>
                  <a:lnTo>
                    <a:pt x="91440" y="0"/>
                  </a:lnTo>
                  <a:lnTo>
                    <a:pt x="113030" y="0"/>
                  </a:lnTo>
                  <a:lnTo>
                    <a:pt x="113030" y="165100"/>
                  </a:lnTo>
                  <a:close/>
                  <a:moveTo>
                    <a:pt x="20320" y="107950"/>
                  </a:moveTo>
                  <a:cubicBezTo>
                    <a:pt x="20320" y="132080"/>
                    <a:pt x="34290" y="149860"/>
                    <a:pt x="55880" y="149860"/>
                  </a:cubicBezTo>
                  <a:cubicBezTo>
                    <a:pt x="77470" y="149860"/>
                    <a:pt x="91440" y="137160"/>
                    <a:pt x="91440" y="107950"/>
                  </a:cubicBezTo>
                  <a:cubicBezTo>
                    <a:pt x="91440" y="78740"/>
                    <a:pt x="72390" y="66040"/>
                    <a:pt x="55880" y="66040"/>
                  </a:cubicBezTo>
                  <a:cubicBezTo>
                    <a:pt x="39370" y="66040"/>
                    <a:pt x="20320" y="83820"/>
                    <a:pt x="2032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BF68FDF7-651F-8751-7858-4287E28F5191}"/>
                </a:ext>
              </a:extLst>
            </p:cNvPr>
            <p:cNvSpPr/>
            <p:nvPr/>
          </p:nvSpPr>
          <p:spPr>
            <a:xfrm>
              <a:off x="5783579" y="612520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5880 w 107950"/>
                <a:gd name="connsiteY10" fmla="*/ 16510 h 119380"/>
                <a:gd name="connsiteX11" fmla="*/ 22860 w 107950"/>
                <a:gd name="connsiteY11" fmla="*/ 48260 h 119380"/>
                <a:gd name="connsiteX12" fmla="*/ 87630 w 107950"/>
                <a:gd name="connsiteY12" fmla="*/ 48260 h 119380"/>
                <a:gd name="connsiteX13" fmla="*/ 5715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 383">
              <a:extLst>
                <a:ext uri="{FF2B5EF4-FFF2-40B4-BE49-F238E27FC236}">
                  <a16:creationId xmlns:a16="http://schemas.microsoft.com/office/drawing/2014/main" id="{BC41F56B-12D0-E43F-78BA-11B3B17F5B48}"/>
                </a:ext>
              </a:extLst>
            </p:cNvPr>
            <p:cNvSpPr/>
            <p:nvPr/>
          </p:nvSpPr>
          <p:spPr>
            <a:xfrm>
              <a:off x="5923279" y="6076950"/>
              <a:ext cx="44450" cy="167640"/>
            </a:xfrm>
            <a:custGeom>
              <a:avLst/>
              <a:gdLst>
                <a:gd name="connsiteX0" fmla="*/ 0 w 44450"/>
                <a:gd name="connsiteY0" fmla="*/ 0 h 167640"/>
                <a:gd name="connsiteX1" fmla="*/ 21590 w 44450"/>
                <a:gd name="connsiteY1" fmla="*/ 0 h 167640"/>
                <a:gd name="connsiteX2" fmla="*/ 21590 w 44450"/>
                <a:gd name="connsiteY2" fmla="*/ 130810 h 167640"/>
                <a:gd name="connsiteX3" fmla="*/ 34290 w 44450"/>
                <a:gd name="connsiteY3" fmla="*/ 148590 h 167640"/>
                <a:gd name="connsiteX4" fmla="*/ 44450 w 44450"/>
                <a:gd name="connsiteY4" fmla="*/ 147320 h 167640"/>
                <a:gd name="connsiteX5" fmla="*/ 44450 w 44450"/>
                <a:gd name="connsiteY5" fmla="*/ 165100 h 167640"/>
                <a:gd name="connsiteX6" fmla="*/ 29210 w 44450"/>
                <a:gd name="connsiteY6" fmla="*/ 167640 h 167640"/>
                <a:gd name="connsiteX7" fmla="*/ 0 w 44450"/>
                <a:gd name="connsiteY7" fmla="*/ 135890 h 167640"/>
                <a:gd name="connsiteX8" fmla="*/ 0 w 44450"/>
                <a:gd name="connsiteY8" fmla="*/ 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40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0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 384">
              <a:extLst>
                <a:ext uri="{FF2B5EF4-FFF2-40B4-BE49-F238E27FC236}">
                  <a16:creationId xmlns:a16="http://schemas.microsoft.com/office/drawing/2014/main" id="{5C787CAF-086A-A494-74D4-557D10729BCD}"/>
                </a:ext>
              </a:extLst>
            </p:cNvPr>
            <p:cNvSpPr/>
            <p:nvPr/>
          </p:nvSpPr>
          <p:spPr>
            <a:xfrm>
              <a:off x="5991859" y="608075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 385">
              <a:extLst>
                <a:ext uri="{FF2B5EF4-FFF2-40B4-BE49-F238E27FC236}">
                  <a16:creationId xmlns:a16="http://schemas.microsoft.com/office/drawing/2014/main" id="{A4AEFDBB-3952-5895-E31C-EEBF7D32B796}"/>
                </a:ext>
              </a:extLst>
            </p:cNvPr>
            <p:cNvSpPr/>
            <p:nvPr/>
          </p:nvSpPr>
          <p:spPr>
            <a:xfrm>
              <a:off x="6056629" y="6123940"/>
              <a:ext cx="102870" cy="118109"/>
            </a:xfrm>
            <a:custGeom>
              <a:avLst/>
              <a:gdLst>
                <a:gd name="connsiteX0" fmla="*/ 20320 w 102870"/>
                <a:gd name="connsiteY0" fmla="*/ 2540 h 118109"/>
                <a:gd name="connsiteX1" fmla="*/ 20320 w 102870"/>
                <a:gd name="connsiteY1" fmla="*/ 19050 h 118109"/>
                <a:gd name="connsiteX2" fmla="*/ 20320 w 102870"/>
                <a:gd name="connsiteY2" fmla="*/ 27940 h 118109"/>
                <a:gd name="connsiteX3" fmla="*/ 20320 w 102870"/>
                <a:gd name="connsiteY3" fmla="*/ 27940 h 118109"/>
                <a:gd name="connsiteX4" fmla="*/ 63500 w 102870"/>
                <a:gd name="connsiteY4" fmla="*/ 0 h 118109"/>
                <a:gd name="connsiteX5" fmla="*/ 102870 w 102870"/>
                <a:gd name="connsiteY5" fmla="*/ 45720 h 118109"/>
                <a:gd name="connsiteX6" fmla="*/ 102870 w 102870"/>
                <a:gd name="connsiteY6" fmla="*/ 118110 h 118109"/>
                <a:gd name="connsiteX7" fmla="*/ 81280 w 102870"/>
                <a:gd name="connsiteY7" fmla="*/ 118110 h 118109"/>
                <a:gd name="connsiteX8" fmla="*/ 81280 w 102870"/>
                <a:gd name="connsiteY8" fmla="*/ 50800 h 118109"/>
                <a:gd name="connsiteX9" fmla="*/ 59690 w 102870"/>
                <a:gd name="connsiteY9" fmla="*/ 20320 h 118109"/>
                <a:gd name="connsiteX10" fmla="*/ 21590 w 102870"/>
                <a:gd name="connsiteY10" fmla="*/ 60960 h 118109"/>
                <a:gd name="connsiteX11" fmla="*/ 21590 w 102870"/>
                <a:gd name="connsiteY11" fmla="*/ 116840 h 118109"/>
                <a:gd name="connsiteX12" fmla="*/ 0 w 102870"/>
                <a:gd name="connsiteY12" fmla="*/ 116840 h 118109"/>
                <a:gd name="connsiteX13" fmla="*/ 0 w 102870"/>
                <a:gd name="connsiteY13" fmla="*/ 2540 h 118109"/>
                <a:gd name="connsiteX14" fmla="*/ 20320 w 102870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 386">
              <a:extLst>
                <a:ext uri="{FF2B5EF4-FFF2-40B4-BE49-F238E27FC236}">
                  <a16:creationId xmlns:a16="http://schemas.microsoft.com/office/drawing/2014/main" id="{8218DFB5-1C7E-9BB6-CBD9-640C6FAA2664}"/>
                </a:ext>
              </a:extLst>
            </p:cNvPr>
            <p:cNvSpPr/>
            <p:nvPr/>
          </p:nvSpPr>
          <p:spPr>
            <a:xfrm>
              <a:off x="6187440" y="612520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5880 w 107950"/>
                <a:gd name="connsiteY10" fmla="*/ 16510 h 119380"/>
                <a:gd name="connsiteX11" fmla="*/ 22860 w 107950"/>
                <a:gd name="connsiteY11" fmla="*/ 48260 h 119380"/>
                <a:gd name="connsiteX12" fmla="*/ 87630 w 107950"/>
                <a:gd name="connsiteY12" fmla="*/ 48260 h 119380"/>
                <a:gd name="connsiteX13" fmla="*/ 5715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 387">
              <a:extLst>
                <a:ext uri="{FF2B5EF4-FFF2-40B4-BE49-F238E27FC236}">
                  <a16:creationId xmlns:a16="http://schemas.microsoft.com/office/drawing/2014/main" id="{4A480390-4C17-97C0-52D9-84B46E090B64}"/>
                </a:ext>
              </a:extLst>
            </p:cNvPr>
            <p:cNvSpPr/>
            <p:nvPr/>
          </p:nvSpPr>
          <p:spPr>
            <a:xfrm>
              <a:off x="6316979" y="6125209"/>
              <a:ext cx="78740" cy="119380"/>
            </a:xfrm>
            <a:custGeom>
              <a:avLst/>
              <a:gdLst>
                <a:gd name="connsiteX0" fmla="*/ 34290 w 78740"/>
                <a:gd name="connsiteY0" fmla="*/ 67310 h 119380"/>
                <a:gd name="connsiteX1" fmla="*/ 0 w 78740"/>
                <a:gd name="connsiteY1" fmla="*/ 31750 h 119380"/>
                <a:gd name="connsiteX2" fmla="*/ 40640 w 78740"/>
                <a:gd name="connsiteY2" fmla="*/ 0 h 119380"/>
                <a:gd name="connsiteX3" fmla="*/ 72390 w 78740"/>
                <a:gd name="connsiteY3" fmla="*/ 6350 h 119380"/>
                <a:gd name="connsiteX4" fmla="*/ 72390 w 78740"/>
                <a:gd name="connsiteY4" fmla="*/ 25400 h 119380"/>
                <a:gd name="connsiteX5" fmla="*/ 41910 w 78740"/>
                <a:gd name="connsiteY5" fmla="*/ 17780 h 119380"/>
                <a:gd name="connsiteX6" fmla="*/ 19050 w 78740"/>
                <a:gd name="connsiteY6" fmla="*/ 33020 h 119380"/>
                <a:gd name="connsiteX7" fmla="*/ 43180 w 78740"/>
                <a:gd name="connsiteY7" fmla="*/ 52070 h 119380"/>
                <a:gd name="connsiteX8" fmla="*/ 78740 w 78740"/>
                <a:gd name="connsiteY8" fmla="*/ 87630 h 119380"/>
                <a:gd name="connsiteX9" fmla="*/ 36830 w 78740"/>
                <a:gd name="connsiteY9" fmla="*/ 119380 h 119380"/>
                <a:gd name="connsiteX10" fmla="*/ 0 w 78740"/>
                <a:gd name="connsiteY10" fmla="*/ 111760 h 119380"/>
                <a:gd name="connsiteX11" fmla="*/ 0 w 78740"/>
                <a:gd name="connsiteY11" fmla="*/ 92710 h 119380"/>
                <a:gd name="connsiteX12" fmla="*/ 36830 w 78740"/>
                <a:gd name="connsiteY12" fmla="*/ 101600 h 119380"/>
                <a:gd name="connsiteX13" fmla="*/ 59690 w 78740"/>
                <a:gd name="connsiteY13" fmla="*/ 86360 h 119380"/>
                <a:gd name="connsiteX14" fmla="*/ 34290 w 78740"/>
                <a:gd name="connsiteY14" fmla="*/ 673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119380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 388">
              <a:extLst>
                <a:ext uri="{FF2B5EF4-FFF2-40B4-BE49-F238E27FC236}">
                  <a16:creationId xmlns:a16="http://schemas.microsoft.com/office/drawing/2014/main" id="{E1CD4ECD-47B8-4DB3-96C9-107481D81F50}"/>
                </a:ext>
              </a:extLst>
            </p:cNvPr>
            <p:cNvSpPr/>
            <p:nvPr/>
          </p:nvSpPr>
          <p:spPr>
            <a:xfrm>
              <a:off x="6468109" y="6092190"/>
              <a:ext cx="78740" cy="152400"/>
            </a:xfrm>
            <a:custGeom>
              <a:avLst/>
              <a:gdLst>
                <a:gd name="connsiteX0" fmla="*/ 20320 w 78740"/>
                <a:gd name="connsiteY0" fmla="*/ 34290 h 152400"/>
                <a:gd name="connsiteX1" fmla="*/ 20320 w 78740"/>
                <a:gd name="connsiteY1" fmla="*/ 0 h 152400"/>
                <a:gd name="connsiteX2" fmla="*/ 40640 w 78740"/>
                <a:gd name="connsiteY2" fmla="*/ 0 h 152400"/>
                <a:gd name="connsiteX3" fmla="*/ 40640 w 78740"/>
                <a:gd name="connsiteY3" fmla="*/ 34290 h 152400"/>
                <a:gd name="connsiteX4" fmla="*/ 74930 w 78740"/>
                <a:gd name="connsiteY4" fmla="*/ 34290 h 152400"/>
                <a:gd name="connsiteX5" fmla="*/ 74930 w 78740"/>
                <a:gd name="connsiteY5" fmla="*/ 52070 h 152400"/>
                <a:gd name="connsiteX6" fmla="*/ 40640 w 78740"/>
                <a:gd name="connsiteY6" fmla="*/ 52070 h 152400"/>
                <a:gd name="connsiteX7" fmla="*/ 40640 w 78740"/>
                <a:gd name="connsiteY7" fmla="*/ 111760 h 152400"/>
                <a:gd name="connsiteX8" fmla="*/ 57150 w 78740"/>
                <a:gd name="connsiteY8" fmla="*/ 133350 h 152400"/>
                <a:gd name="connsiteX9" fmla="*/ 78740 w 78740"/>
                <a:gd name="connsiteY9" fmla="*/ 128270 h 152400"/>
                <a:gd name="connsiteX10" fmla="*/ 78740 w 78740"/>
                <a:gd name="connsiteY10" fmla="*/ 147320 h 152400"/>
                <a:gd name="connsiteX11" fmla="*/ 53340 w 78740"/>
                <a:gd name="connsiteY11" fmla="*/ 152400 h 152400"/>
                <a:gd name="connsiteX12" fmla="*/ 19050 w 78740"/>
                <a:gd name="connsiteY12" fmla="*/ 118110 h 152400"/>
                <a:gd name="connsiteX13" fmla="*/ 19050 w 78740"/>
                <a:gd name="connsiteY13" fmla="*/ 52070 h 152400"/>
                <a:gd name="connsiteX14" fmla="*/ 0 w 78740"/>
                <a:gd name="connsiteY14" fmla="*/ 52070 h 152400"/>
                <a:gd name="connsiteX15" fmla="*/ 0 w 78740"/>
                <a:gd name="connsiteY15" fmla="*/ 34290 h 152400"/>
                <a:gd name="connsiteX16" fmla="*/ 19050 w 78740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40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 389">
              <a:extLst>
                <a:ext uri="{FF2B5EF4-FFF2-40B4-BE49-F238E27FC236}">
                  <a16:creationId xmlns:a16="http://schemas.microsoft.com/office/drawing/2014/main" id="{3993AD05-A0E7-48F6-CAD0-C917561E86E2}"/>
                </a:ext>
              </a:extLst>
            </p:cNvPr>
            <p:cNvSpPr/>
            <p:nvPr/>
          </p:nvSpPr>
          <p:spPr>
            <a:xfrm>
              <a:off x="6564630" y="6123940"/>
              <a:ext cx="116839" cy="119379"/>
            </a:xfrm>
            <a:custGeom>
              <a:avLst/>
              <a:gdLst>
                <a:gd name="connsiteX0" fmla="*/ 116839 w 116839"/>
                <a:gd name="connsiteY0" fmla="*/ 59690 h 119379"/>
                <a:gd name="connsiteX1" fmla="*/ 58420 w 116839"/>
                <a:gd name="connsiteY1" fmla="*/ 119380 h 119379"/>
                <a:gd name="connsiteX2" fmla="*/ 0 w 116839"/>
                <a:gd name="connsiteY2" fmla="*/ 59690 h 119379"/>
                <a:gd name="connsiteX3" fmla="*/ 58420 w 116839"/>
                <a:gd name="connsiteY3" fmla="*/ 0 h 119379"/>
                <a:gd name="connsiteX4" fmla="*/ 116839 w 116839"/>
                <a:gd name="connsiteY4" fmla="*/ 59690 h 119379"/>
                <a:gd name="connsiteX5" fmla="*/ 95250 w 116839"/>
                <a:gd name="connsiteY5" fmla="*/ 59690 h 119379"/>
                <a:gd name="connsiteX6" fmla="*/ 57150 w 116839"/>
                <a:gd name="connsiteY6" fmla="*/ 17780 h 119379"/>
                <a:gd name="connsiteX7" fmla="*/ 19050 w 116839"/>
                <a:gd name="connsiteY7" fmla="*/ 59690 h 119379"/>
                <a:gd name="connsiteX8" fmla="*/ 57150 w 116839"/>
                <a:gd name="connsiteY8" fmla="*/ 101600 h 119379"/>
                <a:gd name="connsiteX9" fmla="*/ 95250 w 116839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39" h="119379">
                  <a:moveTo>
                    <a:pt x="116839" y="59690"/>
                  </a:moveTo>
                  <a:cubicBezTo>
                    <a:pt x="116839" y="93980"/>
                    <a:pt x="91439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39" y="0"/>
                    <a:pt x="116839" y="25400"/>
                    <a:pt x="116839" y="59690"/>
                  </a:cubicBezTo>
                  <a:close/>
                  <a:moveTo>
                    <a:pt x="95250" y="59690"/>
                  </a:moveTo>
                  <a:cubicBezTo>
                    <a:pt x="95250" y="35560"/>
                    <a:pt x="78739" y="17780"/>
                    <a:pt x="57150" y="17780"/>
                  </a:cubicBezTo>
                  <a:cubicBezTo>
                    <a:pt x="35560" y="17780"/>
                    <a:pt x="19050" y="35560"/>
                    <a:pt x="19050" y="59690"/>
                  </a:cubicBezTo>
                  <a:cubicBezTo>
                    <a:pt x="19050" y="83820"/>
                    <a:pt x="35560" y="101600"/>
                    <a:pt x="57150" y="101600"/>
                  </a:cubicBezTo>
                  <a:cubicBezTo>
                    <a:pt x="78739" y="101600"/>
                    <a:pt x="95250" y="83820"/>
                    <a:pt x="9525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 390">
              <a:extLst>
                <a:ext uri="{FF2B5EF4-FFF2-40B4-BE49-F238E27FC236}">
                  <a16:creationId xmlns:a16="http://schemas.microsoft.com/office/drawing/2014/main" id="{B69197AD-761A-A656-81B1-17B9683E7763}"/>
                </a:ext>
              </a:extLst>
            </p:cNvPr>
            <p:cNvSpPr/>
            <p:nvPr/>
          </p:nvSpPr>
          <p:spPr>
            <a:xfrm>
              <a:off x="6764019" y="6123940"/>
              <a:ext cx="93980" cy="119379"/>
            </a:xfrm>
            <a:custGeom>
              <a:avLst/>
              <a:gdLst>
                <a:gd name="connsiteX0" fmla="*/ 5080 w 93980"/>
                <a:gd name="connsiteY0" fmla="*/ 8890 h 119379"/>
                <a:gd name="connsiteX1" fmla="*/ 45720 w 93980"/>
                <a:gd name="connsiteY1" fmla="*/ 0 h 119379"/>
                <a:gd name="connsiteX2" fmla="*/ 93980 w 93980"/>
                <a:gd name="connsiteY2" fmla="*/ 44450 h 119379"/>
                <a:gd name="connsiteX3" fmla="*/ 93980 w 93980"/>
                <a:gd name="connsiteY3" fmla="*/ 116840 h 119379"/>
                <a:gd name="connsiteX4" fmla="*/ 74930 w 93980"/>
                <a:gd name="connsiteY4" fmla="*/ 116840 h 119379"/>
                <a:gd name="connsiteX5" fmla="*/ 74930 w 93980"/>
                <a:gd name="connsiteY5" fmla="*/ 102870 h 119379"/>
                <a:gd name="connsiteX6" fmla="*/ 74930 w 93980"/>
                <a:gd name="connsiteY6" fmla="*/ 93980 h 119379"/>
                <a:gd name="connsiteX7" fmla="*/ 74930 w 93980"/>
                <a:gd name="connsiteY7" fmla="*/ 93980 h 119379"/>
                <a:gd name="connsiteX8" fmla="*/ 35561 w 93980"/>
                <a:gd name="connsiteY8" fmla="*/ 119380 h 119379"/>
                <a:gd name="connsiteX9" fmla="*/ 0 w 93980"/>
                <a:gd name="connsiteY9" fmla="*/ 86360 h 119379"/>
                <a:gd name="connsiteX10" fmla="*/ 74930 w 93980"/>
                <a:gd name="connsiteY10" fmla="*/ 50800 h 119379"/>
                <a:gd name="connsiteX11" fmla="*/ 74930 w 93980"/>
                <a:gd name="connsiteY11" fmla="*/ 44450 h 119379"/>
                <a:gd name="connsiteX12" fmla="*/ 44450 w 93980"/>
                <a:gd name="connsiteY12" fmla="*/ 17780 h 119379"/>
                <a:gd name="connsiteX13" fmla="*/ 7620 w 93980"/>
                <a:gd name="connsiteY13" fmla="*/ 27940 h 119379"/>
                <a:gd name="connsiteX14" fmla="*/ 7620 w 93980"/>
                <a:gd name="connsiteY14" fmla="*/ 8890 h 119379"/>
                <a:gd name="connsiteX15" fmla="*/ 72390 w 93980"/>
                <a:gd name="connsiteY15" fmla="*/ 66040 h 119379"/>
                <a:gd name="connsiteX16" fmla="*/ 19050 w 93980"/>
                <a:gd name="connsiteY16" fmla="*/ 85090 h 119379"/>
                <a:gd name="connsiteX17" fmla="*/ 38100 w 93980"/>
                <a:gd name="connsiteY17" fmla="*/ 101600 h 119379"/>
                <a:gd name="connsiteX18" fmla="*/ 72390 w 93980"/>
                <a:gd name="connsiteY18" fmla="*/ 647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80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1" y="97790"/>
                    <a:pt x="60961" y="119380"/>
                    <a:pt x="35561" y="119380"/>
                  </a:cubicBezTo>
                  <a:cubicBezTo>
                    <a:pt x="10161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6040"/>
                  </a:moveTo>
                  <a:cubicBezTo>
                    <a:pt x="35561" y="59690"/>
                    <a:pt x="19050" y="69850"/>
                    <a:pt x="19050" y="85090"/>
                  </a:cubicBezTo>
                  <a:cubicBezTo>
                    <a:pt x="19050" y="100330"/>
                    <a:pt x="26670" y="101600"/>
                    <a:pt x="38100" y="101600"/>
                  </a:cubicBezTo>
                  <a:cubicBezTo>
                    <a:pt x="57150" y="101600"/>
                    <a:pt x="72390" y="82550"/>
                    <a:pt x="7239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 391">
              <a:extLst>
                <a:ext uri="{FF2B5EF4-FFF2-40B4-BE49-F238E27FC236}">
                  <a16:creationId xmlns:a16="http://schemas.microsoft.com/office/drawing/2014/main" id="{D045FB85-E3D0-CCF4-E492-74477756F721}"/>
                </a:ext>
              </a:extLst>
            </p:cNvPr>
            <p:cNvSpPr/>
            <p:nvPr/>
          </p:nvSpPr>
          <p:spPr>
            <a:xfrm>
              <a:off x="6885940" y="6075679"/>
              <a:ext cx="113029" cy="166370"/>
            </a:xfrm>
            <a:custGeom>
              <a:avLst/>
              <a:gdLst>
                <a:gd name="connsiteX0" fmla="*/ 113030 w 113029"/>
                <a:gd name="connsiteY0" fmla="*/ 165100 h 166370"/>
                <a:gd name="connsiteX1" fmla="*/ 93980 w 113029"/>
                <a:gd name="connsiteY1" fmla="*/ 165100 h 166370"/>
                <a:gd name="connsiteX2" fmla="*/ 93980 w 113029"/>
                <a:gd name="connsiteY2" fmla="*/ 151130 h 166370"/>
                <a:gd name="connsiteX3" fmla="*/ 93980 w 113029"/>
                <a:gd name="connsiteY3" fmla="*/ 142240 h 166370"/>
                <a:gd name="connsiteX4" fmla="*/ 93980 w 113029"/>
                <a:gd name="connsiteY4" fmla="*/ 142240 h 166370"/>
                <a:gd name="connsiteX5" fmla="*/ 53340 w 113029"/>
                <a:gd name="connsiteY5" fmla="*/ 166370 h 166370"/>
                <a:gd name="connsiteX6" fmla="*/ 0 w 113029"/>
                <a:gd name="connsiteY6" fmla="*/ 106680 h 166370"/>
                <a:gd name="connsiteX7" fmla="*/ 52070 w 113029"/>
                <a:gd name="connsiteY7" fmla="*/ 46990 h 166370"/>
                <a:gd name="connsiteX8" fmla="*/ 91440 w 113029"/>
                <a:gd name="connsiteY8" fmla="*/ 67310 h 166370"/>
                <a:gd name="connsiteX9" fmla="*/ 91440 w 113029"/>
                <a:gd name="connsiteY9" fmla="*/ 67310 h 166370"/>
                <a:gd name="connsiteX10" fmla="*/ 91440 w 113029"/>
                <a:gd name="connsiteY10" fmla="*/ 58420 h 166370"/>
                <a:gd name="connsiteX11" fmla="*/ 91440 w 113029"/>
                <a:gd name="connsiteY11" fmla="*/ 0 h 166370"/>
                <a:gd name="connsiteX12" fmla="*/ 113030 w 113029"/>
                <a:gd name="connsiteY12" fmla="*/ 0 h 166370"/>
                <a:gd name="connsiteX13" fmla="*/ 113030 w 113029"/>
                <a:gd name="connsiteY13" fmla="*/ 165100 h 166370"/>
                <a:gd name="connsiteX14" fmla="*/ 20320 w 113029"/>
                <a:gd name="connsiteY14" fmla="*/ 107950 h 166370"/>
                <a:gd name="connsiteX15" fmla="*/ 55880 w 113029"/>
                <a:gd name="connsiteY15" fmla="*/ 149860 h 166370"/>
                <a:gd name="connsiteX16" fmla="*/ 91440 w 113029"/>
                <a:gd name="connsiteY16" fmla="*/ 107950 h 166370"/>
                <a:gd name="connsiteX17" fmla="*/ 55880 w 113029"/>
                <a:gd name="connsiteY17" fmla="*/ 66040 h 166370"/>
                <a:gd name="connsiteX18" fmla="*/ 20320 w 113029"/>
                <a:gd name="connsiteY18" fmla="*/ 10795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29" h="166370">
                  <a:moveTo>
                    <a:pt x="113030" y="165100"/>
                  </a:moveTo>
                  <a:lnTo>
                    <a:pt x="93980" y="165100"/>
                  </a:lnTo>
                  <a:lnTo>
                    <a:pt x="93980" y="151130"/>
                  </a:lnTo>
                  <a:cubicBezTo>
                    <a:pt x="93980" y="146050"/>
                    <a:pt x="93980" y="142240"/>
                    <a:pt x="93980" y="142240"/>
                  </a:cubicBezTo>
                  <a:lnTo>
                    <a:pt x="93980" y="142240"/>
                  </a:lnTo>
                  <a:cubicBezTo>
                    <a:pt x="87630" y="154940"/>
                    <a:pt x="72390" y="166370"/>
                    <a:pt x="53340" y="166370"/>
                  </a:cubicBezTo>
                  <a:cubicBezTo>
                    <a:pt x="22860" y="166370"/>
                    <a:pt x="0" y="142240"/>
                    <a:pt x="0" y="106680"/>
                  </a:cubicBezTo>
                  <a:cubicBezTo>
                    <a:pt x="0" y="71120"/>
                    <a:pt x="22860" y="46990"/>
                    <a:pt x="52070" y="46990"/>
                  </a:cubicBezTo>
                  <a:cubicBezTo>
                    <a:pt x="81280" y="46990"/>
                    <a:pt x="85090" y="57150"/>
                    <a:pt x="91440" y="67310"/>
                  </a:cubicBezTo>
                  <a:lnTo>
                    <a:pt x="91440" y="67310"/>
                  </a:lnTo>
                  <a:cubicBezTo>
                    <a:pt x="91440" y="67310"/>
                    <a:pt x="91440" y="63500"/>
                    <a:pt x="91440" y="58420"/>
                  </a:cubicBezTo>
                  <a:lnTo>
                    <a:pt x="91440" y="0"/>
                  </a:lnTo>
                  <a:lnTo>
                    <a:pt x="113030" y="0"/>
                  </a:lnTo>
                  <a:lnTo>
                    <a:pt x="113030" y="165100"/>
                  </a:lnTo>
                  <a:close/>
                  <a:moveTo>
                    <a:pt x="20320" y="107950"/>
                  </a:moveTo>
                  <a:cubicBezTo>
                    <a:pt x="20320" y="132080"/>
                    <a:pt x="34290" y="149860"/>
                    <a:pt x="55880" y="149860"/>
                  </a:cubicBezTo>
                  <a:cubicBezTo>
                    <a:pt x="77470" y="149860"/>
                    <a:pt x="91440" y="137160"/>
                    <a:pt x="91440" y="107950"/>
                  </a:cubicBezTo>
                  <a:cubicBezTo>
                    <a:pt x="91440" y="78740"/>
                    <a:pt x="72390" y="66040"/>
                    <a:pt x="55880" y="66040"/>
                  </a:cubicBezTo>
                  <a:cubicBezTo>
                    <a:pt x="39370" y="66040"/>
                    <a:pt x="20320" y="83820"/>
                    <a:pt x="2032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 392">
              <a:extLst>
                <a:ext uri="{FF2B5EF4-FFF2-40B4-BE49-F238E27FC236}">
                  <a16:creationId xmlns:a16="http://schemas.microsoft.com/office/drawing/2014/main" id="{05A18A5A-3C51-0009-EEDF-0D693F379A5E}"/>
                </a:ext>
              </a:extLst>
            </p:cNvPr>
            <p:cNvSpPr/>
            <p:nvPr/>
          </p:nvSpPr>
          <p:spPr>
            <a:xfrm>
              <a:off x="7031990" y="6123940"/>
              <a:ext cx="93979" cy="119379"/>
            </a:xfrm>
            <a:custGeom>
              <a:avLst/>
              <a:gdLst>
                <a:gd name="connsiteX0" fmla="*/ 5080 w 93979"/>
                <a:gd name="connsiteY0" fmla="*/ 8890 h 119379"/>
                <a:gd name="connsiteX1" fmla="*/ 45720 w 93979"/>
                <a:gd name="connsiteY1" fmla="*/ 0 h 119379"/>
                <a:gd name="connsiteX2" fmla="*/ 93980 w 93979"/>
                <a:gd name="connsiteY2" fmla="*/ 44450 h 119379"/>
                <a:gd name="connsiteX3" fmla="*/ 93980 w 93979"/>
                <a:gd name="connsiteY3" fmla="*/ 116840 h 119379"/>
                <a:gd name="connsiteX4" fmla="*/ 74930 w 93979"/>
                <a:gd name="connsiteY4" fmla="*/ 116840 h 119379"/>
                <a:gd name="connsiteX5" fmla="*/ 74930 w 93979"/>
                <a:gd name="connsiteY5" fmla="*/ 102870 h 119379"/>
                <a:gd name="connsiteX6" fmla="*/ 74930 w 93979"/>
                <a:gd name="connsiteY6" fmla="*/ 93980 h 119379"/>
                <a:gd name="connsiteX7" fmla="*/ 74930 w 93979"/>
                <a:gd name="connsiteY7" fmla="*/ 93980 h 119379"/>
                <a:gd name="connsiteX8" fmla="*/ 35560 w 93979"/>
                <a:gd name="connsiteY8" fmla="*/ 119380 h 119379"/>
                <a:gd name="connsiteX9" fmla="*/ 0 w 93979"/>
                <a:gd name="connsiteY9" fmla="*/ 86360 h 119379"/>
                <a:gd name="connsiteX10" fmla="*/ 74930 w 93979"/>
                <a:gd name="connsiteY10" fmla="*/ 50800 h 119379"/>
                <a:gd name="connsiteX11" fmla="*/ 74930 w 93979"/>
                <a:gd name="connsiteY11" fmla="*/ 44450 h 119379"/>
                <a:gd name="connsiteX12" fmla="*/ 44450 w 93979"/>
                <a:gd name="connsiteY12" fmla="*/ 17780 h 119379"/>
                <a:gd name="connsiteX13" fmla="*/ 7620 w 93979"/>
                <a:gd name="connsiteY13" fmla="*/ 27940 h 119379"/>
                <a:gd name="connsiteX14" fmla="*/ 7620 w 93979"/>
                <a:gd name="connsiteY14" fmla="*/ 8890 h 119379"/>
                <a:gd name="connsiteX15" fmla="*/ 71120 w 93979"/>
                <a:gd name="connsiteY15" fmla="*/ 66040 h 119379"/>
                <a:gd name="connsiteX16" fmla="*/ 17780 w 93979"/>
                <a:gd name="connsiteY16" fmla="*/ 85090 h 119379"/>
                <a:gd name="connsiteX17" fmla="*/ 36830 w 93979"/>
                <a:gd name="connsiteY17" fmla="*/ 101600 h 119379"/>
                <a:gd name="connsiteX18" fmla="*/ 71120 w 93979"/>
                <a:gd name="connsiteY18" fmla="*/ 647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1120" y="66040"/>
                  </a:moveTo>
                  <a:cubicBezTo>
                    <a:pt x="34290" y="59690"/>
                    <a:pt x="17780" y="69850"/>
                    <a:pt x="17780" y="85090"/>
                  </a:cubicBezTo>
                  <a:cubicBezTo>
                    <a:pt x="17780" y="100330"/>
                    <a:pt x="25400" y="101600"/>
                    <a:pt x="36830" y="101600"/>
                  </a:cubicBezTo>
                  <a:cubicBezTo>
                    <a:pt x="55880" y="101600"/>
                    <a:pt x="71120" y="82550"/>
                    <a:pt x="7112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 393">
              <a:extLst>
                <a:ext uri="{FF2B5EF4-FFF2-40B4-BE49-F238E27FC236}">
                  <a16:creationId xmlns:a16="http://schemas.microsoft.com/office/drawing/2014/main" id="{E00B38EA-051B-EE26-60FF-BD7ABC89212F}"/>
                </a:ext>
              </a:extLst>
            </p:cNvPr>
            <p:cNvSpPr/>
            <p:nvPr/>
          </p:nvSpPr>
          <p:spPr>
            <a:xfrm>
              <a:off x="7162800" y="6123940"/>
              <a:ext cx="113030" cy="166369"/>
            </a:xfrm>
            <a:custGeom>
              <a:avLst/>
              <a:gdLst>
                <a:gd name="connsiteX0" fmla="*/ 0 w 113030"/>
                <a:gd name="connsiteY0" fmla="*/ 2540 h 166369"/>
                <a:gd name="connsiteX1" fmla="*/ 19050 w 113030"/>
                <a:gd name="connsiteY1" fmla="*/ 2540 h 166369"/>
                <a:gd name="connsiteX2" fmla="*/ 19050 w 113030"/>
                <a:gd name="connsiteY2" fmla="*/ 13970 h 166369"/>
                <a:gd name="connsiteX3" fmla="*/ 19050 w 113030"/>
                <a:gd name="connsiteY3" fmla="*/ 22860 h 166369"/>
                <a:gd name="connsiteX4" fmla="*/ 19050 w 113030"/>
                <a:gd name="connsiteY4" fmla="*/ 22860 h 166369"/>
                <a:gd name="connsiteX5" fmla="*/ 59690 w 113030"/>
                <a:gd name="connsiteY5" fmla="*/ 0 h 166369"/>
                <a:gd name="connsiteX6" fmla="*/ 113030 w 113030"/>
                <a:gd name="connsiteY6" fmla="*/ 59690 h 166369"/>
                <a:gd name="connsiteX7" fmla="*/ 60960 w 113030"/>
                <a:gd name="connsiteY7" fmla="*/ 119380 h 166369"/>
                <a:gd name="connsiteX8" fmla="*/ 21590 w 113030"/>
                <a:gd name="connsiteY8" fmla="*/ 96520 h 166369"/>
                <a:gd name="connsiteX9" fmla="*/ 21590 w 113030"/>
                <a:gd name="connsiteY9" fmla="*/ 96520 h 166369"/>
                <a:gd name="connsiteX10" fmla="*/ 21590 w 113030"/>
                <a:gd name="connsiteY10" fmla="*/ 105410 h 166369"/>
                <a:gd name="connsiteX11" fmla="*/ 21590 w 113030"/>
                <a:gd name="connsiteY11" fmla="*/ 166370 h 166369"/>
                <a:gd name="connsiteX12" fmla="*/ 0 w 113030"/>
                <a:gd name="connsiteY12" fmla="*/ 166370 h 166369"/>
                <a:gd name="connsiteX13" fmla="*/ 0 w 113030"/>
                <a:gd name="connsiteY13" fmla="*/ 1270 h 166369"/>
                <a:gd name="connsiteX14" fmla="*/ 92710 w 113030"/>
                <a:gd name="connsiteY14" fmla="*/ 59690 h 166369"/>
                <a:gd name="connsiteX15" fmla="*/ 57150 w 113030"/>
                <a:gd name="connsiteY15" fmla="*/ 17780 h 166369"/>
                <a:gd name="connsiteX16" fmla="*/ 21590 w 113030"/>
                <a:gd name="connsiteY16" fmla="*/ 59690 h 166369"/>
                <a:gd name="connsiteX17" fmla="*/ 57150 w 113030"/>
                <a:gd name="connsiteY17" fmla="*/ 101600 h 166369"/>
                <a:gd name="connsiteX18" fmla="*/ 92710 w 113030"/>
                <a:gd name="connsiteY18" fmla="*/ 5969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30" h="166369">
                  <a:moveTo>
                    <a:pt x="0" y="2540"/>
                  </a:moveTo>
                  <a:lnTo>
                    <a:pt x="19050" y="2540"/>
                  </a:lnTo>
                  <a:lnTo>
                    <a:pt x="19050" y="13970"/>
                  </a:lnTo>
                  <a:cubicBezTo>
                    <a:pt x="19050" y="19050"/>
                    <a:pt x="19050" y="22860"/>
                    <a:pt x="19050" y="22860"/>
                  </a:cubicBezTo>
                  <a:lnTo>
                    <a:pt x="19050" y="22860"/>
                  </a:lnTo>
                  <a:cubicBezTo>
                    <a:pt x="25400" y="11430"/>
                    <a:pt x="40640" y="0"/>
                    <a:pt x="59690" y="0"/>
                  </a:cubicBezTo>
                  <a:cubicBezTo>
                    <a:pt x="90170" y="0"/>
                    <a:pt x="113030" y="24130"/>
                    <a:pt x="113030" y="59690"/>
                  </a:cubicBezTo>
                  <a:cubicBezTo>
                    <a:pt x="113030" y="95250"/>
                    <a:pt x="90170" y="119380"/>
                    <a:pt x="60960" y="119380"/>
                  </a:cubicBezTo>
                  <a:cubicBezTo>
                    <a:pt x="31750" y="119380"/>
                    <a:pt x="27940" y="109220"/>
                    <a:pt x="21590" y="96520"/>
                  </a:cubicBezTo>
                  <a:lnTo>
                    <a:pt x="21590" y="96520"/>
                  </a:lnTo>
                  <a:cubicBezTo>
                    <a:pt x="21590" y="96520"/>
                    <a:pt x="21590" y="100330"/>
                    <a:pt x="21590" y="105410"/>
                  </a:cubicBezTo>
                  <a:lnTo>
                    <a:pt x="21590" y="166370"/>
                  </a:lnTo>
                  <a:lnTo>
                    <a:pt x="0" y="166370"/>
                  </a:lnTo>
                  <a:lnTo>
                    <a:pt x="0" y="1270"/>
                  </a:lnTo>
                  <a:close/>
                  <a:moveTo>
                    <a:pt x="92710" y="59690"/>
                  </a:moveTo>
                  <a:cubicBezTo>
                    <a:pt x="92710" y="35560"/>
                    <a:pt x="78740" y="17780"/>
                    <a:pt x="57150" y="17780"/>
                  </a:cubicBezTo>
                  <a:cubicBezTo>
                    <a:pt x="35560" y="17780"/>
                    <a:pt x="21590" y="30480"/>
                    <a:pt x="21590" y="59690"/>
                  </a:cubicBezTo>
                  <a:cubicBezTo>
                    <a:pt x="21590" y="88900"/>
                    <a:pt x="40640" y="101600"/>
                    <a:pt x="57150" y="101600"/>
                  </a:cubicBezTo>
                  <a:cubicBezTo>
                    <a:pt x="73660" y="101600"/>
                    <a:pt x="92710" y="83820"/>
                    <a:pt x="9271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 394">
              <a:extLst>
                <a:ext uri="{FF2B5EF4-FFF2-40B4-BE49-F238E27FC236}">
                  <a16:creationId xmlns:a16="http://schemas.microsoft.com/office/drawing/2014/main" id="{64CEF2D2-5907-E945-E9FF-9E88BCB27B3C}"/>
                </a:ext>
              </a:extLst>
            </p:cNvPr>
            <p:cNvSpPr/>
            <p:nvPr/>
          </p:nvSpPr>
          <p:spPr>
            <a:xfrm>
              <a:off x="7289800" y="6092190"/>
              <a:ext cx="78740" cy="152400"/>
            </a:xfrm>
            <a:custGeom>
              <a:avLst/>
              <a:gdLst>
                <a:gd name="connsiteX0" fmla="*/ 20320 w 78740"/>
                <a:gd name="connsiteY0" fmla="*/ 34290 h 152400"/>
                <a:gd name="connsiteX1" fmla="*/ 20320 w 78740"/>
                <a:gd name="connsiteY1" fmla="*/ 0 h 152400"/>
                <a:gd name="connsiteX2" fmla="*/ 40640 w 78740"/>
                <a:gd name="connsiteY2" fmla="*/ 0 h 152400"/>
                <a:gd name="connsiteX3" fmla="*/ 40640 w 78740"/>
                <a:gd name="connsiteY3" fmla="*/ 34290 h 152400"/>
                <a:gd name="connsiteX4" fmla="*/ 74930 w 78740"/>
                <a:gd name="connsiteY4" fmla="*/ 34290 h 152400"/>
                <a:gd name="connsiteX5" fmla="*/ 74930 w 78740"/>
                <a:gd name="connsiteY5" fmla="*/ 52070 h 152400"/>
                <a:gd name="connsiteX6" fmla="*/ 40640 w 78740"/>
                <a:gd name="connsiteY6" fmla="*/ 52070 h 152400"/>
                <a:gd name="connsiteX7" fmla="*/ 40640 w 78740"/>
                <a:gd name="connsiteY7" fmla="*/ 111760 h 152400"/>
                <a:gd name="connsiteX8" fmla="*/ 57150 w 78740"/>
                <a:gd name="connsiteY8" fmla="*/ 133350 h 152400"/>
                <a:gd name="connsiteX9" fmla="*/ 78740 w 78740"/>
                <a:gd name="connsiteY9" fmla="*/ 128270 h 152400"/>
                <a:gd name="connsiteX10" fmla="*/ 78740 w 78740"/>
                <a:gd name="connsiteY10" fmla="*/ 147320 h 152400"/>
                <a:gd name="connsiteX11" fmla="*/ 53340 w 78740"/>
                <a:gd name="connsiteY11" fmla="*/ 152400 h 152400"/>
                <a:gd name="connsiteX12" fmla="*/ 19050 w 78740"/>
                <a:gd name="connsiteY12" fmla="*/ 118110 h 152400"/>
                <a:gd name="connsiteX13" fmla="*/ 19050 w 78740"/>
                <a:gd name="connsiteY13" fmla="*/ 52070 h 152400"/>
                <a:gd name="connsiteX14" fmla="*/ 0 w 78740"/>
                <a:gd name="connsiteY14" fmla="*/ 52070 h 152400"/>
                <a:gd name="connsiteX15" fmla="*/ 0 w 78740"/>
                <a:gd name="connsiteY15" fmla="*/ 34290 h 152400"/>
                <a:gd name="connsiteX16" fmla="*/ 19050 w 78740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40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 395">
              <a:extLst>
                <a:ext uri="{FF2B5EF4-FFF2-40B4-BE49-F238E27FC236}">
                  <a16:creationId xmlns:a16="http://schemas.microsoft.com/office/drawing/2014/main" id="{69BBF0E0-D9EE-67A1-62C1-5AC9A1CA7EB6}"/>
                </a:ext>
              </a:extLst>
            </p:cNvPr>
            <p:cNvSpPr/>
            <p:nvPr/>
          </p:nvSpPr>
          <p:spPr>
            <a:xfrm>
              <a:off x="7434580" y="6092190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39 w 78739"/>
                <a:gd name="connsiteY2" fmla="*/ 0 h 152400"/>
                <a:gd name="connsiteX3" fmla="*/ 40639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39 w 78739"/>
                <a:gd name="connsiteY6" fmla="*/ 52070 h 152400"/>
                <a:gd name="connsiteX7" fmla="*/ 40639 w 78739"/>
                <a:gd name="connsiteY7" fmla="*/ 111760 h 152400"/>
                <a:gd name="connsiteX8" fmla="*/ 57150 w 78739"/>
                <a:gd name="connsiteY8" fmla="*/ 133350 h 152400"/>
                <a:gd name="connsiteX9" fmla="*/ 78739 w 78739"/>
                <a:gd name="connsiteY9" fmla="*/ 128270 h 152400"/>
                <a:gd name="connsiteX10" fmla="*/ 78739 w 78739"/>
                <a:gd name="connsiteY10" fmla="*/ 147320 h 152400"/>
                <a:gd name="connsiteX11" fmla="*/ 53339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39" y="0"/>
                  </a:lnTo>
                  <a:lnTo>
                    <a:pt x="40639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39" y="52070"/>
                  </a:lnTo>
                  <a:lnTo>
                    <a:pt x="40639" y="111760"/>
                  </a:lnTo>
                  <a:cubicBezTo>
                    <a:pt x="40639" y="128270"/>
                    <a:pt x="48260" y="133350"/>
                    <a:pt x="57150" y="133350"/>
                  </a:cubicBezTo>
                  <a:cubicBezTo>
                    <a:pt x="66039" y="133350"/>
                    <a:pt x="72389" y="130810"/>
                    <a:pt x="78739" y="128270"/>
                  </a:cubicBezTo>
                  <a:lnTo>
                    <a:pt x="78739" y="147320"/>
                  </a:lnTo>
                  <a:cubicBezTo>
                    <a:pt x="73660" y="149860"/>
                    <a:pt x="64770" y="152400"/>
                    <a:pt x="53339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 396">
              <a:extLst>
                <a:ext uri="{FF2B5EF4-FFF2-40B4-BE49-F238E27FC236}">
                  <a16:creationId xmlns:a16="http://schemas.microsoft.com/office/drawing/2014/main" id="{A68C9468-475F-899D-0F96-4EC77A5141DD}"/>
                </a:ext>
              </a:extLst>
            </p:cNvPr>
            <p:cNvSpPr/>
            <p:nvPr/>
          </p:nvSpPr>
          <p:spPr>
            <a:xfrm>
              <a:off x="7529830" y="6123940"/>
              <a:ext cx="116839" cy="119379"/>
            </a:xfrm>
            <a:custGeom>
              <a:avLst/>
              <a:gdLst>
                <a:gd name="connsiteX0" fmla="*/ 116839 w 116839"/>
                <a:gd name="connsiteY0" fmla="*/ 59690 h 119379"/>
                <a:gd name="connsiteX1" fmla="*/ 58420 w 116839"/>
                <a:gd name="connsiteY1" fmla="*/ 119380 h 119379"/>
                <a:gd name="connsiteX2" fmla="*/ 0 w 116839"/>
                <a:gd name="connsiteY2" fmla="*/ 59690 h 119379"/>
                <a:gd name="connsiteX3" fmla="*/ 58420 w 116839"/>
                <a:gd name="connsiteY3" fmla="*/ 0 h 119379"/>
                <a:gd name="connsiteX4" fmla="*/ 116839 w 116839"/>
                <a:gd name="connsiteY4" fmla="*/ 59690 h 119379"/>
                <a:gd name="connsiteX5" fmla="*/ 96520 w 116839"/>
                <a:gd name="connsiteY5" fmla="*/ 59690 h 119379"/>
                <a:gd name="connsiteX6" fmla="*/ 58420 w 116839"/>
                <a:gd name="connsiteY6" fmla="*/ 17780 h 119379"/>
                <a:gd name="connsiteX7" fmla="*/ 20320 w 116839"/>
                <a:gd name="connsiteY7" fmla="*/ 59690 h 119379"/>
                <a:gd name="connsiteX8" fmla="*/ 58420 w 116839"/>
                <a:gd name="connsiteY8" fmla="*/ 101600 h 119379"/>
                <a:gd name="connsiteX9" fmla="*/ 96520 w 116839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39" h="119379">
                  <a:moveTo>
                    <a:pt x="116839" y="59690"/>
                  </a:moveTo>
                  <a:cubicBezTo>
                    <a:pt x="116839" y="93980"/>
                    <a:pt x="91439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39" y="0"/>
                    <a:pt x="116839" y="25400"/>
                    <a:pt x="116839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 397">
              <a:extLst>
                <a:ext uri="{FF2B5EF4-FFF2-40B4-BE49-F238E27FC236}">
                  <a16:creationId xmlns:a16="http://schemas.microsoft.com/office/drawing/2014/main" id="{F4A063EB-2012-4A4F-956A-B926AFC6229D}"/>
                </a:ext>
              </a:extLst>
            </p:cNvPr>
            <p:cNvSpPr/>
            <p:nvPr/>
          </p:nvSpPr>
          <p:spPr>
            <a:xfrm>
              <a:off x="7729219" y="6125209"/>
              <a:ext cx="95250" cy="119380"/>
            </a:xfrm>
            <a:custGeom>
              <a:avLst/>
              <a:gdLst>
                <a:gd name="connsiteX0" fmla="*/ 60961 w 95250"/>
                <a:gd name="connsiteY0" fmla="*/ 100330 h 119380"/>
                <a:gd name="connsiteX1" fmla="*/ 95250 w 95250"/>
                <a:gd name="connsiteY1" fmla="*/ 90170 h 119380"/>
                <a:gd name="connsiteX2" fmla="*/ 95250 w 95250"/>
                <a:gd name="connsiteY2" fmla="*/ 110490 h 119380"/>
                <a:gd name="connsiteX3" fmla="*/ 59690 w 95250"/>
                <a:gd name="connsiteY3" fmla="*/ 119380 h 119380"/>
                <a:gd name="connsiteX4" fmla="*/ 0 w 95250"/>
                <a:gd name="connsiteY4" fmla="*/ 59690 h 119380"/>
                <a:gd name="connsiteX5" fmla="*/ 59690 w 95250"/>
                <a:gd name="connsiteY5" fmla="*/ 0 h 119380"/>
                <a:gd name="connsiteX6" fmla="*/ 95250 w 95250"/>
                <a:gd name="connsiteY6" fmla="*/ 8890 h 119380"/>
                <a:gd name="connsiteX7" fmla="*/ 95250 w 95250"/>
                <a:gd name="connsiteY7" fmla="*/ 29210 h 119380"/>
                <a:gd name="connsiteX8" fmla="*/ 60961 w 95250"/>
                <a:gd name="connsiteY8" fmla="*/ 19050 h 119380"/>
                <a:gd name="connsiteX9" fmla="*/ 21590 w 95250"/>
                <a:gd name="connsiteY9" fmla="*/ 59690 h 119380"/>
                <a:gd name="connsiteX10" fmla="*/ 60961 w 95250"/>
                <a:gd name="connsiteY10" fmla="*/ 10033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80">
                  <a:moveTo>
                    <a:pt x="60961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9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90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1" y="19050"/>
                  </a:cubicBezTo>
                  <a:cubicBezTo>
                    <a:pt x="38100" y="19050"/>
                    <a:pt x="21590" y="35560"/>
                    <a:pt x="21590" y="59690"/>
                  </a:cubicBezTo>
                  <a:cubicBezTo>
                    <a:pt x="21590" y="83820"/>
                    <a:pt x="38100" y="100330"/>
                    <a:pt x="60961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1D0EF762-FF4D-CF15-9A3F-9048EB3A35CF}"/>
                </a:ext>
              </a:extLst>
            </p:cNvPr>
            <p:cNvSpPr/>
            <p:nvPr/>
          </p:nvSpPr>
          <p:spPr>
            <a:xfrm>
              <a:off x="7854950" y="6075679"/>
              <a:ext cx="104140" cy="166370"/>
            </a:xfrm>
            <a:custGeom>
              <a:avLst/>
              <a:gdLst>
                <a:gd name="connsiteX0" fmla="*/ 0 w 104140"/>
                <a:gd name="connsiteY0" fmla="*/ 1270 h 166370"/>
                <a:gd name="connsiteX1" fmla="*/ 21590 w 104140"/>
                <a:gd name="connsiteY1" fmla="*/ 1270 h 166370"/>
                <a:gd name="connsiteX2" fmla="*/ 21590 w 104140"/>
                <a:gd name="connsiteY2" fmla="*/ 64770 h 166370"/>
                <a:gd name="connsiteX3" fmla="*/ 21590 w 104140"/>
                <a:gd name="connsiteY3" fmla="*/ 76200 h 166370"/>
                <a:gd name="connsiteX4" fmla="*/ 21590 w 104140"/>
                <a:gd name="connsiteY4" fmla="*/ 76200 h 166370"/>
                <a:gd name="connsiteX5" fmla="*/ 64770 w 104140"/>
                <a:gd name="connsiteY5" fmla="*/ 48260 h 166370"/>
                <a:gd name="connsiteX6" fmla="*/ 104140 w 104140"/>
                <a:gd name="connsiteY6" fmla="*/ 93980 h 166370"/>
                <a:gd name="connsiteX7" fmla="*/ 104140 w 104140"/>
                <a:gd name="connsiteY7" fmla="*/ 166370 h 166370"/>
                <a:gd name="connsiteX8" fmla="*/ 82550 w 104140"/>
                <a:gd name="connsiteY8" fmla="*/ 166370 h 166370"/>
                <a:gd name="connsiteX9" fmla="*/ 82550 w 104140"/>
                <a:gd name="connsiteY9" fmla="*/ 99060 h 166370"/>
                <a:gd name="connsiteX10" fmla="*/ 60960 w 104140"/>
                <a:gd name="connsiteY10" fmla="*/ 68580 h 166370"/>
                <a:gd name="connsiteX11" fmla="*/ 22860 w 104140"/>
                <a:gd name="connsiteY11" fmla="*/ 109220 h 166370"/>
                <a:gd name="connsiteX12" fmla="*/ 22860 w 104140"/>
                <a:gd name="connsiteY12" fmla="*/ 165100 h 166370"/>
                <a:gd name="connsiteX13" fmla="*/ 1270 w 104140"/>
                <a:gd name="connsiteY13" fmla="*/ 165100 h 166370"/>
                <a:gd name="connsiteX14" fmla="*/ 1270 w 104140"/>
                <a:gd name="connsiteY14" fmla="*/ 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40" h="166370">
                  <a:moveTo>
                    <a:pt x="0" y="1270"/>
                  </a:moveTo>
                  <a:lnTo>
                    <a:pt x="21590" y="1270"/>
                  </a:lnTo>
                  <a:lnTo>
                    <a:pt x="21590" y="64770"/>
                  </a:lnTo>
                  <a:cubicBezTo>
                    <a:pt x="21590" y="69850"/>
                    <a:pt x="21590" y="74930"/>
                    <a:pt x="21590" y="76200"/>
                  </a:cubicBezTo>
                  <a:lnTo>
                    <a:pt x="21590" y="76200"/>
                  </a:lnTo>
                  <a:cubicBezTo>
                    <a:pt x="26670" y="66040"/>
                    <a:pt x="40640" y="48260"/>
                    <a:pt x="64770" y="48260"/>
                  </a:cubicBezTo>
                  <a:cubicBezTo>
                    <a:pt x="88900" y="48260"/>
                    <a:pt x="104140" y="64770"/>
                    <a:pt x="104140" y="93980"/>
                  </a:cubicBezTo>
                  <a:lnTo>
                    <a:pt x="104140" y="166370"/>
                  </a:lnTo>
                  <a:lnTo>
                    <a:pt x="82550" y="166370"/>
                  </a:lnTo>
                  <a:lnTo>
                    <a:pt x="82550" y="99060"/>
                  </a:lnTo>
                  <a:cubicBezTo>
                    <a:pt x="82550" y="83820"/>
                    <a:pt x="80010" y="68580"/>
                    <a:pt x="60960" y="68580"/>
                  </a:cubicBezTo>
                  <a:cubicBezTo>
                    <a:pt x="41910" y="68580"/>
                    <a:pt x="22860" y="86360"/>
                    <a:pt x="22860" y="109220"/>
                  </a:cubicBezTo>
                  <a:lnTo>
                    <a:pt x="22860" y="165100"/>
                  </a:lnTo>
                  <a:lnTo>
                    <a:pt x="1270" y="16510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7F2599A2-8F24-0A1A-10BE-F920FEA1261F}"/>
                </a:ext>
              </a:extLst>
            </p:cNvPr>
            <p:cNvSpPr/>
            <p:nvPr/>
          </p:nvSpPr>
          <p:spPr>
            <a:xfrm>
              <a:off x="7987030" y="6123940"/>
              <a:ext cx="93979" cy="119379"/>
            </a:xfrm>
            <a:custGeom>
              <a:avLst/>
              <a:gdLst>
                <a:gd name="connsiteX0" fmla="*/ 5080 w 93979"/>
                <a:gd name="connsiteY0" fmla="*/ 8890 h 119379"/>
                <a:gd name="connsiteX1" fmla="*/ 45720 w 93979"/>
                <a:gd name="connsiteY1" fmla="*/ 0 h 119379"/>
                <a:gd name="connsiteX2" fmla="*/ 93980 w 93979"/>
                <a:gd name="connsiteY2" fmla="*/ 44450 h 119379"/>
                <a:gd name="connsiteX3" fmla="*/ 93980 w 93979"/>
                <a:gd name="connsiteY3" fmla="*/ 116840 h 119379"/>
                <a:gd name="connsiteX4" fmla="*/ 74930 w 93979"/>
                <a:gd name="connsiteY4" fmla="*/ 116840 h 119379"/>
                <a:gd name="connsiteX5" fmla="*/ 74930 w 93979"/>
                <a:gd name="connsiteY5" fmla="*/ 102870 h 119379"/>
                <a:gd name="connsiteX6" fmla="*/ 74930 w 93979"/>
                <a:gd name="connsiteY6" fmla="*/ 93980 h 119379"/>
                <a:gd name="connsiteX7" fmla="*/ 74930 w 93979"/>
                <a:gd name="connsiteY7" fmla="*/ 93980 h 119379"/>
                <a:gd name="connsiteX8" fmla="*/ 35560 w 93979"/>
                <a:gd name="connsiteY8" fmla="*/ 119380 h 119379"/>
                <a:gd name="connsiteX9" fmla="*/ 0 w 93979"/>
                <a:gd name="connsiteY9" fmla="*/ 86360 h 119379"/>
                <a:gd name="connsiteX10" fmla="*/ 74930 w 93979"/>
                <a:gd name="connsiteY10" fmla="*/ 50800 h 119379"/>
                <a:gd name="connsiteX11" fmla="*/ 74930 w 93979"/>
                <a:gd name="connsiteY11" fmla="*/ 44450 h 119379"/>
                <a:gd name="connsiteX12" fmla="*/ 44450 w 93979"/>
                <a:gd name="connsiteY12" fmla="*/ 17780 h 119379"/>
                <a:gd name="connsiteX13" fmla="*/ 7620 w 93979"/>
                <a:gd name="connsiteY13" fmla="*/ 27940 h 119379"/>
                <a:gd name="connsiteX14" fmla="*/ 7620 w 93979"/>
                <a:gd name="connsiteY14" fmla="*/ 8890 h 119379"/>
                <a:gd name="connsiteX15" fmla="*/ 72389 w 93979"/>
                <a:gd name="connsiteY15" fmla="*/ 66040 h 119379"/>
                <a:gd name="connsiteX16" fmla="*/ 19050 w 93979"/>
                <a:gd name="connsiteY16" fmla="*/ 85090 h 119379"/>
                <a:gd name="connsiteX17" fmla="*/ 38100 w 93979"/>
                <a:gd name="connsiteY17" fmla="*/ 101600 h 119379"/>
                <a:gd name="connsiteX18" fmla="*/ 72389 w 93979"/>
                <a:gd name="connsiteY18" fmla="*/ 647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89" y="66040"/>
                  </a:moveTo>
                  <a:cubicBezTo>
                    <a:pt x="35560" y="59690"/>
                    <a:pt x="19050" y="69850"/>
                    <a:pt x="19050" y="85090"/>
                  </a:cubicBezTo>
                  <a:cubicBezTo>
                    <a:pt x="19050" y="100330"/>
                    <a:pt x="26670" y="101600"/>
                    <a:pt x="38100" y="101600"/>
                  </a:cubicBezTo>
                  <a:cubicBezTo>
                    <a:pt x="57150" y="101600"/>
                    <a:pt x="72389" y="82550"/>
                    <a:pt x="72389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 400">
              <a:extLst>
                <a:ext uri="{FF2B5EF4-FFF2-40B4-BE49-F238E27FC236}">
                  <a16:creationId xmlns:a16="http://schemas.microsoft.com/office/drawing/2014/main" id="{43A29A95-AA5C-E2DC-853A-4F2703F37C31}"/>
                </a:ext>
              </a:extLst>
            </p:cNvPr>
            <p:cNvSpPr/>
            <p:nvPr/>
          </p:nvSpPr>
          <p:spPr>
            <a:xfrm>
              <a:off x="8117840" y="6123940"/>
              <a:ext cx="102869" cy="118109"/>
            </a:xfrm>
            <a:custGeom>
              <a:avLst/>
              <a:gdLst>
                <a:gd name="connsiteX0" fmla="*/ 20320 w 102869"/>
                <a:gd name="connsiteY0" fmla="*/ 2540 h 118109"/>
                <a:gd name="connsiteX1" fmla="*/ 20320 w 102869"/>
                <a:gd name="connsiteY1" fmla="*/ 19050 h 118109"/>
                <a:gd name="connsiteX2" fmla="*/ 20320 w 102869"/>
                <a:gd name="connsiteY2" fmla="*/ 27940 h 118109"/>
                <a:gd name="connsiteX3" fmla="*/ 20320 w 102869"/>
                <a:gd name="connsiteY3" fmla="*/ 27940 h 118109"/>
                <a:gd name="connsiteX4" fmla="*/ 63500 w 102869"/>
                <a:gd name="connsiteY4" fmla="*/ 0 h 118109"/>
                <a:gd name="connsiteX5" fmla="*/ 102870 w 102869"/>
                <a:gd name="connsiteY5" fmla="*/ 45720 h 118109"/>
                <a:gd name="connsiteX6" fmla="*/ 102870 w 102869"/>
                <a:gd name="connsiteY6" fmla="*/ 118110 h 118109"/>
                <a:gd name="connsiteX7" fmla="*/ 81280 w 102869"/>
                <a:gd name="connsiteY7" fmla="*/ 118110 h 118109"/>
                <a:gd name="connsiteX8" fmla="*/ 81280 w 102869"/>
                <a:gd name="connsiteY8" fmla="*/ 50800 h 118109"/>
                <a:gd name="connsiteX9" fmla="*/ 59690 w 102869"/>
                <a:gd name="connsiteY9" fmla="*/ 20320 h 118109"/>
                <a:gd name="connsiteX10" fmla="*/ 21590 w 102869"/>
                <a:gd name="connsiteY10" fmla="*/ 60960 h 118109"/>
                <a:gd name="connsiteX11" fmla="*/ 21590 w 102869"/>
                <a:gd name="connsiteY11" fmla="*/ 116840 h 118109"/>
                <a:gd name="connsiteX12" fmla="*/ 0 w 102869"/>
                <a:gd name="connsiteY12" fmla="*/ 116840 h 118109"/>
                <a:gd name="connsiteX13" fmla="*/ 0 w 102869"/>
                <a:gd name="connsiteY13" fmla="*/ 2540 h 118109"/>
                <a:gd name="connsiteX14" fmla="*/ 20320 w 102869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 401">
              <a:extLst>
                <a:ext uri="{FF2B5EF4-FFF2-40B4-BE49-F238E27FC236}">
                  <a16:creationId xmlns:a16="http://schemas.microsoft.com/office/drawing/2014/main" id="{EE37D258-65FA-E59A-898D-8E9657C7A436}"/>
                </a:ext>
              </a:extLst>
            </p:cNvPr>
            <p:cNvSpPr/>
            <p:nvPr/>
          </p:nvSpPr>
          <p:spPr>
            <a:xfrm>
              <a:off x="8248650" y="6123940"/>
              <a:ext cx="109219" cy="167639"/>
            </a:xfrm>
            <a:custGeom>
              <a:avLst/>
              <a:gdLst>
                <a:gd name="connsiteX0" fmla="*/ 60960 w 109219"/>
                <a:gd name="connsiteY0" fmla="*/ 99060 h 167639"/>
                <a:gd name="connsiteX1" fmla="*/ 106680 w 109219"/>
                <a:gd name="connsiteY1" fmla="*/ 132080 h 167639"/>
                <a:gd name="connsiteX2" fmla="*/ 52070 w 109219"/>
                <a:gd name="connsiteY2" fmla="*/ 167640 h 167639"/>
                <a:gd name="connsiteX3" fmla="*/ 0 w 109219"/>
                <a:gd name="connsiteY3" fmla="*/ 137160 h 167639"/>
                <a:gd name="connsiteX4" fmla="*/ 31750 w 109219"/>
                <a:gd name="connsiteY4" fmla="*/ 109220 h 167639"/>
                <a:gd name="connsiteX5" fmla="*/ 13970 w 109219"/>
                <a:gd name="connsiteY5" fmla="*/ 93980 h 167639"/>
                <a:gd name="connsiteX6" fmla="*/ 29210 w 109219"/>
                <a:gd name="connsiteY6" fmla="*/ 77470 h 167639"/>
                <a:gd name="connsiteX7" fmla="*/ 2540 w 109219"/>
                <a:gd name="connsiteY7" fmla="*/ 40640 h 167639"/>
                <a:gd name="connsiteX8" fmla="*/ 49530 w 109219"/>
                <a:gd name="connsiteY8" fmla="*/ 0 h 167639"/>
                <a:gd name="connsiteX9" fmla="*/ 67310 w 109219"/>
                <a:gd name="connsiteY9" fmla="*/ 2540 h 167639"/>
                <a:gd name="connsiteX10" fmla="*/ 109220 w 109219"/>
                <a:gd name="connsiteY10" fmla="*/ 2540 h 167639"/>
                <a:gd name="connsiteX11" fmla="*/ 109220 w 109219"/>
                <a:gd name="connsiteY11" fmla="*/ 19050 h 167639"/>
                <a:gd name="connsiteX12" fmla="*/ 93980 w 109219"/>
                <a:gd name="connsiteY12" fmla="*/ 19050 h 167639"/>
                <a:gd name="connsiteX13" fmla="*/ 87630 w 109219"/>
                <a:gd name="connsiteY13" fmla="*/ 19050 h 167639"/>
                <a:gd name="connsiteX14" fmla="*/ 86360 w 109219"/>
                <a:gd name="connsiteY14" fmla="*/ 19050 h 167639"/>
                <a:gd name="connsiteX15" fmla="*/ 96520 w 109219"/>
                <a:gd name="connsiteY15" fmla="*/ 41910 h 167639"/>
                <a:gd name="connsiteX16" fmla="*/ 54610 w 109219"/>
                <a:gd name="connsiteY16" fmla="*/ 81280 h 167639"/>
                <a:gd name="connsiteX17" fmla="*/ 54610 w 109219"/>
                <a:gd name="connsiteY17" fmla="*/ 81280 h 167639"/>
                <a:gd name="connsiteX18" fmla="*/ 35560 w 109219"/>
                <a:gd name="connsiteY18" fmla="*/ 90170 h 167639"/>
                <a:gd name="connsiteX19" fmla="*/ 62230 w 109219"/>
                <a:gd name="connsiteY19" fmla="*/ 100330 h 167639"/>
                <a:gd name="connsiteX20" fmla="*/ 85090 w 109219"/>
                <a:gd name="connsiteY20" fmla="*/ 133350 h 167639"/>
                <a:gd name="connsiteX21" fmla="*/ 49530 w 109219"/>
                <a:gd name="connsiteY21" fmla="*/ 114300 h 167639"/>
                <a:gd name="connsiteX22" fmla="*/ 19050 w 109219"/>
                <a:gd name="connsiteY22" fmla="*/ 133350 h 167639"/>
                <a:gd name="connsiteX23" fmla="*/ 50800 w 109219"/>
                <a:gd name="connsiteY23" fmla="*/ 151130 h 167639"/>
                <a:gd name="connsiteX24" fmla="*/ 83820 w 109219"/>
                <a:gd name="connsiteY24" fmla="*/ 132080 h 167639"/>
                <a:gd name="connsiteX25" fmla="*/ 74930 w 109219"/>
                <a:gd name="connsiteY25" fmla="*/ 40640 h 167639"/>
                <a:gd name="connsiteX26" fmla="*/ 48260 w 109219"/>
                <a:gd name="connsiteY26" fmla="*/ 16510 h 167639"/>
                <a:gd name="connsiteX27" fmla="*/ 21590 w 109219"/>
                <a:gd name="connsiteY27" fmla="*/ 40640 h 167639"/>
                <a:gd name="connsiteX28" fmla="*/ 48260 w 109219"/>
                <a:gd name="connsiteY28" fmla="*/ 64770 h 167639"/>
                <a:gd name="connsiteX29" fmla="*/ 74930 w 109219"/>
                <a:gd name="connsiteY29" fmla="*/ 4064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9219" h="167639">
                  <a:moveTo>
                    <a:pt x="60960" y="99060"/>
                  </a:moveTo>
                  <a:cubicBezTo>
                    <a:pt x="90170" y="102870"/>
                    <a:pt x="106680" y="110490"/>
                    <a:pt x="106680" y="132080"/>
                  </a:cubicBezTo>
                  <a:cubicBezTo>
                    <a:pt x="106680" y="153670"/>
                    <a:pt x="83820" y="167640"/>
                    <a:pt x="52070" y="167640"/>
                  </a:cubicBezTo>
                  <a:cubicBezTo>
                    <a:pt x="20320" y="167640"/>
                    <a:pt x="0" y="157480"/>
                    <a:pt x="0" y="137160"/>
                  </a:cubicBezTo>
                  <a:cubicBezTo>
                    <a:pt x="0" y="116840"/>
                    <a:pt x="13970" y="113030"/>
                    <a:pt x="31750" y="109220"/>
                  </a:cubicBezTo>
                  <a:cubicBezTo>
                    <a:pt x="20320" y="107950"/>
                    <a:pt x="13970" y="102870"/>
                    <a:pt x="13970" y="93980"/>
                  </a:cubicBezTo>
                  <a:cubicBezTo>
                    <a:pt x="13970" y="85090"/>
                    <a:pt x="20320" y="81280"/>
                    <a:pt x="29210" y="77470"/>
                  </a:cubicBezTo>
                  <a:cubicBezTo>
                    <a:pt x="12700" y="71120"/>
                    <a:pt x="2540" y="58420"/>
                    <a:pt x="2540" y="40640"/>
                  </a:cubicBezTo>
                  <a:cubicBezTo>
                    <a:pt x="2540" y="22860"/>
                    <a:pt x="22860" y="0"/>
                    <a:pt x="49530" y="0"/>
                  </a:cubicBezTo>
                  <a:cubicBezTo>
                    <a:pt x="76200" y="0"/>
                    <a:pt x="62230" y="0"/>
                    <a:pt x="67310" y="2540"/>
                  </a:cubicBezTo>
                  <a:lnTo>
                    <a:pt x="109220" y="2540"/>
                  </a:lnTo>
                  <a:lnTo>
                    <a:pt x="109220" y="19050"/>
                  </a:lnTo>
                  <a:lnTo>
                    <a:pt x="93980" y="19050"/>
                  </a:lnTo>
                  <a:cubicBezTo>
                    <a:pt x="91440" y="19050"/>
                    <a:pt x="87630" y="19050"/>
                    <a:pt x="87630" y="19050"/>
                  </a:cubicBezTo>
                  <a:lnTo>
                    <a:pt x="86360" y="19050"/>
                  </a:lnTo>
                  <a:cubicBezTo>
                    <a:pt x="92710" y="24130"/>
                    <a:pt x="96520" y="33020"/>
                    <a:pt x="96520" y="41910"/>
                  </a:cubicBezTo>
                  <a:cubicBezTo>
                    <a:pt x="96520" y="64770"/>
                    <a:pt x="78740" y="80010"/>
                    <a:pt x="54610" y="81280"/>
                  </a:cubicBezTo>
                  <a:lnTo>
                    <a:pt x="54610" y="81280"/>
                  </a:lnTo>
                  <a:cubicBezTo>
                    <a:pt x="44450" y="81280"/>
                    <a:pt x="35560" y="86360"/>
                    <a:pt x="35560" y="90170"/>
                  </a:cubicBezTo>
                  <a:cubicBezTo>
                    <a:pt x="35560" y="93980"/>
                    <a:pt x="43180" y="97790"/>
                    <a:pt x="62230" y="100330"/>
                  </a:cubicBezTo>
                  <a:close/>
                  <a:moveTo>
                    <a:pt x="85090" y="133350"/>
                  </a:moveTo>
                  <a:cubicBezTo>
                    <a:pt x="85090" y="123190"/>
                    <a:pt x="76200" y="114300"/>
                    <a:pt x="49530" y="114300"/>
                  </a:cubicBezTo>
                  <a:cubicBezTo>
                    <a:pt x="22860" y="114300"/>
                    <a:pt x="19050" y="123190"/>
                    <a:pt x="19050" y="133350"/>
                  </a:cubicBezTo>
                  <a:cubicBezTo>
                    <a:pt x="19050" y="143510"/>
                    <a:pt x="31750" y="151130"/>
                    <a:pt x="50800" y="151130"/>
                  </a:cubicBezTo>
                  <a:cubicBezTo>
                    <a:pt x="69850" y="151130"/>
                    <a:pt x="83820" y="143510"/>
                    <a:pt x="83820" y="132080"/>
                  </a:cubicBezTo>
                  <a:close/>
                  <a:moveTo>
                    <a:pt x="74930" y="40640"/>
                  </a:moveTo>
                  <a:cubicBezTo>
                    <a:pt x="74930" y="26670"/>
                    <a:pt x="64770" y="16510"/>
                    <a:pt x="48260" y="16510"/>
                  </a:cubicBezTo>
                  <a:cubicBezTo>
                    <a:pt x="31750" y="16510"/>
                    <a:pt x="21590" y="26670"/>
                    <a:pt x="21590" y="40640"/>
                  </a:cubicBezTo>
                  <a:cubicBezTo>
                    <a:pt x="21590" y="54610"/>
                    <a:pt x="33020" y="64770"/>
                    <a:pt x="48260" y="64770"/>
                  </a:cubicBezTo>
                  <a:cubicBezTo>
                    <a:pt x="63500" y="64770"/>
                    <a:pt x="74930" y="54610"/>
                    <a:pt x="74930" y="406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 402">
              <a:extLst>
                <a:ext uri="{FF2B5EF4-FFF2-40B4-BE49-F238E27FC236}">
                  <a16:creationId xmlns:a16="http://schemas.microsoft.com/office/drawing/2014/main" id="{01D43D14-08C0-3390-F70C-33DF8D4FB882}"/>
                </a:ext>
              </a:extLst>
            </p:cNvPr>
            <p:cNvSpPr/>
            <p:nvPr/>
          </p:nvSpPr>
          <p:spPr>
            <a:xfrm>
              <a:off x="8371840" y="612520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5880 w 107950"/>
                <a:gd name="connsiteY10" fmla="*/ 16510 h 119380"/>
                <a:gd name="connsiteX11" fmla="*/ 22860 w 107950"/>
                <a:gd name="connsiteY11" fmla="*/ 48260 h 119380"/>
                <a:gd name="connsiteX12" fmla="*/ 87630 w 107950"/>
                <a:gd name="connsiteY12" fmla="*/ 48260 h 119380"/>
                <a:gd name="connsiteX13" fmla="*/ 5715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 403">
              <a:extLst>
                <a:ext uri="{FF2B5EF4-FFF2-40B4-BE49-F238E27FC236}">
                  <a16:creationId xmlns:a16="http://schemas.microsoft.com/office/drawing/2014/main" id="{B90DF6A5-1341-18DA-BFD4-B05960A12295}"/>
                </a:ext>
              </a:extLst>
            </p:cNvPr>
            <p:cNvSpPr/>
            <p:nvPr/>
          </p:nvSpPr>
          <p:spPr>
            <a:xfrm>
              <a:off x="8501380" y="6125209"/>
              <a:ext cx="78739" cy="119380"/>
            </a:xfrm>
            <a:custGeom>
              <a:avLst/>
              <a:gdLst>
                <a:gd name="connsiteX0" fmla="*/ 34289 w 78739"/>
                <a:gd name="connsiteY0" fmla="*/ 67310 h 119380"/>
                <a:gd name="connsiteX1" fmla="*/ 0 w 78739"/>
                <a:gd name="connsiteY1" fmla="*/ 31750 h 119380"/>
                <a:gd name="connsiteX2" fmla="*/ 40639 w 78739"/>
                <a:gd name="connsiteY2" fmla="*/ 0 h 119380"/>
                <a:gd name="connsiteX3" fmla="*/ 72389 w 78739"/>
                <a:gd name="connsiteY3" fmla="*/ 6350 h 119380"/>
                <a:gd name="connsiteX4" fmla="*/ 72389 w 78739"/>
                <a:gd name="connsiteY4" fmla="*/ 25400 h 119380"/>
                <a:gd name="connsiteX5" fmla="*/ 41910 w 78739"/>
                <a:gd name="connsiteY5" fmla="*/ 17780 h 119380"/>
                <a:gd name="connsiteX6" fmla="*/ 19050 w 78739"/>
                <a:gd name="connsiteY6" fmla="*/ 33020 h 119380"/>
                <a:gd name="connsiteX7" fmla="*/ 43180 w 78739"/>
                <a:gd name="connsiteY7" fmla="*/ 52070 h 119380"/>
                <a:gd name="connsiteX8" fmla="*/ 78739 w 78739"/>
                <a:gd name="connsiteY8" fmla="*/ 87630 h 119380"/>
                <a:gd name="connsiteX9" fmla="*/ 36830 w 78739"/>
                <a:gd name="connsiteY9" fmla="*/ 119380 h 119380"/>
                <a:gd name="connsiteX10" fmla="*/ 0 w 78739"/>
                <a:gd name="connsiteY10" fmla="*/ 111760 h 119380"/>
                <a:gd name="connsiteX11" fmla="*/ 0 w 78739"/>
                <a:gd name="connsiteY11" fmla="*/ 92710 h 119380"/>
                <a:gd name="connsiteX12" fmla="*/ 36830 w 78739"/>
                <a:gd name="connsiteY12" fmla="*/ 101600 h 119380"/>
                <a:gd name="connsiteX13" fmla="*/ 59689 w 78739"/>
                <a:gd name="connsiteY13" fmla="*/ 86360 h 119380"/>
                <a:gd name="connsiteX14" fmla="*/ 34289 w 78739"/>
                <a:gd name="connsiteY14" fmla="*/ 673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19380">
                  <a:moveTo>
                    <a:pt x="34289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39" y="0"/>
                  </a:cubicBezTo>
                  <a:cubicBezTo>
                    <a:pt x="63500" y="0"/>
                    <a:pt x="64770" y="3810"/>
                    <a:pt x="72389" y="6350"/>
                  </a:cubicBezTo>
                  <a:lnTo>
                    <a:pt x="72389" y="25400"/>
                  </a:lnTo>
                  <a:cubicBezTo>
                    <a:pt x="64770" y="21590"/>
                    <a:pt x="53339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39" y="68580"/>
                    <a:pt x="78739" y="87630"/>
                  </a:cubicBezTo>
                  <a:cubicBezTo>
                    <a:pt x="78739" y="106680"/>
                    <a:pt x="62230" y="119380"/>
                    <a:pt x="36830" y="119380"/>
                  </a:cubicBezTo>
                  <a:cubicBezTo>
                    <a:pt x="11430" y="119380"/>
                    <a:pt x="8889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89" y="97790"/>
                    <a:pt x="59689" y="86360"/>
                  </a:cubicBezTo>
                  <a:cubicBezTo>
                    <a:pt x="59689" y="74930"/>
                    <a:pt x="50800" y="72390"/>
                    <a:pt x="34289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 404">
              <a:extLst>
                <a:ext uri="{FF2B5EF4-FFF2-40B4-BE49-F238E27FC236}">
                  <a16:creationId xmlns:a16="http://schemas.microsoft.com/office/drawing/2014/main" id="{D77C0A4D-D411-149B-2C27-6538A798DC57}"/>
                </a:ext>
              </a:extLst>
            </p:cNvPr>
            <p:cNvSpPr/>
            <p:nvPr/>
          </p:nvSpPr>
          <p:spPr>
            <a:xfrm>
              <a:off x="8669019" y="608075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1 w 25400"/>
                <a:gd name="connsiteY5" fmla="*/ 45720 h 160020"/>
                <a:gd name="connsiteX6" fmla="*/ 22861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1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1" y="45720"/>
                  </a:moveTo>
                  <a:lnTo>
                    <a:pt x="22861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1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 405">
              <a:extLst>
                <a:ext uri="{FF2B5EF4-FFF2-40B4-BE49-F238E27FC236}">
                  <a16:creationId xmlns:a16="http://schemas.microsoft.com/office/drawing/2014/main" id="{84FD0A1C-FF94-830A-C5DD-C2EE87A44076}"/>
                </a:ext>
              </a:extLst>
            </p:cNvPr>
            <p:cNvSpPr/>
            <p:nvPr/>
          </p:nvSpPr>
          <p:spPr>
            <a:xfrm>
              <a:off x="8732519" y="6123940"/>
              <a:ext cx="102870" cy="118109"/>
            </a:xfrm>
            <a:custGeom>
              <a:avLst/>
              <a:gdLst>
                <a:gd name="connsiteX0" fmla="*/ 20320 w 102870"/>
                <a:gd name="connsiteY0" fmla="*/ 2540 h 118109"/>
                <a:gd name="connsiteX1" fmla="*/ 20320 w 102870"/>
                <a:gd name="connsiteY1" fmla="*/ 19050 h 118109"/>
                <a:gd name="connsiteX2" fmla="*/ 20320 w 102870"/>
                <a:gd name="connsiteY2" fmla="*/ 27940 h 118109"/>
                <a:gd name="connsiteX3" fmla="*/ 20320 w 102870"/>
                <a:gd name="connsiteY3" fmla="*/ 27940 h 118109"/>
                <a:gd name="connsiteX4" fmla="*/ 63500 w 102870"/>
                <a:gd name="connsiteY4" fmla="*/ 0 h 118109"/>
                <a:gd name="connsiteX5" fmla="*/ 102870 w 102870"/>
                <a:gd name="connsiteY5" fmla="*/ 45720 h 118109"/>
                <a:gd name="connsiteX6" fmla="*/ 102870 w 102870"/>
                <a:gd name="connsiteY6" fmla="*/ 118110 h 118109"/>
                <a:gd name="connsiteX7" fmla="*/ 81280 w 102870"/>
                <a:gd name="connsiteY7" fmla="*/ 118110 h 118109"/>
                <a:gd name="connsiteX8" fmla="*/ 81280 w 102870"/>
                <a:gd name="connsiteY8" fmla="*/ 50800 h 118109"/>
                <a:gd name="connsiteX9" fmla="*/ 59690 w 102870"/>
                <a:gd name="connsiteY9" fmla="*/ 20320 h 118109"/>
                <a:gd name="connsiteX10" fmla="*/ 21590 w 102870"/>
                <a:gd name="connsiteY10" fmla="*/ 60960 h 118109"/>
                <a:gd name="connsiteX11" fmla="*/ 21590 w 102870"/>
                <a:gd name="connsiteY11" fmla="*/ 116840 h 118109"/>
                <a:gd name="connsiteX12" fmla="*/ 0 w 102870"/>
                <a:gd name="connsiteY12" fmla="*/ 116840 h 118109"/>
                <a:gd name="connsiteX13" fmla="*/ 0 w 102870"/>
                <a:gd name="connsiteY13" fmla="*/ 2540 h 118109"/>
                <a:gd name="connsiteX14" fmla="*/ 20320 w 102870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 406">
              <a:extLst>
                <a:ext uri="{FF2B5EF4-FFF2-40B4-BE49-F238E27FC236}">
                  <a16:creationId xmlns:a16="http://schemas.microsoft.com/office/drawing/2014/main" id="{F106CFC9-232F-BA54-DB2B-50B50426C5EE}"/>
                </a:ext>
              </a:extLst>
            </p:cNvPr>
            <p:cNvSpPr/>
            <p:nvPr/>
          </p:nvSpPr>
          <p:spPr>
            <a:xfrm>
              <a:off x="8915400" y="6092190"/>
              <a:ext cx="78740" cy="152400"/>
            </a:xfrm>
            <a:custGeom>
              <a:avLst/>
              <a:gdLst>
                <a:gd name="connsiteX0" fmla="*/ 20320 w 78740"/>
                <a:gd name="connsiteY0" fmla="*/ 34290 h 152400"/>
                <a:gd name="connsiteX1" fmla="*/ 20320 w 78740"/>
                <a:gd name="connsiteY1" fmla="*/ 0 h 152400"/>
                <a:gd name="connsiteX2" fmla="*/ 40640 w 78740"/>
                <a:gd name="connsiteY2" fmla="*/ 0 h 152400"/>
                <a:gd name="connsiteX3" fmla="*/ 40640 w 78740"/>
                <a:gd name="connsiteY3" fmla="*/ 34290 h 152400"/>
                <a:gd name="connsiteX4" fmla="*/ 74930 w 78740"/>
                <a:gd name="connsiteY4" fmla="*/ 34290 h 152400"/>
                <a:gd name="connsiteX5" fmla="*/ 74930 w 78740"/>
                <a:gd name="connsiteY5" fmla="*/ 52070 h 152400"/>
                <a:gd name="connsiteX6" fmla="*/ 40640 w 78740"/>
                <a:gd name="connsiteY6" fmla="*/ 52070 h 152400"/>
                <a:gd name="connsiteX7" fmla="*/ 40640 w 78740"/>
                <a:gd name="connsiteY7" fmla="*/ 111760 h 152400"/>
                <a:gd name="connsiteX8" fmla="*/ 57150 w 78740"/>
                <a:gd name="connsiteY8" fmla="*/ 133350 h 152400"/>
                <a:gd name="connsiteX9" fmla="*/ 78740 w 78740"/>
                <a:gd name="connsiteY9" fmla="*/ 128270 h 152400"/>
                <a:gd name="connsiteX10" fmla="*/ 78740 w 78740"/>
                <a:gd name="connsiteY10" fmla="*/ 147320 h 152400"/>
                <a:gd name="connsiteX11" fmla="*/ 53340 w 78740"/>
                <a:gd name="connsiteY11" fmla="*/ 152400 h 152400"/>
                <a:gd name="connsiteX12" fmla="*/ 19050 w 78740"/>
                <a:gd name="connsiteY12" fmla="*/ 118110 h 152400"/>
                <a:gd name="connsiteX13" fmla="*/ 19050 w 78740"/>
                <a:gd name="connsiteY13" fmla="*/ 52070 h 152400"/>
                <a:gd name="connsiteX14" fmla="*/ 0 w 78740"/>
                <a:gd name="connsiteY14" fmla="*/ 52070 h 152400"/>
                <a:gd name="connsiteX15" fmla="*/ 0 w 78740"/>
                <a:gd name="connsiteY15" fmla="*/ 34290 h 152400"/>
                <a:gd name="connsiteX16" fmla="*/ 19050 w 78740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40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 407">
              <a:extLst>
                <a:ext uri="{FF2B5EF4-FFF2-40B4-BE49-F238E27FC236}">
                  <a16:creationId xmlns:a16="http://schemas.microsoft.com/office/drawing/2014/main" id="{54F1DD66-DF41-7962-D73C-AC05D35F1ABD}"/>
                </a:ext>
              </a:extLst>
            </p:cNvPr>
            <p:cNvSpPr/>
            <p:nvPr/>
          </p:nvSpPr>
          <p:spPr>
            <a:xfrm>
              <a:off x="9018269" y="6075679"/>
              <a:ext cx="104140" cy="166370"/>
            </a:xfrm>
            <a:custGeom>
              <a:avLst/>
              <a:gdLst>
                <a:gd name="connsiteX0" fmla="*/ 0 w 104140"/>
                <a:gd name="connsiteY0" fmla="*/ 1270 h 166370"/>
                <a:gd name="connsiteX1" fmla="*/ 21590 w 104140"/>
                <a:gd name="connsiteY1" fmla="*/ 1270 h 166370"/>
                <a:gd name="connsiteX2" fmla="*/ 21590 w 104140"/>
                <a:gd name="connsiteY2" fmla="*/ 64770 h 166370"/>
                <a:gd name="connsiteX3" fmla="*/ 21590 w 104140"/>
                <a:gd name="connsiteY3" fmla="*/ 76200 h 166370"/>
                <a:gd name="connsiteX4" fmla="*/ 21590 w 104140"/>
                <a:gd name="connsiteY4" fmla="*/ 76200 h 166370"/>
                <a:gd name="connsiteX5" fmla="*/ 64770 w 104140"/>
                <a:gd name="connsiteY5" fmla="*/ 48260 h 166370"/>
                <a:gd name="connsiteX6" fmla="*/ 104140 w 104140"/>
                <a:gd name="connsiteY6" fmla="*/ 93980 h 166370"/>
                <a:gd name="connsiteX7" fmla="*/ 104140 w 104140"/>
                <a:gd name="connsiteY7" fmla="*/ 166370 h 166370"/>
                <a:gd name="connsiteX8" fmla="*/ 82550 w 104140"/>
                <a:gd name="connsiteY8" fmla="*/ 166370 h 166370"/>
                <a:gd name="connsiteX9" fmla="*/ 82550 w 104140"/>
                <a:gd name="connsiteY9" fmla="*/ 99060 h 166370"/>
                <a:gd name="connsiteX10" fmla="*/ 60961 w 104140"/>
                <a:gd name="connsiteY10" fmla="*/ 68580 h 166370"/>
                <a:gd name="connsiteX11" fmla="*/ 22861 w 104140"/>
                <a:gd name="connsiteY11" fmla="*/ 109220 h 166370"/>
                <a:gd name="connsiteX12" fmla="*/ 22861 w 104140"/>
                <a:gd name="connsiteY12" fmla="*/ 165100 h 166370"/>
                <a:gd name="connsiteX13" fmla="*/ 1270 w 104140"/>
                <a:gd name="connsiteY13" fmla="*/ 165100 h 166370"/>
                <a:gd name="connsiteX14" fmla="*/ 1270 w 104140"/>
                <a:gd name="connsiteY14" fmla="*/ 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40" h="166370">
                  <a:moveTo>
                    <a:pt x="0" y="1270"/>
                  </a:moveTo>
                  <a:lnTo>
                    <a:pt x="21590" y="1270"/>
                  </a:lnTo>
                  <a:lnTo>
                    <a:pt x="21590" y="64770"/>
                  </a:lnTo>
                  <a:cubicBezTo>
                    <a:pt x="21590" y="69850"/>
                    <a:pt x="21590" y="74930"/>
                    <a:pt x="21590" y="76200"/>
                  </a:cubicBezTo>
                  <a:lnTo>
                    <a:pt x="21590" y="76200"/>
                  </a:lnTo>
                  <a:cubicBezTo>
                    <a:pt x="26670" y="66040"/>
                    <a:pt x="40640" y="48260"/>
                    <a:pt x="64770" y="48260"/>
                  </a:cubicBezTo>
                  <a:cubicBezTo>
                    <a:pt x="88900" y="48260"/>
                    <a:pt x="104140" y="64770"/>
                    <a:pt x="104140" y="93980"/>
                  </a:cubicBezTo>
                  <a:lnTo>
                    <a:pt x="104140" y="166370"/>
                  </a:lnTo>
                  <a:lnTo>
                    <a:pt x="82550" y="166370"/>
                  </a:lnTo>
                  <a:lnTo>
                    <a:pt x="82550" y="99060"/>
                  </a:lnTo>
                  <a:cubicBezTo>
                    <a:pt x="82550" y="83820"/>
                    <a:pt x="80011" y="68580"/>
                    <a:pt x="60961" y="68580"/>
                  </a:cubicBezTo>
                  <a:cubicBezTo>
                    <a:pt x="41911" y="68580"/>
                    <a:pt x="22861" y="86360"/>
                    <a:pt x="22861" y="109220"/>
                  </a:cubicBezTo>
                  <a:lnTo>
                    <a:pt x="22861" y="165100"/>
                  </a:lnTo>
                  <a:lnTo>
                    <a:pt x="1270" y="16510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 408">
              <a:extLst>
                <a:ext uri="{FF2B5EF4-FFF2-40B4-BE49-F238E27FC236}">
                  <a16:creationId xmlns:a16="http://schemas.microsoft.com/office/drawing/2014/main" id="{C0B16E12-D8DC-A0A8-FB73-2B8E85C6E7EE}"/>
                </a:ext>
              </a:extLst>
            </p:cNvPr>
            <p:cNvSpPr/>
            <p:nvPr/>
          </p:nvSpPr>
          <p:spPr>
            <a:xfrm>
              <a:off x="9150350" y="612520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5880 w 107950"/>
                <a:gd name="connsiteY10" fmla="*/ 16510 h 119380"/>
                <a:gd name="connsiteX11" fmla="*/ 22860 w 107950"/>
                <a:gd name="connsiteY11" fmla="*/ 48260 h 119380"/>
                <a:gd name="connsiteX12" fmla="*/ 87630 w 107950"/>
                <a:gd name="connsiteY12" fmla="*/ 48260 h 119380"/>
                <a:gd name="connsiteX13" fmla="*/ 5715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 409">
              <a:extLst>
                <a:ext uri="{FF2B5EF4-FFF2-40B4-BE49-F238E27FC236}">
                  <a16:creationId xmlns:a16="http://schemas.microsoft.com/office/drawing/2014/main" id="{1E88397C-4030-2920-8A35-A8EA775523DD}"/>
                </a:ext>
              </a:extLst>
            </p:cNvPr>
            <p:cNvSpPr/>
            <p:nvPr/>
          </p:nvSpPr>
          <p:spPr>
            <a:xfrm>
              <a:off x="923289" y="6398259"/>
              <a:ext cx="116840" cy="119380"/>
            </a:xfrm>
            <a:custGeom>
              <a:avLst/>
              <a:gdLst>
                <a:gd name="connsiteX0" fmla="*/ 116840 w 116840"/>
                <a:gd name="connsiteY0" fmla="*/ 59690 h 119380"/>
                <a:gd name="connsiteX1" fmla="*/ 58420 w 116840"/>
                <a:gd name="connsiteY1" fmla="*/ 119380 h 119380"/>
                <a:gd name="connsiteX2" fmla="*/ 0 w 116840"/>
                <a:gd name="connsiteY2" fmla="*/ 59690 h 119380"/>
                <a:gd name="connsiteX3" fmla="*/ 58420 w 116840"/>
                <a:gd name="connsiteY3" fmla="*/ 0 h 119380"/>
                <a:gd name="connsiteX4" fmla="*/ 116840 w 116840"/>
                <a:gd name="connsiteY4" fmla="*/ 59690 h 119380"/>
                <a:gd name="connsiteX5" fmla="*/ 96520 w 116840"/>
                <a:gd name="connsiteY5" fmla="*/ 59690 h 119380"/>
                <a:gd name="connsiteX6" fmla="*/ 58420 w 116840"/>
                <a:gd name="connsiteY6" fmla="*/ 17780 h 119380"/>
                <a:gd name="connsiteX7" fmla="*/ 20320 w 116840"/>
                <a:gd name="connsiteY7" fmla="*/ 59690 h 119380"/>
                <a:gd name="connsiteX8" fmla="*/ 58420 w 116840"/>
                <a:gd name="connsiteY8" fmla="*/ 101600 h 119380"/>
                <a:gd name="connsiteX9" fmla="*/ 96520 w 116840"/>
                <a:gd name="connsiteY9" fmla="*/ 5969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80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 410">
              <a:extLst>
                <a:ext uri="{FF2B5EF4-FFF2-40B4-BE49-F238E27FC236}">
                  <a16:creationId xmlns:a16="http://schemas.microsoft.com/office/drawing/2014/main" id="{A82F1C93-EFB3-55CD-F811-E7988DEC59A5}"/>
                </a:ext>
              </a:extLst>
            </p:cNvPr>
            <p:cNvSpPr/>
            <p:nvPr/>
          </p:nvSpPr>
          <p:spPr>
            <a:xfrm>
              <a:off x="1069339" y="6399529"/>
              <a:ext cx="66592" cy="116839"/>
            </a:xfrm>
            <a:custGeom>
              <a:avLst/>
              <a:gdLst>
                <a:gd name="connsiteX0" fmla="*/ 1270 w 66592"/>
                <a:gd name="connsiteY0" fmla="*/ 1270 h 116839"/>
                <a:gd name="connsiteX1" fmla="*/ 21590 w 66592"/>
                <a:gd name="connsiteY1" fmla="*/ 1270 h 116839"/>
                <a:gd name="connsiteX2" fmla="*/ 21590 w 66592"/>
                <a:gd name="connsiteY2" fmla="*/ 17780 h 116839"/>
                <a:gd name="connsiteX3" fmla="*/ 21590 w 66592"/>
                <a:gd name="connsiteY3" fmla="*/ 26670 h 116839"/>
                <a:gd name="connsiteX4" fmla="*/ 21590 w 66592"/>
                <a:gd name="connsiteY4" fmla="*/ 26670 h 116839"/>
                <a:gd name="connsiteX5" fmla="*/ 57150 w 66592"/>
                <a:gd name="connsiteY5" fmla="*/ 0 h 116839"/>
                <a:gd name="connsiteX6" fmla="*/ 63500 w 66592"/>
                <a:gd name="connsiteY6" fmla="*/ 0 h 116839"/>
                <a:gd name="connsiteX7" fmla="*/ 63500 w 66592"/>
                <a:gd name="connsiteY7" fmla="*/ 20320 h 116839"/>
                <a:gd name="connsiteX8" fmla="*/ 57150 w 66592"/>
                <a:gd name="connsiteY8" fmla="*/ 20320 h 116839"/>
                <a:gd name="connsiteX9" fmla="*/ 21590 w 66592"/>
                <a:gd name="connsiteY9" fmla="*/ 67310 h 116839"/>
                <a:gd name="connsiteX10" fmla="*/ 21590 w 66592"/>
                <a:gd name="connsiteY10" fmla="*/ 116840 h 116839"/>
                <a:gd name="connsiteX11" fmla="*/ 0 w 66592"/>
                <a:gd name="connsiteY11" fmla="*/ 116840 h 116839"/>
                <a:gd name="connsiteX12" fmla="*/ 0 w 66592"/>
                <a:gd name="connsiteY12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39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 411">
              <a:extLst>
                <a:ext uri="{FF2B5EF4-FFF2-40B4-BE49-F238E27FC236}">
                  <a16:creationId xmlns:a16="http://schemas.microsoft.com/office/drawing/2014/main" id="{F7AF5A76-E337-7427-583D-3417AF029B80}"/>
                </a:ext>
              </a:extLst>
            </p:cNvPr>
            <p:cNvSpPr/>
            <p:nvPr/>
          </p:nvSpPr>
          <p:spPr>
            <a:xfrm>
              <a:off x="1151889" y="6398259"/>
              <a:ext cx="109220" cy="167640"/>
            </a:xfrm>
            <a:custGeom>
              <a:avLst/>
              <a:gdLst>
                <a:gd name="connsiteX0" fmla="*/ 60960 w 109220"/>
                <a:gd name="connsiteY0" fmla="*/ 99060 h 167640"/>
                <a:gd name="connsiteX1" fmla="*/ 106680 w 109220"/>
                <a:gd name="connsiteY1" fmla="*/ 132080 h 167640"/>
                <a:gd name="connsiteX2" fmla="*/ 52070 w 109220"/>
                <a:gd name="connsiteY2" fmla="*/ 167640 h 167640"/>
                <a:gd name="connsiteX3" fmla="*/ 0 w 109220"/>
                <a:gd name="connsiteY3" fmla="*/ 137160 h 167640"/>
                <a:gd name="connsiteX4" fmla="*/ 31750 w 109220"/>
                <a:gd name="connsiteY4" fmla="*/ 109220 h 167640"/>
                <a:gd name="connsiteX5" fmla="*/ 13970 w 109220"/>
                <a:gd name="connsiteY5" fmla="*/ 93980 h 167640"/>
                <a:gd name="connsiteX6" fmla="*/ 29210 w 109220"/>
                <a:gd name="connsiteY6" fmla="*/ 77470 h 167640"/>
                <a:gd name="connsiteX7" fmla="*/ 2540 w 109220"/>
                <a:gd name="connsiteY7" fmla="*/ 40640 h 167640"/>
                <a:gd name="connsiteX8" fmla="*/ 49530 w 109220"/>
                <a:gd name="connsiteY8" fmla="*/ 0 h 167640"/>
                <a:gd name="connsiteX9" fmla="*/ 67310 w 109220"/>
                <a:gd name="connsiteY9" fmla="*/ 2540 h 167640"/>
                <a:gd name="connsiteX10" fmla="*/ 109220 w 109220"/>
                <a:gd name="connsiteY10" fmla="*/ 2540 h 167640"/>
                <a:gd name="connsiteX11" fmla="*/ 109220 w 109220"/>
                <a:gd name="connsiteY11" fmla="*/ 19050 h 167640"/>
                <a:gd name="connsiteX12" fmla="*/ 93980 w 109220"/>
                <a:gd name="connsiteY12" fmla="*/ 19050 h 167640"/>
                <a:gd name="connsiteX13" fmla="*/ 87630 w 109220"/>
                <a:gd name="connsiteY13" fmla="*/ 19050 h 167640"/>
                <a:gd name="connsiteX14" fmla="*/ 86360 w 109220"/>
                <a:gd name="connsiteY14" fmla="*/ 19050 h 167640"/>
                <a:gd name="connsiteX15" fmla="*/ 96520 w 109220"/>
                <a:gd name="connsiteY15" fmla="*/ 41910 h 167640"/>
                <a:gd name="connsiteX16" fmla="*/ 54610 w 109220"/>
                <a:gd name="connsiteY16" fmla="*/ 81280 h 167640"/>
                <a:gd name="connsiteX17" fmla="*/ 54610 w 109220"/>
                <a:gd name="connsiteY17" fmla="*/ 81280 h 167640"/>
                <a:gd name="connsiteX18" fmla="*/ 35560 w 109220"/>
                <a:gd name="connsiteY18" fmla="*/ 90170 h 167640"/>
                <a:gd name="connsiteX19" fmla="*/ 62230 w 109220"/>
                <a:gd name="connsiteY19" fmla="*/ 100330 h 167640"/>
                <a:gd name="connsiteX20" fmla="*/ 85090 w 109220"/>
                <a:gd name="connsiteY20" fmla="*/ 133350 h 167640"/>
                <a:gd name="connsiteX21" fmla="*/ 49530 w 109220"/>
                <a:gd name="connsiteY21" fmla="*/ 114300 h 167640"/>
                <a:gd name="connsiteX22" fmla="*/ 19050 w 109220"/>
                <a:gd name="connsiteY22" fmla="*/ 133350 h 167640"/>
                <a:gd name="connsiteX23" fmla="*/ 50800 w 109220"/>
                <a:gd name="connsiteY23" fmla="*/ 151130 h 167640"/>
                <a:gd name="connsiteX24" fmla="*/ 83820 w 109220"/>
                <a:gd name="connsiteY24" fmla="*/ 132080 h 167640"/>
                <a:gd name="connsiteX25" fmla="*/ 76200 w 109220"/>
                <a:gd name="connsiteY25" fmla="*/ 40640 h 167640"/>
                <a:gd name="connsiteX26" fmla="*/ 49530 w 109220"/>
                <a:gd name="connsiteY26" fmla="*/ 16510 h 167640"/>
                <a:gd name="connsiteX27" fmla="*/ 22860 w 109220"/>
                <a:gd name="connsiteY27" fmla="*/ 40640 h 167640"/>
                <a:gd name="connsiteX28" fmla="*/ 49530 w 109220"/>
                <a:gd name="connsiteY28" fmla="*/ 64770 h 167640"/>
                <a:gd name="connsiteX29" fmla="*/ 76200 w 109220"/>
                <a:gd name="connsiteY29" fmla="*/ 4064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9220" h="167640">
                  <a:moveTo>
                    <a:pt x="60960" y="99060"/>
                  </a:moveTo>
                  <a:cubicBezTo>
                    <a:pt x="90170" y="102870"/>
                    <a:pt x="106680" y="110490"/>
                    <a:pt x="106680" y="132080"/>
                  </a:cubicBezTo>
                  <a:cubicBezTo>
                    <a:pt x="106680" y="153670"/>
                    <a:pt x="83820" y="167640"/>
                    <a:pt x="52070" y="167640"/>
                  </a:cubicBezTo>
                  <a:cubicBezTo>
                    <a:pt x="20320" y="167640"/>
                    <a:pt x="0" y="157480"/>
                    <a:pt x="0" y="137160"/>
                  </a:cubicBezTo>
                  <a:cubicBezTo>
                    <a:pt x="0" y="116840"/>
                    <a:pt x="13970" y="113030"/>
                    <a:pt x="31750" y="109220"/>
                  </a:cubicBezTo>
                  <a:cubicBezTo>
                    <a:pt x="20320" y="107950"/>
                    <a:pt x="13970" y="102870"/>
                    <a:pt x="13970" y="93980"/>
                  </a:cubicBezTo>
                  <a:cubicBezTo>
                    <a:pt x="13970" y="85090"/>
                    <a:pt x="20320" y="81280"/>
                    <a:pt x="29210" y="77470"/>
                  </a:cubicBezTo>
                  <a:cubicBezTo>
                    <a:pt x="12700" y="71120"/>
                    <a:pt x="2540" y="58420"/>
                    <a:pt x="2540" y="40640"/>
                  </a:cubicBezTo>
                  <a:cubicBezTo>
                    <a:pt x="2540" y="22860"/>
                    <a:pt x="22860" y="0"/>
                    <a:pt x="49530" y="0"/>
                  </a:cubicBezTo>
                  <a:cubicBezTo>
                    <a:pt x="76200" y="0"/>
                    <a:pt x="62230" y="0"/>
                    <a:pt x="67310" y="2540"/>
                  </a:cubicBezTo>
                  <a:lnTo>
                    <a:pt x="109220" y="2540"/>
                  </a:lnTo>
                  <a:lnTo>
                    <a:pt x="109220" y="19050"/>
                  </a:lnTo>
                  <a:lnTo>
                    <a:pt x="93980" y="19050"/>
                  </a:lnTo>
                  <a:cubicBezTo>
                    <a:pt x="91440" y="19050"/>
                    <a:pt x="87630" y="19050"/>
                    <a:pt x="87630" y="19050"/>
                  </a:cubicBezTo>
                  <a:lnTo>
                    <a:pt x="86360" y="19050"/>
                  </a:lnTo>
                  <a:cubicBezTo>
                    <a:pt x="92710" y="24130"/>
                    <a:pt x="96520" y="33020"/>
                    <a:pt x="96520" y="41910"/>
                  </a:cubicBezTo>
                  <a:cubicBezTo>
                    <a:pt x="96520" y="64770"/>
                    <a:pt x="78740" y="80010"/>
                    <a:pt x="54610" y="81280"/>
                  </a:cubicBezTo>
                  <a:lnTo>
                    <a:pt x="54610" y="81280"/>
                  </a:lnTo>
                  <a:cubicBezTo>
                    <a:pt x="44450" y="81280"/>
                    <a:pt x="35560" y="86360"/>
                    <a:pt x="35560" y="90170"/>
                  </a:cubicBezTo>
                  <a:cubicBezTo>
                    <a:pt x="35560" y="93980"/>
                    <a:pt x="43180" y="97790"/>
                    <a:pt x="62230" y="100330"/>
                  </a:cubicBezTo>
                  <a:close/>
                  <a:moveTo>
                    <a:pt x="85090" y="133350"/>
                  </a:moveTo>
                  <a:cubicBezTo>
                    <a:pt x="85090" y="123190"/>
                    <a:pt x="76200" y="114300"/>
                    <a:pt x="49530" y="114300"/>
                  </a:cubicBezTo>
                  <a:cubicBezTo>
                    <a:pt x="22860" y="114300"/>
                    <a:pt x="19050" y="123190"/>
                    <a:pt x="19050" y="133350"/>
                  </a:cubicBezTo>
                  <a:cubicBezTo>
                    <a:pt x="19050" y="143510"/>
                    <a:pt x="31750" y="151130"/>
                    <a:pt x="50800" y="151130"/>
                  </a:cubicBezTo>
                  <a:cubicBezTo>
                    <a:pt x="69850" y="151130"/>
                    <a:pt x="83820" y="143510"/>
                    <a:pt x="83820" y="132080"/>
                  </a:cubicBezTo>
                  <a:close/>
                  <a:moveTo>
                    <a:pt x="76200" y="40640"/>
                  </a:moveTo>
                  <a:cubicBezTo>
                    <a:pt x="76200" y="26670"/>
                    <a:pt x="66040" y="16510"/>
                    <a:pt x="49530" y="16510"/>
                  </a:cubicBezTo>
                  <a:cubicBezTo>
                    <a:pt x="33020" y="16510"/>
                    <a:pt x="22860" y="26670"/>
                    <a:pt x="22860" y="40640"/>
                  </a:cubicBezTo>
                  <a:cubicBezTo>
                    <a:pt x="22860" y="54610"/>
                    <a:pt x="34290" y="64770"/>
                    <a:pt x="49530" y="64770"/>
                  </a:cubicBezTo>
                  <a:cubicBezTo>
                    <a:pt x="64770" y="64770"/>
                    <a:pt x="76200" y="54610"/>
                    <a:pt x="76200" y="406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 412">
              <a:extLst>
                <a:ext uri="{FF2B5EF4-FFF2-40B4-BE49-F238E27FC236}">
                  <a16:creationId xmlns:a16="http://schemas.microsoft.com/office/drawing/2014/main" id="{2AB3FBB4-549A-2507-D9C7-EE524F96179A}"/>
                </a:ext>
              </a:extLst>
            </p:cNvPr>
            <p:cNvSpPr/>
            <p:nvPr/>
          </p:nvSpPr>
          <p:spPr>
            <a:xfrm>
              <a:off x="1275080" y="6398259"/>
              <a:ext cx="93980" cy="119380"/>
            </a:xfrm>
            <a:custGeom>
              <a:avLst/>
              <a:gdLst>
                <a:gd name="connsiteX0" fmla="*/ 5080 w 93980"/>
                <a:gd name="connsiteY0" fmla="*/ 8890 h 119380"/>
                <a:gd name="connsiteX1" fmla="*/ 45720 w 93980"/>
                <a:gd name="connsiteY1" fmla="*/ 0 h 119380"/>
                <a:gd name="connsiteX2" fmla="*/ 93980 w 93980"/>
                <a:gd name="connsiteY2" fmla="*/ 44450 h 119380"/>
                <a:gd name="connsiteX3" fmla="*/ 93980 w 93980"/>
                <a:gd name="connsiteY3" fmla="*/ 116840 h 119380"/>
                <a:gd name="connsiteX4" fmla="*/ 74930 w 93980"/>
                <a:gd name="connsiteY4" fmla="*/ 116840 h 119380"/>
                <a:gd name="connsiteX5" fmla="*/ 74930 w 93980"/>
                <a:gd name="connsiteY5" fmla="*/ 102870 h 119380"/>
                <a:gd name="connsiteX6" fmla="*/ 74930 w 93980"/>
                <a:gd name="connsiteY6" fmla="*/ 93980 h 119380"/>
                <a:gd name="connsiteX7" fmla="*/ 74930 w 93980"/>
                <a:gd name="connsiteY7" fmla="*/ 93980 h 119380"/>
                <a:gd name="connsiteX8" fmla="*/ 35560 w 93980"/>
                <a:gd name="connsiteY8" fmla="*/ 119380 h 119380"/>
                <a:gd name="connsiteX9" fmla="*/ 0 w 93980"/>
                <a:gd name="connsiteY9" fmla="*/ 86360 h 119380"/>
                <a:gd name="connsiteX10" fmla="*/ 74930 w 93980"/>
                <a:gd name="connsiteY10" fmla="*/ 50800 h 119380"/>
                <a:gd name="connsiteX11" fmla="*/ 74930 w 93980"/>
                <a:gd name="connsiteY11" fmla="*/ 44450 h 119380"/>
                <a:gd name="connsiteX12" fmla="*/ 44450 w 93980"/>
                <a:gd name="connsiteY12" fmla="*/ 17780 h 119380"/>
                <a:gd name="connsiteX13" fmla="*/ 7620 w 93980"/>
                <a:gd name="connsiteY13" fmla="*/ 27940 h 119380"/>
                <a:gd name="connsiteX14" fmla="*/ 7620 w 93980"/>
                <a:gd name="connsiteY14" fmla="*/ 8890 h 119380"/>
                <a:gd name="connsiteX15" fmla="*/ 71120 w 93980"/>
                <a:gd name="connsiteY15" fmla="*/ 66040 h 119380"/>
                <a:gd name="connsiteX16" fmla="*/ 17780 w 93980"/>
                <a:gd name="connsiteY16" fmla="*/ 85090 h 119380"/>
                <a:gd name="connsiteX17" fmla="*/ 36830 w 93980"/>
                <a:gd name="connsiteY17" fmla="*/ 101600 h 119380"/>
                <a:gd name="connsiteX18" fmla="*/ 71120 w 93980"/>
                <a:gd name="connsiteY18" fmla="*/ 6477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80" h="119380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1120" y="66040"/>
                  </a:moveTo>
                  <a:cubicBezTo>
                    <a:pt x="34290" y="59690"/>
                    <a:pt x="17780" y="69850"/>
                    <a:pt x="17780" y="85090"/>
                  </a:cubicBezTo>
                  <a:cubicBezTo>
                    <a:pt x="17780" y="100330"/>
                    <a:pt x="25400" y="101600"/>
                    <a:pt x="36830" y="101600"/>
                  </a:cubicBezTo>
                  <a:cubicBezTo>
                    <a:pt x="55880" y="101600"/>
                    <a:pt x="71120" y="82550"/>
                    <a:pt x="7112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 413">
              <a:extLst>
                <a:ext uri="{FF2B5EF4-FFF2-40B4-BE49-F238E27FC236}">
                  <a16:creationId xmlns:a16="http://schemas.microsoft.com/office/drawing/2014/main" id="{AC04F6D3-84B6-4F22-3D1C-AE150FD967A4}"/>
                </a:ext>
              </a:extLst>
            </p:cNvPr>
            <p:cNvSpPr/>
            <p:nvPr/>
          </p:nvSpPr>
          <p:spPr>
            <a:xfrm>
              <a:off x="1404619" y="6398259"/>
              <a:ext cx="102869" cy="118109"/>
            </a:xfrm>
            <a:custGeom>
              <a:avLst/>
              <a:gdLst>
                <a:gd name="connsiteX0" fmla="*/ 20320 w 102869"/>
                <a:gd name="connsiteY0" fmla="*/ 2540 h 118109"/>
                <a:gd name="connsiteX1" fmla="*/ 20320 w 102869"/>
                <a:gd name="connsiteY1" fmla="*/ 19050 h 118109"/>
                <a:gd name="connsiteX2" fmla="*/ 20320 w 102869"/>
                <a:gd name="connsiteY2" fmla="*/ 27940 h 118109"/>
                <a:gd name="connsiteX3" fmla="*/ 20320 w 102869"/>
                <a:gd name="connsiteY3" fmla="*/ 27940 h 118109"/>
                <a:gd name="connsiteX4" fmla="*/ 63500 w 102869"/>
                <a:gd name="connsiteY4" fmla="*/ 0 h 118109"/>
                <a:gd name="connsiteX5" fmla="*/ 102870 w 102869"/>
                <a:gd name="connsiteY5" fmla="*/ 45720 h 118109"/>
                <a:gd name="connsiteX6" fmla="*/ 102870 w 102869"/>
                <a:gd name="connsiteY6" fmla="*/ 118110 h 118109"/>
                <a:gd name="connsiteX7" fmla="*/ 81280 w 102869"/>
                <a:gd name="connsiteY7" fmla="*/ 118110 h 118109"/>
                <a:gd name="connsiteX8" fmla="*/ 81280 w 102869"/>
                <a:gd name="connsiteY8" fmla="*/ 50800 h 118109"/>
                <a:gd name="connsiteX9" fmla="*/ 59690 w 102869"/>
                <a:gd name="connsiteY9" fmla="*/ 20320 h 118109"/>
                <a:gd name="connsiteX10" fmla="*/ 21590 w 102869"/>
                <a:gd name="connsiteY10" fmla="*/ 60960 h 118109"/>
                <a:gd name="connsiteX11" fmla="*/ 21590 w 102869"/>
                <a:gd name="connsiteY11" fmla="*/ 116840 h 118109"/>
                <a:gd name="connsiteX12" fmla="*/ 0 w 102869"/>
                <a:gd name="connsiteY12" fmla="*/ 116840 h 118109"/>
                <a:gd name="connsiteX13" fmla="*/ 0 w 102869"/>
                <a:gd name="connsiteY13" fmla="*/ 2540 h 118109"/>
                <a:gd name="connsiteX14" fmla="*/ 20320 w 102869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 414">
              <a:extLst>
                <a:ext uri="{FF2B5EF4-FFF2-40B4-BE49-F238E27FC236}">
                  <a16:creationId xmlns:a16="http://schemas.microsoft.com/office/drawing/2014/main" id="{7319533D-C840-BCE7-DF34-090301446889}"/>
                </a:ext>
              </a:extLst>
            </p:cNvPr>
            <p:cNvSpPr/>
            <p:nvPr/>
          </p:nvSpPr>
          <p:spPr>
            <a:xfrm>
              <a:off x="1544319" y="635507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 415">
              <a:extLst>
                <a:ext uri="{FF2B5EF4-FFF2-40B4-BE49-F238E27FC236}">
                  <a16:creationId xmlns:a16="http://schemas.microsoft.com/office/drawing/2014/main" id="{C63DCE8C-4612-132C-15AE-ED01295AF210}"/>
                </a:ext>
              </a:extLst>
            </p:cNvPr>
            <p:cNvSpPr/>
            <p:nvPr/>
          </p:nvSpPr>
          <p:spPr>
            <a:xfrm>
              <a:off x="1595119" y="6400800"/>
              <a:ext cx="96519" cy="114300"/>
            </a:xfrm>
            <a:custGeom>
              <a:avLst/>
              <a:gdLst>
                <a:gd name="connsiteX0" fmla="*/ 95250 w 96519"/>
                <a:gd name="connsiteY0" fmla="*/ 114300 h 114300"/>
                <a:gd name="connsiteX1" fmla="*/ 0 w 96519"/>
                <a:gd name="connsiteY1" fmla="*/ 114300 h 114300"/>
                <a:gd name="connsiteX2" fmla="*/ 60960 w 96519"/>
                <a:gd name="connsiteY2" fmla="*/ 17780 h 114300"/>
                <a:gd name="connsiteX3" fmla="*/ 5080 w 96519"/>
                <a:gd name="connsiteY3" fmla="*/ 17780 h 114300"/>
                <a:gd name="connsiteX4" fmla="*/ 5080 w 96519"/>
                <a:gd name="connsiteY4" fmla="*/ 0 h 114300"/>
                <a:gd name="connsiteX5" fmla="*/ 95250 w 96519"/>
                <a:gd name="connsiteY5" fmla="*/ 0 h 114300"/>
                <a:gd name="connsiteX6" fmla="*/ 34290 w 96519"/>
                <a:gd name="connsiteY6" fmla="*/ 96520 h 114300"/>
                <a:gd name="connsiteX7" fmla="*/ 96520 w 96519"/>
                <a:gd name="connsiteY7" fmla="*/ 96520 h 114300"/>
                <a:gd name="connsiteX8" fmla="*/ 96520 w 96519"/>
                <a:gd name="connsiteY8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519" h="114300">
                  <a:moveTo>
                    <a:pt x="95250" y="114300"/>
                  </a:moveTo>
                  <a:lnTo>
                    <a:pt x="0" y="114300"/>
                  </a:lnTo>
                  <a:lnTo>
                    <a:pt x="60960" y="17780"/>
                  </a:lnTo>
                  <a:lnTo>
                    <a:pt x="5080" y="17780"/>
                  </a:lnTo>
                  <a:lnTo>
                    <a:pt x="5080" y="0"/>
                  </a:lnTo>
                  <a:lnTo>
                    <a:pt x="95250" y="0"/>
                  </a:lnTo>
                  <a:lnTo>
                    <a:pt x="34290" y="96520"/>
                  </a:lnTo>
                  <a:lnTo>
                    <a:pt x="96520" y="96520"/>
                  </a:lnTo>
                  <a:lnTo>
                    <a:pt x="96520" y="1143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 416">
              <a:extLst>
                <a:ext uri="{FF2B5EF4-FFF2-40B4-BE49-F238E27FC236}">
                  <a16:creationId xmlns:a16="http://schemas.microsoft.com/office/drawing/2014/main" id="{1E197CB1-4CF1-701E-2ABC-DDBF132921C6}"/>
                </a:ext>
              </a:extLst>
            </p:cNvPr>
            <p:cNvSpPr/>
            <p:nvPr/>
          </p:nvSpPr>
          <p:spPr>
            <a:xfrm>
              <a:off x="1711960" y="6398259"/>
              <a:ext cx="93979" cy="119380"/>
            </a:xfrm>
            <a:custGeom>
              <a:avLst/>
              <a:gdLst>
                <a:gd name="connsiteX0" fmla="*/ 5080 w 93979"/>
                <a:gd name="connsiteY0" fmla="*/ 8890 h 119380"/>
                <a:gd name="connsiteX1" fmla="*/ 45720 w 93979"/>
                <a:gd name="connsiteY1" fmla="*/ 0 h 119380"/>
                <a:gd name="connsiteX2" fmla="*/ 93980 w 93979"/>
                <a:gd name="connsiteY2" fmla="*/ 44450 h 119380"/>
                <a:gd name="connsiteX3" fmla="*/ 93980 w 93979"/>
                <a:gd name="connsiteY3" fmla="*/ 116840 h 119380"/>
                <a:gd name="connsiteX4" fmla="*/ 74930 w 93979"/>
                <a:gd name="connsiteY4" fmla="*/ 116840 h 119380"/>
                <a:gd name="connsiteX5" fmla="*/ 74930 w 93979"/>
                <a:gd name="connsiteY5" fmla="*/ 102870 h 119380"/>
                <a:gd name="connsiteX6" fmla="*/ 74930 w 93979"/>
                <a:gd name="connsiteY6" fmla="*/ 93980 h 119380"/>
                <a:gd name="connsiteX7" fmla="*/ 74930 w 93979"/>
                <a:gd name="connsiteY7" fmla="*/ 93980 h 119380"/>
                <a:gd name="connsiteX8" fmla="*/ 35560 w 93979"/>
                <a:gd name="connsiteY8" fmla="*/ 119380 h 119380"/>
                <a:gd name="connsiteX9" fmla="*/ 0 w 93979"/>
                <a:gd name="connsiteY9" fmla="*/ 86360 h 119380"/>
                <a:gd name="connsiteX10" fmla="*/ 74930 w 93979"/>
                <a:gd name="connsiteY10" fmla="*/ 50800 h 119380"/>
                <a:gd name="connsiteX11" fmla="*/ 74930 w 93979"/>
                <a:gd name="connsiteY11" fmla="*/ 44450 h 119380"/>
                <a:gd name="connsiteX12" fmla="*/ 44450 w 93979"/>
                <a:gd name="connsiteY12" fmla="*/ 17780 h 119380"/>
                <a:gd name="connsiteX13" fmla="*/ 7620 w 93979"/>
                <a:gd name="connsiteY13" fmla="*/ 27940 h 119380"/>
                <a:gd name="connsiteX14" fmla="*/ 7620 w 93979"/>
                <a:gd name="connsiteY14" fmla="*/ 8890 h 119380"/>
                <a:gd name="connsiteX15" fmla="*/ 72390 w 93979"/>
                <a:gd name="connsiteY15" fmla="*/ 66040 h 119380"/>
                <a:gd name="connsiteX16" fmla="*/ 19050 w 93979"/>
                <a:gd name="connsiteY16" fmla="*/ 85090 h 119380"/>
                <a:gd name="connsiteX17" fmla="*/ 38100 w 93979"/>
                <a:gd name="connsiteY17" fmla="*/ 101600 h 119380"/>
                <a:gd name="connsiteX18" fmla="*/ 72390 w 93979"/>
                <a:gd name="connsiteY18" fmla="*/ 6477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80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6040"/>
                  </a:moveTo>
                  <a:cubicBezTo>
                    <a:pt x="35560" y="59690"/>
                    <a:pt x="19050" y="69850"/>
                    <a:pt x="19050" y="85090"/>
                  </a:cubicBezTo>
                  <a:cubicBezTo>
                    <a:pt x="19050" y="100330"/>
                    <a:pt x="26670" y="101600"/>
                    <a:pt x="38100" y="101600"/>
                  </a:cubicBezTo>
                  <a:cubicBezTo>
                    <a:pt x="57150" y="101600"/>
                    <a:pt x="72390" y="82550"/>
                    <a:pt x="7239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 417">
              <a:extLst>
                <a:ext uri="{FF2B5EF4-FFF2-40B4-BE49-F238E27FC236}">
                  <a16:creationId xmlns:a16="http://schemas.microsoft.com/office/drawing/2014/main" id="{C61EC536-38F2-2F04-8276-D8D35A2E3C91}"/>
                </a:ext>
              </a:extLst>
            </p:cNvPr>
            <p:cNvSpPr/>
            <p:nvPr/>
          </p:nvSpPr>
          <p:spPr>
            <a:xfrm>
              <a:off x="1826260" y="6366509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 418">
              <a:extLst>
                <a:ext uri="{FF2B5EF4-FFF2-40B4-BE49-F238E27FC236}">
                  <a16:creationId xmlns:a16="http://schemas.microsoft.com/office/drawing/2014/main" id="{B2D9658E-2120-4D34-5B6E-51C301E97162}"/>
                </a:ext>
              </a:extLst>
            </p:cNvPr>
            <p:cNvSpPr/>
            <p:nvPr/>
          </p:nvSpPr>
          <p:spPr>
            <a:xfrm>
              <a:off x="1927860" y="635507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 419">
              <a:extLst>
                <a:ext uri="{FF2B5EF4-FFF2-40B4-BE49-F238E27FC236}">
                  <a16:creationId xmlns:a16="http://schemas.microsoft.com/office/drawing/2014/main" id="{F69BCD8E-D0A3-46DC-03F7-B30B3DCA38BF}"/>
                </a:ext>
              </a:extLst>
            </p:cNvPr>
            <p:cNvSpPr/>
            <p:nvPr/>
          </p:nvSpPr>
          <p:spPr>
            <a:xfrm>
              <a:off x="1983739" y="6398259"/>
              <a:ext cx="116839" cy="119380"/>
            </a:xfrm>
            <a:custGeom>
              <a:avLst/>
              <a:gdLst>
                <a:gd name="connsiteX0" fmla="*/ 116840 w 116839"/>
                <a:gd name="connsiteY0" fmla="*/ 59690 h 119380"/>
                <a:gd name="connsiteX1" fmla="*/ 58420 w 116839"/>
                <a:gd name="connsiteY1" fmla="*/ 119380 h 119380"/>
                <a:gd name="connsiteX2" fmla="*/ 0 w 116839"/>
                <a:gd name="connsiteY2" fmla="*/ 59690 h 119380"/>
                <a:gd name="connsiteX3" fmla="*/ 58420 w 116839"/>
                <a:gd name="connsiteY3" fmla="*/ 0 h 119380"/>
                <a:gd name="connsiteX4" fmla="*/ 116840 w 116839"/>
                <a:gd name="connsiteY4" fmla="*/ 59690 h 119380"/>
                <a:gd name="connsiteX5" fmla="*/ 96520 w 116839"/>
                <a:gd name="connsiteY5" fmla="*/ 59690 h 119380"/>
                <a:gd name="connsiteX6" fmla="*/ 58420 w 116839"/>
                <a:gd name="connsiteY6" fmla="*/ 17780 h 119380"/>
                <a:gd name="connsiteX7" fmla="*/ 20320 w 116839"/>
                <a:gd name="connsiteY7" fmla="*/ 59690 h 119380"/>
                <a:gd name="connsiteX8" fmla="*/ 58420 w 116839"/>
                <a:gd name="connsiteY8" fmla="*/ 101600 h 119380"/>
                <a:gd name="connsiteX9" fmla="*/ 96520 w 116839"/>
                <a:gd name="connsiteY9" fmla="*/ 5969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39" h="119380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 420">
              <a:extLst>
                <a:ext uri="{FF2B5EF4-FFF2-40B4-BE49-F238E27FC236}">
                  <a16:creationId xmlns:a16="http://schemas.microsoft.com/office/drawing/2014/main" id="{3BF7540E-3701-594F-E5A2-4339C4CA6D23}"/>
                </a:ext>
              </a:extLst>
            </p:cNvPr>
            <p:cNvSpPr/>
            <p:nvPr/>
          </p:nvSpPr>
          <p:spPr>
            <a:xfrm>
              <a:off x="2132329" y="6398259"/>
              <a:ext cx="102870" cy="118109"/>
            </a:xfrm>
            <a:custGeom>
              <a:avLst/>
              <a:gdLst>
                <a:gd name="connsiteX0" fmla="*/ 20320 w 102870"/>
                <a:gd name="connsiteY0" fmla="*/ 2540 h 118109"/>
                <a:gd name="connsiteX1" fmla="*/ 20320 w 102870"/>
                <a:gd name="connsiteY1" fmla="*/ 19050 h 118109"/>
                <a:gd name="connsiteX2" fmla="*/ 20320 w 102870"/>
                <a:gd name="connsiteY2" fmla="*/ 27940 h 118109"/>
                <a:gd name="connsiteX3" fmla="*/ 20320 w 102870"/>
                <a:gd name="connsiteY3" fmla="*/ 27940 h 118109"/>
                <a:gd name="connsiteX4" fmla="*/ 63500 w 102870"/>
                <a:gd name="connsiteY4" fmla="*/ 0 h 118109"/>
                <a:gd name="connsiteX5" fmla="*/ 102870 w 102870"/>
                <a:gd name="connsiteY5" fmla="*/ 45720 h 118109"/>
                <a:gd name="connsiteX6" fmla="*/ 102870 w 102870"/>
                <a:gd name="connsiteY6" fmla="*/ 118110 h 118109"/>
                <a:gd name="connsiteX7" fmla="*/ 81280 w 102870"/>
                <a:gd name="connsiteY7" fmla="*/ 118110 h 118109"/>
                <a:gd name="connsiteX8" fmla="*/ 81280 w 102870"/>
                <a:gd name="connsiteY8" fmla="*/ 50800 h 118109"/>
                <a:gd name="connsiteX9" fmla="*/ 59690 w 102870"/>
                <a:gd name="connsiteY9" fmla="*/ 20320 h 118109"/>
                <a:gd name="connsiteX10" fmla="*/ 21590 w 102870"/>
                <a:gd name="connsiteY10" fmla="*/ 60960 h 118109"/>
                <a:gd name="connsiteX11" fmla="*/ 21590 w 102870"/>
                <a:gd name="connsiteY11" fmla="*/ 116840 h 118109"/>
                <a:gd name="connsiteX12" fmla="*/ 0 w 102870"/>
                <a:gd name="connsiteY12" fmla="*/ 116840 h 118109"/>
                <a:gd name="connsiteX13" fmla="*/ 0 w 102870"/>
                <a:gd name="connsiteY13" fmla="*/ 2540 h 118109"/>
                <a:gd name="connsiteX14" fmla="*/ 20320 w 102870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 421">
              <a:extLst>
                <a:ext uri="{FF2B5EF4-FFF2-40B4-BE49-F238E27FC236}">
                  <a16:creationId xmlns:a16="http://schemas.microsoft.com/office/drawing/2014/main" id="{031FC0E5-2D58-F9D9-9DFF-4FB94921EA66}"/>
                </a:ext>
              </a:extLst>
            </p:cNvPr>
            <p:cNvSpPr/>
            <p:nvPr/>
          </p:nvSpPr>
          <p:spPr>
            <a:xfrm>
              <a:off x="2325370" y="6398259"/>
              <a:ext cx="116839" cy="119380"/>
            </a:xfrm>
            <a:custGeom>
              <a:avLst/>
              <a:gdLst>
                <a:gd name="connsiteX0" fmla="*/ 116840 w 116839"/>
                <a:gd name="connsiteY0" fmla="*/ 59690 h 119380"/>
                <a:gd name="connsiteX1" fmla="*/ 58420 w 116839"/>
                <a:gd name="connsiteY1" fmla="*/ 119380 h 119380"/>
                <a:gd name="connsiteX2" fmla="*/ 0 w 116839"/>
                <a:gd name="connsiteY2" fmla="*/ 59690 h 119380"/>
                <a:gd name="connsiteX3" fmla="*/ 58420 w 116839"/>
                <a:gd name="connsiteY3" fmla="*/ 0 h 119380"/>
                <a:gd name="connsiteX4" fmla="*/ 116840 w 116839"/>
                <a:gd name="connsiteY4" fmla="*/ 59690 h 119380"/>
                <a:gd name="connsiteX5" fmla="*/ 96520 w 116839"/>
                <a:gd name="connsiteY5" fmla="*/ 59690 h 119380"/>
                <a:gd name="connsiteX6" fmla="*/ 58420 w 116839"/>
                <a:gd name="connsiteY6" fmla="*/ 17780 h 119380"/>
                <a:gd name="connsiteX7" fmla="*/ 20320 w 116839"/>
                <a:gd name="connsiteY7" fmla="*/ 59690 h 119380"/>
                <a:gd name="connsiteX8" fmla="*/ 58420 w 116839"/>
                <a:gd name="connsiteY8" fmla="*/ 101600 h 119380"/>
                <a:gd name="connsiteX9" fmla="*/ 96520 w 116839"/>
                <a:gd name="connsiteY9" fmla="*/ 5969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39" h="119380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 422">
              <a:extLst>
                <a:ext uri="{FF2B5EF4-FFF2-40B4-BE49-F238E27FC236}">
                  <a16:creationId xmlns:a16="http://schemas.microsoft.com/office/drawing/2014/main" id="{1658A14A-EB71-2E4E-FFCB-17E76B0EB232}"/>
                </a:ext>
              </a:extLst>
            </p:cNvPr>
            <p:cNvSpPr/>
            <p:nvPr/>
          </p:nvSpPr>
          <p:spPr>
            <a:xfrm>
              <a:off x="2471420" y="6399529"/>
              <a:ext cx="66592" cy="116839"/>
            </a:xfrm>
            <a:custGeom>
              <a:avLst/>
              <a:gdLst>
                <a:gd name="connsiteX0" fmla="*/ 1270 w 66592"/>
                <a:gd name="connsiteY0" fmla="*/ 1270 h 116839"/>
                <a:gd name="connsiteX1" fmla="*/ 21590 w 66592"/>
                <a:gd name="connsiteY1" fmla="*/ 1270 h 116839"/>
                <a:gd name="connsiteX2" fmla="*/ 21590 w 66592"/>
                <a:gd name="connsiteY2" fmla="*/ 17780 h 116839"/>
                <a:gd name="connsiteX3" fmla="*/ 21590 w 66592"/>
                <a:gd name="connsiteY3" fmla="*/ 26670 h 116839"/>
                <a:gd name="connsiteX4" fmla="*/ 21590 w 66592"/>
                <a:gd name="connsiteY4" fmla="*/ 26670 h 116839"/>
                <a:gd name="connsiteX5" fmla="*/ 57150 w 66592"/>
                <a:gd name="connsiteY5" fmla="*/ 0 h 116839"/>
                <a:gd name="connsiteX6" fmla="*/ 63500 w 66592"/>
                <a:gd name="connsiteY6" fmla="*/ 0 h 116839"/>
                <a:gd name="connsiteX7" fmla="*/ 63500 w 66592"/>
                <a:gd name="connsiteY7" fmla="*/ 20320 h 116839"/>
                <a:gd name="connsiteX8" fmla="*/ 57150 w 66592"/>
                <a:gd name="connsiteY8" fmla="*/ 20320 h 116839"/>
                <a:gd name="connsiteX9" fmla="*/ 21590 w 66592"/>
                <a:gd name="connsiteY9" fmla="*/ 67310 h 116839"/>
                <a:gd name="connsiteX10" fmla="*/ 21590 w 66592"/>
                <a:gd name="connsiteY10" fmla="*/ 116840 h 116839"/>
                <a:gd name="connsiteX11" fmla="*/ 0 w 66592"/>
                <a:gd name="connsiteY11" fmla="*/ 116840 h 116839"/>
                <a:gd name="connsiteX12" fmla="*/ 0 w 66592"/>
                <a:gd name="connsiteY12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39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 423">
              <a:extLst>
                <a:ext uri="{FF2B5EF4-FFF2-40B4-BE49-F238E27FC236}">
                  <a16:creationId xmlns:a16="http://schemas.microsoft.com/office/drawing/2014/main" id="{DC35A846-CF87-75C5-EE3D-B981AB0713D6}"/>
                </a:ext>
              </a:extLst>
            </p:cNvPr>
            <p:cNvSpPr/>
            <p:nvPr/>
          </p:nvSpPr>
          <p:spPr>
            <a:xfrm>
              <a:off x="2618739" y="635507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4130 w 25400"/>
                <a:gd name="connsiteY5" fmla="*/ 45720 h 160020"/>
                <a:gd name="connsiteX6" fmla="*/ 24130 w 25400"/>
                <a:gd name="connsiteY6" fmla="*/ 160020 h 160020"/>
                <a:gd name="connsiteX7" fmla="*/ 2540 w 25400"/>
                <a:gd name="connsiteY7" fmla="*/ 160020 h 160020"/>
                <a:gd name="connsiteX8" fmla="*/ 2540 w 25400"/>
                <a:gd name="connsiteY8" fmla="*/ 45720 h 160020"/>
                <a:gd name="connsiteX9" fmla="*/ 2413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 424">
              <a:extLst>
                <a:ext uri="{FF2B5EF4-FFF2-40B4-BE49-F238E27FC236}">
                  <a16:creationId xmlns:a16="http://schemas.microsoft.com/office/drawing/2014/main" id="{4747984D-A9D1-1993-EE8C-F07E0C1E1177}"/>
                </a:ext>
              </a:extLst>
            </p:cNvPr>
            <p:cNvSpPr/>
            <p:nvPr/>
          </p:nvSpPr>
          <p:spPr>
            <a:xfrm>
              <a:off x="2683510" y="6398259"/>
              <a:ext cx="102869" cy="118109"/>
            </a:xfrm>
            <a:custGeom>
              <a:avLst/>
              <a:gdLst>
                <a:gd name="connsiteX0" fmla="*/ 20320 w 102869"/>
                <a:gd name="connsiteY0" fmla="*/ 2540 h 118109"/>
                <a:gd name="connsiteX1" fmla="*/ 20320 w 102869"/>
                <a:gd name="connsiteY1" fmla="*/ 19050 h 118109"/>
                <a:gd name="connsiteX2" fmla="*/ 20320 w 102869"/>
                <a:gd name="connsiteY2" fmla="*/ 27940 h 118109"/>
                <a:gd name="connsiteX3" fmla="*/ 20320 w 102869"/>
                <a:gd name="connsiteY3" fmla="*/ 27940 h 118109"/>
                <a:gd name="connsiteX4" fmla="*/ 63500 w 102869"/>
                <a:gd name="connsiteY4" fmla="*/ 0 h 118109"/>
                <a:gd name="connsiteX5" fmla="*/ 102870 w 102869"/>
                <a:gd name="connsiteY5" fmla="*/ 45720 h 118109"/>
                <a:gd name="connsiteX6" fmla="*/ 102870 w 102869"/>
                <a:gd name="connsiteY6" fmla="*/ 118110 h 118109"/>
                <a:gd name="connsiteX7" fmla="*/ 81280 w 102869"/>
                <a:gd name="connsiteY7" fmla="*/ 118110 h 118109"/>
                <a:gd name="connsiteX8" fmla="*/ 81280 w 102869"/>
                <a:gd name="connsiteY8" fmla="*/ 50800 h 118109"/>
                <a:gd name="connsiteX9" fmla="*/ 59690 w 102869"/>
                <a:gd name="connsiteY9" fmla="*/ 20320 h 118109"/>
                <a:gd name="connsiteX10" fmla="*/ 21590 w 102869"/>
                <a:gd name="connsiteY10" fmla="*/ 60960 h 118109"/>
                <a:gd name="connsiteX11" fmla="*/ 21590 w 102869"/>
                <a:gd name="connsiteY11" fmla="*/ 116840 h 118109"/>
                <a:gd name="connsiteX12" fmla="*/ 0 w 102869"/>
                <a:gd name="connsiteY12" fmla="*/ 116840 h 118109"/>
                <a:gd name="connsiteX13" fmla="*/ 0 w 102869"/>
                <a:gd name="connsiteY13" fmla="*/ 2540 h 118109"/>
                <a:gd name="connsiteX14" fmla="*/ 20320 w 102869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 425">
              <a:extLst>
                <a:ext uri="{FF2B5EF4-FFF2-40B4-BE49-F238E27FC236}">
                  <a16:creationId xmlns:a16="http://schemas.microsoft.com/office/drawing/2014/main" id="{8A5AB777-4EE4-D1BD-3D74-C1C4D99CD222}"/>
                </a:ext>
              </a:extLst>
            </p:cNvPr>
            <p:cNvSpPr/>
            <p:nvPr/>
          </p:nvSpPr>
          <p:spPr>
            <a:xfrm>
              <a:off x="2815589" y="6350000"/>
              <a:ext cx="113030" cy="166369"/>
            </a:xfrm>
            <a:custGeom>
              <a:avLst/>
              <a:gdLst>
                <a:gd name="connsiteX0" fmla="*/ 113030 w 113030"/>
                <a:gd name="connsiteY0" fmla="*/ 165100 h 166369"/>
                <a:gd name="connsiteX1" fmla="*/ 93980 w 113030"/>
                <a:gd name="connsiteY1" fmla="*/ 165100 h 166369"/>
                <a:gd name="connsiteX2" fmla="*/ 93980 w 113030"/>
                <a:gd name="connsiteY2" fmla="*/ 151130 h 166369"/>
                <a:gd name="connsiteX3" fmla="*/ 93980 w 113030"/>
                <a:gd name="connsiteY3" fmla="*/ 142240 h 166369"/>
                <a:gd name="connsiteX4" fmla="*/ 93980 w 113030"/>
                <a:gd name="connsiteY4" fmla="*/ 142240 h 166369"/>
                <a:gd name="connsiteX5" fmla="*/ 53340 w 113030"/>
                <a:gd name="connsiteY5" fmla="*/ 166370 h 166369"/>
                <a:gd name="connsiteX6" fmla="*/ 0 w 113030"/>
                <a:gd name="connsiteY6" fmla="*/ 106680 h 166369"/>
                <a:gd name="connsiteX7" fmla="*/ 52070 w 113030"/>
                <a:gd name="connsiteY7" fmla="*/ 46990 h 166369"/>
                <a:gd name="connsiteX8" fmla="*/ 91440 w 113030"/>
                <a:gd name="connsiteY8" fmla="*/ 67310 h 166369"/>
                <a:gd name="connsiteX9" fmla="*/ 91440 w 113030"/>
                <a:gd name="connsiteY9" fmla="*/ 67310 h 166369"/>
                <a:gd name="connsiteX10" fmla="*/ 91440 w 113030"/>
                <a:gd name="connsiteY10" fmla="*/ 58420 h 166369"/>
                <a:gd name="connsiteX11" fmla="*/ 91440 w 113030"/>
                <a:gd name="connsiteY11" fmla="*/ 0 h 166369"/>
                <a:gd name="connsiteX12" fmla="*/ 113030 w 113030"/>
                <a:gd name="connsiteY12" fmla="*/ 0 h 166369"/>
                <a:gd name="connsiteX13" fmla="*/ 113030 w 113030"/>
                <a:gd name="connsiteY13" fmla="*/ 165100 h 166369"/>
                <a:gd name="connsiteX14" fmla="*/ 20320 w 113030"/>
                <a:gd name="connsiteY14" fmla="*/ 107950 h 166369"/>
                <a:gd name="connsiteX15" fmla="*/ 55880 w 113030"/>
                <a:gd name="connsiteY15" fmla="*/ 149860 h 166369"/>
                <a:gd name="connsiteX16" fmla="*/ 91440 w 113030"/>
                <a:gd name="connsiteY16" fmla="*/ 107950 h 166369"/>
                <a:gd name="connsiteX17" fmla="*/ 55880 w 113030"/>
                <a:gd name="connsiteY17" fmla="*/ 66040 h 166369"/>
                <a:gd name="connsiteX18" fmla="*/ 20320 w 113030"/>
                <a:gd name="connsiteY18" fmla="*/ 10795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30" h="166369">
                  <a:moveTo>
                    <a:pt x="113030" y="165100"/>
                  </a:moveTo>
                  <a:lnTo>
                    <a:pt x="93980" y="165100"/>
                  </a:lnTo>
                  <a:lnTo>
                    <a:pt x="93980" y="151130"/>
                  </a:lnTo>
                  <a:cubicBezTo>
                    <a:pt x="93980" y="146050"/>
                    <a:pt x="93980" y="142240"/>
                    <a:pt x="93980" y="142240"/>
                  </a:cubicBezTo>
                  <a:lnTo>
                    <a:pt x="93980" y="142240"/>
                  </a:lnTo>
                  <a:cubicBezTo>
                    <a:pt x="87630" y="154940"/>
                    <a:pt x="72390" y="166370"/>
                    <a:pt x="53340" y="166370"/>
                  </a:cubicBezTo>
                  <a:cubicBezTo>
                    <a:pt x="22860" y="166370"/>
                    <a:pt x="0" y="142240"/>
                    <a:pt x="0" y="106680"/>
                  </a:cubicBezTo>
                  <a:cubicBezTo>
                    <a:pt x="0" y="71120"/>
                    <a:pt x="22860" y="46990"/>
                    <a:pt x="52070" y="46990"/>
                  </a:cubicBezTo>
                  <a:cubicBezTo>
                    <a:pt x="81280" y="46990"/>
                    <a:pt x="85090" y="57150"/>
                    <a:pt x="91440" y="67310"/>
                  </a:cubicBezTo>
                  <a:lnTo>
                    <a:pt x="91440" y="67310"/>
                  </a:lnTo>
                  <a:cubicBezTo>
                    <a:pt x="91440" y="67310"/>
                    <a:pt x="91440" y="63500"/>
                    <a:pt x="91440" y="58420"/>
                  </a:cubicBezTo>
                  <a:lnTo>
                    <a:pt x="91440" y="0"/>
                  </a:lnTo>
                  <a:lnTo>
                    <a:pt x="113030" y="0"/>
                  </a:lnTo>
                  <a:lnTo>
                    <a:pt x="113030" y="165100"/>
                  </a:lnTo>
                  <a:close/>
                  <a:moveTo>
                    <a:pt x="20320" y="107950"/>
                  </a:moveTo>
                  <a:cubicBezTo>
                    <a:pt x="20320" y="132080"/>
                    <a:pt x="34290" y="149860"/>
                    <a:pt x="55880" y="149860"/>
                  </a:cubicBezTo>
                  <a:cubicBezTo>
                    <a:pt x="77470" y="149860"/>
                    <a:pt x="91440" y="137160"/>
                    <a:pt x="91440" y="107950"/>
                  </a:cubicBezTo>
                  <a:cubicBezTo>
                    <a:pt x="91440" y="78740"/>
                    <a:pt x="72390" y="66040"/>
                    <a:pt x="55880" y="66040"/>
                  </a:cubicBezTo>
                  <a:cubicBezTo>
                    <a:pt x="39370" y="66040"/>
                    <a:pt x="20320" y="83820"/>
                    <a:pt x="2032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 426">
              <a:extLst>
                <a:ext uri="{FF2B5EF4-FFF2-40B4-BE49-F238E27FC236}">
                  <a16:creationId xmlns:a16="http://schemas.microsoft.com/office/drawing/2014/main" id="{77D55417-8835-A404-27BC-2C916EF5D4C3}"/>
                </a:ext>
              </a:extLst>
            </p:cNvPr>
            <p:cNvSpPr/>
            <p:nvPr/>
          </p:nvSpPr>
          <p:spPr>
            <a:xfrm>
              <a:off x="2966720" y="6399529"/>
              <a:ext cx="101600" cy="118110"/>
            </a:xfrm>
            <a:custGeom>
              <a:avLst/>
              <a:gdLst>
                <a:gd name="connsiteX0" fmla="*/ 81280 w 101600"/>
                <a:gd name="connsiteY0" fmla="*/ 115570 h 118110"/>
                <a:gd name="connsiteX1" fmla="*/ 81280 w 101600"/>
                <a:gd name="connsiteY1" fmla="*/ 99060 h 118110"/>
                <a:gd name="connsiteX2" fmla="*/ 81280 w 101600"/>
                <a:gd name="connsiteY2" fmla="*/ 90170 h 118110"/>
                <a:gd name="connsiteX3" fmla="*/ 81280 w 101600"/>
                <a:gd name="connsiteY3" fmla="*/ 90170 h 118110"/>
                <a:gd name="connsiteX4" fmla="*/ 39370 w 101600"/>
                <a:gd name="connsiteY4" fmla="*/ 118110 h 118110"/>
                <a:gd name="connsiteX5" fmla="*/ 0 w 101600"/>
                <a:gd name="connsiteY5" fmla="*/ 72390 h 118110"/>
                <a:gd name="connsiteX6" fmla="*/ 0 w 101600"/>
                <a:gd name="connsiteY6" fmla="*/ 0 h 118110"/>
                <a:gd name="connsiteX7" fmla="*/ 21590 w 101600"/>
                <a:gd name="connsiteY7" fmla="*/ 0 h 118110"/>
                <a:gd name="connsiteX8" fmla="*/ 21590 w 101600"/>
                <a:gd name="connsiteY8" fmla="*/ 67310 h 118110"/>
                <a:gd name="connsiteX9" fmla="*/ 43180 w 101600"/>
                <a:gd name="connsiteY9" fmla="*/ 97790 h 118110"/>
                <a:gd name="connsiteX10" fmla="*/ 80010 w 101600"/>
                <a:gd name="connsiteY10" fmla="*/ 57150 h 118110"/>
                <a:gd name="connsiteX11" fmla="*/ 80010 w 101600"/>
                <a:gd name="connsiteY11" fmla="*/ 1270 h 118110"/>
                <a:gd name="connsiteX12" fmla="*/ 101600 w 101600"/>
                <a:gd name="connsiteY12" fmla="*/ 1270 h 118110"/>
                <a:gd name="connsiteX13" fmla="*/ 101600 w 101600"/>
                <a:gd name="connsiteY13" fmla="*/ 115570 h 118110"/>
                <a:gd name="connsiteX14" fmla="*/ 81280 w 101600"/>
                <a:gd name="connsiteY14" fmla="*/ 11557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00" h="118110">
                  <a:moveTo>
                    <a:pt x="81280" y="115570"/>
                  </a:moveTo>
                  <a:lnTo>
                    <a:pt x="81280" y="99060"/>
                  </a:lnTo>
                  <a:cubicBezTo>
                    <a:pt x="81280" y="93980"/>
                    <a:pt x="81280" y="91440"/>
                    <a:pt x="81280" y="90170"/>
                  </a:cubicBezTo>
                  <a:lnTo>
                    <a:pt x="81280" y="90170"/>
                  </a:lnTo>
                  <a:cubicBezTo>
                    <a:pt x="77470" y="100330"/>
                    <a:pt x="62230" y="118110"/>
                    <a:pt x="39370" y="118110"/>
                  </a:cubicBezTo>
                  <a:cubicBezTo>
                    <a:pt x="16510" y="118110"/>
                    <a:pt x="0" y="101600"/>
                    <a:pt x="0" y="72390"/>
                  </a:cubicBezTo>
                  <a:lnTo>
                    <a:pt x="0" y="0"/>
                  </a:lnTo>
                  <a:lnTo>
                    <a:pt x="21590" y="0"/>
                  </a:lnTo>
                  <a:lnTo>
                    <a:pt x="21590" y="67310"/>
                  </a:lnTo>
                  <a:cubicBezTo>
                    <a:pt x="21590" y="82550"/>
                    <a:pt x="24130" y="97790"/>
                    <a:pt x="43180" y="97790"/>
                  </a:cubicBezTo>
                  <a:cubicBezTo>
                    <a:pt x="62230" y="97790"/>
                    <a:pt x="80010" y="80010"/>
                    <a:pt x="80010" y="57150"/>
                  </a:cubicBezTo>
                  <a:lnTo>
                    <a:pt x="80010" y="1270"/>
                  </a:lnTo>
                  <a:lnTo>
                    <a:pt x="101600" y="1270"/>
                  </a:lnTo>
                  <a:lnTo>
                    <a:pt x="101600" y="115570"/>
                  </a:lnTo>
                  <a:lnTo>
                    <a:pt x="8128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 427">
              <a:extLst>
                <a:ext uri="{FF2B5EF4-FFF2-40B4-BE49-F238E27FC236}">
                  <a16:creationId xmlns:a16="http://schemas.microsoft.com/office/drawing/2014/main" id="{1BA00D79-8E65-0544-8CFC-603314FA0152}"/>
                </a:ext>
              </a:extLst>
            </p:cNvPr>
            <p:cNvSpPr/>
            <p:nvPr/>
          </p:nvSpPr>
          <p:spPr>
            <a:xfrm>
              <a:off x="3100070" y="6399529"/>
              <a:ext cx="78739" cy="119379"/>
            </a:xfrm>
            <a:custGeom>
              <a:avLst/>
              <a:gdLst>
                <a:gd name="connsiteX0" fmla="*/ 34290 w 78739"/>
                <a:gd name="connsiteY0" fmla="*/ 67310 h 119379"/>
                <a:gd name="connsiteX1" fmla="*/ 0 w 78739"/>
                <a:gd name="connsiteY1" fmla="*/ 31750 h 119379"/>
                <a:gd name="connsiteX2" fmla="*/ 40640 w 78739"/>
                <a:gd name="connsiteY2" fmla="*/ 0 h 119379"/>
                <a:gd name="connsiteX3" fmla="*/ 72390 w 78739"/>
                <a:gd name="connsiteY3" fmla="*/ 6350 h 119379"/>
                <a:gd name="connsiteX4" fmla="*/ 72390 w 78739"/>
                <a:gd name="connsiteY4" fmla="*/ 25400 h 119379"/>
                <a:gd name="connsiteX5" fmla="*/ 41910 w 78739"/>
                <a:gd name="connsiteY5" fmla="*/ 17780 h 119379"/>
                <a:gd name="connsiteX6" fmla="*/ 19050 w 78739"/>
                <a:gd name="connsiteY6" fmla="*/ 33020 h 119379"/>
                <a:gd name="connsiteX7" fmla="*/ 43180 w 78739"/>
                <a:gd name="connsiteY7" fmla="*/ 52070 h 119379"/>
                <a:gd name="connsiteX8" fmla="*/ 78740 w 78739"/>
                <a:gd name="connsiteY8" fmla="*/ 87630 h 119379"/>
                <a:gd name="connsiteX9" fmla="*/ 36830 w 78739"/>
                <a:gd name="connsiteY9" fmla="*/ 119380 h 119379"/>
                <a:gd name="connsiteX10" fmla="*/ 0 w 78739"/>
                <a:gd name="connsiteY10" fmla="*/ 111760 h 119379"/>
                <a:gd name="connsiteX11" fmla="*/ 0 w 78739"/>
                <a:gd name="connsiteY11" fmla="*/ 92710 h 119379"/>
                <a:gd name="connsiteX12" fmla="*/ 36830 w 78739"/>
                <a:gd name="connsiteY12" fmla="*/ 101600 h 119379"/>
                <a:gd name="connsiteX13" fmla="*/ 59690 w 78739"/>
                <a:gd name="connsiteY13" fmla="*/ 86360 h 119379"/>
                <a:gd name="connsiteX14" fmla="*/ 34290 w 78739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 428">
              <a:extLst>
                <a:ext uri="{FF2B5EF4-FFF2-40B4-BE49-F238E27FC236}">
                  <a16:creationId xmlns:a16="http://schemas.microsoft.com/office/drawing/2014/main" id="{7B14A76F-10E1-A820-AE11-1B770724D9EB}"/>
                </a:ext>
              </a:extLst>
            </p:cNvPr>
            <p:cNvSpPr/>
            <p:nvPr/>
          </p:nvSpPr>
          <p:spPr>
            <a:xfrm>
              <a:off x="3195320" y="6366509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 429">
              <a:extLst>
                <a:ext uri="{FF2B5EF4-FFF2-40B4-BE49-F238E27FC236}">
                  <a16:creationId xmlns:a16="http://schemas.microsoft.com/office/drawing/2014/main" id="{CF3DBABB-FEBC-50AA-6983-2AEFF64CAE62}"/>
                </a:ext>
              </a:extLst>
            </p:cNvPr>
            <p:cNvSpPr/>
            <p:nvPr/>
          </p:nvSpPr>
          <p:spPr>
            <a:xfrm>
              <a:off x="3295650" y="6399529"/>
              <a:ext cx="66592" cy="116839"/>
            </a:xfrm>
            <a:custGeom>
              <a:avLst/>
              <a:gdLst>
                <a:gd name="connsiteX0" fmla="*/ 1270 w 66592"/>
                <a:gd name="connsiteY0" fmla="*/ 1270 h 116839"/>
                <a:gd name="connsiteX1" fmla="*/ 21590 w 66592"/>
                <a:gd name="connsiteY1" fmla="*/ 1270 h 116839"/>
                <a:gd name="connsiteX2" fmla="*/ 21590 w 66592"/>
                <a:gd name="connsiteY2" fmla="*/ 17780 h 116839"/>
                <a:gd name="connsiteX3" fmla="*/ 21590 w 66592"/>
                <a:gd name="connsiteY3" fmla="*/ 26670 h 116839"/>
                <a:gd name="connsiteX4" fmla="*/ 21590 w 66592"/>
                <a:gd name="connsiteY4" fmla="*/ 26670 h 116839"/>
                <a:gd name="connsiteX5" fmla="*/ 57150 w 66592"/>
                <a:gd name="connsiteY5" fmla="*/ 0 h 116839"/>
                <a:gd name="connsiteX6" fmla="*/ 63500 w 66592"/>
                <a:gd name="connsiteY6" fmla="*/ 0 h 116839"/>
                <a:gd name="connsiteX7" fmla="*/ 63500 w 66592"/>
                <a:gd name="connsiteY7" fmla="*/ 20320 h 116839"/>
                <a:gd name="connsiteX8" fmla="*/ 57150 w 66592"/>
                <a:gd name="connsiteY8" fmla="*/ 20320 h 116839"/>
                <a:gd name="connsiteX9" fmla="*/ 21590 w 66592"/>
                <a:gd name="connsiteY9" fmla="*/ 67310 h 116839"/>
                <a:gd name="connsiteX10" fmla="*/ 21590 w 66592"/>
                <a:gd name="connsiteY10" fmla="*/ 116840 h 116839"/>
                <a:gd name="connsiteX11" fmla="*/ 0 w 66592"/>
                <a:gd name="connsiteY11" fmla="*/ 116840 h 116839"/>
                <a:gd name="connsiteX12" fmla="*/ 0 w 66592"/>
                <a:gd name="connsiteY12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39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 430">
              <a:extLst>
                <a:ext uri="{FF2B5EF4-FFF2-40B4-BE49-F238E27FC236}">
                  <a16:creationId xmlns:a16="http://schemas.microsoft.com/office/drawing/2014/main" id="{7E628AEA-31FF-2A94-1656-2201B3EEB0FD}"/>
                </a:ext>
              </a:extLst>
            </p:cNvPr>
            <p:cNvSpPr/>
            <p:nvPr/>
          </p:nvSpPr>
          <p:spPr>
            <a:xfrm>
              <a:off x="3370241" y="6402070"/>
              <a:ext cx="120988" cy="167639"/>
            </a:xfrm>
            <a:custGeom>
              <a:avLst/>
              <a:gdLst>
                <a:gd name="connsiteX0" fmla="*/ 2879 w 120988"/>
                <a:gd name="connsiteY0" fmla="*/ 147320 h 167639"/>
                <a:gd name="connsiteX1" fmla="*/ 15579 w 120988"/>
                <a:gd name="connsiteY1" fmla="*/ 148590 h 167639"/>
                <a:gd name="connsiteX2" fmla="*/ 51138 w 120988"/>
                <a:gd name="connsiteY2" fmla="*/ 113030 h 167639"/>
                <a:gd name="connsiteX3" fmla="*/ 2879 w 120988"/>
                <a:gd name="connsiteY3" fmla="*/ 0 h 167639"/>
                <a:gd name="connsiteX4" fmla="*/ 27009 w 120988"/>
                <a:gd name="connsiteY4" fmla="*/ 0 h 167639"/>
                <a:gd name="connsiteX5" fmla="*/ 43518 w 120988"/>
                <a:gd name="connsiteY5" fmla="*/ 41910 h 167639"/>
                <a:gd name="connsiteX6" fmla="*/ 62568 w 120988"/>
                <a:gd name="connsiteY6" fmla="*/ 91440 h 167639"/>
                <a:gd name="connsiteX7" fmla="*/ 81618 w 120988"/>
                <a:gd name="connsiteY7" fmla="*/ 41910 h 167639"/>
                <a:gd name="connsiteX8" fmla="*/ 96859 w 120988"/>
                <a:gd name="connsiteY8" fmla="*/ 0 h 167639"/>
                <a:gd name="connsiteX9" fmla="*/ 120988 w 120988"/>
                <a:gd name="connsiteY9" fmla="*/ 0 h 167639"/>
                <a:gd name="connsiteX10" fmla="*/ 76538 w 120988"/>
                <a:gd name="connsiteY10" fmla="*/ 109220 h 167639"/>
                <a:gd name="connsiteX11" fmla="*/ 18118 w 120988"/>
                <a:gd name="connsiteY11" fmla="*/ 167640 h 167639"/>
                <a:gd name="connsiteX12" fmla="*/ 2879 w 120988"/>
                <a:gd name="connsiteY12" fmla="*/ 165100 h 167639"/>
                <a:gd name="connsiteX13" fmla="*/ 2879 w 120988"/>
                <a:gd name="connsiteY13" fmla="*/ 14732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988" h="167639">
                  <a:moveTo>
                    <a:pt x="2879" y="147320"/>
                  </a:moveTo>
                  <a:cubicBezTo>
                    <a:pt x="5418" y="147320"/>
                    <a:pt x="9229" y="148590"/>
                    <a:pt x="15579" y="148590"/>
                  </a:cubicBezTo>
                  <a:cubicBezTo>
                    <a:pt x="33359" y="148590"/>
                    <a:pt x="43518" y="133350"/>
                    <a:pt x="51138" y="113030"/>
                  </a:cubicBezTo>
                  <a:lnTo>
                    <a:pt x="2879" y="0"/>
                  </a:lnTo>
                  <a:lnTo>
                    <a:pt x="27009" y="0"/>
                  </a:lnTo>
                  <a:lnTo>
                    <a:pt x="43518" y="41910"/>
                  </a:lnTo>
                  <a:cubicBezTo>
                    <a:pt x="49868" y="58420"/>
                    <a:pt x="56218" y="74930"/>
                    <a:pt x="62568" y="91440"/>
                  </a:cubicBezTo>
                  <a:cubicBezTo>
                    <a:pt x="68918" y="78740"/>
                    <a:pt x="76538" y="55880"/>
                    <a:pt x="81618" y="41910"/>
                  </a:cubicBezTo>
                  <a:lnTo>
                    <a:pt x="96859" y="0"/>
                  </a:lnTo>
                  <a:lnTo>
                    <a:pt x="120988" y="0"/>
                  </a:lnTo>
                  <a:lnTo>
                    <a:pt x="76538" y="109220"/>
                  </a:lnTo>
                  <a:cubicBezTo>
                    <a:pt x="61299" y="147320"/>
                    <a:pt x="48599" y="167640"/>
                    <a:pt x="18118" y="167640"/>
                  </a:cubicBezTo>
                  <a:cubicBezTo>
                    <a:pt x="-12362" y="167640"/>
                    <a:pt x="5418" y="167640"/>
                    <a:pt x="2879" y="165100"/>
                  </a:cubicBezTo>
                  <a:lnTo>
                    <a:pt x="2879" y="1473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 431">
              <a:extLst>
                <a:ext uri="{FF2B5EF4-FFF2-40B4-BE49-F238E27FC236}">
                  <a16:creationId xmlns:a16="http://schemas.microsoft.com/office/drawing/2014/main" id="{DC1C8AE6-CF11-F3C1-45C4-BAD4947BC50D}"/>
                </a:ext>
              </a:extLst>
            </p:cNvPr>
            <p:cNvSpPr/>
            <p:nvPr/>
          </p:nvSpPr>
          <p:spPr>
            <a:xfrm>
              <a:off x="3488690" y="6492240"/>
              <a:ext cx="25400" cy="25400"/>
            </a:xfrm>
            <a:custGeom>
              <a:avLst/>
              <a:gdLst>
                <a:gd name="connsiteX0" fmla="*/ 12700 w 25400"/>
                <a:gd name="connsiteY0" fmla="*/ 0 h 25400"/>
                <a:gd name="connsiteX1" fmla="*/ 25400 w 25400"/>
                <a:gd name="connsiteY1" fmla="*/ 12700 h 25400"/>
                <a:gd name="connsiteX2" fmla="*/ 12700 w 25400"/>
                <a:gd name="connsiteY2" fmla="*/ 25400 h 25400"/>
                <a:gd name="connsiteX3" fmla="*/ 0 w 25400"/>
                <a:gd name="connsiteY3" fmla="*/ 12700 h 25400"/>
                <a:gd name="connsiteX4" fmla="*/ 12700 w 25400"/>
                <a:gd name="connsiteY4" fmla="*/ 0 h 2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00" h="2540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33" name="Graphic 4">
            <a:extLst>
              <a:ext uri="{FF2B5EF4-FFF2-40B4-BE49-F238E27FC236}">
                <a16:creationId xmlns:a16="http://schemas.microsoft.com/office/drawing/2014/main" id="{36EF2639-86BC-7714-8169-43548D55B821}"/>
              </a:ext>
            </a:extLst>
          </p:cNvPr>
          <p:cNvGrpSpPr/>
          <p:nvPr/>
        </p:nvGrpSpPr>
        <p:grpSpPr>
          <a:xfrm>
            <a:off x="779780" y="4437379"/>
            <a:ext cx="4133849" cy="284479"/>
            <a:chOff x="779780" y="4437379"/>
            <a:chExt cx="4133849" cy="284479"/>
          </a:xfrm>
          <a:solidFill>
            <a:srgbClr val="8B0E04"/>
          </a:solidFill>
        </p:grpSpPr>
        <p:sp>
          <p:nvSpPr>
            <p:cNvPr id="434" name="Freeform 433">
              <a:extLst>
                <a:ext uri="{FF2B5EF4-FFF2-40B4-BE49-F238E27FC236}">
                  <a16:creationId xmlns:a16="http://schemas.microsoft.com/office/drawing/2014/main" id="{7C97279B-1D48-D986-95B6-E82E42907F98}"/>
                </a:ext>
              </a:extLst>
            </p:cNvPr>
            <p:cNvSpPr/>
            <p:nvPr/>
          </p:nvSpPr>
          <p:spPr>
            <a:xfrm>
              <a:off x="779780" y="4441190"/>
              <a:ext cx="215900" cy="274319"/>
            </a:xfrm>
            <a:custGeom>
              <a:avLst/>
              <a:gdLst>
                <a:gd name="connsiteX0" fmla="*/ 0 w 215900"/>
                <a:gd name="connsiteY0" fmla="*/ 1270 h 274319"/>
                <a:gd name="connsiteX1" fmla="*/ 92710 w 215900"/>
                <a:gd name="connsiteY1" fmla="*/ 1270 h 274319"/>
                <a:gd name="connsiteX2" fmla="*/ 205740 w 215900"/>
                <a:gd name="connsiteY2" fmla="*/ 80010 h 274319"/>
                <a:gd name="connsiteX3" fmla="*/ 170180 w 215900"/>
                <a:gd name="connsiteY3" fmla="*/ 130810 h 274319"/>
                <a:gd name="connsiteX4" fmla="*/ 215900 w 215900"/>
                <a:gd name="connsiteY4" fmla="*/ 191770 h 274319"/>
                <a:gd name="connsiteX5" fmla="*/ 99060 w 215900"/>
                <a:gd name="connsiteY5" fmla="*/ 274320 h 274319"/>
                <a:gd name="connsiteX6" fmla="*/ 0 w 215900"/>
                <a:gd name="connsiteY6" fmla="*/ 274320 h 274319"/>
                <a:gd name="connsiteX7" fmla="*/ 0 w 215900"/>
                <a:gd name="connsiteY7" fmla="*/ 0 h 274319"/>
                <a:gd name="connsiteX8" fmla="*/ 76200 w 215900"/>
                <a:gd name="connsiteY8" fmla="*/ 64770 h 274319"/>
                <a:gd name="connsiteX9" fmla="*/ 76200 w 215900"/>
                <a:gd name="connsiteY9" fmla="*/ 111760 h 274319"/>
                <a:gd name="connsiteX10" fmla="*/ 97790 w 215900"/>
                <a:gd name="connsiteY10" fmla="*/ 111760 h 274319"/>
                <a:gd name="connsiteX11" fmla="*/ 125730 w 215900"/>
                <a:gd name="connsiteY11" fmla="*/ 88900 h 274319"/>
                <a:gd name="connsiteX12" fmla="*/ 97790 w 215900"/>
                <a:gd name="connsiteY12" fmla="*/ 64770 h 274319"/>
                <a:gd name="connsiteX13" fmla="*/ 76200 w 215900"/>
                <a:gd name="connsiteY13" fmla="*/ 64770 h 274319"/>
                <a:gd name="connsiteX14" fmla="*/ 76200 w 215900"/>
                <a:gd name="connsiteY14" fmla="*/ 161290 h 274319"/>
                <a:gd name="connsiteX15" fmla="*/ 76200 w 215900"/>
                <a:gd name="connsiteY15" fmla="*/ 212090 h 274319"/>
                <a:gd name="connsiteX16" fmla="*/ 104140 w 215900"/>
                <a:gd name="connsiteY16" fmla="*/ 212090 h 274319"/>
                <a:gd name="connsiteX17" fmla="*/ 134620 w 215900"/>
                <a:gd name="connsiteY17" fmla="*/ 186690 h 274319"/>
                <a:gd name="connsiteX18" fmla="*/ 104140 w 215900"/>
                <a:gd name="connsiteY18" fmla="*/ 161290 h 274319"/>
                <a:gd name="connsiteX19" fmla="*/ 76200 w 215900"/>
                <a:gd name="connsiteY19" fmla="*/ 161290 h 27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5900" h="274319">
                  <a:moveTo>
                    <a:pt x="0" y="1270"/>
                  </a:moveTo>
                  <a:lnTo>
                    <a:pt x="92710" y="1270"/>
                  </a:lnTo>
                  <a:cubicBezTo>
                    <a:pt x="154940" y="1270"/>
                    <a:pt x="205740" y="24130"/>
                    <a:pt x="205740" y="80010"/>
                  </a:cubicBezTo>
                  <a:cubicBezTo>
                    <a:pt x="205740" y="135890"/>
                    <a:pt x="187960" y="124460"/>
                    <a:pt x="170180" y="130810"/>
                  </a:cubicBezTo>
                  <a:cubicBezTo>
                    <a:pt x="191770" y="137160"/>
                    <a:pt x="215900" y="160020"/>
                    <a:pt x="215900" y="191770"/>
                  </a:cubicBezTo>
                  <a:cubicBezTo>
                    <a:pt x="215900" y="250190"/>
                    <a:pt x="167640" y="274320"/>
                    <a:pt x="99060" y="274320"/>
                  </a:cubicBezTo>
                  <a:lnTo>
                    <a:pt x="0" y="274320"/>
                  </a:lnTo>
                  <a:lnTo>
                    <a:pt x="0" y="0"/>
                  </a:lnTo>
                  <a:close/>
                  <a:moveTo>
                    <a:pt x="76200" y="64770"/>
                  </a:moveTo>
                  <a:lnTo>
                    <a:pt x="76200" y="111760"/>
                  </a:lnTo>
                  <a:lnTo>
                    <a:pt x="97790" y="111760"/>
                  </a:lnTo>
                  <a:cubicBezTo>
                    <a:pt x="113030" y="111760"/>
                    <a:pt x="125730" y="105410"/>
                    <a:pt x="125730" y="88900"/>
                  </a:cubicBezTo>
                  <a:cubicBezTo>
                    <a:pt x="125730" y="72390"/>
                    <a:pt x="113030" y="64770"/>
                    <a:pt x="97790" y="64770"/>
                  </a:cubicBezTo>
                  <a:lnTo>
                    <a:pt x="76200" y="64770"/>
                  </a:lnTo>
                  <a:close/>
                  <a:moveTo>
                    <a:pt x="76200" y="161290"/>
                  </a:moveTo>
                  <a:lnTo>
                    <a:pt x="76200" y="212090"/>
                  </a:lnTo>
                  <a:lnTo>
                    <a:pt x="104140" y="212090"/>
                  </a:lnTo>
                  <a:cubicBezTo>
                    <a:pt x="119380" y="212090"/>
                    <a:pt x="134620" y="205740"/>
                    <a:pt x="134620" y="186690"/>
                  </a:cubicBezTo>
                  <a:cubicBezTo>
                    <a:pt x="134620" y="167640"/>
                    <a:pt x="119380" y="161290"/>
                    <a:pt x="104140" y="161290"/>
                  </a:cubicBezTo>
                  <a:lnTo>
                    <a:pt x="76200" y="16129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 434">
              <a:extLst>
                <a:ext uri="{FF2B5EF4-FFF2-40B4-BE49-F238E27FC236}">
                  <a16:creationId xmlns:a16="http://schemas.microsoft.com/office/drawing/2014/main" id="{0E103651-EC25-7F9C-B812-661C2E06F141}"/>
                </a:ext>
              </a:extLst>
            </p:cNvPr>
            <p:cNvSpPr/>
            <p:nvPr/>
          </p:nvSpPr>
          <p:spPr>
            <a:xfrm>
              <a:off x="1045210" y="4442459"/>
              <a:ext cx="223519" cy="274320"/>
            </a:xfrm>
            <a:custGeom>
              <a:avLst/>
              <a:gdLst>
                <a:gd name="connsiteX0" fmla="*/ 140970 w 223519"/>
                <a:gd name="connsiteY0" fmla="*/ 274320 h 274320"/>
                <a:gd name="connsiteX1" fmla="*/ 100330 w 223519"/>
                <a:gd name="connsiteY1" fmla="*/ 189230 h 274320"/>
                <a:gd name="connsiteX2" fmla="*/ 77470 w 223519"/>
                <a:gd name="connsiteY2" fmla="*/ 189230 h 274320"/>
                <a:gd name="connsiteX3" fmla="*/ 77470 w 223519"/>
                <a:gd name="connsiteY3" fmla="*/ 274320 h 274320"/>
                <a:gd name="connsiteX4" fmla="*/ 0 w 223519"/>
                <a:gd name="connsiteY4" fmla="*/ 274320 h 274320"/>
                <a:gd name="connsiteX5" fmla="*/ 0 w 223519"/>
                <a:gd name="connsiteY5" fmla="*/ 0 h 274320"/>
                <a:gd name="connsiteX6" fmla="*/ 102870 w 223519"/>
                <a:gd name="connsiteY6" fmla="*/ 0 h 274320"/>
                <a:gd name="connsiteX7" fmla="*/ 218440 w 223519"/>
                <a:gd name="connsiteY7" fmla="*/ 96520 h 274320"/>
                <a:gd name="connsiteX8" fmla="*/ 170180 w 223519"/>
                <a:gd name="connsiteY8" fmla="*/ 176530 h 274320"/>
                <a:gd name="connsiteX9" fmla="*/ 223520 w 223519"/>
                <a:gd name="connsiteY9" fmla="*/ 274320 h 274320"/>
                <a:gd name="connsiteX10" fmla="*/ 140970 w 223519"/>
                <a:gd name="connsiteY10" fmla="*/ 274320 h 274320"/>
                <a:gd name="connsiteX11" fmla="*/ 77470 w 223519"/>
                <a:gd name="connsiteY11" fmla="*/ 67310 h 274320"/>
                <a:gd name="connsiteX12" fmla="*/ 77470 w 223519"/>
                <a:gd name="connsiteY12" fmla="*/ 125730 h 274320"/>
                <a:gd name="connsiteX13" fmla="*/ 106680 w 223519"/>
                <a:gd name="connsiteY13" fmla="*/ 125730 h 274320"/>
                <a:gd name="connsiteX14" fmla="*/ 137160 w 223519"/>
                <a:gd name="connsiteY14" fmla="*/ 96520 h 274320"/>
                <a:gd name="connsiteX15" fmla="*/ 106680 w 223519"/>
                <a:gd name="connsiteY15" fmla="*/ 67310 h 274320"/>
                <a:gd name="connsiteX16" fmla="*/ 77470 w 223519"/>
                <a:gd name="connsiteY16" fmla="*/ 6731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519" h="274320">
                  <a:moveTo>
                    <a:pt x="140970" y="274320"/>
                  </a:moveTo>
                  <a:lnTo>
                    <a:pt x="100330" y="189230"/>
                  </a:lnTo>
                  <a:lnTo>
                    <a:pt x="77470" y="189230"/>
                  </a:lnTo>
                  <a:lnTo>
                    <a:pt x="77470" y="274320"/>
                  </a:lnTo>
                  <a:lnTo>
                    <a:pt x="0" y="274320"/>
                  </a:lnTo>
                  <a:lnTo>
                    <a:pt x="0" y="0"/>
                  </a:lnTo>
                  <a:lnTo>
                    <a:pt x="102870" y="0"/>
                  </a:lnTo>
                  <a:cubicBezTo>
                    <a:pt x="170180" y="0"/>
                    <a:pt x="218440" y="31750"/>
                    <a:pt x="218440" y="96520"/>
                  </a:cubicBezTo>
                  <a:cubicBezTo>
                    <a:pt x="218440" y="161290"/>
                    <a:pt x="200660" y="161290"/>
                    <a:pt x="170180" y="176530"/>
                  </a:cubicBezTo>
                  <a:lnTo>
                    <a:pt x="223520" y="274320"/>
                  </a:lnTo>
                  <a:lnTo>
                    <a:pt x="140970" y="274320"/>
                  </a:lnTo>
                  <a:close/>
                  <a:moveTo>
                    <a:pt x="77470" y="67310"/>
                  </a:moveTo>
                  <a:lnTo>
                    <a:pt x="77470" y="125730"/>
                  </a:lnTo>
                  <a:lnTo>
                    <a:pt x="106680" y="125730"/>
                  </a:lnTo>
                  <a:cubicBezTo>
                    <a:pt x="123190" y="125730"/>
                    <a:pt x="137160" y="119380"/>
                    <a:pt x="137160" y="96520"/>
                  </a:cubicBezTo>
                  <a:cubicBezTo>
                    <a:pt x="137160" y="73660"/>
                    <a:pt x="123190" y="67310"/>
                    <a:pt x="106680" y="67310"/>
                  </a:cubicBezTo>
                  <a:lnTo>
                    <a:pt x="77470" y="6731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 435">
              <a:extLst>
                <a:ext uri="{FF2B5EF4-FFF2-40B4-BE49-F238E27FC236}">
                  <a16:creationId xmlns:a16="http://schemas.microsoft.com/office/drawing/2014/main" id="{CD63D749-0BD0-D6FA-71D0-3423EC8C7173}"/>
                </a:ext>
              </a:extLst>
            </p:cNvPr>
            <p:cNvSpPr/>
            <p:nvPr/>
          </p:nvSpPr>
          <p:spPr>
            <a:xfrm>
              <a:off x="1287780" y="4439920"/>
              <a:ext cx="283209" cy="278129"/>
            </a:xfrm>
            <a:custGeom>
              <a:avLst/>
              <a:gdLst>
                <a:gd name="connsiteX0" fmla="*/ 182880 w 283209"/>
                <a:gd name="connsiteY0" fmla="*/ 241300 h 278129"/>
                <a:gd name="connsiteX1" fmla="*/ 99060 w 283209"/>
                <a:gd name="connsiteY1" fmla="*/ 241300 h 278129"/>
                <a:gd name="connsiteX2" fmla="*/ 82550 w 283209"/>
                <a:gd name="connsiteY2" fmla="*/ 278130 h 278129"/>
                <a:gd name="connsiteX3" fmla="*/ 0 w 283209"/>
                <a:gd name="connsiteY3" fmla="*/ 278130 h 278129"/>
                <a:gd name="connsiteX4" fmla="*/ 139700 w 283209"/>
                <a:gd name="connsiteY4" fmla="*/ 0 h 278129"/>
                <a:gd name="connsiteX5" fmla="*/ 143510 w 283209"/>
                <a:gd name="connsiteY5" fmla="*/ 0 h 278129"/>
                <a:gd name="connsiteX6" fmla="*/ 283210 w 283209"/>
                <a:gd name="connsiteY6" fmla="*/ 278130 h 278129"/>
                <a:gd name="connsiteX7" fmla="*/ 200660 w 283209"/>
                <a:gd name="connsiteY7" fmla="*/ 278130 h 278129"/>
                <a:gd name="connsiteX8" fmla="*/ 184150 w 283209"/>
                <a:gd name="connsiteY8" fmla="*/ 241300 h 278129"/>
                <a:gd name="connsiteX9" fmla="*/ 120650 w 283209"/>
                <a:gd name="connsiteY9" fmla="*/ 189230 h 278129"/>
                <a:gd name="connsiteX10" fmla="*/ 160020 w 283209"/>
                <a:gd name="connsiteY10" fmla="*/ 189230 h 278129"/>
                <a:gd name="connsiteX11" fmla="*/ 140970 w 283209"/>
                <a:gd name="connsiteY11" fmla="*/ 138430 h 278129"/>
                <a:gd name="connsiteX12" fmla="*/ 140970 w 283209"/>
                <a:gd name="connsiteY12" fmla="*/ 138430 h 278129"/>
                <a:gd name="connsiteX13" fmla="*/ 121920 w 283209"/>
                <a:gd name="connsiteY13" fmla="*/ 189230 h 27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3209" h="278129">
                  <a:moveTo>
                    <a:pt x="182880" y="241300"/>
                  </a:moveTo>
                  <a:lnTo>
                    <a:pt x="99060" y="241300"/>
                  </a:lnTo>
                  <a:lnTo>
                    <a:pt x="82550" y="278130"/>
                  </a:lnTo>
                  <a:lnTo>
                    <a:pt x="0" y="278130"/>
                  </a:lnTo>
                  <a:lnTo>
                    <a:pt x="139700" y="0"/>
                  </a:lnTo>
                  <a:lnTo>
                    <a:pt x="143510" y="0"/>
                  </a:lnTo>
                  <a:lnTo>
                    <a:pt x="283210" y="278130"/>
                  </a:lnTo>
                  <a:lnTo>
                    <a:pt x="200660" y="278130"/>
                  </a:lnTo>
                  <a:lnTo>
                    <a:pt x="184150" y="241300"/>
                  </a:lnTo>
                  <a:close/>
                  <a:moveTo>
                    <a:pt x="120650" y="189230"/>
                  </a:moveTo>
                  <a:lnTo>
                    <a:pt x="160020" y="189230"/>
                  </a:lnTo>
                  <a:cubicBezTo>
                    <a:pt x="153670" y="172720"/>
                    <a:pt x="142240" y="148590"/>
                    <a:pt x="140970" y="138430"/>
                  </a:cubicBezTo>
                  <a:lnTo>
                    <a:pt x="140970" y="138430"/>
                  </a:lnTo>
                  <a:cubicBezTo>
                    <a:pt x="138430" y="148590"/>
                    <a:pt x="128270" y="173990"/>
                    <a:pt x="121920" y="18923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 436">
              <a:extLst>
                <a:ext uri="{FF2B5EF4-FFF2-40B4-BE49-F238E27FC236}">
                  <a16:creationId xmlns:a16="http://schemas.microsoft.com/office/drawing/2014/main" id="{9A3FC95D-F44D-17AA-7C59-0E152756BC9F}"/>
                </a:ext>
              </a:extLst>
            </p:cNvPr>
            <p:cNvSpPr/>
            <p:nvPr/>
          </p:nvSpPr>
          <p:spPr>
            <a:xfrm>
              <a:off x="1605280" y="4438650"/>
              <a:ext cx="238759" cy="281940"/>
            </a:xfrm>
            <a:custGeom>
              <a:avLst/>
              <a:gdLst>
                <a:gd name="connsiteX0" fmla="*/ 77470 w 238759"/>
                <a:gd name="connsiteY0" fmla="*/ 154940 h 281940"/>
                <a:gd name="connsiteX1" fmla="*/ 77470 w 238759"/>
                <a:gd name="connsiteY1" fmla="*/ 278130 h 281940"/>
                <a:gd name="connsiteX2" fmla="*/ 0 w 238759"/>
                <a:gd name="connsiteY2" fmla="*/ 278130 h 281940"/>
                <a:gd name="connsiteX3" fmla="*/ 0 w 238759"/>
                <a:gd name="connsiteY3" fmla="*/ 0 h 281940"/>
                <a:gd name="connsiteX4" fmla="*/ 3810 w 238759"/>
                <a:gd name="connsiteY4" fmla="*/ 0 h 281940"/>
                <a:gd name="connsiteX5" fmla="*/ 161290 w 238759"/>
                <a:gd name="connsiteY5" fmla="*/ 127000 h 281940"/>
                <a:gd name="connsiteX6" fmla="*/ 161290 w 238759"/>
                <a:gd name="connsiteY6" fmla="*/ 3810 h 281940"/>
                <a:gd name="connsiteX7" fmla="*/ 238760 w 238759"/>
                <a:gd name="connsiteY7" fmla="*/ 3810 h 281940"/>
                <a:gd name="connsiteX8" fmla="*/ 238760 w 238759"/>
                <a:gd name="connsiteY8" fmla="*/ 281940 h 281940"/>
                <a:gd name="connsiteX9" fmla="*/ 234950 w 238759"/>
                <a:gd name="connsiteY9" fmla="*/ 281940 h 281940"/>
                <a:gd name="connsiteX10" fmla="*/ 77470 w 238759"/>
                <a:gd name="connsiteY10" fmla="*/ 154940 h 281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759" h="281940">
                  <a:moveTo>
                    <a:pt x="77470" y="154940"/>
                  </a:moveTo>
                  <a:lnTo>
                    <a:pt x="77470" y="278130"/>
                  </a:lnTo>
                  <a:lnTo>
                    <a:pt x="0" y="278130"/>
                  </a:lnTo>
                  <a:lnTo>
                    <a:pt x="0" y="0"/>
                  </a:lnTo>
                  <a:lnTo>
                    <a:pt x="3810" y="0"/>
                  </a:lnTo>
                  <a:lnTo>
                    <a:pt x="161290" y="127000"/>
                  </a:lnTo>
                  <a:lnTo>
                    <a:pt x="161290" y="3810"/>
                  </a:lnTo>
                  <a:lnTo>
                    <a:pt x="238760" y="3810"/>
                  </a:lnTo>
                  <a:lnTo>
                    <a:pt x="238760" y="281940"/>
                  </a:lnTo>
                  <a:lnTo>
                    <a:pt x="234950" y="281940"/>
                  </a:lnTo>
                  <a:lnTo>
                    <a:pt x="77470" y="15494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 437">
              <a:extLst>
                <a:ext uri="{FF2B5EF4-FFF2-40B4-BE49-F238E27FC236}">
                  <a16:creationId xmlns:a16="http://schemas.microsoft.com/office/drawing/2014/main" id="{E5405257-2B95-60A8-CA8B-995542107D26}"/>
                </a:ext>
              </a:extLst>
            </p:cNvPr>
            <p:cNvSpPr/>
            <p:nvPr/>
          </p:nvSpPr>
          <p:spPr>
            <a:xfrm>
              <a:off x="1906270" y="4442459"/>
              <a:ext cx="254000" cy="274320"/>
            </a:xfrm>
            <a:custGeom>
              <a:avLst/>
              <a:gdLst>
                <a:gd name="connsiteX0" fmla="*/ 0 w 254000"/>
                <a:gd name="connsiteY0" fmla="*/ 274320 h 274320"/>
                <a:gd name="connsiteX1" fmla="*/ 0 w 254000"/>
                <a:gd name="connsiteY1" fmla="*/ 0 h 274320"/>
                <a:gd name="connsiteX2" fmla="*/ 96520 w 254000"/>
                <a:gd name="connsiteY2" fmla="*/ 0 h 274320"/>
                <a:gd name="connsiteX3" fmla="*/ 254000 w 254000"/>
                <a:gd name="connsiteY3" fmla="*/ 137160 h 274320"/>
                <a:gd name="connsiteX4" fmla="*/ 96520 w 254000"/>
                <a:gd name="connsiteY4" fmla="*/ 274320 h 274320"/>
                <a:gd name="connsiteX5" fmla="*/ 0 w 254000"/>
                <a:gd name="connsiteY5" fmla="*/ 274320 h 274320"/>
                <a:gd name="connsiteX6" fmla="*/ 80010 w 254000"/>
                <a:gd name="connsiteY6" fmla="*/ 67310 h 274320"/>
                <a:gd name="connsiteX7" fmla="*/ 80010 w 254000"/>
                <a:gd name="connsiteY7" fmla="*/ 207010 h 274320"/>
                <a:gd name="connsiteX8" fmla="*/ 95250 w 254000"/>
                <a:gd name="connsiteY8" fmla="*/ 207010 h 274320"/>
                <a:gd name="connsiteX9" fmla="*/ 173990 w 254000"/>
                <a:gd name="connsiteY9" fmla="*/ 137160 h 274320"/>
                <a:gd name="connsiteX10" fmla="*/ 95250 w 254000"/>
                <a:gd name="connsiteY10" fmla="*/ 67310 h 274320"/>
                <a:gd name="connsiteX11" fmla="*/ 80010 w 254000"/>
                <a:gd name="connsiteY11" fmla="*/ 6731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4000" h="274320">
                  <a:moveTo>
                    <a:pt x="0" y="274320"/>
                  </a:moveTo>
                  <a:lnTo>
                    <a:pt x="0" y="0"/>
                  </a:lnTo>
                  <a:lnTo>
                    <a:pt x="96520" y="0"/>
                  </a:lnTo>
                  <a:cubicBezTo>
                    <a:pt x="194310" y="0"/>
                    <a:pt x="254000" y="58420"/>
                    <a:pt x="254000" y="137160"/>
                  </a:cubicBezTo>
                  <a:cubicBezTo>
                    <a:pt x="254000" y="215900"/>
                    <a:pt x="194310" y="274320"/>
                    <a:pt x="96520" y="274320"/>
                  </a:cubicBezTo>
                  <a:lnTo>
                    <a:pt x="0" y="274320"/>
                  </a:lnTo>
                  <a:close/>
                  <a:moveTo>
                    <a:pt x="80010" y="67310"/>
                  </a:moveTo>
                  <a:lnTo>
                    <a:pt x="80010" y="207010"/>
                  </a:lnTo>
                  <a:lnTo>
                    <a:pt x="95250" y="207010"/>
                  </a:lnTo>
                  <a:cubicBezTo>
                    <a:pt x="148590" y="207010"/>
                    <a:pt x="173990" y="173990"/>
                    <a:pt x="173990" y="137160"/>
                  </a:cubicBezTo>
                  <a:cubicBezTo>
                    <a:pt x="173990" y="100330"/>
                    <a:pt x="148590" y="67310"/>
                    <a:pt x="95250" y="67310"/>
                  </a:cubicBezTo>
                  <a:lnTo>
                    <a:pt x="80010" y="6731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 438">
              <a:extLst>
                <a:ext uri="{FF2B5EF4-FFF2-40B4-BE49-F238E27FC236}">
                  <a16:creationId xmlns:a16="http://schemas.microsoft.com/office/drawing/2014/main" id="{54329B8D-6AAE-FB4D-1404-CB6528A830B2}"/>
                </a:ext>
              </a:extLst>
            </p:cNvPr>
            <p:cNvSpPr/>
            <p:nvPr/>
          </p:nvSpPr>
          <p:spPr>
            <a:xfrm>
              <a:off x="2288539" y="4439920"/>
              <a:ext cx="276860" cy="278129"/>
            </a:xfrm>
            <a:custGeom>
              <a:avLst/>
              <a:gdLst>
                <a:gd name="connsiteX0" fmla="*/ 76200 w 276860"/>
                <a:gd name="connsiteY0" fmla="*/ 151130 h 278129"/>
                <a:gd name="connsiteX1" fmla="*/ 76200 w 276860"/>
                <a:gd name="connsiteY1" fmla="*/ 278130 h 278129"/>
                <a:gd name="connsiteX2" fmla="*/ 0 w 276860"/>
                <a:gd name="connsiteY2" fmla="*/ 278130 h 278129"/>
                <a:gd name="connsiteX3" fmla="*/ 0 w 276860"/>
                <a:gd name="connsiteY3" fmla="*/ 0 h 278129"/>
                <a:gd name="connsiteX4" fmla="*/ 1270 w 276860"/>
                <a:gd name="connsiteY4" fmla="*/ 0 h 278129"/>
                <a:gd name="connsiteX5" fmla="*/ 138430 w 276860"/>
                <a:gd name="connsiteY5" fmla="*/ 113030 h 278129"/>
                <a:gd name="connsiteX6" fmla="*/ 274320 w 276860"/>
                <a:gd name="connsiteY6" fmla="*/ 0 h 278129"/>
                <a:gd name="connsiteX7" fmla="*/ 276860 w 276860"/>
                <a:gd name="connsiteY7" fmla="*/ 0 h 278129"/>
                <a:gd name="connsiteX8" fmla="*/ 276860 w 276860"/>
                <a:gd name="connsiteY8" fmla="*/ 278130 h 278129"/>
                <a:gd name="connsiteX9" fmla="*/ 200660 w 276860"/>
                <a:gd name="connsiteY9" fmla="*/ 278130 h 278129"/>
                <a:gd name="connsiteX10" fmla="*/ 200660 w 276860"/>
                <a:gd name="connsiteY10" fmla="*/ 151130 h 278129"/>
                <a:gd name="connsiteX11" fmla="*/ 138430 w 276860"/>
                <a:gd name="connsiteY11" fmla="*/ 201930 h 278129"/>
                <a:gd name="connsiteX12" fmla="*/ 76200 w 276860"/>
                <a:gd name="connsiteY12" fmla="*/ 151130 h 27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6860" h="278129">
                  <a:moveTo>
                    <a:pt x="76200" y="151130"/>
                  </a:moveTo>
                  <a:lnTo>
                    <a:pt x="76200" y="278130"/>
                  </a:lnTo>
                  <a:lnTo>
                    <a:pt x="0" y="27813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138430" y="113030"/>
                  </a:lnTo>
                  <a:lnTo>
                    <a:pt x="274320" y="0"/>
                  </a:lnTo>
                  <a:lnTo>
                    <a:pt x="276860" y="0"/>
                  </a:lnTo>
                  <a:lnTo>
                    <a:pt x="276860" y="278130"/>
                  </a:lnTo>
                  <a:lnTo>
                    <a:pt x="200660" y="278130"/>
                  </a:lnTo>
                  <a:lnTo>
                    <a:pt x="200660" y="151130"/>
                  </a:lnTo>
                  <a:lnTo>
                    <a:pt x="138430" y="201930"/>
                  </a:lnTo>
                  <a:lnTo>
                    <a:pt x="76200" y="15113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 439">
              <a:extLst>
                <a:ext uri="{FF2B5EF4-FFF2-40B4-BE49-F238E27FC236}">
                  <a16:creationId xmlns:a16="http://schemas.microsoft.com/office/drawing/2014/main" id="{39F09B60-64C3-E106-3E35-4D90480E1FC3}"/>
                </a:ext>
              </a:extLst>
            </p:cNvPr>
            <p:cNvSpPr/>
            <p:nvPr/>
          </p:nvSpPr>
          <p:spPr>
            <a:xfrm>
              <a:off x="2614929" y="4437379"/>
              <a:ext cx="292100" cy="284479"/>
            </a:xfrm>
            <a:custGeom>
              <a:avLst/>
              <a:gdLst>
                <a:gd name="connsiteX0" fmla="*/ 146050 w 292100"/>
                <a:gd name="connsiteY0" fmla="*/ 0 h 284479"/>
                <a:gd name="connsiteX1" fmla="*/ 292100 w 292100"/>
                <a:gd name="connsiteY1" fmla="*/ 142240 h 284479"/>
                <a:gd name="connsiteX2" fmla="*/ 146050 w 292100"/>
                <a:gd name="connsiteY2" fmla="*/ 284480 h 284479"/>
                <a:gd name="connsiteX3" fmla="*/ 0 w 292100"/>
                <a:gd name="connsiteY3" fmla="*/ 142240 h 284479"/>
                <a:gd name="connsiteX4" fmla="*/ 146050 w 292100"/>
                <a:gd name="connsiteY4" fmla="*/ 0 h 284479"/>
                <a:gd name="connsiteX5" fmla="*/ 146050 w 292100"/>
                <a:gd name="connsiteY5" fmla="*/ 212090 h 284479"/>
                <a:gd name="connsiteX6" fmla="*/ 212090 w 292100"/>
                <a:gd name="connsiteY6" fmla="*/ 142240 h 284479"/>
                <a:gd name="connsiteX7" fmla="*/ 146050 w 292100"/>
                <a:gd name="connsiteY7" fmla="*/ 72390 h 284479"/>
                <a:gd name="connsiteX8" fmla="*/ 80010 w 292100"/>
                <a:gd name="connsiteY8" fmla="*/ 142240 h 284479"/>
                <a:gd name="connsiteX9" fmla="*/ 146050 w 292100"/>
                <a:gd name="connsiteY9" fmla="*/ 212090 h 284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00" h="284479">
                  <a:moveTo>
                    <a:pt x="146050" y="0"/>
                  </a:moveTo>
                  <a:cubicBezTo>
                    <a:pt x="232410" y="0"/>
                    <a:pt x="292100" y="64770"/>
                    <a:pt x="292100" y="142240"/>
                  </a:cubicBezTo>
                  <a:cubicBezTo>
                    <a:pt x="292100" y="219710"/>
                    <a:pt x="232410" y="284480"/>
                    <a:pt x="146050" y="284480"/>
                  </a:cubicBezTo>
                  <a:cubicBezTo>
                    <a:pt x="59690" y="284480"/>
                    <a:pt x="0" y="220980"/>
                    <a:pt x="0" y="142240"/>
                  </a:cubicBezTo>
                  <a:cubicBezTo>
                    <a:pt x="0" y="63500"/>
                    <a:pt x="59690" y="0"/>
                    <a:pt x="146050" y="0"/>
                  </a:cubicBezTo>
                  <a:close/>
                  <a:moveTo>
                    <a:pt x="146050" y="212090"/>
                  </a:moveTo>
                  <a:cubicBezTo>
                    <a:pt x="186690" y="212090"/>
                    <a:pt x="212090" y="179070"/>
                    <a:pt x="212090" y="142240"/>
                  </a:cubicBezTo>
                  <a:cubicBezTo>
                    <a:pt x="212090" y="105410"/>
                    <a:pt x="186690" y="72390"/>
                    <a:pt x="146050" y="72390"/>
                  </a:cubicBezTo>
                  <a:cubicBezTo>
                    <a:pt x="105410" y="72390"/>
                    <a:pt x="80010" y="106680"/>
                    <a:pt x="80010" y="142240"/>
                  </a:cubicBezTo>
                  <a:cubicBezTo>
                    <a:pt x="80010" y="177800"/>
                    <a:pt x="106680" y="212090"/>
                    <a:pt x="146050" y="21209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 440">
              <a:extLst>
                <a:ext uri="{FF2B5EF4-FFF2-40B4-BE49-F238E27FC236}">
                  <a16:creationId xmlns:a16="http://schemas.microsoft.com/office/drawing/2014/main" id="{1A49B0BA-D503-F806-6629-2B6445ACDC20}"/>
                </a:ext>
              </a:extLst>
            </p:cNvPr>
            <p:cNvSpPr/>
            <p:nvPr/>
          </p:nvSpPr>
          <p:spPr>
            <a:xfrm>
              <a:off x="2956560" y="4438650"/>
              <a:ext cx="238760" cy="281940"/>
            </a:xfrm>
            <a:custGeom>
              <a:avLst/>
              <a:gdLst>
                <a:gd name="connsiteX0" fmla="*/ 77470 w 238760"/>
                <a:gd name="connsiteY0" fmla="*/ 154940 h 281940"/>
                <a:gd name="connsiteX1" fmla="*/ 77470 w 238760"/>
                <a:gd name="connsiteY1" fmla="*/ 278130 h 281940"/>
                <a:gd name="connsiteX2" fmla="*/ 0 w 238760"/>
                <a:gd name="connsiteY2" fmla="*/ 278130 h 281940"/>
                <a:gd name="connsiteX3" fmla="*/ 0 w 238760"/>
                <a:gd name="connsiteY3" fmla="*/ 0 h 281940"/>
                <a:gd name="connsiteX4" fmla="*/ 3810 w 238760"/>
                <a:gd name="connsiteY4" fmla="*/ 0 h 281940"/>
                <a:gd name="connsiteX5" fmla="*/ 161290 w 238760"/>
                <a:gd name="connsiteY5" fmla="*/ 127000 h 281940"/>
                <a:gd name="connsiteX6" fmla="*/ 161290 w 238760"/>
                <a:gd name="connsiteY6" fmla="*/ 3810 h 281940"/>
                <a:gd name="connsiteX7" fmla="*/ 238760 w 238760"/>
                <a:gd name="connsiteY7" fmla="*/ 3810 h 281940"/>
                <a:gd name="connsiteX8" fmla="*/ 238760 w 238760"/>
                <a:gd name="connsiteY8" fmla="*/ 281940 h 281940"/>
                <a:gd name="connsiteX9" fmla="*/ 234950 w 238760"/>
                <a:gd name="connsiteY9" fmla="*/ 281940 h 281940"/>
                <a:gd name="connsiteX10" fmla="*/ 77470 w 238760"/>
                <a:gd name="connsiteY10" fmla="*/ 154940 h 281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760" h="281940">
                  <a:moveTo>
                    <a:pt x="77470" y="154940"/>
                  </a:moveTo>
                  <a:lnTo>
                    <a:pt x="77470" y="278130"/>
                  </a:lnTo>
                  <a:lnTo>
                    <a:pt x="0" y="278130"/>
                  </a:lnTo>
                  <a:lnTo>
                    <a:pt x="0" y="0"/>
                  </a:lnTo>
                  <a:lnTo>
                    <a:pt x="3810" y="0"/>
                  </a:lnTo>
                  <a:lnTo>
                    <a:pt x="161290" y="127000"/>
                  </a:lnTo>
                  <a:lnTo>
                    <a:pt x="161290" y="3810"/>
                  </a:lnTo>
                  <a:lnTo>
                    <a:pt x="238760" y="3810"/>
                  </a:lnTo>
                  <a:lnTo>
                    <a:pt x="238760" y="281940"/>
                  </a:lnTo>
                  <a:lnTo>
                    <a:pt x="234950" y="281940"/>
                  </a:lnTo>
                  <a:lnTo>
                    <a:pt x="77470" y="15494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 441">
              <a:extLst>
                <a:ext uri="{FF2B5EF4-FFF2-40B4-BE49-F238E27FC236}">
                  <a16:creationId xmlns:a16="http://schemas.microsoft.com/office/drawing/2014/main" id="{CD9D59A5-FFAE-AA0F-E4CE-14EED3CF0E9B}"/>
                </a:ext>
              </a:extLst>
            </p:cNvPr>
            <p:cNvSpPr/>
            <p:nvPr/>
          </p:nvSpPr>
          <p:spPr>
            <a:xfrm>
              <a:off x="3257550" y="4442459"/>
              <a:ext cx="80009" cy="274320"/>
            </a:xfrm>
            <a:custGeom>
              <a:avLst/>
              <a:gdLst>
                <a:gd name="connsiteX0" fmla="*/ 80010 w 80009"/>
                <a:gd name="connsiteY0" fmla="*/ 274320 h 274320"/>
                <a:gd name="connsiteX1" fmla="*/ 0 w 80009"/>
                <a:gd name="connsiteY1" fmla="*/ 274320 h 274320"/>
                <a:gd name="connsiteX2" fmla="*/ 0 w 80009"/>
                <a:gd name="connsiteY2" fmla="*/ 0 h 274320"/>
                <a:gd name="connsiteX3" fmla="*/ 80010 w 80009"/>
                <a:gd name="connsiteY3" fmla="*/ 0 h 274320"/>
                <a:gd name="connsiteX4" fmla="*/ 80010 w 80009"/>
                <a:gd name="connsiteY4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09" h="274320">
                  <a:moveTo>
                    <a:pt x="80010" y="274320"/>
                  </a:moveTo>
                  <a:lnTo>
                    <a:pt x="0" y="274320"/>
                  </a:lnTo>
                  <a:lnTo>
                    <a:pt x="0" y="0"/>
                  </a:lnTo>
                  <a:lnTo>
                    <a:pt x="80010" y="0"/>
                  </a:lnTo>
                  <a:lnTo>
                    <a:pt x="80010" y="27432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 442">
              <a:extLst>
                <a:ext uri="{FF2B5EF4-FFF2-40B4-BE49-F238E27FC236}">
                  <a16:creationId xmlns:a16="http://schemas.microsoft.com/office/drawing/2014/main" id="{1C9504DB-76A2-50B6-A145-ED7E9D462CD3}"/>
                </a:ext>
              </a:extLst>
            </p:cNvPr>
            <p:cNvSpPr/>
            <p:nvPr/>
          </p:nvSpPr>
          <p:spPr>
            <a:xfrm>
              <a:off x="3380740" y="4442459"/>
              <a:ext cx="219709" cy="274320"/>
            </a:xfrm>
            <a:custGeom>
              <a:avLst/>
              <a:gdLst>
                <a:gd name="connsiteX0" fmla="*/ 219710 w 219709"/>
                <a:gd name="connsiteY0" fmla="*/ 0 h 274320"/>
                <a:gd name="connsiteX1" fmla="*/ 219710 w 219709"/>
                <a:gd name="connsiteY1" fmla="*/ 67310 h 274320"/>
                <a:gd name="connsiteX2" fmla="*/ 149860 w 219709"/>
                <a:gd name="connsiteY2" fmla="*/ 67310 h 274320"/>
                <a:gd name="connsiteX3" fmla="*/ 149860 w 219709"/>
                <a:gd name="connsiteY3" fmla="*/ 274320 h 274320"/>
                <a:gd name="connsiteX4" fmla="*/ 69850 w 219709"/>
                <a:gd name="connsiteY4" fmla="*/ 274320 h 274320"/>
                <a:gd name="connsiteX5" fmla="*/ 69850 w 219709"/>
                <a:gd name="connsiteY5" fmla="*/ 67310 h 274320"/>
                <a:gd name="connsiteX6" fmla="*/ 0 w 219709"/>
                <a:gd name="connsiteY6" fmla="*/ 67310 h 274320"/>
                <a:gd name="connsiteX7" fmla="*/ 0 w 219709"/>
                <a:gd name="connsiteY7" fmla="*/ 0 h 274320"/>
                <a:gd name="connsiteX8" fmla="*/ 219710 w 219709"/>
                <a:gd name="connsiteY8" fmla="*/ 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709" h="274320">
                  <a:moveTo>
                    <a:pt x="219710" y="0"/>
                  </a:moveTo>
                  <a:lnTo>
                    <a:pt x="219710" y="67310"/>
                  </a:lnTo>
                  <a:lnTo>
                    <a:pt x="149860" y="67310"/>
                  </a:lnTo>
                  <a:lnTo>
                    <a:pt x="149860" y="274320"/>
                  </a:lnTo>
                  <a:lnTo>
                    <a:pt x="69850" y="274320"/>
                  </a:lnTo>
                  <a:lnTo>
                    <a:pt x="69850" y="67310"/>
                  </a:lnTo>
                  <a:lnTo>
                    <a:pt x="0" y="67310"/>
                  </a:lnTo>
                  <a:lnTo>
                    <a:pt x="0" y="0"/>
                  </a:lnTo>
                  <a:lnTo>
                    <a:pt x="219710" y="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 443">
              <a:extLst>
                <a:ext uri="{FF2B5EF4-FFF2-40B4-BE49-F238E27FC236}">
                  <a16:creationId xmlns:a16="http://schemas.microsoft.com/office/drawing/2014/main" id="{3226F407-C077-6D97-A9C2-1EB2670E78BD}"/>
                </a:ext>
              </a:extLst>
            </p:cNvPr>
            <p:cNvSpPr/>
            <p:nvPr/>
          </p:nvSpPr>
          <p:spPr>
            <a:xfrm>
              <a:off x="3624579" y="4437379"/>
              <a:ext cx="292100" cy="284479"/>
            </a:xfrm>
            <a:custGeom>
              <a:avLst/>
              <a:gdLst>
                <a:gd name="connsiteX0" fmla="*/ 146050 w 292100"/>
                <a:gd name="connsiteY0" fmla="*/ 0 h 284479"/>
                <a:gd name="connsiteX1" fmla="*/ 292100 w 292100"/>
                <a:gd name="connsiteY1" fmla="*/ 142240 h 284479"/>
                <a:gd name="connsiteX2" fmla="*/ 146050 w 292100"/>
                <a:gd name="connsiteY2" fmla="*/ 284480 h 284479"/>
                <a:gd name="connsiteX3" fmla="*/ 0 w 292100"/>
                <a:gd name="connsiteY3" fmla="*/ 142240 h 284479"/>
                <a:gd name="connsiteX4" fmla="*/ 146050 w 292100"/>
                <a:gd name="connsiteY4" fmla="*/ 0 h 284479"/>
                <a:gd name="connsiteX5" fmla="*/ 146050 w 292100"/>
                <a:gd name="connsiteY5" fmla="*/ 212090 h 284479"/>
                <a:gd name="connsiteX6" fmla="*/ 212090 w 292100"/>
                <a:gd name="connsiteY6" fmla="*/ 142240 h 284479"/>
                <a:gd name="connsiteX7" fmla="*/ 146050 w 292100"/>
                <a:gd name="connsiteY7" fmla="*/ 72390 h 284479"/>
                <a:gd name="connsiteX8" fmla="*/ 80010 w 292100"/>
                <a:gd name="connsiteY8" fmla="*/ 142240 h 284479"/>
                <a:gd name="connsiteX9" fmla="*/ 146050 w 292100"/>
                <a:gd name="connsiteY9" fmla="*/ 212090 h 284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00" h="284479">
                  <a:moveTo>
                    <a:pt x="146050" y="0"/>
                  </a:moveTo>
                  <a:cubicBezTo>
                    <a:pt x="232410" y="0"/>
                    <a:pt x="292100" y="64770"/>
                    <a:pt x="292100" y="142240"/>
                  </a:cubicBezTo>
                  <a:cubicBezTo>
                    <a:pt x="292100" y="219710"/>
                    <a:pt x="232410" y="284480"/>
                    <a:pt x="146050" y="284480"/>
                  </a:cubicBezTo>
                  <a:cubicBezTo>
                    <a:pt x="59690" y="284480"/>
                    <a:pt x="0" y="220980"/>
                    <a:pt x="0" y="142240"/>
                  </a:cubicBezTo>
                  <a:cubicBezTo>
                    <a:pt x="0" y="63500"/>
                    <a:pt x="59690" y="0"/>
                    <a:pt x="146050" y="0"/>
                  </a:cubicBezTo>
                  <a:close/>
                  <a:moveTo>
                    <a:pt x="146050" y="212090"/>
                  </a:moveTo>
                  <a:cubicBezTo>
                    <a:pt x="186690" y="212090"/>
                    <a:pt x="212090" y="179070"/>
                    <a:pt x="212090" y="142240"/>
                  </a:cubicBezTo>
                  <a:cubicBezTo>
                    <a:pt x="212090" y="105410"/>
                    <a:pt x="186690" y="72390"/>
                    <a:pt x="146050" y="72390"/>
                  </a:cubicBezTo>
                  <a:cubicBezTo>
                    <a:pt x="105410" y="72390"/>
                    <a:pt x="80010" y="106680"/>
                    <a:pt x="80010" y="142240"/>
                  </a:cubicBezTo>
                  <a:cubicBezTo>
                    <a:pt x="80010" y="177800"/>
                    <a:pt x="106680" y="212090"/>
                    <a:pt x="146050" y="21209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 444">
              <a:extLst>
                <a:ext uri="{FF2B5EF4-FFF2-40B4-BE49-F238E27FC236}">
                  <a16:creationId xmlns:a16="http://schemas.microsoft.com/office/drawing/2014/main" id="{EF246447-CBCE-BB60-CEC5-EF78C12C04B3}"/>
                </a:ext>
              </a:extLst>
            </p:cNvPr>
            <p:cNvSpPr/>
            <p:nvPr/>
          </p:nvSpPr>
          <p:spPr>
            <a:xfrm>
              <a:off x="3966209" y="4442459"/>
              <a:ext cx="223520" cy="274320"/>
            </a:xfrm>
            <a:custGeom>
              <a:avLst/>
              <a:gdLst>
                <a:gd name="connsiteX0" fmla="*/ 140970 w 223520"/>
                <a:gd name="connsiteY0" fmla="*/ 274320 h 274320"/>
                <a:gd name="connsiteX1" fmla="*/ 100330 w 223520"/>
                <a:gd name="connsiteY1" fmla="*/ 189230 h 274320"/>
                <a:gd name="connsiteX2" fmla="*/ 77470 w 223520"/>
                <a:gd name="connsiteY2" fmla="*/ 189230 h 274320"/>
                <a:gd name="connsiteX3" fmla="*/ 77470 w 223520"/>
                <a:gd name="connsiteY3" fmla="*/ 274320 h 274320"/>
                <a:gd name="connsiteX4" fmla="*/ 0 w 223520"/>
                <a:gd name="connsiteY4" fmla="*/ 274320 h 274320"/>
                <a:gd name="connsiteX5" fmla="*/ 0 w 223520"/>
                <a:gd name="connsiteY5" fmla="*/ 0 h 274320"/>
                <a:gd name="connsiteX6" fmla="*/ 102870 w 223520"/>
                <a:gd name="connsiteY6" fmla="*/ 0 h 274320"/>
                <a:gd name="connsiteX7" fmla="*/ 218440 w 223520"/>
                <a:gd name="connsiteY7" fmla="*/ 96520 h 274320"/>
                <a:gd name="connsiteX8" fmla="*/ 170180 w 223520"/>
                <a:gd name="connsiteY8" fmla="*/ 176530 h 274320"/>
                <a:gd name="connsiteX9" fmla="*/ 223520 w 223520"/>
                <a:gd name="connsiteY9" fmla="*/ 274320 h 274320"/>
                <a:gd name="connsiteX10" fmla="*/ 140970 w 223520"/>
                <a:gd name="connsiteY10" fmla="*/ 274320 h 274320"/>
                <a:gd name="connsiteX11" fmla="*/ 77470 w 223520"/>
                <a:gd name="connsiteY11" fmla="*/ 67310 h 274320"/>
                <a:gd name="connsiteX12" fmla="*/ 77470 w 223520"/>
                <a:gd name="connsiteY12" fmla="*/ 125730 h 274320"/>
                <a:gd name="connsiteX13" fmla="*/ 106680 w 223520"/>
                <a:gd name="connsiteY13" fmla="*/ 125730 h 274320"/>
                <a:gd name="connsiteX14" fmla="*/ 137160 w 223520"/>
                <a:gd name="connsiteY14" fmla="*/ 96520 h 274320"/>
                <a:gd name="connsiteX15" fmla="*/ 106680 w 223520"/>
                <a:gd name="connsiteY15" fmla="*/ 67310 h 274320"/>
                <a:gd name="connsiteX16" fmla="*/ 77470 w 223520"/>
                <a:gd name="connsiteY16" fmla="*/ 6731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520" h="274320">
                  <a:moveTo>
                    <a:pt x="140970" y="274320"/>
                  </a:moveTo>
                  <a:lnTo>
                    <a:pt x="100330" y="189230"/>
                  </a:lnTo>
                  <a:lnTo>
                    <a:pt x="77470" y="189230"/>
                  </a:lnTo>
                  <a:lnTo>
                    <a:pt x="77470" y="274320"/>
                  </a:lnTo>
                  <a:lnTo>
                    <a:pt x="0" y="274320"/>
                  </a:lnTo>
                  <a:lnTo>
                    <a:pt x="0" y="0"/>
                  </a:lnTo>
                  <a:lnTo>
                    <a:pt x="102870" y="0"/>
                  </a:lnTo>
                  <a:cubicBezTo>
                    <a:pt x="170180" y="0"/>
                    <a:pt x="218440" y="31750"/>
                    <a:pt x="218440" y="96520"/>
                  </a:cubicBezTo>
                  <a:cubicBezTo>
                    <a:pt x="218440" y="161290"/>
                    <a:pt x="200660" y="161290"/>
                    <a:pt x="170180" y="176530"/>
                  </a:cubicBezTo>
                  <a:lnTo>
                    <a:pt x="223520" y="274320"/>
                  </a:lnTo>
                  <a:lnTo>
                    <a:pt x="140970" y="274320"/>
                  </a:lnTo>
                  <a:close/>
                  <a:moveTo>
                    <a:pt x="77470" y="67310"/>
                  </a:moveTo>
                  <a:lnTo>
                    <a:pt x="77470" y="125730"/>
                  </a:lnTo>
                  <a:lnTo>
                    <a:pt x="106680" y="125730"/>
                  </a:lnTo>
                  <a:cubicBezTo>
                    <a:pt x="123190" y="125730"/>
                    <a:pt x="137160" y="119380"/>
                    <a:pt x="137160" y="96520"/>
                  </a:cubicBezTo>
                  <a:cubicBezTo>
                    <a:pt x="137160" y="73660"/>
                    <a:pt x="123190" y="67310"/>
                    <a:pt x="106680" y="67310"/>
                  </a:cubicBezTo>
                  <a:lnTo>
                    <a:pt x="77470" y="6731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 445">
              <a:extLst>
                <a:ext uri="{FF2B5EF4-FFF2-40B4-BE49-F238E27FC236}">
                  <a16:creationId xmlns:a16="http://schemas.microsoft.com/office/drawing/2014/main" id="{0BB5DE31-1608-D568-F64F-873EFA692412}"/>
                </a:ext>
              </a:extLst>
            </p:cNvPr>
            <p:cNvSpPr/>
            <p:nvPr/>
          </p:nvSpPr>
          <p:spPr>
            <a:xfrm>
              <a:off x="4235450" y="4442459"/>
              <a:ext cx="80009" cy="274320"/>
            </a:xfrm>
            <a:custGeom>
              <a:avLst/>
              <a:gdLst>
                <a:gd name="connsiteX0" fmla="*/ 80010 w 80009"/>
                <a:gd name="connsiteY0" fmla="*/ 274320 h 274320"/>
                <a:gd name="connsiteX1" fmla="*/ 0 w 80009"/>
                <a:gd name="connsiteY1" fmla="*/ 274320 h 274320"/>
                <a:gd name="connsiteX2" fmla="*/ 0 w 80009"/>
                <a:gd name="connsiteY2" fmla="*/ 0 h 274320"/>
                <a:gd name="connsiteX3" fmla="*/ 80010 w 80009"/>
                <a:gd name="connsiteY3" fmla="*/ 0 h 274320"/>
                <a:gd name="connsiteX4" fmla="*/ 80010 w 80009"/>
                <a:gd name="connsiteY4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09" h="274320">
                  <a:moveTo>
                    <a:pt x="80010" y="274320"/>
                  </a:moveTo>
                  <a:lnTo>
                    <a:pt x="0" y="274320"/>
                  </a:lnTo>
                  <a:lnTo>
                    <a:pt x="0" y="0"/>
                  </a:lnTo>
                  <a:lnTo>
                    <a:pt x="80010" y="0"/>
                  </a:lnTo>
                  <a:lnTo>
                    <a:pt x="80010" y="27432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 446">
              <a:extLst>
                <a:ext uri="{FF2B5EF4-FFF2-40B4-BE49-F238E27FC236}">
                  <a16:creationId xmlns:a16="http://schemas.microsoft.com/office/drawing/2014/main" id="{BCBF8B7C-8FDC-FC35-7830-539AB55EB27D}"/>
                </a:ext>
              </a:extLst>
            </p:cNvPr>
            <p:cNvSpPr/>
            <p:nvPr/>
          </p:nvSpPr>
          <p:spPr>
            <a:xfrm>
              <a:off x="4378959" y="4438650"/>
              <a:ext cx="238760" cy="281940"/>
            </a:xfrm>
            <a:custGeom>
              <a:avLst/>
              <a:gdLst>
                <a:gd name="connsiteX0" fmla="*/ 77470 w 238760"/>
                <a:gd name="connsiteY0" fmla="*/ 154940 h 281940"/>
                <a:gd name="connsiteX1" fmla="*/ 77470 w 238760"/>
                <a:gd name="connsiteY1" fmla="*/ 278130 h 281940"/>
                <a:gd name="connsiteX2" fmla="*/ 0 w 238760"/>
                <a:gd name="connsiteY2" fmla="*/ 278130 h 281940"/>
                <a:gd name="connsiteX3" fmla="*/ 0 w 238760"/>
                <a:gd name="connsiteY3" fmla="*/ 0 h 281940"/>
                <a:gd name="connsiteX4" fmla="*/ 3810 w 238760"/>
                <a:gd name="connsiteY4" fmla="*/ 0 h 281940"/>
                <a:gd name="connsiteX5" fmla="*/ 161290 w 238760"/>
                <a:gd name="connsiteY5" fmla="*/ 127000 h 281940"/>
                <a:gd name="connsiteX6" fmla="*/ 161290 w 238760"/>
                <a:gd name="connsiteY6" fmla="*/ 3810 h 281940"/>
                <a:gd name="connsiteX7" fmla="*/ 238760 w 238760"/>
                <a:gd name="connsiteY7" fmla="*/ 3810 h 281940"/>
                <a:gd name="connsiteX8" fmla="*/ 238760 w 238760"/>
                <a:gd name="connsiteY8" fmla="*/ 281940 h 281940"/>
                <a:gd name="connsiteX9" fmla="*/ 234950 w 238760"/>
                <a:gd name="connsiteY9" fmla="*/ 281940 h 281940"/>
                <a:gd name="connsiteX10" fmla="*/ 77470 w 238760"/>
                <a:gd name="connsiteY10" fmla="*/ 154940 h 281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760" h="281940">
                  <a:moveTo>
                    <a:pt x="77470" y="154940"/>
                  </a:moveTo>
                  <a:lnTo>
                    <a:pt x="77470" y="278130"/>
                  </a:lnTo>
                  <a:lnTo>
                    <a:pt x="0" y="278130"/>
                  </a:lnTo>
                  <a:lnTo>
                    <a:pt x="0" y="0"/>
                  </a:lnTo>
                  <a:lnTo>
                    <a:pt x="3810" y="0"/>
                  </a:lnTo>
                  <a:lnTo>
                    <a:pt x="161290" y="127000"/>
                  </a:lnTo>
                  <a:lnTo>
                    <a:pt x="161290" y="3810"/>
                  </a:lnTo>
                  <a:lnTo>
                    <a:pt x="238760" y="3810"/>
                  </a:lnTo>
                  <a:lnTo>
                    <a:pt x="238760" y="281940"/>
                  </a:lnTo>
                  <a:lnTo>
                    <a:pt x="234950" y="281940"/>
                  </a:lnTo>
                  <a:lnTo>
                    <a:pt x="77470" y="15494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 447">
              <a:extLst>
                <a:ext uri="{FF2B5EF4-FFF2-40B4-BE49-F238E27FC236}">
                  <a16:creationId xmlns:a16="http://schemas.microsoft.com/office/drawing/2014/main" id="{067801F2-6AB6-4BA1-3814-486726DD353A}"/>
                </a:ext>
              </a:extLst>
            </p:cNvPr>
            <p:cNvSpPr/>
            <p:nvPr/>
          </p:nvSpPr>
          <p:spPr>
            <a:xfrm>
              <a:off x="4665979" y="4437379"/>
              <a:ext cx="247650" cy="284479"/>
            </a:xfrm>
            <a:custGeom>
              <a:avLst/>
              <a:gdLst>
                <a:gd name="connsiteX0" fmla="*/ 246380 w 247650"/>
                <a:gd name="connsiteY0" fmla="*/ 264160 h 284479"/>
                <a:gd name="connsiteX1" fmla="*/ 149860 w 247650"/>
                <a:gd name="connsiteY1" fmla="*/ 284480 h 284479"/>
                <a:gd name="connsiteX2" fmla="*/ 0 w 247650"/>
                <a:gd name="connsiteY2" fmla="*/ 142240 h 284479"/>
                <a:gd name="connsiteX3" fmla="*/ 146050 w 247650"/>
                <a:gd name="connsiteY3" fmla="*/ 0 h 284479"/>
                <a:gd name="connsiteX4" fmla="*/ 236220 w 247650"/>
                <a:gd name="connsiteY4" fmla="*/ 17780 h 284479"/>
                <a:gd name="connsiteX5" fmla="*/ 236220 w 247650"/>
                <a:gd name="connsiteY5" fmla="*/ 90170 h 284479"/>
                <a:gd name="connsiteX6" fmla="*/ 154940 w 247650"/>
                <a:gd name="connsiteY6" fmla="*/ 72390 h 284479"/>
                <a:gd name="connsiteX7" fmla="*/ 81280 w 247650"/>
                <a:gd name="connsiteY7" fmla="*/ 142240 h 284479"/>
                <a:gd name="connsiteX8" fmla="*/ 151130 w 247650"/>
                <a:gd name="connsiteY8" fmla="*/ 213360 h 284479"/>
                <a:gd name="connsiteX9" fmla="*/ 171450 w 247650"/>
                <a:gd name="connsiteY9" fmla="*/ 213360 h 284479"/>
                <a:gd name="connsiteX10" fmla="*/ 171450 w 247650"/>
                <a:gd name="connsiteY10" fmla="*/ 149860 h 284479"/>
                <a:gd name="connsiteX11" fmla="*/ 247650 w 247650"/>
                <a:gd name="connsiteY11" fmla="*/ 149860 h 284479"/>
                <a:gd name="connsiteX12" fmla="*/ 247650 w 247650"/>
                <a:gd name="connsiteY12" fmla="*/ 265430 h 284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7650" h="284479">
                  <a:moveTo>
                    <a:pt x="246380" y="264160"/>
                  </a:moveTo>
                  <a:cubicBezTo>
                    <a:pt x="219710" y="276860"/>
                    <a:pt x="184150" y="284480"/>
                    <a:pt x="149860" y="284480"/>
                  </a:cubicBezTo>
                  <a:cubicBezTo>
                    <a:pt x="59690" y="284480"/>
                    <a:pt x="0" y="220980"/>
                    <a:pt x="0" y="142240"/>
                  </a:cubicBezTo>
                  <a:cubicBezTo>
                    <a:pt x="0" y="63500"/>
                    <a:pt x="59690" y="0"/>
                    <a:pt x="146050" y="0"/>
                  </a:cubicBezTo>
                  <a:cubicBezTo>
                    <a:pt x="232410" y="0"/>
                    <a:pt x="214630" y="7620"/>
                    <a:pt x="236220" y="17780"/>
                  </a:cubicBezTo>
                  <a:lnTo>
                    <a:pt x="236220" y="90170"/>
                  </a:lnTo>
                  <a:cubicBezTo>
                    <a:pt x="218440" y="82550"/>
                    <a:pt x="191770" y="72390"/>
                    <a:pt x="154940" y="72390"/>
                  </a:cubicBezTo>
                  <a:cubicBezTo>
                    <a:pt x="118110" y="72390"/>
                    <a:pt x="81280" y="106680"/>
                    <a:pt x="81280" y="142240"/>
                  </a:cubicBezTo>
                  <a:cubicBezTo>
                    <a:pt x="81280" y="177800"/>
                    <a:pt x="105410" y="213360"/>
                    <a:pt x="151130" y="213360"/>
                  </a:cubicBezTo>
                  <a:cubicBezTo>
                    <a:pt x="196850" y="213360"/>
                    <a:pt x="165100" y="213360"/>
                    <a:pt x="171450" y="213360"/>
                  </a:cubicBezTo>
                  <a:lnTo>
                    <a:pt x="171450" y="149860"/>
                  </a:lnTo>
                  <a:lnTo>
                    <a:pt x="247650" y="149860"/>
                  </a:lnTo>
                  <a:lnTo>
                    <a:pt x="247650" y="26543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909983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Content Placeholder 4">
            <a:extLst>
              <a:ext uri="{FF2B5EF4-FFF2-40B4-BE49-F238E27FC236}">
                <a16:creationId xmlns:a16="http://schemas.microsoft.com/office/drawing/2014/main" id="{B2B42E2B-D28A-048F-5D49-D796128CAC29}"/>
              </a:ext>
            </a:extLst>
          </p:cNvPr>
          <p:cNvGrpSpPr/>
          <p:nvPr/>
        </p:nvGrpSpPr>
        <p:grpSpPr>
          <a:xfrm>
            <a:off x="760731" y="673100"/>
            <a:ext cx="4058919" cy="285750"/>
            <a:chOff x="760731" y="673100"/>
            <a:chExt cx="4058919" cy="285750"/>
          </a:xfrm>
          <a:solidFill>
            <a:srgbClr val="8B0E04"/>
          </a:solidFill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D820E09C-C1FD-D018-5019-7372001D0C72}"/>
                </a:ext>
              </a:extLst>
            </p:cNvPr>
            <p:cNvSpPr/>
            <p:nvPr/>
          </p:nvSpPr>
          <p:spPr>
            <a:xfrm>
              <a:off x="760731" y="678180"/>
              <a:ext cx="219709" cy="274320"/>
            </a:xfrm>
            <a:custGeom>
              <a:avLst/>
              <a:gdLst>
                <a:gd name="connsiteX0" fmla="*/ 219710 w 219709"/>
                <a:gd name="connsiteY0" fmla="*/ 0 h 274320"/>
                <a:gd name="connsiteX1" fmla="*/ 219710 w 219709"/>
                <a:gd name="connsiteY1" fmla="*/ 67310 h 274320"/>
                <a:gd name="connsiteX2" fmla="*/ 149860 w 219709"/>
                <a:gd name="connsiteY2" fmla="*/ 67310 h 274320"/>
                <a:gd name="connsiteX3" fmla="*/ 149860 w 219709"/>
                <a:gd name="connsiteY3" fmla="*/ 274320 h 274320"/>
                <a:gd name="connsiteX4" fmla="*/ 69850 w 219709"/>
                <a:gd name="connsiteY4" fmla="*/ 274320 h 274320"/>
                <a:gd name="connsiteX5" fmla="*/ 69850 w 219709"/>
                <a:gd name="connsiteY5" fmla="*/ 67310 h 274320"/>
                <a:gd name="connsiteX6" fmla="*/ 0 w 219709"/>
                <a:gd name="connsiteY6" fmla="*/ 67310 h 274320"/>
                <a:gd name="connsiteX7" fmla="*/ 0 w 219709"/>
                <a:gd name="connsiteY7" fmla="*/ 0 h 274320"/>
                <a:gd name="connsiteX8" fmla="*/ 219710 w 219709"/>
                <a:gd name="connsiteY8" fmla="*/ 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709" h="274320">
                  <a:moveTo>
                    <a:pt x="219710" y="0"/>
                  </a:moveTo>
                  <a:lnTo>
                    <a:pt x="219710" y="67310"/>
                  </a:lnTo>
                  <a:lnTo>
                    <a:pt x="149860" y="67310"/>
                  </a:lnTo>
                  <a:lnTo>
                    <a:pt x="149860" y="274320"/>
                  </a:lnTo>
                  <a:lnTo>
                    <a:pt x="69850" y="274320"/>
                  </a:lnTo>
                  <a:lnTo>
                    <a:pt x="69850" y="67310"/>
                  </a:lnTo>
                  <a:lnTo>
                    <a:pt x="0" y="67310"/>
                  </a:lnTo>
                  <a:lnTo>
                    <a:pt x="0" y="0"/>
                  </a:lnTo>
                  <a:lnTo>
                    <a:pt x="219710" y="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3A9371E6-8E33-EB9A-D204-FB7D519531D5}"/>
                </a:ext>
              </a:extLst>
            </p:cNvPr>
            <p:cNvSpPr/>
            <p:nvPr/>
          </p:nvSpPr>
          <p:spPr>
            <a:xfrm>
              <a:off x="965201" y="675640"/>
              <a:ext cx="283210" cy="278130"/>
            </a:xfrm>
            <a:custGeom>
              <a:avLst/>
              <a:gdLst>
                <a:gd name="connsiteX0" fmla="*/ 182880 w 283210"/>
                <a:gd name="connsiteY0" fmla="*/ 241300 h 278130"/>
                <a:gd name="connsiteX1" fmla="*/ 99060 w 283210"/>
                <a:gd name="connsiteY1" fmla="*/ 241300 h 278130"/>
                <a:gd name="connsiteX2" fmla="*/ 82550 w 283210"/>
                <a:gd name="connsiteY2" fmla="*/ 278130 h 278130"/>
                <a:gd name="connsiteX3" fmla="*/ 0 w 283210"/>
                <a:gd name="connsiteY3" fmla="*/ 278130 h 278130"/>
                <a:gd name="connsiteX4" fmla="*/ 139700 w 283210"/>
                <a:gd name="connsiteY4" fmla="*/ 0 h 278130"/>
                <a:gd name="connsiteX5" fmla="*/ 143510 w 283210"/>
                <a:gd name="connsiteY5" fmla="*/ 0 h 278130"/>
                <a:gd name="connsiteX6" fmla="*/ 283210 w 283210"/>
                <a:gd name="connsiteY6" fmla="*/ 278130 h 278130"/>
                <a:gd name="connsiteX7" fmla="*/ 200660 w 283210"/>
                <a:gd name="connsiteY7" fmla="*/ 278130 h 278130"/>
                <a:gd name="connsiteX8" fmla="*/ 184150 w 283210"/>
                <a:gd name="connsiteY8" fmla="*/ 241300 h 278130"/>
                <a:gd name="connsiteX9" fmla="*/ 121920 w 283210"/>
                <a:gd name="connsiteY9" fmla="*/ 189230 h 278130"/>
                <a:gd name="connsiteX10" fmla="*/ 161290 w 283210"/>
                <a:gd name="connsiteY10" fmla="*/ 189230 h 278130"/>
                <a:gd name="connsiteX11" fmla="*/ 142240 w 283210"/>
                <a:gd name="connsiteY11" fmla="*/ 138430 h 278130"/>
                <a:gd name="connsiteX12" fmla="*/ 142240 w 283210"/>
                <a:gd name="connsiteY12" fmla="*/ 138430 h 278130"/>
                <a:gd name="connsiteX13" fmla="*/ 123190 w 283210"/>
                <a:gd name="connsiteY13" fmla="*/ 189230 h 278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3210" h="278130">
                  <a:moveTo>
                    <a:pt x="182880" y="241300"/>
                  </a:moveTo>
                  <a:lnTo>
                    <a:pt x="99060" y="241300"/>
                  </a:lnTo>
                  <a:lnTo>
                    <a:pt x="82550" y="278130"/>
                  </a:lnTo>
                  <a:lnTo>
                    <a:pt x="0" y="278130"/>
                  </a:lnTo>
                  <a:lnTo>
                    <a:pt x="139700" y="0"/>
                  </a:lnTo>
                  <a:lnTo>
                    <a:pt x="143510" y="0"/>
                  </a:lnTo>
                  <a:lnTo>
                    <a:pt x="283210" y="278130"/>
                  </a:lnTo>
                  <a:lnTo>
                    <a:pt x="200660" y="278130"/>
                  </a:lnTo>
                  <a:lnTo>
                    <a:pt x="184150" y="241300"/>
                  </a:lnTo>
                  <a:close/>
                  <a:moveTo>
                    <a:pt x="121920" y="189230"/>
                  </a:moveTo>
                  <a:lnTo>
                    <a:pt x="161290" y="189230"/>
                  </a:lnTo>
                  <a:cubicBezTo>
                    <a:pt x="154940" y="172720"/>
                    <a:pt x="144780" y="148590"/>
                    <a:pt x="142240" y="138430"/>
                  </a:cubicBezTo>
                  <a:lnTo>
                    <a:pt x="142240" y="138430"/>
                  </a:lnTo>
                  <a:cubicBezTo>
                    <a:pt x="139700" y="148590"/>
                    <a:pt x="129540" y="173990"/>
                    <a:pt x="123190" y="18923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979593E0-7C04-A8E7-D647-02E98F40B45E}"/>
                </a:ext>
              </a:extLst>
            </p:cNvPr>
            <p:cNvSpPr/>
            <p:nvPr/>
          </p:nvSpPr>
          <p:spPr>
            <a:xfrm>
              <a:off x="1282701" y="676910"/>
              <a:ext cx="215900" cy="274320"/>
            </a:xfrm>
            <a:custGeom>
              <a:avLst/>
              <a:gdLst>
                <a:gd name="connsiteX0" fmla="*/ 0 w 215900"/>
                <a:gd name="connsiteY0" fmla="*/ 1270 h 274320"/>
                <a:gd name="connsiteX1" fmla="*/ 92710 w 215900"/>
                <a:gd name="connsiteY1" fmla="*/ 1270 h 274320"/>
                <a:gd name="connsiteX2" fmla="*/ 205740 w 215900"/>
                <a:gd name="connsiteY2" fmla="*/ 80010 h 274320"/>
                <a:gd name="connsiteX3" fmla="*/ 170180 w 215900"/>
                <a:gd name="connsiteY3" fmla="*/ 130810 h 274320"/>
                <a:gd name="connsiteX4" fmla="*/ 215900 w 215900"/>
                <a:gd name="connsiteY4" fmla="*/ 191770 h 274320"/>
                <a:gd name="connsiteX5" fmla="*/ 99060 w 215900"/>
                <a:gd name="connsiteY5" fmla="*/ 274320 h 274320"/>
                <a:gd name="connsiteX6" fmla="*/ 0 w 215900"/>
                <a:gd name="connsiteY6" fmla="*/ 274320 h 274320"/>
                <a:gd name="connsiteX7" fmla="*/ 0 w 215900"/>
                <a:gd name="connsiteY7" fmla="*/ 0 h 274320"/>
                <a:gd name="connsiteX8" fmla="*/ 76200 w 215900"/>
                <a:gd name="connsiteY8" fmla="*/ 64770 h 274320"/>
                <a:gd name="connsiteX9" fmla="*/ 76200 w 215900"/>
                <a:gd name="connsiteY9" fmla="*/ 111760 h 274320"/>
                <a:gd name="connsiteX10" fmla="*/ 97790 w 215900"/>
                <a:gd name="connsiteY10" fmla="*/ 111760 h 274320"/>
                <a:gd name="connsiteX11" fmla="*/ 125730 w 215900"/>
                <a:gd name="connsiteY11" fmla="*/ 88900 h 274320"/>
                <a:gd name="connsiteX12" fmla="*/ 97790 w 215900"/>
                <a:gd name="connsiteY12" fmla="*/ 64770 h 274320"/>
                <a:gd name="connsiteX13" fmla="*/ 76200 w 215900"/>
                <a:gd name="connsiteY13" fmla="*/ 64770 h 274320"/>
                <a:gd name="connsiteX14" fmla="*/ 76200 w 215900"/>
                <a:gd name="connsiteY14" fmla="*/ 162560 h 274320"/>
                <a:gd name="connsiteX15" fmla="*/ 76200 w 215900"/>
                <a:gd name="connsiteY15" fmla="*/ 213360 h 274320"/>
                <a:gd name="connsiteX16" fmla="*/ 104140 w 215900"/>
                <a:gd name="connsiteY16" fmla="*/ 213360 h 274320"/>
                <a:gd name="connsiteX17" fmla="*/ 134620 w 215900"/>
                <a:gd name="connsiteY17" fmla="*/ 187960 h 274320"/>
                <a:gd name="connsiteX18" fmla="*/ 104140 w 215900"/>
                <a:gd name="connsiteY18" fmla="*/ 162560 h 274320"/>
                <a:gd name="connsiteX19" fmla="*/ 76200 w 215900"/>
                <a:gd name="connsiteY19" fmla="*/ 16256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5900" h="274320">
                  <a:moveTo>
                    <a:pt x="0" y="1270"/>
                  </a:moveTo>
                  <a:lnTo>
                    <a:pt x="92710" y="1270"/>
                  </a:lnTo>
                  <a:cubicBezTo>
                    <a:pt x="154940" y="1270"/>
                    <a:pt x="205740" y="24130"/>
                    <a:pt x="205740" y="80010"/>
                  </a:cubicBezTo>
                  <a:cubicBezTo>
                    <a:pt x="205740" y="135890"/>
                    <a:pt x="187960" y="124460"/>
                    <a:pt x="170180" y="130810"/>
                  </a:cubicBezTo>
                  <a:cubicBezTo>
                    <a:pt x="191770" y="137160"/>
                    <a:pt x="215900" y="160020"/>
                    <a:pt x="215900" y="191770"/>
                  </a:cubicBezTo>
                  <a:cubicBezTo>
                    <a:pt x="215900" y="250190"/>
                    <a:pt x="167640" y="274320"/>
                    <a:pt x="99060" y="274320"/>
                  </a:cubicBezTo>
                  <a:lnTo>
                    <a:pt x="0" y="274320"/>
                  </a:lnTo>
                  <a:lnTo>
                    <a:pt x="0" y="0"/>
                  </a:lnTo>
                  <a:close/>
                  <a:moveTo>
                    <a:pt x="76200" y="64770"/>
                  </a:moveTo>
                  <a:lnTo>
                    <a:pt x="76200" y="111760"/>
                  </a:lnTo>
                  <a:lnTo>
                    <a:pt x="97790" y="111760"/>
                  </a:lnTo>
                  <a:cubicBezTo>
                    <a:pt x="113030" y="111760"/>
                    <a:pt x="125730" y="106680"/>
                    <a:pt x="125730" y="88900"/>
                  </a:cubicBezTo>
                  <a:cubicBezTo>
                    <a:pt x="125730" y="71120"/>
                    <a:pt x="113030" y="64770"/>
                    <a:pt x="97790" y="64770"/>
                  </a:cubicBezTo>
                  <a:lnTo>
                    <a:pt x="76200" y="64770"/>
                  </a:lnTo>
                  <a:close/>
                  <a:moveTo>
                    <a:pt x="76200" y="162560"/>
                  </a:moveTo>
                  <a:lnTo>
                    <a:pt x="76200" y="213360"/>
                  </a:lnTo>
                  <a:lnTo>
                    <a:pt x="104140" y="213360"/>
                  </a:lnTo>
                  <a:cubicBezTo>
                    <a:pt x="119380" y="213360"/>
                    <a:pt x="134620" y="207010"/>
                    <a:pt x="134620" y="187960"/>
                  </a:cubicBezTo>
                  <a:cubicBezTo>
                    <a:pt x="134620" y="168910"/>
                    <a:pt x="119380" y="162560"/>
                    <a:pt x="104140" y="162560"/>
                  </a:cubicBezTo>
                  <a:lnTo>
                    <a:pt x="76200" y="16256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D527A5C5-4C9D-F41D-C02B-8B85D38616C9}"/>
                </a:ext>
              </a:extLst>
            </p:cNvPr>
            <p:cNvSpPr/>
            <p:nvPr/>
          </p:nvSpPr>
          <p:spPr>
            <a:xfrm>
              <a:off x="1548131" y="678180"/>
              <a:ext cx="173990" cy="274320"/>
            </a:xfrm>
            <a:custGeom>
              <a:avLst/>
              <a:gdLst>
                <a:gd name="connsiteX0" fmla="*/ 0 w 173990"/>
                <a:gd name="connsiteY0" fmla="*/ 274320 h 274320"/>
                <a:gd name="connsiteX1" fmla="*/ 0 w 173990"/>
                <a:gd name="connsiteY1" fmla="*/ 0 h 274320"/>
                <a:gd name="connsiteX2" fmla="*/ 80010 w 173990"/>
                <a:gd name="connsiteY2" fmla="*/ 0 h 274320"/>
                <a:gd name="connsiteX3" fmla="*/ 80010 w 173990"/>
                <a:gd name="connsiteY3" fmla="*/ 207010 h 274320"/>
                <a:gd name="connsiteX4" fmla="*/ 173990 w 173990"/>
                <a:gd name="connsiteY4" fmla="*/ 207010 h 274320"/>
                <a:gd name="connsiteX5" fmla="*/ 173990 w 173990"/>
                <a:gd name="connsiteY5" fmla="*/ 274320 h 274320"/>
                <a:gd name="connsiteX6" fmla="*/ 1270 w 173990"/>
                <a:gd name="connsiteY6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3990" h="274320">
                  <a:moveTo>
                    <a:pt x="0" y="274320"/>
                  </a:moveTo>
                  <a:lnTo>
                    <a:pt x="0" y="0"/>
                  </a:lnTo>
                  <a:lnTo>
                    <a:pt x="80010" y="0"/>
                  </a:lnTo>
                  <a:lnTo>
                    <a:pt x="80010" y="207010"/>
                  </a:lnTo>
                  <a:lnTo>
                    <a:pt x="173990" y="207010"/>
                  </a:lnTo>
                  <a:lnTo>
                    <a:pt x="173990" y="274320"/>
                  </a:lnTo>
                  <a:lnTo>
                    <a:pt x="1270" y="27432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1E49187B-CBAA-5228-143E-B9F4CE0608B3}"/>
                </a:ext>
              </a:extLst>
            </p:cNvPr>
            <p:cNvSpPr/>
            <p:nvPr/>
          </p:nvSpPr>
          <p:spPr>
            <a:xfrm>
              <a:off x="1766571" y="678180"/>
              <a:ext cx="189229" cy="274320"/>
            </a:xfrm>
            <a:custGeom>
              <a:avLst/>
              <a:gdLst>
                <a:gd name="connsiteX0" fmla="*/ 0 w 189229"/>
                <a:gd name="connsiteY0" fmla="*/ 0 h 274320"/>
                <a:gd name="connsiteX1" fmla="*/ 184150 w 189229"/>
                <a:gd name="connsiteY1" fmla="*/ 0 h 274320"/>
                <a:gd name="connsiteX2" fmla="*/ 184150 w 189229"/>
                <a:gd name="connsiteY2" fmla="*/ 67310 h 274320"/>
                <a:gd name="connsiteX3" fmla="*/ 80010 w 189229"/>
                <a:gd name="connsiteY3" fmla="*/ 67310 h 274320"/>
                <a:gd name="connsiteX4" fmla="*/ 80010 w 189229"/>
                <a:gd name="connsiteY4" fmla="*/ 104140 h 274320"/>
                <a:gd name="connsiteX5" fmla="*/ 168910 w 189229"/>
                <a:gd name="connsiteY5" fmla="*/ 104140 h 274320"/>
                <a:gd name="connsiteX6" fmla="*/ 168910 w 189229"/>
                <a:gd name="connsiteY6" fmla="*/ 166370 h 274320"/>
                <a:gd name="connsiteX7" fmla="*/ 80010 w 189229"/>
                <a:gd name="connsiteY7" fmla="*/ 166370 h 274320"/>
                <a:gd name="connsiteX8" fmla="*/ 80010 w 189229"/>
                <a:gd name="connsiteY8" fmla="*/ 207010 h 274320"/>
                <a:gd name="connsiteX9" fmla="*/ 189230 w 189229"/>
                <a:gd name="connsiteY9" fmla="*/ 207010 h 274320"/>
                <a:gd name="connsiteX10" fmla="*/ 189230 w 189229"/>
                <a:gd name="connsiteY10" fmla="*/ 274320 h 274320"/>
                <a:gd name="connsiteX11" fmla="*/ 0 w 189229"/>
                <a:gd name="connsiteY11" fmla="*/ 274320 h 274320"/>
                <a:gd name="connsiteX12" fmla="*/ 0 w 189229"/>
                <a:gd name="connsiteY12" fmla="*/ 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229" h="274320">
                  <a:moveTo>
                    <a:pt x="0" y="0"/>
                  </a:moveTo>
                  <a:lnTo>
                    <a:pt x="184150" y="0"/>
                  </a:lnTo>
                  <a:lnTo>
                    <a:pt x="184150" y="67310"/>
                  </a:lnTo>
                  <a:lnTo>
                    <a:pt x="80010" y="67310"/>
                  </a:lnTo>
                  <a:lnTo>
                    <a:pt x="80010" y="104140"/>
                  </a:lnTo>
                  <a:lnTo>
                    <a:pt x="168910" y="104140"/>
                  </a:lnTo>
                  <a:lnTo>
                    <a:pt x="168910" y="166370"/>
                  </a:lnTo>
                  <a:lnTo>
                    <a:pt x="80010" y="166370"/>
                  </a:lnTo>
                  <a:lnTo>
                    <a:pt x="80010" y="207010"/>
                  </a:lnTo>
                  <a:lnTo>
                    <a:pt x="189230" y="207010"/>
                  </a:lnTo>
                  <a:lnTo>
                    <a:pt x="189230" y="274320"/>
                  </a:lnTo>
                  <a:lnTo>
                    <a:pt x="0" y="2743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7C9A9C7F-F5CE-0F77-8D92-FCBD29AF1FEE}"/>
                </a:ext>
              </a:extLst>
            </p:cNvPr>
            <p:cNvSpPr/>
            <p:nvPr/>
          </p:nvSpPr>
          <p:spPr>
            <a:xfrm>
              <a:off x="2070101" y="673100"/>
              <a:ext cx="292100" cy="284480"/>
            </a:xfrm>
            <a:custGeom>
              <a:avLst/>
              <a:gdLst>
                <a:gd name="connsiteX0" fmla="*/ 146050 w 292100"/>
                <a:gd name="connsiteY0" fmla="*/ 0 h 284480"/>
                <a:gd name="connsiteX1" fmla="*/ 292100 w 292100"/>
                <a:gd name="connsiteY1" fmla="*/ 142240 h 284480"/>
                <a:gd name="connsiteX2" fmla="*/ 146050 w 292100"/>
                <a:gd name="connsiteY2" fmla="*/ 284480 h 284480"/>
                <a:gd name="connsiteX3" fmla="*/ 0 w 292100"/>
                <a:gd name="connsiteY3" fmla="*/ 142240 h 284480"/>
                <a:gd name="connsiteX4" fmla="*/ 146050 w 292100"/>
                <a:gd name="connsiteY4" fmla="*/ 0 h 284480"/>
                <a:gd name="connsiteX5" fmla="*/ 146050 w 292100"/>
                <a:gd name="connsiteY5" fmla="*/ 213360 h 284480"/>
                <a:gd name="connsiteX6" fmla="*/ 212090 w 292100"/>
                <a:gd name="connsiteY6" fmla="*/ 143510 h 284480"/>
                <a:gd name="connsiteX7" fmla="*/ 146050 w 292100"/>
                <a:gd name="connsiteY7" fmla="*/ 73660 h 284480"/>
                <a:gd name="connsiteX8" fmla="*/ 80010 w 292100"/>
                <a:gd name="connsiteY8" fmla="*/ 143510 h 284480"/>
                <a:gd name="connsiteX9" fmla="*/ 146050 w 292100"/>
                <a:gd name="connsiteY9" fmla="*/ 213360 h 284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00" h="284480">
                  <a:moveTo>
                    <a:pt x="146050" y="0"/>
                  </a:moveTo>
                  <a:cubicBezTo>
                    <a:pt x="232410" y="0"/>
                    <a:pt x="292100" y="64770"/>
                    <a:pt x="292100" y="142240"/>
                  </a:cubicBezTo>
                  <a:cubicBezTo>
                    <a:pt x="292100" y="219710"/>
                    <a:pt x="232410" y="284480"/>
                    <a:pt x="146050" y="284480"/>
                  </a:cubicBezTo>
                  <a:cubicBezTo>
                    <a:pt x="59690" y="284480"/>
                    <a:pt x="0" y="220980"/>
                    <a:pt x="0" y="142240"/>
                  </a:cubicBezTo>
                  <a:cubicBezTo>
                    <a:pt x="0" y="63500"/>
                    <a:pt x="59690" y="0"/>
                    <a:pt x="146050" y="0"/>
                  </a:cubicBezTo>
                  <a:close/>
                  <a:moveTo>
                    <a:pt x="146050" y="213360"/>
                  </a:moveTo>
                  <a:cubicBezTo>
                    <a:pt x="186690" y="213360"/>
                    <a:pt x="212090" y="180340"/>
                    <a:pt x="212090" y="143510"/>
                  </a:cubicBezTo>
                  <a:cubicBezTo>
                    <a:pt x="212090" y="106680"/>
                    <a:pt x="186690" y="73660"/>
                    <a:pt x="146050" y="73660"/>
                  </a:cubicBezTo>
                  <a:cubicBezTo>
                    <a:pt x="105410" y="73660"/>
                    <a:pt x="80010" y="107950"/>
                    <a:pt x="80010" y="143510"/>
                  </a:cubicBezTo>
                  <a:cubicBezTo>
                    <a:pt x="80010" y="179070"/>
                    <a:pt x="106680" y="213360"/>
                    <a:pt x="146050" y="21336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8D74BE71-A150-7C5C-6D3E-C37426408C98}"/>
                </a:ext>
              </a:extLst>
            </p:cNvPr>
            <p:cNvSpPr/>
            <p:nvPr/>
          </p:nvSpPr>
          <p:spPr>
            <a:xfrm>
              <a:off x="2410461" y="678180"/>
              <a:ext cx="173989" cy="274320"/>
            </a:xfrm>
            <a:custGeom>
              <a:avLst/>
              <a:gdLst>
                <a:gd name="connsiteX0" fmla="*/ 0 w 173989"/>
                <a:gd name="connsiteY0" fmla="*/ 0 h 274320"/>
                <a:gd name="connsiteX1" fmla="*/ 173990 w 173989"/>
                <a:gd name="connsiteY1" fmla="*/ 0 h 274320"/>
                <a:gd name="connsiteX2" fmla="*/ 173990 w 173989"/>
                <a:gd name="connsiteY2" fmla="*/ 67310 h 274320"/>
                <a:gd name="connsiteX3" fmla="*/ 80010 w 173989"/>
                <a:gd name="connsiteY3" fmla="*/ 67310 h 274320"/>
                <a:gd name="connsiteX4" fmla="*/ 80010 w 173989"/>
                <a:gd name="connsiteY4" fmla="*/ 107950 h 274320"/>
                <a:gd name="connsiteX5" fmla="*/ 160020 w 173989"/>
                <a:gd name="connsiteY5" fmla="*/ 107950 h 274320"/>
                <a:gd name="connsiteX6" fmla="*/ 160020 w 173989"/>
                <a:gd name="connsiteY6" fmla="*/ 172720 h 274320"/>
                <a:gd name="connsiteX7" fmla="*/ 80010 w 173989"/>
                <a:gd name="connsiteY7" fmla="*/ 172720 h 274320"/>
                <a:gd name="connsiteX8" fmla="*/ 80010 w 173989"/>
                <a:gd name="connsiteY8" fmla="*/ 274320 h 274320"/>
                <a:gd name="connsiteX9" fmla="*/ 0 w 173989"/>
                <a:gd name="connsiteY9" fmla="*/ 274320 h 274320"/>
                <a:gd name="connsiteX10" fmla="*/ 0 w 173989"/>
                <a:gd name="connsiteY10" fmla="*/ 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989" h="274320">
                  <a:moveTo>
                    <a:pt x="0" y="0"/>
                  </a:moveTo>
                  <a:lnTo>
                    <a:pt x="173990" y="0"/>
                  </a:lnTo>
                  <a:lnTo>
                    <a:pt x="173990" y="67310"/>
                  </a:lnTo>
                  <a:lnTo>
                    <a:pt x="80010" y="67310"/>
                  </a:lnTo>
                  <a:lnTo>
                    <a:pt x="80010" y="107950"/>
                  </a:lnTo>
                  <a:lnTo>
                    <a:pt x="160020" y="107950"/>
                  </a:lnTo>
                  <a:lnTo>
                    <a:pt x="160020" y="172720"/>
                  </a:lnTo>
                  <a:lnTo>
                    <a:pt x="80010" y="172720"/>
                  </a:lnTo>
                  <a:lnTo>
                    <a:pt x="80010" y="274320"/>
                  </a:lnTo>
                  <a:lnTo>
                    <a:pt x="0" y="2743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58820D14-3617-6532-A073-BAFA26CC894D}"/>
                </a:ext>
              </a:extLst>
            </p:cNvPr>
            <p:cNvSpPr/>
            <p:nvPr/>
          </p:nvSpPr>
          <p:spPr>
            <a:xfrm>
              <a:off x="2698751" y="673100"/>
              <a:ext cx="226060" cy="285750"/>
            </a:xfrm>
            <a:custGeom>
              <a:avLst/>
              <a:gdLst>
                <a:gd name="connsiteX0" fmla="*/ 146050 w 226060"/>
                <a:gd name="connsiteY0" fmla="*/ 0 h 285750"/>
                <a:gd name="connsiteX1" fmla="*/ 223520 w 226060"/>
                <a:gd name="connsiteY1" fmla="*/ 17780 h 285750"/>
                <a:gd name="connsiteX2" fmla="*/ 223520 w 226060"/>
                <a:gd name="connsiteY2" fmla="*/ 90170 h 285750"/>
                <a:gd name="connsiteX3" fmla="*/ 153670 w 226060"/>
                <a:gd name="connsiteY3" fmla="*/ 72390 h 285750"/>
                <a:gd name="connsiteX4" fmla="*/ 80010 w 226060"/>
                <a:gd name="connsiteY4" fmla="*/ 142240 h 285750"/>
                <a:gd name="connsiteX5" fmla="*/ 149860 w 226060"/>
                <a:gd name="connsiteY5" fmla="*/ 212090 h 285750"/>
                <a:gd name="connsiteX6" fmla="*/ 226060 w 226060"/>
                <a:gd name="connsiteY6" fmla="*/ 194310 h 285750"/>
                <a:gd name="connsiteX7" fmla="*/ 226060 w 226060"/>
                <a:gd name="connsiteY7" fmla="*/ 267970 h 285750"/>
                <a:gd name="connsiteX8" fmla="*/ 142240 w 226060"/>
                <a:gd name="connsiteY8" fmla="*/ 285750 h 285750"/>
                <a:gd name="connsiteX9" fmla="*/ 0 w 226060"/>
                <a:gd name="connsiteY9" fmla="*/ 143510 h 285750"/>
                <a:gd name="connsiteX10" fmla="*/ 146050 w 226060"/>
                <a:gd name="connsiteY10" fmla="*/ 127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060" h="285750">
                  <a:moveTo>
                    <a:pt x="146050" y="0"/>
                  </a:moveTo>
                  <a:cubicBezTo>
                    <a:pt x="181610" y="0"/>
                    <a:pt x="204470" y="7620"/>
                    <a:pt x="223520" y="17780"/>
                  </a:cubicBezTo>
                  <a:lnTo>
                    <a:pt x="223520" y="90170"/>
                  </a:lnTo>
                  <a:cubicBezTo>
                    <a:pt x="208280" y="82550"/>
                    <a:pt x="185420" y="72390"/>
                    <a:pt x="153670" y="72390"/>
                  </a:cubicBezTo>
                  <a:cubicBezTo>
                    <a:pt x="105410" y="72390"/>
                    <a:pt x="80010" y="106680"/>
                    <a:pt x="80010" y="142240"/>
                  </a:cubicBezTo>
                  <a:cubicBezTo>
                    <a:pt x="80010" y="177800"/>
                    <a:pt x="105410" y="212090"/>
                    <a:pt x="149860" y="212090"/>
                  </a:cubicBezTo>
                  <a:cubicBezTo>
                    <a:pt x="194310" y="212090"/>
                    <a:pt x="209550" y="201930"/>
                    <a:pt x="226060" y="194310"/>
                  </a:cubicBezTo>
                  <a:lnTo>
                    <a:pt x="226060" y="267970"/>
                  </a:lnTo>
                  <a:cubicBezTo>
                    <a:pt x="207010" y="278130"/>
                    <a:pt x="175260" y="285750"/>
                    <a:pt x="142240" y="285750"/>
                  </a:cubicBezTo>
                  <a:cubicBezTo>
                    <a:pt x="59690" y="285750"/>
                    <a:pt x="0" y="222250"/>
                    <a:pt x="0" y="143510"/>
                  </a:cubicBezTo>
                  <a:cubicBezTo>
                    <a:pt x="0" y="64770"/>
                    <a:pt x="59690" y="1270"/>
                    <a:pt x="146050" y="127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4B015FF4-6D1D-CC10-5FA1-C7A22EA2C7D6}"/>
                </a:ext>
              </a:extLst>
            </p:cNvPr>
            <p:cNvSpPr/>
            <p:nvPr/>
          </p:nvSpPr>
          <p:spPr>
            <a:xfrm>
              <a:off x="2961640" y="673100"/>
              <a:ext cx="292100" cy="284480"/>
            </a:xfrm>
            <a:custGeom>
              <a:avLst/>
              <a:gdLst>
                <a:gd name="connsiteX0" fmla="*/ 146050 w 292100"/>
                <a:gd name="connsiteY0" fmla="*/ 0 h 284480"/>
                <a:gd name="connsiteX1" fmla="*/ 292100 w 292100"/>
                <a:gd name="connsiteY1" fmla="*/ 142240 h 284480"/>
                <a:gd name="connsiteX2" fmla="*/ 146050 w 292100"/>
                <a:gd name="connsiteY2" fmla="*/ 284480 h 284480"/>
                <a:gd name="connsiteX3" fmla="*/ 0 w 292100"/>
                <a:gd name="connsiteY3" fmla="*/ 142240 h 284480"/>
                <a:gd name="connsiteX4" fmla="*/ 146050 w 292100"/>
                <a:gd name="connsiteY4" fmla="*/ 0 h 284480"/>
                <a:gd name="connsiteX5" fmla="*/ 146050 w 292100"/>
                <a:gd name="connsiteY5" fmla="*/ 213360 h 284480"/>
                <a:gd name="connsiteX6" fmla="*/ 212090 w 292100"/>
                <a:gd name="connsiteY6" fmla="*/ 143510 h 284480"/>
                <a:gd name="connsiteX7" fmla="*/ 146050 w 292100"/>
                <a:gd name="connsiteY7" fmla="*/ 73660 h 284480"/>
                <a:gd name="connsiteX8" fmla="*/ 80010 w 292100"/>
                <a:gd name="connsiteY8" fmla="*/ 143510 h 284480"/>
                <a:gd name="connsiteX9" fmla="*/ 146050 w 292100"/>
                <a:gd name="connsiteY9" fmla="*/ 213360 h 284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00" h="284480">
                  <a:moveTo>
                    <a:pt x="146050" y="0"/>
                  </a:moveTo>
                  <a:cubicBezTo>
                    <a:pt x="232410" y="0"/>
                    <a:pt x="292100" y="64770"/>
                    <a:pt x="292100" y="142240"/>
                  </a:cubicBezTo>
                  <a:cubicBezTo>
                    <a:pt x="292100" y="219710"/>
                    <a:pt x="232410" y="284480"/>
                    <a:pt x="146050" y="284480"/>
                  </a:cubicBezTo>
                  <a:cubicBezTo>
                    <a:pt x="59690" y="284480"/>
                    <a:pt x="0" y="220980"/>
                    <a:pt x="0" y="142240"/>
                  </a:cubicBezTo>
                  <a:cubicBezTo>
                    <a:pt x="0" y="63500"/>
                    <a:pt x="59690" y="0"/>
                    <a:pt x="146050" y="0"/>
                  </a:cubicBezTo>
                  <a:close/>
                  <a:moveTo>
                    <a:pt x="146050" y="213360"/>
                  </a:moveTo>
                  <a:cubicBezTo>
                    <a:pt x="186690" y="213360"/>
                    <a:pt x="212090" y="180340"/>
                    <a:pt x="212090" y="143510"/>
                  </a:cubicBezTo>
                  <a:cubicBezTo>
                    <a:pt x="212090" y="106680"/>
                    <a:pt x="186690" y="73660"/>
                    <a:pt x="146050" y="73660"/>
                  </a:cubicBezTo>
                  <a:cubicBezTo>
                    <a:pt x="105410" y="73660"/>
                    <a:pt x="80010" y="107950"/>
                    <a:pt x="80010" y="143510"/>
                  </a:cubicBezTo>
                  <a:cubicBezTo>
                    <a:pt x="80010" y="179070"/>
                    <a:pt x="106680" y="213360"/>
                    <a:pt x="146050" y="21336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9BEE008C-B367-6BAA-FCF4-2DE2D216089A}"/>
                </a:ext>
              </a:extLst>
            </p:cNvPr>
            <p:cNvSpPr/>
            <p:nvPr/>
          </p:nvSpPr>
          <p:spPr>
            <a:xfrm>
              <a:off x="3302001" y="675640"/>
              <a:ext cx="238759" cy="281940"/>
            </a:xfrm>
            <a:custGeom>
              <a:avLst/>
              <a:gdLst>
                <a:gd name="connsiteX0" fmla="*/ 77470 w 238759"/>
                <a:gd name="connsiteY0" fmla="*/ 154940 h 281940"/>
                <a:gd name="connsiteX1" fmla="*/ 77470 w 238759"/>
                <a:gd name="connsiteY1" fmla="*/ 278130 h 281940"/>
                <a:gd name="connsiteX2" fmla="*/ 0 w 238759"/>
                <a:gd name="connsiteY2" fmla="*/ 278130 h 281940"/>
                <a:gd name="connsiteX3" fmla="*/ 0 w 238759"/>
                <a:gd name="connsiteY3" fmla="*/ 0 h 281940"/>
                <a:gd name="connsiteX4" fmla="*/ 3810 w 238759"/>
                <a:gd name="connsiteY4" fmla="*/ 0 h 281940"/>
                <a:gd name="connsiteX5" fmla="*/ 161290 w 238759"/>
                <a:gd name="connsiteY5" fmla="*/ 127000 h 281940"/>
                <a:gd name="connsiteX6" fmla="*/ 161290 w 238759"/>
                <a:gd name="connsiteY6" fmla="*/ 3810 h 281940"/>
                <a:gd name="connsiteX7" fmla="*/ 238760 w 238759"/>
                <a:gd name="connsiteY7" fmla="*/ 3810 h 281940"/>
                <a:gd name="connsiteX8" fmla="*/ 238760 w 238759"/>
                <a:gd name="connsiteY8" fmla="*/ 281940 h 281940"/>
                <a:gd name="connsiteX9" fmla="*/ 234950 w 238759"/>
                <a:gd name="connsiteY9" fmla="*/ 281940 h 281940"/>
                <a:gd name="connsiteX10" fmla="*/ 77470 w 238759"/>
                <a:gd name="connsiteY10" fmla="*/ 154940 h 281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759" h="281940">
                  <a:moveTo>
                    <a:pt x="77470" y="154940"/>
                  </a:moveTo>
                  <a:lnTo>
                    <a:pt x="77470" y="278130"/>
                  </a:lnTo>
                  <a:lnTo>
                    <a:pt x="0" y="278130"/>
                  </a:lnTo>
                  <a:lnTo>
                    <a:pt x="0" y="0"/>
                  </a:lnTo>
                  <a:lnTo>
                    <a:pt x="3810" y="0"/>
                  </a:lnTo>
                  <a:lnTo>
                    <a:pt x="161290" y="127000"/>
                  </a:lnTo>
                  <a:lnTo>
                    <a:pt x="161290" y="3810"/>
                  </a:lnTo>
                  <a:lnTo>
                    <a:pt x="238760" y="3810"/>
                  </a:lnTo>
                  <a:lnTo>
                    <a:pt x="238760" y="281940"/>
                  </a:lnTo>
                  <a:lnTo>
                    <a:pt x="234950" y="281940"/>
                  </a:lnTo>
                  <a:lnTo>
                    <a:pt x="77470" y="15494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DDF9C59E-CB03-5E25-8496-8F0F83B631F2}"/>
                </a:ext>
              </a:extLst>
            </p:cNvPr>
            <p:cNvSpPr/>
            <p:nvPr/>
          </p:nvSpPr>
          <p:spPr>
            <a:xfrm>
              <a:off x="3583941" y="678180"/>
              <a:ext cx="219709" cy="274320"/>
            </a:xfrm>
            <a:custGeom>
              <a:avLst/>
              <a:gdLst>
                <a:gd name="connsiteX0" fmla="*/ 219710 w 219709"/>
                <a:gd name="connsiteY0" fmla="*/ 0 h 274320"/>
                <a:gd name="connsiteX1" fmla="*/ 219710 w 219709"/>
                <a:gd name="connsiteY1" fmla="*/ 67310 h 274320"/>
                <a:gd name="connsiteX2" fmla="*/ 149860 w 219709"/>
                <a:gd name="connsiteY2" fmla="*/ 67310 h 274320"/>
                <a:gd name="connsiteX3" fmla="*/ 149860 w 219709"/>
                <a:gd name="connsiteY3" fmla="*/ 274320 h 274320"/>
                <a:gd name="connsiteX4" fmla="*/ 69850 w 219709"/>
                <a:gd name="connsiteY4" fmla="*/ 274320 h 274320"/>
                <a:gd name="connsiteX5" fmla="*/ 69850 w 219709"/>
                <a:gd name="connsiteY5" fmla="*/ 67310 h 274320"/>
                <a:gd name="connsiteX6" fmla="*/ 0 w 219709"/>
                <a:gd name="connsiteY6" fmla="*/ 67310 h 274320"/>
                <a:gd name="connsiteX7" fmla="*/ 0 w 219709"/>
                <a:gd name="connsiteY7" fmla="*/ 0 h 274320"/>
                <a:gd name="connsiteX8" fmla="*/ 219710 w 219709"/>
                <a:gd name="connsiteY8" fmla="*/ 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709" h="274320">
                  <a:moveTo>
                    <a:pt x="219710" y="0"/>
                  </a:moveTo>
                  <a:lnTo>
                    <a:pt x="219710" y="67310"/>
                  </a:lnTo>
                  <a:lnTo>
                    <a:pt x="149860" y="67310"/>
                  </a:lnTo>
                  <a:lnTo>
                    <a:pt x="149860" y="274320"/>
                  </a:lnTo>
                  <a:lnTo>
                    <a:pt x="69850" y="274320"/>
                  </a:lnTo>
                  <a:lnTo>
                    <a:pt x="69850" y="67310"/>
                  </a:lnTo>
                  <a:lnTo>
                    <a:pt x="0" y="67310"/>
                  </a:lnTo>
                  <a:lnTo>
                    <a:pt x="0" y="0"/>
                  </a:lnTo>
                  <a:lnTo>
                    <a:pt x="219710" y="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EBEE075F-3624-4923-9E34-92467A164887}"/>
                </a:ext>
              </a:extLst>
            </p:cNvPr>
            <p:cNvSpPr/>
            <p:nvPr/>
          </p:nvSpPr>
          <p:spPr>
            <a:xfrm>
              <a:off x="3846830" y="678180"/>
              <a:ext cx="189229" cy="274320"/>
            </a:xfrm>
            <a:custGeom>
              <a:avLst/>
              <a:gdLst>
                <a:gd name="connsiteX0" fmla="*/ 0 w 189229"/>
                <a:gd name="connsiteY0" fmla="*/ 0 h 274320"/>
                <a:gd name="connsiteX1" fmla="*/ 184150 w 189229"/>
                <a:gd name="connsiteY1" fmla="*/ 0 h 274320"/>
                <a:gd name="connsiteX2" fmla="*/ 184150 w 189229"/>
                <a:gd name="connsiteY2" fmla="*/ 67310 h 274320"/>
                <a:gd name="connsiteX3" fmla="*/ 80010 w 189229"/>
                <a:gd name="connsiteY3" fmla="*/ 67310 h 274320"/>
                <a:gd name="connsiteX4" fmla="*/ 80010 w 189229"/>
                <a:gd name="connsiteY4" fmla="*/ 104140 h 274320"/>
                <a:gd name="connsiteX5" fmla="*/ 168910 w 189229"/>
                <a:gd name="connsiteY5" fmla="*/ 104140 h 274320"/>
                <a:gd name="connsiteX6" fmla="*/ 168910 w 189229"/>
                <a:gd name="connsiteY6" fmla="*/ 166370 h 274320"/>
                <a:gd name="connsiteX7" fmla="*/ 80010 w 189229"/>
                <a:gd name="connsiteY7" fmla="*/ 166370 h 274320"/>
                <a:gd name="connsiteX8" fmla="*/ 80010 w 189229"/>
                <a:gd name="connsiteY8" fmla="*/ 207010 h 274320"/>
                <a:gd name="connsiteX9" fmla="*/ 189230 w 189229"/>
                <a:gd name="connsiteY9" fmla="*/ 207010 h 274320"/>
                <a:gd name="connsiteX10" fmla="*/ 189230 w 189229"/>
                <a:gd name="connsiteY10" fmla="*/ 274320 h 274320"/>
                <a:gd name="connsiteX11" fmla="*/ 0 w 189229"/>
                <a:gd name="connsiteY11" fmla="*/ 274320 h 274320"/>
                <a:gd name="connsiteX12" fmla="*/ 0 w 189229"/>
                <a:gd name="connsiteY12" fmla="*/ 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229" h="274320">
                  <a:moveTo>
                    <a:pt x="0" y="0"/>
                  </a:moveTo>
                  <a:lnTo>
                    <a:pt x="184150" y="0"/>
                  </a:lnTo>
                  <a:lnTo>
                    <a:pt x="184150" y="67310"/>
                  </a:lnTo>
                  <a:lnTo>
                    <a:pt x="80010" y="67310"/>
                  </a:lnTo>
                  <a:lnTo>
                    <a:pt x="80010" y="104140"/>
                  </a:lnTo>
                  <a:lnTo>
                    <a:pt x="168910" y="104140"/>
                  </a:lnTo>
                  <a:lnTo>
                    <a:pt x="168910" y="166370"/>
                  </a:lnTo>
                  <a:lnTo>
                    <a:pt x="80010" y="166370"/>
                  </a:lnTo>
                  <a:lnTo>
                    <a:pt x="80010" y="207010"/>
                  </a:lnTo>
                  <a:lnTo>
                    <a:pt x="189230" y="207010"/>
                  </a:lnTo>
                  <a:lnTo>
                    <a:pt x="189230" y="274320"/>
                  </a:lnTo>
                  <a:lnTo>
                    <a:pt x="0" y="2743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6E51F52D-5966-9113-7AA2-A1C4B4D5F29E}"/>
                </a:ext>
              </a:extLst>
            </p:cNvPr>
            <p:cNvSpPr/>
            <p:nvPr/>
          </p:nvSpPr>
          <p:spPr>
            <a:xfrm>
              <a:off x="4084321" y="675640"/>
              <a:ext cx="238759" cy="281940"/>
            </a:xfrm>
            <a:custGeom>
              <a:avLst/>
              <a:gdLst>
                <a:gd name="connsiteX0" fmla="*/ 77470 w 238759"/>
                <a:gd name="connsiteY0" fmla="*/ 154940 h 281940"/>
                <a:gd name="connsiteX1" fmla="*/ 77470 w 238759"/>
                <a:gd name="connsiteY1" fmla="*/ 278130 h 281940"/>
                <a:gd name="connsiteX2" fmla="*/ 0 w 238759"/>
                <a:gd name="connsiteY2" fmla="*/ 278130 h 281940"/>
                <a:gd name="connsiteX3" fmla="*/ 0 w 238759"/>
                <a:gd name="connsiteY3" fmla="*/ 0 h 281940"/>
                <a:gd name="connsiteX4" fmla="*/ 3810 w 238759"/>
                <a:gd name="connsiteY4" fmla="*/ 0 h 281940"/>
                <a:gd name="connsiteX5" fmla="*/ 161290 w 238759"/>
                <a:gd name="connsiteY5" fmla="*/ 127000 h 281940"/>
                <a:gd name="connsiteX6" fmla="*/ 161290 w 238759"/>
                <a:gd name="connsiteY6" fmla="*/ 3810 h 281940"/>
                <a:gd name="connsiteX7" fmla="*/ 238760 w 238759"/>
                <a:gd name="connsiteY7" fmla="*/ 3810 h 281940"/>
                <a:gd name="connsiteX8" fmla="*/ 238760 w 238759"/>
                <a:gd name="connsiteY8" fmla="*/ 281940 h 281940"/>
                <a:gd name="connsiteX9" fmla="*/ 234950 w 238759"/>
                <a:gd name="connsiteY9" fmla="*/ 281940 h 281940"/>
                <a:gd name="connsiteX10" fmla="*/ 77470 w 238759"/>
                <a:gd name="connsiteY10" fmla="*/ 154940 h 281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759" h="281940">
                  <a:moveTo>
                    <a:pt x="77470" y="154940"/>
                  </a:moveTo>
                  <a:lnTo>
                    <a:pt x="77470" y="278130"/>
                  </a:lnTo>
                  <a:lnTo>
                    <a:pt x="0" y="278130"/>
                  </a:lnTo>
                  <a:lnTo>
                    <a:pt x="0" y="0"/>
                  </a:lnTo>
                  <a:lnTo>
                    <a:pt x="3810" y="0"/>
                  </a:lnTo>
                  <a:lnTo>
                    <a:pt x="161290" y="127000"/>
                  </a:lnTo>
                  <a:lnTo>
                    <a:pt x="161290" y="3810"/>
                  </a:lnTo>
                  <a:lnTo>
                    <a:pt x="238760" y="3810"/>
                  </a:lnTo>
                  <a:lnTo>
                    <a:pt x="238760" y="281940"/>
                  </a:lnTo>
                  <a:lnTo>
                    <a:pt x="234950" y="281940"/>
                  </a:lnTo>
                  <a:lnTo>
                    <a:pt x="77470" y="15494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1625E41D-2CE8-F425-764E-DEC2AF3B388C}"/>
                </a:ext>
              </a:extLst>
            </p:cNvPr>
            <p:cNvSpPr/>
            <p:nvPr/>
          </p:nvSpPr>
          <p:spPr>
            <a:xfrm>
              <a:off x="4366260" y="678180"/>
              <a:ext cx="219710" cy="274320"/>
            </a:xfrm>
            <a:custGeom>
              <a:avLst/>
              <a:gdLst>
                <a:gd name="connsiteX0" fmla="*/ 219710 w 219710"/>
                <a:gd name="connsiteY0" fmla="*/ 0 h 274320"/>
                <a:gd name="connsiteX1" fmla="*/ 219710 w 219710"/>
                <a:gd name="connsiteY1" fmla="*/ 67310 h 274320"/>
                <a:gd name="connsiteX2" fmla="*/ 149860 w 219710"/>
                <a:gd name="connsiteY2" fmla="*/ 67310 h 274320"/>
                <a:gd name="connsiteX3" fmla="*/ 149860 w 219710"/>
                <a:gd name="connsiteY3" fmla="*/ 274320 h 274320"/>
                <a:gd name="connsiteX4" fmla="*/ 69850 w 219710"/>
                <a:gd name="connsiteY4" fmla="*/ 274320 h 274320"/>
                <a:gd name="connsiteX5" fmla="*/ 69850 w 219710"/>
                <a:gd name="connsiteY5" fmla="*/ 67310 h 274320"/>
                <a:gd name="connsiteX6" fmla="*/ 0 w 219710"/>
                <a:gd name="connsiteY6" fmla="*/ 67310 h 274320"/>
                <a:gd name="connsiteX7" fmla="*/ 0 w 219710"/>
                <a:gd name="connsiteY7" fmla="*/ 0 h 274320"/>
                <a:gd name="connsiteX8" fmla="*/ 219710 w 219710"/>
                <a:gd name="connsiteY8" fmla="*/ 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710" h="274320">
                  <a:moveTo>
                    <a:pt x="219710" y="0"/>
                  </a:moveTo>
                  <a:lnTo>
                    <a:pt x="219710" y="67310"/>
                  </a:lnTo>
                  <a:lnTo>
                    <a:pt x="149860" y="67310"/>
                  </a:lnTo>
                  <a:lnTo>
                    <a:pt x="149860" y="274320"/>
                  </a:lnTo>
                  <a:lnTo>
                    <a:pt x="69850" y="274320"/>
                  </a:lnTo>
                  <a:lnTo>
                    <a:pt x="69850" y="67310"/>
                  </a:lnTo>
                  <a:lnTo>
                    <a:pt x="0" y="67310"/>
                  </a:lnTo>
                  <a:lnTo>
                    <a:pt x="0" y="0"/>
                  </a:lnTo>
                  <a:lnTo>
                    <a:pt x="219710" y="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4B69574D-5B4C-0AE8-9CDE-5C05961E9D18}"/>
                </a:ext>
              </a:extLst>
            </p:cNvPr>
            <p:cNvSpPr/>
            <p:nvPr/>
          </p:nvSpPr>
          <p:spPr>
            <a:xfrm>
              <a:off x="4617721" y="673100"/>
              <a:ext cx="201929" cy="285750"/>
            </a:xfrm>
            <a:custGeom>
              <a:avLst/>
              <a:gdLst>
                <a:gd name="connsiteX0" fmla="*/ 199390 w 201929"/>
                <a:gd name="connsiteY0" fmla="*/ 201930 h 285750"/>
                <a:gd name="connsiteX1" fmla="*/ 88900 w 201929"/>
                <a:gd name="connsiteY1" fmla="*/ 285750 h 285750"/>
                <a:gd name="connsiteX2" fmla="*/ 5080 w 201929"/>
                <a:gd name="connsiteY2" fmla="*/ 270510 h 285750"/>
                <a:gd name="connsiteX3" fmla="*/ 5080 w 201929"/>
                <a:gd name="connsiteY3" fmla="*/ 194310 h 285750"/>
                <a:gd name="connsiteX4" fmla="*/ 85090 w 201929"/>
                <a:gd name="connsiteY4" fmla="*/ 215900 h 285750"/>
                <a:gd name="connsiteX5" fmla="*/ 121920 w 201929"/>
                <a:gd name="connsiteY5" fmla="*/ 201930 h 285750"/>
                <a:gd name="connsiteX6" fmla="*/ 74930 w 201929"/>
                <a:gd name="connsiteY6" fmla="*/ 173990 h 285750"/>
                <a:gd name="connsiteX7" fmla="*/ 0 w 201929"/>
                <a:gd name="connsiteY7" fmla="*/ 86360 h 285750"/>
                <a:gd name="connsiteX8" fmla="*/ 107950 w 201929"/>
                <a:gd name="connsiteY8" fmla="*/ 0 h 285750"/>
                <a:gd name="connsiteX9" fmla="*/ 182880 w 201929"/>
                <a:gd name="connsiteY9" fmla="*/ 12700 h 285750"/>
                <a:gd name="connsiteX10" fmla="*/ 182880 w 201929"/>
                <a:gd name="connsiteY10" fmla="*/ 86360 h 285750"/>
                <a:gd name="connsiteX11" fmla="*/ 115570 w 201929"/>
                <a:gd name="connsiteY11" fmla="*/ 68580 h 285750"/>
                <a:gd name="connsiteX12" fmla="*/ 80010 w 201929"/>
                <a:gd name="connsiteY12" fmla="*/ 86360 h 285750"/>
                <a:gd name="connsiteX13" fmla="*/ 124460 w 201929"/>
                <a:gd name="connsiteY13" fmla="*/ 114300 h 285750"/>
                <a:gd name="connsiteX14" fmla="*/ 201930 w 201929"/>
                <a:gd name="connsiteY14" fmla="*/ 20193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1929" h="285750">
                  <a:moveTo>
                    <a:pt x="199390" y="201930"/>
                  </a:moveTo>
                  <a:cubicBezTo>
                    <a:pt x="199390" y="254000"/>
                    <a:pt x="160020" y="285750"/>
                    <a:pt x="88900" y="285750"/>
                  </a:cubicBezTo>
                  <a:cubicBezTo>
                    <a:pt x="17780" y="285750"/>
                    <a:pt x="26670" y="279400"/>
                    <a:pt x="5080" y="270510"/>
                  </a:cubicBezTo>
                  <a:lnTo>
                    <a:pt x="5080" y="194310"/>
                  </a:lnTo>
                  <a:cubicBezTo>
                    <a:pt x="30480" y="208280"/>
                    <a:pt x="60960" y="215900"/>
                    <a:pt x="85090" y="215900"/>
                  </a:cubicBezTo>
                  <a:cubicBezTo>
                    <a:pt x="109220" y="215900"/>
                    <a:pt x="121920" y="212090"/>
                    <a:pt x="121920" y="201930"/>
                  </a:cubicBezTo>
                  <a:cubicBezTo>
                    <a:pt x="121920" y="191770"/>
                    <a:pt x="104140" y="185420"/>
                    <a:pt x="74930" y="173990"/>
                  </a:cubicBezTo>
                  <a:cubicBezTo>
                    <a:pt x="30480" y="157480"/>
                    <a:pt x="0" y="138430"/>
                    <a:pt x="0" y="86360"/>
                  </a:cubicBezTo>
                  <a:cubicBezTo>
                    <a:pt x="0" y="34290"/>
                    <a:pt x="41910" y="0"/>
                    <a:pt x="107950" y="0"/>
                  </a:cubicBezTo>
                  <a:cubicBezTo>
                    <a:pt x="173990" y="0"/>
                    <a:pt x="163830" y="5080"/>
                    <a:pt x="182880" y="12700"/>
                  </a:cubicBezTo>
                  <a:lnTo>
                    <a:pt x="182880" y="86360"/>
                  </a:lnTo>
                  <a:cubicBezTo>
                    <a:pt x="166370" y="74930"/>
                    <a:pt x="140970" y="68580"/>
                    <a:pt x="115570" y="68580"/>
                  </a:cubicBezTo>
                  <a:cubicBezTo>
                    <a:pt x="90170" y="68580"/>
                    <a:pt x="80010" y="74930"/>
                    <a:pt x="80010" y="86360"/>
                  </a:cubicBezTo>
                  <a:cubicBezTo>
                    <a:pt x="80010" y="97790"/>
                    <a:pt x="96520" y="102870"/>
                    <a:pt x="124460" y="114300"/>
                  </a:cubicBezTo>
                  <a:cubicBezTo>
                    <a:pt x="168910" y="132080"/>
                    <a:pt x="201930" y="151130"/>
                    <a:pt x="201930" y="20193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" name="Content Placeholder 4">
            <a:extLst>
              <a:ext uri="{FF2B5EF4-FFF2-40B4-BE49-F238E27FC236}">
                <a16:creationId xmlns:a16="http://schemas.microsoft.com/office/drawing/2014/main" id="{10D14374-BD68-87BC-9D74-CF403421E580}"/>
              </a:ext>
            </a:extLst>
          </p:cNvPr>
          <p:cNvGrpSpPr/>
          <p:nvPr/>
        </p:nvGrpSpPr>
        <p:grpSpPr>
          <a:xfrm>
            <a:off x="1267461" y="1779270"/>
            <a:ext cx="2890519" cy="814069"/>
            <a:chOff x="1267461" y="1779270"/>
            <a:chExt cx="2890519" cy="814069"/>
          </a:xfrm>
          <a:solidFill>
            <a:srgbClr val="717073"/>
          </a:solidFill>
        </p:grpSpPr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A7850F8C-F8E9-7F9D-5C0D-259D60D54C59}"/>
                </a:ext>
              </a:extLst>
            </p:cNvPr>
            <p:cNvSpPr/>
            <p:nvPr/>
          </p:nvSpPr>
          <p:spPr>
            <a:xfrm>
              <a:off x="1275081" y="1779270"/>
              <a:ext cx="120650" cy="172719"/>
            </a:xfrm>
            <a:custGeom>
              <a:avLst/>
              <a:gdLst>
                <a:gd name="connsiteX0" fmla="*/ 120650 w 120650"/>
                <a:gd name="connsiteY0" fmla="*/ 123190 h 172719"/>
                <a:gd name="connsiteX1" fmla="*/ 54610 w 120650"/>
                <a:gd name="connsiteY1" fmla="*/ 172720 h 172719"/>
                <a:gd name="connsiteX2" fmla="*/ 3810 w 120650"/>
                <a:gd name="connsiteY2" fmla="*/ 163830 h 172719"/>
                <a:gd name="connsiteX3" fmla="*/ 3810 w 120650"/>
                <a:gd name="connsiteY3" fmla="*/ 118110 h 172719"/>
                <a:gd name="connsiteX4" fmla="*/ 52070 w 120650"/>
                <a:gd name="connsiteY4" fmla="*/ 130810 h 172719"/>
                <a:gd name="connsiteX5" fmla="*/ 73660 w 120650"/>
                <a:gd name="connsiteY5" fmla="*/ 121920 h 172719"/>
                <a:gd name="connsiteX6" fmla="*/ 45720 w 120650"/>
                <a:gd name="connsiteY6" fmla="*/ 105410 h 172719"/>
                <a:gd name="connsiteX7" fmla="*/ 0 w 120650"/>
                <a:gd name="connsiteY7" fmla="*/ 52070 h 172719"/>
                <a:gd name="connsiteX8" fmla="*/ 64770 w 120650"/>
                <a:gd name="connsiteY8" fmla="*/ 0 h 172719"/>
                <a:gd name="connsiteX9" fmla="*/ 109220 w 120650"/>
                <a:gd name="connsiteY9" fmla="*/ 7620 h 172719"/>
                <a:gd name="connsiteX10" fmla="*/ 109220 w 120650"/>
                <a:gd name="connsiteY10" fmla="*/ 52070 h 172719"/>
                <a:gd name="connsiteX11" fmla="*/ 68580 w 120650"/>
                <a:gd name="connsiteY11" fmla="*/ 41910 h 172719"/>
                <a:gd name="connsiteX12" fmla="*/ 46990 w 120650"/>
                <a:gd name="connsiteY12" fmla="*/ 52070 h 172719"/>
                <a:gd name="connsiteX13" fmla="*/ 73660 w 120650"/>
                <a:gd name="connsiteY13" fmla="*/ 68580 h 172719"/>
                <a:gd name="connsiteX14" fmla="*/ 120650 w 120650"/>
                <a:gd name="connsiteY14" fmla="*/ 121920 h 17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0650" h="172719">
                  <a:moveTo>
                    <a:pt x="120650" y="123190"/>
                  </a:moveTo>
                  <a:cubicBezTo>
                    <a:pt x="120650" y="154940"/>
                    <a:pt x="97790" y="172720"/>
                    <a:pt x="54610" y="172720"/>
                  </a:cubicBezTo>
                  <a:cubicBezTo>
                    <a:pt x="11430" y="172720"/>
                    <a:pt x="16510" y="168910"/>
                    <a:pt x="3810" y="163830"/>
                  </a:cubicBezTo>
                  <a:lnTo>
                    <a:pt x="3810" y="118110"/>
                  </a:lnTo>
                  <a:cubicBezTo>
                    <a:pt x="19050" y="127000"/>
                    <a:pt x="36830" y="130810"/>
                    <a:pt x="52070" y="130810"/>
                  </a:cubicBezTo>
                  <a:cubicBezTo>
                    <a:pt x="67310" y="130810"/>
                    <a:pt x="73660" y="128270"/>
                    <a:pt x="73660" y="121920"/>
                  </a:cubicBezTo>
                  <a:cubicBezTo>
                    <a:pt x="73660" y="115570"/>
                    <a:pt x="63500" y="111760"/>
                    <a:pt x="45720" y="105410"/>
                  </a:cubicBezTo>
                  <a:cubicBezTo>
                    <a:pt x="19050" y="95250"/>
                    <a:pt x="0" y="83820"/>
                    <a:pt x="0" y="52070"/>
                  </a:cubicBezTo>
                  <a:cubicBezTo>
                    <a:pt x="0" y="20320"/>
                    <a:pt x="25400" y="0"/>
                    <a:pt x="64770" y="0"/>
                  </a:cubicBezTo>
                  <a:cubicBezTo>
                    <a:pt x="104140" y="0"/>
                    <a:pt x="97790" y="2540"/>
                    <a:pt x="109220" y="7620"/>
                  </a:cubicBezTo>
                  <a:lnTo>
                    <a:pt x="109220" y="52070"/>
                  </a:lnTo>
                  <a:cubicBezTo>
                    <a:pt x="99060" y="45720"/>
                    <a:pt x="83820" y="41910"/>
                    <a:pt x="68580" y="41910"/>
                  </a:cubicBezTo>
                  <a:cubicBezTo>
                    <a:pt x="53340" y="41910"/>
                    <a:pt x="46990" y="45720"/>
                    <a:pt x="46990" y="52070"/>
                  </a:cubicBezTo>
                  <a:cubicBezTo>
                    <a:pt x="46990" y="58420"/>
                    <a:pt x="57150" y="62230"/>
                    <a:pt x="73660" y="68580"/>
                  </a:cubicBezTo>
                  <a:cubicBezTo>
                    <a:pt x="100330" y="80010"/>
                    <a:pt x="120650" y="90170"/>
                    <a:pt x="120650" y="1219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BCC8FFA6-FE7C-E281-492E-51C66EF6F01A}"/>
                </a:ext>
              </a:extLst>
            </p:cNvPr>
            <p:cNvSpPr/>
            <p:nvPr/>
          </p:nvSpPr>
          <p:spPr>
            <a:xfrm>
              <a:off x="1423670" y="1784350"/>
              <a:ext cx="114300" cy="165100"/>
            </a:xfrm>
            <a:custGeom>
              <a:avLst/>
              <a:gdLst>
                <a:gd name="connsiteX0" fmla="*/ 0 w 114300"/>
                <a:gd name="connsiteY0" fmla="*/ 0 h 165100"/>
                <a:gd name="connsiteX1" fmla="*/ 110490 w 114300"/>
                <a:gd name="connsiteY1" fmla="*/ 0 h 165100"/>
                <a:gd name="connsiteX2" fmla="*/ 110490 w 114300"/>
                <a:gd name="connsiteY2" fmla="*/ 40640 h 165100"/>
                <a:gd name="connsiteX3" fmla="*/ 48260 w 114300"/>
                <a:gd name="connsiteY3" fmla="*/ 40640 h 165100"/>
                <a:gd name="connsiteX4" fmla="*/ 48260 w 114300"/>
                <a:gd name="connsiteY4" fmla="*/ 62230 h 165100"/>
                <a:gd name="connsiteX5" fmla="*/ 101600 w 114300"/>
                <a:gd name="connsiteY5" fmla="*/ 62230 h 165100"/>
                <a:gd name="connsiteX6" fmla="*/ 101600 w 114300"/>
                <a:gd name="connsiteY6" fmla="*/ 100330 h 165100"/>
                <a:gd name="connsiteX7" fmla="*/ 48260 w 114300"/>
                <a:gd name="connsiteY7" fmla="*/ 100330 h 165100"/>
                <a:gd name="connsiteX8" fmla="*/ 48260 w 114300"/>
                <a:gd name="connsiteY8" fmla="*/ 124460 h 165100"/>
                <a:gd name="connsiteX9" fmla="*/ 114300 w 114300"/>
                <a:gd name="connsiteY9" fmla="*/ 124460 h 165100"/>
                <a:gd name="connsiteX10" fmla="*/ 114300 w 114300"/>
                <a:gd name="connsiteY10" fmla="*/ 165100 h 165100"/>
                <a:gd name="connsiteX11" fmla="*/ 1270 w 114300"/>
                <a:gd name="connsiteY11" fmla="*/ 165100 h 165100"/>
                <a:gd name="connsiteX12" fmla="*/ 1270 w 114300"/>
                <a:gd name="connsiteY12" fmla="*/ 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4300" h="165100">
                  <a:moveTo>
                    <a:pt x="0" y="0"/>
                  </a:moveTo>
                  <a:lnTo>
                    <a:pt x="110490" y="0"/>
                  </a:lnTo>
                  <a:lnTo>
                    <a:pt x="110490" y="40640"/>
                  </a:lnTo>
                  <a:lnTo>
                    <a:pt x="48260" y="40640"/>
                  </a:lnTo>
                  <a:lnTo>
                    <a:pt x="48260" y="62230"/>
                  </a:lnTo>
                  <a:lnTo>
                    <a:pt x="101600" y="62230"/>
                  </a:lnTo>
                  <a:lnTo>
                    <a:pt x="101600" y="100330"/>
                  </a:lnTo>
                  <a:lnTo>
                    <a:pt x="48260" y="100330"/>
                  </a:lnTo>
                  <a:lnTo>
                    <a:pt x="48260" y="124460"/>
                  </a:lnTo>
                  <a:lnTo>
                    <a:pt x="114300" y="124460"/>
                  </a:lnTo>
                  <a:lnTo>
                    <a:pt x="114300" y="165100"/>
                  </a:lnTo>
                  <a:lnTo>
                    <a:pt x="1270" y="16510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41E5FE38-5637-85AE-FAD9-7E26D3EB9758}"/>
                </a:ext>
              </a:extLst>
            </p:cNvPr>
            <p:cNvSpPr/>
            <p:nvPr/>
          </p:nvSpPr>
          <p:spPr>
            <a:xfrm>
              <a:off x="1553211" y="1780540"/>
              <a:ext cx="135889" cy="172720"/>
            </a:xfrm>
            <a:custGeom>
              <a:avLst/>
              <a:gdLst>
                <a:gd name="connsiteX0" fmla="*/ 87630 w 135889"/>
                <a:gd name="connsiteY0" fmla="*/ 1270 h 172720"/>
                <a:gd name="connsiteX1" fmla="*/ 134620 w 135889"/>
                <a:gd name="connsiteY1" fmla="*/ 11430 h 172720"/>
                <a:gd name="connsiteX2" fmla="*/ 134620 w 135889"/>
                <a:gd name="connsiteY2" fmla="*/ 54610 h 172720"/>
                <a:gd name="connsiteX3" fmla="*/ 92710 w 135889"/>
                <a:gd name="connsiteY3" fmla="*/ 44450 h 172720"/>
                <a:gd name="connsiteX4" fmla="*/ 48260 w 135889"/>
                <a:gd name="connsiteY4" fmla="*/ 86360 h 172720"/>
                <a:gd name="connsiteX5" fmla="*/ 90170 w 135889"/>
                <a:gd name="connsiteY5" fmla="*/ 128270 h 172720"/>
                <a:gd name="connsiteX6" fmla="*/ 135890 w 135889"/>
                <a:gd name="connsiteY6" fmla="*/ 118110 h 172720"/>
                <a:gd name="connsiteX7" fmla="*/ 135890 w 135889"/>
                <a:gd name="connsiteY7" fmla="*/ 162560 h 172720"/>
                <a:gd name="connsiteX8" fmla="*/ 85090 w 135889"/>
                <a:gd name="connsiteY8" fmla="*/ 172720 h 172720"/>
                <a:gd name="connsiteX9" fmla="*/ 0 w 135889"/>
                <a:gd name="connsiteY9" fmla="*/ 86360 h 172720"/>
                <a:gd name="connsiteX10" fmla="*/ 87630 w 135889"/>
                <a:gd name="connsiteY10" fmla="*/ 0 h 1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889" h="172720">
                  <a:moveTo>
                    <a:pt x="87630" y="1270"/>
                  </a:moveTo>
                  <a:cubicBezTo>
                    <a:pt x="109220" y="1270"/>
                    <a:pt x="123190" y="6350"/>
                    <a:pt x="134620" y="11430"/>
                  </a:cubicBezTo>
                  <a:lnTo>
                    <a:pt x="134620" y="54610"/>
                  </a:lnTo>
                  <a:cubicBezTo>
                    <a:pt x="125730" y="49530"/>
                    <a:pt x="111760" y="44450"/>
                    <a:pt x="92710" y="44450"/>
                  </a:cubicBezTo>
                  <a:cubicBezTo>
                    <a:pt x="63500" y="44450"/>
                    <a:pt x="48260" y="64770"/>
                    <a:pt x="48260" y="86360"/>
                  </a:cubicBezTo>
                  <a:cubicBezTo>
                    <a:pt x="48260" y="107950"/>
                    <a:pt x="63500" y="128270"/>
                    <a:pt x="90170" y="128270"/>
                  </a:cubicBezTo>
                  <a:cubicBezTo>
                    <a:pt x="116840" y="128270"/>
                    <a:pt x="125730" y="121920"/>
                    <a:pt x="135890" y="118110"/>
                  </a:cubicBezTo>
                  <a:lnTo>
                    <a:pt x="135890" y="162560"/>
                  </a:lnTo>
                  <a:cubicBezTo>
                    <a:pt x="124460" y="168910"/>
                    <a:pt x="105410" y="172720"/>
                    <a:pt x="85090" y="172720"/>
                  </a:cubicBezTo>
                  <a:cubicBezTo>
                    <a:pt x="35560" y="172720"/>
                    <a:pt x="0" y="134620"/>
                    <a:pt x="0" y="86360"/>
                  </a:cubicBezTo>
                  <a:cubicBezTo>
                    <a:pt x="0" y="38100"/>
                    <a:pt x="35560" y="0"/>
                    <a:pt x="8763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62D107F2-4A00-B322-9B8A-F68CF75790DE}"/>
                </a:ext>
              </a:extLst>
            </p:cNvPr>
            <p:cNvSpPr/>
            <p:nvPr/>
          </p:nvSpPr>
          <p:spPr>
            <a:xfrm>
              <a:off x="1711961" y="1784350"/>
              <a:ext cx="132079" cy="165100"/>
            </a:xfrm>
            <a:custGeom>
              <a:avLst/>
              <a:gdLst>
                <a:gd name="connsiteX0" fmla="*/ 132080 w 132079"/>
                <a:gd name="connsiteY0" fmla="*/ 0 h 165100"/>
                <a:gd name="connsiteX1" fmla="*/ 132080 w 132079"/>
                <a:gd name="connsiteY1" fmla="*/ 40640 h 165100"/>
                <a:gd name="connsiteX2" fmla="*/ 90170 w 132079"/>
                <a:gd name="connsiteY2" fmla="*/ 40640 h 165100"/>
                <a:gd name="connsiteX3" fmla="*/ 90170 w 132079"/>
                <a:gd name="connsiteY3" fmla="*/ 165100 h 165100"/>
                <a:gd name="connsiteX4" fmla="*/ 41910 w 132079"/>
                <a:gd name="connsiteY4" fmla="*/ 165100 h 165100"/>
                <a:gd name="connsiteX5" fmla="*/ 41910 w 132079"/>
                <a:gd name="connsiteY5" fmla="*/ 40640 h 165100"/>
                <a:gd name="connsiteX6" fmla="*/ 0 w 132079"/>
                <a:gd name="connsiteY6" fmla="*/ 40640 h 165100"/>
                <a:gd name="connsiteX7" fmla="*/ 0 w 132079"/>
                <a:gd name="connsiteY7" fmla="*/ 0 h 165100"/>
                <a:gd name="connsiteX8" fmla="*/ 132080 w 132079"/>
                <a:gd name="connsiteY8" fmla="*/ 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079" h="165100">
                  <a:moveTo>
                    <a:pt x="132080" y="0"/>
                  </a:moveTo>
                  <a:lnTo>
                    <a:pt x="132080" y="40640"/>
                  </a:lnTo>
                  <a:lnTo>
                    <a:pt x="90170" y="40640"/>
                  </a:lnTo>
                  <a:lnTo>
                    <a:pt x="90170" y="165100"/>
                  </a:lnTo>
                  <a:lnTo>
                    <a:pt x="41910" y="165100"/>
                  </a:lnTo>
                  <a:lnTo>
                    <a:pt x="41910" y="40640"/>
                  </a:lnTo>
                  <a:lnTo>
                    <a:pt x="0" y="40640"/>
                  </a:lnTo>
                  <a:lnTo>
                    <a:pt x="0" y="0"/>
                  </a:lnTo>
                  <a:lnTo>
                    <a:pt x="13208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924C994C-EF06-7415-C220-6B452F820658}"/>
                </a:ext>
              </a:extLst>
            </p:cNvPr>
            <p:cNvSpPr/>
            <p:nvPr/>
          </p:nvSpPr>
          <p:spPr>
            <a:xfrm>
              <a:off x="1869440" y="1784350"/>
              <a:ext cx="48260" cy="165100"/>
            </a:xfrm>
            <a:custGeom>
              <a:avLst/>
              <a:gdLst>
                <a:gd name="connsiteX0" fmla="*/ 48260 w 48260"/>
                <a:gd name="connsiteY0" fmla="*/ 165100 h 165100"/>
                <a:gd name="connsiteX1" fmla="*/ 0 w 48260"/>
                <a:gd name="connsiteY1" fmla="*/ 165100 h 165100"/>
                <a:gd name="connsiteX2" fmla="*/ 0 w 48260"/>
                <a:gd name="connsiteY2" fmla="*/ 0 h 165100"/>
                <a:gd name="connsiteX3" fmla="*/ 48260 w 48260"/>
                <a:gd name="connsiteY3" fmla="*/ 0 h 165100"/>
                <a:gd name="connsiteX4" fmla="*/ 48260 w 48260"/>
                <a:gd name="connsiteY4" fmla="*/ 16510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60" h="165100">
                  <a:moveTo>
                    <a:pt x="48260" y="165100"/>
                  </a:moveTo>
                  <a:lnTo>
                    <a:pt x="0" y="165100"/>
                  </a:lnTo>
                  <a:lnTo>
                    <a:pt x="0" y="0"/>
                  </a:lnTo>
                  <a:lnTo>
                    <a:pt x="48260" y="0"/>
                  </a:lnTo>
                  <a:lnTo>
                    <a:pt x="48260" y="1651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F2A33B7-0EEE-0AB2-A03F-7AA929DEA5FF}"/>
                </a:ext>
              </a:extLst>
            </p:cNvPr>
            <p:cNvSpPr/>
            <p:nvPr/>
          </p:nvSpPr>
          <p:spPr>
            <a:xfrm>
              <a:off x="1946911" y="1781810"/>
              <a:ext cx="175260" cy="172719"/>
            </a:xfrm>
            <a:custGeom>
              <a:avLst/>
              <a:gdLst>
                <a:gd name="connsiteX0" fmla="*/ 87630 w 175260"/>
                <a:gd name="connsiteY0" fmla="*/ 0 h 172719"/>
                <a:gd name="connsiteX1" fmla="*/ 175260 w 175260"/>
                <a:gd name="connsiteY1" fmla="*/ 86360 h 172719"/>
                <a:gd name="connsiteX2" fmla="*/ 87630 w 175260"/>
                <a:gd name="connsiteY2" fmla="*/ 172720 h 172719"/>
                <a:gd name="connsiteX3" fmla="*/ 0 w 175260"/>
                <a:gd name="connsiteY3" fmla="*/ 86360 h 172719"/>
                <a:gd name="connsiteX4" fmla="*/ 87630 w 175260"/>
                <a:gd name="connsiteY4" fmla="*/ 0 h 172719"/>
                <a:gd name="connsiteX5" fmla="*/ 87630 w 175260"/>
                <a:gd name="connsiteY5" fmla="*/ 127000 h 172719"/>
                <a:gd name="connsiteX6" fmla="*/ 127000 w 175260"/>
                <a:gd name="connsiteY6" fmla="*/ 85090 h 172719"/>
                <a:gd name="connsiteX7" fmla="*/ 87630 w 175260"/>
                <a:gd name="connsiteY7" fmla="*/ 43180 h 172719"/>
                <a:gd name="connsiteX8" fmla="*/ 48260 w 175260"/>
                <a:gd name="connsiteY8" fmla="*/ 85090 h 172719"/>
                <a:gd name="connsiteX9" fmla="*/ 87630 w 175260"/>
                <a:gd name="connsiteY9" fmla="*/ 127000 h 17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260" h="172719">
                  <a:moveTo>
                    <a:pt x="87630" y="0"/>
                  </a:moveTo>
                  <a:cubicBezTo>
                    <a:pt x="139700" y="0"/>
                    <a:pt x="175260" y="38100"/>
                    <a:pt x="175260" y="86360"/>
                  </a:cubicBezTo>
                  <a:cubicBezTo>
                    <a:pt x="175260" y="134620"/>
                    <a:pt x="139700" y="172720"/>
                    <a:pt x="87630" y="172720"/>
                  </a:cubicBezTo>
                  <a:cubicBezTo>
                    <a:pt x="35560" y="172720"/>
                    <a:pt x="0" y="134620"/>
                    <a:pt x="0" y="86360"/>
                  </a:cubicBezTo>
                  <a:cubicBezTo>
                    <a:pt x="0" y="38100"/>
                    <a:pt x="35560" y="0"/>
                    <a:pt x="87630" y="0"/>
                  </a:cubicBezTo>
                  <a:close/>
                  <a:moveTo>
                    <a:pt x="87630" y="127000"/>
                  </a:moveTo>
                  <a:cubicBezTo>
                    <a:pt x="111760" y="127000"/>
                    <a:pt x="127000" y="106680"/>
                    <a:pt x="127000" y="85090"/>
                  </a:cubicBezTo>
                  <a:cubicBezTo>
                    <a:pt x="127000" y="63500"/>
                    <a:pt x="111760" y="43180"/>
                    <a:pt x="87630" y="43180"/>
                  </a:cubicBezTo>
                  <a:cubicBezTo>
                    <a:pt x="63500" y="43180"/>
                    <a:pt x="48260" y="63500"/>
                    <a:pt x="48260" y="85090"/>
                  </a:cubicBezTo>
                  <a:cubicBezTo>
                    <a:pt x="48260" y="106680"/>
                    <a:pt x="63500" y="127000"/>
                    <a:pt x="87630" y="1270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EDD8E77D-D7D8-B458-8BC4-48C3FF7E1FC8}"/>
                </a:ext>
              </a:extLst>
            </p:cNvPr>
            <p:cNvSpPr/>
            <p:nvPr/>
          </p:nvSpPr>
          <p:spPr>
            <a:xfrm>
              <a:off x="2151380" y="1783080"/>
              <a:ext cx="143510" cy="168910"/>
            </a:xfrm>
            <a:custGeom>
              <a:avLst/>
              <a:gdLst>
                <a:gd name="connsiteX0" fmla="*/ 46990 w 143510"/>
                <a:gd name="connsiteY0" fmla="*/ 92710 h 168910"/>
                <a:gd name="connsiteX1" fmla="*/ 46990 w 143510"/>
                <a:gd name="connsiteY1" fmla="*/ 166370 h 168910"/>
                <a:gd name="connsiteX2" fmla="*/ 0 w 143510"/>
                <a:gd name="connsiteY2" fmla="*/ 166370 h 168910"/>
                <a:gd name="connsiteX3" fmla="*/ 0 w 143510"/>
                <a:gd name="connsiteY3" fmla="*/ 0 h 168910"/>
                <a:gd name="connsiteX4" fmla="*/ 2540 w 143510"/>
                <a:gd name="connsiteY4" fmla="*/ 0 h 168910"/>
                <a:gd name="connsiteX5" fmla="*/ 96520 w 143510"/>
                <a:gd name="connsiteY5" fmla="*/ 76200 h 168910"/>
                <a:gd name="connsiteX6" fmla="*/ 96520 w 143510"/>
                <a:gd name="connsiteY6" fmla="*/ 2540 h 168910"/>
                <a:gd name="connsiteX7" fmla="*/ 143510 w 143510"/>
                <a:gd name="connsiteY7" fmla="*/ 2540 h 168910"/>
                <a:gd name="connsiteX8" fmla="*/ 143510 w 143510"/>
                <a:gd name="connsiteY8" fmla="*/ 168910 h 168910"/>
                <a:gd name="connsiteX9" fmla="*/ 140970 w 143510"/>
                <a:gd name="connsiteY9" fmla="*/ 168910 h 168910"/>
                <a:gd name="connsiteX10" fmla="*/ 45720 w 143510"/>
                <a:gd name="connsiteY10" fmla="*/ 92710 h 168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3510" h="168910">
                  <a:moveTo>
                    <a:pt x="46990" y="92710"/>
                  </a:moveTo>
                  <a:lnTo>
                    <a:pt x="46990" y="166370"/>
                  </a:lnTo>
                  <a:lnTo>
                    <a:pt x="0" y="166370"/>
                  </a:lnTo>
                  <a:lnTo>
                    <a:pt x="0" y="0"/>
                  </a:lnTo>
                  <a:lnTo>
                    <a:pt x="2540" y="0"/>
                  </a:lnTo>
                  <a:lnTo>
                    <a:pt x="96520" y="76200"/>
                  </a:lnTo>
                  <a:lnTo>
                    <a:pt x="96520" y="2540"/>
                  </a:lnTo>
                  <a:lnTo>
                    <a:pt x="143510" y="2540"/>
                  </a:lnTo>
                  <a:lnTo>
                    <a:pt x="143510" y="168910"/>
                  </a:lnTo>
                  <a:lnTo>
                    <a:pt x="140970" y="168910"/>
                  </a:lnTo>
                  <a:lnTo>
                    <a:pt x="45720" y="927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692C6E52-14C1-0B30-84E9-23947E691364}"/>
                </a:ext>
              </a:extLst>
            </p:cNvPr>
            <p:cNvSpPr/>
            <p:nvPr/>
          </p:nvSpPr>
          <p:spPr>
            <a:xfrm>
              <a:off x="2366011" y="1784350"/>
              <a:ext cx="69850" cy="165100"/>
            </a:xfrm>
            <a:custGeom>
              <a:avLst/>
              <a:gdLst>
                <a:gd name="connsiteX0" fmla="*/ 22860 w 69850"/>
                <a:gd name="connsiteY0" fmla="*/ 165100 h 165100"/>
                <a:gd name="connsiteX1" fmla="*/ 22860 w 69850"/>
                <a:gd name="connsiteY1" fmla="*/ 40640 h 165100"/>
                <a:gd name="connsiteX2" fmla="*/ 0 w 69850"/>
                <a:gd name="connsiteY2" fmla="*/ 40640 h 165100"/>
                <a:gd name="connsiteX3" fmla="*/ 0 w 69850"/>
                <a:gd name="connsiteY3" fmla="*/ 0 h 165100"/>
                <a:gd name="connsiteX4" fmla="*/ 69850 w 69850"/>
                <a:gd name="connsiteY4" fmla="*/ 0 h 165100"/>
                <a:gd name="connsiteX5" fmla="*/ 69850 w 69850"/>
                <a:gd name="connsiteY5" fmla="*/ 165100 h 165100"/>
                <a:gd name="connsiteX6" fmla="*/ 21590 w 69850"/>
                <a:gd name="connsiteY6" fmla="*/ 16510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50" h="165100">
                  <a:moveTo>
                    <a:pt x="22860" y="165100"/>
                  </a:moveTo>
                  <a:lnTo>
                    <a:pt x="22860" y="40640"/>
                  </a:lnTo>
                  <a:lnTo>
                    <a:pt x="0" y="40640"/>
                  </a:lnTo>
                  <a:lnTo>
                    <a:pt x="0" y="0"/>
                  </a:lnTo>
                  <a:lnTo>
                    <a:pt x="69850" y="0"/>
                  </a:lnTo>
                  <a:lnTo>
                    <a:pt x="69850" y="165100"/>
                  </a:lnTo>
                  <a:lnTo>
                    <a:pt x="21590" y="1651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BBE1B839-998A-8045-63AB-37390B6E0270}"/>
                </a:ext>
              </a:extLst>
            </p:cNvPr>
            <p:cNvSpPr/>
            <p:nvPr/>
          </p:nvSpPr>
          <p:spPr>
            <a:xfrm>
              <a:off x="2468880" y="1831340"/>
              <a:ext cx="48260" cy="123189"/>
            </a:xfrm>
            <a:custGeom>
              <a:avLst/>
              <a:gdLst>
                <a:gd name="connsiteX0" fmla="*/ 24130 w 48260"/>
                <a:gd name="connsiteY0" fmla="*/ 0 h 123189"/>
                <a:gd name="connsiteX1" fmla="*/ 48260 w 48260"/>
                <a:gd name="connsiteY1" fmla="*/ 24130 h 123189"/>
                <a:gd name="connsiteX2" fmla="*/ 24130 w 48260"/>
                <a:gd name="connsiteY2" fmla="*/ 48260 h 123189"/>
                <a:gd name="connsiteX3" fmla="*/ 0 w 48260"/>
                <a:gd name="connsiteY3" fmla="*/ 24130 h 123189"/>
                <a:gd name="connsiteX4" fmla="*/ 24130 w 48260"/>
                <a:gd name="connsiteY4" fmla="*/ 0 h 123189"/>
                <a:gd name="connsiteX5" fmla="*/ 24130 w 48260"/>
                <a:gd name="connsiteY5" fmla="*/ 74930 h 123189"/>
                <a:gd name="connsiteX6" fmla="*/ 48260 w 48260"/>
                <a:gd name="connsiteY6" fmla="*/ 99060 h 123189"/>
                <a:gd name="connsiteX7" fmla="*/ 24130 w 48260"/>
                <a:gd name="connsiteY7" fmla="*/ 123190 h 123189"/>
                <a:gd name="connsiteX8" fmla="*/ 0 w 48260"/>
                <a:gd name="connsiteY8" fmla="*/ 99060 h 123189"/>
                <a:gd name="connsiteX9" fmla="*/ 24130 w 48260"/>
                <a:gd name="connsiteY9" fmla="*/ 74930 h 12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60" h="123189">
                  <a:moveTo>
                    <a:pt x="24130" y="0"/>
                  </a:moveTo>
                  <a:cubicBezTo>
                    <a:pt x="39370" y="0"/>
                    <a:pt x="48260" y="8890"/>
                    <a:pt x="48260" y="24130"/>
                  </a:cubicBezTo>
                  <a:cubicBezTo>
                    <a:pt x="48260" y="39370"/>
                    <a:pt x="39370" y="48260"/>
                    <a:pt x="24130" y="48260"/>
                  </a:cubicBezTo>
                  <a:cubicBezTo>
                    <a:pt x="8890" y="48260"/>
                    <a:pt x="0" y="39370"/>
                    <a:pt x="0" y="24130"/>
                  </a:cubicBezTo>
                  <a:cubicBezTo>
                    <a:pt x="0" y="8890"/>
                    <a:pt x="8890" y="0"/>
                    <a:pt x="24130" y="0"/>
                  </a:cubicBezTo>
                  <a:close/>
                  <a:moveTo>
                    <a:pt x="24130" y="74930"/>
                  </a:moveTo>
                  <a:cubicBezTo>
                    <a:pt x="39370" y="74930"/>
                    <a:pt x="48260" y="83820"/>
                    <a:pt x="48260" y="99060"/>
                  </a:cubicBezTo>
                  <a:cubicBezTo>
                    <a:pt x="48260" y="114300"/>
                    <a:pt x="39370" y="123190"/>
                    <a:pt x="24130" y="123190"/>
                  </a:cubicBezTo>
                  <a:cubicBezTo>
                    <a:pt x="8890" y="123190"/>
                    <a:pt x="0" y="114300"/>
                    <a:pt x="0" y="99060"/>
                  </a:cubicBezTo>
                  <a:cubicBezTo>
                    <a:pt x="0" y="83820"/>
                    <a:pt x="8890" y="74930"/>
                    <a:pt x="24130" y="749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68ECC3CE-E3B5-AD45-D0ED-EEF0433DB551}"/>
                </a:ext>
              </a:extLst>
            </p:cNvPr>
            <p:cNvSpPr/>
            <p:nvPr/>
          </p:nvSpPr>
          <p:spPr>
            <a:xfrm>
              <a:off x="2579371" y="1784350"/>
              <a:ext cx="241300" cy="166370"/>
            </a:xfrm>
            <a:custGeom>
              <a:avLst/>
              <a:gdLst>
                <a:gd name="connsiteX0" fmla="*/ 241300 w 241300"/>
                <a:gd name="connsiteY0" fmla="*/ 0 h 166370"/>
                <a:gd name="connsiteX1" fmla="*/ 160020 w 241300"/>
                <a:gd name="connsiteY1" fmla="*/ 166370 h 166370"/>
                <a:gd name="connsiteX2" fmla="*/ 157480 w 241300"/>
                <a:gd name="connsiteY2" fmla="*/ 166370 h 166370"/>
                <a:gd name="connsiteX3" fmla="*/ 120650 w 241300"/>
                <a:gd name="connsiteY3" fmla="*/ 92710 h 166370"/>
                <a:gd name="connsiteX4" fmla="*/ 83820 w 241300"/>
                <a:gd name="connsiteY4" fmla="*/ 166370 h 166370"/>
                <a:gd name="connsiteX5" fmla="*/ 81280 w 241300"/>
                <a:gd name="connsiteY5" fmla="*/ 166370 h 166370"/>
                <a:gd name="connsiteX6" fmla="*/ 0 w 241300"/>
                <a:gd name="connsiteY6" fmla="*/ 0 h 166370"/>
                <a:gd name="connsiteX7" fmla="*/ 53340 w 241300"/>
                <a:gd name="connsiteY7" fmla="*/ 0 h 166370"/>
                <a:gd name="connsiteX8" fmla="*/ 72390 w 241300"/>
                <a:gd name="connsiteY8" fmla="*/ 43180 h 166370"/>
                <a:gd name="connsiteX9" fmla="*/ 83820 w 241300"/>
                <a:gd name="connsiteY9" fmla="*/ 72390 h 166370"/>
                <a:gd name="connsiteX10" fmla="*/ 83820 w 241300"/>
                <a:gd name="connsiteY10" fmla="*/ 72390 h 166370"/>
                <a:gd name="connsiteX11" fmla="*/ 97790 w 241300"/>
                <a:gd name="connsiteY11" fmla="*/ 43180 h 166370"/>
                <a:gd name="connsiteX12" fmla="*/ 119380 w 241300"/>
                <a:gd name="connsiteY12" fmla="*/ 0 h 166370"/>
                <a:gd name="connsiteX13" fmla="*/ 121920 w 241300"/>
                <a:gd name="connsiteY13" fmla="*/ 0 h 166370"/>
                <a:gd name="connsiteX14" fmla="*/ 143510 w 241300"/>
                <a:gd name="connsiteY14" fmla="*/ 43180 h 166370"/>
                <a:gd name="connsiteX15" fmla="*/ 157480 w 241300"/>
                <a:gd name="connsiteY15" fmla="*/ 72390 h 166370"/>
                <a:gd name="connsiteX16" fmla="*/ 157480 w 241300"/>
                <a:gd name="connsiteY16" fmla="*/ 72390 h 166370"/>
                <a:gd name="connsiteX17" fmla="*/ 168910 w 241300"/>
                <a:gd name="connsiteY17" fmla="*/ 43180 h 166370"/>
                <a:gd name="connsiteX18" fmla="*/ 187960 w 241300"/>
                <a:gd name="connsiteY18" fmla="*/ 0 h 166370"/>
                <a:gd name="connsiteX19" fmla="*/ 241300 w 241300"/>
                <a:gd name="connsiteY19" fmla="*/ 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1300" h="166370">
                  <a:moveTo>
                    <a:pt x="241300" y="0"/>
                  </a:moveTo>
                  <a:lnTo>
                    <a:pt x="160020" y="166370"/>
                  </a:lnTo>
                  <a:lnTo>
                    <a:pt x="157480" y="166370"/>
                  </a:lnTo>
                  <a:lnTo>
                    <a:pt x="120650" y="92710"/>
                  </a:lnTo>
                  <a:lnTo>
                    <a:pt x="83820" y="166370"/>
                  </a:lnTo>
                  <a:lnTo>
                    <a:pt x="81280" y="166370"/>
                  </a:lnTo>
                  <a:lnTo>
                    <a:pt x="0" y="0"/>
                  </a:lnTo>
                  <a:lnTo>
                    <a:pt x="53340" y="0"/>
                  </a:lnTo>
                  <a:lnTo>
                    <a:pt x="72390" y="43180"/>
                  </a:lnTo>
                  <a:cubicBezTo>
                    <a:pt x="77470" y="53340"/>
                    <a:pt x="81280" y="63500"/>
                    <a:pt x="83820" y="72390"/>
                  </a:cubicBezTo>
                  <a:lnTo>
                    <a:pt x="83820" y="72390"/>
                  </a:lnTo>
                  <a:cubicBezTo>
                    <a:pt x="87630" y="63500"/>
                    <a:pt x="93980" y="52070"/>
                    <a:pt x="97790" y="43180"/>
                  </a:cubicBezTo>
                  <a:lnTo>
                    <a:pt x="119380" y="0"/>
                  </a:lnTo>
                  <a:lnTo>
                    <a:pt x="121920" y="0"/>
                  </a:lnTo>
                  <a:lnTo>
                    <a:pt x="143510" y="43180"/>
                  </a:lnTo>
                  <a:cubicBezTo>
                    <a:pt x="149860" y="55880"/>
                    <a:pt x="153670" y="63500"/>
                    <a:pt x="157480" y="72390"/>
                  </a:cubicBezTo>
                  <a:lnTo>
                    <a:pt x="157480" y="72390"/>
                  </a:lnTo>
                  <a:cubicBezTo>
                    <a:pt x="160020" y="63500"/>
                    <a:pt x="163830" y="53340"/>
                    <a:pt x="168910" y="43180"/>
                  </a:cubicBezTo>
                  <a:lnTo>
                    <a:pt x="187960" y="0"/>
                  </a:lnTo>
                  <a:lnTo>
                    <a:pt x="2413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267DF014-F671-2D58-7220-314E81EC1EF1}"/>
                </a:ext>
              </a:extLst>
            </p:cNvPr>
            <p:cNvSpPr/>
            <p:nvPr/>
          </p:nvSpPr>
          <p:spPr>
            <a:xfrm>
              <a:off x="2839721" y="1784350"/>
              <a:ext cx="151129" cy="165100"/>
            </a:xfrm>
            <a:custGeom>
              <a:avLst/>
              <a:gdLst>
                <a:gd name="connsiteX0" fmla="*/ 102870 w 151129"/>
                <a:gd name="connsiteY0" fmla="*/ 165100 h 165100"/>
                <a:gd name="connsiteX1" fmla="*/ 102870 w 151129"/>
                <a:gd name="connsiteY1" fmla="*/ 101600 h 165100"/>
                <a:gd name="connsiteX2" fmla="*/ 48260 w 151129"/>
                <a:gd name="connsiteY2" fmla="*/ 101600 h 165100"/>
                <a:gd name="connsiteX3" fmla="*/ 48260 w 151129"/>
                <a:gd name="connsiteY3" fmla="*/ 165100 h 165100"/>
                <a:gd name="connsiteX4" fmla="*/ 0 w 151129"/>
                <a:gd name="connsiteY4" fmla="*/ 165100 h 165100"/>
                <a:gd name="connsiteX5" fmla="*/ 0 w 151129"/>
                <a:gd name="connsiteY5" fmla="*/ 0 h 165100"/>
                <a:gd name="connsiteX6" fmla="*/ 48260 w 151129"/>
                <a:gd name="connsiteY6" fmla="*/ 0 h 165100"/>
                <a:gd name="connsiteX7" fmla="*/ 48260 w 151129"/>
                <a:gd name="connsiteY7" fmla="*/ 60960 h 165100"/>
                <a:gd name="connsiteX8" fmla="*/ 102870 w 151129"/>
                <a:gd name="connsiteY8" fmla="*/ 60960 h 165100"/>
                <a:gd name="connsiteX9" fmla="*/ 102870 w 151129"/>
                <a:gd name="connsiteY9" fmla="*/ 0 h 165100"/>
                <a:gd name="connsiteX10" fmla="*/ 151130 w 151129"/>
                <a:gd name="connsiteY10" fmla="*/ 0 h 165100"/>
                <a:gd name="connsiteX11" fmla="*/ 151130 w 151129"/>
                <a:gd name="connsiteY11" fmla="*/ 165100 h 165100"/>
                <a:gd name="connsiteX12" fmla="*/ 102870 w 151129"/>
                <a:gd name="connsiteY12" fmla="*/ 16510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1129" h="165100">
                  <a:moveTo>
                    <a:pt x="102870" y="165100"/>
                  </a:moveTo>
                  <a:lnTo>
                    <a:pt x="102870" y="101600"/>
                  </a:lnTo>
                  <a:lnTo>
                    <a:pt x="48260" y="101600"/>
                  </a:lnTo>
                  <a:lnTo>
                    <a:pt x="48260" y="165100"/>
                  </a:lnTo>
                  <a:lnTo>
                    <a:pt x="0" y="165100"/>
                  </a:lnTo>
                  <a:lnTo>
                    <a:pt x="0" y="0"/>
                  </a:lnTo>
                  <a:lnTo>
                    <a:pt x="48260" y="0"/>
                  </a:lnTo>
                  <a:lnTo>
                    <a:pt x="48260" y="60960"/>
                  </a:lnTo>
                  <a:lnTo>
                    <a:pt x="102870" y="60960"/>
                  </a:lnTo>
                  <a:lnTo>
                    <a:pt x="102870" y="0"/>
                  </a:lnTo>
                  <a:lnTo>
                    <a:pt x="151130" y="0"/>
                  </a:lnTo>
                  <a:lnTo>
                    <a:pt x="151130" y="165100"/>
                  </a:lnTo>
                  <a:lnTo>
                    <a:pt x="102870" y="1651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27DBB570-52F5-EF5F-CF50-DE4FFE011C08}"/>
                </a:ext>
              </a:extLst>
            </p:cNvPr>
            <p:cNvSpPr/>
            <p:nvPr/>
          </p:nvSpPr>
          <p:spPr>
            <a:xfrm>
              <a:off x="3020061" y="1781810"/>
              <a:ext cx="175260" cy="172719"/>
            </a:xfrm>
            <a:custGeom>
              <a:avLst/>
              <a:gdLst>
                <a:gd name="connsiteX0" fmla="*/ 87630 w 175260"/>
                <a:gd name="connsiteY0" fmla="*/ 0 h 172719"/>
                <a:gd name="connsiteX1" fmla="*/ 175260 w 175260"/>
                <a:gd name="connsiteY1" fmla="*/ 86360 h 172719"/>
                <a:gd name="connsiteX2" fmla="*/ 87630 w 175260"/>
                <a:gd name="connsiteY2" fmla="*/ 172720 h 172719"/>
                <a:gd name="connsiteX3" fmla="*/ 0 w 175260"/>
                <a:gd name="connsiteY3" fmla="*/ 86360 h 172719"/>
                <a:gd name="connsiteX4" fmla="*/ 87630 w 175260"/>
                <a:gd name="connsiteY4" fmla="*/ 0 h 172719"/>
                <a:gd name="connsiteX5" fmla="*/ 87630 w 175260"/>
                <a:gd name="connsiteY5" fmla="*/ 127000 h 172719"/>
                <a:gd name="connsiteX6" fmla="*/ 127000 w 175260"/>
                <a:gd name="connsiteY6" fmla="*/ 85090 h 172719"/>
                <a:gd name="connsiteX7" fmla="*/ 87630 w 175260"/>
                <a:gd name="connsiteY7" fmla="*/ 43180 h 172719"/>
                <a:gd name="connsiteX8" fmla="*/ 48260 w 175260"/>
                <a:gd name="connsiteY8" fmla="*/ 85090 h 172719"/>
                <a:gd name="connsiteX9" fmla="*/ 87630 w 175260"/>
                <a:gd name="connsiteY9" fmla="*/ 127000 h 17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260" h="172719">
                  <a:moveTo>
                    <a:pt x="87630" y="0"/>
                  </a:moveTo>
                  <a:cubicBezTo>
                    <a:pt x="139700" y="0"/>
                    <a:pt x="175260" y="38100"/>
                    <a:pt x="175260" y="86360"/>
                  </a:cubicBezTo>
                  <a:cubicBezTo>
                    <a:pt x="175260" y="134620"/>
                    <a:pt x="139700" y="172720"/>
                    <a:pt x="87630" y="172720"/>
                  </a:cubicBezTo>
                  <a:cubicBezTo>
                    <a:pt x="35560" y="172720"/>
                    <a:pt x="0" y="134620"/>
                    <a:pt x="0" y="86360"/>
                  </a:cubicBezTo>
                  <a:cubicBezTo>
                    <a:pt x="0" y="38100"/>
                    <a:pt x="35560" y="0"/>
                    <a:pt x="87630" y="0"/>
                  </a:cubicBezTo>
                  <a:close/>
                  <a:moveTo>
                    <a:pt x="87630" y="127000"/>
                  </a:moveTo>
                  <a:cubicBezTo>
                    <a:pt x="111760" y="127000"/>
                    <a:pt x="127000" y="106680"/>
                    <a:pt x="127000" y="85090"/>
                  </a:cubicBezTo>
                  <a:cubicBezTo>
                    <a:pt x="127000" y="63500"/>
                    <a:pt x="111760" y="43180"/>
                    <a:pt x="87630" y="43180"/>
                  </a:cubicBezTo>
                  <a:cubicBezTo>
                    <a:pt x="63500" y="43180"/>
                    <a:pt x="48260" y="63500"/>
                    <a:pt x="48260" y="85090"/>
                  </a:cubicBezTo>
                  <a:cubicBezTo>
                    <a:pt x="48260" y="106680"/>
                    <a:pt x="63500" y="127000"/>
                    <a:pt x="87630" y="1270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3D11CF88-A5D7-F34D-7FB6-C249D71D4C1A}"/>
                </a:ext>
              </a:extLst>
            </p:cNvPr>
            <p:cNvSpPr/>
            <p:nvPr/>
          </p:nvSpPr>
          <p:spPr>
            <a:xfrm>
              <a:off x="3257551" y="1783080"/>
              <a:ext cx="170179" cy="166370"/>
            </a:xfrm>
            <a:custGeom>
              <a:avLst/>
              <a:gdLst>
                <a:gd name="connsiteX0" fmla="*/ 109220 w 170179"/>
                <a:gd name="connsiteY0" fmla="*/ 144780 h 166370"/>
                <a:gd name="connsiteX1" fmla="*/ 59690 w 170179"/>
                <a:gd name="connsiteY1" fmla="*/ 144780 h 166370"/>
                <a:gd name="connsiteX2" fmla="*/ 49530 w 170179"/>
                <a:gd name="connsiteY2" fmla="*/ 166370 h 166370"/>
                <a:gd name="connsiteX3" fmla="*/ 0 w 170179"/>
                <a:gd name="connsiteY3" fmla="*/ 166370 h 166370"/>
                <a:gd name="connsiteX4" fmla="*/ 83820 w 170179"/>
                <a:gd name="connsiteY4" fmla="*/ 0 h 166370"/>
                <a:gd name="connsiteX5" fmla="*/ 86360 w 170179"/>
                <a:gd name="connsiteY5" fmla="*/ 0 h 166370"/>
                <a:gd name="connsiteX6" fmla="*/ 170180 w 170179"/>
                <a:gd name="connsiteY6" fmla="*/ 166370 h 166370"/>
                <a:gd name="connsiteX7" fmla="*/ 120650 w 170179"/>
                <a:gd name="connsiteY7" fmla="*/ 166370 h 166370"/>
                <a:gd name="connsiteX8" fmla="*/ 110490 w 170179"/>
                <a:gd name="connsiteY8" fmla="*/ 144780 h 166370"/>
                <a:gd name="connsiteX9" fmla="*/ 72390 w 170179"/>
                <a:gd name="connsiteY9" fmla="*/ 113030 h 166370"/>
                <a:gd name="connsiteX10" fmla="*/ 96520 w 170179"/>
                <a:gd name="connsiteY10" fmla="*/ 113030 h 166370"/>
                <a:gd name="connsiteX11" fmla="*/ 85090 w 170179"/>
                <a:gd name="connsiteY11" fmla="*/ 82550 h 166370"/>
                <a:gd name="connsiteX12" fmla="*/ 85090 w 170179"/>
                <a:gd name="connsiteY12" fmla="*/ 82550 h 166370"/>
                <a:gd name="connsiteX13" fmla="*/ 73660 w 170179"/>
                <a:gd name="connsiteY13" fmla="*/ 11303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0179" h="166370">
                  <a:moveTo>
                    <a:pt x="109220" y="144780"/>
                  </a:moveTo>
                  <a:lnTo>
                    <a:pt x="59690" y="144780"/>
                  </a:lnTo>
                  <a:lnTo>
                    <a:pt x="49530" y="166370"/>
                  </a:lnTo>
                  <a:lnTo>
                    <a:pt x="0" y="166370"/>
                  </a:lnTo>
                  <a:lnTo>
                    <a:pt x="83820" y="0"/>
                  </a:lnTo>
                  <a:lnTo>
                    <a:pt x="86360" y="0"/>
                  </a:lnTo>
                  <a:lnTo>
                    <a:pt x="170180" y="166370"/>
                  </a:lnTo>
                  <a:lnTo>
                    <a:pt x="120650" y="166370"/>
                  </a:lnTo>
                  <a:lnTo>
                    <a:pt x="110490" y="144780"/>
                  </a:lnTo>
                  <a:close/>
                  <a:moveTo>
                    <a:pt x="72390" y="113030"/>
                  </a:moveTo>
                  <a:lnTo>
                    <a:pt x="96520" y="113030"/>
                  </a:lnTo>
                  <a:cubicBezTo>
                    <a:pt x="92710" y="102870"/>
                    <a:pt x="86360" y="88900"/>
                    <a:pt x="85090" y="82550"/>
                  </a:cubicBezTo>
                  <a:lnTo>
                    <a:pt x="85090" y="82550"/>
                  </a:lnTo>
                  <a:cubicBezTo>
                    <a:pt x="83820" y="88900"/>
                    <a:pt x="77470" y="104140"/>
                    <a:pt x="73660" y="1130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5E7BDF27-9764-9851-2128-E720A4FA1940}"/>
                </a:ext>
              </a:extLst>
            </p:cNvPr>
            <p:cNvSpPr/>
            <p:nvPr/>
          </p:nvSpPr>
          <p:spPr>
            <a:xfrm>
              <a:off x="3446780" y="1784350"/>
              <a:ext cx="133350" cy="165100"/>
            </a:xfrm>
            <a:custGeom>
              <a:avLst/>
              <a:gdLst>
                <a:gd name="connsiteX0" fmla="*/ 85090 w 133350"/>
                <a:gd name="connsiteY0" fmla="*/ 165100 h 165100"/>
                <a:gd name="connsiteX1" fmla="*/ 60960 w 133350"/>
                <a:gd name="connsiteY1" fmla="*/ 114300 h 165100"/>
                <a:gd name="connsiteX2" fmla="*/ 46990 w 133350"/>
                <a:gd name="connsiteY2" fmla="*/ 114300 h 165100"/>
                <a:gd name="connsiteX3" fmla="*/ 46990 w 133350"/>
                <a:gd name="connsiteY3" fmla="*/ 165100 h 165100"/>
                <a:gd name="connsiteX4" fmla="*/ 0 w 133350"/>
                <a:gd name="connsiteY4" fmla="*/ 165100 h 165100"/>
                <a:gd name="connsiteX5" fmla="*/ 0 w 133350"/>
                <a:gd name="connsiteY5" fmla="*/ 0 h 165100"/>
                <a:gd name="connsiteX6" fmla="*/ 62230 w 133350"/>
                <a:gd name="connsiteY6" fmla="*/ 0 h 165100"/>
                <a:gd name="connsiteX7" fmla="*/ 130810 w 133350"/>
                <a:gd name="connsiteY7" fmla="*/ 58420 h 165100"/>
                <a:gd name="connsiteX8" fmla="*/ 101600 w 133350"/>
                <a:gd name="connsiteY8" fmla="*/ 106680 h 165100"/>
                <a:gd name="connsiteX9" fmla="*/ 133350 w 133350"/>
                <a:gd name="connsiteY9" fmla="*/ 165100 h 165100"/>
                <a:gd name="connsiteX10" fmla="*/ 83820 w 133350"/>
                <a:gd name="connsiteY10" fmla="*/ 165100 h 165100"/>
                <a:gd name="connsiteX11" fmla="*/ 46990 w 133350"/>
                <a:gd name="connsiteY11" fmla="*/ 40640 h 165100"/>
                <a:gd name="connsiteX12" fmla="*/ 46990 w 133350"/>
                <a:gd name="connsiteY12" fmla="*/ 76200 h 165100"/>
                <a:gd name="connsiteX13" fmla="*/ 64770 w 133350"/>
                <a:gd name="connsiteY13" fmla="*/ 76200 h 165100"/>
                <a:gd name="connsiteX14" fmla="*/ 82550 w 133350"/>
                <a:gd name="connsiteY14" fmla="*/ 58420 h 165100"/>
                <a:gd name="connsiteX15" fmla="*/ 64770 w 133350"/>
                <a:gd name="connsiteY15" fmla="*/ 40640 h 165100"/>
                <a:gd name="connsiteX16" fmla="*/ 46990 w 133350"/>
                <a:gd name="connsiteY16" fmla="*/ 4064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3350" h="165100">
                  <a:moveTo>
                    <a:pt x="85090" y="165100"/>
                  </a:moveTo>
                  <a:lnTo>
                    <a:pt x="60960" y="114300"/>
                  </a:lnTo>
                  <a:lnTo>
                    <a:pt x="46990" y="114300"/>
                  </a:lnTo>
                  <a:lnTo>
                    <a:pt x="46990" y="165100"/>
                  </a:lnTo>
                  <a:lnTo>
                    <a:pt x="0" y="165100"/>
                  </a:lnTo>
                  <a:lnTo>
                    <a:pt x="0" y="0"/>
                  </a:lnTo>
                  <a:lnTo>
                    <a:pt x="62230" y="0"/>
                  </a:lnTo>
                  <a:cubicBezTo>
                    <a:pt x="102870" y="0"/>
                    <a:pt x="130810" y="19050"/>
                    <a:pt x="130810" y="58420"/>
                  </a:cubicBezTo>
                  <a:cubicBezTo>
                    <a:pt x="130810" y="97790"/>
                    <a:pt x="119380" y="97790"/>
                    <a:pt x="101600" y="106680"/>
                  </a:cubicBezTo>
                  <a:lnTo>
                    <a:pt x="133350" y="165100"/>
                  </a:lnTo>
                  <a:lnTo>
                    <a:pt x="83820" y="165100"/>
                  </a:lnTo>
                  <a:close/>
                  <a:moveTo>
                    <a:pt x="46990" y="40640"/>
                  </a:moveTo>
                  <a:lnTo>
                    <a:pt x="46990" y="76200"/>
                  </a:lnTo>
                  <a:lnTo>
                    <a:pt x="64770" y="76200"/>
                  </a:lnTo>
                  <a:cubicBezTo>
                    <a:pt x="74930" y="76200"/>
                    <a:pt x="82550" y="72390"/>
                    <a:pt x="82550" y="58420"/>
                  </a:cubicBezTo>
                  <a:cubicBezTo>
                    <a:pt x="82550" y="44450"/>
                    <a:pt x="73660" y="40640"/>
                    <a:pt x="64770" y="40640"/>
                  </a:cubicBezTo>
                  <a:lnTo>
                    <a:pt x="4699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219586B3-65B0-2291-416A-D702D804779B}"/>
                </a:ext>
              </a:extLst>
            </p:cNvPr>
            <p:cNvSpPr/>
            <p:nvPr/>
          </p:nvSpPr>
          <p:spPr>
            <a:xfrm>
              <a:off x="3609341" y="1784350"/>
              <a:ext cx="114300" cy="165100"/>
            </a:xfrm>
            <a:custGeom>
              <a:avLst/>
              <a:gdLst>
                <a:gd name="connsiteX0" fmla="*/ 0 w 114300"/>
                <a:gd name="connsiteY0" fmla="*/ 0 h 165100"/>
                <a:gd name="connsiteX1" fmla="*/ 110490 w 114300"/>
                <a:gd name="connsiteY1" fmla="*/ 0 h 165100"/>
                <a:gd name="connsiteX2" fmla="*/ 110490 w 114300"/>
                <a:gd name="connsiteY2" fmla="*/ 40640 h 165100"/>
                <a:gd name="connsiteX3" fmla="*/ 48260 w 114300"/>
                <a:gd name="connsiteY3" fmla="*/ 40640 h 165100"/>
                <a:gd name="connsiteX4" fmla="*/ 48260 w 114300"/>
                <a:gd name="connsiteY4" fmla="*/ 62230 h 165100"/>
                <a:gd name="connsiteX5" fmla="*/ 101600 w 114300"/>
                <a:gd name="connsiteY5" fmla="*/ 62230 h 165100"/>
                <a:gd name="connsiteX6" fmla="*/ 101600 w 114300"/>
                <a:gd name="connsiteY6" fmla="*/ 100330 h 165100"/>
                <a:gd name="connsiteX7" fmla="*/ 48260 w 114300"/>
                <a:gd name="connsiteY7" fmla="*/ 100330 h 165100"/>
                <a:gd name="connsiteX8" fmla="*/ 48260 w 114300"/>
                <a:gd name="connsiteY8" fmla="*/ 124460 h 165100"/>
                <a:gd name="connsiteX9" fmla="*/ 114300 w 114300"/>
                <a:gd name="connsiteY9" fmla="*/ 124460 h 165100"/>
                <a:gd name="connsiteX10" fmla="*/ 114300 w 114300"/>
                <a:gd name="connsiteY10" fmla="*/ 165100 h 165100"/>
                <a:gd name="connsiteX11" fmla="*/ 1270 w 114300"/>
                <a:gd name="connsiteY11" fmla="*/ 165100 h 165100"/>
                <a:gd name="connsiteX12" fmla="*/ 1270 w 114300"/>
                <a:gd name="connsiteY12" fmla="*/ 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4300" h="165100">
                  <a:moveTo>
                    <a:pt x="0" y="0"/>
                  </a:moveTo>
                  <a:lnTo>
                    <a:pt x="110490" y="0"/>
                  </a:lnTo>
                  <a:lnTo>
                    <a:pt x="110490" y="40640"/>
                  </a:lnTo>
                  <a:lnTo>
                    <a:pt x="48260" y="40640"/>
                  </a:lnTo>
                  <a:lnTo>
                    <a:pt x="48260" y="62230"/>
                  </a:lnTo>
                  <a:lnTo>
                    <a:pt x="101600" y="62230"/>
                  </a:lnTo>
                  <a:lnTo>
                    <a:pt x="101600" y="100330"/>
                  </a:lnTo>
                  <a:lnTo>
                    <a:pt x="48260" y="100330"/>
                  </a:lnTo>
                  <a:lnTo>
                    <a:pt x="48260" y="124460"/>
                  </a:lnTo>
                  <a:lnTo>
                    <a:pt x="114300" y="124460"/>
                  </a:lnTo>
                  <a:lnTo>
                    <a:pt x="114300" y="165100"/>
                  </a:lnTo>
                  <a:lnTo>
                    <a:pt x="1270" y="16510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C1610C44-D843-F42B-7AAC-5BA7F8A8F65A}"/>
                </a:ext>
              </a:extLst>
            </p:cNvPr>
            <p:cNvSpPr/>
            <p:nvPr/>
          </p:nvSpPr>
          <p:spPr>
            <a:xfrm>
              <a:off x="3783330" y="1784350"/>
              <a:ext cx="241300" cy="166370"/>
            </a:xfrm>
            <a:custGeom>
              <a:avLst/>
              <a:gdLst>
                <a:gd name="connsiteX0" fmla="*/ 241300 w 241300"/>
                <a:gd name="connsiteY0" fmla="*/ 0 h 166370"/>
                <a:gd name="connsiteX1" fmla="*/ 160020 w 241300"/>
                <a:gd name="connsiteY1" fmla="*/ 166370 h 166370"/>
                <a:gd name="connsiteX2" fmla="*/ 157480 w 241300"/>
                <a:gd name="connsiteY2" fmla="*/ 166370 h 166370"/>
                <a:gd name="connsiteX3" fmla="*/ 120650 w 241300"/>
                <a:gd name="connsiteY3" fmla="*/ 92710 h 166370"/>
                <a:gd name="connsiteX4" fmla="*/ 83820 w 241300"/>
                <a:gd name="connsiteY4" fmla="*/ 166370 h 166370"/>
                <a:gd name="connsiteX5" fmla="*/ 81280 w 241300"/>
                <a:gd name="connsiteY5" fmla="*/ 166370 h 166370"/>
                <a:gd name="connsiteX6" fmla="*/ 0 w 241300"/>
                <a:gd name="connsiteY6" fmla="*/ 0 h 166370"/>
                <a:gd name="connsiteX7" fmla="*/ 53340 w 241300"/>
                <a:gd name="connsiteY7" fmla="*/ 0 h 166370"/>
                <a:gd name="connsiteX8" fmla="*/ 72390 w 241300"/>
                <a:gd name="connsiteY8" fmla="*/ 43180 h 166370"/>
                <a:gd name="connsiteX9" fmla="*/ 83820 w 241300"/>
                <a:gd name="connsiteY9" fmla="*/ 72390 h 166370"/>
                <a:gd name="connsiteX10" fmla="*/ 83820 w 241300"/>
                <a:gd name="connsiteY10" fmla="*/ 72390 h 166370"/>
                <a:gd name="connsiteX11" fmla="*/ 97790 w 241300"/>
                <a:gd name="connsiteY11" fmla="*/ 43180 h 166370"/>
                <a:gd name="connsiteX12" fmla="*/ 119380 w 241300"/>
                <a:gd name="connsiteY12" fmla="*/ 0 h 166370"/>
                <a:gd name="connsiteX13" fmla="*/ 121920 w 241300"/>
                <a:gd name="connsiteY13" fmla="*/ 0 h 166370"/>
                <a:gd name="connsiteX14" fmla="*/ 143510 w 241300"/>
                <a:gd name="connsiteY14" fmla="*/ 43180 h 166370"/>
                <a:gd name="connsiteX15" fmla="*/ 157480 w 241300"/>
                <a:gd name="connsiteY15" fmla="*/ 72390 h 166370"/>
                <a:gd name="connsiteX16" fmla="*/ 157480 w 241300"/>
                <a:gd name="connsiteY16" fmla="*/ 72390 h 166370"/>
                <a:gd name="connsiteX17" fmla="*/ 168910 w 241300"/>
                <a:gd name="connsiteY17" fmla="*/ 43180 h 166370"/>
                <a:gd name="connsiteX18" fmla="*/ 187960 w 241300"/>
                <a:gd name="connsiteY18" fmla="*/ 0 h 166370"/>
                <a:gd name="connsiteX19" fmla="*/ 241300 w 241300"/>
                <a:gd name="connsiteY19" fmla="*/ 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1300" h="166370">
                  <a:moveTo>
                    <a:pt x="241300" y="0"/>
                  </a:moveTo>
                  <a:lnTo>
                    <a:pt x="160020" y="166370"/>
                  </a:lnTo>
                  <a:lnTo>
                    <a:pt x="157480" y="166370"/>
                  </a:lnTo>
                  <a:lnTo>
                    <a:pt x="120650" y="92710"/>
                  </a:lnTo>
                  <a:lnTo>
                    <a:pt x="83820" y="166370"/>
                  </a:lnTo>
                  <a:lnTo>
                    <a:pt x="81280" y="166370"/>
                  </a:lnTo>
                  <a:lnTo>
                    <a:pt x="0" y="0"/>
                  </a:lnTo>
                  <a:lnTo>
                    <a:pt x="53340" y="0"/>
                  </a:lnTo>
                  <a:lnTo>
                    <a:pt x="72390" y="43180"/>
                  </a:lnTo>
                  <a:cubicBezTo>
                    <a:pt x="77470" y="53340"/>
                    <a:pt x="81280" y="63500"/>
                    <a:pt x="83820" y="72390"/>
                  </a:cubicBezTo>
                  <a:lnTo>
                    <a:pt x="83820" y="72390"/>
                  </a:lnTo>
                  <a:cubicBezTo>
                    <a:pt x="87630" y="63500"/>
                    <a:pt x="93980" y="52070"/>
                    <a:pt x="97790" y="43180"/>
                  </a:cubicBezTo>
                  <a:lnTo>
                    <a:pt x="119380" y="0"/>
                  </a:lnTo>
                  <a:lnTo>
                    <a:pt x="121920" y="0"/>
                  </a:lnTo>
                  <a:lnTo>
                    <a:pt x="143510" y="43180"/>
                  </a:lnTo>
                  <a:cubicBezTo>
                    <a:pt x="149860" y="55880"/>
                    <a:pt x="153670" y="63500"/>
                    <a:pt x="157480" y="72390"/>
                  </a:cubicBezTo>
                  <a:lnTo>
                    <a:pt x="157480" y="72390"/>
                  </a:lnTo>
                  <a:cubicBezTo>
                    <a:pt x="160020" y="63500"/>
                    <a:pt x="163830" y="53340"/>
                    <a:pt x="168910" y="43180"/>
                  </a:cubicBezTo>
                  <a:lnTo>
                    <a:pt x="187960" y="0"/>
                  </a:lnTo>
                  <a:lnTo>
                    <a:pt x="2413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3BD1DD15-D805-5121-4096-B5639D7FE78E}"/>
                </a:ext>
              </a:extLst>
            </p:cNvPr>
            <p:cNvSpPr/>
            <p:nvPr/>
          </p:nvSpPr>
          <p:spPr>
            <a:xfrm>
              <a:off x="4043680" y="1784350"/>
              <a:ext cx="114300" cy="165100"/>
            </a:xfrm>
            <a:custGeom>
              <a:avLst/>
              <a:gdLst>
                <a:gd name="connsiteX0" fmla="*/ 0 w 114300"/>
                <a:gd name="connsiteY0" fmla="*/ 0 h 165100"/>
                <a:gd name="connsiteX1" fmla="*/ 110490 w 114300"/>
                <a:gd name="connsiteY1" fmla="*/ 0 h 165100"/>
                <a:gd name="connsiteX2" fmla="*/ 110490 w 114300"/>
                <a:gd name="connsiteY2" fmla="*/ 40640 h 165100"/>
                <a:gd name="connsiteX3" fmla="*/ 48260 w 114300"/>
                <a:gd name="connsiteY3" fmla="*/ 40640 h 165100"/>
                <a:gd name="connsiteX4" fmla="*/ 48260 w 114300"/>
                <a:gd name="connsiteY4" fmla="*/ 62230 h 165100"/>
                <a:gd name="connsiteX5" fmla="*/ 101600 w 114300"/>
                <a:gd name="connsiteY5" fmla="*/ 62230 h 165100"/>
                <a:gd name="connsiteX6" fmla="*/ 101600 w 114300"/>
                <a:gd name="connsiteY6" fmla="*/ 100330 h 165100"/>
                <a:gd name="connsiteX7" fmla="*/ 48260 w 114300"/>
                <a:gd name="connsiteY7" fmla="*/ 100330 h 165100"/>
                <a:gd name="connsiteX8" fmla="*/ 48260 w 114300"/>
                <a:gd name="connsiteY8" fmla="*/ 124460 h 165100"/>
                <a:gd name="connsiteX9" fmla="*/ 114300 w 114300"/>
                <a:gd name="connsiteY9" fmla="*/ 124460 h 165100"/>
                <a:gd name="connsiteX10" fmla="*/ 114300 w 114300"/>
                <a:gd name="connsiteY10" fmla="*/ 165100 h 165100"/>
                <a:gd name="connsiteX11" fmla="*/ 1270 w 114300"/>
                <a:gd name="connsiteY11" fmla="*/ 165100 h 165100"/>
                <a:gd name="connsiteX12" fmla="*/ 1270 w 114300"/>
                <a:gd name="connsiteY12" fmla="*/ 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4300" h="165100">
                  <a:moveTo>
                    <a:pt x="0" y="0"/>
                  </a:moveTo>
                  <a:lnTo>
                    <a:pt x="110490" y="0"/>
                  </a:lnTo>
                  <a:lnTo>
                    <a:pt x="110490" y="40640"/>
                  </a:lnTo>
                  <a:lnTo>
                    <a:pt x="48260" y="40640"/>
                  </a:lnTo>
                  <a:lnTo>
                    <a:pt x="48260" y="62230"/>
                  </a:lnTo>
                  <a:lnTo>
                    <a:pt x="101600" y="62230"/>
                  </a:lnTo>
                  <a:lnTo>
                    <a:pt x="101600" y="100330"/>
                  </a:lnTo>
                  <a:lnTo>
                    <a:pt x="48260" y="100330"/>
                  </a:lnTo>
                  <a:lnTo>
                    <a:pt x="48260" y="124460"/>
                  </a:lnTo>
                  <a:lnTo>
                    <a:pt x="114300" y="124460"/>
                  </a:lnTo>
                  <a:lnTo>
                    <a:pt x="114300" y="165100"/>
                  </a:lnTo>
                  <a:lnTo>
                    <a:pt x="1270" y="16510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EE8A8807-DDDE-D4D6-A01F-4159A46B287C}"/>
                </a:ext>
              </a:extLst>
            </p:cNvPr>
            <p:cNvSpPr/>
            <p:nvPr/>
          </p:nvSpPr>
          <p:spPr>
            <a:xfrm>
              <a:off x="1275081" y="2294890"/>
              <a:ext cx="111759" cy="114300"/>
            </a:xfrm>
            <a:custGeom>
              <a:avLst/>
              <a:gdLst>
                <a:gd name="connsiteX0" fmla="*/ 55880 w 111759"/>
                <a:gd name="connsiteY0" fmla="*/ 0 h 114300"/>
                <a:gd name="connsiteX1" fmla="*/ 111760 w 111759"/>
                <a:gd name="connsiteY1" fmla="*/ 57150 h 114300"/>
                <a:gd name="connsiteX2" fmla="*/ 55880 w 111759"/>
                <a:gd name="connsiteY2" fmla="*/ 114300 h 114300"/>
                <a:gd name="connsiteX3" fmla="*/ 0 w 111759"/>
                <a:gd name="connsiteY3" fmla="*/ 57150 h 114300"/>
                <a:gd name="connsiteX4" fmla="*/ 55880 w 111759"/>
                <a:gd name="connsiteY4" fmla="*/ 0 h 114300"/>
                <a:gd name="connsiteX5" fmla="*/ 55880 w 111759"/>
                <a:gd name="connsiteY5" fmla="*/ 100330 h 114300"/>
                <a:gd name="connsiteX6" fmla="*/ 96520 w 111759"/>
                <a:gd name="connsiteY6" fmla="*/ 57150 h 114300"/>
                <a:gd name="connsiteX7" fmla="*/ 55880 w 111759"/>
                <a:gd name="connsiteY7" fmla="*/ 13970 h 114300"/>
                <a:gd name="connsiteX8" fmla="*/ 13970 w 111759"/>
                <a:gd name="connsiteY8" fmla="*/ 57150 h 114300"/>
                <a:gd name="connsiteX9" fmla="*/ 55880 w 111759"/>
                <a:gd name="connsiteY9" fmla="*/ 10033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759" h="114300">
                  <a:moveTo>
                    <a:pt x="55880" y="0"/>
                  </a:moveTo>
                  <a:cubicBezTo>
                    <a:pt x="87630" y="0"/>
                    <a:pt x="111760" y="24130"/>
                    <a:pt x="111760" y="57150"/>
                  </a:cubicBezTo>
                  <a:cubicBezTo>
                    <a:pt x="111760" y="90170"/>
                    <a:pt x="87630" y="114300"/>
                    <a:pt x="55880" y="114300"/>
                  </a:cubicBezTo>
                  <a:cubicBezTo>
                    <a:pt x="24130" y="114300"/>
                    <a:pt x="0" y="90170"/>
                    <a:pt x="0" y="57150"/>
                  </a:cubicBezTo>
                  <a:cubicBezTo>
                    <a:pt x="0" y="24130"/>
                    <a:pt x="24130" y="0"/>
                    <a:pt x="55880" y="0"/>
                  </a:cubicBezTo>
                  <a:close/>
                  <a:moveTo>
                    <a:pt x="55880" y="100330"/>
                  </a:moveTo>
                  <a:cubicBezTo>
                    <a:pt x="80010" y="100330"/>
                    <a:pt x="96520" y="82550"/>
                    <a:pt x="96520" y="57150"/>
                  </a:cubicBezTo>
                  <a:cubicBezTo>
                    <a:pt x="96520" y="31750"/>
                    <a:pt x="78740" y="13970"/>
                    <a:pt x="55880" y="13970"/>
                  </a:cubicBezTo>
                  <a:cubicBezTo>
                    <a:pt x="33020" y="13970"/>
                    <a:pt x="13970" y="31750"/>
                    <a:pt x="13970" y="57150"/>
                  </a:cubicBezTo>
                  <a:cubicBezTo>
                    <a:pt x="13970" y="82550"/>
                    <a:pt x="31750" y="100330"/>
                    <a:pt x="5588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19E30FF3-FC48-AE07-70E2-4A77107D5BDC}"/>
                </a:ext>
              </a:extLst>
            </p:cNvPr>
            <p:cNvSpPr/>
            <p:nvPr/>
          </p:nvSpPr>
          <p:spPr>
            <a:xfrm>
              <a:off x="1404620" y="2327910"/>
              <a:ext cx="67310" cy="80010"/>
            </a:xfrm>
            <a:custGeom>
              <a:avLst/>
              <a:gdLst>
                <a:gd name="connsiteX0" fmla="*/ 54610 w 67310"/>
                <a:gd name="connsiteY0" fmla="*/ 78740 h 80010"/>
                <a:gd name="connsiteX1" fmla="*/ 54610 w 67310"/>
                <a:gd name="connsiteY1" fmla="*/ 68580 h 80010"/>
                <a:gd name="connsiteX2" fmla="*/ 54610 w 67310"/>
                <a:gd name="connsiteY2" fmla="*/ 62230 h 80010"/>
                <a:gd name="connsiteX3" fmla="*/ 54610 w 67310"/>
                <a:gd name="connsiteY3" fmla="*/ 62230 h 80010"/>
                <a:gd name="connsiteX4" fmla="*/ 26670 w 67310"/>
                <a:gd name="connsiteY4" fmla="*/ 80010 h 80010"/>
                <a:gd name="connsiteX5" fmla="*/ 0 w 67310"/>
                <a:gd name="connsiteY5" fmla="*/ 49530 h 80010"/>
                <a:gd name="connsiteX6" fmla="*/ 0 w 67310"/>
                <a:gd name="connsiteY6" fmla="*/ 1270 h 80010"/>
                <a:gd name="connsiteX7" fmla="*/ 13970 w 67310"/>
                <a:gd name="connsiteY7" fmla="*/ 1270 h 80010"/>
                <a:gd name="connsiteX8" fmla="*/ 13970 w 67310"/>
                <a:gd name="connsiteY8" fmla="*/ 45720 h 80010"/>
                <a:gd name="connsiteX9" fmla="*/ 27940 w 67310"/>
                <a:gd name="connsiteY9" fmla="*/ 66040 h 80010"/>
                <a:gd name="connsiteX10" fmla="*/ 53340 w 67310"/>
                <a:gd name="connsiteY10" fmla="*/ 38100 h 80010"/>
                <a:gd name="connsiteX11" fmla="*/ 53340 w 67310"/>
                <a:gd name="connsiteY11" fmla="*/ 0 h 80010"/>
                <a:gd name="connsiteX12" fmla="*/ 67310 w 67310"/>
                <a:gd name="connsiteY12" fmla="*/ 0 h 80010"/>
                <a:gd name="connsiteX13" fmla="*/ 67310 w 67310"/>
                <a:gd name="connsiteY13" fmla="*/ 76200 h 80010"/>
                <a:gd name="connsiteX14" fmla="*/ 54610 w 67310"/>
                <a:gd name="connsiteY14" fmla="*/ 76200 h 8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10" h="80010">
                  <a:moveTo>
                    <a:pt x="54610" y="78740"/>
                  </a:moveTo>
                  <a:lnTo>
                    <a:pt x="54610" y="68580"/>
                  </a:lnTo>
                  <a:cubicBezTo>
                    <a:pt x="54610" y="64770"/>
                    <a:pt x="54610" y="63500"/>
                    <a:pt x="54610" y="62230"/>
                  </a:cubicBezTo>
                  <a:lnTo>
                    <a:pt x="54610" y="62230"/>
                  </a:lnTo>
                  <a:cubicBezTo>
                    <a:pt x="52070" y="68580"/>
                    <a:pt x="41910" y="80010"/>
                    <a:pt x="26670" y="80010"/>
                  </a:cubicBezTo>
                  <a:cubicBezTo>
                    <a:pt x="11430" y="80010"/>
                    <a:pt x="0" y="68580"/>
                    <a:pt x="0" y="49530"/>
                  </a:cubicBezTo>
                  <a:lnTo>
                    <a:pt x="0" y="1270"/>
                  </a:lnTo>
                  <a:lnTo>
                    <a:pt x="13970" y="1270"/>
                  </a:lnTo>
                  <a:lnTo>
                    <a:pt x="13970" y="45720"/>
                  </a:lnTo>
                  <a:cubicBezTo>
                    <a:pt x="13970" y="55880"/>
                    <a:pt x="15240" y="66040"/>
                    <a:pt x="27940" y="66040"/>
                  </a:cubicBezTo>
                  <a:cubicBezTo>
                    <a:pt x="40640" y="66040"/>
                    <a:pt x="53340" y="54610"/>
                    <a:pt x="53340" y="38100"/>
                  </a:cubicBezTo>
                  <a:lnTo>
                    <a:pt x="53340" y="0"/>
                  </a:lnTo>
                  <a:lnTo>
                    <a:pt x="67310" y="0"/>
                  </a:lnTo>
                  <a:lnTo>
                    <a:pt x="67310" y="76200"/>
                  </a:lnTo>
                  <a:lnTo>
                    <a:pt x="54610" y="762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3A6D1940-3618-0C43-4347-065D67764D86}"/>
                </a:ext>
              </a:extLst>
            </p:cNvPr>
            <p:cNvSpPr/>
            <p:nvPr/>
          </p:nvSpPr>
          <p:spPr>
            <a:xfrm>
              <a:off x="1498601" y="2327910"/>
              <a:ext cx="41449" cy="77469"/>
            </a:xfrm>
            <a:custGeom>
              <a:avLst/>
              <a:gdLst>
                <a:gd name="connsiteX0" fmla="*/ 0 w 41449"/>
                <a:gd name="connsiteY0" fmla="*/ 2540 h 77469"/>
                <a:gd name="connsiteX1" fmla="*/ 12700 w 41449"/>
                <a:gd name="connsiteY1" fmla="*/ 2540 h 77469"/>
                <a:gd name="connsiteX2" fmla="*/ 12700 w 41449"/>
                <a:gd name="connsiteY2" fmla="*/ 12700 h 77469"/>
                <a:gd name="connsiteX3" fmla="*/ 12700 w 41449"/>
                <a:gd name="connsiteY3" fmla="*/ 17780 h 77469"/>
                <a:gd name="connsiteX4" fmla="*/ 12700 w 41449"/>
                <a:gd name="connsiteY4" fmla="*/ 17780 h 77469"/>
                <a:gd name="connsiteX5" fmla="*/ 35560 w 41449"/>
                <a:gd name="connsiteY5" fmla="*/ 0 h 77469"/>
                <a:gd name="connsiteX6" fmla="*/ 40640 w 41449"/>
                <a:gd name="connsiteY6" fmla="*/ 0 h 77469"/>
                <a:gd name="connsiteX7" fmla="*/ 40640 w 41449"/>
                <a:gd name="connsiteY7" fmla="*/ 13970 h 77469"/>
                <a:gd name="connsiteX8" fmla="*/ 36830 w 41449"/>
                <a:gd name="connsiteY8" fmla="*/ 13970 h 77469"/>
                <a:gd name="connsiteX9" fmla="*/ 13970 w 41449"/>
                <a:gd name="connsiteY9" fmla="*/ 44450 h 77469"/>
                <a:gd name="connsiteX10" fmla="*/ 13970 w 41449"/>
                <a:gd name="connsiteY10" fmla="*/ 77470 h 77469"/>
                <a:gd name="connsiteX11" fmla="*/ 0 w 41449"/>
                <a:gd name="connsiteY11" fmla="*/ 77470 h 77469"/>
                <a:gd name="connsiteX12" fmla="*/ 0 w 41449"/>
                <a:gd name="connsiteY12" fmla="*/ 1270 h 77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449" h="77469">
                  <a:moveTo>
                    <a:pt x="0" y="2540"/>
                  </a:moveTo>
                  <a:lnTo>
                    <a:pt x="12700" y="2540"/>
                  </a:lnTo>
                  <a:lnTo>
                    <a:pt x="12700" y="12700"/>
                  </a:lnTo>
                  <a:cubicBezTo>
                    <a:pt x="12700" y="15240"/>
                    <a:pt x="12700" y="17780"/>
                    <a:pt x="12700" y="17780"/>
                  </a:cubicBezTo>
                  <a:lnTo>
                    <a:pt x="12700" y="17780"/>
                  </a:lnTo>
                  <a:cubicBezTo>
                    <a:pt x="16510" y="6350"/>
                    <a:pt x="25400" y="0"/>
                    <a:pt x="35560" y="0"/>
                  </a:cubicBezTo>
                  <a:cubicBezTo>
                    <a:pt x="45720" y="0"/>
                    <a:pt x="39370" y="0"/>
                    <a:pt x="40640" y="0"/>
                  </a:cubicBezTo>
                  <a:lnTo>
                    <a:pt x="40640" y="13970"/>
                  </a:lnTo>
                  <a:cubicBezTo>
                    <a:pt x="40640" y="13970"/>
                    <a:pt x="38100" y="13970"/>
                    <a:pt x="36830" y="13970"/>
                  </a:cubicBezTo>
                  <a:cubicBezTo>
                    <a:pt x="21590" y="13970"/>
                    <a:pt x="13970" y="30480"/>
                    <a:pt x="13970" y="44450"/>
                  </a:cubicBezTo>
                  <a:lnTo>
                    <a:pt x="13970" y="77470"/>
                  </a:lnTo>
                  <a:lnTo>
                    <a:pt x="0" y="774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0D9A5291-C9D2-D2D0-0A72-BCE7DF7DEAFB}"/>
                </a:ext>
              </a:extLst>
            </p:cNvPr>
            <p:cNvSpPr/>
            <p:nvPr/>
          </p:nvSpPr>
          <p:spPr>
            <a:xfrm>
              <a:off x="1598931" y="2294890"/>
              <a:ext cx="99059" cy="111760"/>
            </a:xfrm>
            <a:custGeom>
              <a:avLst/>
              <a:gdLst>
                <a:gd name="connsiteX0" fmla="*/ 16510 w 99059"/>
                <a:gd name="connsiteY0" fmla="*/ 41910 h 111760"/>
                <a:gd name="connsiteX1" fmla="*/ 13970 w 99059"/>
                <a:gd name="connsiteY1" fmla="*/ 38100 h 111760"/>
                <a:gd name="connsiteX2" fmla="*/ 13970 w 99059"/>
                <a:gd name="connsiteY2" fmla="*/ 111760 h 111760"/>
                <a:gd name="connsiteX3" fmla="*/ 0 w 99059"/>
                <a:gd name="connsiteY3" fmla="*/ 111760 h 111760"/>
                <a:gd name="connsiteX4" fmla="*/ 0 w 99059"/>
                <a:gd name="connsiteY4" fmla="*/ 0 h 111760"/>
                <a:gd name="connsiteX5" fmla="*/ 0 w 99059"/>
                <a:gd name="connsiteY5" fmla="*/ 0 h 111760"/>
                <a:gd name="connsiteX6" fmla="*/ 49530 w 99059"/>
                <a:gd name="connsiteY6" fmla="*/ 60960 h 111760"/>
                <a:gd name="connsiteX7" fmla="*/ 99060 w 99059"/>
                <a:gd name="connsiteY7" fmla="*/ 0 h 111760"/>
                <a:gd name="connsiteX8" fmla="*/ 99060 w 99059"/>
                <a:gd name="connsiteY8" fmla="*/ 0 h 111760"/>
                <a:gd name="connsiteX9" fmla="*/ 99060 w 99059"/>
                <a:gd name="connsiteY9" fmla="*/ 111760 h 111760"/>
                <a:gd name="connsiteX10" fmla="*/ 85090 w 99059"/>
                <a:gd name="connsiteY10" fmla="*/ 111760 h 111760"/>
                <a:gd name="connsiteX11" fmla="*/ 85090 w 99059"/>
                <a:gd name="connsiteY11" fmla="*/ 38100 h 111760"/>
                <a:gd name="connsiteX12" fmla="*/ 82550 w 99059"/>
                <a:gd name="connsiteY12" fmla="*/ 41910 h 111760"/>
                <a:gd name="connsiteX13" fmla="*/ 49530 w 99059"/>
                <a:gd name="connsiteY13" fmla="*/ 81280 h 111760"/>
                <a:gd name="connsiteX14" fmla="*/ 16510 w 99059"/>
                <a:gd name="connsiteY14" fmla="*/ 41910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9059" h="111760">
                  <a:moveTo>
                    <a:pt x="16510" y="41910"/>
                  </a:moveTo>
                  <a:lnTo>
                    <a:pt x="13970" y="38100"/>
                  </a:lnTo>
                  <a:lnTo>
                    <a:pt x="13970" y="111760"/>
                  </a:lnTo>
                  <a:lnTo>
                    <a:pt x="0" y="11176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9530" y="60960"/>
                  </a:lnTo>
                  <a:lnTo>
                    <a:pt x="99060" y="0"/>
                  </a:lnTo>
                  <a:lnTo>
                    <a:pt x="99060" y="0"/>
                  </a:lnTo>
                  <a:lnTo>
                    <a:pt x="99060" y="111760"/>
                  </a:lnTo>
                  <a:lnTo>
                    <a:pt x="85090" y="111760"/>
                  </a:lnTo>
                  <a:lnTo>
                    <a:pt x="85090" y="38100"/>
                  </a:lnTo>
                  <a:lnTo>
                    <a:pt x="82550" y="41910"/>
                  </a:lnTo>
                  <a:lnTo>
                    <a:pt x="49530" y="81280"/>
                  </a:lnTo>
                  <a:lnTo>
                    <a:pt x="16510" y="419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CE91277B-1284-060A-ADED-D024AC7F612D}"/>
                </a:ext>
              </a:extLst>
            </p:cNvPr>
            <p:cNvSpPr/>
            <p:nvPr/>
          </p:nvSpPr>
          <p:spPr>
            <a:xfrm>
              <a:off x="1724661" y="2299970"/>
              <a:ext cx="17779" cy="106679"/>
            </a:xfrm>
            <a:custGeom>
              <a:avLst/>
              <a:gdLst>
                <a:gd name="connsiteX0" fmla="*/ 8890 w 17779"/>
                <a:gd name="connsiteY0" fmla="*/ 0 h 106679"/>
                <a:gd name="connsiteX1" fmla="*/ 17780 w 17779"/>
                <a:gd name="connsiteY1" fmla="*/ 8890 h 106679"/>
                <a:gd name="connsiteX2" fmla="*/ 8890 w 17779"/>
                <a:gd name="connsiteY2" fmla="*/ 17780 h 106679"/>
                <a:gd name="connsiteX3" fmla="*/ 0 w 17779"/>
                <a:gd name="connsiteY3" fmla="*/ 8890 h 106679"/>
                <a:gd name="connsiteX4" fmla="*/ 8890 w 17779"/>
                <a:gd name="connsiteY4" fmla="*/ 0 h 106679"/>
                <a:gd name="connsiteX5" fmla="*/ 16510 w 17779"/>
                <a:gd name="connsiteY5" fmla="*/ 30480 h 106679"/>
                <a:gd name="connsiteX6" fmla="*/ 16510 w 17779"/>
                <a:gd name="connsiteY6" fmla="*/ 106680 h 106679"/>
                <a:gd name="connsiteX7" fmla="*/ 2540 w 17779"/>
                <a:gd name="connsiteY7" fmla="*/ 106680 h 106679"/>
                <a:gd name="connsiteX8" fmla="*/ 2540 w 17779"/>
                <a:gd name="connsiteY8" fmla="*/ 30480 h 106679"/>
                <a:gd name="connsiteX9" fmla="*/ 16510 w 17779"/>
                <a:gd name="connsiteY9" fmla="*/ 30480 h 106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79" h="106679">
                  <a:moveTo>
                    <a:pt x="8890" y="0"/>
                  </a:moveTo>
                  <a:cubicBezTo>
                    <a:pt x="13970" y="0"/>
                    <a:pt x="17780" y="3810"/>
                    <a:pt x="17780" y="8890"/>
                  </a:cubicBezTo>
                  <a:cubicBezTo>
                    <a:pt x="17780" y="13970"/>
                    <a:pt x="13970" y="17780"/>
                    <a:pt x="889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0"/>
                    <a:pt x="3810" y="0"/>
                    <a:pt x="8890" y="0"/>
                  </a:cubicBezTo>
                  <a:close/>
                  <a:moveTo>
                    <a:pt x="16510" y="30480"/>
                  </a:moveTo>
                  <a:lnTo>
                    <a:pt x="16510" y="106680"/>
                  </a:lnTo>
                  <a:lnTo>
                    <a:pt x="2540" y="106680"/>
                  </a:lnTo>
                  <a:lnTo>
                    <a:pt x="2540" y="30480"/>
                  </a:lnTo>
                  <a:lnTo>
                    <a:pt x="16510" y="304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422EC0A4-06DF-6308-770E-C7635C1694CA}"/>
                </a:ext>
              </a:extLst>
            </p:cNvPr>
            <p:cNvSpPr/>
            <p:nvPr/>
          </p:nvSpPr>
          <p:spPr>
            <a:xfrm>
              <a:off x="1761490" y="2327910"/>
              <a:ext cx="53339" cy="81279"/>
            </a:xfrm>
            <a:custGeom>
              <a:avLst/>
              <a:gdLst>
                <a:gd name="connsiteX0" fmla="*/ 24130 w 53339"/>
                <a:gd name="connsiteY0" fmla="*/ 45720 h 81279"/>
                <a:gd name="connsiteX1" fmla="*/ 1270 w 53339"/>
                <a:gd name="connsiteY1" fmla="*/ 21590 h 81279"/>
                <a:gd name="connsiteX2" fmla="*/ 27940 w 53339"/>
                <a:gd name="connsiteY2" fmla="*/ 0 h 81279"/>
                <a:gd name="connsiteX3" fmla="*/ 49530 w 53339"/>
                <a:gd name="connsiteY3" fmla="*/ 5080 h 81279"/>
                <a:gd name="connsiteX4" fmla="*/ 49530 w 53339"/>
                <a:gd name="connsiteY4" fmla="*/ 17780 h 81279"/>
                <a:gd name="connsiteX5" fmla="*/ 29210 w 53339"/>
                <a:gd name="connsiteY5" fmla="*/ 12700 h 81279"/>
                <a:gd name="connsiteX6" fmla="*/ 13970 w 53339"/>
                <a:gd name="connsiteY6" fmla="*/ 22860 h 81279"/>
                <a:gd name="connsiteX7" fmla="*/ 29210 w 53339"/>
                <a:gd name="connsiteY7" fmla="*/ 35560 h 81279"/>
                <a:gd name="connsiteX8" fmla="*/ 53340 w 53339"/>
                <a:gd name="connsiteY8" fmla="*/ 59690 h 81279"/>
                <a:gd name="connsiteX9" fmla="*/ 25400 w 53339"/>
                <a:gd name="connsiteY9" fmla="*/ 81280 h 81279"/>
                <a:gd name="connsiteX10" fmla="*/ 0 w 53339"/>
                <a:gd name="connsiteY10" fmla="*/ 76200 h 81279"/>
                <a:gd name="connsiteX11" fmla="*/ 0 w 53339"/>
                <a:gd name="connsiteY11" fmla="*/ 63500 h 81279"/>
                <a:gd name="connsiteX12" fmla="*/ 24130 w 53339"/>
                <a:gd name="connsiteY12" fmla="*/ 69850 h 81279"/>
                <a:gd name="connsiteX13" fmla="*/ 39370 w 53339"/>
                <a:gd name="connsiteY13" fmla="*/ 59690 h 81279"/>
                <a:gd name="connsiteX14" fmla="*/ 22860 w 53339"/>
                <a:gd name="connsiteY14" fmla="*/ 46990 h 8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39" h="81279">
                  <a:moveTo>
                    <a:pt x="24130" y="45720"/>
                  </a:moveTo>
                  <a:cubicBezTo>
                    <a:pt x="10160" y="41910"/>
                    <a:pt x="1270" y="35560"/>
                    <a:pt x="1270" y="21590"/>
                  </a:cubicBezTo>
                  <a:cubicBezTo>
                    <a:pt x="1270" y="7620"/>
                    <a:pt x="12700" y="0"/>
                    <a:pt x="27940" y="0"/>
                  </a:cubicBezTo>
                  <a:cubicBezTo>
                    <a:pt x="43180" y="0"/>
                    <a:pt x="44450" y="2540"/>
                    <a:pt x="49530" y="5080"/>
                  </a:cubicBezTo>
                  <a:lnTo>
                    <a:pt x="49530" y="17780"/>
                  </a:lnTo>
                  <a:cubicBezTo>
                    <a:pt x="44450" y="15240"/>
                    <a:pt x="36830" y="12700"/>
                    <a:pt x="29210" y="12700"/>
                  </a:cubicBezTo>
                  <a:cubicBezTo>
                    <a:pt x="21590" y="12700"/>
                    <a:pt x="13970" y="15240"/>
                    <a:pt x="13970" y="22860"/>
                  </a:cubicBezTo>
                  <a:cubicBezTo>
                    <a:pt x="13970" y="30480"/>
                    <a:pt x="19050" y="31750"/>
                    <a:pt x="29210" y="35560"/>
                  </a:cubicBezTo>
                  <a:cubicBezTo>
                    <a:pt x="45720" y="40640"/>
                    <a:pt x="53340" y="46990"/>
                    <a:pt x="53340" y="59690"/>
                  </a:cubicBezTo>
                  <a:cubicBezTo>
                    <a:pt x="53340" y="72390"/>
                    <a:pt x="41910" y="81280"/>
                    <a:pt x="25400" y="81280"/>
                  </a:cubicBezTo>
                  <a:cubicBezTo>
                    <a:pt x="8890" y="81280"/>
                    <a:pt x="6350" y="78740"/>
                    <a:pt x="0" y="76200"/>
                  </a:cubicBezTo>
                  <a:lnTo>
                    <a:pt x="0" y="63500"/>
                  </a:lnTo>
                  <a:cubicBezTo>
                    <a:pt x="7620" y="67310"/>
                    <a:pt x="17780" y="69850"/>
                    <a:pt x="24130" y="69850"/>
                  </a:cubicBezTo>
                  <a:cubicBezTo>
                    <a:pt x="30480" y="69850"/>
                    <a:pt x="39370" y="67310"/>
                    <a:pt x="39370" y="59690"/>
                  </a:cubicBezTo>
                  <a:cubicBezTo>
                    <a:pt x="39370" y="52070"/>
                    <a:pt x="34290" y="50800"/>
                    <a:pt x="2286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29424901-79B9-3F98-D083-FD820E49AD04}"/>
                </a:ext>
              </a:extLst>
            </p:cNvPr>
            <p:cNvSpPr/>
            <p:nvPr/>
          </p:nvSpPr>
          <p:spPr>
            <a:xfrm>
              <a:off x="1828801" y="2327910"/>
              <a:ext cx="53339" cy="81279"/>
            </a:xfrm>
            <a:custGeom>
              <a:avLst/>
              <a:gdLst>
                <a:gd name="connsiteX0" fmla="*/ 24130 w 53339"/>
                <a:gd name="connsiteY0" fmla="*/ 45720 h 81279"/>
                <a:gd name="connsiteX1" fmla="*/ 1270 w 53339"/>
                <a:gd name="connsiteY1" fmla="*/ 21590 h 81279"/>
                <a:gd name="connsiteX2" fmla="*/ 27940 w 53339"/>
                <a:gd name="connsiteY2" fmla="*/ 0 h 81279"/>
                <a:gd name="connsiteX3" fmla="*/ 49530 w 53339"/>
                <a:gd name="connsiteY3" fmla="*/ 5080 h 81279"/>
                <a:gd name="connsiteX4" fmla="*/ 49530 w 53339"/>
                <a:gd name="connsiteY4" fmla="*/ 17780 h 81279"/>
                <a:gd name="connsiteX5" fmla="*/ 29210 w 53339"/>
                <a:gd name="connsiteY5" fmla="*/ 12700 h 81279"/>
                <a:gd name="connsiteX6" fmla="*/ 13970 w 53339"/>
                <a:gd name="connsiteY6" fmla="*/ 22860 h 81279"/>
                <a:gd name="connsiteX7" fmla="*/ 29210 w 53339"/>
                <a:gd name="connsiteY7" fmla="*/ 35560 h 81279"/>
                <a:gd name="connsiteX8" fmla="*/ 53340 w 53339"/>
                <a:gd name="connsiteY8" fmla="*/ 59690 h 81279"/>
                <a:gd name="connsiteX9" fmla="*/ 25400 w 53339"/>
                <a:gd name="connsiteY9" fmla="*/ 81280 h 81279"/>
                <a:gd name="connsiteX10" fmla="*/ 0 w 53339"/>
                <a:gd name="connsiteY10" fmla="*/ 76200 h 81279"/>
                <a:gd name="connsiteX11" fmla="*/ 0 w 53339"/>
                <a:gd name="connsiteY11" fmla="*/ 63500 h 81279"/>
                <a:gd name="connsiteX12" fmla="*/ 24130 w 53339"/>
                <a:gd name="connsiteY12" fmla="*/ 69850 h 81279"/>
                <a:gd name="connsiteX13" fmla="*/ 39370 w 53339"/>
                <a:gd name="connsiteY13" fmla="*/ 59690 h 81279"/>
                <a:gd name="connsiteX14" fmla="*/ 22860 w 53339"/>
                <a:gd name="connsiteY14" fmla="*/ 46990 h 8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39" h="81279">
                  <a:moveTo>
                    <a:pt x="24130" y="45720"/>
                  </a:moveTo>
                  <a:cubicBezTo>
                    <a:pt x="10160" y="41910"/>
                    <a:pt x="1270" y="35560"/>
                    <a:pt x="1270" y="21590"/>
                  </a:cubicBezTo>
                  <a:cubicBezTo>
                    <a:pt x="1270" y="7620"/>
                    <a:pt x="12700" y="0"/>
                    <a:pt x="27940" y="0"/>
                  </a:cubicBezTo>
                  <a:cubicBezTo>
                    <a:pt x="43180" y="0"/>
                    <a:pt x="44450" y="2540"/>
                    <a:pt x="49530" y="5080"/>
                  </a:cubicBezTo>
                  <a:lnTo>
                    <a:pt x="49530" y="17780"/>
                  </a:lnTo>
                  <a:cubicBezTo>
                    <a:pt x="44450" y="15240"/>
                    <a:pt x="36830" y="12700"/>
                    <a:pt x="29210" y="12700"/>
                  </a:cubicBezTo>
                  <a:cubicBezTo>
                    <a:pt x="21590" y="12700"/>
                    <a:pt x="13970" y="15240"/>
                    <a:pt x="13970" y="22860"/>
                  </a:cubicBezTo>
                  <a:cubicBezTo>
                    <a:pt x="13970" y="30480"/>
                    <a:pt x="19050" y="31750"/>
                    <a:pt x="29210" y="35560"/>
                  </a:cubicBezTo>
                  <a:cubicBezTo>
                    <a:pt x="45720" y="40640"/>
                    <a:pt x="53340" y="46990"/>
                    <a:pt x="53340" y="59690"/>
                  </a:cubicBezTo>
                  <a:cubicBezTo>
                    <a:pt x="53340" y="72390"/>
                    <a:pt x="41910" y="81280"/>
                    <a:pt x="25400" y="81280"/>
                  </a:cubicBezTo>
                  <a:cubicBezTo>
                    <a:pt x="8890" y="81280"/>
                    <a:pt x="6350" y="78740"/>
                    <a:pt x="0" y="76200"/>
                  </a:cubicBezTo>
                  <a:lnTo>
                    <a:pt x="0" y="63500"/>
                  </a:lnTo>
                  <a:cubicBezTo>
                    <a:pt x="7620" y="67310"/>
                    <a:pt x="17780" y="69850"/>
                    <a:pt x="24130" y="69850"/>
                  </a:cubicBezTo>
                  <a:cubicBezTo>
                    <a:pt x="30480" y="69850"/>
                    <a:pt x="39370" y="67310"/>
                    <a:pt x="39370" y="59690"/>
                  </a:cubicBezTo>
                  <a:cubicBezTo>
                    <a:pt x="39370" y="52070"/>
                    <a:pt x="34290" y="50800"/>
                    <a:pt x="2286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834A5FB7-C7FD-0E74-F71E-CB299206EE64}"/>
                </a:ext>
              </a:extLst>
            </p:cNvPr>
            <p:cNvSpPr/>
            <p:nvPr/>
          </p:nvSpPr>
          <p:spPr>
            <a:xfrm>
              <a:off x="1901190" y="2299970"/>
              <a:ext cx="17780" cy="106679"/>
            </a:xfrm>
            <a:custGeom>
              <a:avLst/>
              <a:gdLst>
                <a:gd name="connsiteX0" fmla="*/ 8890 w 17780"/>
                <a:gd name="connsiteY0" fmla="*/ 0 h 106679"/>
                <a:gd name="connsiteX1" fmla="*/ 17780 w 17780"/>
                <a:gd name="connsiteY1" fmla="*/ 8890 h 106679"/>
                <a:gd name="connsiteX2" fmla="*/ 8890 w 17780"/>
                <a:gd name="connsiteY2" fmla="*/ 17780 h 106679"/>
                <a:gd name="connsiteX3" fmla="*/ 0 w 17780"/>
                <a:gd name="connsiteY3" fmla="*/ 8890 h 106679"/>
                <a:gd name="connsiteX4" fmla="*/ 8890 w 17780"/>
                <a:gd name="connsiteY4" fmla="*/ 0 h 106679"/>
                <a:gd name="connsiteX5" fmla="*/ 16510 w 17780"/>
                <a:gd name="connsiteY5" fmla="*/ 30480 h 106679"/>
                <a:gd name="connsiteX6" fmla="*/ 16510 w 17780"/>
                <a:gd name="connsiteY6" fmla="*/ 106680 h 106679"/>
                <a:gd name="connsiteX7" fmla="*/ 2540 w 17780"/>
                <a:gd name="connsiteY7" fmla="*/ 106680 h 106679"/>
                <a:gd name="connsiteX8" fmla="*/ 2540 w 17780"/>
                <a:gd name="connsiteY8" fmla="*/ 30480 h 106679"/>
                <a:gd name="connsiteX9" fmla="*/ 16510 w 17780"/>
                <a:gd name="connsiteY9" fmla="*/ 30480 h 106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0" h="106679">
                  <a:moveTo>
                    <a:pt x="8890" y="0"/>
                  </a:moveTo>
                  <a:cubicBezTo>
                    <a:pt x="13970" y="0"/>
                    <a:pt x="17780" y="3810"/>
                    <a:pt x="17780" y="8890"/>
                  </a:cubicBezTo>
                  <a:cubicBezTo>
                    <a:pt x="17780" y="13970"/>
                    <a:pt x="13970" y="17780"/>
                    <a:pt x="889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0"/>
                    <a:pt x="3810" y="0"/>
                    <a:pt x="8890" y="0"/>
                  </a:cubicBezTo>
                  <a:close/>
                  <a:moveTo>
                    <a:pt x="16510" y="30480"/>
                  </a:moveTo>
                  <a:lnTo>
                    <a:pt x="16510" y="106680"/>
                  </a:lnTo>
                  <a:lnTo>
                    <a:pt x="2540" y="106680"/>
                  </a:lnTo>
                  <a:lnTo>
                    <a:pt x="2540" y="30480"/>
                  </a:lnTo>
                  <a:lnTo>
                    <a:pt x="16510" y="304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34C48774-39EE-9490-7DC8-DD18856CAAC1}"/>
                </a:ext>
              </a:extLst>
            </p:cNvPr>
            <p:cNvSpPr/>
            <p:nvPr/>
          </p:nvSpPr>
          <p:spPr>
            <a:xfrm>
              <a:off x="1938021" y="2329180"/>
              <a:ext cx="78739" cy="78740"/>
            </a:xfrm>
            <a:custGeom>
              <a:avLst/>
              <a:gdLst>
                <a:gd name="connsiteX0" fmla="*/ 78740 w 78739"/>
                <a:gd name="connsiteY0" fmla="*/ 39370 h 78740"/>
                <a:gd name="connsiteX1" fmla="*/ 39370 w 78739"/>
                <a:gd name="connsiteY1" fmla="*/ 78740 h 78740"/>
                <a:gd name="connsiteX2" fmla="*/ 0 w 78739"/>
                <a:gd name="connsiteY2" fmla="*/ 39370 h 78740"/>
                <a:gd name="connsiteX3" fmla="*/ 39370 w 78739"/>
                <a:gd name="connsiteY3" fmla="*/ 0 h 78740"/>
                <a:gd name="connsiteX4" fmla="*/ 78740 w 78739"/>
                <a:gd name="connsiteY4" fmla="*/ 39370 h 78740"/>
                <a:gd name="connsiteX5" fmla="*/ 64770 w 78739"/>
                <a:gd name="connsiteY5" fmla="*/ 39370 h 78740"/>
                <a:gd name="connsiteX6" fmla="*/ 39370 w 78739"/>
                <a:gd name="connsiteY6" fmla="*/ 11430 h 78740"/>
                <a:gd name="connsiteX7" fmla="*/ 13970 w 78739"/>
                <a:gd name="connsiteY7" fmla="*/ 39370 h 78740"/>
                <a:gd name="connsiteX8" fmla="*/ 39370 w 78739"/>
                <a:gd name="connsiteY8" fmla="*/ 67310 h 78740"/>
                <a:gd name="connsiteX9" fmla="*/ 64770 w 78739"/>
                <a:gd name="connsiteY9" fmla="*/ 3937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739" h="78740">
                  <a:moveTo>
                    <a:pt x="78740" y="39370"/>
                  </a:moveTo>
                  <a:cubicBezTo>
                    <a:pt x="78740" y="62230"/>
                    <a:pt x="62230" y="78740"/>
                    <a:pt x="3937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9370" y="0"/>
                  </a:cubicBezTo>
                  <a:cubicBezTo>
                    <a:pt x="62230" y="0"/>
                    <a:pt x="78740" y="16510"/>
                    <a:pt x="78740" y="39370"/>
                  </a:cubicBezTo>
                  <a:close/>
                  <a:moveTo>
                    <a:pt x="64770" y="39370"/>
                  </a:moveTo>
                  <a:cubicBezTo>
                    <a:pt x="64770" y="22860"/>
                    <a:pt x="53340" y="11430"/>
                    <a:pt x="39370" y="11430"/>
                  </a:cubicBezTo>
                  <a:cubicBezTo>
                    <a:pt x="25400" y="11430"/>
                    <a:pt x="13970" y="22860"/>
                    <a:pt x="13970" y="39370"/>
                  </a:cubicBezTo>
                  <a:cubicBezTo>
                    <a:pt x="13970" y="55880"/>
                    <a:pt x="25400" y="67310"/>
                    <a:pt x="39370" y="67310"/>
                  </a:cubicBezTo>
                  <a:cubicBezTo>
                    <a:pt x="53340" y="67310"/>
                    <a:pt x="64770" y="55880"/>
                    <a:pt x="6477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058A6B26-BD82-8F7B-3344-953F65F1BCBE}"/>
                </a:ext>
              </a:extLst>
            </p:cNvPr>
            <p:cNvSpPr/>
            <p:nvPr/>
          </p:nvSpPr>
          <p:spPr>
            <a:xfrm>
              <a:off x="2040890" y="2329180"/>
              <a:ext cx="67310" cy="80010"/>
            </a:xfrm>
            <a:custGeom>
              <a:avLst/>
              <a:gdLst>
                <a:gd name="connsiteX0" fmla="*/ 11430 w 67310"/>
                <a:gd name="connsiteY0" fmla="*/ 1270 h 80010"/>
                <a:gd name="connsiteX1" fmla="*/ 11430 w 67310"/>
                <a:gd name="connsiteY1" fmla="*/ 11430 h 80010"/>
                <a:gd name="connsiteX2" fmla="*/ 11430 w 67310"/>
                <a:gd name="connsiteY2" fmla="*/ 17780 h 80010"/>
                <a:gd name="connsiteX3" fmla="*/ 11430 w 67310"/>
                <a:gd name="connsiteY3" fmla="*/ 17780 h 80010"/>
                <a:gd name="connsiteX4" fmla="*/ 40640 w 67310"/>
                <a:gd name="connsiteY4" fmla="*/ 0 h 80010"/>
                <a:gd name="connsiteX5" fmla="*/ 67310 w 67310"/>
                <a:gd name="connsiteY5" fmla="*/ 30480 h 80010"/>
                <a:gd name="connsiteX6" fmla="*/ 67310 w 67310"/>
                <a:gd name="connsiteY6" fmla="*/ 78740 h 80010"/>
                <a:gd name="connsiteX7" fmla="*/ 53340 w 67310"/>
                <a:gd name="connsiteY7" fmla="*/ 78740 h 80010"/>
                <a:gd name="connsiteX8" fmla="*/ 53340 w 67310"/>
                <a:gd name="connsiteY8" fmla="*/ 34290 h 80010"/>
                <a:gd name="connsiteX9" fmla="*/ 39370 w 67310"/>
                <a:gd name="connsiteY9" fmla="*/ 13970 h 80010"/>
                <a:gd name="connsiteX10" fmla="*/ 13970 w 67310"/>
                <a:gd name="connsiteY10" fmla="*/ 41910 h 80010"/>
                <a:gd name="connsiteX11" fmla="*/ 13970 w 67310"/>
                <a:gd name="connsiteY11" fmla="*/ 80010 h 80010"/>
                <a:gd name="connsiteX12" fmla="*/ 0 w 67310"/>
                <a:gd name="connsiteY12" fmla="*/ 80010 h 80010"/>
                <a:gd name="connsiteX13" fmla="*/ 0 w 67310"/>
                <a:gd name="connsiteY13" fmla="*/ 3810 h 80010"/>
                <a:gd name="connsiteX14" fmla="*/ 12700 w 67310"/>
                <a:gd name="connsiteY14" fmla="*/ 3810 h 8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10" h="80010">
                  <a:moveTo>
                    <a:pt x="11430" y="1270"/>
                  </a:moveTo>
                  <a:lnTo>
                    <a:pt x="11430" y="11430"/>
                  </a:lnTo>
                  <a:cubicBezTo>
                    <a:pt x="11430" y="15240"/>
                    <a:pt x="11430" y="16510"/>
                    <a:pt x="11430" y="17780"/>
                  </a:cubicBezTo>
                  <a:lnTo>
                    <a:pt x="11430" y="17780"/>
                  </a:lnTo>
                  <a:cubicBezTo>
                    <a:pt x="13970" y="11430"/>
                    <a:pt x="24130" y="0"/>
                    <a:pt x="40640" y="0"/>
                  </a:cubicBezTo>
                  <a:cubicBezTo>
                    <a:pt x="57150" y="0"/>
                    <a:pt x="67310" y="11430"/>
                    <a:pt x="67310" y="30480"/>
                  </a:cubicBezTo>
                  <a:lnTo>
                    <a:pt x="67310" y="78740"/>
                  </a:lnTo>
                  <a:lnTo>
                    <a:pt x="53340" y="78740"/>
                  </a:lnTo>
                  <a:lnTo>
                    <a:pt x="53340" y="34290"/>
                  </a:lnTo>
                  <a:cubicBezTo>
                    <a:pt x="53340" y="24130"/>
                    <a:pt x="52070" y="13970"/>
                    <a:pt x="39370" y="13970"/>
                  </a:cubicBezTo>
                  <a:cubicBezTo>
                    <a:pt x="26670" y="13970"/>
                    <a:pt x="13970" y="25400"/>
                    <a:pt x="13970" y="41910"/>
                  </a:cubicBezTo>
                  <a:lnTo>
                    <a:pt x="13970" y="80010"/>
                  </a:lnTo>
                  <a:lnTo>
                    <a:pt x="0" y="80010"/>
                  </a:lnTo>
                  <a:lnTo>
                    <a:pt x="0" y="3810"/>
                  </a:lnTo>
                  <a:lnTo>
                    <a:pt x="1270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EA304329-E46B-625B-993D-9A84FC35F5AF}"/>
                </a:ext>
              </a:extLst>
            </p:cNvPr>
            <p:cNvSpPr/>
            <p:nvPr/>
          </p:nvSpPr>
          <p:spPr>
            <a:xfrm>
              <a:off x="2164080" y="2296160"/>
              <a:ext cx="95250" cy="113029"/>
            </a:xfrm>
            <a:custGeom>
              <a:avLst/>
              <a:gdLst>
                <a:gd name="connsiteX0" fmla="*/ 86360 w 95250"/>
                <a:gd name="connsiteY0" fmla="*/ 54610 h 113029"/>
                <a:gd name="connsiteX1" fmla="*/ 77470 w 95250"/>
                <a:gd name="connsiteY1" fmla="*/ 92710 h 113029"/>
                <a:gd name="connsiteX2" fmla="*/ 95250 w 95250"/>
                <a:gd name="connsiteY2" fmla="*/ 111760 h 113029"/>
                <a:gd name="connsiteX3" fmla="*/ 78740 w 95250"/>
                <a:gd name="connsiteY3" fmla="*/ 111760 h 113029"/>
                <a:gd name="connsiteX4" fmla="*/ 69850 w 95250"/>
                <a:gd name="connsiteY4" fmla="*/ 101600 h 113029"/>
                <a:gd name="connsiteX5" fmla="*/ 38100 w 95250"/>
                <a:gd name="connsiteY5" fmla="*/ 113030 h 113029"/>
                <a:gd name="connsiteX6" fmla="*/ 0 w 95250"/>
                <a:gd name="connsiteY6" fmla="*/ 83820 h 113029"/>
                <a:gd name="connsiteX7" fmla="*/ 22860 w 95250"/>
                <a:gd name="connsiteY7" fmla="*/ 53340 h 113029"/>
                <a:gd name="connsiteX8" fmla="*/ 10160 w 95250"/>
                <a:gd name="connsiteY8" fmla="*/ 26670 h 113029"/>
                <a:gd name="connsiteX9" fmla="*/ 38100 w 95250"/>
                <a:gd name="connsiteY9" fmla="*/ 0 h 113029"/>
                <a:gd name="connsiteX10" fmla="*/ 66040 w 95250"/>
                <a:gd name="connsiteY10" fmla="*/ 25400 h 113029"/>
                <a:gd name="connsiteX11" fmla="*/ 41910 w 95250"/>
                <a:gd name="connsiteY11" fmla="*/ 57150 h 113029"/>
                <a:gd name="connsiteX12" fmla="*/ 68580 w 95250"/>
                <a:gd name="connsiteY12" fmla="*/ 83820 h 113029"/>
                <a:gd name="connsiteX13" fmla="*/ 73660 w 95250"/>
                <a:gd name="connsiteY13" fmla="*/ 55880 h 113029"/>
                <a:gd name="connsiteX14" fmla="*/ 86360 w 95250"/>
                <a:gd name="connsiteY14" fmla="*/ 55880 h 113029"/>
                <a:gd name="connsiteX15" fmla="*/ 30480 w 95250"/>
                <a:gd name="connsiteY15" fmla="*/ 60960 h 113029"/>
                <a:gd name="connsiteX16" fmla="*/ 12700 w 95250"/>
                <a:gd name="connsiteY16" fmla="*/ 82550 h 113029"/>
                <a:gd name="connsiteX17" fmla="*/ 36830 w 95250"/>
                <a:gd name="connsiteY17" fmla="*/ 101600 h 113029"/>
                <a:gd name="connsiteX18" fmla="*/ 59690 w 95250"/>
                <a:gd name="connsiteY18" fmla="*/ 92710 h 113029"/>
                <a:gd name="connsiteX19" fmla="*/ 29210 w 95250"/>
                <a:gd name="connsiteY19" fmla="*/ 62230 h 113029"/>
                <a:gd name="connsiteX20" fmla="*/ 33020 w 95250"/>
                <a:gd name="connsiteY20" fmla="*/ 46990 h 113029"/>
                <a:gd name="connsiteX21" fmla="*/ 52070 w 95250"/>
                <a:gd name="connsiteY21" fmla="*/ 25400 h 113029"/>
                <a:gd name="connsiteX22" fmla="*/ 36830 w 95250"/>
                <a:gd name="connsiteY22" fmla="*/ 11430 h 113029"/>
                <a:gd name="connsiteX23" fmla="*/ 21590 w 95250"/>
                <a:gd name="connsiteY23" fmla="*/ 25400 h 113029"/>
                <a:gd name="connsiteX24" fmla="*/ 33020 w 95250"/>
                <a:gd name="connsiteY24" fmla="*/ 46990 h 11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5250" h="113029">
                  <a:moveTo>
                    <a:pt x="86360" y="54610"/>
                  </a:moveTo>
                  <a:cubicBezTo>
                    <a:pt x="86360" y="67310"/>
                    <a:pt x="86360" y="80010"/>
                    <a:pt x="77470" y="92710"/>
                  </a:cubicBezTo>
                  <a:lnTo>
                    <a:pt x="95250" y="111760"/>
                  </a:lnTo>
                  <a:lnTo>
                    <a:pt x="78740" y="111760"/>
                  </a:lnTo>
                  <a:lnTo>
                    <a:pt x="69850" y="101600"/>
                  </a:lnTo>
                  <a:cubicBezTo>
                    <a:pt x="62230" y="109220"/>
                    <a:pt x="50800" y="113030"/>
                    <a:pt x="38100" y="113030"/>
                  </a:cubicBezTo>
                  <a:cubicBezTo>
                    <a:pt x="13970" y="113030"/>
                    <a:pt x="0" y="100330"/>
                    <a:pt x="0" y="83820"/>
                  </a:cubicBezTo>
                  <a:cubicBezTo>
                    <a:pt x="0" y="67310"/>
                    <a:pt x="12700" y="59690"/>
                    <a:pt x="22860" y="53340"/>
                  </a:cubicBezTo>
                  <a:cubicBezTo>
                    <a:pt x="15240" y="44450"/>
                    <a:pt x="10160" y="38100"/>
                    <a:pt x="10160" y="26670"/>
                  </a:cubicBezTo>
                  <a:cubicBezTo>
                    <a:pt x="10160" y="15240"/>
                    <a:pt x="21590" y="0"/>
                    <a:pt x="38100" y="0"/>
                  </a:cubicBezTo>
                  <a:cubicBezTo>
                    <a:pt x="54610" y="0"/>
                    <a:pt x="66040" y="11430"/>
                    <a:pt x="66040" y="25400"/>
                  </a:cubicBezTo>
                  <a:cubicBezTo>
                    <a:pt x="66040" y="39370"/>
                    <a:pt x="50800" y="52070"/>
                    <a:pt x="41910" y="57150"/>
                  </a:cubicBezTo>
                  <a:lnTo>
                    <a:pt x="68580" y="83820"/>
                  </a:lnTo>
                  <a:cubicBezTo>
                    <a:pt x="73660" y="74930"/>
                    <a:pt x="74930" y="66040"/>
                    <a:pt x="73660" y="55880"/>
                  </a:cubicBezTo>
                  <a:lnTo>
                    <a:pt x="86360" y="55880"/>
                  </a:lnTo>
                  <a:close/>
                  <a:moveTo>
                    <a:pt x="30480" y="60960"/>
                  </a:moveTo>
                  <a:cubicBezTo>
                    <a:pt x="22860" y="64770"/>
                    <a:pt x="12700" y="71120"/>
                    <a:pt x="12700" y="82550"/>
                  </a:cubicBezTo>
                  <a:cubicBezTo>
                    <a:pt x="12700" y="93980"/>
                    <a:pt x="22860" y="101600"/>
                    <a:pt x="36830" y="101600"/>
                  </a:cubicBezTo>
                  <a:cubicBezTo>
                    <a:pt x="50800" y="101600"/>
                    <a:pt x="53340" y="97790"/>
                    <a:pt x="59690" y="92710"/>
                  </a:cubicBezTo>
                  <a:lnTo>
                    <a:pt x="29210" y="62230"/>
                  </a:lnTo>
                  <a:close/>
                  <a:moveTo>
                    <a:pt x="33020" y="46990"/>
                  </a:moveTo>
                  <a:cubicBezTo>
                    <a:pt x="40640" y="43180"/>
                    <a:pt x="52070" y="35560"/>
                    <a:pt x="52070" y="25400"/>
                  </a:cubicBezTo>
                  <a:cubicBezTo>
                    <a:pt x="52070" y="15240"/>
                    <a:pt x="44450" y="11430"/>
                    <a:pt x="36830" y="11430"/>
                  </a:cubicBezTo>
                  <a:cubicBezTo>
                    <a:pt x="29210" y="11430"/>
                    <a:pt x="21590" y="17780"/>
                    <a:pt x="21590" y="25400"/>
                  </a:cubicBezTo>
                  <a:cubicBezTo>
                    <a:pt x="21590" y="33020"/>
                    <a:pt x="25400" y="39370"/>
                    <a:pt x="3302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C2C3B3F3-677A-224F-544F-817B20511914}"/>
                </a:ext>
              </a:extLst>
            </p:cNvPr>
            <p:cNvSpPr/>
            <p:nvPr/>
          </p:nvSpPr>
          <p:spPr>
            <a:xfrm>
              <a:off x="2298701" y="2296160"/>
              <a:ext cx="101600" cy="111760"/>
            </a:xfrm>
            <a:custGeom>
              <a:avLst/>
              <a:gdLst>
                <a:gd name="connsiteX0" fmla="*/ 50800 w 101600"/>
                <a:gd name="connsiteY0" fmla="*/ 111760 h 111760"/>
                <a:gd name="connsiteX1" fmla="*/ 50800 w 101600"/>
                <a:gd name="connsiteY1" fmla="*/ 111760 h 111760"/>
                <a:gd name="connsiteX2" fmla="*/ 0 w 101600"/>
                <a:gd name="connsiteY2" fmla="*/ 0 h 111760"/>
                <a:gd name="connsiteX3" fmla="*/ 15240 w 101600"/>
                <a:gd name="connsiteY3" fmla="*/ 0 h 111760"/>
                <a:gd name="connsiteX4" fmla="*/ 30480 w 101600"/>
                <a:gd name="connsiteY4" fmla="*/ 34290 h 111760"/>
                <a:gd name="connsiteX5" fmla="*/ 50800 w 101600"/>
                <a:gd name="connsiteY5" fmla="*/ 80010 h 111760"/>
                <a:gd name="connsiteX6" fmla="*/ 71120 w 101600"/>
                <a:gd name="connsiteY6" fmla="*/ 34290 h 111760"/>
                <a:gd name="connsiteX7" fmla="*/ 86360 w 101600"/>
                <a:gd name="connsiteY7" fmla="*/ 0 h 111760"/>
                <a:gd name="connsiteX8" fmla="*/ 101600 w 101600"/>
                <a:gd name="connsiteY8" fmla="*/ 0 h 111760"/>
                <a:gd name="connsiteX9" fmla="*/ 50800 w 101600"/>
                <a:gd name="connsiteY9" fmla="*/ 111760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600" h="111760">
                  <a:moveTo>
                    <a:pt x="50800" y="111760"/>
                  </a:moveTo>
                  <a:lnTo>
                    <a:pt x="50800" y="111760"/>
                  </a:lnTo>
                  <a:lnTo>
                    <a:pt x="0" y="0"/>
                  </a:lnTo>
                  <a:lnTo>
                    <a:pt x="15240" y="0"/>
                  </a:lnTo>
                  <a:lnTo>
                    <a:pt x="30480" y="34290"/>
                  </a:lnTo>
                  <a:cubicBezTo>
                    <a:pt x="38100" y="52070"/>
                    <a:pt x="44450" y="64770"/>
                    <a:pt x="50800" y="80010"/>
                  </a:cubicBezTo>
                  <a:cubicBezTo>
                    <a:pt x="57150" y="64770"/>
                    <a:pt x="63500" y="50800"/>
                    <a:pt x="71120" y="34290"/>
                  </a:cubicBezTo>
                  <a:lnTo>
                    <a:pt x="86360" y="0"/>
                  </a:lnTo>
                  <a:lnTo>
                    <a:pt x="101600" y="0"/>
                  </a:lnTo>
                  <a:lnTo>
                    <a:pt x="50800" y="1117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BE70447D-CB04-0C2A-1A0B-EEB156B88C48}"/>
                </a:ext>
              </a:extLst>
            </p:cNvPr>
            <p:cNvSpPr/>
            <p:nvPr/>
          </p:nvSpPr>
          <p:spPr>
            <a:xfrm>
              <a:off x="2411730" y="2299970"/>
              <a:ext cx="17780" cy="106679"/>
            </a:xfrm>
            <a:custGeom>
              <a:avLst/>
              <a:gdLst>
                <a:gd name="connsiteX0" fmla="*/ 8890 w 17780"/>
                <a:gd name="connsiteY0" fmla="*/ 0 h 106679"/>
                <a:gd name="connsiteX1" fmla="*/ 17780 w 17780"/>
                <a:gd name="connsiteY1" fmla="*/ 8890 h 106679"/>
                <a:gd name="connsiteX2" fmla="*/ 8890 w 17780"/>
                <a:gd name="connsiteY2" fmla="*/ 17780 h 106679"/>
                <a:gd name="connsiteX3" fmla="*/ 0 w 17780"/>
                <a:gd name="connsiteY3" fmla="*/ 8890 h 106679"/>
                <a:gd name="connsiteX4" fmla="*/ 8890 w 17780"/>
                <a:gd name="connsiteY4" fmla="*/ 0 h 106679"/>
                <a:gd name="connsiteX5" fmla="*/ 15240 w 17780"/>
                <a:gd name="connsiteY5" fmla="*/ 30480 h 106679"/>
                <a:gd name="connsiteX6" fmla="*/ 15240 w 17780"/>
                <a:gd name="connsiteY6" fmla="*/ 106680 h 106679"/>
                <a:gd name="connsiteX7" fmla="*/ 1270 w 17780"/>
                <a:gd name="connsiteY7" fmla="*/ 106680 h 106679"/>
                <a:gd name="connsiteX8" fmla="*/ 1270 w 17780"/>
                <a:gd name="connsiteY8" fmla="*/ 30480 h 106679"/>
                <a:gd name="connsiteX9" fmla="*/ 15240 w 17780"/>
                <a:gd name="connsiteY9" fmla="*/ 30480 h 106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0" h="106679">
                  <a:moveTo>
                    <a:pt x="8890" y="0"/>
                  </a:moveTo>
                  <a:cubicBezTo>
                    <a:pt x="13970" y="0"/>
                    <a:pt x="17780" y="3810"/>
                    <a:pt x="17780" y="8890"/>
                  </a:cubicBezTo>
                  <a:cubicBezTo>
                    <a:pt x="17780" y="13970"/>
                    <a:pt x="13970" y="17780"/>
                    <a:pt x="889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0"/>
                    <a:pt x="3810" y="0"/>
                    <a:pt x="8890" y="0"/>
                  </a:cubicBezTo>
                  <a:close/>
                  <a:moveTo>
                    <a:pt x="15240" y="30480"/>
                  </a:moveTo>
                  <a:lnTo>
                    <a:pt x="15240" y="106680"/>
                  </a:lnTo>
                  <a:lnTo>
                    <a:pt x="1270" y="106680"/>
                  </a:lnTo>
                  <a:lnTo>
                    <a:pt x="1270" y="30480"/>
                  </a:lnTo>
                  <a:lnTo>
                    <a:pt x="15240" y="304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80FFB944-D731-88B6-75F0-0587838BED88}"/>
                </a:ext>
              </a:extLst>
            </p:cNvPr>
            <p:cNvSpPr/>
            <p:nvPr/>
          </p:nvSpPr>
          <p:spPr>
            <a:xfrm>
              <a:off x="2447290" y="2327910"/>
              <a:ext cx="53339" cy="81279"/>
            </a:xfrm>
            <a:custGeom>
              <a:avLst/>
              <a:gdLst>
                <a:gd name="connsiteX0" fmla="*/ 24130 w 53339"/>
                <a:gd name="connsiteY0" fmla="*/ 45720 h 81279"/>
                <a:gd name="connsiteX1" fmla="*/ 1270 w 53339"/>
                <a:gd name="connsiteY1" fmla="*/ 21590 h 81279"/>
                <a:gd name="connsiteX2" fmla="*/ 27940 w 53339"/>
                <a:gd name="connsiteY2" fmla="*/ 0 h 81279"/>
                <a:gd name="connsiteX3" fmla="*/ 49530 w 53339"/>
                <a:gd name="connsiteY3" fmla="*/ 5080 h 81279"/>
                <a:gd name="connsiteX4" fmla="*/ 49530 w 53339"/>
                <a:gd name="connsiteY4" fmla="*/ 17780 h 81279"/>
                <a:gd name="connsiteX5" fmla="*/ 29210 w 53339"/>
                <a:gd name="connsiteY5" fmla="*/ 12700 h 81279"/>
                <a:gd name="connsiteX6" fmla="*/ 13970 w 53339"/>
                <a:gd name="connsiteY6" fmla="*/ 22860 h 81279"/>
                <a:gd name="connsiteX7" fmla="*/ 29210 w 53339"/>
                <a:gd name="connsiteY7" fmla="*/ 35560 h 81279"/>
                <a:gd name="connsiteX8" fmla="*/ 53340 w 53339"/>
                <a:gd name="connsiteY8" fmla="*/ 59690 h 81279"/>
                <a:gd name="connsiteX9" fmla="*/ 25400 w 53339"/>
                <a:gd name="connsiteY9" fmla="*/ 81280 h 81279"/>
                <a:gd name="connsiteX10" fmla="*/ 0 w 53339"/>
                <a:gd name="connsiteY10" fmla="*/ 76200 h 81279"/>
                <a:gd name="connsiteX11" fmla="*/ 0 w 53339"/>
                <a:gd name="connsiteY11" fmla="*/ 63500 h 81279"/>
                <a:gd name="connsiteX12" fmla="*/ 24130 w 53339"/>
                <a:gd name="connsiteY12" fmla="*/ 69850 h 81279"/>
                <a:gd name="connsiteX13" fmla="*/ 39370 w 53339"/>
                <a:gd name="connsiteY13" fmla="*/ 59690 h 81279"/>
                <a:gd name="connsiteX14" fmla="*/ 22860 w 53339"/>
                <a:gd name="connsiteY14" fmla="*/ 46990 h 8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39" h="81279">
                  <a:moveTo>
                    <a:pt x="24130" y="45720"/>
                  </a:moveTo>
                  <a:cubicBezTo>
                    <a:pt x="10160" y="41910"/>
                    <a:pt x="1270" y="35560"/>
                    <a:pt x="1270" y="21590"/>
                  </a:cubicBezTo>
                  <a:cubicBezTo>
                    <a:pt x="1270" y="7620"/>
                    <a:pt x="12700" y="0"/>
                    <a:pt x="27940" y="0"/>
                  </a:cubicBezTo>
                  <a:cubicBezTo>
                    <a:pt x="43180" y="0"/>
                    <a:pt x="44450" y="2540"/>
                    <a:pt x="49530" y="5080"/>
                  </a:cubicBezTo>
                  <a:lnTo>
                    <a:pt x="49530" y="17780"/>
                  </a:lnTo>
                  <a:cubicBezTo>
                    <a:pt x="44450" y="15240"/>
                    <a:pt x="36830" y="12700"/>
                    <a:pt x="29210" y="12700"/>
                  </a:cubicBezTo>
                  <a:cubicBezTo>
                    <a:pt x="21590" y="12700"/>
                    <a:pt x="13970" y="15240"/>
                    <a:pt x="13970" y="22860"/>
                  </a:cubicBezTo>
                  <a:cubicBezTo>
                    <a:pt x="13970" y="30480"/>
                    <a:pt x="19050" y="31750"/>
                    <a:pt x="29210" y="35560"/>
                  </a:cubicBezTo>
                  <a:cubicBezTo>
                    <a:pt x="45720" y="40640"/>
                    <a:pt x="53340" y="46990"/>
                    <a:pt x="53340" y="59690"/>
                  </a:cubicBezTo>
                  <a:cubicBezTo>
                    <a:pt x="53340" y="72390"/>
                    <a:pt x="41910" y="81280"/>
                    <a:pt x="25400" y="81280"/>
                  </a:cubicBezTo>
                  <a:cubicBezTo>
                    <a:pt x="8890" y="81280"/>
                    <a:pt x="6350" y="78740"/>
                    <a:pt x="0" y="76200"/>
                  </a:cubicBezTo>
                  <a:lnTo>
                    <a:pt x="0" y="63500"/>
                  </a:lnTo>
                  <a:cubicBezTo>
                    <a:pt x="7620" y="67310"/>
                    <a:pt x="17780" y="69850"/>
                    <a:pt x="24130" y="69850"/>
                  </a:cubicBezTo>
                  <a:cubicBezTo>
                    <a:pt x="30480" y="69850"/>
                    <a:pt x="39370" y="67310"/>
                    <a:pt x="39370" y="59690"/>
                  </a:cubicBezTo>
                  <a:cubicBezTo>
                    <a:pt x="39370" y="52070"/>
                    <a:pt x="34290" y="50800"/>
                    <a:pt x="2286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8C50A683-7673-A7FE-2B7E-E21289C0D3FD}"/>
                </a:ext>
              </a:extLst>
            </p:cNvPr>
            <p:cNvSpPr/>
            <p:nvPr/>
          </p:nvSpPr>
          <p:spPr>
            <a:xfrm>
              <a:off x="2519680" y="2299970"/>
              <a:ext cx="17780" cy="106679"/>
            </a:xfrm>
            <a:custGeom>
              <a:avLst/>
              <a:gdLst>
                <a:gd name="connsiteX0" fmla="*/ 8890 w 17780"/>
                <a:gd name="connsiteY0" fmla="*/ 0 h 106679"/>
                <a:gd name="connsiteX1" fmla="*/ 17780 w 17780"/>
                <a:gd name="connsiteY1" fmla="*/ 8890 h 106679"/>
                <a:gd name="connsiteX2" fmla="*/ 8890 w 17780"/>
                <a:gd name="connsiteY2" fmla="*/ 17780 h 106679"/>
                <a:gd name="connsiteX3" fmla="*/ 0 w 17780"/>
                <a:gd name="connsiteY3" fmla="*/ 8890 h 106679"/>
                <a:gd name="connsiteX4" fmla="*/ 8890 w 17780"/>
                <a:gd name="connsiteY4" fmla="*/ 0 h 106679"/>
                <a:gd name="connsiteX5" fmla="*/ 16510 w 17780"/>
                <a:gd name="connsiteY5" fmla="*/ 30480 h 106679"/>
                <a:gd name="connsiteX6" fmla="*/ 16510 w 17780"/>
                <a:gd name="connsiteY6" fmla="*/ 106680 h 106679"/>
                <a:gd name="connsiteX7" fmla="*/ 2540 w 17780"/>
                <a:gd name="connsiteY7" fmla="*/ 106680 h 106679"/>
                <a:gd name="connsiteX8" fmla="*/ 2540 w 17780"/>
                <a:gd name="connsiteY8" fmla="*/ 30480 h 106679"/>
                <a:gd name="connsiteX9" fmla="*/ 16510 w 17780"/>
                <a:gd name="connsiteY9" fmla="*/ 30480 h 106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0" h="106679">
                  <a:moveTo>
                    <a:pt x="8890" y="0"/>
                  </a:moveTo>
                  <a:cubicBezTo>
                    <a:pt x="13970" y="0"/>
                    <a:pt x="17780" y="3810"/>
                    <a:pt x="17780" y="8890"/>
                  </a:cubicBezTo>
                  <a:cubicBezTo>
                    <a:pt x="17780" y="13970"/>
                    <a:pt x="13970" y="17780"/>
                    <a:pt x="889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0"/>
                    <a:pt x="3810" y="0"/>
                    <a:pt x="8890" y="0"/>
                  </a:cubicBezTo>
                  <a:close/>
                  <a:moveTo>
                    <a:pt x="16510" y="30480"/>
                  </a:moveTo>
                  <a:lnTo>
                    <a:pt x="16510" y="106680"/>
                  </a:lnTo>
                  <a:lnTo>
                    <a:pt x="2540" y="106680"/>
                  </a:lnTo>
                  <a:lnTo>
                    <a:pt x="2540" y="30480"/>
                  </a:lnTo>
                  <a:lnTo>
                    <a:pt x="16510" y="304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E65C910B-B9EF-3A90-A7F9-5D5ADE413CD9}"/>
                </a:ext>
              </a:extLst>
            </p:cNvPr>
            <p:cNvSpPr/>
            <p:nvPr/>
          </p:nvSpPr>
          <p:spPr>
            <a:xfrm>
              <a:off x="2557780" y="2329180"/>
              <a:ext cx="78740" cy="78740"/>
            </a:xfrm>
            <a:custGeom>
              <a:avLst/>
              <a:gdLst>
                <a:gd name="connsiteX0" fmla="*/ 78740 w 78740"/>
                <a:gd name="connsiteY0" fmla="*/ 39370 h 78740"/>
                <a:gd name="connsiteX1" fmla="*/ 39370 w 78740"/>
                <a:gd name="connsiteY1" fmla="*/ 78740 h 78740"/>
                <a:gd name="connsiteX2" fmla="*/ 0 w 78740"/>
                <a:gd name="connsiteY2" fmla="*/ 39370 h 78740"/>
                <a:gd name="connsiteX3" fmla="*/ 39370 w 78740"/>
                <a:gd name="connsiteY3" fmla="*/ 0 h 78740"/>
                <a:gd name="connsiteX4" fmla="*/ 78740 w 78740"/>
                <a:gd name="connsiteY4" fmla="*/ 39370 h 78740"/>
                <a:gd name="connsiteX5" fmla="*/ 64770 w 78740"/>
                <a:gd name="connsiteY5" fmla="*/ 39370 h 78740"/>
                <a:gd name="connsiteX6" fmla="*/ 39370 w 78740"/>
                <a:gd name="connsiteY6" fmla="*/ 11430 h 78740"/>
                <a:gd name="connsiteX7" fmla="*/ 13970 w 78740"/>
                <a:gd name="connsiteY7" fmla="*/ 39370 h 78740"/>
                <a:gd name="connsiteX8" fmla="*/ 39370 w 78740"/>
                <a:gd name="connsiteY8" fmla="*/ 67310 h 78740"/>
                <a:gd name="connsiteX9" fmla="*/ 64770 w 78740"/>
                <a:gd name="connsiteY9" fmla="*/ 3937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740" h="78740">
                  <a:moveTo>
                    <a:pt x="78740" y="39370"/>
                  </a:moveTo>
                  <a:cubicBezTo>
                    <a:pt x="78740" y="62230"/>
                    <a:pt x="62230" y="78740"/>
                    <a:pt x="3937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9370" y="0"/>
                  </a:cubicBezTo>
                  <a:cubicBezTo>
                    <a:pt x="62230" y="0"/>
                    <a:pt x="78740" y="16510"/>
                    <a:pt x="78740" y="39370"/>
                  </a:cubicBezTo>
                  <a:close/>
                  <a:moveTo>
                    <a:pt x="64770" y="39370"/>
                  </a:moveTo>
                  <a:cubicBezTo>
                    <a:pt x="64770" y="22860"/>
                    <a:pt x="53340" y="11430"/>
                    <a:pt x="39370" y="11430"/>
                  </a:cubicBezTo>
                  <a:cubicBezTo>
                    <a:pt x="25400" y="11430"/>
                    <a:pt x="13970" y="22860"/>
                    <a:pt x="13970" y="39370"/>
                  </a:cubicBezTo>
                  <a:cubicBezTo>
                    <a:pt x="13970" y="55880"/>
                    <a:pt x="25400" y="67310"/>
                    <a:pt x="39370" y="67310"/>
                  </a:cubicBezTo>
                  <a:cubicBezTo>
                    <a:pt x="53340" y="67310"/>
                    <a:pt x="64770" y="55880"/>
                    <a:pt x="6477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514FCF4A-25AB-A57F-B62C-F0199986DF3B}"/>
                </a:ext>
              </a:extLst>
            </p:cNvPr>
            <p:cNvSpPr/>
            <p:nvPr/>
          </p:nvSpPr>
          <p:spPr>
            <a:xfrm>
              <a:off x="2659380" y="2329180"/>
              <a:ext cx="67310" cy="80010"/>
            </a:xfrm>
            <a:custGeom>
              <a:avLst/>
              <a:gdLst>
                <a:gd name="connsiteX0" fmla="*/ 11430 w 67310"/>
                <a:gd name="connsiteY0" fmla="*/ 1270 h 80010"/>
                <a:gd name="connsiteX1" fmla="*/ 11430 w 67310"/>
                <a:gd name="connsiteY1" fmla="*/ 11430 h 80010"/>
                <a:gd name="connsiteX2" fmla="*/ 11430 w 67310"/>
                <a:gd name="connsiteY2" fmla="*/ 17780 h 80010"/>
                <a:gd name="connsiteX3" fmla="*/ 11430 w 67310"/>
                <a:gd name="connsiteY3" fmla="*/ 17780 h 80010"/>
                <a:gd name="connsiteX4" fmla="*/ 40640 w 67310"/>
                <a:gd name="connsiteY4" fmla="*/ 0 h 80010"/>
                <a:gd name="connsiteX5" fmla="*/ 67310 w 67310"/>
                <a:gd name="connsiteY5" fmla="*/ 30480 h 80010"/>
                <a:gd name="connsiteX6" fmla="*/ 67310 w 67310"/>
                <a:gd name="connsiteY6" fmla="*/ 78740 h 80010"/>
                <a:gd name="connsiteX7" fmla="*/ 53340 w 67310"/>
                <a:gd name="connsiteY7" fmla="*/ 78740 h 80010"/>
                <a:gd name="connsiteX8" fmla="*/ 53340 w 67310"/>
                <a:gd name="connsiteY8" fmla="*/ 34290 h 80010"/>
                <a:gd name="connsiteX9" fmla="*/ 39370 w 67310"/>
                <a:gd name="connsiteY9" fmla="*/ 13970 h 80010"/>
                <a:gd name="connsiteX10" fmla="*/ 13970 w 67310"/>
                <a:gd name="connsiteY10" fmla="*/ 41910 h 80010"/>
                <a:gd name="connsiteX11" fmla="*/ 13970 w 67310"/>
                <a:gd name="connsiteY11" fmla="*/ 80010 h 80010"/>
                <a:gd name="connsiteX12" fmla="*/ 0 w 67310"/>
                <a:gd name="connsiteY12" fmla="*/ 80010 h 80010"/>
                <a:gd name="connsiteX13" fmla="*/ 0 w 67310"/>
                <a:gd name="connsiteY13" fmla="*/ 3810 h 80010"/>
                <a:gd name="connsiteX14" fmla="*/ 12700 w 67310"/>
                <a:gd name="connsiteY14" fmla="*/ 3810 h 8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10" h="80010">
                  <a:moveTo>
                    <a:pt x="11430" y="1270"/>
                  </a:moveTo>
                  <a:lnTo>
                    <a:pt x="11430" y="11430"/>
                  </a:lnTo>
                  <a:cubicBezTo>
                    <a:pt x="11430" y="15240"/>
                    <a:pt x="11430" y="16510"/>
                    <a:pt x="11430" y="17780"/>
                  </a:cubicBezTo>
                  <a:lnTo>
                    <a:pt x="11430" y="17780"/>
                  </a:lnTo>
                  <a:cubicBezTo>
                    <a:pt x="13970" y="11430"/>
                    <a:pt x="24130" y="0"/>
                    <a:pt x="40640" y="0"/>
                  </a:cubicBezTo>
                  <a:cubicBezTo>
                    <a:pt x="57150" y="0"/>
                    <a:pt x="67310" y="11430"/>
                    <a:pt x="67310" y="30480"/>
                  </a:cubicBezTo>
                  <a:lnTo>
                    <a:pt x="67310" y="78740"/>
                  </a:lnTo>
                  <a:lnTo>
                    <a:pt x="53340" y="78740"/>
                  </a:lnTo>
                  <a:lnTo>
                    <a:pt x="53340" y="34290"/>
                  </a:lnTo>
                  <a:cubicBezTo>
                    <a:pt x="53340" y="24130"/>
                    <a:pt x="52070" y="13970"/>
                    <a:pt x="39370" y="13970"/>
                  </a:cubicBezTo>
                  <a:cubicBezTo>
                    <a:pt x="26670" y="13970"/>
                    <a:pt x="13970" y="25400"/>
                    <a:pt x="13970" y="41910"/>
                  </a:cubicBezTo>
                  <a:lnTo>
                    <a:pt x="13970" y="80010"/>
                  </a:lnTo>
                  <a:lnTo>
                    <a:pt x="0" y="80010"/>
                  </a:lnTo>
                  <a:lnTo>
                    <a:pt x="0" y="3810"/>
                  </a:lnTo>
                  <a:lnTo>
                    <a:pt x="1270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B3D66BCC-BD6C-3382-C642-F98E5852656B}"/>
                </a:ext>
              </a:extLst>
            </p:cNvPr>
            <p:cNvSpPr/>
            <p:nvPr/>
          </p:nvSpPr>
          <p:spPr>
            <a:xfrm>
              <a:off x="3893821" y="2296160"/>
              <a:ext cx="66039" cy="110489"/>
            </a:xfrm>
            <a:custGeom>
              <a:avLst/>
              <a:gdLst>
                <a:gd name="connsiteX0" fmla="*/ 1270 w 66039"/>
                <a:gd name="connsiteY0" fmla="*/ 91440 h 110489"/>
                <a:gd name="connsiteX1" fmla="*/ 25400 w 66039"/>
                <a:gd name="connsiteY1" fmla="*/ 99060 h 110489"/>
                <a:gd name="connsiteX2" fmla="*/ 50800 w 66039"/>
                <a:gd name="connsiteY2" fmla="*/ 76200 h 110489"/>
                <a:gd name="connsiteX3" fmla="*/ 25400 w 66039"/>
                <a:gd name="connsiteY3" fmla="*/ 53340 h 110489"/>
                <a:gd name="connsiteX4" fmla="*/ 3810 w 66039"/>
                <a:gd name="connsiteY4" fmla="*/ 57150 h 110489"/>
                <a:gd name="connsiteX5" fmla="*/ 6350 w 66039"/>
                <a:gd name="connsiteY5" fmla="*/ 0 h 110489"/>
                <a:gd name="connsiteX6" fmla="*/ 59690 w 66039"/>
                <a:gd name="connsiteY6" fmla="*/ 0 h 110489"/>
                <a:gd name="connsiteX7" fmla="*/ 59690 w 66039"/>
                <a:gd name="connsiteY7" fmla="*/ 12700 h 110489"/>
                <a:gd name="connsiteX8" fmla="*/ 19050 w 66039"/>
                <a:gd name="connsiteY8" fmla="*/ 12700 h 110489"/>
                <a:gd name="connsiteX9" fmla="*/ 19050 w 66039"/>
                <a:gd name="connsiteY9" fmla="*/ 43180 h 110489"/>
                <a:gd name="connsiteX10" fmla="*/ 30480 w 66039"/>
                <a:gd name="connsiteY10" fmla="*/ 40640 h 110489"/>
                <a:gd name="connsiteX11" fmla="*/ 66040 w 66039"/>
                <a:gd name="connsiteY11" fmla="*/ 76200 h 110489"/>
                <a:gd name="connsiteX12" fmla="*/ 26670 w 66039"/>
                <a:gd name="connsiteY12" fmla="*/ 110490 h 110489"/>
                <a:gd name="connsiteX13" fmla="*/ 0 w 66039"/>
                <a:gd name="connsiteY13" fmla="*/ 102870 h 110489"/>
                <a:gd name="connsiteX14" fmla="*/ 0 w 66039"/>
                <a:gd name="connsiteY14" fmla="*/ 88900 h 110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039" h="110489">
                  <a:moveTo>
                    <a:pt x="1270" y="91440"/>
                  </a:moveTo>
                  <a:cubicBezTo>
                    <a:pt x="7620" y="95250"/>
                    <a:pt x="15240" y="99060"/>
                    <a:pt x="25400" y="99060"/>
                  </a:cubicBezTo>
                  <a:cubicBezTo>
                    <a:pt x="40640" y="99060"/>
                    <a:pt x="50800" y="90170"/>
                    <a:pt x="50800" y="76200"/>
                  </a:cubicBezTo>
                  <a:cubicBezTo>
                    <a:pt x="50800" y="62230"/>
                    <a:pt x="39370" y="53340"/>
                    <a:pt x="25400" y="53340"/>
                  </a:cubicBezTo>
                  <a:cubicBezTo>
                    <a:pt x="11430" y="53340"/>
                    <a:pt x="6350" y="57150"/>
                    <a:pt x="3810" y="57150"/>
                  </a:cubicBezTo>
                  <a:lnTo>
                    <a:pt x="6350" y="0"/>
                  </a:lnTo>
                  <a:lnTo>
                    <a:pt x="59690" y="0"/>
                  </a:lnTo>
                  <a:lnTo>
                    <a:pt x="59690" y="12700"/>
                  </a:lnTo>
                  <a:lnTo>
                    <a:pt x="19050" y="12700"/>
                  </a:lnTo>
                  <a:lnTo>
                    <a:pt x="19050" y="43180"/>
                  </a:lnTo>
                  <a:cubicBezTo>
                    <a:pt x="19050" y="43180"/>
                    <a:pt x="24130" y="40640"/>
                    <a:pt x="30480" y="40640"/>
                  </a:cubicBezTo>
                  <a:cubicBezTo>
                    <a:pt x="50800" y="40640"/>
                    <a:pt x="66040" y="54610"/>
                    <a:pt x="66040" y="76200"/>
                  </a:cubicBezTo>
                  <a:cubicBezTo>
                    <a:pt x="66040" y="97790"/>
                    <a:pt x="49530" y="110490"/>
                    <a:pt x="26670" y="110490"/>
                  </a:cubicBezTo>
                  <a:cubicBezTo>
                    <a:pt x="3810" y="110490"/>
                    <a:pt x="6350" y="107950"/>
                    <a:pt x="0" y="102870"/>
                  </a:cubicBezTo>
                  <a:lnTo>
                    <a:pt x="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33608265-3D60-D2EC-D231-1B11B4A0E645}"/>
                </a:ext>
              </a:extLst>
            </p:cNvPr>
            <p:cNvSpPr/>
            <p:nvPr/>
          </p:nvSpPr>
          <p:spPr>
            <a:xfrm>
              <a:off x="1267461" y="2479040"/>
              <a:ext cx="101600" cy="111760"/>
            </a:xfrm>
            <a:custGeom>
              <a:avLst/>
              <a:gdLst>
                <a:gd name="connsiteX0" fmla="*/ 50800 w 101600"/>
                <a:gd name="connsiteY0" fmla="*/ 111760 h 111760"/>
                <a:gd name="connsiteX1" fmla="*/ 50800 w 101600"/>
                <a:gd name="connsiteY1" fmla="*/ 111760 h 111760"/>
                <a:gd name="connsiteX2" fmla="*/ 0 w 101600"/>
                <a:gd name="connsiteY2" fmla="*/ 0 h 111760"/>
                <a:gd name="connsiteX3" fmla="*/ 15240 w 101600"/>
                <a:gd name="connsiteY3" fmla="*/ 0 h 111760"/>
                <a:gd name="connsiteX4" fmla="*/ 30480 w 101600"/>
                <a:gd name="connsiteY4" fmla="*/ 34290 h 111760"/>
                <a:gd name="connsiteX5" fmla="*/ 50800 w 101600"/>
                <a:gd name="connsiteY5" fmla="*/ 80010 h 111760"/>
                <a:gd name="connsiteX6" fmla="*/ 71120 w 101600"/>
                <a:gd name="connsiteY6" fmla="*/ 34290 h 111760"/>
                <a:gd name="connsiteX7" fmla="*/ 86360 w 101600"/>
                <a:gd name="connsiteY7" fmla="*/ 0 h 111760"/>
                <a:gd name="connsiteX8" fmla="*/ 101600 w 101600"/>
                <a:gd name="connsiteY8" fmla="*/ 0 h 111760"/>
                <a:gd name="connsiteX9" fmla="*/ 50800 w 101600"/>
                <a:gd name="connsiteY9" fmla="*/ 111760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600" h="111760">
                  <a:moveTo>
                    <a:pt x="50800" y="111760"/>
                  </a:moveTo>
                  <a:lnTo>
                    <a:pt x="50800" y="111760"/>
                  </a:lnTo>
                  <a:lnTo>
                    <a:pt x="0" y="0"/>
                  </a:lnTo>
                  <a:lnTo>
                    <a:pt x="15240" y="0"/>
                  </a:lnTo>
                  <a:lnTo>
                    <a:pt x="30480" y="34290"/>
                  </a:lnTo>
                  <a:cubicBezTo>
                    <a:pt x="38100" y="52070"/>
                    <a:pt x="44450" y="64770"/>
                    <a:pt x="50800" y="80010"/>
                  </a:cubicBezTo>
                  <a:cubicBezTo>
                    <a:pt x="57150" y="64770"/>
                    <a:pt x="63500" y="50800"/>
                    <a:pt x="71120" y="34290"/>
                  </a:cubicBezTo>
                  <a:lnTo>
                    <a:pt x="86360" y="0"/>
                  </a:lnTo>
                  <a:lnTo>
                    <a:pt x="101600" y="0"/>
                  </a:lnTo>
                  <a:lnTo>
                    <a:pt x="50800" y="1117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52524E48-911C-08EB-BEDC-A6F4FA138868}"/>
                </a:ext>
              </a:extLst>
            </p:cNvPr>
            <p:cNvSpPr/>
            <p:nvPr/>
          </p:nvSpPr>
          <p:spPr>
            <a:xfrm>
              <a:off x="1362711" y="2512060"/>
              <a:ext cx="63500" cy="78739"/>
            </a:xfrm>
            <a:custGeom>
              <a:avLst/>
              <a:gdLst>
                <a:gd name="connsiteX0" fmla="*/ 5080 w 63500"/>
                <a:gd name="connsiteY0" fmla="*/ 5080 h 78739"/>
                <a:gd name="connsiteX1" fmla="*/ 31750 w 63500"/>
                <a:gd name="connsiteY1" fmla="*/ 0 h 78739"/>
                <a:gd name="connsiteX2" fmla="*/ 63500 w 63500"/>
                <a:gd name="connsiteY2" fmla="*/ 29210 h 78739"/>
                <a:gd name="connsiteX3" fmla="*/ 63500 w 63500"/>
                <a:gd name="connsiteY3" fmla="*/ 77470 h 78739"/>
                <a:gd name="connsiteX4" fmla="*/ 50800 w 63500"/>
                <a:gd name="connsiteY4" fmla="*/ 77470 h 78739"/>
                <a:gd name="connsiteX5" fmla="*/ 50800 w 63500"/>
                <a:gd name="connsiteY5" fmla="*/ 68580 h 78739"/>
                <a:gd name="connsiteX6" fmla="*/ 50800 w 63500"/>
                <a:gd name="connsiteY6" fmla="*/ 62230 h 78739"/>
                <a:gd name="connsiteX7" fmla="*/ 50800 w 63500"/>
                <a:gd name="connsiteY7" fmla="*/ 62230 h 78739"/>
                <a:gd name="connsiteX8" fmla="*/ 24130 w 63500"/>
                <a:gd name="connsiteY8" fmla="*/ 78740 h 78739"/>
                <a:gd name="connsiteX9" fmla="*/ 0 w 63500"/>
                <a:gd name="connsiteY9" fmla="*/ 55880 h 78739"/>
                <a:gd name="connsiteX10" fmla="*/ 49530 w 63500"/>
                <a:gd name="connsiteY10" fmla="*/ 33020 h 78739"/>
                <a:gd name="connsiteX11" fmla="*/ 49530 w 63500"/>
                <a:gd name="connsiteY11" fmla="*/ 29210 h 78739"/>
                <a:gd name="connsiteX12" fmla="*/ 29210 w 63500"/>
                <a:gd name="connsiteY12" fmla="*/ 11430 h 78739"/>
                <a:gd name="connsiteX13" fmla="*/ 3810 w 63500"/>
                <a:gd name="connsiteY13" fmla="*/ 17780 h 78739"/>
                <a:gd name="connsiteX14" fmla="*/ 3810 w 63500"/>
                <a:gd name="connsiteY14" fmla="*/ 5080 h 78739"/>
                <a:gd name="connsiteX15" fmla="*/ 49530 w 63500"/>
                <a:gd name="connsiteY15" fmla="*/ 43180 h 78739"/>
                <a:gd name="connsiteX16" fmla="*/ 13970 w 63500"/>
                <a:gd name="connsiteY16" fmla="*/ 55880 h 78739"/>
                <a:gd name="connsiteX17" fmla="*/ 26670 w 63500"/>
                <a:gd name="connsiteY17" fmla="*/ 67310 h 78739"/>
                <a:gd name="connsiteX18" fmla="*/ 49530 w 63500"/>
                <a:gd name="connsiteY18" fmla="*/ 4318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78739">
                  <a:moveTo>
                    <a:pt x="5080" y="5080"/>
                  </a:moveTo>
                  <a:cubicBezTo>
                    <a:pt x="8890" y="2540"/>
                    <a:pt x="19050" y="0"/>
                    <a:pt x="31750" y="0"/>
                  </a:cubicBezTo>
                  <a:cubicBezTo>
                    <a:pt x="53340" y="0"/>
                    <a:pt x="63500" y="10160"/>
                    <a:pt x="63500" y="29210"/>
                  </a:cubicBezTo>
                  <a:lnTo>
                    <a:pt x="63500" y="77470"/>
                  </a:lnTo>
                  <a:lnTo>
                    <a:pt x="50800" y="77470"/>
                  </a:lnTo>
                  <a:lnTo>
                    <a:pt x="50800" y="68580"/>
                  </a:lnTo>
                  <a:cubicBezTo>
                    <a:pt x="50800" y="64770"/>
                    <a:pt x="50800" y="62230"/>
                    <a:pt x="50800" y="62230"/>
                  </a:cubicBezTo>
                  <a:lnTo>
                    <a:pt x="50800" y="62230"/>
                  </a:lnTo>
                  <a:cubicBezTo>
                    <a:pt x="50800" y="64770"/>
                    <a:pt x="41910" y="78740"/>
                    <a:pt x="24130" y="78740"/>
                  </a:cubicBezTo>
                  <a:cubicBezTo>
                    <a:pt x="6350" y="78740"/>
                    <a:pt x="0" y="69850"/>
                    <a:pt x="0" y="55880"/>
                  </a:cubicBezTo>
                  <a:cubicBezTo>
                    <a:pt x="0" y="41910"/>
                    <a:pt x="17780" y="27940"/>
                    <a:pt x="49530" y="33020"/>
                  </a:cubicBezTo>
                  <a:lnTo>
                    <a:pt x="49530" y="29210"/>
                  </a:lnTo>
                  <a:cubicBezTo>
                    <a:pt x="49530" y="16510"/>
                    <a:pt x="41910" y="11430"/>
                    <a:pt x="29210" y="11430"/>
                  </a:cubicBezTo>
                  <a:cubicBezTo>
                    <a:pt x="16510" y="11430"/>
                    <a:pt x="8890" y="15240"/>
                    <a:pt x="3810" y="17780"/>
                  </a:cubicBezTo>
                  <a:lnTo>
                    <a:pt x="3810" y="5080"/>
                  </a:lnTo>
                  <a:close/>
                  <a:moveTo>
                    <a:pt x="49530" y="43180"/>
                  </a:moveTo>
                  <a:cubicBezTo>
                    <a:pt x="24130" y="39370"/>
                    <a:pt x="13970" y="45720"/>
                    <a:pt x="13970" y="55880"/>
                  </a:cubicBezTo>
                  <a:cubicBezTo>
                    <a:pt x="13970" y="66040"/>
                    <a:pt x="19050" y="67310"/>
                    <a:pt x="26670" y="67310"/>
                  </a:cubicBezTo>
                  <a:cubicBezTo>
                    <a:pt x="39370" y="67310"/>
                    <a:pt x="49530" y="54610"/>
                    <a:pt x="4953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3314B142-97D0-3CC0-F082-3A1EE1405815}"/>
                </a:ext>
              </a:extLst>
            </p:cNvPr>
            <p:cNvSpPr/>
            <p:nvPr/>
          </p:nvSpPr>
          <p:spPr>
            <a:xfrm>
              <a:off x="1451611" y="2480310"/>
              <a:ext cx="29209" cy="113029"/>
            </a:xfrm>
            <a:custGeom>
              <a:avLst/>
              <a:gdLst>
                <a:gd name="connsiteX0" fmla="*/ 0 w 29209"/>
                <a:gd name="connsiteY0" fmla="*/ 0 h 113029"/>
                <a:gd name="connsiteX1" fmla="*/ 13970 w 29209"/>
                <a:gd name="connsiteY1" fmla="*/ 0 h 113029"/>
                <a:gd name="connsiteX2" fmla="*/ 13970 w 29209"/>
                <a:gd name="connsiteY2" fmla="*/ 87630 h 113029"/>
                <a:gd name="connsiteX3" fmla="*/ 22860 w 29209"/>
                <a:gd name="connsiteY3" fmla="*/ 99060 h 113029"/>
                <a:gd name="connsiteX4" fmla="*/ 29210 w 29209"/>
                <a:gd name="connsiteY4" fmla="*/ 99060 h 113029"/>
                <a:gd name="connsiteX5" fmla="*/ 29210 w 29209"/>
                <a:gd name="connsiteY5" fmla="*/ 111760 h 113029"/>
                <a:gd name="connsiteX6" fmla="*/ 19050 w 29209"/>
                <a:gd name="connsiteY6" fmla="*/ 113030 h 113029"/>
                <a:gd name="connsiteX7" fmla="*/ 0 w 29209"/>
                <a:gd name="connsiteY7" fmla="*/ 91440 h 113029"/>
                <a:gd name="connsiteX8" fmla="*/ 0 w 29209"/>
                <a:gd name="connsiteY8" fmla="*/ 1270 h 11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09" h="113029">
                  <a:moveTo>
                    <a:pt x="0" y="0"/>
                  </a:moveTo>
                  <a:lnTo>
                    <a:pt x="13970" y="0"/>
                  </a:lnTo>
                  <a:lnTo>
                    <a:pt x="13970" y="87630"/>
                  </a:lnTo>
                  <a:cubicBezTo>
                    <a:pt x="13970" y="95250"/>
                    <a:pt x="16510" y="99060"/>
                    <a:pt x="22860" y="99060"/>
                  </a:cubicBezTo>
                  <a:cubicBezTo>
                    <a:pt x="29210" y="99060"/>
                    <a:pt x="29210" y="99060"/>
                    <a:pt x="29210" y="99060"/>
                  </a:cubicBezTo>
                  <a:lnTo>
                    <a:pt x="29210" y="111760"/>
                  </a:lnTo>
                  <a:cubicBezTo>
                    <a:pt x="29210" y="111760"/>
                    <a:pt x="24130" y="113030"/>
                    <a:pt x="19050" y="113030"/>
                  </a:cubicBezTo>
                  <a:cubicBezTo>
                    <a:pt x="7620" y="113030"/>
                    <a:pt x="0" y="106680"/>
                    <a:pt x="0" y="9144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C639D5EE-8783-7F76-B5F5-B3D753E1FC44}"/>
                </a:ext>
              </a:extLst>
            </p:cNvPr>
            <p:cNvSpPr/>
            <p:nvPr/>
          </p:nvSpPr>
          <p:spPr>
            <a:xfrm>
              <a:off x="1496061" y="2510790"/>
              <a:ext cx="67309" cy="80010"/>
            </a:xfrm>
            <a:custGeom>
              <a:avLst/>
              <a:gdLst>
                <a:gd name="connsiteX0" fmla="*/ 54610 w 67309"/>
                <a:gd name="connsiteY0" fmla="*/ 78740 h 80010"/>
                <a:gd name="connsiteX1" fmla="*/ 54610 w 67309"/>
                <a:gd name="connsiteY1" fmla="*/ 68580 h 80010"/>
                <a:gd name="connsiteX2" fmla="*/ 54610 w 67309"/>
                <a:gd name="connsiteY2" fmla="*/ 62230 h 80010"/>
                <a:gd name="connsiteX3" fmla="*/ 54610 w 67309"/>
                <a:gd name="connsiteY3" fmla="*/ 62230 h 80010"/>
                <a:gd name="connsiteX4" fmla="*/ 26670 w 67309"/>
                <a:gd name="connsiteY4" fmla="*/ 80010 h 80010"/>
                <a:gd name="connsiteX5" fmla="*/ 0 w 67309"/>
                <a:gd name="connsiteY5" fmla="*/ 49530 h 80010"/>
                <a:gd name="connsiteX6" fmla="*/ 0 w 67309"/>
                <a:gd name="connsiteY6" fmla="*/ 1270 h 80010"/>
                <a:gd name="connsiteX7" fmla="*/ 13970 w 67309"/>
                <a:gd name="connsiteY7" fmla="*/ 1270 h 80010"/>
                <a:gd name="connsiteX8" fmla="*/ 13970 w 67309"/>
                <a:gd name="connsiteY8" fmla="*/ 45720 h 80010"/>
                <a:gd name="connsiteX9" fmla="*/ 27940 w 67309"/>
                <a:gd name="connsiteY9" fmla="*/ 66040 h 80010"/>
                <a:gd name="connsiteX10" fmla="*/ 53340 w 67309"/>
                <a:gd name="connsiteY10" fmla="*/ 38100 h 80010"/>
                <a:gd name="connsiteX11" fmla="*/ 53340 w 67309"/>
                <a:gd name="connsiteY11" fmla="*/ 0 h 80010"/>
                <a:gd name="connsiteX12" fmla="*/ 67310 w 67309"/>
                <a:gd name="connsiteY12" fmla="*/ 0 h 80010"/>
                <a:gd name="connsiteX13" fmla="*/ 67310 w 67309"/>
                <a:gd name="connsiteY13" fmla="*/ 76200 h 80010"/>
                <a:gd name="connsiteX14" fmla="*/ 54610 w 67309"/>
                <a:gd name="connsiteY14" fmla="*/ 76200 h 8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09" h="80010">
                  <a:moveTo>
                    <a:pt x="54610" y="78740"/>
                  </a:moveTo>
                  <a:lnTo>
                    <a:pt x="54610" y="68580"/>
                  </a:lnTo>
                  <a:cubicBezTo>
                    <a:pt x="54610" y="64770"/>
                    <a:pt x="54610" y="63500"/>
                    <a:pt x="54610" y="62230"/>
                  </a:cubicBezTo>
                  <a:lnTo>
                    <a:pt x="54610" y="62230"/>
                  </a:lnTo>
                  <a:cubicBezTo>
                    <a:pt x="52070" y="68580"/>
                    <a:pt x="41910" y="80010"/>
                    <a:pt x="26670" y="80010"/>
                  </a:cubicBezTo>
                  <a:cubicBezTo>
                    <a:pt x="11430" y="80010"/>
                    <a:pt x="0" y="68580"/>
                    <a:pt x="0" y="49530"/>
                  </a:cubicBezTo>
                  <a:lnTo>
                    <a:pt x="0" y="1270"/>
                  </a:lnTo>
                  <a:lnTo>
                    <a:pt x="13970" y="1270"/>
                  </a:lnTo>
                  <a:lnTo>
                    <a:pt x="13970" y="45720"/>
                  </a:lnTo>
                  <a:cubicBezTo>
                    <a:pt x="13970" y="55880"/>
                    <a:pt x="15240" y="66040"/>
                    <a:pt x="27940" y="66040"/>
                  </a:cubicBezTo>
                  <a:cubicBezTo>
                    <a:pt x="40640" y="66040"/>
                    <a:pt x="53340" y="54610"/>
                    <a:pt x="53340" y="38100"/>
                  </a:cubicBezTo>
                  <a:lnTo>
                    <a:pt x="53340" y="0"/>
                  </a:lnTo>
                  <a:lnTo>
                    <a:pt x="67310" y="0"/>
                  </a:lnTo>
                  <a:lnTo>
                    <a:pt x="67310" y="76200"/>
                  </a:lnTo>
                  <a:lnTo>
                    <a:pt x="54610" y="762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80DA6261-9040-B90B-936B-802A6AED9C57}"/>
                </a:ext>
              </a:extLst>
            </p:cNvPr>
            <p:cNvSpPr/>
            <p:nvPr/>
          </p:nvSpPr>
          <p:spPr>
            <a:xfrm>
              <a:off x="1584961" y="2512060"/>
              <a:ext cx="71119" cy="78739"/>
            </a:xfrm>
            <a:custGeom>
              <a:avLst/>
              <a:gdLst>
                <a:gd name="connsiteX0" fmla="*/ 71120 w 71119"/>
                <a:gd name="connsiteY0" fmla="*/ 35560 h 78739"/>
                <a:gd name="connsiteX1" fmla="*/ 71120 w 71119"/>
                <a:gd name="connsiteY1" fmla="*/ 43180 h 78739"/>
                <a:gd name="connsiteX2" fmla="*/ 13970 w 71119"/>
                <a:gd name="connsiteY2" fmla="*/ 43180 h 78739"/>
                <a:gd name="connsiteX3" fmla="*/ 40640 w 71119"/>
                <a:gd name="connsiteY3" fmla="*/ 67310 h 78739"/>
                <a:gd name="connsiteX4" fmla="*/ 68580 w 71119"/>
                <a:gd name="connsiteY4" fmla="*/ 59690 h 78739"/>
                <a:gd name="connsiteX5" fmla="*/ 68580 w 71119"/>
                <a:gd name="connsiteY5" fmla="*/ 72390 h 78739"/>
                <a:gd name="connsiteX6" fmla="*/ 40640 w 71119"/>
                <a:gd name="connsiteY6" fmla="*/ 78740 h 78739"/>
                <a:gd name="connsiteX7" fmla="*/ 0 w 71119"/>
                <a:gd name="connsiteY7" fmla="*/ 39370 h 78739"/>
                <a:gd name="connsiteX8" fmla="*/ 36830 w 71119"/>
                <a:gd name="connsiteY8" fmla="*/ 0 h 78739"/>
                <a:gd name="connsiteX9" fmla="*/ 71120 w 71119"/>
                <a:gd name="connsiteY9" fmla="*/ 35560 h 78739"/>
                <a:gd name="connsiteX10" fmla="*/ 36830 w 71119"/>
                <a:gd name="connsiteY10" fmla="*/ 11430 h 78739"/>
                <a:gd name="connsiteX11" fmla="*/ 13970 w 71119"/>
                <a:gd name="connsiteY11" fmla="*/ 33020 h 78739"/>
                <a:gd name="connsiteX12" fmla="*/ 57150 w 71119"/>
                <a:gd name="connsiteY12" fmla="*/ 33020 h 78739"/>
                <a:gd name="connsiteX13" fmla="*/ 36830 w 71119"/>
                <a:gd name="connsiteY13" fmla="*/ 1143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119" h="78739">
                  <a:moveTo>
                    <a:pt x="71120" y="35560"/>
                  </a:moveTo>
                  <a:cubicBezTo>
                    <a:pt x="71120" y="38100"/>
                    <a:pt x="71120" y="41910"/>
                    <a:pt x="71120" y="43180"/>
                  </a:cubicBezTo>
                  <a:lnTo>
                    <a:pt x="13970" y="43180"/>
                  </a:lnTo>
                  <a:cubicBezTo>
                    <a:pt x="13970" y="58420"/>
                    <a:pt x="24130" y="67310"/>
                    <a:pt x="40640" y="67310"/>
                  </a:cubicBezTo>
                  <a:cubicBezTo>
                    <a:pt x="57150" y="67310"/>
                    <a:pt x="62230" y="64770"/>
                    <a:pt x="68580" y="59690"/>
                  </a:cubicBezTo>
                  <a:lnTo>
                    <a:pt x="68580" y="72390"/>
                  </a:lnTo>
                  <a:cubicBezTo>
                    <a:pt x="62230" y="76200"/>
                    <a:pt x="52070" y="78740"/>
                    <a:pt x="4064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6830" y="0"/>
                  </a:cubicBezTo>
                  <a:cubicBezTo>
                    <a:pt x="57150" y="0"/>
                    <a:pt x="71120" y="16510"/>
                    <a:pt x="71120" y="35560"/>
                  </a:cubicBezTo>
                  <a:close/>
                  <a:moveTo>
                    <a:pt x="36830" y="11430"/>
                  </a:moveTo>
                  <a:cubicBezTo>
                    <a:pt x="24130" y="11430"/>
                    <a:pt x="15240" y="21590"/>
                    <a:pt x="13970" y="33020"/>
                  </a:cubicBezTo>
                  <a:lnTo>
                    <a:pt x="57150" y="33020"/>
                  </a:lnTo>
                  <a:cubicBezTo>
                    <a:pt x="57150" y="21590"/>
                    <a:pt x="49530" y="11430"/>
                    <a:pt x="3683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FC4B5126-5410-7787-B99F-D3CADDC15878}"/>
                </a:ext>
              </a:extLst>
            </p:cNvPr>
            <p:cNvSpPr/>
            <p:nvPr/>
          </p:nvSpPr>
          <p:spPr>
            <a:xfrm>
              <a:off x="1670051" y="2510790"/>
              <a:ext cx="53339" cy="81280"/>
            </a:xfrm>
            <a:custGeom>
              <a:avLst/>
              <a:gdLst>
                <a:gd name="connsiteX0" fmla="*/ 24130 w 53339"/>
                <a:gd name="connsiteY0" fmla="*/ 45720 h 81280"/>
                <a:gd name="connsiteX1" fmla="*/ 1270 w 53339"/>
                <a:gd name="connsiteY1" fmla="*/ 21590 h 81280"/>
                <a:gd name="connsiteX2" fmla="*/ 27940 w 53339"/>
                <a:gd name="connsiteY2" fmla="*/ 0 h 81280"/>
                <a:gd name="connsiteX3" fmla="*/ 49530 w 53339"/>
                <a:gd name="connsiteY3" fmla="*/ 5080 h 81280"/>
                <a:gd name="connsiteX4" fmla="*/ 49530 w 53339"/>
                <a:gd name="connsiteY4" fmla="*/ 17780 h 81280"/>
                <a:gd name="connsiteX5" fmla="*/ 29210 w 53339"/>
                <a:gd name="connsiteY5" fmla="*/ 12700 h 81280"/>
                <a:gd name="connsiteX6" fmla="*/ 13970 w 53339"/>
                <a:gd name="connsiteY6" fmla="*/ 22860 h 81280"/>
                <a:gd name="connsiteX7" fmla="*/ 29210 w 53339"/>
                <a:gd name="connsiteY7" fmla="*/ 35560 h 81280"/>
                <a:gd name="connsiteX8" fmla="*/ 53340 w 53339"/>
                <a:gd name="connsiteY8" fmla="*/ 59690 h 81280"/>
                <a:gd name="connsiteX9" fmla="*/ 25400 w 53339"/>
                <a:gd name="connsiteY9" fmla="*/ 81280 h 81280"/>
                <a:gd name="connsiteX10" fmla="*/ 0 w 53339"/>
                <a:gd name="connsiteY10" fmla="*/ 76200 h 81280"/>
                <a:gd name="connsiteX11" fmla="*/ 0 w 53339"/>
                <a:gd name="connsiteY11" fmla="*/ 63500 h 81280"/>
                <a:gd name="connsiteX12" fmla="*/ 24130 w 53339"/>
                <a:gd name="connsiteY12" fmla="*/ 69850 h 81280"/>
                <a:gd name="connsiteX13" fmla="*/ 39370 w 53339"/>
                <a:gd name="connsiteY13" fmla="*/ 59690 h 81280"/>
                <a:gd name="connsiteX14" fmla="*/ 22860 w 53339"/>
                <a:gd name="connsiteY14" fmla="*/ 46990 h 8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39" h="81280">
                  <a:moveTo>
                    <a:pt x="24130" y="45720"/>
                  </a:moveTo>
                  <a:cubicBezTo>
                    <a:pt x="10160" y="41910"/>
                    <a:pt x="1270" y="35560"/>
                    <a:pt x="1270" y="21590"/>
                  </a:cubicBezTo>
                  <a:cubicBezTo>
                    <a:pt x="1270" y="7620"/>
                    <a:pt x="12700" y="0"/>
                    <a:pt x="27940" y="0"/>
                  </a:cubicBezTo>
                  <a:cubicBezTo>
                    <a:pt x="43180" y="0"/>
                    <a:pt x="44450" y="2540"/>
                    <a:pt x="49530" y="5080"/>
                  </a:cubicBezTo>
                  <a:lnTo>
                    <a:pt x="49530" y="17780"/>
                  </a:lnTo>
                  <a:cubicBezTo>
                    <a:pt x="44450" y="15240"/>
                    <a:pt x="36830" y="12700"/>
                    <a:pt x="29210" y="12700"/>
                  </a:cubicBezTo>
                  <a:cubicBezTo>
                    <a:pt x="21590" y="12700"/>
                    <a:pt x="13970" y="15240"/>
                    <a:pt x="13970" y="22860"/>
                  </a:cubicBezTo>
                  <a:cubicBezTo>
                    <a:pt x="13970" y="30480"/>
                    <a:pt x="19050" y="31750"/>
                    <a:pt x="29210" y="35560"/>
                  </a:cubicBezTo>
                  <a:cubicBezTo>
                    <a:pt x="45720" y="40640"/>
                    <a:pt x="53340" y="46990"/>
                    <a:pt x="53340" y="59690"/>
                  </a:cubicBezTo>
                  <a:cubicBezTo>
                    <a:pt x="53340" y="72390"/>
                    <a:pt x="41910" y="81280"/>
                    <a:pt x="25400" y="81280"/>
                  </a:cubicBezTo>
                  <a:cubicBezTo>
                    <a:pt x="8890" y="81280"/>
                    <a:pt x="6350" y="78740"/>
                    <a:pt x="0" y="76200"/>
                  </a:cubicBezTo>
                  <a:lnTo>
                    <a:pt x="0" y="63500"/>
                  </a:lnTo>
                  <a:cubicBezTo>
                    <a:pt x="7620" y="67310"/>
                    <a:pt x="17780" y="69850"/>
                    <a:pt x="24130" y="69850"/>
                  </a:cubicBezTo>
                  <a:cubicBezTo>
                    <a:pt x="30480" y="69850"/>
                    <a:pt x="39370" y="67310"/>
                    <a:pt x="39370" y="59690"/>
                  </a:cubicBezTo>
                  <a:cubicBezTo>
                    <a:pt x="39370" y="52070"/>
                    <a:pt x="34290" y="50800"/>
                    <a:pt x="2286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F7657FA9-91BE-690A-8E1D-AD84597E138F}"/>
                </a:ext>
              </a:extLst>
            </p:cNvPr>
            <p:cNvSpPr/>
            <p:nvPr/>
          </p:nvSpPr>
          <p:spPr>
            <a:xfrm>
              <a:off x="3896360" y="2480310"/>
              <a:ext cx="74930" cy="111760"/>
            </a:xfrm>
            <a:custGeom>
              <a:avLst/>
              <a:gdLst>
                <a:gd name="connsiteX0" fmla="*/ 74930 w 74930"/>
                <a:gd name="connsiteY0" fmla="*/ 74930 h 111760"/>
                <a:gd name="connsiteX1" fmla="*/ 36830 w 74930"/>
                <a:gd name="connsiteY1" fmla="*/ 111760 h 111760"/>
                <a:gd name="connsiteX2" fmla="*/ 0 w 74930"/>
                <a:gd name="connsiteY2" fmla="*/ 74930 h 111760"/>
                <a:gd name="connsiteX3" fmla="*/ 44450 w 74930"/>
                <a:gd name="connsiteY3" fmla="*/ 0 h 111760"/>
                <a:gd name="connsiteX4" fmla="*/ 63500 w 74930"/>
                <a:gd name="connsiteY4" fmla="*/ 0 h 111760"/>
                <a:gd name="connsiteX5" fmla="*/ 22860 w 74930"/>
                <a:gd name="connsiteY5" fmla="*/ 44450 h 111760"/>
                <a:gd name="connsiteX6" fmla="*/ 39370 w 74930"/>
                <a:gd name="connsiteY6" fmla="*/ 38100 h 111760"/>
                <a:gd name="connsiteX7" fmla="*/ 74930 w 74930"/>
                <a:gd name="connsiteY7" fmla="*/ 73660 h 111760"/>
                <a:gd name="connsiteX8" fmla="*/ 60960 w 74930"/>
                <a:gd name="connsiteY8" fmla="*/ 74930 h 111760"/>
                <a:gd name="connsiteX9" fmla="*/ 36830 w 74930"/>
                <a:gd name="connsiteY9" fmla="*/ 50800 h 111760"/>
                <a:gd name="connsiteX10" fmla="*/ 12700 w 74930"/>
                <a:gd name="connsiteY10" fmla="*/ 74930 h 111760"/>
                <a:gd name="connsiteX11" fmla="*/ 36830 w 74930"/>
                <a:gd name="connsiteY11" fmla="*/ 99060 h 111760"/>
                <a:gd name="connsiteX12" fmla="*/ 60960 w 74930"/>
                <a:gd name="connsiteY12" fmla="*/ 74930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4930" h="111760">
                  <a:moveTo>
                    <a:pt x="74930" y="74930"/>
                  </a:moveTo>
                  <a:cubicBezTo>
                    <a:pt x="74930" y="96520"/>
                    <a:pt x="58420" y="111760"/>
                    <a:pt x="36830" y="111760"/>
                  </a:cubicBezTo>
                  <a:cubicBezTo>
                    <a:pt x="15240" y="111760"/>
                    <a:pt x="0" y="96520"/>
                    <a:pt x="0" y="74930"/>
                  </a:cubicBezTo>
                  <a:cubicBezTo>
                    <a:pt x="0" y="53340"/>
                    <a:pt x="25400" y="15240"/>
                    <a:pt x="44450" y="0"/>
                  </a:cubicBezTo>
                  <a:lnTo>
                    <a:pt x="63500" y="0"/>
                  </a:lnTo>
                  <a:cubicBezTo>
                    <a:pt x="44450" y="13970"/>
                    <a:pt x="29210" y="31750"/>
                    <a:pt x="22860" y="44450"/>
                  </a:cubicBezTo>
                  <a:cubicBezTo>
                    <a:pt x="25400" y="41910"/>
                    <a:pt x="30480" y="38100"/>
                    <a:pt x="39370" y="38100"/>
                  </a:cubicBezTo>
                  <a:cubicBezTo>
                    <a:pt x="60960" y="38100"/>
                    <a:pt x="74930" y="54610"/>
                    <a:pt x="74930" y="73660"/>
                  </a:cubicBezTo>
                  <a:close/>
                  <a:moveTo>
                    <a:pt x="60960" y="74930"/>
                  </a:moveTo>
                  <a:cubicBezTo>
                    <a:pt x="60960" y="60960"/>
                    <a:pt x="50800" y="50800"/>
                    <a:pt x="36830" y="50800"/>
                  </a:cubicBezTo>
                  <a:cubicBezTo>
                    <a:pt x="22860" y="50800"/>
                    <a:pt x="12700" y="60960"/>
                    <a:pt x="12700" y="74930"/>
                  </a:cubicBezTo>
                  <a:cubicBezTo>
                    <a:pt x="12700" y="88900"/>
                    <a:pt x="22860" y="99060"/>
                    <a:pt x="36830" y="99060"/>
                  </a:cubicBezTo>
                  <a:cubicBezTo>
                    <a:pt x="50800" y="99060"/>
                    <a:pt x="60960" y="88900"/>
                    <a:pt x="60960" y="749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5" name="Content Placeholder 4">
            <a:extLst>
              <a:ext uri="{FF2B5EF4-FFF2-40B4-BE49-F238E27FC236}">
                <a16:creationId xmlns:a16="http://schemas.microsoft.com/office/drawing/2014/main" id="{2841C839-61CC-AC87-8EE2-AEFFCFEEC623}"/>
              </a:ext>
            </a:extLst>
          </p:cNvPr>
          <p:cNvGrpSpPr/>
          <p:nvPr/>
        </p:nvGrpSpPr>
        <p:grpSpPr>
          <a:xfrm>
            <a:off x="1270001" y="2876550"/>
            <a:ext cx="2767329" cy="2274570"/>
            <a:chOff x="1270001" y="2876550"/>
            <a:chExt cx="2767329" cy="2274570"/>
          </a:xfrm>
          <a:solidFill>
            <a:srgbClr val="717073"/>
          </a:solidFill>
        </p:grpSpPr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281CB927-5704-DF80-5C35-B4B4C73B7535}"/>
                </a:ext>
              </a:extLst>
            </p:cNvPr>
            <p:cNvSpPr/>
            <p:nvPr/>
          </p:nvSpPr>
          <p:spPr>
            <a:xfrm>
              <a:off x="1275081" y="2876550"/>
              <a:ext cx="120650" cy="172720"/>
            </a:xfrm>
            <a:custGeom>
              <a:avLst/>
              <a:gdLst>
                <a:gd name="connsiteX0" fmla="*/ 120650 w 120650"/>
                <a:gd name="connsiteY0" fmla="*/ 123190 h 172720"/>
                <a:gd name="connsiteX1" fmla="*/ 54610 w 120650"/>
                <a:gd name="connsiteY1" fmla="*/ 172720 h 172720"/>
                <a:gd name="connsiteX2" fmla="*/ 3810 w 120650"/>
                <a:gd name="connsiteY2" fmla="*/ 163830 h 172720"/>
                <a:gd name="connsiteX3" fmla="*/ 3810 w 120650"/>
                <a:gd name="connsiteY3" fmla="*/ 118110 h 172720"/>
                <a:gd name="connsiteX4" fmla="*/ 52070 w 120650"/>
                <a:gd name="connsiteY4" fmla="*/ 130810 h 172720"/>
                <a:gd name="connsiteX5" fmla="*/ 73660 w 120650"/>
                <a:gd name="connsiteY5" fmla="*/ 121920 h 172720"/>
                <a:gd name="connsiteX6" fmla="*/ 45720 w 120650"/>
                <a:gd name="connsiteY6" fmla="*/ 105410 h 172720"/>
                <a:gd name="connsiteX7" fmla="*/ 0 w 120650"/>
                <a:gd name="connsiteY7" fmla="*/ 52070 h 172720"/>
                <a:gd name="connsiteX8" fmla="*/ 64770 w 120650"/>
                <a:gd name="connsiteY8" fmla="*/ 0 h 172720"/>
                <a:gd name="connsiteX9" fmla="*/ 109220 w 120650"/>
                <a:gd name="connsiteY9" fmla="*/ 7620 h 172720"/>
                <a:gd name="connsiteX10" fmla="*/ 109220 w 120650"/>
                <a:gd name="connsiteY10" fmla="*/ 52070 h 172720"/>
                <a:gd name="connsiteX11" fmla="*/ 68580 w 120650"/>
                <a:gd name="connsiteY11" fmla="*/ 41910 h 172720"/>
                <a:gd name="connsiteX12" fmla="*/ 46990 w 120650"/>
                <a:gd name="connsiteY12" fmla="*/ 52070 h 172720"/>
                <a:gd name="connsiteX13" fmla="*/ 73660 w 120650"/>
                <a:gd name="connsiteY13" fmla="*/ 68580 h 172720"/>
                <a:gd name="connsiteX14" fmla="*/ 120650 w 120650"/>
                <a:gd name="connsiteY14" fmla="*/ 121920 h 1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0650" h="172720">
                  <a:moveTo>
                    <a:pt x="120650" y="123190"/>
                  </a:moveTo>
                  <a:cubicBezTo>
                    <a:pt x="120650" y="154940"/>
                    <a:pt x="97790" y="172720"/>
                    <a:pt x="54610" y="172720"/>
                  </a:cubicBezTo>
                  <a:cubicBezTo>
                    <a:pt x="11430" y="172720"/>
                    <a:pt x="16510" y="168910"/>
                    <a:pt x="3810" y="163830"/>
                  </a:cubicBezTo>
                  <a:lnTo>
                    <a:pt x="3810" y="118110"/>
                  </a:lnTo>
                  <a:cubicBezTo>
                    <a:pt x="19050" y="127000"/>
                    <a:pt x="36830" y="130810"/>
                    <a:pt x="52070" y="130810"/>
                  </a:cubicBezTo>
                  <a:cubicBezTo>
                    <a:pt x="67310" y="130810"/>
                    <a:pt x="73660" y="128270"/>
                    <a:pt x="73660" y="121920"/>
                  </a:cubicBezTo>
                  <a:cubicBezTo>
                    <a:pt x="73660" y="115570"/>
                    <a:pt x="63500" y="111760"/>
                    <a:pt x="45720" y="105410"/>
                  </a:cubicBezTo>
                  <a:cubicBezTo>
                    <a:pt x="19050" y="95250"/>
                    <a:pt x="0" y="83820"/>
                    <a:pt x="0" y="52070"/>
                  </a:cubicBezTo>
                  <a:cubicBezTo>
                    <a:pt x="0" y="20320"/>
                    <a:pt x="25400" y="0"/>
                    <a:pt x="64770" y="0"/>
                  </a:cubicBezTo>
                  <a:cubicBezTo>
                    <a:pt x="104140" y="0"/>
                    <a:pt x="97790" y="2540"/>
                    <a:pt x="109220" y="7620"/>
                  </a:cubicBezTo>
                  <a:lnTo>
                    <a:pt x="109220" y="52070"/>
                  </a:lnTo>
                  <a:cubicBezTo>
                    <a:pt x="99060" y="45720"/>
                    <a:pt x="83820" y="41910"/>
                    <a:pt x="68580" y="41910"/>
                  </a:cubicBezTo>
                  <a:cubicBezTo>
                    <a:pt x="53340" y="41910"/>
                    <a:pt x="46990" y="45720"/>
                    <a:pt x="46990" y="52070"/>
                  </a:cubicBezTo>
                  <a:cubicBezTo>
                    <a:pt x="46990" y="58420"/>
                    <a:pt x="57150" y="62230"/>
                    <a:pt x="73660" y="68580"/>
                  </a:cubicBezTo>
                  <a:cubicBezTo>
                    <a:pt x="100330" y="80010"/>
                    <a:pt x="120650" y="90170"/>
                    <a:pt x="120650" y="1219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5FBD6534-6010-246C-9F75-17BB1D7CB9B4}"/>
                </a:ext>
              </a:extLst>
            </p:cNvPr>
            <p:cNvSpPr/>
            <p:nvPr/>
          </p:nvSpPr>
          <p:spPr>
            <a:xfrm>
              <a:off x="1423670" y="2881630"/>
              <a:ext cx="114300" cy="165100"/>
            </a:xfrm>
            <a:custGeom>
              <a:avLst/>
              <a:gdLst>
                <a:gd name="connsiteX0" fmla="*/ 0 w 114300"/>
                <a:gd name="connsiteY0" fmla="*/ 0 h 165100"/>
                <a:gd name="connsiteX1" fmla="*/ 110490 w 114300"/>
                <a:gd name="connsiteY1" fmla="*/ 0 h 165100"/>
                <a:gd name="connsiteX2" fmla="*/ 110490 w 114300"/>
                <a:gd name="connsiteY2" fmla="*/ 40640 h 165100"/>
                <a:gd name="connsiteX3" fmla="*/ 48260 w 114300"/>
                <a:gd name="connsiteY3" fmla="*/ 40640 h 165100"/>
                <a:gd name="connsiteX4" fmla="*/ 48260 w 114300"/>
                <a:gd name="connsiteY4" fmla="*/ 62230 h 165100"/>
                <a:gd name="connsiteX5" fmla="*/ 101600 w 114300"/>
                <a:gd name="connsiteY5" fmla="*/ 62230 h 165100"/>
                <a:gd name="connsiteX6" fmla="*/ 101600 w 114300"/>
                <a:gd name="connsiteY6" fmla="*/ 100330 h 165100"/>
                <a:gd name="connsiteX7" fmla="*/ 48260 w 114300"/>
                <a:gd name="connsiteY7" fmla="*/ 100330 h 165100"/>
                <a:gd name="connsiteX8" fmla="*/ 48260 w 114300"/>
                <a:gd name="connsiteY8" fmla="*/ 124460 h 165100"/>
                <a:gd name="connsiteX9" fmla="*/ 114300 w 114300"/>
                <a:gd name="connsiteY9" fmla="*/ 124460 h 165100"/>
                <a:gd name="connsiteX10" fmla="*/ 114300 w 114300"/>
                <a:gd name="connsiteY10" fmla="*/ 165100 h 165100"/>
                <a:gd name="connsiteX11" fmla="*/ 1270 w 114300"/>
                <a:gd name="connsiteY11" fmla="*/ 165100 h 165100"/>
                <a:gd name="connsiteX12" fmla="*/ 1270 w 114300"/>
                <a:gd name="connsiteY12" fmla="*/ 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4300" h="165100">
                  <a:moveTo>
                    <a:pt x="0" y="0"/>
                  </a:moveTo>
                  <a:lnTo>
                    <a:pt x="110490" y="0"/>
                  </a:lnTo>
                  <a:lnTo>
                    <a:pt x="110490" y="40640"/>
                  </a:lnTo>
                  <a:lnTo>
                    <a:pt x="48260" y="40640"/>
                  </a:lnTo>
                  <a:lnTo>
                    <a:pt x="48260" y="62230"/>
                  </a:lnTo>
                  <a:lnTo>
                    <a:pt x="101600" y="62230"/>
                  </a:lnTo>
                  <a:lnTo>
                    <a:pt x="101600" y="100330"/>
                  </a:lnTo>
                  <a:lnTo>
                    <a:pt x="48260" y="100330"/>
                  </a:lnTo>
                  <a:lnTo>
                    <a:pt x="48260" y="124460"/>
                  </a:lnTo>
                  <a:lnTo>
                    <a:pt x="114300" y="124460"/>
                  </a:lnTo>
                  <a:lnTo>
                    <a:pt x="114300" y="165100"/>
                  </a:lnTo>
                  <a:lnTo>
                    <a:pt x="1270" y="16510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1253B4E9-871A-4866-13C6-B6E7C531C4F1}"/>
                </a:ext>
              </a:extLst>
            </p:cNvPr>
            <p:cNvSpPr/>
            <p:nvPr/>
          </p:nvSpPr>
          <p:spPr>
            <a:xfrm>
              <a:off x="1553211" y="2877820"/>
              <a:ext cx="135889" cy="172719"/>
            </a:xfrm>
            <a:custGeom>
              <a:avLst/>
              <a:gdLst>
                <a:gd name="connsiteX0" fmla="*/ 87630 w 135889"/>
                <a:gd name="connsiteY0" fmla="*/ 1270 h 172719"/>
                <a:gd name="connsiteX1" fmla="*/ 134620 w 135889"/>
                <a:gd name="connsiteY1" fmla="*/ 11430 h 172719"/>
                <a:gd name="connsiteX2" fmla="*/ 134620 w 135889"/>
                <a:gd name="connsiteY2" fmla="*/ 54610 h 172719"/>
                <a:gd name="connsiteX3" fmla="*/ 92710 w 135889"/>
                <a:gd name="connsiteY3" fmla="*/ 44450 h 172719"/>
                <a:gd name="connsiteX4" fmla="*/ 48260 w 135889"/>
                <a:gd name="connsiteY4" fmla="*/ 86360 h 172719"/>
                <a:gd name="connsiteX5" fmla="*/ 90170 w 135889"/>
                <a:gd name="connsiteY5" fmla="*/ 128270 h 172719"/>
                <a:gd name="connsiteX6" fmla="*/ 135890 w 135889"/>
                <a:gd name="connsiteY6" fmla="*/ 118110 h 172719"/>
                <a:gd name="connsiteX7" fmla="*/ 135890 w 135889"/>
                <a:gd name="connsiteY7" fmla="*/ 162560 h 172719"/>
                <a:gd name="connsiteX8" fmla="*/ 85090 w 135889"/>
                <a:gd name="connsiteY8" fmla="*/ 172720 h 172719"/>
                <a:gd name="connsiteX9" fmla="*/ 0 w 135889"/>
                <a:gd name="connsiteY9" fmla="*/ 86360 h 172719"/>
                <a:gd name="connsiteX10" fmla="*/ 87630 w 135889"/>
                <a:gd name="connsiteY10" fmla="*/ 0 h 17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889" h="172719">
                  <a:moveTo>
                    <a:pt x="87630" y="1270"/>
                  </a:moveTo>
                  <a:cubicBezTo>
                    <a:pt x="109220" y="1270"/>
                    <a:pt x="123190" y="6350"/>
                    <a:pt x="134620" y="11430"/>
                  </a:cubicBezTo>
                  <a:lnTo>
                    <a:pt x="134620" y="54610"/>
                  </a:lnTo>
                  <a:cubicBezTo>
                    <a:pt x="125730" y="49530"/>
                    <a:pt x="111760" y="44450"/>
                    <a:pt x="92710" y="44450"/>
                  </a:cubicBezTo>
                  <a:cubicBezTo>
                    <a:pt x="63500" y="44450"/>
                    <a:pt x="48260" y="64770"/>
                    <a:pt x="48260" y="86360"/>
                  </a:cubicBezTo>
                  <a:cubicBezTo>
                    <a:pt x="48260" y="107950"/>
                    <a:pt x="63500" y="128270"/>
                    <a:pt x="90170" y="128270"/>
                  </a:cubicBezTo>
                  <a:cubicBezTo>
                    <a:pt x="116840" y="128270"/>
                    <a:pt x="125730" y="121920"/>
                    <a:pt x="135890" y="118110"/>
                  </a:cubicBezTo>
                  <a:lnTo>
                    <a:pt x="135890" y="162560"/>
                  </a:lnTo>
                  <a:cubicBezTo>
                    <a:pt x="124460" y="168910"/>
                    <a:pt x="105410" y="172720"/>
                    <a:pt x="85090" y="172720"/>
                  </a:cubicBezTo>
                  <a:cubicBezTo>
                    <a:pt x="35560" y="172720"/>
                    <a:pt x="0" y="134620"/>
                    <a:pt x="0" y="86360"/>
                  </a:cubicBezTo>
                  <a:cubicBezTo>
                    <a:pt x="0" y="38100"/>
                    <a:pt x="35560" y="0"/>
                    <a:pt x="8763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3315835B-B95A-C81A-A25F-D2A2452F4D89}"/>
                </a:ext>
              </a:extLst>
            </p:cNvPr>
            <p:cNvSpPr/>
            <p:nvPr/>
          </p:nvSpPr>
          <p:spPr>
            <a:xfrm>
              <a:off x="1711961" y="2881630"/>
              <a:ext cx="132079" cy="165100"/>
            </a:xfrm>
            <a:custGeom>
              <a:avLst/>
              <a:gdLst>
                <a:gd name="connsiteX0" fmla="*/ 132080 w 132079"/>
                <a:gd name="connsiteY0" fmla="*/ 0 h 165100"/>
                <a:gd name="connsiteX1" fmla="*/ 132080 w 132079"/>
                <a:gd name="connsiteY1" fmla="*/ 40640 h 165100"/>
                <a:gd name="connsiteX2" fmla="*/ 90170 w 132079"/>
                <a:gd name="connsiteY2" fmla="*/ 40640 h 165100"/>
                <a:gd name="connsiteX3" fmla="*/ 90170 w 132079"/>
                <a:gd name="connsiteY3" fmla="*/ 165100 h 165100"/>
                <a:gd name="connsiteX4" fmla="*/ 41910 w 132079"/>
                <a:gd name="connsiteY4" fmla="*/ 165100 h 165100"/>
                <a:gd name="connsiteX5" fmla="*/ 41910 w 132079"/>
                <a:gd name="connsiteY5" fmla="*/ 40640 h 165100"/>
                <a:gd name="connsiteX6" fmla="*/ 0 w 132079"/>
                <a:gd name="connsiteY6" fmla="*/ 40640 h 165100"/>
                <a:gd name="connsiteX7" fmla="*/ 0 w 132079"/>
                <a:gd name="connsiteY7" fmla="*/ 0 h 165100"/>
                <a:gd name="connsiteX8" fmla="*/ 132080 w 132079"/>
                <a:gd name="connsiteY8" fmla="*/ 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079" h="165100">
                  <a:moveTo>
                    <a:pt x="132080" y="0"/>
                  </a:moveTo>
                  <a:lnTo>
                    <a:pt x="132080" y="40640"/>
                  </a:lnTo>
                  <a:lnTo>
                    <a:pt x="90170" y="40640"/>
                  </a:lnTo>
                  <a:lnTo>
                    <a:pt x="90170" y="165100"/>
                  </a:lnTo>
                  <a:lnTo>
                    <a:pt x="41910" y="165100"/>
                  </a:lnTo>
                  <a:lnTo>
                    <a:pt x="41910" y="40640"/>
                  </a:lnTo>
                  <a:lnTo>
                    <a:pt x="0" y="40640"/>
                  </a:lnTo>
                  <a:lnTo>
                    <a:pt x="0" y="0"/>
                  </a:lnTo>
                  <a:lnTo>
                    <a:pt x="13208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DD297B61-3799-50BB-56F3-07BCDE5760DA}"/>
                </a:ext>
              </a:extLst>
            </p:cNvPr>
            <p:cNvSpPr/>
            <p:nvPr/>
          </p:nvSpPr>
          <p:spPr>
            <a:xfrm>
              <a:off x="1869440" y="2881630"/>
              <a:ext cx="48260" cy="165100"/>
            </a:xfrm>
            <a:custGeom>
              <a:avLst/>
              <a:gdLst>
                <a:gd name="connsiteX0" fmla="*/ 48260 w 48260"/>
                <a:gd name="connsiteY0" fmla="*/ 165100 h 165100"/>
                <a:gd name="connsiteX1" fmla="*/ 0 w 48260"/>
                <a:gd name="connsiteY1" fmla="*/ 165100 h 165100"/>
                <a:gd name="connsiteX2" fmla="*/ 0 w 48260"/>
                <a:gd name="connsiteY2" fmla="*/ 0 h 165100"/>
                <a:gd name="connsiteX3" fmla="*/ 48260 w 48260"/>
                <a:gd name="connsiteY3" fmla="*/ 0 h 165100"/>
                <a:gd name="connsiteX4" fmla="*/ 48260 w 48260"/>
                <a:gd name="connsiteY4" fmla="*/ 16510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60" h="165100">
                  <a:moveTo>
                    <a:pt x="48260" y="165100"/>
                  </a:moveTo>
                  <a:lnTo>
                    <a:pt x="0" y="165100"/>
                  </a:lnTo>
                  <a:lnTo>
                    <a:pt x="0" y="0"/>
                  </a:lnTo>
                  <a:lnTo>
                    <a:pt x="48260" y="0"/>
                  </a:lnTo>
                  <a:lnTo>
                    <a:pt x="48260" y="1651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EC980628-517C-8B70-C36F-E5D74EA210D0}"/>
                </a:ext>
              </a:extLst>
            </p:cNvPr>
            <p:cNvSpPr/>
            <p:nvPr/>
          </p:nvSpPr>
          <p:spPr>
            <a:xfrm>
              <a:off x="1946911" y="2879090"/>
              <a:ext cx="175260" cy="172720"/>
            </a:xfrm>
            <a:custGeom>
              <a:avLst/>
              <a:gdLst>
                <a:gd name="connsiteX0" fmla="*/ 87630 w 175260"/>
                <a:gd name="connsiteY0" fmla="*/ 0 h 172720"/>
                <a:gd name="connsiteX1" fmla="*/ 175260 w 175260"/>
                <a:gd name="connsiteY1" fmla="*/ 86360 h 172720"/>
                <a:gd name="connsiteX2" fmla="*/ 87630 w 175260"/>
                <a:gd name="connsiteY2" fmla="*/ 172720 h 172720"/>
                <a:gd name="connsiteX3" fmla="*/ 0 w 175260"/>
                <a:gd name="connsiteY3" fmla="*/ 86360 h 172720"/>
                <a:gd name="connsiteX4" fmla="*/ 87630 w 175260"/>
                <a:gd name="connsiteY4" fmla="*/ 0 h 172720"/>
                <a:gd name="connsiteX5" fmla="*/ 87630 w 175260"/>
                <a:gd name="connsiteY5" fmla="*/ 127000 h 172720"/>
                <a:gd name="connsiteX6" fmla="*/ 127000 w 175260"/>
                <a:gd name="connsiteY6" fmla="*/ 85090 h 172720"/>
                <a:gd name="connsiteX7" fmla="*/ 87630 w 175260"/>
                <a:gd name="connsiteY7" fmla="*/ 43180 h 172720"/>
                <a:gd name="connsiteX8" fmla="*/ 48260 w 175260"/>
                <a:gd name="connsiteY8" fmla="*/ 85090 h 172720"/>
                <a:gd name="connsiteX9" fmla="*/ 87630 w 175260"/>
                <a:gd name="connsiteY9" fmla="*/ 127000 h 1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260" h="172720">
                  <a:moveTo>
                    <a:pt x="87630" y="0"/>
                  </a:moveTo>
                  <a:cubicBezTo>
                    <a:pt x="139700" y="0"/>
                    <a:pt x="175260" y="38100"/>
                    <a:pt x="175260" y="86360"/>
                  </a:cubicBezTo>
                  <a:cubicBezTo>
                    <a:pt x="175260" y="134620"/>
                    <a:pt x="139700" y="172720"/>
                    <a:pt x="87630" y="172720"/>
                  </a:cubicBezTo>
                  <a:cubicBezTo>
                    <a:pt x="35560" y="172720"/>
                    <a:pt x="0" y="134620"/>
                    <a:pt x="0" y="86360"/>
                  </a:cubicBezTo>
                  <a:cubicBezTo>
                    <a:pt x="0" y="38100"/>
                    <a:pt x="35560" y="0"/>
                    <a:pt x="87630" y="0"/>
                  </a:cubicBezTo>
                  <a:close/>
                  <a:moveTo>
                    <a:pt x="87630" y="127000"/>
                  </a:moveTo>
                  <a:cubicBezTo>
                    <a:pt x="111760" y="127000"/>
                    <a:pt x="127000" y="106680"/>
                    <a:pt x="127000" y="85090"/>
                  </a:cubicBezTo>
                  <a:cubicBezTo>
                    <a:pt x="127000" y="63500"/>
                    <a:pt x="111760" y="43180"/>
                    <a:pt x="87630" y="43180"/>
                  </a:cubicBezTo>
                  <a:cubicBezTo>
                    <a:pt x="63500" y="43180"/>
                    <a:pt x="48260" y="63500"/>
                    <a:pt x="48260" y="85090"/>
                  </a:cubicBezTo>
                  <a:cubicBezTo>
                    <a:pt x="48260" y="106680"/>
                    <a:pt x="63500" y="127000"/>
                    <a:pt x="87630" y="1270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0F1B64E0-83C0-1560-AEDE-44E87FB485CD}"/>
                </a:ext>
              </a:extLst>
            </p:cNvPr>
            <p:cNvSpPr/>
            <p:nvPr/>
          </p:nvSpPr>
          <p:spPr>
            <a:xfrm>
              <a:off x="2151380" y="2880360"/>
              <a:ext cx="143510" cy="168910"/>
            </a:xfrm>
            <a:custGeom>
              <a:avLst/>
              <a:gdLst>
                <a:gd name="connsiteX0" fmla="*/ 46990 w 143510"/>
                <a:gd name="connsiteY0" fmla="*/ 92710 h 168910"/>
                <a:gd name="connsiteX1" fmla="*/ 46990 w 143510"/>
                <a:gd name="connsiteY1" fmla="*/ 166370 h 168910"/>
                <a:gd name="connsiteX2" fmla="*/ 0 w 143510"/>
                <a:gd name="connsiteY2" fmla="*/ 166370 h 168910"/>
                <a:gd name="connsiteX3" fmla="*/ 0 w 143510"/>
                <a:gd name="connsiteY3" fmla="*/ 0 h 168910"/>
                <a:gd name="connsiteX4" fmla="*/ 2540 w 143510"/>
                <a:gd name="connsiteY4" fmla="*/ 0 h 168910"/>
                <a:gd name="connsiteX5" fmla="*/ 96520 w 143510"/>
                <a:gd name="connsiteY5" fmla="*/ 76200 h 168910"/>
                <a:gd name="connsiteX6" fmla="*/ 96520 w 143510"/>
                <a:gd name="connsiteY6" fmla="*/ 2540 h 168910"/>
                <a:gd name="connsiteX7" fmla="*/ 143510 w 143510"/>
                <a:gd name="connsiteY7" fmla="*/ 2540 h 168910"/>
                <a:gd name="connsiteX8" fmla="*/ 143510 w 143510"/>
                <a:gd name="connsiteY8" fmla="*/ 168910 h 168910"/>
                <a:gd name="connsiteX9" fmla="*/ 140970 w 143510"/>
                <a:gd name="connsiteY9" fmla="*/ 168910 h 168910"/>
                <a:gd name="connsiteX10" fmla="*/ 45720 w 143510"/>
                <a:gd name="connsiteY10" fmla="*/ 92710 h 168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3510" h="168910">
                  <a:moveTo>
                    <a:pt x="46990" y="92710"/>
                  </a:moveTo>
                  <a:lnTo>
                    <a:pt x="46990" y="166370"/>
                  </a:lnTo>
                  <a:lnTo>
                    <a:pt x="0" y="166370"/>
                  </a:lnTo>
                  <a:lnTo>
                    <a:pt x="0" y="0"/>
                  </a:lnTo>
                  <a:lnTo>
                    <a:pt x="2540" y="0"/>
                  </a:lnTo>
                  <a:lnTo>
                    <a:pt x="96520" y="76200"/>
                  </a:lnTo>
                  <a:lnTo>
                    <a:pt x="96520" y="2540"/>
                  </a:lnTo>
                  <a:lnTo>
                    <a:pt x="143510" y="2540"/>
                  </a:lnTo>
                  <a:lnTo>
                    <a:pt x="143510" y="168910"/>
                  </a:lnTo>
                  <a:lnTo>
                    <a:pt x="140970" y="168910"/>
                  </a:lnTo>
                  <a:lnTo>
                    <a:pt x="45720" y="927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033804ED-C93C-21E5-BE9C-4727F0EFD751}"/>
                </a:ext>
              </a:extLst>
            </p:cNvPr>
            <p:cNvSpPr/>
            <p:nvPr/>
          </p:nvSpPr>
          <p:spPr>
            <a:xfrm>
              <a:off x="2363471" y="2877820"/>
              <a:ext cx="120650" cy="168909"/>
            </a:xfrm>
            <a:custGeom>
              <a:avLst/>
              <a:gdLst>
                <a:gd name="connsiteX0" fmla="*/ 0 w 120650"/>
                <a:gd name="connsiteY0" fmla="*/ 168910 h 168909"/>
                <a:gd name="connsiteX1" fmla="*/ 35560 w 120650"/>
                <a:gd name="connsiteY1" fmla="*/ 123190 h 168909"/>
                <a:gd name="connsiteX2" fmla="*/ 66040 w 120650"/>
                <a:gd name="connsiteY2" fmla="*/ 66040 h 168909"/>
                <a:gd name="connsiteX3" fmla="*/ 39370 w 120650"/>
                <a:gd name="connsiteY3" fmla="*/ 44450 h 168909"/>
                <a:gd name="connsiteX4" fmla="*/ 8890 w 120650"/>
                <a:gd name="connsiteY4" fmla="*/ 52070 h 168909"/>
                <a:gd name="connsiteX5" fmla="*/ 8890 w 120650"/>
                <a:gd name="connsiteY5" fmla="*/ 7620 h 168909"/>
                <a:gd name="connsiteX6" fmla="*/ 45720 w 120650"/>
                <a:gd name="connsiteY6" fmla="*/ 0 h 168909"/>
                <a:gd name="connsiteX7" fmla="*/ 113030 w 120650"/>
                <a:gd name="connsiteY7" fmla="*/ 62230 h 168909"/>
                <a:gd name="connsiteX8" fmla="*/ 82550 w 120650"/>
                <a:gd name="connsiteY8" fmla="*/ 128270 h 168909"/>
                <a:gd name="connsiteX9" fmla="*/ 120650 w 120650"/>
                <a:gd name="connsiteY9" fmla="*/ 128270 h 168909"/>
                <a:gd name="connsiteX10" fmla="*/ 120650 w 120650"/>
                <a:gd name="connsiteY10" fmla="*/ 168910 h 168909"/>
                <a:gd name="connsiteX11" fmla="*/ 0 w 120650"/>
                <a:gd name="connsiteY11" fmla="*/ 168910 h 168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0650" h="168909">
                  <a:moveTo>
                    <a:pt x="0" y="168910"/>
                  </a:moveTo>
                  <a:lnTo>
                    <a:pt x="35560" y="123190"/>
                  </a:lnTo>
                  <a:cubicBezTo>
                    <a:pt x="52070" y="101600"/>
                    <a:pt x="66040" y="81280"/>
                    <a:pt x="66040" y="66040"/>
                  </a:cubicBezTo>
                  <a:cubicBezTo>
                    <a:pt x="66040" y="50800"/>
                    <a:pt x="55880" y="44450"/>
                    <a:pt x="39370" y="44450"/>
                  </a:cubicBezTo>
                  <a:cubicBezTo>
                    <a:pt x="22860" y="44450"/>
                    <a:pt x="13970" y="49530"/>
                    <a:pt x="8890" y="52070"/>
                  </a:cubicBezTo>
                  <a:lnTo>
                    <a:pt x="8890" y="7620"/>
                  </a:lnTo>
                  <a:cubicBezTo>
                    <a:pt x="13970" y="5080"/>
                    <a:pt x="27940" y="0"/>
                    <a:pt x="45720" y="0"/>
                  </a:cubicBezTo>
                  <a:cubicBezTo>
                    <a:pt x="87630" y="0"/>
                    <a:pt x="113030" y="25400"/>
                    <a:pt x="113030" y="62230"/>
                  </a:cubicBezTo>
                  <a:cubicBezTo>
                    <a:pt x="113030" y="99060"/>
                    <a:pt x="95250" y="109220"/>
                    <a:pt x="82550" y="128270"/>
                  </a:cubicBezTo>
                  <a:lnTo>
                    <a:pt x="120650" y="128270"/>
                  </a:lnTo>
                  <a:lnTo>
                    <a:pt x="120650" y="168910"/>
                  </a:lnTo>
                  <a:lnTo>
                    <a:pt x="0" y="1689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425E3175-730A-7CEE-F641-2563C82C408B}"/>
                </a:ext>
              </a:extLst>
            </p:cNvPr>
            <p:cNvSpPr/>
            <p:nvPr/>
          </p:nvSpPr>
          <p:spPr>
            <a:xfrm>
              <a:off x="2506980" y="2928620"/>
              <a:ext cx="48260" cy="123189"/>
            </a:xfrm>
            <a:custGeom>
              <a:avLst/>
              <a:gdLst>
                <a:gd name="connsiteX0" fmla="*/ 24130 w 48260"/>
                <a:gd name="connsiteY0" fmla="*/ 0 h 123189"/>
                <a:gd name="connsiteX1" fmla="*/ 48260 w 48260"/>
                <a:gd name="connsiteY1" fmla="*/ 24130 h 123189"/>
                <a:gd name="connsiteX2" fmla="*/ 24130 w 48260"/>
                <a:gd name="connsiteY2" fmla="*/ 48260 h 123189"/>
                <a:gd name="connsiteX3" fmla="*/ 0 w 48260"/>
                <a:gd name="connsiteY3" fmla="*/ 24130 h 123189"/>
                <a:gd name="connsiteX4" fmla="*/ 24130 w 48260"/>
                <a:gd name="connsiteY4" fmla="*/ 0 h 123189"/>
                <a:gd name="connsiteX5" fmla="*/ 24130 w 48260"/>
                <a:gd name="connsiteY5" fmla="*/ 74930 h 123189"/>
                <a:gd name="connsiteX6" fmla="*/ 48260 w 48260"/>
                <a:gd name="connsiteY6" fmla="*/ 99060 h 123189"/>
                <a:gd name="connsiteX7" fmla="*/ 24130 w 48260"/>
                <a:gd name="connsiteY7" fmla="*/ 123190 h 123189"/>
                <a:gd name="connsiteX8" fmla="*/ 0 w 48260"/>
                <a:gd name="connsiteY8" fmla="*/ 99060 h 123189"/>
                <a:gd name="connsiteX9" fmla="*/ 24130 w 48260"/>
                <a:gd name="connsiteY9" fmla="*/ 74930 h 12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60" h="123189">
                  <a:moveTo>
                    <a:pt x="24130" y="0"/>
                  </a:moveTo>
                  <a:cubicBezTo>
                    <a:pt x="39370" y="0"/>
                    <a:pt x="48260" y="8890"/>
                    <a:pt x="48260" y="24130"/>
                  </a:cubicBezTo>
                  <a:cubicBezTo>
                    <a:pt x="48260" y="39370"/>
                    <a:pt x="39370" y="48260"/>
                    <a:pt x="24130" y="48260"/>
                  </a:cubicBezTo>
                  <a:cubicBezTo>
                    <a:pt x="8890" y="48260"/>
                    <a:pt x="0" y="39370"/>
                    <a:pt x="0" y="24130"/>
                  </a:cubicBezTo>
                  <a:cubicBezTo>
                    <a:pt x="0" y="8890"/>
                    <a:pt x="8890" y="0"/>
                    <a:pt x="24130" y="0"/>
                  </a:cubicBezTo>
                  <a:close/>
                  <a:moveTo>
                    <a:pt x="24130" y="74930"/>
                  </a:moveTo>
                  <a:cubicBezTo>
                    <a:pt x="39370" y="74930"/>
                    <a:pt x="48260" y="83820"/>
                    <a:pt x="48260" y="99060"/>
                  </a:cubicBezTo>
                  <a:cubicBezTo>
                    <a:pt x="48260" y="114300"/>
                    <a:pt x="39370" y="123190"/>
                    <a:pt x="24130" y="123190"/>
                  </a:cubicBezTo>
                  <a:cubicBezTo>
                    <a:pt x="8890" y="123190"/>
                    <a:pt x="0" y="114300"/>
                    <a:pt x="0" y="99060"/>
                  </a:cubicBezTo>
                  <a:cubicBezTo>
                    <a:pt x="0" y="83820"/>
                    <a:pt x="8890" y="74930"/>
                    <a:pt x="24130" y="749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3BA2E9AD-BED6-7BF5-634F-7FAF67723D76}"/>
                </a:ext>
              </a:extLst>
            </p:cNvPr>
            <p:cNvSpPr/>
            <p:nvPr/>
          </p:nvSpPr>
          <p:spPr>
            <a:xfrm>
              <a:off x="2633980" y="2880360"/>
              <a:ext cx="129540" cy="165100"/>
            </a:xfrm>
            <a:custGeom>
              <a:avLst/>
              <a:gdLst>
                <a:gd name="connsiteX0" fmla="*/ 1270 w 129540"/>
                <a:gd name="connsiteY0" fmla="*/ 1270 h 165100"/>
                <a:gd name="connsiteX1" fmla="*/ 57150 w 129540"/>
                <a:gd name="connsiteY1" fmla="*/ 1270 h 165100"/>
                <a:gd name="connsiteX2" fmla="*/ 124460 w 129540"/>
                <a:gd name="connsiteY2" fmla="*/ 48260 h 165100"/>
                <a:gd name="connsiteX3" fmla="*/ 102870 w 129540"/>
                <a:gd name="connsiteY3" fmla="*/ 78740 h 165100"/>
                <a:gd name="connsiteX4" fmla="*/ 129540 w 129540"/>
                <a:gd name="connsiteY4" fmla="*/ 115570 h 165100"/>
                <a:gd name="connsiteX5" fmla="*/ 59690 w 129540"/>
                <a:gd name="connsiteY5" fmla="*/ 165100 h 165100"/>
                <a:gd name="connsiteX6" fmla="*/ 0 w 129540"/>
                <a:gd name="connsiteY6" fmla="*/ 165100 h 165100"/>
                <a:gd name="connsiteX7" fmla="*/ 0 w 129540"/>
                <a:gd name="connsiteY7" fmla="*/ 0 h 165100"/>
                <a:gd name="connsiteX8" fmla="*/ 46990 w 129540"/>
                <a:gd name="connsiteY8" fmla="*/ 39370 h 165100"/>
                <a:gd name="connsiteX9" fmla="*/ 46990 w 129540"/>
                <a:gd name="connsiteY9" fmla="*/ 67310 h 165100"/>
                <a:gd name="connsiteX10" fmla="*/ 59690 w 129540"/>
                <a:gd name="connsiteY10" fmla="*/ 67310 h 165100"/>
                <a:gd name="connsiteX11" fmla="*/ 77470 w 129540"/>
                <a:gd name="connsiteY11" fmla="*/ 53340 h 165100"/>
                <a:gd name="connsiteX12" fmla="*/ 59690 w 129540"/>
                <a:gd name="connsiteY12" fmla="*/ 39370 h 165100"/>
                <a:gd name="connsiteX13" fmla="*/ 46990 w 129540"/>
                <a:gd name="connsiteY13" fmla="*/ 39370 h 165100"/>
                <a:gd name="connsiteX14" fmla="*/ 46990 w 129540"/>
                <a:gd name="connsiteY14" fmla="*/ 97790 h 165100"/>
                <a:gd name="connsiteX15" fmla="*/ 46990 w 129540"/>
                <a:gd name="connsiteY15" fmla="*/ 128270 h 165100"/>
                <a:gd name="connsiteX16" fmla="*/ 63500 w 129540"/>
                <a:gd name="connsiteY16" fmla="*/ 128270 h 165100"/>
                <a:gd name="connsiteX17" fmla="*/ 81280 w 129540"/>
                <a:gd name="connsiteY17" fmla="*/ 113030 h 165100"/>
                <a:gd name="connsiteX18" fmla="*/ 63500 w 129540"/>
                <a:gd name="connsiteY18" fmla="*/ 97790 h 165100"/>
                <a:gd name="connsiteX19" fmla="*/ 46990 w 129540"/>
                <a:gd name="connsiteY19" fmla="*/ 9779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9540" h="165100">
                  <a:moveTo>
                    <a:pt x="1270" y="1270"/>
                  </a:moveTo>
                  <a:lnTo>
                    <a:pt x="57150" y="1270"/>
                  </a:lnTo>
                  <a:cubicBezTo>
                    <a:pt x="93980" y="1270"/>
                    <a:pt x="124460" y="15240"/>
                    <a:pt x="124460" y="48260"/>
                  </a:cubicBezTo>
                  <a:cubicBezTo>
                    <a:pt x="124460" y="81280"/>
                    <a:pt x="114300" y="74930"/>
                    <a:pt x="102870" y="78740"/>
                  </a:cubicBezTo>
                  <a:cubicBezTo>
                    <a:pt x="115570" y="82550"/>
                    <a:pt x="129540" y="96520"/>
                    <a:pt x="129540" y="115570"/>
                  </a:cubicBezTo>
                  <a:cubicBezTo>
                    <a:pt x="129540" y="151130"/>
                    <a:pt x="100330" y="165100"/>
                    <a:pt x="59690" y="165100"/>
                  </a:cubicBezTo>
                  <a:lnTo>
                    <a:pt x="0" y="165100"/>
                  </a:lnTo>
                  <a:lnTo>
                    <a:pt x="0" y="0"/>
                  </a:lnTo>
                  <a:close/>
                  <a:moveTo>
                    <a:pt x="46990" y="39370"/>
                  </a:moveTo>
                  <a:lnTo>
                    <a:pt x="46990" y="67310"/>
                  </a:lnTo>
                  <a:lnTo>
                    <a:pt x="59690" y="67310"/>
                  </a:lnTo>
                  <a:cubicBezTo>
                    <a:pt x="68580" y="67310"/>
                    <a:pt x="77470" y="63500"/>
                    <a:pt x="77470" y="53340"/>
                  </a:cubicBezTo>
                  <a:cubicBezTo>
                    <a:pt x="77470" y="43180"/>
                    <a:pt x="69850" y="39370"/>
                    <a:pt x="59690" y="39370"/>
                  </a:cubicBezTo>
                  <a:lnTo>
                    <a:pt x="46990" y="39370"/>
                  </a:lnTo>
                  <a:close/>
                  <a:moveTo>
                    <a:pt x="46990" y="97790"/>
                  </a:moveTo>
                  <a:lnTo>
                    <a:pt x="46990" y="128270"/>
                  </a:lnTo>
                  <a:lnTo>
                    <a:pt x="63500" y="128270"/>
                  </a:lnTo>
                  <a:cubicBezTo>
                    <a:pt x="72390" y="128270"/>
                    <a:pt x="81280" y="124460"/>
                    <a:pt x="81280" y="113030"/>
                  </a:cubicBezTo>
                  <a:cubicBezTo>
                    <a:pt x="81280" y="101600"/>
                    <a:pt x="72390" y="97790"/>
                    <a:pt x="63500" y="97790"/>
                  </a:cubicBezTo>
                  <a:lnTo>
                    <a:pt x="46990" y="977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496ACAB2-15E9-96A9-1824-F2965CB92139}"/>
                </a:ext>
              </a:extLst>
            </p:cNvPr>
            <p:cNvSpPr/>
            <p:nvPr/>
          </p:nvSpPr>
          <p:spPr>
            <a:xfrm>
              <a:off x="2792730" y="2881630"/>
              <a:ext cx="133350" cy="165100"/>
            </a:xfrm>
            <a:custGeom>
              <a:avLst/>
              <a:gdLst>
                <a:gd name="connsiteX0" fmla="*/ 85090 w 133350"/>
                <a:gd name="connsiteY0" fmla="*/ 165100 h 165100"/>
                <a:gd name="connsiteX1" fmla="*/ 60960 w 133350"/>
                <a:gd name="connsiteY1" fmla="*/ 114300 h 165100"/>
                <a:gd name="connsiteX2" fmla="*/ 46990 w 133350"/>
                <a:gd name="connsiteY2" fmla="*/ 114300 h 165100"/>
                <a:gd name="connsiteX3" fmla="*/ 46990 w 133350"/>
                <a:gd name="connsiteY3" fmla="*/ 165100 h 165100"/>
                <a:gd name="connsiteX4" fmla="*/ 0 w 133350"/>
                <a:gd name="connsiteY4" fmla="*/ 165100 h 165100"/>
                <a:gd name="connsiteX5" fmla="*/ 0 w 133350"/>
                <a:gd name="connsiteY5" fmla="*/ 0 h 165100"/>
                <a:gd name="connsiteX6" fmla="*/ 62230 w 133350"/>
                <a:gd name="connsiteY6" fmla="*/ 0 h 165100"/>
                <a:gd name="connsiteX7" fmla="*/ 130810 w 133350"/>
                <a:gd name="connsiteY7" fmla="*/ 58420 h 165100"/>
                <a:gd name="connsiteX8" fmla="*/ 101600 w 133350"/>
                <a:gd name="connsiteY8" fmla="*/ 106680 h 165100"/>
                <a:gd name="connsiteX9" fmla="*/ 133350 w 133350"/>
                <a:gd name="connsiteY9" fmla="*/ 165100 h 165100"/>
                <a:gd name="connsiteX10" fmla="*/ 83820 w 133350"/>
                <a:gd name="connsiteY10" fmla="*/ 165100 h 165100"/>
                <a:gd name="connsiteX11" fmla="*/ 48260 w 133350"/>
                <a:gd name="connsiteY11" fmla="*/ 40640 h 165100"/>
                <a:gd name="connsiteX12" fmla="*/ 48260 w 133350"/>
                <a:gd name="connsiteY12" fmla="*/ 76200 h 165100"/>
                <a:gd name="connsiteX13" fmla="*/ 66040 w 133350"/>
                <a:gd name="connsiteY13" fmla="*/ 76200 h 165100"/>
                <a:gd name="connsiteX14" fmla="*/ 83820 w 133350"/>
                <a:gd name="connsiteY14" fmla="*/ 58420 h 165100"/>
                <a:gd name="connsiteX15" fmla="*/ 66040 w 133350"/>
                <a:gd name="connsiteY15" fmla="*/ 40640 h 165100"/>
                <a:gd name="connsiteX16" fmla="*/ 48260 w 133350"/>
                <a:gd name="connsiteY16" fmla="*/ 4064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3350" h="165100">
                  <a:moveTo>
                    <a:pt x="85090" y="165100"/>
                  </a:moveTo>
                  <a:lnTo>
                    <a:pt x="60960" y="114300"/>
                  </a:lnTo>
                  <a:lnTo>
                    <a:pt x="46990" y="114300"/>
                  </a:lnTo>
                  <a:lnTo>
                    <a:pt x="46990" y="165100"/>
                  </a:lnTo>
                  <a:lnTo>
                    <a:pt x="0" y="165100"/>
                  </a:lnTo>
                  <a:lnTo>
                    <a:pt x="0" y="0"/>
                  </a:lnTo>
                  <a:lnTo>
                    <a:pt x="62230" y="0"/>
                  </a:lnTo>
                  <a:cubicBezTo>
                    <a:pt x="102870" y="0"/>
                    <a:pt x="130810" y="19050"/>
                    <a:pt x="130810" y="58420"/>
                  </a:cubicBezTo>
                  <a:cubicBezTo>
                    <a:pt x="130810" y="97790"/>
                    <a:pt x="119380" y="97790"/>
                    <a:pt x="101600" y="106680"/>
                  </a:cubicBezTo>
                  <a:lnTo>
                    <a:pt x="133350" y="165100"/>
                  </a:lnTo>
                  <a:lnTo>
                    <a:pt x="83820" y="165100"/>
                  </a:lnTo>
                  <a:close/>
                  <a:moveTo>
                    <a:pt x="48260" y="40640"/>
                  </a:moveTo>
                  <a:lnTo>
                    <a:pt x="48260" y="76200"/>
                  </a:lnTo>
                  <a:lnTo>
                    <a:pt x="66040" y="76200"/>
                  </a:lnTo>
                  <a:cubicBezTo>
                    <a:pt x="76200" y="76200"/>
                    <a:pt x="83820" y="72390"/>
                    <a:pt x="83820" y="58420"/>
                  </a:cubicBezTo>
                  <a:cubicBezTo>
                    <a:pt x="83820" y="44450"/>
                    <a:pt x="74930" y="40640"/>
                    <a:pt x="66040" y="40640"/>
                  </a:cubicBezTo>
                  <a:lnTo>
                    <a:pt x="4826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80508D10-5E98-08E2-1895-0BA4FB1039A4}"/>
                </a:ext>
              </a:extLst>
            </p:cNvPr>
            <p:cNvSpPr/>
            <p:nvPr/>
          </p:nvSpPr>
          <p:spPr>
            <a:xfrm>
              <a:off x="2940051" y="2880360"/>
              <a:ext cx="170179" cy="166369"/>
            </a:xfrm>
            <a:custGeom>
              <a:avLst/>
              <a:gdLst>
                <a:gd name="connsiteX0" fmla="*/ 109220 w 170179"/>
                <a:gd name="connsiteY0" fmla="*/ 144780 h 166369"/>
                <a:gd name="connsiteX1" fmla="*/ 59690 w 170179"/>
                <a:gd name="connsiteY1" fmla="*/ 144780 h 166369"/>
                <a:gd name="connsiteX2" fmla="*/ 49530 w 170179"/>
                <a:gd name="connsiteY2" fmla="*/ 166370 h 166369"/>
                <a:gd name="connsiteX3" fmla="*/ 0 w 170179"/>
                <a:gd name="connsiteY3" fmla="*/ 166370 h 166369"/>
                <a:gd name="connsiteX4" fmla="*/ 83820 w 170179"/>
                <a:gd name="connsiteY4" fmla="*/ 0 h 166369"/>
                <a:gd name="connsiteX5" fmla="*/ 86360 w 170179"/>
                <a:gd name="connsiteY5" fmla="*/ 0 h 166369"/>
                <a:gd name="connsiteX6" fmla="*/ 170180 w 170179"/>
                <a:gd name="connsiteY6" fmla="*/ 166370 h 166369"/>
                <a:gd name="connsiteX7" fmla="*/ 120650 w 170179"/>
                <a:gd name="connsiteY7" fmla="*/ 166370 h 166369"/>
                <a:gd name="connsiteX8" fmla="*/ 110490 w 170179"/>
                <a:gd name="connsiteY8" fmla="*/ 144780 h 166369"/>
                <a:gd name="connsiteX9" fmla="*/ 72390 w 170179"/>
                <a:gd name="connsiteY9" fmla="*/ 113030 h 166369"/>
                <a:gd name="connsiteX10" fmla="*/ 96520 w 170179"/>
                <a:gd name="connsiteY10" fmla="*/ 113030 h 166369"/>
                <a:gd name="connsiteX11" fmla="*/ 85090 w 170179"/>
                <a:gd name="connsiteY11" fmla="*/ 82550 h 166369"/>
                <a:gd name="connsiteX12" fmla="*/ 85090 w 170179"/>
                <a:gd name="connsiteY12" fmla="*/ 82550 h 166369"/>
                <a:gd name="connsiteX13" fmla="*/ 73660 w 170179"/>
                <a:gd name="connsiteY13" fmla="*/ 11303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0179" h="166369">
                  <a:moveTo>
                    <a:pt x="109220" y="144780"/>
                  </a:moveTo>
                  <a:lnTo>
                    <a:pt x="59690" y="144780"/>
                  </a:lnTo>
                  <a:lnTo>
                    <a:pt x="49530" y="166370"/>
                  </a:lnTo>
                  <a:lnTo>
                    <a:pt x="0" y="166370"/>
                  </a:lnTo>
                  <a:lnTo>
                    <a:pt x="83820" y="0"/>
                  </a:lnTo>
                  <a:lnTo>
                    <a:pt x="86360" y="0"/>
                  </a:lnTo>
                  <a:lnTo>
                    <a:pt x="170180" y="166370"/>
                  </a:lnTo>
                  <a:lnTo>
                    <a:pt x="120650" y="166370"/>
                  </a:lnTo>
                  <a:lnTo>
                    <a:pt x="110490" y="144780"/>
                  </a:lnTo>
                  <a:close/>
                  <a:moveTo>
                    <a:pt x="72390" y="113030"/>
                  </a:moveTo>
                  <a:lnTo>
                    <a:pt x="96520" y="113030"/>
                  </a:lnTo>
                  <a:cubicBezTo>
                    <a:pt x="92710" y="102870"/>
                    <a:pt x="86360" y="88900"/>
                    <a:pt x="85090" y="82550"/>
                  </a:cubicBezTo>
                  <a:lnTo>
                    <a:pt x="85090" y="82550"/>
                  </a:lnTo>
                  <a:cubicBezTo>
                    <a:pt x="83820" y="88900"/>
                    <a:pt x="77470" y="104140"/>
                    <a:pt x="73660" y="1130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B70AEE19-0DC2-6B62-65BA-476C9384FF23}"/>
                </a:ext>
              </a:extLst>
            </p:cNvPr>
            <p:cNvSpPr/>
            <p:nvPr/>
          </p:nvSpPr>
          <p:spPr>
            <a:xfrm>
              <a:off x="3129280" y="2880360"/>
              <a:ext cx="143510" cy="168910"/>
            </a:xfrm>
            <a:custGeom>
              <a:avLst/>
              <a:gdLst>
                <a:gd name="connsiteX0" fmla="*/ 46990 w 143510"/>
                <a:gd name="connsiteY0" fmla="*/ 92710 h 168910"/>
                <a:gd name="connsiteX1" fmla="*/ 46990 w 143510"/>
                <a:gd name="connsiteY1" fmla="*/ 166370 h 168910"/>
                <a:gd name="connsiteX2" fmla="*/ 0 w 143510"/>
                <a:gd name="connsiteY2" fmla="*/ 166370 h 168910"/>
                <a:gd name="connsiteX3" fmla="*/ 0 w 143510"/>
                <a:gd name="connsiteY3" fmla="*/ 0 h 168910"/>
                <a:gd name="connsiteX4" fmla="*/ 2540 w 143510"/>
                <a:gd name="connsiteY4" fmla="*/ 0 h 168910"/>
                <a:gd name="connsiteX5" fmla="*/ 96520 w 143510"/>
                <a:gd name="connsiteY5" fmla="*/ 76200 h 168910"/>
                <a:gd name="connsiteX6" fmla="*/ 96520 w 143510"/>
                <a:gd name="connsiteY6" fmla="*/ 2540 h 168910"/>
                <a:gd name="connsiteX7" fmla="*/ 143510 w 143510"/>
                <a:gd name="connsiteY7" fmla="*/ 2540 h 168910"/>
                <a:gd name="connsiteX8" fmla="*/ 143510 w 143510"/>
                <a:gd name="connsiteY8" fmla="*/ 168910 h 168910"/>
                <a:gd name="connsiteX9" fmla="*/ 140970 w 143510"/>
                <a:gd name="connsiteY9" fmla="*/ 168910 h 168910"/>
                <a:gd name="connsiteX10" fmla="*/ 45720 w 143510"/>
                <a:gd name="connsiteY10" fmla="*/ 92710 h 168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3510" h="168910">
                  <a:moveTo>
                    <a:pt x="46990" y="92710"/>
                  </a:moveTo>
                  <a:lnTo>
                    <a:pt x="46990" y="166370"/>
                  </a:lnTo>
                  <a:lnTo>
                    <a:pt x="0" y="166370"/>
                  </a:lnTo>
                  <a:lnTo>
                    <a:pt x="0" y="0"/>
                  </a:lnTo>
                  <a:lnTo>
                    <a:pt x="2540" y="0"/>
                  </a:lnTo>
                  <a:lnTo>
                    <a:pt x="96520" y="76200"/>
                  </a:lnTo>
                  <a:lnTo>
                    <a:pt x="96520" y="2540"/>
                  </a:lnTo>
                  <a:lnTo>
                    <a:pt x="143510" y="2540"/>
                  </a:lnTo>
                  <a:lnTo>
                    <a:pt x="143510" y="168910"/>
                  </a:lnTo>
                  <a:lnTo>
                    <a:pt x="140970" y="168910"/>
                  </a:lnTo>
                  <a:lnTo>
                    <a:pt x="45720" y="927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9FB165FD-DA4E-D451-1701-9D88028BAADE}"/>
                </a:ext>
              </a:extLst>
            </p:cNvPr>
            <p:cNvSpPr/>
            <p:nvPr/>
          </p:nvSpPr>
          <p:spPr>
            <a:xfrm>
              <a:off x="3310891" y="2881630"/>
              <a:ext cx="152400" cy="165100"/>
            </a:xfrm>
            <a:custGeom>
              <a:avLst/>
              <a:gdLst>
                <a:gd name="connsiteX0" fmla="*/ 0 w 152400"/>
                <a:gd name="connsiteY0" fmla="*/ 165100 h 165100"/>
                <a:gd name="connsiteX1" fmla="*/ 0 w 152400"/>
                <a:gd name="connsiteY1" fmla="*/ 0 h 165100"/>
                <a:gd name="connsiteX2" fmla="*/ 57150 w 152400"/>
                <a:gd name="connsiteY2" fmla="*/ 0 h 165100"/>
                <a:gd name="connsiteX3" fmla="*/ 152400 w 152400"/>
                <a:gd name="connsiteY3" fmla="*/ 82550 h 165100"/>
                <a:gd name="connsiteX4" fmla="*/ 57150 w 152400"/>
                <a:gd name="connsiteY4" fmla="*/ 165100 h 165100"/>
                <a:gd name="connsiteX5" fmla="*/ 0 w 152400"/>
                <a:gd name="connsiteY5" fmla="*/ 165100 h 165100"/>
                <a:gd name="connsiteX6" fmla="*/ 46990 w 152400"/>
                <a:gd name="connsiteY6" fmla="*/ 40640 h 165100"/>
                <a:gd name="connsiteX7" fmla="*/ 46990 w 152400"/>
                <a:gd name="connsiteY7" fmla="*/ 124460 h 165100"/>
                <a:gd name="connsiteX8" fmla="*/ 55880 w 152400"/>
                <a:gd name="connsiteY8" fmla="*/ 124460 h 165100"/>
                <a:gd name="connsiteX9" fmla="*/ 102870 w 152400"/>
                <a:gd name="connsiteY9" fmla="*/ 82550 h 165100"/>
                <a:gd name="connsiteX10" fmla="*/ 55880 w 152400"/>
                <a:gd name="connsiteY10" fmla="*/ 40640 h 165100"/>
                <a:gd name="connsiteX11" fmla="*/ 46990 w 152400"/>
                <a:gd name="connsiteY11" fmla="*/ 4064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2400" h="165100">
                  <a:moveTo>
                    <a:pt x="0" y="165100"/>
                  </a:moveTo>
                  <a:lnTo>
                    <a:pt x="0" y="0"/>
                  </a:lnTo>
                  <a:lnTo>
                    <a:pt x="57150" y="0"/>
                  </a:lnTo>
                  <a:cubicBezTo>
                    <a:pt x="115570" y="0"/>
                    <a:pt x="152400" y="35560"/>
                    <a:pt x="152400" y="82550"/>
                  </a:cubicBezTo>
                  <a:cubicBezTo>
                    <a:pt x="152400" y="129540"/>
                    <a:pt x="116840" y="165100"/>
                    <a:pt x="57150" y="165100"/>
                  </a:cubicBezTo>
                  <a:lnTo>
                    <a:pt x="0" y="165100"/>
                  </a:lnTo>
                  <a:close/>
                  <a:moveTo>
                    <a:pt x="46990" y="40640"/>
                  </a:moveTo>
                  <a:lnTo>
                    <a:pt x="46990" y="124460"/>
                  </a:lnTo>
                  <a:lnTo>
                    <a:pt x="55880" y="124460"/>
                  </a:lnTo>
                  <a:cubicBezTo>
                    <a:pt x="87630" y="124460"/>
                    <a:pt x="102870" y="104140"/>
                    <a:pt x="102870" y="82550"/>
                  </a:cubicBezTo>
                  <a:cubicBezTo>
                    <a:pt x="102870" y="60960"/>
                    <a:pt x="87630" y="40640"/>
                    <a:pt x="55880" y="40640"/>
                  </a:cubicBezTo>
                  <a:lnTo>
                    <a:pt x="4699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D89F19A2-F821-0627-310A-431477CFF860}"/>
                </a:ext>
              </a:extLst>
            </p:cNvPr>
            <p:cNvSpPr/>
            <p:nvPr/>
          </p:nvSpPr>
          <p:spPr>
            <a:xfrm>
              <a:off x="3492501" y="2881630"/>
              <a:ext cx="48259" cy="165100"/>
            </a:xfrm>
            <a:custGeom>
              <a:avLst/>
              <a:gdLst>
                <a:gd name="connsiteX0" fmla="*/ 48260 w 48259"/>
                <a:gd name="connsiteY0" fmla="*/ 165100 h 165100"/>
                <a:gd name="connsiteX1" fmla="*/ 0 w 48259"/>
                <a:gd name="connsiteY1" fmla="*/ 165100 h 165100"/>
                <a:gd name="connsiteX2" fmla="*/ 0 w 48259"/>
                <a:gd name="connsiteY2" fmla="*/ 0 h 165100"/>
                <a:gd name="connsiteX3" fmla="*/ 48260 w 48259"/>
                <a:gd name="connsiteY3" fmla="*/ 0 h 165100"/>
                <a:gd name="connsiteX4" fmla="*/ 48260 w 48259"/>
                <a:gd name="connsiteY4" fmla="*/ 16510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59" h="165100">
                  <a:moveTo>
                    <a:pt x="48260" y="165100"/>
                  </a:moveTo>
                  <a:lnTo>
                    <a:pt x="0" y="165100"/>
                  </a:lnTo>
                  <a:lnTo>
                    <a:pt x="0" y="0"/>
                  </a:lnTo>
                  <a:lnTo>
                    <a:pt x="48260" y="0"/>
                  </a:lnTo>
                  <a:lnTo>
                    <a:pt x="48260" y="1651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6F76A7D0-C254-A11C-EED1-A47052F3F3F2}"/>
                </a:ext>
              </a:extLst>
            </p:cNvPr>
            <p:cNvSpPr/>
            <p:nvPr/>
          </p:nvSpPr>
          <p:spPr>
            <a:xfrm>
              <a:off x="3577591" y="2880360"/>
              <a:ext cx="143509" cy="168910"/>
            </a:xfrm>
            <a:custGeom>
              <a:avLst/>
              <a:gdLst>
                <a:gd name="connsiteX0" fmla="*/ 46990 w 143509"/>
                <a:gd name="connsiteY0" fmla="*/ 92710 h 168910"/>
                <a:gd name="connsiteX1" fmla="*/ 46990 w 143509"/>
                <a:gd name="connsiteY1" fmla="*/ 166370 h 168910"/>
                <a:gd name="connsiteX2" fmla="*/ 0 w 143509"/>
                <a:gd name="connsiteY2" fmla="*/ 166370 h 168910"/>
                <a:gd name="connsiteX3" fmla="*/ 0 w 143509"/>
                <a:gd name="connsiteY3" fmla="*/ 0 h 168910"/>
                <a:gd name="connsiteX4" fmla="*/ 2540 w 143509"/>
                <a:gd name="connsiteY4" fmla="*/ 0 h 168910"/>
                <a:gd name="connsiteX5" fmla="*/ 96520 w 143509"/>
                <a:gd name="connsiteY5" fmla="*/ 76200 h 168910"/>
                <a:gd name="connsiteX6" fmla="*/ 96520 w 143509"/>
                <a:gd name="connsiteY6" fmla="*/ 2540 h 168910"/>
                <a:gd name="connsiteX7" fmla="*/ 143510 w 143509"/>
                <a:gd name="connsiteY7" fmla="*/ 2540 h 168910"/>
                <a:gd name="connsiteX8" fmla="*/ 143510 w 143509"/>
                <a:gd name="connsiteY8" fmla="*/ 168910 h 168910"/>
                <a:gd name="connsiteX9" fmla="*/ 140970 w 143509"/>
                <a:gd name="connsiteY9" fmla="*/ 168910 h 168910"/>
                <a:gd name="connsiteX10" fmla="*/ 45720 w 143509"/>
                <a:gd name="connsiteY10" fmla="*/ 92710 h 168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3509" h="168910">
                  <a:moveTo>
                    <a:pt x="46990" y="92710"/>
                  </a:moveTo>
                  <a:lnTo>
                    <a:pt x="46990" y="166370"/>
                  </a:lnTo>
                  <a:lnTo>
                    <a:pt x="0" y="166370"/>
                  </a:lnTo>
                  <a:lnTo>
                    <a:pt x="0" y="0"/>
                  </a:lnTo>
                  <a:lnTo>
                    <a:pt x="2540" y="0"/>
                  </a:lnTo>
                  <a:lnTo>
                    <a:pt x="96520" y="76200"/>
                  </a:lnTo>
                  <a:lnTo>
                    <a:pt x="96520" y="2540"/>
                  </a:lnTo>
                  <a:lnTo>
                    <a:pt x="143510" y="2540"/>
                  </a:lnTo>
                  <a:lnTo>
                    <a:pt x="143510" y="168910"/>
                  </a:lnTo>
                  <a:lnTo>
                    <a:pt x="140970" y="168910"/>
                  </a:lnTo>
                  <a:lnTo>
                    <a:pt x="45720" y="927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00ABF52A-24D1-5E90-C165-15D4C4793F4E}"/>
                </a:ext>
              </a:extLst>
            </p:cNvPr>
            <p:cNvSpPr/>
            <p:nvPr/>
          </p:nvSpPr>
          <p:spPr>
            <a:xfrm>
              <a:off x="3749041" y="2877820"/>
              <a:ext cx="148589" cy="172719"/>
            </a:xfrm>
            <a:custGeom>
              <a:avLst/>
              <a:gdLst>
                <a:gd name="connsiteX0" fmla="*/ 148590 w 148589"/>
                <a:gd name="connsiteY0" fmla="*/ 160020 h 172719"/>
                <a:gd name="connsiteX1" fmla="*/ 90170 w 148589"/>
                <a:gd name="connsiteY1" fmla="*/ 172720 h 172719"/>
                <a:gd name="connsiteX2" fmla="*/ 0 w 148589"/>
                <a:gd name="connsiteY2" fmla="*/ 86360 h 172719"/>
                <a:gd name="connsiteX3" fmla="*/ 87630 w 148589"/>
                <a:gd name="connsiteY3" fmla="*/ 0 h 172719"/>
                <a:gd name="connsiteX4" fmla="*/ 140970 w 148589"/>
                <a:gd name="connsiteY4" fmla="*/ 10160 h 172719"/>
                <a:gd name="connsiteX5" fmla="*/ 140970 w 148589"/>
                <a:gd name="connsiteY5" fmla="*/ 53340 h 172719"/>
                <a:gd name="connsiteX6" fmla="*/ 91440 w 148589"/>
                <a:gd name="connsiteY6" fmla="*/ 43180 h 172719"/>
                <a:gd name="connsiteX7" fmla="*/ 46990 w 148589"/>
                <a:gd name="connsiteY7" fmla="*/ 85090 h 172719"/>
                <a:gd name="connsiteX8" fmla="*/ 88900 w 148589"/>
                <a:gd name="connsiteY8" fmla="*/ 127000 h 172719"/>
                <a:gd name="connsiteX9" fmla="*/ 101600 w 148589"/>
                <a:gd name="connsiteY9" fmla="*/ 127000 h 172719"/>
                <a:gd name="connsiteX10" fmla="*/ 101600 w 148589"/>
                <a:gd name="connsiteY10" fmla="*/ 88900 h 172719"/>
                <a:gd name="connsiteX11" fmla="*/ 147320 w 148589"/>
                <a:gd name="connsiteY11" fmla="*/ 88900 h 172719"/>
                <a:gd name="connsiteX12" fmla="*/ 147320 w 148589"/>
                <a:gd name="connsiteY12" fmla="*/ 158750 h 17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589" h="172719">
                  <a:moveTo>
                    <a:pt x="148590" y="160020"/>
                  </a:moveTo>
                  <a:cubicBezTo>
                    <a:pt x="132080" y="167640"/>
                    <a:pt x="110490" y="172720"/>
                    <a:pt x="90170" y="172720"/>
                  </a:cubicBezTo>
                  <a:cubicBezTo>
                    <a:pt x="35560" y="172720"/>
                    <a:pt x="0" y="134620"/>
                    <a:pt x="0" y="86360"/>
                  </a:cubicBezTo>
                  <a:cubicBezTo>
                    <a:pt x="0" y="38100"/>
                    <a:pt x="35560" y="0"/>
                    <a:pt x="87630" y="0"/>
                  </a:cubicBezTo>
                  <a:cubicBezTo>
                    <a:pt x="139700" y="0"/>
                    <a:pt x="128270" y="5080"/>
                    <a:pt x="140970" y="10160"/>
                  </a:cubicBezTo>
                  <a:lnTo>
                    <a:pt x="140970" y="53340"/>
                  </a:lnTo>
                  <a:cubicBezTo>
                    <a:pt x="130810" y="48260"/>
                    <a:pt x="114300" y="43180"/>
                    <a:pt x="91440" y="43180"/>
                  </a:cubicBezTo>
                  <a:cubicBezTo>
                    <a:pt x="68580" y="43180"/>
                    <a:pt x="46990" y="63500"/>
                    <a:pt x="46990" y="85090"/>
                  </a:cubicBezTo>
                  <a:cubicBezTo>
                    <a:pt x="46990" y="106680"/>
                    <a:pt x="62230" y="127000"/>
                    <a:pt x="88900" y="127000"/>
                  </a:cubicBezTo>
                  <a:cubicBezTo>
                    <a:pt x="115570" y="127000"/>
                    <a:pt x="97790" y="127000"/>
                    <a:pt x="101600" y="127000"/>
                  </a:cubicBezTo>
                  <a:lnTo>
                    <a:pt x="101600" y="88900"/>
                  </a:lnTo>
                  <a:lnTo>
                    <a:pt x="147320" y="88900"/>
                  </a:lnTo>
                  <a:lnTo>
                    <a:pt x="147320" y="1587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5AB3294A-9A27-6F9A-B321-6C1C8E191543}"/>
                </a:ext>
              </a:extLst>
            </p:cNvPr>
            <p:cNvSpPr/>
            <p:nvPr/>
          </p:nvSpPr>
          <p:spPr>
            <a:xfrm>
              <a:off x="1282701" y="3394710"/>
              <a:ext cx="74930" cy="109220"/>
            </a:xfrm>
            <a:custGeom>
              <a:avLst/>
              <a:gdLst>
                <a:gd name="connsiteX0" fmla="*/ 74930 w 74930"/>
                <a:gd name="connsiteY0" fmla="*/ 78740 h 109220"/>
                <a:gd name="connsiteX1" fmla="*/ 38100 w 74930"/>
                <a:gd name="connsiteY1" fmla="*/ 109220 h 109220"/>
                <a:gd name="connsiteX2" fmla="*/ 0 w 74930"/>
                <a:gd name="connsiteY2" fmla="*/ 109220 h 109220"/>
                <a:gd name="connsiteX3" fmla="*/ 0 w 74930"/>
                <a:gd name="connsiteY3" fmla="*/ 0 h 109220"/>
                <a:gd name="connsiteX4" fmla="*/ 34290 w 74930"/>
                <a:gd name="connsiteY4" fmla="*/ 0 h 109220"/>
                <a:gd name="connsiteX5" fmla="*/ 69850 w 74930"/>
                <a:gd name="connsiteY5" fmla="*/ 30480 h 109220"/>
                <a:gd name="connsiteX6" fmla="*/ 55880 w 74930"/>
                <a:gd name="connsiteY6" fmla="*/ 52070 h 109220"/>
                <a:gd name="connsiteX7" fmla="*/ 73660 w 74930"/>
                <a:gd name="connsiteY7" fmla="*/ 78740 h 109220"/>
                <a:gd name="connsiteX8" fmla="*/ 43180 w 74930"/>
                <a:gd name="connsiteY8" fmla="*/ 46990 h 109220"/>
                <a:gd name="connsiteX9" fmla="*/ 54610 w 74930"/>
                <a:gd name="connsiteY9" fmla="*/ 30480 h 109220"/>
                <a:gd name="connsiteX10" fmla="*/ 34290 w 74930"/>
                <a:gd name="connsiteY10" fmla="*/ 11430 h 109220"/>
                <a:gd name="connsiteX11" fmla="*/ 13970 w 74930"/>
                <a:gd name="connsiteY11" fmla="*/ 11430 h 109220"/>
                <a:gd name="connsiteX12" fmla="*/ 13970 w 74930"/>
                <a:gd name="connsiteY12" fmla="*/ 46990 h 109220"/>
                <a:gd name="connsiteX13" fmla="*/ 43180 w 74930"/>
                <a:gd name="connsiteY13" fmla="*/ 46990 h 109220"/>
                <a:gd name="connsiteX14" fmla="*/ 13970 w 74930"/>
                <a:gd name="connsiteY14" fmla="*/ 97790 h 109220"/>
                <a:gd name="connsiteX15" fmla="*/ 38100 w 74930"/>
                <a:gd name="connsiteY15" fmla="*/ 97790 h 109220"/>
                <a:gd name="connsiteX16" fmla="*/ 59690 w 74930"/>
                <a:gd name="connsiteY16" fmla="*/ 78740 h 109220"/>
                <a:gd name="connsiteX17" fmla="*/ 41910 w 74930"/>
                <a:gd name="connsiteY17" fmla="*/ 59690 h 109220"/>
                <a:gd name="connsiteX18" fmla="*/ 15240 w 74930"/>
                <a:gd name="connsiteY18" fmla="*/ 59690 h 109220"/>
                <a:gd name="connsiteX19" fmla="*/ 15240 w 74930"/>
                <a:gd name="connsiteY19" fmla="*/ 99060 h 109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4930" h="109220">
                  <a:moveTo>
                    <a:pt x="74930" y="78740"/>
                  </a:moveTo>
                  <a:cubicBezTo>
                    <a:pt x="74930" y="97790"/>
                    <a:pt x="59690" y="109220"/>
                    <a:pt x="38100" y="109220"/>
                  </a:cubicBezTo>
                  <a:lnTo>
                    <a:pt x="0" y="109220"/>
                  </a:lnTo>
                  <a:lnTo>
                    <a:pt x="0" y="0"/>
                  </a:lnTo>
                  <a:lnTo>
                    <a:pt x="34290" y="0"/>
                  </a:lnTo>
                  <a:cubicBezTo>
                    <a:pt x="55880" y="0"/>
                    <a:pt x="69850" y="11430"/>
                    <a:pt x="69850" y="30480"/>
                  </a:cubicBezTo>
                  <a:cubicBezTo>
                    <a:pt x="69850" y="49530"/>
                    <a:pt x="64770" y="48260"/>
                    <a:pt x="55880" y="52070"/>
                  </a:cubicBezTo>
                  <a:cubicBezTo>
                    <a:pt x="67310" y="55880"/>
                    <a:pt x="73660" y="67310"/>
                    <a:pt x="73660" y="78740"/>
                  </a:cubicBezTo>
                  <a:close/>
                  <a:moveTo>
                    <a:pt x="43180" y="46990"/>
                  </a:moveTo>
                  <a:cubicBezTo>
                    <a:pt x="49530" y="45720"/>
                    <a:pt x="54610" y="39370"/>
                    <a:pt x="54610" y="30480"/>
                  </a:cubicBezTo>
                  <a:cubicBezTo>
                    <a:pt x="54610" y="21590"/>
                    <a:pt x="46990" y="11430"/>
                    <a:pt x="34290" y="11430"/>
                  </a:cubicBezTo>
                  <a:lnTo>
                    <a:pt x="13970" y="11430"/>
                  </a:lnTo>
                  <a:lnTo>
                    <a:pt x="13970" y="46990"/>
                  </a:lnTo>
                  <a:lnTo>
                    <a:pt x="43180" y="46990"/>
                  </a:lnTo>
                  <a:close/>
                  <a:moveTo>
                    <a:pt x="13970" y="97790"/>
                  </a:moveTo>
                  <a:lnTo>
                    <a:pt x="38100" y="97790"/>
                  </a:lnTo>
                  <a:cubicBezTo>
                    <a:pt x="50800" y="97790"/>
                    <a:pt x="59690" y="90170"/>
                    <a:pt x="59690" y="78740"/>
                  </a:cubicBezTo>
                  <a:cubicBezTo>
                    <a:pt x="59690" y="67310"/>
                    <a:pt x="52070" y="59690"/>
                    <a:pt x="41910" y="59690"/>
                  </a:cubicBezTo>
                  <a:lnTo>
                    <a:pt x="15240" y="59690"/>
                  </a:lnTo>
                  <a:lnTo>
                    <a:pt x="15240" y="990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45CD87A3-52A6-79A5-AA0E-E5ECB709E098}"/>
                </a:ext>
              </a:extLst>
            </p:cNvPr>
            <p:cNvSpPr/>
            <p:nvPr/>
          </p:nvSpPr>
          <p:spPr>
            <a:xfrm>
              <a:off x="1377951" y="3425190"/>
              <a:ext cx="41449" cy="77469"/>
            </a:xfrm>
            <a:custGeom>
              <a:avLst/>
              <a:gdLst>
                <a:gd name="connsiteX0" fmla="*/ 0 w 41449"/>
                <a:gd name="connsiteY0" fmla="*/ 2540 h 77469"/>
                <a:gd name="connsiteX1" fmla="*/ 12700 w 41449"/>
                <a:gd name="connsiteY1" fmla="*/ 2540 h 77469"/>
                <a:gd name="connsiteX2" fmla="*/ 12700 w 41449"/>
                <a:gd name="connsiteY2" fmla="*/ 12700 h 77469"/>
                <a:gd name="connsiteX3" fmla="*/ 12700 w 41449"/>
                <a:gd name="connsiteY3" fmla="*/ 17780 h 77469"/>
                <a:gd name="connsiteX4" fmla="*/ 12700 w 41449"/>
                <a:gd name="connsiteY4" fmla="*/ 17780 h 77469"/>
                <a:gd name="connsiteX5" fmla="*/ 35560 w 41449"/>
                <a:gd name="connsiteY5" fmla="*/ 0 h 77469"/>
                <a:gd name="connsiteX6" fmla="*/ 40640 w 41449"/>
                <a:gd name="connsiteY6" fmla="*/ 0 h 77469"/>
                <a:gd name="connsiteX7" fmla="*/ 40640 w 41449"/>
                <a:gd name="connsiteY7" fmla="*/ 13970 h 77469"/>
                <a:gd name="connsiteX8" fmla="*/ 36830 w 41449"/>
                <a:gd name="connsiteY8" fmla="*/ 13970 h 77469"/>
                <a:gd name="connsiteX9" fmla="*/ 13970 w 41449"/>
                <a:gd name="connsiteY9" fmla="*/ 44450 h 77469"/>
                <a:gd name="connsiteX10" fmla="*/ 13970 w 41449"/>
                <a:gd name="connsiteY10" fmla="*/ 77470 h 77469"/>
                <a:gd name="connsiteX11" fmla="*/ 0 w 41449"/>
                <a:gd name="connsiteY11" fmla="*/ 77470 h 77469"/>
                <a:gd name="connsiteX12" fmla="*/ 0 w 41449"/>
                <a:gd name="connsiteY12" fmla="*/ 1270 h 77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449" h="77469">
                  <a:moveTo>
                    <a:pt x="0" y="2540"/>
                  </a:moveTo>
                  <a:lnTo>
                    <a:pt x="12700" y="2540"/>
                  </a:lnTo>
                  <a:lnTo>
                    <a:pt x="12700" y="12700"/>
                  </a:lnTo>
                  <a:cubicBezTo>
                    <a:pt x="12700" y="15240"/>
                    <a:pt x="12700" y="17780"/>
                    <a:pt x="12700" y="17780"/>
                  </a:cubicBezTo>
                  <a:lnTo>
                    <a:pt x="12700" y="17780"/>
                  </a:lnTo>
                  <a:cubicBezTo>
                    <a:pt x="16510" y="6350"/>
                    <a:pt x="25400" y="0"/>
                    <a:pt x="35560" y="0"/>
                  </a:cubicBezTo>
                  <a:cubicBezTo>
                    <a:pt x="45720" y="0"/>
                    <a:pt x="39370" y="0"/>
                    <a:pt x="40640" y="0"/>
                  </a:cubicBezTo>
                  <a:lnTo>
                    <a:pt x="40640" y="13970"/>
                  </a:lnTo>
                  <a:cubicBezTo>
                    <a:pt x="40640" y="13970"/>
                    <a:pt x="38100" y="13970"/>
                    <a:pt x="36830" y="13970"/>
                  </a:cubicBezTo>
                  <a:cubicBezTo>
                    <a:pt x="21590" y="13970"/>
                    <a:pt x="13970" y="30480"/>
                    <a:pt x="13970" y="44450"/>
                  </a:cubicBezTo>
                  <a:lnTo>
                    <a:pt x="13970" y="77470"/>
                  </a:lnTo>
                  <a:lnTo>
                    <a:pt x="0" y="774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D4C38165-3C37-39D6-175C-685ED9E691D2}"/>
                </a:ext>
              </a:extLst>
            </p:cNvPr>
            <p:cNvSpPr/>
            <p:nvPr/>
          </p:nvSpPr>
          <p:spPr>
            <a:xfrm>
              <a:off x="1427481" y="3426460"/>
              <a:ext cx="63500" cy="78740"/>
            </a:xfrm>
            <a:custGeom>
              <a:avLst/>
              <a:gdLst>
                <a:gd name="connsiteX0" fmla="*/ 5080 w 63500"/>
                <a:gd name="connsiteY0" fmla="*/ 5080 h 78740"/>
                <a:gd name="connsiteX1" fmla="*/ 31750 w 63500"/>
                <a:gd name="connsiteY1" fmla="*/ 0 h 78740"/>
                <a:gd name="connsiteX2" fmla="*/ 63500 w 63500"/>
                <a:gd name="connsiteY2" fmla="*/ 29210 h 78740"/>
                <a:gd name="connsiteX3" fmla="*/ 63500 w 63500"/>
                <a:gd name="connsiteY3" fmla="*/ 77470 h 78740"/>
                <a:gd name="connsiteX4" fmla="*/ 50800 w 63500"/>
                <a:gd name="connsiteY4" fmla="*/ 77470 h 78740"/>
                <a:gd name="connsiteX5" fmla="*/ 50800 w 63500"/>
                <a:gd name="connsiteY5" fmla="*/ 68580 h 78740"/>
                <a:gd name="connsiteX6" fmla="*/ 50800 w 63500"/>
                <a:gd name="connsiteY6" fmla="*/ 62230 h 78740"/>
                <a:gd name="connsiteX7" fmla="*/ 50800 w 63500"/>
                <a:gd name="connsiteY7" fmla="*/ 62230 h 78740"/>
                <a:gd name="connsiteX8" fmla="*/ 24130 w 63500"/>
                <a:gd name="connsiteY8" fmla="*/ 78740 h 78740"/>
                <a:gd name="connsiteX9" fmla="*/ 0 w 63500"/>
                <a:gd name="connsiteY9" fmla="*/ 55880 h 78740"/>
                <a:gd name="connsiteX10" fmla="*/ 49530 w 63500"/>
                <a:gd name="connsiteY10" fmla="*/ 33020 h 78740"/>
                <a:gd name="connsiteX11" fmla="*/ 49530 w 63500"/>
                <a:gd name="connsiteY11" fmla="*/ 29210 h 78740"/>
                <a:gd name="connsiteX12" fmla="*/ 29210 w 63500"/>
                <a:gd name="connsiteY12" fmla="*/ 11430 h 78740"/>
                <a:gd name="connsiteX13" fmla="*/ 3810 w 63500"/>
                <a:gd name="connsiteY13" fmla="*/ 17780 h 78740"/>
                <a:gd name="connsiteX14" fmla="*/ 3810 w 63500"/>
                <a:gd name="connsiteY14" fmla="*/ 5080 h 78740"/>
                <a:gd name="connsiteX15" fmla="*/ 49530 w 63500"/>
                <a:gd name="connsiteY15" fmla="*/ 43180 h 78740"/>
                <a:gd name="connsiteX16" fmla="*/ 13970 w 63500"/>
                <a:gd name="connsiteY16" fmla="*/ 55880 h 78740"/>
                <a:gd name="connsiteX17" fmla="*/ 26670 w 63500"/>
                <a:gd name="connsiteY17" fmla="*/ 67310 h 78740"/>
                <a:gd name="connsiteX18" fmla="*/ 49530 w 63500"/>
                <a:gd name="connsiteY18" fmla="*/ 4318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78740">
                  <a:moveTo>
                    <a:pt x="5080" y="5080"/>
                  </a:moveTo>
                  <a:cubicBezTo>
                    <a:pt x="8890" y="2540"/>
                    <a:pt x="19050" y="0"/>
                    <a:pt x="31750" y="0"/>
                  </a:cubicBezTo>
                  <a:cubicBezTo>
                    <a:pt x="53340" y="0"/>
                    <a:pt x="63500" y="10160"/>
                    <a:pt x="63500" y="29210"/>
                  </a:cubicBezTo>
                  <a:lnTo>
                    <a:pt x="63500" y="77470"/>
                  </a:lnTo>
                  <a:lnTo>
                    <a:pt x="50800" y="77470"/>
                  </a:lnTo>
                  <a:lnTo>
                    <a:pt x="50800" y="68580"/>
                  </a:lnTo>
                  <a:cubicBezTo>
                    <a:pt x="50800" y="64770"/>
                    <a:pt x="50800" y="62230"/>
                    <a:pt x="50800" y="62230"/>
                  </a:cubicBezTo>
                  <a:lnTo>
                    <a:pt x="50800" y="62230"/>
                  </a:lnTo>
                  <a:cubicBezTo>
                    <a:pt x="50800" y="64770"/>
                    <a:pt x="41910" y="78740"/>
                    <a:pt x="24130" y="78740"/>
                  </a:cubicBezTo>
                  <a:cubicBezTo>
                    <a:pt x="6350" y="78740"/>
                    <a:pt x="0" y="69850"/>
                    <a:pt x="0" y="55880"/>
                  </a:cubicBezTo>
                  <a:cubicBezTo>
                    <a:pt x="0" y="41910"/>
                    <a:pt x="17780" y="27940"/>
                    <a:pt x="49530" y="33020"/>
                  </a:cubicBezTo>
                  <a:lnTo>
                    <a:pt x="49530" y="29210"/>
                  </a:lnTo>
                  <a:cubicBezTo>
                    <a:pt x="49530" y="16510"/>
                    <a:pt x="41910" y="11430"/>
                    <a:pt x="29210" y="11430"/>
                  </a:cubicBezTo>
                  <a:cubicBezTo>
                    <a:pt x="16510" y="11430"/>
                    <a:pt x="8890" y="15240"/>
                    <a:pt x="3810" y="17780"/>
                  </a:cubicBezTo>
                  <a:lnTo>
                    <a:pt x="3810" y="5080"/>
                  </a:lnTo>
                  <a:close/>
                  <a:moveTo>
                    <a:pt x="49530" y="43180"/>
                  </a:moveTo>
                  <a:cubicBezTo>
                    <a:pt x="24130" y="39370"/>
                    <a:pt x="13970" y="45720"/>
                    <a:pt x="13970" y="55880"/>
                  </a:cubicBezTo>
                  <a:cubicBezTo>
                    <a:pt x="13970" y="66040"/>
                    <a:pt x="19050" y="67310"/>
                    <a:pt x="26670" y="67310"/>
                  </a:cubicBezTo>
                  <a:cubicBezTo>
                    <a:pt x="39370" y="67310"/>
                    <a:pt x="49530" y="54610"/>
                    <a:pt x="4953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3C8C7AEE-398C-EBD8-BA2C-EA6BF975CEEC}"/>
                </a:ext>
              </a:extLst>
            </p:cNvPr>
            <p:cNvSpPr/>
            <p:nvPr/>
          </p:nvSpPr>
          <p:spPr>
            <a:xfrm>
              <a:off x="1518920" y="3426460"/>
              <a:ext cx="67310" cy="80010"/>
            </a:xfrm>
            <a:custGeom>
              <a:avLst/>
              <a:gdLst>
                <a:gd name="connsiteX0" fmla="*/ 11430 w 67310"/>
                <a:gd name="connsiteY0" fmla="*/ 1270 h 80010"/>
                <a:gd name="connsiteX1" fmla="*/ 11430 w 67310"/>
                <a:gd name="connsiteY1" fmla="*/ 11430 h 80010"/>
                <a:gd name="connsiteX2" fmla="*/ 11430 w 67310"/>
                <a:gd name="connsiteY2" fmla="*/ 17780 h 80010"/>
                <a:gd name="connsiteX3" fmla="*/ 11430 w 67310"/>
                <a:gd name="connsiteY3" fmla="*/ 17780 h 80010"/>
                <a:gd name="connsiteX4" fmla="*/ 40640 w 67310"/>
                <a:gd name="connsiteY4" fmla="*/ 0 h 80010"/>
                <a:gd name="connsiteX5" fmla="*/ 67310 w 67310"/>
                <a:gd name="connsiteY5" fmla="*/ 30480 h 80010"/>
                <a:gd name="connsiteX6" fmla="*/ 67310 w 67310"/>
                <a:gd name="connsiteY6" fmla="*/ 78740 h 80010"/>
                <a:gd name="connsiteX7" fmla="*/ 53340 w 67310"/>
                <a:gd name="connsiteY7" fmla="*/ 78740 h 80010"/>
                <a:gd name="connsiteX8" fmla="*/ 53340 w 67310"/>
                <a:gd name="connsiteY8" fmla="*/ 34290 h 80010"/>
                <a:gd name="connsiteX9" fmla="*/ 39370 w 67310"/>
                <a:gd name="connsiteY9" fmla="*/ 13970 h 80010"/>
                <a:gd name="connsiteX10" fmla="*/ 13970 w 67310"/>
                <a:gd name="connsiteY10" fmla="*/ 41910 h 80010"/>
                <a:gd name="connsiteX11" fmla="*/ 13970 w 67310"/>
                <a:gd name="connsiteY11" fmla="*/ 80010 h 80010"/>
                <a:gd name="connsiteX12" fmla="*/ 0 w 67310"/>
                <a:gd name="connsiteY12" fmla="*/ 80010 h 80010"/>
                <a:gd name="connsiteX13" fmla="*/ 0 w 67310"/>
                <a:gd name="connsiteY13" fmla="*/ 3810 h 80010"/>
                <a:gd name="connsiteX14" fmla="*/ 12700 w 67310"/>
                <a:gd name="connsiteY14" fmla="*/ 3810 h 8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10" h="80010">
                  <a:moveTo>
                    <a:pt x="11430" y="1270"/>
                  </a:moveTo>
                  <a:lnTo>
                    <a:pt x="11430" y="11430"/>
                  </a:lnTo>
                  <a:cubicBezTo>
                    <a:pt x="11430" y="15240"/>
                    <a:pt x="11430" y="16510"/>
                    <a:pt x="11430" y="17780"/>
                  </a:cubicBezTo>
                  <a:lnTo>
                    <a:pt x="11430" y="17780"/>
                  </a:lnTo>
                  <a:cubicBezTo>
                    <a:pt x="13970" y="11430"/>
                    <a:pt x="24130" y="0"/>
                    <a:pt x="40640" y="0"/>
                  </a:cubicBezTo>
                  <a:cubicBezTo>
                    <a:pt x="57150" y="0"/>
                    <a:pt x="67310" y="11430"/>
                    <a:pt x="67310" y="30480"/>
                  </a:cubicBezTo>
                  <a:lnTo>
                    <a:pt x="67310" y="78740"/>
                  </a:lnTo>
                  <a:lnTo>
                    <a:pt x="53340" y="78740"/>
                  </a:lnTo>
                  <a:lnTo>
                    <a:pt x="53340" y="34290"/>
                  </a:lnTo>
                  <a:cubicBezTo>
                    <a:pt x="53340" y="24130"/>
                    <a:pt x="52070" y="13970"/>
                    <a:pt x="39370" y="13970"/>
                  </a:cubicBezTo>
                  <a:cubicBezTo>
                    <a:pt x="26670" y="13970"/>
                    <a:pt x="13970" y="25400"/>
                    <a:pt x="13970" y="41910"/>
                  </a:cubicBezTo>
                  <a:lnTo>
                    <a:pt x="13970" y="80010"/>
                  </a:lnTo>
                  <a:lnTo>
                    <a:pt x="0" y="80010"/>
                  </a:lnTo>
                  <a:lnTo>
                    <a:pt x="0" y="3810"/>
                  </a:lnTo>
                  <a:lnTo>
                    <a:pt x="1270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57B4F293-FE6B-C19B-ADE9-2BB58528762E}"/>
                </a:ext>
              </a:extLst>
            </p:cNvPr>
            <p:cNvSpPr/>
            <p:nvPr/>
          </p:nvSpPr>
          <p:spPr>
            <a:xfrm>
              <a:off x="1604011" y="3395980"/>
              <a:ext cx="76200" cy="110490"/>
            </a:xfrm>
            <a:custGeom>
              <a:avLst/>
              <a:gdLst>
                <a:gd name="connsiteX0" fmla="*/ 74930 w 76200"/>
                <a:gd name="connsiteY0" fmla="*/ 107950 h 110490"/>
                <a:gd name="connsiteX1" fmla="*/ 62230 w 76200"/>
                <a:gd name="connsiteY1" fmla="*/ 107950 h 110490"/>
                <a:gd name="connsiteX2" fmla="*/ 62230 w 76200"/>
                <a:gd name="connsiteY2" fmla="*/ 99060 h 110490"/>
                <a:gd name="connsiteX3" fmla="*/ 62230 w 76200"/>
                <a:gd name="connsiteY3" fmla="*/ 93980 h 110490"/>
                <a:gd name="connsiteX4" fmla="*/ 62230 w 76200"/>
                <a:gd name="connsiteY4" fmla="*/ 93980 h 110490"/>
                <a:gd name="connsiteX5" fmla="*/ 35560 w 76200"/>
                <a:gd name="connsiteY5" fmla="*/ 110490 h 110490"/>
                <a:gd name="connsiteX6" fmla="*/ 0 w 76200"/>
                <a:gd name="connsiteY6" fmla="*/ 71120 h 110490"/>
                <a:gd name="connsiteX7" fmla="*/ 35560 w 76200"/>
                <a:gd name="connsiteY7" fmla="*/ 31750 h 110490"/>
                <a:gd name="connsiteX8" fmla="*/ 62230 w 76200"/>
                <a:gd name="connsiteY8" fmla="*/ 45720 h 110490"/>
                <a:gd name="connsiteX9" fmla="*/ 62230 w 76200"/>
                <a:gd name="connsiteY9" fmla="*/ 45720 h 110490"/>
                <a:gd name="connsiteX10" fmla="*/ 62230 w 76200"/>
                <a:gd name="connsiteY10" fmla="*/ 39370 h 110490"/>
                <a:gd name="connsiteX11" fmla="*/ 62230 w 76200"/>
                <a:gd name="connsiteY11" fmla="*/ 0 h 110490"/>
                <a:gd name="connsiteX12" fmla="*/ 76200 w 76200"/>
                <a:gd name="connsiteY12" fmla="*/ 0 h 110490"/>
                <a:gd name="connsiteX13" fmla="*/ 76200 w 76200"/>
                <a:gd name="connsiteY13" fmla="*/ 109220 h 110490"/>
                <a:gd name="connsiteX14" fmla="*/ 13970 w 76200"/>
                <a:gd name="connsiteY14" fmla="*/ 69850 h 110490"/>
                <a:gd name="connsiteX15" fmla="*/ 38100 w 76200"/>
                <a:gd name="connsiteY15" fmla="*/ 97790 h 110490"/>
                <a:gd name="connsiteX16" fmla="*/ 62230 w 76200"/>
                <a:gd name="connsiteY16" fmla="*/ 69850 h 110490"/>
                <a:gd name="connsiteX17" fmla="*/ 38100 w 76200"/>
                <a:gd name="connsiteY17" fmla="*/ 41910 h 110490"/>
                <a:gd name="connsiteX18" fmla="*/ 13970 w 76200"/>
                <a:gd name="connsiteY18" fmla="*/ 69850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200" h="110490">
                  <a:moveTo>
                    <a:pt x="74930" y="107950"/>
                  </a:moveTo>
                  <a:lnTo>
                    <a:pt x="62230" y="107950"/>
                  </a:lnTo>
                  <a:lnTo>
                    <a:pt x="62230" y="99060"/>
                  </a:lnTo>
                  <a:cubicBezTo>
                    <a:pt x="62230" y="95250"/>
                    <a:pt x="62230" y="93980"/>
                    <a:pt x="62230" y="93980"/>
                  </a:cubicBezTo>
                  <a:lnTo>
                    <a:pt x="62230" y="93980"/>
                  </a:lnTo>
                  <a:cubicBezTo>
                    <a:pt x="58420" y="102870"/>
                    <a:pt x="46990" y="110490"/>
                    <a:pt x="35560" y="110490"/>
                  </a:cubicBezTo>
                  <a:cubicBezTo>
                    <a:pt x="15240" y="110490"/>
                    <a:pt x="0" y="93980"/>
                    <a:pt x="0" y="71120"/>
                  </a:cubicBezTo>
                  <a:cubicBezTo>
                    <a:pt x="0" y="48260"/>
                    <a:pt x="15240" y="31750"/>
                    <a:pt x="35560" y="31750"/>
                  </a:cubicBezTo>
                  <a:cubicBezTo>
                    <a:pt x="55880" y="31750"/>
                    <a:pt x="58420" y="38100"/>
                    <a:pt x="62230" y="45720"/>
                  </a:cubicBezTo>
                  <a:lnTo>
                    <a:pt x="62230" y="45720"/>
                  </a:lnTo>
                  <a:cubicBezTo>
                    <a:pt x="62230" y="45720"/>
                    <a:pt x="62230" y="43180"/>
                    <a:pt x="62230" y="39370"/>
                  </a:cubicBezTo>
                  <a:lnTo>
                    <a:pt x="62230" y="0"/>
                  </a:lnTo>
                  <a:lnTo>
                    <a:pt x="76200" y="0"/>
                  </a:lnTo>
                  <a:lnTo>
                    <a:pt x="76200" y="109220"/>
                  </a:lnTo>
                  <a:close/>
                  <a:moveTo>
                    <a:pt x="13970" y="69850"/>
                  </a:moveTo>
                  <a:cubicBezTo>
                    <a:pt x="13970" y="85090"/>
                    <a:pt x="22860" y="97790"/>
                    <a:pt x="38100" y="97790"/>
                  </a:cubicBezTo>
                  <a:cubicBezTo>
                    <a:pt x="53340" y="97790"/>
                    <a:pt x="62230" y="88900"/>
                    <a:pt x="62230" y="69850"/>
                  </a:cubicBezTo>
                  <a:cubicBezTo>
                    <a:pt x="62230" y="50800"/>
                    <a:pt x="49530" y="41910"/>
                    <a:pt x="38100" y="41910"/>
                  </a:cubicBezTo>
                  <a:cubicBezTo>
                    <a:pt x="26670" y="41910"/>
                    <a:pt x="13970" y="53340"/>
                    <a:pt x="13970" y="698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4CD96F66-8872-6B9B-1646-11E87B8FF2C9}"/>
                </a:ext>
              </a:extLst>
            </p:cNvPr>
            <p:cNvSpPr/>
            <p:nvPr/>
          </p:nvSpPr>
          <p:spPr>
            <a:xfrm>
              <a:off x="1705611" y="3397250"/>
              <a:ext cx="17779" cy="106679"/>
            </a:xfrm>
            <a:custGeom>
              <a:avLst/>
              <a:gdLst>
                <a:gd name="connsiteX0" fmla="*/ 8890 w 17779"/>
                <a:gd name="connsiteY0" fmla="*/ 0 h 106679"/>
                <a:gd name="connsiteX1" fmla="*/ 17780 w 17779"/>
                <a:gd name="connsiteY1" fmla="*/ 8890 h 106679"/>
                <a:gd name="connsiteX2" fmla="*/ 8890 w 17779"/>
                <a:gd name="connsiteY2" fmla="*/ 17780 h 106679"/>
                <a:gd name="connsiteX3" fmla="*/ 0 w 17779"/>
                <a:gd name="connsiteY3" fmla="*/ 8890 h 106679"/>
                <a:gd name="connsiteX4" fmla="*/ 8890 w 17779"/>
                <a:gd name="connsiteY4" fmla="*/ 0 h 106679"/>
                <a:gd name="connsiteX5" fmla="*/ 16510 w 17779"/>
                <a:gd name="connsiteY5" fmla="*/ 30480 h 106679"/>
                <a:gd name="connsiteX6" fmla="*/ 16510 w 17779"/>
                <a:gd name="connsiteY6" fmla="*/ 106680 h 106679"/>
                <a:gd name="connsiteX7" fmla="*/ 2540 w 17779"/>
                <a:gd name="connsiteY7" fmla="*/ 106680 h 106679"/>
                <a:gd name="connsiteX8" fmla="*/ 2540 w 17779"/>
                <a:gd name="connsiteY8" fmla="*/ 30480 h 106679"/>
                <a:gd name="connsiteX9" fmla="*/ 16510 w 17779"/>
                <a:gd name="connsiteY9" fmla="*/ 30480 h 106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79" h="106679">
                  <a:moveTo>
                    <a:pt x="8890" y="0"/>
                  </a:moveTo>
                  <a:cubicBezTo>
                    <a:pt x="13970" y="0"/>
                    <a:pt x="17780" y="3810"/>
                    <a:pt x="17780" y="8890"/>
                  </a:cubicBezTo>
                  <a:cubicBezTo>
                    <a:pt x="17780" y="13970"/>
                    <a:pt x="13970" y="17780"/>
                    <a:pt x="889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0"/>
                    <a:pt x="3810" y="0"/>
                    <a:pt x="8890" y="0"/>
                  </a:cubicBezTo>
                  <a:close/>
                  <a:moveTo>
                    <a:pt x="16510" y="30480"/>
                  </a:moveTo>
                  <a:lnTo>
                    <a:pt x="16510" y="106680"/>
                  </a:lnTo>
                  <a:lnTo>
                    <a:pt x="2540" y="106680"/>
                  </a:lnTo>
                  <a:lnTo>
                    <a:pt x="2540" y="30480"/>
                  </a:lnTo>
                  <a:lnTo>
                    <a:pt x="16510" y="304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D0ABF2FC-57C6-FB1D-4950-F1660F22B56B}"/>
                </a:ext>
              </a:extLst>
            </p:cNvPr>
            <p:cNvSpPr/>
            <p:nvPr/>
          </p:nvSpPr>
          <p:spPr>
            <a:xfrm>
              <a:off x="1751330" y="3426460"/>
              <a:ext cx="67310" cy="80010"/>
            </a:xfrm>
            <a:custGeom>
              <a:avLst/>
              <a:gdLst>
                <a:gd name="connsiteX0" fmla="*/ 11430 w 67310"/>
                <a:gd name="connsiteY0" fmla="*/ 1270 h 80010"/>
                <a:gd name="connsiteX1" fmla="*/ 11430 w 67310"/>
                <a:gd name="connsiteY1" fmla="*/ 11430 h 80010"/>
                <a:gd name="connsiteX2" fmla="*/ 11430 w 67310"/>
                <a:gd name="connsiteY2" fmla="*/ 17780 h 80010"/>
                <a:gd name="connsiteX3" fmla="*/ 11430 w 67310"/>
                <a:gd name="connsiteY3" fmla="*/ 17780 h 80010"/>
                <a:gd name="connsiteX4" fmla="*/ 40640 w 67310"/>
                <a:gd name="connsiteY4" fmla="*/ 0 h 80010"/>
                <a:gd name="connsiteX5" fmla="*/ 67310 w 67310"/>
                <a:gd name="connsiteY5" fmla="*/ 30480 h 80010"/>
                <a:gd name="connsiteX6" fmla="*/ 67310 w 67310"/>
                <a:gd name="connsiteY6" fmla="*/ 78740 h 80010"/>
                <a:gd name="connsiteX7" fmla="*/ 53340 w 67310"/>
                <a:gd name="connsiteY7" fmla="*/ 78740 h 80010"/>
                <a:gd name="connsiteX8" fmla="*/ 53340 w 67310"/>
                <a:gd name="connsiteY8" fmla="*/ 34290 h 80010"/>
                <a:gd name="connsiteX9" fmla="*/ 39370 w 67310"/>
                <a:gd name="connsiteY9" fmla="*/ 13970 h 80010"/>
                <a:gd name="connsiteX10" fmla="*/ 13970 w 67310"/>
                <a:gd name="connsiteY10" fmla="*/ 41910 h 80010"/>
                <a:gd name="connsiteX11" fmla="*/ 13970 w 67310"/>
                <a:gd name="connsiteY11" fmla="*/ 80010 h 80010"/>
                <a:gd name="connsiteX12" fmla="*/ 0 w 67310"/>
                <a:gd name="connsiteY12" fmla="*/ 80010 h 80010"/>
                <a:gd name="connsiteX13" fmla="*/ 0 w 67310"/>
                <a:gd name="connsiteY13" fmla="*/ 3810 h 80010"/>
                <a:gd name="connsiteX14" fmla="*/ 12700 w 67310"/>
                <a:gd name="connsiteY14" fmla="*/ 3810 h 8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10" h="80010">
                  <a:moveTo>
                    <a:pt x="11430" y="1270"/>
                  </a:moveTo>
                  <a:lnTo>
                    <a:pt x="11430" y="11430"/>
                  </a:lnTo>
                  <a:cubicBezTo>
                    <a:pt x="11430" y="15240"/>
                    <a:pt x="11430" y="16510"/>
                    <a:pt x="11430" y="17780"/>
                  </a:cubicBezTo>
                  <a:lnTo>
                    <a:pt x="11430" y="17780"/>
                  </a:lnTo>
                  <a:cubicBezTo>
                    <a:pt x="13970" y="11430"/>
                    <a:pt x="24130" y="0"/>
                    <a:pt x="40640" y="0"/>
                  </a:cubicBezTo>
                  <a:cubicBezTo>
                    <a:pt x="57150" y="0"/>
                    <a:pt x="67310" y="11430"/>
                    <a:pt x="67310" y="30480"/>
                  </a:cubicBezTo>
                  <a:lnTo>
                    <a:pt x="67310" y="78740"/>
                  </a:lnTo>
                  <a:lnTo>
                    <a:pt x="53340" y="78740"/>
                  </a:lnTo>
                  <a:lnTo>
                    <a:pt x="53340" y="34290"/>
                  </a:lnTo>
                  <a:cubicBezTo>
                    <a:pt x="53340" y="24130"/>
                    <a:pt x="52070" y="13970"/>
                    <a:pt x="39370" y="13970"/>
                  </a:cubicBezTo>
                  <a:cubicBezTo>
                    <a:pt x="26670" y="13970"/>
                    <a:pt x="13970" y="25400"/>
                    <a:pt x="13970" y="41910"/>
                  </a:cubicBezTo>
                  <a:lnTo>
                    <a:pt x="13970" y="80010"/>
                  </a:lnTo>
                  <a:lnTo>
                    <a:pt x="0" y="80010"/>
                  </a:lnTo>
                  <a:lnTo>
                    <a:pt x="0" y="3810"/>
                  </a:lnTo>
                  <a:lnTo>
                    <a:pt x="1270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EDDA2AC8-07E5-E2F2-C085-4F3023F93A74}"/>
                </a:ext>
              </a:extLst>
            </p:cNvPr>
            <p:cNvSpPr/>
            <p:nvPr/>
          </p:nvSpPr>
          <p:spPr>
            <a:xfrm>
              <a:off x="1836421" y="3426460"/>
              <a:ext cx="72389" cy="110490"/>
            </a:xfrm>
            <a:custGeom>
              <a:avLst/>
              <a:gdLst>
                <a:gd name="connsiteX0" fmla="*/ 40640 w 72389"/>
                <a:gd name="connsiteY0" fmla="*/ 66040 h 110490"/>
                <a:gd name="connsiteX1" fmla="*/ 71120 w 72389"/>
                <a:gd name="connsiteY1" fmla="*/ 87630 h 110490"/>
                <a:gd name="connsiteX2" fmla="*/ 34290 w 72389"/>
                <a:gd name="connsiteY2" fmla="*/ 110490 h 110490"/>
                <a:gd name="connsiteX3" fmla="*/ 0 w 72389"/>
                <a:gd name="connsiteY3" fmla="*/ 90170 h 110490"/>
                <a:gd name="connsiteX4" fmla="*/ 21590 w 72389"/>
                <a:gd name="connsiteY4" fmla="*/ 71120 h 110490"/>
                <a:gd name="connsiteX5" fmla="*/ 10160 w 72389"/>
                <a:gd name="connsiteY5" fmla="*/ 60960 h 110490"/>
                <a:gd name="connsiteX6" fmla="*/ 20320 w 72389"/>
                <a:gd name="connsiteY6" fmla="*/ 50800 h 110490"/>
                <a:gd name="connsiteX7" fmla="*/ 2540 w 72389"/>
                <a:gd name="connsiteY7" fmla="*/ 26670 h 110490"/>
                <a:gd name="connsiteX8" fmla="*/ 33020 w 72389"/>
                <a:gd name="connsiteY8" fmla="*/ 0 h 110490"/>
                <a:gd name="connsiteX9" fmla="*/ 44450 w 72389"/>
                <a:gd name="connsiteY9" fmla="*/ 1270 h 110490"/>
                <a:gd name="connsiteX10" fmla="*/ 72390 w 72389"/>
                <a:gd name="connsiteY10" fmla="*/ 1270 h 110490"/>
                <a:gd name="connsiteX11" fmla="*/ 72390 w 72389"/>
                <a:gd name="connsiteY11" fmla="*/ 11430 h 110490"/>
                <a:gd name="connsiteX12" fmla="*/ 62230 w 72389"/>
                <a:gd name="connsiteY12" fmla="*/ 11430 h 110490"/>
                <a:gd name="connsiteX13" fmla="*/ 58420 w 72389"/>
                <a:gd name="connsiteY13" fmla="*/ 11430 h 110490"/>
                <a:gd name="connsiteX14" fmla="*/ 58420 w 72389"/>
                <a:gd name="connsiteY14" fmla="*/ 11430 h 110490"/>
                <a:gd name="connsiteX15" fmla="*/ 64770 w 72389"/>
                <a:gd name="connsiteY15" fmla="*/ 26670 h 110490"/>
                <a:gd name="connsiteX16" fmla="*/ 36830 w 72389"/>
                <a:gd name="connsiteY16" fmla="*/ 53340 h 110490"/>
                <a:gd name="connsiteX17" fmla="*/ 36830 w 72389"/>
                <a:gd name="connsiteY17" fmla="*/ 53340 h 110490"/>
                <a:gd name="connsiteX18" fmla="*/ 24130 w 72389"/>
                <a:gd name="connsiteY18" fmla="*/ 59690 h 110490"/>
                <a:gd name="connsiteX19" fmla="*/ 41910 w 72389"/>
                <a:gd name="connsiteY19" fmla="*/ 66040 h 110490"/>
                <a:gd name="connsiteX20" fmla="*/ 55880 w 72389"/>
                <a:gd name="connsiteY20" fmla="*/ 88900 h 110490"/>
                <a:gd name="connsiteX21" fmla="*/ 33020 w 72389"/>
                <a:gd name="connsiteY21" fmla="*/ 76200 h 110490"/>
                <a:gd name="connsiteX22" fmla="*/ 12700 w 72389"/>
                <a:gd name="connsiteY22" fmla="*/ 88900 h 110490"/>
                <a:gd name="connsiteX23" fmla="*/ 34290 w 72389"/>
                <a:gd name="connsiteY23" fmla="*/ 101600 h 110490"/>
                <a:gd name="connsiteX24" fmla="*/ 57150 w 72389"/>
                <a:gd name="connsiteY24" fmla="*/ 88900 h 110490"/>
                <a:gd name="connsiteX25" fmla="*/ 49530 w 72389"/>
                <a:gd name="connsiteY25" fmla="*/ 26670 h 110490"/>
                <a:gd name="connsiteX26" fmla="*/ 31750 w 72389"/>
                <a:gd name="connsiteY26" fmla="*/ 10160 h 110490"/>
                <a:gd name="connsiteX27" fmla="*/ 13970 w 72389"/>
                <a:gd name="connsiteY27" fmla="*/ 26670 h 110490"/>
                <a:gd name="connsiteX28" fmla="*/ 31750 w 72389"/>
                <a:gd name="connsiteY28" fmla="*/ 43180 h 110490"/>
                <a:gd name="connsiteX29" fmla="*/ 49530 w 72389"/>
                <a:gd name="connsiteY29" fmla="*/ 26670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2389" h="110490">
                  <a:moveTo>
                    <a:pt x="40640" y="66040"/>
                  </a:moveTo>
                  <a:cubicBezTo>
                    <a:pt x="59690" y="68580"/>
                    <a:pt x="71120" y="73660"/>
                    <a:pt x="71120" y="87630"/>
                  </a:cubicBezTo>
                  <a:cubicBezTo>
                    <a:pt x="71120" y="101600"/>
                    <a:pt x="55880" y="110490"/>
                    <a:pt x="34290" y="110490"/>
                  </a:cubicBezTo>
                  <a:cubicBezTo>
                    <a:pt x="12700" y="110490"/>
                    <a:pt x="0" y="102870"/>
                    <a:pt x="0" y="90170"/>
                  </a:cubicBezTo>
                  <a:cubicBezTo>
                    <a:pt x="0" y="77470"/>
                    <a:pt x="8890" y="73660"/>
                    <a:pt x="21590" y="71120"/>
                  </a:cubicBezTo>
                  <a:cubicBezTo>
                    <a:pt x="13970" y="71120"/>
                    <a:pt x="10160" y="66040"/>
                    <a:pt x="10160" y="60960"/>
                  </a:cubicBezTo>
                  <a:cubicBezTo>
                    <a:pt x="10160" y="55880"/>
                    <a:pt x="13970" y="52070"/>
                    <a:pt x="20320" y="50800"/>
                  </a:cubicBezTo>
                  <a:cubicBezTo>
                    <a:pt x="8890" y="46990"/>
                    <a:pt x="2540" y="38100"/>
                    <a:pt x="2540" y="26670"/>
                  </a:cubicBezTo>
                  <a:cubicBezTo>
                    <a:pt x="2540" y="15240"/>
                    <a:pt x="16510" y="0"/>
                    <a:pt x="33020" y="0"/>
                  </a:cubicBezTo>
                  <a:cubicBezTo>
                    <a:pt x="49530" y="0"/>
                    <a:pt x="41910" y="0"/>
                    <a:pt x="44450" y="1270"/>
                  </a:cubicBezTo>
                  <a:lnTo>
                    <a:pt x="72390" y="1270"/>
                  </a:lnTo>
                  <a:lnTo>
                    <a:pt x="72390" y="11430"/>
                  </a:lnTo>
                  <a:lnTo>
                    <a:pt x="62230" y="11430"/>
                  </a:lnTo>
                  <a:cubicBezTo>
                    <a:pt x="59690" y="11430"/>
                    <a:pt x="58420" y="11430"/>
                    <a:pt x="58420" y="11430"/>
                  </a:cubicBezTo>
                  <a:lnTo>
                    <a:pt x="58420" y="11430"/>
                  </a:lnTo>
                  <a:cubicBezTo>
                    <a:pt x="62230" y="15240"/>
                    <a:pt x="64770" y="20320"/>
                    <a:pt x="64770" y="26670"/>
                  </a:cubicBezTo>
                  <a:cubicBezTo>
                    <a:pt x="64770" y="41910"/>
                    <a:pt x="53340" y="52070"/>
                    <a:pt x="36830" y="53340"/>
                  </a:cubicBezTo>
                  <a:lnTo>
                    <a:pt x="36830" y="53340"/>
                  </a:lnTo>
                  <a:cubicBezTo>
                    <a:pt x="30480" y="53340"/>
                    <a:pt x="24130" y="57150"/>
                    <a:pt x="24130" y="59690"/>
                  </a:cubicBezTo>
                  <a:cubicBezTo>
                    <a:pt x="24130" y="62230"/>
                    <a:pt x="29210" y="64770"/>
                    <a:pt x="41910" y="66040"/>
                  </a:cubicBezTo>
                  <a:close/>
                  <a:moveTo>
                    <a:pt x="55880" y="88900"/>
                  </a:moveTo>
                  <a:cubicBezTo>
                    <a:pt x="55880" y="81280"/>
                    <a:pt x="49530" y="76200"/>
                    <a:pt x="33020" y="76200"/>
                  </a:cubicBezTo>
                  <a:cubicBezTo>
                    <a:pt x="16510" y="76200"/>
                    <a:pt x="12700" y="82550"/>
                    <a:pt x="12700" y="88900"/>
                  </a:cubicBezTo>
                  <a:cubicBezTo>
                    <a:pt x="12700" y="95250"/>
                    <a:pt x="21590" y="101600"/>
                    <a:pt x="34290" y="101600"/>
                  </a:cubicBezTo>
                  <a:cubicBezTo>
                    <a:pt x="46990" y="101600"/>
                    <a:pt x="57150" y="96520"/>
                    <a:pt x="57150" y="88900"/>
                  </a:cubicBezTo>
                  <a:close/>
                  <a:moveTo>
                    <a:pt x="49530" y="26670"/>
                  </a:moveTo>
                  <a:cubicBezTo>
                    <a:pt x="49530" y="17780"/>
                    <a:pt x="41910" y="10160"/>
                    <a:pt x="31750" y="10160"/>
                  </a:cubicBezTo>
                  <a:cubicBezTo>
                    <a:pt x="21590" y="10160"/>
                    <a:pt x="13970" y="17780"/>
                    <a:pt x="13970" y="26670"/>
                  </a:cubicBezTo>
                  <a:cubicBezTo>
                    <a:pt x="13970" y="35560"/>
                    <a:pt x="21590" y="43180"/>
                    <a:pt x="31750" y="43180"/>
                  </a:cubicBezTo>
                  <a:cubicBezTo>
                    <a:pt x="41910" y="43180"/>
                    <a:pt x="49530" y="36830"/>
                    <a:pt x="49530" y="266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9FB9747B-22AC-81BE-A31D-D6DDBE232F98}"/>
                </a:ext>
              </a:extLst>
            </p:cNvPr>
            <p:cNvSpPr/>
            <p:nvPr/>
          </p:nvSpPr>
          <p:spPr>
            <a:xfrm>
              <a:off x="1958340" y="3390900"/>
              <a:ext cx="93980" cy="114300"/>
            </a:xfrm>
            <a:custGeom>
              <a:avLst/>
              <a:gdLst>
                <a:gd name="connsiteX0" fmla="*/ 57150 w 93980"/>
                <a:gd name="connsiteY0" fmla="*/ 114300 h 114300"/>
                <a:gd name="connsiteX1" fmla="*/ 0 w 93980"/>
                <a:gd name="connsiteY1" fmla="*/ 57150 h 114300"/>
                <a:gd name="connsiteX2" fmla="*/ 58420 w 93980"/>
                <a:gd name="connsiteY2" fmla="*/ 0 h 114300"/>
                <a:gd name="connsiteX3" fmla="*/ 91440 w 93980"/>
                <a:gd name="connsiteY3" fmla="*/ 7620 h 114300"/>
                <a:gd name="connsiteX4" fmla="*/ 91440 w 93980"/>
                <a:gd name="connsiteY4" fmla="*/ 21590 h 114300"/>
                <a:gd name="connsiteX5" fmla="*/ 58420 w 93980"/>
                <a:gd name="connsiteY5" fmla="*/ 13970 h 114300"/>
                <a:gd name="connsiteX6" fmla="*/ 15240 w 93980"/>
                <a:gd name="connsiteY6" fmla="*/ 57150 h 114300"/>
                <a:gd name="connsiteX7" fmla="*/ 58420 w 93980"/>
                <a:gd name="connsiteY7" fmla="*/ 100330 h 114300"/>
                <a:gd name="connsiteX8" fmla="*/ 80010 w 93980"/>
                <a:gd name="connsiteY8" fmla="*/ 96520 h 114300"/>
                <a:gd name="connsiteX9" fmla="*/ 80010 w 93980"/>
                <a:gd name="connsiteY9" fmla="*/ 63500 h 114300"/>
                <a:gd name="connsiteX10" fmla="*/ 93980 w 93980"/>
                <a:gd name="connsiteY10" fmla="*/ 63500 h 114300"/>
                <a:gd name="connsiteX11" fmla="*/ 93980 w 93980"/>
                <a:gd name="connsiteY11" fmla="*/ 105410 h 114300"/>
                <a:gd name="connsiteX12" fmla="*/ 58420 w 93980"/>
                <a:gd name="connsiteY12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980" h="114300">
                  <a:moveTo>
                    <a:pt x="57150" y="114300"/>
                  </a:moveTo>
                  <a:cubicBezTo>
                    <a:pt x="24130" y="114300"/>
                    <a:pt x="0" y="90170"/>
                    <a:pt x="0" y="57150"/>
                  </a:cubicBezTo>
                  <a:cubicBezTo>
                    <a:pt x="0" y="24130"/>
                    <a:pt x="25400" y="0"/>
                    <a:pt x="58420" y="0"/>
                  </a:cubicBezTo>
                  <a:cubicBezTo>
                    <a:pt x="91440" y="0"/>
                    <a:pt x="87630" y="6350"/>
                    <a:pt x="91440" y="7620"/>
                  </a:cubicBezTo>
                  <a:lnTo>
                    <a:pt x="91440" y="21590"/>
                  </a:lnTo>
                  <a:cubicBezTo>
                    <a:pt x="83820" y="17780"/>
                    <a:pt x="72390" y="13970"/>
                    <a:pt x="58420" y="13970"/>
                  </a:cubicBezTo>
                  <a:cubicBezTo>
                    <a:pt x="31750" y="13970"/>
                    <a:pt x="15240" y="31750"/>
                    <a:pt x="15240" y="57150"/>
                  </a:cubicBezTo>
                  <a:cubicBezTo>
                    <a:pt x="15240" y="82550"/>
                    <a:pt x="33020" y="100330"/>
                    <a:pt x="58420" y="100330"/>
                  </a:cubicBezTo>
                  <a:cubicBezTo>
                    <a:pt x="83820" y="100330"/>
                    <a:pt x="74930" y="99060"/>
                    <a:pt x="80010" y="96520"/>
                  </a:cubicBezTo>
                  <a:lnTo>
                    <a:pt x="80010" y="63500"/>
                  </a:lnTo>
                  <a:lnTo>
                    <a:pt x="93980" y="63500"/>
                  </a:lnTo>
                  <a:lnTo>
                    <a:pt x="93980" y="105410"/>
                  </a:lnTo>
                  <a:cubicBezTo>
                    <a:pt x="85090" y="110490"/>
                    <a:pt x="71120" y="114300"/>
                    <a:pt x="58420" y="1143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6630100C-4EC2-CBAC-A28B-44A11092010C}"/>
                </a:ext>
              </a:extLst>
            </p:cNvPr>
            <p:cNvSpPr/>
            <p:nvPr/>
          </p:nvSpPr>
          <p:spPr>
            <a:xfrm>
              <a:off x="2066290" y="3426460"/>
              <a:ext cx="78739" cy="78740"/>
            </a:xfrm>
            <a:custGeom>
              <a:avLst/>
              <a:gdLst>
                <a:gd name="connsiteX0" fmla="*/ 78740 w 78739"/>
                <a:gd name="connsiteY0" fmla="*/ 39370 h 78740"/>
                <a:gd name="connsiteX1" fmla="*/ 39370 w 78739"/>
                <a:gd name="connsiteY1" fmla="*/ 78740 h 78740"/>
                <a:gd name="connsiteX2" fmla="*/ 0 w 78739"/>
                <a:gd name="connsiteY2" fmla="*/ 39370 h 78740"/>
                <a:gd name="connsiteX3" fmla="*/ 39370 w 78739"/>
                <a:gd name="connsiteY3" fmla="*/ 0 h 78740"/>
                <a:gd name="connsiteX4" fmla="*/ 78740 w 78739"/>
                <a:gd name="connsiteY4" fmla="*/ 39370 h 78740"/>
                <a:gd name="connsiteX5" fmla="*/ 64770 w 78739"/>
                <a:gd name="connsiteY5" fmla="*/ 39370 h 78740"/>
                <a:gd name="connsiteX6" fmla="*/ 39370 w 78739"/>
                <a:gd name="connsiteY6" fmla="*/ 11430 h 78740"/>
                <a:gd name="connsiteX7" fmla="*/ 13970 w 78739"/>
                <a:gd name="connsiteY7" fmla="*/ 39370 h 78740"/>
                <a:gd name="connsiteX8" fmla="*/ 39370 w 78739"/>
                <a:gd name="connsiteY8" fmla="*/ 67310 h 78740"/>
                <a:gd name="connsiteX9" fmla="*/ 64770 w 78739"/>
                <a:gd name="connsiteY9" fmla="*/ 3937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739" h="78740">
                  <a:moveTo>
                    <a:pt x="78740" y="39370"/>
                  </a:moveTo>
                  <a:cubicBezTo>
                    <a:pt x="78740" y="62230"/>
                    <a:pt x="62230" y="78740"/>
                    <a:pt x="3937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9370" y="0"/>
                  </a:cubicBezTo>
                  <a:cubicBezTo>
                    <a:pt x="62230" y="0"/>
                    <a:pt x="78740" y="16510"/>
                    <a:pt x="78740" y="39370"/>
                  </a:cubicBezTo>
                  <a:close/>
                  <a:moveTo>
                    <a:pt x="64770" y="39370"/>
                  </a:moveTo>
                  <a:cubicBezTo>
                    <a:pt x="64770" y="22860"/>
                    <a:pt x="53340" y="11430"/>
                    <a:pt x="39370" y="11430"/>
                  </a:cubicBezTo>
                  <a:cubicBezTo>
                    <a:pt x="25400" y="11430"/>
                    <a:pt x="13970" y="22860"/>
                    <a:pt x="13970" y="39370"/>
                  </a:cubicBezTo>
                  <a:cubicBezTo>
                    <a:pt x="13970" y="55880"/>
                    <a:pt x="25400" y="67310"/>
                    <a:pt x="39370" y="67310"/>
                  </a:cubicBezTo>
                  <a:cubicBezTo>
                    <a:pt x="53340" y="67310"/>
                    <a:pt x="64770" y="55880"/>
                    <a:pt x="6477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1E8BCAAA-D411-EC22-5A32-883893B97C0F}"/>
                </a:ext>
              </a:extLst>
            </p:cNvPr>
            <p:cNvSpPr/>
            <p:nvPr/>
          </p:nvSpPr>
          <p:spPr>
            <a:xfrm>
              <a:off x="2159001" y="3426460"/>
              <a:ext cx="63500" cy="78740"/>
            </a:xfrm>
            <a:custGeom>
              <a:avLst/>
              <a:gdLst>
                <a:gd name="connsiteX0" fmla="*/ 5080 w 63500"/>
                <a:gd name="connsiteY0" fmla="*/ 5080 h 78740"/>
                <a:gd name="connsiteX1" fmla="*/ 31750 w 63500"/>
                <a:gd name="connsiteY1" fmla="*/ 0 h 78740"/>
                <a:gd name="connsiteX2" fmla="*/ 63500 w 63500"/>
                <a:gd name="connsiteY2" fmla="*/ 29210 h 78740"/>
                <a:gd name="connsiteX3" fmla="*/ 63500 w 63500"/>
                <a:gd name="connsiteY3" fmla="*/ 77470 h 78740"/>
                <a:gd name="connsiteX4" fmla="*/ 50800 w 63500"/>
                <a:gd name="connsiteY4" fmla="*/ 77470 h 78740"/>
                <a:gd name="connsiteX5" fmla="*/ 50800 w 63500"/>
                <a:gd name="connsiteY5" fmla="*/ 68580 h 78740"/>
                <a:gd name="connsiteX6" fmla="*/ 50800 w 63500"/>
                <a:gd name="connsiteY6" fmla="*/ 62230 h 78740"/>
                <a:gd name="connsiteX7" fmla="*/ 50800 w 63500"/>
                <a:gd name="connsiteY7" fmla="*/ 62230 h 78740"/>
                <a:gd name="connsiteX8" fmla="*/ 24130 w 63500"/>
                <a:gd name="connsiteY8" fmla="*/ 78740 h 78740"/>
                <a:gd name="connsiteX9" fmla="*/ 0 w 63500"/>
                <a:gd name="connsiteY9" fmla="*/ 55880 h 78740"/>
                <a:gd name="connsiteX10" fmla="*/ 49530 w 63500"/>
                <a:gd name="connsiteY10" fmla="*/ 33020 h 78740"/>
                <a:gd name="connsiteX11" fmla="*/ 49530 w 63500"/>
                <a:gd name="connsiteY11" fmla="*/ 29210 h 78740"/>
                <a:gd name="connsiteX12" fmla="*/ 29210 w 63500"/>
                <a:gd name="connsiteY12" fmla="*/ 11430 h 78740"/>
                <a:gd name="connsiteX13" fmla="*/ 3810 w 63500"/>
                <a:gd name="connsiteY13" fmla="*/ 17780 h 78740"/>
                <a:gd name="connsiteX14" fmla="*/ 3810 w 63500"/>
                <a:gd name="connsiteY14" fmla="*/ 5080 h 78740"/>
                <a:gd name="connsiteX15" fmla="*/ 49530 w 63500"/>
                <a:gd name="connsiteY15" fmla="*/ 43180 h 78740"/>
                <a:gd name="connsiteX16" fmla="*/ 13970 w 63500"/>
                <a:gd name="connsiteY16" fmla="*/ 55880 h 78740"/>
                <a:gd name="connsiteX17" fmla="*/ 26670 w 63500"/>
                <a:gd name="connsiteY17" fmla="*/ 67310 h 78740"/>
                <a:gd name="connsiteX18" fmla="*/ 49530 w 63500"/>
                <a:gd name="connsiteY18" fmla="*/ 4318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78740">
                  <a:moveTo>
                    <a:pt x="5080" y="5080"/>
                  </a:moveTo>
                  <a:cubicBezTo>
                    <a:pt x="8890" y="2540"/>
                    <a:pt x="19050" y="0"/>
                    <a:pt x="31750" y="0"/>
                  </a:cubicBezTo>
                  <a:cubicBezTo>
                    <a:pt x="53340" y="0"/>
                    <a:pt x="63500" y="10160"/>
                    <a:pt x="63500" y="29210"/>
                  </a:cubicBezTo>
                  <a:lnTo>
                    <a:pt x="63500" y="77470"/>
                  </a:lnTo>
                  <a:lnTo>
                    <a:pt x="50800" y="77470"/>
                  </a:lnTo>
                  <a:lnTo>
                    <a:pt x="50800" y="68580"/>
                  </a:lnTo>
                  <a:cubicBezTo>
                    <a:pt x="50800" y="64770"/>
                    <a:pt x="50800" y="62230"/>
                    <a:pt x="50800" y="62230"/>
                  </a:cubicBezTo>
                  <a:lnTo>
                    <a:pt x="50800" y="62230"/>
                  </a:lnTo>
                  <a:cubicBezTo>
                    <a:pt x="50800" y="64770"/>
                    <a:pt x="41910" y="78740"/>
                    <a:pt x="24130" y="78740"/>
                  </a:cubicBezTo>
                  <a:cubicBezTo>
                    <a:pt x="6350" y="78740"/>
                    <a:pt x="0" y="69850"/>
                    <a:pt x="0" y="55880"/>
                  </a:cubicBezTo>
                  <a:cubicBezTo>
                    <a:pt x="0" y="41910"/>
                    <a:pt x="17780" y="27940"/>
                    <a:pt x="49530" y="33020"/>
                  </a:cubicBezTo>
                  <a:lnTo>
                    <a:pt x="49530" y="29210"/>
                  </a:lnTo>
                  <a:cubicBezTo>
                    <a:pt x="49530" y="16510"/>
                    <a:pt x="41910" y="11430"/>
                    <a:pt x="29210" y="11430"/>
                  </a:cubicBezTo>
                  <a:cubicBezTo>
                    <a:pt x="16510" y="11430"/>
                    <a:pt x="8890" y="15240"/>
                    <a:pt x="3810" y="17780"/>
                  </a:cubicBezTo>
                  <a:lnTo>
                    <a:pt x="3810" y="5080"/>
                  </a:lnTo>
                  <a:close/>
                  <a:moveTo>
                    <a:pt x="49530" y="43180"/>
                  </a:moveTo>
                  <a:cubicBezTo>
                    <a:pt x="24130" y="39370"/>
                    <a:pt x="13970" y="45720"/>
                    <a:pt x="13970" y="55880"/>
                  </a:cubicBezTo>
                  <a:cubicBezTo>
                    <a:pt x="13970" y="66040"/>
                    <a:pt x="19050" y="67310"/>
                    <a:pt x="26670" y="67310"/>
                  </a:cubicBezTo>
                  <a:cubicBezTo>
                    <a:pt x="39370" y="67310"/>
                    <a:pt x="49530" y="54610"/>
                    <a:pt x="4953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191A28E5-86E8-9B70-293E-3ACE6FEBF8E2}"/>
                </a:ext>
              </a:extLst>
            </p:cNvPr>
            <p:cNvSpPr/>
            <p:nvPr/>
          </p:nvSpPr>
          <p:spPr>
            <a:xfrm>
              <a:off x="2246630" y="3394710"/>
              <a:ext cx="29210" cy="113030"/>
            </a:xfrm>
            <a:custGeom>
              <a:avLst/>
              <a:gdLst>
                <a:gd name="connsiteX0" fmla="*/ 0 w 29210"/>
                <a:gd name="connsiteY0" fmla="*/ 0 h 113030"/>
                <a:gd name="connsiteX1" fmla="*/ 13970 w 29210"/>
                <a:gd name="connsiteY1" fmla="*/ 0 h 113030"/>
                <a:gd name="connsiteX2" fmla="*/ 13970 w 29210"/>
                <a:gd name="connsiteY2" fmla="*/ 87630 h 113030"/>
                <a:gd name="connsiteX3" fmla="*/ 22860 w 29210"/>
                <a:gd name="connsiteY3" fmla="*/ 99060 h 113030"/>
                <a:gd name="connsiteX4" fmla="*/ 29210 w 29210"/>
                <a:gd name="connsiteY4" fmla="*/ 99060 h 113030"/>
                <a:gd name="connsiteX5" fmla="*/ 29210 w 29210"/>
                <a:gd name="connsiteY5" fmla="*/ 111760 h 113030"/>
                <a:gd name="connsiteX6" fmla="*/ 19050 w 29210"/>
                <a:gd name="connsiteY6" fmla="*/ 113030 h 113030"/>
                <a:gd name="connsiteX7" fmla="*/ 0 w 29210"/>
                <a:gd name="connsiteY7" fmla="*/ 91440 h 113030"/>
                <a:gd name="connsiteX8" fmla="*/ 0 w 29210"/>
                <a:gd name="connsiteY8" fmla="*/ 1270 h 11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10" h="113030">
                  <a:moveTo>
                    <a:pt x="0" y="0"/>
                  </a:moveTo>
                  <a:lnTo>
                    <a:pt x="13970" y="0"/>
                  </a:lnTo>
                  <a:lnTo>
                    <a:pt x="13970" y="87630"/>
                  </a:lnTo>
                  <a:cubicBezTo>
                    <a:pt x="13970" y="95250"/>
                    <a:pt x="16510" y="99060"/>
                    <a:pt x="22860" y="99060"/>
                  </a:cubicBezTo>
                  <a:cubicBezTo>
                    <a:pt x="29210" y="99060"/>
                    <a:pt x="29210" y="99060"/>
                    <a:pt x="29210" y="99060"/>
                  </a:cubicBezTo>
                  <a:lnTo>
                    <a:pt x="29210" y="111760"/>
                  </a:lnTo>
                  <a:cubicBezTo>
                    <a:pt x="29210" y="111760"/>
                    <a:pt x="24130" y="113030"/>
                    <a:pt x="19050" y="113030"/>
                  </a:cubicBezTo>
                  <a:cubicBezTo>
                    <a:pt x="7620" y="113030"/>
                    <a:pt x="0" y="106680"/>
                    <a:pt x="0" y="9144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F8E3F0C3-F59E-68CC-0754-E59F4EB6DC5B}"/>
                </a:ext>
              </a:extLst>
            </p:cNvPr>
            <p:cNvSpPr/>
            <p:nvPr/>
          </p:nvSpPr>
          <p:spPr>
            <a:xfrm>
              <a:off x="3893821" y="3392170"/>
              <a:ext cx="71120" cy="113029"/>
            </a:xfrm>
            <a:custGeom>
              <a:avLst/>
              <a:gdLst>
                <a:gd name="connsiteX0" fmla="*/ 2540 w 71120"/>
                <a:gd name="connsiteY0" fmla="*/ 27940 h 113029"/>
                <a:gd name="connsiteX1" fmla="*/ 35560 w 71120"/>
                <a:gd name="connsiteY1" fmla="*/ 0 h 113029"/>
                <a:gd name="connsiteX2" fmla="*/ 68580 w 71120"/>
                <a:gd name="connsiteY2" fmla="*/ 27940 h 113029"/>
                <a:gd name="connsiteX3" fmla="*/ 48260 w 71120"/>
                <a:gd name="connsiteY3" fmla="*/ 55880 h 113029"/>
                <a:gd name="connsiteX4" fmla="*/ 71120 w 71120"/>
                <a:gd name="connsiteY4" fmla="*/ 85090 h 113029"/>
                <a:gd name="connsiteX5" fmla="*/ 35560 w 71120"/>
                <a:gd name="connsiteY5" fmla="*/ 113030 h 113029"/>
                <a:gd name="connsiteX6" fmla="*/ 0 w 71120"/>
                <a:gd name="connsiteY6" fmla="*/ 85090 h 113029"/>
                <a:gd name="connsiteX7" fmla="*/ 22860 w 71120"/>
                <a:gd name="connsiteY7" fmla="*/ 55880 h 113029"/>
                <a:gd name="connsiteX8" fmla="*/ 2540 w 71120"/>
                <a:gd name="connsiteY8" fmla="*/ 27940 h 113029"/>
                <a:gd name="connsiteX9" fmla="*/ 35560 w 71120"/>
                <a:gd name="connsiteY9" fmla="*/ 101600 h 113029"/>
                <a:gd name="connsiteX10" fmla="*/ 57150 w 71120"/>
                <a:gd name="connsiteY10" fmla="*/ 85090 h 113029"/>
                <a:gd name="connsiteX11" fmla="*/ 35560 w 71120"/>
                <a:gd name="connsiteY11" fmla="*/ 62230 h 113029"/>
                <a:gd name="connsiteX12" fmla="*/ 13970 w 71120"/>
                <a:gd name="connsiteY12" fmla="*/ 85090 h 113029"/>
                <a:gd name="connsiteX13" fmla="*/ 35560 w 71120"/>
                <a:gd name="connsiteY13" fmla="*/ 101600 h 113029"/>
                <a:gd name="connsiteX14" fmla="*/ 35560 w 71120"/>
                <a:gd name="connsiteY14" fmla="*/ 49530 h 113029"/>
                <a:gd name="connsiteX15" fmla="*/ 54610 w 71120"/>
                <a:gd name="connsiteY15" fmla="*/ 27940 h 113029"/>
                <a:gd name="connsiteX16" fmla="*/ 35560 w 71120"/>
                <a:gd name="connsiteY16" fmla="*/ 11430 h 113029"/>
                <a:gd name="connsiteX17" fmla="*/ 16510 w 71120"/>
                <a:gd name="connsiteY17" fmla="*/ 27940 h 113029"/>
                <a:gd name="connsiteX18" fmla="*/ 35560 w 71120"/>
                <a:gd name="connsiteY18" fmla="*/ 49530 h 11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1120" h="113029">
                  <a:moveTo>
                    <a:pt x="2540" y="27940"/>
                  </a:moveTo>
                  <a:cubicBezTo>
                    <a:pt x="2540" y="12700"/>
                    <a:pt x="16510" y="0"/>
                    <a:pt x="35560" y="0"/>
                  </a:cubicBezTo>
                  <a:cubicBezTo>
                    <a:pt x="54610" y="0"/>
                    <a:pt x="68580" y="11430"/>
                    <a:pt x="68580" y="27940"/>
                  </a:cubicBezTo>
                  <a:cubicBezTo>
                    <a:pt x="68580" y="44450"/>
                    <a:pt x="57150" y="52070"/>
                    <a:pt x="48260" y="55880"/>
                  </a:cubicBezTo>
                  <a:cubicBezTo>
                    <a:pt x="58420" y="60960"/>
                    <a:pt x="71120" y="69850"/>
                    <a:pt x="71120" y="85090"/>
                  </a:cubicBezTo>
                  <a:cubicBezTo>
                    <a:pt x="71120" y="100330"/>
                    <a:pt x="55880" y="113030"/>
                    <a:pt x="35560" y="113030"/>
                  </a:cubicBezTo>
                  <a:cubicBezTo>
                    <a:pt x="15240" y="113030"/>
                    <a:pt x="0" y="101600"/>
                    <a:pt x="0" y="85090"/>
                  </a:cubicBezTo>
                  <a:cubicBezTo>
                    <a:pt x="0" y="68580"/>
                    <a:pt x="12700" y="59690"/>
                    <a:pt x="22860" y="55880"/>
                  </a:cubicBezTo>
                  <a:cubicBezTo>
                    <a:pt x="13970" y="52070"/>
                    <a:pt x="2540" y="41910"/>
                    <a:pt x="2540" y="27940"/>
                  </a:cubicBezTo>
                  <a:close/>
                  <a:moveTo>
                    <a:pt x="35560" y="101600"/>
                  </a:moveTo>
                  <a:cubicBezTo>
                    <a:pt x="46990" y="101600"/>
                    <a:pt x="57150" y="93980"/>
                    <a:pt x="57150" y="85090"/>
                  </a:cubicBezTo>
                  <a:cubicBezTo>
                    <a:pt x="57150" y="76200"/>
                    <a:pt x="48260" y="67310"/>
                    <a:pt x="35560" y="62230"/>
                  </a:cubicBezTo>
                  <a:cubicBezTo>
                    <a:pt x="24130" y="66040"/>
                    <a:pt x="13970" y="74930"/>
                    <a:pt x="13970" y="85090"/>
                  </a:cubicBezTo>
                  <a:cubicBezTo>
                    <a:pt x="13970" y="95250"/>
                    <a:pt x="22860" y="101600"/>
                    <a:pt x="35560" y="101600"/>
                  </a:cubicBezTo>
                  <a:close/>
                  <a:moveTo>
                    <a:pt x="35560" y="49530"/>
                  </a:moveTo>
                  <a:cubicBezTo>
                    <a:pt x="45720" y="45720"/>
                    <a:pt x="54610" y="38100"/>
                    <a:pt x="54610" y="27940"/>
                  </a:cubicBezTo>
                  <a:cubicBezTo>
                    <a:pt x="54610" y="17780"/>
                    <a:pt x="46990" y="11430"/>
                    <a:pt x="35560" y="11430"/>
                  </a:cubicBezTo>
                  <a:cubicBezTo>
                    <a:pt x="24130" y="11430"/>
                    <a:pt x="16510" y="19050"/>
                    <a:pt x="16510" y="27940"/>
                  </a:cubicBezTo>
                  <a:cubicBezTo>
                    <a:pt x="16510" y="36830"/>
                    <a:pt x="24130" y="44450"/>
                    <a:pt x="3556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53AAC3AB-0940-8F49-AD4A-FA7E302A14D2}"/>
                </a:ext>
              </a:extLst>
            </p:cNvPr>
            <p:cNvSpPr/>
            <p:nvPr/>
          </p:nvSpPr>
          <p:spPr>
            <a:xfrm>
              <a:off x="1282701" y="3577590"/>
              <a:ext cx="62230" cy="110489"/>
            </a:xfrm>
            <a:custGeom>
              <a:avLst/>
              <a:gdLst>
                <a:gd name="connsiteX0" fmla="*/ 0 w 62230"/>
                <a:gd name="connsiteY0" fmla="*/ 109220 h 110489"/>
                <a:gd name="connsiteX1" fmla="*/ 0 w 62230"/>
                <a:gd name="connsiteY1" fmla="*/ 0 h 110489"/>
                <a:gd name="connsiteX2" fmla="*/ 15240 w 62230"/>
                <a:gd name="connsiteY2" fmla="*/ 0 h 110489"/>
                <a:gd name="connsiteX3" fmla="*/ 15240 w 62230"/>
                <a:gd name="connsiteY3" fmla="*/ 97790 h 110489"/>
                <a:gd name="connsiteX4" fmla="*/ 62230 w 62230"/>
                <a:gd name="connsiteY4" fmla="*/ 97790 h 110489"/>
                <a:gd name="connsiteX5" fmla="*/ 62230 w 62230"/>
                <a:gd name="connsiteY5" fmla="*/ 110490 h 110489"/>
                <a:gd name="connsiteX6" fmla="*/ 0 w 62230"/>
                <a:gd name="connsiteY6" fmla="*/ 110490 h 110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230" h="110489">
                  <a:moveTo>
                    <a:pt x="0" y="109220"/>
                  </a:moveTo>
                  <a:lnTo>
                    <a:pt x="0" y="0"/>
                  </a:lnTo>
                  <a:lnTo>
                    <a:pt x="15240" y="0"/>
                  </a:lnTo>
                  <a:lnTo>
                    <a:pt x="15240" y="97790"/>
                  </a:lnTo>
                  <a:lnTo>
                    <a:pt x="62230" y="97790"/>
                  </a:lnTo>
                  <a:lnTo>
                    <a:pt x="62230" y="110490"/>
                  </a:lnTo>
                  <a:lnTo>
                    <a:pt x="0" y="1104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DEA3004B-9F7C-C860-F979-EACFB5F39091}"/>
                </a:ext>
              </a:extLst>
            </p:cNvPr>
            <p:cNvSpPr/>
            <p:nvPr/>
          </p:nvSpPr>
          <p:spPr>
            <a:xfrm>
              <a:off x="1355090" y="3609340"/>
              <a:ext cx="78740" cy="78739"/>
            </a:xfrm>
            <a:custGeom>
              <a:avLst/>
              <a:gdLst>
                <a:gd name="connsiteX0" fmla="*/ 78740 w 78740"/>
                <a:gd name="connsiteY0" fmla="*/ 39370 h 78739"/>
                <a:gd name="connsiteX1" fmla="*/ 39370 w 78740"/>
                <a:gd name="connsiteY1" fmla="*/ 78740 h 78739"/>
                <a:gd name="connsiteX2" fmla="*/ 0 w 78740"/>
                <a:gd name="connsiteY2" fmla="*/ 39370 h 78739"/>
                <a:gd name="connsiteX3" fmla="*/ 39370 w 78740"/>
                <a:gd name="connsiteY3" fmla="*/ 0 h 78739"/>
                <a:gd name="connsiteX4" fmla="*/ 78740 w 78740"/>
                <a:gd name="connsiteY4" fmla="*/ 39370 h 78739"/>
                <a:gd name="connsiteX5" fmla="*/ 64770 w 78740"/>
                <a:gd name="connsiteY5" fmla="*/ 39370 h 78739"/>
                <a:gd name="connsiteX6" fmla="*/ 39370 w 78740"/>
                <a:gd name="connsiteY6" fmla="*/ 11430 h 78739"/>
                <a:gd name="connsiteX7" fmla="*/ 13970 w 78740"/>
                <a:gd name="connsiteY7" fmla="*/ 39370 h 78739"/>
                <a:gd name="connsiteX8" fmla="*/ 39370 w 78740"/>
                <a:gd name="connsiteY8" fmla="*/ 67310 h 78739"/>
                <a:gd name="connsiteX9" fmla="*/ 64770 w 78740"/>
                <a:gd name="connsiteY9" fmla="*/ 3937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740" h="78739">
                  <a:moveTo>
                    <a:pt x="78740" y="39370"/>
                  </a:moveTo>
                  <a:cubicBezTo>
                    <a:pt x="78740" y="62230"/>
                    <a:pt x="62230" y="78740"/>
                    <a:pt x="3937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9370" y="0"/>
                  </a:cubicBezTo>
                  <a:cubicBezTo>
                    <a:pt x="62230" y="0"/>
                    <a:pt x="78740" y="16510"/>
                    <a:pt x="78740" y="39370"/>
                  </a:cubicBezTo>
                  <a:close/>
                  <a:moveTo>
                    <a:pt x="64770" y="39370"/>
                  </a:moveTo>
                  <a:cubicBezTo>
                    <a:pt x="64770" y="22860"/>
                    <a:pt x="53340" y="11430"/>
                    <a:pt x="39370" y="11430"/>
                  </a:cubicBezTo>
                  <a:cubicBezTo>
                    <a:pt x="25400" y="11430"/>
                    <a:pt x="13970" y="22860"/>
                    <a:pt x="13970" y="39370"/>
                  </a:cubicBezTo>
                  <a:cubicBezTo>
                    <a:pt x="13970" y="55880"/>
                    <a:pt x="25400" y="67310"/>
                    <a:pt x="39370" y="67310"/>
                  </a:cubicBezTo>
                  <a:cubicBezTo>
                    <a:pt x="53340" y="67310"/>
                    <a:pt x="64770" y="55880"/>
                    <a:pt x="6477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0AB0DC75-849D-4723-86E0-78C3C17920F1}"/>
                </a:ext>
              </a:extLst>
            </p:cNvPr>
            <p:cNvSpPr/>
            <p:nvPr/>
          </p:nvSpPr>
          <p:spPr>
            <a:xfrm>
              <a:off x="1447801" y="3609340"/>
              <a:ext cx="72389" cy="110489"/>
            </a:xfrm>
            <a:custGeom>
              <a:avLst/>
              <a:gdLst>
                <a:gd name="connsiteX0" fmla="*/ 40640 w 72389"/>
                <a:gd name="connsiteY0" fmla="*/ 66040 h 110489"/>
                <a:gd name="connsiteX1" fmla="*/ 71120 w 72389"/>
                <a:gd name="connsiteY1" fmla="*/ 87630 h 110489"/>
                <a:gd name="connsiteX2" fmla="*/ 34290 w 72389"/>
                <a:gd name="connsiteY2" fmla="*/ 110490 h 110489"/>
                <a:gd name="connsiteX3" fmla="*/ 0 w 72389"/>
                <a:gd name="connsiteY3" fmla="*/ 90170 h 110489"/>
                <a:gd name="connsiteX4" fmla="*/ 21590 w 72389"/>
                <a:gd name="connsiteY4" fmla="*/ 71120 h 110489"/>
                <a:gd name="connsiteX5" fmla="*/ 10160 w 72389"/>
                <a:gd name="connsiteY5" fmla="*/ 60960 h 110489"/>
                <a:gd name="connsiteX6" fmla="*/ 20320 w 72389"/>
                <a:gd name="connsiteY6" fmla="*/ 50800 h 110489"/>
                <a:gd name="connsiteX7" fmla="*/ 2540 w 72389"/>
                <a:gd name="connsiteY7" fmla="*/ 26670 h 110489"/>
                <a:gd name="connsiteX8" fmla="*/ 33020 w 72389"/>
                <a:gd name="connsiteY8" fmla="*/ 0 h 110489"/>
                <a:gd name="connsiteX9" fmla="*/ 44450 w 72389"/>
                <a:gd name="connsiteY9" fmla="*/ 1270 h 110489"/>
                <a:gd name="connsiteX10" fmla="*/ 72390 w 72389"/>
                <a:gd name="connsiteY10" fmla="*/ 1270 h 110489"/>
                <a:gd name="connsiteX11" fmla="*/ 72390 w 72389"/>
                <a:gd name="connsiteY11" fmla="*/ 11430 h 110489"/>
                <a:gd name="connsiteX12" fmla="*/ 62230 w 72389"/>
                <a:gd name="connsiteY12" fmla="*/ 11430 h 110489"/>
                <a:gd name="connsiteX13" fmla="*/ 58420 w 72389"/>
                <a:gd name="connsiteY13" fmla="*/ 11430 h 110489"/>
                <a:gd name="connsiteX14" fmla="*/ 58420 w 72389"/>
                <a:gd name="connsiteY14" fmla="*/ 11430 h 110489"/>
                <a:gd name="connsiteX15" fmla="*/ 64770 w 72389"/>
                <a:gd name="connsiteY15" fmla="*/ 26670 h 110489"/>
                <a:gd name="connsiteX16" fmla="*/ 36830 w 72389"/>
                <a:gd name="connsiteY16" fmla="*/ 53340 h 110489"/>
                <a:gd name="connsiteX17" fmla="*/ 36830 w 72389"/>
                <a:gd name="connsiteY17" fmla="*/ 53340 h 110489"/>
                <a:gd name="connsiteX18" fmla="*/ 24130 w 72389"/>
                <a:gd name="connsiteY18" fmla="*/ 59690 h 110489"/>
                <a:gd name="connsiteX19" fmla="*/ 41910 w 72389"/>
                <a:gd name="connsiteY19" fmla="*/ 66040 h 110489"/>
                <a:gd name="connsiteX20" fmla="*/ 57150 w 72389"/>
                <a:gd name="connsiteY20" fmla="*/ 88900 h 110489"/>
                <a:gd name="connsiteX21" fmla="*/ 34290 w 72389"/>
                <a:gd name="connsiteY21" fmla="*/ 76200 h 110489"/>
                <a:gd name="connsiteX22" fmla="*/ 13970 w 72389"/>
                <a:gd name="connsiteY22" fmla="*/ 88900 h 110489"/>
                <a:gd name="connsiteX23" fmla="*/ 35560 w 72389"/>
                <a:gd name="connsiteY23" fmla="*/ 101600 h 110489"/>
                <a:gd name="connsiteX24" fmla="*/ 58420 w 72389"/>
                <a:gd name="connsiteY24" fmla="*/ 88900 h 110489"/>
                <a:gd name="connsiteX25" fmla="*/ 50800 w 72389"/>
                <a:gd name="connsiteY25" fmla="*/ 26670 h 110489"/>
                <a:gd name="connsiteX26" fmla="*/ 33020 w 72389"/>
                <a:gd name="connsiteY26" fmla="*/ 10160 h 110489"/>
                <a:gd name="connsiteX27" fmla="*/ 15240 w 72389"/>
                <a:gd name="connsiteY27" fmla="*/ 26670 h 110489"/>
                <a:gd name="connsiteX28" fmla="*/ 33020 w 72389"/>
                <a:gd name="connsiteY28" fmla="*/ 43180 h 110489"/>
                <a:gd name="connsiteX29" fmla="*/ 50800 w 72389"/>
                <a:gd name="connsiteY29" fmla="*/ 26670 h 110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2389" h="110489">
                  <a:moveTo>
                    <a:pt x="40640" y="66040"/>
                  </a:moveTo>
                  <a:cubicBezTo>
                    <a:pt x="59690" y="68580"/>
                    <a:pt x="71120" y="73660"/>
                    <a:pt x="71120" y="87630"/>
                  </a:cubicBezTo>
                  <a:cubicBezTo>
                    <a:pt x="71120" y="101600"/>
                    <a:pt x="55880" y="110490"/>
                    <a:pt x="34290" y="110490"/>
                  </a:cubicBezTo>
                  <a:cubicBezTo>
                    <a:pt x="12700" y="110490"/>
                    <a:pt x="0" y="102870"/>
                    <a:pt x="0" y="90170"/>
                  </a:cubicBezTo>
                  <a:cubicBezTo>
                    <a:pt x="0" y="77470"/>
                    <a:pt x="8890" y="73660"/>
                    <a:pt x="21590" y="71120"/>
                  </a:cubicBezTo>
                  <a:cubicBezTo>
                    <a:pt x="13970" y="71120"/>
                    <a:pt x="10160" y="66040"/>
                    <a:pt x="10160" y="60960"/>
                  </a:cubicBezTo>
                  <a:cubicBezTo>
                    <a:pt x="10160" y="55880"/>
                    <a:pt x="13970" y="52070"/>
                    <a:pt x="20320" y="50800"/>
                  </a:cubicBezTo>
                  <a:cubicBezTo>
                    <a:pt x="8890" y="46990"/>
                    <a:pt x="2540" y="38100"/>
                    <a:pt x="2540" y="26670"/>
                  </a:cubicBezTo>
                  <a:cubicBezTo>
                    <a:pt x="2540" y="15240"/>
                    <a:pt x="16510" y="0"/>
                    <a:pt x="33020" y="0"/>
                  </a:cubicBezTo>
                  <a:cubicBezTo>
                    <a:pt x="49530" y="0"/>
                    <a:pt x="41910" y="0"/>
                    <a:pt x="44450" y="1270"/>
                  </a:cubicBezTo>
                  <a:lnTo>
                    <a:pt x="72390" y="1270"/>
                  </a:lnTo>
                  <a:lnTo>
                    <a:pt x="72390" y="11430"/>
                  </a:lnTo>
                  <a:lnTo>
                    <a:pt x="62230" y="11430"/>
                  </a:lnTo>
                  <a:cubicBezTo>
                    <a:pt x="59690" y="11430"/>
                    <a:pt x="58420" y="11430"/>
                    <a:pt x="58420" y="11430"/>
                  </a:cubicBezTo>
                  <a:lnTo>
                    <a:pt x="58420" y="11430"/>
                  </a:lnTo>
                  <a:cubicBezTo>
                    <a:pt x="62230" y="15240"/>
                    <a:pt x="64770" y="20320"/>
                    <a:pt x="64770" y="26670"/>
                  </a:cubicBezTo>
                  <a:cubicBezTo>
                    <a:pt x="64770" y="41910"/>
                    <a:pt x="53340" y="52070"/>
                    <a:pt x="36830" y="53340"/>
                  </a:cubicBezTo>
                  <a:lnTo>
                    <a:pt x="36830" y="53340"/>
                  </a:lnTo>
                  <a:cubicBezTo>
                    <a:pt x="30480" y="53340"/>
                    <a:pt x="24130" y="57150"/>
                    <a:pt x="24130" y="59690"/>
                  </a:cubicBezTo>
                  <a:cubicBezTo>
                    <a:pt x="24130" y="62230"/>
                    <a:pt x="29210" y="64770"/>
                    <a:pt x="41910" y="66040"/>
                  </a:cubicBezTo>
                  <a:close/>
                  <a:moveTo>
                    <a:pt x="57150" y="88900"/>
                  </a:moveTo>
                  <a:cubicBezTo>
                    <a:pt x="57150" y="81280"/>
                    <a:pt x="50800" y="76200"/>
                    <a:pt x="34290" y="76200"/>
                  </a:cubicBezTo>
                  <a:cubicBezTo>
                    <a:pt x="17780" y="76200"/>
                    <a:pt x="13970" y="82550"/>
                    <a:pt x="13970" y="88900"/>
                  </a:cubicBezTo>
                  <a:cubicBezTo>
                    <a:pt x="13970" y="95250"/>
                    <a:pt x="22860" y="101600"/>
                    <a:pt x="35560" y="101600"/>
                  </a:cubicBezTo>
                  <a:cubicBezTo>
                    <a:pt x="48260" y="101600"/>
                    <a:pt x="58420" y="96520"/>
                    <a:pt x="58420" y="88900"/>
                  </a:cubicBezTo>
                  <a:close/>
                  <a:moveTo>
                    <a:pt x="50800" y="26670"/>
                  </a:moveTo>
                  <a:cubicBezTo>
                    <a:pt x="50800" y="17780"/>
                    <a:pt x="43180" y="10160"/>
                    <a:pt x="33020" y="10160"/>
                  </a:cubicBezTo>
                  <a:cubicBezTo>
                    <a:pt x="22860" y="10160"/>
                    <a:pt x="15240" y="17780"/>
                    <a:pt x="15240" y="26670"/>
                  </a:cubicBezTo>
                  <a:cubicBezTo>
                    <a:pt x="15240" y="35560"/>
                    <a:pt x="22860" y="43180"/>
                    <a:pt x="33020" y="43180"/>
                  </a:cubicBezTo>
                  <a:cubicBezTo>
                    <a:pt x="43180" y="43180"/>
                    <a:pt x="50800" y="36830"/>
                    <a:pt x="50800" y="266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F94D088D-DF51-FF5C-6AA8-B54D3C89741B}"/>
                </a:ext>
              </a:extLst>
            </p:cNvPr>
            <p:cNvSpPr/>
            <p:nvPr/>
          </p:nvSpPr>
          <p:spPr>
            <a:xfrm>
              <a:off x="1530351" y="3609340"/>
              <a:ext cx="78739" cy="78739"/>
            </a:xfrm>
            <a:custGeom>
              <a:avLst/>
              <a:gdLst>
                <a:gd name="connsiteX0" fmla="*/ 78740 w 78739"/>
                <a:gd name="connsiteY0" fmla="*/ 39370 h 78739"/>
                <a:gd name="connsiteX1" fmla="*/ 39370 w 78739"/>
                <a:gd name="connsiteY1" fmla="*/ 78740 h 78739"/>
                <a:gd name="connsiteX2" fmla="*/ 0 w 78739"/>
                <a:gd name="connsiteY2" fmla="*/ 39370 h 78739"/>
                <a:gd name="connsiteX3" fmla="*/ 39370 w 78739"/>
                <a:gd name="connsiteY3" fmla="*/ 0 h 78739"/>
                <a:gd name="connsiteX4" fmla="*/ 78740 w 78739"/>
                <a:gd name="connsiteY4" fmla="*/ 39370 h 78739"/>
                <a:gd name="connsiteX5" fmla="*/ 64770 w 78739"/>
                <a:gd name="connsiteY5" fmla="*/ 39370 h 78739"/>
                <a:gd name="connsiteX6" fmla="*/ 39370 w 78739"/>
                <a:gd name="connsiteY6" fmla="*/ 11430 h 78739"/>
                <a:gd name="connsiteX7" fmla="*/ 13970 w 78739"/>
                <a:gd name="connsiteY7" fmla="*/ 39370 h 78739"/>
                <a:gd name="connsiteX8" fmla="*/ 39370 w 78739"/>
                <a:gd name="connsiteY8" fmla="*/ 67310 h 78739"/>
                <a:gd name="connsiteX9" fmla="*/ 64770 w 78739"/>
                <a:gd name="connsiteY9" fmla="*/ 3937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739" h="78739">
                  <a:moveTo>
                    <a:pt x="78740" y="39370"/>
                  </a:moveTo>
                  <a:cubicBezTo>
                    <a:pt x="78740" y="62230"/>
                    <a:pt x="62230" y="78740"/>
                    <a:pt x="3937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9370" y="0"/>
                  </a:cubicBezTo>
                  <a:cubicBezTo>
                    <a:pt x="62230" y="0"/>
                    <a:pt x="78740" y="16510"/>
                    <a:pt x="78740" y="39370"/>
                  </a:cubicBezTo>
                  <a:close/>
                  <a:moveTo>
                    <a:pt x="64770" y="39370"/>
                  </a:moveTo>
                  <a:cubicBezTo>
                    <a:pt x="64770" y="22860"/>
                    <a:pt x="53340" y="11430"/>
                    <a:pt x="39370" y="11430"/>
                  </a:cubicBezTo>
                  <a:cubicBezTo>
                    <a:pt x="25400" y="11430"/>
                    <a:pt x="13970" y="22860"/>
                    <a:pt x="13970" y="39370"/>
                  </a:cubicBezTo>
                  <a:cubicBezTo>
                    <a:pt x="13970" y="55880"/>
                    <a:pt x="25400" y="67310"/>
                    <a:pt x="39370" y="67310"/>
                  </a:cubicBezTo>
                  <a:cubicBezTo>
                    <a:pt x="53340" y="67310"/>
                    <a:pt x="64770" y="55880"/>
                    <a:pt x="6477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B3C98DA5-738B-2338-2027-4F2FA4907232}"/>
                </a:ext>
              </a:extLst>
            </p:cNvPr>
            <p:cNvSpPr/>
            <p:nvPr/>
          </p:nvSpPr>
          <p:spPr>
            <a:xfrm>
              <a:off x="3892551" y="3575050"/>
              <a:ext cx="74929" cy="111759"/>
            </a:xfrm>
            <a:custGeom>
              <a:avLst/>
              <a:gdLst>
                <a:gd name="connsiteX0" fmla="*/ 0 w 74929"/>
                <a:gd name="connsiteY0" fmla="*/ 36830 h 111759"/>
                <a:gd name="connsiteX1" fmla="*/ 38100 w 74929"/>
                <a:gd name="connsiteY1" fmla="*/ 0 h 111759"/>
                <a:gd name="connsiteX2" fmla="*/ 74930 w 74929"/>
                <a:gd name="connsiteY2" fmla="*/ 36830 h 111759"/>
                <a:gd name="connsiteX3" fmla="*/ 30480 w 74929"/>
                <a:gd name="connsiteY3" fmla="*/ 111760 h 111759"/>
                <a:gd name="connsiteX4" fmla="*/ 11430 w 74929"/>
                <a:gd name="connsiteY4" fmla="*/ 111760 h 111759"/>
                <a:gd name="connsiteX5" fmla="*/ 52070 w 74929"/>
                <a:gd name="connsiteY5" fmla="*/ 67310 h 111759"/>
                <a:gd name="connsiteX6" fmla="*/ 35560 w 74929"/>
                <a:gd name="connsiteY6" fmla="*/ 73660 h 111759"/>
                <a:gd name="connsiteX7" fmla="*/ 0 w 74929"/>
                <a:gd name="connsiteY7" fmla="*/ 38100 h 111759"/>
                <a:gd name="connsiteX8" fmla="*/ 13970 w 74929"/>
                <a:gd name="connsiteY8" fmla="*/ 36830 h 111759"/>
                <a:gd name="connsiteX9" fmla="*/ 38100 w 74929"/>
                <a:gd name="connsiteY9" fmla="*/ 60960 h 111759"/>
                <a:gd name="connsiteX10" fmla="*/ 62230 w 74929"/>
                <a:gd name="connsiteY10" fmla="*/ 36830 h 111759"/>
                <a:gd name="connsiteX11" fmla="*/ 38100 w 74929"/>
                <a:gd name="connsiteY11" fmla="*/ 11430 h 111759"/>
                <a:gd name="connsiteX12" fmla="*/ 13970 w 74929"/>
                <a:gd name="connsiteY12" fmla="*/ 35560 h 11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4929" h="111759">
                  <a:moveTo>
                    <a:pt x="0" y="36830"/>
                  </a:moveTo>
                  <a:cubicBezTo>
                    <a:pt x="0" y="15240"/>
                    <a:pt x="16510" y="0"/>
                    <a:pt x="38100" y="0"/>
                  </a:cubicBezTo>
                  <a:cubicBezTo>
                    <a:pt x="59690" y="0"/>
                    <a:pt x="74930" y="15240"/>
                    <a:pt x="74930" y="36830"/>
                  </a:cubicBezTo>
                  <a:cubicBezTo>
                    <a:pt x="74930" y="58420"/>
                    <a:pt x="49530" y="96520"/>
                    <a:pt x="30480" y="111760"/>
                  </a:cubicBezTo>
                  <a:lnTo>
                    <a:pt x="11430" y="111760"/>
                  </a:lnTo>
                  <a:cubicBezTo>
                    <a:pt x="30480" y="97790"/>
                    <a:pt x="45720" y="80010"/>
                    <a:pt x="52070" y="67310"/>
                  </a:cubicBezTo>
                  <a:cubicBezTo>
                    <a:pt x="49530" y="69850"/>
                    <a:pt x="44450" y="73660"/>
                    <a:pt x="35560" y="73660"/>
                  </a:cubicBezTo>
                  <a:cubicBezTo>
                    <a:pt x="13970" y="73660"/>
                    <a:pt x="0" y="57150"/>
                    <a:pt x="0" y="38100"/>
                  </a:cubicBezTo>
                  <a:close/>
                  <a:moveTo>
                    <a:pt x="13970" y="36830"/>
                  </a:moveTo>
                  <a:cubicBezTo>
                    <a:pt x="13970" y="50800"/>
                    <a:pt x="24130" y="60960"/>
                    <a:pt x="38100" y="60960"/>
                  </a:cubicBezTo>
                  <a:cubicBezTo>
                    <a:pt x="52070" y="60960"/>
                    <a:pt x="62230" y="50800"/>
                    <a:pt x="62230" y="36830"/>
                  </a:cubicBezTo>
                  <a:cubicBezTo>
                    <a:pt x="62230" y="22860"/>
                    <a:pt x="52070" y="11430"/>
                    <a:pt x="38100" y="11430"/>
                  </a:cubicBezTo>
                  <a:cubicBezTo>
                    <a:pt x="24130" y="11430"/>
                    <a:pt x="13970" y="21590"/>
                    <a:pt x="13970" y="355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AF1DF66B-CA74-3223-138A-7B1812FCE5A4}"/>
                </a:ext>
              </a:extLst>
            </p:cNvPr>
            <p:cNvSpPr/>
            <p:nvPr/>
          </p:nvSpPr>
          <p:spPr>
            <a:xfrm>
              <a:off x="1275081" y="3757930"/>
              <a:ext cx="90169" cy="114300"/>
            </a:xfrm>
            <a:custGeom>
              <a:avLst/>
              <a:gdLst>
                <a:gd name="connsiteX0" fmla="*/ 90170 w 90169"/>
                <a:gd name="connsiteY0" fmla="*/ 21590 h 114300"/>
                <a:gd name="connsiteX1" fmla="*/ 57150 w 90169"/>
                <a:gd name="connsiteY1" fmla="*/ 13970 h 114300"/>
                <a:gd name="connsiteX2" fmla="*/ 13970 w 90169"/>
                <a:gd name="connsiteY2" fmla="*/ 57150 h 114300"/>
                <a:gd name="connsiteX3" fmla="*/ 57150 w 90169"/>
                <a:gd name="connsiteY3" fmla="*/ 100330 h 114300"/>
                <a:gd name="connsiteX4" fmla="*/ 90170 w 90169"/>
                <a:gd name="connsiteY4" fmla="*/ 92710 h 114300"/>
                <a:gd name="connsiteX5" fmla="*/ 90170 w 90169"/>
                <a:gd name="connsiteY5" fmla="*/ 106680 h 114300"/>
                <a:gd name="connsiteX6" fmla="*/ 57150 w 90169"/>
                <a:gd name="connsiteY6" fmla="*/ 114300 h 114300"/>
                <a:gd name="connsiteX7" fmla="*/ 0 w 90169"/>
                <a:gd name="connsiteY7" fmla="*/ 57150 h 114300"/>
                <a:gd name="connsiteX8" fmla="*/ 57150 w 90169"/>
                <a:gd name="connsiteY8" fmla="*/ 0 h 114300"/>
                <a:gd name="connsiteX9" fmla="*/ 90170 w 90169"/>
                <a:gd name="connsiteY9" fmla="*/ 7620 h 114300"/>
                <a:gd name="connsiteX10" fmla="*/ 90170 w 90169"/>
                <a:gd name="connsiteY10" fmla="*/ 2159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169" h="114300">
                  <a:moveTo>
                    <a:pt x="90170" y="21590"/>
                  </a:moveTo>
                  <a:cubicBezTo>
                    <a:pt x="82550" y="17780"/>
                    <a:pt x="71120" y="13970"/>
                    <a:pt x="57150" y="13970"/>
                  </a:cubicBezTo>
                  <a:cubicBezTo>
                    <a:pt x="31750" y="13970"/>
                    <a:pt x="13970" y="31750"/>
                    <a:pt x="13970" y="57150"/>
                  </a:cubicBezTo>
                  <a:cubicBezTo>
                    <a:pt x="13970" y="82550"/>
                    <a:pt x="31750" y="100330"/>
                    <a:pt x="57150" y="100330"/>
                  </a:cubicBezTo>
                  <a:cubicBezTo>
                    <a:pt x="82550" y="100330"/>
                    <a:pt x="83820" y="96520"/>
                    <a:pt x="90170" y="92710"/>
                  </a:cubicBezTo>
                  <a:lnTo>
                    <a:pt x="90170" y="106680"/>
                  </a:lnTo>
                  <a:cubicBezTo>
                    <a:pt x="86360" y="109220"/>
                    <a:pt x="73660" y="114300"/>
                    <a:pt x="57150" y="114300"/>
                  </a:cubicBezTo>
                  <a:cubicBezTo>
                    <a:pt x="24130" y="114300"/>
                    <a:pt x="0" y="90170"/>
                    <a:pt x="0" y="57150"/>
                  </a:cubicBezTo>
                  <a:cubicBezTo>
                    <a:pt x="0" y="24130"/>
                    <a:pt x="24130" y="0"/>
                    <a:pt x="57150" y="0"/>
                  </a:cubicBezTo>
                  <a:cubicBezTo>
                    <a:pt x="90170" y="0"/>
                    <a:pt x="86360" y="6350"/>
                    <a:pt x="90170" y="7620"/>
                  </a:cubicBezTo>
                  <a:lnTo>
                    <a:pt x="90170" y="215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EBE1CE5C-C3BA-E679-7E88-DC76F992EA20}"/>
                </a:ext>
              </a:extLst>
            </p:cNvPr>
            <p:cNvSpPr/>
            <p:nvPr/>
          </p:nvSpPr>
          <p:spPr>
            <a:xfrm>
              <a:off x="1377951" y="3792220"/>
              <a:ext cx="78739" cy="78739"/>
            </a:xfrm>
            <a:custGeom>
              <a:avLst/>
              <a:gdLst>
                <a:gd name="connsiteX0" fmla="*/ 78740 w 78739"/>
                <a:gd name="connsiteY0" fmla="*/ 39370 h 78739"/>
                <a:gd name="connsiteX1" fmla="*/ 39370 w 78739"/>
                <a:gd name="connsiteY1" fmla="*/ 78740 h 78739"/>
                <a:gd name="connsiteX2" fmla="*/ 0 w 78739"/>
                <a:gd name="connsiteY2" fmla="*/ 39370 h 78739"/>
                <a:gd name="connsiteX3" fmla="*/ 39370 w 78739"/>
                <a:gd name="connsiteY3" fmla="*/ 0 h 78739"/>
                <a:gd name="connsiteX4" fmla="*/ 78740 w 78739"/>
                <a:gd name="connsiteY4" fmla="*/ 39370 h 78739"/>
                <a:gd name="connsiteX5" fmla="*/ 64770 w 78739"/>
                <a:gd name="connsiteY5" fmla="*/ 39370 h 78739"/>
                <a:gd name="connsiteX6" fmla="*/ 39370 w 78739"/>
                <a:gd name="connsiteY6" fmla="*/ 11430 h 78739"/>
                <a:gd name="connsiteX7" fmla="*/ 13970 w 78739"/>
                <a:gd name="connsiteY7" fmla="*/ 39370 h 78739"/>
                <a:gd name="connsiteX8" fmla="*/ 39370 w 78739"/>
                <a:gd name="connsiteY8" fmla="*/ 67310 h 78739"/>
                <a:gd name="connsiteX9" fmla="*/ 64770 w 78739"/>
                <a:gd name="connsiteY9" fmla="*/ 3937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739" h="78739">
                  <a:moveTo>
                    <a:pt x="78740" y="39370"/>
                  </a:moveTo>
                  <a:cubicBezTo>
                    <a:pt x="78740" y="62230"/>
                    <a:pt x="62230" y="78740"/>
                    <a:pt x="3937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9370" y="0"/>
                  </a:cubicBezTo>
                  <a:cubicBezTo>
                    <a:pt x="62230" y="0"/>
                    <a:pt x="78740" y="16510"/>
                    <a:pt x="78740" y="39370"/>
                  </a:cubicBezTo>
                  <a:close/>
                  <a:moveTo>
                    <a:pt x="64770" y="39370"/>
                  </a:moveTo>
                  <a:cubicBezTo>
                    <a:pt x="64770" y="22860"/>
                    <a:pt x="53340" y="11430"/>
                    <a:pt x="39370" y="11430"/>
                  </a:cubicBezTo>
                  <a:cubicBezTo>
                    <a:pt x="25400" y="11430"/>
                    <a:pt x="13970" y="22860"/>
                    <a:pt x="13970" y="39370"/>
                  </a:cubicBezTo>
                  <a:cubicBezTo>
                    <a:pt x="13970" y="55880"/>
                    <a:pt x="25400" y="67310"/>
                    <a:pt x="39370" y="67310"/>
                  </a:cubicBezTo>
                  <a:cubicBezTo>
                    <a:pt x="53340" y="67310"/>
                    <a:pt x="64770" y="55880"/>
                    <a:pt x="6477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178E0C4E-F32F-63E4-E96D-E600C7C64E3F}"/>
                </a:ext>
              </a:extLst>
            </p:cNvPr>
            <p:cNvSpPr/>
            <p:nvPr/>
          </p:nvSpPr>
          <p:spPr>
            <a:xfrm>
              <a:off x="1475740" y="3760470"/>
              <a:ext cx="29210" cy="113029"/>
            </a:xfrm>
            <a:custGeom>
              <a:avLst/>
              <a:gdLst>
                <a:gd name="connsiteX0" fmla="*/ 0 w 29210"/>
                <a:gd name="connsiteY0" fmla="*/ 0 h 113029"/>
                <a:gd name="connsiteX1" fmla="*/ 13970 w 29210"/>
                <a:gd name="connsiteY1" fmla="*/ 0 h 113029"/>
                <a:gd name="connsiteX2" fmla="*/ 13970 w 29210"/>
                <a:gd name="connsiteY2" fmla="*/ 87630 h 113029"/>
                <a:gd name="connsiteX3" fmla="*/ 22860 w 29210"/>
                <a:gd name="connsiteY3" fmla="*/ 99060 h 113029"/>
                <a:gd name="connsiteX4" fmla="*/ 29210 w 29210"/>
                <a:gd name="connsiteY4" fmla="*/ 99060 h 113029"/>
                <a:gd name="connsiteX5" fmla="*/ 29210 w 29210"/>
                <a:gd name="connsiteY5" fmla="*/ 111760 h 113029"/>
                <a:gd name="connsiteX6" fmla="*/ 19050 w 29210"/>
                <a:gd name="connsiteY6" fmla="*/ 113030 h 113029"/>
                <a:gd name="connsiteX7" fmla="*/ 0 w 29210"/>
                <a:gd name="connsiteY7" fmla="*/ 91440 h 113029"/>
                <a:gd name="connsiteX8" fmla="*/ 0 w 29210"/>
                <a:gd name="connsiteY8" fmla="*/ 1270 h 11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10" h="113029">
                  <a:moveTo>
                    <a:pt x="0" y="0"/>
                  </a:moveTo>
                  <a:lnTo>
                    <a:pt x="13970" y="0"/>
                  </a:lnTo>
                  <a:lnTo>
                    <a:pt x="13970" y="87630"/>
                  </a:lnTo>
                  <a:cubicBezTo>
                    <a:pt x="13970" y="95250"/>
                    <a:pt x="16510" y="99060"/>
                    <a:pt x="22860" y="99060"/>
                  </a:cubicBezTo>
                  <a:cubicBezTo>
                    <a:pt x="29210" y="99060"/>
                    <a:pt x="29210" y="99060"/>
                    <a:pt x="29210" y="99060"/>
                  </a:cubicBezTo>
                  <a:lnTo>
                    <a:pt x="29210" y="111760"/>
                  </a:lnTo>
                  <a:cubicBezTo>
                    <a:pt x="29210" y="111760"/>
                    <a:pt x="24130" y="113030"/>
                    <a:pt x="19050" y="113030"/>
                  </a:cubicBezTo>
                  <a:cubicBezTo>
                    <a:pt x="7620" y="113030"/>
                    <a:pt x="0" y="106680"/>
                    <a:pt x="0" y="9144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862D250C-74A0-42C5-B733-953F9F36BA50}"/>
                </a:ext>
              </a:extLst>
            </p:cNvPr>
            <p:cNvSpPr/>
            <p:nvPr/>
          </p:nvSpPr>
          <p:spPr>
            <a:xfrm>
              <a:off x="1516381" y="3792220"/>
              <a:ext cx="78739" cy="78739"/>
            </a:xfrm>
            <a:custGeom>
              <a:avLst/>
              <a:gdLst>
                <a:gd name="connsiteX0" fmla="*/ 78740 w 78739"/>
                <a:gd name="connsiteY0" fmla="*/ 39370 h 78739"/>
                <a:gd name="connsiteX1" fmla="*/ 39370 w 78739"/>
                <a:gd name="connsiteY1" fmla="*/ 78740 h 78739"/>
                <a:gd name="connsiteX2" fmla="*/ 0 w 78739"/>
                <a:gd name="connsiteY2" fmla="*/ 39370 h 78739"/>
                <a:gd name="connsiteX3" fmla="*/ 39370 w 78739"/>
                <a:gd name="connsiteY3" fmla="*/ 0 h 78739"/>
                <a:gd name="connsiteX4" fmla="*/ 78740 w 78739"/>
                <a:gd name="connsiteY4" fmla="*/ 39370 h 78739"/>
                <a:gd name="connsiteX5" fmla="*/ 64770 w 78739"/>
                <a:gd name="connsiteY5" fmla="*/ 39370 h 78739"/>
                <a:gd name="connsiteX6" fmla="*/ 39370 w 78739"/>
                <a:gd name="connsiteY6" fmla="*/ 11430 h 78739"/>
                <a:gd name="connsiteX7" fmla="*/ 13970 w 78739"/>
                <a:gd name="connsiteY7" fmla="*/ 39370 h 78739"/>
                <a:gd name="connsiteX8" fmla="*/ 39370 w 78739"/>
                <a:gd name="connsiteY8" fmla="*/ 67310 h 78739"/>
                <a:gd name="connsiteX9" fmla="*/ 64770 w 78739"/>
                <a:gd name="connsiteY9" fmla="*/ 3937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739" h="78739">
                  <a:moveTo>
                    <a:pt x="78740" y="39370"/>
                  </a:moveTo>
                  <a:cubicBezTo>
                    <a:pt x="78740" y="62230"/>
                    <a:pt x="62230" y="78740"/>
                    <a:pt x="3937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9370" y="0"/>
                  </a:cubicBezTo>
                  <a:cubicBezTo>
                    <a:pt x="62230" y="0"/>
                    <a:pt x="78740" y="16510"/>
                    <a:pt x="78740" y="39370"/>
                  </a:cubicBezTo>
                  <a:close/>
                  <a:moveTo>
                    <a:pt x="64770" y="39370"/>
                  </a:moveTo>
                  <a:cubicBezTo>
                    <a:pt x="64770" y="22860"/>
                    <a:pt x="53340" y="11430"/>
                    <a:pt x="39370" y="11430"/>
                  </a:cubicBezTo>
                  <a:cubicBezTo>
                    <a:pt x="25400" y="11430"/>
                    <a:pt x="13970" y="22860"/>
                    <a:pt x="13970" y="39370"/>
                  </a:cubicBezTo>
                  <a:cubicBezTo>
                    <a:pt x="13970" y="55880"/>
                    <a:pt x="25400" y="67310"/>
                    <a:pt x="39370" y="67310"/>
                  </a:cubicBezTo>
                  <a:cubicBezTo>
                    <a:pt x="53340" y="67310"/>
                    <a:pt x="64770" y="55880"/>
                    <a:pt x="6477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E51562BA-A294-B624-F65D-4636C28DD635}"/>
                </a:ext>
              </a:extLst>
            </p:cNvPr>
            <p:cNvSpPr/>
            <p:nvPr/>
          </p:nvSpPr>
          <p:spPr>
            <a:xfrm>
              <a:off x="1615440" y="3790950"/>
              <a:ext cx="41449" cy="77470"/>
            </a:xfrm>
            <a:custGeom>
              <a:avLst/>
              <a:gdLst>
                <a:gd name="connsiteX0" fmla="*/ 0 w 41449"/>
                <a:gd name="connsiteY0" fmla="*/ 2540 h 77470"/>
                <a:gd name="connsiteX1" fmla="*/ 12700 w 41449"/>
                <a:gd name="connsiteY1" fmla="*/ 2540 h 77470"/>
                <a:gd name="connsiteX2" fmla="*/ 12700 w 41449"/>
                <a:gd name="connsiteY2" fmla="*/ 12700 h 77470"/>
                <a:gd name="connsiteX3" fmla="*/ 12700 w 41449"/>
                <a:gd name="connsiteY3" fmla="*/ 17780 h 77470"/>
                <a:gd name="connsiteX4" fmla="*/ 12700 w 41449"/>
                <a:gd name="connsiteY4" fmla="*/ 17780 h 77470"/>
                <a:gd name="connsiteX5" fmla="*/ 35560 w 41449"/>
                <a:gd name="connsiteY5" fmla="*/ 0 h 77470"/>
                <a:gd name="connsiteX6" fmla="*/ 40640 w 41449"/>
                <a:gd name="connsiteY6" fmla="*/ 0 h 77470"/>
                <a:gd name="connsiteX7" fmla="*/ 40640 w 41449"/>
                <a:gd name="connsiteY7" fmla="*/ 13970 h 77470"/>
                <a:gd name="connsiteX8" fmla="*/ 36830 w 41449"/>
                <a:gd name="connsiteY8" fmla="*/ 13970 h 77470"/>
                <a:gd name="connsiteX9" fmla="*/ 13970 w 41449"/>
                <a:gd name="connsiteY9" fmla="*/ 44450 h 77470"/>
                <a:gd name="connsiteX10" fmla="*/ 13970 w 41449"/>
                <a:gd name="connsiteY10" fmla="*/ 77470 h 77470"/>
                <a:gd name="connsiteX11" fmla="*/ 0 w 41449"/>
                <a:gd name="connsiteY11" fmla="*/ 77470 h 77470"/>
                <a:gd name="connsiteX12" fmla="*/ 0 w 41449"/>
                <a:gd name="connsiteY12" fmla="*/ 1270 h 77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449" h="77470">
                  <a:moveTo>
                    <a:pt x="0" y="2540"/>
                  </a:moveTo>
                  <a:lnTo>
                    <a:pt x="12700" y="2540"/>
                  </a:lnTo>
                  <a:lnTo>
                    <a:pt x="12700" y="12700"/>
                  </a:lnTo>
                  <a:cubicBezTo>
                    <a:pt x="12700" y="15240"/>
                    <a:pt x="12700" y="17780"/>
                    <a:pt x="12700" y="17780"/>
                  </a:cubicBezTo>
                  <a:lnTo>
                    <a:pt x="12700" y="17780"/>
                  </a:lnTo>
                  <a:cubicBezTo>
                    <a:pt x="16510" y="6350"/>
                    <a:pt x="25400" y="0"/>
                    <a:pt x="35560" y="0"/>
                  </a:cubicBezTo>
                  <a:cubicBezTo>
                    <a:pt x="45720" y="0"/>
                    <a:pt x="39370" y="0"/>
                    <a:pt x="40640" y="0"/>
                  </a:cubicBezTo>
                  <a:lnTo>
                    <a:pt x="40640" y="13970"/>
                  </a:lnTo>
                  <a:cubicBezTo>
                    <a:pt x="40640" y="13970"/>
                    <a:pt x="38100" y="13970"/>
                    <a:pt x="36830" y="13970"/>
                  </a:cubicBezTo>
                  <a:cubicBezTo>
                    <a:pt x="21590" y="13970"/>
                    <a:pt x="13970" y="30480"/>
                    <a:pt x="13970" y="44450"/>
                  </a:cubicBezTo>
                  <a:lnTo>
                    <a:pt x="13970" y="77470"/>
                  </a:lnTo>
                  <a:lnTo>
                    <a:pt x="0" y="774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2C50575C-987F-CFDB-1567-B49B52F579CA}"/>
                </a:ext>
              </a:extLst>
            </p:cNvPr>
            <p:cNvSpPr/>
            <p:nvPr/>
          </p:nvSpPr>
          <p:spPr>
            <a:xfrm>
              <a:off x="1667511" y="3790950"/>
              <a:ext cx="53339" cy="81279"/>
            </a:xfrm>
            <a:custGeom>
              <a:avLst/>
              <a:gdLst>
                <a:gd name="connsiteX0" fmla="*/ 24130 w 53339"/>
                <a:gd name="connsiteY0" fmla="*/ 45720 h 81279"/>
                <a:gd name="connsiteX1" fmla="*/ 1270 w 53339"/>
                <a:gd name="connsiteY1" fmla="*/ 21590 h 81279"/>
                <a:gd name="connsiteX2" fmla="*/ 27940 w 53339"/>
                <a:gd name="connsiteY2" fmla="*/ 0 h 81279"/>
                <a:gd name="connsiteX3" fmla="*/ 49530 w 53339"/>
                <a:gd name="connsiteY3" fmla="*/ 5080 h 81279"/>
                <a:gd name="connsiteX4" fmla="*/ 49530 w 53339"/>
                <a:gd name="connsiteY4" fmla="*/ 17780 h 81279"/>
                <a:gd name="connsiteX5" fmla="*/ 29210 w 53339"/>
                <a:gd name="connsiteY5" fmla="*/ 12700 h 81279"/>
                <a:gd name="connsiteX6" fmla="*/ 13970 w 53339"/>
                <a:gd name="connsiteY6" fmla="*/ 22860 h 81279"/>
                <a:gd name="connsiteX7" fmla="*/ 29210 w 53339"/>
                <a:gd name="connsiteY7" fmla="*/ 35560 h 81279"/>
                <a:gd name="connsiteX8" fmla="*/ 53340 w 53339"/>
                <a:gd name="connsiteY8" fmla="*/ 59690 h 81279"/>
                <a:gd name="connsiteX9" fmla="*/ 25400 w 53339"/>
                <a:gd name="connsiteY9" fmla="*/ 81280 h 81279"/>
                <a:gd name="connsiteX10" fmla="*/ 0 w 53339"/>
                <a:gd name="connsiteY10" fmla="*/ 76200 h 81279"/>
                <a:gd name="connsiteX11" fmla="*/ 0 w 53339"/>
                <a:gd name="connsiteY11" fmla="*/ 63500 h 81279"/>
                <a:gd name="connsiteX12" fmla="*/ 24130 w 53339"/>
                <a:gd name="connsiteY12" fmla="*/ 69850 h 81279"/>
                <a:gd name="connsiteX13" fmla="*/ 39370 w 53339"/>
                <a:gd name="connsiteY13" fmla="*/ 59690 h 81279"/>
                <a:gd name="connsiteX14" fmla="*/ 22860 w 53339"/>
                <a:gd name="connsiteY14" fmla="*/ 46990 h 8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39" h="81279">
                  <a:moveTo>
                    <a:pt x="24130" y="45720"/>
                  </a:moveTo>
                  <a:cubicBezTo>
                    <a:pt x="10160" y="41910"/>
                    <a:pt x="1270" y="35560"/>
                    <a:pt x="1270" y="21590"/>
                  </a:cubicBezTo>
                  <a:cubicBezTo>
                    <a:pt x="1270" y="7620"/>
                    <a:pt x="12700" y="0"/>
                    <a:pt x="27940" y="0"/>
                  </a:cubicBezTo>
                  <a:cubicBezTo>
                    <a:pt x="43180" y="0"/>
                    <a:pt x="44450" y="2540"/>
                    <a:pt x="49530" y="5080"/>
                  </a:cubicBezTo>
                  <a:lnTo>
                    <a:pt x="49530" y="17780"/>
                  </a:lnTo>
                  <a:cubicBezTo>
                    <a:pt x="44450" y="15240"/>
                    <a:pt x="36830" y="12700"/>
                    <a:pt x="29210" y="12700"/>
                  </a:cubicBezTo>
                  <a:cubicBezTo>
                    <a:pt x="21590" y="12700"/>
                    <a:pt x="13970" y="15240"/>
                    <a:pt x="13970" y="22860"/>
                  </a:cubicBezTo>
                  <a:cubicBezTo>
                    <a:pt x="13970" y="30480"/>
                    <a:pt x="19050" y="31750"/>
                    <a:pt x="29210" y="35560"/>
                  </a:cubicBezTo>
                  <a:cubicBezTo>
                    <a:pt x="45720" y="40640"/>
                    <a:pt x="53340" y="46990"/>
                    <a:pt x="53340" y="59690"/>
                  </a:cubicBezTo>
                  <a:cubicBezTo>
                    <a:pt x="53340" y="72390"/>
                    <a:pt x="41910" y="81280"/>
                    <a:pt x="25400" y="81280"/>
                  </a:cubicBezTo>
                  <a:cubicBezTo>
                    <a:pt x="8890" y="81280"/>
                    <a:pt x="6350" y="78740"/>
                    <a:pt x="0" y="76200"/>
                  </a:cubicBezTo>
                  <a:lnTo>
                    <a:pt x="0" y="63500"/>
                  </a:lnTo>
                  <a:cubicBezTo>
                    <a:pt x="7620" y="67310"/>
                    <a:pt x="17780" y="69850"/>
                    <a:pt x="24130" y="69850"/>
                  </a:cubicBezTo>
                  <a:cubicBezTo>
                    <a:pt x="30480" y="69850"/>
                    <a:pt x="39370" y="67310"/>
                    <a:pt x="39370" y="59690"/>
                  </a:cubicBezTo>
                  <a:cubicBezTo>
                    <a:pt x="39370" y="52070"/>
                    <a:pt x="34290" y="50800"/>
                    <a:pt x="2286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9C285740-FE4C-6EF0-922B-728200CB6BE3}"/>
                </a:ext>
              </a:extLst>
            </p:cNvPr>
            <p:cNvSpPr/>
            <p:nvPr/>
          </p:nvSpPr>
          <p:spPr>
            <a:xfrm>
              <a:off x="3893821" y="3760470"/>
              <a:ext cx="29209" cy="109220"/>
            </a:xfrm>
            <a:custGeom>
              <a:avLst/>
              <a:gdLst>
                <a:gd name="connsiteX0" fmla="*/ 29210 w 29209"/>
                <a:gd name="connsiteY0" fmla="*/ 0 h 109220"/>
                <a:gd name="connsiteX1" fmla="*/ 29210 w 29209"/>
                <a:gd name="connsiteY1" fmla="*/ 109220 h 109220"/>
                <a:gd name="connsiteX2" fmla="*/ 13970 w 29209"/>
                <a:gd name="connsiteY2" fmla="*/ 109220 h 109220"/>
                <a:gd name="connsiteX3" fmla="*/ 13970 w 29209"/>
                <a:gd name="connsiteY3" fmla="*/ 12700 h 109220"/>
                <a:gd name="connsiteX4" fmla="*/ 0 w 29209"/>
                <a:gd name="connsiteY4" fmla="*/ 12700 h 109220"/>
                <a:gd name="connsiteX5" fmla="*/ 0 w 29209"/>
                <a:gd name="connsiteY5" fmla="*/ 0 h 109220"/>
                <a:gd name="connsiteX6" fmla="*/ 27940 w 29209"/>
                <a:gd name="connsiteY6" fmla="*/ 0 h 109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209" h="109220">
                  <a:moveTo>
                    <a:pt x="29210" y="0"/>
                  </a:moveTo>
                  <a:lnTo>
                    <a:pt x="29210" y="109220"/>
                  </a:lnTo>
                  <a:lnTo>
                    <a:pt x="13970" y="109220"/>
                  </a:lnTo>
                  <a:lnTo>
                    <a:pt x="13970" y="12700"/>
                  </a:lnTo>
                  <a:lnTo>
                    <a:pt x="0" y="12700"/>
                  </a:lnTo>
                  <a:lnTo>
                    <a:pt x="0" y="0"/>
                  </a:lnTo>
                  <a:lnTo>
                    <a:pt x="2794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44B7C5A6-23E6-A7BB-4F54-1F24DBF60459}"/>
                </a:ext>
              </a:extLst>
            </p:cNvPr>
            <p:cNvSpPr/>
            <p:nvPr/>
          </p:nvSpPr>
          <p:spPr>
            <a:xfrm>
              <a:off x="3953510" y="3757930"/>
              <a:ext cx="83820" cy="114300"/>
            </a:xfrm>
            <a:custGeom>
              <a:avLst/>
              <a:gdLst>
                <a:gd name="connsiteX0" fmla="*/ 41910 w 83820"/>
                <a:gd name="connsiteY0" fmla="*/ 0 h 114300"/>
                <a:gd name="connsiteX1" fmla="*/ 83820 w 83820"/>
                <a:gd name="connsiteY1" fmla="*/ 57150 h 114300"/>
                <a:gd name="connsiteX2" fmla="*/ 41910 w 83820"/>
                <a:gd name="connsiteY2" fmla="*/ 114300 h 114300"/>
                <a:gd name="connsiteX3" fmla="*/ 0 w 83820"/>
                <a:gd name="connsiteY3" fmla="*/ 57150 h 114300"/>
                <a:gd name="connsiteX4" fmla="*/ 41910 w 83820"/>
                <a:gd name="connsiteY4" fmla="*/ 0 h 114300"/>
                <a:gd name="connsiteX5" fmla="*/ 41910 w 83820"/>
                <a:gd name="connsiteY5" fmla="*/ 100330 h 114300"/>
                <a:gd name="connsiteX6" fmla="*/ 68580 w 83820"/>
                <a:gd name="connsiteY6" fmla="*/ 57150 h 114300"/>
                <a:gd name="connsiteX7" fmla="*/ 41910 w 83820"/>
                <a:gd name="connsiteY7" fmla="*/ 13970 h 114300"/>
                <a:gd name="connsiteX8" fmla="*/ 15240 w 83820"/>
                <a:gd name="connsiteY8" fmla="*/ 57150 h 114300"/>
                <a:gd name="connsiteX9" fmla="*/ 41910 w 83820"/>
                <a:gd name="connsiteY9" fmla="*/ 10033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820" h="114300">
                  <a:moveTo>
                    <a:pt x="41910" y="0"/>
                  </a:moveTo>
                  <a:cubicBezTo>
                    <a:pt x="67310" y="0"/>
                    <a:pt x="83820" y="24130"/>
                    <a:pt x="83820" y="57150"/>
                  </a:cubicBezTo>
                  <a:cubicBezTo>
                    <a:pt x="83820" y="90170"/>
                    <a:pt x="67310" y="114300"/>
                    <a:pt x="41910" y="114300"/>
                  </a:cubicBezTo>
                  <a:cubicBezTo>
                    <a:pt x="16510" y="114300"/>
                    <a:pt x="0" y="90170"/>
                    <a:pt x="0" y="57150"/>
                  </a:cubicBezTo>
                  <a:cubicBezTo>
                    <a:pt x="0" y="24130"/>
                    <a:pt x="16510" y="0"/>
                    <a:pt x="41910" y="0"/>
                  </a:cubicBezTo>
                  <a:close/>
                  <a:moveTo>
                    <a:pt x="41910" y="100330"/>
                  </a:moveTo>
                  <a:cubicBezTo>
                    <a:pt x="58420" y="100330"/>
                    <a:pt x="68580" y="82550"/>
                    <a:pt x="68580" y="57150"/>
                  </a:cubicBezTo>
                  <a:cubicBezTo>
                    <a:pt x="68580" y="31750"/>
                    <a:pt x="58420" y="13970"/>
                    <a:pt x="41910" y="13970"/>
                  </a:cubicBezTo>
                  <a:cubicBezTo>
                    <a:pt x="25400" y="13970"/>
                    <a:pt x="15240" y="31750"/>
                    <a:pt x="15240" y="57150"/>
                  </a:cubicBezTo>
                  <a:cubicBezTo>
                    <a:pt x="15240" y="82550"/>
                    <a:pt x="25400" y="100330"/>
                    <a:pt x="4191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BDF19D34-8739-2877-7A2A-CB99EBA06257}"/>
                </a:ext>
              </a:extLst>
            </p:cNvPr>
            <p:cNvSpPr/>
            <p:nvPr/>
          </p:nvSpPr>
          <p:spPr>
            <a:xfrm>
              <a:off x="1270001" y="3942080"/>
              <a:ext cx="81280" cy="110490"/>
            </a:xfrm>
            <a:custGeom>
              <a:avLst/>
              <a:gdLst>
                <a:gd name="connsiteX0" fmla="*/ 48260 w 81280"/>
                <a:gd name="connsiteY0" fmla="*/ 12700 h 110490"/>
                <a:gd name="connsiteX1" fmla="*/ 48260 w 81280"/>
                <a:gd name="connsiteY1" fmla="*/ 110490 h 110490"/>
                <a:gd name="connsiteX2" fmla="*/ 33020 w 81280"/>
                <a:gd name="connsiteY2" fmla="*/ 110490 h 110490"/>
                <a:gd name="connsiteX3" fmla="*/ 33020 w 81280"/>
                <a:gd name="connsiteY3" fmla="*/ 12700 h 110490"/>
                <a:gd name="connsiteX4" fmla="*/ 0 w 81280"/>
                <a:gd name="connsiteY4" fmla="*/ 12700 h 110490"/>
                <a:gd name="connsiteX5" fmla="*/ 0 w 81280"/>
                <a:gd name="connsiteY5" fmla="*/ 0 h 110490"/>
                <a:gd name="connsiteX6" fmla="*/ 81280 w 81280"/>
                <a:gd name="connsiteY6" fmla="*/ 0 h 110490"/>
                <a:gd name="connsiteX7" fmla="*/ 81280 w 81280"/>
                <a:gd name="connsiteY7" fmla="*/ 12700 h 110490"/>
                <a:gd name="connsiteX8" fmla="*/ 48260 w 81280"/>
                <a:gd name="connsiteY8" fmla="*/ 12700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280" h="110490">
                  <a:moveTo>
                    <a:pt x="48260" y="12700"/>
                  </a:moveTo>
                  <a:lnTo>
                    <a:pt x="48260" y="110490"/>
                  </a:lnTo>
                  <a:lnTo>
                    <a:pt x="33020" y="110490"/>
                  </a:lnTo>
                  <a:lnTo>
                    <a:pt x="33020" y="12700"/>
                  </a:lnTo>
                  <a:lnTo>
                    <a:pt x="0" y="12700"/>
                  </a:lnTo>
                  <a:lnTo>
                    <a:pt x="0" y="0"/>
                  </a:lnTo>
                  <a:lnTo>
                    <a:pt x="81280" y="0"/>
                  </a:lnTo>
                  <a:lnTo>
                    <a:pt x="81280" y="12700"/>
                  </a:lnTo>
                  <a:lnTo>
                    <a:pt x="48260" y="127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16880BE2-940B-11A4-06F0-562BC1EFDB34}"/>
                </a:ext>
              </a:extLst>
            </p:cNvPr>
            <p:cNvSpPr/>
            <p:nvPr/>
          </p:nvSpPr>
          <p:spPr>
            <a:xfrm>
              <a:off x="1339501" y="3976370"/>
              <a:ext cx="81629" cy="111759"/>
            </a:xfrm>
            <a:custGeom>
              <a:avLst/>
              <a:gdLst>
                <a:gd name="connsiteX0" fmla="*/ 5430 w 81629"/>
                <a:gd name="connsiteY0" fmla="*/ 99060 h 111759"/>
                <a:gd name="connsiteX1" fmla="*/ 13050 w 81629"/>
                <a:gd name="connsiteY1" fmla="*/ 99060 h 111759"/>
                <a:gd name="connsiteX2" fmla="*/ 37180 w 81629"/>
                <a:gd name="connsiteY2" fmla="*/ 74930 h 111759"/>
                <a:gd name="connsiteX3" fmla="*/ 5430 w 81629"/>
                <a:gd name="connsiteY3" fmla="*/ 0 h 111759"/>
                <a:gd name="connsiteX4" fmla="*/ 20670 w 81629"/>
                <a:gd name="connsiteY4" fmla="*/ 0 h 111759"/>
                <a:gd name="connsiteX5" fmla="*/ 30830 w 81629"/>
                <a:gd name="connsiteY5" fmla="*/ 27940 h 111759"/>
                <a:gd name="connsiteX6" fmla="*/ 43530 w 81629"/>
                <a:gd name="connsiteY6" fmla="*/ 60960 h 111759"/>
                <a:gd name="connsiteX7" fmla="*/ 56230 w 81629"/>
                <a:gd name="connsiteY7" fmla="*/ 27940 h 111759"/>
                <a:gd name="connsiteX8" fmla="*/ 66390 w 81629"/>
                <a:gd name="connsiteY8" fmla="*/ 0 h 111759"/>
                <a:gd name="connsiteX9" fmla="*/ 81630 w 81629"/>
                <a:gd name="connsiteY9" fmla="*/ 0 h 111759"/>
                <a:gd name="connsiteX10" fmla="*/ 51150 w 81629"/>
                <a:gd name="connsiteY10" fmla="*/ 72390 h 111759"/>
                <a:gd name="connsiteX11" fmla="*/ 11780 w 81629"/>
                <a:gd name="connsiteY11" fmla="*/ 111760 h 111759"/>
                <a:gd name="connsiteX12" fmla="*/ 1620 w 81629"/>
                <a:gd name="connsiteY12" fmla="*/ 110490 h 111759"/>
                <a:gd name="connsiteX13" fmla="*/ 1620 w 81629"/>
                <a:gd name="connsiteY13" fmla="*/ 99060 h 11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1629" h="111759">
                  <a:moveTo>
                    <a:pt x="5430" y="99060"/>
                  </a:moveTo>
                  <a:cubicBezTo>
                    <a:pt x="6700" y="99060"/>
                    <a:pt x="9240" y="99060"/>
                    <a:pt x="13050" y="99060"/>
                  </a:cubicBezTo>
                  <a:cubicBezTo>
                    <a:pt x="25750" y="99060"/>
                    <a:pt x="30830" y="88900"/>
                    <a:pt x="37180" y="74930"/>
                  </a:cubicBezTo>
                  <a:lnTo>
                    <a:pt x="5430" y="0"/>
                  </a:lnTo>
                  <a:lnTo>
                    <a:pt x="20670" y="0"/>
                  </a:lnTo>
                  <a:lnTo>
                    <a:pt x="30830" y="27940"/>
                  </a:lnTo>
                  <a:cubicBezTo>
                    <a:pt x="34640" y="39370"/>
                    <a:pt x="39720" y="50800"/>
                    <a:pt x="43530" y="60960"/>
                  </a:cubicBezTo>
                  <a:cubicBezTo>
                    <a:pt x="47340" y="52070"/>
                    <a:pt x="52420" y="36830"/>
                    <a:pt x="56230" y="27940"/>
                  </a:cubicBezTo>
                  <a:lnTo>
                    <a:pt x="66390" y="0"/>
                  </a:lnTo>
                  <a:lnTo>
                    <a:pt x="81630" y="0"/>
                  </a:lnTo>
                  <a:lnTo>
                    <a:pt x="51150" y="72390"/>
                  </a:lnTo>
                  <a:cubicBezTo>
                    <a:pt x="40990" y="97790"/>
                    <a:pt x="32100" y="111760"/>
                    <a:pt x="11780" y="111760"/>
                  </a:cubicBezTo>
                  <a:cubicBezTo>
                    <a:pt x="-8540" y="111760"/>
                    <a:pt x="4160" y="111760"/>
                    <a:pt x="1620" y="110490"/>
                  </a:cubicBezTo>
                  <a:lnTo>
                    <a:pt x="1620" y="990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77972F0B-1BA6-4919-B049-D9228D027F53}"/>
                </a:ext>
              </a:extLst>
            </p:cNvPr>
            <p:cNvSpPr/>
            <p:nvPr/>
          </p:nvSpPr>
          <p:spPr>
            <a:xfrm>
              <a:off x="1437640" y="3973830"/>
              <a:ext cx="76200" cy="110490"/>
            </a:xfrm>
            <a:custGeom>
              <a:avLst/>
              <a:gdLst>
                <a:gd name="connsiteX0" fmla="*/ 1270 w 76200"/>
                <a:gd name="connsiteY0" fmla="*/ 2540 h 110490"/>
                <a:gd name="connsiteX1" fmla="*/ 13970 w 76200"/>
                <a:gd name="connsiteY1" fmla="*/ 2540 h 110490"/>
                <a:gd name="connsiteX2" fmla="*/ 13970 w 76200"/>
                <a:gd name="connsiteY2" fmla="*/ 10160 h 110490"/>
                <a:gd name="connsiteX3" fmla="*/ 13970 w 76200"/>
                <a:gd name="connsiteY3" fmla="*/ 15240 h 110490"/>
                <a:gd name="connsiteX4" fmla="*/ 13970 w 76200"/>
                <a:gd name="connsiteY4" fmla="*/ 15240 h 110490"/>
                <a:gd name="connsiteX5" fmla="*/ 40640 w 76200"/>
                <a:gd name="connsiteY5" fmla="*/ 0 h 110490"/>
                <a:gd name="connsiteX6" fmla="*/ 76200 w 76200"/>
                <a:gd name="connsiteY6" fmla="*/ 39370 h 110490"/>
                <a:gd name="connsiteX7" fmla="*/ 40640 w 76200"/>
                <a:gd name="connsiteY7" fmla="*/ 78740 h 110490"/>
                <a:gd name="connsiteX8" fmla="*/ 13970 w 76200"/>
                <a:gd name="connsiteY8" fmla="*/ 63500 h 110490"/>
                <a:gd name="connsiteX9" fmla="*/ 13970 w 76200"/>
                <a:gd name="connsiteY9" fmla="*/ 63500 h 110490"/>
                <a:gd name="connsiteX10" fmla="*/ 13970 w 76200"/>
                <a:gd name="connsiteY10" fmla="*/ 69850 h 110490"/>
                <a:gd name="connsiteX11" fmla="*/ 13970 w 76200"/>
                <a:gd name="connsiteY11" fmla="*/ 110490 h 110490"/>
                <a:gd name="connsiteX12" fmla="*/ 0 w 76200"/>
                <a:gd name="connsiteY12" fmla="*/ 110490 h 110490"/>
                <a:gd name="connsiteX13" fmla="*/ 0 w 76200"/>
                <a:gd name="connsiteY13" fmla="*/ 1270 h 110490"/>
                <a:gd name="connsiteX14" fmla="*/ 62230 w 76200"/>
                <a:gd name="connsiteY14" fmla="*/ 40640 h 110490"/>
                <a:gd name="connsiteX15" fmla="*/ 38100 w 76200"/>
                <a:gd name="connsiteY15" fmla="*/ 12700 h 110490"/>
                <a:gd name="connsiteX16" fmla="*/ 13970 w 76200"/>
                <a:gd name="connsiteY16" fmla="*/ 40640 h 110490"/>
                <a:gd name="connsiteX17" fmla="*/ 38100 w 76200"/>
                <a:gd name="connsiteY17" fmla="*/ 68580 h 110490"/>
                <a:gd name="connsiteX18" fmla="*/ 62230 w 76200"/>
                <a:gd name="connsiteY18" fmla="*/ 40640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200" h="110490">
                  <a:moveTo>
                    <a:pt x="1270" y="2540"/>
                  </a:moveTo>
                  <a:lnTo>
                    <a:pt x="13970" y="2540"/>
                  </a:lnTo>
                  <a:lnTo>
                    <a:pt x="13970" y="10160"/>
                  </a:lnTo>
                  <a:cubicBezTo>
                    <a:pt x="13970" y="13970"/>
                    <a:pt x="13970" y="15240"/>
                    <a:pt x="13970" y="15240"/>
                  </a:cubicBezTo>
                  <a:lnTo>
                    <a:pt x="13970" y="15240"/>
                  </a:lnTo>
                  <a:cubicBezTo>
                    <a:pt x="17780" y="7620"/>
                    <a:pt x="29210" y="0"/>
                    <a:pt x="40640" y="0"/>
                  </a:cubicBezTo>
                  <a:cubicBezTo>
                    <a:pt x="60960" y="0"/>
                    <a:pt x="76200" y="16510"/>
                    <a:pt x="76200" y="39370"/>
                  </a:cubicBezTo>
                  <a:cubicBezTo>
                    <a:pt x="76200" y="62230"/>
                    <a:pt x="60960" y="78740"/>
                    <a:pt x="40640" y="78740"/>
                  </a:cubicBezTo>
                  <a:cubicBezTo>
                    <a:pt x="20320" y="78740"/>
                    <a:pt x="17780" y="71120"/>
                    <a:pt x="13970" y="63500"/>
                  </a:cubicBezTo>
                  <a:lnTo>
                    <a:pt x="13970" y="63500"/>
                  </a:lnTo>
                  <a:cubicBezTo>
                    <a:pt x="13970" y="63500"/>
                    <a:pt x="13970" y="66040"/>
                    <a:pt x="13970" y="69850"/>
                  </a:cubicBezTo>
                  <a:lnTo>
                    <a:pt x="13970" y="110490"/>
                  </a:lnTo>
                  <a:lnTo>
                    <a:pt x="0" y="110490"/>
                  </a:lnTo>
                  <a:lnTo>
                    <a:pt x="0" y="1270"/>
                  </a:lnTo>
                  <a:close/>
                  <a:moveTo>
                    <a:pt x="62230" y="40640"/>
                  </a:moveTo>
                  <a:cubicBezTo>
                    <a:pt x="62230" y="25400"/>
                    <a:pt x="53340" y="12700"/>
                    <a:pt x="38100" y="12700"/>
                  </a:cubicBezTo>
                  <a:cubicBezTo>
                    <a:pt x="22860" y="12700"/>
                    <a:pt x="13970" y="21590"/>
                    <a:pt x="13970" y="40640"/>
                  </a:cubicBezTo>
                  <a:cubicBezTo>
                    <a:pt x="13970" y="59690"/>
                    <a:pt x="26670" y="68580"/>
                    <a:pt x="38100" y="68580"/>
                  </a:cubicBezTo>
                  <a:cubicBezTo>
                    <a:pt x="49530" y="68580"/>
                    <a:pt x="62230" y="57150"/>
                    <a:pt x="62230" y="406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837CC819-CABF-73A3-47E4-C24EF3CBEE62}"/>
                </a:ext>
              </a:extLst>
            </p:cNvPr>
            <p:cNvSpPr/>
            <p:nvPr/>
          </p:nvSpPr>
          <p:spPr>
            <a:xfrm>
              <a:off x="1529081" y="3975100"/>
              <a:ext cx="78739" cy="78740"/>
            </a:xfrm>
            <a:custGeom>
              <a:avLst/>
              <a:gdLst>
                <a:gd name="connsiteX0" fmla="*/ 78740 w 78739"/>
                <a:gd name="connsiteY0" fmla="*/ 39370 h 78740"/>
                <a:gd name="connsiteX1" fmla="*/ 39370 w 78739"/>
                <a:gd name="connsiteY1" fmla="*/ 78740 h 78740"/>
                <a:gd name="connsiteX2" fmla="*/ 0 w 78739"/>
                <a:gd name="connsiteY2" fmla="*/ 39370 h 78740"/>
                <a:gd name="connsiteX3" fmla="*/ 39370 w 78739"/>
                <a:gd name="connsiteY3" fmla="*/ 0 h 78740"/>
                <a:gd name="connsiteX4" fmla="*/ 78740 w 78739"/>
                <a:gd name="connsiteY4" fmla="*/ 39370 h 78740"/>
                <a:gd name="connsiteX5" fmla="*/ 66040 w 78739"/>
                <a:gd name="connsiteY5" fmla="*/ 39370 h 78740"/>
                <a:gd name="connsiteX6" fmla="*/ 40640 w 78739"/>
                <a:gd name="connsiteY6" fmla="*/ 11430 h 78740"/>
                <a:gd name="connsiteX7" fmla="*/ 15240 w 78739"/>
                <a:gd name="connsiteY7" fmla="*/ 39370 h 78740"/>
                <a:gd name="connsiteX8" fmla="*/ 40640 w 78739"/>
                <a:gd name="connsiteY8" fmla="*/ 67310 h 78740"/>
                <a:gd name="connsiteX9" fmla="*/ 66040 w 78739"/>
                <a:gd name="connsiteY9" fmla="*/ 3937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739" h="78740">
                  <a:moveTo>
                    <a:pt x="78740" y="39370"/>
                  </a:moveTo>
                  <a:cubicBezTo>
                    <a:pt x="78740" y="62230"/>
                    <a:pt x="62230" y="78740"/>
                    <a:pt x="3937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9370" y="0"/>
                  </a:cubicBezTo>
                  <a:cubicBezTo>
                    <a:pt x="62230" y="0"/>
                    <a:pt x="78740" y="16510"/>
                    <a:pt x="78740" y="39370"/>
                  </a:cubicBezTo>
                  <a:close/>
                  <a:moveTo>
                    <a:pt x="66040" y="39370"/>
                  </a:moveTo>
                  <a:cubicBezTo>
                    <a:pt x="66040" y="22860"/>
                    <a:pt x="54610" y="11430"/>
                    <a:pt x="40640" y="11430"/>
                  </a:cubicBezTo>
                  <a:cubicBezTo>
                    <a:pt x="26670" y="11430"/>
                    <a:pt x="15240" y="22860"/>
                    <a:pt x="15240" y="39370"/>
                  </a:cubicBezTo>
                  <a:cubicBezTo>
                    <a:pt x="15240" y="55880"/>
                    <a:pt x="26670" y="67310"/>
                    <a:pt x="40640" y="67310"/>
                  </a:cubicBezTo>
                  <a:cubicBezTo>
                    <a:pt x="54610" y="67310"/>
                    <a:pt x="66040" y="55880"/>
                    <a:pt x="6604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A0A80973-66B7-2348-8BD4-03D92813C882}"/>
                </a:ext>
              </a:extLst>
            </p:cNvPr>
            <p:cNvSpPr/>
            <p:nvPr/>
          </p:nvSpPr>
          <p:spPr>
            <a:xfrm>
              <a:off x="1621790" y="3975100"/>
              <a:ext cx="72389" cy="110490"/>
            </a:xfrm>
            <a:custGeom>
              <a:avLst/>
              <a:gdLst>
                <a:gd name="connsiteX0" fmla="*/ 40640 w 72389"/>
                <a:gd name="connsiteY0" fmla="*/ 66040 h 110490"/>
                <a:gd name="connsiteX1" fmla="*/ 71120 w 72389"/>
                <a:gd name="connsiteY1" fmla="*/ 87630 h 110490"/>
                <a:gd name="connsiteX2" fmla="*/ 34290 w 72389"/>
                <a:gd name="connsiteY2" fmla="*/ 110490 h 110490"/>
                <a:gd name="connsiteX3" fmla="*/ 0 w 72389"/>
                <a:gd name="connsiteY3" fmla="*/ 90170 h 110490"/>
                <a:gd name="connsiteX4" fmla="*/ 21590 w 72389"/>
                <a:gd name="connsiteY4" fmla="*/ 71120 h 110490"/>
                <a:gd name="connsiteX5" fmla="*/ 10160 w 72389"/>
                <a:gd name="connsiteY5" fmla="*/ 60960 h 110490"/>
                <a:gd name="connsiteX6" fmla="*/ 20320 w 72389"/>
                <a:gd name="connsiteY6" fmla="*/ 50800 h 110490"/>
                <a:gd name="connsiteX7" fmla="*/ 2540 w 72389"/>
                <a:gd name="connsiteY7" fmla="*/ 26670 h 110490"/>
                <a:gd name="connsiteX8" fmla="*/ 33020 w 72389"/>
                <a:gd name="connsiteY8" fmla="*/ 0 h 110490"/>
                <a:gd name="connsiteX9" fmla="*/ 44450 w 72389"/>
                <a:gd name="connsiteY9" fmla="*/ 1270 h 110490"/>
                <a:gd name="connsiteX10" fmla="*/ 72390 w 72389"/>
                <a:gd name="connsiteY10" fmla="*/ 1270 h 110490"/>
                <a:gd name="connsiteX11" fmla="*/ 72390 w 72389"/>
                <a:gd name="connsiteY11" fmla="*/ 11430 h 110490"/>
                <a:gd name="connsiteX12" fmla="*/ 62230 w 72389"/>
                <a:gd name="connsiteY12" fmla="*/ 11430 h 110490"/>
                <a:gd name="connsiteX13" fmla="*/ 58420 w 72389"/>
                <a:gd name="connsiteY13" fmla="*/ 11430 h 110490"/>
                <a:gd name="connsiteX14" fmla="*/ 58420 w 72389"/>
                <a:gd name="connsiteY14" fmla="*/ 11430 h 110490"/>
                <a:gd name="connsiteX15" fmla="*/ 64770 w 72389"/>
                <a:gd name="connsiteY15" fmla="*/ 26670 h 110490"/>
                <a:gd name="connsiteX16" fmla="*/ 36830 w 72389"/>
                <a:gd name="connsiteY16" fmla="*/ 53340 h 110490"/>
                <a:gd name="connsiteX17" fmla="*/ 36830 w 72389"/>
                <a:gd name="connsiteY17" fmla="*/ 53340 h 110490"/>
                <a:gd name="connsiteX18" fmla="*/ 24130 w 72389"/>
                <a:gd name="connsiteY18" fmla="*/ 59690 h 110490"/>
                <a:gd name="connsiteX19" fmla="*/ 41910 w 72389"/>
                <a:gd name="connsiteY19" fmla="*/ 66040 h 110490"/>
                <a:gd name="connsiteX20" fmla="*/ 57150 w 72389"/>
                <a:gd name="connsiteY20" fmla="*/ 88900 h 110490"/>
                <a:gd name="connsiteX21" fmla="*/ 34290 w 72389"/>
                <a:gd name="connsiteY21" fmla="*/ 76200 h 110490"/>
                <a:gd name="connsiteX22" fmla="*/ 13970 w 72389"/>
                <a:gd name="connsiteY22" fmla="*/ 88900 h 110490"/>
                <a:gd name="connsiteX23" fmla="*/ 35560 w 72389"/>
                <a:gd name="connsiteY23" fmla="*/ 101600 h 110490"/>
                <a:gd name="connsiteX24" fmla="*/ 58420 w 72389"/>
                <a:gd name="connsiteY24" fmla="*/ 88900 h 110490"/>
                <a:gd name="connsiteX25" fmla="*/ 50800 w 72389"/>
                <a:gd name="connsiteY25" fmla="*/ 26670 h 110490"/>
                <a:gd name="connsiteX26" fmla="*/ 33020 w 72389"/>
                <a:gd name="connsiteY26" fmla="*/ 10160 h 110490"/>
                <a:gd name="connsiteX27" fmla="*/ 15240 w 72389"/>
                <a:gd name="connsiteY27" fmla="*/ 26670 h 110490"/>
                <a:gd name="connsiteX28" fmla="*/ 33020 w 72389"/>
                <a:gd name="connsiteY28" fmla="*/ 43180 h 110490"/>
                <a:gd name="connsiteX29" fmla="*/ 50800 w 72389"/>
                <a:gd name="connsiteY29" fmla="*/ 26670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2389" h="110490">
                  <a:moveTo>
                    <a:pt x="40640" y="66040"/>
                  </a:moveTo>
                  <a:cubicBezTo>
                    <a:pt x="59690" y="68580"/>
                    <a:pt x="71120" y="73660"/>
                    <a:pt x="71120" y="87630"/>
                  </a:cubicBezTo>
                  <a:cubicBezTo>
                    <a:pt x="71120" y="101600"/>
                    <a:pt x="55880" y="110490"/>
                    <a:pt x="34290" y="110490"/>
                  </a:cubicBezTo>
                  <a:cubicBezTo>
                    <a:pt x="12700" y="110490"/>
                    <a:pt x="0" y="102870"/>
                    <a:pt x="0" y="90170"/>
                  </a:cubicBezTo>
                  <a:cubicBezTo>
                    <a:pt x="0" y="77470"/>
                    <a:pt x="8890" y="73660"/>
                    <a:pt x="21590" y="71120"/>
                  </a:cubicBezTo>
                  <a:cubicBezTo>
                    <a:pt x="13970" y="71120"/>
                    <a:pt x="10160" y="66040"/>
                    <a:pt x="10160" y="60960"/>
                  </a:cubicBezTo>
                  <a:cubicBezTo>
                    <a:pt x="10160" y="55880"/>
                    <a:pt x="13970" y="52070"/>
                    <a:pt x="20320" y="50800"/>
                  </a:cubicBezTo>
                  <a:cubicBezTo>
                    <a:pt x="8890" y="46990"/>
                    <a:pt x="2540" y="38100"/>
                    <a:pt x="2540" y="26670"/>
                  </a:cubicBezTo>
                  <a:cubicBezTo>
                    <a:pt x="2540" y="15240"/>
                    <a:pt x="16510" y="0"/>
                    <a:pt x="33020" y="0"/>
                  </a:cubicBezTo>
                  <a:cubicBezTo>
                    <a:pt x="49530" y="0"/>
                    <a:pt x="41910" y="0"/>
                    <a:pt x="44450" y="1270"/>
                  </a:cubicBezTo>
                  <a:lnTo>
                    <a:pt x="72390" y="1270"/>
                  </a:lnTo>
                  <a:lnTo>
                    <a:pt x="72390" y="11430"/>
                  </a:lnTo>
                  <a:lnTo>
                    <a:pt x="62230" y="11430"/>
                  </a:lnTo>
                  <a:cubicBezTo>
                    <a:pt x="59690" y="11430"/>
                    <a:pt x="58420" y="11430"/>
                    <a:pt x="58420" y="11430"/>
                  </a:cubicBezTo>
                  <a:lnTo>
                    <a:pt x="58420" y="11430"/>
                  </a:lnTo>
                  <a:cubicBezTo>
                    <a:pt x="62230" y="15240"/>
                    <a:pt x="64770" y="20320"/>
                    <a:pt x="64770" y="26670"/>
                  </a:cubicBezTo>
                  <a:cubicBezTo>
                    <a:pt x="64770" y="41910"/>
                    <a:pt x="53340" y="52070"/>
                    <a:pt x="36830" y="53340"/>
                  </a:cubicBezTo>
                  <a:lnTo>
                    <a:pt x="36830" y="53340"/>
                  </a:lnTo>
                  <a:cubicBezTo>
                    <a:pt x="30480" y="53340"/>
                    <a:pt x="24130" y="57150"/>
                    <a:pt x="24130" y="59690"/>
                  </a:cubicBezTo>
                  <a:cubicBezTo>
                    <a:pt x="24130" y="62230"/>
                    <a:pt x="29210" y="64770"/>
                    <a:pt x="41910" y="66040"/>
                  </a:cubicBezTo>
                  <a:close/>
                  <a:moveTo>
                    <a:pt x="57150" y="88900"/>
                  </a:moveTo>
                  <a:cubicBezTo>
                    <a:pt x="57150" y="81280"/>
                    <a:pt x="50800" y="76200"/>
                    <a:pt x="34290" y="76200"/>
                  </a:cubicBezTo>
                  <a:cubicBezTo>
                    <a:pt x="17780" y="76200"/>
                    <a:pt x="13970" y="82550"/>
                    <a:pt x="13970" y="88900"/>
                  </a:cubicBezTo>
                  <a:cubicBezTo>
                    <a:pt x="13970" y="95250"/>
                    <a:pt x="22860" y="101600"/>
                    <a:pt x="35560" y="101600"/>
                  </a:cubicBezTo>
                  <a:cubicBezTo>
                    <a:pt x="48260" y="101600"/>
                    <a:pt x="58420" y="96520"/>
                    <a:pt x="58420" y="88900"/>
                  </a:cubicBezTo>
                  <a:close/>
                  <a:moveTo>
                    <a:pt x="50800" y="26670"/>
                  </a:moveTo>
                  <a:cubicBezTo>
                    <a:pt x="50800" y="17780"/>
                    <a:pt x="43180" y="10160"/>
                    <a:pt x="33020" y="10160"/>
                  </a:cubicBezTo>
                  <a:cubicBezTo>
                    <a:pt x="22860" y="10160"/>
                    <a:pt x="15240" y="17780"/>
                    <a:pt x="15240" y="26670"/>
                  </a:cubicBezTo>
                  <a:cubicBezTo>
                    <a:pt x="15240" y="35560"/>
                    <a:pt x="22860" y="43180"/>
                    <a:pt x="33020" y="43180"/>
                  </a:cubicBezTo>
                  <a:cubicBezTo>
                    <a:pt x="43180" y="43180"/>
                    <a:pt x="50800" y="36830"/>
                    <a:pt x="50800" y="266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75A23BBB-143F-2DF5-69F7-4AF55D956790}"/>
                </a:ext>
              </a:extLst>
            </p:cNvPr>
            <p:cNvSpPr/>
            <p:nvPr/>
          </p:nvSpPr>
          <p:spPr>
            <a:xfrm>
              <a:off x="1710690" y="3973830"/>
              <a:ext cx="41449" cy="77470"/>
            </a:xfrm>
            <a:custGeom>
              <a:avLst/>
              <a:gdLst>
                <a:gd name="connsiteX0" fmla="*/ 0 w 41449"/>
                <a:gd name="connsiteY0" fmla="*/ 2540 h 77470"/>
                <a:gd name="connsiteX1" fmla="*/ 12700 w 41449"/>
                <a:gd name="connsiteY1" fmla="*/ 2540 h 77470"/>
                <a:gd name="connsiteX2" fmla="*/ 12700 w 41449"/>
                <a:gd name="connsiteY2" fmla="*/ 12700 h 77470"/>
                <a:gd name="connsiteX3" fmla="*/ 12700 w 41449"/>
                <a:gd name="connsiteY3" fmla="*/ 17780 h 77470"/>
                <a:gd name="connsiteX4" fmla="*/ 12700 w 41449"/>
                <a:gd name="connsiteY4" fmla="*/ 17780 h 77470"/>
                <a:gd name="connsiteX5" fmla="*/ 35560 w 41449"/>
                <a:gd name="connsiteY5" fmla="*/ 0 h 77470"/>
                <a:gd name="connsiteX6" fmla="*/ 40640 w 41449"/>
                <a:gd name="connsiteY6" fmla="*/ 0 h 77470"/>
                <a:gd name="connsiteX7" fmla="*/ 40640 w 41449"/>
                <a:gd name="connsiteY7" fmla="*/ 13970 h 77470"/>
                <a:gd name="connsiteX8" fmla="*/ 36830 w 41449"/>
                <a:gd name="connsiteY8" fmla="*/ 13970 h 77470"/>
                <a:gd name="connsiteX9" fmla="*/ 13970 w 41449"/>
                <a:gd name="connsiteY9" fmla="*/ 44450 h 77470"/>
                <a:gd name="connsiteX10" fmla="*/ 13970 w 41449"/>
                <a:gd name="connsiteY10" fmla="*/ 77470 h 77470"/>
                <a:gd name="connsiteX11" fmla="*/ 0 w 41449"/>
                <a:gd name="connsiteY11" fmla="*/ 77470 h 77470"/>
                <a:gd name="connsiteX12" fmla="*/ 0 w 41449"/>
                <a:gd name="connsiteY12" fmla="*/ 1270 h 77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449" h="77470">
                  <a:moveTo>
                    <a:pt x="0" y="2540"/>
                  </a:moveTo>
                  <a:lnTo>
                    <a:pt x="12700" y="2540"/>
                  </a:lnTo>
                  <a:lnTo>
                    <a:pt x="12700" y="12700"/>
                  </a:lnTo>
                  <a:cubicBezTo>
                    <a:pt x="12700" y="15240"/>
                    <a:pt x="12700" y="17780"/>
                    <a:pt x="12700" y="17780"/>
                  </a:cubicBezTo>
                  <a:lnTo>
                    <a:pt x="12700" y="17780"/>
                  </a:lnTo>
                  <a:cubicBezTo>
                    <a:pt x="16510" y="6350"/>
                    <a:pt x="25400" y="0"/>
                    <a:pt x="35560" y="0"/>
                  </a:cubicBezTo>
                  <a:cubicBezTo>
                    <a:pt x="45720" y="0"/>
                    <a:pt x="39370" y="0"/>
                    <a:pt x="40640" y="0"/>
                  </a:cubicBezTo>
                  <a:lnTo>
                    <a:pt x="40640" y="13970"/>
                  </a:lnTo>
                  <a:cubicBezTo>
                    <a:pt x="40640" y="13970"/>
                    <a:pt x="38100" y="13970"/>
                    <a:pt x="36830" y="13970"/>
                  </a:cubicBezTo>
                  <a:cubicBezTo>
                    <a:pt x="21590" y="13970"/>
                    <a:pt x="13970" y="30480"/>
                    <a:pt x="13970" y="44450"/>
                  </a:cubicBezTo>
                  <a:lnTo>
                    <a:pt x="13970" y="77470"/>
                  </a:lnTo>
                  <a:lnTo>
                    <a:pt x="0" y="774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5BAD033E-0D20-9EB2-5235-7133B971DB77}"/>
                </a:ext>
              </a:extLst>
            </p:cNvPr>
            <p:cNvSpPr/>
            <p:nvPr/>
          </p:nvSpPr>
          <p:spPr>
            <a:xfrm>
              <a:off x="1760221" y="3975100"/>
              <a:ext cx="63500" cy="78740"/>
            </a:xfrm>
            <a:custGeom>
              <a:avLst/>
              <a:gdLst>
                <a:gd name="connsiteX0" fmla="*/ 5080 w 63500"/>
                <a:gd name="connsiteY0" fmla="*/ 5080 h 78740"/>
                <a:gd name="connsiteX1" fmla="*/ 31750 w 63500"/>
                <a:gd name="connsiteY1" fmla="*/ 0 h 78740"/>
                <a:gd name="connsiteX2" fmla="*/ 63500 w 63500"/>
                <a:gd name="connsiteY2" fmla="*/ 29210 h 78740"/>
                <a:gd name="connsiteX3" fmla="*/ 63500 w 63500"/>
                <a:gd name="connsiteY3" fmla="*/ 77470 h 78740"/>
                <a:gd name="connsiteX4" fmla="*/ 50800 w 63500"/>
                <a:gd name="connsiteY4" fmla="*/ 77470 h 78740"/>
                <a:gd name="connsiteX5" fmla="*/ 50800 w 63500"/>
                <a:gd name="connsiteY5" fmla="*/ 68580 h 78740"/>
                <a:gd name="connsiteX6" fmla="*/ 50800 w 63500"/>
                <a:gd name="connsiteY6" fmla="*/ 62230 h 78740"/>
                <a:gd name="connsiteX7" fmla="*/ 50800 w 63500"/>
                <a:gd name="connsiteY7" fmla="*/ 62230 h 78740"/>
                <a:gd name="connsiteX8" fmla="*/ 24130 w 63500"/>
                <a:gd name="connsiteY8" fmla="*/ 78740 h 78740"/>
                <a:gd name="connsiteX9" fmla="*/ 0 w 63500"/>
                <a:gd name="connsiteY9" fmla="*/ 55880 h 78740"/>
                <a:gd name="connsiteX10" fmla="*/ 49530 w 63500"/>
                <a:gd name="connsiteY10" fmla="*/ 33020 h 78740"/>
                <a:gd name="connsiteX11" fmla="*/ 49530 w 63500"/>
                <a:gd name="connsiteY11" fmla="*/ 29210 h 78740"/>
                <a:gd name="connsiteX12" fmla="*/ 29210 w 63500"/>
                <a:gd name="connsiteY12" fmla="*/ 11430 h 78740"/>
                <a:gd name="connsiteX13" fmla="*/ 3810 w 63500"/>
                <a:gd name="connsiteY13" fmla="*/ 17780 h 78740"/>
                <a:gd name="connsiteX14" fmla="*/ 3810 w 63500"/>
                <a:gd name="connsiteY14" fmla="*/ 5080 h 78740"/>
                <a:gd name="connsiteX15" fmla="*/ 49530 w 63500"/>
                <a:gd name="connsiteY15" fmla="*/ 43180 h 78740"/>
                <a:gd name="connsiteX16" fmla="*/ 13970 w 63500"/>
                <a:gd name="connsiteY16" fmla="*/ 55880 h 78740"/>
                <a:gd name="connsiteX17" fmla="*/ 26670 w 63500"/>
                <a:gd name="connsiteY17" fmla="*/ 67310 h 78740"/>
                <a:gd name="connsiteX18" fmla="*/ 49530 w 63500"/>
                <a:gd name="connsiteY18" fmla="*/ 4318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78740">
                  <a:moveTo>
                    <a:pt x="5080" y="5080"/>
                  </a:moveTo>
                  <a:cubicBezTo>
                    <a:pt x="8890" y="2540"/>
                    <a:pt x="19050" y="0"/>
                    <a:pt x="31750" y="0"/>
                  </a:cubicBezTo>
                  <a:cubicBezTo>
                    <a:pt x="53340" y="0"/>
                    <a:pt x="63500" y="10160"/>
                    <a:pt x="63500" y="29210"/>
                  </a:cubicBezTo>
                  <a:lnTo>
                    <a:pt x="63500" y="77470"/>
                  </a:lnTo>
                  <a:lnTo>
                    <a:pt x="50800" y="77470"/>
                  </a:lnTo>
                  <a:lnTo>
                    <a:pt x="50800" y="68580"/>
                  </a:lnTo>
                  <a:cubicBezTo>
                    <a:pt x="50800" y="64770"/>
                    <a:pt x="50800" y="62230"/>
                    <a:pt x="50800" y="62230"/>
                  </a:cubicBezTo>
                  <a:lnTo>
                    <a:pt x="50800" y="62230"/>
                  </a:lnTo>
                  <a:cubicBezTo>
                    <a:pt x="50800" y="64770"/>
                    <a:pt x="41910" y="78740"/>
                    <a:pt x="24130" y="78740"/>
                  </a:cubicBezTo>
                  <a:cubicBezTo>
                    <a:pt x="6350" y="78740"/>
                    <a:pt x="0" y="69850"/>
                    <a:pt x="0" y="55880"/>
                  </a:cubicBezTo>
                  <a:cubicBezTo>
                    <a:pt x="0" y="41910"/>
                    <a:pt x="17780" y="27940"/>
                    <a:pt x="49530" y="33020"/>
                  </a:cubicBezTo>
                  <a:lnTo>
                    <a:pt x="49530" y="29210"/>
                  </a:lnTo>
                  <a:cubicBezTo>
                    <a:pt x="49530" y="16510"/>
                    <a:pt x="41910" y="11430"/>
                    <a:pt x="29210" y="11430"/>
                  </a:cubicBezTo>
                  <a:cubicBezTo>
                    <a:pt x="16510" y="11430"/>
                    <a:pt x="8890" y="15240"/>
                    <a:pt x="3810" y="17780"/>
                  </a:cubicBezTo>
                  <a:lnTo>
                    <a:pt x="3810" y="5080"/>
                  </a:lnTo>
                  <a:close/>
                  <a:moveTo>
                    <a:pt x="49530" y="43180"/>
                  </a:moveTo>
                  <a:cubicBezTo>
                    <a:pt x="24130" y="39370"/>
                    <a:pt x="13970" y="45720"/>
                    <a:pt x="13970" y="55880"/>
                  </a:cubicBezTo>
                  <a:cubicBezTo>
                    <a:pt x="13970" y="66040"/>
                    <a:pt x="19050" y="67310"/>
                    <a:pt x="26670" y="67310"/>
                  </a:cubicBezTo>
                  <a:cubicBezTo>
                    <a:pt x="39370" y="67310"/>
                    <a:pt x="49530" y="54610"/>
                    <a:pt x="4953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AF87C989-CF29-313C-7D7E-42DDB0DB6EE6}"/>
                </a:ext>
              </a:extLst>
            </p:cNvPr>
            <p:cNvSpPr/>
            <p:nvPr/>
          </p:nvSpPr>
          <p:spPr>
            <a:xfrm>
              <a:off x="1849121" y="3943350"/>
              <a:ext cx="69850" cy="111759"/>
            </a:xfrm>
            <a:custGeom>
              <a:avLst/>
              <a:gdLst>
                <a:gd name="connsiteX0" fmla="*/ 0 w 69850"/>
                <a:gd name="connsiteY0" fmla="*/ 0 h 111759"/>
                <a:gd name="connsiteX1" fmla="*/ 13970 w 69850"/>
                <a:gd name="connsiteY1" fmla="*/ 0 h 111759"/>
                <a:gd name="connsiteX2" fmla="*/ 13970 w 69850"/>
                <a:gd name="connsiteY2" fmla="*/ 41910 h 111759"/>
                <a:gd name="connsiteX3" fmla="*/ 13970 w 69850"/>
                <a:gd name="connsiteY3" fmla="*/ 49530 h 111759"/>
                <a:gd name="connsiteX4" fmla="*/ 13970 w 69850"/>
                <a:gd name="connsiteY4" fmla="*/ 49530 h 111759"/>
                <a:gd name="connsiteX5" fmla="*/ 43180 w 69850"/>
                <a:gd name="connsiteY5" fmla="*/ 31750 h 111759"/>
                <a:gd name="connsiteX6" fmla="*/ 69850 w 69850"/>
                <a:gd name="connsiteY6" fmla="*/ 62230 h 111759"/>
                <a:gd name="connsiteX7" fmla="*/ 69850 w 69850"/>
                <a:gd name="connsiteY7" fmla="*/ 110490 h 111759"/>
                <a:gd name="connsiteX8" fmla="*/ 55880 w 69850"/>
                <a:gd name="connsiteY8" fmla="*/ 110490 h 111759"/>
                <a:gd name="connsiteX9" fmla="*/ 55880 w 69850"/>
                <a:gd name="connsiteY9" fmla="*/ 66040 h 111759"/>
                <a:gd name="connsiteX10" fmla="*/ 41910 w 69850"/>
                <a:gd name="connsiteY10" fmla="*/ 45720 h 111759"/>
                <a:gd name="connsiteX11" fmla="*/ 16510 w 69850"/>
                <a:gd name="connsiteY11" fmla="*/ 73660 h 111759"/>
                <a:gd name="connsiteX12" fmla="*/ 16510 w 69850"/>
                <a:gd name="connsiteY12" fmla="*/ 111760 h 111759"/>
                <a:gd name="connsiteX13" fmla="*/ 2540 w 69850"/>
                <a:gd name="connsiteY13" fmla="*/ 111760 h 111759"/>
                <a:gd name="connsiteX14" fmla="*/ 2540 w 69850"/>
                <a:gd name="connsiteY14" fmla="*/ 2540 h 11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9850" h="111759">
                  <a:moveTo>
                    <a:pt x="0" y="0"/>
                  </a:moveTo>
                  <a:lnTo>
                    <a:pt x="13970" y="0"/>
                  </a:lnTo>
                  <a:lnTo>
                    <a:pt x="13970" y="41910"/>
                  </a:lnTo>
                  <a:cubicBezTo>
                    <a:pt x="13970" y="45720"/>
                    <a:pt x="13970" y="48260"/>
                    <a:pt x="13970" y="49530"/>
                  </a:cubicBezTo>
                  <a:lnTo>
                    <a:pt x="13970" y="49530"/>
                  </a:lnTo>
                  <a:cubicBezTo>
                    <a:pt x="17780" y="43180"/>
                    <a:pt x="26670" y="31750"/>
                    <a:pt x="43180" y="31750"/>
                  </a:cubicBezTo>
                  <a:cubicBezTo>
                    <a:pt x="59690" y="31750"/>
                    <a:pt x="69850" y="43180"/>
                    <a:pt x="69850" y="62230"/>
                  </a:cubicBezTo>
                  <a:lnTo>
                    <a:pt x="69850" y="110490"/>
                  </a:lnTo>
                  <a:lnTo>
                    <a:pt x="55880" y="110490"/>
                  </a:lnTo>
                  <a:lnTo>
                    <a:pt x="55880" y="66040"/>
                  </a:lnTo>
                  <a:cubicBezTo>
                    <a:pt x="55880" y="55880"/>
                    <a:pt x="54610" y="45720"/>
                    <a:pt x="41910" y="45720"/>
                  </a:cubicBezTo>
                  <a:cubicBezTo>
                    <a:pt x="29210" y="45720"/>
                    <a:pt x="16510" y="57150"/>
                    <a:pt x="16510" y="73660"/>
                  </a:cubicBezTo>
                  <a:lnTo>
                    <a:pt x="16510" y="111760"/>
                  </a:lnTo>
                  <a:lnTo>
                    <a:pt x="2540" y="111760"/>
                  </a:lnTo>
                  <a:lnTo>
                    <a:pt x="25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ADC6F462-74F7-EB5A-6FCC-72351257A63D}"/>
                </a:ext>
              </a:extLst>
            </p:cNvPr>
            <p:cNvSpPr/>
            <p:nvPr/>
          </p:nvSpPr>
          <p:spPr>
            <a:xfrm>
              <a:off x="1923701" y="3976370"/>
              <a:ext cx="81629" cy="111759"/>
            </a:xfrm>
            <a:custGeom>
              <a:avLst/>
              <a:gdLst>
                <a:gd name="connsiteX0" fmla="*/ 5429 w 81629"/>
                <a:gd name="connsiteY0" fmla="*/ 99060 h 111759"/>
                <a:gd name="connsiteX1" fmla="*/ 13050 w 81629"/>
                <a:gd name="connsiteY1" fmla="*/ 99060 h 111759"/>
                <a:gd name="connsiteX2" fmla="*/ 37179 w 81629"/>
                <a:gd name="connsiteY2" fmla="*/ 74930 h 111759"/>
                <a:gd name="connsiteX3" fmla="*/ 5429 w 81629"/>
                <a:gd name="connsiteY3" fmla="*/ 0 h 111759"/>
                <a:gd name="connsiteX4" fmla="*/ 20670 w 81629"/>
                <a:gd name="connsiteY4" fmla="*/ 0 h 111759"/>
                <a:gd name="connsiteX5" fmla="*/ 30829 w 81629"/>
                <a:gd name="connsiteY5" fmla="*/ 27940 h 111759"/>
                <a:gd name="connsiteX6" fmla="*/ 43529 w 81629"/>
                <a:gd name="connsiteY6" fmla="*/ 60960 h 111759"/>
                <a:gd name="connsiteX7" fmla="*/ 56229 w 81629"/>
                <a:gd name="connsiteY7" fmla="*/ 27940 h 111759"/>
                <a:gd name="connsiteX8" fmla="*/ 66390 w 81629"/>
                <a:gd name="connsiteY8" fmla="*/ 0 h 111759"/>
                <a:gd name="connsiteX9" fmla="*/ 81629 w 81629"/>
                <a:gd name="connsiteY9" fmla="*/ 0 h 111759"/>
                <a:gd name="connsiteX10" fmla="*/ 51150 w 81629"/>
                <a:gd name="connsiteY10" fmla="*/ 72390 h 111759"/>
                <a:gd name="connsiteX11" fmla="*/ 11779 w 81629"/>
                <a:gd name="connsiteY11" fmla="*/ 111760 h 111759"/>
                <a:gd name="connsiteX12" fmla="*/ 1620 w 81629"/>
                <a:gd name="connsiteY12" fmla="*/ 110490 h 111759"/>
                <a:gd name="connsiteX13" fmla="*/ 1620 w 81629"/>
                <a:gd name="connsiteY13" fmla="*/ 99060 h 11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1629" h="111759">
                  <a:moveTo>
                    <a:pt x="5429" y="99060"/>
                  </a:moveTo>
                  <a:cubicBezTo>
                    <a:pt x="6700" y="99060"/>
                    <a:pt x="9240" y="99060"/>
                    <a:pt x="13050" y="99060"/>
                  </a:cubicBezTo>
                  <a:cubicBezTo>
                    <a:pt x="25750" y="99060"/>
                    <a:pt x="30829" y="88900"/>
                    <a:pt x="37179" y="74930"/>
                  </a:cubicBezTo>
                  <a:lnTo>
                    <a:pt x="5429" y="0"/>
                  </a:lnTo>
                  <a:lnTo>
                    <a:pt x="20670" y="0"/>
                  </a:lnTo>
                  <a:lnTo>
                    <a:pt x="30829" y="27940"/>
                  </a:lnTo>
                  <a:cubicBezTo>
                    <a:pt x="34640" y="39370"/>
                    <a:pt x="39720" y="50800"/>
                    <a:pt x="43529" y="60960"/>
                  </a:cubicBezTo>
                  <a:cubicBezTo>
                    <a:pt x="47340" y="52070"/>
                    <a:pt x="52420" y="36830"/>
                    <a:pt x="56229" y="27940"/>
                  </a:cubicBezTo>
                  <a:lnTo>
                    <a:pt x="66390" y="0"/>
                  </a:lnTo>
                  <a:lnTo>
                    <a:pt x="81629" y="0"/>
                  </a:lnTo>
                  <a:lnTo>
                    <a:pt x="51150" y="72390"/>
                  </a:lnTo>
                  <a:cubicBezTo>
                    <a:pt x="40990" y="97790"/>
                    <a:pt x="32100" y="111760"/>
                    <a:pt x="11779" y="111760"/>
                  </a:cubicBezTo>
                  <a:cubicBezTo>
                    <a:pt x="-8540" y="111760"/>
                    <a:pt x="4160" y="111760"/>
                    <a:pt x="1620" y="110490"/>
                  </a:cubicBezTo>
                  <a:lnTo>
                    <a:pt x="1620" y="990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39E5A1DF-D769-2F79-FA9C-2BC8847E8C98}"/>
                </a:ext>
              </a:extLst>
            </p:cNvPr>
            <p:cNvSpPr/>
            <p:nvPr/>
          </p:nvSpPr>
          <p:spPr>
            <a:xfrm>
              <a:off x="3893821" y="3943350"/>
              <a:ext cx="29209" cy="109220"/>
            </a:xfrm>
            <a:custGeom>
              <a:avLst/>
              <a:gdLst>
                <a:gd name="connsiteX0" fmla="*/ 29210 w 29209"/>
                <a:gd name="connsiteY0" fmla="*/ 0 h 109220"/>
                <a:gd name="connsiteX1" fmla="*/ 29210 w 29209"/>
                <a:gd name="connsiteY1" fmla="*/ 109220 h 109220"/>
                <a:gd name="connsiteX2" fmla="*/ 13970 w 29209"/>
                <a:gd name="connsiteY2" fmla="*/ 109220 h 109220"/>
                <a:gd name="connsiteX3" fmla="*/ 13970 w 29209"/>
                <a:gd name="connsiteY3" fmla="*/ 12700 h 109220"/>
                <a:gd name="connsiteX4" fmla="*/ 0 w 29209"/>
                <a:gd name="connsiteY4" fmla="*/ 12700 h 109220"/>
                <a:gd name="connsiteX5" fmla="*/ 0 w 29209"/>
                <a:gd name="connsiteY5" fmla="*/ 0 h 109220"/>
                <a:gd name="connsiteX6" fmla="*/ 27940 w 29209"/>
                <a:gd name="connsiteY6" fmla="*/ 0 h 109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209" h="109220">
                  <a:moveTo>
                    <a:pt x="29210" y="0"/>
                  </a:moveTo>
                  <a:lnTo>
                    <a:pt x="29210" y="109220"/>
                  </a:lnTo>
                  <a:lnTo>
                    <a:pt x="13970" y="109220"/>
                  </a:lnTo>
                  <a:lnTo>
                    <a:pt x="13970" y="12700"/>
                  </a:lnTo>
                  <a:lnTo>
                    <a:pt x="0" y="12700"/>
                  </a:lnTo>
                  <a:lnTo>
                    <a:pt x="0" y="0"/>
                  </a:lnTo>
                  <a:lnTo>
                    <a:pt x="2794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59CED5CE-85BA-7BC6-EE04-67D3D11566EC}"/>
                </a:ext>
              </a:extLst>
            </p:cNvPr>
            <p:cNvSpPr/>
            <p:nvPr/>
          </p:nvSpPr>
          <p:spPr>
            <a:xfrm>
              <a:off x="3952241" y="3943350"/>
              <a:ext cx="29209" cy="109220"/>
            </a:xfrm>
            <a:custGeom>
              <a:avLst/>
              <a:gdLst>
                <a:gd name="connsiteX0" fmla="*/ 29210 w 29209"/>
                <a:gd name="connsiteY0" fmla="*/ 0 h 109220"/>
                <a:gd name="connsiteX1" fmla="*/ 29210 w 29209"/>
                <a:gd name="connsiteY1" fmla="*/ 109220 h 109220"/>
                <a:gd name="connsiteX2" fmla="*/ 13970 w 29209"/>
                <a:gd name="connsiteY2" fmla="*/ 109220 h 109220"/>
                <a:gd name="connsiteX3" fmla="*/ 13970 w 29209"/>
                <a:gd name="connsiteY3" fmla="*/ 12700 h 109220"/>
                <a:gd name="connsiteX4" fmla="*/ 0 w 29209"/>
                <a:gd name="connsiteY4" fmla="*/ 12700 h 109220"/>
                <a:gd name="connsiteX5" fmla="*/ 0 w 29209"/>
                <a:gd name="connsiteY5" fmla="*/ 0 h 109220"/>
                <a:gd name="connsiteX6" fmla="*/ 27940 w 29209"/>
                <a:gd name="connsiteY6" fmla="*/ 0 h 109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209" h="109220">
                  <a:moveTo>
                    <a:pt x="29210" y="0"/>
                  </a:moveTo>
                  <a:lnTo>
                    <a:pt x="29210" y="109220"/>
                  </a:lnTo>
                  <a:lnTo>
                    <a:pt x="13970" y="109220"/>
                  </a:lnTo>
                  <a:lnTo>
                    <a:pt x="13970" y="12700"/>
                  </a:lnTo>
                  <a:lnTo>
                    <a:pt x="0" y="12700"/>
                  </a:lnTo>
                  <a:lnTo>
                    <a:pt x="0" y="0"/>
                  </a:lnTo>
                  <a:lnTo>
                    <a:pt x="2794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64E2F2BE-0FA1-964C-4AAE-759FAB2E9C27}"/>
                </a:ext>
              </a:extLst>
            </p:cNvPr>
            <p:cNvSpPr/>
            <p:nvPr/>
          </p:nvSpPr>
          <p:spPr>
            <a:xfrm>
              <a:off x="1281431" y="4126230"/>
              <a:ext cx="86359" cy="111760"/>
            </a:xfrm>
            <a:custGeom>
              <a:avLst/>
              <a:gdLst>
                <a:gd name="connsiteX0" fmla="*/ 83820 w 86359"/>
                <a:gd name="connsiteY0" fmla="*/ 71120 h 111760"/>
                <a:gd name="connsiteX1" fmla="*/ 41910 w 86359"/>
                <a:gd name="connsiteY1" fmla="*/ 111760 h 111760"/>
                <a:gd name="connsiteX2" fmla="*/ 0 w 86359"/>
                <a:gd name="connsiteY2" fmla="*/ 71120 h 111760"/>
                <a:gd name="connsiteX3" fmla="*/ 0 w 86359"/>
                <a:gd name="connsiteY3" fmla="*/ 0 h 111760"/>
                <a:gd name="connsiteX4" fmla="*/ 15240 w 86359"/>
                <a:gd name="connsiteY4" fmla="*/ 0 h 111760"/>
                <a:gd name="connsiteX5" fmla="*/ 15240 w 86359"/>
                <a:gd name="connsiteY5" fmla="*/ 69850 h 111760"/>
                <a:gd name="connsiteX6" fmla="*/ 43180 w 86359"/>
                <a:gd name="connsiteY6" fmla="*/ 97790 h 111760"/>
                <a:gd name="connsiteX7" fmla="*/ 71120 w 86359"/>
                <a:gd name="connsiteY7" fmla="*/ 69850 h 111760"/>
                <a:gd name="connsiteX8" fmla="*/ 71120 w 86359"/>
                <a:gd name="connsiteY8" fmla="*/ 0 h 111760"/>
                <a:gd name="connsiteX9" fmla="*/ 86360 w 86359"/>
                <a:gd name="connsiteY9" fmla="*/ 0 h 111760"/>
                <a:gd name="connsiteX10" fmla="*/ 86360 w 86359"/>
                <a:gd name="connsiteY10" fmla="*/ 71120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6359" h="111760">
                  <a:moveTo>
                    <a:pt x="83820" y="71120"/>
                  </a:moveTo>
                  <a:cubicBezTo>
                    <a:pt x="83820" y="96520"/>
                    <a:pt x="68580" y="111760"/>
                    <a:pt x="41910" y="111760"/>
                  </a:cubicBezTo>
                  <a:cubicBezTo>
                    <a:pt x="15240" y="111760"/>
                    <a:pt x="0" y="96520"/>
                    <a:pt x="0" y="71120"/>
                  </a:cubicBezTo>
                  <a:lnTo>
                    <a:pt x="0" y="0"/>
                  </a:lnTo>
                  <a:lnTo>
                    <a:pt x="15240" y="0"/>
                  </a:lnTo>
                  <a:lnTo>
                    <a:pt x="15240" y="69850"/>
                  </a:lnTo>
                  <a:cubicBezTo>
                    <a:pt x="15240" y="87630"/>
                    <a:pt x="25400" y="97790"/>
                    <a:pt x="43180" y="97790"/>
                  </a:cubicBezTo>
                  <a:cubicBezTo>
                    <a:pt x="60960" y="97790"/>
                    <a:pt x="71120" y="87630"/>
                    <a:pt x="71120" y="69850"/>
                  </a:cubicBezTo>
                  <a:lnTo>
                    <a:pt x="71120" y="0"/>
                  </a:lnTo>
                  <a:lnTo>
                    <a:pt x="86360" y="0"/>
                  </a:lnTo>
                  <a:lnTo>
                    <a:pt x="86360" y="711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06409A37-7BB6-70E9-4552-C7584B340402}"/>
                </a:ext>
              </a:extLst>
            </p:cNvPr>
            <p:cNvSpPr/>
            <p:nvPr/>
          </p:nvSpPr>
          <p:spPr>
            <a:xfrm>
              <a:off x="1380490" y="4156710"/>
              <a:ext cx="53340" cy="81280"/>
            </a:xfrm>
            <a:custGeom>
              <a:avLst/>
              <a:gdLst>
                <a:gd name="connsiteX0" fmla="*/ 24130 w 53340"/>
                <a:gd name="connsiteY0" fmla="*/ 45720 h 81280"/>
                <a:gd name="connsiteX1" fmla="*/ 1270 w 53340"/>
                <a:gd name="connsiteY1" fmla="*/ 21590 h 81280"/>
                <a:gd name="connsiteX2" fmla="*/ 27940 w 53340"/>
                <a:gd name="connsiteY2" fmla="*/ 0 h 81280"/>
                <a:gd name="connsiteX3" fmla="*/ 49530 w 53340"/>
                <a:gd name="connsiteY3" fmla="*/ 5080 h 81280"/>
                <a:gd name="connsiteX4" fmla="*/ 49530 w 53340"/>
                <a:gd name="connsiteY4" fmla="*/ 17780 h 81280"/>
                <a:gd name="connsiteX5" fmla="*/ 29210 w 53340"/>
                <a:gd name="connsiteY5" fmla="*/ 12700 h 81280"/>
                <a:gd name="connsiteX6" fmla="*/ 13970 w 53340"/>
                <a:gd name="connsiteY6" fmla="*/ 22860 h 81280"/>
                <a:gd name="connsiteX7" fmla="*/ 29210 w 53340"/>
                <a:gd name="connsiteY7" fmla="*/ 35560 h 81280"/>
                <a:gd name="connsiteX8" fmla="*/ 53340 w 53340"/>
                <a:gd name="connsiteY8" fmla="*/ 59690 h 81280"/>
                <a:gd name="connsiteX9" fmla="*/ 25400 w 53340"/>
                <a:gd name="connsiteY9" fmla="*/ 81280 h 81280"/>
                <a:gd name="connsiteX10" fmla="*/ 0 w 53340"/>
                <a:gd name="connsiteY10" fmla="*/ 76200 h 81280"/>
                <a:gd name="connsiteX11" fmla="*/ 0 w 53340"/>
                <a:gd name="connsiteY11" fmla="*/ 63500 h 81280"/>
                <a:gd name="connsiteX12" fmla="*/ 24130 w 53340"/>
                <a:gd name="connsiteY12" fmla="*/ 69850 h 81280"/>
                <a:gd name="connsiteX13" fmla="*/ 39370 w 53340"/>
                <a:gd name="connsiteY13" fmla="*/ 59690 h 81280"/>
                <a:gd name="connsiteX14" fmla="*/ 22860 w 53340"/>
                <a:gd name="connsiteY14" fmla="*/ 46990 h 8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40" h="81280">
                  <a:moveTo>
                    <a:pt x="24130" y="45720"/>
                  </a:moveTo>
                  <a:cubicBezTo>
                    <a:pt x="10160" y="41910"/>
                    <a:pt x="1270" y="35560"/>
                    <a:pt x="1270" y="21590"/>
                  </a:cubicBezTo>
                  <a:cubicBezTo>
                    <a:pt x="1270" y="7620"/>
                    <a:pt x="12700" y="0"/>
                    <a:pt x="27940" y="0"/>
                  </a:cubicBezTo>
                  <a:cubicBezTo>
                    <a:pt x="43180" y="0"/>
                    <a:pt x="44450" y="2540"/>
                    <a:pt x="49530" y="5080"/>
                  </a:cubicBezTo>
                  <a:lnTo>
                    <a:pt x="49530" y="17780"/>
                  </a:lnTo>
                  <a:cubicBezTo>
                    <a:pt x="44450" y="15240"/>
                    <a:pt x="36830" y="12700"/>
                    <a:pt x="29210" y="12700"/>
                  </a:cubicBezTo>
                  <a:cubicBezTo>
                    <a:pt x="21590" y="12700"/>
                    <a:pt x="13970" y="15240"/>
                    <a:pt x="13970" y="22860"/>
                  </a:cubicBezTo>
                  <a:cubicBezTo>
                    <a:pt x="13970" y="30480"/>
                    <a:pt x="19050" y="31750"/>
                    <a:pt x="29210" y="35560"/>
                  </a:cubicBezTo>
                  <a:cubicBezTo>
                    <a:pt x="45720" y="40640"/>
                    <a:pt x="53340" y="46990"/>
                    <a:pt x="53340" y="59690"/>
                  </a:cubicBezTo>
                  <a:cubicBezTo>
                    <a:pt x="53340" y="72390"/>
                    <a:pt x="41910" y="81280"/>
                    <a:pt x="25400" y="81280"/>
                  </a:cubicBezTo>
                  <a:cubicBezTo>
                    <a:pt x="8890" y="81280"/>
                    <a:pt x="6350" y="78740"/>
                    <a:pt x="0" y="76200"/>
                  </a:cubicBezTo>
                  <a:lnTo>
                    <a:pt x="0" y="63500"/>
                  </a:lnTo>
                  <a:cubicBezTo>
                    <a:pt x="7620" y="67310"/>
                    <a:pt x="17780" y="69850"/>
                    <a:pt x="24130" y="69850"/>
                  </a:cubicBezTo>
                  <a:cubicBezTo>
                    <a:pt x="30480" y="69850"/>
                    <a:pt x="39370" y="67310"/>
                    <a:pt x="39370" y="59690"/>
                  </a:cubicBezTo>
                  <a:cubicBezTo>
                    <a:pt x="39370" y="52070"/>
                    <a:pt x="34290" y="50800"/>
                    <a:pt x="2286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6CA4D055-A6D2-F2A0-CC4B-A151D114C992}"/>
                </a:ext>
              </a:extLst>
            </p:cNvPr>
            <p:cNvSpPr/>
            <p:nvPr/>
          </p:nvSpPr>
          <p:spPr>
            <a:xfrm>
              <a:off x="1447801" y="4157980"/>
              <a:ext cx="63500" cy="78740"/>
            </a:xfrm>
            <a:custGeom>
              <a:avLst/>
              <a:gdLst>
                <a:gd name="connsiteX0" fmla="*/ 5080 w 63500"/>
                <a:gd name="connsiteY0" fmla="*/ 5080 h 78740"/>
                <a:gd name="connsiteX1" fmla="*/ 31750 w 63500"/>
                <a:gd name="connsiteY1" fmla="*/ 0 h 78740"/>
                <a:gd name="connsiteX2" fmla="*/ 63500 w 63500"/>
                <a:gd name="connsiteY2" fmla="*/ 29210 h 78740"/>
                <a:gd name="connsiteX3" fmla="*/ 63500 w 63500"/>
                <a:gd name="connsiteY3" fmla="*/ 77470 h 78740"/>
                <a:gd name="connsiteX4" fmla="*/ 50800 w 63500"/>
                <a:gd name="connsiteY4" fmla="*/ 77470 h 78740"/>
                <a:gd name="connsiteX5" fmla="*/ 50800 w 63500"/>
                <a:gd name="connsiteY5" fmla="*/ 68580 h 78740"/>
                <a:gd name="connsiteX6" fmla="*/ 50800 w 63500"/>
                <a:gd name="connsiteY6" fmla="*/ 62230 h 78740"/>
                <a:gd name="connsiteX7" fmla="*/ 50800 w 63500"/>
                <a:gd name="connsiteY7" fmla="*/ 62230 h 78740"/>
                <a:gd name="connsiteX8" fmla="*/ 24130 w 63500"/>
                <a:gd name="connsiteY8" fmla="*/ 78740 h 78740"/>
                <a:gd name="connsiteX9" fmla="*/ 0 w 63500"/>
                <a:gd name="connsiteY9" fmla="*/ 55880 h 78740"/>
                <a:gd name="connsiteX10" fmla="*/ 49530 w 63500"/>
                <a:gd name="connsiteY10" fmla="*/ 33020 h 78740"/>
                <a:gd name="connsiteX11" fmla="*/ 49530 w 63500"/>
                <a:gd name="connsiteY11" fmla="*/ 29210 h 78740"/>
                <a:gd name="connsiteX12" fmla="*/ 29210 w 63500"/>
                <a:gd name="connsiteY12" fmla="*/ 11430 h 78740"/>
                <a:gd name="connsiteX13" fmla="*/ 3810 w 63500"/>
                <a:gd name="connsiteY13" fmla="*/ 17780 h 78740"/>
                <a:gd name="connsiteX14" fmla="*/ 3810 w 63500"/>
                <a:gd name="connsiteY14" fmla="*/ 5080 h 78740"/>
                <a:gd name="connsiteX15" fmla="*/ 49530 w 63500"/>
                <a:gd name="connsiteY15" fmla="*/ 43180 h 78740"/>
                <a:gd name="connsiteX16" fmla="*/ 13970 w 63500"/>
                <a:gd name="connsiteY16" fmla="*/ 55880 h 78740"/>
                <a:gd name="connsiteX17" fmla="*/ 26670 w 63500"/>
                <a:gd name="connsiteY17" fmla="*/ 67310 h 78740"/>
                <a:gd name="connsiteX18" fmla="*/ 49530 w 63500"/>
                <a:gd name="connsiteY18" fmla="*/ 4318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78740">
                  <a:moveTo>
                    <a:pt x="5080" y="5080"/>
                  </a:moveTo>
                  <a:cubicBezTo>
                    <a:pt x="8890" y="2540"/>
                    <a:pt x="19050" y="0"/>
                    <a:pt x="31750" y="0"/>
                  </a:cubicBezTo>
                  <a:cubicBezTo>
                    <a:pt x="53340" y="0"/>
                    <a:pt x="63500" y="10160"/>
                    <a:pt x="63500" y="29210"/>
                  </a:cubicBezTo>
                  <a:lnTo>
                    <a:pt x="63500" y="77470"/>
                  </a:lnTo>
                  <a:lnTo>
                    <a:pt x="50800" y="77470"/>
                  </a:lnTo>
                  <a:lnTo>
                    <a:pt x="50800" y="68580"/>
                  </a:lnTo>
                  <a:cubicBezTo>
                    <a:pt x="50800" y="64770"/>
                    <a:pt x="50800" y="62230"/>
                    <a:pt x="50800" y="62230"/>
                  </a:cubicBezTo>
                  <a:lnTo>
                    <a:pt x="50800" y="62230"/>
                  </a:lnTo>
                  <a:cubicBezTo>
                    <a:pt x="50800" y="64770"/>
                    <a:pt x="41910" y="78740"/>
                    <a:pt x="24130" y="78740"/>
                  </a:cubicBezTo>
                  <a:cubicBezTo>
                    <a:pt x="6350" y="78740"/>
                    <a:pt x="0" y="69850"/>
                    <a:pt x="0" y="55880"/>
                  </a:cubicBezTo>
                  <a:cubicBezTo>
                    <a:pt x="0" y="41910"/>
                    <a:pt x="17780" y="27940"/>
                    <a:pt x="49530" y="33020"/>
                  </a:cubicBezTo>
                  <a:lnTo>
                    <a:pt x="49530" y="29210"/>
                  </a:lnTo>
                  <a:cubicBezTo>
                    <a:pt x="49530" y="16510"/>
                    <a:pt x="41910" y="11430"/>
                    <a:pt x="29210" y="11430"/>
                  </a:cubicBezTo>
                  <a:cubicBezTo>
                    <a:pt x="16510" y="11430"/>
                    <a:pt x="8890" y="15240"/>
                    <a:pt x="3810" y="17780"/>
                  </a:cubicBezTo>
                  <a:lnTo>
                    <a:pt x="3810" y="5080"/>
                  </a:lnTo>
                  <a:close/>
                  <a:moveTo>
                    <a:pt x="49530" y="43180"/>
                  </a:moveTo>
                  <a:cubicBezTo>
                    <a:pt x="24130" y="39370"/>
                    <a:pt x="13970" y="45720"/>
                    <a:pt x="13970" y="55880"/>
                  </a:cubicBezTo>
                  <a:cubicBezTo>
                    <a:pt x="13970" y="66040"/>
                    <a:pt x="19050" y="67310"/>
                    <a:pt x="26670" y="67310"/>
                  </a:cubicBezTo>
                  <a:cubicBezTo>
                    <a:pt x="39370" y="67310"/>
                    <a:pt x="49530" y="54610"/>
                    <a:pt x="4953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20EA7EA2-689C-C317-0FF0-DFA19EDBDB12}"/>
                </a:ext>
              </a:extLst>
            </p:cNvPr>
            <p:cNvSpPr/>
            <p:nvPr/>
          </p:nvSpPr>
          <p:spPr>
            <a:xfrm>
              <a:off x="1529081" y="4157980"/>
              <a:ext cx="72389" cy="110490"/>
            </a:xfrm>
            <a:custGeom>
              <a:avLst/>
              <a:gdLst>
                <a:gd name="connsiteX0" fmla="*/ 40640 w 72389"/>
                <a:gd name="connsiteY0" fmla="*/ 66040 h 110490"/>
                <a:gd name="connsiteX1" fmla="*/ 71120 w 72389"/>
                <a:gd name="connsiteY1" fmla="*/ 87630 h 110490"/>
                <a:gd name="connsiteX2" fmla="*/ 34290 w 72389"/>
                <a:gd name="connsiteY2" fmla="*/ 110490 h 110490"/>
                <a:gd name="connsiteX3" fmla="*/ 0 w 72389"/>
                <a:gd name="connsiteY3" fmla="*/ 90170 h 110490"/>
                <a:gd name="connsiteX4" fmla="*/ 21590 w 72389"/>
                <a:gd name="connsiteY4" fmla="*/ 71120 h 110490"/>
                <a:gd name="connsiteX5" fmla="*/ 10160 w 72389"/>
                <a:gd name="connsiteY5" fmla="*/ 60960 h 110490"/>
                <a:gd name="connsiteX6" fmla="*/ 20320 w 72389"/>
                <a:gd name="connsiteY6" fmla="*/ 50800 h 110490"/>
                <a:gd name="connsiteX7" fmla="*/ 2540 w 72389"/>
                <a:gd name="connsiteY7" fmla="*/ 26670 h 110490"/>
                <a:gd name="connsiteX8" fmla="*/ 33020 w 72389"/>
                <a:gd name="connsiteY8" fmla="*/ 0 h 110490"/>
                <a:gd name="connsiteX9" fmla="*/ 44450 w 72389"/>
                <a:gd name="connsiteY9" fmla="*/ 1270 h 110490"/>
                <a:gd name="connsiteX10" fmla="*/ 72390 w 72389"/>
                <a:gd name="connsiteY10" fmla="*/ 1270 h 110490"/>
                <a:gd name="connsiteX11" fmla="*/ 72390 w 72389"/>
                <a:gd name="connsiteY11" fmla="*/ 11430 h 110490"/>
                <a:gd name="connsiteX12" fmla="*/ 62230 w 72389"/>
                <a:gd name="connsiteY12" fmla="*/ 11430 h 110490"/>
                <a:gd name="connsiteX13" fmla="*/ 58420 w 72389"/>
                <a:gd name="connsiteY13" fmla="*/ 11430 h 110490"/>
                <a:gd name="connsiteX14" fmla="*/ 58420 w 72389"/>
                <a:gd name="connsiteY14" fmla="*/ 11430 h 110490"/>
                <a:gd name="connsiteX15" fmla="*/ 64770 w 72389"/>
                <a:gd name="connsiteY15" fmla="*/ 26670 h 110490"/>
                <a:gd name="connsiteX16" fmla="*/ 36830 w 72389"/>
                <a:gd name="connsiteY16" fmla="*/ 53340 h 110490"/>
                <a:gd name="connsiteX17" fmla="*/ 36830 w 72389"/>
                <a:gd name="connsiteY17" fmla="*/ 53340 h 110490"/>
                <a:gd name="connsiteX18" fmla="*/ 24130 w 72389"/>
                <a:gd name="connsiteY18" fmla="*/ 59690 h 110490"/>
                <a:gd name="connsiteX19" fmla="*/ 41910 w 72389"/>
                <a:gd name="connsiteY19" fmla="*/ 66040 h 110490"/>
                <a:gd name="connsiteX20" fmla="*/ 57150 w 72389"/>
                <a:gd name="connsiteY20" fmla="*/ 88900 h 110490"/>
                <a:gd name="connsiteX21" fmla="*/ 34290 w 72389"/>
                <a:gd name="connsiteY21" fmla="*/ 76200 h 110490"/>
                <a:gd name="connsiteX22" fmla="*/ 13970 w 72389"/>
                <a:gd name="connsiteY22" fmla="*/ 88900 h 110490"/>
                <a:gd name="connsiteX23" fmla="*/ 35560 w 72389"/>
                <a:gd name="connsiteY23" fmla="*/ 101600 h 110490"/>
                <a:gd name="connsiteX24" fmla="*/ 58420 w 72389"/>
                <a:gd name="connsiteY24" fmla="*/ 88900 h 110490"/>
                <a:gd name="connsiteX25" fmla="*/ 50800 w 72389"/>
                <a:gd name="connsiteY25" fmla="*/ 26670 h 110490"/>
                <a:gd name="connsiteX26" fmla="*/ 33020 w 72389"/>
                <a:gd name="connsiteY26" fmla="*/ 10160 h 110490"/>
                <a:gd name="connsiteX27" fmla="*/ 15240 w 72389"/>
                <a:gd name="connsiteY27" fmla="*/ 26670 h 110490"/>
                <a:gd name="connsiteX28" fmla="*/ 33020 w 72389"/>
                <a:gd name="connsiteY28" fmla="*/ 43180 h 110490"/>
                <a:gd name="connsiteX29" fmla="*/ 50800 w 72389"/>
                <a:gd name="connsiteY29" fmla="*/ 26670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2389" h="110490">
                  <a:moveTo>
                    <a:pt x="40640" y="66040"/>
                  </a:moveTo>
                  <a:cubicBezTo>
                    <a:pt x="59690" y="68580"/>
                    <a:pt x="71120" y="73660"/>
                    <a:pt x="71120" y="87630"/>
                  </a:cubicBezTo>
                  <a:cubicBezTo>
                    <a:pt x="71120" y="101600"/>
                    <a:pt x="55880" y="110490"/>
                    <a:pt x="34290" y="110490"/>
                  </a:cubicBezTo>
                  <a:cubicBezTo>
                    <a:pt x="12700" y="110490"/>
                    <a:pt x="0" y="102870"/>
                    <a:pt x="0" y="90170"/>
                  </a:cubicBezTo>
                  <a:cubicBezTo>
                    <a:pt x="0" y="77470"/>
                    <a:pt x="8890" y="73660"/>
                    <a:pt x="21590" y="71120"/>
                  </a:cubicBezTo>
                  <a:cubicBezTo>
                    <a:pt x="13970" y="71120"/>
                    <a:pt x="10160" y="66040"/>
                    <a:pt x="10160" y="60960"/>
                  </a:cubicBezTo>
                  <a:cubicBezTo>
                    <a:pt x="10160" y="55880"/>
                    <a:pt x="13970" y="52070"/>
                    <a:pt x="20320" y="50800"/>
                  </a:cubicBezTo>
                  <a:cubicBezTo>
                    <a:pt x="8890" y="46990"/>
                    <a:pt x="2540" y="38100"/>
                    <a:pt x="2540" y="26670"/>
                  </a:cubicBezTo>
                  <a:cubicBezTo>
                    <a:pt x="2540" y="15240"/>
                    <a:pt x="16510" y="0"/>
                    <a:pt x="33020" y="0"/>
                  </a:cubicBezTo>
                  <a:cubicBezTo>
                    <a:pt x="49530" y="0"/>
                    <a:pt x="41910" y="0"/>
                    <a:pt x="44450" y="1270"/>
                  </a:cubicBezTo>
                  <a:lnTo>
                    <a:pt x="72390" y="1270"/>
                  </a:lnTo>
                  <a:lnTo>
                    <a:pt x="72390" y="11430"/>
                  </a:lnTo>
                  <a:lnTo>
                    <a:pt x="62230" y="11430"/>
                  </a:lnTo>
                  <a:cubicBezTo>
                    <a:pt x="59690" y="11430"/>
                    <a:pt x="58420" y="11430"/>
                    <a:pt x="58420" y="11430"/>
                  </a:cubicBezTo>
                  <a:lnTo>
                    <a:pt x="58420" y="11430"/>
                  </a:lnTo>
                  <a:cubicBezTo>
                    <a:pt x="62230" y="15240"/>
                    <a:pt x="64770" y="20320"/>
                    <a:pt x="64770" y="26670"/>
                  </a:cubicBezTo>
                  <a:cubicBezTo>
                    <a:pt x="64770" y="41910"/>
                    <a:pt x="53340" y="52070"/>
                    <a:pt x="36830" y="53340"/>
                  </a:cubicBezTo>
                  <a:lnTo>
                    <a:pt x="36830" y="53340"/>
                  </a:lnTo>
                  <a:cubicBezTo>
                    <a:pt x="30480" y="53340"/>
                    <a:pt x="24130" y="57150"/>
                    <a:pt x="24130" y="59690"/>
                  </a:cubicBezTo>
                  <a:cubicBezTo>
                    <a:pt x="24130" y="62230"/>
                    <a:pt x="29210" y="64770"/>
                    <a:pt x="41910" y="66040"/>
                  </a:cubicBezTo>
                  <a:close/>
                  <a:moveTo>
                    <a:pt x="57150" y="88900"/>
                  </a:moveTo>
                  <a:cubicBezTo>
                    <a:pt x="57150" y="81280"/>
                    <a:pt x="50800" y="76200"/>
                    <a:pt x="34290" y="76200"/>
                  </a:cubicBezTo>
                  <a:cubicBezTo>
                    <a:pt x="17780" y="76200"/>
                    <a:pt x="13970" y="82550"/>
                    <a:pt x="13970" y="88900"/>
                  </a:cubicBezTo>
                  <a:cubicBezTo>
                    <a:pt x="13970" y="95250"/>
                    <a:pt x="22860" y="101600"/>
                    <a:pt x="35560" y="101600"/>
                  </a:cubicBezTo>
                  <a:cubicBezTo>
                    <a:pt x="48260" y="101600"/>
                    <a:pt x="58420" y="96520"/>
                    <a:pt x="58420" y="88900"/>
                  </a:cubicBezTo>
                  <a:close/>
                  <a:moveTo>
                    <a:pt x="50800" y="26670"/>
                  </a:moveTo>
                  <a:cubicBezTo>
                    <a:pt x="50800" y="17780"/>
                    <a:pt x="43180" y="10160"/>
                    <a:pt x="33020" y="10160"/>
                  </a:cubicBezTo>
                  <a:cubicBezTo>
                    <a:pt x="22860" y="10160"/>
                    <a:pt x="15240" y="17780"/>
                    <a:pt x="15240" y="26670"/>
                  </a:cubicBezTo>
                  <a:cubicBezTo>
                    <a:pt x="15240" y="35560"/>
                    <a:pt x="22860" y="43180"/>
                    <a:pt x="33020" y="43180"/>
                  </a:cubicBezTo>
                  <a:cubicBezTo>
                    <a:pt x="43180" y="43180"/>
                    <a:pt x="50800" y="36830"/>
                    <a:pt x="50800" y="266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6801431C-0739-C974-D5DD-25624C475269}"/>
                </a:ext>
              </a:extLst>
            </p:cNvPr>
            <p:cNvSpPr/>
            <p:nvPr/>
          </p:nvSpPr>
          <p:spPr>
            <a:xfrm>
              <a:off x="1612901" y="4157980"/>
              <a:ext cx="71120" cy="78740"/>
            </a:xfrm>
            <a:custGeom>
              <a:avLst/>
              <a:gdLst>
                <a:gd name="connsiteX0" fmla="*/ 71120 w 71120"/>
                <a:gd name="connsiteY0" fmla="*/ 35560 h 78740"/>
                <a:gd name="connsiteX1" fmla="*/ 71120 w 71120"/>
                <a:gd name="connsiteY1" fmla="*/ 43180 h 78740"/>
                <a:gd name="connsiteX2" fmla="*/ 13970 w 71120"/>
                <a:gd name="connsiteY2" fmla="*/ 43180 h 78740"/>
                <a:gd name="connsiteX3" fmla="*/ 40640 w 71120"/>
                <a:gd name="connsiteY3" fmla="*/ 67310 h 78740"/>
                <a:gd name="connsiteX4" fmla="*/ 68580 w 71120"/>
                <a:gd name="connsiteY4" fmla="*/ 59690 h 78740"/>
                <a:gd name="connsiteX5" fmla="*/ 68580 w 71120"/>
                <a:gd name="connsiteY5" fmla="*/ 72390 h 78740"/>
                <a:gd name="connsiteX6" fmla="*/ 40640 w 71120"/>
                <a:gd name="connsiteY6" fmla="*/ 78740 h 78740"/>
                <a:gd name="connsiteX7" fmla="*/ 0 w 71120"/>
                <a:gd name="connsiteY7" fmla="*/ 39370 h 78740"/>
                <a:gd name="connsiteX8" fmla="*/ 36830 w 71120"/>
                <a:gd name="connsiteY8" fmla="*/ 0 h 78740"/>
                <a:gd name="connsiteX9" fmla="*/ 71120 w 71120"/>
                <a:gd name="connsiteY9" fmla="*/ 35560 h 78740"/>
                <a:gd name="connsiteX10" fmla="*/ 36830 w 71120"/>
                <a:gd name="connsiteY10" fmla="*/ 11430 h 78740"/>
                <a:gd name="connsiteX11" fmla="*/ 13970 w 71120"/>
                <a:gd name="connsiteY11" fmla="*/ 33020 h 78740"/>
                <a:gd name="connsiteX12" fmla="*/ 57150 w 71120"/>
                <a:gd name="connsiteY12" fmla="*/ 33020 h 78740"/>
                <a:gd name="connsiteX13" fmla="*/ 36830 w 71120"/>
                <a:gd name="connsiteY13" fmla="*/ 1143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120" h="78740">
                  <a:moveTo>
                    <a:pt x="71120" y="35560"/>
                  </a:moveTo>
                  <a:cubicBezTo>
                    <a:pt x="71120" y="38100"/>
                    <a:pt x="71120" y="41910"/>
                    <a:pt x="71120" y="43180"/>
                  </a:cubicBezTo>
                  <a:lnTo>
                    <a:pt x="13970" y="43180"/>
                  </a:lnTo>
                  <a:cubicBezTo>
                    <a:pt x="13970" y="58420"/>
                    <a:pt x="24130" y="67310"/>
                    <a:pt x="40640" y="67310"/>
                  </a:cubicBezTo>
                  <a:cubicBezTo>
                    <a:pt x="57150" y="67310"/>
                    <a:pt x="62230" y="64770"/>
                    <a:pt x="68580" y="59690"/>
                  </a:cubicBezTo>
                  <a:lnTo>
                    <a:pt x="68580" y="72390"/>
                  </a:lnTo>
                  <a:cubicBezTo>
                    <a:pt x="62230" y="76200"/>
                    <a:pt x="52070" y="78740"/>
                    <a:pt x="4064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6830" y="0"/>
                  </a:cubicBezTo>
                  <a:cubicBezTo>
                    <a:pt x="57150" y="0"/>
                    <a:pt x="71120" y="16510"/>
                    <a:pt x="71120" y="35560"/>
                  </a:cubicBezTo>
                  <a:close/>
                  <a:moveTo>
                    <a:pt x="36830" y="11430"/>
                  </a:moveTo>
                  <a:cubicBezTo>
                    <a:pt x="24130" y="11430"/>
                    <a:pt x="15240" y="21590"/>
                    <a:pt x="13970" y="33020"/>
                  </a:cubicBezTo>
                  <a:lnTo>
                    <a:pt x="57150" y="33020"/>
                  </a:lnTo>
                  <a:cubicBezTo>
                    <a:pt x="57150" y="21590"/>
                    <a:pt x="49530" y="11430"/>
                    <a:pt x="3683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42CA5357-AF6F-FA91-4E6C-29B8D0DCAEB8}"/>
                </a:ext>
              </a:extLst>
            </p:cNvPr>
            <p:cNvSpPr/>
            <p:nvPr/>
          </p:nvSpPr>
          <p:spPr>
            <a:xfrm>
              <a:off x="1743711" y="4126230"/>
              <a:ext cx="77469" cy="109220"/>
            </a:xfrm>
            <a:custGeom>
              <a:avLst/>
              <a:gdLst>
                <a:gd name="connsiteX0" fmla="*/ 36830 w 77469"/>
                <a:gd name="connsiteY0" fmla="*/ 0 h 109220"/>
                <a:gd name="connsiteX1" fmla="*/ 74930 w 77469"/>
                <a:gd name="connsiteY1" fmla="*/ 33020 h 109220"/>
                <a:gd name="connsiteX2" fmla="*/ 52070 w 77469"/>
                <a:gd name="connsiteY2" fmla="*/ 63500 h 109220"/>
                <a:gd name="connsiteX3" fmla="*/ 77470 w 77469"/>
                <a:gd name="connsiteY3" fmla="*/ 109220 h 109220"/>
                <a:gd name="connsiteX4" fmla="*/ 60960 w 77469"/>
                <a:gd name="connsiteY4" fmla="*/ 109220 h 109220"/>
                <a:gd name="connsiteX5" fmla="*/ 38100 w 77469"/>
                <a:gd name="connsiteY5" fmla="*/ 66040 h 109220"/>
                <a:gd name="connsiteX6" fmla="*/ 15240 w 77469"/>
                <a:gd name="connsiteY6" fmla="*/ 66040 h 109220"/>
                <a:gd name="connsiteX7" fmla="*/ 15240 w 77469"/>
                <a:gd name="connsiteY7" fmla="*/ 109220 h 109220"/>
                <a:gd name="connsiteX8" fmla="*/ 0 w 77469"/>
                <a:gd name="connsiteY8" fmla="*/ 109220 h 109220"/>
                <a:gd name="connsiteX9" fmla="*/ 0 w 77469"/>
                <a:gd name="connsiteY9" fmla="*/ 0 h 109220"/>
                <a:gd name="connsiteX10" fmla="*/ 35560 w 77469"/>
                <a:gd name="connsiteY10" fmla="*/ 0 h 109220"/>
                <a:gd name="connsiteX11" fmla="*/ 16510 w 77469"/>
                <a:gd name="connsiteY11" fmla="*/ 11430 h 109220"/>
                <a:gd name="connsiteX12" fmla="*/ 16510 w 77469"/>
                <a:gd name="connsiteY12" fmla="*/ 53340 h 109220"/>
                <a:gd name="connsiteX13" fmla="*/ 38100 w 77469"/>
                <a:gd name="connsiteY13" fmla="*/ 53340 h 109220"/>
                <a:gd name="connsiteX14" fmla="*/ 60960 w 77469"/>
                <a:gd name="connsiteY14" fmla="*/ 31750 h 109220"/>
                <a:gd name="connsiteX15" fmla="*/ 36830 w 77469"/>
                <a:gd name="connsiteY15" fmla="*/ 10160 h 109220"/>
                <a:gd name="connsiteX16" fmla="*/ 16510 w 77469"/>
                <a:gd name="connsiteY16" fmla="*/ 10160 h 109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469" h="109220">
                  <a:moveTo>
                    <a:pt x="36830" y="0"/>
                  </a:moveTo>
                  <a:cubicBezTo>
                    <a:pt x="60960" y="0"/>
                    <a:pt x="74930" y="12700"/>
                    <a:pt x="74930" y="33020"/>
                  </a:cubicBezTo>
                  <a:cubicBezTo>
                    <a:pt x="74930" y="53340"/>
                    <a:pt x="64770" y="59690"/>
                    <a:pt x="52070" y="63500"/>
                  </a:cubicBezTo>
                  <a:lnTo>
                    <a:pt x="77470" y="109220"/>
                  </a:lnTo>
                  <a:lnTo>
                    <a:pt x="60960" y="109220"/>
                  </a:lnTo>
                  <a:lnTo>
                    <a:pt x="38100" y="66040"/>
                  </a:lnTo>
                  <a:lnTo>
                    <a:pt x="15240" y="66040"/>
                  </a:lnTo>
                  <a:lnTo>
                    <a:pt x="15240" y="109220"/>
                  </a:lnTo>
                  <a:lnTo>
                    <a:pt x="0" y="109220"/>
                  </a:lnTo>
                  <a:lnTo>
                    <a:pt x="0" y="0"/>
                  </a:lnTo>
                  <a:lnTo>
                    <a:pt x="35560" y="0"/>
                  </a:lnTo>
                  <a:close/>
                  <a:moveTo>
                    <a:pt x="16510" y="11430"/>
                  </a:moveTo>
                  <a:lnTo>
                    <a:pt x="16510" y="53340"/>
                  </a:lnTo>
                  <a:lnTo>
                    <a:pt x="38100" y="53340"/>
                  </a:lnTo>
                  <a:cubicBezTo>
                    <a:pt x="52070" y="53340"/>
                    <a:pt x="60960" y="45720"/>
                    <a:pt x="60960" y="31750"/>
                  </a:cubicBezTo>
                  <a:cubicBezTo>
                    <a:pt x="60960" y="17780"/>
                    <a:pt x="52070" y="10160"/>
                    <a:pt x="36830" y="10160"/>
                  </a:cubicBezTo>
                  <a:lnTo>
                    <a:pt x="16510" y="10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FD5B81D5-4A11-0867-EDB6-8964FDB6052A}"/>
                </a:ext>
              </a:extLst>
            </p:cNvPr>
            <p:cNvSpPr/>
            <p:nvPr/>
          </p:nvSpPr>
          <p:spPr>
            <a:xfrm>
              <a:off x="1836421" y="4156710"/>
              <a:ext cx="67309" cy="80010"/>
            </a:xfrm>
            <a:custGeom>
              <a:avLst/>
              <a:gdLst>
                <a:gd name="connsiteX0" fmla="*/ 54610 w 67309"/>
                <a:gd name="connsiteY0" fmla="*/ 78740 h 80010"/>
                <a:gd name="connsiteX1" fmla="*/ 54610 w 67309"/>
                <a:gd name="connsiteY1" fmla="*/ 68580 h 80010"/>
                <a:gd name="connsiteX2" fmla="*/ 54610 w 67309"/>
                <a:gd name="connsiteY2" fmla="*/ 62230 h 80010"/>
                <a:gd name="connsiteX3" fmla="*/ 54610 w 67309"/>
                <a:gd name="connsiteY3" fmla="*/ 62230 h 80010"/>
                <a:gd name="connsiteX4" fmla="*/ 26670 w 67309"/>
                <a:gd name="connsiteY4" fmla="*/ 80010 h 80010"/>
                <a:gd name="connsiteX5" fmla="*/ 0 w 67309"/>
                <a:gd name="connsiteY5" fmla="*/ 49530 h 80010"/>
                <a:gd name="connsiteX6" fmla="*/ 0 w 67309"/>
                <a:gd name="connsiteY6" fmla="*/ 1270 h 80010"/>
                <a:gd name="connsiteX7" fmla="*/ 13970 w 67309"/>
                <a:gd name="connsiteY7" fmla="*/ 1270 h 80010"/>
                <a:gd name="connsiteX8" fmla="*/ 13970 w 67309"/>
                <a:gd name="connsiteY8" fmla="*/ 45720 h 80010"/>
                <a:gd name="connsiteX9" fmla="*/ 27940 w 67309"/>
                <a:gd name="connsiteY9" fmla="*/ 66040 h 80010"/>
                <a:gd name="connsiteX10" fmla="*/ 53340 w 67309"/>
                <a:gd name="connsiteY10" fmla="*/ 38100 h 80010"/>
                <a:gd name="connsiteX11" fmla="*/ 53340 w 67309"/>
                <a:gd name="connsiteY11" fmla="*/ 0 h 80010"/>
                <a:gd name="connsiteX12" fmla="*/ 67310 w 67309"/>
                <a:gd name="connsiteY12" fmla="*/ 0 h 80010"/>
                <a:gd name="connsiteX13" fmla="*/ 67310 w 67309"/>
                <a:gd name="connsiteY13" fmla="*/ 76200 h 80010"/>
                <a:gd name="connsiteX14" fmla="*/ 54610 w 67309"/>
                <a:gd name="connsiteY14" fmla="*/ 76200 h 8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09" h="80010">
                  <a:moveTo>
                    <a:pt x="54610" y="78740"/>
                  </a:moveTo>
                  <a:lnTo>
                    <a:pt x="54610" y="68580"/>
                  </a:lnTo>
                  <a:cubicBezTo>
                    <a:pt x="54610" y="64770"/>
                    <a:pt x="54610" y="63500"/>
                    <a:pt x="54610" y="62230"/>
                  </a:cubicBezTo>
                  <a:lnTo>
                    <a:pt x="54610" y="62230"/>
                  </a:lnTo>
                  <a:cubicBezTo>
                    <a:pt x="52070" y="68580"/>
                    <a:pt x="41910" y="80010"/>
                    <a:pt x="26670" y="80010"/>
                  </a:cubicBezTo>
                  <a:cubicBezTo>
                    <a:pt x="11430" y="80010"/>
                    <a:pt x="0" y="68580"/>
                    <a:pt x="0" y="49530"/>
                  </a:cubicBezTo>
                  <a:lnTo>
                    <a:pt x="0" y="1270"/>
                  </a:lnTo>
                  <a:lnTo>
                    <a:pt x="13970" y="1270"/>
                  </a:lnTo>
                  <a:lnTo>
                    <a:pt x="13970" y="45720"/>
                  </a:lnTo>
                  <a:cubicBezTo>
                    <a:pt x="13970" y="55880"/>
                    <a:pt x="15240" y="66040"/>
                    <a:pt x="27940" y="66040"/>
                  </a:cubicBezTo>
                  <a:cubicBezTo>
                    <a:pt x="40640" y="66040"/>
                    <a:pt x="53340" y="54610"/>
                    <a:pt x="53340" y="38100"/>
                  </a:cubicBezTo>
                  <a:lnTo>
                    <a:pt x="53340" y="0"/>
                  </a:lnTo>
                  <a:lnTo>
                    <a:pt x="67310" y="0"/>
                  </a:lnTo>
                  <a:lnTo>
                    <a:pt x="67310" y="76200"/>
                  </a:lnTo>
                  <a:lnTo>
                    <a:pt x="54610" y="762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F86C9C41-36AF-1A94-30CA-F7714C77A818}"/>
                </a:ext>
              </a:extLst>
            </p:cNvPr>
            <p:cNvSpPr/>
            <p:nvPr/>
          </p:nvSpPr>
          <p:spPr>
            <a:xfrm>
              <a:off x="1931671" y="4126230"/>
              <a:ext cx="29209" cy="113029"/>
            </a:xfrm>
            <a:custGeom>
              <a:avLst/>
              <a:gdLst>
                <a:gd name="connsiteX0" fmla="*/ 0 w 29209"/>
                <a:gd name="connsiteY0" fmla="*/ 0 h 113029"/>
                <a:gd name="connsiteX1" fmla="*/ 13970 w 29209"/>
                <a:gd name="connsiteY1" fmla="*/ 0 h 113029"/>
                <a:gd name="connsiteX2" fmla="*/ 13970 w 29209"/>
                <a:gd name="connsiteY2" fmla="*/ 87630 h 113029"/>
                <a:gd name="connsiteX3" fmla="*/ 22860 w 29209"/>
                <a:gd name="connsiteY3" fmla="*/ 99060 h 113029"/>
                <a:gd name="connsiteX4" fmla="*/ 29210 w 29209"/>
                <a:gd name="connsiteY4" fmla="*/ 99060 h 113029"/>
                <a:gd name="connsiteX5" fmla="*/ 29210 w 29209"/>
                <a:gd name="connsiteY5" fmla="*/ 111760 h 113029"/>
                <a:gd name="connsiteX6" fmla="*/ 19050 w 29209"/>
                <a:gd name="connsiteY6" fmla="*/ 113030 h 113029"/>
                <a:gd name="connsiteX7" fmla="*/ 0 w 29209"/>
                <a:gd name="connsiteY7" fmla="*/ 91440 h 113029"/>
                <a:gd name="connsiteX8" fmla="*/ 0 w 29209"/>
                <a:gd name="connsiteY8" fmla="*/ 1270 h 11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09" h="113029">
                  <a:moveTo>
                    <a:pt x="0" y="0"/>
                  </a:moveTo>
                  <a:lnTo>
                    <a:pt x="13970" y="0"/>
                  </a:lnTo>
                  <a:lnTo>
                    <a:pt x="13970" y="87630"/>
                  </a:lnTo>
                  <a:cubicBezTo>
                    <a:pt x="13970" y="95250"/>
                    <a:pt x="16510" y="99060"/>
                    <a:pt x="22860" y="99060"/>
                  </a:cubicBezTo>
                  <a:cubicBezTo>
                    <a:pt x="29210" y="99060"/>
                    <a:pt x="29210" y="99060"/>
                    <a:pt x="29210" y="99060"/>
                  </a:cubicBezTo>
                  <a:lnTo>
                    <a:pt x="29210" y="111760"/>
                  </a:lnTo>
                  <a:cubicBezTo>
                    <a:pt x="29210" y="111760"/>
                    <a:pt x="24130" y="113030"/>
                    <a:pt x="19050" y="113030"/>
                  </a:cubicBezTo>
                  <a:cubicBezTo>
                    <a:pt x="7620" y="113030"/>
                    <a:pt x="0" y="106680"/>
                    <a:pt x="0" y="9144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DC17341C-EDDE-1F73-55E9-ED26F98A177E}"/>
                </a:ext>
              </a:extLst>
            </p:cNvPr>
            <p:cNvSpPr/>
            <p:nvPr/>
          </p:nvSpPr>
          <p:spPr>
            <a:xfrm>
              <a:off x="1973580" y="4157980"/>
              <a:ext cx="71120" cy="78740"/>
            </a:xfrm>
            <a:custGeom>
              <a:avLst/>
              <a:gdLst>
                <a:gd name="connsiteX0" fmla="*/ 71120 w 71120"/>
                <a:gd name="connsiteY0" fmla="*/ 35560 h 78740"/>
                <a:gd name="connsiteX1" fmla="*/ 71120 w 71120"/>
                <a:gd name="connsiteY1" fmla="*/ 43180 h 78740"/>
                <a:gd name="connsiteX2" fmla="*/ 13970 w 71120"/>
                <a:gd name="connsiteY2" fmla="*/ 43180 h 78740"/>
                <a:gd name="connsiteX3" fmla="*/ 40640 w 71120"/>
                <a:gd name="connsiteY3" fmla="*/ 67310 h 78740"/>
                <a:gd name="connsiteX4" fmla="*/ 68580 w 71120"/>
                <a:gd name="connsiteY4" fmla="*/ 59690 h 78740"/>
                <a:gd name="connsiteX5" fmla="*/ 68580 w 71120"/>
                <a:gd name="connsiteY5" fmla="*/ 72390 h 78740"/>
                <a:gd name="connsiteX6" fmla="*/ 40640 w 71120"/>
                <a:gd name="connsiteY6" fmla="*/ 78740 h 78740"/>
                <a:gd name="connsiteX7" fmla="*/ 0 w 71120"/>
                <a:gd name="connsiteY7" fmla="*/ 39370 h 78740"/>
                <a:gd name="connsiteX8" fmla="*/ 36830 w 71120"/>
                <a:gd name="connsiteY8" fmla="*/ 0 h 78740"/>
                <a:gd name="connsiteX9" fmla="*/ 71120 w 71120"/>
                <a:gd name="connsiteY9" fmla="*/ 35560 h 78740"/>
                <a:gd name="connsiteX10" fmla="*/ 36830 w 71120"/>
                <a:gd name="connsiteY10" fmla="*/ 11430 h 78740"/>
                <a:gd name="connsiteX11" fmla="*/ 13970 w 71120"/>
                <a:gd name="connsiteY11" fmla="*/ 33020 h 78740"/>
                <a:gd name="connsiteX12" fmla="*/ 57150 w 71120"/>
                <a:gd name="connsiteY12" fmla="*/ 33020 h 78740"/>
                <a:gd name="connsiteX13" fmla="*/ 36830 w 71120"/>
                <a:gd name="connsiteY13" fmla="*/ 1143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120" h="78740">
                  <a:moveTo>
                    <a:pt x="71120" y="35560"/>
                  </a:moveTo>
                  <a:cubicBezTo>
                    <a:pt x="71120" y="38100"/>
                    <a:pt x="71120" y="41910"/>
                    <a:pt x="71120" y="43180"/>
                  </a:cubicBezTo>
                  <a:lnTo>
                    <a:pt x="13970" y="43180"/>
                  </a:lnTo>
                  <a:cubicBezTo>
                    <a:pt x="13970" y="58420"/>
                    <a:pt x="24130" y="67310"/>
                    <a:pt x="40640" y="67310"/>
                  </a:cubicBezTo>
                  <a:cubicBezTo>
                    <a:pt x="57150" y="67310"/>
                    <a:pt x="62230" y="64770"/>
                    <a:pt x="68580" y="59690"/>
                  </a:cubicBezTo>
                  <a:lnTo>
                    <a:pt x="68580" y="72390"/>
                  </a:lnTo>
                  <a:cubicBezTo>
                    <a:pt x="62230" y="76200"/>
                    <a:pt x="52070" y="78740"/>
                    <a:pt x="4064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6830" y="0"/>
                  </a:cubicBezTo>
                  <a:cubicBezTo>
                    <a:pt x="57150" y="0"/>
                    <a:pt x="71120" y="16510"/>
                    <a:pt x="71120" y="35560"/>
                  </a:cubicBezTo>
                  <a:close/>
                  <a:moveTo>
                    <a:pt x="36830" y="11430"/>
                  </a:moveTo>
                  <a:cubicBezTo>
                    <a:pt x="24130" y="11430"/>
                    <a:pt x="15240" y="21590"/>
                    <a:pt x="13970" y="33020"/>
                  </a:cubicBezTo>
                  <a:lnTo>
                    <a:pt x="57150" y="33020"/>
                  </a:lnTo>
                  <a:cubicBezTo>
                    <a:pt x="57150" y="21590"/>
                    <a:pt x="49530" y="11430"/>
                    <a:pt x="3683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52C0B40D-F3A2-F5FE-3841-8E473E05A023}"/>
                </a:ext>
              </a:extLst>
            </p:cNvPr>
            <p:cNvSpPr/>
            <p:nvPr/>
          </p:nvSpPr>
          <p:spPr>
            <a:xfrm>
              <a:off x="2058671" y="4156710"/>
              <a:ext cx="53339" cy="81280"/>
            </a:xfrm>
            <a:custGeom>
              <a:avLst/>
              <a:gdLst>
                <a:gd name="connsiteX0" fmla="*/ 24130 w 53339"/>
                <a:gd name="connsiteY0" fmla="*/ 45720 h 81280"/>
                <a:gd name="connsiteX1" fmla="*/ 1270 w 53339"/>
                <a:gd name="connsiteY1" fmla="*/ 21590 h 81280"/>
                <a:gd name="connsiteX2" fmla="*/ 27940 w 53339"/>
                <a:gd name="connsiteY2" fmla="*/ 0 h 81280"/>
                <a:gd name="connsiteX3" fmla="*/ 49530 w 53339"/>
                <a:gd name="connsiteY3" fmla="*/ 5080 h 81280"/>
                <a:gd name="connsiteX4" fmla="*/ 49530 w 53339"/>
                <a:gd name="connsiteY4" fmla="*/ 17780 h 81280"/>
                <a:gd name="connsiteX5" fmla="*/ 29210 w 53339"/>
                <a:gd name="connsiteY5" fmla="*/ 12700 h 81280"/>
                <a:gd name="connsiteX6" fmla="*/ 13970 w 53339"/>
                <a:gd name="connsiteY6" fmla="*/ 22860 h 81280"/>
                <a:gd name="connsiteX7" fmla="*/ 29210 w 53339"/>
                <a:gd name="connsiteY7" fmla="*/ 35560 h 81280"/>
                <a:gd name="connsiteX8" fmla="*/ 53340 w 53339"/>
                <a:gd name="connsiteY8" fmla="*/ 59690 h 81280"/>
                <a:gd name="connsiteX9" fmla="*/ 25400 w 53339"/>
                <a:gd name="connsiteY9" fmla="*/ 81280 h 81280"/>
                <a:gd name="connsiteX10" fmla="*/ 0 w 53339"/>
                <a:gd name="connsiteY10" fmla="*/ 76200 h 81280"/>
                <a:gd name="connsiteX11" fmla="*/ 0 w 53339"/>
                <a:gd name="connsiteY11" fmla="*/ 63500 h 81280"/>
                <a:gd name="connsiteX12" fmla="*/ 24130 w 53339"/>
                <a:gd name="connsiteY12" fmla="*/ 69850 h 81280"/>
                <a:gd name="connsiteX13" fmla="*/ 39370 w 53339"/>
                <a:gd name="connsiteY13" fmla="*/ 59690 h 81280"/>
                <a:gd name="connsiteX14" fmla="*/ 22860 w 53339"/>
                <a:gd name="connsiteY14" fmla="*/ 46990 h 8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39" h="81280">
                  <a:moveTo>
                    <a:pt x="24130" y="45720"/>
                  </a:moveTo>
                  <a:cubicBezTo>
                    <a:pt x="10160" y="41910"/>
                    <a:pt x="1270" y="35560"/>
                    <a:pt x="1270" y="21590"/>
                  </a:cubicBezTo>
                  <a:cubicBezTo>
                    <a:pt x="1270" y="7620"/>
                    <a:pt x="12700" y="0"/>
                    <a:pt x="27940" y="0"/>
                  </a:cubicBezTo>
                  <a:cubicBezTo>
                    <a:pt x="43180" y="0"/>
                    <a:pt x="44450" y="2540"/>
                    <a:pt x="49530" y="5080"/>
                  </a:cubicBezTo>
                  <a:lnTo>
                    <a:pt x="49530" y="17780"/>
                  </a:lnTo>
                  <a:cubicBezTo>
                    <a:pt x="44450" y="15240"/>
                    <a:pt x="36830" y="12700"/>
                    <a:pt x="29210" y="12700"/>
                  </a:cubicBezTo>
                  <a:cubicBezTo>
                    <a:pt x="21590" y="12700"/>
                    <a:pt x="13970" y="15240"/>
                    <a:pt x="13970" y="22860"/>
                  </a:cubicBezTo>
                  <a:cubicBezTo>
                    <a:pt x="13970" y="30480"/>
                    <a:pt x="19050" y="31750"/>
                    <a:pt x="29210" y="35560"/>
                  </a:cubicBezTo>
                  <a:cubicBezTo>
                    <a:pt x="45720" y="40640"/>
                    <a:pt x="53340" y="46990"/>
                    <a:pt x="53340" y="59690"/>
                  </a:cubicBezTo>
                  <a:cubicBezTo>
                    <a:pt x="53340" y="72390"/>
                    <a:pt x="41910" y="81280"/>
                    <a:pt x="25400" y="81280"/>
                  </a:cubicBezTo>
                  <a:cubicBezTo>
                    <a:pt x="8890" y="81280"/>
                    <a:pt x="6350" y="78740"/>
                    <a:pt x="0" y="76200"/>
                  </a:cubicBezTo>
                  <a:lnTo>
                    <a:pt x="0" y="63500"/>
                  </a:lnTo>
                  <a:cubicBezTo>
                    <a:pt x="7620" y="67310"/>
                    <a:pt x="17780" y="69850"/>
                    <a:pt x="24130" y="69850"/>
                  </a:cubicBezTo>
                  <a:cubicBezTo>
                    <a:pt x="30480" y="69850"/>
                    <a:pt x="39370" y="67310"/>
                    <a:pt x="39370" y="59690"/>
                  </a:cubicBezTo>
                  <a:cubicBezTo>
                    <a:pt x="39370" y="52070"/>
                    <a:pt x="34290" y="50800"/>
                    <a:pt x="2286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7D51BD3B-57AF-87E8-44CF-CADE466A83BD}"/>
                </a:ext>
              </a:extLst>
            </p:cNvPr>
            <p:cNvSpPr/>
            <p:nvPr/>
          </p:nvSpPr>
          <p:spPr>
            <a:xfrm>
              <a:off x="3893821" y="4126230"/>
              <a:ext cx="29209" cy="109220"/>
            </a:xfrm>
            <a:custGeom>
              <a:avLst/>
              <a:gdLst>
                <a:gd name="connsiteX0" fmla="*/ 29210 w 29209"/>
                <a:gd name="connsiteY0" fmla="*/ 0 h 109220"/>
                <a:gd name="connsiteX1" fmla="*/ 29210 w 29209"/>
                <a:gd name="connsiteY1" fmla="*/ 109220 h 109220"/>
                <a:gd name="connsiteX2" fmla="*/ 13970 w 29209"/>
                <a:gd name="connsiteY2" fmla="*/ 109220 h 109220"/>
                <a:gd name="connsiteX3" fmla="*/ 13970 w 29209"/>
                <a:gd name="connsiteY3" fmla="*/ 12700 h 109220"/>
                <a:gd name="connsiteX4" fmla="*/ 0 w 29209"/>
                <a:gd name="connsiteY4" fmla="*/ 12700 h 109220"/>
                <a:gd name="connsiteX5" fmla="*/ 0 w 29209"/>
                <a:gd name="connsiteY5" fmla="*/ 0 h 109220"/>
                <a:gd name="connsiteX6" fmla="*/ 27940 w 29209"/>
                <a:gd name="connsiteY6" fmla="*/ 0 h 109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209" h="109220">
                  <a:moveTo>
                    <a:pt x="29210" y="0"/>
                  </a:moveTo>
                  <a:lnTo>
                    <a:pt x="29210" y="109220"/>
                  </a:lnTo>
                  <a:lnTo>
                    <a:pt x="13970" y="109220"/>
                  </a:lnTo>
                  <a:lnTo>
                    <a:pt x="13970" y="12700"/>
                  </a:lnTo>
                  <a:lnTo>
                    <a:pt x="0" y="12700"/>
                  </a:lnTo>
                  <a:lnTo>
                    <a:pt x="0" y="0"/>
                  </a:lnTo>
                  <a:lnTo>
                    <a:pt x="2794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772D904E-04F0-4461-A918-1177BEEE9F38}"/>
                </a:ext>
              </a:extLst>
            </p:cNvPr>
            <p:cNvSpPr/>
            <p:nvPr/>
          </p:nvSpPr>
          <p:spPr>
            <a:xfrm>
              <a:off x="3945891" y="4123690"/>
              <a:ext cx="71119" cy="110489"/>
            </a:xfrm>
            <a:custGeom>
              <a:avLst/>
              <a:gdLst>
                <a:gd name="connsiteX0" fmla="*/ 6350 w 71119"/>
                <a:gd name="connsiteY0" fmla="*/ 7620 h 110489"/>
                <a:gd name="connsiteX1" fmla="*/ 30480 w 71119"/>
                <a:gd name="connsiteY1" fmla="*/ 0 h 110489"/>
                <a:gd name="connsiteX2" fmla="*/ 66040 w 71119"/>
                <a:gd name="connsiteY2" fmla="*/ 34290 h 110489"/>
                <a:gd name="connsiteX3" fmla="*/ 27940 w 71119"/>
                <a:gd name="connsiteY3" fmla="*/ 97790 h 110489"/>
                <a:gd name="connsiteX4" fmla="*/ 71120 w 71119"/>
                <a:gd name="connsiteY4" fmla="*/ 97790 h 110489"/>
                <a:gd name="connsiteX5" fmla="*/ 71120 w 71119"/>
                <a:gd name="connsiteY5" fmla="*/ 110490 h 110489"/>
                <a:gd name="connsiteX6" fmla="*/ 0 w 71119"/>
                <a:gd name="connsiteY6" fmla="*/ 110490 h 110489"/>
                <a:gd name="connsiteX7" fmla="*/ 50800 w 71119"/>
                <a:gd name="connsiteY7" fmla="*/ 34290 h 110489"/>
                <a:gd name="connsiteX8" fmla="*/ 29210 w 71119"/>
                <a:gd name="connsiteY8" fmla="*/ 12700 h 110489"/>
                <a:gd name="connsiteX9" fmla="*/ 6350 w 71119"/>
                <a:gd name="connsiteY9" fmla="*/ 20320 h 110489"/>
                <a:gd name="connsiteX10" fmla="*/ 6350 w 71119"/>
                <a:gd name="connsiteY10" fmla="*/ 6350 h 110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19" h="110489">
                  <a:moveTo>
                    <a:pt x="6350" y="7620"/>
                  </a:moveTo>
                  <a:cubicBezTo>
                    <a:pt x="12700" y="3810"/>
                    <a:pt x="21590" y="0"/>
                    <a:pt x="30480" y="0"/>
                  </a:cubicBezTo>
                  <a:cubicBezTo>
                    <a:pt x="52070" y="0"/>
                    <a:pt x="66040" y="13970"/>
                    <a:pt x="66040" y="34290"/>
                  </a:cubicBezTo>
                  <a:cubicBezTo>
                    <a:pt x="66040" y="54610"/>
                    <a:pt x="48260" y="74930"/>
                    <a:pt x="27940" y="97790"/>
                  </a:cubicBezTo>
                  <a:lnTo>
                    <a:pt x="71120" y="97790"/>
                  </a:lnTo>
                  <a:lnTo>
                    <a:pt x="71120" y="110490"/>
                  </a:lnTo>
                  <a:lnTo>
                    <a:pt x="0" y="110490"/>
                  </a:lnTo>
                  <a:cubicBezTo>
                    <a:pt x="33020" y="73660"/>
                    <a:pt x="50800" y="54610"/>
                    <a:pt x="50800" y="34290"/>
                  </a:cubicBezTo>
                  <a:cubicBezTo>
                    <a:pt x="50800" y="13970"/>
                    <a:pt x="43180" y="12700"/>
                    <a:pt x="29210" y="12700"/>
                  </a:cubicBezTo>
                  <a:cubicBezTo>
                    <a:pt x="15240" y="12700"/>
                    <a:pt x="11430" y="16510"/>
                    <a:pt x="6350" y="20320"/>
                  </a:cubicBezTo>
                  <a:lnTo>
                    <a:pt x="635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AFC59F1F-918B-1680-2836-287371B4A2B2}"/>
                </a:ext>
              </a:extLst>
            </p:cNvPr>
            <p:cNvSpPr/>
            <p:nvPr/>
          </p:nvSpPr>
          <p:spPr>
            <a:xfrm>
              <a:off x="1270001" y="4307840"/>
              <a:ext cx="81280" cy="110489"/>
            </a:xfrm>
            <a:custGeom>
              <a:avLst/>
              <a:gdLst>
                <a:gd name="connsiteX0" fmla="*/ 48260 w 81280"/>
                <a:gd name="connsiteY0" fmla="*/ 12700 h 110489"/>
                <a:gd name="connsiteX1" fmla="*/ 48260 w 81280"/>
                <a:gd name="connsiteY1" fmla="*/ 110490 h 110489"/>
                <a:gd name="connsiteX2" fmla="*/ 33020 w 81280"/>
                <a:gd name="connsiteY2" fmla="*/ 110490 h 110489"/>
                <a:gd name="connsiteX3" fmla="*/ 33020 w 81280"/>
                <a:gd name="connsiteY3" fmla="*/ 12700 h 110489"/>
                <a:gd name="connsiteX4" fmla="*/ 0 w 81280"/>
                <a:gd name="connsiteY4" fmla="*/ 12700 h 110489"/>
                <a:gd name="connsiteX5" fmla="*/ 0 w 81280"/>
                <a:gd name="connsiteY5" fmla="*/ 0 h 110489"/>
                <a:gd name="connsiteX6" fmla="*/ 81280 w 81280"/>
                <a:gd name="connsiteY6" fmla="*/ 0 h 110489"/>
                <a:gd name="connsiteX7" fmla="*/ 81280 w 81280"/>
                <a:gd name="connsiteY7" fmla="*/ 12700 h 110489"/>
                <a:gd name="connsiteX8" fmla="*/ 48260 w 81280"/>
                <a:gd name="connsiteY8" fmla="*/ 12700 h 110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280" h="110489">
                  <a:moveTo>
                    <a:pt x="48260" y="12700"/>
                  </a:moveTo>
                  <a:lnTo>
                    <a:pt x="48260" y="110490"/>
                  </a:lnTo>
                  <a:lnTo>
                    <a:pt x="33020" y="110490"/>
                  </a:lnTo>
                  <a:lnTo>
                    <a:pt x="33020" y="12700"/>
                  </a:lnTo>
                  <a:lnTo>
                    <a:pt x="0" y="12700"/>
                  </a:lnTo>
                  <a:lnTo>
                    <a:pt x="0" y="0"/>
                  </a:lnTo>
                  <a:lnTo>
                    <a:pt x="81280" y="0"/>
                  </a:lnTo>
                  <a:lnTo>
                    <a:pt x="81280" y="12700"/>
                  </a:lnTo>
                  <a:lnTo>
                    <a:pt x="48260" y="127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4E734AEA-0F3C-2764-DD29-9BA55D3A4216}"/>
                </a:ext>
              </a:extLst>
            </p:cNvPr>
            <p:cNvSpPr/>
            <p:nvPr/>
          </p:nvSpPr>
          <p:spPr>
            <a:xfrm>
              <a:off x="1358901" y="4339590"/>
              <a:ext cx="41449" cy="77469"/>
            </a:xfrm>
            <a:custGeom>
              <a:avLst/>
              <a:gdLst>
                <a:gd name="connsiteX0" fmla="*/ 0 w 41449"/>
                <a:gd name="connsiteY0" fmla="*/ 2540 h 77469"/>
                <a:gd name="connsiteX1" fmla="*/ 12700 w 41449"/>
                <a:gd name="connsiteY1" fmla="*/ 2540 h 77469"/>
                <a:gd name="connsiteX2" fmla="*/ 12700 w 41449"/>
                <a:gd name="connsiteY2" fmla="*/ 12700 h 77469"/>
                <a:gd name="connsiteX3" fmla="*/ 12700 w 41449"/>
                <a:gd name="connsiteY3" fmla="*/ 17780 h 77469"/>
                <a:gd name="connsiteX4" fmla="*/ 12700 w 41449"/>
                <a:gd name="connsiteY4" fmla="*/ 17780 h 77469"/>
                <a:gd name="connsiteX5" fmla="*/ 35560 w 41449"/>
                <a:gd name="connsiteY5" fmla="*/ 0 h 77469"/>
                <a:gd name="connsiteX6" fmla="*/ 40640 w 41449"/>
                <a:gd name="connsiteY6" fmla="*/ 0 h 77469"/>
                <a:gd name="connsiteX7" fmla="*/ 40640 w 41449"/>
                <a:gd name="connsiteY7" fmla="*/ 13970 h 77469"/>
                <a:gd name="connsiteX8" fmla="*/ 36830 w 41449"/>
                <a:gd name="connsiteY8" fmla="*/ 13970 h 77469"/>
                <a:gd name="connsiteX9" fmla="*/ 13970 w 41449"/>
                <a:gd name="connsiteY9" fmla="*/ 44450 h 77469"/>
                <a:gd name="connsiteX10" fmla="*/ 13970 w 41449"/>
                <a:gd name="connsiteY10" fmla="*/ 77470 h 77469"/>
                <a:gd name="connsiteX11" fmla="*/ 0 w 41449"/>
                <a:gd name="connsiteY11" fmla="*/ 77470 h 77469"/>
                <a:gd name="connsiteX12" fmla="*/ 0 w 41449"/>
                <a:gd name="connsiteY12" fmla="*/ 1270 h 77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449" h="77469">
                  <a:moveTo>
                    <a:pt x="0" y="2540"/>
                  </a:moveTo>
                  <a:lnTo>
                    <a:pt x="12700" y="2540"/>
                  </a:lnTo>
                  <a:lnTo>
                    <a:pt x="12700" y="12700"/>
                  </a:lnTo>
                  <a:cubicBezTo>
                    <a:pt x="12700" y="15240"/>
                    <a:pt x="12700" y="17780"/>
                    <a:pt x="12700" y="17780"/>
                  </a:cubicBezTo>
                  <a:lnTo>
                    <a:pt x="12700" y="17780"/>
                  </a:lnTo>
                  <a:cubicBezTo>
                    <a:pt x="16510" y="6350"/>
                    <a:pt x="25400" y="0"/>
                    <a:pt x="35560" y="0"/>
                  </a:cubicBezTo>
                  <a:cubicBezTo>
                    <a:pt x="45720" y="0"/>
                    <a:pt x="39370" y="0"/>
                    <a:pt x="40640" y="0"/>
                  </a:cubicBezTo>
                  <a:lnTo>
                    <a:pt x="40640" y="13970"/>
                  </a:lnTo>
                  <a:cubicBezTo>
                    <a:pt x="40640" y="13970"/>
                    <a:pt x="38100" y="13970"/>
                    <a:pt x="36830" y="13970"/>
                  </a:cubicBezTo>
                  <a:cubicBezTo>
                    <a:pt x="21590" y="13970"/>
                    <a:pt x="13970" y="30480"/>
                    <a:pt x="13970" y="44450"/>
                  </a:cubicBezTo>
                  <a:lnTo>
                    <a:pt x="13970" y="77470"/>
                  </a:lnTo>
                  <a:lnTo>
                    <a:pt x="0" y="774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FC2DD201-A32D-C97E-E470-F68A1184FEB3}"/>
                </a:ext>
              </a:extLst>
            </p:cNvPr>
            <p:cNvSpPr/>
            <p:nvPr/>
          </p:nvSpPr>
          <p:spPr>
            <a:xfrm>
              <a:off x="1408431" y="4340860"/>
              <a:ext cx="63500" cy="78740"/>
            </a:xfrm>
            <a:custGeom>
              <a:avLst/>
              <a:gdLst>
                <a:gd name="connsiteX0" fmla="*/ 5080 w 63500"/>
                <a:gd name="connsiteY0" fmla="*/ 5080 h 78740"/>
                <a:gd name="connsiteX1" fmla="*/ 31750 w 63500"/>
                <a:gd name="connsiteY1" fmla="*/ 0 h 78740"/>
                <a:gd name="connsiteX2" fmla="*/ 63500 w 63500"/>
                <a:gd name="connsiteY2" fmla="*/ 29210 h 78740"/>
                <a:gd name="connsiteX3" fmla="*/ 63500 w 63500"/>
                <a:gd name="connsiteY3" fmla="*/ 77470 h 78740"/>
                <a:gd name="connsiteX4" fmla="*/ 50800 w 63500"/>
                <a:gd name="connsiteY4" fmla="*/ 77470 h 78740"/>
                <a:gd name="connsiteX5" fmla="*/ 50800 w 63500"/>
                <a:gd name="connsiteY5" fmla="*/ 68580 h 78740"/>
                <a:gd name="connsiteX6" fmla="*/ 50800 w 63500"/>
                <a:gd name="connsiteY6" fmla="*/ 62230 h 78740"/>
                <a:gd name="connsiteX7" fmla="*/ 50800 w 63500"/>
                <a:gd name="connsiteY7" fmla="*/ 62230 h 78740"/>
                <a:gd name="connsiteX8" fmla="*/ 24130 w 63500"/>
                <a:gd name="connsiteY8" fmla="*/ 78740 h 78740"/>
                <a:gd name="connsiteX9" fmla="*/ 0 w 63500"/>
                <a:gd name="connsiteY9" fmla="*/ 55880 h 78740"/>
                <a:gd name="connsiteX10" fmla="*/ 49530 w 63500"/>
                <a:gd name="connsiteY10" fmla="*/ 33020 h 78740"/>
                <a:gd name="connsiteX11" fmla="*/ 49530 w 63500"/>
                <a:gd name="connsiteY11" fmla="*/ 29210 h 78740"/>
                <a:gd name="connsiteX12" fmla="*/ 29210 w 63500"/>
                <a:gd name="connsiteY12" fmla="*/ 11430 h 78740"/>
                <a:gd name="connsiteX13" fmla="*/ 3810 w 63500"/>
                <a:gd name="connsiteY13" fmla="*/ 17780 h 78740"/>
                <a:gd name="connsiteX14" fmla="*/ 3810 w 63500"/>
                <a:gd name="connsiteY14" fmla="*/ 5080 h 78740"/>
                <a:gd name="connsiteX15" fmla="*/ 49530 w 63500"/>
                <a:gd name="connsiteY15" fmla="*/ 43180 h 78740"/>
                <a:gd name="connsiteX16" fmla="*/ 13970 w 63500"/>
                <a:gd name="connsiteY16" fmla="*/ 55880 h 78740"/>
                <a:gd name="connsiteX17" fmla="*/ 26670 w 63500"/>
                <a:gd name="connsiteY17" fmla="*/ 67310 h 78740"/>
                <a:gd name="connsiteX18" fmla="*/ 49530 w 63500"/>
                <a:gd name="connsiteY18" fmla="*/ 4318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78740">
                  <a:moveTo>
                    <a:pt x="5080" y="5080"/>
                  </a:moveTo>
                  <a:cubicBezTo>
                    <a:pt x="8890" y="2540"/>
                    <a:pt x="19050" y="0"/>
                    <a:pt x="31750" y="0"/>
                  </a:cubicBezTo>
                  <a:cubicBezTo>
                    <a:pt x="53340" y="0"/>
                    <a:pt x="63500" y="10160"/>
                    <a:pt x="63500" y="29210"/>
                  </a:cubicBezTo>
                  <a:lnTo>
                    <a:pt x="63500" y="77470"/>
                  </a:lnTo>
                  <a:lnTo>
                    <a:pt x="50800" y="77470"/>
                  </a:lnTo>
                  <a:lnTo>
                    <a:pt x="50800" y="68580"/>
                  </a:lnTo>
                  <a:cubicBezTo>
                    <a:pt x="50800" y="64770"/>
                    <a:pt x="50800" y="62230"/>
                    <a:pt x="50800" y="62230"/>
                  </a:cubicBezTo>
                  <a:lnTo>
                    <a:pt x="50800" y="62230"/>
                  </a:lnTo>
                  <a:cubicBezTo>
                    <a:pt x="50800" y="64770"/>
                    <a:pt x="41910" y="78740"/>
                    <a:pt x="24130" y="78740"/>
                  </a:cubicBezTo>
                  <a:cubicBezTo>
                    <a:pt x="6350" y="78740"/>
                    <a:pt x="0" y="69850"/>
                    <a:pt x="0" y="55880"/>
                  </a:cubicBezTo>
                  <a:cubicBezTo>
                    <a:pt x="0" y="41910"/>
                    <a:pt x="17780" y="27940"/>
                    <a:pt x="49530" y="33020"/>
                  </a:cubicBezTo>
                  <a:lnTo>
                    <a:pt x="49530" y="29210"/>
                  </a:lnTo>
                  <a:cubicBezTo>
                    <a:pt x="49530" y="16510"/>
                    <a:pt x="41910" y="11430"/>
                    <a:pt x="29210" y="11430"/>
                  </a:cubicBezTo>
                  <a:cubicBezTo>
                    <a:pt x="16510" y="11430"/>
                    <a:pt x="8890" y="15240"/>
                    <a:pt x="3810" y="17780"/>
                  </a:cubicBezTo>
                  <a:lnTo>
                    <a:pt x="3810" y="5080"/>
                  </a:lnTo>
                  <a:close/>
                  <a:moveTo>
                    <a:pt x="49530" y="43180"/>
                  </a:moveTo>
                  <a:cubicBezTo>
                    <a:pt x="24130" y="39370"/>
                    <a:pt x="13970" y="45720"/>
                    <a:pt x="13970" y="55880"/>
                  </a:cubicBezTo>
                  <a:cubicBezTo>
                    <a:pt x="13970" y="66040"/>
                    <a:pt x="19050" y="67310"/>
                    <a:pt x="26670" y="67310"/>
                  </a:cubicBezTo>
                  <a:cubicBezTo>
                    <a:pt x="39370" y="67310"/>
                    <a:pt x="49530" y="54610"/>
                    <a:pt x="4953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99543095-1631-7A4E-DAB6-19E29DEE1AFA}"/>
                </a:ext>
              </a:extLst>
            </p:cNvPr>
            <p:cNvSpPr/>
            <p:nvPr/>
          </p:nvSpPr>
          <p:spPr>
            <a:xfrm>
              <a:off x="1490981" y="4310380"/>
              <a:ext cx="76200" cy="110490"/>
            </a:xfrm>
            <a:custGeom>
              <a:avLst/>
              <a:gdLst>
                <a:gd name="connsiteX0" fmla="*/ 74930 w 76200"/>
                <a:gd name="connsiteY0" fmla="*/ 107950 h 110490"/>
                <a:gd name="connsiteX1" fmla="*/ 62230 w 76200"/>
                <a:gd name="connsiteY1" fmla="*/ 107950 h 110490"/>
                <a:gd name="connsiteX2" fmla="*/ 62230 w 76200"/>
                <a:gd name="connsiteY2" fmla="*/ 99060 h 110490"/>
                <a:gd name="connsiteX3" fmla="*/ 62230 w 76200"/>
                <a:gd name="connsiteY3" fmla="*/ 93980 h 110490"/>
                <a:gd name="connsiteX4" fmla="*/ 62230 w 76200"/>
                <a:gd name="connsiteY4" fmla="*/ 93980 h 110490"/>
                <a:gd name="connsiteX5" fmla="*/ 35560 w 76200"/>
                <a:gd name="connsiteY5" fmla="*/ 110490 h 110490"/>
                <a:gd name="connsiteX6" fmla="*/ 0 w 76200"/>
                <a:gd name="connsiteY6" fmla="*/ 71120 h 110490"/>
                <a:gd name="connsiteX7" fmla="*/ 35560 w 76200"/>
                <a:gd name="connsiteY7" fmla="*/ 31750 h 110490"/>
                <a:gd name="connsiteX8" fmla="*/ 62230 w 76200"/>
                <a:gd name="connsiteY8" fmla="*/ 45720 h 110490"/>
                <a:gd name="connsiteX9" fmla="*/ 62230 w 76200"/>
                <a:gd name="connsiteY9" fmla="*/ 45720 h 110490"/>
                <a:gd name="connsiteX10" fmla="*/ 62230 w 76200"/>
                <a:gd name="connsiteY10" fmla="*/ 39370 h 110490"/>
                <a:gd name="connsiteX11" fmla="*/ 62230 w 76200"/>
                <a:gd name="connsiteY11" fmla="*/ 0 h 110490"/>
                <a:gd name="connsiteX12" fmla="*/ 76200 w 76200"/>
                <a:gd name="connsiteY12" fmla="*/ 0 h 110490"/>
                <a:gd name="connsiteX13" fmla="*/ 76200 w 76200"/>
                <a:gd name="connsiteY13" fmla="*/ 109220 h 110490"/>
                <a:gd name="connsiteX14" fmla="*/ 13970 w 76200"/>
                <a:gd name="connsiteY14" fmla="*/ 69850 h 110490"/>
                <a:gd name="connsiteX15" fmla="*/ 38100 w 76200"/>
                <a:gd name="connsiteY15" fmla="*/ 97790 h 110490"/>
                <a:gd name="connsiteX16" fmla="*/ 62230 w 76200"/>
                <a:gd name="connsiteY16" fmla="*/ 69850 h 110490"/>
                <a:gd name="connsiteX17" fmla="*/ 38100 w 76200"/>
                <a:gd name="connsiteY17" fmla="*/ 41910 h 110490"/>
                <a:gd name="connsiteX18" fmla="*/ 13970 w 76200"/>
                <a:gd name="connsiteY18" fmla="*/ 69850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200" h="110490">
                  <a:moveTo>
                    <a:pt x="74930" y="107950"/>
                  </a:moveTo>
                  <a:lnTo>
                    <a:pt x="62230" y="107950"/>
                  </a:lnTo>
                  <a:lnTo>
                    <a:pt x="62230" y="99060"/>
                  </a:lnTo>
                  <a:cubicBezTo>
                    <a:pt x="62230" y="95250"/>
                    <a:pt x="62230" y="93980"/>
                    <a:pt x="62230" y="93980"/>
                  </a:cubicBezTo>
                  <a:lnTo>
                    <a:pt x="62230" y="93980"/>
                  </a:lnTo>
                  <a:cubicBezTo>
                    <a:pt x="58420" y="102870"/>
                    <a:pt x="46990" y="110490"/>
                    <a:pt x="35560" y="110490"/>
                  </a:cubicBezTo>
                  <a:cubicBezTo>
                    <a:pt x="15240" y="110490"/>
                    <a:pt x="0" y="93980"/>
                    <a:pt x="0" y="71120"/>
                  </a:cubicBezTo>
                  <a:cubicBezTo>
                    <a:pt x="0" y="48260"/>
                    <a:pt x="15240" y="31750"/>
                    <a:pt x="35560" y="31750"/>
                  </a:cubicBezTo>
                  <a:cubicBezTo>
                    <a:pt x="55880" y="31750"/>
                    <a:pt x="58420" y="38100"/>
                    <a:pt x="62230" y="45720"/>
                  </a:cubicBezTo>
                  <a:lnTo>
                    <a:pt x="62230" y="45720"/>
                  </a:lnTo>
                  <a:cubicBezTo>
                    <a:pt x="62230" y="45720"/>
                    <a:pt x="62230" y="43180"/>
                    <a:pt x="62230" y="39370"/>
                  </a:cubicBezTo>
                  <a:lnTo>
                    <a:pt x="62230" y="0"/>
                  </a:lnTo>
                  <a:lnTo>
                    <a:pt x="76200" y="0"/>
                  </a:lnTo>
                  <a:lnTo>
                    <a:pt x="76200" y="109220"/>
                  </a:lnTo>
                  <a:close/>
                  <a:moveTo>
                    <a:pt x="13970" y="69850"/>
                  </a:moveTo>
                  <a:cubicBezTo>
                    <a:pt x="13970" y="85090"/>
                    <a:pt x="22860" y="97790"/>
                    <a:pt x="38100" y="97790"/>
                  </a:cubicBezTo>
                  <a:cubicBezTo>
                    <a:pt x="53340" y="97790"/>
                    <a:pt x="62230" y="88900"/>
                    <a:pt x="62230" y="69850"/>
                  </a:cubicBezTo>
                  <a:cubicBezTo>
                    <a:pt x="62230" y="50800"/>
                    <a:pt x="49530" y="41910"/>
                    <a:pt x="38100" y="41910"/>
                  </a:cubicBezTo>
                  <a:cubicBezTo>
                    <a:pt x="26670" y="41910"/>
                    <a:pt x="13970" y="53340"/>
                    <a:pt x="13970" y="698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8F84C5B9-641E-0FA5-9146-D19C8CD8067C}"/>
                </a:ext>
              </a:extLst>
            </p:cNvPr>
            <p:cNvSpPr/>
            <p:nvPr/>
          </p:nvSpPr>
          <p:spPr>
            <a:xfrm>
              <a:off x="1588770" y="4340860"/>
              <a:ext cx="71119" cy="78740"/>
            </a:xfrm>
            <a:custGeom>
              <a:avLst/>
              <a:gdLst>
                <a:gd name="connsiteX0" fmla="*/ 71120 w 71119"/>
                <a:gd name="connsiteY0" fmla="*/ 35560 h 78740"/>
                <a:gd name="connsiteX1" fmla="*/ 71120 w 71119"/>
                <a:gd name="connsiteY1" fmla="*/ 43180 h 78740"/>
                <a:gd name="connsiteX2" fmla="*/ 13970 w 71119"/>
                <a:gd name="connsiteY2" fmla="*/ 43180 h 78740"/>
                <a:gd name="connsiteX3" fmla="*/ 40640 w 71119"/>
                <a:gd name="connsiteY3" fmla="*/ 67310 h 78740"/>
                <a:gd name="connsiteX4" fmla="*/ 68580 w 71119"/>
                <a:gd name="connsiteY4" fmla="*/ 59690 h 78740"/>
                <a:gd name="connsiteX5" fmla="*/ 68580 w 71119"/>
                <a:gd name="connsiteY5" fmla="*/ 72390 h 78740"/>
                <a:gd name="connsiteX6" fmla="*/ 40640 w 71119"/>
                <a:gd name="connsiteY6" fmla="*/ 78740 h 78740"/>
                <a:gd name="connsiteX7" fmla="*/ 0 w 71119"/>
                <a:gd name="connsiteY7" fmla="*/ 39370 h 78740"/>
                <a:gd name="connsiteX8" fmla="*/ 36830 w 71119"/>
                <a:gd name="connsiteY8" fmla="*/ 0 h 78740"/>
                <a:gd name="connsiteX9" fmla="*/ 71120 w 71119"/>
                <a:gd name="connsiteY9" fmla="*/ 35560 h 78740"/>
                <a:gd name="connsiteX10" fmla="*/ 36830 w 71119"/>
                <a:gd name="connsiteY10" fmla="*/ 11430 h 78740"/>
                <a:gd name="connsiteX11" fmla="*/ 13970 w 71119"/>
                <a:gd name="connsiteY11" fmla="*/ 33020 h 78740"/>
                <a:gd name="connsiteX12" fmla="*/ 57150 w 71119"/>
                <a:gd name="connsiteY12" fmla="*/ 33020 h 78740"/>
                <a:gd name="connsiteX13" fmla="*/ 36830 w 71119"/>
                <a:gd name="connsiteY13" fmla="*/ 1143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119" h="78740">
                  <a:moveTo>
                    <a:pt x="71120" y="35560"/>
                  </a:moveTo>
                  <a:cubicBezTo>
                    <a:pt x="71120" y="38100"/>
                    <a:pt x="71120" y="41910"/>
                    <a:pt x="71120" y="43180"/>
                  </a:cubicBezTo>
                  <a:lnTo>
                    <a:pt x="13970" y="43180"/>
                  </a:lnTo>
                  <a:cubicBezTo>
                    <a:pt x="13970" y="58420"/>
                    <a:pt x="24130" y="67310"/>
                    <a:pt x="40640" y="67310"/>
                  </a:cubicBezTo>
                  <a:cubicBezTo>
                    <a:pt x="57150" y="67310"/>
                    <a:pt x="62230" y="64770"/>
                    <a:pt x="68580" y="59690"/>
                  </a:cubicBezTo>
                  <a:lnTo>
                    <a:pt x="68580" y="72390"/>
                  </a:lnTo>
                  <a:cubicBezTo>
                    <a:pt x="62230" y="76200"/>
                    <a:pt x="52070" y="78740"/>
                    <a:pt x="4064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6830" y="0"/>
                  </a:cubicBezTo>
                  <a:cubicBezTo>
                    <a:pt x="57150" y="0"/>
                    <a:pt x="71120" y="16510"/>
                    <a:pt x="71120" y="35560"/>
                  </a:cubicBezTo>
                  <a:close/>
                  <a:moveTo>
                    <a:pt x="36830" y="11430"/>
                  </a:moveTo>
                  <a:cubicBezTo>
                    <a:pt x="24130" y="11430"/>
                    <a:pt x="15240" y="21590"/>
                    <a:pt x="13970" y="33020"/>
                  </a:cubicBezTo>
                  <a:lnTo>
                    <a:pt x="57150" y="33020"/>
                  </a:lnTo>
                  <a:cubicBezTo>
                    <a:pt x="57150" y="21590"/>
                    <a:pt x="49530" y="11430"/>
                    <a:pt x="3683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231914BF-ADC2-B11C-C511-3B7AA2AA9BC3}"/>
                </a:ext>
              </a:extLst>
            </p:cNvPr>
            <p:cNvSpPr/>
            <p:nvPr/>
          </p:nvSpPr>
          <p:spPr>
            <a:xfrm>
              <a:off x="1682751" y="4340860"/>
              <a:ext cx="115570" cy="78740"/>
            </a:xfrm>
            <a:custGeom>
              <a:avLst/>
              <a:gdLst>
                <a:gd name="connsiteX0" fmla="*/ 11430 w 115570"/>
                <a:gd name="connsiteY0" fmla="*/ 1270 h 78740"/>
                <a:gd name="connsiteX1" fmla="*/ 11430 w 115570"/>
                <a:gd name="connsiteY1" fmla="*/ 11430 h 78740"/>
                <a:gd name="connsiteX2" fmla="*/ 11430 w 115570"/>
                <a:gd name="connsiteY2" fmla="*/ 17780 h 78740"/>
                <a:gd name="connsiteX3" fmla="*/ 11430 w 115570"/>
                <a:gd name="connsiteY3" fmla="*/ 17780 h 78740"/>
                <a:gd name="connsiteX4" fmla="*/ 39370 w 115570"/>
                <a:gd name="connsiteY4" fmla="*/ 0 h 78740"/>
                <a:gd name="connsiteX5" fmla="*/ 62230 w 115570"/>
                <a:gd name="connsiteY5" fmla="*/ 17780 h 78740"/>
                <a:gd name="connsiteX6" fmla="*/ 62230 w 115570"/>
                <a:gd name="connsiteY6" fmla="*/ 17780 h 78740"/>
                <a:gd name="connsiteX7" fmla="*/ 88900 w 115570"/>
                <a:gd name="connsiteY7" fmla="*/ 0 h 78740"/>
                <a:gd name="connsiteX8" fmla="*/ 115570 w 115570"/>
                <a:gd name="connsiteY8" fmla="*/ 30480 h 78740"/>
                <a:gd name="connsiteX9" fmla="*/ 115570 w 115570"/>
                <a:gd name="connsiteY9" fmla="*/ 78740 h 78740"/>
                <a:gd name="connsiteX10" fmla="*/ 101600 w 115570"/>
                <a:gd name="connsiteY10" fmla="*/ 78740 h 78740"/>
                <a:gd name="connsiteX11" fmla="*/ 101600 w 115570"/>
                <a:gd name="connsiteY11" fmla="*/ 33020 h 78740"/>
                <a:gd name="connsiteX12" fmla="*/ 87630 w 115570"/>
                <a:gd name="connsiteY12" fmla="*/ 12700 h 78740"/>
                <a:gd name="connsiteX13" fmla="*/ 64770 w 115570"/>
                <a:gd name="connsiteY13" fmla="*/ 41910 h 78740"/>
                <a:gd name="connsiteX14" fmla="*/ 64770 w 115570"/>
                <a:gd name="connsiteY14" fmla="*/ 77470 h 78740"/>
                <a:gd name="connsiteX15" fmla="*/ 50800 w 115570"/>
                <a:gd name="connsiteY15" fmla="*/ 77470 h 78740"/>
                <a:gd name="connsiteX16" fmla="*/ 50800 w 115570"/>
                <a:gd name="connsiteY16" fmla="*/ 31750 h 78740"/>
                <a:gd name="connsiteX17" fmla="*/ 36830 w 115570"/>
                <a:gd name="connsiteY17" fmla="*/ 12700 h 78740"/>
                <a:gd name="connsiteX18" fmla="*/ 13970 w 115570"/>
                <a:gd name="connsiteY18" fmla="*/ 41910 h 78740"/>
                <a:gd name="connsiteX19" fmla="*/ 13970 w 115570"/>
                <a:gd name="connsiteY19" fmla="*/ 77470 h 78740"/>
                <a:gd name="connsiteX20" fmla="*/ 0 w 115570"/>
                <a:gd name="connsiteY20" fmla="*/ 77470 h 78740"/>
                <a:gd name="connsiteX21" fmla="*/ 0 w 115570"/>
                <a:gd name="connsiteY21" fmla="*/ 1270 h 78740"/>
                <a:gd name="connsiteX22" fmla="*/ 12700 w 115570"/>
                <a:gd name="connsiteY22" fmla="*/ 127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5570" h="78740">
                  <a:moveTo>
                    <a:pt x="11430" y="1270"/>
                  </a:moveTo>
                  <a:lnTo>
                    <a:pt x="11430" y="11430"/>
                  </a:lnTo>
                  <a:cubicBezTo>
                    <a:pt x="11430" y="15240"/>
                    <a:pt x="11430" y="16510"/>
                    <a:pt x="11430" y="17780"/>
                  </a:cubicBezTo>
                  <a:lnTo>
                    <a:pt x="11430" y="17780"/>
                  </a:lnTo>
                  <a:cubicBezTo>
                    <a:pt x="15240" y="7620"/>
                    <a:pt x="26670" y="0"/>
                    <a:pt x="39370" y="0"/>
                  </a:cubicBezTo>
                  <a:cubicBezTo>
                    <a:pt x="52070" y="0"/>
                    <a:pt x="59690" y="6350"/>
                    <a:pt x="62230" y="17780"/>
                  </a:cubicBezTo>
                  <a:lnTo>
                    <a:pt x="62230" y="17780"/>
                  </a:lnTo>
                  <a:cubicBezTo>
                    <a:pt x="67310" y="8890"/>
                    <a:pt x="77470" y="0"/>
                    <a:pt x="88900" y="0"/>
                  </a:cubicBezTo>
                  <a:cubicBezTo>
                    <a:pt x="107950" y="0"/>
                    <a:pt x="115570" y="11430"/>
                    <a:pt x="115570" y="30480"/>
                  </a:cubicBezTo>
                  <a:lnTo>
                    <a:pt x="115570" y="78740"/>
                  </a:lnTo>
                  <a:lnTo>
                    <a:pt x="101600" y="78740"/>
                  </a:lnTo>
                  <a:lnTo>
                    <a:pt x="101600" y="33020"/>
                  </a:lnTo>
                  <a:cubicBezTo>
                    <a:pt x="101600" y="21590"/>
                    <a:pt x="99060" y="12700"/>
                    <a:pt x="87630" y="12700"/>
                  </a:cubicBezTo>
                  <a:cubicBezTo>
                    <a:pt x="76200" y="12700"/>
                    <a:pt x="64770" y="27940"/>
                    <a:pt x="64770" y="41910"/>
                  </a:cubicBezTo>
                  <a:lnTo>
                    <a:pt x="64770" y="77470"/>
                  </a:lnTo>
                  <a:lnTo>
                    <a:pt x="50800" y="77470"/>
                  </a:lnTo>
                  <a:lnTo>
                    <a:pt x="50800" y="31750"/>
                  </a:lnTo>
                  <a:cubicBezTo>
                    <a:pt x="50800" y="21590"/>
                    <a:pt x="48260" y="12700"/>
                    <a:pt x="36830" y="12700"/>
                  </a:cubicBezTo>
                  <a:cubicBezTo>
                    <a:pt x="25400" y="12700"/>
                    <a:pt x="13970" y="27940"/>
                    <a:pt x="13970" y="41910"/>
                  </a:cubicBezTo>
                  <a:lnTo>
                    <a:pt x="13970" y="77470"/>
                  </a:lnTo>
                  <a:lnTo>
                    <a:pt x="0" y="77470"/>
                  </a:lnTo>
                  <a:lnTo>
                    <a:pt x="0" y="1270"/>
                  </a:lnTo>
                  <a:lnTo>
                    <a:pt x="1270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B7FEB6EB-5928-23F9-6A79-E0C5C4D537CD}"/>
                </a:ext>
              </a:extLst>
            </p:cNvPr>
            <p:cNvSpPr/>
            <p:nvPr/>
          </p:nvSpPr>
          <p:spPr>
            <a:xfrm>
              <a:off x="1816101" y="4340860"/>
              <a:ext cx="63500" cy="78740"/>
            </a:xfrm>
            <a:custGeom>
              <a:avLst/>
              <a:gdLst>
                <a:gd name="connsiteX0" fmla="*/ 5080 w 63500"/>
                <a:gd name="connsiteY0" fmla="*/ 5080 h 78740"/>
                <a:gd name="connsiteX1" fmla="*/ 31750 w 63500"/>
                <a:gd name="connsiteY1" fmla="*/ 0 h 78740"/>
                <a:gd name="connsiteX2" fmla="*/ 63500 w 63500"/>
                <a:gd name="connsiteY2" fmla="*/ 29210 h 78740"/>
                <a:gd name="connsiteX3" fmla="*/ 63500 w 63500"/>
                <a:gd name="connsiteY3" fmla="*/ 77470 h 78740"/>
                <a:gd name="connsiteX4" fmla="*/ 50800 w 63500"/>
                <a:gd name="connsiteY4" fmla="*/ 77470 h 78740"/>
                <a:gd name="connsiteX5" fmla="*/ 50800 w 63500"/>
                <a:gd name="connsiteY5" fmla="*/ 68580 h 78740"/>
                <a:gd name="connsiteX6" fmla="*/ 50800 w 63500"/>
                <a:gd name="connsiteY6" fmla="*/ 62230 h 78740"/>
                <a:gd name="connsiteX7" fmla="*/ 50800 w 63500"/>
                <a:gd name="connsiteY7" fmla="*/ 62230 h 78740"/>
                <a:gd name="connsiteX8" fmla="*/ 24130 w 63500"/>
                <a:gd name="connsiteY8" fmla="*/ 78740 h 78740"/>
                <a:gd name="connsiteX9" fmla="*/ 0 w 63500"/>
                <a:gd name="connsiteY9" fmla="*/ 55880 h 78740"/>
                <a:gd name="connsiteX10" fmla="*/ 49530 w 63500"/>
                <a:gd name="connsiteY10" fmla="*/ 33020 h 78740"/>
                <a:gd name="connsiteX11" fmla="*/ 49530 w 63500"/>
                <a:gd name="connsiteY11" fmla="*/ 29210 h 78740"/>
                <a:gd name="connsiteX12" fmla="*/ 29210 w 63500"/>
                <a:gd name="connsiteY12" fmla="*/ 11430 h 78740"/>
                <a:gd name="connsiteX13" fmla="*/ 3810 w 63500"/>
                <a:gd name="connsiteY13" fmla="*/ 17780 h 78740"/>
                <a:gd name="connsiteX14" fmla="*/ 3810 w 63500"/>
                <a:gd name="connsiteY14" fmla="*/ 5080 h 78740"/>
                <a:gd name="connsiteX15" fmla="*/ 49530 w 63500"/>
                <a:gd name="connsiteY15" fmla="*/ 43180 h 78740"/>
                <a:gd name="connsiteX16" fmla="*/ 13970 w 63500"/>
                <a:gd name="connsiteY16" fmla="*/ 55880 h 78740"/>
                <a:gd name="connsiteX17" fmla="*/ 26670 w 63500"/>
                <a:gd name="connsiteY17" fmla="*/ 67310 h 78740"/>
                <a:gd name="connsiteX18" fmla="*/ 49530 w 63500"/>
                <a:gd name="connsiteY18" fmla="*/ 4318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78740">
                  <a:moveTo>
                    <a:pt x="5080" y="5080"/>
                  </a:moveTo>
                  <a:cubicBezTo>
                    <a:pt x="8890" y="2540"/>
                    <a:pt x="19050" y="0"/>
                    <a:pt x="31750" y="0"/>
                  </a:cubicBezTo>
                  <a:cubicBezTo>
                    <a:pt x="53340" y="0"/>
                    <a:pt x="63500" y="10160"/>
                    <a:pt x="63500" y="29210"/>
                  </a:cubicBezTo>
                  <a:lnTo>
                    <a:pt x="63500" y="77470"/>
                  </a:lnTo>
                  <a:lnTo>
                    <a:pt x="50800" y="77470"/>
                  </a:lnTo>
                  <a:lnTo>
                    <a:pt x="50800" y="68580"/>
                  </a:lnTo>
                  <a:cubicBezTo>
                    <a:pt x="50800" y="64770"/>
                    <a:pt x="50800" y="62230"/>
                    <a:pt x="50800" y="62230"/>
                  </a:cubicBezTo>
                  <a:lnTo>
                    <a:pt x="50800" y="62230"/>
                  </a:lnTo>
                  <a:cubicBezTo>
                    <a:pt x="50800" y="64770"/>
                    <a:pt x="41910" y="78740"/>
                    <a:pt x="24130" y="78740"/>
                  </a:cubicBezTo>
                  <a:cubicBezTo>
                    <a:pt x="6350" y="78740"/>
                    <a:pt x="0" y="69850"/>
                    <a:pt x="0" y="55880"/>
                  </a:cubicBezTo>
                  <a:cubicBezTo>
                    <a:pt x="0" y="41910"/>
                    <a:pt x="17780" y="27940"/>
                    <a:pt x="49530" y="33020"/>
                  </a:cubicBezTo>
                  <a:lnTo>
                    <a:pt x="49530" y="29210"/>
                  </a:lnTo>
                  <a:cubicBezTo>
                    <a:pt x="49530" y="16510"/>
                    <a:pt x="41910" y="11430"/>
                    <a:pt x="29210" y="11430"/>
                  </a:cubicBezTo>
                  <a:cubicBezTo>
                    <a:pt x="16510" y="11430"/>
                    <a:pt x="8890" y="15240"/>
                    <a:pt x="3810" y="17780"/>
                  </a:cubicBezTo>
                  <a:lnTo>
                    <a:pt x="3810" y="5080"/>
                  </a:lnTo>
                  <a:close/>
                  <a:moveTo>
                    <a:pt x="49530" y="43180"/>
                  </a:moveTo>
                  <a:cubicBezTo>
                    <a:pt x="24130" y="39370"/>
                    <a:pt x="13970" y="45720"/>
                    <a:pt x="13970" y="55880"/>
                  </a:cubicBezTo>
                  <a:cubicBezTo>
                    <a:pt x="13970" y="66040"/>
                    <a:pt x="19050" y="67310"/>
                    <a:pt x="26670" y="67310"/>
                  </a:cubicBezTo>
                  <a:cubicBezTo>
                    <a:pt x="39370" y="67310"/>
                    <a:pt x="49530" y="54610"/>
                    <a:pt x="4953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166594E2-888B-F4EE-C59D-02103CF652D9}"/>
                </a:ext>
              </a:extLst>
            </p:cNvPr>
            <p:cNvSpPr/>
            <p:nvPr/>
          </p:nvSpPr>
          <p:spPr>
            <a:xfrm>
              <a:off x="1903730" y="4339590"/>
              <a:ext cx="41449" cy="77469"/>
            </a:xfrm>
            <a:custGeom>
              <a:avLst/>
              <a:gdLst>
                <a:gd name="connsiteX0" fmla="*/ 0 w 41449"/>
                <a:gd name="connsiteY0" fmla="*/ 2540 h 77469"/>
                <a:gd name="connsiteX1" fmla="*/ 12700 w 41449"/>
                <a:gd name="connsiteY1" fmla="*/ 2540 h 77469"/>
                <a:gd name="connsiteX2" fmla="*/ 12700 w 41449"/>
                <a:gd name="connsiteY2" fmla="*/ 12700 h 77469"/>
                <a:gd name="connsiteX3" fmla="*/ 12700 w 41449"/>
                <a:gd name="connsiteY3" fmla="*/ 17780 h 77469"/>
                <a:gd name="connsiteX4" fmla="*/ 12700 w 41449"/>
                <a:gd name="connsiteY4" fmla="*/ 17780 h 77469"/>
                <a:gd name="connsiteX5" fmla="*/ 35560 w 41449"/>
                <a:gd name="connsiteY5" fmla="*/ 0 h 77469"/>
                <a:gd name="connsiteX6" fmla="*/ 40640 w 41449"/>
                <a:gd name="connsiteY6" fmla="*/ 0 h 77469"/>
                <a:gd name="connsiteX7" fmla="*/ 40640 w 41449"/>
                <a:gd name="connsiteY7" fmla="*/ 13970 h 77469"/>
                <a:gd name="connsiteX8" fmla="*/ 36830 w 41449"/>
                <a:gd name="connsiteY8" fmla="*/ 13970 h 77469"/>
                <a:gd name="connsiteX9" fmla="*/ 13970 w 41449"/>
                <a:gd name="connsiteY9" fmla="*/ 44450 h 77469"/>
                <a:gd name="connsiteX10" fmla="*/ 13970 w 41449"/>
                <a:gd name="connsiteY10" fmla="*/ 77470 h 77469"/>
                <a:gd name="connsiteX11" fmla="*/ 0 w 41449"/>
                <a:gd name="connsiteY11" fmla="*/ 77470 h 77469"/>
                <a:gd name="connsiteX12" fmla="*/ 0 w 41449"/>
                <a:gd name="connsiteY12" fmla="*/ 1270 h 77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449" h="77469">
                  <a:moveTo>
                    <a:pt x="0" y="2540"/>
                  </a:moveTo>
                  <a:lnTo>
                    <a:pt x="12700" y="2540"/>
                  </a:lnTo>
                  <a:lnTo>
                    <a:pt x="12700" y="12700"/>
                  </a:lnTo>
                  <a:cubicBezTo>
                    <a:pt x="12700" y="15240"/>
                    <a:pt x="12700" y="17780"/>
                    <a:pt x="12700" y="17780"/>
                  </a:cubicBezTo>
                  <a:lnTo>
                    <a:pt x="12700" y="17780"/>
                  </a:lnTo>
                  <a:cubicBezTo>
                    <a:pt x="16510" y="6350"/>
                    <a:pt x="25400" y="0"/>
                    <a:pt x="35560" y="0"/>
                  </a:cubicBezTo>
                  <a:cubicBezTo>
                    <a:pt x="45720" y="0"/>
                    <a:pt x="39370" y="0"/>
                    <a:pt x="40640" y="0"/>
                  </a:cubicBezTo>
                  <a:lnTo>
                    <a:pt x="40640" y="13970"/>
                  </a:lnTo>
                  <a:cubicBezTo>
                    <a:pt x="40640" y="13970"/>
                    <a:pt x="38100" y="13970"/>
                    <a:pt x="36830" y="13970"/>
                  </a:cubicBezTo>
                  <a:cubicBezTo>
                    <a:pt x="21590" y="13970"/>
                    <a:pt x="13970" y="30480"/>
                    <a:pt x="13970" y="44450"/>
                  </a:cubicBezTo>
                  <a:lnTo>
                    <a:pt x="13970" y="77470"/>
                  </a:lnTo>
                  <a:lnTo>
                    <a:pt x="0" y="774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DAE6A877-B444-324D-898B-BEF9993F5BBB}"/>
                </a:ext>
              </a:extLst>
            </p:cNvPr>
            <p:cNvSpPr/>
            <p:nvPr/>
          </p:nvSpPr>
          <p:spPr>
            <a:xfrm>
              <a:off x="1962151" y="4309110"/>
              <a:ext cx="67310" cy="109220"/>
            </a:xfrm>
            <a:custGeom>
              <a:avLst/>
              <a:gdLst>
                <a:gd name="connsiteX0" fmla="*/ 38100 w 67310"/>
                <a:gd name="connsiteY0" fmla="*/ 64770 h 109220"/>
                <a:gd name="connsiteX1" fmla="*/ 67310 w 67310"/>
                <a:gd name="connsiteY1" fmla="*/ 109220 h 109220"/>
                <a:gd name="connsiteX2" fmla="*/ 50800 w 67310"/>
                <a:gd name="connsiteY2" fmla="*/ 109220 h 109220"/>
                <a:gd name="connsiteX3" fmla="*/ 26670 w 67310"/>
                <a:gd name="connsiteY3" fmla="*/ 72390 h 109220"/>
                <a:gd name="connsiteX4" fmla="*/ 13970 w 67310"/>
                <a:gd name="connsiteY4" fmla="*/ 86360 h 109220"/>
                <a:gd name="connsiteX5" fmla="*/ 13970 w 67310"/>
                <a:gd name="connsiteY5" fmla="*/ 109220 h 109220"/>
                <a:gd name="connsiteX6" fmla="*/ 0 w 67310"/>
                <a:gd name="connsiteY6" fmla="*/ 109220 h 109220"/>
                <a:gd name="connsiteX7" fmla="*/ 0 w 67310"/>
                <a:gd name="connsiteY7" fmla="*/ 0 h 109220"/>
                <a:gd name="connsiteX8" fmla="*/ 13970 w 67310"/>
                <a:gd name="connsiteY8" fmla="*/ 0 h 109220"/>
                <a:gd name="connsiteX9" fmla="*/ 13970 w 67310"/>
                <a:gd name="connsiteY9" fmla="*/ 71120 h 109220"/>
                <a:gd name="connsiteX10" fmla="*/ 48260 w 67310"/>
                <a:gd name="connsiteY10" fmla="*/ 33020 h 109220"/>
                <a:gd name="connsiteX11" fmla="*/ 64770 w 67310"/>
                <a:gd name="connsiteY11" fmla="*/ 33020 h 109220"/>
                <a:gd name="connsiteX12" fmla="*/ 36830 w 67310"/>
                <a:gd name="connsiteY12" fmla="*/ 64770 h 109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310" h="109220">
                  <a:moveTo>
                    <a:pt x="38100" y="64770"/>
                  </a:moveTo>
                  <a:lnTo>
                    <a:pt x="67310" y="109220"/>
                  </a:lnTo>
                  <a:lnTo>
                    <a:pt x="50800" y="109220"/>
                  </a:lnTo>
                  <a:lnTo>
                    <a:pt x="26670" y="72390"/>
                  </a:lnTo>
                  <a:lnTo>
                    <a:pt x="13970" y="86360"/>
                  </a:lnTo>
                  <a:lnTo>
                    <a:pt x="13970" y="109220"/>
                  </a:lnTo>
                  <a:lnTo>
                    <a:pt x="0" y="109220"/>
                  </a:lnTo>
                  <a:lnTo>
                    <a:pt x="0" y="0"/>
                  </a:lnTo>
                  <a:lnTo>
                    <a:pt x="13970" y="0"/>
                  </a:lnTo>
                  <a:lnTo>
                    <a:pt x="13970" y="71120"/>
                  </a:lnTo>
                  <a:lnTo>
                    <a:pt x="48260" y="33020"/>
                  </a:lnTo>
                  <a:lnTo>
                    <a:pt x="64770" y="33020"/>
                  </a:lnTo>
                  <a:lnTo>
                    <a:pt x="3683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037B5A52-7DBD-3A78-6BB8-0CE0D13B3F79}"/>
                </a:ext>
              </a:extLst>
            </p:cNvPr>
            <p:cNvSpPr/>
            <p:nvPr/>
          </p:nvSpPr>
          <p:spPr>
            <a:xfrm>
              <a:off x="2081530" y="4305300"/>
              <a:ext cx="93980" cy="114300"/>
            </a:xfrm>
            <a:custGeom>
              <a:avLst/>
              <a:gdLst>
                <a:gd name="connsiteX0" fmla="*/ 57150 w 93980"/>
                <a:gd name="connsiteY0" fmla="*/ 114300 h 114300"/>
                <a:gd name="connsiteX1" fmla="*/ 0 w 93980"/>
                <a:gd name="connsiteY1" fmla="*/ 57150 h 114300"/>
                <a:gd name="connsiteX2" fmla="*/ 58420 w 93980"/>
                <a:gd name="connsiteY2" fmla="*/ 0 h 114300"/>
                <a:gd name="connsiteX3" fmla="*/ 91440 w 93980"/>
                <a:gd name="connsiteY3" fmla="*/ 7620 h 114300"/>
                <a:gd name="connsiteX4" fmla="*/ 91440 w 93980"/>
                <a:gd name="connsiteY4" fmla="*/ 21590 h 114300"/>
                <a:gd name="connsiteX5" fmla="*/ 58420 w 93980"/>
                <a:gd name="connsiteY5" fmla="*/ 13970 h 114300"/>
                <a:gd name="connsiteX6" fmla="*/ 15240 w 93980"/>
                <a:gd name="connsiteY6" fmla="*/ 57150 h 114300"/>
                <a:gd name="connsiteX7" fmla="*/ 58420 w 93980"/>
                <a:gd name="connsiteY7" fmla="*/ 100330 h 114300"/>
                <a:gd name="connsiteX8" fmla="*/ 80010 w 93980"/>
                <a:gd name="connsiteY8" fmla="*/ 96520 h 114300"/>
                <a:gd name="connsiteX9" fmla="*/ 80010 w 93980"/>
                <a:gd name="connsiteY9" fmla="*/ 63500 h 114300"/>
                <a:gd name="connsiteX10" fmla="*/ 93980 w 93980"/>
                <a:gd name="connsiteY10" fmla="*/ 63500 h 114300"/>
                <a:gd name="connsiteX11" fmla="*/ 93980 w 93980"/>
                <a:gd name="connsiteY11" fmla="*/ 105410 h 114300"/>
                <a:gd name="connsiteX12" fmla="*/ 58420 w 93980"/>
                <a:gd name="connsiteY12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980" h="114300">
                  <a:moveTo>
                    <a:pt x="57150" y="114300"/>
                  </a:moveTo>
                  <a:cubicBezTo>
                    <a:pt x="24130" y="114300"/>
                    <a:pt x="0" y="90170"/>
                    <a:pt x="0" y="57150"/>
                  </a:cubicBezTo>
                  <a:cubicBezTo>
                    <a:pt x="0" y="24130"/>
                    <a:pt x="25400" y="0"/>
                    <a:pt x="58420" y="0"/>
                  </a:cubicBezTo>
                  <a:cubicBezTo>
                    <a:pt x="91440" y="0"/>
                    <a:pt x="87630" y="6350"/>
                    <a:pt x="91440" y="7620"/>
                  </a:cubicBezTo>
                  <a:lnTo>
                    <a:pt x="91440" y="21590"/>
                  </a:lnTo>
                  <a:cubicBezTo>
                    <a:pt x="83820" y="17780"/>
                    <a:pt x="72390" y="13970"/>
                    <a:pt x="58420" y="13970"/>
                  </a:cubicBezTo>
                  <a:cubicBezTo>
                    <a:pt x="31750" y="13970"/>
                    <a:pt x="15240" y="31750"/>
                    <a:pt x="15240" y="57150"/>
                  </a:cubicBezTo>
                  <a:cubicBezTo>
                    <a:pt x="15240" y="82550"/>
                    <a:pt x="33020" y="100330"/>
                    <a:pt x="58420" y="100330"/>
                  </a:cubicBezTo>
                  <a:cubicBezTo>
                    <a:pt x="83820" y="100330"/>
                    <a:pt x="74930" y="99060"/>
                    <a:pt x="80010" y="96520"/>
                  </a:cubicBezTo>
                  <a:lnTo>
                    <a:pt x="80010" y="63500"/>
                  </a:lnTo>
                  <a:lnTo>
                    <a:pt x="93980" y="63500"/>
                  </a:lnTo>
                  <a:lnTo>
                    <a:pt x="93980" y="105410"/>
                  </a:lnTo>
                  <a:cubicBezTo>
                    <a:pt x="85090" y="110490"/>
                    <a:pt x="71120" y="114300"/>
                    <a:pt x="58420" y="1143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E0A70EF5-F26F-2A62-AED2-AB5D16DA7153}"/>
                </a:ext>
              </a:extLst>
            </p:cNvPr>
            <p:cNvSpPr/>
            <p:nvPr/>
          </p:nvSpPr>
          <p:spPr>
            <a:xfrm>
              <a:off x="2193290" y="4339590"/>
              <a:ext cx="67310" cy="80009"/>
            </a:xfrm>
            <a:custGeom>
              <a:avLst/>
              <a:gdLst>
                <a:gd name="connsiteX0" fmla="*/ 54610 w 67310"/>
                <a:gd name="connsiteY0" fmla="*/ 78740 h 80009"/>
                <a:gd name="connsiteX1" fmla="*/ 54610 w 67310"/>
                <a:gd name="connsiteY1" fmla="*/ 68580 h 80009"/>
                <a:gd name="connsiteX2" fmla="*/ 54610 w 67310"/>
                <a:gd name="connsiteY2" fmla="*/ 62230 h 80009"/>
                <a:gd name="connsiteX3" fmla="*/ 54610 w 67310"/>
                <a:gd name="connsiteY3" fmla="*/ 62230 h 80009"/>
                <a:gd name="connsiteX4" fmla="*/ 26670 w 67310"/>
                <a:gd name="connsiteY4" fmla="*/ 80010 h 80009"/>
                <a:gd name="connsiteX5" fmla="*/ 0 w 67310"/>
                <a:gd name="connsiteY5" fmla="*/ 49530 h 80009"/>
                <a:gd name="connsiteX6" fmla="*/ 0 w 67310"/>
                <a:gd name="connsiteY6" fmla="*/ 1270 h 80009"/>
                <a:gd name="connsiteX7" fmla="*/ 13970 w 67310"/>
                <a:gd name="connsiteY7" fmla="*/ 1270 h 80009"/>
                <a:gd name="connsiteX8" fmla="*/ 13970 w 67310"/>
                <a:gd name="connsiteY8" fmla="*/ 45720 h 80009"/>
                <a:gd name="connsiteX9" fmla="*/ 27940 w 67310"/>
                <a:gd name="connsiteY9" fmla="*/ 66040 h 80009"/>
                <a:gd name="connsiteX10" fmla="*/ 53340 w 67310"/>
                <a:gd name="connsiteY10" fmla="*/ 38100 h 80009"/>
                <a:gd name="connsiteX11" fmla="*/ 53340 w 67310"/>
                <a:gd name="connsiteY11" fmla="*/ 0 h 80009"/>
                <a:gd name="connsiteX12" fmla="*/ 67310 w 67310"/>
                <a:gd name="connsiteY12" fmla="*/ 0 h 80009"/>
                <a:gd name="connsiteX13" fmla="*/ 67310 w 67310"/>
                <a:gd name="connsiteY13" fmla="*/ 76200 h 80009"/>
                <a:gd name="connsiteX14" fmla="*/ 54610 w 67310"/>
                <a:gd name="connsiteY14" fmla="*/ 76200 h 8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10" h="80009">
                  <a:moveTo>
                    <a:pt x="54610" y="78740"/>
                  </a:moveTo>
                  <a:lnTo>
                    <a:pt x="54610" y="68580"/>
                  </a:lnTo>
                  <a:cubicBezTo>
                    <a:pt x="54610" y="64770"/>
                    <a:pt x="54610" y="63500"/>
                    <a:pt x="54610" y="62230"/>
                  </a:cubicBezTo>
                  <a:lnTo>
                    <a:pt x="54610" y="62230"/>
                  </a:lnTo>
                  <a:cubicBezTo>
                    <a:pt x="52070" y="68580"/>
                    <a:pt x="41910" y="80010"/>
                    <a:pt x="26670" y="80010"/>
                  </a:cubicBezTo>
                  <a:cubicBezTo>
                    <a:pt x="11430" y="80010"/>
                    <a:pt x="0" y="68580"/>
                    <a:pt x="0" y="49530"/>
                  </a:cubicBezTo>
                  <a:lnTo>
                    <a:pt x="0" y="1270"/>
                  </a:lnTo>
                  <a:lnTo>
                    <a:pt x="13970" y="1270"/>
                  </a:lnTo>
                  <a:lnTo>
                    <a:pt x="13970" y="45720"/>
                  </a:lnTo>
                  <a:cubicBezTo>
                    <a:pt x="13970" y="55880"/>
                    <a:pt x="15240" y="66040"/>
                    <a:pt x="27940" y="66040"/>
                  </a:cubicBezTo>
                  <a:cubicBezTo>
                    <a:pt x="40640" y="66040"/>
                    <a:pt x="53340" y="54610"/>
                    <a:pt x="53340" y="38100"/>
                  </a:cubicBezTo>
                  <a:lnTo>
                    <a:pt x="53340" y="0"/>
                  </a:lnTo>
                  <a:lnTo>
                    <a:pt x="67310" y="0"/>
                  </a:lnTo>
                  <a:lnTo>
                    <a:pt x="67310" y="76200"/>
                  </a:lnTo>
                  <a:lnTo>
                    <a:pt x="54610" y="762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23B0269C-1C80-7469-974C-1AB9481F54DC}"/>
                </a:ext>
              </a:extLst>
            </p:cNvPr>
            <p:cNvSpPr/>
            <p:nvPr/>
          </p:nvSpPr>
          <p:spPr>
            <a:xfrm>
              <a:off x="2287271" y="4311650"/>
              <a:ext cx="17779" cy="106679"/>
            </a:xfrm>
            <a:custGeom>
              <a:avLst/>
              <a:gdLst>
                <a:gd name="connsiteX0" fmla="*/ 8890 w 17779"/>
                <a:gd name="connsiteY0" fmla="*/ 0 h 106679"/>
                <a:gd name="connsiteX1" fmla="*/ 17780 w 17779"/>
                <a:gd name="connsiteY1" fmla="*/ 8890 h 106679"/>
                <a:gd name="connsiteX2" fmla="*/ 8890 w 17779"/>
                <a:gd name="connsiteY2" fmla="*/ 17780 h 106679"/>
                <a:gd name="connsiteX3" fmla="*/ 0 w 17779"/>
                <a:gd name="connsiteY3" fmla="*/ 8890 h 106679"/>
                <a:gd name="connsiteX4" fmla="*/ 8890 w 17779"/>
                <a:gd name="connsiteY4" fmla="*/ 0 h 106679"/>
                <a:gd name="connsiteX5" fmla="*/ 16510 w 17779"/>
                <a:gd name="connsiteY5" fmla="*/ 30480 h 106679"/>
                <a:gd name="connsiteX6" fmla="*/ 16510 w 17779"/>
                <a:gd name="connsiteY6" fmla="*/ 106680 h 106679"/>
                <a:gd name="connsiteX7" fmla="*/ 2540 w 17779"/>
                <a:gd name="connsiteY7" fmla="*/ 106680 h 106679"/>
                <a:gd name="connsiteX8" fmla="*/ 2540 w 17779"/>
                <a:gd name="connsiteY8" fmla="*/ 30480 h 106679"/>
                <a:gd name="connsiteX9" fmla="*/ 16510 w 17779"/>
                <a:gd name="connsiteY9" fmla="*/ 30480 h 106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79" h="106679">
                  <a:moveTo>
                    <a:pt x="8890" y="0"/>
                  </a:moveTo>
                  <a:cubicBezTo>
                    <a:pt x="13970" y="0"/>
                    <a:pt x="17780" y="3810"/>
                    <a:pt x="17780" y="8890"/>
                  </a:cubicBezTo>
                  <a:cubicBezTo>
                    <a:pt x="17780" y="13970"/>
                    <a:pt x="13970" y="17780"/>
                    <a:pt x="889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0"/>
                    <a:pt x="3810" y="0"/>
                    <a:pt x="8890" y="0"/>
                  </a:cubicBezTo>
                  <a:close/>
                  <a:moveTo>
                    <a:pt x="16510" y="30480"/>
                  </a:moveTo>
                  <a:lnTo>
                    <a:pt x="16510" y="106680"/>
                  </a:lnTo>
                  <a:lnTo>
                    <a:pt x="2540" y="106680"/>
                  </a:lnTo>
                  <a:lnTo>
                    <a:pt x="2540" y="30480"/>
                  </a:lnTo>
                  <a:lnTo>
                    <a:pt x="16510" y="304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B75C8E09-FE52-8434-8361-93DFA0E605C6}"/>
                </a:ext>
              </a:extLst>
            </p:cNvPr>
            <p:cNvSpPr/>
            <p:nvPr/>
          </p:nvSpPr>
          <p:spPr>
            <a:xfrm>
              <a:off x="2325371" y="4310380"/>
              <a:ext cx="76200" cy="110490"/>
            </a:xfrm>
            <a:custGeom>
              <a:avLst/>
              <a:gdLst>
                <a:gd name="connsiteX0" fmla="*/ 74930 w 76200"/>
                <a:gd name="connsiteY0" fmla="*/ 107950 h 110490"/>
                <a:gd name="connsiteX1" fmla="*/ 62230 w 76200"/>
                <a:gd name="connsiteY1" fmla="*/ 107950 h 110490"/>
                <a:gd name="connsiteX2" fmla="*/ 62230 w 76200"/>
                <a:gd name="connsiteY2" fmla="*/ 99060 h 110490"/>
                <a:gd name="connsiteX3" fmla="*/ 62230 w 76200"/>
                <a:gd name="connsiteY3" fmla="*/ 93980 h 110490"/>
                <a:gd name="connsiteX4" fmla="*/ 62230 w 76200"/>
                <a:gd name="connsiteY4" fmla="*/ 93980 h 110490"/>
                <a:gd name="connsiteX5" fmla="*/ 35560 w 76200"/>
                <a:gd name="connsiteY5" fmla="*/ 110490 h 110490"/>
                <a:gd name="connsiteX6" fmla="*/ 0 w 76200"/>
                <a:gd name="connsiteY6" fmla="*/ 71120 h 110490"/>
                <a:gd name="connsiteX7" fmla="*/ 35560 w 76200"/>
                <a:gd name="connsiteY7" fmla="*/ 31750 h 110490"/>
                <a:gd name="connsiteX8" fmla="*/ 62230 w 76200"/>
                <a:gd name="connsiteY8" fmla="*/ 45720 h 110490"/>
                <a:gd name="connsiteX9" fmla="*/ 62230 w 76200"/>
                <a:gd name="connsiteY9" fmla="*/ 45720 h 110490"/>
                <a:gd name="connsiteX10" fmla="*/ 62230 w 76200"/>
                <a:gd name="connsiteY10" fmla="*/ 39370 h 110490"/>
                <a:gd name="connsiteX11" fmla="*/ 62230 w 76200"/>
                <a:gd name="connsiteY11" fmla="*/ 0 h 110490"/>
                <a:gd name="connsiteX12" fmla="*/ 76200 w 76200"/>
                <a:gd name="connsiteY12" fmla="*/ 0 h 110490"/>
                <a:gd name="connsiteX13" fmla="*/ 76200 w 76200"/>
                <a:gd name="connsiteY13" fmla="*/ 109220 h 110490"/>
                <a:gd name="connsiteX14" fmla="*/ 12700 w 76200"/>
                <a:gd name="connsiteY14" fmla="*/ 69850 h 110490"/>
                <a:gd name="connsiteX15" fmla="*/ 36830 w 76200"/>
                <a:gd name="connsiteY15" fmla="*/ 97790 h 110490"/>
                <a:gd name="connsiteX16" fmla="*/ 60960 w 76200"/>
                <a:gd name="connsiteY16" fmla="*/ 69850 h 110490"/>
                <a:gd name="connsiteX17" fmla="*/ 36830 w 76200"/>
                <a:gd name="connsiteY17" fmla="*/ 41910 h 110490"/>
                <a:gd name="connsiteX18" fmla="*/ 12700 w 76200"/>
                <a:gd name="connsiteY18" fmla="*/ 69850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200" h="110490">
                  <a:moveTo>
                    <a:pt x="74930" y="107950"/>
                  </a:moveTo>
                  <a:lnTo>
                    <a:pt x="62230" y="107950"/>
                  </a:lnTo>
                  <a:lnTo>
                    <a:pt x="62230" y="99060"/>
                  </a:lnTo>
                  <a:cubicBezTo>
                    <a:pt x="62230" y="95250"/>
                    <a:pt x="62230" y="93980"/>
                    <a:pt x="62230" y="93980"/>
                  </a:cubicBezTo>
                  <a:lnTo>
                    <a:pt x="62230" y="93980"/>
                  </a:lnTo>
                  <a:cubicBezTo>
                    <a:pt x="58420" y="102870"/>
                    <a:pt x="46990" y="110490"/>
                    <a:pt x="35560" y="110490"/>
                  </a:cubicBezTo>
                  <a:cubicBezTo>
                    <a:pt x="15240" y="110490"/>
                    <a:pt x="0" y="93980"/>
                    <a:pt x="0" y="71120"/>
                  </a:cubicBezTo>
                  <a:cubicBezTo>
                    <a:pt x="0" y="48260"/>
                    <a:pt x="15240" y="31750"/>
                    <a:pt x="35560" y="31750"/>
                  </a:cubicBezTo>
                  <a:cubicBezTo>
                    <a:pt x="55880" y="31750"/>
                    <a:pt x="58420" y="38100"/>
                    <a:pt x="62230" y="45720"/>
                  </a:cubicBezTo>
                  <a:lnTo>
                    <a:pt x="62230" y="45720"/>
                  </a:lnTo>
                  <a:cubicBezTo>
                    <a:pt x="62230" y="45720"/>
                    <a:pt x="62230" y="43180"/>
                    <a:pt x="62230" y="39370"/>
                  </a:cubicBezTo>
                  <a:lnTo>
                    <a:pt x="62230" y="0"/>
                  </a:lnTo>
                  <a:lnTo>
                    <a:pt x="76200" y="0"/>
                  </a:lnTo>
                  <a:lnTo>
                    <a:pt x="76200" y="109220"/>
                  </a:lnTo>
                  <a:close/>
                  <a:moveTo>
                    <a:pt x="12700" y="69850"/>
                  </a:moveTo>
                  <a:cubicBezTo>
                    <a:pt x="12700" y="85090"/>
                    <a:pt x="21590" y="97790"/>
                    <a:pt x="36830" y="97790"/>
                  </a:cubicBezTo>
                  <a:cubicBezTo>
                    <a:pt x="52070" y="97790"/>
                    <a:pt x="60960" y="88900"/>
                    <a:pt x="60960" y="69850"/>
                  </a:cubicBezTo>
                  <a:cubicBezTo>
                    <a:pt x="60960" y="50800"/>
                    <a:pt x="48260" y="41910"/>
                    <a:pt x="36830" y="41910"/>
                  </a:cubicBezTo>
                  <a:cubicBezTo>
                    <a:pt x="25400" y="41910"/>
                    <a:pt x="12700" y="53340"/>
                    <a:pt x="12700" y="698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 144">
              <a:extLst>
                <a:ext uri="{FF2B5EF4-FFF2-40B4-BE49-F238E27FC236}">
                  <a16:creationId xmlns:a16="http://schemas.microsoft.com/office/drawing/2014/main" id="{3BF48D77-CB8F-E94B-AF28-117F1F7E472F}"/>
                </a:ext>
              </a:extLst>
            </p:cNvPr>
            <p:cNvSpPr/>
            <p:nvPr/>
          </p:nvSpPr>
          <p:spPr>
            <a:xfrm>
              <a:off x="2423161" y="4340860"/>
              <a:ext cx="71119" cy="78740"/>
            </a:xfrm>
            <a:custGeom>
              <a:avLst/>
              <a:gdLst>
                <a:gd name="connsiteX0" fmla="*/ 71120 w 71119"/>
                <a:gd name="connsiteY0" fmla="*/ 35560 h 78740"/>
                <a:gd name="connsiteX1" fmla="*/ 71120 w 71119"/>
                <a:gd name="connsiteY1" fmla="*/ 43180 h 78740"/>
                <a:gd name="connsiteX2" fmla="*/ 13970 w 71119"/>
                <a:gd name="connsiteY2" fmla="*/ 43180 h 78740"/>
                <a:gd name="connsiteX3" fmla="*/ 40640 w 71119"/>
                <a:gd name="connsiteY3" fmla="*/ 67310 h 78740"/>
                <a:gd name="connsiteX4" fmla="*/ 68580 w 71119"/>
                <a:gd name="connsiteY4" fmla="*/ 59690 h 78740"/>
                <a:gd name="connsiteX5" fmla="*/ 68580 w 71119"/>
                <a:gd name="connsiteY5" fmla="*/ 72390 h 78740"/>
                <a:gd name="connsiteX6" fmla="*/ 40640 w 71119"/>
                <a:gd name="connsiteY6" fmla="*/ 78740 h 78740"/>
                <a:gd name="connsiteX7" fmla="*/ 0 w 71119"/>
                <a:gd name="connsiteY7" fmla="*/ 39370 h 78740"/>
                <a:gd name="connsiteX8" fmla="*/ 36830 w 71119"/>
                <a:gd name="connsiteY8" fmla="*/ 0 h 78740"/>
                <a:gd name="connsiteX9" fmla="*/ 71120 w 71119"/>
                <a:gd name="connsiteY9" fmla="*/ 35560 h 78740"/>
                <a:gd name="connsiteX10" fmla="*/ 35560 w 71119"/>
                <a:gd name="connsiteY10" fmla="*/ 11430 h 78740"/>
                <a:gd name="connsiteX11" fmla="*/ 12700 w 71119"/>
                <a:gd name="connsiteY11" fmla="*/ 33020 h 78740"/>
                <a:gd name="connsiteX12" fmla="*/ 55880 w 71119"/>
                <a:gd name="connsiteY12" fmla="*/ 33020 h 78740"/>
                <a:gd name="connsiteX13" fmla="*/ 35560 w 71119"/>
                <a:gd name="connsiteY13" fmla="*/ 1143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119" h="78740">
                  <a:moveTo>
                    <a:pt x="71120" y="35560"/>
                  </a:moveTo>
                  <a:cubicBezTo>
                    <a:pt x="71120" y="38100"/>
                    <a:pt x="71120" y="41910"/>
                    <a:pt x="71120" y="43180"/>
                  </a:cubicBezTo>
                  <a:lnTo>
                    <a:pt x="13970" y="43180"/>
                  </a:lnTo>
                  <a:cubicBezTo>
                    <a:pt x="13970" y="58420"/>
                    <a:pt x="24130" y="67310"/>
                    <a:pt x="40640" y="67310"/>
                  </a:cubicBezTo>
                  <a:cubicBezTo>
                    <a:pt x="57150" y="67310"/>
                    <a:pt x="62230" y="64770"/>
                    <a:pt x="68580" y="59690"/>
                  </a:cubicBezTo>
                  <a:lnTo>
                    <a:pt x="68580" y="72390"/>
                  </a:lnTo>
                  <a:cubicBezTo>
                    <a:pt x="62230" y="76200"/>
                    <a:pt x="52070" y="78740"/>
                    <a:pt x="4064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6830" y="0"/>
                  </a:cubicBezTo>
                  <a:cubicBezTo>
                    <a:pt x="57150" y="0"/>
                    <a:pt x="71120" y="16510"/>
                    <a:pt x="71120" y="35560"/>
                  </a:cubicBezTo>
                  <a:close/>
                  <a:moveTo>
                    <a:pt x="35560" y="11430"/>
                  </a:moveTo>
                  <a:cubicBezTo>
                    <a:pt x="22860" y="11430"/>
                    <a:pt x="13970" y="21590"/>
                    <a:pt x="12700" y="33020"/>
                  </a:cubicBezTo>
                  <a:lnTo>
                    <a:pt x="55880" y="33020"/>
                  </a:lnTo>
                  <a:cubicBezTo>
                    <a:pt x="55880" y="21590"/>
                    <a:pt x="48260" y="11430"/>
                    <a:pt x="3556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863CB507-DFF0-4A17-BAA3-5D7A02FA16E2}"/>
                </a:ext>
              </a:extLst>
            </p:cNvPr>
            <p:cNvSpPr/>
            <p:nvPr/>
          </p:nvSpPr>
          <p:spPr>
            <a:xfrm>
              <a:off x="2514601" y="4309110"/>
              <a:ext cx="29210" cy="113030"/>
            </a:xfrm>
            <a:custGeom>
              <a:avLst/>
              <a:gdLst>
                <a:gd name="connsiteX0" fmla="*/ 0 w 29210"/>
                <a:gd name="connsiteY0" fmla="*/ 0 h 113030"/>
                <a:gd name="connsiteX1" fmla="*/ 13970 w 29210"/>
                <a:gd name="connsiteY1" fmla="*/ 0 h 113030"/>
                <a:gd name="connsiteX2" fmla="*/ 13970 w 29210"/>
                <a:gd name="connsiteY2" fmla="*/ 87630 h 113030"/>
                <a:gd name="connsiteX3" fmla="*/ 22860 w 29210"/>
                <a:gd name="connsiteY3" fmla="*/ 99060 h 113030"/>
                <a:gd name="connsiteX4" fmla="*/ 29210 w 29210"/>
                <a:gd name="connsiteY4" fmla="*/ 99060 h 113030"/>
                <a:gd name="connsiteX5" fmla="*/ 29210 w 29210"/>
                <a:gd name="connsiteY5" fmla="*/ 111760 h 113030"/>
                <a:gd name="connsiteX6" fmla="*/ 19050 w 29210"/>
                <a:gd name="connsiteY6" fmla="*/ 113030 h 113030"/>
                <a:gd name="connsiteX7" fmla="*/ 0 w 29210"/>
                <a:gd name="connsiteY7" fmla="*/ 91440 h 113030"/>
                <a:gd name="connsiteX8" fmla="*/ 0 w 29210"/>
                <a:gd name="connsiteY8" fmla="*/ 1270 h 11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10" h="113030">
                  <a:moveTo>
                    <a:pt x="0" y="0"/>
                  </a:moveTo>
                  <a:lnTo>
                    <a:pt x="13970" y="0"/>
                  </a:lnTo>
                  <a:lnTo>
                    <a:pt x="13970" y="87630"/>
                  </a:lnTo>
                  <a:cubicBezTo>
                    <a:pt x="13970" y="95250"/>
                    <a:pt x="16510" y="99060"/>
                    <a:pt x="22860" y="99060"/>
                  </a:cubicBezTo>
                  <a:cubicBezTo>
                    <a:pt x="29210" y="99060"/>
                    <a:pt x="29210" y="99060"/>
                    <a:pt x="29210" y="99060"/>
                  </a:cubicBezTo>
                  <a:lnTo>
                    <a:pt x="29210" y="111760"/>
                  </a:lnTo>
                  <a:cubicBezTo>
                    <a:pt x="29210" y="111760"/>
                    <a:pt x="24130" y="113030"/>
                    <a:pt x="19050" y="113030"/>
                  </a:cubicBezTo>
                  <a:cubicBezTo>
                    <a:pt x="7620" y="113030"/>
                    <a:pt x="0" y="106680"/>
                    <a:pt x="0" y="9144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 146">
              <a:extLst>
                <a:ext uri="{FF2B5EF4-FFF2-40B4-BE49-F238E27FC236}">
                  <a16:creationId xmlns:a16="http://schemas.microsoft.com/office/drawing/2014/main" id="{4DEC08B4-94ED-F53A-5145-FD0D87569C13}"/>
                </a:ext>
              </a:extLst>
            </p:cNvPr>
            <p:cNvSpPr/>
            <p:nvPr/>
          </p:nvSpPr>
          <p:spPr>
            <a:xfrm>
              <a:off x="2560321" y="4311650"/>
              <a:ext cx="17779" cy="106679"/>
            </a:xfrm>
            <a:custGeom>
              <a:avLst/>
              <a:gdLst>
                <a:gd name="connsiteX0" fmla="*/ 8890 w 17779"/>
                <a:gd name="connsiteY0" fmla="*/ 0 h 106679"/>
                <a:gd name="connsiteX1" fmla="*/ 17780 w 17779"/>
                <a:gd name="connsiteY1" fmla="*/ 8890 h 106679"/>
                <a:gd name="connsiteX2" fmla="*/ 8890 w 17779"/>
                <a:gd name="connsiteY2" fmla="*/ 17780 h 106679"/>
                <a:gd name="connsiteX3" fmla="*/ 0 w 17779"/>
                <a:gd name="connsiteY3" fmla="*/ 8890 h 106679"/>
                <a:gd name="connsiteX4" fmla="*/ 8890 w 17779"/>
                <a:gd name="connsiteY4" fmla="*/ 0 h 106679"/>
                <a:gd name="connsiteX5" fmla="*/ 15240 w 17779"/>
                <a:gd name="connsiteY5" fmla="*/ 30480 h 106679"/>
                <a:gd name="connsiteX6" fmla="*/ 15240 w 17779"/>
                <a:gd name="connsiteY6" fmla="*/ 106680 h 106679"/>
                <a:gd name="connsiteX7" fmla="*/ 1270 w 17779"/>
                <a:gd name="connsiteY7" fmla="*/ 106680 h 106679"/>
                <a:gd name="connsiteX8" fmla="*/ 1270 w 17779"/>
                <a:gd name="connsiteY8" fmla="*/ 30480 h 106679"/>
                <a:gd name="connsiteX9" fmla="*/ 15240 w 17779"/>
                <a:gd name="connsiteY9" fmla="*/ 30480 h 106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79" h="106679">
                  <a:moveTo>
                    <a:pt x="8890" y="0"/>
                  </a:moveTo>
                  <a:cubicBezTo>
                    <a:pt x="13970" y="0"/>
                    <a:pt x="17780" y="3810"/>
                    <a:pt x="17780" y="8890"/>
                  </a:cubicBezTo>
                  <a:cubicBezTo>
                    <a:pt x="17780" y="13970"/>
                    <a:pt x="13970" y="17780"/>
                    <a:pt x="889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0"/>
                    <a:pt x="3810" y="0"/>
                    <a:pt x="8890" y="0"/>
                  </a:cubicBezTo>
                  <a:close/>
                  <a:moveTo>
                    <a:pt x="15240" y="30480"/>
                  </a:moveTo>
                  <a:lnTo>
                    <a:pt x="15240" y="106680"/>
                  </a:lnTo>
                  <a:lnTo>
                    <a:pt x="1270" y="106680"/>
                  </a:lnTo>
                  <a:lnTo>
                    <a:pt x="1270" y="30480"/>
                  </a:lnTo>
                  <a:lnTo>
                    <a:pt x="15240" y="304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0E3C3120-B122-292C-9C19-0A00EC281654}"/>
                </a:ext>
              </a:extLst>
            </p:cNvPr>
            <p:cNvSpPr/>
            <p:nvPr/>
          </p:nvSpPr>
          <p:spPr>
            <a:xfrm>
              <a:off x="2606040" y="4340860"/>
              <a:ext cx="67310" cy="80010"/>
            </a:xfrm>
            <a:custGeom>
              <a:avLst/>
              <a:gdLst>
                <a:gd name="connsiteX0" fmla="*/ 11430 w 67310"/>
                <a:gd name="connsiteY0" fmla="*/ 1270 h 80010"/>
                <a:gd name="connsiteX1" fmla="*/ 11430 w 67310"/>
                <a:gd name="connsiteY1" fmla="*/ 11430 h 80010"/>
                <a:gd name="connsiteX2" fmla="*/ 11430 w 67310"/>
                <a:gd name="connsiteY2" fmla="*/ 17780 h 80010"/>
                <a:gd name="connsiteX3" fmla="*/ 11430 w 67310"/>
                <a:gd name="connsiteY3" fmla="*/ 17780 h 80010"/>
                <a:gd name="connsiteX4" fmla="*/ 40640 w 67310"/>
                <a:gd name="connsiteY4" fmla="*/ 0 h 80010"/>
                <a:gd name="connsiteX5" fmla="*/ 67310 w 67310"/>
                <a:gd name="connsiteY5" fmla="*/ 30480 h 80010"/>
                <a:gd name="connsiteX6" fmla="*/ 67310 w 67310"/>
                <a:gd name="connsiteY6" fmla="*/ 78740 h 80010"/>
                <a:gd name="connsiteX7" fmla="*/ 53340 w 67310"/>
                <a:gd name="connsiteY7" fmla="*/ 78740 h 80010"/>
                <a:gd name="connsiteX8" fmla="*/ 53340 w 67310"/>
                <a:gd name="connsiteY8" fmla="*/ 34290 h 80010"/>
                <a:gd name="connsiteX9" fmla="*/ 39370 w 67310"/>
                <a:gd name="connsiteY9" fmla="*/ 13970 h 80010"/>
                <a:gd name="connsiteX10" fmla="*/ 13970 w 67310"/>
                <a:gd name="connsiteY10" fmla="*/ 41910 h 80010"/>
                <a:gd name="connsiteX11" fmla="*/ 13970 w 67310"/>
                <a:gd name="connsiteY11" fmla="*/ 80010 h 80010"/>
                <a:gd name="connsiteX12" fmla="*/ 0 w 67310"/>
                <a:gd name="connsiteY12" fmla="*/ 80010 h 80010"/>
                <a:gd name="connsiteX13" fmla="*/ 0 w 67310"/>
                <a:gd name="connsiteY13" fmla="*/ 3810 h 80010"/>
                <a:gd name="connsiteX14" fmla="*/ 12700 w 67310"/>
                <a:gd name="connsiteY14" fmla="*/ 3810 h 8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10" h="80010">
                  <a:moveTo>
                    <a:pt x="11430" y="1270"/>
                  </a:moveTo>
                  <a:lnTo>
                    <a:pt x="11430" y="11430"/>
                  </a:lnTo>
                  <a:cubicBezTo>
                    <a:pt x="11430" y="15240"/>
                    <a:pt x="11430" y="16510"/>
                    <a:pt x="11430" y="17780"/>
                  </a:cubicBezTo>
                  <a:lnTo>
                    <a:pt x="11430" y="17780"/>
                  </a:lnTo>
                  <a:cubicBezTo>
                    <a:pt x="13970" y="11430"/>
                    <a:pt x="24130" y="0"/>
                    <a:pt x="40640" y="0"/>
                  </a:cubicBezTo>
                  <a:cubicBezTo>
                    <a:pt x="57150" y="0"/>
                    <a:pt x="67310" y="11430"/>
                    <a:pt x="67310" y="30480"/>
                  </a:cubicBezTo>
                  <a:lnTo>
                    <a:pt x="67310" y="78740"/>
                  </a:lnTo>
                  <a:lnTo>
                    <a:pt x="53340" y="78740"/>
                  </a:lnTo>
                  <a:lnTo>
                    <a:pt x="53340" y="34290"/>
                  </a:lnTo>
                  <a:cubicBezTo>
                    <a:pt x="53340" y="24130"/>
                    <a:pt x="52070" y="13970"/>
                    <a:pt x="39370" y="13970"/>
                  </a:cubicBezTo>
                  <a:cubicBezTo>
                    <a:pt x="26670" y="13970"/>
                    <a:pt x="13970" y="25400"/>
                    <a:pt x="13970" y="41910"/>
                  </a:cubicBezTo>
                  <a:lnTo>
                    <a:pt x="13970" y="80010"/>
                  </a:lnTo>
                  <a:lnTo>
                    <a:pt x="0" y="80010"/>
                  </a:lnTo>
                  <a:lnTo>
                    <a:pt x="0" y="3810"/>
                  </a:lnTo>
                  <a:lnTo>
                    <a:pt x="1270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 148">
              <a:extLst>
                <a:ext uri="{FF2B5EF4-FFF2-40B4-BE49-F238E27FC236}">
                  <a16:creationId xmlns:a16="http://schemas.microsoft.com/office/drawing/2014/main" id="{AB35B920-F0FB-D8E0-BC92-79DC07E2F8B2}"/>
                </a:ext>
              </a:extLst>
            </p:cNvPr>
            <p:cNvSpPr/>
            <p:nvPr/>
          </p:nvSpPr>
          <p:spPr>
            <a:xfrm>
              <a:off x="2692401" y="4340860"/>
              <a:ext cx="71120" cy="78740"/>
            </a:xfrm>
            <a:custGeom>
              <a:avLst/>
              <a:gdLst>
                <a:gd name="connsiteX0" fmla="*/ 71120 w 71120"/>
                <a:gd name="connsiteY0" fmla="*/ 35560 h 78740"/>
                <a:gd name="connsiteX1" fmla="*/ 71120 w 71120"/>
                <a:gd name="connsiteY1" fmla="*/ 43180 h 78740"/>
                <a:gd name="connsiteX2" fmla="*/ 13970 w 71120"/>
                <a:gd name="connsiteY2" fmla="*/ 43180 h 78740"/>
                <a:gd name="connsiteX3" fmla="*/ 40640 w 71120"/>
                <a:gd name="connsiteY3" fmla="*/ 67310 h 78740"/>
                <a:gd name="connsiteX4" fmla="*/ 68580 w 71120"/>
                <a:gd name="connsiteY4" fmla="*/ 59690 h 78740"/>
                <a:gd name="connsiteX5" fmla="*/ 68580 w 71120"/>
                <a:gd name="connsiteY5" fmla="*/ 72390 h 78740"/>
                <a:gd name="connsiteX6" fmla="*/ 40640 w 71120"/>
                <a:gd name="connsiteY6" fmla="*/ 78740 h 78740"/>
                <a:gd name="connsiteX7" fmla="*/ 0 w 71120"/>
                <a:gd name="connsiteY7" fmla="*/ 39370 h 78740"/>
                <a:gd name="connsiteX8" fmla="*/ 36830 w 71120"/>
                <a:gd name="connsiteY8" fmla="*/ 0 h 78740"/>
                <a:gd name="connsiteX9" fmla="*/ 71120 w 71120"/>
                <a:gd name="connsiteY9" fmla="*/ 35560 h 78740"/>
                <a:gd name="connsiteX10" fmla="*/ 35560 w 71120"/>
                <a:gd name="connsiteY10" fmla="*/ 11430 h 78740"/>
                <a:gd name="connsiteX11" fmla="*/ 12700 w 71120"/>
                <a:gd name="connsiteY11" fmla="*/ 33020 h 78740"/>
                <a:gd name="connsiteX12" fmla="*/ 55880 w 71120"/>
                <a:gd name="connsiteY12" fmla="*/ 33020 h 78740"/>
                <a:gd name="connsiteX13" fmla="*/ 35560 w 71120"/>
                <a:gd name="connsiteY13" fmla="*/ 1143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120" h="78740">
                  <a:moveTo>
                    <a:pt x="71120" y="35560"/>
                  </a:moveTo>
                  <a:cubicBezTo>
                    <a:pt x="71120" y="38100"/>
                    <a:pt x="71120" y="41910"/>
                    <a:pt x="71120" y="43180"/>
                  </a:cubicBezTo>
                  <a:lnTo>
                    <a:pt x="13970" y="43180"/>
                  </a:lnTo>
                  <a:cubicBezTo>
                    <a:pt x="13970" y="58420"/>
                    <a:pt x="24130" y="67310"/>
                    <a:pt x="40640" y="67310"/>
                  </a:cubicBezTo>
                  <a:cubicBezTo>
                    <a:pt x="57150" y="67310"/>
                    <a:pt x="62230" y="64770"/>
                    <a:pt x="68580" y="59690"/>
                  </a:cubicBezTo>
                  <a:lnTo>
                    <a:pt x="68580" y="72390"/>
                  </a:lnTo>
                  <a:cubicBezTo>
                    <a:pt x="62230" y="76200"/>
                    <a:pt x="52070" y="78740"/>
                    <a:pt x="4064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6830" y="0"/>
                  </a:cubicBezTo>
                  <a:cubicBezTo>
                    <a:pt x="57150" y="0"/>
                    <a:pt x="71120" y="16510"/>
                    <a:pt x="71120" y="35560"/>
                  </a:cubicBezTo>
                  <a:close/>
                  <a:moveTo>
                    <a:pt x="35560" y="11430"/>
                  </a:moveTo>
                  <a:cubicBezTo>
                    <a:pt x="22860" y="11430"/>
                    <a:pt x="13970" y="21590"/>
                    <a:pt x="12700" y="33020"/>
                  </a:cubicBezTo>
                  <a:lnTo>
                    <a:pt x="55880" y="33020"/>
                  </a:lnTo>
                  <a:cubicBezTo>
                    <a:pt x="55880" y="21590"/>
                    <a:pt x="48260" y="11430"/>
                    <a:pt x="3556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 149">
              <a:extLst>
                <a:ext uri="{FF2B5EF4-FFF2-40B4-BE49-F238E27FC236}">
                  <a16:creationId xmlns:a16="http://schemas.microsoft.com/office/drawing/2014/main" id="{8E8A9207-C7F9-4099-33AF-84DC7D75C6B0}"/>
                </a:ext>
              </a:extLst>
            </p:cNvPr>
            <p:cNvSpPr/>
            <p:nvPr/>
          </p:nvSpPr>
          <p:spPr>
            <a:xfrm>
              <a:off x="2776221" y="4339590"/>
              <a:ext cx="53339" cy="81279"/>
            </a:xfrm>
            <a:custGeom>
              <a:avLst/>
              <a:gdLst>
                <a:gd name="connsiteX0" fmla="*/ 24130 w 53339"/>
                <a:gd name="connsiteY0" fmla="*/ 45720 h 81279"/>
                <a:gd name="connsiteX1" fmla="*/ 1270 w 53339"/>
                <a:gd name="connsiteY1" fmla="*/ 21590 h 81279"/>
                <a:gd name="connsiteX2" fmla="*/ 27940 w 53339"/>
                <a:gd name="connsiteY2" fmla="*/ 0 h 81279"/>
                <a:gd name="connsiteX3" fmla="*/ 49530 w 53339"/>
                <a:gd name="connsiteY3" fmla="*/ 5080 h 81279"/>
                <a:gd name="connsiteX4" fmla="*/ 49530 w 53339"/>
                <a:gd name="connsiteY4" fmla="*/ 17780 h 81279"/>
                <a:gd name="connsiteX5" fmla="*/ 29210 w 53339"/>
                <a:gd name="connsiteY5" fmla="*/ 12700 h 81279"/>
                <a:gd name="connsiteX6" fmla="*/ 13970 w 53339"/>
                <a:gd name="connsiteY6" fmla="*/ 22860 h 81279"/>
                <a:gd name="connsiteX7" fmla="*/ 29210 w 53339"/>
                <a:gd name="connsiteY7" fmla="*/ 35560 h 81279"/>
                <a:gd name="connsiteX8" fmla="*/ 53340 w 53339"/>
                <a:gd name="connsiteY8" fmla="*/ 59690 h 81279"/>
                <a:gd name="connsiteX9" fmla="*/ 25400 w 53339"/>
                <a:gd name="connsiteY9" fmla="*/ 81280 h 81279"/>
                <a:gd name="connsiteX10" fmla="*/ 0 w 53339"/>
                <a:gd name="connsiteY10" fmla="*/ 76200 h 81279"/>
                <a:gd name="connsiteX11" fmla="*/ 0 w 53339"/>
                <a:gd name="connsiteY11" fmla="*/ 63500 h 81279"/>
                <a:gd name="connsiteX12" fmla="*/ 24130 w 53339"/>
                <a:gd name="connsiteY12" fmla="*/ 69850 h 81279"/>
                <a:gd name="connsiteX13" fmla="*/ 39370 w 53339"/>
                <a:gd name="connsiteY13" fmla="*/ 59690 h 81279"/>
                <a:gd name="connsiteX14" fmla="*/ 22860 w 53339"/>
                <a:gd name="connsiteY14" fmla="*/ 46990 h 8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39" h="81279">
                  <a:moveTo>
                    <a:pt x="24130" y="45720"/>
                  </a:moveTo>
                  <a:cubicBezTo>
                    <a:pt x="10160" y="41910"/>
                    <a:pt x="1270" y="35560"/>
                    <a:pt x="1270" y="21590"/>
                  </a:cubicBezTo>
                  <a:cubicBezTo>
                    <a:pt x="1270" y="7620"/>
                    <a:pt x="12700" y="0"/>
                    <a:pt x="27940" y="0"/>
                  </a:cubicBezTo>
                  <a:cubicBezTo>
                    <a:pt x="43180" y="0"/>
                    <a:pt x="44450" y="2540"/>
                    <a:pt x="49530" y="5080"/>
                  </a:cubicBezTo>
                  <a:lnTo>
                    <a:pt x="49530" y="17780"/>
                  </a:lnTo>
                  <a:cubicBezTo>
                    <a:pt x="44450" y="15240"/>
                    <a:pt x="36830" y="12700"/>
                    <a:pt x="29210" y="12700"/>
                  </a:cubicBezTo>
                  <a:cubicBezTo>
                    <a:pt x="21590" y="12700"/>
                    <a:pt x="13970" y="15240"/>
                    <a:pt x="13970" y="22860"/>
                  </a:cubicBezTo>
                  <a:cubicBezTo>
                    <a:pt x="13970" y="30480"/>
                    <a:pt x="19050" y="31750"/>
                    <a:pt x="29210" y="35560"/>
                  </a:cubicBezTo>
                  <a:cubicBezTo>
                    <a:pt x="45720" y="40640"/>
                    <a:pt x="53340" y="46990"/>
                    <a:pt x="53340" y="59690"/>
                  </a:cubicBezTo>
                  <a:cubicBezTo>
                    <a:pt x="53340" y="72390"/>
                    <a:pt x="41910" y="81280"/>
                    <a:pt x="25400" y="81280"/>
                  </a:cubicBezTo>
                  <a:cubicBezTo>
                    <a:pt x="8890" y="81280"/>
                    <a:pt x="6350" y="78740"/>
                    <a:pt x="0" y="76200"/>
                  </a:cubicBezTo>
                  <a:lnTo>
                    <a:pt x="0" y="63500"/>
                  </a:lnTo>
                  <a:cubicBezTo>
                    <a:pt x="7620" y="67310"/>
                    <a:pt x="17780" y="69850"/>
                    <a:pt x="24130" y="69850"/>
                  </a:cubicBezTo>
                  <a:cubicBezTo>
                    <a:pt x="30480" y="69850"/>
                    <a:pt x="39370" y="67310"/>
                    <a:pt x="39370" y="59690"/>
                  </a:cubicBezTo>
                  <a:cubicBezTo>
                    <a:pt x="39370" y="52070"/>
                    <a:pt x="34290" y="50800"/>
                    <a:pt x="2286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 150">
              <a:extLst>
                <a:ext uri="{FF2B5EF4-FFF2-40B4-BE49-F238E27FC236}">
                  <a16:creationId xmlns:a16="http://schemas.microsoft.com/office/drawing/2014/main" id="{918F4E3D-4165-B168-0A6F-B89FF6A0BB8C}"/>
                </a:ext>
              </a:extLst>
            </p:cNvPr>
            <p:cNvSpPr/>
            <p:nvPr/>
          </p:nvSpPr>
          <p:spPr>
            <a:xfrm>
              <a:off x="3893821" y="4309110"/>
              <a:ext cx="29209" cy="109220"/>
            </a:xfrm>
            <a:custGeom>
              <a:avLst/>
              <a:gdLst>
                <a:gd name="connsiteX0" fmla="*/ 29210 w 29209"/>
                <a:gd name="connsiteY0" fmla="*/ 0 h 109220"/>
                <a:gd name="connsiteX1" fmla="*/ 29210 w 29209"/>
                <a:gd name="connsiteY1" fmla="*/ 109220 h 109220"/>
                <a:gd name="connsiteX2" fmla="*/ 13970 w 29209"/>
                <a:gd name="connsiteY2" fmla="*/ 109220 h 109220"/>
                <a:gd name="connsiteX3" fmla="*/ 13970 w 29209"/>
                <a:gd name="connsiteY3" fmla="*/ 12700 h 109220"/>
                <a:gd name="connsiteX4" fmla="*/ 0 w 29209"/>
                <a:gd name="connsiteY4" fmla="*/ 12700 h 109220"/>
                <a:gd name="connsiteX5" fmla="*/ 0 w 29209"/>
                <a:gd name="connsiteY5" fmla="*/ 0 h 109220"/>
                <a:gd name="connsiteX6" fmla="*/ 27940 w 29209"/>
                <a:gd name="connsiteY6" fmla="*/ 0 h 109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209" h="109220">
                  <a:moveTo>
                    <a:pt x="29210" y="0"/>
                  </a:moveTo>
                  <a:lnTo>
                    <a:pt x="29210" y="109220"/>
                  </a:lnTo>
                  <a:lnTo>
                    <a:pt x="13970" y="109220"/>
                  </a:lnTo>
                  <a:lnTo>
                    <a:pt x="13970" y="12700"/>
                  </a:lnTo>
                  <a:lnTo>
                    <a:pt x="0" y="12700"/>
                  </a:lnTo>
                  <a:lnTo>
                    <a:pt x="0" y="0"/>
                  </a:lnTo>
                  <a:lnTo>
                    <a:pt x="2794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 151">
              <a:extLst>
                <a:ext uri="{FF2B5EF4-FFF2-40B4-BE49-F238E27FC236}">
                  <a16:creationId xmlns:a16="http://schemas.microsoft.com/office/drawing/2014/main" id="{5E364C59-EBA2-3D8F-D1C9-302AA91042CF}"/>
                </a:ext>
              </a:extLst>
            </p:cNvPr>
            <p:cNvSpPr/>
            <p:nvPr/>
          </p:nvSpPr>
          <p:spPr>
            <a:xfrm>
              <a:off x="3948430" y="4306570"/>
              <a:ext cx="63500" cy="113029"/>
            </a:xfrm>
            <a:custGeom>
              <a:avLst/>
              <a:gdLst>
                <a:gd name="connsiteX0" fmla="*/ 24130 w 63500"/>
                <a:gd name="connsiteY0" fmla="*/ 13970 h 113029"/>
                <a:gd name="connsiteX1" fmla="*/ 1270 w 63500"/>
                <a:gd name="connsiteY1" fmla="*/ 19050 h 113029"/>
                <a:gd name="connsiteX2" fmla="*/ 1270 w 63500"/>
                <a:gd name="connsiteY2" fmla="*/ 5080 h 113029"/>
                <a:gd name="connsiteX3" fmla="*/ 26670 w 63500"/>
                <a:gd name="connsiteY3" fmla="*/ 0 h 113029"/>
                <a:gd name="connsiteX4" fmla="*/ 62230 w 63500"/>
                <a:gd name="connsiteY4" fmla="*/ 29210 h 113029"/>
                <a:gd name="connsiteX5" fmla="*/ 41910 w 63500"/>
                <a:gd name="connsiteY5" fmla="*/ 54610 h 113029"/>
                <a:gd name="connsiteX6" fmla="*/ 63500 w 63500"/>
                <a:gd name="connsiteY6" fmla="*/ 82550 h 113029"/>
                <a:gd name="connsiteX7" fmla="*/ 26670 w 63500"/>
                <a:gd name="connsiteY7" fmla="*/ 113030 h 113029"/>
                <a:gd name="connsiteX8" fmla="*/ 0 w 63500"/>
                <a:gd name="connsiteY8" fmla="*/ 106680 h 113029"/>
                <a:gd name="connsiteX9" fmla="*/ 0 w 63500"/>
                <a:gd name="connsiteY9" fmla="*/ 92710 h 113029"/>
                <a:gd name="connsiteX10" fmla="*/ 26670 w 63500"/>
                <a:gd name="connsiteY10" fmla="*/ 99060 h 113029"/>
                <a:gd name="connsiteX11" fmla="*/ 49530 w 63500"/>
                <a:gd name="connsiteY11" fmla="*/ 80010 h 113029"/>
                <a:gd name="connsiteX12" fmla="*/ 20320 w 63500"/>
                <a:gd name="connsiteY12" fmla="*/ 59690 h 113029"/>
                <a:gd name="connsiteX13" fmla="*/ 16510 w 63500"/>
                <a:gd name="connsiteY13" fmla="*/ 59690 h 113029"/>
                <a:gd name="connsiteX14" fmla="*/ 16510 w 63500"/>
                <a:gd name="connsiteY14" fmla="*/ 48260 h 113029"/>
                <a:gd name="connsiteX15" fmla="*/ 20320 w 63500"/>
                <a:gd name="connsiteY15" fmla="*/ 48260 h 113029"/>
                <a:gd name="connsiteX16" fmla="*/ 45720 w 63500"/>
                <a:gd name="connsiteY16" fmla="*/ 29210 h 113029"/>
                <a:gd name="connsiteX17" fmla="*/ 24130 w 63500"/>
                <a:gd name="connsiteY17" fmla="*/ 11430 h 11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500" h="113029">
                  <a:moveTo>
                    <a:pt x="24130" y="13970"/>
                  </a:moveTo>
                  <a:cubicBezTo>
                    <a:pt x="15240" y="13970"/>
                    <a:pt x="6350" y="16510"/>
                    <a:pt x="1270" y="19050"/>
                  </a:cubicBezTo>
                  <a:lnTo>
                    <a:pt x="1270" y="5080"/>
                  </a:lnTo>
                  <a:cubicBezTo>
                    <a:pt x="6350" y="2540"/>
                    <a:pt x="16510" y="0"/>
                    <a:pt x="26670" y="0"/>
                  </a:cubicBezTo>
                  <a:cubicBezTo>
                    <a:pt x="48260" y="0"/>
                    <a:pt x="62230" y="11430"/>
                    <a:pt x="62230" y="29210"/>
                  </a:cubicBezTo>
                  <a:cubicBezTo>
                    <a:pt x="62230" y="46990"/>
                    <a:pt x="53340" y="50800"/>
                    <a:pt x="41910" y="54610"/>
                  </a:cubicBezTo>
                  <a:cubicBezTo>
                    <a:pt x="53340" y="58420"/>
                    <a:pt x="63500" y="68580"/>
                    <a:pt x="63500" y="82550"/>
                  </a:cubicBezTo>
                  <a:cubicBezTo>
                    <a:pt x="63500" y="96520"/>
                    <a:pt x="48260" y="113030"/>
                    <a:pt x="26670" y="113030"/>
                  </a:cubicBezTo>
                  <a:cubicBezTo>
                    <a:pt x="5080" y="113030"/>
                    <a:pt x="5080" y="110490"/>
                    <a:pt x="0" y="106680"/>
                  </a:cubicBezTo>
                  <a:lnTo>
                    <a:pt x="0" y="92710"/>
                  </a:lnTo>
                  <a:cubicBezTo>
                    <a:pt x="5080" y="95250"/>
                    <a:pt x="12700" y="99060"/>
                    <a:pt x="26670" y="99060"/>
                  </a:cubicBezTo>
                  <a:cubicBezTo>
                    <a:pt x="40640" y="99060"/>
                    <a:pt x="49530" y="91440"/>
                    <a:pt x="49530" y="80010"/>
                  </a:cubicBezTo>
                  <a:cubicBezTo>
                    <a:pt x="49530" y="68580"/>
                    <a:pt x="39370" y="59690"/>
                    <a:pt x="20320" y="59690"/>
                  </a:cubicBezTo>
                  <a:lnTo>
                    <a:pt x="16510" y="59690"/>
                  </a:lnTo>
                  <a:lnTo>
                    <a:pt x="16510" y="48260"/>
                  </a:lnTo>
                  <a:lnTo>
                    <a:pt x="20320" y="48260"/>
                  </a:lnTo>
                  <a:cubicBezTo>
                    <a:pt x="34290" y="48260"/>
                    <a:pt x="45720" y="40640"/>
                    <a:pt x="45720" y="29210"/>
                  </a:cubicBezTo>
                  <a:cubicBezTo>
                    <a:pt x="45720" y="17780"/>
                    <a:pt x="36830" y="11430"/>
                    <a:pt x="2413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 152">
              <a:extLst>
                <a:ext uri="{FF2B5EF4-FFF2-40B4-BE49-F238E27FC236}">
                  <a16:creationId xmlns:a16="http://schemas.microsoft.com/office/drawing/2014/main" id="{81E4563D-6D18-75F9-313E-C2C177CECEB4}"/>
                </a:ext>
              </a:extLst>
            </p:cNvPr>
            <p:cNvSpPr/>
            <p:nvPr/>
          </p:nvSpPr>
          <p:spPr>
            <a:xfrm>
              <a:off x="1282701" y="4491990"/>
              <a:ext cx="62230" cy="110489"/>
            </a:xfrm>
            <a:custGeom>
              <a:avLst/>
              <a:gdLst>
                <a:gd name="connsiteX0" fmla="*/ 0 w 62230"/>
                <a:gd name="connsiteY0" fmla="*/ 109220 h 110489"/>
                <a:gd name="connsiteX1" fmla="*/ 0 w 62230"/>
                <a:gd name="connsiteY1" fmla="*/ 0 h 110489"/>
                <a:gd name="connsiteX2" fmla="*/ 15240 w 62230"/>
                <a:gd name="connsiteY2" fmla="*/ 0 h 110489"/>
                <a:gd name="connsiteX3" fmla="*/ 15240 w 62230"/>
                <a:gd name="connsiteY3" fmla="*/ 97790 h 110489"/>
                <a:gd name="connsiteX4" fmla="*/ 62230 w 62230"/>
                <a:gd name="connsiteY4" fmla="*/ 97790 h 110489"/>
                <a:gd name="connsiteX5" fmla="*/ 62230 w 62230"/>
                <a:gd name="connsiteY5" fmla="*/ 110490 h 110489"/>
                <a:gd name="connsiteX6" fmla="*/ 0 w 62230"/>
                <a:gd name="connsiteY6" fmla="*/ 110490 h 110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230" h="110489">
                  <a:moveTo>
                    <a:pt x="0" y="109220"/>
                  </a:moveTo>
                  <a:lnTo>
                    <a:pt x="0" y="0"/>
                  </a:lnTo>
                  <a:lnTo>
                    <a:pt x="15240" y="0"/>
                  </a:lnTo>
                  <a:lnTo>
                    <a:pt x="15240" y="97790"/>
                  </a:lnTo>
                  <a:lnTo>
                    <a:pt x="62230" y="97790"/>
                  </a:lnTo>
                  <a:lnTo>
                    <a:pt x="62230" y="110490"/>
                  </a:lnTo>
                  <a:lnTo>
                    <a:pt x="0" y="1104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 153">
              <a:extLst>
                <a:ext uri="{FF2B5EF4-FFF2-40B4-BE49-F238E27FC236}">
                  <a16:creationId xmlns:a16="http://schemas.microsoft.com/office/drawing/2014/main" id="{ADBEEBE8-4E37-B303-86F3-A0DE89030B65}"/>
                </a:ext>
              </a:extLst>
            </p:cNvPr>
            <p:cNvSpPr/>
            <p:nvPr/>
          </p:nvSpPr>
          <p:spPr>
            <a:xfrm>
              <a:off x="1355090" y="4523740"/>
              <a:ext cx="78740" cy="78739"/>
            </a:xfrm>
            <a:custGeom>
              <a:avLst/>
              <a:gdLst>
                <a:gd name="connsiteX0" fmla="*/ 78740 w 78740"/>
                <a:gd name="connsiteY0" fmla="*/ 39370 h 78739"/>
                <a:gd name="connsiteX1" fmla="*/ 39370 w 78740"/>
                <a:gd name="connsiteY1" fmla="*/ 78740 h 78739"/>
                <a:gd name="connsiteX2" fmla="*/ 0 w 78740"/>
                <a:gd name="connsiteY2" fmla="*/ 39370 h 78739"/>
                <a:gd name="connsiteX3" fmla="*/ 39370 w 78740"/>
                <a:gd name="connsiteY3" fmla="*/ 0 h 78739"/>
                <a:gd name="connsiteX4" fmla="*/ 78740 w 78740"/>
                <a:gd name="connsiteY4" fmla="*/ 39370 h 78739"/>
                <a:gd name="connsiteX5" fmla="*/ 64770 w 78740"/>
                <a:gd name="connsiteY5" fmla="*/ 39370 h 78739"/>
                <a:gd name="connsiteX6" fmla="*/ 39370 w 78740"/>
                <a:gd name="connsiteY6" fmla="*/ 11430 h 78739"/>
                <a:gd name="connsiteX7" fmla="*/ 13970 w 78740"/>
                <a:gd name="connsiteY7" fmla="*/ 39370 h 78739"/>
                <a:gd name="connsiteX8" fmla="*/ 39370 w 78740"/>
                <a:gd name="connsiteY8" fmla="*/ 67310 h 78739"/>
                <a:gd name="connsiteX9" fmla="*/ 64770 w 78740"/>
                <a:gd name="connsiteY9" fmla="*/ 3937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740" h="78739">
                  <a:moveTo>
                    <a:pt x="78740" y="39370"/>
                  </a:moveTo>
                  <a:cubicBezTo>
                    <a:pt x="78740" y="62230"/>
                    <a:pt x="62230" y="78740"/>
                    <a:pt x="3937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9370" y="0"/>
                  </a:cubicBezTo>
                  <a:cubicBezTo>
                    <a:pt x="62230" y="0"/>
                    <a:pt x="78740" y="16510"/>
                    <a:pt x="78740" y="39370"/>
                  </a:cubicBezTo>
                  <a:close/>
                  <a:moveTo>
                    <a:pt x="64770" y="39370"/>
                  </a:moveTo>
                  <a:cubicBezTo>
                    <a:pt x="64770" y="22860"/>
                    <a:pt x="53340" y="11430"/>
                    <a:pt x="39370" y="11430"/>
                  </a:cubicBezTo>
                  <a:cubicBezTo>
                    <a:pt x="25400" y="11430"/>
                    <a:pt x="13970" y="22860"/>
                    <a:pt x="13970" y="39370"/>
                  </a:cubicBezTo>
                  <a:cubicBezTo>
                    <a:pt x="13970" y="55880"/>
                    <a:pt x="25400" y="67310"/>
                    <a:pt x="39370" y="67310"/>
                  </a:cubicBezTo>
                  <a:cubicBezTo>
                    <a:pt x="53340" y="67310"/>
                    <a:pt x="64770" y="55880"/>
                    <a:pt x="6477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 154">
              <a:extLst>
                <a:ext uri="{FF2B5EF4-FFF2-40B4-BE49-F238E27FC236}">
                  <a16:creationId xmlns:a16="http://schemas.microsoft.com/office/drawing/2014/main" id="{7896FADA-0C54-E1BE-A4C4-177AD6B44CFE}"/>
                </a:ext>
              </a:extLst>
            </p:cNvPr>
            <p:cNvSpPr/>
            <p:nvPr/>
          </p:nvSpPr>
          <p:spPr>
            <a:xfrm>
              <a:off x="1447801" y="4523740"/>
              <a:ext cx="72389" cy="110489"/>
            </a:xfrm>
            <a:custGeom>
              <a:avLst/>
              <a:gdLst>
                <a:gd name="connsiteX0" fmla="*/ 40640 w 72389"/>
                <a:gd name="connsiteY0" fmla="*/ 66040 h 110489"/>
                <a:gd name="connsiteX1" fmla="*/ 71120 w 72389"/>
                <a:gd name="connsiteY1" fmla="*/ 87630 h 110489"/>
                <a:gd name="connsiteX2" fmla="*/ 34290 w 72389"/>
                <a:gd name="connsiteY2" fmla="*/ 110490 h 110489"/>
                <a:gd name="connsiteX3" fmla="*/ 0 w 72389"/>
                <a:gd name="connsiteY3" fmla="*/ 90170 h 110489"/>
                <a:gd name="connsiteX4" fmla="*/ 21590 w 72389"/>
                <a:gd name="connsiteY4" fmla="*/ 71120 h 110489"/>
                <a:gd name="connsiteX5" fmla="*/ 10160 w 72389"/>
                <a:gd name="connsiteY5" fmla="*/ 60960 h 110489"/>
                <a:gd name="connsiteX6" fmla="*/ 20320 w 72389"/>
                <a:gd name="connsiteY6" fmla="*/ 50800 h 110489"/>
                <a:gd name="connsiteX7" fmla="*/ 2540 w 72389"/>
                <a:gd name="connsiteY7" fmla="*/ 26670 h 110489"/>
                <a:gd name="connsiteX8" fmla="*/ 33020 w 72389"/>
                <a:gd name="connsiteY8" fmla="*/ 0 h 110489"/>
                <a:gd name="connsiteX9" fmla="*/ 44450 w 72389"/>
                <a:gd name="connsiteY9" fmla="*/ 1270 h 110489"/>
                <a:gd name="connsiteX10" fmla="*/ 72390 w 72389"/>
                <a:gd name="connsiteY10" fmla="*/ 1270 h 110489"/>
                <a:gd name="connsiteX11" fmla="*/ 72390 w 72389"/>
                <a:gd name="connsiteY11" fmla="*/ 11430 h 110489"/>
                <a:gd name="connsiteX12" fmla="*/ 62230 w 72389"/>
                <a:gd name="connsiteY12" fmla="*/ 11430 h 110489"/>
                <a:gd name="connsiteX13" fmla="*/ 58420 w 72389"/>
                <a:gd name="connsiteY13" fmla="*/ 11430 h 110489"/>
                <a:gd name="connsiteX14" fmla="*/ 58420 w 72389"/>
                <a:gd name="connsiteY14" fmla="*/ 11430 h 110489"/>
                <a:gd name="connsiteX15" fmla="*/ 64770 w 72389"/>
                <a:gd name="connsiteY15" fmla="*/ 26670 h 110489"/>
                <a:gd name="connsiteX16" fmla="*/ 36830 w 72389"/>
                <a:gd name="connsiteY16" fmla="*/ 53340 h 110489"/>
                <a:gd name="connsiteX17" fmla="*/ 36830 w 72389"/>
                <a:gd name="connsiteY17" fmla="*/ 53340 h 110489"/>
                <a:gd name="connsiteX18" fmla="*/ 24130 w 72389"/>
                <a:gd name="connsiteY18" fmla="*/ 59690 h 110489"/>
                <a:gd name="connsiteX19" fmla="*/ 41910 w 72389"/>
                <a:gd name="connsiteY19" fmla="*/ 66040 h 110489"/>
                <a:gd name="connsiteX20" fmla="*/ 57150 w 72389"/>
                <a:gd name="connsiteY20" fmla="*/ 88900 h 110489"/>
                <a:gd name="connsiteX21" fmla="*/ 34290 w 72389"/>
                <a:gd name="connsiteY21" fmla="*/ 76200 h 110489"/>
                <a:gd name="connsiteX22" fmla="*/ 13970 w 72389"/>
                <a:gd name="connsiteY22" fmla="*/ 88900 h 110489"/>
                <a:gd name="connsiteX23" fmla="*/ 35560 w 72389"/>
                <a:gd name="connsiteY23" fmla="*/ 101600 h 110489"/>
                <a:gd name="connsiteX24" fmla="*/ 58420 w 72389"/>
                <a:gd name="connsiteY24" fmla="*/ 88900 h 110489"/>
                <a:gd name="connsiteX25" fmla="*/ 50800 w 72389"/>
                <a:gd name="connsiteY25" fmla="*/ 26670 h 110489"/>
                <a:gd name="connsiteX26" fmla="*/ 33020 w 72389"/>
                <a:gd name="connsiteY26" fmla="*/ 10160 h 110489"/>
                <a:gd name="connsiteX27" fmla="*/ 15240 w 72389"/>
                <a:gd name="connsiteY27" fmla="*/ 26670 h 110489"/>
                <a:gd name="connsiteX28" fmla="*/ 33020 w 72389"/>
                <a:gd name="connsiteY28" fmla="*/ 43180 h 110489"/>
                <a:gd name="connsiteX29" fmla="*/ 50800 w 72389"/>
                <a:gd name="connsiteY29" fmla="*/ 26670 h 110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2389" h="110489">
                  <a:moveTo>
                    <a:pt x="40640" y="66040"/>
                  </a:moveTo>
                  <a:cubicBezTo>
                    <a:pt x="59690" y="68580"/>
                    <a:pt x="71120" y="73660"/>
                    <a:pt x="71120" y="87630"/>
                  </a:cubicBezTo>
                  <a:cubicBezTo>
                    <a:pt x="71120" y="101600"/>
                    <a:pt x="55880" y="110490"/>
                    <a:pt x="34290" y="110490"/>
                  </a:cubicBezTo>
                  <a:cubicBezTo>
                    <a:pt x="12700" y="110490"/>
                    <a:pt x="0" y="102870"/>
                    <a:pt x="0" y="90170"/>
                  </a:cubicBezTo>
                  <a:cubicBezTo>
                    <a:pt x="0" y="77470"/>
                    <a:pt x="8890" y="73660"/>
                    <a:pt x="21590" y="71120"/>
                  </a:cubicBezTo>
                  <a:cubicBezTo>
                    <a:pt x="13970" y="71120"/>
                    <a:pt x="10160" y="66040"/>
                    <a:pt x="10160" y="60960"/>
                  </a:cubicBezTo>
                  <a:cubicBezTo>
                    <a:pt x="10160" y="55880"/>
                    <a:pt x="13970" y="52070"/>
                    <a:pt x="20320" y="50800"/>
                  </a:cubicBezTo>
                  <a:cubicBezTo>
                    <a:pt x="8890" y="46990"/>
                    <a:pt x="2540" y="38100"/>
                    <a:pt x="2540" y="26670"/>
                  </a:cubicBezTo>
                  <a:cubicBezTo>
                    <a:pt x="2540" y="15240"/>
                    <a:pt x="16510" y="0"/>
                    <a:pt x="33020" y="0"/>
                  </a:cubicBezTo>
                  <a:cubicBezTo>
                    <a:pt x="49530" y="0"/>
                    <a:pt x="41910" y="0"/>
                    <a:pt x="44450" y="1270"/>
                  </a:cubicBezTo>
                  <a:lnTo>
                    <a:pt x="72390" y="1270"/>
                  </a:lnTo>
                  <a:lnTo>
                    <a:pt x="72390" y="11430"/>
                  </a:lnTo>
                  <a:lnTo>
                    <a:pt x="62230" y="11430"/>
                  </a:lnTo>
                  <a:cubicBezTo>
                    <a:pt x="59690" y="11430"/>
                    <a:pt x="58420" y="11430"/>
                    <a:pt x="58420" y="11430"/>
                  </a:cubicBezTo>
                  <a:lnTo>
                    <a:pt x="58420" y="11430"/>
                  </a:lnTo>
                  <a:cubicBezTo>
                    <a:pt x="62230" y="15240"/>
                    <a:pt x="64770" y="20320"/>
                    <a:pt x="64770" y="26670"/>
                  </a:cubicBezTo>
                  <a:cubicBezTo>
                    <a:pt x="64770" y="41910"/>
                    <a:pt x="53340" y="52070"/>
                    <a:pt x="36830" y="53340"/>
                  </a:cubicBezTo>
                  <a:lnTo>
                    <a:pt x="36830" y="53340"/>
                  </a:lnTo>
                  <a:cubicBezTo>
                    <a:pt x="30480" y="53340"/>
                    <a:pt x="24130" y="57150"/>
                    <a:pt x="24130" y="59690"/>
                  </a:cubicBezTo>
                  <a:cubicBezTo>
                    <a:pt x="24130" y="62230"/>
                    <a:pt x="29210" y="64770"/>
                    <a:pt x="41910" y="66040"/>
                  </a:cubicBezTo>
                  <a:close/>
                  <a:moveTo>
                    <a:pt x="57150" y="88900"/>
                  </a:moveTo>
                  <a:cubicBezTo>
                    <a:pt x="57150" y="81280"/>
                    <a:pt x="50800" y="76200"/>
                    <a:pt x="34290" y="76200"/>
                  </a:cubicBezTo>
                  <a:cubicBezTo>
                    <a:pt x="17780" y="76200"/>
                    <a:pt x="13970" y="82550"/>
                    <a:pt x="13970" y="88900"/>
                  </a:cubicBezTo>
                  <a:cubicBezTo>
                    <a:pt x="13970" y="95250"/>
                    <a:pt x="22860" y="101600"/>
                    <a:pt x="35560" y="101600"/>
                  </a:cubicBezTo>
                  <a:cubicBezTo>
                    <a:pt x="48260" y="101600"/>
                    <a:pt x="58420" y="96520"/>
                    <a:pt x="58420" y="88900"/>
                  </a:cubicBezTo>
                  <a:close/>
                  <a:moveTo>
                    <a:pt x="50800" y="26670"/>
                  </a:moveTo>
                  <a:cubicBezTo>
                    <a:pt x="50800" y="17780"/>
                    <a:pt x="43180" y="10160"/>
                    <a:pt x="33020" y="10160"/>
                  </a:cubicBezTo>
                  <a:cubicBezTo>
                    <a:pt x="22860" y="10160"/>
                    <a:pt x="15240" y="17780"/>
                    <a:pt x="15240" y="26670"/>
                  </a:cubicBezTo>
                  <a:cubicBezTo>
                    <a:pt x="15240" y="35560"/>
                    <a:pt x="22860" y="43180"/>
                    <a:pt x="33020" y="43180"/>
                  </a:cubicBezTo>
                  <a:cubicBezTo>
                    <a:pt x="43180" y="43180"/>
                    <a:pt x="50800" y="36830"/>
                    <a:pt x="50800" y="266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 155">
              <a:extLst>
                <a:ext uri="{FF2B5EF4-FFF2-40B4-BE49-F238E27FC236}">
                  <a16:creationId xmlns:a16="http://schemas.microsoft.com/office/drawing/2014/main" id="{DA4D3548-9E93-62EE-0E02-E7B1383B8765}"/>
                </a:ext>
              </a:extLst>
            </p:cNvPr>
            <p:cNvSpPr/>
            <p:nvPr/>
          </p:nvSpPr>
          <p:spPr>
            <a:xfrm>
              <a:off x="1530351" y="4523740"/>
              <a:ext cx="78739" cy="78739"/>
            </a:xfrm>
            <a:custGeom>
              <a:avLst/>
              <a:gdLst>
                <a:gd name="connsiteX0" fmla="*/ 78740 w 78739"/>
                <a:gd name="connsiteY0" fmla="*/ 39370 h 78739"/>
                <a:gd name="connsiteX1" fmla="*/ 39370 w 78739"/>
                <a:gd name="connsiteY1" fmla="*/ 78740 h 78739"/>
                <a:gd name="connsiteX2" fmla="*/ 0 w 78739"/>
                <a:gd name="connsiteY2" fmla="*/ 39370 h 78739"/>
                <a:gd name="connsiteX3" fmla="*/ 39370 w 78739"/>
                <a:gd name="connsiteY3" fmla="*/ 0 h 78739"/>
                <a:gd name="connsiteX4" fmla="*/ 78740 w 78739"/>
                <a:gd name="connsiteY4" fmla="*/ 39370 h 78739"/>
                <a:gd name="connsiteX5" fmla="*/ 64770 w 78739"/>
                <a:gd name="connsiteY5" fmla="*/ 39370 h 78739"/>
                <a:gd name="connsiteX6" fmla="*/ 39370 w 78739"/>
                <a:gd name="connsiteY6" fmla="*/ 11430 h 78739"/>
                <a:gd name="connsiteX7" fmla="*/ 13970 w 78739"/>
                <a:gd name="connsiteY7" fmla="*/ 39370 h 78739"/>
                <a:gd name="connsiteX8" fmla="*/ 39370 w 78739"/>
                <a:gd name="connsiteY8" fmla="*/ 67310 h 78739"/>
                <a:gd name="connsiteX9" fmla="*/ 64770 w 78739"/>
                <a:gd name="connsiteY9" fmla="*/ 3937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739" h="78739">
                  <a:moveTo>
                    <a:pt x="78740" y="39370"/>
                  </a:moveTo>
                  <a:cubicBezTo>
                    <a:pt x="78740" y="62230"/>
                    <a:pt x="62230" y="78740"/>
                    <a:pt x="3937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9370" y="0"/>
                  </a:cubicBezTo>
                  <a:cubicBezTo>
                    <a:pt x="62230" y="0"/>
                    <a:pt x="78740" y="16510"/>
                    <a:pt x="78740" y="39370"/>
                  </a:cubicBezTo>
                  <a:close/>
                  <a:moveTo>
                    <a:pt x="64770" y="39370"/>
                  </a:moveTo>
                  <a:cubicBezTo>
                    <a:pt x="64770" y="22860"/>
                    <a:pt x="53340" y="11430"/>
                    <a:pt x="39370" y="11430"/>
                  </a:cubicBezTo>
                  <a:cubicBezTo>
                    <a:pt x="25400" y="11430"/>
                    <a:pt x="13970" y="22860"/>
                    <a:pt x="13970" y="39370"/>
                  </a:cubicBezTo>
                  <a:cubicBezTo>
                    <a:pt x="13970" y="55880"/>
                    <a:pt x="25400" y="67310"/>
                    <a:pt x="39370" y="67310"/>
                  </a:cubicBezTo>
                  <a:cubicBezTo>
                    <a:pt x="53340" y="67310"/>
                    <a:pt x="64770" y="55880"/>
                    <a:pt x="6477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 156">
              <a:extLst>
                <a:ext uri="{FF2B5EF4-FFF2-40B4-BE49-F238E27FC236}">
                  <a16:creationId xmlns:a16="http://schemas.microsoft.com/office/drawing/2014/main" id="{EAC5256F-102B-EB67-5C4A-AF928D4857E4}"/>
                </a:ext>
              </a:extLst>
            </p:cNvPr>
            <p:cNvSpPr/>
            <p:nvPr/>
          </p:nvSpPr>
          <p:spPr>
            <a:xfrm>
              <a:off x="1671321" y="4489450"/>
              <a:ext cx="99059" cy="111759"/>
            </a:xfrm>
            <a:custGeom>
              <a:avLst/>
              <a:gdLst>
                <a:gd name="connsiteX0" fmla="*/ 16510 w 99059"/>
                <a:gd name="connsiteY0" fmla="*/ 41910 h 111759"/>
                <a:gd name="connsiteX1" fmla="*/ 13970 w 99059"/>
                <a:gd name="connsiteY1" fmla="*/ 38100 h 111759"/>
                <a:gd name="connsiteX2" fmla="*/ 13970 w 99059"/>
                <a:gd name="connsiteY2" fmla="*/ 111760 h 111759"/>
                <a:gd name="connsiteX3" fmla="*/ 0 w 99059"/>
                <a:gd name="connsiteY3" fmla="*/ 111760 h 111759"/>
                <a:gd name="connsiteX4" fmla="*/ 0 w 99059"/>
                <a:gd name="connsiteY4" fmla="*/ 0 h 111759"/>
                <a:gd name="connsiteX5" fmla="*/ 0 w 99059"/>
                <a:gd name="connsiteY5" fmla="*/ 0 h 111759"/>
                <a:gd name="connsiteX6" fmla="*/ 49530 w 99059"/>
                <a:gd name="connsiteY6" fmla="*/ 60960 h 111759"/>
                <a:gd name="connsiteX7" fmla="*/ 99060 w 99059"/>
                <a:gd name="connsiteY7" fmla="*/ 0 h 111759"/>
                <a:gd name="connsiteX8" fmla="*/ 99060 w 99059"/>
                <a:gd name="connsiteY8" fmla="*/ 0 h 111759"/>
                <a:gd name="connsiteX9" fmla="*/ 99060 w 99059"/>
                <a:gd name="connsiteY9" fmla="*/ 111760 h 111759"/>
                <a:gd name="connsiteX10" fmla="*/ 85090 w 99059"/>
                <a:gd name="connsiteY10" fmla="*/ 111760 h 111759"/>
                <a:gd name="connsiteX11" fmla="*/ 85090 w 99059"/>
                <a:gd name="connsiteY11" fmla="*/ 38100 h 111759"/>
                <a:gd name="connsiteX12" fmla="*/ 82550 w 99059"/>
                <a:gd name="connsiteY12" fmla="*/ 41910 h 111759"/>
                <a:gd name="connsiteX13" fmla="*/ 49530 w 99059"/>
                <a:gd name="connsiteY13" fmla="*/ 81280 h 111759"/>
                <a:gd name="connsiteX14" fmla="*/ 16510 w 99059"/>
                <a:gd name="connsiteY14" fmla="*/ 41910 h 11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9059" h="111759">
                  <a:moveTo>
                    <a:pt x="16510" y="41910"/>
                  </a:moveTo>
                  <a:lnTo>
                    <a:pt x="13970" y="38100"/>
                  </a:lnTo>
                  <a:lnTo>
                    <a:pt x="13970" y="111760"/>
                  </a:lnTo>
                  <a:lnTo>
                    <a:pt x="0" y="11176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9530" y="60960"/>
                  </a:lnTo>
                  <a:lnTo>
                    <a:pt x="99060" y="0"/>
                  </a:lnTo>
                  <a:lnTo>
                    <a:pt x="99060" y="0"/>
                  </a:lnTo>
                  <a:lnTo>
                    <a:pt x="99060" y="111760"/>
                  </a:lnTo>
                  <a:lnTo>
                    <a:pt x="85090" y="111760"/>
                  </a:lnTo>
                  <a:lnTo>
                    <a:pt x="85090" y="38100"/>
                  </a:lnTo>
                  <a:lnTo>
                    <a:pt x="82550" y="41910"/>
                  </a:lnTo>
                  <a:lnTo>
                    <a:pt x="49530" y="81280"/>
                  </a:lnTo>
                  <a:lnTo>
                    <a:pt x="16510" y="419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 157">
              <a:extLst>
                <a:ext uri="{FF2B5EF4-FFF2-40B4-BE49-F238E27FC236}">
                  <a16:creationId xmlns:a16="http://schemas.microsoft.com/office/drawing/2014/main" id="{9BA82D7F-F8DB-C380-83AF-F4143BD46682}"/>
                </a:ext>
              </a:extLst>
            </p:cNvPr>
            <p:cNvSpPr/>
            <p:nvPr/>
          </p:nvSpPr>
          <p:spPr>
            <a:xfrm>
              <a:off x="1797051" y="4494530"/>
              <a:ext cx="17779" cy="106679"/>
            </a:xfrm>
            <a:custGeom>
              <a:avLst/>
              <a:gdLst>
                <a:gd name="connsiteX0" fmla="*/ 8890 w 17779"/>
                <a:gd name="connsiteY0" fmla="*/ 0 h 106679"/>
                <a:gd name="connsiteX1" fmla="*/ 17780 w 17779"/>
                <a:gd name="connsiteY1" fmla="*/ 8890 h 106679"/>
                <a:gd name="connsiteX2" fmla="*/ 8890 w 17779"/>
                <a:gd name="connsiteY2" fmla="*/ 17780 h 106679"/>
                <a:gd name="connsiteX3" fmla="*/ 0 w 17779"/>
                <a:gd name="connsiteY3" fmla="*/ 8890 h 106679"/>
                <a:gd name="connsiteX4" fmla="*/ 8890 w 17779"/>
                <a:gd name="connsiteY4" fmla="*/ 0 h 106679"/>
                <a:gd name="connsiteX5" fmla="*/ 16510 w 17779"/>
                <a:gd name="connsiteY5" fmla="*/ 30480 h 106679"/>
                <a:gd name="connsiteX6" fmla="*/ 16510 w 17779"/>
                <a:gd name="connsiteY6" fmla="*/ 106680 h 106679"/>
                <a:gd name="connsiteX7" fmla="*/ 2540 w 17779"/>
                <a:gd name="connsiteY7" fmla="*/ 106680 h 106679"/>
                <a:gd name="connsiteX8" fmla="*/ 2540 w 17779"/>
                <a:gd name="connsiteY8" fmla="*/ 30480 h 106679"/>
                <a:gd name="connsiteX9" fmla="*/ 16510 w 17779"/>
                <a:gd name="connsiteY9" fmla="*/ 30480 h 106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79" h="106679">
                  <a:moveTo>
                    <a:pt x="8890" y="0"/>
                  </a:moveTo>
                  <a:cubicBezTo>
                    <a:pt x="13970" y="0"/>
                    <a:pt x="17780" y="3810"/>
                    <a:pt x="17780" y="8890"/>
                  </a:cubicBezTo>
                  <a:cubicBezTo>
                    <a:pt x="17780" y="13970"/>
                    <a:pt x="13970" y="17780"/>
                    <a:pt x="889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0"/>
                    <a:pt x="3810" y="0"/>
                    <a:pt x="8890" y="0"/>
                  </a:cubicBezTo>
                  <a:close/>
                  <a:moveTo>
                    <a:pt x="16510" y="30480"/>
                  </a:moveTo>
                  <a:lnTo>
                    <a:pt x="16510" y="106680"/>
                  </a:lnTo>
                  <a:lnTo>
                    <a:pt x="2540" y="106680"/>
                  </a:lnTo>
                  <a:lnTo>
                    <a:pt x="2540" y="30480"/>
                  </a:lnTo>
                  <a:lnTo>
                    <a:pt x="16510" y="304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 158">
              <a:extLst>
                <a:ext uri="{FF2B5EF4-FFF2-40B4-BE49-F238E27FC236}">
                  <a16:creationId xmlns:a16="http://schemas.microsoft.com/office/drawing/2014/main" id="{36729DFC-9A79-FC06-F518-FD48C8764C7D}"/>
                </a:ext>
              </a:extLst>
            </p:cNvPr>
            <p:cNvSpPr/>
            <p:nvPr/>
          </p:nvSpPr>
          <p:spPr>
            <a:xfrm>
              <a:off x="1833880" y="4522470"/>
              <a:ext cx="53340" cy="81279"/>
            </a:xfrm>
            <a:custGeom>
              <a:avLst/>
              <a:gdLst>
                <a:gd name="connsiteX0" fmla="*/ 24130 w 53340"/>
                <a:gd name="connsiteY0" fmla="*/ 45720 h 81279"/>
                <a:gd name="connsiteX1" fmla="*/ 1270 w 53340"/>
                <a:gd name="connsiteY1" fmla="*/ 21590 h 81279"/>
                <a:gd name="connsiteX2" fmla="*/ 27940 w 53340"/>
                <a:gd name="connsiteY2" fmla="*/ 0 h 81279"/>
                <a:gd name="connsiteX3" fmla="*/ 49530 w 53340"/>
                <a:gd name="connsiteY3" fmla="*/ 5080 h 81279"/>
                <a:gd name="connsiteX4" fmla="*/ 49530 w 53340"/>
                <a:gd name="connsiteY4" fmla="*/ 17780 h 81279"/>
                <a:gd name="connsiteX5" fmla="*/ 29210 w 53340"/>
                <a:gd name="connsiteY5" fmla="*/ 12700 h 81279"/>
                <a:gd name="connsiteX6" fmla="*/ 13970 w 53340"/>
                <a:gd name="connsiteY6" fmla="*/ 22860 h 81279"/>
                <a:gd name="connsiteX7" fmla="*/ 29210 w 53340"/>
                <a:gd name="connsiteY7" fmla="*/ 35560 h 81279"/>
                <a:gd name="connsiteX8" fmla="*/ 53340 w 53340"/>
                <a:gd name="connsiteY8" fmla="*/ 59690 h 81279"/>
                <a:gd name="connsiteX9" fmla="*/ 25400 w 53340"/>
                <a:gd name="connsiteY9" fmla="*/ 81280 h 81279"/>
                <a:gd name="connsiteX10" fmla="*/ 0 w 53340"/>
                <a:gd name="connsiteY10" fmla="*/ 76200 h 81279"/>
                <a:gd name="connsiteX11" fmla="*/ 0 w 53340"/>
                <a:gd name="connsiteY11" fmla="*/ 63500 h 81279"/>
                <a:gd name="connsiteX12" fmla="*/ 24130 w 53340"/>
                <a:gd name="connsiteY12" fmla="*/ 69850 h 81279"/>
                <a:gd name="connsiteX13" fmla="*/ 39370 w 53340"/>
                <a:gd name="connsiteY13" fmla="*/ 59690 h 81279"/>
                <a:gd name="connsiteX14" fmla="*/ 22860 w 53340"/>
                <a:gd name="connsiteY14" fmla="*/ 46990 h 8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40" h="81279">
                  <a:moveTo>
                    <a:pt x="24130" y="45720"/>
                  </a:moveTo>
                  <a:cubicBezTo>
                    <a:pt x="10160" y="41910"/>
                    <a:pt x="1270" y="35560"/>
                    <a:pt x="1270" y="21590"/>
                  </a:cubicBezTo>
                  <a:cubicBezTo>
                    <a:pt x="1270" y="7620"/>
                    <a:pt x="12700" y="0"/>
                    <a:pt x="27940" y="0"/>
                  </a:cubicBezTo>
                  <a:cubicBezTo>
                    <a:pt x="43180" y="0"/>
                    <a:pt x="44450" y="2540"/>
                    <a:pt x="49530" y="5080"/>
                  </a:cubicBezTo>
                  <a:lnTo>
                    <a:pt x="49530" y="17780"/>
                  </a:lnTo>
                  <a:cubicBezTo>
                    <a:pt x="44450" y="15240"/>
                    <a:pt x="36830" y="12700"/>
                    <a:pt x="29210" y="12700"/>
                  </a:cubicBezTo>
                  <a:cubicBezTo>
                    <a:pt x="21590" y="12700"/>
                    <a:pt x="13970" y="15240"/>
                    <a:pt x="13970" y="22860"/>
                  </a:cubicBezTo>
                  <a:cubicBezTo>
                    <a:pt x="13970" y="30480"/>
                    <a:pt x="19050" y="31750"/>
                    <a:pt x="29210" y="35560"/>
                  </a:cubicBezTo>
                  <a:cubicBezTo>
                    <a:pt x="45720" y="40640"/>
                    <a:pt x="53340" y="46990"/>
                    <a:pt x="53340" y="59690"/>
                  </a:cubicBezTo>
                  <a:cubicBezTo>
                    <a:pt x="53340" y="72390"/>
                    <a:pt x="41910" y="81280"/>
                    <a:pt x="25400" y="81280"/>
                  </a:cubicBezTo>
                  <a:cubicBezTo>
                    <a:pt x="8890" y="81280"/>
                    <a:pt x="6350" y="78740"/>
                    <a:pt x="0" y="76200"/>
                  </a:cubicBezTo>
                  <a:lnTo>
                    <a:pt x="0" y="63500"/>
                  </a:lnTo>
                  <a:cubicBezTo>
                    <a:pt x="7620" y="67310"/>
                    <a:pt x="17780" y="69850"/>
                    <a:pt x="24130" y="69850"/>
                  </a:cubicBezTo>
                  <a:cubicBezTo>
                    <a:pt x="30480" y="69850"/>
                    <a:pt x="39370" y="67310"/>
                    <a:pt x="39370" y="59690"/>
                  </a:cubicBezTo>
                  <a:cubicBezTo>
                    <a:pt x="39370" y="52070"/>
                    <a:pt x="34290" y="50800"/>
                    <a:pt x="2286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 159">
              <a:extLst>
                <a:ext uri="{FF2B5EF4-FFF2-40B4-BE49-F238E27FC236}">
                  <a16:creationId xmlns:a16="http://schemas.microsoft.com/office/drawing/2014/main" id="{262CB777-0ED8-138D-C1EA-19954C883C6D}"/>
                </a:ext>
              </a:extLst>
            </p:cNvPr>
            <p:cNvSpPr/>
            <p:nvPr/>
          </p:nvSpPr>
          <p:spPr>
            <a:xfrm>
              <a:off x="1906271" y="4522470"/>
              <a:ext cx="67309" cy="80009"/>
            </a:xfrm>
            <a:custGeom>
              <a:avLst/>
              <a:gdLst>
                <a:gd name="connsiteX0" fmla="*/ 54610 w 67309"/>
                <a:gd name="connsiteY0" fmla="*/ 78740 h 80009"/>
                <a:gd name="connsiteX1" fmla="*/ 54610 w 67309"/>
                <a:gd name="connsiteY1" fmla="*/ 68580 h 80009"/>
                <a:gd name="connsiteX2" fmla="*/ 54610 w 67309"/>
                <a:gd name="connsiteY2" fmla="*/ 62230 h 80009"/>
                <a:gd name="connsiteX3" fmla="*/ 54610 w 67309"/>
                <a:gd name="connsiteY3" fmla="*/ 62230 h 80009"/>
                <a:gd name="connsiteX4" fmla="*/ 26670 w 67309"/>
                <a:gd name="connsiteY4" fmla="*/ 80010 h 80009"/>
                <a:gd name="connsiteX5" fmla="*/ 0 w 67309"/>
                <a:gd name="connsiteY5" fmla="*/ 49530 h 80009"/>
                <a:gd name="connsiteX6" fmla="*/ 0 w 67309"/>
                <a:gd name="connsiteY6" fmla="*/ 1270 h 80009"/>
                <a:gd name="connsiteX7" fmla="*/ 13970 w 67309"/>
                <a:gd name="connsiteY7" fmla="*/ 1270 h 80009"/>
                <a:gd name="connsiteX8" fmla="*/ 13970 w 67309"/>
                <a:gd name="connsiteY8" fmla="*/ 45720 h 80009"/>
                <a:gd name="connsiteX9" fmla="*/ 27940 w 67309"/>
                <a:gd name="connsiteY9" fmla="*/ 66040 h 80009"/>
                <a:gd name="connsiteX10" fmla="*/ 53340 w 67309"/>
                <a:gd name="connsiteY10" fmla="*/ 38100 h 80009"/>
                <a:gd name="connsiteX11" fmla="*/ 53340 w 67309"/>
                <a:gd name="connsiteY11" fmla="*/ 0 h 80009"/>
                <a:gd name="connsiteX12" fmla="*/ 67310 w 67309"/>
                <a:gd name="connsiteY12" fmla="*/ 0 h 80009"/>
                <a:gd name="connsiteX13" fmla="*/ 67310 w 67309"/>
                <a:gd name="connsiteY13" fmla="*/ 76200 h 80009"/>
                <a:gd name="connsiteX14" fmla="*/ 54610 w 67309"/>
                <a:gd name="connsiteY14" fmla="*/ 76200 h 8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09" h="80009">
                  <a:moveTo>
                    <a:pt x="54610" y="78740"/>
                  </a:moveTo>
                  <a:lnTo>
                    <a:pt x="54610" y="68580"/>
                  </a:lnTo>
                  <a:cubicBezTo>
                    <a:pt x="54610" y="64770"/>
                    <a:pt x="54610" y="63500"/>
                    <a:pt x="54610" y="62230"/>
                  </a:cubicBezTo>
                  <a:lnTo>
                    <a:pt x="54610" y="62230"/>
                  </a:lnTo>
                  <a:cubicBezTo>
                    <a:pt x="52070" y="68580"/>
                    <a:pt x="41910" y="80010"/>
                    <a:pt x="26670" y="80010"/>
                  </a:cubicBezTo>
                  <a:cubicBezTo>
                    <a:pt x="11430" y="80010"/>
                    <a:pt x="0" y="68580"/>
                    <a:pt x="0" y="49530"/>
                  </a:cubicBezTo>
                  <a:lnTo>
                    <a:pt x="0" y="1270"/>
                  </a:lnTo>
                  <a:lnTo>
                    <a:pt x="13970" y="1270"/>
                  </a:lnTo>
                  <a:lnTo>
                    <a:pt x="13970" y="45720"/>
                  </a:lnTo>
                  <a:cubicBezTo>
                    <a:pt x="13970" y="55880"/>
                    <a:pt x="15240" y="66040"/>
                    <a:pt x="27940" y="66040"/>
                  </a:cubicBezTo>
                  <a:cubicBezTo>
                    <a:pt x="40640" y="66040"/>
                    <a:pt x="53340" y="54610"/>
                    <a:pt x="53340" y="38100"/>
                  </a:cubicBezTo>
                  <a:lnTo>
                    <a:pt x="53340" y="0"/>
                  </a:lnTo>
                  <a:lnTo>
                    <a:pt x="67310" y="0"/>
                  </a:lnTo>
                  <a:lnTo>
                    <a:pt x="67310" y="76200"/>
                  </a:lnTo>
                  <a:lnTo>
                    <a:pt x="54610" y="762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 160">
              <a:extLst>
                <a:ext uri="{FF2B5EF4-FFF2-40B4-BE49-F238E27FC236}">
                  <a16:creationId xmlns:a16="http://schemas.microsoft.com/office/drawing/2014/main" id="{A8D89F3C-BB68-316B-DA00-D3010175659B}"/>
                </a:ext>
              </a:extLst>
            </p:cNvPr>
            <p:cNvSpPr/>
            <p:nvPr/>
          </p:nvSpPr>
          <p:spPr>
            <a:xfrm>
              <a:off x="1993901" y="4522470"/>
              <a:ext cx="53339" cy="81279"/>
            </a:xfrm>
            <a:custGeom>
              <a:avLst/>
              <a:gdLst>
                <a:gd name="connsiteX0" fmla="*/ 24130 w 53339"/>
                <a:gd name="connsiteY0" fmla="*/ 45720 h 81279"/>
                <a:gd name="connsiteX1" fmla="*/ 1270 w 53339"/>
                <a:gd name="connsiteY1" fmla="*/ 21590 h 81279"/>
                <a:gd name="connsiteX2" fmla="*/ 27940 w 53339"/>
                <a:gd name="connsiteY2" fmla="*/ 0 h 81279"/>
                <a:gd name="connsiteX3" fmla="*/ 49530 w 53339"/>
                <a:gd name="connsiteY3" fmla="*/ 5080 h 81279"/>
                <a:gd name="connsiteX4" fmla="*/ 49530 w 53339"/>
                <a:gd name="connsiteY4" fmla="*/ 17780 h 81279"/>
                <a:gd name="connsiteX5" fmla="*/ 29210 w 53339"/>
                <a:gd name="connsiteY5" fmla="*/ 12700 h 81279"/>
                <a:gd name="connsiteX6" fmla="*/ 13970 w 53339"/>
                <a:gd name="connsiteY6" fmla="*/ 22860 h 81279"/>
                <a:gd name="connsiteX7" fmla="*/ 29210 w 53339"/>
                <a:gd name="connsiteY7" fmla="*/ 35560 h 81279"/>
                <a:gd name="connsiteX8" fmla="*/ 53340 w 53339"/>
                <a:gd name="connsiteY8" fmla="*/ 59690 h 81279"/>
                <a:gd name="connsiteX9" fmla="*/ 25400 w 53339"/>
                <a:gd name="connsiteY9" fmla="*/ 81280 h 81279"/>
                <a:gd name="connsiteX10" fmla="*/ 0 w 53339"/>
                <a:gd name="connsiteY10" fmla="*/ 76200 h 81279"/>
                <a:gd name="connsiteX11" fmla="*/ 0 w 53339"/>
                <a:gd name="connsiteY11" fmla="*/ 63500 h 81279"/>
                <a:gd name="connsiteX12" fmla="*/ 24130 w 53339"/>
                <a:gd name="connsiteY12" fmla="*/ 69850 h 81279"/>
                <a:gd name="connsiteX13" fmla="*/ 39370 w 53339"/>
                <a:gd name="connsiteY13" fmla="*/ 59690 h 81279"/>
                <a:gd name="connsiteX14" fmla="*/ 22860 w 53339"/>
                <a:gd name="connsiteY14" fmla="*/ 46990 h 8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39" h="81279">
                  <a:moveTo>
                    <a:pt x="24130" y="45720"/>
                  </a:moveTo>
                  <a:cubicBezTo>
                    <a:pt x="10160" y="41910"/>
                    <a:pt x="1270" y="35560"/>
                    <a:pt x="1270" y="21590"/>
                  </a:cubicBezTo>
                  <a:cubicBezTo>
                    <a:pt x="1270" y="7620"/>
                    <a:pt x="12700" y="0"/>
                    <a:pt x="27940" y="0"/>
                  </a:cubicBezTo>
                  <a:cubicBezTo>
                    <a:pt x="43180" y="0"/>
                    <a:pt x="44450" y="2540"/>
                    <a:pt x="49530" y="5080"/>
                  </a:cubicBezTo>
                  <a:lnTo>
                    <a:pt x="49530" y="17780"/>
                  </a:lnTo>
                  <a:cubicBezTo>
                    <a:pt x="44450" y="15240"/>
                    <a:pt x="36830" y="12700"/>
                    <a:pt x="29210" y="12700"/>
                  </a:cubicBezTo>
                  <a:cubicBezTo>
                    <a:pt x="21590" y="12700"/>
                    <a:pt x="13970" y="15240"/>
                    <a:pt x="13970" y="22860"/>
                  </a:cubicBezTo>
                  <a:cubicBezTo>
                    <a:pt x="13970" y="30480"/>
                    <a:pt x="19050" y="31750"/>
                    <a:pt x="29210" y="35560"/>
                  </a:cubicBezTo>
                  <a:cubicBezTo>
                    <a:pt x="45720" y="40640"/>
                    <a:pt x="53340" y="46990"/>
                    <a:pt x="53340" y="59690"/>
                  </a:cubicBezTo>
                  <a:cubicBezTo>
                    <a:pt x="53340" y="72390"/>
                    <a:pt x="41910" y="81280"/>
                    <a:pt x="25400" y="81280"/>
                  </a:cubicBezTo>
                  <a:cubicBezTo>
                    <a:pt x="8890" y="81280"/>
                    <a:pt x="6350" y="78740"/>
                    <a:pt x="0" y="76200"/>
                  </a:cubicBezTo>
                  <a:lnTo>
                    <a:pt x="0" y="63500"/>
                  </a:lnTo>
                  <a:cubicBezTo>
                    <a:pt x="7620" y="67310"/>
                    <a:pt x="17780" y="69850"/>
                    <a:pt x="24130" y="69850"/>
                  </a:cubicBezTo>
                  <a:cubicBezTo>
                    <a:pt x="30480" y="69850"/>
                    <a:pt x="39370" y="67310"/>
                    <a:pt x="39370" y="59690"/>
                  </a:cubicBezTo>
                  <a:cubicBezTo>
                    <a:pt x="39370" y="52070"/>
                    <a:pt x="34290" y="50800"/>
                    <a:pt x="2286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 161">
              <a:extLst>
                <a:ext uri="{FF2B5EF4-FFF2-40B4-BE49-F238E27FC236}">
                  <a16:creationId xmlns:a16="http://schemas.microsoft.com/office/drawing/2014/main" id="{B10FD1F6-4D78-4F3E-EC0F-B24DE6528AF0}"/>
                </a:ext>
              </a:extLst>
            </p:cNvPr>
            <p:cNvSpPr/>
            <p:nvPr/>
          </p:nvSpPr>
          <p:spPr>
            <a:xfrm>
              <a:off x="2062480" y="4523740"/>
              <a:ext cx="71120" cy="78739"/>
            </a:xfrm>
            <a:custGeom>
              <a:avLst/>
              <a:gdLst>
                <a:gd name="connsiteX0" fmla="*/ 71120 w 71120"/>
                <a:gd name="connsiteY0" fmla="*/ 35560 h 78739"/>
                <a:gd name="connsiteX1" fmla="*/ 71120 w 71120"/>
                <a:gd name="connsiteY1" fmla="*/ 43180 h 78739"/>
                <a:gd name="connsiteX2" fmla="*/ 13970 w 71120"/>
                <a:gd name="connsiteY2" fmla="*/ 43180 h 78739"/>
                <a:gd name="connsiteX3" fmla="*/ 40640 w 71120"/>
                <a:gd name="connsiteY3" fmla="*/ 67310 h 78739"/>
                <a:gd name="connsiteX4" fmla="*/ 68580 w 71120"/>
                <a:gd name="connsiteY4" fmla="*/ 59690 h 78739"/>
                <a:gd name="connsiteX5" fmla="*/ 68580 w 71120"/>
                <a:gd name="connsiteY5" fmla="*/ 72390 h 78739"/>
                <a:gd name="connsiteX6" fmla="*/ 40640 w 71120"/>
                <a:gd name="connsiteY6" fmla="*/ 78740 h 78739"/>
                <a:gd name="connsiteX7" fmla="*/ 0 w 71120"/>
                <a:gd name="connsiteY7" fmla="*/ 39370 h 78739"/>
                <a:gd name="connsiteX8" fmla="*/ 36830 w 71120"/>
                <a:gd name="connsiteY8" fmla="*/ 0 h 78739"/>
                <a:gd name="connsiteX9" fmla="*/ 71120 w 71120"/>
                <a:gd name="connsiteY9" fmla="*/ 35560 h 78739"/>
                <a:gd name="connsiteX10" fmla="*/ 36830 w 71120"/>
                <a:gd name="connsiteY10" fmla="*/ 11430 h 78739"/>
                <a:gd name="connsiteX11" fmla="*/ 13970 w 71120"/>
                <a:gd name="connsiteY11" fmla="*/ 33020 h 78739"/>
                <a:gd name="connsiteX12" fmla="*/ 57150 w 71120"/>
                <a:gd name="connsiteY12" fmla="*/ 33020 h 78739"/>
                <a:gd name="connsiteX13" fmla="*/ 36830 w 71120"/>
                <a:gd name="connsiteY13" fmla="*/ 1143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120" h="78739">
                  <a:moveTo>
                    <a:pt x="71120" y="35560"/>
                  </a:moveTo>
                  <a:cubicBezTo>
                    <a:pt x="71120" y="38100"/>
                    <a:pt x="71120" y="41910"/>
                    <a:pt x="71120" y="43180"/>
                  </a:cubicBezTo>
                  <a:lnTo>
                    <a:pt x="13970" y="43180"/>
                  </a:lnTo>
                  <a:cubicBezTo>
                    <a:pt x="13970" y="58420"/>
                    <a:pt x="24130" y="67310"/>
                    <a:pt x="40640" y="67310"/>
                  </a:cubicBezTo>
                  <a:cubicBezTo>
                    <a:pt x="57150" y="67310"/>
                    <a:pt x="62230" y="64770"/>
                    <a:pt x="68580" y="59690"/>
                  </a:cubicBezTo>
                  <a:lnTo>
                    <a:pt x="68580" y="72390"/>
                  </a:lnTo>
                  <a:cubicBezTo>
                    <a:pt x="62230" y="76200"/>
                    <a:pt x="52070" y="78740"/>
                    <a:pt x="4064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6830" y="0"/>
                  </a:cubicBezTo>
                  <a:cubicBezTo>
                    <a:pt x="57150" y="0"/>
                    <a:pt x="71120" y="16510"/>
                    <a:pt x="71120" y="35560"/>
                  </a:cubicBezTo>
                  <a:close/>
                  <a:moveTo>
                    <a:pt x="36830" y="11430"/>
                  </a:moveTo>
                  <a:cubicBezTo>
                    <a:pt x="24130" y="11430"/>
                    <a:pt x="15240" y="21590"/>
                    <a:pt x="13970" y="33020"/>
                  </a:cubicBezTo>
                  <a:lnTo>
                    <a:pt x="57150" y="33020"/>
                  </a:lnTo>
                  <a:cubicBezTo>
                    <a:pt x="57150" y="21590"/>
                    <a:pt x="49530" y="11430"/>
                    <a:pt x="3683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 162">
              <a:extLst>
                <a:ext uri="{FF2B5EF4-FFF2-40B4-BE49-F238E27FC236}">
                  <a16:creationId xmlns:a16="http://schemas.microsoft.com/office/drawing/2014/main" id="{919CDC4C-0328-D8F8-D7EC-8EB17D83CAB1}"/>
                </a:ext>
              </a:extLst>
            </p:cNvPr>
            <p:cNvSpPr/>
            <p:nvPr/>
          </p:nvSpPr>
          <p:spPr>
            <a:xfrm>
              <a:off x="3893821" y="4491990"/>
              <a:ext cx="29209" cy="109219"/>
            </a:xfrm>
            <a:custGeom>
              <a:avLst/>
              <a:gdLst>
                <a:gd name="connsiteX0" fmla="*/ 29210 w 29209"/>
                <a:gd name="connsiteY0" fmla="*/ 0 h 109219"/>
                <a:gd name="connsiteX1" fmla="*/ 29210 w 29209"/>
                <a:gd name="connsiteY1" fmla="*/ 109220 h 109219"/>
                <a:gd name="connsiteX2" fmla="*/ 13970 w 29209"/>
                <a:gd name="connsiteY2" fmla="*/ 109220 h 109219"/>
                <a:gd name="connsiteX3" fmla="*/ 13970 w 29209"/>
                <a:gd name="connsiteY3" fmla="*/ 12700 h 109219"/>
                <a:gd name="connsiteX4" fmla="*/ 0 w 29209"/>
                <a:gd name="connsiteY4" fmla="*/ 12700 h 109219"/>
                <a:gd name="connsiteX5" fmla="*/ 0 w 29209"/>
                <a:gd name="connsiteY5" fmla="*/ 0 h 109219"/>
                <a:gd name="connsiteX6" fmla="*/ 27940 w 29209"/>
                <a:gd name="connsiteY6" fmla="*/ 0 h 109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209" h="109219">
                  <a:moveTo>
                    <a:pt x="29210" y="0"/>
                  </a:moveTo>
                  <a:lnTo>
                    <a:pt x="29210" y="109220"/>
                  </a:lnTo>
                  <a:lnTo>
                    <a:pt x="13970" y="109220"/>
                  </a:lnTo>
                  <a:lnTo>
                    <a:pt x="13970" y="12700"/>
                  </a:lnTo>
                  <a:lnTo>
                    <a:pt x="0" y="12700"/>
                  </a:lnTo>
                  <a:lnTo>
                    <a:pt x="0" y="0"/>
                  </a:lnTo>
                  <a:lnTo>
                    <a:pt x="2794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 163">
              <a:extLst>
                <a:ext uri="{FF2B5EF4-FFF2-40B4-BE49-F238E27FC236}">
                  <a16:creationId xmlns:a16="http://schemas.microsoft.com/office/drawing/2014/main" id="{5F8297F8-E30E-CE81-E0F9-1B4D189E56D1}"/>
                </a:ext>
              </a:extLst>
            </p:cNvPr>
            <p:cNvSpPr/>
            <p:nvPr/>
          </p:nvSpPr>
          <p:spPr>
            <a:xfrm>
              <a:off x="3949701" y="4490720"/>
              <a:ext cx="81279" cy="110489"/>
            </a:xfrm>
            <a:custGeom>
              <a:avLst/>
              <a:gdLst>
                <a:gd name="connsiteX0" fmla="*/ 52070 w 81279"/>
                <a:gd name="connsiteY0" fmla="*/ 110490 h 110489"/>
                <a:gd name="connsiteX1" fmla="*/ 52070 w 81279"/>
                <a:gd name="connsiteY1" fmla="*/ 83820 h 110489"/>
                <a:gd name="connsiteX2" fmla="*/ 0 w 81279"/>
                <a:gd name="connsiteY2" fmla="*/ 83820 h 110489"/>
                <a:gd name="connsiteX3" fmla="*/ 38100 w 81279"/>
                <a:gd name="connsiteY3" fmla="*/ 0 h 110489"/>
                <a:gd name="connsiteX4" fmla="*/ 53340 w 81279"/>
                <a:gd name="connsiteY4" fmla="*/ 0 h 110489"/>
                <a:gd name="connsiteX5" fmla="*/ 21590 w 81279"/>
                <a:gd name="connsiteY5" fmla="*/ 71120 h 110489"/>
                <a:gd name="connsiteX6" fmla="*/ 53340 w 81279"/>
                <a:gd name="connsiteY6" fmla="*/ 71120 h 110489"/>
                <a:gd name="connsiteX7" fmla="*/ 53340 w 81279"/>
                <a:gd name="connsiteY7" fmla="*/ 41910 h 110489"/>
                <a:gd name="connsiteX8" fmla="*/ 66040 w 81279"/>
                <a:gd name="connsiteY8" fmla="*/ 41910 h 110489"/>
                <a:gd name="connsiteX9" fmla="*/ 66040 w 81279"/>
                <a:gd name="connsiteY9" fmla="*/ 71120 h 110489"/>
                <a:gd name="connsiteX10" fmla="*/ 81280 w 81279"/>
                <a:gd name="connsiteY10" fmla="*/ 71120 h 110489"/>
                <a:gd name="connsiteX11" fmla="*/ 81280 w 81279"/>
                <a:gd name="connsiteY11" fmla="*/ 83820 h 110489"/>
                <a:gd name="connsiteX12" fmla="*/ 66040 w 81279"/>
                <a:gd name="connsiteY12" fmla="*/ 83820 h 110489"/>
                <a:gd name="connsiteX13" fmla="*/ 66040 w 81279"/>
                <a:gd name="connsiteY13" fmla="*/ 110490 h 110489"/>
                <a:gd name="connsiteX14" fmla="*/ 53340 w 81279"/>
                <a:gd name="connsiteY14" fmla="*/ 110490 h 110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1279" h="110489">
                  <a:moveTo>
                    <a:pt x="52070" y="110490"/>
                  </a:moveTo>
                  <a:lnTo>
                    <a:pt x="52070" y="83820"/>
                  </a:lnTo>
                  <a:lnTo>
                    <a:pt x="0" y="83820"/>
                  </a:lnTo>
                  <a:lnTo>
                    <a:pt x="38100" y="0"/>
                  </a:lnTo>
                  <a:lnTo>
                    <a:pt x="53340" y="0"/>
                  </a:lnTo>
                  <a:lnTo>
                    <a:pt x="21590" y="71120"/>
                  </a:lnTo>
                  <a:lnTo>
                    <a:pt x="53340" y="71120"/>
                  </a:lnTo>
                  <a:lnTo>
                    <a:pt x="53340" y="41910"/>
                  </a:lnTo>
                  <a:lnTo>
                    <a:pt x="66040" y="41910"/>
                  </a:lnTo>
                  <a:lnTo>
                    <a:pt x="66040" y="71120"/>
                  </a:lnTo>
                  <a:lnTo>
                    <a:pt x="81280" y="71120"/>
                  </a:lnTo>
                  <a:lnTo>
                    <a:pt x="81280" y="83820"/>
                  </a:lnTo>
                  <a:lnTo>
                    <a:pt x="66040" y="83820"/>
                  </a:lnTo>
                  <a:lnTo>
                    <a:pt x="66040" y="110490"/>
                  </a:lnTo>
                  <a:lnTo>
                    <a:pt x="53340" y="1104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7483ECF3-9329-B944-75A2-860D81F6298F}"/>
                </a:ext>
              </a:extLst>
            </p:cNvPr>
            <p:cNvSpPr/>
            <p:nvPr/>
          </p:nvSpPr>
          <p:spPr>
            <a:xfrm>
              <a:off x="1282701" y="4674870"/>
              <a:ext cx="69850" cy="110489"/>
            </a:xfrm>
            <a:custGeom>
              <a:avLst/>
              <a:gdLst>
                <a:gd name="connsiteX0" fmla="*/ 0 w 69850"/>
                <a:gd name="connsiteY0" fmla="*/ 109220 h 110489"/>
                <a:gd name="connsiteX1" fmla="*/ 0 w 69850"/>
                <a:gd name="connsiteY1" fmla="*/ 0 h 110489"/>
                <a:gd name="connsiteX2" fmla="*/ 67310 w 69850"/>
                <a:gd name="connsiteY2" fmla="*/ 0 h 110489"/>
                <a:gd name="connsiteX3" fmla="*/ 67310 w 69850"/>
                <a:gd name="connsiteY3" fmla="*/ 12700 h 110489"/>
                <a:gd name="connsiteX4" fmla="*/ 15240 w 69850"/>
                <a:gd name="connsiteY4" fmla="*/ 12700 h 110489"/>
                <a:gd name="connsiteX5" fmla="*/ 15240 w 69850"/>
                <a:gd name="connsiteY5" fmla="*/ 48260 h 110489"/>
                <a:gd name="connsiteX6" fmla="*/ 59690 w 69850"/>
                <a:gd name="connsiteY6" fmla="*/ 48260 h 110489"/>
                <a:gd name="connsiteX7" fmla="*/ 59690 w 69850"/>
                <a:gd name="connsiteY7" fmla="*/ 60960 h 110489"/>
                <a:gd name="connsiteX8" fmla="*/ 15240 w 69850"/>
                <a:gd name="connsiteY8" fmla="*/ 60960 h 110489"/>
                <a:gd name="connsiteX9" fmla="*/ 15240 w 69850"/>
                <a:gd name="connsiteY9" fmla="*/ 97790 h 110489"/>
                <a:gd name="connsiteX10" fmla="*/ 69850 w 69850"/>
                <a:gd name="connsiteY10" fmla="*/ 97790 h 110489"/>
                <a:gd name="connsiteX11" fmla="*/ 69850 w 69850"/>
                <a:gd name="connsiteY11" fmla="*/ 110490 h 110489"/>
                <a:gd name="connsiteX12" fmla="*/ 0 w 69850"/>
                <a:gd name="connsiteY12" fmla="*/ 110490 h 110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9850" h="110489">
                  <a:moveTo>
                    <a:pt x="0" y="109220"/>
                  </a:moveTo>
                  <a:lnTo>
                    <a:pt x="0" y="0"/>
                  </a:lnTo>
                  <a:lnTo>
                    <a:pt x="67310" y="0"/>
                  </a:lnTo>
                  <a:lnTo>
                    <a:pt x="67310" y="12700"/>
                  </a:lnTo>
                  <a:lnTo>
                    <a:pt x="15240" y="12700"/>
                  </a:lnTo>
                  <a:lnTo>
                    <a:pt x="15240" y="48260"/>
                  </a:lnTo>
                  <a:lnTo>
                    <a:pt x="59690" y="48260"/>
                  </a:lnTo>
                  <a:lnTo>
                    <a:pt x="59690" y="60960"/>
                  </a:lnTo>
                  <a:lnTo>
                    <a:pt x="15240" y="60960"/>
                  </a:lnTo>
                  <a:lnTo>
                    <a:pt x="15240" y="97790"/>
                  </a:lnTo>
                  <a:lnTo>
                    <a:pt x="69850" y="97790"/>
                  </a:lnTo>
                  <a:lnTo>
                    <a:pt x="69850" y="110490"/>
                  </a:lnTo>
                  <a:lnTo>
                    <a:pt x="0" y="1104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 165">
              <a:extLst>
                <a:ext uri="{FF2B5EF4-FFF2-40B4-BE49-F238E27FC236}">
                  <a16:creationId xmlns:a16="http://schemas.microsoft.com/office/drawing/2014/main" id="{81799AEF-BE94-E807-2A3D-623317C4C27E}"/>
                </a:ext>
              </a:extLst>
            </p:cNvPr>
            <p:cNvSpPr/>
            <p:nvPr/>
          </p:nvSpPr>
          <p:spPr>
            <a:xfrm>
              <a:off x="1374140" y="4706620"/>
              <a:ext cx="115570" cy="78739"/>
            </a:xfrm>
            <a:custGeom>
              <a:avLst/>
              <a:gdLst>
                <a:gd name="connsiteX0" fmla="*/ 11430 w 115570"/>
                <a:gd name="connsiteY0" fmla="*/ 1270 h 78739"/>
                <a:gd name="connsiteX1" fmla="*/ 11430 w 115570"/>
                <a:gd name="connsiteY1" fmla="*/ 11430 h 78739"/>
                <a:gd name="connsiteX2" fmla="*/ 11430 w 115570"/>
                <a:gd name="connsiteY2" fmla="*/ 17780 h 78739"/>
                <a:gd name="connsiteX3" fmla="*/ 11430 w 115570"/>
                <a:gd name="connsiteY3" fmla="*/ 17780 h 78739"/>
                <a:gd name="connsiteX4" fmla="*/ 39370 w 115570"/>
                <a:gd name="connsiteY4" fmla="*/ 0 h 78739"/>
                <a:gd name="connsiteX5" fmla="*/ 62230 w 115570"/>
                <a:gd name="connsiteY5" fmla="*/ 17780 h 78739"/>
                <a:gd name="connsiteX6" fmla="*/ 62230 w 115570"/>
                <a:gd name="connsiteY6" fmla="*/ 17780 h 78739"/>
                <a:gd name="connsiteX7" fmla="*/ 88900 w 115570"/>
                <a:gd name="connsiteY7" fmla="*/ 0 h 78739"/>
                <a:gd name="connsiteX8" fmla="*/ 115570 w 115570"/>
                <a:gd name="connsiteY8" fmla="*/ 30480 h 78739"/>
                <a:gd name="connsiteX9" fmla="*/ 115570 w 115570"/>
                <a:gd name="connsiteY9" fmla="*/ 78740 h 78739"/>
                <a:gd name="connsiteX10" fmla="*/ 101600 w 115570"/>
                <a:gd name="connsiteY10" fmla="*/ 78740 h 78739"/>
                <a:gd name="connsiteX11" fmla="*/ 101600 w 115570"/>
                <a:gd name="connsiteY11" fmla="*/ 34290 h 78739"/>
                <a:gd name="connsiteX12" fmla="*/ 87630 w 115570"/>
                <a:gd name="connsiteY12" fmla="*/ 13970 h 78739"/>
                <a:gd name="connsiteX13" fmla="*/ 64770 w 115570"/>
                <a:gd name="connsiteY13" fmla="*/ 43180 h 78739"/>
                <a:gd name="connsiteX14" fmla="*/ 64770 w 115570"/>
                <a:gd name="connsiteY14" fmla="*/ 78740 h 78739"/>
                <a:gd name="connsiteX15" fmla="*/ 50800 w 115570"/>
                <a:gd name="connsiteY15" fmla="*/ 78740 h 78739"/>
                <a:gd name="connsiteX16" fmla="*/ 50800 w 115570"/>
                <a:gd name="connsiteY16" fmla="*/ 33020 h 78739"/>
                <a:gd name="connsiteX17" fmla="*/ 36830 w 115570"/>
                <a:gd name="connsiteY17" fmla="*/ 13970 h 78739"/>
                <a:gd name="connsiteX18" fmla="*/ 13970 w 115570"/>
                <a:gd name="connsiteY18" fmla="*/ 43180 h 78739"/>
                <a:gd name="connsiteX19" fmla="*/ 13970 w 115570"/>
                <a:gd name="connsiteY19" fmla="*/ 78740 h 78739"/>
                <a:gd name="connsiteX20" fmla="*/ 0 w 115570"/>
                <a:gd name="connsiteY20" fmla="*/ 78740 h 78739"/>
                <a:gd name="connsiteX21" fmla="*/ 0 w 115570"/>
                <a:gd name="connsiteY21" fmla="*/ 2540 h 78739"/>
                <a:gd name="connsiteX22" fmla="*/ 12700 w 115570"/>
                <a:gd name="connsiteY22" fmla="*/ 254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5570" h="78739">
                  <a:moveTo>
                    <a:pt x="11430" y="1270"/>
                  </a:moveTo>
                  <a:lnTo>
                    <a:pt x="11430" y="11430"/>
                  </a:lnTo>
                  <a:cubicBezTo>
                    <a:pt x="11430" y="15240"/>
                    <a:pt x="11430" y="16510"/>
                    <a:pt x="11430" y="17780"/>
                  </a:cubicBezTo>
                  <a:lnTo>
                    <a:pt x="11430" y="17780"/>
                  </a:lnTo>
                  <a:cubicBezTo>
                    <a:pt x="15240" y="7620"/>
                    <a:pt x="26670" y="0"/>
                    <a:pt x="39370" y="0"/>
                  </a:cubicBezTo>
                  <a:cubicBezTo>
                    <a:pt x="52070" y="0"/>
                    <a:pt x="59690" y="6350"/>
                    <a:pt x="62230" y="17780"/>
                  </a:cubicBezTo>
                  <a:lnTo>
                    <a:pt x="62230" y="17780"/>
                  </a:lnTo>
                  <a:cubicBezTo>
                    <a:pt x="67310" y="8890"/>
                    <a:pt x="77470" y="0"/>
                    <a:pt x="88900" y="0"/>
                  </a:cubicBezTo>
                  <a:cubicBezTo>
                    <a:pt x="107950" y="0"/>
                    <a:pt x="115570" y="11430"/>
                    <a:pt x="115570" y="30480"/>
                  </a:cubicBezTo>
                  <a:lnTo>
                    <a:pt x="115570" y="78740"/>
                  </a:lnTo>
                  <a:lnTo>
                    <a:pt x="101600" y="78740"/>
                  </a:lnTo>
                  <a:lnTo>
                    <a:pt x="101600" y="34290"/>
                  </a:lnTo>
                  <a:cubicBezTo>
                    <a:pt x="101600" y="22860"/>
                    <a:pt x="99060" y="13970"/>
                    <a:pt x="87630" y="13970"/>
                  </a:cubicBezTo>
                  <a:cubicBezTo>
                    <a:pt x="76200" y="13970"/>
                    <a:pt x="64770" y="29210"/>
                    <a:pt x="64770" y="43180"/>
                  </a:cubicBezTo>
                  <a:lnTo>
                    <a:pt x="64770" y="78740"/>
                  </a:lnTo>
                  <a:lnTo>
                    <a:pt x="50800" y="78740"/>
                  </a:lnTo>
                  <a:lnTo>
                    <a:pt x="50800" y="33020"/>
                  </a:lnTo>
                  <a:cubicBezTo>
                    <a:pt x="50800" y="22860"/>
                    <a:pt x="48260" y="13970"/>
                    <a:pt x="36830" y="13970"/>
                  </a:cubicBezTo>
                  <a:cubicBezTo>
                    <a:pt x="25400" y="13970"/>
                    <a:pt x="13970" y="29210"/>
                    <a:pt x="13970" y="43180"/>
                  </a:cubicBezTo>
                  <a:lnTo>
                    <a:pt x="13970" y="78740"/>
                  </a:lnTo>
                  <a:lnTo>
                    <a:pt x="0" y="78740"/>
                  </a:lnTo>
                  <a:lnTo>
                    <a:pt x="0" y="2540"/>
                  </a:lnTo>
                  <a:lnTo>
                    <a:pt x="1270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 166">
              <a:extLst>
                <a:ext uri="{FF2B5EF4-FFF2-40B4-BE49-F238E27FC236}">
                  <a16:creationId xmlns:a16="http://schemas.microsoft.com/office/drawing/2014/main" id="{93EF62B9-98E0-1C7A-491D-8E95C5F86375}"/>
                </a:ext>
              </a:extLst>
            </p:cNvPr>
            <p:cNvSpPr/>
            <p:nvPr/>
          </p:nvSpPr>
          <p:spPr>
            <a:xfrm>
              <a:off x="1515111" y="4673600"/>
              <a:ext cx="76200" cy="111759"/>
            </a:xfrm>
            <a:custGeom>
              <a:avLst/>
              <a:gdLst>
                <a:gd name="connsiteX0" fmla="*/ 0 w 76200"/>
                <a:gd name="connsiteY0" fmla="*/ 1270 h 111759"/>
                <a:gd name="connsiteX1" fmla="*/ 13970 w 76200"/>
                <a:gd name="connsiteY1" fmla="*/ 1270 h 111759"/>
                <a:gd name="connsiteX2" fmla="*/ 13970 w 76200"/>
                <a:gd name="connsiteY2" fmla="*/ 40640 h 111759"/>
                <a:gd name="connsiteX3" fmla="*/ 13970 w 76200"/>
                <a:gd name="connsiteY3" fmla="*/ 46990 h 111759"/>
                <a:gd name="connsiteX4" fmla="*/ 13970 w 76200"/>
                <a:gd name="connsiteY4" fmla="*/ 46990 h 111759"/>
                <a:gd name="connsiteX5" fmla="*/ 40640 w 76200"/>
                <a:gd name="connsiteY5" fmla="*/ 33020 h 111759"/>
                <a:gd name="connsiteX6" fmla="*/ 76200 w 76200"/>
                <a:gd name="connsiteY6" fmla="*/ 72390 h 111759"/>
                <a:gd name="connsiteX7" fmla="*/ 40640 w 76200"/>
                <a:gd name="connsiteY7" fmla="*/ 111760 h 111759"/>
                <a:gd name="connsiteX8" fmla="*/ 13970 w 76200"/>
                <a:gd name="connsiteY8" fmla="*/ 95250 h 111759"/>
                <a:gd name="connsiteX9" fmla="*/ 13970 w 76200"/>
                <a:gd name="connsiteY9" fmla="*/ 95250 h 111759"/>
                <a:gd name="connsiteX10" fmla="*/ 13970 w 76200"/>
                <a:gd name="connsiteY10" fmla="*/ 100330 h 111759"/>
                <a:gd name="connsiteX11" fmla="*/ 13970 w 76200"/>
                <a:gd name="connsiteY11" fmla="*/ 109220 h 111759"/>
                <a:gd name="connsiteX12" fmla="*/ 0 w 76200"/>
                <a:gd name="connsiteY12" fmla="*/ 109220 h 111759"/>
                <a:gd name="connsiteX13" fmla="*/ 0 w 76200"/>
                <a:gd name="connsiteY13" fmla="*/ 0 h 111759"/>
                <a:gd name="connsiteX14" fmla="*/ 13970 w 76200"/>
                <a:gd name="connsiteY14" fmla="*/ 72390 h 111759"/>
                <a:gd name="connsiteX15" fmla="*/ 38100 w 76200"/>
                <a:gd name="connsiteY15" fmla="*/ 100330 h 111759"/>
                <a:gd name="connsiteX16" fmla="*/ 62230 w 76200"/>
                <a:gd name="connsiteY16" fmla="*/ 72390 h 111759"/>
                <a:gd name="connsiteX17" fmla="*/ 38100 w 76200"/>
                <a:gd name="connsiteY17" fmla="*/ 44450 h 111759"/>
                <a:gd name="connsiteX18" fmla="*/ 13970 w 76200"/>
                <a:gd name="connsiteY18" fmla="*/ 72390 h 11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200" h="111759">
                  <a:moveTo>
                    <a:pt x="0" y="1270"/>
                  </a:moveTo>
                  <a:lnTo>
                    <a:pt x="13970" y="1270"/>
                  </a:lnTo>
                  <a:lnTo>
                    <a:pt x="13970" y="40640"/>
                  </a:lnTo>
                  <a:cubicBezTo>
                    <a:pt x="13970" y="44450"/>
                    <a:pt x="13970" y="46990"/>
                    <a:pt x="13970" y="46990"/>
                  </a:cubicBezTo>
                  <a:lnTo>
                    <a:pt x="13970" y="46990"/>
                  </a:lnTo>
                  <a:cubicBezTo>
                    <a:pt x="17780" y="39370"/>
                    <a:pt x="27940" y="33020"/>
                    <a:pt x="40640" y="33020"/>
                  </a:cubicBezTo>
                  <a:cubicBezTo>
                    <a:pt x="60960" y="33020"/>
                    <a:pt x="76200" y="49530"/>
                    <a:pt x="76200" y="72390"/>
                  </a:cubicBezTo>
                  <a:cubicBezTo>
                    <a:pt x="76200" y="95250"/>
                    <a:pt x="60960" y="111760"/>
                    <a:pt x="40640" y="111760"/>
                  </a:cubicBezTo>
                  <a:cubicBezTo>
                    <a:pt x="20320" y="111760"/>
                    <a:pt x="17780" y="104140"/>
                    <a:pt x="13970" y="95250"/>
                  </a:cubicBezTo>
                  <a:lnTo>
                    <a:pt x="13970" y="95250"/>
                  </a:lnTo>
                  <a:cubicBezTo>
                    <a:pt x="13970" y="95250"/>
                    <a:pt x="13970" y="97790"/>
                    <a:pt x="13970" y="100330"/>
                  </a:cubicBezTo>
                  <a:lnTo>
                    <a:pt x="13970" y="109220"/>
                  </a:lnTo>
                  <a:lnTo>
                    <a:pt x="0" y="109220"/>
                  </a:lnTo>
                  <a:lnTo>
                    <a:pt x="0" y="0"/>
                  </a:lnTo>
                  <a:close/>
                  <a:moveTo>
                    <a:pt x="13970" y="72390"/>
                  </a:moveTo>
                  <a:cubicBezTo>
                    <a:pt x="13970" y="91440"/>
                    <a:pt x="26670" y="100330"/>
                    <a:pt x="38100" y="100330"/>
                  </a:cubicBezTo>
                  <a:cubicBezTo>
                    <a:pt x="49530" y="100330"/>
                    <a:pt x="62230" y="88900"/>
                    <a:pt x="62230" y="72390"/>
                  </a:cubicBezTo>
                  <a:cubicBezTo>
                    <a:pt x="62230" y="55880"/>
                    <a:pt x="53340" y="44450"/>
                    <a:pt x="38100" y="44450"/>
                  </a:cubicBezTo>
                  <a:cubicBezTo>
                    <a:pt x="22860" y="44450"/>
                    <a:pt x="13970" y="53340"/>
                    <a:pt x="13970" y="723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 167">
              <a:extLst>
                <a:ext uri="{FF2B5EF4-FFF2-40B4-BE49-F238E27FC236}">
                  <a16:creationId xmlns:a16="http://schemas.microsoft.com/office/drawing/2014/main" id="{9D6301F8-6433-8343-8794-BE6BF2A69EFF}"/>
                </a:ext>
              </a:extLst>
            </p:cNvPr>
            <p:cNvSpPr/>
            <p:nvPr/>
          </p:nvSpPr>
          <p:spPr>
            <a:xfrm>
              <a:off x="1611631" y="4705350"/>
              <a:ext cx="41449" cy="77470"/>
            </a:xfrm>
            <a:custGeom>
              <a:avLst/>
              <a:gdLst>
                <a:gd name="connsiteX0" fmla="*/ 0 w 41449"/>
                <a:gd name="connsiteY0" fmla="*/ 2540 h 77470"/>
                <a:gd name="connsiteX1" fmla="*/ 12700 w 41449"/>
                <a:gd name="connsiteY1" fmla="*/ 2540 h 77470"/>
                <a:gd name="connsiteX2" fmla="*/ 12700 w 41449"/>
                <a:gd name="connsiteY2" fmla="*/ 12700 h 77470"/>
                <a:gd name="connsiteX3" fmla="*/ 12700 w 41449"/>
                <a:gd name="connsiteY3" fmla="*/ 17780 h 77470"/>
                <a:gd name="connsiteX4" fmla="*/ 12700 w 41449"/>
                <a:gd name="connsiteY4" fmla="*/ 17780 h 77470"/>
                <a:gd name="connsiteX5" fmla="*/ 35560 w 41449"/>
                <a:gd name="connsiteY5" fmla="*/ 0 h 77470"/>
                <a:gd name="connsiteX6" fmla="*/ 40640 w 41449"/>
                <a:gd name="connsiteY6" fmla="*/ 0 h 77470"/>
                <a:gd name="connsiteX7" fmla="*/ 40640 w 41449"/>
                <a:gd name="connsiteY7" fmla="*/ 13970 h 77470"/>
                <a:gd name="connsiteX8" fmla="*/ 36830 w 41449"/>
                <a:gd name="connsiteY8" fmla="*/ 13970 h 77470"/>
                <a:gd name="connsiteX9" fmla="*/ 13970 w 41449"/>
                <a:gd name="connsiteY9" fmla="*/ 44450 h 77470"/>
                <a:gd name="connsiteX10" fmla="*/ 13970 w 41449"/>
                <a:gd name="connsiteY10" fmla="*/ 77470 h 77470"/>
                <a:gd name="connsiteX11" fmla="*/ 0 w 41449"/>
                <a:gd name="connsiteY11" fmla="*/ 77470 h 77470"/>
                <a:gd name="connsiteX12" fmla="*/ 0 w 41449"/>
                <a:gd name="connsiteY12" fmla="*/ 1270 h 77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449" h="77470">
                  <a:moveTo>
                    <a:pt x="0" y="2540"/>
                  </a:moveTo>
                  <a:lnTo>
                    <a:pt x="12700" y="2540"/>
                  </a:lnTo>
                  <a:lnTo>
                    <a:pt x="12700" y="12700"/>
                  </a:lnTo>
                  <a:cubicBezTo>
                    <a:pt x="12700" y="15240"/>
                    <a:pt x="12700" y="17780"/>
                    <a:pt x="12700" y="17780"/>
                  </a:cubicBezTo>
                  <a:lnTo>
                    <a:pt x="12700" y="17780"/>
                  </a:lnTo>
                  <a:cubicBezTo>
                    <a:pt x="16510" y="6350"/>
                    <a:pt x="25400" y="0"/>
                    <a:pt x="35560" y="0"/>
                  </a:cubicBezTo>
                  <a:cubicBezTo>
                    <a:pt x="45720" y="0"/>
                    <a:pt x="39370" y="0"/>
                    <a:pt x="40640" y="0"/>
                  </a:cubicBezTo>
                  <a:lnTo>
                    <a:pt x="40640" y="13970"/>
                  </a:lnTo>
                  <a:cubicBezTo>
                    <a:pt x="40640" y="13970"/>
                    <a:pt x="38100" y="13970"/>
                    <a:pt x="36830" y="13970"/>
                  </a:cubicBezTo>
                  <a:cubicBezTo>
                    <a:pt x="21590" y="13970"/>
                    <a:pt x="13970" y="30480"/>
                    <a:pt x="13970" y="44450"/>
                  </a:cubicBezTo>
                  <a:lnTo>
                    <a:pt x="13970" y="77470"/>
                  </a:lnTo>
                  <a:lnTo>
                    <a:pt x="0" y="774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 168">
              <a:extLst>
                <a:ext uri="{FF2B5EF4-FFF2-40B4-BE49-F238E27FC236}">
                  <a16:creationId xmlns:a16="http://schemas.microsoft.com/office/drawing/2014/main" id="{5A03B260-3A1C-098E-2652-6050A9E33D21}"/>
                </a:ext>
              </a:extLst>
            </p:cNvPr>
            <p:cNvSpPr/>
            <p:nvPr/>
          </p:nvSpPr>
          <p:spPr>
            <a:xfrm>
              <a:off x="1663701" y="4706620"/>
              <a:ext cx="78739" cy="78739"/>
            </a:xfrm>
            <a:custGeom>
              <a:avLst/>
              <a:gdLst>
                <a:gd name="connsiteX0" fmla="*/ 78740 w 78739"/>
                <a:gd name="connsiteY0" fmla="*/ 39370 h 78739"/>
                <a:gd name="connsiteX1" fmla="*/ 39370 w 78739"/>
                <a:gd name="connsiteY1" fmla="*/ 78740 h 78739"/>
                <a:gd name="connsiteX2" fmla="*/ 0 w 78739"/>
                <a:gd name="connsiteY2" fmla="*/ 39370 h 78739"/>
                <a:gd name="connsiteX3" fmla="*/ 39370 w 78739"/>
                <a:gd name="connsiteY3" fmla="*/ 0 h 78739"/>
                <a:gd name="connsiteX4" fmla="*/ 78740 w 78739"/>
                <a:gd name="connsiteY4" fmla="*/ 39370 h 78739"/>
                <a:gd name="connsiteX5" fmla="*/ 64770 w 78739"/>
                <a:gd name="connsiteY5" fmla="*/ 39370 h 78739"/>
                <a:gd name="connsiteX6" fmla="*/ 39370 w 78739"/>
                <a:gd name="connsiteY6" fmla="*/ 11430 h 78739"/>
                <a:gd name="connsiteX7" fmla="*/ 13970 w 78739"/>
                <a:gd name="connsiteY7" fmla="*/ 39370 h 78739"/>
                <a:gd name="connsiteX8" fmla="*/ 39370 w 78739"/>
                <a:gd name="connsiteY8" fmla="*/ 67310 h 78739"/>
                <a:gd name="connsiteX9" fmla="*/ 64770 w 78739"/>
                <a:gd name="connsiteY9" fmla="*/ 3937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739" h="78739">
                  <a:moveTo>
                    <a:pt x="78740" y="39370"/>
                  </a:moveTo>
                  <a:cubicBezTo>
                    <a:pt x="78740" y="62230"/>
                    <a:pt x="62230" y="78740"/>
                    <a:pt x="3937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9370" y="0"/>
                  </a:cubicBezTo>
                  <a:cubicBezTo>
                    <a:pt x="62230" y="0"/>
                    <a:pt x="78740" y="16510"/>
                    <a:pt x="78740" y="39370"/>
                  </a:cubicBezTo>
                  <a:close/>
                  <a:moveTo>
                    <a:pt x="64770" y="39370"/>
                  </a:moveTo>
                  <a:cubicBezTo>
                    <a:pt x="64770" y="22860"/>
                    <a:pt x="53340" y="11430"/>
                    <a:pt x="39370" y="11430"/>
                  </a:cubicBezTo>
                  <a:cubicBezTo>
                    <a:pt x="25400" y="11430"/>
                    <a:pt x="13970" y="22860"/>
                    <a:pt x="13970" y="39370"/>
                  </a:cubicBezTo>
                  <a:cubicBezTo>
                    <a:pt x="13970" y="55880"/>
                    <a:pt x="25400" y="67310"/>
                    <a:pt x="39370" y="67310"/>
                  </a:cubicBezTo>
                  <a:cubicBezTo>
                    <a:pt x="53340" y="67310"/>
                    <a:pt x="64770" y="55880"/>
                    <a:pt x="6477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 169">
              <a:extLst>
                <a:ext uri="{FF2B5EF4-FFF2-40B4-BE49-F238E27FC236}">
                  <a16:creationId xmlns:a16="http://schemas.microsoft.com/office/drawing/2014/main" id="{E0AB6F3A-ACC9-FEB2-E79A-0CB98EEF2A37}"/>
                </a:ext>
              </a:extLst>
            </p:cNvPr>
            <p:cNvSpPr/>
            <p:nvPr/>
          </p:nvSpPr>
          <p:spPr>
            <a:xfrm>
              <a:off x="1761490" y="4677410"/>
              <a:ext cx="17780" cy="106680"/>
            </a:xfrm>
            <a:custGeom>
              <a:avLst/>
              <a:gdLst>
                <a:gd name="connsiteX0" fmla="*/ 8890 w 17780"/>
                <a:gd name="connsiteY0" fmla="*/ 0 h 106680"/>
                <a:gd name="connsiteX1" fmla="*/ 17780 w 17780"/>
                <a:gd name="connsiteY1" fmla="*/ 8890 h 106680"/>
                <a:gd name="connsiteX2" fmla="*/ 8890 w 17780"/>
                <a:gd name="connsiteY2" fmla="*/ 17780 h 106680"/>
                <a:gd name="connsiteX3" fmla="*/ 0 w 17780"/>
                <a:gd name="connsiteY3" fmla="*/ 8890 h 106680"/>
                <a:gd name="connsiteX4" fmla="*/ 8890 w 17780"/>
                <a:gd name="connsiteY4" fmla="*/ 0 h 106680"/>
                <a:gd name="connsiteX5" fmla="*/ 16510 w 17780"/>
                <a:gd name="connsiteY5" fmla="*/ 30480 h 106680"/>
                <a:gd name="connsiteX6" fmla="*/ 16510 w 17780"/>
                <a:gd name="connsiteY6" fmla="*/ 106680 h 106680"/>
                <a:gd name="connsiteX7" fmla="*/ 2540 w 17780"/>
                <a:gd name="connsiteY7" fmla="*/ 106680 h 106680"/>
                <a:gd name="connsiteX8" fmla="*/ 2540 w 17780"/>
                <a:gd name="connsiteY8" fmla="*/ 30480 h 106680"/>
                <a:gd name="connsiteX9" fmla="*/ 16510 w 17780"/>
                <a:gd name="connsiteY9" fmla="*/ 30480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0" h="106680">
                  <a:moveTo>
                    <a:pt x="8890" y="0"/>
                  </a:moveTo>
                  <a:cubicBezTo>
                    <a:pt x="13970" y="0"/>
                    <a:pt x="17780" y="3810"/>
                    <a:pt x="17780" y="8890"/>
                  </a:cubicBezTo>
                  <a:cubicBezTo>
                    <a:pt x="17780" y="13970"/>
                    <a:pt x="13970" y="17780"/>
                    <a:pt x="889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0"/>
                    <a:pt x="3810" y="0"/>
                    <a:pt x="8890" y="0"/>
                  </a:cubicBezTo>
                  <a:close/>
                  <a:moveTo>
                    <a:pt x="16510" y="30480"/>
                  </a:moveTo>
                  <a:lnTo>
                    <a:pt x="16510" y="106680"/>
                  </a:lnTo>
                  <a:lnTo>
                    <a:pt x="2540" y="106680"/>
                  </a:lnTo>
                  <a:lnTo>
                    <a:pt x="2540" y="30480"/>
                  </a:lnTo>
                  <a:lnTo>
                    <a:pt x="16510" y="304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 170">
              <a:extLst>
                <a:ext uri="{FF2B5EF4-FFF2-40B4-BE49-F238E27FC236}">
                  <a16:creationId xmlns:a16="http://schemas.microsoft.com/office/drawing/2014/main" id="{5A5CE490-032A-DCA6-2C33-584A4111F9DC}"/>
                </a:ext>
              </a:extLst>
            </p:cNvPr>
            <p:cNvSpPr/>
            <p:nvPr/>
          </p:nvSpPr>
          <p:spPr>
            <a:xfrm>
              <a:off x="1799590" y="4676140"/>
              <a:ext cx="76200" cy="110489"/>
            </a:xfrm>
            <a:custGeom>
              <a:avLst/>
              <a:gdLst>
                <a:gd name="connsiteX0" fmla="*/ 74930 w 76200"/>
                <a:gd name="connsiteY0" fmla="*/ 107950 h 110489"/>
                <a:gd name="connsiteX1" fmla="*/ 62230 w 76200"/>
                <a:gd name="connsiteY1" fmla="*/ 107950 h 110489"/>
                <a:gd name="connsiteX2" fmla="*/ 62230 w 76200"/>
                <a:gd name="connsiteY2" fmla="*/ 99060 h 110489"/>
                <a:gd name="connsiteX3" fmla="*/ 62230 w 76200"/>
                <a:gd name="connsiteY3" fmla="*/ 93980 h 110489"/>
                <a:gd name="connsiteX4" fmla="*/ 62230 w 76200"/>
                <a:gd name="connsiteY4" fmla="*/ 93980 h 110489"/>
                <a:gd name="connsiteX5" fmla="*/ 35560 w 76200"/>
                <a:gd name="connsiteY5" fmla="*/ 110490 h 110489"/>
                <a:gd name="connsiteX6" fmla="*/ 0 w 76200"/>
                <a:gd name="connsiteY6" fmla="*/ 71120 h 110489"/>
                <a:gd name="connsiteX7" fmla="*/ 35560 w 76200"/>
                <a:gd name="connsiteY7" fmla="*/ 31750 h 110489"/>
                <a:gd name="connsiteX8" fmla="*/ 62230 w 76200"/>
                <a:gd name="connsiteY8" fmla="*/ 45720 h 110489"/>
                <a:gd name="connsiteX9" fmla="*/ 62230 w 76200"/>
                <a:gd name="connsiteY9" fmla="*/ 45720 h 110489"/>
                <a:gd name="connsiteX10" fmla="*/ 62230 w 76200"/>
                <a:gd name="connsiteY10" fmla="*/ 39370 h 110489"/>
                <a:gd name="connsiteX11" fmla="*/ 62230 w 76200"/>
                <a:gd name="connsiteY11" fmla="*/ 0 h 110489"/>
                <a:gd name="connsiteX12" fmla="*/ 76200 w 76200"/>
                <a:gd name="connsiteY12" fmla="*/ 0 h 110489"/>
                <a:gd name="connsiteX13" fmla="*/ 76200 w 76200"/>
                <a:gd name="connsiteY13" fmla="*/ 109220 h 110489"/>
                <a:gd name="connsiteX14" fmla="*/ 12700 w 76200"/>
                <a:gd name="connsiteY14" fmla="*/ 69850 h 110489"/>
                <a:gd name="connsiteX15" fmla="*/ 36830 w 76200"/>
                <a:gd name="connsiteY15" fmla="*/ 97790 h 110489"/>
                <a:gd name="connsiteX16" fmla="*/ 60960 w 76200"/>
                <a:gd name="connsiteY16" fmla="*/ 69850 h 110489"/>
                <a:gd name="connsiteX17" fmla="*/ 36830 w 76200"/>
                <a:gd name="connsiteY17" fmla="*/ 41910 h 110489"/>
                <a:gd name="connsiteX18" fmla="*/ 12700 w 76200"/>
                <a:gd name="connsiteY18" fmla="*/ 69850 h 110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200" h="110489">
                  <a:moveTo>
                    <a:pt x="74930" y="107950"/>
                  </a:moveTo>
                  <a:lnTo>
                    <a:pt x="62230" y="107950"/>
                  </a:lnTo>
                  <a:lnTo>
                    <a:pt x="62230" y="99060"/>
                  </a:lnTo>
                  <a:cubicBezTo>
                    <a:pt x="62230" y="95250"/>
                    <a:pt x="62230" y="93980"/>
                    <a:pt x="62230" y="93980"/>
                  </a:cubicBezTo>
                  <a:lnTo>
                    <a:pt x="62230" y="93980"/>
                  </a:lnTo>
                  <a:cubicBezTo>
                    <a:pt x="58420" y="102870"/>
                    <a:pt x="46990" y="110490"/>
                    <a:pt x="35560" y="110490"/>
                  </a:cubicBezTo>
                  <a:cubicBezTo>
                    <a:pt x="15240" y="110490"/>
                    <a:pt x="0" y="93980"/>
                    <a:pt x="0" y="71120"/>
                  </a:cubicBezTo>
                  <a:cubicBezTo>
                    <a:pt x="0" y="48260"/>
                    <a:pt x="15240" y="31750"/>
                    <a:pt x="35560" y="31750"/>
                  </a:cubicBezTo>
                  <a:cubicBezTo>
                    <a:pt x="55880" y="31750"/>
                    <a:pt x="58420" y="38100"/>
                    <a:pt x="62230" y="45720"/>
                  </a:cubicBezTo>
                  <a:lnTo>
                    <a:pt x="62230" y="45720"/>
                  </a:lnTo>
                  <a:cubicBezTo>
                    <a:pt x="62230" y="45720"/>
                    <a:pt x="62230" y="43180"/>
                    <a:pt x="62230" y="39370"/>
                  </a:cubicBezTo>
                  <a:lnTo>
                    <a:pt x="62230" y="0"/>
                  </a:lnTo>
                  <a:lnTo>
                    <a:pt x="76200" y="0"/>
                  </a:lnTo>
                  <a:lnTo>
                    <a:pt x="76200" y="109220"/>
                  </a:lnTo>
                  <a:close/>
                  <a:moveTo>
                    <a:pt x="12700" y="69850"/>
                  </a:moveTo>
                  <a:cubicBezTo>
                    <a:pt x="12700" y="85090"/>
                    <a:pt x="21590" y="97790"/>
                    <a:pt x="36830" y="97790"/>
                  </a:cubicBezTo>
                  <a:cubicBezTo>
                    <a:pt x="52070" y="97790"/>
                    <a:pt x="60960" y="88900"/>
                    <a:pt x="60960" y="69850"/>
                  </a:cubicBezTo>
                  <a:cubicBezTo>
                    <a:pt x="60960" y="50800"/>
                    <a:pt x="48260" y="41910"/>
                    <a:pt x="36830" y="41910"/>
                  </a:cubicBezTo>
                  <a:cubicBezTo>
                    <a:pt x="25400" y="41910"/>
                    <a:pt x="12700" y="53340"/>
                    <a:pt x="12700" y="698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 171">
              <a:extLst>
                <a:ext uri="{FF2B5EF4-FFF2-40B4-BE49-F238E27FC236}">
                  <a16:creationId xmlns:a16="http://schemas.microsoft.com/office/drawing/2014/main" id="{D506ABBB-A849-B4FB-E3AA-9F8079C2324C}"/>
                </a:ext>
              </a:extLst>
            </p:cNvPr>
            <p:cNvSpPr/>
            <p:nvPr/>
          </p:nvSpPr>
          <p:spPr>
            <a:xfrm>
              <a:off x="1897380" y="4706620"/>
              <a:ext cx="71120" cy="78739"/>
            </a:xfrm>
            <a:custGeom>
              <a:avLst/>
              <a:gdLst>
                <a:gd name="connsiteX0" fmla="*/ 71120 w 71120"/>
                <a:gd name="connsiteY0" fmla="*/ 35560 h 78739"/>
                <a:gd name="connsiteX1" fmla="*/ 71120 w 71120"/>
                <a:gd name="connsiteY1" fmla="*/ 43180 h 78739"/>
                <a:gd name="connsiteX2" fmla="*/ 13970 w 71120"/>
                <a:gd name="connsiteY2" fmla="*/ 43180 h 78739"/>
                <a:gd name="connsiteX3" fmla="*/ 40640 w 71120"/>
                <a:gd name="connsiteY3" fmla="*/ 67310 h 78739"/>
                <a:gd name="connsiteX4" fmla="*/ 68580 w 71120"/>
                <a:gd name="connsiteY4" fmla="*/ 59690 h 78739"/>
                <a:gd name="connsiteX5" fmla="*/ 68580 w 71120"/>
                <a:gd name="connsiteY5" fmla="*/ 72390 h 78739"/>
                <a:gd name="connsiteX6" fmla="*/ 40640 w 71120"/>
                <a:gd name="connsiteY6" fmla="*/ 78740 h 78739"/>
                <a:gd name="connsiteX7" fmla="*/ 0 w 71120"/>
                <a:gd name="connsiteY7" fmla="*/ 39370 h 78739"/>
                <a:gd name="connsiteX8" fmla="*/ 36830 w 71120"/>
                <a:gd name="connsiteY8" fmla="*/ 0 h 78739"/>
                <a:gd name="connsiteX9" fmla="*/ 71120 w 71120"/>
                <a:gd name="connsiteY9" fmla="*/ 35560 h 78739"/>
                <a:gd name="connsiteX10" fmla="*/ 35560 w 71120"/>
                <a:gd name="connsiteY10" fmla="*/ 11430 h 78739"/>
                <a:gd name="connsiteX11" fmla="*/ 12700 w 71120"/>
                <a:gd name="connsiteY11" fmla="*/ 33020 h 78739"/>
                <a:gd name="connsiteX12" fmla="*/ 55880 w 71120"/>
                <a:gd name="connsiteY12" fmla="*/ 33020 h 78739"/>
                <a:gd name="connsiteX13" fmla="*/ 35560 w 71120"/>
                <a:gd name="connsiteY13" fmla="*/ 1143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120" h="78739">
                  <a:moveTo>
                    <a:pt x="71120" y="35560"/>
                  </a:moveTo>
                  <a:cubicBezTo>
                    <a:pt x="71120" y="38100"/>
                    <a:pt x="71120" y="41910"/>
                    <a:pt x="71120" y="43180"/>
                  </a:cubicBezTo>
                  <a:lnTo>
                    <a:pt x="13970" y="43180"/>
                  </a:lnTo>
                  <a:cubicBezTo>
                    <a:pt x="13970" y="58420"/>
                    <a:pt x="24130" y="67310"/>
                    <a:pt x="40640" y="67310"/>
                  </a:cubicBezTo>
                  <a:cubicBezTo>
                    <a:pt x="57150" y="67310"/>
                    <a:pt x="62230" y="64770"/>
                    <a:pt x="68580" y="59690"/>
                  </a:cubicBezTo>
                  <a:lnTo>
                    <a:pt x="68580" y="72390"/>
                  </a:lnTo>
                  <a:cubicBezTo>
                    <a:pt x="62230" y="76200"/>
                    <a:pt x="52070" y="78740"/>
                    <a:pt x="4064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6830" y="0"/>
                  </a:cubicBezTo>
                  <a:cubicBezTo>
                    <a:pt x="57150" y="0"/>
                    <a:pt x="71120" y="16510"/>
                    <a:pt x="71120" y="35560"/>
                  </a:cubicBezTo>
                  <a:close/>
                  <a:moveTo>
                    <a:pt x="35560" y="11430"/>
                  </a:moveTo>
                  <a:cubicBezTo>
                    <a:pt x="22860" y="11430"/>
                    <a:pt x="13970" y="21590"/>
                    <a:pt x="12700" y="33020"/>
                  </a:cubicBezTo>
                  <a:lnTo>
                    <a:pt x="55880" y="33020"/>
                  </a:lnTo>
                  <a:cubicBezTo>
                    <a:pt x="55880" y="21590"/>
                    <a:pt x="48260" y="11430"/>
                    <a:pt x="3556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 172">
              <a:extLst>
                <a:ext uri="{FF2B5EF4-FFF2-40B4-BE49-F238E27FC236}">
                  <a16:creationId xmlns:a16="http://schemas.microsoft.com/office/drawing/2014/main" id="{657B594D-CD44-E9CB-F0F0-36A32E21C64A}"/>
                </a:ext>
              </a:extLst>
            </p:cNvPr>
            <p:cNvSpPr/>
            <p:nvPr/>
          </p:nvSpPr>
          <p:spPr>
            <a:xfrm>
              <a:off x="1987551" y="4705350"/>
              <a:ext cx="41449" cy="77470"/>
            </a:xfrm>
            <a:custGeom>
              <a:avLst/>
              <a:gdLst>
                <a:gd name="connsiteX0" fmla="*/ 0 w 41449"/>
                <a:gd name="connsiteY0" fmla="*/ 2540 h 77470"/>
                <a:gd name="connsiteX1" fmla="*/ 12700 w 41449"/>
                <a:gd name="connsiteY1" fmla="*/ 2540 h 77470"/>
                <a:gd name="connsiteX2" fmla="*/ 12700 w 41449"/>
                <a:gd name="connsiteY2" fmla="*/ 12700 h 77470"/>
                <a:gd name="connsiteX3" fmla="*/ 12700 w 41449"/>
                <a:gd name="connsiteY3" fmla="*/ 17780 h 77470"/>
                <a:gd name="connsiteX4" fmla="*/ 12700 w 41449"/>
                <a:gd name="connsiteY4" fmla="*/ 17780 h 77470"/>
                <a:gd name="connsiteX5" fmla="*/ 35560 w 41449"/>
                <a:gd name="connsiteY5" fmla="*/ 0 h 77470"/>
                <a:gd name="connsiteX6" fmla="*/ 40640 w 41449"/>
                <a:gd name="connsiteY6" fmla="*/ 0 h 77470"/>
                <a:gd name="connsiteX7" fmla="*/ 40640 w 41449"/>
                <a:gd name="connsiteY7" fmla="*/ 13970 h 77470"/>
                <a:gd name="connsiteX8" fmla="*/ 36830 w 41449"/>
                <a:gd name="connsiteY8" fmla="*/ 13970 h 77470"/>
                <a:gd name="connsiteX9" fmla="*/ 13970 w 41449"/>
                <a:gd name="connsiteY9" fmla="*/ 44450 h 77470"/>
                <a:gd name="connsiteX10" fmla="*/ 13970 w 41449"/>
                <a:gd name="connsiteY10" fmla="*/ 77470 h 77470"/>
                <a:gd name="connsiteX11" fmla="*/ 0 w 41449"/>
                <a:gd name="connsiteY11" fmla="*/ 77470 h 77470"/>
                <a:gd name="connsiteX12" fmla="*/ 0 w 41449"/>
                <a:gd name="connsiteY12" fmla="*/ 1270 h 77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449" h="77470">
                  <a:moveTo>
                    <a:pt x="0" y="2540"/>
                  </a:moveTo>
                  <a:lnTo>
                    <a:pt x="12700" y="2540"/>
                  </a:lnTo>
                  <a:lnTo>
                    <a:pt x="12700" y="12700"/>
                  </a:lnTo>
                  <a:cubicBezTo>
                    <a:pt x="12700" y="15240"/>
                    <a:pt x="12700" y="17780"/>
                    <a:pt x="12700" y="17780"/>
                  </a:cubicBezTo>
                  <a:lnTo>
                    <a:pt x="12700" y="17780"/>
                  </a:lnTo>
                  <a:cubicBezTo>
                    <a:pt x="16510" y="6350"/>
                    <a:pt x="25400" y="0"/>
                    <a:pt x="35560" y="0"/>
                  </a:cubicBezTo>
                  <a:cubicBezTo>
                    <a:pt x="45720" y="0"/>
                    <a:pt x="39370" y="0"/>
                    <a:pt x="40640" y="0"/>
                  </a:cubicBezTo>
                  <a:lnTo>
                    <a:pt x="40640" y="13970"/>
                  </a:lnTo>
                  <a:cubicBezTo>
                    <a:pt x="40640" y="13970"/>
                    <a:pt x="38100" y="13970"/>
                    <a:pt x="36830" y="13970"/>
                  </a:cubicBezTo>
                  <a:cubicBezTo>
                    <a:pt x="21590" y="13970"/>
                    <a:pt x="13970" y="30480"/>
                    <a:pt x="13970" y="44450"/>
                  </a:cubicBezTo>
                  <a:lnTo>
                    <a:pt x="13970" y="77470"/>
                  </a:lnTo>
                  <a:lnTo>
                    <a:pt x="0" y="774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 173">
              <a:extLst>
                <a:ext uri="{FF2B5EF4-FFF2-40B4-BE49-F238E27FC236}">
                  <a16:creationId xmlns:a16="http://schemas.microsoft.com/office/drawing/2014/main" id="{09B368A2-124D-60E0-BC48-5C16BF131A99}"/>
                </a:ext>
              </a:extLst>
            </p:cNvPr>
            <p:cNvSpPr/>
            <p:nvPr/>
          </p:nvSpPr>
          <p:spPr>
            <a:xfrm>
              <a:off x="2032921" y="4707890"/>
              <a:ext cx="81629" cy="111759"/>
            </a:xfrm>
            <a:custGeom>
              <a:avLst/>
              <a:gdLst>
                <a:gd name="connsiteX0" fmla="*/ 5430 w 81629"/>
                <a:gd name="connsiteY0" fmla="*/ 99060 h 111759"/>
                <a:gd name="connsiteX1" fmla="*/ 13050 w 81629"/>
                <a:gd name="connsiteY1" fmla="*/ 99060 h 111759"/>
                <a:gd name="connsiteX2" fmla="*/ 37180 w 81629"/>
                <a:gd name="connsiteY2" fmla="*/ 74930 h 111759"/>
                <a:gd name="connsiteX3" fmla="*/ 5430 w 81629"/>
                <a:gd name="connsiteY3" fmla="*/ 0 h 111759"/>
                <a:gd name="connsiteX4" fmla="*/ 20670 w 81629"/>
                <a:gd name="connsiteY4" fmla="*/ 0 h 111759"/>
                <a:gd name="connsiteX5" fmla="*/ 30830 w 81629"/>
                <a:gd name="connsiteY5" fmla="*/ 27940 h 111759"/>
                <a:gd name="connsiteX6" fmla="*/ 43530 w 81629"/>
                <a:gd name="connsiteY6" fmla="*/ 60960 h 111759"/>
                <a:gd name="connsiteX7" fmla="*/ 56230 w 81629"/>
                <a:gd name="connsiteY7" fmla="*/ 27940 h 111759"/>
                <a:gd name="connsiteX8" fmla="*/ 66390 w 81629"/>
                <a:gd name="connsiteY8" fmla="*/ 0 h 111759"/>
                <a:gd name="connsiteX9" fmla="*/ 81630 w 81629"/>
                <a:gd name="connsiteY9" fmla="*/ 0 h 111759"/>
                <a:gd name="connsiteX10" fmla="*/ 51150 w 81629"/>
                <a:gd name="connsiteY10" fmla="*/ 72390 h 111759"/>
                <a:gd name="connsiteX11" fmla="*/ 11780 w 81629"/>
                <a:gd name="connsiteY11" fmla="*/ 111760 h 111759"/>
                <a:gd name="connsiteX12" fmla="*/ 1620 w 81629"/>
                <a:gd name="connsiteY12" fmla="*/ 110490 h 111759"/>
                <a:gd name="connsiteX13" fmla="*/ 1620 w 81629"/>
                <a:gd name="connsiteY13" fmla="*/ 99060 h 11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1629" h="111759">
                  <a:moveTo>
                    <a:pt x="5430" y="99060"/>
                  </a:moveTo>
                  <a:cubicBezTo>
                    <a:pt x="6700" y="99060"/>
                    <a:pt x="9240" y="99060"/>
                    <a:pt x="13050" y="99060"/>
                  </a:cubicBezTo>
                  <a:cubicBezTo>
                    <a:pt x="25750" y="99060"/>
                    <a:pt x="30830" y="88900"/>
                    <a:pt x="37180" y="74930"/>
                  </a:cubicBezTo>
                  <a:lnTo>
                    <a:pt x="5430" y="0"/>
                  </a:lnTo>
                  <a:lnTo>
                    <a:pt x="20670" y="0"/>
                  </a:lnTo>
                  <a:lnTo>
                    <a:pt x="30830" y="27940"/>
                  </a:lnTo>
                  <a:cubicBezTo>
                    <a:pt x="34640" y="39370"/>
                    <a:pt x="39720" y="50800"/>
                    <a:pt x="43530" y="60960"/>
                  </a:cubicBezTo>
                  <a:cubicBezTo>
                    <a:pt x="47340" y="52070"/>
                    <a:pt x="52420" y="36830"/>
                    <a:pt x="56230" y="27940"/>
                  </a:cubicBezTo>
                  <a:lnTo>
                    <a:pt x="66390" y="0"/>
                  </a:lnTo>
                  <a:lnTo>
                    <a:pt x="81630" y="0"/>
                  </a:lnTo>
                  <a:lnTo>
                    <a:pt x="51150" y="72390"/>
                  </a:lnTo>
                  <a:cubicBezTo>
                    <a:pt x="40990" y="97790"/>
                    <a:pt x="32100" y="111760"/>
                    <a:pt x="11780" y="111760"/>
                  </a:cubicBezTo>
                  <a:cubicBezTo>
                    <a:pt x="-8540" y="111760"/>
                    <a:pt x="4160" y="111760"/>
                    <a:pt x="1620" y="110490"/>
                  </a:cubicBezTo>
                  <a:lnTo>
                    <a:pt x="1620" y="990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 174">
              <a:extLst>
                <a:ext uri="{FF2B5EF4-FFF2-40B4-BE49-F238E27FC236}">
                  <a16:creationId xmlns:a16="http://schemas.microsoft.com/office/drawing/2014/main" id="{B76530F7-DBEB-3BB4-8541-9A1AA724FFE2}"/>
                </a:ext>
              </a:extLst>
            </p:cNvPr>
            <p:cNvSpPr/>
            <p:nvPr/>
          </p:nvSpPr>
          <p:spPr>
            <a:xfrm>
              <a:off x="3893821" y="4674870"/>
              <a:ext cx="29209" cy="109220"/>
            </a:xfrm>
            <a:custGeom>
              <a:avLst/>
              <a:gdLst>
                <a:gd name="connsiteX0" fmla="*/ 29210 w 29209"/>
                <a:gd name="connsiteY0" fmla="*/ 0 h 109220"/>
                <a:gd name="connsiteX1" fmla="*/ 29210 w 29209"/>
                <a:gd name="connsiteY1" fmla="*/ 109220 h 109220"/>
                <a:gd name="connsiteX2" fmla="*/ 13970 w 29209"/>
                <a:gd name="connsiteY2" fmla="*/ 109220 h 109220"/>
                <a:gd name="connsiteX3" fmla="*/ 13970 w 29209"/>
                <a:gd name="connsiteY3" fmla="*/ 12700 h 109220"/>
                <a:gd name="connsiteX4" fmla="*/ 0 w 29209"/>
                <a:gd name="connsiteY4" fmla="*/ 12700 h 109220"/>
                <a:gd name="connsiteX5" fmla="*/ 0 w 29209"/>
                <a:gd name="connsiteY5" fmla="*/ 0 h 109220"/>
                <a:gd name="connsiteX6" fmla="*/ 27940 w 29209"/>
                <a:gd name="connsiteY6" fmla="*/ 0 h 109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209" h="109220">
                  <a:moveTo>
                    <a:pt x="29210" y="0"/>
                  </a:moveTo>
                  <a:lnTo>
                    <a:pt x="29210" y="109220"/>
                  </a:lnTo>
                  <a:lnTo>
                    <a:pt x="13970" y="109220"/>
                  </a:lnTo>
                  <a:lnTo>
                    <a:pt x="13970" y="12700"/>
                  </a:lnTo>
                  <a:lnTo>
                    <a:pt x="0" y="12700"/>
                  </a:lnTo>
                  <a:lnTo>
                    <a:pt x="0" y="0"/>
                  </a:lnTo>
                  <a:lnTo>
                    <a:pt x="2794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 175">
              <a:extLst>
                <a:ext uri="{FF2B5EF4-FFF2-40B4-BE49-F238E27FC236}">
                  <a16:creationId xmlns:a16="http://schemas.microsoft.com/office/drawing/2014/main" id="{F6BAE817-1BBF-A4E8-8BBC-3C623FD4D352}"/>
                </a:ext>
              </a:extLst>
            </p:cNvPr>
            <p:cNvSpPr/>
            <p:nvPr/>
          </p:nvSpPr>
          <p:spPr>
            <a:xfrm>
              <a:off x="3952241" y="4673600"/>
              <a:ext cx="66039" cy="110490"/>
            </a:xfrm>
            <a:custGeom>
              <a:avLst/>
              <a:gdLst>
                <a:gd name="connsiteX0" fmla="*/ 1270 w 66039"/>
                <a:gd name="connsiteY0" fmla="*/ 91440 h 110490"/>
                <a:gd name="connsiteX1" fmla="*/ 25400 w 66039"/>
                <a:gd name="connsiteY1" fmla="*/ 99060 h 110490"/>
                <a:gd name="connsiteX2" fmla="*/ 50800 w 66039"/>
                <a:gd name="connsiteY2" fmla="*/ 76200 h 110490"/>
                <a:gd name="connsiteX3" fmla="*/ 25400 w 66039"/>
                <a:gd name="connsiteY3" fmla="*/ 53340 h 110490"/>
                <a:gd name="connsiteX4" fmla="*/ 3810 w 66039"/>
                <a:gd name="connsiteY4" fmla="*/ 57150 h 110490"/>
                <a:gd name="connsiteX5" fmla="*/ 6350 w 66039"/>
                <a:gd name="connsiteY5" fmla="*/ 0 h 110490"/>
                <a:gd name="connsiteX6" fmla="*/ 59690 w 66039"/>
                <a:gd name="connsiteY6" fmla="*/ 0 h 110490"/>
                <a:gd name="connsiteX7" fmla="*/ 59690 w 66039"/>
                <a:gd name="connsiteY7" fmla="*/ 12700 h 110490"/>
                <a:gd name="connsiteX8" fmla="*/ 19050 w 66039"/>
                <a:gd name="connsiteY8" fmla="*/ 12700 h 110490"/>
                <a:gd name="connsiteX9" fmla="*/ 19050 w 66039"/>
                <a:gd name="connsiteY9" fmla="*/ 43180 h 110490"/>
                <a:gd name="connsiteX10" fmla="*/ 30480 w 66039"/>
                <a:gd name="connsiteY10" fmla="*/ 40640 h 110490"/>
                <a:gd name="connsiteX11" fmla="*/ 66040 w 66039"/>
                <a:gd name="connsiteY11" fmla="*/ 76200 h 110490"/>
                <a:gd name="connsiteX12" fmla="*/ 26670 w 66039"/>
                <a:gd name="connsiteY12" fmla="*/ 110490 h 110490"/>
                <a:gd name="connsiteX13" fmla="*/ 0 w 66039"/>
                <a:gd name="connsiteY13" fmla="*/ 102870 h 110490"/>
                <a:gd name="connsiteX14" fmla="*/ 0 w 66039"/>
                <a:gd name="connsiteY14" fmla="*/ 88900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039" h="110490">
                  <a:moveTo>
                    <a:pt x="1270" y="91440"/>
                  </a:moveTo>
                  <a:cubicBezTo>
                    <a:pt x="7620" y="95250"/>
                    <a:pt x="15240" y="99060"/>
                    <a:pt x="25400" y="99060"/>
                  </a:cubicBezTo>
                  <a:cubicBezTo>
                    <a:pt x="40640" y="99060"/>
                    <a:pt x="50800" y="90170"/>
                    <a:pt x="50800" y="76200"/>
                  </a:cubicBezTo>
                  <a:cubicBezTo>
                    <a:pt x="50800" y="62230"/>
                    <a:pt x="39370" y="53340"/>
                    <a:pt x="25400" y="53340"/>
                  </a:cubicBezTo>
                  <a:cubicBezTo>
                    <a:pt x="11430" y="53340"/>
                    <a:pt x="6350" y="57150"/>
                    <a:pt x="3810" y="57150"/>
                  </a:cubicBezTo>
                  <a:lnTo>
                    <a:pt x="6350" y="0"/>
                  </a:lnTo>
                  <a:lnTo>
                    <a:pt x="59690" y="0"/>
                  </a:lnTo>
                  <a:lnTo>
                    <a:pt x="59690" y="12700"/>
                  </a:lnTo>
                  <a:lnTo>
                    <a:pt x="19050" y="12700"/>
                  </a:lnTo>
                  <a:lnTo>
                    <a:pt x="19050" y="43180"/>
                  </a:lnTo>
                  <a:cubicBezTo>
                    <a:pt x="19050" y="43180"/>
                    <a:pt x="24130" y="40640"/>
                    <a:pt x="30480" y="40640"/>
                  </a:cubicBezTo>
                  <a:cubicBezTo>
                    <a:pt x="50800" y="40640"/>
                    <a:pt x="66040" y="54610"/>
                    <a:pt x="66040" y="76200"/>
                  </a:cubicBezTo>
                  <a:cubicBezTo>
                    <a:pt x="66040" y="97790"/>
                    <a:pt x="49530" y="110490"/>
                    <a:pt x="26670" y="110490"/>
                  </a:cubicBezTo>
                  <a:cubicBezTo>
                    <a:pt x="3810" y="110490"/>
                    <a:pt x="6350" y="107950"/>
                    <a:pt x="0" y="102870"/>
                  </a:cubicBezTo>
                  <a:lnTo>
                    <a:pt x="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 176">
              <a:extLst>
                <a:ext uri="{FF2B5EF4-FFF2-40B4-BE49-F238E27FC236}">
                  <a16:creationId xmlns:a16="http://schemas.microsoft.com/office/drawing/2014/main" id="{15E339B7-49C1-582A-5ACD-B68708DD5615}"/>
                </a:ext>
              </a:extLst>
            </p:cNvPr>
            <p:cNvSpPr/>
            <p:nvPr/>
          </p:nvSpPr>
          <p:spPr>
            <a:xfrm>
              <a:off x="1270001" y="4855210"/>
              <a:ext cx="100330" cy="111760"/>
            </a:xfrm>
            <a:custGeom>
              <a:avLst/>
              <a:gdLst>
                <a:gd name="connsiteX0" fmla="*/ 49530 w 100330"/>
                <a:gd name="connsiteY0" fmla="*/ 0 h 111760"/>
                <a:gd name="connsiteX1" fmla="*/ 49530 w 100330"/>
                <a:gd name="connsiteY1" fmla="*/ 0 h 111760"/>
                <a:gd name="connsiteX2" fmla="*/ 100330 w 100330"/>
                <a:gd name="connsiteY2" fmla="*/ 111760 h 111760"/>
                <a:gd name="connsiteX3" fmla="*/ 85090 w 100330"/>
                <a:gd name="connsiteY3" fmla="*/ 111760 h 111760"/>
                <a:gd name="connsiteX4" fmla="*/ 73660 w 100330"/>
                <a:gd name="connsiteY4" fmla="*/ 87630 h 111760"/>
                <a:gd name="connsiteX5" fmla="*/ 25400 w 100330"/>
                <a:gd name="connsiteY5" fmla="*/ 87630 h 111760"/>
                <a:gd name="connsiteX6" fmla="*/ 15240 w 100330"/>
                <a:gd name="connsiteY6" fmla="*/ 111760 h 111760"/>
                <a:gd name="connsiteX7" fmla="*/ 0 w 100330"/>
                <a:gd name="connsiteY7" fmla="*/ 111760 h 111760"/>
                <a:gd name="connsiteX8" fmla="*/ 50800 w 100330"/>
                <a:gd name="connsiteY8" fmla="*/ 0 h 111760"/>
                <a:gd name="connsiteX9" fmla="*/ 68580 w 100330"/>
                <a:gd name="connsiteY9" fmla="*/ 74930 h 111760"/>
                <a:gd name="connsiteX10" fmla="*/ 49530 w 100330"/>
                <a:gd name="connsiteY10" fmla="*/ 29210 h 111760"/>
                <a:gd name="connsiteX11" fmla="*/ 30480 w 100330"/>
                <a:gd name="connsiteY11" fmla="*/ 74930 h 111760"/>
                <a:gd name="connsiteX12" fmla="*/ 68580 w 100330"/>
                <a:gd name="connsiteY12" fmla="*/ 74930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30" h="111760">
                  <a:moveTo>
                    <a:pt x="49530" y="0"/>
                  </a:moveTo>
                  <a:lnTo>
                    <a:pt x="49530" y="0"/>
                  </a:lnTo>
                  <a:lnTo>
                    <a:pt x="100330" y="111760"/>
                  </a:lnTo>
                  <a:lnTo>
                    <a:pt x="85090" y="111760"/>
                  </a:lnTo>
                  <a:lnTo>
                    <a:pt x="73660" y="87630"/>
                  </a:lnTo>
                  <a:lnTo>
                    <a:pt x="25400" y="87630"/>
                  </a:lnTo>
                  <a:lnTo>
                    <a:pt x="15240" y="111760"/>
                  </a:lnTo>
                  <a:lnTo>
                    <a:pt x="0" y="111760"/>
                  </a:lnTo>
                  <a:lnTo>
                    <a:pt x="50800" y="0"/>
                  </a:lnTo>
                  <a:close/>
                  <a:moveTo>
                    <a:pt x="68580" y="74930"/>
                  </a:moveTo>
                  <a:cubicBezTo>
                    <a:pt x="60960" y="58420"/>
                    <a:pt x="55880" y="44450"/>
                    <a:pt x="49530" y="29210"/>
                  </a:cubicBezTo>
                  <a:cubicBezTo>
                    <a:pt x="43180" y="44450"/>
                    <a:pt x="38100" y="58420"/>
                    <a:pt x="30480" y="74930"/>
                  </a:cubicBezTo>
                  <a:lnTo>
                    <a:pt x="68580" y="749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 177">
              <a:extLst>
                <a:ext uri="{FF2B5EF4-FFF2-40B4-BE49-F238E27FC236}">
                  <a16:creationId xmlns:a16="http://schemas.microsoft.com/office/drawing/2014/main" id="{76237BC4-28E6-A72B-32A9-098993856CCE}"/>
                </a:ext>
              </a:extLst>
            </p:cNvPr>
            <p:cNvSpPr/>
            <p:nvPr/>
          </p:nvSpPr>
          <p:spPr>
            <a:xfrm>
              <a:off x="1390651" y="4857750"/>
              <a:ext cx="69850" cy="110490"/>
            </a:xfrm>
            <a:custGeom>
              <a:avLst/>
              <a:gdLst>
                <a:gd name="connsiteX0" fmla="*/ 0 w 69850"/>
                <a:gd name="connsiteY0" fmla="*/ 109220 h 110490"/>
                <a:gd name="connsiteX1" fmla="*/ 0 w 69850"/>
                <a:gd name="connsiteY1" fmla="*/ 0 h 110490"/>
                <a:gd name="connsiteX2" fmla="*/ 67310 w 69850"/>
                <a:gd name="connsiteY2" fmla="*/ 0 h 110490"/>
                <a:gd name="connsiteX3" fmla="*/ 67310 w 69850"/>
                <a:gd name="connsiteY3" fmla="*/ 12700 h 110490"/>
                <a:gd name="connsiteX4" fmla="*/ 15240 w 69850"/>
                <a:gd name="connsiteY4" fmla="*/ 12700 h 110490"/>
                <a:gd name="connsiteX5" fmla="*/ 15240 w 69850"/>
                <a:gd name="connsiteY5" fmla="*/ 48260 h 110490"/>
                <a:gd name="connsiteX6" fmla="*/ 59690 w 69850"/>
                <a:gd name="connsiteY6" fmla="*/ 48260 h 110490"/>
                <a:gd name="connsiteX7" fmla="*/ 59690 w 69850"/>
                <a:gd name="connsiteY7" fmla="*/ 60960 h 110490"/>
                <a:gd name="connsiteX8" fmla="*/ 15240 w 69850"/>
                <a:gd name="connsiteY8" fmla="*/ 60960 h 110490"/>
                <a:gd name="connsiteX9" fmla="*/ 15240 w 69850"/>
                <a:gd name="connsiteY9" fmla="*/ 97790 h 110490"/>
                <a:gd name="connsiteX10" fmla="*/ 69850 w 69850"/>
                <a:gd name="connsiteY10" fmla="*/ 97790 h 110490"/>
                <a:gd name="connsiteX11" fmla="*/ 69850 w 69850"/>
                <a:gd name="connsiteY11" fmla="*/ 110490 h 110490"/>
                <a:gd name="connsiteX12" fmla="*/ 0 w 69850"/>
                <a:gd name="connsiteY12" fmla="*/ 110490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9850" h="110490">
                  <a:moveTo>
                    <a:pt x="0" y="109220"/>
                  </a:moveTo>
                  <a:lnTo>
                    <a:pt x="0" y="0"/>
                  </a:lnTo>
                  <a:lnTo>
                    <a:pt x="67310" y="0"/>
                  </a:lnTo>
                  <a:lnTo>
                    <a:pt x="67310" y="12700"/>
                  </a:lnTo>
                  <a:lnTo>
                    <a:pt x="15240" y="12700"/>
                  </a:lnTo>
                  <a:lnTo>
                    <a:pt x="15240" y="48260"/>
                  </a:lnTo>
                  <a:lnTo>
                    <a:pt x="59690" y="48260"/>
                  </a:lnTo>
                  <a:lnTo>
                    <a:pt x="59690" y="60960"/>
                  </a:lnTo>
                  <a:lnTo>
                    <a:pt x="15240" y="60960"/>
                  </a:lnTo>
                  <a:lnTo>
                    <a:pt x="15240" y="97790"/>
                  </a:lnTo>
                  <a:lnTo>
                    <a:pt x="69850" y="97790"/>
                  </a:lnTo>
                  <a:lnTo>
                    <a:pt x="69850" y="110490"/>
                  </a:lnTo>
                  <a:lnTo>
                    <a:pt x="0" y="1104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 178">
              <a:extLst>
                <a:ext uri="{FF2B5EF4-FFF2-40B4-BE49-F238E27FC236}">
                  <a16:creationId xmlns:a16="http://schemas.microsoft.com/office/drawing/2014/main" id="{CDEAB68C-11F0-2252-1674-ACE27530BCC8}"/>
                </a:ext>
              </a:extLst>
            </p:cNvPr>
            <p:cNvSpPr/>
            <p:nvPr/>
          </p:nvSpPr>
          <p:spPr>
            <a:xfrm>
              <a:off x="1475740" y="4855210"/>
              <a:ext cx="111760" cy="114300"/>
            </a:xfrm>
            <a:custGeom>
              <a:avLst/>
              <a:gdLst>
                <a:gd name="connsiteX0" fmla="*/ 55880 w 111760"/>
                <a:gd name="connsiteY0" fmla="*/ 0 h 114300"/>
                <a:gd name="connsiteX1" fmla="*/ 111760 w 111760"/>
                <a:gd name="connsiteY1" fmla="*/ 57150 h 114300"/>
                <a:gd name="connsiteX2" fmla="*/ 55880 w 111760"/>
                <a:gd name="connsiteY2" fmla="*/ 114300 h 114300"/>
                <a:gd name="connsiteX3" fmla="*/ 0 w 111760"/>
                <a:gd name="connsiteY3" fmla="*/ 57150 h 114300"/>
                <a:gd name="connsiteX4" fmla="*/ 55880 w 111760"/>
                <a:gd name="connsiteY4" fmla="*/ 0 h 114300"/>
                <a:gd name="connsiteX5" fmla="*/ 55880 w 111760"/>
                <a:gd name="connsiteY5" fmla="*/ 100330 h 114300"/>
                <a:gd name="connsiteX6" fmla="*/ 96520 w 111760"/>
                <a:gd name="connsiteY6" fmla="*/ 57150 h 114300"/>
                <a:gd name="connsiteX7" fmla="*/ 55880 w 111760"/>
                <a:gd name="connsiteY7" fmla="*/ 13970 h 114300"/>
                <a:gd name="connsiteX8" fmla="*/ 13970 w 111760"/>
                <a:gd name="connsiteY8" fmla="*/ 57150 h 114300"/>
                <a:gd name="connsiteX9" fmla="*/ 55880 w 111760"/>
                <a:gd name="connsiteY9" fmla="*/ 10033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760" h="114300">
                  <a:moveTo>
                    <a:pt x="55880" y="0"/>
                  </a:moveTo>
                  <a:cubicBezTo>
                    <a:pt x="87630" y="0"/>
                    <a:pt x="111760" y="24130"/>
                    <a:pt x="111760" y="57150"/>
                  </a:cubicBezTo>
                  <a:cubicBezTo>
                    <a:pt x="111760" y="90170"/>
                    <a:pt x="87630" y="114300"/>
                    <a:pt x="55880" y="114300"/>
                  </a:cubicBezTo>
                  <a:cubicBezTo>
                    <a:pt x="24130" y="114300"/>
                    <a:pt x="0" y="90170"/>
                    <a:pt x="0" y="57150"/>
                  </a:cubicBezTo>
                  <a:cubicBezTo>
                    <a:pt x="0" y="24130"/>
                    <a:pt x="24130" y="0"/>
                    <a:pt x="55880" y="0"/>
                  </a:cubicBezTo>
                  <a:close/>
                  <a:moveTo>
                    <a:pt x="55880" y="100330"/>
                  </a:moveTo>
                  <a:cubicBezTo>
                    <a:pt x="80010" y="100330"/>
                    <a:pt x="96520" y="82550"/>
                    <a:pt x="96520" y="57150"/>
                  </a:cubicBezTo>
                  <a:cubicBezTo>
                    <a:pt x="96520" y="31750"/>
                    <a:pt x="78740" y="13970"/>
                    <a:pt x="55880" y="13970"/>
                  </a:cubicBezTo>
                  <a:cubicBezTo>
                    <a:pt x="33020" y="13970"/>
                    <a:pt x="13970" y="31750"/>
                    <a:pt x="13970" y="57150"/>
                  </a:cubicBezTo>
                  <a:cubicBezTo>
                    <a:pt x="13970" y="82550"/>
                    <a:pt x="31750" y="100330"/>
                    <a:pt x="5588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 179">
              <a:extLst>
                <a:ext uri="{FF2B5EF4-FFF2-40B4-BE49-F238E27FC236}">
                  <a16:creationId xmlns:a16="http://schemas.microsoft.com/office/drawing/2014/main" id="{D72584A2-146C-8E3C-BFA5-F5B15CE07720}"/>
                </a:ext>
              </a:extLst>
            </p:cNvPr>
            <p:cNvSpPr/>
            <p:nvPr/>
          </p:nvSpPr>
          <p:spPr>
            <a:xfrm>
              <a:off x="1596390" y="4855210"/>
              <a:ext cx="100330" cy="111760"/>
            </a:xfrm>
            <a:custGeom>
              <a:avLst/>
              <a:gdLst>
                <a:gd name="connsiteX0" fmla="*/ 49530 w 100330"/>
                <a:gd name="connsiteY0" fmla="*/ 0 h 111760"/>
                <a:gd name="connsiteX1" fmla="*/ 49530 w 100330"/>
                <a:gd name="connsiteY1" fmla="*/ 0 h 111760"/>
                <a:gd name="connsiteX2" fmla="*/ 100330 w 100330"/>
                <a:gd name="connsiteY2" fmla="*/ 111760 h 111760"/>
                <a:gd name="connsiteX3" fmla="*/ 85090 w 100330"/>
                <a:gd name="connsiteY3" fmla="*/ 111760 h 111760"/>
                <a:gd name="connsiteX4" fmla="*/ 73660 w 100330"/>
                <a:gd name="connsiteY4" fmla="*/ 87630 h 111760"/>
                <a:gd name="connsiteX5" fmla="*/ 25400 w 100330"/>
                <a:gd name="connsiteY5" fmla="*/ 87630 h 111760"/>
                <a:gd name="connsiteX6" fmla="*/ 15240 w 100330"/>
                <a:gd name="connsiteY6" fmla="*/ 111760 h 111760"/>
                <a:gd name="connsiteX7" fmla="*/ 0 w 100330"/>
                <a:gd name="connsiteY7" fmla="*/ 111760 h 111760"/>
                <a:gd name="connsiteX8" fmla="*/ 50800 w 100330"/>
                <a:gd name="connsiteY8" fmla="*/ 0 h 111760"/>
                <a:gd name="connsiteX9" fmla="*/ 68580 w 100330"/>
                <a:gd name="connsiteY9" fmla="*/ 74930 h 111760"/>
                <a:gd name="connsiteX10" fmla="*/ 49530 w 100330"/>
                <a:gd name="connsiteY10" fmla="*/ 29210 h 111760"/>
                <a:gd name="connsiteX11" fmla="*/ 30480 w 100330"/>
                <a:gd name="connsiteY11" fmla="*/ 74930 h 111760"/>
                <a:gd name="connsiteX12" fmla="*/ 68580 w 100330"/>
                <a:gd name="connsiteY12" fmla="*/ 74930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30" h="111760">
                  <a:moveTo>
                    <a:pt x="49530" y="0"/>
                  </a:moveTo>
                  <a:lnTo>
                    <a:pt x="49530" y="0"/>
                  </a:lnTo>
                  <a:lnTo>
                    <a:pt x="100330" y="111760"/>
                  </a:lnTo>
                  <a:lnTo>
                    <a:pt x="85090" y="111760"/>
                  </a:lnTo>
                  <a:lnTo>
                    <a:pt x="73660" y="87630"/>
                  </a:lnTo>
                  <a:lnTo>
                    <a:pt x="25400" y="87630"/>
                  </a:lnTo>
                  <a:lnTo>
                    <a:pt x="15240" y="111760"/>
                  </a:lnTo>
                  <a:lnTo>
                    <a:pt x="0" y="111760"/>
                  </a:lnTo>
                  <a:lnTo>
                    <a:pt x="50800" y="0"/>
                  </a:lnTo>
                  <a:close/>
                  <a:moveTo>
                    <a:pt x="68580" y="74930"/>
                  </a:moveTo>
                  <a:cubicBezTo>
                    <a:pt x="60960" y="58420"/>
                    <a:pt x="55880" y="44450"/>
                    <a:pt x="49530" y="29210"/>
                  </a:cubicBezTo>
                  <a:cubicBezTo>
                    <a:pt x="43180" y="44450"/>
                    <a:pt x="38100" y="58420"/>
                    <a:pt x="30480" y="74930"/>
                  </a:cubicBezTo>
                  <a:lnTo>
                    <a:pt x="68580" y="749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 180">
              <a:extLst>
                <a:ext uri="{FF2B5EF4-FFF2-40B4-BE49-F238E27FC236}">
                  <a16:creationId xmlns:a16="http://schemas.microsoft.com/office/drawing/2014/main" id="{CC7D56F0-E437-9217-13B9-12F7070E804B}"/>
                </a:ext>
              </a:extLst>
            </p:cNvPr>
            <p:cNvSpPr/>
            <p:nvPr/>
          </p:nvSpPr>
          <p:spPr>
            <a:xfrm>
              <a:off x="3893821" y="4857750"/>
              <a:ext cx="29209" cy="109220"/>
            </a:xfrm>
            <a:custGeom>
              <a:avLst/>
              <a:gdLst>
                <a:gd name="connsiteX0" fmla="*/ 29210 w 29209"/>
                <a:gd name="connsiteY0" fmla="*/ 0 h 109220"/>
                <a:gd name="connsiteX1" fmla="*/ 29210 w 29209"/>
                <a:gd name="connsiteY1" fmla="*/ 109220 h 109220"/>
                <a:gd name="connsiteX2" fmla="*/ 13970 w 29209"/>
                <a:gd name="connsiteY2" fmla="*/ 109220 h 109220"/>
                <a:gd name="connsiteX3" fmla="*/ 13970 w 29209"/>
                <a:gd name="connsiteY3" fmla="*/ 12700 h 109220"/>
                <a:gd name="connsiteX4" fmla="*/ 0 w 29209"/>
                <a:gd name="connsiteY4" fmla="*/ 12700 h 109220"/>
                <a:gd name="connsiteX5" fmla="*/ 0 w 29209"/>
                <a:gd name="connsiteY5" fmla="*/ 0 h 109220"/>
                <a:gd name="connsiteX6" fmla="*/ 27940 w 29209"/>
                <a:gd name="connsiteY6" fmla="*/ 0 h 109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209" h="109220">
                  <a:moveTo>
                    <a:pt x="29210" y="0"/>
                  </a:moveTo>
                  <a:lnTo>
                    <a:pt x="29210" y="109220"/>
                  </a:lnTo>
                  <a:lnTo>
                    <a:pt x="13970" y="109220"/>
                  </a:lnTo>
                  <a:lnTo>
                    <a:pt x="13970" y="12700"/>
                  </a:lnTo>
                  <a:lnTo>
                    <a:pt x="0" y="12700"/>
                  </a:lnTo>
                  <a:lnTo>
                    <a:pt x="0" y="0"/>
                  </a:lnTo>
                  <a:lnTo>
                    <a:pt x="2794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id="{F771ABC8-DFF1-B706-3F17-FC629F63BD7B}"/>
                </a:ext>
              </a:extLst>
            </p:cNvPr>
            <p:cNvSpPr/>
            <p:nvPr/>
          </p:nvSpPr>
          <p:spPr>
            <a:xfrm>
              <a:off x="3953510" y="4857750"/>
              <a:ext cx="74930" cy="111759"/>
            </a:xfrm>
            <a:custGeom>
              <a:avLst/>
              <a:gdLst>
                <a:gd name="connsiteX0" fmla="*/ 74930 w 74930"/>
                <a:gd name="connsiteY0" fmla="*/ 74930 h 111759"/>
                <a:gd name="connsiteX1" fmla="*/ 36830 w 74930"/>
                <a:gd name="connsiteY1" fmla="*/ 111760 h 111759"/>
                <a:gd name="connsiteX2" fmla="*/ 0 w 74930"/>
                <a:gd name="connsiteY2" fmla="*/ 74930 h 111759"/>
                <a:gd name="connsiteX3" fmla="*/ 44450 w 74930"/>
                <a:gd name="connsiteY3" fmla="*/ 0 h 111759"/>
                <a:gd name="connsiteX4" fmla="*/ 63500 w 74930"/>
                <a:gd name="connsiteY4" fmla="*/ 0 h 111759"/>
                <a:gd name="connsiteX5" fmla="*/ 22860 w 74930"/>
                <a:gd name="connsiteY5" fmla="*/ 44450 h 111759"/>
                <a:gd name="connsiteX6" fmla="*/ 39370 w 74930"/>
                <a:gd name="connsiteY6" fmla="*/ 38100 h 111759"/>
                <a:gd name="connsiteX7" fmla="*/ 74930 w 74930"/>
                <a:gd name="connsiteY7" fmla="*/ 73660 h 111759"/>
                <a:gd name="connsiteX8" fmla="*/ 62230 w 74930"/>
                <a:gd name="connsiteY8" fmla="*/ 74930 h 111759"/>
                <a:gd name="connsiteX9" fmla="*/ 38100 w 74930"/>
                <a:gd name="connsiteY9" fmla="*/ 50800 h 111759"/>
                <a:gd name="connsiteX10" fmla="*/ 13970 w 74930"/>
                <a:gd name="connsiteY10" fmla="*/ 74930 h 111759"/>
                <a:gd name="connsiteX11" fmla="*/ 38100 w 74930"/>
                <a:gd name="connsiteY11" fmla="*/ 99060 h 111759"/>
                <a:gd name="connsiteX12" fmla="*/ 62230 w 74930"/>
                <a:gd name="connsiteY12" fmla="*/ 74930 h 11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4930" h="111759">
                  <a:moveTo>
                    <a:pt x="74930" y="74930"/>
                  </a:moveTo>
                  <a:cubicBezTo>
                    <a:pt x="74930" y="96520"/>
                    <a:pt x="58420" y="111760"/>
                    <a:pt x="36830" y="111760"/>
                  </a:cubicBezTo>
                  <a:cubicBezTo>
                    <a:pt x="15240" y="111760"/>
                    <a:pt x="0" y="96520"/>
                    <a:pt x="0" y="74930"/>
                  </a:cubicBezTo>
                  <a:cubicBezTo>
                    <a:pt x="0" y="53340"/>
                    <a:pt x="25400" y="15240"/>
                    <a:pt x="44450" y="0"/>
                  </a:cubicBezTo>
                  <a:lnTo>
                    <a:pt x="63500" y="0"/>
                  </a:lnTo>
                  <a:cubicBezTo>
                    <a:pt x="44450" y="13970"/>
                    <a:pt x="29210" y="31750"/>
                    <a:pt x="22860" y="44450"/>
                  </a:cubicBezTo>
                  <a:cubicBezTo>
                    <a:pt x="25400" y="41910"/>
                    <a:pt x="30480" y="38100"/>
                    <a:pt x="39370" y="38100"/>
                  </a:cubicBezTo>
                  <a:cubicBezTo>
                    <a:pt x="60960" y="38100"/>
                    <a:pt x="74930" y="54610"/>
                    <a:pt x="74930" y="73660"/>
                  </a:cubicBezTo>
                  <a:close/>
                  <a:moveTo>
                    <a:pt x="62230" y="74930"/>
                  </a:moveTo>
                  <a:cubicBezTo>
                    <a:pt x="62230" y="60960"/>
                    <a:pt x="52070" y="50800"/>
                    <a:pt x="38100" y="50800"/>
                  </a:cubicBezTo>
                  <a:cubicBezTo>
                    <a:pt x="24130" y="50800"/>
                    <a:pt x="13970" y="60960"/>
                    <a:pt x="13970" y="74930"/>
                  </a:cubicBezTo>
                  <a:cubicBezTo>
                    <a:pt x="13970" y="88900"/>
                    <a:pt x="24130" y="99060"/>
                    <a:pt x="38100" y="99060"/>
                  </a:cubicBezTo>
                  <a:cubicBezTo>
                    <a:pt x="52070" y="99060"/>
                    <a:pt x="62230" y="88900"/>
                    <a:pt x="62230" y="749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 182">
              <a:extLst>
                <a:ext uri="{FF2B5EF4-FFF2-40B4-BE49-F238E27FC236}">
                  <a16:creationId xmlns:a16="http://schemas.microsoft.com/office/drawing/2014/main" id="{058E5F85-C374-818E-8962-F8C7C9CBEC35}"/>
                </a:ext>
              </a:extLst>
            </p:cNvPr>
            <p:cNvSpPr/>
            <p:nvPr/>
          </p:nvSpPr>
          <p:spPr>
            <a:xfrm>
              <a:off x="1283970" y="5038090"/>
              <a:ext cx="99060" cy="111759"/>
            </a:xfrm>
            <a:custGeom>
              <a:avLst/>
              <a:gdLst>
                <a:gd name="connsiteX0" fmla="*/ 16510 w 99060"/>
                <a:gd name="connsiteY0" fmla="*/ 41910 h 111759"/>
                <a:gd name="connsiteX1" fmla="*/ 13970 w 99060"/>
                <a:gd name="connsiteY1" fmla="*/ 38100 h 111759"/>
                <a:gd name="connsiteX2" fmla="*/ 13970 w 99060"/>
                <a:gd name="connsiteY2" fmla="*/ 111760 h 111759"/>
                <a:gd name="connsiteX3" fmla="*/ 0 w 99060"/>
                <a:gd name="connsiteY3" fmla="*/ 111760 h 111759"/>
                <a:gd name="connsiteX4" fmla="*/ 0 w 99060"/>
                <a:gd name="connsiteY4" fmla="*/ 0 h 111759"/>
                <a:gd name="connsiteX5" fmla="*/ 0 w 99060"/>
                <a:gd name="connsiteY5" fmla="*/ 0 h 111759"/>
                <a:gd name="connsiteX6" fmla="*/ 49530 w 99060"/>
                <a:gd name="connsiteY6" fmla="*/ 60960 h 111759"/>
                <a:gd name="connsiteX7" fmla="*/ 99060 w 99060"/>
                <a:gd name="connsiteY7" fmla="*/ 0 h 111759"/>
                <a:gd name="connsiteX8" fmla="*/ 99060 w 99060"/>
                <a:gd name="connsiteY8" fmla="*/ 0 h 111759"/>
                <a:gd name="connsiteX9" fmla="*/ 99060 w 99060"/>
                <a:gd name="connsiteY9" fmla="*/ 111760 h 111759"/>
                <a:gd name="connsiteX10" fmla="*/ 85090 w 99060"/>
                <a:gd name="connsiteY10" fmla="*/ 111760 h 111759"/>
                <a:gd name="connsiteX11" fmla="*/ 85090 w 99060"/>
                <a:gd name="connsiteY11" fmla="*/ 38100 h 111759"/>
                <a:gd name="connsiteX12" fmla="*/ 82550 w 99060"/>
                <a:gd name="connsiteY12" fmla="*/ 41910 h 111759"/>
                <a:gd name="connsiteX13" fmla="*/ 49530 w 99060"/>
                <a:gd name="connsiteY13" fmla="*/ 81280 h 111759"/>
                <a:gd name="connsiteX14" fmla="*/ 16510 w 99060"/>
                <a:gd name="connsiteY14" fmla="*/ 41910 h 11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9060" h="111759">
                  <a:moveTo>
                    <a:pt x="16510" y="41910"/>
                  </a:moveTo>
                  <a:lnTo>
                    <a:pt x="13970" y="38100"/>
                  </a:lnTo>
                  <a:lnTo>
                    <a:pt x="13970" y="111760"/>
                  </a:lnTo>
                  <a:lnTo>
                    <a:pt x="0" y="11176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9530" y="60960"/>
                  </a:lnTo>
                  <a:lnTo>
                    <a:pt x="99060" y="0"/>
                  </a:lnTo>
                  <a:lnTo>
                    <a:pt x="99060" y="0"/>
                  </a:lnTo>
                  <a:lnTo>
                    <a:pt x="99060" y="111760"/>
                  </a:lnTo>
                  <a:lnTo>
                    <a:pt x="85090" y="111760"/>
                  </a:lnTo>
                  <a:lnTo>
                    <a:pt x="85090" y="38100"/>
                  </a:lnTo>
                  <a:lnTo>
                    <a:pt x="82550" y="41910"/>
                  </a:lnTo>
                  <a:lnTo>
                    <a:pt x="49530" y="81280"/>
                  </a:lnTo>
                  <a:lnTo>
                    <a:pt x="16510" y="419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 183">
              <a:extLst>
                <a:ext uri="{FF2B5EF4-FFF2-40B4-BE49-F238E27FC236}">
                  <a16:creationId xmlns:a16="http://schemas.microsoft.com/office/drawing/2014/main" id="{702325EB-885B-E1FC-B42B-7B6963E88208}"/>
                </a:ext>
              </a:extLst>
            </p:cNvPr>
            <p:cNvSpPr/>
            <p:nvPr/>
          </p:nvSpPr>
          <p:spPr>
            <a:xfrm>
              <a:off x="1416051" y="5038090"/>
              <a:ext cx="87630" cy="113029"/>
            </a:xfrm>
            <a:custGeom>
              <a:avLst/>
              <a:gdLst>
                <a:gd name="connsiteX0" fmla="*/ 87630 w 87630"/>
                <a:gd name="connsiteY0" fmla="*/ 113030 h 113029"/>
                <a:gd name="connsiteX1" fmla="*/ 19050 w 87630"/>
                <a:gd name="connsiteY1" fmla="*/ 39370 h 113029"/>
                <a:gd name="connsiteX2" fmla="*/ 15240 w 87630"/>
                <a:gd name="connsiteY2" fmla="*/ 35560 h 113029"/>
                <a:gd name="connsiteX3" fmla="*/ 15240 w 87630"/>
                <a:gd name="connsiteY3" fmla="*/ 111760 h 113029"/>
                <a:gd name="connsiteX4" fmla="*/ 0 w 87630"/>
                <a:gd name="connsiteY4" fmla="*/ 111760 h 113029"/>
                <a:gd name="connsiteX5" fmla="*/ 0 w 87630"/>
                <a:gd name="connsiteY5" fmla="*/ 0 h 113029"/>
                <a:gd name="connsiteX6" fmla="*/ 0 w 87630"/>
                <a:gd name="connsiteY6" fmla="*/ 0 h 113029"/>
                <a:gd name="connsiteX7" fmla="*/ 68580 w 87630"/>
                <a:gd name="connsiteY7" fmla="*/ 73660 h 113029"/>
                <a:gd name="connsiteX8" fmla="*/ 72390 w 87630"/>
                <a:gd name="connsiteY8" fmla="*/ 77470 h 113029"/>
                <a:gd name="connsiteX9" fmla="*/ 72390 w 87630"/>
                <a:gd name="connsiteY9" fmla="*/ 1270 h 113029"/>
                <a:gd name="connsiteX10" fmla="*/ 87630 w 87630"/>
                <a:gd name="connsiteY10" fmla="*/ 1270 h 113029"/>
                <a:gd name="connsiteX11" fmla="*/ 87630 w 87630"/>
                <a:gd name="connsiteY11" fmla="*/ 113030 h 113029"/>
                <a:gd name="connsiteX12" fmla="*/ 87630 w 87630"/>
                <a:gd name="connsiteY12" fmla="*/ 113030 h 11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630" h="113029">
                  <a:moveTo>
                    <a:pt x="87630" y="113030"/>
                  </a:moveTo>
                  <a:lnTo>
                    <a:pt x="19050" y="39370"/>
                  </a:lnTo>
                  <a:lnTo>
                    <a:pt x="15240" y="35560"/>
                  </a:lnTo>
                  <a:lnTo>
                    <a:pt x="15240" y="111760"/>
                  </a:lnTo>
                  <a:lnTo>
                    <a:pt x="0" y="11176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8580" y="73660"/>
                  </a:lnTo>
                  <a:lnTo>
                    <a:pt x="72390" y="77470"/>
                  </a:lnTo>
                  <a:lnTo>
                    <a:pt x="72390" y="1270"/>
                  </a:lnTo>
                  <a:lnTo>
                    <a:pt x="87630" y="1270"/>
                  </a:lnTo>
                  <a:lnTo>
                    <a:pt x="87630" y="113030"/>
                  </a:lnTo>
                  <a:lnTo>
                    <a:pt x="87630" y="1130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 184">
              <a:extLst>
                <a:ext uri="{FF2B5EF4-FFF2-40B4-BE49-F238E27FC236}">
                  <a16:creationId xmlns:a16="http://schemas.microsoft.com/office/drawing/2014/main" id="{BA04D839-EA4B-BC52-99EC-30384873B758}"/>
                </a:ext>
              </a:extLst>
            </p:cNvPr>
            <p:cNvSpPr/>
            <p:nvPr/>
          </p:nvSpPr>
          <p:spPr>
            <a:xfrm>
              <a:off x="1539240" y="5040630"/>
              <a:ext cx="90170" cy="109220"/>
            </a:xfrm>
            <a:custGeom>
              <a:avLst/>
              <a:gdLst>
                <a:gd name="connsiteX0" fmla="*/ 0 w 90170"/>
                <a:gd name="connsiteY0" fmla="*/ 109220 h 109220"/>
                <a:gd name="connsiteX1" fmla="*/ 0 w 90170"/>
                <a:gd name="connsiteY1" fmla="*/ 0 h 109220"/>
                <a:gd name="connsiteX2" fmla="*/ 31750 w 90170"/>
                <a:gd name="connsiteY2" fmla="*/ 0 h 109220"/>
                <a:gd name="connsiteX3" fmla="*/ 90170 w 90170"/>
                <a:gd name="connsiteY3" fmla="*/ 54610 h 109220"/>
                <a:gd name="connsiteX4" fmla="*/ 31750 w 90170"/>
                <a:gd name="connsiteY4" fmla="*/ 109220 h 109220"/>
                <a:gd name="connsiteX5" fmla="*/ 0 w 90170"/>
                <a:gd name="connsiteY5" fmla="*/ 109220 h 109220"/>
                <a:gd name="connsiteX6" fmla="*/ 15240 w 90170"/>
                <a:gd name="connsiteY6" fmla="*/ 11430 h 109220"/>
                <a:gd name="connsiteX7" fmla="*/ 15240 w 90170"/>
                <a:gd name="connsiteY7" fmla="*/ 96520 h 109220"/>
                <a:gd name="connsiteX8" fmla="*/ 33020 w 90170"/>
                <a:gd name="connsiteY8" fmla="*/ 96520 h 109220"/>
                <a:gd name="connsiteX9" fmla="*/ 76200 w 90170"/>
                <a:gd name="connsiteY9" fmla="*/ 54610 h 109220"/>
                <a:gd name="connsiteX10" fmla="*/ 31750 w 90170"/>
                <a:gd name="connsiteY10" fmla="*/ 12700 h 109220"/>
                <a:gd name="connsiteX11" fmla="*/ 15240 w 90170"/>
                <a:gd name="connsiteY11" fmla="*/ 12700 h 109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170" h="109220">
                  <a:moveTo>
                    <a:pt x="0" y="109220"/>
                  </a:moveTo>
                  <a:lnTo>
                    <a:pt x="0" y="0"/>
                  </a:lnTo>
                  <a:lnTo>
                    <a:pt x="31750" y="0"/>
                  </a:lnTo>
                  <a:cubicBezTo>
                    <a:pt x="67310" y="0"/>
                    <a:pt x="90170" y="21590"/>
                    <a:pt x="90170" y="54610"/>
                  </a:cubicBezTo>
                  <a:cubicBezTo>
                    <a:pt x="90170" y="87630"/>
                    <a:pt x="67310" y="109220"/>
                    <a:pt x="31750" y="109220"/>
                  </a:cubicBezTo>
                  <a:lnTo>
                    <a:pt x="0" y="109220"/>
                  </a:lnTo>
                  <a:close/>
                  <a:moveTo>
                    <a:pt x="15240" y="11430"/>
                  </a:moveTo>
                  <a:lnTo>
                    <a:pt x="15240" y="96520"/>
                  </a:lnTo>
                  <a:lnTo>
                    <a:pt x="33020" y="96520"/>
                  </a:lnTo>
                  <a:cubicBezTo>
                    <a:pt x="58420" y="96520"/>
                    <a:pt x="76200" y="80010"/>
                    <a:pt x="76200" y="54610"/>
                  </a:cubicBezTo>
                  <a:cubicBezTo>
                    <a:pt x="76200" y="29210"/>
                    <a:pt x="58420" y="12700"/>
                    <a:pt x="31750" y="12700"/>
                  </a:cubicBezTo>
                  <a:lnTo>
                    <a:pt x="15240" y="127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 185">
              <a:extLst>
                <a:ext uri="{FF2B5EF4-FFF2-40B4-BE49-F238E27FC236}">
                  <a16:creationId xmlns:a16="http://schemas.microsoft.com/office/drawing/2014/main" id="{FD65762D-5436-FABF-8210-846773DC9A0E}"/>
                </a:ext>
              </a:extLst>
            </p:cNvPr>
            <p:cNvSpPr/>
            <p:nvPr/>
          </p:nvSpPr>
          <p:spPr>
            <a:xfrm>
              <a:off x="1643380" y="5072380"/>
              <a:ext cx="78740" cy="78740"/>
            </a:xfrm>
            <a:custGeom>
              <a:avLst/>
              <a:gdLst>
                <a:gd name="connsiteX0" fmla="*/ 78740 w 78740"/>
                <a:gd name="connsiteY0" fmla="*/ 39370 h 78740"/>
                <a:gd name="connsiteX1" fmla="*/ 39370 w 78740"/>
                <a:gd name="connsiteY1" fmla="*/ 78740 h 78740"/>
                <a:gd name="connsiteX2" fmla="*/ 0 w 78740"/>
                <a:gd name="connsiteY2" fmla="*/ 39370 h 78740"/>
                <a:gd name="connsiteX3" fmla="*/ 39370 w 78740"/>
                <a:gd name="connsiteY3" fmla="*/ 0 h 78740"/>
                <a:gd name="connsiteX4" fmla="*/ 78740 w 78740"/>
                <a:gd name="connsiteY4" fmla="*/ 39370 h 78740"/>
                <a:gd name="connsiteX5" fmla="*/ 64770 w 78740"/>
                <a:gd name="connsiteY5" fmla="*/ 39370 h 78740"/>
                <a:gd name="connsiteX6" fmla="*/ 39370 w 78740"/>
                <a:gd name="connsiteY6" fmla="*/ 11430 h 78740"/>
                <a:gd name="connsiteX7" fmla="*/ 13970 w 78740"/>
                <a:gd name="connsiteY7" fmla="*/ 39370 h 78740"/>
                <a:gd name="connsiteX8" fmla="*/ 39370 w 78740"/>
                <a:gd name="connsiteY8" fmla="*/ 67310 h 78740"/>
                <a:gd name="connsiteX9" fmla="*/ 64770 w 78740"/>
                <a:gd name="connsiteY9" fmla="*/ 3937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740" h="78740">
                  <a:moveTo>
                    <a:pt x="78740" y="39370"/>
                  </a:moveTo>
                  <a:cubicBezTo>
                    <a:pt x="78740" y="62230"/>
                    <a:pt x="62230" y="78740"/>
                    <a:pt x="3937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9370" y="0"/>
                  </a:cubicBezTo>
                  <a:cubicBezTo>
                    <a:pt x="62230" y="0"/>
                    <a:pt x="78740" y="16510"/>
                    <a:pt x="78740" y="39370"/>
                  </a:cubicBezTo>
                  <a:close/>
                  <a:moveTo>
                    <a:pt x="64770" y="39370"/>
                  </a:moveTo>
                  <a:cubicBezTo>
                    <a:pt x="64770" y="22860"/>
                    <a:pt x="53340" y="11430"/>
                    <a:pt x="39370" y="11430"/>
                  </a:cubicBezTo>
                  <a:cubicBezTo>
                    <a:pt x="25400" y="11430"/>
                    <a:pt x="13970" y="22860"/>
                    <a:pt x="13970" y="39370"/>
                  </a:cubicBezTo>
                  <a:cubicBezTo>
                    <a:pt x="13970" y="55880"/>
                    <a:pt x="25400" y="67310"/>
                    <a:pt x="39370" y="67310"/>
                  </a:cubicBezTo>
                  <a:cubicBezTo>
                    <a:pt x="53340" y="67310"/>
                    <a:pt x="64770" y="55880"/>
                    <a:pt x="6477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 186">
              <a:extLst>
                <a:ext uri="{FF2B5EF4-FFF2-40B4-BE49-F238E27FC236}">
                  <a16:creationId xmlns:a16="http://schemas.microsoft.com/office/drawing/2014/main" id="{AD27DD9A-FB62-E227-AAC0-3D4F766F0E0E}"/>
                </a:ext>
              </a:extLst>
            </p:cNvPr>
            <p:cNvSpPr/>
            <p:nvPr/>
          </p:nvSpPr>
          <p:spPr>
            <a:xfrm>
              <a:off x="1732280" y="5050790"/>
              <a:ext cx="52070" cy="100329"/>
            </a:xfrm>
            <a:custGeom>
              <a:avLst/>
              <a:gdLst>
                <a:gd name="connsiteX0" fmla="*/ 12700 w 52070"/>
                <a:gd name="connsiteY0" fmla="*/ 22860 h 100329"/>
                <a:gd name="connsiteX1" fmla="*/ 12700 w 52070"/>
                <a:gd name="connsiteY1" fmla="*/ 0 h 100329"/>
                <a:gd name="connsiteX2" fmla="*/ 26670 w 52070"/>
                <a:gd name="connsiteY2" fmla="*/ 0 h 100329"/>
                <a:gd name="connsiteX3" fmla="*/ 26670 w 52070"/>
                <a:gd name="connsiteY3" fmla="*/ 22860 h 100329"/>
                <a:gd name="connsiteX4" fmla="*/ 49530 w 52070"/>
                <a:gd name="connsiteY4" fmla="*/ 22860 h 100329"/>
                <a:gd name="connsiteX5" fmla="*/ 49530 w 52070"/>
                <a:gd name="connsiteY5" fmla="*/ 34290 h 100329"/>
                <a:gd name="connsiteX6" fmla="*/ 26670 w 52070"/>
                <a:gd name="connsiteY6" fmla="*/ 34290 h 100329"/>
                <a:gd name="connsiteX7" fmla="*/ 26670 w 52070"/>
                <a:gd name="connsiteY7" fmla="*/ 73660 h 100329"/>
                <a:gd name="connsiteX8" fmla="*/ 38100 w 52070"/>
                <a:gd name="connsiteY8" fmla="*/ 87630 h 100329"/>
                <a:gd name="connsiteX9" fmla="*/ 52070 w 52070"/>
                <a:gd name="connsiteY9" fmla="*/ 83820 h 100329"/>
                <a:gd name="connsiteX10" fmla="*/ 52070 w 52070"/>
                <a:gd name="connsiteY10" fmla="*/ 96520 h 100329"/>
                <a:gd name="connsiteX11" fmla="*/ 35560 w 52070"/>
                <a:gd name="connsiteY11" fmla="*/ 100330 h 100329"/>
                <a:gd name="connsiteX12" fmla="*/ 12700 w 52070"/>
                <a:gd name="connsiteY12" fmla="*/ 77470 h 100329"/>
                <a:gd name="connsiteX13" fmla="*/ 12700 w 52070"/>
                <a:gd name="connsiteY13" fmla="*/ 34290 h 100329"/>
                <a:gd name="connsiteX14" fmla="*/ 0 w 52070"/>
                <a:gd name="connsiteY14" fmla="*/ 34290 h 100329"/>
                <a:gd name="connsiteX15" fmla="*/ 0 w 52070"/>
                <a:gd name="connsiteY15" fmla="*/ 22860 h 100329"/>
                <a:gd name="connsiteX16" fmla="*/ 12700 w 52070"/>
                <a:gd name="connsiteY16" fmla="*/ 22860 h 100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070" h="100329">
                  <a:moveTo>
                    <a:pt x="12700" y="22860"/>
                  </a:moveTo>
                  <a:lnTo>
                    <a:pt x="12700" y="0"/>
                  </a:lnTo>
                  <a:lnTo>
                    <a:pt x="26670" y="0"/>
                  </a:lnTo>
                  <a:lnTo>
                    <a:pt x="26670" y="22860"/>
                  </a:lnTo>
                  <a:lnTo>
                    <a:pt x="49530" y="22860"/>
                  </a:lnTo>
                  <a:lnTo>
                    <a:pt x="49530" y="34290"/>
                  </a:lnTo>
                  <a:lnTo>
                    <a:pt x="26670" y="34290"/>
                  </a:lnTo>
                  <a:lnTo>
                    <a:pt x="26670" y="73660"/>
                  </a:lnTo>
                  <a:cubicBezTo>
                    <a:pt x="26670" y="85090"/>
                    <a:pt x="31750" y="87630"/>
                    <a:pt x="38100" y="87630"/>
                  </a:cubicBezTo>
                  <a:cubicBezTo>
                    <a:pt x="44450" y="87630"/>
                    <a:pt x="48260" y="86360"/>
                    <a:pt x="52070" y="83820"/>
                  </a:cubicBezTo>
                  <a:lnTo>
                    <a:pt x="52070" y="96520"/>
                  </a:lnTo>
                  <a:cubicBezTo>
                    <a:pt x="48260" y="97790"/>
                    <a:pt x="41910" y="100330"/>
                    <a:pt x="35560" y="100330"/>
                  </a:cubicBezTo>
                  <a:cubicBezTo>
                    <a:pt x="24130" y="100330"/>
                    <a:pt x="12700" y="95250"/>
                    <a:pt x="12700" y="77470"/>
                  </a:cubicBezTo>
                  <a:lnTo>
                    <a:pt x="12700" y="34290"/>
                  </a:lnTo>
                  <a:lnTo>
                    <a:pt x="0" y="34290"/>
                  </a:lnTo>
                  <a:lnTo>
                    <a:pt x="0" y="22860"/>
                  </a:lnTo>
                  <a:lnTo>
                    <a:pt x="12700" y="228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 187">
              <a:extLst>
                <a:ext uri="{FF2B5EF4-FFF2-40B4-BE49-F238E27FC236}">
                  <a16:creationId xmlns:a16="http://schemas.microsoft.com/office/drawing/2014/main" id="{0CF67967-2322-D98F-556A-D7ED9B8A0B40}"/>
                </a:ext>
              </a:extLst>
            </p:cNvPr>
            <p:cNvSpPr/>
            <p:nvPr/>
          </p:nvSpPr>
          <p:spPr>
            <a:xfrm>
              <a:off x="3893821" y="5040630"/>
              <a:ext cx="29209" cy="109220"/>
            </a:xfrm>
            <a:custGeom>
              <a:avLst/>
              <a:gdLst>
                <a:gd name="connsiteX0" fmla="*/ 29210 w 29209"/>
                <a:gd name="connsiteY0" fmla="*/ 0 h 109220"/>
                <a:gd name="connsiteX1" fmla="*/ 29210 w 29209"/>
                <a:gd name="connsiteY1" fmla="*/ 109220 h 109220"/>
                <a:gd name="connsiteX2" fmla="*/ 13970 w 29209"/>
                <a:gd name="connsiteY2" fmla="*/ 109220 h 109220"/>
                <a:gd name="connsiteX3" fmla="*/ 13970 w 29209"/>
                <a:gd name="connsiteY3" fmla="*/ 12700 h 109220"/>
                <a:gd name="connsiteX4" fmla="*/ 0 w 29209"/>
                <a:gd name="connsiteY4" fmla="*/ 12700 h 109220"/>
                <a:gd name="connsiteX5" fmla="*/ 0 w 29209"/>
                <a:gd name="connsiteY5" fmla="*/ 0 h 109220"/>
                <a:gd name="connsiteX6" fmla="*/ 27940 w 29209"/>
                <a:gd name="connsiteY6" fmla="*/ 0 h 109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209" h="109220">
                  <a:moveTo>
                    <a:pt x="29210" y="0"/>
                  </a:moveTo>
                  <a:lnTo>
                    <a:pt x="29210" y="109220"/>
                  </a:lnTo>
                  <a:lnTo>
                    <a:pt x="13970" y="109220"/>
                  </a:lnTo>
                  <a:lnTo>
                    <a:pt x="13970" y="12700"/>
                  </a:lnTo>
                  <a:lnTo>
                    <a:pt x="0" y="12700"/>
                  </a:lnTo>
                  <a:lnTo>
                    <a:pt x="0" y="0"/>
                  </a:lnTo>
                  <a:lnTo>
                    <a:pt x="2794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 188">
              <a:extLst>
                <a:ext uri="{FF2B5EF4-FFF2-40B4-BE49-F238E27FC236}">
                  <a16:creationId xmlns:a16="http://schemas.microsoft.com/office/drawing/2014/main" id="{E3BDCAA8-3447-145A-32B1-5C8C422E6C05}"/>
                </a:ext>
              </a:extLst>
            </p:cNvPr>
            <p:cNvSpPr/>
            <p:nvPr/>
          </p:nvSpPr>
          <p:spPr>
            <a:xfrm>
              <a:off x="3947160" y="5040630"/>
              <a:ext cx="71120" cy="109220"/>
            </a:xfrm>
            <a:custGeom>
              <a:avLst/>
              <a:gdLst>
                <a:gd name="connsiteX0" fmla="*/ 7620 w 71120"/>
                <a:gd name="connsiteY0" fmla="*/ 109220 h 109220"/>
                <a:gd name="connsiteX1" fmla="*/ 50800 w 71120"/>
                <a:gd name="connsiteY1" fmla="*/ 12700 h 109220"/>
                <a:gd name="connsiteX2" fmla="*/ 0 w 71120"/>
                <a:gd name="connsiteY2" fmla="*/ 12700 h 109220"/>
                <a:gd name="connsiteX3" fmla="*/ 0 w 71120"/>
                <a:gd name="connsiteY3" fmla="*/ 0 h 109220"/>
                <a:gd name="connsiteX4" fmla="*/ 71120 w 71120"/>
                <a:gd name="connsiteY4" fmla="*/ 0 h 109220"/>
                <a:gd name="connsiteX5" fmla="*/ 24130 w 71120"/>
                <a:gd name="connsiteY5" fmla="*/ 109220 h 109220"/>
                <a:gd name="connsiteX6" fmla="*/ 8890 w 71120"/>
                <a:gd name="connsiteY6" fmla="*/ 109220 h 109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20" h="109220">
                  <a:moveTo>
                    <a:pt x="7620" y="109220"/>
                  </a:moveTo>
                  <a:lnTo>
                    <a:pt x="50800" y="12700"/>
                  </a:lnTo>
                  <a:lnTo>
                    <a:pt x="0" y="12700"/>
                  </a:lnTo>
                  <a:lnTo>
                    <a:pt x="0" y="0"/>
                  </a:lnTo>
                  <a:lnTo>
                    <a:pt x="71120" y="0"/>
                  </a:lnTo>
                  <a:lnTo>
                    <a:pt x="24130" y="109220"/>
                  </a:lnTo>
                  <a:lnTo>
                    <a:pt x="8890" y="1092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0" name="Content Placeholder 4">
            <a:extLst>
              <a:ext uri="{FF2B5EF4-FFF2-40B4-BE49-F238E27FC236}">
                <a16:creationId xmlns:a16="http://schemas.microsoft.com/office/drawing/2014/main" id="{3F6D7F9F-BD6D-C0A9-122F-B34010E600FB}"/>
              </a:ext>
            </a:extLst>
          </p:cNvPr>
          <p:cNvGrpSpPr/>
          <p:nvPr/>
        </p:nvGrpSpPr>
        <p:grpSpPr>
          <a:xfrm>
            <a:off x="5175251" y="1779270"/>
            <a:ext cx="3578859" cy="1178559"/>
            <a:chOff x="5175251" y="1779270"/>
            <a:chExt cx="3578859" cy="1178559"/>
          </a:xfrm>
          <a:solidFill>
            <a:srgbClr val="717073"/>
          </a:solidFill>
        </p:grpSpPr>
        <p:sp>
          <p:nvSpPr>
            <p:cNvPr id="191" name="Freeform 190">
              <a:extLst>
                <a:ext uri="{FF2B5EF4-FFF2-40B4-BE49-F238E27FC236}">
                  <a16:creationId xmlns:a16="http://schemas.microsoft.com/office/drawing/2014/main" id="{10C86DF5-0170-9383-DE47-AB47F968A2E8}"/>
                </a:ext>
              </a:extLst>
            </p:cNvPr>
            <p:cNvSpPr/>
            <p:nvPr/>
          </p:nvSpPr>
          <p:spPr>
            <a:xfrm>
              <a:off x="5182871" y="1779270"/>
              <a:ext cx="120650" cy="172719"/>
            </a:xfrm>
            <a:custGeom>
              <a:avLst/>
              <a:gdLst>
                <a:gd name="connsiteX0" fmla="*/ 120650 w 120650"/>
                <a:gd name="connsiteY0" fmla="*/ 123190 h 172719"/>
                <a:gd name="connsiteX1" fmla="*/ 54610 w 120650"/>
                <a:gd name="connsiteY1" fmla="*/ 172720 h 172719"/>
                <a:gd name="connsiteX2" fmla="*/ 3810 w 120650"/>
                <a:gd name="connsiteY2" fmla="*/ 163830 h 172719"/>
                <a:gd name="connsiteX3" fmla="*/ 3810 w 120650"/>
                <a:gd name="connsiteY3" fmla="*/ 118110 h 172719"/>
                <a:gd name="connsiteX4" fmla="*/ 52070 w 120650"/>
                <a:gd name="connsiteY4" fmla="*/ 130810 h 172719"/>
                <a:gd name="connsiteX5" fmla="*/ 73660 w 120650"/>
                <a:gd name="connsiteY5" fmla="*/ 121920 h 172719"/>
                <a:gd name="connsiteX6" fmla="*/ 45720 w 120650"/>
                <a:gd name="connsiteY6" fmla="*/ 105410 h 172719"/>
                <a:gd name="connsiteX7" fmla="*/ 0 w 120650"/>
                <a:gd name="connsiteY7" fmla="*/ 52070 h 172719"/>
                <a:gd name="connsiteX8" fmla="*/ 64770 w 120650"/>
                <a:gd name="connsiteY8" fmla="*/ 0 h 172719"/>
                <a:gd name="connsiteX9" fmla="*/ 109220 w 120650"/>
                <a:gd name="connsiteY9" fmla="*/ 7620 h 172719"/>
                <a:gd name="connsiteX10" fmla="*/ 109220 w 120650"/>
                <a:gd name="connsiteY10" fmla="*/ 52070 h 172719"/>
                <a:gd name="connsiteX11" fmla="*/ 68580 w 120650"/>
                <a:gd name="connsiteY11" fmla="*/ 41910 h 172719"/>
                <a:gd name="connsiteX12" fmla="*/ 46990 w 120650"/>
                <a:gd name="connsiteY12" fmla="*/ 52070 h 172719"/>
                <a:gd name="connsiteX13" fmla="*/ 73660 w 120650"/>
                <a:gd name="connsiteY13" fmla="*/ 68580 h 172719"/>
                <a:gd name="connsiteX14" fmla="*/ 120650 w 120650"/>
                <a:gd name="connsiteY14" fmla="*/ 121920 h 17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0650" h="172719">
                  <a:moveTo>
                    <a:pt x="120650" y="123190"/>
                  </a:moveTo>
                  <a:cubicBezTo>
                    <a:pt x="120650" y="154940"/>
                    <a:pt x="97790" y="172720"/>
                    <a:pt x="54610" y="172720"/>
                  </a:cubicBezTo>
                  <a:cubicBezTo>
                    <a:pt x="11430" y="172720"/>
                    <a:pt x="16510" y="168910"/>
                    <a:pt x="3810" y="163830"/>
                  </a:cubicBezTo>
                  <a:lnTo>
                    <a:pt x="3810" y="118110"/>
                  </a:lnTo>
                  <a:cubicBezTo>
                    <a:pt x="19050" y="127000"/>
                    <a:pt x="36830" y="130810"/>
                    <a:pt x="52070" y="130810"/>
                  </a:cubicBezTo>
                  <a:cubicBezTo>
                    <a:pt x="67310" y="130810"/>
                    <a:pt x="73660" y="128270"/>
                    <a:pt x="73660" y="121920"/>
                  </a:cubicBezTo>
                  <a:cubicBezTo>
                    <a:pt x="73660" y="115570"/>
                    <a:pt x="63500" y="111760"/>
                    <a:pt x="45720" y="105410"/>
                  </a:cubicBezTo>
                  <a:cubicBezTo>
                    <a:pt x="19050" y="95250"/>
                    <a:pt x="0" y="83820"/>
                    <a:pt x="0" y="52070"/>
                  </a:cubicBezTo>
                  <a:cubicBezTo>
                    <a:pt x="0" y="20320"/>
                    <a:pt x="25400" y="0"/>
                    <a:pt x="64770" y="0"/>
                  </a:cubicBezTo>
                  <a:cubicBezTo>
                    <a:pt x="104140" y="0"/>
                    <a:pt x="97790" y="2540"/>
                    <a:pt x="109220" y="7620"/>
                  </a:cubicBezTo>
                  <a:lnTo>
                    <a:pt x="109220" y="52070"/>
                  </a:lnTo>
                  <a:cubicBezTo>
                    <a:pt x="99060" y="45720"/>
                    <a:pt x="83820" y="41910"/>
                    <a:pt x="68580" y="41910"/>
                  </a:cubicBezTo>
                  <a:cubicBezTo>
                    <a:pt x="53340" y="41910"/>
                    <a:pt x="46990" y="45720"/>
                    <a:pt x="46990" y="52070"/>
                  </a:cubicBezTo>
                  <a:cubicBezTo>
                    <a:pt x="46990" y="58420"/>
                    <a:pt x="57150" y="62230"/>
                    <a:pt x="73660" y="68580"/>
                  </a:cubicBezTo>
                  <a:cubicBezTo>
                    <a:pt x="100330" y="80010"/>
                    <a:pt x="120650" y="90170"/>
                    <a:pt x="120650" y="1219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 191">
              <a:extLst>
                <a:ext uri="{FF2B5EF4-FFF2-40B4-BE49-F238E27FC236}">
                  <a16:creationId xmlns:a16="http://schemas.microsoft.com/office/drawing/2014/main" id="{D1CC2C3A-637B-D601-B53D-CFA51BF0B4A8}"/>
                </a:ext>
              </a:extLst>
            </p:cNvPr>
            <p:cNvSpPr/>
            <p:nvPr/>
          </p:nvSpPr>
          <p:spPr>
            <a:xfrm>
              <a:off x="5331460" y="1784350"/>
              <a:ext cx="114300" cy="165100"/>
            </a:xfrm>
            <a:custGeom>
              <a:avLst/>
              <a:gdLst>
                <a:gd name="connsiteX0" fmla="*/ 0 w 114300"/>
                <a:gd name="connsiteY0" fmla="*/ 0 h 165100"/>
                <a:gd name="connsiteX1" fmla="*/ 110490 w 114300"/>
                <a:gd name="connsiteY1" fmla="*/ 0 h 165100"/>
                <a:gd name="connsiteX2" fmla="*/ 110490 w 114300"/>
                <a:gd name="connsiteY2" fmla="*/ 40640 h 165100"/>
                <a:gd name="connsiteX3" fmla="*/ 48260 w 114300"/>
                <a:gd name="connsiteY3" fmla="*/ 40640 h 165100"/>
                <a:gd name="connsiteX4" fmla="*/ 48260 w 114300"/>
                <a:gd name="connsiteY4" fmla="*/ 62230 h 165100"/>
                <a:gd name="connsiteX5" fmla="*/ 101600 w 114300"/>
                <a:gd name="connsiteY5" fmla="*/ 62230 h 165100"/>
                <a:gd name="connsiteX6" fmla="*/ 101600 w 114300"/>
                <a:gd name="connsiteY6" fmla="*/ 100330 h 165100"/>
                <a:gd name="connsiteX7" fmla="*/ 48260 w 114300"/>
                <a:gd name="connsiteY7" fmla="*/ 100330 h 165100"/>
                <a:gd name="connsiteX8" fmla="*/ 48260 w 114300"/>
                <a:gd name="connsiteY8" fmla="*/ 124460 h 165100"/>
                <a:gd name="connsiteX9" fmla="*/ 114300 w 114300"/>
                <a:gd name="connsiteY9" fmla="*/ 124460 h 165100"/>
                <a:gd name="connsiteX10" fmla="*/ 114300 w 114300"/>
                <a:gd name="connsiteY10" fmla="*/ 165100 h 165100"/>
                <a:gd name="connsiteX11" fmla="*/ 1270 w 114300"/>
                <a:gd name="connsiteY11" fmla="*/ 165100 h 165100"/>
                <a:gd name="connsiteX12" fmla="*/ 1270 w 114300"/>
                <a:gd name="connsiteY12" fmla="*/ 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4300" h="165100">
                  <a:moveTo>
                    <a:pt x="0" y="0"/>
                  </a:moveTo>
                  <a:lnTo>
                    <a:pt x="110490" y="0"/>
                  </a:lnTo>
                  <a:lnTo>
                    <a:pt x="110490" y="40640"/>
                  </a:lnTo>
                  <a:lnTo>
                    <a:pt x="48260" y="40640"/>
                  </a:lnTo>
                  <a:lnTo>
                    <a:pt x="48260" y="62230"/>
                  </a:lnTo>
                  <a:lnTo>
                    <a:pt x="101600" y="62230"/>
                  </a:lnTo>
                  <a:lnTo>
                    <a:pt x="101600" y="100330"/>
                  </a:lnTo>
                  <a:lnTo>
                    <a:pt x="48260" y="100330"/>
                  </a:lnTo>
                  <a:lnTo>
                    <a:pt x="48260" y="124460"/>
                  </a:lnTo>
                  <a:lnTo>
                    <a:pt x="114300" y="124460"/>
                  </a:lnTo>
                  <a:lnTo>
                    <a:pt x="114300" y="165100"/>
                  </a:lnTo>
                  <a:lnTo>
                    <a:pt x="1270" y="16510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 192">
              <a:extLst>
                <a:ext uri="{FF2B5EF4-FFF2-40B4-BE49-F238E27FC236}">
                  <a16:creationId xmlns:a16="http://schemas.microsoft.com/office/drawing/2014/main" id="{5A4BE1EB-6871-DE51-F7A2-9A5CB3D13690}"/>
                </a:ext>
              </a:extLst>
            </p:cNvPr>
            <p:cNvSpPr/>
            <p:nvPr/>
          </p:nvSpPr>
          <p:spPr>
            <a:xfrm>
              <a:off x="5461001" y="1780540"/>
              <a:ext cx="135890" cy="172720"/>
            </a:xfrm>
            <a:custGeom>
              <a:avLst/>
              <a:gdLst>
                <a:gd name="connsiteX0" fmla="*/ 87630 w 135890"/>
                <a:gd name="connsiteY0" fmla="*/ 1270 h 172720"/>
                <a:gd name="connsiteX1" fmla="*/ 134620 w 135890"/>
                <a:gd name="connsiteY1" fmla="*/ 11430 h 172720"/>
                <a:gd name="connsiteX2" fmla="*/ 134620 w 135890"/>
                <a:gd name="connsiteY2" fmla="*/ 54610 h 172720"/>
                <a:gd name="connsiteX3" fmla="*/ 92710 w 135890"/>
                <a:gd name="connsiteY3" fmla="*/ 44450 h 172720"/>
                <a:gd name="connsiteX4" fmla="*/ 48260 w 135890"/>
                <a:gd name="connsiteY4" fmla="*/ 86360 h 172720"/>
                <a:gd name="connsiteX5" fmla="*/ 90170 w 135890"/>
                <a:gd name="connsiteY5" fmla="*/ 128270 h 172720"/>
                <a:gd name="connsiteX6" fmla="*/ 135890 w 135890"/>
                <a:gd name="connsiteY6" fmla="*/ 118110 h 172720"/>
                <a:gd name="connsiteX7" fmla="*/ 135890 w 135890"/>
                <a:gd name="connsiteY7" fmla="*/ 162560 h 172720"/>
                <a:gd name="connsiteX8" fmla="*/ 85090 w 135890"/>
                <a:gd name="connsiteY8" fmla="*/ 172720 h 172720"/>
                <a:gd name="connsiteX9" fmla="*/ 0 w 135890"/>
                <a:gd name="connsiteY9" fmla="*/ 86360 h 172720"/>
                <a:gd name="connsiteX10" fmla="*/ 87630 w 135890"/>
                <a:gd name="connsiteY10" fmla="*/ 0 h 1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890" h="172720">
                  <a:moveTo>
                    <a:pt x="87630" y="1270"/>
                  </a:moveTo>
                  <a:cubicBezTo>
                    <a:pt x="109220" y="1270"/>
                    <a:pt x="123190" y="6350"/>
                    <a:pt x="134620" y="11430"/>
                  </a:cubicBezTo>
                  <a:lnTo>
                    <a:pt x="134620" y="54610"/>
                  </a:lnTo>
                  <a:cubicBezTo>
                    <a:pt x="125730" y="49530"/>
                    <a:pt x="111760" y="44450"/>
                    <a:pt x="92710" y="44450"/>
                  </a:cubicBezTo>
                  <a:cubicBezTo>
                    <a:pt x="63500" y="44450"/>
                    <a:pt x="48260" y="64770"/>
                    <a:pt x="48260" y="86360"/>
                  </a:cubicBezTo>
                  <a:cubicBezTo>
                    <a:pt x="48260" y="107950"/>
                    <a:pt x="63500" y="128270"/>
                    <a:pt x="90170" y="128270"/>
                  </a:cubicBezTo>
                  <a:cubicBezTo>
                    <a:pt x="116840" y="128270"/>
                    <a:pt x="125730" y="121920"/>
                    <a:pt x="135890" y="118110"/>
                  </a:cubicBezTo>
                  <a:lnTo>
                    <a:pt x="135890" y="162560"/>
                  </a:lnTo>
                  <a:cubicBezTo>
                    <a:pt x="124460" y="168910"/>
                    <a:pt x="105410" y="172720"/>
                    <a:pt x="85090" y="172720"/>
                  </a:cubicBezTo>
                  <a:cubicBezTo>
                    <a:pt x="35560" y="172720"/>
                    <a:pt x="0" y="134620"/>
                    <a:pt x="0" y="86360"/>
                  </a:cubicBezTo>
                  <a:cubicBezTo>
                    <a:pt x="0" y="38100"/>
                    <a:pt x="35560" y="0"/>
                    <a:pt x="8763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 193">
              <a:extLst>
                <a:ext uri="{FF2B5EF4-FFF2-40B4-BE49-F238E27FC236}">
                  <a16:creationId xmlns:a16="http://schemas.microsoft.com/office/drawing/2014/main" id="{3AD89776-9D47-8639-B19B-4B67B63E47CB}"/>
                </a:ext>
              </a:extLst>
            </p:cNvPr>
            <p:cNvSpPr/>
            <p:nvPr/>
          </p:nvSpPr>
          <p:spPr>
            <a:xfrm>
              <a:off x="5619751" y="1784350"/>
              <a:ext cx="132079" cy="165100"/>
            </a:xfrm>
            <a:custGeom>
              <a:avLst/>
              <a:gdLst>
                <a:gd name="connsiteX0" fmla="*/ 132080 w 132079"/>
                <a:gd name="connsiteY0" fmla="*/ 0 h 165100"/>
                <a:gd name="connsiteX1" fmla="*/ 132080 w 132079"/>
                <a:gd name="connsiteY1" fmla="*/ 40640 h 165100"/>
                <a:gd name="connsiteX2" fmla="*/ 90170 w 132079"/>
                <a:gd name="connsiteY2" fmla="*/ 40640 h 165100"/>
                <a:gd name="connsiteX3" fmla="*/ 90170 w 132079"/>
                <a:gd name="connsiteY3" fmla="*/ 165100 h 165100"/>
                <a:gd name="connsiteX4" fmla="*/ 41910 w 132079"/>
                <a:gd name="connsiteY4" fmla="*/ 165100 h 165100"/>
                <a:gd name="connsiteX5" fmla="*/ 41910 w 132079"/>
                <a:gd name="connsiteY5" fmla="*/ 40640 h 165100"/>
                <a:gd name="connsiteX6" fmla="*/ 0 w 132079"/>
                <a:gd name="connsiteY6" fmla="*/ 40640 h 165100"/>
                <a:gd name="connsiteX7" fmla="*/ 0 w 132079"/>
                <a:gd name="connsiteY7" fmla="*/ 0 h 165100"/>
                <a:gd name="connsiteX8" fmla="*/ 132080 w 132079"/>
                <a:gd name="connsiteY8" fmla="*/ 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079" h="165100">
                  <a:moveTo>
                    <a:pt x="132080" y="0"/>
                  </a:moveTo>
                  <a:lnTo>
                    <a:pt x="132080" y="40640"/>
                  </a:lnTo>
                  <a:lnTo>
                    <a:pt x="90170" y="40640"/>
                  </a:lnTo>
                  <a:lnTo>
                    <a:pt x="90170" y="165100"/>
                  </a:lnTo>
                  <a:lnTo>
                    <a:pt x="41910" y="165100"/>
                  </a:lnTo>
                  <a:lnTo>
                    <a:pt x="41910" y="40640"/>
                  </a:lnTo>
                  <a:lnTo>
                    <a:pt x="0" y="40640"/>
                  </a:lnTo>
                  <a:lnTo>
                    <a:pt x="0" y="0"/>
                  </a:lnTo>
                  <a:lnTo>
                    <a:pt x="13208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 194">
              <a:extLst>
                <a:ext uri="{FF2B5EF4-FFF2-40B4-BE49-F238E27FC236}">
                  <a16:creationId xmlns:a16="http://schemas.microsoft.com/office/drawing/2014/main" id="{7BC2ED30-92B3-AE6C-E568-D7D172544B9A}"/>
                </a:ext>
              </a:extLst>
            </p:cNvPr>
            <p:cNvSpPr/>
            <p:nvPr/>
          </p:nvSpPr>
          <p:spPr>
            <a:xfrm>
              <a:off x="5777230" y="1784350"/>
              <a:ext cx="48260" cy="165100"/>
            </a:xfrm>
            <a:custGeom>
              <a:avLst/>
              <a:gdLst>
                <a:gd name="connsiteX0" fmla="*/ 48260 w 48260"/>
                <a:gd name="connsiteY0" fmla="*/ 165100 h 165100"/>
                <a:gd name="connsiteX1" fmla="*/ 0 w 48260"/>
                <a:gd name="connsiteY1" fmla="*/ 165100 h 165100"/>
                <a:gd name="connsiteX2" fmla="*/ 0 w 48260"/>
                <a:gd name="connsiteY2" fmla="*/ 0 h 165100"/>
                <a:gd name="connsiteX3" fmla="*/ 48260 w 48260"/>
                <a:gd name="connsiteY3" fmla="*/ 0 h 165100"/>
                <a:gd name="connsiteX4" fmla="*/ 48260 w 48260"/>
                <a:gd name="connsiteY4" fmla="*/ 16510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60" h="165100">
                  <a:moveTo>
                    <a:pt x="48260" y="165100"/>
                  </a:moveTo>
                  <a:lnTo>
                    <a:pt x="0" y="165100"/>
                  </a:lnTo>
                  <a:lnTo>
                    <a:pt x="0" y="0"/>
                  </a:lnTo>
                  <a:lnTo>
                    <a:pt x="48260" y="0"/>
                  </a:lnTo>
                  <a:lnTo>
                    <a:pt x="48260" y="1651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 195">
              <a:extLst>
                <a:ext uri="{FF2B5EF4-FFF2-40B4-BE49-F238E27FC236}">
                  <a16:creationId xmlns:a16="http://schemas.microsoft.com/office/drawing/2014/main" id="{2A7970ED-40AA-392B-64D8-DBDDEC5D76A8}"/>
                </a:ext>
              </a:extLst>
            </p:cNvPr>
            <p:cNvSpPr/>
            <p:nvPr/>
          </p:nvSpPr>
          <p:spPr>
            <a:xfrm>
              <a:off x="5854701" y="1781810"/>
              <a:ext cx="175259" cy="172719"/>
            </a:xfrm>
            <a:custGeom>
              <a:avLst/>
              <a:gdLst>
                <a:gd name="connsiteX0" fmla="*/ 87630 w 175259"/>
                <a:gd name="connsiteY0" fmla="*/ 0 h 172719"/>
                <a:gd name="connsiteX1" fmla="*/ 175260 w 175259"/>
                <a:gd name="connsiteY1" fmla="*/ 86360 h 172719"/>
                <a:gd name="connsiteX2" fmla="*/ 87630 w 175259"/>
                <a:gd name="connsiteY2" fmla="*/ 172720 h 172719"/>
                <a:gd name="connsiteX3" fmla="*/ 0 w 175259"/>
                <a:gd name="connsiteY3" fmla="*/ 86360 h 172719"/>
                <a:gd name="connsiteX4" fmla="*/ 87630 w 175259"/>
                <a:gd name="connsiteY4" fmla="*/ 0 h 172719"/>
                <a:gd name="connsiteX5" fmla="*/ 87630 w 175259"/>
                <a:gd name="connsiteY5" fmla="*/ 127000 h 172719"/>
                <a:gd name="connsiteX6" fmla="*/ 127000 w 175259"/>
                <a:gd name="connsiteY6" fmla="*/ 85090 h 172719"/>
                <a:gd name="connsiteX7" fmla="*/ 87630 w 175259"/>
                <a:gd name="connsiteY7" fmla="*/ 43180 h 172719"/>
                <a:gd name="connsiteX8" fmla="*/ 48260 w 175259"/>
                <a:gd name="connsiteY8" fmla="*/ 85090 h 172719"/>
                <a:gd name="connsiteX9" fmla="*/ 87630 w 175259"/>
                <a:gd name="connsiteY9" fmla="*/ 127000 h 17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259" h="172719">
                  <a:moveTo>
                    <a:pt x="87630" y="0"/>
                  </a:moveTo>
                  <a:cubicBezTo>
                    <a:pt x="139700" y="0"/>
                    <a:pt x="175260" y="38100"/>
                    <a:pt x="175260" y="86360"/>
                  </a:cubicBezTo>
                  <a:cubicBezTo>
                    <a:pt x="175260" y="134620"/>
                    <a:pt x="139700" y="172720"/>
                    <a:pt x="87630" y="172720"/>
                  </a:cubicBezTo>
                  <a:cubicBezTo>
                    <a:pt x="35560" y="172720"/>
                    <a:pt x="0" y="134620"/>
                    <a:pt x="0" y="86360"/>
                  </a:cubicBezTo>
                  <a:cubicBezTo>
                    <a:pt x="0" y="38100"/>
                    <a:pt x="35560" y="0"/>
                    <a:pt x="87630" y="0"/>
                  </a:cubicBezTo>
                  <a:close/>
                  <a:moveTo>
                    <a:pt x="87630" y="127000"/>
                  </a:moveTo>
                  <a:cubicBezTo>
                    <a:pt x="111760" y="127000"/>
                    <a:pt x="127000" y="106680"/>
                    <a:pt x="127000" y="85090"/>
                  </a:cubicBezTo>
                  <a:cubicBezTo>
                    <a:pt x="127000" y="63500"/>
                    <a:pt x="111760" y="43180"/>
                    <a:pt x="87630" y="43180"/>
                  </a:cubicBezTo>
                  <a:cubicBezTo>
                    <a:pt x="63500" y="43180"/>
                    <a:pt x="48260" y="63500"/>
                    <a:pt x="48260" y="85090"/>
                  </a:cubicBezTo>
                  <a:cubicBezTo>
                    <a:pt x="48260" y="106680"/>
                    <a:pt x="63500" y="127000"/>
                    <a:pt x="87630" y="1270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 196">
              <a:extLst>
                <a:ext uri="{FF2B5EF4-FFF2-40B4-BE49-F238E27FC236}">
                  <a16:creationId xmlns:a16="http://schemas.microsoft.com/office/drawing/2014/main" id="{9204FFE7-6A1A-58A8-4B07-17A59605C9F0}"/>
                </a:ext>
              </a:extLst>
            </p:cNvPr>
            <p:cNvSpPr/>
            <p:nvPr/>
          </p:nvSpPr>
          <p:spPr>
            <a:xfrm>
              <a:off x="6059171" y="1783080"/>
              <a:ext cx="143509" cy="168910"/>
            </a:xfrm>
            <a:custGeom>
              <a:avLst/>
              <a:gdLst>
                <a:gd name="connsiteX0" fmla="*/ 46990 w 143509"/>
                <a:gd name="connsiteY0" fmla="*/ 92710 h 168910"/>
                <a:gd name="connsiteX1" fmla="*/ 46990 w 143509"/>
                <a:gd name="connsiteY1" fmla="*/ 166370 h 168910"/>
                <a:gd name="connsiteX2" fmla="*/ 0 w 143509"/>
                <a:gd name="connsiteY2" fmla="*/ 166370 h 168910"/>
                <a:gd name="connsiteX3" fmla="*/ 0 w 143509"/>
                <a:gd name="connsiteY3" fmla="*/ 0 h 168910"/>
                <a:gd name="connsiteX4" fmla="*/ 2540 w 143509"/>
                <a:gd name="connsiteY4" fmla="*/ 0 h 168910"/>
                <a:gd name="connsiteX5" fmla="*/ 96520 w 143509"/>
                <a:gd name="connsiteY5" fmla="*/ 76200 h 168910"/>
                <a:gd name="connsiteX6" fmla="*/ 96520 w 143509"/>
                <a:gd name="connsiteY6" fmla="*/ 2540 h 168910"/>
                <a:gd name="connsiteX7" fmla="*/ 143510 w 143509"/>
                <a:gd name="connsiteY7" fmla="*/ 2540 h 168910"/>
                <a:gd name="connsiteX8" fmla="*/ 143510 w 143509"/>
                <a:gd name="connsiteY8" fmla="*/ 168910 h 168910"/>
                <a:gd name="connsiteX9" fmla="*/ 140970 w 143509"/>
                <a:gd name="connsiteY9" fmla="*/ 168910 h 168910"/>
                <a:gd name="connsiteX10" fmla="*/ 45720 w 143509"/>
                <a:gd name="connsiteY10" fmla="*/ 92710 h 168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3509" h="168910">
                  <a:moveTo>
                    <a:pt x="46990" y="92710"/>
                  </a:moveTo>
                  <a:lnTo>
                    <a:pt x="46990" y="166370"/>
                  </a:lnTo>
                  <a:lnTo>
                    <a:pt x="0" y="166370"/>
                  </a:lnTo>
                  <a:lnTo>
                    <a:pt x="0" y="0"/>
                  </a:lnTo>
                  <a:lnTo>
                    <a:pt x="2540" y="0"/>
                  </a:lnTo>
                  <a:lnTo>
                    <a:pt x="96520" y="76200"/>
                  </a:lnTo>
                  <a:lnTo>
                    <a:pt x="96520" y="2540"/>
                  </a:lnTo>
                  <a:lnTo>
                    <a:pt x="143510" y="2540"/>
                  </a:lnTo>
                  <a:lnTo>
                    <a:pt x="143510" y="168910"/>
                  </a:lnTo>
                  <a:lnTo>
                    <a:pt x="140970" y="168910"/>
                  </a:lnTo>
                  <a:lnTo>
                    <a:pt x="45720" y="927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 197">
              <a:extLst>
                <a:ext uri="{FF2B5EF4-FFF2-40B4-BE49-F238E27FC236}">
                  <a16:creationId xmlns:a16="http://schemas.microsoft.com/office/drawing/2014/main" id="{0A76E200-AAC9-ABE9-7819-AD86D1B32232}"/>
                </a:ext>
              </a:extLst>
            </p:cNvPr>
            <p:cNvSpPr/>
            <p:nvPr/>
          </p:nvSpPr>
          <p:spPr>
            <a:xfrm>
              <a:off x="6277610" y="1780540"/>
              <a:ext cx="107950" cy="171450"/>
            </a:xfrm>
            <a:custGeom>
              <a:avLst/>
              <a:gdLst>
                <a:gd name="connsiteX0" fmla="*/ 34290 w 107950"/>
                <a:gd name="connsiteY0" fmla="*/ 41910 h 171450"/>
                <a:gd name="connsiteX1" fmla="*/ 2540 w 107950"/>
                <a:gd name="connsiteY1" fmla="*/ 48260 h 171450"/>
                <a:gd name="connsiteX2" fmla="*/ 2540 w 107950"/>
                <a:gd name="connsiteY2" fmla="*/ 7620 h 171450"/>
                <a:gd name="connsiteX3" fmla="*/ 43180 w 107950"/>
                <a:gd name="connsiteY3" fmla="*/ 0 h 171450"/>
                <a:gd name="connsiteX4" fmla="*/ 105410 w 107950"/>
                <a:gd name="connsiteY4" fmla="*/ 46990 h 171450"/>
                <a:gd name="connsiteX5" fmla="*/ 81280 w 107950"/>
                <a:gd name="connsiteY5" fmla="*/ 83820 h 171450"/>
                <a:gd name="connsiteX6" fmla="*/ 107950 w 107950"/>
                <a:gd name="connsiteY6" fmla="*/ 121920 h 171450"/>
                <a:gd name="connsiteX7" fmla="*/ 43180 w 107950"/>
                <a:gd name="connsiteY7" fmla="*/ 171450 h 171450"/>
                <a:gd name="connsiteX8" fmla="*/ 0 w 107950"/>
                <a:gd name="connsiteY8" fmla="*/ 162560 h 171450"/>
                <a:gd name="connsiteX9" fmla="*/ 0 w 107950"/>
                <a:gd name="connsiteY9" fmla="*/ 121920 h 171450"/>
                <a:gd name="connsiteX10" fmla="*/ 38100 w 107950"/>
                <a:gd name="connsiteY10" fmla="*/ 129540 h 171450"/>
                <a:gd name="connsiteX11" fmla="*/ 58420 w 107950"/>
                <a:gd name="connsiteY11" fmla="*/ 115570 h 171450"/>
                <a:gd name="connsiteX12" fmla="*/ 29210 w 107950"/>
                <a:gd name="connsiteY12" fmla="*/ 100330 h 171450"/>
                <a:gd name="connsiteX13" fmla="*/ 21590 w 107950"/>
                <a:gd name="connsiteY13" fmla="*/ 100330 h 171450"/>
                <a:gd name="connsiteX14" fmla="*/ 21590 w 107950"/>
                <a:gd name="connsiteY14" fmla="*/ 66040 h 171450"/>
                <a:gd name="connsiteX15" fmla="*/ 29210 w 107950"/>
                <a:gd name="connsiteY15" fmla="*/ 66040 h 171450"/>
                <a:gd name="connsiteX16" fmla="*/ 54610 w 107950"/>
                <a:gd name="connsiteY16" fmla="*/ 53340 h 171450"/>
                <a:gd name="connsiteX17" fmla="*/ 31750 w 107950"/>
                <a:gd name="connsiteY17" fmla="*/ 4064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950" h="171450">
                  <a:moveTo>
                    <a:pt x="34290" y="41910"/>
                  </a:moveTo>
                  <a:cubicBezTo>
                    <a:pt x="20320" y="41910"/>
                    <a:pt x="8890" y="45720"/>
                    <a:pt x="2540" y="48260"/>
                  </a:cubicBezTo>
                  <a:lnTo>
                    <a:pt x="2540" y="7620"/>
                  </a:lnTo>
                  <a:cubicBezTo>
                    <a:pt x="10160" y="3810"/>
                    <a:pt x="25400" y="0"/>
                    <a:pt x="43180" y="0"/>
                  </a:cubicBezTo>
                  <a:cubicBezTo>
                    <a:pt x="82550" y="0"/>
                    <a:pt x="105410" y="20320"/>
                    <a:pt x="105410" y="46990"/>
                  </a:cubicBezTo>
                  <a:cubicBezTo>
                    <a:pt x="105410" y="73660"/>
                    <a:pt x="92710" y="77470"/>
                    <a:pt x="81280" y="83820"/>
                  </a:cubicBezTo>
                  <a:cubicBezTo>
                    <a:pt x="95250" y="88900"/>
                    <a:pt x="107950" y="101600"/>
                    <a:pt x="107950" y="121920"/>
                  </a:cubicBezTo>
                  <a:cubicBezTo>
                    <a:pt x="107950" y="153670"/>
                    <a:pt x="78740" y="171450"/>
                    <a:pt x="43180" y="171450"/>
                  </a:cubicBezTo>
                  <a:cubicBezTo>
                    <a:pt x="7620" y="171450"/>
                    <a:pt x="8890" y="167640"/>
                    <a:pt x="0" y="162560"/>
                  </a:cubicBezTo>
                  <a:lnTo>
                    <a:pt x="0" y="121920"/>
                  </a:lnTo>
                  <a:cubicBezTo>
                    <a:pt x="6350" y="124460"/>
                    <a:pt x="19050" y="129540"/>
                    <a:pt x="38100" y="129540"/>
                  </a:cubicBezTo>
                  <a:cubicBezTo>
                    <a:pt x="57150" y="129540"/>
                    <a:pt x="58420" y="125730"/>
                    <a:pt x="58420" y="115570"/>
                  </a:cubicBezTo>
                  <a:cubicBezTo>
                    <a:pt x="58420" y="105410"/>
                    <a:pt x="48260" y="100330"/>
                    <a:pt x="29210" y="100330"/>
                  </a:cubicBezTo>
                  <a:lnTo>
                    <a:pt x="21590" y="100330"/>
                  </a:lnTo>
                  <a:lnTo>
                    <a:pt x="21590" y="66040"/>
                  </a:lnTo>
                  <a:lnTo>
                    <a:pt x="29210" y="66040"/>
                  </a:lnTo>
                  <a:cubicBezTo>
                    <a:pt x="43180" y="66040"/>
                    <a:pt x="54610" y="62230"/>
                    <a:pt x="54610" y="53340"/>
                  </a:cubicBezTo>
                  <a:cubicBezTo>
                    <a:pt x="54610" y="44450"/>
                    <a:pt x="45720" y="40640"/>
                    <a:pt x="31750" y="406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 198">
              <a:extLst>
                <a:ext uri="{FF2B5EF4-FFF2-40B4-BE49-F238E27FC236}">
                  <a16:creationId xmlns:a16="http://schemas.microsoft.com/office/drawing/2014/main" id="{38393764-5B3A-7ADA-5BB7-46C47C2B2F71}"/>
                </a:ext>
              </a:extLst>
            </p:cNvPr>
            <p:cNvSpPr/>
            <p:nvPr/>
          </p:nvSpPr>
          <p:spPr>
            <a:xfrm>
              <a:off x="6408421" y="1831340"/>
              <a:ext cx="48259" cy="123189"/>
            </a:xfrm>
            <a:custGeom>
              <a:avLst/>
              <a:gdLst>
                <a:gd name="connsiteX0" fmla="*/ 24130 w 48259"/>
                <a:gd name="connsiteY0" fmla="*/ 0 h 123189"/>
                <a:gd name="connsiteX1" fmla="*/ 48260 w 48259"/>
                <a:gd name="connsiteY1" fmla="*/ 24130 h 123189"/>
                <a:gd name="connsiteX2" fmla="*/ 24130 w 48259"/>
                <a:gd name="connsiteY2" fmla="*/ 48260 h 123189"/>
                <a:gd name="connsiteX3" fmla="*/ 0 w 48259"/>
                <a:gd name="connsiteY3" fmla="*/ 24130 h 123189"/>
                <a:gd name="connsiteX4" fmla="*/ 24130 w 48259"/>
                <a:gd name="connsiteY4" fmla="*/ 0 h 123189"/>
                <a:gd name="connsiteX5" fmla="*/ 24130 w 48259"/>
                <a:gd name="connsiteY5" fmla="*/ 74930 h 123189"/>
                <a:gd name="connsiteX6" fmla="*/ 48260 w 48259"/>
                <a:gd name="connsiteY6" fmla="*/ 99060 h 123189"/>
                <a:gd name="connsiteX7" fmla="*/ 24130 w 48259"/>
                <a:gd name="connsiteY7" fmla="*/ 123190 h 123189"/>
                <a:gd name="connsiteX8" fmla="*/ 0 w 48259"/>
                <a:gd name="connsiteY8" fmla="*/ 99060 h 123189"/>
                <a:gd name="connsiteX9" fmla="*/ 24130 w 48259"/>
                <a:gd name="connsiteY9" fmla="*/ 74930 h 12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59" h="123189">
                  <a:moveTo>
                    <a:pt x="24130" y="0"/>
                  </a:moveTo>
                  <a:cubicBezTo>
                    <a:pt x="39370" y="0"/>
                    <a:pt x="48260" y="8890"/>
                    <a:pt x="48260" y="24130"/>
                  </a:cubicBezTo>
                  <a:cubicBezTo>
                    <a:pt x="48260" y="39370"/>
                    <a:pt x="39370" y="48260"/>
                    <a:pt x="24130" y="48260"/>
                  </a:cubicBezTo>
                  <a:cubicBezTo>
                    <a:pt x="8890" y="48260"/>
                    <a:pt x="0" y="39370"/>
                    <a:pt x="0" y="24130"/>
                  </a:cubicBezTo>
                  <a:cubicBezTo>
                    <a:pt x="0" y="8890"/>
                    <a:pt x="8890" y="0"/>
                    <a:pt x="24130" y="0"/>
                  </a:cubicBezTo>
                  <a:close/>
                  <a:moveTo>
                    <a:pt x="24130" y="74930"/>
                  </a:moveTo>
                  <a:cubicBezTo>
                    <a:pt x="39370" y="74930"/>
                    <a:pt x="48260" y="83820"/>
                    <a:pt x="48260" y="99060"/>
                  </a:cubicBezTo>
                  <a:cubicBezTo>
                    <a:pt x="48260" y="114300"/>
                    <a:pt x="39370" y="123190"/>
                    <a:pt x="24130" y="123190"/>
                  </a:cubicBezTo>
                  <a:cubicBezTo>
                    <a:pt x="8890" y="123190"/>
                    <a:pt x="0" y="114300"/>
                    <a:pt x="0" y="99060"/>
                  </a:cubicBezTo>
                  <a:cubicBezTo>
                    <a:pt x="0" y="83820"/>
                    <a:pt x="8890" y="74930"/>
                    <a:pt x="24130" y="749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 199">
              <a:extLst>
                <a:ext uri="{FF2B5EF4-FFF2-40B4-BE49-F238E27FC236}">
                  <a16:creationId xmlns:a16="http://schemas.microsoft.com/office/drawing/2014/main" id="{86B244B2-43D5-ECB0-A730-DFF84D5218CF}"/>
                </a:ext>
              </a:extLst>
            </p:cNvPr>
            <p:cNvSpPr/>
            <p:nvPr/>
          </p:nvSpPr>
          <p:spPr>
            <a:xfrm>
              <a:off x="6527801" y="1781810"/>
              <a:ext cx="175259" cy="172719"/>
            </a:xfrm>
            <a:custGeom>
              <a:avLst/>
              <a:gdLst>
                <a:gd name="connsiteX0" fmla="*/ 87630 w 175259"/>
                <a:gd name="connsiteY0" fmla="*/ 0 h 172719"/>
                <a:gd name="connsiteX1" fmla="*/ 175260 w 175259"/>
                <a:gd name="connsiteY1" fmla="*/ 86360 h 172719"/>
                <a:gd name="connsiteX2" fmla="*/ 87630 w 175259"/>
                <a:gd name="connsiteY2" fmla="*/ 172720 h 172719"/>
                <a:gd name="connsiteX3" fmla="*/ 0 w 175259"/>
                <a:gd name="connsiteY3" fmla="*/ 86360 h 172719"/>
                <a:gd name="connsiteX4" fmla="*/ 87630 w 175259"/>
                <a:gd name="connsiteY4" fmla="*/ 0 h 172719"/>
                <a:gd name="connsiteX5" fmla="*/ 87630 w 175259"/>
                <a:gd name="connsiteY5" fmla="*/ 127000 h 172719"/>
                <a:gd name="connsiteX6" fmla="*/ 127000 w 175259"/>
                <a:gd name="connsiteY6" fmla="*/ 85090 h 172719"/>
                <a:gd name="connsiteX7" fmla="*/ 87630 w 175259"/>
                <a:gd name="connsiteY7" fmla="*/ 43180 h 172719"/>
                <a:gd name="connsiteX8" fmla="*/ 48260 w 175259"/>
                <a:gd name="connsiteY8" fmla="*/ 85090 h 172719"/>
                <a:gd name="connsiteX9" fmla="*/ 87630 w 175259"/>
                <a:gd name="connsiteY9" fmla="*/ 127000 h 17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259" h="172719">
                  <a:moveTo>
                    <a:pt x="87630" y="0"/>
                  </a:moveTo>
                  <a:cubicBezTo>
                    <a:pt x="139700" y="0"/>
                    <a:pt x="175260" y="38100"/>
                    <a:pt x="175260" y="86360"/>
                  </a:cubicBezTo>
                  <a:cubicBezTo>
                    <a:pt x="175260" y="134620"/>
                    <a:pt x="139700" y="172720"/>
                    <a:pt x="87630" y="172720"/>
                  </a:cubicBezTo>
                  <a:cubicBezTo>
                    <a:pt x="35560" y="172720"/>
                    <a:pt x="0" y="134620"/>
                    <a:pt x="0" y="86360"/>
                  </a:cubicBezTo>
                  <a:cubicBezTo>
                    <a:pt x="0" y="38100"/>
                    <a:pt x="35560" y="0"/>
                    <a:pt x="87630" y="0"/>
                  </a:cubicBezTo>
                  <a:close/>
                  <a:moveTo>
                    <a:pt x="87630" y="127000"/>
                  </a:moveTo>
                  <a:cubicBezTo>
                    <a:pt x="111760" y="127000"/>
                    <a:pt x="127000" y="106680"/>
                    <a:pt x="127000" y="85090"/>
                  </a:cubicBezTo>
                  <a:cubicBezTo>
                    <a:pt x="127000" y="63500"/>
                    <a:pt x="111760" y="43180"/>
                    <a:pt x="87630" y="43180"/>
                  </a:cubicBezTo>
                  <a:cubicBezTo>
                    <a:pt x="63500" y="43180"/>
                    <a:pt x="48260" y="63500"/>
                    <a:pt x="48260" y="85090"/>
                  </a:cubicBezTo>
                  <a:cubicBezTo>
                    <a:pt x="48260" y="106680"/>
                    <a:pt x="63500" y="127000"/>
                    <a:pt x="87630" y="1270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 200">
              <a:extLst>
                <a:ext uri="{FF2B5EF4-FFF2-40B4-BE49-F238E27FC236}">
                  <a16:creationId xmlns:a16="http://schemas.microsoft.com/office/drawing/2014/main" id="{E26C783F-9DE5-30DC-453D-C2BA32D4441C}"/>
                </a:ext>
              </a:extLst>
            </p:cNvPr>
            <p:cNvSpPr/>
            <p:nvPr/>
          </p:nvSpPr>
          <p:spPr>
            <a:xfrm>
              <a:off x="6731001" y="1784350"/>
              <a:ext cx="149859" cy="168910"/>
            </a:xfrm>
            <a:custGeom>
              <a:avLst/>
              <a:gdLst>
                <a:gd name="connsiteX0" fmla="*/ 0 w 149859"/>
                <a:gd name="connsiteY0" fmla="*/ 0 h 168910"/>
                <a:gd name="connsiteX1" fmla="*/ 48260 w 149859"/>
                <a:gd name="connsiteY1" fmla="*/ 0 h 168910"/>
                <a:gd name="connsiteX2" fmla="*/ 48260 w 149859"/>
                <a:gd name="connsiteY2" fmla="*/ 97790 h 168910"/>
                <a:gd name="connsiteX3" fmla="*/ 74930 w 149859"/>
                <a:gd name="connsiteY3" fmla="*/ 124460 h 168910"/>
                <a:gd name="connsiteX4" fmla="*/ 101600 w 149859"/>
                <a:gd name="connsiteY4" fmla="*/ 97790 h 168910"/>
                <a:gd name="connsiteX5" fmla="*/ 101600 w 149859"/>
                <a:gd name="connsiteY5" fmla="*/ 0 h 168910"/>
                <a:gd name="connsiteX6" fmla="*/ 149860 w 149859"/>
                <a:gd name="connsiteY6" fmla="*/ 0 h 168910"/>
                <a:gd name="connsiteX7" fmla="*/ 149860 w 149859"/>
                <a:gd name="connsiteY7" fmla="*/ 102870 h 168910"/>
                <a:gd name="connsiteX8" fmla="*/ 76200 w 149859"/>
                <a:gd name="connsiteY8" fmla="*/ 168910 h 168910"/>
                <a:gd name="connsiteX9" fmla="*/ 2540 w 149859"/>
                <a:gd name="connsiteY9" fmla="*/ 102870 h 168910"/>
                <a:gd name="connsiteX10" fmla="*/ 2540 w 149859"/>
                <a:gd name="connsiteY10" fmla="*/ 0 h 168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859" h="168910">
                  <a:moveTo>
                    <a:pt x="0" y="0"/>
                  </a:moveTo>
                  <a:lnTo>
                    <a:pt x="48260" y="0"/>
                  </a:lnTo>
                  <a:lnTo>
                    <a:pt x="48260" y="97790"/>
                  </a:lnTo>
                  <a:cubicBezTo>
                    <a:pt x="48260" y="115570"/>
                    <a:pt x="57150" y="124460"/>
                    <a:pt x="74930" y="124460"/>
                  </a:cubicBezTo>
                  <a:cubicBezTo>
                    <a:pt x="92710" y="124460"/>
                    <a:pt x="101600" y="114300"/>
                    <a:pt x="101600" y="97790"/>
                  </a:cubicBezTo>
                  <a:lnTo>
                    <a:pt x="101600" y="0"/>
                  </a:lnTo>
                  <a:lnTo>
                    <a:pt x="149860" y="0"/>
                  </a:lnTo>
                  <a:lnTo>
                    <a:pt x="149860" y="102870"/>
                  </a:lnTo>
                  <a:cubicBezTo>
                    <a:pt x="149860" y="142240"/>
                    <a:pt x="123190" y="168910"/>
                    <a:pt x="76200" y="168910"/>
                  </a:cubicBezTo>
                  <a:cubicBezTo>
                    <a:pt x="29210" y="168910"/>
                    <a:pt x="2540" y="142240"/>
                    <a:pt x="2540" y="102870"/>
                  </a:cubicBezTo>
                  <a:lnTo>
                    <a:pt x="254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 201">
              <a:extLst>
                <a:ext uri="{FF2B5EF4-FFF2-40B4-BE49-F238E27FC236}">
                  <a16:creationId xmlns:a16="http://schemas.microsoft.com/office/drawing/2014/main" id="{8EAC39F5-E234-DCD1-5A39-4A91AB0A4EFD}"/>
                </a:ext>
              </a:extLst>
            </p:cNvPr>
            <p:cNvSpPr/>
            <p:nvPr/>
          </p:nvSpPr>
          <p:spPr>
            <a:xfrm>
              <a:off x="6915151" y="1784350"/>
              <a:ext cx="133350" cy="165100"/>
            </a:xfrm>
            <a:custGeom>
              <a:avLst/>
              <a:gdLst>
                <a:gd name="connsiteX0" fmla="*/ 85090 w 133350"/>
                <a:gd name="connsiteY0" fmla="*/ 165100 h 165100"/>
                <a:gd name="connsiteX1" fmla="*/ 60960 w 133350"/>
                <a:gd name="connsiteY1" fmla="*/ 114300 h 165100"/>
                <a:gd name="connsiteX2" fmla="*/ 46990 w 133350"/>
                <a:gd name="connsiteY2" fmla="*/ 114300 h 165100"/>
                <a:gd name="connsiteX3" fmla="*/ 46990 w 133350"/>
                <a:gd name="connsiteY3" fmla="*/ 165100 h 165100"/>
                <a:gd name="connsiteX4" fmla="*/ 0 w 133350"/>
                <a:gd name="connsiteY4" fmla="*/ 165100 h 165100"/>
                <a:gd name="connsiteX5" fmla="*/ 0 w 133350"/>
                <a:gd name="connsiteY5" fmla="*/ 0 h 165100"/>
                <a:gd name="connsiteX6" fmla="*/ 62230 w 133350"/>
                <a:gd name="connsiteY6" fmla="*/ 0 h 165100"/>
                <a:gd name="connsiteX7" fmla="*/ 130810 w 133350"/>
                <a:gd name="connsiteY7" fmla="*/ 58420 h 165100"/>
                <a:gd name="connsiteX8" fmla="*/ 101600 w 133350"/>
                <a:gd name="connsiteY8" fmla="*/ 106680 h 165100"/>
                <a:gd name="connsiteX9" fmla="*/ 133350 w 133350"/>
                <a:gd name="connsiteY9" fmla="*/ 165100 h 165100"/>
                <a:gd name="connsiteX10" fmla="*/ 83820 w 133350"/>
                <a:gd name="connsiteY10" fmla="*/ 165100 h 165100"/>
                <a:gd name="connsiteX11" fmla="*/ 46990 w 133350"/>
                <a:gd name="connsiteY11" fmla="*/ 40640 h 165100"/>
                <a:gd name="connsiteX12" fmla="*/ 46990 w 133350"/>
                <a:gd name="connsiteY12" fmla="*/ 76200 h 165100"/>
                <a:gd name="connsiteX13" fmla="*/ 64770 w 133350"/>
                <a:gd name="connsiteY13" fmla="*/ 76200 h 165100"/>
                <a:gd name="connsiteX14" fmla="*/ 82550 w 133350"/>
                <a:gd name="connsiteY14" fmla="*/ 58420 h 165100"/>
                <a:gd name="connsiteX15" fmla="*/ 64770 w 133350"/>
                <a:gd name="connsiteY15" fmla="*/ 40640 h 165100"/>
                <a:gd name="connsiteX16" fmla="*/ 46990 w 133350"/>
                <a:gd name="connsiteY16" fmla="*/ 4064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3350" h="165100">
                  <a:moveTo>
                    <a:pt x="85090" y="165100"/>
                  </a:moveTo>
                  <a:lnTo>
                    <a:pt x="60960" y="114300"/>
                  </a:lnTo>
                  <a:lnTo>
                    <a:pt x="46990" y="114300"/>
                  </a:lnTo>
                  <a:lnTo>
                    <a:pt x="46990" y="165100"/>
                  </a:lnTo>
                  <a:lnTo>
                    <a:pt x="0" y="165100"/>
                  </a:lnTo>
                  <a:lnTo>
                    <a:pt x="0" y="0"/>
                  </a:lnTo>
                  <a:lnTo>
                    <a:pt x="62230" y="0"/>
                  </a:lnTo>
                  <a:cubicBezTo>
                    <a:pt x="102870" y="0"/>
                    <a:pt x="130810" y="19050"/>
                    <a:pt x="130810" y="58420"/>
                  </a:cubicBezTo>
                  <a:cubicBezTo>
                    <a:pt x="130810" y="97790"/>
                    <a:pt x="119380" y="97790"/>
                    <a:pt x="101600" y="106680"/>
                  </a:cubicBezTo>
                  <a:lnTo>
                    <a:pt x="133350" y="165100"/>
                  </a:lnTo>
                  <a:lnTo>
                    <a:pt x="83820" y="165100"/>
                  </a:lnTo>
                  <a:close/>
                  <a:moveTo>
                    <a:pt x="46990" y="40640"/>
                  </a:moveTo>
                  <a:lnTo>
                    <a:pt x="46990" y="76200"/>
                  </a:lnTo>
                  <a:lnTo>
                    <a:pt x="64770" y="76200"/>
                  </a:lnTo>
                  <a:cubicBezTo>
                    <a:pt x="74930" y="76200"/>
                    <a:pt x="82550" y="72390"/>
                    <a:pt x="82550" y="58420"/>
                  </a:cubicBezTo>
                  <a:cubicBezTo>
                    <a:pt x="82550" y="44450"/>
                    <a:pt x="73660" y="40640"/>
                    <a:pt x="64770" y="40640"/>
                  </a:cubicBezTo>
                  <a:lnTo>
                    <a:pt x="4699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 202">
              <a:extLst>
                <a:ext uri="{FF2B5EF4-FFF2-40B4-BE49-F238E27FC236}">
                  <a16:creationId xmlns:a16="http://schemas.microsoft.com/office/drawing/2014/main" id="{A81FB1C3-5428-B27C-21D9-6C6886AF4249}"/>
                </a:ext>
              </a:extLst>
            </p:cNvPr>
            <p:cNvSpPr/>
            <p:nvPr/>
          </p:nvSpPr>
          <p:spPr>
            <a:xfrm>
              <a:off x="7124701" y="1783080"/>
              <a:ext cx="129540" cy="165100"/>
            </a:xfrm>
            <a:custGeom>
              <a:avLst/>
              <a:gdLst>
                <a:gd name="connsiteX0" fmla="*/ 1270 w 129540"/>
                <a:gd name="connsiteY0" fmla="*/ 1270 h 165100"/>
                <a:gd name="connsiteX1" fmla="*/ 57150 w 129540"/>
                <a:gd name="connsiteY1" fmla="*/ 1270 h 165100"/>
                <a:gd name="connsiteX2" fmla="*/ 124460 w 129540"/>
                <a:gd name="connsiteY2" fmla="*/ 48260 h 165100"/>
                <a:gd name="connsiteX3" fmla="*/ 102870 w 129540"/>
                <a:gd name="connsiteY3" fmla="*/ 78740 h 165100"/>
                <a:gd name="connsiteX4" fmla="*/ 129540 w 129540"/>
                <a:gd name="connsiteY4" fmla="*/ 115570 h 165100"/>
                <a:gd name="connsiteX5" fmla="*/ 59690 w 129540"/>
                <a:gd name="connsiteY5" fmla="*/ 165100 h 165100"/>
                <a:gd name="connsiteX6" fmla="*/ 0 w 129540"/>
                <a:gd name="connsiteY6" fmla="*/ 165100 h 165100"/>
                <a:gd name="connsiteX7" fmla="*/ 0 w 129540"/>
                <a:gd name="connsiteY7" fmla="*/ 0 h 165100"/>
                <a:gd name="connsiteX8" fmla="*/ 46990 w 129540"/>
                <a:gd name="connsiteY8" fmla="*/ 39370 h 165100"/>
                <a:gd name="connsiteX9" fmla="*/ 46990 w 129540"/>
                <a:gd name="connsiteY9" fmla="*/ 67310 h 165100"/>
                <a:gd name="connsiteX10" fmla="*/ 59690 w 129540"/>
                <a:gd name="connsiteY10" fmla="*/ 67310 h 165100"/>
                <a:gd name="connsiteX11" fmla="*/ 77470 w 129540"/>
                <a:gd name="connsiteY11" fmla="*/ 53340 h 165100"/>
                <a:gd name="connsiteX12" fmla="*/ 59690 w 129540"/>
                <a:gd name="connsiteY12" fmla="*/ 39370 h 165100"/>
                <a:gd name="connsiteX13" fmla="*/ 46990 w 129540"/>
                <a:gd name="connsiteY13" fmla="*/ 39370 h 165100"/>
                <a:gd name="connsiteX14" fmla="*/ 46990 w 129540"/>
                <a:gd name="connsiteY14" fmla="*/ 97790 h 165100"/>
                <a:gd name="connsiteX15" fmla="*/ 46990 w 129540"/>
                <a:gd name="connsiteY15" fmla="*/ 128270 h 165100"/>
                <a:gd name="connsiteX16" fmla="*/ 63500 w 129540"/>
                <a:gd name="connsiteY16" fmla="*/ 128270 h 165100"/>
                <a:gd name="connsiteX17" fmla="*/ 81280 w 129540"/>
                <a:gd name="connsiteY17" fmla="*/ 113030 h 165100"/>
                <a:gd name="connsiteX18" fmla="*/ 63500 w 129540"/>
                <a:gd name="connsiteY18" fmla="*/ 97790 h 165100"/>
                <a:gd name="connsiteX19" fmla="*/ 46990 w 129540"/>
                <a:gd name="connsiteY19" fmla="*/ 9779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9540" h="165100">
                  <a:moveTo>
                    <a:pt x="1270" y="1270"/>
                  </a:moveTo>
                  <a:lnTo>
                    <a:pt x="57150" y="1270"/>
                  </a:lnTo>
                  <a:cubicBezTo>
                    <a:pt x="93980" y="1270"/>
                    <a:pt x="124460" y="15240"/>
                    <a:pt x="124460" y="48260"/>
                  </a:cubicBezTo>
                  <a:cubicBezTo>
                    <a:pt x="124460" y="81280"/>
                    <a:pt x="114300" y="74930"/>
                    <a:pt x="102870" y="78740"/>
                  </a:cubicBezTo>
                  <a:cubicBezTo>
                    <a:pt x="115570" y="82550"/>
                    <a:pt x="129540" y="96520"/>
                    <a:pt x="129540" y="115570"/>
                  </a:cubicBezTo>
                  <a:cubicBezTo>
                    <a:pt x="129540" y="151130"/>
                    <a:pt x="100330" y="165100"/>
                    <a:pt x="59690" y="165100"/>
                  </a:cubicBezTo>
                  <a:lnTo>
                    <a:pt x="0" y="165100"/>
                  </a:lnTo>
                  <a:lnTo>
                    <a:pt x="0" y="0"/>
                  </a:lnTo>
                  <a:close/>
                  <a:moveTo>
                    <a:pt x="46990" y="39370"/>
                  </a:moveTo>
                  <a:lnTo>
                    <a:pt x="46990" y="67310"/>
                  </a:lnTo>
                  <a:lnTo>
                    <a:pt x="59690" y="67310"/>
                  </a:lnTo>
                  <a:cubicBezTo>
                    <a:pt x="68580" y="67310"/>
                    <a:pt x="77470" y="63500"/>
                    <a:pt x="77470" y="53340"/>
                  </a:cubicBezTo>
                  <a:cubicBezTo>
                    <a:pt x="77470" y="43180"/>
                    <a:pt x="69850" y="39370"/>
                    <a:pt x="59690" y="39370"/>
                  </a:cubicBezTo>
                  <a:lnTo>
                    <a:pt x="46990" y="39370"/>
                  </a:lnTo>
                  <a:close/>
                  <a:moveTo>
                    <a:pt x="46990" y="97790"/>
                  </a:moveTo>
                  <a:lnTo>
                    <a:pt x="46990" y="128270"/>
                  </a:lnTo>
                  <a:lnTo>
                    <a:pt x="63500" y="128270"/>
                  </a:lnTo>
                  <a:cubicBezTo>
                    <a:pt x="72390" y="128270"/>
                    <a:pt x="81280" y="124460"/>
                    <a:pt x="81280" y="113030"/>
                  </a:cubicBezTo>
                  <a:cubicBezTo>
                    <a:pt x="81280" y="101600"/>
                    <a:pt x="72390" y="97790"/>
                    <a:pt x="63500" y="97790"/>
                  </a:cubicBezTo>
                  <a:lnTo>
                    <a:pt x="46990" y="977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 203">
              <a:extLst>
                <a:ext uri="{FF2B5EF4-FFF2-40B4-BE49-F238E27FC236}">
                  <a16:creationId xmlns:a16="http://schemas.microsoft.com/office/drawing/2014/main" id="{7D1B2708-F66A-3017-C570-1DEB2E3F7838}"/>
                </a:ext>
              </a:extLst>
            </p:cNvPr>
            <p:cNvSpPr/>
            <p:nvPr/>
          </p:nvSpPr>
          <p:spPr>
            <a:xfrm>
              <a:off x="7283451" y="1784350"/>
              <a:ext cx="133350" cy="165100"/>
            </a:xfrm>
            <a:custGeom>
              <a:avLst/>
              <a:gdLst>
                <a:gd name="connsiteX0" fmla="*/ 85090 w 133350"/>
                <a:gd name="connsiteY0" fmla="*/ 165100 h 165100"/>
                <a:gd name="connsiteX1" fmla="*/ 60960 w 133350"/>
                <a:gd name="connsiteY1" fmla="*/ 114300 h 165100"/>
                <a:gd name="connsiteX2" fmla="*/ 46990 w 133350"/>
                <a:gd name="connsiteY2" fmla="*/ 114300 h 165100"/>
                <a:gd name="connsiteX3" fmla="*/ 46990 w 133350"/>
                <a:gd name="connsiteY3" fmla="*/ 165100 h 165100"/>
                <a:gd name="connsiteX4" fmla="*/ 0 w 133350"/>
                <a:gd name="connsiteY4" fmla="*/ 165100 h 165100"/>
                <a:gd name="connsiteX5" fmla="*/ 0 w 133350"/>
                <a:gd name="connsiteY5" fmla="*/ 0 h 165100"/>
                <a:gd name="connsiteX6" fmla="*/ 62230 w 133350"/>
                <a:gd name="connsiteY6" fmla="*/ 0 h 165100"/>
                <a:gd name="connsiteX7" fmla="*/ 130810 w 133350"/>
                <a:gd name="connsiteY7" fmla="*/ 58420 h 165100"/>
                <a:gd name="connsiteX8" fmla="*/ 101600 w 133350"/>
                <a:gd name="connsiteY8" fmla="*/ 106680 h 165100"/>
                <a:gd name="connsiteX9" fmla="*/ 133350 w 133350"/>
                <a:gd name="connsiteY9" fmla="*/ 165100 h 165100"/>
                <a:gd name="connsiteX10" fmla="*/ 83820 w 133350"/>
                <a:gd name="connsiteY10" fmla="*/ 165100 h 165100"/>
                <a:gd name="connsiteX11" fmla="*/ 48260 w 133350"/>
                <a:gd name="connsiteY11" fmla="*/ 40640 h 165100"/>
                <a:gd name="connsiteX12" fmla="*/ 48260 w 133350"/>
                <a:gd name="connsiteY12" fmla="*/ 76200 h 165100"/>
                <a:gd name="connsiteX13" fmla="*/ 66040 w 133350"/>
                <a:gd name="connsiteY13" fmla="*/ 76200 h 165100"/>
                <a:gd name="connsiteX14" fmla="*/ 83820 w 133350"/>
                <a:gd name="connsiteY14" fmla="*/ 58420 h 165100"/>
                <a:gd name="connsiteX15" fmla="*/ 66040 w 133350"/>
                <a:gd name="connsiteY15" fmla="*/ 40640 h 165100"/>
                <a:gd name="connsiteX16" fmla="*/ 48260 w 133350"/>
                <a:gd name="connsiteY16" fmla="*/ 4064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3350" h="165100">
                  <a:moveTo>
                    <a:pt x="85090" y="165100"/>
                  </a:moveTo>
                  <a:lnTo>
                    <a:pt x="60960" y="114300"/>
                  </a:lnTo>
                  <a:lnTo>
                    <a:pt x="46990" y="114300"/>
                  </a:lnTo>
                  <a:lnTo>
                    <a:pt x="46990" y="165100"/>
                  </a:lnTo>
                  <a:lnTo>
                    <a:pt x="0" y="165100"/>
                  </a:lnTo>
                  <a:lnTo>
                    <a:pt x="0" y="0"/>
                  </a:lnTo>
                  <a:lnTo>
                    <a:pt x="62230" y="0"/>
                  </a:lnTo>
                  <a:cubicBezTo>
                    <a:pt x="102870" y="0"/>
                    <a:pt x="130810" y="19050"/>
                    <a:pt x="130810" y="58420"/>
                  </a:cubicBezTo>
                  <a:cubicBezTo>
                    <a:pt x="130810" y="97790"/>
                    <a:pt x="119380" y="97790"/>
                    <a:pt x="101600" y="106680"/>
                  </a:cubicBezTo>
                  <a:lnTo>
                    <a:pt x="133350" y="165100"/>
                  </a:lnTo>
                  <a:lnTo>
                    <a:pt x="83820" y="165100"/>
                  </a:lnTo>
                  <a:close/>
                  <a:moveTo>
                    <a:pt x="48260" y="40640"/>
                  </a:moveTo>
                  <a:lnTo>
                    <a:pt x="48260" y="76200"/>
                  </a:lnTo>
                  <a:lnTo>
                    <a:pt x="66040" y="76200"/>
                  </a:lnTo>
                  <a:cubicBezTo>
                    <a:pt x="76200" y="76200"/>
                    <a:pt x="83820" y="72390"/>
                    <a:pt x="83820" y="58420"/>
                  </a:cubicBezTo>
                  <a:cubicBezTo>
                    <a:pt x="83820" y="44450"/>
                    <a:pt x="74930" y="40640"/>
                    <a:pt x="66040" y="40640"/>
                  </a:cubicBezTo>
                  <a:lnTo>
                    <a:pt x="4826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 204">
              <a:extLst>
                <a:ext uri="{FF2B5EF4-FFF2-40B4-BE49-F238E27FC236}">
                  <a16:creationId xmlns:a16="http://schemas.microsoft.com/office/drawing/2014/main" id="{EF65341F-DAD4-916E-F5E7-D4F3450F3E66}"/>
                </a:ext>
              </a:extLst>
            </p:cNvPr>
            <p:cNvSpPr/>
            <p:nvPr/>
          </p:nvSpPr>
          <p:spPr>
            <a:xfrm>
              <a:off x="7430770" y="1783080"/>
              <a:ext cx="170180" cy="166370"/>
            </a:xfrm>
            <a:custGeom>
              <a:avLst/>
              <a:gdLst>
                <a:gd name="connsiteX0" fmla="*/ 109220 w 170180"/>
                <a:gd name="connsiteY0" fmla="*/ 144780 h 166370"/>
                <a:gd name="connsiteX1" fmla="*/ 59690 w 170180"/>
                <a:gd name="connsiteY1" fmla="*/ 144780 h 166370"/>
                <a:gd name="connsiteX2" fmla="*/ 49530 w 170180"/>
                <a:gd name="connsiteY2" fmla="*/ 166370 h 166370"/>
                <a:gd name="connsiteX3" fmla="*/ 0 w 170180"/>
                <a:gd name="connsiteY3" fmla="*/ 166370 h 166370"/>
                <a:gd name="connsiteX4" fmla="*/ 83820 w 170180"/>
                <a:gd name="connsiteY4" fmla="*/ 0 h 166370"/>
                <a:gd name="connsiteX5" fmla="*/ 86361 w 170180"/>
                <a:gd name="connsiteY5" fmla="*/ 0 h 166370"/>
                <a:gd name="connsiteX6" fmla="*/ 170180 w 170180"/>
                <a:gd name="connsiteY6" fmla="*/ 166370 h 166370"/>
                <a:gd name="connsiteX7" fmla="*/ 120650 w 170180"/>
                <a:gd name="connsiteY7" fmla="*/ 166370 h 166370"/>
                <a:gd name="connsiteX8" fmla="*/ 110490 w 170180"/>
                <a:gd name="connsiteY8" fmla="*/ 144780 h 166370"/>
                <a:gd name="connsiteX9" fmla="*/ 72390 w 170180"/>
                <a:gd name="connsiteY9" fmla="*/ 113030 h 166370"/>
                <a:gd name="connsiteX10" fmla="*/ 96520 w 170180"/>
                <a:gd name="connsiteY10" fmla="*/ 113030 h 166370"/>
                <a:gd name="connsiteX11" fmla="*/ 85090 w 170180"/>
                <a:gd name="connsiteY11" fmla="*/ 82550 h 166370"/>
                <a:gd name="connsiteX12" fmla="*/ 85090 w 170180"/>
                <a:gd name="connsiteY12" fmla="*/ 82550 h 166370"/>
                <a:gd name="connsiteX13" fmla="*/ 73661 w 170180"/>
                <a:gd name="connsiteY13" fmla="*/ 11303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0180" h="166370">
                  <a:moveTo>
                    <a:pt x="109220" y="144780"/>
                  </a:moveTo>
                  <a:lnTo>
                    <a:pt x="59690" y="144780"/>
                  </a:lnTo>
                  <a:lnTo>
                    <a:pt x="49530" y="166370"/>
                  </a:lnTo>
                  <a:lnTo>
                    <a:pt x="0" y="166370"/>
                  </a:lnTo>
                  <a:lnTo>
                    <a:pt x="83820" y="0"/>
                  </a:lnTo>
                  <a:lnTo>
                    <a:pt x="86361" y="0"/>
                  </a:lnTo>
                  <a:lnTo>
                    <a:pt x="170180" y="166370"/>
                  </a:lnTo>
                  <a:lnTo>
                    <a:pt x="120650" y="166370"/>
                  </a:lnTo>
                  <a:lnTo>
                    <a:pt x="110490" y="144780"/>
                  </a:lnTo>
                  <a:close/>
                  <a:moveTo>
                    <a:pt x="72390" y="113030"/>
                  </a:moveTo>
                  <a:lnTo>
                    <a:pt x="96520" y="113030"/>
                  </a:lnTo>
                  <a:cubicBezTo>
                    <a:pt x="92711" y="102870"/>
                    <a:pt x="86361" y="88900"/>
                    <a:pt x="85090" y="82550"/>
                  </a:cubicBezTo>
                  <a:lnTo>
                    <a:pt x="85090" y="82550"/>
                  </a:lnTo>
                  <a:cubicBezTo>
                    <a:pt x="83820" y="88900"/>
                    <a:pt x="77470" y="104140"/>
                    <a:pt x="73661" y="1130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 205">
              <a:extLst>
                <a:ext uri="{FF2B5EF4-FFF2-40B4-BE49-F238E27FC236}">
                  <a16:creationId xmlns:a16="http://schemas.microsoft.com/office/drawing/2014/main" id="{7DA8F2EB-29D7-E5B5-6764-CAB2C23295BD}"/>
                </a:ext>
              </a:extLst>
            </p:cNvPr>
            <p:cNvSpPr/>
            <p:nvPr/>
          </p:nvSpPr>
          <p:spPr>
            <a:xfrm>
              <a:off x="7620001" y="1783080"/>
              <a:ext cx="143509" cy="168910"/>
            </a:xfrm>
            <a:custGeom>
              <a:avLst/>
              <a:gdLst>
                <a:gd name="connsiteX0" fmla="*/ 46990 w 143509"/>
                <a:gd name="connsiteY0" fmla="*/ 92710 h 168910"/>
                <a:gd name="connsiteX1" fmla="*/ 46990 w 143509"/>
                <a:gd name="connsiteY1" fmla="*/ 166370 h 168910"/>
                <a:gd name="connsiteX2" fmla="*/ 0 w 143509"/>
                <a:gd name="connsiteY2" fmla="*/ 166370 h 168910"/>
                <a:gd name="connsiteX3" fmla="*/ 0 w 143509"/>
                <a:gd name="connsiteY3" fmla="*/ 0 h 168910"/>
                <a:gd name="connsiteX4" fmla="*/ 2540 w 143509"/>
                <a:gd name="connsiteY4" fmla="*/ 0 h 168910"/>
                <a:gd name="connsiteX5" fmla="*/ 96520 w 143509"/>
                <a:gd name="connsiteY5" fmla="*/ 76200 h 168910"/>
                <a:gd name="connsiteX6" fmla="*/ 96520 w 143509"/>
                <a:gd name="connsiteY6" fmla="*/ 2540 h 168910"/>
                <a:gd name="connsiteX7" fmla="*/ 143510 w 143509"/>
                <a:gd name="connsiteY7" fmla="*/ 2540 h 168910"/>
                <a:gd name="connsiteX8" fmla="*/ 143510 w 143509"/>
                <a:gd name="connsiteY8" fmla="*/ 168910 h 168910"/>
                <a:gd name="connsiteX9" fmla="*/ 140970 w 143509"/>
                <a:gd name="connsiteY9" fmla="*/ 168910 h 168910"/>
                <a:gd name="connsiteX10" fmla="*/ 45720 w 143509"/>
                <a:gd name="connsiteY10" fmla="*/ 92710 h 168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3509" h="168910">
                  <a:moveTo>
                    <a:pt x="46990" y="92710"/>
                  </a:moveTo>
                  <a:lnTo>
                    <a:pt x="46990" y="166370"/>
                  </a:lnTo>
                  <a:lnTo>
                    <a:pt x="0" y="166370"/>
                  </a:lnTo>
                  <a:lnTo>
                    <a:pt x="0" y="0"/>
                  </a:lnTo>
                  <a:lnTo>
                    <a:pt x="2540" y="0"/>
                  </a:lnTo>
                  <a:lnTo>
                    <a:pt x="96520" y="76200"/>
                  </a:lnTo>
                  <a:lnTo>
                    <a:pt x="96520" y="2540"/>
                  </a:lnTo>
                  <a:lnTo>
                    <a:pt x="143510" y="2540"/>
                  </a:lnTo>
                  <a:lnTo>
                    <a:pt x="143510" y="168910"/>
                  </a:lnTo>
                  <a:lnTo>
                    <a:pt x="140970" y="168910"/>
                  </a:lnTo>
                  <a:lnTo>
                    <a:pt x="45720" y="927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 206">
              <a:extLst>
                <a:ext uri="{FF2B5EF4-FFF2-40B4-BE49-F238E27FC236}">
                  <a16:creationId xmlns:a16="http://schemas.microsoft.com/office/drawing/2014/main" id="{A6CEB09F-82A5-788E-3B9E-45A20D9B33F4}"/>
                </a:ext>
              </a:extLst>
            </p:cNvPr>
            <p:cNvSpPr/>
            <p:nvPr/>
          </p:nvSpPr>
          <p:spPr>
            <a:xfrm>
              <a:off x="7801610" y="1784350"/>
              <a:ext cx="152400" cy="165100"/>
            </a:xfrm>
            <a:custGeom>
              <a:avLst/>
              <a:gdLst>
                <a:gd name="connsiteX0" fmla="*/ 0 w 152400"/>
                <a:gd name="connsiteY0" fmla="*/ 165100 h 165100"/>
                <a:gd name="connsiteX1" fmla="*/ 0 w 152400"/>
                <a:gd name="connsiteY1" fmla="*/ 0 h 165100"/>
                <a:gd name="connsiteX2" fmla="*/ 57150 w 152400"/>
                <a:gd name="connsiteY2" fmla="*/ 0 h 165100"/>
                <a:gd name="connsiteX3" fmla="*/ 152400 w 152400"/>
                <a:gd name="connsiteY3" fmla="*/ 82550 h 165100"/>
                <a:gd name="connsiteX4" fmla="*/ 57150 w 152400"/>
                <a:gd name="connsiteY4" fmla="*/ 165100 h 165100"/>
                <a:gd name="connsiteX5" fmla="*/ 0 w 152400"/>
                <a:gd name="connsiteY5" fmla="*/ 165100 h 165100"/>
                <a:gd name="connsiteX6" fmla="*/ 46990 w 152400"/>
                <a:gd name="connsiteY6" fmla="*/ 40640 h 165100"/>
                <a:gd name="connsiteX7" fmla="*/ 46990 w 152400"/>
                <a:gd name="connsiteY7" fmla="*/ 124460 h 165100"/>
                <a:gd name="connsiteX8" fmla="*/ 55880 w 152400"/>
                <a:gd name="connsiteY8" fmla="*/ 124460 h 165100"/>
                <a:gd name="connsiteX9" fmla="*/ 102870 w 152400"/>
                <a:gd name="connsiteY9" fmla="*/ 82550 h 165100"/>
                <a:gd name="connsiteX10" fmla="*/ 55880 w 152400"/>
                <a:gd name="connsiteY10" fmla="*/ 40640 h 165100"/>
                <a:gd name="connsiteX11" fmla="*/ 46990 w 152400"/>
                <a:gd name="connsiteY11" fmla="*/ 4064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2400" h="165100">
                  <a:moveTo>
                    <a:pt x="0" y="165100"/>
                  </a:moveTo>
                  <a:lnTo>
                    <a:pt x="0" y="0"/>
                  </a:lnTo>
                  <a:lnTo>
                    <a:pt x="57150" y="0"/>
                  </a:lnTo>
                  <a:cubicBezTo>
                    <a:pt x="115570" y="0"/>
                    <a:pt x="152400" y="35560"/>
                    <a:pt x="152400" y="82550"/>
                  </a:cubicBezTo>
                  <a:cubicBezTo>
                    <a:pt x="152400" y="129540"/>
                    <a:pt x="116840" y="165100"/>
                    <a:pt x="57150" y="165100"/>
                  </a:cubicBezTo>
                  <a:lnTo>
                    <a:pt x="0" y="165100"/>
                  </a:lnTo>
                  <a:close/>
                  <a:moveTo>
                    <a:pt x="46990" y="40640"/>
                  </a:moveTo>
                  <a:lnTo>
                    <a:pt x="46990" y="124460"/>
                  </a:lnTo>
                  <a:lnTo>
                    <a:pt x="55880" y="124460"/>
                  </a:lnTo>
                  <a:cubicBezTo>
                    <a:pt x="87630" y="124460"/>
                    <a:pt x="102870" y="104140"/>
                    <a:pt x="102870" y="82550"/>
                  </a:cubicBezTo>
                  <a:cubicBezTo>
                    <a:pt x="102870" y="60960"/>
                    <a:pt x="87630" y="40640"/>
                    <a:pt x="55880" y="40640"/>
                  </a:cubicBezTo>
                  <a:lnTo>
                    <a:pt x="4699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 207">
              <a:extLst>
                <a:ext uri="{FF2B5EF4-FFF2-40B4-BE49-F238E27FC236}">
                  <a16:creationId xmlns:a16="http://schemas.microsoft.com/office/drawing/2014/main" id="{1EC4B989-5493-2B05-2464-4816E5236883}"/>
                </a:ext>
              </a:extLst>
            </p:cNvPr>
            <p:cNvSpPr/>
            <p:nvPr/>
          </p:nvSpPr>
          <p:spPr>
            <a:xfrm>
              <a:off x="8011160" y="1784350"/>
              <a:ext cx="175259" cy="166370"/>
            </a:xfrm>
            <a:custGeom>
              <a:avLst/>
              <a:gdLst>
                <a:gd name="connsiteX0" fmla="*/ 123190 w 175259"/>
                <a:gd name="connsiteY0" fmla="*/ 0 h 166370"/>
                <a:gd name="connsiteX1" fmla="*/ 175260 w 175259"/>
                <a:gd name="connsiteY1" fmla="*/ 0 h 166370"/>
                <a:gd name="connsiteX2" fmla="*/ 88900 w 175259"/>
                <a:gd name="connsiteY2" fmla="*/ 166370 h 166370"/>
                <a:gd name="connsiteX3" fmla="*/ 86360 w 175259"/>
                <a:gd name="connsiteY3" fmla="*/ 166370 h 166370"/>
                <a:gd name="connsiteX4" fmla="*/ 0 w 175259"/>
                <a:gd name="connsiteY4" fmla="*/ 0 h 166370"/>
                <a:gd name="connsiteX5" fmla="*/ 53340 w 175259"/>
                <a:gd name="connsiteY5" fmla="*/ 0 h 166370"/>
                <a:gd name="connsiteX6" fmla="*/ 73660 w 175259"/>
                <a:gd name="connsiteY6" fmla="*/ 43180 h 166370"/>
                <a:gd name="connsiteX7" fmla="*/ 87630 w 175259"/>
                <a:gd name="connsiteY7" fmla="*/ 77470 h 166370"/>
                <a:gd name="connsiteX8" fmla="*/ 87630 w 175259"/>
                <a:gd name="connsiteY8" fmla="*/ 77470 h 166370"/>
                <a:gd name="connsiteX9" fmla="*/ 101600 w 175259"/>
                <a:gd name="connsiteY9" fmla="*/ 43180 h 166370"/>
                <a:gd name="connsiteX10" fmla="*/ 121920 w 175259"/>
                <a:gd name="connsiteY10" fmla="*/ 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5259" h="166370">
                  <a:moveTo>
                    <a:pt x="123190" y="0"/>
                  </a:moveTo>
                  <a:lnTo>
                    <a:pt x="175260" y="0"/>
                  </a:lnTo>
                  <a:lnTo>
                    <a:pt x="88900" y="166370"/>
                  </a:lnTo>
                  <a:lnTo>
                    <a:pt x="86360" y="166370"/>
                  </a:lnTo>
                  <a:lnTo>
                    <a:pt x="0" y="0"/>
                  </a:lnTo>
                  <a:lnTo>
                    <a:pt x="53340" y="0"/>
                  </a:lnTo>
                  <a:lnTo>
                    <a:pt x="73660" y="43180"/>
                  </a:lnTo>
                  <a:cubicBezTo>
                    <a:pt x="78740" y="55880"/>
                    <a:pt x="85090" y="68580"/>
                    <a:pt x="87630" y="77470"/>
                  </a:cubicBezTo>
                  <a:lnTo>
                    <a:pt x="87630" y="77470"/>
                  </a:lnTo>
                  <a:cubicBezTo>
                    <a:pt x="90170" y="68580"/>
                    <a:pt x="95250" y="55880"/>
                    <a:pt x="101600" y="43180"/>
                  </a:cubicBezTo>
                  <a:lnTo>
                    <a:pt x="12192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 208">
              <a:extLst>
                <a:ext uri="{FF2B5EF4-FFF2-40B4-BE49-F238E27FC236}">
                  <a16:creationId xmlns:a16="http://schemas.microsoft.com/office/drawing/2014/main" id="{232D126A-61C6-FE07-4918-7AACCCC42DA5}"/>
                </a:ext>
              </a:extLst>
            </p:cNvPr>
            <p:cNvSpPr/>
            <p:nvPr/>
          </p:nvSpPr>
          <p:spPr>
            <a:xfrm>
              <a:off x="8191501" y="1781810"/>
              <a:ext cx="175259" cy="172719"/>
            </a:xfrm>
            <a:custGeom>
              <a:avLst/>
              <a:gdLst>
                <a:gd name="connsiteX0" fmla="*/ 87630 w 175259"/>
                <a:gd name="connsiteY0" fmla="*/ 0 h 172719"/>
                <a:gd name="connsiteX1" fmla="*/ 175260 w 175259"/>
                <a:gd name="connsiteY1" fmla="*/ 86360 h 172719"/>
                <a:gd name="connsiteX2" fmla="*/ 87630 w 175259"/>
                <a:gd name="connsiteY2" fmla="*/ 172720 h 172719"/>
                <a:gd name="connsiteX3" fmla="*/ 0 w 175259"/>
                <a:gd name="connsiteY3" fmla="*/ 86360 h 172719"/>
                <a:gd name="connsiteX4" fmla="*/ 87630 w 175259"/>
                <a:gd name="connsiteY4" fmla="*/ 0 h 172719"/>
                <a:gd name="connsiteX5" fmla="*/ 87630 w 175259"/>
                <a:gd name="connsiteY5" fmla="*/ 127000 h 172719"/>
                <a:gd name="connsiteX6" fmla="*/ 127000 w 175259"/>
                <a:gd name="connsiteY6" fmla="*/ 85090 h 172719"/>
                <a:gd name="connsiteX7" fmla="*/ 87630 w 175259"/>
                <a:gd name="connsiteY7" fmla="*/ 43180 h 172719"/>
                <a:gd name="connsiteX8" fmla="*/ 48260 w 175259"/>
                <a:gd name="connsiteY8" fmla="*/ 85090 h 172719"/>
                <a:gd name="connsiteX9" fmla="*/ 87630 w 175259"/>
                <a:gd name="connsiteY9" fmla="*/ 127000 h 17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259" h="172719">
                  <a:moveTo>
                    <a:pt x="87630" y="0"/>
                  </a:moveTo>
                  <a:cubicBezTo>
                    <a:pt x="139700" y="0"/>
                    <a:pt x="175260" y="38100"/>
                    <a:pt x="175260" y="86360"/>
                  </a:cubicBezTo>
                  <a:cubicBezTo>
                    <a:pt x="175260" y="134620"/>
                    <a:pt x="139700" y="172720"/>
                    <a:pt x="87630" y="172720"/>
                  </a:cubicBezTo>
                  <a:cubicBezTo>
                    <a:pt x="35560" y="172720"/>
                    <a:pt x="0" y="134620"/>
                    <a:pt x="0" y="86360"/>
                  </a:cubicBezTo>
                  <a:cubicBezTo>
                    <a:pt x="0" y="38100"/>
                    <a:pt x="35560" y="0"/>
                    <a:pt x="87630" y="0"/>
                  </a:cubicBezTo>
                  <a:close/>
                  <a:moveTo>
                    <a:pt x="87630" y="127000"/>
                  </a:moveTo>
                  <a:cubicBezTo>
                    <a:pt x="111760" y="127000"/>
                    <a:pt x="127000" y="106680"/>
                    <a:pt x="127000" y="85090"/>
                  </a:cubicBezTo>
                  <a:cubicBezTo>
                    <a:pt x="127000" y="63500"/>
                    <a:pt x="111760" y="43180"/>
                    <a:pt x="87630" y="43180"/>
                  </a:cubicBezTo>
                  <a:cubicBezTo>
                    <a:pt x="63500" y="43180"/>
                    <a:pt x="48260" y="63500"/>
                    <a:pt x="48260" y="85090"/>
                  </a:cubicBezTo>
                  <a:cubicBezTo>
                    <a:pt x="48260" y="106680"/>
                    <a:pt x="63500" y="127000"/>
                    <a:pt x="87630" y="1270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 209">
              <a:extLst>
                <a:ext uri="{FF2B5EF4-FFF2-40B4-BE49-F238E27FC236}">
                  <a16:creationId xmlns:a16="http://schemas.microsoft.com/office/drawing/2014/main" id="{6EFB6D83-B8BB-ADE3-C766-4FAFCA070B1F}"/>
                </a:ext>
              </a:extLst>
            </p:cNvPr>
            <p:cNvSpPr/>
            <p:nvPr/>
          </p:nvSpPr>
          <p:spPr>
            <a:xfrm>
              <a:off x="8395970" y="1784350"/>
              <a:ext cx="48260" cy="165100"/>
            </a:xfrm>
            <a:custGeom>
              <a:avLst/>
              <a:gdLst>
                <a:gd name="connsiteX0" fmla="*/ 48261 w 48260"/>
                <a:gd name="connsiteY0" fmla="*/ 165100 h 165100"/>
                <a:gd name="connsiteX1" fmla="*/ 0 w 48260"/>
                <a:gd name="connsiteY1" fmla="*/ 165100 h 165100"/>
                <a:gd name="connsiteX2" fmla="*/ 0 w 48260"/>
                <a:gd name="connsiteY2" fmla="*/ 0 h 165100"/>
                <a:gd name="connsiteX3" fmla="*/ 48261 w 48260"/>
                <a:gd name="connsiteY3" fmla="*/ 0 h 165100"/>
                <a:gd name="connsiteX4" fmla="*/ 48261 w 48260"/>
                <a:gd name="connsiteY4" fmla="*/ 16510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60" h="165100">
                  <a:moveTo>
                    <a:pt x="48261" y="165100"/>
                  </a:moveTo>
                  <a:lnTo>
                    <a:pt x="0" y="165100"/>
                  </a:lnTo>
                  <a:lnTo>
                    <a:pt x="0" y="0"/>
                  </a:lnTo>
                  <a:lnTo>
                    <a:pt x="48261" y="0"/>
                  </a:lnTo>
                  <a:lnTo>
                    <a:pt x="48261" y="1651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 210">
              <a:extLst>
                <a:ext uri="{FF2B5EF4-FFF2-40B4-BE49-F238E27FC236}">
                  <a16:creationId xmlns:a16="http://schemas.microsoft.com/office/drawing/2014/main" id="{E9AD4EE0-A986-C31B-0038-316483D90713}"/>
                </a:ext>
              </a:extLst>
            </p:cNvPr>
            <p:cNvSpPr/>
            <p:nvPr/>
          </p:nvSpPr>
          <p:spPr>
            <a:xfrm>
              <a:off x="8473441" y="1780540"/>
              <a:ext cx="135890" cy="172720"/>
            </a:xfrm>
            <a:custGeom>
              <a:avLst/>
              <a:gdLst>
                <a:gd name="connsiteX0" fmla="*/ 87630 w 135890"/>
                <a:gd name="connsiteY0" fmla="*/ 1270 h 172720"/>
                <a:gd name="connsiteX1" fmla="*/ 134620 w 135890"/>
                <a:gd name="connsiteY1" fmla="*/ 11430 h 172720"/>
                <a:gd name="connsiteX2" fmla="*/ 134620 w 135890"/>
                <a:gd name="connsiteY2" fmla="*/ 54610 h 172720"/>
                <a:gd name="connsiteX3" fmla="*/ 92710 w 135890"/>
                <a:gd name="connsiteY3" fmla="*/ 44450 h 172720"/>
                <a:gd name="connsiteX4" fmla="*/ 48260 w 135890"/>
                <a:gd name="connsiteY4" fmla="*/ 86360 h 172720"/>
                <a:gd name="connsiteX5" fmla="*/ 90170 w 135890"/>
                <a:gd name="connsiteY5" fmla="*/ 128270 h 172720"/>
                <a:gd name="connsiteX6" fmla="*/ 135890 w 135890"/>
                <a:gd name="connsiteY6" fmla="*/ 118110 h 172720"/>
                <a:gd name="connsiteX7" fmla="*/ 135890 w 135890"/>
                <a:gd name="connsiteY7" fmla="*/ 162560 h 172720"/>
                <a:gd name="connsiteX8" fmla="*/ 85090 w 135890"/>
                <a:gd name="connsiteY8" fmla="*/ 172720 h 172720"/>
                <a:gd name="connsiteX9" fmla="*/ 0 w 135890"/>
                <a:gd name="connsiteY9" fmla="*/ 86360 h 172720"/>
                <a:gd name="connsiteX10" fmla="*/ 87630 w 135890"/>
                <a:gd name="connsiteY10" fmla="*/ 0 h 1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890" h="172720">
                  <a:moveTo>
                    <a:pt x="87630" y="1270"/>
                  </a:moveTo>
                  <a:cubicBezTo>
                    <a:pt x="109220" y="1270"/>
                    <a:pt x="123190" y="6350"/>
                    <a:pt x="134620" y="11430"/>
                  </a:cubicBezTo>
                  <a:lnTo>
                    <a:pt x="134620" y="54610"/>
                  </a:lnTo>
                  <a:cubicBezTo>
                    <a:pt x="125730" y="49530"/>
                    <a:pt x="111760" y="44450"/>
                    <a:pt x="92710" y="44450"/>
                  </a:cubicBezTo>
                  <a:cubicBezTo>
                    <a:pt x="63500" y="44450"/>
                    <a:pt x="48260" y="64770"/>
                    <a:pt x="48260" y="86360"/>
                  </a:cubicBezTo>
                  <a:cubicBezTo>
                    <a:pt x="48260" y="107950"/>
                    <a:pt x="63500" y="128270"/>
                    <a:pt x="90170" y="128270"/>
                  </a:cubicBezTo>
                  <a:cubicBezTo>
                    <a:pt x="116840" y="128270"/>
                    <a:pt x="125730" y="121920"/>
                    <a:pt x="135890" y="118110"/>
                  </a:cubicBezTo>
                  <a:lnTo>
                    <a:pt x="135890" y="162560"/>
                  </a:lnTo>
                  <a:cubicBezTo>
                    <a:pt x="124460" y="168910"/>
                    <a:pt x="105410" y="172720"/>
                    <a:pt x="85090" y="172720"/>
                  </a:cubicBezTo>
                  <a:cubicBezTo>
                    <a:pt x="35560" y="172720"/>
                    <a:pt x="0" y="134620"/>
                    <a:pt x="0" y="86360"/>
                  </a:cubicBezTo>
                  <a:cubicBezTo>
                    <a:pt x="0" y="38100"/>
                    <a:pt x="35560" y="0"/>
                    <a:pt x="8763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 211">
              <a:extLst>
                <a:ext uri="{FF2B5EF4-FFF2-40B4-BE49-F238E27FC236}">
                  <a16:creationId xmlns:a16="http://schemas.microsoft.com/office/drawing/2014/main" id="{8C62663D-8D13-EE38-62C8-243C3745439F}"/>
                </a:ext>
              </a:extLst>
            </p:cNvPr>
            <p:cNvSpPr/>
            <p:nvPr/>
          </p:nvSpPr>
          <p:spPr>
            <a:xfrm>
              <a:off x="8639810" y="1784350"/>
              <a:ext cx="114300" cy="165100"/>
            </a:xfrm>
            <a:custGeom>
              <a:avLst/>
              <a:gdLst>
                <a:gd name="connsiteX0" fmla="*/ 0 w 114300"/>
                <a:gd name="connsiteY0" fmla="*/ 0 h 165100"/>
                <a:gd name="connsiteX1" fmla="*/ 110490 w 114300"/>
                <a:gd name="connsiteY1" fmla="*/ 0 h 165100"/>
                <a:gd name="connsiteX2" fmla="*/ 110490 w 114300"/>
                <a:gd name="connsiteY2" fmla="*/ 40640 h 165100"/>
                <a:gd name="connsiteX3" fmla="*/ 48260 w 114300"/>
                <a:gd name="connsiteY3" fmla="*/ 40640 h 165100"/>
                <a:gd name="connsiteX4" fmla="*/ 48260 w 114300"/>
                <a:gd name="connsiteY4" fmla="*/ 62230 h 165100"/>
                <a:gd name="connsiteX5" fmla="*/ 101600 w 114300"/>
                <a:gd name="connsiteY5" fmla="*/ 62230 h 165100"/>
                <a:gd name="connsiteX6" fmla="*/ 101600 w 114300"/>
                <a:gd name="connsiteY6" fmla="*/ 100330 h 165100"/>
                <a:gd name="connsiteX7" fmla="*/ 48260 w 114300"/>
                <a:gd name="connsiteY7" fmla="*/ 100330 h 165100"/>
                <a:gd name="connsiteX8" fmla="*/ 48260 w 114300"/>
                <a:gd name="connsiteY8" fmla="*/ 124460 h 165100"/>
                <a:gd name="connsiteX9" fmla="*/ 114300 w 114300"/>
                <a:gd name="connsiteY9" fmla="*/ 124460 h 165100"/>
                <a:gd name="connsiteX10" fmla="*/ 114300 w 114300"/>
                <a:gd name="connsiteY10" fmla="*/ 165100 h 165100"/>
                <a:gd name="connsiteX11" fmla="*/ 1270 w 114300"/>
                <a:gd name="connsiteY11" fmla="*/ 165100 h 165100"/>
                <a:gd name="connsiteX12" fmla="*/ 1270 w 114300"/>
                <a:gd name="connsiteY12" fmla="*/ 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4300" h="165100">
                  <a:moveTo>
                    <a:pt x="0" y="0"/>
                  </a:moveTo>
                  <a:lnTo>
                    <a:pt x="110490" y="0"/>
                  </a:lnTo>
                  <a:lnTo>
                    <a:pt x="110490" y="40640"/>
                  </a:lnTo>
                  <a:lnTo>
                    <a:pt x="48260" y="40640"/>
                  </a:lnTo>
                  <a:lnTo>
                    <a:pt x="48260" y="62230"/>
                  </a:lnTo>
                  <a:lnTo>
                    <a:pt x="101600" y="62230"/>
                  </a:lnTo>
                  <a:lnTo>
                    <a:pt x="101600" y="100330"/>
                  </a:lnTo>
                  <a:lnTo>
                    <a:pt x="48260" y="100330"/>
                  </a:lnTo>
                  <a:lnTo>
                    <a:pt x="48260" y="124460"/>
                  </a:lnTo>
                  <a:lnTo>
                    <a:pt x="114300" y="124460"/>
                  </a:lnTo>
                  <a:lnTo>
                    <a:pt x="114300" y="165100"/>
                  </a:lnTo>
                  <a:lnTo>
                    <a:pt x="1270" y="16510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 212">
              <a:extLst>
                <a:ext uri="{FF2B5EF4-FFF2-40B4-BE49-F238E27FC236}">
                  <a16:creationId xmlns:a16="http://schemas.microsoft.com/office/drawing/2014/main" id="{3B27DBF8-4AE6-0D87-4458-FB728BEA866F}"/>
                </a:ext>
              </a:extLst>
            </p:cNvPr>
            <p:cNvSpPr/>
            <p:nvPr/>
          </p:nvSpPr>
          <p:spPr>
            <a:xfrm>
              <a:off x="5175251" y="2297430"/>
              <a:ext cx="149859" cy="111760"/>
            </a:xfrm>
            <a:custGeom>
              <a:avLst/>
              <a:gdLst>
                <a:gd name="connsiteX0" fmla="*/ 17780 w 149859"/>
                <a:gd name="connsiteY0" fmla="*/ 0 h 111760"/>
                <a:gd name="connsiteX1" fmla="*/ 35560 w 149859"/>
                <a:gd name="connsiteY1" fmla="*/ 45720 h 111760"/>
                <a:gd name="connsiteX2" fmla="*/ 45720 w 149859"/>
                <a:gd name="connsiteY2" fmla="*/ 76200 h 111760"/>
                <a:gd name="connsiteX3" fmla="*/ 57150 w 149859"/>
                <a:gd name="connsiteY3" fmla="*/ 46990 h 111760"/>
                <a:gd name="connsiteX4" fmla="*/ 76200 w 149859"/>
                <a:gd name="connsiteY4" fmla="*/ 1270 h 111760"/>
                <a:gd name="connsiteX5" fmla="*/ 76200 w 149859"/>
                <a:gd name="connsiteY5" fmla="*/ 1270 h 111760"/>
                <a:gd name="connsiteX6" fmla="*/ 95250 w 149859"/>
                <a:gd name="connsiteY6" fmla="*/ 46990 h 111760"/>
                <a:gd name="connsiteX7" fmla="*/ 106680 w 149859"/>
                <a:gd name="connsiteY7" fmla="*/ 76200 h 111760"/>
                <a:gd name="connsiteX8" fmla="*/ 116840 w 149859"/>
                <a:gd name="connsiteY8" fmla="*/ 45720 h 111760"/>
                <a:gd name="connsiteX9" fmla="*/ 134620 w 149859"/>
                <a:gd name="connsiteY9" fmla="*/ 0 h 111760"/>
                <a:gd name="connsiteX10" fmla="*/ 149860 w 149859"/>
                <a:gd name="connsiteY10" fmla="*/ 0 h 111760"/>
                <a:gd name="connsiteX11" fmla="*/ 105410 w 149859"/>
                <a:gd name="connsiteY11" fmla="*/ 111760 h 111760"/>
                <a:gd name="connsiteX12" fmla="*/ 105410 w 149859"/>
                <a:gd name="connsiteY12" fmla="*/ 111760 h 111760"/>
                <a:gd name="connsiteX13" fmla="*/ 81280 w 149859"/>
                <a:gd name="connsiteY13" fmla="*/ 52070 h 111760"/>
                <a:gd name="connsiteX14" fmla="*/ 74930 w 149859"/>
                <a:gd name="connsiteY14" fmla="*/ 35560 h 111760"/>
                <a:gd name="connsiteX15" fmla="*/ 68580 w 149859"/>
                <a:gd name="connsiteY15" fmla="*/ 52070 h 111760"/>
                <a:gd name="connsiteX16" fmla="*/ 44450 w 149859"/>
                <a:gd name="connsiteY16" fmla="*/ 111760 h 111760"/>
                <a:gd name="connsiteX17" fmla="*/ 44450 w 149859"/>
                <a:gd name="connsiteY17" fmla="*/ 111760 h 111760"/>
                <a:gd name="connsiteX18" fmla="*/ 0 w 149859"/>
                <a:gd name="connsiteY18" fmla="*/ 0 h 111760"/>
                <a:gd name="connsiteX19" fmla="*/ 15240 w 149859"/>
                <a:gd name="connsiteY19" fmla="*/ 0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9859" h="111760">
                  <a:moveTo>
                    <a:pt x="17780" y="0"/>
                  </a:moveTo>
                  <a:lnTo>
                    <a:pt x="35560" y="45720"/>
                  </a:lnTo>
                  <a:cubicBezTo>
                    <a:pt x="39370" y="57150"/>
                    <a:pt x="43180" y="68580"/>
                    <a:pt x="45720" y="76200"/>
                  </a:cubicBezTo>
                  <a:cubicBezTo>
                    <a:pt x="48260" y="68580"/>
                    <a:pt x="52070" y="58420"/>
                    <a:pt x="57150" y="46990"/>
                  </a:cubicBezTo>
                  <a:lnTo>
                    <a:pt x="76200" y="1270"/>
                  </a:lnTo>
                  <a:lnTo>
                    <a:pt x="76200" y="1270"/>
                  </a:lnTo>
                  <a:lnTo>
                    <a:pt x="95250" y="46990"/>
                  </a:lnTo>
                  <a:cubicBezTo>
                    <a:pt x="100330" y="58420"/>
                    <a:pt x="104140" y="67310"/>
                    <a:pt x="106680" y="76200"/>
                  </a:cubicBezTo>
                  <a:cubicBezTo>
                    <a:pt x="109220" y="68580"/>
                    <a:pt x="113030" y="57150"/>
                    <a:pt x="116840" y="45720"/>
                  </a:cubicBezTo>
                  <a:lnTo>
                    <a:pt x="134620" y="0"/>
                  </a:lnTo>
                  <a:lnTo>
                    <a:pt x="149860" y="0"/>
                  </a:lnTo>
                  <a:lnTo>
                    <a:pt x="105410" y="111760"/>
                  </a:lnTo>
                  <a:lnTo>
                    <a:pt x="105410" y="111760"/>
                  </a:lnTo>
                  <a:lnTo>
                    <a:pt x="81280" y="52070"/>
                  </a:lnTo>
                  <a:cubicBezTo>
                    <a:pt x="78740" y="46990"/>
                    <a:pt x="76200" y="40640"/>
                    <a:pt x="74930" y="35560"/>
                  </a:cubicBezTo>
                  <a:cubicBezTo>
                    <a:pt x="73660" y="40640"/>
                    <a:pt x="71120" y="46990"/>
                    <a:pt x="68580" y="52070"/>
                  </a:cubicBezTo>
                  <a:lnTo>
                    <a:pt x="44450" y="111760"/>
                  </a:lnTo>
                  <a:lnTo>
                    <a:pt x="44450" y="111760"/>
                  </a:lnTo>
                  <a:lnTo>
                    <a:pt x="0" y="0"/>
                  </a:lnTo>
                  <a:lnTo>
                    <a:pt x="1524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 213">
              <a:extLst>
                <a:ext uri="{FF2B5EF4-FFF2-40B4-BE49-F238E27FC236}">
                  <a16:creationId xmlns:a16="http://schemas.microsoft.com/office/drawing/2014/main" id="{FBD6BEEE-9AFF-C016-BEAC-EC80908DA6CC}"/>
                </a:ext>
              </a:extLst>
            </p:cNvPr>
            <p:cNvSpPr/>
            <p:nvPr/>
          </p:nvSpPr>
          <p:spPr>
            <a:xfrm>
              <a:off x="5331460" y="2327910"/>
              <a:ext cx="41449" cy="77469"/>
            </a:xfrm>
            <a:custGeom>
              <a:avLst/>
              <a:gdLst>
                <a:gd name="connsiteX0" fmla="*/ 0 w 41449"/>
                <a:gd name="connsiteY0" fmla="*/ 2540 h 77469"/>
                <a:gd name="connsiteX1" fmla="*/ 12700 w 41449"/>
                <a:gd name="connsiteY1" fmla="*/ 2540 h 77469"/>
                <a:gd name="connsiteX2" fmla="*/ 12700 w 41449"/>
                <a:gd name="connsiteY2" fmla="*/ 12700 h 77469"/>
                <a:gd name="connsiteX3" fmla="*/ 12700 w 41449"/>
                <a:gd name="connsiteY3" fmla="*/ 17780 h 77469"/>
                <a:gd name="connsiteX4" fmla="*/ 12700 w 41449"/>
                <a:gd name="connsiteY4" fmla="*/ 17780 h 77469"/>
                <a:gd name="connsiteX5" fmla="*/ 35560 w 41449"/>
                <a:gd name="connsiteY5" fmla="*/ 0 h 77469"/>
                <a:gd name="connsiteX6" fmla="*/ 40640 w 41449"/>
                <a:gd name="connsiteY6" fmla="*/ 0 h 77469"/>
                <a:gd name="connsiteX7" fmla="*/ 40640 w 41449"/>
                <a:gd name="connsiteY7" fmla="*/ 13970 h 77469"/>
                <a:gd name="connsiteX8" fmla="*/ 36830 w 41449"/>
                <a:gd name="connsiteY8" fmla="*/ 13970 h 77469"/>
                <a:gd name="connsiteX9" fmla="*/ 13970 w 41449"/>
                <a:gd name="connsiteY9" fmla="*/ 44450 h 77469"/>
                <a:gd name="connsiteX10" fmla="*/ 13970 w 41449"/>
                <a:gd name="connsiteY10" fmla="*/ 77470 h 77469"/>
                <a:gd name="connsiteX11" fmla="*/ 0 w 41449"/>
                <a:gd name="connsiteY11" fmla="*/ 77470 h 77469"/>
                <a:gd name="connsiteX12" fmla="*/ 0 w 41449"/>
                <a:gd name="connsiteY12" fmla="*/ 1270 h 77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449" h="77469">
                  <a:moveTo>
                    <a:pt x="0" y="2540"/>
                  </a:moveTo>
                  <a:lnTo>
                    <a:pt x="12700" y="2540"/>
                  </a:lnTo>
                  <a:lnTo>
                    <a:pt x="12700" y="12700"/>
                  </a:lnTo>
                  <a:cubicBezTo>
                    <a:pt x="12700" y="15240"/>
                    <a:pt x="12700" y="17780"/>
                    <a:pt x="12700" y="17780"/>
                  </a:cubicBezTo>
                  <a:lnTo>
                    <a:pt x="12700" y="17780"/>
                  </a:lnTo>
                  <a:cubicBezTo>
                    <a:pt x="16510" y="6350"/>
                    <a:pt x="25400" y="0"/>
                    <a:pt x="35560" y="0"/>
                  </a:cubicBezTo>
                  <a:cubicBezTo>
                    <a:pt x="45720" y="0"/>
                    <a:pt x="39370" y="0"/>
                    <a:pt x="40640" y="0"/>
                  </a:cubicBezTo>
                  <a:lnTo>
                    <a:pt x="40640" y="13970"/>
                  </a:lnTo>
                  <a:cubicBezTo>
                    <a:pt x="40640" y="13970"/>
                    <a:pt x="38100" y="13970"/>
                    <a:pt x="36830" y="13970"/>
                  </a:cubicBezTo>
                  <a:cubicBezTo>
                    <a:pt x="21590" y="13970"/>
                    <a:pt x="13970" y="30480"/>
                    <a:pt x="13970" y="44450"/>
                  </a:cubicBezTo>
                  <a:lnTo>
                    <a:pt x="13970" y="77470"/>
                  </a:lnTo>
                  <a:lnTo>
                    <a:pt x="0" y="774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 214">
              <a:extLst>
                <a:ext uri="{FF2B5EF4-FFF2-40B4-BE49-F238E27FC236}">
                  <a16:creationId xmlns:a16="http://schemas.microsoft.com/office/drawing/2014/main" id="{14CE520C-B955-FB71-4627-D2CBCDF8FE20}"/>
                </a:ext>
              </a:extLst>
            </p:cNvPr>
            <p:cNvSpPr/>
            <p:nvPr/>
          </p:nvSpPr>
          <p:spPr>
            <a:xfrm>
              <a:off x="5388610" y="2299970"/>
              <a:ext cx="17780" cy="106679"/>
            </a:xfrm>
            <a:custGeom>
              <a:avLst/>
              <a:gdLst>
                <a:gd name="connsiteX0" fmla="*/ 8890 w 17780"/>
                <a:gd name="connsiteY0" fmla="*/ 0 h 106679"/>
                <a:gd name="connsiteX1" fmla="*/ 17780 w 17780"/>
                <a:gd name="connsiteY1" fmla="*/ 8890 h 106679"/>
                <a:gd name="connsiteX2" fmla="*/ 8890 w 17780"/>
                <a:gd name="connsiteY2" fmla="*/ 17780 h 106679"/>
                <a:gd name="connsiteX3" fmla="*/ 0 w 17780"/>
                <a:gd name="connsiteY3" fmla="*/ 8890 h 106679"/>
                <a:gd name="connsiteX4" fmla="*/ 8890 w 17780"/>
                <a:gd name="connsiteY4" fmla="*/ 0 h 106679"/>
                <a:gd name="connsiteX5" fmla="*/ 16510 w 17780"/>
                <a:gd name="connsiteY5" fmla="*/ 30480 h 106679"/>
                <a:gd name="connsiteX6" fmla="*/ 16510 w 17780"/>
                <a:gd name="connsiteY6" fmla="*/ 106680 h 106679"/>
                <a:gd name="connsiteX7" fmla="*/ 2540 w 17780"/>
                <a:gd name="connsiteY7" fmla="*/ 106680 h 106679"/>
                <a:gd name="connsiteX8" fmla="*/ 2540 w 17780"/>
                <a:gd name="connsiteY8" fmla="*/ 30480 h 106679"/>
                <a:gd name="connsiteX9" fmla="*/ 16510 w 17780"/>
                <a:gd name="connsiteY9" fmla="*/ 30480 h 106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0" h="106679">
                  <a:moveTo>
                    <a:pt x="8890" y="0"/>
                  </a:moveTo>
                  <a:cubicBezTo>
                    <a:pt x="13970" y="0"/>
                    <a:pt x="17780" y="3810"/>
                    <a:pt x="17780" y="8890"/>
                  </a:cubicBezTo>
                  <a:cubicBezTo>
                    <a:pt x="17780" y="13970"/>
                    <a:pt x="13970" y="17780"/>
                    <a:pt x="889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0"/>
                    <a:pt x="3810" y="0"/>
                    <a:pt x="8890" y="0"/>
                  </a:cubicBezTo>
                  <a:close/>
                  <a:moveTo>
                    <a:pt x="16510" y="30480"/>
                  </a:moveTo>
                  <a:lnTo>
                    <a:pt x="16510" y="106680"/>
                  </a:lnTo>
                  <a:lnTo>
                    <a:pt x="2540" y="106680"/>
                  </a:lnTo>
                  <a:lnTo>
                    <a:pt x="2540" y="30480"/>
                  </a:lnTo>
                  <a:lnTo>
                    <a:pt x="16510" y="304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 215">
              <a:extLst>
                <a:ext uri="{FF2B5EF4-FFF2-40B4-BE49-F238E27FC236}">
                  <a16:creationId xmlns:a16="http://schemas.microsoft.com/office/drawing/2014/main" id="{5B68E6FD-D062-FE13-29BC-05B04B75BDBB}"/>
                </a:ext>
              </a:extLst>
            </p:cNvPr>
            <p:cNvSpPr/>
            <p:nvPr/>
          </p:nvSpPr>
          <p:spPr>
            <a:xfrm>
              <a:off x="5421630" y="2307590"/>
              <a:ext cx="52070" cy="100330"/>
            </a:xfrm>
            <a:custGeom>
              <a:avLst/>
              <a:gdLst>
                <a:gd name="connsiteX0" fmla="*/ 12700 w 52070"/>
                <a:gd name="connsiteY0" fmla="*/ 22860 h 100330"/>
                <a:gd name="connsiteX1" fmla="*/ 12700 w 52070"/>
                <a:gd name="connsiteY1" fmla="*/ 0 h 100330"/>
                <a:gd name="connsiteX2" fmla="*/ 26670 w 52070"/>
                <a:gd name="connsiteY2" fmla="*/ 0 h 100330"/>
                <a:gd name="connsiteX3" fmla="*/ 26670 w 52070"/>
                <a:gd name="connsiteY3" fmla="*/ 22860 h 100330"/>
                <a:gd name="connsiteX4" fmla="*/ 49530 w 52070"/>
                <a:gd name="connsiteY4" fmla="*/ 22860 h 100330"/>
                <a:gd name="connsiteX5" fmla="*/ 49530 w 52070"/>
                <a:gd name="connsiteY5" fmla="*/ 34290 h 100330"/>
                <a:gd name="connsiteX6" fmla="*/ 26670 w 52070"/>
                <a:gd name="connsiteY6" fmla="*/ 34290 h 100330"/>
                <a:gd name="connsiteX7" fmla="*/ 26670 w 52070"/>
                <a:gd name="connsiteY7" fmla="*/ 73660 h 100330"/>
                <a:gd name="connsiteX8" fmla="*/ 38100 w 52070"/>
                <a:gd name="connsiteY8" fmla="*/ 87630 h 100330"/>
                <a:gd name="connsiteX9" fmla="*/ 52070 w 52070"/>
                <a:gd name="connsiteY9" fmla="*/ 83820 h 100330"/>
                <a:gd name="connsiteX10" fmla="*/ 52070 w 52070"/>
                <a:gd name="connsiteY10" fmla="*/ 96520 h 100330"/>
                <a:gd name="connsiteX11" fmla="*/ 35560 w 52070"/>
                <a:gd name="connsiteY11" fmla="*/ 100330 h 100330"/>
                <a:gd name="connsiteX12" fmla="*/ 12700 w 52070"/>
                <a:gd name="connsiteY12" fmla="*/ 77470 h 100330"/>
                <a:gd name="connsiteX13" fmla="*/ 12700 w 52070"/>
                <a:gd name="connsiteY13" fmla="*/ 34290 h 100330"/>
                <a:gd name="connsiteX14" fmla="*/ 0 w 52070"/>
                <a:gd name="connsiteY14" fmla="*/ 34290 h 100330"/>
                <a:gd name="connsiteX15" fmla="*/ 0 w 52070"/>
                <a:gd name="connsiteY15" fmla="*/ 22860 h 100330"/>
                <a:gd name="connsiteX16" fmla="*/ 12700 w 52070"/>
                <a:gd name="connsiteY16" fmla="*/ 22860 h 100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070" h="100330">
                  <a:moveTo>
                    <a:pt x="12700" y="22860"/>
                  </a:moveTo>
                  <a:lnTo>
                    <a:pt x="12700" y="0"/>
                  </a:lnTo>
                  <a:lnTo>
                    <a:pt x="26670" y="0"/>
                  </a:lnTo>
                  <a:lnTo>
                    <a:pt x="26670" y="22860"/>
                  </a:lnTo>
                  <a:lnTo>
                    <a:pt x="49530" y="22860"/>
                  </a:lnTo>
                  <a:lnTo>
                    <a:pt x="49530" y="34290"/>
                  </a:lnTo>
                  <a:lnTo>
                    <a:pt x="26670" y="34290"/>
                  </a:lnTo>
                  <a:lnTo>
                    <a:pt x="26670" y="73660"/>
                  </a:lnTo>
                  <a:cubicBezTo>
                    <a:pt x="26670" y="85090"/>
                    <a:pt x="31750" y="87630"/>
                    <a:pt x="38100" y="87630"/>
                  </a:cubicBezTo>
                  <a:cubicBezTo>
                    <a:pt x="44450" y="87630"/>
                    <a:pt x="48260" y="86360"/>
                    <a:pt x="52070" y="83820"/>
                  </a:cubicBezTo>
                  <a:lnTo>
                    <a:pt x="52070" y="96520"/>
                  </a:lnTo>
                  <a:cubicBezTo>
                    <a:pt x="48260" y="97790"/>
                    <a:pt x="41910" y="100330"/>
                    <a:pt x="35560" y="100330"/>
                  </a:cubicBezTo>
                  <a:cubicBezTo>
                    <a:pt x="24130" y="100330"/>
                    <a:pt x="12700" y="95250"/>
                    <a:pt x="12700" y="77470"/>
                  </a:cubicBezTo>
                  <a:lnTo>
                    <a:pt x="12700" y="34290"/>
                  </a:lnTo>
                  <a:lnTo>
                    <a:pt x="0" y="34290"/>
                  </a:lnTo>
                  <a:lnTo>
                    <a:pt x="0" y="22860"/>
                  </a:lnTo>
                  <a:lnTo>
                    <a:pt x="12700" y="228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 216">
              <a:extLst>
                <a:ext uri="{FF2B5EF4-FFF2-40B4-BE49-F238E27FC236}">
                  <a16:creationId xmlns:a16="http://schemas.microsoft.com/office/drawing/2014/main" id="{45A39B3D-D0C7-3598-7DFF-D94952E1DD96}"/>
                </a:ext>
              </a:extLst>
            </p:cNvPr>
            <p:cNvSpPr/>
            <p:nvPr/>
          </p:nvSpPr>
          <p:spPr>
            <a:xfrm>
              <a:off x="5487671" y="2299970"/>
              <a:ext cx="17779" cy="106679"/>
            </a:xfrm>
            <a:custGeom>
              <a:avLst/>
              <a:gdLst>
                <a:gd name="connsiteX0" fmla="*/ 8890 w 17779"/>
                <a:gd name="connsiteY0" fmla="*/ 0 h 106679"/>
                <a:gd name="connsiteX1" fmla="*/ 17780 w 17779"/>
                <a:gd name="connsiteY1" fmla="*/ 8890 h 106679"/>
                <a:gd name="connsiteX2" fmla="*/ 8890 w 17779"/>
                <a:gd name="connsiteY2" fmla="*/ 17780 h 106679"/>
                <a:gd name="connsiteX3" fmla="*/ 0 w 17779"/>
                <a:gd name="connsiteY3" fmla="*/ 8890 h 106679"/>
                <a:gd name="connsiteX4" fmla="*/ 8890 w 17779"/>
                <a:gd name="connsiteY4" fmla="*/ 0 h 106679"/>
                <a:gd name="connsiteX5" fmla="*/ 15240 w 17779"/>
                <a:gd name="connsiteY5" fmla="*/ 30480 h 106679"/>
                <a:gd name="connsiteX6" fmla="*/ 15240 w 17779"/>
                <a:gd name="connsiteY6" fmla="*/ 106680 h 106679"/>
                <a:gd name="connsiteX7" fmla="*/ 1270 w 17779"/>
                <a:gd name="connsiteY7" fmla="*/ 106680 h 106679"/>
                <a:gd name="connsiteX8" fmla="*/ 1270 w 17779"/>
                <a:gd name="connsiteY8" fmla="*/ 30480 h 106679"/>
                <a:gd name="connsiteX9" fmla="*/ 15240 w 17779"/>
                <a:gd name="connsiteY9" fmla="*/ 30480 h 106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79" h="106679">
                  <a:moveTo>
                    <a:pt x="8890" y="0"/>
                  </a:moveTo>
                  <a:cubicBezTo>
                    <a:pt x="13970" y="0"/>
                    <a:pt x="17780" y="3810"/>
                    <a:pt x="17780" y="8890"/>
                  </a:cubicBezTo>
                  <a:cubicBezTo>
                    <a:pt x="17780" y="13970"/>
                    <a:pt x="13970" y="17780"/>
                    <a:pt x="889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0"/>
                    <a:pt x="3810" y="0"/>
                    <a:pt x="8890" y="0"/>
                  </a:cubicBezTo>
                  <a:close/>
                  <a:moveTo>
                    <a:pt x="15240" y="30480"/>
                  </a:moveTo>
                  <a:lnTo>
                    <a:pt x="15240" y="106680"/>
                  </a:lnTo>
                  <a:lnTo>
                    <a:pt x="1270" y="106680"/>
                  </a:lnTo>
                  <a:lnTo>
                    <a:pt x="1270" y="30480"/>
                  </a:lnTo>
                  <a:lnTo>
                    <a:pt x="15240" y="304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 217">
              <a:extLst>
                <a:ext uri="{FF2B5EF4-FFF2-40B4-BE49-F238E27FC236}">
                  <a16:creationId xmlns:a16="http://schemas.microsoft.com/office/drawing/2014/main" id="{EA0F0565-C439-8E74-F1EC-4363E82F5E1A}"/>
                </a:ext>
              </a:extLst>
            </p:cNvPr>
            <p:cNvSpPr/>
            <p:nvPr/>
          </p:nvSpPr>
          <p:spPr>
            <a:xfrm>
              <a:off x="5533391" y="2329180"/>
              <a:ext cx="67309" cy="80010"/>
            </a:xfrm>
            <a:custGeom>
              <a:avLst/>
              <a:gdLst>
                <a:gd name="connsiteX0" fmla="*/ 11430 w 67309"/>
                <a:gd name="connsiteY0" fmla="*/ 1270 h 80010"/>
                <a:gd name="connsiteX1" fmla="*/ 11430 w 67309"/>
                <a:gd name="connsiteY1" fmla="*/ 11430 h 80010"/>
                <a:gd name="connsiteX2" fmla="*/ 11430 w 67309"/>
                <a:gd name="connsiteY2" fmla="*/ 17780 h 80010"/>
                <a:gd name="connsiteX3" fmla="*/ 11430 w 67309"/>
                <a:gd name="connsiteY3" fmla="*/ 17780 h 80010"/>
                <a:gd name="connsiteX4" fmla="*/ 40640 w 67309"/>
                <a:gd name="connsiteY4" fmla="*/ 0 h 80010"/>
                <a:gd name="connsiteX5" fmla="*/ 67310 w 67309"/>
                <a:gd name="connsiteY5" fmla="*/ 30480 h 80010"/>
                <a:gd name="connsiteX6" fmla="*/ 67310 w 67309"/>
                <a:gd name="connsiteY6" fmla="*/ 78740 h 80010"/>
                <a:gd name="connsiteX7" fmla="*/ 53340 w 67309"/>
                <a:gd name="connsiteY7" fmla="*/ 78740 h 80010"/>
                <a:gd name="connsiteX8" fmla="*/ 53340 w 67309"/>
                <a:gd name="connsiteY8" fmla="*/ 34290 h 80010"/>
                <a:gd name="connsiteX9" fmla="*/ 39370 w 67309"/>
                <a:gd name="connsiteY9" fmla="*/ 13970 h 80010"/>
                <a:gd name="connsiteX10" fmla="*/ 13970 w 67309"/>
                <a:gd name="connsiteY10" fmla="*/ 41910 h 80010"/>
                <a:gd name="connsiteX11" fmla="*/ 13970 w 67309"/>
                <a:gd name="connsiteY11" fmla="*/ 80010 h 80010"/>
                <a:gd name="connsiteX12" fmla="*/ 0 w 67309"/>
                <a:gd name="connsiteY12" fmla="*/ 80010 h 80010"/>
                <a:gd name="connsiteX13" fmla="*/ 0 w 67309"/>
                <a:gd name="connsiteY13" fmla="*/ 3810 h 80010"/>
                <a:gd name="connsiteX14" fmla="*/ 12700 w 67309"/>
                <a:gd name="connsiteY14" fmla="*/ 3810 h 8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09" h="80010">
                  <a:moveTo>
                    <a:pt x="11430" y="1270"/>
                  </a:moveTo>
                  <a:lnTo>
                    <a:pt x="11430" y="11430"/>
                  </a:lnTo>
                  <a:cubicBezTo>
                    <a:pt x="11430" y="15240"/>
                    <a:pt x="11430" y="16510"/>
                    <a:pt x="11430" y="17780"/>
                  </a:cubicBezTo>
                  <a:lnTo>
                    <a:pt x="11430" y="17780"/>
                  </a:lnTo>
                  <a:cubicBezTo>
                    <a:pt x="13970" y="11430"/>
                    <a:pt x="24130" y="0"/>
                    <a:pt x="40640" y="0"/>
                  </a:cubicBezTo>
                  <a:cubicBezTo>
                    <a:pt x="57150" y="0"/>
                    <a:pt x="67310" y="11430"/>
                    <a:pt x="67310" y="30480"/>
                  </a:cubicBezTo>
                  <a:lnTo>
                    <a:pt x="67310" y="78740"/>
                  </a:lnTo>
                  <a:lnTo>
                    <a:pt x="53340" y="78740"/>
                  </a:lnTo>
                  <a:lnTo>
                    <a:pt x="53340" y="34290"/>
                  </a:lnTo>
                  <a:cubicBezTo>
                    <a:pt x="53340" y="24130"/>
                    <a:pt x="52070" y="13970"/>
                    <a:pt x="39370" y="13970"/>
                  </a:cubicBezTo>
                  <a:cubicBezTo>
                    <a:pt x="26670" y="13970"/>
                    <a:pt x="13970" y="25400"/>
                    <a:pt x="13970" y="41910"/>
                  </a:cubicBezTo>
                  <a:lnTo>
                    <a:pt x="13970" y="80010"/>
                  </a:lnTo>
                  <a:lnTo>
                    <a:pt x="0" y="80010"/>
                  </a:lnTo>
                  <a:lnTo>
                    <a:pt x="0" y="3810"/>
                  </a:lnTo>
                  <a:lnTo>
                    <a:pt x="1270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 218">
              <a:extLst>
                <a:ext uri="{FF2B5EF4-FFF2-40B4-BE49-F238E27FC236}">
                  <a16:creationId xmlns:a16="http://schemas.microsoft.com/office/drawing/2014/main" id="{B4D5EFFE-A0D5-B44C-1C81-E967B0D8F896}"/>
                </a:ext>
              </a:extLst>
            </p:cNvPr>
            <p:cNvSpPr/>
            <p:nvPr/>
          </p:nvSpPr>
          <p:spPr>
            <a:xfrm>
              <a:off x="5617210" y="2329180"/>
              <a:ext cx="72390" cy="110490"/>
            </a:xfrm>
            <a:custGeom>
              <a:avLst/>
              <a:gdLst>
                <a:gd name="connsiteX0" fmla="*/ 40640 w 72390"/>
                <a:gd name="connsiteY0" fmla="*/ 66040 h 110490"/>
                <a:gd name="connsiteX1" fmla="*/ 71120 w 72390"/>
                <a:gd name="connsiteY1" fmla="*/ 87630 h 110490"/>
                <a:gd name="connsiteX2" fmla="*/ 34290 w 72390"/>
                <a:gd name="connsiteY2" fmla="*/ 110490 h 110490"/>
                <a:gd name="connsiteX3" fmla="*/ 0 w 72390"/>
                <a:gd name="connsiteY3" fmla="*/ 90170 h 110490"/>
                <a:gd name="connsiteX4" fmla="*/ 21590 w 72390"/>
                <a:gd name="connsiteY4" fmla="*/ 71120 h 110490"/>
                <a:gd name="connsiteX5" fmla="*/ 10160 w 72390"/>
                <a:gd name="connsiteY5" fmla="*/ 60960 h 110490"/>
                <a:gd name="connsiteX6" fmla="*/ 20320 w 72390"/>
                <a:gd name="connsiteY6" fmla="*/ 50800 h 110490"/>
                <a:gd name="connsiteX7" fmla="*/ 2540 w 72390"/>
                <a:gd name="connsiteY7" fmla="*/ 26670 h 110490"/>
                <a:gd name="connsiteX8" fmla="*/ 33020 w 72390"/>
                <a:gd name="connsiteY8" fmla="*/ 0 h 110490"/>
                <a:gd name="connsiteX9" fmla="*/ 44450 w 72390"/>
                <a:gd name="connsiteY9" fmla="*/ 1270 h 110490"/>
                <a:gd name="connsiteX10" fmla="*/ 72390 w 72390"/>
                <a:gd name="connsiteY10" fmla="*/ 1270 h 110490"/>
                <a:gd name="connsiteX11" fmla="*/ 72390 w 72390"/>
                <a:gd name="connsiteY11" fmla="*/ 11430 h 110490"/>
                <a:gd name="connsiteX12" fmla="*/ 62230 w 72390"/>
                <a:gd name="connsiteY12" fmla="*/ 11430 h 110490"/>
                <a:gd name="connsiteX13" fmla="*/ 58420 w 72390"/>
                <a:gd name="connsiteY13" fmla="*/ 11430 h 110490"/>
                <a:gd name="connsiteX14" fmla="*/ 58420 w 72390"/>
                <a:gd name="connsiteY14" fmla="*/ 11430 h 110490"/>
                <a:gd name="connsiteX15" fmla="*/ 64770 w 72390"/>
                <a:gd name="connsiteY15" fmla="*/ 26670 h 110490"/>
                <a:gd name="connsiteX16" fmla="*/ 36830 w 72390"/>
                <a:gd name="connsiteY16" fmla="*/ 53340 h 110490"/>
                <a:gd name="connsiteX17" fmla="*/ 36830 w 72390"/>
                <a:gd name="connsiteY17" fmla="*/ 53340 h 110490"/>
                <a:gd name="connsiteX18" fmla="*/ 24130 w 72390"/>
                <a:gd name="connsiteY18" fmla="*/ 59690 h 110490"/>
                <a:gd name="connsiteX19" fmla="*/ 41910 w 72390"/>
                <a:gd name="connsiteY19" fmla="*/ 66040 h 110490"/>
                <a:gd name="connsiteX20" fmla="*/ 57150 w 72390"/>
                <a:gd name="connsiteY20" fmla="*/ 88900 h 110490"/>
                <a:gd name="connsiteX21" fmla="*/ 34290 w 72390"/>
                <a:gd name="connsiteY21" fmla="*/ 76200 h 110490"/>
                <a:gd name="connsiteX22" fmla="*/ 13970 w 72390"/>
                <a:gd name="connsiteY22" fmla="*/ 88900 h 110490"/>
                <a:gd name="connsiteX23" fmla="*/ 35560 w 72390"/>
                <a:gd name="connsiteY23" fmla="*/ 101600 h 110490"/>
                <a:gd name="connsiteX24" fmla="*/ 58420 w 72390"/>
                <a:gd name="connsiteY24" fmla="*/ 88900 h 110490"/>
                <a:gd name="connsiteX25" fmla="*/ 50800 w 72390"/>
                <a:gd name="connsiteY25" fmla="*/ 26670 h 110490"/>
                <a:gd name="connsiteX26" fmla="*/ 33020 w 72390"/>
                <a:gd name="connsiteY26" fmla="*/ 10160 h 110490"/>
                <a:gd name="connsiteX27" fmla="*/ 15240 w 72390"/>
                <a:gd name="connsiteY27" fmla="*/ 26670 h 110490"/>
                <a:gd name="connsiteX28" fmla="*/ 33020 w 72390"/>
                <a:gd name="connsiteY28" fmla="*/ 43180 h 110490"/>
                <a:gd name="connsiteX29" fmla="*/ 50800 w 72390"/>
                <a:gd name="connsiteY29" fmla="*/ 26670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2390" h="110490">
                  <a:moveTo>
                    <a:pt x="40640" y="66040"/>
                  </a:moveTo>
                  <a:cubicBezTo>
                    <a:pt x="59690" y="68580"/>
                    <a:pt x="71120" y="73660"/>
                    <a:pt x="71120" y="87630"/>
                  </a:cubicBezTo>
                  <a:cubicBezTo>
                    <a:pt x="71120" y="101600"/>
                    <a:pt x="55880" y="110490"/>
                    <a:pt x="34290" y="110490"/>
                  </a:cubicBezTo>
                  <a:cubicBezTo>
                    <a:pt x="12700" y="110490"/>
                    <a:pt x="0" y="102870"/>
                    <a:pt x="0" y="90170"/>
                  </a:cubicBezTo>
                  <a:cubicBezTo>
                    <a:pt x="0" y="77470"/>
                    <a:pt x="8890" y="73660"/>
                    <a:pt x="21590" y="71120"/>
                  </a:cubicBezTo>
                  <a:cubicBezTo>
                    <a:pt x="13970" y="71120"/>
                    <a:pt x="10160" y="66040"/>
                    <a:pt x="10160" y="60960"/>
                  </a:cubicBezTo>
                  <a:cubicBezTo>
                    <a:pt x="10160" y="55880"/>
                    <a:pt x="13970" y="52070"/>
                    <a:pt x="20320" y="50800"/>
                  </a:cubicBezTo>
                  <a:cubicBezTo>
                    <a:pt x="8890" y="46990"/>
                    <a:pt x="2540" y="38100"/>
                    <a:pt x="2540" y="26670"/>
                  </a:cubicBezTo>
                  <a:cubicBezTo>
                    <a:pt x="2540" y="15240"/>
                    <a:pt x="16510" y="0"/>
                    <a:pt x="33020" y="0"/>
                  </a:cubicBezTo>
                  <a:cubicBezTo>
                    <a:pt x="49530" y="0"/>
                    <a:pt x="41910" y="0"/>
                    <a:pt x="44450" y="1270"/>
                  </a:cubicBezTo>
                  <a:lnTo>
                    <a:pt x="72390" y="1270"/>
                  </a:lnTo>
                  <a:lnTo>
                    <a:pt x="72390" y="11430"/>
                  </a:lnTo>
                  <a:lnTo>
                    <a:pt x="62230" y="11430"/>
                  </a:lnTo>
                  <a:cubicBezTo>
                    <a:pt x="59690" y="11430"/>
                    <a:pt x="58420" y="11430"/>
                    <a:pt x="58420" y="11430"/>
                  </a:cubicBezTo>
                  <a:lnTo>
                    <a:pt x="58420" y="11430"/>
                  </a:lnTo>
                  <a:cubicBezTo>
                    <a:pt x="62230" y="15240"/>
                    <a:pt x="64770" y="20320"/>
                    <a:pt x="64770" y="26670"/>
                  </a:cubicBezTo>
                  <a:cubicBezTo>
                    <a:pt x="64770" y="41910"/>
                    <a:pt x="53340" y="52070"/>
                    <a:pt x="36830" y="53340"/>
                  </a:cubicBezTo>
                  <a:lnTo>
                    <a:pt x="36830" y="53340"/>
                  </a:lnTo>
                  <a:cubicBezTo>
                    <a:pt x="30480" y="53340"/>
                    <a:pt x="24130" y="57150"/>
                    <a:pt x="24130" y="59690"/>
                  </a:cubicBezTo>
                  <a:cubicBezTo>
                    <a:pt x="24130" y="62230"/>
                    <a:pt x="29210" y="64770"/>
                    <a:pt x="41910" y="66040"/>
                  </a:cubicBezTo>
                  <a:close/>
                  <a:moveTo>
                    <a:pt x="57150" y="88900"/>
                  </a:moveTo>
                  <a:cubicBezTo>
                    <a:pt x="57150" y="81280"/>
                    <a:pt x="50800" y="76200"/>
                    <a:pt x="34290" y="76200"/>
                  </a:cubicBezTo>
                  <a:cubicBezTo>
                    <a:pt x="17780" y="76200"/>
                    <a:pt x="13970" y="82550"/>
                    <a:pt x="13970" y="88900"/>
                  </a:cubicBezTo>
                  <a:cubicBezTo>
                    <a:pt x="13970" y="95250"/>
                    <a:pt x="22860" y="101600"/>
                    <a:pt x="35560" y="101600"/>
                  </a:cubicBezTo>
                  <a:cubicBezTo>
                    <a:pt x="48260" y="101600"/>
                    <a:pt x="58420" y="96520"/>
                    <a:pt x="58420" y="88900"/>
                  </a:cubicBezTo>
                  <a:close/>
                  <a:moveTo>
                    <a:pt x="50800" y="26670"/>
                  </a:moveTo>
                  <a:cubicBezTo>
                    <a:pt x="50800" y="17780"/>
                    <a:pt x="43180" y="10160"/>
                    <a:pt x="33020" y="10160"/>
                  </a:cubicBezTo>
                  <a:cubicBezTo>
                    <a:pt x="22860" y="10160"/>
                    <a:pt x="15240" y="17780"/>
                    <a:pt x="15240" y="26670"/>
                  </a:cubicBezTo>
                  <a:cubicBezTo>
                    <a:pt x="15240" y="35560"/>
                    <a:pt x="22860" y="43180"/>
                    <a:pt x="33020" y="43180"/>
                  </a:cubicBezTo>
                  <a:cubicBezTo>
                    <a:pt x="43180" y="43180"/>
                    <a:pt x="50800" y="36830"/>
                    <a:pt x="50800" y="266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 219">
              <a:extLst>
                <a:ext uri="{FF2B5EF4-FFF2-40B4-BE49-F238E27FC236}">
                  <a16:creationId xmlns:a16="http://schemas.microsoft.com/office/drawing/2014/main" id="{D8C5AED0-8D0D-8D1A-C872-06DF7F71B7B2}"/>
                </a:ext>
              </a:extLst>
            </p:cNvPr>
            <p:cNvSpPr/>
            <p:nvPr/>
          </p:nvSpPr>
          <p:spPr>
            <a:xfrm>
              <a:off x="7801610" y="2297430"/>
              <a:ext cx="29209" cy="109220"/>
            </a:xfrm>
            <a:custGeom>
              <a:avLst/>
              <a:gdLst>
                <a:gd name="connsiteX0" fmla="*/ 29210 w 29209"/>
                <a:gd name="connsiteY0" fmla="*/ 0 h 109220"/>
                <a:gd name="connsiteX1" fmla="*/ 29210 w 29209"/>
                <a:gd name="connsiteY1" fmla="*/ 109220 h 109220"/>
                <a:gd name="connsiteX2" fmla="*/ 13970 w 29209"/>
                <a:gd name="connsiteY2" fmla="*/ 109220 h 109220"/>
                <a:gd name="connsiteX3" fmla="*/ 13970 w 29209"/>
                <a:gd name="connsiteY3" fmla="*/ 12700 h 109220"/>
                <a:gd name="connsiteX4" fmla="*/ 0 w 29209"/>
                <a:gd name="connsiteY4" fmla="*/ 12700 h 109220"/>
                <a:gd name="connsiteX5" fmla="*/ 0 w 29209"/>
                <a:gd name="connsiteY5" fmla="*/ 0 h 109220"/>
                <a:gd name="connsiteX6" fmla="*/ 27940 w 29209"/>
                <a:gd name="connsiteY6" fmla="*/ 0 h 109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209" h="109220">
                  <a:moveTo>
                    <a:pt x="29210" y="0"/>
                  </a:moveTo>
                  <a:lnTo>
                    <a:pt x="29210" y="109220"/>
                  </a:lnTo>
                  <a:lnTo>
                    <a:pt x="13970" y="109220"/>
                  </a:lnTo>
                  <a:lnTo>
                    <a:pt x="13970" y="12700"/>
                  </a:lnTo>
                  <a:lnTo>
                    <a:pt x="0" y="12700"/>
                  </a:lnTo>
                  <a:lnTo>
                    <a:pt x="0" y="0"/>
                  </a:lnTo>
                  <a:lnTo>
                    <a:pt x="2794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 220">
              <a:extLst>
                <a:ext uri="{FF2B5EF4-FFF2-40B4-BE49-F238E27FC236}">
                  <a16:creationId xmlns:a16="http://schemas.microsoft.com/office/drawing/2014/main" id="{5F36871F-9A98-2252-F1CB-99A851FEE8FA}"/>
                </a:ext>
              </a:extLst>
            </p:cNvPr>
            <p:cNvSpPr/>
            <p:nvPr/>
          </p:nvSpPr>
          <p:spPr>
            <a:xfrm>
              <a:off x="7858760" y="2294890"/>
              <a:ext cx="74930" cy="111760"/>
            </a:xfrm>
            <a:custGeom>
              <a:avLst/>
              <a:gdLst>
                <a:gd name="connsiteX0" fmla="*/ 0 w 74930"/>
                <a:gd name="connsiteY0" fmla="*/ 36830 h 111760"/>
                <a:gd name="connsiteX1" fmla="*/ 38100 w 74930"/>
                <a:gd name="connsiteY1" fmla="*/ 0 h 111760"/>
                <a:gd name="connsiteX2" fmla="*/ 74930 w 74930"/>
                <a:gd name="connsiteY2" fmla="*/ 36830 h 111760"/>
                <a:gd name="connsiteX3" fmla="*/ 30480 w 74930"/>
                <a:gd name="connsiteY3" fmla="*/ 111760 h 111760"/>
                <a:gd name="connsiteX4" fmla="*/ 11430 w 74930"/>
                <a:gd name="connsiteY4" fmla="*/ 111760 h 111760"/>
                <a:gd name="connsiteX5" fmla="*/ 52070 w 74930"/>
                <a:gd name="connsiteY5" fmla="*/ 67310 h 111760"/>
                <a:gd name="connsiteX6" fmla="*/ 35560 w 74930"/>
                <a:gd name="connsiteY6" fmla="*/ 73660 h 111760"/>
                <a:gd name="connsiteX7" fmla="*/ 0 w 74930"/>
                <a:gd name="connsiteY7" fmla="*/ 38100 h 111760"/>
                <a:gd name="connsiteX8" fmla="*/ 12700 w 74930"/>
                <a:gd name="connsiteY8" fmla="*/ 36830 h 111760"/>
                <a:gd name="connsiteX9" fmla="*/ 36830 w 74930"/>
                <a:gd name="connsiteY9" fmla="*/ 60960 h 111760"/>
                <a:gd name="connsiteX10" fmla="*/ 60960 w 74930"/>
                <a:gd name="connsiteY10" fmla="*/ 36830 h 111760"/>
                <a:gd name="connsiteX11" fmla="*/ 36830 w 74930"/>
                <a:gd name="connsiteY11" fmla="*/ 11430 h 111760"/>
                <a:gd name="connsiteX12" fmla="*/ 12700 w 74930"/>
                <a:gd name="connsiteY12" fmla="*/ 35560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4930" h="111760">
                  <a:moveTo>
                    <a:pt x="0" y="36830"/>
                  </a:moveTo>
                  <a:cubicBezTo>
                    <a:pt x="0" y="15240"/>
                    <a:pt x="16510" y="0"/>
                    <a:pt x="38100" y="0"/>
                  </a:cubicBezTo>
                  <a:cubicBezTo>
                    <a:pt x="59690" y="0"/>
                    <a:pt x="74930" y="15240"/>
                    <a:pt x="74930" y="36830"/>
                  </a:cubicBezTo>
                  <a:cubicBezTo>
                    <a:pt x="74930" y="58420"/>
                    <a:pt x="49530" y="96520"/>
                    <a:pt x="30480" y="111760"/>
                  </a:cubicBezTo>
                  <a:lnTo>
                    <a:pt x="11430" y="111760"/>
                  </a:lnTo>
                  <a:cubicBezTo>
                    <a:pt x="30480" y="97790"/>
                    <a:pt x="45720" y="80010"/>
                    <a:pt x="52070" y="67310"/>
                  </a:cubicBezTo>
                  <a:cubicBezTo>
                    <a:pt x="49530" y="69850"/>
                    <a:pt x="44450" y="73660"/>
                    <a:pt x="35560" y="73660"/>
                  </a:cubicBezTo>
                  <a:cubicBezTo>
                    <a:pt x="13970" y="73660"/>
                    <a:pt x="0" y="57150"/>
                    <a:pt x="0" y="38100"/>
                  </a:cubicBezTo>
                  <a:close/>
                  <a:moveTo>
                    <a:pt x="12700" y="36830"/>
                  </a:moveTo>
                  <a:cubicBezTo>
                    <a:pt x="12700" y="50800"/>
                    <a:pt x="22860" y="60960"/>
                    <a:pt x="36830" y="60960"/>
                  </a:cubicBezTo>
                  <a:cubicBezTo>
                    <a:pt x="50800" y="60960"/>
                    <a:pt x="60960" y="50800"/>
                    <a:pt x="60960" y="36830"/>
                  </a:cubicBezTo>
                  <a:cubicBezTo>
                    <a:pt x="60960" y="22860"/>
                    <a:pt x="50800" y="11430"/>
                    <a:pt x="36830" y="11430"/>
                  </a:cubicBezTo>
                  <a:cubicBezTo>
                    <a:pt x="22860" y="11430"/>
                    <a:pt x="12700" y="21590"/>
                    <a:pt x="12700" y="355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 221">
              <a:extLst>
                <a:ext uri="{FF2B5EF4-FFF2-40B4-BE49-F238E27FC236}">
                  <a16:creationId xmlns:a16="http://schemas.microsoft.com/office/drawing/2014/main" id="{123A52EB-172E-AEED-DB83-10E1362F173B}"/>
                </a:ext>
              </a:extLst>
            </p:cNvPr>
            <p:cNvSpPr/>
            <p:nvPr/>
          </p:nvSpPr>
          <p:spPr>
            <a:xfrm>
              <a:off x="5182871" y="2479040"/>
              <a:ext cx="69850" cy="113030"/>
            </a:xfrm>
            <a:custGeom>
              <a:avLst/>
              <a:gdLst>
                <a:gd name="connsiteX0" fmla="*/ 0 w 69850"/>
                <a:gd name="connsiteY0" fmla="*/ 105410 h 113030"/>
                <a:gd name="connsiteX1" fmla="*/ 0 w 69850"/>
                <a:gd name="connsiteY1" fmla="*/ 91440 h 113030"/>
                <a:gd name="connsiteX2" fmla="*/ 30480 w 69850"/>
                <a:gd name="connsiteY2" fmla="*/ 99060 h 113030"/>
                <a:gd name="connsiteX3" fmla="*/ 54610 w 69850"/>
                <a:gd name="connsiteY3" fmla="*/ 83820 h 113030"/>
                <a:gd name="connsiteX4" fmla="*/ 30480 w 69850"/>
                <a:gd name="connsiteY4" fmla="*/ 62230 h 113030"/>
                <a:gd name="connsiteX5" fmla="*/ 0 w 69850"/>
                <a:gd name="connsiteY5" fmla="*/ 29210 h 113030"/>
                <a:gd name="connsiteX6" fmla="*/ 36830 w 69850"/>
                <a:gd name="connsiteY6" fmla="*/ 0 h 113030"/>
                <a:gd name="connsiteX7" fmla="*/ 63500 w 69850"/>
                <a:gd name="connsiteY7" fmla="*/ 5080 h 113030"/>
                <a:gd name="connsiteX8" fmla="*/ 63500 w 69850"/>
                <a:gd name="connsiteY8" fmla="*/ 19050 h 113030"/>
                <a:gd name="connsiteX9" fmla="*/ 36830 w 69850"/>
                <a:gd name="connsiteY9" fmla="*/ 12700 h 113030"/>
                <a:gd name="connsiteX10" fmla="*/ 13970 w 69850"/>
                <a:gd name="connsiteY10" fmla="*/ 27940 h 113030"/>
                <a:gd name="connsiteX11" fmla="*/ 38100 w 69850"/>
                <a:gd name="connsiteY11" fmla="*/ 49530 h 113030"/>
                <a:gd name="connsiteX12" fmla="*/ 69850 w 69850"/>
                <a:gd name="connsiteY12" fmla="*/ 82550 h 113030"/>
                <a:gd name="connsiteX13" fmla="*/ 31750 w 69850"/>
                <a:gd name="connsiteY13" fmla="*/ 113030 h 113030"/>
                <a:gd name="connsiteX14" fmla="*/ 0 w 69850"/>
                <a:gd name="connsiteY14" fmla="*/ 106680 h 11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9850" h="113030">
                  <a:moveTo>
                    <a:pt x="0" y="105410"/>
                  </a:moveTo>
                  <a:lnTo>
                    <a:pt x="0" y="91440"/>
                  </a:lnTo>
                  <a:cubicBezTo>
                    <a:pt x="7620" y="95250"/>
                    <a:pt x="19050" y="99060"/>
                    <a:pt x="30480" y="99060"/>
                  </a:cubicBezTo>
                  <a:cubicBezTo>
                    <a:pt x="41910" y="99060"/>
                    <a:pt x="54610" y="93980"/>
                    <a:pt x="54610" y="83820"/>
                  </a:cubicBezTo>
                  <a:cubicBezTo>
                    <a:pt x="54610" y="73660"/>
                    <a:pt x="48260" y="68580"/>
                    <a:pt x="30480" y="62230"/>
                  </a:cubicBezTo>
                  <a:cubicBezTo>
                    <a:pt x="8890" y="54610"/>
                    <a:pt x="0" y="45720"/>
                    <a:pt x="0" y="29210"/>
                  </a:cubicBezTo>
                  <a:cubicBezTo>
                    <a:pt x="0" y="12700"/>
                    <a:pt x="15240" y="0"/>
                    <a:pt x="36830" y="0"/>
                  </a:cubicBezTo>
                  <a:cubicBezTo>
                    <a:pt x="58420" y="0"/>
                    <a:pt x="58420" y="2540"/>
                    <a:pt x="63500" y="5080"/>
                  </a:cubicBezTo>
                  <a:lnTo>
                    <a:pt x="63500" y="19050"/>
                  </a:lnTo>
                  <a:cubicBezTo>
                    <a:pt x="57150" y="15240"/>
                    <a:pt x="46990" y="12700"/>
                    <a:pt x="36830" y="12700"/>
                  </a:cubicBezTo>
                  <a:cubicBezTo>
                    <a:pt x="26670" y="12700"/>
                    <a:pt x="13970" y="19050"/>
                    <a:pt x="13970" y="27940"/>
                  </a:cubicBezTo>
                  <a:cubicBezTo>
                    <a:pt x="13970" y="36830"/>
                    <a:pt x="19050" y="43180"/>
                    <a:pt x="38100" y="49530"/>
                  </a:cubicBezTo>
                  <a:cubicBezTo>
                    <a:pt x="59690" y="57150"/>
                    <a:pt x="69850" y="66040"/>
                    <a:pt x="69850" y="82550"/>
                  </a:cubicBezTo>
                  <a:cubicBezTo>
                    <a:pt x="69850" y="99060"/>
                    <a:pt x="55880" y="113030"/>
                    <a:pt x="31750" y="113030"/>
                  </a:cubicBezTo>
                  <a:cubicBezTo>
                    <a:pt x="7620" y="113030"/>
                    <a:pt x="7620" y="109220"/>
                    <a:pt x="0" y="1066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 222">
              <a:extLst>
                <a:ext uri="{FF2B5EF4-FFF2-40B4-BE49-F238E27FC236}">
                  <a16:creationId xmlns:a16="http://schemas.microsoft.com/office/drawing/2014/main" id="{4B7351FA-5CB9-7696-F0A0-2382835E434B}"/>
                </a:ext>
              </a:extLst>
            </p:cNvPr>
            <p:cNvSpPr/>
            <p:nvPr/>
          </p:nvSpPr>
          <p:spPr>
            <a:xfrm>
              <a:off x="5260341" y="2490470"/>
              <a:ext cx="52069" cy="100329"/>
            </a:xfrm>
            <a:custGeom>
              <a:avLst/>
              <a:gdLst>
                <a:gd name="connsiteX0" fmla="*/ 12700 w 52069"/>
                <a:gd name="connsiteY0" fmla="*/ 22860 h 100329"/>
                <a:gd name="connsiteX1" fmla="*/ 12700 w 52069"/>
                <a:gd name="connsiteY1" fmla="*/ 0 h 100329"/>
                <a:gd name="connsiteX2" fmla="*/ 26670 w 52069"/>
                <a:gd name="connsiteY2" fmla="*/ 0 h 100329"/>
                <a:gd name="connsiteX3" fmla="*/ 26670 w 52069"/>
                <a:gd name="connsiteY3" fmla="*/ 22860 h 100329"/>
                <a:gd name="connsiteX4" fmla="*/ 49530 w 52069"/>
                <a:gd name="connsiteY4" fmla="*/ 22860 h 100329"/>
                <a:gd name="connsiteX5" fmla="*/ 49530 w 52069"/>
                <a:gd name="connsiteY5" fmla="*/ 34290 h 100329"/>
                <a:gd name="connsiteX6" fmla="*/ 26670 w 52069"/>
                <a:gd name="connsiteY6" fmla="*/ 34290 h 100329"/>
                <a:gd name="connsiteX7" fmla="*/ 26670 w 52069"/>
                <a:gd name="connsiteY7" fmla="*/ 73660 h 100329"/>
                <a:gd name="connsiteX8" fmla="*/ 38100 w 52069"/>
                <a:gd name="connsiteY8" fmla="*/ 87630 h 100329"/>
                <a:gd name="connsiteX9" fmla="*/ 52070 w 52069"/>
                <a:gd name="connsiteY9" fmla="*/ 83820 h 100329"/>
                <a:gd name="connsiteX10" fmla="*/ 52070 w 52069"/>
                <a:gd name="connsiteY10" fmla="*/ 96520 h 100329"/>
                <a:gd name="connsiteX11" fmla="*/ 35560 w 52069"/>
                <a:gd name="connsiteY11" fmla="*/ 100330 h 100329"/>
                <a:gd name="connsiteX12" fmla="*/ 12700 w 52069"/>
                <a:gd name="connsiteY12" fmla="*/ 77470 h 100329"/>
                <a:gd name="connsiteX13" fmla="*/ 12700 w 52069"/>
                <a:gd name="connsiteY13" fmla="*/ 34290 h 100329"/>
                <a:gd name="connsiteX14" fmla="*/ 0 w 52069"/>
                <a:gd name="connsiteY14" fmla="*/ 34290 h 100329"/>
                <a:gd name="connsiteX15" fmla="*/ 0 w 52069"/>
                <a:gd name="connsiteY15" fmla="*/ 22860 h 100329"/>
                <a:gd name="connsiteX16" fmla="*/ 12700 w 52069"/>
                <a:gd name="connsiteY16" fmla="*/ 22860 h 100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069" h="100329">
                  <a:moveTo>
                    <a:pt x="12700" y="22860"/>
                  </a:moveTo>
                  <a:lnTo>
                    <a:pt x="12700" y="0"/>
                  </a:lnTo>
                  <a:lnTo>
                    <a:pt x="26670" y="0"/>
                  </a:lnTo>
                  <a:lnTo>
                    <a:pt x="26670" y="22860"/>
                  </a:lnTo>
                  <a:lnTo>
                    <a:pt x="49530" y="22860"/>
                  </a:lnTo>
                  <a:lnTo>
                    <a:pt x="49530" y="34290"/>
                  </a:lnTo>
                  <a:lnTo>
                    <a:pt x="26670" y="34290"/>
                  </a:lnTo>
                  <a:lnTo>
                    <a:pt x="26670" y="73660"/>
                  </a:lnTo>
                  <a:cubicBezTo>
                    <a:pt x="26670" y="85090"/>
                    <a:pt x="31750" y="87630"/>
                    <a:pt x="38100" y="87630"/>
                  </a:cubicBezTo>
                  <a:cubicBezTo>
                    <a:pt x="44450" y="87630"/>
                    <a:pt x="48260" y="86360"/>
                    <a:pt x="52070" y="83820"/>
                  </a:cubicBezTo>
                  <a:lnTo>
                    <a:pt x="52070" y="96520"/>
                  </a:lnTo>
                  <a:cubicBezTo>
                    <a:pt x="48260" y="97790"/>
                    <a:pt x="41910" y="100330"/>
                    <a:pt x="35560" y="100330"/>
                  </a:cubicBezTo>
                  <a:cubicBezTo>
                    <a:pt x="24130" y="100330"/>
                    <a:pt x="12700" y="95250"/>
                    <a:pt x="12700" y="77470"/>
                  </a:cubicBezTo>
                  <a:lnTo>
                    <a:pt x="12700" y="34290"/>
                  </a:lnTo>
                  <a:lnTo>
                    <a:pt x="0" y="34290"/>
                  </a:lnTo>
                  <a:lnTo>
                    <a:pt x="0" y="22860"/>
                  </a:lnTo>
                  <a:lnTo>
                    <a:pt x="12700" y="228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 223">
              <a:extLst>
                <a:ext uri="{FF2B5EF4-FFF2-40B4-BE49-F238E27FC236}">
                  <a16:creationId xmlns:a16="http://schemas.microsoft.com/office/drawing/2014/main" id="{41A93046-86FE-6D8B-DAA8-B8A7DC07B260}"/>
                </a:ext>
              </a:extLst>
            </p:cNvPr>
            <p:cNvSpPr/>
            <p:nvPr/>
          </p:nvSpPr>
          <p:spPr>
            <a:xfrm>
              <a:off x="5309521" y="2513330"/>
              <a:ext cx="81629" cy="111760"/>
            </a:xfrm>
            <a:custGeom>
              <a:avLst/>
              <a:gdLst>
                <a:gd name="connsiteX0" fmla="*/ 5430 w 81629"/>
                <a:gd name="connsiteY0" fmla="*/ 99060 h 111760"/>
                <a:gd name="connsiteX1" fmla="*/ 13050 w 81629"/>
                <a:gd name="connsiteY1" fmla="*/ 99060 h 111760"/>
                <a:gd name="connsiteX2" fmla="*/ 37180 w 81629"/>
                <a:gd name="connsiteY2" fmla="*/ 74930 h 111760"/>
                <a:gd name="connsiteX3" fmla="*/ 5430 w 81629"/>
                <a:gd name="connsiteY3" fmla="*/ 0 h 111760"/>
                <a:gd name="connsiteX4" fmla="*/ 20670 w 81629"/>
                <a:gd name="connsiteY4" fmla="*/ 0 h 111760"/>
                <a:gd name="connsiteX5" fmla="*/ 30830 w 81629"/>
                <a:gd name="connsiteY5" fmla="*/ 27940 h 111760"/>
                <a:gd name="connsiteX6" fmla="*/ 43530 w 81629"/>
                <a:gd name="connsiteY6" fmla="*/ 60960 h 111760"/>
                <a:gd name="connsiteX7" fmla="*/ 56230 w 81629"/>
                <a:gd name="connsiteY7" fmla="*/ 27940 h 111760"/>
                <a:gd name="connsiteX8" fmla="*/ 66389 w 81629"/>
                <a:gd name="connsiteY8" fmla="*/ 0 h 111760"/>
                <a:gd name="connsiteX9" fmla="*/ 81630 w 81629"/>
                <a:gd name="connsiteY9" fmla="*/ 0 h 111760"/>
                <a:gd name="connsiteX10" fmla="*/ 51150 w 81629"/>
                <a:gd name="connsiteY10" fmla="*/ 72390 h 111760"/>
                <a:gd name="connsiteX11" fmla="*/ 11780 w 81629"/>
                <a:gd name="connsiteY11" fmla="*/ 111760 h 111760"/>
                <a:gd name="connsiteX12" fmla="*/ 1620 w 81629"/>
                <a:gd name="connsiteY12" fmla="*/ 110490 h 111760"/>
                <a:gd name="connsiteX13" fmla="*/ 1620 w 81629"/>
                <a:gd name="connsiteY13" fmla="*/ 99060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1629" h="111760">
                  <a:moveTo>
                    <a:pt x="5430" y="99060"/>
                  </a:moveTo>
                  <a:cubicBezTo>
                    <a:pt x="6700" y="99060"/>
                    <a:pt x="9239" y="99060"/>
                    <a:pt x="13050" y="99060"/>
                  </a:cubicBezTo>
                  <a:cubicBezTo>
                    <a:pt x="25750" y="99060"/>
                    <a:pt x="30830" y="88900"/>
                    <a:pt x="37180" y="74930"/>
                  </a:cubicBezTo>
                  <a:lnTo>
                    <a:pt x="5430" y="0"/>
                  </a:lnTo>
                  <a:lnTo>
                    <a:pt x="20670" y="0"/>
                  </a:lnTo>
                  <a:lnTo>
                    <a:pt x="30830" y="27940"/>
                  </a:lnTo>
                  <a:cubicBezTo>
                    <a:pt x="34639" y="39370"/>
                    <a:pt x="39720" y="50800"/>
                    <a:pt x="43530" y="60960"/>
                  </a:cubicBezTo>
                  <a:cubicBezTo>
                    <a:pt x="47339" y="52070"/>
                    <a:pt x="52420" y="36830"/>
                    <a:pt x="56230" y="27940"/>
                  </a:cubicBezTo>
                  <a:lnTo>
                    <a:pt x="66389" y="0"/>
                  </a:lnTo>
                  <a:lnTo>
                    <a:pt x="81630" y="0"/>
                  </a:lnTo>
                  <a:lnTo>
                    <a:pt x="51150" y="72390"/>
                  </a:lnTo>
                  <a:cubicBezTo>
                    <a:pt x="40989" y="97790"/>
                    <a:pt x="32100" y="111760"/>
                    <a:pt x="11780" y="111760"/>
                  </a:cubicBezTo>
                  <a:cubicBezTo>
                    <a:pt x="-8540" y="111760"/>
                    <a:pt x="4160" y="111760"/>
                    <a:pt x="1620" y="110490"/>
                  </a:cubicBezTo>
                  <a:lnTo>
                    <a:pt x="1620" y="990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 224">
              <a:extLst>
                <a:ext uri="{FF2B5EF4-FFF2-40B4-BE49-F238E27FC236}">
                  <a16:creationId xmlns:a16="http://schemas.microsoft.com/office/drawing/2014/main" id="{FB6FD5FD-372B-A2FD-85F9-CD65B2D011A2}"/>
                </a:ext>
              </a:extLst>
            </p:cNvPr>
            <p:cNvSpPr/>
            <p:nvPr/>
          </p:nvSpPr>
          <p:spPr>
            <a:xfrm>
              <a:off x="5407660" y="2480310"/>
              <a:ext cx="29210" cy="113029"/>
            </a:xfrm>
            <a:custGeom>
              <a:avLst/>
              <a:gdLst>
                <a:gd name="connsiteX0" fmla="*/ 0 w 29210"/>
                <a:gd name="connsiteY0" fmla="*/ 0 h 113029"/>
                <a:gd name="connsiteX1" fmla="*/ 13970 w 29210"/>
                <a:gd name="connsiteY1" fmla="*/ 0 h 113029"/>
                <a:gd name="connsiteX2" fmla="*/ 13970 w 29210"/>
                <a:gd name="connsiteY2" fmla="*/ 87630 h 113029"/>
                <a:gd name="connsiteX3" fmla="*/ 22860 w 29210"/>
                <a:gd name="connsiteY3" fmla="*/ 99060 h 113029"/>
                <a:gd name="connsiteX4" fmla="*/ 29210 w 29210"/>
                <a:gd name="connsiteY4" fmla="*/ 99060 h 113029"/>
                <a:gd name="connsiteX5" fmla="*/ 29210 w 29210"/>
                <a:gd name="connsiteY5" fmla="*/ 111760 h 113029"/>
                <a:gd name="connsiteX6" fmla="*/ 19050 w 29210"/>
                <a:gd name="connsiteY6" fmla="*/ 113030 h 113029"/>
                <a:gd name="connsiteX7" fmla="*/ 0 w 29210"/>
                <a:gd name="connsiteY7" fmla="*/ 91440 h 113029"/>
                <a:gd name="connsiteX8" fmla="*/ 0 w 29210"/>
                <a:gd name="connsiteY8" fmla="*/ 1270 h 11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10" h="113029">
                  <a:moveTo>
                    <a:pt x="0" y="0"/>
                  </a:moveTo>
                  <a:lnTo>
                    <a:pt x="13970" y="0"/>
                  </a:lnTo>
                  <a:lnTo>
                    <a:pt x="13970" y="87630"/>
                  </a:lnTo>
                  <a:cubicBezTo>
                    <a:pt x="13970" y="95250"/>
                    <a:pt x="16510" y="99060"/>
                    <a:pt x="22860" y="99060"/>
                  </a:cubicBezTo>
                  <a:cubicBezTo>
                    <a:pt x="29210" y="99060"/>
                    <a:pt x="29210" y="99060"/>
                    <a:pt x="29210" y="99060"/>
                  </a:cubicBezTo>
                  <a:lnTo>
                    <a:pt x="29210" y="111760"/>
                  </a:lnTo>
                  <a:cubicBezTo>
                    <a:pt x="29210" y="111760"/>
                    <a:pt x="24130" y="113030"/>
                    <a:pt x="19050" y="113030"/>
                  </a:cubicBezTo>
                  <a:cubicBezTo>
                    <a:pt x="7620" y="113030"/>
                    <a:pt x="0" y="106680"/>
                    <a:pt x="0" y="9144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 225">
              <a:extLst>
                <a:ext uri="{FF2B5EF4-FFF2-40B4-BE49-F238E27FC236}">
                  <a16:creationId xmlns:a16="http://schemas.microsoft.com/office/drawing/2014/main" id="{F0B7E8B0-8BD9-B81A-6650-2C0933251ACF}"/>
                </a:ext>
              </a:extLst>
            </p:cNvPr>
            <p:cNvSpPr/>
            <p:nvPr/>
          </p:nvSpPr>
          <p:spPr>
            <a:xfrm>
              <a:off x="5452110" y="2482850"/>
              <a:ext cx="17780" cy="106679"/>
            </a:xfrm>
            <a:custGeom>
              <a:avLst/>
              <a:gdLst>
                <a:gd name="connsiteX0" fmla="*/ 8890 w 17780"/>
                <a:gd name="connsiteY0" fmla="*/ 0 h 106679"/>
                <a:gd name="connsiteX1" fmla="*/ 17780 w 17780"/>
                <a:gd name="connsiteY1" fmla="*/ 8890 h 106679"/>
                <a:gd name="connsiteX2" fmla="*/ 8890 w 17780"/>
                <a:gd name="connsiteY2" fmla="*/ 17780 h 106679"/>
                <a:gd name="connsiteX3" fmla="*/ 0 w 17780"/>
                <a:gd name="connsiteY3" fmla="*/ 8890 h 106679"/>
                <a:gd name="connsiteX4" fmla="*/ 8890 w 17780"/>
                <a:gd name="connsiteY4" fmla="*/ 0 h 106679"/>
                <a:gd name="connsiteX5" fmla="*/ 16510 w 17780"/>
                <a:gd name="connsiteY5" fmla="*/ 30480 h 106679"/>
                <a:gd name="connsiteX6" fmla="*/ 16510 w 17780"/>
                <a:gd name="connsiteY6" fmla="*/ 106680 h 106679"/>
                <a:gd name="connsiteX7" fmla="*/ 2540 w 17780"/>
                <a:gd name="connsiteY7" fmla="*/ 106680 h 106679"/>
                <a:gd name="connsiteX8" fmla="*/ 2540 w 17780"/>
                <a:gd name="connsiteY8" fmla="*/ 30480 h 106679"/>
                <a:gd name="connsiteX9" fmla="*/ 16510 w 17780"/>
                <a:gd name="connsiteY9" fmla="*/ 30480 h 106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0" h="106679">
                  <a:moveTo>
                    <a:pt x="8890" y="0"/>
                  </a:moveTo>
                  <a:cubicBezTo>
                    <a:pt x="13970" y="0"/>
                    <a:pt x="17780" y="3810"/>
                    <a:pt x="17780" y="8890"/>
                  </a:cubicBezTo>
                  <a:cubicBezTo>
                    <a:pt x="17780" y="13970"/>
                    <a:pt x="13970" y="17780"/>
                    <a:pt x="889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0"/>
                    <a:pt x="3810" y="0"/>
                    <a:pt x="8890" y="0"/>
                  </a:cubicBezTo>
                  <a:close/>
                  <a:moveTo>
                    <a:pt x="16510" y="30480"/>
                  </a:moveTo>
                  <a:lnTo>
                    <a:pt x="16510" y="106680"/>
                  </a:lnTo>
                  <a:lnTo>
                    <a:pt x="2540" y="106680"/>
                  </a:lnTo>
                  <a:lnTo>
                    <a:pt x="2540" y="30480"/>
                  </a:lnTo>
                  <a:lnTo>
                    <a:pt x="16510" y="304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 226">
              <a:extLst>
                <a:ext uri="{FF2B5EF4-FFF2-40B4-BE49-F238E27FC236}">
                  <a16:creationId xmlns:a16="http://schemas.microsoft.com/office/drawing/2014/main" id="{7B09EC41-8318-D13A-E80F-B17F0A27237F}"/>
                </a:ext>
              </a:extLst>
            </p:cNvPr>
            <p:cNvSpPr/>
            <p:nvPr/>
          </p:nvSpPr>
          <p:spPr>
            <a:xfrm>
              <a:off x="5486401" y="2513330"/>
              <a:ext cx="63500" cy="76200"/>
            </a:xfrm>
            <a:custGeom>
              <a:avLst/>
              <a:gdLst>
                <a:gd name="connsiteX0" fmla="*/ 63500 w 63500"/>
                <a:gd name="connsiteY0" fmla="*/ 76200 h 76200"/>
                <a:gd name="connsiteX1" fmla="*/ 0 w 63500"/>
                <a:gd name="connsiteY1" fmla="*/ 76200 h 76200"/>
                <a:gd name="connsiteX2" fmla="*/ 40640 w 63500"/>
                <a:gd name="connsiteY2" fmla="*/ 11430 h 76200"/>
                <a:gd name="connsiteX3" fmla="*/ 2540 w 63500"/>
                <a:gd name="connsiteY3" fmla="*/ 11430 h 76200"/>
                <a:gd name="connsiteX4" fmla="*/ 2540 w 63500"/>
                <a:gd name="connsiteY4" fmla="*/ 0 h 76200"/>
                <a:gd name="connsiteX5" fmla="*/ 62230 w 63500"/>
                <a:gd name="connsiteY5" fmla="*/ 0 h 76200"/>
                <a:gd name="connsiteX6" fmla="*/ 21590 w 63500"/>
                <a:gd name="connsiteY6" fmla="*/ 64770 h 76200"/>
                <a:gd name="connsiteX7" fmla="*/ 63500 w 63500"/>
                <a:gd name="connsiteY7" fmla="*/ 64770 h 76200"/>
                <a:gd name="connsiteX8" fmla="*/ 63500 w 63500"/>
                <a:gd name="connsiteY8" fmla="*/ 7620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500" h="76200">
                  <a:moveTo>
                    <a:pt x="63500" y="76200"/>
                  </a:moveTo>
                  <a:lnTo>
                    <a:pt x="0" y="76200"/>
                  </a:lnTo>
                  <a:lnTo>
                    <a:pt x="40640" y="11430"/>
                  </a:lnTo>
                  <a:lnTo>
                    <a:pt x="2540" y="11430"/>
                  </a:lnTo>
                  <a:lnTo>
                    <a:pt x="2540" y="0"/>
                  </a:lnTo>
                  <a:lnTo>
                    <a:pt x="62230" y="0"/>
                  </a:lnTo>
                  <a:lnTo>
                    <a:pt x="21590" y="64770"/>
                  </a:lnTo>
                  <a:lnTo>
                    <a:pt x="63500" y="64770"/>
                  </a:lnTo>
                  <a:lnTo>
                    <a:pt x="63500" y="762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 227">
              <a:extLst>
                <a:ext uri="{FF2B5EF4-FFF2-40B4-BE49-F238E27FC236}">
                  <a16:creationId xmlns:a16="http://schemas.microsoft.com/office/drawing/2014/main" id="{0B8EC8C8-A1A1-0E46-DC1F-498D04895FA0}"/>
                </a:ext>
              </a:extLst>
            </p:cNvPr>
            <p:cNvSpPr/>
            <p:nvPr/>
          </p:nvSpPr>
          <p:spPr>
            <a:xfrm>
              <a:off x="5563871" y="2512060"/>
              <a:ext cx="63500" cy="78739"/>
            </a:xfrm>
            <a:custGeom>
              <a:avLst/>
              <a:gdLst>
                <a:gd name="connsiteX0" fmla="*/ 5080 w 63500"/>
                <a:gd name="connsiteY0" fmla="*/ 5080 h 78739"/>
                <a:gd name="connsiteX1" fmla="*/ 31750 w 63500"/>
                <a:gd name="connsiteY1" fmla="*/ 0 h 78739"/>
                <a:gd name="connsiteX2" fmla="*/ 63500 w 63500"/>
                <a:gd name="connsiteY2" fmla="*/ 29210 h 78739"/>
                <a:gd name="connsiteX3" fmla="*/ 63500 w 63500"/>
                <a:gd name="connsiteY3" fmla="*/ 77470 h 78739"/>
                <a:gd name="connsiteX4" fmla="*/ 50800 w 63500"/>
                <a:gd name="connsiteY4" fmla="*/ 77470 h 78739"/>
                <a:gd name="connsiteX5" fmla="*/ 50800 w 63500"/>
                <a:gd name="connsiteY5" fmla="*/ 68580 h 78739"/>
                <a:gd name="connsiteX6" fmla="*/ 50800 w 63500"/>
                <a:gd name="connsiteY6" fmla="*/ 62230 h 78739"/>
                <a:gd name="connsiteX7" fmla="*/ 50800 w 63500"/>
                <a:gd name="connsiteY7" fmla="*/ 62230 h 78739"/>
                <a:gd name="connsiteX8" fmla="*/ 24130 w 63500"/>
                <a:gd name="connsiteY8" fmla="*/ 78740 h 78739"/>
                <a:gd name="connsiteX9" fmla="*/ 0 w 63500"/>
                <a:gd name="connsiteY9" fmla="*/ 55880 h 78739"/>
                <a:gd name="connsiteX10" fmla="*/ 49530 w 63500"/>
                <a:gd name="connsiteY10" fmla="*/ 33020 h 78739"/>
                <a:gd name="connsiteX11" fmla="*/ 49530 w 63500"/>
                <a:gd name="connsiteY11" fmla="*/ 29210 h 78739"/>
                <a:gd name="connsiteX12" fmla="*/ 29210 w 63500"/>
                <a:gd name="connsiteY12" fmla="*/ 11430 h 78739"/>
                <a:gd name="connsiteX13" fmla="*/ 3810 w 63500"/>
                <a:gd name="connsiteY13" fmla="*/ 17780 h 78739"/>
                <a:gd name="connsiteX14" fmla="*/ 3810 w 63500"/>
                <a:gd name="connsiteY14" fmla="*/ 5080 h 78739"/>
                <a:gd name="connsiteX15" fmla="*/ 49530 w 63500"/>
                <a:gd name="connsiteY15" fmla="*/ 43180 h 78739"/>
                <a:gd name="connsiteX16" fmla="*/ 13970 w 63500"/>
                <a:gd name="connsiteY16" fmla="*/ 55880 h 78739"/>
                <a:gd name="connsiteX17" fmla="*/ 26670 w 63500"/>
                <a:gd name="connsiteY17" fmla="*/ 67310 h 78739"/>
                <a:gd name="connsiteX18" fmla="*/ 49530 w 63500"/>
                <a:gd name="connsiteY18" fmla="*/ 4318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78739">
                  <a:moveTo>
                    <a:pt x="5080" y="5080"/>
                  </a:moveTo>
                  <a:cubicBezTo>
                    <a:pt x="8890" y="2540"/>
                    <a:pt x="19050" y="0"/>
                    <a:pt x="31750" y="0"/>
                  </a:cubicBezTo>
                  <a:cubicBezTo>
                    <a:pt x="53340" y="0"/>
                    <a:pt x="63500" y="10160"/>
                    <a:pt x="63500" y="29210"/>
                  </a:cubicBezTo>
                  <a:lnTo>
                    <a:pt x="63500" y="77470"/>
                  </a:lnTo>
                  <a:lnTo>
                    <a:pt x="50800" y="77470"/>
                  </a:lnTo>
                  <a:lnTo>
                    <a:pt x="50800" y="68580"/>
                  </a:lnTo>
                  <a:cubicBezTo>
                    <a:pt x="50800" y="64770"/>
                    <a:pt x="50800" y="62230"/>
                    <a:pt x="50800" y="62230"/>
                  </a:cubicBezTo>
                  <a:lnTo>
                    <a:pt x="50800" y="62230"/>
                  </a:lnTo>
                  <a:cubicBezTo>
                    <a:pt x="50800" y="64770"/>
                    <a:pt x="41910" y="78740"/>
                    <a:pt x="24130" y="78740"/>
                  </a:cubicBezTo>
                  <a:cubicBezTo>
                    <a:pt x="6350" y="78740"/>
                    <a:pt x="0" y="69850"/>
                    <a:pt x="0" y="55880"/>
                  </a:cubicBezTo>
                  <a:cubicBezTo>
                    <a:pt x="0" y="41910"/>
                    <a:pt x="17780" y="27940"/>
                    <a:pt x="49530" y="33020"/>
                  </a:cubicBezTo>
                  <a:lnTo>
                    <a:pt x="49530" y="29210"/>
                  </a:lnTo>
                  <a:cubicBezTo>
                    <a:pt x="49530" y="16510"/>
                    <a:pt x="41910" y="11430"/>
                    <a:pt x="29210" y="11430"/>
                  </a:cubicBezTo>
                  <a:cubicBezTo>
                    <a:pt x="16510" y="11430"/>
                    <a:pt x="8890" y="15240"/>
                    <a:pt x="3810" y="17780"/>
                  </a:cubicBezTo>
                  <a:lnTo>
                    <a:pt x="3810" y="5080"/>
                  </a:lnTo>
                  <a:close/>
                  <a:moveTo>
                    <a:pt x="49530" y="43180"/>
                  </a:moveTo>
                  <a:cubicBezTo>
                    <a:pt x="24130" y="39370"/>
                    <a:pt x="13970" y="45720"/>
                    <a:pt x="13970" y="55880"/>
                  </a:cubicBezTo>
                  <a:cubicBezTo>
                    <a:pt x="13970" y="66040"/>
                    <a:pt x="19050" y="67310"/>
                    <a:pt x="26670" y="67310"/>
                  </a:cubicBezTo>
                  <a:cubicBezTo>
                    <a:pt x="39370" y="67310"/>
                    <a:pt x="49530" y="54610"/>
                    <a:pt x="4953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 228">
              <a:extLst>
                <a:ext uri="{FF2B5EF4-FFF2-40B4-BE49-F238E27FC236}">
                  <a16:creationId xmlns:a16="http://schemas.microsoft.com/office/drawing/2014/main" id="{965424F4-EA88-2B8C-43E4-736FE79D5353}"/>
                </a:ext>
              </a:extLst>
            </p:cNvPr>
            <p:cNvSpPr/>
            <p:nvPr/>
          </p:nvSpPr>
          <p:spPr>
            <a:xfrm>
              <a:off x="5642610" y="2490470"/>
              <a:ext cx="52070" cy="100329"/>
            </a:xfrm>
            <a:custGeom>
              <a:avLst/>
              <a:gdLst>
                <a:gd name="connsiteX0" fmla="*/ 12700 w 52070"/>
                <a:gd name="connsiteY0" fmla="*/ 22860 h 100329"/>
                <a:gd name="connsiteX1" fmla="*/ 12700 w 52070"/>
                <a:gd name="connsiteY1" fmla="*/ 0 h 100329"/>
                <a:gd name="connsiteX2" fmla="*/ 26670 w 52070"/>
                <a:gd name="connsiteY2" fmla="*/ 0 h 100329"/>
                <a:gd name="connsiteX3" fmla="*/ 26670 w 52070"/>
                <a:gd name="connsiteY3" fmla="*/ 22860 h 100329"/>
                <a:gd name="connsiteX4" fmla="*/ 49530 w 52070"/>
                <a:gd name="connsiteY4" fmla="*/ 22860 h 100329"/>
                <a:gd name="connsiteX5" fmla="*/ 49530 w 52070"/>
                <a:gd name="connsiteY5" fmla="*/ 34290 h 100329"/>
                <a:gd name="connsiteX6" fmla="*/ 26670 w 52070"/>
                <a:gd name="connsiteY6" fmla="*/ 34290 h 100329"/>
                <a:gd name="connsiteX7" fmla="*/ 26670 w 52070"/>
                <a:gd name="connsiteY7" fmla="*/ 73660 h 100329"/>
                <a:gd name="connsiteX8" fmla="*/ 38100 w 52070"/>
                <a:gd name="connsiteY8" fmla="*/ 87630 h 100329"/>
                <a:gd name="connsiteX9" fmla="*/ 52070 w 52070"/>
                <a:gd name="connsiteY9" fmla="*/ 83820 h 100329"/>
                <a:gd name="connsiteX10" fmla="*/ 52070 w 52070"/>
                <a:gd name="connsiteY10" fmla="*/ 96520 h 100329"/>
                <a:gd name="connsiteX11" fmla="*/ 35560 w 52070"/>
                <a:gd name="connsiteY11" fmla="*/ 100330 h 100329"/>
                <a:gd name="connsiteX12" fmla="*/ 12700 w 52070"/>
                <a:gd name="connsiteY12" fmla="*/ 77470 h 100329"/>
                <a:gd name="connsiteX13" fmla="*/ 12700 w 52070"/>
                <a:gd name="connsiteY13" fmla="*/ 34290 h 100329"/>
                <a:gd name="connsiteX14" fmla="*/ 0 w 52070"/>
                <a:gd name="connsiteY14" fmla="*/ 34290 h 100329"/>
                <a:gd name="connsiteX15" fmla="*/ 0 w 52070"/>
                <a:gd name="connsiteY15" fmla="*/ 22860 h 100329"/>
                <a:gd name="connsiteX16" fmla="*/ 12700 w 52070"/>
                <a:gd name="connsiteY16" fmla="*/ 22860 h 100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070" h="100329">
                  <a:moveTo>
                    <a:pt x="12700" y="22860"/>
                  </a:moveTo>
                  <a:lnTo>
                    <a:pt x="12700" y="0"/>
                  </a:lnTo>
                  <a:lnTo>
                    <a:pt x="26670" y="0"/>
                  </a:lnTo>
                  <a:lnTo>
                    <a:pt x="26670" y="22860"/>
                  </a:lnTo>
                  <a:lnTo>
                    <a:pt x="49530" y="22860"/>
                  </a:lnTo>
                  <a:lnTo>
                    <a:pt x="49530" y="34290"/>
                  </a:lnTo>
                  <a:lnTo>
                    <a:pt x="26670" y="34290"/>
                  </a:lnTo>
                  <a:lnTo>
                    <a:pt x="26670" y="73660"/>
                  </a:lnTo>
                  <a:cubicBezTo>
                    <a:pt x="26670" y="85090"/>
                    <a:pt x="31750" y="87630"/>
                    <a:pt x="38100" y="87630"/>
                  </a:cubicBezTo>
                  <a:cubicBezTo>
                    <a:pt x="44450" y="87630"/>
                    <a:pt x="48260" y="86360"/>
                    <a:pt x="52070" y="83820"/>
                  </a:cubicBezTo>
                  <a:lnTo>
                    <a:pt x="52070" y="96520"/>
                  </a:lnTo>
                  <a:cubicBezTo>
                    <a:pt x="48260" y="97790"/>
                    <a:pt x="41910" y="100330"/>
                    <a:pt x="35560" y="100330"/>
                  </a:cubicBezTo>
                  <a:cubicBezTo>
                    <a:pt x="24130" y="100330"/>
                    <a:pt x="12700" y="95250"/>
                    <a:pt x="12700" y="77470"/>
                  </a:cubicBezTo>
                  <a:lnTo>
                    <a:pt x="12700" y="34290"/>
                  </a:lnTo>
                  <a:lnTo>
                    <a:pt x="0" y="34290"/>
                  </a:lnTo>
                  <a:lnTo>
                    <a:pt x="0" y="22860"/>
                  </a:lnTo>
                  <a:lnTo>
                    <a:pt x="12700" y="228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 229">
              <a:extLst>
                <a:ext uri="{FF2B5EF4-FFF2-40B4-BE49-F238E27FC236}">
                  <a16:creationId xmlns:a16="http://schemas.microsoft.com/office/drawing/2014/main" id="{2AB9043B-AB22-674C-1061-C00045200958}"/>
                </a:ext>
              </a:extLst>
            </p:cNvPr>
            <p:cNvSpPr/>
            <p:nvPr/>
          </p:nvSpPr>
          <p:spPr>
            <a:xfrm>
              <a:off x="5708651" y="2482850"/>
              <a:ext cx="17779" cy="106679"/>
            </a:xfrm>
            <a:custGeom>
              <a:avLst/>
              <a:gdLst>
                <a:gd name="connsiteX0" fmla="*/ 8890 w 17779"/>
                <a:gd name="connsiteY0" fmla="*/ 0 h 106679"/>
                <a:gd name="connsiteX1" fmla="*/ 17780 w 17779"/>
                <a:gd name="connsiteY1" fmla="*/ 8890 h 106679"/>
                <a:gd name="connsiteX2" fmla="*/ 8890 w 17779"/>
                <a:gd name="connsiteY2" fmla="*/ 17780 h 106679"/>
                <a:gd name="connsiteX3" fmla="*/ 0 w 17779"/>
                <a:gd name="connsiteY3" fmla="*/ 8890 h 106679"/>
                <a:gd name="connsiteX4" fmla="*/ 8890 w 17779"/>
                <a:gd name="connsiteY4" fmla="*/ 0 h 106679"/>
                <a:gd name="connsiteX5" fmla="*/ 15240 w 17779"/>
                <a:gd name="connsiteY5" fmla="*/ 30480 h 106679"/>
                <a:gd name="connsiteX6" fmla="*/ 15240 w 17779"/>
                <a:gd name="connsiteY6" fmla="*/ 106680 h 106679"/>
                <a:gd name="connsiteX7" fmla="*/ 1270 w 17779"/>
                <a:gd name="connsiteY7" fmla="*/ 106680 h 106679"/>
                <a:gd name="connsiteX8" fmla="*/ 1270 w 17779"/>
                <a:gd name="connsiteY8" fmla="*/ 30480 h 106679"/>
                <a:gd name="connsiteX9" fmla="*/ 15240 w 17779"/>
                <a:gd name="connsiteY9" fmla="*/ 30480 h 106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79" h="106679">
                  <a:moveTo>
                    <a:pt x="8890" y="0"/>
                  </a:moveTo>
                  <a:cubicBezTo>
                    <a:pt x="13970" y="0"/>
                    <a:pt x="17780" y="3810"/>
                    <a:pt x="17780" y="8890"/>
                  </a:cubicBezTo>
                  <a:cubicBezTo>
                    <a:pt x="17780" y="13970"/>
                    <a:pt x="13970" y="17780"/>
                    <a:pt x="889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0"/>
                    <a:pt x="3810" y="0"/>
                    <a:pt x="8890" y="0"/>
                  </a:cubicBezTo>
                  <a:close/>
                  <a:moveTo>
                    <a:pt x="15240" y="30480"/>
                  </a:moveTo>
                  <a:lnTo>
                    <a:pt x="15240" y="106680"/>
                  </a:lnTo>
                  <a:lnTo>
                    <a:pt x="1270" y="106680"/>
                  </a:lnTo>
                  <a:lnTo>
                    <a:pt x="1270" y="30480"/>
                  </a:lnTo>
                  <a:lnTo>
                    <a:pt x="15240" y="304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 230">
              <a:extLst>
                <a:ext uri="{FF2B5EF4-FFF2-40B4-BE49-F238E27FC236}">
                  <a16:creationId xmlns:a16="http://schemas.microsoft.com/office/drawing/2014/main" id="{AD1A8E14-480D-F236-B9E0-D75446074FA3}"/>
                </a:ext>
              </a:extLst>
            </p:cNvPr>
            <p:cNvSpPr/>
            <p:nvPr/>
          </p:nvSpPr>
          <p:spPr>
            <a:xfrm>
              <a:off x="5745480" y="2512060"/>
              <a:ext cx="78740" cy="78739"/>
            </a:xfrm>
            <a:custGeom>
              <a:avLst/>
              <a:gdLst>
                <a:gd name="connsiteX0" fmla="*/ 78740 w 78740"/>
                <a:gd name="connsiteY0" fmla="*/ 39370 h 78739"/>
                <a:gd name="connsiteX1" fmla="*/ 39370 w 78740"/>
                <a:gd name="connsiteY1" fmla="*/ 78740 h 78739"/>
                <a:gd name="connsiteX2" fmla="*/ 0 w 78740"/>
                <a:gd name="connsiteY2" fmla="*/ 39370 h 78739"/>
                <a:gd name="connsiteX3" fmla="*/ 39370 w 78740"/>
                <a:gd name="connsiteY3" fmla="*/ 0 h 78739"/>
                <a:gd name="connsiteX4" fmla="*/ 78740 w 78740"/>
                <a:gd name="connsiteY4" fmla="*/ 39370 h 78739"/>
                <a:gd name="connsiteX5" fmla="*/ 64770 w 78740"/>
                <a:gd name="connsiteY5" fmla="*/ 39370 h 78739"/>
                <a:gd name="connsiteX6" fmla="*/ 39370 w 78740"/>
                <a:gd name="connsiteY6" fmla="*/ 11430 h 78739"/>
                <a:gd name="connsiteX7" fmla="*/ 13970 w 78740"/>
                <a:gd name="connsiteY7" fmla="*/ 39370 h 78739"/>
                <a:gd name="connsiteX8" fmla="*/ 39370 w 78740"/>
                <a:gd name="connsiteY8" fmla="*/ 67310 h 78739"/>
                <a:gd name="connsiteX9" fmla="*/ 64770 w 78740"/>
                <a:gd name="connsiteY9" fmla="*/ 3937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740" h="78739">
                  <a:moveTo>
                    <a:pt x="78740" y="39370"/>
                  </a:moveTo>
                  <a:cubicBezTo>
                    <a:pt x="78740" y="62230"/>
                    <a:pt x="62230" y="78740"/>
                    <a:pt x="3937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9370" y="0"/>
                  </a:cubicBezTo>
                  <a:cubicBezTo>
                    <a:pt x="62230" y="0"/>
                    <a:pt x="78740" y="16510"/>
                    <a:pt x="78740" y="39370"/>
                  </a:cubicBezTo>
                  <a:close/>
                  <a:moveTo>
                    <a:pt x="64770" y="39370"/>
                  </a:moveTo>
                  <a:cubicBezTo>
                    <a:pt x="64770" y="22860"/>
                    <a:pt x="53340" y="11430"/>
                    <a:pt x="39370" y="11430"/>
                  </a:cubicBezTo>
                  <a:cubicBezTo>
                    <a:pt x="25400" y="11430"/>
                    <a:pt x="13970" y="22860"/>
                    <a:pt x="13970" y="39370"/>
                  </a:cubicBezTo>
                  <a:cubicBezTo>
                    <a:pt x="13970" y="55880"/>
                    <a:pt x="25400" y="67310"/>
                    <a:pt x="39370" y="67310"/>
                  </a:cubicBezTo>
                  <a:cubicBezTo>
                    <a:pt x="53340" y="67310"/>
                    <a:pt x="64770" y="55880"/>
                    <a:pt x="6477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 231">
              <a:extLst>
                <a:ext uri="{FF2B5EF4-FFF2-40B4-BE49-F238E27FC236}">
                  <a16:creationId xmlns:a16="http://schemas.microsoft.com/office/drawing/2014/main" id="{07F6E519-14EC-B383-B1A6-72258EFA9356}"/>
                </a:ext>
              </a:extLst>
            </p:cNvPr>
            <p:cNvSpPr/>
            <p:nvPr/>
          </p:nvSpPr>
          <p:spPr>
            <a:xfrm>
              <a:off x="5847080" y="2512060"/>
              <a:ext cx="67310" cy="80010"/>
            </a:xfrm>
            <a:custGeom>
              <a:avLst/>
              <a:gdLst>
                <a:gd name="connsiteX0" fmla="*/ 11430 w 67310"/>
                <a:gd name="connsiteY0" fmla="*/ 1270 h 80010"/>
                <a:gd name="connsiteX1" fmla="*/ 11430 w 67310"/>
                <a:gd name="connsiteY1" fmla="*/ 11430 h 80010"/>
                <a:gd name="connsiteX2" fmla="*/ 11430 w 67310"/>
                <a:gd name="connsiteY2" fmla="*/ 17780 h 80010"/>
                <a:gd name="connsiteX3" fmla="*/ 11430 w 67310"/>
                <a:gd name="connsiteY3" fmla="*/ 17780 h 80010"/>
                <a:gd name="connsiteX4" fmla="*/ 40640 w 67310"/>
                <a:gd name="connsiteY4" fmla="*/ 0 h 80010"/>
                <a:gd name="connsiteX5" fmla="*/ 67310 w 67310"/>
                <a:gd name="connsiteY5" fmla="*/ 30480 h 80010"/>
                <a:gd name="connsiteX6" fmla="*/ 67310 w 67310"/>
                <a:gd name="connsiteY6" fmla="*/ 78740 h 80010"/>
                <a:gd name="connsiteX7" fmla="*/ 53340 w 67310"/>
                <a:gd name="connsiteY7" fmla="*/ 78740 h 80010"/>
                <a:gd name="connsiteX8" fmla="*/ 53340 w 67310"/>
                <a:gd name="connsiteY8" fmla="*/ 34290 h 80010"/>
                <a:gd name="connsiteX9" fmla="*/ 39370 w 67310"/>
                <a:gd name="connsiteY9" fmla="*/ 13970 h 80010"/>
                <a:gd name="connsiteX10" fmla="*/ 13970 w 67310"/>
                <a:gd name="connsiteY10" fmla="*/ 41910 h 80010"/>
                <a:gd name="connsiteX11" fmla="*/ 13970 w 67310"/>
                <a:gd name="connsiteY11" fmla="*/ 80010 h 80010"/>
                <a:gd name="connsiteX12" fmla="*/ 0 w 67310"/>
                <a:gd name="connsiteY12" fmla="*/ 80010 h 80010"/>
                <a:gd name="connsiteX13" fmla="*/ 0 w 67310"/>
                <a:gd name="connsiteY13" fmla="*/ 3810 h 80010"/>
                <a:gd name="connsiteX14" fmla="*/ 12700 w 67310"/>
                <a:gd name="connsiteY14" fmla="*/ 3810 h 8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10" h="80010">
                  <a:moveTo>
                    <a:pt x="11430" y="1270"/>
                  </a:moveTo>
                  <a:lnTo>
                    <a:pt x="11430" y="11430"/>
                  </a:lnTo>
                  <a:cubicBezTo>
                    <a:pt x="11430" y="15240"/>
                    <a:pt x="11430" y="16510"/>
                    <a:pt x="11430" y="17780"/>
                  </a:cubicBezTo>
                  <a:lnTo>
                    <a:pt x="11430" y="17780"/>
                  </a:lnTo>
                  <a:cubicBezTo>
                    <a:pt x="13970" y="11430"/>
                    <a:pt x="24130" y="0"/>
                    <a:pt x="40640" y="0"/>
                  </a:cubicBezTo>
                  <a:cubicBezTo>
                    <a:pt x="57150" y="0"/>
                    <a:pt x="67310" y="11430"/>
                    <a:pt x="67310" y="30480"/>
                  </a:cubicBezTo>
                  <a:lnTo>
                    <a:pt x="67310" y="78740"/>
                  </a:lnTo>
                  <a:lnTo>
                    <a:pt x="53340" y="78740"/>
                  </a:lnTo>
                  <a:lnTo>
                    <a:pt x="53340" y="34290"/>
                  </a:lnTo>
                  <a:cubicBezTo>
                    <a:pt x="53340" y="24130"/>
                    <a:pt x="52070" y="13970"/>
                    <a:pt x="39370" y="13970"/>
                  </a:cubicBezTo>
                  <a:cubicBezTo>
                    <a:pt x="26670" y="13970"/>
                    <a:pt x="13970" y="25400"/>
                    <a:pt x="13970" y="41910"/>
                  </a:cubicBezTo>
                  <a:lnTo>
                    <a:pt x="13970" y="80010"/>
                  </a:lnTo>
                  <a:lnTo>
                    <a:pt x="0" y="80010"/>
                  </a:lnTo>
                  <a:lnTo>
                    <a:pt x="0" y="3810"/>
                  </a:lnTo>
                  <a:lnTo>
                    <a:pt x="1270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 232">
              <a:extLst>
                <a:ext uri="{FF2B5EF4-FFF2-40B4-BE49-F238E27FC236}">
                  <a16:creationId xmlns:a16="http://schemas.microsoft.com/office/drawing/2014/main" id="{2CB8F1E4-6231-172E-A6F8-AFB6B983E203}"/>
                </a:ext>
              </a:extLst>
            </p:cNvPr>
            <p:cNvSpPr/>
            <p:nvPr/>
          </p:nvSpPr>
          <p:spPr>
            <a:xfrm>
              <a:off x="7795260" y="2477770"/>
              <a:ext cx="71120" cy="110489"/>
            </a:xfrm>
            <a:custGeom>
              <a:avLst/>
              <a:gdLst>
                <a:gd name="connsiteX0" fmla="*/ 6350 w 71120"/>
                <a:gd name="connsiteY0" fmla="*/ 7620 h 110489"/>
                <a:gd name="connsiteX1" fmla="*/ 30480 w 71120"/>
                <a:gd name="connsiteY1" fmla="*/ 0 h 110489"/>
                <a:gd name="connsiteX2" fmla="*/ 66040 w 71120"/>
                <a:gd name="connsiteY2" fmla="*/ 34290 h 110489"/>
                <a:gd name="connsiteX3" fmla="*/ 27940 w 71120"/>
                <a:gd name="connsiteY3" fmla="*/ 97790 h 110489"/>
                <a:gd name="connsiteX4" fmla="*/ 71120 w 71120"/>
                <a:gd name="connsiteY4" fmla="*/ 97790 h 110489"/>
                <a:gd name="connsiteX5" fmla="*/ 71120 w 71120"/>
                <a:gd name="connsiteY5" fmla="*/ 110490 h 110489"/>
                <a:gd name="connsiteX6" fmla="*/ 0 w 71120"/>
                <a:gd name="connsiteY6" fmla="*/ 110490 h 110489"/>
                <a:gd name="connsiteX7" fmla="*/ 50800 w 71120"/>
                <a:gd name="connsiteY7" fmla="*/ 34290 h 110489"/>
                <a:gd name="connsiteX8" fmla="*/ 29210 w 71120"/>
                <a:gd name="connsiteY8" fmla="*/ 12700 h 110489"/>
                <a:gd name="connsiteX9" fmla="*/ 6350 w 71120"/>
                <a:gd name="connsiteY9" fmla="*/ 20320 h 110489"/>
                <a:gd name="connsiteX10" fmla="*/ 6350 w 71120"/>
                <a:gd name="connsiteY10" fmla="*/ 6350 h 110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20" h="110489">
                  <a:moveTo>
                    <a:pt x="6350" y="7620"/>
                  </a:moveTo>
                  <a:cubicBezTo>
                    <a:pt x="12700" y="3810"/>
                    <a:pt x="21590" y="0"/>
                    <a:pt x="30480" y="0"/>
                  </a:cubicBezTo>
                  <a:cubicBezTo>
                    <a:pt x="52070" y="0"/>
                    <a:pt x="66040" y="13970"/>
                    <a:pt x="66040" y="34290"/>
                  </a:cubicBezTo>
                  <a:cubicBezTo>
                    <a:pt x="66040" y="54610"/>
                    <a:pt x="48260" y="74930"/>
                    <a:pt x="27940" y="97790"/>
                  </a:cubicBezTo>
                  <a:lnTo>
                    <a:pt x="71120" y="97790"/>
                  </a:lnTo>
                  <a:lnTo>
                    <a:pt x="71120" y="110490"/>
                  </a:lnTo>
                  <a:lnTo>
                    <a:pt x="0" y="110490"/>
                  </a:lnTo>
                  <a:cubicBezTo>
                    <a:pt x="33020" y="73660"/>
                    <a:pt x="50800" y="54610"/>
                    <a:pt x="50800" y="34290"/>
                  </a:cubicBezTo>
                  <a:cubicBezTo>
                    <a:pt x="50800" y="13970"/>
                    <a:pt x="43180" y="12700"/>
                    <a:pt x="29210" y="12700"/>
                  </a:cubicBezTo>
                  <a:cubicBezTo>
                    <a:pt x="15240" y="12700"/>
                    <a:pt x="11430" y="16510"/>
                    <a:pt x="6350" y="20320"/>
                  </a:cubicBezTo>
                  <a:lnTo>
                    <a:pt x="635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6373F3A3-3D47-B414-230C-B29457F64B3F}"/>
                </a:ext>
              </a:extLst>
            </p:cNvPr>
            <p:cNvSpPr/>
            <p:nvPr/>
          </p:nvSpPr>
          <p:spPr>
            <a:xfrm>
              <a:off x="7882891" y="2477770"/>
              <a:ext cx="63500" cy="113029"/>
            </a:xfrm>
            <a:custGeom>
              <a:avLst/>
              <a:gdLst>
                <a:gd name="connsiteX0" fmla="*/ 24130 w 63500"/>
                <a:gd name="connsiteY0" fmla="*/ 13970 h 113029"/>
                <a:gd name="connsiteX1" fmla="*/ 1270 w 63500"/>
                <a:gd name="connsiteY1" fmla="*/ 19050 h 113029"/>
                <a:gd name="connsiteX2" fmla="*/ 1270 w 63500"/>
                <a:gd name="connsiteY2" fmla="*/ 5080 h 113029"/>
                <a:gd name="connsiteX3" fmla="*/ 26670 w 63500"/>
                <a:gd name="connsiteY3" fmla="*/ 0 h 113029"/>
                <a:gd name="connsiteX4" fmla="*/ 62230 w 63500"/>
                <a:gd name="connsiteY4" fmla="*/ 29210 h 113029"/>
                <a:gd name="connsiteX5" fmla="*/ 41910 w 63500"/>
                <a:gd name="connsiteY5" fmla="*/ 54610 h 113029"/>
                <a:gd name="connsiteX6" fmla="*/ 63500 w 63500"/>
                <a:gd name="connsiteY6" fmla="*/ 82550 h 113029"/>
                <a:gd name="connsiteX7" fmla="*/ 26670 w 63500"/>
                <a:gd name="connsiteY7" fmla="*/ 113030 h 113029"/>
                <a:gd name="connsiteX8" fmla="*/ 0 w 63500"/>
                <a:gd name="connsiteY8" fmla="*/ 106680 h 113029"/>
                <a:gd name="connsiteX9" fmla="*/ 0 w 63500"/>
                <a:gd name="connsiteY9" fmla="*/ 92710 h 113029"/>
                <a:gd name="connsiteX10" fmla="*/ 26670 w 63500"/>
                <a:gd name="connsiteY10" fmla="*/ 99060 h 113029"/>
                <a:gd name="connsiteX11" fmla="*/ 49530 w 63500"/>
                <a:gd name="connsiteY11" fmla="*/ 80010 h 113029"/>
                <a:gd name="connsiteX12" fmla="*/ 20320 w 63500"/>
                <a:gd name="connsiteY12" fmla="*/ 59690 h 113029"/>
                <a:gd name="connsiteX13" fmla="*/ 16510 w 63500"/>
                <a:gd name="connsiteY13" fmla="*/ 59690 h 113029"/>
                <a:gd name="connsiteX14" fmla="*/ 16510 w 63500"/>
                <a:gd name="connsiteY14" fmla="*/ 48260 h 113029"/>
                <a:gd name="connsiteX15" fmla="*/ 20320 w 63500"/>
                <a:gd name="connsiteY15" fmla="*/ 48260 h 113029"/>
                <a:gd name="connsiteX16" fmla="*/ 45720 w 63500"/>
                <a:gd name="connsiteY16" fmla="*/ 29210 h 113029"/>
                <a:gd name="connsiteX17" fmla="*/ 24130 w 63500"/>
                <a:gd name="connsiteY17" fmla="*/ 11430 h 11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500" h="113029">
                  <a:moveTo>
                    <a:pt x="24130" y="13970"/>
                  </a:moveTo>
                  <a:cubicBezTo>
                    <a:pt x="15240" y="13970"/>
                    <a:pt x="6350" y="16510"/>
                    <a:pt x="1270" y="19050"/>
                  </a:cubicBezTo>
                  <a:lnTo>
                    <a:pt x="1270" y="5080"/>
                  </a:lnTo>
                  <a:cubicBezTo>
                    <a:pt x="6350" y="2540"/>
                    <a:pt x="16510" y="0"/>
                    <a:pt x="26670" y="0"/>
                  </a:cubicBezTo>
                  <a:cubicBezTo>
                    <a:pt x="48260" y="0"/>
                    <a:pt x="62230" y="11430"/>
                    <a:pt x="62230" y="29210"/>
                  </a:cubicBezTo>
                  <a:cubicBezTo>
                    <a:pt x="62230" y="46990"/>
                    <a:pt x="53340" y="50800"/>
                    <a:pt x="41910" y="54610"/>
                  </a:cubicBezTo>
                  <a:cubicBezTo>
                    <a:pt x="53340" y="58420"/>
                    <a:pt x="63500" y="68580"/>
                    <a:pt x="63500" y="82550"/>
                  </a:cubicBezTo>
                  <a:cubicBezTo>
                    <a:pt x="63500" y="96520"/>
                    <a:pt x="48260" y="113030"/>
                    <a:pt x="26670" y="113030"/>
                  </a:cubicBezTo>
                  <a:cubicBezTo>
                    <a:pt x="5080" y="113030"/>
                    <a:pt x="5080" y="110490"/>
                    <a:pt x="0" y="106680"/>
                  </a:cubicBezTo>
                  <a:lnTo>
                    <a:pt x="0" y="92710"/>
                  </a:lnTo>
                  <a:cubicBezTo>
                    <a:pt x="5080" y="95250"/>
                    <a:pt x="12700" y="99060"/>
                    <a:pt x="26670" y="99060"/>
                  </a:cubicBezTo>
                  <a:cubicBezTo>
                    <a:pt x="40640" y="99060"/>
                    <a:pt x="49530" y="91440"/>
                    <a:pt x="49530" y="80010"/>
                  </a:cubicBezTo>
                  <a:cubicBezTo>
                    <a:pt x="49530" y="68580"/>
                    <a:pt x="39370" y="59690"/>
                    <a:pt x="20320" y="59690"/>
                  </a:cubicBezTo>
                  <a:lnTo>
                    <a:pt x="16510" y="59690"/>
                  </a:lnTo>
                  <a:lnTo>
                    <a:pt x="16510" y="48260"/>
                  </a:lnTo>
                  <a:lnTo>
                    <a:pt x="20320" y="48260"/>
                  </a:lnTo>
                  <a:cubicBezTo>
                    <a:pt x="34290" y="48260"/>
                    <a:pt x="45720" y="40640"/>
                    <a:pt x="45720" y="29210"/>
                  </a:cubicBezTo>
                  <a:cubicBezTo>
                    <a:pt x="45720" y="17780"/>
                    <a:pt x="36830" y="11430"/>
                    <a:pt x="2413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 234">
              <a:extLst>
                <a:ext uri="{FF2B5EF4-FFF2-40B4-BE49-F238E27FC236}">
                  <a16:creationId xmlns:a16="http://schemas.microsoft.com/office/drawing/2014/main" id="{B7B0B217-DDF4-8846-E738-6EC414D86E5B}"/>
                </a:ext>
              </a:extLst>
            </p:cNvPr>
            <p:cNvSpPr/>
            <p:nvPr/>
          </p:nvSpPr>
          <p:spPr>
            <a:xfrm>
              <a:off x="5177791" y="2661920"/>
              <a:ext cx="81279" cy="110489"/>
            </a:xfrm>
            <a:custGeom>
              <a:avLst/>
              <a:gdLst>
                <a:gd name="connsiteX0" fmla="*/ 48260 w 81279"/>
                <a:gd name="connsiteY0" fmla="*/ 12700 h 110489"/>
                <a:gd name="connsiteX1" fmla="*/ 48260 w 81279"/>
                <a:gd name="connsiteY1" fmla="*/ 110490 h 110489"/>
                <a:gd name="connsiteX2" fmla="*/ 33020 w 81279"/>
                <a:gd name="connsiteY2" fmla="*/ 110490 h 110489"/>
                <a:gd name="connsiteX3" fmla="*/ 33020 w 81279"/>
                <a:gd name="connsiteY3" fmla="*/ 12700 h 110489"/>
                <a:gd name="connsiteX4" fmla="*/ 0 w 81279"/>
                <a:gd name="connsiteY4" fmla="*/ 12700 h 110489"/>
                <a:gd name="connsiteX5" fmla="*/ 0 w 81279"/>
                <a:gd name="connsiteY5" fmla="*/ 0 h 110489"/>
                <a:gd name="connsiteX6" fmla="*/ 81280 w 81279"/>
                <a:gd name="connsiteY6" fmla="*/ 0 h 110489"/>
                <a:gd name="connsiteX7" fmla="*/ 81280 w 81279"/>
                <a:gd name="connsiteY7" fmla="*/ 12700 h 110489"/>
                <a:gd name="connsiteX8" fmla="*/ 48260 w 81279"/>
                <a:gd name="connsiteY8" fmla="*/ 12700 h 110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279" h="110489">
                  <a:moveTo>
                    <a:pt x="48260" y="12700"/>
                  </a:moveTo>
                  <a:lnTo>
                    <a:pt x="48260" y="110490"/>
                  </a:lnTo>
                  <a:lnTo>
                    <a:pt x="33020" y="110490"/>
                  </a:lnTo>
                  <a:lnTo>
                    <a:pt x="33020" y="12700"/>
                  </a:lnTo>
                  <a:lnTo>
                    <a:pt x="0" y="12700"/>
                  </a:lnTo>
                  <a:lnTo>
                    <a:pt x="0" y="0"/>
                  </a:lnTo>
                  <a:lnTo>
                    <a:pt x="81280" y="0"/>
                  </a:lnTo>
                  <a:lnTo>
                    <a:pt x="81280" y="12700"/>
                  </a:lnTo>
                  <a:lnTo>
                    <a:pt x="48260" y="127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 235">
              <a:extLst>
                <a:ext uri="{FF2B5EF4-FFF2-40B4-BE49-F238E27FC236}">
                  <a16:creationId xmlns:a16="http://schemas.microsoft.com/office/drawing/2014/main" id="{9728D9C0-6A95-90F9-677E-C259B0A3E691}"/>
                </a:ext>
              </a:extLst>
            </p:cNvPr>
            <p:cNvSpPr/>
            <p:nvPr/>
          </p:nvSpPr>
          <p:spPr>
            <a:xfrm>
              <a:off x="5270501" y="2665730"/>
              <a:ext cx="17779" cy="106680"/>
            </a:xfrm>
            <a:custGeom>
              <a:avLst/>
              <a:gdLst>
                <a:gd name="connsiteX0" fmla="*/ 8890 w 17779"/>
                <a:gd name="connsiteY0" fmla="*/ 0 h 106680"/>
                <a:gd name="connsiteX1" fmla="*/ 17780 w 17779"/>
                <a:gd name="connsiteY1" fmla="*/ 8890 h 106680"/>
                <a:gd name="connsiteX2" fmla="*/ 8890 w 17779"/>
                <a:gd name="connsiteY2" fmla="*/ 17780 h 106680"/>
                <a:gd name="connsiteX3" fmla="*/ 0 w 17779"/>
                <a:gd name="connsiteY3" fmla="*/ 8890 h 106680"/>
                <a:gd name="connsiteX4" fmla="*/ 8890 w 17779"/>
                <a:gd name="connsiteY4" fmla="*/ 0 h 106680"/>
                <a:gd name="connsiteX5" fmla="*/ 16510 w 17779"/>
                <a:gd name="connsiteY5" fmla="*/ 30480 h 106680"/>
                <a:gd name="connsiteX6" fmla="*/ 16510 w 17779"/>
                <a:gd name="connsiteY6" fmla="*/ 106680 h 106680"/>
                <a:gd name="connsiteX7" fmla="*/ 2540 w 17779"/>
                <a:gd name="connsiteY7" fmla="*/ 106680 h 106680"/>
                <a:gd name="connsiteX8" fmla="*/ 2540 w 17779"/>
                <a:gd name="connsiteY8" fmla="*/ 30480 h 106680"/>
                <a:gd name="connsiteX9" fmla="*/ 16510 w 17779"/>
                <a:gd name="connsiteY9" fmla="*/ 30480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79" h="106680">
                  <a:moveTo>
                    <a:pt x="8890" y="0"/>
                  </a:moveTo>
                  <a:cubicBezTo>
                    <a:pt x="13970" y="0"/>
                    <a:pt x="17780" y="3810"/>
                    <a:pt x="17780" y="8890"/>
                  </a:cubicBezTo>
                  <a:cubicBezTo>
                    <a:pt x="17780" y="13970"/>
                    <a:pt x="13970" y="17780"/>
                    <a:pt x="889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0"/>
                    <a:pt x="3810" y="0"/>
                    <a:pt x="8890" y="0"/>
                  </a:cubicBezTo>
                  <a:close/>
                  <a:moveTo>
                    <a:pt x="16510" y="30480"/>
                  </a:moveTo>
                  <a:lnTo>
                    <a:pt x="16510" y="106680"/>
                  </a:lnTo>
                  <a:lnTo>
                    <a:pt x="2540" y="106680"/>
                  </a:lnTo>
                  <a:lnTo>
                    <a:pt x="2540" y="30480"/>
                  </a:lnTo>
                  <a:lnTo>
                    <a:pt x="16510" y="304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 236">
              <a:extLst>
                <a:ext uri="{FF2B5EF4-FFF2-40B4-BE49-F238E27FC236}">
                  <a16:creationId xmlns:a16="http://schemas.microsoft.com/office/drawing/2014/main" id="{0450DE4B-F7DB-2C52-606E-E10E81E50DF6}"/>
                </a:ext>
              </a:extLst>
            </p:cNvPr>
            <p:cNvSpPr/>
            <p:nvPr/>
          </p:nvSpPr>
          <p:spPr>
            <a:xfrm>
              <a:off x="5316221" y="2694940"/>
              <a:ext cx="115570" cy="78739"/>
            </a:xfrm>
            <a:custGeom>
              <a:avLst/>
              <a:gdLst>
                <a:gd name="connsiteX0" fmla="*/ 11430 w 115570"/>
                <a:gd name="connsiteY0" fmla="*/ 1270 h 78739"/>
                <a:gd name="connsiteX1" fmla="*/ 11430 w 115570"/>
                <a:gd name="connsiteY1" fmla="*/ 11430 h 78739"/>
                <a:gd name="connsiteX2" fmla="*/ 11430 w 115570"/>
                <a:gd name="connsiteY2" fmla="*/ 17780 h 78739"/>
                <a:gd name="connsiteX3" fmla="*/ 11430 w 115570"/>
                <a:gd name="connsiteY3" fmla="*/ 17780 h 78739"/>
                <a:gd name="connsiteX4" fmla="*/ 39370 w 115570"/>
                <a:gd name="connsiteY4" fmla="*/ 0 h 78739"/>
                <a:gd name="connsiteX5" fmla="*/ 62230 w 115570"/>
                <a:gd name="connsiteY5" fmla="*/ 17780 h 78739"/>
                <a:gd name="connsiteX6" fmla="*/ 62230 w 115570"/>
                <a:gd name="connsiteY6" fmla="*/ 17780 h 78739"/>
                <a:gd name="connsiteX7" fmla="*/ 88900 w 115570"/>
                <a:gd name="connsiteY7" fmla="*/ 0 h 78739"/>
                <a:gd name="connsiteX8" fmla="*/ 115570 w 115570"/>
                <a:gd name="connsiteY8" fmla="*/ 30480 h 78739"/>
                <a:gd name="connsiteX9" fmla="*/ 115570 w 115570"/>
                <a:gd name="connsiteY9" fmla="*/ 78740 h 78739"/>
                <a:gd name="connsiteX10" fmla="*/ 101600 w 115570"/>
                <a:gd name="connsiteY10" fmla="*/ 78740 h 78739"/>
                <a:gd name="connsiteX11" fmla="*/ 101600 w 115570"/>
                <a:gd name="connsiteY11" fmla="*/ 34290 h 78739"/>
                <a:gd name="connsiteX12" fmla="*/ 87630 w 115570"/>
                <a:gd name="connsiteY12" fmla="*/ 13970 h 78739"/>
                <a:gd name="connsiteX13" fmla="*/ 64770 w 115570"/>
                <a:gd name="connsiteY13" fmla="*/ 43180 h 78739"/>
                <a:gd name="connsiteX14" fmla="*/ 64770 w 115570"/>
                <a:gd name="connsiteY14" fmla="*/ 78740 h 78739"/>
                <a:gd name="connsiteX15" fmla="*/ 50800 w 115570"/>
                <a:gd name="connsiteY15" fmla="*/ 78740 h 78739"/>
                <a:gd name="connsiteX16" fmla="*/ 50800 w 115570"/>
                <a:gd name="connsiteY16" fmla="*/ 33020 h 78739"/>
                <a:gd name="connsiteX17" fmla="*/ 36830 w 115570"/>
                <a:gd name="connsiteY17" fmla="*/ 13970 h 78739"/>
                <a:gd name="connsiteX18" fmla="*/ 13970 w 115570"/>
                <a:gd name="connsiteY18" fmla="*/ 43180 h 78739"/>
                <a:gd name="connsiteX19" fmla="*/ 13970 w 115570"/>
                <a:gd name="connsiteY19" fmla="*/ 78740 h 78739"/>
                <a:gd name="connsiteX20" fmla="*/ 0 w 115570"/>
                <a:gd name="connsiteY20" fmla="*/ 78740 h 78739"/>
                <a:gd name="connsiteX21" fmla="*/ 0 w 115570"/>
                <a:gd name="connsiteY21" fmla="*/ 2540 h 78739"/>
                <a:gd name="connsiteX22" fmla="*/ 12700 w 115570"/>
                <a:gd name="connsiteY22" fmla="*/ 254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5570" h="78739">
                  <a:moveTo>
                    <a:pt x="11430" y="1270"/>
                  </a:moveTo>
                  <a:lnTo>
                    <a:pt x="11430" y="11430"/>
                  </a:lnTo>
                  <a:cubicBezTo>
                    <a:pt x="11430" y="15240"/>
                    <a:pt x="11430" y="16510"/>
                    <a:pt x="11430" y="17780"/>
                  </a:cubicBezTo>
                  <a:lnTo>
                    <a:pt x="11430" y="17780"/>
                  </a:lnTo>
                  <a:cubicBezTo>
                    <a:pt x="15240" y="7620"/>
                    <a:pt x="26670" y="0"/>
                    <a:pt x="39370" y="0"/>
                  </a:cubicBezTo>
                  <a:cubicBezTo>
                    <a:pt x="52070" y="0"/>
                    <a:pt x="59690" y="6350"/>
                    <a:pt x="62230" y="17780"/>
                  </a:cubicBezTo>
                  <a:lnTo>
                    <a:pt x="62230" y="17780"/>
                  </a:lnTo>
                  <a:cubicBezTo>
                    <a:pt x="67310" y="8890"/>
                    <a:pt x="77470" y="0"/>
                    <a:pt x="88900" y="0"/>
                  </a:cubicBezTo>
                  <a:cubicBezTo>
                    <a:pt x="107950" y="0"/>
                    <a:pt x="115570" y="11430"/>
                    <a:pt x="115570" y="30480"/>
                  </a:cubicBezTo>
                  <a:lnTo>
                    <a:pt x="115570" y="78740"/>
                  </a:lnTo>
                  <a:lnTo>
                    <a:pt x="101600" y="78740"/>
                  </a:lnTo>
                  <a:lnTo>
                    <a:pt x="101600" y="34290"/>
                  </a:lnTo>
                  <a:cubicBezTo>
                    <a:pt x="101600" y="22860"/>
                    <a:pt x="99060" y="13970"/>
                    <a:pt x="87630" y="13970"/>
                  </a:cubicBezTo>
                  <a:cubicBezTo>
                    <a:pt x="76200" y="13970"/>
                    <a:pt x="64770" y="29210"/>
                    <a:pt x="64770" y="43180"/>
                  </a:cubicBezTo>
                  <a:lnTo>
                    <a:pt x="64770" y="78740"/>
                  </a:lnTo>
                  <a:lnTo>
                    <a:pt x="50800" y="78740"/>
                  </a:lnTo>
                  <a:lnTo>
                    <a:pt x="50800" y="33020"/>
                  </a:lnTo>
                  <a:cubicBezTo>
                    <a:pt x="50800" y="22860"/>
                    <a:pt x="48260" y="13970"/>
                    <a:pt x="36830" y="13970"/>
                  </a:cubicBezTo>
                  <a:cubicBezTo>
                    <a:pt x="25400" y="13970"/>
                    <a:pt x="13970" y="29210"/>
                    <a:pt x="13970" y="43180"/>
                  </a:cubicBezTo>
                  <a:lnTo>
                    <a:pt x="13970" y="78740"/>
                  </a:lnTo>
                  <a:lnTo>
                    <a:pt x="0" y="78740"/>
                  </a:lnTo>
                  <a:lnTo>
                    <a:pt x="0" y="2540"/>
                  </a:lnTo>
                  <a:lnTo>
                    <a:pt x="1270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 237">
              <a:extLst>
                <a:ext uri="{FF2B5EF4-FFF2-40B4-BE49-F238E27FC236}">
                  <a16:creationId xmlns:a16="http://schemas.microsoft.com/office/drawing/2014/main" id="{C22CD848-DCEE-E2FC-66E6-54690E3C866D}"/>
                </a:ext>
              </a:extLst>
            </p:cNvPr>
            <p:cNvSpPr/>
            <p:nvPr/>
          </p:nvSpPr>
          <p:spPr>
            <a:xfrm>
              <a:off x="5449571" y="2694940"/>
              <a:ext cx="71120" cy="78739"/>
            </a:xfrm>
            <a:custGeom>
              <a:avLst/>
              <a:gdLst>
                <a:gd name="connsiteX0" fmla="*/ 71120 w 71120"/>
                <a:gd name="connsiteY0" fmla="*/ 35560 h 78739"/>
                <a:gd name="connsiteX1" fmla="*/ 71120 w 71120"/>
                <a:gd name="connsiteY1" fmla="*/ 43180 h 78739"/>
                <a:gd name="connsiteX2" fmla="*/ 13970 w 71120"/>
                <a:gd name="connsiteY2" fmla="*/ 43180 h 78739"/>
                <a:gd name="connsiteX3" fmla="*/ 40640 w 71120"/>
                <a:gd name="connsiteY3" fmla="*/ 67310 h 78739"/>
                <a:gd name="connsiteX4" fmla="*/ 68580 w 71120"/>
                <a:gd name="connsiteY4" fmla="*/ 59690 h 78739"/>
                <a:gd name="connsiteX5" fmla="*/ 68580 w 71120"/>
                <a:gd name="connsiteY5" fmla="*/ 72390 h 78739"/>
                <a:gd name="connsiteX6" fmla="*/ 40640 w 71120"/>
                <a:gd name="connsiteY6" fmla="*/ 78740 h 78739"/>
                <a:gd name="connsiteX7" fmla="*/ 0 w 71120"/>
                <a:gd name="connsiteY7" fmla="*/ 39370 h 78739"/>
                <a:gd name="connsiteX8" fmla="*/ 36830 w 71120"/>
                <a:gd name="connsiteY8" fmla="*/ 0 h 78739"/>
                <a:gd name="connsiteX9" fmla="*/ 71120 w 71120"/>
                <a:gd name="connsiteY9" fmla="*/ 35560 h 78739"/>
                <a:gd name="connsiteX10" fmla="*/ 36830 w 71120"/>
                <a:gd name="connsiteY10" fmla="*/ 11430 h 78739"/>
                <a:gd name="connsiteX11" fmla="*/ 13970 w 71120"/>
                <a:gd name="connsiteY11" fmla="*/ 33020 h 78739"/>
                <a:gd name="connsiteX12" fmla="*/ 57150 w 71120"/>
                <a:gd name="connsiteY12" fmla="*/ 33020 h 78739"/>
                <a:gd name="connsiteX13" fmla="*/ 36830 w 71120"/>
                <a:gd name="connsiteY13" fmla="*/ 1143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120" h="78739">
                  <a:moveTo>
                    <a:pt x="71120" y="35560"/>
                  </a:moveTo>
                  <a:cubicBezTo>
                    <a:pt x="71120" y="38100"/>
                    <a:pt x="71120" y="41910"/>
                    <a:pt x="71120" y="43180"/>
                  </a:cubicBezTo>
                  <a:lnTo>
                    <a:pt x="13970" y="43180"/>
                  </a:lnTo>
                  <a:cubicBezTo>
                    <a:pt x="13970" y="58420"/>
                    <a:pt x="24130" y="67310"/>
                    <a:pt x="40640" y="67310"/>
                  </a:cubicBezTo>
                  <a:cubicBezTo>
                    <a:pt x="57150" y="67310"/>
                    <a:pt x="62230" y="64770"/>
                    <a:pt x="68580" y="59690"/>
                  </a:cubicBezTo>
                  <a:lnTo>
                    <a:pt x="68580" y="72390"/>
                  </a:lnTo>
                  <a:cubicBezTo>
                    <a:pt x="62230" y="76200"/>
                    <a:pt x="52070" y="78740"/>
                    <a:pt x="4064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6830" y="0"/>
                  </a:cubicBezTo>
                  <a:cubicBezTo>
                    <a:pt x="57150" y="0"/>
                    <a:pt x="71120" y="16510"/>
                    <a:pt x="71120" y="35560"/>
                  </a:cubicBezTo>
                  <a:close/>
                  <a:moveTo>
                    <a:pt x="36830" y="11430"/>
                  </a:moveTo>
                  <a:cubicBezTo>
                    <a:pt x="24130" y="11430"/>
                    <a:pt x="15240" y="21590"/>
                    <a:pt x="13970" y="33020"/>
                  </a:cubicBezTo>
                  <a:lnTo>
                    <a:pt x="57150" y="33020"/>
                  </a:lnTo>
                  <a:cubicBezTo>
                    <a:pt x="57150" y="21590"/>
                    <a:pt x="49530" y="11430"/>
                    <a:pt x="3683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 238">
              <a:extLst>
                <a:ext uri="{FF2B5EF4-FFF2-40B4-BE49-F238E27FC236}">
                  <a16:creationId xmlns:a16="http://schemas.microsoft.com/office/drawing/2014/main" id="{85282108-45B0-4F76-9710-D7A505412DBF}"/>
                </a:ext>
              </a:extLst>
            </p:cNvPr>
            <p:cNvSpPr/>
            <p:nvPr/>
          </p:nvSpPr>
          <p:spPr>
            <a:xfrm>
              <a:off x="5534660" y="2693670"/>
              <a:ext cx="53340" cy="81279"/>
            </a:xfrm>
            <a:custGeom>
              <a:avLst/>
              <a:gdLst>
                <a:gd name="connsiteX0" fmla="*/ 24130 w 53340"/>
                <a:gd name="connsiteY0" fmla="*/ 45720 h 81279"/>
                <a:gd name="connsiteX1" fmla="*/ 1270 w 53340"/>
                <a:gd name="connsiteY1" fmla="*/ 21590 h 81279"/>
                <a:gd name="connsiteX2" fmla="*/ 27940 w 53340"/>
                <a:gd name="connsiteY2" fmla="*/ 0 h 81279"/>
                <a:gd name="connsiteX3" fmla="*/ 49530 w 53340"/>
                <a:gd name="connsiteY3" fmla="*/ 5080 h 81279"/>
                <a:gd name="connsiteX4" fmla="*/ 49530 w 53340"/>
                <a:gd name="connsiteY4" fmla="*/ 17780 h 81279"/>
                <a:gd name="connsiteX5" fmla="*/ 29210 w 53340"/>
                <a:gd name="connsiteY5" fmla="*/ 12700 h 81279"/>
                <a:gd name="connsiteX6" fmla="*/ 13970 w 53340"/>
                <a:gd name="connsiteY6" fmla="*/ 22860 h 81279"/>
                <a:gd name="connsiteX7" fmla="*/ 29210 w 53340"/>
                <a:gd name="connsiteY7" fmla="*/ 35560 h 81279"/>
                <a:gd name="connsiteX8" fmla="*/ 53340 w 53340"/>
                <a:gd name="connsiteY8" fmla="*/ 59690 h 81279"/>
                <a:gd name="connsiteX9" fmla="*/ 25400 w 53340"/>
                <a:gd name="connsiteY9" fmla="*/ 81280 h 81279"/>
                <a:gd name="connsiteX10" fmla="*/ 0 w 53340"/>
                <a:gd name="connsiteY10" fmla="*/ 76200 h 81279"/>
                <a:gd name="connsiteX11" fmla="*/ 0 w 53340"/>
                <a:gd name="connsiteY11" fmla="*/ 63500 h 81279"/>
                <a:gd name="connsiteX12" fmla="*/ 24130 w 53340"/>
                <a:gd name="connsiteY12" fmla="*/ 69850 h 81279"/>
                <a:gd name="connsiteX13" fmla="*/ 39370 w 53340"/>
                <a:gd name="connsiteY13" fmla="*/ 59690 h 81279"/>
                <a:gd name="connsiteX14" fmla="*/ 22860 w 53340"/>
                <a:gd name="connsiteY14" fmla="*/ 46990 h 8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40" h="81279">
                  <a:moveTo>
                    <a:pt x="24130" y="45720"/>
                  </a:moveTo>
                  <a:cubicBezTo>
                    <a:pt x="10160" y="41910"/>
                    <a:pt x="1270" y="35560"/>
                    <a:pt x="1270" y="21590"/>
                  </a:cubicBezTo>
                  <a:cubicBezTo>
                    <a:pt x="1270" y="7620"/>
                    <a:pt x="12700" y="0"/>
                    <a:pt x="27940" y="0"/>
                  </a:cubicBezTo>
                  <a:cubicBezTo>
                    <a:pt x="43180" y="0"/>
                    <a:pt x="44450" y="2540"/>
                    <a:pt x="49530" y="5080"/>
                  </a:cubicBezTo>
                  <a:lnTo>
                    <a:pt x="49530" y="17780"/>
                  </a:lnTo>
                  <a:cubicBezTo>
                    <a:pt x="44450" y="15240"/>
                    <a:pt x="36830" y="12700"/>
                    <a:pt x="29210" y="12700"/>
                  </a:cubicBezTo>
                  <a:cubicBezTo>
                    <a:pt x="21590" y="12700"/>
                    <a:pt x="13970" y="15240"/>
                    <a:pt x="13970" y="22860"/>
                  </a:cubicBezTo>
                  <a:cubicBezTo>
                    <a:pt x="13970" y="30480"/>
                    <a:pt x="19050" y="31750"/>
                    <a:pt x="29210" y="35560"/>
                  </a:cubicBezTo>
                  <a:cubicBezTo>
                    <a:pt x="45720" y="40640"/>
                    <a:pt x="53340" y="46990"/>
                    <a:pt x="53340" y="59690"/>
                  </a:cubicBezTo>
                  <a:cubicBezTo>
                    <a:pt x="53340" y="72390"/>
                    <a:pt x="41910" y="81280"/>
                    <a:pt x="25400" y="81280"/>
                  </a:cubicBezTo>
                  <a:cubicBezTo>
                    <a:pt x="8890" y="81280"/>
                    <a:pt x="6350" y="78740"/>
                    <a:pt x="0" y="76200"/>
                  </a:cubicBezTo>
                  <a:lnTo>
                    <a:pt x="0" y="63500"/>
                  </a:lnTo>
                  <a:cubicBezTo>
                    <a:pt x="7620" y="67310"/>
                    <a:pt x="17780" y="69850"/>
                    <a:pt x="24130" y="69850"/>
                  </a:cubicBezTo>
                  <a:cubicBezTo>
                    <a:pt x="30480" y="69850"/>
                    <a:pt x="39370" y="67310"/>
                    <a:pt x="39370" y="59690"/>
                  </a:cubicBezTo>
                  <a:cubicBezTo>
                    <a:pt x="39370" y="52070"/>
                    <a:pt x="34290" y="50800"/>
                    <a:pt x="2286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 239">
              <a:extLst>
                <a:ext uri="{FF2B5EF4-FFF2-40B4-BE49-F238E27FC236}">
                  <a16:creationId xmlns:a16="http://schemas.microsoft.com/office/drawing/2014/main" id="{5A58D483-FF2C-A811-C6B3-FDE115E5D4E4}"/>
                </a:ext>
              </a:extLst>
            </p:cNvPr>
            <p:cNvSpPr/>
            <p:nvPr/>
          </p:nvSpPr>
          <p:spPr>
            <a:xfrm>
              <a:off x="5642610" y="2694940"/>
              <a:ext cx="63500" cy="78739"/>
            </a:xfrm>
            <a:custGeom>
              <a:avLst/>
              <a:gdLst>
                <a:gd name="connsiteX0" fmla="*/ 5080 w 63500"/>
                <a:gd name="connsiteY0" fmla="*/ 5080 h 78739"/>
                <a:gd name="connsiteX1" fmla="*/ 31750 w 63500"/>
                <a:gd name="connsiteY1" fmla="*/ 0 h 78739"/>
                <a:gd name="connsiteX2" fmla="*/ 63500 w 63500"/>
                <a:gd name="connsiteY2" fmla="*/ 29210 h 78739"/>
                <a:gd name="connsiteX3" fmla="*/ 63500 w 63500"/>
                <a:gd name="connsiteY3" fmla="*/ 77470 h 78739"/>
                <a:gd name="connsiteX4" fmla="*/ 50800 w 63500"/>
                <a:gd name="connsiteY4" fmla="*/ 77470 h 78739"/>
                <a:gd name="connsiteX5" fmla="*/ 50800 w 63500"/>
                <a:gd name="connsiteY5" fmla="*/ 68580 h 78739"/>
                <a:gd name="connsiteX6" fmla="*/ 50800 w 63500"/>
                <a:gd name="connsiteY6" fmla="*/ 62230 h 78739"/>
                <a:gd name="connsiteX7" fmla="*/ 50800 w 63500"/>
                <a:gd name="connsiteY7" fmla="*/ 62230 h 78739"/>
                <a:gd name="connsiteX8" fmla="*/ 24130 w 63500"/>
                <a:gd name="connsiteY8" fmla="*/ 78740 h 78739"/>
                <a:gd name="connsiteX9" fmla="*/ 0 w 63500"/>
                <a:gd name="connsiteY9" fmla="*/ 55880 h 78739"/>
                <a:gd name="connsiteX10" fmla="*/ 49530 w 63500"/>
                <a:gd name="connsiteY10" fmla="*/ 33020 h 78739"/>
                <a:gd name="connsiteX11" fmla="*/ 49530 w 63500"/>
                <a:gd name="connsiteY11" fmla="*/ 29210 h 78739"/>
                <a:gd name="connsiteX12" fmla="*/ 29210 w 63500"/>
                <a:gd name="connsiteY12" fmla="*/ 11430 h 78739"/>
                <a:gd name="connsiteX13" fmla="*/ 3810 w 63500"/>
                <a:gd name="connsiteY13" fmla="*/ 17780 h 78739"/>
                <a:gd name="connsiteX14" fmla="*/ 3810 w 63500"/>
                <a:gd name="connsiteY14" fmla="*/ 5080 h 78739"/>
                <a:gd name="connsiteX15" fmla="*/ 49530 w 63500"/>
                <a:gd name="connsiteY15" fmla="*/ 43180 h 78739"/>
                <a:gd name="connsiteX16" fmla="*/ 13970 w 63500"/>
                <a:gd name="connsiteY16" fmla="*/ 55880 h 78739"/>
                <a:gd name="connsiteX17" fmla="*/ 26670 w 63500"/>
                <a:gd name="connsiteY17" fmla="*/ 67310 h 78739"/>
                <a:gd name="connsiteX18" fmla="*/ 49530 w 63500"/>
                <a:gd name="connsiteY18" fmla="*/ 4318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78739">
                  <a:moveTo>
                    <a:pt x="5080" y="5080"/>
                  </a:moveTo>
                  <a:cubicBezTo>
                    <a:pt x="8890" y="2540"/>
                    <a:pt x="19050" y="0"/>
                    <a:pt x="31750" y="0"/>
                  </a:cubicBezTo>
                  <a:cubicBezTo>
                    <a:pt x="53340" y="0"/>
                    <a:pt x="63500" y="10160"/>
                    <a:pt x="63500" y="29210"/>
                  </a:cubicBezTo>
                  <a:lnTo>
                    <a:pt x="63500" y="77470"/>
                  </a:lnTo>
                  <a:lnTo>
                    <a:pt x="50800" y="77470"/>
                  </a:lnTo>
                  <a:lnTo>
                    <a:pt x="50800" y="68580"/>
                  </a:lnTo>
                  <a:cubicBezTo>
                    <a:pt x="50800" y="64770"/>
                    <a:pt x="50800" y="62230"/>
                    <a:pt x="50800" y="62230"/>
                  </a:cubicBezTo>
                  <a:lnTo>
                    <a:pt x="50800" y="62230"/>
                  </a:lnTo>
                  <a:cubicBezTo>
                    <a:pt x="50800" y="64770"/>
                    <a:pt x="41910" y="78740"/>
                    <a:pt x="24130" y="78740"/>
                  </a:cubicBezTo>
                  <a:cubicBezTo>
                    <a:pt x="6350" y="78740"/>
                    <a:pt x="0" y="69850"/>
                    <a:pt x="0" y="55880"/>
                  </a:cubicBezTo>
                  <a:cubicBezTo>
                    <a:pt x="0" y="41910"/>
                    <a:pt x="17780" y="27940"/>
                    <a:pt x="49530" y="33020"/>
                  </a:cubicBezTo>
                  <a:lnTo>
                    <a:pt x="49530" y="29210"/>
                  </a:lnTo>
                  <a:cubicBezTo>
                    <a:pt x="49530" y="16510"/>
                    <a:pt x="41910" y="11430"/>
                    <a:pt x="29210" y="11430"/>
                  </a:cubicBezTo>
                  <a:cubicBezTo>
                    <a:pt x="16510" y="11430"/>
                    <a:pt x="8890" y="15240"/>
                    <a:pt x="3810" y="17780"/>
                  </a:cubicBezTo>
                  <a:lnTo>
                    <a:pt x="3810" y="5080"/>
                  </a:lnTo>
                  <a:close/>
                  <a:moveTo>
                    <a:pt x="49530" y="43180"/>
                  </a:moveTo>
                  <a:cubicBezTo>
                    <a:pt x="24130" y="39370"/>
                    <a:pt x="13970" y="45720"/>
                    <a:pt x="13970" y="55880"/>
                  </a:cubicBezTo>
                  <a:cubicBezTo>
                    <a:pt x="13970" y="66040"/>
                    <a:pt x="19050" y="67310"/>
                    <a:pt x="26670" y="67310"/>
                  </a:cubicBezTo>
                  <a:cubicBezTo>
                    <a:pt x="39370" y="67310"/>
                    <a:pt x="49530" y="54610"/>
                    <a:pt x="4953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 240">
              <a:extLst>
                <a:ext uri="{FF2B5EF4-FFF2-40B4-BE49-F238E27FC236}">
                  <a16:creationId xmlns:a16="http://schemas.microsoft.com/office/drawing/2014/main" id="{DC6694FE-448C-F286-6619-C0D861B45718}"/>
                </a:ext>
              </a:extLst>
            </p:cNvPr>
            <p:cNvSpPr/>
            <p:nvPr/>
          </p:nvSpPr>
          <p:spPr>
            <a:xfrm>
              <a:off x="5732780" y="2694940"/>
              <a:ext cx="67310" cy="80010"/>
            </a:xfrm>
            <a:custGeom>
              <a:avLst/>
              <a:gdLst>
                <a:gd name="connsiteX0" fmla="*/ 11430 w 67310"/>
                <a:gd name="connsiteY0" fmla="*/ 1270 h 80010"/>
                <a:gd name="connsiteX1" fmla="*/ 11430 w 67310"/>
                <a:gd name="connsiteY1" fmla="*/ 11430 h 80010"/>
                <a:gd name="connsiteX2" fmla="*/ 11430 w 67310"/>
                <a:gd name="connsiteY2" fmla="*/ 17780 h 80010"/>
                <a:gd name="connsiteX3" fmla="*/ 11430 w 67310"/>
                <a:gd name="connsiteY3" fmla="*/ 17780 h 80010"/>
                <a:gd name="connsiteX4" fmla="*/ 40640 w 67310"/>
                <a:gd name="connsiteY4" fmla="*/ 0 h 80010"/>
                <a:gd name="connsiteX5" fmla="*/ 67310 w 67310"/>
                <a:gd name="connsiteY5" fmla="*/ 30480 h 80010"/>
                <a:gd name="connsiteX6" fmla="*/ 67310 w 67310"/>
                <a:gd name="connsiteY6" fmla="*/ 78740 h 80010"/>
                <a:gd name="connsiteX7" fmla="*/ 53340 w 67310"/>
                <a:gd name="connsiteY7" fmla="*/ 78740 h 80010"/>
                <a:gd name="connsiteX8" fmla="*/ 53340 w 67310"/>
                <a:gd name="connsiteY8" fmla="*/ 34290 h 80010"/>
                <a:gd name="connsiteX9" fmla="*/ 39370 w 67310"/>
                <a:gd name="connsiteY9" fmla="*/ 13970 h 80010"/>
                <a:gd name="connsiteX10" fmla="*/ 13970 w 67310"/>
                <a:gd name="connsiteY10" fmla="*/ 41910 h 80010"/>
                <a:gd name="connsiteX11" fmla="*/ 13970 w 67310"/>
                <a:gd name="connsiteY11" fmla="*/ 80010 h 80010"/>
                <a:gd name="connsiteX12" fmla="*/ 0 w 67310"/>
                <a:gd name="connsiteY12" fmla="*/ 80010 h 80010"/>
                <a:gd name="connsiteX13" fmla="*/ 0 w 67310"/>
                <a:gd name="connsiteY13" fmla="*/ 3810 h 80010"/>
                <a:gd name="connsiteX14" fmla="*/ 12700 w 67310"/>
                <a:gd name="connsiteY14" fmla="*/ 3810 h 8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10" h="80010">
                  <a:moveTo>
                    <a:pt x="11430" y="1270"/>
                  </a:moveTo>
                  <a:lnTo>
                    <a:pt x="11430" y="11430"/>
                  </a:lnTo>
                  <a:cubicBezTo>
                    <a:pt x="11430" y="15240"/>
                    <a:pt x="11430" y="16510"/>
                    <a:pt x="11430" y="17780"/>
                  </a:cubicBezTo>
                  <a:lnTo>
                    <a:pt x="11430" y="17780"/>
                  </a:lnTo>
                  <a:cubicBezTo>
                    <a:pt x="13970" y="11430"/>
                    <a:pt x="24130" y="0"/>
                    <a:pt x="40640" y="0"/>
                  </a:cubicBezTo>
                  <a:cubicBezTo>
                    <a:pt x="57150" y="0"/>
                    <a:pt x="67310" y="11430"/>
                    <a:pt x="67310" y="30480"/>
                  </a:cubicBezTo>
                  <a:lnTo>
                    <a:pt x="67310" y="78740"/>
                  </a:lnTo>
                  <a:lnTo>
                    <a:pt x="53340" y="78740"/>
                  </a:lnTo>
                  <a:lnTo>
                    <a:pt x="53340" y="34290"/>
                  </a:lnTo>
                  <a:cubicBezTo>
                    <a:pt x="53340" y="24130"/>
                    <a:pt x="52070" y="13970"/>
                    <a:pt x="39370" y="13970"/>
                  </a:cubicBezTo>
                  <a:cubicBezTo>
                    <a:pt x="26670" y="13970"/>
                    <a:pt x="13970" y="25400"/>
                    <a:pt x="13970" y="41910"/>
                  </a:cubicBezTo>
                  <a:lnTo>
                    <a:pt x="13970" y="80010"/>
                  </a:lnTo>
                  <a:lnTo>
                    <a:pt x="0" y="80010"/>
                  </a:lnTo>
                  <a:lnTo>
                    <a:pt x="0" y="3810"/>
                  </a:lnTo>
                  <a:lnTo>
                    <a:pt x="1270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D3C83018-CB6C-5676-6B5F-E33A4FF0F357}"/>
                </a:ext>
              </a:extLst>
            </p:cNvPr>
            <p:cNvSpPr/>
            <p:nvPr/>
          </p:nvSpPr>
          <p:spPr>
            <a:xfrm>
              <a:off x="5819141" y="2664460"/>
              <a:ext cx="76200" cy="110489"/>
            </a:xfrm>
            <a:custGeom>
              <a:avLst/>
              <a:gdLst>
                <a:gd name="connsiteX0" fmla="*/ 74930 w 76200"/>
                <a:gd name="connsiteY0" fmla="*/ 107950 h 110489"/>
                <a:gd name="connsiteX1" fmla="*/ 62230 w 76200"/>
                <a:gd name="connsiteY1" fmla="*/ 107950 h 110489"/>
                <a:gd name="connsiteX2" fmla="*/ 62230 w 76200"/>
                <a:gd name="connsiteY2" fmla="*/ 99060 h 110489"/>
                <a:gd name="connsiteX3" fmla="*/ 62230 w 76200"/>
                <a:gd name="connsiteY3" fmla="*/ 93980 h 110489"/>
                <a:gd name="connsiteX4" fmla="*/ 62230 w 76200"/>
                <a:gd name="connsiteY4" fmla="*/ 93980 h 110489"/>
                <a:gd name="connsiteX5" fmla="*/ 35560 w 76200"/>
                <a:gd name="connsiteY5" fmla="*/ 110490 h 110489"/>
                <a:gd name="connsiteX6" fmla="*/ 0 w 76200"/>
                <a:gd name="connsiteY6" fmla="*/ 71120 h 110489"/>
                <a:gd name="connsiteX7" fmla="*/ 35560 w 76200"/>
                <a:gd name="connsiteY7" fmla="*/ 31750 h 110489"/>
                <a:gd name="connsiteX8" fmla="*/ 62230 w 76200"/>
                <a:gd name="connsiteY8" fmla="*/ 45720 h 110489"/>
                <a:gd name="connsiteX9" fmla="*/ 62230 w 76200"/>
                <a:gd name="connsiteY9" fmla="*/ 45720 h 110489"/>
                <a:gd name="connsiteX10" fmla="*/ 62230 w 76200"/>
                <a:gd name="connsiteY10" fmla="*/ 39370 h 110489"/>
                <a:gd name="connsiteX11" fmla="*/ 62230 w 76200"/>
                <a:gd name="connsiteY11" fmla="*/ 0 h 110489"/>
                <a:gd name="connsiteX12" fmla="*/ 76200 w 76200"/>
                <a:gd name="connsiteY12" fmla="*/ 0 h 110489"/>
                <a:gd name="connsiteX13" fmla="*/ 76200 w 76200"/>
                <a:gd name="connsiteY13" fmla="*/ 109220 h 110489"/>
                <a:gd name="connsiteX14" fmla="*/ 12700 w 76200"/>
                <a:gd name="connsiteY14" fmla="*/ 69850 h 110489"/>
                <a:gd name="connsiteX15" fmla="*/ 36830 w 76200"/>
                <a:gd name="connsiteY15" fmla="*/ 97790 h 110489"/>
                <a:gd name="connsiteX16" fmla="*/ 60960 w 76200"/>
                <a:gd name="connsiteY16" fmla="*/ 69850 h 110489"/>
                <a:gd name="connsiteX17" fmla="*/ 36830 w 76200"/>
                <a:gd name="connsiteY17" fmla="*/ 41910 h 110489"/>
                <a:gd name="connsiteX18" fmla="*/ 12700 w 76200"/>
                <a:gd name="connsiteY18" fmla="*/ 69850 h 110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200" h="110489">
                  <a:moveTo>
                    <a:pt x="74930" y="107950"/>
                  </a:moveTo>
                  <a:lnTo>
                    <a:pt x="62230" y="107950"/>
                  </a:lnTo>
                  <a:lnTo>
                    <a:pt x="62230" y="99060"/>
                  </a:lnTo>
                  <a:cubicBezTo>
                    <a:pt x="62230" y="95250"/>
                    <a:pt x="62230" y="93980"/>
                    <a:pt x="62230" y="93980"/>
                  </a:cubicBezTo>
                  <a:lnTo>
                    <a:pt x="62230" y="93980"/>
                  </a:lnTo>
                  <a:cubicBezTo>
                    <a:pt x="58420" y="102870"/>
                    <a:pt x="46990" y="110490"/>
                    <a:pt x="35560" y="110490"/>
                  </a:cubicBezTo>
                  <a:cubicBezTo>
                    <a:pt x="15240" y="110490"/>
                    <a:pt x="0" y="93980"/>
                    <a:pt x="0" y="71120"/>
                  </a:cubicBezTo>
                  <a:cubicBezTo>
                    <a:pt x="0" y="48260"/>
                    <a:pt x="15240" y="31750"/>
                    <a:pt x="35560" y="31750"/>
                  </a:cubicBezTo>
                  <a:cubicBezTo>
                    <a:pt x="55880" y="31750"/>
                    <a:pt x="58420" y="38100"/>
                    <a:pt x="62230" y="45720"/>
                  </a:cubicBezTo>
                  <a:lnTo>
                    <a:pt x="62230" y="45720"/>
                  </a:lnTo>
                  <a:cubicBezTo>
                    <a:pt x="62230" y="45720"/>
                    <a:pt x="62230" y="43180"/>
                    <a:pt x="62230" y="39370"/>
                  </a:cubicBezTo>
                  <a:lnTo>
                    <a:pt x="62230" y="0"/>
                  </a:lnTo>
                  <a:lnTo>
                    <a:pt x="76200" y="0"/>
                  </a:lnTo>
                  <a:lnTo>
                    <a:pt x="76200" y="109220"/>
                  </a:lnTo>
                  <a:close/>
                  <a:moveTo>
                    <a:pt x="12700" y="69850"/>
                  </a:moveTo>
                  <a:cubicBezTo>
                    <a:pt x="12700" y="85090"/>
                    <a:pt x="21590" y="97790"/>
                    <a:pt x="36830" y="97790"/>
                  </a:cubicBezTo>
                  <a:cubicBezTo>
                    <a:pt x="52070" y="97790"/>
                    <a:pt x="60960" y="88900"/>
                    <a:pt x="60960" y="69850"/>
                  </a:cubicBezTo>
                  <a:cubicBezTo>
                    <a:pt x="60960" y="50800"/>
                    <a:pt x="48260" y="41910"/>
                    <a:pt x="36830" y="41910"/>
                  </a:cubicBezTo>
                  <a:cubicBezTo>
                    <a:pt x="25400" y="41910"/>
                    <a:pt x="12700" y="53340"/>
                    <a:pt x="12700" y="698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 242">
              <a:extLst>
                <a:ext uri="{FF2B5EF4-FFF2-40B4-BE49-F238E27FC236}">
                  <a16:creationId xmlns:a16="http://schemas.microsoft.com/office/drawing/2014/main" id="{28D2DA26-CBDD-904A-0BA2-A8B83B4D1E2D}"/>
                </a:ext>
              </a:extLst>
            </p:cNvPr>
            <p:cNvSpPr/>
            <p:nvPr/>
          </p:nvSpPr>
          <p:spPr>
            <a:xfrm>
              <a:off x="5955030" y="2694940"/>
              <a:ext cx="63500" cy="78739"/>
            </a:xfrm>
            <a:custGeom>
              <a:avLst/>
              <a:gdLst>
                <a:gd name="connsiteX0" fmla="*/ 5080 w 63500"/>
                <a:gd name="connsiteY0" fmla="*/ 5080 h 78739"/>
                <a:gd name="connsiteX1" fmla="*/ 31750 w 63500"/>
                <a:gd name="connsiteY1" fmla="*/ 0 h 78739"/>
                <a:gd name="connsiteX2" fmla="*/ 63500 w 63500"/>
                <a:gd name="connsiteY2" fmla="*/ 29210 h 78739"/>
                <a:gd name="connsiteX3" fmla="*/ 63500 w 63500"/>
                <a:gd name="connsiteY3" fmla="*/ 77470 h 78739"/>
                <a:gd name="connsiteX4" fmla="*/ 50800 w 63500"/>
                <a:gd name="connsiteY4" fmla="*/ 77470 h 78739"/>
                <a:gd name="connsiteX5" fmla="*/ 50800 w 63500"/>
                <a:gd name="connsiteY5" fmla="*/ 68580 h 78739"/>
                <a:gd name="connsiteX6" fmla="*/ 50800 w 63500"/>
                <a:gd name="connsiteY6" fmla="*/ 62230 h 78739"/>
                <a:gd name="connsiteX7" fmla="*/ 50800 w 63500"/>
                <a:gd name="connsiteY7" fmla="*/ 62230 h 78739"/>
                <a:gd name="connsiteX8" fmla="*/ 24130 w 63500"/>
                <a:gd name="connsiteY8" fmla="*/ 78740 h 78739"/>
                <a:gd name="connsiteX9" fmla="*/ 0 w 63500"/>
                <a:gd name="connsiteY9" fmla="*/ 55880 h 78739"/>
                <a:gd name="connsiteX10" fmla="*/ 49530 w 63500"/>
                <a:gd name="connsiteY10" fmla="*/ 33020 h 78739"/>
                <a:gd name="connsiteX11" fmla="*/ 49530 w 63500"/>
                <a:gd name="connsiteY11" fmla="*/ 29210 h 78739"/>
                <a:gd name="connsiteX12" fmla="*/ 29210 w 63500"/>
                <a:gd name="connsiteY12" fmla="*/ 11430 h 78739"/>
                <a:gd name="connsiteX13" fmla="*/ 3810 w 63500"/>
                <a:gd name="connsiteY13" fmla="*/ 17780 h 78739"/>
                <a:gd name="connsiteX14" fmla="*/ 3810 w 63500"/>
                <a:gd name="connsiteY14" fmla="*/ 5080 h 78739"/>
                <a:gd name="connsiteX15" fmla="*/ 49530 w 63500"/>
                <a:gd name="connsiteY15" fmla="*/ 43180 h 78739"/>
                <a:gd name="connsiteX16" fmla="*/ 13970 w 63500"/>
                <a:gd name="connsiteY16" fmla="*/ 55880 h 78739"/>
                <a:gd name="connsiteX17" fmla="*/ 26670 w 63500"/>
                <a:gd name="connsiteY17" fmla="*/ 67310 h 78739"/>
                <a:gd name="connsiteX18" fmla="*/ 49530 w 63500"/>
                <a:gd name="connsiteY18" fmla="*/ 4318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78739">
                  <a:moveTo>
                    <a:pt x="5080" y="5080"/>
                  </a:moveTo>
                  <a:cubicBezTo>
                    <a:pt x="8890" y="2540"/>
                    <a:pt x="19050" y="0"/>
                    <a:pt x="31750" y="0"/>
                  </a:cubicBezTo>
                  <a:cubicBezTo>
                    <a:pt x="53340" y="0"/>
                    <a:pt x="63500" y="10160"/>
                    <a:pt x="63500" y="29210"/>
                  </a:cubicBezTo>
                  <a:lnTo>
                    <a:pt x="63500" y="77470"/>
                  </a:lnTo>
                  <a:lnTo>
                    <a:pt x="50800" y="77470"/>
                  </a:lnTo>
                  <a:lnTo>
                    <a:pt x="50800" y="68580"/>
                  </a:lnTo>
                  <a:cubicBezTo>
                    <a:pt x="50800" y="64770"/>
                    <a:pt x="50800" y="62230"/>
                    <a:pt x="50800" y="62230"/>
                  </a:cubicBezTo>
                  <a:lnTo>
                    <a:pt x="50800" y="62230"/>
                  </a:lnTo>
                  <a:cubicBezTo>
                    <a:pt x="50800" y="64770"/>
                    <a:pt x="41910" y="78740"/>
                    <a:pt x="24130" y="78740"/>
                  </a:cubicBezTo>
                  <a:cubicBezTo>
                    <a:pt x="6350" y="78740"/>
                    <a:pt x="0" y="69850"/>
                    <a:pt x="0" y="55880"/>
                  </a:cubicBezTo>
                  <a:cubicBezTo>
                    <a:pt x="0" y="41910"/>
                    <a:pt x="17780" y="27940"/>
                    <a:pt x="49530" y="33020"/>
                  </a:cubicBezTo>
                  <a:lnTo>
                    <a:pt x="49530" y="29210"/>
                  </a:lnTo>
                  <a:cubicBezTo>
                    <a:pt x="49530" y="16510"/>
                    <a:pt x="41910" y="11430"/>
                    <a:pt x="29210" y="11430"/>
                  </a:cubicBezTo>
                  <a:cubicBezTo>
                    <a:pt x="16510" y="11430"/>
                    <a:pt x="8890" y="15240"/>
                    <a:pt x="3810" y="17780"/>
                  </a:cubicBezTo>
                  <a:lnTo>
                    <a:pt x="3810" y="5080"/>
                  </a:lnTo>
                  <a:close/>
                  <a:moveTo>
                    <a:pt x="49530" y="43180"/>
                  </a:moveTo>
                  <a:cubicBezTo>
                    <a:pt x="24130" y="39370"/>
                    <a:pt x="13970" y="45720"/>
                    <a:pt x="13970" y="55880"/>
                  </a:cubicBezTo>
                  <a:cubicBezTo>
                    <a:pt x="13970" y="66040"/>
                    <a:pt x="19050" y="67310"/>
                    <a:pt x="26670" y="67310"/>
                  </a:cubicBezTo>
                  <a:cubicBezTo>
                    <a:pt x="39370" y="67310"/>
                    <a:pt x="49530" y="54610"/>
                    <a:pt x="4953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 243">
              <a:extLst>
                <a:ext uri="{FF2B5EF4-FFF2-40B4-BE49-F238E27FC236}">
                  <a16:creationId xmlns:a16="http://schemas.microsoft.com/office/drawing/2014/main" id="{F3650929-FC31-78E8-5AC6-C77752F83D11}"/>
                </a:ext>
              </a:extLst>
            </p:cNvPr>
            <p:cNvSpPr/>
            <p:nvPr/>
          </p:nvSpPr>
          <p:spPr>
            <a:xfrm>
              <a:off x="6033771" y="2673350"/>
              <a:ext cx="52070" cy="100329"/>
            </a:xfrm>
            <a:custGeom>
              <a:avLst/>
              <a:gdLst>
                <a:gd name="connsiteX0" fmla="*/ 12700 w 52070"/>
                <a:gd name="connsiteY0" fmla="*/ 22860 h 100329"/>
                <a:gd name="connsiteX1" fmla="*/ 12700 w 52070"/>
                <a:gd name="connsiteY1" fmla="*/ 0 h 100329"/>
                <a:gd name="connsiteX2" fmla="*/ 26670 w 52070"/>
                <a:gd name="connsiteY2" fmla="*/ 0 h 100329"/>
                <a:gd name="connsiteX3" fmla="*/ 26670 w 52070"/>
                <a:gd name="connsiteY3" fmla="*/ 22860 h 100329"/>
                <a:gd name="connsiteX4" fmla="*/ 49530 w 52070"/>
                <a:gd name="connsiteY4" fmla="*/ 22860 h 100329"/>
                <a:gd name="connsiteX5" fmla="*/ 49530 w 52070"/>
                <a:gd name="connsiteY5" fmla="*/ 34290 h 100329"/>
                <a:gd name="connsiteX6" fmla="*/ 26670 w 52070"/>
                <a:gd name="connsiteY6" fmla="*/ 34290 h 100329"/>
                <a:gd name="connsiteX7" fmla="*/ 26670 w 52070"/>
                <a:gd name="connsiteY7" fmla="*/ 73660 h 100329"/>
                <a:gd name="connsiteX8" fmla="*/ 38100 w 52070"/>
                <a:gd name="connsiteY8" fmla="*/ 87630 h 100329"/>
                <a:gd name="connsiteX9" fmla="*/ 52070 w 52070"/>
                <a:gd name="connsiteY9" fmla="*/ 83820 h 100329"/>
                <a:gd name="connsiteX10" fmla="*/ 52070 w 52070"/>
                <a:gd name="connsiteY10" fmla="*/ 96520 h 100329"/>
                <a:gd name="connsiteX11" fmla="*/ 35560 w 52070"/>
                <a:gd name="connsiteY11" fmla="*/ 100330 h 100329"/>
                <a:gd name="connsiteX12" fmla="*/ 12700 w 52070"/>
                <a:gd name="connsiteY12" fmla="*/ 77470 h 100329"/>
                <a:gd name="connsiteX13" fmla="*/ 12700 w 52070"/>
                <a:gd name="connsiteY13" fmla="*/ 34290 h 100329"/>
                <a:gd name="connsiteX14" fmla="*/ 0 w 52070"/>
                <a:gd name="connsiteY14" fmla="*/ 34290 h 100329"/>
                <a:gd name="connsiteX15" fmla="*/ 0 w 52070"/>
                <a:gd name="connsiteY15" fmla="*/ 22860 h 100329"/>
                <a:gd name="connsiteX16" fmla="*/ 12700 w 52070"/>
                <a:gd name="connsiteY16" fmla="*/ 22860 h 100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070" h="100329">
                  <a:moveTo>
                    <a:pt x="12700" y="22860"/>
                  </a:moveTo>
                  <a:lnTo>
                    <a:pt x="12700" y="0"/>
                  </a:lnTo>
                  <a:lnTo>
                    <a:pt x="26670" y="0"/>
                  </a:lnTo>
                  <a:lnTo>
                    <a:pt x="26670" y="22860"/>
                  </a:lnTo>
                  <a:lnTo>
                    <a:pt x="49530" y="22860"/>
                  </a:lnTo>
                  <a:lnTo>
                    <a:pt x="49530" y="34290"/>
                  </a:lnTo>
                  <a:lnTo>
                    <a:pt x="26670" y="34290"/>
                  </a:lnTo>
                  <a:lnTo>
                    <a:pt x="26670" y="73660"/>
                  </a:lnTo>
                  <a:cubicBezTo>
                    <a:pt x="26670" y="85090"/>
                    <a:pt x="31750" y="87630"/>
                    <a:pt x="38100" y="87630"/>
                  </a:cubicBezTo>
                  <a:cubicBezTo>
                    <a:pt x="44450" y="87630"/>
                    <a:pt x="48260" y="86360"/>
                    <a:pt x="52070" y="83820"/>
                  </a:cubicBezTo>
                  <a:lnTo>
                    <a:pt x="52070" y="96520"/>
                  </a:lnTo>
                  <a:cubicBezTo>
                    <a:pt x="48260" y="97790"/>
                    <a:pt x="41910" y="100330"/>
                    <a:pt x="35560" y="100330"/>
                  </a:cubicBezTo>
                  <a:cubicBezTo>
                    <a:pt x="24130" y="100330"/>
                    <a:pt x="12700" y="95250"/>
                    <a:pt x="12700" y="77470"/>
                  </a:cubicBezTo>
                  <a:lnTo>
                    <a:pt x="12700" y="34290"/>
                  </a:lnTo>
                  <a:lnTo>
                    <a:pt x="0" y="34290"/>
                  </a:lnTo>
                  <a:lnTo>
                    <a:pt x="0" y="22860"/>
                  </a:lnTo>
                  <a:lnTo>
                    <a:pt x="12700" y="228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 244">
              <a:extLst>
                <a:ext uri="{FF2B5EF4-FFF2-40B4-BE49-F238E27FC236}">
                  <a16:creationId xmlns:a16="http://schemas.microsoft.com/office/drawing/2014/main" id="{40481874-1439-567C-105F-EFAF5149722B}"/>
                </a:ext>
              </a:extLst>
            </p:cNvPr>
            <p:cNvSpPr/>
            <p:nvPr/>
          </p:nvSpPr>
          <p:spPr>
            <a:xfrm>
              <a:off x="6090921" y="2673350"/>
              <a:ext cx="52070" cy="100329"/>
            </a:xfrm>
            <a:custGeom>
              <a:avLst/>
              <a:gdLst>
                <a:gd name="connsiteX0" fmla="*/ 12700 w 52070"/>
                <a:gd name="connsiteY0" fmla="*/ 22860 h 100329"/>
                <a:gd name="connsiteX1" fmla="*/ 12700 w 52070"/>
                <a:gd name="connsiteY1" fmla="*/ 0 h 100329"/>
                <a:gd name="connsiteX2" fmla="*/ 26670 w 52070"/>
                <a:gd name="connsiteY2" fmla="*/ 0 h 100329"/>
                <a:gd name="connsiteX3" fmla="*/ 26670 w 52070"/>
                <a:gd name="connsiteY3" fmla="*/ 22860 h 100329"/>
                <a:gd name="connsiteX4" fmla="*/ 49530 w 52070"/>
                <a:gd name="connsiteY4" fmla="*/ 22860 h 100329"/>
                <a:gd name="connsiteX5" fmla="*/ 49530 w 52070"/>
                <a:gd name="connsiteY5" fmla="*/ 34290 h 100329"/>
                <a:gd name="connsiteX6" fmla="*/ 26670 w 52070"/>
                <a:gd name="connsiteY6" fmla="*/ 34290 h 100329"/>
                <a:gd name="connsiteX7" fmla="*/ 26670 w 52070"/>
                <a:gd name="connsiteY7" fmla="*/ 73660 h 100329"/>
                <a:gd name="connsiteX8" fmla="*/ 38100 w 52070"/>
                <a:gd name="connsiteY8" fmla="*/ 87630 h 100329"/>
                <a:gd name="connsiteX9" fmla="*/ 52070 w 52070"/>
                <a:gd name="connsiteY9" fmla="*/ 83820 h 100329"/>
                <a:gd name="connsiteX10" fmla="*/ 52070 w 52070"/>
                <a:gd name="connsiteY10" fmla="*/ 96520 h 100329"/>
                <a:gd name="connsiteX11" fmla="*/ 35560 w 52070"/>
                <a:gd name="connsiteY11" fmla="*/ 100330 h 100329"/>
                <a:gd name="connsiteX12" fmla="*/ 12700 w 52070"/>
                <a:gd name="connsiteY12" fmla="*/ 77470 h 100329"/>
                <a:gd name="connsiteX13" fmla="*/ 12700 w 52070"/>
                <a:gd name="connsiteY13" fmla="*/ 34290 h 100329"/>
                <a:gd name="connsiteX14" fmla="*/ 0 w 52070"/>
                <a:gd name="connsiteY14" fmla="*/ 34290 h 100329"/>
                <a:gd name="connsiteX15" fmla="*/ 0 w 52070"/>
                <a:gd name="connsiteY15" fmla="*/ 22860 h 100329"/>
                <a:gd name="connsiteX16" fmla="*/ 12700 w 52070"/>
                <a:gd name="connsiteY16" fmla="*/ 22860 h 100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070" h="100329">
                  <a:moveTo>
                    <a:pt x="12700" y="22860"/>
                  </a:moveTo>
                  <a:lnTo>
                    <a:pt x="12700" y="0"/>
                  </a:lnTo>
                  <a:lnTo>
                    <a:pt x="26670" y="0"/>
                  </a:lnTo>
                  <a:lnTo>
                    <a:pt x="26670" y="22860"/>
                  </a:lnTo>
                  <a:lnTo>
                    <a:pt x="49530" y="22860"/>
                  </a:lnTo>
                  <a:lnTo>
                    <a:pt x="49530" y="34290"/>
                  </a:lnTo>
                  <a:lnTo>
                    <a:pt x="26670" y="34290"/>
                  </a:lnTo>
                  <a:lnTo>
                    <a:pt x="26670" y="73660"/>
                  </a:lnTo>
                  <a:cubicBezTo>
                    <a:pt x="26670" y="85090"/>
                    <a:pt x="31750" y="87630"/>
                    <a:pt x="38100" y="87630"/>
                  </a:cubicBezTo>
                  <a:cubicBezTo>
                    <a:pt x="44450" y="87630"/>
                    <a:pt x="48260" y="86360"/>
                    <a:pt x="52070" y="83820"/>
                  </a:cubicBezTo>
                  <a:lnTo>
                    <a:pt x="52070" y="96520"/>
                  </a:lnTo>
                  <a:cubicBezTo>
                    <a:pt x="48260" y="97790"/>
                    <a:pt x="41910" y="100330"/>
                    <a:pt x="35560" y="100330"/>
                  </a:cubicBezTo>
                  <a:cubicBezTo>
                    <a:pt x="24130" y="100330"/>
                    <a:pt x="12700" y="95250"/>
                    <a:pt x="12700" y="77470"/>
                  </a:cubicBezTo>
                  <a:lnTo>
                    <a:pt x="12700" y="34290"/>
                  </a:lnTo>
                  <a:lnTo>
                    <a:pt x="0" y="34290"/>
                  </a:lnTo>
                  <a:lnTo>
                    <a:pt x="0" y="22860"/>
                  </a:lnTo>
                  <a:lnTo>
                    <a:pt x="12700" y="228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 245">
              <a:extLst>
                <a:ext uri="{FF2B5EF4-FFF2-40B4-BE49-F238E27FC236}">
                  <a16:creationId xmlns:a16="http://schemas.microsoft.com/office/drawing/2014/main" id="{ACABC54D-A254-82F9-E4FC-8C1471631BD2}"/>
                </a:ext>
              </a:extLst>
            </p:cNvPr>
            <p:cNvSpPr/>
            <p:nvPr/>
          </p:nvSpPr>
          <p:spPr>
            <a:xfrm>
              <a:off x="6158230" y="2693670"/>
              <a:ext cx="41449" cy="77469"/>
            </a:xfrm>
            <a:custGeom>
              <a:avLst/>
              <a:gdLst>
                <a:gd name="connsiteX0" fmla="*/ 0 w 41449"/>
                <a:gd name="connsiteY0" fmla="*/ 2540 h 77469"/>
                <a:gd name="connsiteX1" fmla="*/ 12700 w 41449"/>
                <a:gd name="connsiteY1" fmla="*/ 2540 h 77469"/>
                <a:gd name="connsiteX2" fmla="*/ 12700 w 41449"/>
                <a:gd name="connsiteY2" fmla="*/ 12700 h 77469"/>
                <a:gd name="connsiteX3" fmla="*/ 12700 w 41449"/>
                <a:gd name="connsiteY3" fmla="*/ 17780 h 77469"/>
                <a:gd name="connsiteX4" fmla="*/ 12700 w 41449"/>
                <a:gd name="connsiteY4" fmla="*/ 17780 h 77469"/>
                <a:gd name="connsiteX5" fmla="*/ 35560 w 41449"/>
                <a:gd name="connsiteY5" fmla="*/ 0 h 77469"/>
                <a:gd name="connsiteX6" fmla="*/ 40640 w 41449"/>
                <a:gd name="connsiteY6" fmla="*/ 0 h 77469"/>
                <a:gd name="connsiteX7" fmla="*/ 40640 w 41449"/>
                <a:gd name="connsiteY7" fmla="*/ 13970 h 77469"/>
                <a:gd name="connsiteX8" fmla="*/ 36830 w 41449"/>
                <a:gd name="connsiteY8" fmla="*/ 13970 h 77469"/>
                <a:gd name="connsiteX9" fmla="*/ 13970 w 41449"/>
                <a:gd name="connsiteY9" fmla="*/ 44450 h 77469"/>
                <a:gd name="connsiteX10" fmla="*/ 13970 w 41449"/>
                <a:gd name="connsiteY10" fmla="*/ 77470 h 77469"/>
                <a:gd name="connsiteX11" fmla="*/ 0 w 41449"/>
                <a:gd name="connsiteY11" fmla="*/ 77470 h 77469"/>
                <a:gd name="connsiteX12" fmla="*/ 0 w 41449"/>
                <a:gd name="connsiteY12" fmla="*/ 1270 h 77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449" h="77469">
                  <a:moveTo>
                    <a:pt x="0" y="2540"/>
                  </a:moveTo>
                  <a:lnTo>
                    <a:pt x="12700" y="2540"/>
                  </a:lnTo>
                  <a:lnTo>
                    <a:pt x="12700" y="12700"/>
                  </a:lnTo>
                  <a:cubicBezTo>
                    <a:pt x="12700" y="15240"/>
                    <a:pt x="12700" y="17780"/>
                    <a:pt x="12700" y="17780"/>
                  </a:cubicBezTo>
                  <a:lnTo>
                    <a:pt x="12700" y="17780"/>
                  </a:lnTo>
                  <a:cubicBezTo>
                    <a:pt x="16510" y="6350"/>
                    <a:pt x="25400" y="0"/>
                    <a:pt x="35560" y="0"/>
                  </a:cubicBezTo>
                  <a:cubicBezTo>
                    <a:pt x="45720" y="0"/>
                    <a:pt x="39370" y="0"/>
                    <a:pt x="40640" y="0"/>
                  </a:cubicBezTo>
                  <a:lnTo>
                    <a:pt x="40640" y="13970"/>
                  </a:lnTo>
                  <a:cubicBezTo>
                    <a:pt x="40640" y="13970"/>
                    <a:pt x="38100" y="13970"/>
                    <a:pt x="36830" y="13970"/>
                  </a:cubicBezTo>
                  <a:cubicBezTo>
                    <a:pt x="21590" y="13970"/>
                    <a:pt x="13970" y="30480"/>
                    <a:pt x="13970" y="44450"/>
                  </a:cubicBezTo>
                  <a:lnTo>
                    <a:pt x="13970" y="77470"/>
                  </a:lnTo>
                  <a:lnTo>
                    <a:pt x="0" y="774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 246">
              <a:extLst>
                <a:ext uri="{FF2B5EF4-FFF2-40B4-BE49-F238E27FC236}">
                  <a16:creationId xmlns:a16="http://schemas.microsoft.com/office/drawing/2014/main" id="{22439E93-AD00-E41E-2948-3D9AC886DF04}"/>
                </a:ext>
              </a:extLst>
            </p:cNvPr>
            <p:cNvSpPr/>
            <p:nvPr/>
          </p:nvSpPr>
          <p:spPr>
            <a:xfrm>
              <a:off x="6214110" y="2665730"/>
              <a:ext cx="17780" cy="106680"/>
            </a:xfrm>
            <a:custGeom>
              <a:avLst/>
              <a:gdLst>
                <a:gd name="connsiteX0" fmla="*/ 8890 w 17780"/>
                <a:gd name="connsiteY0" fmla="*/ 0 h 106680"/>
                <a:gd name="connsiteX1" fmla="*/ 17780 w 17780"/>
                <a:gd name="connsiteY1" fmla="*/ 8890 h 106680"/>
                <a:gd name="connsiteX2" fmla="*/ 8890 w 17780"/>
                <a:gd name="connsiteY2" fmla="*/ 17780 h 106680"/>
                <a:gd name="connsiteX3" fmla="*/ 0 w 17780"/>
                <a:gd name="connsiteY3" fmla="*/ 8890 h 106680"/>
                <a:gd name="connsiteX4" fmla="*/ 8890 w 17780"/>
                <a:gd name="connsiteY4" fmla="*/ 0 h 106680"/>
                <a:gd name="connsiteX5" fmla="*/ 16510 w 17780"/>
                <a:gd name="connsiteY5" fmla="*/ 30480 h 106680"/>
                <a:gd name="connsiteX6" fmla="*/ 16510 w 17780"/>
                <a:gd name="connsiteY6" fmla="*/ 106680 h 106680"/>
                <a:gd name="connsiteX7" fmla="*/ 2540 w 17780"/>
                <a:gd name="connsiteY7" fmla="*/ 106680 h 106680"/>
                <a:gd name="connsiteX8" fmla="*/ 2540 w 17780"/>
                <a:gd name="connsiteY8" fmla="*/ 30480 h 106680"/>
                <a:gd name="connsiteX9" fmla="*/ 16510 w 17780"/>
                <a:gd name="connsiteY9" fmla="*/ 30480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0" h="106680">
                  <a:moveTo>
                    <a:pt x="8890" y="0"/>
                  </a:moveTo>
                  <a:cubicBezTo>
                    <a:pt x="13970" y="0"/>
                    <a:pt x="17780" y="3810"/>
                    <a:pt x="17780" y="8890"/>
                  </a:cubicBezTo>
                  <a:cubicBezTo>
                    <a:pt x="17780" y="13970"/>
                    <a:pt x="13970" y="17780"/>
                    <a:pt x="889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0"/>
                    <a:pt x="3810" y="0"/>
                    <a:pt x="8890" y="0"/>
                  </a:cubicBezTo>
                  <a:close/>
                  <a:moveTo>
                    <a:pt x="16510" y="30480"/>
                  </a:moveTo>
                  <a:lnTo>
                    <a:pt x="16510" y="106680"/>
                  </a:lnTo>
                  <a:lnTo>
                    <a:pt x="2540" y="106680"/>
                  </a:lnTo>
                  <a:lnTo>
                    <a:pt x="2540" y="30480"/>
                  </a:lnTo>
                  <a:lnTo>
                    <a:pt x="16510" y="304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 247">
              <a:extLst>
                <a:ext uri="{FF2B5EF4-FFF2-40B4-BE49-F238E27FC236}">
                  <a16:creationId xmlns:a16="http://schemas.microsoft.com/office/drawing/2014/main" id="{5695613B-35AC-E44E-5325-297F7E4BEF29}"/>
                </a:ext>
              </a:extLst>
            </p:cNvPr>
            <p:cNvSpPr/>
            <p:nvPr/>
          </p:nvSpPr>
          <p:spPr>
            <a:xfrm>
              <a:off x="6258560" y="2661920"/>
              <a:ext cx="76200" cy="111759"/>
            </a:xfrm>
            <a:custGeom>
              <a:avLst/>
              <a:gdLst>
                <a:gd name="connsiteX0" fmla="*/ 0 w 76200"/>
                <a:gd name="connsiteY0" fmla="*/ 1270 h 111759"/>
                <a:gd name="connsiteX1" fmla="*/ 13970 w 76200"/>
                <a:gd name="connsiteY1" fmla="*/ 1270 h 111759"/>
                <a:gd name="connsiteX2" fmla="*/ 13970 w 76200"/>
                <a:gd name="connsiteY2" fmla="*/ 40640 h 111759"/>
                <a:gd name="connsiteX3" fmla="*/ 13970 w 76200"/>
                <a:gd name="connsiteY3" fmla="*/ 46990 h 111759"/>
                <a:gd name="connsiteX4" fmla="*/ 13970 w 76200"/>
                <a:gd name="connsiteY4" fmla="*/ 46990 h 111759"/>
                <a:gd name="connsiteX5" fmla="*/ 40640 w 76200"/>
                <a:gd name="connsiteY5" fmla="*/ 33020 h 111759"/>
                <a:gd name="connsiteX6" fmla="*/ 76200 w 76200"/>
                <a:gd name="connsiteY6" fmla="*/ 72390 h 111759"/>
                <a:gd name="connsiteX7" fmla="*/ 40640 w 76200"/>
                <a:gd name="connsiteY7" fmla="*/ 111760 h 111759"/>
                <a:gd name="connsiteX8" fmla="*/ 13970 w 76200"/>
                <a:gd name="connsiteY8" fmla="*/ 95250 h 111759"/>
                <a:gd name="connsiteX9" fmla="*/ 13970 w 76200"/>
                <a:gd name="connsiteY9" fmla="*/ 95250 h 111759"/>
                <a:gd name="connsiteX10" fmla="*/ 13970 w 76200"/>
                <a:gd name="connsiteY10" fmla="*/ 100330 h 111759"/>
                <a:gd name="connsiteX11" fmla="*/ 13970 w 76200"/>
                <a:gd name="connsiteY11" fmla="*/ 109220 h 111759"/>
                <a:gd name="connsiteX12" fmla="*/ 0 w 76200"/>
                <a:gd name="connsiteY12" fmla="*/ 109220 h 111759"/>
                <a:gd name="connsiteX13" fmla="*/ 0 w 76200"/>
                <a:gd name="connsiteY13" fmla="*/ 0 h 111759"/>
                <a:gd name="connsiteX14" fmla="*/ 13970 w 76200"/>
                <a:gd name="connsiteY14" fmla="*/ 72390 h 111759"/>
                <a:gd name="connsiteX15" fmla="*/ 38100 w 76200"/>
                <a:gd name="connsiteY15" fmla="*/ 100330 h 111759"/>
                <a:gd name="connsiteX16" fmla="*/ 62230 w 76200"/>
                <a:gd name="connsiteY16" fmla="*/ 72390 h 111759"/>
                <a:gd name="connsiteX17" fmla="*/ 38100 w 76200"/>
                <a:gd name="connsiteY17" fmla="*/ 44450 h 111759"/>
                <a:gd name="connsiteX18" fmla="*/ 13970 w 76200"/>
                <a:gd name="connsiteY18" fmla="*/ 72390 h 11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200" h="111759">
                  <a:moveTo>
                    <a:pt x="0" y="1270"/>
                  </a:moveTo>
                  <a:lnTo>
                    <a:pt x="13970" y="1270"/>
                  </a:lnTo>
                  <a:lnTo>
                    <a:pt x="13970" y="40640"/>
                  </a:lnTo>
                  <a:cubicBezTo>
                    <a:pt x="13970" y="44450"/>
                    <a:pt x="13970" y="46990"/>
                    <a:pt x="13970" y="46990"/>
                  </a:cubicBezTo>
                  <a:lnTo>
                    <a:pt x="13970" y="46990"/>
                  </a:lnTo>
                  <a:cubicBezTo>
                    <a:pt x="17780" y="39370"/>
                    <a:pt x="27940" y="33020"/>
                    <a:pt x="40640" y="33020"/>
                  </a:cubicBezTo>
                  <a:cubicBezTo>
                    <a:pt x="60960" y="33020"/>
                    <a:pt x="76200" y="49530"/>
                    <a:pt x="76200" y="72390"/>
                  </a:cubicBezTo>
                  <a:cubicBezTo>
                    <a:pt x="76200" y="95250"/>
                    <a:pt x="60960" y="111760"/>
                    <a:pt x="40640" y="111760"/>
                  </a:cubicBezTo>
                  <a:cubicBezTo>
                    <a:pt x="20320" y="111760"/>
                    <a:pt x="17780" y="104140"/>
                    <a:pt x="13970" y="95250"/>
                  </a:cubicBezTo>
                  <a:lnTo>
                    <a:pt x="13970" y="95250"/>
                  </a:lnTo>
                  <a:cubicBezTo>
                    <a:pt x="13970" y="95250"/>
                    <a:pt x="13970" y="97790"/>
                    <a:pt x="13970" y="100330"/>
                  </a:cubicBezTo>
                  <a:lnTo>
                    <a:pt x="13970" y="109220"/>
                  </a:lnTo>
                  <a:lnTo>
                    <a:pt x="0" y="109220"/>
                  </a:lnTo>
                  <a:lnTo>
                    <a:pt x="0" y="0"/>
                  </a:lnTo>
                  <a:close/>
                  <a:moveTo>
                    <a:pt x="13970" y="72390"/>
                  </a:moveTo>
                  <a:cubicBezTo>
                    <a:pt x="13970" y="91440"/>
                    <a:pt x="26670" y="100330"/>
                    <a:pt x="38100" y="100330"/>
                  </a:cubicBezTo>
                  <a:cubicBezTo>
                    <a:pt x="49530" y="100330"/>
                    <a:pt x="62230" y="88900"/>
                    <a:pt x="62230" y="72390"/>
                  </a:cubicBezTo>
                  <a:cubicBezTo>
                    <a:pt x="62230" y="55880"/>
                    <a:pt x="53340" y="44450"/>
                    <a:pt x="38100" y="44450"/>
                  </a:cubicBezTo>
                  <a:cubicBezTo>
                    <a:pt x="22860" y="44450"/>
                    <a:pt x="13970" y="53340"/>
                    <a:pt x="13970" y="723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 248">
              <a:extLst>
                <a:ext uri="{FF2B5EF4-FFF2-40B4-BE49-F238E27FC236}">
                  <a16:creationId xmlns:a16="http://schemas.microsoft.com/office/drawing/2014/main" id="{745BE739-3B5B-A2C3-C08D-7872C10E3684}"/>
                </a:ext>
              </a:extLst>
            </p:cNvPr>
            <p:cNvSpPr/>
            <p:nvPr/>
          </p:nvSpPr>
          <p:spPr>
            <a:xfrm>
              <a:off x="6352541" y="2693670"/>
              <a:ext cx="67309" cy="80009"/>
            </a:xfrm>
            <a:custGeom>
              <a:avLst/>
              <a:gdLst>
                <a:gd name="connsiteX0" fmla="*/ 54610 w 67309"/>
                <a:gd name="connsiteY0" fmla="*/ 78740 h 80009"/>
                <a:gd name="connsiteX1" fmla="*/ 54610 w 67309"/>
                <a:gd name="connsiteY1" fmla="*/ 68580 h 80009"/>
                <a:gd name="connsiteX2" fmla="*/ 54610 w 67309"/>
                <a:gd name="connsiteY2" fmla="*/ 62230 h 80009"/>
                <a:gd name="connsiteX3" fmla="*/ 54610 w 67309"/>
                <a:gd name="connsiteY3" fmla="*/ 62230 h 80009"/>
                <a:gd name="connsiteX4" fmla="*/ 26670 w 67309"/>
                <a:gd name="connsiteY4" fmla="*/ 80010 h 80009"/>
                <a:gd name="connsiteX5" fmla="*/ 0 w 67309"/>
                <a:gd name="connsiteY5" fmla="*/ 49530 h 80009"/>
                <a:gd name="connsiteX6" fmla="*/ 0 w 67309"/>
                <a:gd name="connsiteY6" fmla="*/ 1270 h 80009"/>
                <a:gd name="connsiteX7" fmla="*/ 13970 w 67309"/>
                <a:gd name="connsiteY7" fmla="*/ 1270 h 80009"/>
                <a:gd name="connsiteX8" fmla="*/ 13970 w 67309"/>
                <a:gd name="connsiteY8" fmla="*/ 45720 h 80009"/>
                <a:gd name="connsiteX9" fmla="*/ 27940 w 67309"/>
                <a:gd name="connsiteY9" fmla="*/ 66040 h 80009"/>
                <a:gd name="connsiteX10" fmla="*/ 53340 w 67309"/>
                <a:gd name="connsiteY10" fmla="*/ 38100 h 80009"/>
                <a:gd name="connsiteX11" fmla="*/ 53340 w 67309"/>
                <a:gd name="connsiteY11" fmla="*/ 0 h 80009"/>
                <a:gd name="connsiteX12" fmla="*/ 67310 w 67309"/>
                <a:gd name="connsiteY12" fmla="*/ 0 h 80009"/>
                <a:gd name="connsiteX13" fmla="*/ 67310 w 67309"/>
                <a:gd name="connsiteY13" fmla="*/ 76200 h 80009"/>
                <a:gd name="connsiteX14" fmla="*/ 54610 w 67309"/>
                <a:gd name="connsiteY14" fmla="*/ 76200 h 8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09" h="80009">
                  <a:moveTo>
                    <a:pt x="54610" y="78740"/>
                  </a:moveTo>
                  <a:lnTo>
                    <a:pt x="54610" y="68580"/>
                  </a:lnTo>
                  <a:cubicBezTo>
                    <a:pt x="54610" y="64770"/>
                    <a:pt x="54610" y="63500"/>
                    <a:pt x="54610" y="62230"/>
                  </a:cubicBezTo>
                  <a:lnTo>
                    <a:pt x="54610" y="62230"/>
                  </a:lnTo>
                  <a:cubicBezTo>
                    <a:pt x="52070" y="68580"/>
                    <a:pt x="41910" y="80010"/>
                    <a:pt x="26670" y="80010"/>
                  </a:cubicBezTo>
                  <a:cubicBezTo>
                    <a:pt x="11430" y="80010"/>
                    <a:pt x="0" y="68580"/>
                    <a:pt x="0" y="49530"/>
                  </a:cubicBezTo>
                  <a:lnTo>
                    <a:pt x="0" y="1270"/>
                  </a:lnTo>
                  <a:lnTo>
                    <a:pt x="13970" y="1270"/>
                  </a:lnTo>
                  <a:lnTo>
                    <a:pt x="13970" y="45720"/>
                  </a:lnTo>
                  <a:cubicBezTo>
                    <a:pt x="13970" y="55880"/>
                    <a:pt x="15240" y="66040"/>
                    <a:pt x="27940" y="66040"/>
                  </a:cubicBezTo>
                  <a:cubicBezTo>
                    <a:pt x="40640" y="66040"/>
                    <a:pt x="53340" y="54610"/>
                    <a:pt x="53340" y="38100"/>
                  </a:cubicBezTo>
                  <a:lnTo>
                    <a:pt x="53340" y="0"/>
                  </a:lnTo>
                  <a:lnTo>
                    <a:pt x="67310" y="0"/>
                  </a:lnTo>
                  <a:lnTo>
                    <a:pt x="67310" y="76200"/>
                  </a:lnTo>
                  <a:lnTo>
                    <a:pt x="54610" y="762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 249">
              <a:extLst>
                <a:ext uri="{FF2B5EF4-FFF2-40B4-BE49-F238E27FC236}">
                  <a16:creationId xmlns:a16="http://schemas.microsoft.com/office/drawing/2014/main" id="{944A9A03-300C-3481-CC29-F09E3EC50C43}"/>
                </a:ext>
              </a:extLst>
            </p:cNvPr>
            <p:cNvSpPr/>
            <p:nvPr/>
          </p:nvSpPr>
          <p:spPr>
            <a:xfrm>
              <a:off x="6437630" y="2673350"/>
              <a:ext cx="52070" cy="100329"/>
            </a:xfrm>
            <a:custGeom>
              <a:avLst/>
              <a:gdLst>
                <a:gd name="connsiteX0" fmla="*/ 12700 w 52070"/>
                <a:gd name="connsiteY0" fmla="*/ 22860 h 100329"/>
                <a:gd name="connsiteX1" fmla="*/ 12700 w 52070"/>
                <a:gd name="connsiteY1" fmla="*/ 0 h 100329"/>
                <a:gd name="connsiteX2" fmla="*/ 26670 w 52070"/>
                <a:gd name="connsiteY2" fmla="*/ 0 h 100329"/>
                <a:gd name="connsiteX3" fmla="*/ 26670 w 52070"/>
                <a:gd name="connsiteY3" fmla="*/ 22860 h 100329"/>
                <a:gd name="connsiteX4" fmla="*/ 49530 w 52070"/>
                <a:gd name="connsiteY4" fmla="*/ 22860 h 100329"/>
                <a:gd name="connsiteX5" fmla="*/ 49530 w 52070"/>
                <a:gd name="connsiteY5" fmla="*/ 34290 h 100329"/>
                <a:gd name="connsiteX6" fmla="*/ 26670 w 52070"/>
                <a:gd name="connsiteY6" fmla="*/ 34290 h 100329"/>
                <a:gd name="connsiteX7" fmla="*/ 26670 w 52070"/>
                <a:gd name="connsiteY7" fmla="*/ 73660 h 100329"/>
                <a:gd name="connsiteX8" fmla="*/ 38100 w 52070"/>
                <a:gd name="connsiteY8" fmla="*/ 87630 h 100329"/>
                <a:gd name="connsiteX9" fmla="*/ 52070 w 52070"/>
                <a:gd name="connsiteY9" fmla="*/ 83820 h 100329"/>
                <a:gd name="connsiteX10" fmla="*/ 52070 w 52070"/>
                <a:gd name="connsiteY10" fmla="*/ 96520 h 100329"/>
                <a:gd name="connsiteX11" fmla="*/ 35560 w 52070"/>
                <a:gd name="connsiteY11" fmla="*/ 100330 h 100329"/>
                <a:gd name="connsiteX12" fmla="*/ 12700 w 52070"/>
                <a:gd name="connsiteY12" fmla="*/ 77470 h 100329"/>
                <a:gd name="connsiteX13" fmla="*/ 12700 w 52070"/>
                <a:gd name="connsiteY13" fmla="*/ 34290 h 100329"/>
                <a:gd name="connsiteX14" fmla="*/ 0 w 52070"/>
                <a:gd name="connsiteY14" fmla="*/ 34290 h 100329"/>
                <a:gd name="connsiteX15" fmla="*/ 0 w 52070"/>
                <a:gd name="connsiteY15" fmla="*/ 22860 h 100329"/>
                <a:gd name="connsiteX16" fmla="*/ 12700 w 52070"/>
                <a:gd name="connsiteY16" fmla="*/ 22860 h 100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070" h="100329">
                  <a:moveTo>
                    <a:pt x="12700" y="22860"/>
                  </a:moveTo>
                  <a:lnTo>
                    <a:pt x="12700" y="0"/>
                  </a:lnTo>
                  <a:lnTo>
                    <a:pt x="26670" y="0"/>
                  </a:lnTo>
                  <a:lnTo>
                    <a:pt x="26670" y="22860"/>
                  </a:lnTo>
                  <a:lnTo>
                    <a:pt x="49530" y="22860"/>
                  </a:lnTo>
                  <a:lnTo>
                    <a:pt x="49530" y="34290"/>
                  </a:lnTo>
                  <a:lnTo>
                    <a:pt x="26670" y="34290"/>
                  </a:lnTo>
                  <a:lnTo>
                    <a:pt x="26670" y="73660"/>
                  </a:lnTo>
                  <a:cubicBezTo>
                    <a:pt x="26670" y="85090"/>
                    <a:pt x="31750" y="87630"/>
                    <a:pt x="38100" y="87630"/>
                  </a:cubicBezTo>
                  <a:cubicBezTo>
                    <a:pt x="44450" y="87630"/>
                    <a:pt x="48260" y="86360"/>
                    <a:pt x="52070" y="83820"/>
                  </a:cubicBezTo>
                  <a:lnTo>
                    <a:pt x="52070" y="96520"/>
                  </a:lnTo>
                  <a:cubicBezTo>
                    <a:pt x="48260" y="97790"/>
                    <a:pt x="41910" y="100330"/>
                    <a:pt x="35560" y="100330"/>
                  </a:cubicBezTo>
                  <a:cubicBezTo>
                    <a:pt x="24130" y="100330"/>
                    <a:pt x="12700" y="95250"/>
                    <a:pt x="12700" y="77470"/>
                  </a:cubicBezTo>
                  <a:lnTo>
                    <a:pt x="12700" y="34290"/>
                  </a:lnTo>
                  <a:lnTo>
                    <a:pt x="0" y="34290"/>
                  </a:lnTo>
                  <a:lnTo>
                    <a:pt x="0" y="22860"/>
                  </a:lnTo>
                  <a:lnTo>
                    <a:pt x="12700" y="228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 250">
              <a:extLst>
                <a:ext uri="{FF2B5EF4-FFF2-40B4-BE49-F238E27FC236}">
                  <a16:creationId xmlns:a16="http://schemas.microsoft.com/office/drawing/2014/main" id="{3D0A1395-FF6F-A731-56AF-08F480A47863}"/>
                </a:ext>
              </a:extLst>
            </p:cNvPr>
            <p:cNvSpPr/>
            <p:nvPr/>
          </p:nvSpPr>
          <p:spPr>
            <a:xfrm>
              <a:off x="6503670" y="2665730"/>
              <a:ext cx="17780" cy="106680"/>
            </a:xfrm>
            <a:custGeom>
              <a:avLst/>
              <a:gdLst>
                <a:gd name="connsiteX0" fmla="*/ 8890 w 17780"/>
                <a:gd name="connsiteY0" fmla="*/ 0 h 106680"/>
                <a:gd name="connsiteX1" fmla="*/ 17780 w 17780"/>
                <a:gd name="connsiteY1" fmla="*/ 8890 h 106680"/>
                <a:gd name="connsiteX2" fmla="*/ 8890 w 17780"/>
                <a:gd name="connsiteY2" fmla="*/ 17780 h 106680"/>
                <a:gd name="connsiteX3" fmla="*/ 0 w 17780"/>
                <a:gd name="connsiteY3" fmla="*/ 8890 h 106680"/>
                <a:gd name="connsiteX4" fmla="*/ 8890 w 17780"/>
                <a:gd name="connsiteY4" fmla="*/ 0 h 106680"/>
                <a:gd name="connsiteX5" fmla="*/ 15240 w 17780"/>
                <a:gd name="connsiteY5" fmla="*/ 30480 h 106680"/>
                <a:gd name="connsiteX6" fmla="*/ 15240 w 17780"/>
                <a:gd name="connsiteY6" fmla="*/ 106680 h 106680"/>
                <a:gd name="connsiteX7" fmla="*/ 1270 w 17780"/>
                <a:gd name="connsiteY7" fmla="*/ 106680 h 106680"/>
                <a:gd name="connsiteX8" fmla="*/ 1270 w 17780"/>
                <a:gd name="connsiteY8" fmla="*/ 30480 h 106680"/>
                <a:gd name="connsiteX9" fmla="*/ 15240 w 17780"/>
                <a:gd name="connsiteY9" fmla="*/ 30480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0" h="106680">
                  <a:moveTo>
                    <a:pt x="8890" y="0"/>
                  </a:moveTo>
                  <a:cubicBezTo>
                    <a:pt x="13970" y="0"/>
                    <a:pt x="17780" y="3810"/>
                    <a:pt x="17780" y="8890"/>
                  </a:cubicBezTo>
                  <a:cubicBezTo>
                    <a:pt x="17780" y="13970"/>
                    <a:pt x="13970" y="17780"/>
                    <a:pt x="8890" y="17780"/>
                  </a:cubicBezTo>
                  <a:cubicBezTo>
                    <a:pt x="3811" y="17780"/>
                    <a:pt x="0" y="13970"/>
                    <a:pt x="0" y="8890"/>
                  </a:cubicBezTo>
                  <a:cubicBezTo>
                    <a:pt x="0" y="3810"/>
                    <a:pt x="3811" y="0"/>
                    <a:pt x="8890" y="0"/>
                  </a:cubicBezTo>
                  <a:close/>
                  <a:moveTo>
                    <a:pt x="15240" y="30480"/>
                  </a:moveTo>
                  <a:lnTo>
                    <a:pt x="15240" y="106680"/>
                  </a:lnTo>
                  <a:lnTo>
                    <a:pt x="1270" y="106680"/>
                  </a:lnTo>
                  <a:lnTo>
                    <a:pt x="1270" y="30480"/>
                  </a:lnTo>
                  <a:lnTo>
                    <a:pt x="15240" y="304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 251">
              <a:extLst>
                <a:ext uri="{FF2B5EF4-FFF2-40B4-BE49-F238E27FC236}">
                  <a16:creationId xmlns:a16="http://schemas.microsoft.com/office/drawing/2014/main" id="{D5CF7174-3BCF-B32F-2F69-AE00C6B459A6}"/>
                </a:ext>
              </a:extLst>
            </p:cNvPr>
            <p:cNvSpPr/>
            <p:nvPr/>
          </p:nvSpPr>
          <p:spPr>
            <a:xfrm>
              <a:off x="6540501" y="2694940"/>
              <a:ext cx="78740" cy="78739"/>
            </a:xfrm>
            <a:custGeom>
              <a:avLst/>
              <a:gdLst>
                <a:gd name="connsiteX0" fmla="*/ 78740 w 78740"/>
                <a:gd name="connsiteY0" fmla="*/ 39370 h 78739"/>
                <a:gd name="connsiteX1" fmla="*/ 39370 w 78740"/>
                <a:gd name="connsiteY1" fmla="*/ 78740 h 78739"/>
                <a:gd name="connsiteX2" fmla="*/ 0 w 78740"/>
                <a:gd name="connsiteY2" fmla="*/ 39370 h 78739"/>
                <a:gd name="connsiteX3" fmla="*/ 39370 w 78740"/>
                <a:gd name="connsiteY3" fmla="*/ 0 h 78739"/>
                <a:gd name="connsiteX4" fmla="*/ 78740 w 78740"/>
                <a:gd name="connsiteY4" fmla="*/ 39370 h 78739"/>
                <a:gd name="connsiteX5" fmla="*/ 64770 w 78740"/>
                <a:gd name="connsiteY5" fmla="*/ 39370 h 78739"/>
                <a:gd name="connsiteX6" fmla="*/ 39370 w 78740"/>
                <a:gd name="connsiteY6" fmla="*/ 11430 h 78739"/>
                <a:gd name="connsiteX7" fmla="*/ 13970 w 78740"/>
                <a:gd name="connsiteY7" fmla="*/ 39370 h 78739"/>
                <a:gd name="connsiteX8" fmla="*/ 39370 w 78740"/>
                <a:gd name="connsiteY8" fmla="*/ 67310 h 78739"/>
                <a:gd name="connsiteX9" fmla="*/ 64770 w 78740"/>
                <a:gd name="connsiteY9" fmla="*/ 3937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740" h="78739">
                  <a:moveTo>
                    <a:pt x="78740" y="39370"/>
                  </a:moveTo>
                  <a:cubicBezTo>
                    <a:pt x="78740" y="62230"/>
                    <a:pt x="62230" y="78740"/>
                    <a:pt x="3937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9370" y="0"/>
                  </a:cubicBezTo>
                  <a:cubicBezTo>
                    <a:pt x="62230" y="0"/>
                    <a:pt x="78740" y="16510"/>
                    <a:pt x="78740" y="39370"/>
                  </a:cubicBezTo>
                  <a:close/>
                  <a:moveTo>
                    <a:pt x="64770" y="39370"/>
                  </a:moveTo>
                  <a:cubicBezTo>
                    <a:pt x="64770" y="22860"/>
                    <a:pt x="53340" y="11430"/>
                    <a:pt x="39370" y="11430"/>
                  </a:cubicBezTo>
                  <a:cubicBezTo>
                    <a:pt x="25400" y="11430"/>
                    <a:pt x="13970" y="22860"/>
                    <a:pt x="13970" y="39370"/>
                  </a:cubicBezTo>
                  <a:cubicBezTo>
                    <a:pt x="13970" y="55880"/>
                    <a:pt x="25400" y="67310"/>
                    <a:pt x="39370" y="67310"/>
                  </a:cubicBezTo>
                  <a:cubicBezTo>
                    <a:pt x="53340" y="67310"/>
                    <a:pt x="64770" y="55880"/>
                    <a:pt x="6477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 252">
              <a:extLst>
                <a:ext uri="{FF2B5EF4-FFF2-40B4-BE49-F238E27FC236}">
                  <a16:creationId xmlns:a16="http://schemas.microsoft.com/office/drawing/2014/main" id="{E374565A-99BE-35C1-DC02-1D3FCB94DE36}"/>
                </a:ext>
              </a:extLst>
            </p:cNvPr>
            <p:cNvSpPr/>
            <p:nvPr/>
          </p:nvSpPr>
          <p:spPr>
            <a:xfrm>
              <a:off x="6642101" y="2694940"/>
              <a:ext cx="67309" cy="80010"/>
            </a:xfrm>
            <a:custGeom>
              <a:avLst/>
              <a:gdLst>
                <a:gd name="connsiteX0" fmla="*/ 11430 w 67309"/>
                <a:gd name="connsiteY0" fmla="*/ 1270 h 80010"/>
                <a:gd name="connsiteX1" fmla="*/ 11430 w 67309"/>
                <a:gd name="connsiteY1" fmla="*/ 11430 h 80010"/>
                <a:gd name="connsiteX2" fmla="*/ 11430 w 67309"/>
                <a:gd name="connsiteY2" fmla="*/ 17780 h 80010"/>
                <a:gd name="connsiteX3" fmla="*/ 11430 w 67309"/>
                <a:gd name="connsiteY3" fmla="*/ 17780 h 80010"/>
                <a:gd name="connsiteX4" fmla="*/ 40640 w 67309"/>
                <a:gd name="connsiteY4" fmla="*/ 0 h 80010"/>
                <a:gd name="connsiteX5" fmla="*/ 67310 w 67309"/>
                <a:gd name="connsiteY5" fmla="*/ 30480 h 80010"/>
                <a:gd name="connsiteX6" fmla="*/ 67310 w 67309"/>
                <a:gd name="connsiteY6" fmla="*/ 78740 h 80010"/>
                <a:gd name="connsiteX7" fmla="*/ 53340 w 67309"/>
                <a:gd name="connsiteY7" fmla="*/ 78740 h 80010"/>
                <a:gd name="connsiteX8" fmla="*/ 53340 w 67309"/>
                <a:gd name="connsiteY8" fmla="*/ 34290 h 80010"/>
                <a:gd name="connsiteX9" fmla="*/ 39370 w 67309"/>
                <a:gd name="connsiteY9" fmla="*/ 13970 h 80010"/>
                <a:gd name="connsiteX10" fmla="*/ 13970 w 67309"/>
                <a:gd name="connsiteY10" fmla="*/ 41910 h 80010"/>
                <a:gd name="connsiteX11" fmla="*/ 13970 w 67309"/>
                <a:gd name="connsiteY11" fmla="*/ 80010 h 80010"/>
                <a:gd name="connsiteX12" fmla="*/ 0 w 67309"/>
                <a:gd name="connsiteY12" fmla="*/ 80010 h 80010"/>
                <a:gd name="connsiteX13" fmla="*/ 0 w 67309"/>
                <a:gd name="connsiteY13" fmla="*/ 3810 h 80010"/>
                <a:gd name="connsiteX14" fmla="*/ 12700 w 67309"/>
                <a:gd name="connsiteY14" fmla="*/ 3810 h 8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09" h="80010">
                  <a:moveTo>
                    <a:pt x="11430" y="1270"/>
                  </a:moveTo>
                  <a:lnTo>
                    <a:pt x="11430" y="11430"/>
                  </a:lnTo>
                  <a:cubicBezTo>
                    <a:pt x="11430" y="15240"/>
                    <a:pt x="11430" y="16510"/>
                    <a:pt x="11430" y="17780"/>
                  </a:cubicBezTo>
                  <a:lnTo>
                    <a:pt x="11430" y="17780"/>
                  </a:lnTo>
                  <a:cubicBezTo>
                    <a:pt x="13970" y="11430"/>
                    <a:pt x="24130" y="0"/>
                    <a:pt x="40640" y="0"/>
                  </a:cubicBezTo>
                  <a:cubicBezTo>
                    <a:pt x="57150" y="0"/>
                    <a:pt x="67310" y="11430"/>
                    <a:pt x="67310" y="30480"/>
                  </a:cubicBezTo>
                  <a:lnTo>
                    <a:pt x="67310" y="78740"/>
                  </a:lnTo>
                  <a:lnTo>
                    <a:pt x="53340" y="78740"/>
                  </a:lnTo>
                  <a:lnTo>
                    <a:pt x="53340" y="34290"/>
                  </a:lnTo>
                  <a:cubicBezTo>
                    <a:pt x="53340" y="24130"/>
                    <a:pt x="52070" y="13970"/>
                    <a:pt x="39370" y="13970"/>
                  </a:cubicBezTo>
                  <a:cubicBezTo>
                    <a:pt x="26670" y="13970"/>
                    <a:pt x="13970" y="25400"/>
                    <a:pt x="13970" y="41910"/>
                  </a:cubicBezTo>
                  <a:lnTo>
                    <a:pt x="13970" y="80010"/>
                  </a:lnTo>
                  <a:lnTo>
                    <a:pt x="0" y="80010"/>
                  </a:lnTo>
                  <a:lnTo>
                    <a:pt x="0" y="3810"/>
                  </a:lnTo>
                  <a:lnTo>
                    <a:pt x="1270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0D96FE45-E4AE-94C5-9E18-B42BC10B1E45}"/>
                </a:ext>
              </a:extLst>
            </p:cNvPr>
            <p:cNvSpPr/>
            <p:nvPr/>
          </p:nvSpPr>
          <p:spPr>
            <a:xfrm>
              <a:off x="6727191" y="2693670"/>
              <a:ext cx="53340" cy="81279"/>
            </a:xfrm>
            <a:custGeom>
              <a:avLst/>
              <a:gdLst>
                <a:gd name="connsiteX0" fmla="*/ 24130 w 53340"/>
                <a:gd name="connsiteY0" fmla="*/ 45720 h 81279"/>
                <a:gd name="connsiteX1" fmla="*/ 1270 w 53340"/>
                <a:gd name="connsiteY1" fmla="*/ 21590 h 81279"/>
                <a:gd name="connsiteX2" fmla="*/ 27940 w 53340"/>
                <a:gd name="connsiteY2" fmla="*/ 0 h 81279"/>
                <a:gd name="connsiteX3" fmla="*/ 49530 w 53340"/>
                <a:gd name="connsiteY3" fmla="*/ 5080 h 81279"/>
                <a:gd name="connsiteX4" fmla="*/ 49530 w 53340"/>
                <a:gd name="connsiteY4" fmla="*/ 17780 h 81279"/>
                <a:gd name="connsiteX5" fmla="*/ 29210 w 53340"/>
                <a:gd name="connsiteY5" fmla="*/ 12700 h 81279"/>
                <a:gd name="connsiteX6" fmla="*/ 13970 w 53340"/>
                <a:gd name="connsiteY6" fmla="*/ 22860 h 81279"/>
                <a:gd name="connsiteX7" fmla="*/ 29210 w 53340"/>
                <a:gd name="connsiteY7" fmla="*/ 35560 h 81279"/>
                <a:gd name="connsiteX8" fmla="*/ 53340 w 53340"/>
                <a:gd name="connsiteY8" fmla="*/ 59690 h 81279"/>
                <a:gd name="connsiteX9" fmla="*/ 25400 w 53340"/>
                <a:gd name="connsiteY9" fmla="*/ 81280 h 81279"/>
                <a:gd name="connsiteX10" fmla="*/ 0 w 53340"/>
                <a:gd name="connsiteY10" fmla="*/ 76200 h 81279"/>
                <a:gd name="connsiteX11" fmla="*/ 0 w 53340"/>
                <a:gd name="connsiteY11" fmla="*/ 63500 h 81279"/>
                <a:gd name="connsiteX12" fmla="*/ 24130 w 53340"/>
                <a:gd name="connsiteY12" fmla="*/ 69850 h 81279"/>
                <a:gd name="connsiteX13" fmla="*/ 39370 w 53340"/>
                <a:gd name="connsiteY13" fmla="*/ 59690 h 81279"/>
                <a:gd name="connsiteX14" fmla="*/ 22860 w 53340"/>
                <a:gd name="connsiteY14" fmla="*/ 46990 h 8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40" h="81279">
                  <a:moveTo>
                    <a:pt x="24130" y="45720"/>
                  </a:moveTo>
                  <a:cubicBezTo>
                    <a:pt x="10160" y="41910"/>
                    <a:pt x="1270" y="35560"/>
                    <a:pt x="1270" y="21590"/>
                  </a:cubicBezTo>
                  <a:cubicBezTo>
                    <a:pt x="1270" y="7620"/>
                    <a:pt x="12700" y="0"/>
                    <a:pt x="27940" y="0"/>
                  </a:cubicBezTo>
                  <a:cubicBezTo>
                    <a:pt x="43180" y="0"/>
                    <a:pt x="44450" y="2540"/>
                    <a:pt x="49530" y="5080"/>
                  </a:cubicBezTo>
                  <a:lnTo>
                    <a:pt x="49530" y="17780"/>
                  </a:lnTo>
                  <a:cubicBezTo>
                    <a:pt x="44450" y="15240"/>
                    <a:pt x="36830" y="12700"/>
                    <a:pt x="29210" y="12700"/>
                  </a:cubicBezTo>
                  <a:cubicBezTo>
                    <a:pt x="21590" y="12700"/>
                    <a:pt x="13970" y="15240"/>
                    <a:pt x="13970" y="22860"/>
                  </a:cubicBezTo>
                  <a:cubicBezTo>
                    <a:pt x="13970" y="30480"/>
                    <a:pt x="19050" y="31750"/>
                    <a:pt x="29210" y="35560"/>
                  </a:cubicBezTo>
                  <a:cubicBezTo>
                    <a:pt x="45720" y="40640"/>
                    <a:pt x="53340" y="46990"/>
                    <a:pt x="53340" y="59690"/>
                  </a:cubicBezTo>
                  <a:cubicBezTo>
                    <a:pt x="53340" y="72390"/>
                    <a:pt x="41910" y="81280"/>
                    <a:pt x="25400" y="81280"/>
                  </a:cubicBezTo>
                  <a:cubicBezTo>
                    <a:pt x="8890" y="81280"/>
                    <a:pt x="6350" y="78740"/>
                    <a:pt x="0" y="76200"/>
                  </a:cubicBezTo>
                  <a:lnTo>
                    <a:pt x="0" y="63500"/>
                  </a:lnTo>
                  <a:cubicBezTo>
                    <a:pt x="7620" y="67310"/>
                    <a:pt x="17780" y="69850"/>
                    <a:pt x="24130" y="69850"/>
                  </a:cubicBezTo>
                  <a:cubicBezTo>
                    <a:pt x="30480" y="69850"/>
                    <a:pt x="39370" y="67310"/>
                    <a:pt x="39370" y="59690"/>
                  </a:cubicBezTo>
                  <a:cubicBezTo>
                    <a:pt x="39370" y="52070"/>
                    <a:pt x="34290" y="50800"/>
                    <a:pt x="2286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 254">
              <a:extLst>
                <a:ext uri="{FF2B5EF4-FFF2-40B4-BE49-F238E27FC236}">
                  <a16:creationId xmlns:a16="http://schemas.microsoft.com/office/drawing/2014/main" id="{1C685F17-9395-F62F-2F5F-FC2BC0EF1F02}"/>
                </a:ext>
              </a:extLst>
            </p:cNvPr>
            <p:cNvSpPr/>
            <p:nvPr/>
          </p:nvSpPr>
          <p:spPr>
            <a:xfrm>
              <a:off x="7795260" y="2660650"/>
              <a:ext cx="71120" cy="110489"/>
            </a:xfrm>
            <a:custGeom>
              <a:avLst/>
              <a:gdLst>
                <a:gd name="connsiteX0" fmla="*/ 6350 w 71120"/>
                <a:gd name="connsiteY0" fmla="*/ 7620 h 110489"/>
                <a:gd name="connsiteX1" fmla="*/ 30480 w 71120"/>
                <a:gd name="connsiteY1" fmla="*/ 0 h 110489"/>
                <a:gd name="connsiteX2" fmla="*/ 66040 w 71120"/>
                <a:gd name="connsiteY2" fmla="*/ 34290 h 110489"/>
                <a:gd name="connsiteX3" fmla="*/ 27940 w 71120"/>
                <a:gd name="connsiteY3" fmla="*/ 97790 h 110489"/>
                <a:gd name="connsiteX4" fmla="*/ 71120 w 71120"/>
                <a:gd name="connsiteY4" fmla="*/ 97790 h 110489"/>
                <a:gd name="connsiteX5" fmla="*/ 71120 w 71120"/>
                <a:gd name="connsiteY5" fmla="*/ 110490 h 110489"/>
                <a:gd name="connsiteX6" fmla="*/ 0 w 71120"/>
                <a:gd name="connsiteY6" fmla="*/ 110490 h 110489"/>
                <a:gd name="connsiteX7" fmla="*/ 50800 w 71120"/>
                <a:gd name="connsiteY7" fmla="*/ 34290 h 110489"/>
                <a:gd name="connsiteX8" fmla="*/ 29210 w 71120"/>
                <a:gd name="connsiteY8" fmla="*/ 12700 h 110489"/>
                <a:gd name="connsiteX9" fmla="*/ 6350 w 71120"/>
                <a:gd name="connsiteY9" fmla="*/ 20320 h 110489"/>
                <a:gd name="connsiteX10" fmla="*/ 6350 w 71120"/>
                <a:gd name="connsiteY10" fmla="*/ 6350 h 110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20" h="110489">
                  <a:moveTo>
                    <a:pt x="6350" y="7620"/>
                  </a:moveTo>
                  <a:cubicBezTo>
                    <a:pt x="12700" y="3810"/>
                    <a:pt x="21590" y="0"/>
                    <a:pt x="30480" y="0"/>
                  </a:cubicBezTo>
                  <a:cubicBezTo>
                    <a:pt x="52070" y="0"/>
                    <a:pt x="66040" y="13970"/>
                    <a:pt x="66040" y="34290"/>
                  </a:cubicBezTo>
                  <a:cubicBezTo>
                    <a:pt x="66040" y="54610"/>
                    <a:pt x="48260" y="74930"/>
                    <a:pt x="27940" y="97790"/>
                  </a:cubicBezTo>
                  <a:lnTo>
                    <a:pt x="71120" y="97790"/>
                  </a:lnTo>
                  <a:lnTo>
                    <a:pt x="71120" y="110490"/>
                  </a:lnTo>
                  <a:lnTo>
                    <a:pt x="0" y="110490"/>
                  </a:lnTo>
                  <a:cubicBezTo>
                    <a:pt x="33020" y="73660"/>
                    <a:pt x="50800" y="54610"/>
                    <a:pt x="50800" y="34290"/>
                  </a:cubicBezTo>
                  <a:cubicBezTo>
                    <a:pt x="50800" y="13970"/>
                    <a:pt x="43180" y="12700"/>
                    <a:pt x="29210" y="12700"/>
                  </a:cubicBezTo>
                  <a:cubicBezTo>
                    <a:pt x="15240" y="12700"/>
                    <a:pt x="11430" y="16510"/>
                    <a:pt x="6350" y="20320"/>
                  </a:cubicBezTo>
                  <a:lnTo>
                    <a:pt x="635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 255">
              <a:extLst>
                <a:ext uri="{FF2B5EF4-FFF2-40B4-BE49-F238E27FC236}">
                  <a16:creationId xmlns:a16="http://schemas.microsoft.com/office/drawing/2014/main" id="{0D3D148A-9F90-744D-D47F-61BCF8E9E5C6}"/>
                </a:ext>
              </a:extLst>
            </p:cNvPr>
            <p:cNvSpPr/>
            <p:nvPr/>
          </p:nvSpPr>
          <p:spPr>
            <a:xfrm>
              <a:off x="7882891" y="2661920"/>
              <a:ext cx="81279" cy="110489"/>
            </a:xfrm>
            <a:custGeom>
              <a:avLst/>
              <a:gdLst>
                <a:gd name="connsiteX0" fmla="*/ 52070 w 81279"/>
                <a:gd name="connsiteY0" fmla="*/ 110490 h 110489"/>
                <a:gd name="connsiteX1" fmla="*/ 52070 w 81279"/>
                <a:gd name="connsiteY1" fmla="*/ 83820 h 110489"/>
                <a:gd name="connsiteX2" fmla="*/ 0 w 81279"/>
                <a:gd name="connsiteY2" fmla="*/ 83820 h 110489"/>
                <a:gd name="connsiteX3" fmla="*/ 38100 w 81279"/>
                <a:gd name="connsiteY3" fmla="*/ 0 h 110489"/>
                <a:gd name="connsiteX4" fmla="*/ 53340 w 81279"/>
                <a:gd name="connsiteY4" fmla="*/ 0 h 110489"/>
                <a:gd name="connsiteX5" fmla="*/ 21590 w 81279"/>
                <a:gd name="connsiteY5" fmla="*/ 71120 h 110489"/>
                <a:gd name="connsiteX6" fmla="*/ 53340 w 81279"/>
                <a:gd name="connsiteY6" fmla="*/ 71120 h 110489"/>
                <a:gd name="connsiteX7" fmla="*/ 53340 w 81279"/>
                <a:gd name="connsiteY7" fmla="*/ 41910 h 110489"/>
                <a:gd name="connsiteX8" fmla="*/ 66040 w 81279"/>
                <a:gd name="connsiteY8" fmla="*/ 41910 h 110489"/>
                <a:gd name="connsiteX9" fmla="*/ 66040 w 81279"/>
                <a:gd name="connsiteY9" fmla="*/ 71120 h 110489"/>
                <a:gd name="connsiteX10" fmla="*/ 81280 w 81279"/>
                <a:gd name="connsiteY10" fmla="*/ 71120 h 110489"/>
                <a:gd name="connsiteX11" fmla="*/ 81280 w 81279"/>
                <a:gd name="connsiteY11" fmla="*/ 83820 h 110489"/>
                <a:gd name="connsiteX12" fmla="*/ 66040 w 81279"/>
                <a:gd name="connsiteY12" fmla="*/ 83820 h 110489"/>
                <a:gd name="connsiteX13" fmla="*/ 66040 w 81279"/>
                <a:gd name="connsiteY13" fmla="*/ 110490 h 110489"/>
                <a:gd name="connsiteX14" fmla="*/ 53340 w 81279"/>
                <a:gd name="connsiteY14" fmla="*/ 110490 h 110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1279" h="110489">
                  <a:moveTo>
                    <a:pt x="52070" y="110490"/>
                  </a:moveTo>
                  <a:lnTo>
                    <a:pt x="52070" y="83820"/>
                  </a:lnTo>
                  <a:lnTo>
                    <a:pt x="0" y="83820"/>
                  </a:lnTo>
                  <a:lnTo>
                    <a:pt x="38100" y="0"/>
                  </a:lnTo>
                  <a:lnTo>
                    <a:pt x="53340" y="0"/>
                  </a:lnTo>
                  <a:lnTo>
                    <a:pt x="21590" y="71120"/>
                  </a:lnTo>
                  <a:lnTo>
                    <a:pt x="53340" y="71120"/>
                  </a:lnTo>
                  <a:lnTo>
                    <a:pt x="53340" y="41910"/>
                  </a:lnTo>
                  <a:lnTo>
                    <a:pt x="66040" y="41910"/>
                  </a:lnTo>
                  <a:lnTo>
                    <a:pt x="66040" y="71120"/>
                  </a:lnTo>
                  <a:lnTo>
                    <a:pt x="81280" y="71120"/>
                  </a:lnTo>
                  <a:lnTo>
                    <a:pt x="81280" y="83820"/>
                  </a:lnTo>
                  <a:lnTo>
                    <a:pt x="66040" y="83820"/>
                  </a:lnTo>
                  <a:lnTo>
                    <a:pt x="66040" y="110490"/>
                  </a:lnTo>
                  <a:lnTo>
                    <a:pt x="53340" y="1104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 256">
              <a:extLst>
                <a:ext uri="{FF2B5EF4-FFF2-40B4-BE49-F238E27FC236}">
                  <a16:creationId xmlns:a16="http://schemas.microsoft.com/office/drawing/2014/main" id="{42A58197-C44D-6D73-1E04-0CCCBDDDC5B9}"/>
                </a:ext>
              </a:extLst>
            </p:cNvPr>
            <p:cNvSpPr/>
            <p:nvPr/>
          </p:nvSpPr>
          <p:spPr>
            <a:xfrm>
              <a:off x="5190491" y="2846070"/>
              <a:ext cx="71119" cy="109219"/>
            </a:xfrm>
            <a:custGeom>
              <a:avLst/>
              <a:gdLst>
                <a:gd name="connsiteX0" fmla="*/ 15240 w 71119"/>
                <a:gd name="connsiteY0" fmla="*/ 66040 h 109219"/>
                <a:gd name="connsiteX1" fmla="*/ 15240 w 71119"/>
                <a:gd name="connsiteY1" fmla="*/ 109220 h 109219"/>
                <a:gd name="connsiteX2" fmla="*/ 0 w 71119"/>
                <a:gd name="connsiteY2" fmla="*/ 109220 h 109219"/>
                <a:gd name="connsiteX3" fmla="*/ 0 w 71119"/>
                <a:gd name="connsiteY3" fmla="*/ 0 h 109219"/>
                <a:gd name="connsiteX4" fmla="*/ 34290 w 71119"/>
                <a:gd name="connsiteY4" fmla="*/ 0 h 109219"/>
                <a:gd name="connsiteX5" fmla="*/ 71120 w 71119"/>
                <a:gd name="connsiteY5" fmla="*/ 33020 h 109219"/>
                <a:gd name="connsiteX6" fmla="*/ 34290 w 71119"/>
                <a:gd name="connsiteY6" fmla="*/ 66040 h 109219"/>
                <a:gd name="connsiteX7" fmla="*/ 15240 w 71119"/>
                <a:gd name="connsiteY7" fmla="*/ 66040 h 109219"/>
                <a:gd name="connsiteX8" fmla="*/ 15240 w 71119"/>
                <a:gd name="connsiteY8" fmla="*/ 11430 h 109219"/>
                <a:gd name="connsiteX9" fmla="*/ 15240 w 71119"/>
                <a:gd name="connsiteY9" fmla="*/ 53340 h 109219"/>
                <a:gd name="connsiteX10" fmla="*/ 35560 w 71119"/>
                <a:gd name="connsiteY10" fmla="*/ 53340 h 109219"/>
                <a:gd name="connsiteX11" fmla="*/ 57150 w 71119"/>
                <a:gd name="connsiteY11" fmla="*/ 31750 h 109219"/>
                <a:gd name="connsiteX12" fmla="*/ 34290 w 71119"/>
                <a:gd name="connsiteY12" fmla="*/ 10160 h 109219"/>
                <a:gd name="connsiteX13" fmla="*/ 15240 w 71119"/>
                <a:gd name="connsiteY13" fmla="*/ 10160 h 109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119" h="109219">
                  <a:moveTo>
                    <a:pt x="15240" y="66040"/>
                  </a:moveTo>
                  <a:lnTo>
                    <a:pt x="15240" y="109220"/>
                  </a:lnTo>
                  <a:lnTo>
                    <a:pt x="0" y="109220"/>
                  </a:lnTo>
                  <a:lnTo>
                    <a:pt x="0" y="0"/>
                  </a:lnTo>
                  <a:lnTo>
                    <a:pt x="34290" y="0"/>
                  </a:lnTo>
                  <a:cubicBezTo>
                    <a:pt x="57150" y="0"/>
                    <a:pt x="71120" y="12700"/>
                    <a:pt x="71120" y="33020"/>
                  </a:cubicBezTo>
                  <a:cubicBezTo>
                    <a:pt x="71120" y="53340"/>
                    <a:pt x="57150" y="66040"/>
                    <a:pt x="34290" y="66040"/>
                  </a:cubicBezTo>
                  <a:lnTo>
                    <a:pt x="15240" y="66040"/>
                  </a:lnTo>
                  <a:close/>
                  <a:moveTo>
                    <a:pt x="15240" y="11430"/>
                  </a:moveTo>
                  <a:lnTo>
                    <a:pt x="15240" y="53340"/>
                  </a:lnTo>
                  <a:lnTo>
                    <a:pt x="35560" y="53340"/>
                  </a:lnTo>
                  <a:cubicBezTo>
                    <a:pt x="49530" y="53340"/>
                    <a:pt x="57150" y="45720"/>
                    <a:pt x="57150" y="31750"/>
                  </a:cubicBezTo>
                  <a:cubicBezTo>
                    <a:pt x="57150" y="17780"/>
                    <a:pt x="48260" y="10160"/>
                    <a:pt x="34290" y="10160"/>
                  </a:cubicBezTo>
                  <a:lnTo>
                    <a:pt x="15240" y="10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 257">
              <a:extLst>
                <a:ext uri="{FF2B5EF4-FFF2-40B4-BE49-F238E27FC236}">
                  <a16:creationId xmlns:a16="http://schemas.microsoft.com/office/drawing/2014/main" id="{4BC5843F-C1B5-8997-A8E6-9F1192338FCB}"/>
                </a:ext>
              </a:extLst>
            </p:cNvPr>
            <p:cNvSpPr/>
            <p:nvPr/>
          </p:nvSpPr>
          <p:spPr>
            <a:xfrm>
              <a:off x="5276851" y="2876550"/>
              <a:ext cx="67309" cy="80010"/>
            </a:xfrm>
            <a:custGeom>
              <a:avLst/>
              <a:gdLst>
                <a:gd name="connsiteX0" fmla="*/ 54610 w 67309"/>
                <a:gd name="connsiteY0" fmla="*/ 78740 h 80010"/>
                <a:gd name="connsiteX1" fmla="*/ 54610 w 67309"/>
                <a:gd name="connsiteY1" fmla="*/ 68580 h 80010"/>
                <a:gd name="connsiteX2" fmla="*/ 54610 w 67309"/>
                <a:gd name="connsiteY2" fmla="*/ 62230 h 80010"/>
                <a:gd name="connsiteX3" fmla="*/ 54610 w 67309"/>
                <a:gd name="connsiteY3" fmla="*/ 62230 h 80010"/>
                <a:gd name="connsiteX4" fmla="*/ 26670 w 67309"/>
                <a:gd name="connsiteY4" fmla="*/ 80010 h 80010"/>
                <a:gd name="connsiteX5" fmla="*/ 0 w 67309"/>
                <a:gd name="connsiteY5" fmla="*/ 49530 h 80010"/>
                <a:gd name="connsiteX6" fmla="*/ 0 w 67309"/>
                <a:gd name="connsiteY6" fmla="*/ 1270 h 80010"/>
                <a:gd name="connsiteX7" fmla="*/ 13970 w 67309"/>
                <a:gd name="connsiteY7" fmla="*/ 1270 h 80010"/>
                <a:gd name="connsiteX8" fmla="*/ 13970 w 67309"/>
                <a:gd name="connsiteY8" fmla="*/ 45720 h 80010"/>
                <a:gd name="connsiteX9" fmla="*/ 27940 w 67309"/>
                <a:gd name="connsiteY9" fmla="*/ 66040 h 80010"/>
                <a:gd name="connsiteX10" fmla="*/ 53340 w 67309"/>
                <a:gd name="connsiteY10" fmla="*/ 38100 h 80010"/>
                <a:gd name="connsiteX11" fmla="*/ 53340 w 67309"/>
                <a:gd name="connsiteY11" fmla="*/ 0 h 80010"/>
                <a:gd name="connsiteX12" fmla="*/ 67310 w 67309"/>
                <a:gd name="connsiteY12" fmla="*/ 0 h 80010"/>
                <a:gd name="connsiteX13" fmla="*/ 67310 w 67309"/>
                <a:gd name="connsiteY13" fmla="*/ 76200 h 80010"/>
                <a:gd name="connsiteX14" fmla="*/ 54610 w 67309"/>
                <a:gd name="connsiteY14" fmla="*/ 76200 h 8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09" h="80010">
                  <a:moveTo>
                    <a:pt x="54610" y="78740"/>
                  </a:moveTo>
                  <a:lnTo>
                    <a:pt x="54610" y="68580"/>
                  </a:lnTo>
                  <a:cubicBezTo>
                    <a:pt x="54610" y="64770"/>
                    <a:pt x="54610" y="63500"/>
                    <a:pt x="54610" y="62230"/>
                  </a:cubicBezTo>
                  <a:lnTo>
                    <a:pt x="54610" y="62230"/>
                  </a:lnTo>
                  <a:cubicBezTo>
                    <a:pt x="52070" y="68580"/>
                    <a:pt x="41910" y="80010"/>
                    <a:pt x="26670" y="80010"/>
                  </a:cubicBezTo>
                  <a:cubicBezTo>
                    <a:pt x="11430" y="80010"/>
                    <a:pt x="0" y="68580"/>
                    <a:pt x="0" y="49530"/>
                  </a:cubicBezTo>
                  <a:lnTo>
                    <a:pt x="0" y="1270"/>
                  </a:lnTo>
                  <a:lnTo>
                    <a:pt x="13970" y="1270"/>
                  </a:lnTo>
                  <a:lnTo>
                    <a:pt x="13970" y="45720"/>
                  </a:lnTo>
                  <a:cubicBezTo>
                    <a:pt x="13970" y="55880"/>
                    <a:pt x="15240" y="66040"/>
                    <a:pt x="27940" y="66040"/>
                  </a:cubicBezTo>
                  <a:cubicBezTo>
                    <a:pt x="40640" y="66040"/>
                    <a:pt x="53340" y="54610"/>
                    <a:pt x="53340" y="38100"/>
                  </a:cubicBezTo>
                  <a:lnTo>
                    <a:pt x="53340" y="0"/>
                  </a:lnTo>
                  <a:lnTo>
                    <a:pt x="67310" y="0"/>
                  </a:lnTo>
                  <a:lnTo>
                    <a:pt x="67310" y="76200"/>
                  </a:lnTo>
                  <a:lnTo>
                    <a:pt x="54610" y="762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 258">
              <a:extLst>
                <a:ext uri="{FF2B5EF4-FFF2-40B4-BE49-F238E27FC236}">
                  <a16:creationId xmlns:a16="http://schemas.microsoft.com/office/drawing/2014/main" id="{122BEF35-4D1F-CC0C-EF2E-D9EA3781C4C7}"/>
                </a:ext>
              </a:extLst>
            </p:cNvPr>
            <p:cNvSpPr/>
            <p:nvPr/>
          </p:nvSpPr>
          <p:spPr>
            <a:xfrm>
              <a:off x="5374641" y="2877820"/>
              <a:ext cx="67309" cy="80009"/>
            </a:xfrm>
            <a:custGeom>
              <a:avLst/>
              <a:gdLst>
                <a:gd name="connsiteX0" fmla="*/ 11430 w 67309"/>
                <a:gd name="connsiteY0" fmla="*/ 1270 h 80009"/>
                <a:gd name="connsiteX1" fmla="*/ 11430 w 67309"/>
                <a:gd name="connsiteY1" fmla="*/ 11430 h 80009"/>
                <a:gd name="connsiteX2" fmla="*/ 11430 w 67309"/>
                <a:gd name="connsiteY2" fmla="*/ 17780 h 80009"/>
                <a:gd name="connsiteX3" fmla="*/ 11430 w 67309"/>
                <a:gd name="connsiteY3" fmla="*/ 17780 h 80009"/>
                <a:gd name="connsiteX4" fmla="*/ 40640 w 67309"/>
                <a:gd name="connsiteY4" fmla="*/ 0 h 80009"/>
                <a:gd name="connsiteX5" fmla="*/ 67310 w 67309"/>
                <a:gd name="connsiteY5" fmla="*/ 30480 h 80009"/>
                <a:gd name="connsiteX6" fmla="*/ 67310 w 67309"/>
                <a:gd name="connsiteY6" fmla="*/ 78740 h 80009"/>
                <a:gd name="connsiteX7" fmla="*/ 53340 w 67309"/>
                <a:gd name="connsiteY7" fmla="*/ 78740 h 80009"/>
                <a:gd name="connsiteX8" fmla="*/ 53340 w 67309"/>
                <a:gd name="connsiteY8" fmla="*/ 34290 h 80009"/>
                <a:gd name="connsiteX9" fmla="*/ 39370 w 67309"/>
                <a:gd name="connsiteY9" fmla="*/ 13970 h 80009"/>
                <a:gd name="connsiteX10" fmla="*/ 13970 w 67309"/>
                <a:gd name="connsiteY10" fmla="*/ 41910 h 80009"/>
                <a:gd name="connsiteX11" fmla="*/ 13970 w 67309"/>
                <a:gd name="connsiteY11" fmla="*/ 80010 h 80009"/>
                <a:gd name="connsiteX12" fmla="*/ 0 w 67309"/>
                <a:gd name="connsiteY12" fmla="*/ 80010 h 80009"/>
                <a:gd name="connsiteX13" fmla="*/ 0 w 67309"/>
                <a:gd name="connsiteY13" fmla="*/ 3810 h 80009"/>
                <a:gd name="connsiteX14" fmla="*/ 12700 w 67309"/>
                <a:gd name="connsiteY14" fmla="*/ 3810 h 8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09" h="80009">
                  <a:moveTo>
                    <a:pt x="11430" y="1270"/>
                  </a:moveTo>
                  <a:lnTo>
                    <a:pt x="11430" y="11430"/>
                  </a:lnTo>
                  <a:cubicBezTo>
                    <a:pt x="11430" y="15240"/>
                    <a:pt x="11430" y="16510"/>
                    <a:pt x="11430" y="17780"/>
                  </a:cubicBezTo>
                  <a:lnTo>
                    <a:pt x="11430" y="17780"/>
                  </a:lnTo>
                  <a:cubicBezTo>
                    <a:pt x="13970" y="11430"/>
                    <a:pt x="24130" y="0"/>
                    <a:pt x="40640" y="0"/>
                  </a:cubicBezTo>
                  <a:cubicBezTo>
                    <a:pt x="57150" y="0"/>
                    <a:pt x="67310" y="11430"/>
                    <a:pt x="67310" y="30480"/>
                  </a:cubicBezTo>
                  <a:lnTo>
                    <a:pt x="67310" y="78740"/>
                  </a:lnTo>
                  <a:lnTo>
                    <a:pt x="53340" y="78740"/>
                  </a:lnTo>
                  <a:lnTo>
                    <a:pt x="53340" y="34290"/>
                  </a:lnTo>
                  <a:cubicBezTo>
                    <a:pt x="53340" y="24130"/>
                    <a:pt x="52070" y="13970"/>
                    <a:pt x="39370" y="13970"/>
                  </a:cubicBezTo>
                  <a:cubicBezTo>
                    <a:pt x="26670" y="13970"/>
                    <a:pt x="13970" y="25400"/>
                    <a:pt x="13970" y="41910"/>
                  </a:cubicBezTo>
                  <a:lnTo>
                    <a:pt x="13970" y="80010"/>
                  </a:lnTo>
                  <a:lnTo>
                    <a:pt x="0" y="80010"/>
                  </a:lnTo>
                  <a:lnTo>
                    <a:pt x="0" y="3810"/>
                  </a:lnTo>
                  <a:lnTo>
                    <a:pt x="1270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 259">
              <a:extLst>
                <a:ext uri="{FF2B5EF4-FFF2-40B4-BE49-F238E27FC236}">
                  <a16:creationId xmlns:a16="http://schemas.microsoft.com/office/drawing/2014/main" id="{AE8FE0A9-E20F-0AA6-23AF-8339D4B85F10}"/>
                </a:ext>
              </a:extLst>
            </p:cNvPr>
            <p:cNvSpPr/>
            <p:nvPr/>
          </p:nvSpPr>
          <p:spPr>
            <a:xfrm>
              <a:off x="5459730" y="2879090"/>
              <a:ext cx="63500" cy="78739"/>
            </a:xfrm>
            <a:custGeom>
              <a:avLst/>
              <a:gdLst>
                <a:gd name="connsiteX0" fmla="*/ 40640 w 63500"/>
                <a:gd name="connsiteY0" fmla="*/ 66040 h 78739"/>
                <a:gd name="connsiteX1" fmla="*/ 63500 w 63500"/>
                <a:gd name="connsiteY1" fmla="*/ 59690 h 78739"/>
                <a:gd name="connsiteX2" fmla="*/ 63500 w 63500"/>
                <a:gd name="connsiteY2" fmla="*/ 72390 h 78739"/>
                <a:gd name="connsiteX3" fmla="*/ 39370 w 63500"/>
                <a:gd name="connsiteY3" fmla="*/ 78740 h 78739"/>
                <a:gd name="connsiteX4" fmla="*/ 0 w 63500"/>
                <a:gd name="connsiteY4" fmla="*/ 39370 h 78739"/>
                <a:gd name="connsiteX5" fmla="*/ 39370 w 63500"/>
                <a:gd name="connsiteY5" fmla="*/ 0 h 78739"/>
                <a:gd name="connsiteX6" fmla="*/ 62230 w 63500"/>
                <a:gd name="connsiteY6" fmla="*/ 6350 h 78739"/>
                <a:gd name="connsiteX7" fmla="*/ 62230 w 63500"/>
                <a:gd name="connsiteY7" fmla="*/ 20320 h 78739"/>
                <a:gd name="connsiteX8" fmla="*/ 39370 w 63500"/>
                <a:gd name="connsiteY8" fmla="*/ 13970 h 78739"/>
                <a:gd name="connsiteX9" fmla="*/ 12700 w 63500"/>
                <a:gd name="connsiteY9" fmla="*/ 40640 h 78739"/>
                <a:gd name="connsiteX10" fmla="*/ 39370 w 63500"/>
                <a:gd name="connsiteY10" fmla="*/ 6731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500" h="78739">
                  <a:moveTo>
                    <a:pt x="40640" y="66040"/>
                  </a:moveTo>
                  <a:cubicBezTo>
                    <a:pt x="50800" y="66040"/>
                    <a:pt x="59690" y="62230"/>
                    <a:pt x="63500" y="59690"/>
                  </a:cubicBezTo>
                  <a:lnTo>
                    <a:pt x="63500" y="72390"/>
                  </a:lnTo>
                  <a:cubicBezTo>
                    <a:pt x="58420" y="74930"/>
                    <a:pt x="52070" y="78740"/>
                    <a:pt x="3937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9370" y="0"/>
                  </a:cubicBezTo>
                  <a:cubicBezTo>
                    <a:pt x="62230" y="0"/>
                    <a:pt x="58420" y="3810"/>
                    <a:pt x="62230" y="6350"/>
                  </a:cubicBezTo>
                  <a:lnTo>
                    <a:pt x="62230" y="20320"/>
                  </a:lnTo>
                  <a:cubicBezTo>
                    <a:pt x="57150" y="16510"/>
                    <a:pt x="49530" y="13970"/>
                    <a:pt x="39370" y="13970"/>
                  </a:cubicBezTo>
                  <a:cubicBezTo>
                    <a:pt x="24130" y="13970"/>
                    <a:pt x="12700" y="25400"/>
                    <a:pt x="12700" y="40640"/>
                  </a:cubicBezTo>
                  <a:cubicBezTo>
                    <a:pt x="12700" y="55880"/>
                    <a:pt x="22860" y="67310"/>
                    <a:pt x="3937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D6147C87-C880-5C81-DDA2-738BE0402600}"/>
                </a:ext>
              </a:extLst>
            </p:cNvPr>
            <p:cNvSpPr/>
            <p:nvPr/>
          </p:nvSpPr>
          <p:spPr>
            <a:xfrm>
              <a:off x="5534660" y="2856230"/>
              <a:ext cx="52070" cy="100330"/>
            </a:xfrm>
            <a:custGeom>
              <a:avLst/>
              <a:gdLst>
                <a:gd name="connsiteX0" fmla="*/ 12700 w 52070"/>
                <a:gd name="connsiteY0" fmla="*/ 22860 h 100330"/>
                <a:gd name="connsiteX1" fmla="*/ 12700 w 52070"/>
                <a:gd name="connsiteY1" fmla="*/ 0 h 100330"/>
                <a:gd name="connsiteX2" fmla="*/ 26670 w 52070"/>
                <a:gd name="connsiteY2" fmla="*/ 0 h 100330"/>
                <a:gd name="connsiteX3" fmla="*/ 26670 w 52070"/>
                <a:gd name="connsiteY3" fmla="*/ 22860 h 100330"/>
                <a:gd name="connsiteX4" fmla="*/ 49530 w 52070"/>
                <a:gd name="connsiteY4" fmla="*/ 22860 h 100330"/>
                <a:gd name="connsiteX5" fmla="*/ 49530 w 52070"/>
                <a:gd name="connsiteY5" fmla="*/ 34290 h 100330"/>
                <a:gd name="connsiteX6" fmla="*/ 26670 w 52070"/>
                <a:gd name="connsiteY6" fmla="*/ 34290 h 100330"/>
                <a:gd name="connsiteX7" fmla="*/ 26670 w 52070"/>
                <a:gd name="connsiteY7" fmla="*/ 73660 h 100330"/>
                <a:gd name="connsiteX8" fmla="*/ 38100 w 52070"/>
                <a:gd name="connsiteY8" fmla="*/ 87630 h 100330"/>
                <a:gd name="connsiteX9" fmla="*/ 52070 w 52070"/>
                <a:gd name="connsiteY9" fmla="*/ 83820 h 100330"/>
                <a:gd name="connsiteX10" fmla="*/ 52070 w 52070"/>
                <a:gd name="connsiteY10" fmla="*/ 96520 h 100330"/>
                <a:gd name="connsiteX11" fmla="*/ 35560 w 52070"/>
                <a:gd name="connsiteY11" fmla="*/ 100330 h 100330"/>
                <a:gd name="connsiteX12" fmla="*/ 12700 w 52070"/>
                <a:gd name="connsiteY12" fmla="*/ 77470 h 100330"/>
                <a:gd name="connsiteX13" fmla="*/ 12700 w 52070"/>
                <a:gd name="connsiteY13" fmla="*/ 34290 h 100330"/>
                <a:gd name="connsiteX14" fmla="*/ 0 w 52070"/>
                <a:gd name="connsiteY14" fmla="*/ 34290 h 100330"/>
                <a:gd name="connsiteX15" fmla="*/ 0 w 52070"/>
                <a:gd name="connsiteY15" fmla="*/ 22860 h 100330"/>
                <a:gd name="connsiteX16" fmla="*/ 12700 w 52070"/>
                <a:gd name="connsiteY16" fmla="*/ 22860 h 100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070" h="100330">
                  <a:moveTo>
                    <a:pt x="12700" y="22860"/>
                  </a:moveTo>
                  <a:lnTo>
                    <a:pt x="12700" y="0"/>
                  </a:lnTo>
                  <a:lnTo>
                    <a:pt x="26670" y="0"/>
                  </a:lnTo>
                  <a:lnTo>
                    <a:pt x="26670" y="22860"/>
                  </a:lnTo>
                  <a:lnTo>
                    <a:pt x="49530" y="22860"/>
                  </a:lnTo>
                  <a:lnTo>
                    <a:pt x="49530" y="34290"/>
                  </a:lnTo>
                  <a:lnTo>
                    <a:pt x="26670" y="34290"/>
                  </a:lnTo>
                  <a:lnTo>
                    <a:pt x="26670" y="73660"/>
                  </a:lnTo>
                  <a:cubicBezTo>
                    <a:pt x="26670" y="85090"/>
                    <a:pt x="31750" y="87630"/>
                    <a:pt x="38100" y="87630"/>
                  </a:cubicBezTo>
                  <a:cubicBezTo>
                    <a:pt x="44450" y="87630"/>
                    <a:pt x="48260" y="86360"/>
                    <a:pt x="52070" y="83820"/>
                  </a:cubicBezTo>
                  <a:lnTo>
                    <a:pt x="52070" y="96520"/>
                  </a:lnTo>
                  <a:cubicBezTo>
                    <a:pt x="48260" y="97790"/>
                    <a:pt x="41910" y="100330"/>
                    <a:pt x="35560" y="100330"/>
                  </a:cubicBezTo>
                  <a:cubicBezTo>
                    <a:pt x="24130" y="100330"/>
                    <a:pt x="12700" y="95250"/>
                    <a:pt x="12700" y="77470"/>
                  </a:cubicBezTo>
                  <a:lnTo>
                    <a:pt x="12700" y="34290"/>
                  </a:lnTo>
                  <a:lnTo>
                    <a:pt x="0" y="34290"/>
                  </a:lnTo>
                  <a:lnTo>
                    <a:pt x="0" y="22860"/>
                  </a:lnTo>
                  <a:lnTo>
                    <a:pt x="12700" y="228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 261">
              <a:extLst>
                <a:ext uri="{FF2B5EF4-FFF2-40B4-BE49-F238E27FC236}">
                  <a16:creationId xmlns:a16="http://schemas.microsoft.com/office/drawing/2014/main" id="{CE33F9AE-259C-A0E1-D330-B69360DB3741}"/>
                </a:ext>
              </a:extLst>
            </p:cNvPr>
            <p:cNvSpPr/>
            <p:nvPr/>
          </p:nvSpPr>
          <p:spPr>
            <a:xfrm>
              <a:off x="5599430" y="2876550"/>
              <a:ext cx="67310" cy="80010"/>
            </a:xfrm>
            <a:custGeom>
              <a:avLst/>
              <a:gdLst>
                <a:gd name="connsiteX0" fmla="*/ 54610 w 67310"/>
                <a:gd name="connsiteY0" fmla="*/ 78740 h 80010"/>
                <a:gd name="connsiteX1" fmla="*/ 54610 w 67310"/>
                <a:gd name="connsiteY1" fmla="*/ 68580 h 80010"/>
                <a:gd name="connsiteX2" fmla="*/ 54610 w 67310"/>
                <a:gd name="connsiteY2" fmla="*/ 62230 h 80010"/>
                <a:gd name="connsiteX3" fmla="*/ 54610 w 67310"/>
                <a:gd name="connsiteY3" fmla="*/ 62230 h 80010"/>
                <a:gd name="connsiteX4" fmla="*/ 26670 w 67310"/>
                <a:gd name="connsiteY4" fmla="*/ 80010 h 80010"/>
                <a:gd name="connsiteX5" fmla="*/ 0 w 67310"/>
                <a:gd name="connsiteY5" fmla="*/ 49530 h 80010"/>
                <a:gd name="connsiteX6" fmla="*/ 0 w 67310"/>
                <a:gd name="connsiteY6" fmla="*/ 1270 h 80010"/>
                <a:gd name="connsiteX7" fmla="*/ 13970 w 67310"/>
                <a:gd name="connsiteY7" fmla="*/ 1270 h 80010"/>
                <a:gd name="connsiteX8" fmla="*/ 13970 w 67310"/>
                <a:gd name="connsiteY8" fmla="*/ 45720 h 80010"/>
                <a:gd name="connsiteX9" fmla="*/ 27940 w 67310"/>
                <a:gd name="connsiteY9" fmla="*/ 66040 h 80010"/>
                <a:gd name="connsiteX10" fmla="*/ 53340 w 67310"/>
                <a:gd name="connsiteY10" fmla="*/ 38100 h 80010"/>
                <a:gd name="connsiteX11" fmla="*/ 53340 w 67310"/>
                <a:gd name="connsiteY11" fmla="*/ 0 h 80010"/>
                <a:gd name="connsiteX12" fmla="*/ 67310 w 67310"/>
                <a:gd name="connsiteY12" fmla="*/ 0 h 80010"/>
                <a:gd name="connsiteX13" fmla="*/ 67310 w 67310"/>
                <a:gd name="connsiteY13" fmla="*/ 76200 h 80010"/>
                <a:gd name="connsiteX14" fmla="*/ 54610 w 67310"/>
                <a:gd name="connsiteY14" fmla="*/ 76200 h 8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10" h="80010">
                  <a:moveTo>
                    <a:pt x="54610" y="78740"/>
                  </a:moveTo>
                  <a:lnTo>
                    <a:pt x="54610" y="68580"/>
                  </a:lnTo>
                  <a:cubicBezTo>
                    <a:pt x="54610" y="64770"/>
                    <a:pt x="54610" y="63500"/>
                    <a:pt x="54610" y="62230"/>
                  </a:cubicBezTo>
                  <a:lnTo>
                    <a:pt x="54610" y="62230"/>
                  </a:lnTo>
                  <a:cubicBezTo>
                    <a:pt x="52070" y="68580"/>
                    <a:pt x="41910" y="80010"/>
                    <a:pt x="26670" y="80010"/>
                  </a:cubicBezTo>
                  <a:cubicBezTo>
                    <a:pt x="11430" y="80010"/>
                    <a:pt x="0" y="68580"/>
                    <a:pt x="0" y="49530"/>
                  </a:cubicBezTo>
                  <a:lnTo>
                    <a:pt x="0" y="1270"/>
                  </a:lnTo>
                  <a:lnTo>
                    <a:pt x="13970" y="1270"/>
                  </a:lnTo>
                  <a:lnTo>
                    <a:pt x="13970" y="45720"/>
                  </a:lnTo>
                  <a:cubicBezTo>
                    <a:pt x="13970" y="55880"/>
                    <a:pt x="15240" y="66040"/>
                    <a:pt x="27940" y="66040"/>
                  </a:cubicBezTo>
                  <a:cubicBezTo>
                    <a:pt x="40640" y="66040"/>
                    <a:pt x="53340" y="54610"/>
                    <a:pt x="53340" y="38100"/>
                  </a:cubicBezTo>
                  <a:lnTo>
                    <a:pt x="53340" y="0"/>
                  </a:lnTo>
                  <a:lnTo>
                    <a:pt x="67310" y="0"/>
                  </a:lnTo>
                  <a:lnTo>
                    <a:pt x="67310" y="76200"/>
                  </a:lnTo>
                  <a:lnTo>
                    <a:pt x="54610" y="762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 262">
              <a:extLst>
                <a:ext uri="{FF2B5EF4-FFF2-40B4-BE49-F238E27FC236}">
                  <a16:creationId xmlns:a16="http://schemas.microsoft.com/office/drawing/2014/main" id="{64411C4C-4F00-9AD5-202B-95EAB310E82F}"/>
                </a:ext>
              </a:extLst>
            </p:cNvPr>
            <p:cNvSpPr/>
            <p:nvPr/>
          </p:nvSpPr>
          <p:spPr>
            <a:xfrm>
              <a:off x="5688330" y="2877820"/>
              <a:ext cx="63500" cy="78739"/>
            </a:xfrm>
            <a:custGeom>
              <a:avLst/>
              <a:gdLst>
                <a:gd name="connsiteX0" fmla="*/ 5080 w 63500"/>
                <a:gd name="connsiteY0" fmla="*/ 5080 h 78739"/>
                <a:gd name="connsiteX1" fmla="*/ 31750 w 63500"/>
                <a:gd name="connsiteY1" fmla="*/ 0 h 78739"/>
                <a:gd name="connsiteX2" fmla="*/ 63500 w 63500"/>
                <a:gd name="connsiteY2" fmla="*/ 29210 h 78739"/>
                <a:gd name="connsiteX3" fmla="*/ 63500 w 63500"/>
                <a:gd name="connsiteY3" fmla="*/ 77470 h 78739"/>
                <a:gd name="connsiteX4" fmla="*/ 50800 w 63500"/>
                <a:gd name="connsiteY4" fmla="*/ 77470 h 78739"/>
                <a:gd name="connsiteX5" fmla="*/ 50800 w 63500"/>
                <a:gd name="connsiteY5" fmla="*/ 68580 h 78739"/>
                <a:gd name="connsiteX6" fmla="*/ 50800 w 63500"/>
                <a:gd name="connsiteY6" fmla="*/ 62230 h 78739"/>
                <a:gd name="connsiteX7" fmla="*/ 50800 w 63500"/>
                <a:gd name="connsiteY7" fmla="*/ 62230 h 78739"/>
                <a:gd name="connsiteX8" fmla="*/ 24130 w 63500"/>
                <a:gd name="connsiteY8" fmla="*/ 78740 h 78739"/>
                <a:gd name="connsiteX9" fmla="*/ 0 w 63500"/>
                <a:gd name="connsiteY9" fmla="*/ 55880 h 78739"/>
                <a:gd name="connsiteX10" fmla="*/ 49530 w 63500"/>
                <a:gd name="connsiteY10" fmla="*/ 33020 h 78739"/>
                <a:gd name="connsiteX11" fmla="*/ 49530 w 63500"/>
                <a:gd name="connsiteY11" fmla="*/ 29210 h 78739"/>
                <a:gd name="connsiteX12" fmla="*/ 29210 w 63500"/>
                <a:gd name="connsiteY12" fmla="*/ 11430 h 78739"/>
                <a:gd name="connsiteX13" fmla="*/ 3810 w 63500"/>
                <a:gd name="connsiteY13" fmla="*/ 17780 h 78739"/>
                <a:gd name="connsiteX14" fmla="*/ 3810 w 63500"/>
                <a:gd name="connsiteY14" fmla="*/ 5080 h 78739"/>
                <a:gd name="connsiteX15" fmla="*/ 49530 w 63500"/>
                <a:gd name="connsiteY15" fmla="*/ 43180 h 78739"/>
                <a:gd name="connsiteX16" fmla="*/ 13970 w 63500"/>
                <a:gd name="connsiteY16" fmla="*/ 55880 h 78739"/>
                <a:gd name="connsiteX17" fmla="*/ 26670 w 63500"/>
                <a:gd name="connsiteY17" fmla="*/ 67310 h 78739"/>
                <a:gd name="connsiteX18" fmla="*/ 49530 w 63500"/>
                <a:gd name="connsiteY18" fmla="*/ 4318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78739">
                  <a:moveTo>
                    <a:pt x="5080" y="5080"/>
                  </a:moveTo>
                  <a:cubicBezTo>
                    <a:pt x="8890" y="2540"/>
                    <a:pt x="19050" y="0"/>
                    <a:pt x="31750" y="0"/>
                  </a:cubicBezTo>
                  <a:cubicBezTo>
                    <a:pt x="53340" y="0"/>
                    <a:pt x="63500" y="10160"/>
                    <a:pt x="63500" y="29210"/>
                  </a:cubicBezTo>
                  <a:lnTo>
                    <a:pt x="63500" y="77470"/>
                  </a:lnTo>
                  <a:lnTo>
                    <a:pt x="50800" y="77470"/>
                  </a:lnTo>
                  <a:lnTo>
                    <a:pt x="50800" y="68580"/>
                  </a:lnTo>
                  <a:cubicBezTo>
                    <a:pt x="50800" y="64770"/>
                    <a:pt x="50800" y="62230"/>
                    <a:pt x="50800" y="62230"/>
                  </a:cubicBezTo>
                  <a:lnTo>
                    <a:pt x="50800" y="62230"/>
                  </a:lnTo>
                  <a:cubicBezTo>
                    <a:pt x="50800" y="64770"/>
                    <a:pt x="41910" y="78740"/>
                    <a:pt x="24130" y="78740"/>
                  </a:cubicBezTo>
                  <a:cubicBezTo>
                    <a:pt x="6350" y="78740"/>
                    <a:pt x="0" y="69850"/>
                    <a:pt x="0" y="55880"/>
                  </a:cubicBezTo>
                  <a:cubicBezTo>
                    <a:pt x="0" y="41910"/>
                    <a:pt x="17780" y="27940"/>
                    <a:pt x="49530" y="33020"/>
                  </a:cubicBezTo>
                  <a:lnTo>
                    <a:pt x="49530" y="29210"/>
                  </a:lnTo>
                  <a:cubicBezTo>
                    <a:pt x="49530" y="16510"/>
                    <a:pt x="41910" y="11430"/>
                    <a:pt x="29210" y="11430"/>
                  </a:cubicBezTo>
                  <a:cubicBezTo>
                    <a:pt x="16510" y="11430"/>
                    <a:pt x="8890" y="15240"/>
                    <a:pt x="3810" y="17780"/>
                  </a:cubicBezTo>
                  <a:lnTo>
                    <a:pt x="3810" y="5080"/>
                  </a:lnTo>
                  <a:close/>
                  <a:moveTo>
                    <a:pt x="49530" y="43180"/>
                  </a:moveTo>
                  <a:cubicBezTo>
                    <a:pt x="24130" y="39370"/>
                    <a:pt x="13970" y="45720"/>
                    <a:pt x="13970" y="55880"/>
                  </a:cubicBezTo>
                  <a:cubicBezTo>
                    <a:pt x="13970" y="66040"/>
                    <a:pt x="19050" y="67310"/>
                    <a:pt x="26670" y="67310"/>
                  </a:cubicBezTo>
                  <a:cubicBezTo>
                    <a:pt x="39370" y="67310"/>
                    <a:pt x="49530" y="54610"/>
                    <a:pt x="4953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 263">
              <a:extLst>
                <a:ext uri="{FF2B5EF4-FFF2-40B4-BE49-F238E27FC236}">
                  <a16:creationId xmlns:a16="http://schemas.microsoft.com/office/drawing/2014/main" id="{4DAB52F3-0BCD-A3AB-1710-DDBF213BD053}"/>
                </a:ext>
              </a:extLst>
            </p:cNvPr>
            <p:cNvSpPr/>
            <p:nvPr/>
          </p:nvSpPr>
          <p:spPr>
            <a:xfrm>
              <a:off x="5765801" y="2856230"/>
              <a:ext cx="52070" cy="100330"/>
            </a:xfrm>
            <a:custGeom>
              <a:avLst/>
              <a:gdLst>
                <a:gd name="connsiteX0" fmla="*/ 12700 w 52070"/>
                <a:gd name="connsiteY0" fmla="*/ 22860 h 100330"/>
                <a:gd name="connsiteX1" fmla="*/ 12700 w 52070"/>
                <a:gd name="connsiteY1" fmla="*/ 0 h 100330"/>
                <a:gd name="connsiteX2" fmla="*/ 26670 w 52070"/>
                <a:gd name="connsiteY2" fmla="*/ 0 h 100330"/>
                <a:gd name="connsiteX3" fmla="*/ 26670 w 52070"/>
                <a:gd name="connsiteY3" fmla="*/ 22860 h 100330"/>
                <a:gd name="connsiteX4" fmla="*/ 49530 w 52070"/>
                <a:gd name="connsiteY4" fmla="*/ 22860 h 100330"/>
                <a:gd name="connsiteX5" fmla="*/ 49530 w 52070"/>
                <a:gd name="connsiteY5" fmla="*/ 34290 h 100330"/>
                <a:gd name="connsiteX6" fmla="*/ 26670 w 52070"/>
                <a:gd name="connsiteY6" fmla="*/ 34290 h 100330"/>
                <a:gd name="connsiteX7" fmla="*/ 26670 w 52070"/>
                <a:gd name="connsiteY7" fmla="*/ 73660 h 100330"/>
                <a:gd name="connsiteX8" fmla="*/ 38100 w 52070"/>
                <a:gd name="connsiteY8" fmla="*/ 87630 h 100330"/>
                <a:gd name="connsiteX9" fmla="*/ 52070 w 52070"/>
                <a:gd name="connsiteY9" fmla="*/ 83820 h 100330"/>
                <a:gd name="connsiteX10" fmla="*/ 52070 w 52070"/>
                <a:gd name="connsiteY10" fmla="*/ 96520 h 100330"/>
                <a:gd name="connsiteX11" fmla="*/ 35560 w 52070"/>
                <a:gd name="connsiteY11" fmla="*/ 100330 h 100330"/>
                <a:gd name="connsiteX12" fmla="*/ 12700 w 52070"/>
                <a:gd name="connsiteY12" fmla="*/ 77470 h 100330"/>
                <a:gd name="connsiteX13" fmla="*/ 12700 w 52070"/>
                <a:gd name="connsiteY13" fmla="*/ 34290 h 100330"/>
                <a:gd name="connsiteX14" fmla="*/ 0 w 52070"/>
                <a:gd name="connsiteY14" fmla="*/ 34290 h 100330"/>
                <a:gd name="connsiteX15" fmla="*/ 0 w 52070"/>
                <a:gd name="connsiteY15" fmla="*/ 22860 h 100330"/>
                <a:gd name="connsiteX16" fmla="*/ 12700 w 52070"/>
                <a:gd name="connsiteY16" fmla="*/ 22860 h 100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070" h="100330">
                  <a:moveTo>
                    <a:pt x="12700" y="22860"/>
                  </a:moveTo>
                  <a:lnTo>
                    <a:pt x="12700" y="0"/>
                  </a:lnTo>
                  <a:lnTo>
                    <a:pt x="26670" y="0"/>
                  </a:lnTo>
                  <a:lnTo>
                    <a:pt x="26670" y="22860"/>
                  </a:lnTo>
                  <a:lnTo>
                    <a:pt x="49530" y="22860"/>
                  </a:lnTo>
                  <a:lnTo>
                    <a:pt x="49530" y="34290"/>
                  </a:lnTo>
                  <a:lnTo>
                    <a:pt x="26670" y="34290"/>
                  </a:lnTo>
                  <a:lnTo>
                    <a:pt x="26670" y="73660"/>
                  </a:lnTo>
                  <a:cubicBezTo>
                    <a:pt x="26670" y="85090"/>
                    <a:pt x="31750" y="87630"/>
                    <a:pt x="38100" y="87630"/>
                  </a:cubicBezTo>
                  <a:cubicBezTo>
                    <a:pt x="44450" y="87630"/>
                    <a:pt x="48260" y="86360"/>
                    <a:pt x="52070" y="83820"/>
                  </a:cubicBezTo>
                  <a:lnTo>
                    <a:pt x="52070" y="96520"/>
                  </a:lnTo>
                  <a:cubicBezTo>
                    <a:pt x="48260" y="97790"/>
                    <a:pt x="41910" y="100330"/>
                    <a:pt x="35560" y="100330"/>
                  </a:cubicBezTo>
                  <a:cubicBezTo>
                    <a:pt x="24130" y="100330"/>
                    <a:pt x="12700" y="95250"/>
                    <a:pt x="12700" y="77470"/>
                  </a:cubicBezTo>
                  <a:lnTo>
                    <a:pt x="12700" y="34290"/>
                  </a:lnTo>
                  <a:lnTo>
                    <a:pt x="0" y="34290"/>
                  </a:lnTo>
                  <a:lnTo>
                    <a:pt x="0" y="22860"/>
                  </a:lnTo>
                  <a:lnTo>
                    <a:pt x="12700" y="228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 264">
              <a:extLst>
                <a:ext uri="{FF2B5EF4-FFF2-40B4-BE49-F238E27FC236}">
                  <a16:creationId xmlns:a16="http://schemas.microsoft.com/office/drawing/2014/main" id="{A4A2CBE8-178F-D275-42A2-0BE27FD8D1FB}"/>
                </a:ext>
              </a:extLst>
            </p:cNvPr>
            <p:cNvSpPr/>
            <p:nvPr/>
          </p:nvSpPr>
          <p:spPr>
            <a:xfrm>
              <a:off x="5831841" y="2848610"/>
              <a:ext cx="17779" cy="106679"/>
            </a:xfrm>
            <a:custGeom>
              <a:avLst/>
              <a:gdLst>
                <a:gd name="connsiteX0" fmla="*/ 8890 w 17779"/>
                <a:gd name="connsiteY0" fmla="*/ 0 h 106679"/>
                <a:gd name="connsiteX1" fmla="*/ 17780 w 17779"/>
                <a:gd name="connsiteY1" fmla="*/ 8890 h 106679"/>
                <a:gd name="connsiteX2" fmla="*/ 8890 w 17779"/>
                <a:gd name="connsiteY2" fmla="*/ 17780 h 106679"/>
                <a:gd name="connsiteX3" fmla="*/ 0 w 17779"/>
                <a:gd name="connsiteY3" fmla="*/ 8890 h 106679"/>
                <a:gd name="connsiteX4" fmla="*/ 8890 w 17779"/>
                <a:gd name="connsiteY4" fmla="*/ 0 h 106679"/>
                <a:gd name="connsiteX5" fmla="*/ 16510 w 17779"/>
                <a:gd name="connsiteY5" fmla="*/ 30480 h 106679"/>
                <a:gd name="connsiteX6" fmla="*/ 16510 w 17779"/>
                <a:gd name="connsiteY6" fmla="*/ 106680 h 106679"/>
                <a:gd name="connsiteX7" fmla="*/ 2540 w 17779"/>
                <a:gd name="connsiteY7" fmla="*/ 106680 h 106679"/>
                <a:gd name="connsiteX8" fmla="*/ 2540 w 17779"/>
                <a:gd name="connsiteY8" fmla="*/ 30480 h 106679"/>
                <a:gd name="connsiteX9" fmla="*/ 16510 w 17779"/>
                <a:gd name="connsiteY9" fmla="*/ 30480 h 106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79" h="106679">
                  <a:moveTo>
                    <a:pt x="8890" y="0"/>
                  </a:moveTo>
                  <a:cubicBezTo>
                    <a:pt x="13970" y="0"/>
                    <a:pt x="17780" y="3810"/>
                    <a:pt x="17780" y="8890"/>
                  </a:cubicBezTo>
                  <a:cubicBezTo>
                    <a:pt x="17780" y="13970"/>
                    <a:pt x="13970" y="17780"/>
                    <a:pt x="889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0"/>
                    <a:pt x="3810" y="0"/>
                    <a:pt x="8890" y="0"/>
                  </a:cubicBezTo>
                  <a:close/>
                  <a:moveTo>
                    <a:pt x="16510" y="30480"/>
                  </a:moveTo>
                  <a:lnTo>
                    <a:pt x="16510" y="106680"/>
                  </a:lnTo>
                  <a:lnTo>
                    <a:pt x="2540" y="106680"/>
                  </a:lnTo>
                  <a:lnTo>
                    <a:pt x="2540" y="30480"/>
                  </a:lnTo>
                  <a:lnTo>
                    <a:pt x="16510" y="304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 265">
              <a:extLst>
                <a:ext uri="{FF2B5EF4-FFF2-40B4-BE49-F238E27FC236}">
                  <a16:creationId xmlns:a16="http://schemas.microsoft.com/office/drawing/2014/main" id="{DFD24B72-38F0-119E-7D2C-2E8EFCAD0DFE}"/>
                </a:ext>
              </a:extLst>
            </p:cNvPr>
            <p:cNvSpPr/>
            <p:nvPr/>
          </p:nvSpPr>
          <p:spPr>
            <a:xfrm>
              <a:off x="5868671" y="2877820"/>
              <a:ext cx="78739" cy="78739"/>
            </a:xfrm>
            <a:custGeom>
              <a:avLst/>
              <a:gdLst>
                <a:gd name="connsiteX0" fmla="*/ 78740 w 78739"/>
                <a:gd name="connsiteY0" fmla="*/ 39370 h 78739"/>
                <a:gd name="connsiteX1" fmla="*/ 39370 w 78739"/>
                <a:gd name="connsiteY1" fmla="*/ 78740 h 78739"/>
                <a:gd name="connsiteX2" fmla="*/ 0 w 78739"/>
                <a:gd name="connsiteY2" fmla="*/ 39370 h 78739"/>
                <a:gd name="connsiteX3" fmla="*/ 39370 w 78739"/>
                <a:gd name="connsiteY3" fmla="*/ 0 h 78739"/>
                <a:gd name="connsiteX4" fmla="*/ 78740 w 78739"/>
                <a:gd name="connsiteY4" fmla="*/ 39370 h 78739"/>
                <a:gd name="connsiteX5" fmla="*/ 66040 w 78739"/>
                <a:gd name="connsiteY5" fmla="*/ 39370 h 78739"/>
                <a:gd name="connsiteX6" fmla="*/ 40640 w 78739"/>
                <a:gd name="connsiteY6" fmla="*/ 11430 h 78739"/>
                <a:gd name="connsiteX7" fmla="*/ 15240 w 78739"/>
                <a:gd name="connsiteY7" fmla="*/ 39370 h 78739"/>
                <a:gd name="connsiteX8" fmla="*/ 40640 w 78739"/>
                <a:gd name="connsiteY8" fmla="*/ 67310 h 78739"/>
                <a:gd name="connsiteX9" fmla="*/ 66040 w 78739"/>
                <a:gd name="connsiteY9" fmla="*/ 3937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739" h="78739">
                  <a:moveTo>
                    <a:pt x="78740" y="39370"/>
                  </a:moveTo>
                  <a:cubicBezTo>
                    <a:pt x="78740" y="62230"/>
                    <a:pt x="62230" y="78740"/>
                    <a:pt x="3937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9370" y="0"/>
                  </a:cubicBezTo>
                  <a:cubicBezTo>
                    <a:pt x="62230" y="0"/>
                    <a:pt x="78740" y="16510"/>
                    <a:pt x="78740" y="39370"/>
                  </a:cubicBezTo>
                  <a:close/>
                  <a:moveTo>
                    <a:pt x="66040" y="39370"/>
                  </a:moveTo>
                  <a:cubicBezTo>
                    <a:pt x="66040" y="22860"/>
                    <a:pt x="54610" y="11430"/>
                    <a:pt x="40640" y="11430"/>
                  </a:cubicBezTo>
                  <a:cubicBezTo>
                    <a:pt x="26670" y="11430"/>
                    <a:pt x="15240" y="22860"/>
                    <a:pt x="15240" y="39370"/>
                  </a:cubicBezTo>
                  <a:cubicBezTo>
                    <a:pt x="15240" y="55880"/>
                    <a:pt x="26670" y="67310"/>
                    <a:pt x="40640" y="67310"/>
                  </a:cubicBezTo>
                  <a:cubicBezTo>
                    <a:pt x="54610" y="67310"/>
                    <a:pt x="66040" y="55880"/>
                    <a:pt x="6604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 266">
              <a:extLst>
                <a:ext uri="{FF2B5EF4-FFF2-40B4-BE49-F238E27FC236}">
                  <a16:creationId xmlns:a16="http://schemas.microsoft.com/office/drawing/2014/main" id="{1EF6D7BB-8AD1-ED7B-7CC0-DD4087F6481B}"/>
                </a:ext>
              </a:extLst>
            </p:cNvPr>
            <p:cNvSpPr/>
            <p:nvPr/>
          </p:nvSpPr>
          <p:spPr>
            <a:xfrm>
              <a:off x="5971541" y="2877820"/>
              <a:ext cx="67309" cy="80009"/>
            </a:xfrm>
            <a:custGeom>
              <a:avLst/>
              <a:gdLst>
                <a:gd name="connsiteX0" fmla="*/ 11430 w 67309"/>
                <a:gd name="connsiteY0" fmla="*/ 1270 h 80009"/>
                <a:gd name="connsiteX1" fmla="*/ 11430 w 67309"/>
                <a:gd name="connsiteY1" fmla="*/ 11430 h 80009"/>
                <a:gd name="connsiteX2" fmla="*/ 11430 w 67309"/>
                <a:gd name="connsiteY2" fmla="*/ 17780 h 80009"/>
                <a:gd name="connsiteX3" fmla="*/ 11430 w 67309"/>
                <a:gd name="connsiteY3" fmla="*/ 17780 h 80009"/>
                <a:gd name="connsiteX4" fmla="*/ 40640 w 67309"/>
                <a:gd name="connsiteY4" fmla="*/ 0 h 80009"/>
                <a:gd name="connsiteX5" fmla="*/ 67310 w 67309"/>
                <a:gd name="connsiteY5" fmla="*/ 30480 h 80009"/>
                <a:gd name="connsiteX6" fmla="*/ 67310 w 67309"/>
                <a:gd name="connsiteY6" fmla="*/ 78740 h 80009"/>
                <a:gd name="connsiteX7" fmla="*/ 53340 w 67309"/>
                <a:gd name="connsiteY7" fmla="*/ 78740 h 80009"/>
                <a:gd name="connsiteX8" fmla="*/ 53340 w 67309"/>
                <a:gd name="connsiteY8" fmla="*/ 34290 h 80009"/>
                <a:gd name="connsiteX9" fmla="*/ 39370 w 67309"/>
                <a:gd name="connsiteY9" fmla="*/ 13970 h 80009"/>
                <a:gd name="connsiteX10" fmla="*/ 13970 w 67309"/>
                <a:gd name="connsiteY10" fmla="*/ 41910 h 80009"/>
                <a:gd name="connsiteX11" fmla="*/ 13970 w 67309"/>
                <a:gd name="connsiteY11" fmla="*/ 80010 h 80009"/>
                <a:gd name="connsiteX12" fmla="*/ 0 w 67309"/>
                <a:gd name="connsiteY12" fmla="*/ 80010 h 80009"/>
                <a:gd name="connsiteX13" fmla="*/ 0 w 67309"/>
                <a:gd name="connsiteY13" fmla="*/ 3810 h 80009"/>
                <a:gd name="connsiteX14" fmla="*/ 12700 w 67309"/>
                <a:gd name="connsiteY14" fmla="*/ 3810 h 8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09" h="80009">
                  <a:moveTo>
                    <a:pt x="11430" y="1270"/>
                  </a:moveTo>
                  <a:lnTo>
                    <a:pt x="11430" y="11430"/>
                  </a:lnTo>
                  <a:cubicBezTo>
                    <a:pt x="11430" y="15240"/>
                    <a:pt x="11430" y="16510"/>
                    <a:pt x="11430" y="17780"/>
                  </a:cubicBezTo>
                  <a:lnTo>
                    <a:pt x="11430" y="17780"/>
                  </a:lnTo>
                  <a:cubicBezTo>
                    <a:pt x="13970" y="11430"/>
                    <a:pt x="24130" y="0"/>
                    <a:pt x="40640" y="0"/>
                  </a:cubicBezTo>
                  <a:cubicBezTo>
                    <a:pt x="57150" y="0"/>
                    <a:pt x="67310" y="11430"/>
                    <a:pt x="67310" y="30480"/>
                  </a:cubicBezTo>
                  <a:lnTo>
                    <a:pt x="67310" y="78740"/>
                  </a:lnTo>
                  <a:lnTo>
                    <a:pt x="53340" y="78740"/>
                  </a:lnTo>
                  <a:lnTo>
                    <a:pt x="53340" y="34290"/>
                  </a:lnTo>
                  <a:cubicBezTo>
                    <a:pt x="53340" y="24130"/>
                    <a:pt x="52070" y="13970"/>
                    <a:pt x="39370" y="13970"/>
                  </a:cubicBezTo>
                  <a:cubicBezTo>
                    <a:pt x="26670" y="13970"/>
                    <a:pt x="13970" y="25400"/>
                    <a:pt x="13970" y="41910"/>
                  </a:cubicBezTo>
                  <a:lnTo>
                    <a:pt x="13970" y="80010"/>
                  </a:lnTo>
                  <a:lnTo>
                    <a:pt x="0" y="80010"/>
                  </a:lnTo>
                  <a:lnTo>
                    <a:pt x="0" y="3810"/>
                  </a:lnTo>
                  <a:lnTo>
                    <a:pt x="1270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 267">
              <a:extLst>
                <a:ext uri="{FF2B5EF4-FFF2-40B4-BE49-F238E27FC236}">
                  <a16:creationId xmlns:a16="http://schemas.microsoft.com/office/drawing/2014/main" id="{C6054B96-E13E-4064-3D91-F2A2A1BD1572}"/>
                </a:ext>
              </a:extLst>
            </p:cNvPr>
            <p:cNvSpPr/>
            <p:nvPr/>
          </p:nvSpPr>
          <p:spPr>
            <a:xfrm>
              <a:off x="7795260" y="2843530"/>
              <a:ext cx="71120" cy="110490"/>
            </a:xfrm>
            <a:custGeom>
              <a:avLst/>
              <a:gdLst>
                <a:gd name="connsiteX0" fmla="*/ 6350 w 71120"/>
                <a:gd name="connsiteY0" fmla="*/ 7620 h 110490"/>
                <a:gd name="connsiteX1" fmla="*/ 30480 w 71120"/>
                <a:gd name="connsiteY1" fmla="*/ 0 h 110490"/>
                <a:gd name="connsiteX2" fmla="*/ 66040 w 71120"/>
                <a:gd name="connsiteY2" fmla="*/ 34290 h 110490"/>
                <a:gd name="connsiteX3" fmla="*/ 27940 w 71120"/>
                <a:gd name="connsiteY3" fmla="*/ 97790 h 110490"/>
                <a:gd name="connsiteX4" fmla="*/ 71120 w 71120"/>
                <a:gd name="connsiteY4" fmla="*/ 97790 h 110490"/>
                <a:gd name="connsiteX5" fmla="*/ 71120 w 71120"/>
                <a:gd name="connsiteY5" fmla="*/ 110490 h 110490"/>
                <a:gd name="connsiteX6" fmla="*/ 0 w 71120"/>
                <a:gd name="connsiteY6" fmla="*/ 110490 h 110490"/>
                <a:gd name="connsiteX7" fmla="*/ 50800 w 71120"/>
                <a:gd name="connsiteY7" fmla="*/ 34290 h 110490"/>
                <a:gd name="connsiteX8" fmla="*/ 29210 w 71120"/>
                <a:gd name="connsiteY8" fmla="*/ 12700 h 110490"/>
                <a:gd name="connsiteX9" fmla="*/ 6350 w 71120"/>
                <a:gd name="connsiteY9" fmla="*/ 20320 h 110490"/>
                <a:gd name="connsiteX10" fmla="*/ 6350 w 71120"/>
                <a:gd name="connsiteY10" fmla="*/ 6350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20" h="110490">
                  <a:moveTo>
                    <a:pt x="6350" y="7620"/>
                  </a:moveTo>
                  <a:cubicBezTo>
                    <a:pt x="12700" y="3810"/>
                    <a:pt x="21590" y="0"/>
                    <a:pt x="30480" y="0"/>
                  </a:cubicBezTo>
                  <a:cubicBezTo>
                    <a:pt x="52070" y="0"/>
                    <a:pt x="66040" y="13970"/>
                    <a:pt x="66040" y="34290"/>
                  </a:cubicBezTo>
                  <a:cubicBezTo>
                    <a:pt x="66040" y="54610"/>
                    <a:pt x="48260" y="74930"/>
                    <a:pt x="27940" y="97790"/>
                  </a:cubicBezTo>
                  <a:lnTo>
                    <a:pt x="71120" y="97790"/>
                  </a:lnTo>
                  <a:lnTo>
                    <a:pt x="71120" y="110490"/>
                  </a:lnTo>
                  <a:lnTo>
                    <a:pt x="0" y="110490"/>
                  </a:lnTo>
                  <a:cubicBezTo>
                    <a:pt x="33020" y="73660"/>
                    <a:pt x="50800" y="54610"/>
                    <a:pt x="50800" y="34290"/>
                  </a:cubicBezTo>
                  <a:cubicBezTo>
                    <a:pt x="50800" y="13970"/>
                    <a:pt x="43180" y="12700"/>
                    <a:pt x="29210" y="12700"/>
                  </a:cubicBezTo>
                  <a:cubicBezTo>
                    <a:pt x="15240" y="12700"/>
                    <a:pt x="11430" y="16510"/>
                    <a:pt x="6350" y="20320"/>
                  </a:cubicBezTo>
                  <a:lnTo>
                    <a:pt x="635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 268">
              <a:extLst>
                <a:ext uri="{FF2B5EF4-FFF2-40B4-BE49-F238E27FC236}">
                  <a16:creationId xmlns:a16="http://schemas.microsoft.com/office/drawing/2014/main" id="{B84BDBDE-FFC5-752C-372B-05FE73B8DC1B}"/>
                </a:ext>
              </a:extLst>
            </p:cNvPr>
            <p:cNvSpPr/>
            <p:nvPr/>
          </p:nvSpPr>
          <p:spPr>
            <a:xfrm>
              <a:off x="7885431" y="2844800"/>
              <a:ext cx="66039" cy="110489"/>
            </a:xfrm>
            <a:custGeom>
              <a:avLst/>
              <a:gdLst>
                <a:gd name="connsiteX0" fmla="*/ 1270 w 66039"/>
                <a:gd name="connsiteY0" fmla="*/ 91440 h 110489"/>
                <a:gd name="connsiteX1" fmla="*/ 25400 w 66039"/>
                <a:gd name="connsiteY1" fmla="*/ 99060 h 110489"/>
                <a:gd name="connsiteX2" fmla="*/ 50800 w 66039"/>
                <a:gd name="connsiteY2" fmla="*/ 76200 h 110489"/>
                <a:gd name="connsiteX3" fmla="*/ 25400 w 66039"/>
                <a:gd name="connsiteY3" fmla="*/ 53340 h 110489"/>
                <a:gd name="connsiteX4" fmla="*/ 3810 w 66039"/>
                <a:gd name="connsiteY4" fmla="*/ 57150 h 110489"/>
                <a:gd name="connsiteX5" fmla="*/ 6350 w 66039"/>
                <a:gd name="connsiteY5" fmla="*/ 0 h 110489"/>
                <a:gd name="connsiteX6" fmla="*/ 59689 w 66039"/>
                <a:gd name="connsiteY6" fmla="*/ 0 h 110489"/>
                <a:gd name="connsiteX7" fmla="*/ 59689 w 66039"/>
                <a:gd name="connsiteY7" fmla="*/ 12700 h 110489"/>
                <a:gd name="connsiteX8" fmla="*/ 19050 w 66039"/>
                <a:gd name="connsiteY8" fmla="*/ 12700 h 110489"/>
                <a:gd name="connsiteX9" fmla="*/ 19050 w 66039"/>
                <a:gd name="connsiteY9" fmla="*/ 43180 h 110489"/>
                <a:gd name="connsiteX10" fmla="*/ 30480 w 66039"/>
                <a:gd name="connsiteY10" fmla="*/ 40640 h 110489"/>
                <a:gd name="connsiteX11" fmla="*/ 66039 w 66039"/>
                <a:gd name="connsiteY11" fmla="*/ 76200 h 110489"/>
                <a:gd name="connsiteX12" fmla="*/ 26670 w 66039"/>
                <a:gd name="connsiteY12" fmla="*/ 110490 h 110489"/>
                <a:gd name="connsiteX13" fmla="*/ 0 w 66039"/>
                <a:gd name="connsiteY13" fmla="*/ 102870 h 110489"/>
                <a:gd name="connsiteX14" fmla="*/ 0 w 66039"/>
                <a:gd name="connsiteY14" fmla="*/ 88900 h 110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039" h="110489">
                  <a:moveTo>
                    <a:pt x="1270" y="91440"/>
                  </a:moveTo>
                  <a:cubicBezTo>
                    <a:pt x="7620" y="95250"/>
                    <a:pt x="15239" y="99060"/>
                    <a:pt x="25400" y="99060"/>
                  </a:cubicBezTo>
                  <a:cubicBezTo>
                    <a:pt x="40639" y="99060"/>
                    <a:pt x="50800" y="90170"/>
                    <a:pt x="50800" y="76200"/>
                  </a:cubicBezTo>
                  <a:cubicBezTo>
                    <a:pt x="50800" y="62230"/>
                    <a:pt x="39370" y="53340"/>
                    <a:pt x="25400" y="53340"/>
                  </a:cubicBezTo>
                  <a:cubicBezTo>
                    <a:pt x="11430" y="53340"/>
                    <a:pt x="6350" y="57150"/>
                    <a:pt x="3810" y="57150"/>
                  </a:cubicBezTo>
                  <a:lnTo>
                    <a:pt x="6350" y="0"/>
                  </a:lnTo>
                  <a:lnTo>
                    <a:pt x="59689" y="0"/>
                  </a:lnTo>
                  <a:lnTo>
                    <a:pt x="59689" y="12700"/>
                  </a:lnTo>
                  <a:lnTo>
                    <a:pt x="19050" y="12700"/>
                  </a:lnTo>
                  <a:lnTo>
                    <a:pt x="19050" y="43180"/>
                  </a:lnTo>
                  <a:cubicBezTo>
                    <a:pt x="19050" y="43180"/>
                    <a:pt x="24130" y="40640"/>
                    <a:pt x="30480" y="40640"/>
                  </a:cubicBezTo>
                  <a:cubicBezTo>
                    <a:pt x="50800" y="40640"/>
                    <a:pt x="66039" y="54610"/>
                    <a:pt x="66039" y="76200"/>
                  </a:cubicBezTo>
                  <a:cubicBezTo>
                    <a:pt x="66039" y="97790"/>
                    <a:pt x="49530" y="110490"/>
                    <a:pt x="26670" y="110490"/>
                  </a:cubicBezTo>
                  <a:cubicBezTo>
                    <a:pt x="3810" y="110490"/>
                    <a:pt x="6350" y="107950"/>
                    <a:pt x="0" y="102870"/>
                  </a:cubicBezTo>
                  <a:lnTo>
                    <a:pt x="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0" name="Content Placeholder 4">
            <a:extLst>
              <a:ext uri="{FF2B5EF4-FFF2-40B4-BE49-F238E27FC236}">
                <a16:creationId xmlns:a16="http://schemas.microsoft.com/office/drawing/2014/main" id="{22AB2CA9-D894-F1E1-D08C-C2F7242F205C}"/>
              </a:ext>
            </a:extLst>
          </p:cNvPr>
          <p:cNvGrpSpPr/>
          <p:nvPr/>
        </p:nvGrpSpPr>
        <p:grpSpPr>
          <a:xfrm>
            <a:off x="5176521" y="3242310"/>
            <a:ext cx="2788920" cy="2094230"/>
            <a:chOff x="5176521" y="3242310"/>
            <a:chExt cx="2788920" cy="2094230"/>
          </a:xfrm>
          <a:solidFill>
            <a:srgbClr val="717073"/>
          </a:solidFill>
        </p:grpSpPr>
        <p:sp>
          <p:nvSpPr>
            <p:cNvPr id="271" name="Freeform 270">
              <a:extLst>
                <a:ext uri="{FF2B5EF4-FFF2-40B4-BE49-F238E27FC236}">
                  <a16:creationId xmlns:a16="http://schemas.microsoft.com/office/drawing/2014/main" id="{94F8FF2D-EAB7-B055-DD2F-11796349BD9B}"/>
                </a:ext>
              </a:extLst>
            </p:cNvPr>
            <p:cNvSpPr/>
            <p:nvPr/>
          </p:nvSpPr>
          <p:spPr>
            <a:xfrm>
              <a:off x="5182871" y="3242310"/>
              <a:ext cx="120650" cy="172719"/>
            </a:xfrm>
            <a:custGeom>
              <a:avLst/>
              <a:gdLst>
                <a:gd name="connsiteX0" fmla="*/ 120650 w 120650"/>
                <a:gd name="connsiteY0" fmla="*/ 123190 h 172719"/>
                <a:gd name="connsiteX1" fmla="*/ 54610 w 120650"/>
                <a:gd name="connsiteY1" fmla="*/ 172720 h 172719"/>
                <a:gd name="connsiteX2" fmla="*/ 3810 w 120650"/>
                <a:gd name="connsiteY2" fmla="*/ 163830 h 172719"/>
                <a:gd name="connsiteX3" fmla="*/ 3810 w 120650"/>
                <a:gd name="connsiteY3" fmla="*/ 118110 h 172719"/>
                <a:gd name="connsiteX4" fmla="*/ 52070 w 120650"/>
                <a:gd name="connsiteY4" fmla="*/ 130810 h 172719"/>
                <a:gd name="connsiteX5" fmla="*/ 73660 w 120650"/>
                <a:gd name="connsiteY5" fmla="*/ 121920 h 172719"/>
                <a:gd name="connsiteX6" fmla="*/ 45720 w 120650"/>
                <a:gd name="connsiteY6" fmla="*/ 105410 h 172719"/>
                <a:gd name="connsiteX7" fmla="*/ 0 w 120650"/>
                <a:gd name="connsiteY7" fmla="*/ 52070 h 172719"/>
                <a:gd name="connsiteX8" fmla="*/ 64770 w 120650"/>
                <a:gd name="connsiteY8" fmla="*/ 0 h 172719"/>
                <a:gd name="connsiteX9" fmla="*/ 109220 w 120650"/>
                <a:gd name="connsiteY9" fmla="*/ 7620 h 172719"/>
                <a:gd name="connsiteX10" fmla="*/ 109220 w 120650"/>
                <a:gd name="connsiteY10" fmla="*/ 52070 h 172719"/>
                <a:gd name="connsiteX11" fmla="*/ 68580 w 120650"/>
                <a:gd name="connsiteY11" fmla="*/ 41910 h 172719"/>
                <a:gd name="connsiteX12" fmla="*/ 46990 w 120650"/>
                <a:gd name="connsiteY12" fmla="*/ 52070 h 172719"/>
                <a:gd name="connsiteX13" fmla="*/ 73660 w 120650"/>
                <a:gd name="connsiteY13" fmla="*/ 68580 h 172719"/>
                <a:gd name="connsiteX14" fmla="*/ 120650 w 120650"/>
                <a:gd name="connsiteY14" fmla="*/ 121920 h 17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0650" h="172719">
                  <a:moveTo>
                    <a:pt x="120650" y="123190"/>
                  </a:moveTo>
                  <a:cubicBezTo>
                    <a:pt x="120650" y="154940"/>
                    <a:pt x="97790" y="172720"/>
                    <a:pt x="54610" y="172720"/>
                  </a:cubicBezTo>
                  <a:cubicBezTo>
                    <a:pt x="11430" y="172720"/>
                    <a:pt x="16510" y="168910"/>
                    <a:pt x="3810" y="163830"/>
                  </a:cubicBezTo>
                  <a:lnTo>
                    <a:pt x="3810" y="118110"/>
                  </a:lnTo>
                  <a:cubicBezTo>
                    <a:pt x="19050" y="127000"/>
                    <a:pt x="36830" y="130810"/>
                    <a:pt x="52070" y="130810"/>
                  </a:cubicBezTo>
                  <a:cubicBezTo>
                    <a:pt x="67310" y="130810"/>
                    <a:pt x="73660" y="128270"/>
                    <a:pt x="73660" y="121920"/>
                  </a:cubicBezTo>
                  <a:cubicBezTo>
                    <a:pt x="73660" y="115570"/>
                    <a:pt x="63500" y="111760"/>
                    <a:pt x="45720" y="105410"/>
                  </a:cubicBezTo>
                  <a:cubicBezTo>
                    <a:pt x="19050" y="95250"/>
                    <a:pt x="0" y="83820"/>
                    <a:pt x="0" y="52070"/>
                  </a:cubicBezTo>
                  <a:cubicBezTo>
                    <a:pt x="0" y="20320"/>
                    <a:pt x="25400" y="0"/>
                    <a:pt x="64770" y="0"/>
                  </a:cubicBezTo>
                  <a:cubicBezTo>
                    <a:pt x="104140" y="0"/>
                    <a:pt x="97790" y="2540"/>
                    <a:pt x="109220" y="7620"/>
                  </a:cubicBezTo>
                  <a:lnTo>
                    <a:pt x="109220" y="52070"/>
                  </a:lnTo>
                  <a:cubicBezTo>
                    <a:pt x="99060" y="45720"/>
                    <a:pt x="83820" y="41910"/>
                    <a:pt x="68580" y="41910"/>
                  </a:cubicBezTo>
                  <a:cubicBezTo>
                    <a:pt x="53340" y="41910"/>
                    <a:pt x="46990" y="45720"/>
                    <a:pt x="46990" y="52070"/>
                  </a:cubicBezTo>
                  <a:cubicBezTo>
                    <a:pt x="46990" y="58420"/>
                    <a:pt x="57150" y="62230"/>
                    <a:pt x="73660" y="68580"/>
                  </a:cubicBezTo>
                  <a:cubicBezTo>
                    <a:pt x="100330" y="80010"/>
                    <a:pt x="120650" y="90170"/>
                    <a:pt x="120650" y="1219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 271">
              <a:extLst>
                <a:ext uri="{FF2B5EF4-FFF2-40B4-BE49-F238E27FC236}">
                  <a16:creationId xmlns:a16="http://schemas.microsoft.com/office/drawing/2014/main" id="{23871C5B-F93E-E89C-7519-A4CD52BD8B3D}"/>
                </a:ext>
              </a:extLst>
            </p:cNvPr>
            <p:cNvSpPr/>
            <p:nvPr/>
          </p:nvSpPr>
          <p:spPr>
            <a:xfrm>
              <a:off x="5331460" y="3247390"/>
              <a:ext cx="114300" cy="165100"/>
            </a:xfrm>
            <a:custGeom>
              <a:avLst/>
              <a:gdLst>
                <a:gd name="connsiteX0" fmla="*/ 0 w 114300"/>
                <a:gd name="connsiteY0" fmla="*/ 0 h 165100"/>
                <a:gd name="connsiteX1" fmla="*/ 110490 w 114300"/>
                <a:gd name="connsiteY1" fmla="*/ 0 h 165100"/>
                <a:gd name="connsiteX2" fmla="*/ 110490 w 114300"/>
                <a:gd name="connsiteY2" fmla="*/ 40640 h 165100"/>
                <a:gd name="connsiteX3" fmla="*/ 48260 w 114300"/>
                <a:gd name="connsiteY3" fmla="*/ 40640 h 165100"/>
                <a:gd name="connsiteX4" fmla="*/ 48260 w 114300"/>
                <a:gd name="connsiteY4" fmla="*/ 62230 h 165100"/>
                <a:gd name="connsiteX5" fmla="*/ 101600 w 114300"/>
                <a:gd name="connsiteY5" fmla="*/ 62230 h 165100"/>
                <a:gd name="connsiteX6" fmla="*/ 101600 w 114300"/>
                <a:gd name="connsiteY6" fmla="*/ 100330 h 165100"/>
                <a:gd name="connsiteX7" fmla="*/ 48260 w 114300"/>
                <a:gd name="connsiteY7" fmla="*/ 100330 h 165100"/>
                <a:gd name="connsiteX8" fmla="*/ 48260 w 114300"/>
                <a:gd name="connsiteY8" fmla="*/ 124460 h 165100"/>
                <a:gd name="connsiteX9" fmla="*/ 114300 w 114300"/>
                <a:gd name="connsiteY9" fmla="*/ 124460 h 165100"/>
                <a:gd name="connsiteX10" fmla="*/ 114300 w 114300"/>
                <a:gd name="connsiteY10" fmla="*/ 165100 h 165100"/>
                <a:gd name="connsiteX11" fmla="*/ 1270 w 114300"/>
                <a:gd name="connsiteY11" fmla="*/ 165100 h 165100"/>
                <a:gd name="connsiteX12" fmla="*/ 1270 w 114300"/>
                <a:gd name="connsiteY12" fmla="*/ 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4300" h="165100">
                  <a:moveTo>
                    <a:pt x="0" y="0"/>
                  </a:moveTo>
                  <a:lnTo>
                    <a:pt x="110490" y="0"/>
                  </a:lnTo>
                  <a:lnTo>
                    <a:pt x="110490" y="40640"/>
                  </a:lnTo>
                  <a:lnTo>
                    <a:pt x="48260" y="40640"/>
                  </a:lnTo>
                  <a:lnTo>
                    <a:pt x="48260" y="62230"/>
                  </a:lnTo>
                  <a:lnTo>
                    <a:pt x="101600" y="62230"/>
                  </a:lnTo>
                  <a:lnTo>
                    <a:pt x="101600" y="100330"/>
                  </a:lnTo>
                  <a:lnTo>
                    <a:pt x="48260" y="100330"/>
                  </a:lnTo>
                  <a:lnTo>
                    <a:pt x="48260" y="124460"/>
                  </a:lnTo>
                  <a:lnTo>
                    <a:pt x="114300" y="124460"/>
                  </a:lnTo>
                  <a:lnTo>
                    <a:pt x="114300" y="165100"/>
                  </a:lnTo>
                  <a:lnTo>
                    <a:pt x="1270" y="16510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 272">
              <a:extLst>
                <a:ext uri="{FF2B5EF4-FFF2-40B4-BE49-F238E27FC236}">
                  <a16:creationId xmlns:a16="http://schemas.microsoft.com/office/drawing/2014/main" id="{BE58CAEA-F7B4-030E-B49C-8BC31751231D}"/>
                </a:ext>
              </a:extLst>
            </p:cNvPr>
            <p:cNvSpPr/>
            <p:nvPr/>
          </p:nvSpPr>
          <p:spPr>
            <a:xfrm>
              <a:off x="5461001" y="3243580"/>
              <a:ext cx="135890" cy="172720"/>
            </a:xfrm>
            <a:custGeom>
              <a:avLst/>
              <a:gdLst>
                <a:gd name="connsiteX0" fmla="*/ 87630 w 135890"/>
                <a:gd name="connsiteY0" fmla="*/ 1270 h 172720"/>
                <a:gd name="connsiteX1" fmla="*/ 134620 w 135890"/>
                <a:gd name="connsiteY1" fmla="*/ 11430 h 172720"/>
                <a:gd name="connsiteX2" fmla="*/ 134620 w 135890"/>
                <a:gd name="connsiteY2" fmla="*/ 54610 h 172720"/>
                <a:gd name="connsiteX3" fmla="*/ 92710 w 135890"/>
                <a:gd name="connsiteY3" fmla="*/ 44450 h 172720"/>
                <a:gd name="connsiteX4" fmla="*/ 48260 w 135890"/>
                <a:gd name="connsiteY4" fmla="*/ 86360 h 172720"/>
                <a:gd name="connsiteX5" fmla="*/ 90170 w 135890"/>
                <a:gd name="connsiteY5" fmla="*/ 128270 h 172720"/>
                <a:gd name="connsiteX6" fmla="*/ 135890 w 135890"/>
                <a:gd name="connsiteY6" fmla="*/ 118110 h 172720"/>
                <a:gd name="connsiteX7" fmla="*/ 135890 w 135890"/>
                <a:gd name="connsiteY7" fmla="*/ 162560 h 172720"/>
                <a:gd name="connsiteX8" fmla="*/ 85090 w 135890"/>
                <a:gd name="connsiteY8" fmla="*/ 172720 h 172720"/>
                <a:gd name="connsiteX9" fmla="*/ 0 w 135890"/>
                <a:gd name="connsiteY9" fmla="*/ 86360 h 172720"/>
                <a:gd name="connsiteX10" fmla="*/ 87630 w 135890"/>
                <a:gd name="connsiteY10" fmla="*/ 0 h 1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890" h="172720">
                  <a:moveTo>
                    <a:pt x="87630" y="1270"/>
                  </a:moveTo>
                  <a:cubicBezTo>
                    <a:pt x="109220" y="1270"/>
                    <a:pt x="123190" y="6350"/>
                    <a:pt x="134620" y="11430"/>
                  </a:cubicBezTo>
                  <a:lnTo>
                    <a:pt x="134620" y="54610"/>
                  </a:lnTo>
                  <a:cubicBezTo>
                    <a:pt x="125730" y="49530"/>
                    <a:pt x="111760" y="44450"/>
                    <a:pt x="92710" y="44450"/>
                  </a:cubicBezTo>
                  <a:cubicBezTo>
                    <a:pt x="63500" y="44450"/>
                    <a:pt x="48260" y="64770"/>
                    <a:pt x="48260" y="86360"/>
                  </a:cubicBezTo>
                  <a:cubicBezTo>
                    <a:pt x="48260" y="107950"/>
                    <a:pt x="63500" y="128270"/>
                    <a:pt x="90170" y="128270"/>
                  </a:cubicBezTo>
                  <a:cubicBezTo>
                    <a:pt x="116840" y="128270"/>
                    <a:pt x="125730" y="121920"/>
                    <a:pt x="135890" y="118110"/>
                  </a:cubicBezTo>
                  <a:lnTo>
                    <a:pt x="135890" y="162560"/>
                  </a:lnTo>
                  <a:cubicBezTo>
                    <a:pt x="124460" y="168910"/>
                    <a:pt x="105410" y="172720"/>
                    <a:pt x="85090" y="172720"/>
                  </a:cubicBezTo>
                  <a:cubicBezTo>
                    <a:pt x="35560" y="172720"/>
                    <a:pt x="0" y="134620"/>
                    <a:pt x="0" y="86360"/>
                  </a:cubicBezTo>
                  <a:cubicBezTo>
                    <a:pt x="0" y="38100"/>
                    <a:pt x="35560" y="0"/>
                    <a:pt x="8763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 273">
              <a:extLst>
                <a:ext uri="{FF2B5EF4-FFF2-40B4-BE49-F238E27FC236}">
                  <a16:creationId xmlns:a16="http://schemas.microsoft.com/office/drawing/2014/main" id="{B9D2690A-80E8-83F9-27DD-8D890ACF6EA2}"/>
                </a:ext>
              </a:extLst>
            </p:cNvPr>
            <p:cNvSpPr/>
            <p:nvPr/>
          </p:nvSpPr>
          <p:spPr>
            <a:xfrm>
              <a:off x="5619751" y="3247390"/>
              <a:ext cx="132079" cy="165100"/>
            </a:xfrm>
            <a:custGeom>
              <a:avLst/>
              <a:gdLst>
                <a:gd name="connsiteX0" fmla="*/ 132080 w 132079"/>
                <a:gd name="connsiteY0" fmla="*/ 0 h 165100"/>
                <a:gd name="connsiteX1" fmla="*/ 132080 w 132079"/>
                <a:gd name="connsiteY1" fmla="*/ 40640 h 165100"/>
                <a:gd name="connsiteX2" fmla="*/ 90170 w 132079"/>
                <a:gd name="connsiteY2" fmla="*/ 40640 h 165100"/>
                <a:gd name="connsiteX3" fmla="*/ 90170 w 132079"/>
                <a:gd name="connsiteY3" fmla="*/ 165100 h 165100"/>
                <a:gd name="connsiteX4" fmla="*/ 41910 w 132079"/>
                <a:gd name="connsiteY4" fmla="*/ 165100 h 165100"/>
                <a:gd name="connsiteX5" fmla="*/ 41910 w 132079"/>
                <a:gd name="connsiteY5" fmla="*/ 40640 h 165100"/>
                <a:gd name="connsiteX6" fmla="*/ 0 w 132079"/>
                <a:gd name="connsiteY6" fmla="*/ 40640 h 165100"/>
                <a:gd name="connsiteX7" fmla="*/ 0 w 132079"/>
                <a:gd name="connsiteY7" fmla="*/ 0 h 165100"/>
                <a:gd name="connsiteX8" fmla="*/ 132080 w 132079"/>
                <a:gd name="connsiteY8" fmla="*/ 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079" h="165100">
                  <a:moveTo>
                    <a:pt x="132080" y="0"/>
                  </a:moveTo>
                  <a:lnTo>
                    <a:pt x="132080" y="40640"/>
                  </a:lnTo>
                  <a:lnTo>
                    <a:pt x="90170" y="40640"/>
                  </a:lnTo>
                  <a:lnTo>
                    <a:pt x="90170" y="165100"/>
                  </a:lnTo>
                  <a:lnTo>
                    <a:pt x="41910" y="165100"/>
                  </a:lnTo>
                  <a:lnTo>
                    <a:pt x="41910" y="40640"/>
                  </a:lnTo>
                  <a:lnTo>
                    <a:pt x="0" y="40640"/>
                  </a:lnTo>
                  <a:lnTo>
                    <a:pt x="0" y="0"/>
                  </a:lnTo>
                  <a:lnTo>
                    <a:pt x="13208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 274">
              <a:extLst>
                <a:ext uri="{FF2B5EF4-FFF2-40B4-BE49-F238E27FC236}">
                  <a16:creationId xmlns:a16="http://schemas.microsoft.com/office/drawing/2014/main" id="{DD4E3BD1-DBEB-9075-05C3-6AFD8C34586D}"/>
                </a:ext>
              </a:extLst>
            </p:cNvPr>
            <p:cNvSpPr/>
            <p:nvPr/>
          </p:nvSpPr>
          <p:spPr>
            <a:xfrm>
              <a:off x="5777230" y="3247390"/>
              <a:ext cx="48260" cy="165100"/>
            </a:xfrm>
            <a:custGeom>
              <a:avLst/>
              <a:gdLst>
                <a:gd name="connsiteX0" fmla="*/ 48260 w 48260"/>
                <a:gd name="connsiteY0" fmla="*/ 165100 h 165100"/>
                <a:gd name="connsiteX1" fmla="*/ 0 w 48260"/>
                <a:gd name="connsiteY1" fmla="*/ 165100 h 165100"/>
                <a:gd name="connsiteX2" fmla="*/ 0 w 48260"/>
                <a:gd name="connsiteY2" fmla="*/ 0 h 165100"/>
                <a:gd name="connsiteX3" fmla="*/ 48260 w 48260"/>
                <a:gd name="connsiteY3" fmla="*/ 0 h 165100"/>
                <a:gd name="connsiteX4" fmla="*/ 48260 w 48260"/>
                <a:gd name="connsiteY4" fmla="*/ 16510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60" h="165100">
                  <a:moveTo>
                    <a:pt x="48260" y="165100"/>
                  </a:moveTo>
                  <a:lnTo>
                    <a:pt x="0" y="165100"/>
                  </a:lnTo>
                  <a:lnTo>
                    <a:pt x="0" y="0"/>
                  </a:lnTo>
                  <a:lnTo>
                    <a:pt x="48260" y="0"/>
                  </a:lnTo>
                  <a:lnTo>
                    <a:pt x="48260" y="1651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 275">
              <a:extLst>
                <a:ext uri="{FF2B5EF4-FFF2-40B4-BE49-F238E27FC236}">
                  <a16:creationId xmlns:a16="http://schemas.microsoft.com/office/drawing/2014/main" id="{D423E39C-0799-E20C-59DF-6E00ECF9EEC0}"/>
                </a:ext>
              </a:extLst>
            </p:cNvPr>
            <p:cNvSpPr/>
            <p:nvPr/>
          </p:nvSpPr>
          <p:spPr>
            <a:xfrm>
              <a:off x="5854701" y="3244850"/>
              <a:ext cx="175259" cy="172720"/>
            </a:xfrm>
            <a:custGeom>
              <a:avLst/>
              <a:gdLst>
                <a:gd name="connsiteX0" fmla="*/ 87630 w 175259"/>
                <a:gd name="connsiteY0" fmla="*/ 0 h 172720"/>
                <a:gd name="connsiteX1" fmla="*/ 175260 w 175259"/>
                <a:gd name="connsiteY1" fmla="*/ 86360 h 172720"/>
                <a:gd name="connsiteX2" fmla="*/ 87630 w 175259"/>
                <a:gd name="connsiteY2" fmla="*/ 172720 h 172720"/>
                <a:gd name="connsiteX3" fmla="*/ 0 w 175259"/>
                <a:gd name="connsiteY3" fmla="*/ 86360 h 172720"/>
                <a:gd name="connsiteX4" fmla="*/ 87630 w 175259"/>
                <a:gd name="connsiteY4" fmla="*/ 0 h 172720"/>
                <a:gd name="connsiteX5" fmla="*/ 87630 w 175259"/>
                <a:gd name="connsiteY5" fmla="*/ 127000 h 172720"/>
                <a:gd name="connsiteX6" fmla="*/ 127000 w 175259"/>
                <a:gd name="connsiteY6" fmla="*/ 85090 h 172720"/>
                <a:gd name="connsiteX7" fmla="*/ 87630 w 175259"/>
                <a:gd name="connsiteY7" fmla="*/ 43180 h 172720"/>
                <a:gd name="connsiteX8" fmla="*/ 48260 w 175259"/>
                <a:gd name="connsiteY8" fmla="*/ 85090 h 172720"/>
                <a:gd name="connsiteX9" fmla="*/ 87630 w 175259"/>
                <a:gd name="connsiteY9" fmla="*/ 127000 h 1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259" h="172720">
                  <a:moveTo>
                    <a:pt x="87630" y="0"/>
                  </a:moveTo>
                  <a:cubicBezTo>
                    <a:pt x="139700" y="0"/>
                    <a:pt x="175260" y="38100"/>
                    <a:pt x="175260" y="86360"/>
                  </a:cubicBezTo>
                  <a:cubicBezTo>
                    <a:pt x="175260" y="134620"/>
                    <a:pt x="139700" y="172720"/>
                    <a:pt x="87630" y="172720"/>
                  </a:cubicBezTo>
                  <a:cubicBezTo>
                    <a:pt x="35560" y="172720"/>
                    <a:pt x="0" y="134620"/>
                    <a:pt x="0" y="86360"/>
                  </a:cubicBezTo>
                  <a:cubicBezTo>
                    <a:pt x="0" y="38100"/>
                    <a:pt x="35560" y="0"/>
                    <a:pt x="87630" y="0"/>
                  </a:cubicBezTo>
                  <a:close/>
                  <a:moveTo>
                    <a:pt x="87630" y="127000"/>
                  </a:moveTo>
                  <a:cubicBezTo>
                    <a:pt x="111760" y="127000"/>
                    <a:pt x="127000" y="106680"/>
                    <a:pt x="127000" y="85090"/>
                  </a:cubicBezTo>
                  <a:cubicBezTo>
                    <a:pt x="127000" y="63500"/>
                    <a:pt x="111760" y="43180"/>
                    <a:pt x="87630" y="43180"/>
                  </a:cubicBezTo>
                  <a:cubicBezTo>
                    <a:pt x="63500" y="43180"/>
                    <a:pt x="48260" y="63500"/>
                    <a:pt x="48260" y="85090"/>
                  </a:cubicBezTo>
                  <a:cubicBezTo>
                    <a:pt x="48260" y="106680"/>
                    <a:pt x="63500" y="127000"/>
                    <a:pt x="87630" y="1270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 276">
              <a:extLst>
                <a:ext uri="{FF2B5EF4-FFF2-40B4-BE49-F238E27FC236}">
                  <a16:creationId xmlns:a16="http://schemas.microsoft.com/office/drawing/2014/main" id="{6A619AD7-00ED-FC0B-27F6-CC0B4358BD16}"/>
                </a:ext>
              </a:extLst>
            </p:cNvPr>
            <p:cNvSpPr/>
            <p:nvPr/>
          </p:nvSpPr>
          <p:spPr>
            <a:xfrm>
              <a:off x="6059171" y="3246120"/>
              <a:ext cx="143509" cy="168909"/>
            </a:xfrm>
            <a:custGeom>
              <a:avLst/>
              <a:gdLst>
                <a:gd name="connsiteX0" fmla="*/ 46990 w 143509"/>
                <a:gd name="connsiteY0" fmla="*/ 92710 h 168909"/>
                <a:gd name="connsiteX1" fmla="*/ 46990 w 143509"/>
                <a:gd name="connsiteY1" fmla="*/ 166370 h 168909"/>
                <a:gd name="connsiteX2" fmla="*/ 0 w 143509"/>
                <a:gd name="connsiteY2" fmla="*/ 166370 h 168909"/>
                <a:gd name="connsiteX3" fmla="*/ 0 w 143509"/>
                <a:gd name="connsiteY3" fmla="*/ 0 h 168909"/>
                <a:gd name="connsiteX4" fmla="*/ 2540 w 143509"/>
                <a:gd name="connsiteY4" fmla="*/ 0 h 168909"/>
                <a:gd name="connsiteX5" fmla="*/ 96520 w 143509"/>
                <a:gd name="connsiteY5" fmla="*/ 76200 h 168909"/>
                <a:gd name="connsiteX6" fmla="*/ 96520 w 143509"/>
                <a:gd name="connsiteY6" fmla="*/ 2540 h 168909"/>
                <a:gd name="connsiteX7" fmla="*/ 143510 w 143509"/>
                <a:gd name="connsiteY7" fmla="*/ 2540 h 168909"/>
                <a:gd name="connsiteX8" fmla="*/ 143510 w 143509"/>
                <a:gd name="connsiteY8" fmla="*/ 168910 h 168909"/>
                <a:gd name="connsiteX9" fmla="*/ 140970 w 143509"/>
                <a:gd name="connsiteY9" fmla="*/ 168910 h 168909"/>
                <a:gd name="connsiteX10" fmla="*/ 45720 w 143509"/>
                <a:gd name="connsiteY10" fmla="*/ 92710 h 168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3509" h="168909">
                  <a:moveTo>
                    <a:pt x="46990" y="92710"/>
                  </a:moveTo>
                  <a:lnTo>
                    <a:pt x="46990" y="166370"/>
                  </a:lnTo>
                  <a:lnTo>
                    <a:pt x="0" y="166370"/>
                  </a:lnTo>
                  <a:lnTo>
                    <a:pt x="0" y="0"/>
                  </a:lnTo>
                  <a:lnTo>
                    <a:pt x="2540" y="0"/>
                  </a:lnTo>
                  <a:lnTo>
                    <a:pt x="96520" y="76200"/>
                  </a:lnTo>
                  <a:lnTo>
                    <a:pt x="96520" y="2540"/>
                  </a:lnTo>
                  <a:lnTo>
                    <a:pt x="143510" y="2540"/>
                  </a:lnTo>
                  <a:lnTo>
                    <a:pt x="143510" y="168910"/>
                  </a:lnTo>
                  <a:lnTo>
                    <a:pt x="140970" y="168910"/>
                  </a:lnTo>
                  <a:lnTo>
                    <a:pt x="45720" y="927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 277">
              <a:extLst>
                <a:ext uri="{FF2B5EF4-FFF2-40B4-BE49-F238E27FC236}">
                  <a16:creationId xmlns:a16="http://schemas.microsoft.com/office/drawing/2014/main" id="{9D81047B-D9D8-5B1E-E648-607C5A8530B4}"/>
                </a:ext>
              </a:extLst>
            </p:cNvPr>
            <p:cNvSpPr/>
            <p:nvPr/>
          </p:nvSpPr>
          <p:spPr>
            <a:xfrm>
              <a:off x="6271260" y="3248660"/>
              <a:ext cx="140970" cy="165099"/>
            </a:xfrm>
            <a:custGeom>
              <a:avLst/>
              <a:gdLst>
                <a:gd name="connsiteX0" fmla="*/ 82550 w 140970"/>
                <a:gd name="connsiteY0" fmla="*/ 163830 h 165099"/>
                <a:gd name="connsiteX1" fmla="*/ 82550 w 140970"/>
                <a:gd name="connsiteY1" fmla="*/ 132080 h 165099"/>
                <a:gd name="connsiteX2" fmla="*/ 0 w 140970"/>
                <a:gd name="connsiteY2" fmla="*/ 132080 h 165099"/>
                <a:gd name="connsiteX3" fmla="*/ 54610 w 140970"/>
                <a:gd name="connsiteY3" fmla="*/ 0 h 165099"/>
                <a:gd name="connsiteX4" fmla="*/ 100330 w 140970"/>
                <a:gd name="connsiteY4" fmla="*/ 0 h 165099"/>
                <a:gd name="connsiteX5" fmla="*/ 63500 w 140970"/>
                <a:gd name="connsiteY5" fmla="*/ 93980 h 165099"/>
                <a:gd name="connsiteX6" fmla="*/ 83820 w 140970"/>
                <a:gd name="connsiteY6" fmla="*/ 93980 h 165099"/>
                <a:gd name="connsiteX7" fmla="*/ 83820 w 140970"/>
                <a:gd name="connsiteY7" fmla="*/ 60960 h 165099"/>
                <a:gd name="connsiteX8" fmla="*/ 123190 w 140970"/>
                <a:gd name="connsiteY8" fmla="*/ 60960 h 165099"/>
                <a:gd name="connsiteX9" fmla="*/ 123190 w 140970"/>
                <a:gd name="connsiteY9" fmla="*/ 93980 h 165099"/>
                <a:gd name="connsiteX10" fmla="*/ 140970 w 140970"/>
                <a:gd name="connsiteY10" fmla="*/ 93980 h 165099"/>
                <a:gd name="connsiteX11" fmla="*/ 140970 w 140970"/>
                <a:gd name="connsiteY11" fmla="*/ 133350 h 165099"/>
                <a:gd name="connsiteX12" fmla="*/ 123190 w 140970"/>
                <a:gd name="connsiteY12" fmla="*/ 133350 h 165099"/>
                <a:gd name="connsiteX13" fmla="*/ 123190 w 140970"/>
                <a:gd name="connsiteY13" fmla="*/ 165100 h 165099"/>
                <a:gd name="connsiteX14" fmla="*/ 82550 w 140970"/>
                <a:gd name="connsiteY14" fmla="*/ 165100 h 165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970" h="165099">
                  <a:moveTo>
                    <a:pt x="82550" y="163830"/>
                  </a:moveTo>
                  <a:lnTo>
                    <a:pt x="82550" y="132080"/>
                  </a:lnTo>
                  <a:lnTo>
                    <a:pt x="0" y="132080"/>
                  </a:lnTo>
                  <a:lnTo>
                    <a:pt x="54610" y="0"/>
                  </a:lnTo>
                  <a:lnTo>
                    <a:pt x="100330" y="0"/>
                  </a:lnTo>
                  <a:lnTo>
                    <a:pt x="63500" y="93980"/>
                  </a:lnTo>
                  <a:lnTo>
                    <a:pt x="83820" y="93980"/>
                  </a:lnTo>
                  <a:lnTo>
                    <a:pt x="83820" y="60960"/>
                  </a:lnTo>
                  <a:lnTo>
                    <a:pt x="123190" y="60960"/>
                  </a:lnTo>
                  <a:lnTo>
                    <a:pt x="123190" y="93980"/>
                  </a:lnTo>
                  <a:lnTo>
                    <a:pt x="140970" y="93980"/>
                  </a:lnTo>
                  <a:lnTo>
                    <a:pt x="140970" y="133350"/>
                  </a:lnTo>
                  <a:lnTo>
                    <a:pt x="123190" y="133350"/>
                  </a:lnTo>
                  <a:lnTo>
                    <a:pt x="123190" y="165100"/>
                  </a:lnTo>
                  <a:lnTo>
                    <a:pt x="82550" y="1651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 278">
              <a:extLst>
                <a:ext uri="{FF2B5EF4-FFF2-40B4-BE49-F238E27FC236}">
                  <a16:creationId xmlns:a16="http://schemas.microsoft.com/office/drawing/2014/main" id="{54EC26FF-D181-8045-782F-DAA5B21BA907}"/>
                </a:ext>
              </a:extLst>
            </p:cNvPr>
            <p:cNvSpPr/>
            <p:nvPr/>
          </p:nvSpPr>
          <p:spPr>
            <a:xfrm>
              <a:off x="6440171" y="3294380"/>
              <a:ext cx="48259" cy="123190"/>
            </a:xfrm>
            <a:custGeom>
              <a:avLst/>
              <a:gdLst>
                <a:gd name="connsiteX0" fmla="*/ 24130 w 48259"/>
                <a:gd name="connsiteY0" fmla="*/ 0 h 123190"/>
                <a:gd name="connsiteX1" fmla="*/ 48260 w 48259"/>
                <a:gd name="connsiteY1" fmla="*/ 24130 h 123190"/>
                <a:gd name="connsiteX2" fmla="*/ 24130 w 48259"/>
                <a:gd name="connsiteY2" fmla="*/ 48260 h 123190"/>
                <a:gd name="connsiteX3" fmla="*/ 0 w 48259"/>
                <a:gd name="connsiteY3" fmla="*/ 24130 h 123190"/>
                <a:gd name="connsiteX4" fmla="*/ 24130 w 48259"/>
                <a:gd name="connsiteY4" fmla="*/ 0 h 123190"/>
                <a:gd name="connsiteX5" fmla="*/ 24130 w 48259"/>
                <a:gd name="connsiteY5" fmla="*/ 74930 h 123190"/>
                <a:gd name="connsiteX6" fmla="*/ 48260 w 48259"/>
                <a:gd name="connsiteY6" fmla="*/ 99060 h 123190"/>
                <a:gd name="connsiteX7" fmla="*/ 24130 w 48259"/>
                <a:gd name="connsiteY7" fmla="*/ 123190 h 123190"/>
                <a:gd name="connsiteX8" fmla="*/ 0 w 48259"/>
                <a:gd name="connsiteY8" fmla="*/ 99060 h 123190"/>
                <a:gd name="connsiteX9" fmla="*/ 24130 w 48259"/>
                <a:gd name="connsiteY9" fmla="*/ 74930 h 123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59" h="123190">
                  <a:moveTo>
                    <a:pt x="24130" y="0"/>
                  </a:moveTo>
                  <a:cubicBezTo>
                    <a:pt x="39370" y="0"/>
                    <a:pt x="48260" y="8890"/>
                    <a:pt x="48260" y="24130"/>
                  </a:cubicBezTo>
                  <a:cubicBezTo>
                    <a:pt x="48260" y="39370"/>
                    <a:pt x="39370" y="48260"/>
                    <a:pt x="24130" y="48260"/>
                  </a:cubicBezTo>
                  <a:cubicBezTo>
                    <a:pt x="8890" y="48260"/>
                    <a:pt x="0" y="39370"/>
                    <a:pt x="0" y="24130"/>
                  </a:cubicBezTo>
                  <a:cubicBezTo>
                    <a:pt x="0" y="8890"/>
                    <a:pt x="8890" y="0"/>
                    <a:pt x="24130" y="0"/>
                  </a:cubicBezTo>
                  <a:close/>
                  <a:moveTo>
                    <a:pt x="24130" y="74930"/>
                  </a:moveTo>
                  <a:cubicBezTo>
                    <a:pt x="39370" y="74930"/>
                    <a:pt x="48260" y="83820"/>
                    <a:pt x="48260" y="99060"/>
                  </a:cubicBezTo>
                  <a:cubicBezTo>
                    <a:pt x="48260" y="114300"/>
                    <a:pt x="39370" y="123190"/>
                    <a:pt x="24130" y="123190"/>
                  </a:cubicBezTo>
                  <a:cubicBezTo>
                    <a:pt x="8890" y="123190"/>
                    <a:pt x="0" y="114300"/>
                    <a:pt x="0" y="99060"/>
                  </a:cubicBezTo>
                  <a:cubicBezTo>
                    <a:pt x="0" y="83820"/>
                    <a:pt x="8890" y="74930"/>
                    <a:pt x="24130" y="749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 279">
              <a:extLst>
                <a:ext uri="{FF2B5EF4-FFF2-40B4-BE49-F238E27FC236}">
                  <a16:creationId xmlns:a16="http://schemas.microsoft.com/office/drawing/2014/main" id="{590DDE9F-7E00-4EC1-1FD0-A04CA6A448C5}"/>
                </a:ext>
              </a:extLst>
            </p:cNvPr>
            <p:cNvSpPr/>
            <p:nvPr/>
          </p:nvSpPr>
          <p:spPr>
            <a:xfrm>
              <a:off x="6557010" y="3247390"/>
              <a:ext cx="132080" cy="165100"/>
            </a:xfrm>
            <a:custGeom>
              <a:avLst/>
              <a:gdLst>
                <a:gd name="connsiteX0" fmla="*/ 132080 w 132080"/>
                <a:gd name="connsiteY0" fmla="*/ 0 h 165100"/>
                <a:gd name="connsiteX1" fmla="*/ 132080 w 132080"/>
                <a:gd name="connsiteY1" fmla="*/ 40640 h 165100"/>
                <a:gd name="connsiteX2" fmla="*/ 90170 w 132080"/>
                <a:gd name="connsiteY2" fmla="*/ 40640 h 165100"/>
                <a:gd name="connsiteX3" fmla="*/ 90170 w 132080"/>
                <a:gd name="connsiteY3" fmla="*/ 165100 h 165100"/>
                <a:gd name="connsiteX4" fmla="*/ 41910 w 132080"/>
                <a:gd name="connsiteY4" fmla="*/ 165100 h 165100"/>
                <a:gd name="connsiteX5" fmla="*/ 41910 w 132080"/>
                <a:gd name="connsiteY5" fmla="*/ 40640 h 165100"/>
                <a:gd name="connsiteX6" fmla="*/ 0 w 132080"/>
                <a:gd name="connsiteY6" fmla="*/ 40640 h 165100"/>
                <a:gd name="connsiteX7" fmla="*/ 0 w 132080"/>
                <a:gd name="connsiteY7" fmla="*/ 0 h 165100"/>
                <a:gd name="connsiteX8" fmla="*/ 132080 w 132080"/>
                <a:gd name="connsiteY8" fmla="*/ 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080" h="165100">
                  <a:moveTo>
                    <a:pt x="132080" y="0"/>
                  </a:moveTo>
                  <a:lnTo>
                    <a:pt x="132080" y="40640"/>
                  </a:lnTo>
                  <a:lnTo>
                    <a:pt x="90170" y="40640"/>
                  </a:lnTo>
                  <a:lnTo>
                    <a:pt x="90170" y="165100"/>
                  </a:lnTo>
                  <a:lnTo>
                    <a:pt x="41910" y="165100"/>
                  </a:lnTo>
                  <a:lnTo>
                    <a:pt x="41910" y="40640"/>
                  </a:lnTo>
                  <a:lnTo>
                    <a:pt x="0" y="40640"/>
                  </a:lnTo>
                  <a:lnTo>
                    <a:pt x="0" y="0"/>
                  </a:lnTo>
                  <a:lnTo>
                    <a:pt x="13208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 280">
              <a:extLst>
                <a:ext uri="{FF2B5EF4-FFF2-40B4-BE49-F238E27FC236}">
                  <a16:creationId xmlns:a16="http://schemas.microsoft.com/office/drawing/2014/main" id="{1DEB6D8A-56E1-225B-F057-5FFEDD7D185D}"/>
                </a:ext>
              </a:extLst>
            </p:cNvPr>
            <p:cNvSpPr/>
            <p:nvPr/>
          </p:nvSpPr>
          <p:spPr>
            <a:xfrm>
              <a:off x="6713220" y="3247390"/>
              <a:ext cx="133350" cy="165100"/>
            </a:xfrm>
            <a:custGeom>
              <a:avLst/>
              <a:gdLst>
                <a:gd name="connsiteX0" fmla="*/ 85090 w 133350"/>
                <a:gd name="connsiteY0" fmla="*/ 165100 h 165100"/>
                <a:gd name="connsiteX1" fmla="*/ 60961 w 133350"/>
                <a:gd name="connsiteY1" fmla="*/ 114300 h 165100"/>
                <a:gd name="connsiteX2" fmla="*/ 46990 w 133350"/>
                <a:gd name="connsiteY2" fmla="*/ 114300 h 165100"/>
                <a:gd name="connsiteX3" fmla="*/ 46990 w 133350"/>
                <a:gd name="connsiteY3" fmla="*/ 165100 h 165100"/>
                <a:gd name="connsiteX4" fmla="*/ 0 w 133350"/>
                <a:gd name="connsiteY4" fmla="*/ 165100 h 165100"/>
                <a:gd name="connsiteX5" fmla="*/ 0 w 133350"/>
                <a:gd name="connsiteY5" fmla="*/ 0 h 165100"/>
                <a:gd name="connsiteX6" fmla="*/ 62230 w 133350"/>
                <a:gd name="connsiteY6" fmla="*/ 0 h 165100"/>
                <a:gd name="connsiteX7" fmla="*/ 130811 w 133350"/>
                <a:gd name="connsiteY7" fmla="*/ 58420 h 165100"/>
                <a:gd name="connsiteX8" fmla="*/ 101600 w 133350"/>
                <a:gd name="connsiteY8" fmla="*/ 106680 h 165100"/>
                <a:gd name="connsiteX9" fmla="*/ 133350 w 133350"/>
                <a:gd name="connsiteY9" fmla="*/ 165100 h 165100"/>
                <a:gd name="connsiteX10" fmla="*/ 83820 w 133350"/>
                <a:gd name="connsiteY10" fmla="*/ 165100 h 165100"/>
                <a:gd name="connsiteX11" fmla="*/ 48261 w 133350"/>
                <a:gd name="connsiteY11" fmla="*/ 40640 h 165100"/>
                <a:gd name="connsiteX12" fmla="*/ 48261 w 133350"/>
                <a:gd name="connsiteY12" fmla="*/ 76200 h 165100"/>
                <a:gd name="connsiteX13" fmla="*/ 66040 w 133350"/>
                <a:gd name="connsiteY13" fmla="*/ 76200 h 165100"/>
                <a:gd name="connsiteX14" fmla="*/ 83820 w 133350"/>
                <a:gd name="connsiteY14" fmla="*/ 58420 h 165100"/>
                <a:gd name="connsiteX15" fmla="*/ 66040 w 133350"/>
                <a:gd name="connsiteY15" fmla="*/ 40640 h 165100"/>
                <a:gd name="connsiteX16" fmla="*/ 48261 w 133350"/>
                <a:gd name="connsiteY16" fmla="*/ 4064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3350" h="165100">
                  <a:moveTo>
                    <a:pt x="85090" y="165100"/>
                  </a:moveTo>
                  <a:lnTo>
                    <a:pt x="60961" y="114300"/>
                  </a:lnTo>
                  <a:lnTo>
                    <a:pt x="46990" y="114300"/>
                  </a:lnTo>
                  <a:lnTo>
                    <a:pt x="46990" y="165100"/>
                  </a:lnTo>
                  <a:lnTo>
                    <a:pt x="0" y="165100"/>
                  </a:lnTo>
                  <a:lnTo>
                    <a:pt x="0" y="0"/>
                  </a:lnTo>
                  <a:lnTo>
                    <a:pt x="62230" y="0"/>
                  </a:lnTo>
                  <a:cubicBezTo>
                    <a:pt x="102870" y="0"/>
                    <a:pt x="130811" y="19050"/>
                    <a:pt x="130811" y="58420"/>
                  </a:cubicBezTo>
                  <a:cubicBezTo>
                    <a:pt x="130811" y="97790"/>
                    <a:pt x="119380" y="97790"/>
                    <a:pt x="101600" y="106680"/>
                  </a:cubicBezTo>
                  <a:lnTo>
                    <a:pt x="133350" y="165100"/>
                  </a:lnTo>
                  <a:lnTo>
                    <a:pt x="83820" y="165100"/>
                  </a:lnTo>
                  <a:close/>
                  <a:moveTo>
                    <a:pt x="48261" y="40640"/>
                  </a:moveTo>
                  <a:lnTo>
                    <a:pt x="48261" y="76200"/>
                  </a:lnTo>
                  <a:lnTo>
                    <a:pt x="66040" y="76200"/>
                  </a:lnTo>
                  <a:cubicBezTo>
                    <a:pt x="76200" y="76200"/>
                    <a:pt x="83820" y="72390"/>
                    <a:pt x="83820" y="58420"/>
                  </a:cubicBezTo>
                  <a:cubicBezTo>
                    <a:pt x="83820" y="44450"/>
                    <a:pt x="74930" y="40640"/>
                    <a:pt x="66040" y="40640"/>
                  </a:cubicBezTo>
                  <a:lnTo>
                    <a:pt x="48261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A2C71553-AAE3-12B1-814A-B31B391A9E0E}"/>
                </a:ext>
              </a:extLst>
            </p:cNvPr>
            <p:cNvSpPr/>
            <p:nvPr/>
          </p:nvSpPr>
          <p:spPr>
            <a:xfrm>
              <a:off x="6860541" y="3246120"/>
              <a:ext cx="170179" cy="166370"/>
            </a:xfrm>
            <a:custGeom>
              <a:avLst/>
              <a:gdLst>
                <a:gd name="connsiteX0" fmla="*/ 109220 w 170179"/>
                <a:gd name="connsiteY0" fmla="*/ 144780 h 166370"/>
                <a:gd name="connsiteX1" fmla="*/ 59690 w 170179"/>
                <a:gd name="connsiteY1" fmla="*/ 144780 h 166370"/>
                <a:gd name="connsiteX2" fmla="*/ 49530 w 170179"/>
                <a:gd name="connsiteY2" fmla="*/ 166370 h 166370"/>
                <a:gd name="connsiteX3" fmla="*/ 0 w 170179"/>
                <a:gd name="connsiteY3" fmla="*/ 166370 h 166370"/>
                <a:gd name="connsiteX4" fmla="*/ 83820 w 170179"/>
                <a:gd name="connsiteY4" fmla="*/ 0 h 166370"/>
                <a:gd name="connsiteX5" fmla="*/ 86360 w 170179"/>
                <a:gd name="connsiteY5" fmla="*/ 0 h 166370"/>
                <a:gd name="connsiteX6" fmla="*/ 170180 w 170179"/>
                <a:gd name="connsiteY6" fmla="*/ 166370 h 166370"/>
                <a:gd name="connsiteX7" fmla="*/ 120650 w 170179"/>
                <a:gd name="connsiteY7" fmla="*/ 166370 h 166370"/>
                <a:gd name="connsiteX8" fmla="*/ 110490 w 170179"/>
                <a:gd name="connsiteY8" fmla="*/ 144780 h 166370"/>
                <a:gd name="connsiteX9" fmla="*/ 72390 w 170179"/>
                <a:gd name="connsiteY9" fmla="*/ 113030 h 166370"/>
                <a:gd name="connsiteX10" fmla="*/ 96520 w 170179"/>
                <a:gd name="connsiteY10" fmla="*/ 113030 h 166370"/>
                <a:gd name="connsiteX11" fmla="*/ 85090 w 170179"/>
                <a:gd name="connsiteY11" fmla="*/ 82550 h 166370"/>
                <a:gd name="connsiteX12" fmla="*/ 85090 w 170179"/>
                <a:gd name="connsiteY12" fmla="*/ 82550 h 166370"/>
                <a:gd name="connsiteX13" fmla="*/ 73660 w 170179"/>
                <a:gd name="connsiteY13" fmla="*/ 11303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0179" h="166370">
                  <a:moveTo>
                    <a:pt x="109220" y="144780"/>
                  </a:moveTo>
                  <a:lnTo>
                    <a:pt x="59690" y="144780"/>
                  </a:lnTo>
                  <a:lnTo>
                    <a:pt x="49530" y="166370"/>
                  </a:lnTo>
                  <a:lnTo>
                    <a:pt x="0" y="166370"/>
                  </a:lnTo>
                  <a:lnTo>
                    <a:pt x="83820" y="0"/>
                  </a:lnTo>
                  <a:lnTo>
                    <a:pt x="86360" y="0"/>
                  </a:lnTo>
                  <a:lnTo>
                    <a:pt x="170180" y="166370"/>
                  </a:lnTo>
                  <a:lnTo>
                    <a:pt x="120650" y="166370"/>
                  </a:lnTo>
                  <a:lnTo>
                    <a:pt x="110490" y="144780"/>
                  </a:lnTo>
                  <a:close/>
                  <a:moveTo>
                    <a:pt x="72390" y="113030"/>
                  </a:moveTo>
                  <a:lnTo>
                    <a:pt x="96520" y="113030"/>
                  </a:lnTo>
                  <a:cubicBezTo>
                    <a:pt x="92710" y="102870"/>
                    <a:pt x="86360" y="88900"/>
                    <a:pt x="85090" y="82550"/>
                  </a:cubicBezTo>
                  <a:lnTo>
                    <a:pt x="85090" y="82550"/>
                  </a:lnTo>
                  <a:cubicBezTo>
                    <a:pt x="83820" y="88900"/>
                    <a:pt x="77470" y="104140"/>
                    <a:pt x="73660" y="1130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 282">
              <a:extLst>
                <a:ext uri="{FF2B5EF4-FFF2-40B4-BE49-F238E27FC236}">
                  <a16:creationId xmlns:a16="http://schemas.microsoft.com/office/drawing/2014/main" id="{99B42D30-CECE-A716-6799-A3747A998A26}"/>
                </a:ext>
              </a:extLst>
            </p:cNvPr>
            <p:cNvSpPr/>
            <p:nvPr/>
          </p:nvSpPr>
          <p:spPr>
            <a:xfrm>
              <a:off x="7049770" y="3247390"/>
              <a:ext cx="48260" cy="165100"/>
            </a:xfrm>
            <a:custGeom>
              <a:avLst/>
              <a:gdLst>
                <a:gd name="connsiteX0" fmla="*/ 48261 w 48260"/>
                <a:gd name="connsiteY0" fmla="*/ 165100 h 165100"/>
                <a:gd name="connsiteX1" fmla="*/ 0 w 48260"/>
                <a:gd name="connsiteY1" fmla="*/ 165100 h 165100"/>
                <a:gd name="connsiteX2" fmla="*/ 0 w 48260"/>
                <a:gd name="connsiteY2" fmla="*/ 0 h 165100"/>
                <a:gd name="connsiteX3" fmla="*/ 48261 w 48260"/>
                <a:gd name="connsiteY3" fmla="*/ 0 h 165100"/>
                <a:gd name="connsiteX4" fmla="*/ 48261 w 48260"/>
                <a:gd name="connsiteY4" fmla="*/ 16510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60" h="165100">
                  <a:moveTo>
                    <a:pt x="48261" y="165100"/>
                  </a:moveTo>
                  <a:lnTo>
                    <a:pt x="0" y="165100"/>
                  </a:lnTo>
                  <a:lnTo>
                    <a:pt x="0" y="0"/>
                  </a:lnTo>
                  <a:lnTo>
                    <a:pt x="48261" y="0"/>
                  </a:lnTo>
                  <a:lnTo>
                    <a:pt x="48261" y="1651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 283">
              <a:extLst>
                <a:ext uri="{FF2B5EF4-FFF2-40B4-BE49-F238E27FC236}">
                  <a16:creationId xmlns:a16="http://schemas.microsoft.com/office/drawing/2014/main" id="{8D443D37-FE7F-B7D1-6C67-4096A3240B34}"/>
                </a:ext>
              </a:extLst>
            </p:cNvPr>
            <p:cNvSpPr/>
            <p:nvPr/>
          </p:nvSpPr>
          <p:spPr>
            <a:xfrm>
              <a:off x="7134860" y="3246120"/>
              <a:ext cx="143509" cy="168909"/>
            </a:xfrm>
            <a:custGeom>
              <a:avLst/>
              <a:gdLst>
                <a:gd name="connsiteX0" fmla="*/ 46990 w 143509"/>
                <a:gd name="connsiteY0" fmla="*/ 92710 h 168909"/>
                <a:gd name="connsiteX1" fmla="*/ 46990 w 143509"/>
                <a:gd name="connsiteY1" fmla="*/ 166370 h 168909"/>
                <a:gd name="connsiteX2" fmla="*/ 0 w 143509"/>
                <a:gd name="connsiteY2" fmla="*/ 166370 h 168909"/>
                <a:gd name="connsiteX3" fmla="*/ 0 w 143509"/>
                <a:gd name="connsiteY3" fmla="*/ 0 h 168909"/>
                <a:gd name="connsiteX4" fmla="*/ 2540 w 143509"/>
                <a:gd name="connsiteY4" fmla="*/ 0 h 168909"/>
                <a:gd name="connsiteX5" fmla="*/ 96520 w 143509"/>
                <a:gd name="connsiteY5" fmla="*/ 76200 h 168909"/>
                <a:gd name="connsiteX6" fmla="*/ 96520 w 143509"/>
                <a:gd name="connsiteY6" fmla="*/ 2540 h 168909"/>
                <a:gd name="connsiteX7" fmla="*/ 143510 w 143509"/>
                <a:gd name="connsiteY7" fmla="*/ 2540 h 168909"/>
                <a:gd name="connsiteX8" fmla="*/ 143510 w 143509"/>
                <a:gd name="connsiteY8" fmla="*/ 168910 h 168909"/>
                <a:gd name="connsiteX9" fmla="*/ 140970 w 143509"/>
                <a:gd name="connsiteY9" fmla="*/ 168910 h 168909"/>
                <a:gd name="connsiteX10" fmla="*/ 45720 w 143509"/>
                <a:gd name="connsiteY10" fmla="*/ 92710 h 168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3509" h="168909">
                  <a:moveTo>
                    <a:pt x="46990" y="92710"/>
                  </a:moveTo>
                  <a:lnTo>
                    <a:pt x="46990" y="166370"/>
                  </a:lnTo>
                  <a:lnTo>
                    <a:pt x="0" y="166370"/>
                  </a:lnTo>
                  <a:lnTo>
                    <a:pt x="0" y="0"/>
                  </a:lnTo>
                  <a:lnTo>
                    <a:pt x="2540" y="0"/>
                  </a:lnTo>
                  <a:lnTo>
                    <a:pt x="96520" y="76200"/>
                  </a:lnTo>
                  <a:lnTo>
                    <a:pt x="96520" y="2540"/>
                  </a:lnTo>
                  <a:lnTo>
                    <a:pt x="143510" y="2540"/>
                  </a:lnTo>
                  <a:lnTo>
                    <a:pt x="143510" y="168910"/>
                  </a:lnTo>
                  <a:lnTo>
                    <a:pt x="140970" y="168910"/>
                  </a:lnTo>
                  <a:lnTo>
                    <a:pt x="45720" y="927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 284">
              <a:extLst>
                <a:ext uri="{FF2B5EF4-FFF2-40B4-BE49-F238E27FC236}">
                  <a16:creationId xmlns:a16="http://schemas.microsoft.com/office/drawing/2014/main" id="{DEAC2393-3313-14F7-3D85-ECA8AD2890A2}"/>
                </a:ext>
              </a:extLst>
            </p:cNvPr>
            <p:cNvSpPr/>
            <p:nvPr/>
          </p:nvSpPr>
          <p:spPr>
            <a:xfrm>
              <a:off x="7316470" y="3247390"/>
              <a:ext cx="48260" cy="165100"/>
            </a:xfrm>
            <a:custGeom>
              <a:avLst/>
              <a:gdLst>
                <a:gd name="connsiteX0" fmla="*/ 48261 w 48260"/>
                <a:gd name="connsiteY0" fmla="*/ 165100 h 165100"/>
                <a:gd name="connsiteX1" fmla="*/ 0 w 48260"/>
                <a:gd name="connsiteY1" fmla="*/ 165100 h 165100"/>
                <a:gd name="connsiteX2" fmla="*/ 0 w 48260"/>
                <a:gd name="connsiteY2" fmla="*/ 0 h 165100"/>
                <a:gd name="connsiteX3" fmla="*/ 48261 w 48260"/>
                <a:gd name="connsiteY3" fmla="*/ 0 h 165100"/>
                <a:gd name="connsiteX4" fmla="*/ 48261 w 48260"/>
                <a:gd name="connsiteY4" fmla="*/ 16510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60" h="165100">
                  <a:moveTo>
                    <a:pt x="48261" y="165100"/>
                  </a:moveTo>
                  <a:lnTo>
                    <a:pt x="0" y="165100"/>
                  </a:lnTo>
                  <a:lnTo>
                    <a:pt x="0" y="0"/>
                  </a:lnTo>
                  <a:lnTo>
                    <a:pt x="48261" y="0"/>
                  </a:lnTo>
                  <a:lnTo>
                    <a:pt x="48261" y="1651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 285">
              <a:extLst>
                <a:ext uri="{FF2B5EF4-FFF2-40B4-BE49-F238E27FC236}">
                  <a16:creationId xmlns:a16="http://schemas.microsoft.com/office/drawing/2014/main" id="{DB5FFCA8-034C-62AF-BF61-95EB408C3463}"/>
                </a:ext>
              </a:extLst>
            </p:cNvPr>
            <p:cNvSpPr/>
            <p:nvPr/>
          </p:nvSpPr>
          <p:spPr>
            <a:xfrm>
              <a:off x="7401560" y="3246120"/>
              <a:ext cx="143509" cy="168909"/>
            </a:xfrm>
            <a:custGeom>
              <a:avLst/>
              <a:gdLst>
                <a:gd name="connsiteX0" fmla="*/ 46990 w 143509"/>
                <a:gd name="connsiteY0" fmla="*/ 92710 h 168909"/>
                <a:gd name="connsiteX1" fmla="*/ 46990 w 143509"/>
                <a:gd name="connsiteY1" fmla="*/ 166370 h 168909"/>
                <a:gd name="connsiteX2" fmla="*/ 0 w 143509"/>
                <a:gd name="connsiteY2" fmla="*/ 166370 h 168909"/>
                <a:gd name="connsiteX3" fmla="*/ 0 w 143509"/>
                <a:gd name="connsiteY3" fmla="*/ 0 h 168909"/>
                <a:gd name="connsiteX4" fmla="*/ 2540 w 143509"/>
                <a:gd name="connsiteY4" fmla="*/ 0 h 168909"/>
                <a:gd name="connsiteX5" fmla="*/ 96520 w 143509"/>
                <a:gd name="connsiteY5" fmla="*/ 76200 h 168909"/>
                <a:gd name="connsiteX6" fmla="*/ 96520 w 143509"/>
                <a:gd name="connsiteY6" fmla="*/ 2540 h 168909"/>
                <a:gd name="connsiteX7" fmla="*/ 143510 w 143509"/>
                <a:gd name="connsiteY7" fmla="*/ 2540 h 168909"/>
                <a:gd name="connsiteX8" fmla="*/ 143510 w 143509"/>
                <a:gd name="connsiteY8" fmla="*/ 168910 h 168909"/>
                <a:gd name="connsiteX9" fmla="*/ 140970 w 143509"/>
                <a:gd name="connsiteY9" fmla="*/ 168910 h 168909"/>
                <a:gd name="connsiteX10" fmla="*/ 45720 w 143509"/>
                <a:gd name="connsiteY10" fmla="*/ 92710 h 168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3509" h="168909">
                  <a:moveTo>
                    <a:pt x="46990" y="92710"/>
                  </a:moveTo>
                  <a:lnTo>
                    <a:pt x="46990" y="166370"/>
                  </a:lnTo>
                  <a:lnTo>
                    <a:pt x="0" y="166370"/>
                  </a:lnTo>
                  <a:lnTo>
                    <a:pt x="0" y="0"/>
                  </a:lnTo>
                  <a:lnTo>
                    <a:pt x="2540" y="0"/>
                  </a:lnTo>
                  <a:lnTo>
                    <a:pt x="96520" y="76200"/>
                  </a:lnTo>
                  <a:lnTo>
                    <a:pt x="96520" y="2540"/>
                  </a:lnTo>
                  <a:lnTo>
                    <a:pt x="143510" y="2540"/>
                  </a:lnTo>
                  <a:lnTo>
                    <a:pt x="143510" y="168910"/>
                  </a:lnTo>
                  <a:lnTo>
                    <a:pt x="140970" y="168910"/>
                  </a:lnTo>
                  <a:lnTo>
                    <a:pt x="45720" y="927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 286">
              <a:extLst>
                <a:ext uri="{FF2B5EF4-FFF2-40B4-BE49-F238E27FC236}">
                  <a16:creationId xmlns:a16="http://schemas.microsoft.com/office/drawing/2014/main" id="{1B5E3989-C799-2B44-2966-0246A8003063}"/>
                </a:ext>
              </a:extLst>
            </p:cNvPr>
            <p:cNvSpPr/>
            <p:nvPr/>
          </p:nvSpPr>
          <p:spPr>
            <a:xfrm>
              <a:off x="7573010" y="3243580"/>
              <a:ext cx="148590" cy="172720"/>
            </a:xfrm>
            <a:custGeom>
              <a:avLst/>
              <a:gdLst>
                <a:gd name="connsiteX0" fmla="*/ 148590 w 148590"/>
                <a:gd name="connsiteY0" fmla="*/ 160020 h 172720"/>
                <a:gd name="connsiteX1" fmla="*/ 90170 w 148590"/>
                <a:gd name="connsiteY1" fmla="*/ 172720 h 172720"/>
                <a:gd name="connsiteX2" fmla="*/ 0 w 148590"/>
                <a:gd name="connsiteY2" fmla="*/ 86360 h 172720"/>
                <a:gd name="connsiteX3" fmla="*/ 87630 w 148590"/>
                <a:gd name="connsiteY3" fmla="*/ 0 h 172720"/>
                <a:gd name="connsiteX4" fmla="*/ 140970 w 148590"/>
                <a:gd name="connsiteY4" fmla="*/ 10160 h 172720"/>
                <a:gd name="connsiteX5" fmla="*/ 140970 w 148590"/>
                <a:gd name="connsiteY5" fmla="*/ 53340 h 172720"/>
                <a:gd name="connsiteX6" fmla="*/ 91440 w 148590"/>
                <a:gd name="connsiteY6" fmla="*/ 43180 h 172720"/>
                <a:gd name="connsiteX7" fmla="*/ 46990 w 148590"/>
                <a:gd name="connsiteY7" fmla="*/ 85090 h 172720"/>
                <a:gd name="connsiteX8" fmla="*/ 88900 w 148590"/>
                <a:gd name="connsiteY8" fmla="*/ 127000 h 172720"/>
                <a:gd name="connsiteX9" fmla="*/ 101600 w 148590"/>
                <a:gd name="connsiteY9" fmla="*/ 127000 h 172720"/>
                <a:gd name="connsiteX10" fmla="*/ 101600 w 148590"/>
                <a:gd name="connsiteY10" fmla="*/ 88900 h 172720"/>
                <a:gd name="connsiteX11" fmla="*/ 147320 w 148590"/>
                <a:gd name="connsiteY11" fmla="*/ 88900 h 172720"/>
                <a:gd name="connsiteX12" fmla="*/ 147320 w 148590"/>
                <a:gd name="connsiteY12" fmla="*/ 158750 h 1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590" h="172720">
                  <a:moveTo>
                    <a:pt x="148590" y="160020"/>
                  </a:moveTo>
                  <a:cubicBezTo>
                    <a:pt x="132080" y="167640"/>
                    <a:pt x="110490" y="172720"/>
                    <a:pt x="90170" y="172720"/>
                  </a:cubicBezTo>
                  <a:cubicBezTo>
                    <a:pt x="35560" y="172720"/>
                    <a:pt x="0" y="134620"/>
                    <a:pt x="0" y="86360"/>
                  </a:cubicBezTo>
                  <a:cubicBezTo>
                    <a:pt x="0" y="38100"/>
                    <a:pt x="35560" y="0"/>
                    <a:pt x="87630" y="0"/>
                  </a:cubicBezTo>
                  <a:cubicBezTo>
                    <a:pt x="139700" y="0"/>
                    <a:pt x="128270" y="5080"/>
                    <a:pt x="140970" y="10160"/>
                  </a:cubicBezTo>
                  <a:lnTo>
                    <a:pt x="140970" y="53340"/>
                  </a:lnTo>
                  <a:cubicBezTo>
                    <a:pt x="130810" y="48260"/>
                    <a:pt x="114300" y="43180"/>
                    <a:pt x="91440" y="43180"/>
                  </a:cubicBezTo>
                  <a:cubicBezTo>
                    <a:pt x="68580" y="43180"/>
                    <a:pt x="46990" y="63500"/>
                    <a:pt x="46990" y="85090"/>
                  </a:cubicBezTo>
                  <a:cubicBezTo>
                    <a:pt x="46990" y="106680"/>
                    <a:pt x="62230" y="127000"/>
                    <a:pt x="88900" y="127000"/>
                  </a:cubicBezTo>
                  <a:cubicBezTo>
                    <a:pt x="115570" y="127000"/>
                    <a:pt x="97790" y="127000"/>
                    <a:pt x="101600" y="127000"/>
                  </a:cubicBezTo>
                  <a:lnTo>
                    <a:pt x="101600" y="88900"/>
                  </a:lnTo>
                  <a:lnTo>
                    <a:pt x="147320" y="88900"/>
                  </a:lnTo>
                  <a:lnTo>
                    <a:pt x="147320" y="1587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57A68584-E4CD-4C9A-1765-B8083F3786AA}"/>
                </a:ext>
              </a:extLst>
            </p:cNvPr>
            <p:cNvSpPr/>
            <p:nvPr/>
          </p:nvSpPr>
          <p:spPr>
            <a:xfrm>
              <a:off x="5182871" y="3759200"/>
              <a:ext cx="69850" cy="113029"/>
            </a:xfrm>
            <a:custGeom>
              <a:avLst/>
              <a:gdLst>
                <a:gd name="connsiteX0" fmla="*/ 0 w 69850"/>
                <a:gd name="connsiteY0" fmla="*/ 105410 h 113029"/>
                <a:gd name="connsiteX1" fmla="*/ 0 w 69850"/>
                <a:gd name="connsiteY1" fmla="*/ 91440 h 113029"/>
                <a:gd name="connsiteX2" fmla="*/ 30480 w 69850"/>
                <a:gd name="connsiteY2" fmla="*/ 99060 h 113029"/>
                <a:gd name="connsiteX3" fmla="*/ 54610 w 69850"/>
                <a:gd name="connsiteY3" fmla="*/ 83820 h 113029"/>
                <a:gd name="connsiteX4" fmla="*/ 30480 w 69850"/>
                <a:gd name="connsiteY4" fmla="*/ 62230 h 113029"/>
                <a:gd name="connsiteX5" fmla="*/ 0 w 69850"/>
                <a:gd name="connsiteY5" fmla="*/ 29210 h 113029"/>
                <a:gd name="connsiteX6" fmla="*/ 36830 w 69850"/>
                <a:gd name="connsiteY6" fmla="*/ 0 h 113029"/>
                <a:gd name="connsiteX7" fmla="*/ 63500 w 69850"/>
                <a:gd name="connsiteY7" fmla="*/ 5080 h 113029"/>
                <a:gd name="connsiteX8" fmla="*/ 63500 w 69850"/>
                <a:gd name="connsiteY8" fmla="*/ 19050 h 113029"/>
                <a:gd name="connsiteX9" fmla="*/ 36830 w 69850"/>
                <a:gd name="connsiteY9" fmla="*/ 12700 h 113029"/>
                <a:gd name="connsiteX10" fmla="*/ 13970 w 69850"/>
                <a:gd name="connsiteY10" fmla="*/ 27940 h 113029"/>
                <a:gd name="connsiteX11" fmla="*/ 38100 w 69850"/>
                <a:gd name="connsiteY11" fmla="*/ 49530 h 113029"/>
                <a:gd name="connsiteX12" fmla="*/ 69850 w 69850"/>
                <a:gd name="connsiteY12" fmla="*/ 82550 h 113029"/>
                <a:gd name="connsiteX13" fmla="*/ 31750 w 69850"/>
                <a:gd name="connsiteY13" fmla="*/ 113030 h 113029"/>
                <a:gd name="connsiteX14" fmla="*/ 0 w 69850"/>
                <a:gd name="connsiteY14" fmla="*/ 106680 h 11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9850" h="113029">
                  <a:moveTo>
                    <a:pt x="0" y="105410"/>
                  </a:moveTo>
                  <a:lnTo>
                    <a:pt x="0" y="91440"/>
                  </a:lnTo>
                  <a:cubicBezTo>
                    <a:pt x="7620" y="95250"/>
                    <a:pt x="19050" y="99060"/>
                    <a:pt x="30480" y="99060"/>
                  </a:cubicBezTo>
                  <a:cubicBezTo>
                    <a:pt x="41910" y="99060"/>
                    <a:pt x="54610" y="93980"/>
                    <a:pt x="54610" y="83820"/>
                  </a:cubicBezTo>
                  <a:cubicBezTo>
                    <a:pt x="54610" y="73660"/>
                    <a:pt x="48260" y="68580"/>
                    <a:pt x="30480" y="62230"/>
                  </a:cubicBezTo>
                  <a:cubicBezTo>
                    <a:pt x="8890" y="54610"/>
                    <a:pt x="0" y="45720"/>
                    <a:pt x="0" y="29210"/>
                  </a:cubicBezTo>
                  <a:cubicBezTo>
                    <a:pt x="0" y="12700"/>
                    <a:pt x="15240" y="0"/>
                    <a:pt x="36830" y="0"/>
                  </a:cubicBezTo>
                  <a:cubicBezTo>
                    <a:pt x="58420" y="0"/>
                    <a:pt x="58420" y="2540"/>
                    <a:pt x="63500" y="5080"/>
                  </a:cubicBezTo>
                  <a:lnTo>
                    <a:pt x="63500" y="19050"/>
                  </a:lnTo>
                  <a:cubicBezTo>
                    <a:pt x="57150" y="15240"/>
                    <a:pt x="46990" y="12700"/>
                    <a:pt x="36830" y="12700"/>
                  </a:cubicBezTo>
                  <a:cubicBezTo>
                    <a:pt x="26670" y="12700"/>
                    <a:pt x="13970" y="19050"/>
                    <a:pt x="13970" y="27940"/>
                  </a:cubicBezTo>
                  <a:cubicBezTo>
                    <a:pt x="13970" y="36830"/>
                    <a:pt x="19050" y="43180"/>
                    <a:pt x="38100" y="49530"/>
                  </a:cubicBezTo>
                  <a:cubicBezTo>
                    <a:pt x="59690" y="57150"/>
                    <a:pt x="69850" y="66040"/>
                    <a:pt x="69850" y="82550"/>
                  </a:cubicBezTo>
                  <a:cubicBezTo>
                    <a:pt x="69850" y="99060"/>
                    <a:pt x="55880" y="113030"/>
                    <a:pt x="31750" y="113030"/>
                  </a:cubicBezTo>
                  <a:cubicBezTo>
                    <a:pt x="7620" y="113030"/>
                    <a:pt x="7620" y="109220"/>
                    <a:pt x="0" y="1066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 288">
              <a:extLst>
                <a:ext uri="{FF2B5EF4-FFF2-40B4-BE49-F238E27FC236}">
                  <a16:creationId xmlns:a16="http://schemas.microsoft.com/office/drawing/2014/main" id="{30AC6352-177B-24A1-1B56-3E59799F3BB3}"/>
                </a:ext>
              </a:extLst>
            </p:cNvPr>
            <p:cNvSpPr/>
            <p:nvPr/>
          </p:nvSpPr>
          <p:spPr>
            <a:xfrm>
              <a:off x="5265421" y="3792220"/>
              <a:ext cx="71120" cy="78739"/>
            </a:xfrm>
            <a:custGeom>
              <a:avLst/>
              <a:gdLst>
                <a:gd name="connsiteX0" fmla="*/ 71120 w 71120"/>
                <a:gd name="connsiteY0" fmla="*/ 35560 h 78739"/>
                <a:gd name="connsiteX1" fmla="*/ 71120 w 71120"/>
                <a:gd name="connsiteY1" fmla="*/ 43180 h 78739"/>
                <a:gd name="connsiteX2" fmla="*/ 13970 w 71120"/>
                <a:gd name="connsiteY2" fmla="*/ 43180 h 78739"/>
                <a:gd name="connsiteX3" fmla="*/ 40640 w 71120"/>
                <a:gd name="connsiteY3" fmla="*/ 67310 h 78739"/>
                <a:gd name="connsiteX4" fmla="*/ 68580 w 71120"/>
                <a:gd name="connsiteY4" fmla="*/ 59690 h 78739"/>
                <a:gd name="connsiteX5" fmla="*/ 68580 w 71120"/>
                <a:gd name="connsiteY5" fmla="*/ 72390 h 78739"/>
                <a:gd name="connsiteX6" fmla="*/ 40640 w 71120"/>
                <a:gd name="connsiteY6" fmla="*/ 78740 h 78739"/>
                <a:gd name="connsiteX7" fmla="*/ 0 w 71120"/>
                <a:gd name="connsiteY7" fmla="*/ 39370 h 78739"/>
                <a:gd name="connsiteX8" fmla="*/ 36830 w 71120"/>
                <a:gd name="connsiteY8" fmla="*/ 0 h 78739"/>
                <a:gd name="connsiteX9" fmla="*/ 71120 w 71120"/>
                <a:gd name="connsiteY9" fmla="*/ 35560 h 78739"/>
                <a:gd name="connsiteX10" fmla="*/ 36830 w 71120"/>
                <a:gd name="connsiteY10" fmla="*/ 11430 h 78739"/>
                <a:gd name="connsiteX11" fmla="*/ 13970 w 71120"/>
                <a:gd name="connsiteY11" fmla="*/ 33020 h 78739"/>
                <a:gd name="connsiteX12" fmla="*/ 57150 w 71120"/>
                <a:gd name="connsiteY12" fmla="*/ 33020 h 78739"/>
                <a:gd name="connsiteX13" fmla="*/ 36830 w 71120"/>
                <a:gd name="connsiteY13" fmla="*/ 1143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120" h="78739">
                  <a:moveTo>
                    <a:pt x="71120" y="35560"/>
                  </a:moveTo>
                  <a:cubicBezTo>
                    <a:pt x="71120" y="38100"/>
                    <a:pt x="71120" y="41910"/>
                    <a:pt x="71120" y="43180"/>
                  </a:cubicBezTo>
                  <a:lnTo>
                    <a:pt x="13970" y="43180"/>
                  </a:lnTo>
                  <a:cubicBezTo>
                    <a:pt x="13970" y="58420"/>
                    <a:pt x="24130" y="67310"/>
                    <a:pt x="40640" y="67310"/>
                  </a:cubicBezTo>
                  <a:cubicBezTo>
                    <a:pt x="57150" y="67310"/>
                    <a:pt x="62230" y="64770"/>
                    <a:pt x="68580" y="59690"/>
                  </a:cubicBezTo>
                  <a:lnTo>
                    <a:pt x="68580" y="72390"/>
                  </a:lnTo>
                  <a:cubicBezTo>
                    <a:pt x="62230" y="76200"/>
                    <a:pt x="52070" y="78740"/>
                    <a:pt x="4064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6830" y="0"/>
                  </a:cubicBezTo>
                  <a:cubicBezTo>
                    <a:pt x="57150" y="0"/>
                    <a:pt x="71120" y="16510"/>
                    <a:pt x="71120" y="35560"/>
                  </a:cubicBezTo>
                  <a:close/>
                  <a:moveTo>
                    <a:pt x="36830" y="11430"/>
                  </a:moveTo>
                  <a:cubicBezTo>
                    <a:pt x="24130" y="11430"/>
                    <a:pt x="15240" y="21590"/>
                    <a:pt x="13970" y="33020"/>
                  </a:cubicBezTo>
                  <a:lnTo>
                    <a:pt x="57150" y="33020"/>
                  </a:lnTo>
                  <a:cubicBezTo>
                    <a:pt x="57150" y="21590"/>
                    <a:pt x="49530" y="11430"/>
                    <a:pt x="3683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 289">
              <a:extLst>
                <a:ext uri="{FF2B5EF4-FFF2-40B4-BE49-F238E27FC236}">
                  <a16:creationId xmlns:a16="http://schemas.microsoft.com/office/drawing/2014/main" id="{27C15256-0FF5-A397-6918-8EF4273C4F9D}"/>
                </a:ext>
              </a:extLst>
            </p:cNvPr>
            <p:cNvSpPr/>
            <p:nvPr/>
          </p:nvSpPr>
          <p:spPr>
            <a:xfrm>
              <a:off x="5355591" y="3790950"/>
              <a:ext cx="41449" cy="77470"/>
            </a:xfrm>
            <a:custGeom>
              <a:avLst/>
              <a:gdLst>
                <a:gd name="connsiteX0" fmla="*/ 0 w 41449"/>
                <a:gd name="connsiteY0" fmla="*/ 2540 h 77470"/>
                <a:gd name="connsiteX1" fmla="*/ 12700 w 41449"/>
                <a:gd name="connsiteY1" fmla="*/ 2540 h 77470"/>
                <a:gd name="connsiteX2" fmla="*/ 12700 w 41449"/>
                <a:gd name="connsiteY2" fmla="*/ 12700 h 77470"/>
                <a:gd name="connsiteX3" fmla="*/ 12700 w 41449"/>
                <a:gd name="connsiteY3" fmla="*/ 17780 h 77470"/>
                <a:gd name="connsiteX4" fmla="*/ 12700 w 41449"/>
                <a:gd name="connsiteY4" fmla="*/ 17780 h 77470"/>
                <a:gd name="connsiteX5" fmla="*/ 35560 w 41449"/>
                <a:gd name="connsiteY5" fmla="*/ 0 h 77470"/>
                <a:gd name="connsiteX6" fmla="*/ 40640 w 41449"/>
                <a:gd name="connsiteY6" fmla="*/ 0 h 77470"/>
                <a:gd name="connsiteX7" fmla="*/ 40640 w 41449"/>
                <a:gd name="connsiteY7" fmla="*/ 13970 h 77470"/>
                <a:gd name="connsiteX8" fmla="*/ 36830 w 41449"/>
                <a:gd name="connsiteY8" fmla="*/ 13970 h 77470"/>
                <a:gd name="connsiteX9" fmla="*/ 13970 w 41449"/>
                <a:gd name="connsiteY9" fmla="*/ 44450 h 77470"/>
                <a:gd name="connsiteX10" fmla="*/ 13970 w 41449"/>
                <a:gd name="connsiteY10" fmla="*/ 77470 h 77470"/>
                <a:gd name="connsiteX11" fmla="*/ 0 w 41449"/>
                <a:gd name="connsiteY11" fmla="*/ 77470 h 77470"/>
                <a:gd name="connsiteX12" fmla="*/ 0 w 41449"/>
                <a:gd name="connsiteY12" fmla="*/ 1270 h 77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449" h="77470">
                  <a:moveTo>
                    <a:pt x="0" y="2540"/>
                  </a:moveTo>
                  <a:lnTo>
                    <a:pt x="12700" y="2540"/>
                  </a:lnTo>
                  <a:lnTo>
                    <a:pt x="12700" y="12700"/>
                  </a:lnTo>
                  <a:cubicBezTo>
                    <a:pt x="12700" y="15240"/>
                    <a:pt x="12700" y="17780"/>
                    <a:pt x="12700" y="17780"/>
                  </a:cubicBezTo>
                  <a:lnTo>
                    <a:pt x="12700" y="17780"/>
                  </a:lnTo>
                  <a:cubicBezTo>
                    <a:pt x="16510" y="6350"/>
                    <a:pt x="25400" y="0"/>
                    <a:pt x="35560" y="0"/>
                  </a:cubicBezTo>
                  <a:cubicBezTo>
                    <a:pt x="45720" y="0"/>
                    <a:pt x="39370" y="0"/>
                    <a:pt x="40640" y="0"/>
                  </a:cubicBezTo>
                  <a:lnTo>
                    <a:pt x="40640" y="13970"/>
                  </a:lnTo>
                  <a:cubicBezTo>
                    <a:pt x="40640" y="13970"/>
                    <a:pt x="38100" y="13970"/>
                    <a:pt x="36830" y="13970"/>
                  </a:cubicBezTo>
                  <a:cubicBezTo>
                    <a:pt x="21590" y="13970"/>
                    <a:pt x="13970" y="30480"/>
                    <a:pt x="13970" y="44450"/>
                  </a:cubicBezTo>
                  <a:lnTo>
                    <a:pt x="13970" y="77470"/>
                  </a:lnTo>
                  <a:lnTo>
                    <a:pt x="0" y="774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 290">
              <a:extLst>
                <a:ext uri="{FF2B5EF4-FFF2-40B4-BE49-F238E27FC236}">
                  <a16:creationId xmlns:a16="http://schemas.microsoft.com/office/drawing/2014/main" id="{2A75BA3F-AD84-5FA0-2B98-88F210F79252}"/>
                </a:ext>
              </a:extLst>
            </p:cNvPr>
            <p:cNvSpPr/>
            <p:nvPr/>
          </p:nvSpPr>
          <p:spPr>
            <a:xfrm>
              <a:off x="5403851" y="3793490"/>
              <a:ext cx="76200" cy="77469"/>
            </a:xfrm>
            <a:custGeom>
              <a:avLst/>
              <a:gdLst>
                <a:gd name="connsiteX0" fmla="*/ 76200 w 76200"/>
                <a:gd name="connsiteY0" fmla="*/ 0 h 77469"/>
                <a:gd name="connsiteX1" fmla="*/ 41910 w 76200"/>
                <a:gd name="connsiteY1" fmla="*/ 77470 h 77469"/>
                <a:gd name="connsiteX2" fmla="*/ 34290 w 76200"/>
                <a:gd name="connsiteY2" fmla="*/ 77470 h 77469"/>
                <a:gd name="connsiteX3" fmla="*/ 0 w 76200"/>
                <a:gd name="connsiteY3" fmla="*/ 0 h 77469"/>
                <a:gd name="connsiteX4" fmla="*/ 15240 w 76200"/>
                <a:gd name="connsiteY4" fmla="*/ 0 h 77469"/>
                <a:gd name="connsiteX5" fmla="*/ 38100 w 76200"/>
                <a:gd name="connsiteY5" fmla="*/ 55880 h 77469"/>
                <a:gd name="connsiteX6" fmla="*/ 60960 w 76200"/>
                <a:gd name="connsiteY6" fmla="*/ 0 h 77469"/>
                <a:gd name="connsiteX7" fmla="*/ 76200 w 76200"/>
                <a:gd name="connsiteY7" fmla="*/ 0 h 77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00" h="77469">
                  <a:moveTo>
                    <a:pt x="76200" y="0"/>
                  </a:moveTo>
                  <a:lnTo>
                    <a:pt x="41910" y="77470"/>
                  </a:lnTo>
                  <a:lnTo>
                    <a:pt x="34290" y="77470"/>
                  </a:lnTo>
                  <a:lnTo>
                    <a:pt x="0" y="0"/>
                  </a:lnTo>
                  <a:lnTo>
                    <a:pt x="15240" y="0"/>
                  </a:lnTo>
                  <a:cubicBezTo>
                    <a:pt x="22860" y="19050"/>
                    <a:pt x="31750" y="38100"/>
                    <a:pt x="38100" y="55880"/>
                  </a:cubicBezTo>
                  <a:cubicBezTo>
                    <a:pt x="44450" y="39370"/>
                    <a:pt x="53340" y="19050"/>
                    <a:pt x="60960" y="0"/>
                  </a:cubicBezTo>
                  <a:lnTo>
                    <a:pt x="762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 291">
              <a:extLst>
                <a:ext uri="{FF2B5EF4-FFF2-40B4-BE49-F238E27FC236}">
                  <a16:creationId xmlns:a16="http://schemas.microsoft.com/office/drawing/2014/main" id="{15AE38E4-2B68-5217-344B-20EA6357DBE5}"/>
                </a:ext>
              </a:extLst>
            </p:cNvPr>
            <p:cNvSpPr/>
            <p:nvPr/>
          </p:nvSpPr>
          <p:spPr>
            <a:xfrm>
              <a:off x="5491480" y="3763010"/>
              <a:ext cx="17779" cy="106680"/>
            </a:xfrm>
            <a:custGeom>
              <a:avLst/>
              <a:gdLst>
                <a:gd name="connsiteX0" fmla="*/ 8890 w 17779"/>
                <a:gd name="connsiteY0" fmla="*/ 0 h 106680"/>
                <a:gd name="connsiteX1" fmla="*/ 17780 w 17779"/>
                <a:gd name="connsiteY1" fmla="*/ 8890 h 106680"/>
                <a:gd name="connsiteX2" fmla="*/ 8890 w 17779"/>
                <a:gd name="connsiteY2" fmla="*/ 17780 h 106680"/>
                <a:gd name="connsiteX3" fmla="*/ 0 w 17779"/>
                <a:gd name="connsiteY3" fmla="*/ 8890 h 106680"/>
                <a:gd name="connsiteX4" fmla="*/ 8890 w 17779"/>
                <a:gd name="connsiteY4" fmla="*/ 0 h 106680"/>
                <a:gd name="connsiteX5" fmla="*/ 16510 w 17779"/>
                <a:gd name="connsiteY5" fmla="*/ 30480 h 106680"/>
                <a:gd name="connsiteX6" fmla="*/ 16510 w 17779"/>
                <a:gd name="connsiteY6" fmla="*/ 106680 h 106680"/>
                <a:gd name="connsiteX7" fmla="*/ 2540 w 17779"/>
                <a:gd name="connsiteY7" fmla="*/ 106680 h 106680"/>
                <a:gd name="connsiteX8" fmla="*/ 2540 w 17779"/>
                <a:gd name="connsiteY8" fmla="*/ 30480 h 106680"/>
                <a:gd name="connsiteX9" fmla="*/ 16510 w 17779"/>
                <a:gd name="connsiteY9" fmla="*/ 30480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79" h="106680">
                  <a:moveTo>
                    <a:pt x="8890" y="0"/>
                  </a:moveTo>
                  <a:cubicBezTo>
                    <a:pt x="13970" y="0"/>
                    <a:pt x="17780" y="3810"/>
                    <a:pt x="17780" y="8890"/>
                  </a:cubicBezTo>
                  <a:cubicBezTo>
                    <a:pt x="17780" y="13970"/>
                    <a:pt x="13970" y="17780"/>
                    <a:pt x="889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0"/>
                    <a:pt x="3810" y="0"/>
                    <a:pt x="8890" y="0"/>
                  </a:cubicBezTo>
                  <a:close/>
                  <a:moveTo>
                    <a:pt x="16510" y="30480"/>
                  </a:moveTo>
                  <a:lnTo>
                    <a:pt x="16510" y="106680"/>
                  </a:lnTo>
                  <a:lnTo>
                    <a:pt x="2540" y="106680"/>
                  </a:lnTo>
                  <a:lnTo>
                    <a:pt x="2540" y="30480"/>
                  </a:lnTo>
                  <a:lnTo>
                    <a:pt x="16510" y="304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 292">
              <a:extLst>
                <a:ext uri="{FF2B5EF4-FFF2-40B4-BE49-F238E27FC236}">
                  <a16:creationId xmlns:a16="http://schemas.microsoft.com/office/drawing/2014/main" id="{EE7D1C41-0735-631D-0769-8A7D9035B5EA}"/>
                </a:ext>
              </a:extLst>
            </p:cNvPr>
            <p:cNvSpPr/>
            <p:nvPr/>
          </p:nvSpPr>
          <p:spPr>
            <a:xfrm>
              <a:off x="5528310" y="3793490"/>
              <a:ext cx="63500" cy="78739"/>
            </a:xfrm>
            <a:custGeom>
              <a:avLst/>
              <a:gdLst>
                <a:gd name="connsiteX0" fmla="*/ 40640 w 63500"/>
                <a:gd name="connsiteY0" fmla="*/ 66040 h 78739"/>
                <a:gd name="connsiteX1" fmla="*/ 63500 w 63500"/>
                <a:gd name="connsiteY1" fmla="*/ 59690 h 78739"/>
                <a:gd name="connsiteX2" fmla="*/ 63500 w 63500"/>
                <a:gd name="connsiteY2" fmla="*/ 72390 h 78739"/>
                <a:gd name="connsiteX3" fmla="*/ 39370 w 63500"/>
                <a:gd name="connsiteY3" fmla="*/ 78740 h 78739"/>
                <a:gd name="connsiteX4" fmla="*/ 0 w 63500"/>
                <a:gd name="connsiteY4" fmla="*/ 39370 h 78739"/>
                <a:gd name="connsiteX5" fmla="*/ 39370 w 63500"/>
                <a:gd name="connsiteY5" fmla="*/ 0 h 78739"/>
                <a:gd name="connsiteX6" fmla="*/ 62230 w 63500"/>
                <a:gd name="connsiteY6" fmla="*/ 6350 h 78739"/>
                <a:gd name="connsiteX7" fmla="*/ 62230 w 63500"/>
                <a:gd name="connsiteY7" fmla="*/ 20320 h 78739"/>
                <a:gd name="connsiteX8" fmla="*/ 39370 w 63500"/>
                <a:gd name="connsiteY8" fmla="*/ 13970 h 78739"/>
                <a:gd name="connsiteX9" fmla="*/ 12700 w 63500"/>
                <a:gd name="connsiteY9" fmla="*/ 40640 h 78739"/>
                <a:gd name="connsiteX10" fmla="*/ 39370 w 63500"/>
                <a:gd name="connsiteY10" fmla="*/ 6731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500" h="78739">
                  <a:moveTo>
                    <a:pt x="40640" y="66040"/>
                  </a:moveTo>
                  <a:cubicBezTo>
                    <a:pt x="50800" y="66040"/>
                    <a:pt x="59690" y="62230"/>
                    <a:pt x="63500" y="59690"/>
                  </a:cubicBezTo>
                  <a:lnTo>
                    <a:pt x="63500" y="72390"/>
                  </a:lnTo>
                  <a:cubicBezTo>
                    <a:pt x="58420" y="74930"/>
                    <a:pt x="52070" y="78740"/>
                    <a:pt x="3937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9370" y="0"/>
                  </a:cubicBezTo>
                  <a:cubicBezTo>
                    <a:pt x="62230" y="0"/>
                    <a:pt x="58420" y="3810"/>
                    <a:pt x="62230" y="6350"/>
                  </a:cubicBezTo>
                  <a:lnTo>
                    <a:pt x="62230" y="20320"/>
                  </a:lnTo>
                  <a:cubicBezTo>
                    <a:pt x="57150" y="16510"/>
                    <a:pt x="49530" y="13970"/>
                    <a:pt x="39370" y="13970"/>
                  </a:cubicBezTo>
                  <a:cubicBezTo>
                    <a:pt x="24130" y="13970"/>
                    <a:pt x="12700" y="25400"/>
                    <a:pt x="12700" y="40640"/>
                  </a:cubicBezTo>
                  <a:cubicBezTo>
                    <a:pt x="12700" y="55880"/>
                    <a:pt x="22860" y="67310"/>
                    <a:pt x="3937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 293">
              <a:extLst>
                <a:ext uri="{FF2B5EF4-FFF2-40B4-BE49-F238E27FC236}">
                  <a16:creationId xmlns:a16="http://schemas.microsoft.com/office/drawing/2014/main" id="{E25E5524-1605-7FC1-BE43-3F14BBBA1AF3}"/>
                </a:ext>
              </a:extLst>
            </p:cNvPr>
            <p:cNvSpPr/>
            <p:nvPr/>
          </p:nvSpPr>
          <p:spPr>
            <a:xfrm>
              <a:off x="5605780" y="3792220"/>
              <a:ext cx="71120" cy="78739"/>
            </a:xfrm>
            <a:custGeom>
              <a:avLst/>
              <a:gdLst>
                <a:gd name="connsiteX0" fmla="*/ 71120 w 71120"/>
                <a:gd name="connsiteY0" fmla="*/ 35560 h 78739"/>
                <a:gd name="connsiteX1" fmla="*/ 71120 w 71120"/>
                <a:gd name="connsiteY1" fmla="*/ 43180 h 78739"/>
                <a:gd name="connsiteX2" fmla="*/ 13970 w 71120"/>
                <a:gd name="connsiteY2" fmla="*/ 43180 h 78739"/>
                <a:gd name="connsiteX3" fmla="*/ 40640 w 71120"/>
                <a:gd name="connsiteY3" fmla="*/ 67310 h 78739"/>
                <a:gd name="connsiteX4" fmla="*/ 68580 w 71120"/>
                <a:gd name="connsiteY4" fmla="*/ 59690 h 78739"/>
                <a:gd name="connsiteX5" fmla="*/ 68580 w 71120"/>
                <a:gd name="connsiteY5" fmla="*/ 72390 h 78739"/>
                <a:gd name="connsiteX6" fmla="*/ 40640 w 71120"/>
                <a:gd name="connsiteY6" fmla="*/ 78740 h 78739"/>
                <a:gd name="connsiteX7" fmla="*/ 0 w 71120"/>
                <a:gd name="connsiteY7" fmla="*/ 39370 h 78739"/>
                <a:gd name="connsiteX8" fmla="*/ 36830 w 71120"/>
                <a:gd name="connsiteY8" fmla="*/ 0 h 78739"/>
                <a:gd name="connsiteX9" fmla="*/ 71120 w 71120"/>
                <a:gd name="connsiteY9" fmla="*/ 35560 h 78739"/>
                <a:gd name="connsiteX10" fmla="*/ 36830 w 71120"/>
                <a:gd name="connsiteY10" fmla="*/ 11430 h 78739"/>
                <a:gd name="connsiteX11" fmla="*/ 13970 w 71120"/>
                <a:gd name="connsiteY11" fmla="*/ 33020 h 78739"/>
                <a:gd name="connsiteX12" fmla="*/ 57150 w 71120"/>
                <a:gd name="connsiteY12" fmla="*/ 33020 h 78739"/>
                <a:gd name="connsiteX13" fmla="*/ 36830 w 71120"/>
                <a:gd name="connsiteY13" fmla="*/ 1143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120" h="78739">
                  <a:moveTo>
                    <a:pt x="71120" y="35560"/>
                  </a:moveTo>
                  <a:cubicBezTo>
                    <a:pt x="71120" y="38100"/>
                    <a:pt x="71120" y="41910"/>
                    <a:pt x="71120" y="43180"/>
                  </a:cubicBezTo>
                  <a:lnTo>
                    <a:pt x="13970" y="43180"/>
                  </a:lnTo>
                  <a:cubicBezTo>
                    <a:pt x="13970" y="58420"/>
                    <a:pt x="24130" y="67310"/>
                    <a:pt x="40640" y="67310"/>
                  </a:cubicBezTo>
                  <a:cubicBezTo>
                    <a:pt x="57150" y="67310"/>
                    <a:pt x="62230" y="64770"/>
                    <a:pt x="68580" y="59690"/>
                  </a:cubicBezTo>
                  <a:lnTo>
                    <a:pt x="68580" y="72390"/>
                  </a:lnTo>
                  <a:cubicBezTo>
                    <a:pt x="62230" y="76200"/>
                    <a:pt x="52070" y="78740"/>
                    <a:pt x="4064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6830" y="0"/>
                  </a:cubicBezTo>
                  <a:cubicBezTo>
                    <a:pt x="57150" y="0"/>
                    <a:pt x="71120" y="16510"/>
                    <a:pt x="71120" y="35560"/>
                  </a:cubicBezTo>
                  <a:close/>
                  <a:moveTo>
                    <a:pt x="36830" y="11430"/>
                  </a:moveTo>
                  <a:cubicBezTo>
                    <a:pt x="24130" y="11430"/>
                    <a:pt x="15240" y="21590"/>
                    <a:pt x="13970" y="33020"/>
                  </a:cubicBezTo>
                  <a:lnTo>
                    <a:pt x="57150" y="33020"/>
                  </a:lnTo>
                  <a:cubicBezTo>
                    <a:pt x="57150" y="21590"/>
                    <a:pt x="49530" y="11430"/>
                    <a:pt x="3683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 294">
              <a:extLst>
                <a:ext uri="{FF2B5EF4-FFF2-40B4-BE49-F238E27FC236}">
                  <a16:creationId xmlns:a16="http://schemas.microsoft.com/office/drawing/2014/main" id="{0C0AF892-A22F-34CD-079E-5228D46F1A99}"/>
                </a:ext>
              </a:extLst>
            </p:cNvPr>
            <p:cNvSpPr/>
            <p:nvPr/>
          </p:nvSpPr>
          <p:spPr>
            <a:xfrm>
              <a:off x="5739130" y="3760470"/>
              <a:ext cx="90170" cy="109220"/>
            </a:xfrm>
            <a:custGeom>
              <a:avLst/>
              <a:gdLst>
                <a:gd name="connsiteX0" fmla="*/ 0 w 90170"/>
                <a:gd name="connsiteY0" fmla="*/ 109220 h 109220"/>
                <a:gd name="connsiteX1" fmla="*/ 0 w 90170"/>
                <a:gd name="connsiteY1" fmla="*/ 0 h 109220"/>
                <a:gd name="connsiteX2" fmla="*/ 31750 w 90170"/>
                <a:gd name="connsiteY2" fmla="*/ 0 h 109220"/>
                <a:gd name="connsiteX3" fmla="*/ 90170 w 90170"/>
                <a:gd name="connsiteY3" fmla="*/ 54610 h 109220"/>
                <a:gd name="connsiteX4" fmla="*/ 31750 w 90170"/>
                <a:gd name="connsiteY4" fmla="*/ 109220 h 109220"/>
                <a:gd name="connsiteX5" fmla="*/ 0 w 90170"/>
                <a:gd name="connsiteY5" fmla="*/ 109220 h 109220"/>
                <a:gd name="connsiteX6" fmla="*/ 15240 w 90170"/>
                <a:gd name="connsiteY6" fmla="*/ 11430 h 109220"/>
                <a:gd name="connsiteX7" fmla="*/ 15240 w 90170"/>
                <a:gd name="connsiteY7" fmla="*/ 96520 h 109220"/>
                <a:gd name="connsiteX8" fmla="*/ 33020 w 90170"/>
                <a:gd name="connsiteY8" fmla="*/ 96520 h 109220"/>
                <a:gd name="connsiteX9" fmla="*/ 76200 w 90170"/>
                <a:gd name="connsiteY9" fmla="*/ 54610 h 109220"/>
                <a:gd name="connsiteX10" fmla="*/ 31750 w 90170"/>
                <a:gd name="connsiteY10" fmla="*/ 12700 h 109220"/>
                <a:gd name="connsiteX11" fmla="*/ 15240 w 90170"/>
                <a:gd name="connsiteY11" fmla="*/ 12700 h 109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170" h="109220">
                  <a:moveTo>
                    <a:pt x="0" y="109220"/>
                  </a:moveTo>
                  <a:lnTo>
                    <a:pt x="0" y="0"/>
                  </a:lnTo>
                  <a:lnTo>
                    <a:pt x="31750" y="0"/>
                  </a:lnTo>
                  <a:cubicBezTo>
                    <a:pt x="67310" y="0"/>
                    <a:pt x="90170" y="21590"/>
                    <a:pt x="90170" y="54610"/>
                  </a:cubicBezTo>
                  <a:cubicBezTo>
                    <a:pt x="90170" y="87630"/>
                    <a:pt x="67310" y="109220"/>
                    <a:pt x="31750" y="109220"/>
                  </a:cubicBezTo>
                  <a:lnTo>
                    <a:pt x="0" y="109220"/>
                  </a:lnTo>
                  <a:close/>
                  <a:moveTo>
                    <a:pt x="15240" y="11430"/>
                  </a:moveTo>
                  <a:lnTo>
                    <a:pt x="15240" y="96520"/>
                  </a:lnTo>
                  <a:lnTo>
                    <a:pt x="33020" y="96520"/>
                  </a:lnTo>
                  <a:cubicBezTo>
                    <a:pt x="58420" y="96520"/>
                    <a:pt x="76200" y="80010"/>
                    <a:pt x="76200" y="54610"/>
                  </a:cubicBezTo>
                  <a:cubicBezTo>
                    <a:pt x="76200" y="29210"/>
                    <a:pt x="58420" y="12700"/>
                    <a:pt x="31750" y="12700"/>
                  </a:cubicBezTo>
                  <a:lnTo>
                    <a:pt x="15240" y="127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 295">
              <a:extLst>
                <a:ext uri="{FF2B5EF4-FFF2-40B4-BE49-F238E27FC236}">
                  <a16:creationId xmlns:a16="http://schemas.microsoft.com/office/drawing/2014/main" id="{9008244C-E53C-F2F3-94BA-6A97FF3E1ED7}"/>
                </a:ext>
              </a:extLst>
            </p:cNvPr>
            <p:cNvSpPr/>
            <p:nvPr/>
          </p:nvSpPr>
          <p:spPr>
            <a:xfrm>
              <a:off x="5844541" y="3792220"/>
              <a:ext cx="71119" cy="78739"/>
            </a:xfrm>
            <a:custGeom>
              <a:avLst/>
              <a:gdLst>
                <a:gd name="connsiteX0" fmla="*/ 71120 w 71119"/>
                <a:gd name="connsiteY0" fmla="*/ 35560 h 78739"/>
                <a:gd name="connsiteX1" fmla="*/ 71120 w 71119"/>
                <a:gd name="connsiteY1" fmla="*/ 43180 h 78739"/>
                <a:gd name="connsiteX2" fmla="*/ 13970 w 71119"/>
                <a:gd name="connsiteY2" fmla="*/ 43180 h 78739"/>
                <a:gd name="connsiteX3" fmla="*/ 40640 w 71119"/>
                <a:gd name="connsiteY3" fmla="*/ 67310 h 78739"/>
                <a:gd name="connsiteX4" fmla="*/ 68580 w 71119"/>
                <a:gd name="connsiteY4" fmla="*/ 59690 h 78739"/>
                <a:gd name="connsiteX5" fmla="*/ 68580 w 71119"/>
                <a:gd name="connsiteY5" fmla="*/ 72390 h 78739"/>
                <a:gd name="connsiteX6" fmla="*/ 40640 w 71119"/>
                <a:gd name="connsiteY6" fmla="*/ 78740 h 78739"/>
                <a:gd name="connsiteX7" fmla="*/ 0 w 71119"/>
                <a:gd name="connsiteY7" fmla="*/ 39370 h 78739"/>
                <a:gd name="connsiteX8" fmla="*/ 36830 w 71119"/>
                <a:gd name="connsiteY8" fmla="*/ 0 h 78739"/>
                <a:gd name="connsiteX9" fmla="*/ 71120 w 71119"/>
                <a:gd name="connsiteY9" fmla="*/ 35560 h 78739"/>
                <a:gd name="connsiteX10" fmla="*/ 36830 w 71119"/>
                <a:gd name="connsiteY10" fmla="*/ 11430 h 78739"/>
                <a:gd name="connsiteX11" fmla="*/ 13970 w 71119"/>
                <a:gd name="connsiteY11" fmla="*/ 33020 h 78739"/>
                <a:gd name="connsiteX12" fmla="*/ 57150 w 71119"/>
                <a:gd name="connsiteY12" fmla="*/ 33020 h 78739"/>
                <a:gd name="connsiteX13" fmla="*/ 36830 w 71119"/>
                <a:gd name="connsiteY13" fmla="*/ 1143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119" h="78739">
                  <a:moveTo>
                    <a:pt x="71120" y="35560"/>
                  </a:moveTo>
                  <a:cubicBezTo>
                    <a:pt x="71120" y="38100"/>
                    <a:pt x="71120" y="41910"/>
                    <a:pt x="71120" y="43180"/>
                  </a:cubicBezTo>
                  <a:lnTo>
                    <a:pt x="13970" y="43180"/>
                  </a:lnTo>
                  <a:cubicBezTo>
                    <a:pt x="13970" y="58420"/>
                    <a:pt x="24130" y="67310"/>
                    <a:pt x="40640" y="67310"/>
                  </a:cubicBezTo>
                  <a:cubicBezTo>
                    <a:pt x="57150" y="67310"/>
                    <a:pt x="62230" y="64770"/>
                    <a:pt x="68580" y="59690"/>
                  </a:cubicBezTo>
                  <a:lnTo>
                    <a:pt x="68580" y="72390"/>
                  </a:lnTo>
                  <a:cubicBezTo>
                    <a:pt x="62230" y="76200"/>
                    <a:pt x="52070" y="78740"/>
                    <a:pt x="4064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6830" y="0"/>
                  </a:cubicBezTo>
                  <a:cubicBezTo>
                    <a:pt x="57150" y="0"/>
                    <a:pt x="71120" y="16510"/>
                    <a:pt x="71120" y="35560"/>
                  </a:cubicBezTo>
                  <a:close/>
                  <a:moveTo>
                    <a:pt x="36830" y="11430"/>
                  </a:moveTo>
                  <a:cubicBezTo>
                    <a:pt x="24130" y="11430"/>
                    <a:pt x="15240" y="21590"/>
                    <a:pt x="13970" y="33020"/>
                  </a:cubicBezTo>
                  <a:lnTo>
                    <a:pt x="57150" y="33020"/>
                  </a:lnTo>
                  <a:cubicBezTo>
                    <a:pt x="57150" y="21590"/>
                    <a:pt x="49530" y="11430"/>
                    <a:pt x="3683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 296">
              <a:extLst>
                <a:ext uri="{FF2B5EF4-FFF2-40B4-BE49-F238E27FC236}">
                  <a16:creationId xmlns:a16="http://schemas.microsoft.com/office/drawing/2014/main" id="{076E9E34-1F9F-CC04-F1FB-19473C8F7AEA}"/>
                </a:ext>
              </a:extLst>
            </p:cNvPr>
            <p:cNvSpPr/>
            <p:nvPr/>
          </p:nvSpPr>
          <p:spPr>
            <a:xfrm>
              <a:off x="5928360" y="3790950"/>
              <a:ext cx="53340" cy="81279"/>
            </a:xfrm>
            <a:custGeom>
              <a:avLst/>
              <a:gdLst>
                <a:gd name="connsiteX0" fmla="*/ 24130 w 53340"/>
                <a:gd name="connsiteY0" fmla="*/ 45720 h 81279"/>
                <a:gd name="connsiteX1" fmla="*/ 1270 w 53340"/>
                <a:gd name="connsiteY1" fmla="*/ 21590 h 81279"/>
                <a:gd name="connsiteX2" fmla="*/ 27940 w 53340"/>
                <a:gd name="connsiteY2" fmla="*/ 0 h 81279"/>
                <a:gd name="connsiteX3" fmla="*/ 49530 w 53340"/>
                <a:gd name="connsiteY3" fmla="*/ 5080 h 81279"/>
                <a:gd name="connsiteX4" fmla="*/ 49530 w 53340"/>
                <a:gd name="connsiteY4" fmla="*/ 17780 h 81279"/>
                <a:gd name="connsiteX5" fmla="*/ 29210 w 53340"/>
                <a:gd name="connsiteY5" fmla="*/ 12700 h 81279"/>
                <a:gd name="connsiteX6" fmla="*/ 13970 w 53340"/>
                <a:gd name="connsiteY6" fmla="*/ 22860 h 81279"/>
                <a:gd name="connsiteX7" fmla="*/ 29210 w 53340"/>
                <a:gd name="connsiteY7" fmla="*/ 35560 h 81279"/>
                <a:gd name="connsiteX8" fmla="*/ 53340 w 53340"/>
                <a:gd name="connsiteY8" fmla="*/ 59690 h 81279"/>
                <a:gd name="connsiteX9" fmla="*/ 25400 w 53340"/>
                <a:gd name="connsiteY9" fmla="*/ 81280 h 81279"/>
                <a:gd name="connsiteX10" fmla="*/ 0 w 53340"/>
                <a:gd name="connsiteY10" fmla="*/ 76200 h 81279"/>
                <a:gd name="connsiteX11" fmla="*/ 0 w 53340"/>
                <a:gd name="connsiteY11" fmla="*/ 63500 h 81279"/>
                <a:gd name="connsiteX12" fmla="*/ 24130 w 53340"/>
                <a:gd name="connsiteY12" fmla="*/ 69850 h 81279"/>
                <a:gd name="connsiteX13" fmla="*/ 39370 w 53340"/>
                <a:gd name="connsiteY13" fmla="*/ 59690 h 81279"/>
                <a:gd name="connsiteX14" fmla="*/ 22860 w 53340"/>
                <a:gd name="connsiteY14" fmla="*/ 46990 h 8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40" h="81279">
                  <a:moveTo>
                    <a:pt x="24130" y="45720"/>
                  </a:moveTo>
                  <a:cubicBezTo>
                    <a:pt x="10160" y="41910"/>
                    <a:pt x="1270" y="35560"/>
                    <a:pt x="1270" y="21590"/>
                  </a:cubicBezTo>
                  <a:cubicBezTo>
                    <a:pt x="1270" y="7620"/>
                    <a:pt x="12700" y="0"/>
                    <a:pt x="27940" y="0"/>
                  </a:cubicBezTo>
                  <a:cubicBezTo>
                    <a:pt x="43180" y="0"/>
                    <a:pt x="44450" y="2540"/>
                    <a:pt x="49530" y="5080"/>
                  </a:cubicBezTo>
                  <a:lnTo>
                    <a:pt x="49530" y="17780"/>
                  </a:lnTo>
                  <a:cubicBezTo>
                    <a:pt x="44450" y="15240"/>
                    <a:pt x="36830" y="12700"/>
                    <a:pt x="29210" y="12700"/>
                  </a:cubicBezTo>
                  <a:cubicBezTo>
                    <a:pt x="21590" y="12700"/>
                    <a:pt x="13970" y="15240"/>
                    <a:pt x="13970" y="22860"/>
                  </a:cubicBezTo>
                  <a:cubicBezTo>
                    <a:pt x="13970" y="30480"/>
                    <a:pt x="19050" y="31750"/>
                    <a:pt x="29210" y="35560"/>
                  </a:cubicBezTo>
                  <a:cubicBezTo>
                    <a:pt x="45720" y="40640"/>
                    <a:pt x="53340" y="46990"/>
                    <a:pt x="53340" y="59690"/>
                  </a:cubicBezTo>
                  <a:cubicBezTo>
                    <a:pt x="53340" y="72390"/>
                    <a:pt x="41910" y="81280"/>
                    <a:pt x="25400" y="81280"/>
                  </a:cubicBezTo>
                  <a:cubicBezTo>
                    <a:pt x="8890" y="81280"/>
                    <a:pt x="6350" y="78740"/>
                    <a:pt x="0" y="76200"/>
                  </a:cubicBezTo>
                  <a:lnTo>
                    <a:pt x="0" y="63500"/>
                  </a:lnTo>
                  <a:cubicBezTo>
                    <a:pt x="7620" y="67310"/>
                    <a:pt x="17780" y="69850"/>
                    <a:pt x="24130" y="69850"/>
                  </a:cubicBezTo>
                  <a:cubicBezTo>
                    <a:pt x="30480" y="69850"/>
                    <a:pt x="39370" y="67310"/>
                    <a:pt x="39370" y="59690"/>
                  </a:cubicBezTo>
                  <a:cubicBezTo>
                    <a:pt x="39370" y="52070"/>
                    <a:pt x="34290" y="50800"/>
                    <a:pt x="2286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 297">
              <a:extLst>
                <a:ext uri="{FF2B5EF4-FFF2-40B4-BE49-F238E27FC236}">
                  <a16:creationId xmlns:a16="http://schemas.microsoft.com/office/drawing/2014/main" id="{0763724C-D4AE-D187-8787-9AF75B1F6E03}"/>
                </a:ext>
              </a:extLst>
            </p:cNvPr>
            <p:cNvSpPr/>
            <p:nvPr/>
          </p:nvSpPr>
          <p:spPr>
            <a:xfrm>
              <a:off x="5996941" y="3793490"/>
              <a:ext cx="63500" cy="78739"/>
            </a:xfrm>
            <a:custGeom>
              <a:avLst/>
              <a:gdLst>
                <a:gd name="connsiteX0" fmla="*/ 40640 w 63500"/>
                <a:gd name="connsiteY0" fmla="*/ 66040 h 78739"/>
                <a:gd name="connsiteX1" fmla="*/ 63500 w 63500"/>
                <a:gd name="connsiteY1" fmla="*/ 59690 h 78739"/>
                <a:gd name="connsiteX2" fmla="*/ 63500 w 63500"/>
                <a:gd name="connsiteY2" fmla="*/ 72390 h 78739"/>
                <a:gd name="connsiteX3" fmla="*/ 39370 w 63500"/>
                <a:gd name="connsiteY3" fmla="*/ 78740 h 78739"/>
                <a:gd name="connsiteX4" fmla="*/ 0 w 63500"/>
                <a:gd name="connsiteY4" fmla="*/ 39370 h 78739"/>
                <a:gd name="connsiteX5" fmla="*/ 39370 w 63500"/>
                <a:gd name="connsiteY5" fmla="*/ 0 h 78739"/>
                <a:gd name="connsiteX6" fmla="*/ 62230 w 63500"/>
                <a:gd name="connsiteY6" fmla="*/ 6350 h 78739"/>
                <a:gd name="connsiteX7" fmla="*/ 62230 w 63500"/>
                <a:gd name="connsiteY7" fmla="*/ 20320 h 78739"/>
                <a:gd name="connsiteX8" fmla="*/ 39370 w 63500"/>
                <a:gd name="connsiteY8" fmla="*/ 13970 h 78739"/>
                <a:gd name="connsiteX9" fmla="*/ 12700 w 63500"/>
                <a:gd name="connsiteY9" fmla="*/ 40640 h 78739"/>
                <a:gd name="connsiteX10" fmla="*/ 39370 w 63500"/>
                <a:gd name="connsiteY10" fmla="*/ 6731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500" h="78739">
                  <a:moveTo>
                    <a:pt x="40640" y="66040"/>
                  </a:moveTo>
                  <a:cubicBezTo>
                    <a:pt x="50800" y="66040"/>
                    <a:pt x="59690" y="62230"/>
                    <a:pt x="63500" y="59690"/>
                  </a:cubicBezTo>
                  <a:lnTo>
                    <a:pt x="63500" y="72390"/>
                  </a:lnTo>
                  <a:cubicBezTo>
                    <a:pt x="58420" y="74930"/>
                    <a:pt x="52070" y="78740"/>
                    <a:pt x="3937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9370" y="0"/>
                  </a:cubicBezTo>
                  <a:cubicBezTo>
                    <a:pt x="62230" y="0"/>
                    <a:pt x="58420" y="3810"/>
                    <a:pt x="62230" y="6350"/>
                  </a:cubicBezTo>
                  <a:lnTo>
                    <a:pt x="62230" y="20320"/>
                  </a:lnTo>
                  <a:cubicBezTo>
                    <a:pt x="57150" y="16510"/>
                    <a:pt x="49530" y="13970"/>
                    <a:pt x="39370" y="13970"/>
                  </a:cubicBezTo>
                  <a:cubicBezTo>
                    <a:pt x="24130" y="13970"/>
                    <a:pt x="12700" y="25400"/>
                    <a:pt x="12700" y="40640"/>
                  </a:cubicBezTo>
                  <a:cubicBezTo>
                    <a:pt x="12700" y="55880"/>
                    <a:pt x="22860" y="67310"/>
                    <a:pt x="3937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 298">
              <a:extLst>
                <a:ext uri="{FF2B5EF4-FFF2-40B4-BE49-F238E27FC236}">
                  <a16:creationId xmlns:a16="http://schemas.microsoft.com/office/drawing/2014/main" id="{A55A96C8-6BDB-D1E1-F576-1C5D1FC51758}"/>
                </a:ext>
              </a:extLst>
            </p:cNvPr>
            <p:cNvSpPr/>
            <p:nvPr/>
          </p:nvSpPr>
          <p:spPr>
            <a:xfrm>
              <a:off x="6079491" y="3790950"/>
              <a:ext cx="41449" cy="77470"/>
            </a:xfrm>
            <a:custGeom>
              <a:avLst/>
              <a:gdLst>
                <a:gd name="connsiteX0" fmla="*/ 0 w 41449"/>
                <a:gd name="connsiteY0" fmla="*/ 2540 h 77470"/>
                <a:gd name="connsiteX1" fmla="*/ 12700 w 41449"/>
                <a:gd name="connsiteY1" fmla="*/ 2540 h 77470"/>
                <a:gd name="connsiteX2" fmla="*/ 12700 w 41449"/>
                <a:gd name="connsiteY2" fmla="*/ 12700 h 77470"/>
                <a:gd name="connsiteX3" fmla="*/ 12700 w 41449"/>
                <a:gd name="connsiteY3" fmla="*/ 17780 h 77470"/>
                <a:gd name="connsiteX4" fmla="*/ 12700 w 41449"/>
                <a:gd name="connsiteY4" fmla="*/ 17780 h 77470"/>
                <a:gd name="connsiteX5" fmla="*/ 35560 w 41449"/>
                <a:gd name="connsiteY5" fmla="*/ 0 h 77470"/>
                <a:gd name="connsiteX6" fmla="*/ 40640 w 41449"/>
                <a:gd name="connsiteY6" fmla="*/ 0 h 77470"/>
                <a:gd name="connsiteX7" fmla="*/ 40640 w 41449"/>
                <a:gd name="connsiteY7" fmla="*/ 13970 h 77470"/>
                <a:gd name="connsiteX8" fmla="*/ 36830 w 41449"/>
                <a:gd name="connsiteY8" fmla="*/ 13970 h 77470"/>
                <a:gd name="connsiteX9" fmla="*/ 13970 w 41449"/>
                <a:gd name="connsiteY9" fmla="*/ 44450 h 77470"/>
                <a:gd name="connsiteX10" fmla="*/ 13970 w 41449"/>
                <a:gd name="connsiteY10" fmla="*/ 77470 h 77470"/>
                <a:gd name="connsiteX11" fmla="*/ 0 w 41449"/>
                <a:gd name="connsiteY11" fmla="*/ 77470 h 77470"/>
                <a:gd name="connsiteX12" fmla="*/ 0 w 41449"/>
                <a:gd name="connsiteY12" fmla="*/ 1270 h 77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449" h="77470">
                  <a:moveTo>
                    <a:pt x="0" y="2540"/>
                  </a:moveTo>
                  <a:lnTo>
                    <a:pt x="12700" y="2540"/>
                  </a:lnTo>
                  <a:lnTo>
                    <a:pt x="12700" y="12700"/>
                  </a:lnTo>
                  <a:cubicBezTo>
                    <a:pt x="12700" y="15240"/>
                    <a:pt x="12700" y="17780"/>
                    <a:pt x="12700" y="17780"/>
                  </a:cubicBezTo>
                  <a:lnTo>
                    <a:pt x="12700" y="17780"/>
                  </a:lnTo>
                  <a:cubicBezTo>
                    <a:pt x="16510" y="6350"/>
                    <a:pt x="25400" y="0"/>
                    <a:pt x="35560" y="0"/>
                  </a:cubicBezTo>
                  <a:cubicBezTo>
                    <a:pt x="45720" y="0"/>
                    <a:pt x="39370" y="0"/>
                    <a:pt x="40640" y="0"/>
                  </a:cubicBezTo>
                  <a:lnTo>
                    <a:pt x="40640" y="13970"/>
                  </a:lnTo>
                  <a:cubicBezTo>
                    <a:pt x="40640" y="13970"/>
                    <a:pt x="38100" y="13970"/>
                    <a:pt x="36830" y="13970"/>
                  </a:cubicBezTo>
                  <a:cubicBezTo>
                    <a:pt x="21590" y="13970"/>
                    <a:pt x="13970" y="30480"/>
                    <a:pt x="13970" y="44450"/>
                  </a:cubicBezTo>
                  <a:lnTo>
                    <a:pt x="13970" y="77470"/>
                  </a:lnTo>
                  <a:lnTo>
                    <a:pt x="0" y="774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 299">
              <a:extLst>
                <a:ext uri="{FF2B5EF4-FFF2-40B4-BE49-F238E27FC236}">
                  <a16:creationId xmlns:a16="http://schemas.microsoft.com/office/drawing/2014/main" id="{C99CFF1B-F2AE-B7E8-E572-85787EF56DA6}"/>
                </a:ext>
              </a:extLst>
            </p:cNvPr>
            <p:cNvSpPr/>
            <p:nvPr/>
          </p:nvSpPr>
          <p:spPr>
            <a:xfrm>
              <a:off x="6136641" y="3763010"/>
              <a:ext cx="17779" cy="106680"/>
            </a:xfrm>
            <a:custGeom>
              <a:avLst/>
              <a:gdLst>
                <a:gd name="connsiteX0" fmla="*/ 8890 w 17779"/>
                <a:gd name="connsiteY0" fmla="*/ 0 h 106680"/>
                <a:gd name="connsiteX1" fmla="*/ 17780 w 17779"/>
                <a:gd name="connsiteY1" fmla="*/ 8890 h 106680"/>
                <a:gd name="connsiteX2" fmla="*/ 8890 w 17779"/>
                <a:gd name="connsiteY2" fmla="*/ 17780 h 106680"/>
                <a:gd name="connsiteX3" fmla="*/ 0 w 17779"/>
                <a:gd name="connsiteY3" fmla="*/ 8890 h 106680"/>
                <a:gd name="connsiteX4" fmla="*/ 8890 w 17779"/>
                <a:gd name="connsiteY4" fmla="*/ 0 h 106680"/>
                <a:gd name="connsiteX5" fmla="*/ 16510 w 17779"/>
                <a:gd name="connsiteY5" fmla="*/ 30480 h 106680"/>
                <a:gd name="connsiteX6" fmla="*/ 16510 w 17779"/>
                <a:gd name="connsiteY6" fmla="*/ 106680 h 106680"/>
                <a:gd name="connsiteX7" fmla="*/ 2540 w 17779"/>
                <a:gd name="connsiteY7" fmla="*/ 106680 h 106680"/>
                <a:gd name="connsiteX8" fmla="*/ 2540 w 17779"/>
                <a:gd name="connsiteY8" fmla="*/ 30480 h 106680"/>
                <a:gd name="connsiteX9" fmla="*/ 16510 w 17779"/>
                <a:gd name="connsiteY9" fmla="*/ 30480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79" h="106680">
                  <a:moveTo>
                    <a:pt x="8890" y="0"/>
                  </a:moveTo>
                  <a:cubicBezTo>
                    <a:pt x="13970" y="0"/>
                    <a:pt x="17780" y="3810"/>
                    <a:pt x="17780" y="8890"/>
                  </a:cubicBezTo>
                  <a:cubicBezTo>
                    <a:pt x="17780" y="13970"/>
                    <a:pt x="13970" y="17780"/>
                    <a:pt x="889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0"/>
                    <a:pt x="3810" y="0"/>
                    <a:pt x="8890" y="0"/>
                  </a:cubicBezTo>
                  <a:close/>
                  <a:moveTo>
                    <a:pt x="16510" y="30480"/>
                  </a:moveTo>
                  <a:lnTo>
                    <a:pt x="16510" y="106680"/>
                  </a:lnTo>
                  <a:lnTo>
                    <a:pt x="2540" y="106680"/>
                  </a:lnTo>
                  <a:lnTo>
                    <a:pt x="2540" y="30480"/>
                  </a:lnTo>
                  <a:lnTo>
                    <a:pt x="16510" y="304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 300">
              <a:extLst>
                <a:ext uri="{FF2B5EF4-FFF2-40B4-BE49-F238E27FC236}">
                  <a16:creationId xmlns:a16="http://schemas.microsoft.com/office/drawing/2014/main" id="{7CCC87AE-CA40-EC4B-4A6D-F7A30EFAE205}"/>
                </a:ext>
              </a:extLst>
            </p:cNvPr>
            <p:cNvSpPr/>
            <p:nvPr/>
          </p:nvSpPr>
          <p:spPr>
            <a:xfrm>
              <a:off x="6179821" y="3790950"/>
              <a:ext cx="76200" cy="110490"/>
            </a:xfrm>
            <a:custGeom>
              <a:avLst/>
              <a:gdLst>
                <a:gd name="connsiteX0" fmla="*/ 1270 w 76200"/>
                <a:gd name="connsiteY0" fmla="*/ 2540 h 110490"/>
                <a:gd name="connsiteX1" fmla="*/ 13970 w 76200"/>
                <a:gd name="connsiteY1" fmla="*/ 2540 h 110490"/>
                <a:gd name="connsiteX2" fmla="*/ 13970 w 76200"/>
                <a:gd name="connsiteY2" fmla="*/ 10160 h 110490"/>
                <a:gd name="connsiteX3" fmla="*/ 13970 w 76200"/>
                <a:gd name="connsiteY3" fmla="*/ 15240 h 110490"/>
                <a:gd name="connsiteX4" fmla="*/ 13970 w 76200"/>
                <a:gd name="connsiteY4" fmla="*/ 15240 h 110490"/>
                <a:gd name="connsiteX5" fmla="*/ 40640 w 76200"/>
                <a:gd name="connsiteY5" fmla="*/ 0 h 110490"/>
                <a:gd name="connsiteX6" fmla="*/ 76200 w 76200"/>
                <a:gd name="connsiteY6" fmla="*/ 39370 h 110490"/>
                <a:gd name="connsiteX7" fmla="*/ 40640 w 76200"/>
                <a:gd name="connsiteY7" fmla="*/ 78740 h 110490"/>
                <a:gd name="connsiteX8" fmla="*/ 13970 w 76200"/>
                <a:gd name="connsiteY8" fmla="*/ 63500 h 110490"/>
                <a:gd name="connsiteX9" fmla="*/ 13970 w 76200"/>
                <a:gd name="connsiteY9" fmla="*/ 63500 h 110490"/>
                <a:gd name="connsiteX10" fmla="*/ 13970 w 76200"/>
                <a:gd name="connsiteY10" fmla="*/ 69850 h 110490"/>
                <a:gd name="connsiteX11" fmla="*/ 13970 w 76200"/>
                <a:gd name="connsiteY11" fmla="*/ 110490 h 110490"/>
                <a:gd name="connsiteX12" fmla="*/ 0 w 76200"/>
                <a:gd name="connsiteY12" fmla="*/ 110490 h 110490"/>
                <a:gd name="connsiteX13" fmla="*/ 0 w 76200"/>
                <a:gd name="connsiteY13" fmla="*/ 1270 h 110490"/>
                <a:gd name="connsiteX14" fmla="*/ 63500 w 76200"/>
                <a:gd name="connsiteY14" fmla="*/ 40640 h 110490"/>
                <a:gd name="connsiteX15" fmla="*/ 39370 w 76200"/>
                <a:gd name="connsiteY15" fmla="*/ 12700 h 110490"/>
                <a:gd name="connsiteX16" fmla="*/ 15240 w 76200"/>
                <a:gd name="connsiteY16" fmla="*/ 40640 h 110490"/>
                <a:gd name="connsiteX17" fmla="*/ 39370 w 76200"/>
                <a:gd name="connsiteY17" fmla="*/ 68580 h 110490"/>
                <a:gd name="connsiteX18" fmla="*/ 63500 w 76200"/>
                <a:gd name="connsiteY18" fmla="*/ 40640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200" h="110490">
                  <a:moveTo>
                    <a:pt x="1270" y="2540"/>
                  </a:moveTo>
                  <a:lnTo>
                    <a:pt x="13970" y="2540"/>
                  </a:lnTo>
                  <a:lnTo>
                    <a:pt x="13970" y="10160"/>
                  </a:lnTo>
                  <a:cubicBezTo>
                    <a:pt x="13970" y="13970"/>
                    <a:pt x="13970" y="15240"/>
                    <a:pt x="13970" y="15240"/>
                  </a:cubicBezTo>
                  <a:lnTo>
                    <a:pt x="13970" y="15240"/>
                  </a:lnTo>
                  <a:cubicBezTo>
                    <a:pt x="17780" y="7620"/>
                    <a:pt x="29210" y="0"/>
                    <a:pt x="40640" y="0"/>
                  </a:cubicBezTo>
                  <a:cubicBezTo>
                    <a:pt x="60960" y="0"/>
                    <a:pt x="76200" y="16510"/>
                    <a:pt x="76200" y="39370"/>
                  </a:cubicBezTo>
                  <a:cubicBezTo>
                    <a:pt x="76200" y="62230"/>
                    <a:pt x="60960" y="78740"/>
                    <a:pt x="40640" y="78740"/>
                  </a:cubicBezTo>
                  <a:cubicBezTo>
                    <a:pt x="20320" y="78740"/>
                    <a:pt x="17780" y="71120"/>
                    <a:pt x="13970" y="63500"/>
                  </a:cubicBezTo>
                  <a:lnTo>
                    <a:pt x="13970" y="63500"/>
                  </a:lnTo>
                  <a:cubicBezTo>
                    <a:pt x="13970" y="63500"/>
                    <a:pt x="13970" y="66040"/>
                    <a:pt x="13970" y="69850"/>
                  </a:cubicBezTo>
                  <a:lnTo>
                    <a:pt x="13970" y="110490"/>
                  </a:lnTo>
                  <a:lnTo>
                    <a:pt x="0" y="110490"/>
                  </a:lnTo>
                  <a:lnTo>
                    <a:pt x="0" y="1270"/>
                  </a:lnTo>
                  <a:close/>
                  <a:moveTo>
                    <a:pt x="63500" y="40640"/>
                  </a:moveTo>
                  <a:cubicBezTo>
                    <a:pt x="63500" y="25400"/>
                    <a:pt x="54610" y="12700"/>
                    <a:pt x="39370" y="12700"/>
                  </a:cubicBezTo>
                  <a:cubicBezTo>
                    <a:pt x="24130" y="12700"/>
                    <a:pt x="15240" y="21590"/>
                    <a:pt x="15240" y="40640"/>
                  </a:cubicBezTo>
                  <a:cubicBezTo>
                    <a:pt x="15240" y="59690"/>
                    <a:pt x="27940" y="68580"/>
                    <a:pt x="39370" y="68580"/>
                  </a:cubicBezTo>
                  <a:cubicBezTo>
                    <a:pt x="50800" y="68580"/>
                    <a:pt x="63500" y="57150"/>
                    <a:pt x="63500" y="406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 301">
              <a:extLst>
                <a:ext uri="{FF2B5EF4-FFF2-40B4-BE49-F238E27FC236}">
                  <a16:creationId xmlns:a16="http://schemas.microsoft.com/office/drawing/2014/main" id="{23C5106E-5D41-F9EC-0C7A-ACE60BB57FA2}"/>
                </a:ext>
              </a:extLst>
            </p:cNvPr>
            <p:cNvSpPr/>
            <p:nvPr/>
          </p:nvSpPr>
          <p:spPr>
            <a:xfrm>
              <a:off x="6266180" y="3770630"/>
              <a:ext cx="52070" cy="100329"/>
            </a:xfrm>
            <a:custGeom>
              <a:avLst/>
              <a:gdLst>
                <a:gd name="connsiteX0" fmla="*/ 12700 w 52070"/>
                <a:gd name="connsiteY0" fmla="*/ 22860 h 100329"/>
                <a:gd name="connsiteX1" fmla="*/ 12700 w 52070"/>
                <a:gd name="connsiteY1" fmla="*/ 0 h 100329"/>
                <a:gd name="connsiteX2" fmla="*/ 26670 w 52070"/>
                <a:gd name="connsiteY2" fmla="*/ 0 h 100329"/>
                <a:gd name="connsiteX3" fmla="*/ 26670 w 52070"/>
                <a:gd name="connsiteY3" fmla="*/ 22860 h 100329"/>
                <a:gd name="connsiteX4" fmla="*/ 49530 w 52070"/>
                <a:gd name="connsiteY4" fmla="*/ 22860 h 100329"/>
                <a:gd name="connsiteX5" fmla="*/ 49530 w 52070"/>
                <a:gd name="connsiteY5" fmla="*/ 34290 h 100329"/>
                <a:gd name="connsiteX6" fmla="*/ 26670 w 52070"/>
                <a:gd name="connsiteY6" fmla="*/ 34290 h 100329"/>
                <a:gd name="connsiteX7" fmla="*/ 26670 w 52070"/>
                <a:gd name="connsiteY7" fmla="*/ 73660 h 100329"/>
                <a:gd name="connsiteX8" fmla="*/ 38100 w 52070"/>
                <a:gd name="connsiteY8" fmla="*/ 87630 h 100329"/>
                <a:gd name="connsiteX9" fmla="*/ 52070 w 52070"/>
                <a:gd name="connsiteY9" fmla="*/ 83820 h 100329"/>
                <a:gd name="connsiteX10" fmla="*/ 52070 w 52070"/>
                <a:gd name="connsiteY10" fmla="*/ 96520 h 100329"/>
                <a:gd name="connsiteX11" fmla="*/ 35560 w 52070"/>
                <a:gd name="connsiteY11" fmla="*/ 100330 h 100329"/>
                <a:gd name="connsiteX12" fmla="*/ 12700 w 52070"/>
                <a:gd name="connsiteY12" fmla="*/ 77470 h 100329"/>
                <a:gd name="connsiteX13" fmla="*/ 12700 w 52070"/>
                <a:gd name="connsiteY13" fmla="*/ 34290 h 100329"/>
                <a:gd name="connsiteX14" fmla="*/ 0 w 52070"/>
                <a:gd name="connsiteY14" fmla="*/ 34290 h 100329"/>
                <a:gd name="connsiteX15" fmla="*/ 0 w 52070"/>
                <a:gd name="connsiteY15" fmla="*/ 22860 h 100329"/>
                <a:gd name="connsiteX16" fmla="*/ 12700 w 52070"/>
                <a:gd name="connsiteY16" fmla="*/ 22860 h 100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070" h="100329">
                  <a:moveTo>
                    <a:pt x="12700" y="22860"/>
                  </a:moveTo>
                  <a:lnTo>
                    <a:pt x="12700" y="0"/>
                  </a:lnTo>
                  <a:lnTo>
                    <a:pt x="26670" y="0"/>
                  </a:lnTo>
                  <a:lnTo>
                    <a:pt x="26670" y="22860"/>
                  </a:lnTo>
                  <a:lnTo>
                    <a:pt x="49530" y="22860"/>
                  </a:lnTo>
                  <a:lnTo>
                    <a:pt x="49530" y="34290"/>
                  </a:lnTo>
                  <a:lnTo>
                    <a:pt x="26670" y="34290"/>
                  </a:lnTo>
                  <a:lnTo>
                    <a:pt x="26670" y="73660"/>
                  </a:lnTo>
                  <a:cubicBezTo>
                    <a:pt x="26670" y="85090"/>
                    <a:pt x="31750" y="87630"/>
                    <a:pt x="38100" y="87630"/>
                  </a:cubicBezTo>
                  <a:cubicBezTo>
                    <a:pt x="44450" y="87630"/>
                    <a:pt x="48260" y="86360"/>
                    <a:pt x="52070" y="83820"/>
                  </a:cubicBezTo>
                  <a:lnTo>
                    <a:pt x="52070" y="96520"/>
                  </a:lnTo>
                  <a:cubicBezTo>
                    <a:pt x="48260" y="97790"/>
                    <a:pt x="41910" y="100330"/>
                    <a:pt x="35560" y="100330"/>
                  </a:cubicBezTo>
                  <a:cubicBezTo>
                    <a:pt x="24130" y="100330"/>
                    <a:pt x="12700" y="95250"/>
                    <a:pt x="12700" y="77470"/>
                  </a:cubicBezTo>
                  <a:lnTo>
                    <a:pt x="12700" y="34290"/>
                  </a:lnTo>
                  <a:lnTo>
                    <a:pt x="0" y="34290"/>
                  </a:lnTo>
                  <a:lnTo>
                    <a:pt x="0" y="22860"/>
                  </a:lnTo>
                  <a:lnTo>
                    <a:pt x="12700" y="228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 302">
              <a:extLst>
                <a:ext uri="{FF2B5EF4-FFF2-40B4-BE49-F238E27FC236}">
                  <a16:creationId xmlns:a16="http://schemas.microsoft.com/office/drawing/2014/main" id="{374E7A3A-621F-8A2A-2008-FABE41FF070E}"/>
                </a:ext>
              </a:extLst>
            </p:cNvPr>
            <p:cNvSpPr/>
            <p:nvPr/>
          </p:nvSpPr>
          <p:spPr>
            <a:xfrm>
              <a:off x="6332221" y="3763010"/>
              <a:ext cx="17779" cy="106680"/>
            </a:xfrm>
            <a:custGeom>
              <a:avLst/>
              <a:gdLst>
                <a:gd name="connsiteX0" fmla="*/ 8890 w 17779"/>
                <a:gd name="connsiteY0" fmla="*/ 0 h 106680"/>
                <a:gd name="connsiteX1" fmla="*/ 17780 w 17779"/>
                <a:gd name="connsiteY1" fmla="*/ 8890 h 106680"/>
                <a:gd name="connsiteX2" fmla="*/ 8890 w 17779"/>
                <a:gd name="connsiteY2" fmla="*/ 17780 h 106680"/>
                <a:gd name="connsiteX3" fmla="*/ 0 w 17779"/>
                <a:gd name="connsiteY3" fmla="*/ 8890 h 106680"/>
                <a:gd name="connsiteX4" fmla="*/ 8890 w 17779"/>
                <a:gd name="connsiteY4" fmla="*/ 0 h 106680"/>
                <a:gd name="connsiteX5" fmla="*/ 16510 w 17779"/>
                <a:gd name="connsiteY5" fmla="*/ 30480 h 106680"/>
                <a:gd name="connsiteX6" fmla="*/ 16510 w 17779"/>
                <a:gd name="connsiteY6" fmla="*/ 106680 h 106680"/>
                <a:gd name="connsiteX7" fmla="*/ 2540 w 17779"/>
                <a:gd name="connsiteY7" fmla="*/ 106680 h 106680"/>
                <a:gd name="connsiteX8" fmla="*/ 2540 w 17779"/>
                <a:gd name="connsiteY8" fmla="*/ 30480 h 106680"/>
                <a:gd name="connsiteX9" fmla="*/ 16510 w 17779"/>
                <a:gd name="connsiteY9" fmla="*/ 30480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79" h="106680">
                  <a:moveTo>
                    <a:pt x="8890" y="0"/>
                  </a:moveTo>
                  <a:cubicBezTo>
                    <a:pt x="13970" y="0"/>
                    <a:pt x="17780" y="3810"/>
                    <a:pt x="17780" y="8890"/>
                  </a:cubicBezTo>
                  <a:cubicBezTo>
                    <a:pt x="17780" y="13970"/>
                    <a:pt x="13970" y="17780"/>
                    <a:pt x="889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0"/>
                    <a:pt x="3810" y="0"/>
                    <a:pt x="8890" y="0"/>
                  </a:cubicBezTo>
                  <a:close/>
                  <a:moveTo>
                    <a:pt x="16510" y="30480"/>
                  </a:moveTo>
                  <a:lnTo>
                    <a:pt x="16510" y="106680"/>
                  </a:lnTo>
                  <a:lnTo>
                    <a:pt x="2540" y="106680"/>
                  </a:lnTo>
                  <a:lnTo>
                    <a:pt x="2540" y="30480"/>
                  </a:lnTo>
                  <a:lnTo>
                    <a:pt x="16510" y="304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 303">
              <a:extLst>
                <a:ext uri="{FF2B5EF4-FFF2-40B4-BE49-F238E27FC236}">
                  <a16:creationId xmlns:a16="http://schemas.microsoft.com/office/drawing/2014/main" id="{57214F4D-79AF-B6A2-DEF4-61A6A391662A}"/>
                </a:ext>
              </a:extLst>
            </p:cNvPr>
            <p:cNvSpPr/>
            <p:nvPr/>
          </p:nvSpPr>
          <p:spPr>
            <a:xfrm>
              <a:off x="6370321" y="3792220"/>
              <a:ext cx="78739" cy="78739"/>
            </a:xfrm>
            <a:custGeom>
              <a:avLst/>
              <a:gdLst>
                <a:gd name="connsiteX0" fmla="*/ 78740 w 78739"/>
                <a:gd name="connsiteY0" fmla="*/ 39370 h 78739"/>
                <a:gd name="connsiteX1" fmla="*/ 39370 w 78739"/>
                <a:gd name="connsiteY1" fmla="*/ 78740 h 78739"/>
                <a:gd name="connsiteX2" fmla="*/ 0 w 78739"/>
                <a:gd name="connsiteY2" fmla="*/ 39370 h 78739"/>
                <a:gd name="connsiteX3" fmla="*/ 39370 w 78739"/>
                <a:gd name="connsiteY3" fmla="*/ 0 h 78739"/>
                <a:gd name="connsiteX4" fmla="*/ 78740 w 78739"/>
                <a:gd name="connsiteY4" fmla="*/ 39370 h 78739"/>
                <a:gd name="connsiteX5" fmla="*/ 64770 w 78739"/>
                <a:gd name="connsiteY5" fmla="*/ 39370 h 78739"/>
                <a:gd name="connsiteX6" fmla="*/ 39370 w 78739"/>
                <a:gd name="connsiteY6" fmla="*/ 11430 h 78739"/>
                <a:gd name="connsiteX7" fmla="*/ 13970 w 78739"/>
                <a:gd name="connsiteY7" fmla="*/ 39370 h 78739"/>
                <a:gd name="connsiteX8" fmla="*/ 39370 w 78739"/>
                <a:gd name="connsiteY8" fmla="*/ 67310 h 78739"/>
                <a:gd name="connsiteX9" fmla="*/ 64770 w 78739"/>
                <a:gd name="connsiteY9" fmla="*/ 3937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739" h="78739">
                  <a:moveTo>
                    <a:pt x="78740" y="39370"/>
                  </a:moveTo>
                  <a:cubicBezTo>
                    <a:pt x="78740" y="62230"/>
                    <a:pt x="62230" y="78740"/>
                    <a:pt x="3937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9370" y="0"/>
                  </a:cubicBezTo>
                  <a:cubicBezTo>
                    <a:pt x="62230" y="0"/>
                    <a:pt x="78740" y="16510"/>
                    <a:pt x="78740" y="39370"/>
                  </a:cubicBezTo>
                  <a:close/>
                  <a:moveTo>
                    <a:pt x="64770" y="39370"/>
                  </a:moveTo>
                  <a:cubicBezTo>
                    <a:pt x="64770" y="22860"/>
                    <a:pt x="53340" y="11430"/>
                    <a:pt x="39370" y="11430"/>
                  </a:cubicBezTo>
                  <a:cubicBezTo>
                    <a:pt x="25400" y="11430"/>
                    <a:pt x="13970" y="22860"/>
                    <a:pt x="13970" y="39370"/>
                  </a:cubicBezTo>
                  <a:cubicBezTo>
                    <a:pt x="13970" y="55880"/>
                    <a:pt x="25400" y="67310"/>
                    <a:pt x="39370" y="67310"/>
                  </a:cubicBezTo>
                  <a:cubicBezTo>
                    <a:pt x="53340" y="67310"/>
                    <a:pt x="64770" y="55880"/>
                    <a:pt x="6477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 304">
              <a:extLst>
                <a:ext uri="{FF2B5EF4-FFF2-40B4-BE49-F238E27FC236}">
                  <a16:creationId xmlns:a16="http://schemas.microsoft.com/office/drawing/2014/main" id="{9FD71D0A-F2FD-DB1E-E83B-6F18EC5AC625}"/>
                </a:ext>
              </a:extLst>
            </p:cNvPr>
            <p:cNvSpPr/>
            <p:nvPr/>
          </p:nvSpPr>
          <p:spPr>
            <a:xfrm>
              <a:off x="6471921" y="3792220"/>
              <a:ext cx="67310" cy="80009"/>
            </a:xfrm>
            <a:custGeom>
              <a:avLst/>
              <a:gdLst>
                <a:gd name="connsiteX0" fmla="*/ 11430 w 67310"/>
                <a:gd name="connsiteY0" fmla="*/ 1270 h 80009"/>
                <a:gd name="connsiteX1" fmla="*/ 11430 w 67310"/>
                <a:gd name="connsiteY1" fmla="*/ 11430 h 80009"/>
                <a:gd name="connsiteX2" fmla="*/ 11430 w 67310"/>
                <a:gd name="connsiteY2" fmla="*/ 17780 h 80009"/>
                <a:gd name="connsiteX3" fmla="*/ 11430 w 67310"/>
                <a:gd name="connsiteY3" fmla="*/ 17780 h 80009"/>
                <a:gd name="connsiteX4" fmla="*/ 40640 w 67310"/>
                <a:gd name="connsiteY4" fmla="*/ 0 h 80009"/>
                <a:gd name="connsiteX5" fmla="*/ 67310 w 67310"/>
                <a:gd name="connsiteY5" fmla="*/ 30480 h 80009"/>
                <a:gd name="connsiteX6" fmla="*/ 67310 w 67310"/>
                <a:gd name="connsiteY6" fmla="*/ 78740 h 80009"/>
                <a:gd name="connsiteX7" fmla="*/ 53340 w 67310"/>
                <a:gd name="connsiteY7" fmla="*/ 78740 h 80009"/>
                <a:gd name="connsiteX8" fmla="*/ 53340 w 67310"/>
                <a:gd name="connsiteY8" fmla="*/ 34290 h 80009"/>
                <a:gd name="connsiteX9" fmla="*/ 39370 w 67310"/>
                <a:gd name="connsiteY9" fmla="*/ 13970 h 80009"/>
                <a:gd name="connsiteX10" fmla="*/ 13970 w 67310"/>
                <a:gd name="connsiteY10" fmla="*/ 41910 h 80009"/>
                <a:gd name="connsiteX11" fmla="*/ 13970 w 67310"/>
                <a:gd name="connsiteY11" fmla="*/ 80010 h 80009"/>
                <a:gd name="connsiteX12" fmla="*/ 0 w 67310"/>
                <a:gd name="connsiteY12" fmla="*/ 80010 h 80009"/>
                <a:gd name="connsiteX13" fmla="*/ 0 w 67310"/>
                <a:gd name="connsiteY13" fmla="*/ 3810 h 80009"/>
                <a:gd name="connsiteX14" fmla="*/ 12700 w 67310"/>
                <a:gd name="connsiteY14" fmla="*/ 3810 h 8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10" h="80009">
                  <a:moveTo>
                    <a:pt x="11430" y="1270"/>
                  </a:moveTo>
                  <a:lnTo>
                    <a:pt x="11430" y="11430"/>
                  </a:lnTo>
                  <a:cubicBezTo>
                    <a:pt x="11430" y="15240"/>
                    <a:pt x="11430" y="16510"/>
                    <a:pt x="11430" y="17780"/>
                  </a:cubicBezTo>
                  <a:lnTo>
                    <a:pt x="11430" y="17780"/>
                  </a:lnTo>
                  <a:cubicBezTo>
                    <a:pt x="13970" y="11430"/>
                    <a:pt x="24130" y="0"/>
                    <a:pt x="40640" y="0"/>
                  </a:cubicBezTo>
                  <a:cubicBezTo>
                    <a:pt x="57150" y="0"/>
                    <a:pt x="67310" y="11430"/>
                    <a:pt x="67310" y="30480"/>
                  </a:cubicBezTo>
                  <a:lnTo>
                    <a:pt x="67310" y="78740"/>
                  </a:lnTo>
                  <a:lnTo>
                    <a:pt x="53340" y="78740"/>
                  </a:lnTo>
                  <a:lnTo>
                    <a:pt x="53340" y="34290"/>
                  </a:lnTo>
                  <a:cubicBezTo>
                    <a:pt x="53340" y="24130"/>
                    <a:pt x="52070" y="13970"/>
                    <a:pt x="39370" y="13970"/>
                  </a:cubicBezTo>
                  <a:cubicBezTo>
                    <a:pt x="26670" y="13970"/>
                    <a:pt x="13970" y="25400"/>
                    <a:pt x="13970" y="41910"/>
                  </a:cubicBezTo>
                  <a:lnTo>
                    <a:pt x="13970" y="80010"/>
                  </a:lnTo>
                  <a:lnTo>
                    <a:pt x="0" y="80010"/>
                  </a:lnTo>
                  <a:lnTo>
                    <a:pt x="0" y="3810"/>
                  </a:lnTo>
                  <a:lnTo>
                    <a:pt x="1270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 305">
              <a:extLst>
                <a:ext uri="{FF2B5EF4-FFF2-40B4-BE49-F238E27FC236}">
                  <a16:creationId xmlns:a16="http://schemas.microsoft.com/office/drawing/2014/main" id="{F66EEB2E-5A75-2946-9AEA-AA77921EC020}"/>
                </a:ext>
              </a:extLst>
            </p:cNvPr>
            <p:cNvSpPr/>
            <p:nvPr/>
          </p:nvSpPr>
          <p:spPr>
            <a:xfrm>
              <a:off x="7795260" y="3757930"/>
              <a:ext cx="71120" cy="110490"/>
            </a:xfrm>
            <a:custGeom>
              <a:avLst/>
              <a:gdLst>
                <a:gd name="connsiteX0" fmla="*/ 6350 w 71120"/>
                <a:gd name="connsiteY0" fmla="*/ 7620 h 110490"/>
                <a:gd name="connsiteX1" fmla="*/ 30480 w 71120"/>
                <a:gd name="connsiteY1" fmla="*/ 0 h 110490"/>
                <a:gd name="connsiteX2" fmla="*/ 66040 w 71120"/>
                <a:gd name="connsiteY2" fmla="*/ 34290 h 110490"/>
                <a:gd name="connsiteX3" fmla="*/ 27940 w 71120"/>
                <a:gd name="connsiteY3" fmla="*/ 97790 h 110490"/>
                <a:gd name="connsiteX4" fmla="*/ 71120 w 71120"/>
                <a:gd name="connsiteY4" fmla="*/ 97790 h 110490"/>
                <a:gd name="connsiteX5" fmla="*/ 71120 w 71120"/>
                <a:gd name="connsiteY5" fmla="*/ 110490 h 110490"/>
                <a:gd name="connsiteX6" fmla="*/ 0 w 71120"/>
                <a:gd name="connsiteY6" fmla="*/ 110490 h 110490"/>
                <a:gd name="connsiteX7" fmla="*/ 50800 w 71120"/>
                <a:gd name="connsiteY7" fmla="*/ 34290 h 110490"/>
                <a:gd name="connsiteX8" fmla="*/ 29210 w 71120"/>
                <a:gd name="connsiteY8" fmla="*/ 12700 h 110490"/>
                <a:gd name="connsiteX9" fmla="*/ 6350 w 71120"/>
                <a:gd name="connsiteY9" fmla="*/ 20320 h 110490"/>
                <a:gd name="connsiteX10" fmla="*/ 6350 w 71120"/>
                <a:gd name="connsiteY10" fmla="*/ 6350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20" h="110490">
                  <a:moveTo>
                    <a:pt x="6350" y="7620"/>
                  </a:moveTo>
                  <a:cubicBezTo>
                    <a:pt x="12700" y="3810"/>
                    <a:pt x="21590" y="0"/>
                    <a:pt x="30480" y="0"/>
                  </a:cubicBezTo>
                  <a:cubicBezTo>
                    <a:pt x="52070" y="0"/>
                    <a:pt x="66040" y="13970"/>
                    <a:pt x="66040" y="34290"/>
                  </a:cubicBezTo>
                  <a:cubicBezTo>
                    <a:pt x="66040" y="54610"/>
                    <a:pt x="48260" y="74930"/>
                    <a:pt x="27940" y="97790"/>
                  </a:cubicBezTo>
                  <a:lnTo>
                    <a:pt x="71120" y="97790"/>
                  </a:lnTo>
                  <a:lnTo>
                    <a:pt x="71120" y="110490"/>
                  </a:lnTo>
                  <a:lnTo>
                    <a:pt x="0" y="110490"/>
                  </a:lnTo>
                  <a:cubicBezTo>
                    <a:pt x="33020" y="73660"/>
                    <a:pt x="50800" y="54610"/>
                    <a:pt x="50800" y="34290"/>
                  </a:cubicBezTo>
                  <a:cubicBezTo>
                    <a:pt x="50800" y="13970"/>
                    <a:pt x="43180" y="12700"/>
                    <a:pt x="29210" y="12700"/>
                  </a:cubicBezTo>
                  <a:cubicBezTo>
                    <a:pt x="15240" y="12700"/>
                    <a:pt x="11430" y="16510"/>
                    <a:pt x="6350" y="20320"/>
                  </a:cubicBezTo>
                  <a:lnTo>
                    <a:pt x="635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 306">
              <a:extLst>
                <a:ext uri="{FF2B5EF4-FFF2-40B4-BE49-F238E27FC236}">
                  <a16:creationId xmlns:a16="http://schemas.microsoft.com/office/drawing/2014/main" id="{12E9562E-A033-0F0F-7773-29D8AA84DF31}"/>
                </a:ext>
              </a:extLst>
            </p:cNvPr>
            <p:cNvSpPr/>
            <p:nvPr/>
          </p:nvSpPr>
          <p:spPr>
            <a:xfrm>
              <a:off x="7880351" y="3760470"/>
              <a:ext cx="71119" cy="109220"/>
            </a:xfrm>
            <a:custGeom>
              <a:avLst/>
              <a:gdLst>
                <a:gd name="connsiteX0" fmla="*/ 7620 w 71119"/>
                <a:gd name="connsiteY0" fmla="*/ 109220 h 109220"/>
                <a:gd name="connsiteX1" fmla="*/ 50800 w 71119"/>
                <a:gd name="connsiteY1" fmla="*/ 12700 h 109220"/>
                <a:gd name="connsiteX2" fmla="*/ 0 w 71119"/>
                <a:gd name="connsiteY2" fmla="*/ 12700 h 109220"/>
                <a:gd name="connsiteX3" fmla="*/ 0 w 71119"/>
                <a:gd name="connsiteY3" fmla="*/ 0 h 109220"/>
                <a:gd name="connsiteX4" fmla="*/ 71120 w 71119"/>
                <a:gd name="connsiteY4" fmla="*/ 0 h 109220"/>
                <a:gd name="connsiteX5" fmla="*/ 24130 w 71119"/>
                <a:gd name="connsiteY5" fmla="*/ 109220 h 109220"/>
                <a:gd name="connsiteX6" fmla="*/ 8890 w 71119"/>
                <a:gd name="connsiteY6" fmla="*/ 109220 h 109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19" h="109220">
                  <a:moveTo>
                    <a:pt x="7620" y="109220"/>
                  </a:moveTo>
                  <a:lnTo>
                    <a:pt x="50800" y="12700"/>
                  </a:lnTo>
                  <a:lnTo>
                    <a:pt x="0" y="12700"/>
                  </a:lnTo>
                  <a:lnTo>
                    <a:pt x="0" y="0"/>
                  </a:lnTo>
                  <a:lnTo>
                    <a:pt x="71120" y="0"/>
                  </a:lnTo>
                  <a:lnTo>
                    <a:pt x="24130" y="109220"/>
                  </a:lnTo>
                  <a:lnTo>
                    <a:pt x="8890" y="1092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 307">
              <a:extLst>
                <a:ext uri="{FF2B5EF4-FFF2-40B4-BE49-F238E27FC236}">
                  <a16:creationId xmlns:a16="http://schemas.microsoft.com/office/drawing/2014/main" id="{728159DD-4F9F-8036-73FF-B48C24506C95}"/>
                </a:ext>
              </a:extLst>
            </p:cNvPr>
            <p:cNvSpPr/>
            <p:nvPr/>
          </p:nvSpPr>
          <p:spPr>
            <a:xfrm>
              <a:off x="5177791" y="3942080"/>
              <a:ext cx="81279" cy="110490"/>
            </a:xfrm>
            <a:custGeom>
              <a:avLst/>
              <a:gdLst>
                <a:gd name="connsiteX0" fmla="*/ 48260 w 81279"/>
                <a:gd name="connsiteY0" fmla="*/ 12700 h 110490"/>
                <a:gd name="connsiteX1" fmla="*/ 48260 w 81279"/>
                <a:gd name="connsiteY1" fmla="*/ 110490 h 110490"/>
                <a:gd name="connsiteX2" fmla="*/ 33020 w 81279"/>
                <a:gd name="connsiteY2" fmla="*/ 110490 h 110490"/>
                <a:gd name="connsiteX3" fmla="*/ 33020 w 81279"/>
                <a:gd name="connsiteY3" fmla="*/ 12700 h 110490"/>
                <a:gd name="connsiteX4" fmla="*/ 0 w 81279"/>
                <a:gd name="connsiteY4" fmla="*/ 12700 h 110490"/>
                <a:gd name="connsiteX5" fmla="*/ 0 w 81279"/>
                <a:gd name="connsiteY5" fmla="*/ 0 h 110490"/>
                <a:gd name="connsiteX6" fmla="*/ 81280 w 81279"/>
                <a:gd name="connsiteY6" fmla="*/ 0 h 110490"/>
                <a:gd name="connsiteX7" fmla="*/ 81280 w 81279"/>
                <a:gd name="connsiteY7" fmla="*/ 12700 h 110490"/>
                <a:gd name="connsiteX8" fmla="*/ 48260 w 81279"/>
                <a:gd name="connsiteY8" fmla="*/ 12700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279" h="110490">
                  <a:moveTo>
                    <a:pt x="48260" y="12700"/>
                  </a:moveTo>
                  <a:lnTo>
                    <a:pt x="48260" y="110490"/>
                  </a:lnTo>
                  <a:lnTo>
                    <a:pt x="33020" y="110490"/>
                  </a:lnTo>
                  <a:lnTo>
                    <a:pt x="33020" y="12700"/>
                  </a:lnTo>
                  <a:lnTo>
                    <a:pt x="0" y="12700"/>
                  </a:lnTo>
                  <a:lnTo>
                    <a:pt x="0" y="0"/>
                  </a:lnTo>
                  <a:lnTo>
                    <a:pt x="81280" y="0"/>
                  </a:lnTo>
                  <a:lnTo>
                    <a:pt x="81280" y="12700"/>
                  </a:lnTo>
                  <a:lnTo>
                    <a:pt x="48260" y="127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 308">
              <a:extLst>
                <a:ext uri="{FF2B5EF4-FFF2-40B4-BE49-F238E27FC236}">
                  <a16:creationId xmlns:a16="http://schemas.microsoft.com/office/drawing/2014/main" id="{ABBC348B-0007-ED11-994A-86A788CAA798}"/>
                </a:ext>
              </a:extLst>
            </p:cNvPr>
            <p:cNvSpPr/>
            <p:nvPr/>
          </p:nvSpPr>
          <p:spPr>
            <a:xfrm>
              <a:off x="5265421" y="3973830"/>
              <a:ext cx="41449" cy="77470"/>
            </a:xfrm>
            <a:custGeom>
              <a:avLst/>
              <a:gdLst>
                <a:gd name="connsiteX0" fmla="*/ 0 w 41449"/>
                <a:gd name="connsiteY0" fmla="*/ 2540 h 77470"/>
                <a:gd name="connsiteX1" fmla="*/ 12700 w 41449"/>
                <a:gd name="connsiteY1" fmla="*/ 2540 h 77470"/>
                <a:gd name="connsiteX2" fmla="*/ 12700 w 41449"/>
                <a:gd name="connsiteY2" fmla="*/ 12700 h 77470"/>
                <a:gd name="connsiteX3" fmla="*/ 12700 w 41449"/>
                <a:gd name="connsiteY3" fmla="*/ 17780 h 77470"/>
                <a:gd name="connsiteX4" fmla="*/ 12700 w 41449"/>
                <a:gd name="connsiteY4" fmla="*/ 17780 h 77470"/>
                <a:gd name="connsiteX5" fmla="*/ 35560 w 41449"/>
                <a:gd name="connsiteY5" fmla="*/ 0 h 77470"/>
                <a:gd name="connsiteX6" fmla="*/ 40640 w 41449"/>
                <a:gd name="connsiteY6" fmla="*/ 0 h 77470"/>
                <a:gd name="connsiteX7" fmla="*/ 40640 w 41449"/>
                <a:gd name="connsiteY7" fmla="*/ 13970 h 77470"/>
                <a:gd name="connsiteX8" fmla="*/ 36830 w 41449"/>
                <a:gd name="connsiteY8" fmla="*/ 13970 h 77470"/>
                <a:gd name="connsiteX9" fmla="*/ 13970 w 41449"/>
                <a:gd name="connsiteY9" fmla="*/ 44450 h 77470"/>
                <a:gd name="connsiteX10" fmla="*/ 13970 w 41449"/>
                <a:gd name="connsiteY10" fmla="*/ 77470 h 77470"/>
                <a:gd name="connsiteX11" fmla="*/ 0 w 41449"/>
                <a:gd name="connsiteY11" fmla="*/ 77470 h 77470"/>
                <a:gd name="connsiteX12" fmla="*/ 0 w 41449"/>
                <a:gd name="connsiteY12" fmla="*/ 1270 h 77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449" h="77470">
                  <a:moveTo>
                    <a:pt x="0" y="2540"/>
                  </a:moveTo>
                  <a:lnTo>
                    <a:pt x="12700" y="2540"/>
                  </a:lnTo>
                  <a:lnTo>
                    <a:pt x="12700" y="12700"/>
                  </a:lnTo>
                  <a:cubicBezTo>
                    <a:pt x="12700" y="15240"/>
                    <a:pt x="12700" y="17780"/>
                    <a:pt x="12700" y="17780"/>
                  </a:cubicBezTo>
                  <a:lnTo>
                    <a:pt x="12700" y="17780"/>
                  </a:lnTo>
                  <a:cubicBezTo>
                    <a:pt x="16510" y="6350"/>
                    <a:pt x="25400" y="0"/>
                    <a:pt x="35560" y="0"/>
                  </a:cubicBezTo>
                  <a:cubicBezTo>
                    <a:pt x="45720" y="0"/>
                    <a:pt x="39370" y="0"/>
                    <a:pt x="40640" y="0"/>
                  </a:cubicBezTo>
                  <a:lnTo>
                    <a:pt x="40640" y="13970"/>
                  </a:lnTo>
                  <a:cubicBezTo>
                    <a:pt x="40640" y="13970"/>
                    <a:pt x="38100" y="13970"/>
                    <a:pt x="36830" y="13970"/>
                  </a:cubicBezTo>
                  <a:cubicBezTo>
                    <a:pt x="21590" y="13970"/>
                    <a:pt x="13970" y="30480"/>
                    <a:pt x="13970" y="44450"/>
                  </a:cubicBezTo>
                  <a:lnTo>
                    <a:pt x="13970" y="77470"/>
                  </a:lnTo>
                  <a:lnTo>
                    <a:pt x="0" y="774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 309">
              <a:extLst>
                <a:ext uri="{FF2B5EF4-FFF2-40B4-BE49-F238E27FC236}">
                  <a16:creationId xmlns:a16="http://schemas.microsoft.com/office/drawing/2014/main" id="{5A32DA78-8136-D23C-207C-3D6795771640}"/>
                </a:ext>
              </a:extLst>
            </p:cNvPr>
            <p:cNvSpPr/>
            <p:nvPr/>
          </p:nvSpPr>
          <p:spPr>
            <a:xfrm>
              <a:off x="5316221" y="3975100"/>
              <a:ext cx="63500" cy="78740"/>
            </a:xfrm>
            <a:custGeom>
              <a:avLst/>
              <a:gdLst>
                <a:gd name="connsiteX0" fmla="*/ 5080 w 63500"/>
                <a:gd name="connsiteY0" fmla="*/ 5080 h 78740"/>
                <a:gd name="connsiteX1" fmla="*/ 31750 w 63500"/>
                <a:gd name="connsiteY1" fmla="*/ 0 h 78740"/>
                <a:gd name="connsiteX2" fmla="*/ 63500 w 63500"/>
                <a:gd name="connsiteY2" fmla="*/ 29210 h 78740"/>
                <a:gd name="connsiteX3" fmla="*/ 63500 w 63500"/>
                <a:gd name="connsiteY3" fmla="*/ 77470 h 78740"/>
                <a:gd name="connsiteX4" fmla="*/ 50800 w 63500"/>
                <a:gd name="connsiteY4" fmla="*/ 77470 h 78740"/>
                <a:gd name="connsiteX5" fmla="*/ 50800 w 63500"/>
                <a:gd name="connsiteY5" fmla="*/ 68580 h 78740"/>
                <a:gd name="connsiteX6" fmla="*/ 50800 w 63500"/>
                <a:gd name="connsiteY6" fmla="*/ 62230 h 78740"/>
                <a:gd name="connsiteX7" fmla="*/ 50800 w 63500"/>
                <a:gd name="connsiteY7" fmla="*/ 62230 h 78740"/>
                <a:gd name="connsiteX8" fmla="*/ 24130 w 63500"/>
                <a:gd name="connsiteY8" fmla="*/ 78740 h 78740"/>
                <a:gd name="connsiteX9" fmla="*/ 0 w 63500"/>
                <a:gd name="connsiteY9" fmla="*/ 55880 h 78740"/>
                <a:gd name="connsiteX10" fmla="*/ 49530 w 63500"/>
                <a:gd name="connsiteY10" fmla="*/ 33020 h 78740"/>
                <a:gd name="connsiteX11" fmla="*/ 49530 w 63500"/>
                <a:gd name="connsiteY11" fmla="*/ 29210 h 78740"/>
                <a:gd name="connsiteX12" fmla="*/ 29210 w 63500"/>
                <a:gd name="connsiteY12" fmla="*/ 11430 h 78740"/>
                <a:gd name="connsiteX13" fmla="*/ 3810 w 63500"/>
                <a:gd name="connsiteY13" fmla="*/ 17780 h 78740"/>
                <a:gd name="connsiteX14" fmla="*/ 3810 w 63500"/>
                <a:gd name="connsiteY14" fmla="*/ 5080 h 78740"/>
                <a:gd name="connsiteX15" fmla="*/ 49530 w 63500"/>
                <a:gd name="connsiteY15" fmla="*/ 43180 h 78740"/>
                <a:gd name="connsiteX16" fmla="*/ 13970 w 63500"/>
                <a:gd name="connsiteY16" fmla="*/ 55880 h 78740"/>
                <a:gd name="connsiteX17" fmla="*/ 26670 w 63500"/>
                <a:gd name="connsiteY17" fmla="*/ 67310 h 78740"/>
                <a:gd name="connsiteX18" fmla="*/ 49530 w 63500"/>
                <a:gd name="connsiteY18" fmla="*/ 4318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78740">
                  <a:moveTo>
                    <a:pt x="5080" y="5080"/>
                  </a:moveTo>
                  <a:cubicBezTo>
                    <a:pt x="8890" y="2540"/>
                    <a:pt x="19050" y="0"/>
                    <a:pt x="31750" y="0"/>
                  </a:cubicBezTo>
                  <a:cubicBezTo>
                    <a:pt x="53340" y="0"/>
                    <a:pt x="63500" y="10160"/>
                    <a:pt x="63500" y="29210"/>
                  </a:cubicBezTo>
                  <a:lnTo>
                    <a:pt x="63500" y="77470"/>
                  </a:lnTo>
                  <a:lnTo>
                    <a:pt x="50800" y="77470"/>
                  </a:lnTo>
                  <a:lnTo>
                    <a:pt x="50800" y="68580"/>
                  </a:lnTo>
                  <a:cubicBezTo>
                    <a:pt x="50800" y="64770"/>
                    <a:pt x="50800" y="62230"/>
                    <a:pt x="50800" y="62230"/>
                  </a:cubicBezTo>
                  <a:lnTo>
                    <a:pt x="50800" y="62230"/>
                  </a:lnTo>
                  <a:cubicBezTo>
                    <a:pt x="50800" y="64770"/>
                    <a:pt x="41910" y="78740"/>
                    <a:pt x="24130" y="78740"/>
                  </a:cubicBezTo>
                  <a:cubicBezTo>
                    <a:pt x="6350" y="78740"/>
                    <a:pt x="0" y="69850"/>
                    <a:pt x="0" y="55880"/>
                  </a:cubicBezTo>
                  <a:cubicBezTo>
                    <a:pt x="0" y="41910"/>
                    <a:pt x="17780" y="27940"/>
                    <a:pt x="49530" y="33020"/>
                  </a:cubicBezTo>
                  <a:lnTo>
                    <a:pt x="49530" y="29210"/>
                  </a:lnTo>
                  <a:cubicBezTo>
                    <a:pt x="49530" y="16510"/>
                    <a:pt x="41910" y="11430"/>
                    <a:pt x="29210" y="11430"/>
                  </a:cubicBezTo>
                  <a:cubicBezTo>
                    <a:pt x="16510" y="11430"/>
                    <a:pt x="8890" y="15240"/>
                    <a:pt x="3810" y="17780"/>
                  </a:cubicBezTo>
                  <a:lnTo>
                    <a:pt x="3810" y="5080"/>
                  </a:lnTo>
                  <a:close/>
                  <a:moveTo>
                    <a:pt x="49530" y="43180"/>
                  </a:moveTo>
                  <a:cubicBezTo>
                    <a:pt x="24130" y="39370"/>
                    <a:pt x="13970" y="45720"/>
                    <a:pt x="13970" y="55880"/>
                  </a:cubicBezTo>
                  <a:cubicBezTo>
                    <a:pt x="13970" y="66040"/>
                    <a:pt x="19050" y="67310"/>
                    <a:pt x="26670" y="67310"/>
                  </a:cubicBezTo>
                  <a:cubicBezTo>
                    <a:pt x="39370" y="67310"/>
                    <a:pt x="49530" y="54610"/>
                    <a:pt x="4953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 310">
              <a:extLst>
                <a:ext uri="{FF2B5EF4-FFF2-40B4-BE49-F238E27FC236}">
                  <a16:creationId xmlns:a16="http://schemas.microsoft.com/office/drawing/2014/main" id="{D3778BF8-EF8C-A7D5-92A5-A2BF914FAA58}"/>
                </a:ext>
              </a:extLst>
            </p:cNvPr>
            <p:cNvSpPr/>
            <p:nvPr/>
          </p:nvSpPr>
          <p:spPr>
            <a:xfrm>
              <a:off x="5402580" y="3945890"/>
              <a:ext cx="17779" cy="106679"/>
            </a:xfrm>
            <a:custGeom>
              <a:avLst/>
              <a:gdLst>
                <a:gd name="connsiteX0" fmla="*/ 8890 w 17779"/>
                <a:gd name="connsiteY0" fmla="*/ 0 h 106679"/>
                <a:gd name="connsiteX1" fmla="*/ 17780 w 17779"/>
                <a:gd name="connsiteY1" fmla="*/ 8890 h 106679"/>
                <a:gd name="connsiteX2" fmla="*/ 8890 w 17779"/>
                <a:gd name="connsiteY2" fmla="*/ 17780 h 106679"/>
                <a:gd name="connsiteX3" fmla="*/ 0 w 17779"/>
                <a:gd name="connsiteY3" fmla="*/ 8890 h 106679"/>
                <a:gd name="connsiteX4" fmla="*/ 8890 w 17779"/>
                <a:gd name="connsiteY4" fmla="*/ 0 h 106679"/>
                <a:gd name="connsiteX5" fmla="*/ 16510 w 17779"/>
                <a:gd name="connsiteY5" fmla="*/ 30480 h 106679"/>
                <a:gd name="connsiteX6" fmla="*/ 16510 w 17779"/>
                <a:gd name="connsiteY6" fmla="*/ 106680 h 106679"/>
                <a:gd name="connsiteX7" fmla="*/ 2540 w 17779"/>
                <a:gd name="connsiteY7" fmla="*/ 106680 h 106679"/>
                <a:gd name="connsiteX8" fmla="*/ 2540 w 17779"/>
                <a:gd name="connsiteY8" fmla="*/ 30480 h 106679"/>
                <a:gd name="connsiteX9" fmla="*/ 16510 w 17779"/>
                <a:gd name="connsiteY9" fmla="*/ 30480 h 106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79" h="106679">
                  <a:moveTo>
                    <a:pt x="8890" y="0"/>
                  </a:moveTo>
                  <a:cubicBezTo>
                    <a:pt x="13970" y="0"/>
                    <a:pt x="17780" y="3810"/>
                    <a:pt x="17780" y="8890"/>
                  </a:cubicBezTo>
                  <a:cubicBezTo>
                    <a:pt x="17780" y="13970"/>
                    <a:pt x="13970" y="17780"/>
                    <a:pt x="889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0"/>
                    <a:pt x="3810" y="0"/>
                    <a:pt x="8890" y="0"/>
                  </a:cubicBezTo>
                  <a:close/>
                  <a:moveTo>
                    <a:pt x="16510" y="30480"/>
                  </a:moveTo>
                  <a:lnTo>
                    <a:pt x="16510" y="106680"/>
                  </a:lnTo>
                  <a:lnTo>
                    <a:pt x="2540" y="106680"/>
                  </a:lnTo>
                  <a:lnTo>
                    <a:pt x="2540" y="30480"/>
                  </a:lnTo>
                  <a:lnTo>
                    <a:pt x="16510" y="304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 311">
              <a:extLst>
                <a:ext uri="{FF2B5EF4-FFF2-40B4-BE49-F238E27FC236}">
                  <a16:creationId xmlns:a16="http://schemas.microsoft.com/office/drawing/2014/main" id="{C2ACD00A-404A-8112-D05D-73C68E03EFF1}"/>
                </a:ext>
              </a:extLst>
            </p:cNvPr>
            <p:cNvSpPr/>
            <p:nvPr/>
          </p:nvSpPr>
          <p:spPr>
            <a:xfrm>
              <a:off x="5448301" y="3975100"/>
              <a:ext cx="67309" cy="80009"/>
            </a:xfrm>
            <a:custGeom>
              <a:avLst/>
              <a:gdLst>
                <a:gd name="connsiteX0" fmla="*/ 11430 w 67309"/>
                <a:gd name="connsiteY0" fmla="*/ 1270 h 80009"/>
                <a:gd name="connsiteX1" fmla="*/ 11430 w 67309"/>
                <a:gd name="connsiteY1" fmla="*/ 11430 h 80009"/>
                <a:gd name="connsiteX2" fmla="*/ 11430 w 67309"/>
                <a:gd name="connsiteY2" fmla="*/ 17780 h 80009"/>
                <a:gd name="connsiteX3" fmla="*/ 11430 w 67309"/>
                <a:gd name="connsiteY3" fmla="*/ 17780 h 80009"/>
                <a:gd name="connsiteX4" fmla="*/ 40640 w 67309"/>
                <a:gd name="connsiteY4" fmla="*/ 0 h 80009"/>
                <a:gd name="connsiteX5" fmla="*/ 67310 w 67309"/>
                <a:gd name="connsiteY5" fmla="*/ 30480 h 80009"/>
                <a:gd name="connsiteX6" fmla="*/ 67310 w 67309"/>
                <a:gd name="connsiteY6" fmla="*/ 78740 h 80009"/>
                <a:gd name="connsiteX7" fmla="*/ 53340 w 67309"/>
                <a:gd name="connsiteY7" fmla="*/ 78740 h 80009"/>
                <a:gd name="connsiteX8" fmla="*/ 53340 w 67309"/>
                <a:gd name="connsiteY8" fmla="*/ 34290 h 80009"/>
                <a:gd name="connsiteX9" fmla="*/ 39370 w 67309"/>
                <a:gd name="connsiteY9" fmla="*/ 13970 h 80009"/>
                <a:gd name="connsiteX10" fmla="*/ 13970 w 67309"/>
                <a:gd name="connsiteY10" fmla="*/ 41910 h 80009"/>
                <a:gd name="connsiteX11" fmla="*/ 13970 w 67309"/>
                <a:gd name="connsiteY11" fmla="*/ 80010 h 80009"/>
                <a:gd name="connsiteX12" fmla="*/ 0 w 67309"/>
                <a:gd name="connsiteY12" fmla="*/ 80010 h 80009"/>
                <a:gd name="connsiteX13" fmla="*/ 0 w 67309"/>
                <a:gd name="connsiteY13" fmla="*/ 3810 h 80009"/>
                <a:gd name="connsiteX14" fmla="*/ 12700 w 67309"/>
                <a:gd name="connsiteY14" fmla="*/ 3810 h 8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09" h="80009">
                  <a:moveTo>
                    <a:pt x="11430" y="1270"/>
                  </a:moveTo>
                  <a:lnTo>
                    <a:pt x="11430" y="11430"/>
                  </a:lnTo>
                  <a:cubicBezTo>
                    <a:pt x="11430" y="15240"/>
                    <a:pt x="11430" y="16510"/>
                    <a:pt x="11430" y="17780"/>
                  </a:cubicBezTo>
                  <a:lnTo>
                    <a:pt x="11430" y="17780"/>
                  </a:lnTo>
                  <a:cubicBezTo>
                    <a:pt x="13970" y="11430"/>
                    <a:pt x="24130" y="0"/>
                    <a:pt x="40640" y="0"/>
                  </a:cubicBezTo>
                  <a:cubicBezTo>
                    <a:pt x="57150" y="0"/>
                    <a:pt x="67310" y="11430"/>
                    <a:pt x="67310" y="30480"/>
                  </a:cubicBezTo>
                  <a:lnTo>
                    <a:pt x="67310" y="78740"/>
                  </a:lnTo>
                  <a:lnTo>
                    <a:pt x="53340" y="78740"/>
                  </a:lnTo>
                  <a:lnTo>
                    <a:pt x="53340" y="34290"/>
                  </a:lnTo>
                  <a:cubicBezTo>
                    <a:pt x="53340" y="24130"/>
                    <a:pt x="52070" y="13970"/>
                    <a:pt x="39370" y="13970"/>
                  </a:cubicBezTo>
                  <a:cubicBezTo>
                    <a:pt x="26670" y="13970"/>
                    <a:pt x="13970" y="25400"/>
                    <a:pt x="13970" y="41910"/>
                  </a:cubicBezTo>
                  <a:lnTo>
                    <a:pt x="13970" y="80010"/>
                  </a:lnTo>
                  <a:lnTo>
                    <a:pt x="0" y="80010"/>
                  </a:lnTo>
                  <a:lnTo>
                    <a:pt x="0" y="3810"/>
                  </a:lnTo>
                  <a:lnTo>
                    <a:pt x="1270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 312">
              <a:extLst>
                <a:ext uri="{FF2B5EF4-FFF2-40B4-BE49-F238E27FC236}">
                  <a16:creationId xmlns:a16="http://schemas.microsoft.com/office/drawing/2014/main" id="{6EC34206-35E4-B49A-BA6D-F8BE51178924}"/>
                </a:ext>
              </a:extLst>
            </p:cNvPr>
            <p:cNvSpPr/>
            <p:nvPr/>
          </p:nvSpPr>
          <p:spPr>
            <a:xfrm>
              <a:off x="5538471" y="3945890"/>
              <a:ext cx="17779" cy="106679"/>
            </a:xfrm>
            <a:custGeom>
              <a:avLst/>
              <a:gdLst>
                <a:gd name="connsiteX0" fmla="*/ 8890 w 17779"/>
                <a:gd name="connsiteY0" fmla="*/ 0 h 106679"/>
                <a:gd name="connsiteX1" fmla="*/ 17780 w 17779"/>
                <a:gd name="connsiteY1" fmla="*/ 8890 h 106679"/>
                <a:gd name="connsiteX2" fmla="*/ 8890 w 17779"/>
                <a:gd name="connsiteY2" fmla="*/ 17780 h 106679"/>
                <a:gd name="connsiteX3" fmla="*/ 0 w 17779"/>
                <a:gd name="connsiteY3" fmla="*/ 8890 h 106679"/>
                <a:gd name="connsiteX4" fmla="*/ 8890 w 17779"/>
                <a:gd name="connsiteY4" fmla="*/ 0 h 106679"/>
                <a:gd name="connsiteX5" fmla="*/ 16510 w 17779"/>
                <a:gd name="connsiteY5" fmla="*/ 30480 h 106679"/>
                <a:gd name="connsiteX6" fmla="*/ 16510 w 17779"/>
                <a:gd name="connsiteY6" fmla="*/ 106680 h 106679"/>
                <a:gd name="connsiteX7" fmla="*/ 2540 w 17779"/>
                <a:gd name="connsiteY7" fmla="*/ 106680 h 106679"/>
                <a:gd name="connsiteX8" fmla="*/ 2540 w 17779"/>
                <a:gd name="connsiteY8" fmla="*/ 30480 h 106679"/>
                <a:gd name="connsiteX9" fmla="*/ 16510 w 17779"/>
                <a:gd name="connsiteY9" fmla="*/ 30480 h 106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79" h="106679">
                  <a:moveTo>
                    <a:pt x="8890" y="0"/>
                  </a:moveTo>
                  <a:cubicBezTo>
                    <a:pt x="13970" y="0"/>
                    <a:pt x="17780" y="3810"/>
                    <a:pt x="17780" y="8890"/>
                  </a:cubicBezTo>
                  <a:cubicBezTo>
                    <a:pt x="17780" y="13970"/>
                    <a:pt x="13970" y="17780"/>
                    <a:pt x="889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0"/>
                    <a:pt x="3810" y="0"/>
                    <a:pt x="8890" y="0"/>
                  </a:cubicBezTo>
                  <a:close/>
                  <a:moveTo>
                    <a:pt x="16510" y="30480"/>
                  </a:moveTo>
                  <a:lnTo>
                    <a:pt x="16510" y="106680"/>
                  </a:lnTo>
                  <a:lnTo>
                    <a:pt x="2540" y="106680"/>
                  </a:lnTo>
                  <a:lnTo>
                    <a:pt x="2540" y="30480"/>
                  </a:lnTo>
                  <a:lnTo>
                    <a:pt x="16510" y="304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 313">
              <a:extLst>
                <a:ext uri="{FF2B5EF4-FFF2-40B4-BE49-F238E27FC236}">
                  <a16:creationId xmlns:a16="http://schemas.microsoft.com/office/drawing/2014/main" id="{9C9EDD81-D027-A53A-F7CA-FB547EB7B747}"/>
                </a:ext>
              </a:extLst>
            </p:cNvPr>
            <p:cNvSpPr/>
            <p:nvPr/>
          </p:nvSpPr>
          <p:spPr>
            <a:xfrm>
              <a:off x="5584191" y="3975100"/>
              <a:ext cx="67309" cy="80009"/>
            </a:xfrm>
            <a:custGeom>
              <a:avLst/>
              <a:gdLst>
                <a:gd name="connsiteX0" fmla="*/ 11430 w 67309"/>
                <a:gd name="connsiteY0" fmla="*/ 1270 h 80009"/>
                <a:gd name="connsiteX1" fmla="*/ 11430 w 67309"/>
                <a:gd name="connsiteY1" fmla="*/ 11430 h 80009"/>
                <a:gd name="connsiteX2" fmla="*/ 11430 w 67309"/>
                <a:gd name="connsiteY2" fmla="*/ 17780 h 80009"/>
                <a:gd name="connsiteX3" fmla="*/ 11430 w 67309"/>
                <a:gd name="connsiteY3" fmla="*/ 17780 h 80009"/>
                <a:gd name="connsiteX4" fmla="*/ 40640 w 67309"/>
                <a:gd name="connsiteY4" fmla="*/ 0 h 80009"/>
                <a:gd name="connsiteX5" fmla="*/ 67310 w 67309"/>
                <a:gd name="connsiteY5" fmla="*/ 30480 h 80009"/>
                <a:gd name="connsiteX6" fmla="*/ 67310 w 67309"/>
                <a:gd name="connsiteY6" fmla="*/ 78740 h 80009"/>
                <a:gd name="connsiteX7" fmla="*/ 53340 w 67309"/>
                <a:gd name="connsiteY7" fmla="*/ 78740 h 80009"/>
                <a:gd name="connsiteX8" fmla="*/ 53340 w 67309"/>
                <a:gd name="connsiteY8" fmla="*/ 34290 h 80009"/>
                <a:gd name="connsiteX9" fmla="*/ 39370 w 67309"/>
                <a:gd name="connsiteY9" fmla="*/ 13970 h 80009"/>
                <a:gd name="connsiteX10" fmla="*/ 13970 w 67309"/>
                <a:gd name="connsiteY10" fmla="*/ 41910 h 80009"/>
                <a:gd name="connsiteX11" fmla="*/ 13970 w 67309"/>
                <a:gd name="connsiteY11" fmla="*/ 80010 h 80009"/>
                <a:gd name="connsiteX12" fmla="*/ 0 w 67309"/>
                <a:gd name="connsiteY12" fmla="*/ 80010 h 80009"/>
                <a:gd name="connsiteX13" fmla="*/ 0 w 67309"/>
                <a:gd name="connsiteY13" fmla="*/ 3810 h 80009"/>
                <a:gd name="connsiteX14" fmla="*/ 12700 w 67309"/>
                <a:gd name="connsiteY14" fmla="*/ 3810 h 8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09" h="80009">
                  <a:moveTo>
                    <a:pt x="11430" y="1270"/>
                  </a:moveTo>
                  <a:lnTo>
                    <a:pt x="11430" y="11430"/>
                  </a:lnTo>
                  <a:cubicBezTo>
                    <a:pt x="11430" y="15240"/>
                    <a:pt x="11430" y="16510"/>
                    <a:pt x="11430" y="17780"/>
                  </a:cubicBezTo>
                  <a:lnTo>
                    <a:pt x="11430" y="17780"/>
                  </a:lnTo>
                  <a:cubicBezTo>
                    <a:pt x="13970" y="11430"/>
                    <a:pt x="24130" y="0"/>
                    <a:pt x="40640" y="0"/>
                  </a:cubicBezTo>
                  <a:cubicBezTo>
                    <a:pt x="57150" y="0"/>
                    <a:pt x="67310" y="11430"/>
                    <a:pt x="67310" y="30480"/>
                  </a:cubicBezTo>
                  <a:lnTo>
                    <a:pt x="67310" y="78740"/>
                  </a:lnTo>
                  <a:lnTo>
                    <a:pt x="53340" y="78740"/>
                  </a:lnTo>
                  <a:lnTo>
                    <a:pt x="53340" y="34290"/>
                  </a:lnTo>
                  <a:cubicBezTo>
                    <a:pt x="53340" y="24130"/>
                    <a:pt x="52070" y="13970"/>
                    <a:pt x="39370" y="13970"/>
                  </a:cubicBezTo>
                  <a:cubicBezTo>
                    <a:pt x="26670" y="13970"/>
                    <a:pt x="13970" y="25400"/>
                    <a:pt x="13970" y="41910"/>
                  </a:cubicBezTo>
                  <a:lnTo>
                    <a:pt x="13970" y="80010"/>
                  </a:lnTo>
                  <a:lnTo>
                    <a:pt x="0" y="80010"/>
                  </a:lnTo>
                  <a:lnTo>
                    <a:pt x="0" y="3810"/>
                  </a:lnTo>
                  <a:lnTo>
                    <a:pt x="1270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 314">
              <a:extLst>
                <a:ext uri="{FF2B5EF4-FFF2-40B4-BE49-F238E27FC236}">
                  <a16:creationId xmlns:a16="http://schemas.microsoft.com/office/drawing/2014/main" id="{77FFFDC8-0168-8750-3618-7C83D32B8497}"/>
                </a:ext>
              </a:extLst>
            </p:cNvPr>
            <p:cNvSpPr/>
            <p:nvPr/>
          </p:nvSpPr>
          <p:spPr>
            <a:xfrm>
              <a:off x="5669280" y="3975100"/>
              <a:ext cx="72390" cy="110490"/>
            </a:xfrm>
            <a:custGeom>
              <a:avLst/>
              <a:gdLst>
                <a:gd name="connsiteX0" fmla="*/ 40640 w 72390"/>
                <a:gd name="connsiteY0" fmla="*/ 66040 h 110490"/>
                <a:gd name="connsiteX1" fmla="*/ 71120 w 72390"/>
                <a:gd name="connsiteY1" fmla="*/ 87630 h 110490"/>
                <a:gd name="connsiteX2" fmla="*/ 34290 w 72390"/>
                <a:gd name="connsiteY2" fmla="*/ 110490 h 110490"/>
                <a:gd name="connsiteX3" fmla="*/ 0 w 72390"/>
                <a:gd name="connsiteY3" fmla="*/ 90170 h 110490"/>
                <a:gd name="connsiteX4" fmla="*/ 21590 w 72390"/>
                <a:gd name="connsiteY4" fmla="*/ 71120 h 110490"/>
                <a:gd name="connsiteX5" fmla="*/ 10160 w 72390"/>
                <a:gd name="connsiteY5" fmla="*/ 60960 h 110490"/>
                <a:gd name="connsiteX6" fmla="*/ 20320 w 72390"/>
                <a:gd name="connsiteY6" fmla="*/ 50800 h 110490"/>
                <a:gd name="connsiteX7" fmla="*/ 2540 w 72390"/>
                <a:gd name="connsiteY7" fmla="*/ 26670 h 110490"/>
                <a:gd name="connsiteX8" fmla="*/ 33020 w 72390"/>
                <a:gd name="connsiteY8" fmla="*/ 0 h 110490"/>
                <a:gd name="connsiteX9" fmla="*/ 44450 w 72390"/>
                <a:gd name="connsiteY9" fmla="*/ 1270 h 110490"/>
                <a:gd name="connsiteX10" fmla="*/ 72390 w 72390"/>
                <a:gd name="connsiteY10" fmla="*/ 1270 h 110490"/>
                <a:gd name="connsiteX11" fmla="*/ 72390 w 72390"/>
                <a:gd name="connsiteY11" fmla="*/ 11430 h 110490"/>
                <a:gd name="connsiteX12" fmla="*/ 62230 w 72390"/>
                <a:gd name="connsiteY12" fmla="*/ 11430 h 110490"/>
                <a:gd name="connsiteX13" fmla="*/ 58420 w 72390"/>
                <a:gd name="connsiteY13" fmla="*/ 11430 h 110490"/>
                <a:gd name="connsiteX14" fmla="*/ 58420 w 72390"/>
                <a:gd name="connsiteY14" fmla="*/ 11430 h 110490"/>
                <a:gd name="connsiteX15" fmla="*/ 64770 w 72390"/>
                <a:gd name="connsiteY15" fmla="*/ 26670 h 110490"/>
                <a:gd name="connsiteX16" fmla="*/ 36830 w 72390"/>
                <a:gd name="connsiteY16" fmla="*/ 53340 h 110490"/>
                <a:gd name="connsiteX17" fmla="*/ 36830 w 72390"/>
                <a:gd name="connsiteY17" fmla="*/ 53340 h 110490"/>
                <a:gd name="connsiteX18" fmla="*/ 24130 w 72390"/>
                <a:gd name="connsiteY18" fmla="*/ 59690 h 110490"/>
                <a:gd name="connsiteX19" fmla="*/ 41910 w 72390"/>
                <a:gd name="connsiteY19" fmla="*/ 66040 h 110490"/>
                <a:gd name="connsiteX20" fmla="*/ 57150 w 72390"/>
                <a:gd name="connsiteY20" fmla="*/ 88900 h 110490"/>
                <a:gd name="connsiteX21" fmla="*/ 34290 w 72390"/>
                <a:gd name="connsiteY21" fmla="*/ 76200 h 110490"/>
                <a:gd name="connsiteX22" fmla="*/ 13970 w 72390"/>
                <a:gd name="connsiteY22" fmla="*/ 88900 h 110490"/>
                <a:gd name="connsiteX23" fmla="*/ 35560 w 72390"/>
                <a:gd name="connsiteY23" fmla="*/ 101600 h 110490"/>
                <a:gd name="connsiteX24" fmla="*/ 58420 w 72390"/>
                <a:gd name="connsiteY24" fmla="*/ 88900 h 110490"/>
                <a:gd name="connsiteX25" fmla="*/ 49530 w 72390"/>
                <a:gd name="connsiteY25" fmla="*/ 26670 h 110490"/>
                <a:gd name="connsiteX26" fmla="*/ 31750 w 72390"/>
                <a:gd name="connsiteY26" fmla="*/ 10160 h 110490"/>
                <a:gd name="connsiteX27" fmla="*/ 13970 w 72390"/>
                <a:gd name="connsiteY27" fmla="*/ 26670 h 110490"/>
                <a:gd name="connsiteX28" fmla="*/ 31750 w 72390"/>
                <a:gd name="connsiteY28" fmla="*/ 43180 h 110490"/>
                <a:gd name="connsiteX29" fmla="*/ 49530 w 72390"/>
                <a:gd name="connsiteY29" fmla="*/ 26670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2390" h="110490">
                  <a:moveTo>
                    <a:pt x="40640" y="66040"/>
                  </a:moveTo>
                  <a:cubicBezTo>
                    <a:pt x="59690" y="68580"/>
                    <a:pt x="71120" y="73660"/>
                    <a:pt x="71120" y="87630"/>
                  </a:cubicBezTo>
                  <a:cubicBezTo>
                    <a:pt x="71120" y="101600"/>
                    <a:pt x="55880" y="110490"/>
                    <a:pt x="34290" y="110490"/>
                  </a:cubicBezTo>
                  <a:cubicBezTo>
                    <a:pt x="12700" y="110490"/>
                    <a:pt x="0" y="102870"/>
                    <a:pt x="0" y="90170"/>
                  </a:cubicBezTo>
                  <a:cubicBezTo>
                    <a:pt x="0" y="77470"/>
                    <a:pt x="8890" y="73660"/>
                    <a:pt x="21590" y="71120"/>
                  </a:cubicBezTo>
                  <a:cubicBezTo>
                    <a:pt x="13970" y="71120"/>
                    <a:pt x="10160" y="66040"/>
                    <a:pt x="10160" y="60960"/>
                  </a:cubicBezTo>
                  <a:cubicBezTo>
                    <a:pt x="10160" y="55880"/>
                    <a:pt x="13970" y="52070"/>
                    <a:pt x="20320" y="50800"/>
                  </a:cubicBezTo>
                  <a:cubicBezTo>
                    <a:pt x="8890" y="46990"/>
                    <a:pt x="2540" y="38100"/>
                    <a:pt x="2540" y="26670"/>
                  </a:cubicBezTo>
                  <a:cubicBezTo>
                    <a:pt x="2540" y="15240"/>
                    <a:pt x="16510" y="0"/>
                    <a:pt x="33020" y="0"/>
                  </a:cubicBezTo>
                  <a:cubicBezTo>
                    <a:pt x="49530" y="0"/>
                    <a:pt x="41910" y="0"/>
                    <a:pt x="44450" y="1270"/>
                  </a:cubicBezTo>
                  <a:lnTo>
                    <a:pt x="72390" y="1270"/>
                  </a:lnTo>
                  <a:lnTo>
                    <a:pt x="72390" y="11430"/>
                  </a:lnTo>
                  <a:lnTo>
                    <a:pt x="62230" y="11430"/>
                  </a:lnTo>
                  <a:cubicBezTo>
                    <a:pt x="59690" y="11430"/>
                    <a:pt x="58420" y="11430"/>
                    <a:pt x="58420" y="11430"/>
                  </a:cubicBezTo>
                  <a:lnTo>
                    <a:pt x="58420" y="11430"/>
                  </a:lnTo>
                  <a:cubicBezTo>
                    <a:pt x="62230" y="15240"/>
                    <a:pt x="64770" y="20320"/>
                    <a:pt x="64770" y="26670"/>
                  </a:cubicBezTo>
                  <a:cubicBezTo>
                    <a:pt x="64770" y="41910"/>
                    <a:pt x="53340" y="52070"/>
                    <a:pt x="36830" y="53340"/>
                  </a:cubicBezTo>
                  <a:lnTo>
                    <a:pt x="36830" y="53340"/>
                  </a:lnTo>
                  <a:cubicBezTo>
                    <a:pt x="30480" y="53340"/>
                    <a:pt x="24130" y="57150"/>
                    <a:pt x="24130" y="59690"/>
                  </a:cubicBezTo>
                  <a:cubicBezTo>
                    <a:pt x="24130" y="62230"/>
                    <a:pt x="29210" y="64770"/>
                    <a:pt x="41910" y="66040"/>
                  </a:cubicBezTo>
                  <a:close/>
                  <a:moveTo>
                    <a:pt x="57150" y="88900"/>
                  </a:moveTo>
                  <a:cubicBezTo>
                    <a:pt x="57150" y="81280"/>
                    <a:pt x="50800" y="76200"/>
                    <a:pt x="34290" y="76200"/>
                  </a:cubicBezTo>
                  <a:cubicBezTo>
                    <a:pt x="17780" y="76200"/>
                    <a:pt x="13970" y="82550"/>
                    <a:pt x="13970" y="88900"/>
                  </a:cubicBezTo>
                  <a:cubicBezTo>
                    <a:pt x="13970" y="95250"/>
                    <a:pt x="22860" y="101600"/>
                    <a:pt x="35560" y="101600"/>
                  </a:cubicBezTo>
                  <a:cubicBezTo>
                    <a:pt x="48260" y="101600"/>
                    <a:pt x="58420" y="96520"/>
                    <a:pt x="58420" y="88900"/>
                  </a:cubicBezTo>
                  <a:close/>
                  <a:moveTo>
                    <a:pt x="49530" y="26670"/>
                  </a:moveTo>
                  <a:cubicBezTo>
                    <a:pt x="49530" y="17780"/>
                    <a:pt x="41910" y="10160"/>
                    <a:pt x="31750" y="10160"/>
                  </a:cubicBezTo>
                  <a:cubicBezTo>
                    <a:pt x="21590" y="10160"/>
                    <a:pt x="13970" y="17780"/>
                    <a:pt x="13970" y="26670"/>
                  </a:cubicBezTo>
                  <a:cubicBezTo>
                    <a:pt x="13970" y="35560"/>
                    <a:pt x="21590" y="43180"/>
                    <a:pt x="31750" y="43180"/>
                  </a:cubicBezTo>
                  <a:cubicBezTo>
                    <a:pt x="41910" y="43180"/>
                    <a:pt x="49530" y="36830"/>
                    <a:pt x="49530" y="266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 315">
              <a:extLst>
                <a:ext uri="{FF2B5EF4-FFF2-40B4-BE49-F238E27FC236}">
                  <a16:creationId xmlns:a16="http://schemas.microsoft.com/office/drawing/2014/main" id="{B5975B0B-01F7-F1BC-1F04-C8E4CA59F27F}"/>
                </a:ext>
              </a:extLst>
            </p:cNvPr>
            <p:cNvSpPr/>
            <p:nvPr/>
          </p:nvSpPr>
          <p:spPr>
            <a:xfrm>
              <a:off x="5791201" y="3939540"/>
              <a:ext cx="93979" cy="114300"/>
            </a:xfrm>
            <a:custGeom>
              <a:avLst/>
              <a:gdLst>
                <a:gd name="connsiteX0" fmla="*/ 57150 w 93979"/>
                <a:gd name="connsiteY0" fmla="*/ 114300 h 114300"/>
                <a:gd name="connsiteX1" fmla="*/ 0 w 93979"/>
                <a:gd name="connsiteY1" fmla="*/ 57150 h 114300"/>
                <a:gd name="connsiteX2" fmla="*/ 58420 w 93979"/>
                <a:gd name="connsiteY2" fmla="*/ 0 h 114300"/>
                <a:gd name="connsiteX3" fmla="*/ 91440 w 93979"/>
                <a:gd name="connsiteY3" fmla="*/ 7620 h 114300"/>
                <a:gd name="connsiteX4" fmla="*/ 91440 w 93979"/>
                <a:gd name="connsiteY4" fmla="*/ 21590 h 114300"/>
                <a:gd name="connsiteX5" fmla="*/ 58420 w 93979"/>
                <a:gd name="connsiteY5" fmla="*/ 13970 h 114300"/>
                <a:gd name="connsiteX6" fmla="*/ 15240 w 93979"/>
                <a:gd name="connsiteY6" fmla="*/ 57150 h 114300"/>
                <a:gd name="connsiteX7" fmla="*/ 58420 w 93979"/>
                <a:gd name="connsiteY7" fmla="*/ 100330 h 114300"/>
                <a:gd name="connsiteX8" fmla="*/ 80010 w 93979"/>
                <a:gd name="connsiteY8" fmla="*/ 96520 h 114300"/>
                <a:gd name="connsiteX9" fmla="*/ 80010 w 93979"/>
                <a:gd name="connsiteY9" fmla="*/ 63500 h 114300"/>
                <a:gd name="connsiteX10" fmla="*/ 93980 w 93979"/>
                <a:gd name="connsiteY10" fmla="*/ 63500 h 114300"/>
                <a:gd name="connsiteX11" fmla="*/ 93980 w 93979"/>
                <a:gd name="connsiteY11" fmla="*/ 105410 h 114300"/>
                <a:gd name="connsiteX12" fmla="*/ 58420 w 93979"/>
                <a:gd name="connsiteY12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979" h="114300">
                  <a:moveTo>
                    <a:pt x="57150" y="114300"/>
                  </a:moveTo>
                  <a:cubicBezTo>
                    <a:pt x="24130" y="114300"/>
                    <a:pt x="0" y="90170"/>
                    <a:pt x="0" y="57150"/>
                  </a:cubicBezTo>
                  <a:cubicBezTo>
                    <a:pt x="0" y="24130"/>
                    <a:pt x="25400" y="0"/>
                    <a:pt x="58420" y="0"/>
                  </a:cubicBezTo>
                  <a:cubicBezTo>
                    <a:pt x="91440" y="0"/>
                    <a:pt x="87630" y="6350"/>
                    <a:pt x="91440" y="7620"/>
                  </a:cubicBezTo>
                  <a:lnTo>
                    <a:pt x="91440" y="21590"/>
                  </a:lnTo>
                  <a:cubicBezTo>
                    <a:pt x="83820" y="17780"/>
                    <a:pt x="72390" y="13970"/>
                    <a:pt x="58420" y="13970"/>
                  </a:cubicBezTo>
                  <a:cubicBezTo>
                    <a:pt x="31750" y="13970"/>
                    <a:pt x="15240" y="31750"/>
                    <a:pt x="15240" y="57150"/>
                  </a:cubicBezTo>
                  <a:cubicBezTo>
                    <a:pt x="15240" y="82550"/>
                    <a:pt x="33020" y="100330"/>
                    <a:pt x="58420" y="100330"/>
                  </a:cubicBezTo>
                  <a:cubicBezTo>
                    <a:pt x="83820" y="100330"/>
                    <a:pt x="74930" y="99060"/>
                    <a:pt x="80010" y="96520"/>
                  </a:cubicBezTo>
                  <a:lnTo>
                    <a:pt x="80010" y="63500"/>
                  </a:lnTo>
                  <a:lnTo>
                    <a:pt x="93980" y="63500"/>
                  </a:lnTo>
                  <a:lnTo>
                    <a:pt x="93980" y="105410"/>
                  </a:lnTo>
                  <a:cubicBezTo>
                    <a:pt x="85090" y="110490"/>
                    <a:pt x="71120" y="114300"/>
                    <a:pt x="58420" y="1143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 316">
              <a:extLst>
                <a:ext uri="{FF2B5EF4-FFF2-40B4-BE49-F238E27FC236}">
                  <a16:creationId xmlns:a16="http://schemas.microsoft.com/office/drawing/2014/main" id="{24D0CBDA-5224-26C1-B3E6-82064DE599A4}"/>
                </a:ext>
              </a:extLst>
            </p:cNvPr>
            <p:cNvSpPr/>
            <p:nvPr/>
          </p:nvSpPr>
          <p:spPr>
            <a:xfrm>
              <a:off x="5902960" y="3973830"/>
              <a:ext cx="67310" cy="80010"/>
            </a:xfrm>
            <a:custGeom>
              <a:avLst/>
              <a:gdLst>
                <a:gd name="connsiteX0" fmla="*/ 54610 w 67310"/>
                <a:gd name="connsiteY0" fmla="*/ 78740 h 80010"/>
                <a:gd name="connsiteX1" fmla="*/ 54610 w 67310"/>
                <a:gd name="connsiteY1" fmla="*/ 68580 h 80010"/>
                <a:gd name="connsiteX2" fmla="*/ 54610 w 67310"/>
                <a:gd name="connsiteY2" fmla="*/ 62230 h 80010"/>
                <a:gd name="connsiteX3" fmla="*/ 54610 w 67310"/>
                <a:gd name="connsiteY3" fmla="*/ 62230 h 80010"/>
                <a:gd name="connsiteX4" fmla="*/ 26670 w 67310"/>
                <a:gd name="connsiteY4" fmla="*/ 80010 h 80010"/>
                <a:gd name="connsiteX5" fmla="*/ 0 w 67310"/>
                <a:gd name="connsiteY5" fmla="*/ 49530 h 80010"/>
                <a:gd name="connsiteX6" fmla="*/ 0 w 67310"/>
                <a:gd name="connsiteY6" fmla="*/ 1270 h 80010"/>
                <a:gd name="connsiteX7" fmla="*/ 13970 w 67310"/>
                <a:gd name="connsiteY7" fmla="*/ 1270 h 80010"/>
                <a:gd name="connsiteX8" fmla="*/ 13970 w 67310"/>
                <a:gd name="connsiteY8" fmla="*/ 45720 h 80010"/>
                <a:gd name="connsiteX9" fmla="*/ 27940 w 67310"/>
                <a:gd name="connsiteY9" fmla="*/ 66040 h 80010"/>
                <a:gd name="connsiteX10" fmla="*/ 53340 w 67310"/>
                <a:gd name="connsiteY10" fmla="*/ 38100 h 80010"/>
                <a:gd name="connsiteX11" fmla="*/ 53340 w 67310"/>
                <a:gd name="connsiteY11" fmla="*/ 0 h 80010"/>
                <a:gd name="connsiteX12" fmla="*/ 67310 w 67310"/>
                <a:gd name="connsiteY12" fmla="*/ 0 h 80010"/>
                <a:gd name="connsiteX13" fmla="*/ 67310 w 67310"/>
                <a:gd name="connsiteY13" fmla="*/ 76200 h 80010"/>
                <a:gd name="connsiteX14" fmla="*/ 54610 w 67310"/>
                <a:gd name="connsiteY14" fmla="*/ 76200 h 8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10" h="80010">
                  <a:moveTo>
                    <a:pt x="54610" y="78740"/>
                  </a:moveTo>
                  <a:lnTo>
                    <a:pt x="54610" y="68580"/>
                  </a:lnTo>
                  <a:cubicBezTo>
                    <a:pt x="54610" y="64770"/>
                    <a:pt x="54610" y="63500"/>
                    <a:pt x="54610" y="62230"/>
                  </a:cubicBezTo>
                  <a:lnTo>
                    <a:pt x="54610" y="62230"/>
                  </a:lnTo>
                  <a:cubicBezTo>
                    <a:pt x="52070" y="68580"/>
                    <a:pt x="41910" y="80010"/>
                    <a:pt x="26670" y="80010"/>
                  </a:cubicBezTo>
                  <a:cubicBezTo>
                    <a:pt x="11430" y="80010"/>
                    <a:pt x="0" y="68580"/>
                    <a:pt x="0" y="49530"/>
                  </a:cubicBezTo>
                  <a:lnTo>
                    <a:pt x="0" y="1270"/>
                  </a:lnTo>
                  <a:lnTo>
                    <a:pt x="13970" y="1270"/>
                  </a:lnTo>
                  <a:lnTo>
                    <a:pt x="13970" y="45720"/>
                  </a:lnTo>
                  <a:cubicBezTo>
                    <a:pt x="13970" y="55880"/>
                    <a:pt x="15240" y="66040"/>
                    <a:pt x="27940" y="66040"/>
                  </a:cubicBezTo>
                  <a:cubicBezTo>
                    <a:pt x="40640" y="66040"/>
                    <a:pt x="53340" y="54610"/>
                    <a:pt x="53340" y="38100"/>
                  </a:cubicBezTo>
                  <a:lnTo>
                    <a:pt x="53340" y="0"/>
                  </a:lnTo>
                  <a:lnTo>
                    <a:pt x="67310" y="0"/>
                  </a:lnTo>
                  <a:lnTo>
                    <a:pt x="67310" y="76200"/>
                  </a:lnTo>
                  <a:lnTo>
                    <a:pt x="54610" y="762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 317">
              <a:extLst>
                <a:ext uri="{FF2B5EF4-FFF2-40B4-BE49-F238E27FC236}">
                  <a16:creationId xmlns:a16="http://schemas.microsoft.com/office/drawing/2014/main" id="{62075423-D8DE-0D32-A778-02694D60362D}"/>
                </a:ext>
              </a:extLst>
            </p:cNvPr>
            <p:cNvSpPr/>
            <p:nvPr/>
          </p:nvSpPr>
          <p:spPr>
            <a:xfrm>
              <a:off x="5996941" y="3945890"/>
              <a:ext cx="17779" cy="106679"/>
            </a:xfrm>
            <a:custGeom>
              <a:avLst/>
              <a:gdLst>
                <a:gd name="connsiteX0" fmla="*/ 8890 w 17779"/>
                <a:gd name="connsiteY0" fmla="*/ 0 h 106679"/>
                <a:gd name="connsiteX1" fmla="*/ 17780 w 17779"/>
                <a:gd name="connsiteY1" fmla="*/ 8890 h 106679"/>
                <a:gd name="connsiteX2" fmla="*/ 8890 w 17779"/>
                <a:gd name="connsiteY2" fmla="*/ 17780 h 106679"/>
                <a:gd name="connsiteX3" fmla="*/ 0 w 17779"/>
                <a:gd name="connsiteY3" fmla="*/ 8890 h 106679"/>
                <a:gd name="connsiteX4" fmla="*/ 8890 w 17779"/>
                <a:gd name="connsiteY4" fmla="*/ 0 h 106679"/>
                <a:gd name="connsiteX5" fmla="*/ 16510 w 17779"/>
                <a:gd name="connsiteY5" fmla="*/ 30480 h 106679"/>
                <a:gd name="connsiteX6" fmla="*/ 16510 w 17779"/>
                <a:gd name="connsiteY6" fmla="*/ 106680 h 106679"/>
                <a:gd name="connsiteX7" fmla="*/ 2540 w 17779"/>
                <a:gd name="connsiteY7" fmla="*/ 106680 h 106679"/>
                <a:gd name="connsiteX8" fmla="*/ 2540 w 17779"/>
                <a:gd name="connsiteY8" fmla="*/ 30480 h 106679"/>
                <a:gd name="connsiteX9" fmla="*/ 16510 w 17779"/>
                <a:gd name="connsiteY9" fmla="*/ 30480 h 106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79" h="106679">
                  <a:moveTo>
                    <a:pt x="8890" y="0"/>
                  </a:moveTo>
                  <a:cubicBezTo>
                    <a:pt x="13970" y="0"/>
                    <a:pt x="17780" y="3810"/>
                    <a:pt x="17780" y="8890"/>
                  </a:cubicBezTo>
                  <a:cubicBezTo>
                    <a:pt x="17780" y="13970"/>
                    <a:pt x="13970" y="17780"/>
                    <a:pt x="889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0"/>
                    <a:pt x="3810" y="0"/>
                    <a:pt x="8890" y="0"/>
                  </a:cubicBezTo>
                  <a:close/>
                  <a:moveTo>
                    <a:pt x="16510" y="30480"/>
                  </a:moveTo>
                  <a:lnTo>
                    <a:pt x="16510" y="106680"/>
                  </a:lnTo>
                  <a:lnTo>
                    <a:pt x="2540" y="106680"/>
                  </a:lnTo>
                  <a:lnTo>
                    <a:pt x="2540" y="30480"/>
                  </a:lnTo>
                  <a:lnTo>
                    <a:pt x="16510" y="304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 318">
              <a:extLst>
                <a:ext uri="{FF2B5EF4-FFF2-40B4-BE49-F238E27FC236}">
                  <a16:creationId xmlns:a16="http://schemas.microsoft.com/office/drawing/2014/main" id="{5437775E-7E48-8CFA-D357-5E82E51306BC}"/>
                </a:ext>
              </a:extLst>
            </p:cNvPr>
            <p:cNvSpPr/>
            <p:nvPr/>
          </p:nvSpPr>
          <p:spPr>
            <a:xfrm>
              <a:off x="6035041" y="3944620"/>
              <a:ext cx="76200" cy="110489"/>
            </a:xfrm>
            <a:custGeom>
              <a:avLst/>
              <a:gdLst>
                <a:gd name="connsiteX0" fmla="*/ 74930 w 76200"/>
                <a:gd name="connsiteY0" fmla="*/ 107950 h 110489"/>
                <a:gd name="connsiteX1" fmla="*/ 62230 w 76200"/>
                <a:gd name="connsiteY1" fmla="*/ 107950 h 110489"/>
                <a:gd name="connsiteX2" fmla="*/ 62230 w 76200"/>
                <a:gd name="connsiteY2" fmla="*/ 99060 h 110489"/>
                <a:gd name="connsiteX3" fmla="*/ 62230 w 76200"/>
                <a:gd name="connsiteY3" fmla="*/ 93980 h 110489"/>
                <a:gd name="connsiteX4" fmla="*/ 62230 w 76200"/>
                <a:gd name="connsiteY4" fmla="*/ 93980 h 110489"/>
                <a:gd name="connsiteX5" fmla="*/ 35560 w 76200"/>
                <a:gd name="connsiteY5" fmla="*/ 110490 h 110489"/>
                <a:gd name="connsiteX6" fmla="*/ 0 w 76200"/>
                <a:gd name="connsiteY6" fmla="*/ 71120 h 110489"/>
                <a:gd name="connsiteX7" fmla="*/ 35560 w 76200"/>
                <a:gd name="connsiteY7" fmla="*/ 31750 h 110489"/>
                <a:gd name="connsiteX8" fmla="*/ 62230 w 76200"/>
                <a:gd name="connsiteY8" fmla="*/ 45720 h 110489"/>
                <a:gd name="connsiteX9" fmla="*/ 62230 w 76200"/>
                <a:gd name="connsiteY9" fmla="*/ 45720 h 110489"/>
                <a:gd name="connsiteX10" fmla="*/ 62230 w 76200"/>
                <a:gd name="connsiteY10" fmla="*/ 39370 h 110489"/>
                <a:gd name="connsiteX11" fmla="*/ 62230 w 76200"/>
                <a:gd name="connsiteY11" fmla="*/ 0 h 110489"/>
                <a:gd name="connsiteX12" fmla="*/ 76200 w 76200"/>
                <a:gd name="connsiteY12" fmla="*/ 0 h 110489"/>
                <a:gd name="connsiteX13" fmla="*/ 76200 w 76200"/>
                <a:gd name="connsiteY13" fmla="*/ 109220 h 110489"/>
                <a:gd name="connsiteX14" fmla="*/ 12700 w 76200"/>
                <a:gd name="connsiteY14" fmla="*/ 69850 h 110489"/>
                <a:gd name="connsiteX15" fmla="*/ 36830 w 76200"/>
                <a:gd name="connsiteY15" fmla="*/ 97790 h 110489"/>
                <a:gd name="connsiteX16" fmla="*/ 60960 w 76200"/>
                <a:gd name="connsiteY16" fmla="*/ 69850 h 110489"/>
                <a:gd name="connsiteX17" fmla="*/ 36830 w 76200"/>
                <a:gd name="connsiteY17" fmla="*/ 41910 h 110489"/>
                <a:gd name="connsiteX18" fmla="*/ 12700 w 76200"/>
                <a:gd name="connsiteY18" fmla="*/ 69850 h 110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200" h="110489">
                  <a:moveTo>
                    <a:pt x="74930" y="107950"/>
                  </a:moveTo>
                  <a:lnTo>
                    <a:pt x="62230" y="107950"/>
                  </a:lnTo>
                  <a:lnTo>
                    <a:pt x="62230" y="99060"/>
                  </a:lnTo>
                  <a:cubicBezTo>
                    <a:pt x="62230" y="95250"/>
                    <a:pt x="62230" y="93980"/>
                    <a:pt x="62230" y="93980"/>
                  </a:cubicBezTo>
                  <a:lnTo>
                    <a:pt x="62230" y="93980"/>
                  </a:lnTo>
                  <a:cubicBezTo>
                    <a:pt x="58420" y="102870"/>
                    <a:pt x="46990" y="110490"/>
                    <a:pt x="35560" y="110490"/>
                  </a:cubicBezTo>
                  <a:cubicBezTo>
                    <a:pt x="15240" y="110490"/>
                    <a:pt x="0" y="93980"/>
                    <a:pt x="0" y="71120"/>
                  </a:cubicBezTo>
                  <a:cubicBezTo>
                    <a:pt x="0" y="48260"/>
                    <a:pt x="15240" y="31750"/>
                    <a:pt x="35560" y="31750"/>
                  </a:cubicBezTo>
                  <a:cubicBezTo>
                    <a:pt x="55880" y="31750"/>
                    <a:pt x="58420" y="38100"/>
                    <a:pt x="62230" y="45720"/>
                  </a:cubicBezTo>
                  <a:lnTo>
                    <a:pt x="62230" y="45720"/>
                  </a:lnTo>
                  <a:cubicBezTo>
                    <a:pt x="62230" y="45720"/>
                    <a:pt x="62230" y="43180"/>
                    <a:pt x="62230" y="39370"/>
                  </a:cubicBezTo>
                  <a:lnTo>
                    <a:pt x="62230" y="0"/>
                  </a:lnTo>
                  <a:lnTo>
                    <a:pt x="76200" y="0"/>
                  </a:lnTo>
                  <a:lnTo>
                    <a:pt x="76200" y="109220"/>
                  </a:lnTo>
                  <a:close/>
                  <a:moveTo>
                    <a:pt x="12700" y="69850"/>
                  </a:moveTo>
                  <a:cubicBezTo>
                    <a:pt x="12700" y="85090"/>
                    <a:pt x="21590" y="97790"/>
                    <a:pt x="36830" y="97790"/>
                  </a:cubicBezTo>
                  <a:cubicBezTo>
                    <a:pt x="52070" y="97790"/>
                    <a:pt x="60960" y="88900"/>
                    <a:pt x="60960" y="69850"/>
                  </a:cubicBezTo>
                  <a:cubicBezTo>
                    <a:pt x="60960" y="50800"/>
                    <a:pt x="48260" y="41910"/>
                    <a:pt x="36830" y="41910"/>
                  </a:cubicBezTo>
                  <a:cubicBezTo>
                    <a:pt x="25400" y="41910"/>
                    <a:pt x="12700" y="53340"/>
                    <a:pt x="12700" y="698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 319">
              <a:extLst>
                <a:ext uri="{FF2B5EF4-FFF2-40B4-BE49-F238E27FC236}">
                  <a16:creationId xmlns:a16="http://schemas.microsoft.com/office/drawing/2014/main" id="{A1F58D32-2F73-647F-682F-09D4382C4C82}"/>
                </a:ext>
              </a:extLst>
            </p:cNvPr>
            <p:cNvSpPr/>
            <p:nvPr/>
          </p:nvSpPr>
          <p:spPr>
            <a:xfrm>
              <a:off x="6137910" y="3943350"/>
              <a:ext cx="29210" cy="113029"/>
            </a:xfrm>
            <a:custGeom>
              <a:avLst/>
              <a:gdLst>
                <a:gd name="connsiteX0" fmla="*/ 0 w 29210"/>
                <a:gd name="connsiteY0" fmla="*/ 0 h 113029"/>
                <a:gd name="connsiteX1" fmla="*/ 13970 w 29210"/>
                <a:gd name="connsiteY1" fmla="*/ 0 h 113029"/>
                <a:gd name="connsiteX2" fmla="*/ 13970 w 29210"/>
                <a:gd name="connsiteY2" fmla="*/ 87630 h 113029"/>
                <a:gd name="connsiteX3" fmla="*/ 22860 w 29210"/>
                <a:gd name="connsiteY3" fmla="*/ 99060 h 113029"/>
                <a:gd name="connsiteX4" fmla="*/ 29210 w 29210"/>
                <a:gd name="connsiteY4" fmla="*/ 99060 h 113029"/>
                <a:gd name="connsiteX5" fmla="*/ 29210 w 29210"/>
                <a:gd name="connsiteY5" fmla="*/ 111760 h 113029"/>
                <a:gd name="connsiteX6" fmla="*/ 19050 w 29210"/>
                <a:gd name="connsiteY6" fmla="*/ 113030 h 113029"/>
                <a:gd name="connsiteX7" fmla="*/ 0 w 29210"/>
                <a:gd name="connsiteY7" fmla="*/ 91440 h 113029"/>
                <a:gd name="connsiteX8" fmla="*/ 0 w 29210"/>
                <a:gd name="connsiteY8" fmla="*/ 1270 h 11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10" h="113029">
                  <a:moveTo>
                    <a:pt x="0" y="0"/>
                  </a:moveTo>
                  <a:lnTo>
                    <a:pt x="13970" y="0"/>
                  </a:lnTo>
                  <a:lnTo>
                    <a:pt x="13970" y="87630"/>
                  </a:lnTo>
                  <a:cubicBezTo>
                    <a:pt x="13970" y="95250"/>
                    <a:pt x="16510" y="99060"/>
                    <a:pt x="22860" y="99060"/>
                  </a:cubicBezTo>
                  <a:cubicBezTo>
                    <a:pt x="29210" y="99060"/>
                    <a:pt x="29210" y="99060"/>
                    <a:pt x="29210" y="99060"/>
                  </a:cubicBezTo>
                  <a:lnTo>
                    <a:pt x="29210" y="111760"/>
                  </a:lnTo>
                  <a:cubicBezTo>
                    <a:pt x="29210" y="111760"/>
                    <a:pt x="24130" y="113030"/>
                    <a:pt x="19050" y="113030"/>
                  </a:cubicBezTo>
                  <a:cubicBezTo>
                    <a:pt x="7620" y="113030"/>
                    <a:pt x="0" y="106680"/>
                    <a:pt x="0" y="9144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 320">
              <a:extLst>
                <a:ext uri="{FF2B5EF4-FFF2-40B4-BE49-F238E27FC236}">
                  <a16:creationId xmlns:a16="http://schemas.microsoft.com/office/drawing/2014/main" id="{A55F9305-05F8-17C7-5E2E-84E62A950ACD}"/>
                </a:ext>
              </a:extLst>
            </p:cNvPr>
            <p:cNvSpPr/>
            <p:nvPr/>
          </p:nvSpPr>
          <p:spPr>
            <a:xfrm>
              <a:off x="6183630" y="3945890"/>
              <a:ext cx="17779" cy="106679"/>
            </a:xfrm>
            <a:custGeom>
              <a:avLst/>
              <a:gdLst>
                <a:gd name="connsiteX0" fmla="*/ 8890 w 17779"/>
                <a:gd name="connsiteY0" fmla="*/ 0 h 106679"/>
                <a:gd name="connsiteX1" fmla="*/ 17780 w 17779"/>
                <a:gd name="connsiteY1" fmla="*/ 8890 h 106679"/>
                <a:gd name="connsiteX2" fmla="*/ 8890 w 17779"/>
                <a:gd name="connsiteY2" fmla="*/ 17780 h 106679"/>
                <a:gd name="connsiteX3" fmla="*/ 0 w 17779"/>
                <a:gd name="connsiteY3" fmla="*/ 8890 h 106679"/>
                <a:gd name="connsiteX4" fmla="*/ 8890 w 17779"/>
                <a:gd name="connsiteY4" fmla="*/ 0 h 106679"/>
                <a:gd name="connsiteX5" fmla="*/ 15240 w 17779"/>
                <a:gd name="connsiteY5" fmla="*/ 30480 h 106679"/>
                <a:gd name="connsiteX6" fmla="*/ 15240 w 17779"/>
                <a:gd name="connsiteY6" fmla="*/ 106680 h 106679"/>
                <a:gd name="connsiteX7" fmla="*/ 1270 w 17779"/>
                <a:gd name="connsiteY7" fmla="*/ 106680 h 106679"/>
                <a:gd name="connsiteX8" fmla="*/ 1270 w 17779"/>
                <a:gd name="connsiteY8" fmla="*/ 30480 h 106679"/>
                <a:gd name="connsiteX9" fmla="*/ 15240 w 17779"/>
                <a:gd name="connsiteY9" fmla="*/ 30480 h 106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79" h="106679">
                  <a:moveTo>
                    <a:pt x="8890" y="0"/>
                  </a:moveTo>
                  <a:cubicBezTo>
                    <a:pt x="13970" y="0"/>
                    <a:pt x="17780" y="3810"/>
                    <a:pt x="17780" y="8890"/>
                  </a:cubicBezTo>
                  <a:cubicBezTo>
                    <a:pt x="17780" y="13970"/>
                    <a:pt x="13970" y="17780"/>
                    <a:pt x="889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0"/>
                    <a:pt x="3810" y="0"/>
                    <a:pt x="8890" y="0"/>
                  </a:cubicBezTo>
                  <a:close/>
                  <a:moveTo>
                    <a:pt x="15240" y="30480"/>
                  </a:moveTo>
                  <a:lnTo>
                    <a:pt x="15240" y="106680"/>
                  </a:lnTo>
                  <a:lnTo>
                    <a:pt x="1270" y="106680"/>
                  </a:lnTo>
                  <a:lnTo>
                    <a:pt x="1270" y="30480"/>
                  </a:lnTo>
                  <a:lnTo>
                    <a:pt x="15240" y="304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 321">
              <a:extLst>
                <a:ext uri="{FF2B5EF4-FFF2-40B4-BE49-F238E27FC236}">
                  <a16:creationId xmlns:a16="http://schemas.microsoft.com/office/drawing/2014/main" id="{71DF7D1C-30D1-27E7-7936-3DBE0EC64BE1}"/>
                </a:ext>
              </a:extLst>
            </p:cNvPr>
            <p:cNvSpPr/>
            <p:nvPr/>
          </p:nvSpPr>
          <p:spPr>
            <a:xfrm>
              <a:off x="6228080" y="3975100"/>
              <a:ext cx="67310" cy="80009"/>
            </a:xfrm>
            <a:custGeom>
              <a:avLst/>
              <a:gdLst>
                <a:gd name="connsiteX0" fmla="*/ 11430 w 67310"/>
                <a:gd name="connsiteY0" fmla="*/ 1270 h 80009"/>
                <a:gd name="connsiteX1" fmla="*/ 11430 w 67310"/>
                <a:gd name="connsiteY1" fmla="*/ 11430 h 80009"/>
                <a:gd name="connsiteX2" fmla="*/ 11430 w 67310"/>
                <a:gd name="connsiteY2" fmla="*/ 17780 h 80009"/>
                <a:gd name="connsiteX3" fmla="*/ 11430 w 67310"/>
                <a:gd name="connsiteY3" fmla="*/ 17780 h 80009"/>
                <a:gd name="connsiteX4" fmla="*/ 40640 w 67310"/>
                <a:gd name="connsiteY4" fmla="*/ 0 h 80009"/>
                <a:gd name="connsiteX5" fmla="*/ 67310 w 67310"/>
                <a:gd name="connsiteY5" fmla="*/ 30480 h 80009"/>
                <a:gd name="connsiteX6" fmla="*/ 67310 w 67310"/>
                <a:gd name="connsiteY6" fmla="*/ 78740 h 80009"/>
                <a:gd name="connsiteX7" fmla="*/ 53340 w 67310"/>
                <a:gd name="connsiteY7" fmla="*/ 78740 h 80009"/>
                <a:gd name="connsiteX8" fmla="*/ 53340 w 67310"/>
                <a:gd name="connsiteY8" fmla="*/ 34290 h 80009"/>
                <a:gd name="connsiteX9" fmla="*/ 39370 w 67310"/>
                <a:gd name="connsiteY9" fmla="*/ 13970 h 80009"/>
                <a:gd name="connsiteX10" fmla="*/ 13970 w 67310"/>
                <a:gd name="connsiteY10" fmla="*/ 41910 h 80009"/>
                <a:gd name="connsiteX11" fmla="*/ 13970 w 67310"/>
                <a:gd name="connsiteY11" fmla="*/ 80010 h 80009"/>
                <a:gd name="connsiteX12" fmla="*/ 0 w 67310"/>
                <a:gd name="connsiteY12" fmla="*/ 80010 h 80009"/>
                <a:gd name="connsiteX13" fmla="*/ 0 w 67310"/>
                <a:gd name="connsiteY13" fmla="*/ 3810 h 80009"/>
                <a:gd name="connsiteX14" fmla="*/ 12700 w 67310"/>
                <a:gd name="connsiteY14" fmla="*/ 3810 h 8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10" h="80009">
                  <a:moveTo>
                    <a:pt x="11430" y="1270"/>
                  </a:moveTo>
                  <a:lnTo>
                    <a:pt x="11430" y="11430"/>
                  </a:lnTo>
                  <a:cubicBezTo>
                    <a:pt x="11430" y="15240"/>
                    <a:pt x="11430" y="16510"/>
                    <a:pt x="11430" y="17780"/>
                  </a:cubicBezTo>
                  <a:lnTo>
                    <a:pt x="11430" y="17780"/>
                  </a:lnTo>
                  <a:cubicBezTo>
                    <a:pt x="13970" y="11430"/>
                    <a:pt x="24130" y="0"/>
                    <a:pt x="40640" y="0"/>
                  </a:cubicBezTo>
                  <a:cubicBezTo>
                    <a:pt x="57150" y="0"/>
                    <a:pt x="67310" y="11430"/>
                    <a:pt x="67310" y="30480"/>
                  </a:cubicBezTo>
                  <a:lnTo>
                    <a:pt x="67310" y="78740"/>
                  </a:lnTo>
                  <a:lnTo>
                    <a:pt x="53340" y="78740"/>
                  </a:lnTo>
                  <a:lnTo>
                    <a:pt x="53340" y="34290"/>
                  </a:lnTo>
                  <a:cubicBezTo>
                    <a:pt x="53340" y="24130"/>
                    <a:pt x="52070" y="13970"/>
                    <a:pt x="39370" y="13970"/>
                  </a:cubicBezTo>
                  <a:cubicBezTo>
                    <a:pt x="26670" y="13970"/>
                    <a:pt x="13970" y="25400"/>
                    <a:pt x="13970" y="41910"/>
                  </a:cubicBezTo>
                  <a:lnTo>
                    <a:pt x="13970" y="80010"/>
                  </a:lnTo>
                  <a:lnTo>
                    <a:pt x="0" y="80010"/>
                  </a:lnTo>
                  <a:lnTo>
                    <a:pt x="0" y="3810"/>
                  </a:lnTo>
                  <a:lnTo>
                    <a:pt x="1270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 322">
              <a:extLst>
                <a:ext uri="{FF2B5EF4-FFF2-40B4-BE49-F238E27FC236}">
                  <a16:creationId xmlns:a16="http://schemas.microsoft.com/office/drawing/2014/main" id="{25CF83D0-E64F-0A0D-EBF7-CEC8BEA27C5F}"/>
                </a:ext>
              </a:extLst>
            </p:cNvPr>
            <p:cNvSpPr/>
            <p:nvPr/>
          </p:nvSpPr>
          <p:spPr>
            <a:xfrm>
              <a:off x="6314441" y="3975100"/>
              <a:ext cx="71119" cy="78740"/>
            </a:xfrm>
            <a:custGeom>
              <a:avLst/>
              <a:gdLst>
                <a:gd name="connsiteX0" fmla="*/ 71120 w 71119"/>
                <a:gd name="connsiteY0" fmla="*/ 35560 h 78740"/>
                <a:gd name="connsiteX1" fmla="*/ 71120 w 71119"/>
                <a:gd name="connsiteY1" fmla="*/ 43180 h 78740"/>
                <a:gd name="connsiteX2" fmla="*/ 13970 w 71119"/>
                <a:gd name="connsiteY2" fmla="*/ 43180 h 78740"/>
                <a:gd name="connsiteX3" fmla="*/ 40640 w 71119"/>
                <a:gd name="connsiteY3" fmla="*/ 67310 h 78740"/>
                <a:gd name="connsiteX4" fmla="*/ 68580 w 71119"/>
                <a:gd name="connsiteY4" fmla="*/ 59690 h 78740"/>
                <a:gd name="connsiteX5" fmla="*/ 68580 w 71119"/>
                <a:gd name="connsiteY5" fmla="*/ 72390 h 78740"/>
                <a:gd name="connsiteX6" fmla="*/ 40640 w 71119"/>
                <a:gd name="connsiteY6" fmla="*/ 78740 h 78740"/>
                <a:gd name="connsiteX7" fmla="*/ 0 w 71119"/>
                <a:gd name="connsiteY7" fmla="*/ 39370 h 78740"/>
                <a:gd name="connsiteX8" fmla="*/ 36830 w 71119"/>
                <a:gd name="connsiteY8" fmla="*/ 0 h 78740"/>
                <a:gd name="connsiteX9" fmla="*/ 71120 w 71119"/>
                <a:gd name="connsiteY9" fmla="*/ 35560 h 78740"/>
                <a:gd name="connsiteX10" fmla="*/ 36830 w 71119"/>
                <a:gd name="connsiteY10" fmla="*/ 11430 h 78740"/>
                <a:gd name="connsiteX11" fmla="*/ 13970 w 71119"/>
                <a:gd name="connsiteY11" fmla="*/ 33020 h 78740"/>
                <a:gd name="connsiteX12" fmla="*/ 57150 w 71119"/>
                <a:gd name="connsiteY12" fmla="*/ 33020 h 78740"/>
                <a:gd name="connsiteX13" fmla="*/ 36830 w 71119"/>
                <a:gd name="connsiteY13" fmla="*/ 1143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119" h="78740">
                  <a:moveTo>
                    <a:pt x="71120" y="35560"/>
                  </a:moveTo>
                  <a:cubicBezTo>
                    <a:pt x="71120" y="38100"/>
                    <a:pt x="71120" y="41910"/>
                    <a:pt x="71120" y="43180"/>
                  </a:cubicBezTo>
                  <a:lnTo>
                    <a:pt x="13970" y="43180"/>
                  </a:lnTo>
                  <a:cubicBezTo>
                    <a:pt x="13970" y="58420"/>
                    <a:pt x="24130" y="67310"/>
                    <a:pt x="40640" y="67310"/>
                  </a:cubicBezTo>
                  <a:cubicBezTo>
                    <a:pt x="57150" y="67310"/>
                    <a:pt x="62230" y="64770"/>
                    <a:pt x="68580" y="59690"/>
                  </a:cubicBezTo>
                  <a:lnTo>
                    <a:pt x="68580" y="72390"/>
                  </a:lnTo>
                  <a:cubicBezTo>
                    <a:pt x="62230" y="76200"/>
                    <a:pt x="52070" y="78740"/>
                    <a:pt x="4064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6830" y="0"/>
                  </a:cubicBezTo>
                  <a:cubicBezTo>
                    <a:pt x="57150" y="0"/>
                    <a:pt x="71120" y="16510"/>
                    <a:pt x="71120" y="35560"/>
                  </a:cubicBezTo>
                  <a:close/>
                  <a:moveTo>
                    <a:pt x="36830" y="11430"/>
                  </a:moveTo>
                  <a:cubicBezTo>
                    <a:pt x="24130" y="11430"/>
                    <a:pt x="15240" y="21590"/>
                    <a:pt x="13970" y="33020"/>
                  </a:cubicBezTo>
                  <a:lnTo>
                    <a:pt x="57150" y="33020"/>
                  </a:lnTo>
                  <a:cubicBezTo>
                    <a:pt x="57150" y="21590"/>
                    <a:pt x="49530" y="11430"/>
                    <a:pt x="3683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 323">
              <a:extLst>
                <a:ext uri="{FF2B5EF4-FFF2-40B4-BE49-F238E27FC236}">
                  <a16:creationId xmlns:a16="http://schemas.microsoft.com/office/drawing/2014/main" id="{829E506E-B80E-A064-16B1-A6462AE38617}"/>
                </a:ext>
              </a:extLst>
            </p:cNvPr>
            <p:cNvSpPr/>
            <p:nvPr/>
          </p:nvSpPr>
          <p:spPr>
            <a:xfrm>
              <a:off x="6399530" y="3973830"/>
              <a:ext cx="53340" cy="81279"/>
            </a:xfrm>
            <a:custGeom>
              <a:avLst/>
              <a:gdLst>
                <a:gd name="connsiteX0" fmla="*/ 24130 w 53340"/>
                <a:gd name="connsiteY0" fmla="*/ 45720 h 81279"/>
                <a:gd name="connsiteX1" fmla="*/ 1270 w 53340"/>
                <a:gd name="connsiteY1" fmla="*/ 21590 h 81279"/>
                <a:gd name="connsiteX2" fmla="*/ 27940 w 53340"/>
                <a:gd name="connsiteY2" fmla="*/ 0 h 81279"/>
                <a:gd name="connsiteX3" fmla="*/ 49530 w 53340"/>
                <a:gd name="connsiteY3" fmla="*/ 5080 h 81279"/>
                <a:gd name="connsiteX4" fmla="*/ 49530 w 53340"/>
                <a:gd name="connsiteY4" fmla="*/ 17780 h 81279"/>
                <a:gd name="connsiteX5" fmla="*/ 29210 w 53340"/>
                <a:gd name="connsiteY5" fmla="*/ 12700 h 81279"/>
                <a:gd name="connsiteX6" fmla="*/ 13970 w 53340"/>
                <a:gd name="connsiteY6" fmla="*/ 22860 h 81279"/>
                <a:gd name="connsiteX7" fmla="*/ 29210 w 53340"/>
                <a:gd name="connsiteY7" fmla="*/ 35560 h 81279"/>
                <a:gd name="connsiteX8" fmla="*/ 53340 w 53340"/>
                <a:gd name="connsiteY8" fmla="*/ 59690 h 81279"/>
                <a:gd name="connsiteX9" fmla="*/ 25400 w 53340"/>
                <a:gd name="connsiteY9" fmla="*/ 81280 h 81279"/>
                <a:gd name="connsiteX10" fmla="*/ 0 w 53340"/>
                <a:gd name="connsiteY10" fmla="*/ 76200 h 81279"/>
                <a:gd name="connsiteX11" fmla="*/ 0 w 53340"/>
                <a:gd name="connsiteY11" fmla="*/ 63500 h 81279"/>
                <a:gd name="connsiteX12" fmla="*/ 24130 w 53340"/>
                <a:gd name="connsiteY12" fmla="*/ 69850 h 81279"/>
                <a:gd name="connsiteX13" fmla="*/ 39370 w 53340"/>
                <a:gd name="connsiteY13" fmla="*/ 59690 h 81279"/>
                <a:gd name="connsiteX14" fmla="*/ 22860 w 53340"/>
                <a:gd name="connsiteY14" fmla="*/ 46990 h 8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40" h="81279">
                  <a:moveTo>
                    <a:pt x="24130" y="45720"/>
                  </a:moveTo>
                  <a:cubicBezTo>
                    <a:pt x="10160" y="41910"/>
                    <a:pt x="1270" y="35560"/>
                    <a:pt x="1270" y="21590"/>
                  </a:cubicBezTo>
                  <a:cubicBezTo>
                    <a:pt x="1270" y="7620"/>
                    <a:pt x="12700" y="0"/>
                    <a:pt x="27940" y="0"/>
                  </a:cubicBezTo>
                  <a:cubicBezTo>
                    <a:pt x="43180" y="0"/>
                    <a:pt x="44450" y="2540"/>
                    <a:pt x="49530" y="5080"/>
                  </a:cubicBezTo>
                  <a:lnTo>
                    <a:pt x="49530" y="17780"/>
                  </a:lnTo>
                  <a:cubicBezTo>
                    <a:pt x="44450" y="15240"/>
                    <a:pt x="36830" y="12700"/>
                    <a:pt x="29210" y="12700"/>
                  </a:cubicBezTo>
                  <a:cubicBezTo>
                    <a:pt x="21590" y="12700"/>
                    <a:pt x="13970" y="15240"/>
                    <a:pt x="13970" y="22860"/>
                  </a:cubicBezTo>
                  <a:cubicBezTo>
                    <a:pt x="13970" y="30480"/>
                    <a:pt x="19050" y="31750"/>
                    <a:pt x="29210" y="35560"/>
                  </a:cubicBezTo>
                  <a:cubicBezTo>
                    <a:pt x="45720" y="40640"/>
                    <a:pt x="53340" y="46990"/>
                    <a:pt x="53340" y="59690"/>
                  </a:cubicBezTo>
                  <a:cubicBezTo>
                    <a:pt x="53340" y="72390"/>
                    <a:pt x="41910" y="81280"/>
                    <a:pt x="25400" y="81280"/>
                  </a:cubicBezTo>
                  <a:cubicBezTo>
                    <a:pt x="8890" y="81280"/>
                    <a:pt x="6350" y="78740"/>
                    <a:pt x="0" y="76200"/>
                  </a:cubicBezTo>
                  <a:lnTo>
                    <a:pt x="0" y="63500"/>
                  </a:lnTo>
                  <a:cubicBezTo>
                    <a:pt x="7620" y="67310"/>
                    <a:pt x="17780" y="69850"/>
                    <a:pt x="24130" y="69850"/>
                  </a:cubicBezTo>
                  <a:cubicBezTo>
                    <a:pt x="30480" y="69850"/>
                    <a:pt x="39370" y="67310"/>
                    <a:pt x="39370" y="59690"/>
                  </a:cubicBezTo>
                  <a:cubicBezTo>
                    <a:pt x="39370" y="52070"/>
                    <a:pt x="34290" y="50800"/>
                    <a:pt x="2286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 324">
              <a:extLst>
                <a:ext uri="{FF2B5EF4-FFF2-40B4-BE49-F238E27FC236}">
                  <a16:creationId xmlns:a16="http://schemas.microsoft.com/office/drawing/2014/main" id="{4D7E6C04-5B81-0772-12FB-22658DE16F66}"/>
                </a:ext>
              </a:extLst>
            </p:cNvPr>
            <p:cNvSpPr/>
            <p:nvPr/>
          </p:nvSpPr>
          <p:spPr>
            <a:xfrm>
              <a:off x="7795260" y="3940810"/>
              <a:ext cx="71120" cy="110490"/>
            </a:xfrm>
            <a:custGeom>
              <a:avLst/>
              <a:gdLst>
                <a:gd name="connsiteX0" fmla="*/ 6350 w 71120"/>
                <a:gd name="connsiteY0" fmla="*/ 7620 h 110490"/>
                <a:gd name="connsiteX1" fmla="*/ 30480 w 71120"/>
                <a:gd name="connsiteY1" fmla="*/ 0 h 110490"/>
                <a:gd name="connsiteX2" fmla="*/ 66040 w 71120"/>
                <a:gd name="connsiteY2" fmla="*/ 34290 h 110490"/>
                <a:gd name="connsiteX3" fmla="*/ 27940 w 71120"/>
                <a:gd name="connsiteY3" fmla="*/ 97790 h 110490"/>
                <a:gd name="connsiteX4" fmla="*/ 71120 w 71120"/>
                <a:gd name="connsiteY4" fmla="*/ 97790 h 110490"/>
                <a:gd name="connsiteX5" fmla="*/ 71120 w 71120"/>
                <a:gd name="connsiteY5" fmla="*/ 110490 h 110490"/>
                <a:gd name="connsiteX6" fmla="*/ 0 w 71120"/>
                <a:gd name="connsiteY6" fmla="*/ 110490 h 110490"/>
                <a:gd name="connsiteX7" fmla="*/ 50800 w 71120"/>
                <a:gd name="connsiteY7" fmla="*/ 34290 h 110490"/>
                <a:gd name="connsiteX8" fmla="*/ 29210 w 71120"/>
                <a:gd name="connsiteY8" fmla="*/ 12700 h 110490"/>
                <a:gd name="connsiteX9" fmla="*/ 6350 w 71120"/>
                <a:gd name="connsiteY9" fmla="*/ 20320 h 110490"/>
                <a:gd name="connsiteX10" fmla="*/ 6350 w 71120"/>
                <a:gd name="connsiteY10" fmla="*/ 6350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20" h="110490">
                  <a:moveTo>
                    <a:pt x="6350" y="7620"/>
                  </a:moveTo>
                  <a:cubicBezTo>
                    <a:pt x="12700" y="3810"/>
                    <a:pt x="21590" y="0"/>
                    <a:pt x="30480" y="0"/>
                  </a:cubicBezTo>
                  <a:cubicBezTo>
                    <a:pt x="52070" y="0"/>
                    <a:pt x="66040" y="13970"/>
                    <a:pt x="66040" y="34290"/>
                  </a:cubicBezTo>
                  <a:cubicBezTo>
                    <a:pt x="66040" y="54610"/>
                    <a:pt x="48260" y="74930"/>
                    <a:pt x="27940" y="97790"/>
                  </a:cubicBezTo>
                  <a:lnTo>
                    <a:pt x="71120" y="97790"/>
                  </a:lnTo>
                  <a:lnTo>
                    <a:pt x="71120" y="110490"/>
                  </a:lnTo>
                  <a:lnTo>
                    <a:pt x="0" y="110490"/>
                  </a:lnTo>
                  <a:cubicBezTo>
                    <a:pt x="33020" y="73660"/>
                    <a:pt x="50800" y="54610"/>
                    <a:pt x="50800" y="34290"/>
                  </a:cubicBezTo>
                  <a:cubicBezTo>
                    <a:pt x="50800" y="13970"/>
                    <a:pt x="43180" y="12700"/>
                    <a:pt x="29210" y="12700"/>
                  </a:cubicBezTo>
                  <a:cubicBezTo>
                    <a:pt x="15240" y="12700"/>
                    <a:pt x="11430" y="16510"/>
                    <a:pt x="6350" y="20320"/>
                  </a:cubicBezTo>
                  <a:lnTo>
                    <a:pt x="635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 325">
              <a:extLst>
                <a:ext uri="{FF2B5EF4-FFF2-40B4-BE49-F238E27FC236}">
                  <a16:creationId xmlns:a16="http://schemas.microsoft.com/office/drawing/2014/main" id="{2035E507-B004-3423-DEEC-9710CB036D31}"/>
                </a:ext>
              </a:extLst>
            </p:cNvPr>
            <p:cNvSpPr/>
            <p:nvPr/>
          </p:nvSpPr>
          <p:spPr>
            <a:xfrm>
              <a:off x="7885431" y="3940810"/>
              <a:ext cx="71119" cy="113030"/>
            </a:xfrm>
            <a:custGeom>
              <a:avLst/>
              <a:gdLst>
                <a:gd name="connsiteX0" fmla="*/ 2539 w 71119"/>
                <a:gd name="connsiteY0" fmla="*/ 27940 h 113030"/>
                <a:gd name="connsiteX1" fmla="*/ 35560 w 71119"/>
                <a:gd name="connsiteY1" fmla="*/ 0 h 113030"/>
                <a:gd name="connsiteX2" fmla="*/ 68580 w 71119"/>
                <a:gd name="connsiteY2" fmla="*/ 27940 h 113030"/>
                <a:gd name="connsiteX3" fmla="*/ 48260 w 71119"/>
                <a:gd name="connsiteY3" fmla="*/ 55880 h 113030"/>
                <a:gd name="connsiteX4" fmla="*/ 71120 w 71119"/>
                <a:gd name="connsiteY4" fmla="*/ 85090 h 113030"/>
                <a:gd name="connsiteX5" fmla="*/ 35560 w 71119"/>
                <a:gd name="connsiteY5" fmla="*/ 113030 h 113030"/>
                <a:gd name="connsiteX6" fmla="*/ 0 w 71119"/>
                <a:gd name="connsiteY6" fmla="*/ 85090 h 113030"/>
                <a:gd name="connsiteX7" fmla="*/ 22860 w 71119"/>
                <a:gd name="connsiteY7" fmla="*/ 55880 h 113030"/>
                <a:gd name="connsiteX8" fmla="*/ 2539 w 71119"/>
                <a:gd name="connsiteY8" fmla="*/ 27940 h 113030"/>
                <a:gd name="connsiteX9" fmla="*/ 35560 w 71119"/>
                <a:gd name="connsiteY9" fmla="*/ 101600 h 113030"/>
                <a:gd name="connsiteX10" fmla="*/ 57150 w 71119"/>
                <a:gd name="connsiteY10" fmla="*/ 85090 h 113030"/>
                <a:gd name="connsiteX11" fmla="*/ 35560 w 71119"/>
                <a:gd name="connsiteY11" fmla="*/ 62230 h 113030"/>
                <a:gd name="connsiteX12" fmla="*/ 13970 w 71119"/>
                <a:gd name="connsiteY12" fmla="*/ 85090 h 113030"/>
                <a:gd name="connsiteX13" fmla="*/ 35560 w 71119"/>
                <a:gd name="connsiteY13" fmla="*/ 101600 h 113030"/>
                <a:gd name="connsiteX14" fmla="*/ 35560 w 71119"/>
                <a:gd name="connsiteY14" fmla="*/ 49530 h 113030"/>
                <a:gd name="connsiteX15" fmla="*/ 54610 w 71119"/>
                <a:gd name="connsiteY15" fmla="*/ 27940 h 113030"/>
                <a:gd name="connsiteX16" fmla="*/ 35560 w 71119"/>
                <a:gd name="connsiteY16" fmla="*/ 11430 h 113030"/>
                <a:gd name="connsiteX17" fmla="*/ 16510 w 71119"/>
                <a:gd name="connsiteY17" fmla="*/ 27940 h 113030"/>
                <a:gd name="connsiteX18" fmla="*/ 35560 w 71119"/>
                <a:gd name="connsiteY18" fmla="*/ 49530 h 11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1119" h="113030">
                  <a:moveTo>
                    <a:pt x="2539" y="27940"/>
                  </a:moveTo>
                  <a:cubicBezTo>
                    <a:pt x="2539" y="12700"/>
                    <a:pt x="16510" y="0"/>
                    <a:pt x="35560" y="0"/>
                  </a:cubicBezTo>
                  <a:cubicBezTo>
                    <a:pt x="54610" y="0"/>
                    <a:pt x="68580" y="11430"/>
                    <a:pt x="68580" y="27940"/>
                  </a:cubicBezTo>
                  <a:cubicBezTo>
                    <a:pt x="68580" y="44450"/>
                    <a:pt x="57150" y="52070"/>
                    <a:pt x="48260" y="55880"/>
                  </a:cubicBezTo>
                  <a:cubicBezTo>
                    <a:pt x="58420" y="60960"/>
                    <a:pt x="71120" y="69850"/>
                    <a:pt x="71120" y="85090"/>
                  </a:cubicBezTo>
                  <a:cubicBezTo>
                    <a:pt x="71120" y="100330"/>
                    <a:pt x="55880" y="113030"/>
                    <a:pt x="35560" y="113030"/>
                  </a:cubicBezTo>
                  <a:cubicBezTo>
                    <a:pt x="15239" y="113030"/>
                    <a:pt x="0" y="101600"/>
                    <a:pt x="0" y="85090"/>
                  </a:cubicBezTo>
                  <a:cubicBezTo>
                    <a:pt x="0" y="68580"/>
                    <a:pt x="12700" y="59690"/>
                    <a:pt x="22860" y="55880"/>
                  </a:cubicBezTo>
                  <a:cubicBezTo>
                    <a:pt x="13970" y="52070"/>
                    <a:pt x="2539" y="41910"/>
                    <a:pt x="2539" y="27940"/>
                  </a:cubicBezTo>
                  <a:close/>
                  <a:moveTo>
                    <a:pt x="35560" y="101600"/>
                  </a:moveTo>
                  <a:cubicBezTo>
                    <a:pt x="46989" y="101600"/>
                    <a:pt x="57150" y="93980"/>
                    <a:pt x="57150" y="85090"/>
                  </a:cubicBezTo>
                  <a:cubicBezTo>
                    <a:pt x="57150" y="76200"/>
                    <a:pt x="48260" y="67310"/>
                    <a:pt x="35560" y="62230"/>
                  </a:cubicBezTo>
                  <a:cubicBezTo>
                    <a:pt x="24130" y="66040"/>
                    <a:pt x="13970" y="74930"/>
                    <a:pt x="13970" y="85090"/>
                  </a:cubicBezTo>
                  <a:cubicBezTo>
                    <a:pt x="13970" y="95250"/>
                    <a:pt x="22860" y="101600"/>
                    <a:pt x="35560" y="101600"/>
                  </a:cubicBezTo>
                  <a:close/>
                  <a:moveTo>
                    <a:pt x="35560" y="49530"/>
                  </a:moveTo>
                  <a:cubicBezTo>
                    <a:pt x="45720" y="45720"/>
                    <a:pt x="54610" y="38100"/>
                    <a:pt x="54610" y="27940"/>
                  </a:cubicBezTo>
                  <a:cubicBezTo>
                    <a:pt x="54610" y="17780"/>
                    <a:pt x="46989" y="11430"/>
                    <a:pt x="35560" y="11430"/>
                  </a:cubicBezTo>
                  <a:cubicBezTo>
                    <a:pt x="24130" y="11430"/>
                    <a:pt x="16510" y="19050"/>
                    <a:pt x="16510" y="27940"/>
                  </a:cubicBezTo>
                  <a:cubicBezTo>
                    <a:pt x="16510" y="36830"/>
                    <a:pt x="24130" y="44450"/>
                    <a:pt x="3556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 326">
              <a:extLst>
                <a:ext uri="{FF2B5EF4-FFF2-40B4-BE49-F238E27FC236}">
                  <a16:creationId xmlns:a16="http://schemas.microsoft.com/office/drawing/2014/main" id="{85A82BB1-9878-B523-869D-A3C4FDE4D839}"/>
                </a:ext>
              </a:extLst>
            </p:cNvPr>
            <p:cNvSpPr/>
            <p:nvPr/>
          </p:nvSpPr>
          <p:spPr>
            <a:xfrm>
              <a:off x="5190491" y="4126230"/>
              <a:ext cx="15239" cy="109220"/>
            </a:xfrm>
            <a:custGeom>
              <a:avLst/>
              <a:gdLst>
                <a:gd name="connsiteX0" fmla="*/ 0 w 15239"/>
                <a:gd name="connsiteY0" fmla="*/ 109220 h 109220"/>
                <a:gd name="connsiteX1" fmla="*/ 0 w 15239"/>
                <a:gd name="connsiteY1" fmla="*/ 0 h 109220"/>
                <a:gd name="connsiteX2" fmla="*/ 15240 w 15239"/>
                <a:gd name="connsiteY2" fmla="*/ 0 h 109220"/>
                <a:gd name="connsiteX3" fmla="*/ 15240 w 15239"/>
                <a:gd name="connsiteY3" fmla="*/ 109220 h 109220"/>
                <a:gd name="connsiteX4" fmla="*/ 0 w 15239"/>
                <a:gd name="connsiteY4" fmla="*/ 109220 h 109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39" h="109220">
                  <a:moveTo>
                    <a:pt x="0" y="109220"/>
                  </a:moveTo>
                  <a:lnTo>
                    <a:pt x="0" y="0"/>
                  </a:lnTo>
                  <a:lnTo>
                    <a:pt x="15240" y="0"/>
                  </a:lnTo>
                  <a:lnTo>
                    <a:pt x="15240" y="109220"/>
                  </a:lnTo>
                  <a:lnTo>
                    <a:pt x="0" y="1092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 327">
              <a:extLst>
                <a:ext uri="{FF2B5EF4-FFF2-40B4-BE49-F238E27FC236}">
                  <a16:creationId xmlns:a16="http://schemas.microsoft.com/office/drawing/2014/main" id="{A8B31834-22B8-758C-FF97-780183061D18}"/>
                </a:ext>
              </a:extLst>
            </p:cNvPr>
            <p:cNvSpPr/>
            <p:nvPr/>
          </p:nvSpPr>
          <p:spPr>
            <a:xfrm>
              <a:off x="5234941" y="4157980"/>
              <a:ext cx="67309" cy="80010"/>
            </a:xfrm>
            <a:custGeom>
              <a:avLst/>
              <a:gdLst>
                <a:gd name="connsiteX0" fmla="*/ 11430 w 67309"/>
                <a:gd name="connsiteY0" fmla="*/ 1270 h 80010"/>
                <a:gd name="connsiteX1" fmla="*/ 11430 w 67309"/>
                <a:gd name="connsiteY1" fmla="*/ 11430 h 80010"/>
                <a:gd name="connsiteX2" fmla="*/ 11430 w 67309"/>
                <a:gd name="connsiteY2" fmla="*/ 17780 h 80010"/>
                <a:gd name="connsiteX3" fmla="*/ 11430 w 67309"/>
                <a:gd name="connsiteY3" fmla="*/ 17780 h 80010"/>
                <a:gd name="connsiteX4" fmla="*/ 40640 w 67309"/>
                <a:gd name="connsiteY4" fmla="*/ 0 h 80010"/>
                <a:gd name="connsiteX5" fmla="*/ 67310 w 67309"/>
                <a:gd name="connsiteY5" fmla="*/ 30480 h 80010"/>
                <a:gd name="connsiteX6" fmla="*/ 67310 w 67309"/>
                <a:gd name="connsiteY6" fmla="*/ 78740 h 80010"/>
                <a:gd name="connsiteX7" fmla="*/ 53340 w 67309"/>
                <a:gd name="connsiteY7" fmla="*/ 78740 h 80010"/>
                <a:gd name="connsiteX8" fmla="*/ 53340 w 67309"/>
                <a:gd name="connsiteY8" fmla="*/ 34290 h 80010"/>
                <a:gd name="connsiteX9" fmla="*/ 39370 w 67309"/>
                <a:gd name="connsiteY9" fmla="*/ 13970 h 80010"/>
                <a:gd name="connsiteX10" fmla="*/ 13970 w 67309"/>
                <a:gd name="connsiteY10" fmla="*/ 41910 h 80010"/>
                <a:gd name="connsiteX11" fmla="*/ 13970 w 67309"/>
                <a:gd name="connsiteY11" fmla="*/ 80010 h 80010"/>
                <a:gd name="connsiteX12" fmla="*/ 0 w 67309"/>
                <a:gd name="connsiteY12" fmla="*/ 80010 h 80010"/>
                <a:gd name="connsiteX13" fmla="*/ 0 w 67309"/>
                <a:gd name="connsiteY13" fmla="*/ 3810 h 80010"/>
                <a:gd name="connsiteX14" fmla="*/ 12700 w 67309"/>
                <a:gd name="connsiteY14" fmla="*/ 3810 h 8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09" h="80010">
                  <a:moveTo>
                    <a:pt x="11430" y="1270"/>
                  </a:moveTo>
                  <a:lnTo>
                    <a:pt x="11430" y="11430"/>
                  </a:lnTo>
                  <a:cubicBezTo>
                    <a:pt x="11430" y="15240"/>
                    <a:pt x="11430" y="16510"/>
                    <a:pt x="11430" y="17780"/>
                  </a:cubicBezTo>
                  <a:lnTo>
                    <a:pt x="11430" y="17780"/>
                  </a:lnTo>
                  <a:cubicBezTo>
                    <a:pt x="13970" y="11430"/>
                    <a:pt x="24130" y="0"/>
                    <a:pt x="40640" y="0"/>
                  </a:cubicBezTo>
                  <a:cubicBezTo>
                    <a:pt x="57150" y="0"/>
                    <a:pt x="67310" y="11430"/>
                    <a:pt x="67310" y="30480"/>
                  </a:cubicBezTo>
                  <a:lnTo>
                    <a:pt x="67310" y="78740"/>
                  </a:lnTo>
                  <a:lnTo>
                    <a:pt x="53340" y="78740"/>
                  </a:lnTo>
                  <a:lnTo>
                    <a:pt x="53340" y="34290"/>
                  </a:lnTo>
                  <a:cubicBezTo>
                    <a:pt x="53340" y="24130"/>
                    <a:pt x="52070" y="13970"/>
                    <a:pt x="39370" y="13970"/>
                  </a:cubicBezTo>
                  <a:cubicBezTo>
                    <a:pt x="26670" y="13970"/>
                    <a:pt x="13970" y="25400"/>
                    <a:pt x="13970" y="41910"/>
                  </a:cubicBezTo>
                  <a:lnTo>
                    <a:pt x="13970" y="80010"/>
                  </a:lnTo>
                  <a:lnTo>
                    <a:pt x="0" y="80010"/>
                  </a:lnTo>
                  <a:lnTo>
                    <a:pt x="0" y="3810"/>
                  </a:lnTo>
                  <a:lnTo>
                    <a:pt x="1270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 328">
              <a:extLst>
                <a:ext uri="{FF2B5EF4-FFF2-40B4-BE49-F238E27FC236}">
                  <a16:creationId xmlns:a16="http://schemas.microsoft.com/office/drawing/2014/main" id="{4E255C81-9671-C07F-48F2-69628447B8EE}"/>
                </a:ext>
              </a:extLst>
            </p:cNvPr>
            <p:cNvSpPr/>
            <p:nvPr/>
          </p:nvSpPr>
          <p:spPr>
            <a:xfrm>
              <a:off x="5316221" y="4136390"/>
              <a:ext cx="52070" cy="100329"/>
            </a:xfrm>
            <a:custGeom>
              <a:avLst/>
              <a:gdLst>
                <a:gd name="connsiteX0" fmla="*/ 12700 w 52070"/>
                <a:gd name="connsiteY0" fmla="*/ 22860 h 100329"/>
                <a:gd name="connsiteX1" fmla="*/ 12700 w 52070"/>
                <a:gd name="connsiteY1" fmla="*/ 0 h 100329"/>
                <a:gd name="connsiteX2" fmla="*/ 26670 w 52070"/>
                <a:gd name="connsiteY2" fmla="*/ 0 h 100329"/>
                <a:gd name="connsiteX3" fmla="*/ 26670 w 52070"/>
                <a:gd name="connsiteY3" fmla="*/ 22860 h 100329"/>
                <a:gd name="connsiteX4" fmla="*/ 49530 w 52070"/>
                <a:gd name="connsiteY4" fmla="*/ 22860 h 100329"/>
                <a:gd name="connsiteX5" fmla="*/ 49530 w 52070"/>
                <a:gd name="connsiteY5" fmla="*/ 34290 h 100329"/>
                <a:gd name="connsiteX6" fmla="*/ 26670 w 52070"/>
                <a:gd name="connsiteY6" fmla="*/ 34290 h 100329"/>
                <a:gd name="connsiteX7" fmla="*/ 26670 w 52070"/>
                <a:gd name="connsiteY7" fmla="*/ 73660 h 100329"/>
                <a:gd name="connsiteX8" fmla="*/ 38100 w 52070"/>
                <a:gd name="connsiteY8" fmla="*/ 87630 h 100329"/>
                <a:gd name="connsiteX9" fmla="*/ 52070 w 52070"/>
                <a:gd name="connsiteY9" fmla="*/ 83820 h 100329"/>
                <a:gd name="connsiteX10" fmla="*/ 52070 w 52070"/>
                <a:gd name="connsiteY10" fmla="*/ 96520 h 100329"/>
                <a:gd name="connsiteX11" fmla="*/ 35560 w 52070"/>
                <a:gd name="connsiteY11" fmla="*/ 100330 h 100329"/>
                <a:gd name="connsiteX12" fmla="*/ 12700 w 52070"/>
                <a:gd name="connsiteY12" fmla="*/ 77470 h 100329"/>
                <a:gd name="connsiteX13" fmla="*/ 12700 w 52070"/>
                <a:gd name="connsiteY13" fmla="*/ 34290 h 100329"/>
                <a:gd name="connsiteX14" fmla="*/ 0 w 52070"/>
                <a:gd name="connsiteY14" fmla="*/ 34290 h 100329"/>
                <a:gd name="connsiteX15" fmla="*/ 0 w 52070"/>
                <a:gd name="connsiteY15" fmla="*/ 22860 h 100329"/>
                <a:gd name="connsiteX16" fmla="*/ 12700 w 52070"/>
                <a:gd name="connsiteY16" fmla="*/ 22860 h 100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070" h="100329">
                  <a:moveTo>
                    <a:pt x="12700" y="22860"/>
                  </a:moveTo>
                  <a:lnTo>
                    <a:pt x="12700" y="0"/>
                  </a:lnTo>
                  <a:lnTo>
                    <a:pt x="26670" y="0"/>
                  </a:lnTo>
                  <a:lnTo>
                    <a:pt x="26670" y="22860"/>
                  </a:lnTo>
                  <a:lnTo>
                    <a:pt x="49530" y="22860"/>
                  </a:lnTo>
                  <a:lnTo>
                    <a:pt x="49530" y="34290"/>
                  </a:lnTo>
                  <a:lnTo>
                    <a:pt x="26670" y="34290"/>
                  </a:lnTo>
                  <a:lnTo>
                    <a:pt x="26670" y="73660"/>
                  </a:lnTo>
                  <a:cubicBezTo>
                    <a:pt x="26670" y="85090"/>
                    <a:pt x="31750" y="87630"/>
                    <a:pt x="38100" y="87630"/>
                  </a:cubicBezTo>
                  <a:cubicBezTo>
                    <a:pt x="44450" y="87630"/>
                    <a:pt x="48260" y="86360"/>
                    <a:pt x="52070" y="83820"/>
                  </a:cubicBezTo>
                  <a:lnTo>
                    <a:pt x="52070" y="96520"/>
                  </a:lnTo>
                  <a:cubicBezTo>
                    <a:pt x="48260" y="97790"/>
                    <a:pt x="41910" y="100330"/>
                    <a:pt x="35560" y="100330"/>
                  </a:cubicBezTo>
                  <a:cubicBezTo>
                    <a:pt x="24130" y="100330"/>
                    <a:pt x="12700" y="95250"/>
                    <a:pt x="12700" y="77470"/>
                  </a:cubicBezTo>
                  <a:lnTo>
                    <a:pt x="12700" y="34290"/>
                  </a:lnTo>
                  <a:lnTo>
                    <a:pt x="0" y="34290"/>
                  </a:lnTo>
                  <a:lnTo>
                    <a:pt x="0" y="22860"/>
                  </a:lnTo>
                  <a:lnTo>
                    <a:pt x="12700" y="228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 329">
              <a:extLst>
                <a:ext uri="{FF2B5EF4-FFF2-40B4-BE49-F238E27FC236}">
                  <a16:creationId xmlns:a16="http://schemas.microsoft.com/office/drawing/2014/main" id="{EAF2DD21-D943-9449-9253-72479237CBB1}"/>
                </a:ext>
              </a:extLst>
            </p:cNvPr>
            <p:cNvSpPr/>
            <p:nvPr/>
          </p:nvSpPr>
          <p:spPr>
            <a:xfrm>
              <a:off x="5378451" y="4157980"/>
              <a:ext cx="71120" cy="78740"/>
            </a:xfrm>
            <a:custGeom>
              <a:avLst/>
              <a:gdLst>
                <a:gd name="connsiteX0" fmla="*/ 71120 w 71120"/>
                <a:gd name="connsiteY0" fmla="*/ 35560 h 78740"/>
                <a:gd name="connsiteX1" fmla="*/ 71120 w 71120"/>
                <a:gd name="connsiteY1" fmla="*/ 43180 h 78740"/>
                <a:gd name="connsiteX2" fmla="*/ 13970 w 71120"/>
                <a:gd name="connsiteY2" fmla="*/ 43180 h 78740"/>
                <a:gd name="connsiteX3" fmla="*/ 40640 w 71120"/>
                <a:gd name="connsiteY3" fmla="*/ 67310 h 78740"/>
                <a:gd name="connsiteX4" fmla="*/ 68580 w 71120"/>
                <a:gd name="connsiteY4" fmla="*/ 59690 h 78740"/>
                <a:gd name="connsiteX5" fmla="*/ 68580 w 71120"/>
                <a:gd name="connsiteY5" fmla="*/ 72390 h 78740"/>
                <a:gd name="connsiteX6" fmla="*/ 40640 w 71120"/>
                <a:gd name="connsiteY6" fmla="*/ 78740 h 78740"/>
                <a:gd name="connsiteX7" fmla="*/ 0 w 71120"/>
                <a:gd name="connsiteY7" fmla="*/ 39370 h 78740"/>
                <a:gd name="connsiteX8" fmla="*/ 36830 w 71120"/>
                <a:gd name="connsiteY8" fmla="*/ 0 h 78740"/>
                <a:gd name="connsiteX9" fmla="*/ 71120 w 71120"/>
                <a:gd name="connsiteY9" fmla="*/ 35560 h 78740"/>
                <a:gd name="connsiteX10" fmla="*/ 36830 w 71120"/>
                <a:gd name="connsiteY10" fmla="*/ 11430 h 78740"/>
                <a:gd name="connsiteX11" fmla="*/ 13970 w 71120"/>
                <a:gd name="connsiteY11" fmla="*/ 33020 h 78740"/>
                <a:gd name="connsiteX12" fmla="*/ 57150 w 71120"/>
                <a:gd name="connsiteY12" fmla="*/ 33020 h 78740"/>
                <a:gd name="connsiteX13" fmla="*/ 36830 w 71120"/>
                <a:gd name="connsiteY13" fmla="*/ 1143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120" h="78740">
                  <a:moveTo>
                    <a:pt x="71120" y="35560"/>
                  </a:moveTo>
                  <a:cubicBezTo>
                    <a:pt x="71120" y="38100"/>
                    <a:pt x="71120" y="41910"/>
                    <a:pt x="71120" y="43180"/>
                  </a:cubicBezTo>
                  <a:lnTo>
                    <a:pt x="13970" y="43180"/>
                  </a:lnTo>
                  <a:cubicBezTo>
                    <a:pt x="13970" y="58420"/>
                    <a:pt x="24130" y="67310"/>
                    <a:pt x="40640" y="67310"/>
                  </a:cubicBezTo>
                  <a:cubicBezTo>
                    <a:pt x="57150" y="67310"/>
                    <a:pt x="62230" y="64770"/>
                    <a:pt x="68580" y="59690"/>
                  </a:cubicBezTo>
                  <a:lnTo>
                    <a:pt x="68580" y="72390"/>
                  </a:lnTo>
                  <a:cubicBezTo>
                    <a:pt x="62230" y="76200"/>
                    <a:pt x="52070" y="78740"/>
                    <a:pt x="4064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6830" y="0"/>
                  </a:cubicBezTo>
                  <a:cubicBezTo>
                    <a:pt x="57150" y="0"/>
                    <a:pt x="71120" y="16510"/>
                    <a:pt x="71120" y="35560"/>
                  </a:cubicBezTo>
                  <a:close/>
                  <a:moveTo>
                    <a:pt x="36830" y="11430"/>
                  </a:moveTo>
                  <a:cubicBezTo>
                    <a:pt x="24130" y="11430"/>
                    <a:pt x="15240" y="21590"/>
                    <a:pt x="13970" y="33020"/>
                  </a:cubicBezTo>
                  <a:lnTo>
                    <a:pt x="57150" y="33020"/>
                  </a:lnTo>
                  <a:cubicBezTo>
                    <a:pt x="57150" y="21590"/>
                    <a:pt x="49530" y="11430"/>
                    <a:pt x="3683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 330">
              <a:extLst>
                <a:ext uri="{FF2B5EF4-FFF2-40B4-BE49-F238E27FC236}">
                  <a16:creationId xmlns:a16="http://schemas.microsoft.com/office/drawing/2014/main" id="{75EEF63B-E83C-1687-0BD6-196125C2FC6F}"/>
                </a:ext>
              </a:extLst>
            </p:cNvPr>
            <p:cNvSpPr/>
            <p:nvPr/>
          </p:nvSpPr>
          <p:spPr>
            <a:xfrm>
              <a:off x="5468621" y="4156710"/>
              <a:ext cx="41449" cy="77470"/>
            </a:xfrm>
            <a:custGeom>
              <a:avLst/>
              <a:gdLst>
                <a:gd name="connsiteX0" fmla="*/ 0 w 41449"/>
                <a:gd name="connsiteY0" fmla="*/ 2540 h 77470"/>
                <a:gd name="connsiteX1" fmla="*/ 12700 w 41449"/>
                <a:gd name="connsiteY1" fmla="*/ 2540 h 77470"/>
                <a:gd name="connsiteX2" fmla="*/ 12700 w 41449"/>
                <a:gd name="connsiteY2" fmla="*/ 12700 h 77470"/>
                <a:gd name="connsiteX3" fmla="*/ 12700 w 41449"/>
                <a:gd name="connsiteY3" fmla="*/ 17780 h 77470"/>
                <a:gd name="connsiteX4" fmla="*/ 12700 w 41449"/>
                <a:gd name="connsiteY4" fmla="*/ 17780 h 77470"/>
                <a:gd name="connsiteX5" fmla="*/ 35560 w 41449"/>
                <a:gd name="connsiteY5" fmla="*/ 0 h 77470"/>
                <a:gd name="connsiteX6" fmla="*/ 40640 w 41449"/>
                <a:gd name="connsiteY6" fmla="*/ 0 h 77470"/>
                <a:gd name="connsiteX7" fmla="*/ 40640 w 41449"/>
                <a:gd name="connsiteY7" fmla="*/ 13970 h 77470"/>
                <a:gd name="connsiteX8" fmla="*/ 36830 w 41449"/>
                <a:gd name="connsiteY8" fmla="*/ 13970 h 77470"/>
                <a:gd name="connsiteX9" fmla="*/ 13970 w 41449"/>
                <a:gd name="connsiteY9" fmla="*/ 44450 h 77470"/>
                <a:gd name="connsiteX10" fmla="*/ 13970 w 41449"/>
                <a:gd name="connsiteY10" fmla="*/ 77470 h 77470"/>
                <a:gd name="connsiteX11" fmla="*/ 0 w 41449"/>
                <a:gd name="connsiteY11" fmla="*/ 77470 h 77470"/>
                <a:gd name="connsiteX12" fmla="*/ 0 w 41449"/>
                <a:gd name="connsiteY12" fmla="*/ 1270 h 77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449" h="77470">
                  <a:moveTo>
                    <a:pt x="0" y="2540"/>
                  </a:moveTo>
                  <a:lnTo>
                    <a:pt x="12700" y="2540"/>
                  </a:lnTo>
                  <a:lnTo>
                    <a:pt x="12700" y="12700"/>
                  </a:lnTo>
                  <a:cubicBezTo>
                    <a:pt x="12700" y="15240"/>
                    <a:pt x="12700" y="17780"/>
                    <a:pt x="12700" y="17780"/>
                  </a:cubicBezTo>
                  <a:lnTo>
                    <a:pt x="12700" y="17780"/>
                  </a:lnTo>
                  <a:cubicBezTo>
                    <a:pt x="16510" y="6350"/>
                    <a:pt x="25400" y="0"/>
                    <a:pt x="35560" y="0"/>
                  </a:cubicBezTo>
                  <a:cubicBezTo>
                    <a:pt x="45720" y="0"/>
                    <a:pt x="39370" y="0"/>
                    <a:pt x="40640" y="0"/>
                  </a:cubicBezTo>
                  <a:lnTo>
                    <a:pt x="40640" y="13970"/>
                  </a:lnTo>
                  <a:cubicBezTo>
                    <a:pt x="40640" y="13970"/>
                    <a:pt x="38100" y="13970"/>
                    <a:pt x="36830" y="13970"/>
                  </a:cubicBezTo>
                  <a:cubicBezTo>
                    <a:pt x="21590" y="13970"/>
                    <a:pt x="13970" y="30480"/>
                    <a:pt x="13970" y="44450"/>
                  </a:cubicBezTo>
                  <a:lnTo>
                    <a:pt x="13970" y="77470"/>
                  </a:lnTo>
                  <a:lnTo>
                    <a:pt x="0" y="774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 331">
              <a:extLst>
                <a:ext uri="{FF2B5EF4-FFF2-40B4-BE49-F238E27FC236}">
                  <a16:creationId xmlns:a16="http://schemas.microsoft.com/office/drawing/2014/main" id="{92DE817C-DCA6-E03E-FE24-4FDF6F51AC12}"/>
                </a:ext>
              </a:extLst>
            </p:cNvPr>
            <p:cNvSpPr/>
            <p:nvPr/>
          </p:nvSpPr>
          <p:spPr>
            <a:xfrm>
              <a:off x="5529580" y="4157980"/>
              <a:ext cx="67310" cy="80010"/>
            </a:xfrm>
            <a:custGeom>
              <a:avLst/>
              <a:gdLst>
                <a:gd name="connsiteX0" fmla="*/ 11430 w 67310"/>
                <a:gd name="connsiteY0" fmla="*/ 1270 h 80010"/>
                <a:gd name="connsiteX1" fmla="*/ 11430 w 67310"/>
                <a:gd name="connsiteY1" fmla="*/ 11430 h 80010"/>
                <a:gd name="connsiteX2" fmla="*/ 11430 w 67310"/>
                <a:gd name="connsiteY2" fmla="*/ 17780 h 80010"/>
                <a:gd name="connsiteX3" fmla="*/ 11430 w 67310"/>
                <a:gd name="connsiteY3" fmla="*/ 17780 h 80010"/>
                <a:gd name="connsiteX4" fmla="*/ 40640 w 67310"/>
                <a:gd name="connsiteY4" fmla="*/ 0 h 80010"/>
                <a:gd name="connsiteX5" fmla="*/ 67310 w 67310"/>
                <a:gd name="connsiteY5" fmla="*/ 30480 h 80010"/>
                <a:gd name="connsiteX6" fmla="*/ 67310 w 67310"/>
                <a:gd name="connsiteY6" fmla="*/ 78740 h 80010"/>
                <a:gd name="connsiteX7" fmla="*/ 53340 w 67310"/>
                <a:gd name="connsiteY7" fmla="*/ 78740 h 80010"/>
                <a:gd name="connsiteX8" fmla="*/ 53340 w 67310"/>
                <a:gd name="connsiteY8" fmla="*/ 34290 h 80010"/>
                <a:gd name="connsiteX9" fmla="*/ 39370 w 67310"/>
                <a:gd name="connsiteY9" fmla="*/ 13970 h 80010"/>
                <a:gd name="connsiteX10" fmla="*/ 13970 w 67310"/>
                <a:gd name="connsiteY10" fmla="*/ 41910 h 80010"/>
                <a:gd name="connsiteX11" fmla="*/ 13970 w 67310"/>
                <a:gd name="connsiteY11" fmla="*/ 80010 h 80010"/>
                <a:gd name="connsiteX12" fmla="*/ 0 w 67310"/>
                <a:gd name="connsiteY12" fmla="*/ 80010 h 80010"/>
                <a:gd name="connsiteX13" fmla="*/ 0 w 67310"/>
                <a:gd name="connsiteY13" fmla="*/ 3810 h 80010"/>
                <a:gd name="connsiteX14" fmla="*/ 12700 w 67310"/>
                <a:gd name="connsiteY14" fmla="*/ 3810 h 8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10" h="80010">
                  <a:moveTo>
                    <a:pt x="11430" y="1270"/>
                  </a:moveTo>
                  <a:lnTo>
                    <a:pt x="11430" y="11430"/>
                  </a:lnTo>
                  <a:cubicBezTo>
                    <a:pt x="11430" y="15240"/>
                    <a:pt x="11430" y="16510"/>
                    <a:pt x="11430" y="17780"/>
                  </a:cubicBezTo>
                  <a:lnTo>
                    <a:pt x="11430" y="17780"/>
                  </a:lnTo>
                  <a:cubicBezTo>
                    <a:pt x="13970" y="11430"/>
                    <a:pt x="24130" y="0"/>
                    <a:pt x="40640" y="0"/>
                  </a:cubicBezTo>
                  <a:cubicBezTo>
                    <a:pt x="57150" y="0"/>
                    <a:pt x="67310" y="11430"/>
                    <a:pt x="67310" y="30480"/>
                  </a:cubicBezTo>
                  <a:lnTo>
                    <a:pt x="67310" y="78740"/>
                  </a:lnTo>
                  <a:lnTo>
                    <a:pt x="53340" y="78740"/>
                  </a:lnTo>
                  <a:lnTo>
                    <a:pt x="53340" y="34290"/>
                  </a:lnTo>
                  <a:cubicBezTo>
                    <a:pt x="53340" y="24130"/>
                    <a:pt x="52070" y="13970"/>
                    <a:pt x="39370" y="13970"/>
                  </a:cubicBezTo>
                  <a:cubicBezTo>
                    <a:pt x="26670" y="13970"/>
                    <a:pt x="13970" y="25400"/>
                    <a:pt x="13970" y="41910"/>
                  </a:cubicBezTo>
                  <a:lnTo>
                    <a:pt x="13970" y="80010"/>
                  </a:lnTo>
                  <a:lnTo>
                    <a:pt x="0" y="80010"/>
                  </a:lnTo>
                  <a:lnTo>
                    <a:pt x="0" y="3810"/>
                  </a:lnTo>
                  <a:lnTo>
                    <a:pt x="1270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 332">
              <a:extLst>
                <a:ext uri="{FF2B5EF4-FFF2-40B4-BE49-F238E27FC236}">
                  <a16:creationId xmlns:a16="http://schemas.microsoft.com/office/drawing/2014/main" id="{261196C2-B4FA-88BD-745B-8104701ACC59}"/>
                </a:ext>
              </a:extLst>
            </p:cNvPr>
            <p:cNvSpPr/>
            <p:nvPr/>
          </p:nvSpPr>
          <p:spPr>
            <a:xfrm>
              <a:off x="5614671" y="4157980"/>
              <a:ext cx="63500" cy="78740"/>
            </a:xfrm>
            <a:custGeom>
              <a:avLst/>
              <a:gdLst>
                <a:gd name="connsiteX0" fmla="*/ 5080 w 63500"/>
                <a:gd name="connsiteY0" fmla="*/ 5080 h 78740"/>
                <a:gd name="connsiteX1" fmla="*/ 31750 w 63500"/>
                <a:gd name="connsiteY1" fmla="*/ 0 h 78740"/>
                <a:gd name="connsiteX2" fmla="*/ 63500 w 63500"/>
                <a:gd name="connsiteY2" fmla="*/ 29210 h 78740"/>
                <a:gd name="connsiteX3" fmla="*/ 63500 w 63500"/>
                <a:gd name="connsiteY3" fmla="*/ 77470 h 78740"/>
                <a:gd name="connsiteX4" fmla="*/ 50800 w 63500"/>
                <a:gd name="connsiteY4" fmla="*/ 77470 h 78740"/>
                <a:gd name="connsiteX5" fmla="*/ 50800 w 63500"/>
                <a:gd name="connsiteY5" fmla="*/ 68580 h 78740"/>
                <a:gd name="connsiteX6" fmla="*/ 50800 w 63500"/>
                <a:gd name="connsiteY6" fmla="*/ 62230 h 78740"/>
                <a:gd name="connsiteX7" fmla="*/ 50800 w 63500"/>
                <a:gd name="connsiteY7" fmla="*/ 62230 h 78740"/>
                <a:gd name="connsiteX8" fmla="*/ 24130 w 63500"/>
                <a:gd name="connsiteY8" fmla="*/ 78740 h 78740"/>
                <a:gd name="connsiteX9" fmla="*/ 0 w 63500"/>
                <a:gd name="connsiteY9" fmla="*/ 55880 h 78740"/>
                <a:gd name="connsiteX10" fmla="*/ 49530 w 63500"/>
                <a:gd name="connsiteY10" fmla="*/ 33020 h 78740"/>
                <a:gd name="connsiteX11" fmla="*/ 49530 w 63500"/>
                <a:gd name="connsiteY11" fmla="*/ 29210 h 78740"/>
                <a:gd name="connsiteX12" fmla="*/ 29210 w 63500"/>
                <a:gd name="connsiteY12" fmla="*/ 11430 h 78740"/>
                <a:gd name="connsiteX13" fmla="*/ 3810 w 63500"/>
                <a:gd name="connsiteY13" fmla="*/ 17780 h 78740"/>
                <a:gd name="connsiteX14" fmla="*/ 3810 w 63500"/>
                <a:gd name="connsiteY14" fmla="*/ 5080 h 78740"/>
                <a:gd name="connsiteX15" fmla="*/ 49530 w 63500"/>
                <a:gd name="connsiteY15" fmla="*/ 43180 h 78740"/>
                <a:gd name="connsiteX16" fmla="*/ 13970 w 63500"/>
                <a:gd name="connsiteY16" fmla="*/ 55880 h 78740"/>
                <a:gd name="connsiteX17" fmla="*/ 26670 w 63500"/>
                <a:gd name="connsiteY17" fmla="*/ 67310 h 78740"/>
                <a:gd name="connsiteX18" fmla="*/ 49530 w 63500"/>
                <a:gd name="connsiteY18" fmla="*/ 4318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78740">
                  <a:moveTo>
                    <a:pt x="5080" y="5080"/>
                  </a:moveTo>
                  <a:cubicBezTo>
                    <a:pt x="8890" y="2540"/>
                    <a:pt x="19050" y="0"/>
                    <a:pt x="31750" y="0"/>
                  </a:cubicBezTo>
                  <a:cubicBezTo>
                    <a:pt x="53340" y="0"/>
                    <a:pt x="63500" y="10160"/>
                    <a:pt x="63500" y="29210"/>
                  </a:cubicBezTo>
                  <a:lnTo>
                    <a:pt x="63500" y="77470"/>
                  </a:lnTo>
                  <a:lnTo>
                    <a:pt x="50800" y="77470"/>
                  </a:lnTo>
                  <a:lnTo>
                    <a:pt x="50800" y="68580"/>
                  </a:lnTo>
                  <a:cubicBezTo>
                    <a:pt x="50800" y="64770"/>
                    <a:pt x="50800" y="62230"/>
                    <a:pt x="50800" y="62230"/>
                  </a:cubicBezTo>
                  <a:lnTo>
                    <a:pt x="50800" y="62230"/>
                  </a:lnTo>
                  <a:cubicBezTo>
                    <a:pt x="50800" y="64770"/>
                    <a:pt x="41910" y="78740"/>
                    <a:pt x="24130" y="78740"/>
                  </a:cubicBezTo>
                  <a:cubicBezTo>
                    <a:pt x="6350" y="78740"/>
                    <a:pt x="0" y="69850"/>
                    <a:pt x="0" y="55880"/>
                  </a:cubicBezTo>
                  <a:cubicBezTo>
                    <a:pt x="0" y="41910"/>
                    <a:pt x="17780" y="27940"/>
                    <a:pt x="49530" y="33020"/>
                  </a:cubicBezTo>
                  <a:lnTo>
                    <a:pt x="49530" y="29210"/>
                  </a:lnTo>
                  <a:cubicBezTo>
                    <a:pt x="49530" y="16510"/>
                    <a:pt x="41910" y="11430"/>
                    <a:pt x="29210" y="11430"/>
                  </a:cubicBezTo>
                  <a:cubicBezTo>
                    <a:pt x="16510" y="11430"/>
                    <a:pt x="8890" y="15240"/>
                    <a:pt x="3810" y="17780"/>
                  </a:cubicBezTo>
                  <a:lnTo>
                    <a:pt x="3810" y="5080"/>
                  </a:lnTo>
                  <a:close/>
                  <a:moveTo>
                    <a:pt x="49530" y="43180"/>
                  </a:moveTo>
                  <a:cubicBezTo>
                    <a:pt x="24130" y="39370"/>
                    <a:pt x="13970" y="45720"/>
                    <a:pt x="13970" y="55880"/>
                  </a:cubicBezTo>
                  <a:cubicBezTo>
                    <a:pt x="13970" y="66040"/>
                    <a:pt x="19050" y="67310"/>
                    <a:pt x="26670" y="67310"/>
                  </a:cubicBezTo>
                  <a:cubicBezTo>
                    <a:pt x="39370" y="67310"/>
                    <a:pt x="49530" y="54610"/>
                    <a:pt x="4953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 333">
              <a:extLst>
                <a:ext uri="{FF2B5EF4-FFF2-40B4-BE49-F238E27FC236}">
                  <a16:creationId xmlns:a16="http://schemas.microsoft.com/office/drawing/2014/main" id="{404ECAB8-A4B3-683D-6FB2-FCE432881A49}"/>
                </a:ext>
              </a:extLst>
            </p:cNvPr>
            <p:cNvSpPr/>
            <p:nvPr/>
          </p:nvSpPr>
          <p:spPr>
            <a:xfrm>
              <a:off x="5702301" y="4126230"/>
              <a:ext cx="29209" cy="113029"/>
            </a:xfrm>
            <a:custGeom>
              <a:avLst/>
              <a:gdLst>
                <a:gd name="connsiteX0" fmla="*/ 0 w 29209"/>
                <a:gd name="connsiteY0" fmla="*/ 0 h 113029"/>
                <a:gd name="connsiteX1" fmla="*/ 13970 w 29209"/>
                <a:gd name="connsiteY1" fmla="*/ 0 h 113029"/>
                <a:gd name="connsiteX2" fmla="*/ 13970 w 29209"/>
                <a:gd name="connsiteY2" fmla="*/ 87630 h 113029"/>
                <a:gd name="connsiteX3" fmla="*/ 22860 w 29209"/>
                <a:gd name="connsiteY3" fmla="*/ 99060 h 113029"/>
                <a:gd name="connsiteX4" fmla="*/ 29210 w 29209"/>
                <a:gd name="connsiteY4" fmla="*/ 99060 h 113029"/>
                <a:gd name="connsiteX5" fmla="*/ 29210 w 29209"/>
                <a:gd name="connsiteY5" fmla="*/ 111760 h 113029"/>
                <a:gd name="connsiteX6" fmla="*/ 19050 w 29209"/>
                <a:gd name="connsiteY6" fmla="*/ 113030 h 113029"/>
                <a:gd name="connsiteX7" fmla="*/ 0 w 29209"/>
                <a:gd name="connsiteY7" fmla="*/ 91440 h 113029"/>
                <a:gd name="connsiteX8" fmla="*/ 0 w 29209"/>
                <a:gd name="connsiteY8" fmla="*/ 1270 h 11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09" h="113029">
                  <a:moveTo>
                    <a:pt x="0" y="0"/>
                  </a:moveTo>
                  <a:lnTo>
                    <a:pt x="13970" y="0"/>
                  </a:lnTo>
                  <a:lnTo>
                    <a:pt x="13970" y="87630"/>
                  </a:lnTo>
                  <a:cubicBezTo>
                    <a:pt x="13970" y="95250"/>
                    <a:pt x="16510" y="99060"/>
                    <a:pt x="22860" y="99060"/>
                  </a:cubicBezTo>
                  <a:cubicBezTo>
                    <a:pt x="29210" y="99060"/>
                    <a:pt x="29210" y="99060"/>
                    <a:pt x="29210" y="99060"/>
                  </a:cubicBezTo>
                  <a:lnTo>
                    <a:pt x="29210" y="111760"/>
                  </a:lnTo>
                  <a:cubicBezTo>
                    <a:pt x="29210" y="111760"/>
                    <a:pt x="24130" y="113030"/>
                    <a:pt x="19050" y="113030"/>
                  </a:cubicBezTo>
                  <a:cubicBezTo>
                    <a:pt x="7620" y="113030"/>
                    <a:pt x="0" y="106680"/>
                    <a:pt x="0" y="9144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 334">
              <a:extLst>
                <a:ext uri="{FF2B5EF4-FFF2-40B4-BE49-F238E27FC236}">
                  <a16:creationId xmlns:a16="http://schemas.microsoft.com/office/drawing/2014/main" id="{C4611A79-565C-68BE-3248-91F2E91CC967}"/>
                </a:ext>
              </a:extLst>
            </p:cNvPr>
            <p:cNvSpPr/>
            <p:nvPr/>
          </p:nvSpPr>
          <p:spPr>
            <a:xfrm>
              <a:off x="5777230" y="4124960"/>
              <a:ext cx="81279" cy="110490"/>
            </a:xfrm>
            <a:custGeom>
              <a:avLst/>
              <a:gdLst>
                <a:gd name="connsiteX0" fmla="*/ 48260 w 81279"/>
                <a:gd name="connsiteY0" fmla="*/ 12700 h 110490"/>
                <a:gd name="connsiteX1" fmla="*/ 48260 w 81279"/>
                <a:gd name="connsiteY1" fmla="*/ 110490 h 110490"/>
                <a:gd name="connsiteX2" fmla="*/ 33020 w 81279"/>
                <a:gd name="connsiteY2" fmla="*/ 110490 h 110490"/>
                <a:gd name="connsiteX3" fmla="*/ 33020 w 81279"/>
                <a:gd name="connsiteY3" fmla="*/ 12700 h 110490"/>
                <a:gd name="connsiteX4" fmla="*/ 0 w 81279"/>
                <a:gd name="connsiteY4" fmla="*/ 12700 h 110490"/>
                <a:gd name="connsiteX5" fmla="*/ 0 w 81279"/>
                <a:gd name="connsiteY5" fmla="*/ 0 h 110490"/>
                <a:gd name="connsiteX6" fmla="*/ 81280 w 81279"/>
                <a:gd name="connsiteY6" fmla="*/ 0 h 110490"/>
                <a:gd name="connsiteX7" fmla="*/ 81280 w 81279"/>
                <a:gd name="connsiteY7" fmla="*/ 12700 h 110490"/>
                <a:gd name="connsiteX8" fmla="*/ 48260 w 81279"/>
                <a:gd name="connsiteY8" fmla="*/ 12700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279" h="110490">
                  <a:moveTo>
                    <a:pt x="48260" y="12700"/>
                  </a:moveTo>
                  <a:lnTo>
                    <a:pt x="48260" y="110490"/>
                  </a:lnTo>
                  <a:lnTo>
                    <a:pt x="33020" y="110490"/>
                  </a:lnTo>
                  <a:lnTo>
                    <a:pt x="33020" y="12700"/>
                  </a:lnTo>
                  <a:lnTo>
                    <a:pt x="0" y="12700"/>
                  </a:lnTo>
                  <a:lnTo>
                    <a:pt x="0" y="0"/>
                  </a:lnTo>
                  <a:lnTo>
                    <a:pt x="81280" y="0"/>
                  </a:lnTo>
                  <a:lnTo>
                    <a:pt x="81280" y="12700"/>
                  </a:lnTo>
                  <a:lnTo>
                    <a:pt x="48260" y="127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 335">
              <a:extLst>
                <a:ext uri="{FF2B5EF4-FFF2-40B4-BE49-F238E27FC236}">
                  <a16:creationId xmlns:a16="http://schemas.microsoft.com/office/drawing/2014/main" id="{EAEEE0F5-BF75-8AFA-7B5E-AAFAD34A5B37}"/>
                </a:ext>
              </a:extLst>
            </p:cNvPr>
            <p:cNvSpPr/>
            <p:nvPr/>
          </p:nvSpPr>
          <p:spPr>
            <a:xfrm>
              <a:off x="5866130" y="4156710"/>
              <a:ext cx="41449" cy="77470"/>
            </a:xfrm>
            <a:custGeom>
              <a:avLst/>
              <a:gdLst>
                <a:gd name="connsiteX0" fmla="*/ 0 w 41449"/>
                <a:gd name="connsiteY0" fmla="*/ 2540 h 77470"/>
                <a:gd name="connsiteX1" fmla="*/ 12700 w 41449"/>
                <a:gd name="connsiteY1" fmla="*/ 2540 h 77470"/>
                <a:gd name="connsiteX2" fmla="*/ 12700 w 41449"/>
                <a:gd name="connsiteY2" fmla="*/ 12700 h 77470"/>
                <a:gd name="connsiteX3" fmla="*/ 12700 w 41449"/>
                <a:gd name="connsiteY3" fmla="*/ 17780 h 77470"/>
                <a:gd name="connsiteX4" fmla="*/ 12700 w 41449"/>
                <a:gd name="connsiteY4" fmla="*/ 17780 h 77470"/>
                <a:gd name="connsiteX5" fmla="*/ 35560 w 41449"/>
                <a:gd name="connsiteY5" fmla="*/ 0 h 77470"/>
                <a:gd name="connsiteX6" fmla="*/ 40640 w 41449"/>
                <a:gd name="connsiteY6" fmla="*/ 0 h 77470"/>
                <a:gd name="connsiteX7" fmla="*/ 40640 w 41449"/>
                <a:gd name="connsiteY7" fmla="*/ 13970 h 77470"/>
                <a:gd name="connsiteX8" fmla="*/ 36830 w 41449"/>
                <a:gd name="connsiteY8" fmla="*/ 13970 h 77470"/>
                <a:gd name="connsiteX9" fmla="*/ 13970 w 41449"/>
                <a:gd name="connsiteY9" fmla="*/ 44450 h 77470"/>
                <a:gd name="connsiteX10" fmla="*/ 13970 w 41449"/>
                <a:gd name="connsiteY10" fmla="*/ 77470 h 77470"/>
                <a:gd name="connsiteX11" fmla="*/ 0 w 41449"/>
                <a:gd name="connsiteY11" fmla="*/ 77470 h 77470"/>
                <a:gd name="connsiteX12" fmla="*/ 0 w 41449"/>
                <a:gd name="connsiteY12" fmla="*/ 1270 h 77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449" h="77470">
                  <a:moveTo>
                    <a:pt x="0" y="2540"/>
                  </a:moveTo>
                  <a:lnTo>
                    <a:pt x="12700" y="2540"/>
                  </a:lnTo>
                  <a:lnTo>
                    <a:pt x="12700" y="12700"/>
                  </a:lnTo>
                  <a:cubicBezTo>
                    <a:pt x="12700" y="15240"/>
                    <a:pt x="12700" y="17780"/>
                    <a:pt x="12700" y="17780"/>
                  </a:cubicBezTo>
                  <a:lnTo>
                    <a:pt x="12700" y="17780"/>
                  </a:lnTo>
                  <a:cubicBezTo>
                    <a:pt x="16510" y="6350"/>
                    <a:pt x="25400" y="0"/>
                    <a:pt x="35560" y="0"/>
                  </a:cubicBezTo>
                  <a:cubicBezTo>
                    <a:pt x="45720" y="0"/>
                    <a:pt x="39370" y="0"/>
                    <a:pt x="40640" y="0"/>
                  </a:cubicBezTo>
                  <a:lnTo>
                    <a:pt x="40640" y="13970"/>
                  </a:lnTo>
                  <a:cubicBezTo>
                    <a:pt x="40640" y="13970"/>
                    <a:pt x="38100" y="13970"/>
                    <a:pt x="36830" y="13970"/>
                  </a:cubicBezTo>
                  <a:cubicBezTo>
                    <a:pt x="21590" y="13970"/>
                    <a:pt x="13970" y="30480"/>
                    <a:pt x="13970" y="44450"/>
                  </a:cubicBezTo>
                  <a:lnTo>
                    <a:pt x="13970" y="77470"/>
                  </a:lnTo>
                  <a:lnTo>
                    <a:pt x="0" y="774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 336">
              <a:extLst>
                <a:ext uri="{FF2B5EF4-FFF2-40B4-BE49-F238E27FC236}">
                  <a16:creationId xmlns:a16="http://schemas.microsoft.com/office/drawing/2014/main" id="{C634E3CD-57E5-DD79-9E7F-7308CAE4F36C}"/>
                </a:ext>
              </a:extLst>
            </p:cNvPr>
            <p:cNvSpPr/>
            <p:nvPr/>
          </p:nvSpPr>
          <p:spPr>
            <a:xfrm>
              <a:off x="5916930" y="4157980"/>
              <a:ext cx="63500" cy="78740"/>
            </a:xfrm>
            <a:custGeom>
              <a:avLst/>
              <a:gdLst>
                <a:gd name="connsiteX0" fmla="*/ 5080 w 63500"/>
                <a:gd name="connsiteY0" fmla="*/ 5080 h 78740"/>
                <a:gd name="connsiteX1" fmla="*/ 31750 w 63500"/>
                <a:gd name="connsiteY1" fmla="*/ 0 h 78740"/>
                <a:gd name="connsiteX2" fmla="*/ 63500 w 63500"/>
                <a:gd name="connsiteY2" fmla="*/ 29210 h 78740"/>
                <a:gd name="connsiteX3" fmla="*/ 63500 w 63500"/>
                <a:gd name="connsiteY3" fmla="*/ 77470 h 78740"/>
                <a:gd name="connsiteX4" fmla="*/ 50800 w 63500"/>
                <a:gd name="connsiteY4" fmla="*/ 77470 h 78740"/>
                <a:gd name="connsiteX5" fmla="*/ 50800 w 63500"/>
                <a:gd name="connsiteY5" fmla="*/ 68580 h 78740"/>
                <a:gd name="connsiteX6" fmla="*/ 50800 w 63500"/>
                <a:gd name="connsiteY6" fmla="*/ 62230 h 78740"/>
                <a:gd name="connsiteX7" fmla="*/ 50800 w 63500"/>
                <a:gd name="connsiteY7" fmla="*/ 62230 h 78740"/>
                <a:gd name="connsiteX8" fmla="*/ 24130 w 63500"/>
                <a:gd name="connsiteY8" fmla="*/ 78740 h 78740"/>
                <a:gd name="connsiteX9" fmla="*/ 0 w 63500"/>
                <a:gd name="connsiteY9" fmla="*/ 55880 h 78740"/>
                <a:gd name="connsiteX10" fmla="*/ 49530 w 63500"/>
                <a:gd name="connsiteY10" fmla="*/ 33020 h 78740"/>
                <a:gd name="connsiteX11" fmla="*/ 49530 w 63500"/>
                <a:gd name="connsiteY11" fmla="*/ 29210 h 78740"/>
                <a:gd name="connsiteX12" fmla="*/ 29210 w 63500"/>
                <a:gd name="connsiteY12" fmla="*/ 11430 h 78740"/>
                <a:gd name="connsiteX13" fmla="*/ 3810 w 63500"/>
                <a:gd name="connsiteY13" fmla="*/ 17780 h 78740"/>
                <a:gd name="connsiteX14" fmla="*/ 3810 w 63500"/>
                <a:gd name="connsiteY14" fmla="*/ 5080 h 78740"/>
                <a:gd name="connsiteX15" fmla="*/ 49530 w 63500"/>
                <a:gd name="connsiteY15" fmla="*/ 43180 h 78740"/>
                <a:gd name="connsiteX16" fmla="*/ 13970 w 63500"/>
                <a:gd name="connsiteY16" fmla="*/ 55880 h 78740"/>
                <a:gd name="connsiteX17" fmla="*/ 26670 w 63500"/>
                <a:gd name="connsiteY17" fmla="*/ 67310 h 78740"/>
                <a:gd name="connsiteX18" fmla="*/ 49530 w 63500"/>
                <a:gd name="connsiteY18" fmla="*/ 4318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78740">
                  <a:moveTo>
                    <a:pt x="5080" y="5080"/>
                  </a:moveTo>
                  <a:cubicBezTo>
                    <a:pt x="8890" y="2540"/>
                    <a:pt x="19050" y="0"/>
                    <a:pt x="31750" y="0"/>
                  </a:cubicBezTo>
                  <a:cubicBezTo>
                    <a:pt x="53340" y="0"/>
                    <a:pt x="63500" y="10160"/>
                    <a:pt x="63500" y="29210"/>
                  </a:cubicBezTo>
                  <a:lnTo>
                    <a:pt x="63500" y="77470"/>
                  </a:lnTo>
                  <a:lnTo>
                    <a:pt x="50800" y="77470"/>
                  </a:lnTo>
                  <a:lnTo>
                    <a:pt x="50800" y="68580"/>
                  </a:lnTo>
                  <a:cubicBezTo>
                    <a:pt x="50800" y="64770"/>
                    <a:pt x="50800" y="62230"/>
                    <a:pt x="50800" y="62230"/>
                  </a:cubicBezTo>
                  <a:lnTo>
                    <a:pt x="50800" y="62230"/>
                  </a:lnTo>
                  <a:cubicBezTo>
                    <a:pt x="50800" y="64770"/>
                    <a:pt x="41910" y="78740"/>
                    <a:pt x="24130" y="78740"/>
                  </a:cubicBezTo>
                  <a:cubicBezTo>
                    <a:pt x="6350" y="78740"/>
                    <a:pt x="0" y="69850"/>
                    <a:pt x="0" y="55880"/>
                  </a:cubicBezTo>
                  <a:cubicBezTo>
                    <a:pt x="0" y="41910"/>
                    <a:pt x="17780" y="27940"/>
                    <a:pt x="49530" y="33020"/>
                  </a:cubicBezTo>
                  <a:lnTo>
                    <a:pt x="49530" y="29210"/>
                  </a:lnTo>
                  <a:cubicBezTo>
                    <a:pt x="49530" y="16510"/>
                    <a:pt x="41910" y="11430"/>
                    <a:pt x="29210" y="11430"/>
                  </a:cubicBezTo>
                  <a:cubicBezTo>
                    <a:pt x="16510" y="11430"/>
                    <a:pt x="8890" y="15240"/>
                    <a:pt x="3810" y="17780"/>
                  </a:cubicBezTo>
                  <a:lnTo>
                    <a:pt x="3810" y="5080"/>
                  </a:lnTo>
                  <a:close/>
                  <a:moveTo>
                    <a:pt x="49530" y="43180"/>
                  </a:moveTo>
                  <a:cubicBezTo>
                    <a:pt x="24130" y="39370"/>
                    <a:pt x="13970" y="45720"/>
                    <a:pt x="13970" y="55880"/>
                  </a:cubicBezTo>
                  <a:cubicBezTo>
                    <a:pt x="13970" y="66040"/>
                    <a:pt x="19050" y="67310"/>
                    <a:pt x="26670" y="67310"/>
                  </a:cubicBezTo>
                  <a:cubicBezTo>
                    <a:pt x="39370" y="67310"/>
                    <a:pt x="49530" y="54610"/>
                    <a:pt x="4953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 337">
              <a:extLst>
                <a:ext uri="{FF2B5EF4-FFF2-40B4-BE49-F238E27FC236}">
                  <a16:creationId xmlns:a16="http://schemas.microsoft.com/office/drawing/2014/main" id="{ABCB65B1-45C6-FAD0-9A5B-4164839CB3A1}"/>
                </a:ext>
              </a:extLst>
            </p:cNvPr>
            <p:cNvSpPr/>
            <p:nvPr/>
          </p:nvSpPr>
          <p:spPr>
            <a:xfrm>
              <a:off x="6003291" y="4128770"/>
              <a:ext cx="17779" cy="106679"/>
            </a:xfrm>
            <a:custGeom>
              <a:avLst/>
              <a:gdLst>
                <a:gd name="connsiteX0" fmla="*/ 8890 w 17779"/>
                <a:gd name="connsiteY0" fmla="*/ 0 h 106679"/>
                <a:gd name="connsiteX1" fmla="*/ 17780 w 17779"/>
                <a:gd name="connsiteY1" fmla="*/ 8890 h 106679"/>
                <a:gd name="connsiteX2" fmla="*/ 8890 w 17779"/>
                <a:gd name="connsiteY2" fmla="*/ 17780 h 106679"/>
                <a:gd name="connsiteX3" fmla="*/ 0 w 17779"/>
                <a:gd name="connsiteY3" fmla="*/ 8890 h 106679"/>
                <a:gd name="connsiteX4" fmla="*/ 8890 w 17779"/>
                <a:gd name="connsiteY4" fmla="*/ 0 h 106679"/>
                <a:gd name="connsiteX5" fmla="*/ 16510 w 17779"/>
                <a:gd name="connsiteY5" fmla="*/ 30480 h 106679"/>
                <a:gd name="connsiteX6" fmla="*/ 16510 w 17779"/>
                <a:gd name="connsiteY6" fmla="*/ 106680 h 106679"/>
                <a:gd name="connsiteX7" fmla="*/ 2540 w 17779"/>
                <a:gd name="connsiteY7" fmla="*/ 106680 h 106679"/>
                <a:gd name="connsiteX8" fmla="*/ 2540 w 17779"/>
                <a:gd name="connsiteY8" fmla="*/ 30480 h 106679"/>
                <a:gd name="connsiteX9" fmla="*/ 16510 w 17779"/>
                <a:gd name="connsiteY9" fmla="*/ 30480 h 106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79" h="106679">
                  <a:moveTo>
                    <a:pt x="8890" y="0"/>
                  </a:moveTo>
                  <a:cubicBezTo>
                    <a:pt x="13970" y="0"/>
                    <a:pt x="17780" y="3810"/>
                    <a:pt x="17780" y="8890"/>
                  </a:cubicBezTo>
                  <a:cubicBezTo>
                    <a:pt x="17780" y="13970"/>
                    <a:pt x="13970" y="17780"/>
                    <a:pt x="889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0"/>
                    <a:pt x="3810" y="0"/>
                    <a:pt x="8890" y="0"/>
                  </a:cubicBezTo>
                  <a:close/>
                  <a:moveTo>
                    <a:pt x="16510" y="30480"/>
                  </a:moveTo>
                  <a:lnTo>
                    <a:pt x="16510" y="106680"/>
                  </a:lnTo>
                  <a:lnTo>
                    <a:pt x="2540" y="106680"/>
                  </a:lnTo>
                  <a:lnTo>
                    <a:pt x="2540" y="30480"/>
                  </a:lnTo>
                  <a:lnTo>
                    <a:pt x="16510" y="304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 338">
              <a:extLst>
                <a:ext uri="{FF2B5EF4-FFF2-40B4-BE49-F238E27FC236}">
                  <a16:creationId xmlns:a16="http://schemas.microsoft.com/office/drawing/2014/main" id="{05895F15-8BC6-DBBC-0198-5C7FC394BDC7}"/>
                </a:ext>
              </a:extLst>
            </p:cNvPr>
            <p:cNvSpPr/>
            <p:nvPr/>
          </p:nvSpPr>
          <p:spPr>
            <a:xfrm>
              <a:off x="6049010" y="4157980"/>
              <a:ext cx="67310" cy="80010"/>
            </a:xfrm>
            <a:custGeom>
              <a:avLst/>
              <a:gdLst>
                <a:gd name="connsiteX0" fmla="*/ 11430 w 67310"/>
                <a:gd name="connsiteY0" fmla="*/ 1270 h 80010"/>
                <a:gd name="connsiteX1" fmla="*/ 11430 w 67310"/>
                <a:gd name="connsiteY1" fmla="*/ 11430 h 80010"/>
                <a:gd name="connsiteX2" fmla="*/ 11430 w 67310"/>
                <a:gd name="connsiteY2" fmla="*/ 17780 h 80010"/>
                <a:gd name="connsiteX3" fmla="*/ 11430 w 67310"/>
                <a:gd name="connsiteY3" fmla="*/ 17780 h 80010"/>
                <a:gd name="connsiteX4" fmla="*/ 40640 w 67310"/>
                <a:gd name="connsiteY4" fmla="*/ 0 h 80010"/>
                <a:gd name="connsiteX5" fmla="*/ 67310 w 67310"/>
                <a:gd name="connsiteY5" fmla="*/ 30480 h 80010"/>
                <a:gd name="connsiteX6" fmla="*/ 67310 w 67310"/>
                <a:gd name="connsiteY6" fmla="*/ 78740 h 80010"/>
                <a:gd name="connsiteX7" fmla="*/ 53340 w 67310"/>
                <a:gd name="connsiteY7" fmla="*/ 78740 h 80010"/>
                <a:gd name="connsiteX8" fmla="*/ 53340 w 67310"/>
                <a:gd name="connsiteY8" fmla="*/ 34290 h 80010"/>
                <a:gd name="connsiteX9" fmla="*/ 39370 w 67310"/>
                <a:gd name="connsiteY9" fmla="*/ 13970 h 80010"/>
                <a:gd name="connsiteX10" fmla="*/ 13970 w 67310"/>
                <a:gd name="connsiteY10" fmla="*/ 41910 h 80010"/>
                <a:gd name="connsiteX11" fmla="*/ 13970 w 67310"/>
                <a:gd name="connsiteY11" fmla="*/ 80010 h 80010"/>
                <a:gd name="connsiteX12" fmla="*/ 0 w 67310"/>
                <a:gd name="connsiteY12" fmla="*/ 80010 h 80010"/>
                <a:gd name="connsiteX13" fmla="*/ 0 w 67310"/>
                <a:gd name="connsiteY13" fmla="*/ 3810 h 80010"/>
                <a:gd name="connsiteX14" fmla="*/ 12700 w 67310"/>
                <a:gd name="connsiteY14" fmla="*/ 3810 h 8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10" h="80010">
                  <a:moveTo>
                    <a:pt x="11430" y="1270"/>
                  </a:moveTo>
                  <a:lnTo>
                    <a:pt x="11430" y="11430"/>
                  </a:lnTo>
                  <a:cubicBezTo>
                    <a:pt x="11430" y="15240"/>
                    <a:pt x="11430" y="16510"/>
                    <a:pt x="11430" y="17780"/>
                  </a:cubicBezTo>
                  <a:lnTo>
                    <a:pt x="11430" y="17780"/>
                  </a:lnTo>
                  <a:cubicBezTo>
                    <a:pt x="13970" y="11430"/>
                    <a:pt x="24130" y="0"/>
                    <a:pt x="40640" y="0"/>
                  </a:cubicBezTo>
                  <a:cubicBezTo>
                    <a:pt x="57150" y="0"/>
                    <a:pt x="67310" y="11430"/>
                    <a:pt x="67310" y="30480"/>
                  </a:cubicBezTo>
                  <a:lnTo>
                    <a:pt x="67310" y="78740"/>
                  </a:lnTo>
                  <a:lnTo>
                    <a:pt x="53340" y="78740"/>
                  </a:lnTo>
                  <a:lnTo>
                    <a:pt x="53340" y="34290"/>
                  </a:lnTo>
                  <a:cubicBezTo>
                    <a:pt x="53340" y="24130"/>
                    <a:pt x="52070" y="13970"/>
                    <a:pt x="39370" y="13970"/>
                  </a:cubicBezTo>
                  <a:cubicBezTo>
                    <a:pt x="26670" y="13970"/>
                    <a:pt x="13970" y="25400"/>
                    <a:pt x="13970" y="41910"/>
                  </a:cubicBezTo>
                  <a:lnTo>
                    <a:pt x="13970" y="80010"/>
                  </a:lnTo>
                  <a:lnTo>
                    <a:pt x="0" y="80010"/>
                  </a:lnTo>
                  <a:lnTo>
                    <a:pt x="0" y="3810"/>
                  </a:lnTo>
                  <a:lnTo>
                    <a:pt x="1270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 339">
              <a:extLst>
                <a:ext uri="{FF2B5EF4-FFF2-40B4-BE49-F238E27FC236}">
                  <a16:creationId xmlns:a16="http://schemas.microsoft.com/office/drawing/2014/main" id="{64070F8D-6DDA-6C57-C9C2-1C0324ADAB9D}"/>
                </a:ext>
              </a:extLst>
            </p:cNvPr>
            <p:cNvSpPr/>
            <p:nvPr/>
          </p:nvSpPr>
          <p:spPr>
            <a:xfrm>
              <a:off x="6139180" y="4128770"/>
              <a:ext cx="17779" cy="106679"/>
            </a:xfrm>
            <a:custGeom>
              <a:avLst/>
              <a:gdLst>
                <a:gd name="connsiteX0" fmla="*/ 8890 w 17779"/>
                <a:gd name="connsiteY0" fmla="*/ 0 h 106679"/>
                <a:gd name="connsiteX1" fmla="*/ 17780 w 17779"/>
                <a:gd name="connsiteY1" fmla="*/ 8890 h 106679"/>
                <a:gd name="connsiteX2" fmla="*/ 8890 w 17779"/>
                <a:gd name="connsiteY2" fmla="*/ 17780 h 106679"/>
                <a:gd name="connsiteX3" fmla="*/ 0 w 17779"/>
                <a:gd name="connsiteY3" fmla="*/ 8890 h 106679"/>
                <a:gd name="connsiteX4" fmla="*/ 8890 w 17779"/>
                <a:gd name="connsiteY4" fmla="*/ 0 h 106679"/>
                <a:gd name="connsiteX5" fmla="*/ 16510 w 17779"/>
                <a:gd name="connsiteY5" fmla="*/ 30480 h 106679"/>
                <a:gd name="connsiteX6" fmla="*/ 16510 w 17779"/>
                <a:gd name="connsiteY6" fmla="*/ 106680 h 106679"/>
                <a:gd name="connsiteX7" fmla="*/ 2540 w 17779"/>
                <a:gd name="connsiteY7" fmla="*/ 106680 h 106679"/>
                <a:gd name="connsiteX8" fmla="*/ 2540 w 17779"/>
                <a:gd name="connsiteY8" fmla="*/ 30480 h 106679"/>
                <a:gd name="connsiteX9" fmla="*/ 16510 w 17779"/>
                <a:gd name="connsiteY9" fmla="*/ 30480 h 106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79" h="106679">
                  <a:moveTo>
                    <a:pt x="8890" y="0"/>
                  </a:moveTo>
                  <a:cubicBezTo>
                    <a:pt x="13970" y="0"/>
                    <a:pt x="17780" y="3810"/>
                    <a:pt x="17780" y="8890"/>
                  </a:cubicBezTo>
                  <a:cubicBezTo>
                    <a:pt x="17780" y="13970"/>
                    <a:pt x="13970" y="17780"/>
                    <a:pt x="889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0"/>
                    <a:pt x="3810" y="0"/>
                    <a:pt x="8890" y="0"/>
                  </a:cubicBezTo>
                  <a:close/>
                  <a:moveTo>
                    <a:pt x="16510" y="30480"/>
                  </a:moveTo>
                  <a:lnTo>
                    <a:pt x="16510" y="106680"/>
                  </a:lnTo>
                  <a:lnTo>
                    <a:pt x="2540" y="106680"/>
                  </a:lnTo>
                  <a:lnTo>
                    <a:pt x="2540" y="30480"/>
                  </a:lnTo>
                  <a:lnTo>
                    <a:pt x="16510" y="304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 340">
              <a:extLst>
                <a:ext uri="{FF2B5EF4-FFF2-40B4-BE49-F238E27FC236}">
                  <a16:creationId xmlns:a16="http://schemas.microsoft.com/office/drawing/2014/main" id="{074AB59E-23F6-5E2F-4CAA-10CF34044DF4}"/>
                </a:ext>
              </a:extLst>
            </p:cNvPr>
            <p:cNvSpPr/>
            <p:nvPr/>
          </p:nvSpPr>
          <p:spPr>
            <a:xfrm>
              <a:off x="6184901" y="4157980"/>
              <a:ext cx="67309" cy="80010"/>
            </a:xfrm>
            <a:custGeom>
              <a:avLst/>
              <a:gdLst>
                <a:gd name="connsiteX0" fmla="*/ 11430 w 67309"/>
                <a:gd name="connsiteY0" fmla="*/ 1270 h 80010"/>
                <a:gd name="connsiteX1" fmla="*/ 11430 w 67309"/>
                <a:gd name="connsiteY1" fmla="*/ 11430 h 80010"/>
                <a:gd name="connsiteX2" fmla="*/ 11430 w 67309"/>
                <a:gd name="connsiteY2" fmla="*/ 17780 h 80010"/>
                <a:gd name="connsiteX3" fmla="*/ 11430 w 67309"/>
                <a:gd name="connsiteY3" fmla="*/ 17780 h 80010"/>
                <a:gd name="connsiteX4" fmla="*/ 40640 w 67309"/>
                <a:gd name="connsiteY4" fmla="*/ 0 h 80010"/>
                <a:gd name="connsiteX5" fmla="*/ 67310 w 67309"/>
                <a:gd name="connsiteY5" fmla="*/ 30480 h 80010"/>
                <a:gd name="connsiteX6" fmla="*/ 67310 w 67309"/>
                <a:gd name="connsiteY6" fmla="*/ 78740 h 80010"/>
                <a:gd name="connsiteX7" fmla="*/ 53340 w 67309"/>
                <a:gd name="connsiteY7" fmla="*/ 78740 h 80010"/>
                <a:gd name="connsiteX8" fmla="*/ 53340 w 67309"/>
                <a:gd name="connsiteY8" fmla="*/ 34290 h 80010"/>
                <a:gd name="connsiteX9" fmla="*/ 39370 w 67309"/>
                <a:gd name="connsiteY9" fmla="*/ 13970 h 80010"/>
                <a:gd name="connsiteX10" fmla="*/ 13970 w 67309"/>
                <a:gd name="connsiteY10" fmla="*/ 41910 h 80010"/>
                <a:gd name="connsiteX11" fmla="*/ 13970 w 67309"/>
                <a:gd name="connsiteY11" fmla="*/ 80010 h 80010"/>
                <a:gd name="connsiteX12" fmla="*/ 0 w 67309"/>
                <a:gd name="connsiteY12" fmla="*/ 80010 h 80010"/>
                <a:gd name="connsiteX13" fmla="*/ 0 w 67309"/>
                <a:gd name="connsiteY13" fmla="*/ 3810 h 80010"/>
                <a:gd name="connsiteX14" fmla="*/ 12700 w 67309"/>
                <a:gd name="connsiteY14" fmla="*/ 3810 h 8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09" h="80010">
                  <a:moveTo>
                    <a:pt x="11430" y="1270"/>
                  </a:moveTo>
                  <a:lnTo>
                    <a:pt x="11430" y="11430"/>
                  </a:lnTo>
                  <a:cubicBezTo>
                    <a:pt x="11430" y="15240"/>
                    <a:pt x="11430" y="16510"/>
                    <a:pt x="11430" y="17780"/>
                  </a:cubicBezTo>
                  <a:lnTo>
                    <a:pt x="11430" y="17780"/>
                  </a:lnTo>
                  <a:cubicBezTo>
                    <a:pt x="13970" y="11430"/>
                    <a:pt x="24130" y="0"/>
                    <a:pt x="40640" y="0"/>
                  </a:cubicBezTo>
                  <a:cubicBezTo>
                    <a:pt x="57150" y="0"/>
                    <a:pt x="67310" y="11430"/>
                    <a:pt x="67310" y="30480"/>
                  </a:cubicBezTo>
                  <a:lnTo>
                    <a:pt x="67310" y="78740"/>
                  </a:lnTo>
                  <a:lnTo>
                    <a:pt x="53340" y="78740"/>
                  </a:lnTo>
                  <a:lnTo>
                    <a:pt x="53340" y="34290"/>
                  </a:lnTo>
                  <a:cubicBezTo>
                    <a:pt x="53340" y="24130"/>
                    <a:pt x="52070" y="13970"/>
                    <a:pt x="39370" y="13970"/>
                  </a:cubicBezTo>
                  <a:cubicBezTo>
                    <a:pt x="26670" y="13970"/>
                    <a:pt x="13970" y="25400"/>
                    <a:pt x="13970" y="41910"/>
                  </a:cubicBezTo>
                  <a:lnTo>
                    <a:pt x="13970" y="80010"/>
                  </a:lnTo>
                  <a:lnTo>
                    <a:pt x="0" y="80010"/>
                  </a:lnTo>
                  <a:lnTo>
                    <a:pt x="0" y="3810"/>
                  </a:lnTo>
                  <a:lnTo>
                    <a:pt x="1270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 341">
              <a:extLst>
                <a:ext uri="{FF2B5EF4-FFF2-40B4-BE49-F238E27FC236}">
                  <a16:creationId xmlns:a16="http://schemas.microsoft.com/office/drawing/2014/main" id="{EC3C467C-3152-4EE2-3B3A-87023AE242E7}"/>
                </a:ext>
              </a:extLst>
            </p:cNvPr>
            <p:cNvSpPr/>
            <p:nvPr/>
          </p:nvSpPr>
          <p:spPr>
            <a:xfrm>
              <a:off x="6269991" y="4157980"/>
              <a:ext cx="72389" cy="110490"/>
            </a:xfrm>
            <a:custGeom>
              <a:avLst/>
              <a:gdLst>
                <a:gd name="connsiteX0" fmla="*/ 40640 w 72389"/>
                <a:gd name="connsiteY0" fmla="*/ 66040 h 110490"/>
                <a:gd name="connsiteX1" fmla="*/ 71120 w 72389"/>
                <a:gd name="connsiteY1" fmla="*/ 87630 h 110490"/>
                <a:gd name="connsiteX2" fmla="*/ 34290 w 72389"/>
                <a:gd name="connsiteY2" fmla="*/ 110490 h 110490"/>
                <a:gd name="connsiteX3" fmla="*/ 0 w 72389"/>
                <a:gd name="connsiteY3" fmla="*/ 90170 h 110490"/>
                <a:gd name="connsiteX4" fmla="*/ 21590 w 72389"/>
                <a:gd name="connsiteY4" fmla="*/ 71120 h 110490"/>
                <a:gd name="connsiteX5" fmla="*/ 10160 w 72389"/>
                <a:gd name="connsiteY5" fmla="*/ 60960 h 110490"/>
                <a:gd name="connsiteX6" fmla="*/ 20320 w 72389"/>
                <a:gd name="connsiteY6" fmla="*/ 50800 h 110490"/>
                <a:gd name="connsiteX7" fmla="*/ 2540 w 72389"/>
                <a:gd name="connsiteY7" fmla="*/ 26670 h 110490"/>
                <a:gd name="connsiteX8" fmla="*/ 33020 w 72389"/>
                <a:gd name="connsiteY8" fmla="*/ 0 h 110490"/>
                <a:gd name="connsiteX9" fmla="*/ 44450 w 72389"/>
                <a:gd name="connsiteY9" fmla="*/ 1270 h 110490"/>
                <a:gd name="connsiteX10" fmla="*/ 72390 w 72389"/>
                <a:gd name="connsiteY10" fmla="*/ 1270 h 110490"/>
                <a:gd name="connsiteX11" fmla="*/ 72390 w 72389"/>
                <a:gd name="connsiteY11" fmla="*/ 11430 h 110490"/>
                <a:gd name="connsiteX12" fmla="*/ 62230 w 72389"/>
                <a:gd name="connsiteY12" fmla="*/ 11430 h 110490"/>
                <a:gd name="connsiteX13" fmla="*/ 58420 w 72389"/>
                <a:gd name="connsiteY13" fmla="*/ 11430 h 110490"/>
                <a:gd name="connsiteX14" fmla="*/ 58420 w 72389"/>
                <a:gd name="connsiteY14" fmla="*/ 11430 h 110490"/>
                <a:gd name="connsiteX15" fmla="*/ 64770 w 72389"/>
                <a:gd name="connsiteY15" fmla="*/ 26670 h 110490"/>
                <a:gd name="connsiteX16" fmla="*/ 36830 w 72389"/>
                <a:gd name="connsiteY16" fmla="*/ 53340 h 110490"/>
                <a:gd name="connsiteX17" fmla="*/ 36830 w 72389"/>
                <a:gd name="connsiteY17" fmla="*/ 53340 h 110490"/>
                <a:gd name="connsiteX18" fmla="*/ 24130 w 72389"/>
                <a:gd name="connsiteY18" fmla="*/ 59690 h 110490"/>
                <a:gd name="connsiteX19" fmla="*/ 41910 w 72389"/>
                <a:gd name="connsiteY19" fmla="*/ 66040 h 110490"/>
                <a:gd name="connsiteX20" fmla="*/ 55880 w 72389"/>
                <a:gd name="connsiteY20" fmla="*/ 88900 h 110490"/>
                <a:gd name="connsiteX21" fmla="*/ 33020 w 72389"/>
                <a:gd name="connsiteY21" fmla="*/ 76200 h 110490"/>
                <a:gd name="connsiteX22" fmla="*/ 12700 w 72389"/>
                <a:gd name="connsiteY22" fmla="*/ 88900 h 110490"/>
                <a:gd name="connsiteX23" fmla="*/ 34290 w 72389"/>
                <a:gd name="connsiteY23" fmla="*/ 101600 h 110490"/>
                <a:gd name="connsiteX24" fmla="*/ 57150 w 72389"/>
                <a:gd name="connsiteY24" fmla="*/ 88900 h 110490"/>
                <a:gd name="connsiteX25" fmla="*/ 49530 w 72389"/>
                <a:gd name="connsiteY25" fmla="*/ 26670 h 110490"/>
                <a:gd name="connsiteX26" fmla="*/ 31750 w 72389"/>
                <a:gd name="connsiteY26" fmla="*/ 10160 h 110490"/>
                <a:gd name="connsiteX27" fmla="*/ 13970 w 72389"/>
                <a:gd name="connsiteY27" fmla="*/ 26670 h 110490"/>
                <a:gd name="connsiteX28" fmla="*/ 31750 w 72389"/>
                <a:gd name="connsiteY28" fmla="*/ 43180 h 110490"/>
                <a:gd name="connsiteX29" fmla="*/ 49530 w 72389"/>
                <a:gd name="connsiteY29" fmla="*/ 26670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2389" h="110490">
                  <a:moveTo>
                    <a:pt x="40640" y="66040"/>
                  </a:moveTo>
                  <a:cubicBezTo>
                    <a:pt x="59690" y="68580"/>
                    <a:pt x="71120" y="73660"/>
                    <a:pt x="71120" y="87630"/>
                  </a:cubicBezTo>
                  <a:cubicBezTo>
                    <a:pt x="71120" y="101600"/>
                    <a:pt x="55880" y="110490"/>
                    <a:pt x="34290" y="110490"/>
                  </a:cubicBezTo>
                  <a:cubicBezTo>
                    <a:pt x="12700" y="110490"/>
                    <a:pt x="0" y="102870"/>
                    <a:pt x="0" y="90170"/>
                  </a:cubicBezTo>
                  <a:cubicBezTo>
                    <a:pt x="0" y="77470"/>
                    <a:pt x="8890" y="73660"/>
                    <a:pt x="21590" y="71120"/>
                  </a:cubicBezTo>
                  <a:cubicBezTo>
                    <a:pt x="13970" y="71120"/>
                    <a:pt x="10160" y="66040"/>
                    <a:pt x="10160" y="60960"/>
                  </a:cubicBezTo>
                  <a:cubicBezTo>
                    <a:pt x="10160" y="55880"/>
                    <a:pt x="13970" y="52070"/>
                    <a:pt x="20320" y="50800"/>
                  </a:cubicBezTo>
                  <a:cubicBezTo>
                    <a:pt x="8890" y="46990"/>
                    <a:pt x="2540" y="38100"/>
                    <a:pt x="2540" y="26670"/>
                  </a:cubicBezTo>
                  <a:cubicBezTo>
                    <a:pt x="2540" y="15240"/>
                    <a:pt x="16510" y="0"/>
                    <a:pt x="33020" y="0"/>
                  </a:cubicBezTo>
                  <a:cubicBezTo>
                    <a:pt x="49530" y="0"/>
                    <a:pt x="41910" y="0"/>
                    <a:pt x="44450" y="1270"/>
                  </a:cubicBezTo>
                  <a:lnTo>
                    <a:pt x="72390" y="1270"/>
                  </a:lnTo>
                  <a:lnTo>
                    <a:pt x="72390" y="11430"/>
                  </a:lnTo>
                  <a:lnTo>
                    <a:pt x="62230" y="11430"/>
                  </a:lnTo>
                  <a:cubicBezTo>
                    <a:pt x="59690" y="11430"/>
                    <a:pt x="58420" y="11430"/>
                    <a:pt x="58420" y="11430"/>
                  </a:cubicBezTo>
                  <a:lnTo>
                    <a:pt x="58420" y="11430"/>
                  </a:lnTo>
                  <a:cubicBezTo>
                    <a:pt x="62230" y="15240"/>
                    <a:pt x="64770" y="20320"/>
                    <a:pt x="64770" y="26670"/>
                  </a:cubicBezTo>
                  <a:cubicBezTo>
                    <a:pt x="64770" y="41910"/>
                    <a:pt x="53340" y="52070"/>
                    <a:pt x="36830" y="53340"/>
                  </a:cubicBezTo>
                  <a:lnTo>
                    <a:pt x="36830" y="53340"/>
                  </a:lnTo>
                  <a:cubicBezTo>
                    <a:pt x="30480" y="53340"/>
                    <a:pt x="24130" y="57150"/>
                    <a:pt x="24130" y="59690"/>
                  </a:cubicBezTo>
                  <a:cubicBezTo>
                    <a:pt x="24130" y="62230"/>
                    <a:pt x="29210" y="64770"/>
                    <a:pt x="41910" y="66040"/>
                  </a:cubicBezTo>
                  <a:close/>
                  <a:moveTo>
                    <a:pt x="55880" y="88900"/>
                  </a:moveTo>
                  <a:cubicBezTo>
                    <a:pt x="55880" y="81280"/>
                    <a:pt x="49530" y="76200"/>
                    <a:pt x="33020" y="76200"/>
                  </a:cubicBezTo>
                  <a:cubicBezTo>
                    <a:pt x="16510" y="76200"/>
                    <a:pt x="12700" y="82550"/>
                    <a:pt x="12700" y="88900"/>
                  </a:cubicBezTo>
                  <a:cubicBezTo>
                    <a:pt x="12700" y="95250"/>
                    <a:pt x="21590" y="101600"/>
                    <a:pt x="34290" y="101600"/>
                  </a:cubicBezTo>
                  <a:cubicBezTo>
                    <a:pt x="46990" y="101600"/>
                    <a:pt x="57150" y="96520"/>
                    <a:pt x="57150" y="88900"/>
                  </a:cubicBezTo>
                  <a:close/>
                  <a:moveTo>
                    <a:pt x="49530" y="26670"/>
                  </a:moveTo>
                  <a:cubicBezTo>
                    <a:pt x="49530" y="17780"/>
                    <a:pt x="41910" y="10160"/>
                    <a:pt x="31750" y="10160"/>
                  </a:cubicBezTo>
                  <a:cubicBezTo>
                    <a:pt x="21590" y="10160"/>
                    <a:pt x="13970" y="17780"/>
                    <a:pt x="13970" y="26670"/>
                  </a:cubicBezTo>
                  <a:cubicBezTo>
                    <a:pt x="13970" y="35560"/>
                    <a:pt x="21590" y="43180"/>
                    <a:pt x="31750" y="43180"/>
                  </a:cubicBezTo>
                  <a:cubicBezTo>
                    <a:pt x="41910" y="43180"/>
                    <a:pt x="49530" y="36830"/>
                    <a:pt x="49530" y="266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 342">
              <a:extLst>
                <a:ext uri="{FF2B5EF4-FFF2-40B4-BE49-F238E27FC236}">
                  <a16:creationId xmlns:a16="http://schemas.microsoft.com/office/drawing/2014/main" id="{084A46A6-E683-1FC9-6961-3F5AD8042F23}"/>
                </a:ext>
              </a:extLst>
            </p:cNvPr>
            <p:cNvSpPr/>
            <p:nvPr/>
          </p:nvSpPr>
          <p:spPr>
            <a:xfrm>
              <a:off x="7795260" y="4123690"/>
              <a:ext cx="71120" cy="110489"/>
            </a:xfrm>
            <a:custGeom>
              <a:avLst/>
              <a:gdLst>
                <a:gd name="connsiteX0" fmla="*/ 6350 w 71120"/>
                <a:gd name="connsiteY0" fmla="*/ 7620 h 110489"/>
                <a:gd name="connsiteX1" fmla="*/ 30480 w 71120"/>
                <a:gd name="connsiteY1" fmla="*/ 0 h 110489"/>
                <a:gd name="connsiteX2" fmla="*/ 66040 w 71120"/>
                <a:gd name="connsiteY2" fmla="*/ 34290 h 110489"/>
                <a:gd name="connsiteX3" fmla="*/ 27940 w 71120"/>
                <a:gd name="connsiteY3" fmla="*/ 97790 h 110489"/>
                <a:gd name="connsiteX4" fmla="*/ 71120 w 71120"/>
                <a:gd name="connsiteY4" fmla="*/ 97790 h 110489"/>
                <a:gd name="connsiteX5" fmla="*/ 71120 w 71120"/>
                <a:gd name="connsiteY5" fmla="*/ 110490 h 110489"/>
                <a:gd name="connsiteX6" fmla="*/ 0 w 71120"/>
                <a:gd name="connsiteY6" fmla="*/ 110490 h 110489"/>
                <a:gd name="connsiteX7" fmla="*/ 50800 w 71120"/>
                <a:gd name="connsiteY7" fmla="*/ 34290 h 110489"/>
                <a:gd name="connsiteX8" fmla="*/ 29210 w 71120"/>
                <a:gd name="connsiteY8" fmla="*/ 12700 h 110489"/>
                <a:gd name="connsiteX9" fmla="*/ 6350 w 71120"/>
                <a:gd name="connsiteY9" fmla="*/ 20320 h 110489"/>
                <a:gd name="connsiteX10" fmla="*/ 6350 w 71120"/>
                <a:gd name="connsiteY10" fmla="*/ 6350 h 110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20" h="110489">
                  <a:moveTo>
                    <a:pt x="6350" y="7620"/>
                  </a:moveTo>
                  <a:cubicBezTo>
                    <a:pt x="12700" y="3810"/>
                    <a:pt x="21590" y="0"/>
                    <a:pt x="30480" y="0"/>
                  </a:cubicBezTo>
                  <a:cubicBezTo>
                    <a:pt x="52070" y="0"/>
                    <a:pt x="66040" y="13970"/>
                    <a:pt x="66040" y="34290"/>
                  </a:cubicBezTo>
                  <a:cubicBezTo>
                    <a:pt x="66040" y="54610"/>
                    <a:pt x="48260" y="74930"/>
                    <a:pt x="27940" y="97790"/>
                  </a:cubicBezTo>
                  <a:lnTo>
                    <a:pt x="71120" y="97790"/>
                  </a:lnTo>
                  <a:lnTo>
                    <a:pt x="71120" y="110490"/>
                  </a:lnTo>
                  <a:lnTo>
                    <a:pt x="0" y="110490"/>
                  </a:lnTo>
                  <a:cubicBezTo>
                    <a:pt x="33020" y="73660"/>
                    <a:pt x="50800" y="54610"/>
                    <a:pt x="50800" y="34290"/>
                  </a:cubicBezTo>
                  <a:cubicBezTo>
                    <a:pt x="50800" y="13970"/>
                    <a:pt x="43180" y="12700"/>
                    <a:pt x="29210" y="12700"/>
                  </a:cubicBezTo>
                  <a:cubicBezTo>
                    <a:pt x="15240" y="12700"/>
                    <a:pt x="11430" y="16510"/>
                    <a:pt x="6350" y="20320"/>
                  </a:cubicBezTo>
                  <a:lnTo>
                    <a:pt x="635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 343">
              <a:extLst>
                <a:ext uri="{FF2B5EF4-FFF2-40B4-BE49-F238E27FC236}">
                  <a16:creationId xmlns:a16="http://schemas.microsoft.com/office/drawing/2014/main" id="{75AFBBE3-FE08-4C7F-4E58-844CC3E18CC9}"/>
                </a:ext>
              </a:extLst>
            </p:cNvPr>
            <p:cNvSpPr/>
            <p:nvPr/>
          </p:nvSpPr>
          <p:spPr>
            <a:xfrm>
              <a:off x="7885431" y="4123690"/>
              <a:ext cx="71119" cy="113029"/>
            </a:xfrm>
            <a:custGeom>
              <a:avLst/>
              <a:gdLst>
                <a:gd name="connsiteX0" fmla="*/ 2539 w 71119"/>
                <a:gd name="connsiteY0" fmla="*/ 27940 h 113029"/>
                <a:gd name="connsiteX1" fmla="*/ 35560 w 71119"/>
                <a:gd name="connsiteY1" fmla="*/ 0 h 113029"/>
                <a:gd name="connsiteX2" fmla="*/ 68580 w 71119"/>
                <a:gd name="connsiteY2" fmla="*/ 27940 h 113029"/>
                <a:gd name="connsiteX3" fmla="*/ 48260 w 71119"/>
                <a:gd name="connsiteY3" fmla="*/ 55880 h 113029"/>
                <a:gd name="connsiteX4" fmla="*/ 71120 w 71119"/>
                <a:gd name="connsiteY4" fmla="*/ 85090 h 113029"/>
                <a:gd name="connsiteX5" fmla="*/ 35560 w 71119"/>
                <a:gd name="connsiteY5" fmla="*/ 113030 h 113029"/>
                <a:gd name="connsiteX6" fmla="*/ 0 w 71119"/>
                <a:gd name="connsiteY6" fmla="*/ 85090 h 113029"/>
                <a:gd name="connsiteX7" fmla="*/ 22860 w 71119"/>
                <a:gd name="connsiteY7" fmla="*/ 55880 h 113029"/>
                <a:gd name="connsiteX8" fmla="*/ 2539 w 71119"/>
                <a:gd name="connsiteY8" fmla="*/ 27940 h 113029"/>
                <a:gd name="connsiteX9" fmla="*/ 35560 w 71119"/>
                <a:gd name="connsiteY9" fmla="*/ 101600 h 113029"/>
                <a:gd name="connsiteX10" fmla="*/ 57150 w 71119"/>
                <a:gd name="connsiteY10" fmla="*/ 85090 h 113029"/>
                <a:gd name="connsiteX11" fmla="*/ 35560 w 71119"/>
                <a:gd name="connsiteY11" fmla="*/ 62230 h 113029"/>
                <a:gd name="connsiteX12" fmla="*/ 13970 w 71119"/>
                <a:gd name="connsiteY12" fmla="*/ 85090 h 113029"/>
                <a:gd name="connsiteX13" fmla="*/ 35560 w 71119"/>
                <a:gd name="connsiteY13" fmla="*/ 101600 h 113029"/>
                <a:gd name="connsiteX14" fmla="*/ 35560 w 71119"/>
                <a:gd name="connsiteY14" fmla="*/ 49530 h 113029"/>
                <a:gd name="connsiteX15" fmla="*/ 54610 w 71119"/>
                <a:gd name="connsiteY15" fmla="*/ 27940 h 113029"/>
                <a:gd name="connsiteX16" fmla="*/ 35560 w 71119"/>
                <a:gd name="connsiteY16" fmla="*/ 11430 h 113029"/>
                <a:gd name="connsiteX17" fmla="*/ 16510 w 71119"/>
                <a:gd name="connsiteY17" fmla="*/ 27940 h 113029"/>
                <a:gd name="connsiteX18" fmla="*/ 35560 w 71119"/>
                <a:gd name="connsiteY18" fmla="*/ 49530 h 11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1119" h="113029">
                  <a:moveTo>
                    <a:pt x="2539" y="27940"/>
                  </a:moveTo>
                  <a:cubicBezTo>
                    <a:pt x="2539" y="12700"/>
                    <a:pt x="16510" y="0"/>
                    <a:pt x="35560" y="0"/>
                  </a:cubicBezTo>
                  <a:cubicBezTo>
                    <a:pt x="54610" y="0"/>
                    <a:pt x="68580" y="11430"/>
                    <a:pt x="68580" y="27940"/>
                  </a:cubicBezTo>
                  <a:cubicBezTo>
                    <a:pt x="68580" y="44450"/>
                    <a:pt x="57150" y="52070"/>
                    <a:pt x="48260" y="55880"/>
                  </a:cubicBezTo>
                  <a:cubicBezTo>
                    <a:pt x="58420" y="60960"/>
                    <a:pt x="71120" y="69850"/>
                    <a:pt x="71120" y="85090"/>
                  </a:cubicBezTo>
                  <a:cubicBezTo>
                    <a:pt x="71120" y="100330"/>
                    <a:pt x="55880" y="113030"/>
                    <a:pt x="35560" y="113030"/>
                  </a:cubicBezTo>
                  <a:cubicBezTo>
                    <a:pt x="15239" y="113030"/>
                    <a:pt x="0" y="101600"/>
                    <a:pt x="0" y="85090"/>
                  </a:cubicBezTo>
                  <a:cubicBezTo>
                    <a:pt x="0" y="68580"/>
                    <a:pt x="12700" y="59690"/>
                    <a:pt x="22860" y="55880"/>
                  </a:cubicBezTo>
                  <a:cubicBezTo>
                    <a:pt x="13970" y="52070"/>
                    <a:pt x="2539" y="41910"/>
                    <a:pt x="2539" y="27940"/>
                  </a:cubicBezTo>
                  <a:close/>
                  <a:moveTo>
                    <a:pt x="35560" y="101600"/>
                  </a:moveTo>
                  <a:cubicBezTo>
                    <a:pt x="46989" y="101600"/>
                    <a:pt x="57150" y="93980"/>
                    <a:pt x="57150" y="85090"/>
                  </a:cubicBezTo>
                  <a:cubicBezTo>
                    <a:pt x="57150" y="76200"/>
                    <a:pt x="48260" y="67310"/>
                    <a:pt x="35560" y="62230"/>
                  </a:cubicBezTo>
                  <a:cubicBezTo>
                    <a:pt x="24130" y="66040"/>
                    <a:pt x="13970" y="74930"/>
                    <a:pt x="13970" y="85090"/>
                  </a:cubicBezTo>
                  <a:cubicBezTo>
                    <a:pt x="13970" y="95250"/>
                    <a:pt x="22860" y="101600"/>
                    <a:pt x="35560" y="101600"/>
                  </a:cubicBezTo>
                  <a:close/>
                  <a:moveTo>
                    <a:pt x="35560" y="49530"/>
                  </a:moveTo>
                  <a:cubicBezTo>
                    <a:pt x="45720" y="45720"/>
                    <a:pt x="54610" y="38100"/>
                    <a:pt x="54610" y="27940"/>
                  </a:cubicBezTo>
                  <a:cubicBezTo>
                    <a:pt x="54610" y="17780"/>
                    <a:pt x="46989" y="11430"/>
                    <a:pt x="35560" y="11430"/>
                  </a:cubicBezTo>
                  <a:cubicBezTo>
                    <a:pt x="24130" y="11430"/>
                    <a:pt x="16510" y="19050"/>
                    <a:pt x="16510" y="27940"/>
                  </a:cubicBezTo>
                  <a:cubicBezTo>
                    <a:pt x="16510" y="36830"/>
                    <a:pt x="24130" y="44450"/>
                    <a:pt x="3556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 344">
              <a:extLst>
                <a:ext uri="{FF2B5EF4-FFF2-40B4-BE49-F238E27FC236}">
                  <a16:creationId xmlns:a16="http://schemas.microsoft.com/office/drawing/2014/main" id="{5931400E-2F35-B5C8-B292-957A32511DEC}"/>
                </a:ext>
              </a:extLst>
            </p:cNvPr>
            <p:cNvSpPr/>
            <p:nvPr/>
          </p:nvSpPr>
          <p:spPr>
            <a:xfrm>
              <a:off x="5182871" y="4306570"/>
              <a:ext cx="90170" cy="114300"/>
            </a:xfrm>
            <a:custGeom>
              <a:avLst/>
              <a:gdLst>
                <a:gd name="connsiteX0" fmla="*/ 90170 w 90170"/>
                <a:gd name="connsiteY0" fmla="*/ 21590 h 114300"/>
                <a:gd name="connsiteX1" fmla="*/ 57150 w 90170"/>
                <a:gd name="connsiteY1" fmla="*/ 13970 h 114300"/>
                <a:gd name="connsiteX2" fmla="*/ 13970 w 90170"/>
                <a:gd name="connsiteY2" fmla="*/ 57150 h 114300"/>
                <a:gd name="connsiteX3" fmla="*/ 57150 w 90170"/>
                <a:gd name="connsiteY3" fmla="*/ 100330 h 114300"/>
                <a:gd name="connsiteX4" fmla="*/ 90170 w 90170"/>
                <a:gd name="connsiteY4" fmla="*/ 92710 h 114300"/>
                <a:gd name="connsiteX5" fmla="*/ 90170 w 90170"/>
                <a:gd name="connsiteY5" fmla="*/ 106680 h 114300"/>
                <a:gd name="connsiteX6" fmla="*/ 57150 w 90170"/>
                <a:gd name="connsiteY6" fmla="*/ 114300 h 114300"/>
                <a:gd name="connsiteX7" fmla="*/ 0 w 90170"/>
                <a:gd name="connsiteY7" fmla="*/ 57150 h 114300"/>
                <a:gd name="connsiteX8" fmla="*/ 57150 w 90170"/>
                <a:gd name="connsiteY8" fmla="*/ 0 h 114300"/>
                <a:gd name="connsiteX9" fmla="*/ 90170 w 90170"/>
                <a:gd name="connsiteY9" fmla="*/ 7620 h 114300"/>
                <a:gd name="connsiteX10" fmla="*/ 90170 w 90170"/>
                <a:gd name="connsiteY10" fmla="*/ 2159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170" h="114300">
                  <a:moveTo>
                    <a:pt x="90170" y="21590"/>
                  </a:moveTo>
                  <a:cubicBezTo>
                    <a:pt x="82550" y="17780"/>
                    <a:pt x="71120" y="13970"/>
                    <a:pt x="57150" y="13970"/>
                  </a:cubicBezTo>
                  <a:cubicBezTo>
                    <a:pt x="31750" y="13970"/>
                    <a:pt x="13970" y="31750"/>
                    <a:pt x="13970" y="57150"/>
                  </a:cubicBezTo>
                  <a:cubicBezTo>
                    <a:pt x="13970" y="82550"/>
                    <a:pt x="31750" y="100330"/>
                    <a:pt x="57150" y="100330"/>
                  </a:cubicBezTo>
                  <a:cubicBezTo>
                    <a:pt x="82550" y="100330"/>
                    <a:pt x="83820" y="96520"/>
                    <a:pt x="90170" y="92710"/>
                  </a:cubicBezTo>
                  <a:lnTo>
                    <a:pt x="90170" y="106680"/>
                  </a:lnTo>
                  <a:cubicBezTo>
                    <a:pt x="86360" y="109220"/>
                    <a:pt x="73660" y="114300"/>
                    <a:pt x="57150" y="114300"/>
                  </a:cubicBezTo>
                  <a:cubicBezTo>
                    <a:pt x="24130" y="114300"/>
                    <a:pt x="0" y="90170"/>
                    <a:pt x="0" y="57150"/>
                  </a:cubicBezTo>
                  <a:cubicBezTo>
                    <a:pt x="0" y="24130"/>
                    <a:pt x="24130" y="0"/>
                    <a:pt x="57150" y="0"/>
                  </a:cubicBezTo>
                  <a:cubicBezTo>
                    <a:pt x="90170" y="0"/>
                    <a:pt x="86360" y="6350"/>
                    <a:pt x="90170" y="7620"/>
                  </a:cubicBezTo>
                  <a:lnTo>
                    <a:pt x="90170" y="215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 345">
              <a:extLst>
                <a:ext uri="{FF2B5EF4-FFF2-40B4-BE49-F238E27FC236}">
                  <a16:creationId xmlns:a16="http://schemas.microsoft.com/office/drawing/2014/main" id="{A0F068EB-7DC8-108F-2405-85EA08EB432D}"/>
                </a:ext>
              </a:extLst>
            </p:cNvPr>
            <p:cNvSpPr/>
            <p:nvPr/>
          </p:nvSpPr>
          <p:spPr>
            <a:xfrm>
              <a:off x="5284471" y="4340860"/>
              <a:ext cx="78739" cy="78740"/>
            </a:xfrm>
            <a:custGeom>
              <a:avLst/>
              <a:gdLst>
                <a:gd name="connsiteX0" fmla="*/ 78740 w 78739"/>
                <a:gd name="connsiteY0" fmla="*/ 39370 h 78740"/>
                <a:gd name="connsiteX1" fmla="*/ 39370 w 78739"/>
                <a:gd name="connsiteY1" fmla="*/ 78740 h 78740"/>
                <a:gd name="connsiteX2" fmla="*/ 0 w 78739"/>
                <a:gd name="connsiteY2" fmla="*/ 39370 h 78740"/>
                <a:gd name="connsiteX3" fmla="*/ 39370 w 78739"/>
                <a:gd name="connsiteY3" fmla="*/ 0 h 78740"/>
                <a:gd name="connsiteX4" fmla="*/ 78740 w 78739"/>
                <a:gd name="connsiteY4" fmla="*/ 39370 h 78740"/>
                <a:gd name="connsiteX5" fmla="*/ 66040 w 78739"/>
                <a:gd name="connsiteY5" fmla="*/ 39370 h 78740"/>
                <a:gd name="connsiteX6" fmla="*/ 40640 w 78739"/>
                <a:gd name="connsiteY6" fmla="*/ 11430 h 78740"/>
                <a:gd name="connsiteX7" fmla="*/ 15240 w 78739"/>
                <a:gd name="connsiteY7" fmla="*/ 39370 h 78740"/>
                <a:gd name="connsiteX8" fmla="*/ 40640 w 78739"/>
                <a:gd name="connsiteY8" fmla="*/ 67310 h 78740"/>
                <a:gd name="connsiteX9" fmla="*/ 66040 w 78739"/>
                <a:gd name="connsiteY9" fmla="*/ 3937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739" h="78740">
                  <a:moveTo>
                    <a:pt x="78740" y="39370"/>
                  </a:moveTo>
                  <a:cubicBezTo>
                    <a:pt x="78740" y="62230"/>
                    <a:pt x="62230" y="78740"/>
                    <a:pt x="3937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9370" y="0"/>
                  </a:cubicBezTo>
                  <a:cubicBezTo>
                    <a:pt x="62230" y="0"/>
                    <a:pt x="78740" y="16510"/>
                    <a:pt x="78740" y="39370"/>
                  </a:cubicBezTo>
                  <a:close/>
                  <a:moveTo>
                    <a:pt x="66040" y="39370"/>
                  </a:moveTo>
                  <a:cubicBezTo>
                    <a:pt x="66040" y="22860"/>
                    <a:pt x="54610" y="11430"/>
                    <a:pt x="40640" y="11430"/>
                  </a:cubicBezTo>
                  <a:cubicBezTo>
                    <a:pt x="26670" y="11430"/>
                    <a:pt x="15240" y="22860"/>
                    <a:pt x="15240" y="39370"/>
                  </a:cubicBezTo>
                  <a:cubicBezTo>
                    <a:pt x="15240" y="55880"/>
                    <a:pt x="26670" y="67310"/>
                    <a:pt x="40640" y="67310"/>
                  </a:cubicBezTo>
                  <a:cubicBezTo>
                    <a:pt x="54610" y="67310"/>
                    <a:pt x="66040" y="55880"/>
                    <a:pt x="6604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 346">
              <a:extLst>
                <a:ext uri="{FF2B5EF4-FFF2-40B4-BE49-F238E27FC236}">
                  <a16:creationId xmlns:a16="http://schemas.microsoft.com/office/drawing/2014/main" id="{F1A3C109-B0E7-CBE4-2A98-4D491950AEDD}"/>
                </a:ext>
              </a:extLst>
            </p:cNvPr>
            <p:cNvSpPr/>
            <p:nvPr/>
          </p:nvSpPr>
          <p:spPr>
            <a:xfrm>
              <a:off x="5387341" y="4340860"/>
              <a:ext cx="115569" cy="78740"/>
            </a:xfrm>
            <a:custGeom>
              <a:avLst/>
              <a:gdLst>
                <a:gd name="connsiteX0" fmla="*/ 11430 w 115569"/>
                <a:gd name="connsiteY0" fmla="*/ 1270 h 78740"/>
                <a:gd name="connsiteX1" fmla="*/ 11430 w 115569"/>
                <a:gd name="connsiteY1" fmla="*/ 11430 h 78740"/>
                <a:gd name="connsiteX2" fmla="*/ 11430 w 115569"/>
                <a:gd name="connsiteY2" fmla="*/ 17780 h 78740"/>
                <a:gd name="connsiteX3" fmla="*/ 11430 w 115569"/>
                <a:gd name="connsiteY3" fmla="*/ 17780 h 78740"/>
                <a:gd name="connsiteX4" fmla="*/ 39370 w 115569"/>
                <a:gd name="connsiteY4" fmla="*/ 0 h 78740"/>
                <a:gd name="connsiteX5" fmla="*/ 62230 w 115569"/>
                <a:gd name="connsiteY5" fmla="*/ 17780 h 78740"/>
                <a:gd name="connsiteX6" fmla="*/ 62230 w 115569"/>
                <a:gd name="connsiteY6" fmla="*/ 17780 h 78740"/>
                <a:gd name="connsiteX7" fmla="*/ 88900 w 115569"/>
                <a:gd name="connsiteY7" fmla="*/ 0 h 78740"/>
                <a:gd name="connsiteX8" fmla="*/ 115570 w 115569"/>
                <a:gd name="connsiteY8" fmla="*/ 30480 h 78740"/>
                <a:gd name="connsiteX9" fmla="*/ 115570 w 115569"/>
                <a:gd name="connsiteY9" fmla="*/ 78740 h 78740"/>
                <a:gd name="connsiteX10" fmla="*/ 101600 w 115569"/>
                <a:gd name="connsiteY10" fmla="*/ 78740 h 78740"/>
                <a:gd name="connsiteX11" fmla="*/ 101600 w 115569"/>
                <a:gd name="connsiteY11" fmla="*/ 33020 h 78740"/>
                <a:gd name="connsiteX12" fmla="*/ 87630 w 115569"/>
                <a:gd name="connsiteY12" fmla="*/ 12700 h 78740"/>
                <a:gd name="connsiteX13" fmla="*/ 64770 w 115569"/>
                <a:gd name="connsiteY13" fmla="*/ 41910 h 78740"/>
                <a:gd name="connsiteX14" fmla="*/ 64770 w 115569"/>
                <a:gd name="connsiteY14" fmla="*/ 77470 h 78740"/>
                <a:gd name="connsiteX15" fmla="*/ 50800 w 115569"/>
                <a:gd name="connsiteY15" fmla="*/ 77470 h 78740"/>
                <a:gd name="connsiteX16" fmla="*/ 50800 w 115569"/>
                <a:gd name="connsiteY16" fmla="*/ 31750 h 78740"/>
                <a:gd name="connsiteX17" fmla="*/ 36830 w 115569"/>
                <a:gd name="connsiteY17" fmla="*/ 12700 h 78740"/>
                <a:gd name="connsiteX18" fmla="*/ 13970 w 115569"/>
                <a:gd name="connsiteY18" fmla="*/ 41910 h 78740"/>
                <a:gd name="connsiteX19" fmla="*/ 13970 w 115569"/>
                <a:gd name="connsiteY19" fmla="*/ 77470 h 78740"/>
                <a:gd name="connsiteX20" fmla="*/ 0 w 115569"/>
                <a:gd name="connsiteY20" fmla="*/ 77470 h 78740"/>
                <a:gd name="connsiteX21" fmla="*/ 0 w 115569"/>
                <a:gd name="connsiteY21" fmla="*/ 1270 h 78740"/>
                <a:gd name="connsiteX22" fmla="*/ 12700 w 115569"/>
                <a:gd name="connsiteY22" fmla="*/ 127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5569" h="78740">
                  <a:moveTo>
                    <a:pt x="11430" y="1270"/>
                  </a:moveTo>
                  <a:lnTo>
                    <a:pt x="11430" y="11430"/>
                  </a:lnTo>
                  <a:cubicBezTo>
                    <a:pt x="11430" y="15240"/>
                    <a:pt x="11430" y="16510"/>
                    <a:pt x="11430" y="17780"/>
                  </a:cubicBezTo>
                  <a:lnTo>
                    <a:pt x="11430" y="17780"/>
                  </a:lnTo>
                  <a:cubicBezTo>
                    <a:pt x="15240" y="7620"/>
                    <a:pt x="26670" y="0"/>
                    <a:pt x="39370" y="0"/>
                  </a:cubicBezTo>
                  <a:cubicBezTo>
                    <a:pt x="52070" y="0"/>
                    <a:pt x="59690" y="6350"/>
                    <a:pt x="62230" y="17780"/>
                  </a:cubicBezTo>
                  <a:lnTo>
                    <a:pt x="62230" y="17780"/>
                  </a:lnTo>
                  <a:cubicBezTo>
                    <a:pt x="67310" y="8890"/>
                    <a:pt x="77470" y="0"/>
                    <a:pt x="88900" y="0"/>
                  </a:cubicBezTo>
                  <a:cubicBezTo>
                    <a:pt x="107950" y="0"/>
                    <a:pt x="115570" y="11430"/>
                    <a:pt x="115570" y="30480"/>
                  </a:cubicBezTo>
                  <a:lnTo>
                    <a:pt x="115570" y="78740"/>
                  </a:lnTo>
                  <a:lnTo>
                    <a:pt x="101600" y="78740"/>
                  </a:lnTo>
                  <a:lnTo>
                    <a:pt x="101600" y="33020"/>
                  </a:lnTo>
                  <a:cubicBezTo>
                    <a:pt x="101600" y="21590"/>
                    <a:pt x="99060" y="12700"/>
                    <a:pt x="87630" y="12700"/>
                  </a:cubicBezTo>
                  <a:cubicBezTo>
                    <a:pt x="76200" y="12700"/>
                    <a:pt x="64770" y="27940"/>
                    <a:pt x="64770" y="41910"/>
                  </a:cubicBezTo>
                  <a:lnTo>
                    <a:pt x="64770" y="77470"/>
                  </a:lnTo>
                  <a:lnTo>
                    <a:pt x="50800" y="77470"/>
                  </a:lnTo>
                  <a:lnTo>
                    <a:pt x="50800" y="31750"/>
                  </a:lnTo>
                  <a:cubicBezTo>
                    <a:pt x="50800" y="21590"/>
                    <a:pt x="48260" y="12700"/>
                    <a:pt x="36830" y="12700"/>
                  </a:cubicBezTo>
                  <a:cubicBezTo>
                    <a:pt x="25400" y="12700"/>
                    <a:pt x="13970" y="27940"/>
                    <a:pt x="13970" y="41910"/>
                  </a:cubicBezTo>
                  <a:lnTo>
                    <a:pt x="13970" y="77470"/>
                  </a:lnTo>
                  <a:lnTo>
                    <a:pt x="0" y="77470"/>
                  </a:lnTo>
                  <a:lnTo>
                    <a:pt x="0" y="1270"/>
                  </a:lnTo>
                  <a:lnTo>
                    <a:pt x="1270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 347">
              <a:extLst>
                <a:ext uri="{FF2B5EF4-FFF2-40B4-BE49-F238E27FC236}">
                  <a16:creationId xmlns:a16="http://schemas.microsoft.com/office/drawing/2014/main" id="{19D450D0-141D-CF39-BB8E-83C7BDB40C5E}"/>
                </a:ext>
              </a:extLst>
            </p:cNvPr>
            <p:cNvSpPr/>
            <p:nvPr/>
          </p:nvSpPr>
          <p:spPr>
            <a:xfrm>
              <a:off x="5529580" y="4340860"/>
              <a:ext cx="115570" cy="78740"/>
            </a:xfrm>
            <a:custGeom>
              <a:avLst/>
              <a:gdLst>
                <a:gd name="connsiteX0" fmla="*/ 11430 w 115570"/>
                <a:gd name="connsiteY0" fmla="*/ 1270 h 78740"/>
                <a:gd name="connsiteX1" fmla="*/ 11430 w 115570"/>
                <a:gd name="connsiteY1" fmla="*/ 11430 h 78740"/>
                <a:gd name="connsiteX2" fmla="*/ 11430 w 115570"/>
                <a:gd name="connsiteY2" fmla="*/ 17780 h 78740"/>
                <a:gd name="connsiteX3" fmla="*/ 11430 w 115570"/>
                <a:gd name="connsiteY3" fmla="*/ 17780 h 78740"/>
                <a:gd name="connsiteX4" fmla="*/ 39370 w 115570"/>
                <a:gd name="connsiteY4" fmla="*/ 0 h 78740"/>
                <a:gd name="connsiteX5" fmla="*/ 62230 w 115570"/>
                <a:gd name="connsiteY5" fmla="*/ 17780 h 78740"/>
                <a:gd name="connsiteX6" fmla="*/ 62230 w 115570"/>
                <a:gd name="connsiteY6" fmla="*/ 17780 h 78740"/>
                <a:gd name="connsiteX7" fmla="*/ 88900 w 115570"/>
                <a:gd name="connsiteY7" fmla="*/ 0 h 78740"/>
                <a:gd name="connsiteX8" fmla="*/ 115570 w 115570"/>
                <a:gd name="connsiteY8" fmla="*/ 30480 h 78740"/>
                <a:gd name="connsiteX9" fmla="*/ 115570 w 115570"/>
                <a:gd name="connsiteY9" fmla="*/ 78740 h 78740"/>
                <a:gd name="connsiteX10" fmla="*/ 101600 w 115570"/>
                <a:gd name="connsiteY10" fmla="*/ 78740 h 78740"/>
                <a:gd name="connsiteX11" fmla="*/ 101600 w 115570"/>
                <a:gd name="connsiteY11" fmla="*/ 33020 h 78740"/>
                <a:gd name="connsiteX12" fmla="*/ 87630 w 115570"/>
                <a:gd name="connsiteY12" fmla="*/ 12700 h 78740"/>
                <a:gd name="connsiteX13" fmla="*/ 64770 w 115570"/>
                <a:gd name="connsiteY13" fmla="*/ 41910 h 78740"/>
                <a:gd name="connsiteX14" fmla="*/ 64770 w 115570"/>
                <a:gd name="connsiteY14" fmla="*/ 77470 h 78740"/>
                <a:gd name="connsiteX15" fmla="*/ 50800 w 115570"/>
                <a:gd name="connsiteY15" fmla="*/ 77470 h 78740"/>
                <a:gd name="connsiteX16" fmla="*/ 50800 w 115570"/>
                <a:gd name="connsiteY16" fmla="*/ 31750 h 78740"/>
                <a:gd name="connsiteX17" fmla="*/ 36830 w 115570"/>
                <a:gd name="connsiteY17" fmla="*/ 12700 h 78740"/>
                <a:gd name="connsiteX18" fmla="*/ 13970 w 115570"/>
                <a:gd name="connsiteY18" fmla="*/ 41910 h 78740"/>
                <a:gd name="connsiteX19" fmla="*/ 13970 w 115570"/>
                <a:gd name="connsiteY19" fmla="*/ 77470 h 78740"/>
                <a:gd name="connsiteX20" fmla="*/ 0 w 115570"/>
                <a:gd name="connsiteY20" fmla="*/ 77470 h 78740"/>
                <a:gd name="connsiteX21" fmla="*/ 0 w 115570"/>
                <a:gd name="connsiteY21" fmla="*/ 1270 h 78740"/>
                <a:gd name="connsiteX22" fmla="*/ 12700 w 115570"/>
                <a:gd name="connsiteY22" fmla="*/ 127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5570" h="78740">
                  <a:moveTo>
                    <a:pt x="11430" y="1270"/>
                  </a:moveTo>
                  <a:lnTo>
                    <a:pt x="11430" y="11430"/>
                  </a:lnTo>
                  <a:cubicBezTo>
                    <a:pt x="11430" y="15240"/>
                    <a:pt x="11430" y="16510"/>
                    <a:pt x="11430" y="17780"/>
                  </a:cubicBezTo>
                  <a:lnTo>
                    <a:pt x="11430" y="17780"/>
                  </a:lnTo>
                  <a:cubicBezTo>
                    <a:pt x="15240" y="7620"/>
                    <a:pt x="26670" y="0"/>
                    <a:pt x="39370" y="0"/>
                  </a:cubicBezTo>
                  <a:cubicBezTo>
                    <a:pt x="52070" y="0"/>
                    <a:pt x="59690" y="6350"/>
                    <a:pt x="62230" y="17780"/>
                  </a:cubicBezTo>
                  <a:lnTo>
                    <a:pt x="62230" y="17780"/>
                  </a:lnTo>
                  <a:cubicBezTo>
                    <a:pt x="67310" y="8890"/>
                    <a:pt x="77470" y="0"/>
                    <a:pt x="88900" y="0"/>
                  </a:cubicBezTo>
                  <a:cubicBezTo>
                    <a:pt x="107950" y="0"/>
                    <a:pt x="115570" y="11430"/>
                    <a:pt x="115570" y="30480"/>
                  </a:cubicBezTo>
                  <a:lnTo>
                    <a:pt x="115570" y="78740"/>
                  </a:lnTo>
                  <a:lnTo>
                    <a:pt x="101600" y="78740"/>
                  </a:lnTo>
                  <a:lnTo>
                    <a:pt x="101600" y="33020"/>
                  </a:lnTo>
                  <a:cubicBezTo>
                    <a:pt x="101600" y="21590"/>
                    <a:pt x="99060" y="12700"/>
                    <a:pt x="87630" y="12700"/>
                  </a:cubicBezTo>
                  <a:cubicBezTo>
                    <a:pt x="76200" y="12700"/>
                    <a:pt x="64770" y="27940"/>
                    <a:pt x="64770" y="41910"/>
                  </a:cubicBezTo>
                  <a:lnTo>
                    <a:pt x="64770" y="77470"/>
                  </a:lnTo>
                  <a:lnTo>
                    <a:pt x="50800" y="77470"/>
                  </a:lnTo>
                  <a:lnTo>
                    <a:pt x="50800" y="31750"/>
                  </a:lnTo>
                  <a:cubicBezTo>
                    <a:pt x="50800" y="21590"/>
                    <a:pt x="48260" y="12700"/>
                    <a:pt x="36830" y="12700"/>
                  </a:cubicBezTo>
                  <a:cubicBezTo>
                    <a:pt x="25400" y="12700"/>
                    <a:pt x="13970" y="27940"/>
                    <a:pt x="13970" y="41910"/>
                  </a:cubicBezTo>
                  <a:lnTo>
                    <a:pt x="13970" y="77470"/>
                  </a:lnTo>
                  <a:lnTo>
                    <a:pt x="0" y="77470"/>
                  </a:lnTo>
                  <a:lnTo>
                    <a:pt x="0" y="1270"/>
                  </a:lnTo>
                  <a:lnTo>
                    <a:pt x="1270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 348">
              <a:extLst>
                <a:ext uri="{FF2B5EF4-FFF2-40B4-BE49-F238E27FC236}">
                  <a16:creationId xmlns:a16="http://schemas.microsoft.com/office/drawing/2014/main" id="{872CF147-65AF-4E61-9DD4-D635DDCF9887}"/>
                </a:ext>
              </a:extLst>
            </p:cNvPr>
            <p:cNvSpPr/>
            <p:nvPr/>
          </p:nvSpPr>
          <p:spPr>
            <a:xfrm>
              <a:off x="5668010" y="4339590"/>
              <a:ext cx="67310" cy="80009"/>
            </a:xfrm>
            <a:custGeom>
              <a:avLst/>
              <a:gdLst>
                <a:gd name="connsiteX0" fmla="*/ 54610 w 67310"/>
                <a:gd name="connsiteY0" fmla="*/ 78740 h 80009"/>
                <a:gd name="connsiteX1" fmla="*/ 54610 w 67310"/>
                <a:gd name="connsiteY1" fmla="*/ 68580 h 80009"/>
                <a:gd name="connsiteX2" fmla="*/ 54610 w 67310"/>
                <a:gd name="connsiteY2" fmla="*/ 62230 h 80009"/>
                <a:gd name="connsiteX3" fmla="*/ 54610 w 67310"/>
                <a:gd name="connsiteY3" fmla="*/ 62230 h 80009"/>
                <a:gd name="connsiteX4" fmla="*/ 26670 w 67310"/>
                <a:gd name="connsiteY4" fmla="*/ 80010 h 80009"/>
                <a:gd name="connsiteX5" fmla="*/ 0 w 67310"/>
                <a:gd name="connsiteY5" fmla="*/ 49530 h 80009"/>
                <a:gd name="connsiteX6" fmla="*/ 0 w 67310"/>
                <a:gd name="connsiteY6" fmla="*/ 1270 h 80009"/>
                <a:gd name="connsiteX7" fmla="*/ 13970 w 67310"/>
                <a:gd name="connsiteY7" fmla="*/ 1270 h 80009"/>
                <a:gd name="connsiteX8" fmla="*/ 13970 w 67310"/>
                <a:gd name="connsiteY8" fmla="*/ 45720 h 80009"/>
                <a:gd name="connsiteX9" fmla="*/ 27940 w 67310"/>
                <a:gd name="connsiteY9" fmla="*/ 66040 h 80009"/>
                <a:gd name="connsiteX10" fmla="*/ 53340 w 67310"/>
                <a:gd name="connsiteY10" fmla="*/ 38100 h 80009"/>
                <a:gd name="connsiteX11" fmla="*/ 53340 w 67310"/>
                <a:gd name="connsiteY11" fmla="*/ 0 h 80009"/>
                <a:gd name="connsiteX12" fmla="*/ 67310 w 67310"/>
                <a:gd name="connsiteY12" fmla="*/ 0 h 80009"/>
                <a:gd name="connsiteX13" fmla="*/ 67310 w 67310"/>
                <a:gd name="connsiteY13" fmla="*/ 76200 h 80009"/>
                <a:gd name="connsiteX14" fmla="*/ 54610 w 67310"/>
                <a:gd name="connsiteY14" fmla="*/ 76200 h 8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10" h="80009">
                  <a:moveTo>
                    <a:pt x="54610" y="78740"/>
                  </a:moveTo>
                  <a:lnTo>
                    <a:pt x="54610" y="68580"/>
                  </a:lnTo>
                  <a:cubicBezTo>
                    <a:pt x="54610" y="64770"/>
                    <a:pt x="54610" y="63500"/>
                    <a:pt x="54610" y="62230"/>
                  </a:cubicBezTo>
                  <a:lnTo>
                    <a:pt x="54610" y="62230"/>
                  </a:lnTo>
                  <a:cubicBezTo>
                    <a:pt x="52070" y="68580"/>
                    <a:pt x="41910" y="80010"/>
                    <a:pt x="26670" y="80010"/>
                  </a:cubicBezTo>
                  <a:cubicBezTo>
                    <a:pt x="11430" y="80010"/>
                    <a:pt x="0" y="68580"/>
                    <a:pt x="0" y="49530"/>
                  </a:cubicBezTo>
                  <a:lnTo>
                    <a:pt x="0" y="1270"/>
                  </a:lnTo>
                  <a:lnTo>
                    <a:pt x="13970" y="1270"/>
                  </a:lnTo>
                  <a:lnTo>
                    <a:pt x="13970" y="45720"/>
                  </a:lnTo>
                  <a:cubicBezTo>
                    <a:pt x="13970" y="55880"/>
                    <a:pt x="15240" y="66040"/>
                    <a:pt x="27940" y="66040"/>
                  </a:cubicBezTo>
                  <a:cubicBezTo>
                    <a:pt x="40640" y="66040"/>
                    <a:pt x="53340" y="54610"/>
                    <a:pt x="53340" y="38100"/>
                  </a:cubicBezTo>
                  <a:lnTo>
                    <a:pt x="53340" y="0"/>
                  </a:lnTo>
                  <a:lnTo>
                    <a:pt x="67310" y="0"/>
                  </a:lnTo>
                  <a:lnTo>
                    <a:pt x="67310" y="76200"/>
                  </a:lnTo>
                  <a:lnTo>
                    <a:pt x="54610" y="762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 349">
              <a:extLst>
                <a:ext uri="{FF2B5EF4-FFF2-40B4-BE49-F238E27FC236}">
                  <a16:creationId xmlns:a16="http://schemas.microsoft.com/office/drawing/2014/main" id="{9A011B66-7693-D481-1674-2F5B8FE905EA}"/>
                </a:ext>
              </a:extLst>
            </p:cNvPr>
            <p:cNvSpPr/>
            <p:nvPr/>
          </p:nvSpPr>
          <p:spPr>
            <a:xfrm>
              <a:off x="5761991" y="4311650"/>
              <a:ext cx="17779" cy="106679"/>
            </a:xfrm>
            <a:custGeom>
              <a:avLst/>
              <a:gdLst>
                <a:gd name="connsiteX0" fmla="*/ 8890 w 17779"/>
                <a:gd name="connsiteY0" fmla="*/ 0 h 106679"/>
                <a:gd name="connsiteX1" fmla="*/ 17780 w 17779"/>
                <a:gd name="connsiteY1" fmla="*/ 8890 h 106679"/>
                <a:gd name="connsiteX2" fmla="*/ 8890 w 17779"/>
                <a:gd name="connsiteY2" fmla="*/ 17780 h 106679"/>
                <a:gd name="connsiteX3" fmla="*/ 0 w 17779"/>
                <a:gd name="connsiteY3" fmla="*/ 8890 h 106679"/>
                <a:gd name="connsiteX4" fmla="*/ 8890 w 17779"/>
                <a:gd name="connsiteY4" fmla="*/ 0 h 106679"/>
                <a:gd name="connsiteX5" fmla="*/ 15240 w 17779"/>
                <a:gd name="connsiteY5" fmla="*/ 30480 h 106679"/>
                <a:gd name="connsiteX6" fmla="*/ 15240 w 17779"/>
                <a:gd name="connsiteY6" fmla="*/ 106680 h 106679"/>
                <a:gd name="connsiteX7" fmla="*/ 1270 w 17779"/>
                <a:gd name="connsiteY7" fmla="*/ 106680 h 106679"/>
                <a:gd name="connsiteX8" fmla="*/ 1270 w 17779"/>
                <a:gd name="connsiteY8" fmla="*/ 30480 h 106679"/>
                <a:gd name="connsiteX9" fmla="*/ 15240 w 17779"/>
                <a:gd name="connsiteY9" fmla="*/ 30480 h 106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79" h="106679">
                  <a:moveTo>
                    <a:pt x="8890" y="0"/>
                  </a:moveTo>
                  <a:cubicBezTo>
                    <a:pt x="13970" y="0"/>
                    <a:pt x="17780" y="3810"/>
                    <a:pt x="17780" y="8890"/>
                  </a:cubicBezTo>
                  <a:cubicBezTo>
                    <a:pt x="17780" y="13970"/>
                    <a:pt x="13970" y="17780"/>
                    <a:pt x="889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0"/>
                    <a:pt x="3810" y="0"/>
                    <a:pt x="8890" y="0"/>
                  </a:cubicBezTo>
                  <a:close/>
                  <a:moveTo>
                    <a:pt x="15240" y="30480"/>
                  </a:moveTo>
                  <a:lnTo>
                    <a:pt x="15240" y="106680"/>
                  </a:lnTo>
                  <a:lnTo>
                    <a:pt x="1270" y="106680"/>
                  </a:lnTo>
                  <a:lnTo>
                    <a:pt x="1270" y="30480"/>
                  </a:lnTo>
                  <a:lnTo>
                    <a:pt x="15240" y="304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 350">
              <a:extLst>
                <a:ext uri="{FF2B5EF4-FFF2-40B4-BE49-F238E27FC236}">
                  <a16:creationId xmlns:a16="http://schemas.microsoft.com/office/drawing/2014/main" id="{A183B03E-7339-9B16-5A63-FD41F5273554}"/>
                </a:ext>
              </a:extLst>
            </p:cNvPr>
            <p:cNvSpPr/>
            <p:nvPr/>
          </p:nvSpPr>
          <p:spPr>
            <a:xfrm>
              <a:off x="5793741" y="4319270"/>
              <a:ext cx="52069" cy="100329"/>
            </a:xfrm>
            <a:custGeom>
              <a:avLst/>
              <a:gdLst>
                <a:gd name="connsiteX0" fmla="*/ 12700 w 52069"/>
                <a:gd name="connsiteY0" fmla="*/ 22860 h 100329"/>
                <a:gd name="connsiteX1" fmla="*/ 12700 w 52069"/>
                <a:gd name="connsiteY1" fmla="*/ 0 h 100329"/>
                <a:gd name="connsiteX2" fmla="*/ 26670 w 52069"/>
                <a:gd name="connsiteY2" fmla="*/ 0 h 100329"/>
                <a:gd name="connsiteX3" fmla="*/ 26670 w 52069"/>
                <a:gd name="connsiteY3" fmla="*/ 22860 h 100329"/>
                <a:gd name="connsiteX4" fmla="*/ 49530 w 52069"/>
                <a:gd name="connsiteY4" fmla="*/ 22860 h 100329"/>
                <a:gd name="connsiteX5" fmla="*/ 49530 w 52069"/>
                <a:gd name="connsiteY5" fmla="*/ 34290 h 100329"/>
                <a:gd name="connsiteX6" fmla="*/ 26670 w 52069"/>
                <a:gd name="connsiteY6" fmla="*/ 34290 h 100329"/>
                <a:gd name="connsiteX7" fmla="*/ 26670 w 52069"/>
                <a:gd name="connsiteY7" fmla="*/ 73660 h 100329"/>
                <a:gd name="connsiteX8" fmla="*/ 38100 w 52069"/>
                <a:gd name="connsiteY8" fmla="*/ 87630 h 100329"/>
                <a:gd name="connsiteX9" fmla="*/ 52070 w 52069"/>
                <a:gd name="connsiteY9" fmla="*/ 83820 h 100329"/>
                <a:gd name="connsiteX10" fmla="*/ 52070 w 52069"/>
                <a:gd name="connsiteY10" fmla="*/ 96520 h 100329"/>
                <a:gd name="connsiteX11" fmla="*/ 35560 w 52069"/>
                <a:gd name="connsiteY11" fmla="*/ 100330 h 100329"/>
                <a:gd name="connsiteX12" fmla="*/ 12700 w 52069"/>
                <a:gd name="connsiteY12" fmla="*/ 77470 h 100329"/>
                <a:gd name="connsiteX13" fmla="*/ 12700 w 52069"/>
                <a:gd name="connsiteY13" fmla="*/ 34290 h 100329"/>
                <a:gd name="connsiteX14" fmla="*/ 0 w 52069"/>
                <a:gd name="connsiteY14" fmla="*/ 34290 h 100329"/>
                <a:gd name="connsiteX15" fmla="*/ 0 w 52069"/>
                <a:gd name="connsiteY15" fmla="*/ 22860 h 100329"/>
                <a:gd name="connsiteX16" fmla="*/ 12700 w 52069"/>
                <a:gd name="connsiteY16" fmla="*/ 22860 h 100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069" h="100329">
                  <a:moveTo>
                    <a:pt x="12700" y="22860"/>
                  </a:moveTo>
                  <a:lnTo>
                    <a:pt x="12700" y="0"/>
                  </a:lnTo>
                  <a:lnTo>
                    <a:pt x="26670" y="0"/>
                  </a:lnTo>
                  <a:lnTo>
                    <a:pt x="26670" y="22860"/>
                  </a:lnTo>
                  <a:lnTo>
                    <a:pt x="49530" y="22860"/>
                  </a:lnTo>
                  <a:lnTo>
                    <a:pt x="49530" y="34290"/>
                  </a:lnTo>
                  <a:lnTo>
                    <a:pt x="26670" y="34290"/>
                  </a:lnTo>
                  <a:lnTo>
                    <a:pt x="26670" y="73660"/>
                  </a:lnTo>
                  <a:cubicBezTo>
                    <a:pt x="26670" y="85090"/>
                    <a:pt x="31750" y="87630"/>
                    <a:pt x="38100" y="87630"/>
                  </a:cubicBezTo>
                  <a:cubicBezTo>
                    <a:pt x="44450" y="87630"/>
                    <a:pt x="48260" y="86360"/>
                    <a:pt x="52070" y="83820"/>
                  </a:cubicBezTo>
                  <a:lnTo>
                    <a:pt x="52070" y="96520"/>
                  </a:lnTo>
                  <a:cubicBezTo>
                    <a:pt x="48260" y="97790"/>
                    <a:pt x="41910" y="100330"/>
                    <a:pt x="35560" y="100330"/>
                  </a:cubicBezTo>
                  <a:cubicBezTo>
                    <a:pt x="24130" y="100330"/>
                    <a:pt x="12700" y="95250"/>
                    <a:pt x="12700" y="77470"/>
                  </a:cubicBezTo>
                  <a:lnTo>
                    <a:pt x="12700" y="34290"/>
                  </a:lnTo>
                  <a:lnTo>
                    <a:pt x="0" y="34290"/>
                  </a:lnTo>
                  <a:lnTo>
                    <a:pt x="0" y="22860"/>
                  </a:lnTo>
                  <a:lnTo>
                    <a:pt x="12700" y="228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 351">
              <a:extLst>
                <a:ext uri="{FF2B5EF4-FFF2-40B4-BE49-F238E27FC236}">
                  <a16:creationId xmlns:a16="http://schemas.microsoft.com/office/drawing/2014/main" id="{EEB41125-46DF-0971-2790-1B0771815E9F}"/>
                </a:ext>
              </a:extLst>
            </p:cNvPr>
            <p:cNvSpPr/>
            <p:nvPr/>
          </p:nvSpPr>
          <p:spPr>
            <a:xfrm>
              <a:off x="5842921" y="4342130"/>
              <a:ext cx="81629" cy="111760"/>
            </a:xfrm>
            <a:custGeom>
              <a:avLst/>
              <a:gdLst>
                <a:gd name="connsiteX0" fmla="*/ 5430 w 81629"/>
                <a:gd name="connsiteY0" fmla="*/ 99060 h 111760"/>
                <a:gd name="connsiteX1" fmla="*/ 13050 w 81629"/>
                <a:gd name="connsiteY1" fmla="*/ 99060 h 111760"/>
                <a:gd name="connsiteX2" fmla="*/ 37180 w 81629"/>
                <a:gd name="connsiteY2" fmla="*/ 74930 h 111760"/>
                <a:gd name="connsiteX3" fmla="*/ 5430 w 81629"/>
                <a:gd name="connsiteY3" fmla="*/ 0 h 111760"/>
                <a:gd name="connsiteX4" fmla="*/ 20670 w 81629"/>
                <a:gd name="connsiteY4" fmla="*/ 0 h 111760"/>
                <a:gd name="connsiteX5" fmla="*/ 30830 w 81629"/>
                <a:gd name="connsiteY5" fmla="*/ 27940 h 111760"/>
                <a:gd name="connsiteX6" fmla="*/ 43530 w 81629"/>
                <a:gd name="connsiteY6" fmla="*/ 60960 h 111760"/>
                <a:gd name="connsiteX7" fmla="*/ 56230 w 81629"/>
                <a:gd name="connsiteY7" fmla="*/ 27940 h 111760"/>
                <a:gd name="connsiteX8" fmla="*/ 66389 w 81629"/>
                <a:gd name="connsiteY8" fmla="*/ 0 h 111760"/>
                <a:gd name="connsiteX9" fmla="*/ 81630 w 81629"/>
                <a:gd name="connsiteY9" fmla="*/ 0 h 111760"/>
                <a:gd name="connsiteX10" fmla="*/ 51150 w 81629"/>
                <a:gd name="connsiteY10" fmla="*/ 72390 h 111760"/>
                <a:gd name="connsiteX11" fmla="*/ 11780 w 81629"/>
                <a:gd name="connsiteY11" fmla="*/ 111760 h 111760"/>
                <a:gd name="connsiteX12" fmla="*/ 1620 w 81629"/>
                <a:gd name="connsiteY12" fmla="*/ 110490 h 111760"/>
                <a:gd name="connsiteX13" fmla="*/ 1620 w 81629"/>
                <a:gd name="connsiteY13" fmla="*/ 99060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1629" h="111760">
                  <a:moveTo>
                    <a:pt x="5430" y="99060"/>
                  </a:moveTo>
                  <a:cubicBezTo>
                    <a:pt x="6700" y="99060"/>
                    <a:pt x="9239" y="99060"/>
                    <a:pt x="13050" y="99060"/>
                  </a:cubicBezTo>
                  <a:cubicBezTo>
                    <a:pt x="25750" y="99060"/>
                    <a:pt x="30830" y="88900"/>
                    <a:pt x="37180" y="74930"/>
                  </a:cubicBezTo>
                  <a:lnTo>
                    <a:pt x="5430" y="0"/>
                  </a:lnTo>
                  <a:lnTo>
                    <a:pt x="20670" y="0"/>
                  </a:lnTo>
                  <a:lnTo>
                    <a:pt x="30830" y="27940"/>
                  </a:lnTo>
                  <a:cubicBezTo>
                    <a:pt x="34639" y="39370"/>
                    <a:pt x="39720" y="50800"/>
                    <a:pt x="43530" y="60960"/>
                  </a:cubicBezTo>
                  <a:cubicBezTo>
                    <a:pt x="47339" y="52070"/>
                    <a:pt x="52420" y="36830"/>
                    <a:pt x="56230" y="27940"/>
                  </a:cubicBezTo>
                  <a:lnTo>
                    <a:pt x="66389" y="0"/>
                  </a:lnTo>
                  <a:lnTo>
                    <a:pt x="81630" y="0"/>
                  </a:lnTo>
                  <a:lnTo>
                    <a:pt x="51150" y="72390"/>
                  </a:lnTo>
                  <a:cubicBezTo>
                    <a:pt x="40989" y="97790"/>
                    <a:pt x="32100" y="111760"/>
                    <a:pt x="11780" y="111760"/>
                  </a:cubicBezTo>
                  <a:cubicBezTo>
                    <a:pt x="-8540" y="111760"/>
                    <a:pt x="4160" y="111760"/>
                    <a:pt x="1620" y="110490"/>
                  </a:cubicBezTo>
                  <a:lnTo>
                    <a:pt x="1620" y="990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 352">
              <a:extLst>
                <a:ext uri="{FF2B5EF4-FFF2-40B4-BE49-F238E27FC236}">
                  <a16:creationId xmlns:a16="http://schemas.microsoft.com/office/drawing/2014/main" id="{44D5C899-42E2-4D05-CB5C-FA7549DCD0E8}"/>
                </a:ext>
              </a:extLst>
            </p:cNvPr>
            <p:cNvSpPr/>
            <p:nvPr/>
          </p:nvSpPr>
          <p:spPr>
            <a:xfrm>
              <a:off x="5982971" y="4309110"/>
              <a:ext cx="69850" cy="110490"/>
            </a:xfrm>
            <a:custGeom>
              <a:avLst/>
              <a:gdLst>
                <a:gd name="connsiteX0" fmla="*/ 0 w 69850"/>
                <a:gd name="connsiteY0" fmla="*/ 109220 h 110490"/>
                <a:gd name="connsiteX1" fmla="*/ 0 w 69850"/>
                <a:gd name="connsiteY1" fmla="*/ 0 h 110490"/>
                <a:gd name="connsiteX2" fmla="*/ 67310 w 69850"/>
                <a:gd name="connsiteY2" fmla="*/ 0 h 110490"/>
                <a:gd name="connsiteX3" fmla="*/ 67310 w 69850"/>
                <a:gd name="connsiteY3" fmla="*/ 12700 h 110490"/>
                <a:gd name="connsiteX4" fmla="*/ 15240 w 69850"/>
                <a:gd name="connsiteY4" fmla="*/ 12700 h 110490"/>
                <a:gd name="connsiteX5" fmla="*/ 15240 w 69850"/>
                <a:gd name="connsiteY5" fmla="*/ 48260 h 110490"/>
                <a:gd name="connsiteX6" fmla="*/ 59690 w 69850"/>
                <a:gd name="connsiteY6" fmla="*/ 48260 h 110490"/>
                <a:gd name="connsiteX7" fmla="*/ 59690 w 69850"/>
                <a:gd name="connsiteY7" fmla="*/ 60960 h 110490"/>
                <a:gd name="connsiteX8" fmla="*/ 15240 w 69850"/>
                <a:gd name="connsiteY8" fmla="*/ 60960 h 110490"/>
                <a:gd name="connsiteX9" fmla="*/ 15240 w 69850"/>
                <a:gd name="connsiteY9" fmla="*/ 97790 h 110490"/>
                <a:gd name="connsiteX10" fmla="*/ 69850 w 69850"/>
                <a:gd name="connsiteY10" fmla="*/ 97790 h 110490"/>
                <a:gd name="connsiteX11" fmla="*/ 69850 w 69850"/>
                <a:gd name="connsiteY11" fmla="*/ 110490 h 110490"/>
                <a:gd name="connsiteX12" fmla="*/ 0 w 69850"/>
                <a:gd name="connsiteY12" fmla="*/ 110490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9850" h="110490">
                  <a:moveTo>
                    <a:pt x="0" y="109220"/>
                  </a:moveTo>
                  <a:lnTo>
                    <a:pt x="0" y="0"/>
                  </a:lnTo>
                  <a:lnTo>
                    <a:pt x="67310" y="0"/>
                  </a:lnTo>
                  <a:lnTo>
                    <a:pt x="67310" y="12700"/>
                  </a:lnTo>
                  <a:lnTo>
                    <a:pt x="15240" y="12700"/>
                  </a:lnTo>
                  <a:lnTo>
                    <a:pt x="15240" y="48260"/>
                  </a:lnTo>
                  <a:lnTo>
                    <a:pt x="59690" y="48260"/>
                  </a:lnTo>
                  <a:lnTo>
                    <a:pt x="59690" y="60960"/>
                  </a:lnTo>
                  <a:lnTo>
                    <a:pt x="15240" y="60960"/>
                  </a:lnTo>
                  <a:lnTo>
                    <a:pt x="15240" y="97790"/>
                  </a:lnTo>
                  <a:lnTo>
                    <a:pt x="69850" y="97790"/>
                  </a:lnTo>
                  <a:lnTo>
                    <a:pt x="69850" y="110490"/>
                  </a:lnTo>
                  <a:lnTo>
                    <a:pt x="0" y="1104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 353">
              <a:extLst>
                <a:ext uri="{FF2B5EF4-FFF2-40B4-BE49-F238E27FC236}">
                  <a16:creationId xmlns:a16="http://schemas.microsoft.com/office/drawing/2014/main" id="{1ED23455-D138-9860-3524-F64984FF3167}"/>
                </a:ext>
              </a:extLst>
            </p:cNvPr>
            <p:cNvSpPr/>
            <p:nvPr/>
          </p:nvSpPr>
          <p:spPr>
            <a:xfrm>
              <a:off x="6074410" y="4340860"/>
              <a:ext cx="67310" cy="80010"/>
            </a:xfrm>
            <a:custGeom>
              <a:avLst/>
              <a:gdLst>
                <a:gd name="connsiteX0" fmla="*/ 11430 w 67310"/>
                <a:gd name="connsiteY0" fmla="*/ 1270 h 80010"/>
                <a:gd name="connsiteX1" fmla="*/ 11430 w 67310"/>
                <a:gd name="connsiteY1" fmla="*/ 11430 h 80010"/>
                <a:gd name="connsiteX2" fmla="*/ 11430 w 67310"/>
                <a:gd name="connsiteY2" fmla="*/ 17780 h 80010"/>
                <a:gd name="connsiteX3" fmla="*/ 11430 w 67310"/>
                <a:gd name="connsiteY3" fmla="*/ 17780 h 80010"/>
                <a:gd name="connsiteX4" fmla="*/ 40640 w 67310"/>
                <a:gd name="connsiteY4" fmla="*/ 0 h 80010"/>
                <a:gd name="connsiteX5" fmla="*/ 67310 w 67310"/>
                <a:gd name="connsiteY5" fmla="*/ 30480 h 80010"/>
                <a:gd name="connsiteX6" fmla="*/ 67310 w 67310"/>
                <a:gd name="connsiteY6" fmla="*/ 78740 h 80010"/>
                <a:gd name="connsiteX7" fmla="*/ 53340 w 67310"/>
                <a:gd name="connsiteY7" fmla="*/ 78740 h 80010"/>
                <a:gd name="connsiteX8" fmla="*/ 53340 w 67310"/>
                <a:gd name="connsiteY8" fmla="*/ 34290 h 80010"/>
                <a:gd name="connsiteX9" fmla="*/ 39370 w 67310"/>
                <a:gd name="connsiteY9" fmla="*/ 13970 h 80010"/>
                <a:gd name="connsiteX10" fmla="*/ 13970 w 67310"/>
                <a:gd name="connsiteY10" fmla="*/ 41910 h 80010"/>
                <a:gd name="connsiteX11" fmla="*/ 13970 w 67310"/>
                <a:gd name="connsiteY11" fmla="*/ 80010 h 80010"/>
                <a:gd name="connsiteX12" fmla="*/ 0 w 67310"/>
                <a:gd name="connsiteY12" fmla="*/ 80010 h 80010"/>
                <a:gd name="connsiteX13" fmla="*/ 0 w 67310"/>
                <a:gd name="connsiteY13" fmla="*/ 3810 h 80010"/>
                <a:gd name="connsiteX14" fmla="*/ 12700 w 67310"/>
                <a:gd name="connsiteY14" fmla="*/ 3810 h 8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10" h="80010">
                  <a:moveTo>
                    <a:pt x="11430" y="1270"/>
                  </a:moveTo>
                  <a:lnTo>
                    <a:pt x="11430" y="11430"/>
                  </a:lnTo>
                  <a:cubicBezTo>
                    <a:pt x="11430" y="15240"/>
                    <a:pt x="11430" y="16510"/>
                    <a:pt x="11430" y="17780"/>
                  </a:cubicBezTo>
                  <a:lnTo>
                    <a:pt x="11430" y="17780"/>
                  </a:lnTo>
                  <a:cubicBezTo>
                    <a:pt x="13970" y="11430"/>
                    <a:pt x="24130" y="0"/>
                    <a:pt x="40640" y="0"/>
                  </a:cubicBezTo>
                  <a:cubicBezTo>
                    <a:pt x="57150" y="0"/>
                    <a:pt x="67310" y="11430"/>
                    <a:pt x="67310" y="30480"/>
                  </a:cubicBezTo>
                  <a:lnTo>
                    <a:pt x="67310" y="78740"/>
                  </a:lnTo>
                  <a:lnTo>
                    <a:pt x="53340" y="78740"/>
                  </a:lnTo>
                  <a:lnTo>
                    <a:pt x="53340" y="34290"/>
                  </a:lnTo>
                  <a:cubicBezTo>
                    <a:pt x="53340" y="24130"/>
                    <a:pt x="52070" y="13970"/>
                    <a:pt x="39370" y="13970"/>
                  </a:cubicBezTo>
                  <a:cubicBezTo>
                    <a:pt x="26670" y="13970"/>
                    <a:pt x="13970" y="25400"/>
                    <a:pt x="13970" y="41910"/>
                  </a:cubicBezTo>
                  <a:lnTo>
                    <a:pt x="13970" y="80010"/>
                  </a:lnTo>
                  <a:lnTo>
                    <a:pt x="0" y="80010"/>
                  </a:lnTo>
                  <a:lnTo>
                    <a:pt x="0" y="3810"/>
                  </a:lnTo>
                  <a:lnTo>
                    <a:pt x="1270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 354">
              <a:extLst>
                <a:ext uri="{FF2B5EF4-FFF2-40B4-BE49-F238E27FC236}">
                  <a16:creationId xmlns:a16="http://schemas.microsoft.com/office/drawing/2014/main" id="{544E5D90-A2D4-4D98-3D1C-BDA083E447EF}"/>
                </a:ext>
              </a:extLst>
            </p:cNvPr>
            <p:cNvSpPr/>
            <p:nvPr/>
          </p:nvSpPr>
          <p:spPr>
            <a:xfrm>
              <a:off x="6158230" y="4340860"/>
              <a:ext cx="72390" cy="110490"/>
            </a:xfrm>
            <a:custGeom>
              <a:avLst/>
              <a:gdLst>
                <a:gd name="connsiteX0" fmla="*/ 40640 w 72390"/>
                <a:gd name="connsiteY0" fmla="*/ 66040 h 110490"/>
                <a:gd name="connsiteX1" fmla="*/ 71120 w 72390"/>
                <a:gd name="connsiteY1" fmla="*/ 87630 h 110490"/>
                <a:gd name="connsiteX2" fmla="*/ 34290 w 72390"/>
                <a:gd name="connsiteY2" fmla="*/ 110490 h 110490"/>
                <a:gd name="connsiteX3" fmla="*/ 0 w 72390"/>
                <a:gd name="connsiteY3" fmla="*/ 90170 h 110490"/>
                <a:gd name="connsiteX4" fmla="*/ 21590 w 72390"/>
                <a:gd name="connsiteY4" fmla="*/ 71120 h 110490"/>
                <a:gd name="connsiteX5" fmla="*/ 10160 w 72390"/>
                <a:gd name="connsiteY5" fmla="*/ 60960 h 110490"/>
                <a:gd name="connsiteX6" fmla="*/ 20320 w 72390"/>
                <a:gd name="connsiteY6" fmla="*/ 50800 h 110490"/>
                <a:gd name="connsiteX7" fmla="*/ 2540 w 72390"/>
                <a:gd name="connsiteY7" fmla="*/ 26670 h 110490"/>
                <a:gd name="connsiteX8" fmla="*/ 33020 w 72390"/>
                <a:gd name="connsiteY8" fmla="*/ 0 h 110490"/>
                <a:gd name="connsiteX9" fmla="*/ 44450 w 72390"/>
                <a:gd name="connsiteY9" fmla="*/ 1270 h 110490"/>
                <a:gd name="connsiteX10" fmla="*/ 72390 w 72390"/>
                <a:gd name="connsiteY10" fmla="*/ 1270 h 110490"/>
                <a:gd name="connsiteX11" fmla="*/ 72390 w 72390"/>
                <a:gd name="connsiteY11" fmla="*/ 11430 h 110490"/>
                <a:gd name="connsiteX12" fmla="*/ 62230 w 72390"/>
                <a:gd name="connsiteY12" fmla="*/ 11430 h 110490"/>
                <a:gd name="connsiteX13" fmla="*/ 58420 w 72390"/>
                <a:gd name="connsiteY13" fmla="*/ 11430 h 110490"/>
                <a:gd name="connsiteX14" fmla="*/ 58420 w 72390"/>
                <a:gd name="connsiteY14" fmla="*/ 11430 h 110490"/>
                <a:gd name="connsiteX15" fmla="*/ 64770 w 72390"/>
                <a:gd name="connsiteY15" fmla="*/ 26670 h 110490"/>
                <a:gd name="connsiteX16" fmla="*/ 36830 w 72390"/>
                <a:gd name="connsiteY16" fmla="*/ 53340 h 110490"/>
                <a:gd name="connsiteX17" fmla="*/ 36830 w 72390"/>
                <a:gd name="connsiteY17" fmla="*/ 53340 h 110490"/>
                <a:gd name="connsiteX18" fmla="*/ 24130 w 72390"/>
                <a:gd name="connsiteY18" fmla="*/ 59690 h 110490"/>
                <a:gd name="connsiteX19" fmla="*/ 41910 w 72390"/>
                <a:gd name="connsiteY19" fmla="*/ 66040 h 110490"/>
                <a:gd name="connsiteX20" fmla="*/ 57150 w 72390"/>
                <a:gd name="connsiteY20" fmla="*/ 88900 h 110490"/>
                <a:gd name="connsiteX21" fmla="*/ 34290 w 72390"/>
                <a:gd name="connsiteY21" fmla="*/ 76200 h 110490"/>
                <a:gd name="connsiteX22" fmla="*/ 13970 w 72390"/>
                <a:gd name="connsiteY22" fmla="*/ 88900 h 110490"/>
                <a:gd name="connsiteX23" fmla="*/ 35560 w 72390"/>
                <a:gd name="connsiteY23" fmla="*/ 101600 h 110490"/>
                <a:gd name="connsiteX24" fmla="*/ 58420 w 72390"/>
                <a:gd name="connsiteY24" fmla="*/ 88900 h 110490"/>
                <a:gd name="connsiteX25" fmla="*/ 50800 w 72390"/>
                <a:gd name="connsiteY25" fmla="*/ 26670 h 110490"/>
                <a:gd name="connsiteX26" fmla="*/ 33020 w 72390"/>
                <a:gd name="connsiteY26" fmla="*/ 10160 h 110490"/>
                <a:gd name="connsiteX27" fmla="*/ 15240 w 72390"/>
                <a:gd name="connsiteY27" fmla="*/ 26670 h 110490"/>
                <a:gd name="connsiteX28" fmla="*/ 33020 w 72390"/>
                <a:gd name="connsiteY28" fmla="*/ 43180 h 110490"/>
                <a:gd name="connsiteX29" fmla="*/ 50800 w 72390"/>
                <a:gd name="connsiteY29" fmla="*/ 26670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2390" h="110490">
                  <a:moveTo>
                    <a:pt x="40640" y="66040"/>
                  </a:moveTo>
                  <a:cubicBezTo>
                    <a:pt x="59690" y="68580"/>
                    <a:pt x="71120" y="73660"/>
                    <a:pt x="71120" y="87630"/>
                  </a:cubicBezTo>
                  <a:cubicBezTo>
                    <a:pt x="71120" y="101600"/>
                    <a:pt x="55880" y="110490"/>
                    <a:pt x="34290" y="110490"/>
                  </a:cubicBezTo>
                  <a:cubicBezTo>
                    <a:pt x="12700" y="110490"/>
                    <a:pt x="0" y="102870"/>
                    <a:pt x="0" y="90170"/>
                  </a:cubicBezTo>
                  <a:cubicBezTo>
                    <a:pt x="0" y="77470"/>
                    <a:pt x="8890" y="73660"/>
                    <a:pt x="21590" y="71120"/>
                  </a:cubicBezTo>
                  <a:cubicBezTo>
                    <a:pt x="13970" y="71120"/>
                    <a:pt x="10160" y="66040"/>
                    <a:pt x="10160" y="60960"/>
                  </a:cubicBezTo>
                  <a:cubicBezTo>
                    <a:pt x="10160" y="55880"/>
                    <a:pt x="13970" y="52070"/>
                    <a:pt x="20320" y="50800"/>
                  </a:cubicBezTo>
                  <a:cubicBezTo>
                    <a:pt x="8890" y="46990"/>
                    <a:pt x="2540" y="38100"/>
                    <a:pt x="2540" y="26670"/>
                  </a:cubicBezTo>
                  <a:cubicBezTo>
                    <a:pt x="2540" y="15240"/>
                    <a:pt x="16510" y="0"/>
                    <a:pt x="33020" y="0"/>
                  </a:cubicBezTo>
                  <a:cubicBezTo>
                    <a:pt x="49530" y="0"/>
                    <a:pt x="41910" y="0"/>
                    <a:pt x="44450" y="1270"/>
                  </a:cubicBezTo>
                  <a:lnTo>
                    <a:pt x="72390" y="1270"/>
                  </a:lnTo>
                  <a:lnTo>
                    <a:pt x="72390" y="11430"/>
                  </a:lnTo>
                  <a:lnTo>
                    <a:pt x="62230" y="11430"/>
                  </a:lnTo>
                  <a:cubicBezTo>
                    <a:pt x="59690" y="11430"/>
                    <a:pt x="58420" y="11430"/>
                    <a:pt x="58420" y="11430"/>
                  </a:cubicBezTo>
                  <a:lnTo>
                    <a:pt x="58420" y="11430"/>
                  </a:lnTo>
                  <a:cubicBezTo>
                    <a:pt x="62230" y="15240"/>
                    <a:pt x="64770" y="20320"/>
                    <a:pt x="64770" y="26670"/>
                  </a:cubicBezTo>
                  <a:cubicBezTo>
                    <a:pt x="64770" y="41910"/>
                    <a:pt x="53340" y="52070"/>
                    <a:pt x="36830" y="53340"/>
                  </a:cubicBezTo>
                  <a:lnTo>
                    <a:pt x="36830" y="53340"/>
                  </a:lnTo>
                  <a:cubicBezTo>
                    <a:pt x="30480" y="53340"/>
                    <a:pt x="24130" y="57150"/>
                    <a:pt x="24130" y="59690"/>
                  </a:cubicBezTo>
                  <a:cubicBezTo>
                    <a:pt x="24130" y="62230"/>
                    <a:pt x="29210" y="64770"/>
                    <a:pt x="41910" y="66040"/>
                  </a:cubicBezTo>
                  <a:close/>
                  <a:moveTo>
                    <a:pt x="57150" y="88900"/>
                  </a:moveTo>
                  <a:cubicBezTo>
                    <a:pt x="57150" y="81280"/>
                    <a:pt x="50800" y="76200"/>
                    <a:pt x="34290" y="76200"/>
                  </a:cubicBezTo>
                  <a:cubicBezTo>
                    <a:pt x="17780" y="76200"/>
                    <a:pt x="13970" y="82550"/>
                    <a:pt x="13970" y="88900"/>
                  </a:cubicBezTo>
                  <a:cubicBezTo>
                    <a:pt x="13970" y="95250"/>
                    <a:pt x="22860" y="101600"/>
                    <a:pt x="35560" y="101600"/>
                  </a:cubicBezTo>
                  <a:cubicBezTo>
                    <a:pt x="48260" y="101600"/>
                    <a:pt x="58420" y="96520"/>
                    <a:pt x="58420" y="88900"/>
                  </a:cubicBezTo>
                  <a:close/>
                  <a:moveTo>
                    <a:pt x="50800" y="26670"/>
                  </a:moveTo>
                  <a:cubicBezTo>
                    <a:pt x="50800" y="17780"/>
                    <a:pt x="43180" y="10160"/>
                    <a:pt x="33020" y="10160"/>
                  </a:cubicBezTo>
                  <a:cubicBezTo>
                    <a:pt x="22860" y="10160"/>
                    <a:pt x="15240" y="17780"/>
                    <a:pt x="15240" y="26670"/>
                  </a:cubicBezTo>
                  <a:cubicBezTo>
                    <a:pt x="15240" y="35560"/>
                    <a:pt x="22860" y="43180"/>
                    <a:pt x="33020" y="43180"/>
                  </a:cubicBezTo>
                  <a:cubicBezTo>
                    <a:pt x="43180" y="43180"/>
                    <a:pt x="50800" y="36830"/>
                    <a:pt x="50800" y="266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 355">
              <a:extLst>
                <a:ext uri="{FF2B5EF4-FFF2-40B4-BE49-F238E27FC236}">
                  <a16:creationId xmlns:a16="http://schemas.microsoft.com/office/drawing/2014/main" id="{9B025606-322F-8CF9-3BCF-0F70579B338B}"/>
                </a:ext>
              </a:extLst>
            </p:cNvPr>
            <p:cNvSpPr/>
            <p:nvPr/>
          </p:nvSpPr>
          <p:spPr>
            <a:xfrm>
              <a:off x="6238241" y="4340860"/>
              <a:ext cx="63500" cy="78740"/>
            </a:xfrm>
            <a:custGeom>
              <a:avLst/>
              <a:gdLst>
                <a:gd name="connsiteX0" fmla="*/ 5080 w 63500"/>
                <a:gd name="connsiteY0" fmla="*/ 5080 h 78740"/>
                <a:gd name="connsiteX1" fmla="*/ 31750 w 63500"/>
                <a:gd name="connsiteY1" fmla="*/ 0 h 78740"/>
                <a:gd name="connsiteX2" fmla="*/ 63500 w 63500"/>
                <a:gd name="connsiteY2" fmla="*/ 29210 h 78740"/>
                <a:gd name="connsiteX3" fmla="*/ 63500 w 63500"/>
                <a:gd name="connsiteY3" fmla="*/ 77470 h 78740"/>
                <a:gd name="connsiteX4" fmla="*/ 50800 w 63500"/>
                <a:gd name="connsiteY4" fmla="*/ 77470 h 78740"/>
                <a:gd name="connsiteX5" fmla="*/ 50800 w 63500"/>
                <a:gd name="connsiteY5" fmla="*/ 68580 h 78740"/>
                <a:gd name="connsiteX6" fmla="*/ 50800 w 63500"/>
                <a:gd name="connsiteY6" fmla="*/ 62230 h 78740"/>
                <a:gd name="connsiteX7" fmla="*/ 50800 w 63500"/>
                <a:gd name="connsiteY7" fmla="*/ 62230 h 78740"/>
                <a:gd name="connsiteX8" fmla="*/ 24130 w 63500"/>
                <a:gd name="connsiteY8" fmla="*/ 78740 h 78740"/>
                <a:gd name="connsiteX9" fmla="*/ 0 w 63500"/>
                <a:gd name="connsiteY9" fmla="*/ 55880 h 78740"/>
                <a:gd name="connsiteX10" fmla="*/ 49530 w 63500"/>
                <a:gd name="connsiteY10" fmla="*/ 33020 h 78740"/>
                <a:gd name="connsiteX11" fmla="*/ 49530 w 63500"/>
                <a:gd name="connsiteY11" fmla="*/ 29210 h 78740"/>
                <a:gd name="connsiteX12" fmla="*/ 29210 w 63500"/>
                <a:gd name="connsiteY12" fmla="*/ 11430 h 78740"/>
                <a:gd name="connsiteX13" fmla="*/ 3810 w 63500"/>
                <a:gd name="connsiteY13" fmla="*/ 17780 h 78740"/>
                <a:gd name="connsiteX14" fmla="*/ 3810 w 63500"/>
                <a:gd name="connsiteY14" fmla="*/ 5080 h 78740"/>
                <a:gd name="connsiteX15" fmla="*/ 49530 w 63500"/>
                <a:gd name="connsiteY15" fmla="*/ 43180 h 78740"/>
                <a:gd name="connsiteX16" fmla="*/ 13970 w 63500"/>
                <a:gd name="connsiteY16" fmla="*/ 55880 h 78740"/>
                <a:gd name="connsiteX17" fmla="*/ 26670 w 63500"/>
                <a:gd name="connsiteY17" fmla="*/ 67310 h 78740"/>
                <a:gd name="connsiteX18" fmla="*/ 49530 w 63500"/>
                <a:gd name="connsiteY18" fmla="*/ 4318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78740">
                  <a:moveTo>
                    <a:pt x="5080" y="5080"/>
                  </a:moveTo>
                  <a:cubicBezTo>
                    <a:pt x="8890" y="2540"/>
                    <a:pt x="19050" y="0"/>
                    <a:pt x="31750" y="0"/>
                  </a:cubicBezTo>
                  <a:cubicBezTo>
                    <a:pt x="53340" y="0"/>
                    <a:pt x="63500" y="10160"/>
                    <a:pt x="63500" y="29210"/>
                  </a:cubicBezTo>
                  <a:lnTo>
                    <a:pt x="63500" y="77470"/>
                  </a:lnTo>
                  <a:lnTo>
                    <a:pt x="50800" y="77470"/>
                  </a:lnTo>
                  <a:lnTo>
                    <a:pt x="50800" y="68580"/>
                  </a:lnTo>
                  <a:cubicBezTo>
                    <a:pt x="50800" y="64770"/>
                    <a:pt x="50800" y="62230"/>
                    <a:pt x="50800" y="62230"/>
                  </a:cubicBezTo>
                  <a:lnTo>
                    <a:pt x="50800" y="62230"/>
                  </a:lnTo>
                  <a:cubicBezTo>
                    <a:pt x="50800" y="64770"/>
                    <a:pt x="41910" y="78740"/>
                    <a:pt x="24130" y="78740"/>
                  </a:cubicBezTo>
                  <a:cubicBezTo>
                    <a:pt x="6350" y="78740"/>
                    <a:pt x="0" y="69850"/>
                    <a:pt x="0" y="55880"/>
                  </a:cubicBezTo>
                  <a:cubicBezTo>
                    <a:pt x="0" y="41910"/>
                    <a:pt x="17780" y="27940"/>
                    <a:pt x="49530" y="33020"/>
                  </a:cubicBezTo>
                  <a:lnTo>
                    <a:pt x="49530" y="29210"/>
                  </a:lnTo>
                  <a:cubicBezTo>
                    <a:pt x="49530" y="16510"/>
                    <a:pt x="41910" y="11430"/>
                    <a:pt x="29210" y="11430"/>
                  </a:cubicBezTo>
                  <a:cubicBezTo>
                    <a:pt x="16510" y="11430"/>
                    <a:pt x="8890" y="15240"/>
                    <a:pt x="3810" y="17780"/>
                  </a:cubicBezTo>
                  <a:lnTo>
                    <a:pt x="3810" y="5080"/>
                  </a:lnTo>
                  <a:close/>
                  <a:moveTo>
                    <a:pt x="49530" y="43180"/>
                  </a:moveTo>
                  <a:cubicBezTo>
                    <a:pt x="24130" y="39370"/>
                    <a:pt x="13970" y="45720"/>
                    <a:pt x="13970" y="55880"/>
                  </a:cubicBezTo>
                  <a:cubicBezTo>
                    <a:pt x="13970" y="66040"/>
                    <a:pt x="19050" y="67310"/>
                    <a:pt x="26670" y="67310"/>
                  </a:cubicBezTo>
                  <a:cubicBezTo>
                    <a:pt x="39370" y="67310"/>
                    <a:pt x="49530" y="54610"/>
                    <a:pt x="4953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 356">
              <a:extLst>
                <a:ext uri="{FF2B5EF4-FFF2-40B4-BE49-F238E27FC236}">
                  <a16:creationId xmlns:a16="http://schemas.microsoft.com/office/drawing/2014/main" id="{B02010DF-4FFE-AA8F-17B4-026C0AD45182}"/>
                </a:ext>
              </a:extLst>
            </p:cNvPr>
            <p:cNvSpPr/>
            <p:nvPr/>
          </p:nvSpPr>
          <p:spPr>
            <a:xfrm>
              <a:off x="6320791" y="4340860"/>
              <a:ext cx="72389" cy="110490"/>
            </a:xfrm>
            <a:custGeom>
              <a:avLst/>
              <a:gdLst>
                <a:gd name="connsiteX0" fmla="*/ 40640 w 72389"/>
                <a:gd name="connsiteY0" fmla="*/ 66040 h 110490"/>
                <a:gd name="connsiteX1" fmla="*/ 71120 w 72389"/>
                <a:gd name="connsiteY1" fmla="*/ 87630 h 110490"/>
                <a:gd name="connsiteX2" fmla="*/ 34290 w 72389"/>
                <a:gd name="connsiteY2" fmla="*/ 110490 h 110490"/>
                <a:gd name="connsiteX3" fmla="*/ 0 w 72389"/>
                <a:gd name="connsiteY3" fmla="*/ 90170 h 110490"/>
                <a:gd name="connsiteX4" fmla="*/ 21590 w 72389"/>
                <a:gd name="connsiteY4" fmla="*/ 71120 h 110490"/>
                <a:gd name="connsiteX5" fmla="*/ 10160 w 72389"/>
                <a:gd name="connsiteY5" fmla="*/ 60960 h 110490"/>
                <a:gd name="connsiteX6" fmla="*/ 20320 w 72389"/>
                <a:gd name="connsiteY6" fmla="*/ 50800 h 110490"/>
                <a:gd name="connsiteX7" fmla="*/ 2540 w 72389"/>
                <a:gd name="connsiteY7" fmla="*/ 26670 h 110490"/>
                <a:gd name="connsiteX8" fmla="*/ 33020 w 72389"/>
                <a:gd name="connsiteY8" fmla="*/ 0 h 110490"/>
                <a:gd name="connsiteX9" fmla="*/ 44450 w 72389"/>
                <a:gd name="connsiteY9" fmla="*/ 1270 h 110490"/>
                <a:gd name="connsiteX10" fmla="*/ 72390 w 72389"/>
                <a:gd name="connsiteY10" fmla="*/ 1270 h 110490"/>
                <a:gd name="connsiteX11" fmla="*/ 72390 w 72389"/>
                <a:gd name="connsiteY11" fmla="*/ 11430 h 110490"/>
                <a:gd name="connsiteX12" fmla="*/ 62230 w 72389"/>
                <a:gd name="connsiteY12" fmla="*/ 11430 h 110490"/>
                <a:gd name="connsiteX13" fmla="*/ 58420 w 72389"/>
                <a:gd name="connsiteY13" fmla="*/ 11430 h 110490"/>
                <a:gd name="connsiteX14" fmla="*/ 58420 w 72389"/>
                <a:gd name="connsiteY14" fmla="*/ 11430 h 110490"/>
                <a:gd name="connsiteX15" fmla="*/ 64770 w 72389"/>
                <a:gd name="connsiteY15" fmla="*/ 26670 h 110490"/>
                <a:gd name="connsiteX16" fmla="*/ 36830 w 72389"/>
                <a:gd name="connsiteY16" fmla="*/ 53340 h 110490"/>
                <a:gd name="connsiteX17" fmla="*/ 36830 w 72389"/>
                <a:gd name="connsiteY17" fmla="*/ 53340 h 110490"/>
                <a:gd name="connsiteX18" fmla="*/ 24130 w 72389"/>
                <a:gd name="connsiteY18" fmla="*/ 59690 h 110490"/>
                <a:gd name="connsiteX19" fmla="*/ 41910 w 72389"/>
                <a:gd name="connsiteY19" fmla="*/ 66040 h 110490"/>
                <a:gd name="connsiteX20" fmla="*/ 55880 w 72389"/>
                <a:gd name="connsiteY20" fmla="*/ 88900 h 110490"/>
                <a:gd name="connsiteX21" fmla="*/ 33020 w 72389"/>
                <a:gd name="connsiteY21" fmla="*/ 76200 h 110490"/>
                <a:gd name="connsiteX22" fmla="*/ 12700 w 72389"/>
                <a:gd name="connsiteY22" fmla="*/ 88900 h 110490"/>
                <a:gd name="connsiteX23" fmla="*/ 34290 w 72389"/>
                <a:gd name="connsiteY23" fmla="*/ 101600 h 110490"/>
                <a:gd name="connsiteX24" fmla="*/ 57150 w 72389"/>
                <a:gd name="connsiteY24" fmla="*/ 88900 h 110490"/>
                <a:gd name="connsiteX25" fmla="*/ 49530 w 72389"/>
                <a:gd name="connsiteY25" fmla="*/ 26670 h 110490"/>
                <a:gd name="connsiteX26" fmla="*/ 31750 w 72389"/>
                <a:gd name="connsiteY26" fmla="*/ 10160 h 110490"/>
                <a:gd name="connsiteX27" fmla="*/ 13970 w 72389"/>
                <a:gd name="connsiteY27" fmla="*/ 26670 h 110490"/>
                <a:gd name="connsiteX28" fmla="*/ 31750 w 72389"/>
                <a:gd name="connsiteY28" fmla="*/ 43180 h 110490"/>
                <a:gd name="connsiteX29" fmla="*/ 49530 w 72389"/>
                <a:gd name="connsiteY29" fmla="*/ 26670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2389" h="110490">
                  <a:moveTo>
                    <a:pt x="40640" y="66040"/>
                  </a:moveTo>
                  <a:cubicBezTo>
                    <a:pt x="59690" y="68580"/>
                    <a:pt x="71120" y="73660"/>
                    <a:pt x="71120" y="87630"/>
                  </a:cubicBezTo>
                  <a:cubicBezTo>
                    <a:pt x="71120" y="101600"/>
                    <a:pt x="55880" y="110490"/>
                    <a:pt x="34290" y="110490"/>
                  </a:cubicBezTo>
                  <a:cubicBezTo>
                    <a:pt x="12700" y="110490"/>
                    <a:pt x="0" y="102870"/>
                    <a:pt x="0" y="90170"/>
                  </a:cubicBezTo>
                  <a:cubicBezTo>
                    <a:pt x="0" y="77470"/>
                    <a:pt x="8890" y="73660"/>
                    <a:pt x="21590" y="71120"/>
                  </a:cubicBezTo>
                  <a:cubicBezTo>
                    <a:pt x="13970" y="71120"/>
                    <a:pt x="10160" y="66040"/>
                    <a:pt x="10160" y="60960"/>
                  </a:cubicBezTo>
                  <a:cubicBezTo>
                    <a:pt x="10160" y="55880"/>
                    <a:pt x="13970" y="52070"/>
                    <a:pt x="20320" y="50800"/>
                  </a:cubicBezTo>
                  <a:cubicBezTo>
                    <a:pt x="8890" y="46990"/>
                    <a:pt x="2540" y="38100"/>
                    <a:pt x="2540" y="26670"/>
                  </a:cubicBezTo>
                  <a:cubicBezTo>
                    <a:pt x="2540" y="15240"/>
                    <a:pt x="16510" y="0"/>
                    <a:pt x="33020" y="0"/>
                  </a:cubicBezTo>
                  <a:cubicBezTo>
                    <a:pt x="49530" y="0"/>
                    <a:pt x="41910" y="0"/>
                    <a:pt x="44450" y="1270"/>
                  </a:cubicBezTo>
                  <a:lnTo>
                    <a:pt x="72390" y="1270"/>
                  </a:lnTo>
                  <a:lnTo>
                    <a:pt x="72390" y="11430"/>
                  </a:lnTo>
                  <a:lnTo>
                    <a:pt x="62230" y="11430"/>
                  </a:lnTo>
                  <a:cubicBezTo>
                    <a:pt x="59690" y="11430"/>
                    <a:pt x="58420" y="11430"/>
                    <a:pt x="58420" y="11430"/>
                  </a:cubicBezTo>
                  <a:lnTo>
                    <a:pt x="58420" y="11430"/>
                  </a:lnTo>
                  <a:cubicBezTo>
                    <a:pt x="62230" y="15240"/>
                    <a:pt x="64770" y="20320"/>
                    <a:pt x="64770" y="26670"/>
                  </a:cubicBezTo>
                  <a:cubicBezTo>
                    <a:pt x="64770" y="41910"/>
                    <a:pt x="53340" y="52070"/>
                    <a:pt x="36830" y="53340"/>
                  </a:cubicBezTo>
                  <a:lnTo>
                    <a:pt x="36830" y="53340"/>
                  </a:lnTo>
                  <a:cubicBezTo>
                    <a:pt x="30480" y="53340"/>
                    <a:pt x="24130" y="57150"/>
                    <a:pt x="24130" y="59690"/>
                  </a:cubicBezTo>
                  <a:cubicBezTo>
                    <a:pt x="24130" y="62230"/>
                    <a:pt x="29210" y="64770"/>
                    <a:pt x="41910" y="66040"/>
                  </a:cubicBezTo>
                  <a:close/>
                  <a:moveTo>
                    <a:pt x="55880" y="88900"/>
                  </a:moveTo>
                  <a:cubicBezTo>
                    <a:pt x="55880" y="81280"/>
                    <a:pt x="49530" y="76200"/>
                    <a:pt x="33020" y="76200"/>
                  </a:cubicBezTo>
                  <a:cubicBezTo>
                    <a:pt x="16510" y="76200"/>
                    <a:pt x="12700" y="82550"/>
                    <a:pt x="12700" y="88900"/>
                  </a:cubicBezTo>
                  <a:cubicBezTo>
                    <a:pt x="12700" y="95250"/>
                    <a:pt x="21590" y="101600"/>
                    <a:pt x="34290" y="101600"/>
                  </a:cubicBezTo>
                  <a:cubicBezTo>
                    <a:pt x="46990" y="101600"/>
                    <a:pt x="57150" y="96520"/>
                    <a:pt x="57150" y="88900"/>
                  </a:cubicBezTo>
                  <a:close/>
                  <a:moveTo>
                    <a:pt x="49530" y="26670"/>
                  </a:moveTo>
                  <a:cubicBezTo>
                    <a:pt x="49530" y="17780"/>
                    <a:pt x="41910" y="10160"/>
                    <a:pt x="31750" y="10160"/>
                  </a:cubicBezTo>
                  <a:cubicBezTo>
                    <a:pt x="21590" y="10160"/>
                    <a:pt x="13970" y="17780"/>
                    <a:pt x="13970" y="26670"/>
                  </a:cubicBezTo>
                  <a:cubicBezTo>
                    <a:pt x="13970" y="35560"/>
                    <a:pt x="21590" y="43180"/>
                    <a:pt x="31750" y="43180"/>
                  </a:cubicBezTo>
                  <a:cubicBezTo>
                    <a:pt x="41910" y="43180"/>
                    <a:pt x="49530" y="36830"/>
                    <a:pt x="49530" y="266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 357">
              <a:extLst>
                <a:ext uri="{FF2B5EF4-FFF2-40B4-BE49-F238E27FC236}">
                  <a16:creationId xmlns:a16="http://schemas.microsoft.com/office/drawing/2014/main" id="{63590291-2887-87B6-D2DC-A26A56F6E2E1}"/>
                </a:ext>
              </a:extLst>
            </p:cNvPr>
            <p:cNvSpPr/>
            <p:nvPr/>
          </p:nvSpPr>
          <p:spPr>
            <a:xfrm>
              <a:off x="6403341" y="4340860"/>
              <a:ext cx="71119" cy="78740"/>
            </a:xfrm>
            <a:custGeom>
              <a:avLst/>
              <a:gdLst>
                <a:gd name="connsiteX0" fmla="*/ 71120 w 71119"/>
                <a:gd name="connsiteY0" fmla="*/ 35560 h 78740"/>
                <a:gd name="connsiteX1" fmla="*/ 71120 w 71119"/>
                <a:gd name="connsiteY1" fmla="*/ 43180 h 78740"/>
                <a:gd name="connsiteX2" fmla="*/ 13970 w 71119"/>
                <a:gd name="connsiteY2" fmla="*/ 43180 h 78740"/>
                <a:gd name="connsiteX3" fmla="*/ 40640 w 71119"/>
                <a:gd name="connsiteY3" fmla="*/ 67310 h 78740"/>
                <a:gd name="connsiteX4" fmla="*/ 68580 w 71119"/>
                <a:gd name="connsiteY4" fmla="*/ 59690 h 78740"/>
                <a:gd name="connsiteX5" fmla="*/ 68580 w 71119"/>
                <a:gd name="connsiteY5" fmla="*/ 72390 h 78740"/>
                <a:gd name="connsiteX6" fmla="*/ 40640 w 71119"/>
                <a:gd name="connsiteY6" fmla="*/ 78740 h 78740"/>
                <a:gd name="connsiteX7" fmla="*/ 0 w 71119"/>
                <a:gd name="connsiteY7" fmla="*/ 39370 h 78740"/>
                <a:gd name="connsiteX8" fmla="*/ 36830 w 71119"/>
                <a:gd name="connsiteY8" fmla="*/ 0 h 78740"/>
                <a:gd name="connsiteX9" fmla="*/ 71120 w 71119"/>
                <a:gd name="connsiteY9" fmla="*/ 35560 h 78740"/>
                <a:gd name="connsiteX10" fmla="*/ 36830 w 71119"/>
                <a:gd name="connsiteY10" fmla="*/ 11430 h 78740"/>
                <a:gd name="connsiteX11" fmla="*/ 13970 w 71119"/>
                <a:gd name="connsiteY11" fmla="*/ 33020 h 78740"/>
                <a:gd name="connsiteX12" fmla="*/ 57150 w 71119"/>
                <a:gd name="connsiteY12" fmla="*/ 33020 h 78740"/>
                <a:gd name="connsiteX13" fmla="*/ 36830 w 71119"/>
                <a:gd name="connsiteY13" fmla="*/ 1143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119" h="78740">
                  <a:moveTo>
                    <a:pt x="71120" y="35560"/>
                  </a:moveTo>
                  <a:cubicBezTo>
                    <a:pt x="71120" y="38100"/>
                    <a:pt x="71120" y="41910"/>
                    <a:pt x="71120" y="43180"/>
                  </a:cubicBezTo>
                  <a:lnTo>
                    <a:pt x="13970" y="43180"/>
                  </a:lnTo>
                  <a:cubicBezTo>
                    <a:pt x="13970" y="58420"/>
                    <a:pt x="24130" y="67310"/>
                    <a:pt x="40640" y="67310"/>
                  </a:cubicBezTo>
                  <a:cubicBezTo>
                    <a:pt x="57150" y="67310"/>
                    <a:pt x="62230" y="64770"/>
                    <a:pt x="68580" y="59690"/>
                  </a:cubicBezTo>
                  <a:lnTo>
                    <a:pt x="68580" y="72390"/>
                  </a:lnTo>
                  <a:cubicBezTo>
                    <a:pt x="62230" y="76200"/>
                    <a:pt x="52070" y="78740"/>
                    <a:pt x="4064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6830" y="0"/>
                  </a:cubicBezTo>
                  <a:cubicBezTo>
                    <a:pt x="57150" y="0"/>
                    <a:pt x="71120" y="16510"/>
                    <a:pt x="71120" y="35560"/>
                  </a:cubicBezTo>
                  <a:close/>
                  <a:moveTo>
                    <a:pt x="36830" y="11430"/>
                  </a:moveTo>
                  <a:cubicBezTo>
                    <a:pt x="24130" y="11430"/>
                    <a:pt x="15240" y="21590"/>
                    <a:pt x="13970" y="33020"/>
                  </a:cubicBezTo>
                  <a:lnTo>
                    <a:pt x="57150" y="33020"/>
                  </a:lnTo>
                  <a:cubicBezTo>
                    <a:pt x="57150" y="21590"/>
                    <a:pt x="49530" y="11430"/>
                    <a:pt x="3683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 358">
              <a:extLst>
                <a:ext uri="{FF2B5EF4-FFF2-40B4-BE49-F238E27FC236}">
                  <a16:creationId xmlns:a16="http://schemas.microsoft.com/office/drawing/2014/main" id="{4A57BB80-0A4D-FAA8-76E6-68F4181401B9}"/>
                </a:ext>
              </a:extLst>
            </p:cNvPr>
            <p:cNvSpPr/>
            <p:nvPr/>
          </p:nvSpPr>
          <p:spPr>
            <a:xfrm>
              <a:off x="6497321" y="4340860"/>
              <a:ext cx="115570" cy="78740"/>
            </a:xfrm>
            <a:custGeom>
              <a:avLst/>
              <a:gdLst>
                <a:gd name="connsiteX0" fmla="*/ 11430 w 115570"/>
                <a:gd name="connsiteY0" fmla="*/ 1270 h 78740"/>
                <a:gd name="connsiteX1" fmla="*/ 11430 w 115570"/>
                <a:gd name="connsiteY1" fmla="*/ 11430 h 78740"/>
                <a:gd name="connsiteX2" fmla="*/ 11430 w 115570"/>
                <a:gd name="connsiteY2" fmla="*/ 17780 h 78740"/>
                <a:gd name="connsiteX3" fmla="*/ 11430 w 115570"/>
                <a:gd name="connsiteY3" fmla="*/ 17780 h 78740"/>
                <a:gd name="connsiteX4" fmla="*/ 39370 w 115570"/>
                <a:gd name="connsiteY4" fmla="*/ 0 h 78740"/>
                <a:gd name="connsiteX5" fmla="*/ 62230 w 115570"/>
                <a:gd name="connsiteY5" fmla="*/ 17780 h 78740"/>
                <a:gd name="connsiteX6" fmla="*/ 62230 w 115570"/>
                <a:gd name="connsiteY6" fmla="*/ 17780 h 78740"/>
                <a:gd name="connsiteX7" fmla="*/ 88900 w 115570"/>
                <a:gd name="connsiteY7" fmla="*/ 0 h 78740"/>
                <a:gd name="connsiteX8" fmla="*/ 115570 w 115570"/>
                <a:gd name="connsiteY8" fmla="*/ 30480 h 78740"/>
                <a:gd name="connsiteX9" fmla="*/ 115570 w 115570"/>
                <a:gd name="connsiteY9" fmla="*/ 78740 h 78740"/>
                <a:gd name="connsiteX10" fmla="*/ 101600 w 115570"/>
                <a:gd name="connsiteY10" fmla="*/ 78740 h 78740"/>
                <a:gd name="connsiteX11" fmla="*/ 101600 w 115570"/>
                <a:gd name="connsiteY11" fmla="*/ 33020 h 78740"/>
                <a:gd name="connsiteX12" fmla="*/ 87630 w 115570"/>
                <a:gd name="connsiteY12" fmla="*/ 12700 h 78740"/>
                <a:gd name="connsiteX13" fmla="*/ 64770 w 115570"/>
                <a:gd name="connsiteY13" fmla="*/ 41910 h 78740"/>
                <a:gd name="connsiteX14" fmla="*/ 64770 w 115570"/>
                <a:gd name="connsiteY14" fmla="*/ 77470 h 78740"/>
                <a:gd name="connsiteX15" fmla="*/ 50800 w 115570"/>
                <a:gd name="connsiteY15" fmla="*/ 77470 h 78740"/>
                <a:gd name="connsiteX16" fmla="*/ 50800 w 115570"/>
                <a:gd name="connsiteY16" fmla="*/ 31750 h 78740"/>
                <a:gd name="connsiteX17" fmla="*/ 36830 w 115570"/>
                <a:gd name="connsiteY17" fmla="*/ 12700 h 78740"/>
                <a:gd name="connsiteX18" fmla="*/ 13970 w 115570"/>
                <a:gd name="connsiteY18" fmla="*/ 41910 h 78740"/>
                <a:gd name="connsiteX19" fmla="*/ 13970 w 115570"/>
                <a:gd name="connsiteY19" fmla="*/ 77470 h 78740"/>
                <a:gd name="connsiteX20" fmla="*/ 0 w 115570"/>
                <a:gd name="connsiteY20" fmla="*/ 77470 h 78740"/>
                <a:gd name="connsiteX21" fmla="*/ 0 w 115570"/>
                <a:gd name="connsiteY21" fmla="*/ 1270 h 78740"/>
                <a:gd name="connsiteX22" fmla="*/ 12700 w 115570"/>
                <a:gd name="connsiteY22" fmla="*/ 127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5570" h="78740">
                  <a:moveTo>
                    <a:pt x="11430" y="1270"/>
                  </a:moveTo>
                  <a:lnTo>
                    <a:pt x="11430" y="11430"/>
                  </a:lnTo>
                  <a:cubicBezTo>
                    <a:pt x="11430" y="15240"/>
                    <a:pt x="11430" y="16510"/>
                    <a:pt x="11430" y="17780"/>
                  </a:cubicBezTo>
                  <a:lnTo>
                    <a:pt x="11430" y="17780"/>
                  </a:lnTo>
                  <a:cubicBezTo>
                    <a:pt x="15240" y="7620"/>
                    <a:pt x="26670" y="0"/>
                    <a:pt x="39370" y="0"/>
                  </a:cubicBezTo>
                  <a:cubicBezTo>
                    <a:pt x="52070" y="0"/>
                    <a:pt x="59690" y="6350"/>
                    <a:pt x="62230" y="17780"/>
                  </a:cubicBezTo>
                  <a:lnTo>
                    <a:pt x="62230" y="17780"/>
                  </a:lnTo>
                  <a:cubicBezTo>
                    <a:pt x="67310" y="8890"/>
                    <a:pt x="77470" y="0"/>
                    <a:pt x="88900" y="0"/>
                  </a:cubicBezTo>
                  <a:cubicBezTo>
                    <a:pt x="107950" y="0"/>
                    <a:pt x="115570" y="11430"/>
                    <a:pt x="115570" y="30480"/>
                  </a:cubicBezTo>
                  <a:lnTo>
                    <a:pt x="115570" y="78740"/>
                  </a:lnTo>
                  <a:lnTo>
                    <a:pt x="101600" y="78740"/>
                  </a:lnTo>
                  <a:lnTo>
                    <a:pt x="101600" y="33020"/>
                  </a:lnTo>
                  <a:cubicBezTo>
                    <a:pt x="101600" y="21590"/>
                    <a:pt x="99060" y="12700"/>
                    <a:pt x="87630" y="12700"/>
                  </a:cubicBezTo>
                  <a:cubicBezTo>
                    <a:pt x="76200" y="12700"/>
                    <a:pt x="64770" y="27940"/>
                    <a:pt x="64770" y="41910"/>
                  </a:cubicBezTo>
                  <a:lnTo>
                    <a:pt x="64770" y="77470"/>
                  </a:lnTo>
                  <a:lnTo>
                    <a:pt x="50800" y="77470"/>
                  </a:lnTo>
                  <a:lnTo>
                    <a:pt x="50800" y="31750"/>
                  </a:lnTo>
                  <a:cubicBezTo>
                    <a:pt x="50800" y="21590"/>
                    <a:pt x="48260" y="12700"/>
                    <a:pt x="36830" y="12700"/>
                  </a:cubicBezTo>
                  <a:cubicBezTo>
                    <a:pt x="25400" y="12700"/>
                    <a:pt x="13970" y="27940"/>
                    <a:pt x="13970" y="41910"/>
                  </a:cubicBezTo>
                  <a:lnTo>
                    <a:pt x="13970" y="77470"/>
                  </a:lnTo>
                  <a:lnTo>
                    <a:pt x="0" y="77470"/>
                  </a:lnTo>
                  <a:lnTo>
                    <a:pt x="0" y="1270"/>
                  </a:lnTo>
                  <a:lnTo>
                    <a:pt x="1270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 359">
              <a:extLst>
                <a:ext uri="{FF2B5EF4-FFF2-40B4-BE49-F238E27FC236}">
                  <a16:creationId xmlns:a16="http://schemas.microsoft.com/office/drawing/2014/main" id="{FB90B738-06A7-DF31-9036-94574CA264A0}"/>
                </a:ext>
              </a:extLst>
            </p:cNvPr>
            <p:cNvSpPr/>
            <p:nvPr/>
          </p:nvSpPr>
          <p:spPr>
            <a:xfrm>
              <a:off x="6630670" y="4340860"/>
              <a:ext cx="71120" cy="78740"/>
            </a:xfrm>
            <a:custGeom>
              <a:avLst/>
              <a:gdLst>
                <a:gd name="connsiteX0" fmla="*/ 71120 w 71120"/>
                <a:gd name="connsiteY0" fmla="*/ 35560 h 78740"/>
                <a:gd name="connsiteX1" fmla="*/ 71120 w 71120"/>
                <a:gd name="connsiteY1" fmla="*/ 43180 h 78740"/>
                <a:gd name="connsiteX2" fmla="*/ 13970 w 71120"/>
                <a:gd name="connsiteY2" fmla="*/ 43180 h 78740"/>
                <a:gd name="connsiteX3" fmla="*/ 40640 w 71120"/>
                <a:gd name="connsiteY3" fmla="*/ 67310 h 78740"/>
                <a:gd name="connsiteX4" fmla="*/ 68580 w 71120"/>
                <a:gd name="connsiteY4" fmla="*/ 59690 h 78740"/>
                <a:gd name="connsiteX5" fmla="*/ 68580 w 71120"/>
                <a:gd name="connsiteY5" fmla="*/ 72390 h 78740"/>
                <a:gd name="connsiteX6" fmla="*/ 40640 w 71120"/>
                <a:gd name="connsiteY6" fmla="*/ 78740 h 78740"/>
                <a:gd name="connsiteX7" fmla="*/ 0 w 71120"/>
                <a:gd name="connsiteY7" fmla="*/ 39370 h 78740"/>
                <a:gd name="connsiteX8" fmla="*/ 36830 w 71120"/>
                <a:gd name="connsiteY8" fmla="*/ 0 h 78740"/>
                <a:gd name="connsiteX9" fmla="*/ 71120 w 71120"/>
                <a:gd name="connsiteY9" fmla="*/ 35560 h 78740"/>
                <a:gd name="connsiteX10" fmla="*/ 36830 w 71120"/>
                <a:gd name="connsiteY10" fmla="*/ 11430 h 78740"/>
                <a:gd name="connsiteX11" fmla="*/ 13970 w 71120"/>
                <a:gd name="connsiteY11" fmla="*/ 33020 h 78740"/>
                <a:gd name="connsiteX12" fmla="*/ 57150 w 71120"/>
                <a:gd name="connsiteY12" fmla="*/ 33020 h 78740"/>
                <a:gd name="connsiteX13" fmla="*/ 36830 w 71120"/>
                <a:gd name="connsiteY13" fmla="*/ 1143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120" h="78740">
                  <a:moveTo>
                    <a:pt x="71120" y="35560"/>
                  </a:moveTo>
                  <a:cubicBezTo>
                    <a:pt x="71120" y="38100"/>
                    <a:pt x="71120" y="41910"/>
                    <a:pt x="71120" y="43180"/>
                  </a:cubicBezTo>
                  <a:lnTo>
                    <a:pt x="13970" y="43180"/>
                  </a:lnTo>
                  <a:cubicBezTo>
                    <a:pt x="13970" y="58420"/>
                    <a:pt x="24130" y="67310"/>
                    <a:pt x="40640" y="67310"/>
                  </a:cubicBezTo>
                  <a:cubicBezTo>
                    <a:pt x="57150" y="67310"/>
                    <a:pt x="62230" y="64770"/>
                    <a:pt x="68580" y="59690"/>
                  </a:cubicBezTo>
                  <a:lnTo>
                    <a:pt x="68580" y="72390"/>
                  </a:lnTo>
                  <a:cubicBezTo>
                    <a:pt x="62230" y="76200"/>
                    <a:pt x="52070" y="78740"/>
                    <a:pt x="40640" y="78740"/>
                  </a:cubicBezTo>
                  <a:cubicBezTo>
                    <a:pt x="16511" y="78740"/>
                    <a:pt x="0" y="62230"/>
                    <a:pt x="0" y="39370"/>
                  </a:cubicBezTo>
                  <a:cubicBezTo>
                    <a:pt x="0" y="16510"/>
                    <a:pt x="16511" y="0"/>
                    <a:pt x="36830" y="0"/>
                  </a:cubicBezTo>
                  <a:cubicBezTo>
                    <a:pt x="57150" y="0"/>
                    <a:pt x="71120" y="16510"/>
                    <a:pt x="71120" y="35560"/>
                  </a:cubicBezTo>
                  <a:close/>
                  <a:moveTo>
                    <a:pt x="36830" y="11430"/>
                  </a:moveTo>
                  <a:cubicBezTo>
                    <a:pt x="24130" y="11430"/>
                    <a:pt x="15240" y="21590"/>
                    <a:pt x="13970" y="33020"/>
                  </a:cubicBezTo>
                  <a:lnTo>
                    <a:pt x="57150" y="33020"/>
                  </a:lnTo>
                  <a:cubicBezTo>
                    <a:pt x="57150" y="21590"/>
                    <a:pt x="49530" y="11430"/>
                    <a:pt x="3683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 360">
              <a:extLst>
                <a:ext uri="{FF2B5EF4-FFF2-40B4-BE49-F238E27FC236}">
                  <a16:creationId xmlns:a16="http://schemas.microsoft.com/office/drawing/2014/main" id="{34014AF2-0B53-A712-931C-30E88E4E2F59}"/>
                </a:ext>
              </a:extLst>
            </p:cNvPr>
            <p:cNvSpPr/>
            <p:nvPr/>
          </p:nvSpPr>
          <p:spPr>
            <a:xfrm>
              <a:off x="6724651" y="4340860"/>
              <a:ext cx="67309" cy="80010"/>
            </a:xfrm>
            <a:custGeom>
              <a:avLst/>
              <a:gdLst>
                <a:gd name="connsiteX0" fmla="*/ 11430 w 67309"/>
                <a:gd name="connsiteY0" fmla="*/ 1270 h 80010"/>
                <a:gd name="connsiteX1" fmla="*/ 11430 w 67309"/>
                <a:gd name="connsiteY1" fmla="*/ 11430 h 80010"/>
                <a:gd name="connsiteX2" fmla="*/ 11430 w 67309"/>
                <a:gd name="connsiteY2" fmla="*/ 17780 h 80010"/>
                <a:gd name="connsiteX3" fmla="*/ 11430 w 67309"/>
                <a:gd name="connsiteY3" fmla="*/ 17780 h 80010"/>
                <a:gd name="connsiteX4" fmla="*/ 40640 w 67309"/>
                <a:gd name="connsiteY4" fmla="*/ 0 h 80010"/>
                <a:gd name="connsiteX5" fmla="*/ 67310 w 67309"/>
                <a:gd name="connsiteY5" fmla="*/ 30480 h 80010"/>
                <a:gd name="connsiteX6" fmla="*/ 67310 w 67309"/>
                <a:gd name="connsiteY6" fmla="*/ 78740 h 80010"/>
                <a:gd name="connsiteX7" fmla="*/ 53340 w 67309"/>
                <a:gd name="connsiteY7" fmla="*/ 78740 h 80010"/>
                <a:gd name="connsiteX8" fmla="*/ 53340 w 67309"/>
                <a:gd name="connsiteY8" fmla="*/ 34290 h 80010"/>
                <a:gd name="connsiteX9" fmla="*/ 39370 w 67309"/>
                <a:gd name="connsiteY9" fmla="*/ 13970 h 80010"/>
                <a:gd name="connsiteX10" fmla="*/ 13970 w 67309"/>
                <a:gd name="connsiteY10" fmla="*/ 41910 h 80010"/>
                <a:gd name="connsiteX11" fmla="*/ 13970 w 67309"/>
                <a:gd name="connsiteY11" fmla="*/ 80010 h 80010"/>
                <a:gd name="connsiteX12" fmla="*/ 0 w 67309"/>
                <a:gd name="connsiteY12" fmla="*/ 80010 h 80010"/>
                <a:gd name="connsiteX13" fmla="*/ 0 w 67309"/>
                <a:gd name="connsiteY13" fmla="*/ 3810 h 80010"/>
                <a:gd name="connsiteX14" fmla="*/ 12700 w 67309"/>
                <a:gd name="connsiteY14" fmla="*/ 3810 h 8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09" h="80010">
                  <a:moveTo>
                    <a:pt x="11430" y="1270"/>
                  </a:moveTo>
                  <a:lnTo>
                    <a:pt x="11430" y="11430"/>
                  </a:lnTo>
                  <a:cubicBezTo>
                    <a:pt x="11430" y="15240"/>
                    <a:pt x="11430" y="16510"/>
                    <a:pt x="11430" y="17780"/>
                  </a:cubicBezTo>
                  <a:lnTo>
                    <a:pt x="11430" y="17780"/>
                  </a:lnTo>
                  <a:cubicBezTo>
                    <a:pt x="13970" y="11430"/>
                    <a:pt x="24130" y="0"/>
                    <a:pt x="40640" y="0"/>
                  </a:cubicBezTo>
                  <a:cubicBezTo>
                    <a:pt x="57150" y="0"/>
                    <a:pt x="67310" y="11430"/>
                    <a:pt x="67310" y="30480"/>
                  </a:cubicBezTo>
                  <a:lnTo>
                    <a:pt x="67310" y="78740"/>
                  </a:lnTo>
                  <a:lnTo>
                    <a:pt x="53340" y="78740"/>
                  </a:lnTo>
                  <a:lnTo>
                    <a:pt x="53340" y="34290"/>
                  </a:lnTo>
                  <a:cubicBezTo>
                    <a:pt x="53340" y="24130"/>
                    <a:pt x="52070" y="13970"/>
                    <a:pt x="39370" y="13970"/>
                  </a:cubicBezTo>
                  <a:cubicBezTo>
                    <a:pt x="26670" y="13970"/>
                    <a:pt x="13970" y="25400"/>
                    <a:pt x="13970" y="41910"/>
                  </a:cubicBezTo>
                  <a:lnTo>
                    <a:pt x="13970" y="80010"/>
                  </a:lnTo>
                  <a:lnTo>
                    <a:pt x="0" y="80010"/>
                  </a:lnTo>
                  <a:lnTo>
                    <a:pt x="0" y="3810"/>
                  </a:lnTo>
                  <a:lnTo>
                    <a:pt x="1270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 361">
              <a:extLst>
                <a:ext uri="{FF2B5EF4-FFF2-40B4-BE49-F238E27FC236}">
                  <a16:creationId xmlns:a16="http://schemas.microsoft.com/office/drawing/2014/main" id="{3689AA45-CC28-ACDD-312F-A347C88FF9E3}"/>
                </a:ext>
              </a:extLst>
            </p:cNvPr>
            <p:cNvSpPr/>
            <p:nvPr/>
          </p:nvSpPr>
          <p:spPr>
            <a:xfrm>
              <a:off x="6805931" y="4319270"/>
              <a:ext cx="52069" cy="100329"/>
            </a:xfrm>
            <a:custGeom>
              <a:avLst/>
              <a:gdLst>
                <a:gd name="connsiteX0" fmla="*/ 12700 w 52069"/>
                <a:gd name="connsiteY0" fmla="*/ 22860 h 100329"/>
                <a:gd name="connsiteX1" fmla="*/ 12700 w 52069"/>
                <a:gd name="connsiteY1" fmla="*/ 0 h 100329"/>
                <a:gd name="connsiteX2" fmla="*/ 26670 w 52069"/>
                <a:gd name="connsiteY2" fmla="*/ 0 h 100329"/>
                <a:gd name="connsiteX3" fmla="*/ 26670 w 52069"/>
                <a:gd name="connsiteY3" fmla="*/ 22860 h 100329"/>
                <a:gd name="connsiteX4" fmla="*/ 49530 w 52069"/>
                <a:gd name="connsiteY4" fmla="*/ 22860 h 100329"/>
                <a:gd name="connsiteX5" fmla="*/ 49530 w 52069"/>
                <a:gd name="connsiteY5" fmla="*/ 34290 h 100329"/>
                <a:gd name="connsiteX6" fmla="*/ 26670 w 52069"/>
                <a:gd name="connsiteY6" fmla="*/ 34290 h 100329"/>
                <a:gd name="connsiteX7" fmla="*/ 26670 w 52069"/>
                <a:gd name="connsiteY7" fmla="*/ 73660 h 100329"/>
                <a:gd name="connsiteX8" fmla="*/ 38100 w 52069"/>
                <a:gd name="connsiteY8" fmla="*/ 87630 h 100329"/>
                <a:gd name="connsiteX9" fmla="*/ 52070 w 52069"/>
                <a:gd name="connsiteY9" fmla="*/ 83820 h 100329"/>
                <a:gd name="connsiteX10" fmla="*/ 52070 w 52069"/>
                <a:gd name="connsiteY10" fmla="*/ 96520 h 100329"/>
                <a:gd name="connsiteX11" fmla="*/ 35560 w 52069"/>
                <a:gd name="connsiteY11" fmla="*/ 100330 h 100329"/>
                <a:gd name="connsiteX12" fmla="*/ 12700 w 52069"/>
                <a:gd name="connsiteY12" fmla="*/ 77470 h 100329"/>
                <a:gd name="connsiteX13" fmla="*/ 12700 w 52069"/>
                <a:gd name="connsiteY13" fmla="*/ 34290 h 100329"/>
                <a:gd name="connsiteX14" fmla="*/ 0 w 52069"/>
                <a:gd name="connsiteY14" fmla="*/ 34290 h 100329"/>
                <a:gd name="connsiteX15" fmla="*/ 0 w 52069"/>
                <a:gd name="connsiteY15" fmla="*/ 22860 h 100329"/>
                <a:gd name="connsiteX16" fmla="*/ 12700 w 52069"/>
                <a:gd name="connsiteY16" fmla="*/ 22860 h 100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069" h="100329">
                  <a:moveTo>
                    <a:pt x="12700" y="22860"/>
                  </a:moveTo>
                  <a:lnTo>
                    <a:pt x="12700" y="0"/>
                  </a:lnTo>
                  <a:lnTo>
                    <a:pt x="26670" y="0"/>
                  </a:lnTo>
                  <a:lnTo>
                    <a:pt x="26670" y="22860"/>
                  </a:lnTo>
                  <a:lnTo>
                    <a:pt x="49530" y="22860"/>
                  </a:lnTo>
                  <a:lnTo>
                    <a:pt x="49530" y="34290"/>
                  </a:lnTo>
                  <a:lnTo>
                    <a:pt x="26670" y="34290"/>
                  </a:lnTo>
                  <a:lnTo>
                    <a:pt x="26670" y="73660"/>
                  </a:lnTo>
                  <a:cubicBezTo>
                    <a:pt x="26670" y="85090"/>
                    <a:pt x="31750" y="87630"/>
                    <a:pt x="38100" y="87630"/>
                  </a:cubicBezTo>
                  <a:cubicBezTo>
                    <a:pt x="44450" y="87630"/>
                    <a:pt x="48260" y="86360"/>
                    <a:pt x="52070" y="83820"/>
                  </a:cubicBezTo>
                  <a:lnTo>
                    <a:pt x="52070" y="96520"/>
                  </a:lnTo>
                  <a:cubicBezTo>
                    <a:pt x="48260" y="97790"/>
                    <a:pt x="41910" y="100330"/>
                    <a:pt x="35560" y="100330"/>
                  </a:cubicBezTo>
                  <a:cubicBezTo>
                    <a:pt x="24130" y="100330"/>
                    <a:pt x="12700" y="95250"/>
                    <a:pt x="12700" y="77470"/>
                  </a:cubicBezTo>
                  <a:lnTo>
                    <a:pt x="12700" y="34290"/>
                  </a:lnTo>
                  <a:lnTo>
                    <a:pt x="0" y="34290"/>
                  </a:lnTo>
                  <a:lnTo>
                    <a:pt x="0" y="22860"/>
                  </a:lnTo>
                  <a:lnTo>
                    <a:pt x="12700" y="228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 362">
              <a:extLst>
                <a:ext uri="{FF2B5EF4-FFF2-40B4-BE49-F238E27FC236}">
                  <a16:creationId xmlns:a16="http://schemas.microsoft.com/office/drawing/2014/main" id="{BC3F200E-86E5-C235-A538-FE9023C69172}"/>
                </a:ext>
              </a:extLst>
            </p:cNvPr>
            <p:cNvSpPr/>
            <p:nvPr/>
          </p:nvSpPr>
          <p:spPr>
            <a:xfrm>
              <a:off x="7795260" y="4306570"/>
              <a:ext cx="71120" cy="110489"/>
            </a:xfrm>
            <a:custGeom>
              <a:avLst/>
              <a:gdLst>
                <a:gd name="connsiteX0" fmla="*/ 6350 w 71120"/>
                <a:gd name="connsiteY0" fmla="*/ 7620 h 110489"/>
                <a:gd name="connsiteX1" fmla="*/ 30480 w 71120"/>
                <a:gd name="connsiteY1" fmla="*/ 0 h 110489"/>
                <a:gd name="connsiteX2" fmla="*/ 66040 w 71120"/>
                <a:gd name="connsiteY2" fmla="*/ 34290 h 110489"/>
                <a:gd name="connsiteX3" fmla="*/ 27940 w 71120"/>
                <a:gd name="connsiteY3" fmla="*/ 97790 h 110489"/>
                <a:gd name="connsiteX4" fmla="*/ 71120 w 71120"/>
                <a:gd name="connsiteY4" fmla="*/ 97790 h 110489"/>
                <a:gd name="connsiteX5" fmla="*/ 71120 w 71120"/>
                <a:gd name="connsiteY5" fmla="*/ 110490 h 110489"/>
                <a:gd name="connsiteX6" fmla="*/ 0 w 71120"/>
                <a:gd name="connsiteY6" fmla="*/ 110490 h 110489"/>
                <a:gd name="connsiteX7" fmla="*/ 50800 w 71120"/>
                <a:gd name="connsiteY7" fmla="*/ 34290 h 110489"/>
                <a:gd name="connsiteX8" fmla="*/ 29210 w 71120"/>
                <a:gd name="connsiteY8" fmla="*/ 12700 h 110489"/>
                <a:gd name="connsiteX9" fmla="*/ 6350 w 71120"/>
                <a:gd name="connsiteY9" fmla="*/ 20320 h 110489"/>
                <a:gd name="connsiteX10" fmla="*/ 6350 w 71120"/>
                <a:gd name="connsiteY10" fmla="*/ 6350 h 110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20" h="110489">
                  <a:moveTo>
                    <a:pt x="6350" y="7620"/>
                  </a:moveTo>
                  <a:cubicBezTo>
                    <a:pt x="12700" y="3810"/>
                    <a:pt x="21590" y="0"/>
                    <a:pt x="30480" y="0"/>
                  </a:cubicBezTo>
                  <a:cubicBezTo>
                    <a:pt x="52070" y="0"/>
                    <a:pt x="66040" y="13970"/>
                    <a:pt x="66040" y="34290"/>
                  </a:cubicBezTo>
                  <a:cubicBezTo>
                    <a:pt x="66040" y="54610"/>
                    <a:pt x="48260" y="74930"/>
                    <a:pt x="27940" y="97790"/>
                  </a:cubicBezTo>
                  <a:lnTo>
                    <a:pt x="71120" y="97790"/>
                  </a:lnTo>
                  <a:lnTo>
                    <a:pt x="71120" y="110490"/>
                  </a:lnTo>
                  <a:lnTo>
                    <a:pt x="0" y="110490"/>
                  </a:lnTo>
                  <a:cubicBezTo>
                    <a:pt x="33020" y="73660"/>
                    <a:pt x="50800" y="54610"/>
                    <a:pt x="50800" y="34290"/>
                  </a:cubicBezTo>
                  <a:cubicBezTo>
                    <a:pt x="50800" y="13970"/>
                    <a:pt x="43180" y="12700"/>
                    <a:pt x="29210" y="12700"/>
                  </a:cubicBezTo>
                  <a:cubicBezTo>
                    <a:pt x="15240" y="12700"/>
                    <a:pt x="11430" y="16510"/>
                    <a:pt x="6350" y="20320"/>
                  </a:cubicBezTo>
                  <a:lnTo>
                    <a:pt x="635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id="{3D8AD1BA-58D9-6BB8-3BE8-17D1E20E94AC}"/>
                </a:ext>
              </a:extLst>
            </p:cNvPr>
            <p:cNvSpPr/>
            <p:nvPr/>
          </p:nvSpPr>
          <p:spPr>
            <a:xfrm>
              <a:off x="7884160" y="4306570"/>
              <a:ext cx="74930" cy="111759"/>
            </a:xfrm>
            <a:custGeom>
              <a:avLst/>
              <a:gdLst>
                <a:gd name="connsiteX0" fmla="*/ 0 w 74930"/>
                <a:gd name="connsiteY0" fmla="*/ 36830 h 111759"/>
                <a:gd name="connsiteX1" fmla="*/ 38100 w 74930"/>
                <a:gd name="connsiteY1" fmla="*/ 0 h 111759"/>
                <a:gd name="connsiteX2" fmla="*/ 74930 w 74930"/>
                <a:gd name="connsiteY2" fmla="*/ 36830 h 111759"/>
                <a:gd name="connsiteX3" fmla="*/ 30480 w 74930"/>
                <a:gd name="connsiteY3" fmla="*/ 111760 h 111759"/>
                <a:gd name="connsiteX4" fmla="*/ 11430 w 74930"/>
                <a:gd name="connsiteY4" fmla="*/ 111760 h 111759"/>
                <a:gd name="connsiteX5" fmla="*/ 52070 w 74930"/>
                <a:gd name="connsiteY5" fmla="*/ 67310 h 111759"/>
                <a:gd name="connsiteX6" fmla="*/ 35560 w 74930"/>
                <a:gd name="connsiteY6" fmla="*/ 73660 h 111759"/>
                <a:gd name="connsiteX7" fmla="*/ 0 w 74930"/>
                <a:gd name="connsiteY7" fmla="*/ 38100 h 111759"/>
                <a:gd name="connsiteX8" fmla="*/ 13970 w 74930"/>
                <a:gd name="connsiteY8" fmla="*/ 36830 h 111759"/>
                <a:gd name="connsiteX9" fmla="*/ 38100 w 74930"/>
                <a:gd name="connsiteY9" fmla="*/ 60960 h 111759"/>
                <a:gd name="connsiteX10" fmla="*/ 62230 w 74930"/>
                <a:gd name="connsiteY10" fmla="*/ 36830 h 111759"/>
                <a:gd name="connsiteX11" fmla="*/ 38100 w 74930"/>
                <a:gd name="connsiteY11" fmla="*/ 11430 h 111759"/>
                <a:gd name="connsiteX12" fmla="*/ 13970 w 74930"/>
                <a:gd name="connsiteY12" fmla="*/ 35560 h 11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4930" h="111759">
                  <a:moveTo>
                    <a:pt x="0" y="36830"/>
                  </a:moveTo>
                  <a:cubicBezTo>
                    <a:pt x="0" y="15240"/>
                    <a:pt x="16510" y="0"/>
                    <a:pt x="38100" y="0"/>
                  </a:cubicBezTo>
                  <a:cubicBezTo>
                    <a:pt x="59690" y="0"/>
                    <a:pt x="74930" y="15240"/>
                    <a:pt x="74930" y="36830"/>
                  </a:cubicBezTo>
                  <a:cubicBezTo>
                    <a:pt x="74930" y="58420"/>
                    <a:pt x="49530" y="96520"/>
                    <a:pt x="30480" y="111760"/>
                  </a:cubicBezTo>
                  <a:lnTo>
                    <a:pt x="11430" y="111760"/>
                  </a:lnTo>
                  <a:cubicBezTo>
                    <a:pt x="30480" y="97790"/>
                    <a:pt x="45720" y="80010"/>
                    <a:pt x="52070" y="67310"/>
                  </a:cubicBezTo>
                  <a:cubicBezTo>
                    <a:pt x="49530" y="69850"/>
                    <a:pt x="44450" y="73660"/>
                    <a:pt x="35560" y="73660"/>
                  </a:cubicBezTo>
                  <a:cubicBezTo>
                    <a:pt x="13970" y="73660"/>
                    <a:pt x="0" y="57150"/>
                    <a:pt x="0" y="38100"/>
                  </a:cubicBezTo>
                  <a:close/>
                  <a:moveTo>
                    <a:pt x="13970" y="36830"/>
                  </a:moveTo>
                  <a:cubicBezTo>
                    <a:pt x="13970" y="50800"/>
                    <a:pt x="24130" y="60960"/>
                    <a:pt x="38100" y="60960"/>
                  </a:cubicBezTo>
                  <a:cubicBezTo>
                    <a:pt x="52070" y="60960"/>
                    <a:pt x="62230" y="50800"/>
                    <a:pt x="62230" y="36830"/>
                  </a:cubicBezTo>
                  <a:cubicBezTo>
                    <a:pt x="62230" y="22860"/>
                    <a:pt x="52070" y="11430"/>
                    <a:pt x="38100" y="11430"/>
                  </a:cubicBezTo>
                  <a:cubicBezTo>
                    <a:pt x="24130" y="11430"/>
                    <a:pt x="13970" y="21590"/>
                    <a:pt x="13970" y="355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 364">
              <a:extLst>
                <a:ext uri="{FF2B5EF4-FFF2-40B4-BE49-F238E27FC236}">
                  <a16:creationId xmlns:a16="http://schemas.microsoft.com/office/drawing/2014/main" id="{31741655-C579-79EA-7749-26C6704EE9A2}"/>
                </a:ext>
              </a:extLst>
            </p:cNvPr>
            <p:cNvSpPr/>
            <p:nvPr/>
          </p:nvSpPr>
          <p:spPr>
            <a:xfrm>
              <a:off x="5189221" y="4491990"/>
              <a:ext cx="74929" cy="109219"/>
            </a:xfrm>
            <a:custGeom>
              <a:avLst/>
              <a:gdLst>
                <a:gd name="connsiteX0" fmla="*/ 74930 w 74929"/>
                <a:gd name="connsiteY0" fmla="*/ 78740 h 109219"/>
                <a:gd name="connsiteX1" fmla="*/ 38100 w 74929"/>
                <a:gd name="connsiteY1" fmla="*/ 109220 h 109219"/>
                <a:gd name="connsiteX2" fmla="*/ 0 w 74929"/>
                <a:gd name="connsiteY2" fmla="*/ 109220 h 109219"/>
                <a:gd name="connsiteX3" fmla="*/ 0 w 74929"/>
                <a:gd name="connsiteY3" fmla="*/ 0 h 109219"/>
                <a:gd name="connsiteX4" fmla="*/ 34290 w 74929"/>
                <a:gd name="connsiteY4" fmla="*/ 0 h 109219"/>
                <a:gd name="connsiteX5" fmla="*/ 69850 w 74929"/>
                <a:gd name="connsiteY5" fmla="*/ 30480 h 109219"/>
                <a:gd name="connsiteX6" fmla="*/ 55880 w 74929"/>
                <a:gd name="connsiteY6" fmla="*/ 52070 h 109219"/>
                <a:gd name="connsiteX7" fmla="*/ 73660 w 74929"/>
                <a:gd name="connsiteY7" fmla="*/ 78740 h 109219"/>
                <a:gd name="connsiteX8" fmla="*/ 44450 w 74929"/>
                <a:gd name="connsiteY8" fmla="*/ 46990 h 109219"/>
                <a:gd name="connsiteX9" fmla="*/ 55880 w 74929"/>
                <a:gd name="connsiteY9" fmla="*/ 30480 h 109219"/>
                <a:gd name="connsiteX10" fmla="*/ 35560 w 74929"/>
                <a:gd name="connsiteY10" fmla="*/ 11430 h 109219"/>
                <a:gd name="connsiteX11" fmla="*/ 15240 w 74929"/>
                <a:gd name="connsiteY11" fmla="*/ 11430 h 109219"/>
                <a:gd name="connsiteX12" fmla="*/ 15240 w 74929"/>
                <a:gd name="connsiteY12" fmla="*/ 46990 h 109219"/>
                <a:gd name="connsiteX13" fmla="*/ 44450 w 74929"/>
                <a:gd name="connsiteY13" fmla="*/ 46990 h 109219"/>
                <a:gd name="connsiteX14" fmla="*/ 15240 w 74929"/>
                <a:gd name="connsiteY14" fmla="*/ 97790 h 109219"/>
                <a:gd name="connsiteX15" fmla="*/ 39370 w 74929"/>
                <a:gd name="connsiteY15" fmla="*/ 97790 h 109219"/>
                <a:gd name="connsiteX16" fmla="*/ 60960 w 74929"/>
                <a:gd name="connsiteY16" fmla="*/ 78740 h 109219"/>
                <a:gd name="connsiteX17" fmla="*/ 43180 w 74929"/>
                <a:gd name="connsiteY17" fmla="*/ 59690 h 109219"/>
                <a:gd name="connsiteX18" fmla="*/ 16510 w 74929"/>
                <a:gd name="connsiteY18" fmla="*/ 59690 h 109219"/>
                <a:gd name="connsiteX19" fmla="*/ 16510 w 74929"/>
                <a:gd name="connsiteY19" fmla="*/ 99060 h 109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4929" h="109219">
                  <a:moveTo>
                    <a:pt x="74930" y="78740"/>
                  </a:moveTo>
                  <a:cubicBezTo>
                    <a:pt x="74930" y="97790"/>
                    <a:pt x="59690" y="109220"/>
                    <a:pt x="38100" y="109220"/>
                  </a:cubicBezTo>
                  <a:lnTo>
                    <a:pt x="0" y="109220"/>
                  </a:lnTo>
                  <a:lnTo>
                    <a:pt x="0" y="0"/>
                  </a:lnTo>
                  <a:lnTo>
                    <a:pt x="34290" y="0"/>
                  </a:lnTo>
                  <a:cubicBezTo>
                    <a:pt x="55880" y="0"/>
                    <a:pt x="69850" y="11430"/>
                    <a:pt x="69850" y="30480"/>
                  </a:cubicBezTo>
                  <a:cubicBezTo>
                    <a:pt x="69850" y="49530"/>
                    <a:pt x="64770" y="48260"/>
                    <a:pt x="55880" y="52070"/>
                  </a:cubicBezTo>
                  <a:cubicBezTo>
                    <a:pt x="67310" y="55880"/>
                    <a:pt x="73660" y="67310"/>
                    <a:pt x="73660" y="78740"/>
                  </a:cubicBezTo>
                  <a:close/>
                  <a:moveTo>
                    <a:pt x="44450" y="46990"/>
                  </a:moveTo>
                  <a:cubicBezTo>
                    <a:pt x="50800" y="45720"/>
                    <a:pt x="55880" y="39370"/>
                    <a:pt x="55880" y="30480"/>
                  </a:cubicBezTo>
                  <a:cubicBezTo>
                    <a:pt x="55880" y="21590"/>
                    <a:pt x="48260" y="11430"/>
                    <a:pt x="35560" y="11430"/>
                  </a:cubicBezTo>
                  <a:lnTo>
                    <a:pt x="15240" y="11430"/>
                  </a:lnTo>
                  <a:lnTo>
                    <a:pt x="15240" y="46990"/>
                  </a:lnTo>
                  <a:lnTo>
                    <a:pt x="44450" y="46990"/>
                  </a:lnTo>
                  <a:close/>
                  <a:moveTo>
                    <a:pt x="15240" y="97790"/>
                  </a:moveTo>
                  <a:lnTo>
                    <a:pt x="39370" y="97790"/>
                  </a:lnTo>
                  <a:cubicBezTo>
                    <a:pt x="52070" y="97790"/>
                    <a:pt x="60960" y="90170"/>
                    <a:pt x="60960" y="78740"/>
                  </a:cubicBezTo>
                  <a:cubicBezTo>
                    <a:pt x="60960" y="67310"/>
                    <a:pt x="53340" y="59690"/>
                    <a:pt x="43180" y="59690"/>
                  </a:cubicBezTo>
                  <a:lnTo>
                    <a:pt x="16510" y="59690"/>
                  </a:lnTo>
                  <a:lnTo>
                    <a:pt x="16510" y="990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 365">
              <a:extLst>
                <a:ext uri="{FF2B5EF4-FFF2-40B4-BE49-F238E27FC236}">
                  <a16:creationId xmlns:a16="http://schemas.microsoft.com/office/drawing/2014/main" id="{7FACC245-E3FB-E7FB-3661-109855E273F3}"/>
                </a:ext>
              </a:extLst>
            </p:cNvPr>
            <p:cNvSpPr/>
            <p:nvPr/>
          </p:nvSpPr>
          <p:spPr>
            <a:xfrm>
              <a:off x="5284471" y="4522470"/>
              <a:ext cx="41449" cy="77470"/>
            </a:xfrm>
            <a:custGeom>
              <a:avLst/>
              <a:gdLst>
                <a:gd name="connsiteX0" fmla="*/ 0 w 41449"/>
                <a:gd name="connsiteY0" fmla="*/ 2540 h 77470"/>
                <a:gd name="connsiteX1" fmla="*/ 12700 w 41449"/>
                <a:gd name="connsiteY1" fmla="*/ 2540 h 77470"/>
                <a:gd name="connsiteX2" fmla="*/ 12700 w 41449"/>
                <a:gd name="connsiteY2" fmla="*/ 12700 h 77470"/>
                <a:gd name="connsiteX3" fmla="*/ 12700 w 41449"/>
                <a:gd name="connsiteY3" fmla="*/ 17780 h 77470"/>
                <a:gd name="connsiteX4" fmla="*/ 12700 w 41449"/>
                <a:gd name="connsiteY4" fmla="*/ 17780 h 77470"/>
                <a:gd name="connsiteX5" fmla="*/ 35560 w 41449"/>
                <a:gd name="connsiteY5" fmla="*/ 0 h 77470"/>
                <a:gd name="connsiteX6" fmla="*/ 40640 w 41449"/>
                <a:gd name="connsiteY6" fmla="*/ 0 h 77470"/>
                <a:gd name="connsiteX7" fmla="*/ 40640 w 41449"/>
                <a:gd name="connsiteY7" fmla="*/ 13970 h 77470"/>
                <a:gd name="connsiteX8" fmla="*/ 36830 w 41449"/>
                <a:gd name="connsiteY8" fmla="*/ 13970 h 77470"/>
                <a:gd name="connsiteX9" fmla="*/ 13970 w 41449"/>
                <a:gd name="connsiteY9" fmla="*/ 44450 h 77470"/>
                <a:gd name="connsiteX10" fmla="*/ 13970 w 41449"/>
                <a:gd name="connsiteY10" fmla="*/ 77470 h 77470"/>
                <a:gd name="connsiteX11" fmla="*/ 0 w 41449"/>
                <a:gd name="connsiteY11" fmla="*/ 77470 h 77470"/>
                <a:gd name="connsiteX12" fmla="*/ 0 w 41449"/>
                <a:gd name="connsiteY12" fmla="*/ 1270 h 77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449" h="77470">
                  <a:moveTo>
                    <a:pt x="0" y="2540"/>
                  </a:moveTo>
                  <a:lnTo>
                    <a:pt x="12700" y="2540"/>
                  </a:lnTo>
                  <a:lnTo>
                    <a:pt x="12700" y="12700"/>
                  </a:lnTo>
                  <a:cubicBezTo>
                    <a:pt x="12700" y="15240"/>
                    <a:pt x="12700" y="17780"/>
                    <a:pt x="12700" y="17780"/>
                  </a:cubicBezTo>
                  <a:lnTo>
                    <a:pt x="12700" y="17780"/>
                  </a:lnTo>
                  <a:cubicBezTo>
                    <a:pt x="16510" y="6350"/>
                    <a:pt x="25400" y="0"/>
                    <a:pt x="35560" y="0"/>
                  </a:cubicBezTo>
                  <a:cubicBezTo>
                    <a:pt x="45720" y="0"/>
                    <a:pt x="39370" y="0"/>
                    <a:pt x="40640" y="0"/>
                  </a:cubicBezTo>
                  <a:lnTo>
                    <a:pt x="40640" y="13970"/>
                  </a:lnTo>
                  <a:cubicBezTo>
                    <a:pt x="40640" y="13970"/>
                    <a:pt x="38100" y="13970"/>
                    <a:pt x="36830" y="13970"/>
                  </a:cubicBezTo>
                  <a:cubicBezTo>
                    <a:pt x="21590" y="13970"/>
                    <a:pt x="13970" y="30480"/>
                    <a:pt x="13970" y="44450"/>
                  </a:cubicBezTo>
                  <a:lnTo>
                    <a:pt x="13970" y="77470"/>
                  </a:lnTo>
                  <a:lnTo>
                    <a:pt x="0" y="774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 366">
              <a:extLst>
                <a:ext uri="{FF2B5EF4-FFF2-40B4-BE49-F238E27FC236}">
                  <a16:creationId xmlns:a16="http://schemas.microsoft.com/office/drawing/2014/main" id="{50FB133A-B102-EF0C-63E2-1FA61F7B3B6B}"/>
                </a:ext>
              </a:extLst>
            </p:cNvPr>
            <p:cNvSpPr/>
            <p:nvPr/>
          </p:nvSpPr>
          <p:spPr>
            <a:xfrm>
              <a:off x="5335271" y="4523740"/>
              <a:ext cx="63500" cy="78739"/>
            </a:xfrm>
            <a:custGeom>
              <a:avLst/>
              <a:gdLst>
                <a:gd name="connsiteX0" fmla="*/ 5080 w 63500"/>
                <a:gd name="connsiteY0" fmla="*/ 5080 h 78739"/>
                <a:gd name="connsiteX1" fmla="*/ 31750 w 63500"/>
                <a:gd name="connsiteY1" fmla="*/ 0 h 78739"/>
                <a:gd name="connsiteX2" fmla="*/ 63500 w 63500"/>
                <a:gd name="connsiteY2" fmla="*/ 29210 h 78739"/>
                <a:gd name="connsiteX3" fmla="*/ 63500 w 63500"/>
                <a:gd name="connsiteY3" fmla="*/ 77470 h 78739"/>
                <a:gd name="connsiteX4" fmla="*/ 50800 w 63500"/>
                <a:gd name="connsiteY4" fmla="*/ 77470 h 78739"/>
                <a:gd name="connsiteX5" fmla="*/ 50800 w 63500"/>
                <a:gd name="connsiteY5" fmla="*/ 68580 h 78739"/>
                <a:gd name="connsiteX6" fmla="*/ 50800 w 63500"/>
                <a:gd name="connsiteY6" fmla="*/ 62230 h 78739"/>
                <a:gd name="connsiteX7" fmla="*/ 50800 w 63500"/>
                <a:gd name="connsiteY7" fmla="*/ 62230 h 78739"/>
                <a:gd name="connsiteX8" fmla="*/ 24130 w 63500"/>
                <a:gd name="connsiteY8" fmla="*/ 78740 h 78739"/>
                <a:gd name="connsiteX9" fmla="*/ 0 w 63500"/>
                <a:gd name="connsiteY9" fmla="*/ 55880 h 78739"/>
                <a:gd name="connsiteX10" fmla="*/ 49530 w 63500"/>
                <a:gd name="connsiteY10" fmla="*/ 33020 h 78739"/>
                <a:gd name="connsiteX11" fmla="*/ 49530 w 63500"/>
                <a:gd name="connsiteY11" fmla="*/ 29210 h 78739"/>
                <a:gd name="connsiteX12" fmla="*/ 29210 w 63500"/>
                <a:gd name="connsiteY12" fmla="*/ 11430 h 78739"/>
                <a:gd name="connsiteX13" fmla="*/ 3810 w 63500"/>
                <a:gd name="connsiteY13" fmla="*/ 17780 h 78739"/>
                <a:gd name="connsiteX14" fmla="*/ 3810 w 63500"/>
                <a:gd name="connsiteY14" fmla="*/ 5080 h 78739"/>
                <a:gd name="connsiteX15" fmla="*/ 49530 w 63500"/>
                <a:gd name="connsiteY15" fmla="*/ 43180 h 78739"/>
                <a:gd name="connsiteX16" fmla="*/ 13970 w 63500"/>
                <a:gd name="connsiteY16" fmla="*/ 55880 h 78739"/>
                <a:gd name="connsiteX17" fmla="*/ 26670 w 63500"/>
                <a:gd name="connsiteY17" fmla="*/ 67310 h 78739"/>
                <a:gd name="connsiteX18" fmla="*/ 49530 w 63500"/>
                <a:gd name="connsiteY18" fmla="*/ 4318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78739">
                  <a:moveTo>
                    <a:pt x="5080" y="5080"/>
                  </a:moveTo>
                  <a:cubicBezTo>
                    <a:pt x="8890" y="2540"/>
                    <a:pt x="19050" y="0"/>
                    <a:pt x="31750" y="0"/>
                  </a:cubicBezTo>
                  <a:cubicBezTo>
                    <a:pt x="53340" y="0"/>
                    <a:pt x="63500" y="10160"/>
                    <a:pt x="63500" y="29210"/>
                  </a:cubicBezTo>
                  <a:lnTo>
                    <a:pt x="63500" y="77470"/>
                  </a:lnTo>
                  <a:lnTo>
                    <a:pt x="50800" y="77470"/>
                  </a:lnTo>
                  <a:lnTo>
                    <a:pt x="50800" y="68580"/>
                  </a:lnTo>
                  <a:cubicBezTo>
                    <a:pt x="50800" y="64770"/>
                    <a:pt x="50800" y="62230"/>
                    <a:pt x="50800" y="62230"/>
                  </a:cubicBezTo>
                  <a:lnTo>
                    <a:pt x="50800" y="62230"/>
                  </a:lnTo>
                  <a:cubicBezTo>
                    <a:pt x="50800" y="64770"/>
                    <a:pt x="41910" y="78740"/>
                    <a:pt x="24130" y="78740"/>
                  </a:cubicBezTo>
                  <a:cubicBezTo>
                    <a:pt x="6350" y="78740"/>
                    <a:pt x="0" y="69850"/>
                    <a:pt x="0" y="55880"/>
                  </a:cubicBezTo>
                  <a:cubicBezTo>
                    <a:pt x="0" y="41910"/>
                    <a:pt x="17780" y="27940"/>
                    <a:pt x="49530" y="33020"/>
                  </a:cubicBezTo>
                  <a:lnTo>
                    <a:pt x="49530" y="29210"/>
                  </a:lnTo>
                  <a:cubicBezTo>
                    <a:pt x="49530" y="16510"/>
                    <a:pt x="41910" y="11430"/>
                    <a:pt x="29210" y="11430"/>
                  </a:cubicBezTo>
                  <a:cubicBezTo>
                    <a:pt x="16510" y="11430"/>
                    <a:pt x="8890" y="15240"/>
                    <a:pt x="3810" y="17780"/>
                  </a:cubicBezTo>
                  <a:lnTo>
                    <a:pt x="3810" y="5080"/>
                  </a:lnTo>
                  <a:close/>
                  <a:moveTo>
                    <a:pt x="49530" y="43180"/>
                  </a:moveTo>
                  <a:cubicBezTo>
                    <a:pt x="24130" y="39370"/>
                    <a:pt x="13970" y="45720"/>
                    <a:pt x="13970" y="55880"/>
                  </a:cubicBezTo>
                  <a:cubicBezTo>
                    <a:pt x="13970" y="66040"/>
                    <a:pt x="19050" y="67310"/>
                    <a:pt x="26670" y="67310"/>
                  </a:cubicBezTo>
                  <a:cubicBezTo>
                    <a:pt x="39370" y="67310"/>
                    <a:pt x="49530" y="54610"/>
                    <a:pt x="4953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 367">
              <a:extLst>
                <a:ext uri="{FF2B5EF4-FFF2-40B4-BE49-F238E27FC236}">
                  <a16:creationId xmlns:a16="http://schemas.microsoft.com/office/drawing/2014/main" id="{6C41E0F4-144E-F9FB-133A-8461E9FA0A31}"/>
                </a:ext>
              </a:extLst>
            </p:cNvPr>
            <p:cNvSpPr/>
            <p:nvPr/>
          </p:nvSpPr>
          <p:spPr>
            <a:xfrm>
              <a:off x="5425441" y="4523740"/>
              <a:ext cx="67309" cy="80009"/>
            </a:xfrm>
            <a:custGeom>
              <a:avLst/>
              <a:gdLst>
                <a:gd name="connsiteX0" fmla="*/ 11430 w 67309"/>
                <a:gd name="connsiteY0" fmla="*/ 1270 h 80009"/>
                <a:gd name="connsiteX1" fmla="*/ 11430 w 67309"/>
                <a:gd name="connsiteY1" fmla="*/ 11430 h 80009"/>
                <a:gd name="connsiteX2" fmla="*/ 11430 w 67309"/>
                <a:gd name="connsiteY2" fmla="*/ 17780 h 80009"/>
                <a:gd name="connsiteX3" fmla="*/ 11430 w 67309"/>
                <a:gd name="connsiteY3" fmla="*/ 17780 h 80009"/>
                <a:gd name="connsiteX4" fmla="*/ 40640 w 67309"/>
                <a:gd name="connsiteY4" fmla="*/ 0 h 80009"/>
                <a:gd name="connsiteX5" fmla="*/ 67310 w 67309"/>
                <a:gd name="connsiteY5" fmla="*/ 30480 h 80009"/>
                <a:gd name="connsiteX6" fmla="*/ 67310 w 67309"/>
                <a:gd name="connsiteY6" fmla="*/ 78740 h 80009"/>
                <a:gd name="connsiteX7" fmla="*/ 53340 w 67309"/>
                <a:gd name="connsiteY7" fmla="*/ 78740 h 80009"/>
                <a:gd name="connsiteX8" fmla="*/ 53340 w 67309"/>
                <a:gd name="connsiteY8" fmla="*/ 34290 h 80009"/>
                <a:gd name="connsiteX9" fmla="*/ 39370 w 67309"/>
                <a:gd name="connsiteY9" fmla="*/ 13970 h 80009"/>
                <a:gd name="connsiteX10" fmla="*/ 13970 w 67309"/>
                <a:gd name="connsiteY10" fmla="*/ 41910 h 80009"/>
                <a:gd name="connsiteX11" fmla="*/ 13970 w 67309"/>
                <a:gd name="connsiteY11" fmla="*/ 80010 h 80009"/>
                <a:gd name="connsiteX12" fmla="*/ 0 w 67309"/>
                <a:gd name="connsiteY12" fmla="*/ 80010 h 80009"/>
                <a:gd name="connsiteX13" fmla="*/ 0 w 67309"/>
                <a:gd name="connsiteY13" fmla="*/ 3810 h 80009"/>
                <a:gd name="connsiteX14" fmla="*/ 12700 w 67309"/>
                <a:gd name="connsiteY14" fmla="*/ 3810 h 8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09" h="80009">
                  <a:moveTo>
                    <a:pt x="11430" y="1270"/>
                  </a:moveTo>
                  <a:lnTo>
                    <a:pt x="11430" y="11430"/>
                  </a:lnTo>
                  <a:cubicBezTo>
                    <a:pt x="11430" y="15240"/>
                    <a:pt x="11430" y="16510"/>
                    <a:pt x="11430" y="17780"/>
                  </a:cubicBezTo>
                  <a:lnTo>
                    <a:pt x="11430" y="17780"/>
                  </a:lnTo>
                  <a:cubicBezTo>
                    <a:pt x="13970" y="11430"/>
                    <a:pt x="24130" y="0"/>
                    <a:pt x="40640" y="0"/>
                  </a:cubicBezTo>
                  <a:cubicBezTo>
                    <a:pt x="57150" y="0"/>
                    <a:pt x="67310" y="11430"/>
                    <a:pt x="67310" y="30480"/>
                  </a:cubicBezTo>
                  <a:lnTo>
                    <a:pt x="67310" y="78740"/>
                  </a:lnTo>
                  <a:lnTo>
                    <a:pt x="53340" y="78740"/>
                  </a:lnTo>
                  <a:lnTo>
                    <a:pt x="53340" y="34290"/>
                  </a:lnTo>
                  <a:cubicBezTo>
                    <a:pt x="53340" y="24130"/>
                    <a:pt x="52070" y="13970"/>
                    <a:pt x="39370" y="13970"/>
                  </a:cubicBezTo>
                  <a:cubicBezTo>
                    <a:pt x="26670" y="13970"/>
                    <a:pt x="13970" y="25400"/>
                    <a:pt x="13970" y="41910"/>
                  </a:cubicBezTo>
                  <a:lnTo>
                    <a:pt x="13970" y="80010"/>
                  </a:lnTo>
                  <a:lnTo>
                    <a:pt x="0" y="80010"/>
                  </a:lnTo>
                  <a:lnTo>
                    <a:pt x="0" y="3810"/>
                  </a:lnTo>
                  <a:lnTo>
                    <a:pt x="1270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 368">
              <a:extLst>
                <a:ext uri="{FF2B5EF4-FFF2-40B4-BE49-F238E27FC236}">
                  <a16:creationId xmlns:a16="http://schemas.microsoft.com/office/drawing/2014/main" id="{AA6E4FEF-3BDC-1ADE-D1B5-A6133C37DC1E}"/>
                </a:ext>
              </a:extLst>
            </p:cNvPr>
            <p:cNvSpPr/>
            <p:nvPr/>
          </p:nvSpPr>
          <p:spPr>
            <a:xfrm>
              <a:off x="5511801" y="4493260"/>
              <a:ext cx="76200" cy="110490"/>
            </a:xfrm>
            <a:custGeom>
              <a:avLst/>
              <a:gdLst>
                <a:gd name="connsiteX0" fmla="*/ 74930 w 76200"/>
                <a:gd name="connsiteY0" fmla="*/ 107950 h 110490"/>
                <a:gd name="connsiteX1" fmla="*/ 62230 w 76200"/>
                <a:gd name="connsiteY1" fmla="*/ 107950 h 110490"/>
                <a:gd name="connsiteX2" fmla="*/ 62230 w 76200"/>
                <a:gd name="connsiteY2" fmla="*/ 99060 h 110490"/>
                <a:gd name="connsiteX3" fmla="*/ 62230 w 76200"/>
                <a:gd name="connsiteY3" fmla="*/ 93980 h 110490"/>
                <a:gd name="connsiteX4" fmla="*/ 62230 w 76200"/>
                <a:gd name="connsiteY4" fmla="*/ 93980 h 110490"/>
                <a:gd name="connsiteX5" fmla="*/ 35560 w 76200"/>
                <a:gd name="connsiteY5" fmla="*/ 110490 h 110490"/>
                <a:gd name="connsiteX6" fmla="*/ 0 w 76200"/>
                <a:gd name="connsiteY6" fmla="*/ 71120 h 110490"/>
                <a:gd name="connsiteX7" fmla="*/ 35560 w 76200"/>
                <a:gd name="connsiteY7" fmla="*/ 31750 h 110490"/>
                <a:gd name="connsiteX8" fmla="*/ 62230 w 76200"/>
                <a:gd name="connsiteY8" fmla="*/ 45720 h 110490"/>
                <a:gd name="connsiteX9" fmla="*/ 62230 w 76200"/>
                <a:gd name="connsiteY9" fmla="*/ 45720 h 110490"/>
                <a:gd name="connsiteX10" fmla="*/ 62230 w 76200"/>
                <a:gd name="connsiteY10" fmla="*/ 39370 h 110490"/>
                <a:gd name="connsiteX11" fmla="*/ 62230 w 76200"/>
                <a:gd name="connsiteY11" fmla="*/ 0 h 110490"/>
                <a:gd name="connsiteX12" fmla="*/ 76200 w 76200"/>
                <a:gd name="connsiteY12" fmla="*/ 0 h 110490"/>
                <a:gd name="connsiteX13" fmla="*/ 76200 w 76200"/>
                <a:gd name="connsiteY13" fmla="*/ 109220 h 110490"/>
                <a:gd name="connsiteX14" fmla="*/ 13970 w 76200"/>
                <a:gd name="connsiteY14" fmla="*/ 69850 h 110490"/>
                <a:gd name="connsiteX15" fmla="*/ 38100 w 76200"/>
                <a:gd name="connsiteY15" fmla="*/ 97790 h 110490"/>
                <a:gd name="connsiteX16" fmla="*/ 62230 w 76200"/>
                <a:gd name="connsiteY16" fmla="*/ 69850 h 110490"/>
                <a:gd name="connsiteX17" fmla="*/ 38100 w 76200"/>
                <a:gd name="connsiteY17" fmla="*/ 41910 h 110490"/>
                <a:gd name="connsiteX18" fmla="*/ 13970 w 76200"/>
                <a:gd name="connsiteY18" fmla="*/ 69850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200" h="110490">
                  <a:moveTo>
                    <a:pt x="74930" y="107950"/>
                  </a:moveTo>
                  <a:lnTo>
                    <a:pt x="62230" y="107950"/>
                  </a:lnTo>
                  <a:lnTo>
                    <a:pt x="62230" y="99060"/>
                  </a:lnTo>
                  <a:cubicBezTo>
                    <a:pt x="62230" y="95250"/>
                    <a:pt x="62230" y="93980"/>
                    <a:pt x="62230" y="93980"/>
                  </a:cubicBezTo>
                  <a:lnTo>
                    <a:pt x="62230" y="93980"/>
                  </a:lnTo>
                  <a:cubicBezTo>
                    <a:pt x="58420" y="102870"/>
                    <a:pt x="46990" y="110490"/>
                    <a:pt x="35560" y="110490"/>
                  </a:cubicBezTo>
                  <a:cubicBezTo>
                    <a:pt x="15240" y="110490"/>
                    <a:pt x="0" y="93980"/>
                    <a:pt x="0" y="71120"/>
                  </a:cubicBezTo>
                  <a:cubicBezTo>
                    <a:pt x="0" y="48260"/>
                    <a:pt x="15240" y="31750"/>
                    <a:pt x="35560" y="31750"/>
                  </a:cubicBezTo>
                  <a:cubicBezTo>
                    <a:pt x="55880" y="31750"/>
                    <a:pt x="58420" y="38100"/>
                    <a:pt x="62230" y="45720"/>
                  </a:cubicBezTo>
                  <a:lnTo>
                    <a:pt x="62230" y="45720"/>
                  </a:lnTo>
                  <a:cubicBezTo>
                    <a:pt x="62230" y="45720"/>
                    <a:pt x="62230" y="43180"/>
                    <a:pt x="62230" y="39370"/>
                  </a:cubicBezTo>
                  <a:lnTo>
                    <a:pt x="62230" y="0"/>
                  </a:lnTo>
                  <a:lnTo>
                    <a:pt x="76200" y="0"/>
                  </a:lnTo>
                  <a:lnTo>
                    <a:pt x="76200" y="109220"/>
                  </a:lnTo>
                  <a:close/>
                  <a:moveTo>
                    <a:pt x="13970" y="69850"/>
                  </a:moveTo>
                  <a:cubicBezTo>
                    <a:pt x="13970" y="85090"/>
                    <a:pt x="22860" y="97790"/>
                    <a:pt x="38100" y="97790"/>
                  </a:cubicBezTo>
                  <a:cubicBezTo>
                    <a:pt x="53340" y="97790"/>
                    <a:pt x="62230" y="88900"/>
                    <a:pt x="62230" y="69850"/>
                  </a:cubicBezTo>
                  <a:cubicBezTo>
                    <a:pt x="62230" y="50800"/>
                    <a:pt x="49530" y="41910"/>
                    <a:pt x="38100" y="41910"/>
                  </a:cubicBezTo>
                  <a:cubicBezTo>
                    <a:pt x="26670" y="41910"/>
                    <a:pt x="13970" y="53340"/>
                    <a:pt x="13970" y="698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 369">
              <a:extLst>
                <a:ext uri="{FF2B5EF4-FFF2-40B4-BE49-F238E27FC236}">
                  <a16:creationId xmlns:a16="http://schemas.microsoft.com/office/drawing/2014/main" id="{813B8203-3EE3-C2AD-99CD-BE698D3468DC}"/>
                </a:ext>
              </a:extLst>
            </p:cNvPr>
            <p:cNvSpPr/>
            <p:nvPr/>
          </p:nvSpPr>
          <p:spPr>
            <a:xfrm>
              <a:off x="5656580" y="4489450"/>
              <a:ext cx="99060" cy="111759"/>
            </a:xfrm>
            <a:custGeom>
              <a:avLst/>
              <a:gdLst>
                <a:gd name="connsiteX0" fmla="*/ 16510 w 99060"/>
                <a:gd name="connsiteY0" fmla="*/ 41910 h 111759"/>
                <a:gd name="connsiteX1" fmla="*/ 13970 w 99060"/>
                <a:gd name="connsiteY1" fmla="*/ 38100 h 111759"/>
                <a:gd name="connsiteX2" fmla="*/ 13970 w 99060"/>
                <a:gd name="connsiteY2" fmla="*/ 111760 h 111759"/>
                <a:gd name="connsiteX3" fmla="*/ 0 w 99060"/>
                <a:gd name="connsiteY3" fmla="*/ 111760 h 111759"/>
                <a:gd name="connsiteX4" fmla="*/ 0 w 99060"/>
                <a:gd name="connsiteY4" fmla="*/ 0 h 111759"/>
                <a:gd name="connsiteX5" fmla="*/ 0 w 99060"/>
                <a:gd name="connsiteY5" fmla="*/ 0 h 111759"/>
                <a:gd name="connsiteX6" fmla="*/ 49530 w 99060"/>
                <a:gd name="connsiteY6" fmla="*/ 60960 h 111759"/>
                <a:gd name="connsiteX7" fmla="*/ 99060 w 99060"/>
                <a:gd name="connsiteY7" fmla="*/ 0 h 111759"/>
                <a:gd name="connsiteX8" fmla="*/ 99060 w 99060"/>
                <a:gd name="connsiteY8" fmla="*/ 0 h 111759"/>
                <a:gd name="connsiteX9" fmla="*/ 99060 w 99060"/>
                <a:gd name="connsiteY9" fmla="*/ 111760 h 111759"/>
                <a:gd name="connsiteX10" fmla="*/ 85090 w 99060"/>
                <a:gd name="connsiteY10" fmla="*/ 111760 h 111759"/>
                <a:gd name="connsiteX11" fmla="*/ 85090 w 99060"/>
                <a:gd name="connsiteY11" fmla="*/ 38100 h 111759"/>
                <a:gd name="connsiteX12" fmla="*/ 82550 w 99060"/>
                <a:gd name="connsiteY12" fmla="*/ 41910 h 111759"/>
                <a:gd name="connsiteX13" fmla="*/ 49530 w 99060"/>
                <a:gd name="connsiteY13" fmla="*/ 81280 h 111759"/>
                <a:gd name="connsiteX14" fmla="*/ 16510 w 99060"/>
                <a:gd name="connsiteY14" fmla="*/ 41910 h 11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9060" h="111759">
                  <a:moveTo>
                    <a:pt x="16510" y="41910"/>
                  </a:moveTo>
                  <a:lnTo>
                    <a:pt x="13970" y="38100"/>
                  </a:lnTo>
                  <a:lnTo>
                    <a:pt x="13970" y="111760"/>
                  </a:lnTo>
                  <a:lnTo>
                    <a:pt x="0" y="11176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9530" y="60960"/>
                  </a:lnTo>
                  <a:lnTo>
                    <a:pt x="99060" y="0"/>
                  </a:lnTo>
                  <a:lnTo>
                    <a:pt x="99060" y="0"/>
                  </a:lnTo>
                  <a:lnTo>
                    <a:pt x="99060" y="111760"/>
                  </a:lnTo>
                  <a:lnTo>
                    <a:pt x="85090" y="111760"/>
                  </a:lnTo>
                  <a:lnTo>
                    <a:pt x="85090" y="38100"/>
                  </a:lnTo>
                  <a:lnTo>
                    <a:pt x="82550" y="41910"/>
                  </a:lnTo>
                  <a:lnTo>
                    <a:pt x="49530" y="81280"/>
                  </a:lnTo>
                  <a:lnTo>
                    <a:pt x="16510" y="419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2436C0BB-A8F2-CBFE-86B3-A43BBBEFCE87}"/>
                </a:ext>
              </a:extLst>
            </p:cNvPr>
            <p:cNvSpPr/>
            <p:nvPr/>
          </p:nvSpPr>
          <p:spPr>
            <a:xfrm>
              <a:off x="5777230" y="4523740"/>
              <a:ext cx="78740" cy="78739"/>
            </a:xfrm>
            <a:custGeom>
              <a:avLst/>
              <a:gdLst>
                <a:gd name="connsiteX0" fmla="*/ 78740 w 78740"/>
                <a:gd name="connsiteY0" fmla="*/ 39370 h 78739"/>
                <a:gd name="connsiteX1" fmla="*/ 39370 w 78740"/>
                <a:gd name="connsiteY1" fmla="*/ 78740 h 78739"/>
                <a:gd name="connsiteX2" fmla="*/ 0 w 78740"/>
                <a:gd name="connsiteY2" fmla="*/ 39370 h 78739"/>
                <a:gd name="connsiteX3" fmla="*/ 39370 w 78740"/>
                <a:gd name="connsiteY3" fmla="*/ 0 h 78739"/>
                <a:gd name="connsiteX4" fmla="*/ 78740 w 78740"/>
                <a:gd name="connsiteY4" fmla="*/ 39370 h 78739"/>
                <a:gd name="connsiteX5" fmla="*/ 64770 w 78740"/>
                <a:gd name="connsiteY5" fmla="*/ 39370 h 78739"/>
                <a:gd name="connsiteX6" fmla="*/ 39370 w 78740"/>
                <a:gd name="connsiteY6" fmla="*/ 11430 h 78739"/>
                <a:gd name="connsiteX7" fmla="*/ 13970 w 78740"/>
                <a:gd name="connsiteY7" fmla="*/ 39370 h 78739"/>
                <a:gd name="connsiteX8" fmla="*/ 39370 w 78740"/>
                <a:gd name="connsiteY8" fmla="*/ 67310 h 78739"/>
                <a:gd name="connsiteX9" fmla="*/ 64770 w 78740"/>
                <a:gd name="connsiteY9" fmla="*/ 3937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740" h="78739">
                  <a:moveTo>
                    <a:pt x="78740" y="39370"/>
                  </a:moveTo>
                  <a:cubicBezTo>
                    <a:pt x="78740" y="62230"/>
                    <a:pt x="62230" y="78740"/>
                    <a:pt x="3937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9370" y="0"/>
                  </a:cubicBezTo>
                  <a:cubicBezTo>
                    <a:pt x="62230" y="0"/>
                    <a:pt x="78740" y="16510"/>
                    <a:pt x="78740" y="39370"/>
                  </a:cubicBezTo>
                  <a:close/>
                  <a:moveTo>
                    <a:pt x="64770" y="39370"/>
                  </a:moveTo>
                  <a:cubicBezTo>
                    <a:pt x="64770" y="22860"/>
                    <a:pt x="53340" y="11430"/>
                    <a:pt x="39370" y="11430"/>
                  </a:cubicBezTo>
                  <a:cubicBezTo>
                    <a:pt x="25400" y="11430"/>
                    <a:pt x="13970" y="22860"/>
                    <a:pt x="13970" y="39370"/>
                  </a:cubicBezTo>
                  <a:cubicBezTo>
                    <a:pt x="13970" y="55880"/>
                    <a:pt x="25400" y="67310"/>
                    <a:pt x="39370" y="67310"/>
                  </a:cubicBezTo>
                  <a:cubicBezTo>
                    <a:pt x="53340" y="67310"/>
                    <a:pt x="64770" y="55880"/>
                    <a:pt x="6477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B49290E0-6271-31AB-39FB-1F91A91B1C8A}"/>
                </a:ext>
              </a:extLst>
            </p:cNvPr>
            <p:cNvSpPr/>
            <p:nvPr/>
          </p:nvSpPr>
          <p:spPr>
            <a:xfrm>
              <a:off x="5878830" y="4523740"/>
              <a:ext cx="67310" cy="80009"/>
            </a:xfrm>
            <a:custGeom>
              <a:avLst/>
              <a:gdLst>
                <a:gd name="connsiteX0" fmla="*/ 11430 w 67310"/>
                <a:gd name="connsiteY0" fmla="*/ 1270 h 80009"/>
                <a:gd name="connsiteX1" fmla="*/ 11430 w 67310"/>
                <a:gd name="connsiteY1" fmla="*/ 11430 h 80009"/>
                <a:gd name="connsiteX2" fmla="*/ 11430 w 67310"/>
                <a:gd name="connsiteY2" fmla="*/ 17780 h 80009"/>
                <a:gd name="connsiteX3" fmla="*/ 11430 w 67310"/>
                <a:gd name="connsiteY3" fmla="*/ 17780 h 80009"/>
                <a:gd name="connsiteX4" fmla="*/ 40640 w 67310"/>
                <a:gd name="connsiteY4" fmla="*/ 0 h 80009"/>
                <a:gd name="connsiteX5" fmla="*/ 67310 w 67310"/>
                <a:gd name="connsiteY5" fmla="*/ 30480 h 80009"/>
                <a:gd name="connsiteX6" fmla="*/ 67310 w 67310"/>
                <a:gd name="connsiteY6" fmla="*/ 78740 h 80009"/>
                <a:gd name="connsiteX7" fmla="*/ 53340 w 67310"/>
                <a:gd name="connsiteY7" fmla="*/ 78740 h 80009"/>
                <a:gd name="connsiteX8" fmla="*/ 53340 w 67310"/>
                <a:gd name="connsiteY8" fmla="*/ 34290 h 80009"/>
                <a:gd name="connsiteX9" fmla="*/ 39370 w 67310"/>
                <a:gd name="connsiteY9" fmla="*/ 13970 h 80009"/>
                <a:gd name="connsiteX10" fmla="*/ 13970 w 67310"/>
                <a:gd name="connsiteY10" fmla="*/ 41910 h 80009"/>
                <a:gd name="connsiteX11" fmla="*/ 13970 w 67310"/>
                <a:gd name="connsiteY11" fmla="*/ 80010 h 80009"/>
                <a:gd name="connsiteX12" fmla="*/ 0 w 67310"/>
                <a:gd name="connsiteY12" fmla="*/ 80010 h 80009"/>
                <a:gd name="connsiteX13" fmla="*/ 0 w 67310"/>
                <a:gd name="connsiteY13" fmla="*/ 3810 h 80009"/>
                <a:gd name="connsiteX14" fmla="*/ 12700 w 67310"/>
                <a:gd name="connsiteY14" fmla="*/ 3810 h 8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10" h="80009">
                  <a:moveTo>
                    <a:pt x="11430" y="1270"/>
                  </a:moveTo>
                  <a:lnTo>
                    <a:pt x="11430" y="11430"/>
                  </a:lnTo>
                  <a:cubicBezTo>
                    <a:pt x="11430" y="15240"/>
                    <a:pt x="11430" y="16510"/>
                    <a:pt x="11430" y="17780"/>
                  </a:cubicBezTo>
                  <a:lnTo>
                    <a:pt x="11430" y="17780"/>
                  </a:lnTo>
                  <a:cubicBezTo>
                    <a:pt x="13970" y="11430"/>
                    <a:pt x="24130" y="0"/>
                    <a:pt x="40640" y="0"/>
                  </a:cubicBezTo>
                  <a:cubicBezTo>
                    <a:pt x="57150" y="0"/>
                    <a:pt x="67310" y="11430"/>
                    <a:pt x="67310" y="30480"/>
                  </a:cubicBezTo>
                  <a:lnTo>
                    <a:pt x="67310" y="78740"/>
                  </a:lnTo>
                  <a:lnTo>
                    <a:pt x="53340" y="78740"/>
                  </a:lnTo>
                  <a:lnTo>
                    <a:pt x="53340" y="34290"/>
                  </a:lnTo>
                  <a:cubicBezTo>
                    <a:pt x="53340" y="24130"/>
                    <a:pt x="52070" y="13970"/>
                    <a:pt x="39370" y="13970"/>
                  </a:cubicBezTo>
                  <a:cubicBezTo>
                    <a:pt x="26670" y="13970"/>
                    <a:pt x="13970" y="25400"/>
                    <a:pt x="13970" y="41910"/>
                  </a:cubicBezTo>
                  <a:lnTo>
                    <a:pt x="13970" y="80010"/>
                  </a:lnTo>
                  <a:lnTo>
                    <a:pt x="0" y="80010"/>
                  </a:lnTo>
                  <a:lnTo>
                    <a:pt x="0" y="3810"/>
                  </a:lnTo>
                  <a:lnTo>
                    <a:pt x="1270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4A152DEA-4474-94B3-6C06-F51A079B2D0F}"/>
                </a:ext>
              </a:extLst>
            </p:cNvPr>
            <p:cNvSpPr/>
            <p:nvPr/>
          </p:nvSpPr>
          <p:spPr>
            <a:xfrm>
              <a:off x="5969001" y="4494530"/>
              <a:ext cx="17779" cy="106679"/>
            </a:xfrm>
            <a:custGeom>
              <a:avLst/>
              <a:gdLst>
                <a:gd name="connsiteX0" fmla="*/ 8890 w 17779"/>
                <a:gd name="connsiteY0" fmla="*/ 0 h 106679"/>
                <a:gd name="connsiteX1" fmla="*/ 17780 w 17779"/>
                <a:gd name="connsiteY1" fmla="*/ 8890 h 106679"/>
                <a:gd name="connsiteX2" fmla="*/ 8890 w 17779"/>
                <a:gd name="connsiteY2" fmla="*/ 17780 h 106679"/>
                <a:gd name="connsiteX3" fmla="*/ 0 w 17779"/>
                <a:gd name="connsiteY3" fmla="*/ 8890 h 106679"/>
                <a:gd name="connsiteX4" fmla="*/ 8890 w 17779"/>
                <a:gd name="connsiteY4" fmla="*/ 0 h 106679"/>
                <a:gd name="connsiteX5" fmla="*/ 16510 w 17779"/>
                <a:gd name="connsiteY5" fmla="*/ 30480 h 106679"/>
                <a:gd name="connsiteX6" fmla="*/ 16510 w 17779"/>
                <a:gd name="connsiteY6" fmla="*/ 106680 h 106679"/>
                <a:gd name="connsiteX7" fmla="*/ 2540 w 17779"/>
                <a:gd name="connsiteY7" fmla="*/ 106680 h 106679"/>
                <a:gd name="connsiteX8" fmla="*/ 2540 w 17779"/>
                <a:gd name="connsiteY8" fmla="*/ 30480 h 106679"/>
                <a:gd name="connsiteX9" fmla="*/ 16510 w 17779"/>
                <a:gd name="connsiteY9" fmla="*/ 30480 h 106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79" h="106679">
                  <a:moveTo>
                    <a:pt x="8890" y="0"/>
                  </a:moveTo>
                  <a:cubicBezTo>
                    <a:pt x="13970" y="0"/>
                    <a:pt x="17780" y="3810"/>
                    <a:pt x="17780" y="8890"/>
                  </a:cubicBezTo>
                  <a:cubicBezTo>
                    <a:pt x="17780" y="13970"/>
                    <a:pt x="13970" y="17780"/>
                    <a:pt x="889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0"/>
                    <a:pt x="3810" y="0"/>
                    <a:pt x="8890" y="0"/>
                  </a:cubicBezTo>
                  <a:close/>
                  <a:moveTo>
                    <a:pt x="16510" y="30480"/>
                  </a:moveTo>
                  <a:lnTo>
                    <a:pt x="16510" y="106680"/>
                  </a:lnTo>
                  <a:lnTo>
                    <a:pt x="2540" y="106680"/>
                  </a:lnTo>
                  <a:lnTo>
                    <a:pt x="2540" y="30480"/>
                  </a:lnTo>
                  <a:lnTo>
                    <a:pt x="16510" y="304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 373">
              <a:extLst>
                <a:ext uri="{FF2B5EF4-FFF2-40B4-BE49-F238E27FC236}">
                  <a16:creationId xmlns:a16="http://schemas.microsoft.com/office/drawing/2014/main" id="{6CA0992E-FB62-B447-4142-AAC4E30C233F}"/>
                </a:ext>
              </a:extLst>
            </p:cNvPr>
            <p:cNvSpPr/>
            <p:nvPr/>
          </p:nvSpPr>
          <p:spPr>
            <a:xfrm>
              <a:off x="6002021" y="4502150"/>
              <a:ext cx="52070" cy="100329"/>
            </a:xfrm>
            <a:custGeom>
              <a:avLst/>
              <a:gdLst>
                <a:gd name="connsiteX0" fmla="*/ 12700 w 52070"/>
                <a:gd name="connsiteY0" fmla="*/ 22860 h 100329"/>
                <a:gd name="connsiteX1" fmla="*/ 12700 w 52070"/>
                <a:gd name="connsiteY1" fmla="*/ 0 h 100329"/>
                <a:gd name="connsiteX2" fmla="*/ 26670 w 52070"/>
                <a:gd name="connsiteY2" fmla="*/ 0 h 100329"/>
                <a:gd name="connsiteX3" fmla="*/ 26670 w 52070"/>
                <a:gd name="connsiteY3" fmla="*/ 22860 h 100329"/>
                <a:gd name="connsiteX4" fmla="*/ 49530 w 52070"/>
                <a:gd name="connsiteY4" fmla="*/ 22860 h 100329"/>
                <a:gd name="connsiteX5" fmla="*/ 49530 w 52070"/>
                <a:gd name="connsiteY5" fmla="*/ 34290 h 100329"/>
                <a:gd name="connsiteX6" fmla="*/ 26670 w 52070"/>
                <a:gd name="connsiteY6" fmla="*/ 34290 h 100329"/>
                <a:gd name="connsiteX7" fmla="*/ 26670 w 52070"/>
                <a:gd name="connsiteY7" fmla="*/ 73660 h 100329"/>
                <a:gd name="connsiteX8" fmla="*/ 38100 w 52070"/>
                <a:gd name="connsiteY8" fmla="*/ 87630 h 100329"/>
                <a:gd name="connsiteX9" fmla="*/ 52070 w 52070"/>
                <a:gd name="connsiteY9" fmla="*/ 83820 h 100329"/>
                <a:gd name="connsiteX10" fmla="*/ 52070 w 52070"/>
                <a:gd name="connsiteY10" fmla="*/ 96520 h 100329"/>
                <a:gd name="connsiteX11" fmla="*/ 35560 w 52070"/>
                <a:gd name="connsiteY11" fmla="*/ 100330 h 100329"/>
                <a:gd name="connsiteX12" fmla="*/ 12700 w 52070"/>
                <a:gd name="connsiteY12" fmla="*/ 77470 h 100329"/>
                <a:gd name="connsiteX13" fmla="*/ 12700 w 52070"/>
                <a:gd name="connsiteY13" fmla="*/ 34290 h 100329"/>
                <a:gd name="connsiteX14" fmla="*/ 0 w 52070"/>
                <a:gd name="connsiteY14" fmla="*/ 34290 h 100329"/>
                <a:gd name="connsiteX15" fmla="*/ 0 w 52070"/>
                <a:gd name="connsiteY15" fmla="*/ 22860 h 100329"/>
                <a:gd name="connsiteX16" fmla="*/ 12700 w 52070"/>
                <a:gd name="connsiteY16" fmla="*/ 22860 h 100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070" h="100329">
                  <a:moveTo>
                    <a:pt x="12700" y="22860"/>
                  </a:moveTo>
                  <a:lnTo>
                    <a:pt x="12700" y="0"/>
                  </a:lnTo>
                  <a:lnTo>
                    <a:pt x="26670" y="0"/>
                  </a:lnTo>
                  <a:lnTo>
                    <a:pt x="26670" y="22860"/>
                  </a:lnTo>
                  <a:lnTo>
                    <a:pt x="49530" y="22860"/>
                  </a:lnTo>
                  <a:lnTo>
                    <a:pt x="49530" y="34290"/>
                  </a:lnTo>
                  <a:lnTo>
                    <a:pt x="26670" y="34290"/>
                  </a:lnTo>
                  <a:lnTo>
                    <a:pt x="26670" y="73660"/>
                  </a:lnTo>
                  <a:cubicBezTo>
                    <a:pt x="26670" y="85090"/>
                    <a:pt x="31750" y="87630"/>
                    <a:pt x="38100" y="87630"/>
                  </a:cubicBezTo>
                  <a:cubicBezTo>
                    <a:pt x="44450" y="87630"/>
                    <a:pt x="48260" y="86360"/>
                    <a:pt x="52070" y="83820"/>
                  </a:cubicBezTo>
                  <a:lnTo>
                    <a:pt x="52070" y="96520"/>
                  </a:lnTo>
                  <a:cubicBezTo>
                    <a:pt x="48260" y="97790"/>
                    <a:pt x="41910" y="100330"/>
                    <a:pt x="35560" y="100330"/>
                  </a:cubicBezTo>
                  <a:cubicBezTo>
                    <a:pt x="24130" y="100330"/>
                    <a:pt x="12700" y="95250"/>
                    <a:pt x="12700" y="77470"/>
                  </a:cubicBezTo>
                  <a:lnTo>
                    <a:pt x="12700" y="34290"/>
                  </a:lnTo>
                  <a:lnTo>
                    <a:pt x="0" y="34290"/>
                  </a:lnTo>
                  <a:lnTo>
                    <a:pt x="0" y="22860"/>
                  </a:lnTo>
                  <a:lnTo>
                    <a:pt x="12700" y="228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 374">
              <a:extLst>
                <a:ext uri="{FF2B5EF4-FFF2-40B4-BE49-F238E27FC236}">
                  <a16:creationId xmlns:a16="http://schemas.microsoft.com/office/drawing/2014/main" id="{C055F7F7-8AFE-9E62-2C0E-1BBDD0050B2F}"/>
                </a:ext>
              </a:extLst>
            </p:cNvPr>
            <p:cNvSpPr/>
            <p:nvPr/>
          </p:nvSpPr>
          <p:spPr>
            <a:xfrm>
              <a:off x="6064251" y="4523740"/>
              <a:ext cx="78740" cy="78739"/>
            </a:xfrm>
            <a:custGeom>
              <a:avLst/>
              <a:gdLst>
                <a:gd name="connsiteX0" fmla="*/ 78740 w 78740"/>
                <a:gd name="connsiteY0" fmla="*/ 39370 h 78739"/>
                <a:gd name="connsiteX1" fmla="*/ 39370 w 78740"/>
                <a:gd name="connsiteY1" fmla="*/ 78740 h 78739"/>
                <a:gd name="connsiteX2" fmla="*/ 0 w 78740"/>
                <a:gd name="connsiteY2" fmla="*/ 39370 h 78739"/>
                <a:gd name="connsiteX3" fmla="*/ 39370 w 78740"/>
                <a:gd name="connsiteY3" fmla="*/ 0 h 78739"/>
                <a:gd name="connsiteX4" fmla="*/ 78740 w 78740"/>
                <a:gd name="connsiteY4" fmla="*/ 39370 h 78739"/>
                <a:gd name="connsiteX5" fmla="*/ 64770 w 78740"/>
                <a:gd name="connsiteY5" fmla="*/ 39370 h 78739"/>
                <a:gd name="connsiteX6" fmla="*/ 39370 w 78740"/>
                <a:gd name="connsiteY6" fmla="*/ 11430 h 78739"/>
                <a:gd name="connsiteX7" fmla="*/ 13970 w 78740"/>
                <a:gd name="connsiteY7" fmla="*/ 39370 h 78739"/>
                <a:gd name="connsiteX8" fmla="*/ 39370 w 78740"/>
                <a:gd name="connsiteY8" fmla="*/ 67310 h 78739"/>
                <a:gd name="connsiteX9" fmla="*/ 64770 w 78740"/>
                <a:gd name="connsiteY9" fmla="*/ 3937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740" h="78739">
                  <a:moveTo>
                    <a:pt x="78740" y="39370"/>
                  </a:moveTo>
                  <a:cubicBezTo>
                    <a:pt x="78740" y="62230"/>
                    <a:pt x="62230" y="78740"/>
                    <a:pt x="3937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9370" y="0"/>
                  </a:cubicBezTo>
                  <a:cubicBezTo>
                    <a:pt x="62230" y="0"/>
                    <a:pt x="78740" y="16510"/>
                    <a:pt x="78740" y="39370"/>
                  </a:cubicBezTo>
                  <a:close/>
                  <a:moveTo>
                    <a:pt x="64770" y="39370"/>
                  </a:moveTo>
                  <a:cubicBezTo>
                    <a:pt x="64770" y="22860"/>
                    <a:pt x="53340" y="11430"/>
                    <a:pt x="39370" y="11430"/>
                  </a:cubicBezTo>
                  <a:cubicBezTo>
                    <a:pt x="25400" y="11430"/>
                    <a:pt x="13970" y="22860"/>
                    <a:pt x="13970" y="39370"/>
                  </a:cubicBezTo>
                  <a:cubicBezTo>
                    <a:pt x="13970" y="55880"/>
                    <a:pt x="25400" y="67310"/>
                    <a:pt x="39370" y="67310"/>
                  </a:cubicBezTo>
                  <a:cubicBezTo>
                    <a:pt x="53340" y="67310"/>
                    <a:pt x="64770" y="55880"/>
                    <a:pt x="6477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 375">
              <a:extLst>
                <a:ext uri="{FF2B5EF4-FFF2-40B4-BE49-F238E27FC236}">
                  <a16:creationId xmlns:a16="http://schemas.microsoft.com/office/drawing/2014/main" id="{E2BB3CD8-2D06-4E66-EFE7-E6BDC3F9AFAF}"/>
                </a:ext>
              </a:extLst>
            </p:cNvPr>
            <p:cNvSpPr/>
            <p:nvPr/>
          </p:nvSpPr>
          <p:spPr>
            <a:xfrm>
              <a:off x="6163310" y="4522470"/>
              <a:ext cx="41449" cy="77470"/>
            </a:xfrm>
            <a:custGeom>
              <a:avLst/>
              <a:gdLst>
                <a:gd name="connsiteX0" fmla="*/ 0 w 41449"/>
                <a:gd name="connsiteY0" fmla="*/ 2540 h 77470"/>
                <a:gd name="connsiteX1" fmla="*/ 12700 w 41449"/>
                <a:gd name="connsiteY1" fmla="*/ 2540 h 77470"/>
                <a:gd name="connsiteX2" fmla="*/ 12700 w 41449"/>
                <a:gd name="connsiteY2" fmla="*/ 12700 h 77470"/>
                <a:gd name="connsiteX3" fmla="*/ 12700 w 41449"/>
                <a:gd name="connsiteY3" fmla="*/ 17780 h 77470"/>
                <a:gd name="connsiteX4" fmla="*/ 12700 w 41449"/>
                <a:gd name="connsiteY4" fmla="*/ 17780 h 77470"/>
                <a:gd name="connsiteX5" fmla="*/ 35560 w 41449"/>
                <a:gd name="connsiteY5" fmla="*/ 0 h 77470"/>
                <a:gd name="connsiteX6" fmla="*/ 40640 w 41449"/>
                <a:gd name="connsiteY6" fmla="*/ 0 h 77470"/>
                <a:gd name="connsiteX7" fmla="*/ 40640 w 41449"/>
                <a:gd name="connsiteY7" fmla="*/ 13970 h 77470"/>
                <a:gd name="connsiteX8" fmla="*/ 36830 w 41449"/>
                <a:gd name="connsiteY8" fmla="*/ 13970 h 77470"/>
                <a:gd name="connsiteX9" fmla="*/ 13970 w 41449"/>
                <a:gd name="connsiteY9" fmla="*/ 44450 h 77470"/>
                <a:gd name="connsiteX10" fmla="*/ 13970 w 41449"/>
                <a:gd name="connsiteY10" fmla="*/ 77470 h 77470"/>
                <a:gd name="connsiteX11" fmla="*/ 0 w 41449"/>
                <a:gd name="connsiteY11" fmla="*/ 77470 h 77470"/>
                <a:gd name="connsiteX12" fmla="*/ 0 w 41449"/>
                <a:gd name="connsiteY12" fmla="*/ 1270 h 77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449" h="77470">
                  <a:moveTo>
                    <a:pt x="0" y="2540"/>
                  </a:moveTo>
                  <a:lnTo>
                    <a:pt x="12700" y="2540"/>
                  </a:lnTo>
                  <a:lnTo>
                    <a:pt x="12700" y="12700"/>
                  </a:lnTo>
                  <a:cubicBezTo>
                    <a:pt x="12700" y="15240"/>
                    <a:pt x="12700" y="17780"/>
                    <a:pt x="12700" y="17780"/>
                  </a:cubicBezTo>
                  <a:lnTo>
                    <a:pt x="12700" y="17780"/>
                  </a:lnTo>
                  <a:cubicBezTo>
                    <a:pt x="16510" y="6350"/>
                    <a:pt x="25400" y="0"/>
                    <a:pt x="35560" y="0"/>
                  </a:cubicBezTo>
                  <a:cubicBezTo>
                    <a:pt x="45720" y="0"/>
                    <a:pt x="39370" y="0"/>
                    <a:pt x="40640" y="0"/>
                  </a:cubicBezTo>
                  <a:lnTo>
                    <a:pt x="40640" y="13970"/>
                  </a:lnTo>
                  <a:cubicBezTo>
                    <a:pt x="40640" y="13970"/>
                    <a:pt x="38100" y="13970"/>
                    <a:pt x="36830" y="13970"/>
                  </a:cubicBezTo>
                  <a:cubicBezTo>
                    <a:pt x="21590" y="13970"/>
                    <a:pt x="13970" y="30480"/>
                    <a:pt x="13970" y="44450"/>
                  </a:cubicBezTo>
                  <a:lnTo>
                    <a:pt x="13970" y="77470"/>
                  </a:lnTo>
                  <a:lnTo>
                    <a:pt x="0" y="774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 376">
              <a:extLst>
                <a:ext uri="{FF2B5EF4-FFF2-40B4-BE49-F238E27FC236}">
                  <a16:creationId xmlns:a16="http://schemas.microsoft.com/office/drawing/2014/main" id="{0943CFC8-D466-BC01-732E-70706D5BEEC6}"/>
                </a:ext>
              </a:extLst>
            </p:cNvPr>
            <p:cNvSpPr/>
            <p:nvPr/>
          </p:nvSpPr>
          <p:spPr>
            <a:xfrm>
              <a:off x="6220460" y="4494530"/>
              <a:ext cx="17780" cy="106679"/>
            </a:xfrm>
            <a:custGeom>
              <a:avLst/>
              <a:gdLst>
                <a:gd name="connsiteX0" fmla="*/ 8890 w 17780"/>
                <a:gd name="connsiteY0" fmla="*/ 0 h 106679"/>
                <a:gd name="connsiteX1" fmla="*/ 17780 w 17780"/>
                <a:gd name="connsiteY1" fmla="*/ 8890 h 106679"/>
                <a:gd name="connsiteX2" fmla="*/ 8890 w 17780"/>
                <a:gd name="connsiteY2" fmla="*/ 17780 h 106679"/>
                <a:gd name="connsiteX3" fmla="*/ 0 w 17780"/>
                <a:gd name="connsiteY3" fmla="*/ 8890 h 106679"/>
                <a:gd name="connsiteX4" fmla="*/ 8890 w 17780"/>
                <a:gd name="connsiteY4" fmla="*/ 0 h 106679"/>
                <a:gd name="connsiteX5" fmla="*/ 15240 w 17780"/>
                <a:gd name="connsiteY5" fmla="*/ 30480 h 106679"/>
                <a:gd name="connsiteX6" fmla="*/ 15240 w 17780"/>
                <a:gd name="connsiteY6" fmla="*/ 106680 h 106679"/>
                <a:gd name="connsiteX7" fmla="*/ 1270 w 17780"/>
                <a:gd name="connsiteY7" fmla="*/ 106680 h 106679"/>
                <a:gd name="connsiteX8" fmla="*/ 1270 w 17780"/>
                <a:gd name="connsiteY8" fmla="*/ 30480 h 106679"/>
                <a:gd name="connsiteX9" fmla="*/ 15240 w 17780"/>
                <a:gd name="connsiteY9" fmla="*/ 30480 h 106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0" h="106679">
                  <a:moveTo>
                    <a:pt x="8890" y="0"/>
                  </a:moveTo>
                  <a:cubicBezTo>
                    <a:pt x="13970" y="0"/>
                    <a:pt x="17780" y="3810"/>
                    <a:pt x="17780" y="8890"/>
                  </a:cubicBezTo>
                  <a:cubicBezTo>
                    <a:pt x="17780" y="13970"/>
                    <a:pt x="13970" y="17780"/>
                    <a:pt x="889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0"/>
                    <a:pt x="3810" y="0"/>
                    <a:pt x="8890" y="0"/>
                  </a:cubicBezTo>
                  <a:close/>
                  <a:moveTo>
                    <a:pt x="15240" y="30480"/>
                  </a:moveTo>
                  <a:lnTo>
                    <a:pt x="15240" y="106680"/>
                  </a:lnTo>
                  <a:lnTo>
                    <a:pt x="1270" y="106680"/>
                  </a:lnTo>
                  <a:lnTo>
                    <a:pt x="1270" y="30480"/>
                  </a:lnTo>
                  <a:lnTo>
                    <a:pt x="15240" y="304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 377">
              <a:extLst>
                <a:ext uri="{FF2B5EF4-FFF2-40B4-BE49-F238E27FC236}">
                  <a16:creationId xmlns:a16="http://schemas.microsoft.com/office/drawing/2014/main" id="{9DB2309D-D87A-3602-7D1A-61A8A604585B}"/>
                </a:ext>
              </a:extLst>
            </p:cNvPr>
            <p:cNvSpPr/>
            <p:nvPr/>
          </p:nvSpPr>
          <p:spPr>
            <a:xfrm>
              <a:off x="6266180" y="4523740"/>
              <a:ext cx="67310" cy="80009"/>
            </a:xfrm>
            <a:custGeom>
              <a:avLst/>
              <a:gdLst>
                <a:gd name="connsiteX0" fmla="*/ 11430 w 67310"/>
                <a:gd name="connsiteY0" fmla="*/ 1270 h 80009"/>
                <a:gd name="connsiteX1" fmla="*/ 11430 w 67310"/>
                <a:gd name="connsiteY1" fmla="*/ 11430 h 80009"/>
                <a:gd name="connsiteX2" fmla="*/ 11430 w 67310"/>
                <a:gd name="connsiteY2" fmla="*/ 17780 h 80009"/>
                <a:gd name="connsiteX3" fmla="*/ 11430 w 67310"/>
                <a:gd name="connsiteY3" fmla="*/ 17780 h 80009"/>
                <a:gd name="connsiteX4" fmla="*/ 40640 w 67310"/>
                <a:gd name="connsiteY4" fmla="*/ 0 h 80009"/>
                <a:gd name="connsiteX5" fmla="*/ 67310 w 67310"/>
                <a:gd name="connsiteY5" fmla="*/ 30480 h 80009"/>
                <a:gd name="connsiteX6" fmla="*/ 67310 w 67310"/>
                <a:gd name="connsiteY6" fmla="*/ 78740 h 80009"/>
                <a:gd name="connsiteX7" fmla="*/ 53340 w 67310"/>
                <a:gd name="connsiteY7" fmla="*/ 78740 h 80009"/>
                <a:gd name="connsiteX8" fmla="*/ 53340 w 67310"/>
                <a:gd name="connsiteY8" fmla="*/ 34290 h 80009"/>
                <a:gd name="connsiteX9" fmla="*/ 39370 w 67310"/>
                <a:gd name="connsiteY9" fmla="*/ 13970 h 80009"/>
                <a:gd name="connsiteX10" fmla="*/ 13970 w 67310"/>
                <a:gd name="connsiteY10" fmla="*/ 41910 h 80009"/>
                <a:gd name="connsiteX11" fmla="*/ 13970 w 67310"/>
                <a:gd name="connsiteY11" fmla="*/ 80010 h 80009"/>
                <a:gd name="connsiteX12" fmla="*/ 0 w 67310"/>
                <a:gd name="connsiteY12" fmla="*/ 80010 h 80009"/>
                <a:gd name="connsiteX13" fmla="*/ 0 w 67310"/>
                <a:gd name="connsiteY13" fmla="*/ 3810 h 80009"/>
                <a:gd name="connsiteX14" fmla="*/ 12700 w 67310"/>
                <a:gd name="connsiteY14" fmla="*/ 3810 h 8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10" h="80009">
                  <a:moveTo>
                    <a:pt x="11430" y="1270"/>
                  </a:moveTo>
                  <a:lnTo>
                    <a:pt x="11430" y="11430"/>
                  </a:lnTo>
                  <a:cubicBezTo>
                    <a:pt x="11430" y="15240"/>
                    <a:pt x="11430" y="16510"/>
                    <a:pt x="11430" y="17780"/>
                  </a:cubicBezTo>
                  <a:lnTo>
                    <a:pt x="11430" y="17780"/>
                  </a:lnTo>
                  <a:cubicBezTo>
                    <a:pt x="13970" y="11430"/>
                    <a:pt x="24130" y="0"/>
                    <a:pt x="40640" y="0"/>
                  </a:cubicBezTo>
                  <a:cubicBezTo>
                    <a:pt x="57150" y="0"/>
                    <a:pt x="67310" y="11430"/>
                    <a:pt x="67310" y="30480"/>
                  </a:cubicBezTo>
                  <a:lnTo>
                    <a:pt x="67310" y="78740"/>
                  </a:lnTo>
                  <a:lnTo>
                    <a:pt x="53340" y="78740"/>
                  </a:lnTo>
                  <a:lnTo>
                    <a:pt x="53340" y="34290"/>
                  </a:lnTo>
                  <a:cubicBezTo>
                    <a:pt x="53340" y="24130"/>
                    <a:pt x="52070" y="13970"/>
                    <a:pt x="39370" y="13970"/>
                  </a:cubicBezTo>
                  <a:cubicBezTo>
                    <a:pt x="26670" y="13970"/>
                    <a:pt x="13970" y="25400"/>
                    <a:pt x="13970" y="41910"/>
                  </a:cubicBezTo>
                  <a:lnTo>
                    <a:pt x="13970" y="80010"/>
                  </a:lnTo>
                  <a:lnTo>
                    <a:pt x="0" y="80010"/>
                  </a:lnTo>
                  <a:lnTo>
                    <a:pt x="0" y="3810"/>
                  </a:lnTo>
                  <a:lnTo>
                    <a:pt x="1270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 378">
              <a:extLst>
                <a:ext uri="{FF2B5EF4-FFF2-40B4-BE49-F238E27FC236}">
                  <a16:creationId xmlns:a16="http://schemas.microsoft.com/office/drawing/2014/main" id="{CAA383D9-08C6-2A3B-9E45-4FA610DEA0A5}"/>
                </a:ext>
              </a:extLst>
            </p:cNvPr>
            <p:cNvSpPr/>
            <p:nvPr/>
          </p:nvSpPr>
          <p:spPr>
            <a:xfrm>
              <a:off x="6350001" y="4523740"/>
              <a:ext cx="72390" cy="110489"/>
            </a:xfrm>
            <a:custGeom>
              <a:avLst/>
              <a:gdLst>
                <a:gd name="connsiteX0" fmla="*/ 40640 w 72390"/>
                <a:gd name="connsiteY0" fmla="*/ 66040 h 110489"/>
                <a:gd name="connsiteX1" fmla="*/ 71120 w 72390"/>
                <a:gd name="connsiteY1" fmla="*/ 87630 h 110489"/>
                <a:gd name="connsiteX2" fmla="*/ 34290 w 72390"/>
                <a:gd name="connsiteY2" fmla="*/ 110490 h 110489"/>
                <a:gd name="connsiteX3" fmla="*/ 0 w 72390"/>
                <a:gd name="connsiteY3" fmla="*/ 90170 h 110489"/>
                <a:gd name="connsiteX4" fmla="*/ 21590 w 72390"/>
                <a:gd name="connsiteY4" fmla="*/ 71120 h 110489"/>
                <a:gd name="connsiteX5" fmla="*/ 10160 w 72390"/>
                <a:gd name="connsiteY5" fmla="*/ 60960 h 110489"/>
                <a:gd name="connsiteX6" fmla="*/ 20320 w 72390"/>
                <a:gd name="connsiteY6" fmla="*/ 50800 h 110489"/>
                <a:gd name="connsiteX7" fmla="*/ 2540 w 72390"/>
                <a:gd name="connsiteY7" fmla="*/ 26670 h 110489"/>
                <a:gd name="connsiteX8" fmla="*/ 33020 w 72390"/>
                <a:gd name="connsiteY8" fmla="*/ 0 h 110489"/>
                <a:gd name="connsiteX9" fmla="*/ 44450 w 72390"/>
                <a:gd name="connsiteY9" fmla="*/ 1270 h 110489"/>
                <a:gd name="connsiteX10" fmla="*/ 72390 w 72390"/>
                <a:gd name="connsiteY10" fmla="*/ 1270 h 110489"/>
                <a:gd name="connsiteX11" fmla="*/ 72390 w 72390"/>
                <a:gd name="connsiteY11" fmla="*/ 11430 h 110489"/>
                <a:gd name="connsiteX12" fmla="*/ 62230 w 72390"/>
                <a:gd name="connsiteY12" fmla="*/ 11430 h 110489"/>
                <a:gd name="connsiteX13" fmla="*/ 58420 w 72390"/>
                <a:gd name="connsiteY13" fmla="*/ 11430 h 110489"/>
                <a:gd name="connsiteX14" fmla="*/ 58420 w 72390"/>
                <a:gd name="connsiteY14" fmla="*/ 11430 h 110489"/>
                <a:gd name="connsiteX15" fmla="*/ 64770 w 72390"/>
                <a:gd name="connsiteY15" fmla="*/ 26670 h 110489"/>
                <a:gd name="connsiteX16" fmla="*/ 36830 w 72390"/>
                <a:gd name="connsiteY16" fmla="*/ 53340 h 110489"/>
                <a:gd name="connsiteX17" fmla="*/ 36830 w 72390"/>
                <a:gd name="connsiteY17" fmla="*/ 53340 h 110489"/>
                <a:gd name="connsiteX18" fmla="*/ 24130 w 72390"/>
                <a:gd name="connsiteY18" fmla="*/ 59690 h 110489"/>
                <a:gd name="connsiteX19" fmla="*/ 41910 w 72390"/>
                <a:gd name="connsiteY19" fmla="*/ 66040 h 110489"/>
                <a:gd name="connsiteX20" fmla="*/ 57150 w 72390"/>
                <a:gd name="connsiteY20" fmla="*/ 88900 h 110489"/>
                <a:gd name="connsiteX21" fmla="*/ 34290 w 72390"/>
                <a:gd name="connsiteY21" fmla="*/ 76200 h 110489"/>
                <a:gd name="connsiteX22" fmla="*/ 13970 w 72390"/>
                <a:gd name="connsiteY22" fmla="*/ 88900 h 110489"/>
                <a:gd name="connsiteX23" fmla="*/ 35560 w 72390"/>
                <a:gd name="connsiteY23" fmla="*/ 101600 h 110489"/>
                <a:gd name="connsiteX24" fmla="*/ 58420 w 72390"/>
                <a:gd name="connsiteY24" fmla="*/ 88900 h 110489"/>
                <a:gd name="connsiteX25" fmla="*/ 50800 w 72390"/>
                <a:gd name="connsiteY25" fmla="*/ 26670 h 110489"/>
                <a:gd name="connsiteX26" fmla="*/ 33020 w 72390"/>
                <a:gd name="connsiteY26" fmla="*/ 10160 h 110489"/>
                <a:gd name="connsiteX27" fmla="*/ 15240 w 72390"/>
                <a:gd name="connsiteY27" fmla="*/ 26670 h 110489"/>
                <a:gd name="connsiteX28" fmla="*/ 33020 w 72390"/>
                <a:gd name="connsiteY28" fmla="*/ 43180 h 110489"/>
                <a:gd name="connsiteX29" fmla="*/ 50800 w 72390"/>
                <a:gd name="connsiteY29" fmla="*/ 26670 h 110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2390" h="110489">
                  <a:moveTo>
                    <a:pt x="40640" y="66040"/>
                  </a:moveTo>
                  <a:cubicBezTo>
                    <a:pt x="59690" y="68580"/>
                    <a:pt x="71120" y="73660"/>
                    <a:pt x="71120" y="87630"/>
                  </a:cubicBezTo>
                  <a:cubicBezTo>
                    <a:pt x="71120" y="101600"/>
                    <a:pt x="55880" y="110490"/>
                    <a:pt x="34290" y="110490"/>
                  </a:cubicBezTo>
                  <a:cubicBezTo>
                    <a:pt x="12700" y="110490"/>
                    <a:pt x="0" y="102870"/>
                    <a:pt x="0" y="90170"/>
                  </a:cubicBezTo>
                  <a:cubicBezTo>
                    <a:pt x="0" y="77470"/>
                    <a:pt x="8890" y="73660"/>
                    <a:pt x="21590" y="71120"/>
                  </a:cubicBezTo>
                  <a:cubicBezTo>
                    <a:pt x="13970" y="71120"/>
                    <a:pt x="10160" y="66040"/>
                    <a:pt x="10160" y="60960"/>
                  </a:cubicBezTo>
                  <a:cubicBezTo>
                    <a:pt x="10160" y="55880"/>
                    <a:pt x="13970" y="52070"/>
                    <a:pt x="20320" y="50800"/>
                  </a:cubicBezTo>
                  <a:cubicBezTo>
                    <a:pt x="8890" y="46990"/>
                    <a:pt x="2540" y="38100"/>
                    <a:pt x="2540" y="26670"/>
                  </a:cubicBezTo>
                  <a:cubicBezTo>
                    <a:pt x="2540" y="15240"/>
                    <a:pt x="16510" y="0"/>
                    <a:pt x="33020" y="0"/>
                  </a:cubicBezTo>
                  <a:cubicBezTo>
                    <a:pt x="49530" y="0"/>
                    <a:pt x="41910" y="0"/>
                    <a:pt x="44450" y="1270"/>
                  </a:cubicBezTo>
                  <a:lnTo>
                    <a:pt x="72390" y="1270"/>
                  </a:lnTo>
                  <a:lnTo>
                    <a:pt x="72390" y="11430"/>
                  </a:lnTo>
                  <a:lnTo>
                    <a:pt x="62230" y="11430"/>
                  </a:lnTo>
                  <a:cubicBezTo>
                    <a:pt x="59690" y="11430"/>
                    <a:pt x="58420" y="11430"/>
                    <a:pt x="58420" y="11430"/>
                  </a:cubicBezTo>
                  <a:lnTo>
                    <a:pt x="58420" y="11430"/>
                  </a:lnTo>
                  <a:cubicBezTo>
                    <a:pt x="62230" y="15240"/>
                    <a:pt x="64770" y="20320"/>
                    <a:pt x="64770" y="26670"/>
                  </a:cubicBezTo>
                  <a:cubicBezTo>
                    <a:pt x="64770" y="41910"/>
                    <a:pt x="53340" y="52070"/>
                    <a:pt x="36830" y="53340"/>
                  </a:cubicBezTo>
                  <a:lnTo>
                    <a:pt x="36830" y="53340"/>
                  </a:lnTo>
                  <a:cubicBezTo>
                    <a:pt x="30480" y="53340"/>
                    <a:pt x="24130" y="57150"/>
                    <a:pt x="24130" y="59690"/>
                  </a:cubicBezTo>
                  <a:cubicBezTo>
                    <a:pt x="24130" y="62230"/>
                    <a:pt x="29210" y="64770"/>
                    <a:pt x="41910" y="66040"/>
                  </a:cubicBezTo>
                  <a:close/>
                  <a:moveTo>
                    <a:pt x="57150" y="88900"/>
                  </a:moveTo>
                  <a:cubicBezTo>
                    <a:pt x="57150" y="81280"/>
                    <a:pt x="50800" y="76200"/>
                    <a:pt x="34290" y="76200"/>
                  </a:cubicBezTo>
                  <a:cubicBezTo>
                    <a:pt x="17780" y="76200"/>
                    <a:pt x="13970" y="82550"/>
                    <a:pt x="13970" y="88900"/>
                  </a:cubicBezTo>
                  <a:cubicBezTo>
                    <a:pt x="13970" y="95250"/>
                    <a:pt x="22860" y="101600"/>
                    <a:pt x="35560" y="101600"/>
                  </a:cubicBezTo>
                  <a:cubicBezTo>
                    <a:pt x="48260" y="101600"/>
                    <a:pt x="58420" y="96520"/>
                    <a:pt x="58420" y="88900"/>
                  </a:cubicBezTo>
                  <a:close/>
                  <a:moveTo>
                    <a:pt x="50800" y="26670"/>
                  </a:moveTo>
                  <a:cubicBezTo>
                    <a:pt x="50800" y="17780"/>
                    <a:pt x="43180" y="10160"/>
                    <a:pt x="33020" y="10160"/>
                  </a:cubicBezTo>
                  <a:cubicBezTo>
                    <a:pt x="22860" y="10160"/>
                    <a:pt x="15240" y="17780"/>
                    <a:pt x="15240" y="26670"/>
                  </a:cubicBezTo>
                  <a:cubicBezTo>
                    <a:pt x="15240" y="35560"/>
                    <a:pt x="22860" y="43180"/>
                    <a:pt x="33020" y="43180"/>
                  </a:cubicBezTo>
                  <a:cubicBezTo>
                    <a:pt x="43180" y="43180"/>
                    <a:pt x="50800" y="36830"/>
                    <a:pt x="50800" y="266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 379">
              <a:extLst>
                <a:ext uri="{FF2B5EF4-FFF2-40B4-BE49-F238E27FC236}">
                  <a16:creationId xmlns:a16="http://schemas.microsoft.com/office/drawing/2014/main" id="{39DC112E-7E6A-1D32-898E-5ED3CBA2CD40}"/>
                </a:ext>
              </a:extLst>
            </p:cNvPr>
            <p:cNvSpPr/>
            <p:nvPr/>
          </p:nvSpPr>
          <p:spPr>
            <a:xfrm>
              <a:off x="7795260" y="4489450"/>
              <a:ext cx="71120" cy="110490"/>
            </a:xfrm>
            <a:custGeom>
              <a:avLst/>
              <a:gdLst>
                <a:gd name="connsiteX0" fmla="*/ 6350 w 71120"/>
                <a:gd name="connsiteY0" fmla="*/ 7620 h 110490"/>
                <a:gd name="connsiteX1" fmla="*/ 30480 w 71120"/>
                <a:gd name="connsiteY1" fmla="*/ 0 h 110490"/>
                <a:gd name="connsiteX2" fmla="*/ 66040 w 71120"/>
                <a:gd name="connsiteY2" fmla="*/ 34290 h 110490"/>
                <a:gd name="connsiteX3" fmla="*/ 27940 w 71120"/>
                <a:gd name="connsiteY3" fmla="*/ 97790 h 110490"/>
                <a:gd name="connsiteX4" fmla="*/ 71120 w 71120"/>
                <a:gd name="connsiteY4" fmla="*/ 97790 h 110490"/>
                <a:gd name="connsiteX5" fmla="*/ 71120 w 71120"/>
                <a:gd name="connsiteY5" fmla="*/ 110490 h 110490"/>
                <a:gd name="connsiteX6" fmla="*/ 0 w 71120"/>
                <a:gd name="connsiteY6" fmla="*/ 110490 h 110490"/>
                <a:gd name="connsiteX7" fmla="*/ 50800 w 71120"/>
                <a:gd name="connsiteY7" fmla="*/ 34290 h 110490"/>
                <a:gd name="connsiteX8" fmla="*/ 29210 w 71120"/>
                <a:gd name="connsiteY8" fmla="*/ 12700 h 110490"/>
                <a:gd name="connsiteX9" fmla="*/ 6350 w 71120"/>
                <a:gd name="connsiteY9" fmla="*/ 20320 h 110490"/>
                <a:gd name="connsiteX10" fmla="*/ 6350 w 71120"/>
                <a:gd name="connsiteY10" fmla="*/ 6350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20" h="110490">
                  <a:moveTo>
                    <a:pt x="6350" y="7620"/>
                  </a:moveTo>
                  <a:cubicBezTo>
                    <a:pt x="12700" y="3810"/>
                    <a:pt x="21590" y="0"/>
                    <a:pt x="30480" y="0"/>
                  </a:cubicBezTo>
                  <a:cubicBezTo>
                    <a:pt x="52070" y="0"/>
                    <a:pt x="66040" y="13970"/>
                    <a:pt x="66040" y="34290"/>
                  </a:cubicBezTo>
                  <a:cubicBezTo>
                    <a:pt x="66040" y="54610"/>
                    <a:pt x="48260" y="74930"/>
                    <a:pt x="27940" y="97790"/>
                  </a:cubicBezTo>
                  <a:lnTo>
                    <a:pt x="71120" y="97790"/>
                  </a:lnTo>
                  <a:lnTo>
                    <a:pt x="71120" y="110490"/>
                  </a:lnTo>
                  <a:lnTo>
                    <a:pt x="0" y="110490"/>
                  </a:lnTo>
                  <a:cubicBezTo>
                    <a:pt x="33020" y="73660"/>
                    <a:pt x="50800" y="54610"/>
                    <a:pt x="50800" y="34290"/>
                  </a:cubicBezTo>
                  <a:cubicBezTo>
                    <a:pt x="50800" y="13970"/>
                    <a:pt x="43180" y="12700"/>
                    <a:pt x="29210" y="12700"/>
                  </a:cubicBezTo>
                  <a:cubicBezTo>
                    <a:pt x="15240" y="12700"/>
                    <a:pt x="11430" y="16510"/>
                    <a:pt x="6350" y="20320"/>
                  </a:cubicBezTo>
                  <a:lnTo>
                    <a:pt x="635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 380">
              <a:extLst>
                <a:ext uri="{FF2B5EF4-FFF2-40B4-BE49-F238E27FC236}">
                  <a16:creationId xmlns:a16="http://schemas.microsoft.com/office/drawing/2014/main" id="{20719627-CF57-AC98-417C-1221B5B09DFC}"/>
                </a:ext>
              </a:extLst>
            </p:cNvPr>
            <p:cNvSpPr/>
            <p:nvPr/>
          </p:nvSpPr>
          <p:spPr>
            <a:xfrm>
              <a:off x="7884160" y="4489450"/>
              <a:ext cx="74930" cy="111759"/>
            </a:xfrm>
            <a:custGeom>
              <a:avLst/>
              <a:gdLst>
                <a:gd name="connsiteX0" fmla="*/ 0 w 74930"/>
                <a:gd name="connsiteY0" fmla="*/ 36830 h 111759"/>
                <a:gd name="connsiteX1" fmla="*/ 38100 w 74930"/>
                <a:gd name="connsiteY1" fmla="*/ 0 h 111759"/>
                <a:gd name="connsiteX2" fmla="*/ 74930 w 74930"/>
                <a:gd name="connsiteY2" fmla="*/ 36830 h 111759"/>
                <a:gd name="connsiteX3" fmla="*/ 30480 w 74930"/>
                <a:gd name="connsiteY3" fmla="*/ 111760 h 111759"/>
                <a:gd name="connsiteX4" fmla="*/ 11430 w 74930"/>
                <a:gd name="connsiteY4" fmla="*/ 111760 h 111759"/>
                <a:gd name="connsiteX5" fmla="*/ 52070 w 74930"/>
                <a:gd name="connsiteY5" fmla="*/ 67310 h 111759"/>
                <a:gd name="connsiteX6" fmla="*/ 35560 w 74930"/>
                <a:gd name="connsiteY6" fmla="*/ 73660 h 111759"/>
                <a:gd name="connsiteX7" fmla="*/ 0 w 74930"/>
                <a:gd name="connsiteY7" fmla="*/ 38100 h 111759"/>
                <a:gd name="connsiteX8" fmla="*/ 13970 w 74930"/>
                <a:gd name="connsiteY8" fmla="*/ 36830 h 111759"/>
                <a:gd name="connsiteX9" fmla="*/ 38100 w 74930"/>
                <a:gd name="connsiteY9" fmla="*/ 60960 h 111759"/>
                <a:gd name="connsiteX10" fmla="*/ 62230 w 74930"/>
                <a:gd name="connsiteY10" fmla="*/ 36830 h 111759"/>
                <a:gd name="connsiteX11" fmla="*/ 38100 w 74930"/>
                <a:gd name="connsiteY11" fmla="*/ 11430 h 111759"/>
                <a:gd name="connsiteX12" fmla="*/ 13970 w 74930"/>
                <a:gd name="connsiteY12" fmla="*/ 35560 h 11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4930" h="111759">
                  <a:moveTo>
                    <a:pt x="0" y="36830"/>
                  </a:moveTo>
                  <a:cubicBezTo>
                    <a:pt x="0" y="15240"/>
                    <a:pt x="16510" y="0"/>
                    <a:pt x="38100" y="0"/>
                  </a:cubicBezTo>
                  <a:cubicBezTo>
                    <a:pt x="59690" y="0"/>
                    <a:pt x="74930" y="15240"/>
                    <a:pt x="74930" y="36830"/>
                  </a:cubicBezTo>
                  <a:cubicBezTo>
                    <a:pt x="74930" y="58420"/>
                    <a:pt x="49530" y="96520"/>
                    <a:pt x="30480" y="111760"/>
                  </a:cubicBezTo>
                  <a:lnTo>
                    <a:pt x="11430" y="111760"/>
                  </a:lnTo>
                  <a:cubicBezTo>
                    <a:pt x="30480" y="97790"/>
                    <a:pt x="45720" y="80010"/>
                    <a:pt x="52070" y="67310"/>
                  </a:cubicBezTo>
                  <a:cubicBezTo>
                    <a:pt x="49530" y="69850"/>
                    <a:pt x="44450" y="73660"/>
                    <a:pt x="35560" y="73660"/>
                  </a:cubicBezTo>
                  <a:cubicBezTo>
                    <a:pt x="13970" y="73660"/>
                    <a:pt x="0" y="57150"/>
                    <a:pt x="0" y="38100"/>
                  </a:cubicBezTo>
                  <a:close/>
                  <a:moveTo>
                    <a:pt x="13970" y="36830"/>
                  </a:moveTo>
                  <a:cubicBezTo>
                    <a:pt x="13970" y="50800"/>
                    <a:pt x="24130" y="60960"/>
                    <a:pt x="38100" y="60960"/>
                  </a:cubicBezTo>
                  <a:cubicBezTo>
                    <a:pt x="52070" y="60960"/>
                    <a:pt x="62230" y="50800"/>
                    <a:pt x="62230" y="36830"/>
                  </a:cubicBezTo>
                  <a:cubicBezTo>
                    <a:pt x="62230" y="22860"/>
                    <a:pt x="52070" y="11430"/>
                    <a:pt x="38100" y="11430"/>
                  </a:cubicBezTo>
                  <a:cubicBezTo>
                    <a:pt x="24130" y="11430"/>
                    <a:pt x="13970" y="21590"/>
                    <a:pt x="13970" y="355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B7076E8C-3052-3240-2ADF-0725E5E176C3}"/>
                </a:ext>
              </a:extLst>
            </p:cNvPr>
            <p:cNvSpPr/>
            <p:nvPr/>
          </p:nvSpPr>
          <p:spPr>
            <a:xfrm>
              <a:off x="5176521" y="4672330"/>
              <a:ext cx="100329" cy="111760"/>
            </a:xfrm>
            <a:custGeom>
              <a:avLst/>
              <a:gdLst>
                <a:gd name="connsiteX0" fmla="*/ 49530 w 100329"/>
                <a:gd name="connsiteY0" fmla="*/ 0 h 111760"/>
                <a:gd name="connsiteX1" fmla="*/ 49530 w 100329"/>
                <a:gd name="connsiteY1" fmla="*/ 0 h 111760"/>
                <a:gd name="connsiteX2" fmla="*/ 100330 w 100329"/>
                <a:gd name="connsiteY2" fmla="*/ 111760 h 111760"/>
                <a:gd name="connsiteX3" fmla="*/ 85090 w 100329"/>
                <a:gd name="connsiteY3" fmla="*/ 111760 h 111760"/>
                <a:gd name="connsiteX4" fmla="*/ 73660 w 100329"/>
                <a:gd name="connsiteY4" fmla="*/ 87630 h 111760"/>
                <a:gd name="connsiteX5" fmla="*/ 25400 w 100329"/>
                <a:gd name="connsiteY5" fmla="*/ 87630 h 111760"/>
                <a:gd name="connsiteX6" fmla="*/ 15240 w 100329"/>
                <a:gd name="connsiteY6" fmla="*/ 111760 h 111760"/>
                <a:gd name="connsiteX7" fmla="*/ 0 w 100329"/>
                <a:gd name="connsiteY7" fmla="*/ 111760 h 111760"/>
                <a:gd name="connsiteX8" fmla="*/ 50800 w 100329"/>
                <a:gd name="connsiteY8" fmla="*/ 0 h 111760"/>
                <a:gd name="connsiteX9" fmla="*/ 69850 w 100329"/>
                <a:gd name="connsiteY9" fmla="*/ 74930 h 111760"/>
                <a:gd name="connsiteX10" fmla="*/ 50800 w 100329"/>
                <a:gd name="connsiteY10" fmla="*/ 29210 h 111760"/>
                <a:gd name="connsiteX11" fmla="*/ 31750 w 100329"/>
                <a:gd name="connsiteY11" fmla="*/ 74930 h 111760"/>
                <a:gd name="connsiteX12" fmla="*/ 69850 w 100329"/>
                <a:gd name="connsiteY12" fmla="*/ 74930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29" h="111760">
                  <a:moveTo>
                    <a:pt x="49530" y="0"/>
                  </a:moveTo>
                  <a:lnTo>
                    <a:pt x="49530" y="0"/>
                  </a:lnTo>
                  <a:lnTo>
                    <a:pt x="100330" y="111760"/>
                  </a:lnTo>
                  <a:lnTo>
                    <a:pt x="85090" y="111760"/>
                  </a:lnTo>
                  <a:lnTo>
                    <a:pt x="73660" y="87630"/>
                  </a:lnTo>
                  <a:lnTo>
                    <a:pt x="25400" y="87630"/>
                  </a:lnTo>
                  <a:lnTo>
                    <a:pt x="15240" y="111760"/>
                  </a:lnTo>
                  <a:lnTo>
                    <a:pt x="0" y="111760"/>
                  </a:lnTo>
                  <a:lnTo>
                    <a:pt x="50800" y="0"/>
                  </a:lnTo>
                  <a:close/>
                  <a:moveTo>
                    <a:pt x="69850" y="74930"/>
                  </a:moveTo>
                  <a:cubicBezTo>
                    <a:pt x="62230" y="58420"/>
                    <a:pt x="57150" y="44450"/>
                    <a:pt x="50800" y="29210"/>
                  </a:cubicBezTo>
                  <a:cubicBezTo>
                    <a:pt x="44450" y="44450"/>
                    <a:pt x="39370" y="58420"/>
                    <a:pt x="31750" y="74930"/>
                  </a:cubicBezTo>
                  <a:lnTo>
                    <a:pt x="69850" y="749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558D0CE5-0190-1F2F-1674-D561A42AA476}"/>
                </a:ext>
              </a:extLst>
            </p:cNvPr>
            <p:cNvSpPr/>
            <p:nvPr/>
          </p:nvSpPr>
          <p:spPr>
            <a:xfrm>
              <a:off x="5298441" y="4674870"/>
              <a:ext cx="90169" cy="109220"/>
            </a:xfrm>
            <a:custGeom>
              <a:avLst/>
              <a:gdLst>
                <a:gd name="connsiteX0" fmla="*/ 0 w 90169"/>
                <a:gd name="connsiteY0" fmla="*/ 109220 h 109220"/>
                <a:gd name="connsiteX1" fmla="*/ 0 w 90169"/>
                <a:gd name="connsiteY1" fmla="*/ 0 h 109220"/>
                <a:gd name="connsiteX2" fmla="*/ 31750 w 90169"/>
                <a:gd name="connsiteY2" fmla="*/ 0 h 109220"/>
                <a:gd name="connsiteX3" fmla="*/ 90170 w 90169"/>
                <a:gd name="connsiteY3" fmla="*/ 54610 h 109220"/>
                <a:gd name="connsiteX4" fmla="*/ 31750 w 90169"/>
                <a:gd name="connsiteY4" fmla="*/ 109220 h 109220"/>
                <a:gd name="connsiteX5" fmla="*/ 0 w 90169"/>
                <a:gd name="connsiteY5" fmla="*/ 109220 h 109220"/>
                <a:gd name="connsiteX6" fmla="*/ 13970 w 90169"/>
                <a:gd name="connsiteY6" fmla="*/ 11430 h 109220"/>
                <a:gd name="connsiteX7" fmla="*/ 13970 w 90169"/>
                <a:gd name="connsiteY7" fmla="*/ 96520 h 109220"/>
                <a:gd name="connsiteX8" fmla="*/ 31750 w 90169"/>
                <a:gd name="connsiteY8" fmla="*/ 96520 h 109220"/>
                <a:gd name="connsiteX9" fmla="*/ 74930 w 90169"/>
                <a:gd name="connsiteY9" fmla="*/ 54610 h 109220"/>
                <a:gd name="connsiteX10" fmla="*/ 30480 w 90169"/>
                <a:gd name="connsiteY10" fmla="*/ 12700 h 109220"/>
                <a:gd name="connsiteX11" fmla="*/ 13970 w 90169"/>
                <a:gd name="connsiteY11" fmla="*/ 12700 h 109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169" h="109220">
                  <a:moveTo>
                    <a:pt x="0" y="109220"/>
                  </a:moveTo>
                  <a:lnTo>
                    <a:pt x="0" y="0"/>
                  </a:lnTo>
                  <a:lnTo>
                    <a:pt x="31750" y="0"/>
                  </a:lnTo>
                  <a:cubicBezTo>
                    <a:pt x="67310" y="0"/>
                    <a:pt x="90170" y="21590"/>
                    <a:pt x="90170" y="54610"/>
                  </a:cubicBezTo>
                  <a:cubicBezTo>
                    <a:pt x="90170" y="87630"/>
                    <a:pt x="67310" y="109220"/>
                    <a:pt x="31750" y="109220"/>
                  </a:cubicBezTo>
                  <a:lnTo>
                    <a:pt x="0" y="109220"/>
                  </a:lnTo>
                  <a:close/>
                  <a:moveTo>
                    <a:pt x="13970" y="11430"/>
                  </a:moveTo>
                  <a:lnTo>
                    <a:pt x="13970" y="96520"/>
                  </a:lnTo>
                  <a:lnTo>
                    <a:pt x="31750" y="96520"/>
                  </a:lnTo>
                  <a:cubicBezTo>
                    <a:pt x="57150" y="96520"/>
                    <a:pt x="74930" y="80010"/>
                    <a:pt x="74930" y="54610"/>
                  </a:cubicBezTo>
                  <a:cubicBezTo>
                    <a:pt x="74930" y="29210"/>
                    <a:pt x="57150" y="12700"/>
                    <a:pt x="30480" y="12700"/>
                  </a:cubicBezTo>
                  <a:lnTo>
                    <a:pt x="13970" y="127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 383">
              <a:extLst>
                <a:ext uri="{FF2B5EF4-FFF2-40B4-BE49-F238E27FC236}">
                  <a16:creationId xmlns:a16="http://schemas.microsoft.com/office/drawing/2014/main" id="{F4AD9C6E-DC8C-FF16-524F-5527324DC153}"/>
                </a:ext>
              </a:extLst>
            </p:cNvPr>
            <p:cNvSpPr/>
            <p:nvPr/>
          </p:nvSpPr>
          <p:spPr>
            <a:xfrm>
              <a:off x="5394960" y="4672330"/>
              <a:ext cx="100330" cy="111760"/>
            </a:xfrm>
            <a:custGeom>
              <a:avLst/>
              <a:gdLst>
                <a:gd name="connsiteX0" fmla="*/ 49530 w 100330"/>
                <a:gd name="connsiteY0" fmla="*/ 0 h 111760"/>
                <a:gd name="connsiteX1" fmla="*/ 49530 w 100330"/>
                <a:gd name="connsiteY1" fmla="*/ 0 h 111760"/>
                <a:gd name="connsiteX2" fmla="*/ 100330 w 100330"/>
                <a:gd name="connsiteY2" fmla="*/ 111760 h 111760"/>
                <a:gd name="connsiteX3" fmla="*/ 85090 w 100330"/>
                <a:gd name="connsiteY3" fmla="*/ 111760 h 111760"/>
                <a:gd name="connsiteX4" fmla="*/ 73660 w 100330"/>
                <a:gd name="connsiteY4" fmla="*/ 87630 h 111760"/>
                <a:gd name="connsiteX5" fmla="*/ 25400 w 100330"/>
                <a:gd name="connsiteY5" fmla="*/ 87630 h 111760"/>
                <a:gd name="connsiteX6" fmla="*/ 15240 w 100330"/>
                <a:gd name="connsiteY6" fmla="*/ 111760 h 111760"/>
                <a:gd name="connsiteX7" fmla="*/ 0 w 100330"/>
                <a:gd name="connsiteY7" fmla="*/ 111760 h 111760"/>
                <a:gd name="connsiteX8" fmla="*/ 50800 w 100330"/>
                <a:gd name="connsiteY8" fmla="*/ 0 h 111760"/>
                <a:gd name="connsiteX9" fmla="*/ 68580 w 100330"/>
                <a:gd name="connsiteY9" fmla="*/ 74930 h 111760"/>
                <a:gd name="connsiteX10" fmla="*/ 49530 w 100330"/>
                <a:gd name="connsiteY10" fmla="*/ 29210 h 111760"/>
                <a:gd name="connsiteX11" fmla="*/ 30480 w 100330"/>
                <a:gd name="connsiteY11" fmla="*/ 74930 h 111760"/>
                <a:gd name="connsiteX12" fmla="*/ 68580 w 100330"/>
                <a:gd name="connsiteY12" fmla="*/ 74930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30" h="111760">
                  <a:moveTo>
                    <a:pt x="49530" y="0"/>
                  </a:moveTo>
                  <a:lnTo>
                    <a:pt x="49530" y="0"/>
                  </a:lnTo>
                  <a:lnTo>
                    <a:pt x="100330" y="111760"/>
                  </a:lnTo>
                  <a:lnTo>
                    <a:pt x="85090" y="111760"/>
                  </a:lnTo>
                  <a:lnTo>
                    <a:pt x="73660" y="87630"/>
                  </a:lnTo>
                  <a:lnTo>
                    <a:pt x="25400" y="87630"/>
                  </a:lnTo>
                  <a:lnTo>
                    <a:pt x="15240" y="111760"/>
                  </a:lnTo>
                  <a:lnTo>
                    <a:pt x="0" y="111760"/>
                  </a:lnTo>
                  <a:lnTo>
                    <a:pt x="50800" y="0"/>
                  </a:lnTo>
                  <a:close/>
                  <a:moveTo>
                    <a:pt x="68580" y="74930"/>
                  </a:moveTo>
                  <a:cubicBezTo>
                    <a:pt x="60960" y="58420"/>
                    <a:pt x="55880" y="44450"/>
                    <a:pt x="49530" y="29210"/>
                  </a:cubicBezTo>
                  <a:cubicBezTo>
                    <a:pt x="43180" y="44450"/>
                    <a:pt x="38100" y="58420"/>
                    <a:pt x="30480" y="74930"/>
                  </a:cubicBezTo>
                  <a:lnTo>
                    <a:pt x="68580" y="749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 384">
              <a:extLst>
                <a:ext uri="{FF2B5EF4-FFF2-40B4-BE49-F238E27FC236}">
                  <a16:creationId xmlns:a16="http://schemas.microsoft.com/office/drawing/2014/main" id="{EC629D4D-7D6B-A770-2317-1B8631EB2761}"/>
                </a:ext>
              </a:extLst>
            </p:cNvPr>
            <p:cNvSpPr/>
            <p:nvPr/>
          </p:nvSpPr>
          <p:spPr>
            <a:xfrm>
              <a:off x="5542280" y="4672330"/>
              <a:ext cx="90170" cy="114300"/>
            </a:xfrm>
            <a:custGeom>
              <a:avLst/>
              <a:gdLst>
                <a:gd name="connsiteX0" fmla="*/ 90170 w 90170"/>
                <a:gd name="connsiteY0" fmla="*/ 21590 h 114300"/>
                <a:gd name="connsiteX1" fmla="*/ 57150 w 90170"/>
                <a:gd name="connsiteY1" fmla="*/ 13970 h 114300"/>
                <a:gd name="connsiteX2" fmla="*/ 13970 w 90170"/>
                <a:gd name="connsiteY2" fmla="*/ 57150 h 114300"/>
                <a:gd name="connsiteX3" fmla="*/ 57150 w 90170"/>
                <a:gd name="connsiteY3" fmla="*/ 100330 h 114300"/>
                <a:gd name="connsiteX4" fmla="*/ 90170 w 90170"/>
                <a:gd name="connsiteY4" fmla="*/ 92710 h 114300"/>
                <a:gd name="connsiteX5" fmla="*/ 90170 w 90170"/>
                <a:gd name="connsiteY5" fmla="*/ 106680 h 114300"/>
                <a:gd name="connsiteX6" fmla="*/ 57150 w 90170"/>
                <a:gd name="connsiteY6" fmla="*/ 114300 h 114300"/>
                <a:gd name="connsiteX7" fmla="*/ 0 w 90170"/>
                <a:gd name="connsiteY7" fmla="*/ 57150 h 114300"/>
                <a:gd name="connsiteX8" fmla="*/ 57150 w 90170"/>
                <a:gd name="connsiteY8" fmla="*/ 0 h 114300"/>
                <a:gd name="connsiteX9" fmla="*/ 90170 w 90170"/>
                <a:gd name="connsiteY9" fmla="*/ 7620 h 114300"/>
                <a:gd name="connsiteX10" fmla="*/ 90170 w 90170"/>
                <a:gd name="connsiteY10" fmla="*/ 2159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170" h="114300">
                  <a:moveTo>
                    <a:pt x="90170" y="21590"/>
                  </a:moveTo>
                  <a:cubicBezTo>
                    <a:pt x="82550" y="17780"/>
                    <a:pt x="71120" y="13970"/>
                    <a:pt x="57150" y="13970"/>
                  </a:cubicBezTo>
                  <a:cubicBezTo>
                    <a:pt x="31750" y="13970"/>
                    <a:pt x="13970" y="31750"/>
                    <a:pt x="13970" y="57150"/>
                  </a:cubicBezTo>
                  <a:cubicBezTo>
                    <a:pt x="13970" y="82550"/>
                    <a:pt x="31750" y="100330"/>
                    <a:pt x="57150" y="100330"/>
                  </a:cubicBezTo>
                  <a:cubicBezTo>
                    <a:pt x="82550" y="100330"/>
                    <a:pt x="83820" y="96520"/>
                    <a:pt x="90170" y="92710"/>
                  </a:cubicBezTo>
                  <a:lnTo>
                    <a:pt x="90170" y="106680"/>
                  </a:lnTo>
                  <a:cubicBezTo>
                    <a:pt x="86360" y="109220"/>
                    <a:pt x="73660" y="114300"/>
                    <a:pt x="57150" y="114300"/>
                  </a:cubicBezTo>
                  <a:cubicBezTo>
                    <a:pt x="24130" y="114300"/>
                    <a:pt x="0" y="90170"/>
                    <a:pt x="0" y="57150"/>
                  </a:cubicBezTo>
                  <a:cubicBezTo>
                    <a:pt x="0" y="24130"/>
                    <a:pt x="24130" y="0"/>
                    <a:pt x="57150" y="0"/>
                  </a:cubicBezTo>
                  <a:cubicBezTo>
                    <a:pt x="90170" y="0"/>
                    <a:pt x="86360" y="6350"/>
                    <a:pt x="90170" y="7620"/>
                  </a:cubicBezTo>
                  <a:lnTo>
                    <a:pt x="90170" y="215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 385">
              <a:extLst>
                <a:ext uri="{FF2B5EF4-FFF2-40B4-BE49-F238E27FC236}">
                  <a16:creationId xmlns:a16="http://schemas.microsoft.com/office/drawing/2014/main" id="{78A80488-1C5E-4FE9-E7AE-650A743D633A}"/>
                </a:ext>
              </a:extLst>
            </p:cNvPr>
            <p:cNvSpPr/>
            <p:nvPr/>
          </p:nvSpPr>
          <p:spPr>
            <a:xfrm>
              <a:off x="5645151" y="4706620"/>
              <a:ext cx="78740" cy="78739"/>
            </a:xfrm>
            <a:custGeom>
              <a:avLst/>
              <a:gdLst>
                <a:gd name="connsiteX0" fmla="*/ 78740 w 78740"/>
                <a:gd name="connsiteY0" fmla="*/ 39370 h 78739"/>
                <a:gd name="connsiteX1" fmla="*/ 39370 w 78740"/>
                <a:gd name="connsiteY1" fmla="*/ 78740 h 78739"/>
                <a:gd name="connsiteX2" fmla="*/ 0 w 78740"/>
                <a:gd name="connsiteY2" fmla="*/ 39370 h 78739"/>
                <a:gd name="connsiteX3" fmla="*/ 39370 w 78740"/>
                <a:gd name="connsiteY3" fmla="*/ 0 h 78739"/>
                <a:gd name="connsiteX4" fmla="*/ 78740 w 78740"/>
                <a:gd name="connsiteY4" fmla="*/ 39370 h 78739"/>
                <a:gd name="connsiteX5" fmla="*/ 64770 w 78740"/>
                <a:gd name="connsiteY5" fmla="*/ 39370 h 78739"/>
                <a:gd name="connsiteX6" fmla="*/ 39370 w 78740"/>
                <a:gd name="connsiteY6" fmla="*/ 11430 h 78739"/>
                <a:gd name="connsiteX7" fmla="*/ 13970 w 78740"/>
                <a:gd name="connsiteY7" fmla="*/ 39370 h 78739"/>
                <a:gd name="connsiteX8" fmla="*/ 39370 w 78740"/>
                <a:gd name="connsiteY8" fmla="*/ 67310 h 78739"/>
                <a:gd name="connsiteX9" fmla="*/ 64770 w 78740"/>
                <a:gd name="connsiteY9" fmla="*/ 3937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740" h="78739">
                  <a:moveTo>
                    <a:pt x="78740" y="39370"/>
                  </a:moveTo>
                  <a:cubicBezTo>
                    <a:pt x="78740" y="62230"/>
                    <a:pt x="62230" y="78740"/>
                    <a:pt x="3937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9370" y="0"/>
                  </a:cubicBezTo>
                  <a:cubicBezTo>
                    <a:pt x="62230" y="0"/>
                    <a:pt x="78740" y="16510"/>
                    <a:pt x="78740" y="39370"/>
                  </a:cubicBezTo>
                  <a:close/>
                  <a:moveTo>
                    <a:pt x="64770" y="39370"/>
                  </a:moveTo>
                  <a:cubicBezTo>
                    <a:pt x="64770" y="22860"/>
                    <a:pt x="53340" y="11430"/>
                    <a:pt x="39370" y="11430"/>
                  </a:cubicBezTo>
                  <a:cubicBezTo>
                    <a:pt x="25400" y="11430"/>
                    <a:pt x="13970" y="22860"/>
                    <a:pt x="13970" y="39370"/>
                  </a:cubicBezTo>
                  <a:cubicBezTo>
                    <a:pt x="13970" y="55880"/>
                    <a:pt x="25400" y="67310"/>
                    <a:pt x="39370" y="67310"/>
                  </a:cubicBezTo>
                  <a:cubicBezTo>
                    <a:pt x="53340" y="67310"/>
                    <a:pt x="64770" y="55880"/>
                    <a:pt x="6477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 386">
              <a:extLst>
                <a:ext uri="{FF2B5EF4-FFF2-40B4-BE49-F238E27FC236}">
                  <a16:creationId xmlns:a16="http://schemas.microsoft.com/office/drawing/2014/main" id="{BB98F5FF-A716-84BB-7044-FC19FAC76105}"/>
                </a:ext>
              </a:extLst>
            </p:cNvPr>
            <p:cNvSpPr/>
            <p:nvPr/>
          </p:nvSpPr>
          <p:spPr>
            <a:xfrm>
              <a:off x="5746751" y="4706620"/>
              <a:ext cx="115570" cy="78739"/>
            </a:xfrm>
            <a:custGeom>
              <a:avLst/>
              <a:gdLst>
                <a:gd name="connsiteX0" fmla="*/ 11430 w 115570"/>
                <a:gd name="connsiteY0" fmla="*/ 1270 h 78739"/>
                <a:gd name="connsiteX1" fmla="*/ 11430 w 115570"/>
                <a:gd name="connsiteY1" fmla="*/ 11430 h 78739"/>
                <a:gd name="connsiteX2" fmla="*/ 11430 w 115570"/>
                <a:gd name="connsiteY2" fmla="*/ 17780 h 78739"/>
                <a:gd name="connsiteX3" fmla="*/ 11430 w 115570"/>
                <a:gd name="connsiteY3" fmla="*/ 17780 h 78739"/>
                <a:gd name="connsiteX4" fmla="*/ 39370 w 115570"/>
                <a:gd name="connsiteY4" fmla="*/ 0 h 78739"/>
                <a:gd name="connsiteX5" fmla="*/ 62230 w 115570"/>
                <a:gd name="connsiteY5" fmla="*/ 17780 h 78739"/>
                <a:gd name="connsiteX6" fmla="*/ 62230 w 115570"/>
                <a:gd name="connsiteY6" fmla="*/ 17780 h 78739"/>
                <a:gd name="connsiteX7" fmla="*/ 88900 w 115570"/>
                <a:gd name="connsiteY7" fmla="*/ 0 h 78739"/>
                <a:gd name="connsiteX8" fmla="*/ 115570 w 115570"/>
                <a:gd name="connsiteY8" fmla="*/ 30480 h 78739"/>
                <a:gd name="connsiteX9" fmla="*/ 115570 w 115570"/>
                <a:gd name="connsiteY9" fmla="*/ 78740 h 78739"/>
                <a:gd name="connsiteX10" fmla="*/ 101600 w 115570"/>
                <a:gd name="connsiteY10" fmla="*/ 78740 h 78739"/>
                <a:gd name="connsiteX11" fmla="*/ 101600 w 115570"/>
                <a:gd name="connsiteY11" fmla="*/ 34290 h 78739"/>
                <a:gd name="connsiteX12" fmla="*/ 87630 w 115570"/>
                <a:gd name="connsiteY12" fmla="*/ 13970 h 78739"/>
                <a:gd name="connsiteX13" fmla="*/ 64770 w 115570"/>
                <a:gd name="connsiteY13" fmla="*/ 43180 h 78739"/>
                <a:gd name="connsiteX14" fmla="*/ 64770 w 115570"/>
                <a:gd name="connsiteY14" fmla="*/ 78740 h 78739"/>
                <a:gd name="connsiteX15" fmla="*/ 50800 w 115570"/>
                <a:gd name="connsiteY15" fmla="*/ 78740 h 78739"/>
                <a:gd name="connsiteX16" fmla="*/ 50800 w 115570"/>
                <a:gd name="connsiteY16" fmla="*/ 33020 h 78739"/>
                <a:gd name="connsiteX17" fmla="*/ 36830 w 115570"/>
                <a:gd name="connsiteY17" fmla="*/ 13970 h 78739"/>
                <a:gd name="connsiteX18" fmla="*/ 13970 w 115570"/>
                <a:gd name="connsiteY18" fmla="*/ 43180 h 78739"/>
                <a:gd name="connsiteX19" fmla="*/ 13970 w 115570"/>
                <a:gd name="connsiteY19" fmla="*/ 78740 h 78739"/>
                <a:gd name="connsiteX20" fmla="*/ 0 w 115570"/>
                <a:gd name="connsiteY20" fmla="*/ 78740 h 78739"/>
                <a:gd name="connsiteX21" fmla="*/ 0 w 115570"/>
                <a:gd name="connsiteY21" fmla="*/ 2540 h 78739"/>
                <a:gd name="connsiteX22" fmla="*/ 12700 w 115570"/>
                <a:gd name="connsiteY22" fmla="*/ 254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5570" h="78739">
                  <a:moveTo>
                    <a:pt x="11430" y="1270"/>
                  </a:moveTo>
                  <a:lnTo>
                    <a:pt x="11430" y="11430"/>
                  </a:lnTo>
                  <a:cubicBezTo>
                    <a:pt x="11430" y="15240"/>
                    <a:pt x="11430" y="16510"/>
                    <a:pt x="11430" y="17780"/>
                  </a:cubicBezTo>
                  <a:lnTo>
                    <a:pt x="11430" y="17780"/>
                  </a:lnTo>
                  <a:cubicBezTo>
                    <a:pt x="15240" y="7620"/>
                    <a:pt x="26670" y="0"/>
                    <a:pt x="39370" y="0"/>
                  </a:cubicBezTo>
                  <a:cubicBezTo>
                    <a:pt x="52070" y="0"/>
                    <a:pt x="59690" y="6350"/>
                    <a:pt x="62230" y="17780"/>
                  </a:cubicBezTo>
                  <a:lnTo>
                    <a:pt x="62230" y="17780"/>
                  </a:lnTo>
                  <a:cubicBezTo>
                    <a:pt x="67310" y="8890"/>
                    <a:pt x="77470" y="0"/>
                    <a:pt x="88900" y="0"/>
                  </a:cubicBezTo>
                  <a:cubicBezTo>
                    <a:pt x="107950" y="0"/>
                    <a:pt x="115570" y="11430"/>
                    <a:pt x="115570" y="30480"/>
                  </a:cubicBezTo>
                  <a:lnTo>
                    <a:pt x="115570" y="78740"/>
                  </a:lnTo>
                  <a:lnTo>
                    <a:pt x="101600" y="78740"/>
                  </a:lnTo>
                  <a:lnTo>
                    <a:pt x="101600" y="34290"/>
                  </a:lnTo>
                  <a:cubicBezTo>
                    <a:pt x="101600" y="22860"/>
                    <a:pt x="99060" y="13970"/>
                    <a:pt x="87630" y="13970"/>
                  </a:cubicBezTo>
                  <a:cubicBezTo>
                    <a:pt x="76200" y="13970"/>
                    <a:pt x="64770" y="29210"/>
                    <a:pt x="64770" y="43180"/>
                  </a:cubicBezTo>
                  <a:lnTo>
                    <a:pt x="64770" y="78740"/>
                  </a:lnTo>
                  <a:lnTo>
                    <a:pt x="50800" y="78740"/>
                  </a:lnTo>
                  <a:lnTo>
                    <a:pt x="50800" y="33020"/>
                  </a:lnTo>
                  <a:cubicBezTo>
                    <a:pt x="50800" y="22860"/>
                    <a:pt x="48260" y="13970"/>
                    <a:pt x="36830" y="13970"/>
                  </a:cubicBezTo>
                  <a:cubicBezTo>
                    <a:pt x="25400" y="13970"/>
                    <a:pt x="13970" y="29210"/>
                    <a:pt x="13970" y="43180"/>
                  </a:cubicBezTo>
                  <a:lnTo>
                    <a:pt x="13970" y="78740"/>
                  </a:lnTo>
                  <a:lnTo>
                    <a:pt x="0" y="78740"/>
                  </a:lnTo>
                  <a:lnTo>
                    <a:pt x="0" y="2540"/>
                  </a:lnTo>
                  <a:lnTo>
                    <a:pt x="1270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 387">
              <a:extLst>
                <a:ext uri="{FF2B5EF4-FFF2-40B4-BE49-F238E27FC236}">
                  <a16:creationId xmlns:a16="http://schemas.microsoft.com/office/drawing/2014/main" id="{A612F1F6-5E84-4A52-D0B9-E5D2AF4DE4AA}"/>
                </a:ext>
              </a:extLst>
            </p:cNvPr>
            <p:cNvSpPr/>
            <p:nvPr/>
          </p:nvSpPr>
          <p:spPr>
            <a:xfrm>
              <a:off x="5886451" y="4705350"/>
              <a:ext cx="76200" cy="110490"/>
            </a:xfrm>
            <a:custGeom>
              <a:avLst/>
              <a:gdLst>
                <a:gd name="connsiteX0" fmla="*/ 1270 w 76200"/>
                <a:gd name="connsiteY0" fmla="*/ 2540 h 110490"/>
                <a:gd name="connsiteX1" fmla="*/ 13970 w 76200"/>
                <a:gd name="connsiteY1" fmla="*/ 2540 h 110490"/>
                <a:gd name="connsiteX2" fmla="*/ 13970 w 76200"/>
                <a:gd name="connsiteY2" fmla="*/ 10160 h 110490"/>
                <a:gd name="connsiteX3" fmla="*/ 13970 w 76200"/>
                <a:gd name="connsiteY3" fmla="*/ 15240 h 110490"/>
                <a:gd name="connsiteX4" fmla="*/ 13970 w 76200"/>
                <a:gd name="connsiteY4" fmla="*/ 15240 h 110490"/>
                <a:gd name="connsiteX5" fmla="*/ 40640 w 76200"/>
                <a:gd name="connsiteY5" fmla="*/ 0 h 110490"/>
                <a:gd name="connsiteX6" fmla="*/ 76200 w 76200"/>
                <a:gd name="connsiteY6" fmla="*/ 39370 h 110490"/>
                <a:gd name="connsiteX7" fmla="*/ 40640 w 76200"/>
                <a:gd name="connsiteY7" fmla="*/ 78740 h 110490"/>
                <a:gd name="connsiteX8" fmla="*/ 13970 w 76200"/>
                <a:gd name="connsiteY8" fmla="*/ 63500 h 110490"/>
                <a:gd name="connsiteX9" fmla="*/ 13970 w 76200"/>
                <a:gd name="connsiteY9" fmla="*/ 63500 h 110490"/>
                <a:gd name="connsiteX10" fmla="*/ 13970 w 76200"/>
                <a:gd name="connsiteY10" fmla="*/ 69850 h 110490"/>
                <a:gd name="connsiteX11" fmla="*/ 13970 w 76200"/>
                <a:gd name="connsiteY11" fmla="*/ 110490 h 110490"/>
                <a:gd name="connsiteX12" fmla="*/ 0 w 76200"/>
                <a:gd name="connsiteY12" fmla="*/ 110490 h 110490"/>
                <a:gd name="connsiteX13" fmla="*/ 0 w 76200"/>
                <a:gd name="connsiteY13" fmla="*/ 1270 h 110490"/>
                <a:gd name="connsiteX14" fmla="*/ 63500 w 76200"/>
                <a:gd name="connsiteY14" fmla="*/ 40640 h 110490"/>
                <a:gd name="connsiteX15" fmla="*/ 39370 w 76200"/>
                <a:gd name="connsiteY15" fmla="*/ 12700 h 110490"/>
                <a:gd name="connsiteX16" fmla="*/ 15240 w 76200"/>
                <a:gd name="connsiteY16" fmla="*/ 40640 h 110490"/>
                <a:gd name="connsiteX17" fmla="*/ 39370 w 76200"/>
                <a:gd name="connsiteY17" fmla="*/ 68580 h 110490"/>
                <a:gd name="connsiteX18" fmla="*/ 63500 w 76200"/>
                <a:gd name="connsiteY18" fmla="*/ 40640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200" h="110490">
                  <a:moveTo>
                    <a:pt x="1270" y="2540"/>
                  </a:moveTo>
                  <a:lnTo>
                    <a:pt x="13970" y="2540"/>
                  </a:lnTo>
                  <a:lnTo>
                    <a:pt x="13970" y="10160"/>
                  </a:lnTo>
                  <a:cubicBezTo>
                    <a:pt x="13970" y="13970"/>
                    <a:pt x="13970" y="15240"/>
                    <a:pt x="13970" y="15240"/>
                  </a:cubicBezTo>
                  <a:lnTo>
                    <a:pt x="13970" y="15240"/>
                  </a:lnTo>
                  <a:cubicBezTo>
                    <a:pt x="17780" y="7620"/>
                    <a:pt x="29210" y="0"/>
                    <a:pt x="40640" y="0"/>
                  </a:cubicBezTo>
                  <a:cubicBezTo>
                    <a:pt x="60960" y="0"/>
                    <a:pt x="76200" y="16510"/>
                    <a:pt x="76200" y="39370"/>
                  </a:cubicBezTo>
                  <a:cubicBezTo>
                    <a:pt x="76200" y="62230"/>
                    <a:pt x="60960" y="78740"/>
                    <a:pt x="40640" y="78740"/>
                  </a:cubicBezTo>
                  <a:cubicBezTo>
                    <a:pt x="20320" y="78740"/>
                    <a:pt x="17780" y="71120"/>
                    <a:pt x="13970" y="63500"/>
                  </a:cubicBezTo>
                  <a:lnTo>
                    <a:pt x="13970" y="63500"/>
                  </a:lnTo>
                  <a:cubicBezTo>
                    <a:pt x="13970" y="63500"/>
                    <a:pt x="13970" y="66040"/>
                    <a:pt x="13970" y="69850"/>
                  </a:cubicBezTo>
                  <a:lnTo>
                    <a:pt x="13970" y="110490"/>
                  </a:lnTo>
                  <a:lnTo>
                    <a:pt x="0" y="110490"/>
                  </a:lnTo>
                  <a:lnTo>
                    <a:pt x="0" y="1270"/>
                  </a:lnTo>
                  <a:close/>
                  <a:moveTo>
                    <a:pt x="63500" y="40640"/>
                  </a:moveTo>
                  <a:cubicBezTo>
                    <a:pt x="63500" y="25400"/>
                    <a:pt x="54610" y="12700"/>
                    <a:pt x="39370" y="12700"/>
                  </a:cubicBezTo>
                  <a:cubicBezTo>
                    <a:pt x="24130" y="12700"/>
                    <a:pt x="15240" y="21590"/>
                    <a:pt x="15240" y="40640"/>
                  </a:cubicBezTo>
                  <a:cubicBezTo>
                    <a:pt x="15240" y="59690"/>
                    <a:pt x="27940" y="68580"/>
                    <a:pt x="39370" y="68580"/>
                  </a:cubicBezTo>
                  <a:cubicBezTo>
                    <a:pt x="50800" y="68580"/>
                    <a:pt x="63500" y="57150"/>
                    <a:pt x="63500" y="406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 388">
              <a:extLst>
                <a:ext uri="{FF2B5EF4-FFF2-40B4-BE49-F238E27FC236}">
                  <a16:creationId xmlns:a16="http://schemas.microsoft.com/office/drawing/2014/main" id="{01583F64-1274-EDD8-31B4-68554174C9F0}"/>
                </a:ext>
              </a:extLst>
            </p:cNvPr>
            <p:cNvSpPr/>
            <p:nvPr/>
          </p:nvSpPr>
          <p:spPr>
            <a:xfrm>
              <a:off x="5982971" y="4674870"/>
              <a:ext cx="29209" cy="113029"/>
            </a:xfrm>
            <a:custGeom>
              <a:avLst/>
              <a:gdLst>
                <a:gd name="connsiteX0" fmla="*/ 0 w 29209"/>
                <a:gd name="connsiteY0" fmla="*/ 0 h 113029"/>
                <a:gd name="connsiteX1" fmla="*/ 13970 w 29209"/>
                <a:gd name="connsiteY1" fmla="*/ 0 h 113029"/>
                <a:gd name="connsiteX2" fmla="*/ 13970 w 29209"/>
                <a:gd name="connsiteY2" fmla="*/ 87630 h 113029"/>
                <a:gd name="connsiteX3" fmla="*/ 22860 w 29209"/>
                <a:gd name="connsiteY3" fmla="*/ 99060 h 113029"/>
                <a:gd name="connsiteX4" fmla="*/ 29210 w 29209"/>
                <a:gd name="connsiteY4" fmla="*/ 99060 h 113029"/>
                <a:gd name="connsiteX5" fmla="*/ 29210 w 29209"/>
                <a:gd name="connsiteY5" fmla="*/ 111760 h 113029"/>
                <a:gd name="connsiteX6" fmla="*/ 19050 w 29209"/>
                <a:gd name="connsiteY6" fmla="*/ 113030 h 113029"/>
                <a:gd name="connsiteX7" fmla="*/ 0 w 29209"/>
                <a:gd name="connsiteY7" fmla="*/ 91440 h 113029"/>
                <a:gd name="connsiteX8" fmla="*/ 0 w 29209"/>
                <a:gd name="connsiteY8" fmla="*/ 1270 h 11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09" h="113029">
                  <a:moveTo>
                    <a:pt x="0" y="0"/>
                  </a:moveTo>
                  <a:lnTo>
                    <a:pt x="13970" y="0"/>
                  </a:lnTo>
                  <a:lnTo>
                    <a:pt x="13970" y="87630"/>
                  </a:lnTo>
                  <a:cubicBezTo>
                    <a:pt x="13970" y="95250"/>
                    <a:pt x="16510" y="99060"/>
                    <a:pt x="22860" y="99060"/>
                  </a:cubicBezTo>
                  <a:cubicBezTo>
                    <a:pt x="29210" y="99060"/>
                    <a:pt x="29210" y="99060"/>
                    <a:pt x="29210" y="99060"/>
                  </a:cubicBezTo>
                  <a:lnTo>
                    <a:pt x="29210" y="111760"/>
                  </a:lnTo>
                  <a:cubicBezTo>
                    <a:pt x="29210" y="111760"/>
                    <a:pt x="24130" y="113030"/>
                    <a:pt x="19050" y="113030"/>
                  </a:cubicBezTo>
                  <a:cubicBezTo>
                    <a:pt x="7620" y="113030"/>
                    <a:pt x="0" y="106680"/>
                    <a:pt x="0" y="9144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 389">
              <a:extLst>
                <a:ext uri="{FF2B5EF4-FFF2-40B4-BE49-F238E27FC236}">
                  <a16:creationId xmlns:a16="http://schemas.microsoft.com/office/drawing/2014/main" id="{60727A83-8CA6-AFCF-0348-4925F1AF7AD9}"/>
                </a:ext>
              </a:extLst>
            </p:cNvPr>
            <p:cNvSpPr/>
            <p:nvPr/>
          </p:nvSpPr>
          <p:spPr>
            <a:xfrm>
              <a:off x="6028691" y="4677410"/>
              <a:ext cx="17779" cy="106680"/>
            </a:xfrm>
            <a:custGeom>
              <a:avLst/>
              <a:gdLst>
                <a:gd name="connsiteX0" fmla="*/ 8890 w 17779"/>
                <a:gd name="connsiteY0" fmla="*/ 0 h 106680"/>
                <a:gd name="connsiteX1" fmla="*/ 17780 w 17779"/>
                <a:gd name="connsiteY1" fmla="*/ 8890 h 106680"/>
                <a:gd name="connsiteX2" fmla="*/ 8890 w 17779"/>
                <a:gd name="connsiteY2" fmla="*/ 17780 h 106680"/>
                <a:gd name="connsiteX3" fmla="*/ 0 w 17779"/>
                <a:gd name="connsiteY3" fmla="*/ 8890 h 106680"/>
                <a:gd name="connsiteX4" fmla="*/ 8890 w 17779"/>
                <a:gd name="connsiteY4" fmla="*/ 0 h 106680"/>
                <a:gd name="connsiteX5" fmla="*/ 16510 w 17779"/>
                <a:gd name="connsiteY5" fmla="*/ 30480 h 106680"/>
                <a:gd name="connsiteX6" fmla="*/ 16510 w 17779"/>
                <a:gd name="connsiteY6" fmla="*/ 106680 h 106680"/>
                <a:gd name="connsiteX7" fmla="*/ 2540 w 17779"/>
                <a:gd name="connsiteY7" fmla="*/ 106680 h 106680"/>
                <a:gd name="connsiteX8" fmla="*/ 2540 w 17779"/>
                <a:gd name="connsiteY8" fmla="*/ 30480 h 106680"/>
                <a:gd name="connsiteX9" fmla="*/ 16510 w 17779"/>
                <a:gd name="connsiteY9" fmla="*/ 30480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79" h="106680">
                  <a:moveTo>
                    <a:pt x="8890" y="0"/>
                  </a:moveTo>
                  <a:cubicBezTo>
                    <a:pt x="13970" y="0"/>
                    <a:pt x="17780" y="3810"/>
                    <a:pt x="17780" y="8890"/>
                  </a:cubicBezTo>
                  <a:cubicBezTo>
                    <a:pt x="17780" y="13970"/>
                    <a:pt x="13970" y="17780"/>
                    <a:pt x="889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0"/>
                    <a:pt x="3810" y="0"/>
                    <a:pt x="8890" y="0"/>
                  </a:cubicBezTo>
                  <a:close/>
                  <a:moveTo>
                    <a:pt x="16510" y="30480"/>
                  </a:moveTo>
                  <a:lnTo>
                    <a:pt x="16510" y="106680"/>
                  </a:lnTo>
                  <a:lnTo>
                    <a:pt x="2540" y="106680"/>
                  </a:lnTo>
                  <a:lnTo>
                    <a:pt x="2540" y="30480"/>
                  </a:lnTo>
                  <a:lnTo>
                    <a:pt x="16510" y="304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 390">
              <a:extLst>
                <a:ext uri="{FF2B5EF4-FFF2-40B4-BE49-F238E27FC236}">
                  <a16:creationId xmlns:a16="http://schemas.microsoft.com/office/drawing/2014/main" id="{2BE93BED-AD80-6497-9D82-4F91F3FC5CF7}"/>
                </a:ext>
              </a:extLst>
            </p:cNvPr>
            <p:cNvSpPr/>
            <p:nvPr/>
          </p:nvSpPr>
          <p:spPr>
            <a:xfrm>
              <a:off x="6065521" y="4706620"/>
              <a:ext cx="63500" cy="78739"/>
            </a:xfrm>
            <a:custGeom>
              <a:avLst/>
              <a:gdLst>
                <a:gd name="connsiteX0" fmla="*/ 5080 w 63500"/>
                <a:gd name="connsiteY0" fmla="*/ 5080 h 78739"/>
                <a:gd name="connsiteX1" fmla="*/ 31750 w 63500"/>
                <a:gd name="connsiteY1" fmla="*/ 0 h 78739"/>
                <a:gd name="connsiteX2" fmla="*/ 63500 w 63500"/>
                <a:gd name="connsiteY2" fmla="*/ 29210 h 78739"/>
                <a:gd name="connsiteX3" fmla="*/ 63500 w 63500"/>
                <a:gd name="connsiteY3" fmla="*/ 77470 h 78739"/>
                <a:gd name="connsiteX4" fmla="*/ 50800 w 63500"/>
                <a:gd name="connsiteY4" fmla="*/ 77470 h 78739"/>
                <a:gd name="connsiteX5" fmla="*/ 50800 w 63500"/>
                <a:gd name="connsiteY5" fmla="*/ 68580 h 78739"/>
                <a:gd name="connsiteX6" fmla="*/ 50800 w 63500"/>
                <a:gd name="connsiteY6" fmla="*/ 62230 h 78739"/>
                <a:gd name="connsiteX7" fmla="*/ 50800 w 63500"/>
                <a:gd name="connsiteY7" fmla="*/ 62230 h 78739"/>
                <a:gd name="connsiteX8" fmla="*/ 24130 w 63500"/>
                <a:gd name="connsiteY8" fmla="*/ 78740 h 78739"/>
                <a:gd name="connsiteX9" fmla="*/ 0 w 63500"/>
                <a:gd name="connsiteY9" fmla="*/ 55880 h 78739"/>
                <a:gd name="connsiteX10" fmla="*/ 49530 w 63500"/>
                <a:gd name="connsiteY10" fmla="*/ 33020 h 78739"/>
                <a:gd name="connsiteX11" fmla="*/ 49530 w 63500"/>
                <a:gd name="connsiteY11" fmla="*/ 29210 h 78739"/>
                <a:gd name="connsiteX12" fmla="*/ 29210 w 63500"/>
                <a:gd name="connsiteY12" fmla="*/ 11430 h 78739"/>
                <a:gd name="connsiteX13" fmla="*/ 3810 w 63500"/>
                <a:gd name="connsiteY13" fmla="*/ 17780 h 78739"/>
                <a:gd name="connsiteX14" fmla="*/ 3810 w 63500"/>
                <a:gd name="connsiteY14" fmla="*/ 5080 h 78739"/>
                <a:gd name="connsiteX15" fmla="*/ 49530 w 63500"/>
                <a:gd name="connsiteY15" fmla="*/ 43180 h 78739"/>
                <a:gd name="connsiteX16" fmla="*/ 13970 w 63500"/>
                <a:gd name="connsiteY16" fmla="*/ 55880 h 78739"/>
                <a:gd name="connsiteX17" fmla="*/ 26670 w 63500"/>
                <a:gd name="connsiteY17" fmla="*/ 67310 h 78739"/>
                <a:gd name="connsiteX18" fmla="*/ 49530 w 63500"/>
                <a:gd name="connsiteY18" fmla="*/ 4318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78739">
                  <a:moveTo>
                    <a:pt x="5080" y="5080"/>
                  </a:moveTo>
                  <a:cubicBezTo>
                    <a:pt x="8890" y="2540"/>
                    <a:pt x="19050" y="0"/>
                    <a:pt x="31750" y="0"/>
                  </a:cubicBezTo>
                  <a:cubicBezTo>
                    <a:pt x="53340" y="0"/>
                    <a:pt x="63500" y="10160"/>
                    <a:pt x="63500" y="29210"/>
                  </a:cubicBezTo>
                  <a:lnTo>
                    <a:pt x="63500" y="77470"/>
                  </a:lnTo>
                  <a:lnTo>
                    <a:pt x="50800" y="77470"/>
                  </a:lnTo>
                  <a:lnTo>
                    <a:pt x="50800" y="68580"/>
                  </a:lnTo>
                  <a:cubicBezTo>
                    <a:pt x="50800" y="64770"/>
                    <a:pt x="50800" y="62230"/>
                    <a:pt x="50800" y="62230"/>
                  </a:cubicBezTo>
                  <a:lnTo>
                    <a:pt x="50800" y="62230"/>
                  </a:lnTo>
                  <a:cubicBezTo>
                    <a:pt x="50800" y="64770"/>
                    <a:pt x="41910" y="78740"/>
                    <a:pt x="24130" y="78740"/>
                  </a:cubicBezTo>
                  <a:cubicBezTo>
                    <a:pt x="6350" y="78740"/>
                    <a:pt x="0" y="69850"/>
                    <a:pt x="0" y="55880"/>
                  </a:cubicBezTo>
                  <a:cubicBezTo>
                    <a:pt x="0" y="41910"/>
                    <a:pt x="17780" y="27940"/>
                    <a:pt x="49530" y="33020"/>
                  </a:cubicBezTo>
                  <a:lnTo>
                    <a:pt x="49530" y="29210"/>
                  </a:lnTo>
                  <a:cubicBezTo>
                    <a:pt x="49530" y="16510"/>
                    <a:pt x="41910" y="11430"/>
                    <a:pt x="29210" y="11430"/>
                  </a:cubicBezTo>
                  <a:cubicBezTo>
                    <a:pt x="16510" y="11430"/>
                    <a:pt x="8890" y="15240"/>
                    <a:pt x="3810" y="17780"/>
                  </a:cubicBezTo>
                  <a:lnTo>
                    <a:pt x="3810" y="5080"/>
                  </a:lnTo>
                  <a:close/>
                  <a:moveTo>
                    <a:pt x="49530" y="43180"/>
                  </a:moveTo>
                  <a:cubicBezTo>
                    <a:pt x="24130" y="39370"/>
                    <a:pt x="13970" y="45720"/>
                    <a:pt x="13970" y="55880"/>
                  </a:cubicBezTo>
                  <a:cubicBezTo>
                    <a:pt x="13970" y="66040"/>
                    <a:pt x="19050" y="67310"/>
                    <a:pt x="26670" y="67310"/>
                  </a:cubicBezTo>
                  <a:cubicBezTo>
                    <a:pt x="39370" y="67310"/>
                    <a:pt x="49530" y="54610"/>
                    <a:pt x="4953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 391">
              <a:extLst>
                <a:ext uri="{FF2B5EF4-FFF2-40B4-BE49-F238E27FC236}">
                  <a16:creationId xmlns:a16="http://schemas.microsoft.com/office/drawing/2014/main" id="{3EFD5CF4-AFE5-49B6-B549-F55BE31D772A}"/>
                </a:ext>
              </a:extLst>
            </p:cNvPr>
            <p:cNvSpPr/>
            <p:nvPr/>
          </p:nvSpPr>
          <p:spPr>
            <a:xfrm>
              <a:off x="6155691" y="4706620"/>
              <a:ext cx="67309" cy="80009"/>
            </a:xfrm>
            <a:custGeom>
              <a:avLst/>
              <a:gdLst>
                <a:gd name="connsiteX0" fmla="*/ 11430 w 67309"/>
                <a:gd name="connsiteY0" fmla="*/ 1270 h 80009"/>
                <a:gd name="connsiteX1" fmla="*/ 11430 w 67309"/>
                <a:gd name="connsiteY1" fmla="*/ 11430 h 80009"/>
                <a:gd name="connsiteX2" fmla="*/ 11430 w 67309"/>
                <a:gd name="connsiteY2" fmla="*/ 17780 h 80009"/>
                <a:gd name="connsiteX3" fmla="*/ 11430 w 67309"/>
                <a:gd name="connsiteY3" fmla="*/ 17780 h 80009"/>
                <a:gd name="connsiteX4" fmla="*/ 40640 w 67309"/>
                <a:gd name="connsiteY4" fmla="*/ 0 h 80009"/>
                <a:gd name="connsiteX5" fmla="*/ 67310 w 67309"/>
                <a:gd name="connsiteY5" fmla="*/ 30480 h 80009"/>
                <a:gd name="connsiteX6" fmla="*/ 67310 w 67309"/>
                <a:gd name="connsiteY6" fmla="*/ 78740 h 80009"/>
                <a:gd name="connsiteX7" fmla="*/ 53340 w 67309"/>
                <a:gd name="connsiteY7" fmla="*/ 78740 h 80009"/>
                <a:gd name="connsiteX8" fmla="*/ 53340 w 67309"/>
                <a:gd name="connsiteY8" fmla="*/ 34290 h 80009"/>
                <a:gd name="connsiteX9" fmla="*/ 39370 w 67309"/>
                <a:gd name="connsiteY9" fmla="*/ 13970 h 80009"/>
                <a:gd name="connsiteX10" fmla="*/ 13970 w 67309"/>
                <a:gd name="connsiteY10" fmla="*/ 41910 h 80009"/>
                <a:gd name="connsiteX11" fmla="*/ 13970 w 67309"/>
                <a:gd name="connsiteY11" fmla="*/ 80010 h 80009"/>
                <a:gd name="connsiteX12" fmla="*/ 0 w 67309"/>
                <a:gd name="connsiteY12" fmla="*/ 80010 h 80009"/>
                <a:gd name="connsiteX13" fmla="*/ 0 w 67309"/>
                <a:gd name="connsiteY13" fmla="*/ 3810 h 80009"/>
                <a:gd name="connsiteX14" fmla="*/ 12700 w 67309"/>
                <a:gd name="connsiteY14" fmla="*/ 3810 h 8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09" h="80009">
                  <a:moveTo>
                    <a:pt x="11430" y="1270"/>
                  </a:moveTo>
                  <a:lnTo>
                    <a:pt x="11430" y="11430"/>
                  </a:lnTo>
                  <a:cubicBezTo>
                    <a:pt x="11430" y="15240"/>
                    <a:pt x="11430" y="16510"/>
                    <a:pt x="11430" y="17780"/>
                  </a:cubicBezTo>
                  <a:lnTo>
                    <a:pt x="11430" y="17780"/>
                  </a:lnTo>
                  <a:cubicBezTo>
                    <a:pt x="13970" y="11430"/>
                    <a:pt x="24130" y="0"/>
                    <a:pt x="40640" y="0"/>
                  </a:cubicBezTo>
                  <a:cubicBezTo>
                    <a:pt x="57150" y="0"/>
                    <a:pt x="67310" y="11430"/>
                    <a:pt x="67310" y="30480"/>
                  </a:cubicBezTo>
                  <a:lnTo>
                    <a:pt x="67310" y="78740"/>
                  </a:lnTo>
                  <a:lnTo>
                    <a:pt x="53340" y="78740"/>
                  </a:lnTo>
                  <a:lnTo>
                    <a:pt x="53340" y="34290"/>
                  </a:lnTo>
                  <a:cubicBezTo>
                    <a:pt x="53340" y="24130"/>
                    <a:pt x="52070" y="13970"/>
                    <a:pt x="39370" y="13970"/>
                  </a:cubicBezTo>
                  <a:cubicBezTo>
                    <a:pt x="26670" y="13970"/>
                    <a:pt x="13970" y="25400"/>
                    <a:pt x="13970" y="41910"/>
                  </a:cubicBezTo>
                  <a:lnTo>
                    <a:pt x="13970" y="80010"/>
                  </a:lnTo>
                  <a:lnTo>
                    <a:pt x="0" y="80010"/>
                  </a:lnTo>
                  <a:lnTo>
                    <a:pt x="0" y="3810"/>
                  </a:lnTo>
                  <a:lnTo>
                    <a:pt x="1270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 392">
              <a:extLst>
                <a:ext uri="{FF2B5EF4-FFF2-40B4-BE49-F238E27FC236}">
                  <a16:creationId xmlns:a16="http://schemas.microsoft.com/office/drawing/2014/main" id="{711ABBA6-2791-D785-C39A-7489F43875B9}"/>
                </a:ext>
              </a:extLst>
            </p:cNvPr>
            <p:cNvSpPr/>
            <p:nvPr/>
          </p:nvSpPr>
          <p:spPr>
            <a:xfrm>
              <a:off x="6240780" y="4707890"/>
              <a:ext cx="63500" cy="78739"/>
            </a:xfrm>
            <a:custGeom>
              <a:avLst/>
              <a:gdLst>
                <a:gd name="connsiteX0" fmla="*/ 40640 w 63500"/>
                <a:gd name="connsiteY0" fmla="*/ 66040 h 78739"/>
                <a:gd name="connsiteX1" fmla="*/ 63500 w 63500"/>
                <a:gd name="connsiteY1" fmla="*/ 59690 h 78739"/>
                <a:gd name="connsiteX2" fmla="*/ 63500 w 63500"/>
                <a:gd name="connsiteY2" fmla="*/ 72390 h 78739"/>
                <a:gd name="connsiteX3" fmla="*/ 39370 w 63500"/>
                <a:gd name="connsiteY3" fmla="*/ 78740 h 78739"/>
                <a:gd name="connsiteX4" fmla="*/ 0 w 63500"/>
                <a:gd name="connsiteY4" fmla="*/ 39370 h 78739"/>
                <a:gd name="connsiteX5" fmla="*/ 39370 w 63500"/>
                <a:gd name="connsiteY5" fmla="*/ 0 h 78739"/>
                <a:gd name="connsiteX6" fmla="*/ 62230 w 63500"/>
                <a:gd name="connsiteY6" fmla="*/ 6350 h 78739"/>
                <a:gd name="connsiteX7" fmla="*/ 62230 w 63500"/>
                <a:gd name="connsiteY7" fmla="*/ 20320 h 78739"/>
                <a:gd name="connsiteX8" fmla="*/ 39370 w 63500"/>
                <a:gd name="connsiteY8" fmla="*/ 13970 h 78739"/>
                <a:gd name="connsiteX9" fmla="*/ 12700 w 63500"/>
                <a:gd name="connsiteY9" fmla="*/ 40640 h 78739"/>
                <a:gd name="connsiteX10" fmla="*/ 39370 w 63500"/>
                <a:gd name="connsiteY10" fmla="*/ 6731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500" h="78739">
                  <a:moveTo>
                    <a:pt x="40640" y="66040"/>
                  </a:moveTo>
                  <a:cubicBezTo>
                    <a:pt x="50800" y="66040"/>
                    <a:pt x="59690" y="62230"/>
                    <a:pt x="63500" y="59690"/>
                  </a:cubicBezTo>
                  <a:lnTo>
                    <a:pt x="63500" y="72390"/>
                  </a:lnTo>
                  <a:cubicBezTo>
                    <a:pt x="58420" y="74930"/>
                    <a:pt x="52070" y="78740"/>
                    <a:pt x="3937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9370" y="0"/>
                  </a:cubicBezTo>
                  <a:cubicBezTo>
                    <a:pt x="62230" y="0"/>
                    <a:pt x="58420" y="3810"/>
                    <a:pt x="62230" y="6350"/>
                  </a:cubicBezTo>
                  <a:lnTo>
                    <a:pt x="62230" y="20320"/>
                  </a:lnTo>
                  <a:cubicBezTo>
                    <a:pt x="57150" y="16510"/>
                    <a:pt x="49530" y="13970"/>
                    <a:pt x="39370" y="13970"/>
                  </a:cubicBezTo>
                  <a:cubicBezTo>
                    <a:pt x="24130" y="13970"/>
                    <a:pt x="12700" y="25400"/>
                    <a:pt x="12700" y="40640"/>
                  </a:cubicBezTo>
                  <a:cubicBezTo>
                    <a:pt x="12700" y="55880"/>
                    <a:pt x="22860" y="67310"/>
                    <a:pt x="3937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 393">
              <a:extLst>
                <a:ext uri="{FF2B5EF4-FFF2-40B4-BE49-F238E27FC236}">
                  <a16:creationId xmlns:a16="http://schemas.microsoft.com/office/drawing/2014/main" id="{A43538D8-E8B6-8AE5-7C47-12BDA05BAAA8}"/>
                </a:ext>
              </a:extLst>
            </p:cNvPr>
            <p:cNvSpPr/>
            <p:nvPr/>
          </p:nvSpPr>
          <p:spPr>
            <a:xfrm>
              <a:off x="6319521" y="4706620"/>
              <a:ext cx="71120" cy="78739"/>
            </a:xfrm>
            <a:custGeom>
              <a:avLst/>
              <a:gdLst>
                <a:gd name="connsiteX0" fmla="*/ 71120 w 71120"/>
                <a:gd name="connsiteY0" fmla="*/ 35560 h 78739"/>
                <a:gd name="connsiteX1" fmla="*/ 71120 w 71120"/>
                <a:gd name="connsiteY1" fmla="*/ 43180 h 78739"/>
                <a:gd name="connsiteX2" fmla="*/ 13970 w 71120"/>
                <a:gd name="connsiteY2" fmla="*/ 43180 h 78739"/>
                <a:gd name="connsiteX3" fmla="*/ 40640 w 71120"/>
                <a:gd name="connsiteY3" fmla="*/ 67310 h 78739"/>
                <a:gd name="connsiteX4" fmla="*/ 68580 w 71120"/>
                <a:gd name="connsiteY4" fmla="*/ 59690 h 78739"/>
                <a:gd name="connsiteX5" fmla="*/ 68580 w 71120"/>
                <a:gd name="connsiteY5" fmla="*/ 72390 h 78739"/>
                <a:gd name="connsiteX6" fmla="*/ 40640 w 71120"/>
                <a:gd name="connsiteY6" fmla="*/ 78740 h 78739"/>
                <a:gd name="connsiteX7" fmla="*/ 0 w 71120"/>
                <a:gd name="connsiteY7" fmla="*/ 39370 h 78739"/>
                <a:gd name="connsiteX8" fmla="*/ 36830 w 71120"/>
                <a:gd name="connsiteY8" fmla="*/ 0 h 78739"/>
                <a:gd name="connsiteX9" fmla="*/ 71120 w 71120"/>
                <a:gd name="connsiteY9" fmla="*/ 35560 h 78739"/>
                <a:gd name="connsiteX10" fmla="*/ 36830 w 71120"/>
                <a:gd name="connsiteY10" fmla="*/ 11430 h 78739"/>
                <a:gd name="connsiteX11" fmla="*/ 13970 w 71120"/>
                <a:gd name="connsiteY11" fmla="*/ 33020 h 78739"/>
                <a:gd name="connsiteX12" fmla="*/ 57150 w 71120"/>
                <a:gd name="connsiteY12" fmla="*/ 33020 h 78739"/>
                <a:gd name="connsiteX13" fmla="*/ 36830 w 71120"/>
                <a:gd name="connsiteY13" fmla="*/ 1143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120" h="78739">
                  <a:moveTo>
                    <a:pt x="71120" y="35560"/>
                  </a:moveTo>
                  <a:cubicBezTo>
                    <a:pt x="71120" y="38100"/>
                    <a:pt x="71120" y="41910"/>
                    <a:pt x="71120" y="43180"/>
                  </a:cubicBezTo>
                  <a:lnTo>
                    <a:pt x="13970" y="43180"/>
                  </a:lnTo>
                  <a:cubicBezTo>
                    <a:pt x="13970" y="58420"/>
                    <a:pt x="24130" y="67310"/>
                    <a:pt x="40640" y="67310"/>
                  </a:cubicBezTo>
                  <a:cubicBezTo>
                    <a:pt x="57150" y="67310"/>
                    <a:pt x="62230" y="64770"/>
                    <a:pt x="68580" y="59690"/>
                  </a:cubicBezTo>
                  <a:lnTo>
                    <a:pt x="68580" y="72390"/>
                  </a:lnTo>
                  <a:cubicBezTo>
                    <a:pt x="62230" y="76200"/>
                    <a:pt x="52070" y="78740"/>
                    <a:pt x="4064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6830" y="0"/>
                  </a:cubicBezTo>
                  <a:cubicBezTo>
                    <a:pt x="57150" y="0"/>
                    <a:pt x="71120" y="16510"/>
                    <a:pt x="71120" y="35560"/>
                  </a:cubicBezTo>
                  <a:close/>
                  <a:moveTo>
                    <a:pt x="36830" y="11430"/>
                  </a:moveTo>
                  <a:cubicBezTo>
                    <a:pt x="24130" y="11430"/>
                    <a:pt x="15240" y="21590"/>
                    <a:pt x="13970" y="33020"/>
                  </a:cubicBezTo>
                  <a:lnTo>
                    <a:pt x="57150" y="33020"/>
                  </a:lnTo>
                  <a:cubicBezTo>
                    <a:pt x="57150" y="21590"/>
                    <a:pt x="49530" y="11430"/>
                    <a:pt x="3683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 394">
              <a:extLst>
                <a:ext uri="{FF2B5EF4-FFF2-40B4-BE49-F238E27FC236}">
                  <a16:creationId xmlns:a16="http://schemas.microsoft.com/office/drawing/2014/main" id="{097C8802-43B6-2A4D-196B-B7DC851D83D7}"/>
                </a:ext>
              </a:extLst>
            </p:cNvPr>
            <p:cNvSpPr/>
            <p:nvPr/>
          </p:nvSpPr>
          <p:spPr>
            <a:xfrm>
              <a:off x="6443980" y="4672330"/>
              <a:ext cx="90170" cy="114300"/>
            </a:xfrm>
            <a:custGeom>
              <a:avLst/>
              <a:gdLst>
                <a:gd name="connsiteX0" fmla="*/ 90170 w 90170"/>
                <a:gd name="connsiteY0" fmla="*/ 21590 h 114300"/>
                <a:gd name="connsiteX1" fmla="*/ 57150 w 90170"/>
                <a:gd name="connsiteY1" fmla="*/ 13970 h 114300"/>
                <a:gd name="connsiteX2" fmla="*/ 13970 w 90170"/>
                <a:gd name="connsiteY2" fmla="*/ 57150 h 114300"/>
                <a:gd name="connsiteX3" fmla="*/ 57150 w 90170"/>
                <a:gd name="connsiteY3" fmla="*/ 100330 h 114300"/>
                <a:gd name="connsiteX4" fmla="*/ 90170 w 90170"/>
                <a:gd name="connsiteY4" fmla="*/ 92710 h 114300"/>
                <a:gd name="connsiteX5" fmla="*/ 90170 w 90170"/>
                <a:gd name="connsiteY5" fmla="*/ 106680 h 114300"/>
                <a:gd name="connsiteX6" fmla="*/ 57150 w 90170"/>
                <a:gd name="connsiteY6" fmla="*/ 114300 h 114300"/>
                <a:gd name="connsiteX7" fmla="*/ 0 w 90170"/>
                <a:gd name="connsiteY7" fmla="*/ 57150 h 114300"/>
                <a:gd name="connsiteX8" fmla="*/ 57150 w 90170"/>
                <a:gd name="connsiteY8" fmla="*/ 0 h 114300"/>
                <a:gd name="connsiteX9" fmla="*/ 90170 w 90170"/>
                <a:gd name="connsiteY9" fmla="*/ 7620 h 114300"/>
                <a:gd name="connsiteX10" fmla="*/ 90170 w 90170"/>
                <a:gd name="connsiteY10" fmla="*/ 2159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170" h="114300">
                  <a:moveTo>
                    <a:pt x="90170" y="21590"/>
                  </a:moveTo>
                  <a:cubicBezTo>
                    <a:pt x="82550" y="17780"/>
                    <a:pt x="71120" y="13970"/>
                    <a:pt x="57150" y="13970"/>
                  </a:cubicBezTo>
                  <a:cubicBezTo>
                    <a:pt x="31750" y="13970"/>
                    <a:pt x="13970" y="31750"/>
                    <a:pt x="13970" y="57150"/>
                  </a:cubicBezTo>
                  <a:cubicBezTo>
                    <a:pt x="13970" y="82550"/>
                    <a:pt x="31750" y="100330"/>
                    <a:pt x="57150" y="100330"/>
                  </a:cubicBezTo>
                  <a:cubicBezTo>
                    <a:pt x="82550" y="100330"/>
                    <a:pt x="83820" y="96520"/>
                    <a:pt x="90170" y="92710"/>
                  </a:cubicBezTo>
                  <a:lnTo>
                    <a:pt x="90170" y="106680"/>
                  </a:lnTo>
                  <a:cubicBezTo>
                    <a:pt x="86360" y="109220"/>
                    <a:pt x="73660" y="114300"/>
                    <a:pt x="57150" y="114300"/>
                  </a:cubicBezTo>
                  <a:cubicBezTo>
                    <a:pt x="24130" y="114300"/>
                    <a:pt x="0" y="90170"/>
                    <a:pt x="0" y="57150"/>
                  </a:cubicBezTo>
                  <a:cubicBezTo>
                    <a:pt x="0" y="24130"/>
                    <a:pt x="24130" y="0"/>
                    <a:pt x="57150" y="0"/>
                  </a:cubicBezTo>
                  <a:cubicBezTo>
                    <a:pt x="90170" y="0"/>
                    <a:pt x="86360" y="6350"/>
                    <a:pt x="90170" y="7620"/>
                  </a:cubicBezTo>
                  <a:lnTo>
                    <a:pt x="90170" y="215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 395">
              <a:extLst>
                <a:ext uri="{FF2B5EF4-FFF2-40B4-BE49-F238E27FC236}">
                  <a16:creationId xmlns:a16="http://schemas.microsoft.com/office/drawing/2014/main" id="{5E48F42B-C093-7095-8816-CED7C172CA6F}"/>
                </a:ext>
              </a:extLst>
            </p:cNvPr>
            <p:cNvSpPr/>
            <p:nvPr/>
          </p:nvSpPr>
          <p:spPr>
            <a:xfrm>
              <a:off x="6546851" y="4706620"/>
              <a:ext cx="78740" cy="78739"/>
            </a:xfrm>
            <a:custGeom>
              <a:avLst/>
              <a:gdLst>
                <a:gd name="connsiteX0" fmla="*/ 78740 w 78740"/>
                <a:gd name="connsiteY0" fmla="*/ 39370 h 78739"/>
                <a:gd name="connsiteX1" fmla="*/ 39370 w 78740"/>
                <a:gd name="connsiteY1" fmla="*/ 78740 h 78739"/>
                <a:gd name="connsiteX2" fmla="*/ 0 w 78740"/>
                <a:gd name="connsiteY2" fmla="*/ 39370 h 78739"/>
                <a:gd name="connsiteX3" fmla="*/ 39370 w 78740"/>
                <a:gd name="connsiteY3" fmla="*/ 0 h 78739"/>
                <a:gd name="connsiteX4" fmla="*/ 78740 w 78740"/>
                <a:gd name="connsiteY4" fmla="*/ 39370 h 78739"/>
                <a:gd name="connsiteX5" fmla="*/ 64770 w 78740"/>
                <a:gd name="connsiteY5" fmla="*/ 39370 h 78739"/>
                <a:gd name="connsiteX6" fmla="*/ 39370 w 78740"/>
                <a:gd name="connsiteY6" fmla="*/ 11430 h 78739"/>
                <a:gd name="connsiteX7" fmla="*/ 13970 w 78740"/>
                <a:gd name="connsiteY7" fmla="*/ 39370 h 78739"/>
                <a:gd name="connsiteX8" fmla="*/ 39370 w 78740"/>
                <a:gd name="connsiteY8" fmla="*/ 67310 h 78739"/>
                <a:gd name="connsiteX9" fmla="*/ 64770 w 78740"/>
                <a:gd name="connsiteY9" fmla="*/ 3937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740" h="78739">
                  <a:moveTo>
                    <a:pt x="78740" y="39370"/>
                  </a:moveTo>
                  <a:cubicBezTo>
                    <a:pt x="78740" y="62230"/>
                    <a:pt x="62230" y="78740"/>
                    <a:pt x="3937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9370" y="0"/>
                  </a:cubicBezTo>
                  <a:cubicBezTo>
                    <a:pt x="62230" y="0"/>
                    <a:pt x="78740" y="16510"/>
                    <a:pt x="78740" y="39370"/>
                  </a:cubicBezTo>
                  <a:close/>
                  <a:moveTo>
                    <a:pt x="64770" y="39370"/>
                  </a:moveTo>
                  <a:cubicBezTo>
                    <a:pt x="64770" y="22860"/>
                    <a:pt x="53340" y="11430"/>
                    <a:pt x="39370" y="11430"/>
                  </a:cubicBezTo>
                  <a:cubicBezTo>
                    <a:pt x="25400" y="11430"/>
                    <a:pt x="13970" y="22860"/>
                    <a:pt x="13970" y="39370"/>
                  </a:cubicBezTo>
                  <a:cubicBezTo>
                    <a:pt x="13970" y="55880"/>
                    <a:pt x="25400" y="67310"/>
                    <a:pt x="39370" y="67310"/>
                  </a:cubicBezTo>
                  <a:cubicBezTo>
                    <a:pt x="53340" y="67310"/>
                    <a:pt x="64770" y="55880"/>
                    <a:pt x="6477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 396">
              <a:extLst>
                <a:ext uri="{FF2B5EF4-FFF2-40B4-BE49-F238E27FC236}">
                  <a16:creationId xmlns:a16="http://schemas.microsoft.com/office/drawing/2014/main" id="{AB74E30F-3849-ACD9-315C-C560EEA8141F}"/>
                </a:ext>
              </a:extLst>
            </p:cNvPr>
            <p:cNvSpPr/>
            <p:nvPr/>
          </p:nvSpPr>
          <p:spPr>
            <a:xfrm>
              <a:off x="6648451" y="4706620"/>
              <a:ext cx="115569" cy="78739"/>
            </a:xfrm>
            <a:custGeom>
              <a:avLst/>
              <a:gdLst>
                <a:gd name="connsiteX0" fmla="*/ 11430 w 115569"/>
                <a:gd name="connsiteY0" fmla="*/ 1270 h 78739"/>
                <a:gd name="connsiteX1" fmla="*/ 11430 w 115569"/>
                <a:gd name="connsiteY1" fmla="*/ 11430 h 78739"/>
                <a:gd name="connsiteX2" fmla="*/ 11430 w 115569"/>
                <a:gd name="connsiteY2" fmla="*/ 17780 h 78739"/>
                <a:gd name="connsiteX3" fmla="*/ 11430 w 115569"/>
                <a:gd name="connsiteY3" fmla="*/ 17780 h 78739"/>
                <a:gd name="connsiteX4" fmla="*/ 39370 w 115569"/>
                <a:gd name="connsiteY4" fmla="*/ 0 h 78739"/>
                <a:gd name="connsiteX5" fmla="*/ 62230 w 115569"/>
                <a:gd name="connsiteY5" fmla="*/ 17780 h 78739"/>
                <a:gd name="connsiteX6" fmla="*/ 62230 w 115569"/>
                <a:gd name="connsiteY6" fmla="*/ 17780 h 78739"/>
                <a:gd name="connsiteX7" fmla="*/ 88900 w 115569"/>
                <a:gd name="connsiteY7" fmla="*/ 0 h 78739"/>
                <a:gd name="connsiteX8" fmla="*/ 115570 w 115569"/>
                <a:gd name="connsiteY8" fmla="*/ 30480 h 78739"/>
                <a:gd name="connsiteX9" fmla="*/ 115570 w 115569"/>
                <a:gd name="connsiteY9" fmla="*/ 78740 h 78739"/>
                <a:gd name="connsiteX10" fmla="*/ 101600 w 115569"/>
                <a:gd name="connsiteY10" fmla="*/ 78740 h 78739"/>
                <a:gd name="connsiteX11" fmla="*/ 101600 w 115569"/>
                <a:gd name="connsiteY11" fmla="*/ 34290 h 78739"/>
                <a:gd name="connsiteX12" fmla="*/ 87630 w 115569"/>
                <a:gd name="connsiteY12" fmla="*/ 13970 h 78739"/>
                <a:gd name="connsiteX13" fmla="*/ 64770 w 115569"/>
                <a:gd name="connsiteY13" fmla="*/ 43180 h 78739"/>
                <a:gd name="connsiteX14" fmla="*/ 64770 w 115569"/>
                <a:gd name="connsiteY14" fmla="*/ 78740 h 78739"/>
                <a:gd name="connsiteX15" fmla="*/ 50800 w 115569"/>
                <a:gd name="connsiteY15" fmla="*/ 78740 h 78739"/>
                <a:gd name="connsiteX16" fmla="*/ 50800 w 115569"/>
                <a:gd name="connsiteY16" fmla="*/ 33020 h 78739"/>
                <a:gd name="connsiteX17" fmla="*/ 36830 w 115569"/>
                <a:gd name="connsiteY17" fmla="*/ 13970 h 78739"/>
                <a:gd name="connsiteX18" fmla="*/ 13970 w 115569"/>
                <a:gd name="connsiteY18" fmla="*/ 43180 h 78739"/>
                <a:gd name="connsiteX19" fmla="*/ 13970 w 115569"/>
                <a:gd name="connsiteY19" fmla="*/ 78740 h 78739"/>
                <a:gd name="connsiteX20" fmla="*/ 0 w 115569"/>
                <a:gd name="connsiteY20" fmla="*/ 78740 h 78739"/>
                <a:gd name="connsiteX21" fmla="*/ 0 w 115569"/>
                <a:gd name="connsiteY21" fmla="*/ 2540 h 78739"/>
                <a:gd name="connsiteX22" fmla="*/ 12700 w 115569"/>
                <a:gd name="connsiteY22" fmla="*/ 254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5569" h="78739">
                  <a:moveTo>
                    <a:pt x="11430" y="1270"/>
                  </a:moveTo>
                  <a:lnTo>
                    <a:pt x="11430" y="11430"/>
                  </a:lnTo>
                  <a:cubicBezTo>
                    <a:pt x="11430" y="15240"/>
                    <a:pt x="11430" y="16510"/>
                    <a:pt x="11430" y="17780"/>
                  </a:cubicBezTo>
                  <a:lnTo>
                    <a:pt x="11430" y="17780"/>
                  </a:lnTo>
                  <a:cubicBezTo>
                    <a:pt x="15240" y="7620"/>
                    <a:pt x="26670" y="0"/>
                    <a:pt x="39370" y="0"/>
                  </a:cubicBezTo>
                  <a:cubicBezTo>
                    <a:pt x="52070" y="0"/>
                    <a:pt x="59690" y="6350"/>
                    <a:pt x="62230" y="17780"/>
                  </a:cubicBezTo>
                  <a:lnTo>
                    <a:pt x="62230" y="17780"/>
                  </a:lnTo>
                  <a:cubicBezTo>
                    <a:pt x="67310" y="8890"/>
                    <a:pt x="77470" y="0"/>
                    <a:pt x="88900" y="0"/>
                  </a:cubicBezTo>
                  <a:cubicBezTo>
                    <a:pt x="107950" y="0"/>
                    <a:pt x="115570" y="11430"/>
                    <a:pt x="115570" y="30480"/>
                  </a:cubicBezTo>
                  <a:lnTo>
                    <a:pt x="115570" y="78740"/>
                  </a:lnTo>
                  <a:lnTo>
                    <a:pt x="101600" y="78740"/>
                  </a:lnTo>
                  <a:lnTo>
                    <a:pt x="101600" y="34290"/>
                  </a:lnTo>
                  <a:cubicBezTo>
                    <a:pt x="101600" y="22860"/>
                    <a:pt x="99060" y="13970"/>
                    <a:pt x="87630" y="13970"/>
                  </a:cubicBezTo>
                  <a:cubicBezTo>
                    <a:pt x="76200" y="13970"/>
                    <a:pt x="64770" y="29210"/>
                    <a:pt x="64770" y="43180"/>
                  </a:cubicBezTo>
                  <a:lnTo>
                    <a:pt x="64770" y="78740"/>
                  </a:lnTo>
                  <a:lnTo>
                    <a:pt x="50800" y="78740"/>
                  </a:lnTo>
                  <a:lnTo>
                    <a:pt x="50800" y="33020"/>
                  </a:lnTo>
                  <a:cubicBezTo>
                    <a:pt x="50800" y="22860"/>
                    <a:pt x="48260" y="13970"/>
                    <a:pt x="36830" y="13970"/>
                  </a:cubicBezTo>
                  <a:cubicBezTo>
                    <a:pt x="25400" y="13970"/>
                    <a:pt x="13970" y="29210"/>
                    <a:pt x="13970" y="43180"/>
                  </a:cubicBezTo>
                  <a:lnTo>
                    <a:pt x="13970" y="78740"/>
                  </a:lnTo>
                  <a:lnTo>
                    <a:pt x="0" y="78740"/>
                  </a:lnTo>
                  <a:lnTo>
                    <a:pt x="0" y="2540"/>
                  </a:lnTo>
                  <a:lnTo>
                    <a:pt x="1270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 397">
              <a:extLst>
                <a:ext uri="{FF2B5EF4-FFF2-40B4-BE49-F238E27FC236}">
                  <a16:creationId xmlns:a16="http://schemas.microsoft.com/office/drawing/2014/main" id="{025AD484-723F-9123-C929-90D6A33798C8}"/>
                </a:ext>
              </a:extLst>
            </p:cNvPr>
            <p:cNvSpPr/>
            <p:nvPr/>
          </p:nvSpPr>
          <p:spPr>
            <a:xfrm>
              <a:off x="6791960" y="4706620"/>
              <a:ext cx="115570" cy="78739"/>
            </a:xfrm>
            <a:custGeom>
              <a:avLst/>
              <a:gdLst>
                <a:gd name="connsiteX0" fmla="*/ 11430 w 115570"/>
                <a:gd name="connsiteY0" fmla="*/ 1270 h 78739"/>
                <a:gd name="connsiteX1" fmla="*/ 11430 w 115570"/>
                <a:gd name="connsiteY1" fmla="*/ 11430 h 78739"/>
                <a:gd name="connsiteX2" fmla="*/ 11430 w 115570"/>
                <a:gd name="connsiteY2" fmla="*/ 17780 h 78739"/>
                <a:gd name="connsiteX3" fmla="*/ 11430 w 115570"/>
                <a:gd name="connsiteY3" fmla="*/ 17780 h 78739"/>
                <a:gd name="connsiteX4" fmla="*/ 39370 w 115570"/>
                <a:gd name="connsiteY4" fmla="*/ 0 h 78739"/>
                <a:gd name="connsiteX5" fmla="*/ 62230 w 115570"/>
                <a:gd name="connsiteY5" fmla="*/ 17780 h 78739"/>
                <a:gd name="connsiteX6" fmla="*/ 62230 w 115570"/>
                <a:gd name="connsiteY6" fmla="*/ 17780 h 78739"/>
                <a:gd name="connsiteX7" fmla="*/ 88900 w 115570"/>
                <a:gd name="connsiteY7" fmla="*/ 0 h 78739"/>
                <a:gd name="connsiteX8" fmla="*/ 115570 w 115570"/>
                <a:gd name="connsiteY8" fmla="*/ 30480 h 78739"/>
                <a:gd name="connsiteX9" fmla="*/ 115570 w 115570"/>
                <a:gd name="connsiteY9" fmla="*/ 78740 h 78739"/>
                <a:gd name="connsiteX10" fmla="*/ 101600 w 115570"/>
                <a:gd name="connsiteY10" fmla="*/ 78740 h 78739"/>
                <a:gd name="connsiteX11" fmla="*/ 101600 w 115570"/>
                <a:gd name="connsiteY11" fmla="*/ 34290 h 78739"/>
                <a:gd name="connsiteX12" fmla="*/ 87630 w 115570"/>
                <a:gd name="connsiteY12" fmla="*/ 13970 h 78739"/>
                <a:gd name="connsiteX13" fmla="*/ 64770 w 115570"/>
                <a:gd name="connsiteY13" fmla="*/ 43180 h 78739"/>
                <a:gd name="connsiteX14" fmla="*/ 64770 w 115570"/>
                <a:gd name="connsiteY14" fmla="*/ 78740 h 78739"/>
                <a:gd name="connsiteX15" fmla="*/ 50800 w 115570"/>
                <a:gd name="connsiteY15" fmla="*/ 78740 h 78739"/>
                <a:gd name="connsiteX16" fmla="*/ 50800 w 115570"/>
                <a:gd name="connsiteY16" fmla="*/ 33020 h 78739"/>
                <a:gd name="connsiteX17" fmla="*/ 36830 w 115570"/>
                <a:gd name="connsiteY17" fmla="*/ 13970 h 78739"/>
                <a:gd name="connsiteX18" fmla="*/ 13970 w 115570"/>
                <a:gd name="connsiteY18" fmla="*/ 43180 h 78739"/>
                <a:gd name="connsiteX19" fmla="*/ 13970 w 115570"/>
                <a:gd name="connsiteY19" fmla="*/ 78740 h 78739"/>
                <a:gd name="connsiteX20" fmla="*/ 0 w 115570"/>
                <a:gd name="connsiteY20" fmla="*/ 78740 h 78739"/>
                <a:gd name="connsiteX21" fmla="*/ 0 w 115570"/>
                <a:gd name="connsiteY21" fmla="*/ 2540 h 78739"/>
                <a:gd name="connsiteX22" fmla="*/ 12700 w 115570"/>
                <a:gd name="connsiteY22" fmla="*/ 254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5570" h="78739">
                  <a:moveTo>
                    <a:pt x="11430" y="1270"/>
                  </a:moveTo>
                  <a:lnTo>
                    <a:pt x="11430" y="11430"/>
                  </a:lnTo>
                  <a:cubicBezTo>
                    <a:pt x="11430" y="15240"/>
                    <a:pt x="11430" y="16510"/>
                    <a:pt x="11430" y="17780"/>
                  </a:cubicBezTo>
                  <a:lnTo>
                    <a:pt x="11430" y="17780"/>
                  </a:lnTo>
                  <a:cubicBezTo>
                    <a:pt x="15240" y="7620"/>
                    <a:pt x="26670" y="0"/>
                    <a:pt x="39370" y="0"/>
                  </a:cubicBezTo>
                  <a:cubicBezTo>
                    <a:pt x="52070" y="0"/>
                    <a:pt x="59690" y="6350"/>
                    <a:pt x="62230" y="17780"/>
                  </a:cubicBezTo>
                  <a:lnTo>
                    <a:pt x="62230" y="17780"/>
                  </a:lnTo>
                  <a:cubicBezTo>
                    <a:pt x="67310" y="8890"/>
                    <a:pt x="77470" y="0"/>
                    <a:pt x="88900" y="0"/>
                  </a:cubicBezTo>
                  <a:cubicBezTo>
                    <a:pt x="107950" y="0"/>
                    <a:pt x="115570" y="11430"/>
                    <a:pt x="115570" y="30480"/>
                  </a:cubicBezTo>
                  <a:lnTo>
                    <a:pt x="115570" y="78740"/>
                  </a:lnTo>
                  <a:lnTo>
                    <a:pt x="101600" y="78740"/>
                  </a:lnTo>
                  <a:lnTo>
                    <a:pt x="101600" y="34290"/>
                  </a:lnTo>
                  <a:cubicBezTo>
                    <a:pt x="101600" y="22860"/>
                    <a:pt x="99060" y="13970"/>
                    <a:pt x="87630" y="13970"/>
                  </a:cubicBezTo>
                  <a:cubicBezTo>
                    <a:pt x="76200" y="13970"/>
                    <a:pt x="64770" y="29210"/>
                    <a:pt x="64770" y="43180"/>
                  </a:cubicBezTo>
                  <a:lnTo>
                    <a:pt x="64770" y="78740"/>
                  </a:lnTo>
                  <a:lnTo>
                    <a:pt x="50800" y="78740"/>
                  </a:lnTo>
                  <a:lnTo>
                    <a:pt x="50800" y="33020"/>
                  </a:lnTo>
                  <a:cubicBezTo>
                    <a:pt x="50800" y="22860"/>
                    <a:pt x="48260" y="13970"/>
                    <a:pt x="36830" y="13970"/>
                  </a:cubicBezTo>
                  <a:cubicBezTo>
                    <a:pt x="25400" y="13970"/>
                    <a:pt x="13970" y="29210"/>
                    <a:pt x="13970" y="43180"/>
                  </a:cubicBezTo>
                  <a:lnTo>
                    <a:pt x="13970" y="78740"/>
                  </a:lnTo>
                  <a:lnTo>
                    <a:pt x="0" y="78740"/>
                  </a:lnTo>
                  <a:lnTo>
                    <a:pt x="0" y="2540"/>
                  </a:lnTo>
                  <a:lnTo>
                    <a:pt x="1270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02276112-0F01-E9CF-67AC-2C9D7C3D22F6}"/>
                </a:ext>
              </a:extLst>
            </p:cNvPr>
            <p:cNvSpPr/>
            <p:nvPr/>
          </p:nvSpPr>
          <p:spPr>
            <a:xfrm>
              <a:off x="6930391" y="4705350"/>
              <a:ext cx="67309" cy="80009"/>
            </a:xfrm>
            <a:custGeom>
              <a:avLst/>
              <a:gdLst>
                <a:gd name="connsiteX0" fmla="*/ 54610 w 67309"/>
                <a:gd name="connsiteY0" fmla="*/ 78740 h 80009"/>
                <a:gd name="connsiteX1" fmla="*/ 54610 w 67309"/>
                <a:gd name="connsiteY1" fmla="*/ 68580 h 80009"/>
                <a:gd name="connsiteX2" fmla="*/ 54610 w 67309"/>
                <a:gd name="connsiteY2" fmla="*/ 62230 h 80009"/>
                <a:gd name="connsiteX3" fmla="*/ 54610 w 67309"/>
                <a:gd name="connsiteY3" fmla="*/ 62230 h 80009"/>
                <a:gd name="connsiteX4" fmla="*/ 26670 w 67309"/>
                <a:gd name="connsiteY4" fmla="*/ 80010 h 80009"/>
                <a:gd name="connsiteX5" fmla="*/ 0 w 67309"/>
                <a:gd name="connsiteY5" fmla="*/ 49530 h 80009"/>
                <a:gd name="connsiteX6" fmla="*/ 0 w 67309"/>
                <a:gd name="connsiteY6" fmla="*/ 1270 h 80009"/>
                <a:gd name="connsiteX7" fmla="*/ 13970 w 67309"/>
                <a:gd name="connsiteY7" fmla="*/ 1270 h 80009"/>
                <a:gd name="connsiteX8" fmla="*/ 13970 w 67309"/>
                <a:gd name="connsiteY8" fmla="*/ 45720 h 80009"/>
                <a:gd name="connsiteX9" fmla="*/ 27940 w 67309"/>
                <a:gd name="connsiteY9" fmla="*/ 66040 h 80009"/>
                <a:gd name="connsiteX10" fmla="*/ 53340 w 67309"/>
                <a:gd name="connsiteY10" fmla="*/ 38100 h 80009"/>
                <a:gd name="connsiteX11" fmla="*/ 53340 w 67309"/>
                <a:gd name="connsiteY11" fmla="*/ 0 h 80009"/>
                <a:gd name="connsiteX12" fmla="*/ 67310 w 67309"/>
                <a:gd name="connsiteY12" fmla="*/ 0 h 80009"/>
                <a:gd name="connsiteX13" fmla="*/ 67310 w 67309"/>
                <a:gd name="connsiteY13" fmla="*/ 76200 h 80009"/>
                <a:gd name="connsiteX14" fmla="*/ 54610 w 67309"/>
                <a:gd name="connsiteY14" fmla="*/ 76200 h 8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09" h="80009">
                  <a:moveTo>
                    <a:pt x="54610" y="78740"/>
                  </a:moveTo>
                  <a:lnTo>
                    <a:pt x="54610" y="68580"/>
                  </a:lnTo>
                  <a:cubicBezTo>
                    <a:pt x="54610" y="64770"/>
                    <a:pt x="54610" y="63500"/>
                    <a:pt x="54610" y="62230"/>
                  </a:cubicBezTo>
                  <a:lnTo>
                    <a:pt x="54610" y="62230"/>
                  </a:lnTo>
                  <a:cubicBezTo>
                    <a:pt x="52070" y="68580"/>
                    <a:pt x="41910" y="80010"/>
                    <a:pt x="26670" y="80010"/>
                  </a:cubicBezTo>
                  <a:cubicBezTo>
                    <a:pt x="11430" y="80010"/>
                    <a:pt x="0" y="68580"/>
                    <a:pt x="0" y="49530"/>
                  </a:cubicBezTo>
                  <a:lnTo>
                    <a:pt x="0" y="1270"/>
                  </a:lnTo>
                  <a:lnTo>
                    <a:pt x="13970" y="1270"/>
                  </a:lnTo>
                  <a:lnTo>
                    <a:pt x="13970" y="45720"/>
                  </a:lnTo>
                  <a:cubicBezTo>
                    <a:pt x="13970" y="55880"/>
                    <a:pt x="15240" y="66040"/>
                    <a:pt x="27940" y="66040"/>
                  </a:cubicBezTo>
                  <a:cubicBezTo>
                    <a:pt x="40640" y="66040"/>
                    <a:pt x="53340" y="54610"/>
                    <a:pt x="53340" y="38100"/>
                  </a:cubicBezTo>
                  <a:lnTo>
                    <a:pt x="53340" y="0"/>
                  </a:lnTo>
                  <a:lnTo>
                    <a:pt x="67310" y="0"/>
                  </a:lnTo>
                  <a:lnTo>
                    <a:pt x="67310" y="76200"/>
                  </a:lnTo>
                  <a:lnTo>
                    <a:pt x="54610" y="762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AF13F35B-C594-1E91-C3D5-E9DB8BB4AA3A}"/>
                </a:ext>
              </a:extLst>
            </p:cNvPr>
            <p:cNvSpPr/>
            <p:nvPr/>
          </p:nvSpPr>
          <p:spPr>
            <a:xfrm>
              <a:off x="7026910" y="4706620"/>
              <a:ext cx="67309" cy="80009"/>
            </a:xfrm>
            <a:custGeom>
              <a:avLst/>
              <a:gdLst>
                <a:gd name="connsiteX0" fmla="*/ 11430 w 67309"/>
                <a:gd name="connsiteY0" fmla="*/ 1270 h 80009"/>
                <a:gd name="connsiteX1" fmla="*/ 11430 w 67309"/>
                <a:gd name="connsiteY1" fmla="*/ 11430 h 80009"/>
                <a:gd name="connsiteX2" fmla="*/ 11430 w 67309"/>
                <a:gd name="connsiteY2" fmla="*/ 17780 h 80009"/>
                <a:gd name="connsiteX3" fmla="*/ 11430 w 67309"/>
                <a:gd name="connsiteY3" fmla="*/ 17780 h 80009"/>
                <a:gd name="connsiteX4" fmla="*/ 40640 w 67309"/>
                <a:gd name="connsiteY4" fmla="*/ 0 h 80009"/>
                <a:gd name="connsiteX5" fmla="*/ 67310 w 67309"/>
                <a:gd name="connsiteY5" fmla="*/ 30480 h 80009"/>
                <a:gd name="connsiteX6" fmla="*/ 67310 w 67309"/>
                <a:gd name="connsiteY6" fmla="*/ 78740 h 80009"/>
                <a:gd name="connsiteX7" fmla="*/ 53340 w 67309"/>
                <a:gd name="connsiteY7" fmla="*/ 78740 h 80009"/>
                <a:gd name="connsiteX8" fmla="*/ 53340 w 67309"/>
                <a:gd name="connsiteY8" fmla="*/ 34290 h 80009"/>
                <a:gd name="connsiteX9" fmla="*/ 39370 w 67309"/>
                <a:gd name="connsiteY9" fmla="*/ 13970 h 80009"/>
                <a:gd name="connsiteX10" fmla="*/ 13970 w 67309"/>
                <a:gd name="connsiteY10" fmla="*/ 41910 h 80009"/>
                <a:gd name="connsiteX11" fmla="*/ 13970 w 67309"/>
                <a:gd name="connsiteY11" fmla="*/ 80010 h 80009"/>
                <a:gd name="connsiteX12" fmla="*/ 0 w 67309"/>
                <a:gd name="connsiteY12" fmla="*/ 80010 h 80009"/>
                <a:gd name="connsiteX13" fmla="*/ 0 w 67309"/>
                <a:gd name="connsiteY13" fmla="*/ 3810 h 80009"/>
                <a:gd name="connsiteX14" fmla="*/ 12700 w 67309"/>
                <a:gd name="connsiteY14" fmla="*/ 3810 h 8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09" h="80009">
                  <a:moveTo>
                    <a:pt x="11430" y="1270"/>
                  </a:moveTo>
                  <a:lnTo>
                    <a:pt x="11430" y="11430"/>
                  </a:lnTo>
                  <a:cubicBezTo>
                    <a:pt x="11430" y="15240"/>
                    <a:pt x="11430" y="16510"/>
                    <a:pt x="11430" y="17780"/>
                  </a:cubicBezTo>
                  <a:lnTo>
                    <a:pt x="11430" y="17780"/>
                  </a:lnTo>
                  <a:cubicBezTo>
                    <a:pt x="13970" y="11430"/>
                    <a:pt x="24130" y="0"/>
                    <a:pt x="40640" y="0"/>
                  </a:cubicBezTo>
                  <a:cubicBezTo>
                    <a:pt x="57150" y="0"/>
                    <a:pt x="67310" y="11430"/>
                    <a:pt x="67310" y="30480"/>
                  </a:cubicBezTo>
                  <a:lnTo>
                    <a:pt x="67310" y="78740"/>
                  </a:lnTo>
                  <a:lnTo>
                    <a:pt x="53340" y="78740"/>
                  </a:lnTo>
                  <a:lnTo>
                    <a:pt x="53340" y="34290"/>
                  </a:lnTo>
                  <a:cubicBezTo>
                    <a:pt x="53340" y="24130"/>
                    <a:pt x="52070" y="13970"/>
                    <a:pt x="39370" y="13970"/>
                  </a:cubicBezTo>
                  <a:cubicBezTo>
                    <a:pt x="26670" y="13970"/>
                    <a:pt x="13970" y="25400"/>
                    <a:pt x="13970" y="41910"/>
                  </a:cubicBezTo>
                  <a:lnTo>
                    <a:pt x="13970" y="80010"/>
                  </a:lnTo>
                  <a:lnTo>
                    <a:pt x="0" y="80010"/>
                  </a:lnTo>
                  <a:lnTo>
                    <a:pt x="0" y="3810"/>
                  </a:lnTo>
                  <a:lnTo>
                    <a:pt x="1270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 400">
              <a:extLst>
                <a:ext uri="{FF2B5EF4-FFF2-40B4-BE49-F238E27FC236}">
                  <a16:creationId xmlns:a16="http://schemas.microsoft.com/office/drawing/2014/main" id="{9C8ABDDB-9540-89D2-38CD-3A4F060D215E}"/>
                </a:ext>
              </a:extLst>
            </p:cNvPr>
            <p:cNvSpPr/>
            <p:nvPr/>
          </p:nvSpPr>
          <p:spPr>
            <a:xfrm>
              <a:off x="7117081" y="4677410"/>
              <a:ext cx="17779" cy="106680"/>
            </a:xfrm>
            <a:custGeom>
              <a:avLst/>
              <a:gdLst>
                <a:gd name="connsiteX0" fmla="*/ 8889 w 17779"/>
                <a:gd name="connsiteY0" fmla="*/ 0 h 106680"/>
                <a:gd name="connsiteX1" fmla="*/ 17780 w 17779"/>
                <a:gd name="connsiteY1" fmla="*/ 8890 h 106680"/>
                <a:gd name="connsiteX2" fmla="*/ 8889 w 17779"/>
                <a:gd name="connsiteY2" fmla="*/ 17780 h 106680"/>
                <a:gd name="connsiteX3" fmla="*/ 0 w 17779"/>
                <a:gd name="connsiteY3" fmla="*/ 8890 h 106680"/>
                <a:gd name="connsiteX4" fmla="*/ 8889 w 17779"/>
                <a:gd name="connsiteY4" fmla="*/ 0 h 106680"/>
                <a:gd name="connsiteX5" fmla="*/ 16510 w 17779"/>
                <a:gd name="connsiteY5" fmla="*/ 30480 h 106680"/>
                <a:gd name="connsiteX6" fmla="*/ 16510 w 17779"/>
                <a:gd name="connsiteY6" fmla="*/ 106680 h 106680"/>
                <a:gd name="connsiteX7" fmla="*/ 2539 w 17779"/>
                <a:gd name="connsiteY7" fmla="*/ 106680 h 106680"/>
                <a:gd name="connsiteX8" fmla="*/ 2539 w 17779"/>
                <a:gd name="connsiteY8" fmla="*/ 30480 h 106680"/>
                <a:gd name="connsiteX9" fmla="*/ 16510 w 17779"/>
                <a:gd name="connsiteY9" fmla="*/ 30480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79" h="106680">
                  <a:moveTo>
                    <a:pt x="8889" y="0"/>
                  </a:moveTo>
                  <a:cubicBezTo>
                    <a:pt x="13970" y="0"/>
                    <a:pt x="17780" y="3810"/>
                    <a:pt x="17780" y="8890"/>
                  </a:cubicBezTo>
                  <a:cubicBezTo>
                    <a:pt x="17780" y="13970"/>
                    <a:pt x="13970" y="17780"/>
                    <a:pt x="8889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0"/>
                    <a:pt x="3810" y="0"/>
                    <a:pt x="8889" y="0"/>
                  </a:cubicBezTo>
                  <a:close/>
                  <a:moveTo>
                    <a:pt x="16510" y="30480"/>
                  </a:moveTo>
                  <a:lnTo>
                    <a:pt x="16510" y="106680"/>
                  </a:lnTo>
                  <a:lnTo>
                    <a:pt x="2539" y="106680"/>
                  </a:lnTo>
                  <a:lnTo>
                    <a:pt x="2539" y="30480"/>
                  </a:lnTo>
                  <a:lnTo>
                    <a:pt x="16510" y="304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 401">
              <a:extLst>
                <a:ext uri="{FF2B5EF4-FFF2-40B4-BE49-F238E27FC236}">
                  <a16:creationId xmlns:a16="http://schemas.microsoft.com/office/drawing/2014/main" id="{A9637310-37B3-E779-740A-EF3B0EEEC7F8}"/>
                </a:ext>
              </a:extLst>
            </p:cNvPr>
            <p:cNvSpPr/>
            <p:nvPr/>
          </p:nvSpPr>
          <p:spPr>
            <a:xfrm>
              <a:off x="7153910" y="4707890"/>
              <a:ext cx="63500" cy="78739"/>
            </a:xfrm>
            <a:custGeom>
              <a:avLst/>
              <a:gdLst>
                <a:gd name="connsiteX0" fmla="*/ 40640 w 63500"/>
                <a:gd name="connsiteY0" fmla="*/ 66040 h 78739"/>
                <a:gd name="connsiteX1" fmla="*/ 63500 w 63500"/>
                <a:gd name="connsiteY1" fmla="*/ 59690 h 78739"/>
                <a:gd name="connsiteX2" fmla="*/ 63500 w 63500"/>
                <a:gd name="connsiteY2" fmla="*/ 72390 h 78739"/>
                <a:gd name="connsiteX3" fmla="*/ 39370 w 63500"/>
                <a:gd name="connsiteY3" fmla="*/ 78740 h 78739"/>
                <a:gd name="connsiteX4" fmla="*/ 0 w 63500"/>
                <a:gd name="connsiteY4" fmla="*/ 39370 h 78739"/>
                <a:gd name="connsiteX5" fmla="*/ 39370 w 63500"/>
                <a:gd name="connsiteY5" fmla="*/ 0 h 78739"/>
                <a:gd name="connsiteX6" fmla="*/ 62230 w 63500"/>
                <a:gd name="connsiteY6" fmla="*/ 6350 h 78739"/>
                <a:gd name="connsiteX7" fmla="*/ 62230 w 63500"/>
                <a:gd name="connsiteY7" fmla="*/ 20320 h 78739"/>
                <a:gd name="connsiteX8" fmla="*/ 39370 w 63500"/>
                <a:gd name="connsiteY8" fmla="*/ 13970 h 78739"/>
                <a:gd name="connsiteX9" fmla="*/ 12700 w 63500"/>
                <a:gd name="connsiteY9" fmla="*/ 40640 h 78739"/>
                <a:gd name="connsiteX10" fmla="*/ 39370 w 63500"/>
                <a:gd name="connsiteY10" fmla="*/ 6731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500" h="78739">
                  <a:moveTo>
                    <a:pt x="40640" y="66040"/>
                  </a:moveTo>
                  <a:cubicBezTo>
                    <a:pt x="50800" y="66040"/>
                    <a:pt x="59690" y="62230"/>
                    <a:pt x="63500" y="59690"/>
                  </a:cubicBezTo>
                  <a:lnTo>
                    <a:pt x="63500" y="72390"/>
                  </a:lnTo>
                  <a:cubicBezTo>
                    <a:pt x="58420" y="74930"/>
                    <a:pt x="52070" y="78740"/>
                    <a:pt x="3937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9370" y="0"/>
                  </a:cubicBezTo>
                  <a:cubicBezTo>
                    <a:pt x="62230" y="0"/>
                    <a:pt x="58420" y="3810"/>
                    <a:pt x="62230" y="6350"/>
                  </a:cubicBezTo>
                  <a:lnTo>
                    <a:pt x="62230" y="20320"/>
                  </a:lnTo>
                  <a:cubicBezTo>
                    <a:pt x="57150" y="16510"/>
                    <a:pt x="49530" y="13970"/>
                    <a:pt x="39370" y="13970"/>
                  </a:cubicBezTo>
                  <a:cubicBezTo>
                    <a:pt x="24130" y="13970"/>
                    <a:pt x="12700" y="25400"/>
                    <a:pt x="12700" y="40640"/>
                  </a:cubicBezTo>
                  <a:cubicBezTo>
                    <a:pt x="12700" y="55880"/>
                    <a:pt x="22860" y="67310"/>
                    <a:pt x="3937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 402">
              <a:extLst>
                <a:ext uri="{FF2B5EF4-FFF2-40B4-BE49-F238E27FC236}">
                  <a16:creationId xmlns:a16="http://schemas.microsoft.com/office/drawing/2014/main" id="{970F4757-3CE3-26C4-3C7C-39CACA0A818A}"/>
                </a:ext>
              </a:extLst>
            </p:cNvPr>
            <p:cNvSpPr/>
            <p:nvPr/>
          </p:nvSpPr>
          <p:spPr>
            <a:xfrm>
              <a:off x="7232651" y="4706620"/>
              <a:ext cx="63500" cy="78739"/>
            </a:xfrm>
            <a:custGeom>
              <a:avLst/>
              <a:gdLst>
                <a:gd name="connsiteX0" fmla="*/ 5080 w 63500"/>
                <a:gd name="connsiteY0" fmla="*/ 5080 h 78739"/>
                <a:gd name="connsiteX1" fmla="*/ 31750 w 63500"/>
                <a:gd name="connsiteY1" fmla="*/ 0 h 78739"/>
                <a:gd name="connsiteX2" fmla="*/ 63500 w 63500"/>
                <a:gd name="connsiteY2" fmla="*/ 29210 h 78739"/>
                <a:gd name="connsiteX3" fmla="*/ 63500 w 63500"/>
                <a:gd name="connsiteY3" fmla="*/ 77470 h 78739"/>
                <a:gd name="connsiteX4" fmla="*/ 50800 w 63500"/>
                <a:gd name="connsiteY4" fmla="*/ 77470 h 78739"/>
                <a:gd name="connsiteX5" fmla="*/ 50800 w 63500"/>
                <a:gd name="connsiteY5" fmla="*/ 68580 h 78739"/>
                <a:gd name="connsiteX6" fmla="*/ 50800 w 63500"/>
                <a:gd name="connsiteY6" fmla="*/ 62230 h 78739"/>
                <a:gd name="connsiteX7" fmla="*/ 50800 w 63500"/>
                <a:gd name="connsiteY7" fmla="*/ 62230 h 78739"/>
                <a:gd name="connsiteX8" fmla="*/ 24130 w 63500"/>
                <a:gd name="connsiteY8" fmla="*/ 78740 h 78739"/>
                <a:gd name="connsiteX9" fmla="*/ 0 w 63500"/>
                <a:gd name="connsiteY9" fmla="*/ 55880 h 78739"/>
                <a:gd name="connsiteX10" fmla="*/ 49530 w 63500"/>
                <a:gd name="connsiteY10" fmla="*/ 33020 h 78739"/>
                <a:gd name="connsiteX11" fmla="*/ 49530 w 63500"/>
                <a:gd name="connsiteY11" fmla="*/ 29210 h 78739"/>
                <a:gd name="connsiteX12" fmla="*/ 29210 w 63500"/>
                <a:gd name="connsiteY12" fmla="*/ 11430 h 78739"/>
                <a:gd name="connsiteX13" fmla="*/ 3810 w 63500"/>
                <a:gd name="connsiteY13" fmla="*/ 17780 h 78739"/>
                <a:gd name="connsiteX14" fmla="*/ 3810 w 63500"/>
                <a:gd name="connsiteY14" fmla="*/ 5080 h 78739"/>
                <a:gd name="connsiteX15" fmla="*/ 49530 w 63500"/>
                <a:gd name="connsiteY15" fmla="*/ 43180 h 78739"/>
                <a:gd name="connsiteX16" fmla="*/ 13970 w 63500"/>
                <a:gd name="connsiteY16" fmla="*/ 55880 h 78739"/>
                <a:gd name="connsiteX17" fmla="*/ 26670 w 63500"/>
                <a:gd name="connsiteY17" fmla="*/ 67310 h 78739"/>
                <a:gd name="connsiteX18" fmla="*/ 49530 w 63500"/>
                <a:gd name="connsiteY18" fmla="*/ 4318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78739">
                  <a:moveTo>
                    <a:pt x="5080" y="5080"/>
                  </a:moveTo>
                  <a:cubicBezTo>
                    <a:pt x="8890" y="2540"/>
                    <a:pt x="19050" y="0"/>
                    <a:pt x="31750" y="0"/>
                  </a:cubicBezTo>
                  <a:cubicBezTo>
                    <a:pt x="53340" y="0"/>
                    <a:pt x="63500" y="10160"/>
                    <a:pt x="63500" y="29210"/>
                  </a:cubicBezTo>
                  <a:lnTo>
                    <a:pt x="63500" y="77470"/>
                  </a:lnTo>
                  <a:lnTo>
                    <a:pt x="50800" y="77470"/>
                  </a:lnTo>
                  <a:lnTo>
                    <a:pt x="50800" y="68580"/>
                  </a:lnTo>
                  <a:cubicBezTo>
                    <a:pt x="50800" y="64770"/>
                    <a:pt x="50800" y="62230"/>
                    <a:pt x="50800" y="62230"/>
                  </a:cubicBezTo>
                  <a:lnTo>
                    <a:pt x="50800" y="62230"/>
                  </a:lnTo>
                  <a:cubicBezTo>
                    <a:pt x="50800" y="64770"/>
                    <a:pt x="41910" y="78740"/>
                    <a:pt x="24130" y="78740"/>
                  </a:cubicBezTo>
                  <a:cubicBezTo>
                    <a:pt x="6350" y="78740"/>
                    <a:pt x="0" y="69850"/>
                    <a:pt x="0" y="55880"/>
                  </a:cubicBezTo>
                  <a:cubicBezTo>
                    <a:pt x="0" y="41910"/>
                    <a:pt x="17780" y="27940"/>
                    <a:pt x="49530" y="33020"/>
                  </a:cubicBezTo>
                  <a:lnTo>
                    <a:pt x="49530" y="29210"/>
                  </a:lnTo>
                  <a:cubicBezTo>
                    <a:pt x="49530" y="16510"/>
                    <a:pt x="41910" y="11430"/>
                    <a:pt x="29210" y="11430"/>
                  </a:cubicBezTo>
                  <a:cubicBezTo>
                    <a:pt x="16510" y="11430"/>
                    <a:pt x="8890" y="15240"/>
                    <a:pt x="3810" y="17780"/>
                  </a:cubicBezTo>
                  <a:lnTo>
                    <a:pt x="3810" y="5080"/>
                  </a:lnTo>
                  <a:close/>
                  <a:moveTo>
                    <a:pt x="49530" y="43180"/>
                  </a:moveTo>
                  <a:cubicBezTo>
                    <a:pt x="24130" y="39370"/>
                    <a:pt x="13970" y="45720"/>
                    <a:pt x="13970" y="55880"/>
                  </a:cubicBezTo>
                  <a:cubicBezTo>
                    <a:pt x="13970" y="66040"/>
                    <a:pt x="19050" y="67310"/>
                    <a:pt x="26670" y="67310"/>
                  </a:cubicBezTo>
                  <a:cubicBezTo>
                    <a:pt x="39370" y="67310"/>
                    <a:pt x="49530" y="54610"/>
                    <a:pt x="4953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 403">
              <a:extLst>
                <a:ext uri="{FF2B5EF4-FFF2-40B4-BE49-F238E27FC236}">
                  <a16:creationId xmlns:a16="http://schemas.microsoft.com/office/drawing/2014/main" id="{F00302DE-9049-8CC4-5D99-79693E76D087}"/>
                </a:ext>
              </a:extLst>
            </p:cNvPr>
            <p:cNvSpPr/>
            <p:nvPr/>
          </p:nvSpPr>
          <p:spPr>
            <a:xfrm>
              <a:off x="7311391" y="4685030"/>
              <a:ext cx="52069" cy="100329"/>
            </a:xfrm>
            <a:custGeom>
              <a:avLst/>
              <a:gdLst>
                <a:gd name="connsiteX0" fmla="*/ 12700 w 52069"/>
                <a:gd name="connsiteY0" fmla="*/ 22860 h 100329"/>
                <a:gd name="connsiteX1" fmla="*/ 12700 w 52069"/>
                <a:gd name="connsiteY1" fmla="*/ 0 h 100329"/>
                <a:gd name="connsiteX2" fmla="*/ 26670 w 52069"/>
                <a:gd name="connsiteY2" fmla="*/ 0 h 100329"/>
                <a:gd name="connsiteX3" fmla="*/ 26670 w 52069"/>
                <a:gd name="connsiteY3" fmla="*/ 22860 h 100329"/>
                <a:gd name="connsiteX4" fmla="*/ 49530 w 52069"/>
                <a:gd name="connsiteY4" fmla="*/ 22860 h 100329"/>
                <a:gd name="connsiteX5" fmla="*/ 49530 w 52069"/>
                <a:gd name="connsiteY5" fmla="*/ 34290 h 100329"/>
                <a:gd name="connsiteX6" fmla="*/ 26670 w 52069"/>
                <a:gd name="connsiteY6" fmla="*/ 34290 h 100329"/>
                <a:gd name="connsiteX7" fmla="*/ 26670 w 52069"/>
                <a:gd name="connsiteY7" fmla="*/ 73660 h 100329"/>
                <a:gd name="connsiteX8" fmla="*/ 38100 w 52069"/>
                <a:gd name="connsiteY8" fmla="*/ 87630 h 100329"/>
                <a:gd name="connsiteX9" fmla="*/ 52070 w 52069"/>
                <a:gd name="connsiteY9" fmla="*/ 83820 h 100329"/>
                <a:gd name="connsiteX10" fmla="*/ 52070 w 52069"/>
                <a:gd name="connsiteY10" fmla="*/ 96520 h 100329"/>
                <a:gd name="connsiteX11" fmla="*/ 35560 w 52069"/>
                <a:gd name="connsiteY11" fmla="*/ 100330 h 100329"/>
                <a:gd name="connsiteX12" fmla="*/ 12700 w 52069"/>
                <a:gd name="connsiteY12" fmla="*/ 77470 h 100329"/>
                <a:gd name="connsiteX13" fmla="*/ 12700 w 52069"/>
                <a:gd name="connsiteY13" fmla="*/ 34290 h 100329"/>
                <a:gd name="connsiteX14" fmla="*/ 0 w 52069"/>
                <a:gd name="connsiteY14" fmla="*/ 34290 h 100329"/>
                <a:gd name="connsiteX15" fmla="*/ 0 w 52069"/>
                <a:gd name="connsiteY15" fmla="*/ 22860 h 100329"/>
                <a:gd name="connsiteX16" fmla="*/ 12700 w 52069"/>
                <a:gd name="connsiteY16" fmla="*/ 22860 h 100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069" h="100329">
                  <a:moveTo>
                    <a:pt x="12700" y="22860"/>
                  </a:moveTo>
                  <a:lnTo>
                    <a:pt x="12700" y="0"/>
                  </a:lnTo>
                  <a:lnTo>
                    <a:pt x="26670" y="0"/>
                  </a:lnTo>
                  <a:lnTo>
                    <a:pt x="26670" y="22860"/>
                  </a:lnTo>
                  <a:lnTo>
                    <a:pt x="49530" y="22860"/>
                  </a:lnTo>
                  <a:lnTo>
                    <a:pt x="49530" y="34290"/>
                  </a:lnTo>
                  <a:lnTo>
                    <a:pt x="26670" y="34290"/>
                  </a:lnTo>
                  <a:lnTo>
                    <a:pt x="26670" y="73660"/>
                  </a:lnTo>
                  <a:cubicBezTo>
                    <a:pt x="26670" y="85090"/>
                    <a:pt x="31750" y="87630"/>
                    <a:pt x="38100" y="87630"/>
                  </a:cubicBezTo>
                  <a:cubicBezTo>
                    <a:pt x="44450" y="87630"/>
                    <a:pt x="48260" y="86360"/>
                    <a:pt x="52070" y="83820"/>
                  </a:cubicBezTo>
                  <a:lnTo>
                    <a:pt x="52070" y="96520"/>
                  </a:lnTo>
                  <a:cubicBezTo>
                    <a:pt x="48260" y="97790"/>
                    <a:pt x="41910" y="100330"/>
                    <a:pt x="35560" y="100330"/>
                  </a:cubicBezTo>
                  <a:cubicBezTo>
                    <a:pt x="24130" y="100330"/>
                    <a:pt x="12700" y="95250"/>
                    <a:pt x="12700" y="77470"/>
                  </a:cubicBezTo>
                  <a:lnTo>
                    <a:pt x="12700" y="34290"/>
                  </a:lnTo>
                  <a:lnTo>
                    <a:pt x="0" y="34290"/>
                  </a:lnTo>
                  <a:lnTo>
                    <a:pt x="0" y="22860"/>
                  </a:lnTo>
                  <a:lnTo>
                    <a:pt x="12700" y="228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 404">
              <a:extLst>
                <a:ext uri="{FF2B5EF4-FFF2-40B4-BE49-F238E27FC236}">
                  <a16:creationId xmlns:a16="http://schemas.microsoft.com/office/drawing/2014/main" id="{D520C078-642E-C272-BF5C-44BC8213C6CB}"/>
                </a:ext>
              </a:extLst>
            </p:cNvPr>
            <p:cNvSpPr/>
            <p:nvPr/>
          </p:nvSpPr>
          <p:spPr>
            <a:xfrm>
              <a:off x="7376160" y="4677410"/>
              <a:ext cx="17780" cy="106680"/>
            </a:xfrm>
            <a:custGeom>
              <a:avLst/>
              <a:gdLst>
                <a:gd name="connsiteX0" fmla="*/ 8890 w 17780"/>
                <a:gd name="connsiteY0" fmla="*/ 0 h 106680"/>
                <a:gd name="connsiteX1" fmla="*/ 17780 w 17780"/>
                <a:gd name="connsiteY1" fmla="*/ 8890 h 106680"/>
                <a:gd name="connsiteX2" fmla="*/ 8890 w 17780"/>
                <a:gd name="connsiteY2" fmla="*/ 17780 h 106680"/>
                <a:gd name="connsiteX3" fmla="*/ 0 w 17780"/>
                <a:gd name="connsiteY3" fmla="*/ 8890 h 106680"/>
                <a:gd name="connsiteX4" fmla="*/ 8890 w 17780"/>
                <a:gd name="connsiteY4" fmla="*/ 0 h 106680"/>
                <a:gd name="connsiteX5" fmla="*/ 16510 w 17780"/>
                <a:gd name="connsiteY5" fmla="*/ 30480 h 106680"/>
                <a:gd name="connsiteX6" fmla="*/ 16510 w 17780"/>
                <a:gd name="connsiteY6" fmla="*/ 106680 h 106680"/>
                <a:gd name="connsiteX7" fmla="*/ 2540 w 17780"/>
                <a:gd name="connsiteY7" fmla="*/ 106680 h 106680"/>
                <a:gd name="connsiteX8" fmla="*/ 2540 w 17780"/>
                <a:gd name="connsiteY8" fmla="*/ 30480 h 106680"/>
                <a:gd name="connsiteX9" fmla="*/ 16510 w 17780"/>
                <a:gd name="connsiteY9" fmla="*/ 30480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0" h="106680">
                  <a:moveTo>
                    <a:pt x="8890" y="0"/>
                  </a:moveTo>
                  <a:cubicBezTo>
                    <a:pt x="13970" y="0"/>
                    <a:pt x="17780" y="3810"/>
                    <a:pt x="17780" y="8890"/>
                  </a:cubicBezTo>
                  <a:cubicBezTo>
                    <a:pt x="17780" y="13970"/>
                    <a:pt x="13970" y="17780"/>
                    <a:pt x="889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0"/>
                    <a:pt x="3810" y="0"/>
                    <a:pt x="8890" y="0"/>
                  </a:cubicBezTo>
                  <a:close/>
                  <a:moveTo>
                    <a:pt x="16510" y="30480"/>
                  </a:moveTo>
                  <a:lnTo>
                    <a:pt x="16510" y="106680"/>
                  </a:lnTo>
                  <a:lnTo>
                    <a:pt x="2540" y="106680"/>
                  </a:lnTo>
                  <a:lnTo>
                    <a:pt x="2540" y="30480"/>
                  </a:lnTo>
                  <a:lnTo>
                    <a:pt x="16510" y="304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 405">
              <a:extLst>
                <a:ext uri="{FF2B5EF4-FFF2-40B4-BE49-F238E27FC236}">
                  <a16:creationId xmlns:a16="http://schemas.microsoft.com/office/drawing/2014/main" id="{1128FF37-69EF-020C-1BFE-04359E69479B}"/>
                </a:ext>
              </a:extLst>
            </p:cNvPr>
            <p:cNvSpPr/>
            <p:nvPr/>
          </p:nvSpPr>
          <p:spPr>
            <a:xfrm>
              <a:off x="7414260" y="4706620"/>
              <a:ext cx="78740" cy="78739"/>
            </a:xfrm>
            <a:custGeom>
              <a:avLst/>
              <a:gdLst>
                <a:gd name="connsiteX0" fmla="*/ 78740 w 78740"/>
                <a:gd name="connsiteY0" fmla="*/ 39370 h 78739"/>
                <a:gd name="connsiteX1" fmla="*/ 39370 w 78740"/>
                <a:gd name="connsiteY1" fmla="*/ 78740 h 78739"/>
                <a:gd name="connsiteX2" fmla="*/ 0 w 78740"/>
                <a:gd name="connsiteY2" fmla="*/ 39370 h 78739"/>
                <a:gd name="connsiteX3" fmla="*/ 39370 w 78740"/>
                <a:gd name="connsiteY3" fmla="*/ 0 h 78739"/>
                <a:gd name="connsiteX4" fmla="*/ 78740 w 78740"/>
                <a:gd name="connsiteY4" fmla="*/ 39370 h 78739"/>
                <a:gd name="connsiteX5" fmla="*/ 64770 w 78740"/>
                <a:gd name="connsiteY5" fmla="*/ 39370 h 78739"/>
                <a:gd name="connsiteX6" fmla="*/ 39370 w 78740"/>
                <a:gd name="connsiteY6" fmla="*/ 11430 h 78739"/>
                <a:gd name="connsiteX7" fmla="*/ 13970 w 78740"/>
                <a:gd name="connsiteY7" fmla="*/ 39370 h 78739"/>
                <a:gd name="connsiteX8" fmla="*/ 39370 w 78740"/>
                <a:gd name="connsiteY8" fmla="*/ 67310 h 78739"/>
                <a:gd name="connsiteX9" fmla="*/ 64770 w 78740"/>
                <a:gd name="connsiteY9" fmla="*/ 3937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740" h="78739">
                  <a:moveTo>
                    <a:pt x="78740" y="39370"/>
                  </a:moveTo>
                  <a:cubicBezTo>
                    <a:pt x="78740" y="62230"/>
                    <a:pt x="62230" y="78740"/>
                    <a:pt x="3937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9370" y="0"/>
                  </a:cubicBezTo>
                  <a:cubicBezTo>
                    <a:pt x="62230" y="0"/>
                    <a:pt x="78740" y="16510"/>
                    <a:pt x="78740" y="39370"/>
                  </a:cubicBezTo>
                  <a:close/>
                  <a:moveTo>
                    <a:pt x="64770" y="39370"/>
                  </a:moveTo>
                  <a:cubicBezTo>
                    <a:pt x="64770" y="22860"/>
                    <a:pt x="53340" y="11430"/>
                    <a:pt x="39370" y="11430"/>
                  </a:cubicBezTo>
                  <a:cubicBezTo>
                    <a:pt x="25400" y="11430"/>
                    <a:pt x="13970" y="22860"/>
                    <a:pt x="13970" y="39370"/>
                  </a:cubicBezTo>
                  <a:cubicBezTo>
                    <a:pt x="13970" y="55880"/>
                    <a:pt x="25400" y="67310"/>
                    <a:pt x="39370" y="67310"/>
                  </a:cubicBezTo>
                  <a:cubicBezTo>
                    <a:pt x="53340" y="67310"/>
                    <a:pt x="64770" y="55880"/>
                    <a:pt x="6477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 406">
              <a:extLst>
                <a:ext uri="{FF2B5EF4-FFF2-40B4-BE49-F238E27FC236}">
                  <a16:creationId xmlns:a16="http://schemas.microsoft.com/office/drawing/2014/main" id="{EA2BD333-7CF3-2EAD-493F-9AA92D33800D}"/>
                </a:ext>
              </a:extLst>
            </p:cNvPr>
            <p:cNvSpPr/>
            <p:nvPr/>
          </p:nvSpPr>
          <p:spPr>
            <a:xfrm>
              <a:off x="7515860" y="4706620"/>
              <a:ext cx="67309" cy="80009"/>
            </a:xfrm>
            <a:custGeom>
              <a:avLst/>
              <a:gdLst>
                <a:gd name="connsiteX0" fmla="*/ 11430 w 67309"/>
                <a:gd name="connsiteY0" fmla="*/ 1270 h 80009"/>
                <a:gd name="connsiteX1" fmla="*/ 11430 w 67309"/>
                <a:gd name="connsiteY1" fmla="*/ 11430 h 80009"/>
                <a:gd name="connsiteX2" fmla="*/ 11430 w 67309"/>
                <a:gd name="connsiteY2" fmla="*/ 17780 h 80009"/>
                <a:gd name="connsiteX3" fmla="*/ 11430 w 67309"/>
                <a:gd name="connsiteY3" fmla="*/ 17780 h 80009"/>
                <a:gd name="connsiteX4" fmla="*/ 40640 w 67309"/>
                <a:gd name="connsiteY4" fmla="*/ 0 h 80009"/>
                <a:gd name="connsiteX5" fmla="*/ 67310 w 67309"/>
                <a:gd name="connsiteY5" fmla="*/ 30480 h 80009"/>
                <a:gd name="connsiteX6" fmla="*/ 67310 w 67309"/>
                <a:gd name="connsiteY6" fmla="*/ 78740 h 80009"/>
                <a:gd name="connsiteX7" fmla="*/ 53340 w 67309"/>
                <a:gd name="connsiteY7" fmla="*/ 78740 h 80009"/>
                <a:gd name="connsiteX8" fmla="*/ 53340 w 67309"/>
                <a:gd name="connsiteY8" fmla="*/ 34290 h 80009"/>
                <a:gd name="connsiteX9" fmla="*/ 39370 w 67309"/>
                <a:gd name="connsiteY9" fmla="*/ 13970 h 80009"/>
                <a:gd name="connsiteX10" fmla="*/ 13970 w 67309"/>
                <a:gd name="connsiteY10" fmla="*/ 41910 h 80009"/>
                <a:gd name="connsiteX11" fmla="*/ 13970 w 67309"/>
                <a:gd name="connsiteY11" fmla="*/ 80010 h 80009"/>
                <a:gd name="connsiteX12" fmla="*/ 0 w 67309"/>
                <a:gd name="connsiteY12" fmla="*/ 80010 h 80009"/>
                <a:gd name="connsiteX13" fmla="*/ 0 w 67309"/>
                <a:gd name="connsiteY13" fmla="*/ 3810 h 80009"/>
                <a:gd name="connsiteX14" fmla="*/ 12700 w 67309"/>
                <a:gd name="connsiteY14" fmla="*/ 3810 h 8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09" h="80009">
                  <a:moveTo>
                    <a:pt x="11430" y="1270"/>
                  </a:moveTo>
                  <a:lnTo>
                    <a:pt x="11430" y="11430"/>
                  </a:lnTo>
                  <a:cubicBezTo>
                    <a:pt x="11430" y="15240"/>
                    <a:pt x="11430" y="16510"/>
                    <a:pt x="11430" y="17780"/>
                  </a:cubicBezTo>
                  <a:lnTo>
                    <a:pt x="11430" y="17780"/>
                  </a:lnTo>
                  <a:cubicBezTo>
                    <a:pt x="13970" y="11430"/>
                    <a:pt x="24130" y="0"/>
                    <a:pt x="40640" y="0"/>
                  </a:cubicBezTo>
                  <a:cubicBezTo>
                    <a:pt x="57150" y="0"/>
                    <a:pt x="67310" y="11430"/>
                    <a:pt x="67310" y="30480"/>
                  </a:cubicBezTo>
                  <a:lnTo>
                    <a:pt x="67310" y="78740"/>
                  </a:lnTo>
                  <a:lnTo>
                    <a:pt x="53340" y="78740"/>
                  </a:lnTo>
                  <a:lnTo>
                    <a:pt x="53340" y="34290"/>
                  </a:lnTo>
                  <a:cubicBezTo>
                    <a:pt x="53340" y="24130"/>
                    <a:pt x="52070" y="13970"/>
                    <a:pt x="39370" y="13970"/>
                  </a:cubicBezTo>
                  <a:cubicBezTo>
                    <a:pt x="26670" y="13970"/>
                    <a:pt x="13970" y="25400"/>
                    <a:pt x="13970" y="41910"/>
                  </a:cubicBezTo>
                  <a:lnTo>
                    <a:pt x="13970" y="80010"/>
                  </a:lnTo>
                  <a:lnTo>
                    <a:pt x="0" y="80010"/>
                  </a:lnTo>
                  <a:lnTo>
                    <a:pt x="0" y="3810"/>
                  </a:lnTo>
                  <a:lnTo>
                    <a:pt x="1270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 407">
              <a:extLst>
                <a:ext uri="{FF2B5EF4-FFF2-40B4-BE49-F238E27FC236}">
                  <a16:creationId xmlns:a16="http://schemas.microsoft.com/office/drawing/2014/main" id="{E244D8F9-569A-FFBD-1FD1-791526B83647}"/>
                </a:ext>
              </a:extLst>
            </p:cNvPr>
            <p:cNvSpPr/>
            <p:nvPr/>
          </p:nvSpPr>
          <p:spPr>
            <a:xfrm>
              <a:off x="7799070" y="4672330"/>
              <a:ext cx="63500" cy="113029"/>
            </a:xfrm>
            <a:custGeom>
              <a:avLst/>
              <a:gdLst>
                <a:gd name="connsiteX0" fmla="*/ 24130 w 63500"/>
                <a:gd name="connsiteY0" fmla="*/ 13970 h 113029"/>
                <a:gd name="connsiteX1" fmla="*/ 1270 w 63500"/>
                <a:gd name="connsiteY1" fmla="*/ 19050 h 113029"/>
                <a:gd name="connsiteX2" fmla="*/ 1270 w 63500"/>
                <a:gd name="connsiteY2" fmla="*/ 5080 h 113029"/>
                <a:gd name="connsiteX3" fmla="*/ 26670 w 63500"/>
                <a:gd name="connsiteY3" fmla="*/ 0 h 113029"/>
                <a:gd name="connsiteX4" fmla="*/ 62230 w 63500"/>
                <a:gd name="connsiteY4" fmla="*/ 29210 h 113029"/>
                <a:gd name="connsiteX5" fmla="*/ 41911 w 63500"/>
                <a:gd name="connsiteY5" fmla="*/ 54610 h 113029"/>
                <a:gd name="connsiteX6" fmla="*/ 63500 w 63500"/>
                <a:gd name="connsiteY6" fmla="*/ 82550 h 113029"/>
                <a:gd name="connsiteX7" fmla="*/ 26670 w 63500"/>
                <a:gd name="connsiteY7" fmla="*/ 113030 h 113029"/>
                <a:gd name="connsiteX8" fmla="*/ 0 w 63500"/>
                <a:gd name="connsiteY8" fmla="*/ 106680 h 113029"/>
                <a:gd name="connsiteX9" fmla="*/ 0 w 63500"/>
                <a:gd name="connsiteY9" fmla="*/ 92710 h 113029"/>
                <a:gd name="connsiteX10" fmla="*/ 26670 w 63500"/>
                <a:gd name="connsiteY10" fmla="*/ 99060 h 113029"/>
                <a:gd name="connsiteX11" fmla="*/ 49530 w 63500"/>
                <a:gd name="connsiteY11" fmla="*/ 80010 h 113029"/>
                <a:gd name="connsiteX12" fmla="*/ 20320 w 63500"/>
                <a:gd name="connsiteY12" fmla="*/ 59690 h 113029"/>
                <a:gd name="connsiteX13" fmla="*/ 16511 w 63500"/>
                <a:gd name="connsiteY13" fmla="*/ 59690 h 113029"/>
                <a:gd name="connsiteX14" fmla="*/ 16511 w 63500"/>
                <a:gd name="connsiteY14" fmla="*/ 48260 h 113029"/>
                <a:gd name="connsiteX15" fmla="*/ 20320 w 63500"/>
                <a:gd name="connsiteY15" fmla="*/ 48260 h 113029"/>
                <a:gd name="connsiteX16" fmla="*/ 45720 w 63500"/>
                <a:gd name="connsiteY16" fmla="*/ 29210 h 113029"/>
                <a:gd name="connsiteX17" fmla="*/ 24130 w 63500"/>
                <a:gd name="connsiteY17" fmla="*/ 11430 h 11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500" h="113029">
                  <a:moveTo>
                    <a:pt x="24130" y="13970"/>
                  </a:moveTo>
                  <a:cubicBezTo>
                    <a:pt x="15240" y="13970"/>
                    <a:pt x="6350" y="16510"/>
                    <a:pt x="1270" y="19050"/>
                  </a:cubicBezTo>
                  <a:lnTo>
                    <a:pt x="1270" y="5080"/>
                  </a:lnTo>
                  <a:cubicBezTo>
                    <a:pt x="6350" y="2540"/>
                    <a:pt x="16511" y="0"/>
                    <a:pt x="26670" y="0"/>
                  </a:cubicBezTo>
                  <a:cubicBezTo>
                    <a:pt x="48261" y="0"/>
                    <a:pt x="62230" y="11430"/>
                    <a:pt x="62230" y="29210"/>
                  </a:cubicBezTo>
                  <a:cubicBezTo>
                    <a:pt x="62230" y="46990"/>
                    <a:pt x="53340" y="50800"/>
                    <a:pt x="41911" y="54610"/>
                  </a:cubicBezTo>
                  <a:cubicBezTo>
                    <a:pt x="53340" y="58420"/>
                    <a:pt x="63500" y="68580"/>
                    <a:pt x="63500" y="82550"/>
                  </a:cubicBezTo>
                  <a:cubicBezTo>
                    <a:pt x="63500" y="96520"/>
                    <a:pt x="48261" y="113030"/>
                    <a:pt x="26670" y="113030"/>
                  </a:cubicBezTo>
                  <a:cubicBezTo>
                    <a:pt x="5080" y="113030"/>
                    <a:pt x="5080" y="110490"/>
                    <a:pt x="0" y="106680"/>
                  </a:cubicBezTo>
                  <a:lnTo>
                    <a:pt x="0" y="92710"/>
                  </a:lnTo>
                  <a:cubicBezTo>
                    <a:pt x="5080" y="95250"/>
                    <a:pt x="12700" y="99060"/>
                    <a:pt x="26670" y="99060"/>
                  </a:cubicBezTo>
                  <a:cubicBezTo>
                    <a:pt x="40640" y="99060"/>
                    <a:pt x="49530" y="91440"/>
                    <a:pt x="49530" y="80010"/>
                  </a:cubicBezTo>
                  <a:cubicBezTo>
                    <a:pt x="49530" y="68580"/>
                    <a:pt x="39370" y="59690"/>
                    <a:pt x="20320" y="59690"/>
                  </a:cubicBezTo>
                  <a:lnTo>
                    <a:pt x="16511" y="59690"/>
                  </a:lnTo>
                  <a:lnTo>
                    <a:pt x="16511" y="48260"/>
                  </a:lnTo>
                  <a:lnTo>
                    <a:pt x="20320" y="48260"/>
                  </a:lnTo>
                  <a:cubicBezTo>
                    <a:pt x="34290" y="48260"/>
                    <a:pt x="45720" y="40640"/>
                    <a:pt x="45720" y="29210"/>
                  </a:cubicBezTo>
                  <a:cubicBezTo>
                    <a:pt x="45720" y="17780"/>
                    <a:pt x="36830" y="11430"/>
                    <a:pt x="2413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 408">
              <a:extLst>
                <a:ext uri="{FF2B5EF4-FFF2-40B4-BE49-F238E27FC236}">
                  <a16:creationId xmlns:a16="http://schemas.microsoft.com/office/drawing/2014/main" id="{71C3B22D-0DBC-CD05-1982-FD28ACB1BE42}"/>
                </a:ext>
              </a:extLst>
            </p:cNvPr>
            <p:cNvSpPr/>
            <p:nvPr/>
          </p:nvSpPr>
          <p:spPr>
            <a:xfrm>
              <a:off x="7881620" y="4672330"/>
              <a:ext cx="83820" cy="114300"/>
            </a:xfrm>
            <a:custGeom>
              <a:avLst/>
              <a:gdLst>
                <a:gd name="connsiteX0" fmla="*/ 41911 w 83820"/>
                <a:gd name="connsiteY0" fmla="*/ 0 h 114300"/>
                <a:gd name="connsiteX1" fmla="*/ 83820 w 83820"/>
                <a:gd name="connsiteY1" fmla="*/ 57150 h 114300"/>
                <a:gd name="connsiteX2" fmla="*/ 41911 w 83820"/>
                <a:gd name="connsiteY2" fmla="*/ 114300 h 114300"/>
                <a:gd name="connsiteX3" fmla="*/ 0 w 83820"/>
                <a:gd name="connsiteY3" fmla="*/ 57150 h 114300"/>
                <a:gd name="connsiteX4" fmla="*/ 41911 w 83820"/>
                <a:gd name="connsiteY4" fmla="*/ 0 h 114300"/>
                <a:gd name="connsiteX5" fmla="*/ 41911 w 83820"/>
                <a:gd name="connsiteY5" fmla="*/ 100330 h 114300"/>
                <a:gd name="connsiteX6" fmla="*/ 68580 w 83820"/>
                <a:gd name="connsiteY6" fmla="*/ 57150 h 114300"/>
                <a:gd name="connsiteX7" fmla="*/ 41911 w 83820"/>
                <a:gd name="connsiteY7" fmla="*/ 13970 h 114300"/>
                <a:gd name="connsiteX8" fmla="*/ 15240 w 83820"/>
                <a:gd name="connsiteY8" fmla="*/ 57150 h 114300"/>
                <a:gd name="connsiteX9" fmla="*/ 41911 w 83820"/>
                <a:gd name="connsiteY9" fmla="*/ 10033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820" h="114300">
                  <a:moveTo>
                    <a:pt x="41911" y="0"/>
                  </a:moveTo>
                  <a:cubicBezTo>
                    <a:pt x="67311" y="0"/>
                    <a:pt x="83820" y="24130"/>
                    <a:pt x="83820" y="57150"/>
                  </a:cubicBezTo>
                  <a:cubicBezTo>
                    <a:pt x="83820" y="90170"/>
                    <a:pt x="67311" y="114300"/>
                    <a:pt x="41911" y="114300"/>
                  </a:cubicBezTo>
                  <a:cubicBezTo>
                    <a:pt x="16511" y="114300"/>
                    <a:pt x="0" y="90170"/>
                    <a:pt x="0" y="57150"/>
                  </a:cubicBezTo>
                  <a:cubicBezTo>
                    <a:pt x="0" y="24130"/>
                    <a:pt x="16511" y="0"/>
                    <a:pt x="41911" y="0"/>
                  </a:cubicBezTo>
                  <a:close/>
                  <a:moveTo>
                    <a:pt x="41911" y="100330"/>
                  </a:moveTo>
                  <a:cubicBezTo>
                    <a:pt x="58420" y="100330"/>
                    <a:pt x="68580" y="82550"/>
                    <a:pt x="68580" y="57150"/>
                  </a:cubicBezTo>
                  <a:cubicBezTo>
                    <a:pt x="68580" y="31750"/>
                    <a:pt x="58420" y="13970"/>
                    <a:pt x="41911" y="13970"/>
                  </a:cubicBezTo>
                  <a:cubicBezTo>
                    <a:pt x="25400" y="13970"/>
                    <a:pt x="15240" y="31750"/>
                    <a:pt x="15240" y="57150"/>
                  </a:cubicBezTo>
                  <a:cubicBezTo>
                    <a:pt x="15240" y="82550"/>
                    <a:pt x="25400" y="100330"/>
                    <a:pt x="41911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 409">
              <a:extLst>
                <a:ext uri="{FF2B5EF4-FFF2-40B4-BE49-F238E27FC236}">
                  <a16:creationId xmlns:a16="http://schemas.microsoft.com/office/drawing/2014/main" id="{337EED61-2D65-A6B9-B526-206A5155AFDE}"/>
                </a:ext>
              </a:extLst>
            </p:cNvPr>
            <p:cNvSpPr/>
            <p:nvPr/>
          </p:nvSpPr>
          <p:spPr>
            <a:xfrm>
              <a:off x="5177791" y="4856480"/>
              <a:ext cx="81279" cy="110490"/>
            </a:xfrm>
            <a:custGeom>
              <a:avLst/>
              <a:gdLst>
                <a:gd name="connsiteX0" fmla="*/ 48260 w 81279"/>
                <a:gd name="connsiteY0" fmla="*/ 12700 h 110490"/>
                <a:gd name="connsiteX1" fmla="*/ 48260 w 81279"/>
                <a:gd name="connsiteY1" fmla="*/ 110490 h 110490"/>
                <a:gd name="connsiteX2" fmla="*/ 33020 w 81279"/>
                <a:gd name="connsiteY2" fmla="*/ 110490 h 110490"/>
                <a:gd name="connsiteX3" fmla="*/ 33020 w 81279"/>
                <a:gd name="connsiteY3" fmla="*/ 12700 h 110490"/>
                <a:gd name="connsiteX4" fmla="*/ 0 w 81279"/>
                <a:gd name="connsiteY4" fmla="*/ 12700 h 110490"/>
                <a:gd name="connsiteX5" fmla="*/ 0 w 81279"/>
                <a:gd name="connsiteY5" fmla="*/ 0 h 110490"/>
                <a:gd name="connsiteX6" fmla="*/ 81280 w 81279"/>
                <a:gd name="connsiteY6" fmla="*/ 0 h 110490"/>
                <a:gd name="connsiteX7" fmla="*/ 81280 w 81279"/>
                <a:gd name="connsiteY7" fmla="*/ 12700 h 110490"/>
                <a:gd name="connsiteX8" fmla="*/ 48260 w 81279"/>
                <a:gd name="connsiteY8" fmla="*/ 12700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279" h="110490">
                  <a:moveTo>
                    <a:pt x="48260" y="12700"/>
                  </a:moveTo>
                  <a:lnTo>
                    <a:pt x="48260" y="110490"/>
                  </a:lnTo>
                  <a:lnTo>
                    <a:pt x="33020" y="110490"/>
                  </a:lnTo>
                  <a:lnTo>
                    <a:pt x="33020" y="12700"/>
                  </a:lnTo>
                  <a:lnTo>
                    <a:pt x="0" y="12700"/>
                  </a:lnTo>
                  <a:lnTo>
                    <a:pt x="0" y="0"/>
                  </a:lnTo>
                  <a:lnTo>
                    <a:pt x="81280" y="0"/>
                  </a:lnTo>
                  <a:lnTo>
                    <a:pt x="81280" y="12700"/>
                  </a:lnTo>
                  <a:lnTo>
                    <a:pt x="48260" y="127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 410">
              <a:extLst>
                <a:ext uri="{FF2B5EF4-FFF2-40B4-BE49-F238E27FC236}">
                  <a16:creationId xmlns:a16="http://schemas.microsoft.com/office/drawing/2014/main" id="{3257BA06-5AB5-D2E7-8039-F00433500306}"/>
                </a:ext>
              </a:extLst>
            </p:cNvPr>
            <p:cNvSpPr/>
            <p:nvPr/>
          </p:nvSpPr>
          <p:spPr>
            <a:xfrm>
              <a:off x="5270501" y="4860290"/>
              <a:ext cx="17779" cy="106679"/>
            </a:xfrm>
            <a:custGeom>
              <a:avLst/>
              <a:gdLst>
                <a:gd name="connsiteX0" fmla="*/ 8890 w 17779"/>
                <a:gd name="connsiteY0" fmla="*/ 0 h 106679"/>
                <a:gd name="connsiteX1" fmla="*/ 17780 w 17779"/>
                <a:gd name="connsiteY1" fmla="*/ 8890 h 106679"/>
                <a:gd name="connsiteX2" fmla="*/ 8890 w 17779"/>
                <a:gd name="connsiteY2" fmla="*/ 17780 h 106679"/>
                <a:gd name="connsiteX3" fmla="*/ 0 w 17779"/>
                <a:gd name="connsiteY3" fmla="*/ 8890 h 106679"/>
                <a:gd name="connsiteX4" fmla="*/ 8890 w 17779"/>
                <a:gd name="connsiteY4" fmla="*/ 0 h 106679"/>
                <a:gd name="connsiteX5" fmla="*/ 16510 w 17779"/>
                <a:gd name="connsiteY5" fmla="*/ 30480 h 106679"/>
                <a:gd name="connsiteX6" fmla="*/ 16510 w 17779"/>
                <a:gd name="connsiteY6" fmla="*/ 106680 h 106679"/>
                <a:gd name="connsiteX7" fmla="*/ 2540 w 17779"/>
                <a:gd name="connsiteY7" fmla="*/ 106680 h 106679"/>
                <a:gd name="connsiteX8" fmla="*/ 2540 w 17779"/>
                <a:gd name="connsiteY8" fmla="*/ 30480 h 106679"/>
                <a:gd name="connsiteX9" fmla="*/ 16510 w 17779"/>
                <a:gd name="connsiteY9" fmla="*/ 30480 h 106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79" h="106679">
                  <a:moveTo>
                    <a:pt x="8890" y="0"/>
                  </a:moveTo>
                  <a:cubicBezTo>
                    <a:pt x="13970" y="0"/>
                    <a:pt x="17780" y="3810"/>
                    <a:pt x="17780" y="8890"/>
                  </a:cubicBezTo>
                  <a:cubicBezTo>
                    <a:pt x="17780" y="13970"/>
                    <a:pt x="13970" y="17780"/>
                    <a:pt x="889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0"/>
                    <a:pt x="3810" y="0"/>
                    <a:pt x="8890" y="0"/>
                  </a:cubicBezTo>
                  <a:close/>
                  <a:moveTo>
                    <a:pt x="16510" y="30480"/>
                  </a:moveTo>
                  <a:lnTo>
                    <a:pt x="16510" y="106680"/>
                  </a:lnTo>
                  <a:lnTo>
                    <a:pt x="2540" y="106680"/>
                  </a:lnTo>
                  <a:lnTo>
                    <a:pt x="2540" y="30480"/>
                  </a:lnTo>
                  <a:lnTo>
                    <a:pt x="16510" y="304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 411">
              <a:extLst>
                <a:ext uri="{FF2B5EF4-FFF2-40B4-BE49-F238E27FC236}">
                  <a16:creationId xmlns:a16="http://schemas.microsoft.com/office/drawing/2014/main" id="{7AC432EC-F590-FA60-0AE0-41ED43A0AA0A}"/>
                </a:ext>
              </a:extLst>
            </p:cNvPr>
            <p:cNvSpPr/>
            <p:nvPr/>
          </p:nvSpPr>
          <p:spPr>
            <a:xfrm>
              <a:off x="5303521" y="4867910"/>
              <a:ext cx="52070" cy="100330"/>
            </a:xfrm>
            <a:custGeom>
              <a:avLst/>
              <a:gdLst>
                <a:gd name="connsiteX0" fmla="*/ 12700 w 52070"/>
                <a:gd name="connsiteY0" fmla="*/ 22860 h 100330"/>
                <a:gd name="connsiteX1" fmla="*/ 12700 w 52070"/>
                <a:gd name="connsiteY1" fmla="*/ 0 h 100330"/>
                <a:gd name="connsiteX2" fmla="*/ 26670 w 52070"/>
                <a:gd name="connsiteY2" fmla="*/ 0 h 100330"/>
                <a:gd name="connsiteX3" fmla="*/ 26670 w 52070"/>
                <a:gd name="connsiteY3" fmla="*/ 22860 h 100330"/>
                <a:gd name="connsiteX4" fmla="*/ 49530 w 52070"/>
                <a:gd name="connsiteY4" fmla="*/ 22860 h 100330"/>
                <a:gd name="connsiteX5" fmla="*/ 49530 w 52070"/>
                <a:gd name="connsiteY5" fmla="*/ 34290 h 100330"/>
                <a:gd name="connsiteX6" fmla="*/ 26670 w 52070"/>
                <a:gd name="connsiteY6" fmla="*/ 34290 h 100330"/>
                <a:gd name="connsiteX7" fmla="*/ 26670 w 52070"/>
                <a:gd name="connsiteY7" fmla="*/ 73660 h 100330"/>
                <a:gd name="connsiteX8" fmla="*/ 38100 w 52070"/>
                <a:gd name="connsiteY8" fmla="*/ 87630 h 100330"/>
                <a:gd name="connsiteX9" fmla="*/ 52070 w 52070"/>
                <a:gd name="connsiteY9" fmla="*/ 83820 h 100330"/>
                <a:gd name="connsiteX10" fmla="*/ 52070 w 52070"/>
                <a:gd name="connsiteY10" fmla="*/ 96520 h 100330"/>
                <a:gd name="connsiteX11" fmla="*/ 35560 w 52070"/>
                <a:gd name="connsiteY11" fmla="*/ 100330 h 100330"/>
                <a:gd name="connsiteX12" fmla="*/ 12700 w 52070"/>
                <a:gd name="connsiteY12" fmla="*/ 77470 h 100330"/>
                <a:gd name="connsiteX13" fmla="*/ 12700 w 52070"/>
                <a:gd name="connsiteY13" fmla="*/ 34290 h 100330"/>
                <a:gd name="connsiteX14" fmla="*/ 0 w 52070"/>
                <a:gd name="connsiteY14" fmla="*/ 34290 h 100330"/>
                <a:gd name="connsiteX15" fmla="*/ 0 w 52070"/>
                <a:gd name="connsiteY15" fmla="*/ 22860 h 100330"/>
                <a:gd name="connsiteX16" fmla="*/ 12700 w 52070"/>
                <a:gd name="connsiteY16" fmla="*/ 22860 h 100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070" h="100330">
                  <a:moveTo>
                    <a:pt x="12700" y="22860"/>
                  </a:moveTo>
                  <a:lnTo>
                    <a:pt x="12700" y="0"/>
                  </a:lnTo>
                  <a:lnTo>
                    <a:pt x="26670" y="0"/>
                  </a:lnTo>
                  <a:lnTo>
                    <a:pt x="26670" y="22860"/>
                  </a:lnTo>
                  <a:lnTo>
                    <a:pt x="49530" y="22860"/>
                  </a:lnTo>
                  <a:lnTo>
                    <a:pt x="49530" y="34290"/>
                  </a:lnTo>
                  <a:lnTo>
                    <a:pt x="26670" y="34290"/>
                  </a:lnTo>
                  <a:lnTo>
                    <a:pt x="26670" y="73660"/>
                  </a:lnTo>
                  <a:cubicBezTo>
                    <a:pt x="26670" y="85090"/>
                    <a:pt x="31750" y="87630"/>
                    <a:pt x="38100" y="87630"/>
                  </a:cubicBezTo>
                  <a:cubicBezTo>
                    <a:pt x="44450" y="87630"/>
                    <a:pt x="48260" y="86360"/>
                    <a:pt x="52070" y="83820"/>
                  </a:cubicBezTo>
                  <a:lnTo>
                    <a:pt x="52070" y="96520"/>
                  </a:lnTo>
                  <a:cubicBezTo>
                    <a:pt x="48260" y="97790"/>
                    <a:pt x="41910" y="100330"/>
                    <a:pt x="35560" y="100330"/>
                  </a:cubicBezTo>
                  <a:cubicBezTo>
                    <a:pt x="24130" y="100330"/>
                    <a:pt x="12700" y="95250"/>
                    <a:pt x="12700" y="77470"/>
                  </a:cubicBezTo>
                  <a:lnTo>
                    <a:pt x="12700" y="34290"/>
                  </a:lnTo>
                  <a:lnTo>
                    <a:pt x="0" y="34290"/>
                  </a:lnTo>
                  <a:lnTo>
                    <a:pt x="0" y="22860"/>
                  </a:lnTo>
                  <a:lnTo>
                    <a:pt x="12700" y="228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 412">
              <a:extLst>
                <a:ext uri="{FF2B5EF4-FFF2-40B4-BE49-F238E27FC236}">
                  <a16:creationId xmlns:a16="http://schemas.microsoft.com/office/drawing/2014/main" id="{85FA3C8D-6671-CB69-0AC3-629C71FF82E8}"/>
                </a:ext>
              </a:extLst>
            </p:cNvPr>
            <p:cNvSpPr/>
            <p:nvPr/>
          </p:nvSpPr>
          <p:spPr>
            <a:xfrm>
              <a:off x="5372101" y="4857750"/>
              <a:ext cx="29209" cy="113029"/>
            </a:xfrm>
            <a:custGeom>
              <a:avLst/>
              <a:gdLst>
                <a:gd name="connsiteX0" fmla="*/ 0 w 29209"/>
                <a:gd name="connsiteY0" fmla="*/ 0 h 113029"/>
                <a:gd name="connsiteX1" fmla="*/ 13970 w 29209"/>
                <a:gd name="connsiteY1" fmla="*/ 0 h 113029"/>
                <a:gd name="connsiteX2" fmla="*/ 13970 w 29209"/>
                <a:gd name="connsiteY2" fmla="*/ 87630 h 113029"/>
                <a:gd name="connsiteX3" fmla="*/ 22860 w 29209"/>
                <a:gd name="connsiteY3" fmla="*/ 99060 h 113029"/>
                <a:gd name="connsiteX4" fmla="*/ 29210 w 29209"/>
                <a:gd name="connsiteY4" fmla="*/ 99060 h 113029"/>
                <a:gd name="connsiteX5" fmla="*/ 29210 w 29209"/>
                <a:gd name="connsiteY5" fmla="*/ 111760 h 113029"/>
                <a:gd name="connsiteX6" fmla="*/ 19050 w 29209"/>
                <a:gd name="connsiteY6" fmla="*/ 113030 h 113029"/>
                <a:gd name="connsiteX7" fmla="*/ 0 w 29209"/>
                <a:gd name="connsiteY7" fmla="*/ 91440 h 113029"/>
                <a:gd name="connsiteX8" fmla="*/ 0 w 29209"/>
                <a:gd name="connsiteY8" fmla="*/ 1270 h 11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09" h="113029">
                  <a:moveTo>
                    <a:pt x="0" y="0"/>
                  </a:moveTo>
                  <a:lnTo>
                    <a:pt x="13970" y="0"/>
                  </a:lnTo>
                  <a:lnTo>
                    <a:pt x="13970" y="87630"/>
                  </a:lnTo>
                  <a:cubicBezTo>
                    <a:pt x="13970" y="95250"/>
                    <a:pt x="16510" y="99060"/>
                    <a:pt x="22860" y="99060"/>
                  </a:cubicBezTo>
                  <a:cubicBezTo>
                    <a:pt x="29210" y="99060"/>
                    <a:pt x="29210" y="99060"/>
                    <a:pt x="29210" y="99060"/>
                  </a:cubicBezTo>
                  <a:lnTo>
                    <a:pt x="29210" y="111760"/>
                  </a:lnTo>
                  <a:cubicBezTo>
                    <a:pt x="29210" y="111760"/>
                    <a:pt x="24130" y="113030"/>
                    <a:pt x="19050" y="113030"/>
                  </a:cubicBezTo>
                  <a:cubicBezTo>
                    <a:pt x="7620" y="113030"/>
                    <a:pt x="0" y="106680"/>
                    <a:pt x="0" y="9144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 413">
              <a:extLst>
                <a:ext uri="{FF2B5EF4-FFF2-40B4-BE49-F238E27FC236}">
                  <a16:creationId xmlns:a16="http://schemas.microsoft.com/office/drawing/2014/main" id="{701E8BF5-D267-2D3F-6904-B6173EBE484B}"/>
                </a:ext>
              </a:extLst>
            </p:cNvPr>
            <p:cNvSpPr/>
            <p:nvPr/>
          </p:nvSpPr>
          <p:spPr>
            <a:xfrm>
              <a:off x="5412741" y="4889500"/>
              <a:ext cx="71119" cy="78740"/>
            </a:xfrm>
            <a:custGeom>
              <a:avLst/>
              <a:gdLst>
                <a:gd name="connsiteX0" fmla="*/ 71120 w 71119"/>
                <a:gd name="connsiteY0" fmla="*/ 35560 h 78740"/>
                <a:gd name="connsiteX1" fmla="*/ 71120 w 71119"/>
                <a:gd name="connsiteY1" fmla="*/ 43180 h 78740"/>
                <a:gd name="connsiteX2" fmla="*/ 13970 w 71119"/>
                <a:gd name="connsiteY2" fmla="*/ 43180 h 78740"/>
                <a:gd name="connsiteX3" fmla="*/ 40640 w 71119"/>
                <a:gd name="connsiteY3" fmla="*/ 67310 h 78740"/>
                <a:gd name="connsiteX4" fmla="*/ 68580 w 71119"/>
                <a:gd name="connsiteY4" fmla="*/ 59690 h 78740"/>
                <a:gd name="connsiteX5" fmla="*/ 68580 w 71119"/>
                <a:gd name="connsiteY5" fmla="*/ 72390 h 78740"/>
                <a:gd name="connsiteX6" fmla="*/ 40640 w 71119"/>
                <a:gd name="connsiteY6" fmla="*/ 78740 h 78740"/>
                <a:gd name="connsiteX7" fmla="*/ 0 w 71119"/>
                <a:gd name="connsiteY7" fmla="*/ 39370 h 78740"/>
                <a:gd name="connsiteX8" fmla="*/ 36830 w 71119"/>
                <a:gd name="connsiteY8" fmla="*/ 0 h 78740"/>
                <a:gd name="connsiteX9" fmla="*/ 71120 w 71119"/>
                <a:gd name="connsiteY9" fmla="*/ 35560 h 78740"/>
                <a:gd name="connsiteX10" fmla="*/ 36830 w 71119"/>
                <a:gd name="connsiteY10" fmla="*/ 11430 h 78740"/>
                <a:gd name="connsiteX11" fmla="*/ 13970 w 71119"/>
                <a:gd name="connsiteY11" fmla="*/ 33020 h 78740"/>
                <a:gd name="connsiteX12" fmla="*/ 57150 w 71119"/>
                <a:gd name="connsiteY12" fmla="*/ 33020 h 78740"/>
                <a:gd name="connsiteX13" fmla="*/ 36830 w 71119"/>
                <a:gd name="connsiteY13" fmla="*/ 1143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119" h="78740">
                  <a:moveTo>
                    <a:pt x="71120" y="35560"/>
                  </a:moveTo>
                  <a:cubicBezTo>
                    <a:pt x="71120" y="38100"/>
                    <a:pt x="71120" y="41910"/>
                    <a:pt x="71120" y="43180"/>
                  </a:cubicBezTo>
                  <a:lnTo>
                    <a:pt x="13970" y="43180"/>
                  </a:lnTo>
                  <a:cubicBezTo>
                    <a:pt x="13970" y="58420"/>
                    <a:pt x="24130" y="67310"/>
                    <a:pt x="40640" y="67310"/>
                  </a:cubicBezTo>
                  <a:cubicBezTo>
                    <a:pt x="57150" y="67310"/>
                    <a:pt x="62230" y="64770"/>
                    <a:pt x="68580" y="59690"/>
                  </a:cubicBezTo>
                  <a:lnTo>
                    <a:pt x="68580" y="72390"/>
                  </a:lnTo>
                  <a:cubicBezTo>
                    <a:pt x="62230" y="76200"/>
                    <a:pt x="52070" y="78740"/>
                    <a:pt x="4064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6830" y="0"/>
                  </a:cubicBezTo>
                  <a:cubicBezTo>
                    <a:pt x="57150" y="0"/>
                    <a:pt x="71120" y="16510"/>
                    <a:pt x="71120" y="35560"/>
                  </a:cubicBezTo>
                  <a:close/>
                  <a:moveTo>
                    <a:pt x="36830" y="11430"/>
                  </a:moveTo>
                  <a:cubicBezTo>
                    <a:pt x="24130" y="11430"/>
                    <a:pt x="15240" y="21590"/>
                    <a:pt x="13970" y="33020"/>
                  </a:cubicBezTo>
                  <a:lnTo>
                    <a:pt x="57150" y="33020"/>
                  </a:lnTo>
                  <a:cubicBezTo>
                    <a:pt x="57150" y="21590"/>
                    <a:pt x="49530" y="11430"/>
                    <a:pt x="3683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 414">
              <a:extLst>
                <a:ext uri="{FF2B5EF4-FFF2-40B4-BE49-F238E27FC236}">
                  <a16:creationId xmlns:a16="http://schemas.microsoft.com/office/drawing/2014/main" id="{8C03627A-CF0B-FD3D-2A32-43E3D85B9762}"/>
                </a:ext>
              </a:extLst>
            </p:cNvPr>
            <p:cNvSpPr/>
            <p:nvPr/>
          </p:nvSpPr>
          <p:spPr>
            <a:xfrm>
              <a:off x="5530851" y="4856480"/>
              <a:ext cx="101600" cy="111760"/>
            </a:xfrm>
            <a:custGeom>
              <a:avLst/>
              <a:gdLst>
                <a:gd name="connsiteX0" fmla="*/ 50800 w 101600"/>
                <a:gd name="connsiteY0" fmla="*/ 111760 h 111760"/>
                <a:gd name="connsiteX1" fmla="*/ 50800 w 101600"/>
                <a:gd name="connsiteY1" fmla="*/ 111760 h 111760"/>
                <a:gd name="connsiteX2" fmla="*/ 0 w 101600"/>
                <a:gd name="connsiteY2" fmla="*/ 0 h 111760"/>
                <a:gd name="connsiteX3" fmla="*/ 15240 w 101600"/>
                <a:gd name="connsiteY3" fmla="*/ 0 h 111760"/>
                <a:gd name="connsiteX4" fmla="*/ 30480 w 101600"/>
                <a:gd name="connsiteY4" fmla="*/ 34290 h 111760"/>
                <a:gd name="connsiteX5" fmla="*/ 50800 w 101600"/>
                <a:gd name="connsiteY5" fmla="*/ 80010 h 111760"/>
                <a:gd name="connsiteX6" fmla="*/ 71120 w 101600"/>
                <a:gd name="connsiteY6" fmla="*/ 34290 h 111760"/>
                <a:gd name="connsiteX7" fmla="*/ 86360 w 101600"/>
                <a:gd name="connsiteY7" fmla="*/ 0 h 111760"/>
                <a:gd name="connsiteX8" fmla="*/ 101600 w 101600"/>
                <a:gd name="connsiteY8" fmla="*/ 0 h 111760"/>
                <a:gd name="connsiteX9" fmla="*/ 50800 w 101600"/>
                <a:gd name="connsiteY9" fmla="*/ 111760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600" h="111760">
                  <a:moveTo>
                    <a:pt x="50800" y="111760"/>
                  </a:moveTo>
                  <a:lnTo>
                    <a:pt x="50800" y="111760"/>
                  </a:lnTo>
                  <a:lnTo>
                    <a:pt x="0" y="0"/>
                  </a:lnTo>
                  <a:lnTo>
                    <a:pt x="15240" y="0"/>
                  </a:lnTo>
                  <a:lnTo>
                    <a:pt x="30480" y="34290"/>
                  </a:lnTo>
                  <a:cubicBezTo>
                    <a:pt x="38100" y="52070"/>
                    <a:pt x="44450" y="64770"/>
                    <a:pt x="50800" y="80010"/>
                  </a:cubicBezTo>
                  <a:cubicBezTo>
                    <a:pt x="57150" y="64770"/>
                    <a:pt x="63500" y="50800"/>
                    <a:pt x="71120" y="34290"/>
                  </a:cubicBezTo>
                  <a:lnTo>
                    <a:pt x="86360" y="0"/>
                  </a:lnTo>
                  <a:lnTo>
                    <a:pt x="101600" y="0"/>
                  </a:lnTo>
                  <a:lnTo>
                    <a:pt x="50800" y="1117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 415">
              <a:extLst>
                <a:ext uri="{FF2B5EF4-FFF2-40B4-BE49-F238E27FC236}">
                  <a16:creationId xmlns:a16="http://schemas.microsoft.com/office/drawing/2014/main" id="{69A957F2-4960-2CD5-A1B4-0426BADCB37C}"/>
                </a:ext>
              </a:extLst>
            </p:cNvPr>
            <p:cNvSpPr/>
            <p:nvPr/>
          </p:nvSpPr>
          <p:spPr>
            <a:xfrm>
              <a:off x="5651501" y="4857750"/>
              <a:ext cx="15240" cy="109220"/>
            </a:xfrm>
            <a:custGeom>
              <a:avLst/>
              <a:gdLst>
                <a:gd name="connsiteX0" fmla="*/ 0 w 15240"/>
                <a:gd name="connsiteY0" fmla="*/ 109220 h 109220"/>
                <a:gd name="connsiteX1" fmla="*/ 0 w 15240"/>
                <a:gd name="connsiteY1" fmla="*/ 0 h 109220"/>
                <a:gd name="connsiteX2" fmla="*/ 15240 w 15240"/>
                <a:gd name="connsiteY2" fmla="*/ 0 h 109220"/>
                <a:gd name="connsiteX3" fmla="*/ 15240 w 15240"/>
                <a:gd name="connsiteY3" fmla="*/ 109220 h 109220"/>
                <a:gd name="connsiteX4" fmla="*/ 0 w 15240"/>
                <a:gd name="connsiteY4" fmla="*/ 109220 h 109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" h="109220">
                  <a:moveTo>
                    <a:pt x="0" y="109220"/>
                  </a:moveTo>
                  <a:lnTo>
                    <a:pt x="0" y="0"/>
                  </a:lnTo>
                  <a:lnTo>
                    <a:pt x="15240" y="0"/>
                  </a:lnTo>
                  <a:lnTo>
                    <a:pt x="15240" y="109220"/>
                  </a:lnTo>
                  <a:lnTo>
                    <a:pt x="0" y="1092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 416">
              <a:extLst>
                <a:ext uri="{FF2B5EF4-FFF2-40B4-BE49-F238E27FC236}">
                  <a16:creationId xmlns:a16="http://schemas.microsoft.com/office/drawing/2014/main" id="{17CA1E6B-668E-1800-2407-840AFFE11EDF}"/>
                </a:ext>
              </a:extLst>
            </p:cNvPr>
            <p:cNvSpPr/>
            <p:nvPr/>
          </p:nvSpPr>
          <p:spPr>
            <a:xfrm>
              <a:off x="5727701" y="4855210"/>
              <a:ext cx="90170" cy="114300"/>
            </a:xfrm>
            <a:custGeom>
              <a:avLst/>
              <a:gdLst>
                <a:gd name="connsiteX0" fmla="*/ 90170 w 90170"/>
                <a:gd name="connsiteY0" fmla="*/ 21590 h 114300"/>
                <a:gd name="connsiteX1" fmla="*/ 57150 w 90170"/>
                <a:gd name="connsiteY1" fmla="*/ 13970 h 114300"/>
                <a:gd name="connsiteX2" fmla="*/ 13970 w 90170"/>
                <a:gd name="connsiteY2" fmla="*/ 57150 h 114300"/>
                <a:gd name="connsiteX3" fmla="*/ 57150 w 90170"/>
                <a:gd name="connsiteY3" fmla="*/ 100330 h 114300"/>
                <a:gd name="connsiteX4" fmla="*/ 90170 w 90170"/>
                <a:gd name="connsiteY4" fmla="*/ 92710 h 114300"/>
                <a:gd name="connsiteX5" fmla="*/ 90170 w 90170"/>
                <a:gd name="connsiteY5" fmla="*/ 106680 h 114300"/>
                <a:gd name="connsiteX6" fmla="*/ 57150 w 90170"/>
                <a:gd name="connsiteY6" fmla="*/ 114300 h 114300"/>
                <a:gd name="connsiteX7" fmla="*/ 0 w 90170"/>
                <a:gd name="connsiteY7" fmla="*/ 57150 h 114300"/>
                <a:gd name="connsiteX8" fmla="*/ 57150 w 90170"/>
                <a:gd name="connsiteY8" fmla="*/ 0 h 114300"/>
                <a:gd name="connsiteX9" fmla="*/ 90170 w 90170"/>
                <a:gd name="connsiteY9" fmla="*/ 7620 h 114300"/>
                <a:gd name="connsiteX10" fmla="*/ 90170 w 90170"/>
                <a:gd name="connsiteY10" fmla="*/ 2159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170" h="114300">
                  <a:moveTo>
                    <a:pt x="90170" y="21590"/>
                  </a:moveTo>
                  <a:cubicBezTo>
                    <a:pt x="82550" y="17780"/>
                    <a:pt x="71120" y="13970"/>
                    <a:pt x="57150" y="13970"/>
                  </a:cubicBezTo>
                  <a:cubicBezTo>
                    <a:pt x="31750" y="13970"/>
                    <a:pt x="13970" y="31750"/>
                    <a:pt x="13970" y="57150"/>
                  </a:cubicBezTo>
                  <a:cubicBezTo>
                    <a:pt x="13970" y="82550"/>
                    <a:pt x="31750" y="100330"/>
                    <a:pt x="57150" y="100330"/>
                  </a:cubicBezTo>
                  <a:cubicBezTo>
                    <a:pt x="82550" y="100330"/>
                    <a:pt x="83820" y="96520"/>
                    <a:pt x="90170" y="92710"/>
                  </a:cubicBezTo>
                  <a:lnTo>
                    <a:pt x="90170" y="106680"/>
                  </a:lnTo>
                  <a:cubicBezTo>
                    <a:pt x="86360" y="109220"/>
                    <a:pt x="73660" y="114300"/>
                    <a:pt x="57150" y="114300"/>
                  </a:cubicBezTo>
                  <a:cubicBezTo>
                    <a:pt x="24130" y="114300"/>
                    <a:pt x="0" y="90170"/>
                    <a:pt x="0" y="57150"/>
                  </a:cubicBezTo>
                  <a:cubicBezTo>
                    <a:pt x="0" y="24130"/>
                    <a:pt x="24130" y="0"/>
                    <a:pt x="57150" y="0"/>
                  </a:cubicBezTo>
                  <a:cubicBezTo>
                    <a:pt x="90170" y="0"/>
                    <a:pt x="86360" y="6350"/>
                    <a:pt x="90170" y="7620"/>
                  </a:cubicBezTo>
                  <a:lnTo>
                    <a:pt x="90170" y="215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 417">
              <a:extLst>
                <a:ext uri="{FF2B5EF4-FFF2-40B4-BE49-F238E27FC236}">
                  <a16:creationId xmlns:a16="http://schemas.microsoft.com/office/drawing/2014/main" id="{1900218F-C6FD-8053-E055-3CB62389DAC7}"/>
                </a:ext>
              </a:extLst>
            </p:cNvPr>
            <p:cNvSpPr/>
            <p:nvPr/>
          </p:nvSpPr>
          <p:spPr>
            <a:xfrm>
              <a:off x="5830571" y="4889500"/>
              <a:ext cx="78739" cy="78740"/>
            </a:xfrm>
            <a:custGeom>
              <a:avLst/>
              <a:gdLst>
                <a:gd name="connsiteX0" fmla="*/ 78740 w 78739"/>
                <a:gd name="connsiteY0" fmla="*/ 39370 h 78740"/>
                <a:gd name="connsiteX1" fmla="*/ 39370 w 78739"/>
                <a:gd name="connsiteY1" fmla="*/ 78740 h 78740"/>
                <a:gd name="connsiteX2" fmla="*/ 0 w 78739"/>
                <a:gd name="connsiteY2" fmla="*/ 39370 h 78740"/>
                <a:gd name="connsiteX3" fmla="*/ 39370 w 78739"/>
                <a:gd name="connsiteY3" fmla="*/ 0 h 78740"/>
                <a:gd name="connsiteX4" fmla="*/ 78740 w 78739"/>
                <a:gd name="connsiteY4" fmla="*/ 39370 h 78740"/>
                <a:gd name="connsiteX5" fmla="*/ 64770 w 78739"/>
                <a:gd name="connsiteY5" fmla="*/ 39370 h 78740"/>
                <a:gd name="connsiteX6" fmla="*/ 39370 w 78739"/>
                <a:gd name="connsiteY6" fmla="*/ 11430 h 78740"/>
                <a:gd name="connsiteX7" fmla="*/ 13970 w 78739"/>
                <a:gd name="connsiteY7" fmla="*/ 39370 h 78740"/>
                <a:gd name="connsiteX8" fmla="*/ 39370 w 78739"/>
                <a:gd name="connsiteY8" fmla="*/ 67310 h 78740"/>
                <a:gd name="connsiteX9" fmla="*/ 64770 w 78739"/>
                <a:gd name="connsiteY9" fmla="*/ 3937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739" h="78740">
                  <a:moveTo>
                    <a:pt x="78740" y="39370"/>
                  </a:moveTo>
                  <a:cubicBezTo>
                    <a:pt x="78740" y="62230"/>
                    <a:pt x="62230" y="78740"/>
                    <a:pt x="3937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9370" y="0"/>
                  </a:cubicBezTo>
                  <a:cubicBezTo>
                    <a:pt x="62230" y="0"/>
                    <a:pt x="78740" y="16510"/>
                    <a:pt x="78740" y="39370"/>
                  </a:cubicBezTo>
                  <a:close/>
                  <a:moveTo>
                    <a:pt x="64770" y="39370"/>
                  </a:moveTo>
                  <a:cubicBezTo>
                    <a:pt x="64770" y="22860"/>
                    <a:pt x="53340" y="11430"/>
                    <a:pt x="39370" y="11430"/>
                  </a:cubicBezTo>
                  <a:cubicBezTo>
                    <a:pt x="25400" y="11430"/>
                    <a:pt x="13970" y="22860"/>
                    <a:pt x="13970" y="39370"/>
                  </a:cubicBezTo>
                  <a:cubicBezTo>
                    <a:pt x="13970" y="55880"/>
                    <a:pt x="25400" y="67310"/>
                    <a:pt x="39370" y="67310"/>
                  </a:cubicBezTo>
                  <a:cubicBezTo>
                    <a:pt x="53340" y="67310"/>
                    <a:pt x="64770" y="55880"/>
                    <a:pt x="6477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 418">
              <a:extLst>
                <a:ext uri="{FF2B5EF4-FFF2-40B4-BE49-F238E27FC236}">
                  <a16:creationId xmlns:a16="http://schemas.microsoft.com/office/drawing/2014/main" id="{483F4049-610C-457E-283E-FDFF756F56C8}"/>
                </a:ext>
              </a:extLst>
            </p:cNvPr>
            <p:cNvSpPr/>
            <p:nvPr/>
          </p:nvSpPr>
          <p:spPr>
            <a:xfrm>
              <a:off x="5932171" y="4889500"/>
              <a:ext cx="115570" cy="78740"/>
            </a:xfrm>
            <a:custGeom>
              <a:avLst/>
              <a:gdLst>
                <a:gd name="connsiteX0" fmla="*/ 11430 w 115570"/>
                <a:gd name="connsiteY0" fmla="*/ 1270 h 78740"/>
                <a:gd name="connsiteX1" fmla="*/ 11430 w 115570"/>
                <a:gd name="connsiteY1" fmla="*/ 11430 h 78740"/>
                <a:gd name="connsiteX2" fmla="*/ 11430 w 115570"/>
                <a:gd name="connsiteY2" fmla="*/ 17780 h 78740"/>
                <a:gd name="connsiteX3" fmla="*/ 11430 w 115570"/>
                <a:gd name="connsiteY3" fmla="*/ 17780 h 78740"/>
                <a:gd name="connsiteX4" fmla="*/ 39370 w 115570"/>
                <a:gd name="connsiteY4" fmla="*/ 0 h 78740"/>
                <a:gd name="connsiteX5" fmla="*/ 62230 w 115570"/>
                <a:gd name="connsiteY5" fmla="*/ 17780 h 78740"/>
                <a:gd name="connsiteX6" fmla="*/ 62230 w 115570"/>
                <a:gd name="connsiteY6" fmla="*/ 17780 h 78740"/>
                <a:gd name="connsiteX7" fmla="*/ 88900 w 115570"/>
                <a:gd name="connsiteY7" fmla="*/ 0 h 78740"/>
                <a:gd name="connsiteX8" fmla="*/ 115570 w 115570"/>
                <a:gd name="connsiteY8" fmla="*/ 30480 h 78740"/>
                <a:gd name="connsiteX9" fmla="*/ 115570 w 115570"/>
                <a:gd name="connsiteY9" fmla="*/ 78740 h 78740"/>
                <a:gd name="connsiteX10" fmla="*/ 101600 w 115570"/>
                <a:gd name="connsiteY10" fmla="*/ 78740 h 78740"/>
                <a:gd name="connsiteX11" fmla="*/ 101600 w 115570"/>
                <a:gd name="connsiteY11" fmla="*/ 33020 h 78740"/>
                <a:gd name="connsiteX12" fmla="*/ 87630 w 115570"/>
                <a:gd name="connsiteY12" fmla="*/ 12700 h 78740"/>
                <a:gd name="connsiteX13" fmla="*/ 64770 w 115570"/>
                <a:gd name="connsiteY13" fmla="*/ 41910 h 78740"/>
                <a:gd name="connsiteX14" fmla="*/ 64770 w 115570"/>
                <a:gd name="connsiteY14" fmla="*/ 77470 h 78740"/>
                <a:gd name="connsiteX15" fmla="*/ 50800 w 115570"/>
                <a:gd name="connsiteY15" fmla="*/ 77470 h 78740"/>
                <a:gd name="connsiteX16" fmla="*/ 50800 w 115570"/>
                <a:gd name="connsiteY16" fmla="*/ 31750 h 78740"/>
                <a:gd name="connsiteX17" fmla="*/ 36830 w 115570"/>
                <a:gd name="connsiteY17" fmla="*/ 12700 h 78740"/>
                <a:gd name="connsiteX18" fmla="*/ 13970 w 115570"/>
                <a:gd name="connsiteY18" fmla="*/ 41910 h 78740"/>
                <a:gd name="connsiteX19" fmla="*/ 13970 w 115570"/>
                <a:gd name="connsiteY19" fmla="*/ 77470 h 78740"/>
                <a:gd name="connsiteX20" fmla="*/ 0 w 115570"/>
                <a:gd name="connsiteY20" fmla="*/ 77470 h 78740"/>
                <a:gd name="connsiteX21" fmla="*/ 0 w 115570"/>
                <a:gd name="connsiteY21" fmla="*/ 1270 h 78740"/>
                <a:gd name="connsiteX22" fmla="*/ 12700 w 115570"/>
                <a:gd name="connsiteY22" fmla="*/ 127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5570" h="78740">
                  <a:moveTo>
                    <a:pt x="11430" y="1270"/>
                  </a:moveTo>
                  <a:lnTo>
                    <a:pt x="11430" y="11430"/>
                  </a:lnTo>
                  <a:cubicBezTo>
                    <a:pt x="11430" y="15240"/>
                    <a:pt x="11430" y="16510"/>
                    <a:pt x="11430" y="17780"/>
                  </a:cubicBezTo>
                  <a:lnTo>
                    <a:pt x="11430" y="17780"/>
                  </a:lnTo>
                  <a:cubicBezTo>
                    <a:pt x="15240" y="7620"/>
                    <a:pt x="26670" y="0"/>
                    <a:pt x="39370" y="0"/>
                  </a:cubicBezTo>
                  <a:cubicBezTo>
                    <a:pt x="52070" y="0"/>
                    <a:pt x="59690" y="6350"/>
                    <a:pt x="62230" y="17780"/>
                  </a:cubicBezTo>
                  <a:lnTo>
                    <a:pt x="62230" y="17780"/>
                  </a:lnTo>
                  <a:cubicBezTo>
                    <a:pt x="67310" y="8890"/>
                    <a:pt x="77470" y="0"/>
                    <a:pt x="88900" y="0"/>
                  </a:cubicBezTo>
                  <a:cubicBezTo>
                    <a:pt x="107950" y="0"/>
                    <a:pt x="115570" y="11430"/>
                    <a:pt x="115570" y="30480"/>
                  </a:cubicBezTo>
                  <a:lnTo>
                    <a:pt x="115570" y="78740"/>
                  </a:lnTo>
                  <a:lnTo>
                    <a:pt x="101600" y="78740"/>
                  </a:lnTo>
                  <a:lnTo>
                    <a:pt x="101600" y="33020"/>
                  </a:lnTo>
                  <a:cubicBezTo>
                    <a:pt x="101600" y="21590"/>
                    <a:pt x="99060" y="12700"/>
                    <a:pt x="87630" y="12700"/>
                  </a:cubicBezTo>
                  <a:cubicBezTo>
                    <a:pt x="76200" y="12700"/>
                    <a:pt x="64770" y="27940"/>
                    <a:pt x="64770" y="41910"/>
                  </a:cubicBezTo>
                  <a:lnTo>
                    <a:pt x="64770" y="77470"/>
                  </a:lnTo>
                  <a:lnTo>
                    <a:pt x="50800" y="77470"/>
                  </a:lnTo>
                  <a:lnTo>
                    <a:pt x="50800" y="31750"/>
                  </a:lnTo>
                  <a:cubicBezTo>
                    <a:pt x="50800" y="21590"/>
                    <a:pt x="48260" y="12700"/>
                    <a:pt x="36830" y="12700"/>
                  </a:cubicBezTo>
                  <a:cubicBezTo>
                    <a:pt x="25400" y="12700"/>
                    <a:pt x="13970" y="27940"/>
                    <a:pt x="13970" y="41910"/>
                  </a:cubicBezTo>
                  <a:lnTo>
                    <a:pt x="13970" y="77470"/>
                  </a:lnTo>
                  <a:lnTo>
                    <a:pt x="0" y="77470"/>
                  </a:lnTo>
                  <a:lnTo>
                    <a:pt x="0" y="1270"/>
                  </a:lnTo>
                  <a:lnTo>
                    <a:pt x="1270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 419">
              <a:extLst>
                <a:ext uri="{FF2B5EF4-FFF2-40B4-BE49-F238E27FC236}">
                  <a16:creationId xmlns:a16="http://schemas.microsoft.com/office/drawing/2014/main" id="{AB6C86AC-F2E1-5C20-4DB0-CC2C7B7BBB33}"/>
                </a:ext>
              </a:extLst>
            </p:cNvPr>
            <p:cNvSpPr/>
            <p:nvPr/>
          </p:nvSpPr>
          <p:spPr>
            <a:xfrm>
              <a:off x="6071871" y="4888230"/>
              <a:ext cx="76200" cy="110490"/>
            </a:xfrm>
            <a:custGeom>
              <a:avLst/>
              <a:gdLst>
                <a:gd name="connsiteX0" fmla="*/ 1270 w 76200"/>
                <a:gd name="connsiteY0" fmla="*/ 2540 h 110490"/>
                <a:gd name="connsiteX1" fmla="*/ 13970 w 76200"/>
                <a:gd name="connsiteY1" fmla="*/ 2540 h 110490"/>
                <a:gd name="connsiteX2" fmla="*/ 13970 w 76200"/>
                <a:gd name="connsiteY2" fmla="*/ 10160 h 110490"/>
                <a:gd name="connsiteX3" fmla="*/ 13970 w 76200"/>
                <a:gd name="connsiteY3" fmla="*/ 15240 h 110490"/>
                <a:gd name="connsiteX4" fmla="*/ 13970 w 76200"/>
                <a:gd name="connsiteY4" fmla="*/ 15240 h 110490"/>
                <a:gd name="connsiteX5" fmla="*/ 40640 w 76200"/>
                <a:gd name="connsiteY5" fmla="*/ 0 h 110490"/>
                <a:gd name="connsiteX6" fmla="*/ 76200 w 76200"/>
                <a:gd name="connsiteY6" fmla="*/ 39370 h 110490"/>
                <a:gd name="connsiteX7" fmla="*/ 40640 w 76200"/>
                <a:gd name="connsiteY7" fmla="*/ 78740 h 110490"/>
                <a:gd name="connsiteX8" fmla="*/ 13970 w 76200"/>
                <a:gd name="connsiteY8" fmla="*/ 63500 h 110490"/>
                <a:gd name="connsiteX9" fmla="*/ 13970 w 76200"/>
                <a:gd name="connsiteY9" fmla="*/ 63500 h 110490"/>
                <a:gd name="connsiteX10" fmla="*/ 13970 w 76200"/>
                <a:gd name="connsiteY10" fmla="*/ 69850 h 110490"/>
                <a:gd name="connsiteX11" fmla="*/ 13970 w 76200"/>
                <a:gd name="connsiteY11" fmla="*/ 110490 h 110490"/>
                <a:gd name="connsiteX12" fmla="*/ 0 w 76200"/>
                <a:gd name="connsiteY12" fmla="*/ 110490 h 110490"/>
                <a:gd name="connsiteX13" fmla="*/ 0 w 76200"/>
                <a:gd name="connsiteY13" fmla="*/ 1270 h 110490"/>
                <a:gd name="connsiteX14" fmla="*/ 63500 w 76200"/>
                <a:gd name="connsiteY14" fmla="*/ 40640 h 110490"/>
                <a:gd name="connsiteX15" fmla="*/ 39370 w 76200"/>
                <a:gd name="connsiteY15" fmla="*/ 12700 h 110490"/>
                <a:gd name="connsiteX16" fmla="*/ 15240 w 76200"/>
                <a:gd name="connsiteY16" fmla="*/ 40640 h 110490"/>
                <a:gd name="connsiteX17" fmla="*/ 39370 w 76200"/>
                <a:gd name="connsiteY17" fmla="*/ 68580 h 110490"/>
                <a:gd name="connsiteX18" fmla="*/ 63500 w 76200"/>
                <a:gd name="connsiteY18" fmla="*/ 40640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200" h="110490">
                  <a:moveTo>
                    <a:pt x="1270" y="2540"/>
                  </a:moveTo>
                  <a:lnTo>
                    <a:pt x="13970" y="2540"/>
                  </a:lnTo>
                  <a:lnTo>
                    <a:pt x="13970" y="10160"/>
                  </a:lnTo>
                  <a:cubicBezTo>
                    <a:pt x="13970" y="13970"/>
                    <a:pt x="13970" y="15240"/>
                    <a:pt x="13970" y="15240"/>
                  </a:cubicBezTo>
                  <a:lnTo>
                    <a:pt x="13970" y="15240"/>
                  </a:lnTo>
                  <a:cubicBezTo>
                    <a:pt x="17780" y="7620"/>
                    <a:pt x="29210" y="0"/>
                    <a:pt x="40640" y="0"/>
                  </a:cubicBezTo>
                  <a:cubicBezTo>
                    <a:pt x="60960" y="0"/>
                    <a:pt x="76200" y="16510"/>
                    <a:pt x="76200" y="39370"/>
                  </a:cubicBezTo>
                  <a:cubicBezTo>
                    <a:pt x="76200" y="62230"/>
                    <a:pt x="60960" y="78740"/>
                    <a:pt x="40640" y="78740"/>
                  </a:cubicBezTo>
                  <a:cubicBezTo>
                    <a:pt x="20320" y="78740"/>
                    <a:pt x="17780" y="71120"/>
                    <a:pt x="13970" y="63500"/>
                  </a:cubicBezTo>
                  <a:lnTo>
                    <a:pt x="13970" y="63500"/>
                  </a:lnTo>
                  <a:cubicBezTo>
                    <a:pt x="13970" y="63500"/>
                    <a:pt x="13970" y="66040"/>
                    <a:pt x="13970" y="69850"/>
                  </a:cubicBezTo>
                  <a:lnTo>
                    <a:pt x="13970" y="110490"/>
                  </a:lnTo>
                  <a:lnTo>
                    <a:pt x="0" y="110490"/>
                  </a:lnTo>
                  <a:lnTo>
                    <a:pt x="0" y="1270"/>
                  </a:lnTo>
                  <a:close/>
                  <a:moveTo>
                    <a:pt x="63500" y="40640"/>
                  </a:moveTo>
                  <a:cubicBezTo>
                    <a:pt x="63500" y="25400"/>
                    <a:pt x="54610" y="12700"/>
                    <a:pt x="39370" y="12700"/>
                  </a:cubicBezTo>
                  <a:cubicBezTo>
                    <a:pt x="24130" y="12700"/>
                    <a:pt x="15240" y="21590"/>
                    <a:pt x="15240" y="40640"/>
                  </a:cubicBezTo>
                  <a:cubicBezTo>
                    <a:pt x="15240" y="59690"/>
                    <a:pt x="27940" y="68580"/>
                    <a:pt x="39370" y="68580"/>
                  </a:cubicBezTo>
                  <a:cubicBezTo>
                    <a:pt x="50800" y="68580"/>
                    <a:pt x="63500" y="57150"/>
                    <a:pt x="63500" y="406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 420">
              <a:extLst>
                <a:ext uri="{FF2B5EF4-FFF2-40B4-BE49-F238E27FC236}">
                  <a16:creationId xmlns:a16="http://schemas.microsoft.com/office/drawing/2014/main" id="{54967504-FA27-B438-3EBB-8EA531328771}"/>
                </a:ext>
              </a:extLst>
            </p:cNvPr>
            <p:cNvSpPr/>
            <p:nvPr/>
          </p:nvSpPr>
          <p:spPr>
            <a:xfrm>
              <a:off x="6168391" y="4857750"/>
              <a:ext cx="29209" cy="113029"/>
            </a:xfrm>
            <a:custGeom>
              <a:avLst/>
              <a:gdLst>
                <a:gd name="connsiteX0" fmla="*/ 0 w 29209"/>
                <a:gd name="connsiteY0" fmla="*/ 0 h 113029"/>
                <a:gd name="connsiteX1" fmla="*/ 13970 w 29209"/>
                <a:gd name="connsiteY1" fmla="*/ 0 h 113029"/>
                <a:gd name="connsiteX2" fmla="*/ 13970 w 29209"/>
                <a:gd name="connsiteY2" fmla="*/ 87630 h 113029"/>
                <a:gd name="connsiteX3" fmla="*/ 22860 w 29209"/>
                <a:gd name="connsiteY3" fmla="*/ 99060 h 113029"/>
                <a:gd name="connsiteX4" fmla="*/ 29210 w 29209"/>
                <a:gd name="connsiteY4" fmla="*/ 99060 h 113029"/>
                <a:gd name="connsiteX5" fmla="*/ 29210 w 29209"/>
                <a:gd name="connsiteY5" fmla="*/ 111760 h 113029"/>
                <a:gd name="connsiteX6" fmla="*/ 19050 w 29209"/>
                <a:gd name="connsiteY6" fmla="*/ 113030 h 113029"/>
                <a:gd name="connsiteX7" fmla="*/ 0 w 29209"/>
                <a:gd name="connsiteY7" fmla="*/ 91440 h 113029"/>
                <a:gd name="connsiteX8" fmla="*/ 0 w 29209"/>
                <a:gd name="connsiteY8" fmla="*/ 1270 h 11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09" h="113029">
                  <a:moveTo>
                    <a:pt x="0" y="0"/>
                  </a:moveTo>
                  <a:lnTo>
                    <a:pt x="13970" y="0"/>
                  </a:lnTo>
                  <a:lnTo>
                    <a:pt x="13970" y="87630"/>
                  </a:lnTo>
                  <a:cubicBezTo>
                    <a:pt x="13970" y="95250"/>
                    <a:pt x="16510" y="99060"/>
                    <a:pt x="22860" y="99060"/>
                  </a:cubicBezTo>
                  <a:cubicBezTo>
                    <a:pt x="29210" y="99060"/>
                    <a:pt x="29210" y="99060"/>
                    <a:pt x="29210" y="99060"/>
                  </a:cubicBezTo>
                  <a:lnTo>
                    <a:pt x="29210" y="111760"/>
                  </a:lnTo>
                  <a:cubicBezTo>
                    <a:pt x="29210" y="111760"/>
                    <a:pt x="24130" y="113030"/>
                    <a:pt x="19050" y="113030"/>
                  </a:cubicBezTo>
                  <a:cubicBezTo>
                    <a:pt x="7620" y="113030"/>
                    <a:pt x="0" y="106680"/>
                    <a:pt x="0" y="9144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 421">
              <a:extLst>
                <a:ext uri="{FF2B5EF4-FFF2-40B4-BE49-F238E27FC236}">
                  <a16:creationId xmlns:a16="http://schemas.microsoft.com/office/drawing/2014/main" id="{7E761CCA-5293-3F75-E04E-7087E85C1B01}"/>
                </a:ext>
              </a:extLst>
            </p:cNvPr>
            <p:cNvSpPr/>
            <p:nvPr/>
          </p:nvSpPr>
          <p:spPr>
            <a:xfrm>
              <a:off x="6214110" y="4860290"/>
              <a:ext cx="17780" cy="106679"/>
            </a:xfrm>
            <a:custGeom>
              <a:avLst/>
              <a:gdLst>
                <a:gd name="connsiteX0" fmla="*/ 8890 w 17780"/>
                <a:gd name="connsiteY0" fmla="*/ 0 h 106679"/>
                <a:gd name="connsiteX1" fmla="*/ 17780 w 17780"/>
                <a:gd name="connsiteY1" fmla="*/ 8890 h 106679"/>
                <a:gd name="connsiteX2" fmla="*/ 8890 w 17780"/>
                <a:gd name="connsiteY2" fmla="*/ 17780 h 106679"/>
                <a:gd name="connsiteX3" fmla="*/ 0 w 17780"/>
                <a:gd name="connsiteY3" fmla="*/ 8890 h 106679"/>
                <a:gd name="connsiteX4" fmla="*/ 8890 w 17780"/>
                <a:gd name="connsiteY4" fmla="*/ 0 h 106679"/>
                <a:gd name="connsiteX5" fmla="*/ 16510 w 17780"/>
                <a:gd name="connsiteY5" fmla="*/ 30480 h 106679"/>
                <a:gd name="connsiteX6" fmla="*/ 16510 w 17780"/>
                <a:gd name="connsiteY6" fmla="*/ 106680 h 106679"/>
                <a:gd name="connsiteX7" fmla="*/ 2540 w 17780"/>
                <a:gd name="connsiteY7" fmla="*/ 106680 h 106679"/>
                <a:gd name="connsiteX8" fmla="*/ 2540 w 17780"/>
                <a:gd name="connsiteY8" fmla="*/ 30480 h 106679"/>
                <a:gd name="connsiteX9" fmla="*/ 16510 w 17780"/>
                <a:gd name="connsiteY9" fmla="*/ 30480 h 106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0" h="106679">
                  <a:moveTo>
                    <a:pt x="8890" y="0"/>
                  </a:moveTo>
                  <a:cubicBezTo>
                    <a:pt x="13970" y="0"/>
                    <a:pt x="17780" y="3810"/>
                    <a:pt x="17780" y="8890"/>
                  </a:cubicBezTo>
                  <a:cubicBezTo>
                    <a:pt x="17780" y="13970"/>
                    <a:pt x="13970" y="17780"/>
                    <a:pt x="889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0"/>
                    <a:pt x="3810" y="0"/>
                    <a:pt x="8890" y="0"/>
                  </a:cubicBezTo>
                  <a:close/>
                  <a:moveTo>
                    <a:pt x="16510" y="30480"/>
                  </a:moveTo>
                  <a:lnTo>
                    <a:pt x="16510" y="106680"/>
                  </a:lnTo>
                  <a:lnTo>
                    <a:pt x="2540" y="106680"/>
                  </a:lnTo>
                  <a:lnTo>
                    <a:pt x="2540" y="30480"/>
                  </a:lnTo>
                  <a:lnTo>
                    <a:pt x="16510" y="304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 422">
              <a:extLst>
                <a:ext uri="{FF2B5EF4-FFF2-40B4-BE49-F238E27FC236}">
                  <a16:creationId xmlns:a16="http://schemas.microsoft.com/office/drawing/2014/main" id="{5356B53E-6754-504C-5293-9F638435B5AA}"/>
                </a:ext>
              </a:extLst>
            </p:cNvPr>
            <p:cNvSpPr/>
            <p:nvPr/>
          </p:nvSpPr>
          <p:spPr>
            <a:xfrm>
              <a:off x="6250941" y="4889500"/>
              <a:ext cx="63500" cy="78740"/>
            </a:xfrm>
            <a:custGeom>
              <a:avLst/>
              <a:gdLst>
                <a:gd name="connsiteX0" fmla="*/ 5080 w 63500"/>
                <a:gd name="connsiteY0" fmla="*/ 5080 h 78740"/>
                <a:gd name="connsiteX1" fmla="*/ 31750 w 63500"/>
                <a:gd name="connsiteY1" fmla="*/ 0 h 78740"/>
                <a:gd name="connsiteX2" fmla="*/ 63500 w 63500"/>
                <a:gd name="connsiteY2" fmla="*/ 29210 h 78740"/>
                <a:gd name="connsiteX3" fmla="*/ 63500 w 63500"/>
                <a:gd name="connsiteY3" fmla="*/ 77470 h 78740"/>
                <a:gd name="connsiteX4" fmla="*/ 50800 w 63500"/>
                <a:gd name="connsiteY4" fmla="*/ 77470 h 78740"/>
                <a:gd name="connsiteX5" fmla="*/ 50800 w 63500"/>
                <a:gd name="connsiteY5" fmla="*/ 68580 h 78740"/>
                <a:gd name="connsiteX6" fmla="*/ 50800 w 63500"/>
                <a:gd name="connsiteY6" fmla="*/ 62230 h 78740"/>
                <a:gd name="connsiteX7" fmla="*/ 50800 w 63500"/>
                <a:gd name="connsiteY7" fmla="*/ 62230 h 78740"/>
                <a:gd name="connsiteX8" fmla="*/ 24130 w 63500"/>
                <a:gd name="connsiteY8" fmla="*/ 78740 h 78740"/>
                <a:gd name="connsiteX9" fmla="*/ 0 w 63500"/>
                <a:gd name="connsiteY9" fmla="*/ 55880 h 78740"/>
                <a:gd name="connsiteX10" fmla="*/ 49530 w 63500"/>
                <a:gd name="connsiteY10" fmla="*/ 33020 h 78740"/>
                <a:gd name="connsiteX11" fmla="*/ 49530 w 63500"/>
                <a:gd name="connsiteY11" fmla="*/ 29210 h 78740"/>
                <a:gd name="connsiteX12" fmla="*/ 29210 w 63500"/>
                <a:gd name="connsiteY12" fmla="*/ 11430 h 78740"/>
                <a:gd name="connsiteX13" fmla="*/ 3810 w 63500"/>
                <a:gd name="connsiteY13" fmla="*/ 17780 h 78740"/>
                <a:gd name="connsiteX14" fmla="*/ 3810 w 63500"/>
                <a:gd name="connsiteY14" fmla="*/ 5080 h 78740"/>
                <a:gd name="connsiteX15" fmla="*/ 49530 w 63500"/>
                <a:gd name="connsiteY15" fmla="*/ 43180 h 78740"/>
                <a:gd name="connsiteX16" fmla="*/ 13970 w 63500"/>
                <a:gd name="connsiteY16" fmla="*/ 55880 h 78740"/>
                <a:gd name="connsiteX17" fmla="*/ 26670 w 63500"/>
                <a:gd name="connsiteY17" fmla="*/ 67310 h 78740"/>
                <a:gd name="connsiteX18" fmla="*/ 49530 w 63500"/>
                <a:gd name="connsiteY18" fmla="*/ 4318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78740">
                  <a:moveTo>
                    <a:pt x="5080" y="5080"/>
                  </a:moveTo>
                  <a:cubicBezTo>
                    <a:pt x="8890" y="2540"/>
                    <a:pt x="19050" y="0"/>
                    <a:pt x="31750" y="0"/>
                  </a:cubicBezTo>
                  <a:cubicBezTo>
                    <a:pt x="53340" y="0"/>
                    <a:pt x="63500" y="10160"/>
                    <a:pt x="63500" y="29210"/>
                  </a:cubicBezTo>
                  <a:lnTo>
                    <a:pt x="63500" y="77470"/>
                  </a:lnTo>
                  <a:lnTo>
                    <a:pt x="50800" y="77470"/>
                  </a:lnTo>
                  <a:lnTo>
                    <a:pt x="50800" y="68580"/>
                  </a:lnTo>
                  <a:cubicBezTo>
                    <a:pt x="50800" y="64770"/>
                    <a:pt x="50800" y="62230"/>
                    <a:pt x="50800" y="62230"/>
                  </a:cubicBezTo>
                  <a:lnTo>
                    <a:pt x="50800" y="62230"/>
                  </a:lnTo>
                  <a:cubicBezTo>
                    <a:pt x="50800" y="64770"/>
                    <a:pt x="41910" y="78740"/>
                    <a:pt x="24130" y="78740"/>
                  </a:cubicBezTo>
                  <a:cubicBezTo>
                    <a:pt x="6350" y="78740"/>
                    <a:pt x="0" y="69850"/>
                    <a:pt x="0" y="55880"/>
                  </a:cubicBezTo>
                  <a:cubicBezTo>
                    <a:pt x="0" y="41910"/>
                    <a:pt x="17780" y="27940"/>
                    <a:pt x="49530" y="33020"/>
                  </a:cubicBezTo>
                  <a:lnTo>
                    <a:pt x="49530" y="29210"/>
                  </a:lnTo>
                  <a:cubicBezTo>
                    <a:pt x="49530" y="16510"/>
                    <a:pt x="41910" y="11430"/>
                    <a:pt x="29210" y="11430"/>
                  </a:cubicBezTo>
                  <a:cubicBezTo>
                    <a:pt x="16510" y="11430"/>
                    <a:pt x="8890" y="15240"/>
                    <a:pt x="3810" y="17780"/>
                  </a:cubicBezTo>
                  <a:lnTo>
                    <a:pt x="3810" y="5080"/>
                  </a:lnTo>
                  <a:close/>
                  <a:moveTo>
                    <a:pt x="49530" y="43180"/>
                  </a:moveTo>
                  <a:cubicBezTo>
                    <a:pt x="24130" y="39370"/>
                    <a:pt x="13970" y="45720"/>
                    <a:pt x="13970" y="55880"/>
                  </a:cubicBezTo>
                  <a:cubicBezTo>
                    <a:pt x="13970" y="66040"/>
                    <a:pt x="19050" y="67310"/>
                    <a:pt x="26670" y="67310"/>
                  </a:cubicBezTo>
                  <a:cubicBezTo>
                    <a:pt x="39370" y="67310"/>
                    <a:pt x="49530" y="54610"/>
                    <a:pt x="4953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 423">
              <a:extLst>
                <a:ext uri="{FF2B5EF4-FFF2-40B4-BE49-F238E27FC236}">
                  <a16:creationId xmlns:a16="http://schemas.microsoft.com/office/drawing/2014/main" id="{4EAD39CD-CB96-9081-FEF0-83E28D82E61F}"/>
                </a:ext>
              </a:extLst>
            </p:cNvPr>
            <p:cNvSpPr/>
            <p:nvPr/>
          </p:nvSpPr>
          <p:spPr>
            <a:xfrm>
              <a:off x="6341110" y="4889500"/>
              <a:ext cx="67310" cy="80009"/>
            </a:xfrm>
            <a:custGeom>
              <a:avLst/>
              <a:gdLst>
                <a:gd name="connsiteX0" fmla="*/ 11430 w 67310"/>
                <a:gd name="connsiteY0" fmla="*/ 1270 h 80009"/>
                <a:gd name="connsiteX1" fmla="*/ 11430 w 67310"/>
                <a:gd name="connsiteY1" fmla="*/ 11430 h 80009"/>
                <a:gd name="connsiteX2" fmla="*/ 11430 w 67310"/>
                <a:gd name="connsiteY2" fmla="*/ 17780 h 80009"/>
                <a:gd name="connsiteX3" fmla="*/ 11430 w 67310"/>
                <a:gd name="connsiteY3" fmla="*/ 17780 h 80009"/>
                <a:gd name="connsiteX4" fmla="*/ 40640 w 67310"/>
                <a:gd name="connsiteY4" fmla="*/ 0 h 80009"/>
                <a:gd name="connsiteX5" fmla="*/ 67310 w 67310"/>
                <a:gd name="connsiteY5" fmla="*/ 30480 h 80009"/>
                <a:gd name="connsiteX6" fmla="*/ 67310 w 67310"/>
                <a:gd name="connsiteY6" fmla="*/ 78740 h 80009"/>
                <a:gd name="connsiteX7" fmla="*/ 53340 w 67310"/>
                <a:gd name="connsiteY7" fmla="*/ 78740 h 80009"/>
                <a:gd name="connsiteX8" fmla="*/ 53340 w 67310"/>
                <a:gd name="connsiteY8" fmla="*/ 34290 h 80009"/>
                <a:gd name="connsiteX9" fmla="*/ 39370 w 67310"/>
                <a:gd name="connsiteY9" fmla="*/ 13970 h 80009"/>
                <a:gd name="connsiteX10" fmla="*/ 13970 w 67310"/>
                <a:gd name="connsiteY10" fmla="*/ 41910 h 80009"/>
                <a:gd name="connsiteX11" fmla="*/ 13970 w 67310"/>
                <a:gd name="connsiteY11" fmla="*/ 80010 h 80009"/>
                <a:gd name="connsiteX12" fmla="*/ 0 w 67310"/>
                <a:gd name="connsiteY12" fmla="*/ 80010 h 80009"/>
                <a:gd name="connsiteX13" fmla="*/ 0 w 67310"/>
                <a:gd name="connsiteY13" fmla="*/ 3810 h 80009"/>
                <a:gd name="connsiteX14" fmla="*/ 12700 w 67310"/>
                <a:gd name="connsiteY14" fmla="*/ 3810 h 8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310" h="80009">
                  <a:moveTo>
                    <a:pt x="11430" y="1270"/>
                  </a:moveTo>
                  <a:lnTo>
                    <a:pt x="11430" y="11430"/>
                  </a:lnTo>
                  <a:cubicBezTo>
                    <a:pt x="11430" y="15240"/>
                    <a:pt x="11430" y="16510"/>
                    <a:pt x="11430" y="17780"/>
                  </a:cubicBezTo>
                  <a:lnTo>
                    <a:pt x="11430" y="17780"/>
                  </a:lnTo>
                  <a:cubicBezTo>
                    <a:pt x="13970" y="11430"/>
                    <a:pt x="24130" y="0"/>
                    <a:pt x="40640" y="0"/>
                  </a:cubicBezTo>
                  <a:cubicBezTo>
                    <a:pt x="57150" y="0"/>
                    <a:pt x="67310" y="11430"/>
                    <a:pt x="67310" y="30480"/>
                  </a:cubicBezTo>
                  <a:lnTo>
                    <a:pt x="67310" y="78740"/>
                  </a:lnTo>
                  <a:lnTo>
                    <a:pt x="53340" y="78740"/>
                  </a:lnTo>
                  <a:lnTo>
                    <a:pt x="53340" y="34290"/>
                  </a:lnTo>
                  <a:cubicBezTo>
                    <a:pt x="53340" y="24130"/>
                    <a:pt x="52070" y="13970"/>
                    <a:pt x="39370" y="13970"/>
                  </a:cubicBezTo>
                  <a:cubicBezTo>
                    <a:pt x="26670" y="13970"/>
                    <a:pt x="13970" y="25400"/>
                    <a:pt x="13970" y="41910"/>
                  </a:cubicBezTo>
                  <a:lnTo>
                    <a:pt x="13970" y="80010"/>
                  </a:lnTo>
                  <a:lnTo>
                    <a:pt x="0" y="80010"/>
                  </a:lnTo>
                  <a:lnTo>
                    <a:pt x="0" y="3810"/>
                  </a:lnTo>
                  <a:lnTo>
                    <a:pt x="1270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 424">
              <a:extLst>
                <a:ext uri="{FF2B5EF4-FFF2-40B4-BE49-F238E27FC236}">
                  <a16:creationId xmlns:a16="http://schemas.microsoft.com/office/drawing/2014/main" id="{B86355DA-58EC-45C7-4C5B-36280EE53EF1}"/>
                </a:ext>
              </a:extLst>
            </p:cNvPr>
            <p:cNvSpPr/>
            <p:nvPr/>
          </p:nvSpPr>
          <p:spPr>
            <a:xfrm>
              <a:off x="6426201" y="4890770"/>
              <a:ext cx="63500" cy="78739"/>
            </a:xfrm>
            <a:custGeom>
              <a:avLst/>
              <a:gdLst>
                <a:gd name="connsiteX0" fmla="*/ 40640 w 63500"/>
                <a:gd name="connsiteY0" fmla="*/ 66040 h 78739"/>
                <a:gd name="connsiteX1" fmla="*/ 63500 w 63500"/>
                <a:gd name="connsiteY1" fmla="*/ 59690 h 78739"/>
                <a:gd name="connsiteX2" fmla="*/ 63500 w 63500"/>
                <a:gd name="connsiteY2" fmla="*/ 72390 h 78739"/>
                <a:gd name="connsiteX3" fmla="*/ 39370 w 63500"/>
                <a:gd name="connsiteY3" fmla="*/ 78740 h 78739"/>
                <a:gd name="connsiteX4" fmla="*/ 0 w 63500"/>
                <a:gd name="connsiteY4" fmla="*/ 39370 h 78739"/>
                <a:gd name="connsiteX5" fmla="*/ 39370 w 63500"/>
                <a:gd name="connsiteY5" fmla="*/ 0 h 78739"/>
                <a:gd name="connsiteX6" fmla="*/ 62230 w 63500"/>
                <a:gd name="connsiteY6" fmla="*/ 6350 h 78739"/>
                <a:gd name="connsiteX7" fmla="*/ 62230 w 63500"/>
                <a:gd name="connsiteY7" fmla="*/ 20320 h 78739"/>
                <a:gd name="connsiteX8" fmla="*/ 39370 w 63500"/>
                <a:gd name="connsiteY8" fmla="*/ 13970 h 78739"/>
                <a:gd name="connsiteX9" fmla="*/ 12700 w 63500"/>
                <a:gd name="connsiteY9" fmla="*/ 40640 h 78739"/>
                <a:gd name="connsiteX10" fmla="*/ 39370 w 63500"/>
                <a:gd name="connsiteY10" fmla="*/ 6731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500" h="78739">
                  <a:moveTo>
                    <a:pt x="40640" y="66040"/>
                  </a:moveTo>
                  <a:cubicBezTo>
                    <a:pt x="50800" y="66040"/>
                    <a:pt x="59690" y="62230"/>
                    <a:pt x="63500" y="59690"/>
                  </a:cubicBezTo>
                  <a:lnTo>
                    <a:pt x="63500" y="72390"/>
                  </a:lnTo>
                  <a:cubicBezTo>
                    <a:pt x="58420" y="74930"/>
                    <a:pt x="52070" y="78740"/>
                    <a:pt x="3937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9370" y="0"/>
                  </a:cubicBezTo>
                  <a:cubicBezTo>
                    <a:pt x="62230" y="0"/>
                    <a:pt x="58420" y="3810"/>
                    <a:pt x="62230" y="6350"/>
                  </a:cubicBezTo>
                  <a:lnTo>
                    <a:pt x="62230" y="20320"/>
                  </a:lnTo>
                  <a:cubicBezTo>
                    <a:pt x="57150" y="16510"/>
                    <a:pt x="49530" y="13970"/>
                    <a:pt x="39370" y="13970"/>
                  </a:cubicBezTo>
                  <a:cubicBezTo>
                    <a:pt x="24130" y="13970"/>
                    <a:pt x="12700" y="25400"/>
                    <a:pt x="12700" y="40640"/>
                  </a:cubicBezTo>
                  <a:cubicBezTo>
                    <a:pt x="12700" y="55880"/>
                    <a:pt x="22860" y="67310"/>
                    <a:pt x="3937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 425">
              <a:extLst>
                <a:ext uri="{FF2B5EF4-FFF2-40B4-BE49-F238E27FC236}">
                  <a16:creationId xmlns:a16="http://schemas.microsoft.com/office/drawing/2014/main" id="{A2D1540C-5206-D956-99DD-B6AB1D4893C9}"/>
                </a:ext>
              </a:extLst>
            </p:cNvPr>
            <p:cNvSpPr/>
            <p:nvPr/>
          </p:nvSpPr>
          <p:spPr>
            <a:xfrm>
              <a:off x="6504941" y="4889500"/>
              <a:ext cx="71119" cy="78740"/>
            </a:xfrm>
            <a:custGeom>
              <a:avLst/>
              <a:gdLst>
                <a:gd name="connsiteX0" fmla="*/ 71120 w 71119"/>
                <a:gd name="connsiteY0" fmla="*/ 35560 h 78740"/>
                <a:gd name="connsiteX1" fmla="*/ 71120 w 71119"/>
                <a:gd name="connsiteY1" fmla="*/ 43180 h 78740"/>
                <a:gd name="connsiteX2" fmla="*/ 13970 w 71119"/>
                <a:gd name="connsiteY2" fmla="*/ 43180 h 78740"/>
                <a:gd name="connsiteX3" fmla="*/ 40640 w 71119"/>
                <a:gd name="connsiteY3" fmla="*/ 67310 h 78740"/>
                <a:gd name="connsiteX4" fmla="*/ 68580 w 71119"/>
                <a:gd name="connsiteY4" fmla="*/ 59690 h 78740"/>
                <a:gd name="connsiteX5" fmla="*/ 68580 w 71119"/>
                <a:gd name="connsiteY5" fmla="*/ 72390 h 78740"/>
                <a:gd name="connsiteX6" fmla="*/ 40640 w 71119"/>
                <a:gd name="connsiteY6" fmla="*/ 78740 h 78740"/>
                <a:gd name="connsiteX7" fmla="*/ 0 w 71119"/>
                <a:gd name="connsiteY7" fmla="*/ 39370 h 78740"/>
                <a:gd name="connsiteX8" fmla="*/ 36830 w 71119"/>
                <a:gd name="connsiteY8" fmla="*/ 0 h 78740"/>
                <a:gd name="connsiteX9" fmla="*/ 71120 w 71119"/>
                <a:gd name="connsiteY9" fmla="*/ 35560 h 78740"/>
                <a:gd name="connsiteX10" fmla="*/ 36830 w 71119"/>
                <a:gd name="connsiteY10" fmla="*/ 11430 h 78740"/>
                <a:gd name="connsiteX11" fmla="*/ 13970 w 71119"/>
                <a:gd name="connsiteY11" fmla="*/ 33020 h 78740"/>
                <a:gd name="connsiteX12" fmla="*/ 57150 w 71119"/>
                <a:gd name="connsiteY12" fmla="*/ 33020 h 78740"/>
                <a:gd name="connsiteX13" fmla="*/ 36830 w 71119"/>
                <a:gd name="connsiteY13" fmla="*/ 1143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119" h="78740">
                  <a:moveTo>
                    <a:pt x="71120" y="35560"/>
                  </a:moveTo>
                  <a:cubicBezTo>
                    <a:pt x="71120" y="38100"/>
                    <a:pt x="71120" y="41910"/>
                    <a:pt x="71120" y="43180"/>
                  </a:cubicBezTo>
                  <a:lnTo>
                    <a:pt x="13970" y="43180"/>
                  </a:lnTo>
                  <a:cubicBezTo>
                    <a:pt x="13970" y="58420"/>
                    <a:pt x="24130" y="67310"/>
                    <a:pt x="40640" y="67310"/>
                  </a:cubicBezTo>
                  <a:cubicBezTo>
                    <a:pt x="57150" y="67310"/>
                    <a:pt x="62230" y="64770"/>
                    <a:pt x="68580" y="59690"/>
                  </a:cubicBezTo>
                  <a:lnTo>
                    <a:pt x="68580" y="72390"/>
                  </a:lnTo>
                  <a:cubicBezTo>
                    <a:pt x="62230" y="76200"/>
                    <a:pt x="52070" y="78740"/>
                    <a:pt x="40640" y="78740"/>
                  </a:cubicBezTo>
                  <a:cubicBezTo>
                    <a:pt x="16510" y="78740"/>
                    <a:pt x="0" y="62230"/>
                    <a:pt x="0" y="39370"/>
                  </a:cubicBezTo>
                  <a:cubicBezTo>
                    <a:pt x="0" y="16510"/>
                    <a:pt x="16510" y="0"/>
                    <a:pt x="36830" y="0"/>
                  </a:cubicBezTo>
                  <a:cubicBezTo>
                    <a:pt x="57150" y="0"/>
                    <a:pt x="71120" y="16510"/>
                    <a:pt x="71120" y="35560"/>
                  </a:cubicBezTo>
                  <a:close/>
                  <a:moveTo>
                    <a:pt x="36830" y="11430"/>
                  </a:moveTo>
                  <a:cubicBezTo>
                    <a:pt x="24130" y="11430"/>
                    <a:pt x="15240" y="21590"/>
                    <a:pt x="13970" y="33020"/>
                  </a:cubicBezTo>
                  <a:lnTo>
                    <a:pt x="57150" y="33020"/>
                  </a:lnTo>
                  <a:cubicBezTo>
                    <a:pt x="57150" y="21590"/>
                    <a:pt x="49530" y="11430"/>
                    <a:pt x="3683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 426">
              <a:extLst>
                <a:ext uri="{FF2B5EF4-FFF2-40B4-BE49-F238E27FC236}">
                  <a16:creationId xmlns:a16="http://schemas.microsoft.com/office/drawing/2014/main" id="{8C4C08D1-F985-CADF-4DE8-0886A4D63370}"/>
                </a:ext>
              </a:extLst>
            </p:cNvPr>
            <p:cNvSpPr/>
            <p:nvPr/>
          </p:nvSpPr>
          <p:spPr>
            <a:xfrm>
              <a:off x="7799070" y="4855210"/>
              <a:ext cx="63500" cy="113030"/>
            </a:xfrm>
            <a:custGeom>
              <a:avLst/>
              <a:gdLst>
                <a:gd name="connsiteX0" fmla="*/ 24130 w 63500"/>
                <a:gd name="connsiteY0" fmla="*/ 13970 h 113030"/>
                <a:gd name="connsiteX1" fmla="*/ 1270 w 63500"/>
                <a:gd name="connsiteY1" fmla="*/ 19050 h 113030"/>
                <a:gd name="connsiteX2" fmla="*/ 1270 w 63500"/>
                <a:gd name="connsiteY2" fmla="*/ 5080 h 113030"/>
                <a:gd name="connsiteX3" fmla="*/ 26670 w 63500"/>
                <a:gd name="connsiteY3" fmla="*/ 0 h 113030"/>
                <a:gd name="connsiteX4" fmla="*/ 62230 w 63500"/>
                <a:gd name="connsiteY4" fmla="*/ 29210 h 113030"/>
                <a:gd name="connsiteX5" fmla="*/ 41911 w 63500"/>
                <a:gd name="connsiteY5" fmla="*/ 54610 h 113030"/>
                <a:gd name="connsiteX6" fmla="*/ 63500 w 63500"/>
                <a:gd name="connsiteY6" fmla="*/ 82550 h 113030"/>
                <a:gd name="connsiteX7" fmla="*/ 26670 w 63500"/>
                <a:gd name="connsiteY7" fmla="*/ 113030 h 113030"/>
                <a:gd name="connsiteX8" fmla="*/ 0 w 63500"/>
                <a:gd name="connsiteY8" fmla="*/ 106680 h 113030"/>
                <a:gd name="connsiteX9" fmla="*/ 0 w 63500"/>
                <a:gd name="connsiteY9" fmla="*/ 92710 h 113030"/>
                <a:gd name="connsiteX10" fmla="*/ 26670 w 63500"/>
                <a:gd name="connsiteY10" fmla="*/ 99060 h 113030"/>
                <a:gd name="connsiteX11" fmla="*/ 49530 w 63500"/>
                <a:gd name="connsiteY11" fmla="*/ 80010 h 113030"/>
                <a:gd name="connsiteX12" fmla="*/ 20320 w 63500"/>
                <a:gd name="connsiteY12" fmla="*/ 59690 h 113030"/>
                <a:gd name="connsiteX13" fmla="*/ 16511 w 63500"/>
                <a:gd name="connsiteY13" fmla="*/ 59690 h 113030"/>
                <a:gd name="connsiteX14" fmla="*/ 16511 w 63500"/>
                <a:gd name="connsiteY14" fmla="*/ 48260 h 113030"/>
                <a:gd name="connsiteX15" fmla="*/ 20320 w 63500"/>
                <a:gd name="connsiteY15" fmla="*/ 48260 h 113030"/>
                <a:gd name="connsiteX16" fmla="*/ 45720 w 63500"/>
                <a:gd name="connsiteY16" fmla="*/ 29210 h 113030"/>
                <a:gd name="connsiteX17" fmla="*/ 24130 w 63500"/>
                <a:gd name="connsiteY17" fmla="*/ 11430 h 11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500" h="113030">
                  <a:moveTo>
                    <a:pt x="24130" y="13970"/>
                  </a:moveTo>
                  <a:cubicBezTo>
                    <a:pt x="15240" y="13970"/>
                    <a:pt x="6350" y="16510"/>
                    <a:pt x="1270" y="19050"/>
                  </a:cubicBezTo>
                  <a:lnTo>
                    <a:pt x="1270" y="5080"/>
                  </a:lnTo>
                  <a:cubicBezTo>
                    <a:pt x="6350" y="2540"/>
                    <a:pt x="16511" y="0"/>
                    <a:pt x="26670" y="0"/>
                  </a:cubicBezTo>
                  <a:cubicBezTo>
                    <a:pt x="48261" y="0"/>
                    <a:pt x="62230" y="11430"/>
                    <a:pt x="62230" y="29210"/>
                  </a:cubicBezTo>
                  <a:cubicBezTo>
                    <a:pt x="62230" y="46990"/>
                    <a:pt x="53340" y="50800"/>
                    <a:pt x="41911" y="54610"/>
                  </a:cubicBezTo>
                  <a:cubicBezTo>
                    <a:pt x="53340" y="58420"/>
                    <a:pt x="63500" y="68580"/>
                    <a:pt x="63500" y="82550"/>
                  </a:cubicBezTo>
                  <a:cubicBezTo>
                    <a:pt x="63500" y="96520"/>
                    <a:pt x="48261" y="113030"/>
                    <a:pt x="26670" y="113030"/>
                  </a:cubicBezTo>
                  <a:cubicBezTo>
                    <a:pt x="5080" y="113030"/>
                    <a:pt x="5080" y="110490"/>
                    <a:pt x="0" y="106680"/>
                  </a:cubicBezTo>
                  <a:lnTo>
                    <a:pt x="0" y="92710"/>
                  </a:lnTo>
                  <a:cubicBezTo>
                    <a:pt x="5080" y="95250"/>
                    <a:pt x="12700" y="99060"/>
                    <a:pt x="26670" y="99060"/>
                  </a:cubicBezTo>
                  <a:cubicBezTo>
                    <a:pt x="40640" y="99060"/>
                    <a:pt x="49530" y="91440"/>
                    <a:pt x="49530" y="80010"/>
                  </a:cubicBezTo>
                  <a:cubicBezTo>
                    <a:pt x="49530" y="68580"/>
                    <a:pt x="39370" y="59690"/>
                    <a:pt x="20320" y="59690"/>
                  </a:cubicBezTo>
                  <a:lnTo>
                    <a:pt x="16511" y="59690"/>
                  </a:lnTo>
                  <a:lnTo>
                    <a:pt x="16511" y="48260"/>
                  </a:lnTo>
                  <a:lnTo>
                    <a:pt x="20320" y="48260"/>
                  </a:lnTo>
                  <a:cubicBezTo>
                    <a:pt x="34290" y="48260"/>
                    <a:pt x="45720" y="40640"/>
                    <a:pt x="45720" y="29210"/>
                  </a:cubicBezTo>
                  <a:cubicBezTo>
                    <a:pt x="45720" y="17780"/>
                    <a:pt x="36830" y="11430"/>
                    <a:pt x="2413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 427">
              <a:extLst>
                <a:ext uri="{FF2B5EF4-FFF2-40B4-BE49-F238E27FC236}">
                  <a16:creationId xmlns:a16="http://schemas.microsoft.com/office/drawing/2014/main" id="{A51AAD8E-DEF7-10E9-BE7B-986AB2F5E41B}"/>
                </a:ext>
              </a:extLst>
            </p:cNvPr>
            <p:cNvSpPr/>
            <p:nvPr/>
          </p:nvSpPr>
          <p:spPr>
            <a:xfrm>
              <a:off x="7881620" y="4855210"/>
              <a:ext cx="83820" cy="114300"/>
            </a:xfrm>
            <a:custGeom>
              <a:avLst/>
              <a:gdLst>
                <a:gd name="connsiteX0" fmla="*/ 41911 w 83820"/>
                <a:gd name="connsiteY0" fmla="*/ 0 h 114300"/>
                <a:gd name="connsiteX1" fmla="*/ 83820 w 83820"/>
                <a:gd name="connsiteY1" fmla="*/ 57150 h 114300"/>
                <a:gd name="connsiteX2" fmla="*/ 41911 w 83820"/>
                <a:gd name="connsiteY2" fmla="*/ 114300 h 114300"/>
                <a:gd name="connsiteX3" fmla="*/ 0 w 83820"/>
                <a:gd name="connsiteY3" fmla="*/ 57150 h 114300"/>
                <a:gd name="connsiteX4" fmla="*/ 41911 w 83820"/>
                <a:gd name="connsiteY4" fmla="*/ 0 h 114300"/>
                <a:gd name="connsiteX5" fmla="*/ 41911 w 83820"/>
                <a:gd name="connsiteY5" fmla="*/ 100330 h 114300"/>
                <a:gd name="connsiteX6" fmla="*/ 68580 w 83820"/>
                <a:gd name="connsiteY6" fmla="*/ 57150 h 114300"/>
                <a:gd name="connsiteX7" fmla="*/ 41911 w 83820"/>
                <a:gd name="connsiteY7" fmla="*/ 13970 h 114300"/>
                <a:gd name="connsiteX8" fmla="*/ 15240 w 83820"/>
                <a:gd name="connsiteY8" fmla="*/ 57150 h 114300"/>
                <a:gd name="connsiteX9" fmla="*/ 41911 w 83820"/>
                <a:gd name="connsiteY9" fmla="*/ 10033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820" h="114300">
                  <a:moveTo>
                    <a:pt x="41911" y="0"/>
                  </a:moveTo>
                  <a:cubicBezTo>
                    <a:pt x="67311" y="0"/>
                    <a:pt x="83820" y="24130"/>
                    <a:pt x="83820" y="57150"/>
                  </a:cubicBezTo>
                  <a:cubicBezTo>
                    <a:pt x="83820" y="90170"/>
                    <a:pt x="67311" y="114300"/>
                    <a:pt x="41911" y="114300"/>
                  </a:cubicBezTo>
                  <a:cubicBezTo>
                    <a:pt x="16511" y="114300"/>
                    <a:pt x="0" y="90170"/>
                    <a:pt x="0" y="57150"/>
                  </a:cubicBezTo>
                  <a:cubicBezTo>
                    <a:pt x="0" y="24130"/>
                    <a:pt x="16511" y="0"/>
                    <a:pt x="41911" y="0"/>
                  </a:cubicBezTo>
                  <a:close/>
                  <a:moveTo>
                    <a:pt x="41911" y="100330"/>
                  </a:moveTo>
                  <a:cubicBezTo>
                    <a:pt x="58420" y="100330"/>
                    <a:pt x="68580" y="82550"/>
                    <a:pt x="68580" y="57150"/>
                  </a:cubicBezTo>
                  <a:cubicBezTo>
                    <a:pt x="68580" y="31750"/>
                    <a:pt x="58420" y="13970"/>
                    <a:pt x="41911" y="13970"/>
                  </a:cubicBezTo>
                  <a:cubicBezTo>
                    <a:pt x="25400" y="13970"/>
                    <a:pt x="15240" y="31750"/>
                    <a:pt x="15240" y="57150"/>
                  </a:cubicBezTo>
                  <a:cubicBezTo>
                    <a:pt x="15240" y="82550"/>
                    <a:pt x="25400" y="100330"/>
                    <a:pt x="41911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 428">
              <a:extLst>
                <a:ext uri="{FF2B5EF4-FFF2-40B4-BE49-F238E27FC236}">
                  <a16:creationId xmlns:a16="http://schemas.microsoft.com/office/drawing/2014/main" id="{58E40135-83B9-50B3-8089-66D8B83ADD8F}"/>
                </a:ext>
              </a:extLst>
            </p:cNvPr>
            <p:cNvSpPr/>
            <p:nvPr/>
          </p:nvSpPr>
          <p:spPr>
            <a:xfrm>
              <a:off x="5180330" y="5220970"/>
              <a:ext cx="90170" cy="114300"/>
            </a:xfrm>
            <a:custGeom>
              <a:avLst/>
              <a:gdLst>
                <a:gd name="connsiteX0" fmla="*/ 90170 w 90170"/>
                <a:gd name="connsiteY0" fmla="*/ 33020 h 114300"/>
                <a:gd name="connsiteX1" fmla="*/ 60960 w 90170"/>
                <a:gd name="connsiteY1" fmla="*/ 25400 h 114300"/>
                <a:gd name="connsiteX2" fmla="*/ 27940 w 90170"/>
                <a:gd name="connsiteY2" fmla="*/ 57150 h 114300"/>
                <a:gd name="connsiteX3" fmla="*/ 59690 w 90170"/>
                <a:gd name="connsiteY3" fmla="*/ 88900 h 114300"/>
                <a:gd name="connsiteX4" fmla="*/ 90170 w 90170"/>
                <a:gd name="connsiteY4" fmla="*/ 81280 h 114300"/>
                <a:gd name="connsiteX5" fmla="*/ 90170 w 90170"/>
                <a:gd name="connsiteY5" fmla="*/ 106680 h 114300"/>
                <a:gd name="connsiteX6" fmla="*/ 57150 w 90170"/>
                <a:gd name="connsiteY6" fmla="*/ 114300 h 114300"/>
                <a:gd name="connsiteX7" fmla="*/ 0 w 90170"/>
                <a:gd name="connsiteY7" fmla="*/ 57150 h 114300"/>
                <a:gd name="connsiteX8" fmla="*/ 58420 w 90170"/>
                <a:gd name="connsiteY8" fmla="*/ 0 h 114300"/>
                <a:gd name="connsiteX9" fmla="*/ 90170 w 90170"/>
                <a:gd name="connsiteY9" fmla="*/ 7620 h 114300"/>
                <a:gd name="connsiteX10" fmla="*/ 90170 w 90170"/>
                <a:gd name="connsiteY10" fmla="*/ 3302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170" h="114300">
                  <a:moveTo>
                    <a:pt x="90170" y="33020"/>
                  </a:moveTo>
                  <a:cubicBezTo>
                    <a:pt x="83820" y="29210"/>
                    <a:pt x="73660" y="25400"/>
                    <a:pt x="60960" y="25400"/>
                  </a:cubicBezTo>
                  <a:cubicBezTo>
                    <a:pt x="40640" y="25400"/>
                    <a:pt x="27940" y="40640"/>
                    <a:pt x="27940" y="57150"/>
                  </a:cubicBezTo>
                  <a:cubicBezTo>
                    <a:pt x="27940" y="73660"/>
                    <a:pt x="39370" y="88900"/>
                    <a:pt x="59690" y="88900"/>
                  </a:cubicBezTo>
                  <a:cubicBezTo>
                    <a:pt x="80010" y="88900"/>
                    <a:pt x="83820" y="85090"/>
                    <a:pt x="90170" y="81280"/>
                  </a:cubicBezTo>
                  <a:lnTo>
                    <a:pt x="90170" y="106680"/>
                  </a:lnTo>
                  <a:cubicBezTo>
                    <a:pt x="83820" y="110490"/>
                    <a:pt x="71120" y="114300"/>
                    <a:pt x="57150" y="114300"/>
                  </a:cubicBezTo>
                  <a:cubicBezTo>
                    <a:pt x="24130" y="114300"/>
                    <a:pt x="0" y="88900"/>
                    <a:pt x="0" y="57150"/>
                  </a:cubicBezTo>
                  <a:cubicBezTo>
                    <a:pt x="0" y="25400"/>
                    <a:pt x="24130" y="0"/>
                    <a:pt x="58420" y="0"/>
                  </a:cubicBezTo>
                  <a:cubicBezTo>
                    <a:pt x="92710" y="0"/>
                    <a:pt x="83820" y="3810"/>
                    <a:pt x="90170" y="7620"/>
                  </a:cubicBezTo>
                  <a:lnTo>
                    <a:pt x="90170" y="330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 429">
              <a:extLst>
                <a:ext uri="{FF2B5EF4-FFF2-40B4-BE49-F238E27FC236}">
                  <a16:creationId xmlns:a16="http://schemas.microsoft.com/office/drawing/2014/main" id="{4C1C3DD0-2376-15C4-C606-20090113F4AC}"/>
                </a:ext>
              </a:extLst>
            </p:cNvPr>
            <p:cNvSpPr/>
            <p:nvPr/>
          </p:nvSpPr>
          <p:spPr>
            <a:xfrm>
              <a:off x="5279391" y="5253990"/>
              <a:ext cx="82550" cy="81279"/>
            </a:xfrm>
            <a:custGeom>
              <a:avLst/>
              <a:gdLst>
                <a:gd name="connsiteX0" fmla="*/ 82550 w 82550"/>
                <a:gd name="connsiteY0" fmla="*/ 40640 h 81279"/>
                <a:gd name="connsiteX1" fmla="*/ 40640 w 82550"/>
                <a:gd name="connsiteY1" fmla="*/ 81280 h 81279"/>
                <a:gd name="connsiteX2" fmla="*/ 0 w 82550"/>
                <a:gd name="connsiteY2" fmla="*/ 40640 h 81279"/>
                <a:gd name="connsiteX3" fmla="*/ 40640 w 82550"/>
                <a:gd name="connsiteY3" fmla="*/ 0 h 81279"/>
                <a:gd name="connsiteX4" fmla="*/ 82550 w 82550"/>
                <a:gd name="connsiteY4" fmla="*/ 40640 h 81279"/>
                <a:gd name="connsiteX5" fmla="*/ 57150 w 82550"/>
                <a:gd name="connsiteY5" fmla="*/ 40640 h 81279"/>
                <a:gd name="connsiteX6" fmla="*/ 41910 w 82550"/>
                <a:gd name="connsiteY6" fmla="*/ 22860 h 81279"/>
                <a:gd name="connsiteX7" fmla="*/ 26670 w 82550"/>
                <a:gd name="connsiteY7" fmla="*/ 40640 h 81279"/>
                <a:gd name="connsiteX8" fmla="*/ 41910 w 82550"/>
                <a:gd name="connsiteY8" fmla="*/ 58420 h 81279"/>
                <a:gd name="connsiteX9" fmla="*/ 57150 w 82550"/>
                <a:gd name="connsiteY9" fmla="*/ 40640 h 8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550" h="81279">
                  <a:moveTo>
                    <a:pt x="82550" y="40640"/>
                  </a:moveTo>
                  <a:cubicBezTo>
                    <a:pt x="82550" y="63500"/>
                    <a:pt x="64770" y="81280"/>
                    <a:pt x="40640" y="81280"/>
                  </a:cubicBezTo>
                  <a:cubicBezTo>
                    <a:pt x="16510" y="81280"/>
                    <a:pt x="0" y="64770"/>
                    <a:pt x="0" y="40640"/>
                  </a:cubicBezTo>
                  <a:cubicBezTo>
                    <a:pt x="0" y="16510"/>
                    <a:pt x="17780" y="0"/>
                    <a:pt x="40640" y="0"/>
                  </a:cubicBezTo>
                  <a:cubicBezTo>
                    <a:pt x="63500" y="0"/>
                    <a:pt x="82550" y="16510"/>
                    <a:pt x="82550" y="40640"/>
                  </a:cubicBezTo>
                  <a:close/>
                  <a:moveTo>
                    <a:pt x="57150" y="40640"/>
                  </a:moveTo>
                  <a:cubicBezTo>
                    <a:pt x="57150" y="29210"/>
                    <a:pt x="49530" y="22860"/>
                    <a:pt x="41910" y="22860"/>
                  </a:cubicBezTo>
                  <a:cubicBezTo>
                    <a:pt x="34290" y="22860"/>
                    <a:pt x="26670" y="29210"/>
                    <a:pt x="26670" y="40640"/>
                  </a:cubicBezTo>
                  <a:cubicBezTo>
                    <a:pt x="26670" y="52070"/>
                    <a:pt x="34290" y="58420"/>
                    <a:pt x="41910" y="58420"/>
                  </a:cubicBezTo>
                  <a:cubicBezTo>
                    <a:pt x="49530" y="58420"/>
                    <a:pt x="57150" y="52070"/>
                    <a:pt x="57150" y="406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 430">
              <a:extLst>
                <a:ext uri="{FF2B5EF4-FFF2-40B4-BE49-F238E27FC236}">
                  <a16:creationId xmlns:a16="http://schemas.microsoft.com/office/drawing/2014/main" id="{80CEF63E-6293-7521-54A3-180A22EB3621}"/>
                </a:ext>
              </a:extLst>
            </p:cNvPr>
            <p:cNvSpPr/>
            <p:nvPr/>
          </p:nvSpPr>
          <p:spPr>
            <a:xfrm>
              <a:off x="5375910" y="5253990"/>
              <a:ext cx="74930" cy="77469"/>
            </a:xfrm>
            <a:custGeom>
              <a:avLst/>
              <a:gdLst>
                <a:gd name="connsiteX0" fmla="*/ 22860 w 74930"/>
                <a:gd name="connsiteY0" fmla="*/ 2540 h 77469"/>
                <a:gd name="connsiteX1" fmla="*/ 22860 w 74930"/>
                <a:gd name="connsiteY1" fmla="*/ 10160 h 77469"/>
                <a:gd name="connsiteX2" fmla="*/ 22860 w 74930"/>
                <a:gd name="connsiteY2" fmla="*/ 15240 h 77469"/>
                <a:gd name="connsiteX3" fmla="*/ 22860 w 74930"/>
                <a:gd name="connsiteY3" fmla="*/ 15240 h 77469"/>
                <a:gd name="connsiteX4" fmla="*/ 48260 w 74930"/>
                <a:gd name="connsiteY4" fmla="*/ 0 h 77469"/>
                <a:gd name="connsiteX5" fmla="*/ 74930 w 74930"/>
                <a:gd name="connsiteY5" fmla="*/ 30480 h 77469"/>
                <a:gd name="connsiteX6" fmla="*/ 74930 w 74930"/>
                <a:gd name="connsiteY6" fmla="*/ 77470 h 77469"/>
                <a:gd name="connsiteX7" fmla="*/ 48260 w 74930"/>
                <a:gd name="connsiteY7" fmla="*/ 77470 h 77469"/>
                <a:gd name="connsiteX8" fmla="*/ 48260 w 74930"/>
                <a:gd name="connsiteY8" fmla="*/ 34290 h 77469"/>
                <a:gd name="connsiteX9" fmla="*/ 40640 w 74930"/>
                <a:gd name="connsiteY9" fmla="*/ 24130 h 77469"/>
                <a:gd name="connsiteX10" fmla="*/ 26670 w 74930"/>
                <a:gd name="connsiteY10" fmla="*/ 39370 h 77469"/>
                <a:gd name="connsiteX11" fmla="*/ 26670 w 74930"/>
                <a:gd name="connsiteY11" fmla="*/ 77470 h 77469"/>
                <a:gd name="connsiteX12" fmla="*/ 0 w 74930"/>
                <a:gd name="connsiteY12" fmla="*/ 77470 h 77469"/>
                <a:gd name="connsiteX13" fmla="*/ 0 w 74930"/>
                <a:gd name="connsiteY13" fmla="*/ 1270 h 77469"/>
                <a:gd name="connsiteX14" fmla="*/ 24130 w 74930"/>
                <a:gd name="connsiteY14" fmla="*/ 1270 h 77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4930" h="77469">
                  <a:moveTo>
                    <a:pt x="22860" y="2540"/>
                  </a:moveTo>
                  <a:lnTo>
                    <a:pt x="22860" y="10160"/>
                  </a:lnTo>
                  <a:cubicBezTo>
                    <a:pt x="22860" y="12700"/>
                    <a:pt x="22860" y="13970"/>
                    <a:pt x="22860" y="15240"/>
                  </a:cubicBezTo>
                  <a:lnTo>
                    <a:pt x="22860" y="15240"/>
                  </a:lnTo>
                  <a:cubicBezTo>
                    <a:pt x="26670" y="7620"/>
                    <a:pt x="36830" y="0"/>
                    <a:pt x="48260" y="0"/>
                  </a:cubicBezTo>
                  <a:cubicBezTo>
                    <a:pt x="64770" y="0"/>
                    <a:pt x="74930" y="10160"/>
                    <a:pt x="74930" y="30480"/>
                  </a:cubicBezTo>
                  <a:lnTo>
                    <a:pt x="74930" y="77470"/>
                  </a:lnTo>
                  <a:lnTo>
                    <a:pt x="48260" y="77470"/>
                  </a:lnTo>
                  <a:lnTo>
                    <a:pt x="48260" y="34290"/>
                  </a:lnTo>
                  <a:cubicBezTo>
                    <a:pt x="48260" y="27940"/>
                    <a:pt x="45720" y="24130"/>
                    <a:pt x="40640" y="24130"/>
                  </a:cubicBezTo>
                  <a:cubicBezTo>
                    <a:pt x="31750" y="24130"/>
                    <a:pt x="26670" y="30480"/>
                    <a:pt x="26670" y="39370"/>
                  </a:cubicBezTo>
                  <a:lnTo>
                    <a:pt x="26670" y="77470"/>
                  </a:lnTo>
                  <a:lnTo>
                    <a:pt x="0" y="77470"/>
                  </a:lnTo>
                  <a:lnTo>
                    <a:pt x="0" y="1270"/>
                  </a:lnTo>
                  <a:lnTo>
                    <a:pt x="2413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 431">
              <a:extLst>
                <a:ext uri="{FF2B5EF4-FFF2-40B4-BE49-F238E27FC236}">
                  <a16:creationId xmlns:a16="http://schemas.microsoft.com/office/drawing/2014/main" id="{6C9876E1-F8AA-2287-F8FA-4B7E3A7EF477}"/>
                </a:ext>
              </a:extLst>
            </p:cNvPr>
            <p:cNvSpPr/>
            <p:nvPr/>
          </p:nvSpPr>
          <p:spPr>
            <a:xfrm>
              <a:off x="5461001" y="5233670"/>
              <a:ext cx="55879" cy="102870"/>
            </a:xfrm>
            <a:custGeom>
              <a:avLst/>
              <a:gdLst>
                <a:gd name="connsiteX0" fmla="*/ 7620 w 55879"/>
                <a:gd name="connsiteY0" fmla="*/ 22860 h 102870"/>
                <a:gd name="connsiteX1" fmla="*/ 7620 w 55879"/>
                <a:gd name="connsiteY1" fmla="*/ 0 h 102870"/>
                <a:gd name="connsiteX2" fmla="*/ 34290 w 55879"/>
                <a:gd name="connsiteY2" fmla="*/ 0 h 102870"/>
                <a:gd name="connsiteX3" fmla="*/ 34290 w 55879"/>
                <a:gd name="connsiteY3" fmla="*/ 22860 h 102870"/>
                <a:gd name="connsiteX4" fmla="*/ 53340 w 55879"/>
                <a:gd name="connsiteY4" fmla="*/ 22860 h 102870"/>
                <a:gd name="connsiteX5" fmla="*/ 53340 w 55879"/>
                <a:gd name="connsiteY5" fmla="*/ 44450 h 102870"/>
                <a:gd name="connsiteX6" fmla="*/ 34290 w 55879"/>
                <a:gd name="connsiteY6" fmla="*/ 44450 h 102870"/>
                <a:gd name="connsiteX7" fmla="*/ 34290 w 55879"/>
                <a:gd name="connsiteY7" fmla="*/ 71120 h 102870"/>
                <a:gd name="connsiteX8" fmla="*/ 43180 w 55879"/>
                <a:gd name="connsiteY8" fmla="*/ 80010 h 102870"/>
                <a:gd name="connsiteX9" fmla="*/ 55880 w 55879"/>
                <a:gd name="connsiteY9" fmla="*/ 77470 h 102870"/>
                <a:gd name="connsiteX10" fmla="*/ 55880 w 55879"/>
                <a:gd name="connsiteY10" fmla="*/ 99060 h 102870"/>
                <a:gd name="connsiteX11" fmla="*/ 35560 w 55879"/>
                <a:gd name="connsiteY11" fmla="*/ 102870 h 102870"/>
                <a:gd name="connsiteX12" fmla="*/ 8890 w 55879"/>
                <a:gd name="connsiteY12" fmla="*/ 82550 h 102870"/>
                <a:gd name="connsiteX13" fmla="*/ 8890 w 55879"/>
                <a:gd name="connsiteY13" fmla="*/ 74930 h 102870"/>
                <a:gd name="connsiteX14" fmla="*/ 8890 w 55879"/>
                <a:gd name="connsiteY14" fmla="*/ 46990 h 102870"/>
                <a:gd name="connsiteX15" fmla="*/ 0 w 55879"/>
                <a:gd name="connsiteY15" fmla="*/ 46990 h 102870"/>
                <a:gd name="connsiteX16" fmla="*/ 0 w 55879"/>
                <a:gd name="connsiteY16" fmla="*/ 25400 h 102870"/>
                <a:gd name="connsiteX17" fmla="*/ 10160 w 55879"/>
                <a:gd name="connsiteY17" fmla="*/ 25400 h 102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5879" h="102870">
                  <a:moveTo>
                    <a:pt x="7620" y="22860"/>
                  </a:moveTo>
                  <a:lnTo>
                    <a:pt x="7620" y="0"/>
                  </a:lnTo>
                  <a:lnTo>
                    <a:pt x="34290" y="0"/>
                  </a:lnTo>
                  <a:lnTo>
                    <a:pt x="34290" y="22860"/>
                  </a:lnTo>
                  <a:lnTo>
                    <a:pt x="53340" y="22860"/>
                  </a:lnTo>
                  <a:lnTo>
                    <a:pt x="53340" y="44450"/>
                  </a:lnTo>
                  <a:lnTo>
                    <a:pt x="34290" y="44450"/>
                  </a:lnTo>
                  <a:lnTo>
                    <a:pt x="34290" y="71120"/>
                  </a:lnTo>
                  <a:cubicBezTo>
                    <a:pt x="34290" y="77470"/>
                    <a:pt x="39370" y="80010"/>
                    <a:pt x="43180" y="80010"/>
                  </a:cubicBezTo>
                  <a:cubicBezTo>
                    <a:pt x="46990" y="80010"/>
                    <a:pt x="52070" y="78740"/>
                    <a:pt x="55880" y="77470"/>
                  </a:cubicBezTo>
                  <a:lnTo>
                    <a:pt x="55880" y="99060"/>
                  </a:lnTo>
                  <a:cubicBezTo>
                    <a:pt x="52070" y="100330"/>
                    <a:pt x="44450" y="102870"/>
                    <a:pt x="35560" y="102870"/>
                  </a:cubicBezTo>
                  <a:cubicBezTo>
                    <a:pt x="26670" y="102870"/>
                    <a:pt x="11430" y="97790"/>
                    <a:pt x="8890" y="82550"/>
                  </a:cubicBezTo>
                  <a:cubicBezTo>
                    <a:pt x="8890" y="80010"/>
                    <a:pt x="8890" y="77470"/>
                    <a:pt x="8890" y="74930"/>
                  </a:cubicBezTo>
                  <a:lnTo>
                    <a:pt x="8890" y="46990"/>
                  </a:lnTo>
                  <a:lnTo>
                    <a:pt x="0" y="46990"/>
                  </a:lnTo>
                  <a:lnTo>
                    <a:pt x="0" y="25400"/>
                  </a:lnTo>
                  <a:lnTo>
                    <a:pt x="1016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 432">
              <a:extLst>
                <a:ext uri="{FF2B5EF4-FFF2-40B4-BE49-F238E27FC236}">
                  <a16:creationId xmlns:a16="http://schemas.microsoft.com/office/drawing/2014/main" id="{0C0732B8-BEBB-AF48-D58C-AA3F280D77A8}"/>
                </a:ext>
              </a:extLst>
            </p:cNvPr>
            <p:cNvSpPr/>
            <p:nvPr/>
          </p:nvSpPr>
          <p:spPr>
            <a:xfrm>
              <a:off x="5525771" y="5253990"/>
              <a:ext cx="71120" cy="80009"/>
            </a:xfrm>
            <a:custGeom>
              <a:avLst/>
              <a:gdLst>
                <a:gd name="connsiteX0" fmla="*/ 5080 w 71120"/>
                <a:gd name="connsiteY0" fmla="*/ 5080 h 80009"/>
                <a:gd name="connsiteX1" fmla="*/ 34290 w 71120"/>
                <a:gd name="connsiteY1" fmla="*/ 0 h 80009"/>
                <a:gd name="connsiteX2" fmla="*/ 71120 w 71120"/>
                <a:gd name="connsiteY2" fmla="*/ 30480 h 80009"/>
                <a:gd name="connsiteX3" fmla="*/ 71120 w 71120"/>
                <a:gd name="connsiteY3" fmla="*/ 78740 h 80009"/>
                <a:gd name="connsiteX4" fmla="*/ 46990 w 71120"/>
                <a:gd name="connsiteY4" fmla="*/ 78740 h 80009"/>
                <a:gd name="connsiteX5" fmla="*/ 46990 w 71120"/>
                <a:gd name="connsiteY5" fmla="*/ 72390 h 80009"/>
                <a:gd name="connsiteX6" fmla="*/ 46990 w 71120"/>
                <a:gd name="connsiteY6" fmla="*/ 67310 h 80009"/>
                <a:gd name="connsiteX7" fmla="*/ 46990 w 71120"/>
                <a:gd name="connsiteY7" fmla="*/ 67310 h 80009"/>
                <a:gd name="connsiteX8" fmla="*/ 24130 w 71120"/>
                <a:gd name="connsiteY8" fmla="*/ 80010 h 80009"/>
                <a:gd name="connsiteX9" fmla="*/ 0 w 71120"/>
                <a:gd name="connsiteY9" fmla="*/ 57150 h 80009"/>
                <a:gd name="connsiteX10" fmla="*/ 44450 w 71120"/>
                <a:gd name="connsiteY10" fmla="*/ 33020 h 80009"/>
                <a:gd name="connsiteX11" fmla="*/ 44450 w 71120"/>
                <a:gd name="connsiteY11" fmla="*/ 33020 h 80009"/>
                <a:gd name="connsiteX12" fmla="*/ 30480 w 71120"/>
                <a:gd name="connsiteY12" fmla="*/ 22860 h 80009"/>
                <a:gd name="connsiteX13" fmla="*/ 6350 w 71120"/>
                <a:gd name="connsiteY13" fmla="*/ 29210 h 80009"/>
                <a:gd name="connsiteX14" fmla="*/ 6350 w 71120"/>
                <a:gd name="connsiteY14" fmla="*/ 5080 h 80009"/>
                <a:gd name="connsiteX15" fmla="*/ 41910 w 71120"/>
                <a:gd name="connsiteY15" fmla="*/ 45720 h 80009"/>
                <a:gd name="connsiteX16" fmla="*/ 22860 w 71120"/>
                <a:gd name="connsiteY16" fmla="*/ 53340 h 80009"/>
                <a:gd name="connsiteX17" fmla="*/ 29210 w 71120"/>
                <a:gd name="connsiteY17" fmla="*/ 59690 h 80009"/>
                <a:gd name="connsiteX18" fmla="*/ 40640 w 71120"/>
                <a:gd name="connsiteY18" fmla="*/ 45720 h 8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1120" h="80009">
                  <a:moveTo>
                    <a:pt x="5080" y="5080"/>
                  </a:moveTo>
                  <a:cubicBezTo>
                    <a:pt x="8890" y="2540"/>
                    <a:pt x="20320" y="0"/>
                    <a:pt x="34290" y="0"/>
                  </a:cubicBezTo>
                  <a:cubicBezTo>
                    <a:pt x="58420" y="0"/>
                    <a:pt x="71120" y="11430"/>
                    <a:pt x="71120" y="30480"/>
                  </a:cubicBezTo>
                  <a:lnTo>
                    <a:pt x="71120" y="78740"/>
                  </a:lnTo>
                  <a:lnTo>
                    <a:pt x="46990" y="78740"/>
                  </a:lnTo>
                  <a:lnTo>
                    <a:pt x="46990" y="72390"/>
                  </a:lnTo>
                  <a:cubicBezTo>
                    <a:pt x="46990" y="69850"/>
                    <a:pt x="46990" y="67310"/>
                    <a:pt x="46990" y="67310"/>
                  </a:cubicBezTo>
                  <a:lnTo>
                    <a:pt x="46990" y="67310"/>
                  </a:lnTo>
                  <a:cubicBezTo>
                    <a:pt x="44450" y="73660"/>
                    <a:pt x="36830" y="80010"/>
                    <a:pt x="24130" y="80010"/>
                  </a:cubicBezTo>
                  <a:cubicBezTo>
                    <a:pt x="11430" y="80010"/>
                    <a:pt x="0" y="72390"/>
                    <a:pt x="0" y="57150"/>
                  </a:cubicBezTo>
                  <a:cubicBezTo>
                    <a:pt x="0" y="41910"/>
                    <a:pt x="19050" y="29210"/>
                    <a:pt x="44450" y="33020"/>
                  </a:cubicBezTo>
                  <a:lnTo>
                    <a:pt x="44450" y="33020"/>
                  </a:lnTo>
                  <a:cubicBezTo>
                    <a:pt x="44450" y="25400"/>
                    <a:pt x="39370" y="22860"/>
                    <a:pt x="30480" y="22860"/>
                  </a:cubicBezTo>
                  <a:cubicBezTo>
                    <a:pt x="21590" y="22860"/>
                    <a:pt x="11430" y="25400"/>
                    <a:pt x="6350" y="29210"/>
                  </a:cubicBezTo>
                  <a:lnTo>
                    <a:pt x="6350" y="5080"/>
                  </a:lnTo>
                  <a:close/>
                  <a:moveTo>
                    <a:pt x="41910" y="45720"/>
                  </a:moveTo>
                  <a:cubicBezTo>
                    <a:pt x="29210" y="43180"/>
                    <a:pt x="22860" y="48260"/>
                    <a:pt x="22860" y="53340"/>
                  </a:cubicBezTo>
                  <a:cubicBezTo>
                    <a:pt x="22860" y="58420"/>
                    <a:pt x="25400" y="59690"/>
                    <a:pt x="29210" y="59690"/>
                  </a:cubicBezTo>
                  <a:cubicBezTo>
                    <a:pt x="35560" y="59690"/>
                    <a:pt x="40640" y="53340"/>
                    <a:pt x="40640" y="457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 433">
              <a:extLst>
                <a:ext uri="{FF2B5EF4-FFF2-40B4-BE49-F238E27FC236}">
                  <a16:creationId xmlns:a16="http://schemas.microsoft.com/office/drawing/2014/main" id="{0335BE55-AEF7-88B9-0000-3B9DE204C24E}"/>
                </a:ext>
              </a:extLst>
            </p:cNvPr>
            <p:cNvSpPr/>
            <p:nvPr/>
          </p:nvSpPr>
          <p:spPr>
            <a:xfrm>
              <a:off x="5607051" y="5252720"/>
              <a:ext cx="63500" cy="81279"/>
            </a:xfrm>
            <a:custGeom>
              <a:avLst/>
              <a:gdLst>
                <a:gd name="connsiteX0" fmla="*/ 44450 w 63500"/>
                <a:gd name="connsiteY0" fmla="*/ 58420 h 81279"/>
                <a:gd name="connsiteX1" fmla="*/ 63500 w 63500"/>
                <a:gd name="connsiteY1" fmla="*/ 52070 h 81279"/>
                <a:gd name="connsiteX2" fmla="*/ 63500 w 63500"/>
                <a:gd name="connsiteY2" fmla="*/ 76200 h 81279"/>
                <a:gd name="connsiteX3" fmla="*/ 40640 w 63500"/>
                <a:gd name="connsiteY3" fmla="*/ 81280 h 81279"/>
                <a:gd name="connsiteX4" fmla="*/ 0 w 63500"/>
                <a:gd name="connsiteY4" fmla="*/ 40640 h 81279"/>
                <a:gd name="connsiteX5" fmla="*/ 40640 w 63500"/>
                <a:gd name="connsiteY5" fmla="*/ 0 h 81279"/>
                <a:gd name="connsiteX6" fmla="*/ 63500 w 63500"/>
                <a:gd name="connsiteY6" fmla="*/ 5080 h 81279"/>
                <a:gd name="connsiteX7" fmla="*/ 63500 w 63500"/>
                <a:gd name="connsiteY7" fmla="*/ 29210 h 81279"/>
                <a:gd name="connsiteX8" fmla="*/ 45720 w 63500"/>
                <a:gd name="connsiteY8" fmla="*/ 22860 h 81279"/>
                <a:gd name="connsiteX9" fmla="*/ 27940 w 63500"/>
                <a:gd name="connsiteY9" fmla="*/ 39370 h 81279"/>
                <a:gd name="connsiteX10" fmla="*/ 45720 w 63500"/>
                <a:gd name="connsiteY10" fmla="*/ 55880 h 8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500" h="81279">
                  <a:moveTo>
                    <a:pt x="44450" y="58420"/>
                  </a:moveTo>
                  <a:cubicBezTo>
                    <a:pt x="53340" y="58420"/>
                    <a:pt x="60960" y="53340"/>
                    <a:pt x="63500" y="52070"/>
                  </a:cubicBezTo>
                  <a:lnTo>
                    <a:pt x="63500" y="76200"/>
                  </a:lnTo>
                  <a:cubicBezTo>
                    <a:pt x="60960" y="76200"/>
                    <a:pt x="53340" y="81280"/>
                    <a:pt x="40640" y="81280"/>
                  </a:cubicBezTo>
                  <a:cubicBezTo>
                    <a:pt x="15240" y="81280"/>
                    <a:pt x="0" y="64770"/>
                    <a:pt x="0" y="40640"/>
                  </a:cubicBezTo>
                  <a:cubicBezTo>
                    <a:pt x="0" y="16510"/>
                    <a:pt x="16510" y="0"/>
                    <a:pt x="40640" y="0"/>
                  </a:cubicBezTo>
                  <a:cubicBezTo>
                    <a:pt x="64770" y="0"/>
                    <a:pt x="60960" y="3810"/>
                    <a:pt x="63500" y="5080"/>
                  </a:cubicBezTo>
                  <a:lnTo>
                    <a:pt x="63500" y="29210"/>
                  </a:lnTo>
                  <a:cubicBezTo>
                    <a:pt x="59690" y="26670"/>
                    <a:pt x="52070" y="22860"/>
                    <a:pt x="45720" y="22860"/>
                  </a:cubicBezTo>
                  <a:cubicBezTo>
                    <a:pt x="35560" y="22860"/>
                    <a:pt x="27940" y="29210"/>
                    <a:pt x="27940" y="39370"/>
                  </a:cubicBezTo>
                  <a:cubicBezTo>
                    <a:pt x="27940" y="49530"/>
                    <a:pt x="35560" y="55880"/>
                    <a:pt x="45720" y="558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 434">
              <a:extLst>
                <a:ext uri="{FF2B5EF4-FFF2-40B4-BE49-F238E27FC236}">
                  <a16:creationId xmlns:a16="http://schemas.microsoft.com/office/drawing/2014/main" id="{DECFBE3A-C721-1523-8571-081E598D9C00}"/>
                </a:ext>
              </a:extLst>
            </p:cNvPr>
            <p:cNvSpPr/>
            <p:nvPr/>
          </p:nvSpPr>
          <p:spPr>
            <a:xfrm>
              <a:off x="5679441" y="5233670"/>
              <a:ext cx="55879" cy="102870"/>
            </a:xfrm>
            <a:custGeom>
              <a:avLst/>
              <a:gdLst>
                <a:gd name="connsiteX0" fmla="*/ 7620 w 55879"/>
                <a:gd name="connsiteY0" fmla="*/ 22860 h 102870"/>
                <a:gd name="connsiteX1" fmla="*/ 7620 w 55879"/>
                <a:gd name="connsiteY1" fmla="*/ 0 h 102870"/>
                <a:gd name="connsiteX2" fmla="*/ 34290 w 55879"/>
                <a:gd name="connsiteY2" fmla="*/ 0 h 102870"/>
                <a:gd name="connsiteX3" fmla="*/ 34290 w 55879"/>
                <a:gd name="connsiteY3" fmla="*/ 22860 h 102870"/>
                <a:gd name="connsiteX4" fmla="*/ 53340 w 55879"/>
                <a:gd name="connsiteY4" fmla="*/ 22860 h 102870"/>
                <a:gd name="connsiteX5" fmla="*/ 53340 w 55879"/>
                <a:gd name="connsiteY5" fmla="*/ 44450 h 102870"/>
                <a:gd name="connsiteX6" fmla="*/ 34290 w 55879"/>
                <a:gd name="connsiteY6" fmla="*/ 44450 h 102870"/>
                <a:gd name="connsiteX7" fmla="*/ 34290 w 55879"/>
                <a:gd name="connsiteY7" fmla="*/ 71120 h 102870"/>
                <a:gd name="connsiteX8" fmla="*/ 43180 w 55879"/>
                <a:gd name="connsiteY8" fmla="*/ 80010 h 102870"/>
                <a:gd name="connsiteX9" fmla="*/ 55880 w 55879"/>
                <a:gd name="connsiteY9" fmla="*/ 77470 h 102870"/>
                <a:gd name="connsiteX10" fmla="*/ 55880 w 55879"/>
                <a:gd name="connsiteY10" fmla="*/ 99060 h 102870"/>
                <a:gd name="connsiteX11" fmla="*/ 35560 w 55879"/>
                <a:gd name="connsiteY11" fmla="*/ 102870 h 102870"/>
                <a:gd name="connsiteX12" fmla="*/ 8890 w 55879"/>
                <a:gd name="connsiteY12" fmla="*/ 82550 h 102870"/>
                <a:gd name="connsiteX13" fmla="*/ 8890 w 55879"/>
                <a:gd name="connsiteY13" fmla="*/ 74930 h 102870"/>
                <a:gd name="connsiteX14" fmla="*/ 8890 w 55879"/>
                <a:gd name="connsiteY14" fmla="*/ 46990 h 102870"/>
                <a:gd name="connsiteX15" fmla="*/ 0 w 55879"/>
                <a:gd name="connsiteY15" fmla="*/ 46990 h 102870"/>
                <a:gd name="connsiteX16" fmla="*/ 0 w 55879"/>
                <a:gd name="connsiteY16" fmla="*/ 25400 h 102870"/>
                <a:gd name="connsiteX17" fmla="*/ 10160 w 55879"/>
                <a:gd name="connsiteY17" fmla="*/ 25400 h 102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5879" h="102870">
                  <a:moveTo>
                    <a:pt x="7620" y="22860"/>
                  </a:moveTo>
                  <a:lnTo>
                    <a:pt x="7620" y="0"/>
                  </a:lnTo>
                  <a:lnTo>
                    <a:pt x="34290" y="0"/>
                  </a:lnTo>
                  <a:lnTo>
                    <a:pt x="34290" y="22860"/>
                  </a:lnTo>
                  <a:lnTo>
                    <a:pt x="53340" y="22860"/>
                  </a:lnTo>
                  <a:lnTo>
                    <a:pt x="53340" y="44450"/>
                  </a:lnTo>
                  <a:lnTo>
                    <a:pt x="34290" y="44450"/>
                  </a:lnTo>
                  <a:lnTo>
                    <a:pt x="34290" y="71120"/>
                  </a:lnTo>
                  <a:cubicBezTo>
                    <a:pt x="34290" y="77470"/>
                    <a:pt x="39370" y="80010"/>
                    <a:pt x="43180" y="80010"/>
                  </a:cubicBezTo>
                  <a:cubicBezTo>
                    <a:pt x="46990" y="80010"/>
                    <a:pt x="52070" y="78740"/>
                    <a:pt x="55880" y="77470"/>
                  </a:cubicBezTo>
                  <a:lnTo>
                    <a:pt x="55880" y="99060"/>
                  </a:lnTo>
                  <a:cubicBezTo>
                    <a:pt x="52070" y="100330"/>
                    <a:pt x="44450" y="102870"/>
                    <a:pt x="35560" y="102870"/>
                  </a:cubicBezTo>
                  <a:cubicBezTo>
                    <a:pt x="26670" y="102870"/>
                    <a:pt x="11430" y="97790"/>
                    <a:pt x="8890" y="82550"/>
                  </a:cubicBezTo>
                  <a:cubicBezTo>
                    <a:pt x="8890" y="80010"/>
                    <a:pt x="8890" y="77470"/>
                    <a:pt x="8890" y="74930"/>
                  </a:cubicBezTo>
                  <a:lnTo>
                    <a:pt x="8890" y="46990"/>
                  </a:lnTo>
                  <a:lnTo>
                    <a:pt x="0" y="46990"/>
                  </a:lnTo>
                  <a:lnTo>
                    <a:pt x="0" y="25400"/>
                  </a:lnTo>
                  <a:lnTo>
                    <a:pt x="1016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 435">
              <a:extLst>
                <a:ext uri="{FF2B5EF4-FFF2-40B4-BE49-F238E27FC236}">
                  <a16:creationId xmlns:a16="http://schemas.microsoft.com/office/drawing/2014/main" id="{E0E44DF2-C20E-4D18-CBF9-EE03A36F6B5E}"/>
                </a:ext>
              </a:extLst>
            </p:cNvPr>
            <p:cNvSpPr/>
            <p:nvPr/>
          </p:nvSpPr>
          <p:spPr>
            <a:xfrm>
              <a:off x="5786121" y="5223510"/>
              <a:ext cx="27939" cy="109220"/>
            </a:xfrm>
            <a:custGeom>
              <a:avLst/>
              <a:gdLst>
                <a:gd name="connsiteX0" fmla="*/ 0 w 27939"/>
                <a:gd name="connsiteY0" fmla="*/ 109220 h 109220"/>
                <a:gd name="connsiteX1" fmla="*/ 0 w 27939"/>
                <a:gd name="connsiteY1" fmla="*/ 0 h 109220"/>
                <a:gd name="connsiteX2" fmla="*/ 27940 w 27939"/>
                <a:gd name="connsiteY2" fmla="*/ 0 h 109220"/>
                <a:gd name="connsiteX3" fmla="*/ 27940 w 27939"/>
                <a:gd name="connsiteY3" fmla="*/ 109220 h 109220"/>
                <a:gd name="connsiteX4" fmla="*/ 0 w 27939"/>
                <a:gd name="connsiteY4" fmla="*/ 109220 h 109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39" h="109220">
                  <a:moveTo>
                    <a:pt x="0" y="109220"/>
                  </a:moveTo>
                  <a:lnTo>
                    <a:pt x="0" y="0"/>
                  </a:lnTo>
                  <a:lnTo>
                    <a:pt x="27940" y="0"/>
                  </a:lnTo>
                  <a:lnTo>
                    <a:pt x="27940" y="109220"/>
                  </a:lnTo>
                  <a:lnTo>
                    <a:pt x="0" y="1092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 436">
              <a:extLst>
                <a:ext uri="{FF2B5EF4-FFF2-40B4-BE49-F238E27FC236}">
                  <a16:creationId xmlns:a16="http://schemas.microsoft.com/office/drawing/2014/main" id="{65AEEB74-5B98-B8D8-EE78-90F774498757}"/>
                </a:ext>
              </a:extLst>
            </p:cNvPr>
            <p:cNvSpPr/>
            <p:nvPr/>
          </p:nvSpPr>
          <p:spPr>
            <a:xfrm>
              <a:off x="5835651" y="5253990"/>
              <a:ext cx="74929" cy="77469"/>
            </a:xfrm>
            <a:custGeom>
              <a:avLst/>
              <a:gdLst>
                <a:gd name="connsiteX0" fmla="*/ 22860 w 74929"/>
                <a:gd name="connsiteY0" fmla="*/ 2540 h 77469"/>
                <a:gd name="connsiteX1" fmla="*/ 22860 w 74929"/>
                <a:gd name="connsiteY1" fmla="*/ 10160 h 77469"/>
                <a:gd name="connsiteX2" fmla="*/ 22860 w 74929"/>
                <a:gd name="connsiteY2" fmla="*/ 15240 h 77469"/>
                <a:gd name="connsiteX3" fmla="*/ 22860 w 74929"/>
                <a:gd name="connsiteY3" fmla="*/ 15240 h 77469"/>
                <a:gd name="connsiteX4" fmla="*/ 48260 w 74929"/>
                <a:gd name="connsiteY4" fmla="*/ 0 h 77469"/>
                <a:gd name="connsiteX5" fmla="*/ 74930 w 74929"/>
                <a:gd name="connsiteY5" fmla="*/ 30480 h 77469"/>
                <a:gd name="connsiteX6" fmla="*/ 74930 w 74929"/>
                <a:gd name="connsiteY6" fmla="*/ 77470 h 77469"/>
                <a:gd name="connsiteX7" fmla="*/ 48260 w 74929"/>
                <a:gd name="connsiteY7" fmla="*/ 77470 h 77469"/>
                <a:gd name="connsiteX8" fmla="*/ 48260 w 74929"/>
                <a:gd name="connsiteY8" fmla="*/ 34290 h 77469"/>
                <a:gd name="connsiteX9" fmla="*/ 40640 w 74929"/>
                <a:gd name="connsiteY9" fmla="*/ 24130 h 77469"/>
                <a:gd name="connsiteX10" fmla="*/ 26670 w 74929"/>
                <a:gd name="connsiteY10" fmla="*/ 39370 h 77469"/>
                <a:gd name="connsiteX11" fmla="*/ 26670 w 74929"/>
                <a:gd name="connsiteY11" fmla="*/ 77470 h 77469"/>
                <a:gd name="connsiteX12" fmla="*/ 0 w 74929"/>
                <a:gd name="connsiteY12" fmla="*/ 77470 h 77469"/>
                <a:gd name="connsiteX13" fmla="*/ 0 w 74929"/>
                <a:gd name="connsiteY13" fmla="*/ 1270 h 77469"/>
                <a:gd name="connsiteX14" fmla="*/ 24130 w 74929"/>
                <a:gd name="connsiteY14" fmla="*/ 1270 h 77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4929" h="77469">
                  <a:moveTo>
                    <a:pt x="22860" y="2540"/>
                  </a:moveTo>
                  <a:lnTo>
                    <a:pt x="22860" y="10160"/>
                  </a:lnTo>
                  <a:cubicBezTo>
                    <a:pt x="22860" y="12700"/>
                    <a:pt x="22860" y="13970"/>
                    <a:pt x="22860" y="15240"/>
                  </a:cubicBezTo>
                  <a:lnTo>
                    <a:pt x="22860" y="15240"/>
                  </a:lnTo>
                  <a:cubicBezTo>
                    <a:pt x="26670" y="7620"/>
                    <a:pt x="36830" y="0"/>
                    <a:pt x="48260" y="0"/>
                  </a:cubicBezTo>
                  <a:cubicBezTo>
                    <a:pt x="64770" y="0"/>
                    <a:pt x="74930" y="10160"/>
                    <a:pt x="74930" y="30480"/>
                  </a:cubicBezTo>
                  <a:lnTo>
                    <a:pt x="74930" y="77470"/>
                  </a:lnTo>
                  <a:lnTo>
                    <a:pt x="48260" y="77470"/>
                  </a:lnTo>
                  <a:lnTo>
                    <a:pt x="48260" y="34290"/>
                  </a:lnTo>
                  <a:cubicBezTo>
                    <a:pt x="48260" y="27940"/>
                    <a:pt x="45720" y="24130"/>
                    <a:pt x="40640" y="24130"/>
                  </a:cubicBezTo>
                  <a:cubicBezTo>
                    <a:pt x="31750" y="24130"/>
                    <a:pt x="26670" y="30480"/>
                    <a:pt x="26670" y="39370"/>
                  </a:cubicBezTo>
                  <a:lnTo>
                    <a:pt x="26670" y="77470"/>
                  </a:lnTo>
                  <a:lnTo>
                    <a:pt x="0" y="77470"/>
                  </a:lnTo>
                  <a:lnTo>
                    <a:pt x="0" y="1270"/>
                  </a:lnTo>
                  <a:lnTo>
                    <a:pt x="2413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 437">
              <a:extLst>
                <a:ext uri="{FF2B5EF4-FFF2-40B4-BE49-F238E27FC236}">
                  <a16:creationId xmlns:a16="http://schemas.microsoft.com/office/drawing/2014/main" id="{0613908A-F6B3-BB36-82FC-EE297DBE8695}"/>
                </a:ext>
              </a:extLst>
            </p:cNvPr>
            <p:cNvSpPr/>
            <p:nvPr/>
          </p:nvSpPr>
          <p:spPr>
            <a:xfrm>
              <a:off x="5920741" y="5220970"/>
              <a:ext cx="55908" cy="111759"/>
            </a:xfrm>
            <a:custGeom>
              <a:avLst/>
              <a:gdLst>
                <a:gd name="connsiteX0" fmla="*/ 10160 w 55908"/>
                <a:gd name="connsiteY0" fmla="*/ 35560 h 111759"/>
                <a:gd name="connsiteX1" fmla="*/ 10160 w 55908"/>
                <a:gd name="connsiteY1" fmla="*/ 29210 h 111759"/>
                <a:gd name="connsiteX2" fmla="*/ 43180 w 55908"/>
                <a:gd name="connsiteY2" fmla="*/ 0 h 111759"/>
                <a:gd name="connsiteX3" fmla="*/ 53340 w 55908"/>
                <a:gd name="connsiteY3" fmla="*/ 0 h 111759"/>
                <a:gd name="connsiteX4" fmla="*/ 53340 w 55908"/>
                <a:gd name="connsiteY4" fmla="*/ 22860 h 111759"/>
                <a:gd name="connsiteX5" fmla="*/ 45720 w 55908"/>
                <a:gd name="connsiteY5" fmla="*/ 22860 h 111759"/>
                <a:gd name="connsiteX6" fmla="*/ 34290 w 55908"/>
                <a:gd name="connsiteY6" fmla="*/ 33020 h 111759"/>
                <a:gd name="connsiteX7" fmla="*/ 34290 w 55908"/>
                <a:gd name="connsiteY7" fmla="*/ 35560 h 111759"/>
                <a:gd name="connsiteX8" fmla="*/ 50800 w 55908"/>
                <a:gd name="connsiteY8" fmla="*/ 35560 h 111759"/>
                <a:gd name="connsiteX9" fmla="*/ 50800 w 55908"/>
                <a:gd name="connsiteY9" fmla="*/ 57150 h 111759"/>
                <a:gd name="connsiteX10" fmla="*/ 35560 w 55908"/>
                <a:gd name="connsiteY10" fmla="*/ 57150 h 111759"/>
                <a:gd name="connsiteX11" fmla="*/ 35560 w 55908"/>
                <a:gd name="connsiteY11" fmla="*/ 111760 h 111759"/>
                <a:gd name="connsiteX12" fmla="*/ 8890 w 55908"/>
                <a:gd name="connsiteY12" fmla="*/ 111760 h 111759"/>
                <a:gd name="connsiteX13" fmla="*/ 8890 w 55908"/>
                <a:gd name="connsiteY13" fmla="*/ 57150 h 111759"/>
                <a:gd name="connsiteX14" fmla="*/ 0 w 55908"/>
                <a:gd name="connsiteY14" fmla="*/ 57150 h 111759"/>
                <a:gd name="connsiteX15" fmla="*/ 0 w 55908"/>
                <a:gd name="connsiteY15" fmla="*/ 35560 h 111759"/>
                <a:gd name="connsiteX16" fmla="*/ 10160 w 55908"/>
                <a:gd name="connsiteY16" fmla="*/ 35560 h 11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908" h="111759">
                  <a:moveTo>
                    <a:pt x="10160" y="35560"/>
                  </a:moveTo>
                  <a:lnTo>
                    <a:pt x="10160" y="29210"/>
                  </a:lnTo>
                  <a:cubicBezTo>
                    <a:pt x="10160" y="11430"/>
                    <a:pt x="21590" y="0"/>
                    <a:pt x="43180" y="0"/>
                  </a:cubicBezTo>
                  <a:cubicBezTo>
                    <a:pt x="64770" y="0"/>
                    <a:pt x="52070" y="0"/>
                    <a:pt x="53340" y="0"/>
                  </a:cubicBezTo>
                  <a:lnTo>
                    <a:pt x="53340" y="22860"/>
                  </a:lnTo>
                  <a:cubicBezTo>
                    <a:pt x="52070" y="22860"/>
                    <a:pt x="49530" y="22860"/>
                    <a:pt x="45720" y="22860"/>
                  </a:cubicBezTo>
                  <a:cubicBezTo>
                    <a:pt x="39370" y="22860"/>
                    <a:pt x="34290" y="26670"/>
                    <a:pt x="34290" y="33020"/>
                  </a:cubicBezTo>
                  <a:lnTo>
                    <a:pt x="34290" y="35560"/>
                  </a:lnTo>
                  <a:lnTo>
                    <a:pt x="50800" y="35560"/>
                  </a:lnTo>
                  <a:lnTo>
                    <a:pt x="50800" y="57150"/>
                  </a:lnTo>
                  <a:lnTo>
                    <a:pt x="35560" y="57150"/>
                  </a:lnTo>
                  <a:lnTo>
                    <a:pt x="35560" y="111760"/>
                  </a:lnTo>
                  <a:lnTo>
                    <a:pt x="8890" y="111760"/>
                  </a:lnTo>
                  <a:lnTo>
                    <a:pt x="8890" y="57150"/>
                  </a:lnTo>
                  <a:lnTo>
                    <a:pt x="0" y="57150"/>
                  </a:lnTo>
                  <a:lnTo>
                    <a:pt x="0" y="35560"/>
                  </a:lnTo>
                  <a:lnTo>
                    <a:pt x="1016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 438">
              <a:extLst>
                <a:ext uri="{FF2B5EF4-FFF2-40B4-BE49-F238E27FC236}">
                  <a16:creationId xmlns:a16="http://schemas.microsoft.com/office/drawing/2014/main" id="{B961C4B0-9A0A-A4F8-DFDC-FF47EF82DBD9}"/>
                </a:ext>
              </a:extLst>
            </p:cNvPr>
            <p:cNvSpPr/>
            <p:nvPr/>
          </p:nvSpPr>
          <p:spPr>
            <a:xfrm>
              <a:off x="5977891" y="5253990"/>
              <a:ext cx="82550" cy="81279"/>
            </a:xfrm>
            <a:custGeom>
              <a:avLst/>
              <a:gdLst>
                <a:gd name="connsiteX0" fmla="*/ 82550 w 82550"/>
                <a:gd name="connsiteY0" fmla="*/ 40640 h 81279"/>
                <a:gd name="connsiteX1" fmla="*/ 40640 w 82550"/>
                <a:gd name="connsiteY1" fmla="*/ 81280 h 81279"/>
                <a:gd name="connsiteX2" fmla="*/ 0 w 82550"/>
                <a:gd name="connsiteY2" fmla="*/ 40640 h 81279"/>
                <a:gd name="connsiteX3" fmla="*/ 40640 w 82550"/>
                <a:gd name="connsiteY3" fmla="*/ 0 h 81279"/>
                <a:gd name="connsiteX4" fmla="*/ 82550 w 82550"/>
                <a:gd name="connsiteY4" fmla="*/ 40640 h 81279"/>
                <a:gd name="connsiteX5" fmla="*/ 57150 w 82550"/>
                <a:gd name="connsiteY5" fmla="*/ 40640 h 81279"/>
                <a:gd name="connsiteX6" fmla="*/ 41910 w 82550"/>
                <a:gd name="connsiteY6" fmla="*/ 22860 h 81279"/>
                <a:gd name="connsiteX7" fmla="*/ 26670 w 82550"/>
                <a:gd name="connsiteY7" fmla="*/ 40640 h 81279"/>
                <a:gd name="connsiteX8" fmla="*/ 41910 w 82550"/>
                <a:gd name="connsiteY8" fmla="*/ 58420 h 81279"/>
                <a:gd name="connsiteX9" fmla="*/ 57150 w 82550"/>
                <a:gd name="connsiteY9" fmla="*/ 40640 h 8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550" h="81279">
                  <a:moveTo>
                    <a:pt x="82550" y="40640"/>
                  </a:moveTo>
                  <a:cubicBezTo>
                    <a:pt x="82550" y="63500"/>
                    <a:pt x="64770" y="81280"/>
                    <a:pt x="40640" y="81280"/>
                  </a:cubicBezTo>
                  <a:cubicBezTo>
                    <a:pt x="16510" y="81280"/>
                    <a:pt x="0" y="64770"/>
                    <a:pt x="0" y="40640"/>
                  </a:cubicBezTo>
                  <a:cubicBezTo>
                    <a:pt x="0" y="16510"/>
                    <a:pt x="17780" y="0"/>
                    <a:pt x="40640" y="0"/>
                  </a:cubicBezTo>
                  <a:cubicBezTo>
                    <a:pt x="63500" y="0"/>
                    <a:pt x="82550" y="16510"/>
                    <a:pt x="82550" y="40640"/>
                  </a:cubicBezTo>
                  <a:close/>
                  <a:moveTo>
                    <a:pt x="57150" y="40640"/>
                  </a:moveTo>
                  <a:cubicBezTo>
                    <a:pt x="57150" y="29210"/>
                    <a:pt x="49530" y="22860"/>
                    <a:pt x="41910" y="22860"/>
                  </a:cubicBezTo>
                  <a:cubicBezTo>
                    <a:pt x="34290" y="22860"/>
                    <a:pt x="26670" y="29210"/>
                    <a:pt x="26670" y="40640"/>
                  </a:cubicBezTo>
                  <a:cubicBezTo>
                    <a:pt x="26670" y="52070"/>
                    <a:pt x="34290" y="58420"/>
                    <a:pt x="41910" y="58420"/>
                  </a:cubicBezTo>
                  <a:cubicBezTo>
                    <a:pt x="49530" y="58420"/>
                    <a:pt x="57150" y="52070"/>
                    <a:pt x="57150" y="406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 439">
              <a:extLst>
                <a:ext uri="{FF2B5EF4-FFF2-40B4-BE49-F238E27FC236}">
                  <a16:creationId xmlns:a16="http://schemas.microsoft.com/office/drawing/2014/main" id="{31046639-9BAE-7CE2-95E9-5FCF2382F14A}"/>
                </a:ext>
              </a:extLst>
            </p:cNvPr>
            <p:cNvSpPr/>
            <p:nvPr/>
          </p:nvSpPr>
          <p:spPr>
            <a:xfrm>
              <a:off x="6071871" y="5255260"/>
              <a:ext cx="52881" cy="78740"/>
            </a:xfrm>
            <a:custGeom>
              <a:avLst/>
              <a:gdLst>
                <a:gd name="connsiteX0" fmla="*/ 1270 w 52881"/>
                <a:gd name="connsiteY0" fmla="*/ 1270 h 78740"/>
                <a:gd name="connsiteX1" fmla="*/ 25400 w 52881"/>
                <a:gd name="connsiteY1" fmla="*/ 1270 h 78740"/>
                <a:gd name="connsiteX2" fmla="*/ 25400 w 52881"/>
                <a:gd name="connsiteY2" fmla="*/ 7620 h 78740"/>
                <a:gd name="connsiteX3" fmla="*/ 25400 w 52881"/>
                <a:gd name="connsiteY3" fmla="*/ 12700 h 78740"/>
                <a:gd name="connsiteX4" fmla="*/ 46990 w 52881"/>
                <a:gd name="connsiteY4" fmla="*/ 0 h 78740"/>
                <a:gd name="connsiteX5" fmla="*/ 52070 w 52881"/>
                <a:gd name="connsiteY5" fmla="*/ 0 h 78740"/>
                <a:gd name="connsiteX6" fmla="*/ 52070 w 52881"/>
                <a:gd name="connsiteY6" fmla="*/ 26670 h 78740"/>
                <a:gd name="connsiteX7" fmla="*/ 46990 w 52881"/>
                <a:gd name="connsiteY7" fmla="*/ 26670 h 78740"/>
                <a:gd name="connsiteX8" fmla="*/ 26670 w 52881"/>
                <a:gd name="connsiteY8" fmla="*/ 46990 h 78740"/>
                <a:gd name="connsiteX9" fmla="*/ 26670 w 52881"/>
                <a:gd name="connsiteY9" fmla="*/ 78740 h 78740"/>
                <a:gd name="connsiteX10" fmla="*/ 0 w 52881"/>
                <a:gd name="connsiteY10" fmla="*/ 78740 h 78740"/>
                <a:gd name="connsiteX11" fmla="*/ 0 w 52881"/>
                <a:gd name="connsiteY11" fmla="*/ 2540 h 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881" h="78740">
                  <a:moveTo>
                    <a:pt x="1270" y="1270"/>
                  </a:moveTo>
                  <a:lnTo>
                    <a:pt x="25400" y="1270"/>
                  </a:lnTo>
                  <a:cubicBezTo>
                    <a:pt x="25400" y="3810"/>
                    <a:pt x="25400" y="5080"/>
                    <a:pt x="25400" y="7620"/>
                  </a:cubicBezTo>
                  <a:cubicBezTo>
                    <a:pt x="25400" y="10160"/>
                    <a:pt x="25400" y="11430"/>
                    <a:pt x="25400" y="12700"/>
                  </a:cubicBezTo>
                  <a:cubicBezTo>
                    <a:pt x="30480" y="6350"/>
                    <a:pt x="38100" y="0"/>
                    <a:pt x="46990" y="0"/>
                  </a:cubicBezTo>
                  <a:cubicBezTo>
                    <a:pt x="55880" y="0"/>
                    <a:pt x="52070" y="0"/>
                    <a:pt x="52070" y="0"/>
                  </a:cubicBezTo>
                  <a:lnTo>
                    <a:pt x="52070" y="26670"/>
                  </a:lnTo>
                  <a:cubicBezTo>
                    <a:pt x="52070" y="26670"/>
                    <a:pt x="49530" y="26670"/>
                    <a:pt x="46990" y="26670"/>
                  </a:cubicBezTo>
                  <a:cubicBezTo>
                    <a:pt x="36830" y="26670"/>
                    <a:pt x="26670" y="34290"/>
                    <a:pt x="26670" y="46990"/>
                  </a:cubicBezTo>
                  <a:lnTo>
                    <a:pt x="26670" y="78740"/>
                  </a:lnTo>
                  <a:lnTo>
                    <a:pt x="0" y="787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 440">
              <a:extLst>
                <a:ext uri="{FF2B5EF4-FFF2-40B4-BE49-F238E27FC236}">
                  <a16:creationId xmlns:a16="http://schemas.microsoft.com/office/drawing/2014/main" id="{0EDD0B04-77A5-1857-7290-A2B9BA243DE0}"/>
                </a:ext>
              </a:extLst>
            </p:cNvPr>
            <p:cNvSpPr/>
            <p:nvPr/>
          </p:nvSpPr>
          <p:spPr>
            <a:xfrm>
              <a:off x="6137910" y="5253990"/>
              <a:ext cx="120650" cy="78739"/>
            </a:xfrm>
            <a:custGeom>
              <a:avLst/>
              <a:gdLst>
                <a:gd name="connsiteX0" fmla="*/ 22860 w 120650"/>
                <a:gd name="connsiteY0" fmla="*/ 2540 h 78739"/>
                <a:gd name="connsiteX1" fmla="*/ 22860 w 120650"/>
                <a:gd name="connsiteY1" fmla="*/ 10160 h 78739"/>
                <a:gd name="connsiteX2" fmla="*/ 22860 w 120650"/>
                <a:gd name="connsiteY2" fmla="*/ 15240 h 78739"/>
                <a:gd name="connsiteX3" fmla="*/ 22860 w 120650"/>
                <a:gd name="connsiteY3" fmla="*/ 15240 h 78739"/>
                <a:gd name="connsiteX4" fmla="*/ 41910 w 120650"/>
                <a:gd name="connsiteY4" fmla="*/ 1270 h 78739"/>
                <a:gd name="connsiteX5" fmla="*/ 49530 w 120650"/>
                <a:gd name="connsiteY5" fmla="*/ 1270 h 78739"/>
                <a:gd name="connsiteX6" fmla="*/ 69850 w 120650"/>
                <a:gd name="connsiteY6" fmla="*/ 15240 h 78739"/>
                <a:gd name="connsiteX7" fmla="*/ 93980 w 120650"/>
                <a:gd name="connsiteY7" fmla="*/ 1270 h 78739"/>
                <a:gd name="connsiteX8" fmla="*/ 120650 w 120650"/>
                <a:gd name="connsiteY8" fmla="*/ 31750 h 78739"/>
                <a:gd name="connsiteX9" fmla="*/ 120650 w 120650"/>
                <a:gd name="connsiteY9" fmla="*/ 78740 h 78739"/>
                <a:gd name="connsiteX10" fmla="*/ 93980 w 120650"/>
                <a:gd name="connsiteY10" fmla="*/ 78740 h 78739"/>
                <a:gd name="connsiteX11" fmla="*/ 93980 w 120650"/>
                <a:gd name="connsiteY11" fmla="*/ 34290 h 78739"/>
                <a:gd name="connsiteX12" fmla="*/ 86360 w 120650"/>
                <a:gd name="connsiteY12" fmla="*/ 24130 h 78739"/>
                <a:gd name="connsiteX13" fmla="*/ 73660 w 120650"/>
                <a:gd name="connsiteY13" fmla="*/ 45720 h 78739"/>
                <a:gd name="connsiteX14" fmla="*/ 73660 w 120650"/>
                <a:gd name="connsiteY14" fmla="*/ 77470 h 78739"/>
                <a:gd name="connsiteX15" fmla="*/ 46990 w 120650"/>
                <a:gd name="connsiteY15" fmla="*/ 77470 h 78739"/>
                <a:gd name="connsiteX16" fmla="*/ 46990 w 120650"/>
                <a:gd name="connsiteY16" fmla="*/ 33020 h 78739"/>
                <a:gd name="connsiteX17" fmla="*/ 39370 w 120650"/>
                <a:gd name="connsiteY17" fmla="*/ 22860 h 78739"/>
                <a:gd name="connsiteX18" fmla="*/ 26670 w 120650"/>
                <a:gd name="connsiteY18" fmla="*/ 44450 h 78739"/>
                <a:gd name="connsiteX19" fmla="*/ 26670 w 120650"/>
                <a:gd name="connsiteY19" fmla="*/ 76200 h 78739"/>
                <a:gd name="connsiteX20" fmla="*/ 0 w 120650"/>
                <a:gd name="connsiteY20" fmla="*/ 76200 h 78739"/>
                <a:gd name="connsiteX21" fmla="*/ 0 w 120650"/>
                <a:gd name="connsiteY21" fmla="*/ 0 h 78739"/>
                <a:gd name="connsiteX22" fmla="*/ 24130 w 120650"/>
                <a:gd name="connsiteY22" fmla="*/ 0 h 7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0650" h="78739">
                  <a:moveTo>
                    <a:pt x="22860" y="2540"/>
                  </a:moveTo>
                  <a:lnTo>
                    <a:pt x="22860" y="10160"/>
                  </a:lnTo>
                  <a:cubicBezTo>
                    <a:pt x="22860" y="12700"/>
                    <a:pt x="22860" y="13970"/>
                    <a:pt x="22860" y="15240"/>
                  </a:cubicBezTo>
                  <a:lnTo>
                    <a:pt x="22860" y="15240"/>
                  </a:lnTo>
                  <a:cubicBezTo>
                    <a:pt x="25400" y="8890"/>
                    <a:pt x="33020" y="2540"/>
                    <a:pt x="41910" y="1270"/>
                  </a:cubicBezTo>
                  <a:cubicBezTo>
                    <a:pt x="44450" y="1270"/>
                    <a:pt x="46990" y="1270"/>
                    <a:pt x="49530" y="1270"/>
                  </a:cubicBezTo>
                  <a:cubicBezTo>
                    <a:pt x="58420" y="1270"/>
                    <a:pt x="66040" y="6350"/>
                    <a:pt x="69850" y="15240"/>
                  </a:cubicBezTo>
                  <a:cubicBezTo>
                    <a:pt x="76200" y="6350"/>
                    <a:pt x="85090" y="1270"/>
                    <a:pt x="93980" y="1270"/>
                  </a:cubicBezTo>
                  <a:cubicBezTo>
                    <a:pt x="110490" y="1270"/>
                    <a:pt x="120650" y="11430"/>
                    <a:pt x="120650" y="31750"/>
                  </a:cubicBezTo>
                  <a:lnTo>
                    <a:pt x="120650" y="78740"/>
                  </a:lnTo>
                  <a:lnTo>
                    <a:pt x="93980" y="78740"/>
                  </a:lnTo>
                  <a:lnTo>
                    <a:pt x="93980" y="34290"/>
                  </a:lnTo>
                  <a:cubicBezTo>
                    <a:pt x="93980" y="27940"/>
                    <a:pt x="91440" y="24130"/>
                    <a:pt x="86360" y="24130"/>
                  </a:cubicBezTo>
                  <a:cubicBezTo>
                    <a:pt x="74930" y="24130"/>
                    <a:pt x="73660" y="34290"/>
                    <a:pt x="73660" y="45720"/>
                  </a:cubicBezTo>
                  <a:lnTo>
                    <a:pt x="73660" y="77470"/>
                  </a:lnTo>
                  <a:lnTo>
                    <a:pt x="46990" y="77470"/>
                  </a:lnTo>
                  <a:lnTo>
                    <a:pt x="46990" y="33020"/>
                  </a:lnTo>
                  <a:cubicBezTo>
                    <a:pt x="46990" y="27940"/>
                    <a:pt x="44450" y="22860"/>
                    <a:pt x="39370" y="22860"/>
                  </a:cubicBezTo>
                  <a:cubicBezTo>
                    <a:pt x="27940" y="22860"/>
                    <a:pt x="26670" y="33020"/>
                    <a:pt x="26670" y="44450"/>
                  </a:cubicBezTo>
                  <a:lnTo>
                    <a:pt x="26670" y="76200"/>
                  </a:lnTo>
                  <a:lnTo>
                    <a:pt x="0" y="76200"/>
                  </a:lnTo>
                  <a:lnTo>
                    <a:pt x="0" y="0"/>
                  </a:lnTo>
                  <a:lnTo>
                    <a:pt x="2413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 441">
              <a:extLst>
                <a:ext uri="{FF2B5EF4-FFF2-40B4-BE49-F238E27FC236}">
                  <a16:creationId xmlns:a16="http://schemas.microsoft.com/office/drawing/2014/main" id="{E886C073-851B-C5B8-99BA-E6BF16F15B17}"/>
                </a:ext>
              </a:extLst>
            </p:cNvPr>
            <p:cNvSpPr/>
            <p:nvPr/>
          </p:nvSpPr>
          <p:spPr>
            <a:xfrm>
              <a:off x="6271260" y="5253990"/>
              <a:ext cx="71120" cy="80009"/>
            </a:xfrm>
            <a:custGeom>
              <a:avLst/>
              <a:gdLst>
                <a:gd name="connsiteX0" fmla="*/ 5080 w 71120"/>
                <a:gd name="connsiteY0" fmla="*/ 5080 h 80009"/>
                <a:gd name="connsiteX1" fmla="*/ 34290 w 71120"/>
                <a:gd name="connsiteY1" fmla="*/ 0 h 80009"/>
                <a:gd name="connsiteX2" fmla="*/ 71120 w 71120"/>
                <a:gd name="connsiteY2" fmla="*/ 30480 h 80009"/>
                <a:gd name="connsiteX3" fmla="*/ 71120 w 71120"/>
                <a:gd name="connsiteY3" fmla="*/ 78740 h 80009"/>
                <a:gd name="connsiteX4" fmla="*/ 46990 w 71120"/>
                <a:gd name="connsiteY4" fmla="*/ 78740 h 80009"/>
                <a:gd name="connsiteX5" fmla="*/ 46990 w 71120"/>
                <a:gd name="connsiteY5" fmla="*/ 72390 h 80009"/>
                <a:gd name="connsiteX6" fmla="*/ 46990 w 71120"/>
                <a:gd name="connsiteY6" fmla="*/ 67310 h 80009"/>
                <a:gd name="connsiteX7" fmla="*/ 46990 w 71120"/>
                <a:gd name="connsiteY7" fmla="*/ 67310 h 80009"/>
                <a:gd name="connsiteX8" fmla="*/ 24130 w 71120"/>
                <a:gd name="connsiteY8" fmla="*/ 80010 h 80009"/>
                <a:gd name="connsiteX9" fmla="*/ 0 w 71120"/>
                <a:gd name="connsiteY9" fmla="*/ 57150 h 80009"/>
                <a:gd name="connsiteX10" fmla="*/ 44450 w 71120"/>
                <a:gd name="connsiteY10" fmla="*/ 33020 h 80009"/>
                <a:gd name="connsiteX11" fmla="*/ 44450 w 71120"/>
                <a:gd name="connsiteY11" fmla="*/ 33020 h 80009"/>
                <a:gd name="connsiteX12" fmla="*/ 30480 w 71120"/>
                <a:gd name="connsiteY12" fmla="*/ 22860 h 80009"/>
                <a:gd name="connsiteX13" fmla="*/ 6350 w 71120"/>
                <a:gd name="connsiteY13" fmla="*/ 29210 h 80009"/>
                <a:gd name="connsiteX14" fmla="*/ 6350 w 71120"/>
                <a:gd name="connsiteY14" fmla="*/ 5080 h 80009"/>
                <a:gd name="connsiteX15" fmla="*/ 41910 w 71120"/>
                <a:gd name="connsiteY15" fmla="*/ 45720 h 80009"/>
                <a:gd name="connsiteX16" fmla="*/ 22860 w 71120"/>
                <a:gd name="connsiteY16" fmla="*/ 53340 h 80009"/>
                <a:gd name="connsiteX17" fmla="*/ 29210 w 71120"/>
                <a:gd name="connsiteY17" fmla="*/ 59690 h 80009"/>
                <a:gd name="connsiteX18" fmla="*/ 40640 w 71120"/>
                <a:gd name="connsiteY18" fmla="*/ 45720 h 8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1120" h="80009">
                  <a:moveTo>
                    <a:pt x="5080" y="5080"/>
                  </a:moveTo>
                  <a:cubicBezTo>
                    <a:pt x="8890" y="2540"/>
                    <a:pt x="20320" y="0"/>
                    <a:pt x="34290" y="0"/>
                  </a:cubicBezTo>
                  <a:cubicBezTo>
                    <a:pt x="58420" y="0"/>
                    <a:pt x="71120" y="11430"/>
                    <a:pt x="71120" y="30480"/>
                  </a:cubicBezTo>
                  <a:lnTo>
                    <a:pt x="71120" y="78740"/>
                  </a:lnTo>
                  <a:lnTo>
                    <a:pt x="46990" y="78740"/>
                  </a:lnTo>
                  <a:lnTo>
                    <a:pt x="46990" y="72390"/>
                  </a:lnTo>
                  <a:cubicBezTo>
                    <a:pt x="46990" y="69850"/>
                    <a:pt x="46990" y="67310"/>
                    <a:pt x="46990" y="67310"/>
                  </a:cubicBezTo>
                  <a:lnTo>
                    <a:pt x="46990" y="67310"/>
                  </a:lnTo>
                  <a:cubicBezTo>
                    <a:pt x="44450" y="73660"/>
                    <a:pt x="36830" y="80010"/>
                    <a:pt x="24130" y="80010"/>
                  </a:cubicBezTo>
                  <a:cubicBezTo>
                    <a:pt x="11430" y="80010"/>
                    <a:pt x="0" y="72390"/>
                    <a:pt x="0" y="57150"/>
                  </a:cubicBezTo>
                  <a:cubicBezTo>
                    <a:pt x="0" y="41910"/>
                    <a:pt x="19050" y="29210"/>
                    <a:pt x="44450" y="33020"/>
                  </a:cubicBezTo>
                  <a:lnTo>
                    <a:pt x="44450" y="33020"/>
                  </a:lnTo>
                  <a:cubicBezTo>
                    <a:pt x="44450" y="25400"/>
                    <a:pt x="39370" y="22860"/>
                    <a:pt x="30480" y="22860"/>
                  </a:cubicBezTo>
                  <a:cubicBezTo>
                    <a:pt x="21590" y="22860"/>
                    <a:pt x="11430" y="25400"/>
                    <a:pt x="6350" y="29210"/>
                  </a:cubicBezTo>
                  <a:lnTo>
                    <a:pt x="6350" y="5080"/>
                  </a:lnTo>
                  <a:close/>
                  <a:moveTo>
                    <a:pt x="41910" y="45720"/>
                  </a:moveTo>
                  <a:cubicBezTo>
                    <a:pt x="29210" y="43180"/>
                    <a:pt x="22860" y="48260"/>
                    <a:pt x="22860" y="53340"/>
                  </a:cubicBezTo>
                  <a:cubicBezTo>
                    <a:pt x="22860" y="58420"/>
                    <a:pt x="25400" y="59690"/>
                    <a:pt x="29210" y="59690"/>
                  </a:cubicBezTo>
                  <a:cubicBezTo>
                    <a:pt x="35560" y="59690"/>
                    <a:pt x="40640" y="53340"/>
                    <a:pt x="40640" y="457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 442">
              <a:extLst>
                <a:ext uri="{FF2B5EF4-FFF2-40B4-BE49-F238E27FC236}">
                  <a16:creationId xmlns:a16="http://schemas.microsoft.com/office/drawing/2014/main" id="{17E4DFAF-9821-3C75-44F8-E68C6951C0B2}"/>
                </a:ext>
              </a:extLst>
            </p:cNvPr>
            <p:cNvSpPr/>
            <p:nvPr/>
          </p:nvSpPr>
          <p:spPr>
            <a:xfrm>
              <a:off x="6352541" y="5233670"/>
              <a:ext cx="55879" cy="102870"/>
            </a:xfrm>
            <a:custGeom>
              <a:avLst/>
              <a:gdLst>
                <a:gd name="connsiteX0" fmla="*/ 7620 w 55879"/>
                <a:gd name="connsiteY0" fmla="*/ 22860 h 102870"/>
                <a:gd name="connsiteX1" fmla="*/ 7620 w 55879"/>
                <a:gd name="connsiteY1" fmla="*/ 0 h 102870"/>
                <a:gd name="connsiteX2" fmla="*/ 34290 w 55879"/>
                <a:gd name="connsiteY2" fmla="*/ 0 h 102870"/>
                <a:gd name="connsiteX3" fmla="*/ 34290 w 55879"/>
                <a:gd name="connsiteY3" fmla="*/ 22860 h 102870"/>
                <a:gd name="connsiteX4" fmla="*/ 53340 w 55879"/>
                <a:gd name="connsiteY4" fmla="*/ 22860 h 102870"/>
                <a:gd name="connsiteX5" fmla="*/ 53340 w 55879"/>
                <a:gd name="connsiteY5" fmla="*/ 44450 h 102870"/>
                <a:gd name="connsiteX6" fmla="*/ 34290 w 55879"/>
                <a:gd name="connsiteY6" fmla="*/ 44450 h 102870"/>
                <a:gd name="connsiteX7" fmla="*/ 34290 w 55879"/>
                <a:gd name="connsiteY7" fmla="*/ 71120 h 102870"/>
                <a:gd name="connsiteX8" fmla="*/ 43180 w 55879"/>
                <a:gd name="connsiteY8" fmla="*/ 80010 h 102870"/>
                <a:gd name="connsiteX9" fmla="*/ 55880 w 55879"/>
                <a:gd name="connsiteY9" fmla="*/ 77470 h 102870"/>
                <a:gd name="connsiteX10" fmla="*/ 55880 w 55879"/>
                <a:gd name="connsiteY10" fmla="*/ 99060 h 102870"/>
                <a:gd name="connsiteX11" fmla="*/ 35560 w 55879"/>
                <a:gd name="connsiteY11" fmla="*/ 102870 h 102870"/>
                <a:gd name="connsiteX12" fmla="*/ 8890 w 55879"/>
                <a:gd name="connsiteY12" fmla="*/ 82550 h 102870"/>
                <a:gd name="connsiteX13" fmla="*/ 8890 w 55879"/>
                <a:gd name="connsiteY13" fmla="*/ 74930 h 102870"/>
                <a:gd name="connsiteX14" fmla="*/ 8890 w 55879"/>
                <a:gd name="connsiteY14" fmla="*/ 46990 h 102870"/>
                <a:gd name="connsiteX15" fmla="*/ 0 w 55879"/>
                <a:gd name="connsiteY15" fmla="*/ 46990 h 102870"/>
                <a:gd name="connsiteX16" fmla="*/ 0 w 55879"/>
                <a:gd name="connsiteY16" fmla="*/ 25400 h 102870"/>
                <a:gd name="connsiteX17" fmla="*/ 10160 w 55879"/>
                <a:gd name="connsiteY17" fmla="*/ 25400 h 102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5879" h="102870">
                  <a:moveTo>
                    <a:pt x="7620" y="22860"/>
                  </a:moveTo>
                  <a:lnTo>
                    <a:pt x="7620" y="0"/>
                  </a:lnTo>
                  <a:lnTo>
                    <a:pt x="34290" y="0"/>
                  </a:lnTo>
                  <a:lnTo>
                    <a:pt x="34290" y="22860"/>
                  </a:lnTo>
                  <a:lnTo>
                    <a:pt x="53340" y="22860"/>
                  </a:lnTo>
                  <a:lnTo>
                    <a:pt x="53340" y="44450"/>
                  </a:lnTo>
                  <a:lnTo>
                    <a:pt x="34290" y="44450"/>
                  </a:lnTo>
                  <a:lnTo>
                    <a:pt x="34290" y="71120"/>
                  </a:lnTo>
                  <a:cubicBezTo>
                    <a:pt x="34290" y="77470"/>
                    <a:pt x="39370" y="80010"/>
                    <a:pt x="43180" y="80010"/>
                  </a:cubicBezTo>
                  <a:cubicBezTo>
                    <a:pt x="46990" y="80010"/>
                    <a:pt x="52070" y="78740"/>
                    <a:pt x="55880" y="77470"/>
                  </a:cubicBezTo>
                  <a:lnTo>
                    <a:pt x="55880" y="99060"/>
                  </a:lnTo>
                  <a:cubicBezTo>
                    <a:pt x="52070" y="100330"/>
                    <a:pt x="44450" y="102870"/>
                    <a:pt x="35560" y="102870"/>
                  </a:cubicBezTo>
                  <a:cubicBezTo>
                    <a:pt x="26670" y="102870"/>
                    <a:pt x="11430" y="97790"/>
                    <a:pt x="8890" y="82550"/>
                  </a:cubicBezTo>
                  <a:cubicBezTo>
                    <a:pt x="8890" y="80010"/>
                    <a:pt x="8890" y="77470"/>
                    <a:pt x="8890" y="74930"/>
                  </a:cubicBezTo>
                  <a:lnTo>
                    <a:pt x="8890" y="46990"/>
                  </a:lnTo>
                  <a:lnTo>
                    <a:pt x="0" y="46990"/>
                  </a:lnTo>
                  <a:lnTo>
                    <a:pt x="0" y="25400"/>
                  </a:lnTo>
                  <a:lnTo>
                    <a:pt x="1016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 443">
              <a:extLst>
                <a:ext uri="{FF2B5EF4-FFF2-40B4-BE49-F238E27FC236}">
                  <a16:creationId xmlns:a16="http://schemas.microsoft.com/office/drawing/2014/main" id="{4BB69ABB-6CEA-D860-7C02-CF10B3A976FA}"/>
                </a:ext>
              </a:extLst>
            </p:cNvPr>
            <p:cNvSpPr/>
            <p:nvPr/>
          </p:nvSpPr>
          <p:spPr>
            <a:xfrm>
              <a:off x="6417310" y="5220970"/>
              <a:ext cx="29210" cy="111759"/>
            </a:xfrm>
            <a:custGeom>
              <a:avLst/>
              <a:gdLst>
                <a:gd name="connsiteX0" fmla="*/ 15240 w 29210"/>
                <a:gd name="connsiteY0" fmla="*/ 0 h 111759"/>
                <a:gd name="connsiteX1" fmla="*/ 29210 w 29210"/>
                <a:gd name="connsiteY1" fmla="*/ 13970 h 111759"/>
                <a:gd name="connsiteX2" fmla="*/ 15240 w 29210"/>
                <a:gd name="connsiteY2" fmla="*/ 27940 h 111759"/>
                <a:gd name="connsiteX3" fmla="*/ 0 w 29210"/>
                <a:gd name="connsiteY3" fmla="*/ 13970 h 111759"/>
                <a:gd name="connsiteX4" fmla="*/ 15240 w 29210"/>
                <a:gd name="connsiteY4" fmla="*/ 0 h 111759"/>
                <a:gd name="connsiteX5" fmla="*/ 29210 w 29210"/>
                <a:gd name="connsiteY5" fmla="*/ 35560 h 111759"/>
                <a:gd name="connsiteX6" fmla="*/ 29210 w 29210"/>
                <a:gd name="connsiteY6" fmla="*/ 111760 h 111759"/>
                <a:gd name="connsiteX7" fmla="*/ 2540 w 29210"/>
                <a:gd name="connsiteY7" fmla="*/ 111760 h 111759"/>
                <a:gd name="connsiteX8" fmla="*/ 2540 w 29210"/>
                <a:gd name="connsiteY8" fmla="*/ 35560 h 111759"/>
                <a:gd name="connsiteX9" fmla="*/ 29210 w 29210"/>
                <a:gd name="connsiteY9" fmla="*/ 35560 h 11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0" h="111759">
                  <a:moveTo>
                    <a:pt x="15240" y="0"/>
                  </a:moveTo>
                  <a:cubicBezTo>
                    <a:pt x="24130" y="0"/>
                    <a:pt x="29210" y="5080"/>
                    <a:pt x="29210" y="13970"/>
                  </a:cubicBezTo>
                  <a:cubicBezTo>
                    <a:pt x="29210" y="22860"/>
                    <a:pt x="24130" y="27940"/>
                    <a:pt x="15240" y="27940"/>
                  </a:cubicBezTo>
                  <a:cubicBezTo>
                    <a:pt x="6350" y="27940"/>
                    <a:pt x="0" y="22860"/>
                    <a:pt x="0" y="13970"/>
                  </a:cubicBezTo>
                  <a:cubicBezTo>
                    <a:pt x="0" y="5080"/>
                    <a:pt x="5080" y="0"/>
                    <a:pt x="15240" y="0"/>
                  </a:cubicBezTo>
                  <a:close/>
                  <a:moveTo>
                    <a:pt x="29210" y="35560"/>
                  </a:moveTo>
                  <a:lnTo>
                    <a:pt x="29210" y="111760"/>
                  </a:lnTo>
                  <a:lnTo>
                    <a:pt x="2540" y="111760"/>
                  </a:lnTo>
                  <a:lnTo>
                    <a:pt x="2540" y="35560"/>
                  </a:lnTo>
                  <a:lnTo>
                    <a:pt x="2921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 444">
              <a:extLst>
                <a:ext uri="{FF2B5EF4-FFF2-40B4-BE49-F238E27FC236}">
                  <a16:creationId xmlns:a16="http://schemas.microsoft.com/office/drawing/2014/main" id="{4CB0A3D1-2397-61A8-61B8-AD9C4C980367}"/>
                </a:ext>
              </a:extLst>
            </p:cNvPr>
            <p:cNvSpPr/>
            <p:nvPr/>
          </p:nvSpPr>
          <p:spPr>
            <a:xfrm>
              <a:off x="6459221" y="5253990"/>
              <a:ext cx="82549" cy="81279"/>
            </a:xfrm>
            <a:custGeom>
              <a:avLst/>
              <a:gdLst>
                <a:gd name="connsiteX0" fmla="*/ 82550 w 82549"/>
                <a:gd name="connsiteY0" fmla="*/ 40640 h 81279"/>
                <a:gd name="connsiteX1" fmla="*/ 40640 w 82549"/>
                <a:gd name="connsiteY1" fmla="*/ 81280 h 81279"/>
                <a:gd name="connsiteX2" fmla="*/ 0 w 82549"/>
                <a:gd name="connsiteY2" fmla="*/ 40640 h 81279"/>
                <a:gd name="connsiteX3" fmla="*/ 40640 w 82549"/>
                <a:gd name="connsiteY3" fmla="*/ 0 h 81279"/>
                <a:gd name="connsiteX4" fmla="*/ 82550 w 82549"/>
                <a:gd name="connsiteY4" fmla="*/ 40640 h 81279"/>
                <a:gd name="connsiteX5" fmla="*/ 57150 w 82549"/>
                <a:gd name="connsiteY5" fmla="*/ 40640 h 81279"/>
                <a:gd name="connsiteX6" fmla="*/ 41910 w 82549"/>
                <a:gd name="connsiteY6" fmla="*/ 22860 h 81279"/>
                <a:gd name="connsiteX7" fmla="*/ 26670 w 82549"/>
                <a:gd name="connsiteY7" fmla="*/ 40640 h 81279"/>
                <a:gd name="connsiteX8" fmla="*/ 41910 w 82549"/>
                <a:gd name="connsiteY8" fmla="*/ 58420 h 81279"/>
                <a:gd name="connsiteX9" fmla="*/ 57150 w 82549"/>
                <a:gd name="connsiteY9" fmla="*/ 40640 h 8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549" h="81279">
                  <a:moveTo>
                    <a:pt x="82550" y="40640"/>
                  </a:moveTo>
                  <a:cubicBezTo>
                    <a:pt x="82550" y="63500"/>
                    <a:pt x="64770" y="81280"/>
                    <a:pt x="40640" y="81280"/>
                  </a:cubicBezTo>
                  <a:cubicBezTo>
                    <a:pt x="16510" y="81280"/>
                    <a:pt x="0" y="64770"/>
                    <a:pt x="0" y="40640"/>
                  </a:cubicBezTo>
                  <a:cubicBezTo>
                    <a:pt x="0" y="16510"/>
                    <a:pt x="17780" y="0"/>
                    <a:pt x="40640" y="0"/>
                  </a:cubicBezTo>
                  <a:cubicBezTo>
                    <a:pt x="63500" y="0"/>
                    <a:pt x="82550" y="16510"/>
                    <a:pt x="82550" y="40640"/>
                  </a:cubicBezTo>
                  <a:close/>
                  <a:moveTo>
                    <a:pt x="57150" y="40640"/>
                  </a:moveTo>
                  <a:cubicBezTo>
                    <a:pt x="57150" y="29210"/>
                    <a:pt x="49530" y="22860"/>
                    <a:pt x="41910" y="22860"/>
                  </a:cubicBezTo>
                  <a:cubicBezTo>
                    <a:pt x="34290" y="22860"/>
                    <a:pt x="26670" y="29210"/>
                    <a:pt x="26670" y="40640"/>
                  </a:cubicBezTo>
                  <a:cubicBezTo>
                    <a:pt x="26670" y="52070"/>
                    <a:pt x="34290" y="58420"/>
                    <a:pt x="41910" y="58420"/>
                  </a:cubicBezTo>
                  <a:cubicBezTo>
                    <a:pt x="49530" y="58420"/>
                    <a:pt x="57150" y="52070"/>
                    <a:pt x="57150" y="406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 445">
              <a:extLst>
                <a:ext uri="{FF2B5EF4-FFF2-40B4-BE49-F238E27FC236}">
                  <a16:creationId xmlns:a16="http://schemas.microsoft.com/office/drawing/2014/main" id="{885AEF55-F51C-6FE4-52CA-DCF9DDDA775D}"/>
                </a:ext>
              </a:extLst>
            </p:cNvPr>
            <p:cNvSpPr/>
            <p:nvPr/>
          </p:nvSpPr>
          <p:spPr>
            <a:xfrm>
              <a:off x="6555741" y="5253990"/>
              <a:ext cx="74929" cy="77469"/>
            </a:xfrm>
            <a:custGeom>
              <a:avLst/>
              <a:gdLst>
                <a:gd name="connsiteX0" fmla="*/ 22860 w 74929"/>
                <a:gd name="connsiteY0" fmla="*/ 2540 h 77469"/>
                <a:gd name="connsiteX1" fmla="*/ 22860 w 74929"/>
                <a:gd name="connsiteY1" fmla="*/ 10160 h 77469"/>
                <a:gd name="connsiteX2" fmla="*/ 22860 w 74929"/>
                <a:gd name="connsiteY2" fmla="*/ 15240 h 77469"/>
                <a:gd name="connsiteX3" fmla="*/ 22860 w 74929"/>
                <a:gd name="connsiteY3" fmla="*/ 15240 h 77469"/>
                <a:gd name="connsiteX4" fmla="*/ 48260 w 74929"/>
                <a:gd name="connsiteY4" fmla="*/ 0 h 77469"/>
                <a:gd name="connsiteX5" fmla="*/ 74930 w 74929"/>
                <a:gd name="connsiteY5" fmla="*/ 30480 h 77469"/>
                <a:gd name="connsiteX6" fmla="*/ 74930 w 74929"/>
                <a:gd name="connsiteY6" fmla="*/ 77470 h 77469"/>
                <a:gd name="connsiteX7" fmla="*/ 48260 w 74929"/>
                <a:gd name="connsiteY7" fmla="*/ 77470 h 77469"/>
                <a:gd name="connsiteX8" fmla="*/ 48260 w 74929"/>
                <a:gd name="connsiteY8" fmla="*/ 34290 h 77469"/>
                <a:gd name="connsiteX9" fmla="*/ 40640 w 74929"/>
                <a:gd name="connsiteY9" fmla="*/ 24130 h 77469"/>
                <a:gd name="connsiteX10" fmla="*/ 26670 w 74929"/>
                <a:gd name="connsiteY10" fmla="*/ 39370 h 77469"/>
                <a:gd name="connsiteX11" fmla="*/ 26670 w 74929"/>
                <a:gd name="connsiteY11" fmla="*/ 77470 h 77469"/>
                <a:gd name="connsiteX12" fmla="*/ 0 w 74929"/>
                <a:gd name="connsiteY12" fmla="*/ 77470 h 77469"/>
                <a:gd name="connsiteX13" fmla="*/ 0 w 74929"/>
                <a:gd name="connsiteY13" fmla="*/ 1270 h 77469"/>
                <a:gd name="connsiteX14" fmla="*/ 24130 w 74929"/>
                <a:gd name="connsiteY14" fmla="*/ 1270 h 77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4929" h="77469">
                  <a:moveTo>
                    <a:pt x="22860" y="2540"/>
                  </a:moveTo>
                  <a:lnTo>
                    <a:pt x="22860" y="10160"/>
                  </a:lnTo>
                  <a:cubicBezTo>
                    <a:pt x="22860" y="12700"/>
                    <a:pt x="22860" y="13970"/>
                    <a:pt x="22860" y="15240"/>
                  </a:cubicBezTo>
                  <a:lnTo>
                    <a:pt x="22860" y="15240"/>
                  </a:lnTo>
                  <a:cubicBezTo>
                    <a:pt x="26670" y="7620"/>
                    <a:pt x="36830" y="0"/>
                    <a:pt x="48260" y="0"/>
                  </a:cubicBezTo>
                  <a:cubicBezTo>
                    <a:pt x="64770" y="0"/>
                    <a:pt x="74930" y="10160"/>
                    <a:pt x="74930" y="30480"/>
                  </a:cubicBezTo>
                  <a:lnTo>
                    <a:pt x="74930" y="77470"/>
                  </a:lnTo>
                  <a:lnTo>
                    <a:pt x="48260" y="77470"/>
                  </a:lnTo>
                  <a:lnTo>
                    <a:pt x="48260" y="34290"/>
                  </a:lnTo>
                  <a:cubicBezTo>
                    <a:pt x="48260" y="27940"/>
                    <a:pt x="45720" y="24130"/>
                    <a:pt x="40640" y="24130"/>
                  </a:cubicBezTo>
                  <a:cubicBezTo>
                    <a:pt x="31750" y="24130"/>
                    <a:pt x="26670" y="30480"/>
                    <a:pt x="26670" y="39370"/>
                  </a:cubicBezTo>
                  <a:lnTo>
                    <a:pt x="26670" y="77470"/>
                  </a:lnTo>
                  <a:lnTo>
                    <a:pt x="0" y="77470"/>
                  </a:lnTo>
                  <a:lnTo>
                    <a:pt x="0" y="1270"/>
                  </a:lnTo>
                  <a:lnTo>
                    <a:pt x="2413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 446">
              <a:extLst>
                <a:ext uri="{FF2B5EF4-FFF2-40B4-BE49-F238E27FC236}">
                  <a16:creationId xmlns:a16="http://schemas.microsoft.com/office/drawing/2014/main" id="{51FD0D6C-6C93-C35C-395B-72DEFD1D4C3C}"/>
                </a:ext>
              </a:extLst>
            </p:cNvPr>
            <p:cNvSpPr/>
            <p:nvPr/>
          </p:nvSpPr>
          <p:spPr>
            <a:xfrm>
              <a:off x="7799070" y="5220970"/>
              <a:ext cx="63500" cy="113029"/>
            </a:xfrm>
            <a:custGeom>
              <a:avLst/>
              <a:gdLst>
                <a:gd name="connsiteX0" fmla="*/ 24130 w 63500"/>
                <a:gd name="connsiteY0" fmla="*/ 13970 h 113029"/>
                <a:gd name="connsiteX1" fmla="*/ 1270 w 63500"/>
                <a:gd name="connsiteY1" fmla="*/ 19050 h 113029"/>
                <a:gd name="connsiteX2" fmla="*/ 1270 w 63500"/>
                <a:gd name="connsiteY2" fmla="*/ 5080 h 113029"/>
                <a:gd name="connsiteX3" fmla="*/ 26670 w 63500"/>
                <a:gd name="connsiteY3" fmla="*/ 0 h 113029"/>
                <a:gd name="connsiteX4" fmla="*/ 62230 w 63500"/>
                <a:gd name="connsiteY4" fmla="*/ 29210 h 113029"/>
                <a:gd name="connsiteX5" fmla="*/ 41911 w 63500"/>
                <a:gd name="connsiteY5" fmla="*/ 54610 h 113029"/>
                <a:gd name="connsiteX6" fmla="*/ 63500 w 63500"/>
                <a:gd name="connsiteY6" fmla="*/ 82550 h 113029"/>
                <a:gd name="connsiteX7" fmla="*/ 26670 w 63500"/>
                <a:gd name="connsiteY7" fmla="*/ 113030 h 113029"/>
                <a:gd name="connsiteX8" fmla="*/ 0 w 63500"/>
                <a:gd name="connsiteY8" fmla="*/ 106680 h 113029"/>
                <a:gd name="connsiteX9" fmla="*/ 0 w 63500"/>
                <a:gd name="connsiteY9" fmla="*/ 92710 h 113029"/>
                <a:gd name="connsiteX10" fmla="*/ 26670 w 63500"/>
                <a:gd name="connsiteY10" fmla="*/ 99060 h 113029"/>
                <a:gd name="connsiteX11" fmla="*/ 49530 w 63500"/>
                <a:gd name="connsiteY11" fmla="*/ 80010 h 113029"/>
                <a:gd name="connsiteX12" fmla="*/ 20320 w 63500"/>
                <a:gd name="connsiteY12" fmla="*/ 59690 h 113029"/>
                <a:gd name="connsiteX13" fmla="*/ 16511 w 63500"/>
                <a:gd name="connsiteY13" fmla="*/ 59690 h 113029"/>
                <a:gd name="connsiteX14" fmla="*/ 16511 w 63500"/>
                <a:gd name="connsiteY14" fmla="*/ 48260 h 113029"/>
                <a:gd name="connsiteX15" fmla="*/ 20320 w 63500"/>
                <a:gd name="connsiteY15" fmla="*/ 48260 h 113029"/>
                <a:gd name="connsiteX16" fmla="*/ 45720 w 63500"/>
                <a:gd name="connsiteY16" fmla="*/ 29210 h 113029"/>
                <a:gd name="connsiteX17" fmla="*/ 24130 w 63500"/>
                <a:gd name="connsiteY17" fmla="*/ 11430 h 11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500" h="113029">
                  <a:moveTo>
                    <a:pt x="24130" y="13970"/>
                  </a:moveTo>
                  <a:cubicBezTo>
                    <a:pt x="15240" y="13970"/>
                    <a:pt x="6350" y="16510"/>
                    <a:pt x="1270" y="19050"/>
                  </a:cubicBezTo>
                  <a:lnTo>
                    <a:pt x="1270" y="5080"/>
                  </a:lnTo>
                  <a:cubicBezTo>
                    <a:pt x="6350" y="2540"/>
                    <a:pt x="16511" y="0"/>
                    <a:pt x="26670" y="0"/>
                  </a:cubicBezTo>
                  <a:cubicBezTo>
                    <a:pt x="48261" y="0"/>
                    <a:pt x="62230" y="11430"/>
                    <a:pt x="62230" y="29210"/>
                  </a:cubicBezTo>
                  <a:cubicBezTo>
                    <a:pt x="62230" y="46990"/>
                    <a:pt x="53340" y="50800"/>
                    <a:pt x="41911" y="54610"/>
                  </a:cubicBezTo>
                  <a:cubicBezTo>
                    <a:pt x="53340" y="58420"/>
                    <a:pt x="63500" y="68580"/>
                    <a:pt x="63500" y="82550"/>
                  </a:cubicBezTo>
                  <a:cubicBezTo>
                    <a:pt x="63500" y="96520"/>
                    <a:pt x="48261" y="113030"/>
                    <a:pt x="26670" y="113030"/>
                  </a:cubicBezTo>
                  <a:cubicBezTo>
                    <a:pt x="5080" y="113030"/>
                    <a:pt x="5080" y="110490"/>
                    <a:pt x="0" y="106680"/>
                  </a:cubicBezTo>
                  <a:lnTo>
                    <a:pt x="0" y="92710"/>
                  </a:lnTo>
                  <a:cubicBezTo>
                    <a:pt x="5080" y="95250"/>
                    <a:pt x="12700" y="99060"/>
                    <a:pt x="26670" y="99060"/>
                  </a:cubicBezTo>
                  <a:cubicBezTo>
                    <a:pt x="40640" y="99060"/>
                    <a:pt x="49530" y="91440"/>
                    <a:pt x="49530" y="80010"/>
                  </a:cubicBezTo>
                  <a:cubicBezTo>
                    <a:pt x="49530" y="68580"/>
                    <a:pt x="39370" y="59690"/>
                    <a:pt x="20320" y="59690"/>
                  </a:cubicBezTo>
                  <a:lnTo>
                    <a:pt x="16511" y="59690"/>
                  </a:lnTo>
                  <a:lnTo>
                    <a:pt x="16511" y="48260"/>
                  </a:lnTo>
                  <a:lnTo>
                    <a:pt x="20320" y="48260"/>
                  </a:lnTo>
                  <a:cubicBezTo>
                    <a:pt x="34290" y="48260"/>
                    <a:pt x="45720" y="40640"/>
                    <a:pt x="45720" y="29210"/>
                  </a:cubicBezTo>
                  <a:cubicBezTo>
                    <a:pt x="45720" y="17780"/>
                    <a:pt x="36830" y="11430"/>
                    <a:pt x="2413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 447">
              <a:extLst>
                <a:ext uri="{FF2B5EF4-FFF2-40B4-BE49-F238E27FC236}">
                  <a16:creationId xmlns:a16="http://schemas.microsoft.com/office/drawing/2014/main" id="{CDB6DE47-7BB3-8ABD-3569-F0CEED52CD04}"/>
                </a:ext>
              </a:extLst>
            </p:cNvPr>
            <p:cNvSpPr/>
            <p:nvPr/>
          </p:nvSpPr>
          <p:spPr>
            <a:xfrm>
              <a:off x="7880351" y="5223510"/>
              <a:ext cx="29209" cy="109220"/>
            </a:xfrm>
            <a:custGeom>
              <a:avLst/>
              <a:gdLst>
                <a:gd name="connsiteX0" fmla="*/ 29210 w 29209"/>
                <a:gd name="connsiteY0" fmla="*/ 0 h 109220"/>
                <a:gd name="connsiteX1" fmla="*/ 29210 w 29209"/>
                <a:gd name="connsiteY1" fmla="*/ 109220 h 109220"/>
                <a:gd name="connsiteX2" fmla="*/ 13970 w 29209"/>
                <a:gd name="connsiteY2" fmla="*/ 109220 h 109220"/>
                <a:gd name="connsiteX3" fmla="*/ 13970 w 29209"/>
                <a:gd name="connsiteY3" fmla="*/ 12700 h 109220"/>
                <a:gd name="connsiteX4" fmla="*/ 0 w 29209"/>
                <a:gd name="connsiteY4" fmla="*/ 12700 h 109220"/>
                <a:gd name="connsiteX5" fmla="*/ 0 w 29209"/>
                <a:gd name="connsiteY5" fmla="*/ 0 h 109220"/>
                <a:gd name="connsiteX6" fmla="*/ 27940 w 29209"/>
                <a:gd name="connsiteY6" fmla="*/ 0 h 109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209" h="109220">
                  <a:moveTo>
                    <a:pt x="29210" y="0"/>
                  </a:moveTo>
                  <a:lnTo>
                    <a:pt x="29210" y="109220"/>
                  </a:lnTo>
                  <a:lnTo>
                    <a:pt x="13970" y="109220"/>
                  </a:lnTo>
                  <a:lnTo>
                    <a:pt x="13970" y="12700"/>
                  </a:lnTo>
                  <a:lnTo>
                    <a:pt x="0" y="12700"/>
                  </a:lnTo>
                  <a:lnTo>
                    <a:pt x="0" y="0"/>
                  </a:lnTo>
                  <a:lnTo>
                    <a:pt x="2794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49" name="Freeform 448">
            <a:extLst>
              <a:ext uri="{FF2B5EF4-FFF2-40B4-BE49-F238E27FC236}">
                <a16:creationId xmlns:a16="http://schemas.microsoft.com/office/drawing/2014/main" id="{A8CBF069-A84F-18B8-5999-B97E3EC77139}"/>
              </a:ext>
            </a:extLst>
          </p:cNvPr>
          <p:cNvSpPr/>
          <p:nvPr/>
        </p:nvSpPr>
        <p:spPr>
          <a:xfrm>
            <a:off x="408940" y="1257300"/>
            <a:ext cx="9240519" cy="12700"/>
          </a:xfrm>
          <a:custGeom>
            <a:avLst/>
            <a:gdLst>
              <a:gd name="connsiteX0" fmla="*/ 0 w 9240519"/>
              <a:gd name="connsiteY0" fmla="*/ 0 h 12700"/>
              <a:gd name="connsiteX1" fmla="*/ 9240520 w 9240519"/>
              <a:gd name="connsiteY1" fmla="*/ 0 h 1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240519" h="12700">
                <a:moveTo>
                  <a:pt x="0" y="0"/>
                </a:moveTo>
                <a:lnTo>
                  <a:pt x="9240520" y="0"/>
                </a:lnTo>
              </a:path>
            </a:pathLst>
          </a:custGeom>
          <a:ln w="25400" cap="flat">
            <a:solidFill>
              <a:srgbClr val="717073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0" name="Freeform 449">
            <a:extLst>
              <a:ext uri="{FF2B5EF4-FFF2-40B4-BE49-F238E27FC236}">
                <a16:creationId xmlns:a16="http://schemas.microsoft.com/office/drawing/2014/main" id="{D00DE759-3631-CA59-9E96-04EAA26EEE42}"/>
              </a:ext>
            </a:extLst>
          </p:cNvPr>
          <p:cNvSpPr/>
          <p:nvPr/>
        </p:nvSpPr>
        <p:spPr>
          <a:xfrm>
            <a:off x="408940" y="1257300"/>
            <a:ext cx="9240519" cy="12700"/>
          </a:xfrm>
          <a:custGeom>
            <a:avLst/>
            <a:gdLst>
              <a:gd name="connsiteX0" fmla="*/ 0 w 9240519"/>
              <a:gd name="connsiteY0" fmla="*/ 0 h 12700"/>
              <a:gd name="connsiteX1" fmla="*/ 9240520 w 9240519"/>
              <a:gd name="connsiteY1" fmla="*/ 0 h 1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240519" h="12700">
                <a:moveTo>
                  <a:pt x="0" y="0"/>
                </a:moveTo>
                <a:lnTo>
                  <a:pt x="9240520" y="0"/>
                </a:lnTo>
              </a:path>
            </a:pathLst>
          </a:custGeom>
          <a:ln w="25400" cap="flat">
            <a:solidFill>
              <a:srgbClr val="717073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1" name="Freeform 450">
            <a:extLst>
              <a:ext uri="{FF2B5EF4-FFF2-40B4-BE49-F238E27FC236}">
                <a16:creationId xmlns:a16="http://schemas.microsoft.com/office/drawing/2014/main" id="{5CFBF55B-4C8F-655A-4408-35E4EAC1072F}"/>
              </a:ext>
            </a:extLst>
          </p:cNvPr>
          <p:cNvSpPr/>
          <p:nvPr/>
        </p:nvSpPr>
        <p:spPr>
          <a:xfrm>
            <a:off x="408940" y="7235190"/>
            <a:ext cx="9240519" cy="12700"/>
          </a:xfrm>
          <a:custGeom>
            <a:avLst/>
            <a:gdLst>
              <a:gd name="connsiteX0" fmla="*/ 0 w 9240519"/>
              <a:gd name="connsiteY0" fmla="*/ 0 h 12700"/>
              <a:gd name="connsiteX1" fmla="*/ 9240520 w 9240519"/>
              <a:gd name="connsiteY1" fmla="*/ 0 h 1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240519" h="12700">
                <a:moveTo>
                  <a:pt x="0" y="0"/>
                </a:moveTo>
                <a:lnTo>
                  <a:pt x="9240520" y="0"/>
                </a:lnTo>
              </a:path>
            </a:pathLst>
          </a:custGeom>
          <a:ln w="25400" cap="flat">
            <a:solidFill>
              <a:srgbClr val="717073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35916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>
            <a:extLst>
              <a:ext uri="{FF2B5EF4-FFF2-40B4-BE49-F238E27FC236}">
                <a16:creationId xmlns:a16="http://schemas.microsoft.com/office/drawing/2014/main" id="{795E4D5E-D31A-DFBA-1CF6-1F1C3F73DE93}"/>
              </a:ext>
            </a:extLst>
          </p:cNvPr>
          <p:cNvSpPr/>
          <p:nvPr/>
        </p:nvSpPr>
        <p:spPr>
          <a:xfrm>
            <a:off x="408939" y="7235190"/>
            <a:ext cx="9240519" cy="12700"/>
          </a:xfrm>
          <a:custGeom>
            <a:avLst/>
            <a:gdLst>
              <a:gd name="connsiteX0" fmla="*/ 0 w 9240519"/>
              <a:gd name="connsiteY0" fmla="*/ 0 h 12700"/>
              <a:gd name="connsiteX1" fmla="*/ 9240520 w 9240519"/>
              <a:gd name="connsiteY1" fmla="*/ 0 h 1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240519" h="12700">
                <a:moveTo>
                  <a:pt x="0" y="0"/>
                </a:moveTo>
                <a:lnTo>
                  <a:pt x="9240520" y="0"/>
                </a:lnTo>
              </a:path>
            </a:pathLst>
          </a:custGeom>
          <a:ln w="25400" cap="flat">
            <a:solidFill>
              <a:srgbClr val="717073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8" name="Graphic 4">
            <a:extLst>
              <a:ext uri="{FF2B5EF4-FFF2-40B4-BE49-F238E27FC236}">
                <a16:creationId xmlns:a16="http://schemas.microsoft.com/office/drawing/2014/main" id="{96A0E04E-4EDC-DBE1-83B3-F101832C0E7E}"/>
              </a:ext>
            </a:extLst>
          </p:cNvPr>
          <p:cNvGrpSpPr/>
          <p:nvPr/>
        </p:nvGrpSpPr>
        <p:grpSpPr>
          <a:xfrm>
            <a:off x="420369" y="7371080"/>
            <a:ext cx="444500" cy="119379"/>
            <a:chOff x="420369" y="7371080"/>
            <a:chExt cx="444500" cy="119379"/>
          </a:xfrm>
          <a:solidFill>
            <a:srgbClr val="717073"/>
          </a:solidFill>
        </p:grpSpPr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6F159FC8-0766-8010-45C6-04E1163CBAB4}"/>
                </a:ext>
              </a:extLst>
            </p:cNvPr>
            <p:cNvSpPr/>
            <p:nvPr/>
          </p:nvSpPr>
          <p:spPr>
            <a:xfrm>
              <a:off x="420369" y="7372350"/>
              <a:ext cx="58420" cy="91440"/>
            </a:xfrm>
            <a:custGeom>
              <a:avLst/>
              <a:gdLst>
                <a:gd name="connsiteX0" fmla="*/ 12700 w 58420"/>
                <a:gd name="connsiteY0" fmla="*/ 55880 h 91440"/>
                <a:gd name="connsiteX1" fmla="*/ 12700 w 58420"/>
                <a:gd name="connsiteY1" fmla="*/ 91440 h 91440"/>
                <a:gd name="connsiteX2" fmla="*/ 0 w 58420"/>
                <a:gd name="connsiteY2" fmla="*/ 91440 h 91440"/>
                <a:gd name="connsiteX3" fmla="*/ 0 w 58420"/>
                <a:gd name="connsiteY3" fmla="*/ 0 h 91440"/>
                <a:gd name="connsiteX4" fmla="*/ 27940 w 58420"/>
                <a:gd name="connsiteY4" fmla="*/ 0 h 91440"/>
                <a:gd name="connsiteX5" fmla="*/ 58420 w 58420"/>
                <a:gd name="connsiteY5" fmla="*/ 27940 h 91440"/>
                <a:gd name="connsiteX6" fmla="*/ 27940 w 58420"/>
                <a:gd name="connsiteY6" fmla="*/ 55880 h 91440"/>
                <a:gd name="connsiteX7" fmla="*/ 12700 w 58420"/>
                <a:gd name="connsiteY7" fmla="*/ 55880 h 91440"/>
                <a:gd name="connsiteX8" fmla="*/ 12700 w 58420"/>
                <a:gd name="connsiteY8" fmla="*/ 10160 h 91440"/>
                <a:gd name="connsiteX9" fmla="*/ 12700 w 58420"/>
                <a:gd name="connsiteY9" fmla="*/ 45720 h 91440"/>
                <a:gd name="connsiteX10" fmla="*/ 29210 w 58420"/>
                <a:gd name="connsiteY10" fmla="*/ 45720 h 91440"/>
                <a:gd name="connsiteX11" fmla="*/ 46990 w 58420"/>
                <a:gd name="connsiteY11" fmla="*/ 27940 h 91440"/>
                <a:gd name="connsiteX12" fmla="*/ 27940 w 58420"/>
                <a:gd name="connsiteY12" fmla="*/ 10160 h 91440"/>
                <a:gd name="connsiteX13" fmla="*/ 12700 w 58420"/>
                <a:gd name="connsiteY13" fmla="*/ 1016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420" h="91440">
                  <a:moveTo>
                    <a:pt x="12700" y="55880"/>
                  </a:moveTo>
                  <a:lnTo>
                    <a:pt x="12700" y="91440"/>
                  </a:lnTo>
                  <a:lnTo>
                    <a:pt x="0" y="91440"/>
                  </a:lnTo>
                  <a:lnTo>
                    <a:pt x="0" y="0"/>
                  </a:lnTo>
                  <a:lnTo>
                    <a:pt x="27940" y="0"/>
                  </a:lnTo>
                  <a:cubicBezTo>
                    <a:pt x="46990" y="0"/>
                    <a:pt x="58420" y="10160"/>
                    <a:pt x="58420" y="27940"/>
                  </a:cubicBezTo>
                  <a:cubicBezTo>
                    <a:pt x="58420" y="45720"/>
                    <a:pt x="46990" y="55880"/>
                    <a:pt x="27940" y="55880"/>
                  </a:cubicBezTo>
                  <a:lnTo>
                    <a:pt x="12700" y="55880"/>
                  </a:lnTo>
                  <a:close/>
                  <a:moveTo>
                    <a:pt x="12700" y="10160"/>
                  </a:moveTo>
                  <a:lnTo>
                    <a:pt x="12700" y="45720"/>
                  </a:lnTo>
                  <a:lnTo>
                    <a:pt x="29210" y="45720"/>
                  </a:lnTo>
                  <a:cubicBezTo>
                    <a:pt x="40640" y="45720"/>
                    <a:pt x="46990" y="39370"/>
                    <a:pt x="46990" y="27940"/>
                  </a:cubicBezTo>
                  <a:cubicBezTo>
                    <a:pt x="46990" y="16510"/>
                    <a:pt x="39370" y="10160"/>
                    <a:pt x="27940" y="10160"/>
                  </a:cubicBezTo>
                  <a:lnTo>
                    <a:pt x="12700" y="10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BBEC5A71-9120-1DD6-15AD-F05B5C4F53D2}"/>
                </a:ext>
              </a:extLst>
            </p:cNvPr>
            <p:cNvSpPr/>
            <p:nvPr/>
          </p:nvSpPr>
          <p:spPr>
            <a:xfrm>
              <a:off x="488950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9690 h 66040"/>
                <a:gd name="connsiteX18" fmla="*/ 40640 w 53340"/>
                <a:gd name="connsiteY18" fmla="*/ 3937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9690"/>
                    <a:pt x="21590" y="59690"/>
                  </a:cubicBezTo>
                  <a:cubicBezTo>
                    <a:pt x="31750" y="59690"/>
                    <a:pt x="40640" y="49530"/>
                    <a:pt x="4064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40A74667-673A-CEF1-A55B-AA03908F40FD}"/>
                </a:ext>
              </a:extLst>
            </p:cNvPr>
            <p:cNvSpPr/>
            <p:nvPr/>
          </p:nvSpPr>
          <p:spPr>
            <a:xfrm>
              <a:off x="556259" y="7399019"/>
              <a:ext cx="59690" cy="91440"/>
            </a:xfrm>
            <a:custGeom>
              <a:avLst/>
              <a:gdLst>
                <a:gd name="connsiteX0" fmla="*/ 34290 w 59690"/>
                <a:gd name="connsiteY0" fmla="*/ 54611 h 91440"/>
                <a:gd name="connsiteX1" fmla="*/ 59690 w 59690"/>
                <a:gd name="connsiteY1" fmla="*/ 72390 h 91440"/>
                <a:gd name="connsiteX2" fmla="*/ 29210 w 59690"/>
                <a:gd name="connsiteY2" fmla="*/ 91440 h 91440"/>
                <a:gd name="connsiteX3" fmla="*/ 0 w 59690"/>
                <a:gd name="connsiteY3" fmla="*/ 74930 h 91440"/>
                <a:gd name="connsiteX4" fmla="*/ 17780 w 59690"/>
                <a:gd name="connsiteY4" fmla="*/ 59690 h 91440"/>
                <a:gd name="connsiteX5" fmla="*/ 7620 w 59690"/>
                <a:gd name="connsiteY5" fmla="*/ 52070 h 91440"/>
                <a:gd name="connsiteX6" fmla="*/ 16510 w 59690"/>
                <a:gd name="connsiteY6" fmla="*/ 43180 h 91440"/>
                <a:gd name="connsiteX7" fmla="*/ 1270 w 59690"/>
                <a:gd name="connsiteY7" fmla="*/ 22861 h 91440"/>
                <a:gd name="connsiteX8" fmla="*/ 26670 w 59690"/>
                <a:gd name="connsiteY8" fmla="*/ 0 h 91440"/>
                <a:gd name="connsiteX9" fmla="*/ 36830 w 59690"/>
                <a:gd name="connsiteY9" fmla="*/ 1270 h 91440"/>
                <a:gd name="connsiteX10" fmla="*/ 59690 w 59690"/>
                <a:gd name="connsiteY10" fmla="*/ 1270 h 91440"/>
                <a:gd name="connsiteX11" fmla="*/ 59690 w 59690"/>
                <a:gd name="connsiteY11" fmla="*/ 10161 h 91440"/>
                <a:gd name="connsiteX12" fmla="*/ 50800 w 59690"/>
                <a:gd name="connsiteY12" fmla="*/ 10161 h 91440"/>
                <a:gd name="connsiteX13" fmla="*/ 46990 w 59690"/>
                <a:gd name="connsiteY13" fmla="*/ 10161 h 91440"/>
                <a:gd name="connsiteX14" fmla="*/ 46990 w 59690"/>
                <a:gd name="connsiteY14" fmla="*/ 10161 h 91440"/>
                <a:gd name="connsiteX15" fmla="*/ 52070 w 59690"/>
                <a:gd name="connsiteY15" fmla="*/ 22861 h 91440"/>
                <a:gd name="connsiteX16" fmla="*/ 29210 w 59690"/>
                <a:gd name="connsiteY16" fmla="*/ 44450 h 91440"/>
                <a:gd name="connsiteX17" fmla="*/ 29210 w 59690"/>
                <a:gd name="connsiteY17" fmla="*/ 44450 h 91440"/>
                <a:gd name="connsiteX18" fmla="*/ 19050 w 59690"/>
                <a:gd name="connsiteY18" fmla="*/ 49530 h 91440"/>
                <a:gd name="connsiteX19" fmla="*/ 34290 w 59690"/>
                <a:gd name="connsiteY19" fmla="*/ 54611 h 91440"/>
                <a:gd name="connsiteX20" fmla="*/ 46990 w 59690"/>
                <a:gd name="connsiteY20" fmla="*/ 73661 h 91440"/>
                <a:gd name="connsiteX21" fmla="*/ 27940 w 59690"/>
                <a:gd name="connsiteY21" fmla="*/ 63500 h 91440"/>
                <a:gd name="connsiteX22" fmla="*/ 11430 w 59690"/>
                <a:gd name="connsiteY22" fmla="*/ 73661 h 91440"/>
                <a:gd name="connsiteX23" fmla="*/ 29210 w 59690"/>
                <a:gd name="connsiteY23" fmla="*/ 83820 h 91440"/>
                <a:gd name="connsiteX24" fmla="*/ 48260 w 59690"/>
                <a:gd name="connsiteY24" fmla="*/ 73661 h 91440"/>
                <a:gd name="connsiteX25" fmla="*/ 41910 w 59690"/>
                <a:gd name="connsiteY25" fmla="*/ 22861 h 91440"/>
                <a:gd name="connsiteX26" fmla="*/ 26670 w 59690"/>
                <a:gd name="connsiteY26" fmla="*/ 8890 h 91440"/>
                <a:gd name="connsiteX27" fmla="*/ 11430 w 59690"/>
                <a:gd name="connsiteY27" fmla="*/ 22861 h 91440"/>
                <a:gd name="connsiteX28" fmla="*/ 26670 w 59690"/>
                <a:gd name="connsiteY28" fmla="*/ 36830 h 91440"/>
                <a:gd name="connsiteX29" fmla="*/ 41910 w 59690"/>
                <a:gd name="connsiteY29" fmla="*/ 22861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9690" h="91440">
                  <a:moveTo>
                    <a:pt x="34290" y="54611"/>
                  </a:moveTo>
                  <a:cubicBezTo>
                    <a:pt x="50800" y="55880"/>
                    <a:pt x="59690" y="60961"/>
                    <a:pt x="59690" y="72390"/>
                  </a:cubicBezTo>
                  <a:cubicBezTo>
                    <a:pt x="59690" y="83820"/>
                    <a:pt x="46990" y="91440"/>
                    <a:pt x="29210" y="91440"/>
                  </a:cubicBezTo>
                  <a:cubicBezTo>
                    <a:pt x="11430" y="91440"/>
                    <a:pt x="0" y="85090"/>
                    <a:pt x="0" y="74930"/>
                  </a:cubicBezTo>
                  <a:cubicBezTo>
                    <a:pt x="0" y="64770"/>
                    <a:pt x="7620" y="60961"/>
                    <a:pt x="17780" y="59690"/>
                  </a:cubicBezTo>
                  <a:cubicBezTo>
                    <a:pt x="11430" y="59690"/>
                    <a:pt x="7620" y="55880"/>
                    <a:pt x="7620" y="52070"/>
                  </a:cubicBezTo>
                  <a:cubicBezTo>
                    <a:pt x="7620" y="48261"/>
                    <a:pt x="11430" y="44450"/>
                    <a:pt x="16510" y="43180"/>
                  </a:cubicBezTo>
                  <a:cubicBezTo>
                    <a:pt x="7620" y="39370"/>
                    <a:pt x="1270" y="31750"/>
                    <a:pt x="1270" y="22861"/>
                  </a:cubicBezTo>
                  <a:cubicBezTo>
                    <a:pt x="1270" y="13970"/>
                    <a:pt x="12700" y="0"/>
                    <a:pt x="26670" y="0"/>
                  </a:cubicBezTo>
                  <a:cubicBezTo>
                    <a:pt x="40640" y="0"/>
                    <a:pt x="34290" y="0"/>
                    <a:pt x="36830" y="1270"/>
                  </a:cubicBezTo>
                  <a:lnTo>
                    <a:pt x="59690" y="1270"/>
                  </a:lnTo>
                  <a:lnTo>
                    <a:pt x="59690" y="10161"/>
                  </a:lnTo>
                  <a:lnTo>
                    <a:pt x="50800" y="10161"/>
                  </a:lnTo>
                  <a:cubicBezTo>
                    <a:pt x="49530" y="10161"/>
                    <a:pt x="46990" y="10161"/>
                    <a:pt x="46990" y="10161"/>
                  </a:cubicBezTo>
                  <a:lnTo>
                    <a:pt x="46990" y="10161"/>
                  </a:lnTo>
                  <a:cubicBezTo>
                    <a:pt x="50800" y="12700"/>
                    <a:pt x="52070" y="17780"/>
                    <a:pt x="52070" y="22861"/>
                  </a:cubicBezTo>
                  <a:cubicBezTo>
                    <a:pt x="52070" y="35561"/>
                    <a:pt x="41910" y="44450"/>
                    <a:pt x="29210" y="44450"/>
                  </a:cubicBezTo>
                  <a:lnTo>
                    <a:pt x="29210" y="44450"/>
                  </a:lnTo>
                  <a:cubicBezTo>
                    <a:pt x="24130" y="44450"/>
                    <a:pt x="19050" y="46990"/>
                    <a:pt x="19050" y="49530"/>
                  </a:cubicBezTo>
                  <a:cubicBezTo>
                    <a:pt x="19050" y="52070"/>
                    <a:pt x="22860" y="53340"/>
                    <a:pt x="34290" y="54611"/>
                  </a:cubicBezTo>
                  <a:close/>
                  <a:moveTo>
                    <a:pt x="46990" y="73661"/>
                  </a:moveTo>
                  <a:cubicBezTo>
                    <a:pt x="46990" y="67311"/>
                    <a:pt x="41910" y="63500"/>
                    <a:pt x="27940" y="63500"/>
                  </a:cubicBezTo>
                  <a:cubicBezTo>
                    <a:pt x="13970" y="63500"/>
                    <a:pt x="11430" y="68580"/>
                    <a:pt x="11430" y="73661"/>
                  </a:cubicBezTo>
                  <a:cubicBezTo>
                    <a:pt x="11430" y="78740"/>
                    <a:pt x="19050" y="83820"/>
                    <a:pt x="29210" y="83820"/>
                  </a:cubicBezTo>
                  <a:cubicBezTo>
                    <a:pt x="39370" y="83820"/>
                    <a:pt x="48260" y="80011"/>
                    <a:pt x="48260" y="73661"/>
                  </a:cubicBezTo>
                  <a:close/>
                  <a:moveTo>
                    <a:pt x="41910" y="22861"/>
                  </a:moveTo>
                  <a:cubicBezTo>
                    <a:pt x="41910" y="15240"/>
                    <a:pt x="35560" y="8890"/>
                    <a:pt x="26670" y="8890"/>
                  </a:cubicBezTo>
                  <a:cubicBezTo>
                    <a:pt x="17780" y="8890"/>
                    <a:pt x="11430" y="15240"/>
                    <a:pt x="11430" y="22861"/>
                  </a:cubicBezTo>
                  <a:cubicBezTo>
                    <a:pt x="11430" y="30480"/>
                    <a:pt x="17780" y="36830"/>
                    <a:pt x="26670" y="36830"/>
                  </a:cubicBezTo>
                  <a:cubicBezTo>
                    <a:pt x="35560" y="36830"/>
                    <a:pt x="41910" y="30480"/>
                    <a:pt x="41910" y="22861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53747090-A710-5D5D-0931-ECDE9F57456B}"/>
                </a:ext>
              </a:extLst>
            </p:cNvPr>
            <p:cNvSpPr/>
            <p:nvPr/>
          </p:nvSpPr>
          <p:spPr>
            <a:xfrm>
              <a:off x="624840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1750 w 59690"/>
                <a:gd name="connsiteY10" fmla="*/ 11430 h 66040"/>
                <a:gd name="connsiteX11" fmla="*/ 12700 w 59690"/>
                <a:gd name="connsiteY11" fmla="*/ 29210 h 66040"/>
                <a:gd name="connsiteX12" fmla="*/ 48260 w 59690"/>
                <a:gd name="connsiteY12" fmla="*/ 29210 h 66040"/>
                <a:gd name="connsiteX13" fmla="*/ 3175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1750" y="11430"/>
                  </a:moveTo>
                  <a:cubicBezTo>
                    <a:pt x="20320" y="11430"/>
                    <a:pt x="13970" y="20320"/>
                    <a:pt x="12700" y="29210"/>
                  </a:cubicBezTo>
                  <a:lnTo>
                    <a:pt x="48260" y="29210"/>
                  </a:lnTo>
                  <a:cubicBezTo>
                    <a:pt x="48260" y="20320"/>
                    <a:pt x="41910" y="11430"/>
                    <a:pt x="3175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57A16AE7-462F-DF7E-AA91-8B12D94200BC}"/>
                </a:ext>
              </a:extLst>
            </p:cNvPr>
            <p:cNvSpPr/>
            <p:nvPr/>
          </p:nvSpPr>
          <p:spPr>
            <a:xfrm>
              <a:off x="725169" y="7371080"/>
              <a:ext cx="53340" cy="93979"/>
            </a:xfrm>
            <a:custGeom>
              <a:avLst/>
              <a:gdLst>
                <a:gd name="connsiteX0" fmla="*/ 21590 w 53340"/>
                <a:gd name="connsiteY0" fmla="*/ 10160 h 93979"/>
                <a:gd name="connsiteX1" fmla="*/ 2540 w 53340"/>
                <a:gd name="connsiteY1" fmla="*/ 15239 h 93979"/>
                <a:gd name="connsiteX2" fmla="*/ 2540 w 53340"/>
                <a:gd name="connsiteY2" fmla="*/ 3810 h 93979"/>
                <a:gd name="connsiteX3" fmla="*/ 22860 w 53340"/>
                <a:gd name="connsiteY3" fmla="*/ 0 h 93979"/>
                <a:gd name="connsiteX4" fmla="*/ 52070 w 53340"/>
                <a:gd name="connsiteY4" fmla="*/ 24130 h 93979"/>
                <a:gd name="connsiteX5" fmla="*/ 35560 w 53340"/>
                <a:gd name="connsiteY5" fmla="*/ 45720 h 93979"/>
                <a:gd name="connsiteX6" fmla="*/ 53340 w 53340"/>
                <a:gd name="connsiteY6" fmla="*/ 68580 h 93979"/>
                <a:gd name="connsiteX7" fmla="*/ 22860 w 53340"/>
                <a:gd name="connsiteY7" fmla="*/ 93980 h 93979"/>
                <a:gd name="connsiteX8" fmla="*/ 0 w 53340"/>
                <a:gd name="connsiteY8" fmla="*/ 88900 h 93979"/>
                <a:gd name="connsiteX9" fmla="*/ 0 w 53340"/>
                <a:gd name="connsiteY9" fmla="*/ 77470 h 93979"/>
                <a:gd name="connsiteX10" fmla="*/ 21590 w 53340"/>
                <a:gd name="connsiteY10" fmla="*/ 82550 h 93979"/>
                <a:gd name="connsiteX11" fmla="*/ 40640 w 53340"/>
                <a:gd name="connsiteY11" fmla="*/ 67310 h 93979"/>
                <a:gd name="connsiteX12" fmla="*/ 16510 w 53340"/>
                <a:gd name="connsiteY12" fmla="*/ 49530 h 93979"/>
                <a:gd name="connsiteX13" fmla="*/ 13970 w 53340"/>
                <a:gd name="connsiteY13" fmla="*/ 49530 h 93979"/>
                <a:gd name="connsiteX14" fmla="*/ 13970 w 53340"/>
                <a:gd name="connsiteY14" fmla="*/ 39370 h 93979"/>
                <a:gd name="connsiteX15" fmla="*/ 17780 w 53340"/>
                <a:gd name="connsiteY15" fmla="*/ 39370 h 93979"/>
                <a:gd name="connsiteX16" fmla="*/ 39370 w 53340"/>
                <a:gd name="connsiteY16" fmla="*/ 24130 h 93979"/>
                <a:gd name="connsiteX17" fmla="*/ 21590 w 53340"/>
                <a:gd name="connsiteY17" fmla="*/ 1016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340" h="93979">
                  <a:moveTo>
                    <a:pt x="21590" y="10160"/>
                  </a:moveTo>
                  <a:cubicBezTo>
                    <a:pt x="13970" y="10160"/>
                    <a:pt x="6350" y="12700"/>
                    <a:pt x="2540" y="15239"/>
                  </a:cubicBezTo>
                  <a:lnTo>
                    <a:pt x="2540" y="3810"/>
                  </a:lnTo>
                  <a:cubicBezTo>
                    <a:pt x="7620" y="1270"/>
                    <a:pt x="15240" y="0"/>
                    <a:pt x="22860" y="0"/>
                  </a:cubicBezTo>
                  <a:cubicBezTo>
                    <a:pt x="40640" y="0"/>
                    <a:pt x="52070" y="10160"/>
                    <a:pt x="52070" y="24130"/>
                  </a:cubicBezTo>
                  <a:cubicBezTo>
                    <a:pt x="52070" y="38100"/>
                    <a:pt x="44450" y="41910"/>
                    <a:pt x="35560" y="45720"/>
                  </a:cubicBezTo>
                  <a:cubicBezTo>
                    <a:pt x="45720" y="48260"/>
                    <a:pt x="53340" y="57150"/>
                    <a:pt x="53340" y="68580"/>
                  </a:cubicBezTo>
                  <a:cubicBezTo>
                    <a:pt x="53340" y="80010"/>
                    <a:pt x="40640" y="93980"/>
                    <a:pt x="22860" y="93980"/>
                  </a:cubicBezTo>
                  <a:cubicBezTo>
                    <a:pt x="5080" y="93980"/>
                    <a:pt x="5080" y="91439"/>
                    <a:pt x="0" y="88900"/>
                  </a:cubicBezTo>
                  <a:lnTo>
                    <a:pt x="0" y="77470"/>
                  </a:lnTo>
                  <a:cubicBezTo>
                    <a:pt x="5080" y="80010"/>
                    <a:pt x="11430" y="82550"/>
                    <a:pt x="21590" y="82550"/>
                  </a:cubicBezTo>
                  <a:cubicBezTo>
                    <a:pt x="31750" y="82550"/>
                    <a:pt x="40640" y="76200"/>
                    <a:pt x="40640" y="67310"/>
                  </a:cubicBezTo>
                  <a:cubicBezTo>
                    <a:pt x="40640" y="58420"/>
                    <a:pt x="31750" y="49530"/>
                    <a:pt x="16510" y="49530"/>
                  </a:cubicBezTo>
                  <a:lnTo>
                    <a:pt x="13970" y="49530"/>
                  </a:lnTo>
                  <a:lnTo>
                    <a:pt x="13970" y="39370"/>
                  </a:lnTo>
                  <a:lnTo>
                    <a:pt x="17780" y="39370"/>
                  </a:lnTo>
                  <a:cubicBezTo>
                    <a:pt x="29210" y="39370"/>
                    <a:pt x="39370" y="33020"/>
                    <a:pt x="39370" y="24130"/>
                  </a:cubicBezTo>
                  <a:cubicBezTo>
                    <a:pt x="39370" y="15239"/>
                    <a:pt x="31750" y="10160"/>
                    <a:pt x="21590" y="101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14A33E4F-6BC7-6CF3-891A-18A3A4C2CF9F}"/>
                </a:ext>
              </a:extLst>
            </p:cNvPr>
            <p:cNvSpPr/>
            <p:nvPr/>
          </p:nvSpPr>
          <p:spPr>
            <a:xfrm>
              <a:off x="796290" y="7371080"/>
              <a:ext cx="68579" cy="93979"/>
            </a:xfrm>
            <a:custGeom>
              <a:avLst/>
              <a:gdLst>
                <a:gd name="connsiteX0" fmla="*/ 34290 w 68579"/>
                <a:gd name="connsiteY0" fmla="*/ 0 h 93979"/>
                <a:gd name="connsiteX1" fmla="*/ 68580 w 68579"/>
                <a:gd name="connsiteY1" fmla="*/ 46989 h 93979"/>
                <a:gd name="connsiteX2" fmla="*/ 34290 w 68579"/>
                <a:gd name="connsiteY2" fmla="*/ 93980 h 93979"/>
                <a:gd name="connsiteX3" fmla="*/ 0 w 68579"/>
                <a:gd name="connsiteY3" fmla="*/ 46989 h 93979"/>
                <a:gd name="connsiteX4" fmla="*/ 34290 w 68579"/>
                <a:gd name="connsiteY4" fmla="*/ 0 h 93979"/>
                <a:gd name="connsiteX5" fmla="*/ 34290 w 68579"/>
                <a:gd name="connsiteY5" fmla="*/ 82550 h 93979"/>
                <a:gd name="connsiteX6" fmla="*/ 57150 w 68579"/>
                <a:gd name="connsiteY6" fmla="*/ 46989 h 93979"/>
                <a:gd name="connsiteX7" fmla="*/ 34290 w 68579"/>
                <a:gd name="connsiteY7" fmla="*/ 11430 h 93979"/>
                <a:gd name="connsiteX8" fmla="*/ 11430 w 68579"/>
                <a:gd name="connsiteY8" fmla="*/ 46989 h 93979"/>
                <a:gd name="connsiteX9" fmla="*/ 34290 w 68579"/>
                <a:gd name="connsiteY9" fmla="*/ 8255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579" h="93979">
                  <a:moveTo>
                    <a:pt x="34290" y="0"/>
                  </a:moveTo>
                  <a:cubicBezTo>
                    <a:pt x="55880" y="0"/>
                    <a:pt x="68580" y="20320"/>
                    <a:pt x="68580" y="46989"/>
                  </a:cubicBezTo>
                  <a:cubicBezTo>
                    <a:pt x="68580" y="73660"/>
                    <a:pt x="54610" y="93980"/>
                    <a:pt x="34290" y="93980"/>
                  </a:cubicBezTo>
                  <a:cubicBezTo>
                    <a:pt x="13970" y="93980"/>
                    <a:pt x="0" y="73660"/>
                    <a:pt x="0" y="46989"/>
                  </a:cubicBezTo>
                  <a:cubicBezTo>
                    <a:pt x="0" y="20320"/>
                    <a:pt x="13970" y="0"/>
                    <a:pt x="34290" y="0"/>
                  </a:cubicBezTo>
                  <a:close/>
                  <a:moveTo>
                    <a:pt x="34290" y="82550"/>
                  </a:moveTo>
                  <a:cubicBezTo>
                    <a:pt x="48260" y="82550"/>
                    <a:pt x="57150" y="68580"/>
                    <a:pt x="57150" y="46989"/>
                  </a:cubicBezTo>
                  <a:cubicBezTo>
                    <a:pt x="57150" y="25400"/>
                    <a:pt x="48260" y="11430"/>
                    <a:pt x="34290" y="11430"/>
                  </a:cubicBezTo>
                  <a:cubicBezTo>
                    <a:pt x="20320" y="11430"/>
                    <a:pt x="11430" y="25400"/>
                    <a:pt x="11430" y="46989"/>
                  </a:cubicBezTo>
                  <a:cubicBezTo>
                    <a:pt x="11430" y="68580"/>
                    <a:pt x="20320" y="82550"/>
                    <a:pt x="34290" y="825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" name="Graphic 4">
            <a:extLst>
              <a:ext uri="{FF2B5EF4-FFF2-40B4-BE49-F238E27FC236}">
                <a16:creationId xmlns:a16="http://schemas.microsoft.com/office/drawing/2014/main" id="{43E7C4B8-860C-7F75-AAF9-3D7E3611892F}"/>
              </a:ext>
            </a:extLst>
          </p:cNvPr>
          <p:cNvGrpSpPr/>
          <p:nvPr/>
        </p:nvGrpSpPr>
        <p:grpSpPr>
          <a:xfrm>
            <a:off x="7508240" y="7371080"/>
            <a:ext cx="2136140" cy="93979"/>
            <a:chOff x="7508240" y="7371080"/>
            <a:chExt cx="2136140" cy="93979"/>
          </a:xfrm>
          <a:solidFill>
            <a:srgbClr val="717073"/>
          </a:solidFill>
        </p:grpSpPr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CCE07599-D079-5C1B-2361-B31DCF7C9BD9}"/>
                </a:ext>
              </a:extLst>
            </p:cNvPr>
            <p:cNvSpPr/>
            <p:nvPr/>
          </p:nvSpPr>
          <p:spPr>
            <a:xfrm>
              <a:off x="7508240" y="7371080"/>
              <a:ext cx="83819" cy="92709"/>
            </a:xfrm>
            <a:custGeom>
              <a:avLst/>
              <a:gdLst>
                <a:gd name="connsiteX0" fmla="*/ 41910 w 83819"/>
                <a:gd name="connsiteY0" fmla="*/ 0 h 92709"/>
                <a:gd name="connsiteX1" fmla="*/ 41910 w 83819"/>
                <a:gd name="connsiteY1" fmla="*/ 0 h 92709"/>
                <a:gd name="connsiteX2" fmla="*/ 83820 w 83819"/>
                <a:gd name="connsiteY2" fmla="*/ 92710 h 92709"/>
                <a:gd name="connsiteX3" fmla="*/ 71120 w 83819"/>
                <a:gd name="connsiteY3" fmla="*/ 92710 h 92709"/>
                <a:gd name="connsiteX4" fmla="*/ 62230 w 83819"/>
                <a:gd name="connsiteY4" fmla="*/ 72389 h 92709"/>
                <a:gd name="connsiteX5" fmla="*/ 21590 w 83819"/>
                <a:gd name="connsiteY5" fmla="*/ 72389 h 92709"/>
                <a:gd name="connsiteX6" fmla="*/ 12700 w 83819"/>
                <a:gd name="connsiteY6" fmla="*/ 92710 h 92709"/>
                <a:gd name="connsiteX7" fmla="*/ 0 w 83819"/>
                <a:gd name="connsiteY7" fmla="*/ 92710 h 92709"/>
                <a:gd name="connsiteX8" fmla="*/ 41910 w 83819"/>
                <a:gd name="connsiteY8" fmla="*/ 0 h 92709"/>
                <a:gd name="connsiteX9" fmla="*/ 57150 w 83819"/>
                <a:gd name="connsiteY9" fmla="*/ 62230 h 92709"/>
                <a:gd name="connsiteX10" fmla="*/ 41910 w 83819"/>
                <a:gd name="connsiteY10" fmla="*/ 24130 h 92709"/>
                <a:gd name="connsiteX11" fmla="*/ 25400 w 83819"/>
                <a:gd name="connsiteY11" fmla="*/ 62230 h 92709"/>
                <a:gd name="connsiteX12" fmla="*/ 57150 w 83819"/>
                <a:gd name="connsiteY12" fmla="*/ 6223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3819" h="92709">
                  <a:moveTo>
                    <a:pt x="41910" y="0"/>
                  </a:moveTo>
                  <a:lnTo>
                    <a:pt x="41910" y="0"/>
                  </a:lnTo>
                  <a:lnTo>
                    <a:pt x="83820" y="92710"/>
                  </a:lnTo>
                  <a:lnTo>
                    <a:pt x="71120" y="92710"/>
                  </a:lnTo>
                  <a:lnTo>
                    <a:pt x="62230" y="72389"/>
                  </a:lnTo>
                  <a:lnTo>
                    <a:pt x="21590" y="72389"/>
                  </a:lnTo>
                  <a:lnTo>
                    <a:pt x="12700" y="92710"/>
                  </a:lnTo>
                  <a:lnTo>
                    <a:pt x="0" y="92710"/>
                  </a:lnTo>
                  <a:lnTo>
                    <a:pt x="41910" y="0"/>
                  </a:lnTo>
                  <a:close/>
                  <a:moveTo>
                    <a:pt x="57150" y="62230"/>
                  </a:moveTo>
                  <a:cubicBezTo>
                    <a:pt x="50800" y="48260"/>
                    <a:pt x="45720" y="36830"/>
                    <a:pt x="41910" y="24130"/>
                  </a:cubicBezTo>
                  <a:cubicBezTo>
                    <a:pt x="36830" y="36830"/>
                    <a:pt x="31750" y="48260"/>
                    <a:pt x="25400" y="62230"/>
                  </a:cubicBezTo>
                  <a:lnTo>
                    <a:pt x="57150" y="622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FC718E11-8905-AF1F-8FF8-5042EFAEA6E3}"/>
                </a:ext>
              </a:extLst>
            </p:cNvPr>
            <p:cNvSpPr/>
            <p:nvPr/>
          </p:nvSpPr>
          <p:spPr>
            <a:xfrm>
              <a:off x="7602219" y="7399019"/>
              <a:ext cx="35735" cy="64770"/>
            </a:xfrm>
            <a:custGeom>
              <a:avLst/>
              <a:gdLst>
                <a:gd name="connsiteX0" fmla="*/ 0 w 35735"/>
                <a:gd name="connsiteY0" fmla="*/ 1270 h 64770"/>
                <a:gd name="connsiteX1" fmla="*/ 11430 w 35735"/>
                <a:gd name="connsiteY1" fmla="*/ 1270 h 64770"/>
                <a:gd name="connsiteX2" fmla="*/ 11430 w 35735"/>
                <a:gd name="connsiteY2" fmla="*/ 10161 h 64770"/>
                <a:gd name="connsiteX3" fmla="*/ 11430 w 35735"/>
                <a:gd name="connsiteY3" fmla="*/ 15240 h 64770"/>
                <a:gd name="connsiteX4" fmla="*/ 11430 w 35735"/>
                <a:gd name="connsiteY4" fmla="*/ 15240 h 64770"/>
                <a:gd name="connsiteX5" fmla="*/ 30480 w 35735"/>
                <a:gd name="connsiteY5" fmla="*/ 0 h 64770"/>
                <a:gd name="connsiteX6" fmla="*/ 34290 w 35735"/>
                <a:gd name="connsiteY6" fmla="*/ 0 h 64770"/>
                <a:gd name="connsiteX7" fmla="*/ 34290 w 35735"/>
                <a:gd name="connsiteY7" fmla="*/ 11430 h 64770"/>
                <a:gd name="connsiteX8" fmla="*/ 30480 w 35735"/>
                <a:gd name="connsiteY8" fmla="*/ 11430 h 64770"/>
                <a:gd name="connsiteX9" fmla="*/ 11430 w 35735"/>
                <a:gd name="connsiteY9" fmla="*/ 36830 h 64770"/>
                <a:gd name="connsiteX10" fmla="*/ 11430 w 35735"/>
                <a:gd name="connsiteY10" fmla="*/ 64770 h 64770"/>
                <a:gd name="connsiteX11" fmla="*/ 0 w 35735"/>
                <a:gd name="connsiteY11" fmla="*/ 64770 h 64770"/>
                <a:gd name="connsiteX12" fmla="*/ 0 w 35735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5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40" y="6350"/>
                    <a:pt x="21590" y="0"/>
                    <a:pt x="30480" y="0"/>
                  </a:cubicBezTo>
                  <a:cubicBezTo>
                    <a:pt x="39370" y="0"/>
                    <a:pt x="34290" y="0"/>
                    <a:pt x="34290" y="0"/>
                  </a:cubicBezTo>
                  <a:lnTo>
                    <a:pt x="34290" y="11430"/>
                  </a:lnTo>
                  <a:cubicBezTo>
                    <a:pt x="34290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63A1B6BB-6F5F-EC1D-99DE-CD2F6E4AC7F4}"/>
                </a:ext>
              </a:extLst>
            </p:cNvPr>
            <p:cNvSpPr/>
            <p:nvPr/>
          </p:nvSpPr>
          <p:spPr>
            <a:xfrm>
              <a:off x="76504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C02F2ADD-6FC5-980B-AFF2-0A90820FC4A9}"/>
                </a:ext>
              </a:extLst>
            </p:cNvPr>
            <p:cNvSpPr/>
            <p:nvPr/>
          </p:nvSpPr>
          <p:spPr>
            <a:xfrm>
              <a:off x="7693659" y="7399019"/>
              <a:ext cx="66040" cy="66040"/>
            </a:xfrm>
            <a:custGeom>
              <a:avLst/>
              <a:gdLst>
                <a:gd name="connsiteX0" fmla="*/ 66040 w 66040"/>
                <a:gd name="connsiteY0" fmla="*/ 33020 h 66040"/>
                <a:gd name="connsiteX1" fmla="*/ 33020 w 66040"/>
                <a:gd name="connsiteY1" fmla="*/ 66040 h 66040"/>
                <a:gd name="connsiteX2" fmla="*/ 0 w 66040"/>
                <a:gd name="connsiteY2" fmla="*/ 33020 h 66040"/>
                <a:gd name="connsiteX3" fmla="*/ 33020 w 66040"/>
                <a:gd name="connsiteY3" fmla="*/ 0 h 66040"/>
                <a:gd name="connsiteX4" fmla="*/ 66040 w 66040"/>
                <a:gd name="connsiteY4" fmla="*/ 33020 h 66040"/>
                <a:gd name="connsiteX5" fmla="*/ 54610 w 66040"/>
                <a:gd name="connsiteY5" fmla="*/ 33020 h 66040"/>
                <a:gd name="connsiteX6" fmla="*/ 33020 w 66040"/>
                <a:gd name="connsiteY6" fmla="*/ 10161 h 66040"/>
                <a:gd name="connsiteX7" fmla="*/ 11430 w 66040"/>
                <a:gd name="connsiteY7" fmla="*/ 33020 h 66040"/>
                <a:gd name="connsiteX8" fmla="*/ 33020 w 66040"/>
                <a:gd name="connsiteY8" fmla="*/ 55880 h 66040"/>
                <a:gd name="connsiteX9" fmla="*/ 54610 w 66040"/>
                <a:gd name="connsiteY9" fmla="*/ 3302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040" h="66040">
                  <a:moveTo>
                    <a:pt x="66040" y="33020"/>
                  </a:moveTo>
                  <a:cubicBezTo>
                    <a:pt x="66040" y="52070"/>
                    <a:pt x="52070" y="66040"/>
                    <a:pt x="33020" y="66040"/>
                  </a:cubicBezTo>
                  <a:cubicBezTo>
                    <a:pt x="1397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3020" y="0"/>
                  </a:cubicBezTo>
                  <a:cubicBezTo>
                    <a:pt x="52070" y="0"/>
                    <a:pt x="66040" y="13970"/>
                    <a:pt x="66040" y="33020"/>
                  </a:cubicBezTo>
                  <a:close/>
                  <a:moveTo>
                    <a:pt x="54610" y="33020"/>
                  </a:moveTo>
                  <a:cubicBezTo>
                    <a:pt x="54610" y="19050"/>
                    <a:pt x="45720" y="10161"/>
                    <a:pt x="33020" y="10161"/>
                  </a:cubicBezTo>
                  <a:cubicBezTo>
                    <a:pt x="20320" y="10161"/>
                    <a:pt x="11430" y="19050"/>
                    <a:pt x="11430" y="33020"/>
                  </a:cubicBezTo>
                  <a:cubicBezTo>
                    <a:pt x="11430" y="46990"/>
                    <a:pt x="20320" y="55880"/>
                    <a:pt x="33020" y="55880"/>
                  </a:cubicBezTo>
                  <a:cubicBezTo>
                    <a:pt x="45720" y="55880"/>
                    <a:pt x="54610" y="45720"/>
                    <a:pt x="54610" y="330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D18CE1E7-7FEE-0A0B-8EFD-D170CDC20B5D}"/>
                </a:ext>
              </a:extLst>
            </p:cNvPr>
            <p:cNvSpPr/>
            <p:nvPr/>
          </p:nvSpPr>
          <p:spPr>
            <a:xfrm>
              <a:off x="7766050" y="7400290"/>
              <a:ext cx="99059" cy="64769"/>
            </a:xfrm>
            <a:custGeom>
              <a:avLst/>
              <a:gdLst>
                <a:gd name="connsiteX0" fmla="*/ 68580 w 99059"/>
                <a:gd name="connsiteY0" fmla="*/ 45720 h 64769"/>
                <a:gd name="connsiteX1" fmla="*/ 86360 w 99059"/>
                <a:gd name="connsiteY1" fmla="*/ 0 h 64769"/>
                <a:gd name="connsiteX2" fmla="*/ 99060 w 99059"/>
                <a:gd name="connsiteY2" fmla="*/ 0 h 64769"/>
                <a:gd name="connsiteX3" fmla="*/ 72390 w 99059"/>
                <a:gd name="connsiteY3" fmla="*/ 64770 h 64769"/>
                <a:gd name="connsiteX4" fmla="*/ 66040 w 99059"/>
                <a:gd name="connsiteY4" fmla="*/ 64770 h 64769"/>
                <a:gd name="connsiteX5" fmla="*/ 49530 w 99059"/>
                <a:gd name="connsiteY5" fmla="*/ 21590 h 64769"/>
                <a:gd name="connsiteX6" fmla="*/ 33020 w 99059"/>
                <a:gd name="connsiteY6" fmla="*/ 64770 h 64769"/>
                <a:gd name="connsiteX7" fmla="*/ 26670 w 99059"/>
                <a:gd name="connsiteY7" fmla="*/ 64770 h 64769"/>
                <a:gd name="connsiteX8" fmla="*/ 0 w 99059"/>
                <a:gd name="connsiteY8" fmla="*/ 0 h 64769"/>
                <a:gd name="connsiteX9" fmla="*/ 12700 w 99059"/>
                <a:gd name="connsiteY9" fmla="*/ 0 h 64769"/>
                <a:gd name="connsiteX10" fmla="*/ 30480 w 99059"/>
                <a:gd name="connsiteY10" fmla="*/ 45720 h 64769"/>
                <a:gd name="connsiteX11" fmla="*/ 46990 w 99059"/>
                <a:gd name="connsiteY11" fmla="*/ 0 h 64769"/>
                <a:gd name="connsiteX12" fmla="*/ 53340 w 99059"/>
                <a:gd name="connsiteY12" fmla="*/ 0 h 64769"/>
                <a:gd name="connsiteX13" fmla="*/ 69850 w 99059"/>
                <a:gd name="connsiteY13" fmla="*/ 45720 h 6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059" h="64769">
                  <a:moveTo>
                    <a:pt x="68580" y="45720"/>
                  </a:moveTo>
                  <a:lnTo>
                    <a:pt x="86360" y="0"/>
                  </a:lnTo>
                  <a:lnTo>
                    <a:pt x="99060" y="0"/>
                  </a:lnTo>
                  <a:lnTo>
                    <a:pt x="72390" y="64770"/>
                  </a:lnTo>
                  <a:lnTo>
                    <a:pt x="66040" y="64770"/>
                  </a:lnTo>
                  <a:lnTo>
                    <a:pt x="49530" y="21590"/>
                  </a:lnTo>
                  <a:lnTo>
                    <a:pt x="33020" y="64770"/>
                  </a:lnTo>
                  <a:lnTo>
                    <a:pt x="26670" y="64770"/>
                  </a:lnTo>
                  <a:lnTo>
                    <a:pt x="0" y="0"/>
                  </a:lnTo>
                  <a:lnTo>
                    <a:pt x="12700" y="0"/>
                  </a:lnTo>
                  <a:lnTo>
                    <a:pt x="30480" y="45720"/>
                  </a:lnTo>
                  <a:lnTo>
                    <a:pt x="46990" y="0"/>
                  </a:lnTo>
                  <a:lnTo>
                    <a:pt x="53340" y="0"/>
                  </a:lnTo>
                  <a:lnTo>
                    <a:pt x="6985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FD65A121-D076-9F2C-21D6-A2DC00EFFD3C}"/>
                </a:ext>
              </a:extLst>
            </p:cNvPr>
            <p:cNvSpPr/>
            <p:nvPr/>
          </p:nvSpPr>
          <p:spPr>
            <a:xfrm>
              <a:off x="7876540" y="7372350"/>
              <a:ext cx="57150" cy="92709"/>
            </a:xfrm>
            <a:custGeom>
              <a:avLst/>
              <a:gdLst>
                <a:gd name="connsiteX0" fmla="*/ 0 w 57150"/>
                <a:gd name="connsiteY0" fmla="*/ 0 h 92709"/>
                <a:gd name="connsiteX1" fmla="*/ 11430 w 57150"/>
                <a:gd name="connsiteY1" fmla="*/ 0 h 92709"/>
                <a:gd name="connsiteX2" fmla="*/ 11430 w 57150"/>
                <a:gd name="connsiteY2" fmla="*/ 35560 h 92709"/>
                <a:gd name="connsiteX3" fmla="*/ 11430 w 57150"/>
                <a:gd name="connsiteY3" fmla="*/ 41910 h 92709"/>
                <a:gd name="connsiteX4" fmla="*/ 11430 w 57150"/>
                <a:gd name="connsiteY4" fmla="*/ 41910 h 92709"/>
                <a:gd name="connsiteX5" fmla="*/ 35560 w 57150"/>
                <a:gd name="connsiteY5" fmla="*/ 26670 h 92709"/>
                <a:gd name="connsiteX6" fmla="*/ 57150 w 57150"/>
                <a:gd name="connsiteY6" fmla="*/ 52070 h 92709"/>
                <a:gd name="connsiteX7" fmla="*/ 57150 w 57150"/>
                <a:gd name="connsiteY7" fmla="*/ 91440 h 92709"/>
                <a:gd name="connsiteX8" fmla="*/ 45720 w 57150"/>
                <a:gd name="connsiteY8" fmla="*/ 91440 h 92709"/>
                <a:gd name="connsiteX9" fmla="*/ 45720 w 57150"/>
                <a:gd name="connsiteY9" fmla="*/ 54610 h 92709"/>
                <a:gd name="connsiteX10" fmla="*/ 34290 w 57150"/>
                <a:gd name="connsiteY10" fmla="*/ 38100 h 92709"/>
                <a:gd name="connsiteX11" fmla="*/ 12700 w 57150"/>
                <a:gd name="connsiteY11" fmla="*/ 60960 h 92709"/>
                <a:gd name="connsiteX12" fmla="*/ 12700 w 57150"/>
                <a:gd name="connsiteY12" fmla="*/ 92710 h 92709"/>
                <a:gd name="connsiteX13" fmla="*/ 1270 w 57150"/>
                <a:gd name="connsiteY13" fmla="*/ 92710 h 92709"/>
                <a:gd name="connsiteX14" fmla="*/ 1270 w 57150"/>
                <a:gd name="connsiteY14" fmla="*/ 12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" h="92709">
                  <a:moveTo>
                    <a:pt x="0" y="0"/>
                  </a:moveTo>
                  <a:lnTo>
                    <a:pt x="11430" y="0"/>
                  </a:lnTo>
                  <a:lnTo>
                    <a:pt x="11430" y="35560"/>
                  </a:lnTo>
                  <a:cubicBezTo>
                    <a:pt x="11430" y="38100"/>
                    <a:pt x="11430" y="40640"/>
                    <a:pt x="11430" y="41910"/>
                  </a:cubicBezTo>
                  <a:lnTo>
                    <a:pt x="11430" y="41910"/>
                  </a:lnTo>
                  <a:cubicBezTo>
                    <a:pt x="13970" y="35560"/>
                    <a:pt x="21590" y="26670"/>
                    <a:pt x="35560" y="26670"/>
                  </a:cubicBezTo>
                  <a:cubicBezTo>
                    <a:pt x="49530" y="26670"/>
                    <a:pt x="57150" y="35560"/>
                    <a:pt x="57150" y="52070"/>
                  </a:cubicBezTo>
                  <a:lnTo>
                    <a:pt x="57150" y="91440"/>
                  </a:lnTo>
                  <a:lnTo>
                    <a:pt x="45720" y="91440"/>
                  </a:lnTo>
                  <a:lnTo>
                    <a:pt x="45720" y="54610"/>
                  </a:lnTo>
                  <a:cubicBezTo>
                    <a:pt x="45720" y="45720"/>
                    <a:pt x="44450" y="38100"/>
                    <a:pt x="34290" y="38100"/>
                  </a:cubicBezTo>
                  <a:cubicBezTo>
                    <a:pt x="24130" y="38100"/>
                    <a:pt x="12700" y="48260"/>
                    <a:pt x="12700" y="60960"/>
                  </a:cubicBezTo>
                  <a:lnTo>
                    <a:pt x="12700" y="92710"/>
                  </a:lnTo>
                  <a:lnTo>
                    <a:pt x="1270" y="9271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EB245B09-4D2B-3C9F-B1A4-F622B7757F3A}"/>
                </a:ext>
              </a:extLst>
            </p:cNvPr>
            <p:cNvSpPr/>
            <p:nvPr/>
          </p:nvSpPr>
          <p:spPr>
            <a:xfrm>
              <a:off x="7948930" y="7397750"/>
              <a:ext cx="59689" cy="66040"/>
            </a:xfrm>
            <a:custGeom>
              <a:avLst/>
              <a:gdLst>
                <a:gd name="connsiteX0" fmla="*/ 59689 w 59689"/>
                <a:gd name="connsiteY0" fmla="*/ 30480 h 66040"/>
                <a:gd name="connsiteX1" fmla="*/ 59689 w 59689"/>
                <a:gd name="connsiteY1" fmla="*/ 36830 h 66040"/>
                <a:gd name="connsiteX2" fmla="*/ 12700 w 59689"/>
                <a:gd name="connsiteY2" fmla="*/ 36830 h 66040"/>
                <a:gd name="connsiteX3" fmla="*/ 34289 w 59689"/>
                <a:gd name="connsiteY3" fmla="*/ 57150 h 66040"/>
                <a:gd name="connsiteX4" fmla="*/ 57150 w 59689"/>
                <a:gd name="connsiteY4" fmla="*/ 50800 h 66040"/>
                <a:gd name="connsiteX5" fmla="*/ 57150 w 59689"/>
                <a:gd name="connsiteY5" fmla="*/ 60960 h 66040"/>
                <a:gd name="connsiteX6" fmla="*/ 33020 w 59689"/>
                <a:gd name="connsiteY6" fmla="*/ 66040 h 66040"/>
                <a:gd name="connsiteX7" fmla="*/ 0 w 59689"/>
                <a:gd name="connsiteY7" fmla="*/ 33020 h 66040"/>
                <a:gd name="connsiteX8" fmla="*/ 30480 w 59689"/>
                <a:gd name="connsiteY8" fmla="*/ 0 h 66040"/>
                <a:gd name="connsiteX9" fmla="*/ 59689 w 59689"/>
                <a:gd name="connsiteY9" fmla="*/ 29210 h 66040"/>
                <a:gd name="connsiteX10" fmla="*/ 30480 w 59689"/>
                <a:gd name="connsiteY10" fmla="*/ 11430 h 66040"/>
                <a:gd name="connsiteX11" fmla="*/ 11430 w 59689"/>
                <a:gd name="connsiteY11" fmla="*/ 29210 h 66040"/>
                <a:gd name="connsiteX12" fmla="*/ 46989 w 59689"/>
                <a:gd name="connsiteY12" fmla="*/ 29210 h 66040"/>
                <a:gd name="connsiteX13" fmla="*/ 30480 w 59689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89" h="66040">
                  <a:moveTo>
                    <a:pt x="59689" y="30480"/>
                  </a:moveTo>
                  <a:cubicBezTo>
                    <a:pt x="59689" y="33020"/>
                    <a:pt x="59689" y="35560"/>
                    <a:pt x="59689" y="36830"/>
                  </a:cubicBezTo>
                  <a:lnTo>
                    <a:pt x="12700" y="36830"/>
                  </a:lnTo>
                  <a:cubicBezTo>
                    <a:pt x="12700" y="49530"/>
                    <a:pt x="21589" y="57150"/>
                    <a:pt x="34289" y="57150"/>
                  </a:cubicBezTo>
                  <a:cubicBezTo>
                    <a:pt x="46989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89" y="0"/>
                    <a:pt x="59689" y="13970"/>
                    <a:pt x="59689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89" y="29210"/>
                  </a:lnTo>
                  <a:cubicBezTo>
                    <a:pt x="46989" y="20320"/>
                    <a:pt x="40639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54BEE8D2-6D5D-6E7E-5351-C4704F26D370}"/>
                </a:ext>
              </a:extLst>
            </p:cNvPr>
            <p:cNvSpPr/>
            <p:nvPr/>
          </p:nvSpPr>
          <p:spPr>
            <a:xfrm>
              <a:off x="8021319" y="7397750"/>
              <a:ext cx="53340" cy="66040"/>
            </a:xfrm>
            <a:custGeom>
              <a:avLst/>
              <a:gdLst>
                <a:gd name="connsiteX0" fmla="*/ 3811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1 w 53340"/>
                <a:gd name="connsiteY4" fmla="*/ 64770 h 66040"/>
                <a:gd name="connsiteX5" fmla="*/ 41911 w 53340"/>
                <a:gd name="connsiteY5" fmla="*/ 57150 h 66040"/>
                <a:gd name="connsiteX6" fmla="*/ 41911 w 53340"/>
                <a:gd name="connsiteY6" fmla="*/ 52070 h 66040"/>
                <a:gd name="connsiteX7" fmla="*/ 41911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1 w 53340"/>
                <a:gd name="connsiteY10" fmla="*/ 27940 h 66040"/>
                <a:gd name="connsiteX11" fmla="*/ 41911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9690 h 66040"/>
                <a:gd name="connsiteX18" fmla="*/ 40640 w 53340"/>
                <a:gd name="connsiteY18" fmla="*/ 3937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1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1" y="64770"/>
                  </a:lnTo>
                  <a:lnTo>
                    <a:pt x="41911" y="57150"/>
                  </a:lnTo>
                  <a:cubicBezTo>
                    <a:pt x="41911" y="54610"/>
                    <a:pt x="41911" y="52070"/>
                    <a:pt x="41911" y="52070"/>
                  </a:cubicBezTo>
                  <a:lnTo>
                    <a:pt x="41911" y="52070"/>
                  </a:lnTo>
                  <a:cubicBezTo>
                    <a:pt x="41911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1" y="27940"/>
                  </a:cubicBezTo>
                  <a:lnTo>
                    <a:pt x="41911" y="25400"/>
                  </a:lnTo>
                  <a:cubicBezTo>
                    <a:pt x="41911" y="13970"/>
                    <a:pt x="35561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9690"/>
                    <a:pt x="21590" y="59690"/>
                  </a:cubicBezTo>
                  <a:cubicBezTo>
                    <a:pt x="31750" y="59690"/>
                    <a:pt x="40640" y="49530"/>
                    <a:pt x="4064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F4BBC4F0-2DB5-EE6D-258E-3D434D6E92E9}"/>
                </a:ext>
              </a:extLst>
            </p:cNvPr>
            <p:cNvSpPr/>
            <p:nvPr/>
          </p:nvSpPr>
          <p:spPr>
            <a:xfrm>
              <a:off x="8089900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683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572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359D7BCA-1895-05EB-1193-007B3D54E842}"/>
                </a:ext>
              </a:extLst>
            </p:cNvPr>
            <p:cNvSpPr/>
            <p:nvPr/>
          </p:nvSpPr>
          <p:spPr>
            <a:xfrm>
              <a:off x="8199119" y="7372350"/>
              <a:ext cx="67310" cy="91440"/>
            </a:xfrm>
            <a:custGeom>
              <a:avLst/>
              <a:gdLst>
                <a:gd name="connsiteX0" fmla="*/ 40640 w 67310"/>
                <a:gd name="connsiteY0" fmla="*/ 10160 h 91440"/>
                <a:gd name="connsiteX1" fmla="*/ 40640 w 67310"/>
                <a:gd name="connsiteY1" fmla="*/ 91440 h 91440"/>
                <a:gd name="connsiteX2" fmla="*/ 27940 w 67310"/>
                <a:gd name="connsiteY2" fmla="*/ 91440 h 91440"/>
                <a:gd name="connsiteX3" fmla="*/ 27940 w 67310"/>
                <a:gd name="connsiteY3" fmla="*/ 10160 h 91440"/>
                <a:gd name="connsiteX4" fmla="*/ 0 w 67310"/>
                <a:gd name="connsiteY4" fmla="*/ 10160 h 91440"/>
                <a:gd name="connsiteX5" fmla="*/ 0 w 67310"/>
                <a:gd name="connsiteY5" fmla="*/ 0 h 91440"/>
                <a:gd name="connsiteX6" fmla="*/ 67311 w 67310"/>
                <a:gd name="connsiteY6" fmla="*/ 0 h 91440"/>
                <a:gd name="connsiteX7" fmla="*/ 67311 w 67310"/>
                <a:gd name="connsiteY7" fmla="*/ 10160 h 91440"/>
                <a:gd name="connsiteX8" fmla="*/ 39370 w 67310"/>
                <a:gd name="connsiteY8" fmla="*/ 1016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310" h="91440">
                  <a:moveTo>
                    <a:pt x="40640" y="10160"/>
                  </a:moveTo>
                  <a:lnTo>
                    <a:pt x="40640" y="91440"/>
                  </a:lnTo>
                  <a:lnTo>
                    <a:pt x="27940" y="91440"/>
                  </a:lnTo>
                  <a:lnTo>
                    <a:pt x="27940" y="10160"/>
                  </a:lnTo>
                  <a:lnTo>
                    <a:pt x="0" y="10160"/>
                  </a:lnTo>
                  <a:lnTo>
                    <a:pt x="0" y="0"/>
                  </a:lnTo>
                  <a:lnTo>
                    <a:pt x="67311" y="0"/>
                  </a:lnTo>
                  <a:lnTo>
                    <a:pt x="67311" y="10160"/>
                  </a:lnTo>
                  <a:lnTo>
                    <a:pt x="39370" y="10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679F688F-37B7-ADB6-3912-89A4AB652205}"/>
                </a:ext>
              </a:extLst>
            </p:cNvPr>
            <p:cNvSpPr/>
            <p:nvPr/>
          </p:nvSpPr>
          <p:spPr>
            <a:xfrm>
              <a:off x="82727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AE73757D-A0D5-E616-33D1-61839FA0CFAF}"/>
                </a:ext>
              </a:extLst>
            </p:cNvPr>
            <p:cNvSpPr/>
            <p:nvPr/>
          </p:nvSpPr>
          <p:spPr>
            <a:xfrm>
              <a:off x="8314690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9690 h 66040"/>
                <a:gd name="connsiteX18" fmla="*/ 40640 w 53340"/>
                <a:gd name="connsiteY18" fmla="*/ 3937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9690"/>
                    <a:pt x="21590" y="59690"/>
                  </a:cubicBezTo>
                  <a:cubicBezTo>
                    <a:pt x="31750" y="59690"/>
                    <a:pt x="40640" y="49530"/>
                    <a:pt x="4064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8F63FB57-16CB-0DA5-318C-C76FFD168F73}"/>
                </a:ext>
              </a:extLst>
            </p:cNvPr>
            <p:cNvSpPr/>
            <p:nvPr/>
          </p:nvSpPr>
          <p:spPr>
            <a:xfrm>
              <a:off x="8389619" y="7399019"/>
              <a:ext cx="55880" cy="66040"/>
            </a:xfrm>
            <a:custGeom>
              <a:avLst/>
              <a:gdLst>
                <a:gd name="connsiteX0" fmla="*/ 10161 w 55880"/>
                <a:gd name="connsiteY0" fmla="*/ 1270 h 66040"/>
                <a:gd name="connsiteX1" fmla="*/ 10161 w 55880"/>
                <a:gd name="connsiteY1" fmla="*/ 10161 h 66040"/>
                <a:gd name="connsiteX2" fmla="*/ 10161 w 55880"/>
                <a:gd name="connsiteY2" fmla="*/ 15240 h 66040"/>
                <a:gd name="connsiteX3" fmla="*/ 10161 w 55880"/>
                <a:gd name="connsiteY3" fmla="*/ 15240 h 66040"/>
                <a:gd name="connsiteX4" fmla="*/ 34290 w 55880"/>
                <a:gd name="connsiteY4" fmla="*/ 0 h 66040"/>
                <a:gd name="connsiteX5" fmla="*/ 55880 w 55880"/>
                <a:gd name="connsiteY5" fmla="*/ 25400 h 66040"/>
                <a:gd name="connsiteX6" fmla="*/ 55880 w 55880"/>
                <a:gd name="connsiteY6" fmla="*/ 64770 h 66040"/>
                <a:gd name="connsiteX7" fmla="*/ 44450 w 55880"/>
                <a:gd name="connsiteY7" fmla="*/ 64770 h 66040"/>
                <a:gd name="connsiteX8" fmla="*/ 44450 w 55880"/>
                <a:gd name="connsiteY8" fmla="*/ 27940 h 66040"/>
                <a:gd name="connsiteX9" fmla="*/ 33020 w 55880"/>
                <a:gd name="connsiteY9" fmla="*/ 11430 h 66040"/>
                <a:gd name="connsiteX10" fmla="*/ 11430 w 55880"/>
                <a:gd name="connsiteY10" fmla="*/ 34290 h 66040"/>
                <a:gd name="connsiteX11" fmla="*/ 11430 w 55880"/>
                <a:gd name="connsiteY11" fmla="*/ 66040 h 66040"/>
                <a:gd name="connsiteX12" fmla="*/ 0 w 55880"/>
                <a:gd name="connsiteY12" fmla="*/ 66040 h 66040"/>
                <a:gd name="connsiteX13" fmla="*/ 0 w 55880"/>
                <a:gd name="connsiteY13" fmla="*/ 2540 h 66040"/>
                <a:gd name="connsiteX14" fmla="*/ 11430 w 5588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880" h="66040">
                  <a:moveTo>
                    <a:pt x="10161" y="1270"/>
                  </a:moveTo>
                  <a:lnTo>
                    <a:pt x="10161" y="10161"/>
                  </a:lnTo>
                  <a:cubicBezTo>
                    <a:pt x="10161" y="12700"/>
                    <a:pt x="10161" y="15240"/>
                    <a:pt x="10161" y="15240"/>
                  </a:cubicBezTo>
                  <a:lnTo>
                    <a:pt x="10161" y="15240"/>
                  </a:lnTo>
                  <a:cubicBezTo>
                    <a:pt x="12700" y="8890"/>
                    <a:pt x="20320" y="0"/>
                    <a:pt x="34290" y="0"/>
                  </a:cubicBezTo>
                  <a:cubicBezTo>
                    <a:pt x="48261" y="0"/>
                    <a:pt x="55880" y="8890"/>
                    <a:pt x="55880" y="25400"/>
                  </a:cubicBezTo>
                  <a:lnTo>
                    <a:pt x="55880" y="64770"/>
                  </a:lnTo>
                  <a:lnTo>
                    <a:pt x="44450" y="64770"/>
                  </a:lnTo>
                  <a:lnTo>
                    <a:pt x="44450" y="27940"/>
                  </a:lnTo>
                  <a:cubicBezTo>
                    <a:pt x="44450" y="19050"/>
                    <a:pt x="43180" y="11430"/>
                    <a:pt x="33020" y="11430"/>
                  </a:cubicBezTo>
                  <a:cubicBezTo>
                    <a:pt x="22861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054C0FA6-6708-60F7-111A-13EE5CC49740}"/>
                </a:ext>
              </a:extLst>
            </p:cNvPr>
            <p:cNvSpPr/>
            <p:nvPr/>
          </p:nvSpPr>
          <p:spPr>
            <a:xfrm>
              <a:off x="8462009" y="7399019"/>
              <a:ext cx="44450" cy="66040"/>
            </a:xfrm>
            <a:custGeom>
              <a:avLst/>
              <a:gdLst>
                <a:gd name="connsiteX0" fmla="*/ 19050 w 44450"/>
                <a:gd name="connsiteY0" fmla="*/ 38100 h 66040"/>
                <a:gd name="connsiteX1" fmla="*/ 0 w 44450"/>
                <a:gd name="connsiteY1" fmla="*/ 17780 h 66040"/>
                <a:gd name="connsiteX2" fmla="*/ 22860 w 44450"/>
                <a:gd name="connsiteY2" fmla="*/ 0 h 66040"/>
                <a:gd name="connsiteX3" fmla="*/ 40640 w 44450"/>
                <a:gd name="connsiteY3" fmla="*/ 3811 h 66040"/>
                <a:gd name="connsiteX4" fmla="*/ 40640 w 44450"/>
                <a:gd name="connsiteY4" fmla="*/ 13970 h 66040"/>
                <a:gd name="connsiteX5" fmla="*/ 24130 w 44450"/>
                <a:gd name="connsiteY5" fmla="*/ 10161 h 66040"/>
                <a:gd name="connsiteX6" fmla="*/ 11430 w 44450"/>
                <a:gd name="connsiteY6" fmla="*/ 17780 h 66040"/>
                <a:gd name="connsiteX7" fmla="*/ 24130 w 44450"/>
                <a:gd name="connsiteY7" fmla="*/ 27940 h 66040"/>
                <a:gd name="connsiteX8" fmla="*/ 44450 w 44450"/>
                <a:gd name="connsiteY8" fmla="*/ 48261 h 66040"/>
                <a:gd name="connsiteX9" fmla="*/ 21590 w 44450"/>
                <a:gd name="connsiteY9" fmla="*/ 66040 h 66040"/>
                <a:gd name="connsiteX10" fmla="*/ 1270 w 44450"/>
                <a:gd name="connsiteY10" fmla="*/ 62230 h 66040"/>
                <a:gd name="connsiteX11" fmla="*/ 1270 w 44450"/>
                <a:gd name="connsiteY11" fmla="*/ 52070 h 66040"/>
                <a:gd name="connsiteX12" fmla="*/ 21590 w 44450"/>
                <a:gd name="connsiteY12" fmla="*/ 57150 h 66040"/>
                <a:gd name="connsiteX13" fmla="*/ 34290 w 44450"/>
                <a:gd name="connsiteY13" fmla="*/ 48261 h 66040"/>
                <a:gd name="connsiteX14" fmla="*/ 20320 w 44450"/>
                <a:gd name="connsiteY14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450" h="66040">
                  <a:moveTo>
                    <a:pt x="19050" y="38100"/>
                  </a:moveTo>
                  <a:cubicBezTo>
                    <a:pt x="7620" y="34290"/>
                    <a:pt x="0" y="29211"/>
                    <a:pt x="0" y="17780"/>
                  </a:cubicBezTo>
                  <a:cubicBezTo>
                    <a:pt x="0" y="6350"/>
                    <a:pt x="8890" y="0"/>
                    <a:pt x="22860" y="0"/>
                  </a:cubicBezTo>
                  <a:cubicBezTo>
                    <a:pt x="36830" y="0"/>
                    <a:pt x="36830" y="1270"/>
                    <a:pt x="40640" y="3811"/>
                  </a:cubicBezTo>
                  <a:lnTo>
                    <a:pt x="40640" y="13970"/>
                  </a:lnTo>
                  <a:cubicBezTo>
                    <a:pt x="35560" y="11430"/>
                    <a:pt x="29210" y="10161"/>
                    <a:pt x="24130" y="10161"/>
                  </a:cubicBezTo>
                  <a:cubicBezTo>
                    <a:pt x="19050" y="10161"/>
                    <a:pt x="11430" y="12700"/>
                    <a:pt x="11430" y="17780"/>
                  </a:cubicBezTo>
                  <a:cubicBezTo>
                    <a:pt x="11430" y="22861"/>
                    <a:pt x="15240" y="25400"/>
                    <a:pt x="24130" y="27940"/>
                  </a:cubicBezTo>
                  <a:cubicBezTo>
                    <a:pt x="38100" y="33020"/>
                    <a:pt x="44450" y="36830"/>
                    <a:pt x="44450" y="48261"/>
                  </a:cubicBezTo>
                  <a:cubicBezTo>
                    <a:pt x="44450" y="59690"/>
                    <a:pt x="35560" y="66040"/>
                    <a:pt x="21590" y="66040"/>
                  </a:cubicBezTo>
                  <a:cubicBezTo>
                    <a:pt x="7620" y="66040"/>
                    <a:pt x="6350" y="64770"/>
                    <a:pt x="1270" y="62230"/>
                  </a:cubicBezTo>
                  <a:lnTo>
                    <a:pt x="1270" y="52070"/>
                  </a:lnTo>
                  <a:cubicBezTo>
                    <a:pt x="7620" y="54611"/>
                    <a:pt x="15240" y="57150"/>
                    <a:pt x="21590" y="57150"/>
                  </a:cubicBezTo>
                  <a:cubicBezTo>
                    <a:pt x="27940" y="57150"/>
                    <a:pt x="34290" y="54611"/>
                    <a:pt x="34290" y="48261"/>
                  </a:cubicBezTo>
                  <a:cubicBezTo>
                    <a:pt x="34290" y="41911"/>
                    <a:pt x="29210" y="40640"/>
                    <a:pt x="2032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020C0737-3E0B-901E-7C85-A6C82C846522}"/>
                </a:ext>
              </a:extLst>
            </p:cNvPr>
            <p:cNvSpPr/>
            <p:nvPr/>
          </p:nvSpPr>
          <p:spPr>
            <a:xfrm>
              <a:off x="8521700" y="7374890"/>
              <a:ext cx="15240" cy="88900"/>
            </a:xfrm>
            <a:custGeom>
              <a:avLst/>
              <a:gdLst>
                <a:gd name="connsiteX0" fmla="*/ 7620 w 15240"/>
                <a:gd name="connsiteY0" fmla="*/ 0 h 88900"/>
                <a:gd name="connsiteX1" fmla="*/ 15240 w 15240"/>
                <a:gd name="connsiteY1" fmla="*/ 7620 h 88900"/>
                <a:gd name="connsiteX2" fmla="*/ 7620 w 15240"/>
                <a:gd name="connsiteY2" fmla="*/ 15240 h 88900"/>
                <a:gd name="connsiteX3" fmla="*/ 0 w 15240"/>
                <a:gd name="connsiteY3" fmla="*/ 7620 h 88900"/>
                <a:gd name="connsiteX4" fmla="*/ 7620 w 15240"/>
                <a:gd name="connsiteY4" fmla="*/ 0 h 88900"/>
                <a:gd name="connsiteX5" fmla="*/ 12700 w 15240"/>
                <a:gd name="connsiteY5" fmla="*/ 25400 h 88900"/>
                <a:gd name="connsiteX6" fmla="*/ 12700 w 15240"/>
                <a:gd name="connsiteY6" fmla="*/ 88900 h 88900"/>
                <a:gd name="connsiteX7" fmla="*/ 1270 w 15240"/>
                <a:gd name="connsiteY7" fmla="*/ 88900 h 88900"/>
                <a:gd name="connsiteX8" fmla="*/ 1270 w 15240"/>
                <a:gd name="connsiteY8" fmla="*/ 25400 h 88900"/>
                <a:gd name="connsiteX9" fmla="*/ 12700 w 15240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0" h="88900">
                  <a:moveTo>
                    <a:pt x="7620" y="0"/>
                  </a:moveTo>
                  <a:cubicBezTo>
                    <a:pt x="11430" y="0"/>
                    <a:pt x="15240" y="2540"/>
                    <a:pt x="15240" y="7620"/>
                  </a:cubicBezTo>
                  <a:cubicBezTo>
                    <a:pt x="15240" y="12700"/>
                    <a:pt x="12700" y="15240"/>
                    <a:pt x="7620" y="15240"/>
                  </a:cubicBezTo>
                  <a:cubicBezTo>
                    <a:pt x="2540" y="15240"/>
                    <a:pt x="0" y="12700"/>
                    <a:pt x="0" y="7620"/>
                  </a:cubicBezTo>
                  <a:cubicBezTo>
                    <a:pt x="0" y="2540"/>
                    <a:pt x="2540" y="0"/>
                    <a:pt x="7620" y="0"/>
                  </a:cubicBezTo>
                  <a:close/>
                  <a:moveTo>
                    <a:pt x="12700" y="25400"/>
                  </a:moveTo>
                  <a:lnTo>
                    <a:pt x="12700" y="88900"/>
                  </a:lnTo>
                  <a:lnTo>
                    <a:pt x="1270" y="88900"/>
                  </a:lnTo>
                  <a:lnTo>
                    <a:pt x="1270" y="25400"/>
                  </a:lnTo>
                  <a:lnTo>
                    <a:pt x="1270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1FDCBCB9-3821-91DB-FB57-38567BDA9D70}"/>
                </a:ext>
              </a:extLst>
            </p:cNvPr>
            <p:cNvSpPr/>
            <p:nvPr/>
          </p:nvSpPr>
          <p:spPr>
            <a:xfrm>
              <a:off x="8547100" y="7381240"/>
              <a:ext cx="43180" cy="83819"/>
            </a:xfrm>
            <a:custGeom>
              <a:avLst/>
              <a:gdLst>
                <a:gd name="connsiteX0" fmla="*/ 11430 w 43180"/>
                <a:gd name="connsiteY0" fmla="*/ 19050 h 83819"/>
                <a:gd name="connsiteX1" fmla="*/ 11430 w 43180"/>
                <a:gd name="connsiteY1" fmla="*/ 0 h 83819"/>
                <a:gd name="connsiteX2" fmla="*/ 22860 w 43180"/>
                <a:gd name="connsiteY2" fmla="*/ 0 h 83819"/>
                <a:gd name="connsiteX3" fmla="*/ 22860 w 43180"/>
                <a:gd name="connsiteY3" fmla="*/ 19050 h 83819"/>
                <a:gd name="connsiteX4" fmla="*/ 41910 w 43180"/>
                <a:gd name="connsiteY4" fmla="*/ 19050 h 83819"/>
                <a:gd name="connsiteX5" fmla="*/ 41910 w 43180"/>
                <a:gd name="connsiteY5" fmla="*/ 29210 h 83819"/>
                <a:gd name="connsiteX6" fmla="*/ 22860 w 43180"/>
                <a:gd name="connsiteY6" fmla="*/ 29210 h 83819"/>
                <a:gd name="connsiteX7" fmla="*/ 22860 w 43180"/>
                <a:gd name="connsiteY7" fmla="*/ 62230 h 83819"/>
                <a:gd name="connsiteX8" fmla="*/ 31750 w 43180"/>
                <a:gd name="connsiteY8" fmla="*/ 73660 h 83819"/>
                <a:gd name="connsiteX9" fmla="*/ 43180 w 43180"/>
                <a:gd name="connsiteY9" fmla="*/ 71120 h 83819"/>
                <a:gd name="connsiteX10" fmla="*/ 43180 w 43180"/>
                <a:gd name="connsiteY10" fmla="*/ 81280 h 83819"/>
                <a:gd name="connsiteX11" fmla="*/ 29210 w 43180"/>
                <a:gd name="connsiteY11" fmla="*/ 83820 h 83819"/>
                <a:gd name="connsiteX12" fmla="*/ 10160 w 43180"/>
                <a:gd name="connsiteY12" fmla="*/ 64770 h 83819"/>
                <a:gd name="connsiteX13" fmla="*/ 10160 w 43180"/>
                <a:gd name="connsiteY13" fmla="*/ 27940 h 83819"/>
                <a:gd name="connsiteX14" fmla="*/ 0 w 43180"/>
                <a:gd name="connsiteY14" fmla="*/ 27940 h 83819"/>
                <a:gd name="connsiteX15" fmla="*/ 0 w 43180"/>
                <a:gd name="connsiteY15" fmla="*/ 17780 h 83819"/>
                <a:gd name="connsiteX16" fmla="*/ 10160 w 43180"/>
                <a:gd name="connsiteY16" fmla="*/ 17780 h 83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3180" h="83819">
                  <a:moveTo>
                    <a:pt x="11430" y="19050"/>
                  </a:moveTo>
                  <a:lnTo>
                    <a:pt x="11430" y="0"/>
                  </a:lnTo>
                  <a:lnTo>
                    <a:pt x="22860" y="0"/>
                  </a:lnTo>
                  <a:lnTo>
                    <a:pt x="22860" y="19050"/>
                  </a:lnTo>
                  <a:lnTo>
                    <a:pt x="41910" y="19050"/>
                  </a:lnTo>
                  <a:lnTo>
                    <a:pt x="41910" y="29210"/>
                  </a:lnTo>
                  <a:lnTo>
                    <a:pt x="22860" y="29210"/>
                  </a:lnTo>
                  <a:lnTo>
                    <a:pt x="22860" y="62230"/>
                  </a:lnTo>
                  <a:cubicBezTo>
                    <a:pt x="22860" y="71120"/>
                    <a:pt x="26670" y="73660"/>
                    <a:pt x="31750" y="73660"/>
                  </a:cubicBezTo>
                  <a:cubicBezTo>
                    <a:pt x="36830" y="73660"/>
                    <a:pt x="40640" y="73660"/>
                    <a:pt x="43180" y="71120"/>
                  </a:cubicBezTo>
                  <a:lnTo>
                    <a:pt x="43180" y="81280"/>
                  </a:lnTo>
                  <a:cubicBezTo>
                    <a:pt x="40640" y="82550"/>
                    <a:pt x="35560" y="83820"/>
                    <a:pt x="29210" y="83820"/>
                  </a:cubicBezTo>
                  <a:cubicBezTo>
                    <a:pt x="20320" y="83820"/>
                    <a:pt x="10160" y="78740"/>
                    <a:pt x="10160" y="64770"/>
                  </a:cubicBezTo>
                  <a:lnTo>
                    <a:pt x="10160" y="27940"/>
                  </a:lnTo>
                  <a:lnTo>
                    <a:pt x="0" y="27940"/>
                  </a:lnTo>
                  <a:lnTo>
                    <a:pt x="0" y="17780"/>
                  </a:lnTo>
                  <a:lnTo>
                    <a:pt x="10160" y="177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DEBD140F-2775-D6E0-7660-EC54611C2374}"/>
                </a:ext>
              </a:extLst>
            </p:cNvPr>
            <p:cNvSpPr/>
            <p:nvPr/>
          </p:nvSpPr>
          <p:spPr>
            <a:xfrm>
              <a:off x="8638540" y="7372350"/>
              <a:ext cx="62229" cy="91440"/>
            </a:xfrm>
            <a:custGeom>
              <a:avLst/>
              <a:gdLst>
                <a:gd name="connsiteX0" fmla="*/ 62230 w 62229"/>
                <a:gd name="connsiteY0" fmla="*/ 66040 h 91440"/>
                <a:gd name="connsiteX1" fmla="*/ 31750 w 62229"/>
                <a:gd name="connsiteY1" fmla="*/ 91440 h 91440"/>
                <a:gd name="connsiteX2" fmla="*/ 0 w 62229"/>
                <a:gd name="connsiteY2" fmla="*/ 91440 h 91440"/>
                <a:gd name="connsiteX3" fmla="*/ 0 w 62229"/>
                <a:gd name="connsiteY3" fmla="*/ 0 h 91440"/>
                <a:gd name="connsiteX4" fmla="*/ 27940 w 62229"/>
                <a:gd name="connsiteY4" fmla="*/ 0 h 91440"/>
                <a:gd name="connsiteX5" fmla="*/ 58420 w 62229"/>
                <a:gd name="connsiteY5" fmla="*/ 25400 h 91440"/>
                <a:gd name="connsiteX6" fmla="*/ 46990 w 62229"/>
                <a:gd name="connsiteY6" fmla="*/ 43180 h 91440"/>
                <a:gd name="connsiteX7" fmla="*/ 62230 w 62229"/>
                <a:gd name="connsiteY7" fmla="*/ 64770 h 91440"/>
                <a:gd name="connsiteX8" fmla="*/ 36830 w 62229"/>
                <a:gd name="connsiteY8" fmla="*/ 39370 h 91440"/>
                <a:gd name="connsiteX9" fmla="*/ 45720 w 62229"/>
                <a:gd name="connsiteY9" fmla="*/ 25400 h 91440"/>
                <a:gd name="connsiteX10" fmla="*/ 29210 w 62229"/>
                <a:gd name="connsiteY10" fmla="*/ 10160 h 91440"/>
                <a:gd name="connsiteX11" fmla="*/ 12700 w 62229"/>
                <a:gd name="connsiteY11" fmla="*/ 10160 h 91440"/>
                <a:gd name="connsiteX12" fmla="*/ 12700 w 62229"/>
                <a:gd name="connsiteY12" fmla="*/ 39370 h 91440"/>
                <a:gd name="connsiteX13" fmla="*/ 36830 w 62229"/>
                <a:gd name="connsiteY13" fmla="*/ 39370 h 91440"/>
                <a:gd name="connsiteX14" fmla="*/ 12700 w 62229"/>
                <a:gd name="connsiteY14" fmla="*/ 81280 h 91440"/>
                <a:gd name="connsiteX15" fmla="*/ 33020 w 62229"/>
                <a:gd name="connsiteY15" fmla="*/ 81280 h 91440"/>
                <a:gd name="connsiteX16" fmla="*/ 50800 w 62229"/>
                <a:gd name="connsiteY16" fmla="*/ 64770 h 91440"/>
                <a:gd name="connsiteX17" fmla="*/ 35560 w 62229"/>
                <a:gd name="connsiteY17" fmla="*/ 48260 h 91440"/>
                <a:gd name="connsiteX18" fmla="*/ 12700 w 62229"/>
                <a:gd name="connsiteY18" fmla="*/ 48260 h 91440"/>
                <a:gd name="connsiteX19" fmla="*/ 12700 w 62229"/>
                <a:gd name="connsiteY19" fmla="*/ 8001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2229" h="91440">
                  <a:moveTo>
                    <a:pt x="62230" y="66040"/>
                  </a:moveTo>
                  <a:cubicBezTo>
                    <a:pt x="62230" y="81280"/>
                    <a:pt x="49530" y="91440"/>
                    <a:pt x="31750" y="91440"/>
                  </a:cubicBezTo>
                  <a:lnTo>
                    <a:pt x="0" y="91440"/>
                  </a:lnTo>
                  <a:lnTo>
                    <a:pt x="0" y="0"/>
                  </a:lnTo>
                  <a:lnTo>
                    <a:pt x="27940" y="0"/>
                  </a:lnTo>
                  <a:cubicBezTo>
                    <a:pt x="45720" y="0"/>
                    <a:pt x="58420" y="8890"/>
                    <a:pt x="58420" y="25400"/>
                  </a:cubicBezTo>
                  <a:cubicBezTo>
                    <a:pt x="58420" y="41910"/>
                    <a:pt x="54610" y="40640"/>
                    <a:pt x="46990" y="43180"/>
                  </a:cubicBezTo>
                  <a:cubicBezTo>
                    <a:pt x="55880" y="46990"/>
                    <a:pt x="62230" y="55880"/>
                    <a:pt x="62230" y="64770"/>
                  </a:cubicBezTo>
                  <a:close/>
                  <a:moveTo>
                    <a:pt x="36830" y="39370"/>
                  </a:moveTo>
                  <a:cubicBezTo>
                    <a:pt x="41910" y="38100"/>
                    <a:pt x="45720" y="33020"/>
                    <a:pt x="45720" y="25400"/>
                  </a:cubicBezTo>
                  <a:cubicBezTo>
                    <a:pt x="45720" y="17780"/>
                    <a:pt x="39370" y="10160"/>
                    <a:pt x="29210" y="10160"/>
                  </a:cubicBezTo>
                  <a:lnTo>
                    <a:pt x="12700" y="10160"/>
                  </a:lnTo>
                  <a:lnTo>
                    <a:pt x="12700" y="39370"/>
                  </a:lnTo>
                  <a:lnTo>
                    <a:pt x="36830" y="39370"/>
                  </a:lnTo>
                  <a:close/>
                  <a:moveTo>
                    <a:pt x="12700" y="81280"/>
                  </a:moveTo>
                  <a:lnTo>
                    <a:pt x="33020" y="81280"/>
                  </a:lnTo>
                  <a:cubicBezTo>
                    <a:pt x="43180" y="81280"/>
                    <a:pt x="50800" y="74930"/>
                    <a:pt x="50800" y="64770"/>
                  </a:cubicBezTo>
                  <a:cubicBezTo>
                    <a:pt x="50800" y="54610"/>
                    <a:pt x="44450" y="48260"/>
                    <a:pt x="35560" y="48260"/>
                  </a:cubicBezTo>
                  <a:lnTo>
                    <a:pt x="12700" y="48260"/>
                  </a:lnTo>
                  <a:lnTo>
                    <a:pt x="12700" y="800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0FDE5FD6-E4DC-43C1-FE26-37C669AEB11C}"/>
                </a:ext>
              </a:extLst>
            </p:cNvPr>
            <p:cNvSpPr/>
            <p:nvPr/>
          </p:nvSpPr>
          <p:spPr>
            <a:xfrm>
              <a:off x="87172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27BA5EA3-3B13-8485-6305-5CA9E9E2A80E}"/>
                </a:ext>
              </a:extLst>
            </p:cNvPr>
            <p:cNvSpPr/>
            <p:nvPr/>
          </p:nvSpPr>
          <p:spPr>
            <a:xfrm>
              <a:off x="8760459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9690 h 66040"/>
                <a:gd name="connsiteX18" fmla="*/ 40640 w 53340"/>
                <a:gd name="connsiteY18" fmla="*/ 3937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9690"/>
                    <a:pt x="21590" y="59690"/>
                  </a:cubicBezTo>
                  <a:cubicBezTo>
                    <a:pt x="31750" y="59690"/>
                    <a:pt x="40640" y="49530"/>
                    <a:pt x="4064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5BC90462-8CF1-4D85-37A3-E3361436AD0D}"/>
                </a:ext>
              </a:extLst>
            </p:cNvPr>
            <p:cNvSpPr/>
            <p:nvPr/>
          </p:nvSpPr>
          <p:spPr>
            <a:xfrm>
              <a:off x="8834119" y="7399019"/>
              <a:ext cx="55880" cy="66040"/>
            </a:xfrm>
            <a:custGeom>
              <a:avLst/>
              <a:gdLst>
                <a:gd name="connsiteX0" fmla="*/ 10161 w 55880"/>
                <a:gd name="connsiteY0" fmla="*/ 1270 h 66040"/>
                <a:gd name="connsiteX1" fmla="*/ 10161 w 55880"/>
                <a:gd name="connsiteY1" fmla="*/ 10161 h 66040"/>
                <a:gd name="connsiteX2" fmla="*/ 10161 w 55880"/>
                <a:gd name="connsiteY2" fmla="*/ 15240 h 66040"/>
                <a:gd name="connsiteX3" fmla="*/ 10161 w 55880"/>
                <a:gd name="connsiteY3" fmla="*/ 15240 h 66040"/>
                <a:gd name="connsiteX4" fmla="*/ 34290 w 55880"/>
                <a:gd name="connsiteY4" fmla="*/ 0 h 66040"/>
                <a:gd name="connsiteX5" fmla="*/ 55880 w 55880"/>
                <a:gd name="connsiteY5" fmla="*/ 25400 h 66040"/>
                <a:gd name="connsiteX6" fmla="*/ 55880 w 55880"/>
                <a:gd name="connsiteY6" fmla="*/ 64770 h 66040"/>
                <a:gd name="connsiteX7" fmla="*/ 44450 w 55880"/>
                <a:gd name="connsiteY7" fmla="*/ 64770 h 66040"/>
                <a:gd name="connsiteX8" fmla="*/ 44450 w 55880"/>
                <a:gd name="connsiteY8" fmla="*/ 27940 h 66040"/>
                <a:gd name="connsiteX9" fmla="*/ 33020 w 55880"/>
                <a:gd name="connsiteY9" fmla="*/ 11430 h 66040"/>
                <a:gd name="connsiteX10" fmla="*/ 11430 w 55880"/>
                <a:gd name="connsiteY10" fmla="*/ 34290 h 66040"/>
                <a:gd name="connsiteX11" fmla="*/ 11430 w 55880"/>
                <a:gd name="connsiteY11" fmla="*/ 66040 h 66040"/>
                <a:gd name="connsiteX12" fmla="*/ 0 w 55880"/>
                <a:gd name="connsiteY12" fmla="*/ 66040 h 66040"/>
                <a:gd name="connsiteX13" fmla="*/ 0 w 55880"/>
                <a:gd name="connsiteY13" fmla="*/ 2540 h 66040"/>
                <a:gd name="connsiteX14" fmla="*/ 11430 w 5588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880" h="66040">
                  <a:moveTo>
                    <a:pt x="10161" y="1270"/>
                  </a:moveTo>
                  <a:lnTo>
                    <a:pt x="10161" y="10161"/>
                  </a:lnTo>
                  <a:cubicBezTo>
                    <a:pt x="10161" y="12700"/>
                    <a:pt x="10161" y="15240"/>
                    <a:pt x="10161" y="15240"/>
                  </a:cubicBezTo>
                  <a:lnTo>
                    <a:pt x="10161" y="15240"/>
                  </a:lnTo>
                  <a:cubicBezTo>
                    <a:pt x="12700" y="8890"/>
                    <a:pt x="20320" y="0"/>
                    <a:pt x="34290" y="0"/>
                  </a:cubicBezTo>
                  <a:cubicBezTo>
                    <a:pt x="48261" y="0"/>
                    <a:pt x="55880" y="8890"/>
                    <a:pt x="55880" y="25400"/>
                  </a:cubicBezTo>
                  <a:lnTo>
                    <a:pt x="55880" y="64770"/>
                  </a:lnTo>
                  <a:lnTo>
                    <a:pt x="44450" y="64770"/>
                  </a:lnTo>
                  <a:lnTo>
                    <a:pt x="44450" y="27940"/>
                  </a:lnTo>
                  <a:cubicBezTo>
                    <a:pt x="44450" y="19050"/>
                    <a:pt x="43180" y="11430"/>
                    <a:pt x="33020" y="11430"/>
                  </a:cubicBezTo>
                  <a:cubicBezTo>
                    <a:pt x="22861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EA7FD17D-9171-952F-418F-470C149986A0}"/>
                </a:ext>
              </a:extLst>
            </p:cNvPr>
            <p:cNvSpPr/>
            <p:nvPr/>
          </p:nvSpPr>
          <p:spPr>
            <a:xfrm>
              <a:off x="8906509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683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572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8F222D7E-CEED-E677-7044-8C228833FEA0}"/>
                </a:ext>
              </a:extLst>
            </p:cNvPr>
            <p:cNvSpPr/>
            <p:nvPr/>
          </p:nvSpPr>
          <p:spPr>
            <a:xfrm>
              <a:off x="9019540" y="7371080"/>
              <a:ext cx="76200" cy="93979"/>
            </a:xfrm>
            <a:custGeom>
              <a:avLst/>
              <a:gdLst>
                <a:gd name="connsiteX0" fmla="*/ 48260 w 76200"/>
                <a:gd name="connsiteY0" fmla="*/ 93980 h 93979"/>
                <a:gd name="connsiteX1" fmla="*/ 0 w 76200"/>
                <a:gd name="connsiteY1" fmla="*/ 46989 h 93979"/>
                <a:gd name="connsiteX2" fmla="*/ 48260 w 76200"/>
                <a:gd name="connsiteY2" fmla="*/ 0 h 93979"/>
                <a:gd name="connsiteX3" fmla="*/ 74930 w 76200"/>
                <a:gd name="connsiteY3" fmla="*/ 6350 h 93979"/>
                <a:gd name="connsiteX4" fmla="*/ 74930 w 76200"/>
                <a:gd name="connsiteY4" fmla="*/ 17780 h 93979"/>
                <a:gd name="connsiteX5" fmla="*/ 46990 w 76200"/>
                <a:gd name="connsiteY5" fmla="*/ 11430 h 93979"/>
                <a:gd name="connsiteX6" fmla="*/ 11430 w 76200"/>
                <a:gd name="connsiteY6" fmla="*/ 46989 h 93979"/>
                <a:gd name="connsiteX7" fmla="*/ 46990 w 76200"/>
                <a:gd name="connsiteY7" fmla="*/ 82550 h 93979"/>
                <a:gd name="connsiteX8" fmla="*/ 64770 w 76200"/>
                <a:gd name="connsiteY8" fmla="*/ 78739 h 93979"/>
                <a:gd name="connsiteX9" fmla="*/ 64770 w 76200"/>
                <a:gd name="connsiteY9" fmla="*/ 50800 h 93979"/>
                <a:gd name="connsiteX10" fmla="*/ 76200 w 76200"/>
                <a:gd name="connsiteY10" fmla="*/ 50800 h 93979"/>
                <a:gd name="connsiteX11" fmla="*/ 76200 w 76200"/>
                <a:gd name="connsiteY11" fmla="*/ 86360 h 93979"/>
                <a:gd name="connsiteX12" fmla="*/ 45720 w 76200"/>
                <a:gd name="connsiteY12" fmla="*/ 9271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200" h="93979">
                  <a:moveTo>
                    <a:pt x="48260" y="93980"/>
                  </a:moveTo>
                  <a:cubicBezTo>
                    <a:pt x="20320" y="93980"/>
                    <a:pt x="0" y="73660"/>
                    <a:pt x="0" y="46989"/>
                  </a:cubicBezTo>
                  <a:cubicBezTo>
                    <a:pt x="0" y="20320"/>
                    <a:pt x="20320" y="0"/>
                    <a:pt x="48260" y="0"/>
                  </a:cubicBezTo>
                  <a:cubicBezTo>
                    <a:pt x="76200" y="0"/>
                    <a:pt x="72390" y="5080"/>
                    <a:pt x="74930" y="6350"/>
                  </a:cubicBezTo>
                  <a:lnTo>
                    <a:pt x="74930" y="17780"/>
                  </a:lnTo>
                  <a:cubicBezTo>
                    <a:pt x="68580" y="15239"/>
                    <a:pt x="59690" y="11430"/>
                    <a:pt x="46990" y="11430"/>
                  </a:cubicBezTo>
                  <a:cubicBezTo>
                    <a:pt x="25400" y="11430"/>
                    <a:pt x="11430" y="26670"/>
                    <a:pt x="11430" y="46989"/>
                  </a:cubicBezTo>
                  <a:cubicBezTo>
                    <a:pt x="11430" y="67310"/>
                    <a:pt x="26670" y="82550"/>
                    <a:pt x="46990" y="82550"/>
                  </a:cubicBezTo>
                  <a:cubicBezTo>
                    <a:pt x="67310" y="82550"/>
                    <a:pt x="60960" y="81280"/>
                    <a:pt x="64770" y="78739"/>
                  </a:cubicBezTo>
                  <a:lnTo>
                    <a:pt x="64770" y="50800"/>
                  </a:lnTo>
                  <a:lnTo>
                    <a:pt x="76200" y="50800"/>
                  </a:lnTo>
                  <a:lnTo>
                    <a:pt x="76200" y="86360"/>
                  </a:lnTo>
                  <a:cubicBezTo>
                    <a:pt x="68580" y="90170"/>
                    <a:pt x="57150" y="92710"/>
                    <a:pt x="45720" y="927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0AC130B6-7363-54E0-F021-C1113D745690}"/>
                </a:ext>
              </a:extLst>
            </p:cNvPr>
            <p:cNvSpPr/>
            <p:nvPr/>
          </p:nvSpPr>
          <p:spPr>
            <a:xfrm>
              <a:off x="9113519" y="7399019"/>
              <a:ext cx="54610" cy="66040"/>
            </a:xfrm>
            <a:custGeom>
              <a:avLst/>
              <a:gdLst>
                <a:gd name="connsiteX0" fmla="*/ 45720 w 54610"/>
                <a:gd name="connsiteY0" fmla="*/ 64770 h 66040"/>
                <a:gd name="connsiteX1" fmla="*/ 45720 w 54610"/>
                <a:gd name="connsiteY1" fmla="*/ 55880 h 66040"/>
                <a:gd name="connsiteX2" fmla="*/ 45720 w 54610"/>
                <a:gd name="connsiteY2" fmla="*/ 50800 h 66040"/>
                <a:gd name="connsiteX3" fmla="*/ 45720 w 54610"/>
                <a:gd name="connsiteY3" fmla="*/ 50800 h 66040"/>
                <a:gd name="connsiteX4" fmla="*/ 21590 w 54610"/>
                <a:gd name="connsiteY4" fmla="*/ 66040 h 66040"/>
                <a:gd name="connsiteX5" fmla="*/ 0 w 54610"/>
                <a:gd name="connsiteY5" fmla="*/ 40640 h 66040"/>
                <a:gd name="connsiteX6" fmla="*/ 0 w 54610"/>
                <a:gd name="connsiteY6" fmla="*/ 1270 h 66040"/>
                <a:gd name="connsiteX7" fmla="*/ 11430 w 54610"/>
                <a:gd name="connsiteY7" fmla="*/ 1270 h 66040"/>
                <a:gd name="connsiteX8" fmla="*/ 11430 w 54610"/>
                <a:gd name="connsiteY8" fmla="*/ 38100 h 66040"/>
                <a:gd name="connsiteX9" fmla="*/ 22861 w 54610"/>
                <a:gd name="connsiteY9" fmla="*/ 54611 h 66040"/>
                <a:gd name="connsiteX10" fmla="*/ 43180 w 54610"/>
                <a:gd name="connsiteY10" fmla="*/ 31750 h 66040"/>
                <a:gd name="connsiteX11" fmla="*/ 43180 w 54610"/>
                <a:gd name="connsiteY11" fmla="*/ 0 h 66040"/>
                <a:gd name="connsiteX12" fmla="*/ 54611 w 54610"/>
                <a:gd name="connsiteY12" fmla="*/ 0 h 66040"/>
                <a:gd name="connsiteX13" fmla="*/ 54611 w 54610"/>
                <a:gd name="connsiteY13" fmla="*/ 63500 h 66040"/>
                <a:gd name="connsiteX14" fmla="*/ 43180 w 54610"/>
                <a:gd name="connsiteY14" fmla="*/ 635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610" h="66040">
                  <a:moveTo>
                    <a:pt x="45720" y="64770"/>
                  </a:moveTo>
                  <a:lnTo>
                    <a:pt x="45720" y="55880"/>
                  </a:lnTo>
                  <a:cubicBezTo>
                    <a:pt x="45720" y="53340"/>
                    <a:pt x="45720" y="50800"/>
                    <a:pt x="45720" y="50800"/>
                  </a:cubicBezTo>
                  <a:lnTo>
                    <a:pt x="45720" y="50800"/>
                  </a:lnTo>
                  <a:cubicBezTo>
                    <a:pt x="43180" y="57150"/>
                    <a:pt x="35561" y="66040"/>
                    <a:pt x="21590" y="66040"/>
                  </a:cubicBezTo>
                  <a:cubicBezTo>
                    <a:pt x="7620" y="66040"/>
                    <a:pt x="0" y="57150"/>
                    <a:pt x="0" y="40640"/>
                  </a:cubicBezTo>
                  <a:lnTo>
                    <a:pt x="0" y="1270"/>
                  </a:lnTo>
                  <a:lnTo>
                    <a:pt x="11430" y="1270"/>
                  </a:lnTo>
                  <a:lnTo>
                    <a:pt x="11430" y="38100"/>
                  </a:lnTo>
                  <a:cubicBezTo>
                    <a:pt x="11430" y="46990"/>
                    <a:pt x="12700" y="54611"/>
                    <a:pt x="22861" y="54611"/>
                  </a:cubicBezTo>
                  <a:cubicBezTo>
                    <a:pt x="33020" y="54611"/>
                    <a:pt x="43180" y="44450"/>
                    <a:pt x="43180" y="31750"/>
                  </a:cubicBezTo>
                  <a:lnTo>
                    <a:pt x="43180" y="0"/>
                  </a:lnTo>
                  <a:lnTo>
                    <a:pt x="54611" y="0"/>
                  </a:lnTo>
                  <a:lnTo>
                    <a:pt x="54611" y="63500"/>
                  </a:lnTo>
                  <a:lnTo>
                    <a:pt x="43180" y="635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AA9BBAC2-ABFA-93AF-2ED0-5F5A9C3D69B8}"/>
                </a:ext>
              </a:extLst>
            </p:cNvPr>
            <p:cNvSpPr/>
            <p:nvPr/>
          </p:nvSpPr>
          <p:spPr>
            <a:xfrm>
              <a:off x="9190990" y="7374890"/>
              <a:ext cx="15240" cy="88900"/>
            </a:xfrm>
            <a:custGeom>
              <a:avLst/>
              <a:gdLst>
                <a:gd name="connsiteX0" fmla="*/ 7620 w 15240"/>
                <a:gd name="connsiteY0" fmla="*/ 0 h 88900"/>
                <a:gd name="connsiteX1" fmla="*/ 15240 w 15240"/>
                <a:gd name="connsiteY1" fmla="*/ 7620 h 88900"/>
                <a:gd name="connsiteX2" fmla="*/ 7620 w 15240"/>
                <a:gd name="connsiteY2" fmla="*/ 15240 h 88900"/>
                <a:gd name="connsiteX3" fmla="*/ 0 w 15240"/>
                <a:gd name="connsiteY3" fmla="*/ 7620 h 88900"/>
                <a:gd name="connsiteX4" fmla="*/ 7620 w 15240"/>
                <a:gd name="connsiteY4" fmla="*/ 0 h 88900"/>
                <a:gd name="connsiteX5" fmla="*/ 13970 w 15240"/>
                <a:gd name="connsiteY5" fmla="*/ 25400 h 88900"/>
                <a:gd name="connsiteX6" fmla="*/ 13970 w 15240"/>
                <a:gd name="connsiteY6" fmla="*/ 88900 h 88900"/>
                <a:gd name="connsiteX7" fmla="*/ 2540 w 15240"/>
                <a:gd name="connsiteY7" fmla="*/ 88900 h 88900"/>
                <a:gd name="connsiteX8" fmla="*/ 2540 w 15240"/>
                <a:gd name="connsiteY8" fmla="*/ 25400 h 88900"/>
                <a:gd name="connsiteX9" fmla="*/ 13970 w 15240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0" h="88900">
                  <a:moveTo>
                    <a:pt x="7620" y="0"/>
                  </a:moveTo>
                  <a:cubicBezTo>
                    <a:pt x="11430" y="0"/>
                    <a:pt x="15240" y="2540"/>
                    <a:pt x="15240" y="7620"/>
                  </a:cubicBezTo>
                  <a:cubicBezTo>
                    <a:pt x="15240" y="12700"/>
                    <a:pt x="12700" y="15240"/>
                    <a:pt x="7620" y="15240"/>
                  </a:cubicBezTo>
                  <a:cubicBezTo>
                    <a:pt x="2540" y="15240"/>
                    <a:pt x="0" y="12700"/>
                    <a:pt x="0" y="7620"/>
                  </a:cubicBezTo>
                  <a:cubicBezTo>
                    <a:pt x="0" y="2540"/>
                    <a:pt x="2540" y="0"/>
                    <a:pt x="7620" y="0"/>
                  </a:cubicBezTo>
                  <a:close/>
                  <a:moveTo>
                    <a:pt x="13970" y="25400"/>
                  </a:moveTo>
                  <a:lnTo>
                    <a:pt x="13970" y="88900"/>
                  </a:lnTo>
                  <a:lnTo>
                    <a:pt x="2540" y="88900"/>
                  </a:lnTo>
                  <a:lnTo>
                    <a:pt x="2540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794981D0-4E79-51CA-BCB6-6013FDD9D6E8}"/>
                </a:ext>
              </a:extLst>
            </p:cNvPr>
            <p:cNvSpPr/>
            <p:nvPr/>
          </p:nvSpPr>
          <p:spPr>
            <a:xfrm>
              <a:off x="9222740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683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572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8B64BD40-3C7C-5461-6B4C-FD0A2E7D989D}"/>
                </a:ext>
              </a:extLst>
            </p:cNvPr>
            <p:cNvSpPr/>
            <p:nvPr/>
          </p:nvSpPr>
          <p:spPr>
            <a:xfrm>
              <a:off x="9304019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0480 w 59690"/>
                <a:gd name="connsiteY10" fmla="*/ 11430 h 66040"/>
                <a:gd name="connsiteX11" fmla="*/ 11430 w 59690"/>
                <a:gd name="connsiteY11" fmla="*/ 29210 h 66040"/>
                <a:gd name="connsiteX12" fmla="*/ 46990 w 59690"/>
                <a:gd name="connsiteY12" fmla="*/ 29210 h 66040"/>
                <a:gd name="connsiteX13" fmla="*/ 3048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90" y="29210"/>
                  </a:lnTo>
                  <a:cubicBezTo>
                    <a:pt x="46990" y="20320"/>
                    <a:pt x="40640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3877CACC-9719-E309-984B-6C97A73A0735}"/>
                </a:ext>
              </a:extLst>
            </p:cNvPr>
            <p:cNvSpPr/>
            <p:nvPr/>
          </p:nvSpPr>
          <p:spPr>
            <a:xfrm>
              <a:off x="9380219" y="7372350"/>
              <a:ext cx="25400" cy="92709"/>
            </a:xfrm>
            <a:custGeom>
              <a:avLst/>
              <a:gdLst>
                <a:gd name="connsiteX0" fmla="*/ 1270 w 25400"/>
                <a:gd name="connsiteY0" fmla="*/ 0 h 92709"/>
                <a:gd name="connsiteX1" fmla="*/ 12700 w 25400"/>
                <a:gd name="connsiteY1" fmla="*/ 0 h 92709"/>
                <a:gd name="connsiteX2" fmla="*/ 12700 w 25400"/>
                <a:gd name="connsiteY2" fmla="*/ 72390 h 92709"/>
                <a:gd name="connsiteX3" fmla="*/ 20320 w 25400"/>
                <a:gd name="connsiteY3" fmla="*/ 82550 h 92709"/>
                <a:gd name="connsiteX4" fmla="*/ 25400 w 25400"/>
                <a:gd name="connsiteY4" fmla="*/ 82550 h 92709"/>
                <a:gd name="connsiteX5" fmla="*/ 25400 w 25400"/>
                <a:gd name="connsiteY5" fmla="*/ 92710 h 92709"/>
                <a:gd name="connsiteX6" fmla="*/ 16511 w 25400"/>
                <a:gd name="connsiteY6" fmla="*/ 92710 h 92709"/>
                <a:gd name="connsiteX7" fmla="*/ 0 w 25400"/>
                <a:gd name="connsiteY7" fmla="*/ 74930 h 92709"/>
                <a:gd name="connsiteX8" fmla="*/ 0 w 25400"/>
                <a:gd name="connsiteY8" fmla="*/ 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400" h="92709">
                  <a:moveTo>
                    <a:pt x="1270" y="0"/>
                  </a:moveTo>
                  <a:lnTo>
                    <a:pt x="12700" y="0"/>
                  </a:lnTo>
                  <a:lnTo>
                    <a:pt x="12700" y="72390"/>
                  </a:lnTo>
                  <a:cubicBezTo>
                    <a:pt x="12700" y="78740"/>
                    <a:pt x="15240" y="82550"/>
                    <a:pt x="20320" y="82550"/>
                  </a:cubicBezTo>
                  <a:cubicBezTo>
                    <a:pt x="25400" y="82550"/>
                    <a:pt x="25400" y="82550"/>
                    <a:pt x="25400" y="82550"/>
                  </a:cubicBezTo>
                  <a:lnTo>
                    <a:pt x="25400" y="92710"/>
                  </a:lnTo>
                  <a:cubicBezTo>
                    <a:pt x="25400" y="92710"/>
                    <a:pt x="21590" y="92710"/>
                    <a:pt x="16511" y="92710"/>
                  </a:cubicBezTo>
                  <a:cubicBezTo>
                    <a:pt x="7620" y="92710"/>
                    <a:pt x="0" y="87630"/>
                    <a:pt x="0" y="7493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1F2E8673-E2AA-8E3A-5411-85E0621FCB75}"/>
                </a:ext>
              </a:extLst>
            </p:cNvPr>
            <p:cNvSpPr/>
            <p:nvPr/>
          </p:nvSpPr>
          <p:spPr>
            <a:xfrm>
              <a:off x="9418319" y="7374890"/>
              <a:ext cx="15240" cy="88900"/>
            </a:xfrm>
            <a:custGeom>
              <a:avLst/>
              <a:gdLst>
                <a:gd name="connsiteX0" fmla="*/ 7620 w 15240"/>
                <a:gd name="connsiteY0" fmla="*/ 0 h 88900"/>
                <a:gd name="connsiteX1" fmla="*/ 15240 w 15240"/>
                <a:gd name="connsiteY1" fmla="*/ 7620 h 88900"/>
                <a:gd name="connsiteX2" fmla="*/ 7620 w 15240"/>
                <a:gd name="connsiteY2" fmla="*/ 15240 h 88900"/>
                <a:gd name="connsiteX3" fmla="*/ 0 w 15240"/>
                <a:gd name="connsiteY3" fmla="*/ 7620 h 88900"/>
                <a:gd name="connsiteX4" fmla="*/ 7620 w 15240"/>
                <a:gd name="connsiteY4" fmla="*/ 0 h 88900"/>
                <a:gd name="connsiteX5" fmla="*/ 13970 w 15240"/>
                <a:gd name="connsiteY5" fmla="*/ 25400 h 88900"/>
                <a:gd name="connsiteX6" fmla="*/ 13970 w 15240"/>
                <a:gd name="connsiteY6" fmla="*/ 88900 h 88900"/>
                <a:gd name="connsiteX7" fmla="*/ 2540 w 15240"/>
                <a:gd name="connsiteY7" fmla="*/ 88900 h 88900"/>
                <a:gd name="connsiteX8" fmla="*/ 2540 w 15240"/>
                <a:gd name="connsiteY8" fmla="*/ 25400 h 88900"/>
                <a:gd name="connsiteX9" fmla="*/ 13970 w 15240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0" h="88900">
                  <a:moveTo>
                    <a:pt x="7620" y="0"/>
                  </a:moveTo>
                  <a:cubicBezTo>
                    <a:pt x="11430" y="0"/>
                    <a:pt x="15240" y="2540"/>
                    <a:pt x="15240" y="7620"/>
                  </a:cubicBezTo>
                  <a:cubicBezTo>
                    <a:pt x="15240" y="12700"/>
                    <a:pt x="12700" y="15240"/>
                    <a:pt x="7620" y="15240"/>
                  </a:cubicBezTo>
                  <a:cubicBezTo>
                    <a:pt x="2540" y="15240"/>
                    <a:pt x="0" y="12700"/>
                    <a:pt x="0" y="7620"/>
                  </a:cubicBezTo>
                  <a:cubicBezTo>
                    <a:pt x="0" y="2540"/>
                    <a:pt x="2540" y="0"/>
                    <a:pt x="7620" y="0"/>
                  </a:cubicBezTo>
                  <a:close/>
                  <a:moveTo>
                    <a:pt x="13970" y="25400"/>
                  </a:moveTo>
                  <a:lnTo>
                    <a:pt x="13970" y="88900"/>
                  </a:lnTo>
                  <a:lnTo>
                    <a:pt x="2540" y="88900"/>
                  </a:lnTo>
                  <a:lnTo>
                    <a:pt x="2540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4202F015-6D62-2EB1-0F2B-83B3DD603EDD}"/>
                </a:ext>
              </a:extLst>
            </p:cNvPr>
            <p:cNvSpPr/>
            <p:nvPr/>
          </p:nvSpPr>
          <p:spPr>
            <a:xfrm>
              <a:off x="9456419" y="7399019"/>
              <a:ext cx="55880" cy="66040"/>
            </a:xfrm>
            <a:custGeom>
              <a:avLst/>
              <a:gdLst>
                <a:gd name="connsiteX0" fmla="*/ 10161 w 55880"/>
                <a:gd name="connsiteY0" fmla="*/ 1270 h 66040"/>
                <a:gd name="connsiteX1" fmla="*/ 10161 w 55880"/>
                <a:gd name="connsiteY1" fmla="*/ 10161 h 66040"/>
                <a:gd name="connsiteX2" fmla="*/ 10161 w 55880"/>
                <a:gd name="connsiteY2" fmla="*/ 15240 h 66040"/>
                <a:gd name="connsiteX3" fmla="*/ 10161 w 55880"/>
                <a:gd name="connsiteY3" fmla="*/ 15240 h 66040"/>
                <a:gd name="connsiteX4" fmla="*/ 34290 w 55880"/>
                <a:gd name="connsiteY4" fmla="*/ 0 h 66040"/>
                <a:gd name="connsiteX5" fmla="*/ 55880 w 55880"/>
                <a:gd name="connsiteY5" fmla="*/ 25400 h 66040"/>
                <a:gd name="connsiteX6" fmla="*/ 55880 w 55880"/>
                <a:gd name="connsiteY6" fmla="*/ 64770 h 66040"/>
                <a:gd name="connsiteX7" fmla="*/ 44450 w 55880"/>
                <a:gd name="connsiteY7" fmla="*/ 64770 h 66040"/>
                <a:gd name="connsiteX8" fmla="*/ 44450 w 55880"/>
                <a:gd name="connsiteY8" fmla="*/ 27940 h 66040"/>
                <a:gd name="connsiteX9" fmla="*/ 33020 w 55880"/>
                <a:gd name="connsiteY9" fmla="*/ 11430 h 66040"/>
                <a:gd name="connsiteX10" fmla="*/ 11430 w 55880"/>
                <a:gd name="connsiteY10" fmla="*/ 34290 h 66040"/>
                <a:gd name="connsiteX11" fmla="*/ 11430 w 55880"/>
                <a:gd name="connsiteY11" fmla="*/ 66040 h 66040"/>
                <a:gd name="connsiteX12" fmla="*/ 0 w 55880"/>
                <a:gd name="connsiteY12" fmla="*/ 66040 h 66040"/>
                <a:gd name="connsiteX13" fmla="*/ 0 w 55880"/>
                <a:gd name="connsiteY13" fmla="*/ 2540 h 66040"/>
                <a:gd name="connsiteX14" fmla="*/ 11430 w 5588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880" h="66040">
                  <a:moveTo>
                    <a:pt x="10161" y="1270"/>
                  </a:moveTo>
                  <a:lnTo>
                    <a:pt x="10161" y="10161"/>
                  </a:lnTo>
                  <a:cubicBezTo>
                    <a:pt x="10161" y="12700"/>
                    <a:pt x="10161" y="15240"/>
                    <a:pt x="10161" y="15240"/>
                  </a:cubicBezTo>
                  <a:lnTo>
                    <a:pt x="10161" y="15240"/>
                  </a:lnTo>
                  <a:cubicBezTo>
                    <a:pt x="12700" y="8890"/>
                    <a:pt x="20320" y="0"/>
                    <a:pt x="34290" y="0"/>
                  </a:cubicBezTo>
                  <a:cubicBezTo>
                    <a:pt x="48261" y="0"/>
                    <a:pt x="55880" y="8890"/>
                    <a:pt x="55880" y="25400"/>
                  </a:cubicBezTo>
                  <a:lnTo>
                    <a:pt x="55880" y="64770"/>
                  </a:lnTo>
                  <a:lnTo>
                    <a:pt x="44450" y="64770"/>
                  </a:lnTo>
                  <a:lnTo>
                    <a:pt x="44450" y="27940"/>
                  </a:lnTo>
                  <a:cubicBezTo>
                    <a:pt x="44450" y="19050"/>
                    <a:pt x="43180" y="11430"/>
                    <a:pt x="33020" y="11430"/>
                  </a:cubicBezTo>
                  <a:cubicBezTo>
                    <a:pt x="22861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BDBD2678-66F5-750E-0418-86F703AD4E2E}"/>
                </a:ext>
              </a:extLst>
            </p:cNvPr>
            <p:cNvSpPr/>
            <p:nvPr/>
          </p:nvSpPr>
          <p:spPr>
            <a:xfrm>
              <a:off x="9528809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0480 w 59690"/>
                <a:gd name="connsiteY10" fmla="*/ 11430 h 66040"/>
                <a:gd name="connsiteX11" fmla="*/ 11430 w 59690"/>
                <a:gd name="connsiteY11" fmla="*/ 29210 h 66040"/>
                <a:gd name="connsiteX12" fmla="*/ 46990 w 59690"/>
                <a:gd name="connsiteY12" fmla="*/ 29210 h 66040"/>
                <a:gd name="connsiteX13" fmla="*/ 3048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90" y="29210"/>
                  </a:lnTo>
                  <a:cubicBezTo>
                    <a:pt x="46990" y="20320"/>
                    <a:pt x="40640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EC4E5D66-D9D3-A5A4-736F-E0DD3976FDA7}"/>
                </a:ext>
              </a:extLst>
            </p:cNvPr>
            <p:cNvSpPr/>
            <p:nvPr/>
          </p:nvSpPr>
          <p:spPr>
            <a:xfrm>
              <a:off x="9599930" y="7399019"/>
              <a:ext cx="44450" cy="66040"/>
            </a:xfrm>
            <a:custGeom>
              <a:avLst/>
              <a:gdLst>
                <a:gd name="connsiteX0" fmla="*/ 19050 w 44450"/>
                <a:gd name="connsiteY0" fmla="*/ 38100 h 66040"/>
                <a:gd name="connsiteX1" fmla="*/ 0 w 44450"/>
                <a:gd name="connsiteY1" fmla="*/ 17780 h 66040"/>
                <a:gd name="connsiteX2" fmla="*/ 22860 w 44450"/>
                <a:gd name="connsiteY2" fmla="*/ 0 h 66040"/>
                <a:gd name="connsiteX3" fmla="*/ 40639 w 44450"/>
                <a:gd name="connsiteY3" fmla="*/ 3811 h 66040"/>
                <a:gd name="connsiteX4" fmla="*/ 40639 w 44450"/>
                <a:gd name="connsiteY4" fmla="*/ 13970 h 66040"/>
                <a:gd name="connsiteX5" fmla="*/ 24130 w 44450"/>
                <a:gd name="connsiteY5" fmla="*/ 10161 h 66040"/>
                <a:gd name="connsiteX6" fmla="*/ 11430 w 44450"/>
                <a:gd name="connsiteY6" fmla="*/ 17780 h 66040"/>
                <a:gd name="connsiteX7" fmla="*/ 24130 w 44450"/>
                <a:gd name="connsiteY7" fmla="*/ 27940 h 66040"/>
                <a:gd name="connsiteX8" fmla="*/ 44450 w 44450"/>
                <a:gd name="connsiteY8" fmla="*/ 48261 h 66040"/>
                <a:gd name="connsiteX9" fmla="*/ 21589 w 44450"/>
                <a:gd name="connsiteY9" fmla="*/ 66040 h 66040"/>
                <a:gd name="connsiteX10" fmla="*/ 1270 w 44450"/>
                <a:gd name="connsiteY10" fmla="*/ 62230 h 66040"/>
                <a:gd name="connsiteX11" fmla="*/ 1270 w 44450"/>
                <a:gd name="connsiteY11" fmla="*/ 52070 h 66040"/>
                <a:gd name="connsiteX12" fmla="*/ 21589 w 44450"/>
                <a:gd name="connsiteY12" fmla="*/ 57150 h 66040"/>
                <a:gd name="connsiteX13" fmla="*/ 34289 w 44450"/>
                <a:gd name="connsiteY13" fmla="*/ 48261 h 66040"/>
                <a:gd name="connsiteX14" fmla="*/ 20320 w 44450"/>
                <a:gd name="connsiteY14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450" h="66040">
                  <a:moveTo>
                    <a:pt x="19050" y="38100"/>
                  </a:moveTo>
                  <a:cubicBezTo>
                    <a:pt x="7620" y="34290"/>
                    <a:pt x="0" y="29211"/>
                    <a:pt x="0" y="17780"/>
                  </a:cubicBezTo>
                  <a:cubicBezTo>
                    <a:pt x="0" y="6350"/>
                    <a:pt x="8889" y="0"/>
                    <a:pt x="22860" y="0"/>
                  </a:cubicBezTo>
                  <a:cubicBezTo>
                    <a:pt x="36830" y="0"/>
                    <a:pt x="36830" y="1270"/>
                    <a:pt x="40639" y="3811"/>
                  </a:cubicBezTo>
                  <a:lnTo>
                    <a:pt x="40639" y="13970"/>
                  </a:lnTo>
                  <a:cubicBezTo>
                    <a:pt x="35560" y="11430"/>
                    <a:pt x="29210" y="10161"/>
                    <a:pt x="24130" y="10161"/>
                  </a:cubicBezTo>
                  <a:cubicBezTo>
                    <a:pt x="19050" y="10161"/>
                    <a:pt x="11430" y="12700"/>
                    <a:pt x="11430" y="17780"/>
                  </a:cubicBezTo>
                  <a:cubicBezTo>
                    <a:pt x="11430" y="22861"/>
                    <a:pt x="15239" y="25400"/>
                    <a:pt x="24130" y="27940"/>
                  </a:cubicBezTo>
                  <a:cubicBezTo>
                    <a:pt x="38100" y="33020"/>
                    <a:pt x="44450" y="36830"/>
                    <a:pt x="44450" y="48261"/>
                  </a:cubicBezTo>
                  <a:cubicBezTo>
                    <a:pt x="44450" y="59690"/>
                    <a:pt x="35560" y="66040"/>
                    <a:pt x="21589" y="66040"/>
                  </a:cubicBezTo>
                  <a:cubicBezTo>
                    <a:pt x="7620" y="66040"/>
                    <a:pt x="6350" y="64770"/>
                    <a:pt x="1270" y="62230"/>
                  </a:cubicBezTo>
                  <a:lnTo>
                    <a:pt x="1270" y="52070"/>
                  </a:lnTo>
                  <a:cubicBezTo>
                    <a:pt x="7620" y="54611"/>
                    <a:pt x="15239" y="57150"/>
                    <a:pt x="21589" y="57150"/>
                  </a:cubicBezTo>
                  <a:cubicBezTo>
                    <a:pt x="27939" y="57150"/>
                    <a:pt x="34289" y="54611"/>
                    <a:pt x="34289" y="48261"/>
                  </a:cubicBezTo>
                  <a:cubicBezTo>
                    <a:pt x="34289" y="41911"/>
                    <a:pt x="29210" y="40640"/>
                    <a:pt x="2032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7" name="Freeform 46">
            <a:extLst>
              <a:ext uri="{FF2B5EF4-FFF2-40B4-BE49-F238E27FC236}">
                <a16:creationId xmlns:a16="http://schemas.microsoft.com/office/drawing/2014/main" id="{4614E0B8-F51D-AD7E-0EB5-13F733CE0611}"/>
              </a:ext>
            </a:extLst>
          </p:cNvPr>
          <p:cNvSpPr/>
          <p:nvPr/>
        </p:nvSpPr>
        <p:spPr>
          <a:xfrm>
            <a:off x="408939" y="1257300"/>
            <a:ext cx="9240519" cy="12700"/>
          </a:xfrm>
          <a:custGeom>
            <a:avLst/>
            <a:gdLst>
              <a:gd name="connsiteX0" fmla="*/ 0 w 9240519"/>
              <a:gd name="connsiteY0" fmla="*/ 0 h 12700"/>
              <a:gd name="connsiteX1" fmla="*/ 9240520 w 9240519"/>
              <a:gd name="connsiteY1" fmla="*/ 0 h 1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240519" h="12700">
                <a:moveTo>
                  <a:pt x="0" y="0"/>
                </a:moveTo>
                <a:lnTo>
                  <a:pt x="9240520" y="0"/>
                </a:lnTo>
              </a:path>
            </a:pathLst>
          </a:custGeom>
          <a:ln w="25400" cap="flat">
            <a:solidFill>
              <a:srgbClr val="717073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33" name="Group 432">
            <a:extLst>
              <a:ext uri="{FF2B5EF4-FFF2-40B4-BE49-F238E27FC236}">
                <a16:creationId xmlns:a16="http://schemas.microsoft.com/office/drawing/2014/main" id="{633033F0-C85A-A1C7-3C20-8B5CC1F55840}"/>
              </a:ext>
            </a:extLst>
          </p:cNvPr>
          <p:cNvGrpSpPr/>
          <p:nvPr/>
        </p:nvGrpSpPr>
        <p:grpSpPr>
          <a:xfrm>
            <a:off x="416559" y="594359"/>
            <a:ext cx="4900931" cy="474979"/>
            <a:chOff x="416559" y="594359"/>
            <a:chExt cx="4900931" cy="474979"/>
          </a:xfrm>
        </p:grpSpPr>
        <p:grpSp>
          <p:nvGrpSpPr>
            <p:cNvPr id="48" name="Graphic 4">
              <a:extLst>
                <a:ext uri="{FF2B5EF4-FFF2-40B4-BE49-F238E27FC236}">
                  <a16:creationId xmlns:a16="http://schemas.microsoft.com/office/drawing/2014/main" id="{14BCCE95-92E7-3552-3836-077151900089}"/>
                </a:ext>
              </a:extLst>
            </p:cNvPr>
            <p:cNvGrpSpPr/>
            <p:nvPr/>
          </p:nvGrpSpPr>
          <p:grpSpPr>
            <a:xfrm>
              <a:off x="1084580" y="673100"/>
              <a:ext cx="4232910" cy="285750"/>
              <a:chOff x="1084580" y="673100"/>
              <a:chExt cx="4232910" cy="285750"/>
            </a:xfrm>
            <a:solidFill>
              <a:srgbClr val="8B0E04"/>
            </a:solidFill>
          </p:grpSpPr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385B352C-5229-1995-6CC3-83D1898EFD18}"/>
                  </a:ext>
                </a:extLst>
              </p:cNvPr>
              <p:cNvSpPr/>
              <p:nvPr/>
            </p:nvSpPr>
            <p:spPr>
              <a:xfrm>
                <a:off x="1084580" y="673100"/>
                <a:ext cx="201930" cy="285750"/>
              </a:xfrm>
              <a:custGeom>
                <a:avLst/>
                <a:gdLst>
                  <a:gd name="connsiteX0" fmla="*/ 199390 w 201930"/>
                  <a:gd name="connsiteY0" fmla="*/ 201930 h 285750"/>
                  <a:gd name="connsiteX1" fmla="*/ 88900 w 201930"/>
                  <a:gd name="connsiteY1" fmla="*/ 285750 h 285750"/>
                  <a:gd name="connsiteX2" fmla="*/ 5080 w 201930"/>
                  <a:gd name="connsiteY2" fmla="*/ 270510 h 285750"/>
                  <a:gd name="connsiteX3" fmla="*/ 5080 w 201930"/>
                  <a:gd name="connsiteY3" fmla="*/ 194310 h 285750"/>
                  <a:gd name="connsiteX4" fmla="*/ 85090 w 201930"/>
                  <a:gd name="connsiteY4" fmla="*/ 215900 h 285750"/>
                  <a:gd name="connsiteX5" fmla="*/ 121920 w 201930"/>
                  <a:gd name="connsiteY5" fmla="*/ 201930 h 285750"/>
                  <a:gd name="connsiteX6" fmla="*/ 74930 w 201930"/>
                  <a:gd name="connsiteY6" fmla="*/ 173990 h 285750"/>
                  <a:gd name="connsiteX7" fmla="*/ 0 w 201930"/>
                  <a:gd name="connsiteY7" fmla="*/ 86360 h 285750"/>
                  <a:gd name="connsiteX8" fmla="*/ 107950 w 201930"/>
                  <a:gd name="connsiteY8" fmla="*/ 0 h 285750"/>
                  <a:gd name="connsiteX9" fmla="*/ 182880 w 201930"/>
                  <a:gd name="connsiteY9" fmla="*/ 12700 h 285750"/>
                  <a:gd name="connsiteX10" fmla="*/ 182880 w 201930"/>
                  <a:gd name="connsiteY10" fmla="*/ 86360 h 285750"/>
                  <a:gd name="connsiteX11" fmla="*/ 115570 w 201930"/>
                  <a:gd name="connsiteY11" fmla="*/ 68580 h 285750"/>
                  <a:gd name="connsiteX12" fmla="*/ 80010 w 201930"/>
                  <a:gd name="connsiteY12" fmla="*/ 86360 h 285750"/>
                  <a:gd name="connsiteX13" fmla="*/ 124460 w 201930"/>
                  <a:gd name="connsiteY13" fmla="*/ 114300 h 285750"/>
                  <a:gd name="connsiteX14" fmla="*/ 201930 w 201930"/>
                  <a:gd name="connsiteY14" fmla="*/ 20193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1930" h="285750">
                    <a:moveTo>
                      <a:pt x="199390" y="201930"/>
                    </a:moveTo>
                    <a:cubicBezTo>
                      <a:pt x="199390" y="254000"/>
                      <a:pt x="160020" y="285750"/>
                      <a:pt x="88900" y="285750"/>
                    </a:cubicBezTo>
                    <a:cubicBezTo>
                      <a:pt x="17780" y="285750"/>
                      <a:pt x="26670" y="279400"/>
                      <a:pt x="5080" y="270510"/>
                    </a:cubicBezTo>
                    <a:lnTo>
                      <a:pt x="5080" y="194310"/>
                    </a:lnTo>
                    <a:cubicBezTo>
                      <a:pt x="30480" y="208280"/>
                      <a:pt x="60960" y="215900"/>
                      <a:pt x="85090" y="215900"/>
                    </a:cubicBezTo>
                    <a:cubicBezTo>
                      <a:pt x="109220" y="215900"/>
                      <a:pt x="121920" y="212090"/>
                      <a:pt x="121920" y="201930"/>
                    </a:cubicBezTo>
                    <a:cubicBezTo>
                      <a:pt x="121920" y="191770"/>
                      <a:pt x="104140" y="185420"/>
                      <a:pt x="74930" y="173990"/>
                    </a:cubicBezTo>
                    <a:cubicBezTo>
                      <a:pt x="30480" y="157480"/>
                      <a:pt x="0" y="138430"/>
                      <a:pt x="0" y="86360"/>
                    </a:cubicBezTo>
                    <a:cubicBezTo>
                      <a:pt x="0" y="34290"/>
                      <a:pt x="41910" y="0"/>
                      <a:pt x="107950" y="0"/>
                    </a:cubicBezTo>
                    <a:cubicBezTo>
                      <a:pt x="173990" y="0"/>
                      <a:pt x="163830" y="5080"/>
                      <a:pt x="182880" y="12700"/>
                    </a:cubicBezTo>
                    <a:lnTo>
                      <a:pt x="182880" y="86360"/>
                    </a:lnTo>
                    <a:cubicBezTo>
                      <a:pt x="166370" y="74930"/>
                      <a:pt x="140970" y="68580"/>
                      <a:pt x="115570" y="68580"/>
                    </a:cubicBezTo>
                    <a:cubicBezTo>
                      <a:pt x="90170" y="68580"/>
                      <a:pt x="80010" y="74930"/>
                      <a:pt x="80010" y="86360"/>
                    </a:cubicBezTo>
                    <a:cubicBezTo>
                      <a:pt x="80010" y="97790"/>
                      <a:pt x="96520" y="102870"/>
                      <a:pt x="124460" y="114300"/>
                    </a:cubicBezTo>
                    <a:cubicBezTo>
                      <a:pt x="168910" y="132080"/>
                      <a:pt x="201930" y="151130"/>
                      <a:pt x="201930" y="20193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8BAEDDEE-60B3-086A-5B90-6C0157B3FB6D}"/>
                  </a:ext>
                </a:extLst>
              </p:cNvPr>
              <p:cNvSpPr/>
              <p:nvPr/>
            </p:nvSpPr>
            <p:spPr>
              <a:xfrm>
                <a:off x="1330960" y="678180"/>
                <a:ext cx="189229" cy="275589"/>
              </a:xfrm>
              <a:custGeom>
                <a:avLst/>
                <a:gdLst>
                  <a:gd name="connsiteX0" fmla="*/ 0 w 189229"/>
                  <a:gd name="connsiteY0" fmla="*/ 0 h 275589"/>
                  <a:gd name="connsiteX1" fmla="*/ 184150 w 189229"/>
                  <a:gd name="connsiteY1" fmla="*/ 0 h 275589"/>
                  <a:gd name="connsiteX2" fmla="*/ 184150 w 189229"/>
                  <a:gd name="connsiteY2" fmla="*/ 67310 h 275589"/>
                  <a:gd name="connsiteX3" fmla="*/ 80010 w 189229"/>
                  <a:gd name="connsiteY3" fmla="*/ 67310 h 275589"/>
                  <a:gd name="connsiteX4" fmla="*/ 80010 w 189229"/>
                  <a:gd name="connsiteY4" fmla="*/ 104140 h 275589"/>
                  <a:gd name="connsiteX5" fmla="*/ 168910 w 189229"/>
                  <a:gd name="connsiteY5" fmla="*/ 104140 h 275589"/>
                  <a:gd name="connsiteX6" fmla="*/ 168910 w 189229"/>
                  <a:gd name="connsiteY6" fmla="*/ 167640 h 275589"/>
                  <a:gd name="connsiteX7" fmla="*/ 80010 w 189229"/>
                  <a:gd name="connsiteY7" fmla="*/ 167640 h 275589"/>
                  <a:gd name="connsiteX8" fmla="*/ 80010 w 189229"/>
                  <a:gd name="connsiteY8" fmla="*/ 208280 h 275589"/>
                  <a:gd name="connsiteX9" fmla="*/ 189230 w 189229"/>
                  <a:gd name="connsiteY9" fmla="*/ 208280 h 275589"/>
                  <a:gd name="connsiteX10" fmla="*/ 189230 w 189229"/>
                  <a:gd name="connsiteY10" fmla="*/ 275590 h 275589"/>
                  <a:gd name="connsiteX11" fmla="*/ 0 w 189229"/>
                  <a:gd name="connsiteY11" fmla="*/ 275590 h 275589"/>
                  <a:gd name="connsiteX12" fmla="*/ 0 w 189229"/>
                  <a:gd name="connsiteY12" fmla="*/ 1270 h 275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9229" h="275589">
                    <a:moveTo>
                      <a:pt x="0" y="0"/>
                    </a:moveTo>
                    <a:lnTo>
                      <a:pt x="184150" y="0"/>
                    </a:lnTo>
                    <a:lnTo>
                      <a:pt x="184150" y="67310"/>
                    </a:lnTo>
                    <a:lnTo>
                      <a:pt x="80010" y="67310"/>
                    </a:lnTo>
                    <a:lnTo>
                      <a:pt x="80010" y="104140"/>
                    </a:lnTo>
                    <a:lnTo>
                      <a:pt x="168910" y="104140"/>
                    </a:lnTo>
                    <a:lnTo>
                      <a:pt x="168910" y="167640"/>
                    </a:lnTo>
                    <a:lnTo>
                      <a:pt x="80010" y="167640"/>
                    </a:lnTo>
                    <a:lnTo>
                      <a:pt x="80010" y="208280"/>
                    </a:lnTo>
                    <a:lnTo>
                      <a:pt x="189230" y="208280"/>
                    </a:lnTo>
                    <a:lnTo>
                      <a:pt x="189230" y="275590"/>
                    </a:lnTo>
                    <a:lnTo>
                      <a:pt x="0" y="275590"/>
                    </a:lnTo>
                    <a:lnTo>
                      <a:pt x="0" y="127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D54EEA17-B108-65A1-136A-4EF9E9EE4C0B}"/>
                  </a:ext>
                </a:extLst>
              </p:cNvPr>
              <p:cNvSpPr/>
              <p:nvPr/>
            </p:nvSpPr>
            <p:spPr>
              <a:xfrm>
                <a:off x="1546860" y="673100"/>
                <a:ext cx="226060" cy="284480"/>
              </a:xfrm>
              <a:custGeom>
                <a:avLst/>
                <a:gdLst>
                  <a:gd name="connsiteX0" fmla="*/ 146050 w 226060"/>
                  <a:gd name="connsiteY0" fmla="*/ 0 h 284480"/>
                  <a:gd name="connsiteX1" fmla="*/ 223520 w 226060"/>
                  <a:gd name="connsiteY1" fmla="*/ 17780 h 284480"/>
                  <a:gd name="connsiteX2" fmla="*/ 223520 w 226060"/>
                  <a:gd name="connsiteY2" fmla="*/ 90170 h 284480"/>
                  <a:gd name="connsiteX3" fmla="*/ 153670 w 226060"/>
                  <a:gd name="connsiteY3" fmla="*/ 72390 h 284480"/>
                  <a:gd name="connsiteX4" fmla="*/ 80010 w 226060"/>
                  <a:gd name="connsiteY4" fmla="*/ 142240 h 284480"/>
                  <a:gd name="connsiteX5" fmla="*/ 149860 w 226060"/>
                  <a:gd name="connsiteY5" fmla="*/ 212090 h 284480"/>
                  <a:gd name="connsiteX6" fmla="*/ 226060 w 226060"/>
                  <a:gd name="connsiteY6" fmla="*/ 194310 h 284480"/>
                  <a:gd name="connsiteX7" fmla="*/ 226060 w 226060"/>
                  <a:gd name="connsiteY7" fmla="*/ 267970 h 284480"/>
                  <a:gd name="connsiteX8" fmla="*/ 142240 w 226060"/>
                  <a:gd name="connsiteY8" fmla="*/ 284480 h 284480"/>
                  <a:gd name="connsiteX9" fmla="*/ 0 w 226060"/>
                  <a:gd name="connsiteY9" fmla="*/ 142240 h 284480"/>
                  <a:gd name="connsiteX10" fmla="*/ 146050 w 226060"/>
                  <a:gd name="connsiteY10" fmla="*/ 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6060" h="284480">
                    <a:moveTo>
                      <a:pt x="146050" y="0"/>
                    </a:moveTo>
                    <a:cubicBezTo>
                      <a:pt x="181610" y="0"/>
                      <a:pt x="204470" y="7620"/>
                      <a:pt x="223520" y="17780"/>
                    </a:cubicBezTo>
                    <a:lnTo>
                      <a:pt x="223520" y="90170"/>
                    </a:lnTo>
                    <a:cubicBezTo>
                      <a:pt x="208280" y="82550"/>
                      <a:pt x="185420" y="72390"/>
                      <a:pt x="153670" y="72390"/>
                    </a:cubicBezTo>
                    <a:cubicBezTo>
                      <a:pt x="105410" y="72390"/>
                      <a:pt x="80010" y="106680"/>
                      <a:pt x="80010" y="142240"/>
                    </a:cubicBezTo>
                    <a:cubicBezTo>
                      <a:pt x="80010" y="177800"/>
                      <a:pt x="105410" y="212090"/>
                      <a:pt x="149860" y="212090"/>
                    </a:cubicBezTo>
                    <a:cubicBezTo>
                      <a:pt x="194310" y="212090"/>
                      <a:pt x="209550" y="201930"/>
                      <a:pt x="226060" y="194310"/>
                    </a:cubicBezTo>
                    <a:lnTo>
                      <a:pt x="226060" y="267970"/>
                    </a:lnTo>
                    <a:cubicBezTo>
                      <a:pt x="207010" y="278130"/>
                      <a:pt x="175260" y="284480"/>
                      <a:pt x="14224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3770017B-7B17-D06F-4870-2768CE52F5F1}"/>
                  </a:ext>
                </a:extLst>
              </p:cNvPr>
              <p:cNvSpPr/>
              <p:nvPr/>
            </p:nvSpPr>
            <p:spPr>
              <a:xfrm>
                <a:off x="1812289" y="678180"/>
                <a:ext cx="219710" cy="274319"/>
              </a:xfrm>
              <a:custGeom>
                <a:avLst/>
                <a:gdLst>
                  <a:gd name="connsiteX0" fmla="*/ 219710 w 219710"/>
                  <a:gd name="connsiteY0" fmla="*/ 0 h 274319"/>
                  <a:gd name="connsiteX1" fmla="*/ 219710 w 219710"/>
                  <a:gd name="connsiteY1" fmla="*/ 67310 h 274319"/>
                  <a:gd name="connsiteX2" fmla="*/ 149860 w 219710"/>
                  <a:gd name="connsiteY2" fmla="*/ 67310 h 274319"/>
                  <a:gd name="connsiteX3" fmla="*/ 149860 w 219710"/>
                  <a:gd name="connsiteY3" fmla="*/ 274320 h 274319"/>
                  <a:gd name="connsiteX4" fmla="*/ 69850 w 219710"/>
                  <a:gd name="connsiteY4" fmla="*/ 274320 h 274319"/>
                  <a:gd name="connsiteX5" fmla="*/ 69850 w 219710"/>
                  <a:gd name="connsiteY5" fmla="*/ 67310 h 274319"/>
                  <a:gd name="connsiteX6" fmla="*/ 0 w 219710"/>
                  <a:gd name="connsiteY6" fmla="*/ 67310 h 274319"/>
                  <a:gd name="connsiteX7" fmla="*/ 0 w 219710"/>
                  <a:gd name="connsiteY7" fmla="*/ 0 h 274319"/>
                  <a:gd name="connsiteX8" fmla="*/ 219710 w 219710"/>
                  <a:gd name="connsiteY8" fmla="*/ 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9710" h="274319">
                    <a:moveTo>
                      <a:pt x="219710" y="0"/>
                    </a:moveTo>
                    <a:lnTo>
                      <a:pt x="219710" y="67310"/>
                    </a:lnTo>
                    <a:lnTo>
                      <a:pt x="149860" y="67310"/>
                    </a:lnTo>
                    <a:lnTo>
                      <a:pt x="149860" y="274320"/>
                    </a:lnTo>
                    <a:lnTo>
                      <a:pt x="69850" y="274320"/>
                    </a:lnTo>
                    <a:lnTo>
                      <a:pt x="69850" y="67310"/>
                    </a:lnTo>
                    <a:lnTo>
                      <a:pt x="0" y="67310"/>
                    </a:lnTo>
                    <a:lnTo>
                      <a:pt x="0" y="0"/>
                    </a:lnTo>
                    <a:lnTo>
                      <a:pt x="21971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9077EBBB-6574-6A1D-1958-98A2F6FF22A5}"/>
                  </a:ext>
                </a:extLst>
              </p:cNvPr>
              <p:cNvSpPr/>
              <p:nvPr/>
            </p:nvSpPr>
            <p:spPr>
              <a:xfrm>
                <a:off x="2073910" y="678180"/>
                <a:ext cx="80010" cy="274319"/>
              </a:xfrm>
              <a:custGeom>
                <a:avLst/>
                <a:gdLst>
                  <a:gd name="connsiteX0" fmla="*/ 80010 w 80010"/>
                  <a:gd name="connsiteY0" fmla="*/ 274320 h 274319"/>
                  <a:gd name="connsiteX1" fmla="*/ 0 w 80010"/>
                  <a:gd name="connsiteY1" fmla="*/ 274320 h 274319"/>
                  <a:gd name="connsiteX2" fmla="*/ 0 w 80010"/>
                  <a:gd name="connsiteY2" fmla="*/ 0 h 274319"/>
                  <a:gd name="connsiteX3" fmla="*/ 80010 w 80010"/>
                  <a:gd name="connsiteY3" fmla="*/ 0 h 274319"/>
                  <a:gd name="connsiteX4" fmla="*/ 80010 w 80010"/>
                  <a:gd name="connsiteY4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10" h="274319">
                    <a:moveTo>
                      <a:pt x="80010" y="274320"/>
                    </a:moveTo>
                    <a:lnTo>
                      <a:pt x="0" y="274320"/>
                    </a:lnTo>
                    <a:lnTo>
                      <a:pt x="0" y="0"/>
                    </a:lnTo>
                    <a:lnTo>
                      <a:pt x="80010" y="0"/>
                    </a:lnTo>
                    <a:lnTo>
                      <a:pt x="80010" y="27432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C8A6C691-5867-FFE1-AE9E-AB54AFC777CA}"/>
                  </a:ext>
                </a:extLst>
              </p:cNvPr>
              <p:cNvSpPr/>
              <p:nvPr/>
            </p:nvSpPr>
            <p:spPr>
              <a:xfrm>
                <a:off x="2203450" y="673100"/>
                <a:ext cx="292100" cy="284480"/>
              </a:xfrm>
              <a:custGeom>
                <a:avLst/>
                <a:gdLst>
                  <a:gd name="connsiteX0" fmla="*/ 146050 w 292100"/>
                  <a:gd name="connsiteY0" fmla="*/ 0 h 284480"/>
                  <a:gd name="connsiteX1" fmla="*/ 292100 w 292100"/>
                  <a:gd name="connsiteY1" fmla="*/ 142240 h 284480"/>
                  <a:gd name="connsiteX2" fmla="*/ 146050 w 292100"/>
                  <a:gd name="connsiteY2" fmla="*/ 284480 h 284480"/>
                  <a:gd name="connsiteX3" fmla="*/ 0 w 292100"/>
                  <a:gd name="connsiteY3" fmla="*/ 142240 h 284480"/>
                  <a:gd name="connsiteX4" fmla="*/ 146050 w 292100"/>
                  <a:gd name="connsiteY4" fmla="*/ 0 h 284480"/>
                  <a:gd name="connsiteX5" fmla="*/ 146050 w 292100"/>
                  <a:gd name="connsiteY5" fmla="*/ 213360 h 284480"/>
                  <a:gd name="connsiteX6" fmla="*/ 212090 w 292100"/>
                  <a:gd name="connsiteY6" fmla="*/ 143510 h 284480"/>
                  <a:gd name="connsiteX7" fmla="*/ 146050 w 292100"/>
                  <a:gd name="connsiteY7" fmla="*/ 73660 h 284480"/>
                  <a:gd name="connsiteX8" fmla="*/ 80010 w 292100"/>
                  <a:gd name="connsiteY8" fmla="*/ 143510 h 284480"/>
                  <a:gd name="connsiteX9" fmla="*/ 146050 w 292100"/>
                  <a:gd name="connsiteY9" fmla="*/ 21336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2100" h="284480">
                    <a:moveTo>
                      <a:pt x="146050" y="0"/>
                    </a:moveTo>
                    <a:cubicBezTo>
                      <a:pt x="232410" y="0"/>
                      <a:pt x="292100" y="64770"/>
                      <a:pt x="292100" y="142240"/>
                    </a:cubicBezTo>
                    <a:cubicBezTo>
                      <a:pt x="292100" y="219710"/>
                      <a:pt x="232410" y="284480"/>
                      <a:pt x="14605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lose/>
                    <a:moveTo>
                      <a:pt x="146050" y="213360"/>
                    </a:moveTo>
                    <a:cubicBezTo>
                      <a:pt x="186690" y="213360"/>
                      <a:pt x="212090" y="180340"/>
                      <a:pt x="212090" y="143510"/>
                    </a:cubicBezTo>
                    <a:cubicBezTo>
                      <a:pt x="212090" y="106680"/>
                      <a:pt x="186690" y="73660"/>
                      <a:pt x="146050" y="73660"/>
                    </a:cubicBezTo>
                    <a:cubicBezTo>
                      <a:pt x="105410" y="73660"/>
                      <a:pt x="80010" y="107950"/>
                      <a:pt x="80010" y="143510"/>
                    </a:cubicBezTo>
                    <a:cubicBezTo>
                      <a:pt x="80010" y="179070"/>
                      <a:pt x="106680" y="213360"/>
                      <a:pt x="146050" y="21336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65DBEA4E-E4AF-8FAD-D8AB-58A4DC1DEF45}"/>
                  </a:ext>
                </a:extLst>
              </p:cNvPr>
              <p:cNvSpPr/>
              <p:nvPr/>
            </p:nvSpPr>
            <p:spPr>
              <a:xfrm>
                <a:off x="2543810" y="675640"/>
                <a:ext cx="238760" cy="281940"/>
              </a:xfrm>
              <a:custGeom>
                <a:avLst/>
                <a:gdLst>
                  <a:gd name="connsiteX0" fmla="*/ 77470 w 238760"/>
                  <a:gd name="connsiteY0" fmla="*/ 154940 h 281940"/>
                  <a:gd name="connsiteX1" fmla="*/ 77470 w 238760"/>
                  <a:gd name="connsiteY1" fmla="*/ 278130 h 281940"/>
                  <a:gd name="connsiteX2" fmla="*/ 0 w 238760"/>
                  <a:gd name="connsiteY2" fmla="*/ 278130 h 281940"/>
                  <a:gd name="connsiteX3" fmla="*/ 0 w 238760"/>
                  <a:gd name="connsiteY3" fmla="*/ 0 h 281940"/>
                  <a:gd name="connsiteX4" fmla="*/ 3810 w 238760"/>
                  <a:gd name="connsiteY4" fmla="*/ 0 h 281940"/>
                  <a:gd name="connsiteX5" fmla="*/ 161290 w 238760"/>
                  <a:gd name="connsiteY5" fmla="*/ 127000 h 281940"/>
                  <a:gd name="connsiteX6" fmla="*/ 161290 w 238760"/>
                  <a:gd name="connsiteY6" fmla="*/ 3810 h 281940"/>
                  <a:gd name="connsiteX7" fmla="*/ 238760 w 238760"/>
                  <a:gd name="connsiteY7" fmla="*/ 3810 h 281940"/>
                  <a:gd name="connsiteX8" fmla="*/ 238760 w 238760"/>
                  <a:gd name="connsiteY8" fmla="*/ 281940 h 281940"/>
                  <a:gd name="connsiteX9" fmla="*/ 234950 w 238760"/>
                  <a:gd name="connsiteY9" fmla="*/ 281940 h 281940"/>
                  <a:gd name="connsiteX10" fmla="*/ 77470 w 238760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760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38760" y="3810"/>
                    </a:lnTo>
                    <a:lnTo>
                      <a:pt x="238760" y="281940"/>
                    </a:lnTo>
                    <a:lnTo>
                      <a:pt x="234950" y="281940"/>
                    </a:lnTo>
                    <a:lnTo>
                      <a:pt x="77470" y="1549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4576772F-30FA-7A3A-20F5-6BF28B000205}"/>
                  </a:ext>
                </a:extLst>
              </p:cNvPr>
              <p:cNvSpPr/>
              <p:nvPr/>
            </p:nvSpPr>
            <p:spPr>
              <a:xfrm>
                <a:off x="2898139" y="678180"/>
                <a:ext cx="234950" cy="274319"/>
              </a:xfrm>
              <a:custGeom>
                <a:avLst/>
                <a:gdLst>
                  <a:gd name="connsiteX0" fmla="*/ 137160 w 234950"/>
                  <a:gd name="connsiteY0" fmla="*/ 274320 h 274319"/>
                  <a:gd name="connsiteX1" fmla="*/ 137160 w 234950"/>
                  <a:gd name="connsiteY1" fmla="*/ 220980 h 274319"/>
                  <a:gd name="connsiteX2" fmla="*/ 0 w 234950"/>
                  <a:gd name="connsiteY2" fmla="*/ 220980 h 274319"/>
                  <a:gd name="connsiteX3" fmla="*/ 90170 w 234950"/>
                  <a:gd name="connsiteY3" fmla="*/ 0 h 274319"/>
                  <a:gd name="connsiteX4" fmla="*/ 166370 w 234950"/>
                  <a:gd name="connsiteY4" fmla="*/ 0 h 274319"/>
                  <a:gd name="connsiteX5" fmla="*/ 104140 w 234950"/>
                  <a:gd name="connsiteY5" fmla="*/ 156210 h 274319"/>
                  <a:gd name="connsiteX6" fmla="*/ 138430 w 234950"/>
                  <a:gd name="connsiteY6" fmla="*/ 156210 h 274319"/>
                  <a:gd name="connsiteX7" fmla="*/ 138430 w 234950"/>
                  <a:gd name="connsiteY7" fmla="*/ 100330 h 274319"/>
                  <a:gd name="connsiteX8" fmla="*/ 204470 w 234950"/>
                  <a:gd name="connsiteY8" fmla="*/ 100330 h 274319"/>
                  <a:gd name="connsiteX9" fmla="*/ 204470 w 234950"/>
                  <a:gd name="connsiteY9" fmla="*/ 156210 h 274319"/>
                  <a:gd name="connsiteX10" fmla="*/ 234950 w 234950"/>
                  <a:gd name="connsiteY10" fmla="*/ 156210 h 274319"/>
                  <a:gd name="connsiteX11" fmla="*/ 234950 w 234950"/>
                  <a:gd name="connsiteY11" fmla="*/ 220980 h 274319"/>
                  <a:gd name="connsiteX12" fmla="*/ 204470 w 234950"/>
                  <a:gd name="connsiteY12" fmla="*/ 220980 h 274319"/>
                  <a:gd name="connsiteX13" fmla="*/ 204470 w 234950"/>
                  <a:gd name="connsiteY13" fmla="*/ 274320 h 274319"/>
                  <a:gd name="connsiteX14" fmla="*/ 135890 w 234950"/>
                  <a:gd name="connsiteY14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34950" h="274319">
                    <a:moveTo>
                      <a:pt x="137160" y="274320"/>
                    </a:moveTo>
                    <a:lnTo>
                      <a:pt x="137160" y="220980"/>
                    </a:lnTo>
                    <a:lnTo>
                      <a:pt x="0" y="220980"/>
                    </a:lnTo>
                    <a:lnTo>
                      <a:pt x="90170" y="0"/>
                    </a:lnTo>
                    <a:lnTo>
                      <a:pt x="166370" y="0"/>
                    </a:lnTo>
                    <a:lnTo>
                      <a:pt x="104140" y="156210"/>
                    </a:lnTo>
                    <a:lnTo>
                      <a:pt x="138430" y="156210"/>
                    </a:lnTo>
                    <a:lnTo>
                      <a:pt x="138430" y="100330"/>
                    </a:lnTo>
                    <a:lnTo>
                      <a:pt x="204470" y="100330"/>
                    </a:lnTo>
                    <a:lnTo>
                      <a:pt x="204470" y="156210"/>
                    </a:lnTo>
                    <a:lnTo>
                      <a:pt x="234950" y="156210"/>
                    </a:lnTo>
                    <a:lnTo>
                      <a:pt x="234950" y="220980"/>
                    </a:lnTo>
                    <a:lnTo>
                      <a:pt x="204470" y="220980"/>
                    </a:lnTo>
                    <a:lnTo>
                      <a:pt x="204470" y="274320"/>
                    </a:lnTo>
                    <a:lnTo>
                      <a:pt x="135890" y="27432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F5BFA21C-9EB8-7E66-2503-FAFA5CCCC20D}"/>
                  </a:ext>
                </a:extLst>
              </p:cNvPr>
              <p:cNvSpPr/>
              <p:nvPr/>
            </p:nvSpPr>
            <p:spPr>
              <a:xfrm>
                <a:off x="3178810" y="756919"/>
                <a:ext cx="81280" cy="201930"/>
              </a:xfrm>
              <a:custGeom>
                <a:avLst/>
                <a:gdLst>
                  <a:gd name="connsiteX0" fmla="*/ 40640 w 81280"/>
                  <a:gd name="connsiteY0" fmla="*/ 0 h 201930"/>
                  <a:gd name="connsiteX1" fmla="*/ 81280 w 81280"/>
                  <a:gd name="connsiteY1" fmla="*/ 39370 h 201930"/>
                  <a:gd name="connsiteX2" fmla="*/ 40640 w 81280"/>
                  <a:gd name="connsiteY2" fmla="*/ 78740 h 201930"/>
                  <a:gd name="connsiteX3" fmla="*/ 0 w 81280"/>
                  <a:gd name="connsiteY3" fmla="*/ 39370 h 201930"/>
                  <a:gd name="connsiteX4" fmla="*/ 40640 w 81280"/>
                  <a:gd name="connsiteY4" fmla="*/ 0 h 201930"/>
                  <a:gd name="connsiteX5" fmla="*/ 40640 w 81280"/>
                  <a:gd name="connsiteY5" fmla="*/ 123190 h 201930"/>
                  <a:gd name="connsiteX6" fmla="*/ 81280 w 81280"/>
                  <a:gd name="connsiteY6" fmla="*/ 162560 h 201930"/>
                  <a:gd name="connsiteX7" fmla="*/ 40640 w 81280"/>
                  <a:gd name="connsiteY7" fmla="*/ 201930 h 201930"/>
                  <a:gd name="connsiteX8" fmla="*/ 0 w 81280"/>
                  <a:gd name="connsiteY8" fmla="*/ 162560 h 201930"/>
                  <a:gd name="connsiteX9" fmla="*/ 40640 w 81280"/>
                  <a:gd name="connsiteY9" fmla="*/ 123190 h 20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280" h="201930">
                    <a:moveTo>
                      <a:pt x="40640" y="0"/>
                    </a:moveTo>
                    <a:cubicBezTo>
                      <a:pt x="66040" y="0"/>
                      <a:pt x="81280" y="15240"/>
                      <a:pt x="81280" y="39370"/>
                    </a:cubicBezTo>
                    <a:cubicBezTo>
                      <a:pt x="81280" y="63500"/>
                      <a:pt x="66040" y="78740"/>
                      <a:pt x="40640" y="78740"/>
                    </a:cubicBezTo>
                    <a:cubicBezTo>
                      <a:pt x="15240" y="78740"/>
                      <a:pt x="0" y="63500"/>
                      <a:pt x="0" y="39370"/>
                    </a:cubicBezTo>
                    <a:cubicBezTo>
                      <a:pt x="0" y="15240"/>
                      <a:pt x="15240" y="0"/>
                      <a:pt x="40640" y="0"/>
                    </a:cubicBezTo>
                    <a:close/>
                    <a:moveTo>
                      <a:pt x="40640" y="123190"/>
                    </a:moveTo>
                    <a:cubicBezTo>
                      <a:pt x="66040" y="123190"/>
                      <a:pt x="81280" y="138430"/>
                      <a:pt x="81280" y="162560"/>
                    </a:cubicBezTo>
                    <a:cubicBezTo>
                      <a:pt x="81280" y="186690"/>
                      <a:pt x="66040" y="201930"/>
                      <a:pt x="40640" y="201930"/>
                    </a:cubicBezTo>
                    <a:cubicBezTo>
                      <a:pt x="15240" y="201930"/>
                      <a:pt x="0" y="186690"/>
                      <a:pt x="0" y="162560"/>
                    </a:cubicBezTo>
                    <a:cubicBezTo>
                      <a:pt x="0" y="138430"/>
                      <a:pt x="15240" y="123190"/>
                      <a:pt x="40640" y="12319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D1C5CA9D-A190-2B6C-CF7B-DB84AF7EE882}"/>
                  </a:ext>
                </a:extLst>
              </p:cNvPr>
              <p:cNvSpPr/>
              <p:nvPr/>
            </p:nvSpPr>
            <p:spPr>
              <a:xfrm>
                <a:off x="3373120" y="678180"/>
                <a:ext cx="219709" cy="274319"/>
              </a:xfrm>
              <a:custGeom>
                <a:avLst/>
                <a:gdLst>
                  <a:gd name="connsiteX0" fmla="*/ 219710 w 219709"/>
                  <a:gd name="connsiteY0" fmla="*/ 0 h 274319"/>
                  <a:gd name="connsiteX1" fmla="*/ 219710 w 219709"/>
                  <a:gd name="connsiteY1" fmla="*/ 67310 h 274319"/>
                  <a:gd name="connsiteX2" fmla="*/ 149860 w 219709"/>
                  <a:gd name="connsiteY2" fmla="*/ 67310 h 274319"/>
                  <a:gd name="connsiteX3" fmla="*/ 149860 w 219709"/>
                  <a:gd name="connsiteY3" fmla="*/ 274320 h 274319"/>
                  <a:gd name="connsiteX4" fmla="*/ 69850 w 219709"/>
                  <a:gd name="connsiteY4" fmla="*/ 274320 h 274319"/>
                  <a:gd name="connsiteX5" fmla="*/ 69850 w 219709"/>
                  <a:gd name="connsiteY5" fmla="*/ 67310 h 274319"/>
                  <a:gd name="connsiteX6" fmla="*/ 0 w 219709"/>
                  <a:gd name="connsiteY6" fmla="*/ 67310 h 274319"/>
                  <a:gd name="connsiteX7" fmla="*/ 0 w 219709"/>
                  <a:gd name="connsiteY7" fmla="*/ 0 h 274319"/>
                  <a:gd name="connsiteX8" fmla="*/ 219710 w 219709"/>
                  <a:gd name="connsiteY8" fmla="*/ 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9709" h="274319">
                    <a:moveTo>
                      <a:pt x="219710" y="0"/>
                    </a:moveTo>
                    <a:lnTo>
                      <a:pt x="219710" y="67310"/>
                    </a:lnTo>
                    <a:lnTo>
                      <a:pt x="149860" y="67310"/>
                    </a:lnTo>
                    <a:lnTo>
                      <a:pt x="149860" y="274320"/>
                    </a:lnTo>
                    <a:lnTo>
                      <a:pt x="69850" y="274320"/>
                    </a:lnTo>
                    <a:lnTo>
                      <a:pt x="69850" y="67310"/>
                    </a:lnTo>
                    <a:lnTo>
                      <a:pt x="0" y="67310"/>
                    </a:lnTo>
                    <a:lnTo>
                      <a:pt x="0" y="0"/>
                    </a:lnTo>
                    <a:lnTo>
                      <a:pt x="21971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E3D6C6D2-83FF-E554-6AE1-152FAF794707}"/>
                  </a:ext>
                </a:extLst>
              </p:cNvPr>
              <p:cNvSpPr/>
              <p:nvPr/>
            </p:nvSpPr>
            <p:spPr>
              <a:xfrm>
                <a:off x="3636009" y="678180"/>
                <a:ext cx="223520" cy="274319"/>
              </a:xfrm>
              <a:custGeom>
                <a:avLst/>
                <a:gdLst>
                  <a:gd name="connsiteX0" fmla="*/ 140970 w 223520"/>
                  <a:gd name="connsiteY0" fmla="*/ 274320 h 274319"/>
                  <a:gd name="connsiteX1" fmla="*/ 100330 w 223520"/>
                  <a:gd name="connsiteY1" fmla="*/ 189230 h 274319"/>
                  <a:gd name="connsiteX2" fmla="*/ 77470 w 223520"/>
                  <a:gd name="connsiteY2" fmla="*/ 189230 h 274319"/>
                  <a:gd name="connsiteX3" fmla="*/ 77470 w 223520"/>
                  <a:gd name="connsiteY3" fmla="*/ 274320 h 274319"/>
                  <a:gd name="connsiteX4" fmla="*/ 0 w 223520"/>
                  <a:gd name="connsiteY4" fmla="*/ 274320 h 274319"/>
                  <a:gd name="connsiteX5" fmla="*/ 0 w 223520"/>
                  <a:gd name="connsiteY5" fmla="*/ 0 h 274319"/>
                  <a:gd name="connsiteX6" fmla="*/ 102870 w 223520"/>
                  <a:gd name="connsiteY6" fmla="*/ 0 h 274319"/>
                  <a:gd name="connsiteX7" fmla="*/ 218440 w 223520"/>
                  <a:gd name="connsiteY7" fmla="*/ 96520 h 274319"/>
                  <a:gd name="connsiteX8" fmla="*/ 170180 w 223520"/>
                  <a:gd name="connsiteY8" fmla="*/ 176530 h 274319"/>
                  <a:gd name="connsiteX9" fmla="*/ 223520 w 223520"/>
                  <a:gd name="connsiteY9" fmla="*/ 274320 h 274319"/>
                  <a:gd name="connsiteX10" fmla="*/ 140970 w 223520"/>
                  <a:gd name="connsiteY10" fmla="*/ 274320 h 274319"/>
                  <a:gd name="connsiteX11" fmla="*/ 77470 w 223520"/>
                  <a:gd name="connsiteY11" fmla="*/ 67310 h 274319"/>
                  <a:gd name="connsiteX12" fmla="*/ 77470 w 223520"/>
                  <a:gd name="connsiteY12" fmla="*/ 125730 h 274319"/>
                  <a:gd name="connsiteX13" fmla="*/ 106680 w 223520"/>
                  <a:gd name="connsiteY13" fmla="*/ 125730 h 274319"/>
                  <a:gd name="connsiteX14" fmla="*/ 137160 w 223520"/>
                  <a:gd name="connsiteY14" fmla="*/ 96520 h 274319"/>
                  <a:gd name="connsiteX15" fmla="*/ 106680 w 223520"/>
                  <a:gd name="connsiteY15" fmla="*/ 67310 h 274319"/>
                  <a:gd name="connsiteX16" fmla="*/ 77470 w 223520"/>
                  <a:gd name="connsiteY16" fmla="*/ 6731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3520" h="274319">
                    <a:moveTo>
                      <a:pt x="140970" y="274320"/>
                    </a:moveTo>
                    <a:lnTo>
                      <a:pt x="100330" y="189230"/>
                    </a:lnTo>
                    <a:lnTo>
                      <a:pt x="77470" y="189230"/>
                    </a:lnTo>
                    <a:lnTo>
                      <a:pt x="77470" y="274320"/>
                    </a:lnTo>
                    <a:lnTo>
                      <a:pt x="0" y="274320"/>
                    </a:lnTo>
                    <a:lnTo>
                      <a:pt x="0" y="0"/>
                    </a:lnTo>
                    <a:lnTo>
                      <a:pt x="102870" y="0"/>
                    </a:lnTo>
                    <a:cubicBezTo>
                      <a:pt x="170180" y="0"/>
                      <a:pt x="218440" y="31750"/>
                      <a:pt x="218440" y="96520"/>
                    </a:cubicBezTo>
                    <a:cubicBezTo>
                      <a:pt x="218440" y="161290"/>
                      <a:pt x="200660" y="161290"/>
                      <a:pt x="170180" y="176530"/>
                    </a:cubicBezTo>
                    <a:lnTo>
                      <a:pt x="223520" y="274320"/>
                    </a:lnTo>
                    <a:lnTo>
                      <a:pt x="140970" y="274320"/>
                    </a:lnTo>
                    <a:close/>
                    <a:moveTo>
                      <a:pt x="77470" y="67310"/>
                    </a:moveTo>
                    <a:lnTo>
                      <a:pt x="77470" y="125730"/>
                    </a:lnTo>
                    <a:lnTo>
                      <a:pt x="106680" y="125730"/>
                    </a:lnTo>
                    <a:cubicBezTo>
                      <a:pt x="123190" y="125730"/>
                      <a:pt x="137160" y="119380"/>
                      <a:pt x="137160" y="96520"/>
                    </a:cubicBezTo>
                    <a:cubicBezTo>
                      <a:pt x="137160" y="73660"/>
                      <a:pt x="123190" y="67310"/>
                      <a:pt x="106680" y="67310"/>
                    </a:cubicBezTo>
                    <a:lnTo>
                      <a:pt x="77470" y="6731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743BA077-9AA3-434B-15FC-06F3634DC676}"/>
                  </a:ext>
                </a:extLst>
              </p:cNvPr>
              <p:cNvSpPr/>
              <p:nvPr/>
            </p:nvSpPr>
            <p:spPr>
              <a:xfrm>
                <a:off x="3878579" y="675640"/>
                <a:ext cx="283210" cy="278129"/>
              </a:xfrm>
              <a:custGeom>
                <a:avLst/>
                <a:gdLst>
                  <a:gd name="connsiteX0" fmla="*/ 182880 w 283210"/>
                  <a:gd name="connsiteY0" fmla="*/ 241300 h 278129"/>
                  <a:gd name="connsiteX1" fmla="*/ 99060 w 283210"/>
                  <a:gd name="connsiteY1" fmla="*/ 241300 h 278129"/>
                  <a:gd name="connsiteX2" fmla="*/ 82550 w 283210"/>
                  <a:gd name="connsiteY2" fmla="*/ 278130 h 278129"/>
                  <a:gd name="connsiteX3" fmla="*/ 0 w 283210"/>
                  <a:gd name="connsiteY3" fmla="*/ 278130 h 278129"/>
                  <a:gd name="connsiteX4" fmla="*/ 139700 w 283210"/>
                  <a:gd name="connsiteY4" fmla="*/ 0 h 278129"/>
                  <a:gd name="connsiteX5" fmla="*/ 143510 w 283210"/>
                  <a:gd name="connsiteY5" fmla="*/ 0 h 278129"/>
                  <a:gd name="connsiteX6" fmla="*/ 283210 w 283210"/>
                  <a:gd name="connsiteY6" fmla="*/ 278130 h 278129"/>
                  <a:gd name="connsiteX7" fmla="*/ 200660 w 283210"/>
                  <a:gd name="connsiteY7" fmla="*/ 278130 h 278129"/>
                  <a:gd name="connsiteX8" fmla="*/ 184150 w 283210"/>
                  <a:gd name="connsiteY8" fmla="*/ 241300 h 278129"/>
                  <a:gd name="connsiteX9" fmla="*/ 121920 w 283210"/>
                  <a:gd name="connsiteY9" fmla="*/ 189230 h 278129"/>
                  <a:gd name="connsiteX10" fmla="*/ 161290 w 283210"/>
                  <a:gd name="connsiteY10" fmla="*/ 189230 h 278129"/>
                  <a:gd name="connsiteX11" fmla="*/ 142240 w 283210"/>
                  <a:gd name="connsiteY11" fmla="*/ 138430 h 278129"/>
                  <a:gd name="connsiteX12" fmla="*/ 142240 w 283210"/>
                  <a:gd name="connsiteY12" fmla="*/ 138430 h 278129"/>
                  <a:gd name="connsiteX13" fmla="*/ 123190 w 283210"/>
                  <a:gd name="connsiteY13" fmla="*/ 189230 h 278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3210" h="278129">
                    <a:moveTo>
                      <a:pt x="182880" y="241300"/>
                    </a:moveTo>
                    <a:lnTo>
                      <a:pt x="99060" y="241300"/>
                    </a:lnTo>
                    <a:lnTo>
                      <a:pt x="82550" y="278130"/>
                    </a:lnTo>
                    <a:lnTo>
                      <a:pt x="0" y="278130"/>
                    </a:lnTo>
                    <a:lnTo>
                      <a:pt x="139700" y="0"/>
                    </a:lnTo>
                    <a:lnTo>
                      <a:pt x="143510" y="0"/>
                    </a:lnTo>
                    <a:lnTo>
                      <a:pt x="283210" y="278130"/>
                    </a:lnTo>
                    <a:lnTo>
                      <a:pt x="200660" y="278130"/>
                    </a:lnTo>
                    <a:lnTo>
                      <a:pt x="184150" y="241300"/>
                    </a:lnTo>
                    <a:close/>
                    <a:moveTo>
                      <a:pt x="121920" y="189230"/>
                    </a:moveTo>
                    <a:lnTo>
                      <a:pt x="161290" y="189230"/>
                    </a:lnTo>
                    <a:cubicBezTo>
                      <a:pt x="154940" y="172720"/>
                      <a:pt x="144780" y="148590"/>
                      <a:pt x="142240" y="138430"/>
                    </a:cubicBezTo>
                    <a:lnTo>
                      <a:pt x="142240" y="138430"/>
                    </a:lnTo>
                    <a:cubicBezTo>
                      <a:pt x="139700" y="148590"/>
                      <a:pt x="129540" y="173990"/>
                      <a:pt x="123190" y="18923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EE758329-3AC0-6327-B10E-629AA666518E}"/>
                  </a:ext>
                </a:extLst>
              </p:cNvPr>
              <p:cNvSpPr/>
              <p:nvPr/>
            </p:nvSpPr>
            <p:spPr>
              <a:xfrm>
                <a:off x="4196079" y="678180"/>
                <a:ext cx="80010" cy="274319"/>
              </a:xfrm>
              <a:custGeom>
                <a:avLst/>
                <a:gdLst>
                  <a:gd name="connsiteX0" fmla="*/ 80010 w 80010"/>
                  <a:gd name="connsiteY0" fmla="*/ 274320 h 274319"/>
                  <a:gd name="connsiteX1" fmla="*/ 0 w 80010"/>
                  <a:gd name="connsiteY1" fmla="*/ 274320 h 274319"/>
                  <a:gd name="connsiteX2" fmla="*/ 0 w 80010"/>
                  <a:gd name="connsiteY2" fmla="*/ 0 h 274319"/>
                  <a:gd name="connsiteX3" fmla="*/ 80010 w 80010"/>
                  <a:gd name="connsiteY3" fmla="*/ 0 h 274319"/>
                  <a:gd name="connsiteX4" fmla="*/ 80010 w 80010"/>
                  <a:gd name="connsiteY4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10" h="274319">
                    <a:moveTo>
                      <a:pt x="80010" y="274320"/>
                    </a:moveTo>
                    <a:lnTo>
                      <a:pt x="0" y="274320"/>
                    </a:lnTo>
                    <a:lnTo>
                      <a:pt x="0" y="0"/>
                    </a:lnTo>
                    <a:lnTo>
                      <a:pt x="80010" y="0"/>
                    </a:lnTo>
                    <a:lnTo>
                      <a:pt x="80010" y="27432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29C35745-A9B5-971E-2AD0-69F373D9D6B7}"/>
                  </a:ext>
                </a:extLst>
              </p:cNvPr>
              <p:cNvSpPr/>
              <p:nvPr/>
            </p:nvSpPr>
            <p:spPr>
              <a:xfrm>
                <a:off x="4338320" y="675640"/>
                <a:ext cx="238759" cy="281940"/>
              </a:xfrm>
              <a:custGeom>
                <a:avLst/>
                <a:gdLst>
                  <a:gd name="connsiteX0" fmla="*/ 77470 w 238759"/>
                  <a:gd name="connsiteY0" fmla="*/ 154940 h 281940"/>
                  <a:gd name="connsiteX1" fmla="*/ 77470 w 238759"/>
                  <a:gd name="connsiteY1" fmla="*/ 278130 h 281940"/>
                  <a:gd name="connsiteX2" fmla="*/ 0 w 238759"/>
                  <a:gd name="connsiteY2" fmla="*/ 278130 h 281940"/>
                  <a:gd name="connsiteX3" fmla="*/ 0 w 238759"/>
                  <a:gd name="connsiteY3" fmla="*/ 0 h 281940"/>
                  <a:gd name="connsiteX4" fmla="*/ 3810 w 238759"/>
                  <a:gd name="connsiteY4" fmla="*/ 0 h 281940"/>
                  <a:gd name="connsiteX5" fmla="*/ 161290 w 238759"/>
                  <a:gd name="connsiteY5" fmla="*/ 127000 h 281940"/>
                  <a:gd name="connsiteX6" fmla="*/ 161290 w 238759"/>
                  <a:gd name="connsiteY6" fmla="*/ 3810 h 281940"/>
                  <a:gd name="connsiteX7" fmla="*/ 238760 w 238759"/>
                  <a:gd name="connsiteY7" fmla="*/ 3810 h 281940"/>
                  <a:gd name="connsiteX8" fmla="*/ 238760 w 238759"/>
                  <a:gd name="connsiteY8" fmla="*/ 281940 h 281940"/>
                  <a:gd name="connsiteX9" fmla="*/ 234950 w 238759"/>
                  <a:gd name="connsiteY9" fmla="*/ 281940 h 281940"/>
                  <a:gd name="connsiteX10" fmla="*/ 77470 w 238759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759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38760" y="3810"/>
                    </a:lnTo>
                    <a:lnTo>
                      <a:pt x="238760" y="281940"/>
                    </a:lnTo>
                    <a:lnTo>
                      <a:pt x="234950" y="281940"/>
                    </a:lnTo>
                    <a:lnTo>
                      <a:pt x="77470" y="1549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3E1EF156-4C14-5E76-81D6-732013B1A757}"/>
                  </a:ext>
                </a:extLst>
              </p:cNvPr>
              <p:cNvSpPr/>
              <p:nvPr/>
            </p:nvSpPr>
            <p:spPr>
              <a:xfrm>
                <a:off x="4639309" y="678180"/>
                <a:ext cx="80010" cy="274319"/>
              </a:xfrm>
              <a:custGeom>
                <a:avLst/>
                <a:gdLst>
                  <a:gd name="connsiteX0" fmla="*/ 80010 w 80010"/>
                  <a:gd name="connsiteY0" fmla="*/ 274320 h 274319"/>
                  <a:gd name="connsiteX1" fmla="*/ 0 w 80010"/>
                  <a:gd name="connsiteY1" fmla="*/ 274320 h 274319"/>
                  <a:gd name="connsiteX2" fmla="*/ 0 w 80010"/>
                  <a:gd name="connsiteY2" fmla="*/ 0 h 274319"/>
                  <a:gd name="connsiteX3" fmla="*/ 80010 w 80010"/>
                  <a:gd name="connsiteY3" fmla="*/ 0 h 274319"/>
                  <a:gd name="connsiteX4" fmla="*/ 80010 w 80010"/>
                  <a:gd name="connsiteY4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10" h="274319">
                    <a:moveTo>
                      <a:pt x="80010" y="274320"/>
                    </a:moveTo>
                    <a:lnTo>
                      <a:pt x="0" y="274320"/>
                    </a:lnTo>
                    <a:lnTo>
                      <a:pt x="0" y="0"/>
                    </a:lnTo>
                    <a:lnTo>
                      <a:pt x="80010" y="0"/>
                    </a:lnTo>
                    <a:lnTo>
                      <a:pt x="80010" y="27432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9A78F2F7-3BE0-29B0-8064-3E2B24343C02}"/>
                  </a:ext>
                </a:extLst>
              </p:cNvPr>
              <p:cNvSpPr/>
              <p:nvPr/>
            </p:nvSpPr>
            <p:spPr>
              <a:xfrm>
                <a:off x="4781550" y="675640"/>
                <a:ext cx="238759" cy="281940"/>
              </a:xfrm>
              <a:custGeom>
                <a:avLst/>
                <a:gdLst>
                  <a:gd name="connsiteX0" fmla="*/ 77470 w 238759"/>
                  <a:gd name="connsiteY0" fmla="*/ 154940 h 281940"/>
                  <a:gd name="connsiteX1" fmla="*/ 77470 w 238759"/>
                  <a:gd name="connsiteY1" fmla="*/ 278130 h 281940"/>
                  <a:gd name="connsiteX2" fmla="*/ 0 w 238759"/>
                  <a:gd name="connsiteY2" fmla="*/ 278130 h 281940"/>
                  <a:gd name="connsiteX3" fmla="*/ 0 w 238759"/>
                  <a:gd name="connsiteY3" fmla="*/ 0 h 281940"/>
                  <a:gd name="connsiteX4" fmla="*/ 3810 w 238759"/>
                  <a:gd name="connsiteY4" fmla="*/ 0 h 281940"/>
                  <a:gd name="connsiteX5" fmla="*/ 161290 w 238759"/>
                  <a:gd name="connsiteY5" fmla="*/ 127000 h 281940"/>
                  <a:gd name="connsiteX6" fmla="*/ 161290 w 238759"/>
                  <a:gd name="connsiteY6" fmla="*/ 3810 h 281940"/>
                  <a:gd name="connsiteX7" fmla="*/ 238760 w 238759"/>
                  <a:gd name="connsiteY7" fmla="*/ 3810 h 281940"/>
                  <a:gd name="connsiteX8" fmla="*/ 238760 w 238759"/>
                  <a:gd name="connsiteY8" fmla="*/ 281940 h 281940"/>
                  <a:gd name="connsiteX9" fmla="*/ 234950 w 238759"/>
                  <a:gd name="connsiteY9" fmla="*/ 281940 h 281940"/>
                  <a:gd name="connsiteX10" fmla="*/ 77470 w 238759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759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38760" y="3810"/>
                    </a:lnTo>
                    <a:lnTo>
                      <a:pt x="238760" y="281940"/>
                    </a:lnTo>
                    <a:lnTo>
                      <a:pt x="234950" y="281940"/>
                    </a:lnTo>
                    <a:lnTo>
                      <a:pt x="77470" y="1549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69C42026-2D9F-DE7D-28A9-C6D151B2AECD}"/>
                  </a:ext>
                </a:extLst>
              </p:cNvPr>
              <p:cNvSpPr/>
              <p:nvPr/>
            </p:nvSpPr>
            <p:spPr>
              <a:xfrm>
                <a:off x="5069840" y="674369"/>
                <a:ext cx="247650" cy="284480"/>
              </a:xfrm>
              <a:custGeom>
                <a:avLst/>
                <a:gdLst>
                  <a:gd name="connsiteX0" fmla="*/ 246380 w 247650"/>
                  <a:gd name="connsiteY0" fmla="*/ 264160 h 284480"/>
                  <a:gd name="connsiteX1" fmla="*/ 149860 w 247650"/>
                  <a:gd name="connsiteY1" fmla="*/ 284480 h 284480"/>
                  <a:gd name="connsiteX2" fmla="*/ 0 w 247650"/>
                  <a:gd name="connsiteY2" fmla="*/ 142240 h 284480"/>
                  <a:gd name="connsiteX3" fmla="*/ 146050 w 247650"/>
                  <a:gd name="connsiteY3" fmla="*/ 0 h 284480"/>
                  <a:gd name="connsiteX4" fmla="*/ 236220 w 247650"/>
                  <a:gd name="connsiteY4" fmla="*/ 17780 h 284480"/>
                  <a:gd name="connsiteX5" fmla="*/ 236220 w 247650"/>
                  <a:gd name="connsiteY5" fmla="*/ 90170 h 284480"/>
                  <a:gd name="connsiteX6" fmla="*/ 153670 w 247650"/>
                  <a:gd name="connsiteY6" fmla="*/ 72390 h 284480"/>
                  <a:gd name="connsiteX7" fmla="*/ 80010 w 247650"/>
                  <a:gd name="connsiteY7" fmla="*/ 142240 h 284480"/>
                  <a:gd name="connsiteX8" fmla="*/ 149860 w 247650"/>
                  <a:gd name="connsiteY8" fmla="*/ 213360 h 284480"/>
                  <a:gd name="connsiteX9" fmla="*/ 171450 w 247650"/>
                  <a:gd name="connsiteY9" fmla="*/ 213360 h 284480"/>
                  <a:gd name="connsiteX10" fmla="*/ 171450 w 247650"/>
                  <a:gd name="connsiteY10" fmla="*/ 149860 h 284480"/>
                  <a:gd name="connsiteX11" fmla="*/ 247650 w 247650"/>
                  <a:gd name="connsiteY11" fmla="*/ 149860 h 284480"/>
                  <a:gd name="connsiteX12" fmla="*/ 247650 w 247650"/>
                  <a:gd name="connsiteY12" fmla="*/ 26543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7650" h="284480">
                    <a:moveTo>
                      <a:pt x="246380" y="264160"/>
                    </a:moveTo>
                    <a:cubicBezTo>
                      <a:pt x="219710" y="276860"/>
                      <a:pt x="182880" y="284480"/>
                      <a:pt x="14986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ubicBezTo>
                      <a:pt x="232410" y="0"/>
                      <a:pt x="214630" y="7620"/>
                      <a:pt x="236220" y="17780"/>
                    </a:cubicBezTo>
                    <a:lnTo>
                      <a:pt x="236220" y="90170"/>
                    </a:lnTo>
                    <a:cubicBezTo>
                      <a:pt x="218440" y="82550"/>
                      <a:pt x="191770" y="72390"/>
                      <a:pt x="153670" y="72390"/>
                    </a:cubicBezTo>
                    <a:cubicBezTo>
                      <a:pt x="115570" y="72390"/>
                      <a:pt x="80010" y="106680"/>
                      <a:pt x="80010" y="142240"/>
                    </a:cubicBezTo>
                    <a:cubicBezTo>
                      <a:pt x="80010" y="177800"/>
                      <a:pt x="104140" y="213360"/>
                      <a:pt x="149860" y="213360"/>
                    </a:cubicBezTo>
                    <a:cubicBezTo>
                      <a:pt x="195580" y="213360"/>
                      <a:pt x="163830" y="213360"/>
                      <a:pt x="171450" y="213360"/>
                    </a:cubicBezTo>
                    <a:lnTo>
                      <a:pt x="171450" y="149860"/>
                    </a:lnTo>
                    <a:lnTo>
                      <a:pt x="247650" y="149860"/>
                    </a:lnTo>
                    <a:lnTo>
                      <a:pt x="247650" y="26543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6" name="Graphic 4">
              <a:extLst>
                <a:ext uri="{FF2B5EF4-FFF2-40B4-BE49-F238E27FC236}">
                  <a16:creationId xmlns:a16="http://schemas.microsoft.com/office/drawing/2014/main" id="{B2A8300E-AE81-6798-FB12-C99687EBE4A1}"/>
                </a:ext>
              </a:extLst>
            </p:cNvPr>
            <p:cNvGrpSpPr/>
            <p:nvPr/>
          </p:nvGrpSpPr>
          <p:grpSpPr>
            <a:xfrm>
              <a:off x="416559" y="594359"/>
              <a:ext cx="474979" cy="474979"/>
              <a:chOff x="416559" y="594359"/>
              <a:chExt cx="474979" cy="474979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1BED3BE3-0A3C-82D4-87EC-3C1F39930F9F}"/>
                  </a:ext>
                </a:extLst>
              </p:cNvPr>
              <p:cNvSpPr/>
              <p:nvPr/>
            </p:nvSpPr>
            <p:spPr>
              <a:xfrm>
                <a:off x="416559" y="594359"/>
                <a:ext cx="472440" cy="228600"/>
              </a:xfrm>
              <a:custGeom>
                <a:avLst/>
                <a:gdLst>
                  <a:gd name="connsiteX0" fmla="*/ 257810 w 472440"/>
                  <a:gd name="connsiteY0" fmla="*/ 39370 h 228600"/>
                  <a:gd name="connsiteX1" fmla="*/ 257810 w 472440"/>
                  <a:gd name="connsiteY1" fmla="*/ 228600 h 228600"/>
                  <a:gd name="connsiteX2" fmla="*/ 472440 w 472440"/>
                  <a:gd name="connsiteY2" fmla="*/ 228600 h 228600"/>
                  <a:gd name="connsiteX3" fmla="*/ 236220 w 472440"/>
                  <a:gd name="connsiteY3" fmla="*/ 0 h 228600"/>
                  <a:gd name="connsiteX4" fmla="*/ 0 w 472440"/>
                  <a:gd name="connsiteY4" fmla="*/ 228600 h 228600"/>
                  <a:gd name="connsiteX5" fmla="*/ 49530 w 472440"/>
                  <a:gd name="connsiteY5" fmla="*/ 228600 h 228600"/>
                  <a:gd name="connsiteX6" fmla="*/ 259080 w 472440"/>
                  <a:gd name="connsiteY6" fmla="*/ 3937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2440" h="228600">
                    <a:moveTo>
                      <a:pt x="257810" y="39370"/>
                    </a:moveTo>
                    <a:lnTo>
                      <a:pt x="257810" y="228600"/>
                    </a:lnTo>
                    <a:lnTo>
                      <a:pt x="472440" y="228600"/>
                    </a:lnTo>
                    <a:cubicBezTo>
                      <a:pt x="468630" y="102870"/>
                      <a:pt x="364490" y="0"/>
                      <a:pt x="236220" y="0"/>
                    </a:cubicBezTo>
                    <a:cubicBezTo>
                      <a:pt x="107950" y="0"/>
                      <a:pt x="3810" y="101600"/>
                      <a:pt x="0" y="228600"/>
                    </a:cubicBezTo>
                    <a:lnTo>
                      <a:pt x="49530" y="228600"/>
                    </a:lnTo>
                    <a:lnTo>
                      <a:pt x="259080" y="3937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D1F83DC5-2004-7705-3909-8AB310B3C1D5}"/>
                  </a:ext>
                </a:extLst>
              </p:cNvPr>
              <p:cNvSpPr/>
              <p:nvPr/>
            </p:nvSpPr>
            <p:spPr>
              <a:xfrm>
                <a:off x="419100" y="754380"/>
                <a:ext cx="301942" cy="314959"/>
              </a:xfrm>
              <a:custGeom>
                <a:avLst/>
                <a:gdLst>
                  <a:gd name="connsiteX0" fmla="*/ 201930 w 301942"/>
                  <a:gd name="connsiteY0" fmla="*/ 0 h 314959"/>
                  <a:gd name="connsiteX1" fmla="*/ 66040 w 301942"/>
                  <a:gd name="connsiteY1" fmla="*/ 123190 h 314959"/>
                  <a:gd name="connsiteX2" fmla="*/ 0 w 301942"/>
                  <a:gd name="connsiteY2" fmla="*/ 123190 h 314959"/>
                  <a:gd name="connsiteX3" fmla="*/ 232410 w 301942"/>
                  <a:gd name="connsiteY3" fmla="*/ 314960 h 314959"/>
                  <a:gd name="connsiteX4" fmla="*/ 300990 w 301942"/>
                  <a:gd name="connsiteY4" fmla="*/ 304800 h 314959"/>
                  <a:gd name="connsiteX5" fmla="*/ 300990 w 301942"/>
                  <a:gd name="connsiteY5" fmla="*/ 123190 h 314959"/>
                  <a:gd name="connsiteX6" fmla="*/ 201930 w 301942"/>
                  <a:gd name="connsiteY6" fmla="*/ 123190 h 314959"/>
                  <a:gd name="connsiteX7" fmla="*/ 201930 w 301942"/>
                  <a:gd name="connsiteY7" fmla="*/ 0 h 314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1942" h="314959">
                    <a:moveTo>
                      <a:pt x="201930" y="0"/>
                    </a:moveTo>
                    <a:lnTo>
                      <a:pt x="66040" y="123190"/>
                    </a:lnTo>
                    <a:lnTo>
                      <a:pt x="0" y="123190"/>
                    </a:lnTo>
                    <a:cubicBezTo>
                      <a:pt x="21590" y="232410"/>
                      <a:pt x="116840" y="314960"/>
                      <a:pt x="232410" y="314960"/>
                    </a:cubicBezTo>
                    <a:cubicBezTo>
                      <a:pt x="347980" y="314960"/>
                      <a:pt x="279400" y="311150"/>
                      <a:pt x="300990" y="304800"/>
                    </a:cubicBezTo>
                    <a:lnTo>
                      <a:pt x="300990" y="123190"/>
                    </a:lnTo>
                    <a:lnTo>
                      <a:pt x="201930" y="123190"/>
                    </a:lnTo>
                    <a:lnTo>
                      <a:pt x="20193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7E988B95-90DF-D21B-2C00-1044EB57F361}"/>
                  </a:ext>
                </a:extLst>
              </p:cNvPr>
              <p:cNvSpPr/>
              <p:nvPr/>
            </p:nvSpPr>
            <p:spPr>
              <a:xfrm>
                <a:off x="773430" y="876300"/>
                <a:ext cx="111759" cy="158750"/>
              </a:xfrm>
              <a:custGeom>
                <a:avLst/>
                <a:gdLst>
                  <a:gd name="connsiteX0" fmla="*/ 0 w 111759"/>
                  <a:gd name="connsiteY0" fmla="*/ 158750 h 158750"/>
                  <a:gd name="connsiteX1" fmla="*/ 111760 w 111759"/>
                  <a:gd name="connsiteY1" fmla="*/ 0 h 158750"/>
                  <a:gd name="connsiteX2" fmla="*/ 0 w 111759"/>
                  <a:gd name="connsiteY2" fmla="*/ 0 h 158750"/>
                  <a:gd name="connsiteX3" fmla="*/ 0 w 111759"/>
                  <a:gd name="connsiteY3" fmla="*/ 158750 h 158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1759" h="158750">
                    <a:moveTo>
                      <a:pt x="0" y="158750"/>
                    </a:moveTo>
                    <a:cubicBezTo>
                      <a:pt x="55880" y="124460"/>
                      <a:pt x="97790" y="68580"/>
                      <a:pt x="111760" y="0"/>
                    </a:cubicBezTo>
                    <a:lnTo>
                      <a:pt x="0" y="0"/>
                    </a:lnTo>
                    <a:lnTo>
                      <a:pt x="0" y="15875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DACBC893-34AD-8C48-25F6-4535A36BEC15}"/>
                  </a:ext>
                </a:extLst>
              </p:cNvPr>
              <p:cNvSpPr/>
              <p:nvPr/>
            </p:nvSpPr>
            <p:spPr>
              <a:xfrm>
                <a:off x="419100" y="678180"/>
                <a:ext cx="472439" cy="373380"/>
              </a:xfrm>
              <a:custGeom>
                <a:avLst/>
                <a:gdLst>
                  <a:gd name="connsiteX0" fmla="*/ 469900 w 472439"/>
                  <a:gd name="connsiteY0" fmla="*/ 166370 h 373380"/>
                  <a:gd name="connsiteX1" fmla="*/ 469900 w 472439"/>
                  <a:gd name="connsiteY1" fmla="*/ 180340 h 373380"/>
                  <a:gd name="connsiteX2" fmla="*/ 336550 w 472439"/>
                  <a:gd name="connsiteY2" fmla="*/ 180340 h 373380"/>
                  <a:gd name="connsiteX3" fmla="*/ 336550 w 472439"/>
                  <a:gd name="connsiteY3" fmla="*/ 367030 h 373380"/>
                  <a:gd name="connsiteX4" fmla="*/ 336550 w 472439"/>
                  <a:gd name="connsiteY4" fmla="*/ 367030 h 373380"/>
                  <a:gd name="connsiteX5" fmla="*/ 322580 w 472439"/>
                  <a:gd name="connsiteY5" fmla="*/ 373380 h 373380"/>
                  <a:gd name="connsiteX6" fmla="*/ 322580 w 472439"/>
                  <a:gd name="connsiteY6" fmla="*/ 373380 h 373380"/>
                  <a:gd name="connsiteX7" fmla="*/ 322580 w 472439"/>
                  <a:gd name="connsiteY7" fmla="*/ 180340 h 373380"/>
                  <a:gd name="connsiteX8" fmla="*/ 322580 w 472439"/>
                  <a:gd name="connsiteY8" fmla="*/ 180340 h 373380"/>
                  <a:gd name="connsiteX9" fmla="*/ 231140 w 472439"/>
                  <a:gd name="connsiteY9" fmla="*/ 180340 h 373380"/>
                  <a:gd name="connsiteX10" fmla="*/ 231140 w 472439"/>
                  <a:gd name="connsiteY10" fmla="*/ 180340 h 373380"/>
                  <a:gd name="connsiteX11" fmla="*/ 224790 w 472439"/>
                  <a:gd name="connsiteY11" fmla="*/ 180340 h 373380"/>
                  <a:gd name="connsiteX12" fmla="*/ 224790 w 472439"/>
                  <a:gd name="connsiteY12" fmla="*/ 31750 h 373380"/>
                  <a:gd name="connsiteX13" fmla="*/ 63500 w 472439"/>
                  <a:gd name="connsiteY13" fmla="*/ 181610 h 373380"/>
                  <a:gd name="connsiteX14" fmla="*/ 63500 w 472439"/>
                  <a:gd name="connsiteY14" fmla="*/ 181610 h 373380"/>
                  <a:gd name="connsiteX15" fmla="*/ 63500 w 472439"/>
                  <a:gd name="connsiteY15" fmla="*/ 181610 h 373380"/>
                  <a:gd name="connsiteX16" fmla="*/ 0 w 472439"/>
                  <a:gd name="connsiteY16" fmla="*/ 181610 h 373380"/>
                  <a:gd name="connsiteX17" fmla="*/ 0 w 472439"/>
                  <a:gd name="connsiteY17" fmla="*/ 167640 h 373380"/>
                  <a:gd name="connsiteX18" fmla="*/ 57150 w 472439"/>
                  <a:gd name="connsiteY18" fmla="*/ 167640 h 373380"/>
                  <a:gd name="connsiteX19" fmla="*/ 238760 w 472439"/>
                  <a:gd name="connsiteY19" fmla="*/ 0 h 373380"/>
                  <a:gd name="connsiteX20" fmla="*/ 238760 w 472439"/>
                  <a:gd name="connsiteY20" fmla="*/ 167640 h 373380"/>
                  <a:gd name="connsiteX21" fmla="*/ 472440 w 472439"/>
                  <a:gd name="connsiteY21" fmla="*/ 167640 h 37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2439" h="373380">
                    <a:moveTo>
                      <a:pt x="469900" y="166370"/>
                    </a:moveTo>
                    <a:cubicBezTo>
                      <a:pt x="469900" y="171450"/>
                      <a:pt x="469900" y="176530"/>
                      <a:pt x="469900" y="180340"/>
                    </a:cubicBezTo>
                    <a:lnTo>
                      <a:pt x="336550" y="180340"/>
                    </a:lnTo>
                    <a:lnTo>
                      <a:pt x="336550" y="367030"/>
                    </a:lnTo>
                    <a:cubicBezTo>
                      <a:pt x="336550" y="367030"/>
                      <a:pt x="336550" y="367030"/>
                      <a:pt x="336550" y="367030"/>
                    </a:cubicBezTo>
                    <a:cubicBezTo>
                      <a:pt x="331470" y="369570"/>
                      <a:pt x="326390" y="370840"/>
                      <a:pt x="322580" y="373380"/>
                    </a:cubicBezTo>
                    <a:lnTo>
                      <a:pt x="322580" y="373380"/>
                    </a:lnTo>
                    <a:cubicBezTo>
                      <a:pt x="322580" y="373380"/>
                      <a:pt x="322580" y="180340"/>
                      <a:pt x="322580" y="180340"/>
                    </a:cubicBezTo>
                    <a:lnTo>
                      <a:pt x="322580" y="180340"/>
                    </a:lnTo>
                    <a:cubicBezTo>
                      <a:pt x="322580" y="180340"/>
                      <a:pt x="231140" y="180340"/>
                      <a:pt x="231140" y="180340"/>
                    </a:cubicBezTo>
                    <a:lnTo>
                      <a:pt x="231140" y="180340"/>
                    </a:lnTo>
                    <a:cubicBezTo>
                      <a:pt x="231140" y="180340"/>
                      <a:pt x="224790" y="180340"/>
                      <a:pt x="224790" y="180340"/>
                    </a:cubicBezTo>
                    <a:lnTo>
                      <a:pt x="224790" y="31750"/>
                    </a:lnTo>
                    <a:lnTo>
                      <a:pt x="63500" y="181610"/>
                    </a:lnTo>
                    <a:lnTo>
                      <a:pt x="63500" y="181610"/>
                    </a:lnTo>
                    <a:cubicBezTo>
                      <a:pt x="63500" y="181610"/>
                      <a:pt x="63500" y="181610"/>
                      <a:pt x="63500" y="181610"/>
                    </a:cubicBezTo>
                    <a:lnTo>
                      <a:pt x="0" y="181610"/>
                    </a:lnTo>
                    <a:lnTo>
                      <a:pt x="0" y="167640"/>
                    </a:lnTo>
                    <a:lnTo>
                      <a:pt x="57150" y="167640"/>
                    </a:lnTo>
                    <a:lnTo>
                      <a:pt x="238760" y="0"/>
                    </a:lnTo>
                    <a:lnTo>
                      <a:pt x="238760" y="167640"/>
                    </a:lnTo>
                    <a:lnTo>
                      <a:pt x="472440" y="1676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34" name="Group 433">
            <a:extLst>
              <a:ext uri="{FF2B5EF4-FFF2-40B4-BE49-F238E27FC236}">
                <a16:creationId xmlns:a16="http://schemas.microsoft.com/office/drawing/2014/main" id="{7A865EAD-C304-3613-7AD3-9B0E285A616E}"/>
              </a:ext>
            </a:extLst>
          </p:cNvPr>
          <p:cNvGrpSpPr/>
          <p:nvPr/>
        </p:nvGrpSpPr>
        <p:grpSpPr>
          <a:xfrm>
            <a:off x="801369" y="2561589"/>
            <a:ext cx="8449310" cy="447040"/>
            <a:chOff x="801369" y="2561589"/>
            <a:chExt cx="8449310" cy="447040"/>
          </a:xfrm>
        </p:grpSpPr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78AE809C-B6B7-342C-06FA-ECA10F2F1E78}"/>
                </a:ext>
              </a:extLst>
            </p:cNvPr>
            <p:cNvSpPr/>
            <p:nvPr/>
          </p:nvSpPr>
          <p:spPr>
            <a:xfrm>
              <a:off x="801369" y="2627629"/>
              <a:ext cx="41910" cy="40640"/>
            </a:xfrm>
            <a:custGeom>
              <a:avLst/>
              <a:gdLst>
                <a:gd name="connsiteX0" fmla="*/ 20320 w 41910"/>
                <a:gd name="connsiteY0" fmla="*/ 0 h 40640"/>
                <a:gd name="connsiteX1" fmla="*/ 41910 w 41910"/>
                <a:gd name="connsiteY1" fmla="*/ 20320 h 40640"/>
                <a:gd name="connsiteX2" fmla="*/ 20320 w 41910"/>
                <a:gd name="connsiteY2" fmla="*/ 40640 h 40640"/>
                <a:gd name="connsiteX3" fmla="*/ 0 w 41910"/>
                <a:gd name="connsiteY3" fmla="*/ 20320 h 40640"/>
                <a:gd name="connsiteX4" fmla="*/ 20320 w 41910"/>
                <a:gd name="connsiteY4" fmla="*/ 0 h 4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10" h="40640">
                  <a:moveTo>
                    <a:pt x="20320" y="0"/>
                  </a:moveTo>
                  <a:cubicBezTo>
                    <a:pt x="33020" y="0"/>
                    <a:pt x="41910" y="7620"/>
                    <a:pt x="41910" y="20320"/>
                  </a:cubicBezTo>
                  <a:cubicBezTo>
                    <a:pt x="41910" y="33020"/>
                    <a:pt x="33020" y="40640"/>
                    <a:pt x="20320" y="40640"/>
                  </a:cubicBezTo>
                  <a:cubicBezTo>
                    <a:pt x="7620" y="40640"/>
                    <a:pt x="0" y="33020"/>
                    <a:pt x="0" y="20320"/>
                  </a:cubicBezTo>
                  <a:cubicBezTo>
                    <a:pt x="0" y="7620"/>
                    <a:pt x="7620" y="0"/>
                    <a:pt x="2032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8FC4F713-E4D7-C91B-205B-EB6F7AC52763}"/>
                </a:ext>
              </a:extLst>
            </p:cNvPr>
            <p:cNvSpPr/>
            <p:nvPr/>
          </p:nvSpPr>
          <p:spPr>
            <a:xfrm>
              <a:off x="920750" y="2561589"/>
              <a:ext cx="135889" cy="170180"/>
            </a:xfrm>
            <a:custGeom>
              <a:avLst/>
              <a:gdLst>
                <a:gd name="connsiteX0" fmla="*/ 135890 w 135889"/>
                <a:gd name="connsiteY0" fmla="*/ 34290 h 170180"/>
                <a:gd name="connsiteX1" fmla="*/ 86360 w 135889"/>
                <a:gd name="connsiteY1" fmla="*/ 21590 h 170180"/>
                <a:gd name="connsiteX2" fmla="*/ 21590 w 135889"/>
                <a:gd name="connsiteY2" fmla="*/ 86360 h 170180"/>
                <a:gd name="connsiteX3" fmla="*/ 86360 w 135889"/>
                <a:gd name="connsiteY3" fmla="*/ 151130 h 170180"/>
                <a:gd name="connsiteX4" fmla="*/ 135890 w 135889"/>
                <a:gd name="connsiteY4" fmla="*/ 138430 h 170180"/>
                <a:gd name="connsiteX5" fmla="*/ 135890 w 135889"/>
                <a:gd name="connsiteY5" fmla="*/ 158750 h 170180"/>
                <a:gd name="connsiteX6" fmla="*/ 86360 w 135889"/>
                <a:gd name="connsiteY6" fmla="*/ 170180 h 170180"/>
                <a:gd name="connsiteX7" fmla="*/ 0 w 135889"/>
                <a:gd name="connsiteY7" fmla="*/ 85090 h 170180"/>
                <a:gd name="connsiteX8" fmla="*/ 86360 w 135889"/>
                <a:gd name="connsiteY8" fmla="*/ 0 h 170180"/>
                <a:gd name="connsiteX9" fmla="*/ 135890 w 135889"/>
                <a:gd name="connsiteY9" fmla="*/ 11430 h 170180"/>
                <a:gd name="connsiteX10" fmla="*/ 135890 w 135889"/>
                <a:gd name="connsiteY10" fmla="*/ 31750 h 17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889" h="170180">
                  <a:moveTo>
                    <a:pt x="135890" y="34290"/>
                  </a:moveTo>
                  <a:cubicBezTo>
                    <a:pt x="125730" y="29210"/>
                    <a:pt x="107950" y="21590"/>
                    <a:pt x="86360" y="21590"/>
                  </a:cubicBezTo>
                  <a:cubicBezTo>
                    <a:pt x="48260" y="21590"/>
                    <a:pt x="21590" y="49530"/>
                    <a:pt x="21590" y="86360"/>
                  </a:cubicBezTo>
                  <a:cubicBezTo>
                    <a:pt x="21590" y="123190"/>
                    <a:pt x="48260" y="151130"/>
                    <a:pt x="86360" y="151130"/>
                  </a:cubicBezTo>
                  <a:cubicBezTo>
                    <a:pt x="124460" y="151130"/>
                    <a:pt x="125730" y="144780"/>
                    <a:pt x="135890" y="138430"/>
                  </a:cubicBezTo>
                  <a:lnTo>
                    <a:pt x="135890" y="158750"/>
                  </a:lnTo>
                  <a:cubicBezTo>
                    <a:pt x="130810" y="162560"/>
                    <a:pt x="111760" y="170180"/>
                    <a:pt x="86360" y="170180"/>
                  </a:cubicBezTo>
                  <a:cubicBezTo>
                    <a:pt x="36830" y="170180"/>
                    <a:pt x="0" y="134620"/>
                    <a:pt x="0" y="85090"/>
                  </a:cubicBezTo>
                  <a:cubicBezTo>
                    <a:pt x="0" y="35560"/>
                    <a:pt x="36830" y="0"/>
                    <a:pt x="86360" y="0"/>
                  </a:cubicBezTo>
                  <a:cubicBezTo>
                    <a:pt x="135890" y="0"/>
                    <a:pt x="129540" y="8890"/>
                    <a:pt x="135890" y="11430"/>
                  </a:cubicBezTo>
                  <a:lnTo>
                    <a:pt x="135890" y="317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523BD72B-B023-4902-0562-3A49A691BE33}"/>
                </a:ext>
              </a:extLst>
            </p:cNvPr>
            <p:cNvSpPr/>
            <p:nvPr/>
          </p:nvSpPr>
          <p:spPr>
            <a:xfrm>
              <a:off x="1085850" y="2565400"/>
              <a:ext cx="44450" cy="167639"/>
            </a:xfrm>
            <a:custGeom>
              <a:avLst/>
              <a:gdLst>
                <a:gd name="connsiteX0" fmla="*/ 0 w 44450"/>
                <a:gd name="connsiteY0" fmla="*/ 0 h 167639"/>
                <a:gd name="connsiteX1" fmla="*/ 21590 w 44450"/>
                <a:gd name="connsiteY1" fmla="*/ 0 h 167639"/>
                <a:gd name="connsiteX2" fmla="*/ 21590 w 44450"/>
                <a:gd name="connsiteY2" fmla="*/ 130810 h 167639"/>
                <a:gd name="connsiteX3" fmla="*/ 34290 w 44450"/>
                <a:gd name="connsiteY3" fmla="*/ 148590 h 167639"/>
                <a:gd name="connsiteX4" fmla="*/ 44450 w 44450"/>
                <a:gd name="connsiteY4" fmla="*/ 147320 h 167639"/>
                <a:gd name="connsiteX5" fmla="*/ 44450 w 44450"/>
                <a:gd name="connsiteY5" fmla="*/ 165100 h 167639"/>
                <a:gd name="connsiteX6" fmla="*/ 29210 w 44450"/>
                <a:gd name="connsiteY6" fmla="*/ 167640 h 167639"/>
                <a:gd name="connsiteX7" fmla="*/ 0 w 44450"/>
                <a:gd name="connsiteY7" fmla="*/ 135890 h 167639"/>
                <a:gd name="connsiteX8" fmla="*/ 0 w 44450"/>
                <a:gd name="connsiteY8" fmla="*/ 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39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0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EA228F29-311A-1BF6-BE02-FF20B6BC3E84}"/>
                </a:ext>
              </a:extLst>
            </p:cNvPr>
            <p:cNvSpPr/>
            <p:nvPr/>
          </p:nvSpPr>
          <p:spPr>
            <a:xfrm>
              <a:off x="1148080" y="261492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5880 w 107950"/>
                <a:gd name="connsiteY10" fmla="*/ 16510 h 119380"/>
                <a:gd name="connsiteX11" fmla="*/ 22860 w 107950"/>
                <a:gd name="connsiteY11" fmla="*/ 48260 h 119380"/>
                <a:gd name="connsiteX12" fmla="*/ 87630 w 107950"/>
                <a:gd name="connsiteY12" fmla="*/ 48260 h 119380"/>
                <a:gd name="connsiteX13" fmla="*/ 5715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E1D54E4F-C225-E903-56D1-4BD844A2FDE6}"/>
                </a:ext>
              </a:extLst>
            </p:cNvPr>
            <p:cNvSpPr/>
            <p:nvPr/>
          </p:nvSpPr>
          <p:spPr>
            <a:xfrm>
              <a:off x="1282700" y="2612389"/>
              <a:ext cx="93980" cy="119380"/>
            </a:xfrm>
            <a:custGeom>
              <a:avLst/>
              <a:gdLst>
                <a:gd name="connsiteX0" fmla="*/ 5080 w 93980"/>
                <a:gd name="connsiteY0" fmla="*/ 8890 h 119380"/>
                <a:gd name="connsiteX1" fmla="*/ 45720 w 93980"/>
                <a:gd name="connsiteY1" fmla="*/ 0 h 119380"/>
                <a:gd name="connsiteX2" fmla="*/ 93980 w 93980"/>
                <a:gd name="connsiteY2" fmla="*/ 44450 h 119380"/>
                <a:gd name="connsiteX3" fmla="*/ 93980 w 93980"/>
                <a:gd name="connsiteY3" fmla="*/ 116840 h 119380"/>
                <a:gd name="connsiteX4" fmla="*/ 74930 w 93980"/>
                <a:gd name="connsiteY4" fmla="*/ 116840 h 119380"/>
                <a:gd name="connsiteX5" fmla="*/ 74930 w 93980"/>
                <a:gd name="connsiteY5" fmla="*/ 102870 h 119380"/>
                <a:gd name="connsiteX6" fmla="*/ 74930 w 93980"/>
                <a:gd name="connsiteY6" fmla="*/ 93980 h 119380"/>
                <a:gd name="connsiteX7" fmla="*/ 74930 w 93980"/>
                <a:gd name="connsiteY7" fmla="*/ 93980 h 119380"/>
                <a:gd name="connsiteX8" fmla="*/ 35560 w 93980"/>
                <a:gd name="connsiteY8" fmla="*/ 119380 h 119380"/>
                <a:gd name="connsiteX9" fmla="*/ 0 w 93980"/>
                <a:gd name="connsiteY9" fmla="*/ 86360 h 119380"/>
                <a:gd name="connsiteX10" fmla="*/ 74930 w 93980"/>
                <a:gd name="connsiteY10" fmla="*/ 50800 h 119380"/>
                <a:gd name="connsiteX11" fmla="*/ 74930 w 93980"/>
                <a:gd name="connsiteY11" fmla="*/ 44450 h 119380"/>
                <a:gd name="connsiteX12" fmla="*/ 44450 w 93980"/>
                <a:gd name="connsiteY12" fmla="*/ 17780 h 119380"/>
                <a:gd name="connsiteX13" fmla="*/ 7620 w 93980"/>
                <a:gd name="connsiteY13" fmla="*/ 27940 h 119380"/>
                <a:gd name="connsiteX14" fmla="*/ 7620 w 93980"/>
                <a:gd name="connsiteY14" fmla="*/ 8890 h 119380"/>
                <a:gd name="connsiteX15" fmla="*/ 71120 w 93980"/>
                <a:gd name="connsiteY15" fmla="*/ 67310 h 119380"/>
                <a:gd name="connsiteX16" fmla="*/ 17780 w 93980"/>
                <a:gd name="connsiteY16" fmla="*/ 86360 h 119380"/>
                <a:gd name="connsiteX17" fmla="*/ 36830 w 93980"/>
                <a:gd name="connsiteY17" fmla="*/ 102870 h 119380"/>
                <a:gd name="connsiteX18" fmla="*/ 71120 w 93980"/>
                <a:gd name="connsiteY18" fmla="*/ 6604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80" h="119380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1120" y="67310"/>
                  </a:moveTo>
                  <a:cubicBezTo>
                    <a:pt x="34290" y="60960"/>
                    <a:pt x="17780" y="71120"/>
                    <a:pt x="17780" y="86360"/>
                  </a:cubicBezTo>
                  <a:cubicBezTo>
                    <a:pt x="17780" y="101600"/>
                    <a:pt x="25400" y="102870"/>
                    <a:pt x="36830" y="102870"/>
                  </a:cubicBezTo>
                  <a:cubicBezTo>
                    <a:pt x="55880" y="102870"/>
                    <a:pt x="71120" y="83820"/>
                    <a:pt x="71120" y="660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103A15E9-1A32-7518-604B-7666C9E9ADFE}"/>
                </a:ext>
              </a:extLst>
            </p:cNvPr>
            <p:cNvSpPr/>
            <p:nvPr/>
          </p:nvSpPr>
          <p:spPr>
            <a:xfrm>
              <a:off x="1412239" y="2614929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88A147FA-DA5B-F618-9D85-142566026117}"/>
                </a:ext>
              </a:extLst>
            </p:cNvPr>
            <p:cNvSpPr/>
            <p:nvPr/>
          </p:nvSpPr>
          <p:spPr>
            <a:xfrm>
              <a:off x="1502410" y="2565400"/>
              <a:ext cx="44450" cy="167639"/>
            </a:xfrm>
            <a:custGeom>
              <a:avLst/>
              <a:gdLst>
                <a:gd name="connsiteX0" fmla="*/ 0 w 44450"/>
                <a:gd name="connsiteY0" fmla="*/ 0 h 167639"/>
                <a:gd name="connsiteX1" fmla="*/ 21590 w 44450"/>
                <a:gd name="connsiteY1" fmla="*/ 0 h 167639"/>
                <a:gd name="connsiteX2" fmla="*/ 21590 w 44450"/>
                <a:gd name="connsiteY2" fmla="*/ 130810 h 167639"/>
                <a:gd name="connsiteX3" fmla="*/ 34290 w 44450"/>
                <a:gd name="connsiteY3" fmla="*/ 148590 h 167639"/>
                <a:gd name="connsiteX4" fmla="*/ 44450 w 44450"/>
                <a:gd name="connsiteY4" fmla="*/ 147320 h 167639"/>
                <a:gd name="connsiteX5" fmla="*/ 44450 w 44450"/>
                <a:gd name="connsiteY5" fmla="*/ 165100 h 167639"/>
                <a:gd name="connsiteX6" fmla="*/ 29210 w 44450"/>
                <a:gd name="connsiteY6" fmla="*/ 167640 h 167639"/>
                <a:gd name="connsiteX7" fmla="*/ 0 w 44450"/>
                <a:gd name="connsiteY7" fmla="*/ 135890 h 167639"/>
                <a:gd name="connsiteX8" fmla="*/ 0 w 44450"/>
                <a:gd name="connsiteY8" fmla="*/ 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39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0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C3809FB3-FD01-464C-835A-686D217F081F}"/>
                </a:ext>
              </a:extLst>
            </p:cNvPr>
            <p:cNvSpPr/>
            <p:nvPr/>
          </p:nvSpPr>
          <p:spPr>
            <a:xfrm>
              <a:off x="1546521" y="2616200"/>
              <a:ext cx="120988" cy="167639"/>
            </a:xfrm>
            <a:custGeom>
              <a:avLst/>
              <a:gdLst>
                <a:gd name="connsiteX0" fmla="*/ 2878 w 120988"/>
                <a:gd name="connsiteY0" fmla="*/ 147320 h 167639"/>
                <a:gd name="connsiteX1" fmla="*/ 15578 w 120988"/>
                <a:gd name="connsiteY1" fmla="*/ 148590 h 167639"/>
                <a:gd name="connsiteX2" fmla="*/ 51138 w 120988"/>
                <a:gd name="connsiteY2" fmla="*/ 113030 h 167639"/>
                <a:gd name="connsiteX3" fmla="*/ 2878 w 120988"/>
                <a:gd name="connsiteY3" fmla="*/ 0 h 167639"/>
                <a:gd name="connsiteX4" fmla="*/ 27008 w 120988"/>
                <a:gd name="connsiteY4" fmla="*/ 0 h 167639"/>
                <a:gd name="connsiteX5" fmla="*/ 43518 w 120988"/>
                <a:gd name="connsiteY5" fmla="*/ 41910 h 167639"/>
                <a:gd name="connsiteX6" fmla="*/ 62568 w 120988"/>
                <a:gd name="connsiteY6" fmla="*/ 91440 h 167639"/>
                <a:gd name="connsiteX7" fmla="*/ 81618 w 120988"/>
                <a:gd name="connsiteY7" fmla="*/ 41910 h 167639"/>
                <a:gd name="connsiteX8" fmla="*/ 96858 w 120988"/>
                <a:gd name="connsiteY8" fmla="*/ 0 h 167639"/>
                <a:gd name="connsiteX9" fmla="*/ 120988 w 120988"/>
                <a:gd name="connsiteY9" fmla="*/ 0 h 167639"/>
                <a:gd name="connsiteX10" fmla="*/ 76538 w 120988"/>
                <a:gd name="connsiteY10" fmla="*/ 109220 h 167639"/>
                <a:gd name="connsiteX11" fmla="*/ 18118 w 120988"/>
                <a:gd name="connsiteY11" fmla="*/ 167640 h 167639"/>
                <a:gd name="connsiteX12" fmla="*/ 2878 w 120988"/>
                <a:gd name="connsiteY12" fmla="*/ 165100 h 167639"/>
                <a:gd name="connsiteX13" fmla="*/ 2878 w 120988"/>
                <a:gd name="connsiteY13" fmla="*/ 14732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988" h="167639">
                  <a:moveTo>
                    <a:pt x="2878" y="147320"/>
                  </a:moveTo>
                  <a:cubicBezTo>
                    <a:pt x="5418" y="147320"/>
                    <a:pt x="9228" y="148590"/>
                    <a:pt x="15578" y="148590"/>
                  </a:cubicBezTo>
                  <a:cubicBezTo>
                    <a:pt x="33358" y="148590"/>
                    <a:pt x="43518" y="133350"/>
                    <a:pt x="51138" y="113030"/>
                  </a:cubicBezTo>
                  <a:lnTo>
                    <a:pt x="2878" y="0"/>
                  </a:lnTo>
                  <a:lnTo>
                    <a:pt x="27008" y="0"/>
                  </a:lnTo>
                  <a:lnTo>
                    <a:pt x="43518" y="41910"/>
                  </a:lnTo>
                  <a:cubicBezTo>
                    <a:pt x="49868" y="58420"/>
                    <a:pt x="56218" y="74930"/>
                    <a:pt x="62568" y="91440"/>
                  </a:cubicBezTo>
                  <a:cubicBezTo>
                    <a:pt x="68918" y="78740"/>
                    <a:pt x="76538" y="55880"/>
                    <a:pt x="81618" y="41910"/>
                  </a:cubicBezTo>
                  <a:lnTo>
                    <a:pt x="96858" y="0"/>
                  </a:lnTo>
                  <a:lnTo>
                    <a:pt x="120988" y="0"/>
                  </a:lnTo>
                  <a:lnTo>
                    <a:pt x="76538" y="109220"/>
                  </a:lnTo>
                  <a:cubicBezTo>
                    <a:pt x="61298" y="147320"/>
                    <a:pt x="48598" y="167640"/>
                    <a:pt x="18118" y="167640"/>
                  </a:cubicBezTo>
                  <a:cubicBezTo>
                    <a:pt x="-12362" y="167640"/>
                    <a:pt x="5418" y="167640"/>
                    <a:pt x="2878" y="165100"/>
                  </a:cubicBezTo>
                  <a:lnTo>
                    <a:pt x="2878" y="1473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2EE4FFD3-88DC-FB44-6357-668F458A8F28}"/>
                </a:ext>
              </a:extLst>
            </p:cNvPr>
            <p:cNvSpPr/>
            <p:nvPr/>
          </p:nvSpPr>
          <p:spPr>
            <a:xfrm>
              <a:off x="1737360" y="2613660"/>
              <a:ext cx="95250" cy="119379"/>
            </a:xfrm>
            <a:custGeom>
              <a:avLst/>
              <a:gdLst>
                <a:gd name="connsiteX0" fmla="*/ 60960 w 95250"/>
                <a:gd name="connsiteY0" fmla="*/ 100330 h 119379"/>
                <a:gd name="connsiteX1" fmla="*/ 95250 w 95250"/>
                <a:gd name="connsiteY1" fmla="*/ 90170 h 119379"/>
                <a:gd name="connsiteX2" fmla="*/ 95250 w 95250"/>
                <a:gd name="connsiteY2" fmla="*/ 110490 h 119379"/>
                <a:gd name="connsiteX3" fmla="*/ 59690 w 95250"/>
                <a:gd name="connsiteY3" fmla="*/ 119380 h 119379"/>
                <a:gd name="connsiteX4" fmla="*/ 0 w 95250"/>
                <a:gd name="connsiteY4" fmla="*/ 59690 h 119379"/>
                <a:gd name="connsiteX5" fmla="*/ 59690 w 95250"/>
                <a:gd name="connsiteY5" fmla="*/ 0 h 119379"/>
                <a:gd name="connsiteX6" fmla="*/ 95250 w 95250"/>
                <a:gd name="connsiteY6" fmla="*/ 8890 h 119379"/>
                <a:gd name="connsiteX7" fmla="*/ 95250 w 95250"/>
                <a:gd name="connsiteY7" fmla="*/ 29210 h 119379"/>
                <a:gd name="connsiteX8" fmla="*/ 60960 w 95250"/>
                <a:gd name="connsiteY8" fmla="*/ 19050 h 119379"/>
                <a:gd name="connsiteX9" fmla="*/ 21590 w 95250"/>
                <a:gd name="connsiteY9" fmla="*/ 59690 h 119379"/>
                <a:gd name="connsiteX10" fmla="*/ 60960 w 95250"/>
                <a:gd name="connsiteY10" fmla="*/ 10033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79">
                  <a:moveTo>
                    <a:pt x="60960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9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90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0" y="19050"/>
                  </a:cubicBezTo>
                  <a:cubicBezTo>
                    <a:pt x="38100" y="19050"/>
                    <a:pt x="21590" y="35560"/>
                    <a:pt x="21590" y="59690"/>
                  </a:cubicBezTo>
                  <a:cubicBezTo>
                    <a:pt x="21590" y="83820"/>
                    <a:pt x="38100" y="100330"/>
                    <a:pt x="6096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CC857844-0C17-82B4-8AD2-BD7F3E59B515}"/>
                </a:ext>
              </a:extLst>
            </p:cNvPr>
            <p:cNvSpPr/>
            <p:nvPr/>
          </p:nvSpPr>
          <p:spPr>
            <a:xfrm>
              <a:off x="1856739" y="2613660"/>
              <a:ext cx="116839" cy="119379"/>
            </a:xfrm>
            <a:custGeom>
              <a:avLst/>
              <a:gdLst>
                <a:gd name="connsiteX0" fmla="*/ 116840 w 116839"/>
                <a:gd name="connsiteY0" fmla="*/ 59690 h 119379"/>
                <a:gd name="connsiteX1" fmla="*/ 58420 w 116839"/>
                <a:gd name="connsiteY1" fmla="*/ 119380 h 119379"/>
                <a:gd name="connsiteX2" fmla="*/ 0 w 116839"/>
                <a:gd name="connsiteY2" fmla="*/ 59690 h 119379"/>
                <a:gd name="connsiteX3" fmla="*/ 58420 w 116839"/>
                <a:gd name="connsiteY3" fmla="*/ 0 h 119379"/>
                <a:gd name="connsiteX4" fmla="*/ 116840 w 116839"/>
                <a:gd name="connsiteY4" fmla="*/ 59690 h 119379"/>
                <a:gd name="connsiteX5" fmla="*/ 95250 w 116839"/>
                <a:gd name="connsiteY5" fmla="*/ 59690 h 119379"/>
                <a:gd name="connsiteX6" fmla="*/ 57150 w 116839"/>
                <a:gd name="connsiteY6" fmla="*/ 17780 h 119379"/>
                <a:gd name="connsiteX7" fmla="*/ 19050 w 116839"/>
                <a:gd name="connsiteY7" fmla="*/ 59690 h 119379"/>
                <a:gd name="connsiteX8" fmla="*/ 57150 w 116839"/>
                <a:gd name="connsiteY8" fmla="*/ 101600 h 119379"/>
                <a:gd name="connsiteX9" fmla="*/ 95250 w 116839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39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5250" y="59690"/>
                  </a:moveTo>
                  <a:cubicBezTo>
                    <a:pt x="95250" y="35560"/>
                    <a:pt x="78740" y="17780"/>
                    <a:pt x="57150" y="17780"/>
                  </a:cubicBezTo>
                  <a:cubicBezTo>
                    <a:pt x="35560" y="17780"/>
                    <a:pt x="19050" y="34290"/>
                    <a:pt x="19050" y="59690"/>
                  </a:cubicBezTo>
                  <a:cubicBezTo>
                    <a:pt x="19050" y="85090"/>
                    <a:pt x="35560" y="101600"/>
                    <a:pt x="57150" y="101600"/>
                  </a:cubicBezTo>
                  <a:cubicBezTo>
                    <a:pt x="78740" y="101600"/>
                    <a:pt x="95250" y="83820"/>
                    <a:pt x="9525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1B6EE340-C27E-CFE2-FE6C-5B4B5FB799FE}"/>
                </a:ext>
              </a:extLst>
            </p:cNvPr>
            <p:cNvSpPr/>
            <p:nvPr/>
          </p:nvSpPr>
          <p:spPr>
            <a:xfrm>
              <a:off x="2004060" y="2613660"/>
              <a:ext cx="177800" cy="120650"/>
            </a:xfrm>
            <a:custGeom>
              <a:avLst/>
              <a:gdLst>
                <a:gd name="connsiteX0" fmla="*/ 21590 w 177800"/>
                <a:gd name="connsiteY0" fmla="*/ 2540 h 120650"/>
                <a:gd name="connsiteX1" fmla="*/ 21590 w 177800"/>
                <a:gd name="connsiteY1" fmla="*/ 19050 h 120650"/>
                <a:gd name="connsiteX2" fmla="*/ 21590 w 177800"/>
                <a:gd name="connsiteY2" fmla="*/ 27940 h 120650"/>
                <a:gd name="connsiteX3" fmla="*/ 21590 w 177800"/>
                <a:gd name="connsiteY3" fmla="*/ 27940 h 120650"/>
                <a:gd name="connsiteX4" fmla="*/ 63500 w 177800"/>
                <a:gd name="connsiteY4" fmla="*/ 0 h 120650"/>
                <a:gd name="connsiteX5" fmla="*/ 97790 w 177800"/>
                <a:gd name="connsiteY5" fmla="*/ 26670 h 120650"/>
                <a:gd name="connsiteX6" fmla="*/ 97790 w 177800"/>
                <a:gd name="connsiteY6" fmla="*/ 26670 h 120650"/>
                <a:gd name="connsiteX7" fmla="*/ 137160 w 177800"/>
                <a:gd name="connsiteY7" fmla="*/ 0 h 120650"/>
                <a:gd name="connsiteX8" fmla="*/ 177800 w 177800"/>
                <a:gd name="connsiteY8" fmla="*/ 45720 h 120650"/>
                <a:gd name="connsiteX9" fmla="*/ 177800 w 177800"/>
                <a:gd name="connsiteY9" fmla="*/ 118110 h 120650"/>
                <a:gd name="connsiteX10" fmla="*/ 156210 w 177800"/>
                <a:gd name="connsiteY10" fmla="*/ 118110 h 120650"/>
                <a:gd name="connsiteX11" fmla="*/ 156210 w 177800"/>
                <a:gd name="connsiteY11" fmla="*/ 50800 h 120650"/>
                <a:gd name="connsiteX12" fmla="*/ 134620 w 177800"/>
                <a:gd name="connsiteY12" fmla="*/ 21590 h 120650"/>
                <a:gd name="connsiteX13" fmla="*/ 100330 w 177800"/>
                <a:gd name="connsiteY13" fmla="*/ 66040 h 120650"/>
                <a:gd name="connsiteX14" fmla="*/ 100330 w 177800"/>
                <a:gd name="connsiteY14" fmla="*/ 119380 h 120650"/>
                <a:gd name="connsiteX15" fmla="*/ 78740 w 177800"/>
                <a:gd name="connsiteY15" fmla="*/ 119380 h 120650"/>
                <a:gd name="connsiteX16" fmla="*/ 78740 w 177800"/>
                <a:gd name="connsiteY16" fmla="*/ 52070 h 120650"/>
                <a:gd name="connsiteX17" fmla="*/ 57150 w 177800"/>
                <a:gd name="connsiteY17" fmla="*/ 22860 h 120650"/>
                <a:gd name="connsiteX18" fmla="*/ 21590 w 177800"/>
                <a:gd name="connsiteY18" fmla="*/ 67310 h 120650"/>
                <a:gd name="connsiteX19" fmla="*/ 21590 w 177800"/>
                <a:gd name="connsiteY19" fmla="*/ 120650 h 120650"/>
                <a:gd name="connsiteX20" fmla="*/ 0 w 177800"/>
                <a:gd name="connsiteY20" fmla="*/ 120650 h 120650"/>
                <a:gd name="connsiteX21" fmla="*/ 0 w 177800"/>
                <a:gd name="connsiteY21" fmla="*/ 6350 h 120650"/>
                <a:gd name="connsiteX22" fmla="*/ 20320 w 177800"/>
                <a:gd name="connsiteY22" fmla="*/ 635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800" h="120650">
                  <a:moveTo>
                    <a:pt x="21590" y="2540"/>
                  </a:moveTo>
                  <a:lnTo>
                    <a:pt x="21590" y="19050"/>
                  </a:lnTo>
                  <a:cubicBezTo>
                    <a:pt x="21590" y="24130"/>
                    <a:pt x="21590" y="26670"/>
                    <a:pt x="21590" y="27940"/>
                  </a:cubicBezTo>
                  <a:lnTo>
                    <a:pt x="21590" y="27940"/>
                  </a:lnTo>
                  <a:cubicBezTo>
                    <a:pt x="27940" y="12700"/>
                    <a:pt x="44450" y="0"/>
                    <a:pt x="63500" y="0"/>
                  </a:cubicBezTo>
                  <a:cubicBezTo>
                    <a:pt x="82550" y="0"/>
                    <a:pt x="93980" y="8890"/>
                    <a:pt x="97790" y="26670"/>
                  </a:cubicBezTo>
                  <a:lnTo>
                    <a:pt x="97790" y="26670"/>
                  </a:lnTo>
                  <a:cubicBezTo>
                    <a:pt x="105410" y="12700"/>
                    <a:pt x="119380" y="0"/>
                    <a:pt x="137160" y="0"/>
                  </a:cubicBezTo>
                  <a:cubicBezTo>
                    <a:pt x="165100" y="0"/>
                    <a:pt x="177800" y="16510"/>
                    <a:pt x="177800" y="45720"/>
                  </a:cubicBezTo>
                  <a:lnTo>
                    <a:pt x="177800" y="118110"/>
                  </a:lnTo>
                  <a:lnTo>
                    <a:pt x="156210" y="118110"/>
                  </a:lnTo>
                  <a:lnTo>
                    <a:pt x="156210" y="50800"/>
                  </a:lnTo>
                  <a:cubicBezTo>
                    <a:pt x="156210" y="34290"/>
                    <a:pt x="152400" y="21590"/>
                    <a:pt x="134620" y="21590"/>
                  </a:cubicBezTo>
                  <a:cubicBezTo>
                    <a:pt x="116840" y="21590"/>
                    <a:pt x="100330" y="44450"/>
                    <a:pt x="100330" y="66040"/>
                  </a:cubicBezTo>
                  <a:lnTo>
                    <a:pt x="100330" y="119380"/>
                  </a:lnTo>
                  <a:lnTo>
                    <a:pt x="78740" y="119380"/>
                  </a:lnTo>
                  <a:lnTo>
                    <a:pt x="78740" y="52070"/>
                  </a:lnTo>
                  <a:cubicBezTo>
                    <a:pt x="78740" y="36830"/>
                    <a:pt x="76200" y="22860"/>
                    <a:pt x="57150" y="22860"/>
                  </a:cubicBezTo>
                  <a:cubicBezTo>
                    <a:pt x="38100" y="22860"/>
                    <a:pt x="21590" y="45720"/>
                    <a:pt x="21590" y="67310"/>
                  </a:cubicBezTo>
                  <a:lnTo>
                    <a:pt x="21590" y="120650"/>
                  </a:lnTo>
                  <a:lnTo>
                    <a:pt x="0" y="120650"/>
                  </a:lnTo>
                  <a:lnTo>
                    <a:pt x="0" y="635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EF37A2B0-7A0B-CDA6-169A-5E0FA35717AB}"/>
                </a:ext>
              </a:extLst>
            </p:cNvPr>
            <p:cNvSpPr/>
            <p:nvPr/>
          </p:nvSpPr>
          <p:spPr>
            <a:xfrm>
              <a:off x="2219960" y="2613660"/>
              <a:ext cx="177800" cy="120650"/>
            </a:xfrm>
            <a:custGeom>
              <a:avLst/>
              <a:gdLst>
                <a:gd name="connsiteX0" fmla="*/ 21590 w 177800"/>
                <a:gd name="connsiteY0" fmla="*/ 2540 h 120650"/>
                <a:gd name="connsiteX1" fmla="*/ 21590 w 177800"/>
                <a:gd name="connsiteY1" fmla="*/ 19050 h 120650"/>
                <a:gd name="connsiteX2" fmla="*/ 21590 w 177800"/>
                <a:gd name="connsiteY2" fmla="*/ 27940 h 120650"/>
                <a:gd name="connsiteX3" fmla="*/ 21590 w 177800"/>
                <a:gd name="connsiteY3" fmla="*/ 27940 h 120650"/>
                <a:gd name="connsiteX4" fmla="*/ 63500 w 177800"/>
                <a:gd name="connsiteY4" fmla="*/ 0 h 120650"/>
                <a:gd name="connsiteX5" fmla="*/ 97790 w 177800"/>
                <a:gd name="connsiteY5" fmla="*/ 26670 h 120650"/>
                <a:gd name="connsiteX6" fmla="*/ 97790 w 177800"/>
                <a:gd name="connsiteY6" fmla="*/ 26670 h 120650"/>
                <a:gd name="connsiteX7" fmla="*/ 137160 w 177800"/>
                <a:gd name="connsiteY7" fmla="*/ 0 h 120650"/>
                <a:gd name="connsiteX8" fmla="*/ 177800 w 177800"/>
                <a:gd name="connsiteY8" fmla="*/ 45720 h 120650"/>
                <a:gd name="connsiteX9" fmla="*/ 177800 w 177800"/>
                <a:gd name="connsiteY9" fmla="*/ 118110 h 120650"/>
                <a:gd name="connsiteX10" fmla="*/ 156210 w 177800"/>
                <a:gd name="connsiteY10" fmla="*/ 118110 h 120650"/>
                <a:gd name="connsiteX11" fmla="*/ 156210 w 177800"/>
                <a:gd name="connsiteY11" fmla="*/ 50800 h 120650"/>
                <a:gd name="connsiteX12" fmla="*/ 134620 w 177800"/>
                <a:gd name="connsiteY12" fmla="*/ 21590 h 120650"/>
                <a:gd name="connsiteX13" fmla="*/ 100330 w 177800"/>
                <a:gd name="connsiteY13" fmla="*/ 66040 h 120650"/>
                <a:gd name="connsiteX14" fmla="*/ 100330 w 177800"/>
                <a:gd name="connsiteY14" fmla="*/ 119380 h 120650"/>
                <a:gd name="connsiteX15" fmla="*/ 78740 w 177800"/>
                <a:gd name="connsiteY15" fmla="*/ 119380 h 120650"/>
                <a:gd name="connsiteX16" fmla="*/ 78740 w 177800"/>
                <a:gd name="connsiteY16" fmla="*/ 52070 h 120650"/>
                <a:gd name="connsiteX17" fmla="*/ 57150 w 177800"/>
                <a:gd name="connsiteY17" fmla="*/ 22860 h 120650"/>
                <a:gd name="connsiteX18" fmla="*/ 21590 w 177800"/>
                <a:gd name="connsiteY18" fmla="*/ 67310 h 120650"/>
                <a:gd name="connsiteX19" fmla="*/ 21590 w 177800"/>
                <a:gd name="connsiteY19" fmla="*/ 120650 h 120650"/>
                <a:gd name="connsiteX20" fmla="*/ 0 w 177800"/>
                <a:gd name="connsiteY20" fmla="*/ 120650 h 120650"/>
                <a:gd name="connsiteX21" fmla="*/ 0 w 177800"/>
                <a:gd name="connsiteY21" fmla="*/ 6350 h 120650"/>
                <a:gd name="connsiteX22" fmla="*/ 20320 w 177800"/>
                <a:gd name="connsiteY22" fmla="*/ 635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800" h="120650">
                  <a:moveTo>
                    <a:pt x="21590" y="2540"/>
                  </a:moveTo>
                  <a:lnTo>
                    <a:pt x="21590" y="19050"/>
                  </a:lnTo>
                  <a:cubicBezTo>
                    <a:pt x="21590" y="24130"/>
                    <a:pt x="21590" y="26670"/>
                    <a:pt x="21590" y="27940"/>
                  </a:cubicBezTo>
                  <a:lnTo>
                    <a:pt x="21590" y="27940"/>
                  </a:lnTo>
                  <a:cubicBezTo>
                    <a:pt x="27940" y="12700"/>
                    <a:pt x="44450" y="0"/>
                    <a:pt x="63500" y="0"/>
                  </a:cubicBezTo>
                  <a:cubicBezTo>
                    <a:pt x="82550" y="0"/>
                    <a:pt x="93980" y="8890"/>
                    <a:pt x="97790" y="26670"/>
                  </a:cubicBezTo>
                  <a:lnTo>
                    <a:pt x="97790" y="26670"/>
                  </a:lnTo>
                  <a:cubicBezTo>
                    <a:pt x="105410" y="12700"/>
                    <a:pt x="119380" y="0"/>
                    <a:pt x="137160" y="0"/>
                  </a:cubicBezTo>
                  <a:cubicBezTo>
                    <a:pt x="165100" y="0"/>
                    <a:pt x="177800" y="16510"/>
                    <a:pt x="177800" y="45720"/>
                  </a:cubicBezTo>
                  <a:lnTo>
                    <a:pt x="177800" y="118110"/>
                  </a:lnTo>
                  <a:lnTo>
                    <a:pt x="156210" y="118110"/>
                  </a:lnTo>
                  <a:lnTo>
                    <a:pt x="156210" y="50800"/>
                  </a:lnTo>
                  <a:cubicBezTo>
                    <a:pt x="156210" y="34290"/>
                    <a:pt x="152400" y="21590"/>
                    <a:pt x="134620" y="21590"/>
                  </a:cubicBezTo>
                  <a:cubicBezTo>
                    <a:pt x="116840" y="21590"/>
                    <a:pt x="100330" y="44450"/>
                    <a:pt x="100330" y="66040"/>
                  </a:cubicBezTo>
                  <a:lnTo>
                    <a:pt x="100330" y="119380"/>
                  </a:lnTo>
                  <a:lnTo>
                    <a:pt x="78740" y="119380"/>
                  </a:lnTo>
                  <a:lnTo>
                    <a:pt x="78740" y="52070"/>
                  </a:lnTo>
                  <a:cubicBezTo>
                    <a:pt x="78740" y="36830"/>
                    <a:pt x="76200" y="22860"/>
                    <a:pt x="57150" y="22860"/>
                  </a:cubicBezTo>
                  <a:cubicBezTo>
                    <a:pt x="38100" y="22860"/>
                    <a:pt x="21590" y="45720"/>
                    <a:pt x="21590" y="67310"/>
                  </a:cubicBezTo>
                  <a:lnTo>
                    <a:pt x="21590" y="120650"/>
                  </a:lnTo>
                  <a:lnTo>
                    <a:pt x="0" y="120650"/>
                  </a:lnTo>
                  <a:lnTo>
                    <a:pt x="0" y="635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DB1839B3-BF8E-D62B-2E1F-7109718B5DDC}"/>
                </a:ext>
              </a:extLst>
            </p:cNvPr>
            <p:cNvSpPr/>
            <p:nvPr/>
          </p:nvSpPr>
          <p:spPr>
            <a:xfrm>
              <a:off x="2433320" y="2614929"/>
              <a:ext cx="101600" cy="118110"/>
            </a:xfrm>
            <a:custGeom>
              <a:avLst/>
              <a:gdLst>
                <a:gd name="connsiteX0" fmla="*/ 81280 w 101600"/>
                <a:gd name="connsiteY0" fmla="*/ 115570 h 118110"/>
                <a:gd name="connsiteX1" fmla="*/ 81280 w 101600"/>
                <a:gd name="connsiteY1" fmla="*/ 99060 h 118110"/>
                <a:gd name="connsiteX2" fmla="*/ 81280 w 101600"/>
                <a:gd name="connsiteY2" fmla="*/ 90170 h 118110"/>
                <a:gd name="connsiteX3" fmla="*/ 81280 w 101600"/>
                <a:gd name="connsiteY3" fmla="*/ 90170 h 118110"/>
                <a:gd name="connsiteX4" fmla="*/ 39370 w 101600"/>
                <a:gd name="connsiteY4" fmla="*/ 118110 h 118110"/>
                <a:gd name="connsiteX5" fmla="*/ 0 w 101600"/>
                <a:gd name="connsiteY5" fmla="*/ 72390 h 118110"/>
                <a:gd name="connsiteX6" fmla="*/ 0 w 101600"/>
                <a:gd name="connsiteY6" fmla="*/ 0 h 118110"/>
                <a:gd name="connsiteX7" fmla="*/ 21590 w 101600"/>
                <a:gd name="connsiteY7" fmla="*/ 0 h 118110"/>
                <a:gd name="connsiteX8" fmla="*/ 21590 w 101600"/>
                <a:gd name="connsiteY8" fmla="*/ 67310 h 118110"/>
                <a:gd name="connsiteX9" fmla="*/ 43180 w 101600"/>
                <a:gd name="connsiteY9" fmla="*/ 97790 h 118110"/>
                <a:gd name="connsiteX10" fmla="*/ 80010 w 101600"/>
                <a:gd name="connsiteY10" fmla="*/ 57150 h 118110"/>
                <a:gd name="connsiteX11" fmla="*/ 80010 w 101600"/>
                <a:gd name="connsiteY11" fmla="*/ 1270 h 118110"/>
                <a:gd name="connsiteX12" fmla="*/ 101600 w 101600"/>
                <a:gd name="connsiteY12" fmla="*/ 1270 h 118110"/>
                <a:gd name="connsiteX13" fmla="*/ 101600 w 101600"/>
                <a:gd name="connsiteY13" fmla="*/ 115570 h 118110"/>
                <a:gd name="connsiteX14" fmla="*/ 81280 w 101600"/>
                <a:gd name="connsiteY14" fmla="*/ 11557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00" h="118110">
                  <a:moveTo>
                    <a:pt x="81280" y="115570"/>
                  </a:moveTo>
                  <a:lnTo>
                    <a:pt x="81280" y="99060"/>
                  </a:lnTo>
                  <a:cubicBezTo>
                    <a:pt x="81280" y="93980"/>
                    <a:pt x="81280" y="91440"/>
                    <a:pt x="81280" y="90170"/>
                  </a:cubicBezTo>
                  <a:lnTo>
                    <a:pt x="81280" y="90170"/>
                  </a:lnTo>
                  <a:cubicBezTo>
                    <a:pt x="77470" y="100330"/>
                    <a:pt x="62230" y="118110"/>
                    <a:pt x="39370" y="118110"/>
                  </a:cubicBezTo>
                  <a:cubicBezTo>
                    <a:pt x="16510" y="118110"/>
                    <a:pt x="0" y="101600"/>
                    <a:pt x="0" y="72390"/>
                  </a:cubicBezTo>
                  <a:lnTo>
                    <a:pt x="0" y="0"/>
                  </a:lnTo>
                  <a:lnTo>
                    <a:pt x="21590" y="0"/>
                  </a:lnTo>
                  <a:lnTo>
                    <a:pt x="21590" y="67310"/>
                  </a:lnTo>
                  <a:cubicBezTo>
                    <a:pt x="21590" y="82550"/>
                    <a:pt x="24130" y="97790"/>
                    <a:pt x="43180" y="97790"/>
                  </a:cubicBezTo>
                  <a:cubicBezTo>
                    <a:pt x="62230" y="97790"/>
                    <a:pt x="80010" y="80010"/>
                    <a:pt x="80010" y="57150"/>
                  </a:cubicBezTo>
                  <a:lnTo>
                    <a:pt x="80010" y="1270"/>
                  </a:lnTo>
                  <a:lnTo>
                    <a:pt x="101600" y="1270"/>
                  </a:lnTo>
                  <a:lnTo>
                    <a:pt x="101600" y="115570"/>
                  </a:lnTo>
                  <a:lnTo>
                    <a:pt x="8128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E31A2021-7555-965B-6223-6736AED9FAB4}"/>
                </a:ext>
              </a:extLst>
            </p:cNvPr>
            <p:cNvSpPr/>
            <p:nvPr/>
          </p:nvSpPr>
          <p:spPr>
            <a:xfrm>
              <a:off x="2576829" y="2613660"/>
              <a:ext cx="102870" cy="118110"/>
            </a:xfrm>
            <a:custGeom>
              <a:avLst/>
              <a:gdLst>
                <a:gd name="connsiteX0" fmla="*/ 20320 w 102870"/>
                <a:gd name="connsiteY0" fmla="*/ 2540 h 118110"/>
                <a:gd name="connsiteX1" fmla="*/ 20320 w 102870"/>
                <a:gd name="connsiteY1" fmla="*/ 19050 h 118110"/>
                <a:gd name="connsiteX2" fmla="*/ 20320 w 102870"/>
                <a:gd name="connsiteY2" fmla="*/ 27940 h 118110"/>
                <a:gd name="connsiteX3" fmla="*/ 20320 w 102870"/>
                <a:gd name="connsiteY3" fmla="*/ 27940 h 118110"/>
                <a:gd name="connsiteX4" fmla="*/ 63500 w 102870"/>
                <a:gd name="connsiteY4" fmla="*/ 0 h 118110"/>
                <a:gd name="connsiteX5" fmla="*/ 102870 w 102870"/>
                <a:gd name="connsiteY5" fmla="*/ 45720 h 118110"/>
                <a:gd name="connsiteX6" fmla="*/ 102870 w 102870"/>
                <a:gd name="connsiteY6" fmla="*/ 118110 h 118110"/>
                <a:gd name="connsiteX7" fmla="*/ 81280 w 102870"/>
                <a:gd name="connsiteY7" fmla="*/ 118110 h 118110"/>
                <a:gd name="connsiteX8" fmla="*/ 81280 w 102870"/>
                <a:gd name="connsiteY8" fmla="*/ 50800 h 118110"/>
                <a:gd name="connsiteX9" fmla="*/ 59690 w 102870"/>
                <a:gd name="connsiteY9" fmla="*/ 20320 h 118110"/>
                <a:gd name="connsiteX10" fmla="*/ 21590 w 102870"/>
                <a:gd name="connsiteY10" fmla="*/ 60960 h 118110"/>
                <a:gd name="connsiteX11" fmla="*/ 21590 w 102870"/>
                <a:gd name="connsiteY11" fmla="*/ 116840 h 118110"/>
                <a:gd name="connsiteX12" fmla="*/ 0 w 102870"/>
                <a:gd name="connsiteY12" fmla="*/ 116840 h 118110"/>
                <a:gd name="connsiteX13" fmla="*/ 0 w 102870"/>
                <a:gd name="connsiteY13" fmla="*/ 2540 h 118110"/>
                <a:gd name="connsiteX14" fmla="*/ 20320 w 102870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66454F1F-F776-4508-268E-9472CB24B8A2}"/>
                </a:ext>
              </a:extLst>
            </p:cNvPr>
            <p:cNvSpPr/>
            <p:nvPr/>
          </p:nvSpPr>
          <p:spPr>
            <a:xfrm>
              <a:off x="2717800" y="257047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108FE877-30EE-ED94-E381-4D695549D094}"/>
                </a:ext>
              </a:extLst>
            </p:cNvPr>
            <p:cNvSpPr/>
            <p:nvPr/>
          </p:nvSpPr>
          <p:spPr>
            <a:xfrm>
              <a:off x="2772410" y="2613660"/>
              <a:ext cx="95250" cy="119379"/>
            </a:xfrm>
            <a:custGeom>
              <a:avLst/>
              <a:gdLst>
                <a:gd name="connsiteX0" fmla="*/ 60960 w 95250"/>
                <a:gd name="connsiteY0" fmla="*/ 100330 h 119379"/>
                <a:gd name="connsiteX1" fmla="*/ 95250 w 95250"/>
                <a:gd name="connsiteY1" fmla="*/ 90170 h 119379"/>
                <a:gd name="connsiteX2" fmla="*/ 95250 w 95250"/>
                <a:gd name="connsiteY2" fmla="*/ 110490 h 119379"/>
                <a:gd name="connsiteX3" fmla="*/ 59690 w 95250"/>
                <a:gd name="connsiteY3" fmla="*/ 119380 h 119379"/>
                <a:gd name="connsiteX4" fmla="*/ 0 w 95250"/>
                <a:gd name="connsiteY4" fmla="*/ 59690 h 119379"/>
                <a:gd name="connsiteX5" fmla="*/ 59690 w 95250"/>
                <a:gd name="connsiteY5" fmla="*/ 0 h 119379"/>
                <a:gd name="connsiteX6" fmla="*/ 95250 w 95250"/>
                <a:gd name="connsiteY6" fmla="*/ 8890 h 119379"/>
                <a:gd name="connsiteX7" fmla="*/ 95250 w 95250"/>
                <a:gd name="connsiteY7" fmla="*/ 29210 h 119379"/>
                <a:gd name="connsiteX8" fmla="*/ 60960 w 95250"/>
                <a:gd name="connsiteY8" fmla="*/ 19050 h 119379"/>
                <a:gd name="connsiteX9" fmla="*/ 21590 w 95250"/>
                <a:gd name="connsiteY9" fmla="*/ 59690 h 119379"/>
                <a:gd name="connsiteX10" fmla="*/ 60960 w 95250"/>
                <a:gd name="connsiteY10" fmla="*/ 10033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79">
                  <a:moveTo>
                    <a:pt x="60960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9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90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0" y="19050"/>
                  </a:cubicBezTo>
                  <a:cubicBezTo>
                    <a:pt x="38100" y="19050"/>
                    <a:pt x="21590" y="35560"/>
                    <a:pt x="21590" y="59690"/>
                  </a:cubicBezTo>
                  <a:cubicBezTo>
                    <a:pt x="21590" y="83820"/>
                    <a:pt x="38100" y="100330"/>
                    <a:pt x="6096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080F5422-E120-4CDC-7360-3FE77D0C1323}"/>
                </a:ext>
              </a:extLst>
            </p:cNvPr>
            <p:cNvSpPr/>
            <p:nvPr/>
          </p:nvSpPr>
          <p:spPr>
            <a:xfrm>
              <a:off x="2894329" y="2612389"/>
              <a:ext cx="93980" cy="119380"/>
            </a:xfrm>
            <a:custGeom>
              <a:avLst/>
              <a:gdLst>
                <a:gd name="connsiteX0" fmla="*/ 5080 w 93980"/>
                <a:gd name="connsiteY0" fmla="*/ 8890 h 119380"/>
                <a:gd name="connsiteX1" fmla="*/ 45720 w 93980"/>
                <a:gd name="connsiteY1" fmla="*/ 0 h 119380"/>
                <a:gd name="connsiteX2" fmla="*/ 93980 w 93980"/>
                <a:gd name="connsiteY2" fmla="*/ 44450 h 119380"/>
                <a:gd name="connsiteX3" fmla="*/ 93980 w 93980"/>
                <a:gd name="connsiteY3" fmla="*/ 116840 h 119380"/>
                <a:gd name="connsiteX4" fmla="*/ 74930 w 93980"/>
                <a:gd name="connsiteY4" fmla="*/ 116840 h 119380"/>
                <a:gd name="connsiteX5" fmla="*/ 74930 w 93980"/>
                <a:gd name="connsiteY5" fmla="*/ 102870 h 119380"/>
                <a:gd name="connsiteX6" fmla="*/ 74930 w 93980"/>
                <a:gd name="connsiteY6" fmla="*/ 93980 h 119380"/>
                <a:gd name="connsiteX7" fmla="*/ 74930 w 93980"/>
                <a:gd name="connsiteY7" fmla="*/ 93980 h 119380"/>
                <a:gd name="connsiteX8" fmla="*/ 35560 w 93980"/>
                <a:gd name="connsiteY8" fmla="*/ 119380 h 119380"/>
                <a:gd name="connsiteX9" fmla="*/ 0 w 93980"/>
                <a:gd name="connsiteY9" fmla="*/ 86360 h 119380"/>
                <a:gd name="connsiteX10" fmla="*/ 74930 w 93980"/>
                <a:gd name="connsiteY10" fmla="*/ 50800 h 119380"/>
                <a:gd name="connsiteX11" fmla="*/ 74930 w 93980"/>
                <a:gd name="connsiteY11" fmla="*/ 44450 h 119380"/>
                <a:gd name="connsiteX12" fmla="*/ 44450 w 93980"/>
                <a:gd name="connsiteY12" fmla="*/ 17780 h 119380"/>
                <a:gd name="connsiteX13" fmla="*/ 7620 w 93980"/>
                <a:gd name="connsiteY13" fmla="*/ 27940 h 119380"/>
                <a:gd name="connsiteX14" fmla="*/ 7620 w 93980"/>
                <a:gd name="connsiteY14" fmla="*/ 8890 h 119380"/>
                <a:gd name="connsiteX15" fmla="*/ 71120 w 93980"/>
                <a:gd name="connsiteY15" fmla="*/ 67310 h 119380"/>
                <a:gd name="connsiteX16" fmla="*/ 17780 w 93980"/>
                <a:gd name="connsiteY16" fmla="*/ 86360 h 119380"/>
                <a:gd name="connsiteX17" fmla="*/ 36830 w 93980"/>
                <a:gd name="connsiteY17" fmla="*/ 102870 h 119380"/>
                <a:gd name="connsiteX18" fmla="*/ 71120 w 93980"/>
                <a:gd name="connsiteY18" fmla="*/ 6604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80" h="119380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1120" y="67310"/>
                  </a:moveTo>
                  <a:cubicBezTo>
                    <a:pt x="34290" y="60960"/>
                    <a:pt x="17780" y="71120"/>
                    <a:pt x="17780" y="86360"/>
                  </a:cubicBezTo>
                  <a:cubicBezTo>
                    <a:pt x="17780" y="101600"/>
                    <a:pt x="25400" y="102870"/>
                    <a:pt x="36830" y="102870"/>
                  </a:cubicBezTo>
                  <a:cubicBezTo>
                    <a:pt x="55880" y="102870"/>
                    <a:pt x="71120" y="83820"/>
                    <a:pt x="71120" y="660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0C516522-554E-057B-C235-2235B6766D2A}"/>
                </a:ext>
              </a:extLst>
            </p:cNvPr>
            <p:cNvSpPr/>
            <p:nvPr/>
          </p:nvSpPr>
          <p:spPr>
            <a:xfrm>
              <a:off x="3008629" y="2581910"/>
              <a:ext cx="78740" cy="152400"/>
            </a:xfrm>
            <a:custGeom>
              <a:avLst/>
              <a:gdLst>
                <a:gd name="connsiteX0" fmla="*/ 20320 w 78740"/>
                <a:gd name="connsiteY0" fmla="*/ 34290 h 152400"/>
                <a:gd name="connsiteX1" fmla="*/ 20320 w 78740"/>
                <a:gd name="connsiteY1" fmla="*/ 0 h 152400"/>
                <a:gd name="connsiteX2" fmla="*/ 40640 w 78740"/>
                <a:gd name="connsiteY2" fmla="*/ 0 h 152400"/>
                <a:gd name="connsiteX3" fmla="*/ 40640 w 78740"/>
                <a:gd name="connsiteY3" fmla="*/ 34290 h 152400"/>
                <a:gd name="connsiteX4" fmla="*/ 74930 w 78740"/>
                <a:gd name="connsiteY4" fmla="*/ 34290 h 152400"/>
                <a:gd name="connsiteX5" fmla="*/ 74930 w 78740"/>
                <a:gd name="connsiteY5" fmla="*/ 52070 h 152400"/>
                <a:gd name="connsiteX6" fmla="*/ 40640 w 78740"/>
                <a:gd name="connsiteY6" fmla="*/ 52070 h 152400"/>
                <a:gd name="connsiteX7" fmla="*/ 40640 w 78740"/>
                <a:gd name="connsiteY7" fmla="*/ 111760 h 152400"/>
                <a:gd name="connsiteX8" fmla="*/ 57150 w 78740"/>
                <a:gd name="connsiteY8" fmla="*/ 133350 h 152400"/>
                <a:gd name="connsiteX9" fmla="*/ 78740 w 78740"/>
                <a:gd name="connsiteY9" fmla="*/ 128270 h 152400"/>
                <a:gd name="connsiteX10" fmla="*/ 78740 w 78740"/>
                <a:gd name="connsiteY10" fmla="*/ 147320 h 152400"/>
                <a:gd name="connsiteX11" fmla="*/ 53340 w 78740"/>
                <a:gd name="connsiteY11" fmla="*/ 152400 h 152400"/>
                <a:gd name="connsiteX12" fmla="*/ 19050 w 78740"/>
                <a:gd name="connsiteY12" fmla="*/ 118110 h 152400"/>
                <a:gd name="connsiteX13" fmla="*/ 19050 w 78740"/>
                <a:gd name="connsiteY13" fmla="*/ 52070 h 152400"/>
                <a:gd name="connsiteX14" fmla="*/ 0 w 78740"/>
                <a:gd name="connsiteY14" fmla="*/ 52070 h 152400"/>
                <a:gd name="connsiteX15" fmla="*/ 0 w 78740"/>
                <a:gd name="connsiteY15" fmla="*/ 34290 h 152400"/>
                <a:gd name="connsiteX16" fmla="*/ 19050 w 78740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40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F3FC0D41-96F9-795C-14EC-16C36EC47657}"/>
                </a:ext>
              </a:extLst>
            </p:cNvPr>
            <p:cNvSpPr/>
            <p:nvPr/>
          </p:nvSpPr>
          <p:spPr>
            <a:xfrm>
              <a:off x="3103879" y="261492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5880 w 107950"/>
                <a:gd name="connsiteY10" fmla="*/ 16510 h 119380"/>
                <a:gd name="connsiteX11" fmla="*/ 22860 w 107950"/>
                <a:gd name="connsiteY11" fmla="*/ 48260 h 119380"/>
                <a:gd name="connsiteX12" fmla="*/ 87630 w 107950"/>
                <a:gd name="connsiteY12" fmla="*/ 48260 h 119380"/>
                <a:gd name="connsiteX13" fmla="*/ 5715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B9270B5B-D833-FC37-9CD2-8C45BDF276B6}"/>
                </a:ext>
              </a:extLst>
            </p:cNvPr>
            <p:cNvSpPr/>
            <p:nvPr/>
          </p:nvSpPr>
          <p:spPr>
            <a:xfrm>
              <a:off x="3280409" y="2562860"/>
              <a:ext cx="152400" cy="167639"/>
            </a:xfrm>
            <a:custGeom>
              <a:avLst/>
              <a:gdLst>
                <a:gd name="connsiteX0" fmla="*/ 76200 w 152400"/>
                <a:gd name="connsiteY0" fmla="*/ 0 h 167639"/>
                <a:gd name="connsiteX1" fmla="*/ 76200 w 152400"/>
                <a:gd name="connsiteY1" fmla="*/ 0 h 167639"/>
                <a:gd name="connsiteX2" fmla="*/ 152400 w 152400"/>
                <a:gd name="connsiteY2" fmla="*/ 167640 h 167639"/>
                <a:gd name="connsiteX3" fmla="*/ 129540 w 152400"/>
                <a:gd name="connsiteY3" fmla="*/ 167640 h 167639"/>
                <a:gd name="connsiteX4" fmla="*/ 113030 w 152400"/>
                <a:gd name="connsiteY4" fmla="*/ 130810 h 167639"/>
                <a:gd name="connsiteX5" fmla="*/ 39370 w 152400"/>
                <a:gd name="connsiteY5" fmla="*/ 130810 h 167639"/>
                <a:gd name="connsiteX6" fmla="*/ 22860 w 152400"/>
                <a:gd name="connsiteY6" fmla="*/ 167640 h 167639"/>
                <a:gd name="connsiteX7" fmla="*/ 0 w 152400"/>
                <a:gd name="connsiteY7" fmla="*/ 167640 h 167639"/>
                <a:gd name="connsiteX8" fmla="*/ 76200 w 152400"/>
                <a:gd name="connsiteY8" fmla="*/ 0 h 167639"/>
                <a:gd name="connsiteX9" fmla="*/ 104140 w 152400"/>
                <a:gd name="connsiteY9" fmla="*/ 113030 h 167639"/>
                <a:gd name="connsiteX10" fmla="*/ 76200 w 152400"/>
                <a:gd name="connsiteY10" fmla="*/ 44450 h 167639"/>
                <a:gd name="connsiteX11" fmla="*/ 46990 w 152400"/>
                <a:gd name="connsiteY11" fmla="*/ 113030 h 167639"/>
                <a:gd name="connsiteX12" fmla="*/ 104140 w 152400"/>
                <a:gd name="connsiteY12" fmla="*/ 11303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2400" h="167639">
                  <a:moveTo>
                    <a:pt x="76200" y="0"/>
                  </a:moveTo>
                  <a:lnTo>
                    <a:pt x="76200" y="0"/>
                  </a:lnTo>
                  <a:lnTo>
                    <a:pt x="152400" y="167640"/>
                  </a:lnTo>
                  <a:lnTo>
                    <a:pt x="129540" y="167640"/>
                  </a:lnTo>
                  <a:lnTo>
                    <a:pt x="113030" y="130810"/>
                  </a:lnTo>
                  <a:lnTo>
                    <a:pt x="39370" y="130810"/>
                  </a:lnTo>
                  <a:lnTo>
                    <a:pt x="22860" y="167640"/>
                  </a:lnTo>
                  <a:lnTo>
                    <a:pt x="0" y="167640"/>
                  </a:lnTo>
                  <a:lnTo>
                    <a:pt x="76200" y="0"/>
                  </a:lnTo>
                  <a:close/>
                  <a:moveTo>
                    <a:pt x="104140" y="113030"/>
                  </a:moveTo>
                  <a:cubicBezTo>
                    <a:pt x="92710" y="87630"/>
                    <a:pt x="85090" y="68580"/>
                    <a:pt x="76200" y="44450"/>
                  </a:cubicBezTo>
                  <a:cubicBezTo>
                    <a:pt x="67310" y="67310"/>
                    <a:pt x="58420" y="87630"/>
                    <a:pt x="46990" y="113030"/>
                  </a:cubicBezTo>
                  <a:lnTo>
                    <a:pt x="104140" y="1130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4C779ED9-C210-1EC9-B692-30B11BB21379}"/>
                </a:ext>
              </a:extLst>
            </p:cNvPr>
            <p:cNvSpPr/>
            <p:nvPr/>
          </p:nvSpPr>
          <p:spPr>
            <a:xfrm>
              <a:off x="3451859" y="2614929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1307FC60-C213-8152-84A2-58F8B77AD26A}"/>
                </a:ext>
              </a:extLst>
            </p:cNvPr>
            <p:cNvSpPr/>
            <p:nvPr/>
          </p:nvSpPr>
          <p:spPr>
            <a:xfrm>
              <a:off x="3539490" y="2614929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EFE3BB0B-4BF9-9B93-8CFC-FBB62E8AB48F}"/>
                </a:ext>
              </a:extLst>
            </p:cNvPr>
            <p:cNvSpPr/>
            <p:nvPr/>
          </p:nvSpPr>
          <p:spPr>
            <a:xfrm>
              <a:off x="3622040" y="2613660"/>
              <a:ext cx="116839" cy="119379"/>
            </a:xfrm>
            <a:custGeom>
              <a:avLst/>
              <a:gdLst>
                <a:gd name="connsiteX0" fmla="*/ 116840 w 116839"/>
                <a:gd name="connsiteY0" fmla="*/ 59690 h 119379"/>
                <a:gd name="connsiteX1" fmla="*/ 58420 w 116839"/>
                <a:gd name="connsiteY1" fmla="*/ 119380 h 119379"/>
                <a:gd name="connsiteX2" fmla="*/ 0 w 116839"/>
                <a:gd name="connsiteY2" fmla="*/ 59690 h 119379"/>
                <a:gd name="connsiteX3" fmla="*/ 58420 w 116839"/>
                <a:gd name="connsiteY3" fmla="*/ 0 h 119379"/>
                <a:gd name="connsiteX4" fmla="*/ 116840 w 116839"/>
                <a:gd name="connsiteY4" fmla="*/ 59690 h 119379"/>
                <a:gd name="connsiteX5" fmla="*/ 96520 w 116839"/>
                <a:gd name="connsiteY5" fmla="*/ 59690 h 119379"/>
                <a:gd name="connsiteX6" fmla="*/ 58420 w 116839"/>
                <a:gd name="connsiteY6" fmla="*/ 17780 h 119379"/>
                <a:gd name="connsiteX7" fmla="*/ 20320 w 116839"/>
                <a:gd name="connsiteY7" fmla="*/ 59690 h 119379"/>
                <a:gd name="connsiteX8" fmla="*/ 58420 w 116839"/>
                <a:gd name="connsiteY8" fmla="*/ 101600 h 119379"/>
                <a:gd name="connsiteX9" fmla="*/ 96520 w 116839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39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4290"/>
                    <a:pt x="20320" y="59690"/>
                  </a:cubicBezTo>
                  <a:cubicBezTo>
                    <a:pt x="20320" y="8509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3AE66DB3-82AA-FF59-C204-484E1C6FC4F5}"/>
                </a:ext>
              </a:extLst>
            </p:cNvPr>
            <p:cNvSpPr/>
            <p:nvPr/>
          </p:nvSpPr>
          <p:spPr>
            <a:xfrm>
              <a:off x="3751579" y="2616200"/>
              <a:ext cx="177800" cy="116839"/>
            </a:xfrm>
            <a:custGeom>
              <a:avLst/>
              <a:gdLst>
                <a:gd name="connsiteX0" fmla="*/ 123190 w 177800"/>
                <a:gd name="connsiteY0" fmla="*/ 82550 h 116839"/>
                <a:gd name="connsiteX1" fmla="*/ 154940 w 177800"/>
                <a:gd name="connsiteY1" fmla="*/ 0 h 116839"/>
                <a:gd name="connsiteX2" fmla="*/ 177800 w 177800"/>
                <a:gd name="connsiteY2" fmla="*/ 0 h 116839"/>
                <a:gd name="connsiteX3" fmla="*/ 129540 w 177800"/>
                <a:gd name="connsiteY3" fmla="*/ 116840 h 116839"/>
                <a:gd name="connsiteX4" fmla="*/ 118110 w 177800"/>
                <a:gd name="connsiteY4" fmla="*/ 116840 h 116839"/>
                <a:gd name="connsiteX5" fmla="*/ 88900 w 177800"/>
                <a:gd name="connsiteY5" fmla="*/ 39370 h 116839"/>
                <a:gd name="connsiteX6" fmla="*/ 59690 w 177800"/>
                <a:gd name="connsiteY6" fmla="*/ 116840 h 116839"/>
                <a:gd name="connsiteX7" fmla="*/ 48260 w 177800"/>
                <a:gd name="connsiteY7" fmla="*/ 116840 h 116839"/>
                <a:gd name="connsiteX8" fmla="*/ 0 w 177800"/>
                <a:gd name="connsiteY8" fmla="*/ 0 h 116839"/>
                <a:gd name="connsiteX9" fmla="*/ 22860 w 177800"/>
                <a:gd name="connsiteY9" fmla="*/ 0 h 116839"/>
                <a:gd name="connsiteX10" fmla="*/ 53340 w 177800"/>
                <a:gd name="connsiteY10" fmla="*/ 82550 h 116839"/>
                <a:gd name="connsiteX11" fmla="*/ 82550 w 177800"/>
                <a:gd name="connsiteY11" fmla="*/ 1270 h 116839"/>
                <a:gd name="connsiteX12" fmla="*/ 93980 w 177800"/>
                <a:gd name="connsiteY12" fmla="*/ 1270 h 116839"/>
                <a:gd name="connsiteX13" fmla="*/ 123190 w 177800"/>
                <a:gd name="connsiteY13" fmla="*/ 8255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800" h="116839">
                  <a:moveTo>
                    <a:pt x="123190" y="82550"/>
                  </a:moveTo>
                  <a:lnTo>
                    <a:pt x="154940" y="0"/>
                  </a:lnTo>
                  <a:lnTo>
                    <a:pt x="177800" y="0"/>
                  </a:lnTo>
                  <a:lnTo>
                    <a:pt x="129540" y="116840"/>
                  </a:lnTo>
                  <a:lnTo>
                    <a:pt x="118110" y="116840"/>
                  </a:lnTo>
                  <a:lnTo>
                    <a:pt x="88900" y="39370"/>
                  </a:lnTo>
                  <a:lnTo>
                    <a:pt x="59690" y="116840"/>
                  </a:lnTo>
                  <a:lnTo>
                    <a:pt x="48260" y="116840"/>
                  </a:lnTo>
                  <a:lnTo>
                    <a:pt x="0" y="0"/>
                  </a:lnTo>
                  <a:lnTo>
                    <a:pt x="22860" y="0"/>
                  </a:lnTo>
                  <a:lnTo>
                    <a:pt x="53340" y="82550"/>
                  </a:lnTo>
                  <a:lnTo>
                    <a:pt x="82550" y="1270"/>
                  </a:lnTo>
                  <a:lnTo>
                    <a:pt x="93980" y="1270"/>
                  </a:lnTo>
                  <a:lnTo>
                    <a:pt x="123190" y="825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ED8FD5BD-328E-1089-E1D6-5563A1626905}"/>
                </a:ext>
              </a:extLst>
            </p:cNvPr>
            <p:cNvSpPr/>
            <p:nvPr/>
          </p:nvSpPr>
          <p:spPr>
            <a:xfrm>
              <a:off x="3949700" y="2564129"/>
              <a:ext cx="104140" cy="166370"/>
            </a:xfrm>
            <a:custGeom>
              <a:avLst/>
              <a:gdLst>
                <a:gd name="connsiteX0" fmla="*/ 0 w 104140"/>
                <a:gd name="connsiteY0" fmla="*/ 1270 h 166370"/>
                <a:gd name="connsiteX1" fmla="*/ 21590 w 104140"/>
                <a:gd name="connsiteY1" fmla="*/ 1270 h 166370"/>
                <a:gd name="connsiteX2" fmla="*/ 21590 w 104140"/>
                <a:gd name="connsiteY2" fmla="*/ 64770 h 166370"/>
                <a:gd name="connsiteX3" fmla="*/ 21590 w 104140"/>
                <a:gd name="connsiteY3" fmla="*/ 76200 h 166370"/>
                <a:gd name="connsiteX4" fmla="*/ 21590 w 104140"/>
                <a:gd name="connsiteY4" fmla="*/ 76200 h 166370"/>
                <a:gd name="connsiteX5" fmla="*/ 64770 w 104140"/>
                <a:gd name="connsiteY5" fmla="*/ 48260 h 166370"/>
                <a:gd name="connsiteX6" fmla="*/ 104140 w 104140"/>
                <a:gd name="connsiteY6" fmla="*/ 93980 h 166370"/>
                <a:gd name="connsiteX7" fmla="*/ 104140 w 104140"/>
                <a:gd name="connsiteY7" fmla="*/ 166370 h 166370"/>
                <a:gd name="connsiteX8" fmla="*/ 82550 w 104140"/>
                <a:gd name="connsiteY8" fmla="*/ 166370 h 166370"/>
                <a:gd name="connsiteX9" fmla="*/ 82550 w 104140"/>
                <a:gd name="connsiteY9" fmla="*/ 99060 h 166370"/>
                <a:gd name="connsiteX10" fmla="*/ 60960 w 104140"/>
                <a:gd name="connsiteY10" fmla="*/ 68580 h 166370"/>
                <a:gd name="connsiteX11" fmla="*/ 22860 w 104140"/>
                <a:gd name="connsiteY11" fmla="*/ 109220 h 166370"/>
                <a:gd name="connsiteX12" fmla="*/ 22860 w 104140"/>
                <a:gd name="connsiteY12" fmla="*/ 165100 h 166370"/>
                <a:gd name="connsiteX13" fmla="*/ 1270 w 104140"/>
                <a:gd name="connsiteY13" fmla="*/ 165100 h 166370"/>
                <a:gd name="connsiteX14" fmla="*/ 1270 w 104140"/>
                <a:gd name="connsiteY14" fmla="*/ 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40" h="166370">
                  <a:moveTo>
                    <a:pt x="0" y="1270"/>
                  </a:moveTo>
                  <a:lnTo>
                    <a:pt x="21590" y="1270"/>
                  </a:lnTo>
                  <a:lnTo>
                    <a:pt x="21590" y="64770"/>
                  </a:lnTo>
                  <a:cubicBezTo>
                    <a:pt x="21590" y="69850"/>
                    <a:pt x="21590" y="74930"/>
                    <a:pt x="21590" y="76200"/>
                  </a:cubicBezTo>
                  <a:lnTo>
                    <a:pt x="21590" y="76200"/>
                  </a:lnTo>
                  <a:cubicBezTo>
                    <a:pt x="26670" y="66040"/>
                    <a:pt x="40640" y="48260"/>
                    <a:pt x="64770" y="48260"/>
                  </a:cubicBezTo>
                  <a:cubicBezTo>
                    <a:pt x="88900" y="48260"/>
                    <a:pt x="104140" y="64770"/>
                    <a:pt x="104140" y="93980"/>
                  </a:cubicBezTo>
                  <a:lnTo>
                    <a:pt x="104140" y="166370"/>
                  </a:lnTo>
                  <a:lnTo>
                    <a:pt x="82550" y="166370"/>
                  </a:lnTo>
                  <a:lnTo>
                    <a:pt x="82550" y="99060"/>
                  </a:lnTo>
                  <a:cubicBezTo>
                    <a:pt x="82550" y="83820"/>
                    <a:pt x="80010" y="68580"/>
                    <a:pt x="60960" y="68580"/>
                  </a:cubicBezTo>
                  <a:cubicBezTo>
                    <a:pt x="41910" y="68580"/>
                    <a:pt x="22860" y="86360"/>
                    <a:pt x="22860" y="109220"/>
                  </a:cubicBezTo>
                  <a:lnTo>
                    <a:pt x="22860" y="165100"/>
                  </a:lnTo>
                  <a:lnTo>
                    <a:pt x="1270" y="16510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AD702EC4-9BD7-0720-7DEC-65131A97FDFA}"/>
                </a:ext>
              </a:extLst>
            </p:cNvPr>
            <p:cNvSpPr/>
            <p:nvPr/>
          </p:nvSpPr>
          <p:spPr>
            <a:xfrm>
              <a:off x="4081779" y="261492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5880 w 107950"/>
                <a:gd name="connsiteY10" fmla="*/ 16510 h 119380"/>
                <a:gd name="connsiteX11" fmla="*/ 22860 w 107950"/>
                <a:gd name="connsiteY11" fmla="*/ 48260 h 119380"/>
                <a:gd name="connsiteX12" fmla="*/ 87630 w 107950"/>
                <a:gd name="connsiteY12" fmla="*/ 48260 h 119380"/>
                <a:gd name="connsiteX13" fmla="*/ 5715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55DD0B33-8D9C-B18C-B32D-0814041EB83F}"/>
                </a:ext>
              </a:extLst>
            </p:cNvPr>
            <p:cNvSpPr/>
            <p:nvPr/>
          </p:nvSpPr>
          <p:spPr>
            <a:xfrm>
              <a:off x="4216400" y="2612389"/>
              <a:ext cx="93979" cy="119380"/>
            </a:xfrm>
            <a:custGeom>
              <a:avLst/>
              <a:gdLst>
                <a:gd name="connsiteX0" fmla="*/ 5080 w 93979"/>
                <a:gd name="connsiteY0" fmla="*/ 8890 h 119380"/>
                <a:gd name="connsiteX1" fmla="*/ 45720 w 93979"/>
                <a:gd name="connsiteY1" fmla="*/ 0 h 119380"/>
                <a:gd name="connsiteX2" fmla="*/ 93980 w 93979"/>
                <a:gd name="connsiteY2" fmla="*/ 44450 h 119380"/>
                <a:gd name="connsiteX3" fmla="*/ 93980 w 93979"/>
                <a:gd name="connsiteY3" fmla="*/ 116840 h 119380"/>
                <a:gd name="connsiteX4" fmla="*/ 74930 w 93979"/>
                <a:gd name="connsiteY4" fmla="*/ 116840 h 119380"/>
                <a:gd name="connsiteX5" fmla="*/ 74930 w 93979"/>
                <a:gd name="connsiteY5" fmla="*/ 102870 h 119380"/>
                <a:gd name="connsiteX6" fmla="*/ 74930 w 93979"/>
                <a:gd name="connsiteY6" fmla="*/ 93980 h 119380"/>
                <a:gd name="connsiteX7" fmla="*/ 74930 w 93979"/>
                <a:gd name="connsiteY7" fmla="*/ 93980 h 119380"/>
                <a:gd name="connsiteX8" fmla="*/ 35560 w 93979"/>
                <a:gd name="connsiteY8" fmla="*/ 119380 h 119380"/>
                <a:gd name="connsiteX9" fmla="*/ 0 w 93979"/>
                <a:gd name="connsiteY9" fmla="*/ 86360 h 119380"/>
                <a:gd name="connsiteX10" fmla="*/ 74930 w 93979"/>
                <a:gd name="connsiteY10" fmla="*/ 50800 h 119380"/>
                <a:gd name="connsiteX11" fmla="*/ 74930 w 93979"/>
                <a:gd name="connsiteY11" fmla="*/ 44450 h 119380"/>
                <a:gd name="connsiteX12" fmla="*/ 44450 w 93979"/>
                <a:gd name="connsiteY12" fmla="*/ 17780 h 119380"/>
                <a:gd name="connsiteX13" fmla="*/ 7620 w 93979"/>
                <a:gd name="connsiteY13" fmla="*/ 27940 h 119380"/>
                <a:gd name="connsiteX14" fmla="*/ 7620 w 93979"/>
                <a:gd name="connsiteY14" fmla="*/ 8890 h 119380"/>
                <a:gd name="connsiteX15" fmla="*/ 71120 w 93979"/>
                <a:gd name="connsiteY15" fmla="*/ 67310 h 119380"/>
                <a:gd name="connsiteX16" fmla="*/ 17780 w 93979"/>
                <a:gd name="connsiteY16" fmla="*/ 86360 h 119380"/>
                <a:gd name="connsiteX17" fmla="*/ 36830 w 93979"/>
                <a:gd name="connsiteY17" fmla="*/ 102870 h 119380"/>
                <a:gd name="connsiteX18" fmla="*/ 71120 w 93979"/>
                <a:gd name="connsiteY18" fmla="*/ 6604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80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1120" y="67310"/>
                  </a:moveTo>
                  <a:cubicBezTo>
                    <a:pt x="34290" y="60960"/>
                    <a:pt x="17780" y="71120"/>
                    <a:pt x="17780" y="86360"/>
                  </a:cubicBezTo>
                  <a:cubicBezTo>
                    <a:pt x="17780" y="101600"/>
                    <a:pt x="25400" y="102870"/>
                    <a:pt x="36830" y="102870"/>
                  </a:cubicBezTo>
                  <a:cubicBezTo>
                    <a:pt x="55880" y="102870"/>
                    <a:pt x="71120" y="83820"/>
                    <a:pt x="71120" y="660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836333B3-1CED-B910-7F7B-F624473985B0}"/>
                </a:ext>
              </a:extLst>
            </p:cNvPr>
            <p:cNvSpPr/>
            <p:nvPr/>
          </p:nvSpPr>
          <p:spPr>
            <a:xfrm>
              <a:off x="4339590" y="2565400"/>
              <a:ext cx="113029" cy="166370"/>
            </a:xfrm>
            <a:custGeom>
              <a:avLst/>
              <a:gdLst>
                <a:gd name="connsiteX0" fmla="*/ 113030 w 113029"/>
                <a:gd name="connsiteY0" fmla="*/ 165100 h 166370"/>
                <a:gd name="connsiteX1" fmla="*/ 93980 w 113029"/>
                <a:gd name="connsiteY1" fmla="*/ 165100 h 166370"/>
                <a:gd name="connsiteX2" fmla="*/ 93980 w 113029"/>
                <a:gd name="connsiteY2" fmla="*/ 151130 h 166370"/>
                <a:gd name="connsiteX3" fmla="*/ 93980 w 113029"/>
                <a:gd name="connsiteY3" fmla="*/ 142240 h 166370"/>
                <a:gd name="connsiteX4" fmla="*/ 93980 w 113029"/>
                <a:gd name="connsiteY4" fmla="*/ 142240 h 166370"/>
                <a:gd name="connsiteX5" fmla="*/ 53340 w 113029"/>
                <a:gd name="connsiteY5" fmla="*/ 166370 h 166370"/>
                <a:gd name="connsiteX6" fmla="*/ 0 w 113029"/>
                <a:gd name="connsiteY6" fmla="*/ 106680 h 166370"/>
                <a:gd name="connsiteX7" fmla="*/ 52070 w 113029"/>
                <a:gd name="connsiteY7" fmla="*/ 46990 h 166370"/>
                <a:gd name="connsiteX8" fmla="*/ 91440 w 113029"/>
                <a:gd name="connsiteY8" fmla="*/ 67310 h 166370"/>
                <a:gd name="connsiteX9" fmla="*/ 91440 w 113029"/>
                <a:gd name="connsiteY9" fmla="*/ 67310 h 166370"/>
                <a:gd name="connsiteX10" fmla="*/ 91440 w 113029"/>
                <a:gd name="connsiteY10" fmla="*/ 58420 h 166370"/>
                <a:gd name="connsiteX11" fmla="*/ 91440 w 113029"/>
                <a:gd name="connsiteY11" fmla="*/ 0 h 166370"/>
                <a:gd name="connsiteX12" fmla="*/ 113030 w 113029"/>
                <a:gd name="connsiteY12" fmla="*/ 0 h 166370"/>
                <a:gd name="connsiteX13" fmla="*/ 113030 w 113029"/>
                <a:gd name="connsiteY13" fmla="*/ 165100 h 166370"/>
                <a:gd name="connsiteX14" fmla="*/ 19050 w 113029"/>
                <a:gd name="connsiteY14" fmla="*/ 107950 h 166370"/>
                <a:gd name="connsiteX15" fmla="*/ 54610 w 113029"/>
                <a:gd name="connsiteY15" fmla="*/ 149860 h 166370"/>
                <a:gd name="connsiteX16" fmla="*/ 90170 w 113029"/>
                <a:gd name="connsiteY16" fmla="*/ 107950 h 166370"/>
                <a:gd name="connsiteX17" fmla="*/ 54610 w 113029"/>
                <a:gd name="connsiteY17" fmla="*/ 66040 h 166370"/>
                <a:gd name="connsiteX18" fmla="*/ 19050 w 113029"/>
                <a:gd name="connsiteY18" fmla="*/ 10795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29" h="166370">
                  <a:moveTo>
                    <a:pt x="113030" y="165100"/>
                  </a:moveTo>
                  <a:lnTo>
                    <a:pt x="93980" y="165100"/>
                  </a:lnTo>
                  <a:lnTo>
                    <a:pt x="93980" y="151130"/>
                  </a:lnTo>
                  <a:cubicBezTo>
                    <a:pt x="93980" y="146050"/>
                    <a:pt x="93980" y="142240"/>
                    <a:pt x="93980" y="142240"/>
                  </a:cubicBezTo>
                  <a:lnTo>
                    <a:pt x="93980" y="142240"/>
                  </a:lnTo>
                  <a:cubicBezTo>
                    <a:pt x="87630" y="154940"/>
                    <a:pt x="72390" y="166370"/>
                    <a:pt x="53340" y="166370"/>
                  </a:cubicBezTo>
                  <a:cubicBezTo>
                    <a:pt x="22860" y="166370"/>
                    <a:pt x="0" y="142240"/>
                    <a:pt x="0" y="106680"/>
                  </a:cubicBezTo>
                  <a:cubicBezTo>
                    <a:pt x="0" y="71120"/>
                    <a:pt x="22860" y="46990"/>
                    <a:pt x="52070" y="46990"/>
                  </a:cubicBezTo>
                  <a:cubicBezTo>
                    <a:pt x="81280" y="46990"/>
                    <a:pt x="85090" y="57150"/>
                    <a:pt x="91440" y="67310"/>
                  </a:cubicBezTo>
                  <a:lnTo>
                    <a:pt x="91440" y="67310"/>
                  </a:lnTo>
                  <a:cubicBezTo>
                    <a:pt x="91440" y="67310"/>
                    <a:pt x="91440" y="63500"/>
                    <a:pt x="91440" y="58420"/>
                  </a:cubicBezTo>
                  <a:lnTo>
                    <a:pt x="91440" y="0"/>
                  </a:lnTo>
                  <a:lnTo>
                    <a:pt x="113030" y="0"/>
                  </a:lnTo>
                  <a:lnTo>
                    <a:pt x="113030" y="165100"/>
                  </a:lnTo>
                  <a:close/>
                  <a:moveTo>
                    <a:pt x="19050" y="107950"/>
                  </a:moveTo>
                  <a:cubicBezTo>
                    <a:pt x="19050" y="132080"/>
                    <a:pt x="33020" y="149860"/>
                    <a:pt x="54610" y="149860"/>
                  </a:cubicBezTo>
                  <a:cubicBezTo>
                    <a:pt x="76200" y="149860"/>
                    <a:pt x="90170" y="137160"/>
                    <a:pt x="90170" y="107950"/>
                  </a:cubicBezTo>
                  <a:cubicBezTo>
                    <a:pt x="90170" y="78740"/>
                    <a:pt x="71120" y="66040"/>
                    <a:pt x="54610" y="66040"/>
                  </a:cubicBezTo>
                  <a:cubicBezTo>
                    <a:pt x="38100" y="66040"/>
                    <a:pt x="19050" y="82550"/>
                    <a:pt x="1905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D29411A7-5EDE-2187-6433-8B4040D46B97}"/>
                </a:ext>
              </a:extLst>
            </p:cNvPr>
            <p:cNvSpPr/>
            <p:nvPr/>
          </p:nvSpPr>
          <p:spPr>
            <a:xfrm>
              <a:off x="4535170" y="2565400"/>
              <a:ext cx="121920" cy="165100"/>
            </a:xfrm>
            <a:custGeom>
              <a:avLst/>
              <a:gdLst>
                <a:gd name="connsiteX0" fmla="*/ 71120 w 121920"/>
                <a:gd name="connsiteY0" fmla="*/ 19050 h 165100"/>
                <a:gd name="connsiteX1" fmla="*/ 71120 w 121920"/>
                <a:gd name="connsiteY1" fmla="*/ 165100 h 165100"/>
                <a:gd name="connsiteX2" fmla="*/ 49530 w 121920"/>
                <a:gd name="connsiteY2" fmla="*/ 165100 h 165100"/>
                <a:gd name="connsiteX3" fmla="*/ 49530 w 121920"/>
                <a:gd name="connsiteY3" fmla="*/ 19050 h 165100"/>
                <a:gd name="connsiteX4" fmla="*/ 0 w 121920"/>
                <a:gd name="connsiteY4" fmla="*/ 19050 h 165100"/>
                <a:gd name="connsiteX5" fmla="*/ 0 w 121920"/>
                <a:gd name="connsiteY5" fmla="*/ 0 h 165100"/>
                <a:gd name="connsiteX6" fmla="*/ 121920 w 121920"/>
                <a:gd name="connsiteY6" fmla="*/ 0 h 165100"/>
                <a:gd name="connsiteX7" fmla="*/ 121920 w 121920"/>
                <a:gd name="connsiteY7" fmla="*/ 19050 h 165100"/>
                <a:gd name="connsiteX8" fmla="*/ 71120 w 121920"/>
                <a:gd name="connsiteY8" fmla="*/ 1905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920" h="165100">
                  <a:moveTo>
                    <a:pt x="71120" y="19050"/>
                  </a:moveTo>
                  <a:lnTo>
                    <a:pt x="71120" y="165100"/>
                  </a:lnTo>
                  <a:lnTo>
                    <a:pt x="49530" y="165100"/>
                  </a:lnTo>
                  <a:lnTo>
                    <a:pt x="49530" y="19050"/>
                  </a:lnTo>
                  <a:lnTo>
                    <a:pt x="0" y="19050"/>
                  </a:lnTo>
                  <a:lnTo>
                    <a:pt x="0" y="0"/>
                  </a:lnTo>
                  <a:lnTo>
                    <a:pt x="121920" y="0"/>
                  </a:lnTo>
                  <a:lnTo>
                    <a:pt x="121920" y="19050"/>
                  </a:lnTo>
                  <a:lnTo>
                    <a:pt x="71120" y="190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4FD78596-510E-2D7F-9DD7-F0413370D05A}"/>
                </a:ext>
              </a:extLst>
            </p:cNvPr>
            <p:cNvSpPr/>
            <p:nvPr/>
          </p:nvSpPr>
          <p:spPr>
            <a:xfrm>
              <a:off x="4665979" y="2614929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98EFE615-1D92-64E6-E79C-80D5A735FBD7}"/>
                </a:ext>
              </a:extLst>
            </p:cNvPr>
            <p:cNvSpPr/>
            <p:nvPr/>
          </p:nvSpPr>
          <p:spPr>
            <a:xfrm>
              <a:off x="4745990" y="2612389"/>
              <a:ext cx="93979" cy="119380"/>
            </a:xfrm>
            <a:custGeom>
              <a:avLst/>
              <a:gdLst>
                <a:gd name="connsiteX0" fmla="*/ 5080 w 93979"/>
                <a:gd name="connsiteY0" fmla="*/ 8890 h 119380"/>
                <a:gd name="connsiteX1" fmla="*/ 45720 w 93979"/>
                <a:gd name="connsiteY1" fmla="*/ 0 h 119380"/>
                <a:gd name="connsiteX2" fmla="*/ 93980 w 93979"/>
                <a:gd name="connsiteY2" fmla="*/ 44450 h 119380"/>
                <a:gd name="connsiteX3" fmla="*/ 93980 w 93979"/>
                <a:gd name="connsiteY3" fmla="*/ 116840 h 119380"/>
                <a:gd name="connsiteX4" fmla="*/ 74930 w 93979"/>
                <a:gd name="connsiteY4" fmla="*/ 116840 h 119380"/>
                <a:gd name="connsiteX5" fmla="*/ 74930 w 93979"/>
                <a:gd name="connsiteY5" fmla="*/ 102870 h 119380"/>
                <a:gd name="connsiteX6" fmla="*/ 74930 w 93979"/>
                <a:gd name="connsiteY6" fmla="*/ 93980 h 119380"/>
                <a:gd name="connsiteX7" fmla="*/ 74930 w 93979"/>
                <a:gd name="connsiteY7" fmla="*/ 93980 h 119380"/>
                <a:gd name="connsiteX8" fmla="*/ 35560 w 93979"/>
                <a:gd name="connsiteY8" fmla="*/ 119380 h 119380"/>
                <a:gd name="connsiteX9" fmla="*/ 0 w 93979"/>
                <a:gd name="connsiteY9" fmla="*/ 86360 h 119380"/>
                <a:gd name="connsiteX10" fmla="*/ 74930 w 93979"/>
                <a:gd name="connsiteY10" fmla="*/ 50800 h 119380"/>
                <a:gd name="connsiteX11" fmla="*/ 74930 w 93979"/>
                <a:gd name="connsiteY11" fmla="*/ 44450 h 119380"/>
                <a:gd name="connsiteX12" fmla="*/ 44450 w 93979"/>
                <a:gd name="connsiteY12" fmla="*/ 17780 h 119380"/>
                <a:gd name="connsiteX13" fmla="*/ 7620 w 93979"/>
                <a:gd name="connsiteY13" fmla="*/ 27940 h 119380"/>
                <a:gd name="connsiteX14" fmla="*/ 7620 w 93979"/>
                <a:gd name="connsiteY14" fmla="*/ 8890 h 119380"/>
                <a:gd name="connsiteX15" fmla="*/ 72390 w 93979"/>
                <a:gd name="connsiteY15" fmla="*/ 67310 h 119380"/>
                <a:gd name="connsiteX16" fmla="*/ 19050 w 93979"/>
                <a:gd name="connsiteY16" fmla="*/ 86360 h 119380"/>
                <a:gd name="connsiteX17" fmla="*/ 38100 w 93979"/>
                <a:gd name="connsiteY17" fmla="*/ 102870 h 119380"/>
                <a:gd name="connsiteX18" fmla="*/ 72390 w 93979"/>
                <a:gd name="connsiteY18" fmla="*/ 6604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80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7310"/>
                  </a:moveTo>
                  <a:cubicBezTo>
                    <a:pt x="35560" y="60960"/>
                    <a:pt x="19050" y="71120"/>
                    <a:pt x="19050" y="86360"/>
                  </a:cubicBezTo>
                  <a:cubicBezTo>
                    <a:pt x="19050" y="101600"/>
                    <a:pt x="26670" y="102870"/>
                    <a:pt x="38100" y="102870"/>
                  </a:cubicBezTo>
                  <a:cubicBezTo>
                    <a:pt x="57150" y="102870"/>
                    <a:pt x="72390" y="83820"/>
                    <a:pt x="72390" y="660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C5F280B2-B995-26E3-1EEC-86685F5EA587}"/>
                </a:ext>
              </a:extLst>
            </p:cNvPr>
            <p:cNvSpPr/>
            <p:nvPr/>
          </p:nvSpPr>
          <p:spPr>
            <a:xfrm>
              <a:off x="4878070" y="2613660"/>
              <a:ext cx="102870" cy="118110"/>
            </a:xfrm>
            <a:custGeom>
              <a:avLst/>
              <a:gdLst>
                <a:gd name="connsiteX0" fmla="*/ 20320 w 102870"/>
                <a:gd name="connsiteY0" fmla="*/ 2540 h 118110"/>
                <a:gd name="connsiteX1" fmla="*/ 20320 w 102870"/>
                <a:gd name="connsiteY1" fmla="*/ 19050 h 118110"/>
                <a:gd name="connsiteX2" fmla="*/ 20320 w 102870"/>
                <a:gd name="connsiteY2" fmla="*/ 27940 h 118110"/>
                <a:gd name="connsiteX3" fmla="*/ 20320 w 102870"/>
                <a:gd name="connsiteY3" fmla="*/ 27940 h 118110"/>
                <a:gd name="connsiteX4" fmla="*/ 63500 w 102870"/>
                <a:gd name="connsiteY4" fmla="*/ 0 h 118110"/>
                <a:gd name="connsiteX5" fmla="*/ 102870 w 102870"/>
                <a:gd name="connsiteY5" fmla="*/ 45720 h 118110"/>
                <a:gd name="connsiteX6" fmla="*/ 102870 w 102870"/>
                <a:gd name="connsiteY6" fmla="*/ 118110 h 118110"/>
                <a:gd name="connsiteX7" fmla="*/ 81280 w 102870"/>
                <a:gd name="connsiteY7" fmla="*/ 118110 h 118110"/>
                <a:gd name="connsiteX8" fmla="*/ 81280 w 102870"/>
                <a:gd name="connsiteY8" fmla="*/ 50800 h 118110"/>
                <a:gd name="connsiteX9" fmla="*/ 59690 w 102870"/>
                <a:gd name="connsiteY9" fmla="*/ 20320 h 118110"/>
                <a:gd name="connsiteX10" fmla="*/ 21590 w 102870"/>
                <a:gd name="connsiteY10" fmla="*/ 60960 h 118110"/>
                <a:gd name="connsiteX11" fmla="*/ 21590 w 102870"/>
                <a:gd name="connsiteY11" fmla="*/ 116840 h 118110"/>
                <a:gd name="connsiteX12" fmla="*/ 0 w 102870"/>
                <a:gd name="connsiteY12" fmla="*/ 116840 h 118110"/>
                <a:gd name="connsiteX13" fmla="*/ 0 w 102870"/>
                <a:gd name="connsiteY13" fmla="*/ 2540 h 118110"/>
                <a:gd name="connsiteX14" fmla="*/ 20320 w 102870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B993F109-458B-3044-DFEE-A7FF93737BA2}"/>
                </a:ext>
              </a:extLst>
            </p:cNvPr>
            <p:cNvSpPr/>
            <p:nvPr/>
          </p:nvSpPr>
          <p:spPr>
            <a:xfrm>
              <a:off x="5011420" y="2613660"/>
              <a:ext cx="78739" cy="119379"/>
            </a:xfrm>
            <a:custGeom>
              <a:avLst/>
              <a:gdLst>
                <a:gd name="connsiteX0" fmla="*/ 34290 w 78739"/>
                <a:gd name="connsiteY0" fmla="*/ 67310 h 119379"/>
                <a:gd name="connsiteX1" fmla="*/ 0 w 78739"/>
                <a:gd name="connsiteY1" fmla="*/ 31750 h 119379"/>
                <a:gd name="connsiteX2" fmla="*/ 40640 w 78739"/>
                <a:gd name="connsiteY2" fmla="*/ 0 h 119379"/>
                <a:gd name="connsiteX3" fmla="*/ 72390 w 78739"/>
                <a:gd name="connsiteY3" fmla="*/ 6350 h 119379"/>
                <a:gd name="connsiteX4" fmla="*/ 72390 w 78739"/>
                <a:gd name="connsiteY4" fmla="*/ 25400 h 119379"/>
                <a:gd name="connsiteX5" fmla="*/ 41910 w 78739"/>
                <a:gd name="connsiteY5" fmla="*/ 17780 h 119379"/>
                <a:gd name="connsiteX6" fmla="*/ 19050 w 78739"/>
                <a:gd name="connsiteY6" fmla="*/ 33020 h 119379"/>
                <a:gd name="connsiteX7" fmla="*/ 43180 w 78739"/>
                <a:gd name="connsiteY7" fmla="*/ 52070 h 119379"/>
                <a:gd name="connsiteX8" fmla="*/ 78740 w 78739"/>
                <a:gd name="connsiteY8" fmla="*/ 87630 h 119379"/>
                <a:gd name="connsiteX9" fmla="*/ 36830 w 78739"/>
                <a:gd name="connsiteY9" fmla="*/ 119380 h 119379"/>
                <a:gd name="connsiteX10" fmla="*/ 0 w 78739"/>
                <a:gd name="connsiteY10" fmla="*/ 111760 h 119379"/>
                <a:gd name="connsiteX11" fmla="*/ 0 w 78739"/>
                <a:gd name="connsiteY11" fmla="*/ 92710 h 119379"/>
                <a:gd name="connsiteX12" fmla="*/ 36830 w 78739"/>
                <a:gd name="connsiteY12" fmla="*/ 101600 h 119379"/>
                <a:gd name="connsiteX13" fmla="*/ 59690 w 78739"/>
                <a:gd name="connsiteY13" fmla="*/ 86360 h 119379"/>
                <a:gd name="connsiteX14" fmla="*/ 34290 w 78739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2102F1C6-5FDF-08C3-D165-ACD8E4A740C2}"/>
                </a:ext>
              </a:extLst>
            </p:cNvPr>
            <p:cNvSpPr/>
            <p:nvPr/>
          </p:nvSpPr>
          <p:spPr>
            <a:xfrm>
              <a:off x="5120640" y="257047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87ED8300-B9A6-1845-233E-C5DF19A93347}"/>
                </a:ext>
              </a:extLst>
            </p:cNvPr>
            <p:cNvSpPr/>
            <p:nvPr/>
          </p:nvSpPr>
          <p:spPr>
            <a:xfrm>
              <a:off x="5168900" y="2581910"/>
              <a:ext cx="78740" cy="152400"/>
            </a:xfrm>
            <a:custGeom>
              <a:avLst/>
              <a:gdLst>
                <a:gd name="connsiteX0" fmla="*/ 20320 w 78740"/>
                <a:gd name="connsiteY0" fmla="*/ 34290 h 152400"/>
                <a:gd name="connsiteX1" fmla="*/ 20320 w 78740"/>
                <a:gd name="connsiteY1" fmla="*/ 0 h 152400"/>
                <a:gd name="connsiteX2" fmla="*/ 40640 w 78740"/>
                <a:gd name="connsiteY2" fmla="*/ 0 h 152400"/>
                <a:gd name="connsiteX3" fmla="*/ 40640 w 78740"/>
                <a:gd name="connsiteY3" fmla="*/ 34290 h 152400"/>
                <a:gd name="connsiteX4" fmla="*/ 74930 w 78740"/>
                <a:gd name="connsiteY4" fmla="*/ 34290 h 152400"/>
                <a:gd name="connsiteX5" fmla="*/ 74930 w 78740"/>
                <a:gd name="connsiteY5" fmla="*/ 52070 h 152400"/>
                <a:gd name="connsiteX6" fmla="*/ 40640 w 78740"/>
                <a:gd name="connsiteY6" fmla="*/ 52070 h 152400"/>
                <a:gd name="connsiteX7" fmla="*/ 40640 w 78740"/>
                <a:gd name="connsiteY7" fmla="*/ 111760 h 152400"/>
                <a:gd name="connsiteX8" fmla="*/ 57150 w 78740"/>
                <a:gd name="connsiteY8" fmla="*/ 133350 h 152400"/>
                <a:gd name="connsiteX9" fmla="*/ 78740 w 78740"/>
                <a:gd name="connsiteY9" fmla="*/ 128270 h 152400"/>
                <a:gd name="connsiteX10" fmla="*/ 78740 w 78740"/>
                <a:gd name="connsiteY10" fmla="*/ 147320 h 152400"/>
                <a:gd name="connsiteX11" fmla="*/ 53340 w 78740"/>
                <a:gd name="connsiteY11" fmla="*/ 152400 h 152400"/>
                <a:gd name="connsiteX12" fmla="*/ 19050 w 78740"/>
                <a:gd name="connsiteY12" fmla="*/ 118110 h 152400"/>
                <a:gd name="connsiteX13" fmla="*/ 19050 w 78740"/>
                <a:gd name="connsiteY13" fmla="*/ 52070 h 152400"/>
                <a:gd name="connsiteX14" fmla="*/ 0 w 78740"/>
                <a:gd name="connsiteY14" fmla="*/ 52070 h 152400"/>
                <a:gd name="connsiteX15" fmla="*/ 0 w 78740"/>
                <a:gd name="connsiteY15" fmla="*/ 34290 h 152400"/>
                <a:gd name="connsiteX16" fmla="*/ 19050 w 78740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40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E9054BAE-9884-E28A-C02A-83848C8C86D1}"/>
                </a:ext>
              </a:extLst>
            </p:cNvPr>
            <p:cNvSpPr/>
            <p:nvPr/>
          </p:nvSpPr>
          <p:spPr>
            <a:xfrm>
              <a:off x="5257800" y="2565400"/>
              <a:ext cx="20320" cy="64770"/>
            </a:xfrm>
            <a:custGeom>
              <a:avLst/>
              <a:gdLst>
                <a:gd name="connsiteX0" fmla="*/ 0 w 20320"/>
                <a:gd name="connsiteY0" fmla="*/ 0 h 64770"/>
                <a:gd name="connsiteX1" fmla="*/ 20320 w 20320"/>
                <a:gd name="connsiteY1" fmla="*/ 0 h 64770"/>
                <a:gd name="connsiteX2" fmla="*/ 20320 w 20320"/>
                <a:gd name="connsiteY2" fmla="*/ 64770 h 64770"/>
                <a:gd name="connsiteX3" fmla="*/ 0 w 20320"/>
                <a:gd name="connsiteY3" fmla="*/ 64770 h 64770"/>
                <a:gd name="connsiteX4" fmla="*/ 0 w 20320"/>
                <a:gd name="connsiteY4" fmla="*/ 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20" h="64770">
                  <a:moveTo>
                    <a:pt x="0" y="0"/>
                  </a:moveTo>
                  <a:lnTo>
                    <a:pt x="20320" y="0"/>
                  </a:lnTo>
                  <a:lnTo>
                    <a:pt x="20320" y="64770"/>
                  </a:lnTo>
                  <a:lnTo>
                    <a:pt x="0" y="647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1EDF7D9F-ED6D-0506-0749-4317D3BC12A8}"/>
                </a:ext>
              </a:extLst>
            </p:cNvPr>
            <p:cNvSpPr/>
            <p:nvPr/>
          </p:nvSpPr>
          <p:spPr>
            <a:xfrm>
              <a:off x="5293359" y="2613660"/>
              <a:ext cx="78740" cy="119379"/>
            </a:xfrm>
            <a:custGeom>
              <a:avLst/>
              <a:gdLst>
                <a:gd name="connsiteX0" fmla="*/ 34290 w 78740"/>
                <a:gd name="connsiteY0" fmla="*/ 67310 h 119379"/>
                <a:gd name="connsiteX1" fmla="*/ 0 w 78740"/>
                <a:gd name="connsiteY1" fmla="*/ 31750 h 119379"/>
                <a:gd name="connsiteX2" fmla="*/ 40640 w 78740"/>
                <a:gd name="connsiteY2" fmla="*/ 0 h 119379"/>
                <a:gd name="connsiteX3" fmla="*/ 72390 w 78740"/>
                <a:gd name="connsiteY3" fmla="*/ 6350 h 119379"/>
                <a:gd name="connsiteX4" fmla="*/ 72390 w 78740"/>
                <a:gd name="connsiteY4" fmla="*/ 25400 h 119379"/>
                <a:gd name="connsiteX5" fmla="*/ 41910 w 78740"/>
                <a:gd name="connsiteY5" fmla="*/ 17780 h 119379"/>
                <a:gd name="connsiteX6" fmla="*/ 19050 w 78740"/>
                <a:gd name="connsiteY6" fmla="*/ 33020 h 119379"/>
                <a:gd name="connsiteX7" fmla="*/ 43180 w 78740"/>
                <a:gd name="connsiteY7" fmla="*/ 52070 h 119379"/>
                <a:gd name="connsiteX8" fmla="*/ 78740 w 78740"/>
                <a:gd name="connsiteY8" fmla="*/ 87630 h 119379"/>
                <a:gd name="connsiteX9" fmla="*/ 36830 w 78740"/>
                <a:gd name="connsiteY9" fmla="*/ 119380 h 119379"/>
                <a:gd name="connsiteX10" fmla="*/ 0 w 78740"/>
                <a:gd name="connsiteY10" fmla="*/ 111760 h 119379"/>
                <a:gd name="connsiteX11" fmla="*/ 0 w 78740"/>
                <a:gd name="connsiteY11" fmla="*/ 92710 h 119379"/>
                <a:gd name="connsiteX12" fmla="*/ 36830 w 78740"/>
                <a:gd name="connsiteY12" fmla="*/ 101600 h 119379"/>
                <a:gd name="connsiteX13" fmla="*/ 59690 w 78740"/>
                <a:gd name="connsiteY13" fmla="*/ 86360 h 119379"/>
                <a:gd name="connsiteX14" fmla="*/ 34290 w 78740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DCB65A18-0742-6501-5159-F4B9E5C2ECDD}"/>
                </a:ext>
              </a:extLst>
            </p:cNvPr>
            <p:cNvSpPr/>
            <p:nvPr/>
          </p:nvSpPr>
          <p:spPr>
            <a:xfrm>
              <a:off x="5452109" y="2613660"/>
              <a:ext cx="95250" cy="119379"/>
            </a:xfrm>
            <a:custGeom>
              <a:avLst/>
              <a:gdLst>
                <a:gd name="connsiteX0" fmla="*/ 60960 w 95250"/>
                <a:gd name="connsiteY0" fmla="*/ 100330 h 119379"/>
                <a:gd name="connsiteX1" fmla="*/ 95250 w 95250"/>
                <a:gd name="connsiteY1" fmla="*/ 90170 h 119379"/>
                <a:gd name="connsiteX2" fmla="*/ 95250 w 95250"/>
                <a:gd name="connsiteY2" fmla="*/ 110490 h 119379"/>
                <a:gd name="connsiteX3" fmla="*/ 59690 w 95250"/>
                <a:gd name="connsiteY3" fmla="*/ 119380 h 119379"/>
                <a:gd name="connsiteX4" fmla="*/ 0 w 95250"/>
                <a:gd name="connsiteY4" fmla="*/ 59690 h 119379"/>
                <a:gd name="connsiteX5" fmla="*/ 59690 w 95250"/>
                <a:gd name="connsiteY5" fmla="*/ 0 h 119379"/>
                <a:gd name="connsiteX6" fmla="*/ 95250 w 95250"/>
                <a:gd name="connsiteY6" fmla="*/ 8890 h 119379"/>
                <a:gd name="connsiteX7" fmla="*/ 95250 w 95250"/>
                <a:gd name="connsiteY7" fmla="*/ 29210 h 119379"/>
                <a:gd name="connsiteX8" fmla="*/ 60960 w 95250"/>
                <a:gd name="connsiteY8" fmla="*/ 19050 h 119379"/>
                <a:gd name="connsiteX9" fmla="*/ 21590 w 95250"/>
                <a:gd name="connsiteY9" fmla="*/ 59690 h 119379"/>
                <a:gd name="connsiteX10" fmla="*/ 60960 w 95250"/>
                <a:gd name="connsiteY10" fmla="*/ 10033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79">
                  <a:moveTo>
                    <a:pt x="60960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9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90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0" y="19050"/>
                  </a:cubicBezTo>
                  <a:cubicBezTo>
                    <a:pt x="38100" y="19050"/>
                    <a:pt x="21590" y="35560"/>
                    <a:pt x="21590" y="59690"/>
                  </a:cubicBezTo>
                  <a:cubicBezTo>
                    <a:pt x="21590" y="83820"/>
                    <a:pt x="38100" y="100330"/>
                    <a:pt x="6096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A244A882-3669-E64B-45A4-B6C10CD3F0FA}"/>
                </a:ext>
              </a:extLst>
            </p:cNvPr>
            <p:cNvSpPr/>
            <p:nvPr/>
          </p:nvSpPr>
          <p:spPr>
            <a:xfrm>
              <a:off x="5571490" y="2613660"/>
              <a:ext cx="116839" cy="119379"/>
            </a:xfrm>
            <a:custGeom>
              <a:avLst/>
              <a:gdLst>
                <a:gd name="connsiteX0" fmla="*/ 116840 w 116839"/>
                <a:gd name="connsiteY0" fmla="*/ 59690 h 119379"/>
                <a:gd name="connsiteX1" fmla="*/ 58420 w 116839"/>
                <a:gd name="connsiteY1" fmla="*/ 119380 h 119379"/>
                <a:gd name="connsiteX2" fmla="*/ 0 w 116839"/>
                <a:gd name="connsiteY2" fmla="*/ 59690 h 119379"/>
                <a:gd name="connsiteX3" fmla="*/ 58420 w 116839"/>
                <a:gd name="connsiteY3" fmla="*/ 0 h 119379"/>
                <a:gd name="connsiteX4" fmla="*/ 116840 w 116839"/>
                <a:gd name="connsiteY4" fmla="*/ 59690 h 119379"/>
                <a:gd name="connsiteX5" fmla="*/ 96520 w 116839"/>
                <a:gd name="connsiteY5" fmla="*/ 59690 h 119379"/>
                <a:gd name="connsiteX6" fmla="*/ 58420 w 116839"/>
                <a:gd name="connsiteY6" fmla="*/ 17780 h 119379"/>
                <a:gd name="connsiteX7" fmla="*/ 20320 w 116839"/>
                <a:gd name="connsiteY7" fmla="*/ 59690 h 119379"/>
                <a:gd name="connsiteX8" fmla="*/ 58420 w 116839"/>
                <a:gd name="connsiteY8" fmla="*/ 101600 h 119379"/>
                <a:gd name="connsiteX9" fmla="*/ 96520 w 116839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39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4290"/>
                    <a:pt x="20320" y="59690"/>
                  </a:cubicBezTo>
                  <a:cubicBezTo>
                    <a:pt x="20320" y="8509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08D91036-BC3F-1F98-86C7-0C5EB4E1C83D}"/>
                </a:ext>
              </a:extLst>
            </p:cNvPr>
            <p:cNvSpPr/>
            <p:nvPr/>
          </p:nvSpPr>
          <p:spPr>
            <a:xfrm>
              <a:off x="5720079" y="2613660"/>
              <a:ext cx="177800" cy="120650"/>
            </a:xfrm>
            <a:custGeom>
              <a:avLst/>
              <a:gdLst>
                <a:gd name="connsiteX0" fmla="*/ 21590 w 177800"/>
                <a:gd name="connsiteY0" fmla="*/ 2540 h 120650"/>
                <a:gd name="connsiteX1" fmla="*/ 21590 w 177800"/>
                <a:gd name="connsiteY1" fmla="*/ 19050 h 120650"/>
                <a:gd name="connsiteX2" fmla="*/ 21590 w 177800"/>
                <a:gd name="connsiteY2" fmla="*/ 27940 h 120650"/>
                <a:gd name="connsiteX3" fmla="*/ 21590 w 177800"/>
                <a:gd name="connsiteY3" fmla="*/ 27940 h 120650"/>
                <a:gd name="connsiteX4" fmla="*/ 63500 w 177800"/>
                <a:gd name="connsiteY4" fmla="*/ 0 h 120650"/>
                <a:gd name="connsiteX5" fmla="*/ 97790 w 177800"/>
                <a:gd name="connsiteY5" fmla="*/ 26670 h 120650"/>
                <a:gd name="connsiteX6" fmla="*/ 97790 w 177800"/>
                <a:gd name="connsiteY6" fmla="*/ 26670 h 120650"/>
                <a:gd name="connsiteX7" fmla="*/ 137160 w 177800"/>
                <a:gd name="connsiteY7" fmla="*/ 0 h 120650"/>
                <a:gd name="connsiteX8" fmla="*/ 177800 w 177800"/>
                <a:gd name="connsiteY8" fmla="*/ 45720 h 120650"/>
                <a:gd name="connsiteX9" fmla="*/ 177800 w 177800"/>
                <a:gd name="connsiteY9" fmla="*/ 118110 h 120650"/>
                <a:gd name="connsiteX10" fmla="*/ 156210 w 177800"/>
                <a:gd name="connsiteY10" fmla="*/ 118110 h 120650"/>
                <a:gd name="connsiteX11" fmla="*/ 156210 w 177800"/>
                <a:gd name="connsiteY11" fmla="*/ 50800 h 120650"/>
                <a:gd name="connsiteX12" fmla="*/ 134620 w 177800"/>
                <a:gd name="connsiteY12" fmla="*/ 21590 h 120650"/>
                <a:gd name="connsiteX13" fmla="*/ 100330 w 177800"/>
                <a:gd name="connsiteY13" fmla="*/ 66040 h 120650"/>
                <a:gd name="connsiteX14" fmla="*/ 100330 w 177800"/>
                <a:gd name="connsiteY14" fmla="*/ 119380 h 120650"/>
                <a:gd name="connsiteX15" fmla="*/ 78740 w 177800"/>
                <a:gd name="connsiteY15" fmla="*/ 119380 h 120650"/>
                <a:gd name="connsiteX16" fmla="*/ 78740 w 177800"/>
                <a:gd name="connsiteY16" fmla="*/ 52070 h 120650"/>
                <a:gd name="connsiteX17" fmla="*/ 57150 w 177800"/>
                <a:gd name="connsiteY17" fmla="*/ 22860 h 120650"/>
                <a:gd name="connsiteX18" fmla="*/ 21590 w 177800"/>
                <a:gd name="connsiteY18" fmla="*/ 67310 h 120650"/>
                <a:gd name="connsiteX19" fmla="*/ 21590 w 177800"/>
                <a:gd name="connsiteY19" fmla="*/ 120650 h 120650"/>
                <a:gd name="connsiteX20" fmla="*/ 0 w 177800"/>
                <a:gd name="connsiteY20" fmla="*/ 120650 h 120650"/>
                <a:gd name="connsiteX21" fmla="*/ 0 w 177800"/>
                <a:gd name="connsiteY21" fmla="*/ 6350 h 120650"/>
                <a:gd name="connsiteX22" fmla="*/ 20320 w 177800"/>
                <a:gd name="connsiteY22" fmla="*/ 635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800" h="120650">
                  <a:moveTo>
                    <a:pt x="21590" y="2540"/>
                  </a:moveTo>
                  <a:lnTo>
                    <a:pt x="21590" y="19050"/>
                  </a:lnTo>
                  <a:cubicBezTo>
                    <a:pt x="21590" y="24130"/>
                    <a:pt x="21590" y="26670"/>
                    <a:pt x="21590" y="27940"/>
                  </a:cubicBezTo>
                  <a:lnTo>
                    <a:pt x="21590" y="27940"/>
                  </a:lnTo>
                  <a:cubicBezTo>
                    <a:pt x="27940" y="12700"/>
                    <a:pt x="44450" y="0"/>
                    <a:pt x="63500" y="0"/>
                  </a:cubicBezTo>
                  <a:cubicBezTo>
                    <a:pt x="82550" y="0"/>
                    <a:pt x="93980" y="8890"/>
                    <a:pt x="97790" y="26670"/>
                  </a:cubicBezTo>
                  <a:lnTo>
                    <a:pt x="97790" y="26670"/>
                  </a:lnTo>
                  <a:cubicBezTo>
                    <a:pt x="105410" y="12700"/>
                    <a:pt x="119380" y="0"/>
                    <a:pt x="137160" y="0"/>
                  </a:cubicBezTo>
                  <a:cubicBezTo>
                    <a:pt x="165100" y="0"/>
                    <a:pt x="177800" y="16510"/>
                    <a:pt x="177800" y="45720"/>
                  </a:cubicBezTo>
                  <a:lnTo>
                    <a:pt x="177800" y="118110"/>
                  </a:lnTo>
                  <a:lnTo>
                    <a:pt x="156210" y="118110"/>
                  </a:lnTo>
                  <a:lnTo>
                    <a:pt x="156210" y="50800"/>
                  </a:lnTo>
                  <a:cubicBezTo>
                    <a:pt x="156210" y="34290"/>
                    <a:pt x="152400" y="21590"/>
                    <a:pt x="134620" y="21590"/>
                  </a:cubicBezTo>
                  <a:cubicBezTo>
                    <a:pt x="116840" y="21590"/>
                    <a:pt x="100330" y="44450"/>
                    <a:pt x="100330" y="66040"/>
                  </a:cubicBezTo>
                  <a:lnTo>
                    <a:pt x="100330" y="119380"/>
                  </a:lnTo>
                  <a:lnTo>
                    <a:pt x="78740" y="119380"/>
                  </a:lnTo>
                  <a:lnTo>
                    <a:pt x="78740" y="52070"/>
                  </a:lnTo>
                  <a:cubicBezTo>
                    <a:pt x="78740" y="36830"/>
                    <a:pt x="76200" y="22860"/>
                    <a:pt x="57150" y="22860"/>
                  </a:cubicBezTo>
                  <a:cubicBezTo>
                    <a:pt x="38100" y="22860"/>
                    <a:pt x="21590" y="45720"/>
                    <a:pt x="21590" y="67310"/>
                  </a:cubicBezTo>
                  <a:lnTo>
                    <a:pt x="21590" y="120650"/>
                  </a:lnTo>
                  <a:lnTo>
                    <a:pt x="0" y="120650"/>
                  </a:lnTo>
                  <a:lnTo>
                    <a:pt x="0" y="635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86884239-52DE-323B-E699-555128968DCA}"/>
                </a:ext>
              </a:extLst>
            </p:cNvPr>
            <p:cNvSpPr/>
            <p:nvPr/>
          </p:nvSpPr>
          <p:spPr>
            <a:xfrm>
              <a:off x="5934709" y="2613660"/>
              <a:ext cx="177800" cy="120650"/>
            </a:xfrm>
            <a:custGeom>
              <a:avLst/>
              <a:gdLst>
                <a:gd name="connsiteX0" fmla="*/ 21590 w 177800"/>
                <a:gd name="connsiteY0" fmla="*/ 2540 h 120650"/>
                <a:gd name="connsiteX1" fmla="*/ 21590 w 177800"/>
                <a:gd name="connsiteY1" fmla="*/ 19050 h 120650"/>
                <a:gd name="connsiteX2" fmla="*/ 21590 w 177800"/>
                <a:gd name="connsiteY2" fmla="*/ 27940 h 120650"/>
                <a:gd name="connsiteX3" fmla="*/ 21590 w 177800"/>
                <a:gd name="connsiteY3" fmla="*/ 27940 h 120650"/>
                <a:gd name="connsiteX4" fmla="*/ 63500 w 177800"/>
                <a:gd name="connsiteY4" fmla="*/ 0 h 120650"/>
                <a:gd name="connsiteX5" fmla="*/ 97790 w 177800"/>
                <a:gd name="connsiteY5" fmla="*/ 26670 h 120650"/>
                <a:gd name="connsiteX6" fmla="*/ 97790 w 177800"/>
                <a:gd name="connsiteY6" fmla="*/ 26670 h 120650"/>
                <a:gd name="connsiteX7" fmla="*/ 137160 w 177800"/>
                <a:gd name="connsiteY7" fmla="*/ 0 h 120650"/>
                <a:gd name="connsiteX8" fmla="*/ 177800 w 177800"/>
                <a:gd name="connsiteY8" fmla="*/ 45720 h 120650"/>
                <a:gd name="connsiteX9" fmla="*/ 177800 w 177800"/>
                <a:gd name="connsiteY9" fmla="*/ 118110 h 120650"/>
                <a:gd name="connsiteX10" fmla="*/ 156210 w 177800"/>
                <a:gd name="connsiteY10" fmla="*/ 118110 h 120650"/>
                <a:gd name="connsiteX11" fmla="*/ 156210 w 177800"/>
                <a:gd name="connsiteY11" fmla="*/ 50800 h 120650"/>
                <a:gd name="connsiteX12" fmla="*/ 134620 w 177800"/>
                <a:gd name="connsiteY12" fmla="*/ 21590 h 120650"/>
                <a:gd name="connsiteX13" fmla="*/ 100330 w 177800"/>
                <a:gd name="connsiteY13" fmla="*/ 66040 h 120650"/>
                <a:gd name="connsiteX14" fmla="*/ 100330 w 177800"/>
                <a:gd name="connsiteY14" fmla="*/ 119380 h 120650"/>
                <a:gd name="connsiteX15" fmla="*/ 78740 w 177800"/>
                <a:gd name="connsiteY15" fmla="*/ 119380 h 120650"/>
                <a:gd name="connsiteX16" fmla="*/ 78740 w 177800"/>
                <a:gd name="connsiteY16" fmla="*/ 52070 h 120650"/>
                <a:gd name="connsiteX17" fmla="*/ 57150 w 177800"/>
                <a:gd name="connsiteY17" fmla="*/ 22860 h 120650"/>
                <a:gd name="connsiteX18" fmla="*/ 21590 w 177800"/>
                <a:gd name="connsiteY18" fmla="*/ 67310 h 120650"/>
                <a:gd name="connsiteX19" fmla="*/ 21590 w 177800"/>
                <a:gd name="connsiteY19" fmla="*/ 120650 h 120650"/>
                <a:gd name="connsiteX20" fmla="*/ 0 w 177800"/>
                <a:gd name="connsiteY20" fmla="*/ 120650 h 120650"/>
                <a:gd name="connsiteX21" fmla="*/ 0 w 177800"/>
                <a:gd name="connsiteY21" fmla="*/ 6350 h 120650"/>
                <a:gd name="connsiteX22" fmla="*/ 20320 w 177800"/>
                <a:gd name="connsiteY22" fmla="*/ 635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800" h="120650">
                  <a:moveTo>
                    <a:pt x="21590" y="2540"/>
                  </a:moveTo>
                  <a:lnTo>
                    <a:pt x="21590" y="19050"/>
                  </a:lnTo>
                  <a:cubicBezTo>
                    <a:pt x="21590" y="24130"/>
                    <a:pt x="21590" y="26670"/>
                    <a:pt x="21590" y="27940"/>
                  </a:cubicBezTo>
                  <a:lnTo>
                    <a:pt x="21590" y="27940"/>
                  </a:lnTo>
                  <a:cubicBezTo>
                    <a:pt x="27940" y="12700"/>
                    <a:pt x="44450" y="0"/>
                    <a:pt x="63500" y="0"/>
                  </a:cubicBezTo>
                  <a:cubicBezTo>
                    <a:pt x="82550" y="0"/>
                    <a:pt x="93980" y="8890"/>
                    <a:pt x="97790" y="26670"/>
                  </a:cubicBezTo>
                  <a:lnTo>
                    <a:pt x="97790" y="26670"/>
                  </a:lnTo>
                  <a:cubicBezTo>
                    <a:pt x="105410" y="12700"/>
                    <a:pt x="119380" y="0"/>
                    <a:pt x="137160" y="0"/>
                  </a:cubicBezTo>
                  <a:cubicBezTo>
                    <a:pt x="165100" y="0"/>
                    <a:pt x="177800" y="16510"/>
                    <a:pt x="177800" y="45720"/>
                  </a:cubicBezTo>
                  <a:lnTo>
                    <a:pt x="177800" y="118110"/>
                  </a:lnTo>
                  <a:lnTo>
                    <a:pt x="156210" y="118110"/>
                  </a:lnTo>
                  <a:lnTo>
                    <a:pt x="156210" y="50800"/>
                  </a:lnTo>
                  <a:cubicBezTo>
                    <a:pt x="156210" y="34290"/>
                    <a:pt x="152400" y="21590"/>
                    <a:pt x="134620" y="21590"/>
                  </a:cubicBezTo>
                  <a:cubicBezTo>
                    <a:pt x="116840" y="21590"/>
                    <a:pt x="100330" y="44450"/>
                    <a:pt x="100330" y="66040"/>
                  </a:cubicBezTo>
                  <a:lnTo>
                    <a:pt x="100330" y="119380"/>
                  </a:lnTo>
                  <a:lnTo>
                    <a:pt x="78740" y="119380"/>
                  </a:lnTo>
                  <a:lnTo>
                    <a:pt x="78740" y="52070"/>
                  </a:lnTo>
                  <a:cubicBezTo>
                    <a:pt x="78740" y="36830"/>
                    <a:pt x="76200" y="22860"/>
                    <a:pt x="57150" y="22860"/>
                  </a:cubicBezTo>
                  <a:cubicBezTo>
                    <a:pt x="38100" y="22860"/>
                    <a:pt x="21590" y="45720"/>
                    <a:pt x="21590" y="67310"/>
                  </a:cubicBezTo>
                  <a:lnTo>
                    <a:pt x="21590" y="120650"/>
                  </a:lnTo>
                  <a:lnTo>
                    <a:pt x="0" y="120650"/>
                  </a:lnTo>
                  <a:lnTo>
                    <a:pt x="0" y="635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D1F5FA43-6602-FB45-A59F-57F14F2563C6}"/>
                </a:ext>
              </a:extLst>
            </p:cNvPr>
            <p:cNvSpPr/>
            <p:nvPr/>
          </p:nvSpPr>
          <p:spPr>
            <a:xfrm>
              <a:off x="6149340" y="257047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7752F134-9475-0BF8-BB01-E03410906490}"/>
                </a:ext>
              </a:extLst>
            </p:cNvPr>
            <p:cNvSpPr/>
            <p:nvPr/>
          </p:nvSpPr>
          <p:spPr>
            <a:xfrm>
              <a:off x="6197600" y="2581910"/>
              <a:ext cx="78740" cy="152400"/>
            </a:xfrm>
            <a:custGeom>
              <a:avLst/>
              <a:gdLst>
                <a:gd name="connsiteX0" fmla="*/ 20320 w 78740"/>
                <a:gd name="connsiteY0" fmla="*/ 34290 h 152400"/>
                <a:gd name="connsiteX1" fmla="*/ 20320 w 78740"/>
                <a:gd name="connsiteY1" fmla="*/ 0 h 152400"/>
                <a:gd name="connsiteX2" fmla="*/ 40640 w 78740"/>
                <a:gd name="connsiteY2" fmla="*/ 0 h 152400"/>
                <a:gd name="connsiteX3" fmla="*/ 40640 w 78740"/>
                <a:gd name="connsiteY3" fmla="*/ 34290 h 152400"/>
                <a:gd name="connsiteX4" fmla="*/ 74930 w 78740"/>
                <a:gd name="connsiteY4" fmla="*/ 34290 h 152400"/>
                <a:gd name="connsiteX5" fmla="*/ 74930 w 78740"/>
                <a:gd name="connsiteY5" fmla="*/ 52070 h 152400"/>
                <a:gd name="connsiteX6" fmla="*/ 40640 w 78740"/>
                <a:gd name="connsiteY6" fmla="*/ 52070 h 152400"/>
                <a:gd name="connsiteX7" fmla="*/ 40640 w 78740"/>
                <a:gd name="connsiteY7" fmla="*/ 111760 h 152400"/>
                <a:gd name="connsiteX8" fmla="*/ 57150 w 78740"/>
                <a:gd name="connsiteY8" fmla="*/ 133350 h 152400"/>
                <a:gd name="connsiteX9" fmla="*/ 78740 w 78740"/>
                <a:gd name="connsiteY9" fmla="*/ 128270 h 152400"/>
                <a:gd name="connsiteX10" fmla="*/ 78740 w 78740"/>
                <a:gd name="connsiteY10" fmla="*/ 147320 h 152400"/>
                <a:gd name="connsiteX11" fmla="*/ 53340 w 78740"/>
                <a:gd name="connsiteY11" fmla="*/ 152400 h 152400"/>
                <a:gd name="connsiteX12" fmla="*/ 19050 w 78740"/>
                <a:gd name="connsiteY12" fmla="*/ 118110 h 152400"/>
                <a:gd name="connsiteX13" fmla="*/ 19050 w 78740"/>
                <a:gd name="connsiteY13" fmla="*/ 52070 h 152400"/>
                <a:gd name="connsiteX14" fmla="*/ 0 w 78740"/>
                <a:gd name="connsiteY14" fmla="*/ 52070 h 152400"/>
                <a:gd name="connsiteX15" fmla="*/ 0 w 78740"/>
                <a:gd name="connsiteY15" fmla="*/ 34290 h 152400"/>
                <a:gd name="connsiteX16" fmla="*/ 19050 w 78740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40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C6631CBC-C8F2-B80F-162C-A087501E8B15}"/>
                </a:ext>
              </a:extLst>
            </p:cNvPr>
            <p:cNvSpPr/>
            <p:nvPr/>
          </p:nvSpPr>
          <p:spPr>
            <a:xfrm>
              <a:off x="6300470" y="2613660"/>
              <a:ext cx="177800" cy="120650"/>
            </a:xfrm>
            <a:custGeom>
              <a:avLst/>
              <a:gdLst>
                <a:gd name="connsiteX0" fmla="*/ 21590 w 177800"/>
                <a:gd name="connsiteY0" fmla="*/ 2540 h 120650"/>
                <a:gd name="connsiteX1" fmla="*/ 21590 w 177800"/>
                <a:gd name="connsiteY1" fmla="*/ 19050 h 120650"/>
                <a:gd name="connsiteX2" fmla="*/ 21590 w 177800"/>
                <a:gd name="connsiteY2" fmla="*/ 27940 h 120650"/>
                <a:gd name="connsiteX3" fmla="*/ 21590 w 177800"/>
                <a:gd name="connsiteY3" fmla="*/ 27940 h 120650"/>
                <a:gd name="connsiteX4" fmla="*/ 63500 w 177800"/>
                <a:gd name="connsiteY4" fmla="*/ 0 h 120650"/>
                <a:gd name="connsiteX5" fmla="*/ 97790 w 177800"/>
                <a:gd name="connsiteY5" fmla="*/ 26670 h 120650"/>
                <a:gd name="connsiteX6" fmla="*/ 97790 w 177800"/>
                <a:gd name="connsiteY6" fmla="*/ 26670 h 120650"/>
                <a:gd name="connsiteX7" fmla="*/ 137160 w 177800"/>
                <a:gd name="connsiteY7" fmla="*/ 0 h 120650"/>
                <a:gd name="connsiteX8" fmla="*/ 177800 w 177800"/>
                <a:gd name="connsiteY8" fmla="*/ 45720 h 120650"/>
                <a:gd name="connsiteX9" fmla="*/ 177800 w 177800"/>
                <a:gd name="connsiteY9" fmla="*/ 118110 h 120650"/>
                <a:gd name="connsiteX10" fmla="*/ 156210 w 177800"/>
                <a:gd name="connsiteY10" fmla="*/ 118110 h 120650"/>
                <a:gd name="connsiteX11" fmla="*/ 156210 w 177800"/>
                <a:gd name="connsiteY11" fmla="*/ 50800 h 120650"/>
                <a:gd name="connsiteX12" fmla="*/ 134620 w 177800"/>
                <a:gd name="connsiteY12" fmla="*/ 21590 h 120650"/>
                <a:gd name="connsiteX13" fmla="*/ 100330 w 177800"/>
                <a:gd name="connsiteY13" fmla="*/ 66040 h 120650"/>
                <a:gd name="connsiteX14" fmla="*/ 100330 w 177800"/>
                <a:gd name="connsiteY14" fmla="*/ 119380 h 120650"/>
                <a:gd name="connsiteX15" fmla="*/ 78740 w 177800"/>
                <a:gd name="connsiteY15" fmla="*/ 119380 h 120650"/>
                <a:gd name="connsiteX16" fmla="*/ 78740 w 177800"/>
                <a:gd name="connsiteY16" fmla="*/ 52070 h 120650"/>
                <a:gd name="connsiteX17" fmla="*/ 57150 w 177800"/>
                <a:gd name="connsiteY17" fmla="*/ 22860 h 120650"/>
                <a:gd name="connsiteX18" fmla="*/ 21590 w 177800"/>
                <a:gd name="connsiteY18" fmla="*/ 67310 h 120650"/>
                <a:gd name="connsiteX19" fmla="*/ 21590 w 177800"/>
                <a:gd name="connsiteY19" fmla="*/ 120650 h 120650"/>
                <a:gd name="connsiteX20" fmla="*/ 0 w 177800"/>
                <a:gd name="connsiteY20" fmla="*/ 120650 h 120650"/>
                <a:gd name="connsiteX21" fmla="*/ 0 w 177800"/>
                <a:gd name="connsiteY21" fmla="*/ 6350 h 120650"/>
                <a:gd name="connsiteX22" fmla="*/ 20320 w 177800"/>
                <a:gd name="connsiteY22" fmla="*/ 635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800" h="120650">
                  <a:moveTo>
                    <a:pt x="21590" y="2540"/>
                  </a:moveTo>
                  <a:lnTo>
                    <a:pt x="21590" y="19050"/>
                  </a:lnTo>
                  <a:cubicBezTo>
                    <a:pt x="21590" y="24130"/>
                    <a:pt x="21590" y="26670"/>
                    <a:pt x="21590" y="27940"/>
                  </a:cubicBezTo>
                  <a:lnTo>
                    <a:pt x="21590" y="27940"/>
                  </a:lnTo>
                  <a:cubicBezTo>
                    <a:pt x="27940" y="12700"/>
                    <a:pt x="44450" y="0"/>
                    <a:pt x="63500" y="0"/>
                  </a:cubicBezTo>
                  <a:cubicBezTo>
                    <a:pt x="82550" y="0"/>
                    <a:pt x="93980" y="8890"/>
                    <a:pt x="97790" y="26670"/>
                  </a:cubicBezTo>
                  <a:lnTo>
                    <a:pt x="97790" y="26670"/>
                  </a:lnTo>
                  <a:cubicBezTo>
                    <a:pt x="105410" y="12700"/>
                    <a:pt x="119380" y="0"/>
                    <a:pt x="137160" y="0"/>
                  </a:cubicBezTo>
                  <a:cubicBezTo>
                    <a:pt x="165100" y="0"/>
                    <a:pt x="177800" y="16510"/>
                    <a:pt x="177800" y="45720"/>
                  </a:cubicBezTo>
                  <a:lnTo>
                    <a:pt x="177800" y="118110"/>
                  </a:lnTo>
                  <a:lnTo>
                    <a:pt x="156210" y="118110"/>
                  </a:lnTo>
                  <a:lnTo>
                    <a:pt x="156210" y="50800"/>
                  </a:lnTo>
                  <a:cubicBezTo>
                    <a:pt x="156210" y="34290"/>
                    <a:pt x="152400" y="21590"/>
                    <a:pt x="134620" y="21590"/>
                  </a:cubicBezTo>
                  <a:cubicBezTo>
                    <a:pt x="116840" y="21590"/>
                    <a:pt x="100330" y="44450"/>
                    <a:pt x="100330" y="66040"/>
                  </a:cubicBezTo>
                  <a:lnTo>
                    <a:pt x="100330" y="119380"/>
                  </a:lnTo>
                  <a:lnTo>
                    <a:pt x="78740" y="119380"/>
                  </a:lnTo>
                  <a:lnTo>
                    <a:pt x="78740" y="52070"/>
                  </a:lnTo>
                  <a:cubicBezTo>
                    <a:pt x="78740" y="36830"/>
                    <a:pt x="76200" y="22860"/>
                    <a:pt x="57150" y="22860"/>
                  </a:cubicBezTo>
                  <a:cubicBezTo>
                    <a:pt x="38100" y="22860"/>
                    <a:pt x="21590" y="45720"/>
                    <a:pt x="21590" y="67310"/>
                  </a:cubicBezTo>
                  <a:lnTo>
                    <a:pt x="21590" y="120650"/>
                  </a:lnTo>
                  <a:lnTo>
                    <a:pt x="0" y="120650"/>
                  </a:lnTo>
                  <a:lnTo>
                    <a:pt x="0" y="635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21FC42F6-0771-0E9E-5FE5-B977B1AA0322}"/>
                </a:ext>
              </a:extLst>
            </p:cNvPr>
            <p:cNvSpPr/>
            <p:nvPr/>
          </p:nvSpPr>
          <p:spPr>
            <a:xfrm>
              <a:off x="6504940" y="261492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5880 w 107950"/>
                <a:gd name="connsiteY10" fmla="*/ 16510 h 119380"/>
                <a:gd name="connsiteX11" fmla="*/ 22860 w 107950"/>
                <a:gd name="connsiteY11" fmla="*/ 48260 h 119380"/>
                <a:gd name="connsiteX12" fmla="*/ 87630 w 107950"/>
                <a:gd name="connsiteY12" fmla="*/ 48260 h 119380"/>
                <a:gd name="connsiteX13" fmla="*/ 5715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AB5D0D37-3062-F017-608A-9799E0F4FCA7}"/>
                </a:ext>
              </a:extLst>
            </p:cNvPr>
            <p:cNvSpPr/>
            <p:nvPr/>
          </p:nvSpPr>
          <p:spPr>
            <a:xfrm>
              <a:off x="6644640" y="2613660"/>
              <a:ext cx="102869" cy="118110"/>
            </a:xfrm>
            <a:custGeom>
              <a:avLst/>
              <a:gdLst>
                <a:gd name="connsiteX0" fmla="*/ 20320 w 102869"/>
                <a:gd name="connsiteY0" fmla="*/ 2540 h 118110"/>
                <a:gd name="connsiteX1" fmla="*/ 20320 w 102869"/>
                <a:gd name="connsiteY1" fmla="*/ 19050 h 118110"/>
                <a:gd name="connsiteX2" fmla="*/ 20320 w 102869"/>
                <a:gd name="connsiteY2" fmla="*/ 27940 h 118110"/>
                <a:gd name="connsiteX3" fmla="*/ 20320 w 102869"/>
                <a:gd name="connsiteY3" fmla="*/ 27940 h 118110"/>
                <a:gd name="connsiteX4" fmla="*/ 63500 w 102869"/>
                <a:gd name="connsiteY4" fmla="*/ 0 h 118110"/>
                <a:gd name="connsiteX5" fmla="*/ 102870 w 102869"/>
                <a:gd name="connsiteY5" fmla="*/ 45720 h 118110"/>
                <a:gd name="connsiteX6" fmla="*/ 102870 w 102869"/>
                <a:gd name="connsiteY6" fmla="*/ 118110 h 118110"/>
                <a:gd name="connsiteX7" fmla="*/ 81280 w 102869"/>
                <a:gd name="connsiteY7" fmla="*/ 118110 h 118110"/>
                <a:gd name="connsiteX8" fmla="*/ 81280 w 102869"/>
                <a:gd name="connsiteY8" fmla="*/ 50800 h 118110"/>
                <a:gd name="connsiteX9" fmla="*/ 59690 w 102869"/>
                <a:gd name="connsiteY9" fmla="*/ 20320 h 118110"/>
                <a:gd name="connsiteX10" fmla="*/ 21590 w 102869"/>
                <a:gd name="connsiteY10" fmla="*/ 60960 h 118110"/>
                <a:gd name="connsiteX11" fmla="*/ 21590 w 102869"/>
                <a:gd name="connsiteY11" fmla="*/ 116840 h 118110"/>
                <a:gd name="connsiteX12" fmla="*/ 0 w 102869"/>
                <a:gd name="connsiteY12" fmla="*/ 116840 h 118110"/>
                <a:gd name="connsiteX13" fmla="*/ 0 w 102869"/>
                <a:gd name="connsiteY13" fmla="*/ 2540 h 118110"/>
                <a:gd name="connsiteX14" fmla="*/ 20320 w 102869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C2141F90-E346-32D7-0BF8-E7682A6B7ADB}"/>
                </a:ext>
              </a:extLst>
            </p:cNvPr>
            <p:cNvSpPr/>
            <p:nvPr/>
          </p:nvSpPr>
          <p:spPr>
            <a:xfrm>
              <a:off x="6769100" y="2581910"/>
              <a:ext cx="78740" cy="152400"/>
            </a:xfrm>
            <a:custGeom>
              <a:avLst/>
              <a:gdLst>
                <a:gd name="connsiteX0" fmla="*/ 20320 w 78740"/>
                <a:gd name="connsiteY0" fmla="*/ 34290 h 152400"/>
                <a:gd name="connsiteX1" fmla="*/ 20320 w 78740"/>
                <a:gd name="connsiteY1" fmla="*/ 0 h 152400"/>
                <a:gd name="connsiteX2" fmla="*/ 40640 w 78740"/>
                <a:gd name="connsiteY2" fmla="*/ 0 h 152400"/>
                <a:gd name="connsiteX3" fmla="*/ 40640 w 78740"/>
                <a:gd name="connsiteY3" fmla="*/ 34290 h 152400"/>
                <a:gd name="connsiteX4" fmla="*/ 74930 w 78740"/>
                <a:gd name="connsiteY4" fmla="*/ 34290 h 152400"/>
                <a:gd name="connsiteX5" fmla="*/ 74930 w 78740"/>
                <a:gd name="connsiteY5" fmla="*/ 52070 h 152400"/>
                <a:gd name="connsiteX6" fmla="*/ 40640 w 78740"/>
                <a:gd name="connsiteY6" fmla="*/ 52070 h 152400"/>
                <a:gd name="connsiteX7" fmla="*/ 40640 w 78740"/>
                <a:gd name="connsiteY7" fmla="*/ 111760 h 152400"/>
                <a:gd name="connsiteX8" fmla="*/ 57150 w 78740"/>
                <a:gd name="connsiteY8" fmla="*/ 133350 h 152400"/>
                <a:gd name="connsiteX9" fmla="*/ 78740 w 78740"/>
                <a:gd name="connsiteY9" fmla="*/ 128270 h 152400"/>
                <a:gd name="connsiteX10" fmla="*/ 78740 w 78740"/>
                <a:gd name="connsiteY10" fmla="*/ 147320 h 152400"/>
                <a:gd name="connsiteX11" fmla="*/ 53340 w 78740"/>
                <a:gd name="connsiteY11" fmla="*/ 152400 h 152400"/>
                <a:gd name="connsiteX12" fmla="*/ 19050 w 78740"/>
                <a:gd name="connsiteY12" fmla="*/ 118110 h 152400"/>
                <a:gd name="connsiteX13" fmla="*/ 19050 w 78740"/>
                <a:gd name="connsiteY13" fmla="*/ 52070 h 152400"/>
                <a:gd name="connsiteX14" fmla="*/ 0 w 78740"/>
                <a:gd name="connsiteY14" fmla="*/ 52070 h 152400"/>
                <a:gd name="connsiteX15" fmla="*/ 0 w 78740"/>
                <a:gd name="connsiteY15" fmla="*/ 34290 h 152400"/>
                <a:gd name="connsiteX16" fmla="*/ 19050 w 78740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40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F178449D-8768-825C-6615-355E55740210}"/>
                </a:ext>
              </a:extLst>
            </p:cNvPr>
            <p:cNvSpPr/>
            <p:nvPr/>
          </p:nvSpPr>
          <p:spPr>
            <a:xfrm>
              <a:off x="6912609" y="2581910"/>
              <a:ext cx="78740" cy="152400"/>
            </a:xfrm>
            <a:custGeom>
              <a:avLst/>
              <a:gdLst>
                <a:gd name="connsiteX0" fmla="*/ 20320 w 78740"/>
                <a:gd name="connsiteY0" fmla="*/ 34290 h 152400"/>
                <a:gd name="connsiteX1" fmla="*/ 20320 w 78740"/>
                <a:gd name="connsiteY1" fmla="*/ 0 h 152400"/>
                <a:gd name="connsiteX2" fmla="*/ 40640 w 78740"/>
                <a:gd name="connsiteY2" fmla="*/ 0 h 152400"/>
                <a:gd name="connsiteX3" fmla="*/ 40640 w 78740"/>
                <a:gd name="connsiteY3" fmla="*/ 34290 h 152400"/>
                <a:gd name="connsiteX4" fmla="*/ 74930 w 78740"/>
                <a:gd name="connsiteY4" fmla="*/ 34290 h 152400"/>
                <a:gd name="connsiteX5" fmla="*/ 74930 w 78740"/>
                <a:gd name="connsiteY5" fmla="*/ 52070 h 152400"/>
                <a:gd name="connsiteX6" fmla="*/ 40640 w 78740"/>
                <a:gd name="connsiteY6" fmla="*/ 52070 h 152400"/>
                <a:gd name="connsiteX7" fmla="*/ 40640 w 78740"/>
                <a:gd name="connsiteY7" fmla="*/ 111760 h 152400"/>
                <a:gd name="connsiteX8" fmla="*/ 57150 w 78740"/>
                <a:gd name="connsiteY8" fmla="*/ 133350 h 152400"/>
                <a:gd name="connsiteX9" fmla="*/ 78740 w 78740"/>
                <a:gd name="connsiteY9" fmla="*/ 128270 h 152400"/>
                <a:gd name="connsiteX10" fmla="*/ 78740 w 78740"/>
                <a:gd name="connsiteY10" fmla="*/ 147320 h 152400"/>
                <a:gd name="connsiteX11" fmla="*/ 53340 w 78740"/>
                <a:gd name="connsiteY11" fmla="*/ 152400 h 152400"/>
                <a:gd name="connsiteX12" fmla="*/ 19050 w 78740"/>
                <a:gd name="connsiteY12" fmla="*/ 118110 h 152400"/>
                <a:gd name="connsiteX13" fmla="*/ 19050 w 78740"/>
                <a:gd name="connsiteY13" fmla="*/ 52070 h 152400"/>
                <a:gd name="connsiteX14" fmla="*/ 0 w 78740"/>
                <a:gd name="connsiteY14" fmla="*/ 52070 h 152400"/>
                <a:gd name="connsiteX15" fmla="*/ 0 w 78740"/>
                <a:gd name="connsiteY15" fmla="*/ 34290 h 152400"/>
                <a:gd name="connsiteX16" fmla="*/ 19050 w 78740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40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93B715D7-918A-D127-E2E1-651427039773}"/>
                </a:ext>
              </a:extLst>
            </p:cNvPr>
            <p:cNvSpPr/>
            <p:nvPr/>
          </p:nvSpPr>
          <p:spPr>
            <a:xfrm>
              <a:off x="7010400" y="2613660"/>
              <a:ext cx="116840" cy="119379"/>
            </a:xfrm>
            <a:custGeom>
              <a:avLst/>
              <a:gdLst>
                <a:gd name="connsiteX0" fmla="*/ 116840 w 116840"/>
                <a:gd name="connsiteY0" fmla="*/ 59690 h 119379"/>
                <a:gd name="connsiteX1" fmla="*/ 58420 w 116840"/>
                <a:gd name="connsiteY1" fmla="*/ 119380 h 119379"/>
                <a:gd name="connsiteX2" fmla="*/ 0 w 116840"/>
                <a:gd name="connsiteY2" fmla="*/ 59690 h 119379"/>
                <a:gd name="connsiteX3" fmla="*/ 58420 w 116840"/>
                <a:gd name="connsiteY3" fmla="*/ 0 h 119379"/>
                <a:gd name="connsiteX4" fmla="*/ 116840 w 116840"/>
                <a:gd name="connsiteY4" fmla="*/ 59690 h 119379"/>
                <a:gd name="connsiteX5" fmla="*/ 95250 w 116840"/>
                <a:gd name="connsiteY5" fmla="*/ 59690 h 119379"/>
                <a:gd name="connsiteX6" fmla="*/ 57150 w 116840"/>
                <a:gd name="connsiteY6" fmla="*/ 17780 h 119379"/>
                <a:gd name="connsiteX7" fmla="*/ 19050 w 116840"/>
                <a:gd name="connsiteY7" fmla="*/ 59690 h 119379"/>
                <a:gd name="connsiteX8" fmla="*/ 57150 w 116840"/>
                <a:gd name="connsiteY8" fmla="*/ 101600 h 119379"/>
                <a:gd name="connsiteX9" fmla="*/ 95250 w 116840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5250" y="59690"/>
                  </a:moveTo>
                  <a:cubicBezTo>
                    <a:pt x="95250" y="35560"/>
                    <a:pt x="78740" y="17780"/>
                    <a:pt x="57150" y="17780"/>
                  </a:cubicBezTo>
                  <a:cubicBezTo>
                    <a:pt x="35560" y="17780"/>
                    <a:pt x="19050" y="34290"/>
                    <a:pt x="19050" y="59690"/>
                  </a:cubicBezTo>
                  <a:cubicBezTo>
                    <a:pt x="19050" y="85090"/>
                    <a:pt x="35560" y="101600"/>
                    <a:pt x="57150" y="101600"/>
                  </a:cubicBezTo>
                  <a:cubicBezTo>
                    <a:pt x="78740" y="101600"/>
                    <a:pt x="95250" y="83820"/>
                    <a:pt x="9525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7D96AF2D-539B-AA49-659A-61A2BE0AA9B5}"/>
                </a:ext>
              </a:extLst>
            </p:cNvPr>
            <p:cNvSpPr/>
            <p:nvPr/>
          </p:nvSpPr>
          <p:spPr>
            <a:xfrm>
              <a:off x="7195819" y="2562860"/>
              <a:ext cx="152400" cy="167639"/>
            </a:xfrm>
            <a:custGeom>
              <a:avLst/>
              <a:gdLst>
                <a:gd name="connsiteX0" fmla="*/ 76200 w 152400"/>
                <a:gd name="connsiteY0" fmla="*/ 0 h 167639"/>
                <a:gd name="connsiteX1" fmla="*/ 76200 w 152400"/>
                <a:gd name="connsiteY1" fmla="*/ 0 h 167639"/>
                <a:gd name="connsiteX2" fmla="*/ 152400 w 152400"/>
                <a:gd name="connsiteY2" fmla="*/ 167640 h 167639"/>
                <a:gd name="connsiteX3" fmla="*/ 129540 w 152400"/>
                <a:gd name="connsiteY3" fmla="*/ 167640 h 167639"/>
                <a:gd name="connsiteX4" fmla="*/ 113030 w 152400"/>
                <a:gd name="connsiteY4" fmla="*/ 130810 h 167639"/>
                <a:gd name="connsiteX5" fmla="*/ 39370 w 152400"/>
                <a:gd name="connsiteY5" fmla="*/ 130810 h 167639"/>
                <a:gd name="connsiteX6" fmla="*/ 22861 w 152400"/>
                <a:gd name="connsiteY6" fmla="*/ 167640 h 167639"/>
                <a:gd name="connsiteX7" fmla="*/ 0 w 152400"/>
                <a:gd name="connsiteY7" fmla="*/ 167640 h 167639"/>
                <a:gd name="connsiteX8" fmla="*/ 76200 w 152400"/>
                <a:gd name="connsiteY8" fmla="*/ 0 h 167639"/>
                <a:gd name="connsiteX9" fmla="*/ 105411 w 152400"/>
                <a:gd name="connsiteY9" fmla="*/ 113030 h 167639"/>
                <a:gd name="connsiteX10" fmla="*/ 77470 w 152400"/>
                <a:gd name="connsiteY10" fmla="*/ 44450 h 167639"/>
                <a:gd name="connsiteX11" fmla="*/ 48261 w 152400"/>
                <a:gd name="connsiteY11" fmla="*/ 113030 h 167639"/>
                <a:gd name="connsiteX12" fmla="*/ 105411 w 152400"/>
                <a:gd name="connsiteY12" fmla="*/ 11303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2400" h="167639">
                  <a:moveTo>
                    <a:pt x="76200" y="0"/>
                  </a:moveTo>
                  <a:lnTo>
                    <a:pt x="76200" y="0"/>
                  </a:lnTo>
                  <a:lnTo>
                    <a:pt x="152400" y="167640"/>
                  </a:lnTo>
                  <a:lnTo>
                    <a:pt x="129540" y="167640"/>
                  </a:lnTo>
                  <a:lnTo>
                    <a:pt x="113030" y="130810"/>
                  </a:lnTo>
                  <a:lnTo>
                    <a:pt x="39370" y="130810"/>
                  </a:lnTo>
                  <a:lnTo>
                    <a:pt x="22861" y="167640"/>
                  </a:lnTo>
                  <a:lnTo>
                    <a:pt x="0" y="167640"/>
                  </a:lnTo>
                  <a:lnTo>
                    <a:pt x="76200" y="0"/>
                  </a:lnTo>
                  <a:close/>
                  <a:moveTo>
                    <a:pt x="105411" y="113030"/>
                  </a:moveTo>
                  <a:cubicBezTo>
                    <a:pt x="93980" y="87630"/>
                    <a:pt x="86361" y="68580"/>
                    <a:pt x="77470" y="44450"/>
                  </a:cubicBezTo>
                  <a:cubicBezTo>
                    <a:pt x="68580" y="67310"/>
                    <a:pt x="59690" y="87630"/>
                    <a:pt x="48261" y="113030"/>
                  </a:cubicBezTo>
                  <a:lnTo>
                    <a:pt x="105411" y="1130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8D6C5E63-5D63-BCCB-9365-F2D02FD8E913}"/>
                </a:ext>
              </a:extLst>
            </p:cNvPr>
            <p:cNvSpPr/>
            <p:nvPr/>
          </p:nvSpPr>
          <p:spPr>
            <a:xfrm>
              <a:off x="7379969" y="2565400"/>
              <a:ext cx="135890" cy="165100"/>
            </a:xfrm>
            <a:custGeom>
              <a:avLst/>
              <a:gdLst>
                <a:gd name="connsiteX0" fmla="*/ 1270 w 135890"/>
                <a:gd name="connsiteY0" fmla="*/ 165100 h 165100"/>
                <a:gd name="connsiteX1" fmla="*/ 1270 w 135890"/>
                <a:gd name="connsiteY1" fmla="*/ 0 h 165100"/>
                <a:gd name="connsiteX2" fmla="*/ 48261 w 135890"/>
                <a:gd name="connsiteY2" fmla="*/ 0 h 165100"/>
                <a:gd name="connsiteX3" fmla="*/ 135890 w 135890"/>
                <a:gd name="connsiteY3" fmla="*/ 82550 h 165100"/>
                <a:gd name="connsiteX4" fmla="*/ 48261 w 135890"/>
                <a:gd name="connsiteY4" fmla="*/ 165100 h 165100"/>
                <a:gd name="connsiteX5" fmla="*/ 0 w 135890"/>
                <a:gd name="connsiteY5" fmla="*/ 165100 h 165100"/>
                <a:gd name="connsiteX6" fmla="*/ 22861 w 135890"/>
                <a:gd name="connsiteY6" fmla="*/ 19050 h 165100"/>
                <a:gd name="connsiteX7" fmla="*/ 22861 w 135890"/>
                <a:gd name="connsiteY7" fmla="*/ 146050 h 165100"/>
                <a:gd name="connsiteX8" fmla="*/ 49530 w 135890"/>
                <a:gd name="connsiteY8" fmla="*/ 146050 h 165100"/>
                <a:gd name="connsiteX9" fmla="*/ 114300 w 135890"/>
                <a:gd name="connsiteY9" fmla="*/ 82550 h 165100"/>
                <a:gd name="connsiteX10" fmla="*/ 48261 w 135890"/>
                <a:gd name="connsiteY10" fmla="*/ 19050 h 165100"/>
                <a:gd name="connsiteX11" fmla="*/ 22861 w 135890"/>
                <a:gd name="connsiteY11" fmla="*/ 1905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890" h="165100">
                  <a:moveTo>
                    <a:pt x="1270" y="165100"/>
                  </a:moveTo>
                  <a:lnTo>
                    <a:pt x="1270" y="0"/>
                  </a:lnTo>
                  <a:lnTo>
                    <a:pt x="48261" y="0"/>
                  </a:lnTo>
                  <a:cubicBezTo>
                    <a:pt x="101600" y="0"/>
                    <a:pt x="135890" y="33020"/>
                    <a:pt x="135890" y="82550"/>
                  </a:cubicBezTo>
                  <a:cubicBezTo>
                    <a:pt x="135890" y="132080"/>
                    <a:pt x="101600" y="165100"/>
                    <a:pt x="48261" y="165100"/>
                  </a:cubicBezTo>
                  <a:lnTo>
                    <a:pt x="0" y="165100"/>
                  </a:lnTo>
                  <a:close/>
                  <a:moveTo>
                    <a:pt x="22861" y="19050"/>
                  </a:moveTo>
                  <a:lnTo>
                    <a:pt x="22861" y="146050"/>
                  </a:lnTo>
                  <a:lnTo>
                    <a:pt x="49530" y="146050"/>
                  </a:lnTo>
                  <a:cubicBezTo>
                    <a:pt x="88900" y="146050"/>
                    <a:pt x="114300" y="120650"/>
                    <a:pt x="114300" y="82550"/>
                  </a:cubicBezTo>
                  <a:cubicBezTo>
                    <a:pt x="114300" y="44450"/>
                    <a:pt x="87630" y="19050"/>
                    <a:pt x="48261" y="19050"/>
                  </a:cubicBezTo>
                  <a:lnTo>
                    <a:pt x="22861" y="190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E1941833-A0DC-3AA7-DA49-3CA521AF1217}"/>
                </a:ext>
              </a:extLst>
            </p:cNvPr>
            <p:cNvSpPr/>
            <p:nvPr/>
          </p:nvSpPr>
          <p:spPr>
            <a:xfrm>
              <a:off x="7526019" y="2562860"/>
              <a:ext cx="152400" cy="167639"/>
            </a:xfrm>
            <a:custGeom>
              <a:avLst/>
              <a:gdLst>
                <a:gd name="connsiteX0" fmla="*/ 76200 w 152400"/>
                <a:gd name="connsiteY0" fmla="*/ 0 h 167639"/>
                <a:gd name="connsiteX1" fmla="*/ 76200 w 152400"/>
                <a:gd name="connsiteY1" fmla="*/ 0 h 167639"/>
                <a:gd name="connsiteX2" fmla="*/ 152400 w 152400"/>
                <a:gd name="connsiteY2" fmla="*/ 167640 h 167639"/>
                <a:gd name="connsiteX3" fmla="*/ 129540 w 152400"/>
                <a:gd name="connsiteY3" fmla="*/ 167640 h 167639"/>
                <a:gd name="connsiteX4" fmla="*/ 113030 w 152400"/>
                <a:gd name="connsiteY4" fmla="*/ 130810 h 167639"/>
                <a:gd name="connsiteX5" fmla="*/ 39370 w 152400"/>
                <a:gd name="connsiteY5" fmla="*/ 130810 h 167639"/>
                <a:gd name="connsiteX6" fmla="*/ 22861 w 152400"/>
                <a:gd name="connsiteY6" fmla="*/ 167640 h 167639"/>
                <a:gd name="connsiteX7" fmla="*/ 0 w 152400"/>
                <a:gd name="connsiteY7" fmla="*/ 167640 h 167639"/>
                <a:gd name="connsiteX8" fmla="*/ 76200 w 152400"/>
                <a:gd name="connsiteY8" fmla="*/ 0 h 167639"/>
                <a:gd name="connsiteX9" fmla="*/ 105411 w 152400"/>
                <a:gd name="connsiteY9" fmla="*/ 113030 h 167639"/>
                <a:gd name="connsiteX10" fmla="*/ 77470 w 152400"/>
                <a:gd name="connsiteY10" fmla="*/ 44450 h 167639"/>
                <a:gd name="connsiteX11" fmla="*/ 48261 w 152400"/>
                <a:gd name="connsiteY11" fmla="*/ 113030 h 167639"/>
                <a:gd name="connsiteX12" fmla="*/ 105411 w 152400"/>
                <a:gd name="connsiteY12" fmla="*/ 11303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2400" h="167639">
                  <a:moveTo>
                    <a:pt x="76200" y="0"/>
                  </a:moveTo>
                  <a:lnTo>
                    <a:pt x="76200" y="0"/>
                  </a:lnTo>
                  <a:lnTo>
                    <a:pt x="152400" y="167640"/>
                  </a:lnTo>
                  <a:lnTo>
                    <a:pt x="129540" y="167640"/>
                  </a:lnTo>
                  <a:lnTo>
                    <a:pt x="113030" y="130810"/>
                  </a:lnTo>
                  <a:lnTo>
                    <a:pt x="39370" y="130810"/>
                  </a:lnTo>
                  <a:lnTo>
                    <a:pt x="22861" y="167640"/>
                  </a:lnTo>
                  <a:lnTo>
                    <a:pt x="0" y="167640"/>
                  </a:lnTo>
                  <a:lnTo>
                    <a:pt x="76200" y="0"/>
                  </a:lnTo>
                  <a:close/>
                  <a:moveTo>
                    <a:pt x="105411" y="113030"/>
                  </a:moveTo>
                  <a:cubicBezTo>
                    <a:pt x="93980" y="87630"/>
                    <a:pt x="86361" y="68580"/>
                    <a:pt x="77470" y="44450"/>
                  </a:cubicBezTo>
                  <a:cubicBezTo>
                    <a:pt x="68580" y="67310"/>
                    <a:pt x="59690" y="87630"/>
                    <a:pt x="48261" y="113030"/>
                  </a:cubicBezTo>
                  <a:lnTo>
                    <a:pt x="105411" y="1130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134B53B5-F902-4ACB-064F-1473F8441259}"/>
                </a:ext>
              </a:extLst>
            </p:cNvPr>
            <p:cNvSpPr/>
            <p:nvPr/>
          </p:nvSpPr>
          <p:spPr>
            <a:xfrm>
              <a:off x="7748269" y="2613660"/>
              <a:ext cx="95250" cy="119379"/>
            </a:xfrm>
            <a:custGeom>
              <a:avLst/>
              <a:gdLst>
                <a:gd name="connsiteX0" fmla="*/ 60961 w 95250"/>
                <a:gd name="connsiteY0" fmla="*/ 100330 h 119379"/>
                <a:gd name="connsiteX1" fmla="*/ 95250 w 95250"/>
                <a:gd name="connsiteY1" fmla="*/ 90170 h 119379"/>
                <a:gd name="connsiteX2" fmla="*/ 95250 w 95250"/>
                <a:gd name="connsiteY2" fmla="*/ 110490 h 119379"/>
                <a:gd name="connsiteX3" fmla="*/ 59690 w 95250"/>
                <a:gd name="connsiteY3" fmla="*/ 119380 h 119379"/>
                <a:gd name="connsiteX4" fmla="*/ 0 w 95250"/>
                <a:gd name="connsiteY4" fmla="*/ 59690 h 119379"/>
                <a:gd name="connsiteX5" fmla="*/ 59690 w 95250"/>
                <a:gd name="connsiteY5" fmla="*/ 0 h 119379"/>
                <a:gd name="connsiteX6" fmla="*/ 95250 w 95250"/>
                <a:gd name="connsiteY6" fmla="*/ 8890 h 119379"/>
                <a:gd name="connsiteX7" fmla="*/ 95250 w 95250"/>
                <a:gd name="connsiteY7" fmla="*/ 29210 h 119379"/>
                <a:gd name="connsiteX8" fmla="*/ 60961 w 95250"/>
                <a:gd name="connsiteY8" fmla="*/ 19050 h 119379"/>
                <a:gd name="connsiteX9" fmla="*/ 21590 w 95250"/>
                <a:gd name="connsiteY9" fmla="*/ 59690 h 119379"/>
                <a:gd name="connsiteX10" fmla="*/ 60961 w 95250"/>
                <a:gd name="connsiteY10" fmla="*/ 10033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79">
                  <a:moveTo>
                    <a:pt x="60961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9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90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1" y="19050"/>
                  </a:cubicBezTo>
                  <a:cubicBezTo>
                    <a:pt x="38100" y="19050"/>
                    <a:pt x="21590" y="35560"/>
                    <a:pt x="21590" y="59690"/>
                  </a:cubicBezTo>
                  <a:cubicBezTo>
                    <a:pt x="21590" y="83820"/>
                    <a:pt x="38100" y="100330"/>
                    <a:pt x="60961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2D870FA1-C920-4510-F28D-21216FF1E7B6}"/>
                </a:ext>
              </a:extLst>
            </p:cNvPr>
            <p:cNvSpPr/>
            <p:nvPr/>
          </p:nvSpPr>
          <p:spPr>
            <a:xfrm>
              <a:off x="7867650" y="2613660"/>
              <a:ext cx="116840" cy="119379"/>
            </a:xfrm>
            <a:custGeom>
              <a:avLst/>
              <a:gdLst>
                <a:gd name="connsiteX0" fmla="*/ 116840 w 116840"/>
                <a:gd name="connsiteY0" fmla="*/ 59690 h 119379"/>
                <a:gd name="connsiteX1" fmla="*/ 58420 w 116840"/>
                <a:gd name="connsiteY1" fmla="*/ 119380 h 119379"/>
                <a:gd name="connsiteX2" fmla="*/ 0 w 116840"/>
                <a:gd name="connsiteY2" fmla="*/ 59690 h 119379"/>
                <a:gd name="connsiteX3" fmla="*/ 58420 w 116840"/>
                <a:gd name="connsiteY3" fmla="*/ 0 h 119379"/>
                <a:gd name="connsiteX4" fmla="*/ 116840 w 116840"/>
                <a:gd name="connsiteY4" fmla="*/ 59690 h 119379"/>
                <a:gd name="connsiteX5" fmla="*/ 95250 w 116840"/>
                <a:gd name="connsiteY5" fmla="*/ 59690 h 119379"/>
                <a:gd name="connsiteX6" fmla="*/ 57150 w 116840"/>
                <a:gd name="connsiteY6" fmla="*/ 17780 h 119379"/>
                <a:gd name="connsiteX7" fmla="*/ 19050 w 116840"/>
                <a:gd name="connsiteY7" fmla="*/ 59690 h 119379"/>
                <a:gd name="connsiteX8" fmla="*/ 57150 w 116840"/>
                <a:gd name="connsiteY8" fmla="*/ 101600 h 119379"/>
                <a:gd name="connsiteX9" fmla="*/ 95250 w 116840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5250" y="59690"/>
                  </a:moveTo>
                  <a:cubicBezTo>
                    <a:pt x="95250" y="35560"/>
                    <a:pt x="78740" y="17780"/>
                    <a:pt x="57150" y="17780"/>
                  </a:cubicBezTo>
                  <a:cubicBezTo>
                    <a:pt x="35560" y="17780"/>
                    <a:pt x="19050" y="34290"/>
                    <a:pt x="19050" y="59690"/>
                  </a:cubicBezTo>
                  <a:cubicBezTo>
                    <a:pt x="19050" y="85090"/>
                    <a:pt x="35560" y="101600"/>
                    <a:pt x="57150" y="101600"/>
                  </a:cubicBezTo>
                  <a:cubicBezTo>
                    <a:pt x="78740" y="101600"/>
                    <a:pt x="95250" y="83820"/>
                    <a:pt x="9525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EE5A56AA-ED01-DC37-E205-B815D762746B}"/>
                </a:ext>
              </a:extLst>
            </p:cNvPr>
            <p:cNvSpPr/>
            <p:nvPr/>
          </p:nvSpPr>
          <p:spPr>
            <a:xfrm>
              <a:off x="8014969" y="2613660"/>
              <a:ext cx="177800" cy="120650"/>
            </a:xfrm>
            <a:custGeom>
              <a:avLst/>
              <a:gdLst>
                <a:gd name="connsiteX0" fmla="*/ 21590 w 177800"/>
                <a:gd name="connsiteY0" fmla="*/ 2540 h 120650"/>
                <a:gd name="connsiteX1" fmla="*/ 21590 w 177800"/>
                <a:gd name="connsiteY1" fmla="*/ 19050 h 120650"/>
                <a:gd name="connsiteX2" fmla="*/ 21590 w 177800"/>
                <a:gd name="connsiteY2" fmla="*/ 27940 h 120650"/>
                <a:gd name="connsiteX3" fmla="*/ 21590 w 177800"/>
                <a:gd name="connsiteY3" fmla="*/ 27940 h 120650"/>
                <a:gd name="connsiteX4" fmla="*/ 63500 w 177800"/>
                <a:gd name="connsiteY4" fmla="*/ 0 h 120650"/>
                <a:gd name="connsiteX5" fmla="*/ 97790 w 177800"/>
                <a:gd name="connsiteY5" fmla="*/ 26670 h 120650"/>
                <a:gd name="connsiteX6" fmla="*/ 97790 w 177800"/>
                <a:gd name="connsiteY6" fmla="*/ 26670 h 120650"/>
                <a:gd name="connsiteX7" fmla="*/ 137161 w 177800"/>
                <a:gd name="connsiteY7" fmla="*/ 0 h 120650"/>
                <a:gd name="connsiteX8" fmla="*/ 177800 w 177800"/>
                <a:gd name="connsiteY8" fmla="*/ 45720 h 120650"/>
                <a:gd name="connsiteX9" fmla="*/ 177800 w 177800"/>
                <a:gd name="connsiteY9" fmla="*/ 118110 h 120650"/>
                <a:gd name="connsiteX10" fmla="*/ 156211 w 177800"/>
                <a:gd name="connsiteY10" fmla="*/ 118110 h 120650"/>
                <a:gd name="connsiteX11" fmla="*/ 156211 w 177800"/>
                <a:gd name="connsiteY11" fmla="*/ 50800 h 120650"/>
                <a:gd name="connsiteX12" fmla="*/ 134620 w 177800"/>
                <a:gd name="connsiteY12" fmla="*/ 21590 h 120650"/>
                <a:gd name="connsiteX13" fmla="*/ 100330 w 177800"/>
                <a:gd name="connsiteY13" fmla="*/ 66040 h 120650"/>
                <a:gd name="connsiteX14" fmla="*/ 100330 w 177800"/>
                <a:gd name="connsiteY14" fmla="*/ 119380 h 120650"/>
                <a:gd name="connsiteX15" fmla="*/ 78740 w 177800"/>
                <a:gd name="connsiteY15" fmla="*/ 119380 h 120650"/>
                <a:gd name="connsiteX16" fmla="*/ 78740 w 177800"/>
                <a:gd name="connsiteY16" fmla="*/ 52070 h 120650"/>
                <a:gd name="connsiteX17" fmla="*/ 57150 w 177800"/>
                <a:gd name="connsiteY17" fmla="*/ 22860 h 120650"/>
                <a:gd name="connsiteX18" fmla="*/ 21590 w 177800"/>
                <a:gd name="connsiteY18" fmla="*/ 67310 h 120650"/>
                <a:gd name="connsiteX19" fmla="*/ 21590 w 177800"/>
                <a:gd name="connsiteY19" fmla="*/ 120650 h 120650"/>
                <a:gd name="connsiteX20" fmla="*/ 0 w 177800"/>
                <a:gd name="connsiteY20" fmla="*/ 120650 h 120650"/>
                <a:gd name="connsiteX21" fmla="*/ 0 w 177800"/>
                <a:gd name="connsiteY21" fmla="*/ 6350 h 120650"/>
                <a:gd name="connsiteX22" fmla="*/ 20320 w 177800"/>
                <a:gd name="connsiteY22" fmla="*/ 635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800" h="120650">
                  <a:moveTo>
                    <a:pt x="21590" y="2540"/>
                  </a:moveTo>
                  <a:lnTo>
                    <a:pt x="21590" y="19050"/>
                  </a:lnTo>
                  <a:cubicBezTo>
                    <a:pt x="21590" y="24130"/>
                    <a:pt x="21590" y="26670"/>
                    <a:pt x="21590" y="27940"/>
                  </a:cubicBezTo>
                  <a:lnTo>
                    <a:pt x="21590" y="27940"/>
                  </a:lnTo>
                  <a:cubicBezTo>
                    <a:pt x="27940" y="12700"/>
                    <a:pt x="44450" y="0"/>
                    <a:pt x="63500" y="0"/>
                  </a:cubicBezTo>
                  <a:cubicBezTo>
                    <a:pt x="82550" y="0"/>
                    <a:pt x="93980" y="8890"/>
                    <a:pt x="97790" y="26670"/>
                  </a:cubicBezTo>
                  <a:lnTo>
                    <a:pt x="97790" y="26670"/>
                  </a:lnTo>
                  <a:cubicBezTo>
                    <a:pt x="105411" y="12700"/>
                    <a:pt x="119380" y="0"/>
                    <a:pt x="137161" y="0"/>
                  </a:cubicBezTo>
                  <a:cubicBezTo>
                    <a:pt x="165100" y="0"/>
                    <a:pt x="177800" y="16510"/>
                    <a:pt x="177800" y="45720"/>
                  </a:cubicBezTo>
                  <a:lnTo>
                    <a:pt x="177800" y="118110"/>
                  </a:lnTo>
                  <a:lnTo>
                    <a:pt x="156211" y="118110"/>
                  </a:lnTo>
                  <a:lnTo>
                    <a:pt x="156211" y="50800"/>
                  </a:lnTo>
                  <a:cubicBezTo>
                    <a:pt x="156211" y="34290"/>
                    <a:pt x="152400" y="21590"/>
                    <a:pt x="134620" y="21590"/>
                  </a:cubicBezTo>
                  <a:cubicBezTo>
                    <a:pt x="116840" y="21590"/>
                    <a:pt x="100330" y="44450"/>
                    <a:pt x="100330" y="66040"/>
                  </a:cubicBezTo>
                  <a:lnTo>
                    <a:pt x="100330" y="119380"/>
                  </a:lnTo>
                  <a:lnTo>
                    <a:pt x="78740" y="119380"/>
                  </a:lnTo>
                  <a:lnTo>
                    <a:pt x="78740" y="52070"/>
                  </a:lnTo>
                  <a:cubicBezTo>
                    <a:pt x="78740" y="36830"/>
                    <a:pt x="76200" y="22860"/>
                    <a:pt x="57150" y="22860"/>
                  </a:cubicBezTo>
                  <a:cubicBezTo>
                    <a:pt x="38100" y="22860"/>
                    <a:pt x="21590" y="45720"/>
                    <a:pt x="21590" y="67310"/>
                  </a:cubicBezTo>
                  <a:lnTo>
                    <a:pt x="21590" y="120650"/>
                  </a:lnTo>
                  <a:lnTo>
                    <a:pt x="0" y="120650"/>
                  </a:lnTo>
                  <a:lnTo>
                    <a:pt x="0" y="635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ED80456E-0942-6033-F9E4-A2C07B98B2EE}"/>
                </a:ext>
              </a:extLst>
            </p:cNvPr>
            <p:cNvSpPr/>
            <p:nvPr/>
          </p:nvSpPr>
          <p:spPr>
            <a:xfrm>
              <a:off x="8232140" y="2613660"/>
              <a:ext cx="113029" cy="166369"/>
            </a:xfrm>
            <a:custGeom>
              <a:avLst/>
              <a:gdLst>
                <a:gd name="connsiteX0" fmla="*/ 0 w 113029"/>
                <a:gd name="connsiteY0" fmla="*/ 2540 h 166369"/>
                <a:gd name="connsiteX1" fmla="*/ 19050 w 113029"/>
                <a:gd name="connsiteY1" fmla="*/ 2540 h 166369"/>
                <a:gd name="connsiteX2" fmla="*/ 19050 w 113029"/>
                <a:gd name="connsiteY2" fmla="*/ 13970 h 166369"/>
                <a:gd name="connsiteX3" fmla="*/ 19050 w 113029"/>
                <a:gd name="connsiteY3" fmla="*/ 22860 h 166369"/>
                <a:gd name="connsiteX4" fmla="*/ 19050 w 113029"/>
                <a:gd name="connsiteY4" fmla="*/ 22860 h 166369"/>
                <a:gd name="connsiteX5" fmla="*/ 59690 w 113029"/>
                <a:gd name="connsiteY5" fmla="*/ 0 h 166369"/>
                <a:gd name="connsiteX6" fmla="*/ 113030 w 113029"/>
                <a:gd name="connsiteY6" fmla="*/ 59690 h 166369"/>
                <a:gd name="connsiteX7" fmla="*/ 60960 w 113029"/>
                <a:gd name="connsiteY7" fmla="*/ 119380 h 166369"/>
                <a:gd name="connsiteX8" fmla="*/ 21590 w 113029"/>
                <a:gd name="connsiteY8" fmla="*/ 96520 h 166369"/>
                <a:gd name="connsiteX9" fmla="*/ 21590 w 113029"/>
                <a:gd name="connsiteY9" fmla="*/ 96520 h 166369"/>
                <a:gd name="connsiteX10" fmla="*/ 21590 w 113029"/>
                <a:gd name="connsiteY10" fmla="*/ 105410 h 166369"/>
                <a:gd name="connsiteX11" fmla="*/ 21590 w 113029"/>
                <a:gd name="connsiteY11" fmla="*/ 166370 h 166369"/>
                <a:gd name="connsiteX12" fmla="*/ 0 w 113029"/>
                <a:gd name="connsiteY12" fmla="*/ 166370 h 166369"/>
                <a:gd name="connsiteX13" fmla="*/ 0 w 113029"/>
                <a:gd name="connsiteY13" fmla="*/ 1270 h 166369"/>
                <a:gd name="connsiteX14" fmla="*/ 92710 w 113029"/>
                <a:gd name="connsiteY14" fmla="*/ 59690 h 166369"/>
                <a:gd name="connsiteX15" fmla="*/ 57150 w 113029"/>
                <a:gd name="connsiteY15" fmla="*/ 17780 h 166369"/>
                <a:gd name="connsiteX16" fmla="*/ 21590 w 113029"/>
                <a:gd name="connsiteY16" fmla="*/ 59690 h 166369"/>
                <a:gd name="connsiteX17" fmla="*/ 57150 w 113029"/>
                <a:gd name="connsiteY17" fmla="*/ 101600 h 166369"/>
                <a:gd name="connsiteX18" fmla="*/ 92710 w 113029"/>
                <a:gd name="connsiteY18" fmla="*/ 5969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29" h="166369">
                  <a:moveTo>
                    <a:pt x="0" y="2540"/>
                  </a:moveTo>
                  <a:lnTo>
                    <a:pt x="19050" y="2540"/>
                  </a:lnTo>
                  <a:lnTo>
                    <a:pt x="19050" y="13970"/>
                  </a:lnTo>
                  <a:cubicBezTo>
                    <a:pt x="19050" y="19050"/>
                    <a:pt x="19050" y="22860"/>
                    <a:pt x="19050" y="22860"/>
                  </a:cubicBezTo>
                  <a:lnTo>
                    <a:pt x="19050" y="22860"/>
                  </a:lnTo>
                  <a:cubicBezTo>
                    <a:pt x="25400" y="11430"/>
                    <a:pt x="40640" y="0"/>
                    <a:pt x="59690" y="0"/>
                  </a:cubicBezTo>
                  <a:cubicBezTo>
                    <a:pt x="90170" y="0"/>
                    <a:pt x="113030" y="24130"/>
                    <a:pt x="113030" y="59690"/>
                  </a:cubicBezTo>
                  <a:cubicBezTo>
                    <a:pt x="113030" y="95250"/>
                    <a:pt x="90170" y="119380"/>
                    <a:pt x="60960" y="119380"/>
                  </a:cubicBezTo>
                  <a:cubicBezTo>
                    <a:pt x="31750" y="119380"/>
                    <a:pt x="27940" y="109220"/>
                    <a:pt x="21590" y="96520"/>
                  </a:cubicBezTo>
                  <a:lnTo>
                    <a:pt x="21590" y="96520"/>
                  </a:lnTo>
                  <a:cubicBezTo>
                    <a:pt x="21590" y="96520"/>
                    <a:pt x="21590" y="100330"/>
                    <a:pt x="21590" y="105410"/>
                  </a:cubicBezTo>
                  <a:lnTo>
                    <a:pt x="21590" y="166370"/>
                  </a:lnTo>
                  <a:lnTo>
                    <a:pt x="0" y="166370"/>
                  </a:lnTo>
                  <a:lnTo>
                    <a:pt x="0" y="1270"/>
                  </a:lnTo>
                  <a:close/>
                  <a:moveTo>
                    <a:pt x="92710" y="59690"/>
                  </a:moveTo>
                  <a:cubicBezTo>
                    <a:pt x="92710" y="35560"/>
                    <a:pt x="78740" y="17780"/>
                    <a:pt x="57150" y="17780"/>
                  </a:cubicBezTo>
                  <a:cubicBezTo>
                    <a:pt x="35560" y="17780"/>
                    <a:pt x="21590" y="30480"/>
                    <a:pt x="21590" y="59690"/>
                  </a:cubicBezTo>
                  <a:cubicBezTo>
                    <a:pt x="21590" y="88900"/>
                    <a:pt x="40640" y="101600"/>
                    <a:pt x="57150" y="101600"/>
                  </a:cubicBezTo>
                  <a:cubicBezTo>
                    <a:pt x="73660" y="101600"/>
                    <a:pt x="92710" y="83820"/>
                    <a:pt x="9271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EE23146A-3C4B-218F-BAFB-86C603D528E2}"/>
                </a:ext>
              </a:extLst>
            </p:cNvPr>
            <p:cNvSpPr/>
            <p:nvPr/>
          </p:nvSpPr>
          <p:spPr>
            <a:xfrm>
              <a:off x="8376919" y="2565400"/>
              <a:ext cx="44450" cy="167639"/>
            </a:xfrm>
            <a:custGeom>
              <a:avLst/>
              <a:gdLst>
                <a:gd name="connsiteX0" fmla="*/ 0 w 44450"/>
                <a:gd name="connsiteY0" fmla="*/ 0 h 167639"/>
                <a:gd name="connsiteX1" fmla="*/ 21590 w 44450"/>
                <a:gd name="connsiteY1" fmla="*/ 0 h 167639"/>
                <a:gd name="connsiteX2" fmla="*/ 21590 w 44450"/>
                <a:gd name="connsiteY2" fmla="*/ 130810 h 167639"/>
                <a:gd name="connsiteX3" fmla="*/ 34290 w 44450"/>
                <a:gd name="connsiteY3" fmla="*/ 148590 h 167639"/>
                <a:gd name="connsiteX4" fmla="*/ 44450 w 44450"/>
                <a:gd name="connsiteY4" fmla="*/ 147320 h 167639"/>
                <a:gd name="connsiteX5" fmla="*/ 44450 w 44450"/>
                <a:gd name="connsiteY5" fmla="*/ 165100 h 167639"/>
                <a:gd name="connsiteX6" fmla="*/ 29211 w 44450"/>
                <a:gd name="connsiteY6" fmla="*/ 167640 h 167639"/>
                <a:gd name="connsiteX7" fmla="*/ 0 w 44450"/>
                <a:gd name="connsiteY7" fmla="*/ 135890 h 167639"/>
                <a:gd name="connsiteX8" fmla="*/ 0 w 44450"/>
                <a:gd name="connsiteY8" fmla="*/ 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39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1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BF42D143-B546-ADE7-D895-1C62C77A14A3}"/>
                </a:ext>
              </a:extLst>
            </p:cNvPr>
            <p:cNvSpPr/>
            <p:nvPr/>
          </p:nvSpPr>
          <p:spPr>
            <a:xfrm>
              <a:off x="8446769" y="257047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1 w 25400"/>
                <a:gd name="connsiteY5" fmla="*/ 45720 h 160020"/>
                <a:gd name="connsiteX6" fmla="*/ 22861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1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1" y="45720"/>
                  </a:moveTo>
                  <a:lnTo>
                    <a:pt x="22861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1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F98BAC02-E136-A613-2C34-412A31DA7AAC}"/>
                </a:ext>
              </a:extLst>
            </p:cNvPr>
            <p:cNvSpPr/>
            <p:nvPr/>
          </p:nvSpPr>
          <p:spPr>
            <a:xfrm>
              <a:off x="8503919" y="2612389"/>
              <a:ext cx="93980" cy="119380"/>
            </a:xfrm>
            <a:custGeom>
              <a:avLst/>
              <a:gdLst>
                <a:gd name="connsiteX0" fmla="*/ 5080 w 93980"/>
                <a:gd name="connsiteY0" fmla="*/ 8890 h 119380"/>
                <a:gd name="connsiteX1" fmla="*/ 45720 w 93980"/>
                <a:gd name="connsiteY1" fmla="*/ 0 h 119380"/>
                <a:gd name="connsiteX2" fmla="*/ 93980 w 93980"/>
                <a:gd name="connsiteY2" fmla="*/ 44450 h 119380"/>
                <a:gd name="connsiteX3" fmla="*/ 93980 w 93980"/>
                <a:gd name="connsiteY3" fmla="*/ 116840 h 119380"/>
                <a:gd name="connsiteX4" fmla="*/ 74930 w 93980"/>
                <a:gd name="connsiteY4" fmla="*/ 116840 h 119380"/>
                <a:gd name="connsiteX5" fmla="*/ 74930 w 93980"/>
                <a:gd name="connsiteY5" fmla="*/ 102870 h 119380"/>
                <a:gd name="connsiteX6" fmla="*/ 74930 w 93980"/>
                <a:gd name="connsiteY6" fmla="*/ 93980 h 119380"/>
                <a:gd name="connsiteX7" fmla="*/ 74930 w 93980"/>
                <a:gd name="connsiteY7" fmla="*/ 93980 h 119380"/>
                <a:gd name="connsiteX8" fmla="*/ 35561 w 93980"/>
                <a:gd name="connsiteY8" fmla="*/ 119380 h 119380"/>
                <a:gd name="connsiteX9" fmla="*/ 0 w 93980"/>
                <a:gd name="connsiteY9" fmla="*/ 86360 h 119380"/>
                <a:gd name="connsiteX10" fmla="*/ 74930 w 93980"/>
                <a:gd name="connsiteY10" fmla="*/ 50800 h 119380"/>
                <a:gd name="connsiteX11" fmla="*/ 74930 w 93980"/>
                <a:gd name="connsiteY11" fmla="*/ 44450 h 119380"/>
                <a:gd name="connsiteX12" fmla="*/ 44450 w 93980"/>
                <a:gd name="connsiteY12" fmla="*/ 17780 h 119380"/>
                <a:gd name="connsiteX13" fmla="*/ 7620 w 93980"/>
                <a:gd name="connsiteY13" fmla="*/ 27940 h 119380"/>
                <a:gd name="connsiteX14" fmla="*/ 7620 w 93980"/>
                <a:gd name="connsiteY14" fmla="*/ 8890 h 119380"/>
                <a:gd name="connsiteX15" fmla="*/ 72390 w 93980"/>
                <a:gd name="connsiteY15" fmla="*/ 67310 h 119380"/>
                <a:gd name="connsiteX16" fmla="*/ 19050 w 93980"/>
                <a:gd name="connsiteY16" fmla="*/ 86360 h 119380"/>
                <a:gd name="connsiteX17" fmla="*/ 38100 w 93980"/>
                <a:gd name="connsiteY17" fmla="*/ 102870 h 119380"/>
                <a:gd name="connsiteX18" fmla="*/ 72390 w 93980"/>
                <a:gd name="connsiteY18" fmla="*/ 6604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80" h="119380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1" y="97790"/>
                    <a:pt x="60961" y="119380"/>
                    <a:pt x="35561" y="119380"/>
                  </a:cubicBezTo>
                  <a:cubicBezTo>
                    <a:pt x="10161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7310"/>
                  </a:moveTo>
                  <a:cubicBezTo>
                    <a:pt x="35561" y="60960"/>
                    <a:pt x="19050" y="71120"/>
                    <a:pt x="19050" y="86360"/>
                  </a:cubicBezTo>
                  <a:cubicBezTo>
                    <a:pt x="19050" y="101600"/>
                    <a:pt x="26670" y="102870"/>
                    <a:pt x="38100" y="102870"/>
                  </a:cubicBezTo>
                  <a:cubicBezTo>
                    <a:pt x="57150" y="102870"/>
                    <a:pt x="72390" y="83820"/>
                    <a:pt x="72390" y="660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CAE44A50-B042-17BF-9172-FF4B0308B8C4}"/>
                </a:ext>
              </a:extLst>
            </p:cNvPr>
            <p:cNvSpPr/>
            <p:nvPr/>
          </p:nvSpPr>
          <p:spPr>
            <a:xfrm>
              <a:off x="8636000" y="2613660"/>
              <a:ext cx="102869" cy="118110"/>
            </a:xfrm>
            <a:custGeom>
              <a:avLst/>
              <a:gdLst>
                <a:gd name="connsiteX0" fmla="*/ 20320 w 102869"/>
                <a:gd name="connsiteY0" fmla="*/ 2540 h 118110"/>
                <a:gd name="connsiteX1" fmla="*/ 20320 w 102869"/>
                <a:gd name="connsiteY1" fmla="*/ 19050 h 118110"/>
                <a:gd name="connsiteX2" fmla="*/ 20320 w 102869"/>
                <a:gd name="connsiteY2" fmla="*/ 27940 h 118110"/>
                <a:gd name="connsiteX3" fmla="*/ 20320 w 102869"/>
                <a:gd name="connsiteY3" fmla="*/ 27940 h 118110"/>
                <a:gd name="connsiteX4" fmla="*/ 63500 w 102869"/>
                <a:gd name="connsiteY4" fmla="*/ 0 h 118110"/>
                <a:gd name="connsiteX5" fmla="*/ 102870 w 102869"/>
                <a:gd name="connsiteY5" fmla="*/ 45720 h 118110"/>
                <a:gd name="connsiteX6" fmla="*/ 102870 w 102869"/>
                <a:gd name="connsiteY6" fmla="*/ 118110 h 118110"/>
                <a:gd name="connsiteX7" fmla="*/ 81280 w 102869"/>
                <a:gd name="connsiteY7" fmla="*/ 118110 h 118110"/>
                <a:gd name="connsiteX8" fmla="*/ 81280 w 102869"/>
                <a:gd name="connsiteY8" fmla="*/ 50800 h 118110"/>
                <a:gd name="connsiteX9" fmla="*/ 59690 w 102869"/>
                <a:gd name="connsiteY9" fmla="*/ 20320 h 118110"/>
                <a:gd name="connsiteX10" fmla="*/ 21590 w 102869"/>
                <a:gd name="connsiteY10" fmla="*/ 60960 h 118110"/>
                <a:gd name="connsiteX11" fmla="*/ 21590 w 102869"/>
                <a:gd name="connsiteY11" fmla="*/ 116840 h 118110"/>
                <a:gd name="connsiteX12" fmla="*/ 0 w 102869"/>
                <a:gd name="connsiteY12" fmla="*/ 116840 h 118110"/>
                <a:gd name="connsiteX13" fmla="*/ 0 w 102869"/>
                <a:gd name="connsiteY13" fmla="*/ 2540 h 118110"/>
                <a:gd name="connsiteX14" fmla="*/ 20320 w 102869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D0D5DBE9-E12F-19D2-ED6E-219D99AD66E3}"/>
                </a:ext>
              </a:extLst>
            </p:cNvPr>
            <p:cNvSpPr/>
            <p:nvPr/>
          </p:nvSpPr>
          <p:spPr>
            <a:xfrm>
              <a:off x="8769350" y="2613660"/>
              <a:ext cx="95250" cy="119379"/>
            </a:xfrm>
            <a:custGeom>
              <a:avLst/>
              <a:gdLst>
                <a:gd name="connsiteX0" fmla="*/ 60960 w 95250"/>
                <a:gd name="connsiteY0" fmla="*/ 100330 h 119379"/>
                <a:gd name="connsiteX1" fmla="*/ 95250 w 95250"/>
                <a:gd name="connsiteY1" fmla="*/ 90170 h 119379"/>
                <a:gd name="connsiteX2" fmla="*/ 95250 w 95250"/>
                <a:gd name="connsiteY2" fmla="*/ 110490 h 119379"/>
                <a:gd name="connsiteX3" fmla="*/ 59690 w 95250"/>
                <a:gd name="connsiteY3" fmla="*/ 119380 h 119379"/>
                <a:gd name="connsiteX4" fmla="*/ 0 w 95250"/>
                <a:gd name="connsiteY4" fmla="*/ 59690 h 119379"/>
                <a:gd name="connsiteX5" fmla="*/ 59690 w 95250"/>
                <a:gd name="connsiteY5" fmla="*/ 0 h 119379"/>
                <a:gd name="connsiteX6" fmla="*/ 95250 w 95250"/>
                <a:gd name="connsiteY6" fmla="*/ 8890 h 119379"/>
                <a:gd name="connsiteX7" fmla="*/ 95250 w 95250"/>
                <a:gd name="connsiteY7" fmla="*/ 29210 h 119379"/>
                <a:gd name="connsiteX8" fmla="*/ 60960 w 95250"/>
                <a:gd name="connsiteY8" fmla="*/ 19050 h 119379"/>
                <a:gd name="connsiteX9" fmla="*/ 21590 w 95250"/>
                <a:gd name="connsiteY9" fmla="*/ 59690 h 119379"/>
                <a:gd name="connsiteX10" fmla="*/ 60960 w 95250"/>
                <a:gd name="connsiteY10" fmla="*/ 10033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79">
                  <a:moveTo>
                    <a:pt x="60960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9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90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0" y="19050"/>
                  </a:cubicBezTo>
                  <a:cubicBezTo>
                    <a:pt x="38100" y="19050"/>
                    <a:pt x="21590" y="35560"/>
                    <a:pt x="21590" y="59690"/>
                  </a:cubicBezTo>
                  <a:cubicBezTo>
                    <a:pt x="21590" y="83820"/>
                    <a:pt x="38100" y="100330"/>
                    <a:pt x="6096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97E6D15F-A6E3-3FCE-3EEF-16E25236345C}"/>
                </a:ext>
              </a:extLst>
            </p:cNvPr>
            <p:cNvSpPr/>
            <p:nvPr/>
          </p:nvSpPr>
          <p:spPr>
            <a:xfrm>
              <a:off x="8886190" y="261492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5880 w 107950"/>
                <a:gd name="connsiteY10" fmla="*/ 16510 h 119380"/>
                <a:gd name="connsiteX11" fmla="*/ 22860 w 107950"/>
                <a:gd name="connsiteY11" fmla="*/ 48260 h 119380"/>
                <a:gd name="connsiteX12" fmla="*/ 87630 w 107950"/>
                <a:gd name="connsiteY12" fmla="*/ 48260 h 119380"/>
                <a:gd name="connsiteX13" fmla="*/ 5715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ABA34CA1-EA71-7EC0-1EDE-2CC2BF830074}"/>
                </a:ext>
              </a:extLst>
            </p:cNvPr>
            <p:cNvSpPr/>
            <p:nvPr/>
          </p:nvSpPr>
          <p:spPr>
            <a:xfrm>
              <a:off x="9081769" y="257047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4130 w 25400"/>
                <a:gd name="connsiteY5" fmla="*/ 45720 h 160020"/>
                <a:gd name="connsiteX6" fmla="*/ 24130 w 25400"/>
                <a:gd name="connsiteY6" fmla="*/ 160020 h 160020"/>
                <a:gd name="connsiteX7" fmla="*/ 2540 w 25400"/>
                <a:gd name="connsiteY7" fmla="*/ 160020 h 160020"/>
                <a:gd name="connsiteX8" fmla="*/ 2540 w 25400"/>
                <a:gd name="connsiteY8" fmla="*/ 45720 h 160020"/>
                <a:gd name="connsiteX9" fmla="*/ 2413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564F34D2-46C3-3C9C-8059-3B46287CDEFE}"/>
                </a:ext>
              </a:extLst>
            </p:cNvPr>
            <p:cNvSpPr/>
            <p:nvPr/>
          </p:nvSpPr>
          <p:spPr>
            <a:xfrm>
              <a:off x="9147809" y="2613660"/>
              <a:ext cx="102870" cy="118110"/>
            </a:xfrm>
            <a:custGeom>
              <a:avLst/>
              <a:gdLst>
                <a:gd name="connsiteX0" fmla="*/ 20320 w 102870"/>
                <a:gd name="connsiteY0" fmla="*/ 2540 h 118110"/>
                <a:gd name="connsiteX1" fmla="*/ 20320 w 102870"/>
                <a:gd name="connsiteY1" fmla="*/ 19050 h 118110"/>
                <a:gd name="connsiteX2" fmla="*/ 20320 w 102870"/>
                <a:gd name="connsiteY2" fmla="*/ 27940 h 118110"/>
                <a:gd name="connsiteX3" fmla="*/ 20320 w 102870"/>
                <a:gd name="connsiteY3" fmla="*/ 27940 h 118110"/>
                <a:gd name="connsiteX4" fmla="*/ 63500 w 102870"/>
                <a:gd name="connsiteY4" fmla="*/ 0 h 118110"/>
                <a:gd name="connsiteX5" fmla="*/ 102870 w 102870"/>
                <a:gd name="connsiteY5" fmla="*/ 45720 h 118110"/>
                <a:gd name="connsiteX6" fmla="*/ 102870 w 102870"/>
                <a:gd name="connsiteY6" fmla="*/ 118110 h 118110"/>
                <a:gd name="connsiteX7" fmla="*/ 81280 w 102870"/>
                <a:gd name="connsiteY7" fmla="*/ 118110 h 118110"/>
                <a:gd name="connsiteX8" fmla="*/ 81280 w 102870"/>
                <a:gd name="connsiteY8" fmla="*/ 50800 h 118110"/>
                <a:gd name="connsiteX9" fmla="*/ 59690 w 102870"/>
                <a:gd name="connsiteY9" fmla="*/ 20320 h 118110"/>
                <a:gd name="connsiteX10" fmla="*/ 21590 w 102870"/>
                <a:gd name="connsiteY10" fmla="*/ 60960 h 118110"/>
                <a:gd name="connsiteX11" fmla="*/ 21590 w 102870"/>
                <a:gd name="connsiteY11" fmla="*/ 116840 h 118110"/>
                <a:gd name="connsiteX12" fmla="*/ 0 w 102870"/>
                <a:gd name="connsiteY12" fmla="*/ 116840 h 118110"/>
                <a:gd name="connsiteX13" fmla="*/ 0 w 102870"/>
                <a:gd name="connsiteY13" fmla="*/ 2540 h 118110"/>
                <a:gd name="connsiteX14" fmla="*/ 20320 w 102870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C0210B42-030A-D8BE-59B1-1AE9B8A6089C}"/>
                </a:ext>
              </a:extLst>
            </p:cNvPr>
            <p:cNvSpPr/>
            <p:nvPr/>
          </p:nvSpPr>
          <p:spPr>
            <a:xfrm>
              <a:off x="923289" y="2886710"/>
              <a:ext cx="93980" cy="119379"/>
            </a:xfrm>
            <a:custGeom>
              <a:avLst/>
              <a:gdLst>
                <a:gd name="connsiteX0" fmla="*/ 5080 w 93980"/>
                <a:gd name="connsiteY0" fmla="*/ 8890 h 119379"/>
                <a:gd name="connsiteX1" fmla="*/ 45720 w 93980"/>
                <a:gd name="connsiteY1" fmla="*/ 0 h 119379"/>
                <a:gd name="connsiteX2" fmla="*/ 93980 w 93980"/>
                <a:gd name="connsiteY2" fmla="*/ 44450 h 119379"/>
                <a:gd name="connsiteX3" fmla="*/ 93980 w 93980"/>
                <a:gd name="connsiteY3" fmla="*/ 116840 h 119379"/>
                <a:gd name="connsiteX4" fmla="*/ 74930 w 93980"/>
                <a:gd name="connsiteY4" fmla="*/ 116840 h 119379"/>
                <a:gd name="connsiteX5" fmla="*/ 74930 w 93980"/>
                <a:gd name="connsiteY5" fmla="*/ 102870 h 119379"/>
                <a:gd name="connsiteX6" fmla="*/ 74930 w 93980"/>
                <a:gd name="connsiteY6" fmla="*/ 93980 h 119379"/>
                <a:gd name="connsiteX7" fmla="*/ 74930 w 93980"/>
                <a:gd name="connsiteY7" fmla="*/ 93980 h 119379"/>
                <a:gd name="connsiteX8" fmla="*/ 35560 w 93980"/>
                <a:gd name="connsiteY8" fmla="*/ 119380 h 119379"/>
                <a:gd name="connsiteX9" fmla="*/ 0 w 93980"/>
                <a:gd name="connsiteY9" fmla="*/ 86360 h 119379"/>
                <a:gd name="connsiteX10" fmla="*/ 74930 w 93980"/>
                <a:gd name="connsiteY10" fmla="*/ 50800 h 119379"/>
                <a:gd name="connsiteX11" fmla="*/ 74930 w 93980"/>
                <a:gd name="connsiteY11" fmla="*/ 44450 h 119379"/>
                <a:gd name="connsiteX12" fmla="*/ 44450 w 93980"/>
                <a:gd name="connsiteY12" fmla="*/ 17780 h 119379"/>
                <a:gd name="connsiteX13" fmla="*/ 7620 w 93980"/>
                <a:gd name="connsiteY13" fmla="*/ 27940 h 119379"/>
                <a:gd name="connsiteX14" fmla="*/ 7620 w 93980"/>
                <a:gd name="connsiteY14" fmla="*/ 8890 h 119379"/>
                <a:gd name="connsiteX15" fmla="*/ 71120 w 93980"/>
                <a:gd name="connsiteY15" fmla="*/ 67310 h 119379"/>
                <a:gd name="connsiteX16" fmla="*/ 17780 w 93980"/>
                <a:gd name="connsiteY16" fmla="*/ 86360 h 119379"/>
                <a:gd name="connsiteX17" fmla="*/ 36830 w 93980"/>
                <a:gd name="connsiteY17" fmla="*/ 102870 h 119379"/>
                <a:gd name="connsiteX18" fmla="*/ 71120 w 93980"/>
                <a:gd name="connsiteY18" fmla="*/ 6604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80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1120" y="67310"/>
                  </a:moveTo>
                  <a:cubicBezTo>
                    <a:pt x="34290" y="60960"/>
                    <a:pt x="17780" y="71120"/>
                    <a:pt x="17780" y="86360"/>
                  </a:cubicBezTo>
                  <a:cubicBezTo>
                    <a:pt x="17780" y="101600"/>
                    <a:pt x="25400" y="102870"/>
                    <a:pt x="36830" y="102870"/>
                  </a:cubicBezTo>
                  <a:cubicBezTo>
                    <a:pt x="55880" y="102870"/>
                    <a:pt x="71120" y="83820"/>
                    <a:pt x="71120" y="660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72B47825-DEF1-1556-F130-EAF5918855C6}"/>
                </a:ext>
              </a:extLst>
            </p:cNvPr>
            <p:cNvSpPr/>
            <p:nvPr/>
          </p:nvSpPr>
          <p:spPr>
            <a:xfrm>
              <a:off x="1052830" y="2839720"/>
              <a:ext cx="44450" cy="167639"/>
            </a:xfrm>
            <a:custGeom>
              <a:avLst/>
              <a:gdLst>
                <a:gd name="connsiteX0" fmla="*/ 0 w 44450"/>
                <a:gd name="connsiteY0" fmla="*/ 0 h 167639"/>
                <a:gd name="connsiteX1" fmla="*/ 21590 w 44450"/>
                <a:gd name="connsiteY1" fmla="*/ 0 h 167639"/>
                <a:gd name="connsiteX2" fmla="*/ 21590 w 44450"/>
                <a:gd name="connsiteY2" fmla="*/ 130810 h 167639"/>
                <a:gd name="connsiteX3" fmla="*/ 34290 w 44450"/>
                <a:gd name="connsiteY3" fmla="*/ 148590 h 167639"/>
                <a:gd name="connsiteX4" fmla="*/ 44450 w 44450"/>
                <a:gd name="connsiteY4" fmla="*/ 147320 h 167639"/>
                <a:gd name="connsiteX5" fmla="*/ 44450 w 44450"/>
                <a:gd name="connsiteY5" fmla="*/ 165100 h 167639"/>
                <a:gd name="connsiteX6" fmla="*/ 29210 w 44450"/>
                <a:gd name="connsiteY6" fmla="*/ 167640 h 167639"/>
                <a:gd name="connsiteX7" fmla="*/ 0 w 44450"/>
                <a:gd name="connsiteY7" fmla="*/ 135890 h 167639"/>
                <a:gd name="connsiteX8" fmla="*/ 0 w 44450"/>
                <a:gd name="connsiteY8" fmla="*/ 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39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0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843FC523-D56D-A122-0786-8FE0E53F84F1}"/>
                </a:ext>
              </a:extLst>
            </p:cNvPr>
            <p:cNvSpPr/>
            <p:nvPr/>
          </p:nvSpPr>
          <p:spPr>
            <a:xfrm>
              <a:off x="1121410" y="2839720"/>
              <a:ext cx="44450" cy="167639"/>
            </a:xfrm>
            <a:custGeom>
              <a:avLst/>
              <a:gdLst>
                <a:gd name="connsiteX0" fmla="*/ 0 w 44450"/>
                <a:gd name="connsiteY0" fmla="*/ 0 h 167639"/>
                <a:gd name="connsiteX1" fmla="*/ 21590 w 44450"/>
                <a:gd name="connsiteY1" fmla="*/ 0 h 167639"/>
                <a:gd name="connsiteX2" fmla="*/ 21590 w 44450"/>
                <a:gd name="connsiteY2" fmla="*/ 130810 h 167639"/>
                <a:gd name="connsiteX3" fmla="*/ 34290 w 44450"/>
                <a:gd name="connsiteY3" fmla="*/ 148590 h 167639"/>
                <a:gd name="connsiteX4" fmla="*/ 44450 w 44450"/>
                <a:gd name="connsiteY4" fmla="*/ 147320 h 167639"/>
                <a:gd name="connsiteX5" fmla="*/ 44450 w 44450"/>
                <a:gd name="connsiteY5" fmla="*/ 165100 h 167639"/>
                <a:gd name="connsiteX6" fmla="*/ 29210 w 44450"/>
                <a:gd name="connsiteY6" fmla="*/ 167640 h 167639"/>
                <a:gd name="connsiteX7" fmla="*/ 0 w 44450"/>
                <a:gd name="connsiteY7" fmla="*/ 135890 h 167639"/>
                <a:gd name="connsiteX8" fmla="*/ 0 w 44450"/>
                <a:gd name="connsiteY8" fmla="*/ 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39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0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2B327EC0-4799-E3DC-100A-08E947B68B30}"/>
                </a:ext>
              </a:extLst>
            </p:cNvPr>
            <p:cNvSpPr/>
            <p:nvPr/>
          </p:nvSpPr>
          <p:spPr>
            <a:xfrm>
              <a:off x="1250950" y="2839720"/>
              <a:ext cx="114300" cy="166369"/>
            </a:xfrm>
            <a:custGeom>
              <a:avLst/>
              <a:gdLst>
                <a:gd name="connsiteX0" fmla="*/ 1270 w 114300"/>
                <a:gd name="connsiteY0" fmla="*/ 0 h 166369"/>
                <a:gd name="connsiteX1" fmla="*/ 22860 w 114300"/>
                <a:gd name="connsiteY1" fmla="*/ 0 h 166369"/>
                <a:gd name="connsiteX2" fmla="*/ 22860 w 114300"/>
                <a:gd name="connsiteY2" fmla="*/ 58420 h 166369"/>
                <a:gd name="connsiteX3" fmla="*/ 22860 w 114300"/>
                <a:gd name="connsiteY3" fmla="*/ 67310 h 166369"/>
                <a:gd name="connsiteX4" fmla="*/ 22860 w 114300"/>
                <a:gd name="connsiteY4" fmla="*/ 67310 h 166369"/>
                <a:gd name="connsiteX5" fmla="*/ 62230 w 114300"/>
                <a:gd name="connsiteY5" fmla="*/ 46990 h 166369"/>
                <a:gd name="connsiteX6" fmla="*/ 114300 w 114300"/>
                <a:gd name="connsiteY6" fmla="*/ 106680 h 166369"/>
                <a:gd name="connsiteX7" fmla="*/ 60960 w 114300"/>
                <a:gd name="connsiteY7" fmla="*/ 166370 h 166369"/>
                <a:gd name="connsiteX8" fmla="*/ 20320 w 114300"/>
                <a:gd name="connsiteY8" fmla="*/ 142240 h 166369"/>
                <a:gd name="connsiteX9" fmla="*/ 20320 w 114300"/>
                <a:gd name="connsiteY9" fmla="*/ 142240 h 166369"/>
                <a:gd name="connsiteX10" fmla="*/ 20320 w 114300"/>
                <a:gd name="connsiteY10" fmla="*/ 151130 h 166369"/>
                <a:gd name="connsiteX11" fmla="*/ 20320 w 114300"/>
                <a:gd name="connsiteY11" fmla="*/ 165100 h 166369"/>
                <a:gd name="connsiteX12" fmla="*/ 0 w 114300"/>
                <a:gd name="connsiteY12" fmla="*/ 165100 h 166369"/>
                <a:gd name="connsiteX13" fmla="*/ 0 w 114300"/>
                <a:gd name="connsiteY13" fmla="*/ 0 h 166369"/>
                <a:gd name="connsiteX14" fmla="*/ 22860 w 114300"/>
                <a:gd name="connsiteY14" fmla="*/ 107950 h 166369"/>
                <a:gd name="connsiteX15" fmla="*/ 58420 w 114300"/>
                <a:gd name="connsiteY15" fmla="*/ 149860 h 166369"/>
                <a:gd name="connsiteX16" fmla="*/ 93980 w 114300"/>
                <a:gd name="connsiteY16" fmla="*/ 107950 h 166369"/>
                <a:gd name="connsiteX17" fmla="*/ 58420 w 114300"/>
                <a:gd name="connsiteY17" fmla="*/ 66040 h 166369"/>
                <a:gd name="connsiteX18" fmla="*/ 22860 w 114300"/>
                <a:gd name="connsiteY18" fmla="*/ 10795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4300" h="166369">
                  <a:moveTo>
                    <a:pt x="1270" y="0"/>
                  </a:moveTo>
                  <a:lnTo>
                    <a:pt x="22860" y="0"/>
                  </a:lnTo>
                  <a:lnTo>
                    <a:pt x="22860" y="58420"/>
                  </a:lnTo>
                  <a:cubicBezTo>
                    <a:pt x="22860" y="64770"/>
                    <a:pt x="22860" y="67310"/>
                    <a:pt x="22860" y="67310"/>
                  </a:cubicBezTo>
                  <a:lnTo>
                    <a:pt x="22860" y="67310"/>
                  </a:lnTo>
                  <a:cubicBezTo>
                    <a:pt x="29210" y="57150"/>
                    <a:pt x="44450" y="46990"/>
                    <a:pt x="62230" y="46990"/>
                  </a:cubicBezTo>
                  <a:cubicBezTo>
                    <a:pt x="91440" y="46990"/>
                    <a:pt x="114300" y="71120"/>
                    <a:pt x="114300" y="106680"/>
                  </a:cubicBezTo>
                  <a:cubicBezTo>
                    <a:pt x="114300" y="142240"/>
                    <a:pt x="91440" y="166370"/>
                    <a:pt x="60960" y="166370"/>
                  </a:cubicBezTo>
                  <a:cubicBezTo>
                    <a:pt x="30480" y="166370"/>
                    <a:pt x="26670" y="154940"/>
                    <a:pt x="20320" y="142240"/>
                  </a:cubicBezTo>
                  <a:lnTo>
                    <a:pt x="20320" y="142240"/>
                  </a:lnTo>
                  <a:cubicBezTo>
                    <a:pt x="20320" y="142240"/>
                    <a:pt x="20320" y="146050"/>
                    <a:pt x="20320" y="151130"/>
                  </a:cubicBezTo>
                  <a:lnTo>
                    <a:pt x="20320" y="165100"/>
                  </a:lnTo>
                  <a:lnTo>
                    <a:pt x="0" y="165100"/>
                  </a:lnTo>
                  <a:lnTo>
                    <a:pt x="0" y="0"/>
                  </a:lnTo>
                  <a:close/>
                  <a:moveTo>
                    <a:pt x="22860" y="107950"/>
                  </a:moveTo>
                  <a:cubicBezTo>
                    <a:pt x="22860" y="135890"/>
                    <a:pt x="41910" y="149860"/>
                    <a:pt x="58420" y="149860"/>
                  </a:cubicBezTo>
                  <a:cubicBezTo>
                    <a:pt x="74930" y="149860"/>
                    <a:pt x="93980" y="132080"/>
                    <a:pt x="93980" y="107950"/>
                  </a:cubicBezTo>
                  <a:cubicBezTo>
                    <a:pt x="93980" y="83820"/>
                    <a:pt x="80010" y="66040"/>
                    <a:pt x="58420" y="66040"/>
                  </a:cubicBezTo>
                  <a:cubicBezTo>
                    <a:pt x="36830" y="66040"/>
                    <a:pt x="22860" y="78740"/>
                    <a:pt x="2286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E36CB321-1F3F-4B3B-5085-B5A12FB64F28}"/>
                </a:ext>
              </a:extLst>
            </p:cNvPr>
            <p:cNvSpPr/>
            <p:nvPr/>
          </p:nvSpPr>
          <p:spPr>
            <a:xfrm>
              <a:off x="1395730" y="2889250"/>
              <a:ext cx="66592" cy="116839"/>
            </a:xfrm>
            <a:custGeom>
              <a:avLst/>
              <a:gdLst>
                <a:gd name="connsiteX0" fmla="*/ 1270 w 66592"/>
                <a:gd name="connsiteY0" fmla="*/ 1270 h 116839"/>
                <a:gd name="connsiteX1" fmla="*/ 21590 w 66592"/>
                <a:gd name="connsiteY1" fmla="*/ 1270 h 116839"/>
                <a:gd name="connsiteX2" fmla="*/ 21590 w 66592"/>
                <a:gd name="connsiteY2" fmla="*/ 17780 h 116839"/>
                <a:gd name="connsiteX3" fmla="*/ 21590 w 66592"/>
                <a:gd name="connsiteY3" fmla="*/ 26670 h 116839"/>
                <a:gd name="connsiteX4" fmla="*/ 21590 w 66592"/>
                <a:gd name="connsiteY4" fmla="*/ 26670 h 116839"/>
                <a:gd name="connsiteX5" fmla="*/ 57150 w 66592"/>
                <a:gd name="connsiteY5" fmla="*/ 0 h 116839"/>
                <a:gd name="connsiteX6" fmla="*/ 63500 w 66592"/>
                <a:gd name="connsiteY6" fmla="*/ 0 h 116839"/>
                <a:gd name="connsiteX7" fmla="*/ 63500 w 66592"/>
                <a:gd name="connsiteY7" fmla="*/ 20320 h 116839"/>
                <a:gd name="connsiteX8" fmla="*/ 57150 w 66592"/>
                <a:gd name="connsiteY8" fmla="*/ 20320 h 116839"/>
                <a:gd name="connsiteX9" fmla="*/ 21590 w 66592"/>
                <a:gd name="connsiteY9" fmla="*/ 67310 h 116839"/>
                <a:gd name="connsiteX10" fmla="*/ 21590 w 66592"/>
                <a:gd name="connsiteY10" fmla="*/ 116840 h 116839"/>
                <a:gd name="connsiteX11" fmla="*/ 0 w 66592"/>
                <a:gd name="connsiteY11" fmla="*/ 116840 h 116839"/>
                <a:gd name="connsiteX12" fmla="*/ 0 w 66592"/>
                <a:gd name="connsiteY12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39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E6543AB5-C736-7A43-F280-D05816503128}"/>
                </a:ext>
              </a:extLst>
            </p:cNvPr>
            <p:cNvSpPr/>
            <p:nvPr/>
          </p:nvSpPr>
          <p:spPr>
            <a:xfrm>
              <a:off x="1474469" y="2886710"/>
              <a:ext cx="93980" cy="119379"/>
            </a:xfrm>
            <a:custGeom>
              <a:avLst/>
              <a:gdLst>
                <a:gd name="connsiteX0" fmla="*/ 5080 w 93980"/>
                <a:gd name="connsiteY0" fmla="*/ 8890 h 119379"/>
                <a:gd name="connsiteX1" fmla="*/ 45720 w 93980"/>
                <a:gd name="connsiteY1" fmla="*/ 0 h 119379"/>
                <a:gd name="connsiteX2" fmla="*/ 93980 w 93980"/>
                <a:gd name="connsiteY2" fmla="*/ 44450 h 119379"/>
                <a:gd name="connsiteX3" fmla="*/ 93980 w 93980"/>
                <a:gd name="connsiteY3" fmla="*/ 116840 h 119379"/>
                <a:gd name="connsiteX4" fmla="*/ 74930 w 93980"/>
                <a:gd name="connsiteY4" fmla="*/ 116840 h 119379"/>
                <a:gd name="connsiteX5" fmla="*/ 74930 w 93980"/>
                <a:gd name="connsiteY5" fmla="*/ 102870 h 119379"/>
                <a:gd name="connsiteX6" fmla="*/ 74930 w 93980"/>
                <a:gd name="connsiteY6" fmla="*/ 93980 h 119379"/>
                <a:gd name="connsiteX7" fmla="*/ 74930 w 93980"/>
                <a:gd name="connsiteY7" fmla="*/ 93980 h 119379"/>
                <a:gd name="connsiteX8" fmla="*/ 35560 w 93980"/>
                <a:gd name="connsiteY8" fmla="*/ 119380 h 119379"/>
                <a:gd name="connsiteX9" fmla="*/ 0 w 93980"/>
                <a:gd name="connsiteY9" fmla="*/ 86360 h 119379"/>
                <a:gd name="connsiteX10" fmla="*/ 74930 w 93980"/>
                <a:gd name="connsiteY10" fmla="*/ 50800 h 119379"/>
                <a:gd name="connsiteX11" fmla="*/ 74930 w 93980"/>
                <a:gd name="connsiteY11" fmla="*/ 44450 h 119379"/>
                <a:gd name="connsiteX12" fmla="*/ 44450 w 93980"/>
                <a:gd name="connsiteY12" fmla="*/ 17780 h 119379"/>
                <a:gd name="connsiteX13" fmla="*/ 7620 w 93980"/>
                <a:gd name="connsiteY13" fmla="*/ 27940 h 119379"/>
                <a:gd name="connsiteX14" fmla="*/ 7620 w 93980"/>
                <a:gd name="connsiteY14" fmla="*/ 8890 h 119379"/>
                <a:gd name="connsiteX15" fmla="*/ 71120 w 93980"/>
                <a:gd name="connsiteY15" fmla="*/ 67310 h 119379"/>
                <a:gd name="connsiteX16" fmla="*/ 17780 w 93980"/>
                <a:gd name="connsiteY16" fmla="*/ 86360 h 119379"/>
                <a:gd name="connsiteX17" fmla="*/ 36830 w 93980"/>
                <a:gd name="connsiteY17" fmla="*/ 102870 h 119379"/>
                <a:gd name="connsiteX18" fmla="*/ 71120 w 93980"/>
                <a:gd name="connsiteY18" fmla="*/ 6604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80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1120" y="67310"/>
                  </a:moveTo>
                  <a:cubicBezTo>
                    <a:pt x="34290" y="60960"/>
                    <a:pt x="17780" y="71120"/>
                    <a:pt x="17780" y="86360"/>
                  </a:cubicBezTo>
                  <a:cubicBezTo>
                    <a:pt x="17780" y="101600"/>
                    <a:pt x="25400" y="102870"/>
                    <a:pt x="36830" y="102870"/>
                  </a:cubicBezTo>
                  <a:cubicBezTo>
                    <a:pt x="55880" y="102870"/>
                    <a:pt x="71120" y="83820"/>
                    <a:pt x="71120" y="660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A3FAFF26-32B5-FB7D-7509-BA570660C4E1}"/>
                </a:ext>
              </a:extLst>
            </p:cNvPr>
            <p:cNvSpPr/>
            <p:nvPr/>
          </p:nvSpPr>
          <p:spPr>
            <a:xfrm>
              <a:off x="1604010" y="2887979"/>
              <a:ext cx="102869" cy="118110"/>
            </a:xfrm>
            <a:custGeom>
              <a:avLst/>
              <a:gdLst>
                <a:gd name="connsiteX0" fmla="*/ 20320 w 102869"/>
                <a:gd name="connsiteY0" fmla="*/ 2540 h 118110"/>
                <a:gd name="connsiteX1" fmla="*/ 20320 w 102869"/>
                <a:gd name="connsiteY1" fmla="*/ 19050 h 118110"/>
                <a:gd name="connsiteX2" fmla="*/ 20320 w 102869"/>
                <a:gd name="connsiteY2" fmla="*/ 27940 h 118110"/>
                <a:gd name="connsiteX3" fmla="*/ 20320 w 102869"/>
                <a:gd name="connsiteY3" fmla="*/ 27940 h 118110"/>
                <a:gd name="connsiteX4" fmla="*/ 63500 w 102869"/>
                <a:gd name="connsiteY4" fmla="*/ 0 h 118110"/>
                <a:gd name="connsiteX5" fmla="*/ 102870 w 102869"/>
                <a:gd name="connsiteY5" fmla="*/ 45720 h 118110"/>
                <a:gd name="connsiteX6" fmla="*/ 102870 w 102869"/>
                <a:gd name="connsiteY6" fmla="*/ 118110 h 118110"/>
                <a:gd name="connsiteX7" fmla="*/ 81280 w 102869"/>
                <a:gd name="connsiteY7" fmla="*/ 118110 h 118110"/>
                <a:gd name="connsiteX8" fmla="*/ 81280 w 102869"/>
                <a:gd name="connsiteY8" fmla="*/ 50800 h 118110"/>
                <a:gd name="connsiteX9" fmla="*/ 59690 w 102869"/>
                <a:gd name="connsiteY9" fmla="*/ 20320 h 118110"/>
                <a:gd name="connsiteX10" fmla="*/ 21590 w 102869"/>
                <a:gd name="connsiteY10" fmla="*/ 60960 h 118110"/>
                <a:gd name="connsiteX11" fmla="*/ 21590 w 102869"/>
                <a:gd name="connsiteY11" fmla="*/ 116840 h 118110"/>
                <a:gd name="connsiteX12" fmla="*/ 0 w 102869"/>
                <a:gd name="connsiteY12" fmla="*/ 116840 h 118110"/>
                <a:gd name="connsiteX13" fmla="*/ 0 w 102869"/>
                <a:gd name="connsiteY13" fmla="*/ 2540 h 118110"/>
                <a:gd name="connsiteX14" fmla="*/ 20320 w 102869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405670C1-6D81-B8E6-751C-42FE03F50052}"/>
                </a:ext>
              </a:extLst>
            </p:cNvPr>
            <p:cNvSpPr/>
            <p:nvPr/>
          </p:nvSpPr>
          <p:spPr>
            <a:xfrm>
              <a:off x="1736089" y="2839720"/>
              <a:ext cx="113030" cy="166369"/>
            </a:xfrm>
            <a:custGeom>
              <a:avLst/>
              <a:gdLst>
                <a:gd name="connsiteX0" fmla="*/ 113030 w 113030"/>
                <a:gd name="connsiteY0" fmla="*/ 165100 h 166369"/>
                <a:gd name="connsiteX1" fmla="*/ 93980 w 113030"/>
                <a:gd name="connsiteY1" fmla="*/ 165100 h 166369"/>
                <a:gd name="connsiteX2" fmla="*/ 93980 w 113030"/>
                <a:gd name="connsiteY2" fmla="*/ 151130 h 166369"/>
                <a:gd name="connsiteX3" fmla="*/ 93980 w 113030"/>
                <a:gd name="connsiteY3" fmla="*/ 142240 h 166369"/>
                <a:gd name="connsiteX4" fmla="*/ 93980 w 113030"/>
                <a:gd name="connsiteY4" fmla="*/ 142240 h 166369"/>
                <a:gd name="connsiteX5" fmla="*/ 53340 w 113030"/>
                <a:gd name="connsiteY5" fmla="*/ 166370 h 166369"/>
                <a:gd name="connsiteX6" fmla="*/ 0 w 113030"/>
                <a:gd name="connsiteY6" fmla="*/ 106680 h 166369"/>
                <a:gd name="connsiteX7" fmla="*/ 52070 w 113030"/>
                <a:gd name="connsiteY7" fmla="*/ 46990 h 166369"/>
                <a:gd name="connsiteX8" fmla="*/ 91440 w 113030"/>
                <a:gd name="connsiteY8" fmla="*/ 67310 h 166369"/>
                <a:gd name="connsiteX9" fmla="*/ 91440 w 113030"/>
                <a:gd name="connsiteY9" fmla="*/ 67310 h 166369"/>
                <a:gd name="connsiteX10" fmla="*/ 91440 w 113030"/>
                <a:gd name="connsiteY10" fmla="*/ 58420 h 166369"/>
                <a:gd name="connsiteX11" fmla="*/ 91440 w 113030"/>
                <a:gd name="connsiteY11" fmla="*/ 0 h 166369"/>
                <a:gd name="connsiteX12" fmla="*/ 113030 w 113030"/>
                <a:gd name="connsiteY12" fmla="*/ 0 h 166369"/>
                <a:gd name="connsiteX13" fmla="*/ 113030 w 113030"/>
                <a:gd name="connsiteY13" fmla="*/ 165100 h 166369"/>
                <a:gd name="connsiteX14" fmla="*/ 20320 w 113030"/>
                <a:gd name="connsiteY14" fmla="*/ 107950 h 166369"/>
                <a:gd name="connsiteX15" fmla="*/ 55880 w 113030"/>
                <a:gd name="connsiteY15" fmla="*/ 149860 h 166369"/>
                <a:gd name="connsiteX16" fmla="*/ 91440 w 113030"/>
                <a:gd name="connsiteY16" fmla="*/ 107950 h 166369"/>
                <a:gd name="connsiteX17" fmla="*/ 55880 w 113030"/>
                <a:gd name="connsiteY17" fmla="*/ 66040 h 166369"/>
                <a:gd name="connsiteX18" fmla="*/ 20320 w 113030"/>
                <a:gd name="connsiteY18" fmla="*/ 10795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30" h="166369">
                  <a:moveTo>
                    <a:pt x="113030" y="165100"/>
                  </a:moveTo>
                  <a:lnTo>
                    <a:pt x="93980" y="165100"/>
                  </a:lnTo>
                  <a:lnTo>
                    <a:pt x="93980" y="151130"/>
                  </a:lnTo>
                  <a:cubicBezTo>
                    <a:pt x="93980" y="146050"/>
                    <a:pt x="93980" y="142240"/>
                    <a:pt x="93980" y="142240"/>
                  </a:cubicBezTo>
                  <a:lnTo>
                    <a:pt x="93980" y="142240"/>
                  </a:lnTo>
                  <a:cubicBezTo>
                    <a:pt x="87630" y="154940"/>
                    <a:pt x="72390" y="166370"/>
                    <a:pt x="53340" y="166370"/>
                  </a:cubicBezTo>
                  <a:cubicBezTo>
                    <a:pt x="22860" y="166370"/>
                    <a:pt x="0" y="142240"/>
                    <a:pt x="0" y="106680"/>
                  </a:cubicBezTo>
                  <a:cubicBezTo>
                    <a:pt x="0" y="71120"/>
                    <a:pt x="22860" y="46990"/>
                    <a:pt x="52070" y="46990"/>
                  </a:cubicBezTo>
                  <a:cubicBezTo>
                    <a:pt x="81280" y="46990"/>
                    <a:pt x="85090" y="57150"/>
                    <a:pt x="91440" y="67310"/>
                  </a:cubicBezTo>
                  <a:lnTo>
                    <a:pt x="91440" y="67310"/>
                  </a:lnTo>
                  <a:cubicBezTo>
                    <a:pt x="91440" y="67310"/>
                    <a:pt x="91440" y="63500"/>
                    <a:pt x="91440" y="58420"/>
                  </a:cubicBezTo>
                  <a:lnTo>
                    <a:pt x="91440" y="0"/>
                  </a:lnTo>
                  <a:lnTo>
                    <a:pt x="113030" y="0"/>
                  </a:lnTo>
                  <a:lnTo>
                    <a:pt x="113030" y="165100"/>
                  </a:lnTo>
                  <a:close/>
                  <a:moveTo>
                    <a:pt x="20320" y="107950"/>
                  </a:moveTo>
                  <a:cubicBezTo>
                    <a:pt x="20320" y="132080"/>
                    <a:pt x="34290" y="149860"/>
                    <a:pt x="55880" y="149860"/>
                  </a:cubicBezTo>
                  <a:cubicBezTo>
                    <a:pt x="77470" y="149860"/>
                    <a:pt x="91440" y="137160"/>
                    <a:pt x="91440" y="107950"/>
                  </a:cubicBezTo>
                  <a:cubicBezTo>
                    <a:pt x="91440" y="78740"/>
                    <a:pt x="72390" y="66040"/>
                    <a:pt x="55880" y="66040"/>
                  </a:cubicBezTo>
                  <a:cubicBezTo>
                    <a:pt x="39370" y="66040"/>
                    <a:pt x="20320" y="83820"/>
                    <a:pt x="2032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B3DF2CC4-9FF3-2ED4-F266-FC53C991DC71}"/>
                </a:ext>
              </a:extLst>
            </p:cNvPr>
            <p:cNvSpPr/>
            <p:nvPr/>
          </p:nvSpPr>
          <p:spPr>
            <a:xfrm>
              <a:off x="1941829" y="2887979"/>
              <a:ext cx="95250" cy="119380"/>
            </a:xfrm>
            <a:custGeom>
              <a:avLst/>
              <a:gdLst>
                <a:gd name="connsiteX0" fmla="*/ 60960 w 95250"/>
                <a:gd name="connsiteY0" fmla="*/ 100330 h 119380"/>
                <a:gd name="connsiteX1" fmla="*/ 95250 w 95250"/>
                <a:gd name="connsiteY1" fmla="*/ 90170 h 119380"/>
                <a:gd name="connsiteX2" fmla="*/ 95250 w 95250"/>
                <a:gd name="connsiteY2" fmla="*/ 110490 h 119380"/>
                <a:gd name="connsiteX3" fmla="*/ 59690 w 95250"/>
                <a:gd name="connsiteY3" fmla="*/ 119380 h 119380"/>
                <a:gd name="connsiteX4" fmla="*/ 0 w 95250"/>
                <a:gd name="connsiteY4" fmla="*/ 59690 h 119380"/>
                <a:gd name="connsiteX5" fmla="*/ 59690 w 95250"/>
                <a:gd name="connsiteY5" fmla="*/ 0 h 119380"/>
                <a:gd name="connsiteX6" fmla="*/ 95250 w 95250"/>
                <a:gd name="connsiteY6" fmla="*/ 8890 h 119380"/>
                <a:gd name="connsiteX7" fmla="*/ 95250 w 95250"/>
                <a:gd name="connsiteY7" fmla="*/ 29210 h 119380"/>
                <a:gd name="connsiteX8" fmla="*/ 60960 w 95250"/>
                <a:gd name="connsiteY8" fmla="*/ 19050 h 119380"/>
                <a:gd name="connsiteX9" fmla="*/ 21590 w 95250"/>
                <a:gd name="connsiteY9" fmla="*/ 59690 h 119380"/>
                <a:gd name="connsiteX10" fmla="*/ 60960 w 95250"/>
                <a:gd name="connsiteY10" fmla="*/ 10033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80">
                  <a:moveTo>
                    <a:pt x="60960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9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90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0" y="19050"/>
                  </a:cubicBezTo>
                  <a:cubicBezTo>
                    <a:pt x="38100" y="19050"/>
                    <a:pt x="21590" y="35560"/>
                    <a:pt x="21590" y="59690"/>
                  </a:cubicBezTo>
                  <a:cubicBezTo>
                    <a:pt x="21590" y="83820"/>
                    <a:pt x="38100" y="100330"/>
                    <a:pt x="6096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 144">
              <a:extLst>
                <a:ext uri="{FF2B5EF4-FFF2-40B4-BE49-F238E27FC236}">
                  <a16:creationId xmlns:a16="http://schemas.microsoft.com/office/drawing/2014/main" id="{03A77242-45A3-8FA5-BB82-F1522A311B4F}"/>
                </a:ext>
              </a:extLst>
            </p:cNvPr>
            <p:cNvSpPr/>
            <p:nvPr/>
          </p:nvSpPr>
          <p:spPr>
            <a:xfrm>
              <a:off x="2059939" y="2887979"/>
              <a:ext cx="116839" cy="119380"/>
            </a:xfrm>
            <a:custGeom>
              <a:avLst/>
              <a:gdLst>
                <a:gd name="connsiteX0" fmla="*/ 116840 w 116839"/>
                <a:gd name="connsiteY0" fmla="*/ 59690 h 119380"/>
                <a:gd name="connsiteX1" fmla="*/ 58420 w 116839"/>
                <a:gd name="connsiteY1" fmla="*/ 119380 h 119380"/>
                <a:gd name="connsiteX2" fmla="*/ 0 w 116839"/>
                <a:gd name="connsiteY2" fmla="*/ 59690 h 119380"/>
                <a:gd name="connsiteX3" fmla="*/ 58420 w 116839"/>
                <a:gd name="connsiteY3" fmla="*/ 0 h 119380"/>
                <a:gd name="connsiteX4" fmla="*/ 116840 w 116839"/>
                <a:gd name="connsiteY4" fmla="*/ 59690 h 119380"/>
                <a:gd name="connsiteX5" fmla="*/ 95250 w 116839"/>
                <a:gd name="connsiteY5" fmla="*/ 59690 h 119380"/>
                <a:gd name="connsiteX6" fmla="*/ 57150 w 116839"/>
                <a:gd name="connsiteY6" fmla="*/ 17780 h 119380"/>
                <a:gd name="connsiteX7" fmla="*/ 19050 w 116839"/>
                <a:gd name="connsiteY7" fmla="*/ 59690 h 119380"/>
                <a:gd name="connsiteX8" fmla="*/ 57150 w 116839"/>
                <a:gd name="connsiteY8" fmla="*/ 101600 h 119380"/>
                <a:gd name="connsiteX9" fmla="*/ 95250 w 116839"/>
                <a:gd name="connsiteY9" fmla="*/ 5969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39" h="119380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5250" y="59690"/>
                  </a:moveTo>
                  <a:cubicBezTo>
                    <a:pt x="95250" y="35560"/>
                    <a:pt x="78740" y="17780"/>
                    <a:pt x="57150" y="17780"/>
                  </a:cubicBezTo>
                  <a:cubicBezTo>
                    <a:pt x="35560" y="17780"/>
                    <a:pt x="19050" y="35560"/>
                    <a:pt x="19050" y="59690"/>
                  </a:cubicBezTo>
                  <a:cubicBezTo>
                    <a:pt x="19050" y="83820"/>
                    <a:pt x="35560" y="101600"/>
                    <a:pt x="57150" y="101600"/>
                  </a:cubicBezTo>
                  <a:cubicBezTo>
                    <a:pt x="78740" y="101600"/>
                    <a:pt x="95250" y="83820"/>
                    <a:pt x="9525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CD3DBB15-34E6-1361-10AC-BDBD60B265B7}"/>
                </a:ext>
              </a:extLst>
            </p:cNvPr>
            <p:cNvSpPr/>
            <p:nvPr/>
          </p:nvSpPr>
          <p:spPr>
            <a:xfrm>
              <a:off x="2205989" y="2887979"/>
              <a:ext cx="177800" cy="120650"/>
            </a:xfrm>
            <a:custGeom>
              <a:avLst/>
              <a:gdLst>
                <a:gd name="connsiteX0" fmla="*/ 21590 w 177800"/>
                <a:gd name="connsiteY0" fmla="*/ 2540 h 120650"/>
                <a:gd name="connsiteX1" fmla="*/ 21590 w 177800"/>
                <a:gd name="connsiteY1" fmla="*/ 19050 h 120650"/>
                <a:gd name="connsiteX2" fmla="*/ 21590 w 177800"/>
                <a:gd name="connsiteY2" fmla="*/ 27940 h 120650"/>
                <a:gd name="connsiteX3" fmla="*/ 21590 w 177800"/>
                <a:gd name="connsiteY3" fmla="*/ 27940 h 120650"/>
                <a:gd name="connsiteX4" fmla="*/ 63500 w 177800"/>
                <a:gd name="connsiteY4" fmla="*/ 0 h 120650"/>
                <a:gd name="connsiteX5" fmla="*/ 97790 w 177800"/>
                <a:gd name="connsiteY5" fmla="*/ 26670 h 120650"/>
                <a:gd name="connsiteX6" fmla="*/ 97790 w 177800"/>
                <a:gd name="connsiteY6" fmla="*/ 26670 h 120650"/>
                <a:gd name="connsiteX7" fmla="*/ 137160 w 177800"/>
                <a:gd name="connsiteY7" fmla="*/ 0 h 120650"/>
                <a:gd name="connsiteX8" fmla="*/ 177800 w 177800"/>
                <a:gd name="connsiteY8" fmla="*/ 45720 h 120650"/>
                <a:gd name="connsiteX9" fmla="*/ 177800 w 177800"/>
                <a:gd name="connsiteY9" fmla="*/ 118110 h 120650"/>
                <a:gd name="connsiteX10" fmla="*/ 156210 w 177800"/>
                <a:gd name="connsiteY10" fmla="*/ 118110 h 120650"/>
                <a:gd name="connsiteX11" fmla="*/ 156210 w 177800"/>
                <a:gd name="connsiteY11" fmla="*/ 50800 h 120650"/>
                <a:gd name="connsiteX12" fmla="*/ 134620 w 177800"/>
                <a:gd name="connsiteY12" fmla="*/ 21590 h 120650"/>
                <a:gd name="connsiteX13" fmla="*/ 100330 w 177800"/>
                <a:gd name="connsiteY13" fmla="*/ 66040 h 120650"/>
                <a:gd name="connsiteX14" fmla="*/ 100330 w 177800"/>
                <a:gd name="connsiteY14" fmla="*/ 119380 h 120650"/>
                <a:gd name="connsiteX15" fmla="*/ 78740 w 177800"/>
                <a:gd name="connsiteY15" fmla="*/ 119380 h 120650"/>
                <a:gd name="connsiteX16" fmla="*/ 78740 w 177800"/>
                <a:gd name="connsiteY16" fmla="*/ 52070 h 120650"/>
                <a:gd name="connsiteX17" fmla="*/ 57150 w 177800"/>
                <a:gd name="connsiteY17" fmla="*/ 22860 h 120650"/>
                <a:gd name="connsiteX18" fmla="*/ 21590 w 177800"/>
                <a:gd name="connsiteY18" fmla="*/ 67310 h 120650"/>
                <a:gd name="connsiteX19" fmla="*/ 21590 w 177800"/>
                <a:gd name="connsiteY19" fmla="*/ 120650 h 120650"/>
                <a:gd name="connsiteX20" fmla="*/ 0 w 177800"/>
                <a:gd name="connsiteY20" fmla="*/ 120650 h 120650"/>
                <a:gd name="connsiteX21" fmla="*/ 0 w 177800"/>
                <a:gd name="connsiteY21" fmla="*/ 6350 h 120650"/>
                <a:gd name="connsiteX22" fmla="*/ 20320 w 177800"/>
                <a:gd name="connsiteY22" fmla="*/ 635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800" h="120650">
                  <a:moveTo>
                    <a:pt x="21590" y="2540"/>
                  </a:moveTo>
                  <a:lnTo>
                    <a:pt x="21590" y="19050"/>
                  </a:lnTo>
                  <a:cubicBezTo>
                    <a:pt x="21590" y="24130"/>
                    <a:pt x="21590" y="26670"/>
                    <a:pt x="21590" y="27940"/>
                  </a:cubicBezTo>
                  <a:lnTo>
                    <a:pt x="21590" y="27940"/>
                  </a:lnTo>
                  <a:cubicBezTo>
                    <a:pt x="27940" y="12700"/>
                    <a:pt x="44450" y="0"/>
                    <a:pt x="63500" y="0"/>
                  </a:cubicBezTo>
                  <a:cubicBezTo>
                    <a:pt x="82550" y="0"/>
                    <a:pt x="93980" y="8890"/>
                    <a:pt x="97790" y="26670"/>
                  </a:cubicBezTo>
                  <a:lnTo>
                    <a:pt x="97790" y="26670"/>
                  </a:lnTo>
                  <a:cubicBezTo>
                    <a:pt x="105410" y="12700"/>
                    <a:pt x="119380" y="0"/>
                    <a:pt x="137160" y="0"/>
                  </a:cubicBezTo>
                  <a:cubicBezTo>
                    <a:pt x="165100" y="0"/>
                    <a:pt x="177800" y="16510"/>
                    <a:pt x="177800" y="45720"/>
                  </a:cubicBezTo>
                  <a:lnTo>
                    <a:pt x="177800" y="118110"/>
                  </a:lnTo>
                  <a:lnTo>
                    <a:pt x="156210" y="118110"/>
                  </a:lnTo>
                  <a:lnTo>
                    <a:pt x="156210" y="50800"/>
                  </a:lnTo>
                  <a:cubicBezTo>
                    <a:pt x="156210" y="34290"/>
                    <a:pt x="152400" y="21590"/>
                    <a:pt x="134620" y="21590"/>
                  </a:cubicBezTo>
                  <a:cubicBezTo>
                    <a:pt x="116840" y="21590"/>
                    <a:pt x="100330" y="44450"/>
                    <a:pt x="100330" y="66040"/>
                  </a:cubicBezTo>
                  <a:lnTo>
                    <a:pt x="100330" y="119380"/>
                  </a:lnTo>
                  <a:lnTo>
                    <a:pt x="78740" y="119380"/>
                  </a:lnTo>
                  <a:lnTo>
                    <a:pt x="78740" y="52070"/>
                  </a:lnTo>
                  <a:cubicBezTo>
                    <a:pt x="78740" y="36830"/>
                    <a:pt x="76200" y="22860"/>
                    <a:pt x="57150" y="22860"/>
                  </a:cubicBezTo>
                  <a:cubicBezTo>
                    <a:pt x="38100" y="22860"/>
                    <a:pt x="21590" y="45720"/>
                    <a:pt x="21590" y="67310"/>
                  </a:cubicBezTo>
                  <a:lnTo>
                    <a:pt x="21590" y="120650"/>
                  </a:lnTo>
                  <a:lnTo>
                    <a:pt x="0" y="120650"/>
                  </a:lnTo>
                  <a:lnTo>
                    <a:pt x="0" y="635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 146">
              <a:extLst>
                <a:ext uri="{FF2B5EF4-FFF2-40B4-BE49-F238E27FC236}">
                  <a16:creationId xmlns:a16="http://schemas.microsoft.com/office/drawing/2014/main" id="{68A5B7E5-28B5-17F2-B827-FA446709935F}"/>
                </a:ext>
              </a:extLst>
            </p:cNvPr>
            <p:cNvSpPr/>
            <p:nvPr/>
          </p:nvSpPr>
          <p:spPr>
            <a:xfrm>
              <a:off x="2420620" y="2887979"/>
              <a:ext cx="177800" cy="120650"/>
            </a:xfrm>
            <a:custGeom>
              <a:avLst/>
              <a:gdLst>
                <a:gd name="connsiteX0" fmla="*/ 21590 w 177800"/>
                <a:gd name="connsiteY0" fmla="*/ 2540 h 120650"/>
                <a:gd name="connsiteX1" fmla="*/ 21590 w 177800"/>
                <a:gd name="connsiteY1" fmla="*/ 19050 h 120650"/>
                <a:gd name="connsiteX2" fmla="*/ 21590 w 177800"/>
                <a:gd name="connsiteY2" fmla="*/ 27940 h 120650"/>
                <a:gd name="connsiteX3" fmla="*/ 21590 w 177800"/>
                <a:gd name="connsiteY3" fmla="*/ 27940 h 120650"/>
                <a:gd name="connsiteX4" fmla="*/ 63500 w 177800"/>
                <a:gd name="connsiteY4" fmla="*/ 0 h 120650"/>
                <a:gd name="connsiteX5" fmla="*/ 97790 w 177800"/>
                <a:gd name="connsiteY5" fmla="*/ 26670 h 120650"/>
                <a:gd name="connsiteX6" fmla="*/ 97790 w 177800"/>
                <a:gd name="connsiteY6" fmla="*/ 26670 h 120650"/>
                <a:gd name="connsiteX7" fmla="*/ 137160 w 177800"/>
                <a:gd name="connsiteY7" fmla="*/ 0 h 120650"/>
                <a:gd name="connsiteX8" fmla="*/ 177800 w 177800"/>
                <a:gd name="connsiteY8" fmla="*/ 45720 h 120650"/>
                <a:gd name="connsiteX9" fmla="*/ 177800 w 177800"/>
                <a:gd name="connsiteY9" fmla="*/ 118110 h 120650"/>
                <a:gd name="connsiteX10" fmla="*/ 156210 w 177800"/>
                <a:gd name="connsiteY10" fmla="*/ 118110 h 120650"/>
                <a:gd name="connsiteX11" fmla="*/ 156210 w 177800"/>
                <a:gd name="connsiteY11" fmla="*/ 50800 h 120650"/>
                <a:gd name="connsiteX12" fmla="*/ 134620 w 177800"/>
                <a:gd name="connsiteY12" fmla="*/ 21590 h 120650"/>
                <a:gd name="connsiteX13" fmla="*/ 100330 w 177800"/>
                <a:gd name="connsiteY13" fmla="*/ 66040 h 120650"/>
                <a:gd name="connsiteX14" fmla="*/ 100330 w 177800"/>
                <a:gd name="connsiteY14" fmla="*/ 119380 h 120650"/>
                <a:gd name="connsiteX15" fmla="*/ 78740 w 177800"/>
                <a:gd name="connsiteY15" fmla="*/ 119380 h 120650"/>
                <a:gd name="connsiteX16" fmla="*/ 78740 w 177800"/>
                <a:gd name="connsiteY16" fmla="*/ 52070 h 120650"/>
                <a:gd name="connsiteX17" fmla="*/ 57150 w 177800"/>
                <a:gd name="connsiteY17" fmla="*/ 22860 h 120650"/>
                <a:gd name="connsiteX18" fmla="*/ 21590 w 177800"/>
                <a:gd name="connsiteY18" fmla="*/ 67310 h 120650"/>
                <a:gd name="connsiteX19" fmla="*/ 21590 w 177800"/>
                <a:gd name="connsiteY19" fmla="*/ 120650 h 120650"/>
                <a:gd name="connsiteX20" fmla="*/ 0 w 177800"/>
                <a:gd name="connsiteY20" fmla="*/ 120650 h 120650"/>
                <a:gd name="connsiteX21" fmla="*/ 0 w 177800"/>
                <a:gd name="connsiteY21" fmla="*/ 6350 h 120650"/>
                <a:gd name="connsiteX22" fmla="*/ 20320 w 177800"/>
                <a:gd name="connsiteY22" fmla="*/ 635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800" h="120650">
                  <a:moveTo>
                    <a:pt x="21590" y="2540"/>
                  </a:moveTo>
                  <a:lnTo>
                    <a:pt x="21590" y="19050"/>
                  </a:lnTo>
                  <a:cubicBezTo>
                    <a:pt x="21590" y="24130"/>
                    <a:pt x="21590" y="26670"/>
                    <a:pt x="21590" y="27940"/>
                  </a:cubicBezTo>
                  <a:lnTo>
                    <a:pt x="21590" y="27940"/>
                  </a:lnTo>
                  <a:cubicBezTo>
                    <a:pt x="27940" y="12700"/>
                    <a:pt x="44450" y="0"/>
                    <a:pt x="63500" y="0"/>
                  </a:cubicBezTo>
                  <a:cubicBezTo>
                    <a:pt x="82550" y="0"/>
                    <a:pt x="93980" y="8890"/>
                    <a:pt x="97790" y="26670"/>
                  </a:cubicBezTo>
                  <a:lnTo>
                    <a:pt x="97790" y="26670"/>
                  </a:lnTo>
                  <a:cubicBezTo>
                    <a:pt x="105410" y="12700"/>
                    <a:pt x="119380" y="0"/>
                    <a:pt x="137160" y="0"/>
                  </a:cubicBezTo>
                  <a:cubicBezTo>
                    <a:pt x="165100" y="0"/>
                    <a:pt x="177800" y="16510"/>
                    <a:pt x="177800" y="45720"/>
                  </a:cubicBezTo>
                  <a:lnTo>
                    <a:pt x="177800" y="118110"/>
                  </a:lnTo>
                  <a:lnTo>
                    <a:pt x="156210" y="118110"/>
                  </a:lnTo>
                  <a:lnTo>
                    <a:pt x="156210" y="50800"/>
                  </a:lnTo>
                  <a:cubicBezTo>
                    <a:pt x="156210" y="34290"/>
                    <a:pt x="152400" y="21590"/>
                    <a:pt x="134620" y="21590"/>
                  </a:cubicBezTo>
                  <a:cubicBezTo>
                    <a:pt x="116840" y="21590"/>
                    <a:pt x="100330" y="44450"/>
                    <a:pt x="100330" y="66040"/>
                  </a:cubicBezTo>
                  <a:lnTo>
                    <a:pt x="100330" y="119380"/>
                  </a:lnTo>
                  <a:lnTo>
                    <a:pt x="78740" y="119380"/>
                  </a:lnTo>
                  <a:lnTo>
                    <a:pt x="78740" y="52070"/>
                  </a:lnTo>
                  <a:cubicBezTo>
                    <a:pt x="78740" y="36830"/>
                    <a:pt x="76200" y="22860"/>
                    <a:pt x="57150" y="22860"/>
                  </a:cubicBezTo>
                  <a:cubicBezTo>
                    <a:pt x="38100" y="22860"/>
                    <a:pt x="21590" y="45720"/>
                    <a:pt x="21590" y="67310"/>
                  </a:cubicBezTo>
                  <a:lnTo>
                    <a:pt x="21590" y="120650"/>
                  </a:lnTo>
                  <a:lnTo>
                    <a:pt x="0" y="120650"/>
                  </a:lnTo>
                  <a:lnTo>
                    <a:pt x="0" y="635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ED64DAC9-B005-3CEC-7134-B968DBC96B08}"/>
                </a:ext>
              </a:extLst>
            </p:cNvPr>
            <p:cNvSpPr/>
            <p:nvPr/>
          </p:nvSpPr>
          <p:spPr>
            <a:xfrm>
              <a:off x="2632710" y="2889250"/>
              <a:ext cx="101600" cy="118110"/>
            </a:xfrm>
            <a:custGeom>
              <a:avLst/>
              <a:gdLst>
                <a:gd name="connsiteX0" fmla="*/ 81280 w 101600"/>
                <a:gd name="connsiteY0" fmla="*/ 115570 h 118110"/>
                <a:gd name="connsiteX1" fmla="*/ 81280 w 101600"/>
                <a:gd name="connsiteY1" fmla="*/ 99060 h 118110"/>
                <a:gd name="connsiteX2" fmla="*/ 81280 w 101600"/>
                <a:gd name="connsiteY2" fmla="*/ 90170 h 118110"/>
                <a:gd name="connsiteX3" fmla="*/ 81280 w 101600"/>
                <a:gd name="connsiteY3" fmla="*/ 90170 h 118110"/>
                <a:gd name="connsiteX4" fmla="*/ 39370 w 101600"/>
                <a:gd name="connsiteY4" fmla="*/ 118110 h 118110"/>
                <a:gd name="connsiteX5" fmla="*/ 0 w 101600"/>
                <a:gd name="connsiteY5" fmla="*/ 72390 h 118110"/>
                <a:gd name="connsiteX6" fmla="*/ 0 w 101600"/>
                <a:gd name="connsiteY6" fmla="*/ 0 h 118110"/>
                <a:gd name="connsiteX7" fmla="*/ 21590 w 101600"/>
                <a:gd name="connsiteY7" fmla="*/ 0 h 118110"/>
                <a:gd name="connsiteX8" fmla="*/ 21590 w 101600"/>
                <a:gd name="connsiteY8" fmla="*/ 67310 h 118110"/>
                <a:gd name="connsiteX9" fmla="*/ 43180 w 101600"/>
                <a:gd name="connsiteY9" fmla="*/ 97790 h 118110"/>
                <a:gd name="connsiteX10" fmla="*/ 80010 w 101600"/>
                <a:gd name="connsiteY10" fmla="*/ 57150 h 118110"/>
                <a:gd name="connsiteX11" fmla="*/ 80010 w 101600"/>
                <a:gd name="connsiteY11" fmla="*/ 1270 h 118110"/>
                <a:gd name="connsiteX12" fmla="*/ 101600 w 101600"/>
                <a:gd name="connsiteY12" fmla="*/ 1270 h 118110"/>
                <a:gd name="connsiteX13" fmla="*/ 101600 w 101600"/>
                <a:gd name="connsiteY13" fmla="*/ 115570 h 118110"/>
                <a:gd name="connsiteX14" fmla="*/ 81280 w 101600"/>
                <a:gd name="connsiteY14" fmla="*/ 11557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00" h="118110">
                  <a:moveTo>
                    <a:pt x="81280" y="115570"/>
                  </a:moveTo>
                  <a:lnTo>
                    <a:pt x="81280" y="99060"/>
                  </a:lnTo>
                  <a:cubicBezTo>
                    <a:pt x="81280" y="93980"/>
                    <a:pt x="81280" y="91440"/>
                    <a:pt x="81280" y="90170"/>
                  </a:cubicBezTo>
                  <a:lnTo>
                    <a:pt x="81280" y="90170"/>
                  </a:lnTo>
                  <a:cubicBezTo>
                    <a:pt x="77470" y="100330"/>
                    <a:pt x="62230" y="118110"/>
                    <a:pt x="39370" y="118110"/>
                  </a:cubicBezTo>
                  <a:cubicBezTo>
                    <a:pt x="16510" y="118110"/>
                    <a:pt x="0" y="101600"/>
                    <a:pt x="0" y="72390"/>
                  </a:cubicBezTo>
                  <a:lnTo>
                    <a:pt x="0" y="0"/>
                  </a:lnTo>
                  <a:lnTo>
                    <a:pt x="21590" y="0"/>
                  </a:lnTo>
                  <a:lnTo>
                    <a:pt x="21590" y="67310"/>
                  </a:lnTo>
                  <a:cubicBezTo>
                    <a:pt x="21590" y="82550"/>
                    <a:pt x="24130" y="97790"/>
                    <a:pt x="43180" y="97790"/>
                  </a:cubicBezTo>
                  <a:cubicBezTo>
                    <a:pt x="62230" y="97790"/>
                    <a:pt x="80010" y="80010"/>
                    <a:pt x="80010" y="57150"/>
                  </a:cubicBezTo>
                  <a:lnTo>
                    <a:pt x="80010" y="1270"/>
                  </a:lnTo>
                  <a:lnTo>
                    <a:pt x="101600" y="1270"/>
                  </a:lnTo>
                  <a:lnTo>
                    <a:pt x="101600" y="115570"/>
                  </a:lnTo>
                  <a:lnTo>
                    <a:pt x="8128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 148">
              <a:extLst>
                <a:ext uri="{FF2B5EF4-FFF2-40B4-BE49-F238E27FC236}">
                  <a16:creationId xmlns:a16="http://schemas.microsoft.com/office/drawing/2014/main" id="{DDE734E2-44C0-1A4D-201E-70EE36601002}"/>
                </a:ext>
              </a:extLst>
            </p:cNvPr>
            <p:cNvSpPr/>
            <p:nvPr/>
          </p:nvSpPr>
          <p:spPr>
            <a:xfrm>
              <a:off x="2774950" y="2887979"/>
              <a:ext cx="102870" cy="118110"/>
            </a:xfrm>
            <a:custGeom>
              <a:avLst/>
              <a:gdLst>
                <a:gd name="connsiteX0" fmla="*/ 20320 w 102870"/>
                <a:gd name="connsiteY0" fmla="*/ 2540 h 118110"/>
                <a:gd name="connsiteX1" fmla="*/ 20320 w 102870"/>
                <a:gd name="connsiteY1" fmla="*/ 19050 h 118110"/>
                <a:gd name="connsiteX2" fmla="*/ 20320 w 102870"/>
                <a:gd name="connsiteY2" fmla="*/ 27940 h 118110"/>
                <a:gd name="connsiteX3" fmla="*/ 20320 w 102870"/>
                <a:gd name="connsiteY3" fmla="*/ 27940 h 118110"/>
                <a:gd name="connsiteX4" fmla="*/ 63500 w 102870"/>
                <a:gd name="connsiteY4" fmla="*/ 0 h 118110"/>
                <a:gd name="connsiteX5" fmla="*/ 102870 w 102870"/>
                <a:gd name="connsiteY5" fmla="*/ 45720 h 118110"/>
                <a:gd name="connsiteX6" fmla="*/ 102870 w 102870"/>
                <a:gd name="connsiteY6" fmla="*/ 118110 h 118110"/>
                <a:gd name="connsiteX7" fmla="*/ 81280 w 102870"/>
                <a:gd name="connsiteY7" fmla="*/ 118110 h 118110"/>
                <a:gd name="connsiteX8" fmla="*/ 81280 w 102870"/>
                <a:gd name="connsiteY8" fmla="*/ 50800 h 118110"/>
                <a:gd name="connsiteX9" fmla="*/ 59690 w 102870"/>
                <a:gd name="connsiteY9" fmla="*/ 20320 h 118110"/>
                <a:gd name="connsiteX10" fmla="*/ 21590 w 102870"/>
                <a:gd name="connsiteY10" fmla="*/ 60960 h 118110"/>
                <a:gd name="connsiteX11" fmla="*/ 21590 w 102870"/>
                <a:gd name="connsiteY11" fmla="*/ 116840 h 118110"/>
                <a:gd name="connsiteX12" fmla="*/ 0 w 102870"/>
                <a:gd name="connsiteY12" fmla="*/ 116840 h 118110"/>
                <a:gd name="connsiteX13" fmla="*/ 0 w 102870"/>
                <a:gd name="connsiteY13" fmla="*/ 2540 h 118110"/>
                <a:gd name="connsiteX14" fmla="*/ 20320 w 102870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 149">
              <a:extLst>
                <a:ext uri="{FF2B5EF4-FFF2-40B4-BE49-F238E27FC236}">
                  <a16:creationId xmlns:a16="http://schemas.microsoft.com/office/drawing/2014/main" id="{A8687D0C-0975-6DA1-0E98-E1CB8AAE143C}"/>
                </a:ext>
              </a:extLst>
            </p:cNvPr>
            <p:cNvSpPr/>
            <p:nvPr/>
          </p:nvSpPr>
          <p:spPr>
            <a:xfrm>
              <a:off x="2914650" y="2844800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 150">
              <a:extLst>
                <a:ext uri="{FF2B5EF4-FFF2-40B4-BE49-F238E27FC236}">
                  <a16:creationId xmlns:a16="http://schemas.microsoft.com/office/drawing/2014/main" id="{AB38AEED-FF35-38C0-A701-F624A2BA235A}"/>
                </a:ext>
              </a:extLst>
            </p:cNvPr>
            <p:cNvSpPr/>
            <p:nvPr/>
          </p:nvSpPr>
          <p:spPr>
            <a:xfrm>
              <a:off x="2967989" y="2887979"/>
              <a:ext cx="95250" cy="119380"/>
            </a:xfrm>
            <a:custGeom>
              <a:avLst/>
              <a:gdLst>
                <a:gd name="connsiteX0" fmla="*/ 60960 w 95250"/>
                <a:gd name="connsiteY0" fmla="*/ 100330 h 119380"/>
                <a:gd name="connsiteX1" fmla="*/ 95250 w 95250"/>
                <a:gd name="connsiteY1" fmla="*/ 90170 h 119380"/>
                <a:gd name="connsiteX2" fmla="*/ 95250 w 95250"/>
                <a:gd name="connsiteY2" fmla="*/ 110490 h 119380"/>
                <a:gd name="connsiteX3" fmla="*/ 59690 w 95250"/>
                <a:gd name="connsiteY3" fmla="*/ 119380 h 119380"/>
                <a:gd name="connsiteX4" fmla="*/ 0 w 95250"/>
                <a:gd name="connsiteY4" fmla="*/ 59690 h 119380"/>
                <a:gd name="connsiteX5" fmla="*/ 59690 w 95250"/>
                <a:gd name="connsiteY5" fmla="*/ 0 h 119380"/>
                <a:gd name="connsiteX6" fmla="*/ 95250 w 95250"/>
                <a:gd name="connsiteY6" fmla="*/ 8890 h 119380"/>
                <a:gd name="connsiteX7" fmla="*/ 95250 w 95250"/>
                <a:gd name="connsiteY7" fmla="*/ 29210 h 119380"/>
                <a:gd name="connsiteX8" fmla="*/ 60960 w 95250"/>
                <a:gd name="connsiteY8" fmla="*/ 19050 h 119380"/>
                <a:gd name="connsiteX9" fmla="*/ 21590 w 95250"/>
                <a:gd name="connsiteY9" fmla="*/ 59690 h 119380"/>
                <a:gd name="connsiteX10" fmla="*/ 60960 w 95250"/>
                <a:gd name="connsiteY10" fmla="*/ 10033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80">
                  <a:moveTo>
                    <a:pt x="60960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9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90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0" y="19050"/>
                  </a:cubicBezTo>
                  <a:cubicBezTo>
                    <a:pt x="38100" y="19050"/>
                    <a:pt x="21590" y="35560"/>
                    <a:pt x="21590" y="59690"/>
                  </a:cubicBezTo>
                  <a:cubicBezTo>
                    <a:pt x="21590" y="83820"/>
                    <a:pt x="38100" y="100330"/>
                    <a:pt x="6096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 151">
              <a:extLst>
                <a:ext uri="{FF2B5EF4-FFF2-40B4-BE49-F238E27FC236}">
                  <a16:creationId xmlns:a16="http://schemas.microsoft.com/office/drawing/2014/main" id="{4A97DCB0-1E5E-860C-00FA-50BE5E7FFC00}"/>
                </a:ext>
              </a:extLst>
            </p:cNvPr>
            <p:cNvSpPr/>
            <p:nvPr/>
          </p:nvSpPr>
          <p:spPr>
            <a:xfrm>
              <a:off x="3088639" y="2886710"/>
              <a:ext cx="93980" cy="119379"/>
            </a:xfrm>
            <a:custGeom>
              <a:avLst/>
              <a:gdLst>
                <a:gd name="connsiteX0" fmla="*/ 5080 w 93980"/>
                <a:gd name="connsiteY0" fmla="*/ 8890 h 119379"/>
                <a:gd name="connsiteX1" fmla="*/ 45720 w 93980"/>
                <a:gd name="connsiteY1" fmla="*/ 0 h 119379"/>
                <a:gd name="connsiteX2" fmla="*/ 93980 w 93980"/>
                <a:gd name="connsiteY2" fmla="*/ 44450 h 119379"/>
                <a:gd name="connsiteX3" fmla="*/ 93980 w 93980"/>
                <a:gd name="connsiteY3" fmla="*/ 116840 h 119379"/>
                <a:gd name="connsiteX4" fmla="*/ 74930 w 93980"/>
                <a:gd name="connsiteY4" fmla="*/ 116840 h 119379"/>
                <a:gd name="connsiteX5" fmla="*/ 74930 w 93980"/>
                <a:gd name="connsiteY5" fmla="*/ 102870 h 119379"/>
                <a:gd name="connsiteX6" fmla="*/ 74930 w 93980"/>
                <a:gd name="connsiteY6" fmla="*/ 93980 h 119379"/>
                <a:gd name="connsiteX7" fmla="*/ 74930 w 93980"/>
                <a:gd name="connsiteY7" fmla="*/ 93980 h 119379"/>
                <a:gd name="connsiteX8" fmla="*/ 35560 w 93980"/>
                <a:gd name="connsiteY8" fmla="*/ 119380 h 119379"/>
                <a:gd name="connsiteX9" fmla="*/ 0 w 93980"/>
                <a:gd name="connsiteY9" fmla="*/ 86360 h 119379"/>
                <a:gd name="connsiteX10" fmla="*/ 74930 w 93980"/>
                <a:gd name="connsiteY10" fmla="*/ 50800 h 119379"/>
                <a:gd name="connsiteX11" fmla="*/ 74930 w 93980"/>
                <a:gd name="connsiteY11" fmla="*/ 44450 h 119379"/>
                <a:gd name="connsiteX12" fmla="*/ 44450 w 93980"/>
                <a:gd name="connsiteY12" fmla="*/ 17780 h 119379"/>
                <a:gd name="connsiteX13" fmla="*/ 7620 w 93980"/>
                <a:gd name="connsiteY13" fmla="*/ 27940 h 119379"/>
                <a:gd name="connsiteX14" fmla="*/ 7620 w 93980"/>
                <a:gd name="connsiteY14" fmla="*/ 8890 h 119379"/>
                <a:gd name="connsiteX15" fmla="*/ 71120 w 93980"/>
                <a:gd name="connsiteY15" fmla="*/ 67310 h 119379"/>
                <a:gd name="connsiteX16" fmla="*/ 17780 w 93980"/>
                <a:gd name="connsiteY16" fmla="*/ 86360 h 119379"/>
                <a:gd name="connsiteX17" fmla="*/ 36830 w 93980"/>
                <a:gd name="connsiteY17" fmla="*/ 102870 h 119379"/>
                <a:gd name="connsiteX18" fmla="*/ 71120 w 93980"/>
                <a:gd name="connsiteY18" fmla="*/ 6604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80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1120" y="67310"/>
                  </a:moveTo>
                  <a:cubicBezTo>
                    <a:pt x="34290" y="60960"/>
                    <a:pt x="17780" y="71120"/>
                    <a:pt x="17780" y="86360"/>
                  </a:cubicBezTo>
                  <a:cubicBezTo>
                    <a:pt x="17780" y="101600"/>
                    <a:pt x="25400" y="102870"/>
                    <a:pt x="36830" y="102870"/>
                  </a:cubicBezTo>
                  <a:cubicBezTo>
                    <a:pt x="55880" y="102870"/>
                    <a:pt x="71120" y="83820"/>
                    <a:pt x="71120" y="660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 152">
              <a:extLst>
                <a:ext uri="{FF2B5EF4-FFF2-40B4-BE49-F238E27FC236}">
                  <a16:creationId xmlns:a16="http://schemas.microsoft.com/office/drawing/2014/main" id="{0220EE8E-265B-C1F6-F1C4-8BC03721E978}"/>
                </a:ext>
              </a:extLst>
            </p:cNvPr>
            <p:cNvSpPr/>
            <p:nvPr/>
          </p:nvSpPr>
          <p:spPr>
            <a:xfrm>
              <a:off x="3202939" y="2856229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 153">
              <a:extLst>
                <a:ext uri="{FF2B5EF4-FFF2-40B4-BE49-F238E27FC236}">
                  <a16:creationId xmlns:a16="http://schemas.microsoft.com/office/drawing/2014/main" id="{47CE6C61-615D-13AC-90AE-CFAAC137F63C}"/>
                </a:ext>
              </a:extLst>
            </p:cNvPr>
            <p:cNvSpPr/>
            <p:nvPr/>
          </p:nvSpPr>
          <p:spPr>
            <a:xfrm>
              <a:off x="3303270" y="2844800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 154">
              <a:extLst>
                <a:ext uri="{FF2B5EF4-FFF2-40B4-BE49-F238E27FC236}">
                  <a16:creationId xmlns:a16="http://schemas.microsoft.com/office/drawing/2014/main" id="{3B644A7A-3D47-8846-B5A9-D4E4A0BF93E4}"/>
                </a:ext>
              </a:extLst>
            </p:cNvPr>
            <p:cNvSpPr/>
            <p:nvPr/>
          </p:nvSpPr>
          <p:spPr>
            <a:xfrm>
              <a:off x="3359150" y="2887979"/>
              <a:ext cx="116840" cy="119380"/>
            </a:xfrm>
            <a:custGeom>
              <a:avLst/>
              <a:gdLst>
                <a:gd name="connsiteX0" fmla="*/ 116840 w 116840"/>
                <a:gd name="connsiteY0" fmla="*/ 59690 h 119380"/>
                <a:gd name="connsiteX1" fmla="*/ 58420 w 116840"/>
                <a:gd name="connsiteY1" fmla="*/ 119380 h 119380"/>
                <a:gd name="connsiteX2" fmla="*/ 0 w 116840"/>
                <a:gd name="connsiteY2" fmla="*/ 59690 h 119380"/>
                <a:gd name="connsiteX3" fmla="*/ 58420 w 116840"/>
                <a:gd name="connsiteY3" fmla="*/ 0 h 119380"/>
                <a:gd name="connsiteX4" fmla="*/ 116840 w 116840"/>
                <a:gd name="connsiteY4" fmla="*/ 59690 h 119380"/>
                <a:gd name="connsiteX5" fmla="*/ 96520 w 116840"/>
                <a:gd name="connsiteY5" fmla="*/ 59690 h 119380"/>
                <a:gd name="connsiteX6" fmla="*/ 58420 w 116840"/>
                <a:gd name="connsiteY6" fmla="*/ 17780 h 119380"/>
                <a:gd name="connsiteX7" fmla="*/ 20320 w 116840"/>
                <a:gd name="connsiteY7" fmla="*/ 59690 h 119380"/>
                <a:gd name="connsiteX8" fmla="*/ 58420 w 116840"/>
                <a:gd name="connsiteY8" fmla="*/ 101600 h 119380"/>
                <a:gd name="connsiteX9" fmla="*/ 96520 w 116840"/>
                <a:gd name="connsiteY9" fmla="*/ 5969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80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 155">
              <a:extLst>
                <a:ext uri="{FF2B5EF4-FFF2-40B4-BE49-F238E27FC236}">
                  <a16:creationId xmlns:a16="http://schemas.microsoft.com/office/drawing/2014/main" id="{38AA8507-1942-A589-1588-4AC126811F0F}"/>
                </a:ext>
              </a:extLst>
            </p:cNvPr>
            <p:cNvSpPr/>
            <p:nvPr/>
          </p:nvSpPr>
          <p:spPr>
            <a:xfrm>
              <a:off x="3507740" y="2887979"/>
              <a:ext cx="102869" cy="118110"/>
            </a:xfrm>
            <a:custGeom>
              <a:avLst/>
              <a:gdLst>
                <a:gd name="connsiteX0" fmla="*/ 20320 w 102869"/>
                <a:gd name="connsiteY0" fmla="*/ 2540 h 118110"/>
                <a:gd name="connsiteX1" fmla="*/ 20320 w 102869"/>
                <a:gd name="connsiteY1" fmla="*/ 19050 h 118110"/>
                <a:gd name="connsiteX2" fmla="*/ 20320 w 102869"/>
                <a:gd name="connsiteY2" fmla="*/ 27940 h 118110"/>
                <a:gd name="connsiteX3" fmla="*/ 20320 w 102869"/>
                <a:gd name="connsiteY3" fmla="*/ 27940 h 118110"/>
                <a:gd name="connsiteX4" fmla="*/ 63500 w 102869"/>
                <a:gd name="connsiteY4" fmla="*/ 0 h 118110"/>
                <a:gd name="connsiteX5" fmla="*/ 102870 w 102869"/>
                <a:gd name="connsiteY5" fmla="*/ 45720 h 118110"/>
                <a:gd name="connsiteX6" fmla="*/ 102870 w 102869"/>
                <a:gd name="connsiteY6" fmla="*/ 118110 h 118110"/>
                <a:gd name="connsiteX7" fmla="*/ 81280 w 102869"/>
                <a:gd name="connsiteY7" fmla="*/ 118110 h 118110"/>
                <a:gd name="connsiteX8" fmla="*/ 81280 w 102869"/>
                <a:gd name="connsiteY8" fmla="*/ 50800 h 118110"/>
                <a:gd name="connsiteX9" fmla="*/ 59690 w 102869"/>
                <a:gd name="connsiteY9" fmla="*/ 20320 h 118110"/>
                <a:gd name="connsiteX10" fmla="*/ 21590 w 102869"/>
                <a:gd name="connsiteY10" fmla="*/ 60960 h 118110"/>
                <a:gd name="connsiteX11" fmla="*/ 21590 w 102869"/>
                <a:gd name="connsiteY11" fmla="*/ 116840 h 118110"/>
                <a:gd name="connsiteX12" fmla="*/ 0 w 102869"/>
                <a:gd name="connsiteY12" fmla="*/ 116840 h 118110"/>
                <a:gd name="connsiteX13" fmla="*/ 0 w 102869"/>
                <a:gd name="connsiteY13" fmla="*/ 2540 h 118110"/>
                <a:gd name="connsiteX14" fmla="*/ 20320 w 102869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 156">
              <a:extLst>
                <a:ext uri="{FF2B5EF4-FFF2-40B4-BE49-F238E27FC236}">
                  <a16:creationId xmlns:a16="http://schemas.microsoft.com/office/drawing/2014/main" id="{FBF085CF-4D20-7FD3-4623-83B341D3E681}"/>
                </a:ext>
              </a:extLst>
            </p:cNvPr>
            <p:cNvSpPr/>
            <p:nvPr/>
          </p:nvSpPr>
          <p:spPr>
            <a:xfrm>
              <a:off x="3639820" y="2887979"/>
              <a:ext cx="78739" cy="119380"/>
            </a:xfrm>
            <a:custGeom>
              <a:avLst/>
              <a:gdLst>
                <a:gd name="connsiteX0" fmla="*/ 34290 w 78739"/>
                <a:gd name="connsiteY0" fmla="*/ 67310 h 119380"/>
                <a:gd name="connsiteX1" fmla="*/ 0 w 78739"/>
                <a:gd name="connsiteY1" fmla="*/ 31750 h 119380"/>
                <a:gd name="connsiteX2" fmla="*/ 40640 w 78739"/>
                <a:gd name="connsiteY2" fmla="*/ 0 h 119380"/>
                <a:gd name="connsiteX3" fmla="*/ 72390 w 78739"/>
                <a:gd name="connsiteY3" fmla="*/ 6350 h 119380"/>
                <a:gd name="connsiteX4" fmla="*/ 72390 w 78739"/>
                <a:gd name="connsiteY4" fmla="*/ 25400 h 119380"/>
                <a:gd name="connsiteX5" fmla="*/ 41910 w 78739"/>
                <a:gd name="connsiteY5" fmla="*/ 17780 h 119380"/>
                <a:gd name="connsiteX6" fmla="*/ 19050 w 78739"/>
                <a:gd name="connsiteY6" fmla="*/ 33020 h 119380"/>
                <a:gd name="connsiteX7" fmla="*/ 43180 w 78739"/>
                <a:gd name="connsiteY7" fmla="*/ 52070 h 119380"/>
                <a:gd name="connsiteX8" fmla="*/ 78740 w 78739"/>
                <a:gd name="connsiteY8" fmla="*/ 87630 h 119380"/>
                <a:gd name="connsiteX9" fmla="*/ 36830 w 78739"/>
                <a:gd name="connsiteY9" fmla="*/ 119380 h 119380"/>
                <a:gd name="connsiteX10" fmla="*/ 0 w 78739"/>
                <a:gd name="connsiteY10" fmla="*/ 111760 h 119380"/>
                <a:gd name="connsiteX11" fmla="*/ 0 w 78739"/>
                <a:gd name="connsiteY11" fmla="*/ 92710 h 119380"/>
                <a:gd name="connsiteX12" fmla="*/ 36830 w 78739"/>
                <a:gd name="connsiteY12" fmla="*/ 101600 h 119380"/>
                <a:gd name="connsiteX13" fmla="*/ 59690 w 78739"/>
                <a:gd name="connsiteY13" fmla="*/ 86360 h 119380"/>
                <a:gd name="connsiteX14" fmla="*/ 34290 w 78739"/>
                <a:gd name="connsiteY14" fmla="*/ 673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19380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 157">
              <a:extLst>
                <a:ext uri="{FF2B5EF4-FFF2-40B4-BE49-F238E27FC236}">
                  <a16:creationId xmlns:a16="http://schemas.microsoft.com/office/drawing/2014/main" id="{ED04ECBB-56DA-3033-4058-371982E72E91}"/>
                </a:ext>
              </a:extLst>
            </p:cNvPr>
            <p:cNvSpPr/>
            <p:nvPr/>
          </p:nvSpPr>
          <p:spPr>
            <a:xfrm>
              <a:off x="3740150" y="2981960"/>
              <a:ext cx="25400" cy="25400"/>
            </a:xfrm>
            <a:custGeom>
              <a:avLst/>
              <a:gdLst>
                <a:gd name="connsiteX0" fmla="*/ 12700 w 25400"/>
                <a:gd name="connsiteY0" fmla="*/ 0 h 25400"/>
                <a:gd name="connsiteX1" fmla="*/ 25400 w 25400"/>
                <a:gd name="connsiteY1" fmla="*/ 12700 h 25400"/>
                <a:gd name="connsiteX2" fmla="*/ 12700 w 25400"/>
                <a:gd name="connsiteY2" fmla="*/ 25400 h 25400"/>
                <a:gd name="connsiteX3" fmla="*/ 0 w 25400"/>
                <a:gd name="connsiteY3" fmla="*/ 12700 h 25400"/>
                <a:gd name="connsiteX4" fmla="*/ 12700 w 25400"/>
                <a:gd name="connsiteY4" fmla="*/ 0 h 2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00" h="2540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35" name="Group 434">
            <a:extLst>
              <a:ext uri="{FF2B5EF4-FFF2-40B4-BE49-F238E27FC236}">
                <a16:creationId xmlns:a16="http://schemas.microsoft.com/office/drawing/2014/main" id="{4AFE3593-56F6-638C-3A5C-955E64F05094}"/>
              </a:ext>
            </a:extLst>
          </p:cNvPr>
          <p:cNvGrpSpPr/>
          <p:nvPr/>
        </p:nvGrpSpPr>
        <p:grpSpPr>
          <a:xfrm>
            <a:off x="801369" y="3385820"/>
            <a:ext cx="8459471" cy="491489"/>
            <a:chOff x="801369" y="3385820"/>
            <a:chExt cx="8459471" cy="491489"/>
          </a:xfrm>
        </p:grpSpPr>
        <p:sp>
          <p:nvSpPr>
            <p:cNvPr id="159" name="Freeform 158">
              <a:extLst>
                <a:ext uri="{FF2B5EF4-FFF2-40B4-BE49-F238E27FC236}">
                  <a16:creationId xmlns:a16="http://schemas.microsoft.com/office/drawing/2014/main" id="{D81ECC94-AFA6-DD1A-D5E6-18CAEABCFC51}"/>
                </a:ext>
              </a:extLst>
            </p:cNvPr>
            <p:cNvSpPr/>
            <p:nvPr/>
          </p:nvSpPr>
          <p:spPr>
            <a:xfrm>
              <a:off x="801369" y="3450590"/>
              <a:ext cx="41910" cy="40639"/>
            </a:xfrm>
            <a:custGeom>
              <a:avLst/>
              <a:gdLst>
                <a:gd name="connsiteX0" fmla="*/ 20320 w 41910"/>
                <a:gd name="connsiteY0" fmla="*/ 0 h 40639"/>
                <a:gd name="connsiteX1" fmla="*/ 41910 w 41910"/>
                <a:gd name="connsiteY1" fmla="*/ 20320 h 40639"/>
                <a:gd name="connsiteX2" fmla="*/ 20320 w 41910"/>
                <a:gd name="connsiteY2" fmla="*/ 40640 h 40639"/>
                <a:gd name="connsiteX3" fmla="*/ 0 w 41910"/>
                <a:gd name="connsiteY3" fmla="*/ 20320 h 40639"/>
                <a:gd name="connsiteX4" fmla="*/ 20320 w 41910"/>
                <a:gd name="connsiteY4" fmla="*/ 0 h 40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10" h="40639">
                  <a:moveTo>
                    <a:pt x="20320" y="0"/>
                  </a:moveTo>
                  <a:cubicBezTo>
                    <a:pt x="33020" y="0"/>
                    <a:pt x="41910" y="7620"/>
                    <a:pt x="41910" y="20320"/>
                  </a:cubicBezTo>
                  <a:cubicBezTo>
                    <a:pt x="41910" y="33020"/>
                    <a:pt x="33020" y="40640"/>
                    <a:pt x="20320" y="40640"/>
                  </a:cubicBezTo>
                  <a:cubicBezTo>
                    <a:pt x="7620" y="40640"/>
                    <a:pt x="0" y="33020"/>
                    <a:pt x="0" y="20320"/>
                  </a:cubicBezTo>
                  <a:cubicBezTo>
                    <a:pt x="0" y="7620"/>
                    <a:pt x="7620" y="0"/>
                    <a:pt x="2032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 159">
              <a:extLst>
                <a:ext uri="{FF2B5EF4-FFF2-40B4-BE49-F238E27FC236}">
                  <a16:creationId xmlns:a16="http://schemas.microsoft.com/office/drawing/2014/main" id="{3BB2E42D-8D07-1DD6-689F-1FC3DFBB218F}"/>
                </a:ext>
              </a:extLst>
            </p:cNvPr>
            <p:cNvSpPr/>
            <p:nvPr/>
          </p:nvSpPr>
          <p:spPr>
            <a:xfrm>
              <a:off x="922019" y="3385820"/>
              <a:ext cx="104140" cy="170179"/>
            </a:xfrm>
            <a:custGeom>
              <a:avLst/>
              <a:gdLst>
                <a:gd name="connsiteX0" fmla="*/ 1270 w 104140"/>
                <a:gd name="connsiteY0" fmla="*/ 161290 h 170179"/>
                <a:gd name="connsiteX1" fmla="*/ 1270 w 104140"/>
                <a:gd name="connsiteY1" fmla="*/ 139700 h 170179"/>
                <a:gd name="connsiteX2" fmla="*/ 48260 w 104140"/>
                <a:gd name="connsiteY2" fmla="*/ 151130 h 170179"/>
                <a:gd name="connsiteX3" fmla="*/ 83820 w 104140"/>
                <a:gd name="connsiteY3" fmla="*/ 127000 h 170179"/>
                <a:gd name="connsiteX4" fmla="*/ 46990 w 104140"/>
                <a:gd name="connsiteY4" fmla="*/ 93980 h 170179"/>
                <a:gd name="connsiteX5" fmla="*/ 0 w 104140"/>
                <a:gd name="connsiteY5" fmla="*/ 44450 h 170179"/>
                <a:gd name="connsiteX6" fmla="*/ 54610 w 104140"/>
                <a:gd name="connsiteY6" fmla="*/ 0 h 170179"/>
                <a:gd name="connsiteX7" fmla="*/ 95250 w 104140"/>
                <a:gd name="connsiteY7" fmla="*/ 8890 h 170179"/>
                <a:gd name="connsiteX8" fmla="*/ 95250 w 104140"/>
                <a:gd name="connsiteY8" fmla="*/ 29210 h 170179"/>
                <a:gd name="connsiteX9" fmla="*/ 55880 w 104140"/>
                <a:gd name="connsiteY9" fmla="*/ 19050 h 170179"/>
                <a:gd name="connsiteX10" fmla="*/ 21590 w 104140"/>
                <a:gd name="connsiteY10" fmla="*/ 43180 h 170179"/>
                <a:gd name="connsiteX11" fmla="*/ 57150 w 104140"/>
                <a:gd name="connsiteY11" fmla="*/ 76200 h 170179"/>
                <a:gd name="connsiteX12" fmla="*/ 104140 w 104140"/>
                <a:gd name="connsiteY12" fmla="*/ 125730 h 170179"/>
                <a:gd name="connsiteX13" fmla="*/ 48260 w 104140"/>
                <a:gd name="connsiteY13" fmla="*/ 170180 h 170179"/>
                <a:gd name="connsiteX14" fmla="*/ 1270 w 104140"/>
                <a:gd name="connsiteY14" fmla="*/ 160020 h 170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40" h="170179">
                  <a:moveTo>
                    <a:pt x="1270" y="161290"/>
                  </a:moveTo>
                  <a:lnTo>
                    <a:pt x="1270" y="139700"/>
                  </a:lnTo>
                  <a:cubicBezTo>
                    <a:pt x="12700" y="146050"/>
                    <a:pt x="30480" y="151130"/>
                    <a:pt x="48260" y="151130"/>
                  </a:cubicBezTo>
                  <a:cubicBezTo>
                    <a:pt x="66040" y="151130"/>
                    <a:pt x="83820" y="142240"/>
                    <a:pt x="83820" y="127000"/>
                  </a:cubicBezTo>
                  <a:cubicBezTo>
                    <a:pt x="83820" y="111760"/>
                    <a:pt x="74930" y="102870"/>
                    <a:pt x="46990" y="93980"/>
                  </a:cubicBezTo>
                  <a:cubicBezTo>
                    <a:pt x="15240" y="82550"/>
                    <a:pt x="0" y="69850"/>
                    <a:pt x="0" y="44450"/>
                  </a:cubicBezTo>
                  <a:cubicBezTo>
                    <a:pt x="0" y="19050"/>
                    <a:pt x="22860" y="0"/>
                    <a:pt x="54610" y="0"/>
                  </a:cubicBezTo>
                  <a:cubicBezTo>
                    <a:pt x="86360" y="0"/>
                    <a:pt x="86360" y="3810"/>
                    <a:pt x="95250" y="8890"/>
                  </a:cubicBezTo>
                  <a:lnTo>
                    <a:pt x="95250" y="29210"/>
                  </a:lnTo>
                  <a:cubicBezTo>
                    <a:pt x="86360" y="24130"/>
                    <a:pt x="69850" y="19050"/>
                    <a:pt x="55880" y="19050"/>
                  </a:cubicBezTo>
                  <a:cubicBezTo>
                    <a:pt x="41910" y="19050"/>
                    <a:pt x="21590" y="27940"/>
                    <a:pt x="21590" y="43180"/>
                  </a:cubicBezTo>
                  <a:cubicBezTo>
                    <a:pt x="21590" y="58420"/>
                    <a:pt x="29210" y="66040"/>
                    <a:pt x="57150" y="76200"/>
                  </a:cubicBezTo>
                  <a:cubicBezTo>
                    <a:pt x="88900" y="87630"/>
                    <a:pt x="104140" y="100330"/>
                    <a:pt x="104140" y="125730"/>
                  </a:cubicBezTo>
                  <a:cubicBezTo>
                    <a:pt x="104140" y="151130"/>
                    <a:pt x="82550" y="170180"/>
                    <a:pt x="48260" y="170180"/>
                  </a:cubicBezTo>
                  <a:cubicBezTo>
                    <a:pt x="13970" y="170180"/>
                    <a:pt x="11430" y="165100"/>
                    <a:pt x="1270" y="1600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 160">
              <a:extLst>
                <a:ext uri="{FF2B5EF4-FFF2-40B4-BE49-F238E27FC236}">
                  <a16:creationId xmlns:a16="http://schemas.microsoft.com/office/drawing/2014/main" id="{F53185D5-C4C9-D23F-60CD-051F0A1EBEC2}"/>
                </a:ext>
              </a:extLst>
            </p:cNvPr>
            <p:cNvSpPr/>
            <p:nvPr/>
          </p:nvSpPr>
          <p:spPr>
            <a:xfrm>
              <a:off x="1056639" y="3436620"/>
              <a:ext cx="113030" cy="166370"/>
            </a:xfrm>
            <a:custGeom>
              <a:avLst/>
              <a:gdLst>
                <a:gd name="connsiteX0" fmla="*/ 0 w 113030"/>
                <a:gd name="connsiteY0" fmla="*/ 2540 h 166370"/>
                <a:gd name="connsiteX1" fmla="*/ 19050 w 113030"/>
                <a:gd name="connsiteY1" fmla="*/ 2540 h 166370"/>
                <a:gd name="connsiteX2" fmla="*/ 19050 w 113030"/>
                <a:gd name="connsiteY2" fmla="*/ 13970 h 166370"/>
                <a:gd name="connsiteX3" fmla="*/ 19050 w 113030"/>
                <a:gd name="connsiteY3" fmla="*/ 22860 h 166370"/>
                <a:gd name="connsiteX4" fmla="*/ 19050 w 113030"/>
                <a:gd name="connsiteY4" fmla="*/ 22860 h 166370"/>
                <a:gd name="connsiteX5" fmla="*/ 59690 w 113030"/>
                <a:gd name="connsiteY5" fmla="*/ 0 h 166370"/>
                <a:gd name="connsiteX6" fmla="*/ 113030 w 113030"/>
                <a:gd name="connsiteY6" fmla="*/ 59690 h 166370"/>
                <a:gd name="connsiteX7" fmla="*/ 60960 w 113030"/>
                <a:gd name="connsiteY7" fmla="*/ 119380 h 166370"/>
                <a:gd name="connsiteX8" fmla="*/ 21590 w 113030"/>
                <a:gd name="connsiteY8" fmla="*/ 96520 h 166370"/>
                <a:gd name="connsiteX9" fmla="*/ 21590 w 113030"/>
                <a:gd name="connsiteY9" fmla="*/ 96520 h 166370"/>
                <a:gd name="connsiteX10" fmla="*/ 21590 w 113030"/>
                <a:gd name="connsiteY10" fmla="*/ 105410 h 166370"/>
                <a:gd name="connsiteX11" fmla="*/ 21590 w 113030"/>
                <a:gd name="connsiteY11" fmla="*/ 166370 h 166370"/>
                <a:gd name="connsiteX12" fmla="*/ 0 w 113030"/>
                <a:gd name="connsiteY12" fmla="*/ 166370 h 166370"/>
                <a:gd name="connsiteX13" fmla="*/ 0 w 113030"/>
                <a:gd name="connsiteY13" fmla="*/ 1270 h 166370"/>
                <a:gd name="connsiteX14" fmla="*/ 92710 w 113030"/>
                <a:gd name="connsiteY14" fmla="*/ 59690 h 166370"/>
                <a:gd name="connsiteX15" fmla="*/ 57150 w 113030"/>
                <a:gd name="connsiteY15" fmla="*/ 17780 h 166370"/>
                <a:gd name="connsiteX16" fmla="*/ 21590 w 113030"/>
                <a:gd name="connsiteY16" fmla="*/ 59690 h 166370"/>
                <a:gd name="connsiteX17" fmla="*/ 57150 w 113030"/>
                <a:gd name="connsiteY17" fmla="*/ 101600 h 166370"/>
                <a:gd name="connsiteX18" fmla="*/ 92710 w 113030"/>
                <a:gd name="connsiteY18" fmla="*/ 5969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30" h="166370">
                  <a:moveTo>
                    <a:pt x="0" y="2540"/>
                  </a:moveTo>
                  <a:lnTo>
                    <a:pt x="19050" y="2540"/>
                  </a:lnTo>
                  <a:lnTo>
                    <a:pt x="19050" y="13970"/>
                  </a:lnTo>
                  <a:cubicBezTo>
                    <a:pt x="19050" y="19050"/>
                    <a:pt x="19050" y="22860"/>
                    <a:pt x="19050" y="22860"/>
                  </a:cubicBezTo>
                  <a:lnTo>
                    <a:pt x="19050" y="22860"/>
                  </a:lnTo>
                  <a:cubicBezTo>
                    <a:pt x="25400" y="11430"/>
                    <a:pt x="40640" y="0"/>
                    <a:pt x="59690" y="0"/>
                  </a:cubicBezTo>
                  <a:cubicBezTo>
                    <a:pt x="90170" y="0"/>
                    <a:pt x="113030" y="24130"/>
                    <a:pt x="113030" y="59690"/>
                  </a:cubicBezTo>
                  <a:cubicBezTo>
                    <a:pt x="113030" y="95250"/>
                    <a:pt x="90170" y="119380"/>
                    <a:pt x="60960" y="119380"/>
                  </a:cubicBezTo>
                  <a:cubicBezTo>
                    <a:pt x="31750" y="119380"/>
                    <a:pt x="27940" y="109220"/>
                    <a:pt x="21590" y="96520"/>
                  </a:cubicBezTo>
                  <a:lnTo>
                    <a:pt x="21590" y="96520"/>
                  </a:lnTo>
                  <a:cubicBezTo>
                    <a:pt x="21590" y="96520"/>
                    <a:pt x="21590" y="100330"/>
                    <a:pt x="21590" y="105410"/>
                  </a:cubicBezTo>
                  <a:lnTo>
                    <a:pt x="21590" y="166370"/>
                  </a:lnTo>
                  <a:lnTo>
                    <a:pt x="0" y="166370"/>
                  </a:lnTo>
                  <a:lnTo>
                    <a:pt x="0" y="1270"/>
                  </a:lnTo>
                  <a:close/>
                  <a:moveTo>
                    <a:pt x="92710" y="59690"/>
                  </a:moveTo>
                  <a:cubicBezTo>
                    <a:pt x="92710" y="35560"/>
                    <a:pt x="78740" y="17780"/>
                    <a:pt x="57150" y="17780"/>
                  </a:cubicBezTo>
                  <a:cubicBezTo>
                    <a:pt x="35560" y="17780"/>
                    <a:pt x="21590" y="30480"/>
                    <a:pt x="21590" y="59690"/>
                  </a:cubicBezTo>
                  <a:cubicBezTo>
                    <a:pt x="21590" y="88900"/>
                    <a:pt x="40640" y="101600"/>
                    <a:pt x="57150" y="101600"/>
                  </a:cubicBezTo>
                  <a:cubicBezTo>
                    <a:pt x="73660" y="101600"/>
                    <a:pt x="92710" y="83820"/>
                    <a:pt x="9271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 161">
              <a:extLst>
                <a:ext uri="{FF2B5EF4-FFF2-40B4-BE49-F238E27FC236}">
                  <a16:creationId xmlns:a16="http://schemas.microsoft.com/office/drawing/2014/main" id="{6EABD0B9-821E-5C25-6A54-0DC55CF929C2}"/>
                </a:ext>
              </a:extLst>
            </p:cNvPr>
            <p:cNvSpPr/>
            <p:nvPr/>
          </p:nvSpPr>
          <p:spPr>
            <a:xfrm>
              <a:off x="1195069" y="343789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 162">
              <a:extLst>
                <a:ext uri="{FF2B5EF4-FFF2-40B4-BE49-F238E27FC236}">
                  <a16:creationId xmlns:a16="http://schemas.microsoft.com/office/drawing/2014/main" id="{CDEDE8BC-A93C-5318-5D03-5ED448FDF5FB}"/>
                </a:ext>
              </a:extLst>
            </p:cNvPr>
            <p:cNvSpPr/>
            <p:nvPr/>
          </p:nvSpPr>
          <p:spPr>
            <a:xfrm>
              <a:off x="1327150" y="3436620"/>
              <a:ext cx="95250" cy="119379"/>
            </a:xfrm>
            <a:custGeom>
              <a:avLst/>
              <a:gdLst>
                <a:gd name="connsiteX0" fmla="*/ 60960 w 95250"/>
                <a:gd name="connsiteY0" fmla="*/ 100330 h 119379"/>
                <a:gd name="connsiteX1" fmla="*/ 95250 w 95250"/>
                <a:gd name="connsiteY1" fmla="*/ 90170 h 119379"/>
                <a:gd name="connsiteX2" fmla="*/ 95250 w 95250"/>
                <a:gd name="connsiteY2" fmla="*/ 110490 h 119379"/>
                <a:gd name="connsiteX3" fmla="*/ 59690 w 95250"/>
                <a:gd name="connsiteY3" fmla="*/ 119380 h 119379"/>
                <a:gd name="connsiteX4" fmla="*/ 0 w 95250"/>
                <a:gd name="connsiteY4" fmla="*/ 59690 h 119379"/>
                <a:gd name="connsiteX5" fmla="*/ 59690 w 95250"/>
                <a:gd name="connsiteY5" fmla="*/ 0 h 119379"/>
                <a:gd name="connsiteX6" fmla="*/ 95250 w 95250"/>
                <a:gd name="connsiteY6" fmla="*/ 8890 h 119379"/>
                <a:gd name="connsiteX7" fmla="*/ 95250 w 95250"/>
                <a:gd name="connsiteY7" fmla="*/ 29210 h 119379"/>
                <a:gd name="connsiteX8" fmla="*/ 60960 w 95250"/>
                <a:gd name="connsiteY8" fmla="*/ 19050 h 119379"/>
                <a:gd name="connsiteX9" fmla="*/ 21590 w 95250"/>
                <a:gd name="connsiteY9" fmla="*/ 59690 h 119379"/>
                <a:gd name="connsiteX10" fmla="*/ 60960 w 95250"/>
                <a:gd name="connsiteY10" fmla="*/ 10033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79">
                  <a:moveTo>
                    <a:pt x="60960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9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90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0" y="19050"/>
                  </a:cubicBezTo>
                  <a:cubicBezTo>
                    <a:pt x="38100" y="19050"/>
                    <a:pt x="21590" y="35560"/>
                    <a:pt x="21590" y="59690"/>
                  </a:cubicBezTo>
                  <a:cubicBezTo>
                    <a:pt x="21590" y="83820"/>
                    <a:pt x="38100" y="100330"/>
                    <a:pt x="6096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 163">
              <a:extLst>
                <a:ext uri="{FF2B5EF4-FFF2-40B4-BE49-F238E27FC236}">
                  <a16:creationId xmlns:a16="http://schemas.microsoft.com/office/drawing/2014/main" id="{FA11D7DC-3874-3E23-C607-B03AF0BF8F90}"/>
                </a:ext>
              </a:extLst>
            </p:cNvPr>
            <p:cNvSpPr/>
            <p:nvPr/>
          </p:nvSpPr>
          <p:spPr>
            <a:xfrm>
              <a:off x="1451610" y="3393440"/>
              <a:ext cx="25400" cy="160019"/>
            </a:xfrm>
            <a:custGeom>
              <a:avLst/>
              <a:gdLst>
                <a:gd name="connsiteX0" fmla="*/ 12700 w 25400"/>
                <a:gd name="connsiteY0" fmla="*/ 0 h 160019"/>
                <a:gd name="connsiteX1" fmla="*/ 25400 w 25400"/>
                <a:gd name="connsiteY1" fmla="*/ 12700 h 160019"/>
                <a:gd name="connsiteX2" fmla="*/ 12700 w 25400"/>
                <a:gd name="connsiteY2" fmla="*/ 25400 h 160019"/>
                <a:gd name="connsiteX3" fmla="*/ 0 w 25400"/>
                <a:gd name="connsiteY3" fmla="*/ 12700 h 160019"/>
                <a:gd name="connsiteX4" fmla="*/ 12700 w 25400"/>
                <a:gd name="connsiteY4" fmla="*/ 0 h 160019"/>
                <a:gd name="connsiteX5" fmla="*/ 22860 w 25400"/>
                <a:gd name="connsiteY5" fmla="*/ 45720 h 160019"/>
                <a:gd name="connsiteX6" fmla="*/ 22860 w 25400"/>
                <a:gd name="connsiteY6" fmla="*/ 160020 h 160019"/>
                <a:gd name="connsiteX7" fmla="*/ 1270 w 25400"/>
                <a:gd name="connsiteY7" fmla="*/ 160020 h 160019"/>
                <a:gd name="connsiteX8" fmla="*/ 1270 w 25400"/>
                <a:gd name="connsiteY8" fmla="*/ 45720 h 160019"/>
                <a:gd name="connsiteX9" fmla="*/ 22860 w 25400"/>
                <a:gd name="connsiteY9" fmla="*/ 45720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19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2AD2C641-DCB9-2EAF-C48C-0A27226A4248}"/>
                </a:ext>
              </a:extLst>
            </p:cNvPr>
            <p:cNvSpPr/>
            <p:nvPr/>
          </p:nvSpPr>
          <p:spPr>
            <a:xfrm>
              <a:off x="1504950" y="3385820"/>
              <a:ext cx="74929" cy="168909"/>
            </a:xfrm>
            <a:custGeom>
              <a:avLst/>
              <a:gdLst>
                <a:gd name="connsiteX0" fmla="*/ 16510 w 74929"/>
                <a:gd name="connsiteY0" fmla="*/ 53340 h 168909"/>
                <a:gd name="connsiteX1" fmla="*/ 16510 w 74929"/>
                <a:gd name="connsiteY1" fmla="*/ 40640 h 168909"/>
                <a:gd name="connsiteX2" fmla="*/ 58420 w 74929"/>
                <a:gd name="connsiteY2" fmla="*/ 0 h 168909"/>
                <a:gd name="connsiteX3" fmla="*/ 72390 w 74929"/>
                <a:gd name="connsiteY3" fmla="*/ 1270 h 168909"/>
                <a:gd name="connsiteX4" fmla="*/ 72390 w 74929"/>
                <a:gd name="connsiteY4" fmla="*/ 20320 h 168909"/>
                <a:gd name="connsiteX5" fmla="*/ 60960 w 74929"/>
                <a:gd name="connsiteY5" fmla="*/ 19050 h 168909"/>
                <a:gd name="connsiteX6" fmla="*/ 36830 w 74929"/>
                <a:gd name="connsiteY6" fmla="*/ 43180 h 168909"/>
                <a:gd name="connsiteX7" fmla="*/ 36830 w 74929"/>
                <a:gd name="connsiteY7" fmla="*/ 54610 h 168909"/>
                <a:gd name="connsiteX8" fmla="*/ 67310 w 74929"/>
                <a:gd name="connsiteY8" fmla="*/ 54610 h 168909"/>
                <a:gd name="connsiteX9" fmla="*/ 67310 w 74929"/>
                <a:gd name="connsiteY9" fmla="*/ 72390 h 168909"/>
                <a:gd name="connsiteX10" fmla="*/ 38100 w 74929"/>
                <a:gd name="connsiteY10" fmla="*/ 72390 h 168909"/>
                <a:gd name="connsiteX11" fmla="*/ 38100 w 74929"/>
                <a:gd name="connsiteY11" fmla="*/ 168910 h 168909"/>
                <a:gd name="connsiteX12" fmla="*/ 16510 w 74929"/>
                <a:gd name="connsiteY12" fmla="*/ 168910 h 168909"/>
                <a:gd name="connsiteX13" fmla="*/ 16510 w 74929"/>
                <a:gd name="connsiteY13" fmla="*/ 72390 h 168909"/>
                <a:gd name="connsiteX14" fmla="*/ 0 w 74929"/>
                <a:gd name="connsiteY14" fmla="*/ 72390 h 168909"/>
                <a:gd name="connsiteX15" fmla="*/ 0 w 74929"/>
                <a:gd name="connsiteY15" fmla="*/ 54610 h 168909"/>
                <a:gd name="connsiteX16" fmla="*/ 17780 w 74929"/>
                <a:gd name="connsiteY16" fmla="*/ 54610 h 168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929" h="168909">
                  <a:moveTo>
                    <a:pt x="16510" y="53340"/>
                  </a:moveTo>
                  <a:lnTo>
                    <a:pt x="16510" y="40640"/>
                  </a:lnTo>
                  <a:cubicBezTo>
                    <a:pt x="16510" y="16510"/>
                    <a:pt x="31750" y="0"/>
                    <a:pt x="58420" y="0"/>
                  </a:cubicBezTo>
                  <a:cubicBezTo>
                    <a:pt x="85090" y="0"/>
                    <a:pt x="71120" y="0"/>
                    <a:pt x="72390" y="1270"/>
                  </a:cubicBezTo>
                  <a:lnTo>
                    <a:pt x="72390" y="20320"/>
                  </a:lnTo>
                  <a:cubicBezTo>
                    <a:pt x="71120" y="20320"/>
                    <a:pt x="66040" y="19050"/>
                    <a:pt x="60960" y="19050"/>
                  </a:cubicBezTo>
                  <a:cubicBezTo>
                    <a:pt x="45720" y="19050"/>
                    <a:pt x="36830" y="26670"/>
                    <a:pt x="36830" y="43180"/>
                  </a:cubicBezTo>
                  <a:lnTo>
                    <a:pt x="36830" y="54610"/>
                  </a:lnTo>
                  <a:lnTo>
                    <a:pt x="67310" y="54610"/>
                  </a:lnTo>
                  <a:lnTo>
                    <a:pt x="67310" y="72390"/>
                  </a:lnTo>
                  <a:lnTo>
                    <a:pt x="38100" y="72390"/>
                  </a:lnTo>
                  <a:lnTo>
                    <a:pt x="38100" y="168910"/>
                  </a:lnTo>
                  <a:lnTo>
                    <a:pt x="16510" y="168910"/>
                  </a:lnTo>
                  <a:lnTo>
                    <a:pt x="16510" y="72390"/>
                  </a:lnTo>
                  <a:lnTo>
                    <a:pt x="0" y="72390"/>
                  </a:lnTo>
                  <a:lnTo>
                    <a:pt x="0" y="54610"/>
                  </a:lnTo>
                  <a:lnTo>
                    <a:pt x="17780" y="546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 165">
              <a:extLst>
                <a:ext uri="{FF2B5EF4-FFF2-40B4-BE49-F238E27FC236}">
                  <a16:creationId xmlns:a16="http://schemas.microsoft.com/office/drawing/2014/main" id="{A92C5F9F-B7E3-6C33-2FEC-F492016F5739}"/>
                </a:ext>
              </a:extLst>
            </p:cNvPr>
            <p:cNvSpPr/>
            <p:nvPr/>
          </p:nvSpPr>
          <p:spPr>
            <a:xfrm>
              <a:off x="1573191" y="3439159"/>
              <a:ext cx="120988" cy="167640"/>
            </a:xfrm>
            <a:custGeom>
              <a:avLst/>
              <a:gdLst>
                <a:gd name="connsiteX0" fmla="*/ 2878 w 120988"/>
                <a:gd name="connsiteY0" fmla="*/ 147320 h 167640"/>
                <a:gd name="connsiteX1" fmla="*/ 15578 w 120988"/>
                <a:gd name="connsiteY1" fmla="*/ 148590 h 167640"/>
                <a:gd name="connsiteX2" fmla="*/ 51138 w 120988"/>
                <a:gd name="connsiteY2" fmla="*/ 113030 h 167640"/>
                <a:gd name="connsiteX3" fmla="*/ 2878 w 120988"/>
                <a:gd name="connsiteY3" fmla="*/ 0 h 167640"/>
                <a:gd name="connsiteX4" fmla="*/ 27008 w 120988"/>
                <a:gd name="connsiteY4" fmla="*/ 0 h 167640"/>
                <a:gd name="connsiteX5" fmla="*/ 43518 w 120988"/>
                <a:gd name="connsiteY5" fmla="*/ 41910 h 167640"/>
                <a:gd name="connsiteX6" fmla="*/ 62568 w 120988"/>
                <a:gd name="connsiteY6" fmla="*/ 91440 h 167640"/>
                <a:gd name="connsiteX7" fmla="*/ 81618 w 120988"/>
                <a:gd name="connsiteY7" fmla="*/ 41910 h 167640"/>
                <a:gd name="connsiteX8" fmla="*/ 96858 w 120988"/>
                <a:gd name="connsiteY8" fmla="*/ 0 h 167640"/>
                <a:gd name="connsiteX9" fmla="*/ 120988 w 120988"/>
                <a:gd name="connsiteY9" fmla="*/ 0 h 167640"/>
                <a:gd name="connsiteX10" fmla="*/ 76538 w 120988"/>
                <a:gd name="connsiteY10" fmla="*/ 109220 h 167640"/>
                <a:gd name="connsiteX11" fmla="*/ 18118 w 120988"/>
                <a:gd name="connsiteY11" fmla="*/ 167640 h 167640"/>
                <a:gd name="connsiteX12" fmla="*/ 2878 w 120988"/>
                <a:gd name="connsiteY12" fmla="*/ 165100 h 167640"/>
                <a:gd name="connsiteX13" fmla="*/ 2878 w 120988"/>
                <a:gd name="connsiteY13" fmla="*/ 14732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988" h="167640">
                  <a:moveTo>
                    <a:pt x="2878" y="147320"/>
                  </a:moveTo>
                  <a:cubicBezTo>
                    <a:pt x="5418" y="147320"/>
                    <a:pt x="9228" y="148590"/>
                    <a:pt x="15578" y="148590"/>
                  </a:cubicBezTo>
                  <a:cubicBezTo>
                    <a:pt x="33358" y="148590"/>
                    <a:pt x="43518" y="133350"/>
                    <a:pt x="51138" y="113030"/>
                  </a:cubicBezTo>
                  <a:lnTo>
                    <a:pt x="2878" y="0"/>
                  </a:lnTo>
                  <a:lnTo>
                    <a:pt x="27008" y="0"/>
                  </a:lnTo>
                  <a:lnTo>
                    <a:pt x="43518" y="41910"/>
                  </a:lnTo>
                  <a:cubicBezTo>
                    <a:pt x="49868" y="58420"/>
                    <a:pt x="56218" y="74930"/>
                    <a:pt x="62568" y="91440"/>
                  </a:cubicBezTo>
                  <a:cubicBezTo>
                    <a:pt x="68918" y="78740"/>
                    <a:pt x="76538" y="55880"/>
                    <a:pt x="81618" y="41910"/>
                  </a:cubicBezTo>
                  <a:lnTo>
                    <a:pt x="96858" y="0"/>
                  </a:lnTo>
                  <a:lnTo>
                    <a:pt x="120988" y="0"/>
                  </a:lnTo>
                  <a:lnTo>
                    <a:pt x="76538" y="109220"/>
                  </a:lnTo>
                  <a:cubicBezTo>
                    <a:pt x="61298" y="147320"/>
                    <a:pt x="48598" y="167640"/>
                    <a:pt x="18118" y="167640"/>
                  </a:cubicBezTo>
                  <a:cubicBezTo>
                    <a:pt x="-12362" y="167640"/>
                    <a:pt x="5418" y="167640"/>
                    <a:pt x="2878" y="165100"/>
                  </a:cubicBezTo>
                  <a:lnTo>
                    <a:pt x="2878" y="1473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 166">
              <a:extLst>
                <a:ext uri="{FF2B5EF4-FFF2-40B4-BE49-F238E27FC236}">
                  <a16:creationId xmlns:a16="http://schemas.microsoft.com/office/drawing/2014/main" id="{FD01123C-526F-5BF1-3C5E-CB426C42074F}"/>
                </a:ext>
              </a:extLst>
            </p:cNvPr>
            <p:cNvSpPr/>
            <p:nvPr/>
          </p:nvSpPr>
          <p:spPr>
            <a:xfrm>
              <a:off x="1775460" y="3387090"/>
              <a:ext cx="104139" cy="166369"/>
            </a:xfrm>
            <a:custGeom>
              <a:avLst/>
              <a:gdLst>
                <a:gd name="connsiteX0" fmla="*/ 0 w 104139"/>
                <a:gd name="connsiteY0" fmla="*/ 1270 h 166369"/>
                <a:gd name="connsiteX1" fmla="*/ 21590 w 104139"/>
                <a:gd name="connsiteY1" fmla="*/ 1270 h 166369"/>
                <a:gd name="connsiteX2" fmla="*/ 21590 w 104139"/>
                <a:gd name="connsiteY2" fmla="*/ 64770 h 166369"/>
                <a:gd name="connsiteX3" fmla="*/ 21590 w 104139"/>
                <a:gd name="connsiteY3" fmla="*/ 76200 h 166369"/>
                <a:gd name="connsiteX4" fmla="*/ 21590 w 104139"/>
                <a:gd name="connsiteY4" fmla="*/ 76200 h 166369"/>
                <a:gd name="connsiteX5" fmla="*/ 64770 w 104139"/>
                <a:gd name="connsiteY5" fmla="*/ 48260 h 166369"/>
                <a:gd name="connsiteX6" fmla="*/ 104140 w 104139"/>
                <a:gd name="connsiteY6" fmla="*/ 93980 h 166369"/>
                <a:gd name="connsiteX7" fmla="*/ 104140 w 104139"/>
                <a:gd name="connsiteY7" fmla="*/ 166370 h 166369"/>
                <a:gd name="connsiteX8" fmla="*/ 82550 w 104139"/>
                <a:gd name="connsiteY8" fmla="*/ 166370 h 166369"/>
                <a:gd name="connsiteX9" fmla="*/ 82550 w 104139"/>
                <a:gd name="connsiteY9" fmla="*/ 99060 h 166369"/>
                <a:gd name="connsiteX10" fmla="*/ 60960 w 104139"/>
                <a:gd name="connsiteY10" fmla="*/ 68580 h 166369"/>
                <a:gd name="connsiteX11" fmla="*/ 22860 w 104139"/>
                <a:gd name="connsiteY11" fmla="*/ 109220 h 166369"/>
                <a:gd name="connsiteX12" fmla="*/ 22860 w 104139"/>
                <a:gd name="connsiteY12" fmla="*/ 165100 h 166369"/>
                <a:gd name="connsiteX13" fmla="*/ 1270 w 104139"/>
                <a:gd name="connsiteY13" fmla="*/ 165100 h 166369"/>
                <a:gd name="connsiteX14" fmla="*/ 1270 w 104139"/>
                <a:gd name="connsiteY14" fmla="*/ 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39" h="166369">
                  <a:moveTo>
                    <a:pt x="0" y="1270"/>
                  </a:moveTo>
                  <a:lnTo>
                    <a:pt x="21590" y="1270"/>
                  </a:lnTo>
                  <a:lnTo>
                    <a:pt x="21590" y="64770"/>
                  </a:lnTo>
                  <a:cubicBezTo>
                    <a:pt x="21590" y="69850"/>
                    <a:pt x="21590" y="74930"/>
                    <a:pt x="21590" y="76200"/>
                  </a:cubicBezTo>
                  <a:lnTo>
                    <a:pt x="21590" y="76200"/>
                  </a:lnTo>
                  <a:cubicBezTo>
                    <a:pt x="26670" y="66040"/>
                    <a:pt x="40640" y="48260"/>
                    <a:pt x="64770" y="48260"/>
                  </a:cubicBezTo>
                  <a:cubicBezTo>
                    <a:pt x="88900" y="48260"/>
                    <a:pt x="104140" y="64770"/>
                    <a:pt x="104140" y="93980"/>
                  </a:cubicBezTo>
                  <a:lnTo>
                    <a:pt x="104140" y="166370"/>
                  </a:lnTo>
                  <a:lnTo>
                    <a:pt x="82550" y="166370"/>
                  </a:lnTo>
                  <a:lnTo>
                    <a:pt x="82550" y="99060"/>
                  </a:lnTo>
                  <a:cubicBezTo>
                    <a:pt x="82550" y="83820"/>
                    <a:pt x="80010" y="68580"/>
                    <a:pt x="60960" y="68580"/>
                  </a:cubicBezTo>
                  <a:cubicBezTo>
                    <a:pt x="41910" y="68580"/>
                    <a:pt x="22860" y="86360"/>
                    <a:pt x="22860" y="109220"/>
                  </a:cubicBezTo>
                  <a:lnTo>
                    <a:pt x="22860" y="165100"/>
                  </a:lnTo>
                  <a:lnTo>
                    <a:pt x="1270" y="16510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 167">
              <a:extLst>
                <a:ext uri="{FF2B5EF4-FFF2-40B4-BE49-F238E27FC236}">
                  <a16:creationId xmlns:a16="http://schemas.microsoft.com/office/drawing/2014/main" id="{6E4C1E89-899A-C0FD-9EE6-84BA45385F57}"/>
                </a:ext>
              </a:extLst>
            </p:cNvPr>
            <p:cNvSpPr/>
            <p:nvPr/>
          </p:nvSpPr>
          <p:spPr>
            <a:xfrm>
              <a:off x="1908810" y="3436620"/>
              <a:ext cx="116839" cy="119379"/>
            </a:xfrm>
            <a:custGeom>
              <a:avLst/>
              <a:gdLst>
                <a:gd name="connsiteX0" fmla="*/ 116840 w 116839"/>
                <a:gd name="connsiteY0" fmla="*/ 59690 h 119379"/>
                <a:gd name="connsiteX1" fmla="*/ 58420 w 116839"/>
                <a:gd name="connsiteY1" fmla="*/ 119380 h 119379"/>
                <a:gd name="connsiteX2" fmla="*/ 0 w 116839"/>
                <a:gd name="connsiteY2" fmla="*/ 59690 h 119379"/>
                <a:gd name="connsiteX3" fmla="*/ 58420 w 116839"/>
                <a:gd name="connsiteY3" fmla="*/ 0 h 119379"/>
                <a:gd name="connsiteX4" fmla="*/ 116840 w 116839"/>
                <a:gd name="connsiteY4" fmla="*/ 59690 h 119379"/>
                <a:gd name="connsiteX5" fmla="*/ 96520 w 116839"/>
                <a:gd name="connsiteY5" fmla="*/ 59690 h 119379"/>
                <a:gd name="connsiteX6" fmla="*/ 58420 w 116839"/>
                <a:gd name="connsiteY6" fmla="*/ 17780 h 119379"/>
                <a:gd name="connsiteX7" fmla="*/ 20320 w 116839"/>
                <a:gd name="connsiteY7" fmla="*/ 59690 h 119379"/>
                <a:gd name="connsiteX8" fmla="*/ 58420 w 116839"/>
                <a:gd name="connsiteY8" fmla="*/ 101600 h 119379"/>
                <a:gd name="connsiteX9" fmla="*/ 96520 w 116839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39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 168">
              <a:extLst>
                <a:ext uri="{FF2B5EF4-FFF2-40B4-BE49-F238E27FC236}">
                  <a16:creationId xmlns:a16="http://schemas.microsoft.com/office/drawing/2014/main" id="{E0C7C548-1657-32F7-1201-096D21644791}"/>
                </a:ext>
              </a:extLst>
            </p:cNvPr>
            <p:cNvSpPr/>
            <p:nvPr/>
          </p:nvSpPr>
          <p:spPr>
            <a:xfrm>
              <a:off x="2038350" y="3439159"/>
              <a:ext cx="177800" cy="116840"/>
            </a:xfrm>
            <a:custGeom>
              <a:avLst/>
              <a:gdLst>
                <a:gd name="connsiteX0" fmla="*/ 123190 w 177800"/>
                <a:gd name="connsiteY0" fmla="*/ 82550 h 116840"/>
                <a:gd name="connsiteX1" fmla="*/ 154940 w 177800"/>
                <a:gd name="connsiteY1" fmla="*/ 0 h 116840"/>
                <a:gd name="connsiteX2" fmla="*/ 177800 w 177800"/>
                <a:gd name="connsiteY2" fmla="*/ 0 h 116840"/>
                <a:gd name="connsiteX3" fmla="*/ 129540 w 177800"/>
                <a:gd name="connsiteY3" fmla="*/ 116840 h 116840"/>
                <a:gd name="connsiteX4" fmla="*/ 118110 w 177800"/>
                <a:gd name="connsiteY4" fmla="*/ 116840 h 116840"/>
                <a:gd name="connsiteX5" fmla="*/ 88900 w 177800"/>
                <a:gd name="connsiteY5" fmla="*/ 39370 h 116840"/>
                <a:gd name="connsiteX6" fmla="*/ 59690 w 177800"/>
                <a:gd name="connsiteY6" fmla="*/ 116840 h 116840"/>
                <a:gd name="connsiteX7" fmla="*/ 48260 w 177800"/>
                <a:gd name="connsiteY7" fmla="*/ 116840 h 116840"/>
                <a:gd name="connsiteX8" fmla="*/ 0 w 177800"/>
                <a:gd name="connsiteY8" fmla="*/ 0 h 116840"/>
                <a:gd name="connsiteX9" fmla="*/ 22860 w 177800"/>
                <a:gd name="connsiteY9" fmla="*/ 0 h 116840"/>
                <a:gd name="connsiteX10" fmla="*/ 53340 w 177800"/>
                <a:gd name="connsiteY10" fmla="*/ 82550 h 116840"/>
                <a:gd name="connsiteX11" fmla="*/ 82550 w 177800"/>
                <a:gd name="connsiteY11" fmla="*/ 1270 h 116840"/>
                <a:gd name="connsiteX12" fmla="*/ 93980 w 177800"/>
                <a:gd name="connsiteY12" fmla="*/ 1270 h 116840"/>
                <a:gd name="connsiteX13" fmla="*/ 123190 w 177800"/>
                <a:gd name="connsiteY13" fmla="*/ 8255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800" h="116840">
                  <a:moveTo>
                    <a:pt x="123190" y="82550"/>
                  </a:moveTo>
                  <a:lnTo>
                    <a:pt x="154940" y="0"/>
                  </a:lnTo>
                  <a:lnTo>
                    <a:pt x="177800" y="0"/>
                  </a:lnTo>
                  <a:lnTo>
                    <a:pt x="129540" y="116840"/>
                  </a:lnTo>
                  <a:lnTo>
                    <a:pt x="118110" y="116840"/>
                  </a:lnTo>
                  <a:lnTo>
                    <a:pt x="88900" y="39370"/>
                  </a:lnTo>
                  <a:lnTo>
                    <a:pt x="59690" y="116840"/>
                  </a:lnTo>
                  <a:lnTo>
                    <a:pt x="48260" y="116840"/>
                  </a:lnTo>
                  <a:lnTo>
                    <a:pt x="0" y="0"/>
                  </a:lnTo>
                  <a:lnTo>
                    <a:pt x="22860" y="0"/>
                  </a:lnTo>
                  <a:lnTo>
                    <a:pt x="53340" y="82550"/>
                  </a:lnTo>
                  <a:lnTo>
                    <a:pt x="82550" y="1270"/>
                  </a:lnTo>
                  <a:lnTo>
                    <a:pt x="93980" y="1270"/>
                  </a:lnTo>
                  <a:lnTo>
                    <a:pt x="123190" y="825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 169">
              <a:extLst>
                <a:ext uri="{FF2B5EF4-FFF2-40B4-BE49-F238E27FC236}">
                  <a16:creationId xmlns:a16="http://schemas.microsoft.com/office/drawing/2014/main" id="{5B5B40D7-1D4F-2A34-AAD1-419E1EC00B63}"/>
                </a:ext>
              </a:extLst>
            </p:cNvPr>
            <p:cNvSpPr/>
            <p:nvPr/>
          </p:nvSpPr>
          <p:spPr>
            <a:xfrm>
              <a:off x="2287270" y="3436620"/>
              <a:ext cx="116839" cy="119379"/>
            </a:xfrm>
            <a:custGeom>
              <a:avLst/>
              <a:gdLst>
                <a:gd name="connsiteX0" fmla="*/ 116840 w 116839"/>
                <a:gd name="connsiteY0" fmla="*/ 59690 h 119379"/>
                <a:gd name="connsiteX1" fmla="*/ 58420 w 116839"/>
                <a:gd name="connsiteY1" fmla="*/ 119380 h 119379"/>
                <a:gd name="connsiteX2" fmla="*/ 0 w 116839"/>
                <a:gd name="connsiteY2" fmla="*/ 59690 h 119379"/>
                <a:gd name="connsiteX3" fmla="*/ 58420 w 116839"/>
                <a:gd name="connsiteY3" fmla="*/ 0 h 119379"/>
                <a:gd name="connsiteX4" fmla="*/ 116840 w 116839"/>
                <a:gd name="connsiteY4" fmla="*/ 59690 h 119379"/>
                <a:gd name="connsiteX5" fmla="*/ 96520 w 116839"/>
                <a:gd name="connsiteY5" fmla="*/ 59690 h 119379"/>
                <a:gd name="connsiteX6" fmla="*/ 58420 w 116839"/>
                <a:gd name="connsiteY6" fmla="*/ 17780 h 119379"/>
                <a:gd name="connsiteX7" fmla="*/ 20320 w 116839"/>
                <a:gd name="connsiteY7" fmla="*/ 59690 h 119379"/>
                <a:gd name="connsiteX8" fmla="*/ 58420 w 116839"/>
                <a:gd name="connsiteY8" fmla="*/ 101600 h 119379"/>
                <a:gd name="connsiteX9" fmla="*/ 96520 w 116839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39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 170">
              <a:extLst>
                <a:ext uri="{FF2B5EF4-FFF2-40B4-BE49-F238E27FC236}">
                  <a16:creationId xmlns:a16="http://schemas.microsoft.com/office/drawing/2014/main" id="{8CEA7E9B-32AF-9216-6AE4-2A28A05FE25C}"/>
                </a:ext>
              </a:extLst>
            </p:cNvPr>
            <p:cNvSpPr/>
            <p:nvPr/>
          </p:nvSpPr>
          <p:spPr>
            <a:xfrm>
              <a:off x="2434589" y="3437890"/>
              <a:ext cx="101600" cy="118109"/>
            </a:xfrm>
            <a:custGeom>
              <a:avLst/>
              <a:gdLst>
                <a:gd name="connsiteX0" fmla="*/ 81280 w 101600"/>
                <a:gd name="connsiteY0" fmla="*/ 115570 h 118109"/>
                <a:gd name="connsiteX1" fmla="*/ 81280 w 101600"/>
                <a:gd name="connsiteY1" fmla="*/ 99060 h 118109"/>
                <a:gd name="connsiteX2" fmla="*/ 81280 w 101600"/>
                <a:gd name="connsiteY2" fmla="*/ 90170 h 118109"/>
                <a:gd name="connsiteX3" fmla="*/ 81280 w 101600"/>
                <a:gd name="connsiteY3" fmla="*/ 90170 h 118109"/>
                <a:gd name="connsiteX4" fmla="*/ 39370 w 101600"/>
                <a:gd name="connsiteY4" fmla="*/ 118110 h 118109"/>
                <a:gd name="connsiteX5" fmla="*/ 0 w 101600"/>
                <a:gd name="connsiteY5" fmla="*/ 72390 h 118109"/>
                <a:gd name="connsiteX6" fmla="*/ 0 w 101600"/>
                <a:gd name="connsiteY6" fmla="*/ 0 h 118109"/>
                <a:gd name="connsiteX7" fmla="*/ 21590 w 101600"/>
                <a:gd name="connsiteY7" fmla="*/ 0 h 118109"/>
                <a:gd name="connsiteX8" fmla="*/ 21590 w 101600"/>
                <a:gd name="connsiteY8" fmla="*/ 67310 h 118109"/>
                <a:gd name="connsiteX9" fmla="*/ 43180 w 101600"/>
                <a:gd name="connsiteY9" fmla="*/ 97790 h 118109"/>
                <a:gd name="connsiteX10" fmla="*/ 80010 w 101600"/>
                <a:gd name="connsiteY10" fmla="*/ 57150 h 118109"/>
                <a:gd name="connsiteX11" fmla="*/ 80010 w 101600"/>
                <a:gd name="connsiteY11" fmla="*/ 1270 h 118109"/>
                <a:gd name="connsiteX12" fmla="*/ 101600 w 101600"/>
                <a:gd name="connsiteY12" fmla="*/ 1270 h 118109"/>
                <a:gd name="connsiteX13" fmla="*/ 101600 w 101600"/>
                <a:gd name="connsiteY13" fmla="*/ 115570 h 118109"/>
                <a:gd name="connsiteX14" fmla="*/ 81280 w 101600"/>
                <a:gd name="connsiteY14" fmla="*/ 11557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00" h="118109">
                  <a:moveTo>
                    <a:pt x="81280" y="115570"/>
                  </a:moveTo>
                  <a:lnTo>
                    <a:pt x="81280" y="99060"/>
                  </a:lnTo>
                  <a:cubicBezTo>
                    <a:pt x="81280" y="93980"/>
                    <a:pt x="81280" y="91440"/>
                    <a:pt x="81280" y="90170"/>
                  </a:cubicBezTo>
                  <a:lnTo>
                    <a:pt x="81280" y="90170"/>
                  </a:lnTo>
                  <a:cubicBezTo>
                    <a:pt x="77470" y="100330"/>
                    <a:pt x="62230" y="118110"/>
                    <a:pt x="39370" y="118110"/>
                  </a:cubicBezTo>
                  <a:cubicBezTo>
                    <a:pt x="16510" y="118110"/>
                    <a:pt x="0" y="101600"/>
                    <a:pt x="0" y="72390"/>
                  </a:cubicBezTo>
                  <a:lnTo>
                    <a:pt x="0" y="0"/>
                  </a:lnTo>
                  <a:lnTo>
                    <a:pt x="21590" y="0"/>
                  </a:lnTo>
                  <a:lnTo>
                    <a:pt x="21590" y="67310"/>
                  </a:lnTo>
                  <a:cubicBezTo>
                    <a:pt x="21590" y="82550"/>
                    <a:pt x="24130" y="97790"/>
                    <a:pt x="43180" y="97790"/>
                  </a:cubicBezTo>
                  <a:cubicBezTo>
                    <a:pt x="62230" y="97790"/>
                    <a:pt x="80010" y="80010"/>
                    <a:pt x="80010" y="57150"/>
                  </a:cubicBezTo>
                  <a:lnTo>
                    <a:pt x="80010" y="1270"/>
                  </a:lnTo>
                  <a:lnTo>
                    <a:pt x="101600" y="1270"/>
                  </a:lnTo>
                  <a:lnTo>
                    <a:pt x="101600" y="115570"/>
                  </a:lnTo>
                  <a:lnTo>
                    <a:pt x="8128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 171">
              <a:extLst>
                <a:ext uri="{FF2B5EF4-FFF2-40B4-BE49-F238E27FC236}">
                  <a16:creationId xmlns:a16="http://schemas.microsoft.com/office/drawing/2014/main" id="{95265142-0D57-E2F7-4978-796FB756FBAA}"/>
                </a:ext>
              </a:extLst>
            </p:cNvPr>
            <p:cNvSpPr/>
            <p:nvPr/>
          </p:nvSpPr>
          <p:spPr>
            <a:xfrm>
              <a:off x="2575560" y="3437890"/>
              <a:ext cx="66592" cy="116839"/>
            </a:xfrm>
            <a:custGeom>
              <a:avLst/>
              <a:gdLst>
                <a:gd name="connsiteX0" fmla="*/ 1270 w 66592"/>
                <a:gd name="connsiteY0" fmla="*/ 1270 h 116839"/>
                <a:gd name="connsiteX1" fmla="*/ 21590 w 66592"/>
                <a:gd name="connsiteY1" fmla="*/ 1270 h 116839"/>
                <a:gd name="connsiteX2" fmla="*/ 21590 w 66592"/>
                <a:gd name="connsiteY2" fmla="*/ 17780 h 116839"/>
                <a:gd name="connsiteX3" fmla="*/ 21590 w 66592"/>
                <a:gd name="connsiteY3" fmla="*/ 26670 h 116839"/>
                <a:gd name="connsiteX4" fmla="*/ 21590 w 66592"/>
                <a:gd name="connsiteY4" fmla="*/ 26670 h 116839"/>
                <a:gd name="connsiteX5" fmla="*/ 57150 w 66592"/>
                <a:gd name="connsiteY5" fmla="*/ 0 h 116839"/>
                <a:gd name="connsiteX6" fmla="*/ 63500 w 66592"/>
                <a:gd name="connsiteY6" fmla="*/ 0 h 116839"/>
                <a:gd name="connsiteX7" fmla="*/ 63500 w 66592"/>
                <a:gd name="connsiteY7" fmla="*/ 20320 h 116839"/>
                <a:gd name="connsiteX8" fmla="*/ 57150 w 66592"/>
                <a:gd name="connsiteY8" fmla="*/ 20320 h 116839"/>
                <a:gd name="connsiteX9" fmla="*/ 21590 w 66592"/>
                <a:gd name="connsiteY9" fmla="*/ 67310 h 116839"/>
                <a:gd name="connsiteX10" fmla="*/ 21590 w 66592"/>
                <a:gd name="connsiteY10" fmla="*/ 116840 h 116839"/>
                <a:gd name="connsiteX11" fmla="*/ 0 w 66592"/>
                <a:gd name="connsiteY11" fmla="*/ 116840 h 116839"/>
                <a:gd name="connsiteX12" fmla="*/ 0 w 66592"/>
                <a:gd name="connsiteY12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39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 172">
              <a:extLst>
                <a:ext uri="{FF2B5EF4-FFF2-40B4-BE49-F238E27FC236}">
                  <a16:creationId xmlns:a16="http://schemas.microsoft.com/office/drawing/2014/main" id="{6A523C73-2811-B8DC-E731-50439D563236}"/>
                </a:ext>
              </a:extLst>
            </p:cNvPr>
            <p:cNvSpPr/>
            <p:nvPr/>
          </p:nvSpPr>
          <p:spPr>
            <a:xfrm>
              <a:off x="2724150" y="3388359"/>
              <a:ext cx="114300" cy="166370"/>
            </a:xfrm>
            <a:custGeom>
              <a:avLst/>
              <a:gdLst>
                <a:gd name="connsiteX0" fmla="*/ 1270 w 114300"/>
                <a:gd name="connsiteY0" fmla="*/ 0 h 166370"/>
                <a:gd name="connsiteX1" fmla="*/ 22860 w 114300"/>
                <a:gd name="connsiteY1" fmla="*/ 0 h 166370"/>
                <a:gd name="connsiteX2" fmla="*/ 22860 w 114300"/>
                <a:gd name="connsiteY2" fmla="*/ 58420 h 166370"/>
                <a:gd name="connsiteX3" fmla="*/ 22860 w 114300"/>
                <a:gd name="connsiteY3" fmla="*/ 67310 h 166370"/>
                <a:gd name="connsiteX4" fmla="*/ 22860 w 114300"/>
                <a:gd name="connsiteY4" fmla="*/ 67310 h 166370"/>
                <a:gd name="connsiteX5" fmla="*/ 62230 w 114300"/>
                <a:gd name="connsiteY5" fmla="*/ 46990 h 166370"/>
                <a:gd name="connsiteX6" fmla="*/ 114300 w 114300"/>
                <a:gd name="connsiteY6" fmla="*/ 106680 h 166370"/>
                <a:gd name="connsiteX7" fmla="*/ 60960 w 114300"/>
                <a:gd name="connsiteY7" fmla="*/ 166370 h 166370"/>
                <a:gd name="connsiteX8" fmla="*/ 20320 w 114300"/>
                <a:gd name="connsiteY8" fmla="*/ 142240 h 166370"/>
                <a:gd name="connsiteX9" fmla="*/ 20320 w 114300"/>
                <a:gd name="connsiteY9" fmla="*/ 142240 h 166370"/>
                <a:gd name="connsiteX10" fmla="*/ 20320 w 114300"/>
                <a:gd name="connsiteY10" fmla="*/ 151130 h 166370"/>
                <a:gd name="connsiteX11" fmla="*/ 20320 w 114300"/>
                <a:gd name="connsiteY11" fmla="*/ 165100 h 166370"/>
                <a:gd name="connsiteX12" fmla="*/ 0 w 114300"/>
                <a:gd name="connsiteY12" fmla="*/ 165100 h 166370"/>
                <a:gd name="connsiteX13" fmla="*/ 0 w 114300"/>
                <a:gd name="connsiteY13" fmla="*/ 0 h 166370"/>
                <a:gd name="connsiteX14" fmla="*/ 22860 w 114300"/>
                <a:gd name="connsiteY14" fmla="*/ 107950 h 166370"/>
                <a:gd name="connsiteX15" fmla="*/ 58420 w 114300"/>
                <a:gd name="connsiteY15" fmla="*/ 149860 h 166370"/>
                <a:gd name="connsiteX16" fmla="*/ 93980 w 114300"/>
                <a:gd name="connsiteY16" fmla="*/ 107950 h 166370"/>
                <a:gd name="connsiteX17" fmla="*/ 58420 w 114300"/>
                <a:gd name="connsiteY17" fmla="*/ 66040 h 166370"/>
                <a:gd name="connsiteX18" fmla="*/ 22860 w 114300"/>
                <a:gd name="connsiteY18" fmla="*/ 10795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4300" h="166370">
                  <a:moveTo>
                    <a:pt x="1270" y="0"/>
                  </a:moveTo>
                  <a:lnTo>
                    <a:pt x="22860" y="0"/>
                  </a:lnTo>
                  <a:lnTo>
                    <a:pt x="22860" y="58420"/>
                  </a:lnTo>
                  <a:cubicBezTo>
                    <a:pt x="22860" y="64770"/>
                    <a:pt x="22860" y="67310"/>
                    <a:pt x="22860" y="67310"/>
                  </a:cubicBezTo>
                  <a:lnTo>
                    <a:pt x="22860" y="67310"/>
                  </a:lnTo>
                  <a:cubicBezTo>
                    <a:pt x="29210" y="57150"/>
                    <a:pt x="44450" y="46990"/>
                    <a:pt x="62230" y="46990"/>
                  </a:cubicBezTo>
                  <a:cubicBezTo>
                    <a:pt x="91440" y="46990"/>
                    <a:pt x="114300" y="71120"/>
                    <a:pt x="114300" y="106680"/>
                  </a:cubicBezTo>
                  <a:cubicBezTo>
                    <a:pt x="114300" y="142240"/>
                    <a:pt x="91440" y="166370"/>
                    <a:pt x="60960" y="166370"/>
                  </a:cubicBezTo>
                  <a:cubicBezTo>
                    <a:pt x="30480" y="166370"/>
                    <a:pt x="26670" y="154940"/>
                    <a:pt x="20320" y="142240"/>
                  </a:cubicBezTo>
                  <a:lnTo>
                    <a:pt x="20320" y="142240"/>
                  </a:lnTo>
                  <a:cubicBezTo>
                    <a:pt x="20320" y="142240"/>
                    <a:pt x="20320" y="146050"/>
                    <a:pt x="20320" y="151130"/>
                  </a:cubicBezTo>
                  <a:lnTo>
                    <a:pt x="20320" y="165100"/>
                  </a:lnTo>
                  <a:lnTo>
                    <a:pt x="0" y="165100"/>
                  </a:lnTo>
                  <a:lnTo>
                    <a:pt x="0" y="0"/>
                  </a:lnTo>
                  <a:close/>
                  <a:moveTo>
                    <a:pt x="22860" y="107950"/>
                  </a:moveTo>
                  <a:cubicBezTo>
                    <a:pt x="22860" y="135890"/>
                    <a:pt x="41910" y="149860"/>
                    <a:pt x="58420" y="149860"/>
                  </a:cubicBezTo>
                  <a:cubicBezTo>
                    <a:pt x="74930" y="149860"/>
                    <a:pt x="93980" y="132080"/>
                    <a:pt x="93980" y="107950"/>
                  </a:cubicBezTo>
                  <a:cubicBezTo>
                    <a:pt x="93980" y="83820"/>
                    <a:pt x="80010" y="66040"/>
                    <a:pt x="58420" y="66040"/>
                  </a:cubicBezTo>
                  <a:cubicBezTo>
                    <a:pt x="36830" y="66040"/>
                    <a:pt x="22860" y="78740"/>
                    <a:pt x="2286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 173">
              <a:extLst>
                <a:ext uri="{FF2B5EF4-FFF2-40B4-BE49-F238E27FC236}">
                  <a16:creationId xmlns:a16="http://schemas.microsoft.com/office/drawing/2014/main" id="{54F8A095-9EE1-F6EA-3EE6-6C5FDD97E5E3}"/>
                </a:ext>
              </a:extLst>
            </p:cNvPr>
            <p:cNvSpPr/>
            <p:nvPr/>
          </p:nvSpPr>
          <p:spPr>
            <a:xfrm>
              <a:off x="2868929" y="3437890"/>
              <a:ext cx="101600" cy="118109"/>
            </a:xfrm>
            <a:custGeom>
              <a:avLst/>
              <a:gdLst>
                <a:gd name="connsiteX0" fmla="*/ 81280 w 101600"/>
                <a:gd name="connsiteY0" fmla="*/ 115570 h 118109"/>
                <a:gd name="connsiteX1" fmla="*/ 81280 w 101600"/>
                <a:gd name="connsiteY1" fmla="*/ 99060 h 118109"/>
                <a:gd name="connsiteX2" fmla="*/ 81280 w 101600"/>
                <a:gd name="connsiteY2" fmla="*/ 90170 h 118109"/>
                <a:gd name="connsiteX3" fmla="*/ 81280 w 101600"/>
                <a:gd name="connsiteY3" fmla="*/ 90170 h 118109"/>
                <a:gd name="connsiteX4" fmla="*/ 39370 w 101600"/>
                <a:gd name="connsiteY4" fmla="*/ 118110 h 118109"/>
                <a:gd name="connsiteX5" fmla="*/ 0 w 101600"/>
                <a:gd name="connsiteY5" fmla="*/ 72390 h 118109"/>
                <a:gd name="connsiteX6" fmla="*/ 0 w 101600"/>
                <a:gd name="connsiteY6" fmla="*/ 0 h 118109"/>
                <a:gd name="connsiteX7" fmla="*/ 21590 w 101600"/>
                <a:gd name="connsiteY7" fmla="*/ 0 h 118109"/>
                <a:gd name="connsiteX8" fmla="*/ 21590 w 101600"/>
                <a:gd name="connsiteY8" fmla="*/ 67310 h 118109"/>
                <a:gd name="connsiteX9" fmla="*/ 43180 w 101600"/>
                <a:gd name="connsiteY9" fmla="*/ 97790 h 118109"/>
                <a:gd name="connsiteX10" fmla="*/ 80010 w 101600"/>
                <a:gd name="connsiteY10" fmla="*/ 57150 h 118109"/>
                <a:gd name="connsiteX11" fmla="*/ 80010 w 101600"/>
                <a:gd name="connsiteY11" fmla="*/ 1270 h 118109"/>
                <a:gd name="connsiteX12" fmla="*/ 101600 w 101600"/>
                <a:gd name="connsiteY12" fmla="*/ 1270 h 118109"/>
                <a:gd name="connsiteX13" fmla="*/ 101600 w 101600"/>
                <a:gd name="connsiteY13" fmla="*/ 115570 h 118109"/>
                <a:gd name="connsiteX14" fmla="*/ 81280 w 101600"/>
                <a:gd name="connsiteY14" fmla="*/ 11557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00" h="118109">
                  <a:moveTo>
                    <a:pt x="81280" y="115570"/>
                  </a:moveTo>
                  <a:lnTo>
                    <a:pt x="81280" y="99060"/>
                  </a:lnTo>
                  <a:cubicBezTo>
                    <a:pt x="81280" y="93980"/>
                    <a:pt x="81280" y="91440"/>
                    <a:pt x="81280" y="90170"/>
                  </a:cubicBezTo>
                  <a:lnTo>
                    <a:pt x="81280" y="90170"/>
                  </a:lnTo>
                  <a:cubicBezTo>
                    <a:pt x="77470" y="100330"/>
                    <a:pt x="62230" y="118110"/>
                    <a:pt x="39370" y="118110"/>
                  </a:cubicBezTo>
                  <a:cubicBezTo>
                    <a:pt x="16510" y="118110"/>
                    <a:pt x="0" y="101600"/>
                    <a:pt x="0" y="72390"/>
                  </a:cubicBezTo>
                  <a:lnTo>
                    <a:pt x="0" y="0"/>
                  </a:lnTo>
                  <a:lnTo>
                    <a:pt x="21590" y="0"/>
                  </a:lnTo>
                  <a:lnTo>
                    <a:pt x="21590" y="67310"/>
                  </a:lnTo>
                  <a:cubicBezTo>
                    <a:pt x="21590" y="82550"/>
                    <a:pt x="24130" y="97790"/>
                    <a:pt x="43180" y="97790"/>
                  </a:cubicBezTo>
                  <a:cubicBezTo>
                    <a:pt x="62230" y="97790"/>
                    <a:pt x="80010" y="80010"/>
                    <a:pt x="80010" y="57150"/>
                  </a:cubicBezTo>
                  <a:lnTo>
                    <a:pt x="80010" y="1270"/>
                  </a:lnTo>
                  <a:lnTo>
                    <a:pt x="101600" y="1270"/>
                  </a:lnTo>
                  <a:lnTo>
                    <a:pt x="101600" y="115570"/>
                  </a:lnTo>
                  <a:lnTo>
                    <a:pt x="8128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 174">
              <a:extLst>
                <a:ext uri="{FF2B5EF4-FFF2-40B4-BE49-F238E27FC236}">
                  <a16:creationId xmlns:a16="http://schemas.microsoft.com/office/drawing/2014/main" id="{E33DC8AC-44D7-AB6F-24BB-14A7AF12A19B}"/>
                </a:ext>
              </a:extLst>
            </p:cNvPr>
            <p:cNvSpPr/>
            <p:nvPr/>
          </p:nvSpPr>
          <p:spPr>
            <a:xfrm>
              <a:off x="3003550" y="3436620"/>
              <a:ext cx="78739" cy="119379"/>
            </a:xfrm>
            <a:custGeom>
              <a:avLst/>
              <a:gdLst>
                <a:gd name="connsiteX0" fmla="*/ 34290 w 78739"/>
                <a:gd name="connsiteY0" fmla="*/ 67310 h 119379"/>
                <a:gd name="connsiteX1" fmla="*/ 0 w 78739"/>
                <a:gd name="connsiteY1" fmla="*/ 31750 h 119379"/>
                <a:gd name="connsiteX2" fmla="*/ 40640 w 78739"/>
                <a:gd name="connsiteY2" fmla="*/ 0 h 119379"/>
                <a:gd name="connsiteX3" fmla="*/ 72390 w 78739"/>
                <a:gd name="connsiteY3" fmla="*/ 6350 h 119379"/>
                <a:gd name="connsiteX4" fmla="*/ 72390 w 78739"/>
                <a:gd name="connsiteY4" fmla="*/ 25400 h 119379"/>
                <a:gd name="connsiteX5" fmla="*/ 41910 w 78739"/>
                <a:gd name="connsiteY5" fmla="*/ 17780 h 119379"/>
                <a:gd name="connsiteX6" fmla="*/ 19050 w 78739"/>
                <a:gd name="connsiteY6" fmla="*/ 33020 h 119379"/>
                <a:gd name="connsiteX7" fmla="*/ 43180 w 78739"/>
                <a:gd name="connsiteY7" fmla="*/ 52070 h 119379"/>
                <a:gd name="connsiteX8" fmla="*/ 78740 w 78739"/>
                <a:gd name="connsiteY8" fmla="*/ 87630 h 119379"/>
                <a:gd name="connsiteX9" fmla="*/ 36830 w 78739"/>
                <a:gd name="connsiteY9" fmla="*/ 119380 h 119379"/>
                <a:gd name="connsiteX10" fmla="*/ 0 w 78739"/>
                <a:gd name="connsiteY10" fmla="*/ 111760 h 119379"/>
                <a:gd name="connsiteX11" fmla="*/ 0 w 78739"/>
                <a:gd name="connsiteY11" fmla="*/ 92710 h 119379"/>
                <a:gd name="connsiteX12" fmla="*/ 36830 w 78739"/>
                <a:gd name="connsiteY12" fmla="*/ 101600 h 119379"/>
                <a:gd name="connsiteX13" fmla="*/ 59690 w 78739"/>
                <a:gd name="connsiteY13" fmla="*/ 86360 h 119379"/>
                <a:gd name="connsiteX14" fmla="*/ 34290 w 78739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 175">
              <a:extLst>
                <a:ext uri="{FF2B5EF4-FFF2-40B4-BE49-F238E27FC236}">
                  <a16:creationId xmlns:a16="http://schemas.microsoft.com/office/drawing/2014/main" id="{B122E46A-A575-F3BC-8F74-CF962E15A556}"/>
                </a:ext>
              </a:extLst>
            </p:cNvPr>
            <p:cNvSpPr/>
            <p:nvPr/>
          </p:nvSpPr>
          <p:spPr>
            <a:xfrm>
              <a:off x="3105150" y="343789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 176">
              <a:extLst>
                <a:ext uri="{FF2B5EF4-FFF2-40B4-BE49-F238E27FC236}">
                  <a16:creationId xmlns:a16="http://schemas.microsoft.com/office/drawing/2014/main" id="{E8167634-6A31-C361-59F7-EE0BA4D0F286}"/>
                </a:ext>
              </a:extLst>
            </p:cNvPr>
            <p:cNvSpPr/>
            <p:nvPr/>
          </p:nvSpPr>
          <p:spPr>
            <a:xfrm>
              <a:off x="3235960" y="3436620"/>
              <a:ext cx="78739" cy="119379"/>
            </a:xfrm>
            <a:custGeom>
              <a:avLst/>
              <a:gdLst>
                <a:gd name="connsiteX0" fmla="*/ 34290 w 78739"/>
                <a:gd name="connsiteY0" fmla="*/ 67310 h 119379"/>
                <a:gd name="connsiteX1" fmla="*/ 0 w 78739"/>
                <a:gd name="connsiteY1" fmla="*/ 31750 h 119379"/>
                <a:gd name="connsiteX2" fmla="*/ 40640 w 78739"/>
                <a:gd name="connsiteY2" fmla="*/ 0 h 119379"/>
                <a:gd name="connsiteX3" fmla="*/ 72390 w 78739"/>
                <a:gd name="connsiteY3" fmla="*/ 6350 h 119379"/>
                <a:gd name="connsiteX4" fmla="*/ 72390 w 78739"/>
                <a:gd name="connsiteY4" fmla="*/ 25400 h 119379"/>
                <a:gd name="connsiteX5" fmla="*/ 41910 w 78739"/>
                <a:gd name="connsiteY5" fmla="*/ 17780 h 119379"/>
                <a:gd name="connsiteX6" fmla="*/ 19050 w 78739"/>
                <a:gd name="connsiteY6" fmla="*/ 33020 h 119379"/>
                <a:gd name="connsiteX7" fmla="*/ 43180 w 78739"/>
                <a:gd name="connsiteY7" fmla="*/ 52070 h 119379"/>
                <a:gd name="connsiteX8" fmla="*/ 78740 w 78739"/>
                <a:gd name="connsiteY8" fmla="*/ 87630 h 119379"/>
                <a:gd name="connsiteX9" fmla="*/ 36830 w 78739"/>
                <a:gd name="connsiteY9" fmla="*/ 119380 h 119379"/>
                <a:gd name="connsiteX10" fmla="*/ 0 w 78739"/>
                <a:gd name="connsiteY10" fmla="*/ 111760 h 119379"/>
                <a:gd name="connsiteX11" fmla="*/ 0 w 78739"/>
                <a:gd name="connsiteY11" fmla="*/ 92710 h 119379"/>
                <a:gd name="connsiteX12" fmla="*/ 36830 w 78739"/>
                <a:gd name="connsiteY12" fmla="*/ 101600 h 119379"/>
                <a:gd name="connsiteX13" fmla="*/ 59690 w 78739"/>
                <a:gd name="connsiteY13" fmla="*/ 86360 h 119379"/>
                <a:gd name="connsiteX14" fmla="*/ 34290 w 78739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 177">
              <a:extLst>
                <a:ext uri="{FF2B5EF4-FFF2-40B4-BE49-F238E27FC236}">
                  <a16:creationId xmlns:a16="http://schemas.microsoft.com/office/drawing/2014/main" id="{62180ABD-4955-9DDF-8B9F-6DFDDC83270E}"/>
                </a:ext>
              </a:extLst>
            </p:cNvPr>
            <p:cNvSpPr/>
            <p:nvPr/>
          </p:nvSpPr>
          <p:spPr>
            <a:xfrm>
              <a:off x="3397250" y="3435350"/>
              <a:ext cx="93979" cy="119379"/>
            </a:xfrm>
            <a:custGeom>
              <a:avLst/>
              <a:gdLst>
                <a:gd name="connsiteX0" fmla="*/ 5080 w 93979"/>
                <a:gd name="connsiteY0" fmla="*/ 8890 h 119379"/>
                <a:gd name="connsiteX1" fmla="*/ 45720 w 93979"/>
                <a:gd name="connsiteY1" fmla="*/ 0 h 119379"/>
                <a:gd name="connsiteX2" fmla="*/ 93980 w 93979"/>
                <a:gd name="connsiteY2" fmla="*/ 44450 h 119379"/>
                <a:gd name="connsiteX3" fmla="*/ 93980 w 93979"/>
                <a:gd name="connsiteY3" fmla="*/ 116840 h 119379"/>
                <a:gd name="connsiteX4" fmla="*/ 74930 w 93979"/>
                <a:gd name="connsiteY4" fmla="*/ 116840 h 119379"/>
                <a:gd name="connsiteX5" fmla="*/ 74930 w 93979"/>
                <a:gd name="connsiteY5" fmla="*/ 102870 h 119379"/>
                <a:gd name="connsiteX6" fmla="*/ 74930 w 93979"/>
                <a:gd name="connsiteY6" fmla="*/ 93980 h 119379"/>
                <a:gd name="connsiteX7" fmla="*/ 74930 w 93979"/>
                <a:gd name="connsiteY7" fmla="*/ 93980 h 119379"/>
                <a:gd name="connsiteX8" fmla="*/ 35560 w 93979"/>
                <a:gd name="connsiteY8" fmla="*/ 119380 h 119379"/>
                <a:gd name="connsiteX9" fmla="*/ 0 w 93979"/>
                <a:gd name="connsiteY9" fmla="*/ 86360 h 119379"/>
                <a:gd name="connsiteX10" fmla="*/ 74930 w 93979"/>
                <a:gd name="connsiteY10" fmla="*/ 50800 h 119379"/>
                <a:gd name="connsiteX11" fmla="*/ 74930 w 93979"/>
                <a:gd name="connsiteY11" fmla="*/ 44450 h 119379"/>
                <a:gd name="connsiteX12" fmla="*/ 44450 w 93979"/>
                <a:gd name="connsiteY12" fmla="*/ 17780 h 119379"/>
                <a:gd name="connsiteX13" fmla="*/ 7620 w 93979"/>
                <a:gd name="connsiteY13" fmla="*/ 27940 h 119379"/>
                <a:gd name="connsiteX14" fmla="*/ 7620 w 93979"/>
                <a:gd name="connsiteY14" fmla="*/ 8890 h 119379"/>
                <a:gd name="connsiteX15" fmla="*/ 72390 w 93979"/>
                <a:gd name="connsiteY15" fmla="*/ 67310 h 119379"/>
                <a:gd name="connsiteX16" fmla="*/ 19050 w 93979"/>
                <a:gd name="connsiteY16" fmla="*/ 86360 h 119379"/>
                <a:gd name="connsiteX17" fmla="*/ 38100 w 93979"/>
                <a:gd name="connsiteY17" fmla="*/ 102870 h 119379"/>
                <a:gd name="connsiteX18" fmla="*/ 72390 w 93979"/>
                <a:gd name="connsiteY18" fmla="*/ 6604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7310"/>
                  </a:moveTo>
                  <a:cubicBezTo>
                    <a:pt x="35560" y="60960"/>
                    <a:pt x="19050" y="71120"/>
                    <a:pt x="19050" y="86360"/>
                  </a:cubicBezTo>
                  <a:cubicBezTo>
                    <a:pt x="19050" y="101600"/>
                    <a:pt x="26670" y="102870"/>
                    <a:pt x="38100" y="102870"/>
                  </a:cubicBezTo>
                  <a:cubicBezTo>
                    <a:pt x="57150" y="102870"/>
                    <a:pt x="72390" y="83820"/>
                    <a:pt x="72390" y="660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 178">
              <a:extLst>
                <a:ext uri="{FF2B5EF4-FFF2-40B4-BE49-F238E27FC236}">
                  <a16:creationId xmlns:a16="http://schemas.microsoft.com/office/drawing/2014/main" id="{A7AEB6C5-739E-8EAD-499E-12DAF67809E3}"/>
                </a:ext>
              </a:extLst>
            </p:cNvPr>
            <p:cNvSpPr/>
            <p:nvPr/>
          </p:nvSpPr>
          <p:spPr>
            <a:xfrm>
              <a:off x="3526790" y="3437890"/>
              <a:ext cx="66592" cy="116839"/>
            </a:xfrm>
            <a:custGeom>
              <a:avLst/>
              <a:gdLst>
                <a:gd name="connsiteX0" fmla="*/ 1270 w 66592"/>
                <a:gd name="connsiteY0" fmla="*/ 1270 h 116839"/>
                <a:gd name="connsiteX1" fmla="*/ 21590 w 66592"/>
                <a:gd name="connsiteY1" fmla="*/ 1270 h 116839"/>
                <a:gd name="connsiteX2" fmla="*/ 21590 w 66592"/>
                <a:gd name="connsiteY2" fmla="*/ 17780 h 116839"/>
                <a:gd name="connsiteX3" fmla="*/ 21590 w 66592"/>
                <a:gd name="connsiteY3" fmla="*/ 26670 h 116839"/>
                <a:gd name="connsiteX4" fmla="*/ 21590 w 66592"/>
                <a:gd name="connsiteY4" fmla="*/ 26670 h 116839"/>
                <a:gd name="connsiteX5" fmla="*/ 57150 w 66592"/>
                <a:gd name="connsiteY5" fmla="*/ 0 h 116839"/>
                <a:gd name="connsiteX6" fmla="*/ 63500 w 66592"/>
                <a:gd name="connsiteY6" fmla="*/ 0 h 116839"/>
                <a:gd name="connsiteX7" fmla="*/ 63500 w 66592"/>
                <a:gd name="connsiteY7" fmla="*/ 20320 h 116839"/>
                <a:gd name="connsiteX8" fmla="*/ 57150 w 66592"/>
                <a:gd name="connsiteY8" fmla="*/ 20320 h 116839"/>
                <a:gd name="connsiteX9" fmla="*/ 21590 w 66592"/>
                <a:gd name="connsiteY9" fmla="*/ 67310 h 116839"/>
                <a:gd name="connsiteX10" fmla="*/ 21590 w 66592"/>
                <a:gd name="connsiteY10" fmla="*/ 116840 h 116839"/>
                <a:gd name="connsiteX11" fmla="*/ 0 w 66592"/>
                <a:gd name="connsiteY11" fmla="*/ 116840 h 116839"/>
                <a:gd name="connsiteX12" fmla="*/ 0 w 66592"/>
                <a:gd name="connsiteY12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39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 179">
              <a:extLst>
                <a:ext uri="{FF2B5EF4-FFF2-40B4-BE49-F238E27FC236}">
                  <a16:creationId xmlns:a16="http://schemas.microsoft.com/office/drawing/2014/main" id="{753D4205-9810-6F33-77E1-C1E30512FBE8}"/>
                </a:ext>
              </a:extLst>
            </p:cNvPr>
            <p:cNvSpPr/>
            <p:nvPr/>
          </p:nvSpPr>
          <p:spPr>
            <a:xfrm>
              <a:off x="3608070" y="343789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 180">
              <a:extLst>
                <a:ext uri="{FF2B5EF4-FFF2-40B4-BE49-F238E27FC236}">
                  <a16:creationId xmlns:a16="http://schemas.microsoft.com/office/drawing/2014/main" id="{04E86A74-3B32-158A-FEA4-6F2A8DCD9420}"/>
                </a:ext>
              </a:extLst>
            </p:cNvPr>
            <p:cNvSpPr/>
            <p:nvPr/>
          </p:nvSpPr>
          <p:spPr>
            <a:xfrm>
              <a:off x="3797300" y="343789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id="{BEB23F1E-42D0-59D4-F31D-D8E35AABB71D}"/>
                </a:ext>
              </a:extLst>
            </p:cNvPr>
            <p:cNvSpPr/>
            <p:nvPr/>
          </p:nvSpPr>
          <p:spPr>
            <a:xfrm>
              <a:off x="3929379" y="3437890"/>
              <a:ext cx="114300" cy="167639"/>
            </a:xfrm>
            <a:custGeom>
              <a:avLst/>
              <a:gdLst>
                <a:gd name="connsiteX0" fmla="*/ 113030 w 114300"/>
                <a:gd name="connsiteY0" fmla="*/ 166370 h 167639"/>
                <a:gd name="connsiteX1" fmla="*/ 91440 w 114300"/>
                <a:gd name="connsiteY1" fmla="*/ 166370 h 167639"/>
                <a:gd name="connsiteX2" fmla="*/ 91440 w 114300"/>
                <a:gd name="connsiteY2" fmla="*/ 105410 h 167639"/>
                <a:gd name="connsiteX3" fmla="*/ 91440 w 114300"/>
                <a:gd name="connsiteY3" fmla="*/ 96520 h 167639"/>
                <a:gd name="connsiteX4" fmla="*/ 91440 w 114300"/>
                <a:gd name="connsiteY4" fmla="*/ 96520 h 167639"/>
                <a:gd name="connsiteX5" fmla="*/ 52070 w 114300"/>
                <a:gd name="connsiteY5" fmla="*/ 119380 h 167639"/>
                <a:gd name="connsiteX6" fmla="*/ 0 w 114300"/>
                <a:gd name="connsiteY6" fmla="*/ 59690 h 167639"/>
                <a:gd name="connsiteX7" fmla="*/ 53340 w 114300"/>
                <a:gd name="connsiteY7" fmla="*/ 0 h 167639"/>
                <a:gd name="connsiteX8" fmla="*/ 93980 w 114300"/>
                <a:gd name="connsiteY8" fmla="*/ 22860 h 167639"/>
                <a:gd name="connsiteX9" fmla="*/ 93980 w 114300"/>
                <a:gd name="connsiteY9" fmla="*/ 22860 h 167639"/>
                <a:gd name="connsiteX10" fmla="*/ 93980 w 114300"/>
                <a:gd name="connsiteY10" fmla="*/ 13970 h 167639"/>
                <a:gd name="connsiteX11" fmla="*/ 93980 w 114300"/>
                <a:gd name="connsiteY11" fmla="*/ 2540 h 167639"/>
                <a:gd name="connsiteX12" fmla="*/ 114300 w 114300"/>
                <a:gd name="connsiteY12" fmla="*/ 2540 h 167639"/>
                <a:gd name="connsiteX13" fmla="*/ 114300 w 114300"/>
                <a:gd name="connsiteY13" fmla="*/ 167640 h 167639"/>
                <a:gd name="connsiteX14" fmla="*/ 91440 w 114300"/>
                <a:gd name="connsiteY14" fmla="*/ 58420 h 167639"/>
                <a:gd name="connsiteX15" fmla="*/ 55880 w 114300"/>
                <a:gd name="connsiteY15" fmla="*/ 16510 h 167639"/>
                <a:gd name="connsiteX16" fmla="*/ 20320 w 114300"/>
                <a:gd name="connsiteY16" fmla="*/ 58420 h 167639"/>
                <a:gd name="connsiteX17" fmla="*/ 55880 w 114300"/>
                <a:gd name="connsiteY17" fmla="*/ 100330 h 167639"/>
                <a:gd name="connsiteX18" fmla="*/ 91440 w 114300"/>
                <a:gd name="connsiteY18" fmla="*/ 5842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4300" h="167639">
                  <a:moveTo>
                    <a:pt x="113030" y="166370"/>
                  </a:moveTo>
                  <a:lnTo>
                    <a:pt x="91440" y="166370"/>
                  </a:lnTo>
                  <a:lnTo>
                    <a:pt x="91440" y="105410"/>
                  </a:lnTo>
                  <a:cubicBezTo>
                    <a:pt x="91440" y="99060"/>
                    <a:pt x="91440" y="96520"/>
                    <a:pt x="91440" y="96520"/>
                  </a:cubicBezTo>
                  <a:lnTo>
                    <a:pt x="91440" y="96520"/>
                  </a:lnTo>
                  <a:cubicBezTo>
                    <a:pt x="85090" y="107950"/>
                    <a:pt x="69850" y="119380"/>
                    <a:pt x="52070" y="119380"/>
                  </a:cubicBezTo>
                  <a:cubicBezTo>
                    <a:pt x="22860" y="119380"/>
                    <a:pt x="0" y="95250"/>
                    <a:pt x="0" y="59690"/>
                  </a:cubicBezTo>
                  <a:cubicBezTo>
                    <a:pt x="0" y="24130"/>
                    <a:pt x="22860" y="0"/>
                    <a:pt x="53340" y="0"/>
                  </a:cubicBezTo>
                  <a:cubicBezTo>
                    <a:pt x="83820" y="0"/>
                    <a:pt x="87630" y="11430"/>
                    <a:pt x="93980" y="22860"/>
                  </a:cubicBezTo>
                  <a:lnTo>
                    <a:pt x="93980" y="22860"/>
                  </a:lnTo>
                  <a:cubicBezTo>
                    <a:pt x="93980" y="22860"/>
                    <a:pt x="93980" y="19050"/>
                    <a:pt x="93980" y="13970"/>
                  </a:cubicBezTo>
                  <a:lnTo>
                    <a:pt x="93980" y="2540"/>
                  </a:lnTo>
                  <a:lnTo>
                    <a:pt x="114300" y="2540"/>
                  </a:lnTo>
                  <a:lnTo>
                    <a:pt x="114300" y="167640"/>
                  </a:lnTo>
                  <a:close/>
                  <a:moveTo>
                    <a:pt x="91440" y="58420"/>
                  </a:moveTo>
                  <a:cubicBezTo>
                    <a:pt x="91440" y="29210"/>
                    <a:pt x="72390" y="16510"/>
                    <a:pt x="55880" y="16510"/>
                  </a:cubicBezTo>
                  <a:cubicBezTo>
                    <a:pt x="39370" y="16510"/>
                    <a:pt x="20320" y="34290"/>
                    <a:pt x="20320" y="58420"/>
                  </a:cubicBezTo>
                  <a:cubicBezTo>
                    <a:pt x="20320" y="82550"/>
                    <a:pt x="34290" y="100330"/>
                    <a:pt x="55880" y="100330"/>
                  </a:cubicBezTo>
                  <a:cubicBezTo>
                    <a:pt x="77470" y="100330"/>
                    <a:pt x="91440" y="87630"/>
                    <a:pt x="91440" y="584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 182">
              <a:extLst>
                <a:ext uri="{FF2B5EF4-FFF2-40B4-BE49-F238E27FC236}">
                  <a16:creationId xmlns:a16="http://schemas.microsoft.com/office/drawing/2014/main" id="{B9AA72F9-234B-9092-B02F-C420F8BA8282}"/>
                </a:ext>
              </a:extLst>
            </p:cNvPr>
            <p:cNvSpPr/>
            <p:nvPr/>
          </p:nvSpPr>
          <p:spPr>
            <a:xfrm>
              <a:off x="4083050" y="3437890"/>
              <a:ext cx="101600" cy="118109"/>
            </a:xfrm>
            <a:custGeom>
              <a:avLst/>
              <a:gdLst>
                <a:gd name="connsiteX0" fmla="*/ 81280 w 101600"/>
                <a:gd name="connsiteY0" fmla="*/ 115570 h 118109"/>
                <a:gd name="connsiteX1" fmla="*/ 81280 w 101600"/>
                <a:gd name="connsiteY1" fmla="*/ 99060 h 118109"/>
                <a:gd name="connsiteX2" fmla="*/ 81280 w 101600"/>
                <a:gd name="connsiteY2" fmla="*/ 90170 h 118109"/>
                <a:gd name="connsiteX3" fmla="*/ 81280 w 101600"/>
                <a:gd name="connsiteY3" fmla="*/ 90170 h 118109"/>
                <a:gd name="connsiteX4" fmla="*/ 39370 w 101600"/>
                <a:gd name="connsiteY4" fmla="*/ 118110 h 118109"/>
                <a:gd name="connsiteX5" fmla="*/ 0 w 101600"/>
                <a:gd name="connsiteY5" fmla="*/ 72390 h 118109"/>
                <a:gd name="connsiteX6" fmla="*/ 0 w 101600"/>
                <a:gd name="connsiteY6" fmla="*/ 0 h 118109"/>
                <a:gd name="connsiteX7" fmla="*/ 21590 w 101600"/>
                <a:gd name="connsiteY7" fmla="*/ 0 h 118109"/>
                <a:gd name="connsiteX8" fmla="*/ 21590 w 101600"/>
                <a:gd name="connsiteY8" fmla="*/ 67310 h 118109"/>
                <a:gd name="connsiteX9" fmla="*/ 43180 w 101600"/>
                <a:gd name="connsiteY9" fmla="*/ 97790 h 118109"/>
                <a:gd name="connsiteX10" fmla="*/ 80010 w 101600"/>
                <a:gd name="connsiteY10" fmla="*/ 57150 h 118109"/>
                <a:gd name="connsiteX11" fmla="*/ 80010 w 101600"/>
                <a:gd name="connsiteY11" fmla="*/ 1270 h 118109"/>
                <a:gd name="connsiteX12" fmla="*/ 101600 w 101600"/>
                <a:gd name="connsiteY12" fmla="*/ 1270 h 118109"/>
                <a:gd name="connsiteX13" fmla="*/ 101600 w 101600"/>
                <a:gd name="connsiteY13" fmla="*/ 115570 h 118109"/>
                <a:gd name="connsiteX14" fmla="*/ 81280 w 101600"/>
                <a:gd name="connsiteY14" fmla="*/ 11557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00" h="118109">
                  <a:moveTo>
                    <a:pt x="81280" y="115570"/>
                  </a:moveTo>
                  <a:lnTo>
                    <a:pt x="81280" y="99060"/>
                  </a:lnTo>
                  <a:cubicBezTo>
                    <a:pt x="81280" y="93980"/>
                    <a:pt x="81280" y="91440"/>
                    <a:pt x="81280" y="90170"/>
                  </a:cubicBezTo>
                  <a:lnTo>
                    <a:pt x="81280" y="90170"/>
                  </a:lnTo>
                  <a:cubicBezTo>
                    <a:pt x="77470" y="100330"/>
                    <a:pt x="62230" y="118110"/>
                    <a:pt x="39370" y="118110"/>
                  </a:cubicBezTo>
                  <a:cubicBezTo>
                    <a:pt x="16510" y="118110"/>
                    <a:pt x="0" y="101600"/>
                    <a:pt x="0" y="72390"/>
                  </a:cubicBezTo>
                  <a:lnTo>
                    <a:pt x="0" y="0"/>
                  </a:lnTo>
                  <a:lnTo>
                    <a:pt x="21590" y="0"/>
                  </a:lnTo>
                  <a:lnTo>
                    <a:pt x="21590" y="67310"/>
                  </a:lnTo>
                  <a:cubicBezTo>
                    <a:pt x="21590" y="82550"/>
                    <a:pt x="24130" y="97790"/>
                    <a:pt x="43180" y="97790"/>
                  </a:cubicBezTo>
                  <a:cubicBezTo>
                    <a:pt x="62230" y="97790"/>
                    <a:pt x="80010" y="80010"/>
                    <a:pt x="80010" y="57150"/>
                  </a:cubicBezTo>
                  <a:lnTo>
                    <a:pt x="80010" y="1270"/>
                  </a:lnTo>
                  <a:lnTo>
                    <a:pt x="101600" y="1270"/>
                  </a:lnTo>
                  <a:lnTo>
                    <a:pt x="101600" y="115570"/>
                  </a:lnTo>
                  <a:lnTo>
                    <a:pt x="8128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 183">
              <a:extLst>
                <a:ext uri="{FF2B5EF4-FFF2-40B4-BE49-F238E27FC236}">
                  <a16:creationId xmlns:a16="http://schemas.microsoft.com/office/drawing/2014/main" id="{FE4F5FDC-B259-AF8A-423D-3B8363F44F5F}"/>
                </a:ext>
              </a:extLst>
            </p:cNvPr>
            <p:cNvSpPr/>
            <p:nvPr/>
          </p:nvSpPr>
          <p:spPr>
            <a:xfrm>
              <a:off x="4224020" y="3393440"/>
              <a:ext cx="25400" cy="160019"/>
            </a:xfrm>
            <a:custGeom>
              <a:avLst/>
              <a:gdLst>
                <a:gd name="connsiteX0" fmla="*/ 12700 w 25400"/>
                <a:gd name="connsiteY0" fmla="*/ 0 h 160019"/>
                <a:gd name="connsiteX1" fmla="*/ 25400 w 25400"/>
                <a:gd name="connsiteY1" fmla="*/ 12700 h 160019"/>
                <a:gd name="connsiteX2" fmla="*/ 12700 w 25400"/>
                <a:gd name="connsiteY2" fmla="*/ 25400 h 160019"/>
                <a:gd name="connsiteX3" fmla="*/ 0 w 25400"/>
                <a:gd name="connsiteY3" fmla="*/ 12700 h 160019"/>
                <a:gd name="connsiteX4" fmla="*/ 12700 w 25400"/>
                <a:gd name="connsiteY4" fmla="*/ 0 h 160019"/>
                <a:gd name="connsiteX5" fmla="*/ 24130 w 25400"/>
                <a:gd name="connsiteY5" fmla="*/ 45720 h 160019"/>
                <a:gd name="connsiteX6" fmla="*/ 24130 w 25400"/>
                <a:gd name="connsiteY6" fmla="*/ 160020 h 160019"/>
                <a:gd name="connsiteX7" fmla="*/ 2540 w 25400"/>
                <a:gd name="connsiteY7" fmla="*/ 160020 h 160019"/>
                <a:gd name="connsiteX8" fmla="*/ 2540 w 25400"/>
                <a:gd name="connsiteY8" fmla="*/ 45720 h 160019"/>
                <a:gd name="connsiteX9" fmla="*/ 24130 w 25400"/>
                <a:gd name="connsiteY9" fmla="*/ 45720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19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 184">
              <a:extLst>
                <a:ext uri="{FF2B5EF4-FFF2-40B4-BE49-F238E27FC236}">
                  <a16:creationId xmlns:a16="http://schemas.microsoft.com/office/drawing/2014/main" id="{9C151477-640E-269C-C769-AE135530C79F}"/>
                </a:ext>
              </a:extLst>
            </p:cNvPr>
            <p:cNvSpPr/>
            <p:nvPr/>
          </p:nvSpPr>
          <p:spPr>
            <a:xfrm>
              <a:off x="4291329" y="3436620"/>
              <a:ext cx="113029" cy="166370"/>
            </a:xfrm>
            <a:custGeom>
              <a:avLst/>
              <a:gdLst>
                <a:gd name="connsiteX0" fmla="*/ 0 w 113029"/>
                <a:gd name="connsiteY0" fmla="*/ 2540 h 166370"/>
                <a:gd name="connsiteX1" fmla="*/ 19050 w 113029"/>
                <a:gd name="connsiteY1" fmla="*/ 2540 h 166370"/>
                <a:gd name="connsiteX2" fmla="*/ 19050 w 113029"/>
                <a:gd name="connsiteY2" fmla="*/ 13970 h 166370"/>
                <a:gd name="connsiteX3" fmla="*/ 19050 w 113029"/>
                <a:gd name="connsiteY3" fmla="*/ 22860 h 166370"/>
                <a:gd name="connsiteX4" fmla="*/ 19050 w 113029"/>
                <a:gd name="connsiteY4" fmla="*/ 22860 h 166370"/>
                <a:gd name="connsiteX5" fmla="*/ 59690 w 113029"/>
                <a:gd name="connsiteY5" fmla="*/ 0 h 166370"/>
                <a:gd name="connsiteX6" fmla="*/ 113030 w 113029"/>
                <a:gd name="connsiteY6" fmla="*/ 59690 h 166370"/>
                <a:gd name="connsiteX7" fmla="*/ 60960 w 113029"/>
                <a:gd name="connsiteY7" fmla="*/ 119380 h 166370"/>
                <a:gd name="connsiteX8" fmla="*/ 21590 w 113029"/>
                <a:gd name="connsiteY8" fmla="*/ 96520 h 166370"/>
                <a:gd name="connsiteX9" fmla="*/ 21590 w 113029"/>
                <a:gd name="connsiteY9" fmla="*/ 96520 h 166370"/>
                <a:gd name="connsiteX10" fmla="*/ 21590 w 113029"/>
                <a:gd name="connsiteY10" fmla="*/ 105410 h 166370"/>
                <a:gd name="connsiteX11" fmla="*/ 21590 w 113029"/>
                <a:gd name="connsiteY11" fmla="*/ 166370 h 166370"/>
                <a:gd name="connsiteX12" fmla="*/ 0 w 113029"/>
                <a:gd name="connsiteY12" fmla="*/ 166370 h 166370"/>
                <a:gd name="connsiteX13" fmla="*/ 0 w 113029"/>
                <a:gd name="connsiteY13" fmla="*/ 1270 h 166370"/>
                <a:gd name="connsiteX14" fmla="*/ 92710 w 113029"/>
                <a:gd name="connsiteY14" fmla="*/ 59690 h 166370"/>
                <a:gd name="connsiteX15" fmla="*/ 57150 w 113029"/>
                <a:gd name="connsiteY15" fmla="*/ 17780 h 166370"/>
                <a:gd name="connsiteX16" fmla="*/ 21590 w 113029"/>
                <a:gd name="connsiteY16" fmla="*/ 59690 h 166370"/>
                <a:gd name="connsiteX17" fmla="*/ 57150 w 113029"/>
                <a:gd name="connsiteY17" fmla="*/ 101600 h 166370"/>
                <a:gd name="connsiteX18" fmla="*/ 92710 w 113029"/>
                <a:gd name="connsiteY18" fmla="*/ 5969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29" h="166370">
                  <a:moveTo>
                    <a:pt x="0" y="2540"/>
                  </a:moveTo>
                  <a:lnTo>
                    <a:pt x="19050" y="2540"/>
                  </a:lnTo>
                  <a:lnTo>
                    <a:pt x="19050" y="13970"/>
                  </a:lnTo>
                  <a:cubicBezTo>
                    <a:pt x="19050" y="19050"/>
                    <a:pt x="19050" y="22860"/>
                    <a:pt x="19050" y="22860"/>
                  </a:cubicBezTo>
                  <a:lnTo>
                    <a:pt x="19050" y="22860"/>
                  </a:lnTo>
                  <a:cubicBezTo>
                    <a:pt x="25400" y="11430"/>
                    <a:pt x="40640" y="0"/>
                    <a:pt x="59690" y="0"/>
                  </a:cubicBezTo>
                  <a:cubicBezTo>
                    <a:pt x="90170" y="0"/>
                    <a:pt x="113030" y="24130"/>
                    <a:pt x="113030" y="59690"/>
                  </a:cubicBezTo>
                  <a:cubicBezTo>
                    <a:pt x="113030" y="95250"/>
                    <a:pt x="90170" y="119380"/>
                    <a:pt x="60960" y="119380"/>
                  </a:cubicBezTo>
                  <a:cubicBezTo>
                    <a:pt x="31750" y="119380"/>
                    <a:pt x="27940" y="109220"/>
                    <a:pt x="21590" y="96520"/>
                  </a:cubicBezTo>
                  <a:lnTo>
                    <a:pt x="21590" y="96520"/>
                  </a:lnTo>
                  <a:cubicBezTo>
                    <a:pt x="21590" y="96520"/>
                    <a:pt x="21590" y="100330"/>
                    <a:pt x="21590" y="105410"/>
                  </a:cubicBezTo>
                  <a:lnTo>
                    <a:pt x="21590" y="166370"/>
                  </a:lnTo>
                  <a:lnTo>
                    <a:pt x="0" y="166370"/>
                  </a:lnTo>
                  <a:lnTo>
                    <a:pt x="0" y="1270"/>
                  </a:lnTo>
                  <a:close/>
                  <a:moveTo>
                    <a:pt x="92710" y="59690"/>
                  </a:moveTo>
                  <a:cubicBezTo>
                    <a:pt x="92710" y="35560"/>
                    <a:pt x="78740" y="17780"/>
                    <a:pt x="57150" y="17780"/>
                  </a:cubicBezTo>
                  <a:cubicBezTo>
                    <a:pt x="35560" y="17780"/>
                    <a:pt x="21590" y="30480"/>
                    <a:pt x="21590" y="59690"/>
                  </a:cubicBezTo>
                  <a:cubicBezTo>
                    <a:pt x="21590" y="88900"/>
                    <a:pt x="40640" y="101600"/>
                    <a:pt x="57150" y="101600"/>
                  </a:cubicBezTo>
                  <a:cubicBezTo>
                    <a:pt x="73660" y="101600"/>
                    <a:pt x="92710" y="83820"/>
                    <a:pt x="9271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 185">
              <a:extLst>
                <a:ext uri="{FF2B5EF4-FFF2-40B4-BE49-F238E27FC236}">
                  <a16:creationId xmlns:a16="http://schemas.microsoft.com/office/drawing/2014/main" id="{8B287AB5-4B9F-AB9C-CC11-0914E27595FB}"/>
                </a:ext>
              </a:extLst>
            </p:cNvPr>
            <p:cNvSpPr/>
            <p:nvPr/>
          </p:nvSpPr>
          <p:spPr>
            <a:xfrm>
              <a:off x="4437379" y="3436620"/>
              <a:ext cx="113029" cy="166370"/>
            </a:xfrm>
            <a:custGeom>
              <a:avLst/>
              <a:gdLst>
                <a:gd name="connsiteX0" fmla="*/ 0 w 113029"/>
                <a:gd name="connsiteY0" fmla="*/ 2540 h 166370"/>
                <a:gd name="connsiteX1" fmla="*/ 19050 w 113029"/>
                <a:gd name="connsiteY1" fmla="*/ 2540 h 166370"/>
                <a:gd name="connsiteX2" fmla="*/ 19050 w 113029"/>
                <a:gd name="connsiteY2" fmla="*/ 13970 h 166370"/>
                <a:gd name="connsiteX3" fmla="*/ 19050 w 113029"/>
                <a:gd name="connsiteY3" fmla="*/ 22860 h 166370"/>
                <a:gd name="connsiteX4" fmla="*/ 19050 w 113029"/>
                <a:gd name="connsiteY4" fmla="*/ 22860 h 166370"/>
                <a:gd name="connsiteX5" fmla="*/ 59690 w 113029"/>
                <a:gd name="connsiteY5" fmla="*/ 0 h 166370"/>
                <a:gd name="connsiteX6" fmla="*/ 113030 w 113029"/>
                <a:gd name="connsiteY6" fmla="*/ 59690 h 166370"/>
                <a:gd name="connsiteX7" fmla="*/ 60960 w 113029"/>
                <a:gd name="connsiteY7" fmla="*/ 119380 h 166370"/>
                <a:gd name="connsiteX8" fmla="*/ 21590 w 113029"/>
                <a:gd name="connsiteY8" fmla="*/ 96520 h 166370"/>
                <a:gd name="connsiteX9" fmla="*/ 21590 w 113029"/>
                <a:gd name="connsiteY9" fmla="*/ 96520 h 166370"/>
                <a:gd name="connsiteX10" fmla="*/ 21590 w 113029"/>
                <a:gd name="connsiteY10" fmla="*/ 105410 h 166370"/>
                <a:gd name="connsiteX11" fmla="*/ 21590 w 113029"/>
                <a:gd name="connsiteY11" fmla="*/ 166370 h 166370"/>
                <a:gd name="connsiteX12" fmla="*/ 0 w 113029"/>
                <a:gd name="connsiteY12" fmla="*/ 166370 h 166370"/>
                <a:gd name="connsiteX13" fmla="*/ 0 w 113029"/>
                <a:gd name="connsiteY13" fmla="*/ 1270 h 166370"/>
                <a:gd name="connsiteX14" fmla="*/ 93980 w 113029"/>
                <a:gd name="connsiteY14" fmla="*/ 59690 h 166370"/>
                <a:gd name="connsiteX15" fmla="*/ 58420 w 113029"/>
                <a:gd name="connsiteY15" fmla="*/ 17780 h 166370"/>
                <a:gd name="connsiteX16" fmla="*/ 22860 w 113029"/>
                <a:gd name="connsiteY16" fmla="*/ 59690 h 166370"/>
                <a:gd name="connsiteX17" fmla="*/ 58420 w 113029"/>
                <a:gd name="connsiteY17" fmla="*/ 101600 h 166370"/>
                <a:gd name="connsiteX18" fmla="*/ 93980 w 113029"/>
                <a:gd name="connsiteY18" fmla="*/ 5969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29" h="166370">
                  <a:moveTo>
                    <a:pt x="0" y="2540"/>
                  </a:moveTo>
                  <a:lnTo>
                    <a:pt x="19050" y="2540"/>
                  </a:lnTo>
                  <a:lnTo>
                    <a:pt x="19050" y="13970"/>
                  </a:lnTo>
                  <a:cubicBezTo>
                    <a:pt x="19050" y="19050"/>
                    <a:pt x="19050" y="22860"/>
                    <a:pt x="19050" y="22860"/>
                  </a:cubicBezTo>
                  <a:lnTo>
                    <a:pt x="19050" y="22860"/>
                  </a:lnTo>
                  <a:cubicBezTo>
                    <a:pt x="25400" y="11430"/>
                    <a:pt x="40640" y="0"/>
                    <a:pt x="59690" y="0"/>
                  </a:cubicBezTo>
                  <a:cubicBezTo>
                    <a:pt x="90170" y="0"/>
                    <a:pt x="113030" y="24130"/>
                    <a:pt x="113030" y="59690"/>
                  </a:cubicBezTo>
                  <a:cubicBezTo>
                    <a:pt x="113030" y="95250"/>
                    <a:pt x="90170" y="119380"/>
                    <a:pt x="60960" y="119380"/>
                  </a:cubicBezTo>
                  <a:cubicBezTo>
                    <a:pt x="31750" y="119380"/>
                    <a:pt x="27940" y="109220"/>
                    <a:pt x="21590" y="96520"/>
                  </a:cubicBezTo>
                  <a:lnTo>
                    <a:pt x="21590" y="96520"/>
                  </a:lnTo>
                  <a:cubicBezTo>
                    <a:pt x="21590" y="96520"/>
                    <a:pt x="21590" y="100330"/>
                    <a:pt x="21590" y="105410"/>
                  </a:cubicBezTo>
                  <a:lnTo>
                    <a:pt x="21590" y="166370"/>
                  </a:lnTo>
                  <a:lnTo>
                    <a:pt x="0" y="166370"/>
                  </a:lnTo>
                  <a:lnTo>
                    <a:pt x="0" y="1270"/>
                  </a:lnTo>
                  <a:close/>
                  <a:moveTo>
                    <a:pt x="93980" y="59690"/>
                  </a:moveTo>
                  <a:cubicBezTo>
                    <a:pt x="93980" y="35560"/>
                    <a:pt x="80010" y="17780"/>
                    <a:pt x="58420" y="17780"/>
                  </a:cubicBezTo>
                  <a:cubicBezTo>
                    <a:pt x="36830" y="17780"/>
                    <a:pt x="22860" y="30480"/>
                    <a:pt x="22860" y="59690"/>
                  </a:cubicBezTo>
                  <a:cubicBezTo>
                    <a:pt x="22860" y="88900"/>
                    <a:pt x="41910" y="101600"/>
                    <a:pt x="58420" y="101600"/>
                  </a:cubicBezTo>
                  <a:cubicBezTo>
                    <a:pt x="74930" y="101600"/>
                    <a:pt x="93980" y="83820"/>
                    <a:pt x="9398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 186">
              <a:extLst>
                <a:ext uri="{FF2B5EF4-FFF2-40B4-BE49-F238E27FC236}">
                  <a16:creationId xmlns:a16="http://schemas.microsoft.com/office/drawing/2014/main" id="{1FE8C1C1-76BF-AF23-E718-61ED14AB1389}"/>
                </a:ext>
              </a:extLst>
            </p:cNvPr>
            <p:cNvSpPr/>
            <p:nvPr/>
          </p:nvSpPr>
          <p:spPr>
            <a:xfrm>
              <a:off x="4575809" y="343789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 187">
              <a:extLst>
                <a:ext uri="{FF2B5EF4-FFF2-40B4-BE49-F238E27FC236}">
                  <a16:creationId xmlns:a16="http://schemas.microsoft.com/office/drawing/2014/main" id="{47952BCB-54B2-DB2B-5521-D5607B625AB5}"/>
                </a:ext>
              </a:extLst>
            </p:cNvPr>
            <p:cNvSpPr/>
            <p:nvPr/>
          </p:nvSpPr>
          <p:spPr>
            <a:xfrm>
              <a:off x="4707890" y="3388359"/>
              <a:ext cx="113029" cy="166370"/>
            </a:xfrm>
            <a:custGeom>
              <a:avLst/>
              <a:gdLst>
                <a:gd name="connsiteX0" fmla="*/ 113030 w 113029"/>
                <a:gd name="connsiteY0" fmla="*/ 165100 h 166370"/>
                <a:gd name="connsiteX1" fmla="*/ 93980 w 113029"/>
                <a:gd name="connsiteY1" fmla="*/ 165100 h 166370"/>
                <a:gd name="connsiteX2" fmla="*/ 93980 w 113029"/>
                <a:gd name="connsiteY2" fmla="*/ 151130 h 166370"/>
                <a:gd name="connsiteX3" fmla="*/ 93980 w 113029"/>
                <a:gd name="connsiteY3" fmla="*/ 142240 h 166370"/>
                <a:gd name="connsiteX4" fmla="*/ 93980 w 113029"/>
                <a:gd name="connsiteY4" fmla="*/ 142240 h 166370"/>
                <a:gd name="connsiteX5" fmla="*/ 53340 w 113029"/>
                <a:gd name="connsiteY5" fmla="*/ 166370 h 166370"/>
                <a:gd name="connsiteX6" fmla="*/ 0 w 113029"/>
                <a:gd name="connsiteY6" fmla="*/ 106680 h 166370"/>
                <a:gd name="connsiteX7" fmla="*/ 52070 w 113029"/>
                <a:gd name="connsiteY7" fmla="*/ 46990 h 166370"/>
                <a:gd name="connsiteX8" fmla="*/ 91440 w 113029"/>
                <a:gd name="connsiteY8" fmla="*/ 67310 h 166370"/>
                <a:gd name="connsiteX9" fmla="*/ 91440 w 113029"/>
                <a:gd name="connsiteY9" fmla="*/ 67310 h 166370"/>
                <a:gd name="connsiteX10" fmla="*/ 91440 w 113029"/>
                <a:gd name="connsiteY10" fmla="*/ 58420 h 166370"/>
                <a:gd name="connsiteX11" fmla="*/ 91440 w 113029"/>
                <a:gd name="connsiteY11" fmla="*/ 0 h 166370"/>
                <a:gd name="connsiteX12" fmla="*/ 113030 w 113029"/>
                <a:gd name="connsiteY12" fmla="*/ 0 h 166370"/>
                <a:gd name="connsiteX13" fmla="*/ 113030 w 113029"/>
                <a:gd name="connsiteY13" fmla="*/ 165100 h 166370"/>
                <a:gd name="connsiteX14" fmla="*/ 20320 w 113029"/>
                <a:gd name="connsiteY14" fmla="*/ 107950 h 166370"/>
                <a:gd name="connsiteX15" fmla="*/ 55880 w 113029"/>
                <a:gd name="connsiteY15" fmla="*/ 149860 h 166370"/>
                <a:gd name="connsiteX16" fmla="*/ 91440 w 113029"/>
                <a:gd name="connsiteY16" fmla="*/ 107950 h 166370"/>
                <a:gd name="connsiteX17" fmla="*/ 55880 w 113029"/>
                <a:gd name="connsiteY17" fmla="*/ 66040 h 166370"/>
                <a:gd name="connsiteX18" fmla="*/ 20320 w 113029"/>
                <a:gd name="connsiteY18" fmla="*/ 10795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29" h="166370">
                  <a:moveTo>
                    <a:pt x="113030" y="165100"/>
                  </a:moveTo>
                  <a:lnTo>
                    <a:pt x="93980" y="165100"/>
                  </a:lnTo>
                  <a:lnTo>
                    <a:pt x="93980" y="151130"/>
                  </a:lnTo>
                  <a:cubicBezTo>
                    <a:pt x="93980" y="146050"/>
                    <a:pt x="93980" y="142240"/>
                    <a:pt x="93980" y="142240"/>
                  </a:cubicBezTo>
                  <a:lnTo>
                    <a:pt x="93980" y="142240"/>
                  </a:lnTo>
                  <a:cubicBezTo>
                    <a:pt x="87630" y="154940"/>
                    <a:pt x="72390" y="166370"/>
                    <a:pt x="53340" y="166370"/>
                  </a:cubicBezTo>
                  <a:cubicBezTo>
                    <a:pt x="22860" y="166370"/>
                    <a:pt x="0" y="142240"/>
                    <a:pt x="0" y="106680"/>
                  </a:cubicBezTo>
                  <a:cubicBezTo>
                    <a:pt x="0" y="71120"/>
                    <a:pt x="22860" y="46990"/>
                    <a:pt x="52070" y="46990"/>
                  </a:cubicBezTo>
                  <a:cubicBezTo>
                    <a:pt x="81280" y="46990"/>
                    <a:pt x="85090" y="57150"/>
                    <a:pt x="91440" y="67310"/>
                  </a:cubicBezTo>
                  <a:lnTo>
                    <a:pt x="91440" y="67310"/>
                  </a:lnTo>
                  <a:cubicBezTo>
                    <a:pt x="91440" y="67310"/>
                    <a:pt x="91440" y="63500"/>
                    <a:pt x="91440" y="58420"/>
                  </a:cubicBezTo>
                  <a:lnTo>
                    <a:pt x="91440" y="0"/>
                  </a:lnTo>
                  <a:lnTo>
                    <a:pt x="113030" y="0"/>
                  </a:lnTo>
                  <a:lnTo>
                    <a:pt x="113030" y="165100"/>
                  </a:lnTo>
                  <a:close/>
                  <a:moveTo>
                    <a:pt x="20320" y="107950"/>
                  </a:moveTo>
                  <a:cubicBezTo>
                    <a:pt x="20320" y="132080"/>
                    <a:pt x="34290" y="149860"/>
                    <a:pt x="55880" y="149860"/>
                  </a:cubicBezTo>
                  <a:cubicBezTo>
                    <a:pt x="77470" y="149860"/>
                    <a:pt x="91440" y="137160"/>
                    <a:pt x="91440" y="107950"/>
                  </a:cubicBezTo>
                  <a:cubicBezTo>
                    <a:pt x="91440" y="78740"/>
                    <a:pt x="72390" y="66040"/>
                    <a:pt x="55880" y="66040"/>
                  </a:cubicBezTo>
                  <a:cubicBezTo>
                    <a:pt x="39370" y="66040"/>
                    <a:pt x="20320" y="83820"/>
                    <a:pt x="2032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 188">
              <a:extLst>
                <a:ext uri="{FF2B5EF4-FFF2-40B4-BE49-F238E27FC236}">
                  <a16:creationId xmlns:a16="http://schemas.microsoft.com/office/drawing/2014/main" id="{9E44F941-C014-0FB2-512A-8C3F017505AF}"/>
                </a:ext>
              </a:extLst>
            </p:cNvPr>
            <p:cNvSpPr/>
            <p:nvPr/>
          </p:nvSpPr>
          <p:spPr>
            <a:xfrm>
              <a:off x="4902200" y="3439159"/>
              <a:ext cx="177800" cy="116840"/>
            </a:xfrm>
            <a:custGeom>
              <a:avLst/>
              <a:gdLst>
                <a:gd name="connsiteX0" fmla="*/ 123190 w 177800"/>
                <a:gd name="connsiteY0" fmla="*/ 82550 h 116840"/>
                <a:gd name="connsiteX1" fmla="*/ 154940 w 177800"/>
                <a:gd name="connsiteY1" fmla="*/ 0 h 116840"/>
                <a:gd name="connsiteX2" fmla="*/ 177800 w 177800"/>
                <a:gd name="connsiteY2" fmla="*/ 0 h 116840"/>
                <a:gd name="connsiteX3" fmla="*/ 129540 w 177800"/>
                <a:gd name="connsiteY3" fmla="*/ 116840 h 116840"/>
                <a:gd name="connsiteX4" fmla="*/ 118110 w 177800"/>
                <a:gd name="connsiteY4" fmla="*/ 116840 h 116840"/>
                <a:gd name="connsiteX5" fmla="*/ 88900 w 177800"/>
                <a:gd name="connsiteY5" fmla="*/ 39370 h 116840"/>
                <a:gd name="connsiteX6" fmla="*/ 59690 w 177800"/>
                <a:gd name="connsiteY6" fmla="*/ 116840 h 116840"/>
                <a:gd name="connsiteX7" fmla="*/ 48260 w 177800"/>
                <a:gd name="connsiteY7" fmla="*/ 116840 h 116840"/>
                <a:gd name="connsiteX8" fmla="*/ 0 w 177800"/>
                <a:gd name="connsiteY8" fmla="*/ 0 h 116840"/>
                <a:gd name="connsiteX9" fmla="*/ 22860 w 177800"/>
                <a:gd name="connsiteY9" fmla="*/ 0 h 116840"/>
                <a:gd name="connsiteX10" fmla="*/ 53340 w 177800"/>
                <a:gd name="connsiteY10" fmla="*/ 82550 h 116840"/>
                <a:gd name="connsiteX11" fmla="*/ 82550 w 177800"/>
                <a:gd name="connsiteY11" fmla="*/ 1270 h 116840"/>
                <a:gd name="connsiteX12" fmla="*/ 93980 w 177800"/>
                <a:gd name="connsiteY12" fmla="*/ 1270 h 116840"/>
                <a:gd name="connsiteX13" fmla="*/ 123190 w 177800"/>
                <a:gd name="connsiteY13" fmla="*/ 8255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800" h="116840">
                  <a:moveTo>
                    <a:pt x="123190" y="82550"/>
                  </a:moveTo>
                  <a:lnTo>
                    <a:pt x="154940" y="0"/>
                  </a:lnTo>
                  <a:lnTo>
                    <a:pt x="177800" y="0"/>
                  </a:lnTo>
                  <a:lnTo>
                    <a:pt x="129540" y="116840"/>
                  </a:lnTo>
                  <a:lnTo>
                    <a:pt x="118110" y="116840"/>
                  </a:lnTo>
                  <a:lnTo>
                    <a:pt x="88900" y="39370"/>
                  </a:lnTo>
                  <a:lnTo>
                    <a:pt x="59690" y="116840"/>
                  </a:lnTo>
                  <a:lnTo>
                    <a:pt x="48260" y="116840"/>
                  </a:lnTo>
                  <a:lnTo>
                    <a:pt x="0" y="0"/>
                  </a:lnTo>
                  <a:lnTo>
                    <a:pt x="22860" y="0"/>
                  </a:lnTo>
                  <a:lnTo>
                    <a:pt x="53340" y="82550"/>
                  </a:lnTo>
                  <a:lnTo>
                    <a:pt x="82550" y="1270"/>
                  </a:lnTo>
                  <a:lnTo>
                    <a:pt x="93980" y="1270"/>
                  </a:lnTo>
                  <a:lnTo>
                    <a:pt x="123190" y="825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 189">
              <a:extLst>
                <a:ext uri="{FF2B5EF4-FFF2-40B4-BE49-F238E27FC236}">
                  <a16:creationId xmlns:a16="http://schemas.microsoft.com/office/drawing/2014/main" id="{D7DFEC55-EE25-C426-0D91-A85FFE4DF242}"/>
                </a:ext>
              </a:extLst>
            </p:cNvPr>
            <p:cNvSpPr/>
            <p:nvPr/>
          </p:nvSpPr>
          <p:spPr>
            <a:xfrm>
              <a:off x="5099050" y="3393440"/>
              <a:ext cx="25400" cy="160019"/>
            </a:xfrm>
            <a:custGeom>
              <a:avLst/>
              <a:gdLst>
                <a:gd name="connsiteX0" fmla="*/ 12700 w 25400"/>
                <a:gd name="connsiteY0" fmla="*/ 0 h 160019"/>
                <a:gd name="connsiteX1" fmla="*/ 25400 w 25400"/>
                <a:gd name="connsiteY1" fmla="*/ 12700 h 160019"/>
                <a:gd name="connsiteX2" fmla="*/ 12700 w 25400"/>
                <a:gd name="connsiteY2" fmla="*/ 25400 h 160019"/>
                <a:gd name="connsiteX3" fmla="*/ 0 w 25400"/>
                <a:gd name="connsiteY3" fmla="*/ 12700 h 160019"/>
                <a:gd name="connsiteX4" fmla="*/ 12700 w 25400"/>
                <a:gd name="connsiteY4" fmla="*/ 0 h 160019"/>
                <a:gd name="connsiteX5" fmla="*/ 22860 w 25400"/>
                <a:gd name="connsiteY5" fmla="*/ 45720 h 160019"/>
                <a:gd name="connsiteX6" fmla="*/ 22860 w 25400"/>
                <a:gd name="connsiteY6" fmla="*/ 160020 h 160019"/>
                <a:gd name="connsiteX7" fmla="*/ 1270 w 25400"/>
                <a:gd name="connsiteY7" fmla="*/ 160020 h 160019"/>
                <a:gd name="connsiteX8" fmla="*/ 1270 w 25400"/>
                <a:gd name="connsiteY8" fmla="*/ 45720 h 160019"/>
                <a:gd name="connsiteX9" fmla="*/ 22860 w 25400"/>
                <a:gd name="connsiteY9" fmla="*/ 45720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19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 190">
              <a:extLst>
                <a:ext uri="{FF2B5EF4-FFF2-40B4-BE49-F238E27FC236}">
                  <a16:creationId xmlns:a16="http://schemas.microsoft.com/office/drawing/2014/main" id="{9D844A7C-9752-D516-8952-6B7A72FA095F}"/>
                </a:ext>
              </a:extLst>
            </p:cNvPr>
            <p:cNvSpPr/>
            <p:nvPr/>
          </p:nvSpPr>
          <p:spPr>
            <a:xfrm>
              <a:off x="5147309" y="3404870"/>
              <a:ext cx="78740" cy="152400"/>
            </a:xfrm>
            <a:custGeom>
              <a:avLst/>
              <a:gdLst>
                <a:gd name="connsiteX0" fmla="*/ 20320 w 78740"/>
                <a:gd name="connsiteY0" fmla="*/ 34290 h 152400"/>
                <a:gd name="connsiteX1" fmla="*/ 20320 w 78740"/>
                <a:gd name="connsiteY1" fmla="*/ 0 h 152400"/>
                <a:gd name="connsiteX2" fmla="*/ 40640 w 78740"/>
                <a:gd name="connsiteY2" fmla="*/ 0 h 152400"/>
                <a:gd name="connsiteX3" fmla="*/ 40640 w 78740"/>
                <a:gd name="connsiteY3" fmla="*/ 34290 h 152400"/>
                <a:gd name="connsiteX4" fmla="*/ 74930 w 78740"/>
                <a:gd name="connsiteY4" fmla="*/ 34290 h 152400"/>
                <a:gd name="connsiteX5" fmla="*/ 74930 w 78740"/>
                <a:gd name="connsiteY5" fmla="*/ 52070 h 152400"/>
                <a:gd name="connsiteX6" fmla="*/ 40640 w 78740"/>
                <a:gd name="connsiteY6" fmla="*/ 52070 h 152400"/>
                <a:gd name="connsiteX7" fmla="*/ 40640 w 78740"/>
                <a:gd name="connsiteY7" fmla="*/ 111760 h 152400"/>
                <a:gd name="connsiteX8" fmla="*/ 57150 w 78740"/>
                <a:gd name="connsiteY8" fmla="*/ 133350 h 152400"/>
                <a:gd name="connsiteX9" fmla="*/ 78740 w 78740"/>
                <a:gd name="connsiteY9" fmla="*/ 128270 h 152400"/>
                <a:gd name="connsiteX10" fmla="*/ 78740 w 78740"/>
                <a:gd name="connsiteY10" fmla="*/ 147320 h 152400"/>
                <a:gd name="connsiteX11" fmla="*/ 53340 w 78740"/>
                <a:gd name="connsiteY11" fmla="*/ 152400 h 152400"/>
                <a:gd name="connsiteX12" fmla="*/ 19050 w 78740"/>
                <a:gd name="connsiteY12" fmla="*/ 118110 h 152400"/>
                <a:gd name="connsiteX13" fmla="*/ 19050 w 78740"/>
                <a:gd name="connsiteY13" fmla="*/ 52070 h 152400"/>
                <a:gd name="connsiteX14" fmla="*/ 0 w 78740"/>
                <a:gd name="connsiteY14" fmla="*/ 52070 h 152400"/>
                <a:gd name="connsiteX15" fmla="*/ 0 w 78740"/>
                <a:gd name="connsiteY15" fmla="*/ 34290 h 152400"/>
                <a:gd name="connsiteX16" fmla="*/ 19050 w 78740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40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 191">
              <a:extLst>
                <a:ext uri="{FF2B5EF4-FFF2-40B4-BE49-F238E27FC236}">
                  <a16:creationId xmlns:a16="http://schemas.microsoft.com/office/drawing/2014/main" id="{551B9C5C-8AD1-A7D2-93A7-32ACD5029456}"/>
                </a:ext>
              </a:extLst>
            </p:cNvPr>
            <p:cNvSpPr/>
            <p:nvPr/>
          </p:nvSpPr>
          <p:spPr>
            <a:xfrm>
              <a:off x="5251450" y="3387090"/>
              <a:ext cx="104140" cy="166369"/>
            </a:xfrm>
            <a:custGeom>
              <a:avLst/>
              <a:gdLst>
                <a:gd name="connsiteX0" fmla="*/ 0 w 104140"/>
                <a:gd name="connsiteY0" fmla="*/ 1270 h 166369"/>
                <a:gd name="connsiteX1" fmla="*/ 21590 w 104140"/>
                <a:gd name="connsiteY1" fmla="*/ 1270 h 166369"/>
                <a:gd name="connsiteX2" fmla="*/ 21590 w 104140"/>
                <a:gd name="connsiteY2" fmla="*/ 64770 h 166369"/>
                <a:gd name="connsiteX3" fmla="*/ 21590 w 104140"/>
                <a:gd name="connsiteY3" fmla="*/ 76200 h 166369"/>
                <a:gd name="connsiteX4" fmla="*/ 21590 w 104140"/>
                <a:gd name="connsiteY4" fmla="*/ 76200 h 166369"/>
                <a:gd name="connsiteX5" fmla="*/ 64770 w 104140"/>
                <a:gd name="connsiteY5" fmla="*/ 48260 h 166369"/>
                <a:gd name="connsiteX6" fmla="*/ 104140 w 104140"/>
                <a:gd name="connsiteY6" fmla="*/ 93980 h 166369"/>
                <a:gd name="connsiteX7" fmla="*/ 104140 w 104140"/>
                <a:gd name="connsiteY7" fmla="*/ 166370 h 166369"/>
                <a:gd name="connsiteX8" fmla="*/ 82550 w 104140"/>
                <a:gd name="connsiteY8" fmla="*/ 166370 h 166369"/>
                <a:gd name="connsiteX9" fmla="*/ 82550 w 104140"/>
                <a:gd name="connsiteY9" fmla="*/ 99060 h 166369"/>
                <a:gd name="connsiteX10" fmla="*/ 60960 w 104140"/>
                <a:gd name="connsiteY10" fmla="*/ 68580 h 166369"/>
                <a:gd name="connsiteX11" fmla="*/ 22860 w 104140"/>
                <a:gd name="connsiteY11" fmla="*/ 109220 h 166369"/>
                <a:gd name="connsiteX12" fmla="*/ 22860 w 104140"/>
                <a:gd name="connsiteY12" fmla="*/ 165100 h 166369"/>
                <a:gd name="connsiteX13" fmla="*/ 1270 w 104140"/>
                <a:gd name="connsiteY13" fmla="*/ 165100 h 166369"/>
                <a:gd name="connsiteX14" fmla="*/ 1270 w 104140"/>
                <a:gd name="connsiteY14" fmla="*/ 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40" h="166369">
                  <a:moveTo>
                    <a:pt x="0" y="1270"/>
                  </a:moveTo>
                  <a:lnTo>
                    <a:pt x="21590" y="1270"/>
                  </a:lnTo>
                  <a:lnTo>
                    <a:pt x="21590" y="64770"/>
                  </a:lnTo>
                  <a:cubicBezTo>
                    <a:pt x="21590" y="69850"/>
                    <a:pt x="21590" y="74930"/>
                    <a:pt x="21590" y="76200"/>
                  </a:cubicBezTo>
                  <a:lnTo>
                    <a:pt x="21590" y="76200"/>
                  </a:lnTo>
                  <a:cubicBezTo>
                    <a:pt x="26670" y="66040"/>
                    <a:pt x="40640" y="48260"/>
                    <a:pt x="64770" y="48260"/>
                  </a:cubicBezTo>
                  <a:cubicBezTo>
                    <a:pt x="88900" y="48260"/>
                    <a:pt x="104140" y="64770"/>
                    <a:pt x="104140" y="93980"/>
                  </a:cubicBezTo>
                  <a:lnTo>
                    <a:pt x="104140" y="166370"/>
                  </a:lnTo>
                  <a:lnTo>
                    <a:pt x="82550" y="166370"/>
                  </a:lnTo>
                  <a:lnTo>
                    <a:pt x="82550" y="99060"/>
                  </a:lnTo>
                  <a:cubicBezTo>
                    <a:pt x="82550" y="83820"/>
                    <a:pt x="80010" y="68580"/>
                    <a:pt x="60960" y="68580"/>
                  </a:cubicBezTo>
                  <a:cubicBezTo>
                    <a:pt x="41910" y="68580"/>
                    <a:pt x="22860" y="86360"/>
                    <a:pt x="22860" y="109220"/>
                  </a:cubicBezTo>
                  <a:lnTo>
                    <a:pt x="22860" y="165100"/>
                  </a:lnTo>
                  <a:lnTo>
                    <a:pt x="1270" y="16510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 192">
              <a:extLst>
                <a:ext uri="{FF2B5EF4-FFF2-40B4-BE49-F238E27FC236}">
                  <a16:creationId xmlns:a16="http://schemas.microsoft.com/office/drawing/2014/main" id="{69E4CE8E-6A35-E8C1-AB0E-27D162B7A30B}"/>
                </a:ext>
              </a:extLst>
            </p:cNvPr>
            <p:cNvSpPr/>
            <p:nvPr/>
          </p:nvSpPr>
          <p:spPr>
            <a:xfrm>
              <a:off x="5431790" y="3439159"/>
              <a:ext cx="177800" cy="116840"/>
            </a:xfrm>
            <a:custGeom>
              <a:avLst/>
              <a:gdLst>
                <a:gd name="connsiteX0" fmla="*/ 123190 w 177800"/>
                <a:gd name="connsiteY0" fmla="*/ 82550 h 116840"/>
                <a:gd name="connsiteX1" fmla="*/ 154940 w 177800"/>
                <a:gd name="connsiteY1" fmla="*/ 0 h 116840"/>
                <a:gd name="connsiteX2" fmla="*/ 177800 w 177800"/>
                <a:gd name="connsiteY2" fmla="*/ 0 h 116840"/>
                <a:gd name="connsiteX3" fmla="*/ 129540 w 177800"/>
                <a:gd name="connsiteY3" fmla="*/ 116840 h 116840"/>
                <a:gd name="connsiteX4" fmla="*/ 118110 w 177800"/>
                <a:gd name="connsiteY4" fmla="*/ 116840 h 116840"/>
                <a:gd name="connsiteX5" fmla="*/ 88900 w 177800"/>
                <a:gd name="connsiteY5" fmla="*/ 39370 h 116840"/>
                <a:gd name="connsiteX6" fmla="*/ 59690 w 177800"/>
                <a:gd name="connsiteY6" fmla="*/ 116840 h 116840"/>
                <a:gd name="connsiteX7" fmla="*/ 48260 w 177800"/>
                <a:gd name="connsiteY7" fmla="*/ 116840 h 116840"/>
                <a:gd name="connsiteX8" fmla="*/ 0 w 177800"/>
                <a:gd name="connsiteY8" fmla="*/ 0 h 116840"/>
                <a:gd name="connsiteX9" fmla="*/ 22860 w 177800"/>
                <a:gd name="connsiteY9" fmla="*/ 0 h 116840"/>
                <a:gd name="connsiteX10" fmla="*/ 53340 w 177800"/>
                <a:gd name="connsiteY10" fmla="*/ 82550 h 116840"/>
                <a:gd name="connsiteX11" fmla="*/ 82550 w 177800"/>
                <a:gd name="connsiteY11" fmla="*/ 1270 h 116840"/>
                <a:gd name="connsiteX12" fmla="*/ 93980 w 177800"/>
                <a:gd name="connsiteY12" fmla="*/ 1270 h 116840"/>
                <a:gd name="connsiteX13" fmla="*/ 123190 w 177800"/>
                <a:gd name="connsiteY13" fmla="*/ 8255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800" h="116840">
                  <a:moveTo>
                    <a:pt x="123190" y="82550"/>
                  </a:moveTo>
                  <a:lnTo>
                    <a:pt x="154940" y="0"/>
                  </a:lnTo>
                  <a:lnTo>
                    <a:pt x="177800" y="0"/>
                  </a:lnTo>
                  <a:lnTo>
                    <a:pt x="129540" y="116840"/>
                  </a:lnTo>
                  <a:lnTo>
                    <a:pt x="118110" y="116840"/>
                  </a:lnTo>
                  <a:lnTo>
                    <a:pt x="88900" y="39370"/>
                  </a:lnTo>
                  <a:lnTo>
                    <a:pt x="59690" y="116840"/>
                  </a:lnTo>
                  <a:lnTo>
                    <a:pt x="48260" y="116840"/>
                  </a:lnTo>
                  <a:lnTo>
                    <a:pt x="0" y="0"/>
                  </a:lnTo>
                  <a:lnTo>
                    <a:pt x="22860" y="0"/>
                  </a:lnTo>
                  <a:lnTo>
                    <a:pt x="53340" y="82550"/>
                  </a:lnTo>
                  <a:lnTo>
                    <a:pt x="82550" y="1270"/>
                  </a:lnTo>
                  <a:lnTo>
                    <a:pt x="93980" y="1270"/>
                  </a:lnTo>
                  <a:lnTo>
                    <a:pt x="123190" y="825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 193">
              <a:extLst>
                <a:ext uri="{FF2B5EF4-FFF2-40B4-BE49-F238E27FC236}">
                  <a16:creationId xmlns:a16="http://schemas.microsoft.com/office/drawing/2014/main" id="{F3B4239D-F55E-3BCE-490C-4B07089CB814}"/>
                </a:ext>
              </a:extLst>
            </p:cNvPr>
            <p:cNvSpPr/>
            <p:nvPr/>
          </p:nvSpPr>
          <p:spPr>
            <a:xfrm>
              <a:off x="5629909" y="3387090"/>
              <a:ext cx="104140" cy="166369"/>
            </a:xfrm>
            <a:custGeom>
              <a:avLst/>
              <a:gdLst>
                <a:gd name="connsiteX0" fmla="*/ 0 w 104140"/>
                <a:gd name="connsiteY0" fmla="*/ 1270 h 166369"/>
                <a:gd name="connsiteX1" fmla="*/ 21590 w 104140"/>
                <a:gd name="connsiteY1" fmla="*/ 1270 h 166369"/>
                <a:gd name="connsiteX2" fmla="*/ 21590 w 104140"/>
                <a:gd name="connsiteY2" fmla="*/ 64770 h 166369"/>
                <a:gd name="connsiteX3" fmla="*/ 21590 w 104140"/>
                <a:gd name="connsiteY3" fmla="*/ 76200 h 166369"/>
                <a:gd name="connsiteX4" fmla="*/ 21590 w 104140"/>
                <a:gd name="connsiteY4" fmla="*/ 76200 h 166369"/>
                <a:gd name="connsiteX5" fmla="*/ 64770 w 104140"/>
                <a:gd name="connsiteY5" fmla="*/ 48260 h 166369"/>
                <a:gd name="connsiteX6" fmla="*/ 104140 w 104140"/>
                <a:gd name="connsiteY6" fmla="*/ 93980 h 166369"/>
                <a:gd name="connsiteX7" fmla="*/ 104140 w 104140"/>
                <a:gd name="connsiteY7" fmla="*/ 166370 h 166369"/>
                <a:gd name="connsiteX8" fmla="*/ 82550 w 104140"/>
                <a:gd name="connsiteY8" fmla="*/ 166370 h 166369"/>
                <a:gd name="connsiteX9" fmla="*/ 82550 w 104140"/>
                <a:gd name="connsiteY9" fmla="*/ 99060 h 166369"/>
                <a:gd name="connsiteX10" fmla="*/ 60960 w 104140"/>
                <a:gd name="connsiteY10" fmla="*/ 68580 h 166369"/>
                <a:gd name="connsiteX11" fmla="*/ 22860 w 104140"/>
                <a:gd name="connsiteY11" fmla="*/ 109220 h 166369"/>
                <a:gd name="connsiteX12" fmla="*/ 22860 w 104140"/>
                <a:gd name="connsiteY12" fmla="*/ 165100 h 166369"/>
                <a:gd name="connsiteX13" fmla="*/ 1270 w 104140"/>
                <a:gd name="connsiteY13" fmla="*/ 165100 h 166369"/>
                <a:gd name="connsiteX14" fmla="*/ 1270 w 104140"/>
                <a:gd name="connsiteY14" fmla="*/ 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40" h="166369">
                  <a:moveTo>
                    <a:pt x="0" y="1270"/>
                  </a:moveTo>
                  <a:lnTo>
                    <a:pt x="21590" y="1270"/>
                  </a:lnTo>
                  <a:lnTo>
                    <a:pt x="21590" y="64770"/>
                  </a:lnTo>
                  <a:cubicBezTo>
                    <a:pt x="21590" y="69850"/>
                    <a:pt x="21590" y="74930"/>
                    <a:pt x="21590" y="76200"/>
                  </a:cubicBezTo>
                  <a:lnTo>
                    <a:pt x="21590" y="76200"/>
                  </a:lnTo>
                  <a:cubicBezTo>
                    <a:pt x="26670" y="66040"/>
                    <a:pt x="40640" y="48260"/>
                    <a:pt x="64770" y="48260"/>
                  </a:cubicBezTo>
                  <a:cubicBezTo>
                    <a:pt x="88900" y="48260"/>
                    <a:pt x="104140" y="64770"/>
                    <a:pt x="104140" y="93980"/>
                  </a:cubicBezTo>
                  <a:lnTo>
                    <a:pt x="104140" y="166370"/>
                  </a:lnTo>
                  <a:lnTo>
                    <a:pt x="82550" y="166370"/>
                  </a:lnTo>
                  <a:lnTo>
                    <a:pt x="82550" y="99060"/>
                  </a:lnTo>
                  <a:cubicBezTo>
                    <a:pt x="82550" y="83820"/>
                    <a:pt x="80010" y="68580"/>
                    <a:pt x="60960" y="68580"/>
                  </a:cubicBezTo>
                  <a:cubicBezTo>
                    <a:pt x="41910" y="68580"/>
                    <a:pt x="22860" y="86360"/>
                    <a:pt x="22860" y="109220"/>
                  </a:cubicBezTo>
                  <a:lnTo>
                    <a:pt x="22860" y="165100"/>
                  </a:lnTo>
                  <a:lnTo>
                    <a:pt x="1270" y="16510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 194">
              <a:extLst>
                <a:ext uri="{FF2B5EF4-FFF2-40B4-BE49-F238E27FC236}">
                  <a16:creationId xmlns:a16="http://schemas.microsoft.com/office/drawing/2014/main" id="{4429F6C2-44F1-31A6-5083-FEF2D0E3E26F}"/>
                </a:ext>
              </a:extLst>
            </p:cNvPr>
            <p:cNvSpPr/>
            <p:nvPr/>
          </p:nvSpPr>
          <p:spPr>
            <a:xfrm>
              <a:off x="5761990" y="343789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 195">
              <a:extLst>
                <a:ext uri="{FF2B5EF4-FFF2-40B4-BE49-F238E27FC236}">
                  <a16:creationId xmlns:a16="http://schemas.microsoft.com/office/drawing/2014/main" id="{16942245-D6E4-7554-B028-9F20438B718A}"/>
                </a:ext>
              </a:extLst>
            </p:cNvPr>
            <p:cNvSpPr/>
            <p:nvPr/>
          </p:nvSpPr>
          <p:spPr>
            <a:xfrm>
              <a:off x="5894070" y="343789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 196">
              <a:extLst>
                <a:ext uri="{FF2B5EF4-FFF2-40B4-BE49-F238E27FC236}">
                  <a16:creationId xmlns:a16="http://schemas.microsoft.com/office/drawing/2014/main" id="{65D3E801-9AF8-6798-6B82-37E75E5B6F02}"/>
                </a:ext>
              </a:extLst>
            </p:cNvPr>
            <p:cNvSpPr/>
            <p:nvPr/>
          </p:nvSpPr>
          <p:spPr>
            <a:xfrm>
              <a:off x="6035040" y="3388359"/>
              <a:ext cx="44450" cy="167640"/>
            </a:xfrm>
            <a:custGeom>
              <a:avLst/>
              <a:gdLst>
                <a:gd name="connsiteX0" fmla="*/ 0 w 44450"/>
                <a:gd name="connsiteY0" fmla="*/ 0 h 167640"/>
                <a:gd name="connsiteX1" fmla="*/ 21590 w 44450"/>
                <a:gd name="connsiteY1" fmla="*/ 0 h 167640"/>
                <a:gd name="connsiteX2" fmla="*/ 21590 w 44450"/>
                <a:gd name="connsiteY2" fmla="*/ 130810 h 167640"/>
                <a:gd name="connsiteX3" fmla="*/ 34290 w 44450"/>
                <a:gd name="connsiteY3" fmla="*/ 148590 h 167640"/>
                <a:gd name="connsiteX4" fmla="*/ 44450 w 44450"/>
                <a:gd name="connsiteY4" fmla="*/ 147320 h 167640"/>
                <a:gd name="connsiteX5" fmla="*/ 44450 w 44450"/>
                <a:gd name="connsiteY5" fmla="*/ 165100 h 167640"/>
                <a:gd name="connsiteX6" fmla="*/ 29210 w 44450"/>
                <a:gd name="connsiteY6" fmla="*/ 167640 h 167640"/>
                <a:gd name="connsiteX7" fmla="*/ 0 w 44450"/>
                <a:gd name="connsiteY7" fmla="*/ 135890 h 167640"/>
                <a:gd name="connsiteX8" fmla="*/ 0 w 44450"/>
                <a:gd name="connsiteY8" fmla="*/ 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40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0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 197">
              <a:extLst>
                <a:ext uri="{FF2B5EF4-FFF2-40B4-BE49-F238E27FC236}">
                  <a16:creationId xmlns:a16="http://schemas.microsoft.com/office/drawing/2014/main" id="{5D7ED1DD-4CD7-E18B-B43A-33F247229BFB}"/>
                </a:ext>
              </a:extLst>
            </p:cNvPr>
            <p:cNvSpPr/>
            <p:nvPr/>
          </p:nvSpPr>
          <p:spPr>
            <a:xfrm>
              <a:off x="6097270" y="3436620"/>
              <a:ext cx="95250" cy="119379"/>
            </a:xfrm>
            <a:custGeom>
              <a:avLst/>
              <a:gdLst>
                <a:gd name="connsiteX0" fmla="*/ 60960 w 95250"/>
                <a:gd name="connsiteY0" fmla="*/ 100330 h 119379"/>
                <a:gd name="connsiteX1" fmla="*/ 95250 w 95250"/>
                <a:gd name="connsiteY1" fmla="*/ 90170 h 119379"/>
                <a:gd name="connsiteX2" fmla="*/ 95250 w 95250"/>
                <a:gd name="connsiteY2" fmla="*/ 110490 h 119379"/>
                <a:gd name="connsiteX3" fmla="*/ 59690 w 95250"/>
                <a:gd name="connsiteY3" fmla="*/ 119380 h 119379"/>
                <a:gd name="connsiteX4" fmla="*/ 0 w 95250"/>
                <a:gd name="connsiteY4" fmla="*/ 59690 h 119379"/>
                <a:gd name="connsiteX5" fmla="*/ 59690 w 95250"/>
                <a:gd name="connsiteY5" fmla="*/ 0 h 119379"/>
                <a:gd name="connsiteX6" fmla="*/ 95250 w 95250"/>
                <a:gd name="connsiteY6" fmla="*/ 8890 h 119379"/>
                <a:gd name="connsiteX7" fmla="*/ 95250 w 95250"/>
                <a:gd name="connsiteY7" fmla="*/ 29210 h 119379"/>
                <a:gd name="connsiteX8" fmla="*/ 60960 w 95250"/>
                <a:gd name="connsiteY8" fmla="*/ 19050 h 119379"/>
                <a:gd name="connsiteX9" fmla="*/ 21590 w 95250"/>
                <a:gd name="connsiteY9" fmla="*/ 59690 h 119379"/>
                <a:gd name="connsiteX10" fmla="*/ 60960 w 95250"/>
                <a:gd name="connsiteY10" fmla="*/ 10033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79">
                  <a:moveTo>
                    <a:pt x="60960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9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90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0" y="19050"/>
                  </a:cubicBezTo>
                  <a:cubicBezTo>
                    <a:pt x="38100" y="19050"/>
                    <a:pt x="21590" y="35560"/>
                    <a:pt x="21590" y="59690"/>
                  </a:cubicBezTo>
                  <a:cubicBezTo>
                    <a:pt x="21590" y="83820"/>
                    <a:pt x="38100" y="100330"/>
                    <a:pt x="6096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 198">
              <a:extLst>
                <a:ext uri="{FF2B5EF4-FFF2-40B4-BE49-F238E27FC236}">
                  <a16:creationId xmlns:a16="http://schemas.microsoft.com/office/drawing/2014/main" id="{F3427E10-0768-C7FF-0AB7-CE5ECB18A573}"/>
                </a:ext>
              </a:extLst>
            </p:cNvPr>
            <p:cNvSpPr/>
            <p:nvPr/>
          </p:nvSpPr>
          <p:spPr>
            <a:xfrm>
              <a:off x="6224270" y="3387090"/>
              <a:ext cx="104139" cy="166369"/>
            </a:xfrm>
            <a:custGeom>
              <a:avLst/>
              <a:gdLst>
                <a:gd name="connsiteX0" fmla="*/ 0 w 104139"/>
                <a:gd name="connsiteY0" fmla="*/ 1270 h 166369"/>
                <a:gd name="connsiteX1" fmla="*/ 21590 w 104139"/>
                <a:gd name="connsiteY1" fmla="*/ 1270 h 166369"/>
                <a:gd name="connsiteX2" fmla="*/ 21590 w 104139"/>
                <a:gd name="connsiteY2" fmla="*/ 64770 h 166369"/>
                <a:gd name="connsiteX3" fmla="*/ 21590 w 104139"/>
                <a:gd name="connsiteY3" fmla="*/ 76200 h 166369"/>
                <a:gd name="connsiteX4" fmla="*/ 21590 w 104139"/>
                <a:gd name="connsiteY4" fmla="*/ 76200 h 166369"/>
                <a:gd name="connsiteX5" fmla="*/ 64770 w 104139"/>
                <a:gd name="connsiteY5" fmla="*/ 48260 h 166369"/>
                <a:gd name="connsiteX6" fmla="*/ 104140 w 104139"/>
                <a:gd name="connsiteY6" fmla="*/ 93980 h 166369"/>
                <a:gd name="connsiteX7" fmla="*/ 104140 w 104139"/>
                <a:gd name="connsiteY7" fmla="*/ 166370 h 166369"/>
                <a:gd name="connsiteX8" fmla="*/ 82550 w 104139"/>
                <a:gd name="connsiteY8" fmla="*/ 166370 h 166369"/>
                <a:gd name="connsiteX9" fmla="*/ 82550 w 104139"/>
                <a:gd name="connsiteY9" fmla="*/ 99060 h 166369"/>
                <a:gd name="connsiteX10" fmla="*/ 60960 w 104139"/>
                <a:gd name="connsiteY10" fmla="*/ 68580 h 166369"/>
                <a:gd name="connsiteX11" fmla="*/ 22860 w 104139"/>
                <a:gd name="connsiteY11" fmla="*/ 109220 h 166369"/>
                <a:gd name="connsiteX12" fmla="*/ 22860 w 104139"/>
                <a:gd name="connsiteY12" fmla="*/ 165100 h 166369"/>
                <a:gd name="connsiteX13" fmla="*/ 1270 w 104139"/>
                <a:gd name="connsiteY13" fmla="*/ 165100 h 166369"/>
                <a:gd name="connsiteX14" fmla="*/ 1270 w 104139"/>
                <a:gd name="connsiteY14" fmla="*/ 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39" h="166369">
                  <a:moveTo>
                    <a:pt x="0" y="1270"/>
                  </a:moveTo>
                  <a:lnTo>
                    <a:pt x="21590" y="1270"/>
                  </a:lnTo>
                  <a:lnTo>
                    <a:pt x="21590" y="64770"/>
                  </a:lnTo>
                  <a:cubicBezTo>
                    <a:pt x="21590" y="69850"/>
                    <a:pt x="21590" y="74930"/>
                    <a:pt x="21590" y="76200"/>
                  </a:cubicBezTo>
                  <a:lnTo>
                    <a:pt x="21590" y="76200"/>
                  </a:lnTo>
                  <a:cubicBezTo>
                    <a:pt x="26670" y="66040"/>
                    <a:pt x="40640" y="48260"/>
                    <a:pt x="64770" y="48260"/>
                  </a:cubicBezTo>
                  <a:cubicBezTo>
                    <a:pt x="88900" y="48260"/>
                    <a:pt x="104140" y="64770"/>
                    <a:pt x="104140" y="93980"/>
                  </a:cubicBezTo>
                  <a:lnTo>
                    <a:pt x="104140" y="166370"/>
                  </a:lnTo>
                  <a:lnTo>
                    <a:pt x="82550" y="166370"/>
                  </a:lnTo>
                  <a:lnTo>
                    <a:pt x="82550" y="99060"/>
                  </a:lnTo>
                  <a:cubicBezTo>
                    <a:pt x="82550" y="83820"/>
                    <a:pt x="80010" y="68580"/>
                    <a:pt x="60960" y="68580"/>
                  </a:cubicBezTo>
                  <a:cubicBezTo>
                    <a:pt x="41910" y="68580"/>
                    <a:pt x="22860" y="86360"/>
                    <a:pt x="22860" y="109220"/>
                  </a:cubicBezTo>
                  <a:lnTo>
                    <a:pt x="22860" y="165100"/>
                  </a:lnTo>
                  <a:lnTo>
                    <a:pt x="1270" y="16510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 199">
              <a:extLst>
                <a:ext uri="{FF2B5EF4-FFF2-40B4-BE49-F238E27FC236}">
                  <a16:creationId xmlns:a16="http://schemas.microsoft.com/office/drawing/2014/main" id="{3BA7BA6B-4F1B-BC29-48F0-BC067C282298}"/>
                </a:ext>
              </a:extLst>
            </p:cNvPr>
            <p:cNvSpPr/>
            <p:nvPr/>
          </p:nvSpPr>
          <p:spPr>
            <a:xfrm>
              <a:off x="6357620" y="3435350"/>
              <a:ext cx="93979" cy="119379"/>
            </a:xfrm>
            <a:custGeom>
              <a:avLst/>
              <a:gdLst>
                <a:gd name="connsiteX0" fmla="*/ 5080 w 93979"/>
                <a:gd name="connsiteY0" fmla="*/ 8890 h 119379"/>
                <a:gd name="connsiteX1" fmla="*/ 45720 w 93979"/>
                <a:gd name="connsiteY1" fmla="*/ 0 h 119379"/>
                <a:gd name="connsiteX2" fmla="*/ 93980 w 93979"/>
                <a:gd name="connsiteY2" fmla="*/ 44450 h 119379"/>
                <a:gd name="connsiteX3" fmla="*/ 93980 w 93979"/>
                <a:gd name="connsiteY3" fmla="*/ 116840 h 119379"/>
                <a:gd name="connsiteX4" fmla="*/ 74930 w 93979"/>
                <a:gd name="connsiteY4" fmla="*/ 116840 h 119379"/>
                <a:gd name="connsiteX5" fmla="*/ 74930 w 93979"/>
                <a:gd name="connsiteY5" fmla="*/ 102870 h 119379"/>
                <a:gd name="connsiteX6" fmla="*/ 74930 w 93979"/>
                <a:gd name="connsiteY6" fmla="*/ 93980 h 119379"/>
                <a:gd name="connsiteX7" fmla="*/ 74930 w 93979"/>
                <a:gd name="connsiteY7" fmla="*/ 93980 h 119379"/>
                <a:gd name="connsiteX8" fmla="*/ 35560 w 93979"/>
                <a:gd name="connsiteY8" fmla="*/ 119380 h 119379"/>
                <a:gd name="connsiteX9" fmla="*/ 0 w 93979"/>
                <a:gd name="connsiteY9" fmla="*/ 86360 h 119379"/>
                <a:gd name="connsiteX10" fmla="*/ 74930 w 93979"/>
                <a:gd name="connsiteY10" fmla="*/ 50800 h 119379"/>
                <a:gd name="connsiteX11" fmla="*/ 74930 w 93979"/>
                <a:gd name="connsiteY11" fmla="*/ 44450 h 119379"/>
                <a:gd name="connsiteX12" fmla="*/ 44450 w 93979"/>
                <a:gd name="connsiteY12" fmla="*/ 17780 h 119379"/>
                <a:gd name="connsiteX13" fmla="*/ 7620 w 93979"/>
                <a:gd name="connsiteY13" fmla="*/ 27940 h 119379"/>
                <a:gd name="connsiteX14" fmla="*/ 7620 w 93979"/>
                <a:gd name="connsiteY14" fmla="*/ 8890 h 119379"/>
                <a:gd name="connsiteX15" fmla="*/ 72390 w 93979"/>
                <a:gd name="connsiteY15" fmla="*/ 67310 h 119379"/>
                <a:gd name="connsiteX16" fmla="*/ 19050 w 93979"/>
                <a:gd name="connsiteY16" fmla="*/ 86360 h 119379"/>
                <a:gd name="connsiteX17" fmla="*/ 38100 w 93979"/>
                <a:gd name="connsiteY17" fmla="*/ 102870 h 119379"/>
                <a:gd name="connsiteX18" fmla="*/ 72390 w 93979"/>
                <a:gd name="connsiteY18" fmla="*/ 6604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7310"/>
                  </a:moveTo>
                  <a:cubicBezTo>
                    <a:pt x="35560" y="60960"/>
                    <a:pt x="19050" y="71120"/>
                    <a:pt x="19050" y="86360"/>
                  </a:cubicBezTo>
                  <a:cubicBezTo>
                    <a:pt x="19050" y="101600"/>
                    <a:pt x="26670" y="102870"/>
                    <a:pt x="38100" y="102870"/>
                  </a:cubicBezTo>
                  <a:cubicBezTo>
                    <a:pt x="57150" y="102870"/>
                    <a:pt x="72390" y="83820"/>
                    <a:pt x="72390" y="660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 200">
              <a:extLst>
                <a:ext uri="{FF2B5EF4-FFF2-40B4-BE49-F238E27FC236}">
                  <a16:creationId xmlns:a16="http://schemas.microsoft.com/office/drawing/2014/main" id="{B2B1A9DB-0789-7868-2535-78B4259C2086}"/>
                </a:ext>
              </a:extLst>
            </p:cNvPr>
            <p:cNvSpPr/>
            <p:nvPr/>
          </p:nvSpPr>
          <p:spPr>
            <a:xfrm>
              <a:off x="6487159" y="3393440"/>
              <a:ext cx="25400" cy="160019"/>
            </a:xfrm>
            <a:custGeom>
              <a:avLst/>
              <a:gdLst>
                <a:gd name="connsiteX0" fmla="*/ 12700 w 25400"/>
                <a:gd name="connsiteY0" fmla="*/ 0 h 160019"/>
                <a:gd name="connsiteX1" fmla="*/ 25400 w 25400"/>
                <a:gd name="connsiteY1" fmla="*/ 12700 h 160019"/>
                <a:gd name="connsiteX2" fmla="*/ 12700 w 25400"/>
                <a:gd name="connsiteY2" fmla="*/ 25400 h 160019"/>
                <a:gd name="connsiteX3" fmla="*/ 0 w 25400"/>
                <a:gd name="connsiteY3" fmla="*/ 12700 h 160019"/>
                <a:gd name="connsiteX4" fmla="*/ 12700 w 25400"/>
                <a:gd name="connsiteY4" fmla="*/ 0 h 160019"/>
                <a:gd name="connsiteX5" fmla="*/ 24130 w 25400"/>
                <a:gd name="connsiteY5" fmla="*/ 45720 h 160019"/>
                <a:gd name="connsiteX6" fmla="*/ 24130 w 25400"/>
                <a:gd name="connsiteY6" fmla="*/ 160020 h 160019"/>
                <a:gd name="connsiteX7" fmla="*/ 2540 w 25400"/>
                <a:gd name="connsiteY7" fmla="*/ 160020 h 160019"/>
                <a:gd name="connsiteX8" fmla="*/ 2540 w 25400"/>
                <a:gd name="connsiteY8" fmla="*/ 45720 h 160019"/>
                <a:gd name="connsiteX9" fmla="*/ 24130 w 25400"/>
                <a:gd name="connsiteY9" fmla="*/ 45720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19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 201">
              <a:extLst>
                <a:ext uri="{FF2B5EF4-FFF2-40B4-BE49-F238E27FC236}">
                  <a16:creationId xmlns:a16="http://schemas.microsoft.com/office/drawing/2014/main" id="{1F41E1EE-1BAF-CE65-877B-673E43B01714}"/>
                </a:ext>
              </a:extLst>
            </p:cNvPr>
            <p:cNvSpPr/>
            <p:nvPr/>
          </p:nvSpPr>
          <p:spPr>
            <a:xfrm>
              <a:off x="6550659" y="3437890"/>
              <a:ext cx="66592" cy="116839"/>
            </a:xfrm>
            <a:custGeom>
              <a:avLst/>
              <a:gdLst>
                <a:gd name="connsiteX0" fmla="*/ 1270 w 66592"/>
                <a:gd name="connsiteY0" fmla="*/ 1270 h 116839"/>
                <a:gd name="connsiteX1" fmla="*/ 21590 w 66592"/>
                <a:gd name="connsiteY1" fmla="*/ 1270 h 116839"/>
                <a:gd name="connsiteX2" fmla="*/ 21590 w 66592"/>
                <a:gd name="connsiteY2" fmla="*/ 17780 h 116839"/>
                <a:gd name="connsiteX3" fmla="*/ 21590 w 66592"/>
                <a:gd name="connsiteY3" fmla="*/ 26670 h 116839"/>
                <a:gd name="connsiteX4" fmla="*/ 21590 w 66592"/>
                <a:gd name="connsiteY4" fmla="*/ 26670 h 116839"/>
                <a:gd name="connsiteX5" fmla="*/ 57150 w 66592"/>
                <a:gd name="connsiteY5" fmla="*/ 0 h 116839"/>
                <a:gd name="connsiteX6" fmla="*/ 63500 w 66592"/>
                <a:gd name="connsiteY6" fmla="*/ 0 h 116839"/>
                <a:gd name="connsiteX7" fmla="*/ 63500 w 66592"/>
                <a:gd name="connsiteY7" fmla="*/ 20320 h 116839"/>
                <a:gd name="connsiteX8" fmla="*/ 57150 w 66592"/>
                <a:gd name="connsiteY8" fmla="*/ 20320 h 116839"/>
                <a:gd name="connsiteX9" fmla="*/ 21590 w 66592"/>
                <a:gd name="connsiteY9" fmla="*/ 67310 h 116839"/>
                <a:gd name="connsiteX10" fmla="*/ 21590 w 66592"/>
                <a:gd name="connsiteY10" fmla="*/ 116840 h 116839"/>
                <a:gd name="connsiteX11" fmla="*/ 0 w 66592"/>
                <a:gd name="connsiteY11" fmla="*/ 116840 h 116839"/>
                <a:gd name="connsiteX12" fmla="*/ 0 w 66592"/>
                <a:gd name="connsiteY12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39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 202">
              <a:extLst>
                <a:ext uri="{FF2B5EF4-FFF2-40B4-BE49-F238E27FC236}">
                  <a16:creationId xmlns:a16="http://schemas.microsoft.com/office/drawing/2014/main" id="{325A9C1B-07E0-9B68-3F86-B2E4FC10A2C1}"/>
                </a:ext>
              </a:extLst>
            </p:cNvPr>
            <p:cNvSpPr/>
            <p:nvPr/>
          </p:nvSpPr>
          <p:spPr>
            <a:xfrm>
              <a:off x="6700519" y="3388359"/>
              <a:ext cx="44450" cy="167640"/>
            </a:xfrm>
            <a:custGeom>
              <a:avLst/>
              <a:gdLst>
                <a:gd name="connsiteX0" fmla="*/ 0 w 44450"/>
                <a:gd name="connsiteY0" fmla="*/ 0 h 167640"/>
                <a:gd name="connsiteX1" fmla="*/ 21590 w 44450"/>
                <a:gd name="connsiteY1" fmla="*/ 0 h 167640"/>
                <a:gd name="connsiteX2" fmla="*/ 21590 w 44450"/>
                <a:gd name="connsiteY2" fmla="*/ 130810 h 167640"/>
                <a:gd name="connsiteX3" fmla="*/ 34290 w 44450"/>
                <a:gd name="connsiteY3" fmla="*/ 148590 h 167640"/>
                <a:gd name="connsiteX4" fmla="*/ 44450 w 44450"/>
                <a:gd name="connsiteY4" fmla="*/ 147320 h 167640"/>
                <a:gd name="connsiteX5" fmla="*/ 44450 w 44450"/>
                <a:gd name="connsiteY5" fmla="*/ 165100 h 167640"/>
                <a:gd name="connsiteX6" fmla="*/ 29211 w 44450"/>
                <a:gd name="connsiteY6" fmla="*/ 167640 h 167640"/>
                <a:gd name="connsiteX7" fmla="*/ 0 w 44450"/>
                <a:gd name="connsiteY7" fmla="*/ 135890 h 167640"/>
                <a:gd name="connsiteX8" fmla="*/ 0 w 44450"/>
                <a:gd name="connsiteY8" fmla="*/ 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40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1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 203">
              <a:extLst>
                <a:ext uri="{FF2B5EF4-FFF2-40B4-BE49-F238E27FC236}">
                  <a16:creationId xmlns:a16="http://schemas.microsoft.com/office/drawing/2014/main" id="{4FBB9494-B8A0-A53B-F9F6-8E3B822F599D}"/>
                </a:ext>
              </a:extLst>
            </p:cNvPr>
            <p:cNvSpPr/>
            <p:nvPr/>
          </p:nvSpPr>
          <p:spPr>
            <a:xfrm>
              <a:off x="6770369" y="3393440"/>
              <a:ext cx="25400" cy="160019"/>
            </a:xfrm>
            <a:custGeom>
              <a:avLst/>
              <a:gdLst>
                <a:gd name="connsiteX0" fmla="*/ 12700 w 25400"/>
                <a:gd name="connsiteY0" fmla="*/ 0 h 160019"/>
                <a:gd name="connsiteX1" fmla="*/ 25400 w 25400"/>
                <a:gd name="connsiteY1" fmla="*/ 12700 h 160019"/>
                <a:gd name="connsiteX2" fmla="*/ 12700 w 25400"/>
                <a:gd name="connsiteY2" fmla="*/ 25400 h 160019"/>
                <a:gd name="connsiteX3" fmla="*/ 0 w 25400"/>
                <a:gd name="connsiteY3" fmla="*/ 12700 h 160019"/>
                <a:gd name="connsiteX4" fmla="*/ 12700 w 25400"/>
                <a:gd name="connsiteY4" fmla="*/ 0 h 160019"/>
                <a:gd name="connsiteX5" fmla="*/ 24130 w 25400"/>
                <a:gd name="connsiteY5" fmla="*/ 45720 h 160019"/>
                <a:gd name="connsiteX6" fmla="*/ 24130 w 25400"/>
                <a:gd name="connsiteY6" fmla="*/ 160020 h 160019"/>
                <a:gd name="connsiteX7" fmla="*/ 2540 w 25400"/>
                <a:gd name="connsiteY7" fmla="*/ 160020 h 160019"/>
                <a:gd name="connsiteX8" fmla="*/ 2540 w 25400"/>
                <a:gd name="connsiteY8" fmla="*/ 45720 h 160019"/>
                <a:gd name="connsiteX9" fmla="*/ 24130 w 25400"/>
                <a:gd name="connsiteY9" fmla="*/ 45720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19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 204">
              <a:extLst>
                <a:ext uri="{FF2B5EF4-FFF2-40B4-BE49-F238E27FC236}">
                  <a16:creationId xmlns:a16="http://schemas.microsoft.com/office/drawing/2014/main" id="{DE5F8BCB-57BD-A843-BA04-E0B7883FB84D}"/>
                </a:ext>
              </a:extLst>
            </p:cNvPr>
            <p:cNvSpPr/>
            <p:nvPr/>
          </p:nvSpPr>
          <p:spPr>
            <a:xfrm>
              <a:off x="6824980" y="3385820"/>
              <a:ext cx="74929" cy="168909"/>
            </a:xfrm>
            <a:custGeom>
              <a:avLst/>
              <a:gdLst>
                <a:gd name="connsiteX0" fmla="*/ 16510 w 74929"/>
                <a:gd name="connsiteY0" fmla="*/ 53340 h 168909"/>
                <a:gd name="connsiteX1" fmla="*/ 16510 w 74929"/>
                <a:gd name="connsiteY1" fmla="*/ 40640 h 168909"/>
                <a:gd name="connsiteX2" fmla="*/ 58420 w 74929"/>
                <a:gd name="connsiteY2" fmla="*/ 0 h 168909"/>
                <a:gd name="connsiteX3" fmla="*/ 72389 w 74929"/>
                <a:gd name="connsiteY3" fmla="*/ 1270 h 168909"/>
                <a:gd name="connsiteX4" fmla="*/ 72389 w 74929"/>
                <a:gd name="connsiteY4" fmla="*/ 20320 h 168909"/>
                <a:gd name="connsiteX5" fmla="*/ 60960 w 74929"/>
                <a:gd name="connsiteY5" fmla="*/ 19050 h 168909"/>
                <a:gd name="connsiteX6" fmla="*/ 36830 w 74929"/>
                <a:gd name="connsiteY6" fmla="*/ 43180 h 168909"/>
                <a:gd name="connsiteX7" fmla="*/ 36830 w 74929"/>
                <a:gd name="connsiteY7" fmla="*/ 54610 h 168909"/>
                <a:gd name="connsiteX8" fmla="*/ 67310 w 74929"/>
                <a:gd name="connsiteY8" fmla="*/ 54610 h 168909"/>
                <a:gd name="connsiteX9" fmla="*/ 67310 w 74929"/>
                <a:gd name="connsiteY9" fmla="*/ 72390 h 168909"/>
                <a:gd name="connsiteX10" fmla="*/ 38100 w 74929"/>
                <a:gd name="connsiteY10" fmla="*/ 72390 h 168909"/>
                <a:gd name="connsiteX11" fmla="*/ 38100 w 74929"/>
                <a:gd name="connsiteY11" fmla="*/ 168910 h 168909"/>
                <a:gd name="connsiteX12" fmla="*/ 16510 w 74929"/>
                <a:gd name="connsiteY12" fmla="*/ 168910 h 168909"/>
                <a:gd name="connsiteX13" fmla="*/ 16510 w 74929"/>
                <a:gd name="connsiteY13" fmla="*/ 72390 h 168909"/>
                <a:gd name="connsiteX14" fmla="*/ 0 w 74929"/>
                <a:gd name="connsiteY14" fmla="*/ 72390 h 168909"/>
                <a:gd name="connsiteX15" fmla="*/ 0 w 74929"/>
                <a:gd name="connsiteY15" fmla="*/ 54610 h 168909"/>
                <a:gd name="connsiteX16" fmla="*/ 17780 w 74929"/>
                <a:gd name="connsiteY16" fmla="*/ 54610 h 168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929" h="168909">
                  <a:moveTo>
                    <a:pt x="16510" y="53340"/>
                  </a:moveTo>
                  <a:lnTo>
                    <a:pt x="16510" y="40640"/>
                  </a:lnTo>
                  <a:cubicBezTo>
                    <a:pt x="16510" y="16510"/>
                    <a:pt x="31750" y="0"/>
                    <a:pt x="58420" y="0"/>
                  </a:cubicBezTo>
                  <a:cubicBezTo>
                    <a:pt x="85089" y="0"/>
                    <a:pt x="71120" y="0"/>
                    <a:pt x="72389" y="1270"/>
                  </a:cubicBezTo>
                  <a:lnTo>
                    <a:pt x="72389" y="20320"/>
                  </a:lnTo>
                  <a:cubicBezTo>
                    <a:pt x="71120" y="20320"/>
                    <a:pt x="66039" y="19050"/>
                    <a:pt x="60960" y="19050"/>
                  </a:cubicBezTo>
                  <a:cubicBezTo>
                    <a:pt x="45720" y="19050"/>
                    <a:pt x="36830" y="26670"/>
                    <a:pt x="36830" y="43180"/>
                  </a:cubicBezTo>
                  <a:lnTo>
                    <a:pt x="36830" y="54610"/>
                  </a:lnTo>
                  <a:lnTo>
                    <a:pt x="67310" y="54610"/>
                  </a:lnTo>
                  <a:lnTo>
                    <a:pt x="67310" y="72390"/>
                  </a:lnTo>
                  <a:lnTo>
                    <a:pt x="38100" y="72390"/>
                  </a:lnTo>
                  <a:lnTo>
                    <a:pt x="38100" y="168910"/>
                  </a:lnTo>
                  <a:lnTo>
                    <a:pt x="16510" y="168910"/>
                  </a:lnTo>
                  <a:lnTo>
                    <a:pt x="16510" y="72390"/>
                  </a:lnTo>
                  <a:lnTo>
                    <a:pt x="0" y="72390"/>
                  </a:lnTo>
                  <a:lnTo>
                    <a:pt x="0" y="54610"/>
                  </a:lnTo>
                  <a:lnTo>
                    <a:pt x="17780" y="546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 205">
              <a:extLst>
                <a:ext uri="{FF2B5EF4-FFF2-40B4-BE49-F238E27FC236}">
                  <a16:creationId xmlns:a16="http://schemas.microsoft.com/office/drawing/2014/main" id="{A9909A78-35A0-8DD2-A3FB-B315CA0D20AA}"/>
                </a:ext>
              </a:extLst>
            </p:cNvPr>
            <p:cNvSpPr/>
            <p:nvPr/>
          </p:nvSpPr>
          <p:spPr>
            <a:xfrm>
              <a:off x="6903719" y="3404870"/>
              <a:ext cx="78740" cy="152400"/>
            </a:xfrm>
            <a:custGeom>
              <a:avLst/>
              <a:gdLst>
                <a:gd name="connsiteX0" fmla="*/ 20320 w 78740"/>
                <a:gd name="connsiteY0" fmla="*/ 34290 h 152400"/>
                <a:gd name="connsiteX1" fmla="*/ 20320 w 78740"/>
                <a:gd name="connsiteY1" fmla="*/ 0 h 152400"/>
                <a:gd name="connsiteX2" fmla="*/ 40640 w 78740"/>
                <a:gd name="connsiteY2" fmla="*/ 0 h 152400"/>
                <a:gd name="connsiteX3" fmla="*/ 40640 w 78740"/>
                <a:gd name="connsiteY3" fmla="*/ 34290 h 152400"/>
                <a:gd name="connsiteX4" fmla="*/ 74930 w 78740"/>
                <a:gd name="connsiteY4" fmla="*/ 34290 h 152400"/>
                <a:gd name="connsiteX5" fmla="*/ 74930 w 78740"/>
                <a:gd name="connsiteY5" fmla="*/ 52070 h 152400"/>
                <a:gd name="connsiteX6" fmla="*/ 40640 w 78740"/>
                <a:gd name="connsiteY6" fmla="*/ 52070 h 152400"/>
                <a:gd name="connsiteX7" fmla="*/ 40640 w 78740"/>
                <a:gd name="connsiteY7" fmla="*/ 111760 h 152400"/>
                <a:gd name="connsiteX8" fmla="*/ 57150 w 78740"/>
                <a:gd name="connsiteY8" fmla="*/ 133350 h 152400"/>
                <a:gd name="connsiteX9" fmla="*/ 78740 w 78740"/>
                <a:gd name="connsiteY9" fmla="*/ 128270 h 152400"/>
                <a:gd name="connsiteX10" fmla="*/ 78740 w 78740"/>
                <a:gd name="connsiteY10" fmla="*/ 147320 h 152400"/>
                <a:gd name="connsiteX11" fmla="*/ 53340 w 78740"/>
                <a:gd name="connsiteY11" fmla="*/ 152400 h 152400"/>
                <a:gd name="connsiteX12" fmla="*/ 19050 w 78740"/>
                <a:gd name="connsiteY12" fmla="*/ 118110 h 152400"/>
                <a:gd name="connsiteX13" fmla="*/ 19050 w 78740"/>
                <a:gd name="connsiteY13" fmla="*/ 52070 h 152400"/>
                <a:gd name="connsiteX14" fmla="*/ 0 w 78740"/>
                <a:gd name="connsiteY14" fmla="*/ 52070 h 152400"/>
                <a:gd name="connsiteX15" fmla="*/ 0 w 78740"/>
                <a:gd name="connsiteY15" fmla="*/ 34290 h 152400"/>
                <a:gd name="connsiteX16" fmla="*/ 19050 w 78740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40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1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1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 206">
              <a:extLst>
                <a:ext uri="{FF2B5EF4-FFF2-40B4-BE49-F238E27FC236}">
                  <a16:creationId xmlns:a16="http://schemas.microsoft.com/office/drawing/2014/main" id="{20D77688-9719-E008-D636-90E14B71F415}"/>
                </a:ext>
              </a:extLst>
            </p:cNvPr>
            <p:cNvSpPr/>
            <p:nvPr/>
          </p:nvSpPr>
          <p:spPr>
            <a:xfrm>
              <a:off x="6998969" y="3436620"/>
              <a:ext cx="78740" cy="119379"/>
            </a:xfrm>
            <a:custGeom>
              <a:avLst/>
              <a:gdLst>
                <a:gd name="connsiteX0" fmla="*/ 34290 w 78740"/>
                <a:gd name="connsiteY0" fmla="*/ 67310 h 119379"/>
                <a:gd name="connsiteX1" fmla="*/ 0 w 78740"/>
                <a:gd name="connsiteY1" fmla="*/ 31750 h 119379"/>
                <a:gd name="connsiteX2" fmla="*/ 40640 w 78740"/>
                <a:gd name="connsiteY2" fmla="*/ 0 h 119379"/>
                <a:gd name="connsiteX3" fmla="*/ 72390 w 78740"/>
                <a:gd name="connsiteY3" fmla="*/ 6350 h 119379"/>
                <a:gd name="connsiteX4" fmla="*/ 72390 w 78740"/>
                <a:gd name="connsiteY4" fmla="*/ 25400 h 119379"/>
                <a:gd name="connsiteX5" fmla="*/ 41911 w 78740"/>
                <a:gd name="connsiteY5" fmla="*/ 17780 h 119379"/>
                <a:gd name="connsiteX6" fmla="*/ 19050 w 78740"/>
                <a:gd name="connsiteY6" fmla="*/ 33020 h 119379"/>
                <a:gd name="connsiteX7" fmla="*/ 43180 w 78740"/>
                <a:gd name="connsiteY7" fmla="*/ 52070 h 119379"/>
                <a:gd name="connsiteX8" fmla="*/ 78740 w 78740"/>
                <a:gd name="connsiteY8" fmla="*/ 87630 h 119379"/>
                <a:gd name="connsiteX9" fmla="*/ 36830 w 78740"/>
                <a:gd name="connsiteY9" fmla="*/ 119380 h 119379"/>
                <a:gd name="connsiteX10" fmla="*/ 0 w 78740"/>
                <a:gd name="connsiteY10" fmla="*/ 111760 h 119379"/>
                <a:gd name="connsiteX11" fmla="*/ 0 w 78740"/>
                <a:gd name="connsiteY11" fmla="*/ 92710 h 119379"/>
                <a:gd name="connsiteX12" fmla="*/ 36830 w 78740"/>
                <a:gd name="connsiteY12" fmla="*/ 101600 h 119379"/>
                <a:gd name="connsiteX13" fmla="*/ 59690 w 78740"/>
                <a:gd name="connsiteY13" fmla="*/ 86360 h 119379"/>
                <a:gd name="connsiteX14" fmla="*/ 34290 w 78740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1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1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1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 207">
              <a:extLst>
                <a:ext uri="{FF2B5EF4-FFF2-40B4-BE49-F238E27FC236}">
                  <a16:creationId xmlns:a16="http://schemas.microsoft.com/office/drawing/2014/main" id="{C637C4FC-2A08-3037-EEEA-D29894628287}"/>
                </a:ext>
              </a:extLst>
            </p:cNvPr>
            <p:cNvSpPr/>
            <p:nvPr/>
          </p:nvSpPr>
          <p:spPr>
            <a:xfrm>
              <a:off x="7151369" y="3404870"/>
              <a:ext cx="78740" cy="152400"/>
            </a:xfrm>
            <a:custGeom>
              <a:avLst/>
              <a:gdLst>
                <a:gd name="connsiteX0" fmla="*/ 20320 w 78740"/>
                <a:gd name="connsiteY0" fmla="*/ 34290 h 152400"/>
                <a:gd name="connsiteX1" fmla="*/ 20320 w 78740"/>
                <a:gd name="connsiteY1" fmla="*/ 0 h 152400"/>
                <a:gd name="connsiteX2" fmla="*/ 40640 w 78740"/>
                <a:gd name="connsiteY2" fmla="*/ 0 h 152400"/>
                <a:gd name="connsiteX3" fmla="*/ 40640 w 78740"/>
                <a:gd name="connsiteY3" fmla="*/ 34290 h 152400"/>
                <a:gd name="connsiteX4" fmla="*/ 74930 w 78740"/>
                <a:gd name="connsiteY4" fmla="*/ 34290 h 152400"/>
                <a:gd name="connsiteX5" fmla="*/ 74930 w 78740"/>
                <a:gd name="connsiteY5" fmla="*/ 52070 h 152400"/>
                <a:gd name="connsiteX6" fmla="*/ 40640 w 78740"/>
                <a:gd name="connsiteY6" fmla="*/ 52070 h 152400"/>
                <a:gd name="connsiteX7" fmla="*/ 40640 w 78740"/>
                <a:gd name="connsiteY7" fmla="*/ 111760 h 152400"/>
                <a:gd name="connsiteX8" fmla="*/ 57150 w 78740"/>
                <a:gd name="connsiteY8" fmla="*/ 133350 h 152400"/>
                <a:gd name="connsiteX9" fmla="*/ 78740 w 78740"/>
                <a:gd name="connsiteY9" fmla="*/ 128270 h 152400"/>
                <a:gd name="connsiteX10" fmla="*/ 78740 w 78740"/>
                <a:gd name="connsiteY10" fmla="*/ 147320 h 152400"/>
                <a:gd name="connsiteX11" fmla="*/ 53340 w 78740"/>
                <a:gd name="connsiteY11" fmla="*/ 152400 h 152400"/>
                <a:gd name="connsiteX12" fmla="*/ 19050 w 78740"/>
                <a:gd name="connsiteY12" fmla="*/ 118110 h 152400"/>
                <a:gd name="connsiteX13" fmla="*/ 19050 w 78740"/>
                <a:gd name="connsiteY13" fmla="*/ 52070 h 152400"/>
                <a:gd name="connsiteX14" fmla="*/ 0 w 78740"/>
                <a:gd name="connsiteY14" fmla="*/ 52070 h 152400"/>
                <a:gd name="connsiteX15" fmla="*/ 0 w 78740"/>
                <a:gd name="connsiteY15" fmla="*/ 34290 h 152400"/>
                <a:gd name="connsiteX16" fmla="*/ 19050 w 78740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40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1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1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 208">
              <a:extLst>
                <a:ext uri="{FF2B5EF4-FFF2-40B4-BE49-F238E27FC236}">
                  <a16:creationId xmlns:a16="http://schemas.microsoft.com/office/drawing/2014/main" id="{41A67902-18BE-DABA-7F7B-7CFED8311DEE}"/>
                </a:ext>
              </a:extLst>
            </p:cNvPr>
            <p:cNvSpPr/>
            <p:nvPr/>
          </p:nvSpPr>
          <p:spPr>
            <a:xfrm>
              <a:off x="7247890" y="3436620"/>
              <a:ext cx="116840" cy="119379"/>
            </a:xfrm>
            <a:custGeom>
              <a:avLst/>
              <a:gdLst>
                <a:gd name="connsiteX0" fmla="*/ 116840 w 116840"/>
                <a:gd name="connsiteY0" fmla="*/ 59690 h 119379"/>
                <a:gd name="connsiteX1" fmla="*/ 58420 w 116840"/>
                <a:gd name="connsiteY1" fmla="*/ 119380 h 119379"/>
                <a:gd name="connsiteX2" fmla="*/ 0 w 116840"/>
                <a:gd name="connsiteY2" fmla="*/ 59690 h 119379"/>
                <a:gd name="connsiteX3" fmla="*/ 58420 w 116840"/>
                <a:gd name="connsiteY3" fmla="*/ 0 h 119379"/>
                <a:gd name="connsiteX4" fmla="*/ 116840 w 116840"/>
                <a:gd name="connsiteY4" fmla="*/ 59690 h 119379"/>
                <a:gd name="connsiteX5" fmla="*/ 96520 w 116840"/>
                <a:gd name="connsiteY5" fmla="*/ 59690 h 119379"/>
                <a:gd name="connsiteX6" fmla="*/ 58420 w 116840"/>
                <a:gd name="connsiteY6" fmla="*/ 17780 h 119379"/>
                <a:gd name="connsiteX7" fmla="*/ 20320 w 116840"/>
                <a:gd name="connsiteY7" fmla="*/ 59690 h 119379"/>
                <a:gd name="connsiteX8" fmla="*/ 58420 w 116840"/>
                <a:gd name="connsiteY8" fmla="*/ 101600 h 119379"/>
                <a:gd name="connsiteX9" fmla="*/ 96520 w 116840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 209">
              <a:extLst>
                <a:ext uri="{FF2B5EF4-FFF2-40B4-BE49-F238E27FC236}">
                  <a16:creationId xmlns:a16="http://schemas.microsoft.com/office/drawing/2014/main" id="{B1A3169D-2DF8-73FD-4ED3-A8C32C2DEF8B}"/>
                </a:ext>
              </a:extLst>
            </p:cNvPr>
            <p:cNvSpPr/>
            <p:nvPr/>
          </p:nvSpPr>
          <p:spPr>
            <a:xfrm>
              <a:off x="7457440" y="3436620"/>
              <a:ext cx="113029" cy="166370"/>
            </a:xfrm>
            <a:custGeom>
              <a:avLst/>
              <a:gdLst>
                <a:gd name="connsiteX0" fmla="*/ 0 w 113029"/>
                <a:gd name="connsiteY0" fmla="*/ 2540 h 166370"/>
                <a:gd name="connsiteX1" fmla="*/ 19050 w 113029"/>
                <a:gd name="connsiteY1" fmla="*/ 2540 h 166370"/>
                <a:gd name="connsiteX2" fmla="*/ 19050 w 113029"/>
                <a:gd name="connsiteY2" fmla="*/ 13970 h 166370"/>
                <a:gd name="connsiteX3" fmla="*/ 19050 w 113029"/>
                <a:gd name="connsiteY3" fmla="*/ 22860 h 166370"/>
                <a:gd name="connsiteX4" fmla="*/ 19050 w 113029"/>
                <a:gd name="connsiteY4" fmla="*/ 22860 h 166370"/>
                <a:gd name="connsiteX5" fmla="*/ 59690 w 113029"/>
                <a:gd name="connsiteY5" fmla="*/ 0 h 166370"/>
                <a:gd name="connsiteX6" fmla="*/ 113030 w 113029"/>
                <a:gd name="connsiteY6" fmla="*/ 59690 h 166370"/>
                <a:gd name="connsiteX7" fmla="*/ 60960 w 113029"/>
                <a:gd name="connsiteY7" fmla="*/ 119380 h 166370"/>
                <a:gd name="connsiteX8" fmla="*/ 21590 w 113029"/>
                <a:gd name="connsiteY8" fmla="*/ 96520 h 166370"/>
                <a:gd name="connsiteX9" fmla="*/ 21590 w 113029"/>
                <a:gd name="connsiteY9" fmla="*/ 96520 h 166370"/>
                <a:gd name="connsiteX10" fmla="*/ 21590 w 113029"/>
                <a:gd name="connsiteY10" fmla="*/ 105410 h 166370"/>
                <a:gd name="connsiteX11" fmla="*/ 21590 w 113029"/>
                <a:gd name="connsiteY11" fmla="*/ 166370 h 166370"/>
                <a:gd name="connsiteX12" fmla="*/ 0 w 113029"/>
                <a:gd name="connsiteY12" fmla="*/ 166370 h 166370"/>
                <a:gd name="connsiteX13" fmla="*/ 0 w 113029"/>
                <a:gd name="connsiteY13" fmla="*/ 1270 h 166370"/>
                <a:gd name="connsiteX14" fmla="*/ 92710 w 113029"/>
                <a:gd name="connsiteY14" fmla="*/ 59690 h 166370"/>
                <a:gd name="connsiteX15" fmla="*/ 57150 w 113029"/>
                <a:gd name="connsiteY15" fmla="*/ 17780 h 166370"/>
                <a:gd name="connsiteX16" fmla="*/ 21590 w 113029"/>
                <a:gd name="connsiteY16" fmla="*/ 59690 h 166370"/>
                <a:gd name="connsiteX17" fmla="*/ 57150 w 113029"/>
                <a:gd name="connsiteY17" fmla="*/ 101600 h 166370"/>
                <a:gd name="connsiteX18" fmla="*/ 92710 w 113029"/>
                <a:gd name="connsiteY18" fmla="*/ 5969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29" h="166370">
                  <a:moveTo>
                    <a:pt x="0" y="2540"/>
                  </a:moveTo>
                  <a:lnTo>
                    <a:pt x="19050" y="2540"/>
                  </a:lnTo>
                  <a:lnTo>
                    <a:pt x="19050" y="13970"/>
                  </a:lnTo>
                  <a:cubicBezTo>
                    <a:pt x="19050" y="19050"/>
                    <a:pt x="19050" y="22860"/>
                    <a:pt x="19050" y="22860"/>
                  </a:cubicBezTo>
                  <a:lnTo>
                    <a:pt x="19050" y="22860"/>
                  </a:lnTo>
                  <a:cubicBezTo>
                    <a:pt x="25400" y="11430"/>
                    <a:pt x="40640" y="0"/>
                    <a:pt x="59690" y="0"/>
                  </a:cubicBezTo>
                  <a:cubicBezTo>
                    <a:pt x="90170" y="0"/>
                    <a:pt x="113030" y="24130"/>
                    <a:pt x="113030" y="59690"/>
                  </a:cubicBezTo>
                  <a:cubicBezTo>
                    <a:pt x="113030" y="95250"/>
                    <a:pt x="90170" y="119380"/>
                    <a:pt x="60960" y="119380"/>
                  </a:cubicBezTo>
                  <a:cubicBezTo>
                    <a:pt x="31750" y="119380"/>
                    <a:pt x="27940" y="109220"/>
                    <a:pt x="21590" y="96520"/>
                  </a:cubicBezTo>
                  <a:lnTo>
                    <a:pt x="21590" y="96520"/>
                  </a:lnTo>
                  <a:cubicBezTo>
                    <a:pt x="21590" y="96520"/>
                    <a:pt x="21590" y="100330"/>
                    <a:pt x="21590" y="105410"/>
                  </a:cubicBezTo>
                  <a:lnTo>
                    <a:pt x="21590" y="166370"/>
                  </a:lnTo>
                  <a:lnTo>
                    <a:pt x="0" y="166370"/>
                  </a:lnTo>
                  <a:lnTo>
                    <a:pt x="0" y="1270"/>
                  </a:lnTo>
                  <a:close/>
                  <a:moveTo>
                    <a:pt x="92710" y="59690"/>
                  </a:moveTo>
                  <a:cubicBezTo>
                    <a:pt x="92710" y="35560"/>
                    <a:pt x="78740" y="17780"/>
                    <a:pt x="57150" y="17780"/>
                  </a:cubicBezTo>
                  <a:cubicBezTo>
                    <a:pt x="35560" y="17780"/>
                    <a:pt x="21590" y="30480"/>
                    <a:pt x="21590" y="59690"/>
                  </a:cubicBezTo>
                  <a:cubicBezTo>
                    <a:pt x="21590" y="88900"/>
                    <a:pt x="40640" y="101600"/>
                    <a:pt x="57150" y="101600"/>
                  </a:cubicBezTo>
                  <a:cubicBezTo>
                    <a:pt x="73660" y="101600"/>
                    <a:pt x="92710" y="83820"/>
                    <a:pt x="9271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 210">
              <a:extLst>
                <a:ext uri="{FF2B5EF4-FFF2-40B4-BE49-F238E27FC236}">
                  <a16:creationId xmlns:a16="http://schemas.microsoft.com/office/drawing/2014/main" id="{A968B20B-3EB0-7B6E-2DAE-6A66EC975241}"/>
                </a:ext>
              </a:extLst>
            </p:cNvPr>
            <p:cNvSpPr/>
            <p:nvPr/>
          </p:nvSpPr>
          <p:spPr>
            <a:xfrm>
              <a:off x="7600950" y="3437890"/>
              <a:ext cx="66592" cy="116839"/>
            </a:xfrm>
            <a:custGeom>
              <a:avLst/>
              <a:gdLst>
                <a:gd name="connsiteX0" fmla="*/ 1270 w 66592"/>
                <a:gd name="connsiteY0" fmla="*/ 1270 h 116839"/>
                <a:gd name="connsiteX1" fmla="*/ 21590 w 66592"/>
                <a:gd name="connsiteY1" fmla="*/ 1270 h 116839"/>
                <a:gd name="connsiteX2" fmla="*/ 21590 w 66592"/>
                <a:gd name="connsiteY2" fmla="*/ 17780 h 116839"/>
                <a:gd name="connsiteX3" fmla="*/ 21590 w 66592"/>
                <a:gd name="connsiteY3" fmla="*/ 26670 h 116839"/>
                <a:gd name="connsiteX4" fmla="*/ 21590 w 66592"/>
                <a:gd name="connsiteY4" fmla="*/ 26670 h 116839"/>
                <a:gd name="connsiteX5" fmla="*/ 57150 w 66592"/>
                <a:gd name="connsiteY5" fmla="*/ 0 h 116839"/>
                <a:gd name="connsiteX6" fmla="*/ 63500 w 66592"/>
                <a:gd name="connsiteY6" fmla="*/ 0 h 116839"/>
                <a:gd name="connsiteX7" fmla="*/ 63500 w 66592"/>
                <a:gd name="connsiteY7" fmla="*/ 20320 h 116839"/>
                <a:gd name="connsiteX8" fmla="*/ 57150 w 66592"/>
                <a:gd name="connsiteY8" fmla="*/ 20320 h 116839"/>
                <a:gd name="connsiteX9" fmla="*/ 21590 w 66592"/>
                <a:gd name="connsiteY9" fmla="*/ 67310 h 116839"/>
                <a:gd name="connsiteX10" fmla="*/ 21590 w 66592"/>
                <a:gd name="connsiteY10" fmla="*/ 116840 h 116839"/>
                <a:gd name="connsiteX11" fmla="*/ 0 w 66592"/>
                <a:gd name="connsiteY11" fmla="*/ 116840 h 116839"/>
                <a:gd name="connsiteX12" fmla="*/ 0 w 66592"/>
                <a:gd name="connsiteY12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39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 211">
              <a:extLst>
                <a:ext uri="{FF2B5EF4-FFF2-40B4-BE49-F238E27FC236}">
                  <a16:creationId xmlns:a16="http://schemas.microsoft.com/office/drawing/2014/main" id="{1812D828-3BFB-1BF3-798E-D954458F2B1A}"/>
                </a:ext>
              </a:extLst>
            </p:cNvPr>
            <p:cNvSpPr/>
            <p:nvPr/>
          </p:nvSpPr>
          <p:spPr>
            <a:xfrm>
              <a:off x="7683500" y="3436620"/>
              <a:ext cx="116840" cy="119379"/>
            </a:xfrm>
            <a:custGeom>
              <a:avLst/>
              <a:gdLst>
                <a:gd name="connsiteX0" fmla="*/ 116840 w 116840"/>
                <a:gd name="connsiteY0" fmla="*/ 59690 h 119379"/>
                <a:gd name="connsiteX1" fmla="*/ 58420 w 116840"/>
                <a:gd name="connsiteY1" fmla="*/ 119380 h 119379"/>
                <a:gd name="connsiteX2" fmla="*/ 0 w 116840"/>
                <a:gd name="connsiteY2" fmla="*/ 59690 h 119379"/>
                <a:gd name="connsiteX3" fmla="*/ 58420 w 116840"/>
                <a:gd name="connsiteY3" fmla="*/ 0 h 119379"/>
                <a:gd name="connsiteX4" fmla="*/ 116840 w 116840"/>
                <a:gd name="connsiteY4" fmla="*/ 59690 h 119379"/>
                <a:gd name="connsiteX5" fmla="*/ 95250 w 116840"/>
                <a:gd name="connsiteY5" fmla="*/ 59690 h 119379"/>
                <a:gd name="connsiteX6" fmla="*/ 57150 w 116840"/>
                <a:gd name="connsiteY6" fmla="*/ 17780 h 119379"/>
                <a:gd name="connsiteX7" fmla="*/ 19050 w 116840"/>
                <a:gd name="connsiteY7" fmla="*/ 59690 h 119379"/>
                <a:gd name="connsiteX8" fmla="*/ 57150 w 116840"/>
                <a:gd name="connsiteY8" fmla="*/ 101600 h 119379"/>
                <a:gd name="connsiteX9" fmla="*/ 95250 w 116840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5250" y="59690"/>
                  </a:moveTo>
                  <a:cubicBezTo>
                    <a:pt x="95250" y="35560"/>
                    <a:pt x="78740" y="17780"/>
                    <a:pt x="57150" y="17780"/>
                  </a:cubicBezTo>
                  <a:cubicBezTo>
                    <a:pt x="35560" y="17780"/>
                    <a:pt x="19050" y="35560"/>
                    <a:pt x="19050" y="59690"/>
                  </a:cubicBezTo>
                  <a:cubicBezTo>
                    <a:pt x="19050" y="83820"/>
                    <a:pt x="35560" y="101600"/>
                    <a:pt x="57150" y="101600"/>
                  </a:cubicBezTo>
                  <a:cubicBezTo>
                    <a:pt x="78740" y="101600"/>
                    <a:pt x="95250" y="83820"/>
                    <a:pt x="9525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 212">
              <a:extLst>
                <a:ext uri="{FF2B5EF4-FFF2-40B4-BE49-F238E27FC236}">
                  <a16:creationId xmlns:a16="http://schemas.microsoft.com/office/drawing/2014/main" id="{38625980-2F8E-C918-BFF8-1F2BDB550D90}"/>
                </a:ext>
              </a:extLst>
            </p:cNvPr>
            <p:cNvSpPr/>
            <p:nvPr/>
          </p:nvSpPr>
          <p:spPr>
            <a:xfrm>
              <a:off x="7813040" y="3439159"/>
              <a:ext cx="114300" cy="116840"/>
            </a:xfrm>
            <a:custGeom>
              <a:avLst/>
              <a:gdLst>
                <a:gd name="connsiteX0" fmla="*/ 113030 w 114300"/>
                <a:gd name="connsiteY0" fmla="*/ 0 h 116840"/>
                <a:gd name="connsiteX1" fmla="*/ 62230 w 114300"/>
                <a:gd name="connsiteY1" fmla="*/ 116840 h 116840"/>
                <a:gd name="connsiteX2" fmla="*/ 50800 w 114300"/>
                <a:gd name="connsiteY2" fmla="*/ 116840 h 116840"/>
                <a:gd name="connsiteX3" fmla="*/ 0 w 114300"/>
                <a:gd name="connsiteY3" fmla="*/ 0 h 116840"/>
                <a:gd name="connsiteX4" fmla="*/ 22860 w 114300"/>
                <a:gd name="connsiteY4" fmla="*/ 0 h 116840"/>
                <a:gd name="connsiteX5" fmla="*/ 57150 w 114300"/>
                <a:gd name="connsiteY5" fmla="*/ 83820 h 116840"/>
                <a:gd name="connsiteX6" fmla="*/ 91440 w 114300"/>
                <a:gd name="connsiteY6" fmla="*/ 0 h 116840"/>
                <a:gd name="connsiteX7" fmla="*/ 114300 w 114300"/>
                <a:gd name="connsiteY7" fmla="*/ 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300" h="116840">
                  <a:moveTo>
                    <a:pt x="113030" y="0"/>
                  </a:moveTo>
                  <a:lnTo>
                    <a:pt x="62230" y="116840"/>
                  </a:lnTo>
                  <a:lnTo>
                    <a:pt x="50800" y="116840"/>
                  </a:lnTo>
                  <a:lnTo>
                    <a:pt x="0" y="0"/>
                  </a:lnTo>
                  <a:lnTo>
                    <a:pt x="22860" y="0"/>
                  </a:lnTo>
                  <a:cubicBezTo>
                    <a:pt x="34290" y="27940"/>
                    <a:pt x="46990" y="58420"/>
                    <a:pt x="57150" y="83820"/>
                  </a:cubicBezTo>
                  <a:cubicBezTo>
                    <a:pt x="67310" y="58420"/>
                    <a:pt x="80010" y="27940"/>
                    <a:pt x="91440" y="0"/>
                  </a:cubicBezTo>
                  <a:lnTo>
                    <a:pt x="1143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 213">
              <a:extLst>
                <a:ext uri="{FF2B5EF4-FFF2-40B4-BE49-F238E27FC236}">
                  <a16:creationId xmlns:a16="http://schemas.microsoft.com/office/drawing/2014/main" id="{A31B6A7C-901D-EF55-9760-3B4807D35C53}"/>
                </a:ext>
              </a:extLst>
            </p:cNvPr>
            <p:cNvSpPr/>
            <p:nvPr/>
          </p:nvSpPr>
          <p:spPr>
            <a:xfrm>
              <a:off x="7945119" y="3393440"/>
              <a:ext cx="25400" cy="160019"/>
            </a:xfrm>
            <a:custGeom>
              <a:avLst/>
              <a:gdLst>
                <a:gd name="connsiteX0" fmla="*/ 12700 w 25400"/>
                <a:gd name="connsiteY0" fmla="*/ 0 h 160019"/>
                <a:gd name="connsiteX1" fmla="*/ 25400 w 25400"/>
                <a:gd name="connsiteY1" fmla="*/ 12700 h 160019"/>
                <a:gd name="connsiteX2" fmla="*/ 12700 w 25400"/>
                <a:gd name="connsiteY2" fmla="*/ 25400 h 160019"/>
                <a:gd name="connsiteX3" fmla="*/ 0 w 25400"/>
                <a:gd name="connsiteY3" fmla="*/ 12700 h 160019"/>
                <a:gd name="connsiteX4" fmla="*/ 12700 w 25400"/>
                <a:gd name="connsiteY4" fmla="*/ 0 h 160019"/>
                <a:gd name="connsiteX5" fmla="*/ 22861 w 25400"/>
                <a:gd name="connsiteY5" fmla="*/ 45720 h 160019"/>
                <a:gd name="connsiteX6" fmla="*/ 22861 w 25400"/>
                <a:gd name="connsiteY6" fmla="*/ 160020 h 160019"/>
                <a:gd name="connsiteX7" fmla="*/ 1270 w 25400"/>
                <a:gd name="connsiteY7" fmla="*/ 160020 h 160019"/>
                <a:gd name="connsiteX8" fmla="*/ 1270 w 25400"/>
                <a:gd name="connsiteY8" fmla="*/ 45720 h 160019"/>
                <a:gd name="connsiteX9" fmla="*/ 22861 w 25400"/>
                <a:gd name="connsiteY9" fmla="*/ 45720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19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1" y="45720"/>
                  </a:moveTo>
                  <a:lnTo>
                    <a:pt x="22861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1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 214">
              <a:extLst>
                <a:ext uri="{FF2B5EF4-FFF2-40B4-BE49-F238E27FC236}">
                  <a16:creationId xmlns:a16="http://schemas.microsoft.com/office/drawing/2014/main" id="{455EDCB3-3476-A7D7-0193-8BD63AAAB0C4}"/>
                </a:ext>
              </a:extLst>
            </p:cNvPr>
            <p:cNvSpPr/>
            <p:nvPr/>
          </p:nvSpPr>
          <p:spPr>
            <a:xfrm>
              <a:off x="8002269" y="3388359"/>
              <a:ext cx="113030" cy="166370"/>
            </a:xfrm>
            <a:custGeom>
              <a:avLst/>
              <a:gdLst>
                <a:gd name="connsiteX0" fmla="*/ 113030 w 113030"/>
                <a:gd name="connsiteY0" fmla="*/ 165100 h 166370"/>
                <a:gd name="connsiteX1" fmla="*/ 93980 w 113030"/>
                <a:gd name="connsiteY1" fmla="*/ 165100 h 166370"/>
                <a:gd name="connsiteX2" fmla="*/ 93980 w 113030"/>
                <a:gd name="connsiteY2" fmla="*/ 151130 h 166370"/>
                <a:gd name="connsiteX3" fmla="*/ 93980 w 113030"/>
                <a:gd name="connsiteY3" fmla="*/ 142240 h 166370"/>
                <a:gd name="connsiteX4" fmla="*/ 93980 w 113030"/>
                <a:gd name="connsiteY4" fmla="*/ 142240 h 166370"/>
                <a:gd name="connsiteX5" fmla="*/ 53340 w 113030"/>
                <a:gd name="connsiteY5" fmla="*/ 166370 h 166370"/>
                <a:gd name="connsiteX6" fmla="*/ 0 w 113030"/>
                <a:gd name="connsiteY6" fmla="*/ 106680 h 166370"/>
                <a:gd name="connsiteX7" fmla="*/ 52070 w 113030"/>
                <a:gd name="connsiteY7" fmla="*/ 46990 h 166370"/>
                <a:gd name="connsiteX8" fmla="*/ 91440 w 113030"/>
                <a:gd name="connsiteY8" fmla="*/ 67310 h 166370"/>
                <a:gd name="connsiteX9" fmla="*/ 91440 w 113030"/>
                <a:gd name="connsiteY9" fmla="*/ 67310 h 166370"/>
                <a:gd name="connsiteX10" fmla="*/ 91440 w 113030"/>
                <a:gd name="connsiteY10" fmla="*/ 58420 h 166370"/>
                <a:gd name="connsiteX11" fmla="*/ 91440 w 113030"/>
                <a:gd name="connsiteY11" fmla="*/ 0 h 166370"/>
                <a:gd name="connsiteX12" fmla="*/ 113030 w 113030"/>
                <a:gd name="connsiteY12" fmla="*/ 0 h 166370"/>
                <a:gd name="connsiteX13" fmla="*/ 113030 w 113030"/>
                <a:gd name="connsiteY13" fmla="*/ 165100 h 166370"/>
                <a:gd name="connsiteX14" fmla="*/ 20320 w 113030"/>
                <a:gd name="connsiteY14" fmla="*/ 107950 h 166370"/>
                <a:gd name="connsiteX15" fmla="*/ 55880 w 113030"/>
                <a:gd name="connsiteY15" fmla="*/ 149860 h 166370"/>
                <a:gd name="connsiteX16" fmla="*/ 91440 w 113030"/>
                <a:gd name="connsiteY16" fmla="*/ 107950 h 166370"/>
                <a:gd name="connsiteX17" fmla="*/ 55880 w 113030"/>
                <a:gd name="connsiteY17" fmla="*/ 66040 h 166370"/>
                <a:gd name="connsiteX18" fmla="*/ 20320 w 113030"/>
                <a:gd name="connsiteY18" fmla="*/ 10795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30" h="166370">
                  <a:moveTo>
                    <a:pt x="113030" y="165100"/>
                  </a:moveTo>
                  <a:lnTo>
                    <a:pt x="93980" y="165100"/>
                  </a:lnTo>
                  <a:lnTo>
                    <a:pt x="93980" y="151130"/>
                  </a:lnTo>
                  <a:cubicBezTo>
                    <a:pt x="93980" y="146050"/>
                    <a:pt x="93980" y="142240"/>
                    <a:pt x="93980" y="142240"/>
                  </a:cubicBezTo>
                  <a:lnTo>
                    <a:pt x="93980" y="142240"/>
                  </a:lnTo>
                  <a:cubicBezTo>
                    <a:pt x="87630" y="154940"/>
                    <a:pt x="72390" y="166370"/>
                    <a:pt x="53340" y="166370"/>
                  </a:cubicBezTo>
                  <a:cubicBezTo>
                    <a:pt x="22861" y="166370"/>
                    <a:pt x="0" y="142240"/>
                    <a:pt x="0" y="106680"/>
                  </a:cubicBezTo>
                  <a:cubicBezTo>
                    <a:pt x="0" y="71120"/>
                    <a:pt x="22861" y="46990"/>
                    <a:pt x="52070" y="46990"/>
                  </a:cubicBezTo>
                  <a:cubicBezTo>
                    <a:pt x="81280" y="46990"/>
                    <a:pt x="85090" y="57150"/>
                    <a:pt x="91440" y="67310"/>
                  </a:cubicBezTo>
                  <a:lnTo>
                    <a:pt x="91440" y="67310"/>
                  </a:lnTo>
                  <a:cubicBezTo>
                    <a:pt x="91440" y="67310"/>
                    <a:pt x="91440" y="63500"/>
                    <a:pt x="91440" y="58420"/>
                  </a:cubicBezTo>
                  <a:lnTo>
                    <a:pt x="91440" y="0"/>
                  </a:lnTo>
                  <a:lnTo>
                    <a:pt x="113030" y="0"/>
                  </a:lnTo>
                  <a:lnTo>
                    <a:pt x="113030" y="165100"/>
                  </a:lnTo>
                  <a:close/>
                  <a:moveTo>
                    <a:pt x="20320" y="107950"/>
                  </a:moveTo>
                  <a:cubicBezTo>
                    <a:pt x="20320" y="132080"/>
                    <a:pt x="34290" y="149860"/>
                    <a:pt x="55880" y="149860"/>
                  </a:cubicBezTo>
                  <a:cubicBezTo>
                    <a:pt x="77470" y="149860"/>
                    <a:pt x="91440" y="137160"/>
                    <a:pt x="91440" y="107950"/>
                  </a:cubicBezTo>
                  <a:cubicBezTo>
                    <a:pt x="91440" y="78740"/>
                    <a:pt x="72390" y="66040"/>
                    <a:pt x="55880" y="66040"/>
                  </a:cubicBezTo>
                  <a:cubicBezTo>
                    <a:pt x="39370" y="66040"/>
                    <a:pt x="20320" y="83820"/>
                    <a:pt x="2032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 215">
              <a:extLst>
                <a:ext uri="{FF2B5EF4-FFF2-40B4-BE49-F238E27FC236}">
                  <a16:creationId xmlns:a16="http://schemas.microsoft.com/office/drawing/2014/main" id="{7CC8EE52-C352-C04C-4E55-B84E8CA7F056}"/>
                </a:ext>
              </a:extLst>
            </p:cNvPr>
            <p:cNvSpPr/>
            <p:nvPr/>
          </p:nvSpPr>
          <p:spPr>
            <a:xfrm>
              <a:off x="8148319" y="343789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1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1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1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1" y="63500"/>
                  </a:lnTo>
                  <a:cubicBezTo>
                    <a:pt x="22861" y="86360"/>
                    <a:pt x="38100" y="100330"/>
                    <a:pt x="62230" y="100330"/>
                  </a:cubicBezTo>
                  <a:cubicBezTo>
                    <a:pt x="86361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1" y="119380"/>
                    <a:pt x="60961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1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 216">
              <a:extLst>
                <a:ext uri="{FF2B5EF4-FFF2-40B4-BE49-F238E27FC236}">
                  <a16:creationId xmlns:a16="http://schemas.microsoft.com/office/drawing/2014/main" id="{3FE74FCF-671E-BF6E-C148-395AB93F5762}"/>
                </a:ext>
              </a:extLst>
            </p:cNvPr>
            <p:cNvSpPr/>
            <p:nvPr/>
          </p:nvSpPr>
          <p:spPr>
            <a:xfrm>
              <a:off x="8345169" y="3393440"/>
              <a:ext cx="25400" cy="160019"/>
            </a:xfrm>
            <a:custGeom>
              <a:avLst/>
              <a:gdLst>
                <a:gd name="connsiteX0" fmla="*/ 12700 w 25400"/>
                <a:gd name="connsiteY0" fmla="*/ 0 h 160019"/>
                <a:gd name="connsiteX1" fmla="*/ 25400 w 25400"/>
                <a:gd name="connsiteY1" fmla="*/ 12700 h 160019"/>
                <a:gd name="connsiteX2" fmla="*/ 12700 w 25400"/>
                <a:gd name="connsiteY2" fmla="*/ 25400 h 160019"/>
                <a:gd name="connsiteX3" fmla="*/ 0 w 25400"/>
                <a:gd name="connsiteY3" fmla="*/ 12700 h 160019"/>
                <a:gd name="connsiteX4" fmla="*/ 12700 w 25400"/>
                <a:gd name="connsiteY4" fmla="*/ 0 h 160019"/>
                <a:gd name="connsiteX5" fmla="*/ 24130 w 25400"/>
                <a:gd name="connsiteY5" fmla="*/ 45720 h 160019"/>
                <a:gd name="connsiteX6" fmla="*/ 24130 w 25400"/>
                <a:gd name="connsiteY6" fmla="*/ 160020 h 160019"/>
                <a:gd name="connsiteX7" fmla="*/ 2540 w 25400"/>
                <a:gd name="connsiteY7" fmla="*/ 160020 h 160019"/>
                <a:gd name="connsiteX8" fmla="*/ 2540 w 25400"/>
                <a:gd name="connsiteY8" fmla="*/ 45720 h 160019"/>
                <a:gd name="connsiteX9" fmla="*/ 24130 w 25400"/>
                <a:gd name="connsiteY9" fmla="*/ 45720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19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 217">
              <a:extLst>
                <a:ext uri="{FF2B5EF4-FFF2-40B4-BE49-F238E27FC236}">
                  <a16:creationId xmlns:a16="http://schemas.microsoft.com/office/drawing/2014/main" id="{6BDA20A1-9ED4-5F9E-8801-C0DFF418F054}"/>
                </a:ext>
              </a:extLst>
            </p:cNvPr>
            <p:cNvSpPr/>
            <p:nvPr/>
          </p:nvSpPr>
          <p:spPr>
            <a:xfrm>
              <a:off x="8411209" y="3436620"/>
              <a:ext cx="102870" cy="118109"/>
            </a:xfrm>
            <a:custGeom>
              <a:avLst/>
              <a:gdLst>
                <a:gd name="connsiteX0" fmla="*/ 20320 w 102870"/>
                <a:gd name="connsiteY0" fmla="*/ 2540 h 118109"/>
                <a:gd name="connsiteX1" fmla="*/ 20320 w 102870"/>
                <a:gd name="connsiteY1" fmla="*/ 19050 h 118109"/>
                <a:gd name="connsiteX2" fmla="*/ 20320 w 102870"/>
                <a:gd name="connsiteY2" fmla="*/ 27940 h 118109"/>
                <a:gd name="connsiteX3" fmla="*/ 20320 w 102870"/>
                <a:gd name="connsiteY3" fmla="*/ 27940 h 118109"/>
                <a:gd name="connsiteX4" fmla="*/ 63500 w 102870"/>
                <a:gd name="connsiteY4" fmla="*/ 0 h 118109"/>
                <a:gd name="connsiteX5" fmla="*/ 102870 w 102870"/>
                <a:gd name="connsiteY5" fmla="*/ 45720 h 118109"/>
                <a:gd name="connsiteX6" fmla="*/ 102870 w 102870"/>
                <a:gd name="connsiteY6" fmla="*/ 118110 h 118109"/>
                <a:gd name="connsiteX7" fmla="*/ 81280 w 102870"/>
                <a:gd name="connsiteY7" fmla="*/ 118110 h 118109"/>
                <a:gd name="connsiteX8" fmla="*/ 81280 w 102870"/>
                <a:gd name="connsiteY8" fmla="*/ 50800 h 118109"/>
                <a:gd name="connsiteX9" fmla="*/ 59690 w 102870"/>
                <a:gd name="connsiteY9" fmla="*/ 20320 h 118109"/>
                <a:gd name="connsiteX10" fmla="*/ 21590 w 102870"/>
                <a:gd name="connsiteY10" fmla="*/ 60960 h 118109"/>
                <a:gd name="connsiteX11" fmla="*/ 21590 w 102870"/>
                <a:gd name="connsiteY11" fmla="*/ 116840 h 118109"/>
                <a:gd name="connsiteX12" fmla="*/ 0 w 102870"/>
                <a:gd name="connsiteY12" fmla="*/ 116840 h 118109"/>
                <a:gd name="connsiteX13" fmla="*/ 0 w 102870"/>
                <a:gd name="connsiteY13" fmla="*/ 2540 h 118109"/>
                <a:gd name="connsiteX14" fmla="*/ 20320 w 102870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 218">
              <a:extLst>
                <a:ext uri="{FF2B5EF4-FFF2-40B4-BE49-F238E27FC236}">
                  <a16:creationId xmlns:a16="http://schemas.microsoft.com/office/drawing/2014/main" id="{E9F6BCC5-A2D1-42E8-7004-C30FEEEA346E}"/>
                </a:ext>
              </a:extLst>
            </p:cNvPr>
            <p:cNvSpPr/>
            <p:nvPr/>
          </p:nvSpPr>
          <p:spPr>
            <a:xfrm>
              <a:off x="8544559" y="3436620"/>
              <a:ext cx="95250" cy="119379"/>
            </a:xfrm>
            <a:custGeom>
              <a:avLst/>
              <a:gdLst>
                <a:gd name="connsiteX0" fmla="*/ 60960 w 95250"/>
                <a:gd name="connsiteY0" fmla="*/ 100330 h 119379"/>
                <a:gd name="connsiteX1" fmla="*/ 95250 w 95250"/>
                <a:gd name="connsiteY1" fmla="*/ 90170 h 119379"/>
                <a:gd name="connsiteX2" fmla="*/ 95250 w 95250"/>
                <a:gd name="connsiteY2" fmla="*/ 110490 h 119379"/>
                <a:gd name="connsiteX3" fmla="*/ 59690 w 95250"/>
                <a:gd name="connsiteY3" fmla="*/ 119380 h 119379"/>
                <a:gd name="connsiteX4" fmla="*/ 0 w 95250"/>
                <a:gd name="connsiteY4" fmla="*/ 59690 h 119379"/>
                <a:gd name="connsiteX5" fmla="*/ 59690 w 95250"/>
                <a:gd name="connsiteY5" fmla="*/ 0 h 119379"/>
                <a:gd name="connsiteX6" fmla="*/ 95250 w 95250"/>
                <a:gd name="connsiteY6" fmla="*/ 8890 h 119379"/>
                <a:gd name="connsiteX7" fmla="*/ 95250 w 95250"/>
                <a:gd name="connsiteY7" fmla="*/ 29210 h 119379"/>
                <a:gd name="connsiteX8" fmla="*/ 60960 w 95250"/>
                <a:gd name="connsiteY8" fmla="*/ 19050 h 119379"/>
                <a:gd name="connsiteX9" fmla="*/ 21590 w 95250"/>
                <a:gd name="connsiteY9" fmla="*/ 59690 h 119379"/>
                <a:gd name="connsiteX10" fmla="*/ 60960 w 95250"/>
                <a:gd name="connsiteY10" fmla="*/ 10033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79">
                  <a:moveTo>
                    <a:pt x="60960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9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90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0" y="19050"/>
                  </a:cubicBezTo>
                  <a:cubicBezTo>
                    <a:pt x="38100" y="19050"/>
                    <a:pt x="21590" y="35560"/>
                    <a:pt x="21590" y="59690"/>
                  </a:cubicBezTo>
                  <a:cubicBezTo>
                    <a:pt x="21590" y="83820"/>
                    <a:pt x="38100" y="100330"/>
                    <a:pt x="6096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 219">
              <a:extLst>
                <a:ext uri="{FF2B5EF4-FFF2-40B4-BE49-F238E27FC236}">
                  <a16:creationId xmlns:a16="http://schemas.microsoft.com/office/drawing/2014/main" id="{329B98CD-5B93-5FF1-ACC1-7D9D9B32C1F9}"/>
                </a:ext>
              </a:extLst>
            </p:cNvPr>
            <p:cNvSpPr/>
            <p:nvPr/>
          </p:nvSpPr>
          <p:spPr>
            <a:xfrm>
              <a:off x="8669019" y="3388359"/>
              <a:ext cx="44450" cy="167640"/>
            </a:xfrm>
            <a:custGeom>
              <a:avLst/>
              <a:gdLst>
                <a:gd name="connsiteX0" fmla="*/ 0 w 44450"/>
                <a:gd name="connsiteY0" fmla="*/ 0 h 167640"/>
                <a:gd name="connsiteX1" fmla="*/ 21590 w 44450"/>
                <a:gd name="connsiteY1" fmla="*/ 0 h 167640"/>
                <a:gd name="connsiteX2" fmla="*/ 21590 w 44450"/>
                <a:gd name="connsiteY2" fmla="*/ 130810 h 167640"/>
                <a:gd name="connsiteX3" fmla="*/ 34290 w 44450"/>
                <a:gd name="connsiteY3" fmla="*/ 148590 h 167640"/>
                <a:gd name="connsiteX4" fmla="*/ 44450 w 44450"/>
                <a:gd name="connsiteY4" fmla="*/ 147320 h 167640"/>
                <a:gd name="connsiteX5" fmla="*/ 44450 w 44450"/>
                <a:gd name="connsiteY5" fmla="*/ 165100 h 167640"/>
                <a:gd name="connsiteX6" fmla="*/ 29211 w 44450"/>
                <a:gd name="connsiteY6" fmla="*/ 167640 h 167640"/>
                <a:gd name="connsiteX7" fmla="*/ 0 w 44450"/>
                <a:gd name="connsiteY7" fmla="*/ 135890 h 167640"/>
                <a:gd name="connsiteX8" fmla="*/ 0 w 44450"/>
                <a:gd name="connsiteY8" fmla="*/ 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40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1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 220">
              <a:extLst>
                <a:ext uri="{FF2B5EF4-FFF2-40B4-BE49-F238E27FC236}">
                  <a16:creationId xmlns:a16="http://schemas.microsoft.com/office/drawing/2014/main" id="{14D056AB-9CF1-445C-228E-DFA0D59A2E07}"/>
                </a:ext>
              </a:extLst>
            </p:cNvPr>
            <p:cNvSpPr/>
            <p:nvPr/>
          </p:nvSpPr>
          <p:spPr>
            <a:xfrm>
              <a:off x="8737600" y="3437890"/>
              <a:ext cx="101600" cy="118109"/>
            </a:xfrm>
            <a:custGeom>
              <a:avLst/>
              <a:gdLst>
                <a:gd name="connsiteX0" fmla="*/ 81280 w 101600"/>
                <a:gd name="connsiteY0" fmla="*/ 115570 h 118109"/>
                <a:gd name="connsiteX1" fmla="*/ 81280 w 101600"/>
                <a:gd name="connsiteY1" fmla="*/ 99060 h 118109"/>
                <a:gd name="connsiteX2" fmla="*/ 81280 w 101600"/>
                <a:gd name="connsiteY2" fmla="*/ 90170 h 118109"/>
                <a:gd name="connsiteX3" fmla="*/ 81280 w 101600"/>
                <a:gd name="connsiteY3" fmla="*/ 90170 h 118109"/>
                <a:gd name="connsiteX4" fmla="*/ 39370 w 101600"/>
                <a:gd name="connsiteY4" fmla="*/ 118110 h 118109"/>
                <a:gd name="connsiteX5" fmla="*/ 0 w 101600"/>
                <a:gd name="connsiteY5" fmla="*/ 72390 h 118109"/>
                <a:gd name="connsiteX6" fmla="*/ 0 w 101600"/>
                <a:gd name="connsiteY6" fmla="*/ 0 h 118109"/>
                <a:gd name="connsiteX7" fmla="*/ 21590 w 101600"/>
                <a:gd name="connsiteY7" fmla="*/ 0 h 118109"/>
                <a:gd name="connsiteX8" fmla="*/ 21590 w 101600"/>
                <a:gd name="connsiteY8" fmla="*/ 67310 h 118109"/>
                <a:gd name="connsiteX9" fmla="*/ 43180 w 101600"/>
                <a:gd name="connsiteY9" fmla="*/ 97790 h 118109"/>
                <a:gd name="connsiteX10" fmla="*/ 80010 w 101600"/>
                <a:gd name="connsiteY10" fmla="*/ 57150 h 118109"/>
                <a:gd name="connsiteX11" fmla="*/ 80010 w 101600"/>
                <a:gd name="connsiteY11" fmla="*/ 1270 h 118109"/>
                <a:gd name="connsiteX12" fmla="*/ 101600 w 101600"/>
                <a:gd name="connsiteY12" fmla="*/ 1270 h 118109"/>
                <a:gd name="connsiteX13" fmla="*/ 101600 w 101600"/>
                <a:gd name="connsiteY13" fmla="*/ 115570 h 118109"/>
                <a:gd name="connsiteX14" fmla="*/ 81280 w 101600"/>
                <a:gd name="connsiteY14" fmla="*/ 11557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00" h="118109">
                  <a:moveTo>
                    <a:pt x="81280" y="115570"/>
                  </a:moveTo>
                  <a:lnTo>
                    <a:pt x="81280" y="99060"/>
                  </a:lnTo>
                  <a:cubicBezTo>
                    <a:pt x="81280" y="93980"/>
                    <a:pt x="81280" y="91440"/>
                    <a:pt x="81280" y="90170"/>
                  </a:cubicBezTo>
                  <a:lnTo>
                    <a:pt x="81280" y="90170"/>
                  </a:lnTo>
                  <a:cubicBezTo>
                    <a:pt x="77470" y="100330"/>
                    <a:pt x="62230" y="118110"/>
                    <a:pt x="39370" y="118110"/>
                  </a:cubicBezTo>
                  <a:cubicBezTo>
                    <a:pt x="16510" y="118110"/>
                    <a:pt x="0" y="101600"/>
                    <a:pt x="0" y="72390"/>
                  </a:cubicBezTo>
                  <a:lnTo>
                    <a:pt x="0" y="0"/>
                  </a:lnTo>
                  <a:lnTo>
                    <a:pt x="21590" y="0"/>
                  </a:lnTo>
                  <a:lnTo>
                    <a:pt x="21590" y="67310"/>
                  </a:lnTo>
                  <a:cubicBezTo>
                    <a:pt x="21590" y="82550"/>
                    <a:pt x="24130" y="97790"/>
                    <a:pt x="43180" y="97790"/>
                  </a:cubicBezTo>
                  <a:cubicBezTo>
                    <a:pt x="62230" y="97790"/>
                    <a:pt x="80010" y="80010"/>
                    <a:pt x="80010" y="57150"/>
                  </a:cubicBezTo>
                  <a:lnTo>
                    <a:pt x="80010" y="1270"/>
                  </a:lnTo>
                  <a:lnTo>
                    <a:pt x="101600" y="1270"/>
                  </a:lnTo>
                  <a:lnTo>
                    <a:pt x="101600" y="115570"/>
                  </a:lnTo>
                  <a:lnTo>
                    <a:pt x="8128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 221">
              <a:extLst>
                <a:ext uri="{FF2B5EF4-FFF2-40B4-BE49-F238E27FC236}">
                  <a16:creationId xmlns:a16="http://schemas.microsoft.com/office/drawing/2014/main" id="{678A57B5-3FCB-59DC-204B-89F9895C7C67}"/>
                </a:ext>
              </a:extLst>
            </p:cNvPr>
            <p:cNvSpPr/>
            <p:nvPr/>
          </p:nvSpPr>
          <p:spPr>
            <a:xfrm>
              <a:off x="8872219" y="3436620"/>
              <a:ext cx="78740" cy="119379"/>
            </a:xfrm>
            <a:custGeom>
              <a:avLst/>
              <a:gdLst>
                <a:gd name="connsiteX0" fmla="*/ 34290 w 78740"/>
                <a:gd name="connsiteY0" fmla="*/ 67310 h 119379"/>
                <a:gd name="connsiteX1" fmla="*/ 0 w 78740"/>
                <a:gd name="connsiteY1" fmla="*/ 31750 h 119379"/>
                <a:gd name="connsiteX2" fmla="*/ 40640 w 78740"/>
                <a:gd name="connsiteY2" fmla="*/ 0 h 119379"/>
                <a:gd name="connsiteX3" fmla="*/ 72390 w 78740"/>
                <a:gd name="connsiteY3" fmla="*/ 6350 h 119379"/>
                <a:gd name="connsiteX4" fmla="*/ 72390 w 78740"/>
                <a:gd name="connsiteY4" fmla="*/ 25400 h 119379"/>
                <a:gd name="connsiteX5" fmla="*/ 41911 w 78740"/>
                <a:gd name="connsiteY5" fmla="*/ 17780 h 119379"/>
                <a:gd name="connsiteX6" fmla="*/ 19050 w 78740"/>
                <a:gd name="connsiteY6" fmla="*/ 33020 h 119379"/>
                <a:gd name="connsiteX7" fmla="*/ 43180 w 78740"/>
                <a:gd name="connsiteY7" fmla="*/ 52070 h 119379"/>
                <a:gd name="connsiteX8" fmla="*/ 78740 w 78740"/>
                <a:gd name="connsiteY8" fmla="*/ 87630 h 119379"/>
                <a:gd name="connsiteX9" fmla="*/ 36830 w 78740"/>
                <a:gd name="connsiteY9" fmla="*/ 119380 h 119379"/>
                <a:gd name="connsiteX10" fmla="*/ 0 w 78740"/>
                <a:gd name="connsiteY10" fmla="*/ 111760 h 119379"/>
                <a:gd name="connsiteX11" fmla="*/ 0 w 78740"/>
                <a:gd name="connsiteY11" fmla="*/ 92710 h 119379"/>
                <a:gd name="connsiteX12" fmla="*/ 36830 w 78740"/>
                <a:gd name="connsiteY12" fmla="*/ 101600 h 119379"/>
                <a:gd name="connsiteX13" fmla="*/ 59690 w 78740"/>
                <a:gd name="connsiteY13" fmla="*/ 86360 h 119379"/>
                <a:gd name="connsiteX14" fmla="*/ 34290 w 78740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1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1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1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 222">
              <a:extLst>
                <a:ext uri="{FF2B5EF4-FFF2-40B4-BE49-F238E27FC236}">
                  <a16:creationId xmlns:a16="http://schemas.microsoft.com/office/drawing/2014/main" id="{38F90572-AEA3-3605-175C-E4EB244D894D}"/>
                </a:ext>
              </a:extLst>
            </p:cNvPr>
            <p:cNvSpPr/>
            <p:nvPr/>
          </p:nvSpPr>
          <p:spPr>
            <a:xfrm>
              <a:off x="8981440" y="3393440"/>
              <a:ext cx="25400" cy="160019"/>
            </a:xfrm>
            <a:custGeom>
              <a:avLst/>
              <a:gdLst>
                <a:gd name="connsiteX0" fmla="*/ 12700 w 25400"/>
                <a:gd name="connsiteY0" fmla="*/ 0 h 160019"/>
                <a:gd name="connsiteX1" fmla="*/ 25400 w 25400"/>
                <a:gd name="connsiteY1" fmla="*/ 12700 h 160019"/>
                <a:gd name="connsiteX2" fmla="*/ 12700 w 25400"/>
                <a:gd name="connsiteY2" fmla="*/ 25400 h 160019"/>
                <a:gd name="connsiteX3" fmla="*/ 0 w 25400"/>
                <a:gd name="connsiteY3" fmla="*/ 12700 h 160019"/>
                <a:gd name="connsiteX4" fmla="*/ 12700 w 25400"/>
                <a:gd name="connsiteY4" fmla="*/ 0 h 160019"/>
                <a:gd name="connsiteX5" fmla="*/ 24130 w 25400"/>
                <a:gd name="connsiteY5" fmla="*/ 45720 h 160019"/>
                <a:gd name="connsiteX6" fmla="*/ 24130 w 25400"/>
                <a:gd name="connsiteY6" fmla="*/ 160020 h 160019"/>
                <a:gd name="connsiteX7" fmla="*/ 2540 w 25400"/>
                <a:gd name="connsiteY7" fmla="*/ 160020 h 160019"/>
                <a:gd name="connsiteX8" fmla="*/ 2540 w 25400"/>
                <a:gd name="connsiteY8" fmla="*/ 45720 h 160019"/>
                <a:gd name="connsiteX9" fmla="*/ 24130 w 25400"/>
                <a:gd name="connsiteY9" fmla="*/ 45720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19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 223">
              <a:extLst>
                <a:ext uri="{FF2B5EF4-FFF2-40B4-BE49-F238E27FC236}">
                  <a16:creationId xmlns:a16="http://schemas.microsoft.com/office/drawing/2014/main" id="{06313832-E40A-17B6-1986-CEA6404D70BC}"/>
                </a:ext>
              </a:extLst>
            </p:cNvPr>
            <p:cNvSpPr/>
            <p:nvPr/>
          </p:nvSpPr>
          <p:spPr>
            <a:xfrm>
              <a:off x="9027159" y="3439159"/>
              <a:ext cx="114300" cy="116840"/>
            </a:xfrm>
            <a:custGeom>
              <a:avLst/>
              <a:gdLst>
                <a:gd name="connsiteX0" fmla="*/ 113030 w 114300"/>
                <a:gd name="connsiteY0" fmla="*/ 0 h 116840"/>
                <a:gd name="connsiteX1" fmla="*/ 62230 w 114300"/>
                <a:gd name="connsiteY1" fmla="*/ 116840 h 116840"/>
                <a:gd name="connsiteX2" fmla="*/ 50800 w 114300"/>
                <a:gd name="connsiteY2" fmla="*/ 116840 h 116840"/>
                <a:gd name="connsiteX3" fmla="*/ 0 w 114300"/>
                <a:gd name="connsiteY3" fmla="*/ 0 h 116840"/>
                <a:gd name="connsiteX4" fmla="*/ 22860 w 114300"/>
                <a:gd name="connsiteY4" fmla="*/ 0 h 116840"/>
                <a:gd name="connsiteX5" fmla="*/ 57150 w 114300"/>
                <a:gd name="connsiteY5" fmla="*/ 83820 h 116840"/>
                <a:gd name="connsiteX6" fmla="*/ 91440 w 114300"/>
                <a:gd name="connsiteY6" fmla="*/ 0 h 116840"/>
                <a:gd name="connsiteX7" fmla="*/ 114300 w 114300"/>
                <a:gd name="connsiteY7" fmla="*/ 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300" h="116840">
                  <a:moveTo>
                    <a:pt x="113030" y="0"/>
                  </a:moveTo>
                  <a:lnTo>
                    <a:pt x="62230" y="116840"/>
                  </a:lnTo>
                  <a:lnTo>
                    <a:pt x="50800" y="116840"/>
                  </a:lnTo>
                  <a:lnTo>
                    <a:pt x="0" y="0"/>
                  </a:lnTo>
                  <a:lnTo>
                    <a:pt x="22860" y="0"/>
                  </a:lnTo>
                  <a:cubicBezTo>
                    <a:pt x="34290" y="27940"/>
                    <a:pt x="46990" y="58420"/>
                    <a:pt x="57150" y="83820"/>
                  </a:cubicBezTo>
                  <a:cubicBezTo>
                    <a:pt x="67310" y="58420"/>
                    <a:pt x="80010" y="27940"/>
                    <a:pt x="91440" y="0"/>
                  </a:cubicBezTo>
                  <a:lnTo>
                    <a:pt x="1143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 224">
              <a:extLst>
                <a:ext uri="{FF2B5EF4-FFF2-40B4-BE49-F238E27FC236}">
                  <a16:creationId xmlns:a16="http://schemas.microsoft.com/office/drawing/2014/main" id="{AB83F597-3E44-F0FF-BBBF-A5D477D43917}"/>
                </a:ext>
              </a:extLst>
            </p:cNvPr>
            <p:cNvSpPr/>
            <p:nvPr/>
          </p:nvSpPr>
          <p:spPr>
            <a:xfrm>
              <a:off x="9152890" y="343789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 225">
              <a:extLst>
                <a:ext uri="{FF2B5EF4-FFF2-40B4-BE49-F238E27FC236}">
                  <a16:creationId xmlns:a16="http://schemas.microsoft.com/office/drawing/2014/main" id="{574FA936-49D6-1AF3-1EA4-C3DF7A8CB74D}"/>
                </a:ext>
              </a:extLst>
            </p:cNvPr>
            <p:cNvSpPr/>
            <p:nvPr/>
          </p:nvSpPr>
          <p:spPr>
            <a:xfrm>
              <a:off x="913130" y="3679190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 226">
              <a:extLst>
                <a:ext uri="{FF2B5EF4-FFF2-40B4-BE49-F238E27FC236}">
                  <a16:creationId xmlns:a16="http://schemas.microsoft.com/office/drawing/2014/main" id="{24B8C1A2-DAD8-9584-390B-97506888ABAF}"/>
                </a:ext>
              </a:extLst>
            </p:cNvPr>
            <p:cNvSpPr/>
            <p:nvPr/>
          </p:nvSpPr>
          <p:spPr>
            <a:xfrm>
              <a:off x="1013460" y="3712209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 227">
              <a:extLst>
                <a:ext uri="{FF2B5EF4-FFF2-40B4-BE49-F238E27FC236}">
                  <a16:creationId xmlns:a16="http://schemas.microsoft.com/office/drawing/2014/main" id="{D7161959-ECF2-E801-0AB7-25E26B83164D}"/>
                </a:ext>
              </a:extLst>
            </p:cNvPr>
            <p:cNvSpPr/>
            <p:nvPr/>
          </p:nvSpPr>
          <p:spPr>
            <a:xfrm>
              <a:off x="1092200" y="3709670"/>
              <a:ext cx="93980" cy="119379"/>
            </a:xfrm>
            <a:custGeom>
              <a:avLst/>
              <a:gdLst>
                <a:gd name="connsiteX0" fmla="*/ 5080 w 93980"/>
                <a:gd name="connsiteY0" fmla="*/ 8890 h 119379"/>
                <a:gd name="connsiteX1" fmla="*/ 45720 w 93980"/>
                <a:gd name="connsiteY1" fmla="*/ 0 h 119379"/>
                <a:gd name="connsiteX2" fmla="*/ 93980 w 93980"/>
                <a:gd name="connsiteY2" fmla="*/ 44450 h 119379"/>
                <a:gd name="connsiteX3" fmla="*/ 93980 w 93980"/>
                <a:gd name="connsiteY3" fmla="*/ 116840 h 119379"/>
                <a:gd name="connsiteX4" fmla="*/ 74930 w 93980"/>
                <a:gd name="connsiteY4" fmla="*/ 116840 h 119379"/>
                <a:gd name="connsiteX5" fmla="*/ 74930 w 93980"/>
                <a:gd name="connsiteY5" fmla="*/ 102870 h 119379"/>
                <a:gd name="connsiteX6" fmla="*/ 74930 w 93980"/>
                <a:gd name="connsiteY6" fmla="*/ 93980 h 119379"/>
                <a:gd name="connsiteX7" fmla="*/ 74930 w 93980"/>
                <a:gd name="connsiteY7" fmla="*/ 93980 h 119379"/>
                <a:gd name="connsiteX8" fmla="*/ 35560 w 93980"/>
                <a:gd name="connsiteY8" fmla="*/ 119380 h 119379"/>
                <a:gd name="connsiteX9" fmla="*/ 0 w 93980"/>
                <a:gd name="connsiteY9" fmla="*/ 86360 h 119379"/>
                <a:gd name="connsiteX10" fmla="*/ 74930 w 93980"/>
                <a:gd name="connsiteY10" fmla="*/ 50800 h 119379"/>
                <a:gd name="connsiteX11" fmla="*/ 74930 w 93980"/>
                <a:gd name="connsiteY11" fmla="*/ 44450 h 119379"/>
                <a:gd name="connsiteX12" fmla="*/ 44450 w 93980"/>
                <a:gd name="connsiteY12" fmla="*/ 17780 h 119379"/>
                <a:gd name="connsiteX13" fmla="*/ 7620 w 93980"/>
                <a:gd name="connsiteY13" fmla="*/ 27940 h 119379"/>
                <a:gd name="connsiteX14" fmla="*/ 7620 w 93980"/>
                <a:gd name="connsiteY14" fmla="*/ 8890 h 119379"/>
                <a:gd name="connsiteX15" fmla="*/ 72390 w 93980"/>
                <a:gd name="connsiteY15" fmla="*/ 67310 h 119379"/>
                <a:gd name="connsiteX16" fmla="*/ 19050 w 93980"/>
                <a:gd name="connsiteY16" fmla="*/ 86360 h 119379"/>
                <a:gd name="connsiteX17" fmla="*/ 38100 w 93980"/>
                <a:gd name="connsiteY17" fmla="*/ 102870 h 119379"/>
                <a:gd name="connsiteX18" fmla="*/ 72390 w 93980"/>
                <a:gd name="connsiteY18" fmla="*/ 6604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80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7310"/>
                  </a:moveTo>
                  <a:cubicBezTo>
                    <a:pt x="35560" y="60960"/>
                    <a:pt x="19050" y="71120"/>
                    <a:pt x="19050" y="86360"/>
                  </a:cubicBezTo>
                  <a:cubicBezTo>
                    <a:pt x="19050" y="101600"/>
                    <a:pt x="26670" y="102870"/>
                    <a:pt x="38100" y="102870"/>
                  </a:cubicBezTo>
                  <a:cubicBezTo>
                    <a:pt x="57150" y="102870"/>
                    <a:pt x="72390" y="83820"/>
                    <a:pt x="72390" y="660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 228">
              <a:extLst>
                <a:ext uri="{FF2B5EF4-FFF2-40B4-BE49-F238E27FC236}">
                  <a16:creationId xmlns:a16="http://schemas.microsoft.com/office/drawing/2014/main" id="{5E04981C-7E29-5DC5-D00B-567ED43D7CDD}"/>
                </a:ext>
              </a:extLst>
            </p:cNvPr>
            <p:cNvSpPr/>
            <p:nvPr/>
          </p:nvSpPr>
          <p:spPr>
            <a:xfrm>
              <a:off x="1223010" y="3710940"/>
              <a:ext cx="102869" cy="118109"/>
            </a:xfrm>
            <a:custGeom>
              <a:avLst/>
              <a:gdLst>
                <a:gd name="connsiteX0" fmla="*/ 20320 w 102869"/>
                <a:gd name="connsiteY0" fmla="*/ 2540 h 118109"/>
                <a:gd name="connsiteX1" fmla="*/ 20320 w 102869"/>
                <a:gd name="connsiteY1" fmla="*/ 19050 h 118109"/>
                <a:gd name="connsiteX2" fmla="*/ 20320 w 102869"/>
                <a:gd name="connsiteY2" fmla="*/ 27940 h 118109"/>
                <a:gd name="connsiteX3" fmla="*/ 20320 w 102869"/>
                <a:gd name="connsiteY3" fmla="*/ 27940 h 118109"/>
                <a:gd name="connsiteX4" fmla="*/ 63500 w 102869"/>
                <a:gd name="connsiteY4" fmla="*/ 0 h 118109"/>
                <a:gd name="connsiteX5" fmla="*/ 102870 w 102869"/>
                <a:gd name="connsiteY5" fmla="*/ 45720 h 118109"/>
                <a:gd name="connsiteX6" fmla="*/ 102870 w 102869"/>
                <a:gd name="connsiteY6" fmla="*/ 118110 h 118109"/>
                <a:gd name="connsiteX7" fmla="*/ 81280 w 102869"/>
                <a:gd name="connsiteY7" fmla="*/ 118110 h 118109"/>
                <a:gd name="connsiteX8" fmla="*/ 81280 w 102869"/>
                <a:gd name="connsiteY8" fmla="*/ 50800 h 118109"/>
                <a:gd name="connsiteX9" fmla="*/ 59690 w 102869"/>
                <a:gd name="connsiteY9" fmla="*/ 20320 h 118109"/>
                <a:gd name="connsiteX10" fmla="*/ 21590 w 102869"/>
                <a:gd name="connsiteY10" fmla="*/ 60960 h 118109"/>
                <a:gd name="connsiteX11" fmla="*/ 21590 w 102869"/>
                <a:gd name="connsiteY11" fmla="*/ 116840 h 118109"/>
                <a:gd name="connsiteX12" fmla="*/ 0 w 102869"/>
                <a:gd name="connsiteY12" fmla="*/ 116840 h 118109"/>
                <a:gd name="connsiteX13" fmla="*/ 0 w 102869"/>
                <a:gd name="connsiteY13" fmla="*/ 2540 h 118109"/>
                <a:gd name="connsiteX14" fmla="*/ 20320 w 102869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 229">
              <a:extLst>
                <a:ext uri="{FF2B5EF4-FFF2-40B4-BE49-F238E27FC236}">
                  <a16:creationId xmlns:a16="http://schemas.microsoft.com/office/drawing/2014/main" id="{A31B7BE9-6DA4-18AE-6ECB-7DC1C71527B2}"/>
                </a:ext>
              </a:extLst>
            </p:cNvPr>
            <p:cNvSpPr/>
            <p:nvPr/>
          </p:nvSpPr>
          <p:spPr>
            <a:xfrm>
              <a:off x="1355089" y="3710940"/>
              <a:ext cx="78740" cy="119379"/>
            </a:xfrm>
            <a:custGeom>
              <a:avLst/>
              <a:gdLst>
                <a:gd name="connsiteX0" fmla="*/ 34290 w 78740"/>
                <a:gd name="connsiteY0" fmla="*/ 67310 h 119379"/>
                <a:gd name="connsiteX1" fmla="*/ 0 w 78740"/>
                <a:gd name="connsiteY1" fmla="*/ 31750 h 119379"/>
                <a:gd name="connsiteX2" fmla="*/ 40640 w 78740"/>
                <a:gd name="connsiteY2" fmla="*/ 0 h 119379"/>
                <a:gd name="connsiteX3" fmla="*/ 72390 w 78740"/>
                <a:gd name="connsiteY3" fmla="*/ 6350 h 119379"/>
                <a:gd name="connsiteX4" fmla="*/ 72390 w 78740"/>
                <a:gd name="connsiteY4" fmla="*/ 25400 h 119379"/>
                <a:gd name="connsiteX5" fmla="*/ 41910 w 78740"/>
                <a:gd name="connsiteY5" fmla="*/ 17780 h 119379"/>
                <a:gd name="connsiteX6" fmla="*/ 19050 w 78740"/>
                <a:gd name="connsiteY6" fmla="*/ 33020 h 119379"/>
                <a:gd name="connsiteX7" fmla="*/ 43180 w 78740"/>
                <a:gd name="connsiteY7" fmla="*/ 52070 h 119379"/>
                <a:gd name="connsiteX8" fmla="*/ 78740 w 78740"/>
                <a:gd name="connsiteY8" fmla="*/ 87630 h 119379"/>
                <a:gd name="connsiteX9" fmla="*/ 36830 w 78740"/>
                <a:gd name="connsiteY9" fmla="*/ 119380 h 119379"/>
                <a:gd name="connsiteX10" fmla="*/ 0 w 78740"/>
                <a:gd name="connsiteY10" fmla="*/ 111760 h 119379"/>
                <a:gd name="connsiteX11" fmla="*/ 0 w 78740"/>
                <a:gd name="connsiteY11" fmla="*/ 92710 h 119379"/>
                <a:gd name="connsiteX12" fmla="*/ 36830 w 78740"/>
                <a:gd name="connsiteY12" fmla="*/ 101600 h 119379"/>
                <a:gd name="connsiteX13" fmla="*/ 59690 w 78740"/>
                <a:gd name="connsiteY13" fmla="*/ 86360 h 119379"/>
                <a:gd name="connsiteX14" fmla="*/ 34290 w 78740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 230">
              <a:extLst>
                <a:ext uri="{FF2B5EF4-FFF2-40B4-BE49-F238E27FC236}">
                  <a16:creationId xmlns:a16="http://schemas.microsoft.com/office/drawing/2014/main" id="{4B1DCCE2-C131-85E2-132C-33E375467B8D}"/>
                </a:ext>
              </a:extLst>
            </p:cNvPr>
            <p:cNvSpPr/>
            <p:nvPr/>
          </p:nvSpPr>
          <p:spPr>
            <a:xfrm>
              <a:off x="1465580" y="3710940"/>
              <a:ext cx="113030" cy="166369"/>
            </a:xfrm>
            <a:custGeom>
              <a:avLst/>
              <a:gdLst>
                <a:gd name="connsiteX0" fmla="*/ 0 w 113030"/>
                <a:gd name="connsiteY0" fmla="*/ 2540 h 166369"/>
                <a:gd name="connsiteX1" fmla="*/ 19050 w 113030"/>
                <a:gd name="connsiteY1" fmla="*/ 2540 h 166369"/>
                <a:gd name="connsiteX2" fmla="*/ 19050 w 113030"/>
                <a:gd name="connsiteY2" fmla="*/ 13970 h 166369"/>
                <a:gd name="connsiteX3" fmla="*/ 19050 w 113030"/>
                <a:gd name="connsiteY3" fmla="*/ 22860 h 166369"/>
                <a:gd name="connsiteX4" fmla="*/ 19050 w 113030"/>
                <a:gd name="connsiteY4" fmla="*/ 22860 h 166369"/>
                <a:gd name="connsiteX5" fmla="*/ 59690 w 113030"/>
                <a:gd name="connsiteY5" fmla="*/ 0 h 166369"/>
                <a:gd name="connsiteX6" fmla="*/ 113030 w 113030"/>
                <a:gd name="connsiteY6" fmla="*/ 59690 h 166369"/>
                <a:gd name="connsiteX7" fmla="*/ 60960 w 113030"/>
                <a:gd name="connsiteY7" fmla="*/ 119380 h 166369"/>
                <a:gd name="connsiteX8" fmla="*/ 21590 w 113030"/>
                <a:gd name="connsiteY8" fmla="*/ 96520 h 166369"/>
                <a:gd name="connsiteX9" fmla="*/ 21590 w 113030"/>
                <a:gd name="connsiteY9" fmla="*/ 96520 h 166369"/>
                <a:gd name="connsiteX10" fmla="*/ 21590 w 113030"/>
                <a:gd name="connsiteY10" fmla="*/ 105410 h 166369"/>
                <a:gd name="connsiteX11" fmla="*/ 21590 w 113030"/>
                <a:gd name="connsiteY11" fmla="*/ 166370 h 166369"/>
                <a:gd name="connsiteX12" fmla="*/ 0 w 113030"/>
                <a:gd name="connsiteY12" fmla="*/ 166370 h 166369"/>
                <a:gd name="connsiteX13" fmla="*/ 0 w 113030"/>
                <a:gd name="connsiteY13" fmla="*/ 1270 h 166369"/>
                <a:gd name="connsiteX14" fmla="*/ 92710 w 113030"/>
                <a:gd name="connsiteY14" fmla="*/ 59690 h 166369"/>
                <a:gd name="connsiteX15" fmla="*/ 57150 w 113030"/>
                <a:gd name="connsiteY15" fmla="*/ 17780 h 166369"/>
                <a:gd name="connsiteX16" fmla="*/ 21590 w 113030"/>
                <a:gd name="connsiteY16" fmla="*/ 59690 h 166369"/>
                <a:gd name="connsiteX17" fmla="*/ 57150 w 113030"/>
                <a:gd name="connsiteY17" fmla="*/ 101600 h 166369"/>
                <a:gd name="connsiteX18" fmla="*/ 92710 w 113030"/>
                <a:gd name="connsiteY18" fmla="*/ 5969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30" h="166369">
                  <a:moveTo>
                    <a:pt x="0" y="2540"/>
                  </a:moveTo>
                  <a:lnTo>
                    <a:pt x="19050" y="2540"/>
                  </a:lnTo>
                  <a:lnTo>
                    <a:pt x="19050" y="13970"/>
                  </a:lnTo>
                  <a:cubicBezTo>
                    <a:pt x="19050" y="19050"/>
                    <a:pt x="19050" y="22860"/>
                    <a:pt x="19050" y="22860"/>
                  </a:cubicBezTo>
                  <a:lnTo>
                    <a:pt x="19050" y="22860"/>
                  </a:lnTo>
                  <a:cubicBezTo>
                    <a:pt x="25400" y="11430"/>
                    <a:pt x="40640" y="0"/>
                    <a:pt x="59690" y="0"/>
                  </a:cubicBezTo>
                  <a:cubicBezTo>
                    <a:pt x="90170" y="0"/>
                    <a:pt x="113030" y="24130"/>
                    <a:pt x="113030" y="59690"/>
                  </a:cubicBezTo>
                  <a:cubicBezTo>
                    <a:pt x="113030" y="95250"/>
                    <a:pt x="90170" y="119380"/>
                    <a:pt x="60960" y="119380"/>
                  </a:cubicBezTo>
                  <a:cubicBezTo>
                    <a:pt x="31750" y="119380"/>
                    <a:pt x="27940" y="109220"/>
                    <a:pt x="21590" y="96520"/>
                  </a:cubicBezTo>
                  <a:lnTo>
                    <a:pt x="21590" y="96520"/>
                  </a:lnTo>
                  <a:cubicBezTo>
                    <a:pt x="21590" y="96520"/>
                    <a:pt x="21590" y="100330"/>
                    <a:pt x="21590" y="105410"/>
                  </a:cubicBezTo>
                  <a:lnTo>
                    <a:pt x="21590" y="166370"/>
                  </a:lnTo>
                  <a:lnTo>
                    <a:pt x="0" y="166370"/>
                  </a:lnTo>
                  <a:lnTo>
                    <a:pt x="0" y="1270"/>
                  </a:lnTo>
                  <a:close/>
                  <a:moveTo>
                    <a:pt x="92710" y="59690"/>
                  </a:moveTo>
                  <a:cubicBezTo>
                    <a:pt x="92710" y="35560"/>
                    <a:pt x="78740" y="17780"/>
                    <a:pt x="57150" y="17780"/>
                  </a:cubicBezTo>
                  <a:cubicBezTo>
                    <a:pt x="35560" y="17780"/>
                    <a:pt x="21590" y="30480"/>
                    <a:pt x="21590" y="59690"/>
                  </a:cubicBezTo>
                  <a:cubicBezTo>
                    <a:pt x="21590" y="88900"/>
                    <a:pt x="40640" y="101600"/>
                    <a:pt x="57150" y="101600"/>
                  </a:cubicBezTo>
                  <a:cubicBezTo>
                    <a:pt x="73660" y="101600"/>
                    <a:pt x="92710" y="83820"/>
                    <a:pt x="9271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 231">
              <a:extLst>
                <a:ext uri="{FF2B5EF4-FFF2-40B4-BE49-F238E27FC236}">
                  <a16:creationId xmlns:a16="http://schemas.microsoft.com/office/drawing/2014/main" id="{B774BE83-5E93-1A29-86E8-8681A79DBE98}"/>
                </a:ext>
              </a:extLst>
            </p:cNvPr>
            <p:cNvSpPr/>
            <p:nvPr/>
          </p:nvSpPr>
          <p:spPr>
            <a:xfrm>
              <a:off x="1602739" y="3710940"/>
              <a:ext cx="116839" cy="119379"/>
            </a:xfrm>
            <a:custGeom>
              <a:avLst/>
              <a:gdLst>
                <a:gd name="connsiteX0" fmla="*/ 116840 w 116839"/>
                <a:gd name="connsiteY0" fmla="*/ 59690 h 119379"/>
                <a:gd name="connsiteX1" fmla="*/ 58420 w 116839"/>
                <a:gd name="connsiteY1" fmla="*/ 119380 h 119379"/>
                <a:gd name="connsiteX2" fmla="*/ 0 w 116839"/>
                <a:gd name="connsiteY2" fmla="*/ 59690 h 119379"/>
                <a:gd name="connsiteX3" fmla="*/ 58420 w 116839"/>
                <a:gd name="connsiteY3" fmla="*/ 0 h 119379"/>
                <a:gd name="connsiteX4" fmla="*/ 116840 w 116839"/>
                <a:gd name="connsiteY4" fmla="*/ 59690 h 119379"/>
                <a:gd name="connsiteX5" fmla="*/ 96520 w 116839"/>
                <a:gd name="connsiteY5" fmla="*/ 59690 h 119379"/>
                <a:gd name="connsiteX6" fmla="*/ 58420 w 116839"/>
                <a:gd name="connsiteY6" fmla="*/ 17780 h 119379"/>
                <a:gd name="connsiteX7" fmla="*/ 20320 w 116839"/>
                <a:gd name="connsiteY7" fmla="*/ 59690 h 119379"/>
                <a:gd name="connsiteX8" fmla="*/ 58420 w 116839"/>
                <a:gd name="connsiteY8" fmla="*/ 101600 h 119379"/>
                <a:gd name="connsiteX9" fmla="*/ 96520 w 116839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39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 232">
              <a:extLst>
                <a:ext uri="{FF2B5EF4-FFF2-40B4-BE49-F238E27FC236}">
                  <a16:creationId xmlns:a16="http://schemas.microsoft.com/office/drawing/2014/main" id="{89E77A2E-22D2-6781-DDFA-33FAF9B83345}"/>
                </a:ext>
              </a:extLst>
            </p:cNvPr>
            <p:cNvSpPr/>
            <p:nvPr/>
          </p:nvSpPr>
          <p:spPr>
            <a:xfrm>
              <a:off x="1748789" y="3712209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C3E0B53B-B378-5E58-7F1C-222CCFE31D80}"/>
                </a:ext>
              </a:extLst>
            </p:cNvPr>
            <p:cNvSpPr/>
            <p:nvPr/>
          </p:nvSpPr>
          <p:spPr>
            <a:xfrm>
              <a:off x="1826260" y="3679190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 234">
              <a:extLst>
                <a:ext uri="{FF2B5EF4-FFF2-40B4-BE49-F238E27FC236}">
                  <a16:creationId xmlns:a16="http://schemas.microsoft.com/office/drawing/2014/main" id="{13F99A95-87DE-8EB2-DAF2-DF932F558B16}"/>
                </a:ext>
              </a:extLst>
            </p:cNvPr>
            <p:cNvSpPr/>
            <p:nvPr/>
          </p:nvSpPr>
          <p:spPr>
            <a:xfrm>
              <a:off x="1924050" y="3709670"/>
              <a:ext cx="93979" cy="119379"/>
            </a:xfrm>
            <a:custGeom>
              <a:avLst/>
              <a:gdLst>
                <a:gd name="connsiteX0" fmla="*/ 5080 w 93979"/>
                <a:gd name="connsiteY0" fmla="*/ 8890 h 119379"/>
                <a:gd name="connsiteX1" fmla="*/ 45720 w 93979"/>
                <a:gd name="connsiteY1" fmla="*/ 0 h 119379"/>
                <a:gd name="connsiteX2" fmla="*/ 93980 w 93979"/>
                <a:gd name="connsiteY2" fmla="*/ 44450 h 119379"/>
                <a:gd name="connsiteX3" fmla="*/ 93980 w 93979"/>
                <a:gd name="connsiteY3" fmla="*/ 116840 h 119379"/>
                <a:gd name="connsiteX4" fmla="*/ 74930 w 93979"/>
                <a:gd name="connsiteY4" fmla="*/ 116840 h 119379"/>
                <a:gd name="connsiteX5" fmla="*/ 74930 w 93979"/>
                <a:gd name="connsiteY5" fmla="*/ 102870 h 119379"/>
                <a:gd name="connsiteX6" fmla="*/ 74930 w 93979"/>
                <a:gd name="connsiteY6" fmla="*/ 93980 h 119379"/>
                <a:gd name="connsiteX7" fmla="*/ 74930 w 93979"/>
                <a:gd name="connsiteY7" fmla="*/ 93980 h 119379"/>
                <a:gd name="connsiteX8" fmla="*/ 35560 w 93979"/>
                <a:gd name="connsiteY8" fmla="*/ 119380 h 119379"/>
                <a:gd name="connsiteX9" fmla="*/ 0 w 93979"/>
                <a:gd name="connsiteY9" fmla="*/ 86360 h 119379"/>
                <a:gd name="connsiteX10" fmla="*/ 74930 w 93979"/>
                <a:gd name="connsiteY10" fmla="*/ 50800 h 119379"/>
                <a:gd name="connsiteX11" fmla="*/ 74930 w 93979"/>
                <a:gd name="connsiteY11" fmla="*/ 44450 h 119379"/>
                <a:gd name="connsiteX12" fmla="*/ 44450 w 93979"/>
                <a:gd name="connsiteY12" fmla="*/ 17780 h 119379"/>
                <a:gd name="connsiteX13" fmla="*/ 7620 w 93979"/>
                <a:gd name="connsiteY13" fmla="*/ 27940 h 119379"/>
                <a:gd name="connsiteX14" fmla="*/ 7620 w 93979"/>
                <a:gd name="connsiteY14" fmla="*/ 8890 h 119379"/>
                <a:gd name="connsiteX15" fmla="*/ 72390 w 93979"/>
                <a:gd name="connsiteY15" fmla="*/ 67310 h 119379"/>
                <a:gd name="connsiteX16" fmla="*/ 19050 w 93979"/>
                <a:gd name="connsiteY16" fmla="*/ 86360 h 119379"/>
                <a:gd name="connsiteX17" fmla="*/ 38100 w 93979"/>
                <a:gd name="connsiteY17" fmla="*/ 102870 h 119379"/>
                <a:gd name="connsiteX18" fmla="*/ 72390 w 93979"/>
                <a:gd name="connsiteY18" fmla="*/ 6604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7310"/>
                  </a:moveTo>
                  <a:cubicBezTo>
                    <a:pt x="35560" y="60960"/>
                    <a:pt x="19050" y="71120"/>
                    <a:pt x="19050" y="86360"/>
                  </a:cubicBezTo>
                  <a:cubicBezTo>
                    <a:pt x="19050" y="101600"/>
                    <a:pt x="26670" y="102870"/>
                    <a:pt x="38100" y="102870"/>
                  </a:cubicBezTo>
                  <a:cubicBezTo>
                    <a:pt x="57150" y="102870"/>
                    <a:pt x="72390" y="83820"/>
                    <a:pt x="72390" y="660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 235">
              <a:extLst>
                <a:ext uri="{FF2B5EF4-FFF2-40B4-BE49-F238E27FC236}">
                  <a16:creationId xmlns:a16="http://schemas.microsoft.com/office/drawing/2014/main" id="{11A35237-9953-B810-EC11-B7C2ACD21551}"/>
                </a:ext>
              </a:extLst>
            </p:cNvPr>
            <p:cNvSpPr/>
            <p:nvPr/>
          </p:nvSpPr>
          <p:spPr>
            <a:xfrm>
              <a:off x="2038350" y="3679190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 236">
              <a:extLst>
                <a:ext uri="{FF2B5EF4-FFF2-40B4-BE49-F238E27FC236}">
                  <a16:creationId xmlns:a16="http://schemas.microsoft.com/office/drawing/2014/main" id="{483445EF-A76F-2F32-A8B5-2C9B67C4A32B}"/>
                </a:ext>
              </a:extLst>
            </p:cNvPr>
            <p:cNvSpPr/>
            <p:nvPr/>
          </p:nvSpPr>
          <p:spPr>
            <a:xfrm>
              <a:off x="2138679" y="366775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4130 w 25400"/>
                <a:gd name="connsiteY5" fmla="*/ 45720 h 160020"/>
                <a:gd name="connsiteX6" fmla="*/ 24130 w 25400"/>
                <a:gd name="connsiteY6" fmla="*/ 160020 h 160020"/>
                <a:gd name="connsiteX7" fmla="*/ 2540 w 25400"/>
                <a:gd name="connsiteY7" fmla="*/ 160020 h 160020"/>
                <a:gd name="connsiteX8" fmla="*/ 2540 w 25400"/>
                <a:gd name="connsiteY8" fmla="*/ 45720 h 160020"/>
                <a:gd name="connsiteX9" fmla="*/ 2413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 237">
              <a:extLst>
                <a:ext uri="{FF2B5EF4-FFF2-40B4-BE49-F238E27FC236}">
                  <a16:creationId xmlns:a16="http://schemas.microsoft.com/office/drawing/2014/main" id="{3D54B561-6892-F1AB-ACDC-2A1DA599905C}"/>
                </a:ext>
              </a:extLst>
            </p:cNvPr>
            <p:cNvSpPr/>
            <p:nvPr/>
          </p:nvSpPr>
          <p:spPr>
            <a:xfrm>
              <a:off x="2195829" y="3710940"/>
              <a:ext cx="116840" cy="119379"/>
            </a:xfrm>
            <a:custGeom>
              <a:avLst/>
              <a:gdLst>
                <a:gd name="connsiteX0" fmla="*/ 116840 w 116840"/>
                <a:gd name="connsiteY0" fmla="*/ 59690 h 119379"/>
                <a:gd name="connsiteX1" fmla="*/ 58420 w 116840"/>
                <a:gd name="connsiteY1" fmla="*/ 119380 h 119379"/>
                <a:gd name="connsiteX2" fmla="*/ 0 w 116840"/>
                <a:gd name="connsiteY2" fmla="*/ 59690 h 119379"/>
                <a:gd name="connsiteX3" fmla="*/ 58420 w 116840"/>
                <a:gd name="connsiteY3" fmla="*/ 0 h 119379"/>
                <a:gd name="connsiteX4" fmla="*/ 116840 w 116840"/>
                <a:gd name="connsiteY4" fmla="*/ 59690 h 119379"/>
                <a:gd name="connsiteX5" fmla="*/ 96520 w 116840"/>
                <a:gd name="connsiteY5" fmla="*/ 59690 h 119379"/>
                <a:gd name="connsiteX6" fmla="*/ 58420 w 116840"/>
                <a:gd name="connsiteY6" fmla="*/ 17780 h 119379"/>
                <a:gd name="connsiteX7" fmla="*/ 20320 w 116840"/>
                <a:gd name="connsiteY7" fmla="*/ 59690 h 119379"/>
                <a:gd name="connsiteX8" fmla="*/ 58420 w 116840"/>
                <a:gd name="connsiteY8" fmla="*/ 101600 h 119379"/>
                <a:gd name="connsiteX9" fmla="*/ 96520 w 116840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 238">
              <a:extLst>
                <a:ext uri="{FF2B5EF4-FFF2-40B4-BE49-F238E27FC236}">
                  <a16:creationId xmlns:a16="http://schemas.microsoft.com/office/drawing/2014/main" id="{2522B48A-8CD4-1C48-CD39-23D9FADABB8C}"/>
                </a:ext>
              </a:extLst>
            </p:cNvPr>
            <p:cNvSpPr/>
            <p:nvPr/>
          </p:nvSpPr>
          <p:spPr>
            <a:xfrm>
              <a:off x="2344420" y="3710940"/>
              <a:ext cx="102869" cy="118109"/>
            </a:xfrm>
            <a:custGeom>
              <a:avLst/>
              <a:gdLst>
                <a:gd name="connsiteX0" fmla="*/ 20320 w 102869"/>
                <a:gd name="connsiteY0" fmla="*/ 2540 h 118109"/>
                <a:gd name="connsiteX1" fmla="*/ 20320 w 102869"/>
                <a:gd name="connsiteY1" fmla="*/ 19050 h 118109"/>
                <a:gd name="connsiteX2" fmla="*/ 20320 w 102869"/>
                <a:gd name="connsiteY2" fmla="*/ 27940 h 118109"/>
                <a:gd name="connsiteX3" fmla="*/ 20320 w 102869"/>
                <a:gd name="connsiteY3" fmla="*/ 27940 h 118109"/>
                <a:gd name="connsiteX4" fmla="*/ 63500 w 102869"/>
                <a:gd name="connsiteY4" fmla="*/ 0 h 118109"/>
                <a:gd name="connsiteX5" fmla="*/ 102870 w 102869"/>
                <a:gd name="connsiteY5" fmla="*/ 45720 h 118109"/>
                <a:gd name="connsiteX6" fmla="*/ 102870 w 102869"/>
                <a:gd name="connsiteY6" fmla="*/ 118110 h 118109"/>
                <a:gd name="connsiteX7" fmla="*/ 81280 w 102869"/>
                <a:gd name="connsiteY7" fmla="*/ 118110 h 118109"/>
                <a:gd name="connsiteX8" fmla="*/ 81280 w 102869"/>
                <a:gd name="connsiteY8" fmla="*/ 50800 h 118109"/>
                <a:gd name="connsiteX9" fmla="*/ 59690 w 102869"/>
                <a:gd name="connsiteY9" fmla="*/ 20320 h 118109"/>
                <a:gd name="connsiteX10" fmla="*/ 21590 w 102869"/>
                <a:gd name="connsiteY10" fmla="*/ 60960 h 118109"/>
                <a:gd name="connsiteX11" fmla="*/ 21590 w 102869"/>
                <a:gd name="connsiteY11" fmla="*/ 116840 h 118109"/>
                <a:gd name="connsiteX12" fmla="*/ 0 w 102869"/>
                <a:gd name="connsiteY12" fmla="*/ 116840 h 118109"/>
                <a:gd name="connsiteX13" fmla="*/ 0 w 102869"/>
                <a:gd name="connsiteY13" fmla="*/ 2540 h 118109"/>
                <a:gd name="connsiteX14" fmla="*/ 20320 w 102869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 239">
              <a:extLst>
                <a:ext uri="{FF2B5EF4-FFF2-40B4-BE49-F238E27FC236}">
                  <a16:creationId xmlns:a16="http://schemas.microsoft.com/office/drawing/2014/main" id="{2EE0CF27-0A2E-7092-3D04-86129C5B55E0}"/>
                </a:ext>
              </a:extLst>
            </p:cNvPr>
            <p:cNvSpPr/>
            <p:nvPr/>
          </p:nvSpPr>
          <p:spPr>
            <a:xfrm>
              <a:off x="2475229" y="3804920"/>
              <a:ext cx="25400" cy="25400"/>
            </a:xfrm>
            <a:custGeom>
              <a:avLst/>
              <a:gdLst>
                <a:gd name="connsiteX0" fmla="*/ 12700 w 25400"/>
                <a:gd name="connsiteY0" fmla="*/ 0 h 25400"/>
                <a:gd name="connsiteX1" fmla="*/ 25400 w 25400"/>
                <a:gd name="connsiteY1" fmla="*/ 12700 h 25400"/>
                <a:gd name="connsiteX2" fmla="*/ 12700 w 25400"/>
                <a:gd name="connsiteY2" fmla="*/ 25400 h 25400"/>
                <a:gd name="connsiteX3" fmla="*/ 0 w 25400"/>
                <a:gd name="connsiteY3" fmla="*/ 12700 h 25400"/>
                <a:gd name="connsiteX4" fmla="*/ 12700 w 25400"/>
                <a:gd name="connsiteY4" fmla="*/ 0 h 2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00" h="2540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41" name="Graphic 4">
            <a:extLst>
              <a:ext uri="{FF2B5EF4-FFF2-40B4-BE49-F238E27FC236}">
                <a16:creationId xmlns:a16="http://schemas.microsoft.com/office/drawing/2014/main" id="{3069A097-97D1-4D31-4BD5-F062DCA5474D}"/>
              </a:ext>
            </a:extLst>
          </p:cNvPr>
          <p:cNvGrpSpPr/>
          <p:nvPr/>
        </p:nvGrpSpPr>
        <p:grpSpPr>
          <a:xfrm>
            <a:off x="753109" y="1748789"/>
            <a:ext cx="7181849" cy="285750"/>
            <a:chOff x="753109" y="1748789"/>
            <a:chExt cx="7181849" cy="285750"/>
          </a:xfrm>
          <a:solidFill>
            <a:srgbClr val="8B0E04"/>
          </a:solidFill>
        </p:grpSpPr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6B3B407F-48CC-A3B0-F2C8-2FCF2DFB8497}"/>
                </a:ext>
              </a:extLst>
            </p:cNvPr>
            <p:cNvSpPr/>
            <p:nvPr/>
          </p:nvSpPr>
          <p:spPr>
            <a:xfrm>
              <a:off x="753109" y="1751329"/>
              <a:ext cx="283209" cy="278130"/>
            </a:xfrm>
            <a:custGeom>
              <a:avLst/>
              <a:gdLst>
                <a:gd name="connsiteX0" fmla="*/ 182880 w 283209"/>
                <a:gd name="connsiteY0" fmla="*/ 241300 h 278130"/>
                <a:gd name="connsiteX1" fmla="*/ 99060 w 283209"/>
                <a:gd name="connsiteY1" fmla="*/ 241300 h 278130"/>
                <a:gd name="connsiteX2" fmla="*/ 82550 w 283209"/>
                <a:gd name="connsiteY2" fmla="*/ 278130 h 278130"/>
                <a:gd name="connsiteX3" fmla="*/ 0 w 283209"/>
                <a:gd name="connsiteY3" fmla="*/ 278130 h 278130"/>
                <a:gd name="connsiteX4" fmla="*/ 139700 w 283209"/>
                <a:gd name="connsiteY4" fmla="*/ 0 h 278130"/>
                <a:gd name="connsiteX5" fmla="*/ 143510 w 283209"/>
                <a:gd name="connsiteY5" fmla="*/ 0 h 278130"/>
                <a:gd name="connsiteX6" fmla="*/ 283210 w 283209"/>
                <a:gd name="connsiteY6" fmla="*/ 278130 h 278130"/>
                <a:gd name="connsiteX7" fmla="*/ 200660 w 283209"/>
                <a:gd name="connsiteY7" fmla="*/ 278130 h 278130"/>
                <a:gd name="connsiteX8" fmla="*/ 184150 w 283209"/>
                <a:gd name="connsiteY8" fmla="*/ 241300 h 278130"/>
                <a:gd name="connsiteX9" fmla="*/ 121920 w 283209"/>
                <a:gd name="connsiteY9" fmla="*/ 190500 h 278130"/>
                <a:gd name="connsiteX10" fmla="*/ 161290 w 283209"/>
                <a:gd name="connsiteY10" fmla="*/ 190500 h 278130"/>
                <a:gd name="connsiteX11" fmla="*/ 142240 w 283209"/>
                <a:gd name="connsiteY11" fmla="*/ 139700 h 278130"/>
                <a:gd name="connsiteX12" fmla="*/ 142240 w 283209"/>
                <a:gd name="connsiteY12" fmla="*/ 139700 h 278130"/>
                <a:gd name="connsiteX13" fmla="*/ 123190 w 283209"/>
                <a:gd name="connsiteY13" fmla="*/ 190500 h 278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3209" h="278130">
                  <a:moveTo>
                    <a:pt x="182880" y="241300"/>
                  </a:moveTo>
                  <a:lnTo>
                    <a:pt x="99060" y="241300"/>
                  </a:lnTo>
                  <a:lnTo>
                    <a:pt x="82550" y="278130"/>
                  </a:lnTo>
                  <a:lnTo>
                    <a:pt x="0" y="278130"/>
                  </a:lnTo>
                  <a:lnTo>
                    <a:pt x="139700" y="0"/>
                  </a:lnTo>
                  <a:lnTo>
                    <a:pt x="143510" y="0"/>
                  </a:lnTo>
                  <a:lnTo>
                    <a:pt x="283210" y="278130"/>
                  </a:lnTo>
                  <a:lnTo>
                    <a:pt x="200660" y="278130"/>
                  </a:lnTo>
                  <a:lnTo>
                    <a:pt x="184150" y="241300"/>
                  </a:lnTo>
                  <a:close/>
                  <a:moveTo>
                    <a:pt x="121920" y="190500"/>
                  </a:moveTo>
                  <a:lnTo>
                    <a:pt x="161290" y="190500"/>
                  </a:lnTo>
                  <a:cubicBezTo>
                    <a:pt x="154940" y="173990"/>
                    <a:pt x="143510" y="149860"/>
                    <a:pt x="142240" y="139700"/>
                  </a:cubicBezTo>
                  <a:lnTo>
                    <a:pt x="142240" y="139700"/>
                  </a:lnTo>
                  <a:cubicBezTo>
                    <a:pt x="139700" y="149860"/>
                    <a:pt x="129540" y="175260"/>
                    <a:pt x="123190" y="19050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 242">
              <a:extLst>
                <a:ext uri="{FF2B5EF4-FFF2-40B4-BE49-F238E27FC236}">
                  <a16:creationId xmlns:a16="http://schemas.microsoft.com/office/drawing/2014/main" id="{AC691202-E8B1-3116-CC3C-4A7D85D397A5}"/>
                </a:ext>
              </a:extLst>
            </p:cNvPr>
            <p:cNvSpPr/>
            <p:nvPr/>
          </p:nvSpPr>
          <p:spPr>
            <a:xfrm>
              <a:off x="1070610" y="1755139"/>
              <a:ext cx="254000" cy="274320"/>
            </a:xfrm>
            <a:custGeom>
              <a:avLst/>
              <a:gdLst>
                <a:gd name="connsiteX0" fmla="*/ 0 w 254000"/>
                <a:gd name="connsiteY0" fmla="*/ 274320 h 274320"/>
                <a:gd name="connsiteX1" fmla="*/ 0 w 254000"/>
                <a:gd name="connsiteY1" fmla="*/ 0 h 274320"/>
                <a:gd name="connsiteX2" fmla="*/ 96520 w 254000"/>
                <a:gd name="connsiteY2" fmla="*/ 0 h 274320"/>
                <a:gd name="connsiteX3" fmla="*/ 254000 w 254000"/>
                <a:gd name="connsiteY3" fmla="*/ 137160 h 274320"/>
                <a:gd name="connsiteX4" fmla="*/ 96520 w 254000"/>
                <a:gd name="connsiteY4" fmla="*/ 274320 h 274320"/>
                <a:gd name="connsiteX5" fmla="*/ 0 w 254000"/>
                <a:gd name="connsiteY5" fmla="*/ 274320 h 274320"/>
                <a:gd name="connsiteX6" fmla="*/ 80010 w 254000"/>
                <a:gd name="connsiteY6" fmla="*/ 67310 h 274320"/>
                <a:gd name="connsiteX7" fmla="*/ 80010 w 254000"/>
                <a:gd name="connsiteY7" fmla="*/ 207010 h 274320"/>
                <a:gd name="connsiteX8" fmla="*/ 95250 w 254000"/>
                <a:gd name="connsiteY8" fmla="*/ 207010 h 274320"/>
                <a:gd name="connsiteX9" fmla="*/ 173990 w 254000"/>
                <a:gd name="connsiteY9" fmla="*/ 137160 h 274320"/>
                <a:gd name="connsiteX10" fmla="*/ 95250 w 254000"/>
                <a:gd name="connsiteY10" fmla="*/ 67310 h 274320"/>
                <a:gd name="connsiteX11" fmla="*/ 80010 w 254000"/>
                <a:gd name="connsiteY11" fmla="*/ 6731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4000" h="274320">
                  <a:moveTo>
                    <a:pt x="0" y="274320"/>
                  </a:moveTo>
                  <a:lnTo>
                    <a:pt x="0" y="0"/>
                  </a:lnTo>
                  <a:lnTo>
                    <a:pt x="96520" y="0"/>
                  </a:lnTo>
                  <a:cubicBezTo>
                    <a:pt x="194310" y="0"/>
                    <a:pt x="254000" y="58420"/>
                    <a:pt x="254000" y="137160"/>
                  </a:cubicBezTo>
                  <a:cubicBezTo>
                    <a:pt x="254000" y="215900"/>
                    <a:pt x="194310" y="274320"/>
                    <a:pt x="96520" y="274320"/>
                  </a:cubicBezTo>
                  <a:lnTo>
                    <a:pt x="0" y="274320"/>
                  </a:lnTo>
                  <a:close/>
                  <a:moveTo>
                    <a:pt x="80010" y="67310"/>
                  </a:moveTo>
                  <a:lnTo>
                    <a:pt x="80010" y="207010"/>
                  </a:lnTo>
                  <a:lnTo>
                    <a:pt x="95250" y="207010"/>
                  </a:lnTo>
                  <a:cubicBezTo>
                    <a:pt x="148590" y="207010"/>
                    <a:pt x="173990" y="173990"/>
                    <a:pt x="173990" y="137160"/>
                  </a:cubicBezTo>
                  <a:cubicBezTo>
                    <a:pt x="173990" y="100330"/>
                    <a:pt x="148590" y="67310"/>
                    <a:pt x="95250" y="67310"/>
                  </a:cubicBezTo>
                  <a:lnTo>
                    <a:pt x="80010" y="6731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 243">
              <a:extLst>
                <a:ext uri="{FF2B5EF4-FFF2-40B4-BE49-F238E27FC236}">
                  <a16:creationId xmlns:a16="http://schemas.microsoft.com/office/drawing/2014/main" id="{ED58BD6C-2D48-A35D-2402-AB22CD65E666}"/>
                </a:ext>
              </a:extLst>
            </p:cNvPr>
            <p:cNvSpPr/>
            <p:nvPr/>
          </p:nvSpPr>
          <p:spPr>
            <a:xfrm>
              <a:off x="1330960" y="1751329"/>
              <a:ext cx="283209" cy="278130"/>
            </a:xfrm>
            <a:custGeom>
              <a:avLst/>
              <a:gdLst>
                <a:gd name="connsiteX0" fmla="*/ 182880 w 283209"/>
                <a:gd name="connsiteY0" fmla="*/ 241300 h 278130"/>
                <a:gd name="connsiteX1" fmla="*/ 99060 w 283209"/>
                <a:gd name="connsiteY1" fmla="*/ 241300 h 278130"/>
                <a:gd name="connsiteX2" fmla="*/ 82550 w 283209"/>
                <a:gd name="connsiteY2" fmla="*/ 278130 h 278130"/>
                <a:gd name="connsiteX3" fmla="*/ 0 w 283209"/>
                <a:gd name="connsiteY3" fmla="*/ 278130 h 278130"/>
                <a:gd name="connsiteX4" fmla="*/ 139700 w 283209"/>
                <a:gd name="connsiteY4" fmla="*/ 0 h 278130"/>
                <a:gd name="connsiteX5" fmla="*/ 143510 w 283209"/>
                <a:gd name="connsiteY5" fmla="*/ 0 h 278130"/>
                <a:gd name="connsiteX6" fmla="*/ 283210 w 283209"/>
                <a:gd name="connsiteY6" fmla="*/ 278130 h 278130"/>
                <a:gd name="connsiteX7" fmla="*/ 200660 w 283209"/>
                <a:gd name="connsiteY7" fmla="*/ 278130 h 278130"/>
                <a:gd name="connsiteX8" fmla="*/ 184150 w 283209"/>
                <a:gd name="connsiteY8" fmla="*/ 241300 h 278130"/>
                <a:gd name="connsiteX9" fmla="*/ 120650 w 283209"/>
                <a:gd name="connsiteY9" fmla="*/ 190500 h 278130"/>
                <a:gd name="connsiteX10" fmla="*/ 160020 w 283209"/>
                <a:gd name="connsiteY10" fmla="*/ 190500 h 278130"/>
                <a:gd name="connsiteX11" fmla="*/ 140970 w 283209"/>
                <a:gd name="connsiteY11" fmla="*/ 139700 h 278130"/>
                <a:gd name="connsiteX12" fmla="*/ 140970 w 283209"/>
                <a:gd name="connsiteY12" fmla="*/ 139700 h 278130"/>
                <a:gd name="connsiteX13" fmla="*/ 121920 w 283209"/>
                <a:gd name="connsiteY13" fmla="*/ 190500 h 278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3209" h="278130">
                  <a:moveTo>
                    <a:pt x="182880" y="241300"/>
                  </a:moveTo>
                  <a:lnTo>
                    <a:pt x="99060" y="241300"/>
                  </a:lnTo>
                  <a:lnTo>
                    <a:pt x="82550" y="278130"/>
                  </a:lnTo>
                  <a:lnTo>
                    <a:pt x="0" y="278130"/>
                  </a:lnTo>
                  <a:lnTo>
                    <a:pt x="139700" y="0"/>
                  </a:lnTo>
                  <a:lnTo>
                    <a:pt x="143510" y="0"/>
                  </a:lnTo>
                  <a:lnTo>
                    <a:pt x="283210" y="278130"/>
                  </a:lnTo>
                  <a:lnTo>
                    <a:pt x="200660" y="278130"/>
                  </a:lnTo>
                  <a:lnTo>
                    <a:pt x="184150" y="241300"/>
                  </a:lnTo>
                  <a:close/>
                  <a:moveTo>
                    <a:pt x="120650" y="190500"/>
                  </a:moveTo>
                  <a:lnTo>
                    <a:pt x="160020" y="190500"/>
                  </a:lnTo>
                  <a:cubicBezTo>
                    <a:pt x="153670" y="173990"/>
                    <a:pt x="142240" y="149860"/>
                    <a:pt x="140970" y="139700"/>
                  </a:cubicBezTo>
                  <a:lnTo>
                    <a:pt x="140970" y="139700"/>
                  </a:lnTo>
                  <a:cubicBezTo>
                    <a:pt x="138430" y="149860"/>
                    <a:pt x="128270" y="175260"/>
                    <a:pt x="121920" y="19050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 244">
              <a:extLst>
                <a:ext uri="{FF2B5EF4-FFF2-40B4-BE49-F238E27FC236}">
                  <a16:creationId xmlns:a16="http://schemas.microsoft.com/office/drawing/2014/main" id="{B4C6C698-0E25-AE9B-D6F6-EC7C551812D3}"/>
                </a:ext>
              </a:extLst>
            </p:cNvPr>
            <p:cNvSpPr/>
            <p:nvPr/>
          </p:nvSpPr>
          <p:spPr>
            <a:xfrm>
              <a:off x="1713229" y="1748789"/>
              <a:ext cx="226060" cy="285750"/>
            </a:xfrm>
            <a:custGeom>
              <a:avLst/>
              <a:gdLst>
                <a:gd name="connsiteX0" fmla="*/ 147320 w 226060"/>
                <a:gd name="connsiteY0" fmla="*/ 0 h 285750"/>
                <a:gd name="connsiteX1" fmla="*/ 224790 w 226060"/>
                <a:gd name="connsiteY1" fmla="*/ 17780 h 285750"/>
                <a:gd name="connsiteX2" fmla="*/ 224790 w 226060"/>
                <a:gd name="connsiteY2" fmla="*/ 90170 h 285750"/>
                <a:gd name="connsiteX3" fmla="*/ 154940 w 226060"/>
                <a:gd name="connsiteY3" fmla="*/ 72390 h 285750"/>
                <a:gd name="connsiteX4" fmla="*/ 80010 w 226060"/>
                <a:gd name="connsiteY4" fmla="*/ 142240 h 285750"/>
                <a:gd name="connsiteX5" fmla="*/ 149860 w 226060"/>
                <a:gd name="connsiteY5" fmla="*/ 212090 h 285750"/>
                <a:gd name="connsiteX6" fmla="*/ 226060 w 226060"/>
                <a:gd name="connsiteY6" fmla="*/ 194310 h 285750"/>
                <a:gd name="connsiteX7" fmla="*/ 226060 w 226060"/>
                <a:gd name="connsiteY7" fmla="*/ 267970 h 285750"/>
                <a:gd name="connsiteX8" fmla="*/ 142240 w 226060"/>
                <a:gd name="connsiteY8" fmla="*/ 285750 h 285750"/>
                <a:gd name="connsiteX9" fmla="*/ 0 w 226060"/>
                <a:gd name="connsiteY9" fmla="*/ 143510 h 285750"/>
                <a:gd name="connsiteX10" fmla="*/ 146050 w 226060"/>
                <a:gd name="connsiteY10" fmla="*/ 127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060" h="285750">
                  <a:moveTo>
                    <a:pt x="147320" y="0"/>
                  </a:moveTo>
                  <a:cubicBezTo>
                    <a:pt x="182880" y="0"/>
                    <a:pt x="205740" y="7620"/>
                    <a:pt x="224790" y="17780"/>
                  </a:cubicBezTo>
                  <a:lnTo>
                    <a:pt x="224790" y="90170"/>
                  </a:lnTo>
                  <a:cubicBezTo>
                    <a:pt x="209550" y="82550"/>
                    <a:pt x="186690" y="72390"/>
                    <a:pt x="154940" y="72390"/>
                  </a:cubicBezTo>
                  <a:cubicBezTo>
                    <a:pt x="106680" y="72390"/>
                    <a:pt x="80010" y="106680"/>
                    <a:pt x="80010" y="142240"/>
                  </a:cubicBezTo>
                  <a:cubicBezTo>
                    <a:pt x="80010" y="177800"/>
                    <a:pt x="105410" y="212090"/>
                    <a:pt x="149860" y="212090"/>
                  </a:cubicBezTo>
                  <a:cubicBezTo>
                    <a:pt x="194310" y="212090"/>
                    <a:pt x="209550" y="201930"/>
                    <a:pt x="226060" y="194310"/>
                  </a:cubicBezTo>
                  <a:lnTo>
                    <a:pt x="226060" y="267970"/>
                  </a:lnTo>
                  <a:cubicBezTo>
                    <a:pt x="207010" y="278130"/>
                    <a:pt x="175260" y="285750"/>
                    <a:pt x="142240" y="285750"/>
                  </a:cubicBezTo>
                  <a:cubicBezTo>
                    <a:pt x="59690" y="285750"/>
                    <a:pt x="0" y="222250"/>
                    <a:pt x="0" y="143510"/>
                  </a:cubicBezTo>
                  <a:cubicBezTo>
                    <a:pt x="0" y="64770"/>
                    <a:pt x="59690" y="1270"/>
                    <a:pt x="146050" y="127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 245">
              <a:extLst>
                <a:ext uri="{FF2B5EF4-FFF2-40B4-BE49-F238E27FC236}">
                  <a16:creationId xmlns:a16="http://schemas.microsoft.com/office/drawing/2014/main" id="{DBB5EAC7-6902-40E3-7415-88415548657C}"/>
                </a:ext>
              </a:extLst>
            </p:cNvPr>
            <p:cNvSpPr/>
            <p:nvPr/>
          </p:nvSpPr>
          <p:spPr>
            <a:xfrm>
              <a:off x="1977389" y="1748789"/>
              <a:ext cx="292100" cy="284480"/>
            </a:xfrm>
            <a:custGeom>
              <a:avLst/>
              <a:gdLst>
                <a:gd name="connsiteX0" fmla="*/ 146050 w 292100"/>
                <a:gd name="connsiteY0" fmla="*/ 0 h 284480"/>
                <a:gd name="connsiteX1" fmla="*/ 292100 w 292100"/>
                <a:gd name="connsiteY1" fmla="*/ 142240 h 284480"/>
                <a:gd name="connsiteX2" fmla="*/ 146050 w 292100"/>
                <a:gd name="connsiteY2" fmla="*/ 284480 h 284480"/>
                <a:gd name="connsiteX3" fmla="*/ 0 w 292100"/>
                <a:gd name="connsiteY3" fmla="*/ 142240 h 284480"/>
                <a:gd name="connsiteX4" fmla="*/ 146050 w 292100"/>
                <a:gd name="connsiteY4" fmla="*/ 0 h 284480"/>
                <a:gd name="connsiteX5" fmla="*/ 146050 w 292100"/>
                <a:gd name="connsiteY5" fmla="*/ 213360 h 284480"/>
                <a:gd name="connsiteX6" fmla="*/ 212090 w 292100"/>
                <a:gd name="connsiteY6" fmla="*/ 143510 h 284480"/>
                <a:gd name="connsiteX7" fmla="*/ 146050 w 292100"/>
                <a:gd name="connsiteY7" fmla="*/ 73660 h 284480"/>
                <a:gd name="connsiteX8" fmla="*/ 80010 w 292100"/>
                <a:gd name="connsiteY8" fmla="*/ 143510 h 284480"/>
                <a:gd name="connsiteX9" fmla="*/ 146050 w 292100"/>
                <a:gd name="connsiteY9" fmla="*/ 213360 h 284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00" h="284480">
                  <a:moveTo>
                    <a:pt x="146050" y="0"/>
                  </a:moveTo>
                  <a:cubicBezTo>
                    <a:pt x="232410" y="0"/>
                    <a:pt x="292100" y="64770"/>
                    <a:pt x="292100" y="142240"/>
                  </a:cubicBezTo>
                  <a:cubicBezTo>
                    <a:pt x="292100" y="219710"/>
                    <a:pt x="232410" y="284480"/>
                    <a:pt x="146050" y="284480"/>
                  </a:cubicBezTo>
                  <a:cubicBezTo>
                    <a:pt x="59690" y="284480"/>
                    <a:pt x="0" y="220980"/>
                    <a:pt x="0" y="142240"/>
                  </a:cubicBezTo>
                  <a:cubicBezTo>
                    <a:pt x="0" y="63500"/>
                    <a:pt x="59690" y="0"/>
                    <a:pt x="146050" y="0"/>
                  </a:cubicBezTo>
                  <a:close/>
                  <a:moveTo>
                    <a:pt x="146050" y="213360"/>
                  </a:moveTo>
                  <a:cubicBezTo>
                    <a:pt x="186690" y="213360"/>
                    <a:pt x="212090" y="180340"/>
                    <a:pt x="212090" y="143510"/>
                  </a:cubicBezTo>
                  <a:cubicBezTo>
                    <a:pt x="212090" y="106680"/>
                    <a:pt x="186690" y="73660"/>
                    <a:pt x="146050" y="73660"/>
                  </a:cubicBezTo>
                  <a:cubicBezTo>
                    <a:pt x="105410" y="73660"/>
                    <a:pt x="80010" y="107950"/>
                    <a:pt x="80010" y="143510"/>
                  </a:cubicBezTo>
                  <a:cubicBezTo>
                    <a:pt x="80010" y="179070"/>
                    <a:pt x="106680" y="213360"/>
                    <a:pt x="146050" y="21336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 246">
              <a:extLst>
                <a:ext uri="{FF2B5EF4-FFF2-40B4-BE49-F238E27FC236}">
                  <a16:creationId xmlns:a16="http://schemas.microsoft.com/office/drawing/2014/main" id="{3CBB4E67-B131-CD83-FE29-1D3A61FA9711}"/>
                </a:ext>
              </a:extLst>
            </p:cNvPr>
            <p:cNvSpPr/>
            <p:nvPr/>
          </p:nvSpPr>
          <p:spPr>
            <a:xfrm>
              <a:off x="2319020" y="1751329"/>
              <a:ext cx="276859" cy="278130"/>
            </a:xfrm>
            <a:custGeom>
              <a:avLst/>
              <a:gdLst>
                <a:gd name="connsiteX0" fmla="*/ 76200 w 276859"/>
                <a:gd name="connsiteY0" fmla="*/ 151130 h 278130"/>
                <a:gd name="connsiteX1" fmla="*/ 76200 w 276859"/>
                <a:gd name="connsiteY1" fmla="*/ 278130 h 278130"/>
                <a:gd name="connsiteX2" fmla="*/ 0 w 276859"/>
                <a:gd name="connsiteY2" fmla="*/ 278130 h 278130"/>
                <a:gd name="connsiteX3" fmla="*/ 0 w 276859"/>
                <a:gd name="connsiteY3" fmla="*/ 0 h 278130"/>
                <a:gd name="connsiteX4" fmla="*/ 1270 w 276859"/>
                <a:gd name="connsiteY4" fmla="*/ 0 h 278130"/>
                <a:gd name="connsiteX5" fmla="*/ 138430 w 276859"/>
                <a:gd name="connsiteY5" fmla="*/ 113030 h 278130"/>
                <a:gd name="connsiteX6" fmla="*/ 274320 w 276859"/>
                <a:gd name="connsiteY6" fmla="*/ 0 h 278130"/>
                <a:gd name="connsiteX7" fmla="*/ 276860 w 276859"/>
                <a:gd name="connsiteY7" fmla="*/ 0 h 278130"/>
                <a:gd name="connsiteX8" fmla="*/ 276860 w 276859"/>
                <a:gd name="connsiteY8" fmla="*/ 278130 h 278130"/>
                <a:gd name="connsiteX9" fmla="*/ 200660 w 276859"/>
                <a:gd name="connsiteY9" fmla="*/ 278130 h 278130"/>
                <a:gd name="connsiteX10" fmla="*/ 200660 w 276859"/>
                <a:gd name="connsiteY10" fmla="*/ 151130 h 278130"/>
                <a:gd name="connsiteX11" fmla="*/ 138430 w 276859"/>
                <a:gd name="connsiteY11" fmla="*/ 201930 h 278130"/>
                <a:gd name="connsiteX12" fmla="*/ 76200 w 276859"/>
                <a:gd name="connsiteY12" fmla="*/ 151130 h 278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6859" h="278130">
                  <a:moveTo>
                    <a:pt x="76200" y="151130"/>
                  </a:moveTo>
                  <a:lnTo>
                    <a:pt x="76200" y="278130"/>
                  </a:lnTo>
                  <a:lnTo>
                    <a:pt x="0" y="27813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138430" y="113030"/>
                  </a:lnTo>
                  <a:lnTo>
                    <a:pt x="274320" y="0"/>
                  </a:lnTo>
                  <a:lnTo>
                    <a:pt x="276860" y="0"/>
                  </a:lnTo>
                  <a:lnTo>
                    <a:pt x="276860" y="278130"/>
                  </a:lnTo>
                  <a:lnTo>
                    <a:pt x="200660" y="278130"/>
                  </a:lnTo>
                  <a:lnTo>
                    <a:pt x="200660" y="151130"/>
                  </a:lnTo>
                  <a:lnTo>
                    <a:pt x="138430" y="201930"/>
                  </a:lnTo>
                  <a:lnTo>
                    <a:pt x="76200" y="15113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 247">
              <a:extLst>
                <a:ext uri="{FF2B5EF4-FFF2-40B4-BE49-F238E27FC236}">
                  <a16:creationId xmlns:a16="http://schemas.microsoft.com/office/drawing/2014/main" id="{59B50DF8-740E-82AF-2C2B-0BD5CFAE9374}"/>
                </a:ext>
              </a:extLst>
            </p:cNvPr>
            <p:cNvSpPr/>
            <p:nvPr/>
          </p:nvSpPr>
          <p:spPr>
            <a:xfrm>
              <a:off x="2658110" y="1755139"/>
              <a:ext cx="210819" cy="274320"/>
            </a:xfrm>
            <a:custGeom>
              <a:avLst/>
              <a:gdLst>
                <a:gd name="connsiteX0" fmla="*/ 210820 w 210819"/>
                <a:gd name="connsiteY0" fmla="*/ 96520 h 274320"/>
                <a:gd name="connsiteX1" fmla="*/ 93980 w 210819"/>
                <a:gd name="connsiteY1" fmla="*/ 193040 h 274320"/>
                <a:gd name="connsiteX2" fmla="*/ 80010 w 210819"/>
                <a:gd name="connsiteY2" fmla="*/ 193040 h 274320"/>
                <a:gd name="connsiteX3" fmla="*/ 80010 w 210819"/>
                <a:gd name="connsiteY3" fmla="*/ 274320 h 274320"/>
                <a:gd name="connsiteX4" fmla="*/ 0 w 210819"/>
                <a:gd name="connsiteY4" fmla="*/ 274320 h 274320"/>
                <a:gd name="connsiteX5" fmla="*/ 0 w 210819"/>
                <a:gd name="connsiteY5" fmla="*/ 0 h 274320"/>
                <a:gd name="connsiteX6" fmla="*/ 93980 w 210819"/>
                <a:gd name="connsiteY6" fmla="*/ 0 h 274320"/>
                <a:gd name="connsiteX7" fmla="*/ 210820 w 210819"/>
                <a:gd name="connsiteY7" fmla="*/ 96520 h 274320"/>
                <a:gd name="connsiteX8" fmla="*/ 80010 w 210819"/>
                <a:gd name="connsiteY8" fmla="*/ 67310 h 274320"/>
                <a:gd name="connsiteX9" fmla="*/ 80010 w 210819"/>
                <a:gd name="connsiteY9" fmla="*/ 125730 h 274320"/>
                <a:gd name="connsiteX10" fmla="*/ 97790 w 210819"/>
                <a:gd name="connsiteY10" fmla="*/ 125730 h 274320"/>
                <a:gd name="connsiteX11" fmla="*/ 129540 w 210819"/>
                <a:gd name="connsiteY11" fmla="*/ 96520 h 274320"/>
                <a:gd name="connsiteX12" fmla="*/ 97790 w 210819"/>
                <a:gd name="connsiteY12" fmla="*/ 67310 h 274320"/>
                <a:gd name="connsiteX13" fmla="*/ 80010 w 210819"/>
                <a:gd name="connsiteY13" fmla="*/ 6731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819" h="274320">
                  <a:moveTo>
                    <a:pt x="210820" y="96520"/>
                  </a:moveTo>
                  <a:cubicBezTo>
                    <a:pt x="210820" y="162560"/>
                    <a:pt x="162560" y="193040"/>
                    <a:pt x="93980" y="193040"/>
                  </a:cubicBezTo>
                  <a:lnTo>
                    <a:pt x="80010" y="193040"/>
                  </a:lnTo>
                  <a:lnTo>
                    <a:pt x="80010" y="274320"/>
                  </a:lnTo>
                  <a:lnTo>
                    <a:pt x="0" y="274320"/>
                  </a:lnTo>
                  <a:lnTo>
                    <a:pt x="0" y="0"/>
                  </a:lnTo>
                  <a:lnTo>
                    <a:pt x="93980" y="0"/>
                  </a:lnTo>
                  <a:cubicBezTo>
                    <a:pt x="162560" y="0"/>
                    <a:pt x="210820" y="31750"/>
                    <a:pt x="210820" y="96520"/>
                  </a:cubicBezTo>
                  <a:close/>
                  <a:moveTo>
                    <a:pt x="80010" y="67310"/>
                  </a:moveTo>
                  <a:lnTo>
                    <a:pt x="80010" y="125730"/>
                  </a:lnTo>
                  <a:lnTo>
                    <a:pt x="97790" y="125730"/>
                  </a:lnTo>
                  <a:cubicBezTo>
                    <a:pt x="114300" y="125730"/>
                    <a:pt x="129540" y="118110"/>
                    <a:pt x="129540" y="96520"/>
                  </a:cubicBezTo>
                  <a:cubicBezTo>
                    <a:pt x="129540" y="74930"/>
                    <a:pt x="114300" y="67310"/>
                    <a:pt x="97790" y="67310"/>
                  </a:cubicBezTo>
                  <a:lnTo>
                    <a:pt x="80010" y="6731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 248">
              <a:extLst>
                <a:ext uri="{FF2B5EF4-FFF2-40B4-BE49-F238E27FC236}">
                  <a16:creationId xmlns:a16="http://schemas.microsoft.com/office/drawing/2014/main" id="{A5DC0FED-C1EA-545A-FD6B-F11A8DB8966E}"/>
                </a:ext>
              </a:extLst>
            </p:cNvPr>
            <p:cNvSpPr/>
            <p:nvPr/>
          </p:nvSpPr>
          <p:spPr>
            <a:xfrm>
              <a:off x="2909570" y="1755139"/>
              <a:ext cx="173989" cy="274320"/>
            </a:xfrm>
            <a:custGeom>
              <a:avLst/>
              <a:gdLst>
                <a:gd name="connsiteX0" fmla="*/ 0 w 173989"/>
                <a:gd name="connsiteY0" fmla="*/ 274320 h 274320"/>
                <a:gd name="connsiteX1" fmla="*/ 0 w 173989"/>
                <a:gd name="connsiteY1" fmla="*/ 0 h 274320"/>
                <a:gd name="connsiteX2" fmla="*/ 80010 w 173989"/>
                <a:gd name="connsiteY2" fmla="*/ 0 h 274320"/>
                <a:gd name="connsiteX3" fmla="*/ 80010 w 173989"/>
                <a:gd name="connsiteY3" fmla="*/ 207010 h 274320"/>
                <a:gd name="connsiteX4" fmla="*/ 173990 w 173989"/>
                <a:gd name="connsiteY4" fmla="*/ 207010 h 274320"/>
                <a:gd name="connsiteX5" fmla="*/ 173990 w 173989"/>
                <a:gd name="connsiteY5" fmla="*/ 274320 h 274320"/>
                <a:gd name="connsiteX6" fmla="*/ 1270 w 173989"/>
                <a:gd name="connsiteY6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3989" h="274320">
                  <a:moveTo>
                    <a:pt x="0" y="274320"/>
                  </a:moveTo>
                  <a:lnTo>
                    <a:pt x="0" y="0"/>
                  </a:lnTo>
                  <a:lnTo>
                    <a:pt x="80010" y="0"/>
                  </a:lnTo>
                  <a:lnTo>
                    <a:pt x="80010" y="207010"/>
                  </a:lnTo>
                  <a:lnTo>
                    <a:pt x="173990" y="207010"/>
                  </a:lnTo>
                  <a:lnTo>
                    <a:pt x="173990" y="274320"/>
                  </a:lnTo>
                  <a:lnTo>
                    <a:pt x="1270" y="27432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 249">
              <a:extLst>
                <a:ext uri="{FF2B5EF4-FFF2-40B4-BE49-F238E27FC236}">
                  <a16:creationId xmlns:a16="http://schemas.microsoft.com/office/drawing/2014/main" id="{2D79F0B1-A9DF-8F18-E17C-77FE82320317}"/>
                </a:ext>
              </a:extLst>
            </p:cNvPr>
            <p:cNvSpPr/>
            <p:nvPr/>
          </p:nvSpPr>
          <p:spPr>
            <a:xfrm>
              <a:off x="3126739" y="1755139"/>
              <a:ext cx="80010" cy="274320"/>
            </a:xfrm>
            <a:custGeom>
              <a:avLst/>
              <a:gdLst>
                <a:gd name="connsiteX0" fmla="*/ 80010 w 80010"/>
                <a:gd name="connsiteY0" fmla="*/ 274320 h 274320"/>
                <a:gd name="connsiteX1" fmla="*/ 0 w 80010"/>
                <a:gd name="connsiteY1" fmla="*/ 274320 h 274320"/>
                <a:gd name="connsiteX2" fmla="*/ 0 w 80010"/>
                <a:gd name="connsiteY2" fmla="*/ 0 h 274320"/>
                <a:gd name="connsiteX3" fmla="*/ 80010 w 80010"/>
                <a:gd name="connsiteY3" fmla="*/ 0 h 274320"/>
                <a:gd name="connsiteX4" fmla="*/ 80010 w 80010"/>
                <a:gd name="connsiteY4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10" h="274320">
                  <a:moveTo>
                    <a:pt x="80010" y="274320"/>
                  </a:moveTo>
                  <a:lnTo>
                    <a:pt x="0" y="274320"/>
                  </a:lnTo>
                  <a:lnTo>
                    <a:pt x="0" y="0"/>
                  </a:lnTo>
                  <a:lnTo>
                    <a:pt x="80010" y="0"/>
                  </a:lnTo>
                  <a:lnTo>
                    <a:pt x="80010" y="27432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 250">
              <a:extLst>
                <a:ext uri="{FF2B5EF4-FFF2-40B4-BE49-F238E27FC236}">
                  <a16:creationId xmlns:a16="http://schemas.microsoft.com/office/drawing/2014/main" id="{33CD3F4A-52CD-5794-1FCB-290FD6A93448}"/>
                </a:ext>
              </a:extLst>
            </p:cNvPr>
            <p:cNvSpPr/>
            <p:nvPr/>
          </p:nvSpPr>
          <p:spPr>
            <a:xfrm>
              <a:off x="3242310" y="1751329"/>
              <a:ext cx="283210" cy="278130"/>
            </a:xfrm>
            <a:custGeom>
              <a:avLst/>
              <a:gdLst>
                <a:gd name="connsiteX0" fmla="*/ 182880 w 283210"/>
                <a:gd name="connsiteY0" fmla="*/ 241300 h 278130"/>
                <a:gd name="connsiteX1" fmla="*/ 99060 w 283210"/>
                <a:gd name="connsiteY1" fmla="*/ 241300 h 278130"/>
                <a:gd name="connsiteX2" fmla="*/ 82550 w 283210"/>
                <a:gd name="connsiteY2" fmla="*/ 278130 h 278130"/>
                <a:gd name="connsiteX3" fmla="*/ 0 w 283210"/>
                <a:gd name="connsiteY3" fmla="*/ 278130 h 278130"/>
                <a:gd name="connsiteX4" fmla="*/ 139700 w 283210"/>
                <a:gd name="connsiteY4" fmla="*/ 0 h 278130"/>
                <a:gd name="connsiteX5" fmla="*/ 143510 w 283210"/>
                <a:gd name="connsiteY5" fmla="*/ 0 h 278130"/>
                <a:gd name="connsiteX6" fmla="*/ 283210 w 283210"/>
                <a:gd name="connsiteY6" fmla="*/ 278130 h 278130"/>
                <a:gd name="connsiteX7" fmla="*/ 200660 w 283210"/>
                <a:gd name="connsiteY7" fmla="*/ 278130 h 278130"/>
                <a:gd name="connsiteX8" fmla="*/ 184150 w 283210"/>
                <a:gd name="connsiteY8" fmla="*/ 241300 h 278130"/>
                <a:gd name="connsiteX9" fmla="*/ 121920 w 283210"/>
                <a:gd name="connsiteY9" fmla="*/ 190500 h 278130"/>
                <a:gd name="connsiteX10" fmla="*/ 161290 w 283210"/>
                <a:gd name="connsiteY10" fmla="*/ 190500 h 278130"/>
                <a:gd name="connsiteX11" fmla="*/ 142240 w 283210"/>
                <a:gd name="connsiteY11" fmla="*/ 139700 h 278130"/>
                <a:gd name="connsiteX12" fmla="*/ 142240 w 283210"/>
                <a:gd name="connsiteY12" fmla="*/ 139700 h 278130"/>
                <a:gd name="connsiteX13" fmla="*/ 123190 w 283210"/>
                <a:gd name="connsiteY13" fmla="*/ 190500 h 278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3210" h="278130">
                  <a:moveTo>
                    <a:pt x="182880" y="241300"/>
                  </a:moveTo>
                  <a:lnTo>
                    <a:pt x="99060" y="241300"/>
                  </a:lnTo>
                  <a:lnTo>
                    <a:pt x="82550" y="278130"/>
                  </a:lnTo>
                  <a:lnTo>
                    <a:pt x="0" y="278130"/>
                  </a:lnTo>
                  <a:lnTo>
                    <a:pt x="139700" y="0"/>
                  </a:lnTo>
                  <a:lnTo>
                    <a:pt x="143510" y="0"/>
                  </a:lnTo>
                  <a:lnTo>
                    <a:pt x="283210" y="278130"/>
                  </a:lnTo>
                  <a:lnTo>
                    <a:pt x="200660" y="278130"/>
                  </a:lnTo>
                  <a:lnTo>
                    <a:pt x="184150" y="241300"/>
                  </a:lnTo>
                  <a:close/>
                  <a:moveTo>
                    <a:pt x="121920" y="190500"/>
                  </a:moveTo>
                  <a:lnTo>
                    <a:pt x="161290" y="190500"/>
                  </a:lnTo>
                  <a:cubicBezTo>
                    <a:pt x="154940" y="173990"/>
                    <a:pt x="143510" y="149860"/>
                    <a:pt x="142240" y="139700"/>
                  </a:cubicBezTo>
                  <a:lnTo>
                    <a:pt x="142240" y="139700"/>
                  </a:lnTo>
                  <a:cubicBezTo>
                    <a:pt x="139700" y="149860"/>
                    <a:pt x="129540" y="175260"/>
                    <a:pt x="123190" y="19050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 251">
              <a:extLst>
                <a:ext uri="{FF2B5EF4-FFF2-40B4-BE49-F238E27FC236}">
                  <a16:creationId xmlns:a16="http://schemas.microsoft.com/office/drawing/2014/main" id="{33CE4471-E857-6CF2-CDD7-097DEE6C2B73}"/>
                </a:ext>
              </a:extLst>
            </p:cNvPr>
            <p:cNvSpPr/>
            <p:nvPr/>
          </p:nvSpPr>
          <p:spPr>
            <a:xfrm>
              <a:off x="3559809" y="1751329"/>
              <a:ext cx="238760" cy="281940"/>
            </a:xfrm>
            <a:custGeom>
              <a:avLst/>
              <a:gdLst>
                <a:gd name="connsiteX0" fmla="*/ 77470 w 238760"/>
                <a:gd name="connsiteY0" fmla="*/ 154940 h 281940"/>
                <a:gd name="connsiteX1" fmla="*/ 77470 w 238760"/>
                <a:gd name="connsiteY1" fmla="*/ 278130 h 281940"/>
                <a:gd name="connsiteX2" fmla="*/ 0 w 238760"/>
                <a:gd name="connsiteY2" fmla="*/ 278130 h 281940"/>
                <a:gd name="connsiteX3" fmla="*/ 0 w 238760"/>
                <a:gd name="connsiteY3" fmla="*/ 0 h 281940"/>
                <a:gd name="connsiteX4" fmla="*/ 3810 w 238760"/>
                <a:gd name="connsiteY4" fmla="*/ 0 h 281940"/>
                <a:gd name="connsiteX5" fmla="*/ 161290 w 238760"/>
                <a:gd name="connsiteY5" fmla="*/ 127000 h 281940"/>
                <a:gd name="connsiteX6" fmla="*/ 161290 w 238760"/>
                <a:gd name="connsiteY6" fmla="*/ 3810 h 281940"/>
                <a:gd name="connsiteX7" fmla="*/ 238760 w 238760"/>
                <a:gd name="connsiteY7" fmla="*/ 3810 h 281940"/>
                <a:gd name="connsiteX8" fmla="*/ 238760 w 238760"/>
                <a:gd name="connsiteY8" fmla="*/ 281940 h 281940"/>
                <a:gd name="connsiteX9" fmla="*/ 234950 w 238760"/>
                <a:gd name="connsiteY9" fmla="*/ 281940 h 281940"/>
                <a:gd name="connsiteX10" fmla="*/ 77470 w 238760"/>
                <a:gd name="connsiteY10" fmla="*/ 154940 h 281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760" h="281940">
                  <a:moveTo>
                    <a:pt x="77470" y="154940"/>
                  </a:moveTo>
                  <a:lnTo>
                    <a:pt x="77470" y="278130"/>
                  </a:lnTo>
                  <a:lnTo>
                    <a:pt x="0" y="278130"/>
                  </a:lnTo>
                  <a:lnTo>
                    <a:pt x="0" y="0"/>
                  </a:lnTo>
                  <a:lnTo>
                    <a:pt x="3810" y="0"/>
                  </a:lnTo>
                  <a:lnTo>
                    <a:pt x="161290" y="127000"/>
                  </a:lnTo>
                  <a:lnTo>
                    <a:pt x="161290" y="3810"/>
                  </a:lnTo>
                  <a:lnTo>
                    <a:pt x="238760" y="3810"/>
                  </a:lnTo>
                  <a:lnTo>
                    <a:pt x="238760" y="281940"/>
                  </a:lnTo>
                  <a:lnTo>
                    <a:pt x="234950" y="281940"/>
                  </a:lnTo>
                  <a:lnTo>
                    <a:pt x="77470" y="15494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 252">
              <a:extLst>
                <a:ext uri="{FF2B5EF4-FFF2-40B4-BE49-F238E27FC236}">
                  <a16:creationId xmlns:a16="http://schemas.microsoft.com/office/drawing/2014/main" id="{F7BAF84C-0504-D691-55AA-D3C38A711C92}"/>
                </a:ext>
              </a:extLst>
            </p:cNvPr>
            <p:cNvSpPr/>
            <p:nvPr/>
          </p:nvSpPr>
          <p:spPr>
            <a:xfrm>
              <a:off x="3846829" y="1748789"/>
              <a:ext cx="226060" cy="285750"/>
            </a:xfrm>
            <a:custGeom>
              <a:avLst/>
              <a:gdLst>
                <a:gd name="connsiteX0" fmla="*/ 147320 w 226060"/>
                <a:gd name="connsiteY0" fmla="*/ 0 h 285750"/>
                <a:gd name="connsiteX1" fmla="*/ 224790 w 226060"/>
                <a:gd name="connsiteY1" fmla="*/ 17780 h 285750"/>
                <a:gd name="connsiteX2" fmla="*/ 224790 w 226060"/>
                <a:gd name="connsiteY2" fmla="*/ 90170 h 285750"/>
                <a:gd name="connsiteX3" fmla="*/ 154940 w 226060"/>
                <a:gd name="connsiteY3" fmla="*/ 72390 h 285750"/>
                <a:gd name="connsiteX4" fmla="*/ 80010 w 226060"/>
                <a:gd name="connsiteY4" fmla="*/ 142240 h 285750"/>
                <a:gd name="connsiteX5" fmla="*/ 149860 w 226060"/>
                <a:gd name="connsiteY5" fmla="*/ 212090 h 285750"/>
                <a:gd name="connsiteX6" fmla="*/ 226060 w 226060"/>
                <a:gd name="connsiteY6" fmla="*/ 194310 h 285750"/>
                <a:gd name="connsiteX7" fmla="*/ 226060 w 226060"/>
                <a:gd name="connsiteY7" fmla="*/ 267970 h 285750"/>
                <a:gd name="connsiteX8" fmla="*/ 142240 w 226060"/>
                <a:gd name="connsiteY8" fmla="*/ 285750 h 285750"/>
                <a:gd name="connsiteX9" fmla="*/ 0 w 226060"/>
                <a:gd name="connsiteY9" fmla="*/ 143510 h 285750"/>
                <a:gd name="connsiteX10" fmla="*/ 146050 w 226060"/>
                <a:gd name="connsiteY10" fmla="*/ 127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060" h="285750">
                  <a:moveTo>
                    <a:pt x="147320" y="0"/>
                  </a:moveTo>
                  <a:cubicBezTo>
                    <a:pt x="182880" y="0"/>
                    <a:pt x="205740" y="7620"/>
                    <a:pt x="224790" y="17780"/>
                  </a:cubicBezTo>
                  <a:lnTo>
                    <a:pt x="224790" y="90170"/>
                  </a:lnTo>
                  <a:cubicBezTo>
                    <a:pt x="209550" y="82550"/>
                    <a:pt x="186690" y="72390"/>
                    <a:pt x="154940" y="72390"/>
                  </a:cubicBezTo>
                  <a:cubicBezTo>
                    <a:pt x="106680" y="72390"/>
                    <a:pt x="80010" y="106680"/>
                    <a:pt x="80010" y="142240"/>
                  </a:cubicBezTo>
                  <a:cubicBezTo>
                    <a:pt x="80010" y="177800"/>
                    <a:pt x="105410" y="212090"/>
                    <a:pt x="149860" y="212090"/>
                  </a:cubicBezTo>
                  <a:cubicBezTo>
                    <a:pt x="194310" y="212090"/>
                    <a:pt x="209550" y="201930"/>
                    <a:pt x="226060" y="194310"/>
                  </a:cubicBezTo>
                  <a:lnTo>
                    <a:pt x="226060" y="267970"/>
                  </a:lnTo>
                  <a:cubicBezTo>
                    <a:pt x="207010" y="278130"/>
                    <a:pt x="175260" y="285750"/>
                    <a:pt x="142240" y="285750"/>
                  </a:cubicBezTo>
                  <a:cubicBezTo>
                    <a:pt x="59690" y="285750"/>
                    <a:pt x="0" y="222250"/>
                    <a:pt x="0" y="143510"/>
                  </a:cubicBezTo>
                  <a:cubicBezTo>
                    <a:pt x="0" y="64770"/>
                    <a:pt x="59690" y="1270"/>
                    <a:pt x="146050" y="127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7AF58A57-190B-3776-C261-3A031BFBFE6A}"/>
                </a:ext>
              </a:extLst>
            </p:cNvPr>
            <p:cNvSpPr/>
            <p:nvPr/>
          </p:nvSpPr>
          <p:spPr>
            <a:xfrm>
              <a:off x="4124959" y="1755139"/>
              <a:ext cx="189230" cy="274320"/>
            </a:xfrm>
            <a:custGeom>
              <a:avLst/>
              <a:gdLst>
                <a:gd name="connsiteX0" fmla="*/ 0 w 189230"/>
                <a:gd name="connsiteY0" fmla="*/ 0 h 274320"/>
                <a:gd name="connsiteX1" fmla="*/ 184150 w 189230"/>
                <a:gd name="connsiteY1" fmla="*/ 0 h 274320"/>
                <a:gd name="connsiteX2" fmla="*/ 184150 w 189230"/>
                <a:gd name="connsiteY2" fmla="*/ 67310 h 274320"/>
                <a:gd name="connsiteX3" fmla="*/ 80010 w 189230"/>
                <a:gd name="connsiteY3" fmla="*/ 67310 h 274320"/>
                <a:gd name="connsiteX4" fmla="*/ 80010 w 189230"/>
                <a:gd name="connsiteY4" fmla="*/ 104140 h 274320"/>
                <a:gd name="connsiteX5" fmla="*/ 168910 w 189230"/>
                <a:gd name="connsiteY5" fmla="*/ 104140 h 274320"/>
                <a:gd name="connsiteX6" fmla="*/ 168910 w 189230"/>
                <a:gd name="connsiteY6" fmla="*/ 166370 h 274320"/>
                <a:gd name="connsiteX7" fmla="*/ 80010 w 189230"/>
                <a:gd name="connsiteY7" fmla="*/ 166370 h 274320"/>
                <a:gd name="connsiteX8" fmla="*/ 80010 w 189230"/>
                <a:gd name="connsiteY8" fmla="*/ 207010 h 274320"/>
                <a:gd name="connsiteX9" fmla="*/ 189230 w 189230"/>
                <a:gd name="connsiteY9" fmla="*/ 207010 h 274320"/>
                <a:gd name="connsiteX10" fmla="*/ 189230 w 189230"/>
                <a:gd name="connsiteY10" fmla="*/ 274320 h 274320"/>
                <a:gd name="connsiteX11" fmla="*/ 0 w 189230"/>
                <a:gd name="connsiteY11" fmla="*/ 274320 h 274320"/>
                <a:gd name="connsiteX12" fmla="*/ 0 w 189230"/>
                <a:gd name="connsiteY12" fmla="*/ 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230" h="274320">
                  <a:moveTo>
                    <a:pt x="0" y="0"/>
                  </a:moveTo>
                  <a:lnTo>
                    <a:pt x="184150" y="0"/>
                  </a:lnTo>
                  <a:lnTo>
                    <a:pt x="184150" y="67310"/>
                  </a:lnTo>
                  <a:lnTo>
                    <a:pt x="80010" y="67310"/>
                  </a:lnTo>
                  <a:lnTo>
                    <a:pt x="80010" y="104140"/>
                  </a:lnTo>
                  <a:lnTo>
                    <a:pt x="168910" y="104140"/>
                  </a:lnTo>
                  <a:lnTo>
                    <a:pt x="168910" y="166370"/>
                  </a:lnTo>
                  <a:lnTo>
                    <a:pt x="80010" y="166370"/>
                  </a:lnTo>
                  <a:lnTo>
                    <a:pt x="80010" y="207010"/>
                  </a:lnTo>
                  <a:lnTo>
                    <a:pt x="189230" y="207010"/>
                  </a:lnTo>
                  <a:lnTo>
                    <a:pt x="189230" y="274320"/>
                  </a:lnTo>
                  <a:lnTo>
                    <a:pt x="0" y="2743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 254">
              <a:extLst>
                <a:ext uri="{FF2B5EF4-FFF2-40B4-BE49-F238E27FC236}">
                  <a16:creationId xmlns:a16="http://schemas.microsoft.com/office/drawing/2014/main" id="{68D88AA4-CE75-63E9-C661-10C15F71D5B7}"/>
                </a:ext>
              </a:extLst>
            </p:cNvPr>
            <p:cNvSpPr/>
            <p:nvPr/>
          </p:nvSpPr>
          <p:spPr>
            <a:xfrm>
              <a:off x="4427220" y="1748789"/>
              <a:ext cx="226059" cy="285750"/>
            </a:xfrm>
            <a:custGeom>
              <a:avLst/>
              <a:gdLst>
                <a:gd name="connsiteX0" fmla="*/ 147320 w 226059"/>
                <a:gd name="connsiteY0" fmla="*/ 0 h 285750"/>
                <a:gd name="connsiteX1" fmla="*/ 224790 w 226059"/>
                <a:gd name="connsiteY1" fmla="*/ 17780 h 285750"/>
                <a:gd name="connsiteX2" fmla="*/ 224790 w 226059"/>
                <a:gd name="connsiteY2" fmla="*/ 90170 h 285750"/>
                <a:gd name="connsiteX3" fmla="*/ 154940 w 226059"/>
                <a:gd name="connsiteY3" fmla="*/ 72390 h 285750"/>
                <a:gd name="connsiteX4" fmla="*/ 80010 w 226059"/>
                <a:gd name="connsiteY4" fmla="*/ 142240 h 285750"/>
                <a:gd name="connsiteX5" fmla="*/ 149860 w 226059"/>
                <a:gd name="connsiteY5" fmla="*/ 212090 h 285750"/>
                <a:gd name="connsiteX6" fmla="*/ 226060 w 226059"/>
                <a:gd name="connsiteY6" fmla="*/ 194310 h 285750"/>
                <a:gd name="connsiteX7" fmla="*/ 226060 w 226059"/>
                <a:gd name="connsiteY7" fmla="*/ 267970 h 285750"/>
                <a:gd name="connsiteX8" fmla="*/ 142240 w 226059"/>
                <a:gd name="connsiteY8" fmla="*/ 285750 h 285750"/>
                <a:gd name="connsiteX9" fmla="*/ 0 w 226059"/>
                <a:gd name="connsiteY9" fmla="*/ 143510 h 285750"/>
                <a:gd name="connsiteX10" fmla="*/ 146050 w 226059"/>
                <a:gd name="connsiteY10" fmla="*/ 127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059" h="285750">
                  <a:moveTo>
                    <a:pt x="147320" y="0"/>
                  </a:moveTo>
                  <a:cubicBezTo>
                    <a:pt x="182880" y="0"/>
                    <a:pt x="205740" y="7620"/>
                    <a:pt x="224790" y="17780"/>
                  </a:cubicBezTo>
                  <a:lnTo>
                    <a:pt x="224790" y="90170"/>
                  </a:lnTo>
                  <a:cubicBezTo>
                    <a:pt x="209550" y="82550"/>
                    <a:pt x="186690" y="72390"/>
                    <a:pt x="154940" y="72390"/>
                  </a:cubicBezTo>
                  <a:cubicBezTo>
                    <a:pt x="106680" y="72390"/>
                    <a:pt x="80010" y="106680"/>
                    <a:pt x="80010" y="142240"/>
                  </a:cubicBezTo>
                  <a:cubicBezTo>
                    <a:pt x="80010" y="177800"/>
                    <a:pt x="105410" y="212090"/>
                    <a:pt x="149860" y="212090"/>
                  </a:cubicBezTo>
                  <a:cubicBezTo>
                    <a:pt x="194310" y="212090"/>
                    <a:pt x="209550" y="201930"/>
                    <a:pt x="226060" y="194310"/>
                  </a:cubicBezTo>
                  <a:lnTo>
                    <a:pt x="226060" y="267970"/>
                  </a:lnTo>
                  <a:cubicBezTo>
                    <a:pt x="207010" y="278130"/>
                    <a:pt x="175260" y="285750"/>
                    <a:pt x="142240" y="285750"/>
                  </a:cubicBezTo>
                  <a:cubicBezTo>
                    <a:pt x="59690" y="285750"/>
                    <a:pt x="0" y="222250"/>
                    <a:pt x="0" y="143510"/>
                  </a:cubicBezTo>
                  <a:cubicBezTo>
                    <a:pt x="0" y="64770"/>
                    <a:pt x="59690" y="1270"/>
                    <a:pt x="146050" y="127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 255">
              <a:extLst>
                <a:ext uri="{FF2B5EF4-FFF2-40B4-BE49-F238E27FC236}">
                  <a16:creationId xmlns:a16="http://schemas.microsoft.com/office/drawing/2014/main" id="{09EE7F43-4A22-214A-D88E-4FAEFB18EEE4}"/>
                </a:ext>
              </a:extLst>
            </p:cNvPr>
            <p:cNvSpPr/>
            <p:nvPr/>
          </p:nvSpPr>
          <p:spPr>
            <a:xfrm>
              <a:off x="4691379" y="1748789"/>
              <a:ext cx="292100" cy="284480"/>
            </a:xfrm>
            <a:custGeom>
              <a:avLst/>
              <a:gdLst>
                <a:gd name="connsiteX0" fmla="*/ 146050 w 292100"/>
                <a:gd name="connsiteY0" fmla="*/ 0 h 284480"/>
                <a:gd name="connsiteX1" fmla="*/ 292100 w 292100"/>
                <a:gd name="connsiteY1" fmla="*/ 142240 h 284480"/>
                <a:gd name="connsiteX2" fmla="*/ 146050 w 292100"/>
                <a:gd name="connsiteY2" fmla="*/ 284480 h 284480"/>
                <a:gd name="connsiteX3" fmla="*/ 0 w 292100"/>
                <a:gd name="connsiteY3" fmla="*/ 142240 h 284480"/>
                <a:gd name="connsiteX4" fmla="*/ 146050 w 292100"/>
                <a:gd name="connsiteY4" fmla="*/ 0 h 284480"/>
                <a:gd name="connsiteX5" fmla="*/ 146050 w 292100"/>
                <a:gd name="connsiteY5" fmla="*/ 213360 h 284480"/>
                <a:gd name="connsiteX6" fmla="*/ 212090 w 292100"/>
                <a:gd name="connsiteY6" fmla="*/ 143510 h 284480"/>
                <a:gd name="connsiteX7" fmla="*/ 146050 w 292100"/>
                <a:gd name="connsiteY7" fmla="*/ 73660 h 284480"/>
                <a:gd name="connsiteX8" fmla="*/ 80010 w 292100"/>
                <a:gd name="connsiteY8" fmla="*/ 143510 h 284480"/>
                <a:gd name="connsiteX9" fmla="*/ 146050 w 292100"/>
                <a:gd name="connsiteY9" fmla="*/ 213360 h 284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00" h="284480">
                  <a:moveTo>
                    <a:pt x="146050" y="0"/>
                  </a:moveTo>
                  <a:cubicBezTo>
                    <a:pt x="232410" y="0"/>
                    <a:pt x="292100" y="64770"/>
                    <a:pt x="292100" y="142240"/>
                  </a:cubicBezTo>
                  <a:cubicBezTo>
                    <a:pt x="292100" y="219710"/>
                    <a:pt x="232410" y="284480"/>
                    <a:pt x="146050" y="284480"/>
                  </a:cubicBezTo>
                  <a:cubicBezTo>
                    <a:pt x="59690" y="284480"/>
                    <a:pt x="0" y="220980"/>
                    <a:pt x="0" y="142240"/>
                  </a:cubicBezTo>
                  <a:cubicBezTo>
                    <a:pt x="0" y="63500"/>
                    <a:pt x="59690" y="0"/>
                    <a:pt x="146050" y="0"/>
                  </a:cubicBezTo>
                  <a:close/>
                  <a:moveTo>
                    <a:pt x="146050" y="213360"/>
                  </a:moveTo>
                  <a:cubicBezTo>
                    <a:pt x="186690" y="213360"/>
                    <a:pt x="212090" y="180340"/>
                    <a:pt x="212090" y="143510"/>
                  </a:cubicBezTo>
                  <a:cubicBezTo>
                    <a:pt x="212090" y="106680"/>
                    <a:pt x="186690" y="73660"/>
                    <a:pt x="146050" y="73660"/>
                  </a:cubicBezTo>
                  <a:cubicBezTo>
                    <a:pt x="105410" y="73660"/>
                    <a:pt x="80010" y="107950"/>
                    <a:pt x="80010" y="143510"/>
                  </a:cubicBezTo>
                  <a:cubicBezTo>
                    <a:pt x="80010" y="179070"/>
                    <a:pt x="106680" y="213360"/>
                    <a:pt x="146050" y="21336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 256">
              <a:extLst>
                <a:ext uri="{FF2B5EF4-FFF2-40B4-BE49-F238E27FC236}">
                  <a16:creationId xmlns:a16="http://schemas.microsoft.com/office/drawing/2014/main" id="{6D3B1EB1-B28A-7663-6DAE-11AEC09774E0}"/>
                </a:ext>
              </a:extLst>
            </p:cNvPr>
            <p:cNvSpPr/>
            <p:nvPr/>
          </p:nvSpPr>
          <p:spPr>
            <a:xfrm>
              <a:off x="5033009" y="1751329"/>
              <a:ext cx="276860" cy="278130"/>
            </a:xfrm>
            <a:custGeom>
              <a:avLst/>
              <a:gdLst>
                <a:gd name="connsiteX0" fmla="*/ 76200 w 276860"/>
                <a:gd name="connsiteY0" fmla="*/ 151130 h 278130"/>
                <a:gd name="connsiteX1" fmla="*/ 76200 w 276860"/>
                <a:gd name="connsiteY1" fmla="*/ 278130 h 278130"/>
                <a:gd name="connsiteX2" fmla="*/ 0 w 276860"/>
                <a:gd name="connsiteY2" fmla="*/ 278130 h 278130"/>
                <a:gd name="connsiteX3" fmla="*/ 0 w 276860"/>
                <a:gd name="connsiteY3" fmla="*/ 0 h 278130"/>
                <a:gd name="connsiteX4" fmla="*/ 1270 w 276860"/>
                <a:gd name="connsiteY4" fmla="*/ 0 h 278130"/>
                <a:gd name="connsiteX5" fmla="*/ 138430 w 276860"/>
                <a:gd name="connsiteY5" fmla="*/ 113030 h 278130"/>
                <a:gd name="connsiteX6" fmla="*/ 274320 w 276860"/>
                <a:gd name="connsiteY6" fmla="*/ 0 h 278130"/>
                <a:gd name="connsiteX7" fmla="*/ 276860 w 276860"/>
                <a:gd name="connsiteY7" fmla="*/ 0 h 278130"/>
                <a:gd name="connsiteX8" fmla="*/ 276860 w 276860"/>
                <a:gd name="connsiteY8" fmla="*/ 278130 h 278130"/>
                <a:gd name="connsiteX9" fmla="*/ 200660 w 276860"/>
                <a:gd name="connsiteY9" fmla="*/ 278130 h 278130"/>
                <a:gd name="connsiteX10" fmla="*/ 200660 w 276860"/>
                <a:gd name="connsiteY10" fmla="*/ 151130 h 278130"/>
                <a:gd name="connsiteX11" fmla="*/ 138430 w 276860"/>
                <a:gd name="connsiteY11" fmla="*/ 201930 h 278130"/>
                <a:gd name="connsiteX12" fmla="*/ 76200 w 276860"/>
                <a:gd name="connsiteY12" fmla="*/ 151130 h 278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6860" h="278130">
                  <a:moveTo>
                    <a:pt x="76200" y="151130"/>
                  </a:moveTo>
                  <a:lnTo>
                    <a:pt x="76200" y="278130"/>
                  </a:lnTo>
                  <a:lnTo>
                    <a:pt x="0" y="27813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138430" y="113030"/>
                  </a:lnTo>
                  <a:lnTo>
                    <a:pt x="274320" y="0"/>
                  </a:lnTo>
                  <a:lnTo>
                    <a:pt x="276860" y="0"/>
                  </a:lnTo>
                  <a:lnTo>
                    <a:pt x="276860" y="278130"/>
                  </a:lnTo>
                  <a:lnTo>
                    <a:pt x="200660" y="278130"/>
                  </a:lnTo>
                  <a:lnTo>
                    <a:pt x="200660" y="151130"/>
                  </a:lnTo>
                  <a:lnTo>
                    <a:pt x="138430" y="201930"/>
                  </a:lnTo>
                  <a:lnTo>
                    <a:pt x="76200" y="15113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 257">
              <a:extLst>
                <a:ext uri="{FF2B5EF4-FFF2-40B4-BE49-F238E27FC236}">
                  <a16:creationId xmlns:a16="http://schemas.microsoft.com/office/drawing/2014/main" id="{E2C54555-3777-0F69-E4B4-6C8BB4437486}"/>
                </a:ext>
              </a:extLst>
            </p:cNvPr>
            <p:cNvSpPr/>
            <p:nvPr/>
          </p:nvSpPr>
          <p:spPr>
            <a:xfrm>
              <a:off x="5372100" y="1751329"/>
              <a:ext cx="276859" cy="278130"/>
            </a:xfrm>
            <a:custGeom>
              <a:avLst/>
              <a:gdLst>
                <a:gd name="connsiteX0" fmla="*/ 76200 w 276859"/>
                <a:gd name="connsiteY0" fmla="*/ 151130 h 278130"/>
                <a:gd name="connsiteX1" fmla="*/ 76200 w 276859"/>
                <a:gd name="connsiteY1" fmla="*/ 278130 h 278130"/>
                <a:gd name="connsiteX2" fmla="*/ 0 w 276859"/>
                <a:gd name="connsiteY2" fmla="*/ 278130 h 278130"/>
                <a:gd name="connsiteX3" fmla="*/ 0 w 276859"/>
                <a:gd name="connsiteY3" fmla="*/ 0 h 278130"/>
                <a:gd name="connsiteX4" fmla="*/ 1270 w 276859"/>
                <a:gd name="connsiteY4" fmla="*/ 0 h 278130"/>
                <a:gd name="connsiteX5" fmla="*/ 138430 w 276859"/>
                <a:gd name="connsiteY5" fmla="*/ 113030 h 278130"/>
                <a:gd name="connsiteX6" fmla="*/ 274320 w 276859"/>
                <a:gd name="connsiteY6" fmla="*/ 0 h 278130"/>
                <a:gd name="connsiteX7" fmla="*/ 276860 w 276859"/>
                <a:gd name="connsiteY7" fmla="*/ 0 h 278130"/>
                <a:gd name="connsiteX8" fmla="*/ 276860 w 276859"/>
                <a:gd name="connsiteY8" fmla="*/ 278130 h 278130"/>
                <a:gd name="connsiteX9" fmla="*/ 200660 w 276859"/>
                <a:gd name="connsiteY9" fmla="*/ 278130 h 278130"/>
                <a:gd name="connsiteX10" fmla="*/ 200660 w 276859"/>
                <a:gd name="connsiteY10" fmla="*/ 151130 h 278130"/>
                <a:gd name="connsiteX11" fmla="*/ 138430 w 276859"/>
                <a:gd name="connsiteY11" fmla="*/ 201930 h 278130"/>
                <a:gd name="connsiteX12" fmla="*/ 76200 w 276859"/>
                <a:gd name="connsiteY12" fmla="*/ 151130 h 278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6859" h="278130">
                  <a:moveTo>
                    <a:pt x="76200" y="151130"/>
                  </a:moveTo>
                  <a:lnTo>
                    <a:pt x="76200" y="278130"/>
                  </a:lnTo>
                  <a:lnTo>
                    <a:pt x="0" y="27813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138430" y="113030"/>
                  </a:lnTo>
                  <a:lnTo>
                    <a:pt x="274320" y="0"/>
                  </a:lnTo>
                  <a:lnTo>
                    <a:pt x="276860" y="0"/>
                  </a:lnTo>
                  <a:lnTo>
                    <a:pt x="276860" y="278130"/>
                  </a:lnTo>
                  <a:lnTo>
                    <a:pt x="200660" y="278130"/>
                  </a:lnTo>
                  <a:lnTo>
                    <a:pt x="200660" y="151130"/>
                  </a:lnTo>
                  <a:lnTo>
                    <a:pt x="138430" y="201930"/>
                  </a:lnTo>
                  <a:lnTo>
                    <a:pt x="76200" y="15113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 258">
              <a:extLst>
                <a:ext uri="{FF2B5EF4-FFF2-40B4-BE49-F238E27FC236}">
                  <a16:creationId xmlns:a16="http://schemas.microsoft.com/office/drawing/2014/main" id="{5C046C76-C9E7-3A40-B133-174213B2CA5D}"/>
                </a:ext>
              </a:extLst>
            </p:cNvPr>
            <p:cNvSpPr/>
            <p:nvPr/>
          </p:nvSpPr>
          <p:spPr>
            <a:xfrm>
              <a:off x="5709920" y="1755139"/>
              <a:ext cx="246379" cy="279400"/>
            </a:xfrm>
            <a:custGeom>
              <a:avLst/>
              <a:gdLst>
                <a:gd name="connsiteX0" fmla="*/ 0 w 246379"/>
                <a:gd name="connsiteY0" fmla="*/ 0 h 279400"/>
                <a:gd name="connsiteX1" fmla="*/ 80010 w 246379"/>
                <a:gd name="connsiteY1" fmla="*/ 0 h 279400"/>
                <a:gd name="connsiteX2" fmla="*/ 80010 w 246379"/>
                <a:gd name="connsiteY2" fmla="*/ 162560 h 279400"/>
                <a:gd name="connsiteX3" fmla="*/ 123190 w 246379"/>
                <a:gd name="connsiteY3" fmla="*/ 208280 h 279400"/>
                <a:gd name="connsiteX4" fmla="*/ 166370 w 246379"/>
                <a:gd name="connsiteY4" fmla="*/ 162560 h 279400"/>
                <a:gd name="connsiteX5" fmla="*/ 166370 w 246379"/>
                <a:gd name="connsiteY5" fmla="*/ 0 h 279400"/>
                <a:gd name="connsiteX6" fmla="*/ 246380 w 246379"/>
                <a:gd name="connsiteY6" fmla="*/ 0 h 279400"/>
                <a:gd name="connsiteX7" fmla="*/ 246380 w 246379"/>
                <a:gd name="connsiteY7" fmla="*/ 170180 h 279400"/>
                <a:gd name="connsiteX8" fmla="*/ 123190 w 246379"/>
                <a:gd name="connsiteY8" fmla="*/ 279400 h 279400"/>
                <a:gd name="connsiteX9" fmla="*/ 0 w 246379"/>
                <a:gd name="connsiteY9" fmla="*/ 170180 h 279400"/>
                <a:gd name="connsiteX10" fmla="*/ 0 w 246379"/>
                <a:gd name="connsiteY10" fmla="*/ 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6379" h="279400">
                  <a:moveTo>
                    <a:pt x="0" y="0"/>
                  </a:moveTo>
                  <a:lnTo>
                    <a:pt x="80010" y="0"/>
                  </a:lnTo>
                  <a:lnTo>
                    <a:pt x="80010" y="162560"/>
                  </a:lnTo>
                  <a:cubicBezTo>
                    <a:pt x="80010" y="191770"/>
                    <a:pt x="93980" y="208280"/>
                    <a:pt x="123190" y="208280"/>
                  </a:cubicBezTo>
                  <a:cubicBezTo>
                    <a:pt x="152400" y="208280"/>
                    <a:pt x="166370" y="191770"/>
                    <a:pt x="166370" y="162560"/>
                  </a:cubicBezTo>
                  <a:lnTo>
                    <a:pt x="166370" y="0"/>
                  </a:lnTo>
                  <a:lnTo>
                    <a:pt x="246380" y="0"/>
                  </a:lnTo>
                  <a:lnTo>
                    <a:pt x="246380" y="170180"/>
                  </a:lnTo>
                  <a:cubicBezTo>
                    <a:pt x="246380" y="234950"/>
                    <a:pt x="200660" y="279400"/>
                    <a:pt x="123190" y="279400"/>
                  </a:cubicBezTo>
                  <a:cubicBezTo>
                    <a:pt x="45720" y="279400"/>
                    <a:pt x="0" y="234950"/>
                    <a:pt x="0" y="17018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 259">
              <a:extLst>
                <a:ext uri="{FF2B5EF4-FFF2-40B4-BE49-F238E27FC236}">
                  <a16:creationId xmlns:a16="http://schemas.microsoft.com/office/drawing/2014/main" id="{94ACE684-6BCB-5F3F-54CB-689CFEA9F7B6}"/>
                </a:ext>
              </a:extLst>
            </p:cNvPr>
            <p:cNvSpPr/>
            <p:nvPr/>
          </p:nvSpPr>
          <p:spPr>
            <a:xfrm>
              <a:off x="6017259" y="1751329"/>
              <a:ext cx="238760" cy="281940"/>
            </a:xfrm>
            <a:custGeom>
              <a:avLst/>
              <a:gdLst>
                <a:gd name="connsiteX0" fmla="*/ 77470 w 238760"/>
                <a:gd name="connsiteY0" fmla="*/ 154940 h 281940"/>
                <a:gd name="connsiteX1" fmla="*/ 77470 w 238760"/>
                <a:gd name="connsiteY1" fmla="*/ 278130 h 281940"/>
                <a:gd name="connsiteX2" fmla="*/ 0 w 238760"/>
                <a:gd name="connsiteY2" fmla="*/ 278130 h 281940"/>
                <a:gd name="connsiteX3" fmla="*/ 0 w 238760"/>
                <a:gd name="connsiteY3" fmla="*/ 0 h 281940"/>
                <a:gd name="connsiteX4" fmla="*/ 3810 w 238760"/>
                <a:gd name="connsiteY4" fmla="*/ 0 h 281940"/>
                <a:gd name="connsiteX5" fmla="*/ 161290 w 238760"/>
                <a:gd name="connsiteY5" fmla="*/ 127000 h 281940"/>
                <a:gd name="connsiteX6" fmla="*/ 161290 w 238760"/>
                <a:gd name="connsiteY6" fmla="*/ 3810 h 281940"/>
                <a:gd name="connsiteX7" fmla="*/ 238760 w 238760"/>
                <a:gd name="connsiteY7" fmla="*/ 3810 h 281940"/>
                <a:gd name="connsiteX8" fmla="*/ 238760 w 238760"/>
                <a:gd name="connsiteY8" fmla="*/ 281940 h 281940"/>
                <a:gd name="connsiteX9" fmla="*/ 234950 w 238760"/>
                <a:gd name="connsiteY9" fmla="*/ 281940 h 281940"/>
                <a:gd name="connsiteX10" fmla="*/ 77470 w 238760"/>
                <a:gd name="connsiteY10" fmla="*/ 154940 h 281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760" h="281940">
                  <a:moveTo>
                    <a:pt x="77470" y="154940"/>
                  </a:moveTo>
                  <a:lnTo>
                    <a:pt x="77470" y="278130"/>
                  </a:lnTo>
                  <a:lnTo>
                    <a:pt x="0" y="278130"/>
                  </a:lnTo>
                  <a:lnTo>
                    <a:pt x="0" y="0"/>
                  </a:lnTo>
                  <a:lnTo>
                    <a:pt x="3810" y="0"/>
                  </a:lnTo>
                  <a:lnTo>
                    <a:pt x="161290" y="127000"/>
                  </a:lnTo>
                  <a:lnTo>
                    <a:pt x="161290" y="3810"/>
                  </a:lnTo>
                  <a:lnTo>
                    <a:pt x="238760" y="3810"/>
                  </a:lnTo>
                  <a:lnTo>
                    <a:pt x="238760" y="281940"/>
                  </a:lnTo>
                  <a:lnTo>
                    <a:pt x="234950" y="281940"/>
                  </a:lnTo>
                  <a:lnTo>
                    <a:pt x="77470" y="15494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85B5D49D-6EC9-6CCF-576D-D96CA96479FC}"/>
                </a:ext>
              </a:extLst>
            </p:cNvPr>
            <p:cNvSpPr/>
            <p:nvPr/>
          </p:nvSpPr>
          <p:spPr>
            <a:xfrm>
              <a:off x="6318250" y="1755139"/>
              <a:ext cx="80009" cy="274320"/>
            </a:xfrm>
            <a:custGeom>
              <a:avLst/>
              <a:gdLst>
                <a:gd name="connsiteX0" fmla="*/ 80010 w 80009"/>
                <a:gd name="connsiteY0" fmla="*/ 274320 h 274320"/>
                <a:gd name="connsiteX1" fmla="*/ 0 w 80009"/>
                <a:gd name="connsiteY1" fmla="*/ 274320 h 274320"/>
                <a:gd name="connsiteX2" fmla="*/ 0 w 80009"/>
                <a:gd name="connsiteY2" fmla="*/ 0 h 274320"/>
                <a:gd name="connsiteX3" fmla="*/ 80010 w 80009"/>
                <a:gd name="connsiteY3" fmla="*/ 0 h 274320"/>
                <a:gd name="connsiteX4" fmla="*/ 80010 w 80009"/>
                <a:gd name="connsiteY4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09" h="274320">
                  <a:moveTo>
                    <a:pt x="80010" y="274320"/>
                  </a:moveTo>
                  <a:lnTo>
                    <a:pt x="0" y="274320"/>
                  </a:lnTo>
                  <a:lnTo>
                    <a:pt x="0" y="0"/>
                  </a:lnTo>
                  <a:lnTo>
                    <a:pt x="80010" y="0"/>
                  </a:lnTo>
                  <a:lnTo>
                    <a:pt x="80010" y="27432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 261">
              <a:extLst>
                <a:ext uri="{FF2B5EF4-FFF2-40B4-BE49-F238E27FC236}">
                  <a16:creationId xmlns:a16="http://schemas.microsoft.com/office/drawing/2014/main" id="{B8D39508-B1E2-0DD8-8C6E-B444A73C81DC}"/>
                </a:ext>
              </a:extLst>
            </p:cNvPr>
            <p:cNvSpPr/>
            <p:nvPr/>
          </p:nvSpPr>
          <p:spPr>
            <a:xfrm>
              <a:off x="6446520" y="1748789"/>
              <a:ext cx="226060" cy="285750"/>
            </a:xfrm>
            <a:custGeom>
              <a:avLst/>
              <a:gdLst>
                <a:gd name="connsiteX0" fmla="*/ 146050 w 226060"/>
                <a:gd name="connsiteY0" fmla="*/ 0 h 285750"/>
                <a:gd name="connsiteX1" fmla="*/ 223520 w 226060"/>
                <a:gd name="connsiteY1" fmla="*/ 17780 h 285750"/>
                <a:gd name="connsiteX2" fmla="*/ 223520 w 226060"/>
                <a:gd name="connsiteY2" fmla="*/ 90170 h 285750"/>
                <a:gd name="connsiteX3" fmla="*/ 153670 w 226060"/>
                <a:gd name="connsiteY3" fmla="*/ 72390 h 285750"/>
                <a:gd name="connsiteX4" fmla="*/ 80010 w 226060"/>
                <a:gd name="connsiteY4" fmla="*/ 142240 h 285750"/>
                <a:gd name="connsiteX5" fmla="*/ 149860 w 226060"/>
                <a:gd name="connsiteY5" fmla="*/ 212090 h 285750"/>
                <a:gd name="connsiteX6" fmla="*/ 226060 w 226060"/>
                <a:gd name="connsiteY6" fmla="*/ 194310 h 285750"/>
                <a:gd name="connsiteX7" fmla="*/ 226060 w 226060"/>
                <a:gd name="connsiteY7" fmla="*/ 267970 h 285750"/>
                <a:gd name="connsiteX8" fmla="*/ 142240 w 226060"/>
                <a:gd name="connsiteY8" fmla="*/ 285750 h 285750"/>
                <a:gd name="connsiteX9" fmla="*/ 0 w 226060"/>
                <a:gd name="connsiteY9" fmla="*/ 143510 h 285750"/>
                <a:gd name="connsiteX10" fmla="*/ 146050 w 226060"/>
                <a:gd name="connsiteY10" fmla="*/ 127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060" h="285750">
                  <a:moveTo>
                    <a:pt x="146050" y="0"/>
                  </a:moveTo>
                  <a:cubicBezTo>
                    <a:pt x="181610" y="0"/>
                    <a:pt x="204470" y="7620"/>
                    <a:pt x="223520" y="17780"/>
                  </a:cubicBezTo>
                  <a:lnTo>
                    <a:pt x="223520" y="90170"/>
                  </a:lnTo>
                  <a:cubicBezTo>
                    <a:pt x="208280" y="82550"/>
                    <a:pt x="185420" y="72390"/>
                    <a:pt x="153670" y="72390"/>
                  </a:cubicBezTo>
                  <a:cubicBezTo>
                    <a:pt x="105410" y="72390"/>
                    <a:pt x="80010" y="106680"/>
                    <a:pt x="80010" y="142240"/>
                  </a:cubicBezTo>
                  <a:cubicBezTo>
                    <a:pt x="80010" y="177800"/>
                    <a:pt x="104140" y="212090"/>
                    <a:pt x="149860" y="212090"/>
                  </a:cubicBezTo>
                  <a:cubicBezTo>
                    <a:pt x="195580" y="212090"/>
                    <a:pt x="209550" y="201930"/>
                    <a:pt x="226060" y="194310"/>
                  </a:cubicBezTo>
                  <a:lnTo>
                    <a:pt x="226060" y="267970"/>
                  </a:lnTo>
                  <a:cubicBezTo>
                    <a:pt x="207010" y="278130"/>
                    <a:pt x="175260" y="285750"/>
                    <a:pt x="142240" y="285750"/>
                  </a:cubicBezTo>
                  <a:cubicBezTo>
                    <a:pt x="59690" y="285750"/>
                    <a:pt x="0" y="222250"/>
                    <a:pt x="0" y="143510"/>
                  </a:cubicBezTo>
                  <a:cubicBezTo>
                    <a:pt x="0" y="64770"/>
                    <a:pt x="59690" y="1270"/>
                    <a:pt x="146050" y="127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 262">
              <a:extLst>
                <a:ext uri="{FF2B5EF4-FFF2-40B4-BE49-F238E27FC236}">
                  <a16:creationId xmlns:a16="http://schemas.microsoft.com/office/drawing/2014/main" id="{86CC0A58-F0E6-CD84-9870-FF3A851F9596}"/>
                </a:ext>
              </a:extLst>
            </p:cNvPr>
            <p:cNvSpPr/>
            <p:nvPr/>
          </p:nvSpPr>
          <p:spPr>
            <a:xfrm>
              <a:off x="6696709" y="1751329"/>
              <a:ext cx="283209" cy="278130"/>
            </a:xfrm>
            <a:custGeom>
              <a:avLst/>
              <a:gdLst>
                <a:gd name="connsiteX0" fmla="*/ 182880 w 283209"/>
                <a:gd name="connsiteY0" fmla="*/ 241300 h 278130"/>
                <a:gd name="connsiteX1" fmla="*/ 99060 w 283209"/>
                <a:gd name="connsiteY1" fmla="*/ 241300 h 278130"/>
                <a:gd name="connsiteX2" fmla="*/ 82550 w 283209"/>
                <a:gd name="connsiteY2" fmla="*/ 278130 h 278130"/>
                <a:gd name="connsiteX3" fmla="*/ 0 w 283209"/>
                <a:gd name="connsiteY3" fmla="*/ 278130 h 278130"/>
                <a:gd name="connsiteX4" fmla="*/ 139700 w 283209"/>
                <a:gd name="connsiteY4" fmla="*/ 0 h 278130"/>
                <a:gd name="connsiteX5" fmla="*/ 143510 w 283209"/>
                <a:gd name="connsiteY5" fmla="*/ 0 h 278130"/>
                <a:gd name="connsiteX6" fmla="*/ 283210 w 283209"/>
                <a:gd name="connsiteY6" fmla="*/ 278130 h 278130"/>
                <a:gd name="connsiteX7" fmla="*/ 200660 w 283209"/>
                <a:gd name="connsiteY7" fmla="*/ 278130 h 278130"/>
                <a:gd name="connsiteX8" fmla="*/ 184150 w 283209"/>
                <a:gd name="connsiteY8" fmla="*/ 241300 h 278130"/>
                <a:gd name="connsiteX9" fmla="*/ 120650 w 283209"/>
                <a:gd name="connsiteY9" fmla="*/ 190500 h 278130"/>
                <a:gd name="connsiteX10" fmla="*/ 160020 w 283209"/>
                <a:gd name="connsiteY10" fmla="*/ 190500 h 278130"/>
                <a:gd name="connsiteX11" fmla="*/ 140970 w 283209"/>
                <a:gd name="connsiteY11" fmla="*/ 139700 h 278130"/>
                <a:gd name="connsiteX12" fmla="*/ 140970 w 283209"/>
                <a:gd name="connsiteY12" fmla="*/ 139700 h 278130"/>
                <a:gd name="connsiteX13" fmla="*/ 121920 w 283209"/>
                <a:gd name="connsiteY13" fmla="*/ 190500 h 278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3209" h="278130">
                  <a:moveTo>
                    <a:pt x="182880" y="241300"/>
                  </a:moveTo>
                  <a:lnTo>
                    <a:pt x="99060" y="241300"/>
                  </a:lnTo>
                  <a:lnTo>
                    <a:pt x="82550" y="278130"/>
                  </a:lnTo>
                  <a:lnTo>
                    <a:pt x="0" y="278130"/>
                  </a:lnTo>
                  <a:lnTo>
                    <a:pt x="139700" y="0"/>
                  </a:lnTo>
                  <a:lnTo>
                    <a:pt x="143510" y="0"/>
                  </a:lnTo>
                  <a:lnTo>
                    <a:pt x="283210" y="278130"/>
                  </a:lnTo>
                  <a:lnTo>
                    <a:pt x="200660" y="278130"/>
                  </a:lnTo>
                  <a:lnTo>
                    <a:pt x="184150" y="241300"/>
                  </a:lnTo>
                  <a:close/>
                  <a:moveTo>
                    <a:pt x="120650" y="190500"/>
                  </a:moveTo>
                  <a:lnTo>
                    <a:pt x="160020" y="190500"/>
                  </a:lnTo>
                  <a:cubicBezTo>
                    <a:pt x="153670" y="173990"/>
                    <a:pt x="142240" y="149860"/>
                    <a:pt x="140970" y="139700"/>
                  </a:cubicBezTo>
                  <a:lnTo>
                    <a:pt x="140970" y="139700"/>
                  </a:lnTo>
                  <a:cubicBezTo>
                    <a:pt x="138430" y="149860"/>
                    <a:pt x="128270" y="175260"/>
                    <a:pt x="121920" y="19050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 263">
              <a:extLst>
                <a:ext uri="{FF2B5EF4-FFF2-40B4-BE49-F238E27FC236}">
                  <a16:creationId xmlns:a16="http://schemas.microsoft.com/office/drawing/2014/main" id="{0F1B6EF0-9131-0EA1-4718-80EA0EC658EC}"/>
                </a:ext>
              </a:extLst>
            </p:cNvPr>
            <p:cNvSpPr/>
            <p:nvPr/>
          </p:nvSpPr>
          <p:spPr>
            <a:xfrm>
              <a:off x="6964680" y="1755139"/>
              <a:ext cx="219709" cy="274320"/>
            </a:xfrm>
            <a:custGeom>
              <a:avLst/>
              <a:gdLst>
                <a:gd name="connsiteX0" fmla="*/ 219710 w 219709"/>
                <a:gd name="connsiteY0" fmla="*/ 0 h 274320"/>
                <a:gd name="connsiteX1" fmla="*/ 219710 w 219709"/>
                <a:gd name="connsiteY1" fmla="*/ 67310 h 274320"/>
                <a:gd name="connsiteX2" fmla="*/ 149860 w 219709"/>
                <a:gd name="connsiteY2" fmla="*/ 67310 h 274320"/>
                <a:gd name="connsiteX3" fmla="*/ 149860 w 219709"/>
                <a:gd name="connsiteY3" fmla="*/ 274320 h 274320"/>
                <a:gd name="connsiteX4" fmla="*/ 69850 w 219709"/>
                <a:gd name="connsiteY4" fmla="*/ 274320 h 274320"/>
                <a:gd name="connsiteX5" fmla="*/ 69850 w 219709"/>
                <a:gd name="connsiteY5" fmla="*/ 67310 h 274320"/>
                <a:gd name="connsiteX6" fmla="*/ 0 w 219709"/>
                <a:gd name="connsiteY6" fmla="*/ 67310 h 274320"/>
                <a:gd name="connsiteX7" fmla="*/ 0 w 219709"/>
                <a:gd name="connsiteY7" fmla="*/ 0 h 274320"/>
                <a:gd name="connsiteX8" fmla="*/ 219710 w 219709"/>
                <a:gd name="connsiteY8" fmla="*/ 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709" h="274320">
                  <a:moveTo>
                    <a:pt x="219710" y="0"/>
                  </a:moveTo>
                  <a:lnTo>
                    <a:pt x="219710" y="67310"/>
                  </a:lnTo>
                  <a:lnTo>
                    <a:pt x="149860" y="67310"/>
                  </a:lnTo>
                  <a:lnTo>
                    <a:pt x="149860" y="274320"/>
                  </a:lnTo>
                  <a:lnTo>
                    <a:pt x="69850" y="274320"/>
                  </a:lnTo>
                  <a:lnTo>
                    <a:pt x="69850" y="67310"/>
                  </a:lnTo>
                  <a:lnTo>
                    <a:pt x="0" y="67310"/>
                  </a:lnTo>
                  <a:lnTo>
                    <a:pt x="0" y="0"/>
                  </a:lnTo>
                  <a:lnTo>
                    <a:pt x="219710" y="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 264">
              <a:extLst>
                <a:ext uri="{FF2B5EF4-FFF2-40B4-BE49-F238E27FC236}">
                  <a16:creationId xmlns:a16="http://schemas.microsoft.com/office/drawing/2014/main" id="{9EEE2A5A-3E06-E5EA-5888-7863507EB07A}"/>
                </a:ext>
              </a:extLst>
            </p:cNvPr>
            <p:cNvSpPr/>
            <p:nvPr/>
          </p:nvSpPr>
          <p:spPr>
            <a:xfrm>
              <a:off x="7226300" y="1755139"/>
              <a:ext cx="80009" cy="274320"/>
            </a:xfrm>
            <a:custGeom>
              <a:avLst/>
              <a:gdLst>
                <a:gd name="connsiteX0" fmla="*/ 80010 w 80009"/>
                <a:gd name="connsiteY0" fmla="*/ 274320 h 274320"/>
                <a:gd name="connsiteX1" fmla="*/ 0 w 80009"/>
                <a:gd name="connsiteY1" fmla="*/ 274320 h 274320"/>
                <a:gd name="connsiteX2" fmla="*/ 0 w 80009"/>
                <a:gd name="connsiteY2" fmla="*/ 0 h 274320"/>
                <a:gd name="connsiteX3" fmla="*/ 80010 w 80009"/>
                <a:gd name="connsiteY3" fmla="*/ 0 h 274320"/>
                <a:gd name="connsiteX4" fmla="*/ 80010 w 80009"/>
                <a:gd name="connsiteY4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09" h="274320">
                  <a:moveTo>
                    <a:pt x="80010" y="274320"/>
                  </a:moveTo>
                  <a:lnTo>
                    <a:pt x="0" y="274320"/>
                  </a:lnTo>
                  <a:lnTo>
                    <a:pt x="0" y="0"/>
                  </a:lnTo>
                  <a:lnTo>
                    <a:pt x="80010" y="0"/>
                  </a:lnTo>
                  <a:lnTo>
                    <a:pt x="80010" y="27432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 265">
              <a:extLst>
                <a:ext uri="{FF2B5EF4-FFF2-40B4-BE49-F238E27FC236}">
                  <a16:creationId xmlns:a16="http://schemas.microsoft.com/office/drawing/2014/main" id="{0B5919B3-4820-B93D-61AD-2E706381A2C9}"/>
                </a:ext>
              </a:extLst>
            </p:cNvPr>
            <p:cNvSpPr/>
            <p:nvPr/>
          </p:nvSpPr>
          <p:spPr>
            <a:xfrm>
              <a:off x="7354569" y="1748789"/>
              <a:ext cx="292100" cy="284480"/>
            </a:xfrm>
            <a:custGeom>
              <a:avLst/>
              <a:gdLst>
                <a:gd name="connsiteX0" fmla="*/ 146050 w 292100"/>
                <a:gd name="connsiteY0" fmla="*/ 0 h 284480"/>
                <a:gd name="connsiteX1" fmla="*/ 292100 w 292100"/>
                <a:gd name="connsiteY1" fmla="*/ 142240 h 284480"/>
                <a:gd name="connsiteX2" fmla="*/ 146050 w 292100"/>
                <a:gd name="connsiteY2" fmla="*/ 284480 h 284480"/>
                <a:gd name="connsiteX3" fmla="*/ 0 w 292100"/>
                <a:gd name="connsiteY3" fmla="*/ 142240 h 284480"/>
                <a:gd name="connsiteX4" fmla="*/ 146050 w 292100"/>
                <a:gd name="connsiteY4" fmla="*/ 0 h 284480"/>
                <a:gd name="connsiteX5" fmla="*/ 146050 w 292100"/>
                <a:gd name="connsiteY5" fmla="*/ 213360 h 284480"/>
                <a:gd name="connsiteX6" fmla="*/ 212090 w 292100"/>
                <a:gd name="connsiteY6" fmla="*/ 143510 h 284480"/>
                <a:gd name="connsiteX7" fmla="*/ 146050 w 292100"/>
                <a:gd name="connsiteY7" fmla="*/ 73660 h 284480"/>
                <a:gd name="connsiteX8" fmla="*/ 80011 w 292100"/>
                <a:gd name="connsiteY8" fmla="*/ 143510 h 284480"/>
                <a:gd name="connsiteX9" fmla="*/ 146050 w 292100"/>
                <a:gd name="connsiteY9" fmla="*/ 213360 h 284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00" h="284480">
                  <a:moveTo>
                    <a:pt x="146050" y="0"/>
                  </a:moveTo>
                  <a:cubicBezTo>
                    <a:pt x="232411" y="0"/>
                    <a:pt x="292100" y="64770"/>
                    <a:pt x="292100" y="142240"/>
                  </a:cubicBezTo>
                  <a:cubicBezTo>
                    <a:pt x="292100" y="219710"/>
                    <a:pt x="232411" y="284480"/>
                    <a:pt x="146050" y="284480"/>
                  </a:cubicBezTo>
                  <a:cubicBezTo>
                    <a:pt x="59690" y="284480"/>
                    <a:pt x="0" y="220980"/>
                    <a:pt x="0" y="142240"/>
                  </a:cubicBezTo>
                  <a:cubicBezTo>
                    <a:pt x="0" y="63500"/>
                    <a:pt x="59690" y="0"/>
                    <a:pt x="146050" y="0"/>
                  </a:cubicBezTo>
                  <a:close/>
                  <a:moveTo>
                    <a:pt x="146050" y="213360"/>
                  </a:moveTo>
                  <a:cubicBezTo>
                    <a:pt x="186690" y="213360"/>
                    <a:pt x="212090" y="180340"/>
                    <a:pt x="212090" y="143510"/>
                  </a:cubicBezTo>
                  <a:cubicBezTo>
                    <a:pt x="212090" y="106680"/>
                    <a:pt x="186690" y="73660"/>
                    <a:pt x="146050" y="73660"/>
                  </a:cubicBezTo>
                  <a:cubicBezTo>
                    <a:pt x="105411" y="73660"/>
                    <a:pt x="80011" y="107950"/>
                    <a:pt x="80011" y="143510"/>
                  </a:cubicBezTo>
                  <a:cubicBezTo>
                    <a:pt x="80011" y="179070"/>
                    <a:pt x="106680" y="213360"/>
                    <a:pt x="146050" y="21336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 266">
              <a:extLst>
                <a:ext uri="{FF2B5EF4-FFF2-40B4-BE49-F238E27FC236}">
                  <a16:creationId xmlns:a16="http://schemas.microsoft.com/office/drawing/2014/main" id="{47FBF41C-B57E-9786-040E-9CDEA59BDFBE}"/>
                </a:ext>
              </a:extLst>
            </p:cNvPr>
            <p:cNvSpPr/>
            <p:nvPr/>
          </p:nvSpPr>
          <p:spPr>
            <a:xfrm>
              <a:off x="7696200" y="1751329"/>
              <a:ext cx="238759" cy="281940"/>
            </a:xfrm>
            <a:custGeom>
              <a:avLst/>
              <a:gdLst>
                <a:gd name="connsiteX0" fmla="*/ 77470 w 238759"/>
                <a:gd name="connsiteY0" fmla="*/ 154940 h 281940"/>
                <a:gd name="connsiteX1" fmla="*/ 77470 w 238759"/>
                <a:gd name="connsiteY1" fmla="*/ 278130 h 281940"/>
                <a:gd name="connsiteX2" fmla="*/ 0 w 238759"/>
                <a:gd name="connsiteY2" fmla="*/ 278130 h 281940"/>
                <a:gd name="connsiteX3" fmla="*/ 0 w 238759"/>
                <a:gd name="connsiteY3" fmla="*/ 0 h 281940"/>
                <a:gd name="connsiteX4" fmla="*/ 3810 w 238759"/>
                <a:gd name="connsiteY4" fmla="*/ 0 h 281940"/>
                <a:gd name="connsiteX5" fmla="*/ 161290 w 238759"/>
                <a:gd name="connsiteY5" fmla="*/ 127000 h 281940"/>
                <a:gd name="connsiteX6" fmla="*/ 161290 w 238759"/>
                <a:gd name="connsiteY6" fmla="*/ 3810 h 281940"/>
                <a:gd name="connsiteX7" fmla="*/ 238760 w 238759"/>
                <a:gd name="connsiteY7" fmla="*/ 3810 h 281940"/>
                <a:gd name="connsiteX8" fmla="*/ 238760 w 238759"/>
                <a:gd name="connsiteY8" fmla="*/ 281940 h 281940"/>
                <a:gd name="connsiteX9" fmla="*/ 234950 w 238759"/>
                <a:gd name="connsiteY9" fmla="*/ 281940 h 281940"/>
                <a:gd name="connsiteX10" fmla="*/ 77470 w 238759"/>
                <a:gd name="connsiteY10" fmla="*/ 154940 h 281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759" h="281940">
                  <a:moveTo>
                    <a:pt x="77470" y="154940"/>
                  </a:moveTo>
                  <a:lnTo>
                    <a:pt x="77470" y="278130"/>
                  </a:lnTo>
                  <a:lnTo>
                    <a:pt x="0" y="278130"/>
                  </a:lnTo>
                  <a:lnTo>
                    <a:pt x="0" y="0"/>
                  </a:lnTo>
                  <a:lnTo>
                    <a:pt x="3810" y="0"/>
                  </a:lnTo>
                  <a:lnTo>
                    <a:pt x="161290" y="127000"/>
                  </a:lnTo>
                  <a:lnTo>
                    <a:pt x="161290" y="3810"/>
                  </a:lnTo>
                  <a:lnTo>
                    <a:pt x="238760" y="3810"/>
                  </a:lnTo>
                  <a:lnTo>
                    <a:pt x="238760" y="281940"/>
                  </a:lnTo>
                  <a:lnTo>
                    <a:pt x="234950" y="281940"/>
                  </a:lnTo>
                  <a:lnTo>
                    <a:pt x="77470" y="15494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36" name="Group 435">
            <a:extLst>
              <a:ext uri="{FF2B5EF4-FFF2-40B4-BE49-F238E27FC236}">
                <a16:creationId xmlns:a16="http://schemas.microsoft.com/office/drawing/2014/main" id="{16ED3D8C-3D8B-9739-7C2B-506801D8C6F8}"/>
              </a:ext>
            </a:extLst>
          </p:cNvPr>
          <p:cNvGrpSpPr/>
          <p:nvPr/>
        </p:nvGrpSpPr>
        <p:grpSpPr>
          <a:xfrm>
            <a:off x="801369" y="5248909"/>
            <a:ext cx="8455661" cy="494031"/>
            <a:chOff x="801369" y="5248909"/>
            <a:chExt cx="8455661" cy="494031"/>
          </a:xfrm>
        </p:grpSpPr>
        <p:sp>
          <p:nvSpPr>
            <p:cNvPr id="269" name="Freeform 268">
              <a:extLst>
                <a:ext uri="{FF2B5EF4-FFF2-40B4-BE49-F238E27FC236}">
                  <a16:creationId xmlns:a16="http://schemas.microsoft.com/office/drawing/2014/main" id="{0F47FD11-27CA-206A-A3EF-3EBE56EA7C44}"/>
                </a:ext>
              </a:extLst>
            </p:cNvPr>
            <p:cNvSpPr/>
            <p:nvPr/>
          </p:nvSpPr>
          <p:spPr>
            <a:xfrm>
              <a:off x="801369" y="5314950"/>
              <a:ext cx="41910" cy="40640"/>
            </a:xfrm>
            <a:custGeom>
              <a:avLst/>
              <a:gdLst>
                <a:gd name="connsiteX0" fmla="*/ 20320 w 41910"/>
                <a:gd name="connsiteY0" fmla="*/ 0 h 40640"/>
                <a:gd name="connsiteX1" fmla="*/ 41910 w 41910"/>
                <a:gd name="connsiteY1" fmla="*/ 20320 h 40640"/>
                <a:gd name="connsiteX2" fmla="*/ 20320 w 41910"/>
                <a:gd name="connsiteY2" fmla="*/ 40640 h 40640"/>
                <a:gd name="connsiteX3" fmla="*/ 0 w 41910"/>
                <a:gd name="connsiteY3" fmla="*/ 20320 h 40640"/>
                <a:gd name="connsiteX4" fmla="*/ 20320 w 41910"/>
                <a:gd name="connsiteY4" fmla="*/ 0 h 4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10" h="40640">
                  <a:moveTo>
                    <a:pt x="20320" y="0"/>
                  </a:moveTo>
                  <a:cubicBezTo>
                    <a:pt x="33020" y="0"/>
                    <a:pt x="41910" y="7620"/>
                    <a:pt x="41910" y="20320"/>
                  </a:cubicBezTo>
                  <a:cubicBezTo>
                    <a:pt x="41910" y="33020"/>
                    <a:pt x="33020" y="40640"/>
                    <a:pt x="20320" y="40640"/>
                  </a:cubicBezTo>
                  <a:cubicBezTo>
                    <a:pt x="7620" y="40640"/>
                    <a:pt x="0" y="33020"/>
                    <a:pt x="0" y="20320"/>
                  </a:cubicBezTo>
                  <a:cubicBezTo>
                    <a:pt x="0" y="7620"/>
                    <a:pt x="7620" y="0"/>
                    <a:pt x="2032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 269">
              <a:extLst>
                <a:ext uri="{FF2B5EF4-FFF2-40B4-BE49-F238E27FC236}">
                  <a16:creationId xmlns:a16="http://schemas.microsoft.com/office/drawing/2014/main" id="{4C1A0F72-739D-D29F-8502-BE3CACEACBB8}"/>
                </a:ext>
              </a:extLst>
            </p:cNvPr>
            <p:cNvSpPr/>
            <p:nvPr/>
          </p:nvSpPr>
          <p:spPr>
            <a:xfrm>
              <a:off x="925830" y="5248909"/>
              <a:ext cx="135889" cy="170180"/>
            </a:xfrm>
            <a:custGeom>
              <a:avLst/>
              <a:gdLst>
                <a:gd name="connsiteX0" fmla="*/ 135890 w 135889"/>
                <a:gd name="connsiteY0" fmla="*/ 34290 h 170180"/>
                <a:gd name="connsiteX1" fmla="*/ 86360 w 135889"/>
                <a:gd name="connsiteY1" fmla="*/ 21590 h 170180"/>
                <a:gd name="connsiteX2" fmla="*/ 21590 w 135889"/>
                <a:gd name="connsiteY2" fmla="*/ 86360 h 170180"/>
                <a:gd name="connsiteX3" fmla="*/ 86360 w 135889"/>
                <a:gd name="connsiteY3" fmla="*/ 151130 h 170180"/>
                <a:gd name="connsiteX4" fmla="*/ 135890 w 135889"/>
                <a:gd name="connsiteY4" fmla="*/ 138430 h 170180"/>
                <a:gd name="connsiteX5" fmla="*/ 135890 w 135889"/>
                <a:gd name="connsiteY5" fmla="*/ 158750 h 170180"/>
                <a:gd name="connsiteX6" fmla="*/ 86360 w 135889"/>
                <a:gd name="connsiteY6" fmla="*/ 170180 h 170180"/>
                <a:gd name="connsiteX7" fmla="*/ 0 w 135889"/>
                <a:gd name="connsiteY7" fmla="*/ 85090 h 170180"/>
                <a:gd name="connsiteX8" fmla="*/ 86360 w 135889"/>
                <a:gd name="connsiteY8" fmla="*/ 0 h 170180"/>
                <a:gd name="connsiteX9" fmla="*/ 135890 w 135889"/>
                <a:gd name="connsiteY9" fmla="*/ 11430 h 170180"/>
                <a:gd name="connsiteX10" fmla="*/ 135890 w 135889"/>
                <a:gd name="connsiteY10" fmla="*/ 31750 h 17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889" h="170180">
                  <a:moveTo>
                    <a:pt x="135890" y="34290"/>
                  </a:moveTo>
                  <a:cubicBezTo>
                    <a:pt x="125730" y="29210"/>
                    <a:pt x="107950" y="21590"/>
                    <a:pt x="86360" y="21590"/>
                  </a:cubicBezTo>
                  <a:cubicBezTo>
                    <a:pt x="48260" y="21590"/>
                    <a:pt x="21590" y="49530"/>
                    <a:pt x="21590" y="86360"/>
                  </a:cubicBezTo>
                  <a:cubicBezTo>
                    <a:pt x="21590" y="123190"/>
                    <a:pt x="48260" y="151130"/>
                    <a:pt x="86360" y="151130"/>
                  </a:cubicBezTo>
                  <a:cubicBezTo>
                    <a:pt x="124460" y="151130"/>
                    <a:pt x="125730" y="144780"/>
                    <a:pt x="135890" y="138430"/>
                  </a:cubicBezTo>
                  <a:lnTo>
                    <a:pt x="135890" y="158750"/>
                  </a:lnTo>
                  <a:cubicBezTo>
                    <a:pt x="130810" y="162560"/>
                    <a:pt x="111760" y="170180"/>
                    <a:pt x="86360" y="170180"/>
                  </a:cubicBezTo>
                  <a:cubicBezTo>
                    <a:pt x="36830" y="170180"/>
                    <a:pt x="0" y="134620"/>
                    <a:pt x="0" y="85090"/>
                  </a:cubicBezTo>
                  <a:cubicBezTo>
                    <a:pt x="0" y="35560"/>
                    <a:pt x="36830" y="0"/>
                    <a:pt x="86360" y="0"/>
                  </a:cubicBezTo>
                  <a:cubicBezTo>
                    <a:pt x="135890" y="0"/>
                    <a:pt x="129540" y="8890"/>
                    <a:pt x="135890" y="11430"/>
                  </a:cubicBezTo>
                  <a:lnTo>
                    <a:pt x="135890" y="317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 270">
              <a:extLst>
                <a:ext uri="{FF2B5EF4-FFF2-40B4-BE49-F238E27FC236}">
                  <a16:creationId xmlns:a16="http://schemas.microsoft.com/office/drawing/2014/main" id="{E086BC56-7473-7105-FB5C-C68551882995}"/>
                </a:ext>
              </a:extLst>
            </p:cNvPr>
            <p:cNvSpPr/>
            <p:nvPr/>
          </p:nvSpPr>
          <p:spPr>
            <a:xfrm>
              <a:off x="1093469" y="5253990"/>
              <a:ext cx="44450" cy="167639"/>
            </a:xfrm>
            <a:custGeom>
              <a:avLst/>
              <a:gdLst>
                <a:gd name="connsiteX0" fmla="*/ 0 w 44450"/>
                <a:gd name="connsiteY0" fmla="*/ 0 h 167639"/>
                <a:gd name="connsiteX1" fmla="*/ 21590 w 44450"/>
                <a:gd name="connsiteY1" fmla="*/ 0 h 167639"/>
                <a:gd name="connsiteX2" fmla="*/ 21590 w 44450"/>
                <a:gd name="connsiteY2" fmla="*/ 130810 h 167639"/>
                <a:gd name="connsiteX3" fmla="*/ 34290 w 44450"/>
                <a:gd name="connsiteY3" fmla="*/ 148590 h 167639"/>
                <a:gd name="connsiteX4" fmla="*/ 44450 w 44450"/>
                <a:gd name="connsiteY4" fmla="*/ 147320 h 167639"/>
                <a:gd name="connsiteX5" fmla="*/ 44450 w 44450"/>
                <a:gd name="connsiteY5" fmla="*/ 165100 h 167639"/>
                <a:gd name="connsiteX6" fmla="*/ 29210 w 44450"/>
                <a:gd name="connsiteY6" fmla="*/ 167640 h 167639"/>
                <a:gd name="connsiteX7" fmla="*/ 0 w 44450"/>
                <a:gd name="connsiteY7" fmla="*/ 135890 h 167639"/>
                <a:gd name="connsiteX8" fmla="*/ 0 w 44450"/>
                <a:gd name="connsiteY8" fmla="*/ 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39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0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 271">
              <a:extLst>
                <a:ext uri="{FF2B5EF4-FFF2-40B4-BE49-F238E27FC236}">
                  <a16:creationId xmlns:a16="http://schemas.microsoft.com/office/drawing/2014/main" id="{324B75C9-BC1B-53DC-F36E-C7B0D16726B8}"/>
                </a:ext>
              </a:extLst>
            </p:cNvPr>
            <p:cNvSpPr/>
            <p:nvPr/>
          </p:nvSpPr>
          <p:spPr>
            <a:xfrm>
              <a:off x="1156969" y="530225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 272">
              <a:extLst>
                <a:ext uri="{FF2B5EF4-FFF2-40B4-BE49-F238E27FC236}">
                  <a16:creationId xmlns:a16="http://schemas.microsoft.com/office/drawing/2014/main" id="{A1149EA6-4D76-391E-D23D-4EDE3060659F}"/>
                </a:ext>
              </a:extLst>
            </p:cNvPr>
            <p:cNvSpPr/>
            <p:nvPr/>
          </p:nvSpPr>
          <p:spPr>
            <a:xfrm>
              <a:off x="1291589" y="5300979"/>
              <a:ext cx="93980" cy="119379"/>
            </a:xfrm>
            <a:custGeom>
              <a:avLst/>
              <a:gdLst>
                <a:gd name="connsiteX0" fmla="*/ 5080 w 93980"/>
                <a:gd name="connsiteY0" fmla="*/ 8890 h 119379"/>
                <a:gd name="connsiteX1" fmla="*/ 45720 w 93980"/>
                <a:gd name="connsiteY1" fmla="*/ 0 h 119379"/>
                <a:gd name="connsiteX2" fmla="*/ 93980 w 93980"/>
                <a:gd name="connsiteY2" fmla="*/ 44450 h 119379"/>
                <a:gd name="connsiteX3" fmla="*/ 93980 w 93980"/>
                <a:gd name="connsiteY3" fmla="*/ 116840 h 119379"/>
                <a:gd name="connsiteX4" fmla="*/ 74930 w 93980"/>
                <a:gd name="connsiteY4" fmla="*/ 116840 h 119379"/>
                <a:gd name="connsiteX5" fmla="*/ 74930 w 93980"/>
                <a:gd name="connsiteY5" fmla="*/ 102870 h 119379"/>
                <a:gd name="connsiteX6" fmla="*/ 74930 w 93980"/>
                <a:gd name="connsiteY6" fmla="*/ 93980 h 119379"/>
                <a:gd name="connsiteX7" fmla="*/ 74930 w 93980"/>
                <a:gd name="connsiteY7" fmla="*/ 93980 h 119379"/>
                <a:gd name="connsiteX8" fmla="*/ 35560 w 93980"/>
                <a:gd name="connsiteY8" fmla="*/ 119380 h 119379"/>
                <a:gd name="connsiteX9" fmla="*/ 0 w 93980"/>
                <a:gd name="connsiteY9" fmla="*/ 86360 h 119379"/>
                <a:gd name="connsiteX10" fmla="*/ 74930 w 93980"/>
                <a:gd name="connsiteY10" fmla="*/ 50800 h 119379"/>
                <a:gd name="connsiteX11" fmla="*/ 74930 w 93980"/>
                <a:gd name="connsiteY11" fmla="*/ 44450 h 119379"/>
                <a:gd name="connsiteX12" fmla="*/ 44450 w 93980"/>
                <a:gd name="connsiteY12" fmla="*/ 17780 h 119379"/>
                <a:gd name="connsiteX13" fmla="*/ 7620 w 93980"/>
                <a:gd name="connsiteY13" fmla="*/ 27940 h 119379"/>
                <a:gd name="connsiteX14" fmla="*/ 7620 w 93980"/>
                <a:gd name="connsiteY14" fmla="*/ 8890 h 119379"/>
                <a:gd name="connsiteX15" fmla="*/ 72390 w 93980"/>
                <a:gd name="connsiteY15" fmla="*/ 66040 h 119379"/>
                <a:gd name="connsiteX16" fmla="*/ 19050 w 93980"/>
                <a:gd name="connsiteY16" fmla="*/ 85090 h 119379"/>
                <a:gd name="connsiteX17" fmla="*/ 38100 w 93980"/>
                <a:gd name="connsiteY17" fmla="*/ 101600 h 119379"/>
                <a:gd name="connsiteX18" fmla="*/ 72390 w 93980"/>
                <a:gd name="connsiteY18" fmla="*/ 647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80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6040"/>
                  </a:moveTo>
                  <a:cubicBezTo>
                    <a:pt x="35560" y="59690"/>
                    <a:pt x="19050" y="69850"/>
                    <a:pt x="19050" y="85090"/>
                  </a:cubicBezTo>
                  <a:cubicBezTo>
                    <a:pt x="19050" y="100330"/>
                    <a:pt x="26670" y="101600"/>
                    <a:pt x="38100" y="101600"/>
                  </a:cubicBezTo>
                  <a:cubicBezTo>
                    <a:pt x="57150" y="101600"/>
                    <a:pt x="72390" y="82550"/>
                    <a:pt x="7239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 273">
              <a:extLst>
                <a:ext uri="{FF2B5EF4-FFF2-40B4-BE49-F238E27FC236}">
                  <a16:creationId xmlns:a16="http://schemas.microsoft.com/office/drawing/2014/main" id="{3033A557-78A2-1031-998B-DE571D9993C6}"/>
                </a:ext>
              </a:extLst>
            </p:cNvPr>
            <p:cNvSpPr/>
            <p:nvPr/>
          </p:nvSpPr>
          <p:spPr>
            <a:xfrm>
              <a:off x="1422400" y="5302250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 274">
              <a:extLst>
                <a:ext uri="{FF2B5EF4-FFF2-40B4-BE49-F238E27FC236}">
                  <a16:creationId xmlns:a16="http://schemas.microsoft.com/office/drawing/2014/main" id="{82C26445-5451-7416-711C-4D850AC91F2B}"/>
                </a:ext>
              </a:extLst>
            </p:cNvPr>
            <p:cNvSpPr/>
            <p:nvPr/>
          </p:nvSpPr>
          <p:spPr>
            <a:xfrm>
              <a:off x="1513839" y="5253990"/>
              <a:ext cx="44450" cy="167639"/>
            </a:xfrm>
            <a:custGeom>
              <a:avLst/>
              <a:gdLst>
                <a:gd name="connsiteX0" fmla="*/ 0 w 44450"/>
                <a:gd name="connsiteY0" fmla="*/ 0 h 167639"/>
                <a:gd name="connsiteX1" fmla="*/ 21590 w 44450"/>
                <a:gd name="connsiteY1" fmla="*/ 0 h 167639"/>
                <a:gd name="connsiteX2" fmla="*/ 21590 w 44450"/>
                <a:gd name="connsiteY2" fmla="*/ 130810 h 167639"/>
                <a:gd name="connsiteX3" fmla="*/ 34290 w 44450"/>
                <a:gd name="connsiteY3" fmla="*/ 148590 h 167639"/>
                <a:gd name="connsiteX4" fmla="*/ 44450 w 44450"/>
                <a:gd name="connsiteY4" fmla="*/ 147320 h 167639"/>
                <a:gd name="connsiteX5" fmla="*/ 44450 w 44450"/>
                <a:gd name="connsiteY5" fmla="*/ 165100 h 167639"/>
                <a:gd name="connsiteX6" fmla="*/ 29210 w 44450"/>
                <a:gd name="connsiteY6" fmla="*/ 167640 h 167639"/>
                <a:gd name="connsiteX7" fmla="*/ 0 w 44450"/>
                <a:gd name="connsiteY7" fmla="*/ 135890 h 167639"/>
                <a:gd name="connsiteX8" fmla="*/ 0 w 44450"/>
                <a:gd name="connsiteY8" fmla="*/ 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39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0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 275">
              <a:extLst>
                <a:ext uri="{FF2B5EF4-FFF2-40B4-BE49-F238E27FC236}">
                  <a16:creationId xmlns:a16="http://schemas.microsoft.com/office/drawing/2014/main" id="{4C87F9C4-1194-432C-6D6C-778A6ADCA8E5}"/>
                </a:ext>
              </a:extLst>
            </p:cNvPr>
            <p:cNvSpPr/>
            <p:nvPr/>
          </p:nvSpPr>
          <p:spPr>
            <a:xfrm>
              <a:off x="1559221" y="5304790"/>
              <a:ext cx="120988" cy="167639"/>
            </a:xfrm>
            <a:custGeom>
              <a:avLst/>
              <a:gdLst>
                <a:gd name="connsiteX0" fmla="*/ 2878 w 120988"/>
                <a:gd name="connsiteY0" fmla="*/ 147320 h 167639"/>
                <a:gd name="connsiteX1" fmla="*/ 15578 w 120988"/>
                <a:gd name="connsiteY1" fmla="*/ 148590 h 167639"/>
                <a:gd name="connsiteX2" fmla="*/ 51138 w 120988"/>
                <a:gd name="connsiteY2" fmla="*/ 113030 h 167639"/>
                <a:gd name="connsiteX3" fmla="*/ 2878 w 120988"/>
                <a:gd name="connsiteY3" fmla="*/ 0 h 167639"/>
                <a:gd name="connsiteX4" fmla="*/ 27008 w 120988"/>
                <a:gd name="connsiteY4" fmla="*/ 0 h 167639"/>
                <a:gd name="connsiteX5" fmla="*/ 43518 w 120988"/>
                <a:gd name="connsiteY5" fmla="*/ 41910 h 167639"/>
                <a:gd name="connsiteX6" fmla="*/ 62568 w 120988"/>
                <a:gd name="connsiteY6" fmla="*/ 91440 h 167639"/>
                <a:gd name="connsiteX7" fmla="*/ 81618 w 120988"/>
                <a:gd name="connsiteY7" fmla="*/ 41910 h 167639"/>
                <a:gd name="connsiteX8" fmla="*/ 96858 w 120988"/>
                <a:gd name="connsiteY8" fmla="*/ 0 h 167639"/>
                <a:gd name="connsiteX9" fmla="*/ 120988 w 120988"/>
                <a:gd name="connsiteY9" fmla="*/ 0 h 167639"/>
                <a:gd name="connsiteX10" fmla="*/ 76538 w 120988"/>
                <a:gd name="connsiteY10" fmla="*/ 109220 h 167639"/>
                <a:gd name="connsiteX11" fmla="*/ 18118 w 120988"/>
                <a:gd name="connsiteY11" fmla="*/ 167640 h 167639"/>
                <a:gd name="connsiteX12" fmla="*/ 2878 w 120988"/>
                <a:gd name="connsiteY12" fmla="*/ 165100 h 167639"/>
                <a:gd name="connsiteX13" fmla="*/ 2878 w 120988"/>
                <a:gd name="connsiteY13" fmla="*/ 14732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988" h="167639">
                  <a:moveTo>
                    <a:pt x="2878" y="147320"/>
                  </a:moveTo>
                  <a:cubicBezTo>
                    <a:pt x="5418" y="147320"/>
                    <a:pt x="9228" y="148590"/>
                    <a:pt x="15578" y="148590"/>
                  </a:cubicBezTo>
                  <a:cubicBezTo>
                    <a:pt x="33358" y="148590"/>
                    <a:pt x="43518" y="133350"/>
                    <a:pt x="51138" y="113030"/>
                  </a:cubicBezTo>
                  <a:lnTo>
                    <a:pt x="2878" y="0"/>
                  </a:lnTo>
                  <a:lnTo>
                    <a:pt x="27008" y="0"/>
                  </a:lnTo>
                  <a:lnTo>
                    <a:pt x="43518" y="41910"/>
                  </a:lnTo>
                  <a:cubicBezTo>
                    <a:pt x="49868" y="58420"/>
                    <a:pt x="56218" y="74930"/>
                    <a:pt x="62568" y="91440"/>
                  </a:cubicBezTo>
                  <a:cubicBezTo>
                    <a:pt x="68918" y="78740"/>
                    <a:pt x="76538" y="55880"/>
                    <a:pt x="81618" y="41910"/>
                  </a:cubicBezTo>
                  <a:lnTo>
                    <a:pt x="96858" y="0"/>
                  </a:lnTo>
                  <a:lnTo>
                    <a:pt x="120988" y="0"/>
                  </a:lnTo>
                  <a:lnTo>
                    <a:pt x="76538" y="109220"/>
                  </a:lnTo>
                  <a:cubicBezTo>
                    <a:pt x="61298" y="147320"/>
                    <a:pt x="48598" y="167640"/>
                    <a:pt x="18118" y="167640"/>
                  </a:cubicBezTo>
                  <a:cubicBezTo>
                    <a:pt x="-12362" y="167640"/>
                    <a:pt x="5418" y="167640"/>
                    <a:pt x="2878" y="165100"/>
                  </a:cubicBezTo>
                  <a:lnTo>
                    <a:pt x="2878" y="1473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 276">
              <a:extLst>
                <a:ext uri="{FF2B5EF4-FFF2-40B4-BE49-F238E27FC236}">
                  <a16:creationId xmlns:a16="http://schemas.microsoft.com/office/drawing/2014/main" id="{F1262960-2787-9EA6-704A-1A4E38687F75}"/>
                </a:ext>
              </a:extLst>
            </p:cNvPr>
            <p:cNvSpPr/>
            <p:nvPr/>
          </p:nvSpPr>
          <p:spPr>
            <a:xfrm>
              <a:off x="1756410" y="5302250"/>
              <a:ext cx="95250" cy="119379"/>
            </a:xfrm>
            <a:custGeom>
              <a:avLst/>
              <a:gdLst>
                <a:gd name="connsiteX0" fmla="*/ 60960 w 95250"/>
                <a:gd name="connsiteY0" fmla="*/ 100330 h 119379"/>
                <a:gd name="connsiteX1" fmla="*/ 95250 w 95250"/>
                <a:gd name="connsiteY1" fmla="*/ 90170 h 119379"/>
                <a:gd name="connsiteX2" fmla="*/ 95250 w 95250"/>
                <a:gd name="connsiteY2" fmla="*/ 110490 h 119379"/>
                <a:gd name="connsiteX3" fmla="*/ 59690 w 95250"/>
                <a:gd name="connsiteY3" fmla="*/ 119380 h 119379"/>
                <a:gd name="connsiteX4" fmla="*/ 0 w 95250"/>
                <a:gd name="connsiteY4" fmla="*/ 59690 h 119379"/>
                <a:gd name="connsiteX5" fmla="*/ 59690 w 95250"/>
                <a:gd name="connsiteY5" fmla="*/ 0 h 119379"/>
                <a:gd name="connsiteX6" fmla="*/ 95250 w 95250"/>
                <a:gd name="connsiteY6" fmla="*/ 8890 h 119379"/>
                <a:gd name="connsiteX7" fmla="*/ 95250 w 95250"/>
                <a:gd name="connsiteY7" fmla="*/ 29210 h 119379"/>
                <a:gd name="connsiteX8" fmla="*/ 60960 w 95250"/>
                <a:gd name="connsiteY8" fmla="*/ 19050 h 119379"/>
                <a:gd name="connsiteX9" fmla="*/ 21590 w 95250"/>
                <a:gd name="connsiteY9" fmla="*/ 59690 h 119379"/>
                <a:gd name="connsiteX10" fmla="*/ 60960 w 95250"/>
                <a:gd name="connsiteY10" fmla="*/ 10033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79">
                  <a:moveTo>
                    <a:pt x="60960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9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90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0" y="19050"/>
                  </a:cubicBezTo>
                  <a:cubicBezTo>
                    <a:pt x="38100" y="19050"/>
                    <a:pt x="21590" y="35560"/>
                    <a:pt x="21590" y="59690"/>
                  </a:cubicBezTo>
                  <a:cubicBezTo>
                    <a:pt x="21590" y="83820"/>
                    <a:pt x="38100" y="100330"/>
                    <a:pt x="6096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 277">
              <a:extLst>
                <a:ext uri="{FF2B5EF4-FFF2-40B4-BE49-F238E27FC236}">
                  <a16:creationId xmlns:a16="http://schemas.microsoft.com/office/drawing/2014/main" id="{E651DCF9-1E11-A1F9-9F1E-3B0FADC9EAAE}"/>
                </a:ext>
              </a:extLst>
            </p:cNvPr>
            <p:cNvSpPr/>
            <p:nvPr/>
          </p:nvSpPr>
          <p:spPr>
            <a:xfrm>
              <a:off x="1875789" y="5300979"/>
              <a:ext cx="116839" cy="119379"/>
            </a:xfrm>
            <a:custGeom>
              <a:avLst/>
              <a:gdLst>
                <a:gd name="connsiteX0" fmla="*/ 116840 w 116839"/>
                <a:gd name="connsiteY0" fmla="*/ 59690 h 119379"/>
                <a:gd name="connsiteX1" fmla="*/ 58420 w 116839"/>
                <a:gd name="connsiteY1" fmla="*/ 119380 h 119379"/>
                <a:gd name="connsiteX2" fmla="*/ 0 w 116839"/>
                <a:gd name="connsiteY2" fmla="*/ 59690 h 119379"/>
                <a:gd name="connsiteX3" fmla="*/ 58420 w 116839"/>
                <a:gd name="connsiteY3" fmla="*/ 0 h 119379"/>
                <a:gd name="connsiteX4" fmla="*/ 116840 w 116839"/>
                <a:gd name="connsiteY4" fmla="*/ 59690 h 119379"/>
                <a:gd name="connsiteX5" fmla="*/ 96520 w 116839"/>
                <a:gd name="connsiteY5" fmla="*/ 59690 h 119379"/>
                <a:gd name="connsiteX6" fmla="*/ 58420 w 116839"/>
                <a:gd name="connsiteY6" fmla="*/ 17780 h 119379"/>
                <a:gd name="connsiteX7" fmla="*/ 20320 w 116839"/>
                <a:gd name="connsiteY7" fmla="*/ 59690 h 119379"/>
                <a:gd name="connsiteX8" fmla="*/ 58420 w 116839"/>
                <a:gd name="connsiteY8" fmla="*/ 101600 h 119379"/>
                <a:gd name="connsiteX9" fmla="*/ 96520 w 116839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39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4290"/>
                    <a:pt x="20320" y="59690"/>
                  </a:cubicBezTo>
                  <a:cubicBezTo>
                    <a:pt x="20320" y="8509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 278">
              <a:extLst>
                <a:ext uri="{FF2B5EF4-FFF2-40B4-BE49-F238E27FC236}">
                  <a16:creationId xmlns:a16="http://schemas.microsoft.com/office/drawing/2014/main" id="{50096170-C302-6544-F1B8-D71156FA2AE9}"/>
                </a:ext>
              </a:extLst>
            </p:cNvPr>
            <p:cNvSpPr/>
            <p:nvPr/>
          </p:nvSpPr>
          <p:spPr>
            <a:xfrm>
              <a:off x="2025650" y="5300979"/>
              <a:ext cx="177800" cy="120650"/>
            </a:xfrm>
            <a:custGeom>
              <a:avLst/>
              <a:gdLst>
                <a:gd name="connsiteX0" fmla="*/ 21590 w 177800"/>
                <a:gd name="connsiteY0" fmla="*/ 2540 h 120650"/>
                <a:gd name="connsiteX1" fmla="*/ 21590 w 177800"/>
                <a:gd name="connsiteY1" fmla="*/ 19050 h 120650"/>
                <a:gd name="connsiteX2" fmla="*/ 21590 w 177800"/>
                <a:gd name="connsiteY2" fmla="*/ 27940 h 120650"/>
                <a:gd name="connsiteX3" fmla="*/ 21590 w 177800"/>
                <a:gd name="connsiteY3" fmla="*/ 27940 h 120650"/>
                <a:gd name="connsiteX4" fmla="*/ 63500 w 177800"/>
                <a:gd name="connsiteY4" fmla="*/ 0 h 120650"/>
                <a:gd name="connsiteX5" fmla="*/ 97790 w 177800"/>
                <a:gd name="connsiteY5" fmla="*/ 26670 h 120650"/>
                <a:gd name="connsiteX6" fmla="*/ 97790 w 177800"/>
                <a:gd name="connsiteY6" fmla="*/ 26670 h 120650"/>
                <a:gd name="connsiteX7" fmla="*/ 137160 w 177800"/>
                <a:gd name="connsiteY7" fmla="*/ 0 h 120650"/>
                <a:gd name="connsiteX8" fmla="*/ 177800 w 177800"/>
                <a:gd name="connsiteY8" fmla="*/ 45720 h 120650"/>
                <a:gd name="connsiteX9" fmla="*/ 177800 w 177800"/>
                <a:gd name="connsiteY9" fmla="*/ 118110 h 120650"/>
                <a:gd name="connsiteX10" fmla="*/ 156210 w 177800"/>
                <a:gd name="connsiteY10" fmla="*/ 118110 h 120650"/>
                <a:gd name="connsiteX11" fmla="*/ 156210 w 177800"/>
                <a:gd name="connsiteY11" fmla="*/ 50800 h 120650"/>
                <a:gd name="connsiteX12" fmla="*/ 134620 w 177800"/>
                <a:gd name="connsiteY12" fmla="*/ 21590 h 120650"/>
                <a:gd name="connsiteX13" fmla="*/ 100330 w 177800"/>
                <a:gd name="connsiteY13" fmla="*/ 66040 h 120650"/>
                <a:gd name="connsiteX14" fmla="*/ 100330 w 177800"/>
                <a:gd name="connsiteY14" fmla="*/ 119380 h 120650"/>
                <a:gd name="connsiteX15" fmla="*/ 78740 w 177800"/>
                <a:gd name="connsiteY15" fmla="*/ 119380 h 120650"/>
                <a:gd name="connsiteX16" fmla="*/ 78740 w 177800"/>
                <a:gd name="connsiteY16" fmla="*/ 52070 h 120650"/>
                <a:gd name="connsiteX17" fmla="*/ 57150 w 177800"/>
                <a:gd name="connsiteY17" fmla="*/ 22860 h 120650"/>
                <a:gd name="connsiteX18" fmla="*/ 21590 w 177800"/>
                <a:gd name="connsiteY18" fmla="*/ 67310 h 120650"/>
                <a:gd name="connsiteX19" fmla="*/ 21590 w 177800"/>
                <a:gd name="connsiteY19" fmla="*/ 120650 h 120650"/>
                <a:gd name="connsiteX20" fmla="*/ 0 w 177800"/>
                <a:gd name="connsiteY20" fmla="*/ 120650 h 120650"/>
                <a:gd name="connsiteX21" fmla="*/ 0 w 177800"/>
                <a:gd name="connsiteY21" fmla="*/ 6350 h 120650"/>
                <a:gd name="connsiteX22" fmla="*/ 20320 w 177800"/>
                <a:gd name="connsiteY22" fmla="*/ 635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800" h="120650">
                  <a:moveTo>
                    <a:pt x="21590" y="2540"/>
                  </a:moveTo>
                  <a:lnTo>
                    <a:pt x="21590" y="19050"/>
                  </a:lnTo>
                  <a:cubicBezTo>
                    <a:pt x="21590" y="24130"/>
                    <a:pt x="21590" y="26670"/>
                    <a:pt x="21590" y="27940"/>
                  </a:cubicBezTo>
                  <a:lnTo>
                    <a:pt x="21590" y="27940"/>
                  </a:lnTo>
                  <a:cubicBezTo>
                    <a:pt x="27940" y="12700"/>
                    <a:pt x="44450" y="0"/>
                    <a:pt x="63500" y="0"/>
                  </a:cubicBezTo>
                  <a:cubicBezTo>
                    <a:pt x="82550" y="0"/>
                    <a:pt x="93980" y="8890"/>
                    <a:pt x="97790" y="26670"/>
                  </a:cubicBezTo>
                  <a:lnTo>
                    <a:pt x="97790" y="26670"/>
                  </a:lnTo>
                  <a:cubicBezTo>
                    <a:pt x="105410" y="12700"/>
                    <a:pt x="119380" y="0"/>
                    <a:pt x="137160" y="0"/>
                  </a:cubicBezTo>
                  <a:cubicBezTo>
                    <a:pt x="165100" y="0"/>
                    <a:pt x="177800" y="16510"/>
                    <a:pt x="177800" y="45720"/>
                  </a:cubicBezTo>
                  <a:lnTo>
                    <a:pt x="177800" y="118110"/>
                  </a:lnTo>
                  <a:lnTo>
                    <a:pt x="156210" y="118110"/>
                  </a:lnTo>
                  <a:lnTo>
                    <a:pt x="156210" y="50800"/>
                  </a:lnTo>
                  <a:cubicBezTo>
                    <a:pt x="156210" y="34290"/>
                    <a:pt x="152400" y="21590"/>
                    <a:pt x="134620" y="21590"/>
                  </a:cubicBezTo>
                  <a:cubicBezTo>
                    <a:pt x="116840" y="21590"/>
                    <a:pt x="100330" y="44450"/>
                    <a:pt x="100330" y="66040"/>
                  </a:cubicBezTo>
                  <a:lnTo>
                    <a:pt x="100330" y="119380"/>
                  </a:lnTo>
                  <a:lnTo>
                    <a:pt x="78740" y="119380"/>
                  </a:lnTo>
                  <a:lnTo>
                    <a:pt x="78740" y="52070"/>
                  </a:lnTo>
                  <a:cubicBezTo>
                    <a:pt x="78740" y="36830"/>
                    <a:pt x="76200" y="22860"/>
                    <a:pt x="57150" y="22860"/>
                  </a:cubicBezTo>
                  <a:cubicBezTo>
                    <a:pt x="38100" y="22860"/>
                    <a:pt x="21590" y="45720"/>
                    <a:pt x="21590" y="67310"/>
                  </a:cubicBezTo>
                  <a:lnTo>
                    <a:pt x="21590" y="120650"/>
                  </a:lnTo>
                  <a:lnTo>
                    <a:pt x="0" y="120650"/>
                  </a:lnTo>
                  <a:lnTo>
                    <a:pt x="0" y="635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 279">
              <a:extLst>
                <a:ext uri="{FF2B5EF4-FFF2-40B4-BE49-F238E27FC236}">
                  <a16:creationId xmlns:a16="http://schemas.microsoft.com/office/drawing/2014/main" id="{D727C4EA-717F-0837-1736-727026DA282E}"/>
                </a:ext>
              </a:extLst>
            </p:cNvPr>
            <p:cNvSpPr/>
            <p:nvPr/>
          </p:nvSpPr>
          <p:spPr>
            <a:xfrm>
              <a:off x="2241550" y="5300979"/>
              <a:ext cx="177800" cy="120650"/>
            </a:xfrm>
            <a:custGeom>
              <a:avLst/>
              <a:gdLst>
                <a:gd name="connsiteX0" fmla="*/ 21590 w 177800"/>
                <a:gd name="connsiteY0" fmla="*/ 2540 h 120650"/>
                <a:gd name="connsiteX1" fmla="*/ 21590 w 177800"/>
                <a:gd name="connsiteY1" fmla="*/ 19050 h 120650"/>
                <a:gd name="connsiteX2" fmla="*/ 21590 w 177800"/>
                <a:gd name="connsiteY2" fmla="*/ 27940 h 120650"/>
                <a:gd name="connsiteX3" fmla="*/ 21590 w 177800"/>
                <a:gd name="connsiteY3" fmla="*/ 27940 h 120650"/>
                <a:gd name="connsiteX4" fmla="*/ 63500 w 177800"/>
                <a:gd name="connsiteY4" fmla="*/ 0 h 120650"/>
                <a:gd name="connsiteX5" fmla="*/ 97790 w 177800"/>
                <a:gd name="connsiteY5" fmla="*/ 26670 h 120650"/>
                <a:gd name="connsiteX6" fmla="*/ 97790 w 177800"/>
                <a:gd name="connsiteY6" fmla="*/ 26670 h 120650"/>
                <a:gd name="connsiteX7" fmla="*/ 137160 w 177800"/>
                <a:gd name="connsiteY7" fmla="*/ 0 h 120650"/>
                <a:gd name="connsiteX8" fmla="*/ 177800 w 177800"/>
                <a:gd name="connsiteY8" fmla="*/ 45720 h 120650"/>
                <a:gd name="connsiteX9" fmla="*/ 177800 w 177800"/>
                <a:gd name="connsiteY9" fmla="*/ 118110 h 120650"/>
                <a:gd name="connsiteX10" fmla="*/ 156210 w 177800"/>
                <a:gd name="connsiteY10" fmla="*/ 118110 h 120650"/>
                <a:gd name="connsiteX11" fmla="*/ 156210 w 177800"/>
                <a:gd name="connsiteY11" fmla="*/ 50800 h 120650"/>
                <a:gd name="connsiteX12" fmla="*/ 134620 w 177800"/>
                <a:gd name="connsiteY12" fmla="*/ 21590 h 120650"/>
                <a:gd name="connsiteX13" fmla="*/ 100330 w 177800"/>
                <a:gd name="connsiteY13" fmla="*/ 66040 h 120650"/>
                <a:gd name="connsiteX14" fmla="*/ 100330 w 177800"/>
                <a:gd name="connsiteY14" fmla="*/ 119380 h 120650"/>
                <a:gd name="connsiteX15" fmla="*/ 78740 w 177800"/>
                <a:gd name="connsiteY15" fmla="*/ 119380 h 120650"/>
                <a:gd name="connsiteX16" fmla="*/ 78740 w 177800"/>
                <a:gd name="connsiteY16" fmla="*/ 52070 h 120650"/>
                <a:gd name="connsiteX17" fmla="*/ 57150 w 177800"/>
                <a:gd name="connsiteY17" fmla="*/ 22860 h 120650"/>
                <a:gd name="connsiteX18" fmla="*/ 21590 w 177800"/>
                <a:gd name="connsiteY18" fmla="*/ 67310 h 120650"/>
                <a:gd name="connsiteX19" fmla="*/ 21590 w 177800"/>
                <a:gd name="connsiteY19" fmla="*/ 120650 h 120650"/>
                <a:gd name="connsiteX20" fmla="*/ 0 w 177800"/>
                <a:gd name="connsiteY20" fmla="*/ 120650 h 120650"/>
                <a:gd name="connsiteX21" fmla="*/ 0 w 177800"/>
                <a:gd name="connsiteY21" fmla="*/ 6350 h 120650"/>
                <a:gd name="connsiteX22" fmla="*/ 20320 w 177800"/>
                <a:gd name="connsiteY22" fmla="*/ 635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800" h="120650">
                  <a:moveTo>
                    <a:pt x="21590" y="2540"/>
                  </a:moveTo>
                  <a:lnTo>
                    <a:pt x="21590" y="19050"/>
                  </a:lnTo>
                  <a:cubicBezTo>
                    <a:pt x="21590" y="24130"/>
                    <a:pt x="21590" y="26670"/>
                    <a:pt x="21590" y="27940"/>
                  </a:cubicBezTo>
                  <a:lnTo>
                    <a:pt x="21590" y="27940"/>
                  </a:lnTo>
                  <a:cubicBezTo>
                    <a:pt x="27940" y="12700"/>
                    <a:pt x="44450" y="0"/>
                    <a:pt x="63500" y="0"/>
                  </a:cubicBezTo>
                  <a:cubicBezTo>
                    <a:pt x="82550" y="0"/>
                    <a:pt x="93980" y="8890"/>
                    <a:pt x="97790" y="26670"/>
                  </a:cubicBezTo>
                  <a:lnTo>
                    <a:pt x="97790" y="26670"/>
                  </a:lnTo>
                  <a:cubicBezTo>
                    <a:pt x="105410" y="12700"/>
                    <a:pt x="119380" y="0"/>
                    <a:pt x="137160" y="0"/>
                  </a:cubicBezTo>
                  <a:cubicBezTo>
                    <a:pt x="165100" y="0"/>
                    <a:pt x="177800" y="16510"/>
                    <a:pt x="177800" y="45720"/>
                  </a:cubicBezTo>
                  <a:lnTo>
                    <a:pt x="177800" y="118110"/>
                  </a:lnTo>
                  <a:lnTo>
                    <a:pt x="156210" y="118110"/>
                  </a:lnTo>
                  <a:lnTo>
                    <a:pt x="156210" y="50800"/>
                  </a:lnTo>
                  <a:cubicBezTo>
                    <a:pt x="156210" y="34290"/>
                    <a:pt x="152400" y="21590"/>
                    <a:pt x="134620" y="21590"/>
                  </a:cubicBezTo>
                  <a:cubicBezTo>
                    <a:pt x="116840" y="21590"/>
                    <a:pt x="100330" y="44450"/>
                    <a:pt x="100330" y="66040"/>
                  </a:cubicBezTo>
                  <a:lnTo>
                    <a:pt x="100330" y="119380"/>
                  </a:lnTo>
                  <a:lnTo>
                    <a:pt x="78740" y="119380"/>
                  </a:lnTo>
                  <a:lnTo>
                    <a:pt x="78740" y="52070"/>
                  </a:lnTo>
                  <a:cubicBezTo>
                    <a:pt x="78740" y="36830"/>
                    <a:pt x="76200" y="22860"/>
                    <a:pt x="57150" y="22860"/>
                  </a:cubicBezTo>
                  <a:cubicBezTo>
                    <a:pt x="38100" y="22860"/>
                    <a:pt x="21590" y="45720"/>
                    <a:pt x="21590" y="67310"/>
                  </a:cubicBezTo>
                  <a:lnTo>
                    <a:pt x="21590" y="120650"/>
                  </a:lnTo>
                  <a:lnTo>
                    <a:pt x="0" y="120650"/>
                  </a:lnTo>
                  <a:lnTo>
                    <a:pt x="0" y="635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 280">
              <a:extLst>
                <a:ext uri="{FF2B5EF4-FFF2-40B4-BE49-F238E27FC236}">
                  <a16:creationId xmlns:a16="http://schemas.microsoft.com/office/drawing/2014/main" id="{FE2CE673-83D7-88EB-1CD2-F77E80D305FC}"/>
                </a:ext>
              </a:extLst>
            </p:cNvPr>
            <p:cNvSpPr/>
            <p:nvPr/>
          </p:nvSpPr>
          <p:spPr>
            <a:xfrm>
              <a:off x="2457450" y="5302250"/>
              <a:ext cx="101600" cy="118109"/>
            </a:xfrm>
            <a:custGeom>
              <a:avLst/>
              <a:gdLst>
                <a:gd name="connsiteX0" fmla="*/ 81280 w 101600"/>
                <a:gd name="connsiteY0" fmla="*/ 115570 h 118109"/>
                <a:gd name="connsiteX1" fmla="*/ 81280 w 101600"/>
                <a:gd name="connsiteY1" fmla="*/ 99060 h 118109"/>
                <a:gd name="connsiteX2" fmla="*/ 81280 w 101600"/>
                <a:gd name="connsiteY2" fmla="*/ 90170 h 118109"/>
                <a:gd name="connsiteX3" fmla="*/ 81280 w 101600"/>
                <a:gd name="connsiteY3" fmla="*/ 90170 h 118109"/>
                <a:gd name="connsiteX4" fmla="*/ 39370 w 101600"/>
                <a:gd name="connsiteY4" fmla="*/ 118110 h 118109"/>
                <a:gd name="connsiteX5" fmla="*/ 0 w 101600"/>
                <a:gd name="connsiteY5" fmla="*/ 72390 h 118109"/>
                <a:gd name="connsiteX6" fmla="*/ 0 w 101600"/>
                <a:gd name="connsiteY6" fmla="*/ 0 h 118109"/>
                <a:gd name="connsiteX7" fmla="*/ 21590 w 101600"/>
                <a:gd name="connsiteY7" fmla="*/ 0 h 118109"/>
                <a:gd name="connsiteX8" fmla="*/ 21590 w 101600"/>
                <a:gd name="connsiteY8" fmla="*/ 67310 h 118109"/>
                <a:gd name="connsiteX9" fmla="*/ 43180 w 101600"/>
                <a:gd name="connsiteY9" fmla="*/ 97790 h 118109"/>
                <a:gd name="connsiteX10" fmla="*/ 80010 w 101600"/>
                <a:gd name="connsiteY10" fmla="*/ 57150 h 118109"/>
                <a:gd name="connsiteX11" fmla="*/ 80010 w 101600"/>
                <a:gd name="connsiteY11" fmla="*/ 1270 h 118109"/>
                <a:gd name="connsiteX12" fmla="*/ 101600 w 101600"/>
                <a:gd name="connsiteY12" fmla="*/ 1270 h 118109"/>
                <a:gd name="connsiteX13" fmla="*/ 101600 w 101600"/>
                <a:gd name="connsiteY13" fmla="*/ 115570 h 118109"/>
                <a:gd name="connsiteX14" fmla="*/ 81280 w 101600"/>
                <a:gd name="connsiteY14" fmla="*/ 11557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00" h="118109">
                  <a:moveTo>
                    <a:pt x="81280" y="115570"/>
                  </a:moveTo>
                  <a:lnTo>
                    <a:pt x="81280" y="99060"/>
                  </a:lnTo>
                  <a:cubicBezTo>
                    <a:pt x="81280" y="93980"/>
                    <a:pt x="81280" y="91440"/>
                    <a:pt x="81280" y="90170"/>
                  </a:cubicBezTo>
                  <a:lnTo>
                    <a:pt x="81280" y="90170"/>
                  </a:lnTo>
                  <a:cubicBezTo>
                    <a:pt x="77470" y="100330"/>
                    <a:pt x="62230" y="118110"/>
                    <a:pt x="39370" y="118110"/>
                  </a:cubicBezTo>
                  <a:cubicBezTo>
                    <a:pt x="16510" y="118110"/>
                    <a:pt x="0" y="101600"/>
                    <a:pt x="0" y="72390"/>
                  </a:cubicBezTo>
                  <a:lnTo>
                    <a:pt x="0" y="0"/>
                  </a:lnTo>
                  <a:lnTo>
                    <a:pt x="21590" y="0"/>
                  </a:lnTo>
                  <a:lnTo>
                    <a:pt x="21590" y="67310"/>
                  </a:lnTo>
                  <a:cubicBezTo>
                    <a:pt x="21590" y="82550"/>
                    <a:pt x="24130" y="97790"/>
                    <a:pt x="43180" y="97790"/>
                  </a:cubicBezTo>
                  <a:cubicBezTo>
                    <a:pt x="62230" y="97790"/>
                    <a:pt x="80010" y="80010"/>
                    <a:pt x="80010" y="57150"/>
                  </a:cubicBezTo>
                  <a:lnTo>
                    <a:pt x="80010" y="1270"/>
                  </a:lnTo>
                  <a:lnTo>
                    <a:pt x="101600" y="1270"/>
                  </a:lnTo>
                  <a:lnTo>
                    <a:pt x="101600" y="115570"/>
                  </a:lnTo>
                  <a:lnTo>
                    <a:pt x="8128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2DCB9753-DC64-1599-D2B2-F6BE836F34A2}"/>
                </a:ext>
              </a:extLst>
            </p:cNvPr>
            <p:cNvSpPr/>
            <p:nvPr/>
          </p:nvSpPr>
          <p:spPr>
            <a:xfrm>
              <a:off x="2602229" y="5300979"/>
              <a:ext cx="102870" cy="118110"/>
            </a:xfrm>
            <a:custGeom>
              <a:avLst/>
              <a:gdLst>
                <a:gd name="connsiteX0" fmla="*/ 20320 w 102870"/>
                <a:gd name="connsiteY0" fmla="*/ 2540 h 118110"/>
                <a:gd name="connsiteX1" fmla="*/ 20320 w 102870"/>
                <a:gd name="connsiteY1" fmla="*/ 19050 h 118110"/>
                <a:gd name="connsiteX2" fmla="*/ 20320 w 102870"/>
                <a:gd name="connsiteY2" fmla="*/ 27940 h 118110"/>
                <a:gd name="connsiteX3" fmla="*/ 20320 w 102870"/>
                <a:gd name="connsiteY3" fmla="*/ 27940 h 118110"/>
                <a:gd name="connsiteX4" fmla="*/ 63500 w 102870"/>
                <a:gd name="connsiteY4" fmla="*/ 0 h 118110"/>
                <a:gd name="connsiteX5" fmla="*/ 102870 w 102870"/>
                <a:gd name="connsiteY5" fmla="*/ 45720 h 118110"/>
                <a:gd name="connsiteX6" fmla="*/ 102870 w 102870"/>
                <a:gd name="connsiteY6" fmla="*/ 118110 h 118110"/>
                <a:gd name="connsiteX7" fmla="*/ 81280 w 102870"/>
                <a:gd name="connsiteY7" fmla="*/ 118110 h 118110"/>
                <a:gd name="connsiteX8" fmla="*/ 81280 w 102870"/>
                <a:gd name="connsiteY8" fmla="*/ 50800 h 118110"/>
                <a:gd name="connsiteX9" fmla="*/ 59690 w 102870"/>
                <a:gd name="connsiteY9" fmla="*/ 20320 h 118110"/>
                <a:gd name="connsiteX10" fmla="*/ 21590 w 102870"/>
                <a:gd name="connsiteY10" fmla="*/ 60960 h 118110"/>
                <a:gd name="connsiteX11" fmla="*/ 21590 w 102870"/>
                <a:gd name="connsiteY11" fmla="*/ 116840 h 118110"/>
                <a:gd name="connsiteX12" fmla="*/ 0 w 102870"/>
                <a:gd name="connsiteY12" fmla="*/ 116840 h 118110"/>
                <a:gd name="connsiteX13" fmla="*/ 0 w 102870"/>
                <a:gd name="connsiteY13" fmla="*/ 2540 h 118110"/>
                <a:gd name="connsiteX14" fmla="*/ 20320 w 102870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 282">
              <a:extLst>
                <a:ext uri="{FF2B5EF4-FFF2-40B4-BE49-F238E27FC236}">
                  <a16:creationId xmlns:a16="http://schemas.microsoft.com/office/drawing/2014/main" id="{462B95D5-CB99-EFA8-A7CE-8E0EA38CC430}"/>
                </a:ext>
              </a:extLst>
            </p:cNvPr>
            <p:cNvSpPr/>
            <p:nvPr/>
          </p:nvSpPr>
          <p:spPr>
            <a:xfrm>
              <a:off x="2743200" y="5257800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4130 w 25400"/>
                <a:gd name="connsiteY5" fmla="*/ 45720 h 160020"/>
                <a:gd name="connsiteX6" fmla="*/ 24130 w 25400"/>
                <a:gd name="connsiteY6" fmla="*/ 160020 h 160020"/>
                <a:gd name="connsiteX7" fmla="*/ 2540 w 25400"/>
                <a:gd name="connsiteY7" fmla="*/ 160020 h 160020"/>
                <a:gd name="connsiteX8" fmla="*/ 2540 w 25400"/>
                <a:gd name="connsiteY8" fmla="*/ 45720 h 160020"/>
                <a:gd name="connsiteX9" fmla="*/ 2413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 283">
              <a:extLst>
                <a:ext uri="{FF2B5EF4-FFF2-40B4-BE49-F238E27FC236}">
                  <a16:creationId xmlns:a16="http://schemas.microsoft.com/office/drawing/2014/main" id="{7B856CC8-9A7C-8DB1-2ED5-1C2F87980B9B}"/>
                </a:ext>
              </a:extLst>
            </p:cNvPr>
            <p:cNvSpPr/>
            <p:nvPr/>
          </p:nvSpPr>
          <p:spPr>
            <a:xfrm>
              <a:off x="2800350" y="5302250"/>
              <a:ext cx="95250" cy="119379"/>
            </a:xfrm>
            <a:custGeom>
              <a:avLst/>
              <a:gdLst>
                <a:gd name="connsiteX0" fmla="*/ 60960 w 95250"/>
                <a:gd name="connsiteY0" fmla="*/ 100330 h 119379"/>
                <a:gd name="connsiteX1" fmla="*/ 95250 w 95250"/>
                <a:gd name="connsiteY1" fmla="*/ 90170 h 119379"/>
                <a:gd name="connsiteX2" fmla="*/ 95250 w 95250"/>
                <a:gd name="connsiteY2" fmla="*/ 110490 h 119379"/>
                <a:gd name="connsiteX3" fmla="*/ 59690 w 95250"/>
                <a:gd name="connsiteY3" fmla="*/ 119380 h 119379"/>
                <a:gd name="connsiteX4" fmla="*/ 0 w 95250"/>
                <a:gd name="connsiteY4" fmla="*/ 59690 h 119379"/>
                <a:gd name="connsiteX5" fmla="*/ 59690 w 95250"/>
                <a:gd name="connsiteY5" fmla="*/ 0 h 119379"/>
                <a:gd name="connsiteX6" fmla="*/ 95250 w 95250"/>
                <a:gd name="connsiteY6" fmla="*/ 8890 h 119379"/>
                <a:gd name="connsiteX7" fmla="*/ 95250 w 95250"/>
                <a:gd name="connsiteY7" fmla="*/ 29210 h 119379"/>
                <a:gd name="connsiteX8" fmla="*/ 60960 w 95250"/>
                <a:gd name="connsiteY8" fmla="*/ 19050 h 119379"/>
                <a:gd name="connsiteX9" fmla="*/ 21590 w 95250"/>
                <a:gd name="connsiteY9" fmla="*/ 59690 h 119379"/>
                <a:gd name="connsiteX10" fmla="*/ 60960 w 95250"/>
                <a:gd name="connsiteY10" fmla="*/ 10033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79">
                  <a:moveTo>
                    <a:pt x="60960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9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90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0" y="19050"/>
                  </a:cubicBezTo>
                  <a:cubicBezTo>
                    <a:pt x="38100" y="19050"/>
                    <a:pt x="21590" y="35560"/>
                    <a:pt x="21590" y="59690"/>
                  </a:cubicBezTo>
                  <a:cubicBezTo>
                    <a:pt x="21590" y="83820"/>
                    <a:pt x="38100" y="100330"/>
                    <a:pt x="6096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 284">
              <a:extLst>
                <a:ext uri="{FF2B5EF4-FFF2-40B4-BE49-F238E27FC236}">
                  <a16:creationId xmlns:a16="http://schemas.microsoft.com/office/drawing/2014/main" id="{DA93D72B-74F3-C168-E819-B73DFB7E95F0}"/>
                </a:ext>
              </a:extLst>
            </p:cNvPr>
            <p:cNvSpPr/>
            <p:nvPr/>
          </p:nvSpPr>
          <p:spPr>
            <a:xfrm>
              <a:off x="2922270" y="5300979"/>
              <a:ext cx="93979" cy="119379"/>
            </a:xfrm>
            <a:custGeom>
              <a:avLst/>
              <a:gdLst>
                <a:gd name="connsiteX0" fmla="*/ 5080 w 93979"/>
                <a:gd name="connsiteY0" fmla="*/ 8890 h 119379"/>
                <a:gd name="connsiteX1" fmla="*/ 45720 w 93979"/>
                <a:gd name="connsiteY1" fmla="*/ 0 h 119379"/>
                <a:gd name="connsiteX2" fmla="*/ 93980 w 93979"/>
                <a:gd name="connsiteY2" fmla="*/ 44450 h 119379"/>
                <a:gd name="connsiteX3" fmla="*/ 93980 w 93979"/>
                <a:gd name="connsiteY3" fmla="*/ 116840 h 119379"/>
                <a:gd name="connsiteX4" fmla="*/ 74930 w 93979"/>
                <a:gd name="connsiteY4" fmla="*/ 116840 h 119379"/>
                <a:gd name="connsiteX5" fmla="*/ 74930 w 93979"/>
                <a:gd name="connsiteY5" fmla="*/ 102870 h 119379"/>
                <a:gd name="connsiteX6" fmla="*/ 74930 w 93979"/>
                <a:gd name="connsiteY6" fmla="*/ 93980 h 119379"/>
                <a:gd name="connsiteX7" fmla="*/ 74930 w 93979"/>
                <a:gd name="connsiteY7" fmla="*/ 93980 h 119379"/>
                <a:gd name="connsiteX8" fmla="*/ 35560 w 93979"/>
                <a:gd name="connsiteY8" fmla="*/ 119380 h 119379"/>
                <a:gd name="connsiteX9" fmla="*/ 0 w 93979"/>
                <a:gd name="connsiteY9" fmla="*/ 86360 h 119379"/>
                <a:gd name="connsiteX10" fmla="*/ 74930 w 93979"/>
                <a:gd name="connsiteY10" fmla="*/ 50800 h 119379"/>
                <a:gd name="connsiteX11" fmla="*/ 74930 w 93979"/>
                <a:gd name="connsiteY11" fmla="*/ 44450 h 119379"/>
                <a:gd name="connsiteX12" fmla="*/ 44450 w 93979"/>
                <a:gd name="connsiteY12" fmla="*/ 17780 h 119379"/>
                <a:gd name="connsiteX13" fmla="*/ 7620 w 93979"/>
                <a:gd name="connsiteY13" fmla="*/ 27940 h 119379"/>
                <a:gd name="connsiteX14" fmla="*/ 7620 w 93979"/>
                <a:gd name="connsiteY14" fmla="*/ 8890 h 119379"/>
                <a:gd name="connsiteX15" fmla="*/ 72390 w 93979"/>
                <a:gd name="connsiteY15" fmla="*/ 66040 h 119379"/>
                <a:gd name="connsiteX16" fmla="*/ 19050 w 93979"/>
                <a:gd name="connsiteY16" fmla="*/ 85090 h 119379"/>
                <a:gd name="connsiteX17" fmla="*/ 38100 w 93979"/>
                <a:gd name="connsiteY17" fmla="*/ 101600 h 119379"/>
                <a:gd name="connsiteX18" fmla="*/ 72390 w 93979"/>
                <a:gd name="connsiteY18" fmla="*/ 647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6040"/>
                  </a:moveTo>
                  <a:cubicBezTo>
                    <a:pt x="35560" y="59690"/>
                    <a:pt x="19050" y="69850"/>
                    <a:pt x="19050" y="85090"/>
                  </a:cubicBezTo>
                  <a:cubicBezTo>
                    <a:pt x="19050" y="100330"/>
                    <a:pt x="26670" y="101600"/>
                    <a:pt x="38100" y="101600"/>
                  </a:cubicBezTo>
                  <a:cubicBezTo>
                    <a:pt x="57150" y="101600"/>
                    <a:pt x="72390" y="82550"/>
                    <a:pt x="7239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 285">
              <a:extLst>
                <a:ext uri="{FF2B5EF4-FFF2-40B4-BE49-F238E27FC236}">
                  <a16:creationId xmlns:a16="http://schemas.microsoft.com/office/drawing/2014/main" id="{C9049D4C-DAD3-D6AC-4538-FEB3F497F004}"/>
                </a:ext>
              </a:extLst>
            </p:cNvPr>
            <p:cNvSpPr/>
            <p:nvPr/>
          </p:nvSpPr>
          <p:spPr>
            <a:xfrm>
              <a:off x="3039110" y="5269229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 286">
              <a:extLst>
                <a:ext uri="{FF2B5EF4-FFF2-40B4-BE49-F238E27FC236}">
                  <a16:creationId xmlns:a16="http://schemas.microsoft.com/office/drawing/2014/main" id="{F0817E09-F93F-B520-B92A-00651D62BD99}"/>
                </a:ext>
              </a:extLst>
            </p:cNvPr>
            <p:cNvSpPr/>
            <p:nvPr/>
          </p:nvSpPr>
          <p:spPr>
            <a:xfrm>
              <a:off x="3134360" y="530225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18941DE7-0033-DCDC-768E-7EF4FE2A8618}"/>
                </a:ext>
              </a:extLst>
            </p:cNvPr>
            <p:cNvSpPr/>
            <p:nvPr/>
          </p:nvSpPr>
          <p:spPr>
            <a:xfrm>
              <a:off x="3317240" y="5251450"/>
              <a:ext cx="152400" cy="167640"/>
            </a:xfrm>
            <a:custGeom>
              <a:avLst/>
              <a:gdLst>
                <a:gd name="connsiteX0" fmla="*/ 76200 w 152400"/>
                <a:gd name="connsiteY0" fmla="*/ 0 h 167640"/>
                <a:gd name="connsiteX1" fmla="*/ 76200 w 152400"/>
                <a:gd name="connsiteY1" fmla="*/ 0 h 167640"/>
                <a:gd name="connsiteX2" fmla="*/ 152400 w 152400"/>
                <a:gd name="connsiteY2" fmla="*/ 167640 h 167640"/>
                <a:gd name="connsiteX3" fmla="*/ 129540 w 152400"/>
                <a:gd name="connsiteY3" fmla="*/ 167640 h 167640"/>
                <a:gd name="connsiteX4" fmla="*/ 113030 w 152400"/>
                <a:gd name="connsiteY4" fmla="*/ 130810 h 167640"/>
                <a:gd name="connsiteX5" fmla="*/ 39370 w 152400"/>
                <a:gd name="connsiteY5" fmla="*/ 130810 h 167640"/>
                <a:gd name="connsiteX6" fmla="*/ 22860 w 152400"/>
                <a:gd name="connsiteY6" fmla="*/ 167640 h 167640"/>
                <a:gd name="connsiteX7" fmla="*/ 0 w 152400"/>
                <a:gd name="connsiteY7" fmla="*/ 167640 h 167640"/>
                <a:gd name="connsiteX8" fmla="*/ 76200 w 152400"/>
                <a:gd name="connsiteY8" fmla="*/ 0 h 167640"/>
                <a:gd name="connsiteX9" fmla="*/ 104140 w 152400"/>
                <a:gd name="connsiteY9" fmla="*/ 111760 h 167640"/>
                <a:gd name="connsiteX10" fmla="*/ 76200 w 152400"/>
                <a:gd name="connsiteY10" fmla="*/ 43180 h 167640"/>
                <a:gd name="connsiteX11" fmla="*/ 46990 w 152400"/>
                <a:gd name="connsiteY11" fmla="*/ 111760 h 167640"/>
                <a:gd name="connsiteX12" fmla="*/ 104140 w 152400"/>
                <a:gd name="connsiteY12" fmla="*/ 11176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2400" h="167640">
                  <a:moveTo>
                    <a:pt x="76200" y="0"/>
                  </a:moveTo>
                  <a:lnTo>
                    <a:pt x="76200" y="0"/>
                  </a:lnTo>
                  <a:lnTo>
                    <a:pt x="152400" y="167640"/>
                  </a:lnTo>
                  <a:lnTo>
                    <a:pt x="129540" y="167640"/>
                  </a:lnTo>
                  <a:lnTo>
                    <a:pt x="113030" y="130810"/>
                  </a:lnTo>
                  <a:lnTo>
                    <a:pt x="39370" y="130810"/>
                  </a:lnTo>
                  <a:lnTo>
                    <a:pt x="22860" y="167640"/>
                  </a:lnTo>
                  <a:lnTo>
                    <a:pt x="0" y="167640"/>
                  </a:lnTo>
                  <a:lnTo>
                    <a:pt x="76200" y="0"/>
                  </a:lnTo>
                  <a:close/>
                  <a:moveTo>
                    <a:pt x="104140" y="111760"/>
                  </a:moveTo>
                  <a:cubicBezTo>
                    <a:pt x="92710" y="86360"/>
                    <a:pt x="85090" y="67310"/>
                    <a:pt x="76200" y="43180"/>
                  </a:cubicBezTo>
                  <a:cubicBezTo>
                    <a:pt x="67310" y="66040"/>
                    <a:pt x="58420" y="86360"/>
                    <a:pt x="46990" y="111760"/>
                  </a:cubicBezTo>
                  <a:lnTo>
                    <a:pt x="104140" y="1117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 288">
              <a:extLst>
                <a:ext uri="{FF2B5EF4-FFF2-40B4-BE49-F238E27FC236}">
                  <a16:creationId xmlns:a16="http://schemas.microsoft.com/office/drawing/2014/main" id="{4E2D7C48-02EF-3702-B038-EA3DBE6FA2BD}"/>
                </a:ext>
              </a:extLst>
            </p:cNvPr>
            <p:cNvSpPr/>
            <p:nvPr/>
          </p:nvSpPr>
          <p:spPr>
            <a:xfrm>
              <a:off x="3489959" y="5302250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 289">
              <a:extLst>
                <a:ext uri="{FF2B5EF4-FFF2-40B4-BE49-F238E27FC236}">
                  <a16:creationId xmlns:a16="http://schemas.microsoft.com/office/drawing/2014/main" id="{0AEE23BE-1502-6665-1626-0E0AEC926936}"/>
                </a:ext>
              </a:extLst>
            </p:cNvPr>
            <p:cNvSpPr/>
            <p:nvPr/>
          </p:nvSpPr>
          <p:spPr>
            <a:xfrm>
              <a:off x="3578859" y="5302250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 290">
              <a:extLst>
                <a:ext uri="{FF2B5EF4-FFF2-40B4-BE49-F238E27FC236}">
                  <a16:creationId xmlns:a16="http://schemas.microsoft.com/office/drawing/2014/main" id="{7165C880-6472-7B2D-9E95-BEADC303CF35}"/>
                </a:ext>
              </a:extLst>
            </p:cNvPr>
            <p:cNvSpPr/>
            <p:nvPr/>
          </p:nvSpPr>
          <p:spPr>
            <a:xfrm>
              <a:off x="3662679" y="5300979"/>
              <a:ext cx="116840" cy="119379"/>
            </a:xfrm>
            <a:custGeom>
              <a:avLst/>
              <a:gdLst>
                <a:gd name="connsiteX0" fmla="*/ 116840 w 116840"/>
                <a:gd name="connsiteY0" fmla="*/ 59690 h 119379"/>
                <a:gd name="connsiteX1" fmla="*/ 58420 w 116840"/>
                <a:gd name="connsiteY1" fmla="*/ 119380 h 119379"/>
                <a:gd name="connsiteX2" fmla="*/ 0 w 116840"/>
                <a:gd name="connsiteY2" fmla="*/ 59690 h 119379"/>
                <a:gd name="connsiteX3" fmla="*/ 58420 w 116840"/>
                <a:gd name="connsiteY3" fmla="*/ 0 h 119379"/>
                <a:gd name="connsiteX4" fmla="*/ 116840 w 116840"/>
                <a:gd name="connsiteY4" fmla="*/ 59690 h 119379"/>
                <a:gd name="connsiteX5" fmla="*/ 96520 w 116840"/>
                <a:gd name="connsiteY5" fmla="*/ 59690 h 119379"/>
                <a:gd name="connsiteX6" fmla="*/ 58420 w 116840"/>
                <a:gd name="connsiteY6" fmla="*/ 17780 h 119379"/>
                <a:gd name="connsiteX7" fmla="*/ 20320 w 116840"/>
                <a:gd name="connsiteY7" fmla="*/ 59690 h 119379"/>
                <a:gd name="connsiteX8" fmla="*/ 58420 w 116840"/>
                <a:gd name="connsiteY8" fmla="*/ 101600 h 119379"/>
                <a:gd name="connsiteX9" fmla="*/ 96520 w 116840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4290"/>
                    <a:pt x="20320" y="59690"/>
                  </a:cubicBezTo>
                  <a:cubicBezTo>
                    <a:pt x="20320" y="8509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 291">
              <a:extLst>
                <a:ext uri="{FF2B5EF4-FFF2-40B4-BE49-F238E27FC236}">
                  <a16:creationId xmlns:a16="http://schemas.microsoft.com/office/drawing/2014/main" id="{2BB792D3-B1CC-AD20-31DC-5431006C02B1}"/>
                </a:ext>
              </a:extLst>
            </p:cNvPr>
            <p:cNvSpPr/>
            <p:nvPr/>
          </p:nvSpPr>
          <p:spPr>
            <a:xfrm>
              <a:off x="3792220" y="5304790"/>
              <a:ext cx="177800" cy="116839"/>
            </a:xfrm>
            <a:custGeom>
              <a:avLst/>
              <a:gdLst>
                <a:gd name="connsiteX0" fmla="*/ 123190 w 177800"/>
                <a:gd name="connsiteY0" fmla="*/ 82550 h 116839"/>
                <a:gd name="connsiteX1" fmla="*/ 154940 w 177800"/>
                <a:gd name="connsiteY1" fmla="*/ 0 h 116839"/>
                <a:gd name="connsiteX2" fmla="*/ 177800 w 177800"/>
                <a:gd name="connsiteY2" fmla="*/ 0 h 116839"/>
                <a:gd name="connsiteX3" fmla="*/ 129540 w 177800"/>
                <a:gd name="connsiteY3" fmla="*/ 116840 h 116839"/>
                <a:gd name="connsiteX4" fmla="*/ 118110 w 177800"/>
                <a:gd name="connsiteY4" fmla="*/ 116840 h 116839"/>
                <a:gd name="connsiteX5" fmla="*/ 88900 w 177800"/>
                <a:gd name="connsiteY5" fmla="*/ 39370 h 116839"/>
                <a:gd name="connsiteX6" fmla="*/ 59690 w 177800"/>
                <a:gd name="connsiteY6" fmla="*/ 116840 h 116839"/>
                <a:gd name="connsiteX7" fmla="*/ 48260 w 177800"/>
                <a:gd name="connsiteY7" fmla="*/ 116840 h 116839"/>
                <a:gd name="connsiteX8" fmla="*/ 0 w 177800"/>
                <a:gd name="connsiteY8" fmla="*/ 0 h 116839"/>
                <a:gd name="connsiteX9" fmla="*/ 22860 w 177800"/>
                <a:gd name="connsiteY9" fmla="*/ 0 h 116839"/>
                <a:gd name="connsiteX10" fmla="*/ 53340 w 177800"/>
                <a:gd name="connsiteY10" fmla="*/ 82550 h 116839"/>
                <a:gd name="connsiteX11" fmla="*/ 82550 w 177800"/>
                <a:gd name="connsiteY11" fmla="*/ 1270 h 116839"/>
                <a:gd name="connsiteX12" fmla="*/ 93980 w 177800"/>
                <a:gd name="connsiteY12" fmla="*/ 1270 h 116839"/>
                <a:gd name="connsiteX13" fmla="*/ 123190 w 177800"/>
                <a:gd name="connsiteY13" fmla="*/ 8255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800" h="116839">
                  <a:moveTo>
                    <a:pt x="123190" y="82550"/>
                  </a:moveTo>
                  <a:lnTo>
                    <a:pt x="154940" y="0"/>
                  </a:lnTo>
                  <a:lnTo>
                    <a:pt x="177800" y="0"/>
                  </a:lnTo>
                  <a:lnTo>
                    <a:pt x="129540" y="116840"/>
                  </a:lnTo>
                  <a:lnTo>
                    <a:pt x="118110" y="116840"/>
                  </a:lnTo>
                  <a:lnTo>
                    <a:pt x="88900" y="39370"/>
                  </a:lnTo>
                  <a:lnTo>
                    <a:pt x="59690" y="116840"/>
                  </a:lnTo>
                  <a:lnTo>
                    <a:pt x="48260" y="116840"/>
                  </a:lnTo>
                  <a:lnTo>
                    <a:pt x="0" y="0"/>
                  </a:lnTo>
                  <a:lnTo>
                    <a:pt x="22860" y="0"/>
                  </a:lnTo>
                  <a:lnTo>
                    <a:pt x="53340" y="82550"/>
                  </a:lnTo>
                  <a:lnTo>
                    <a:pt x="82550" y="1270"/>
                  </a:lnTo>
                  <a:lnTo>
                    <a:pt x="93980" y="1270"/>
                  </a:lnTo>
                  <a:lnTo>
                    <a:pt x="123190" y="825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 292">
              <a:extLst>
                <a:ext uri="{FF2B5EF4-FFF2-40B4-BE49-F238E27FC236}">
                  <a16:creationId xmlns:a16="http://schemas.microsoft.com/office/drawing/2014/main" id="{971D5E28-2253-60A9-E751-0499E22110E3}"/>
                </a:ext>
              </a:extLst>
            </p:cNvPr>
            <p:cNvSpPr/>
            <p:nvPr/>
          </p:nvSpPr>
          <p:spPr>
            <a:xfrm>
              <a:off x="3992879" y="5252720"/>
              <a:ext cx="104140" cy="166370"/>
            </a:xfrm>
            <a:custGeom>
              <a:avLst/>
              <a:gdLst>
                <a:gd name="connsiteX0" fmla="*/ 0 w 104140"/>
                <a:gd name="connsiteY0" fmla="*/ 1270 h 166370"/>
                <a:gd name="connsiteX1" fmla="*/ 21590 w 104140"/>
                <a:gd name="connsiteY1" fmla="*/ 1270 h 166370"/>
                <a:gd name="connsiteX2" fmla="*/ 21590 w 104140"/>
                <a:gd name="connsiteY2" fmla="*/ 64770 h 166370"/>
                <a:gd name="connsiteX3" fmla="*/ 21590 w 104140"/>
                <a:gd name="connsiteY3" fmla="*/ 76200 h 166370"/>
                <a:gd name="connsiteX4" fmla="*/ 21590 w 104140"/>
                <a:gd name="connsiteY4" fmla="*/ 76200 h 166370"/>
                <a:gd name="connsiteX5" fmla="*/ 64770 w 104140"/>
                <a:gd name="connsiteY5" fmla="*/ 48260 h 166370"/>
                <a:gd name="connsiteX6" fmla="*/ 104140 w 104140"/>
                <a:gd name="connsiteY6" fmla="*/ 93980 h 166370"/>
                <a:gd name="connsiteX7" fmla="*/ 104140 w 104140"/>
                <a:gd name="connsiteY7" fmla="*/ 166370 h 166370"/>
                <a:gd name="connsiteX8" fmla="*/ 82550 w 104140"/>
                <a:gd name="connsiteY8" fmla="*/ 166370 h 166370"/>
                <a:gd name="connsiteX9" fmla="*/ 82550 w 104140"/>
                <a:gd name="connsiteY9" fmla="*/ 99060 h 166370"/>
                <a:gd name="connsiteX10" fmla="*/ 60960 w 104140"/>
                <a:gd name="connsiteY10" fmla="*/ 68580 h 166370"/>
                <a:gd name="connsiteX11" fmla="*/ 22860 w 104140"/>
                <a:gd name="connsiteY11" fmla="*/ 109220 h 166370"/>
                <a:gd name="connsiteX12" fmla="*/ 22860 w 104140"/>
                <a:gd name="connsiteY12" fmla="*/ 165100 h 166370"/>
                <a:gd name="connsiteX13" fmla="*/ 1270 w 104140"/>
                <a:gd name="connsiteY13" fmla="*/ 165100 h 166370"/>
                <a:gd name="connsiteX14" fmla="*/ 1270 w 104140"/>
                <a:gd name="connsiteY14" fmla="*/ 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40" h="166370">
                  <a:moveTo>
                    <a:pt x="0" y="1270"/>
                  </a:moveTo>
                  <a:lnTo>
                    <a:pt x="21590" y="1270"/>
                  </a:lnTo>
                  <a:lnTo>
                    <a:pt x="21590" y="64770"/>
                  </a:lnTo>
                  <a:cubicBezTo>
                    <a:pt x="21590" y="69850"/>
                    <a:pt x="21590" y="74930"/>
                    <a:pt x="21590" y="76200"/>
                  </a:cubicBezTo>
                  <a:lnTo>
                    <a:pt x="21590" y="76200"/>
                  </a:lnTo>
                  <a:cubicBezTo>
                    <a:pt x="26670" y="66040"/>
                    <a:pt x="40640" y="48260"/>
                    <a:pt x="64770" y="48260"/>
                  </a:cubicBezTo>
                  <a:cubicBezTo>
                    <a:pt x="88900" y="48260"/>
                    <a:pt x="104140" y="64770"/>
                    <a:pt x="104140" y="93980"/>
                  </a:cubicBezTo>
                  <a:lnTo>
                    <a:pt x="104140" y="166370"/>
                  </a:lnTo>
                  <a:lnTo>
                    <a:pt x="82550" y="166370"/>
                  </a:lnTo>
                  <a:lnTo>
                    <a:pt x="82550" y="99060"/>
                  </a:lnTo>
                  <a:cubicBezTo>
                    <a:pt x="82550" y="83820"/>
                    <a:pt x="80010" y="68580"/>
                    <a:pt x="60960" y="68580"/>
                  </a:cubicBezTo>
                  <a:cubicBezTo>
                    <a:pt x="41910" y="68580"/>
                    <a:pt x="22860" y="86360"/>
                    <a:pt x="22860" y="109220"/>
                  </a:cubicBezTo>
                  <a:lnTo>
                    <a:pt x="22860" y="165100"/>
                  </a:lnTo>
                  <a:lnTo>
                    <a:pt x="1270" y="16510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 293">
              <a:extLst>
                <a:ext uri="{FF2B5EF4-FFF2-40B4-BE49-F238E27FC236}">
                  <a16:creationId xmlns:a16="http://schemas.microsoft.com/office/drawing/2014/main" id="{C81C5C5E-C327-9790-0F59-534497D5654E}"/>
                </a:ext>
              </a:extLst>
            </p:cNvPr>
            <p:cNvSpPr/>
            <p:nvPr/>
          </p:nvSpPr>
          <p:spPr>
            <a:xfrm>
              <a:off x="4126229" y="530225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 294">
              <a:extLst>
                <a:ext uri="{FF2B5EF4-FFF2-40B4-BE49-F238E27FC236}">
                  <a16:creationId xmlns:a16="http://schemas.microsoft.com/office/drawing/2014/main" id="{D61C533E-1E4A-4843-9DF3-237006D13709}"/>
                </a:ext>
              </a:extLst>
            </p:cNvPr>
            <p:cNvSpPr/>
            <p:nvPr/>
          </p:nvSpPr>
          <p:spPr>
            <a:xfrm>
              <a:off x="4260850" y="5300979"/>
              <a:ext cx="93979" cy="119379"/>
            </a:xfrm>
            <a:custGeom>
              <a:avLst/>
              <a:gdLst>
                <a:gd name="connsiteX0" fmla="*/ 5080 w 93979"/>
                <a:gd name="connsiteY0" fmla="*/ 8890 h 119379"/>
                <a:gd name="connsiteX1" fmla="*/ 45720 w 93979"/>
                <a:gd name="connsiteY1" fmla="*/ 0 h 119379"/>
                <a:gd name="connsiteX2" fmla="*/ 93980 w 93979"/>
                <a:gd name="connsiteY2" fmla="*/ 44450 h 119379"/>
                <a:gd name="connsiteX3" fmla="*/ 93980 w 93979"/>
                <a:gd name="connsiteY3" fmla="*/ 116840 h 119379"/>
                <a:gd name="connsiteX4" fmla="*/ 74930 w 93979"/>
                <a:gd name="connsiteY4" fmla="*/ 116840 h 119379"/>
                <a:gd name="connsiteX5" fmla="*/ 74930 w 93979"/>
                <a:gd name="connsiteY5" fmla="*/ 102870 h 119379"/>
                <a:gd name="connsiteX6" fmla="*/ 74930 w 93979"/>
                <a:gd name="connsiteY6" fmla="*/ 93980 h 119379"/>
                <a:gd name="connsiteX7" fmla="*/ 74930 w 93979"/>
                <a:gd name="connsiteY7" fmla="*/ 93980 h 119379"/>
                <a:gd name="connsiteX8" fmla="*/ 35560 w 93979"/>
                <a:gd name="connsiteY8" fmla="*/ 119380 h 119379"/>
                <a:gd name="connsiteX9" fmla="*/ 0 w 93979"/>
                <a:gd name="connsiteY9" fmla="*/ 86360 h 119379"/>
                <a:gd name="connsiteX10" fmla="*/ 74930 w 93979"/>
                <a:gd name="connsiteY10" fmla="*/ 50800 h 119379"/>
                <a:gd name="connsiteX11" fmla="*/ 74930 w 93979"/>
                <a:gd name="connsiteY11" fmla="*/ 44450 h 119379"/>
                <a:gd name="connsiteX12" fmla="*/ 44450 w 93979"/>
                <a:gd name="connsiteY12" fmla="*/ 17780 h 119379"/>
                <a:gd name="connsiteX13" fmla="*/ 7620 w 93979"/>
                <a:gd name="connsiteY13" fmla="*/ 27940 h 119379"/>
                <a:gd name="connsiteX14" fmla="*/ 7620 w 93979"/>
                <a:gd name="connsiteY14" fmla="*/ 8890 h 119379"/>
                <a:gd name="connsiteX15" fmla="*/ 72390 w 93979"/>
                <a:gd name="connsiteY15" fmla="*/ 66040 h 119379"/>
                <a:gd name="connsiteX16" fmla="*/ 19050 w 93979"/>
                <a:gd name="connsiteY16" fmla="*/ 85090 h 119379"/>
                <a:gd name="connsiteX17" fmla="*/ 38100 w 93979"/>
                <a:gd name="connsiteY17" fmla="*/ 101600 h 119379"/>
                <a:gd name="connsiteX18" fmla="*/ 72390 w 93979"/>
                <a:gd name="connsiteY18" fmla="*/ 647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6040"/>
                  </a:moveTo>
                  <a:cubicBezTo>
                    <a:pt x="35560" y="59690"/>
                    <a:pt x="19050" y="69850"/>
                    <a:pt x="19050" y="85090"/>
                  </a:cubicBezTo>
                  <a:cubicBezTo>
                    <a:pt x="19050" y="100330"/>
                    <a:pt x="26670" y="101600"/>
                    <a:pt x="38100" y="101600"/>
                  </a:cubicBezTo>
                  <a:cubicBezTo>
                    <a:pt x="57150" y="101600"/>
                    <a:pt x="72390" y="82550"/>
                    <a:pt x="7239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 295">
              <a:extLst>
                <a:ext uri="{FF2B5EF4-FFF2-40B4-BE49-F238E27FC236}">
                  <a16:creationId xmlns:a16="http://schemas.microsoft.com/office/drawing/2014/main" id="{69578972-C691-784F-D05A-28267FF3CA57}"/>
                </a:ext>
              </a:extLst>
            </p:cNvPr>
            <p:cNvSpPr/>
            <p:nvPr/>
          </p:nvSpPr>
          <p:spPr>
            <a:xfrm>
              <a:off x="4385309" y="5252720"/>
              <a:ext cx="113030" cy="166370"/>
            </a:xfrm>
            <a:custGeom>
              <a:avLst/>
              <a:gdLst>
                <a:gd name="connsiteX0" fmla="*/ 113030 w 113030"/>
                <a:gd name="connsiteY0" fmla="*/ 165100 h 166370"/>
                <a:gd name="connsiteX1" fmla="*/ 93980 w 113030"/>
                <a:gd name="connsiteY1" fmla="*/ 165100 h 166370"/>
                <a:gd name="connsiteX2" fmla="*/ 93980 w 113030"/>
                <a:gd name="connsiteY2" fmla="*/ 151130 h 166370"/>
                <a:gd name="connsiteX3" fmla="*/ 93980 w 113030"/>
                <a:gd name="connsiteY3" fmla="*/ 142240 h 166370"/>
                <a:gd name="connsiteX4" fmla="*/ 93980 w 113030"/>
                <a:gd name="connsiteY4" fmla="*/ 142240 h 166370"/>
                <a:gd name="connsiteX5" fmla="*/ 53340 w 113030"/>
                <a:gd name="connsiteY5" fmla="*/ 166370 h 166370"/>
                <a:gd name="connsiteX6" fmla="*/ 0 w 113030"/>
                <a:gd name="connsiteY6" fmla="*/ 106680 h 166370"/>
                <a:gd name="connsiteX7" fmla="*/ 52070 w 113030"/>
                <a:gd name="connsiteY7" fmla="*/ 46990 h 166370"/>
                <a:gd name="connsiteX8" fmla="*/ 91440 w 113030"/>
                <a:gd name="connsiteY8" fmla="*/ 67310 h 166370"/>
                <a:gd name="connsiteX9" fmla="*/ 91440 w 113030"/>
                <a:gd name="connsiteY9" fmla="*/ 67310 h 166370"/>
                <a:gd name="connsiteX10" fmla="*/ 91440 w 113030"/>
                <a:gd name="connsiteY10" fmla="*/ 58420 h 166370"/>
                <a:gd name="connsiteX11" fmla="*/ 91440 w 113030"/>
                <a:gd name="connsiteY11" fmla="*/ 0 h 166370"/>
                <a:gd name="connsiteX12" fmla="*/ 113030 w 113030"/>
                <a:gd name="connsiteY12" fmla="*/ 0 h 166370"/>
                <a:gd name="connsiteX13" fmla="*/ 113030 w 113030"/>
                <a:gd name="connsiteY13" fmla="*/ 165100 h 166370"/>
                <a:gd name="connsiteX14" fmla="*/ 20320 w 113030"/>
                <a:gd name="connsiteY14" fmla="*/ 107950 h 166370"/>
                <a:gd name="connsiteX15" fmla="*/ 55880 w 113030"/>
                <a:gd name="connsiteY15" fmla="*/ 149860 h 166370"/>
                <a:gd name="connsiteX16" fmla="*/ 91440 w 113030"/>
                <a:gd name="connsiteY16" fmla="*/ 107950 h 166370"/>
                <a:gd name="connsiteX17" fmla="*/ 55880 w 113030"/>
                <a:gd name="connsiteY17" fmla="*/ 66040 h 166370"/>
                <a:gd name="connsiteX18" fmla="*/ 20320 w 113030"/>
                <a:gd name="connsiteY18" fmla="*/ 10795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30" h="166370">
                  <a:moveTo>
                    <a:pt x="113030" y="165100"/>
                  </a:moveTo>
                  <a:lnTo>
                    <a:pt x="93980" y="165100"/>
                  </a:lnTo>
                  <a:lnTo>
                    <a:pt x="93980" y="151130"/>
                  </a:lnTo>
                  <a:cubicBezTo>
                    <a:pt x="93980" y="146050"/>
                    <a:pt x="93980" y="142240"/>
                    <a:pt x="93980" y="142240"/>
                  </a:cubicBezTo>
                  <a:lnTo>
                    <a:pt x="93980" y="142240"/>
                  </a:lnTo>
                  <a:cubicBezTo>
                    <a:pt x="87630" y="154940"/>
                    <a:pt x="72390" y="166370"/>
                    <a:pt x="53340" y="166370"/>
                  </a:cubicBezTo>
                  <a:cubicBezTo>
                    <a:pt x="22860" y="166370"/>
                    <a:pt x="0" y="142240"/>
                    <a:pt x="0" y="106680"/>
                  </a:cubicBezTo>
                  <a:cubicBezTo>
                    <a:pt x="0" y="71120"/>
                    <a:pt x="22860" y="46990"/>
                    <a:pt x="52070" y="46990"/>
                  </a:cubicBezTo>
                  <a:cubicBezTo>
                    <a:pt x="81280" y="46990"/>
                    <a:pt x="85090" y="57150"/>
                    <a:pt x="91440" y="67310"/>
                  </a:cubicBezTo>
                  <a:lnTo>
                    <a:pt x="91440" y="67310"/>
                  </a:lnTo>
                  <a:cubicBezTo>
                    <a:pt x="91440" y="67310"/>
                    <a:pt x="91440" y="63500"/>
                    <a:pt x="91440" y="58420"/>
                  </a:cubicBezTo>
                  <a:lnTo>
                    <a:pt x="91440" y="0"/>
                  </a:lnTo>
                  <a:lnTo>
                    <a:pt x="113030" y="0"/>
                  </a:lnTo>
                  <a:lnTo>
                    <a:pt x="113030" y="165100"/>
                  </a:lnTo>
                  <a:close/>
                  <a:moveTo>
                    <a:pt x="20320" y="107950"/>
                  </a:moveTo>
                  <a:cubicBezTo>
                    <a:pt x="20320" y="132080"/>
                    <a:pt x="34290" y="149860"/>
                    <a:pt x="55880" y="149860"/>
                  </a:cubicBezTo>
                  <a:cubicBezTo>
                    <a:pt x="77470" y="149860"/>
                    <a:pt x="91440" y="137160"/>
                    <a:pt x="91440" y="107950"/>
                  </a:cubicBezTo>
                  <a:cubicBezTo>
                    <a:pt x="91440" y="78740"/>
                    <a:pt x="72390" y="66040"/>
                    <a:pt x="55880" y="66040"/>
                  </a:cubicBezTo>
                  <a:cubicBezTo>
                    <a:pt x="39370" y="66040"/>
                    <a:pt x="20320" y="82550"/>
                    <a:pt x="2032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 296">
              <a:extLst>
                <a:ext uri="{FF2B5EF4-FFF2-40B4-BE49-F238E27FC236}">
                  <a16:creationId xmlns:a16="http://schemas.microsoft.com/office/drawing/2014/main" id="{0DB33524-E42A-CA3B-31D0-555CE9D33F23}"/>
                </a:ext>
              </a:extLst>
            </p:cNvPr>
            <p:cNvSpPr/>
            <p:nvPr/>
          </p:nvSpPr>
          <p:spPr>
            <a:xfrm>
              <a:off x="4587240" y="5252720"/>
              <a:ext cx="121919" cy="165100"/>
            </a:xfrm>
            <a:custGeom>
              <a:avLst/>
              <a:gdLst>
                <a:gd name="connsiteX0" fmla="*/ 71120 w 121919"/>
                <a:gd name="connsiteY0" fmla="*/ 19050 h 165100"/>
                <a:gd name="connsiteX1" fmla="*/ 71120 w 121919"/>
                <a:gd name="connsiteY1" fmla="*/ 165100 h 165100"/>
                <a:gd name="connsiteX2" fmla="*/ 49530 w 121919"/>
                <a:gd name="connsiteY2" fmla="*/ 165100 h 165100"/>
                <a:gd name="connsiteX3" fmla="*/ 49530 w 121919"/>
                <a:gd name="connsiteY3" fmla="*/ 19050 h 165100"/>
                <a:gd name="connsiteX4" fmla="*/ 0 w 121919"/>
                <a:gd name="connsiteY4" fmla="*/ 19050 h 165100"/>
                <a:gd name="connsiteX5" fmla="*/ 0 w 121919"/>
                <a:gd name="connsiteY5" fmla="*/ 0 h 165100"/>
                <a:gd name="connsiteX6" fmla="*/ 121920 w 121919"/>
                <a:gd name="connsiteY6" fmla="*/ 0 h 165100"/>
                <a:gd name="connsiteX7" fmla="*/ 121920 w 121919"/>
                <a:gd name="connsiteY7" fmla="*/ 19050 h 165100"/>
                <a:gd name="connsiteX8" fmla="*/ 71120 w 121919"/>
                <a:gd name="connsiteY8" fmla="*/ 1905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919" h="165100">
                  <a:moveTo>
                    <a:pt x="71120" y="19050"/>
                  </a:moveTo>
                  <a:lnTo>
                    <a:pt x="71120" y="165100"/>
                  </a:lnTo>
                  <a:lnTo>
                    <a:pt x="49530" y="165100"/>
                  </a:lnTo>
                  <a:lnTo>
                    <a:pt x="49530" y="19050"/>
                  </a:lnTo>
                  <a:lnTo>
                    <a:pt x="0" y="19050"/>
                  </a:lnTo>
                  <a:lnTo>
                    <a:pt x="0" y="0"/>
                  </a:lnTo>
                  <a:lnTo>
                    <a:pt x="121920" y="0"/>
                  </a:lnTo>
                  <a:lnTo>
                    <a:pt x="121920" y="19050"/>
                  </a:lnTo>
                  <a:lnTo>
                    <a:pt x="71120" y="190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 297">
              <a:extLst>
                <a:ext uri="{FF2B5EF4-FFF2-40B4-BE49-F238E27FC236}">
                  <a16:creationId xmlns:a16="http://schemas.microsoft.com/office/drawing/2014/main" id="{08D31004-20B2-10F1-F9D6-3181C6C1E6AC}"/>
                </a:ext>
              </a:extLst>
            </p:cNvPr>
            <p:cNvSpPr/>
            <p:nvPr/>
          </p:nvSpPr>
          <p:spPr>
            <a:xfrm>
              <a:off x="4719320" y="5302250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 298">
              <a:extLst>
                <a:ext uri="{FF2B5EF4-FFF2-40B4-BE49-F238E27FC236}">
                  <a16:creationId xmlns:a16="http://schemas.microsoft.com/office/drawing/2014/main" id="{FAA36ABE-EDC9-C8D8-2BFD-C22D07427677}"/>
                </a:ext>
              </a:extLst>
            </p:cNvPr>
            <p:cNvSpPr/>
            <p:nvPr/>
          </p:nvSpPr>
          <p:spPr>
            <a:xfrm>
              <a:off x="4800600" y="5300979"/>
              <a:ext cx="93979" cy="119379"/>
            </a:xfrm>
            <a:custGeom>
              <a:avLst/>
              <a:gdLst>
                <a:gd name="connsiteX0" fmla="*/ 5080 w 93979"/>
                <a:gd name="connsiteY0" fmla="*/ 8890 h 119379"/>
                <a:gd name="connsiteX1" fmla="*/ 45720 w 93979"/>
                <a:gd name="connsiteY1" fmla="*/ 0 h 119379"/>
                <a:gd name="connsiteX2" fmla="*/ 93980 w 93979"/>
                <a:gd name="connsiteY2" fmla="*/ 44450 h 119379"/>
                <a:gd name="connsiteX3" fmla="*/ 93980 w 93979"/>
                <a:gd name="connsiteY3" fmla="*/ 116840 h 119379"/>
                <a:gd name="connsiteX4" fmla="*/ 74930 w 93979"/>
                <a:gd name="connsiteY4" fmla="*/ 116840 h 119379"/>
                <a:gd name="connsiteX5" fmla="*/ 74930 w 93979"/>
                <a:gd name="connsiteY5" fmla="*/ 102870 h 119379"/>
                <a:gd name="connsiteX6" fmla="*/ 74930 w 93979"/>
                <a:gd name="connsiteY6" fmla="*/ 93980 h 119379"/>
                <a:gd name="connsiteX7" fmla="*/ 74930 w 93979"/>
                <a:gd name="connsiteY7" fmla="*/ 93980 h 119379"/>
                <a:gd name="connsiteX8" fmla="*/ 35560 w 93979"/>
                <a:gd name="connsiteY8" fmla="*/ 119380 h 119379"/>
                <a:gd name="connsiteX9" fmla="*/ 0 w 93979"/>
                <a:gd name="connsiteY9" fmla="*/ 86360 h 119379"/>
                <a:gd name="connsiteX10" fmla="*/ 74930 w 93979"/>
                <a:gd name="connsiteY10" fmla="*/ 50800 h 119379"/>
                <a:gd name="connsiteX11" fmla="*/ 74930 w 93979"/>
                <a:gd name="connsiteY11" fmla="*/ 44450 h 119379"/>
                <a:gd name="connsiteX12" fmla="*/ 44450 w 93979"/>
                <a:gd name="connsiteY12" fmla="*/ 17780 h 119379"/>
                <a:gd name="connsiteX13" fmla="*/ 7620 w 93979"/>
                <a:gd name="connsiteY13" fmla="*/ 27940 h 119379"/>
                <a:gd name="connsiteX14" fmla="*/ 7620 w 93979"/>
                <a:gd name="connsiteY14" fmla="*/ 8890 h 119379"/>
                <a:gd name="connsiteX15" fmla="*/ 72390 w 93979"/>
                <a:gd name="connsiteY15" fmla="*/ 66040 h 119379"/>
                <a:gd name="connsiteX16" fmla="*/ 19050 w 93979"/>
                <a:gd name="connsiteY16" fmla="*/ 85090 h 119379"/>
                <a:gd name="connsiteX17" fmla="*/ 38100 w 93979"/>
                <a:gd name="connsiteY17" fmla="*/ 101600 h 119379"/>
                <a:gd name="connsiteX18" fmla="*/ 72390 w 93979"/>
                <a:gd name="connsiteY18" fmla="*/ 647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6040"/>
                  </a:moveTo>
                  <a:cubicBezTo>
                    <a:pt x="35560" y="59690"/>
                    <a:pt x="19050" y="69850"/>
                    <a:pt x="19050" y="85090"/>
                  </a:cubicBezTo>
                  <a:cubicBezTo>
                    <a:pt x="19050" y="100330"/>
                    <a:pt x="26670" y="101600"/>
                    <a:pt x="38100" y="101600"/>
                  </a:cubicBezTo>
                  <a:cubicBezTo>
                    <a:pt x="57150" y="101600"/>
                    <a:pt x="72390" y="82550"/>
                    <a:pt x="7239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 299">
              <a:extLst>
                <a:ext uri="{FF2B5EF4-FFF2-40B4-BE49-F238E27FC236}">
                  <a16:creationId xmlns:a16="http://schemas.microsoft.com/office/drawing/2014/main" id="{EBA48CDB-77F7-DE9E-1D5A-343AC596DE99}"/>
                </a:ext>
              </a:extLst>
            </p:cNvPr>
            <p:cNvSpPr/>
            <p:nvPr/>
          </p:nvSpPr>
          <p:spPr>
            <a:xfrm>
              <a:off x="4933950" y="5300979"/>
              <a:ext cx="102870" cy="118110"/>
            </a:xfrm>
            <a:custGeom>
              <a:avLst/>
              <a:gdLst>
                <a:gd name="connsiteX0" fmla="*/ 20320 w 102870"/>
                <a:gd name="connsiteY0" fmla="*/ 2540 h 118110"/>
                <a:gd name="connsiteX1" fmla="*/ 20320 w 102870"/>
                <a:gd name="connsiteY1" fmla="*/ 19050 h 118110"/>
                <a:gd name="connsiteX2" fmla="*/ 20320 w 102870"/>
                <a:gd name="connsiteY2" fmla="*/ 27940 h 118110"/>
                <a:gd name="connsiteX3" fmla="*/ 20320 w 102870"/>
                <a:gd name="connsiteY3" fmla="*/ 27940 h 118110"/>
                <a:gd name="connsiteX4" fmla="*/ 63500 w 102870"/>
                <a:gd name="connsiteY4" fmla="*/ 0 h 118110"/>
                <a:gd name="connsiteX5" fmla="*/ 102870 w 102870"/>
                <a:gd name="connsiteY5" fmla="*/ 45720 h 118110"/>
                <a:gd name="connsiteX6" fmla="*/ 102870 w 102870"/>
                <a:gd name="connsiteY6" fmla="*/ 118110 h 118110"/>
                <a:gd name="connsiteX7" fmla="*/ 81280 w 102870"/>
                <a:gd name="connsiteY7" fmla="*/ 118110 h 118110"/>
                <a:gd name="connsiteX8" fmla="*/ 81280 w 102870"/>
                <a:gd name="connsiteY8" fmla="*/ 50800 h 118110"/>
                <a:gd name="connsiteX9" fmla="*/ 59690 w 102870"/>
                <a:gd name="connsiteY9" fmla="*/ 20320 h 118110"/>
                <a:gd name="connsiteX10" fmla="*/ 21590 w 102870"/>
                <a:gd name="connsiteY10" fmla="*/ 60960 h 118110"/>
                <a:gd name="connsiteX11" fmla="*/ 21590 w 102870"/>
                <a:gd name="connsiteY11" fmla="*/ 116840 h 118110"/>
                <a:gd name="connsiteX12" fmla="*/ 0 w 102870"/>
                <a:gd name="connsiteY12" fmla="*/ 116840 h 118110"/>
                <a:gd name="connsiteX13" fmla="*/ 0 w 102870"/>
                <a:gd name="connsiteY13" fmla="*/ 2540 h 118110"/>
                <a:gd name="connsiteX14" fmla="*/ 20320 w 102870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 300">
              <a:extLst>
                <a:ext uri="{FF2B5EF4-FFF2-40B4-BE49-F238E27FC236}">
                  <a16:creationId xmlns:a16="http://schemas.microsoft.com/office/drawing/2014/main" id="{BBD94B8E-7C13-E86D-917C-0B98BC0B78E8}"/>
                </a:ext>
              </a:extLst>
            </p:cNvPr>
            <p:cNvSpPr/>
            <p:nvPr/>
          </p:nvSpPr>
          <p:spPr>
            <a:xfrm>
              <a:off x="5068570" y="5302250"/>
              <a:ext cx="78739" cy="119379"/>
            </a:xfrm>
            <a:custGeom>
              <a:avLst/>
              <a:gdLst>
                <a:gd name="connsiteX0" fmla="*/ 34290 w 78739"/>
                <a:gd name="connsiteY0" fmla="*/ 67310 h 119379"/>
                <a:gd name="connsiteX1" fmla="*/ 0 w 78739"/>
                <a:gd name="connsiteY1" fmla="*/ 31750 h 119379"/>
                <a:gd name="connsiteX2" fmla="*/ 40640 w 78739"/>
                <a:gd name="connsiteY2" fmla="*/ 0 h 119379"/>
                <a:gd name="connsiteX3" fmla="*/ 72390 w 78739"/>
                <a:gd name="connsiteY3" fmla="*/ 6350 h 119379"/>
                <a:gd name="connsiteX4" fmla="*/ 72390 w 78739"/>
                <a:gd name="connsiteY4" fmla="*/ 25400 h 119379"/>
                <a:gd name="connsiteX5" fmla="*/ 41910 w 78739"/>
                <a:gd name="connsiteY5" fmla="*/ 17780 h 119379"/>
                <a:gd name="connsiteX6" fmla="*/ 19050 w 78739"/>
                <a:gd name="connsiteY6" fmla="*/ 33020 h 119379"/>
                <a:gd name="connsiteX7" fmla="*/ 43180 w 78739"/>
                <a:gd name="connsiteY7" fmla="*/ 52070 h 119379"/>
                <a:gd name="connsiteX8" fmla="*/ 78740 w 78739"/>
                <a:gd name="connsiteY8" fmla="*/ 87630 h 119379"/>
                <a:gd name="connsiteX9" fmla="*/ 36830 w 78739"/>
                <a:gd name="connsiteY9" fmla="*/ 119380 h 119379"/>
                <a:gd name="connsiteX10" fmla="*/ 0 w 78739"/>
                <a:gd name="connsiteY10" fmla="*/ 111760 h 119379"/>
                <a:gd name="connsiteX11" fmla="*/ 0 w 78739"/>
                <a:gd name="connsiteY11" fmla="*/ 92710 h 119379"/>
                <a:gd name="connsiteX12" fmla="*/ 36830 w 78739"/>
                <a:gd name="connsiteY12" fmla="*/ 101600 h 119379"/>
                <a:gd name="connsiteX13" fmla="*/ 59690 w 78739"/>
                <a:gd name="connsiteY13" fmla="*/ 86360 h 119379"/>
                <a:gd name="connsiteX14" fmla="*/ 34290 w 78739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 301">
              <a:extLst>
                <a:ext uri="{FF2B5EF4-FFF2-40B4-BE49-F238E27FC236}">
                  <a16:creationId xmlns:a16="http://schemas.microsoft.com/office/drawing/2014/main" id="{4FC9B000-2FC4-D104-1E40-A6D0359C22A8}"/>
                </a:ext>
              </a:extLst>
            </p:cNvPr>
            <p:cNvSpPr/>
            <p:nvPr/>
          </p:nvSpPr>
          <p:spPr>
            <a:xfrm>
              <a:off x="5177790" y="5257800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4130 w 25400"/>
                <a:gd name="connsiteY5" fmla="*/ 45720 h 160020"/>
                <a:gd name="connsiteX6" fmla="*/ 24130 w 25400"/>
                <a:gd name="connsiteY6" fmla="*/ 160020 h 160020"/>
                <a:gd name="connsiteX7" fmla="*/ 2540 w 25400"/>
                <a:gd name="connsiteY7" fmla="*/ 160020 h 160020"/>
                <a:gd name="connsiteX8" fmla="*/ 2540 w 25400"/>
                <a:gd name="connsiteY8" fmla="*/ 45720 h 160020"/>
                <a:gd name="connsiteX9" fmla="*/ 2413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 302">
              <a:extLst>
                <a:ext uri="{FF2B5EF4-FFF2-40B4-BE49-F238E27FC236}">
                  <a16:creationId xmlns:a16="http://schemas.microsoft.com/office/drawing/2014/main" id="{9EFA89CB-6717-BBD5-5C69-A45BFE19FBED}"/>
                </a:ext>
              </a:extLst>
            </p:cNvPr>
            <p:cNvSpPr/>
            <p:nvPr/>
          </p:nvSpPr>
          <p:spPr>
            <a:xfrm>
              <a:off x="5227320" y="5269229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 303">
              <a:extLst>
                <a:ext uri="{FF2B5EF4-FFF2-40B4-BE49-F238E27FC236}">
                  <a16:creationId xmlns:a16="http://schemas.microsoft.com/office/drawing/2014/main" id="{4E0E636B-A0DB-B68B-6278-2B62B211A571}"/>
                </a:ext>
              </a:extLst>
            </p:cNvPr>
            <p:cNvSpPr/>
            <p:nvPr/>
          </p:nvSpPr>
          <p:spPr>
            <a:xfrm>
              <a:off x="5318759" y="5253990"/>
              <a:ext cx="20320" cy="64769"/>
            </a:xfrm>
            <a:custGeom>
              <a:avLst/>
              <a:gdLst>
                <a:gd name="connsiteX0" fmla="*/ 0 w 20320"/>
                <a:gd name="connsiteY0" fmla="*/ 0 h 64769"/>
                <a:gd name="connsiteX1" fmla="*/ 20320 w 20320"/>
                <a:gd name="connsiteY1" fmla="*/ 0 h 64769"/>
                <a:gd name="connsiteX2" fmla="*/ 20320 w 20320"/>
                <a:gd name="connsiteY2" fmla="*/ 64770 h 64769"/>
                <a:gd name="connsiteX3" fmla="*/ 0 w 20320"/>
                <a:gd name="connsiteY3" fmla="*/ 64770 h 64769"/>
                <a:gd name="connsiteX4" fmla="*/ 0 w 20320"/>
                <a:gd name="connsiteY4" fmla="*/ 0 h 6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20" h="64769">
                  <a:moveTo>
                    <a:pt x="0" y="0"/>
                  </a:moveTo>
                  <a:lnTo>
                    <a:pt x="20320" y="0"/>
                  </a:lnTo>
                  <a:lnTo>
                    <a:pt x="20320" y="64770"/>
                  </a:lnTo>
                  <a:lnTo>
                    <a:pt x="0" y="647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 304">
              <a:extLst>
                <a:ext uri="{FF2B5EF4-FFF2-40B4-BE49-F238E27FC236}">
                  <a16:creationId xmlns:a16="http://schemas.microsoft.com/office/drawing/2014/main" id="{D05EB7B7-3980-6F06-B10D-7B4095A5E17B}"/>
                </a:ext>
              </a:extLst>
            </p:cNvPr>
            <p:cNvSpPr/>
            <p:nvPr/>
          </p:nvSpPr>
          <p:spPr>
            <a:xfrm>
              <a:off x="5355590" y="5302250"/>
              <a:ext cx="78739" cy="119379"/>
            </a:xfrm>
            <a:custGeom>
              <a:avLst/>
              <a:gdLst>
                <a:gd name="connsiteX0" fmla="*/ 34290 w 78739"/>
                <a:gd name="connsiteY0" fmla="*/ 67310 h 119379"/>
                <a:gd name="connsiteX1" fmla="*/ 0 w 78739"/>
                <a:gd name="connsiteY1" fmla="*/ 31750 h 119379"/>
                <a:gd name="connsiteX2" fmla="*/ 40640 w 78739"/>
                <a:gd name="connsiteY2" fmla="*/ 0 h 119379"/>
                <a:gd name="connsiteX3" fmla="*/ 72390 w 78739"/>
                <a:gd name="connsiteY3" fmla="*/ 6350 h 119379"/>
                <a:gd name="connsiteX4" fmla="*/ 72390 w 78739"/>
                <a:gd name="connsiteY4" fmla="*/ 25400 h 119379"/>
                <a:gd name="connsiteX5" fmla="*/ 41910 w 78739"/>
                <a:gd name="connsiteY5" fmla="*/ 17780 h 119379"/>
                <a:gd name="connsiteX6" fmla="*/ 19050 w 78739"/>
                <a:gd name="connsiteY6" fmla="*/ 33020 h 119379"/>
                <a:gd name="connsiteX7" fmla="*/ 43180 w 78739"/>
                <a:gd name="connsiteY7" fmla="*/ 52070 h 119379"/>
                <a:gd name="connsiteX8" fmla="*/ 78740 w 78739"/>
                <a:gd name="connsiteY8" fmla="*/ 87630 h 119379"/>
                <a:gd name="connsiteX9" fmla="*/ 36830 w 78739"/>
                <a:gd name="connsiteY9" fmla="*/ 119380 h 119379"/>
                <a:gd name="connsiteX10" fmla="*/ 0 w 78739"/>
                <a:gd name="connsiteY10" fmla="*/ 111760 h 119379"/>
                <a:gd name="connsiteX11" fmla="*/ 0 w 78739"/>
                <a:gd name="connsiteY11" fmla="*/ 92710 h 119379"/>
                <a:gd name="connsiteX12" fmla="*/ 36830 w 78739"/>
                <a:gd name="connsiteY12" fmla="*/ 101600 h 119379"/>
                <a:gd name="connsiteX13" fmla="*/ 59690 w 78739"/>
                <a:gd name="connsiteY13" fmla="*/ 86360 h 119379"/>
                <a:gd name="connsiteX14" fmla="*/ 34290 w 78739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 305">
              <a:extLst>
                <a:ext uri="{FF2B5EF4-FFF2-40B4-BE49-F238E27FC236}">
                  <a16:creationId xmlns:a16="http://schemas.microsoft.com/office/drawing/2014/main" id="{E8D9E726-93FB-0EFD-7BF6-DB17DC80EBA1}"/>
                </a:ext>
              </a:extLst>
            </p:cNvPr>
            <p:cNvSpPr/>
            <p:nvPr/>
          </p:nvSpPr>
          <p:spPr>
            <a:xfrm>
              <a:off x="5511800" y="5252720"/>
              <a:ext cx="121920" cy="165100"/>
            </a:xfrm>
            <a:custGeom>
              <a:avLst/>
              <a:gdLst>
                <a:gd name="connsiteX0" fmla="*/ 71120 w 121920"/>
                <a:gd name="connsiteY0" fmla="*/ 19050 h 165100"/>
                <a:gd name="connsiteX1" fmla="*/ 71120 w 121920"/>
                <a:gd name="connsiteY1" fmla="*/ 165100 h 165100"/>
                <a:gd name="connsiteX2" fmla="*/ 49530 w 121920"/>
                <a:gd name="connsiteY2" fmla="*/ 165100 h 165100"/>
                <a:gd name="connsiteX3" fmla="*/ 49530 w 121920"/>
                <a:gd name="connsiteY3" fmla="*/ 19050 h 165100"/>
                <a:gd name="connsiteX4" fmla="*/ 0 w 121920"/>
                <a:gd name="connsiteY4" fmla="*/ 19050 h 165100"/>
                <a:gd name="connsiteX5" fmla="*/ 0 w 121920"/>
                <a:gd name="connsiteY5" fmla="*/ 0 h 165100"/>
                <a:gd name="connsiteX6" fmla="*/ 121920 w 121920"/>
                <a:gd name="connsiteY6" fmla="*/ 0 h 165100"/>
                <a:gd name="connsiteX7" fmla="*/ 121920 w 121920"/>
                <a:gd name="connsiteY7" fmla="*/ 19050 h 165100"/>
                <a:gd name="connsiteX8" fmla="*/ 71120 w 121920"/>
                <a:gd name="connsiteY8" fmla="*/ 1905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920" h="165100">
                  <a:moveTo>
                    <a:pt x="71120" y="19050"/>
                  </a:moveTo>
                  <a:lnTo>
                    <a:pt x="71120" y="165100"/>
                  </a:lnTo>
                  <a:lnTo>
                    <a:pt x="49530" y="165100"/>
                  </a:lnTo>
                  <a:lnTo>
                    <a:pt x="49530" y="19050"/>
                  </a:lnTo>
                  <a:lnTo>
                    <a:pt x="0" y="19050"/>
                  </a:lnTo>
                  <a:lnTo>
                    <a:pt x="0" y="0"/>
                  </a:lnTo>
                  <a:lnTo>
                    <a:pt x="121920" y="0"/>
                  </a:lnTo>
                  <a:lnTo>
                    <a:pt x="121920" y="19050"/>
                  </a:lnTo>
                  <a:lnTo>
                    <a:pt x="71120" y="190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 306">
              <a:extLst>
                <a:ext uri="{FF2B5EF4-FFF2-40B4-BE49-F238E27FC236}">
                  <a16:creationId xmlns:a16="http://schemas.microsoft.com/office/drawing/2014/main" id="{5DF5F679-50FE-7081-8E1A-60C853920FFE}"/>
                </a:ext>
              </a:extLst>
            </p:cNvPr>
            <p:cNvSpPr/>
            <p:nvPr/>
          </p:nvSpPr>
          <p:spPr>
            <a:xfrm>
              <a:off x="5654040" y="5257800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4130 w 25400"/>
                <a:gd name="connsiteY5" fmla="*/ 45720 h 160020"/>
                <a:gd name="connsiteX6" fmla="*/ 24130 w 25400"/>
                <a:gd name="connsiteY6" fmla="*/ 160020 h 160020"/>
                <a:gd name="connsiteX7" fmla="*/ 2540 w 25400"/>
                <a:gd name="connsiteY7" fmla="*/ 160020 h 160020"/>
                <a:gd name="connsiteX8" fmla="*/ 2540 w 25400"/>
                <a:gd name="connsiteY8" fmla="*/ 45720 h 160020"/>
                <a:gd name="connsiteX9" fmla="*/ 2413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 307">
              <a:extLst>
                <a:ext uri="{FF2B5EF4-FFF2-40B4-BE49-F238E27FC236}">
                  <a16:creationId xmlns:a16="http://schemas.microsoft.com/office/drawing/2014/main" id="{DFC417F1-B6A5-B2CC-A85C-24671FD36CE9}"/>
                </a:ext>
              </a:extLst>
            </p:cNvPr>
            <p:cNvSpPr/>
            <p:nvPr/>
          </p:nvSpPr>
          <p:spPr>
            <a:xfrm>
              <a:off x="5703570" y="5269229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 308">
              <a:extLst>
                <a:ext uri="{FF2B5EF4-FFF2-40B4-BE49-F238E27FC236}">
                  <a16:creationId xmlns:a16="http://schemas.microsoft.com/office/drawing/2014/main" id="{5C752DD5-DF18-8D2C-F3CB-00FD0881AF6B}"/>
                </a:ext>
              </a:extLst>
            </p:cNvPr>
            <p:cNvSpPr/>
            <p:nvPr/>
          </p:nvSpPr>
          <p:spPr>
            <a:xfrm>
              <a:off x="5808979" y="5253990"/>
              <a:ext cx="44450" cy="167639"/>
            </a:xfrm>
            <a:custGeom>
              <a:avLst/>
              <a:gdLst>
                <a:gd name="connsiteX0" fmla="*/ 0 w 44450"/>
                <a:gd name="connsiteY0" fmla="*/ 0 h 167639"/>
                <a:gd name="connsiteX1" fmla="*/ 21590 w 44450"/>
                <a:gd name="connsiteY1" fmla="*/ 0 h 167639"/>
                <a:gd name="connsiteX2" fmla="*/ 21590 w 44450"/>
                <a:gd name="connsiteY2" fmla="*/ 130810 h 167639"/>
                <a:gd name="connsiteX3" fmla="*/ 34290 w 44450"/>
                <a:gd name="connsiteY3" fmla="*/ 148590 h 167639"/>
                <a:gd name="connsiteX4" fmla="*/ 44450 w 44450"/>
                <a:gd name="connsiteY4" fmla="*/ 147320 h 167639"/>
                <a:gd name="connsiteX5" fmla="*/ 44450 w 44450"/>
                <a:gd name="connsiteY5" fmla="*/ 165100 h 167639"/>
                <a:gd name="connsiteX6" fmla="*/ 29210 w 44450"/>
                <a:gd name="connsiteY6" fmla="*/ 167640 h 167639"/>
                <a:gd name="connsiteX7" fmla="*/ 0 w 44450"/>
                <a:gd name="connsiteY7" fmla="*/ 135890 h 167639"/>
                <a:gd name="connsiteX8" fmla="*/ 0 w 44450"/>
                <a:gd name="connsiteY8" fmla="*/ 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39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0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 309">
              <a:extLst>
                <a:ext uri="{FF2B5EF4-FFF2-40B4-BE49-F238E27FC236}">
                  <a16:creationId xmlns:a16="http://schemas.microsoft.com/office/drawing/2014/main" id="{8570524E-8AFA-1B4C-C440-61894AB3833C}"/>
                </a:ext>
              </a:extLst>
            </p:cNvPr>
            <p:cNvSpPr/>
            <p:nvPr/>
          </p:nvSpPr>
          <p:spPr>
            <a:xfrm>
              <a:off x="5872479" y="530225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7150 w 107950"/>
                <a:gd name="connsiteY10" fmla="*/ 16510 h 119379"/>
                <a:gd name="connsiteX11" fmla="*/ 24130 w 107950"/>
                <a:gd name="connsiteY11" fmla="*/ 48260 h 119379"/>
                <a:gd name="connsiteX12" fmla="*/ 88900 w 107950"/>
                <a:gd name="connsiteY12" fmla="*/ 48260 h 119379"/>
                <a:gd name="connsiteX13" fmla="*/ 5842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7150" y="16510"/>
                  </a:moveTo>
                  <a:cubicBezTo>
                    <a:pt x="38100" y="16510"/>
                    <a:pt x="25400" y="31750"/>
                    <a:pt x="24130" y="48260"/>
                  </a:cubicBezTo>
                  <a:lnTo>
                    <a:pt x="88900" y="48260"/>
                  </a:lnTo>
                  <a:cubicBezTo>
                    <a:pt x="88900" y="31750"/>
                    <a:pt x="78740" y="16510"/>
                    <a:pt x="5842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 310">
              <a:extLst>
                <a:ext uri="{FF2B5EF4-FFF2-40B4-BE49-F238E27FC236}">
                  <a16:creationId xmlns:a16="http://schemas.microsoft.com/office/drawing/2014/main" id="{1B7DB546-750C-4831-C76E-3C94A02F0E78}"/>
                </a:ext>
              </a:extLst>
            </p:cNvPr>
            <p:cNvSpPr/>
            <p:nvPr/>
          </p:nvSpPr>
          <p:spPr>
            <a:xfrm>
              <a:off x="6055359" y="5252720"/>
              <a:ext cx="154940" cy="167639"/>
            </a:xfrm>
            <a:custGeom>
              <a:avLst/>
              <a:gdLst>
                <a:gd name="connsiteX0" fmla="*/ 76200 w 154940"/>
                <a:gd name="connsiteY0" fmla="*/ 167640 h 167639"/>
                <a:gd name="connsiteX1" fmla="*/ 76200 w 154940"/>
                <a:gd name="connsiteY1" fmla="*/ 167640 h 167639"/>
                <a:gd name="connsiteX2" fmla="*/ 0 w 154940"/>
                <a:gd name="connsiteY2" fmla="*/ 0 h 167639"/>
                <a:gd name="connsiteX3" fmla="*/ 24130 w 154940"/>
                <a:gd name="connsiteY3" fmla="*/ 0 h 167639"/>
                <a:gd name="connsiteX4" fmla="*/ 46990 w 154940"/>
                <a:gd name="connsiteY4" fmla="*/ 52070 h 167639"/>
                <a:gd name="connsiteX5" fmla="*/ 77470 w 154940"/>
                <a:gd name="connsiteY5" fmla="*/ 120650 h 167639"/>
                <a:gd name="connsiteX6" fmla="*/ 107950 w 154940"/>
                <a:gd name="connsiteY6" fmla="*/ 52070 h 167639"/>
                <a:gd name="connsiteX7" fmla="*/ 130810 w 154940"/>
                <a:gd name="connsiteY7" fmla="*/ 0 h 167639"/>
                <a:gd name="connsiteX8" fmla="*/ 154940 w 154940"/>
                <a:gd name="connsiteY8" fmla="*/ 0 h 167639"/>
                <a:gd name="connsiteX9" fmla="*/ 78740 w 154940"/>
                <a:gd name="connsiteY9" fmla="*/ 16764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940" h="167639">
                  <a:moveTo>
                    <a:pt x="76200" y="167640"/>
                  </a:moveTo>
                  <a:lnTo>
                    <a:pt x="76200" y="167640"/>
                  </a:lnTo>
                  <a:lnTo>
                    <a:pt x="0" y="0"/>
                  </a:lnTo>
                  <a:lnTo>
                    <a:pt x="24130" y="0"/>
                  </a:lnTo>
                  <a:lnTo>
                    <a:pt x="46990" y="52070"/>
                  </a:lnTo>
                  <a:cubicBezTo>
                    <a:pt x="58420" y="78740"/>
                    <a:pt x="67310" y="97790"/>
                    <a:pt x="77470" y="120650"/>
                  </a:cubicBezTo>
                  <a:cubicBezTo>
                    <a:pt x="86360" y="96520"/>
                    <a:pt x="96520" y="77470"/>
                    <a:pt x="107950" y="52070"/>
                  </a:cubicBezTo>
                  <a:lnTo>
                    <a:pt x="130810" y="0"/>
                  </a:lnTo>
                  <a:lnTo>
                    <a:pt x="154940" y="0"/>
                  </a:lnTo>
                  <a:lnTo>
                    <a:pt x="78740" y="167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 311">
              <a:extLst>
                <a:ext uri="{FF2B5EF4-FFF2-40B4-BE49-F238E27FC236}">
                  <a16:creationId xmlns:a16="http://schemas.microsoft.com/office/drawing/2014/main" id="{CB8E8A07-E66E-7040-0C8C-5176EFB86CEB}"/>
                </a:ext>
              </a:extLst>
            </p:cNvPr>
            <p:cNvSpPr/>
            <p:nvPr/>
          </p:nvSpPr>
          <p:spPr>
            <a:xfrm>
              <a:off x="6239509" y="5252720"/>
              <a:ext cx="21590" cy="165100"/>
            </a:xfrm>
            <a:custGeom>
              <a:avLst/>
              <a:gdLst>
                <a:gd name="connsiteX0" fmla="*/ 0 w 21590"/>
                <a:gd name="connsiteY0" fmla="*/ 165100 h 165100"/>
                <a:gd name="connsiteX1" fmla="*/ 0 w 21590"/>
                <a:gd name="connsiteY1" fmla="*/ 0 h 165100"/>
                <a:gd name="connsiteX2" fmla="*/ 21590 w 21590"/>
                <a:gd name="connsiteY2" fmla="*/ 0 h 165100"/>
                <a:gd name="connsiteX3" fmla="*/ 21590 w 21590"/>
                <a:gd name="connsiteY3" fmla="*/ 165100 h 165100"/>
                <a:gd name="connsiteX4" fmla="*/ 0 w 21590"/>
                <a:gd name="connsiteY4" fmla="*/ 16510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90" h="165100">
                  <a:moveTo>
                    <a:pt x="0" y="165100"/>
                  </a:moveTo>
                  <a:lnTo>
                    <a:pt x="0" y="0"/>
                  </a:lnTo>
                  <a:lnTo>
                    <a:pt x="21590" y="0"/>
                  </a:lnTo>
                  <a:lnTo>
                    <a:pt x="21590" y="165100"/>
                  </a:lnTo>
                  <a:lnTo>
                    <a:pt x="0" y="1651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 312">
              <a:extLst>
                <a:ext uri="{FF2B5EF4-FFF2-40B4-BE49-F238E27FC236}">
                  <a16:creationId xmlns:a16="http://schemas.microsoft.com/office/drawing/2014/main" id="{7F83D2F6-2019-FAD3-CAEE-13E52F48828D}"/>
                </a:ext>
              </a:extLst>
            </p:cNvPr>
            <p:cNvSpPr/>
            <p:nvPr/>
          </p:nvSpPr>
          <p:spPr>
            <a:xfrm>
              <a:off x="6367779" y="5300979"/>
              <a:ext cx="113029" cy="166370"/>
            </a:xfrm>
            <a:custGeom>
              <a:avLst/>
              <a:gdLst>
                <a:gd name="connsiteX0" fmla="*/ 0 w 113029"/>
                <a:gd name="connsiteY0" fmla="*/ 2540 h 166370"/>
                <a:gd name="connsiteX1" fmla="*/ 19050 w 113029"/>
                <a:gd name="connsiteY1" fmla="*/ 2540 h 166370"/>
                <a:gd name="connsiteX2" fmla="*/ 19050 w 113029"/>
                <a:gd name="connsiteY2" fmla="*/ 13970 h 166370"/>
                <a:gd name="connsiteX3" fmla="*/ 19050 w 113029"/>
                <a:gd name="connsiteY3" fmla="*/ 22860 h 166370"/>
                <a:gd name="connsiteX4" fmla="*/ 19050 w 113029"/>
                <a:gd name="connsiteY4" fmla="*/ 22860 h 166370"/>
                <a:gd name="connsiteX5" fmla="*/ 59690 w 113029"/>
                <a:gd name="connsiteY5" fmla="*/ 0 h 166370"/>
                <a:gd name="connsiteX6" fmla="*/ 113030 w 113029"/>
                <a:gd name="connsiteY6" fmla="*/ 59690 h 166370"/>
                <a:gd name="connsiteX7" fmla="*/ 60960 w 113029"/>
                <a:gd name="connsiteY7" fmla="*/ 119380 h 166370"/>
                <a:gd name="connsiteX8" fmla="*/ 21590 w 113029"/>
                <a:gd name="connsiteY8" fmla="*/ 96520 h 166370"/>
                <a:gd name="connsiteX9" fmla="*/ 21590 w 113029"/>
                <a:gd name="connsiteY9" fmla="*/ 96520 h 166370"/>
                <a:gd name="connsiteX10" fmla="*/ 21590 w 113029"/>
                <a:gd name="connsiteY10" fmla="*/ 105410 h 166370"/>
                <a:gd name="connsiteX11" fmla="*/ 21590 w 113029"/>
                <a:gd name="connsiteY11" fmla="*/ 166370 h 166370"/>
                <a:gd name="connsiteX12" fmla="*/ 0 w 113029"/>
                <a:gd name="connsiteY12" fmla="*/ 166370 h 166370"/>
                <a:gd name="connsiteX13" fmla="*/ 0 w 113029"/>
                <a:gd name="connsiteY13" fmla="*/ 1270 h 166370"/>
                <a:gd name="connsiteX14" fmla="*/ 93980 w 113029"/>
                <a:gd name="connsiteY14" fmla="*/ 59690 h 166370"/>
                <a:gd name="connsiteX15" fmla="*/ 58420 w 113029"/>
                <a:gd name="connsiteY15" fmla="*/ 17780 h 166370"/>
                <a:gd name="connsiteX16" fmla="*/ 22860 w 113029"/>
                <a:gd name="connsiteY16" fmla="*/ 59690 h 166370"/>
                <a:gd name="connsiteX17" fmla="*/ 58420 w 113029"/>
                <a:gd name="connsiteY17" fmla="*/ 101600 h 166370"/>
                <a:gd name="connsiteX18" fmla="*/ 93980 w 113029"/>
                <a:gd name="connsiteY18" fmla="*/ 5969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29" h="166370">
                  <a:moveTo>
                    <a:pt x="0" y="2540"/>
                  </a:moveTo>
                  <a:lnTo>
                    <a:pt x="19050" y="2540"/>
                  </a:lnTo>
                  <a:lnTo>
                    <a:pt x="19050" y="13970"/>
                  </a:lnTo>
                  <a:cubicBezTo>
                    <a:pt x="19050" y="19050"/>
                    <a:pt x="19050" y="22860"/>
                    <a:pt x="19050" y="22860"/>
                  </a:cubicBezTo>
                  <a:lnTo>
                    <a:pt x="19050" y="22860"/>
                  </a:lnTo>
                  <a:cubicBezTo>
                    <a:pt x="25400" y="11430"/>
                    <a:pt x="40640" y="0"/>
                    <a:pt x="59690" y="0"/>
                  </a:cubicBezTo>
                  <a:cubicBezTo>
                    <a:pt x="90170" y="0"/>
                    <a:pt x="113030" y="24130"/>
                    <a:pt x="113030" y="59690"/>
                  </a:cubicBezTo>
                  <a:cubicBezTo>
                    <a:pt x="113030" y="95250"/>
                    <a:pt x="90170" y="119380"/>
                    <a:pt x="60960" y="119380"/>
                  </a:cubicBezTo>
                  <a:cubicBezTo>
                    <a:pt x="31750" y="119380"/>
                    <a:pt x="27940" y="109220"/>
                    <a:pt x="21590" y="96520"/>
                  </a:cubicBezTo>
                  <a:lnTo>
                    <a:pt x="21590" y="96520"/>
                  </a:lnTo>
                  <a:cubicBezTo>
                    <a:pt x="21590" y="96520"/>
                    <a:pt x="21590" y="100330"/>
                    <a:pt x="21590" y="105410"/>
                  </a:cubicBezTo>
                  <a:lnTo>
                    <a:pt x="21590" y="166370"/>
                  </a:lnTo>
                  <a:lnTo>
                    <a:pt x="0" y="166370"/>
                  </a:lnTo>
                  <a:lnTo>
                    <a:pt x="0" y="1270"/>
                  </a:lnTo>
                  <a:close/>
                  <a:moveTo>
                    <a:pt x="93980" y="59690"/>
                  </a:moveTo>
                  <a:cubicBezTo>
                    <a:pt x="93980" y="35560"/>
                    <a:pt x="80010" y="17780"/>
                    <a:pt x="58420" y="17780"/>
                  </a:cubicBezTo>
                  <a:cubicBezTo>
                    <a:pt x="36830" y="17780"/>
                    <a:pt x="22860" y="30480"/>
                    <a:pt x="22860" y="59690"/>
                  </a:cubicBezTo>
                  <a:cubicBezTo>
                    <a:pt x="22860" y="88900"/>
                    <a:pt x="41910" y="101600"/>
                    <a:pt x="58420" y="101600"/>
                  </a:cubicBezTo>
                  <a:cubicBezTo>
                    <a:pt x="74930" y="101600"/>
                    <a:pt x="93980" y="83820"/>
                    <a:pt x="9398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 313">
              <a:extLst>
                <a:ext uri="{FF2B5EF4-FFF2-40B4-BE49-F238E27FC236}">
                  <a16:creationId xmlns:a16="http://schemas.microsoft.com/office/drawing/2014/main" id="{3C8C16D1-FA7F-E8A2-BFCB-083D9C6EBBD1}"/>
                </a:ext>
              </a:extLst>
            </p:cNvPr>
            <p:cNvSpPr/>
            <p:nvPr/>
          </p:nvSpPr>
          <p:spPr>
            <a:xfrm>
              <a:off x="6508750" y="5300979"/>
              <a:ext cx="116840" cy="119379"/>
            </a:xfrm>
            <a:custGeom>
              <a:avLst/>
              <a:gdLst>
                <a:gd name="connsiteX0" fmla="*/ 116840 w 116840"/>
                <a:gd name="connsiteY0" fmla="*/ 59690 h 119379"/>
                <a:gd name="connsiteX1" fmla="*/ 58420 w 116840"/>
                <a:gd name="connsiteY1" fmla="*/ 119380 h 119379"/>
                <a:gd name="connsiteX2" fmla="*/ 0 w 116840"/>
                <a:gd name="connsiteY2" fmla="*/ 59690 h 119379"/>
                <a:gd name="connsiteX3" fmla="*/ 58420 w 116840"/>
                <a:gd name="connsiteY3" fmla="*/ 0 h 119379"/>
                <a:gd name="connsiteX4" fmla="*/ 116840 w 116840"/>
                <a:gd name="connsiteY4" fmla="*/ 59690 h 119379"/>
                <a:gd name="connsiteX5" fmla="*/ 96520 w 116840"/>
                <a:gd name="connsiteY5" fmla="*/ 59690 h 119379"/>
                <a:gd name="connsiteX6" fmla="*/ 58420 w 116840"/>
                <a:gd name="connsiteY6" fmla="*/ 17780 h 119379"/>
                <a:gd name="connsiteX7" fmla="*/ 20320 w 116840"/>
                <a:gd name="connsiteY7" fmla="*/ 59690 h 119379"/>
                <a:gd name="connsiteX8" fmla="*/ 58420 w 116840"/>
                <a:gd name="connsiteY8" fmla="*/ 101600 h 119379"/>
                <a:gd name="connsiteX9" fmla="*/ 96520 w 116840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4290"/>
                    <a:pt x="20320" y="59690"/>
                  </a:cubicBezTo>
                  <a:cubicBezTo>
                    <a:pt x="20320" y="8509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 314">
              <a:extLst>
                <a:ext uri="{FF2B5EF4-FFF2-40B4-BE49-F238E27FC236}">
                  <a16:creationId xmlns:a16="http://schemas.microsoft.com/office/drawing/2014/main" id="{86756605-E9E1-4BB5-A649-D06B72589CA2}"/>
                </a:ext>
              </a:extLst>
            </p:cNvPr>
            <p:cNvSpPr/>
            <p:nvPr/>
          </p:nvSpPr>
          <p:spPr>
            <a:xfrm>
              <a:off x="6657340" y="5253990"/>
              <a:ext cx="44450" cy="167639"/>
            </a:xfrm>
            <a:custGeom>
              <a:avLst/>
              <a:gdLst>
                <a:gd name="connsiteX0" fmla="*/ 0 w 44450"/>
                <a:gd name="connsiteY0" fmla="*/ 0 h 167639"/>
                <a:gd name="connsiteX1" fmla="*/ 21590 w 44450"/>
                <a:gd name="connsiteY1" fmla="*/ 0 h 167639"/>
                <a:gd name="connsiteX2" fmla="*/ 21590 w 44450"/>
                <a:gd name="connsiteY2" fmla="*/ 130810 h 167639"/>
                <a:gd name="connsiteX3" fmla="*/ 34290 w 44450"/>
                <a:gd name="connsiteY3" fmla="*/ 148590 h 167639"/>
                <a:gd name="connsiteX4" fmla="*/ 44450 w 44450"/>
                <a:gd name="connsiteY4" fmla="*/ 147320 h 167639"/>
                <a:gd name="connsiteX5" fmla="*/ 44450 w 44450"/>
                <a:gd name="connsiteY5" fmla="*/ 165100 h 167639"/>
                <a:gd name="connsiteX6" fmla="*/ 29210 w 44450"/>
                <a:gd name="connsiteY6" fmla="*/ 167640 h 167639"/>
                <a:gd name="connsiteX7" fmla="*/ 0 w 44450"/>
                <a:gd name="connsiteY7" fmla="*/ 135890 h 167639"/>
                <a:gd name="connsiteX8" fmla="*/ 0 w 44450"/>
                <a:gd name="connsiteY8" fmla="*/ 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39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0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 315">
              <a:extLst>
                <a:ext uri="{FF2B5EF4-FFF2-40B4-BE49-F238E27FC236}">
                  <a16:creationId xmlns:a16="http://schemas.microsoft.com/office/drawing/2014/main" id="{F7E3E107-3B9B-DB10-20C5-D88E9AE288B4}"/>
                </a:ext>
              </a:extLst>
            </p:cNvPr>
            <p:cNvSpPr/>
            <p:nvPr/>
          </p:nvSpPr>
          <p:spPr>
            <a:xfrm>
              <a:off x="6728459" y="5257800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4130 w 25400"/>
                <a:gd name="connsiteY5" fmla="*/ 45720 h 160020"/>
                <a:gd name="connsiteX6" fmla="*/ 24130 w 25400"/>
                <a:gd name="connsiteY6" fmla="*/ 160020 h 160020"/>
                <a:gd name="connsiteX7" fmla="*/ 2540 w 25400"/>
                <a:gd name="connsiteY7" fmla="*/ 160020 h 160020"/>
                <a:gd name="connsiteX8" fmla="*/ 2540 w 25400"/>
                <a:gd name="connsiteY8" fmla="*/ 45720 h 160020"/>
                <a:gd name="connsiteX9" fmla="*/ 2413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 316">
              <a:extLst>
                <a:ext uri="{FF2B5EF4-FFF2-40B4-BE49-F238E27FC236}">
                  <a16:creationId xmlns:a16="http://schemas.microsoft.com/office/drawing/2014/main" id="{158A690D-897C-499F-09DF-DB6200B13321}"/>
                </a:ext>
              </a:extLst>
            </p:cNvPr>
            <p:cNvSpPr/>
            <p:nvPr/>
          </p:nvSpPr>
          <p:spPr>
            <a:xfrm>
              <a:off x="6785609" y="5302250"/>
              <a:ext cx="95250" cy="119379"/>
            </a:xfrm>
            <a:custGeom>
              <a:avLst/>
              <a:gdLst>
                <a:gd name="connsiteX0" fmla="*/ 60960 w 95250"/>
                <a:gd name="connsiteY0" fmla="*/ 100330 h 119379"/>
                <a:gd name="connsiteX1" fmla="*/ 95250 w 95250"/>
                <a:gd name="connsiteY1" fmla="*/ 90170 h 119379"/>
                <a:gd name="connsiteX2" fmla="*/ 95250 w 95250"/>
                <a:gd name="connsiteY2" fmla="*/ 110490 h 119379"/>
                <a:gd name="connsiteX3" fmla="*/ 59690 w 95250"/>
                <a:gd name="connsiteY3" fmla="*/ 119380 h 119379"/>
                <a:gd name="connsiteX4" fmla="*/ 0 w 95250"/>
                <a:gd name="connsiteY4" fmla="*/ 59690 h 119379"/>
                <a:gd name="connsiteX5" fmla="*/ 59690 w 95250"/>
                <a:gd name="connsiteY5" fmla="*/ 0 h 119379"/>
                <a:gd name="connsiteX6" fmla="*/ 95250 w 95250"/>
                <a:gd name="connsiteY6" fmla="*/ 8890 h 119379"/>
                <a:gd name="connsiteX7" fmla="*/ 95250 w 95250"/>
                <a:gd name="connsiteY7" fmla="*/ 29210 h 119379"/>
                <a:gd name="connsiteX8" fmla="*/ 60960 w 95250"/>
                <a:gd name="connsiteY8" fmla="*/ 19050 h 119379"/>
                <a:gd name="connsiteX9" fmla="*/ 21590 w 95250"/>
                <a:gd name="connsiteY9" fmla="*/ 59690 h 119379"/>
                <a:gd name="connsiteX10" fmla="*/ 60960 w 95250"/>
                <a:gd name="connsiteY10" fmla="*/ 10033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79">
                  <a:moveTo>
                    <a:pt x="60960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9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90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0" y="19050"/>
                  </a:cubicBezTo>
                  <a:cubicBezTo>
                    <a:pt x="38100" y="19050"/>
                    <a:pt x="21590" y="35560"/>
                    <a:pt x="21590" y="59690"/>
                  </a:cubicBezTo>
                  <a:cubicBezTo>
                    <a:pt x="21590" y="83820"/>
                    <a:pt x="38100" y="100330"/>
                    <a:pt x="6096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 317">
              <a:extLst>
                <a:ext uri="{FF2B5EF4-FFF2-40B4-BE49-F238E27FC236}">
                  <a16:creationId xmlns:a16="http://schemas.microsoft.com/office/drawing/2014/main" id="{2C610165-D6B6-D64F-5782-EA2831F841B8}"/>
                </a:ext>
              </a:extLst>
            </p:cNvPr>
            <p:cNvSpPr/>
            <p:nvPr/>
          </p:nvSpPr>
          <p:spPr>
            <a:xfrm>
              <a:off x="6889411" y="5304790"/>
              <a:ext cx="120988" cy="167639"/>
            </a:xfrm>
            <a:custGeom>
              <a:avLst/>
              <a:gdLst>
                <a:gd name="connsiteX0" fmla="*/ 2878 w 120988"/>
                <a:gd name="connsiteY0" fmla="*/ 147320 h 167639"/>
                <a:gd name="connsiteX1" fmla="*/ 15578 w 120988"/>
                <a:gd name="connsiteY1" fmla="*/ 148590 h 167639"/>
                <a:gd name="connsiteX2" fmla="*/ 51138 w 120988"/>
                <a:gd name="connsiteY2" fmla="*/ 113030 h 167639"/>
                <a:gd name="connsiteX3" fmla="*/ 2878 w 120988"/>
                <a:gd name="connsiteY3" fmla="*/ 0 h 167639"/>
                <a:gd name="connsiteX4" fmla="*/ 27008 w 120988"/>
                <a:gd name="connsiteY4" fmla="*/ 0 h 167639"/>
                <a:gd name="connsiteX5" fmla="*/ 43519 w 120988"/>
                <a:gd name="connsiteY5" fmla="*/ 41910 h 167639"/>
                <a:gd name="connsiteX6" fmla="*/ 62569 w 120988"/>
                <a:gd name="connsiteY6" fmla="*/ 91440 h 167639"/>
                <a:gd name="connsiteX7" fmla="*/ 81619 w 120988"/>
                <a:gd name="connsiteY7" fmla="*/ 41910 h 167639"/>
                <a:gd name="connsiteX8" fmla="*/ 96858 w 120988"/>
                <a:gd name="connsiteY8" fmla="*/ 0 h 167639"/>
                <a:gd name="connsiteX9" fmla="*/ 120988 w 120988"/>
                <a:gd name="connsiteY9" fmla="*/ 0 h 167639"/>
                <a:gd name="connsiteX10" fmla="*/ 76538 w 120988"/>
                <a:gd name="connsiteY10" fmla="*/ 109220 h 167639"/>
                <a:gd name="connsiteX11" fmla="*/ 18119 w 120988"/>
                <a:gd name="connsiteY11" fmla="*/ 167640 h 167639"/>
                <a:gd name="connsiteX12" fmla="*/ 2878 w 120988"/>
                <a:gd name="connsiteY12" fmla="*/ 165100 h 167639"/>
                <a:gd name="connsiteX13" fmla="*/ 2878 w 120988"/>
                <a:gd name="connsiteY13" fmla="*/ 14732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988" h="167639">
                  <a:moveTo>
                    <a:pt x="2878" y="147320"/>
                  </a:moveTo>
                  <a:cubicBezTo>
                    <a:pt x="5419" y="147320"/>
                    <a:pt x="9228" y="148590"/>
                    <a:pt x="15578" y="148590"/>
                  </a:cubicBezTo>
                  <a:cubicBezTo>
                    <a:pt x="33358" y="148590"/>
                    <a:pt x="43519" y="133350"/>
                    <a:pt x="51138" y="113030"/>
                  </a:cubicBezTo>
                  <a:lnTo>
                    <a:pt x="2878" y="0"/>
                  </a:lnTo>
                  <a:lnTo>
                    <a:pt x="27008" y="0"/>
                  </a:lnTo>
                  <a:lnTo>
                    <a:pt x="43519" y="41910"/>
                  </a:lnTo>
                  <a:cubicBezTo>
                    <a:pt x="49869" y="58420"/>
                    <a:pt x="56219" y="74930"/>
                    <a:pt x="62569" y="91440"/>
                  </a:cubicBezTo>
                  <a:cubicBezTo>
                    <a:pt x="68919" y="78740"/>
                    <a:pt x="76538" y="55880"/>
                    <a:pt x="81619" y="41910"/>
                  </a:cubicBezTo>
                  <a:lnTo>
                    <a:pt x="96858" y="0"/>
                  </a:lnTo>
                  <a:lnTo>
                    <a:pt x="120988" y="0"/>
                  </a:lnTo>
                  <a:lnTo>
                    <a:pt x="76538" y="109220"/>
                  </a:lnTo>
                  <a:cubicBezTo>
                    <a:pt x="61298" y="147320"/>
                    <a:pt x="48598" y="167640"/>
                    <a:pt x="18119" y="167640"/>
                  </a:cubicBezTo>
                  <a:cubicBezTo>
                    <a:pt x="-12362" y="167640"/>
                    <a:pt x="5419" y="167640"/>
                    <a:pt x="2878" y="165100"/>
                  </a:cubicBezTo>
                  <a:lnTo>
                    <a:pt x="2878" y="1473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 318">
              <a:extLst>
                <a:ext uri="{FF2B5EF4-FFF2-40B4-BE49-F238E27FC236}">
                  <a16:creationId xmlns:a16="http://schemas.microsoft.com/office/drawing/2014/main" id="{48BE3FC5-A2C6-C6C6-2DC2-B59D7849341D}"/>
                </a:ext>
              </a:extLst>
            </p:cNvPr>
            <p:cNvSpPr/>
            <p:nvPr/>
          </p:nvSpPr>
          <p:spPr>
            <a:xfrm>
              <a:off x="7087869" y="5300979"/>
              <a:ext cx="93980" cy="119379"/>
            </a:xfrm>
            <a:custGeom>
              <a:avLst/>
              <a:gdLst>
                <a:gd name="connsiteX0" fmla="*/ 5080 w 93980"/>
                <a:gd name="connsiteY0" fmla="*/ 8890 h 119379"/>
                <a:gd name="connsiteX1" fmla="*/ 45720 w 93980"/>
                <a:gd name="connsiteY1" fmla="*/ 0 h 119379"/>
                <a:gd name="connsiteX2" fmla="*/ 93980 w 93980"/>
                <a:gd name="connsiteY2" fmla="*/ 44450 h 119379"/>
                <a:gd name="connsiteX3" fmla="*/ 93980 w 93980"/>
                <a:gd name="connsiteY3" fmla="*/ 116840 h 119379"/>
                <a:gd name="connsiteX4" fmla="*/ 74930 w 93980"/>
                <a:gd name="connsiteY4" fmla="*/ 116840 h 119379"/>
                <a:gd name="connsiteX5" fmla="*/ 74930 w 93980"/>
                <a:gd name="connsiteY5" fmla="*/ 102870 h 119379"/>
                <a:gd name="connsiteX6" fmla="*/ 74930 w 93980"/>
                <a:gd name="connsiteY6" fmla="*/ 93980 h 119379"/>
                <a:gd name="connsiteX7" fmla="*/ 74930 w 93980"/>
                <a:gd name="connsiteY7" fmla="*/ 93980 h 119379"/>
                <a:gd name="connsiteX8" fmla="*/ 35561 w 93980"/>
                <a:gd name="connsiteY8" fmla="*/ 119380 h 119379"/>
                <a:gd name="connsiteX9" fmla="*/ 0 w 93980"/>
                <a:gd name="connsiteY9" fmla="*/ 86360 h 119379"/>
                <a:gd name="connsiteX10" fmla="*/ 74930 w 93980"/>
                <a:gd name="connsiteY10" fmla="*/ 50800 h 119379"/>
                <a:gd name="connsiteX11" fmla="*/ 74930 w 93980"/>
                <a:gd name="connsiteY11" fmla="*/ 44450 h 119379"/>
                <a:gd name="connsiteX12" fmla="*/ 44450 w 93980"/>
                <a:gd name="connsiteY12" fmla="*/ 17780 h 119379"/>
                <a:gd name="connsiteX13" fmla="*/ 7620 w 93980"/>
                <a:gd name="connsiteY13" fmla="*/ 27940 h 119379"/>
                <a:gd name="connsiteX14" fmla="*/ 7620 w 93980"/>
                <a:gd name="connsiteY14" fmla="*/ 8890 h 119379"/>
                <a:gd name="connsiteX15" fmla="*/ 72390 w 93980"/>
                <a:gd name="connsiteY15" fmla="*/ 66040 h 119379"/>
                <a:gd name="connsiteX16" fmla="*/ 19050 w 93980"/>
                <a:gd name="connsiteY16" fmla="*/ 85090 h 119379"/>
                <a:gd name="connsiteX17" fmla="*/ 38100 w 93980"/>
                <a:gd name="connsiteY17" fmla="*/ 101600 h 119379"/>
                <a:gd name="connsiteX18" fmla="*/ 72390 w 93980"/>
                <a:gd name="connsiteY18" fmla="*/ 647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80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1" y="97790"/>
                    <a:pt x="60961" y="119380"/>
                    <a:pt x="35561" y="119380"/>
                  </a:cubicBezTo>
                  <a:cubicBezTo>
                    <a:pt x="10161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6040"/>
                  </a:moveTo>
                  <a:cubicBezTo>
                    <a:pt x="35561" y="59690"/>
                    <a:pt x="19050" y="69850"/>
                    <a:pt x="19050" y="85090"/>
                  </a:cubicBezTo>
                  <a:cubicBezTo>
                    <a:pt x="19050" y="100330"/>
                    <a:pt x="26670" y="101600"/>
                    <a:pt x="38100" y="101600"/>
                  </a:cubicBezTo>
                  <a:cubicBezTo>
                    <a:pt x="57150" y="101600"/>
                    <a:pt x="72390" y="82550"/>
                    <a:pt x="7239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 319">
              <a:extLst>
                <a:ext uri="{FF2B5EF4-FFF2-40B4-BE49-F238E27FC236}">
                  <a16:creationId xmlns:a16="http://schemas.microsoft.com/office/drawing/2014/main" id="{A72724A1-3DA8-F6AA-07F0-9A8B5439A68D}"/>
                </a:ext>
              </a:extLst>
            </p:cNvPr>
            <p:cNvSpPr/>
            <p:nvPr/>
          </p:nvSpPr>
          <p:spPr>
            <a:xfrm>
              <a:off x="7221219" y="5300979"/>
              <a:ext cx="102870" cy="118110"/>
            </a:xfrm>
            <a:custGeom>
              <a:avLst/>
              <a:gdLst>
                <a:gd name="connsiteX0" fmla="*/ 20320 w 102870"/>
                <a:gd name="connsiteY0" fmla="*/ 2540 h 118110"/>
                <a:gd name="connsiteX1" fmla="*/ 20320 w 102870"/>
                <a:gd name="connsiteY1" fmla="*/ 19050 h 118110"/>
                <a:gd name="connsiteX2" fmla="*/ 20320 w 102870"/>
                <a:gd name="connsiteY2" fmla="*/ 27940 h 118110"/>
                <a:gd name="connsiteX3" fmla="*/ 20320 w 102870"/>
                <a:gd name="connsiteY3" fmla="*/ 27940 h 118110"/>
                <a:gd name="connsiteX4" fmla="*/ 63500 w 102870"/>
                <a:gd name="connsiteY4" fmla="*/ 0 h 118110"/>
                <a:gd name="connsiteX5" fmla="*/ 102870 w 102870"/>
                <a:gd name="connsiteY5" fmla="*/ 45720 h 118110"/>
                <a:gd name="connsiteX6" fmla="*/ 102870 w 102870"/>
                <a:gd name="connsiteY6" fmla="*/ 118110 h 118110"/>
                <a:gd name="connsiteX7" fmla="*/ 81280 w 102870"/>
                <a:gd name="connsiteY7" fmla="*/ 118110 h 118110"/>
                <a:gd name="connsiteX8" fmla="*/ 81280 w 102870"/>
                <a:gd name="connsiteY8" fmla="*/ 50800 h 118110"/>
                <a:gd name="connsiteX9" fmla="*/ 59690 w 102870"/>
                <a:gd name="connsiteY9" fmla="*/ 20320 h 118110"/>
                <a:gd name="connsiteX10" fmla="*/ 21590 w 102870"/>
                <a:gd name="connsiteY10" fmla="*/ 60960 h 118110"/>
                <a:gd name="connsiteX11" fmla="*/ 21590 w 102870"/>
                <a:gd name="connsiteY11" fmla="*/ 116840 h 118110"/>
                <a:gd name="connsiteX12" fmla="*/ 0 w 102870"/>
                <a:gd name="connsiteY12" fmla="*/ 116840 h 118110"/>
                <a:gd name="connsiteX13" fmla="*/ 0 w 102870"/>
                <a:gd name="connsiteY13" fmla="*/ 2540 h 118110"/>
                <a:gd name="connsiteX14" fmla="*/ 20320 w 102870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 320">
              <a:extLst>
                <a:ext uri="{FF2B5EF4-FFF2-40B4-BE49-F238E27FC236}">
                  <a16:creationId xmlns:a16="http://schemas.microsoft.com/office/drawing/2014/main" id="{EADFF4FE-0A34-AA36-2BB9-0873238E0063}"/>
                </a:ext>
              </a:extLst>
            </p:cNvPr>
            <p:cNvSpPr/>
            <p:nvPr/>
          </p:nvSpPr>
          <p:spPr>
            <a:xfrm>
              <a:off x="7355840" y="5252720"/>
              <a:ext cx="113029" cy="166370"/>
            </a:xfrm>
            <a:custGeom>
              <a:avLst/>
              <a:gdLst>
                <a:gd name="connsiteX0" fmla="*/ 113030 w 113029"/>
                <a:gd name="connsiteY0" fmla="*/ 165100 h 166370"/>
                <a:gd name="connsiteX1" fmla="*/ 93980 w 113029"/>
                <a:gd name="connsiteY1" fmla="*/ 165100 h 166370"/>
                <a:gd name="connsiteX2" fmla="*/ 93980 w 113029"/>
                <a:gd name="connsiteY2" fmla="*/ 151130 h 166370"/>
                <a:gd name="connsiteX3" fmla="*/ 93980 w 113029"/>
                <a:gd name="connsiteY3" fmla="*/ 142240 h 166370"/>
                <a:gd name="connsiteX4" fmla="*/ 93980 w 113029"/>
                <a:gd name="connsiteY4" fmla="*/ 142240 h 166370"/>
                <a:gd name="connsiteX5" fmla="*/ 53340 w 113029"/>
                <a:gd name="connsiteY5" fmla="*/ 166370 h 166370"/>
                <a:gd name="connsiteX6" fmla="*/ 0 w 113029"/>
                <a:gd name="connsiteY6" fmla="*/ 106680 h 166370"/>
                <a:gd name="connsiteX7" fmla="*/ 52070 w 113029"/>
                <a:gd name="connsiteY7" fmla="*/ 46990 h 166370"/>
                <a:gd name="connsiteX8" fmla="*/ 91440 w 113029"/>
                <a:gd name="connsiteY8" fmla="*/ 67310 h 166370"/>
                <a:gd name="connsiteX9" fmla="*/ 91440 w 113029"/>
                <a:gd name="connsiteY9" fmla="*/ 67310 h 166370"/>
                <a:gd name="connsiteX10" fmla="*/ 91440 w 113029"/>
                <a:gd name="connsiteY10" fmla="*/ 58420 h 166370"/>
                <a:gd name="connsiteX11" fmla="*/ 91440 w 113029"/>
                <a:gd name="connsiteY11" fmla="*/ 0 h 166370"/>
                <a:gd name="connsiteX12" fmla="*/ 113030 w 113029"/>
                <a:gd name="connsiteY12" fmla="*/ 0 h 166370"/>
                <a:gd name="connsiteX13" fmla="*/ 113030 w 113029"/>
                <a:gd name="connsiteY13" fmla="*/ 165100 h 166370"/>
                <a:gd name="connsiteX14" fmla="*/ 20320 w 113029"/>
                <a:gd name="connsiteY14" fmla="*/ 107950 h 166370"/>
                <a:gd name="connsiteX15" fmla="*/ 55880 w 113029"/>
                <a:gd name="connsiteY15" fmla="*/ 149860 h 166370"/>
                <a:gd name="connsiteX16" fmla="*/ 91440 w 113029"/>
                <a:gd name="connsiteY16" fmla="*/ 107950 h 166370"/>
                <a:gd name="connsiteX17" fmla="*/ 55880 w 113029"/>
                <a:gd name="connsiteY17" fmla="*/ 66040 h 166370"/>
                <a:gd name="connsiteX18" fmla="*/ 20320 w 113029"/>
                <a:gd name="connsiteY18" fmla="*/ 10795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29" h="166370">
                  <a:moveTo>
                    <a:pt x="113030" y="165100"/>
                  </a:moveTo>
                  <a:lnTo>
                    <a:pt x="93980" y="165100"/>
                  </a:lnTo>
                  <a:lnTo>
                    <a:pt x="93980" y="151130"/>
                  </a:lnTo>
                  <a:cubicBezTo>
                    <a:pt x="93980" y="146050"/>
                    <a:pt x="93980" y="142240"/>
                    <a:pt x="93980" y="142240"/>
                  </a:cubicBezTo>
                  <a:lnTo>
                    <a:pt x="93980" y="142240"/>
                  </a:lnTo>
                  <a:cubicBezTo>
                    <a:pt x="87630" y="154940"/>
                    <a:pt x="72390" y="166370"/>
                    <a:pt x="53340" y="166370"/>
                  </a:cubicBezTo>
                  <a:cubicBezTo>
                    <a:pt x="22860" y="166370"/>
                    <a:pt x="0" y="142240"/>
                    <a:pt x="0" y="106680"/>
                  </a:cubicBezTo>
                  <a:cubicBezTo>
                    <a:pt x="0" y="71120"/>
                    <a:pt x="22860" y="46990"/>
                    <a:pt x="52070" y="46990"/>
                  </a:cubicBezTo>
                  <a:cubicBezTo>
                    <a:pt x="81280" y="46990"/>
                    <a:pt x="85090" y="57150"/>
                    <a:pt x="91440" y="67310"/>
                  </a:cubicBezTo>
                  <a:lnTo>
                    <a:pt x="91440" y="67310"/>
                  </a:lnTo>
                  <a:cubicBezTo>
                    <a:pt x="91440" y="67310"/>
                    <a:pt x="91440" y="63500"/>
                    <a:pt x="91440" y="58420"/>
                  </a:cubicBezTo>
                  <a:lnTo>
                    <a:pt x="91440" y="0"/>
                  </a:lnTo>
                  <a:lnTo>
                    <a:pt x="113030" y="0"/>
                  </a:lnTo>
                  <a:lnTo>
                    <a:pt x="113030" y="165100"/>
                  </a:lnTo>
                  <a:close/>
                  <a:moveTo>
                    <a:pt x="20320" y="107950"/>
                  </a:moveTo>
                  <a:cubicBezTo>
                    <a:pt x="20320" y="132080"/>
                    <a:pt x="34290" y="149860"/>
                    <a:pt x="55880" y="149860"/>
                  </a:cubicBezTo>
                  <a:cubicBezTo>
                    <a:pt x="77470" y="149860"/>
                    <a:pt x="91440" y="137160"/>
                    <a:pt x="91440" y="107950"/>
                  </a:cubicBezTo>
                  <a:cubicBezTo>
                    <a:pt x="91440" y="78740"/>
                    <a:pt x="72390" y="66040"/>
                    <a:pt x="55880" y="66040"/>
                  </a:cubicBezTo>
                  <a:cubicBezTo>
                    <a:pt x="39370" y="66040"/>
                    <a:pt x="20320" y="82550"/>
                    <a:pt x="2032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 321">
              <a:extLst>
                <a:ext uri="{FF2B5EF4-FFF2-40B4-BE49-F238E27FC236}">
                  <a16:creationId xmlns:a16="http://schemas.microsoft.com/office/drawing/2014/main" id="{CC0F5E51-E739-9E34-0E68-A8AAB2CDC950}"/>
                </a:ext>
              </a:extLst>
            </p:cNvPr>
            <p:cNvSpPr/>
            <p:nvPr/>
          </p:nvSpPr>
          <p:spPr>
            <a:xfrm>
              <a:off x="7565390" y="5302250"/>
              <a:ext cx="95250" cy="119379"/>
            </a:xfrm>
            <a:custGeom>
              <a:avLst/>
              <a:gdLst>
                <a:gd name="connsiteX0" fmla="*/ 60960 w 95250"/>
                <a:gd name="connsiteY0" fmla="*/ 100330 h 119379"/>
                <a:gd name="connsiteX1" fmla="*/ 95250 w 95250"/>
                <a:gd name="connsiteY1" fmla="*/ 90170 h 119379"/>
                <a:gd name="connsiteX2" fmla="*/ 95250 w 95250"/>
                <a:gd name="connsiteY2" fmla="*/ 110490 h 119379"/>
                <a:gd name="connsiteX3" fmla="*/ 59690 w 95250"/>
                <a:gd name="connsiteY3" fmla="*/ 119380 h 119379"/>
                <a:gd name="connsiteX4" fmla="*/ 0 w 95250"/>
                <a:gd name="connsiteY4" fmla="*/ 59690 h 119379"/>
                <a:gd name="connsiteX5" fmla="*/ 59690 w 95250"/>
                <a:gd name="connsiteY5" fmla="*/ 0 h 119379"/>
                <a:gd name="connsiteX6" fmla="*/ 95250 w 95250"/>
                <a:gd name="connsiteY6" fmla="*/ 8890 h 119379"/>
                <a:gd name="connsiteX7" fmla="*/ 95250 w 95250"/>
                <a:gd name="connsiteY7" fmla="*/ 29210 h 119379"/>
                <a:gd name="connsiteX8" fmla="*/ 60960 w 95250"/>
                <a:gd name="connsiteY8" fmla="*/ 19050 h 119379"/>
                <a:gd name="connsiteX9" fmla="*/ 21590 w 95250"/>
                <a:gd name="connsiteY9" fmla="*/ 59690 h 119379"/>
                <a:gd name="connsiteX10" fmla="*/ 60960 w 95250"/>
                <a:gd name="connsiteY10" fmla="*/ 10033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79">
                  <a:moveTo>
                    <a:pt x="60960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9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90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0" y="19050"/>
                  </a:cubicBezTo>
                  <a:cubicBezTo>
                    <a:pt x="38100" y="19050"/>
                    <a:pt x="21590" y="35560"/>
                    <a:pt x="21590" y="59690"/>
                  </a:cubicBezTo>
                  <a:cubicBezTo>
                    <a:pt x="21590" y="83820"/>
                    <a:pt x="38100" y="100330"/>
                    <a:pt x="6096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 322">
              <a:extLst>
                <a:ext uri="{FF2B5EF4-FFF2-40B4-BE49-F238E27FC236}">
                  <a16:creationId xmlns:a16="http://schemas.microsoft.com/office/drawing/2014/main" id="{067950E7-FB56-7BAA-84B2-0C5628D629B9}"/>
                </a:ext>
              </a:extLst>
            </p:cNvPr>
            <p:cNvSpPr/>
            <p:nvPr/>
          </p:nvSpPr>
          <p:spPr>
            <a:xfrm>
              <a:off x="7684769" y="5300979"/>
              <a:ext cx="116840" cy="119379"/>
            </a:xfrm>
            <a:custGeom>
              <a:avLst/>
              <a:gdLst>
                <a:gd name="connsiteX0" fmla="*/ 116840 w 116840"/>
                <a:gd name="connsiteY0" fmla="*/ 59690 h 119379"/>
                <a:gd name="connsiteX1" fmla="*/ 58420 w 116840"/>
                <a:gd name="connsiteY1" fmla="*/ 119380 h 119379"/>
                <a:gd name="connsiteX2" fmla="*/ 0 w 116840"/>
                <a:gd name="connsiteY2" fmla="*/ 59690 h 119379"/>
                <a:gd name="connsiteX3" fmla="*/ 58420 w 116840"/>
                <a:gd name="connsiteY3" fmla="*/ 0 h 119379"/>
                <a:gd name="connsiteX4" fmla="*/ 116840 w 116840"/>
                <a:gd name="connsiteY4" fmla="*/ 59690 h 119379"/>
                <a:gd name="connsiteX5" fmla="*/ 96520 w 116840"/>
                <a:gd name="connsiteY5" fmla="*/ 59690 h 119379"/>
                <a:gd name="connsiteX6" fmla="*/ 58420 w 116840"/>
                <a:gd name="connsiteY6" fmla="*/ 17780 h 119379"/>
                <a:gd name="connsiteX7" fmla="*/ 20320 w 116840"/>
                <a:gd name="connsiteY7" fmla="*/ 59690 h 119379"/>
                <a:gd name="connsiteX8" fmla="*/ 58420 w 116840"/>
                <a:gd name="connsiteY8" fmla="*/ 101600 h 119379"/>
                <a:gd name="connsiteX9" fmla="*/ 96520 w 116840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1" y="17780"/>
                    <a:pt x="58420" y="17780"/>
                  </a:cubicBezTo>
                  <a:cubicBezTo>
                    <a:pt x="36830" y="17780"/>
                    <a:pt x="20320" y="34290"/>
                    <a:pt x="20320" y="59690"/>
                  </a:cubicBezTo>
                  <a:cubicBezTo>
                    <a:pt x="20320" y="85090"/>
                    <a:pt x="36830" y="101600"/>
                    <a:pt x="58420" y="101600"/>
                  </a:cubicBezTo>
                  <a:cubicBezTo>
                    <a:pt x="80011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 323">
              <a:extLst>
                <a:ext uri="{FF2B5EF4-FFF2-40B4-BE49-F238E27FC236}">
                  <a16:creationId xmlns:a16="http://schemas.microsoft.com/office/drawing/2014/main" id="{0B93EA84-8652-18D4-F828-F304B306CDD6}"/>
                </a:ext>
              </a:extLst>
            </p:cNvPr>
            <p:cNvSpPr/>
            <p:nvPr/>
          </p:nvSpPr>
          <p:spPr>
            <a:xfrm>
              <a:off x="7834630" y="5300979"/>
              <a:ext cx="177800" cy="120650"/>
            </a:xfrm>
            <a:custGeom>
              <a:avLst/>
              <a:gdLst>
                <a:gd name="connsiteX0" fmla="*/ 21589 w 177800"/>
                <a:gd name="connsiteY0" fmla="*/ 2540 h 120650"/>
                <a:gd name="connsiteX1" fmla="*/ 21589 w 177800"/>
                <a:gd name="connsiteY1" fmla="*/ 19050 h 120650"/>
                <a:gd name="connsiteX2" fmla="*/ 21589 w 177800"/>
                <a:gd name="connsiteY2" fmla="*/ 27940 h 120650"/>
                <a:gd name="connsiteX3" fmla="*/ 21589 w 177800"/>
                <a:gd name="connsiteY3" fmla="*/ 27940 h 120650"/>
                <a:gd name="connsiteX4" fmla="*/ 63500 w 177800"/>
                <a:gd name="connsiteY4" fmla="*/ 0 h 120650"/>
                <a:gd name="connsiteX5" fmla="*/ 97789 w 177800"/>
                <a:gd name="connsiteY5" fmla="*/ 26670 h 120650"/>
                <a:gd name="connsiteX6" fmla="*/ 97789 w 177800"/>
                <a:gd name="connsiteY6" fmla="*/ 26670 h 120650"/>
                <a:gd name="connsiteX7" fmla="*/ 137160 w 177800"/>
                <a:gd name="connsiteY7" fmla="*/ 0 h 120650"/>
                <a:gd name="connsiteX8" fmla="*/ 177800 w 177800"/>
                <a:gd name="connsiteY8" fmla="*/ 45720 h 120650"/>
                <a:gd name="connsiteX9" fmla="*/ 177800 w 177800"/>
                <a:gd name="connsiteY9" fmla="*/ 118110 h 120650"/>
                <a:gd name="connsiteX10" fmla="*/ 156210 w 177800"/>
                <a:gd name="connsiteY10" fmla="*/ 118110 h 120650"/>
                <a:gd name="connsiteX11" fmla="*/ 156210 w 177800"/>
                <a:gd name="connsiteY11" fmla="*/ 50800 h 120650"/>
                <a:gd name="connsiteX12" fmla="*/ 134620 w 177800"/>
                <a:gd name="connsiteY12" fmla="*/ 21590 h 120650"/>
                <a:gd name="connsiteX13" fmla="*/ 100330 w 177800"/>
                <a:gd name="connsiteY13" fmla="*/ 66040 h 120650"/>
                <a:gd name="connsiteX14" fmla="*/ 100330 w 177800"/>
                <a:gd name="connsiteY14" fmla="*/ 119380 h 120650"/>
                <a:gd name="connsiteX15" fmla="*/ 78739 w 177800"/>
                <a:gd name="connsiteY15" fmla="*/ 119380 h 120650"/>
                <a:gd name="connsiteX16" fmla="*/ 78739 w 177800"/>
                <a:gd name="connsiteY16" fmla="*/ 52070 h 120650"/>
                <a:gd name="connsiteX17" fmla="*/ 57150 w 177800"/>
                <a:gd name="connsiteY17" fmla="*/ 22860 h 120650"/>
                <a:gd name="connsiteX18" fmla="*/ 21589 w 177800"/>
                <a:gd name="connsiteY18" fmla="*/ 67310 h 120650"/>
                <a:gd name="connsiteX19" fmla="*/ 21589 w 177800"/>
                <a:gd name="connsiteY19" fmla="*/ 120650 h 120650"/>
                <a:gd name="connsiteX20" fmla="*/ 0 w 177800"/>
                <a:gd name="connsiteY20" fmla="*/ 120650 h 120650"/>
                <a:gd name="connsiteX21" fmla="*/ 0 w 177800"/>
                <a:gd name="connsiteY21" fmla="*/ 6350 h 120650"/>
                <a:gd name="connsiteX22" fmla="*/ 20320 w 177800"/>
                <a:gd name="connsiteY22" fmla="*/ 635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800" h="120650">
                  <a:moveTo>
                    <a:pt x="21589" y="2540"/>
                  </a:moveTo>
                  <a:lnTo>
                    <a:pt x="21589" y="19050"/>
                  </a:lnTo>
                  <a:cubicBezTo>
                    <a:pt x="21589" y="24130"/>
                    <a:pt x="21589" y="26670"/>
                    <a:pt x="21589" y="27940"/>
                  </a:cubicBezTo>
                  <a:lnTo>
                    <a:pt x="21589" y="27940"/>
                  </a:lnTo>
                  <a:cubicBezTo>
                    <a:pt x="27939" y="12700"/>
                    <a:pt x="44450" y="0"/>
                    <a:pt x="63500" y="0"/>
                  </a:cubicBezTo>
                  <a:cubicBezTo>
                    <a:pt x="82550" y="0"/>
                    <a:pt x="93980" y="8890"/>
                    <a:pt x="97789" y="26670"/>
                  </a:cubicBezTo>
                  <a:lnTo>
                    <a:pt x="97789" y="26670"/>
                  </a:lnTo>
                  <a:cubicBezTo>
                    <a:pt x="105410" y="12700"/>
                    <a:pt x="119380" y="0"/>
                    <a:pt x="137160" y="0"/>
                  </a:cubicBezTo>
                  <a:cubicBezTo>
                    <a:pt x="165100" y="0"/>
                    <a:pt x="177800" y="16510"/>
                    <a:pt x="177800" y="45720"/>
                  </a:cubicBezTo>
                  <a:lnTo>
                    <a:pt x="177800" y="118110"/>
                  </a:lnTo>
                  <a:lnTo>
                    <a:pt x="156210" y="118110"/>
                  </a:lnTo>
                  <a:lnTo>
                    <a:pt x="156210" y="50800"/>
                  </a:lnTo>
                  <a:cubicBezTo>
                    <a:pt x="156210" y="34290"/>
                    <a:pt x="152400" y="21590"/>
                    <a:pt x="134620" y="21590"/>
                  </a:cubicBezTo>
                  <a:cubicBezTo>
                    <a:pt x="116839" y="21590"/>
                    <a:pt x="100330" y="44450"/>
                    <a:pt x="100330" y="66040"/>
                  </a:cubicBezTo>
                  <a:lnTo>
                    <a:pt x="100330" y="119380"/>
                  </a:lnTo>
                  <a:lnTo>
                    <a:pt x="78739" y="119380"/>
                  </a:lnTo>
                  <a:lnTo>
                    <a:pt x="78739" y="52070"/>
                  </a:lnTo>
                  <a:cubicBezTo>
                    <a:pt x="78739" y="36830"/>
                    <a:pt x="76200" y="22860"/>
                    <a:pt x="57150" y="22860"/>
                  </a:cubicBezTo>
                  <a:cubicBezTo>
                    <a:pt x="38100" y="22860"/>
                    <a:pt x="21589" y="45720"/>
                    <a:pt x="21589" y="67310"/>
                  </a:cubicBezTo>
                  <a:lnTo>
                    <a:pt x="21589" y="120650"/>
                  </a:lnTo>
                  <a:lnTo>
                    <a:pt x="0" y="120650"/>
                  </a:lnTo>
                  <a:lnTo>
                    <a:pt x="0" y="635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 324">
              <a:extLst>
                <a:ext uri="{FF2B5EF4-FFF2-40B4-BE49-F238E27FC236}">
                  <a16:creationId xmlns:a16="http://schemas.microsoft.com/office/drawing/2014/main" id="{2D66513F-932B-21C8-5786-1503473FAA2D}"/>
                </a:ext>
              </a:extLst>
            </p:cNvPr>
            <p:cNvSpPr/>
            <p:nvPr/>
          </p:nvSpPr>
          <p:spPr>
            <a:xfrm>
              <a:off x="8050530" y="5300979"/>
              <a:ext cx="177800" cy="120650"/>
            </a:xfrm>
            <a:custGeom>
              <a:avLst/>
              <a:gdLst>
                <a:gd name="connsiteX0" fmla="*/ 21589 w 177800"/>
                <a:gd name="connsiteY0" fmla="*/ 2540 h 120650"/>
                <a:gd name="connsiteX1" fmla="*/ 21589 w 177800"/>
                <a:gd name="connsiteY1" fmla="*/ 19050 h 120650"/>
                <a:gd name="connsiteX2" fmla="*/ 21589 w 177800"/>
                <a:gd name="connsiteY2" fmla="*/ 27940 h 120650"/>
                <a:gd name="connsiteX3" fmla="*/ 21589 w 177800"/>
                <a:gd name="connsiteY3" fmla="*/ 27940 h 120650"/>
                <a:gd name="connsiteX4" fmla="*/ 63500 w 177800"/>
                <a:gd name="connsiteY4" fmla="*/ 0 h 120650"/>
                <a:gd name="connsiteX5" fmla="*/ 97789 w 177800"/>
                <a:gd name="connsiteY5" fmla="*/ 26670 h 120650"/>
                <a:gd name="connsiteX6" fmla="*/ 97789 w 177800"/>
                <a:gd name="connsiteY6" fmla="*/ 26670 h 120650"/>
                <a:gd name="connsiteX7" fmla="*/ 137160 w 177800"/>
                <a:gd name="connsiteY7" fmla="*/ 0 h 120650"/>
                <a:gd name="connsiteX8" fmla="*/ 177800 w 177800"/>
                <a:gd name="connsiteY8" fmla="*/ 45720 h 120650"/>
                <a:gd name="connsiteX9" fmla="*/ 177800 w 177800"/>
                <a:gd name="connsiteY9" fmla="*/ 118110 h 120650"/>
                <a:gd name="connsiteX10" fmla="*/ 156210 w 177800"/>
                <a:gd name="connsiteY10" fmla="*/ 118110 h 120650"/>
                <a:gd name="connsiteX11" fmla="*/ 156210 w 177800"/>
                <a:gd name="connsiteY11" fmla="*/ 50800 h 120650"/>
                <a:gd name="connsiteX12" fmla="*/ 134620 w 177800"/>
                <a:gd name="connsiteY12" fmla="*/ 21590 h 120650"/>
                <a:gd name="connsiteX13" fmla="*/ 100330 w 177800"/>
                <a:gd name="connsiteY13" fmla="*/ 66040 h 120650"/>
                <a:gd name="connsiteX14" fmla="*/ 100330 w 177800"/>
                <a:gd name="connsiteY14" fmla="*/ 119380 h 120650"/>
                <a:gd name="connsiteX15" fmla="*/ 78739 w 177800"/>
                <a:gd name="connsiteY15" fmla="*/ 119380 h 120650"/>
                <a:gd name="connsiteX16" fmla="*/ 78739 w 177800"/>
                <a:gd name="connsiteY16" fmla="*/ 52070 h 120650"/>
                <a:gd name="connsiteX17" fmla="*/ 57150 w 177800"/>
                <a:gd name="connsiteY17" fmla="*/ 22860 h 120650"/>
                <a:gd name="connsiteX18" fmla="*/ 21589 w 177800"/>
                <a:gd name="connsiteY18" fmla="*/ 67310 h 120650"/>
                <a:gd name="connsiteX19" fmla="*/ 21589 w 177800"/>
                <a:gd name="connsiteY19" fmla="*/ 120650 h 120650"/>
                <a:gd name="connsiteX20" fmla="*/ 0 w 177800"/>
                <a:gd name="connsiteY20" fmla="*/ 120650 h 120650"/>
                <a:gd name="connsiteX21" fmla="*/ 0 w 177800"/>
                <a:gd name="connsiteY21" fmla="*/ 6350 h 120650"/>
                <a:gd name="connsiteX22" fmla="*/ 20320 w 177800"/>
                <a:gd name="connsiteY22" fmla="*/ 635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800" h="120650">
                  <a:moveTo>
                    <a:pt x="21589" y="2540"/>
                  </a:moveTo>
                  <a:lnTo>
                    <a:pt x="21589" y="19050"/>
                  </a:lnTo>
                  <a:cubicBezTo>
                    <a:pt x="21589" y="24130"/>
                    <a:pt x="21589" y="26670"/>
                    <a:pt x="21589" y="27940"/>
                  </a:cubicBezTo>
                  <a:lnTo>
                    <a:pt x="21589" y="27940"/>
                  </a:lnTo>
                  <a:cubicBezTo>
                    <a:pt x="27939" y="12700"/>
                    <a:pt x="44450" y="0"/>
                    <a:pt x="63500" y="0"/>
                  </a:cubicBezTo>
                  <a:cubicBezTo>
                    <a:pt x="82550" y="0"/>
                    <a:pt x="93980" y="8890"/>
                    <a:pt x="97789" y="26670"/>
                  </a:cubicBezTo>
                  <a:lnTo>
                    <a:pt x="97789" y="26670"/>
                  </a:lnTo>
                  <a:cubicBezTo>
                    <a:pt x="105410" y="12700"/>
                    <a:pt x="119380" y="0"/>
                    <a:pt x="137160" y="0"/>
                  </a:cubicBezTo>
                  <a:cubicBezTo>
                    <a:pt x="165100" y="0"/>
                    <a:pt x="177800" y="16510"/>
                    <a:pt x="177800" y="45720"/>
                  </a:cubicBezTo>
                  <a:lnTo>
                    <a:pt x="177800" y="118110"/>
                  </a:lnTo>
                  <a:lnTo>
                    <a:pt x="156210" y="118110"/>
                  </a:lnTo>
                  <a:lnTo>
                    <a:pt x="156210" y="50800"/>
                  </a:lnTo>
                  <a:cubicBezTo>
                    <a:pt x="156210" y="34290"/>
                    <a:pt x="152400" y="21590"/>
                    <a:pt x="134620" y="21590"/>
                  </a:cubicBezTo>
                  <a:cubicBezTo>
                    <a:pt x="116839" y="21590"/>
                    <a:pt x="100330" y="44450"/>
                    <a:pt x="100330" y="66040"/>
                  </a:cubicBezTo>
                  <a:lnTo>
                    <a:pt x="100330" y="119380"/>
                  </a:lnTo>
                  <a:lnTo>
                    <a:pt x="78739" y="119380"/>
                  </a:lnTo>
                  <a:lnTo>
                    <a:pt x="78739" y="52070"/>
                  </a:lnTo>
                  <a:cubicBezTo>
                    <a:pt x="78739" y="36830"/>
                    <a:pt x="76200" y="22860"/>
                    <a:pt x="57150" y="22860"/>
                  </a:cubicBezTo>
                  <a:cubicBezTo>
                    <a:pt x="38100" y="22860"/>
                    <a:pt x="21589" y="45720"/>
                    <a:pt x="21589" y="67310"/>
                  </a:cubicBezTo>
                  <a:lnTo>
                    <a:pt x="21589" y="120650"/>
                  </a:lnTo>
                  <a:lnTo>
                    <a:pt x="0" y="120650"/>
                  </a:lnTo>
                  <a:lnTo>
                    <a:pt x="0" y="635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 325">
              <a:extLst>
                <a:ext uri="{FF2B5EF4-FFF2-40B4-BE49-F238E27FC236}">
                  <a16:creationId xmlns:a16="http://schemas.microsoft.com/office/drawing/2014/main" id="{2AD3A260-A560-77BD-DEB6-8E8CEC047533}"/>
                </a:ext>
              </a:extLst>
            </p:cNvPr>
            <p:cNvSpPr/>
            <p:nvPr/>
          </p:nvSpPr>
          <p:spPr>
            <a:xfrm>
              <a:off x="8266430" y="5257800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4130 w 25400"/>
                <a:gd name="connsiteY5" fmla="*/ 45720 h 160020"/>
                <a:gd name="connsiteX6" fmla="*/ 24130 w 25400"/>
                <a:gd name="connsiteY6" fmla="*/ 160020 h 160020"/>
                <a:gd name="connsiteX7" fmla="*/ 2539 w 25400"/>
                <a:gd name="connsiteY7" fmla="*/ 160020 h 160020"/>
                <a:gd name="connsiteX8" fmla="*/ 2539 w 25400"/>
                <a:gd name="connsiteY8" fmla="*/ 45720 h 160020"/>
                <a:gd name="connsiteX9" fmla="*/ 2413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39" y="160020"/>
                  </a:lnTo>
                  <a:lnTo>
                    <a:pt x="2539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 326">
              <a:extLst>
                <a:ext uri="{FF2B5EF4-FFF2-40B4-BE49-F238E27FC236}">
                  <a16:creationId xmlns:a16="http://schemas.microsoft.com/office/drawing/2014/main" id="{D90D558D-B56F-715A-EC54-58307C579799}"/>
                </a:ext>
              </a:extLst>
            </p:cNvPr>
            <p:cNvSpPr/>
            <p:nvPr/>
          </p:nvSpPr>
          <p:spPr>
            <a:xfrm>
              <a:off x="8315959" y="5269229"/>
              <a:ext cx="78740" cy="152400"/>
            </a:xfrm>
            <a:custGeom>
              <a:avLst/>
              <a:gdLst>
                <a:gd name="connsiteX0" fmla="*/ 20320 w 78740"/>
                <a:gd name="connsiteY0" fmla="*/ 34290 h 152400"/>
                <a:gd name="connsiteX1" fmla="*/ 20320 w 78740"/>
                <a:gd name="connsiteY1" fmla="*/ 0 h 152400"/>
                <a:gd name="connsiteX2" fmla="*/ 40640 w 78740"/>
                <a:gd name="connsiteY2" fmla="*/ 0 h 152400"/>
                <a:gd name="connsiteX3" fmla="*/ 40640 w 78740"/>
                <a:gd name="connsiteY3" fmla="*/ 34290 h 152400"/>
                <a:gd name="connsiteX4" fmla="*/ 74930 w 78740"/>
                <a:gd name="connsiteY4" fmla="*/ 34290 h 152400"/>
                <a:gd name="connsiteX5" fmla="*/ 74930 w 78740"/>
                <a:gd name="connsiteY5" fmla="*/ 52070 h 152400"/>
                <a:gd name="connsiteX6" fmla="*/ 40640 w 78740"/>
                <a:gd name="connsiteY6" fmla="*/ 52070 h 152400"/>
                <a:gd name="connsiteX7" fmla="*/ 40640 w 78740"/>
                <a:gd name="connsiteY7" fmla="*/ 111760 h 152400"/>
                <a:gd name="connsiteX8" fmla="*/ 57150 w 78740"/>
                <a:gd name="connsiteY8" fmla="*/ 133350 h 152400"/>
                <a:gd name="connsiteX9" fmla="*/ 78740 w 78740"/>
                <a:gd name="connsiteY9" fmla="*/ 128270 h 152400"/>
                <a:gd name="connsiteX10" fmla="*/ 78740 w 78740"/>
                <a:gd name="connsiteY10" fmla="*/ 147320 h 152400"/>
                <a:gd name="connsiteX11" fmla="*/ 53340 w 78740"/>
                <a:gd name="connsiteY11" fmla="*/ 152400 h 152400"/>
                <a:gd name="connsiteX12" fmla="*/ 19050 w 78740"/>
                <a:gd name="connsiteY12" fmla="*/ 118110 h 152400"/>
                <a:gd name="connsiteX13" fmla="*/ 19050 w 78740"/>
                <a:gd name="connsiteY13" fmla="*/ 52070 h 152400"/>
                <a:gd name="connsiteX14" fmla="*/ 0 w 78740"/>
                <a:gd name="connsiteY14" fmla="*/ 52070 h 152400"/>
                <a:gd name="connsiteX15" fmla="*/ 0 w 78740"/>
                <a:gd name="connsiteY15" fmla="*/ 34290 h 152400"/>
                <a:gd name="connsiteX16" fmla="*/ 19050 w 78740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40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 327">
              <a:extLst>
                <a:ext uri="{FF2B5EF4-FFF2-40B4-BE49-F238E27FC236}">
                  <a16:creationId xmlns:a16="http://schemas.microsoft.com/office/drawing/2014/main" id="{122D20A1-4354-7EA9-9A57-82871A09942F}"/>
                </a:ext>
              </a:extLst>
            </p:cNvPr>
            <p:cNvSpPr/>
            <p:nvPr/>
          </p:nvSpPr>
          <p:spPr>
            <a:xfrm>
              <a:off x="8420100" y="5300979"/>
              <a:ext cx="177800" cy="120650"/>
            </a:xfrm>
            <a:custGeom>
              <a:avLst/>
              <a:gdLst>
                <a:gd name="connsiteX0" fmla="*/ 21590 w 177800"/>
                <a:gd name="connsiteY0" fmla="*/ 2540 h 120650"/>
                <a:gd name="connsiteX1" fmla="*/ 21590 w 177800"/>
                <a:gd name="connsiteY1" fmla="*/ 19050 h 120650"/>
                <a:gd name="connsiteX2" fmla="*/ 21590 w 177800"/>
                <a:gd name="connsiteY2" fmla="*/ 27940 h 120650"/>
                <a:gd name="connsiteX3" fmla="*/ 21590 w 177800"/>
                <a:gd name="connsiteY3" fmla="*/ 27940 h 120650"/>
                <a:gd name="connsiteX4" fmla="*/ 63500 w 177800"/>
                <a:gd name="connsiteY4" fmla="*/ 0 h 120650"/>
                <a:gd name="connsiteX5" fmla="*/ 97790 w 177800"/>
                <a:gd name="connsiteY5" fmla="*/ 26670 h 120650"/>
                <a:gd name="connsiteX6" fmla="*/ 97790 w 177800"/>
                <a:gd name="connsiteY6" fmla="*/ 26670 h 120650"/>
                <a:gd name="connsiteX7" fmla="*/ 137160 w 177800"/>
                <a:gd name="connsiteY7" fmla="*/ 0 h 120650"/>
                <a:gd name="connsiteX8" fmla="*/ 177800 w 177800"/>
                <a:gd name="connsiteY8" fmla="*/ 45720 h 120650"/>
                <a:gd name="connsiteX9" fmla="*/ 177800 w 177800"/>
                <a:gd name="connsiteY9" fmla="*/ 118110 h 120650"/>
                <a:gd name="connsiteX10" fmla="*/ 156210 w 177800"/>
                <a:gd name="connsiteY10" fmla="*/ 118110 h 120650"/>
                <a:gd name="connsiteX11" fmla="*/ 156210 w 177800"/>
                <a:gd name="connsiteY11" fmla="*/ 50800 h 120650"/>
                <a:gd name="connsiteX12" fmla="*/ 134620 w 177800"/>
                <a:gd name="connsiteY12" fmla="*/ 21590 h 120650"/>
                <a:gd name="connsiteX13" fmla="*/ 100330 w 177800"/>
                <a:gd name="connsiteY13" fmla="*/ 66040 h 120650"/>
                <a:gd name="connsiteX14" fmla="*/ 100330 w 177800"/>
                <a:gd name="connsiteY14" fmla="*/ 119380 h 120650"/>
                <a:gd name="connsiteX15" fmla="*/ 78740 w 177800"/>
                <a:gd name="connsiteY15" fmla="*/ 119380 h 120650"/>
                <a:gd name="connsiteX16" fmla="*/ 78740 w 177800"/>
                <a:gd name="connsiteY16" fmla="*/ 52070 h 120650"/>
                <a:gd name="connsiteX17" fmla="*/ 57150 w 177800"/>
                <a:gd name="connsiteY17" fmla="*/ 22860 h 120650"/>
                <a:gd name="connsiteX18" fmla="*/ 21590 w 177800"/>
                <a:gd name="connsiteY18" fmla="*/ 67310 h 120650"/>
                <a:gd name="connsiteX19" fmla="*/ 21590 w 177800"/>
                <a:gd name="connsiteY19" fmla="*/ 120650 h 120650"/>
                <a:gd name="connsiteX20" fmla="*/ 0 w 177800"/>
                <a:gd name="connsiteY20" fmla="*/ 120650 h 120650"/>
                <a:gd name="connsiteX21" fmla="*/ 0 w 177800"/>
                <a:gd name="connsiteY21" fmla="*/ 6350 h 120650"/>
                <a:gd name="connsiteX22" fmla="*/ 20320 w 177800"/>
                <a:gd name="connsiteY22" fmla="*/ 635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800" h="120650">
                  <a:moveTo>
                    <a:pt x="21590" y="2540"/>
                  </a:moveTo>
                  <a:lnTo>
                    <a:pt x="21590" y="19050"/>
                  </a:lnTo>
                  <a:cubicBezTo>
                    <a:pt x="21590" y="24130"/>
                    <a:pt x="21590" y="26670"/>
                    <a:pt x="21590" y="27940"/>
                  </a:cubicBezTo>
                  <a:lnTo>
                    <a:pt x="21590" y="27940"/>
                  </a:lnTo>
                  <a:cubicBezTo>
                    <a:pt x="27940" y="12700"/>
                    <a:pt x="44450" y="0"/>
                    <a:pt x="63500" y="0"/>
                  </a:cubicBezTo>
                  <a:cubicBezTo>
                    <a:pt x="82550" y="0"/>
                    <a:pt x="93980" y="8890"/>
                    <a:pt x="97790" y="26670"/>
                  </a:cubicBezTo>
                  <a:lnTo>
                    <a:pt x="97790" y="26670"/>
                  </a:lnTo>
                  <a:cubicBezTo>
                    <a:pt x="105410" y="12700"/>
                    <a:pt x="119380" y="0"/>
                    <a:pt x="137160" y="0"/>
                  </a:cubicBezTo>
                  <a:cubicBezTo>
                    <a:pt x="165100" y="0"/>
                    <a:pt x="177800" y="16510"/>
                    <a:pt x="177800" y="45720"/>
                  </a:cubicBezTo>
                  <a:lnTo>
                    <a:pt x="177800" y="118110"/>
                  </a:lnTo>
                  <a:lnTo>
                    <a:pt x="156210" y="118110"/>
                  </a:lnTo>
                  <a:lnTo>
                    <a:pt x="156210" y="50800"/>
                  </a:lnTo>
                  <a:cubicBezTo>
                    <a:pt x="156210" y="34290"/>
                    <a:pt x="152400" y="21590"/>
                    <a:pt x="134620" y="21590"/>
                  </a:cubicBezTo>
                  <a:cubicBezTo>
                    <a:pt x="116840" y="21590"/>
                    <a:pt x="100330" y="44450"/>
                    <a:pt x="100330" y="66040"/>
                  </a:cubicBezTo>
                  <a:lnTo>
                    <a:pt x="100330" y="119380"/>
                  </a:lnTo>
                  <a:lnTo>
                    <a:pt x="78740" y="119380"/>
                  </a:lnTo>
                  <a:lnTo>
                    <a:pt x="78740" y="52070"/>
                  </a:lnTo>
                  <a:cubicBezTo>
                    <a:pt x="78740" y="36830"/>
                    <a:pt x="76200" y="22860"/>
                    <a:pt x="57150" y="22860"/>
                  </a:cubicBezTo>
                  <a:cubicBezTo>
                    <a:pt x="38100" y="22860"/>
                    <a:pt x="21590" y="45720"/>
                    <a:pt x="21590" y="67310"/>
                  </a:cubicBezTo>
                  <a:lnTo>
                    <a:pt x="21590" y="120650"/>
                  </a:lnTo>
                  <a:lnTo>
                    <a:pt x="0" y="120650"/>
                  </a:lnTo>
                  <a:lnTo>
                    <a:pt x="0" y="635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 328">
              <a:extLst>
                <a:ext uri="{FF2B5EF4-FFF2-40B4-BE49-F238E27FC236}">
                  <a16:creationId xmlns:a16="http://schemas.microsoft.com/office/drawing/2014/main" id="{D2C4F515-1323-027C-3BBA-E586692E5364}"/>
                </a:ext>
              </a:extLst>
            </p:cNvPr>
            <p:cNvSpPr/>
            <p:nvPr/>
          </p:nvSpPr>
          <p:spPr>
            <a:xfrm>
              <a:off x="8625840" y="530225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 329">
              <a:extLst>
                <a:ext uri="{FF2B5EF4-FFF2-40B4-BE49-F238E27FC236}">
                  <a16:creationId xmlns:a16="http://schemas.microsoft.com/office/drawing/2014/main" id="{FF4A688D-F194-4389-989C-DB5FE7A67098}"/>
                </a:ext>
              </a:extLst>
            </p:cNvPr>
            <p:cNvSpPr/>
            <p:nvPr/>
          </p:nvSpPr>
          <p:spPr>
            <a:xfrm>
              <a:off x="8766809" y="5300979"/>
              <a:ext cx="102870" cy="118110"/>
            </a:xfrm>
            <a:custGeom>
              <a:avLst/>
              <a:gdLst>
                <a:gd name="connsiteX0" fmla="*/ 20320 w 102870"/>
                <a:gd name="connsiteY0" fmla="*/ 2540 h 118110"/>
                <a:gd name="connsiteX1" fmla="*/ 20320 w 102870"/>
                <a:gd name="connsiteY1" fmla="*/ 19050 h 118110"/>
                <a:gd name="connsiteX2" fmla="*/ 20320 w 102870"/>
                <a:gd name="connsiteY2" fmla="*/ 27940 h 118110"/>
                <a:gd name="connsiteX3" fmla="*/ 20320 w 102870"/>
                <a:gd name="connsiteY3" fmla="*/ 27940 h 118110"/>
                <a:gd name="connsiteX4" fmla="*/ 63500 w 102870"/>
                <a:gd name="connsiteY4" fmla="*/ 0 h 118110"/>
                <a:gd name="connsiteX5" fmla="*/ 102870 w 102870"/>
                <a:gd name="connsiteY5" fmla="*/ 45720 h 118110"/>
                <a:gd name="connsiteX6" fmla="*/ 102870 w 102870"/>
                <a:gd name="connsiteY6" fmla="*/ 118110 h 118110"/>
                <a:gd name="connsiteX7" fmla="*/ 81280 w 102870"/>
                <a:gd name="connsiteY7" fmla="*/ 118110 h 118110"/>
                <a:gd name="connsiteX8" fmla="*/ 81280 w 102870"/>
                <a:gd name="connsiteY8" fmla="*/ 50800 h 118110"/>
                <a:gd name="connsiteX9" fmla="*/ 59690 w 102870"/>
                <a:gd name="connsiteY9" fmla="*/ 20320 h 118110"/>
                <a:gd name="connsiteX10" fmla="*/ 21590 w 102870"/>
                <a:gd name="connsiteY10" fmla="*/ 60960 h 118110"/>
                <a:gd name="connsiteX11" fmla="*/ 21590 w 102870"/>
                <a:gd name="connsiteY11" fmla="*/ 116840 h 118110"/>
                <a:gd name="connsiteX12" fmla="*/ 0 w 102870"/>
                <a:gd name="connsiteY12" fmla="*/ 116840 h 118110"/>
                <a:gd name="connsiteX13" fmla="*/ 0 w 102870"/>
                <a:gd name="connsiteY13" fmla="*/ 2540 h 118110"/>
                <a:gd name="connsiteX14" fmla="*/ 20320 w 102870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 330">
              <a:extLst>
                <a:ext uri="{FF2B5EF4-FFF2-40B4-BE49-F238E27FC236}">
                  <a16:creationId xmlns:a16="http://schemas.microsoft.com/office/drawing/2014/main" id="{8FB3ADA4-D2CC-F053-5783-23FC6A697822}"/>
                </a:ext>
              </a:extLst>
            </p:cNvPr>
            <p:cNvSpPr/>
            <p:nvPr/>
          </p:nvSpPr>
          <p:spPr>
            <a:xfrm>
              <a:off x="8892540" y="5269229"/>
              <a:ext cx="78740" cy="152400"/>
            </a:xfrm>
            <a:custGeom>
              <a:avLst/>
              <a:gdLst>
                <a:gd name="connsiteX0" fmla="*/ 20320 w 78740"/>
                <a:gd name="connsiteY0" fmla="*/ 34290 h 152400"/>
                <a:gd name="connsiteX1" fmla="*/ 20320 w 78740"/>
                <a:gd name="connsiteY1" fmla="*/ 0 h 152400"/>
                <a:gd name="connsiteX2" fmla="*/ 40640 w 78740"/>
                <a:gd name="connsiteY2" fmla="*/ 0 h 152400"/>
                <a:gd name="connsiteX3" fmla="*/ 40640 w 78740"/>
                <a:gd name="connsiteY3" fmla="*/ 34290 h 152400"/>
                <a:gd name="connsiteX4" fmla="*/ 74930 w 78740"/>
                <a:gd name="connsiteY4" fmla="*/ 34290 h 152400"/>
                <a:gd name="connsiteX5" fmla="*/ 74930 w 78740"/>
                <a:gd name="connsiteY5" fmla="*/ 52070 h 152400"/>
                <a:gd name="connsiteX6" fmla="*/ 40640 w 78740"/>
                <a:gd name="connsiteY6" fmla="*/ 52070 h 152400"/>
                <a:gd name="connsiteX7" fmla="*/ 40640 w 78740"/>
                <a:gd name="connsiteY7" fmla="*/ 111760 h 152400"/>
                <a:gd name="connsiteX8" fmla="*/ 57150 w 78740"/>
                <a:gd name="connsiteY8" fmla="*/ 133350 h 152400"/>
                <a:gd name="connsiteX9" fmla="*/ 78740 w 78740"/>
                <a:gd name="connsiteY9" fmla="*/ 128270 h 152400"/>
                <a:gd name="connsiteX10" fmla="*/ 78740 w 78740"/>
                <a:gd name="connsiteY10" fmla="*/ 147320 h 152400"/>
                <a:gd name="connsiteX11" fmla="*/ 53340 w 78740"/>
                <a:gd name="connsiteY11" fmla="*/ 152400 h 152400"/>
                <a:gd name="connsiteX12" fmla="*/ 19050 w 78740"/>
                <a:gd name="connsiteY12" fmla="*/ 118110 h 152400"/>
                <a:gd name="connsiteX13" fmla="*/ 19050 w 78740"/>
                <a:gd name="connsiteY13" fmla="*/ 52070 h 152400"/>
                <a:gd name="connsiteX14" fmla="*/ 0 w 78740"/>
                <a:gd name="connsiteY14" fmla="*/ 52070 h 152400"/>
                <a:gd name="connsiteX15" fmla="*/ 0 w 78740"/>
                <a:gd name="connsiteY15" fmla="*/ 34290 h 152400"/>
                <a:gd name="connsiteX16" fmla="*/ 19050 w 78740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40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 331">
              <a:extLst>
                <a:ext uri="{FF2B5EF4-FFF2-40B4-BE49-F238E27FC236}">
                  <a16:creationId xmlns:a16="http://schemas.microsoft.com/office/drawing/2014/main" id="{26D5737C-B633-F586-92CF-A02B5F0F8B05}"/>
                </a:ext>
              </a:extLst>
            </p:cNvPr>
            <p:cNvSpPr/>
            <p:nvPr/>
          </p:nvSpPr>
          <p:spPr>
            <a:xfrm>
              <a:off x="9042400" y="5269229"/>
              <a:ext cx="78740" cy="152400"/>
            </a:xfrm>
            <a:custGeom>
              <a:avLst/>
              <a:gdLst>
                <a:gd name="connsiteX0" fmla="*/ 20320 w 78740"/>
                <a:gd name="connsiteY0" fmla="*/ 34290 h 152400"/>
                <a:gd name="connsiteX1" fmla="*/ 20320 w 78740"/>
                <a:gd name="connsiteY1" fmla="*/ 0 h 152400"/>
                <a:gd name="connsiteX2" fmla="*/ 40640 w 78740"/>
                <a:gd name="connsiteY2" fmla="*/ 0 h 152400"/>
                <a:gd name="connsiteX3" fmla="*/ 40640 w 78740"/>
                <a:gd name="connsiteY3" fmla="*/ 34290 h 152400"/>
                <a:gd name="connsiteX4" fmla="*/ 74930 w 78740"/>
                <a:gd name="connsiteY4" fmla="*/ 34290 h 152400"/>
                <a:gd name="connsiteX5" fmla="*/ 74930 w 78740"/>
                <a:gd name="connsiteY5" fmla="*/ 52070 h 152400"/>
                <a:gd name="connsiteX6" fmla="*/ 40640 w 78740"/>
                <a:gd name="connsiteY6" fmla="*/ 52070 h 152400"/>
                <a:gd name="connsiteX7" fmla="*/ 40640 w 78740"/>
                <a:gd name="connsiteY7" fmla="*/ 111760 h 152400"/>
                <a:gd name="connsiteX8" fmla="*/ 57150 w 78740"/>
                <a:gd name="connsiteY8" fmla="*/ 133350 h 152400"/>
                <a:gd name="connsiteX9" fmla="*/ 78740 w 78740"/>
                <a:gd name="connsiteY9" fmla="*/ 128270 h 152400"/>
                <a:gd name="connsiteX10" fmla="*/ 78740 w 78740"/>
                <a:gd name="connsiteY10" fmla="*/ 147320 h 152400"/>
                <a:gd name="connsiteX11" fmla="*/ 53340 w 78740"/>
                <a:gd name="connsiteY11" fmla="*/ 152400 h 152400"/>
                <a:gd name="connsiteX12" fmla="*/ 19050 w 78740"/>
                <a:gd name="connsiteY12" fmla="*/ 118110 h 152400"/>
                <a:gd name="connsiteX13" fmla="*/ 19050 w 78740"/>
                <a:gd name="connsiteY13" fmla="*/ 52070 h 152400"/>
                <a:gd name="connsiteX14" fmla="*/ 0 w 78740"/>
                <a:gd name="connsiteY14" fmla="*/ 52070 h 152400"/>
                <a:gd name="connsiteX15" fmla="*/ 0 w 78740"/>
                <a:gd name="connsiteY15" fmla="*/ 34290 h 152400"/>
                <a:gd name="connsiteX16" fmla="*/ 19050 w 78740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40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 332">
              <a:extLst>
                <a:ext uri="{FF2B5EF4-FFF2-40B4-BE49-F238E27FC236}">
                  <a16:creationId xmlns:a16="http://schemas.microsoft.com/office/drawing/2014/main" id="{1269D34E-4A58-9785-E16D-2F68EB99CA63}"/>
                </a:ext>
              </a:extLst>
            </p:cNvPr>
            <p:cNvSpPr/>
            <p:nvPr/>
          </p:nvSpPr>
          <p:spPr>
            <a:xfrm>
              <a:off x="9140190" y="5300979"/>
              <a:ext cx="116840" cy="119379"/>
            </a:xfrm>
            <a:custGeom>
              <a:avLst/>
              <a:gdLst>
                <a:gd name="connsiteX0" fmla="*/ 116840 w 116840"/>
                <a:gd name="connsiteY0" fmla="*/ 59690 h 119379"/>
                <a:gd name="connsiteX1" fmla="*/ 58420 w 116840"/>
                <a:gd name="connsiteY1" fmla="*/ 119380 h 119379"/>
                <a:gd name="connsiteX2" fmla="*/ 0 w 116840"/>
                <a:gd name="connsiteY2" fmla="*/ 59690 h 119379"/>
                <a:gd name="connsiteX3" fmla="*/ 58420 w 116840"/>
                <a:gd name="connsiteY3" fmla="*/ 0 h 119379"/>
                <a:gd name="connsiteX4" fmla="*/ 116840 w 116840"/>
                <a:gd name="connsiteY4" fmla="*/ 59690 h 119379"/>
                <a:gd name="connsiteX5" fmla="*/ 96520 w 116840"/>
                <a:gd name="connsiteY5" fmla="*/ 59690 h 119379"/>
                <a:gd name="connsiteX6" fmla="*/ 58420 w 116840"/>
                <a:gd name="connsiteY6" fmla="*/ 17780 h 119379"/>
                <a:gd name="connsiteX7" fmla="*/ 20320 w 116840"/>
                <a:gd name="connsiteY7" fmla="*/ 59690 h 119379"/>
                <a:gd name="connsiteX8" fmla="*/ 58420 w 116840"/>
                <a:gd name="connsiteY8" fmla="*/ 101600 h 119379"/>
                <a:gd name="connsiteX9" fmla="*/ 96520 w 116840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4290"/>
                    <a:pt x="20320" y="59690"/>
                  </a:cubicBezTo>
                  <a:cubicBezTo>
                    <a:pt x="20320" y="8509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 333">
              <a:extLst>
                <a:ext uri="{FF2B5EF4-FFF2-40B4-BE49-F238E27FC236}">
                  <a16:creationId xmlns:a16="http://schemas.microsoft.com/office/drawing/2014/main" id="{4F6F49A4-2D32-255E-BEA5-EC8D1F774A58}"/>
                </a:ext>
              </a:extLst>
            </p:cNvPr>
            <p:cNvSpPr/>
            <p:nvPr/>
          </p:nvSpPr>
          <p:spPr>
            <a:xfrm>
              <a:off x="922019" y="5576570"/>
              <a:ext cx="95250" cy="119379"/>
            </a:xfrm>
            <a:custGeom>
              <a:avLst/>
              <a:gdLst>
                <a:gd name="connsiteX0" fmla="*/ 60960 w 95250"/>
                <a:gd name="connsiteY0" fmla="*/ 100330 h 119379"/>
                <a:gd name="connsiteX1" fmla="*/ 95250 w 95250"/>
                <a:gd name="connsiteY1" fmla="*/ 90170 h 119379"/>
                <a:gd name="connsiteX2" fmla="*/ 95250 w 95250"/>
                <a:gd name="connsiteY2" fmla="*/ 110490 h 119379"/>
                <a:gd name="connsiteX3" fmla="*/ 59690 w 95250"/>
                <a:gd name="connsiteY3" fmla="*/ 119380 h 119379"/>
                <a:gd name="connsiteX4" fmla="*/ 0 w 95250"/>
                <a:gd name="connsiteY4" fmla="*/ 59690 h 119379"/>
                <a:gd name="connsiteX5" fmla="*/ 59690 w 95250"/>
                <a:gd name="connsiteY5" fmla="*/ 0 h 119379"/>
                <a:gd name="connsiteX6" fmla="*/ 95250 w 95250"/>
                <a:gd name="connsiteY6" fmla="*/ 8890 h 119379"/>
                <a:gd name="connsiteX7" fmla="*/ 95250 w 95250"/>
                <a:gd name="connsiteY7" fmla="*/ 29210 h 119379"/>
                <a:gd name="connsiteX8" fmla="*/ 60960 w 95250"/>
                <a:gd name="connsiteY8" fmla="*/ 19050 h 119379"/>
                <a:gd name="connsiteX9" fmla="*/ 21590 w 95250"/>
                <a:gd name="connsiteY9" fmla="*/ 59690 h 119379"/>
                <a:gd name="connsiteX10" fmla="*/ 60960 w 95250"/>
                <a:gd name="connsiteY10" fmla="*/ 10033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79">
                  <a:moveTo>
                    <a:pt x="60960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9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90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0" y="19050"/>
                  </a:cubicBezTo>
                  <a:cubicBezTo>
                    <a:pt x="38100" y="19050"/>
                    <a:pt x="21590" y="35560"/>
                    <a:pt x="21590" y="59690"/>
                  </a:cubicBezTo>
                  <a:cubicBezTo>
                    <a:pt x="21590" y="83820"/>
                    <a:pt x="38100" y="100330"/>
                    <a:pt x="6096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 334">
              <a:extLst>
                <a:ext uri="{FF2B5EF4-FFF2-40B4-BE49-F238E27FC236}">
                  <a16:creationId xmlns:a16="http://schemas.microsoft.com/office/drawing/2014/main" id="{FF7E6DA3-A977-CDA5-323E-76B9445E1F72}"/>
                </a:ext>
              </a:extLst>
            </p:cNvPr>
            <p:cNvSpPr/>
            <p:nvPr/>
          </p:nvSpPr>
          <p:spPr>
            <a:xfrm>
              <a:off x="1046480" y="5532120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 335">
              <a:extLst>
                <a:ext uri="{FF2B5EF4-FFF2-40B4-BE49-F238E27FC236}">
                  <a16:creationId xmlns:a16="http://schemas.microsoft.com/office/drawing/2014/main" id="{740CBFC1-C20F-0F70-38FA-07BCC26C1DF0}"/>
                </a:ext>
              </a:extLst>
            </p:cNvPr>
            <p:cNvSpPr/>
            <p:nvPr/>
          </p:nvSpPr>
          <p:spPr>
            <a:xfrm>
              <a:off x="1090930" y="5577840"/>
              <a:ext cx="114300" cy="116839"/>
            </a:xfrm>
            <a:custGeom>
              <a:avLst/>
              <a:gdLst>
                <a:gd name="connsiteX0" fmla="*/ 113030 w 114300"/>
                <a:gd name="connsiteY0" fmla="*/ 0 h 116839"/>
                <a:gd name="connsiteX1" fmla="*/ 62230 w 114300"/>
                <a:gd name="connsiteY1" fmla="*/ 116840 h 116839"/>
                <a:gd name="connsiteX2" fmla="*/ 50800 w 114300"/>
                <a:gd name="connsiteY2" fmla="*/ 116840 h 116839"/>
                <a:gd name="connsiteX3" fmla="*/ 0 w 114300"/>
                <a:gd name="connsiteY3" fmla="*/ 0 h 116839"/>
                <a:gd name="connsiteX4" fmla="*/ 22860 w 114300"/>
                <a:gd name="connsiteY4" fmla="*/ 0 h 116839"/>
                <a:gd name="connsiteX5" fmla="*/ 57150 w 114300"/>
                <a:gd name="connsiteY5" fmla="*/ 83820 h 116839"/>
                <a:gd name="connsiteX6" fmla="*/ 91440 w 114300"/>
                <a:gd name="connsiteY6" fmla="*/ 0 h 116839"/>
                <a:gd name="connsiteX7" fmla="*/ 114300 w 114300"/>
                <a:gd name="connsiteY7" fmla="*/ 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300" h="116839">
                  <a:moveTo>
                    <a:pt x="113030" y="0"/>
                  </a:moveTo>
                  <a:lnTo>
                    <a:pt x="62230" y="116840"/>
                  </a:lnTo>
                  <a:lnTo>
                    <a:pt x="50800" y="116840"/>
                  </a:lnTo>
                  <a:lnTo>
                    <a:pt x="0" y="0"/>
                  </a:lnTo>
                  <a:lnTo>
                    <a:pt x="22860" y="0"/>
                  </a:lnTo>
                  <a:cubicBezTo>
                    <a:pt x="34290" y="27940"/>
                    <a:pt x="46990" y="58420"/>
                    <a:pt x="57150" y="83820"/>
                  </a:cubicBezTo>
                  <a:cubicBezTo>
                    <a:pt x="67310" y="58420"/>
                    <a:pt x="80010" y="27940"/>
                    <a:pt x="91440" y="0"/>
                  </a:cubicBezTo>
                  <a:lnTo>
                    <a:pt x="1143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 336">
              <a:extLst>
                <a:ext uri="{FF2B5EF4-FFF2-40B4-BE49-F238E27FC236}">
                  <a16:creationId xmlns:a16="http://schemas.microsoft.com/office/drawing/2014/main" id="{B96B5FAD-9380-F9DD-5CF4-B717520B0244}"/>
                </a:ext>
              </a:extLst>
            </p:cNvPr>
            <p:cNvSpPr/>
            <p:nvPr/>
          </p:nvSpPr>
          <p:spPr>
            <a:xfrm>
              <a:off x="1221739" y="5532120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 337">
              <a:extLst>
                <a:ext uri="{FF2B5EF4-FFF2-40B4-BE49-F238E27FC236}">
                  <a16:creationId xmlns:a16="http://schemas.microsoft.com/office/drawing/2014/main" id="{B57C6BFF-FA36-CFB0-7764-B69F8ABF7ABB}"/>
                </a:ext>
              </a:extLst>
            </p:cNvPr>
            <p:cNvSpPr/>
            <p:nvPr/>
          </p:nvSpPr>
          <p:spPr>
            <a:xfrm>
              <a:off x="1286510" y="5528309"/>
              <a:ext cx="44450" cy="167640"/>
            </a:xfrm>
            <a:custGeom>
              <a:avLst/>
              <a:gdLst>
                <a:gd name="connsiteX0" fmla="*/ 0 w 44450"/>
                <a:gd name="connsiteY0" fmla="*/ 0 h 167640"/>
                <a:gd name="connsiteX1" fmla="*/ 21590 w 44450"/>
                <a:gd name="connsiteY1" fmla="*/ 0 h 167640"/>
                <a:gd name="connsiteX2" fmla="*/ 21590 w 44450"/>
                <a:gd name="connsiteY2" fmla="*/ 130810 h 167640"/>
                <a:gd name="connsiteX3" fmla="*/ 34290 w 44450"/>
                <a:gd name="connsiteY3" fmla="*/ 148590 h 167640"/>
                <a:gd name="connsiteX4" fmla="*/ 44450 w 44450"/>
                <a:gd name="connsiteY4" fmla="*/ 147320 h 167640"/>
                <a:gd name="connsiteX5" fmla="*/ 44450 w 44450"/>
                <a:gd name="connsiteY5" fmla="*/ 165100 h 167640"/>
                <a:gd name="connsiteX6" fmla="*/ 29210 w 44450"/>
                <a:gd name="connsiteY6" fmla="*/ 167640 h 167640"/>
                <a:gd name="connsiteX7" fmla="*/ 0 w 44450"/>
                <a:gd name="connsiteY7" fmla="*/ 135890 h 167640"/>
                <a:gd name="connsiteX8" fmla="*/ 0 w 44450"/>
                <a:gd name="connsiteY8" fmla="*/ 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40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0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 338">
              <a:extLst>
                <a:ext uri="{FF2B5EF4-FFF2-40B4-BE49-F238E27FC236}">
                  <a16:creationId xmlns:a16="http://schemas.microsoft.com/office/drawing/2014/main" id="{F284DB8F-42CD-54F5-0B58-C396B4D9F210}"/>
                </a:ext>
              </a:extLst>
            </p:cNvPr>
            <p:cNvSpPr/>
            <p:nvPr/>
          </p:nvSpPr>
          <p:spPr>
            <a:xfrm>
              <a:off x="1414780" y="5576570"/>
              <a:ext cx="66592" cy="116839"/>
            </a:xfrm>
            <a:custGeom>
              <a:avLst/>
              <a:gdLst>
                <a:gd name="connsiteX0" fmla="*/ 1270 w 66592"/>
                <a:gd name="connsiteY0" fmla="*/ 1270 h 116839"/>
                <a:gd name="connsiteX1" fmla="*/ 21590 w 66592"/>
                <a:gd name="connsiteY1" fmla="*/ 1270 h 116839"/>
                <a:gd name="connsiteX2" fmla="*/ 21590 w 66592"/>
                <a:gd name="connsiteY2" fmla="*/ 17780 h 116839"/>
                <a:gd name="connsiteX3" fmla="*/ 21590 w 66592"/>
                <a:gd name="connsiteY3" fmla="*/ 26670 h 116839"/>
                <a:gd name="connsiteX4" fmla="*/ 21590 w 66592"/>
                <a:gd name="connsiteY4" fmla="*/ 26670 h 116839"/>
                <a:gd name="connsiteX5" fmla="*/ 57150 w 66592"/>
                <a:gd name="connsiteY5" fmla="*/ 0 h 116839"/>
                <a:gd name="connsiteX6" fmla="*/ 63500 w 66592"/>
                <a:gd name="connsiteY6" fmla="*/ 0 h 116839"/>
                <a:gd name="connsiteX7" fmla="*/ 63500 w 66592"/>
                <a:gd name="connsiteY7" fmla="*/ 20320 h 116839"/>
                <a:gd name="connsiteX8" fmla="*/ 57150 w 66592"/>
                <a:gd name="connsiteY8" fmla="*/ 20320 h 116839"/>
                <a:gd name="connsiteX9" fmla="*/ 21590 w 66592"/>
                <a:gd name="connsiteY9" fmla="*/ 67310 h 116839"/>
                <a:gd name="connsiteX10" fmla="*/ 21590 w 66592"/>
                <a:gd name="connsiteY10" fmla="*/ 116840 h 116839"/>
                <a:gd name="connsiteX11" fmla="*/ 0 w 66592"/>
                <a:gd name="connsiteY11" fmla="*/ 116840 h 116839"/>
                <a:gd name="connsiteX12" fmla="*/ 0 w 66592"/>
                <a:gd name="connsiteY12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39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 339">
              <a:extLst>
                <a:ext uri="{FF2B5EF4-FFF2-40B4-BE49-F238E27FC236}">
                  <a16:creationId xmlns:a16="http://schemas.microsoft.com/office/drawing/2014/main" id="{14E5B780-1AA5-01BD-16C8-6E19CB29C499}"/>
                </a:ext>
              </a:extLst>
            </p:cNvPr>
            <p:cNvSpPr/>
            <p:nvPr/>
          </p:nvSpPr>
          <p:spPr>
            <a:xfrm>
              <a:off x="1502410" y="5532120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4130 w 25400"/>
                <a:gd name="connsiteY5" fmla="*/ 45720 h 160020"/>
                <a:gd name="connsiteX6" fmla="*/ 24130 w 25400"/>
                <a:gd name="connsiteY6" fmla="*/ 160020 h 160020"/>
                <a:gd name="connsiteX7" fmla="*/ 2540 w 25400"/>
                <a:gd name="connsiteY7" fmla="*/ 160020 h 160020"/>
                <a:gd name="connsiteX8" fmla="*/ 2540 w 25400"/>
                <a:gd name="connsiteY8" fmla="*/ 45720 h 160020"/>
                <a:gd name="connsiteX9" fmla="*/ 2413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 340">
              <a:extLst>
                <a:ext uri="{FF2B5EF4-FFF2-40B4-BE49-F238E27FC236}">
                  <a16:creationId xmlns:a16="http://schemas.microsoft.com/office/drawing/2014/main" id="{78DA1D9C-D1AB-7179-5838-FF50C58B8EA3}"/>
                </a:ext>
              </a:extLst>
            </p:cNvPr>
            <p:cNvSpPr/>
            <p:nvPr/>
          </p:nvSpPr>
          <p:spPr>
            <a:xfrm>
              <a:off x="1557019" y="5575300"/>
              <a:ext cx="109219" cy="167640"/>
            </a:xfrm>
            <a:custGeom>
              <a:avLst/>
              <a:gdLst>
                <a:gd name="connsiteX0" fmla="*/ 60960 w 109219"/>
                <a:gd name="connsiteY0" fmla="*/ 99060 h 167640"/>
                <a:gd name="connsiteX1" fmla="*/ 106680 w 109219"/>
                <a:gd name="connsiteY1" fmla="*/ 132080 h 167640"/>
                <a:gd name="connsiteX2" fmla="*/ 52070 w 109219"/>
                <a:gd name="connsiteY2" fmla="*/ 167640 h 167640"/>
                <a:gd name="connsiteX3" fmla="*/ 0 w 109219"/>
                <a:gd name="connsiteY3" fmla="*/ 137160 h 167640"/>
                <a:gd name="connsiteX4" fmla="*/ 31750 w 109219"/>
                <a:gd name="connsiteY4" fmla="*/ 109220 h 167640"/>
                <a:gd name="connsiteX5" fmla="*/ 13970 w 109219"/>
                <a:gd name="connsiteY5" fmla="*/ 93980 h 167640"/>
                <a:gd name="connsiteX6" fmla="*/ 29210 w 109219"/>
                <a:gd name="connsiteY6" fmla="*/ 77470 h 167640"/>
                <a:gd name="connsiteX7" fmla="*/ 2540 w 109219"/>
                <a:gd name="connsiteY7" fmla="*/ 40640 h 167640"/>
                <a:gd name="connsiteX8" fmla="*/ 49530 w 109219"/>
                <a:gd name="connsiteY8" fmla="*/ 0 h 167640"/>
                <a:gd name="connsiteX9" fmla="*/ 67310 w 109219"/>
                <a:gd name="connsiteY9" fmla="*/ 2540 h 167640"/>
                <a:gd name="connsiteX10" fmla="*/ 109220 w 109219"/>
                <a:gd name="connsiteY10" fmla="*/ 2540 h 167640"/>
                <a:gd name="connsiteX11" fmla="*/ 109220 w 109219"/>
                <a:gd name="connsiteY11" fmla="*/ 19050 h 167640"/>
                <a:gd name="connsiteX12" fmla="*/ 93980 w 109219"/>
                <a:gd name="connsiteY12" fmla="*/ 19050 h 167640"/>
                <a:gd name="connsiteX13" fmla="*/ 87630 w 109219"/>
                <a:gd name="connsiteY13" fmla="*/ 19050 h 167640"/>
                <a:gd name="connsiteX14" fmla="*/ 86360 w 109219"/>
                <a:gd name="connsiteY14" fmla="*/ 19050 h 167640"/>
                <a:gd name="connsiteX15" fmla="*/ 96520 w 109219"/>
                <a:gd name="connsiteY15" fmla="*/ 41910 h 167640"/>
                <a:gd name="connsiteX16" fmla="*/ 54610 w 109219"/>
                <a:gd name="connsiteY16" fmla="*/ 81280 h 167640"/>
                <a:gd name="connsiteX17" fmla="*/ 54610 w 109219"/>
                <a:gd name="connsiteY17" fmla="*/ 81280 h 167640"/>
                <a:gd name="connsiteX18" fmla="*/ 35560 w 109219"/>
                <a:gd name="connsiteY18" fmla="*/ 90170 h 167640"/>
                <a:gd name="connsiteX19" fmla="*/ 62230 w 109219"/>
                <a:gd name="connsiteY19" fmla="*/ 100330 h 167640"/>
                <a:gd name="connsiteX20" fmla="*/ 85090 w 109219"/>
                <a:gd name="connsiteY20" fmla="*/ 133350 h 167640"/>
                <a:gd name="connsiteX21" fmla="*/ 49530 w 109219"/>
                <a:gd name="connsiteY21" fmla="*/ 114300 h 167640"/>
                <a:gd name="connsiteX22" fmla="*/ 19050 w 109219"/>
                <a:gd name="connsiteY22" fmla="*/ 133350 h 167640"/>
                <a:gd name="connsiteX23" fmla="*/ 50800 w 109219"/>
                <a:gd name="connsiteY23" fmla="*/ 151130 h 167640"/>
                <a:gd name="connsiteX24" fmla="*/ 83820 w 109219"/>
                <a:gd name="connsiteY24" fmla="*/ 132080 h 167640"/>
                <a:gd name="connsiteX25" fmla="*/ 74930 w 109219"/>
                <a:gd name="connsiteY25" fmla="*/ 40640 h 167640"/>
                <a:gd name="connsiteX26" fmla="*/ 48260 w 109219"/>
                <a:gd name="connsiteY26" fmla="*/ 16510 h 167640"/>
                <a:gd name="connsiteX27" fmla="*/ 21590 w 109219"/>
                <a:gd name="connsiteY27" fmla="*/ 40640 h 167640"/>
                <a:gd name="connsiteX28" fmla="*/ 48260 w 109219"/>
                <a:gd name="connsiteY28" fmla="*/ 64770 h 167640"/>
                <a:gd name="connsiteX29" fmla="*/ 74930 w 109219"/>
                <a:gd name="connsiteY29" fmla="*/ 4064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9219" h="167640">
                  <a:moveTo>
                    <a:pt x="60960" y="99060"/>
                  </a:moveTo>
                  <a:cubicBezTo>
                    <a:pt x="90170" y="102870"/>
                    <a:pt x="106680" y="110490"/>
                    <a:pt x="106680" y="132080"/>
                  </a:cubicBezTo>
                  <a:cubicBezTo>
                    <a:pt x="106680" y="153670"/>
                    <a:pt x="83820" y="167640"/>
                    <a:pt x="52070" y="167640"/>
                  </a:cubicBezTo>
                  <a:cubicBezTo>
                    <a:pt x="20320" y="167640"/>
                    <a:pt x="0" y="157480"/>
                    <a:pt x="0" y="137160"/>
                  </a:cubicBezTo>
                  <a:cubicBezTo>
                    <a:pt x="0" y="116840"/>
                    <a:pt x="13970" y="113030"/>
                    <a:pt x="31750" y="109220"/>
                  </a:cubicBezTo>
                  <a:cubicBezTo>
                    <a:pt x="20320" y="107950"/>
                    <a:pt x="13970" y="102870"/>
                    <a:pt x="13970" y="93980"/>
                  </a:cubicBezTo>
                  <a:cubicBezTo>
                    <a:pt x="13970" y="85090"/>
                    <a:pt x="20320" y="81280"/>
                    <a:pt x="29210" y="77470"/>
                  </a:cubicBezTo>
                  <a:cubicBezTo>
                    <a:pt x="12700" y="71120"/>
                    <a:pt x="2540" y="58420"/>
                    <a:pt x="2540" y="40640"/>
                  </a:cubicBezTo>
                  <a:cubicBezTo>
                    <a:pt x="2540" y="22860"/>
                    <a:pt x="22860" y="0"/>
                    <a:pt x="49530" y="0"/>
                  </a:cubicBezTo>
                  <a:cubicBezTo>
                    <a:pt x="76200" y="0"/>
                    <a:pt x="62230" y="0"/>
                    <a:pt x="67310" y="2540"/>
                  </a:cubicBezTo>
                  <a:lnTo>
                    <a:pt x="109220" y="2540"/>
                  </a:lnTo>
                  <a:lnTo>
                    <a:pt x="109220" y="19050"/>
                  </a:lnTo>
                  <a:lnTo>
                    <a:pt x="93980" y="19050"/>
                  </a:lnTo>
                  <a:cubicBezTo>
                    <a:pt x="91440" y="19050"/>
                    <a:pt x="87630" y="19050"/>
                    <a:pt x="87630" y="19050"/>
                  </a:cubicBezTo>
                  <a:lnTo>
                    <a:pt x="86360" y="19050"/>
                  </a:lnTo>
                  <a:cubicBezTo>
                    <a:pt x="92710" y="24130"/>
                    <a:pt x="96520" y="33020"/>
                    <a:pt x="96520" y="41910"/>
                  </a:cubicBezTo>
                  <a:cubicBezTo>
                    <a:pt x="96520" y="64770"/>
                    <a:pt x="78740" y="80010"/>
                    <a:pt x="54610" y="81280"/>
                  </a:cubicBezTo>
                  <a:lnTo>
                    <a:pt x="54610" y="81280"/>
                  </a:lnTo>
                  <a:cubicBezTo>
                    <a:pt x="44450" y="81280"/>
                    <a:pt x="35560" y="86360"/>
                    <a:pt x="35560" y="90170"/>
                  </a:cubicBezTo>
                  <a:cubicBezTo>
                    <a:pt x="35560" y="93980"/>
                    <a:pt x="43180" y="97790"/>
                    <a:pt x="62230" y="100330"/>
                  </a:cubicBezTo>
                  <a:close/>
                  <a:moveTo>
                    <a:pt x="85090" y="133350"/>
                  </a:moveTo>
                  <a:cubicBezTo>
                    <a:pt x="85090" y="123190"/>
                    <a:pt x="76200" y="114300"/>
                    <a:pt x="49530" y="114300"/>
                  </a:cubicBezTo>
                  <a:cubicBezTo>
                    <a:pt x="22860" y="114300"/>
                    <a:pt x="19050" y="123190"/>
                    <a:pt x="19050" y="133350"/>
                  </a:cubicBezTo>
                  <a:cubicBezTo>
                    <a:pt x="19050" y="143510"/>
                    <a:pt x="31750" y="151130"/>
                    <a:pt x="50800" y="151130"/>
                  </a:cubicBezTo>
                  <a:cubicBezTo>
                    <a:pt x="69850" y="151130"/>
                    <a:pt x="83820" y="143510"/>
                    <a:pt x="83820" y="132080"/>
                  </a:cubicBezTo>
                  <a:close/>
                  <a:moveTo>
                    <a:pt x="74930" y="40640"/>
                  </a:moveTo>
                  <a:cubicBezTo>
                    <a:pt x="74930" y="26670"/>
                    <a:pt x="64770" y="16510"/>
                    <a:pt x="48260" y="16510"/>
                  </a:cubicBezTo>
                  <a:cubicBezTo>
                    <a:pt x="31750" y="16510"/>
                    <a:pt x="21590" y="26670"/>
                    <a:pt x="21590" y="40640"/>
                  </a:cubicBezTo>
                  <a:cubicBezTo>
                    <a:pt x="21590" y="54610"/>
                    <a:pt x="33020" y="64770"/>
                    <a:pt x="48260" y="64770"/>
                  </a:cubicBezTo>
                  <a:cubicBezTo>
                    <a:pt x="63500" y="64770"/>
                    <a:pt x="74930" y="54610"/>
                    <a:pt x="74930" y="406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 341">
              <a:extLst>
                <a:ext uri="{FF2B5EF4-FFF2-40B4-BE49-F238E27FC236}">
                  <a16:creationId xmlns:a16="http://schemas.microsoft.com/office/drawing/2014/main" id="{BFD00E62-C05F-49F9-3F46-7F3D8AC9B944}"/>
                </a:ext>
              </a:extLst>
            </p:cNvPr>
            <p:cNvSpPr/>
            <p:nvPr/>
          </p:nvSpPr>
          <p:spPr>
            <a:xfrm>
              <a:off x="1690370" y="5527040"/>
              <a:ext cx="104139" cy="166369"/>
            </a:xfrm>
            <a:custGeom>
              <a:avLst/>
              <a:gdLst>
                <a:gd name="connsiteX0" fmla="*/ 0 w 104139"/>
                <a:gd name="connsiteY0" fmla="*/ 1270 h 166369"/>
                <a:gd name="connsiteX1" fmla="*/ 21590 w 104139"/>
                <a:gd name="connsiteY1" fmla="*/ 1270 h 166369"/>
                <a:gd name="connsiteX2" fmla="*/ 21590 w 104139"/>
                <a:gd name="connsiteY2" fmla="*/ 64770 h 166369"/>
                <a:gd name="connsiteX3" fmla="*/ 21590 w 104139"/>
                <a:gd name="connsiteY3" fmla="*/ 76200 h 166369"/>
                <a:gd name="connsiteX4" fmla="*/ 21590 w 104139"/>
                <a:gd name="connsiteY4" fmla="*/ 76200 h 166369"/>
                <a:gd name="connsiteX5" fmla="*/ 64770 w 104139"/>
                <a:gd name="connsiteY5" fmla="*/ 48260 h 166369"/>
                <a:gd name="connsiteX6" fmla="*/ 104140 w 104139"/>
                <a:gd name="connsiteY6" fmla="*/ 93980 h 166369"/>
                <a:gd name="connsiteX7" fmla="*/ 104140 w 104139"/>
                <a:gd name="connsiteY7" fmla="*/ 166370 h 166369"/>
                <a:gd name="connsiteX8" fmla="*/ 82550 w 104139"/>
                <a:gd name="connsiteY8" fmla="*/ 166370 h 166369"/>
                <a:gd name="connsiteX9" fmla="*/ 82550 w 104139"/>
                <a:gd name="connsiteY9" fmla="*/ 99060 h 166369"/>
                <a:gd name="connsiteX10" fmla="*/ 60960 w 104139"/>
                <a:gd name="connsiteY10" fmla="*/ 68580 h 166369"/>
                <a:gd name="connsiteX11" fmla="*/ 22860 w 104139"/>
                <a:gd name="connsiteY11" fmla="*/ 109220 h 166369"/>
                <a:gd name="connsiteX12" fmla="*/ 22860 w 104139"/>
                <a:gd name="connsiteY12" fmla="*/ 165100 h 166369"/>
                <a:gd name="connsiteX13" fmla="*/ 1270 w 104139"/>
                <a:gd name="connsiteY13" fmla="*/ 165100 h 166369"/>
                <a:gd name="connsiteX14" fmla="*/ 1270 w 104139"/>
                <a:gd name="connsiteY14" fmla="*/ 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39" h="166369">
                  <a:moveTo>
                    <a:pt x="0" y="1270"/>
                  </a:moveTo>
                  <a:lnTo>
                    <a:pt x="21590" y="1270"/>
                  </a:lnTo>
                  <a:lnTo>
                    <a:pt x="21590" y="64770"/>
                  </a:lnTo>
                  <a:cubicBezTo>
                    <a:pt x="21590" y="69850"/>
                    <a:pt x="21590" y="74930"/>
                    <a:pt x="21590" y="76200"/>
                  </a:cubicBezTo>
                  <a:lnTo>
                    <a:pt x="21590" y="76200"/>
                  </a:lnTo>
                  <a:cubicBezTo>
                    <a:pt x="26670" y="66040"/>
                    <a:pt x="40640" y="48260"/>
                    <a:pt x="64770" y="48260"/>
                  </a:cubicBezTo>
                  <a:cubicBezTo>
                    <a:pt x="88900" y="48260"/>
                    <a:pt x="104140" y="64770"/>
                    <a:pt x="104140" y="93980"/>
                  </a:cubicBezTo>
                  <a:lnTo>
                    <a:pt x="104140" y="166370"/>
                  </a:lnTo>
                  <a:lnTo>
                    <a:pt x="82550" y="166370"/>
                  </a:lnTo>
                  <a:lnTo>
                    <a:pt x="82550" y="99060"/>
                  </a:lnTo>
                  <a:cubicBezTo>
                    <a:pt x="82550" y="83820"/>
                    <a:pt x="80010" y="68580"/>
                    <a:pt x="60960" y="68580"/>
                  </a:cubicBezTo>
                  <a:cubicBezTo>
                    <a:pt x="41910" y="68580"/>
                    <a:pt x="22860" y="86360"/>
                    <a:pt x="22860" y="109220"/>
                  </a:cubicBezTo>
                  <a:lnTo>
                    <a:pt x="22860" y="165100"/>
                  </a:lnTo>
                  <a:lnTo>
                    <a:pt x="1270" y="16510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 342">
              <a:extLst>
                <a:ext uri="{FF2B5EF4-FFF2-40B4-BE49-F238E27FC236}">
                  <a16:creationId xmlns:a16="http://schemas.microsoft.com/office/drawing/2014/main" id="{0763F169-DE33-0282-5BF5-12E739A951A4}"/>
                </a:ext>
              </a:extLst>
            </p:cNvPr>
            <p:cNvSpPr/>
            <p:nvPr/>
          </p:nvSpPr>
          <p:spPr>
            <a:xfrm>
              <a:off x="1812289" y="5543550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 343">
              <a:extLst>
                <a:ext uri="{FF2B5EF4-FFF2-40B4-BE49-F238E27FC236}">
                  <a16:creationId xmlns:a16="http://schemas.microsoft.com/office/drawing/2014/main" id="{059832A4-6547-C4C5-A060-83CABA3BD7CD}"/>
                </a:ext>
              </a:extLst>
            </p:cNvPr>
            <p:cNvSpPr/>
            <p:nvPr/>
          </p:nvSpPr>
          <p:spPr>
            <a:xfrm>
              <a:off x="1906270" y="5576570"/>
              <a:ext cx="78739" cy="119379"/>
            </a:xfrm>
            <a:custGeom>
              <a:avLst/>
              <a:gdLst>
                <a:gd name="connsiteX0" fmla="*/ 34290 w 78739"/>
                <a:gd name="connsiteY0" fmla="*/ 67310 h 119379"/>
                <a:gd name="connsiteX1" fmla="*/ 0 w 78739"/>
                <a:gd name="connsiteY1" fmla="*/ 31750 h 119379"/>
                <a:gd name="connsiteX2" fmla="*/ 40640 w 78739"/>
                <a:gd name="connsiteY2" fmla="*/ 0 h 119379"/>
                <a:gd name="connsiteX3" fmla="*/ 72390 w 78739"/>
                <a:gd name="connsiteY3" fmla="*/ 6350 h 119379"/>
                <a:gd name="connsiteX4" fmla="*/ 72390 w 78739"/>
                <a:gd name="connsiteY4" fmla="*/ 25400 h 119379"/>
                <a:gd name="connsiteX5" fmla="*/ 41910 w 78739"/>
                <a:gd name="connsiteY5" fmla="*/ 17780 h 119379"/>
                <a:gd name="connsiteX6" fmla="*/ 19050 w 78739"/>
                <a:gd name="connsiteY6" fmla="*/ 33020 h 119379"/>
                <a:gd name="connsiteX7" fmla="*/ 43180 w 78739"/>
                <a:gd name="connsiteY7" fmla="*/ 52070 h 119379"/>
                <a:gd name="connsiteX8" fmla="*/ 78740 w 78739"/>
                <a:gd name="connsiteY8" fmla="*/ 87630 h 119379"/>
                <a:gd name="connsiteX9" fmla="*/ 36830 w 78739"/>
                <a:gd name="connsiteY9" fmla="*/ 119380 h 119379"/>
                <a:gd name="connsiteX10" fmla="*/ 0 w 78739"/>
                <a:gd name="connsiteY10" fmla="*/ 111760 h 119379"/>
                <a:gd name="connsiteX11" fmla="*/ 0 w 78739"/>
                <a:gd name="connsiteY11" fmla="*/ 92710 h 119379"/>
                <a:gd name="connsiteX12" fmla="*/ 36830 w 78739"/>
                <a:gd name="connsiteY12" fmla="*/ 101600 h 119379"/>
                <a:gd name="connsiteX13" fmla="*/ 59690 w 78739"/>
                <a:gd name="connsiteY13" fmla="*/ 86360 h 119379"/>
                <a:gd name="connsiteX14" fmla="*/ 34290 w 78739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 344">
              <a:extLst>
                <a:ext uri="{FF2B5EF4-FFF2-40B4-BE49-F238E27FC236}">
                  <a16:creationId xmlns:a16="http://schemas.microsoft.com/office/drawing/2014/main" id="{7B9BCD5C-9CBE-9437-6900-CAEAC66B50E1}"/>
                </a:ext>
              </a:extLst>
            </p:cNvPr>
            <p:cNvSpPr/>
            <p:nvPr/>
          </p:nvSpPr>
          <p:spPr>
            <a:xfrm>
              <a:off x="2006600" y="5669279"/>
              <a:ext cx="25400" cy="25400"/>
            </a:xfrm>
            <a:custGeom>
              <a:avLst/>
              <a:gdLst>
                <a:gd name="connsiteX0" fmla="*/ 12700 w 25400"/>
                <a:gd name="connsiteY0" fmla="*/ 0 h 25400"/>
                <a:gd name="connsiteX1" fmla="*/ 25400 w 25400"/>
                <a:gd name="connsiteY1" fmla="*/ 12700 h 25400"/>
                <a:gd name="connsiteX2" fmla="*/ 12700 w 25400"/>
                <a:gd name="connsiteY2" fmla="*/ 25400 h 25400"/>
                <a:gd name="connsiteX3" fmla="*/ 0 w 25400"/>
                <a:gd name="connsiteY3" fmla="*/ 12700 h 25400"/>
                <a:gd name="connsiteX4" fmla="*/ 12700 w 25400"/>
                <a:gd name="connsiteY4" fmla="*/ 0 h 2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00" h="2540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37" name="Group 436">
            <a:extLst>
              <a:ext uri="{FF2B5EF4-FFF2-40B4-BE49-F238E27FC236}">
                <a16:creationId xmlns:a16="http://schemas.microsoft.com/office/drawing/2014/main" id="{2CB51B28-6022-0D20-2339-B899BA5DF2E5}"/>
              </a:ext>
            </a:extLst>
          </p:cNvPr>
          <p:cNvGrpSpPr/>
          <p:nvPr/>
        </p:nvGrpSpPr>
        <p:grpSpPr>
          <a:xfrm>
            <a:off x="801369" y="6073140"/>
            <a:ext cx="8397240" cy="222250"/>
            <a:chOff x="801369" y="6073140"/>
            <a:chExt cx="8397240" cy="222250"/>
          </a:xfrm>
        </p:grpSpPr>
        <p:sp>
          <p:nvSpPr>
            <p:cNvPr id="346" name="Freeform 345">
              <a:extLst>
                <a:ext uri="{FF2B5EF4-FFF2-40B4-BE49-F238E27FC236}">
                  <a16:creationId xmlns:a16="http://schemas.microsoft.com/office/drawing/2014/main" id="{97CEEF5B-3F31-A60C-49BC-94B365469CFF}"/>
                </a:ext>
              </a:extLst>
            </p:cNvPr>
            <p:cNvSpPr/>
            <p:nvPr/>
          </p:nvSpPr>
          <p:spPr>
            <a:xfrm>
              <a:off x="801369" y="6137909"/>
              <a:ext cx="41910" cy="40640"/>
            </a:xfrm>
            <a:custGeom>
              <a:avLst/>
              <a:gdLst>
                <a:gd name="connsiteX0" fmla="*/ 20320 w 41910"/>
                <a:gd name="connsiteY0" fmla="*/ 0 h 40640"/>
                <a:gd name="connsiteX1" fmla="*/ 41910 w 41910"/>
                <a:gd name="connsiteY1" fmla="*/ 20320 h 40640"/>
                <a:gd name="connsiteX2" fmla="*/ 20320 w 41910"/>
                <a:gd name="connsiteY2" fmla="*/ 40640 h 40640"/>
                <a:gd name="connsiteX3" fmla="*/ 0 w 41910"/>
                <a:gd name="connsiteY3" fmla="*/ 20320 h 40640"/>
                <a:gd name="connsiteX4" fmla="*/ 20320 w 41910"/>
                <a:gd name="connsiteY4" fmla="*/ 0 h 4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10" h="40640">
                  <a:moveTo>
                    <a:pt x="20320" y="0"/>
                  </a:moveTo>
                  <a:cubicBezTo>
                    <a:pt x="33020" y="0"/>
                    <a:pt x="41910" y="7620"/>
                    <a:pt x="41910" y="20320"/>
                  </a:cubicBezTo>
                  <a:cubicBezTo>
                    <a:pt x="41910" y="33020"/>
                    <a:pt x="33020" y="40640"/>
                    <a:pt x="20320" y="40640"/>
                  </a:cubicBezTo>
                  <a:cubicBezTo>
                    <a:pt x="7620" y="40640"/>
                    <a:pt x="0" y="33020"/>
                    <a:pt x="0" y="20320"/>
                  </a:cubicBezTo>
                  <a:cubicBezTo>
                    <a:pt x="0" y="7620"/>
                    <a:pt x="7620" y="0"/>
                    <a:pt x="2032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 346">
              <a:extLst>
                <a:ext uri="{FF2B5EF4-FFF2-40B4-BE49-F238E27FC236}">
                  <a16:creationId xmlns:a16="http://schemas.microsoft.com/office/drawing/2014/main" id="{F89C4621-E164-7758-7D33-6D6ADFF03D74}"/>
                </a:ext>
              </a:extLst>
            </p:cNvPr>
            <p:cNvSpPr/>
            <p:nvPr/>
          </p:nvSpPr>
          <p:spPr>
            <a:xfrm>
              <a:off x="934719" y="6075679"/>
              <a:ext cx="106680" cy="165100"/>
            </a:xfrm>
            <a:custGeom>
              <a:avLst/>
              <a:gdLst>
                <a:gd name="connsiteX0" fmla="*/ 21590 w 106680"/>
                <a:gd name="connsiteY0" fmla="*/ 101600 h 165100"/>
                <a:gd name="connsiteX1" fmla="*/ 21590 w 106680"/>
                <a:gd name="connsiteY1" fmla="*/ 165100 h 165100"/>
                <a:gd name="connsiteX2" fmla="*/ 0 w 106680"/>
                <a:gd name="connsiteY2" fmla="*/ 165100 h 165100"/>
                <a:gd name="connsiteX3" fmla="*/ 0 w 106680"/>
                <a:gd name="connsiteY3" fmla="*/ 0 h 165100"/>
                <a:gd name="connsiteX4" fmla="*/ 50800 w 106680"/>
                <a:gd name="connsiteY4" fmla="*/ 0 h 165100"/>
                <a:gd name="connsiteX5" fmla="*/ 106680 w 106680"/>
                <a:gd name="connsiteY5" fmla="*/ 50800 h 165100"/>
                <a:gd name="connsiteX6" fmla="*/ 50800 w 106680"/>
                <a:gd name="connsiteY6" fmla="*/ 101600 h 165100"/>
                <a:gd name="connsiteX7" fmla="*/ 22860 w 106680"/>
                <a:gd name="connsiteY7" fmla="*/ 101600 h 165100"/>
                <a:gd name="connsiteX8" fmla="*/ 21590 w 106680"/>
                <a:gd name="connsiteY8" fmla="*/ 19050 h 165100"/>
                <a:gd name="connsiteX9" fmla="*/ 21590 w 106680"/>
                <a:gd name="connsiteY9" fmla="*/ 82550 h 165100"/>
                <a:gd name="connsiteX10" fmla="*/ 50800 w 106680"/>
                <a:gd name="connsiteY10" fmla="*/ 82550 h 165100"/>
                <a:gd name="connsiteX11" fmla="*/ 83820 w 106680"/>
                <a:gd name="connsiteY11" fmla="*/ 50800 h 165100"/>
                <a:gd name="connsiteX12" fmla="*/ 49530 w 106680"/>
                <a:gd name="connsiteY12" fmla="*/ 19050 h 165100"/>
                <a:gd name="connsiteX13" fmla="*/ 21590 w 106680"/>
                <a:gd name="connsiteY13" fmla="*/ 1905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6680" h="165100">
                  <a:moveTo>
                    <a:pt x="21590" y="101600"/>
                  </a:moveTo>
                  <a:lnTo>
                    <a:pt x="21590" y="165100"/>
                  </a:lnTo>
                  <a:lnTo>
                    <a:pt x="0" y="165100"/>
                  </a:lnTo>
                  <a:lnTo>
                    <a:pt x="0" y="0"/>
                  </a:lnTo>
                  <a:lnTo>
                    <a:pt x="50800" y="0"/>
                  </a:lnTo>
                  <a:cubicBezTo>
                    <a:pt x="86360" y="0"/>
                    <a:pt x="106680" y="19050"/>
                    <a:pt x="106680" y="50800"/>
                  </a:cubicBezTo>
                  <a:cubicBezTo>
                    <a:pt x="106680" y="82550"/>
                    <a:pt x="85090" y="101600"/>
                    <a:pt x="50800" y="101600"/>
                  </a:cubicBezTo>
                  <a:lnTo>
                    <a:pt x="22860" y="101600"/>
                  </a:lnTo>
                  <a:close/>
                  <a:moveTo>
                    <a:pt x="21590" y="19050"/>
                  </a:moveTo>
                  <a:lnTo>
                    <a:pt x="21590" y="82550"/>
                  </a:lnTo>
                  <a:lnTo>
                    <a:pt x="50800" y="82550"/>
                  </a:lnTo>
                  <a:cubicBezTo>
                    <a:pt x="71120" y="82550"/>
                    <a:pt x="83820" y="71120"/>
                    <a:pt x="83820" y="50800"/>
                  </a:cubicBezTo>
                  <a:cubicBezTo>
                    <a:pt x="83820" y="30480"/>
                    <a:pt x="71120" y="19050"/>
                    <a:pt x="49530" y="19050"/>
                  </a:cubicBezTo>
                  <a:lnTo>
                    <a:pt x="21590" y="190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 347">
              <a:extLst>
                <a:ext uri="{FF2B5EF4-FFF2-40B4-BE49-F238E27FC236}">
                  <a16:creationId xmlns:a16="http://schemas.microsoft.com/office/drawing/2014/main" id="{F0E3FFC5-4243-543B-1051-5C83F4F00F05}"/>
                </a:ext>
              </a:extLst>
            </p:cNvPr>
            <p:cNvSpPr/>
            <p:nvPr/>
          </p:nvSpPr>
          <p:spPr>
            <a:xfrm>
              <a:off x="1064260" y="6125209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 348">
              <a:extLst>
                <a:ext uri="{FF2B5EF4-FFF2-40B4-BE49-F238E27FC236}">
                  <a16:creationId xmlns:a16="http://schemas.microsoft.com/office/drawing/2014/main" id="{D4A3C632-B5FA-BD08-DC15-3612FFF0710A}"/>
                </a:ext>
              </a:extLst>
            </p:cNvPr>
            <p:cNvSpPr/>
            <p:nvPr/>
          </p:nvSpPr>
          <p:spPr>
            <a:xfrm>
              <a:off x="1145539" y="6123940"/>
              <a:ext cx="116840" cy="119379"/>
            </a:xfrm>
            <a:custGeom>
              <a:avLst/>
              <a:gdLst>
                <a:gd name="connsiteX0" fmla="*/ 116840 w 116840"/>
                <a:gd name="connsiteY0" fmla="*/ 59690 h 119379"/>
                <a:gd name="connsiteX1" fmla="*/ 58420 w 116840"/>
                <a:gd name="connsiteY1" fmla="*/ 119380 h 119379"/>
                <a:gd name="connsiteX2" fmla="*/ 0 w 116840"/>
                <a:gd name="connsiteY2" fmla="*/ 59690 h 119379"/>
                <a:gd name="connsiteX3" fmla="*/ 58420 w 116840"/>
                <a:gd name="connsiteY3" fmla="*/ 0 h 119379"/>
                <a:gd name="connsiteX4" fmla="*/ 116840 w 116840"/>
                <a:gd name="connsiteY4" fmla="*/ 59690 h 119379"/>
                <a:gd name="connsiteX5" fmla="*/ 96520 w 116840"/>
                <a:gd name="connsiteY5" fmla="*/ 59690 h 119379"/>
                <a:gd name="connsiteX6" fmla="*/ 58420 w 116840"/>
                <a:gd name="connsiteY6" fmla="*/ 17780 h 119379"/>
                <a:gd name="connsiteX7" fmla="*/ 20320 w 116840"/>
                <a:gd name="connsiteY7" fmla="*/ 59690 h 119379"/>
                <a:gd name="connsiteX8" fmla="*/ 58420 w 116840"/>
                <a:gd name="connsiteY8" fmla="*/ 101600 h 119379"/>
                <a:gd name="connsiteX9" fmla="*/ 96520 w 116840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 349">
              <a:extLst>
                <a:ext uri="{FF2B5EF4-FFF2-40B4-BE49-F238E27FC236}">
                  <a16:creationId xmlns:a16="http://schemas.microsoft.com/office/drawing/2014/main" id="{5896889E-AE5C-92E6-F777-EDD75583EDEB}"/>
                </a:ext>
              </a:extLst>
            </p:cNvPr>
            <p:cNvSpPr/>
            <p:nvPr/>
          </p:nvSpPr>
          <p:spPr>
            <a:xfrm>
              <a:off x="1273810" y="6126479"/>
              <a:ext cx="114300" cy="116840"/>
            </a:xfrm>
            <a:custGeom>
              <a:avLst/>
              <a:gdLst>
                <a:gd name="connsiteX0" fmla="*/ 113030 w 114300"/>
                <a:gd name="connsiteY0" fmla="*/ 0 h 116840"/>
                <a:gd name="connsiteX1" fmla="*/ 62230 w 114300"/>
                <a:gd name="connsiteY1" fmla="*/ 116840 h 116840"/>
                <a:gd name="connsiteX2" fmla="*/ 50800 w 114300"/>
                <a:gd name="connsiteY2" fmla="*/ 116840 h 116840"/>
                <a:gd name="connsiteX3" fmla="*/ 0 w 114300"/>
                <a:gd name="connsiteY3" fmla="*/ 0 h 116840"/>
                <a:gd name="connsiteX4" fmla="*/ 22860 w 114300"/>
                <a:gd name="connsiteY4" fmla="*/ 0 h 116840"/>
                <a:gd name="connsiteX5" fmla="*/ 57150 w 114300"/>
                <a:gd name="connsiteY5" fmla="*/ 83820 h 116840"/>
                <a:gd name="connsiteX6" fmla="*/ 91440 w 114300"/>
                <a:gd name="connsiteY6" fmla="*/ 0 h 116840"/>
                <a:gd name="connsiteX7" fmla="*/ 114300 w 114300"/>
                <a:gd name="connsiteY7" fmla="*/ 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300" h="116840">
                  <a:moveTo>
                    <a:pt x="113030" y="0"/>
                  </a:moveTo>
                  <a:lnTo>
                    <a:pt x="62230" y="116840"/>
                  </a:lnTo>
                  <a:lnTo>
                    <a:pt x="50800" y="116840"/>
                  </a:lnTo>
                  <a:lnTo>
                    <a:pt x="0" y="0"/>
                  </a:lnTo>
                  <a:lnTo>
                    <a:pt x="22860" y="0"/>
                  </a:lnTo>
                  <a:cubicBezTo>
                    <a:pt x="34290" y="27940"/>
                    <a:pt x="46990" y="58420"/>
                    <a:pt x="57150" y="83820"/>
                  </a:cubicBezTo>
                  <a:cubicBezTo>
                    <a:pt x="67310" y="58420"/>
                    <a:pt x="80010" y="27940"/>
                    <a:pt x="91440" y="0"/>
                  </a:cubicBezTo>
                  <a:lnTo>
                    <a:pt x="1143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 350">
              <a:extLst>
                <a:ext uri="{FF2B5EF4-FFF2-40B4-BE49-F238E27FC236}">
                  <a16:creationId xmlns:a16="http://schemas.microsoft.com/office/drawing/2014/main" id="{C7B61CE0-A878-E2CC-D115-CB5A7259EFB9}"/>
                </a:ext>
              </a:extLst>
            </p:cNvPr>
            <p:cNvSpPr/>
            <p:nvPr/>
          </p:nvSpPr>
          <p:spPr>
            <a:xfrm>
              <a:off x="1405889" y="608075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 351">
              <a:extLst>
                <a:ext uri="{FF2B5EF4-FFF2-40B4-BE49-F238E27FC236}">
                  <a16:creationId xmlns:a16="http://schemas.microsoft.com/office/drawing/2014/main" id="{F064CC7C-4F1F-AA38-8895-ADE085854DE1}"/>
                </a:ext>
              </a:extLst>
            </p:cNvPr>
            <p:cNvSpPr/>
            <p:nvPr/>
          </p:nvSpPr>
          <p:spPr>
            <a:xfrm>
              <a:off x="1461769" y="6075679"/>
              <a:ext cx="113030" cy="166370"/>
            </a:xfrm>
            <a:custGeom>
              <a:avLst/>
              <a:gdLst>
                <a:gd name="connsiteX0" fmla="*/ 113030 w 113030"/>
                <a:gd name="connsiteY0" fmla="*/ 165100 h 166370"/>
                <a:gd name="connsiteX1" fmla="*/ 93980 w 113030"/>
                <a:gd name="connsiteY1" fmla="*/ 165100 h 166370"/>
                <a:gd name="connsiteX2" fmla="*/ 93980 w 113030"/>
                <a:gd name="connsiteY2" fmla="*/ 151130 h 166370"/>
                <a:gd name="connsiteX3" fmla="*/ 93980 w 113030"/>
                <a:gd name="connsiteY3" fmla="*/ 142240 h 166370"/>
                <a:gd name="connsiteX4" fmla="*/ 93980 w 113030"/>
                <a:gd name="connsiteY4" fmla="*/ 142240 h 166370"/>
                <a:gd name="connsiteX5" fmla="*/ 53340 w 113030"/>
                <a:gd name="connsiteY5" fmla="*/ 166370 h 166370"/>
                <a:gd name="connsiteX6" fmla="*/ 0 w 113030"/>
                <a:gd name="connsiteY6" fmla="*/ 106680 h 166370"/>
                <a:gd name="connsiteX7" fmla="*/ 52070 w 113030"/>
                <a:gd name="connsiteY7" fmla="*/ 46990 h 166370"/>
                <a:gd name="connsiteX8" fmla="*/ 91440 w 113030"/>
                <a:gd name="connsiteY8" fmla="*/ 67310 h 166370"/>
                <a:gd name="connsiteX9" fmla="*/ 91440 w 113030"/>
                <a:gd name="connsiteY9" fmla="*/ 67310 h 166370"/>
                <a:gd name="connsiteX10" fmla="*/ 91440 w 113030"/>
                <a:gd name="connsiteY10" fmla="*/ 58420 h 166370"/>
                <a:gd name="connsiteX11" fmla="*/ 91440 w 113030"/>
                <a:gd name="connsiteY11" fmla="*/ 0 h 166370"/>
                <a:gd name="connsiteX12" fmla="*/ 113030 w 113030"/>
                <a:gd name="connsiteY12" fmla="*/ 0 h 166370"/>
                <a:gd name="connsiteX13" fmla="*/ 113030 w 113030"/>
                <a:gd name="connsiteY13" fmla="*/ 165100 h 166370"/>
                <a:gd name="connsiteX14" fmla="*/ 20320 w 113030"/>
                <a:gd name="connsiteY14" fmla="*/ 107950 h 166370"/>
                <a:gd name="connsiteX15" fmla="*/ 55880 w 113030"/>
                <a:gd name="connsiteY15" fmla="*/ 149860 h 166370"/>
                <a:gd name="connsiteX16" fmla="*/ 91440 w 113030"/>
                <a:gd name="connsiteY16" fmla="*/ 107950 h 166370"/>
                <a:gd name="connsiteX17" fmla="*/ 55880 w 113030"/>
                <a:gd name="connsiteY17" fmla="*/ 66040 h 166370"/>
                <a:gd name="connsiteX18" fmla="*/ 20320 w 113030"/>
                <a:gd name="connsiteY18" fmla="*/ 10795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30" h="166370">
                  <a:moveTo>
                    <a:pt x="113030" y="165100"/>
                  </a:moveTo>
                  <a:lnTo>
                    <a:pt x="93980" y="165100"/>
                  </a:lnTo>
                  <a:lnTo>
                    <a:pt x="93980" y="151130"/>
                  </a:lnTo>
                  <a:cubicBezTo>
                    <a:pt x="93980" y="146050"/>
                    <a:pt x="93980" y="142240"/>
                    <a:pt x="93980" y="142240"/>
                  </a:cubicBezTo>
                  <a:lnTo>
                    <a:pt x="93980" y="142240"/>
                  </a:lnTo>
                  <a:cubicBezTo>
                    <a:pt x="87630" y="154940"/>
                    <a:pt x="72390" y="166370"/>
                    <a:pt x="53340" y="166370"/>
                  </a:cubicBezTo>
                  <a:cubicBezTo>
                    <a:pt x="22860" y="166370"/>
                    <a:pt x="0" y="142240"/>
                    <a:pt x="0" y="106680"/>
                  </a:cubicBezTo>
                  <a:cubicBezTo>
                    <a:pt x="0" y="71120"/>
                    <a:pt x="22860" y="46990"/>
                    <a:pt x="52070" y="46990"/>
                  </a:cubicBezTo>
                  <a:cubicBezTo>
                    <a:pt x="81280" y="46990"/>
                    <a:pt x="85090" y="57150"/>
                    <a:pt x="91440" y="67310"/>
                  </a:cubicBezTo>
                  <a:lnTo>
                    <a:pt x="91440" y="67310"/>
                  </a:lnTo>
                  <a:cubicBezTo>
                    <a:pt x="91440" y="67310"/>
                    <a:pt x="91440" y="63500"/>
                    <a:pt x="91440" y="58420"/>
                  </a:cubicBezTo>
                  <a:lnTo>
                    <a:pt x="91440" y="0"/>
                  </a:lnTo>
                  <a:lnTo>
                    <a:pt x="113030" y="0"/>
                  </a:lnTo>
                  <a:lnTo>
                    <a:pt x="113030" y="165100"/>
                  </a:lnTo>
                  <a:close/>
                  <a:moveTo>
                    <a:pt x="20320" y="107950"/>
                  </a:moveTo>
                  <a:cubicBezTo>
                    <a:pt x="20320" y="132080"/>
                    <a:pt x="34290" y="149860"/>
                    <a:pt x="55880" y="149860"/>
                  </a:cubicBezTo>
                  <a:cubicBezTo>
                    <a:pt x="77470" y="149860"/>
                    <a:pt x="91440" y="137160"/>
                    <a:pt x="91440" y="107950"/>
                  </a:cubicBezTo>
                  <a:cubicBezTo>
                    <a:pt x="91440" y="78740"/>
                    <a:pt x="72390" y="66040"/>
                    <a:pt x="55880" y="66040"/>
                  </a:cubicBezTo>
                  <a:cubicBezTo>
                    <a:pt x="39370" y="66040"/>
                    <a:pt x="20320" y="83820"/>
                    <a:pt x="2032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 352">
              <a:extLst>
                <a:ext uri="{FF2B5EF4-FFF2-40B4-BE49-F238E27FC236}">
                  <a16:creationId xmlns:a16="http://schemas.microsoft.com/office/drawing/2014/main" id="{F8E435ED-BD85-681D-26B3-C72245CC0530}"/>
                </a:ext>
              </a:extLst>
            </p:cNvPr>
            <p:cNvSpPr/>
            <p:nvPr/>
          </p:nvSpPr>
          <p:spPr>
            <a:xfrm>
              <a:off x="1606550" y="612520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5880 w 107950"/>
                <a:gd name="connsiteY10" fmla="*/ 16510 h 119380"/>
                <a:gd name="connsiteX11" fmla="*/ 22860 w 107950"/>
                <a:gd name="connsiteY11" fmla="*/ 48260 h 119380"/>
                <a:gd name="connsiteX12" fmla="*/ 87630 w 107950"/>
                <a:gd name="connsiteY12" fmla="*/ 48260 h 119380"/>
                <a:gd name="connsiteX13" fmla="*/ 5715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 353">
              <a:extLst>
                <a:ext uri="{FF2B5EF4-FFF2-40B4-BE49-F238E27FC236}">
                  <a16:creationId xmlns:a16="http://schemas.microsoft.com/office/drawing/2014/main" id="{6837A3E3-6D40-80DF-E949-B0FF2DA708CF}"/>
                </a:ext>
              </a:extLst>
            </p:cNvPr>
            <p:cNvSpPr/>
            <p:nvPr/>
          </p:nvSpPr>
          <p:spPr>
            <a:xfrm>
              <a:off x="1803400" y="608075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4130 w 25400"/>
                <a:gd name="connsiteY5" fmla="*/ 45720 h 160020"/>
                <a:gd name="connsiteX6" fmla="*/ 24130 w 25400"/>
                <a:gd name="connsiteY6" fmla="*/ 160020 h 160020"/>
                <a:gd name="connsiteX7" fmla="*/ 2540 w 25400"/>
                <a:gd name="connsiteY7" fmla="*/ 160020 h 160020"/>
                <a:gd name="connsiteX8" fmla="*/ 2540 w 25400"/>
                <a:gd name="connsiteY8" fmla="*/ 45720 h 160020"/>
                <a:gd name="connsiteX9" fmla="*/ 2413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 354">
              <a:extLst>
                <a:ext uri="{FF2B5EF4-FFF2-40B4-BE49-F238E27FC236}">
                  <a16:creationId xmlns:a16="http://schemas.microsoft.com/office/drawing/2014/main" id="{61D5F1B5-FEAC-2DB6-AB41-F11522883F1F}"/>
                </a:ext>
              </a:extLst>
            </p:cNvPr>
            <p:cNvSpPr/>
            <p:nvPr/>
          </p:nvSpPr>
          <p:spPr>
            <a:xfrm>
              <a:off x="1868170" y="6123940"/>
              <a:ext cx="102869" cy="118109"/>
            </a:xfrm>
            <a:custGeom>
              <a:avLst/>
              <a:gdLst>
                <a:gd name="connsiteX0" fmla="*/ 20320 w 102869"/>
                <a:gd name="connsiteY0" fmla="*/ 2540 h 118109"/>
                <a:gd name="connsiteX1" fmla="*/ 20320 w 102869"/>
                <a:gd name="connsiteY1" fmla="*/ 19050 h 118109"/>
                <a:gd name="connsiteX2" fmla="*/ 20320 w 102869"/>
                <a:gd name="connsiteY2" fmla="*/ 27940 h 118109"/>
                <a:gd name="connsiteX3" fmla="*/ 20320 w 102869"/>
                <a:gd name="connsiteY3" fmla="*/ 27940 h 118109"/>
                <a:gd name="connsiteX4" fmla="*/ 63500 w 102869"/>
                <a:gd name="connsiteY4" fmla="*/ 0 h 118109"/>
                <a:gd name="connsiteX5" fmla="*/ 102870 w 102869"/>
                <a:gd name="connsiteY5" fmla="*/ 45720 h 118109"/>
                <a:gd name="connsiteX6" fmla="*/ 102870 w 102869"/>
                <a:gd name="connsiteY6" fmla="*/ 118110 h 118109"/>
                <a:gd name="connsiteX7" fmla="*/ 81280 w 102869"/>
                <a:gd name="connsiteY7" fmla="*/ 118110 h 118109"/>
                <a:gd name="connsiteX8" fmla="*/ 81280 w 102869"/>
                <a:gd name="connsiteY8" fmla="*/ 50800 h 118109"/>
                <a:gd name="connsiteX9" fmla="*/ 59690 w 102869"/>
                <a:gd name="connsiteY9" fmla="*/ 20320 h 118109"/>
                <a:gd name="connsiteX10" fmla="*/ 21590 w 102869"/>
                <a:gd name="connsiteY10" fmla="*/ 60960 h 118109"/>
                <a:gd name="connsiteX11" fmla="*/ 21590 w 102869"/>
                <a:gd name="connsiteY11" fmla="*/ 116840 h 118109"/>
                <a:gd name="connsiteX12" fmla="*/ 0 w 102869"/>
                <a:gd name="connsiteY12" fmla="*/ 116840 h 118109"/>
                <a:gd name="connsiteX13" fmla="*/ 0 w 102869"/>
                <a:gd name="connsiteY13" fmla="*/ 2540 h 118109"/>
                <a:gd name="connsiteX14" fmla="*/ 20320 w 102869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 355">
              <a:extLst>
                <a:ext uri="{FF2B5EF4-FFF2-40B4-BE49-F238E27FC236}">
                  <a16:creationId xmlns:a16="http://schemas.microsoft.com/office/drawing/2014/main" id="{CF2D3762-59D8-E865-9DA6-BE31A879076D}"/>
                </a:ext>
              </a:extLst>
            </p:cNvPr>
            <p:cNvSpPr/>
            <p:nvPr/>
          </p:nvSpPr>
          <p:spPr>
            <a:xfrm>
              <a:off x="1996439" y="6073140"/>
              <a:ext cx="74930" cy="168909"/>
            </a:xfrm>
            <a:custGeom>
              <a:avLst/>
              <a:gdLst>
                <a:gd name="connsiteX0" fmla="*/ 16510 w 74930"/>
                <a:gd name="connsiteY0" fmla="*/ 53340 h 168909"/>
                <a:gd name="connsiteX1" fmla="*/ 16510 w 74930"/>
                <a:gd name="connsiteY1" fmla="*/ 40640 h 168909"/>
                <a:gd name="connsiteX2" fmla="*/ 58420 w 74930"/>
                <a:gd name="connsiteY2" fmla="*/ 0 h 168909"/>
                <a:gd name="connsiteX3" fmla="*/ 72390 w 74930"/>
                <a:gd name="connsiteY3" fmla="*/ 1270 h 168909"/>
                <a:gd name="connsiteX4" fmla="*/ 72390 w 74930"/>
                <a:gd name="connsiteY4" fmla="*/ 20320 h 168909"/>
                <a:gd name="connsiteX5" fmla="*/ 60960 w 74930"/>
                <a:gd name="connsiteY5" fmla="*/ 19050 h 168909"/>
                <a:gd name="connsiteX6" fmla="*/ 36830 w 74930"/>
                <a:gd name="connsiteY6" fmla="*/ 43180 h 168909"/>
                <a:gd name="connsiteX7" fmla="*/ 36830 w 74930"/>
                <a:gd name="connsiteY7" fmla="*/ 54610 h 168909"/>
                <a:gd name="connsiteX8" fmla="*/ 67310 w 74930"/>
                <a:gd name="connsiteY8" fmla="*/ 54610 h 168909"/>
                <a:gd name="connsiteX9" fmla="*/ 67310 w 74930"/>
                <a:gd name="connsiteY9" fmla="*/ 72390 h 168909"/>
                <a:gd name="connsiteX10" fmla="*/ 38100 w 74930"/>
                <a:gd name="connsiteY10" fmla="*/ 72390 h 168909"/>
                <a:gd name="connsiteX11" fmla="*/ 38100 w 74930"/>
                <a:gd name="connsiteY11" fmla="*/ 168910 h 168909"/>
                <a:gd name="connsiteX12" fmla="*/ 16510 w 74930"/>
                <a:gd name="connsiteY12" fmla="*/ 168910 h 168909"/>
                <a:gd name="connsiteX13" fmla="*/ 16510 w 74930"/>
                <a:gd name="connsiteY13" fmla="*/ 72390 h 168909"/>
                <a:gd name="connsiteX14" fmla="*/ 0 w 74930"/>
                <a:gd name="connsiteY14" fmla="*/ 72390 h 168909"/>
                <a:gd name="connsiteX15" fmla="*/ 0 w 74930"/>
                <a:gd name="connsiteY15" fmla="*/ 54610 h 168909"/>
                <a:gd name="connsiteX16" fmla="*/ 17780 w 74930"/>
                <a:gd name="connsiteY16" fmla="*/ 54610 h 168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930" h="168909">
                  <a:moveTo>
                    <a:pt x="16510" y="53340"/>
                  </a:moveTo>
                  <a:lnTo>
                    <a:pt x="16510" y="40640"/>
                  </a:lnTo>
                  <a:cubicBezTo>
                    <a:pt x="16510" y="16510"/>
                    <a:pt x="31750" y="0"/>
                    <a:pt x="58420" y="0"/>
                  </a:cubicBezTo>
                  <a:cubicBezTo>
                    <a:pt x="85090" y="0"/>
                    <a:pt x="71120" y="0"/>
                    <a:pt x="72390" y="1270"/>
                  </a:cubicBezTo>
                  <a:lnTo>
                    <a:pt x="72390" y="20320"/>
                  </a:lnTo>
                  <a:cubicBezTo>
                    <a:pt x="71120" y="20320"/>
                    <a:pt x="66040" y="19050"/>
                    <a:pt x="60960" y="19050"/>
                  </a:cubicBezTo>
                  <a:cubicBezTo>
                    <a:pt x="45720" y="19050"/>
                    <a:pt x="36830" y="26670"/>
                    <a:pt x="36830" y="43180"/>
                  </a:cubicBezTo>
                  <a:lnTo>
                    <a:pt x="36830" y="54610"/>
                  </a:lnTo>
                  <a:lnTo>
                    <a:pt x="67310" y="54610"/>
                  </a:lnTo>
                  <a:lnTo>
                    <a:pt x="67310" y="72390"/>
                  </a:lnTo>
                  <a:lnTo>
                    <a:pt x="38100" y="72390"/>
                  </a:lnTo>
                  <a:lnTo>
                    <a:pt x="38100" y="168910"/>
                  </a:lnTo>
                  <a:lnTo>
                    <a:pt x="16510" y="168910"/>
                  </a:lnTo>
                  <a:lnTo>
                    <a:pt x="16510" y="72390"/>
                  </a:lnTo>
                  <a:lnTo>
                    <a:pt x="0" y="72390"/>
                  </a:lnTo>
                  <a:lnTo>
                    <a:pt x="0" y="54610"/>
                  </a:lnTo>
                  <a:lnTo>
                    <a:pt x="17780" y="546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 356">
              <a:extLst>
                <a:ext uri="{FF2B5EF4-FFF2-40B4-BE49-F238E27FC236}">
                  <a16:creationId xmlns:a16="http://schemas.microsoft.com/office/drawing/2014/main" id="{6444EAE8-C730-4A92-3A42-993131CF55CF}"/>
                </a:ext>
              </a:extLst>
            </p:cNvPr>
            <p:cNvSpPr/>
            <p:nvPr/>
          </p:nvSpPr>
          <p:spPr>
            <a:xfrm>
              <a:off x="2078989" y="6123940"/>
              <a:ext cx="116839" cy="119379"/>
            </a:xfrm>
            <a:custGeom>
              <a:avLst/>
              <a:gdLst>
                <a:gd name="connsiteX0" fmla="*/ 116840 w 116839"/>
                <a:gd name="connsiteY0" fmla="*/ 59690 h 119379"/>
                <a:gd name="connsiteX1" fmla="*/ 58420 w 116839"/>
                <a:gd name="connsiteY1" fmla="*/ 119380 h 119379"/>
                <a:gd name="connsiteX2" fmla="*/ 0 w 116839"/>
                <a:gd name="connsiteY2" fmla="*/ 59690 h 119379"/>
                <a:gd name="connsiteX3" fmla="*/ 58420 w 116839"/>
                <a:gd name="connsiteY3" fmla="*/ 0 h 119379"/>
                <a:gd name="connsiteX4" fmla="*/ 116840 w 116839"/>
                <a:gd name="connsiteY4" fmla="*/ 59690 h 119379"/>
                <a:gd name="connsiteX5" fmla="*/ 95250 w 116839"/>
                <a:gd name="connsiteY5" fmla="*/ 59690 h 119379"/>
                <a:gd name="connsiteX6" fmla="*/ 57150 w 116839"/>
                <a:gd name="connsiteY6" fmla="*/ 17780 h 119379"/>
                <a:gd name="connsiteX7" fmla="*/ 19050 w 116839"/>
                <a:gd name="connsiteY7" fmla="*/ 59690 h 119379"/>
                <a:gd name="connsiteX8" fmla="*/ 57150 w 116839"/>
                <a:gd name="connsiteY8" fmla="*/ 101600 h 119379"/>
                <a:gd name="connsiteX9" fmla="*/ 95250 w 116839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39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5250" y="59690"/>
                  </a:moveTo>
                  <a:cubicBezTo>
                    <a:pt x="95250" y="35560"/>
                    <a:pt x="78740" y="17780"/>
                    <a:pt x="57150" y="17780"/>
                  </a:cubicBezTo>
                  <a:cubicBezTo>
                    <a:pt x="35560" y="17780"/>
                    <a:pt x="19050" y="35560"/>
                    <a:pt x="19050" y="59690"/>
                  </a:cubicBezTo>
                  <a:cubicBezTo>
                    <a:pt x="19050" y="83820"/>
                    <a:pt x="35560" y="101600"/>
                    <a:pt x="57150" y="101600"/>
                  </a:cubicBezTo>
                  <a:cubicBezTo>
                    <a:pt x="78740" y="101600"/>
                    <a:pt x="95250" y="83820"/>
                    <a:pt x="9525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 357">
              <a:extLst>
                <a:ext uri="{FF2B5EF4-FFF2-40B4-BE49-F238E27FC236}">
                  <a16:creationId xmlns:a16="http://schemas.microsoft.com/office/drawing/2014/main" id="{6D4F43D7-2F69-A176-5852-8054B1A5E2B6}"/>
                </a:ext>
              </a:extLst>
            </p:cNvPr>
            <p:cNvSpPr/>
            <p:nvPr/>
          </p:nvSpPr>
          <p:spPr>
            <a:xfrm>
              <a:off x="2225039" y="6125209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 358">
              <a:extLst>
                <a:ext uri="{FF2B5EF4-FFF2-40B4-BE49-F238E27FC236}">
                  <a16:creationId xmlns:a16="http://schemas.microsoft.com/office/drawing/2014/main" id="{DB1ABC6E-E00D-C5F9-4840-787F85583217}"/>
                </a:ext>
              </a:extLst>
            </p:cNvPr>
            <p:cNvSpPr/>
            <p:nvPr/>
          </p:nvSpPr>
          <p:spPr>
            <a:xfrm>
              <a:off x="2312670" y="6123940"/>
              <a:ext cx="177800" cy="120650"/>
            </a:xfrm>
            <a:custGeom>
              <a:avLst/>
              <a:gdLst>
                <a:gd name="connsiteX0" fmla="*/ 21590 w 177800"/>
                <a:gd name="connsiteY0" fmla="*/ 2540 h 120650"/>
                <a:gd name="connsiteX1" fmla="*/ 21590 w 177800"/>
                <a:gd name="connsiteY1" fmla="*/ 19050 h 120650"/>
                <a:gd name="connsiteX2" fmla="*/ 21590 w 177800"/>
                <a:gd name="connsiteY2" fmla="*/ 27940 h 120650"/>
                <a:gd name="connsiteX3" fmla="*/ 21590 w 177800"/>
                <a:gd name="connsiteY3" fmla="*/ 27940 h 120650"/>
                <a:gd name="connsiteX4" fmla="*/ 63500 w 177800"/>
                <a:gd name="connsiteY4" fmla="*/ 0 h 120650"/>
                <a:gd name="connsiteX5" fmla="*/ 97790 w 177800"/>
                <a:gd name="connsiteY5" fmla="*/ 26670 h 120650"/>
                <a:gd name="connsiteX6" fmla="*/ 97790 w 177800"/>
                <a:gd name="connsiteY6" fmla="*/ 26670 h 120650"/>
                <a:gd name="connsiteX7" fmla="*/ 137160 w 177800"/>
                <a:gd name="connsiteY7" fmla="*/ 0 h 120650"/>
                <a:gd name="connsiteX8" fmla="*/ 177800 w 177800"/>
                <a:gd name="connsiteY8" fmla="*/ 45720 h 120650"/>
                <a:gd name="connsiteX9" fmla="*/ 177800 w 177800"/>
                <a:gd name="connsiteY9" fmla="*/ 118110 h 120650"/>
                <a:gd name="connsiteX10" fmla="*/ 156210 w 177800"/>
                <a:gd name="connsiteY10" fmla="*/ 118110 h 120650"/>
                <a:gd name="connsiteX11" fmla="*/ 156210 w 177800"/>
                <a:gd name="connsiteY11" fmla="*/ 50800 h 120650"/>
                <a:gd name="connsiteX12" fmla="*/ 134620 w 177800"/>
                <a:gd name="connsiteY12" fmla="*/ 21590 h 120650"/>
                <a:gd name="connsiteX13" fmla="*/ 100330 w 177800"/>
                <a:gd name="connsiteY13" fmla="*/ 66040 h 120650"/>
                <a:gd name="connsiteX14" fmla="*/ 100330 w 177800"/>
                <a:gd name="connsiteY14" fmla="*/ 119380 h 120650"/>
                <a:gd name="connsiteX15" fmla="*/ 78740 w 177800"/>
                <a:gd name="connsiteY15" fmla="*/ 119380 h 120650"/>
                <a:gd name="connsiteX16" fmla="*/ 78740 w 177800"/>
                <a:gd name="connsiteY16" fmla="*/ 52070 h 120650"/>
                <a:gd name="connsiteX17" fmla="*/ 57150 w 177800"/>
                <a:gd name="connsiteY17" fmla="*/ 22860 h 120650"/>
                <a:gd name="connsiteX18" fmla="*/ 21590 w 177800"/>
                <a:gd name="connsiteY18" fmla="*/ 67310 h 120650"/>
                <a:gd name="connsiteX19" fmla="*/ 21590 w 177800"/>
                <a:gd name="connsiteY19" fmla="*/ 120650 h 120650"/>
                <a:gd name="connsiteX20" fmla="*/ 0 w 177800"/>
                <a:gd name="connsiteY20" fmla="*/ 120650 h 120650"/>
                <a:gd name="connsiteX21" fmla="*/ 0 w 177800"/>
                <a:gd name="connsiteY21" fmla="*/ 6350 h 120650"/>
                <a:gd name="connsiteX22" fmla="*/ 20320 w 177800"/>
                <a:gd name="connsiteY22" fmla="*/ 635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800" h="120650">
                  <a:moveTo>
                    <a:pt x="21590" y="2540"/>
                  </a:moveTo>
                  <a:lnTo>
                    <a:pt x="21590" y="19050"/>
                  </a:lnTo>
                  <a:cubicBezTo>
                    <a:pt x="21590" y="24130"/>
                    <a:pt x="21590" y="26670"/>
                    <a:pt x="21590" y="27940"/>
                  </a:cubicBezTo>
                  <a:lnTo>
                    <a:pt x="21590" y="27940"/>
                  </a:lnTo>
                  <a:cubicBezTo>
                    <a:pt x="27940" y="12700"/>
                    <a:pt x="44450" y="0"/>
                    <a:pt x="63500" y="0"/>
                  </a:cubicBezTo>
                  <a:cubicBezTo>
                    <a:pt x="82550" y="0"/>
                    <a:pt x="93980" y="8890"/>
                    <a:pt x="97790" y="26670"/>
                  </a:cubicBezTo>
                  <a:lnTo>
                    <a:pt x="97790" y="26670"/>
                  </a:lnTo>
                  <a:cubicBezTo>
                    <a:pt x="105410" y="12700"/>
                    <a:pt x="119380" y="0"/>
                    <a:pt x="137160" y="0"/>
                  </a:cubicBezTo>
                  <a:cubicBezTo>
                    <a:pt x="165100" y="0"/>
                    <a:pt x="177800" y="16510"/>
                    <a:pt x="177800" y="45720"/>
                  </a:cubicBezTo>
                  <a:lnTo>
                    <a:pt x="177800" y="118110"/>
                  </a:lnTo>
                  <a:lnTo>
                    <a:pt x="156210" y="118110"/>
                  </a:lnTo>
                  <a:lnTo>
                    <a:pt x="156210" y="50800"/>
                  </a:lnTo>
                  <a:cubicBezTo>
                    <a:pt x="156210" y="34290"/>
                    <a:pt x="152400" y="21590"/>
                    <a:pt x="134620" y="21590"/>
                  </a:cubicBezTo>
                  <a:cubicBezTo>
                    <a:pt x="116840" y="21590"/>
                    <a:pt x="100330" y="44450"/>
                    <a:pt x="100330" y="66040"/>
                  </a:cubicBezTo>
                  <a:lnTo>
                    <a:pt x="100330" y="119380"/>
                  </a:lnTo>
                  <a:lnTo>
                    <a:pt x="78740" y="119380"/>
                  </a:lnTo>
                  <a:lnTo>
                    <a:pt x="78740" y="52070"/>
                  </a:lnTo>
                  <a:cubicBezTo>
                    <a:pt x="78740" y="36830"/>
                    <a:pt x="76200" y="22860"/>
                    <a:pt x="57150" y="22860"/>
                  </a:cubicBezTo>
                  <a:cubicBezTo>
                    <a:pt x="38100" y="22860"/>
                    <a:pt x="21590" y="45720"/>
                    <a:pt x="21590" y="67310"/>
                  </a:cubicBezTo>
                  <a:lnTo>
                    <a:pt x="21590" y="120650"/>
                  </a:lnTo>
                  <a:lnTo>
                    <a:pt x="0" y="120650"/>
                  </a:lnTo>
                  <a:lnTo>
                    <a:pt x="0" y="635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 359">
              <a:extLst>
                <a:ext uri="{FF2B5EF4-FFF2-40B4-BE49-F238E27FC236}">
                  <a16:creationId xmlns:a16="http://schemas.microsoft.com/office/drawing/2014/main" id="{75E439D9-2020-F90F-F207-2E4926987069}"/>
                </a:ext>
              </a:extLst>
            </p:cNvPr>
            <p:cNvSpPr/>
            <p:nvPr/>
          </p:nvSpPr>
          <p:spPr>
            <a:xfrm>
              <a:off x="2519679" y="6123940"/>
              <a:ext cx="93980" cy="119379"/>
            </a:xfrm>
            <a:custGeom>
              <a:avLst/>
              <a:gdLst>
                <a:gd name="connsiteX0" fmla="*/ 5080 w 93980"/>
                <a:gd name="connsiteY0" fmla="*/ 8890 h 119379"/>
                <a:gd name="connsiteX1" fmla="*/ 45720 w 93980"/>
                <a:gd name="connsiteY1" fmla="*/ 0 h 119379"/>
                <a:gd name="connsiteX2" fmla="*/ 93980 w 93980"/>
                <a:gd name="connsiteY2" fmla="*/ 44450 h 119379"/>
                <a:gd name="connsiteX3" fmla="*/ 93980 w 93980"/>
                <a:gd name="connsiteY3" fmla="*/ 116840 h 119379"/>
                <a:gd name="connsiteX4" fmla="*/ 74930 w 93980"/>
                <a:gd name="connsiteY4" fmla="*/ 116840 h 119379"/>
                <a:gd name="connsiteX5" fmla="*/ 74930 w 93980"/>
                <a:gd name="connsiteY5" fmla="*/ 102870 h 119379"/>
                <a:gd name="connsiteX6" fmla="*/ 74930 w 93980"/>
                <a:gd name="connsiteY6" fmla="*/ 93980 h 119379"/>
                <a:gd name="connsiteX7" fmla="*/ 74930 w 93980"/>
                <a:gd name="connsiteY7" fmla="*/ 93980 h 119379"/>
                <a:gd name="connsiteX8" fmla="*/ 35560 w 93980"/>
                <a:gd name="connsiteY8" fmla="*/ 119380 h 119379"/>
                <a:gd name="connsiteX9" fmla="*/ 0 w 93980"/>
                <a:gd name="connsiteY9" fmla="*/ 86360 h 119379"/>
                <a:gd name="connsiteX10" fmla="*/ 74930 w 93980"/>
                <a:gd name="connsiteY10" fmla="*/ 50800 h 119379"/>
                <a:gd name="connsiteX11" fmla="*/ 74930 w 93980"/>
                <a:gd name="connsiteY11" fmla="*/ 44450 h 119379"/>
                <a:gd name="connsiteX12" fmla="*/ 44450 w 93980"/>
                <a:gd name="connsiteY12" fmla="*/ 17780 h 119379"/>
                <a:gd name="connsiteX13" fmla="*/ 7620 w 93980"/>
                <a:gd name="connsiteY13" fmla="*/ 27940 h 119379"/>
                <a:gd name="connsiteX14" fmla="*/ 7620 w 93980"/>
                <a:gd name="connsiteY14" fmla="*/ 8890 h 119379"/>
                <a:gd name="connsiteX15" fmla="*/ 72390 w 93980"/>
                <a:gd name="connsiteY15" fmla="*/ 66040 h 119379"/>
                <a:gd name="connsiteX16" fmla="*/ 19050 w 93980"/>
                <a:gd name="connsiteY16" fmla="*/ 85090 h 119379"/>
                <a:gd name="connsiteX17" fmla="*/ 38100 w 93980"/>
                <a:gd name="connsiteY17" fmla="*/ 101600 h 119379"/>
                <a:gd name="connsiteX18" fmla="*/ 72390 w 93980"/>
                <a:gd name="connsiteY18" fmla="*/ 647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80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6040"/>
                  </a:moveTo>
                  <a:cubicBezTo>
                    <a:pt x="35560" y="59690"/>
                    <a:pt x="19050" y="69850"/>
                    <a:pt x="19050" y="85090"/>
                  </a:cubicBezTo>
                  <a:cubicBezTo>
                    <a:pt x="19050" y="100330"/>
                    <a:pt x="26670" y="101600"/>
                    <a:pt x="38100" y="101600"/>
                  </a:cubicBezTo>
                  <a:cubicBezTo>
                    <a:pt x="57150" y="101600"/>
                    <a:pt x="72390" y="82550"/>
                    <a:pt x="7239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 360">
              <a:extLst>
                <a:ext uri="{FF2B5EF4-FFF2-40B4-BE49-F238E27FC236}">
                  <a16:creationId xmlns:a16="http://schemas.microsoft.com/office/drawing/2014/main" id="{3A67C0E0-BF06-4094-E367-341EAF8EC10B}"/>
                </a:ext>
              </a:extLst>
            </p:cNvPr>
            <p:cNvSpPr/>
            <p:nvPr/>
          </p:nvSpPr>
          <p:spPr>
            <a:xfrm>
              <a:off x="2633979" y="6092190"/>
              <a:ext cx="78740" cy="152400"/>
            </a:xfrm>
            <a:custGeom>
              <a:avLst/>
              <a:gdLst>
                <a:gd name="connsiteX0" fmla="*/ 20320 w 78740"/>
                <a:gd name="connsiteY0" fmla="*/ 34290 h 152400"/>
                <a:gd name="connsiteX1" fmla="*/ 20320 w 78740"/>
                <a:gd name="connsiteY1" fmla="*/ 0 h 152400"/>
                <a:gd name="connsiteX2" fmla="*/ 40640 w 78740"/>
                <a:gd name="connsiteY2" fmla="*/ 0 h 152400"/>
                <a:gd name="connsiteX3" fmla="*/ 40640 w 78740"/>
                <a:gd name="connsiteY3" fmla="*/ 34290 h 152400"/>
                <a:gd name="connsiteX4" fmla="*/ 74930 w 78740"/>
                <a:gd name="connsiteY4" fmla="*/ 34290 h 152400"/>
                <a:gd name="connsiteX5" fmla="*/ 74930 w 78740"/>
                <a:gd name="connsiteY5" fmla="*/ 52070 h 152400"/>
                <a:gd name="connsiteX6" fmla="*/ 40640 w 78740"/>
                <a:gd name="connsiteY6" fmla="*/ 52070 h 152400"/>
                <a:gd name="connsiteX7" fmla="*/ 40640 w 78740"/>
                <a:gd name="connsiteY7" fmla="*/ 111760 h 152400"/>
                <a:gd name="connsiteX8" fmla="*/ 57150 w 78740"/>
                <a:gd name="connsiteY8" fmla="*/ 133350 h 152400"/>
                <a:gd name="connsiteX9" fmla="*/ 78740 w 78740"/>
                <a:gd name="connsiteY9" fmla="*/ 128270 h 152400"/>
                <a:gd name="connsiteX10" fmla="*/ 78740 w 78740"/>
                <a:gd name="connsiteY10" fmla="*/ 147320 h 152400"/>
                <a:gd name="connsiteX11" fmla="*/ 53340 w 78740"/>
                <a:gd name="connsiteY11" fmla="*/ 152400 h 152400"/>
                <a:gd name="connsiteX12" fmla="*/ 19050 w 78740"/>
                <a:gd name="connsiteY12" fmla="*/ 118110 h 152400"/>
                <a:gd name="connsiteX13" fmla="*/ 19050 w 78740"/>
                <a:gd name="connsiteY13" fmla="*/ 52070 h 152400"/>
                <a:gd name="connsiteX14" fmla="*/ 0 w 78740"/>
                <a:gd name="connsiteY14" fmla="*/ 52070 h 152400"/>
                <a:gd name="connsiteX15" fmla="*/ 0 w 78740"/>
                <a:gd name="connsiteY15" fmla="*/ 34290 h 152400"/>
                <a:gd name="connsiteX16" fmla="*/ 19050 w 78740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40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 361">
              <a:extLst>
                <a:ext uri="{FF2B5EF4-FFF2-40B4-BE49-F238E27FC236}">
                  <a16:creationId xmlns:a16="http://schemas.microsoft.com/office/drawing/2014/main" id="{5E8BFD7D-E021-0152-8E40-1B0D8208F89C}"/>
                </a:ext>
              </a:extLst>
            </p:cNvPr>
            <p:cNvSpPr/>
            <p:nvPr/>
          </p:nvSpPr>
          <p:spPr>
            <a:xfrm>
              <a:off x="2734310" y="608075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4130 w 25400"/>
                <a:gd name="connsiteY5" fmla="*/ 45720 h 160020"/>
                <a:gd name="connsiteX6" fmla="*/ 24130 w 25400"/>
                <a:gd name="connsiteY6" fmla="*/ 160020 h 160020"/>
                <a:gd name="connsiteX7" fmla="*/ 2540 w 25400"/>
                <a:gd name="connsiteY7" fmla="*/ 160020 h 160020"/>
                <a:gd name="connsiteX8" fmla="*/ 2540 w 25400"/>
                <a:gd name="connsiteY8" fmla="*/ 45720 h 160020"/>
                <a:gd name="connsiteX9" fmla="*/ 2413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 362">
              <a:extLst>
                <a:ext uri="{FF2B5EF4-FFF2-40B4-BE49-F238E27FC236}">
                  <a16:creationId xmlns:a16="http://schemas.microsoft.com/office/drawing/2014/main" id="{1838837A-7977-34A1-27A6-43D42DD8C86E}"/>
                </a:ext>
              </a:extLst>
            </p:cNvPr>
            <p:cNvSpPr/>
            <p:nvPr/>
          </p:nvSpPr>
          <p:spPr>
            <a:xfrm>
              <a:off x="2791460" y="6123940"/>
              <a:ext cx="116839" cy="119379"/>
            </a:xfrm>
            <a:custGeom>
              <a:avLst/>
              <a:gdLst>
                <a:gd name="connsiteX0" fmla="*/ 116840 w 116839"/>
                <a:gd name="connsiteY0" fmla="*/ 59690 h 119379"/>
                <a:gd name="connsiteX1" fmla="*/ 58420 w 116839"/>
                <a:gd name="connsiteY1" fmla="*/ 119380 h 119379"/>
                <a:gd name="connsiteX2" fmla="*/ 0 w 116839"/>
                <a:gd name="connsiteY2" fmla="*/ 59690 h 119379"/>
                <a:gd name="connsiteX3" fmla="*/ 58420 w 116839"/>
                <a:gd name="connsiteY3" fmla="*/ 0 h 119379"/>
                <a:gd name="connsiteX4" fmla="*/ 116840 w 116839"/>
                <a:gd name="connsiteY4" fmla="*/ 59690 h 119379"/>
                <a:gd name="connsiteX5" fmla="*/ 95250 w 116839"/>
                <a:gd name="connsiteY5" fmla="*/ 59690 h 119379"/>
                <a:gd name="connsiteX6" fmla="*/ 57150 w 116839"/>
                <a:gd name="connsiteY6" fmla="*/ 17780 h 119379"/>
                <a:gd name="connsiteX7" fmla="*/ 19050 w 116839"/>
                <a:gd name="connsiteY7" fmla="*/ 59690 h 119379"/>
                <a:gd name="connsiteX8" fmla="*/ 57150 w 116839"/>
                <a:gd name="connsiteY8" fmla="*/ 101600 h 119379"/>
                <a:gd name="connsiteX9" fmla="*/ 95250 w 116839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39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5250" y="59690"/>
                  </a:moveTo>
                  <a:cubicBezTo>
                    <a:pt x="95250" y="35560"/>
                    <a:pt x="78740" y="17780"/>
                    <a:pt x="57150" y="17780"/>
                  </a:cubicBezTo>
                  <a:cubicBezTo>
                    <a:pt x="35560" y="17780"/>
                    <a:pt x="19050" y="35560"/>
                    <a:pt x="19050" y="59690"/>
                  </a:cubicBezTo>
                  <a:cubicBezTo>
                    <a:pt x="19050" y="83820"/>
                    <a:pt x="35560" y="101600"/>
                    <a:pt x="57150" y="101600"/>
                  </a:cubicBezTo>
                  <a:cubicBezTo>
                    <a:pt x="78740" y="101600"/>
                    <a:pt x="95250" y="83820"/>
                    <a:pt x="9525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id="{03870525-C367-2303-28EB-DEA25C6BCD45}"/>
                </a:ext>
              </a:extLst>
            </p:cNvPr>
            <p:cNvSpPr/>
            <p:nvPr/>
          </p:nvSpPr>
          <p:spPr>
            <a:xfrm>
              <a:off x="2938779" y="6123940"/>
              <a:ext cx="102870" cy="118109"/>
            </a:xfrm>
            <a:custGeom>
              <a:avLst/>
              <a:gdLst>
                <a:gd name="connsiteX0" fmla="*/ 20320 w 102870"/>
                <a:gd name="connsiteY0" fmla="*/ 2540 h 118109"/>
                <a:gd name="connsiteX1" fmla="*/ 20320 w 102870"/>
                <a:gd name="connsiteY1" fmla="*/ 19050 h 118109"/>
                <a:gd name="connsiteX2" fmla="*/ 20320 w 102870"/>
                <a:gd name="connsiteY2" fmla="*/ 27940 h 118109"/>
                <a:gd name="connsiteX3" fmla="*/ 20320 w 102870"/>
                <a:gd name="connsiteY3" fmla="*/ 27940 h 118109"/>
                <a:gd name="connsiteX4" fmla="*/ 63500 w 102870"/>
                <a:gd name="connsiteY4" fmla="*/ 0 h 118109"/>
                <a:gd name="connsiteX5" fmla="*/ 102870 w 102870"/>
                <a:gd name="connsiteY5" fmla="*/ 45720 h 118109"/>
                <a:gd name="connsiteX6" fmla="*/ 102870 w 102870"/>
                <a:gd name="connsiteY6" fmla="*/ 118110 h 118109"/>
                <a:gd name="connsiteX7" fmla="*/ 81280 w 102870"/>
                <a:gd name="connsiteY7" fmla="*/ 118110 h 118109"/>
                <a:gd name="connsiteX8" fmla="*/ 81280 w 102870"/>
                <a:gd name="connsiteY8" fmla="*/ 50800 h 118109"/>
                <a:gd name="connsiteX9" fmla="*/ 59690 w 102870"/>
                <a:gd name="connsiteY9" fmla="*/ 20320 h 118109"/>
                <a:gd name="connsiteX10" fmla="*/ 21590 w 102870"/>
                <a:gd name="connsiteY10" fmla="*/ 60960 h 118109"/>
                <a:gd name="connsiteX11" fmla="*/ 21590 w 102870"/>
                <a:gd name="connsiteY11" fmla="*/ 116840 h 118109"/>
                <a:gd name="connsiteX12" fmla="*/ 0 w 102870"/>
                <a:gd name="connsiteY12" fmla="*/ 116840 h 118109"/>
                <a:gd name="connsiteX13" fmla="*/ 0 w 102870"/>
                <a:gd name="connsiteY13" fmla="*/ 2540 h 118109"/>
                <a:gd name="connsiteX14" fmla="*/ 20320 w 102870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 364">
              <a:extLst>
                <a:ext uri="{FF2B5EF4-FFF2-40B4-BE49-F238E27FC236}">
                  <a16:creationId xmlns:a16="http://schemas.microsoft.com/office/drawing/2014/main" id="{8AD99EF1-67C2-DD8F-2179-29497A1B1C5F}"/>
                </a:ext>
              </a:extLst>
            </p:cNvPr>
            <p:cNvSpPr/>
            <p:nvPr/>
          </p:nvSpPr>
          <p:spPr>
            <a:xfrm>
              <a:off x="3131820" y="6123940"/>
              <a:ext cx="116839" cy="119379"/>
            </a:xfrm>
            <a:custGeom>
              <a:avLst/>
              <a:gdLst>
                <a:gd name="connsiteX0" fmla="*/ 116840 w 116839"/>
                <a:gd name="connsiteY0" fmla="*/ 59690 h 119379"/>
                <a:gd name="connsiteX1" fmla="*/ 58420 w 116839"/>
                <a:gd name="connsiteY1" fmla="*/ 119380 h 119379"/>
                <a:gd name="connsiteX2" fmla="*/ 0 w 116839"/>
                <a:gd name="connsiteY2" fmla="*/ 59690 h 119379"/>
                <a:gd name="connsiteX3" fmla="*/ 58420 w 116839"/>
                <a:gd name="connsiteY3" fmla="*/ 0 h 119379"/>
                <a:gd name="connsiteX4" fmla="*/ 116840 w 116839"/>
                <a:gd name="connsiteY4" fmla="*/ 59690 h 119379"/>
                <a:gd name="connsiteX5" fmla="*/ 96520 w 116839"/>
                <a:gd name="connsiteY5" fmla="*/ 59690 h 119379"/>
                <a:gd name="connsiteX6" fmla="*/ 58420 w 116839"/>
                <a:gd name="connsiteY6" fmla="*/ 17780 h 119379"/>
                <a:gd name="connsiteX7" fmla="*/ 20320 w 116839"/>
                <a:gd name="connsiteY7" fmla="*/ 59690 h 119379"/>
                <a:gd name="connsiteX8" fmla="*/ 58420 w 116839"/>
                <a:gd name="connsiteY8" fmla="*/ 101600 h 119379"/>
                <a:gd name="connsiteX9" fmla="*/ 96520 w 116839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39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 365">
              <a:extLst>
                <a:ext uri="{FF2B5EF4-FFF2-40B4-BE49-F238E27FC236}">
                  <a16:creationId xmlns:a16="http://schemas.microsoft.com/office/drawing/2014/main" id="{B8B796F3-7158-EF93-C6C0-B1C194A8E55C}"/>
                </a:ext>
              </a:extLst>
            </p:cNvPr>
            <p:cNvSpPr/>
            <p:nvPr/>
          </p:nvSpPr>
          <p:spPr>
            <a:xfrm>
              <a:off x="3280409" y="6123940"/>
              <a:ext cx="102870" cy="118109"/>
            </a:xfrm>
            <a:custGeom>
              <a:avLst/>
              <a:gdLst>
                <a:gd name="connsiteX0" fmla="*/ 20320 w 102870"/>
                <a:gd name="connsiteY0" fmla="*/ 2540 h 118109"/>
                <a:gd name="connsiteX1" fmla="*/ 20320 w 102870"/>
                <a:gd name="connsiteY1" fmla="*/ 19050 h 118109"/>
                <a:gd name="connsiteX2" fmla="*/ 20320 w 102870"/>
                <a:gd name="connsiteY2" fmla="*/ 27940 h 118109"/>
                <a:gd name="connsiteX3" fmla="*/ 20320 w 102870"/>
                <a:gd name="connsiteY3" fmla="*/ 27940 h 118109"/>
                <a:gd name="connsiteX4" fmla="*/ 63500 w 102870"/>
                <a:gd name="connsiteY4" fmla="*/ 0 h 118109"/>
                <a:gd name="connsiteX5" fmla="*/ 102870 w 102870"/>
                <a:gd name="connsiteY5" fmla="*/ 45720 h 118109"/>
                <a:gd name="connsiteX6" fmla="*/ 102870 w 102870"/>
                <a:gd name="connsiteY6" fmla="*/ 118110 h 118109"/>
                <a:gd name="connsiteX7" fmla="*/ 81280 w 102870"/>
                <a:gd name="connsiteY7" fmla="*/ 118110 h 118109"/>
                <a:gd name="connsiteX8" fmla="*/ 81280 w 102870"/>
                <a:gd name="connsiteY8" fmla="*/ 50800 h 118109"/>
                <a:gd name="connsiteX9" fmla="*/ 59690 w 102870"/>
                <a:gd name="connsiteY9" fmla="*/ 20320 h 118109"/>
                <a:gd name="connsiteX10" fmla="*/ 21590 w 102870"/>
                <a:gd name="connsiteY10" fmla="*/ 60960 h 118109"/>
                <a:gd name="connsiteX11" fmla="*/ 21590 w 102870"/>
                <a:gd name="connsiteY11" fmla="*/ 116840 h 118109"/>
                <a:gd name="connsiteX12" fmla="*/ 0 w 102870"/>
                <a:gd name="connsiteY12" fmla="*/ 116840 h 118109"/>
                <a:gd name="connsiteX13" fmla="*/ 0 w 102870"/>
                <a:gd name="connsiteY13" fmla="*/ 2540 h 118109"/>
                <a:gd name="connsiteX14" fmla="*/ 20320 w 102870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 366">
              <a:extLst>
                <a:ext uri="{FF2B5EF4-FFF2-40B4-BE49-F238E27FC236}">
                  <a16:creationId xmlns:a16="http://schemas.microsoft.com/office/drawing/2014/main" id="{ED66980C-C9A5-D8B9-9C0E-BFB1C1E51D30}"/>
                </a:ext>
              </a:extLst>
            </p:cNvPr>
            <p:cNvSpPr/>
            <p:nvPr/>
          </p:nvSpPr>
          <p:spPr>
            <a:xfrm>
              <a:off x="3473450" y="6123940"/>
              <a:ext cx="93979" cy="119379"/>
            </a:xfrm>
            <a:custGeom>
              <a:avLst/>
              <a:gdLst>
                <a:gd name="connsiteX0" fmla="*/ 5080 w 93979"/>
                <a:gd name="connsiteY0" fmla="*/ 8890 h 119379"/>
                <a:gd name="connsiteX1" fmla="*/ 45720 w 93979"/>
                <a:gd name="connsiteY1" fmla="*/ 0 h 119379"/>
                <a:gd name="connsiteX2" fmla="*/ 93980 w 93979"/>
                <a:gd name="connsiteY2" fmla="*/ 44450 h 119379"/>
                <a:gd name="connsiteX3" fmla="*/ 93980 w 93979"/>
                <a:gd name="connsiteY3" fmla="*/ 116840 h 119379"/>
                <a:gd name="connsiteX4" fmla="*/ 74930 w 93979"/>
                <a:gd name="connsiteY4" fmla="*/ 116840 h 119379"/>
                <a:gd name="connsiteX5" fmla="*/ 74930 w 93979"/>
                <a:gd name="connsiteY5" fmla="*/ 102870 h 119379"/>
                <a:gd name="connsiteX6" fmla="*/ 74930 w 93979"/>
                <a:gd name="connsiteY6" fmla="*/ 93980 h 119379"/>
                <a:gd name="connsiteX7" fmla="*/ 74930 w 93979"/>
                <a:gd name="connsiteY7" fmla="*/ 93980 h 119379"/>
                <a:gd name="connsiteX8" fmla="*/ 35560 w 93979"/>
                <a:gd name="connsiteY8" fmla="*/ 119380 h 119379"/>
                <a:gd name="connsiteX9" fmla="*/ 0 w 93979"/>
                <a:gd name="connsiteY9" fmla="*/ 86360 h 119379"/>
                <a:gd name="connsiteX10" fmla="*/ 74930 w 93979"/>
                <a:gd name="connsiteY10" fmla="*/ 50800 h 119379"/>
                <a:gd name="connsiteX11" fmla="*/ 74930 w 93979"/>
                <a:gd name="connsiteY11" fmla="*/ 44450 h 119379"/>
                <a:gd name="connsiteX12" fmla="*/ 44450 w 93979"/>
                <a:gd name="connsiteY12" fmla="*/ 17780 h 119379"/>
                <a:gd name="connsiteX13" fmla="*/ 7620 w 93979"/>
                <a:gd name="connsiteY13" fmla="*/ 27940 h 119379"/>
                <a:gd name="connsiteX14" fmla="*/ 7620 w 93979"/>
                <a:gd name="connsiteY14" fmla="*/ 8890 h 119379"/>
                <a:gd name="connsiteX15" fmla="*/ 72390 w 93979"/>
                <a:gd name="connsiteY15" fmla="*/ 66040 h 119379"/>
                <a:gd name="connsiteX16" fmla="*/ 19050 w 93979"/>
                <a:gd name="connsiteY16" fmla="*/ 85090 h 119379"/>
                <a:gd name="connsiteX17" fmla="*/ 38100 w 93979"/>
                <a:gd name="connsiteY17" fmla="*/ 101600 h 119379"/>
                <a:gd name="connsiteX18" fmla="*/ 72390 w 93979"/>
                <a:gd name="connsiteY18" fmla="*/ 647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6040"/>
                  </a:moveTo>
                  <a:cubicBezTo>
                    <a:pt x="35560" y="59690"/>
                    <a:pt x="19050" y="69850"/>
                    <a:pt x="19050" y="85090"/>
                  </a:cubicBezTo>
                  <a:cubicBezTo>
                    <a:pt x="19050" y="100330"/>
                    <a:pt x="26670" y="101600"/>
                    <a:pt x="38100" y="101600"/>
                  </a:cubicBezTo>
                  <a:cubicBezTo>
                    <a:pt x="57150" y="101600"/>
                    <a:pt x="72390" y="82550"/>
                    <a:pt x="7239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 367">
              <a:extLst>
                <a:ext uri="{FF2B5EF4-FFF2-40B4-BE49-F238E27FC236}">
                  <a16:creationId xmlns:a16="http://schemas.microsoft.com/office/drawing/2014/main" id="{FD50235C-02FD-8910-8532-F1B8E9AD3BF3}"/>
                </a:ext>
              </a:extLst>
            </p:cNvPr>
            <p:cNvSpPr/>
            <p:nvPr/>
          </p:nvSpPr>
          <p:spPr>
            <a:xfrm>
              <a:off x="3595370" y="6125209"/>
              <a:ext cx="95250" cy="119380"/>
            </a:xfrm>
            <a:custGeom>
              <a:avLst/>
              <a:gdLst>
                <a:gd name="connsiteX0" fmla="*/ 60960 w 95250"/>
                <a:gd name="connsiteY0" fmla="*/ 100330 h 119380"/>
                <a:gd name="connsiteX1" fmla="*/ 95250 w 95250"/>
                <a:gd name="connsiteY1" fmla="*/ 90170 h 119380"/>
                <a:gd name="connsiteX2" fmla="*/ 95250 w 95250"/>
                <a:gd name="connsiteY2" fmla="*/ 110490 h 119380"/>
                <a:gd name="connsiteX3" fmla="*/ 59690 w 95250"/>
                <a:gd name="connsiteY3" fmla="*/ 119380 h 119380"/>
                <a:gd name="connsiteX4" fmla="*/ 0 w 95250"/>
                <a:gd name="connsiteY4" fmla="*/ 59690 h 119380"/>
                <a:gd name="connsiteX5" fmla="*/ 59690 w 95250"/>
                <a:gd name="connsiteY5" fmla="*/ 0 h 119380"/>
                <a:gd name="connsiteX6" fmla="*/ 95250 w 95250"/>
                <a:gd name="connsiteY6" fmla="*/ 8890 h 119380"/>
                <a:gd name="connsiteX7" fmla="*/ 95250 w 95250"/>
                <a:gd name="connsiteY7" fmla="*/ 29210 h 119380"/>
                <a:gd name="connsiteX8" fmla="*/ 60960 w 95250"/>
                <a:gd name="connsiteY8" fmla="*/ 19050 h 119380"/>
                <a:gd name="connsiteX9" fmla="*/ 21590 w 95250"/>
                <a:gd name="connsiteY9" fmla="*/ 59690 h 119380"/>
                <a:gd name="connsiteX10" fmla="*/ 60960 w 95250"/>
                <a:gd name="connsiteY10" fmla="*/ 10033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80">
                  <a:moveTo>
                    <a:pt x="60960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9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90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0" y="19050"/>
                  </a:cubicBezTo>
                  <a:cubicBezTo>
                    <a:pt x="38100" y="19050"/>
                    <a:pt x="21590" y="35560"/>
                    <a:pt x="21590" y="59690"/>
                  </a:cubicBezTo>
                  <a:cubicBezTo>
                    <a:pt x="21590" y="83820"/>
                    <a:pt x="38100" y="100330"/>
                    <a:pt x="6096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 368">
              <a:extLst>
                <a:ext uri="{FF2B5EF4-FFF2-40B4-BE49-F238E27FC236}">
                  <a16:creationId xmlns:a16="http://schemas.microsoft.com/office/drawing/2014/main" id="{1464579A-0964-8EB1-DAA6-0FF10691EEAA}"/>
                </a:ext>
              </a:extLst>
            </p:cNvPr>
            <p:cNvSpPr/>
            <p:nvPr/>
          </p:nvSpPr>
          <p:spPr>
            <a:xfrm>
              <a:off x="3710940" y="6125209"/>
              <a:ext cx="95250" cy="119380"/>
            </a:xfrm>
            <a:custGeom>
              <a:avLst/>
              <a:gdLst>
                <a:gd name="connsiteX0" fmla="*/ 60960 w 95250"/>
                <a:gd name="connsiteY0" fmla="*/ 100330 h 119380"/>
                <a:gd name="connsiteX1" fmla="*/ 95250 w 95250"/>
                <a:gd name="connsiteY1" fmla="*/ 90170 h 119380"/>
                <a:gd name="connsiteX2" fmla="*/ 95250 w 95250"/>
                <a:gd name="connsiteY2" fmla="*/ 110490 h 119380"/>
                <a:gd name="connsiteX3" fmla="*/ 59690 w 95250"/>
                <a:gd name="connsiteY3" fmla="*/ 119380 h 119380"/>
                <a:gd name="connsiteX4" fmla="*/ 0 w 95250"/>
                <a:gd name="connsiteY4" fmla="*/ 59690 h 119380"/>
                <a:gd name="connsiteX5" fmla="*/ 59690 w 95250"/>
                <a:gd name="connsiteY5" fmla="*/ 0 h 119380"/>
                <a:gd name="connsiteX6" fmla="*/ 95250 w 95250"/>
                <a:gd name="connsiteY6" fmla="*/ 8890 h 119380"/>
                <a:gd name="connsiteX7" fmla="*/ 95250 w 95250"/>
                <a:gd name="connsiteY7" fmla="*/ 29210 h 119380"/>
                <a:gd name="connsiteX8" fmla="*/ 60960 w 95250"/>
                <a:gd name="connsiteY8" fmla="*/ 19050 h 119380"/>
                <a:gd name="connsiteX9" fmla="*/ 21590 w 95250"/>
                <a:gd name="connsiteY9" fmla="*/ 59690 h 119380"/>
                <a:gd name="connsiteX10" fmla="*/ 60960 w 95250"/>
                <a:gd name="connsiteY10" fmla="*/ 10033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80">
                  <a:moveTo>
                    <a:pt x="60960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9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90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0" y="19050"/>
                  </a:cubicBezTo>
                  <a:cubicBezTo>
                    <a:pt x="38100" y="19050"/>
                    <a:pt x="21590" y="35560"/>
                    <a:pt x="21590" y="59690"/>
                  </a:cubicBezTo>
                  <a:cubicBezTo>
                    <a:pt x="21590" y="83820"/>
                    <a:pt x="38100" y="100330"/>
                    <a:pt x="6096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 369">
              <a:extLst>
                <a:ext uri="{FF2B5EF4-FFF2-40B4-BE49-F238E27FC236}">
                  <a16:creationId xmlns:a16="http://schemas.microsoft.com/office/drawing/2014/main" id="{88237062-58E9-F863-797F-862EAD0305D1}"/>
                </a:ext>
              </a:extLst>
            </p:cNvPr>
            <p:cNvSpPr/>
            <p:nvPr/>
          </p:nvSpPr>
          <p:spPr>
            <a:xfrm>
              <a:off x="3827779" y="612520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5880 w 107950"/>
                <a:gd name="connsiteY10" fmla="*/ 16510 h 119380"/>
                <a:gd name="connsiteX11" fmla="*/ 22860 w 107950"/>
                <a:gd name="connsiteY11" fmla="*/ 48260 h 119380"/>
                <a:gd name="connsiteX12" fmla="*/ 87630 w 107950"/>
                <a:gd name="connsiteY12" fmla="*/ 48260 h 119380"/>
                <a:gd name="connsiteX13" fmla="*/ 5715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538BB77A-1C5A-8842-C5C7-A36E9BA0ED94}"/>
                </a:ext>
              </a:extLst>
            </p:cNvPr>
            <p:cNvSpPr/>
            <p:nvPr/>
          </p:nvSpPr>
          <p:spPr>
            <a:xfrm>
              <a:off x="3957320" y="6125209"/>
              <a:ext cx="78739" cy="119380"/>
            </a:xfrm>
            <a:custGeom>
              <a:avLst/>
              <a:gdLst>
                <a:gd name="connsiteX0" fmla="*/ 34290 w 78739"/>
                <a:gd name="connsiteY0" fmla="*/ 67310 h 119380"/>
                <a:gd name="connsiteX1" fmla="*/ 0 w 78739"/>
                <a:gd name="connsiteY1" fmla="*/ 31750 h 119380"/>
                <a:gd name="connsiteX2" fmla="*/ 40640 w 78739"/>
                <a:gd name="connsiteY2" fmla="*/ 0 h 119380"/>
                <a:gd name="connsiteX3" fmla="*/ 72390 w 78739"/>
                <a:gd name="connsiteY3" fmla="*/ 6350 h 119380"/>
                <a:gd name="connsiteX4" fmla="*/ 72390 w 78739"/>
                <a:gd name="connsiteY4" fmla="*/ 25400 h 119380"/>
                <a:gd name="connsiteX5" fmla="*/ 41910 w 78739"/>
                <a:gd name="connsiteY5" fmla="*/ 17780 h 119380"/>
                <a:gd name="connsiteX6" fmla="*/ 19050 w 78739"/>
                <a:gd name="connsiteY6" fmla="*/ 33020 h 119380"/>
                <a:gd name="connsiteX7" fmla="*/ 43180 w 78739"/>
                <a:gd name="connsiteY7" fmla="*/ 52070 h 119380"/>
                <a:gd name="connsiteX8" fmla="*/ 78740 w 78739"/>
                <a:gd name="connsiteY8" fmla="*/ 87630 h 119380"/>
                <a:gd name="connsiteX9" fmla="*/ 36830 w 78739"/>
                <a:gd name="connsiteY9" fmla="*/ 119380 h 119380"/>
                <a:gd name="connsiteX10" fmla="*/ 0 w 78739"/>
                <a:gd name="connsiteY10" fmla="*/ 111760 h 119380"/>
                <a:gd name="connsiteX11" fmla="*/ 0 w 78739"/>
                <a:gd name="connsiteY11" fmla="*/ 92710 h 119380"/>
                <a:gd name="connsiteX12" fmla="*/ 36830 w 78739"/>
                <a:gd name="connsiteY12" fmla="*/ 101600 h 119380"/>
                <a:gd name="connsiteX13" fmla="*/ 59690 w 78739"/>
                <a:gd name="connsiteY13" fmla="*/ 86360 h 119380"/>
                <a:gd name="connsiteX14" fmla="*/ 34290 w 78739"/>
                <a:gd name="connsiteY14" fmla="*/ 673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19380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0C73B5B3-3586-CB67-78CD-36D659467A57}"/>
                </a:ext>
              </a:extLst>
            </p:cNvPr>
            <p:cNvSpPr/>
            <p:nvPr/>
          </p:nvSpPr>
          <p:spPr>
            <a:xfrm>
              <a:off x="4057650" y="6125209"/>
              <a:ext cx="78740" cy="119380"/>
            </a:xfrm>
            <a:custGeom>
              <a:avLst/>
              <a:gdLst>
                <a:gd name="connsiteX0" fmla="*/ 34290 w 78740"/>
                <a:gd name="connsiteY0" fmla="*/ 67310 h 119380"/>
                <a:gd name="connsiteX1" fmla="*/ 0 w 78740"/>
                <a:gd name="connsiteY1" fmla="*/ 31750 h 119380"/>
                <a:gd name="connsiteX2" fmla="*/ 40640 w 78740"/>
                <a:gd name="connsiteY2" fmla="*/ 0 h 119380"/>
                <a:gd name="connsiteX3" fmla="*/ 72390 w 78740"/>
                <a:gd name="connsiteY3" fmla="*/ 6350 h 119380"/>
                <a:gd name="connsiteX4" fmla="*/ 72390 w 78740"/>
                <a:gd name="connsiteY4" fmla="*/ 25400 h 119380"/>
                <a:gd name="connsiteX5" fmla="*/ 41910 w 78740"/>
                <a:gd name="connsiteY5" fmla="*/ 17780 h 119380"/>
                <a:gd name="connsiteX6" fmla="*/ 19050 w 78740"/>
                <a:gd name="connsiteY6" fmla="*/ 33020 h 119380"/>
                <a:gd name="connsiteX7" fmla="*/ 43180 w 78740"/>
                <a:gd name="connsiteY7" fmla="*/ 52070 h 119380"/>
                <a:gd name="connsiteX8" fmla="*/ 78740 w 78740"/>
                <a:gd name="connsiteY8" fmla="*/ 87630 h 119380"/>
                <a:gd name="connsiteX9" fmla="*/ 36830 w 78740"/>
                <a:gd name="connsiteY9" fmla="*/ 119380 h 119380"/>
                <a:gd name="connsiteX10" fmla="*/ 0 w 78740"/>
                <a:gd name="connsiteY10" fmla="*/ 111760 h 119380"/>
                <a:gd name="connsiteX11" fmla="*/ 0 w 78740"/>
                <a:gd name="connsiteY11" fmla="*/ 92710 h 119380"/>
                <a:gd name="connsiteX12" fmla="*/ 36830 w 78740"/>
                <a:gd name="connsiteY12" fmla="*/ 101600 h 119380"/>
                <a:gd name="connsiteX13" fmla="*/ 59690 w 78740"/>
                <a:gd name="connsiteY13" fmla="*/ 86360 h 119380"/>
                <a:gd name="connsiteX14" fmla="*/ 34290 w 78740"/>
                <a:gd name="connsiteY14" fmla="*/ 673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119380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D2EF5860-0668-92E5-0385-553734944DF6}"/>
                </a:ext>
              </a:extLst>
            </p:cNvPr>
            <p:cNvSpPr/>
            <p:nvPr/>
          </p:nvSpPr>
          <p:spPr>
            <a:xfrm>
              <a:off x="4165600" y="608075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 373">
              <a:extLst>
                <a:ext uri="{FF2B5EF4-FFF2-40B4-BE49-F238E27FC236}">
                  <a16:creationId xmlns:a16="http://schemas.microsoft.com/office/drawing/2014/main" id="{DC92D5A7-7B32-9C74-60A0-87D7EC7EF7B3}"/>
                </a:ext>
              </a:extLst>
            </p:cNvPr>
            <p:cNvSpPr/>
            <p:nvPr/>
          </p:nvSpPr>
          <p:spPr>
            <a:xfrm>
              <a:off x="4229100" y="6076950"/>
              <a:ext cx="114300" cy="166370"/>
            </a:xfrm>
            <a:custGeom>
              <a:avLst/>
              <a:gdLst>
                <a:gd name="connsiteX0" fmla="*/ 1270 w 114300"/>
                <a:gd name="connsiteY0" fmla="*/ 0 h 166370"/>
                <a:gd name="connsiteX1" fmla="*/ 22860 w 114300"/>
                <a:gd name="connsiteY1" fmla="*/ 0 h 166370"/>
                <a:gd name="connsiteX2" fmla="*/ 22860 w 114300"/>
                <a:gd name="connsiteY2" fmla="*/ 58420 h 166370"/>
                <a:gd name="connsiteX3" fmla="*/ 22860 w 114300"/>
                <a:gd name="connsiteY3" fmla="*/ 67310 h 166370"/>
                <a:gd name="connsiteX4" fmla="*/ 22860 w 114300"/>
                <a:gd name="connsiteY4" fmla="*/ 67310 h 166370"/>
                <a:gd name="connsiteX5" fmla="*/ 62230 w 114300"/>
                <a:gd name="connsiteY5" fmla="*/ 46990 h 166370"/>
                <a:gd name="connsiteX6" fmla="*/ 114300 w 114300"/>
                <a:gd name="connsiteY6" fmla="*/ 106680 h 166370"/>
                <a:gd name="connsiteX7" fmla="*/ 60960 w 114300"/>
                <a:gd name="connsiteY7" fmla="*/ 166370 h 166370"/>
                <a:gd name="connsiteX8" fmla="*/ 20320 w 114300"/>
                <a:gd name="connsiteY8" fmla="*/ 142240 h 166370"/>
                <a:gd name="connsiteX9" fmla="*/ 20320 w 114300"/>
                <a:gd name="connsiteY9" fmla="*/ 142240 h 166370"/>
                <a:gd name="connsiteX10" fmla="*/ 20320 w 114300"/>
                <a:gd name="connsiteY10" fmla="*/ 151130 h 166370"/>
                <a:gd name="connsiteX11" fmla="*/ 20320 w 114300"/>
                <a:gd name="connsiteY11" fmla="*/ 165100 h 166370"/>
                <a:gd name="connsiteX12" fmla="*/ 0 w 114300"/>
                <a:gd name="connsiteY12" fmla="*/ 165100 h 166370"/>
                <a:gd name="connsiteX13" fmla="*/ 0 w 114300"/>
                <a:gd name="connsiteY13" fmla="*/ 0 h 166370"/>
                <a:gd name="connsiteX14" fmla="*/ 22860 w 114300"/>
                <a:gd name="connsiteY14" fmla="*/ 106680 h 166370"/>
                <a:gd name="connsiteX15" fmla="*/ 58420 w 114300"/>
                <a:gd name="connsiteY15" fmla="*/ 148590 h 166370"/>
                <a:gd name="connsiteX16" fmla="*/ 93980 w 114300"/>
                <a:gd name="connsiteY16" fmla="*/ 106680 h 166370"/>
                <a:gd name="connsiteX17" fmla="*/ 58420 w 114300"/>
                <a:gd name="connsiteY17" fmla="*/ 64770 h 166370"/>
                <a:gd name="connsiteX18" fmla="*/ 22860 w 114300"/>
                <a:gd name="connsiteY18" fmla="*/ 10668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4300" h="166370">
                  <a:moveTo>
                    <a:pt x="1270" y="0"/>
                  </a:moveTo>
                  <a:lnTo>
                    <a:pt x="22860" y="0"/>
                  </a:lnTo>
                  <a:lnTo>
                    <a:pt x="22860" y="58420"/>
                  </a:lnTo>
                  <a:cubicBezTo>
                    <a:pt x="22860" y="64770"/>
                    <a:pt x="22860" y="67310"/>
                    <a:pt x="22860" y="67310"/>
                  </a:cubicBezTo>
                  <a:lnTo>
                    <a:pt x="22860" y="67310"/>
                  </a:lnTo>
                  <a:cubicBezTo>
                    <a:pt x="29210" y="57150"/>
                    <a:pt x="44450" y="46990"/>
                    <a:pt x="62230" y="46990"/>
                  </a:cubicBezTo>
                  <a:cubicBezTo>
                    <a:pt x="91440" y="46990"/>
                    <a:pt x="114300" y="71120"/>
                    <a:pt x="114300" y="106680"/>
                  </a:cubicBezTo>
                  <a:cubicBezTo>
                    <a:pt x="114300" y="142240"/>
                    <a:pt x="91440" y="166370"/>
                    <a:pt x="60960" y="166370"/>
                  </a:cubicBezTo>
                  <a:cubicBezTo>
                    <a:pt x="30480" y="166370"/>
                    <a:pt x="26670" y="154940"/>
                    <a:pt x="20320" y="142240"/>
                  </a:cubicBezTo>
                  <a:lnTo>
                    <a:pt x="20320" y="142240"/>
                  </a:lnTo>
                  <a:cubicBezTo>
                    <a:pt x="20320" y="142240"/>
                    <a:pt x="20320" y="146050"/>
                    <a:pt x="20320" y="151130"/>
                  </a:cubicBezTo>
                  <a:lnTo>
                    <a:pt x="20320" y="165100"/>
                  </a:lnTo>
                  <a:lnTo>
                    <a:pt x="0" y="165100"/>
                  </a:lnTo>
                  <a:lnTo>
                    <a:pt x="0" y="0"/>
                  </a:lnTo>
                  <a:close/>
                  <a:moveTo>
                    <a:pt x="22860" y="106680"/>
                  </a:moveTo>
                  <a:cubicBezTo>
                    <a:pt x="22860" y="134620"/>
                    <a:pt x="41910" y="148590"/>
                    <a:pt x="58420" y="148590"/>
                  </a:cubicBezTo>
                  <a:cubicBezTo>
                    <a:pt x="74930" y="148590"/>
                    <a:pt x="93980" y="130810"/>
                    <a:pt x="93980" y="106680"/>
                  </a:cubicBezTo>
                  <a:cubicBezTo>
                    <a:pt x="93980" y="82550"/>
                    <a:pt x="80010" y="64770"/>
                    <a:pt x="58420" y="64770"/>
                  </a:cubicBezTo>
                  <a:cubicBezTo>
                    <a:pt x="36830" y="64770"/>
                    <a:pt x="22860" y="77470"/>
                    <a:pt x="22860" y="1066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 374">
              <a:extLst>
                <a:ext uri="{FF2B5EF4-FFF2-40B4-BE49-F238E27FC236}">
                  <a16:creationId xmlns:a16="http://schemas.microsoft.com/office/drawing/2014/main" id="{0267FB59-FF62-3EB4-ED8A-56748434DB8A}"/>
                </a:ext>
              </a:extLst>
            </p:cNvPr>
            <p:cNvSpPr/>
            <p:nvPr/>
          </p:nvSpPr>
          <p:spPr>
            <a:xfrm>
              <a:off x="4373879" y="608075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 375">
              <a:extLst>
                <a:ext uri="{FF2B5EF4-FFF2-40B4-BE49-F238E27FC236}">
                  <a16:creationId xmlns:a16="http://schemas.microsoft.com/office/drawing/2014/main" id="{6C26991E-F0F0-D432-232D-A6DFA4887B80}"/>
                </a:ext>
              </a:extLst>
            </p:cNvPr>
            <p:cNvSpPr/>
            <p:nvPr/>
          </p:nvSpPr>
          <p:spPr>
            <a:xfrm>
              <a:off x="4438650" y="6076950"/>
              <a:ext cx="44450" cy="167640"/>
            </a:xfrm>
            <a:custGeom>
              <a:avLst/>
              <a:gdLst>
                <a:gd name="connsiteX0" fmla="*/ 0 w 44450"/>
                <a:gd name="connsiteY0" fmla="*/ 0 h 167640"/>
                <a:gd name="connsiteX1" fmla="*/ 21590 w 44450"/>
                <a:gd name="connsiteY1" fmla="*/ 0 h 167640"/>
                <a:gd name="connsiteX2" fmla="*/ 21590 w 44450"/>
                <a:gd name="connsiteY2" fmla="*/ 130810 h 167640"/>
                <a:gd name="connsiteX3" fmla="*/ 34290 w 44450"/>
                <a:gd name="connsiteY3" fmla="*/ 148590 h 167640"/>
                <a:gd name="connsiteX4" fmla="*/ 44450 w 44450"/>
                <a:gd name="connsiteY4" fmla="*/ 147320 h 167640"/>
                <a:gd name="connsiteX5" fmla="*/ 44450 w 44450"/>
                <a:gd name="connsiteY5" fmla="*/ 165100 h 167640"/>
                <a:gd name="connsiteX6" fmla="*/ 29210 w 44450"/>
                <a:gd name="connsiteY6" fmla="*/ 167640 h 167640"/>
                <a:gd name="connsiteX7" fmla="*/ 0 w 44450"/>
                <a:gd name="connsiteY7" fmla="*/ 135890 h 167640"/>
                <a:gd name="connsiteX8" fmla="*/ 0 w 44450"/>
                <a:gd name="connsiteY8" fmla="*/ 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40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0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 376">
              <a:extLst>
                <a:ext uri="{FF2B5EF4-FFF2-40B4-BE49-F238E27FC236}">
                  <a16:creationId xmlns:a16="http://schemas.microsoft.com/office/drawing/2014/main" id="{70B79152-25A3-798F-D9D8-334E574352B4}"/>
                </a:ext>
              </a:extLst>
            </p:cNvPr>
            <p:cNvSpPr/>
            <p:nvPr/>
          </p:nvSpPr>
          <p:spPr>
            <a:xfrm>
              <a:off x="4507229" y="608075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4130 w 25400"/>
                <a:gd name="connsiteY5" fmla="*/ 45720 h 160020"/>
                <a:gd name="connsiteX6" fmla="*/ 24130 w 25400"/>
                <a:gd name="connsiteY6" fmla="*/ 160020 h 160020"/>
                <a:gd name="connsiteX7" fmla="*/ 2540 w 25400"/>
                <a:gd name="connsiteY7" fmla="*/ 160020 h 160020"/>
                <a:gd name="connsiteX8" fmla="*/ 2540 w 25400"/>
                <a:gd name="connsiteY8" fmla="*/ 45720 h 160020"/>
                <a:gd name="connsiteX9" fmla="*/ 2413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 377">
              <a:extLst>
                <a:ext uri="{FF2B5EF4-FFF2-40B4-BE49-F238E27FC236}">
                  <a16:creationId xmlns:a16="http://schemas.microsoft.com/office/drawing/2014/main" id="{A5C89E6F-2031-27B0-1BAE-4F8D87AE883B}"/>
                </a:ext>
              </a:extLst>
            </p:cNvPr>
            <p:cNvSpPr/>
            <p:nvPr/>
          </p:nvSpPr>
          <p:spPr>
            <a:xfrm>
              <a:off x="4554220" y="6092190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 378">
              <a:extLst>
                <a:ext uri="{FF2B5EF4-FFF2-40B4-BE49-F238E27FC236}">
                  <a16:creationId xmlns:a16="http://schemas.microsoft.com/office/drawing/2014/main" id="{4019BF91-65EE-14D5-B646-1EE0C947CF20}"/>
                </a:ext>
              </a:extLst>
            </p:cNvPr>
            <p:cNvSpPr/>
            <p:nvPr/>
          </p:nvSpPr>
          <p:spPr>
            <a:xfrm>
              <a:off x="4635161" y="6127750"/>
              <a:ext cx="120988" cy="167640"/>
            </a:xfrm>
            <a:custGeom>
              <a:avLst/>
              <a:gdLst>
                <a:gd name="connsiteX0" fmla="*/ 2879 w 120988"/>
                <a:gd name="connsiteY0" fmla="*/ 147320 h 167640"/>
                <a:gd name="connsiteX1" fmla="*/ 15579 w 120988"/>
                <a:gd name="connsiteY1" fmla="*/ 148590 h 167640"/>
                <a:gd name="connsiteX2" fmla="*/ 51138 w 120988"/>
                <a:gd name="connsiteY2" fmla="*/ 113030 h 167640"/>
                <a:gd name="connsiteX3" fmla="*/ 2879 w 120988"/>
                <a:gd name="connsiteY3" fmla="*/ 0 h 167640"/>
                <a:gd name="connsiteX4" fmla="*/ 27009 w 120988"/>
                <a:gd name="connsiteY4" fmla="*/ 0 h 167640"/>
                <a:gd name="connsiteX5" fmla="*/ 43518 w 120988"/>
                <a:gd name="connsiteY5" fmla="*/ 41910 h 167640"/>
                <a:gd name="connsiteX6" fmla="*/ 62568 w 120988"/>
                <a:gd name="connsiteY6" fmla="*/ 91440 h 167640"/>
                <a:gd name="connsiteX7" fmla="*/ 81618 w 120988"/>
                <a:gd name="connsiteY7" fmla="*/ 41910 h 167640"/>
                <a:gd name="connsiteX8" fmla="*/ 96859 w 120988"/>
                <a:gd name="connsiteY8" fmla="*/ 0 h 167640"/>
                <a:gd name="connsiteX9" fmla="*/ 120988 w 120988"/>
                <a:gd name="connsiteY9" fmla="*/ 0 h 167640"/>
                <a:gd name="connsiteX10" fmla="*/ 76538 w 120988"/>
                <a:gd name="connsiteY10" fmla="*/ 109220 h 167640"/>
                <a:gd name="connsiteX11" fmla="*/ 18118 w 120988"/>
                <a:gd name="connsiteY11" fmla="*/ 167640 h 167640"/>
                <a:gd name="connsiteX12" fmla="*/ 2879 w 120988"/>
                <a:gd name="connsiteY12" fmla="*/ 165100 h 167640"/>
                <a:gd name="connsiteX13" fmla="*/ 2879 w 120988"/>
                <a:gd name="connsiteY13" fmla="*/ 14732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988" h="167640">
                  <a:moveTo>
                    <a:pt x="2879" y="147320"/>
                  </a:moveTo>
                  <a:cubicBezTo>
                    <a:pt x="5418" y="147320"/>
                    <a:pt x="9229" y="148590"/>
                    <a:pt x="15579" y="148590"/>
                  </a:cubicBezTo>
                  <a:cubicBezTo>
                    <a:pt x="33359" y="148590"/>
                    <a:pt x="43518" y="133350"/>
                    <a:pt x="51138" y="113030"/>
                  </a:cubicBezTo>
                  <a:lnTo>
                    <a:pt x="2879" y="0"/>
                  </a:lnTo>
                  <a:lnTo>
                    <a:pt x="27009" y="0"/>
                  </a:lnTo>
                  <a:lnTo>
                    <a:pt x="43518" y="41910"/>
                  </a:lnTo>
                  <a:cubicBezTo>
                    <a:pt x="49868" y="58420"/>
                    <a:pt x="56218" y="74930"/>
                    <a:pt x="62568" y="91440"/>
                  </a:cubicBezTo>
                  <a:cubicBezTo>
                    <a:pt x="68918" y="78740"/>
                    <a:pt x="76538" y="55880"/>
                    <a:pt x="81618" y="41910"/>
                  </a:cubicBezTo>
                  <a:lnTo>
                    <a:pt x="96859" y="0"/>
                  </a:lnTo>
                  <a:lnTo>
                    <a:pt x="120988" y="0"/>
                  </a:lnTo>
                  <a:lnTo>
                    <a:pt x="76538" y="109220"/>
                  </a:lnTo>
                  <a:cubicBezTo>
                    <a:pt x="61298" y="147320"/>
                    <a:pt x="48598" y="167640"/>
                    <a:pt x="18118" y="167640"/>
                  </a:cubicBezTo>
                  <a:cubicBezTo>
                    <a:pt x="-12362" y="167640"/>
                    <a:pt x="5418" y="167640"/>
                    <a:pt x="2879" y="165100"/>
                  </a:cubicBezTo>
                  <a:lnTo>
                    <a:pt x="2879" y="1473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 379">
              <a:extLst>
                <a:ext uri="{FF2B5EF4-FFF2-40B4-BE49-F238E27FC236}">
                  <a16:creationId xmlns:a16="http://schemas.microsoft.com/office/drawing/2014/main" id="{4E26C39E-28E1-43A1-D447-B315E0B37CB2}"/>
                </a:ext>
              </a:extLst>
            </p:cNvPr>
            <p:cNvSpPr/>
            <p:nvPr/>
          </p:nvSpPr>
          <p:spPr>
            <a:xfrm>
              <a:off x="4824729" y="6073140"/>
              <a:ext cx="74930" cy="168909"/>
            </a:xfrm>
            <a:custGeom>
              <a:avLst/>
              <a:gdLst>
                <a:gd name="connsiteX0" fmla="*/ 16510 w 74930"/>
                <a:gd name="connsiteY0" fmla="*/ 53340 h 168909"/>
                <a:gd name="connsiteX1" fmla="*/ 16510 w 74930"/>
                <a:gd name="connsiteY1" fmla="*/ 40640 h 168909"/>
                <a:gd name="connsiteX2" fmla="*/ 58420 w 74930"/>
                <a:gd name="connsiteY2" fmla="*/ 0 h 168909"/>
                <a:gd name="connsiteX3" fmla="*/ 72390 w 74930"/>
                <a:gd name="connsiteY3" fmla="*/ 1270 h 168909"/>
                <a:gd name="connsiteX4" fmla="*/ 72390 w 74930"/>
                <a:gd name="connsiteY4" fmla="*/ 20320 h 168909"/>
                <a:gd name="connsiteX5" fmla="*/ 60960 w 74930"/>
                <a:gd name="connsiteY5" fmla="*/ 19050 h 168909"/>
                <a:gd name="connsiteX6" fmla="*/ 36830 w 74930"/>
                <a:gd name="connsiteY6" fmla="*/ 43180 h 168909"/>
                <a:gd name="connsiteX7" fmla="*/ 36830 w 74930"/>
                <a:gd name="connsiteY7" fmla="*/ 54610 h 168909"/>
                <a:gd name="connsiteX8" fmla="*/ 67310 w 74930"/>
                <a:gd name="connsiteY8" fmla="*/ 54610 h 168909"/>
                <a:gd name="connsiteX9" fmla="*/ 67310 w 74930"/>
                <a:gd name="connsiteY9" fmla="*/ 72390 h 168909"/>
                <a:gd name="connsiteX10" fmla="*/ 38100 w 74930"/>
                <a:gd name="connsiteY10" fmla="*/ 72390 h 168909"/>
                <a:gd name="connsiteX11" fmla="*/ 38100 w 74930"/>
                <a:gd name="connsiteY11" fmla="*/ 168910 h 168909"/>
                <a:gd name="connsiteX12" fmla="*/ 16510 w 74930"/>
                <a:gd name="connsiteY12" fmla="*/ 168910 h 168909"/>
                <a:gd name="connsiteX13" fmla="*/ 16510 w 74930"/>
                <a:gd name="connsiteY13" fmla="*/ 72390 h 168909"/>
                <a:gd name="connsiteX14" fmla="*/ 0 w 74930"/>
                <a:gd name="connsiteY14" fmla="*/ 72390 h 168909"/>
                <a:gd name="connsiteX15" fmla="*/ 0 w 74930"/>
                <a:gd name="connsiteY15" fmla="*/ 54610 h 168909"/>
                <a:gd name="connsiteX16" fmla="*/ 17780 w 74930"/>
                <a:gd name="connsiteY16" fmla="*/ 54610 h 168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930" h="168909">
                  <a:moveTo>
                    <a:pt x="16510" y="53340"/>
                  </a:moveTo>
                  <a:lnTo>
                    <a:pt x="16510" y="40640"/>
                  </a:lnTo>
                  <a:cubicBezTo>
                    <a:pt x="16510" y="16510"/>
                    <a:pt x="31750" y="0"/>
                    <a:pt x="58420" y="0"/>
                  </a:cubicBezTo>
                  <a:cubicBezTo>
                    <a:pt x="85090" y="0"/>
                    <a:pt x="71120" y="0"/>
                    <a:pt x="72390" y="1270"/>
                  </a:cubicBezTo>
                  <a:lnTo>
                    <a:pt x="72390" y="20320"/>
                  </a:lnTo>
                  <a:cubicBezTo>
                    <a:pt x="71120" y="20320"/>
                    <a:pt x="66040" y="19050"/>
                    <a:pt x="60960" y="19050"/>
                  </a:cubicBezTo>
                  <a:cubicBezTo>
                    <a:pt x="45720" y="19050"/>
                    <a:pt x="36830" y="26670"/>
                    <a:pt x="36830" y="43180"/>
                  </a:cubicBezTo>
                  <a:lnTo>
                    <a:pt x="36830" y="54610"/>
                  </a:lnTo>
                  <a:lnTo>
                    <a:pt x="67310" y="54610"/>
                  </a:lnTo>
                  <a:lnTo>
                    <a:pt x="67310" y="72390"/>
                  </a:lnTo>
                  <a:lnTo>
                    <a:pt x="38100" y="72390"/>
                  </a:lnTo>
                  <a:lnTo>
                    <a:pt x="38100" y="168910"/>
                  </a:lnTo>
                  <a:lnTo>
                    <a:pt x="16510" y="168910"/>
                  </a:lnTo>
                  <a:lnTo>
                    <a:pt x="16510" y="72390"/>
                  </a:lnTo>
                  <a:lnTo>
                    <a:pt x="0" y="72390"/>
                  </a:lnTo>
                  <a:lnTo>
                    <a:pt x="0" y="54610"/>
                  </a:lnTo>
                  <a:lnTo>
                    <a:pt x="17780" y="546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 380">
              <a:extLst>
                <a:ext uri="{FF2B5EF4-FFF2-40B4-BE49-F238E27FC236}">
                  <a16:creationId xmlns:a16="http://schemas.microsoft.com/office/drawing/2014/main" id="{F716993D-7C22-1566-F9FA-851E47C99893}"/>
                </a:ext>
              </a:extLst>
            </p:cNvPr>
            <p:cNvSpPr/>
            <p:nvPr/>
          </p:nvSpPr>
          <p:spPr>
            <a:xfrm>
              <a:off x="4906009" y="612520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5880 w 107950"/>
                <a:gd name="connsiteY10" fmla="*/ 16510 h 119380"/>
                <a:gd name="connsiteX11" fmla="*/ 22860 w 107950"/>
                <a:gd name="connsiteY11" fmla="*/ 48260 h 119380"/>
                <a:gd name="connsiteX12" fmla="*/ 87630 w 107950"/>
                <a:gd name="connsiteY12" fmla="*/ 48260 h 119380"/>
                <a:gd name="connsiteX13" fmla="*/ 5715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9334D013-B885-C64A-740D-1F48ABF347B7}"/>
                </a:ext>
              </a:extLst>
            </p:cNvPr>
            <p:cNvSpPr/>
            <p:nvPr/>
          </p:nvSpPr>
          <p:spPr>
            <a:xfrm>
              <a:off x="5038090" y="6123940"/>
              <a:ext cx="93979" cy="119379"/>
            </a:xfrm>
            <a:custGeom>
              <a:avLst/>
              <a:gdLst>
                <a:gd name="connsiteX0" fmla="*/ 5080 w 93979"/>
                <a:gd name="connsiteY0" fmla="*/ 8890 h 119379"/>
                <a:gd name="connsiteX1" fmla="*/ 45720 w 93979"/>
                <a:gd name="connsiteY1" fmla="*/ 0 h 119379"/>
                <a:gd name="connsiteX2" fmla="*/ 93980 w 93979"/>
                <a:gd name="connsiteY2" fmla="*/ 44450 h 119379"/>
                <a:gd name="connsiteX3" fmla="*/ 93980 w 93979"/>
                <a:gd name="connsiteY3" fmla="*/ 116840 h 119379"/>
                <a:gd name="connsiteX4" fmla="*/ 74930 w 93979"/>
                <a:gd name="connsiteY4" fmla="*/ 116840 h 119379"/>
                <a:gd name="connsiteX5" fmla="*/ 74930 w 93979"/>
                <a:gd name="connsiteY5" fmla="*/ 102870 h 119379"/>
                <a:gd name="connsiteX6" fmla="*/ 74930 w 93979"/>
                <a:gd name="connsiteY6" fmla="*/ 93980 h 119379"/>
                <a:gd name="connsiteX7" fmla="*/ 74930 w 93979"/>
                <a:gd name="connsiteY7" fmla="*/ 93980 h 119379"/>
                <a:gd name="connsiteX8" fmla="*/ 35560 w 93979"/>
                <a:gd name="connsiteY8" fmla="*/ 119380 h 119379"/>
                <a:gd name="connsiteX9" fmla="*/ 0 w 93979"/>
                <a:gd name="connsiteY9" fmla="*/ 86360 h 119379"/>
                <a:gd name="connsiteX10" fmla="*/ 74930 w 93979"/>
                <a:gd name="connsiteY10" fmla="*/ 50800 h 119379"/>
                <a:gd name="connsiteX11" fmla="*/ 74930 w 93979"/>
                <a:gd name="connsiteY11" fmla="*/ 44450 h 119379"/>
                <a:gd name="connsiteX12" fmla="*/ 44450 w 93979"/>
                <a:gd name="connsiteY12" fmla="*/ 17780 h 119379"/>
                <a:gd name="connsiteX13" fmla="*/ 7620 w 93979"/>
                <a:gd name="connsiteY13" fmla="*/ 27940 h 119379"/>
                <a:gd name="connsiteX14" fmla="*/ 7620 w 93979"/>
                <a:gd name="connsiteY14" fmla="*/ 8890 h 119379"/>
                <a:gd name="connsiteX15" fmla="*/ 72390 w 93979"/>
                <a:gd name="connsiteY15" fmla="*/ 66040 h 119379"/>
                <a:gd name="connsiteX16" fmla="*/ 19050 w 93979"/>
                <a:gd name="connsiteY16" fmla="*/ 85090 h 119379"/>
                <a:gd name="connsiteX17" fmla="*/ 38100 w 93979"/>
                <a:gd name="connsiteY17" fmla="*/ 101600 h 119379"/>
                <a:gd name="connsiteX18" fmla="*/ 72390 w 93979"/>
                <a:gd name="connsiteY18" fmla="*/ 647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6040"/>
                  </a:moveTo>
                  <a:cubicBezTo>
                    <a:pt x="35560" y="59690"/>
                    <a:pt x="19050" y="69850"/>
                    <a:pt x="19050" y="85090"/>
                  </a:cubicBezTo>
                  <a:cubicBezTo>
                    <a:pt x="19050" y="100330"/>
                    <a:pt x="26670" y="101600"/>
                    <a:pt x="38100" y="101600"/>
                  </a:cubicBezTo>
                  <a:cubicBezTo>
                    <a:pt x="57150" y="101600"/>
                    <a:pt x="72390" y="82550"/>
                    <a:pt x="7239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552C9CAD-ED3D-85BB-8000-32FEFDD96D98}"/>
                </a:ext>
              </a:extLst>
            </p:cNvPr>
            <p:cNvSpPr/>
            <p:nvPr/>
          </p:nvSpPr>
          <p:spPr>
            <a:xfrm>
              <a:off x="5152390" y="6092190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 383">
              <a:extLst>
                <a:ext uri="{FF2B5EF4-FFF2-40B4-BE49-F238E27FC236}">
                  <a16:creationId xmlns:a16="http://schemas.microsoft.com/office/drawing/2014/main" id="{0A32A071-27B0-3E58-7FA4-CF3B9EF57C54}"/>
                </a:ext>
              </a:extLst>
            </p:cNvPr>
            <p:cNvSpPr/>
            <p:nvPr/>
          </p:nvSpPr>
          <p:spPr>
            <a:xfrm>
              <a:off x="5252720" y="6125209"/>
              <a:ext cx="101600" cy="118110"/>
            </a:xfrm>
            <a:custGeom>
              <a:avLst/>
              <a:gdLst>
                <a:gd name="connsiteX0" fmla="*/ 81280 w 101600"/>
                <a:gd name="connsiteY0" fmla="*/ 115570 h 118110"/>
                <a:gd name="connsiteX1" fmla="*/ 81280 w 101600"/>
                <a:gd name="connsiteY1" fmla="*/ 99060 h 118110"/>
                <a:gd name="connsiteX2" fmla="*/ 81280 w 101600"/>
                <a:gd name="connsiteY2" fmla="*/ 90170 h 118110"/>
                <a:gd name="connsiteX3" fmla="*/ 81280 w 101600"/>
                <a:gd name="connsiteY3" fmla="*/ 90170 h 118110"/>
                <a:gd name="connsiteX4" fmla="*/ 39370 w 101600"/>
                <a:gd name="connsiteY4" fmla="*/ 118110 h 118110"/>
                <a:gd name="connsiteX5" fmla="*/ 0 w 101600"/>
                <a:gd name="connsiteY5" fmla="*/ 72390 h 118110"/>
                <a:gd name="connsiteX6" fmla="*/ 0 w 101600"/>
                <a:gd name="connsiteY6" fmla="*/ 0 h 118110"/>
                <a:gd name="connsiteX7" fmla="*/ 21590 w 101600"/>
                <a:gd name="connsiteY7" fmla="*/ 0 h 118110"/>
                <a:gd name="connsiteX8" fmla="*/ 21590 w 101600"/>
                <a:gd name="connsiteY8" fmla="*/ 67310 h 118110"/>
                <a:gd name="connsiteX9" fmla="*/ 43180 w 101600"/>
                <a:gd name="connsiteY9" fmla="*/ 97790 h 118110"/>
                <a:gd name="connsiteX10" fmla="*/ 80010 w 101600"/>
                <a:gd name="connsiteY10" fmla="*/ 57150 h 118110"/>
                <a:gd name="connsiteX11" fmla="*/ 80010 w 101600"/>
                <a:gd name="connsiteY11" fmla="*/ 1270 h 118110"/>
                <a:gd name="connsiteX12" fmla="*/ 101600 w 101600"/>
                <a:gd name="connsiteY12" fmla="*/ 1270 h 118110"/>
                <a:gd name="connsiteX13" fmla="*/ 101600 w 101600"/>
                <a:gd name="connsiteY13" fmla="*/ 115570 h 118110"/>
                <a:gd name="connsiteX14" fmla="*/ 81280 w 101600"/>
                <a:gd name="connsiteY14" fmla="*/ 11557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00" h="118110">
                  <a:moveTo>
                    <a:pt x="81280" y="115570"/>
                  </a:moveTo>
                  <a:lnTo>
                    <a:pt x="81280" y="99060"/>
                  </a:lnTo>
                  <a:cubicBezTo>
                    <a:pt x="81280" y="93980"/>
                    <a:pt x="81280" y="91440"/>
                    <a:pt x="81280" y="90170"/>
                  </a:cubicBezTo>
                  <a:lnTo>
                    <a:pt x="81280" y="90170"/>
                  </a:lnTo>
                  <a:cubicBezTo>
                    <a:pt x="77470" y="100330"/>
                    <a:pt x="62230" y="118110"/>
                    <a:pt x="39370" y="118110"/>
                  </a:cubicBezTo>
                  <a:cubicBezTo>
                    <a:pt x="16510" y="118110"/>
                    <a:pt x="0" y="101600"/>
                    <a:pt x="0" y="72390"/>
                  </a:cubicBezTo>
                  <a:lnTo>
                    <a:pt x="0" y="0"/>
                  </a:lnTo>
                  <a:lnTo>
                    <a:pt x="21590" y="0"/>
                  </a:lnTo>
                  <a:lnTo>
                    <a:pt x="21590" y="67310"/>
                  </a:lnTo>
                  <a:cubicBezTo>
                    <a:pt x="21590" y="82550"/>
                    <a:pt x="24130" y="97790"/>
                    <a:pt x="43180" y="97790"/>
                  </a:cubicBezTo>
                  <a:cubicBezTo>
                    <a:pt x="62230" y="97790"/>
                    <a:pt x="80010" y="80010"/>
                    <a:pt x="80010" y="57150"/>
                  </a:cubicBezTo>
                  <a:lnTo>
                    <a:pt x="80010" y="1270"/>
                  </a:lnTo>
                  <a:lnTo>
                    <a:pt x="101600" y="1270"/>
                  </a:lnTo>
                  <a:lnTo>
                    <a:pt x="101600" y="115570"/>
                  </a:lnTo>
                  <a:lnTo>
                    <a:pt x="8128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 384">
              <a:extLst>
                <a:ext uri="{FF2B5EF4-FFF2-40B4-BE49-F238E27FC236}">
                  <a16:creationId xmlns:a16="http://schemas.microsoft.com/office/drawing/2014/main" id="{BB7209B4-A079-B1FA-CE2D-A9A94A617A67}"/>
                </a:ext>
              </a:extLst>
            </p:cNvPr>
            <p:cNvSpPr/>
            <p:nvPr/>
          </p:nvSpPr>
          <p:spPr>
            <a:xfrm>
              <a:off x="5392420" y="6125209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 385">
              <a:extLst>
                <a:ext uri="{FF2B5EF4-FFF2-40B4-BE49-F238E27FC236}">
                  <a16:creationId xmlns:a16="http://schemas.microsoft.com/office/drawing/2014/main" id="{2E591CDD-FDCC-513F-7194-90A134A88877}"/>
                </a:ext>
              </a:extLst>
            </p:cNvPr>
            <p:cNvSpPr/>
            <p:nvPr/>
          </p:nvSpPr>
          <p:spPr>
            <a:xfrm>
              <a:off x="5472429" y="612520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5880 w 107950"/>
                <a:gd name="connsiteY10" fmla="*/ 16510 h 119380"/>
                <a:gd name="connsiteX11" fmla="*/ 22860 w 107950"/>
                <a:gd name="connsiteY11" fmla="*/ 48260 h 119380"/>
                <a:gd name="connsiteX12" fmla="*/ 87630 w 107950"/>
                <a:gd name="connsiteY12" fmla="*/ 48260 h 119380"/>
                <a:gd name="connsiteX13" fmla="*/ 5715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 386">
              <a:extLst>
                <a:ext uri="{FF2B5EF4-FFF2-40B4-BE49-F238E27FC236}">
                  <a16:creationId xmlns:a16="http://schemas.microsoft.com/office/drawing/2014/main" id="{D1F8938E-1E37-901A-94A5-6D5B2A5311CE}"/>
                </a:ext>
              </a:extLst>
            </p:cNvPr>
            <p:cNvSpPr/>
            <p:nvPr/>
          </p:nvSpPr>
          <p:spPr>
            <a:xfrm>
              <a:off x="5601970" y="6125209"/>
              <a:ext cx="78739" cy="119380"/>
            </a:xfrm>
            <a:custGeom>
              <a:avLst/>
              <a:gdLst>
                <a:gd name="connsiteX0" fmla="*/ 34290 w 78739"/>
                <a:gd name="connsiteY0" fmla="*/ 67310 h 119380"/>
                <a:gd name="connsiteX1" fmla="*/ 0 w 78739"/>
                <a:gd name="connsiteY1" fmla="*/ 31750 h 119380"/>
                <a:gd name="connsiteX2" fmla="*/ 40640 w 78739"/>
                <a:gd name="connsiteY2" fmla="*/ 0 h 119380"/>
                <a:gd name="connsiteX3" fmla="*/ 72390 w 78739"/>
                <a:gd name="connsiteY3" fmla="*/ 6350 h 119380"/>
                <a:gd name="connsiteX4" fmla="*/ 72390 w 78739"/>
                <a:gd name="connsiteY4" fmla="*/ 25400 h 119380"/>
                <a:gd name="connsiteX5" fmla="*/ 41910 w 78739"/>
                <a:gd name="connsiteY5" fmla="*/ 17780 h 119380"/>
                <a:gd name="connsiteX6" fmla="*/ 19050 w 78739"/>
                <a:gd name="connsiteY6" fmla="*/ 33020 h 119380"/>
                <a:gd name="connsiteX7" fmla="*/ 43180 w 78739"/>
                <a:gd name="connsiteY7" fmla="*/ 52070 h 119380"/>
                <a:gd name="connsiteX8" fmla="*/ 78740 w 78739"/>
                <a:gd name="connsiteY8" fmla="*/ 87630 h 119380"/>
                <a:gd name="connsiteX9" fmla="*/ 36830 w 78739"/>
                <a:gd name="connsiteY9" fmla="*/ 119380 h 119380"/>
                <a:gd name="connsiteX10" fmla="*/ 0 w 78739"/>
                <a:gd name="connsiteY10" fmla="*/ 111760 h 119380"/>
                <a:gd name="connsiteX11" fmla="*/ 0 w 78739"/>
                <a:gd name="connsiteY11" fmla="*/ 92710 h 119380"/>
                <a:gd name="connsiteX12" fmla="*/ 36830 w 78739"/>
                <a:gd name="connsiteY12" fmla="*/ 101600 h 119380"/>
                <a:gd name="connsiteX13" fmla="*/ 59690 w 78739"/>
                <a:gd name="connsiteY13" fmla="*/ 86360 h 119380"/>
                <a:gd name="connsiteX14" fmla="*/ 34290 w 78739"/>
                <a:gd name="connsiteY14" fmla="*/ 673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19380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 387">
              <a:extLst>
                <a:ext uri="{FF2B5EF4-FFF2-40B4-BE49-F238E27FC236}">
                  <a16:creationId xmlns:a16="http://schemas.microsoft.com/office/drawing/2014/main" id="{E4C1A0F8-6275-E05D-B599-A667896C89C8}"/>
                </a:ext>
              </a:extLst>
            </p:cNvPr>
            <p:cNvSpPr/>
            <p:nvPr/>
          </p:nvSpPr>
          <p:spPr>
            <a:xfrm>
              <a:off x="5769609" y="608075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4130 w 25400"/>
                <a:gd name="connsiteY5" fmla="*/ 45720 h 160020"/>
                <a:gd name="connsiteX6" fmla="*/ 24130 w 25400"/>
                <a:gd name="connsiteY6" fmla="*/ 160020 h 160020"/>
                <a:gd name="connsiteX7" fmla="*/ 2540 w 25400"/>
                <a:gd name="connsiteY7" fmla="*/ 160020 h 160020"/>
                <a:gd name="connsiteX8" fmla="*/ 2540 w 25400"/>
                <a:gd name="connsiteY8" fmla="*/ 45720 h 160020"/>
                <a:gd name="connsiteX9" fmla="*/ 2413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 388">
              <a:extLst>
                <a:ext uri="{FF2B5EF4-FFF2-40B4-BE49-F238E27FC236}">
                  <a16:creationId xmlns:a16="http://schemas.microsoft.com/office/drawing/2014/main" id="{9D716D8F-A288-36C7-97C6-98E48C07EEA4}"/>
                </a:ext>
              </a:extLst>
            </p:cNvPr>
            <p:cNvSpPr/>
            <p:nvPr/>
          </p:nvSpPr>
          <p:spPr>
            <a:xfrm>
              <a:off x="5834379" y="6123940"/>
              <a:ext cx="102870" cy="118109"/>
            </a:xfrm>
            <a:custGeom>
              <a:avLst/>
              <a:gdLst>
                <a:gd name="connsiteX0" fmla="*/ 20320 w 102870"/>
                <a:gd name="connsiteY0" fmla="*/ 2540 h 118109"/>
                <a:gd name="connsiteX1" fmla="*/ 20320 w 102870"/>
                <a:gd name="connsiteY1" fmla="*/ 19050 h 118109"/>
                <a:gd name="connsiteX2" fmla="*/ 20320 w 102870"/>
                <a:gd name="connsiteY2" fmla="*/ 27940 h 118109"/>
                <a:gd name="connsiteX3" fmla="*/ 20320 w 102870"/>
                <a:gd name="connsiteY3" fmla="*/ 27940 h 118109"/>
                <a:gd name="connsiteX4" fmla="*/ 63500 w 102870"/>
                <a:gd name="connsiteY4" fmla="*/ 0 h 118109"/>
                <a:gd name="connsiteX5" fmla="*/ 102870 w 102870"/>
                <a:gd name="connsiteY5" fmla="*/ 45720 h 118109"/>
                <a:gd name="connsiteX6" fmla="*/ 102870 w 102870"/>
                <a:gd name="connsiteY6" fmla="*/ 118110 h 118109"/>
                <a:gd name="connsiteX7" fmla="*/ 81280 w 102870"/>
                <a:gd name="connsiteY7" fmla="*/ 118110 h 118109"/>
                <a:gd name="connsiteX8" fmla="*/ 81280 w 102870"/>
                <a:gd name="connsiteY8" fmla="*/ 50800 h 118109"/>
                <a:gd name="connsiteX9" fmla="*/ 59690 w 102870"/>
                <a:gd name="connsiteY9" fmla="*/ 20320 h 118109"/>
                <a:gd name="connsiteX10" fmla="*/ 21590 w 102870"/>
                <a:gd name="connsiteY10" fmla="*/ 60960 h 118109"/>
                <a:gd name="connsiteX11" fmla="*/ 21590 w 102870"/>
                <a:gd name="connsiteY11" fmla="*/ 116840 h 118109"/>
                <a:gd name="connsiteX12" fmla="*/ 0 w 102870"/>
                <a:gd name="connsiteY12" fmla="*/ 116840 h 118109"/>
                <a:gd name="connsiteX13" fmla="*/ 0 w 102870"/>
                <a:gd name="connsiteY13" fmla="*/ 2540 h 118109"/>
                <a:gd name="connsiteX14" fmla="*/ 20320 w 102870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 389">
              <a:extLst>
                <a:ext uri="{FF2B5EF4-FFF2-40B4-BE49-F238E27FC236}">
                  <a16:creationId xmlns:a16="http://schemas.microsoft.com/office/drawing/2014/main" id="{94227C75-D4E5-CF8D-4964-77D2CF0CC639}"/>
                </a:ext>
              </a:extLst>
            </p:cNvPr>
            <p:cNvSpPr/>
            <p:nvPr/>
          </p:nvSpPr>
          <p:spPr>
            <a:xfrm>
              <a:off x="6027420" y="6123940"/>
              <a:ext cx="116839" cy="119379"/>
            </a:xfrm>
            <a:custGeom>
              <a:avLst/>
              <a:gdLst>
                <a:gd name="connsiteX0" fmla="*/ 116840 w 116839"/>
                <a:gd name="connsiteY0" fmla="*/ 59690 h 119379"/>
                <a:gd name="connsiteX1" fmla="*/ 58420 w 116839"/>
                <a:gd name="connsiteY1" fmla="*/ 119380 h 119379"/>
                <a:gd name="connsiteX2" fmla="*/ 0 w 116839"/>
                <a:gd name="connsiteY2" fmla="*/ 59690 h 119379"/>
                <a:gd name="connsiteX3" fmla="*/ 58420 w 116839"/>
                <a:gd name="connsiteY3" fmla="*/ 0 h 119379"/>
                <a:gd name="connsiteX4" fmla="*/ 116840 w 116839"/>
                <a:gd name="connsiteY4" fmla="*/ 59690 h 119379"/>
                <a:gd name="connsiteX5" fmla="*/ 96520 w 116839"/>
                <a:gd name="connsiteY5" fmla="*/ 59690 h 119379"/>
                <a:gd name="connsiteX6" fmla="*/ 58420 w 116839"/>
                <a:gd name="connsiteY6" fmla="*/ 17780 h 119379"/>
                <a:gd name="connsiteX7" fmla="*/ 20320 w 116839"/>
                <a:gd name="connsiteY7" fmla="*/ 59690 h 119379"/>
                <a:gd name="connsiteX8" fmla="*/ 58420 w 116839"/>
                <a:gd name="connsiteY8" fmla="*/ 101600 h 119379"/>
                <a:gd name="connsiteX9" fmla="*/ 96520 w 116839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39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 390">
              <a:extLst>
                <a:ext uri="{FF2B5EF4-FFF2-40B4-BE49-F238E27FC236}">
                  <a16:creationId xmlns:a16="http://schemas.microsoft.com/office/drawing/2014/main" id="{00A93F7E-9B83-73CF-4130-9CDA6DC8A5FB}"/>
                </a:ext>
              </a:extLst>
            </p:cNvPr>
            <p:cNvSpPr/>
            <p:nvPr/>
          </p:nvSpPr>
          <p:spPr>
            <a:xfrm>
              <a:off x="6173470" y="6125209"/>
              <a:ext cx="101600" cy="118110"/>
            </a:xfrm>
            <a:custGeom>
              <a:avLst/>
              <a:gdLst>
                <a:gd name="connsiteX0" fmla="*/ 81280 w 101600"/>
                <a:gd name="connsiteY0" fmla="*/ 115570 h 118110"/>
                <a:gd name="connsiteX1" fmla="*/ 81280 w 101600"/>
                <a:gd name="connsiteY1" fmla="*/ 99060 h 118110"/>
                <a:gd name="connsiteX2" fmla="*/ 81280 w 101600"/>
                <a:gd name="connsiteY2" fmla="*/ 90170 h 118110"/>
                <a:gd name="connsiteX3" fmla="*/ 81280 w 101600"/>
                <a:gd name="connsiteY3" fmla="*/ 90170 h 118110"/>
                <a:gd name="connsiteX4" fmla="*/ 39370 w 101600"/>
                <a:gd name="connsiteY4" fmla="*/ 118110 h 118110"/>
                <a:gd name="connsiteX5" fmla="*/ 0 w 101600"/>
                <a:gd name="connsiteY5" fmla="*/ 72390 h 118110"/>
                <a:gd name="connsiteX6" fmla="*/ 0 w 101600"/>
                <a:gd name="connsiteY6" fmla="*/ 0 h 118110"/>
                <a:gd name="connsiteX7" fmla="*/ 21590 w 101600"/>
                <a:gd name="connsiteY7" fmla="*/ 0 h 118110"/>
                <a:gd name="connsiteX8" fmla="*/ 21590 w 101600"/>
                <a:gd name="connsiteY8" fmla="*/ 67310 h 118110"/>
                <a:gd name="connsiteX9" fmla="*/ 43180 w 101600"/>
                <a:gd name="connsiteY9" fmla="*/ 97790 h 118110"/>
                <a:gd name="connsiteX10" fmla="*/ 80010 w 101600"/>
                <a:gd name="connsiteY10" fmla="*/ 57150 h 118110"/>
                <a:gd name="connsiteX11" fmla="*/ 80010 w 101600"/>
                <a:gd name="connsiteY11" fmla="*/ 1270 h 118110"/>
                <a:gd name="connsiteX12" fmla="*/ 101600 w 101600"/>
                <a:gd name="connsiteY12" fmla="*/ 1270 h 118110"/>
                <a:gd name="connsiteX13" fmla="*/ 101600 w 101600"/>
                <a:gd name="connsiteY13" fmla="*/ 115570 h 118110"/>
                <a:gd name="connsiteX14" fmla="*/ 81280 w 101600"/>
                <a:gd name="connsiteY14" fmla="*/ 11557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00" h="118110">
                  <a:moveTo>
                    <a:pt x="81280" y="115570"/>
                  </a:moveTo>
                  <a:lnTo>
                    <a:pt x="81280" y="99060"/>
                  </a:lnTo>
                  <a:cubicBezTo>
                    <a:pt x="81280" y="93980"/>
                    <a:pt x="81280" y="91440"/>
                    <a:pt x="81280" y="90170"/>
                  </a:cubicBezTo>
                  <a:lnTo>
                    <a:pt x="81280" y="90170"/>
                  </a:lnTo>
                  <a:cubicBezTo>
                    <a:pt x="77470" y="100330"/>
                    <a:pt x="62230" y="118110"/>
                    <a:pt x="39370" y="118110"/>
                  </a:cubicBezTo>
                  <a:cubicBezTo>
                    <a:pt x="16510" y="118110"/>
                    <a:pt x="0" y="101600"/>
                    <a:pt x="0" y="72390"/>
                  </a:cubicBezTo>
                  <a:lnTo>
                    <a:pt x="0" y="0"/>
                  </a:lnTo>
                  <a:lnTo>
                    <a:pt x="21590" y="0"/>
                  </a:lnTo>
                  <a:lnTo>
                    <a:pt x="21590" y="67310"/>
                  </a:lnTo>
                  <a:cubicBezTo>
                    <a:pt x="21590" y="82550"/>
                    <a:pt x="24130" y="97790"/>
                    <a:pt x="43180" y="97790"/>
                  </a:cubicBezTo>
                  <a:cubicBezTo>
                    <a:pt x="62230" y="97790"/>
                    <a:pt x="80010" y="80010"/>
                    <a:pt x="80010" y="57150"/>
                  </a:cubicBezTo>
                  <a:lnTo>
                    <a:pt x="80010" y="1270"/>
                  </a:lnTo>
                  <a:lnTo>
                    <a:pt x="101600" y="1270"/>
                  </a:lnTo>
                  <a:lnTo>
                    <a:pt x="101600" y="115570"/>
                  </a:lnTo>
                  <a:lnTo>
                    <a:pt x="8128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 391">
              <a:extLst>
                <a:ext uri="{FF2B5EF4-FFF2-40B4-BE49-F238E27FC236}">
                  <a16:creationId xmlns:a16="http://schemas.microsoft.com/office/drawing/2014/main" id="{EE70EA1D-3311-4DE2-D407-F92259B725A5}"/>
                </a:ext>
              </a:extLst>
            </p:cNvPr>
            <p:cNvSpPr/>
            <p:nvPr/>
          </p:nvSpPr>
          <p:spPr>
            <a:xfrm>
              <a:off x="6313170" y="6125209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 392">
              <a:extLst>
                <a:ext uri="{FF2B5EF4-FFF2-40B4-BE49-F238E27FC236}">
                  <a16:creationId xmlns:a16="http://schemas.microsoft.com/office/drawing/2014/main" id="{B835C201-9BA2-E845-CF43-0FDDEC3F22F4}"/>
                </a:ext>
              </a:extLst>
            </p:cNvPr>
            <p:cNvSpPr/>
            <p:nvPr/>
          </p:nvSpPr>
          <p:spPr>
            <a:xfrm>
              <a:off x="6454140" y="6125209"/>
              <a:ext cx="95250" cy="119380"/>
            </a:xfrm>
            <a:custGeom>
              <a:avLst/>
              <a:gdLst>
                <a:gd name="connsiteX0" fmla="*/ 60960 w 95250"/>
                <a:gd name="connsiteY0" fmla="*/ 100330 h 119380"/>
                <a:gd name="connsiteX1" fmla="*/ 95250 w 95250"/>
                <a:gd name="connsiteY1" fmla="*/ 90170 h 119380"/>
                <a:gd name="connsiteX2" fmla="*/ 95250 w 95250"/>
                <a:gd name="connsiteY2" fmla="*/ 110490 h 119380"/>
                <a:gd name="connsiteX3" fmla="*/ 59690 w 95250"/>
                <a:gd name="connsiteY3" fmla="*/ 119380 h 119380"/>
                <a:gd name="connsiteX4" fmla="*/ 0 w 95250"/>
                <a:gd name="connsiteY4" fmla="*/ 59690 h 119380"/>
                <a:gd name="connsiteX5" fmla="*/ 59690 w 95250"/>
                <a:gd name="connsiteY5" fmla="*/ 0 h 119380"/>
                <a:gd name="connsiteX6" fmla="*/ 95250 w 95250"/>
                <a:gd name="connsiteY6" fmla="*/ 8890 h 119380"/>
                <a:gd name="connsiteX7" fmla="*/ 95250 w 95250"/>
                <a:gd name="connsiteY7" fmla="*/ 29210 h 119380"/>
                <a:gd name="connsiteX8" fmla="*/ 60960 w 95250"/>
                <a:gd name="connsiteY8" fmla="*/ 19050 h 119380"/>
                <a:gd name="connsiteX9" fmla="*/ 21590 w 95250"/>
                <a:gd name="connsiteY9" fmla="*/ 59690 h 119380"/>
                <a:gd name="connsiteX10" fmla="*/ 60960 w 95250"/>
                <a:gd name="connsiteY10" fmla="*/ 10033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80">
                  <a:moveTo>
                    <a:pt x="60960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9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90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0" y="19050"/>
                  </a:cubicBezTo>
                  <a:cubicBezTo>
                    <a:pt x="38100" y="19050"/>
                    <a:pt x="21590" y="35560"/>
                    <a:pt x="21590" y="59690"/>
                  </a:cubicBezTo>
                  <a:cubicBezTo>
                    <a:pt x="21590" y="83820"/>
                    <a:pt x="38100" y="100330"/>
                    <a:pt x="6096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 393">
              <a:extLst>
                <a:ext uri="{FF2B5EF4-FFF2-40B4-BE49-F238E27FC236}">
                  <a16:creationId xmlns:a16="http://schemas.microsoft.com/office/drawing/2014/main" id="{63F32CF2-0F1A-6022-ABAE-9EEE654251CC}"/>
                </a:ext>
              </a:extLst>
            </p:cNvPr>
            <p:cNvSpPr/>
            <p:nvPr/>
          </p:nvSpPr>
          <p:spPr>
            <a:xfrm>
              <a:off x="6570980" y="6123940"/>
              <a:ext cx="116839" cy="119379"/>
            </a:xfrm>
            <a:custGeom>
              <a:avLst/>
              <a:gdLst>
                <a:gd name="connsiteX0" fmla="*/ 116839 w 116839"/>
                <a:gd name="connsiteY0" fmla="*/ 59690 h 119379"/>
                <a:gd name="connsiteX1" fmla="*/ 58420 w 116839"/>
                <a:gd name="connsiteY1" fmla="*/ 119380 h 119379"/>
                <a:gd name="connsiteX2" fmla="*/ 0 w 116839"/>
                <a:gd name="connsiteY2" fmla="*/ 59690 h 119379"/>
                <a:gd name="connsiteX3" fmla="*/ 58420 w 116839"/>
                <a:gd name="connsiteY3" fmla="*/ 0 h 119379"/>
                <a:gd name="connsiteX4" fmla="*/ 116839 w 116839"/>
                <a:gd name="connsiteY4" fmla="*/ 59690 h 119379"/>
                <a:gd name="connsiteX5" fmla="*/ 96520 w 116839"/>
                <a:gd name="connsiteY5" fmla="*/ 59690 h 119379"/>
                <a:gd name="connsiteX6" fmla="*/ 58420 w 116839"/>
                <a:gd name="connsiteY6" fmla="*/ 17780 h 119379"/>
                <a:gd name="connsiteX7" fmla="*/ 20320 w 116839"/>
                <a:gd name="connsiteY7" fmla="*/ 59690 h 119379"/>
                <a:gd name="connsiteX8" fmla="*/ 58420 w 116839"/>
                <a:gd name="connsiteY8" fmla="*/ 101600 h 119379"/>
                <a:gd name="connsiteX9" fmla="*/ 96520 w 116839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39" h="119379">
                  <a:moveTo>
                    <a:pt x="116839" y="59690"/>
                  </a:moveTo>
                  <a:cubicBezTo>
                    <a:pt x="116839" y="93980"/>
                    <a:pt x="91439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39" y="0"/>
                    <a:pt x="116839" y="25400"/>
                    <a:pt x="116839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 394">
              <a:extLst>
                <a:ext uri="{FF2B5EF4-FFF2-40B4-BE49-F238E27FC236}">
                  <a16:creationId xmlns:a16="http://schemas.microsoft.com/office/drawing/2014/main" id="{7EF52F69-6830-6BD7-E407-B66B050CB8C9}"/>
                </a:ext>
              </a:extLst>
            </p:cNvPr>
            <p:cNvSpPr/>
            <p:nvPr/>
          </p:nvSpPr>
          <p:spPr>
            <a:xfrm>
              <a:off x="6718300" y="6123940"/>
              <a:ext cx="177800" cy="120650"/>
            </a:xfrm>
            <a:custGeom>
              <a:avLst/>
              <a:gdLst>
                <a:gd name="connsiteX0" fmla="*/ 21590 w 177800"/>
                <a:gd name="connsiteY0" fmla="*/ 2540 h 120650"/>
                <a:gd name="connsiteX1" fmla="*/ 21590 w 177800"/>
                <a:gd name="connsiteY1" fmla="*/ 19050 h 120650"/>
                <a:gd name="connsiteX2" fmla="*/ 21590 w 177800"/>
                <a:gd name="connsiteY2" fmla="*/ 27940 h 120650"/>
                <a:gd name="connsiteX3" fmla="*/ 21590 w 177800"/>
                <a:gd name="connsiteY3" fmla="*/ 27940 h 120650"/>
                <a:gd name="connsiteX4" fmla="*/ 63500 w 177800"/>
                <a:gd name="connsiteY4" fmla="*/ 0 h 120650"/>
                <a:gd name="connsiteX5" fmla="*/ 97790 w 177800"/>
                <a:gd name="connsiteY5" fmla="*/ 26670 h 120650"/>
                <a:gd name="connsiteX6" fmla="*/ 97790 w 177800"/>
                <a:gd name="connsiteY6" fmla="*/ 26670 h 120650"/>
                <a:gd name="connsiteX7" fmla="*/ 137160 w 177800"/>
                <a:gd name="connsiteY7" fmla="*/ 0 h 120650"/>
                <a:gd name="connsiteX8" fmla="*/ 177800 w 177800"/>
                <a:gd name="connsiteY8" fmla="*/ 45720 h 120650"/>
                <a:gd name="connsiteX9" fmla="*/ 177800 w 177800"/>
                <a:gd name="connsiteY9" fmla="*/ 118110 h 120650"/>
                <a:gd name="connsiteX10" fmla="*/ 156210 w 177800"/>
                <a:gd name="connsiteY10" fmla="*/ 118110 h 120650"/>
                <a:gd name="connsiteX11" fmla="*/ 156210 w 177800"/>
                <a:gd name="connsiteY11" fmla="*/ 50800 h 120650"/>
                <a:gd name="connsiteX12" fmla="*/ 134620 w 177800"/>
                <a:gd name="connsiteY12" fmla="*/ 21590 h 120650"/>
                <a:gd name="connsiteX13" fmla="*/ 100330 w 177800"/>
                <a:gd name="connsiteY13" fmla="*/ 66040 h 120650"/>
                <a:gd name="connsiteX14" fmla="*/ 100330 w 177800"/>
                <a:gd name="connsiteY14" fmla="*/ 119380 h 120650"/>
                <a:gd name="connsiteX15" fmla="*/ 78740 w 177800"/>
                <a:gd name="connsiteY15" fmla="*/ 119380 h 120650"/>
                <a:gd name="connsiteX16" fmla="*/ 78740 w 177800"/>
                <a:gd name="connsiteY16" fmla="*/ 52070 h 120650"/>
                <a:gd name="connsiteX17" fmla="*/ 57150 w 177800"/>
                <a:gd name="connsiteY17" fmla="*/ 22860 h 120650"/>
                <a:gd name="connsiteX18" fmla="*/ 21590 w 177800"/>
                <a:gd name="connsiteY18" fmla="*/ 67310 h 120650"/>
                <a:gd name="connsiteX19" fmla="*/ 21590 w 177800"/>
                <a:gd name="connsiteY19" fmla="*/ 120650 h 120650"/>
                <a:gd name="connsiteX20" fmla="*/ 0 w 177800"/>
                <a:gd name="connsiteY20" fmla="*/ 120650 h 120650"/>
                <a:gd name="connsiteX21" fmla="*/ 0 w 177800"/>
                <a:gd name="connsiteY21" fmla="*/ 6350 h 120650"/>
                <a:gd name="connsiteX22" fmla="*/ 20320 w 177800"/>
                <a:gd name="connsiteY22" fmla="*/ 635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800" h="120650">
                  <a:moveTo>
                    <a:pt x="21590" y="2540"/>
                  </a:moveTo>
                  <a:lnTo>
                    <a:pt x="21590" y="19050"/>
                  </a:lnTo>
                  <a:cubicBezTo>
                    <a:pt x="21590" y="24130"/>
                    <a:pt x="21590" y="26670"/>
                    <a:pt x="21590" y="27940"/>
                  </a:cubicBezTo>
                  <a:lnTo>
                    <a:pt x="21590" y="27940"/>
                  </a:lnTo>
                  <a:cubicBezTo>
                    <a:pt x="27940" y="12700"/>
                    <a:pt x="44450" y="0"/>
                    <a:pt x="63500" y="0"/>
                  </a:cubicBezTo>
                  <a:cubicBezTo>
                    <a:pt x="82550" y="0"/>
                    <a:pt x="93980" y="8890"/>
                    <a:pt x="97790" y="26670"/>
                  </a:cubicBezTo>
                  <a:lnTo>
                    <a:pt x="97790" y="26670"/>
                  </a:lnTo>
                  <a:cubicBezTo>
                    <a:pt x="105410" y="12700"/>
                    <a:pt x="119380" y="0"/>
                    <a:pt x="137160" y="0"/>
                  </a:cubicBezTo>
                  <a:cubicBezTo>
                    <a:pt x="165100" y="0"/>
                    <a:pt x="177800" y="16510"/>
                    <a:pt x="177800" y="45720"/>
                  </a:cubicBezTo>
                  <a:lnTo>
                    <a:pt x="177800" y="118110"/>
                  </a:lnTo>
                  <a:lnTo>
                    <a:pt x="156210" y="118110"/>
                  </a:lnTo>
                  <a:lnTo>
                    <a:pt x="156210" y="50800"/>
                  </a:lnTo>
                  <a:cubicBezTo>
                    <a:pt x="156210" y="34290"/>
                    <a:pt x="152400" y="21590"/>
                    <a:pt x="134620" y="21590"/>
                  </a:cubicBezTo>
                  <a:cubicBezTo>
                    <a:pt x="116840" y="21590"/>
                    <a:pt x="100330" y="44450"/>
                    <a:pt x="100330" y="66040"/>
                  </a:cubicBezTo>
                  <a:lnTo>
                    <a:pt x="100330" y="119380"/>
                  </a:lnTo>
                  <a:lnTo>
                    <a:pt x="78740" y="119380"/>
                  </a:lnTo>
                  <a:lnTo>
                    <a:pt x="78740" y="52070"/>
                  </a:lnTo>
                  <a:cubicBezTo>
                    <a:pt x="78740" y="36830"/>
                    <a:pt x="76200" y="22860"/>
                    <a:pt x="57150" y="22860"/>
                  </a:cubicBezTo>
                  <a:cubicBezTo>
                    <a:pt x="38100" y="22860"/>
                    <a:pt x="21590" y="45720"/>
                    <a:pt x="21590" y="67310"/>
                  </a:cubicBezTo>
                  <a:lnTo>
                    <a:pt x="21590" y="120650"/>
                  </a:lnTo>
                  <a:lnTo>
                    <a:pt x="0" y="120650"/>
                  </a:lnTo>
                  <a:lnTo>
                    <a:pt x="0" y="635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 395">
              <a:extLst>
                <a:ext uri="{FF2B5EF4-FFF2-40B4-BE49-F238E27FC236}">
                  <a16:creationId xmlns:a16="http://schemas.microsoft.com/office/drawing/2014/main" id="{0343E767-6BEC-AFE3-9D45-8B551790214E}"/>
                </a:ext>
              </a:extLst>
            </p:cNvPr>
            <p:cNvSpPr/>
            <p:nvPr/>
          </p:nvSpPr>
          <p:spPr>
            <a:xfrm>
              <a:off x="6931659" y="6123940"/>
              <a:ext cx="177800" cy="120650"/>
            </a:xfrm>
            <a:custGeom>
              <a:avLst/>
              <a:gdLst>
                <a:gd name="connsiteX0" fmla="*/ 21590 w 177800"/>
                <a:gd name="connsiteY0" fmla="*/ 2540 h 120650"/>
                <a:gd name="connsiteX1" fmla="*/ 21590 w 177800"/>
                <a:gd name="connsiteY1" fmla="*/ 19050 h 120650"/>
                <a:gd name="connsiteX2" fmla="*/ 21590 w 177800"/>
                <a:gd name="connsiteY2" fmla="*/ 27940 h 120650"/>
                <a:gd name="connsiteX3" fmla="*/ 21590 w 177800"/>
                <a:gd name="connsiteY3" fmla="*/ 27940 h 120650"/>
                <a:gd name="connsiteX4" fmla="*/ 63500 w 177800"/>
                <a:gd name="connsiteY4" fmla="*/ 0 h 120650"/>
                <a:gd name="connsiteX5" fmla="*/ 97790 w 177800"/>
                <a:gd name="connsiteY5" fmla="*/ 26670 h 120650"/>
                <a:gd name="connsiteX6" fmla="*/ 97790 w 177800"/>
                <a:gd name="connsiteY6" fmla="*/ 26670 h 120650"/>
                <a:gd name="connsiteX7" fmla="*/ 137160 w 177800"/>
                <a:gd name="connsiteY7" fmla="*/ 0 h 120650"/>
                <a:gd name="connsiteX8" fmla="*/ 177800 w 177800"/>
                <a:gd name="connsiteY8" fmla="*/ 45720 h 120650"/>
                <a:gd name="connsiteX9" fmla="*/ 177800 w 177800"/>
                <a:gd name="connsiteY9" fmla="*/ 118110 h 120650"/>
                <a:gd name="connsiteX10" fmla="*/ 156210 w 177800"/>
                <a:gd name="connsiteY10" fmla="*/ 118110 h 120650"/>
                <a:gd name="connsiteX11" fmla="*/ 156210 w 177800"/>
                <a:gd name="connsiteY11" fmla="*/ 50800 h 120650"/>
                <a:gd name="connsiteX12" fmla="*/ 134620 w 177800"/>
                <a:gd name="connsiteY12" fmla="*/ 21590 h 120650"/>
                <a:gd name="connsiteX13" fmla="*/ 100330 w 177800"/>
                <a:gd name="connsiteY13" fmla="*/ 66040 h 120650"/>
                <a:gd name="connsiteX14" fmla="*/ 100330 w 177800"/>
                <a:gd name="connsiteY14" fmla="*/ 119380 h 120650"/>
                <a:gd name="connsiteX15" fmla="*/ 78740 w 177800"/>
                <a:gd name="connsiteY15" fmla="*/ 119380 h 120650"/>
                <a:gd name="connsiteX16" fmla="*/ 78740 w 177800"/>
                <a:gd name="connsiteY16" fmla="*/ 52070 h 120650"/>
                <a:gd name="connsiteX17" fmla="*/ 57150 w 177800"/>
                <a:gd name="connsiteY17" fmla="*/ 22860 h 120650"/>
                <a:gd name="connsiteX18" fmla="*/ 21590 w 177800"/>
                <a:gd name="connsiteY18" fmla="*/ 67310 h 120650"/>
                <a:gd name="connsiteX19" fmla="*/ 21590 w 177800"/>
                <a:gd name="connsiteY19" fmla="*/ 120650 h 120650"/>
                <a:gd name="connsiteX20" fmla="*/ 0 w 177800"/>
                <a:gd name="connsiteY20" fmla="*/ 120650 h 120650"/>
                <a:gd name="connsiteX21" fmla="*/ 0 w 177800"/>
                <a:gd name="connsiteY21" fmla="*/ 6350 h 120650"/>
                <a:gd name="connsiteX22" fmla="*/ 20320 w 177800"/>
                <a:gd name="connsiteY22" fmla="*/ 635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800" h="120650">
                  <a:moveTo>
                    <a:pt x="21590" y="2540"/>
                  </a:moveTo>
                  <a:lnTo>
                    <a:pt x="21590" y="19050"/>
                  </a:lnTo>
                  <a:cubicBezTo>
                    <a:pt x="21590" y="24130"/>
                    <a:pt x="21590" y="26670"/>
                    <a:pt x="21590" y="27940"/>
                  </a:cubicBezTo>
                  <a:lnTo>
                    <a:pt x="21590" y="27940"/>
                  </a:lnTo>
                  <a:cubicBezTo>
                    <a:pt x="27940" y="12700"/>
                    <a:pt x="44450" y="0"/>
                    <a:pt x="63500" y="0"/>
                  </a:cubicBezTo>
                  <a:cubicBezTo>
                    <a:pt x="82550" y="0"/>
                    <a:pt x="93980" y="8890"/>
                    <a:pt x="97790" y="26670"/>
                  </a:cubicBezTo>
                  <a:lnTo>
                    <a:pt x="97790" y="26670"/>
                  </a:lnTo>
                  <a:cubicBezTo>
                    <a:pt x="105410" y="12700"/>
                    <a:pt x="119380" y="0"/>
                    <a:pt x="137160" y="0"/>
                  </a:cubicBezTo>
                  <a:cubicBezTo>
                    <a:pt x="165100" y="0"/>
                    <a:pt x="177800" y="16510"/>
                    <a:pt x="177800" y="45720"/>
                  </a:cubicBezTo>
                  <a:lnTo>
                    <a:pt x="177800" y="118110"/>
                  </a:lnTo>
                  <a:lnTo>
                    <a:pt x="156210" y="118110"/>
                  </a:lnTo>
                  <a:lnTo>
                    <a:pt x="156210" y="50800"/>
                  </a:lnTo>
                  <a:cubicBezTo>
                    <a:pt x="156210" y="34290"/>
                    <a:pt x="152400" y="21590"/>
                    <a:pt x="134620" y="21590"/>
                  </a:cubicBezTo>
                  <a:cubicBezTo>
                    <a:pt x="116840" y="21590"/>
                    <a:pt x="100330" y="44450"/>
                    <a:pt x="100330" y="66040"/>
                  </a:cubicBezTo>
                  <a:lnTo>
                    <a:pt x="100330" y="119380"/>
                  </a:lnTo>
                  <a:lnTo>
                    <a:pt x="78740" y="119380"/>
                  </a:lnTo>
                  <a:lnTo>
                    <a:pt x="78740" y="52070"/>
                  </a:lnTo>
                  <a:cubicBezTo>
                    <a:pt x="78740" y="36830"/>
                    <a:pt x="76200" y="22860"/>
                    <a:pt x="57150" y="22860"/>
                  </a:cubicBezTo>
                  <a:cubicBezTo>
                    <a:pt x="38100" y="22860"/>
                    <a:pt x="21590" y="45720"/>
                    <a:pt x="21590" y="67310"/>
                  </a:cubicBezTo>
                  <a:lnTo>
                    <a:pt x="21590" y="120650"/>
                  </a:lnTo>
                  <a:lnTo>
                    <a:pt x="0" y="120650"/>
                  </a:lnTo>
                  <a:lnTo>
                    <a:pt x="0" y="635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 396">
              <a:extLst>
                <a:ext uri="{FF2B5EF4-FFF2-40B4-BE49-F238E27FC236}">
                  <a16:creationId xmlns:a16="http://schemas.microsoft.com/office/drawing/2014/main" id="{8A582F69-9E01-567E-0240-6CCD54F563EC}"/>
                </a:ext>
              </a:extLst>
            </p:cNvPr>
            <p:cNvSpPr/>
            <p:nvPr/>
          </p:nvSpPr>
          <p:spPr>
            <a:xfrm>
              <a:off x="7145019" y="6125209"/>
              <a:ext cx="101600" cy="118110"/>
            </a:xfrm>
            <a:custGeom>
              <a:avLst/>
              <a:gdLst>
                <a:gd name="connsiteX0" fmla="*/ 81280 w 101600"/>
                <a:gd name="connsiteY0" fmla="*/ 115570 h 118110"/>
                <a:gd name="connsiteX1" fmla="*/ 81280 w 101600"/>
                <a:gd name="connsiteY1" fmla="*/ 99060 h 118110"/>
                <a:gd name="connsiteX2" fmla="*/ 81280 w 101600"/>
                <a:gd name="connsiteY2" fmla="*/ 90170 h 118110"/>
                <a:gd name="connsiteX3" fmla="*/ 81280 w 101600"/>
                <a:gd name="connsiteY3" fmla="*/ 90170 h 118110"/>
                <a:gd name="connsiteX4" fmla="*/ 39370 w 101600"/>
                <a:gd name="connsiteY4" fmla="*/ 118110 h 118110"/>
                <a:gd name="connsiteX5" fmla="*/ 0 w 101600"/>
                <a:gd name="connsiteY5" fmla="*/ 72390 h 118110"/>
                <a:gd name="connsiteX6" fmla="*/ 0 w 101600"/>
                <a:gd name="connsiteY6" fmla="*/ 0 h 118110"/>
                <a:gd name="connsiteX7" fmla="*/ 21590 w 101600"/>
                <a:gd name="connsiteY7" fmla="*/ 0 h 118110"/>
                <a:gd name="connsiteX8" fmla="*/ 21590 w 101600"/>
                <a:gd name="connsiteY8" fmla="*/ 67310 h 118110"/>
                <a:gd name="connsiteX9" fmla="*/ 43180 w 101600"/>
                <a:gd name="connsiteY9" fmla="*/ 97790 h 118110"/>
                <a:gd name="connsiteX10" fmla="*/ 80011 w 101600"/>
                <a:gd name="connsiteY10" fmla="*/ 57150 h 118110"/>
                <a:gd name="connsiteX11" fmla="*/ 80011 w 101600"/>
                <a:gd name="connsiteY11" fmla="*/ 1270 h 118110"/>
                <a:gd name="connsiteX12" fmla="*/ 101600 w 101600"/>
                <a:gd name="connsiteY12" fmla="*/ 1270 h 118110"/>
                <a:gd name="connsiteX13" fmla="*/ 101600 w 101600"/>
                <a:gd name="connsiteY13" fmla="*/ 115570 h 118110"/>
                <a:gd name="connsiteX14" fmla="*/ 81280 w 101600"/>
                <a:gd name="connsiteY14" fmla="*/ 11557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00" h="118110">
                  <a:moveTo>
                    <a:pt x="81280" y="115570"/>
                  </a:moveTo>
                  <a:lnTo>
                    <a:pt x="81280" y="99060"/>
                  </a:lnTo>
                  <a:cubicBezTo>
                    <a:pt x="81280" y="93980"/>
                    <a:pt x="81280" y="91440"/>
                    <a:pt x="81280" y="90170"/>
                  </a:cubicBezTo>
                  <a:lnTo>
                    <a:pt x="81280" y="90170"/>
                  </a:lnTo>
                  <a:cubicBezTo>
                    <a:pt x="77470" y="100330"/>
                    <a:pt x="62230" y="118110"/>
                    <a:pt x="39370" y="118110"/>
                  </a:cubicBezTo>
                  <a:cubicBezTo>
                    <a:pt x="16511" y="118110"/>
                    <a:pt x="0" y="101600"/>
                    <a:pt x="0" y="72390"/>
                  </a:cubicBezTo>
                  <a:lnTo>
                    <a:pt x="0" y="0"/>
                  </a:lnTo>
                  <a:lnTo>
                    <a:pt x="21590" y="0"/>
                  </a:lnTo>
                  <a:lnTo>
                    <a:pt x="21590" y="67310"/>
                  </a:lnTo>
                  <a:cubicBezTo>
                    <a:pt x="21590" y="82550"/>
                    <a:pt x="24130" y="97790"/>
                    <a:pt x="43180" y="97790"/>
                  </a:cubicBezTo>
                  <a:cubicBezTo>
                    <a:pt x="62230" y="97790"/>
                    <a:pt x="80011" y="80010"/>
                    <a:pt x="80011" y="57150"/>
                  </a:cubicBezTo>
                  <a:lnTo>
                    <a:pt x="80011" y="1270"/>
                  </a:lnTo>
                  <a:lnTo>
                    <a:pt x="101600" y="1270"/>
                  </a:lnTo>
                  <a:lnTo>
                    <a:pt x="101600" y="115570"/>
                  </a:lnTo>
                  <a:lnTo>
                    <a:pt x="8128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 397">
              <a:extLst>
                <a:ext uri="{FF2B5EF4-FFF2-40B4-BE49-F238E27FC236}">
                  <a16:creationId xmlns:a16="http://schemas.microsoft.com/office/drawing/2014/main" id="{9474EB81-D538-E719-64EA-244706CB897C}"/>
                </a:ext>
              </a:extLst>
            </p:cNvPr>
            <p:cNvSpPr/>
            <p:nvPr/>
          </p:nvSpPr>
          <p:spPr>
            <a:xfrm>
              <a:off x="7287259" y="6123940"/>
              <a:ext cx="102870" cy="118109"/>
            </a:xfrm>
            <a:custGeom>
              <a:avLst/>
              <a:gdLst>
                <a:gd name="connsiteX0" fmla="*/ 20320 w 102870"/>
                <a:gd name="connsiteY0" fmla="*/ 2540 h 118109"/>
                <a:gd name="connsiteX1" fmla="*/ 20320 w 102870"/>
                <a:gd name="connsiteY1" fmla="*/ 19050 h 118109"/>
                <a:gd name="connsiteX2" fmla="*/ 20320 w 102870"/>
                <a:gd name="connsiteY2" fmla="*/ 27940 h 118109"/>
                <a:gd name="connsiteX3" fmla="*/ 20320 w 102870"/>
                <a:gd name="connsiteY3" fmla="*/ 27940 h 118109"/>
                <a:gd name="connsiteX4" fmla="*/ 63500 w 102870"/>
                <a:gd name="connsiteY4" fmla="*/ 0 h 118109"/>
                <a:gd name="connsiteX5" fmla="*/ 102870 w 102870"/>
                <a:gd name="connsiteY5" fmla="*/ 45720 h 118109"/>
                <a:gd name="connsiteX6" fmla="*/ 102870 w 102870"/>
                <a:gd name="connsiteY6" fmla="*/ 118110 h 118109"/>
                <a:gd name="connsiteX7" fmla="*/ 81280 w 102870"/>
                <a:gd name="connsiteY7" fmla="*/ 118110 h 118109"/>
                <a:gd name="connsiteX8" fmla="*/ 81280 w 102870"/>
                <a:gd name="connsiteY8" fmla="*/ 50800 h 118109"/>
                <a:gd name="connsiteX9" fmla="*/ 59690 w 102870"/>
                <a:gd name="connsiteY9" fmla="*/ 20320 h 118109"/>
                <a:gd name="connsiteX10" fmla="*/ 21590 w 102870"/>
                <a:gd name="connsiteY10" fmla="*/ 60960 h 118109"/>
                <a:gd name="connsiteX11" fmla="*/ 21590 w 102870"/>
                <a:gd name="connsiteY11" fmla="*/ 116840 h 118109"/>
                <a:gd name="connsiteX12" fmla="*/ 0 w 102870"/>
                <a:gd name="connsiteY12" fmla="*/ 116840 h 118109"/>
                <a:gd name="connsiteX13" fmla="*/ 0 w 102870"/>
                <a:gd name="connsiteY13" fmla="*/ 2540 h 118109"/>
                <a:gd name="connsiteX14" fmla="*/ 20320 w 102870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7EC7BEA4-73C2-5C6C-62E5-A7AE1C2589F2}"/>
                </a:ext>
              </a:extLst>
            </p:cNvPr>
            <p:cNvSpPr/>
            <p:nvPr/>
          </p:nvSpPr>
          <p:spPr>
            <a:xfrm>
              <a:off x="7425690" y="608075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4130 w 25400"/>
                <a:gd name="connsiteY5" fmla="*/ 45720 h 160020"/>
                <a:gd name="connsiteX6" fmla="*/ 24130 w 25400"/>
                <a:gd name="connsiteY6" fmla="*/ 160020 h 160020"/>
                <a:gd name="connsiteX7" fmla="*/ 2540 w 25400"/>
                <a:gd name="connsiteY7" fmla="*/ 160020 h 160020"/>
                <a:gd name="connsiteX8" fmla="*/ 2540 w 25400"/>
                <a:gd name="connsiteY8" fmla="*/ 45720 h 160020"/>
                <a:gd name="connsiteX9" fmla="*/ 2413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268BB9F1-5EE5-AABE-D4C1-A08B4C8CCC91}"/>
                </a:ext>
              </a:extLst>
            </p:cNvPr>
            <p:cNvSpPr/>
            <p:nvPr/>
          </p:nvSpPr>
          <p:spPr>
            <a:xfrm>
              <a:off x="7480300" y="6125209"/>
              <a:ext cx="95250" cy="119380"/>
            </a:xfrm>
            <a:custGeom>
              <a:avLst/>
              <a:gdLst>
                <a:gd name="connsiteX0" fmla="*/ 60960 w 95250"/>
                <a:gd name="connsiteY0" fmla="*/ 100330 h 119380"/>
                <a:gd name="connsiteX1" fmla="*/ 95250 w 95250"/>
                <a:gd name="connsiteY1" fmla="*/ 90170 h 119380"/>
                <a:gd name="connsiteX2" fmla="*/ 95250 w 95250"/>
                <a:gd name="connsiteY2" fmla="*/ 110490 h 119380"/>
                <a:gd name="connsiteX3" fmla="*/ 59690 w 95250"/>
                <a:gd name="connsiteY3" fmla="*/ 119380 h 119380"/>
                <a:gd name="connsiteX4" fmla="*/ 0 w 95250"/>
                <a:gd name="connsiteY4" fmla="*/ 59690 h 119380"/>
                <a:gd name="connsiteX5" fmla="*/ 59690 w 95250"/>
                <a:gd name="connsiteY5" fmla="*/ 0 h 119380"/>
                <a:gd name="connsiteX6" fmla="*/ 95250 w 95250"/>
                <a:gd name="connsiteY6" fmla="*/ 8890 h 119380"/>
                <a:gd name="connsiteX7" fmla="*/ 95250 w 95250"/>
                <a:gd name="connsiteY7" fmla="*/ 29210 h 119380"/>
                <a:gd name="connsiteX8" fmla="*/ 60960 w 95250"/>
                <a:gd name="connsiteY8" fmla="*/ 19050 h 119380"/>
                <a:gd name="connsiteX9" fmla="*/ 21590 w 95250"/>
                <a:gd name="connsiteY9" fmla="*/ 59690 h 119380"/>
                <a:gd name="connsiteX10" fmla="*/ 60960 w 95250"/>
                <a:gd name="connsiteY10" fmla="*/ 10033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80">
                  <a:moveTo>
                    <a:pt x="60960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9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90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0" y="19050"/>
                  </a:cubicBezTo>
                  <a:cubicBezTo>
                    <a:pt x="38100" y="19050"/>
                    <a:pt x="21590" y="35560"/>
                    <a:pt x="21590" y="59690"/>
                  </a:cubicBezTo>
                  <a:cubicBezTo>
                    <a:pt x="21590" y="83820"/>
                    <a:pt x="38100" y="100330"/>
                    <a:pt x="6096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 400">
              <a:extLst>
                <a:ext uri="{FF2B5EF4-FFF2-40B4-BE49-F238E27FC236}">
                  <a16:creationId xmlns:a16="http://schemas.microsoft.com/office/drawing/2014/main" id="{E6187441-FEA4-E281-1D40-C103512763D9}"/>
                </a:ext>
              </a:extLst>
            </p:cNvPr>
            <p:cNvSpPr/>
            <p:nvPr/>
          </p:nvSpPr>
          <p:spPr>
            <a:xfrm>
              <a:off x="7599680" y="6123940"/>
              <a:ext cx="93979" cy="119379"/>
            </a:xfrm>
            <a:custGeom>
              <a:avLst/>
              <a:gdLst>
                <a:gd name="connsiteX0" fmla="*/ 5080 w 93979"/>
                <a:gd name="connsiteY0" fmla="*/ 8890 h 119379"/>
                <a:gd name="connsiteX1" fmla="*/ 45720 w 93979"/>
                <a:gd name="connsiteY1" fmla="*/ 0 h 119379"/>
                <a:gd name="connsiteX2" fmla="*/ 93980 w 93979"/>
                <a:gd name="connsiteY2" fmla="*/ 44450 h 119379"/>
                <a:gd name="connsiteX3" fmla="*/ 93980 w 93979"/>
                <a:gd name="connsiteY3" fmla="*/ 116840 h 119379"/>
                <a:gd name="connsiteX4" fmla="*/ 74930 w 93979"/>
                <a:gd name="connsiteY4" fmla="*/ 116840 h 119379"/>
                <a:gd name="connsiteX5" fmla="*/ 74930 w 93979"/>
                <a:gd name="connsiteY5" fmla="*/ 102870 h 119379"/>
                <a:gd name="connsiteX6" fmla="*/ 74930 w 93979"/>
                <a:gd name="connsiteY6" fmla="*/ 93980 h 119379"/>
                <a:gd name="connsiteX7" fmla="*/ 74930 w 93979"/>
                <a:gd name="connsiteY7" fmla="*/ 93980 h 119379"/>
                <a:gd name="connsiteX8" fmla="*/ 35560 w 93979"/>
                <a:gd name="connsiteY8" fmla="*/ 119380 h 119379"/>
                <a:gd name="connsiteX9" fmla="*/ 0 w 93979"/>
                <a:gd name="connsiteY9" fmla="*/ 86360 h 119379"/>
                <a:gd name="connsiteX10" fmla="*/ 74930 w 93979"/>
                <a:gd name="connsiteY10" fmla="*/ 50800 h 119379"/>
                <a:gd name="connsiteX11" fmla="*/ 74930 w 93979"/>
                <a:gd name="connsiteY11" fmla="*/ 44450 h 119379"/>
                <a:gd name="connsiteX12" fmla="*/ 44450 w 93979"/>
                <a:gd name="connsiteY12" fmla="*/ 17780 h 119379"/>
                <a:gd name="connsiteX13" fmla="*/ 7620 w 93979"/>
                <a:gd name="connsiteY13" fmla="*/ 27940 h 119379"/>
                <a:gd name="connsiteX14" fmla="*/ 7620 w 93979"/>
                <a:gd name="connsiteY14" fmla="*/ 8890 h 119379"/>
                <a:gd name="connsiteX15" fmla="*/ 72389 w 93979"/>
                <a:gd name="connsiteY15" fmla="*/ 66040 h 119379"/>
                <a:gd name="connsiteX16" fmla="*/ 19050 w 93979"/>
                <a:gd name="connsiteY16" fmla="*/ 85090 h 119379"/>
                <a:gd name="connsiteX17" fmla="*/ 38100 w 93979"/>
                <a:gd name="connsiteY17" fmla="*/ 101600 h 119379"/>
                <a:gd name="connsiteX18" fmla="*/ 72389 w 93979"/>
                <a:gd name="connsiteY18" fmla="*/ 647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89" y="66040"/>
                  </a:moveTo>
                  <a:cubicBezTo>
                    <a:pt x="35560" y="59690"/>
                    <a:pt x="19050" y="69850"/>
                    <a:pt x="19050" y="85090"/>
                  </a:cubicBezTo>
                  <a:cubicBezTo>
                    <a:pt x="19050" y="100330"/>
                    <a:pt x="26670" y="101600"/>
                    <a:pt x="38100" y="101600"/>
                  </a:cubicBezTo>
                  <a:cubicBezTo>
                    <a:pt x="57150" y="101600"/>
                    <a:pt x="72389" y="82550"/>
                    <a:pt x="72389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 401">
              <a:extLst>
                <a:ext uri="{FF2B5EF4-FFF2-40B4-BE49-F238E27FC236}">
                  <a16:creationId xmlns:a16="http://schemas.microsoft.com/office/drawing/2014/main" id="{094C55D3-AC88-28C7-0905-7066F57CE992}"/>
                </a:ext>
              </a:extLst>
            </p:cNvPr>
            <p:cNvSpPr/>
            <p:nvPr/>
          </p:nvSpPr>
          <p:spPr>
            <a:xfrm>
              <a:off x="7713980" y="6092190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39 w 78739"/>
                <a:gd name="connsiteY2" fmla="*/ 0 h 152400"/>
                <a:gd name="connsiteX3" fmla="*/ 40639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39 w 78739"/>
                <a:gd name="connsiteY6" fmla="*/ 52070 h 152400"/>
                <a:gd name="connsiteX7" fmla="*/ 40639 w 78739"/>
                <a:gd name="connsiteY7" fmla="*/ 111760 h 152400"/>
                <a:gd name="connsiteX8" fmla="*/ 57150 w 78739"/>
                <a:gd name="connsiteY8" fmla="*/ 133350 h 152400"/>
                <a:gd name="connsiteX9" fmla="*/ 78739 w 78739"/>
                <a:gd name="connsiteY9" fmla="*/ 128270 h 152400"/>
                <a:gd name="connsiteX10" fmla="*/ 78739 w 78739"/>
                <a:gd name="connsiteY10" fmla="*/ 147320 h 152400"/>
                <a:gd name="connsiteX11" fmla="*/ 53339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39" y="0"/>
                  </a:lnTo>
                  <a:lnTo>
                    <a:pt x="40639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39" y="52070"/>
                  </a:lnTo>
                  <a:lnTo>
                    <a:pt x="40639" y="111760"/>
                  </a:lnTo>
                  <a:cubicBezTo>
                    <a:pt x="40639" y="128270"/>
                    <a:pt x="48260" y="133350"/>
                    <a:pt x="57150" y="133350"/>
                  </a:cubicBezTo>
                  <a:cubicBezTo>
                    <a:pt x="66039" y="133350"/>
                    <a:pt x="72389" y="130810"/>
                    <a:pt x="78739" y="128270"/>
                  </a:cubicBezTo>
                  <a:lnTo>
                    <a:pt x="78739" y="147320"/>
                  </a:lnTo>
                  <a:cubicBezTo>
                    <a:pt x="73660" y="149860"/>
                    <a:pt x="64770" y="152400"/>
                    <a:pt x="53339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 402">
              <a:extLst>
                <a:ext uri="{FF2B5EF4-FFF2-40B4-BE49-F238E27FC236}">
                  <a16:creationId xmlns:a16="http://schemas.microsoft.com/office/drawing/2014/main" id="{3ED1E098-1160-B78C-89AD-D636E3997A94}"/>
                </a:ext>
              </a:extLst>
            </p:cNvPr>
            <p:cNvSpPr/>
            <p:nvPr/>
          </p:nvSpPr>
          <p:spPr>
            <a:xfrm>
              <a:off x="7814309" y="608075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4130 w 25400"/>
                <a:gd name="connsiteY5" fmla="*/ 45720 h 160020"/>
                <a:gd name="connsiteX6" fmla="*/ 24130 w 25400"/>
                <a:gd name="connsiteY6" fmla="*/ 160020 h 160020"/>
                <a:gd name="connsiteX7" fmla="*/ 2540 w 25400"/>
                <a:gd name="connsiteY7" fmla="*/ 160020 h 160020"/>
                <a:gd name="connsiteX8" fmla="*/ 2540 w 25400"/>
                <a:gd name="connsiteY8" fmla="*/ 45720 h 160020"/>
                <a:gd name="connsiteX9" fmla="*/ 2413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 403">
              <a:extLst>
                <a:ext uri="{FF2B5EF4-FFF2-40B4-BE49-F238E27FC236}">
                  <a16:creationId xmlns:a16="http://schemas.microsoft.com/office/drawing/2014/main" id="{6FF48E87-AB00-1566-2FD3-12494FEBB4D2}"/>
                </a:ext>
              </a:extLst>
            </p:cNvPr>
            <p:cNvSpPr/>
            <p:nvPr/>
          </p:nvSpPr>
          <p:spPr>
            <a:xfrm>
              <a:off x="7871459" y="6123940"/>
              <a:ext cx="116840" cy="119379"/>
            </a:xfrm>
            <a:custGeom>
              <a:avLst/>
              <a:gdLst>
                <a:gd name="connsiteX0" fmla="*/ 116840 w 116840"/>
                <a:gd name="connsiteY0" fmla="*/ 59690 h 119379"/>
                <a:gd name="connsiteX1" fmla="*/ 58420 w 116840"/>
                <a:gd name="connsiteY1" fmla="*/ 119380 h 119379"/>
                <a:gd name="connsiteX2" fmla="*/ 0 w 116840"/>
                <a:gd name="connsiteY2" fmla="*/ 59690 h 119379"/>
                <a:gd name="connsiteX3" fmla="*/ 58420 w 116840"/>
                <a:gd name="connsiteY3" fmla="*/ 0 h 119379"/>
                <a:gd name="connsiteX4" fmla="*/ 116840 w 116840"/>
                <a:gd name="connsiteY4" fmla="*/ 59690 h 119379"/>
                <a:gd name="connsiteX5" fmla="*/ 96520 w 116840"/>
                <a:gd name="connsiteY5" fmla="*/ 59690 h 119379"/>
                <a:gd name="connsiteX6" fmla="*/ 58420 w 116840"/>
                <a:gd name="connsiteY6" fmla="*/ 17780 h 119379"/>
                <a:gd name="connsiteX7" fmla="*/ 20320 w 116840"/>
                <a:gd name="connsiteY7" fmla="*/ 59690 h 119379"/>
                <a:gd name="connsiteX8" fmla="*/ 58420 w 116840"/>
                <a:gd name="connsiteY8" fmla="*/ 101600 h 119379"/>
                <a:gd name="connsiteX9" fmla="*/ 96520 w 116840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 404">
              <a:extLst>
                <a:ext uri="{FF2B5EF4-FFF2-40B4-BE49-F238E27FC236}">
                  <a16:creationId xmlns:a16="http://schemas.microsoft.com/office/drawing/2014/main" id="{112EE86A-E1CF-57A5-85B8-310CDF023702}"/>
                </a:ext>
              </a:extLst>
            </p:cNvPr>
            <p:cNvSpPr/>
            <p:nvPr/>
          </p:nvSpPr>
          <p:spPr>
            <a:xfrm>
              <a:off x="8020050" y="6123940"/>
              <a:ext cx="102869" cy="118109"/>
            </a:xfrm>
            <a:custGeom>
              <a:avLst/>
              <a:gdLst>
                <a:gd name="connsiteX0" fmla="*/ 20320 w 102869"/>
                <a:gd name="connsiteY0" fmla="*/ 2540 h 118109"/>
                <a:gd name="connsiteX1" fmla="*/ 20320 w 102869"/>
                <a:gd name="connsiteY1" fmla="*/ 19050 h 118109"/>
                <a:gd name="connsiteX2" fmla="*/ 20320 w 102869"/>
                <a:gd name="connsiteY2" fmla="*/ 27940 h 118109"/>
                <a:gd name="connsiteX3" fmla="*/ 20320 w 102869"/>
                <a:gd name="connsiteY3" fmla="*/ 27940 h 118109"/>
                <a:gd name="connsiteX4" fmla="*/ 63500 w 102869"/>
                <a:gd name="connsiteY4" fmla="*/ 0 h 118109"/>
                <a:gd name="connsiteX5" fmla="*/ 102870 w 102869"/>
                <a:gd name="connsiteY5" fmla="*/ 45720 h 118109"/>
                <a:gd name="connsiteX6" fmla="*/ 102870 w 102869"/>
                <a:gd name="connsiteY6" fmla="*/ 118110 h 118109"/>
                <a:gd name="connsiteX7" fmla="*/ 81280 w 102869"/>
                <a:gd name="connsiteY7" fmla="*/ 118110 h 118109"/>
                <a:gd name="connsiteX8" fmla="*/ 81280 w 102869"/>
                <a:gd name="connsiteY8" fmla="*/ 50800 h 118109"/>
                <a:gd name="connsiteX9" fmla="*/ 59690 w 102869"/>
                <a:gd name="connsiteY9" fmla="*/ 20320 h 118109"/>
                <a:gd name="connsiteX10" fmla="*/ 21590 w 102869"/>
                <a:gd name="connsiteY10" fmla="*/ 60960 h 118109"/>
                <a:gd name="connsiteX11" fmla="*/ 21590 w 102869"/>
                <a:gd name="connsiteY11" fmla="*/ 116840 h 118109"/>
                <a:gd name="connsiteX12" fmla="*/ 0 w 102869"/>
                <a:gd name="connsiteY12" fmla="*/ 116840 h 118109"/>
                <a:gd name="connsiteX13" fmla="*/ 0 w 102869"/>
                <a:gd name="connsiteY13" fmla="*/ 2540 h 118109"/>
                <a:gd name="connsiteX14" fmla="*/ 20320 w 102869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 405">
              <a:extLst>
                <a:ext uri="{FF2B5EF4-FFF2-40B4-BE49-F238E27FC236}">
                  <a16:creationId xmlns:a16="http://schemas.microsoft.com/office/drawing/2014/main" id="{6A22E44C-376E-A829-E391-8907E59D9A92}"/>
                </a:ext>
              </a:extLst>
            </p:cNvPr>
            <p:cNvSpPr/>
            <p:nvPr/>
          </p:nvSpPr>
          <p:spPr>
            <a:xfrm>
              <a:off x="8211819" y="6125209"/>
              <a:ext cx="95250" cy="119380"/>
            </a:xfrm>
            <a:custGeom>
              <a:avLst/>
              <a:gdLst>
                <a:gd name="connsiteX0" fmla="*/ 60961 w 95250"/>
                <a:gd name="connsiteY0" fmla="*/ 100330 h 119380"/>
                <a:gd name="connsiteX1" fmla="*/ 95250 w 95250"/>
                <a:gd name="connsiteY1" fmla="*/ 90170 h 119380"/>
                <a:gd name="connsiteX2" fmla="*/ 95250 w 95250"/>
                <a:gd name="connsiteY2" fmla="*/ 110490 h 119380"/>
                <a:gd name="connsiteX3" fmla="*/ 59690 w 95250"/>
                <a:gd name="connsiteY3" fmla="*/ 119380 h 119380"/>
                <a:gd name="connsiteX4" fmla="*/ 0 w 95250"/>
                <a:gd name="connsiteY4" fmla="*/ 59690 h 119380"/>
                <a:gd name="connsiteX5" fmla="*/ 59690 w 95250"/>
                <a:gd name="connsiteY5" fmla="*/ 0 h 119380"/>
                <a:gd name="connsiteX6" fmla="*/ 95250 w 95250"/>
                <a:gd name="connsiteY6" fmla="*/ 8890 h 119380"/>
                <a:gd name="connsiteX7" fmla="*/ 95250 w 95250"/>
                <a:gd name="connsiteY7" fmla="*/ 29210 h 119380"/>
                <a:gd name="connsiteX8" fmla="*/ 60961 w 95250"/>
                <a:gd name="connsiteY8" fmla="*/ 19050 h 119380"/>
                <a:gd name="connsiteX9" fmla="*/ 21590 w 95250"/>
                <a:gd name="connsiteY9" fmla="*/ 59690 h 119380"/>
                <a:gd name="connsiteX10" fmla="*/ 60961 w 95250"/>
                <a:gd name="connsiteY10" fmla="*/ 10033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80">
                  <a:moveTo>
                    <a:pt x="60961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9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90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1" y="19050"/>
                  </a:cubicBezTo>
                  <a:cubicBezTo>
                    <a:pt x="38100" y="19050"/>
                    <a:pt x="21590" y="35560"/>
                    <a:pt x="21590" y="59690"/>
                  </a:cubicBezTo>
                  <a:cubicBezTo>
                    <a:pt x="21590" y="83820"/>
                    <a:pt x="38100" y="100330"/>
                    <a:pt x="60961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 406">
              <a:extLst>
                <a:ext uri="{FF2B5EF4-FFF2-40B4-BE49-F238E27FC236}">
                  <a16:creationId xmlns:a16="http://schemas.microsoft.com/office/drawing/2014/main" id="{967ECFE2-0D9D-3916-5334-EE6561B02148}"/>
                </a:ext>
              </a:extLst>
            </p:cNvPr>
            <p:cNvSpPr/>
            <p:nvPr/>
          </p:nvSpPr>
          <p:spPr>
            <a:xfrm>
              <a:off x="8337550" y="6075679"/>
              <a:ext cx="104140" cy="166370"/>
            </a:xfrm>
            <a:custGeom>
              <a:avLst/>
              <a:gdLst>
                <a:gd name="connsiteX0" fmla="*/ 0 w 104140"/>
                <a:gd name="connsiteY0" fmla="*/ 1270 h 166370"/>
                <a:gd name="connsiteX1" fmla="*/ 21590 w 104140"/>
                <a:gd name="connsiteY1" fmla="*/ 1270 h 166370"/>
                <a:gd name="connsiteX2" fmla="*/ 21590 w 104140"/>
                <a:gd name="connsiteY2" fmla="*/ 64770 h 166370"/>
                <a:gd name="connsiteX3" fmla="*/ 21590 w 104140"/>
                <a:gd name="connsiteY3" fmla="*/ 76200 h 166370"/>
                <a:gd name="connsiteX4" fmla="*/ 21590 w 104140"/>
                <a:gd name="connsiteY4" fmla="*/ 76200 h 166370"/>
                <a:gd name="connsiteX5" fmla="*/ 64770 w 104140"/>
                <a:gd name="connsiteY5" fmla="*/ 48260 h 166370"/>
                <a:gd name="connsiteX6" fmla="*/ 104140 w 104140"/>
                <a:gd name="connsiteY6" fmla="*/ 93980 h 166370"/>
                <a:gd name="connsiteX7" fmla="*/ 104140 w 104140"/>
                <a:gd name="connsiteY7" fmla="*/ 166370 h 166370"/>
                <a:gd name="connsiteX8" fmla="*/ 82550 w 104140"/>
                <a:gd name="connsiteY8" fmla="*/ 166370 h 166370"/>
                <a:gd name="connsiteX9" fmla="*/ 82550 w 104140"/>
                <a:gd name="connsiteY9" fmla="*/ 99060 h 166370"/>
                <a:gd name="connsiteX10" fmla="*/ 60960 w 104140"/>
                <a:gd name="connsiteY10" fmla="*/ 68580 h 166370"/>
                <a:gd name="connsiteX11" fmla="*/ 22860 w 104140"/>
                <a:gd name="connsiteY11" fmla="*/ 109220 h 166370"/>
                <a:gd name="connsiteX12" fmla="*/ 22860 w 104140"/>
                <a:gd name="connsiteY12" fmla="*/ 165100 h 166370"/>
                <a:gd name="connsiteX13" fmla="*/ 1270 w 104140"/>
                <a:gd name="connsiteY13" fmla="*/ 165100 h 166370"/>
                <a:gd name="connsiteX14" fmla="*/ 1270 w 104140"/>
                <a:gd name="connsiteY14" fmla="*/ 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40" h="166370">
                  <a:moveTo>
                    <a:pt x="0" y="1270"/>
                  </a:moveTo>
                  <a:lnTo>
                    <a:pt x="21590" y="1270"/>
                  </a:lnTo>
                  <a:lnTo>
                    <a:pt x="21590" y="64770"/>
                  </a:lnTo>
                  <a:cubicBezTo>
                    <a:pt x="21590" y="69850"/>
                    <a:pt x="21590" y="74930"/>
                    <a:pt x="21590" y="76200"/>
                  </a:cubicBezTo>
                  <a:lnTo>
                    <a:pt x="21590" y="76200"/>
                  </a:lnTo>
                  <a:cubicBezTo>
                    <a:pt x="26670" y="66040"/>
                    <a:pt x="40640" y="48260"/>
                    <a:pt x="64770" y="48260"/>
                  </a:cubicBezTo>
                  <a:cubicBezTo>
                    <a:pt x="88900" y="48260"/>
                    <a:pt x="104140" y="64770"/>
                    <a:pt x="104140" y="93980"/>
                  </a:cubicBezTo>
                  <a:lnTo>
                    <a:pt x="104140" y="166370"/>
                  </a:lnTo>
                  <a:lnTo>
                    <a:pt x="82550" y="166370"/>
                  </a:lnTo>
                  <a:lnTo>
                    <a:pt x="82550" y="99060"/>
                  </a:lnTo>
                  <a:cubicBezTo>
                    <a:pt x="82550" y="83820"/>
                    <a:pt x="80010" y="68580"/>
                    <a:pt x="60960" y="68580"/>
                  </a:cubicBezTo>
                  <a:cubicBezTo>
                    <a:pt x="41910" y="68580"/>
                    <a:pt x="22860" y="86360"/>
                    <a:pt x="22860" y="109220"/>
                  </a:cubicBezTo>
                  <a:lnTo>
                    <a:pt x="22860" y="165100"/>
                  </a:lnTo>
                  <a:lnTo>
                    <a:pt x="1270" y="16510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 407">
              <a:extLst>
                <a:ext uri="{FF2B5EF4-FFF2-40B4-BE49-F238E27FC236}">
                  <a16:creationId xmlns:a16="http://schemas.microsoft.com/office/drawing/2014/main" id="{5A77748C-F2B4-E758-866F-6BD2EAF751D1}"/>
                </a:ext>
              </a:extLst>
            </p:cNvPr>
            <p:cNvSpPr/>
            <p:nvPr/>
          </p:nvSpPr>
          <p:spPr>
            <a:xfrm>
              <a:off x="8469630" y="6123940"/>
              <a:ext cx="93979" cy="119379"/>
            </a:xfrm>
            <a:custGeom>
              <a:avLst/>
              <a:gdLst>
                <a:gd name="connsiteX0" fmla="*/ 5080 w 93979"/>
                <a:gd name="connsiteY0" fmla="*/ 8890 h 119379"/>
                <a:gd name="connsiteX1" fmla="*/ 45720 w 93979"/>
                <a:gd name="connsiteY1" fmla="*/ 0 h 119379"/>
                <a:gd name="connsiteX2" fmla="*/ 93980 w 93979"/>
                <a:gd name="connsiteY2" fmla="*/ 44450 h 119379"/>
                <a:gd name="connsiteX3" fmla="*/ 93980 w 93979"/>
                <a:gd name="connsiteY3" fmla="*/ 116840 h 119379"/>
                <a:gd name="connsiteX4" fmla="*/ 74930 w 93979"/>
                <a:gd name="connsiteY4" fmla="*/ 116840 h 119379"/>
                <a:gd name="connsiteX5" fmla="*/ 74930 w 93979"/>
                <a:gd name="connsiteY5" fmla="*/ 102870 h 119379"/>
                <a:gd name="connsiteX6" fmla="*/ 74930 w 93979"/>
                <a:gd name="connsiteY6" fmla="*/ 93980 h 119379"/>
                <a:gd name="connsiteX7" fmla="*/ 74930 w 93979"/>
                <a:gd name="connsiteY7" fmla="*/ 93980 h 119379"/>
                <a:gd name="connsiteX8" fmla="*/ 35560 w 93979"/>
                <a:gd name="connsiteY8" fmla="*/ 119380 h 119379"/>
                <a:gd name="connsiteX9" fmla="*/ 0 w 93979"/>
                <a:gd name="connsiteY9" fmla="*/ 86360 h 119379"/>
                <a:gd name="connsiteX10" fmla="*/ 74930 w 93979"/>
                <a:gd name="connsiteY10" fmla="*/ 50800 h 119379"/>
                <a:gd name="connsiteX11" fmla="*/ 74930 w 93979"/>
                <a:gd name="connsiteY11" fmla="*/ 44450 h 119379"/>
                <a:gd name="connsiteX12" fmla="*/ 44450 w 93979"/>
                <a:gd name="connsiteY12" fmla="*/ 17780 h 119379"/>
                <a:gd name="connsiteX13" fmla="*/ 7620 w 93979"/>
                <a:gd name="connsiteY13" fmla="*/ 27940 h 119379"/>
                <a:gd name="connsiteX14" fmla="*/ 7620 w 93979"/>
                <a:gd name="connsiteY14" fmla="*/ 8890 h 119379"/>
                <a:gd name="connsiteX15" fmla="*/ 72389 w 93979"/>
                <a:gd name="connsiteY15" fmla="*/ 66040 h 119379"/>
                <a:gd name="connsiteX16" fmla="*/ 19050 w 93979"/>
                <a:gd name="connsiteY16" fmla="*/ 85090 h 119379"/>
                <a:gd name="connsiteX17" fmla="*/ 38100 w 93979"/>
                <a:gd name="connsiteY17" fmla="*/ 101600 h 119379"/>
                <a:gd name="connsiteX18" fmla="*/ 72389 w 93979"/>
                <a:gd name="connsiteY18" fmla="*/ 647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89" y="66040"/>
                  </a:moveTo>
                  <a:cubicBezTo>
                    <a:pt x="35560" y="59690"/>
                    <a:pt x="19050" y="69850"/>
                    <a:pt x="19050" y="85090"/>
                  </a:cubicBezTo>
                  <a:cubicBezTo>
                    <a:pt x="19050" y="100330"/>
                    <a:pt x="26670" y="101600"/>
                    <a:pt x="38100" y="101600"/>
                  </a:cubicBezTo>
                  <a:cubicBezTo>
                    <a:pt x="57150" y="101600"/>
                    <a:pt x="72389" y="82550"/>
                    <a:pt x="72389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 408">
              <a:extLst>
                <a:ext uri="{FF2B5EF4-FFF2-40B4-BE49-F238E27FC236}">
                  <a16:creationId xmlns:a16="http://schemas.microsoft.com/office/drawing/2014/main" id="{2F486773-7AEC-CFC2-1AFB-D91231160A19}"/>
                </a:ext>
              </a:extLst>
            </p:cNvPr>
            <p:cNvSpPr/>
            <p:nvPr/>
          </p:nvSpPr>
          <p:spPr>
            <a:xfrm>
              <a:off x="8600440" y="6123940"/>
              <a:ext cx="102869" cy="118109"/>
            </a:xfrm>
            <a:custGeom>
              <a:avLst/>
              <a:gdLst>
                <a:gd name="connsiteX0" fmla="*/ 20320 w 102869"/>
                <a:gd name="connsiteY0" fmla="*/ 2540 h 118109"/>
                <a:gd name="connsiteX1" fmla="*/ 20320 w 102869"/>
                <a:gd name="connsiteY1" fmla="*/ 19050 h 118109"/>
                <a:gd name="connsiteX2" fmla="*/ 20320 w 102869"/>
                <a:gd name="connsiteY2" fmla="*/ 27940 h 118109"/>
                <a:gd name="connsiteX3" fmla="*/ 20320 w 102869"/>
                <a:gd name="connsiteY3" fmla="*/ 27940 h 118109"/>
                <a:gd name="connsiteX4" fmla="*/ 63500 w 102869"/>
                <a:gd name="connsiteY4" fmla="*/ 0 h 118109"/>
                <a:gd name="connsiteX5" fmla="*/ 102870 w 102869"/>
                <a:gd name="connsiteY5" fmla="*/ 45720 h 118109"/>
                <a:gd name="connsiteX6" fmla="*/ 102870 w 102869"/>
                <a:gd name="connsiteY6" fmla="*/ 118110 h 118109"/>
                <a:gd name="connsiteX7" fmla="*/ 81280 w 102869"/>
                <a:gd name="connsiteY7" fmla="*/ 118110 h 118109"/>
                <a:gd name="connsiteX8" fmla="*/ 81280 w 102869"/>
                <a:gd name="connsiteY8" fmla="*/ 50800 h 118109"/>
                <a:gd name="connsiteX9" fmla="*/ 59690 w 102869"/>
                <a:gd name="connsiteY9" fmla="*/ 20320 h 118109"/>
                <a:gd name="connsiteX10" fmla="*/ 21590 w 102869"/>
                <a:gd name="connsiteY10" fmla="*/ 60960 h 118109"/>
                <a:gd name="connsiteX11" fmla="*/ 21590 w 102869"/>
                <a:gd name="connsiteY11" fmla="*/ 116840 h 118109"/>
                <a:gd name="connsiteX12" fmla="*/ 0 w 102869"/>
                <a:gd name="connsiteY12" fmla="*/ 116840 h 118109"/>
                <a:gd name="connsiteX13" fmla="*/ 0 w 102869"/>
                <a:gd name="connsiteY13" fmla="*/ 2540 h 118109"/>
                <a:gd name="connsiteX14" fmla="*/ 20320 w 102869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 409">
              <a:extLst>
                <a:ext uri="{FF2B5EF4-FFF2-40B4-BE49-F238E27FC236}">
                  <a16:creationId xmlns:a16="http://schemas.microsoft.com/office/drawing/2014/main" id="{045AB44A-B2E3-031C-1796-CDB460F192DD}"/>
                </a:ext>
              </a:extLst>
            </p:cNvPr>
            <p:cNvSpPr/>
            <p:nvPr/>
          </p:nvSpPr>
          <p:spPr>
            <a:xfrm>
              <a:off x="8741409" y="6123940"/>
              <a:ext cx="102870" cy="118109"/>
            </a:xfrm>
            <a:custGeom>
              <a:avLst/>
              <a:gdLst>
                <a:gd name="connsiteX0" fmla="*/ 20320 w 102870"/>
                <a:gd name="connsiteY0" fmla="*/ 2540 h 118109"/>
                <a:gd name="connsiteX1" fmla="*/ 20320 w 102870"/>
                <a:gd name="connsiteY1" fmla="*/ 19050 h 118109"/>
                <a:gd name="connsiteX2" fmla="*/ 20320 w 102870"/>
                <a:gd name="connsiteY2" fmla="*/ 27940 h 118109"/>
                <a:gd name="connsiteX3" fmla="*/ 20320 w 102870"/>
                <a:gd name="connsiteY3" fmla="*/ 27940 h 118109"/>
                <a:gd name="connsiteX4" fmla="*/ 63500 w 102870"/>
                <a:gd name="connsiteY4" fmla="*/ 0 h 118109"/>
                <a:gd name="connsiteX5" fmla="*/ 102870 w 102870"/>
                <a:gd name="connsiteY5" fmla="*/ 45720 h 118109"/>
                <a:gd name="connsiteX6" fmla="*/ 102870 w 102870"/>
                <a:gd name="connsiteY6" fmla="*/ 118110 h 118109"/>
                <a:gd name="connsiteX7" fmla="*/ 81280 w 102870"/>
                <a:gd name="connsiteY7" fmla="*/ 118110 h 118109"/>
                <a:gd name="connsiteX8" fmla="*/ 81280 w 102870"/>
                <a:gd name="connsiteY8" fmla="*/ 50800 h 118109"/>
                <a:gd name="connsiteX9" fmla="*/ 59690 w 102870"/>
                <a:gd name="connsiteY9" fmla="*/ 20320 h 118109"/>
                <a:gd name="connsiteX10" fmla="*/ 21590 w 102870"/>
                <a:gd name="connsiteY10" fmla="*/ 60960 h 118109"/>
                <a:gd name="connsiteX11" fmla="*/ 21590 w 102870"/>
                <a:gd name="connsiteY11" fmla="*/ 116840 h 118109"/>
                <a:gd name="connsiteX12" fmla="*/ 0 w 102870"/>
                <a:gd name="connsiteY12" fmla="*/ 116840 h 118109"/>
                <a:gd name="connsiteX13" fmla="*/ 0 w 102870"/>
                <a:gd name="connsiteY13" fmla="*/ 2540 h 118109"/>
                <a:gd name="connsiteX14" fmla="*/ 20320 w 102870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 410">
              <a:extLst>
                <a:ext uri="{FF2B5EF4-FFF2-40B4-BE49-F238E27FC236}">
                  <a16:creationId xmlns:a16="http://schemas.microsoft.com/office/drawing/2014/main" id="{196E286A-697E-846A-39EA-6CA14F351EEE}"/>
                </a:ext>
              </a:extLst>
            </p:cNvPr>
            <p:cNvSpPr/>
            <p:nvPr/>
          </p:nvSpPr>
          <p:spPr>
            <a:xfrm>
              <a:off x="8872219" y="612520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1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1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5880 w 107950"/>
                <a:gd name="connsiteY10" fmla="*/ 16510 h 119380"/>
                <a:gd name="connsiteX11" fmla="*/ 22861 w 107950"/>
                <a:gd name="connsiteY11" fmla="*/ 48260 h 119380"/>
                <a:gd name="connsiteX12" fmla="*/ 87630 w 107950"/>
                <a:gd name="connsiteY12" fmla="*/ 48260 h 119380"/>
                <a:gd name="connsiteX13" fmla="*/ 5715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1" y="63500"/>
                  </a:lnTo>
                  <a:cubicBezTo>
                    <a:pt x="22861" y="86360"/>
                    <a:pt x="38100" y="100330"/>
                    <a:pt x="62230" y="100330"/>
                  </a:cubicBezTo>
                  <a:cubicBezTo>
                    <a:pt x="86361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1" y="119380"/>
                    <a:pt x="60961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1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 411">
              <a:extLst>
                <a:ext uri="{FF2B5EF4-FFF2-40B4-BE49-F238E27FC236}">
                  <a16:creationId xmlns:a16="http://schemas.microsoft.com/office/drawing/2014/main" id="{EF29A072-316D-CF72-56B8-A9324E609F15}"/>
                </a:ext>
              </a:extLst>
            </p:cNvPr>
            <p:cNvSpPr/>
            <p:nvPr/>
          </p:nvSpPr>
          <p:spPr>
            <a:xfrm>
              <a:off x="9011919" y="6076950"/>
              <a:ext cx="44450" cy="167640"/>
            </a:xfrm>
            <a:custGeom>
              <a:avLst/>
              <a:gdLst>
                <a:gd name="connsiteX0" fmla="*/ 0 w 44450"/>
                <a:gd name="connsiteY0" fmla="*/ 0 h 167640"/>
                <a:gd name="connsiteX1" fmla="*/ 21590 w 44450"/>
                <a:gd name="connsiteY1" fmla="*/ 0 h 167640"/>
                <a:gd name="connsiteX2" fmla="*/ 21590 w 44450"/>
                <a:gd name="connsiteY2" fmla="*/ 130810 h 167640"/>
                <a:gd name="connsiteX3" fmla="*/ 34290 w 44450"/>
                <a:gd name="connsiteY3" fmla="*/ 148590 h 167640"/>
                <a:gd name="connsiteX4" fmla="*/ 44450 w 44450"/>
                <a:gd name="connsiteY4" fmla="*/ 147320 h 167640"/>
                <a:gd name="connsiteX5" fmla="*/ 44450 w 44450"/>
                <a:gd name="connsiteY5" fmla="*/ 165100 h 167640"/>
                <a:gd name="connsiteX6" fmla="*/ 29211 w 44450"/>
                <a:gd name="connsiteY6" fmla="*/ 167640 h 167640"/>
                <a:gd name="connsiteX7" fmla="*/ 0 w 44450"/>
                <a:gd name="connsiteY7" fmla="*/ 135890 h 167640"/>
                <a:gd name="connsiteX8" fmla="*/ 0 w 44450"/>
                <a:gd name="connsiteY8" fmla="*/ 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40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1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 412">
              <a:extLst>
                <a:ext uri="{FF2B5EF4-FFF2-40B4-BE49-F238E27FC236}">
                  <a16:creationId xmlns:a16="http://schemas.microsoft.com/office/drawing/2014/main" id="{097AA1A0-4E47-B28A-32E4-30ADFACB288A}"/>
                </a:ext>
              </a:extLst>
            </p:cNvPr>
            <p:cNvSpPr/>
            <p:nvPr/>
          </p:nvSpPr>
          <p:spPr>
            <a:xfrm>
              <a:off x="9072880" y="6125209"/>
              <a:ext cx="78739" cy="119380"/>
            </a:xfrm>
            <a:custGeom>
              <a:avLst/>
              <a:gdLst>
                <a:gd name="connsiteX0" fmla="*/ 34289 w 78739"/>
                <a:gd name="connsiteY0" fmla="*/ 67310 h 119380"/>
                <a:gd name="connsiteX1" fmla="*/ 0 w 78739"/>
                <a:gd name="connsiteY1" fmla="*/ 31750 h 119380"/>
                <a:gd name="connsiteX2" fmla="*/ 40639 w 78739"/>
                <a:gd name="connsiteY2" fmla="*/ 0 h 119380"/>
                <a:gd name="connsiteX3" fmla="*/ 72389 w 78739"/>
                <a:gd name="connsiteY3" fmla="*/ 6350 h 119380"/>
                <a:gd name="connsiteX4" fmla="*/ 72389 w 78739"/>
                <a:gd name="connsiteY4" fmla="*/ 25400 h 119380"/>
                <a:gd name="connsiteX5" fmla="*/ 41910 w 78739"/>
                <a:gd name="connsiteY5" fmla="*/ 17780 h 119380"/>
                <a:gd name="connsiteX6" fmla="*/ 19050 w 78739"/>
                <a:gd name="connsiteY6" fmla="*/ 33020 h 119380"/>
                <a:gd name="connsiteX7" fmla="*/ 43180 w 78739"/>
                <a:gd name="connsiteY7" fmla="*/ 52070 h 119380"/>
                <a:gd name="connsiteX8" fmla="*/ 78739 w 78739"/>
                <a:gd name="connsiteY8" fmla="*/ 87630 h 119380"/>
                <a:gd name="connsiteX9" fmla="*/ 36830 w 78739"/>
                <a:gd name="connsiteY9" fmla="*/ 119380 h 119380"/>
                <a:gd name="connsiteX10" fmla="*/ 0 w 78739"/>
                <a:gd name="connsiteY10" fmla="*/ 111760 h 119380"/>
                <a:gd name="connsiteX11" fmla="*/ 0 w 78739"/>
                <a:gd name="connsiteY11" fmla="*/ 92710 h 119380"/>
                <a:gd name="connsiteX12" fmla="*/ 36830 w 78739"/>
                <a:gd name="connsiteY12" fmla="*/ 101600 h 119380"/>
                <a:gd name="connsiteX13" fmla="*/ 59689 w 78739"/>
                <a:gd name="connsiteY13" fmla="*/ 86360 h 119380"/>
                <a:gd name="connsiteX14" fmla="*/ 34289 w 78739"/>
                <a:gd name="connsiteY14" fmla="*/ 673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19380">
                  <a:moveTo>
                    <a:pt x="34289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39" y="0"/>
                  </a:cubicBezTo>
                  <a:cubicBezTo>
                    <a:pt x="63500" y="0"/>
                    <a:pt x="64770" y="3810"/>
                    <a:pt x="72389" y="6350"/>
                  </a:cubicBezTo>
                  <a:lnTo>
                    <a:pt x="72389" y="25400"/>
                  </a:lnTo>
                  <a:cubicBezTo>
                    <a:pt x="64770" y="21590"/>
                    <a:pt x="53339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39" y="68580"/>
                    <a:pt x="78739" y="87630"/>
                  </a:cubicBezTo>
                  <a:cubicBezTo>
                    <a:pt x="78739" y="106680"/>
                    <a:pt x="62230" y="119380"/>
                    <a:pt x="36830" y="119380"/>
                  </a:cubicBezTo>
                  <a:cubicBezTo>
                    <a:pt x="11430" y="119380"/>
                    <a:pt x="8889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89" y="97790"/>
                    <a:pt x="59689" y="86360"/>
                  </a:cubicBezTo>
                  <a:cubicBezTo>
                    <a:pt x="59689" y="74930"/>
                    <a:pt x="50800" y="72390"/>
                    <a:pt x="34289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 413">
              <a:extLst>
                <a:ext uri="{FF2B5EF4-FFF2-40B4-BE49-F238E27FC236}">
                  <a16:creationId xmlns:a16="http://schemas.microsoft.com/office/drawing/2014/main" id="{A7031A8F-EB9A-3E92-3119-3392F45CA34F}"/>
                </a:ext>
              </a:extLst>
            </p:cNvPr>
            <p:cNvSpPr/>
            <p:nvPr/>
          </p:nvSpPr>
          <p:spPr>
            <a:xfrm>
              <a:off x="9173209" y="6217920"/>
              <a:ext cx="25400" cy="25400"/>
            </a:xfrm>
            <a:custGeom>
              <a:avLst/>
              <a:gdLst>
                <a:gd name="connsiteX0" fmla="*/ 12700 w 25400"/>
                <a:gd name="connsiteY0" fmla="*/ 0 h 25400"/>
                <a:gd name="connsiteX1" fmla="*/ 25400 w 25400"/>
                <a:gd name="connsiteY1" fmla="*/ 12700 h 25400"/>
                <a:gd name="connsiteX2" fmla="*/ 12700 w 25400"/>
                <a:gd name="connsiteY2" fmla="*/ 25400 h 25400"/>
                <a:gd name="connsiteX3" fmla="*/ 0 w 25400"/>
                <a:gd name="connsiteY3" fmla="*/ 12700 h 25400"/>
                <a:gd name="connsiteX4" fmla="*/ 12700 w 25400"/>
                <a:gd name="connsiteY4" fmla="*/ 0 h 2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00" h="2540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15" name="Graphic 4">
            <a:extLst>
              <a:ext uri="{FF2B5EF4-FFF2-40B4-BE49-F238E27FC236}">
                <a16:creationId xmlns:a16="http://schemas.microsoft.com/office/drawing/2014/main" id="{775064D5-2027-5709-84C3-E8DBB5B4A315}"/>
              </a:ext>
            </a:extLst>
          </p:cNvPr>
          <p:cNvGrpSpPr/>
          <p:nvPr/>
        </p:nvGrpSpPr>
        <p:grpSpPr>
          <a:xfrm>
            <a:off x="760730" y="4437379"/>
            <a:ext cx="4281169" cy="285750"/>
            <a:chOff x="760730" y="4437379"/>
            <a:chExt cx="4281169" cy="285750"/>
          </a:xfrm>
          <a:solidFill>
            <a:srgbClr val="8B0E04"/>
          </a:solidFill>
        </p:grpSpPr>
        <p:sp>
          <p:nvSpPr>
            <p:cNvPr id="416" name="Freeform 415">
              <a:extLst>
                <a:ext uri="{FF2B5EF4-FFF2-40B4-BE49-F238E27FC236}">
                  <a16:creationId xmlns:a16="http://schemas.microsoft.com/office/drawing/2014/main" id="{41AC7E3F-252F-9A80-27B7-B77AF43D22FA}"/>
                </a:ext>
              </a:extLst>
            </p:cNvPr>
            <p:cNvSpPr/>
            <p:nvPr/>
          </p:nvSpPr>
          <p:spPr>
            <a:xfrm>
              <a:off x="760730" y="4442459"/>
              <a:ext cx="219709" cy="274320"/>
            </a:xfrm>
            <a:custGeom>
              <a:avLst/>
              <a:gdLst>
                <a:gd name="connsiteX0" fmla="*/ 219710 w 219709"/>
                <a:gd name="connsiteY0" fmla="*/ 0 h 274320"/>
                <a:gd name="connsiteX1" fmla="*/ 219710 w 219709"/>
                <a:gd name="connsiteY1" fmla="*/ 67310 h 274320"/>
                <a:gd name="connsiteX2" fmla="*/ 149860 w 219709"/>
                <a:gd name="connsiteY2" fmla="*/ 67310 h 274320"/>
                <a:gd name="connsiteX3" fmla="*/ 149860 w 219709"/>
                <a:gd name="connsiteY3" fmla="*/ 274320 h 274320"/>
                <a:gd name="connsiteX4" fmla="*/ 69850 w 219709"/>
                <a:gd name="connsiteY4" fmla="*/ 274320 h 274320"/>
                <a:gd name="connsiteX5" fmla="*/ 69850 w 219709"/>
                <a:gd name="connsiteY5" fmla="*/ 67310 h 274320"/>
                <a:gd name="connsiteX6" fmla="*/ 0 w 219709"/>
                <a:gd name="connsiteY6" fmla="*/ 67310 h 274320"/>
                <a:gd name="connsiteX7" fmla="*/ 0 w 219709"/>
                <a:gd name="connsiteY7" fmla="*/ 0 h 274320"/>
                <a:gd name="connsiteX8" fmla="*/ 219710 w 219709"/>
                <a:gd name="connsiteY8" fmla="*/ 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709" h="274320">
                  <a:moveTo>
                    <a:pt x="219710" y="0"/>
                  </a:moveTo>
                  <a:lnTo>
                    <a:pt x="219710" y="67310"/>
                  </a:lnTo>
                  <a:lnTo>
                    <a:pt x="149860" y="67310"/>
                  </a:lnTo>
                  <a:lnTo>
                    <a:pt x="149860" y="274320"/>
                  </a:lnTo>
                  <a:lnTo>
                    <a:pt x="69850" y="274320"/>
                  </a:lnTo>
                  <a:lnTo>
                    <a:pt x="69850" y="67310"/>
                  </a:lnTo>
                  <a:lnTo>
                    <a:pt x="0" y="67310"/>
                  </a:lnTo>
                  <a:lnTo>
                    <a:pt x="0" y="0"/>
                  </a:lnTo>
                  <a:lnTo>
                    <a:pt x="219710" y="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 416">
              <a:extLst>
                <a:ext uri="{FF2B5EF4-FFF2-40B4-BE49-F238E27FC236}">
                  <a16:creationId xmlns:a16="http://schemas.microsoft.com/office/drawing/2014/main" id="{70985195-722E-6DA5-9EE3-7E8FEFF71ACE}"/>
                </a:ext>
              </a:extLst>
            </p:cNvPr>
            <p:cNvSpPr/>
            <p:nvPr/>
          </p:nvSpPr>
          <p:spPr>
            <a:xfrm>
              <a:off x="1023619" y="4442459"/>
              <a:ext cx="80010" cy="274320"/>
            </a:xfrm>
            <a:custGeom>
              <a:avLst/>
              <a:gdLst>
                <a:gd name="connsiteX0" fmla="*/ 80010 w 80010"/>
                <a:gd name="connsiteY0" fmla="*/ 274320 h 274320"/>
                <a:gd name="connsiteX1" fmla="*/ 0 w 80010"/>
                <a:gd name="connsiteY1" fmla="*/ 274320 h 274320"/>
                <a:gd name="connsiteX2" fmla="*/ 0 w 80010"/>
                <a:gd name="connsiteY2" fmla="*/ 0 h 274320"/>
                <a:gd name="connsiteX3" fmla="*/ 80010 w 80010"/>
                <a:gd name="connsiteY3" fmla="*/ 0 h 274320"/>
                <a:gd name="connsiteX4" fmla="*/ 80010 w 80010"/>
                <a:gd name="connsiteY4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10" h="274320">
                  <a:moveTo>
                    <a:pt x="80010" y="274320"/>
                  </a:moveTo>
                  <a:lnTo>
                    <a:pt x="0" y="274320"/>
                  </a:lnTo>
                  <a:lnTo>
                    <a:pt x="0" y="0"/>
                  </a:lnTo>
                  <a:lnTo>
                    <a:pt x="80010" y="0"/>
                  </a:lnTo>
                  <a:lnTo>
                    <a:pt x="80010" y="27432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 417">
              <a:extLst>
                <a:ext uri="{FF2B5EF4-FFF2-40B4-BE49-F238E27FC236}">
                  <a16:creationId xmlns:a16="http://schemas.microsoft.com/office/drawing/2014/main" id="{3A6DCF39-308C-C61C-8686-118A3D95D410}"/>
                </a:ext>
              </a:extLst>
            </p:cNvPr>
            <p:cNvSpPr/>
            <p:nvPr/>
          </p:nvSpPr>
          <p:spPr>
            <a:xfrm>
              <a:off x="1146810" y="4442459"/>
              <a:ext cx="219709" cy="274320"/>
            </a:xfrm>
            <a:custGeom>
              <a:avLst/>
              <a:gdLst>
                <a:gd name="connsiteX0" fmla="*/ 219710 w 219709"/>
                <a:gd name="connsiteY0" fmla="*/ 0 h 274320"/>
                <a:gd name="connsiteX1" fmla="*/ 219710 w 219709"/>
                <a:gd name="connsiteY1" fmla="*/ 67310 h 274320"/>
                <a:gd name="connsiteX2" fmla="*/ 149860 w 219709"/>
                <a:gd name="connsiteY2" fmla="*/ 67310 h 274320"/>
                <a:gd name="connsiteX3" fmla="*/ 149860 w 219709"/>
                <a:gd name="connsiteY3" fmla="*/ 274320 h 274320"/>
                <a:gd name="connsiteX4" fmla="*/ 69850 w 219709"/>
                <a:gd name="connsiteY4" fmla="*/ 274320 h 274320"/>
                <a:gd name="connsiteX5" fmla="*/ 69850 w 219709"/>
                <a:gd name="connsiteY5" fmla="*/ 67310 h 274320"/>
                <a:gd name="connsiteX6" fmla="*/ 0 w 219709"/>
                <a:gd name="connsiteY6" fmla="*/ 67310 h 274320"/>
                <a:gd name="connsiteX7" fmla="*/ 0 w 219709"/>
                <a:gd name="connsiteY7" fmla="*/ 0 h 274320"/>
                <a:gd name="connsiteX8" fmla="*/ 219710 w 219709"/>
                <a:gd name="connsiteY8" fmla="*/ 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709" h="274320">
                  <a:moveTo>
                    <a:pt x="219710" y="0"/>
                  </a:moveTo>
                  <a:lnTo>
                    <a:pt x="219710" y="67310"/>
                  </a:lnTo>
                  <a:lnTo>
                    <a:pt x="149860" y="67310"/>
                  </a:lnTo>
                  <a:lnTo>
                    <a:pt x="149860" y="274320"/>
                  </a:lnTo>
                  <a:lnTo>
                    <a:pt x="69850" y="274320"/>
                  </a:lnTo>
                  <a:lnTo>
                    <a:pt x="69850" y="67310"/>
                  </a:lnTo>
                  <a:lnTo>
                    <a:pt x="0" y="67310"/>
                  </a:lnTo>
                  <a:lnTo>
                    <a:pt x="0" y="0"/>
                  </a:lnTo>
                  <a:lnTo>
                    <a:pt x="219710" y="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 418">
              <a:extLst>
                <a:ext uri="{FF2B5EF4-FFF2-40B4-BE49-F238E27FC236}">
                  <a16:creationId xmlns:a16="http://schemas.microsoft.com/office/drawing/2014/main" id="{0E1CAC3E-BA22-04F9-5468-B6886E40881C}"/>
                </a:ext>
              </a:extLst>
            </p:cNvPr>
            <p:cNvSpPr/>
            <p:nvPr/>
          </p:nvSpPr>
          <p:spPr>
            <a:xfrm>
              <a:off x="1408430" y="4442459"/>
              <a:ext cx="173989" cy="274320"/>
            </a:xfrm>
            <a:custGeom>
              <a:avLst/>
              <a:gdLst>
                <a:gd name="connsiteX0" fmla="*/ 0 w 173989"/>
                <a:gd name="connsiteY0" fmla="*/ 274320 h 274320"/>
                <a:gd name="connsiteX1" fmla="*/ 0 w 173989"/>
                <a:gd name="connsiteY1" fmla="*/ 0 h 274320"/>
                <a:gd name="connsiteX2" fmla="*/ 80010 w 173989"/>
                <a:gd name="connsiteY2" fmla="*/ 0 h 274320"/>
                <a:gd name="connsiteX3" fmla="*/ 80010 w 173989"/>
                <a:gd name="connsiteY3" fmla="*/ 207010 h 274320"/>
                <a:gd name="connsiteX4" fmla="*/ 173990 w 173989"/>
                <a:gd name="connsiteY4" fmla="*/ 207010 h 274320"/>
                <a:gd name="connsiteX5" fmla="*/ 173990 w 173989"/>
                <a:gd name="connsiteY5" fmla="*/ 274320 h 274320"/>
                <a:gd name="connsiteX6" fmla="*/ 1270 w 173989"/>
                <a:gd name="connsiteY6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3989" h="274320">
                  <a:moveTo>
                    <a:pt x="0" y="274320"/>
                  </a:moveTo>
                  <a:lnTo>
                    <a:pt x="0" y="0"/>
                  </a:lnTo>
                  <a:lnTo>
                    <a:pt x="80010" y="0"/>
                  </a:lnTo>
                  <a:lnTo>
                    <a:pt x="80010" y="207010"/>
                  </a:lnTo>
                  <a:lnTo>
                    <a:pt x="173990" y="207010"/>
                  </a:lnTo>
                  <a:lnTo>
                    <a:pt x="173990" y="274320"/>
                  </a:lnTo>
                  <a:lnTo>
                    <a:pt x="1270" y="27432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 419">
              <a:extLst>
                <a:ext uri="{FF2B5EF4-FFF2-40B4-BE49-F238E27FC236}">
                  <a16:creationId xmlns:a16="http://schemas.microsoft.com/office/drawing/2014/main" id="{3672D938-118B-46C4-3ED7-51790E91F4B9}"/>
                </a:ext>
              </a:extLst>
            </p:cNvPr>
            <p:cNvSpPr/>
            <p:nvPr/>
          </p:nvSpPr>
          <p:spPr>
            <a:xfrm>
              <a:off x="1626870" y="4442459"/>
              <a:ext cx="189229" cy="274320"/>
            </a:xfrm>
            <a:custGeom>
              <a:avLst/>
              <a:gdLst>
                <a:gd name="connsiteX0" fmla="*/ 0 w 189229"/>
                <a:gd name="connsiteY0" fmla="*/ 0 h 274320"/>
                <a:gd name="connsiteX1" fmla="*/ 184150 w 189229"/>
                <a:gd name="connsiteY1" fmla="*/ 0 h 274320"/>
                <a:gd name="connsiteX2" fmla="*/ 184150 w 189229"/>
                <a:gd name="connsiteY2" fmla="*/ 67310 h 274320"/>
                <a:gd name="connsiteX3" fmla="*/ 80010 w 189229"/>
                <a:gd name="connsiteY3" fmla="*/ 67310 h 274320"/>
                <a:gd name="connsiteX4" fmla="*/ 80010 w 189229"/>
                <a:gd name="connsiteY4" fmla="*/ 104140 h 274320"/>
                <a:gd name="connsiteX5" fmla="*/ 168910 w 189229"/>
                <a:gd name="connsiteY5" fmla="*/ 104140 h 274320"/>
                <a:gd name="connsiteX6" fmla="*/ 168910 w 189229"/>
                <a:gd name="connsiteY6" fmla="*/ 166370 h 274320"/>
                <a:gd name="connsiteX7" fmla="*/ 80010 w 189229"/>
                <a:gd name="connsiteY7" fmla="*/ 166370 h 274320"/>
                <a:gd name="connsiteX8" fmla="*/ 80010 w 189229"/>
                <a:gd name="connsiteY8" fmla="*/ 207010 h 274320"/>
                <a:gd name="connsiteX9" fmla="*/ 189230 w 189229"/>
                <a:gd name="connsiteY9" fmla="*/ 207010 h 274320"/>
                <a:gd name="connsiteX10" fmla="*/ 189230 w 189229"/>
                <a:gd name="connsiteY10" fmla="*/ 274320 h 274320"/>
                <a:gd name="connsiteX11" fmla="*/ 0 w 189229"/>
                <a:gd name="connsiteY11" fmla="*/ 274320 h 274320"/>
                <a:gd name="connsiteX12" fmla="*/ 0 w 189229"/>
                <a:gd name="connsiteY12" fmla="*/ 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229" h="274320">
                  <a:moveTo>
                    <a:pt x="0" y="0"/>
                  </a:moveTo>
                  <a:lnTo>
                    <a:pt x="184150" y="0"/>
                  </a:lnTo>
                  <a:lnTo>
                    <a:pt x="184150" y="67310"/>
                  </a:lnTo>
                  <a:lnTo>
                    <a:pt x="80010" y="67310"/>
                  </a:lnTo>
                  <a:lnTo>
                    <a:pt x="80010" y="104140"/>
                  </a:lnTo>
                  <a:lnTo>
                    <a:pt x="168910" y="104140"/>
                  </a:lnTo>
                  <a:lnTo>
                    <a:pt x="168910" y="166370"/>
                  </a:lnTo>
                  <a:lnTo>
                    <a:pt x="80010" y="166370"/>
                  </a:lnTo>
                  <a:lnTo>
                    <a:pt x="80010" y="207010"/>
                  </a:lnTo>
                  <a:lnTo>
                    <a:pt x="189230" y="207010"/>
                  </a:lnTo>
                  <a:lnTo>
                    <a:pt x="189230" y="274320"/>
                  </a:lnTo>
                  <a:lnTo>
                    <a:pt x="0" y="2743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 420">
              <a:extLst>
                <a:ext uri="{FF2B5EF4-FFF2-40B4-BE49-F238E27FC236}">
                  <a16:creationId xmlns:a16="http://schemas.microsoft.com/office/drawing/2014/main" id="{98D5DA84-4ED8-0338-BCBE-976ECEE0964D}"/>
                </a:ext>
              </a:extLst>
            </p:cNvPr>
            <p:cNvSpPr/>
            <p:nvPr/>
          </p:nvSpPr>
          <p:spPr>
            <a:xfrm>
              <a:off x="1912620" y="4442459"/>
              <a:ext cx="290829" cy="278130"/>
            </a:xfrm>
            <a:custGeom>
              <a:avLst/>
              <a:gdLst>
                <a:gd name="connsiteX0" fmla="*/ 203200 w 290829"/>
                <a:gd name="connsiteY0" fmla="*/ 0 h 278130"/>
                <a:gd name="connsiteX1" fmla="*/ 290830 w 290829"/>
                <a:gd name="connsiteY1" fmla="*/ 0 h 278130"/>
                <a:gd name="connsiteX2" fmla="*/ 147320 w 290829"/>
                <a:gd name="connsiteY2" fmla="*/ 278130 h 278130"/>
                <a:gd name="connsiteX3" fmla="*/ 143510 w 290829"/>
                <a:gd name="connsiteY3" fmla="*/ 278130 h 278130"/>
                <a:gd name="connsiteX4" fmla="*/ 0 w 290829"/>
                <a:gd name="connsiteY4" fmla="*/ 0 h 278130"/>
                <a:gd name="connsiteX5" fmla="*/ 87630 w 290829"/>
                <a:gd name="connsiteY5" fmla="*/ 0 h 278130"/>
                <a:gd name="connsiteX6" fmla="*/ 121920 w 290829"/>
                <a:gd name="connsiteY6" fmla="*/ 72390 h 278130"/>
                <a:gd name="connsiteX7" fmla="*/ 144780 w 290829"/>
                <a:gd name="connsiteY7" fmla="*/ 129540 h 278130"/>
                <a:gd name="connsiteX8" fmla="*/ 144780 w 290829"/>
                <a:gd name="connsiteY8" fmla="*/ 129540 h 278130"/>
                <a:gd name="connsiteX9" fmla="*/ 167640 w 290829"/>
                <a:gd name="connsiteY9" fmla="*/ 72390 h 278130"/>
                <a:gd name="connsiteX10" fmla="*/ 201930 w 290829"/>
                <a:gd name="connsiteY10" fmla="*/ 0 h 278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0829" h="278130">
                  <a:moveTo>
                    <a:pt x="203200" y="0"/>
                  </a:moveTo>
                  <a:lnTo>
                    <a:pt x="290830" y="0"/>
                  </a:lnTo>
                  <a:lnTo>
                    <a:pt x="147320" y="278130"/>
                  </a:lnTo>
                  <a:lnTo>
                    <a:pt x="143510" y="278130"/>
                  </a:lnTo>
                  <a:lnTo>
                    <a:pt x="0" y="0"/>
                  </a:lnTo>
                  <a:lnTo>
                    <a:pt x="87630" y="0"/>
                  </a:lnTo>
                  <a:lnTo>
                    <a:pt x="121920" y="72390"/>
                  </a:lnTo>
                  <a:cubicBezTo>
                    <a:pt x="132080" y="92710"/>
                    <a:pt x="140970" y="115570"/>
                    <a:pt x="144780" y="129540"/>
                  </a:cubicBezTo>
                  <a:lnTo>
                    <a:pt x="144780" y="129540"/>
                  </a:lnTo>
                  <a:cubicBezTo>
                    <a:pt x="148590" y="115570"/>
                    <a:pt x="158750" y="92710"/>
                    <a:pt x="167640" y="72390"/>
                  </a:cubicBezTo>
                  <a:lnTo>
                    <a:pt x="201930" y="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 421">
              <a:extLst>
                <a:ext uri="{FF2B5EF4-FFF2-40B4-BE49-F238E27FC236}">
                  <a16:creationId xmlns:a16="http://schemas.microsoft.com/office/drawing/2014/main" id="{026EC874-3D76-1455-DAB4-087235D69C43}"/>
                </a:ext>
              </a:extLst>
            </p:cNvPr>
            <p:cNvSpPr/>
            <p:nvPr/>
          </p:nvSpPr>
          <p:spPr>
            <a:xfrm>
              <a:off x="2233929" y="4442459"/>
              <a:ext cx="80010" cy="274320"/>
            </a:xfrm>
            <a:custGeom>
              <a:avLst/>
              <a:gdLst>
                <a:gd name="connsiteX0" fmla="*/ 80010 w 80010"/>
                <a:gd name="connsiteY0" fmla="*/ 274320 h 274320"/>
                <a:gd name="connsiteX1" fmla="*/ 0 w 80010"/>
                <a:gd name="connsiteY1" fmla="*/ 274320 h 274320"/>
                <a:gd name="connsiteX2" fmla="*/ 0 w 80010"/>
                <a:gd name="connsiteY2" fmla="*/ 0 h 274320"/>
                <a:gd name="connsiteX3" fmla="*/ 80010 w 80010"/>
                <a:gd name="connsiteY3" fmla="*/ 0 h 274320"/>
                <a:gd name="connsiteX4" fmla="*/ 80010 w 80010"/>
                <a:gd name="connsiteY4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10" h="274320">
                  <a:moveTo>
                    <a:pt x="80010" y="274320"/>
                  </a:moveTo>
                  <a:lnTo>
                    <a:pt x="0" y="274320"/>
                  </a:lnTo>
                  <a:lnTo>
                    <a:pt x="0" y="0"/>
                  </a:lnTo>
                  <a:lnTo>
                    <a:pt x="80010" y="0"/>
                  </a:lnTo>
                  <a:lnTo>
                    <a:pt x="80010" y="27432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 422">
              <a:extLst>
                <a:ext uri="{FF2B5EF4-FFF2-40B4-BE49-F238E27FC236}">
                  <a16:creationId xmlns:a16="http://schemas.microsoft.com/office/drawing/2014/main" id="{7F5FBF5A-AC22-8A44-A895-637D82CC9060}"/>
                </a:ext>
              </a:extLst>
            </p:cNvPr>
            <p:cNvSpPr/>
            <p:nvPr/>
          </p:nvSpPr>
          <p:spPr>
            <a:xfrm>
              <a:off x="2442210" y="4437379"/>
              <a:ext cx="226060" cy="285750"/>
            </a:xfrm>
            <a:custGeom>
              <a:avLst/>
              <a:gdLst>
                <a:gd name="connsiteX0" fmla="*/ 147320 w 226060"/>
                <a:gd name="connsiteY0" fmla="*/ 0 h 285750"/>
                <a:gd name="connsiteX1" fmla="*/ 224790 w 226060"/>
                <a:gd name="connsiteY1" fmla="*/ 17780 h 285750"/>
                <a:gd name="connsiteX2" fmla="*/ 224790 w 226060"/>
                <a:gd name="connsiteY2" fmla="*/ 90170 h 285750"/>
                <a:gd name="connsiteX3" fmla="*/ 154940 w 226060"/>
                <a:gd name="connsiteY3" fmla="*/ 72390 h 285750"/>
                <a:gd name="connsiteX4" fmla="*/ 80010 w 226060"/>
                <a:gd name="connsiteY4" fmla="*/ 142240 h 285750"/>
                <a:gd name="connsiteX5" fmla="*/ 149860 w 226060"/>
                <a:gd name="connsiteY5" fmla="*/ 212090 h 285750"/>
                <a:gd name="connsiteX6" fmla="*/ 226060 w 226060"/>
                <a:gd name="connsiteY6" fmla="*/ 194310 h 285750"/>
                <a:gd name="connsiteX7" fmla="*/ 226060 w 226060"/>
                <a:gd name="connsiteY7" fmla="*/ 267970 h 285750"/>
                <a:gd name="connsiteX8" fmla="*/ 142240 w 226060"/>
                <a:gd name="connsiteY8" fmla="*/ 285750 h 285750"/>
                <a:gd name="connsiteX9" fmla="*/ 0 w 226060"/>
                <a:gd name="connsiteY9" fmla="*/ 143510 h 285750"/>
                <a:gd name="connsiteX10" fmla="*/ 146050 w 226060"/>
                <a:gd name="connsiteY10" fmla="*/ 127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060" h="285750">
                  <a:moveTo>
                    <a:pt x="147320" y="0"/>
                  </a:moveTo>
                  <a:cubicBezTo>
                    <a:pt x="182880" y="0"/>
                    <a:pt x="205740" y="7620"/>
                    <a:pt x="224790" y="17780"/>
                  </a:cubicBezTo>
                  <a:lnTo>
                    <a:pt x="224790" y="90170"/>
                  </a:lnTo>
                  <a:cubicBezTo>
                    <a:pt x="209550" y="82550"/>
                    <a:pt x="186690" y="72390"/>
                    <a:pt x="154940" y="72390"/>
                  </a:cubicBezTo>
                  <a:cubicBezTo>
                    <a:pt x="106680" y="72390"/>
                    <a:pt x="80010" y="106680"/>
                    <a:pt x="80010" y="142240"/>
                  </a:cubicBezTo>
                  <a:cubicBezTo>
                    <a:pt x="80010" y="177800"/>
                    <a:pt x="105410" y="212090"/>
                    <a:pt x="149860" y="212090"/>
                  </a:cubicBezTo>
                  <a:cubicBezTo>
                    <a:pt x="194310" y="212090"/>
                    <a:pt x="209550" y="201930"/>
                    <a:pt x="226060" y="194310"/>
                  </a:cubicBezTo>
                  <a:lnTo>
                    <a:pt x="226060" y="267970"/>
                  </a:lnTo>
                  <a:cubicBezTo>
                    <a:pt x="207010" y="278130"/>
                    <a:pt x="175260" y="285750"/>
                    <a:pt x="142240" y="285750"/>
                  </a:cubicBezTo>
                  <a:cubicBezTo>
                    <a:pt x="59690" y="285750"/>
                    <a:pt x="0" y="222250"/>
                    <a:pt x="0" y="143510"/>
                  </a:cubicBezTo>
                  <a:cubicBezTo>
                    <a:pt x="0" y="64770"/>
                    <a:pt x="59690" y="1270"/>
                    <a:pt x="146050" y="127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 423">
              <a:extLst>
                <a:ext uri="{FF2B5EF4-FFF2-40B4-BE49-F238E27FC236}">
                  <a16:creationId xmlns:a16="http://schemas.microsoft.com/office/drawing/2014/main" id="{2254657B-6471-FA11-C845-43BBA9ECEBA9}"/>
                </a:ext>
              </a:extLst>
            </p:cNvPr>
            <p:cNvSpPr/>
            <p:nvPr/>
          </p:nvSpPr>
          <p:spPr>
            <a:xfrm>
              <a:off x="2706370" y="4437379"/>
              <a:ext cx="292100" cy="284479"/>
            </a:xfrm>
            <a:custGeom>
              <a:avLst/>
              <a:gdLst>
                <a:gd name="connsiteX0" fmla="*/ 146050 w 292100"/>
                <a:gd name="connsiteY0" fmla="*/ 0 h 284479"/>
                <a:gd name="connsiteX1" fmla="*/ 292100 w 292100"/>
                <a:gd name="connsiteY1" fmla="*/ 142240 h 284479"/>
                <a:gd name="connsiteX2" fmla="*/ 146050 w 292100"/>
                <a:gd name="connsiteY2" fmla="*/ 284480 h 284479"/>
                <a:gd name="connsiteX3" fmla="*/ 0 w 292100"/>
                <a:gd name="connsiteY3" fmla="*/ 142240 h 284479"/>
                <a:gd name="connsiteX4" fmla="*/ 146050 w 292100"/>
                <a:gd name="connsiteY4" fmla="*/ 0 h 284479"/>
                <a:gd name="connsiteX5" fmla="*/ 146050 w 292100"/>
                <a:gd name="connsiteY5" fmla="*/ 212090 h 284479"/>
                <a:gd name="connsiteX6" fmla="*/ 212090 w 292100"/>
                <a:gd name="connsiteY6" fmla="*/ 142240 h 284479"/>
                <a:gd name="connsiteX7" fmla="*/ 146050 w 292100"/>
                <a:gd name="connsiteY7" fmla="*/ 72390 h 284479"/>
                <a:gd name="connsiteX8" fmla="*/ 80010 w 292100"/>
                <a:gd name="connsiteY8" fmla="*/ 142240 h 284479"/>
                <a:gd name="connsiteX9" fmla="*/ 146050 w 292100"/>
                <a:gd name="connsiteY9" fmla="*/ 212090 h 284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00" h="284479">
                  <a:moveTo>
                    <a:pt x="146050" y="0"/>
                  </a:moveTo>
                  <a:cubicBezTo>
                    <a:pt x="232410" y="0"/>
                    <a:pt x="292100" y="64770"/>
                    <a:pt x="292100" y="142240"/>
                  </a:cubicBezTo>
                  <a:cubicBezTo>
                    <a:pt x="292100" y="219710"/>
                    <a:pt x="232410" y="284480"/>
                    <a:pt x="146050" y="284480"/>
                  </a:cubicBezTo>
                  <a:cubicBezTo>
                    <a:pt x="59690" y="284480"/>
                    <a:pt x="0" y="220980"/>
                    <a:pt x="0" y="142240"/>
                  </a:cubicBezTo>
                  <a:cubicBezTo>
                    <a:pt x="0" y="63500"/>
                    <a:pt x="59690" y="0"/>
                    <a:pt x="146050" y="0"/>
                  </a:cubicBezTo>
                  <a:close/>
                  <a:moveTo>
                    <a:pt x="146050" y="212090"/>
                  </a:moveTo>
                  <a:cubicBezTo>
                    <a:pt x="186690" y="212090"/>
                    <a:pt x="212090" y="179070"/>
                    <a:pt x="212090" y="142240"/>
                  </a:cubicBezTo>
                  <a:cubicBezTo>
                    <a:pt x="212090" y="105410"/>
                    <a:pt x="186690" y="72390"/>
                    <a:pt x="146050" y="72390"/>
                  </a:cubicBezTo>
                  <a:cubicBezTo>
                    <a:pt x="105410" y="72390"/>
                    <a:pt x="80010" y="106680"/>
                    <a:pt x="80010" y="142240"/>
                  </a:cubicBezTo>
                  <a:cubicBezTo>
                    <a:pt x="80010" y="177800"/>
                    <a:pt x="106680" y="212090"/>
                    <a:pt x="146050" y="21209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 424">
              <a:extLst>
                <a:ext uri="{FF2B5EF4-FFF2-40B4-BE49-F238E27FC236}">
                  <a16:creationId xmlns:a16="http://schemas.microsoft.com/office/drawing/2014/main" id="{DF6185C1-6DB3-7330-9C4A-3569B507EE8D}"/>
                </a:ext>
              </a:extLst>
            </p:cNvPr>
            <p:cNvSpPr/>
            <p:nvPr/>
          </p:nvSpPr>
          <p:spPr>
            <a:xfrm>
              <a:off x="3046729" y="4439920"/>
              <a:ext cx="276860" cy="278129"/>
            </a:xfrm>
            <a:custGeom>
              <a:avLst/>
              <a:gdLst>
                <a:gd name="connsiteX0" fmla="*/ 76200 w 276860"/>
                <a:gd name="connsiteY0" fmla="*/ 151130 h 278129"/>
                <a:gd name="connsiteX1" fmla="*/ 76200 w 276860"/>
                <a:gd name="connsiteY1" fmla="*/ 278130 h 278129"/>
                <a:gd name="connsiteX2" fmla="*/ 0 w 276860"/>
                <a:gd name="connsiteY2" fmla="*/ 278130 h 278129"/>
                <a:gd name="connsiteX3" fmla="*/ 0 w 276860"/>
                <a:gd name="connsiteY3" fmla="*/ 0 h 278129"/>
                <a:gd name="connsiteX4" fmla="*/ 1270 w 276860"/>
                <a:gd name="connsiteY4" fmla="*/ 0 h 278129"/>
                <a:gd name="connsiteX5" fmla="*/ 138430 w 276860"/>
                <a:gd name="connsiteY5" fmla="*/ 113030 h 278129"/>
                <a:gd name="connsiteX6" fmla="*/ 274320 w 276860"/>
                <a:gd name="connsiteY6" fmla="*/ 0 h 278129"/>
                <a:gd name="connsiteX7" fmla="*/ 276860 w 276860"/>
                <a:gd name="connsiteY7" fmla="*/ 0 h 278129"/>
                <a:gd name="connsiteX8" fmla="*/ 276860 w 276860"/>
                <a:gd name="connsiteY8" fmla="*/ 278130 h 278129"/>
                <a:gd name="connsiteX9" fmla="*/ 200660 w 276860"/>
                <a:gd name="connsiteY9" fmla="*/ 278130 h 278129"/>
                <a:gd name="connsiteX10" fmla="*/ 200660 w 276860"/>
                <a:gd name="connsiteY10" fmla="*/ 151130 h 278129"/>
                <a:gd name="connsiteX11" fmla="*/ 138430 w 276860"/>
                <a:gd name="connsiteY11" fmla="*/ 201930 h 278129"/>
                <a:gd name="connsiteX12" fmla="*/ 76200 w 276860"/>
                <a:gd name="connsiteY12" fmla="*/ 151130 h 27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6860" h="278129">
                  <a:moveTo>
                    <a:pt x="76200" y="151130"/>
                  </a:moveTo>
                  <a:lnTo>
                    <a:pt x="76200" y="278130"/>
                  </a:lnTo>
                  <a:lnTo>
                    <a:pt x="0" y="27813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138430" y="113030"/>
                  </a:lnTo>
                  <a:lnTo>
                    <a:pt x="274320" y="0"/>
                  </a:lnTo>
                  <a:lnTo>
                    <a:pt x="276860" y="0"/>
                  </a:lnTo>
                  <a:lnTo>
                    <a:pt x="276860" y="278130"/>
                  </a:lnTo>
                  <a:lnTo>
                    <a:pt x="200660" y="278130"/>
                  </a:lnTo>
                  <a:lnTo>
                    <a:pt x="200660" y="151130"/>
                  </a:lnTo>
                  <a:lnTo>
                    <a:pt x="138430" y="201930"/>
                  </a:lnTo>
                  <a:lnTo>
                    <a:pt x="76200" y="15113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 425">
              <a:extLst>
                <a:ext uri="{FF2B5EF4-FFF2-40B4-BE49-F238E27FC236}">
                  <a16:creationId xmlns:a16="http://schemas.microsoft.com/office/drawing/2014/main" id="{D6804A85-47D9-74C0-7291-F8627400CAB6}"/>
                </a:ext>
              </a:extLst>
            </p:cNvPr>
            <p:cNvSpPr/>
            <p:nvPr/>
          </p:nvSpPr>
          <p:spPr>
            <a:xfrm>
              <a:off x="3387090" y="4442459"/>
              <a:ext cx="210819" cy="274320"/>
            </a:xfrm>
            <a:custGeom>
              <a:avLst/>
              <a:gdLst>
                <a:gd name="connsiteX0" fmla="*/ 210820 w 210819"/>
                <a:gd name="connsiteY0" fmla="*/ 96520 h 274320"/>
                <a:gd name="connsiteX1" fmla="*/ 93980 w 210819"/>
                <a:gd name="connsiteY1" fmla="*/ 193040 h 274320"/>
                <a:gd name="connsiteX2" fmla="*/ 80010 w 210819"/>
                <a:gd name="connsiteY2" fmla="*/ 193040 h 274320"/>
                <a:gd name="connsiteX3" fmla="*/ 80010 w 210819"/>
                <a:gd name="connsiteY3" fmla="*/ 274320 h 274320"/>
                <a:gd name="connsiteX4" fmla="*/ 0 w 210819"/>
                <a:gd name="connsiteY4" fmla="*/ 274320 h 274320"/>
                <a:gd name="connsiteX5" fmla="*/ 0 w 210819"/>
                <a:gd name="connsiteY5" fmla="*/ 0 h 274320"/>
                <a:gd name="connsiteX6" fmla="*/ 93980 w 210819"/>
                <a:gd name="connsiteY6" fmla="*/ 0 h 274320"/>
                <a:gd name="connsiteX7" fmla="*/ 210820 w 210819"/>
                <a:gd name="connsiteY7" fmla="*/ 96520 h 274320"/>
                <a:gd name="connsiteX8" fmla="*/ 78740 w 210819"/>
                <a:gd name="connsiteY8" fmla="*/ 67310 h 274320"/>
                <a:gd name="connsiteX9" fmla="*/ 78740 w 210819"/>
                <a:gd name="connsiteY9" fmla="*/ 125730 h 274320"/>
                <a:gd name="connsiteX10" fmla="*/ 96520 w 210819"/>
                <a:gd name="connsiteY10" fmla="*/ 125730 h 274320"/>
                <a:gd name="connsiteX11" fmla="*/ 128270 w 210819"/>
                <a:gd name="connsiteY11" fmla="*/ 96520 h 274320"/>
                <a:gd name="connsiteX12" fmla="*/ 96520 w 210819"/>
                <a:gd name="connsiteY12" fmla="*/ 67310 h 274320"/>
                <a:gd name="connsiteX13" fmla="*/ 78740 w 210819"/>
                <a:gd name="connsiteY13" fmla="*/ 6731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819" h="274320">
                  <a:moveTo>
                    <a:pt x="210820" y="96520"/>
                  </a:moveTo>
                  <a:cubicBezTo>
                    <a:pt x="210820" y="162560"/>
                    <a:pt x="162560" y="193040"/>
                    <a:pt x="93980" y="193040"/>
                  </a:cubicBezTo>
                  <a:lnTo>
                    <a:pt x="80010" y="193040"/>
                  </a:lnTo>
                  <a:lnTo>
                    <a:pt x="80010" y="274320"/>
                  </a:lnTo>
                  <a:lnTo>
                    <a:pt x="0" y="274320"/>
                  </a:lnTo>
                  <a:lnTo>
                    <a:pt x="0" y="0"/>
                  </a:lnTo>
                  <a:lnTo>
                    <a:pt x="93980" y="0"/>
                  </a:lnTo>
                  <a:cubicBezTo>
                    <a:pt x="162560" y="0"/>
                    <a:pt x="210820" y="31750"/>
                    <a:pt x="210820" y="96520"/>
                  </a:cubicBezTo>
                  <a:close/>
                  <a:moveTo>
                    <a:pt x="78740" y="67310"/>
                  </a:moveTo>
                  <a:lnTo>
                    <a:pt x="78740" y="125730"/>
                  </a:lnTo>
                  <a:lnTo>
                    <a:pt x="96520" y="125730"/>
                  </a:lnTo>
                  <a:cubicBezTo>
                    <a:pt x="113030" y="125730"/>
                    <a:pt x="128270" y="118110"/>
                    <a:pt x="128270" y="96520"/>
                  </a:cubicBezTo>
                  <a:cubicBezTo>
                    <a:pt x="128270" y="74930"/>
                    <a:pt x="113030" y="67310"/>
                    <a:pt x="96520" y="67310"/>
                  </a:cubicBezTo>
                  <a:lnTo>
                    <a:pt x="78740" y="6731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 426">
              <a:extLst>
                <a:ext uri="{FF2B5EF4-FFF2-40B4-BE49-F238E27FC236}">
                  <a16:creationId xmlns:a16="http://schemas.microsoft.com/office/drawing/2014/main" id="{59429636-2BE7-A300-3B65-E90E3E99071E}"/>
                </a:ext>
              </a:extLst>
            </p:cNvPr>
            <p:cNvSpPr/>
            <p:nvPr/>
          </p:nvSpPr>
          <p:spPr>
            <a:xfrm>
              <a:off x="3638550" y="4442459"/>
              <a:ext cx="173990" cy="274320"/>
            </a:xfrm>
            <a:custGeom>
              <a:avLst/>
              <a:gdLst>
                <a:gd name="connsiteX0" fmla="*/ 0 w 173990"/>
                <a:gd name="connsiteY0" fmla="*/ 274320 h 274320"/>
                <a:gd name="connsiteX1" fmla="*/ 0 w 173990"/>
                <a:gd name="connsiteY1" fmla="*/ 0 h 274320"/>
                <a:gd name="connsiteX2" fmla="*/ 80010 w 173990"/>
                <a:gd name="connsiteY2" fmla="*/ 0 h 274320"/>
                <a:gd name="connsiteX3" fmla="*/ 80010 w 173990"/>
                <a:gd name="connsiteY3" fmla="*/ 207010 h 274320"/>
                <a:gd name="connsiteX4" fmla="*/ 173990 w 173990"/>
                <a:gd name="connsiteY4" fmla="*/ 207010 h 274320"/>
                <a:gd name="connsiteX5" fmla="*/ 173990 w 173990"/>
                <a:gd name="connsiteY5" fmla="*/ 274320 h 274320"/>
                <a:gd name="connsiteX6" fmla="*/ 1270 w 173990"/>
                <a:gd name="connsiteY6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3990" h="274320">
                  <a:moveTo>
                    <a:pt x="0" y="274320"/>
                  </a:moveTo>
                  <a:lnTo>
                    <a:pt x="0" y="0"/>
                  </a:lnTo>
                  <a:lnTo>
                    <a:pt x="80010" y="0"/>
                  </a:lnTo>
                  <a:lnTo>
                    <a:pt x="80010" y="207010"/>
                  </a:lnTo>
                  <a:lnTo>
                    <a:pt x="173990" y="207010"/>
                  </a:lnTo>
                  <a:lnTo>
                    <a:pt x="173990" y="274320"/>
                  </a:lnTo>
                  <a:lnTo>
                    <a:pt x="1270" y="27432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 427">
              <a:extLst>
                <a:ext uri="{FF2B5EF4-FFF2-40B4-BE49-F238E27FC236}">
                  <a16:creationId xmlns:a16="http://schemas.microsoft.com/office/drawing/2014/main" id="{6D24A5A1-232A-92B8-CF3C-4F0545B4F642}"/>
                </a:ext>
              </a:extLst>
            </p:cNvPr>
            <p:cNvSpPr/>
            <p:nvPr/>
          </p:nvSpPr>
          <p:spPr>
            <a:xfrm>
              <a:off x="3855720" y="4442459"/>
              <a:ext cx="80009" cy="274320"/>
            </a:xfrm>
            <a:custGeom>
              <a:avLst/>
              <a:gdLst>
                <a:gd name="connsiteX0" fmla="*/ 80010 w 80009"/>
                <a:gd name="connsiteY0" fmla="*/ 274320 h 274320"/>
                <a:gd name="connsiteX1" fmla="*/ 0 w 80009"/>
                <a:gd name="connsiteY1" fmla="*/ 274320 h 274320"/>
                <a:gd name="connsiteX2" fmla="*/ 0 w 80009"/>
                <a:gd name="connsiteY2" fmla="*/ 0 h 274320"/>
                <a:gd name="connsiteX3" fmla="*/ 80010 w 80009"/>
                <a:gd name="connsiteY3" fmla="*/ 0 h 274320"/>
                <a:gd name="connsiteX4" fmla="*/ 80010 w 80009"/>
                <a:gd name="connsiteY4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09" h="274320">
                  <a:moveTo>
                    <a:pt x="80010" y="274320"/>
                  </a:moveTo>
                  <a:lnTo>
                    <a:pt x="0" y="274320"/>
                  </a:lnTo>
                  <a:lnTo>
                    <a:pt x="0" y="0"/>
                  </a:lnTo>
                  <a:lnTo>
                    <a:pt x="80010" y="0"/>
                  </a:lnTo>
                  <a:lnTo>
                    <a:pt x="80010" y="27432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 428">
              <a:extLst>
                <a:ext uri="{FF2B5EF4-FFF2-40B4-BE49-F238E27FC236}">
                  <a16:creationId xmlns:a16="http://schemas.microsoft.com/office/drawing/2014/main" id="{C52EA224-035B-F3B9-A77F-4BA45C9F3276}"/>
                </a:ext>
              </a:extLst>
            </p:cNvPr>
            <p:cNvSpPr/>
            <p:nvPr/>
          </p:nvSpPr>
          <p:spPr>
            <a:xfrm>
              <a:off x="3971290" y="4439920"/>
              <a:ext cx="283209" cy="278129"/>
            </a:xfrm>
            <a:custGeom>
              <a:avLst/>
              <a:gdLst>
                <a:gd name="connsiteX0" fmla="*/ 182880 w 283209"/>
                <a:gd name="connsiteY0" fmla="*/ 241300 h 278129"/>
                <a:gd name="connsiteX1" fmla="*/ 99060 w 283209"/>
                <a:gd name="connsiteY1" fmla="*/ 241300 h 278129"/>
                <a:gd name="connsiteX2" fmla="*/ 82550 w 283209"/>
                <a:gd name="connsiteY2" fmla="*/ 278130 h 278129"/>
                <a:gd name="connsiteX3" fmla="*/ 0 w 283209"/>
                <a:gd name="connsiteY3" fmla="*/ 278130 h 278129"/>
                <a:gd name="connsiteX4" fmla="*/ 139700 w 283209"/>
                <a:gd name="connsiteY4" fmla="*/ 0 h 278129"/>
                <a:gd name="connsiteX5" fmla="*/ 143510 w 283209"/>
                <a:gd name="connsiteY5" fmla="*/ 0 h 278129"/>
                <a:gd name="connsiteX6" fmla="*/ 283210 w 283209"/>
                <a:gd name="connsiteY6" fmla="*/ 278130 h 278129"/>
                <a:gd name="connsiteX7" fmla="*/ 200660 w 283209"/>
                <a:gd name="connsiteY7" fmla="*/ 278130 h 278129"/>
                <a:gd name="connsiteX8" fmla="*/ 184150 w 283209"/>
                <a:gd name="connsiteY8" fmla="*/ 241300 h 278129"/>
                <a:gd name="connsiteX9" fmla="*/ 120650 w 283209"/>
                <a:gd name="connsiteY9" fmla="*/ 189230 h 278129"/>
                <a:gd name="connsiteX10" fmla="*/ 160020 w 283209"/>
                <a:gd name="connsiteY10" fmla="*/ 189230 h 278129"/>
                <a:gd name="connsiteX11" fmla="*/ 140970 w 283209"/>
                <a:gd name="connsiteY11" fmla="*/ 138430 h 278129"/>
                <a:gd name="connsiteX12" fmla="*/ 140970 w 283209"/>
                <a:gd name="connsiteY12" fmla="*/ 138430 h 278129"/>
                <a:gd name="connsiteX13" fmla="*/ 121920 w 283209"/>
                <a:gd name="connsiteY13" fmla="*/ 189230 h 27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3209" h="278129">
                  <a:moveTo>
                    <a:pt x="182880" y="241300"/>
                  </a:moveTo>
                  <a:lnTo>
                    <a:pt x="99060" y="241300"/>
                  </a:lnTo>
                  <a:lnTo>
                    <a:pt x="82550" y="278130"/>
                  </a:lnTo>
                  <a:lnTo>
                    <a:pt x="0" y="278130"/>
                  </a:lnTo>
                  <a:lnTo>
                    <a:pt x="139700" y="0"/>
                  </a:lnTo>
                  <a:lnTo>
                    <a:pt x="143510" y="0"/>
                  </a:lnTo>
                  <a:lnTo>
                    <a:pt x="283210" y="278130"/>
                  </a:lnTo>
                  <a:lnTo>
                    <a:pt x="200660" y="278130"/>
                  </a:lnTo>
                  <a:lnTo>
                    <a:pt x="184150" y="241300"/>
                  </a:lnTo>
                  <a:close/>
                  <a:moveTo>
                    <a:pt x="120650" y="189230"/>
                  </a:moveTo>
                  <a:lnTo>
                    <a:pt x="160020" y="189230"/>
                  </a:lnTo>
                  <a:cubicBezTo>
                    <a:pt x="153670" y="172720"/>
                    <a:pt x="142240" y="148590"/>
                    <a:pt x="140970" y="138430"/>
                  </a:cubicBezTo>
                  <a:lnTo>
                    <a:pt x="140970" y="138430"/>
                  </a:lnTo>
                  <a:cubicBezTo>
                    <a:pt x="138430" y="148590"/>
                    <a:pt x="128270" y="173990"/>
                    <a:pt x="121920" y="18923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 429">
              <a:extLst>
                <a:ext uri="{FF2B5EF4-FFF2-40B4-BE49-F238E27FC236}">
                  <a16:creationId xmlns:a16="http://schemas.microsoft.com/office/drawing/2014/main" id="{85A84347-6442-D344-57B1-665166CA76C1}"/>
                </a:ext>
              </a:extLst>
            </p:cNvPr>
            <p:cNvSpPr/>
            <p:nvPr/>
          </p:nvSpPr>
          <p:spPr>
            <a:xfrm>
              <a:off x="4288790" y="4438650"/>
              <a:ext cx="238759" cy="281940"/>
            </a:xfrm>
            <a:custGeom>
              <a:avLst/>
              <a:gdLst>
                <a:gd name="connsiteX0" fmla="*/ 77470 w 238759"/>
                <a:gd name="connsiteY0" fmla="*/ 154940 h 281940"/>
                <a:gd name="connsiteX1" fmla="*/ 77470 w 238759"/>
                <a:gd name="connsiteY1" fmla="*/ 278130 h 281940"/>
                <a:gd name="connsiteX2" fmla="*/ 0 w 238759"/>
                <a:gd name="connsiteY2" fmla="*/ 278130 h 281940"/>
                <a:gd name="connsiteX3" fmla="*/ 0 w 238759"/>
                <a:gd name="connsiteY3" fmla="*/ 0 h 281940"/>
                <a:gd name="connsiteX4" fmla="*/ 3810 w 238759"/>
                <a:gd name="connsiteY4" fmla="*/ 0 h 281940"/>
                <a:gd name="connsiteX5" fmla="*/ 161290 w 238759"/>
                <a:gd name="connsiteY5" fmla="*/ 127000 h 281940"/>
                <a:gd name="connsiteX6" fmla="*/ 161290 w 238759"/>
                <a:gd name="connsiteY6" fmla="*/ 3810 h 281940"/>
                <a:gd name="connsiteX7" fmla="*/ 238760 w 238759"/>
                <a:gd name="connsiteY7" fmla="*/ 3810 h 281940"/>
                <a:gd name="connsiteX8" fmla="*/ 238760 w 238759"/>
                <a:gd name="connsiteY8" fmla="*/ 281940 h 281940"/>
                <a:gd name="connsiteX9" fmla="*/ 234950 w 238759"/>
                <a:gd name="connsiteY9" fmla="*/ 281940 h 281940"/>
                <a:gd name="connsiteX10" fmla="*/ 77470 w 238759"/>
                <a:gd name="connsiteY10" fmla="*/ 154940 h 281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759" h="281940">
                  <a:moveTo>
                    <a:pt x="77470" y="154940"/>
                  </a:moveTo>
                  <a:lnTo>
                    <a:pt x="77470" y="278130"/>
                  </a:lnTo>
                  <a:lnTo>
                    <a:pt x="0" y="278130"/>
                  </a:lnTo>
                  <a:lnTo>
                    <a:pt x="0" y="0"/>
                  </a:lnTo>
                  <a:lnTo>
                    <a:pt x="3810" y="0"/>
                  </a:lnTo>
                  <a:lnTo>
                    <a:pt x="161290" y="127000"/>
                  </a:lnTo>
                  <a:lnTo>
                    <a:pt x="161290" y="3810"/>
                  </a:lnTo>
                  <a:lnTo>
                    <a:pt x="238760" y="3810"/>
                  </a:lnTo>
                  <a:lnTo>
                    <a:pt x="238760" y="281940"/>
                  </a:lnTo>
                  <a:lnTo>
                    <a:pt x="234950" y="281940"/>
                  </a:lnTo>
                  <a:lnTo>
                    <a:pt x="77470" y="15494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 430">
              <a:extLst>
                <a:ext uri="{FF2B5EF4-FFF2-40B4-BE49-F238E27FC236}">
                  <a16:creationId xmlns:a16="http://schemas.microsoft.com/office/drawing/2014/main" id="{8DED6651-B680-3596-307B-9EEBE618E02D}"/>
                </a:ext>
              </a:extLst>
            </p:cNvPr>
            <p:cNvSpPr/>
            <p:nvPr/>
          </p:nvSpPr>
          <p:spPr>
            <a:xfrm>
              <a:off x="4574540" y="4437379"/>
              <a:ext cx="226059" cy="285750"/>
            </a:xfrm>
            <a:custGeom>
              <a:avLst/>
              <a:gdLst>
                <a:gd name="connsiteX0" fmla="*/ 147320 w 226059"/>
                <a:gd name="connsiteY0" fmla="*/ 0 h 285750"/>
                <a:gd name="connsiteX1" fmla="*/ 224790 w 226059"/>
                <a:gd name="connsiteY1" fmla="*/ 17780 h 285750"/>
                <a:gd name="connsiteX2" fmla="*/ 224790 w 226059"/>
                <a:gd name="connsiteY2" fmla="*/ 90170 h 285750"/>
                <a:gd name="connsiteX3" fmla="*/ 154940 w 226059"/>
                <a:gd name="connsiteY3" fmla="*/ 72390 h 285750"/>
                <a:gd name="connsiteX4" fmla="*/ 80010 w 226059"/>
                <a:gd name="connsiteY4" fmla="*/ 142240 h 285750"/>
                <a:gd name="connsiteX5" fmla="*/ 149860 w 226059"/>
                <a:gd name="connsiteY5" fmla="*/ 212090 h 285750"/>
                <a:gd name="connsiteX6" fmla="*/ 226060 w 226059"/>
                <a:gd name="connsiteY6" fmla="*/ 194310 h 285750"/>
                <a:gd name="connsiteX7" fmla="*/ 226060 w 226059"/>
                <a:gd name="connsiteY7" fmla="*/ 267970 h 285750"/>
                <a:gd name="connsiteX8" fmla="*/ 142240 w 226059"/>
                <a:gd name="connsiteY8" fmla="*/ 285750 h 285750"/>
                <a:gd name="connsiteX9" fmla="*/ 0 w 226059"/>
                <a:gd name="connsiteY9" fmla="*/ 143510 h 285750"/>
                <a:gd name="connsiteX10" fmla="*/ 146050 w 226059"/>
                <a:gd name="connsiteY10" fmla="*/ 127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059" h="285750">
                  <a:moveTo>
                    <a:pt x="147320" y="0"/>
                  </a:moveTo>
                  <a:cubicBezTo>
                    <a:pt x="182880" y="0"/>
                    <a:pt x="205740" y="7620"/>
                    <a:pt x="224790" y="17780"/>
                  </a:cubicBezTo>
                  <a:lnTo>
                    <a:pt x="224790" y="90170"/>
                  </a:lnTo>
                  <a:cubicBezTo>
                    <a:pt x="209550" y="82550"/>
                    <a:pt x="186690" y="72390"/>
                    <a:pt x="154940" y="72390"/>
                  </a:cubicBezTo>
                  <a:cubicBezTo>
                    <a:pt x="106680" y="72390"/>
                    <a:pt x="80010" y="106680"/>
                    <a:pt x="80010" y="142240"/>
                  </a:cubicBezTo>
                  <a:cubicBezTo>
                    <a:pt x="80010" y="177800"/>
                    <a:pt x="105410" y="212090"/>
                    <a:pt x="149860" y="212090"/>
                  </a:cubicBezTo>
                  <a:cubicBezTo>
                    <a:pt x="194310" y="212090"/>
                    <a:pt x="209550" y="201930"/>
                    <a:pt x="226060" y="194310"/>
                  </a:cubicBezTo>
                  <a:lnTo>
                    <a:pt x="226060" y="267970"/>
                  </a:lnTo>
                  <a:cubicBezTo>
                    <a:pt x="207010" y="278130"/>
                    <a:pt x="175260" y="285750"/>
                    <a:pt x="142240" y="285750"/>
                  </a:cubicBezTo>
                  <a:cubicBezTo>
                    <a:pt x="59690" y="285750"/>
                    <a:pt x="0" y="222250"/>
                    <a:pt x="0" y="143510"/>
                  </a:cubicBezTo>
                  <a:cubicBezTo>
                    <a:pt x="0" y="64770"/>
                    <a:pt x="59690" y="1270"/>
                    <a:pt x="146050" y="127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 431">
              <a:extLst>
                <a:ext uri="{FF2B5EF4-FFF2-40B4-BE49-F238E27FC236}">
                  <a16:creationId xmlns:a16="http://schemas.microsoft.com/office/drawing/2014/main" id="{25262433-ACC8-8375-07CB-B26110DEC205}"/>
                </a:ext>
              </a:extLst>
            </p:cNvPr>
            <p:cNvSpPr/>
            <p:nvPr/>
          </p:nvSpPr>
          <p:spPr>
            <a:xfrm>
              <a:off x="4852670" y="4442459"/>
              <a:ext cx="189229" cy="274320"/>
            </a:xfrm>
            <a:custGeom>
              <a:avLst/>
              <a:gdLst>
                <a:gd name="connsiteX0" fmla="*/ 0 w 189229"/>
                <a:gd name="connsiteY0" fmla="*/ 0 h 274320"/>
                <a:gd name="connsiteX1" fmla="*/ 184150 w 189229"/>
                <a:gd name="connsiteY1" fmla="*/ 0 h 274320"/>
                <a:gd name="connsiteX2" fmla="*/ 184150 w 189229"/>
                <a:gd name="connsiteY2" fmla="*/ 67310 h 274320"/>
                <a:gd name="connsiteX3" fmla="*/ 80010 w 189229"/>
                <a:gd name="connsiteY3" fmla="*/ 67310 h 274320"/>
                <a:gd name="connsiteX4" fmla="*/ 80010 w 189229"/>
                <a:gd name="connsiteY4" fmla="*/ 104140 h 274320"/>
                <a:gd name="connsiteX5" fmla="*/ 168910 w 189229"/>
                <a:gd name="connsiteY5" fmla="*/ 104140 h 274320"/>
                <a:gd name="connsiteX6" fmla="*/ 168910 w 189229"/>
                <a:gd name="connsiteY6" fmla="*/ 166370 h 274320"/>
                <a:gd name="connsiteX7" fmla="*/ 80010 w 189229"/>
                <a:gd name="connsiteY7" fmla="*/ 166370 h 274320"/>
                <a:gd name="connsiteX8" fmla="*/ 80010 w 189229"/>
                <a:gd name="connsiteY8" fmla="*/ 207010 h 274320"/>
                <a:gd name="connsiteX9" fmla="*/ 189230 w 189229"/>
                <a:gd name="connsiteY9" fmla="*/ 207010 h 274320"/>
                <a:gd name="connsiteX10" fmla="*/ 189230 w 189229"/>
                <a:gd name="connsiteY10" fmla="*/ 274320 h 274320"/>
                <a:gd name="connsiteX11" fmla="*/ 0 w 189229"/>
                <a:gd name="connsiteY11" fmla="*/ 274320 h 274320"/>
                <a:gd name="connsiteX12" fmla="*/ 0 w 189229"/>
                <a:gd name="connsiteY12" fmla="*/ 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229" h="274320">
                  <a:moveTo>
                    <a:pt x="0" y="0"/>
                  </a:moveTo>
                  <a:lnTo>
                    <a:pt x="184150" y="0"/>
                  </a:lnTo>
                  <a:lnTo>
                    <a:pt x="184150" y="67310"/>
                  </a:lnTo>
                  <a:lnTo>
                    <a:pt x="80010" y="67310"/>
                  </a:lnTo>
                  <a:lnTo>
                    <a:pt x="80010" y="104140"/>
                  </a:lnTo>
                  <a:lnTo>
                    <a:pt x="168910" y="104140"/>
                  </a:lnTo>
                  <a:lnTo>
                    <a:pt x="168910" y="166370"/>
                  </a:lnTo>
                  <a:lnTo>
                    <a:pt x="80010" y="166370"/>
                  </a:lnTo>
                  <a:lnTo>
                    <a:pt x="80010" y="207010"/>
                  </a:lnTo>
                  <a:lnTo>
                    <a:pt x="189230" y="207010"/>
                  </a:lnTo>
                  <a:lnTo>
                    <a:pt x="189230" y="274320"/>
                  </a:lnTo>
                  <a:lnTo>
                    <a:pt x="0" y="2743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0439164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4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4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4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>
            <a:extLst>
              <a:ext uri="{FF2B5EF4-FFF2-40B4-BE49-F238E27FC236}">
                <a16:creationId xmlns:a16="http://schemas.microsoft.com/office/drawing/2014/main" id="{80E82173-52D6-7068-933A-4AE157189874}"/>
              </a:ext>
            </a:extLst>
          </p:cNvPr>
          <p:cNvSpPr/>
          <p:nvPr/>
        </p:nvSpPr>
        <p:spPr>
          <a:xfrm>
            <a:off x="408939" y="7235190"/>
            <a:ext cx="9240519" cy="12700"/>
          </a:xfrm>
          <a:custGeom>
            <a:avLst/>
            <a:gdLst>
              <a:gd name="connsiteX0" fmla="*/ 0 w 9240519"/>
              <a:gd name="connsiteY0" fmla="*/ 0 h 12700"/>
              <a:gd name="connsiteX1" fmla="*/ 9240520 w 9240519"/>
              <a:gd name="connsiteY1" fmla="*/ 0 h 1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240519" h="12700">
                <a:moveTo>
                  <a:pt x="0" y="0"/>
                </a:moveTo>
                <a:lnTo>
                  <a:pt x="9240520" y="0"/>
                </a:lnTo>
              </a:path>
            </a:pathLst>
          </a:custGeom>
          <a:ln w="25400" cap="flat">
            <a:solidFill>
              <a:srgbClr val="717073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8" name="Graphic 4">
            <a:extLst>
              <a:ext uri="{FF2B5EF4-FFF2-40B4-BE49-F238E27FC236}">
                <a16:creationId xmlns:a16="http://schemas.microsoft.com/office/drawing/2014/main" id="{5D947580-C5DB-411B-7143-FF3EF02EC961}"/>
              </a:ext>
            </a:extLst>
          </p:cNvPr>
          <p:cNvGrpSpPr/>
          <p:nvPr/>
        </p:nvGrpSpPr>
        <p:grpSpPr>
          <a:xfrm>
            <a:off x="420369" y="7371080"/>
            <a:ext cx="398780" cy="119379"/>
            <a:chOff x="420369" y="7371080"/>
            <a:chExt cx="398780" cy="119379"/>
          </a:xfrm>
          <a:solidFill>
            <a:srgbClr val="717073"/>
          </a:solidFill>
        </p:grpSpPr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184CDF82-4322-CB26-A064-46F0528C53CC}"/>
                </a:ext>
              </a:extLst>
            </p:cNvPr>
            <p:cNvSpPr/>
            <p:nvPr/>
          </p:nvSpPr>
          <p:spPr>
            <a:xfrm>
              <a:off x="420369" y="7372350"/>
              <a:ext cx="58420" cy="91440"/>
            </a:xfrm>
            <a:custGeom>
              <a:avLst/>
              <a:gdLst>
                <a:gd name="connsiteX0" fmla="*/ 12700 w 58420"/>
                <a:gd name="connsiteY0" fmla="*/ 55880 h 91440"/>
                <a:gd name="connsiteX1" fmla="*/ 12700 w 58420"/>
                <a:gd name="connsiteY1" fmla="*/ 91440 h 91440"/>
                <a:gd name="connsiteX2" fmla="*/ 0 w 58420"/>
                <a:gd name="connsiteY2" fmla="*/ 91440 h 91440"/>
                <a:gd name="connsiteX3" fmla="*/ 0 w 58420"/>
                <a:gd name="connsiteY3" fmla="*/ 0 h 91440"/>
                <a:gd name="connsiteX4" fmla="*/ 27940 w 58420"/>
                <a:gd name="connsiteY4" fmla="*/ 0 h 91440"/>
                <a:gd name="connsiteX5" fmla="*/ 58420 w 58420"/>
                <a:gd name="connsiteY5" fmla="*/ 27940 h 91440"/>
                <a:gd name="connsiteX6" fmla="*/ 27940 w 58420"/>
                <a:gd name="connsiteY6" fmla="*/ 55880 h 91440"/>
                <a:gd name="connsiteX7" fmla="*/ 12700 w 58420"/>
                <a:gd name="connsiteY7" fmla="*/ 55880 h 91440"/>
                <a:gd name="connsiteX8" fmla="*/ 12700 w 58420"/>
                <a:gd name="connsiteY8" fmla="*/ 10160 h 91440"/>
                <a:gd name="connsiteX9" fmla="*/ 12700 w 58420"/>
                <a:gd name="connsiteY9" fmla="*/ 45720 h 91440"/>
                <a:gd name="connsiteX10" fmla="*/ 29210 w 58420"/>
                <a:gd name="connsiteY10" fmla="*/ 45720 h 91440"/>
                <a:gd name="connsiteX11" fmla="*/ 46990 w 58420"/>
                <a:gd name="connsiteY11" fmla="*/ 27940 h 91440"/>
                <a:gd name="connsiteX12" fmla="*/ 27940 w 58420"/>
                <a:gd name="connsiteY12" fmla="*/ 10160 h 91440"/>
                <a:gd name="connsiteX13" fmla="*/ 12700 w 58420"/>
                <a:gd name="connsiteY13" fmla="*/ 1016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420" h="91440">
                  <a:moveTo>
                    <a:pt x="12700" y="55880"/>
                  </a:moveTo>
                  <a:lnTo>
                    <a:pt x="12700" y="91440"/>
                  </a:lnTo>
                  <a:lnTo>
                    <a:pt x="0" y="91440"/>
                  </a:lnTo>
                  <a:lnTo>
                    <a:pt x="0" y="0"/>
                  </a:lnTo>
                  <a:lnTo>
                    <a:pt x="27940" y="0"/>
                  </a:lnTo>
                  <a:cubicBezTo>
                    <a:pt x="46990" y="0"/>
                    <a:pt x="58420" y="10160"/>
                    <a:pt x="58420" y="27940"/>
                  </a:cubicBezTo>
                  <a:cubicBezTo>
                    <a:pt x="58420" y="45720"/>
                    <a:pt x="46990" y="55880"/>
                    <a:pt x="27940" y="55880"/>
                  </a:cubicBezTo>
                  <a:lnTo>
                    <a:pt x="12700" y="55880"/>
                  </a:lnTo>
                  <a:close/>
                  <a:moveTo>
                    <a:pt x="12700" y="10160"/>
                  </a:moveTo>
                  <a:lnTo>
                    <a:pt x="12700" y="45720"/>
                  </a:lnTo>
                  <a:lnTo>
                    <a:pt x="29210" y="45720"/>
                  </a:lnTo>
                  <a:cubicBezTo>
                    <a:pt x="40640" y="45720"/>
                    <a:pt x="46990" y="39370"/>
                    <a:pt x="46990" y="27940"/>
                  </a:cubicBezTo>
                  <a:cubicBezTo>
                    <a:pt x="46990" y="16510"/>
                    <a:pt x="39370" y="10160"/>
                    <a:pt x="27940" y="10160"/>
                  </a:cubicBezTo>
                  <a:lnTo>
                    <a:pt x="12700" y="10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64D87077-9B77-20B7-87C2-E1B009FABD1C}"/>
                </a:ext>
              </a:extLst>
            </p:cNvPr>
            <p:cNvSpPr/>
            <p:nvPr/>
          </p:nvSpPr>
          <p:spPr>
            <a:xfrm>
              <a:off x="488950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6830 h 66040"/>
                <a:gd name="connsiteX16" fmla="*/ 11430 w 53340"/>
                <a:gd name="connsiteY16" fmla="*/ 48260 h 66040"/>
                <a:gd name="connsiteX17" fmla="*/ 21590 w 53340"/>
                <a:gd name="connsiteY17" fmla="*/ 58420 h 66040"/>
                <a:gd name="connsiteX18" fmla="*/ 40640 w 53340"/>
                <a:gd name="connsiteY18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6830"/>
                  </a:moveTo>
                  <a:cubicBezTo>
                    <a:pt x="20320" y="33020"/>
                    <a:pt x="11430" y="39370"/>
                    <a:pt x="11430" y="48260"/>
                  </a:cubicBezTo>
                  <a:cubicBezTo>
                    <a:pt x="11430" y="57150"/>
                    <a:pt x="15240" y="58420"/>
                    <a:pt x="21590" y="58420"/>
                  </a:cubicBezTo>
                  <a:cubicBezTo>
                    <a:pt x="31750" y="58420"/>
                    <a:pt x="40640" y="48260"/>
                    <a:pt x="4064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BFC44063-D2FE-0B42-674D-5309BDC14F0A}"/>
                </a:ext>
              </a:extLst>
            </p:cNvPr>
            <p:cNvSpPr/>
            <p:nvPr/>
          </p:nvSpPr>
          <p:spPr>
            <a:xfrm>
              <a:off x="556259" y="7399019"/>
              <a:ext cx="59690" cy="91440"/>
            </a:xfrm>
            <a:custGeom>
              <a:avLst/>
              <a:gdLst>
                <a:gd name="connsiteX0" fmla="*/ 34290 w 59690"/>
                <a:gd name="connsiteY0" fmla="*/ 54611 h 91440"/>
                <a:gd name="connsiteX1" fmla="*/ 59690 w 59690"/>
                <a:gd name="connsiteY1" fmla="*/ 72390 h 91440"/>
                <a:gd name="connsiteX2" fmla="*/ 29210 w 59690"/>
                <a:gd name="connsiteY2" fmla="*/ 91440 h 91440"/>
                <a:gd name="connsiteX3" fmla="*/ 0 w 59690"/>
                <a:gd name="connsiteY3" fmla="*/ 74930 h 91440"/>
                <a:gd name="connsiteX4" fmla="*/ 17780 w 59690"/>
                <a:gd name="connsiteY4" fmla="*/ 59690 h 91440"/>
                <a:gd name="connsiteX5" fmla="*/ 7620 w 59690"/>
                <a:gd name="connsiteY5" fmla="*/ 52070 h 91440"/>
                <a:gd name="connsiteX6" fmla="*/ 16510 w 59690"/>
                <a:gd name="connsiteY6" fmla="*/ 43180 h 91440"/>
                <a:gd name="connsiteX7" fmla="*/ 1270 w 59690"/>
                <a:gd name="connsiteY7" fmla="*/ 22861 h 91440"/>
                <a:gd name="connsiteX8" fmla="*/ 26670 w 59690"/>
                <a:gd name="connsiteY8" fmla="*/ 0 h 91440"/>
                <a:gd name="connsiteX9" fmla="*/ 36830 w 59690"/>
                <a:gd name="connsiteY9" fmla="*/ 1270 h 91440"/>
                <a:gd name="connsiteX10" fmla="*/ 59690 w 59690"/>
                <a:gd name="connsiteY10" fmla="*/ 1270 h 91440"/>
                <a:gd name="connsiteX11" fmla="*/ 59690 w 59690"/>
                <a:gd name="connsiteY11" fmla="*/ 10161 h 91440"/>
                <a:gd name="connsiteX12" fmla="*/ 50800 w 59690"/>
                <a:gd name="connsiteY12" fmla="*/ 10161 h 91440"/>
                <a:gd name="connsiteX13" fmla="*/ 46990 w 59690"/>
                <a:gd name="connsiteY13" fmla="*/ 10161 h 91440"/>
                <a:gd name="connsiteX14" fmla="*/ 46990 w 59690"/>
                <a:gd name="connsiteY14" fmla="*/ 10161 h 91440"/>
                <a:gd name="connsiteX15" fmla="*/ 52070 w 59690"/>
                <a:gd name="connsiteY15" fmla="*/ 22861 h 91440"/>
                <a:gd name="connsiteX16" fmla="*/ 29210 w 59690"/>
                <a:gd name="connsiteY16" fmla="*/ 44450 h 91440"/>
                <a:gd name="connsiteX17" fmla="*/ 29210 w 59690"/>
                <a:gd name="connsiteY17" fmla="*/ 44450 h 91440"/>
                <a:gd name="connsiteX18" fmla="*/ 19050 w 59690"/>
                <a:gd name="connsiteY18" fmla="*/ 49530 h 91440"/>
                <a:gd name="connsiteX19" fmla="*/ 34290 w 59690"/>
                <a:gd name="connsiteY19" fmla="*/ 54611 h 91440"/>
                <a:gd name="connsiteX20" fmla="*/ 46990 w 59690"/>
                <a:gd name="connsiteY20" fmla="*/ 73661 h 91440"/>
                <a:gd name="connsiteX21" fmla="*/ 27940 w 59690"/>
                <a:gd name="connsiteY21" fmla="*/ 63500 h 91440"/>
                <a:gd name="connsiteX22" fmla="*/ 11430 w 59690"/>
                <a:gd name="connsiteY22" fmla="*/ 73661 h 91440"/>
                <a:gd name="connsiteX23" fmla="*/ 29210 w 59690"/>
                <a:gd name="connsiteY23" fmla="*/ 83820 h 91440"/>
                <a:gd name="connsiteX24" fmla="*/ 48260 w 59690"/>
                <a:gd name="connsiteY24" fmla="*/ 73661 h 91440"/>
                <a:gd name="connsiteX25" fmla="*/ 41910 w 59690"/>
                <a:gd name="connsiteY25" fmla="*/ 22861 h 91440"/>
                <a:gd name="connsiteX26" fmla="*/ 26670 w 59690"/>
                <a:gd name="connsiteY26" fmla="*/ 8890 h 91440"/>
                <a:gd name="connsiteX27" fmla="*/ 11430 w 59690"/>
                <a:gd name="connsiteY27" fmla="*/ 22861 h 91440"/>
                <a:gd name="connsiteX28" fmla="*/ 26670 w 59690"/>
                <a:gd name="connsiteY28" fmla="*/ 36830 h 91440"/>
                <a:gd name="connsiteX29" fmla="*/ 41910 w 59690"/>
                <a:gd name="connsiteY29" fmla="*/ 22861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9690" h="91440">
                  <a:moveTo>
                    <a:pt x="34290" y="54611"/>
                  </a:moveTo>
                  <a:cubicBezTo>
                    <a:pt x="50800" y="55880"/>
                    <a:pt x="59690" y="60961"/>
                    <a:pt x="59690" y="72390"/>
                  </a:cubicBezTo>
                  <a:cubicBezTo>
                    <a:pt x="59690" y="83820"/>
                    <a:pt x="46990" y="91440"/>
                    <a:pt x="29210" y="91440"/>
                  </a:cubicBezTo>
                  <a:cubicBezTo>
                    <a:pt x="11430" y="91440"/>
                    <a:pt x="0" y="85090"/>
                    <a:pt x="0" y="74930"/>
                  </a:cubicBezTo>
                  <a:cubicBezTo>
                    <a:pt x="0" y="64770"/>
                    <a:pt x="7620" y="60961"/>
                    <a:pt x="17780" y="59690"/>
                  </a:cubicBezTo>
                  <a:cubicBezTo>
                    <a:pt x="11430" y="59690"/>
                    <a:pt x="7620" y="55880"/>
                    <a:pt x="7620" y="52070"/>
                  </a:cubicBezTo>
                  <a:cubicBezTo>
                    <a:pt x="7620" y="48261"/>
                    <a:pt x="11430" y="44450"/>
                    <a:pt x="16510" y="43180"/>
                  </a:cubicBezTo>
                  <a:cubicBezTo>
                    <a:pt x="7620" y="39370"/>
                    <a:pt x="1270" y="31750"/>
                    <a:pt x="1270" y="22861"/>
                  </a:cubicBezTo>
                  <a:cubicBezTo>
                    <a:pt x="1270" y="13970"/>
                    <a:pt x="12700" y="0"/>
                    <a:pt x="26670" y="0"/>
                  </a:cubicBezTo>
                  <a:cubicBezTo>
                    <a:pt x="40640" y="0"/>
                    <a:pt x="34290" y="0"/>
                    <a:pt x="36830" y="1270"/>
                  </a:cubicBezTo>
                  <a:lnTo>
                    <a:pt x="59690" y="1270"/>
                  </a:lnTo>
                  <a:lnTo>
                    <a:pt x="59690" y="10161"/>
                  </a:lnTo>
                  <a:lnTo>
                    <a:pt x="50800" y="10161"/>
                  </a:lnTo>
                  <a:cubicBezTo>
                    <a:pt x="49530" y="10161"/>
                    <a:pt x="46990" y="10161"/>
                    <a:pt x="46990" y="10161"/>
                  </a:cubicBezTo>
                  <a:lnTo>
                    <a:pt x="46990" y="10161"/>
                  </a:lnTo>
                  <a:cubicBezTo>
                    <a:pt x="50800" y="12700"/>
                    <a:pt x="52070" y="17780"/>
                    <a:pt x="52070" y="22861"/>
                  </a:cubicBezTo>
                  <a:cubicBezTo>
                    <a:pt x="52070" y="35561"/>
                    <a:pt x="41910" y="44450"/>
                    <a:pt x="29210" y="44450"/>
                  </a:cubicBezTo>
                  <a:lnTo>
                    <a:pt x="29210" y="44450"/>
                  </a:lnTo>
                  <a:cubicBezTo>
                    <a:pt x="24130" y="44450"/>
                    <a:pt x="19050" y="46990"/>
                    <a:pt x="19050" y="49530"/>
                  </a:cubicBezTo>
                  <a:cubicBezTo>
                    <a:pt x="19050" y="52070"/>
                    <a:pt x="22860" y="53340"/>
                    <a:pt x="34290" y="54611"/>
                  </a:cubicBezTo>
                  <a:close/>
                  <a:moveTo>
                    <a:pt x="46990" y="73661"/>
                  </a:moveTo>
                  <a:cubicBezTo>
                    <a:pt x="46990" y="67311"/>
                    <a:pt x="41910" y="63500"/>
                    <a:pt x="27940" y="63500"/>
                  </a:cubicBezTo>
                  <a:cubicBezTo>
                    <a:pt x="13970" y="63500"/>
                    <a:pt x="11430" y="68580"/>
                    <a:pt x="11430" y="73661"/>
                  </a:cubicBezTo>
                  <a:cubicBezTo>
                    <a:pt x="11430" y="78740"/>
                    <a:pt x="19050" y="83820"/>
                    <a:pt x="29210" y="83820"/>
                  </a:cubicBezTo>
                  <a:cubicBezTo>
                    <a:pt x="39370" y="83820"/>
                    <a:pt x="48260" y="80011"/>
                    <a:pt x="48260" y="73661"/>
                  </a:cubicBezTo>
                  <a:close/>
                  <a:moveTo>
                    <a:pt x="41910" y="22861"/>
                  </a:moveTo>
                  <a:cubicBezTo>
                    <a:pt x="41910" y="15240"/>
                    <a:pt x="35560" y="8890"/>
                    <a:pt x="26670" y="8890"/>
                  </a:cubicBezTo>
                  <a:cubicBezTo>
                    <a:pt x="17780" y="8890"/>
                    <a:pt x="11430" y="15240"/>
                    <a:pt x="11430" y="22861"/>
                  </a:cubicBezTo>
                  <a:cubicBezTo>
                    <a:pt x="11430" y="30480"/>
                    <a:pt x="17780" y="36830"/>
                    <a:pt x="26670" y="36830"/>
                  </a:cubicBezTo>
                  <a:cubicBezTo>
                    <a:pt x="35560" y="36830"/>
                    <a:pt x="41910" y="30480"/>
                    <a:pt x="41910" y="22861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66816784-87A4-F2B2-FDB1-3D1D63F1D1B1}"/>
                </a:ext>
              </a:extLst>
            </p:cNvPr>
            <p:cNvSpPr/>
            <p:nvPr/>
          </p:nvSpPr>
          <p:spPr>
            <a:xfrm>
              <a:off x="624840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1750 w 59690"/>
                <a:gd name="connsiteY10" fmla="*/ 11430 h 66040"/>
                <a:gd name="connsiteX11" fmla="*/ 12700 w 59690"/>
                <a:gd name="connsiteY11" fmla="*/ 29210 h 66040"/>
                <a:gd name="connsiteX12" fmla="*/ 48260 w 59690"/>
                <a:gd name="connsiteY12" fmla="*/ 29210 h 66040"/>
                <a:gd name="connsiteX13" fmla="*/ 3175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1750" y="11430"/>
                  </a:moveTo>
                  <a:cubicBezTo>
                    <a:pt x="20320" y="11430"/>
                    <a:pt x="13970" y="20320"/>
                    <a:pt x="12700" y="29210"/>
                  </a:cubicBezTo>
                  <a:lnTo>
                    <a:pt x="48260" y="29210"/>
                  </a:lnTo>
                  <a:cubicBezTo>
                    <a:pt x="48260" y="20320"/>
                    <a:pt x="41910" y="11430"/>
                    <a:pt x="3175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CEC2C6DE-FCBC-5DE3-9F68-7468D21B057F}"/>
                </a:ext>
              </a:extLst>
            </p:cNvPr>
            <p:cNvSpPr/>
            <p:nvPr/>
          </p:nvSpPr>
          <p:spPr>
            <a:xfrm>
              <a:off x="725169" y="7371080"/>
              <a:ext cx="53340" cy="93979"/>
            </a:xfrm>
            <a:custGeom>
              <a:avLst/>
              <a:gdLst>
                <a:gd name="connsiteX0" fmla="*/ 21590 w 53340"/>
                <a:gd name="connsiteY0" fmla="*/ 10160 h 93979"/>
                <a:gd name="connsiteX1" fmla="*/ 2540 w 53340"/>
                <a:gd name="connsiteY1" fmla="*/ 15239 h 93979"/>
                <a:gd name="connsiteX2" fmla="*/ 2540 w 53340"/>
                <a:gd name="connsiteY2" fmla="*/ 3810 h 93979"/>
                <a:gd name="connsiteX3" fmla="*/ 22860 w 53340"/>
                <a:gd name="connsiteY3" fmla="*/ 0 h 93979"/>
                <a:gd name="connsiteX4" fmla="*/ 52070 w 53340"/>
                <a:gd name="connsiteY4" fmla="*/ 24130 h 93979"/>
                <a:gd name="connsiteX5" fmla="*/ 35560 w 53340"/>
                <a:gd name="connsiteY5" fmla="*/ 45720 h 93979"/>
                <a:gd name="connsiteX6" fmla="*/ 53340 w 53340"/>
                <a:gd name="connsiteY6" fmla="*/ 68580 h 93979"/>
                <a:gd name="connsiteX7" fmla="*/ 22860 w 53340"/>
                <a:gd name="connsiteY7" fmla="*/ 93980 h 93979"/>
                <a:gd name="connsiteX8" fmla="*/ 0 w 53340"/>
                <a:gd name="connsiteY8" fmla="*/ 88900 h 93979"/>
                <a:gd name="connsiteX9" fmla="*/ 0 w 53340"/>
                <a:gd name="connsiteY9" fmla="*/ 77470 h 93979"/>
                <a:gd name="connsiteX10" fmla="*/ 21590 w 53340"/>
                <a:gd name="connsiteY10" fmla="*/ 82550 h 93979"/>
                <a:gd name="connsiteX11" fmla="*/ 40640 w 53340"/>
                <a:gd name="connsiteY11" fmla="*/ 67310 h 93979"/>
                <a:gd name="connsiteX12" fmla="*/ 16510 w 53340"/>
                <a:gd name="connsiteY12" fmla="*/ 49530 h 93979"/>
                <a:gd name="connsiteX13" fmla="*/ 13970 w 53340"/>
                <a:gd name="connsiteY13" fmla="*/ 49530 h 93979"/>
                <a:gd name="connsiteX14" fmla="*/ 13970 w 53340"/>
                <a:gd name="connsiteY14" fmla="*/ 39370 h 93979"/>
                <a:gd name="connsiteX15" fmla="*/ 17780 w 53340"/>
                <a:gd name="connsiteY15" fmla="*/ 39370 h 93979"/>
                <a:gd name="connsiteX16" fmla="*/ 39370 w 53340"/>
                <a:gd name="connsiteY16" fmla="*/ 24130 h 93979"/>
                <a:gd name="connsiteX17" fmla="*/ 21590 w 53340"/>
                <a:gd name="connsiteY17" fmla="*/ 1016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340" h="93979">
                  <a:moveTo>
                    <a:pt x="21590" y="10160"/>
                  </a:moveTo>
                  <a:cubicBezTo>
                    <a:pt x="13970" y="10160"/>
                    <a:pt x="6350" y="12700"/>
                    <a:pt x="2540" y="15239"/>
                  </a:cubicBezTo>
                  <a:lnTo>
                    <a:pt x="2540" y="3810"/>
                  </a:lnTo>
                  <a:cubicBezTo>
                    <a:pt x="7620" y="1270"/>
                    <a:pt x="15240" y="0"/>
                    <a:pt x="22860" y="0"/>
                  </a:cubicBezTo>
                  <a:cubicBezTo>
                    <a:pt x="40640" y="0"/>
                    <a:pt x="52070" y="10160"/>
                    <a:pt x="52070" y="24130"/>
                  </a:cubicBezTo>
                  <a:cubicBezTo>
                    <a:pt x="52070" y="38100"/>
                    <a:pt x="44450" y="41910"/>
                    <a:pt x="35560" y="45720"/>
                  </a:cubicBezTo>
                  <a:cubicBezTo>
                    <a:pt x="45720" y="48260"/>
                    <a:pt x="53340" y="57150"/>
                    <a:pt x="53340" y="68580"/>
                  </a:cubicBezTo>
                  <a:cubicBezTo>
                    <a:pt x="53340" y="80010"/>
                    <a:pt x="40640" y="93980"/>
                    <a:pt x="22860" y="93980"/>
                  </a:cubicBezTo>
                  <a:cubicBezTo>
                    <a:pt x="5080" y="93980"/>
                    <a:pt x="5080" y="91439"/>
                    <a:pt x="0" y="88900"/>
                  </a:cubicBezTo>
                  <a:lnTo>
                    <a:pt x="0" y="77470"/>
                  </a:lnTo>
                  <a:cubicBezTo>
                    <a:pt x="5080" y="80010"/>
                    <a:pt x="11430" y="82550"/>
                    <a:pt x="21590" y="82550"/>
                  </a:cubicBezTo>
                  <a:cubicBezTo>
                    <a:pt x="31750" y="82550"/>
                    <a:pt x="40640" y="76200"/>
                    <a:pt x="40640" y="67310"/>
                  </a:cubicBezTo>
                  <a:cubicBezTo>
                    <a:pt x="40640" y="58420"/>
                    <a:pt x="31750" y="49530"/>
                    <a:pt x="16510" y="49530"/>
                  </a:cubicBezTo>
                  <a:lnTo>
                    <a:pt x="13970" y="49530"/>
                  </a:lnTo>
                  <a:lnTo>
                    <a:pt x="13970" y="39370"/>
                  </a:lnTo>
                  <a:lnTo>
                    <a:pt x="17780" y="39370"/>
                  </a:lnTo>
                  <a:cubicBezTo>
                    <a:pt x="29210" y="39370"/>
                    <a:pt x="39370" y="33020"/>
                    <a:pt x="39370" y="24130"/>
                  </a:cubicBezTo>
                  <a:cubicBezTo>
                    <a:pt x="39370" y="15239"/>
                    <a:pt x="31750" y="10160"/>
                    <a:pt x="21590" y="101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C118E1F4-A552-2EFE-17EC-C7D3996537AD}"/>
                </a:ext>
              </a:extLst>
            </p:cNvPr>
            <p:cNvSpPr/>
            <p:nvPr/>
          </p:nvSpPr>
          <p:spPr>
            <a:xfrm>
              <a:off x="795019" y="7372350"/>
              <a:ext cx="24130" cy="91440"/>
            </a:xfrm>
            <a:custGeom>
              <a:avLst/>
              <a:gdLst>
                <a:gd name="connsiteX0" fmla="*/ 24130 w 24130"/>
                <a:gd name="connsiteY0" fmla="*/ 0 h 91440"/>
                <a:gd name="connsiteX1" fmla="*/ 24130 w 24130"/>
                <a:gd name="connsiteY1" fmla="*/ 91440 h 91440"/>
                <a:gd name="connsiteX2" fmla="*/ 11430 w 24130"/>
                <a:gd name="connsiteY2" fmla="*/ 91440 h 91440"/>
                <a:gd name="connsiteX3" fmla="*/ 11430 w 24130"/>
                <a:gd name="connsiteY3" fmla="*/ 10160 h 91440"/>
                <a:gd name="connsiteX4" fmla="*/ 0 w 24130"/>
                <a:gd name="connsiteY4" fmla="*/ 10160 h 91440"/>
                <a:gd name="connsiteX5" fmla="*/ 0 w 24130"/>
                <a:gd name="connsiteY5" fmla="*/ 0 h 91440"/>
                <a:gd name="connsiteX6" fmla="*/ 24130 w 24130"/>
                <a:gd name="connsiteY6" fmla="*/ 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30" h="91440">
                  <a:moveTo>
                    <a:pt x="24130" y="0"/>
                  </a:moveTo>
                  <a:lnTo>
                    <a:pt x="24130" y="91440"/>
                  </a:lnTo>
                  <a:lnTo>
                    <a:pt x="11430" y="91440"/>
                  </a:lnTo>
                  <a:lnTo>
                    <a:pt x="11430" y="10160"/>
                  </a:lnTo>
                  <a:lnTo>
                    <a:pt x="0" y="10160"/>
                  </a:lnTo>
                  <a:lnTo>
                    <a:pt x="0" y="0"/>
                  </a:lnTo>
                  <a:lnTo>
                    <a:pt x="2413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" name="Graphic 4">
            <a:extLst>
              <a:ext uri="{FF2B5EF4-FFF2-40B4-BE49-F238E27FC236}">
                <a16:creationId xmlns:a16="http://schemas.microsoft.com/office/drawing/2014/main" id="{94FA2913-B864-483A-F96B-F9FD9E39E9D9}"/>
              </a:ext>
            </a:extLst>
          </p:cNvPr>
          <p:cNvGrpSpPr/>
          <p:nvPr/>
        </p:nvGrpSpPr>
        <p:grpSpPr>
          <a:xfrm>
            <a:off x="7506969" y="7371080"/>
            <a:ext cx="2137410" cy="93979"/>
            <a:chOff x="7506969" y="7371080"/>
            <a:chExt cx="2137410" cy="93979"/>
          </a:xfrm>
          <a:solidFill>
            <a:srgbClr val="717073"/>
          </a:solidFill>
        </p:grpSpPr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551C5BEF-55F0-3044-A488-F130923F4383}"/>
                </a:ext>
              </a:extLst>
            </p:cNvPr>
            <p:cNvSpPr/>
            <p:nvPr/>
          </p:nvSpPr>
          <p:spPr>
            <a:xfrm>
              <a:off x="7506969" y="7371080"/>
              <a:ext cx="83820" cy="92709"/>
            </a:xfrm>
            <a:custGeom>
              <a:avLst/>
              <a:gdLst>
                <a:gd name="connsiteX0" fmla="*/ 41911 w 83820"/>
                <a:gd name="connsiteY0" fmla="*/ 0 h 92709"/>
                <a:gd name="connsiteX1" fmla="*/ 41911 w 83820"/>
                <a:gd name="connsiteY1" fmla="*/ 0 h 92709"/>
                <a:gd name="connsiteX2" fmla="*/ 83820 w 83820"/>
                <a:gd name="connsiteY2" fmla="*/ 92710 h 92709"/>
                <a:gd name="connsiteX3" fmla="*/ 71120 w 83820"/>
                <a:gd name="connsiteY3" fmla="*/ 92710 h 92709"/>
                <a:gd name="connsiteX4" fmla="*/ 62230 w 83820"/>
                <a:gd name="connsiteY4" fmla="*/ 72389 h 92709"/>
                <a:gd name="connsiteX5" fmla="*/ 21590 w 83820"/>
                <a:gd name="connsiteY5" fmla="*/ 72389 h 92709"/>
                <a:gd name="connsiteX6" fmla="*/ 12700 w 83820"/>
                <a:gd name="connsiteY6" fmla="*/ 92710 h 92709"/>
                <a:gd name="connsiteX7" fmla="*/ 0 w 83820"/>
                <a:gd name="connsiteY7" fmla="*/ 92710 h 92709"/>
                <a:gd name="connsiteX8" fmla="*/ 41911 w 83820"/>
                <a:gd name="connsiteY8" fmla="*/ 0 h 92709"/>
                <a:gd name="connsiteX9" fmla="*/ 58420 w 83820"/>
                <a:gd name="connsiteY9" fmla="*/ 62230 h 92709"/>
                <a:gd name="connsiteX10" fmla="*/ 43180 w 83820"/>
                <a:gd name="connsiteY10" fmla="*/ 24130 h 92709"/>
                <a:gd name="connsiteX11" fmla="*/ 26670 w 83820"/>
                <a:gd name="connsiteY11" fmla="*/ 62230 h 92709"/>
                <a:gd name="connsiteX12" fmla="*/ 58420 w 83820"/>
                <a:gd name="connsiteY12" fmla="*/ 6223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3820" h="92709">
                  <a:moveTo>
                    <a:pt x="41911" y="0"/>
                  </a:moveTo>
                  <a:lnTo>
                    <a:pt x="41911" y="0"/>
                  </a:lnTo>
                  <a:lnTo>
                    <a:pt x="83820" y="92710"/>
                  </a:lnTo>
                  <a:lnTo>
                    <a:pt x="71120" y="92710"/>
                  </a:lnTo>
                  <a:lnTo>
                    <a:pt x="62230" y="72389"/>
                  </a:lnTo>
                  <a:lnTo>
                    <a:pt x="21590" y="72389"/>
                  </a:lnTo>
                  <a:lnTo>
                    <a:pt x="12700" y="92710"/>
                  </a:lnTo>
                  <a:lnTo>
                    <a:pt x="0" y="92710"/>
                  </a:lnTo>
                  <a:lnTo>
                    <a:pt x="41911" y="0"/>
                  </a:lnTo>
                  <a:close/>
                  <a:moveTo>
                    <a:pt x="58420" y="62230"/>
                  </a:moveTo>
                  <a:cubicBezTo>
                    <a:pt x="52070" y="48260"/>
                    <a:pt x="46990" y="36830"/>
                    <a:pt x="43180" y="24130"/>
                  </a:cubicBezTo>
                  <a:cubicBezTo>
                    <a:pt x="38100" y="36830"/>
                    <a:pt x="33020" y="48260"/>
                    <a:pt x="26670" y="62230"/>
                  </a:cubicBezTo>
                  <a:lnTo>
                    <a:pt x="58420" y="622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67C24A4E-F294-E8EC-D88D-8F099BE37411}"/>
                </a:ext>
              </a:extLst>
            </p:cNvPr>
            <p:cNvSpPr/>
            <p:nvPr/>
          </p:nvSpPr>
          <p:spPr>
            <a:xfrm>
              <a:off x="7602219" y="7399019"/>
              <a:ext cx="35735" cy="64770"/>
            </a:xfrm>
            <a:custGeom>
              <a:avLst/>
              <a:gdLst>
                <a:gd name="connsiteX0" fmla="*/ 0 w 35735"/>
                <a:gd name="connsiteY0" fmla="*/ 1270 h 64770"/>
                <a:gd name="connsiteX1" fmla="*/ 11430 w 35735"/>
                <a:gd name="connsiteY1" fmla="*/ 1270 h 64770"/>
                <a:gd name="connsiteX2" fmla="*/ 11430 w 35735"/>
                <a:gd name="connsiteY2" fmla="*/ 10161 h 64770"/>
                <a:gd name="connsiteX3" fmla="*/ 11430 w 35735"/>
                <a:gd name="connsiteY3" fmla="*/ 15240 h 64770"/>
                <a:gd name="connsiteX4" fmla="*/ 11430 w 35735"/>
                <a:gd name="connsiteY4" fmla="*/ 15240 h 64770"/>
                <a:gd name="connsiteX5" fmla="*/ 30480 w 35735"/>
                <a:gd name="connsiteY5" fmla="*/ 0 h 64770"/>
                <a:gd name="connsiteX6" fmla="*/ 34290 w 35735"/>
                <a:gd name="connsiteY6" fmla="*/ 0 h 64770"/>
                <a:gd name="connsiteX7" fmla="*/ 34290 w 35735"/>
                <a:gd name="connsiteY7" fmla="*/ 11430 h 64770"/>
                <a:gd name="connsiteX8" fmla="*/ 30480 w 35735"/>
                <a:gd name="connsiteY8" fmla="*/ 11430 h 64770"/>
                <a:gd name="connsiteX9" fmla="*/ 11430 w 35735"/>
                <a:gd name="connsiteY9" fmla="*/ 36830 h 64770"/>
                <a:gd name="connsiteX10" fmla="*/ 11430 w 35735"/>
                <a:gd name="connsiteY10" fmla="*/ 64770 h 64770"/>
                <a:gd name="connsiteX11" fmla="*/ 0 w 35735"/>
                <a:gd name="connsiteY11" fmla="*/ 64770 h 64770"/>
                <a:gd name="connsiteX12" fmla="*/ 0 w 35735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5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40" y="6350"/>
                    <a:pt x="21590" y="0"/>
                    <a:pt x="30480" y="0"/>
                  </a:cubicBezTo>
                  <a:cubicBezTo>
                    <a:pt x="39370" y="0"/>
                    <a:pt x="34290" y="0"/>
                    <a:pt x="34290" y="0"/>
                  </a:cubicBezTo>
                  <a:lnTo>
                    <a:pt x="34290" y="11430"/>
                  </a:lnTo>
                  <a:cubicBezTo>
                    <a:pt x="34290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35536CB6-69A0-6ED2-E2AA-61E10CBFF77B}"/>
                </a:ext>
              </a:extLst>
            </p:cNvPr>
            <p:cNvSpPr/>
            <p:nvPr/>
          </p:nvSpPr>
          <p:spPr>
            <a:xfrm>
              <a:off x="76504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C9878478-5291-97F1-BEB5-706E7881C5AA}"/>
                </a:ext>
              </a:extLst>
            </p:cNvPr>
            <p:cNvSpPr/>
            <p:nvPr/>
          </p:nvSpPr>
          <p:spPr>
            <a:xfrm>
              <a:off x="7693659" y="7399019"/>
              <a:ext cx="66040" cy="66040"/>
            </a:xfrm>
            <a:custGeom>
              <a:avLst/>
              <a:gdLst>
                <a:gd name="connsiteX0" fmla="*/ 66040 w 66040"/>
                <a:gd name="connsiteY0" fmla="*/ 33020 h 66040"/>
                <a:gd name="connsiteX1" fmla="*/ 33020 w 66040"/>
                <a:gd name="connsiteY1" fmla="*/ 66040 h 66040"/>
                <a:gd name="connsiteX2" fmla="*/ 0 w 66040"/>
                <a:gd name="connsiteY2" fmla="*/ 33020 h 66040"/>
                <a:gd name="connsiteX3" fmla="*/ 33020 w 66040"/>
                <a:gd name="connsiteY3" fmla="*/ 0 h 66040"/>
                <a:gd name="connsiteX4" fmla="*/ 66040 w 66040"/>
                <a:gd name="connsiteY4" fmla="*/ 33020 h 66040"/>
                <a:gd name="connsiteX5" fmla="*/ 54610 w 66040"/>
                <a:gd name="connsiteY5" fmla="*/ 33020 h 66040"/>
                <a:gd name="connsiteX6" fmla="*/ 33020 w 66040"/>
                <a:gd name="connsiteY6" fmla="*/ 10161 h 66040"/>
                <a:gd name="connsiteX7" fmla="*/ 11430 w 66040"/>
                <a:gd name="connsiteY7" fmla="*/ 33020 h 66040"/>
                <a:gd name="connsiteX8" fmla="*/ 33020 w 66040"/>
                <a:gd name="connsiteY8" fmla="*/ 55880 h 66040"/>
                <a:gd name="connsiteX9" fmla="*/ 54610 w 66040"/>
                <a:gd name="connsiteY9" fmla="*/ 3302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040" h="66040">
                  <a:moveTo>
                    <a:pt x="66040" y="33020"/>
                  </a:moveTo>
                  <a:cubicBezTo>
                    <a:pt x="66040" y="52070"/>
                    <a:pt x="52070" y="66040"/>
                    <a:pt x="33020" y="66040"/>
                  </a:cubicBezTo>
                  <a:cubicBezTo>
                    <a:pt x="1397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3020" y="0"/>
                  </a:cubicBezTo>
                  <a:cubicBezTo>
                    <a:pt x="52070" y="0"/>
                    <a:pt x="66040" y="13970"/>
                    <a:pt x="66040" y="33020"/>
                  </a:cubicBezTo>
                  <a:close/>
                  <a:moveTo>
                    <a:pt x="54610" y="33020"/>
                  </a:moveTo>
                  <a:cubicBezTo>
                    <a:pt x="54610" y="19050"/>
                    <a:pt x="45720" y="10161"/>
                    <a:pt x="33020" y="10161"/>
                  </a:cubicBezTo>
                  <a:cubicBezTo>
                    <a:pt x="20320" y="10161"/>
                    <a:pt x="11430" y="19050"/>
                    <a:pt x="11430" y="33020"/>
                  </a:cubicBezTo>
                  <a:cubicBezTo>
                    <a:pt x="11430" y="46990"/>
                    <a:pt x="20320" y="55880"/>
                    <a:pt x="33020" y="55880"/>
                  </a:cubicBezTo>
                  <a:cubicBezTo>
                    <a:pt x="45720" y="55880"/>
                    <a:pt x="54610" y="45720"/>
                    <a:pt x="54610" y="330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1A5D9218-F17A-2944-C9DE-C198842AD3B6}"/>
                </a:ext>
              </a:extLst>
            </p:cNvPr>
            <p:cNvSpPr/>
            <p:nvPr/>
          </p:nvSpPr>
          <p:spPr>
            <a:xfrm>
              <a:off x="7766050" y="7400290"/>
              <a:ext cx="99059" cy="64769"/>
            </a:xfrm>
            <a:custGeom>
              <a:avLst/>
              <a:gdLst>
                <a:gd name="connsiteX0" fmla="*/ 68580 w 99059"/>
                <a:gd name="connsiteY0" fmla="*/ 45720 h 64769"/>
                <a:gd name="connsiteX1" fmla="*/ 86360 w 99059"/>
                <a:gd name="connsiteY1" fmla="*/ 0 h 64769"/>
                <a:gd name="connsiteX2" fmla="*/ 99060 w 99059"/>
                <a:gd name="connsiteY2" fmla="*/ 0 h 64769"/>
                <a:gd name="connsiteX3" fmla="*/ 72390 w 99059"/>
                <a:gd name="connsiteY3" fmla="*/ 64770 h 64769"/>
                <a:gd name="connsiteX4" fmla="*/ 66040 w 99059"/>
                <a:gd name="connsiteY4" fmla="*/ 64770 h 64769"/>
                <a:gd name="connsiteX5" fmla="*/ 49530 w 99059"/>
                <a:gd name="connsiteY5" fmla="*/ 21590 h 64769"/>
                <a:gd name="connsiteX6" fmla="*/ 33020 w 99059"/>
                <a:gd name="connsiteY6" fmla="*/ 64770 h 64769"/>
                <a:gd name="connsiteX7" fmla="*/ 26670 w 99059"/>
                <a:gd name="connsiteY7" fmla="*/ 64770 h 64769"/>
                <a:gd name="connsiteX8" fmla="*/ 0 w 99059"/>
                <a:gd name="connsiteY8" fmla="*/ 0 h 64769"/>
                <a:gd name="connsiteX9" fmla="*/ 12700 w 99059"/>
                <a:gd name="connsiteY9" fmla="*/ 0 h 64769"/>
                <a:gd name="connsiteX10" fmla="*/ 30480 w 99059"/>
                <a:gd name="connsiteY10" fmla="*/ 45720 h 64769"/>
                <a:gd name="connsiteX11" fmla="*/ 46990 w 99059"/>
                <a:gd name="connsiteY11" fmla="*/ 0 h 64769"/>
                <a:gd name="connsiteX12" fmla="*/ 53340 w 99059"/>
                <a:gd name="connsiteY12" fmla="*/ 0 h 64769"/>
                <a:gd name="connsiteX13" fmla="*/ 69850 w 99059"/>
                <a:gd name="connsiteY13" fmla="*/ 45720 h 6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059" h="64769">
                  <a:moveTo>
                    <a:pt x="68580" y="45720"/>
                  </a:moveTo>
                  <a:lnTo>
                    <a:pt x="86360" y="0"/>
                  </a:lnTo>
                  <a:lnTo>
                    <a:pt x="99060" y="0"/>
                  </a:lnTo>
                  <a:lnTo>
                    <a:pt x="72390" y="64770"/>
                  </a:lnTo>
                  <a:lnTo>
                    <a:pt x="66040" y="64770"/>
                  </a:lnTo>
                  <a:lnTo>
                    <a:pt x="49530" y="21590"/>
                  </a:lnTo>
                  <a:lnTo>
                    <a:pt x="33020" y="64770"/>
                  </a:lnTo>
                  <a:lnTo>
                    <a:pt x="26670" y="64770"/>
                  </a:lnTo>
                  <a:lnTo>
                    <a:pt x="0" y="0"/>
                  </a:lnTo>
                  <a:lnTo>
                    <a:pt x="12700" y="0"/>
                  </a:lnTo>
                  <a:lnTo>
                    <a:pt x="30480" y="45720"/>
                  </a:lnTo>
                  <a:lnTo>
                    <a:pt x="46990" y="0"/>
                  </a:lnTo>
                  <a:lnTo>
                    <a:pt x="53340" y="0"/>
                  </a:lnTo>
                  <a:lnTo>
                    <a:pt x="6985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F192CD02-AD86-6407-854B-FB17E1F96567}"/>
                </a:ext>
              </a:extLst>
            </p:cNvPr>
            <p:cNvSpPr/>
            <p:nvPr/>
          </p:nvSpPr>
          <p:spPr>
            <a:xfrm>
              <a:off x="7875269" y="7372350"/>
              <a:ext cx="57150" cy="92709"/>
            </a:xfrm>
            <a:custGeom>
              <a:avLst/>
              <a:gdLst>
                <a:gd name="connsiteX0" fmla="*/ 0 w 57150"/>
                <a:gd name="connsiteY0" fmla="*/ 0 h 92709"/>
                <a:gd name="connsiteX1" fmla="*/ 11430 w 57150"/>
                <a:gd name="connsiteY1" fmla="*/ 0 h 92709"/>
                <a:gd name="connsiteX2" fmla="*/ 11430 w 57150"/>
                <a:gd name="connsiteY2" fmla="*/ 35560 h 92709"/>
                <a:gd name="connsiteX3" fmla="*/ 11430 w 57150"/>
                <a:gd name="connsiteY3" fmla="*/ 41910 h 92709"/>
                <a:gd name="connsiteX4" fmla="*/ 11430 w 57150"/>
                <a:gd name="connsiteY4" fmla="*/ 41910 h 92709"/>
                <a:gd name="connsiteX5" fmla="*/ 35561 w 57150"/>
                <a:gd name="connsiteY5" fmla="*/ 26670 h 92709"/>
                <a:gd name="connsiteX6" fmla="*/ 57150 w 57150"/>
                <a:gd name="connsiteY6" fmla="*/ 52070 h 92709"/>
                <a:gd name="connsiteX7" fmla="*/ 57150 w 57150"/>
                <a:gd name="connsiteY7" fmla="*/ 91440 h 92709"/>
                <a:gd name="connsiteX8" fmla="*/ 45720 w 57150"/>
                <a:gd name="connsiteY8" fmla="*/ 91440 h 92709"/>
                <a:gd name="connsiteX9" fmla="*/ 45720 w 57150"/>
                <a:gd name="connsiteY9" fmla="*/ 54610 h 92709"/>
                <a:gd name="connsiteX10" fmla="*/ 34290 w 57150"/>
                <a:gd name="connsiteY10" fmla="*/ 38100 h 92709"/>
                <a:gd name="connsiteX11" fmla="*/ 12700 w 57150"/>
                <a:gd name="connsiteY11" fmla="*/ 60960 h 92709"/>
                <a:gd name="connsiteX12" fmla="*/ 12700 w 57150"/>
                <a:gd name="connsiteY12" fmla="*/ 92710 h 92709"/>
                <a:gd name="connsiteX13" fmla="*/ 1270 w 57150"/>
                <a:gd name="connsiteY13" fmla="*/ 92710 h 92709"/>
                <a:gd name="connsiteX14" fmla="*/ 1270 w 57150"/>
                <a:gd name="connsiteY14" fmla="*/ 12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" h="92709">
                  <a:moveTo>
                    <a:pt x="0" y="0"/>
                  </a:moveTo>
                  <a:lnTo>
                    <a:pt x="11430" y="0"/>
                  </a:lnTo>
                  <a:lnTo>
                    <a:pt x="11430" y="35560"/>
                  </a:lnTo>
                  <a:cubicBezTo>
                    <a:pt x="11430" y="38100"/>
                    <a:pt x="11430" y="40640"/>
                    <a:pt x="11430" y="41910"/>
                  </a:cubicBezTo>
                  <a:lnTo>
                    <a:pt x="11430" y="41910"/>
                  </a:lnTo>
                  <a:cubicBezTo>
                    <a:pt x="13970" y="35560"/>
                    <a:pt x="21590" y="26670"/>
                    <a:pt x="35561" y="26670"/>
                  </a:cubicBezTo>
                  <a:cubicBezTo>
                    <a:pt x="49530" y="26670"/>
                    <a:pt x="57150" y="35560"/>
                    <a:pt x="57150" y="52070"/>
                  </a:cubicBezTo>
                  <a:lnTo>
                    <a:pt x="57150" y="91440"/>
                  </a:lnTo>
                  <a:lnTo>
                    <a:pt x="45720" y="91440"/>
                  </a:lnTo>
                  <a:lnTo>
                    <a:pt x="45720" y="54610"/>
                  </a:lnTo>
                  <a:cubicBezTo>
                    <a:pt x="45720" y="45720"/>
                    <a:pt x="44450" y="38100"/>
                    <a:pt x="34290" y="38100"/>
                  </a:cubicBezTo>
                  <a:cubicBezTo>
                    <a:pt x="24130" y="38100"/>
                    <a:pt x="12700" y="48260"/>
                    <a:pt x="12700" y="60960"/>
                  </a:cubicBezTo>
                  <a:lnTo>
                    <a:pt x="12700" y="92710"/>
                  </a:lnTo>
                  <a:lnTo>
                    <a:pt x="1270" y="9271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A95E9E91-2D65-2E79-2881-205C44F2A572}"/>
                </a:ext>
              </a:extLst>
            </p:cNvPr>
            <p:cNvSpPr/>
            <p:nvPr/>
          </p:nvSpPr>
          <p:spPr>
            <a:xfrm>
              <a:off x="7948930" y="7397750"/>
              <a:ext cx="59689" cy="66040"/>
            </a:xfrm>
            <a:custGeom>
              <a:avLst/>
              <a:gdLst>
                <a:gd name="connsiteX0" fmla="*/ 59689 w 59689"/>
                <a:gd name="connsiteY0" fmla="*/ 30480 h 66040"/>
                <a:gd name="connsiteX1" fmla="*/ 59689 w 59689"/>
                <a:gd name="connsiteY1" fmla="*/ 36830 h 66040"/>
                <a:gd name="connsiteX2" fmla="*/ 12700 w 59689"/>
                <a:gd name="connsiteY2" fmla="*/ 36830 h 66040"/>
                <a:gd name="connsiteX3" fmla="*/ 34289 w 59689"/>
                <a:gd name="connsiteY3" fmla="*/ 57150 h 66040"/>
                <a:gd name="connsiteX4" fmla="*/ 57150 w 59689"/>
                <a:gd name="connsiteY4" fmla="*/ 50800 h 66040"/>
                <a:gd name="connsiteX5" fmla="*/ 57150 w 59689"/>
                <a:gd name="connsiteY5" fmla="*/ 60960 h 66040"/>
                <a:gd name="connsiteX6" fmla="*/ 33020 w 59689"/>
                <a:gd name="connsiteY6" fmla="*/ 66040 h 66040"/>
                <a:gd name="connsiteX7" fmla="*/ 0 w 59689"/>
                <a:gd name="connsiteY7" fmla="*/ 33020 h 66040"/>
                <a:gd name="connsiteX8" fmla="*/ 30480 w 59689"/>
                <a:gd name="connsiteY8" fmla="*/ 0 h 66040"/>
                <a:gd name="connsiteX9" fmla="*/ 59689 w 59689"/>
                <a:gd name="connsiteY9" fmla="*/ 29210 h 66040"/>
                <a:gd name="connsiteX10" fmla="*/ 30480 w 59689"/>
                <a:gd name="connsiteY10" fmla="*/ 11430 h 66040"/>
                <a:gd name="connsiteX11" fmla="*/ 11430 w 59689"/>
                <a:gd name="connsiteY11" fmla="*/ 29210 h 66040"/>
                <a:gd name="connsiteX12" fmla="*/ 46989 w 59689"/>
                <a:gd name="connsiteY12" fmla="*/ 29210 h 66040"/>
                <a:gd name="connsiteX13" fmla="*/ 30480 w 59689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89" h="66040">
                  <a:moveTo>
                    <a:pt x="59689" y="30480"/>
                  </a:moveTo>
                  <a:cubicBezTo>
                    <a:pt x="59689" y="33020"/>
                    <a:pt x="59689" y="35560"/>
                    <a:pt x="59689" y="36830"/>
                  </a:cubicBezTo>
                  <a:lnTo>
                    <a:pt x="12700" y="36830"/>
                  </a:lnTo>
                  <a:cubicBezTo>
                    <a:pt x="12700" y="49530"/>
                    <a:pt x="21589" y="57150"/>
                    <a:pt x="34289" y="57150"/>
                  </a:cubicBezTo>
                  <a:cubicBezTo>
                    <a:pt x="46989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89" y="0"/>
                    <a:pt x="59689" y="13970"/>
                    <a:pt x="59689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89" y="29210"/>
                  </a:lnTo>
                  <a:cubicBezTo>
                    <a:pt x="46989" y="20320"/>
                    <a:pt x="40639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60408EDE-C086-72B6-A7FF-FBB72444F395}"/>
                </a:ext>
              </a:extLst>
            </p:cNvPr>
            <p:cNvSpPr/>
            <p:nvPr/>
          </p:nvSpPr>
          <p:spPr>
            <a:xfrm>
              <a:off x="8021319" y="7397750"/>
              <a:ext cx="53340" cy="66040"/>
            </a:xfrm>
            <a:custGeom>
              <a:avLst/>
              <a:gdLst>
                <a:gd name="connsiteX0" fmla="*/ 3811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1 w 53340"/>
                <a:gd name="connsiteY4" fmla="*/ 64770 h 66040"/>
                <a:gd name="connsiteX5" fmla="*/ 41911 w 53340"/>
                <a:gd name="connsiteY5" fmla="*/ 57150 h 66040"/>
                <a:gd name="connsiteX6" fmla="*/ 41911 w 53340"/>
                <a:gd name="connsiteY6" fmla="*/ 52070 h 66040"/>
                <a:gd name="connsiteX7" fmla="*/ 41911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1 w 53340"/>
                <a:gd name="connsiteY10" fmla="*/ 27940 h 66040"/>
                <a:gd name="connsiteX11" fmla="*/ 41911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6830 h 66040"/>
                <a:gd name="connsiteX16" fmla="*/ 11430 w 53340"/>
                <a:gd name="connsiteY16" fmla="*/ 48260 h 66040"/>
                <a:gd name="connsiteX17" fmla="*/ 21590 w 53340"/>
                <a:gd name="connsiteY17" fmla="*/ 58420 h 66040"/>
                <a:gd name="connsiteX18" fmla="*/ 40640 w 53340"/>
                <a:gd name="connsiteY18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1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1" y="64770"/>
                  </a:lnTo>
                  <a:lnTo>
                    <a:pt x="41911" y="57150"/>
                  </a:lnTo>
                  <a:cubicBezTo>
                    <a:pt x="41911" y="54610"/>
                    <a:pt x="41911" y="52070"/>
                    <a:pt x="41911" y="52070"/>
                  </a:cubicBezTo>
                  <a:lnTo>
                    <a:pt x="41911" y="52070"/>
                  </a:lnTo>
                  <a:cubicBezTo>
                    <a:pt x="41911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1" y="27940"/>
                  </a:cubicBezTo>
                  <a:lnTo>
                    <a:pt x="41911" y="25400"/>
                  </a:lnTo>
                  <a:cubicBezTo>
                    <a:pt x="41911" y="13970"/>
                    <a:pt x="35561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6830"/>
                  </a:moveTo>
                  <a:cubicBezTo>
                    <a:pt x="20320" y="33020"/>
                    <a:pt x="11430" y="39370"/>
                    <a:pt x="11430" y="48260"/>
                  </a:cubicBezTo>
                  <a:cubicBezTo>
                    <a:pt x="11430" y="57150"/>
                    <a:pt x="15240" y="58420"/>
                    <a:pt x="21590" y="58420"/>
                  </a:cubicBezTo>
                  <a:cubicBezTo>
                    <a:pt x="31750" y="58420"/>
                    <a:pt x="40640" y="48260"/>
                    <a:pt x="4064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AF26AC05-010D-DE56-B354-F4D4F7054018}"/>
                </a:ext>
              </a:extLst>
            </p:cNvPr>
            <p:cNvSpPr/>
            <p:nvPr/>
          </p:nvSpPr>
          <p:spPr>
            <a:xfrm>
              <a:off x="8089900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683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572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24D3C283-F289-B8A6-6961-70414FA39F46}"/>
                </a:ext>
              </a:extLst>
            </p:cNvPr>
            <p:cNvSpPr/>
            <p:nvPr/>
          </p:nvSpPr>
          <p:spPr>
            <a:xfrm>
              <a:off x="8199119" y="7372350"/>
              <a:ext cx="67310" cy="91440"/>
            </a:xfrm>
            <a:custGeom>
              <a:avLst/>
              <a:gdLst>
                <a:gd name="connsiteX0" fmla="*/ 40640 w 67310"/>
                <a:gd name="connsiteY0" fmla="*/ 10160 h 91440"/>
                <a:gd name="connsiteX1" fmla="*/ 40640 w 67310"/>
                <a:gd name="connsiteY1" fmla="*/ 91440 h 91440"/>
                <a:gd name="connsiteX2" fmla="*/ 27940 w 67310"/>
                <a:gd name="connsiteY2" fmla="*/ 91440 h 91440"/>
                <a:gd name="connsiteX3" fmla="*/ 27940 w 67310"/>
                <a:gd name="connsiteY3" fmla="*/ 10160 h 91440"/>
                <a:gd name="connsiteX4" fmla="*/ 0 w 67310"/>
                <a:gd name="connsiteY4" fmla="*/ 10160 h 91440"/>
                <a:gd name="connsiteX5" fmla="*/ 0 w 67310"/>
                <a:gd name="connsiteY5" fmla="*/ 0 h 91440"/>
                <a:gd name="connsiteX6" fmla="*/ 67311 w 67310"/>
                <a:gd name="connsiteY6" fmla="*/ 0 h 91440"/>
                <a:gd name="connsiteX7" fmla="*/ 67311 w 67310"/>
                <a:gd name="connsiteY7" fmla="*/ 10160 h 91440"/>
                <a:gd name="connsiteX8" fmla="*/ 39370 w 67310"/>
                <a:gd name="connsiteY8" fmla="*/ 1016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310" h="91440">
                  <a:moveTo>
                    <a:pt x="40640" y="10160"/>
                  </a:moveTo>
                  <a:lnTo>
                    <a:pt x="40640" y="91440"/>
                  </a:lnTo>
                  <a:lnTo>
                    <a:pt x="27940" y="91440"/>
                  </a:lnTo>
                  <a:lnTo>
                    <a:pt x="27940" y="10160"/>
                  </a:lnTo>
                  <a:lnTo>
                    <a:pt x="0" y="10160"/>
                  </a:lnTo>
                  <a:lnTo>
                    <a:pt x="0" y="0"/>
                  </a:lnTo>
                  <a:lnTo>
                    <a:pt x="67311" y="0"/>
                  </a:lnTo>
                  <a:lnTo>
                    <a:pt x="67311" y="10160"/>
                  </a:lnTo>
                  <a:lnTo>
                    <a:pt x="39370" y="10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BDA98559-152C-A72A-7CC2-F9B93934DA29}"/>
                </a:ext>
              </a:extLst>
            </p:cNvPr>
            <p:cNvSpPr/>
            <p:nvPr/>
          </p:nvSpPr>
          <p:spPr>
            <a:xfrm>
              <a:off x="82727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059C6EBE-3693-669B-83C2-3D5A6BFF17E0}"/>
                </a:ext>
              </a:extLst>
            </p:cNvPr>
            <p:cNvSpPr/>
            <p:nvPr/>
          </p:nvSpPr>
          <p:spPr>
            <a:xfrm>
              <a:off x="8314690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6830 h 66040"/>
                <a:gd name="connsiteX16" fmla="*/ 11430 w 53340"/>
                <a:gd name="connsiteY16" fmla="*/ 48260 h 66040"/>
                <a:gd name="connsiteX17" fmla="*/ 21590 w 53340"/>
                <a:gd name="connsiteY17" fmla="*/ 58420 h 66040"/>
                <a:gd name="connsiteX18" fmla="*/ 40640 w 53340"/>
                <a:gd name="connsiteY18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6830"/>
                  </a:moveTo>
                  <a:cubicBezTo>
                    <a:pt x="20320" y="33020"/>
                    <a:pt x="11430" y="39370"/>
                    <a:pt x="11430" y="48260"/>
                  </a:cubicBezTo>
                  <a:cubicBezTo>
                    <a:pt x="11430" y="57150"/>
                    <a:pt x="15240" y="58420"/>
                    <a:pt x="21590" y="58420"/>
                  </a:cubicBezTo>
                  <a:cubicBezTo>
                    <a:pt x="31750" y="58420"/>
                    <a:pt x="40640" y="48260"/>
                    <a:pt x="4064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B2BAC365-8C2B-A5C1-2789-6EFBBE2FBC7E}"/>
                </a:ext>
              </a:extLst>
            </p:cNvPr>
            <p:cNvSpPr/>
            <p:nvPr/>
          </p:nvSpPr>
          <p:spPr>
            <a:xfrm>
              <a:off x="8389619" y="7399019"/>
              <a:ext cx="55880" cy="66040"/>
            </a:xfrm>
            <a:custGeom>
              <a:avLst/>
              <a:gdLst>
                <a:gd name="connsiteX0" fmla="*/ 10161 w 55880"/>
                <a:gd name="connsiteY0" fmla="*/ 1270 h 66040"/>
                <a:gd name="connsiteX1" fmla="*/ 10161 w 55880"/>
                <a:gd name="connsiteY1" fmla="*/ 10161 h 66040"/>
                <a:gd name="connsiteX2" fmla="*/ 10161 w 55880"/>
                <a:gd name="connsiteY2" fmla="*/ 15240 h 66040"/>
                <a:gd name="connsiteX3" fmla="*/ 10161 w 55880"/>
                <a:gd name="connsiteY3" fmla="*/ 15240 h 66040"/>
                <a:gd name="connsiteX4" fmla="*/ 34290 w 55880"/>
                <a:gd name="connsiteY4" fmla="*/ 0 h 66040"/>
                <a:gd name="connsiteX5" fmla="*/ 55880 w 55880"/>
                <a:gd name="connsiteY5" fmla="*/ 25400 h 66040"/>
                <a:gd name="connsiteX6" fmla="*/ 55880 w 55880"/>
                <a:gd name="connsiteY6" fmla="*/ 64770 h 66040"/>
                <a:gd name="connsiteX7" fmla="*/ 44450 w 55880"/>
                <a:gd name="connsiteY7" fmla="*/ 64770 h 66040"/>
                <a:gd name="connsiteX8" fmla="*/ 44450 w 55880"/>
                <a:gd name="connsiteY8" fmla="*/ 27940 h 66040"/>
                <a:gd name="connsiteX9" fmla="*/ 33020 w 55880"/>
                <a:gd name="connsiteY9" fmla="*/ 11430 h 66040"/>
                <a:gd name="connsiteX10" fmla="*/ 11430 w 55880"/>
                <a:gd name="connsiteY10" fmla="*/ 34290 h 66040"/>
                <a:gd name="connsiteX11" fmla="*/ 11430 w 55880"/>
                <a:gd name="connsiteY11" fmla="*/ 66040 h 66040"/>
                <a:gd name="connsiteX12" fmla="*/ 0 w 55880"/>
                <a:gd name="connsiteY12" fmla="*/ 66040 h 66040"/>
                <a:gd name="connsiteX13" fmla="*/ 0 w 55880"/>
                <a:gd name="connsiteY13" fmla="*/ 2540 h 66040"/>
                <a:gd name="connsiteX14" fmla="*/ 11430 w 5588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880" h="66040">
                  <a:moveTo>
                    <a:pt x="10161" y="1270"/>
                  </a:moveTo>
                  <a:lnTo>
                    <a:pt x="10161" y="10161"/>
                  </a:lnTo>
                  <a:cubicBezTo>
                    <a:pt x="10161" y="12700"/>
                    <a:pt x="10161" y="15240"/>
                    <a:pt x="10161" y="15240"/>
                  </a:cubicBezTo>
                  <a:lnTo>
                    <a:pt x="10161" y="15240"/>
                  </a:lnTo>
                  <a:cubicBezTo>
                    <a:pt x="12700" y="8890"/>
                    <a:pt x="20320" y="0"/>
                    <a:pt x="34290" y="0"/>
                  </a:cubicBezTo>
                  <a:cubicBezTo>
                    <a:pt x="48261" y="0"/>
                    <a:pt x="55880" y="8890"/>
                    <a:pt x="55880" y="25400"/>
                  </a:cubicBezTo>
                  <a:lnTo>
                    <a:pt x="55880" y="64770"/>
                  </a:lnTo>
                  <a:lnTo>
                    <a:pt x="44450" y="64770"/>
                  </a:lnTo>
                  <a:lnTo>
                    <a:pt x="44450" y="27940"/>
                  </a:lnTo>
                  <a:cubicBezTo>
                    <a:pt x="44450" y="19050"/>
                    <a:pt x="43180" y="11430"/>
                    <a:pt x="33020" y="11430"/>
                  </a:cubicBezTo>
                  <a:cubicBezTo>
                    <a:pt x="22861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6BD9EB54-317B-AA56-2BAB-4E41DD2DA131}"/>
                </a:ext>
              </a:extLst>
            </p:cNvPr>
            <p:cNvSpPr/>
            <p:nvPr/>
          </p:nvSpPr>
          <p:spPr>
            <a:xfrm>
              <a:off x="8462009" y="7399019"/>
              <a:ext cx="44450" cy="66040"/>
            </a:xfrm>
            <a:custGeom>
              <a:avLst/>
              <a:gdLst>
                <a:gd name="connsiteX0" fmla="*/ 19050 w 44450"/>
                <a:gd name="connsiteY0" fmla="*/ 38100 h 66040"/>
                <a:gd name="connsiteX1" fmla="*/ 0 w 44450"/>
                <a:gd name="connsiteY1" fmla="*/ 17780 h 66040"/>
                <a:gd name="connsiteX2" fmla="*/ 22860 w 44450"/>
                <a:gd name="connsiteY2" fmla="*/ 0 h 66040"/>
                <a:gd name="connsiteX3" fmla="*/ 40640 w 44450"/>
                <a:gd name="connsiteY3" fmla="*/ 3811 h 66040"/>
                <a:gd name="connsiteX4" fmla="*/ 40640 w 44450"/>
                <a:gd name="connsiteY4" fmla="*/ 13970 h 66040"/>
                <a:gd name="connsiteX5" fmla="*/ 24130 w 44450"/>
                <a:gd name="connsiteY5" fmla="*/ 10161 h 66040"/>
                <a:gd name="connsiteX6" fmla="*/ 11430 w 44450"/>
                <a:gd name="connsiteY6" fmla="*/ 17780 h 66040"/>
                <a:gd name="connsiteX7" fmla="*/ 24130 w 44450"/>
                <a:gd name="connsiteY7" fmla="*/ 27940 h 66040"/>
                <a:gd name="connsiteX8" fmla="*/ 44450 w 44450"/>
                <a:gd name="connsiteY8" fmla="*/ 48261 h 66040"/>
                <a:gd name="connsiteX9" fmla="*/ 21590 w 44450"/>
                <a:gd name="connsiteY9" fmla="*/ 66040 h 66040"/>
                <a:gd name="connsiteX10" fmla="*/ 1270 w 44450"/>
                <a:gd name="connsiteY10" fmla="*/ 62230 h 66040"/>
                <a:gd name="connsiteX11" fmla="*/ 1270 w 44450"/>
                <a:gd name="connsiteY11" fmla="*/ 52070 h 66040"/>
                <a:gd name="connsiteX12" fmla="*/ 21590 w 44450"/>
                <a:gd name="connsiteY12" fmla="*/ 57150 h 66040"/>
                <a:gd name="connsiteX13" fmla="*/ 34290 w 44450"/>
                <a:gd name="connsiteY13" fmla="*/ 48261 h 66040"/>
                <a:gd name="connsiteX14" fmla="*/ 20320 w 44450"/>
                <a:gd name="connsiteY14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450" h="66040">
                  <a:moveTo>
                    <a:pt x="19050" y="38100"/>
                  </a:moveTo>
                  <a:cubicBezTo>
                    <a:pt x="7620" y="34290"/>
                    <a:pt x="0" y="29211"/>
                    <a:pt x="0" y="17780"/>
                  </a:cubicBezTo>
                  <a:cubicBezTo>
                    <a:pt x="0" y="6350"/>
                    <a:pt x="8890" y="0"/>
                    <a:pt x="22860" y="0"/>
                  </a:cubicBezTo>
                  <a:cubicBezTo>
                    <a:pt x="36830" y="0"/>
                    <a:pt x="36830" y="1270"/>
                    <a:pt x="40640" y="3811"/>
                  </a:cubicBezTo>
                  <a:lnTo>
                    <a:pt x="40640" y="13970"/>
                  </a:lnTo>
                  <a:cubicBezTo>
                    <a:pt x="35560" y="11430"/>
                    <a:pt x="29210" y="10161"/>
                    <a:pt x="24130" y="10161"/>
                  </a:cubicBezTo>
                  <a:cubicBezTo>
                    <a:pt x="19050" y="10161"/>
                    <a:pt x="11430" y="12700"/>
                    <a:pt x="11430" y="17780"/>
                  </a:cubicBezTo>
                  <a:cubicBezTo>
                    <a:pt x="11430" y="22861"/>
                    <a:pt x="15240" y="25400"/>
                    <a:pt x="24130" y="27940"/>
                  </a:cubicBezTo>
                  <a:cubicBezTo>
                    <a:pt x="38100" y="33020"/>
                    <a:pt x="44450" y="36830"/>
                    <a:pt x="44450" y="48261"/>
                  </a:cubicBezTo>
                  <a:cubicBezTo>
                    <a:pt x="44450" y="59690"/>
                    <a:pt x="35560" y="66040"/>
                    <a:pt x="21590" y="66040"/>
                  </a:cubicBezTo>
                  <a:cubicBezTo>
                    <a:pt x="7620" y="66040"/>
                    <a:pt x="6350" y="64770"/>
                    <a:pt x="1270" y="62230"/>
                  </a:cubicBezTo>
                  <a:lnTo>
                    <a:pt x="1270" y="52070"/>
                  </a:lnTo>
                  <a:cubicBezTo>
                    <a:pt x="7620" y="54611"/>
                    <a:pt x="15240" y="57150"/>
                    <a:pt x="21590" y="57150"/>
                  </a:cubicBezTo>
                  <a:cubicBezTo>
                    <a:pt x="27940" y="57150"/>
                    <a:pt x="34290" y="54611"/>
                    <a:pt x="34290" y="48261"/>
                  </a:cubicBezTo>
                  <a:cubicBezTo>
                    <a:pt x="34290" y="41911"/>
                    <a:pt x="29210" y="40640"/>
                    <a:pt x="2032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A3429959-EC6B-34A0-F53D-3718B9EBE86E}"/>
                </a:ext>
              </a:extLst>
            </p:cNvPr>
            <p:cNvSpPr/>
            <p:nvPr/>
          </p:nvSpPr>
          <p:spPr>
            <a:xfrm>
              <a:off x="8520430" y="7374890"/>
              <a:ext cx="15239" cy="88900"/>
            </a:xfrm>
            <a:custGeom>
              <a:avLst/>
              <a:gdLst>
                <a:gd name="connsiteX0" fmla="*/ 7620 w 15239"/>
                <a:gd name="connsiteY0" fmla="*/ 0 h 88900"/>
                <a:gd name="connsiteX1" fmla="*/ 15239 w 15239"/>
                <a:gd name="connsiteY1" fmla="*/ 7620 h 88900"/>
                <a:gd name="connsiteX2" fmla="*/ 7620 w 15239"/>
                <a:gd name="connsiteY2" fmla="*/ 15240 h 88900"/>
                <a:gd name="connsiteX3" fmla="*/ 0 w 15239"/>
                <a:gd name="connsiteY3" fmla="*/ 7620 h 88900"/>
                <a:gd name="connsiteX4" fmla="*/ 7620 w 15239"/>
                <a:gd name="connsiteY4" fmla="*/ 0 h 88900"/>
                <a:gd name="connsiteX5" fmla="*/ 13970 w 15239"/>
                <a:gd name="connsiteY5" fmla="*/ 25400 h 88900"/>
                <a:gd name="connsiteX6" fmla="*/ 13970 w 15239"/>
                <a:gd name="connsiteY6" fmla="*/ 88900 h 88900"/>
                <a:gd name="connsiteX7" fmla="*/ 2539 w 15239"/>
                <a:gd name="connsiteY7" fmla="*/ 88900 h 88900"/>
                <a:gd name="connsiteX8" fmla="*/ 2539 w 15239"/>
                <a:gd name="connsiteY8" fmla="*/ 25400 h 88900"/>
                <a:gd name="connsiteX9" fmla="*/ 13970 w 15239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39" h="88900">
                  <a:moveTo>
                    <a:pt x="7620" y="0"/>
                  </a:moveTo>
                  <a:cubicBezTo>
                    <a:pt x="11430" y="0"/>
                    <a:pt x="15239" y="2540"/>
                    <a:pt x="15239" y="7620"/>
                  </a:cubicBezTo>
                  <a:cubicBezTo>
                    <a:pt x="15239" y="12700"/>
                    <a:pt x="12700" y="15240"/>
                    <a:pt x="7620" y="15240"/>
                  </a:cubicBezTo>
                  <a:cubicBezTo>
                    <a:pt x="2539" y="15240"/>
                    <a:pt x="0" y="12700"/>
                    <a:pt x="0" y="7620"/>
                  </a:cubicBezTo>
                  <a:cubicBezTo>
                    <a:pt x="0" y="2540"/>
                    <a:pt x="2539" y="0"/>
                    <a:pt x="7620" y="0"/>
                  </a:cubicBezTo>
                  <a:close/>
                  <a:moveTo>
                    <a:pt x="13970" y="25400"/>
                  </a:moveTo>
                  <a:lnTo>
                    <a:pt x="13970" y="88900"/>
                  </a:lnTo>
                  <a:lnTo>
                    <a:pt x="2539" y="88900"/>
                  </a:lnTo>
                  <a:lnTo>
                    <a:pt x="2539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541E7B71-E2C3-B190-2F4A-729AE2924535}"/>
                </a:ext>
              </a:extLst>
            </p:cNvPr>
            <p:cNvSpPr/>
            <p:nvPr/>
          </p:nvSpPr>
          <p:spPr>
            <a:xfrm>
              <a:off x="8547100" y="7381240"/>
              <a:ext cx="43180" cy="83819"/>
            </a:xfrm>
            <a:custGeom>
              <a:avLst/>
              <a:gdLst>
                <a:gd name="connsiteX0" fmla="*/ 11430 w 43180"/>
                <a:gd name="connsiteY0" fmla="*/ 19050 h 83819"/>
                <a:gd name="connsiteX1" fmla="*/ 11430 w 43180"/>
                <a:gd name="connsiteY1" fmla="*/ 0 h 83819"/>
                <a:gd name="connsiteX2" fmla="*/ 22860 w 43180"/>
                <a:gd name="connsiteY2" fmla="*/ 0 h 83819"/>
                <a:gd name="connsiteX3" fmla="*/ 22860 w 43180"/>
                <a:gd name="connsiteY3" fmla="*/ 19050 h 83819"/>
                <a:gd name="connsiteX4" fmla="*/ 41910 w 43180"/>
                <a:gd name="connsiteY4" fmla="*/ 19050 h 83819"/>
                <a:gd name="connsiteX5" fmla="*/ 41910 w 43180"/>
                <a:gd name="connsiteY5" fmla="*/ 29210 h 83819"/>
                <a:gd name="connsiteX6" fmla="*/ 22860 w 43180"/>
                <a:gd name="connsiteY6" fmla="*/ 29210 h 83819"/>
                <a:gd name="connsiteX7" fmla="*/ 22860 w 43180"/>
                <a:gd name="connsiteY7" fmla="*/ 62230 h 83819"/>
                <a:gd name="connsiteX8" fmla="*/ 31750 w 43180"/>
                <a:gd name="connsiteY8" fmla="*/ 73660 h 83819"/>
                <a:gd name="connsiteX9" fmla="*/ 43180 w 43180"/>
                <a:gd name="connsiteY9" fmla="*/ 71120 h 83819"/>
                <a:gd name="connsiteX10" fmla="*/ 43180 w 43180"/>
                <a:gd name="connsiteY10" fmla="*/ 81280 h 83819"/>
                <a:gd name="connsiteX11" fmla="*/ 29210 w 43180"/>
                <a:gd name="connsiteY11" fmla="*/ 83820 h 83819"/>
                <a:gd name="connsiteX12" fmla="*/ 10160 w 43180"/>
                <a:gd name="connsiteY12" fmla="*/ 64770 h 83819"/>
                <a:gd name="connsiteX13" fmla="*/ 10160 w 43180"/>
                <a:gd name="connsiteY13" fmla="*/ 27940 h 83819"/>
                <a:gd name="connsiteX14" fmla="*/ 0 w 43180"/>
                <a:gd name="connsiteY14" fmla="*/ 27940 h 83819"/>
                <a:gd name="connsiteX15" fmla="*/ 0 w 43180"/>
                <a:gd name="connsiteY15" fmla="*/ 17780 h 83819"/>
                <a:gd name="connsiteX16" fmla="*/ 10160 w 43180"/>
                <a:gd name="connsiteY16" fmla="*/ 17780 h 83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3180" h="83819">
                  <a:moveTo>
                    <a:pt x="11430" y="19050"/>
                  </a:moveTo>
                  <a:lnTo>
                    <a:pt x="11430" y="0"/>
                  </a:lnTo>
                  <a:lnTo>
                    <a:pt x="22860" y="0"/>
                  </a:lnTo>
                  <a:lnTo>
                    <a:pt x="22860" y="19050"/>
                  </a:lnTo>
                  <a:lnTo>
                    <a:pt x="41910" y="19050"/>
                  </a:lnTo>
                  <a:lnTo>
                    <a:pt x="41910" y="29210"/>
                  </a:lnTo>
                  <a:lnTo>
                    <a:pt x="22860" y="29210"/>
                  </a:lnTo>
                  <a:lnTo>
                    <a:pt x="22860" y="62230"/>
                  </a:lnTo>
                  <a:cubicBezTo>
                    <a:pt x="22860" y="71120"/>
                    <a:pt x="26670" y="73660"/>
                    <a:pt x="31750" y="73660"/>
                  </a:cubicBezTo>
                  <a:cubicBezTo>
                    <a:pt x="36830" y="73660"/>
                    <a:pt x="40640" y="73660"/>
                    <a:pt x="43180" y="71120"/>
                  </a:cubicBezTo>
                  <a:lnTo>
                    <a:pt x="43180" y="81280"/>
                  </a:lnTo>
                  <a:cubicBezTo>
                    <a:pt x="40640" y="82550"/>
                    <a:pt x="35560" y="83820"/>
                    <a:pt x="29210" y="83820"/>
                  </a:cubicBezTo>
                  <a:cubicBezTo>
                    <a:pt x="20320" y="83820"/>
                    <a:pt x="10160" y="78740"/>
                    <a:pt x="10160" y="64770"/>
                  </a:cubicBezTo>
                  <a:lnTo>
                    <a:pt x="10160" y="27940"/>
                  </a:lnTo>
                  <a:lnTo>
                    <a:pt x="0" y="27940"/>
                  </a:lnTo>
                  <a:lnTo>
                    <a:pt x="0" y="17780"/>
                  </a:lnTo>
                  <a:lnTo>
                    <a:pt x="10160" y="177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7C5980FC-77B6-DD61-4883-DCFF1B6D3EDF}"/>
                </a:ext>
              </a:extLst>
            </p:cNvPr>
            <p:cNvSpPr/>
            <p:nvPr/>
          </p:nvSpPr>
          <p:spPr>
            <a:xfrm>
              <a:off x="8638540" y="7372350"/>
              <a:ext cx="62229" cy="91440"/>
            </a:xfrm>
            <a:custGeom>
              <a:avLst/>
              <a:gdLst>
                <a:gd name="connsiteX0" fmla="*/ 62230 w 62229"/>
                <a:gd name="connsiteY0" fmla="*/ 66040 h 91440"/>
                <a:gd name="connsiteX1" fmla="*/ 31750 w 62229"/>
                <a:gd name="connsiteY1" fmla="*/ 91440 h 91440"/>
                <a:gd name="connsiteX2" fmla="*/ 0 w 62229"/>
                <a:gd name="connsiteY2" fmla="*/ 91440 h 91440"/>
                <a:gd name="connsiteX3" fmla="*/ 0 w 62229"/>
                <a:gd name="connsiteY3" fmla="*/ 0 h 91440"/>
                <a:gd name="connsiteX4" fmla="*/ 27940 w 62229"/>
                <a:gd name="connsiteY4" fmla="*/ 0 h 91440"/>
                <a:gd name="connsiteX5" fmla="*/ 58420 w 62229"/>
                <a:gd name="connsiteY5" fmla="*/ 25400 h 91440"/>
                <a:gd name="connsiteX6" fmla="*/ 46990 w 62229"/>
                <a:gd name="connsiteY6" fmla="*/ 43180 h 91440"/>
                <a:gd name="connsiteX7" fmla="*/ 62230 w 62229"/>
                <a:gd name="connsiteY7" fmla="*/ 64770 h 91440"/>
                <a:gd name="connsiteX8" fmla="*/ 36830 w 62229"/>
                <a:gd name="connsiteY8" fmla="*/ 39370 h 91440"/>
                <a:gd name="connsiteX9" fmla="*/ 45720 w 62229"/>
                <a:gd name="connsiteY9" fmla="*/ 25400 h 91440"/>
                <a:gd name="connsiteX10" fmla="*/ 29210 w 62229"/>
                <a:gd name="connsiteY10" fmla="*/ 10160 h 91440"/>
                <a:gd name="connsiteX11" fmla="*/ 12700 w 62229"/>
                <a:gd name="connsiteY11" fmla="*/ 10160 h 91440"/>
                <a:gd name="connsiteX12" fmla="*/ 12700 w 62229"/>
                <a:gd name="connsiteY12" fmla="*/ 39370 h 91440"/>
                <a:gd name="connsiteX13" fmla="*/ 36830 w 62229"/>
                <a:gd name="connsiteY13" fmla="*/ 39370 h 91440"/>
                <a:gd name="connsiteX14" fmla="*/ 12700 w 62229"/>
                <a:gd name="connsiteY14" fmla="*/ 81280 h 91440"/>
                <a:gd name="connsiteX15" fmla="*/ 33020 w 62229"/>
                <a:gd name="connsiteY15" fmla="*/ 81280 h 91440"/>
                <a:gd name="connsiteX16" fmla="*/ 50800 w 62229"/>
                <a:gd name="connsiteY16" fmla="*/ 64770 h 91440"/>
                <a:gd name="connsiteX17" fmla="*/ 35560 w 62229"/>
                <a:gd name="connsiteY17" fmla="*/ 48260 h 91440"/>
                <a:gd name="connsiteX18" fmla="*/ 12700 w 62229"/>
                <a:gd name="connsiteY18" fmla="*/ 48260 h 91440"/>
                <a:gd name="connsiteX19" fmla="*/ 12700 w 62229"/>
                <a:gd name="connsiteY19" fmla="*/ 8001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2229" h="91440">
                  <a:moveTo>
                    <a:pt x="62230" y="66040"/>
                  </a:moveTo>
                  <a:cubicBezTo>
                    <a:pt x="62230" y="81280"/>
                    <a:pt x="49530" y="91440"/>
                    <a:pt x="31750" y="91440"/>
                  </a:cubicBezTo>
                  <a:lnTo>
                    <a:pt x="0" y="91440"/>
                  </a:lnTo>
                  <a:lnTo>
                    <a:pt x="0" y="0"/>
                  </a:lnTo>
                  <a:lnTo>
                    <a:pt x="27940" y="0"/>
                  </a:lnTo>
                  <a:cubicBezTo>
                    <a:pt x="45720" y="0"/>
                    <a:pt x="58420" y="8890"/>
                    <a:pt x="58420" y="25400"/>
                  </a:cubicBezTo>
                  <a:cubicBezTo>
                    <a:pt x="58420" y="41910"/>
                    <a:pt x="54610" y="40640"/>
                    <a:pt x="46990" y="43180"/>
                  </a:cubicBezTo>
                  <a:cubicBezTo>
                    <a:pt x="55880" y="46990"/>
                    <a:pt x="62230" y="55880"/>
                    <a:pt x="62230" y="64770"/>
                  </a:cubicBezTo>
                  <a:close/>
                  <a:moveTo>
                    <a:pt x="36830" y="39370"/>
                  </a:moveTo>
                  <a:cubicBezTo>
                    <a:pt x="41910" y="38100"/>
                    <a:pt x="45720" y="33020"/>
                    <a:pt x="45720" y="25400"/>
                  </a:cubicBezTo>
                  <a:cubicBezTo>
                    <a:pt x="45720" y="17780"/>
                    <a:pt x="39370" y="10160"/>
                    <a:pt x="29210" y="10160"/>
                  </a:cubicBezTo>
                  <a:lnTo>
                    <a:pt x="12700" y="10160"/>
                  </a:lnTo>
                  <a:lnTo>
                    <a:pt x="12700" y="39370"/>
                  </a:lnTo>
                  <a:lnTo>
                    <a:pt x="36830" y="39370"/>
                  </a:lnTo>
                  <a:close/>
                  <a:moveTo>
                    <a:pt x="12700" y="81280"/>
                  </a:moveTo>
                  <a:lnTo>
                    <a:pt x="33020" y="81280"/>
                  </a:lnTo>
                  <a:cubicBezTo>
                    <a:pt x="43180" y="81280"/>
                    <a:pt x="50800" y="74930"/>
                    <a:pt x="50800" y="64770"/>
                  </a:cubicBezTo>
                  <a:cubicBezTo>
                    <a:pt x="50800" y="54610"/>
                    <a:pt x="44450" y="48260"/>
                    <a:pt x="35560" y="48260"/>
                  </a:cubicBezTo>
                  <a:lnTo>
                    <a:pt x="12700" y="48260"/>
                  </a:lnTo>
                  <a:lnTo>
                    <a:pt x="12700" y="800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314B2901-E120-5570-DDBC-673D4576DAD8}"/>
                </a:ext>
              </a:extLst>
            </p:cNvPr>
            <p:cNvSpPr/>
            <p:nvPr/>
          </p:nvSpPr>
          <p:spPr>
            <a:xfrm>
              <a:off x="87172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FB444CA1-98E9-C64D-E64F-4E00015EC57D}"/>
                </a:ext>
              </a:extLst>
            </p:cNvPr>
            <p:cNvSpPr/>
            <p:nvPr/>
          </p:nvSpPr>
          <p:spPr>
            <a:xfrm>
              <a:off x="8760459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6830 h 66040"/>
                <a:gd name="connsiteX16" fmla="*/ 11430 w 53340"/>
                <a:gd name="connsiteY16" fmla="*/ 48260 h 66040"/>
                <a:gd name="connsiteX17" fmla="*/ 21590 w 53340"/>
                <a:gd name="connsiteY17" fmla="*/ 58420 h 66040"/>
                <a:gd name="connsiteX18" fmla="*/ 40640 w 53340"/>
                <a:gd name="connsiteY18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6830"/>
                  </a:moveTo>
                  <a:cubicBezTo>
                    <a:pt x="20320" y="33020"/>
                    <a:pt x="11430" y="39370"/>
                    <a:pt x="11430" y="48260"/>
                  </a:cubicBezTo>
                  <a:cubicBezTo>
                    <a:pt x="11430" y="57150"/>
                    <a:pt x="15240" y="58420"/>
                    <a:pt x="21590" y="58420"/>
                  </a:cubicBezTo>
                  <a:cubicBezTo>
                    <a:pt x="31750" y="58420"/>
                    <a:pt x="40640" y="48260"/>
                    <a:pt x="4064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DE34A122-0F8A-7D7B-FF9F-1457D12A1E6E}"/>
                </a:ext>
              </a:extLst>
            </p:cNvPr>
            <p:cNvSpPr/>
            <p:nvPr/>
          </p:nvSpPr>
          <p:spPr>
            <a:xfrm>
              <a:off x="8834119" y="7399019"/>
              <a:ext cx="55880" cy="66040"/>
            </a:xfrm>
            <a:custGeom>
              <a:avLst/>
              <a:gdLst>
                <a:gd name="connsiteX0" fmla="*/ 10161 w 55880"/>
                <a:gd name="connsiteY0" fmla="*/ 1270 h 66040"/>
                <a:gd name="connsiteX1" fmla="*/ 10161 w 55880"/>
                <a:gd name="connsiteY1" fmla="*/ 10161 h 66040"/>
                <a:gd name="connsiteX2" fmla="*/ 10161 w 55880"/>
                <a:gd name="connsiteY2" fmla="*/ 15240 h 66040"/>
                <a:gd name="connsiteX3" fmla="*/ 10161 w 55880"/>
                <a:gd name="connsiteY3" fmla="*/ 15240 h 66040"/>
                <a:gd name="connsiteX4" fmla="*/ 34290 w 55880"/>
                <a:gd name="connsiteY4" fmla="*/ 0 h 66040"/>
                <a:gd name="connsiteX5" fmla="*/ 55880 w 55880"/>
                <a:gd name="connsiteY5" fmla="*/ 25400 h 66040"/>
                <a:gd name="connsiteX6" fmla="*/ 55880 w 55880"/>
                <a:gd name="connsiteY6" fmla="*/ 64770 h 66040"/>
                <a:gd name="connsiteX7" fmla="*/ 44450 w 55880"/>
                <a:gd name="connsiteY7" fmla="*/ 64770 h 66040"/>
                <a:gd name="connsiteX8" fmla="*/ 44450 w 55880"/>
                <a:gd name="connsiteY8" fmla="*/ 27940 h 66040"/>
                <a:gd name="connsiteX9" fmla="*/ 33020 w 55880"/>
                <a:gd name="connsiteY9" fmla="*/ 11430 h 66040"/>
                <a:gd name="connsiteX10" fmla="*/ 11430 w 55880"/>
                <a:gd name="connsiteY10" fmla="*/ 34290 h 66040"/>
                <a:gd name="connsiteX11" fmla="*/ 11430 w 55880"/>
                <a:gd name="connsiteY11" fmla="*/ 66040 h 66040"/>
                <a:gd name="connsiteX12" fmla="*/ 0 w 55880"/>
                <a:gd name="connsiteY12" fmla="*/ 66040 h 66040"/>
                <a:gd name="connsiteX13" fmla="*/ 0 w 55880"/>
                <a:gd name="connsiteY13" fmla="*/ 2540 h 66040"/>
                <a:gd name="connsiteX14" fmla="*/ 11430 w 5588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880" h="66040">
                  <a:moveTo>
                    <a:pt x="10161" y="1270"/>
                  </a:moveTo>
                  <a:lnTo>
                    <a:pt x="10161" y="10161"/>
                  </a:lnTo>
                  <a:cubicBezTo>
                    <a:pt x="10161" y="12700"/>
                    <a:pt x="10161" y="15240"/>
                    <a:pt x="10161" y="15240"/>
                  </a:cubicBezTo>
                  <a:lnTo>
                    <a:pt x="10161" y="15240"/>
                  </a:lnTo>
                  <a:cubicBezTo>
                    <a:pt x="12700" y="8890"/>
                    <a:pt x="20320" y="0"/>
                    <a:pt x="34290" y="0"/>
                  </a:cubicBezTo>
                  <a:cubicBezTo>
                    <a:pt x="48261" y="0"/>
                    <a:pt x="55880" y="8890"/>
                    <a:pt x="55880" y="25400"/>
                  </a:cubicBezTo>
                  <a:lnTo>
                    <a:pt x="55880" y="64770"/>
                  </a:lnTo>
                  <a:lnTo>
                    <a:pt x="44450" y="64770"/>
                  </a:lnTo>
                  <a:lnTo>
                    <a:pt x="44450" y="27940"/>
                  </a:lnTo>
                  <a:cubicBezTo>
                    <a:pt x="44450" y="19050"/>
                    <a:pt x="43180" y="11430"/>
                    <a:pt x="33020" y="11430"/>
                  </a:cubicBezTo>
                  <a:cubicBezTo>
                    <a:pt x="22861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1A65049D-0B1B-EA43-25E5-33AE93283B06}"/>
                </a:ext>
              </a:extLst>
            </p:cNvPr>
            <p:cNvSpPr/>
            <p:nvPr/>
          </p:nvSpPr>
          <p:spPr>
            <a:xfrm>
              <a:off x="8906509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683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572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4493852E-6794-2AF1-298A-C7795D68F3EA}"/>
                </a:ext>
              </a:extLst>
            </p:cNvPr>
            <p:cNvSpPr/>
            <p:nvPr/>
          </p:nvSpPr>
          <p:spPr>
            <a:xfrm>
              <a:off x="9019540" y="7371080"/>
              <a:ext cx="76200" cy="93979"/>
            </a:xfrm>
            <a:custGeom>
              <a:avLst/>
              <a:gdLst>
                <a:gd name="connsiteX0" fmla="*/ 48260 w 76200"/>
                <a:gd name="connsiteY0" fmla="*/ 93980 h 93979"/>
                <a:gd name="connsiteX1" fmla="*/ 0 w 76200"/>
                <a:gd name="connsiteY1" fmla="*/ 46989 h 93979"/>
                <a:gd name="connsiteX2" fmla="*/ 48260 w 76200"/>
                <a:gd name="connsiteY2" fmla="*/ 0 h 93979"/>
                <a:gd name="connsiteX3" fmla="*/ 74930 w 76200"/>
                <a:gd name="connsiteY3" fmla="*/ 6350 h 93979"/>
                <a:gd name="connsiteX4" fmla="*/ 74930 w 76200"/>
                <a:gd name="connsiteY4" fmla="*/ 17780 h 93979"/>
                <a:gd name="connsiteX5" fmla="*/ 46990 w 76200"/>
                <a:gd name="connsiteY5" fmla="*/ 11430 h 93979"/>
                <a:gd name="connsiteX6" fmla="*/ 11430 w 76200"/>
                <a:gd name="connsiteY6" fmla="*/ 46989 h 93979"/>
                <a:gd name="connsiteX7" fmla="*/ 46990 w 76200"/>
                <a:gd name="connsiteY7" fmla="*/ 82550 h 93979"/>
                <a:gd name="connsiteX8" fmla="*/ 64770 w 76200"/>
                <a:gd name="connsiteY8" fmla="*/ 78739 h 93979"/>
                <a:gd name="connsiteX9" fmla="*/ 64770 w 76200"/>
                <a:gd name="connsiteY9" fmla="*/ 50800 h 93979"/>
                <a:gd name="connsiteX10" fmla="*/ 76200 w 76200"/>
                <a:gd name="connsiteY10" fmla="*/ 50800 h 93979"/>
                <a:gd name="connsiteX11" fmla="*/ 76200 w 76200"/>
                <a:gd name="connsiteY11" fmla="*/ 86360 h 93979"/>
                <a:gd name="connsiteX12" fmla="*/ 45720 w 76200"/>
                <a:gd name="connsiteY12" fmla="*/ 9271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200" h="93979">
                  <a:moveTo>
                    <a:pt x="48260" y="93980"/>
                  </a:moveTo>
                  <a:cubicBezTo>
                    <a:pt x="20320" y="93980"/>
                    <a:pt x="0" y="73660"/>
                    <a:pt x="0" y="46989"/>
                  </a:cubicBezTo>
                  <a:cubicBezTo>
                    <a:pt x="0" y="20320"/>
                    <a:pt x="20320" y="0"/>
                    <a:pt x="48260" y="0"/>
                  </a:cubicBezTo>
                  <a:cubicBezTo>
                    <a:pt x="76200" y="0"/>
                    <a:pt x="72390" y="5080"/>
                    <a:pt x="74930" y="6350"/>
                  </a:cubicBezTo>
                  <a:lnTo>
                    <a:pt x="74930" y="17780"/>
                  </a:lnTo>
                  <a:cubicBezTo>
                    <a:pt x="68580" y="15239"/>
                    <a:pt x="59690" y="11430"/>
                    <a:pt x="46990" y="11430"/>
                  </a:cubicBezTo>
                  <a:cubicBezTo>
                    <a:pt x="25400" y="11430"/>
                    <a:pt x="11430" y="26670"/>
                    <a:pt x="11430" y="46989"/>
                  </a:cubicBezTo>
                  <a:cubicBezTo>
                    <a:pt x="11430" y="67310"/>
                    <a:pt x="26670" y="82550"/>
                    <a:pt x="46990" y="82550"/>
                  </a:cubicBezTo>
                  <a:cubicBezTo>
                    <a:pt x="67310" y="82550"/>
                    <a:pt x="60960" y="81280"/>
                    <a:pt x="64770" y="78739"/>
                  </a:cubicBezTo>
                  <a:lnTo>
                    <a:pt x="64770" y="50800"/>
                  </a:lnTo>
                  <a:lnTo>
                    <a:pt x="76200" y="50800"/>
                  </a:lnTo>
                  <a:lnTo>
                    <a:pt x="76200" y="86360"/>
                  </a:lnTo>
                  <a:cubicBezTo>
                    <a:pt x="68580" y="90170"/>
                    <a:pt x="57150" y="92710"/>
                    <a:pt x="45720" y="927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3C4BE646-6E17-7D7D-0292-1A1C235321ED}"/>
                </a:ext>
              </a:extLst>
            </p:cNvPr>
            <p:cNvSpPr/>
            <p:nvPr/>
          </p:nvSpPr>
          <p:spPr>
            <a:xfrm>
              <a:off x="9113519" y="7399019"/>
              <a:ext cx="54610" cy="66040"/>
            </a:xfrm>
            <a:custGeom>
              <a:avLst/>
              <a:gdLst>
                <a:gd name="connsiteX0" fmla="*/ 45720 w 54610"/>
                <a:gd name="connsiteY0" fmla="*/ 64770 h 66040"/>
                <a:gd name="connsiteX1" fmla="*/ 45720 w 54610"/>
                <a:gd name="connsiteY1" fmla="*/ 55880 h 66040"/>
                <a:gd name="connsiteX2" fmla="*/ 45720 w 54610"/>
                <a:gd name="connsiteY2" fmla="*/ 50800 h 66040"/>
                <a:gd name="connsiteX3" fmla="*/ 45720 w 54610"/>
                <a:gd name="connsiteY3" fmla="*/ 50800 h 66040"/>
                <a:gd name="connsiteX4" fmla="*/ 21590 w 54610"/>
                <a:gd name="connsiteY4" fmla="*/ 66040 h 66040"/>
                <a:gd name="connsiteX5" fmla="*/ 0 w 54610"/>
                <a:gd name="connsiteY5" fmla="*/ 40640 h 66040"/>
                <a:gd name="connsiteX6" fmla="*/ 0 w 54610"/>
                <a:gd name="connsiteY6" fmla="*/ 1270 h 66040"/>
                <a:gd name="connsiteX7" fmla="*/ 11430 w 54610"/>
                <a:gd name="connsiteY7" fmla="*/ 1270 h 66040"/>
                <a:gd name="connsiteX8" fmla="*/ 11430 w 54610"/>
                <a:gd name="connsiteY8" fmla="*/ 38100 h 66040"/>
                <a:gd name="connsiteX9" fmla="*/ 22861 w 54610"/>
                <a:gd name="connsiteY9" fmla="*/ 54611 h 66040"/>
                <a:gd name="connsiteX10" fmla="*/ 43180 w 54610"/>
                <a:gd name="connsiteY10" fmla="*/ 31750 h 66040"/>
                <a:gd name="connsiteX11" fmla="*/ 43180 w 54610"/>
                <a:gd name="connsiteY11" fmla="*/ 0 h 66040"/>
                <a:gd name="connsiteX12" fmla="*/ 54611 w 54610"/>
                <a:gd name="connsiteY12" fmla="*/ 0 h 66040"/>
                <a:gd name="connsiteX13" fmla="*/ 54611 w 54610"/>
                <a:gd name="connsiteY13" fmla="*/ 63500 h 66040"/>
                <a:gd name="connsiteX14" fmla="*/ 43180 w 54610"/>
                <a:gd name="connsiteY14" fmla="*/ 635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610" h="66040">
                  <a:moveTo>
                    <a:pt x="45720" y="64770"/>
                  </a:moveTo>
                  <a:lnTo>
                    <a:pt x="45720" y="55880"/>
                  </a:lnTo>
                  <a:cubicBezTo>
                    <a:pt x="45720" y="53340"/>
                    <a:pt x="45720" y="50800"/>
                    <a:pt x="45720" y="50800"/>
                  </a:cubicBezTo>
                  <a:lnTo>
                    <a:pt x="45720" y="50800"/>
                  </a:lnTo>
                  <a:cubicBezTo>
                    <a:pt x="43180" y="57150"/>
                    <a:pt x="35561" y="66040"/>
                    <a:pt x="21590" y="66040"/>
                  </a:cubicBezTo>
                  <a:cubicBezTo>
                    <a:pt x="7620" y="66040"/>
                    <a:pt x="0" y="57150"/>
                    <a:pt x="0" y="40640"/>
                  </a:cubicBezTo>
                  <a:lnTo>
                    <a:pt x="0" y="1270"/>
                  </a:lnTo>
                  <a:lnTo>
                    <a:pt x="11430" y="1270"/>
                  </a:lnTo>
                  <a:lnTo>
                    <a:pt x="11430" y="38100"/>
                  </a:lnTo>
                  <a:cubicBezTo>
                    <a:pt x="11430" y="46990"/>
                    <a:pt x="12700" y="54611"/>
                    <a:pt x="22861" y="54611"/>
                  </a:cubicBezTo>
                  <a:cubicBezTo>
                    <a:pt x="33020" y="54611"/>
                    <a:pt x="43180" y="44450"/>
                    <a:pt x="43180" y="31750"/>
                  </a:cubicBezTo>
                  <a:lnTo>
                    <a:pt x="43180" y="0"/>
                  </a:lnTo>
                  <a:lnTo>
                    <a:pt x="54611" y="0"/>
                  </a:lnTo>
                  <a:lnTo>
                    <a:pt x="54611" y="63500"/>
                  </a:lnTo>
                  <a:lnTo>
                    <a:pt x="43180" y="635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F6D115F3-8C33-D5FF-6863-45C0A93C8317}"/>
                </a:ext>
              </a:extLst>
            </p:cNvPr>
            <p:cNvSpPr/>
            <p:nvPr/>
          </p:nvSpPr>
          <p:spPr>
            <a:xfrm>
              <a:off x="9190990" y="7374890"/>
              <a:ext cx="15240" cy="88900"/>
            </a:xfrm>
            <a:custGeom>
              <a:avLst/>
              <a:gdLst>
                <a:gd name="connsiteX0" fmla="*/ 7620 w 15240"/>
                <a:gd name="connsiteY0" fmla="*/ 0 h 88900"/>
                <a:gd name="connsiteX1" fmla="*/ 15240 w 15240"/>
                <a:gd name="connsiteY1" fmla="*/ 7620 h 88900"/>
                <a:gd name="connsiteX2" fmla="*/ 7620 w 15240"/>
                <a:gd name="connsiteY2" fmla="*/ 15240 h 88900"/>
                <a:gd name="connsiteX3" fmla="*/ 0 w 15240"/>
                <a:gd name="connsiteY3" fmla="*/ 7620 h 88900"/>
                <a:gd name="connsiteX4" fmla="*/ 7620 w 15240"/>
                <a:gd name="connsiteY4" fmla="*/ 0 h 88900"/>
                <a:gd name="connsiteX5" fmla="*/ 13970 w 15240"/>
                <a:gd name="connsiteY5" fmla="*/ 25400 h 88900"/>
                <a:gd name="connsiteX6" fmla="*/ 13970 w 15240"/>
                <a:gd name="connsiteY6" fmla="*/ 88900 h 88900"/>
                <a:gd name="connsiteX7" fmla="*/ 2540 w 15240"/>
                <a:gd name="connsiteY7" fmla="*/ 88900 h 88900"/>
                <a:gd name="connsiteX8" fmla="*/ 2540 w 15240"/>
                <a:gd name="connsiteY8" fmla="*/ 25400 h 88900"/>
                <a:gd name="connsiteX9" fmla="*/ 13970 w 15240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0" h="88900">
                  <a:moveTo>
                    <a:pt x="7620" y="0"/>
                  </a:moveTo>
                  <a:cubicBezTo>
                    <a:pt x="11430" y="0"/>
                    <a:pt x="15240" y="2540"/>
                    <a:pt x="15240" y="7620"/>
                  </a:cubicBezTo>
                  <a:cubicBezTo>
                    <a:pt x="15240" y="12700"/>
                    <a:pt x="12700" y="15240"/>
                    <a:pt x="7620" y="15240"/>
                  </a:cubicBezTo>
                  <a:cubicBezTo>
                    <a:pt x="2540" y="15240"/>
                    <a:pt x="0" y="12700"/>
                    <a:pt x="0" y="7620"/>
                  </a:cubicBezTo>
                  <a:cubicBezTo>
                    <a:pt x="0" y="2540"/>
                    <a:pt x="2540" y="0"/>
                    <a:pt x="7620" y="0"/>
                  </a:cubicBezTo>
                  <a:close/>
                  <a:moveTo>
                    <a:pt x="13970" y="25400"/>
                  </a:moveTo>
                  <a:lnTo>
                    <a:pt x="13970" y="88900"/>
                  </a:lnTo>
                  <a:lnTo>
                    <a:pt x="2540" y="88900"/>
                  </a:lnTo>
                  <a:lnTo>
                    <a:pt x="2540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61C1F2C4-D526-0333-9AF3-F386B7BF6580}"/>
                </a:ext>
              </a:extLst>
            </p:cNvPr>
            <p:cNvSpPr/>
            <p:nvPr/>
          </p:nvSpPr>
          <p:spPr>
            <a:xfrm>
              <a:off x="9222740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683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572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2F5CC072-5FEA-6426-58F3-05D33DE8E34D}"/>
                </a:ext>
              </a:extLst>
            </p:cNvPr>
            <p:cNvSpPr/>
            <p:nvPr/>
          </p:nvSpPr>
          <p:spPr>
            <a:xfrm>
              <a:off x="9304019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0480 w 59690"/>
                <a:gd name="connsiteY10" fmla="*/ 11430 h 66040"/>
                <a:gd name="connsiteX11" fmla="*/ 11430 w 59690"/>
                <a:gd name="connsiteY11" fmla="*/ 29210 h 66040"/>
                <a:gd name="connsiteX12" fmla="*/ 46990 w 59690"/>
                <a:gd name="connsiteY12" fmla="*/ 29210 h 66040"/>
                <a:gd name="connsiteX13" fmla="*/ 3048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90" y="29210"/>
                  </a:lnTo>
                  <a:cubicBezTo>
                    <a:pt x="46990" y="20320"/>
                    <a:pt x="40640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E987D391-2113-9667-C37A-BB985F5B0C5D}"/>
                </a:ext>
              </a:extLst>
            </p:cNvPr>
            <p:cNvSpPr/>
            <p:nvPr/>
          </p:nvSpPr>
          <p:spPr>
            <a:xfrm>
              <a:off x="9380219" y="7372350"/>
              <a:ext cx="25400" cy="92709"/>
            </a:xfrm>
            <a:custGeom>
              <a:avLst/>
              <a:gdLst>
                <a:gd name="connsiteX0" fmla="*/ 1270 w 25400"/>
                <a:gd name="connsiteY0" fmla="*/ 0 h 92709"/>
                <a:gd name="connsiteX1" fmla="*/ 12700 w 25400"/>
                <a:gd name="connsiteY1" fmla="*/ 0 h 92709"/>
                <a:gd name="connsiteX2" fmla="*/ 12700 w 25400"/>
                <a:gd name="connsiteY2" fmla="*/ 72390 h 92709"/>
                <a:gd name="connsiteX3" fmla="*/ 20320 w 25400"/>
                <a:gd name="connsiteY3" fmla="*/ 82550 h 92709"/>
                <a:gd name="connsiteX4" fmla="*/ 25400 w 25400"/>
                <a:gd name="connsiteY4" fmla="*/ 82550 h 92709"/>
                <a:gd name="connsiteX5" fmla="*/ 25400 w 25400"/>
                <a:gd name="connsiteY5" fmla="*/ 92710 h 92709"/>
                <a:gd name="connsiteX6" fmla="*/ 16511 w 25400"/>
                <a:gd name="connsiteY6" fmla="*/ 92710 h 92709"/>
                <a:gd name="connsiteX7" fmla="*/ 0 w 25400"/>
                <a:gd name="connsiteY7" fmla="*/ 74930 h 92709"/>
                <a:gd name="connsiteX8" fmla="*/ 0 w 25400"/>
                <a:gd name="connsiteY8" fmla="*/ 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400" h="92709">
                  <a:moveTo>
                    <a:pt x="1270" y="0"/>
                  </a:moveTo>
                  <a:lnTo>
                    <a:pt x="12700" y="0"/>
                  </a:lnTo>
                  <a:lnTo>
                    <a:pt x="12700" y="72390"/>
                  </a:lnTo>
                  <a:cubicBezTo>
                    <a:pt x="12700" y="78740"/>
                    <a:pt x="15240" y="82550"/>
                    <a:pt x="20320" y="82550"/>
                  </a:cubicBezTo>
                  <a:cubicBezTo>
                    <a:pt x="25400" y="82550"/>
                    <a:pt x="25400" y="82550"/>
                    <a:pt x="25400" y="82550"/>
                  </a:cubicBezTo>
                  <a:lnTo>
                    <a:pt x="25400" y="92710"/>
                  </a:lnTo>
                  <a:cubicBezTo>
                    <a:pt x="25400" y="92710"/>
                    <a:pt x="21590" y="92710"/>
                    <a:pt x="16511" y="92710"/>
                  </a:cubicBezTo>
                  <a:cubicBezTo>
                    <a:pt x="7620" y="92710"/>
                    <a:pt x="0" y="87630"/>
                    <a:pt x="0" y="7493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53C28D8C-27C1-FE52-54C4-B49586D8A2FD}"/>
                </a:ext>
              </a:extLst>
            </p:cNvPr>
            <p:cNvSpPr/>
            <p:nvPr/>
          </p:nvSpPr>
          <p:spPr>
            <a:xfrm>
              <a:off x="9418319" y="7374890"/>
              <a:ext cx="15240" cy="88900"/>
            </a:xfrm>
            <a:custGeom>
              <a:avLst/>
              <a:gdLst>
                <a:gd name="connsiteX0" fmla="*/ 7620 w 15240"/>
                <a:gd name="connsiteY0" fmla="*/ 0 h 88900"/>
                <a:gd name="connsiteX1" fmla="*/ 15240 w 15240"/>
                <a:gd name="connsiteY1" fmla="*/ 7620 h 88900"/>
                <a:gd name="connsiteX2" fmla="*/ 7620 w 15240"/>
                <a:gd name="connsiteY2" fmla="*/ 15240 h 88900"/>
                <a:gd name="connsiteX3" fmla="*/ 0 w 15240"/>
                <a:gd name="connsiteY3" fmla="*/ 7620 h 88900"/>
                <a:gd name="connsiteX4" fmla="*/ 7620 w 15240"/>
                <a:gd name="connsiteY4" fmla="*/ 0 h 88900"/>
                <a:gd name="connsiteX5" fmla="*/ 13970 w 15240"/>
                <a:gd name="connsiteY5" fmla="*/ 25400 h 88900"/>
                <a:gd name="connsiteX6" fmla="*/ 13970 w 15240"/>
                <a:gd name="connsiteY6" fmla="*/ 88900 h 88900"/>
                <a:gd name="connsiteX7" fmla="*/ 2540 w 15240"/>
                <a:gd name="connsiteY7" fmla="*/ 88900 h 88900"/>
                <a:gd name="connsiteX8" fmla="*/ 2540 w 15240"/>
                <a:gd name="connsiteY8" fmla="*/ 25400 h 88900"/>
                <a:gd name="connsiteX9" fmla="*/ 13970 w 15240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0" h="88900">
                  <a:moveTo>
                    <a:pt x="7620" y="0"/>
                  </a:moveTo>
                  <a:cubicBezTo>
                    <a:pt x="11430" y="0"/>
                    <a:pt x="15240" y="2540"/>
                    <a:pt x="15240" y="7620"/>
                  </a:cubicBezTo>
                  <a:cubicBezTo>
                    <a:pt x="15240" y="12700"/>
                    <a:pt x="12700" y="15240"/>
                    <a:pt x="7620" y="15240"/>
                  </a:cubicBezTo>
                  <a:cubicBezTo>
                    <a:pt x="2540" y="15240"/>
                    <a:pt x="0" y="12700"/>
                    <a:pt x="0" y="7620"/>
                  </a:cubicBezTo>
                  <a:cubicBezTo>
                    <a:pt x="0" y="2540"/>
                    <a:pt x="2540" y="0"/>
                    <a:pt x="7620" y="0"/>
                  </a:cubicBezTo>
                  <a:close/>
                  <a:moveTo>
                    <a:pt x="13970" y="25400"/>
                  </a:moveTo>
                  <a:lnTo>
                    <a:pt x="13970" y="88900"/>
                  </a:lnTo>
                  <a:lnTo>
                    <a:pt x="2540" y="88900"/>
                  </a:lnTo>
                  <a:lnTo>
                    <a:pt x="2540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A07BD914-FA69-3573-CFDF-722FB58F82D8}"/>
                </a:ext>
              </a:extLst>
            </p:cNvPr>
            <p:cNvSpPr/>
            <p:nvPr/>
          </p:nvSpPr>
          <p:spPr>
            <a:xfrm>
              <a:off x="9456419" y="7399019"/>
              <a:ext cx="55880" cy="66040"/>
            </a:xfrm>
            <a:custGeom>
              <a:avLst/>
              <a:gdLst>
                <a:gd name="connsiteX0" fmla="*/ 10161 w 55880"/>
                <a:gd name="connsiteY0" fmla="*/ 1270 h 66040"/>
                <a:gd name="connsiteX1" fmla="*/ 10161 w 55880"/>
                <a:gd name="connsiteY1" fmla="*/ 10161 h 66040"/>
                <a:gd name="connsiteX2" fmla="*/ 10161 w 55880"/>
                <a:gd name="connsiteY2" fmla="*/ 15240 h 66040"/>
                <a:gd name="connsiteX3" fmla="*/ 10161 w 55880"/>
                <a:gd name="connsiteY3" fmla="*/ 15240 h 66040"/>
                <a:gd name="connsiteX4" fmla="*/ 34290 w 55880"/>
                <a:gd name="connsiteY4" fmla="*/ 0 h 66040"/>
                <a:gd name="connsiteX5" fmla="*/ 55880 w 55880"/>
                <a:gd name="connsiteY5" fmla="*/ 25400 h 66040"/>
                <a:gd name="connsiteX6" fmla="*/ 55880 w 55880"/>
                <a:gd name="connsiteY6" fmla="*/ 64770 h 66040"/>
                <a:gd name="connsiteX7" fmla="*/ 44450 w 55880"/>
                <a:gd name="connsiteY7" fmla="*/ 64770 h 66040"/>
                <a:gd name="connsiteX8" fmla="*/ 44450 w 55880"/>
                <a:gd name="connsiteY8" fmla="*/ 27940 h 66040"/>
                <a:gd name="connsiteX9" fmla="*/ 33020 w 55880"/>
                <a:gd name="connsiteY9" fmla="*/ 11430 h 66040"/>
                <a:gd name="connsiteX10" fmla="*/ 11430 w 55880"/>
                <a:gd name="connsiteY10" fmla="*/ 34290 h 66040"/>
                <a:gd name="connsiteX11" fmla="*/ 11430 w 55880"/>
                <a:gd name="connsiteY11" fmla="*/ 66040 h 66040"/>
                <a:gd name="connsiteX12" fmla="*/ 0 w 55880"/>
                <a:gd name="connsiteY12" fmla="*/ 66040 h 66040"/>
                <a:gd name="connsiteX13" fmla="*/ 0 w 55880"/>
                <a:gd name="connsiteY13" fmla="*/ 2540 h 66040"/>
                <a:gd name="connsiteX14" fmla="*/ 11430 w 5588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880" h="66040">
                  <a:moveTo>
                    <a:pt x="10161" y="1270"/>
                  </a:moveTo>
                  <a:lnTo>
                    <a:pt x="10161" y="10161"/>
                  </a:lnTo>
                  <a:cubicBezTo>
                    <a:pt x="10161" y="12700"/>
                    <a:pt x="10161" y="15240"/>
                    <a:pt x="10161" y="15240"/>
                  </a:cubicBezTo>
                  <a:lnTo>
                    <a:pt x="10161" y="15240"/>
                  </a:lnTo>
                  <a:cubicBezTo>
                    <a:pt x="12700" y="8890"/>
                    <a:pt x="20320" y="0"/>
                    <a:pt x="34290" y="0"/>
                  </a:cubicBezTo>
                  <a:cubicBezTo>
                    <a:pt x="48261" y="0"/>
                    <a:pt x="55880" y="8890"/>
                    <a:pt x="55880" y="25400"/>
                  </a:cubicBezTo>
                  <a:lnTo>
                    <a:pt x="55880" y="64770"/>
                  </a:lnTo>
                  <a:lnTo>
                    <a:pt x="44450" y="64770"/>
                  </a:lnTo>
                  <a:lnTo>
                    <a:pt x="44450" y="27940"/>
                  </a:lnTo>
                  <a:cubicBezTo>
                    <a:pt x="44450" y="19050"/>
                    <a:pt x="43180" y="11430"/>
                    <a:pt x="33020" y="11430"/>
                  </a:cubicBezTo>
                  <a:cubicBezTo>
                    <a:pt x="22861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08218FCA-D6FB-0D4F-77E9-DB50BDA59D70}"/>
                </a:ext>
              </a:extLst>
            </p:cNvPr>
            <p:cNvSpPr/>
            <p:nvPr/>
          </p:nvSpPr>
          <p:spPr>
            <a:xfrm>
              <a:off x="9528809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0480 w 59690"/>
                <a:gd name="connsiteY10" fmla="*/ 11430 h 66040"/>
                <a:gd name="connsiteX11" fmla="*/ 11430 w 59690"/>
                <a:gd name="connsiteY11" fmla="*/ 29210 h 66040"/>
                <a:gd name="connsiteX12" fmla="*/ 46990 w 59690"/>
                <a:gd name="connsiteY12" fmla="*/ 29210 h 66040"/>
                <a:gd name="connsiteX13" fmla="*/ 3048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90" y="29210"/>
                  </a:lnTo>
                  <a:cubicBezTo>
                    <a:pt x="46990" y="20320"/>
                    <a:pt x="40640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3BCE56B4-1F65-D6A3-F9B5-48884FD0E6F4}"/>
                </a:ext>
              </a:extLst>
            </p:cNvPr>
            <p:cNvSpPr/>
            <p:nvPr/>
          </p:nvSpPr>
          <p:spPr>
            <a:xfrm>
              <a:off x="9599930" y="7399019"/>
              <a:ext cx="44450" cy="66040"/>
            </a:xfrm>
            <a:custGeom>
              <a:avLst/>
              <a:gdLst>
                <a:gd name="connsiteX0" fmla="*/ 19050 w 44450"/>
                <a:gd name="connsiteY0" fmla="*/ 38100 h 66040"/>
                <a:gd name="connsiteX1" fmla="*/ 0 w 44450"/>
                <a:gd name="connsiteY1" fmla="*/ 17780 h 66040"/>
                <a:gd name="connsiteX2" fmla="*/ 22860 w 44450"/>
                <a:gd name="connsiteY2" fmla="*/ 0 h 66040"/>
                <a:gd name="connsiteX3" fmla="*/ 40639 w 44450"/>
                <a:gd name="connsiteY3" fmla="*/ 3811 h 66040"/>
                <a:gd name="connsiteX4" fmla="*/ 40639 w 44450"/>
                <a:gd name="connsiteY4" fmla="*/ 13970 h 66040"/>
                <a:gd name="connsiteX5" fmla="*/ 24130 w 44450"/>
                <a:gd name="connsiteY5" fmla="*/ 10161 h 66040"/>
                <a:gd name="connsiteX6" fmla="*/ 11430 w 44450"/>
                <a:gd name="connsiteY6" fmla="*/ 17780 h 66040"/>
                <a:gd name="connsiteX7" fmla="*/ 24130 w 44450"/>
                <a:gd name="connsiteY7" fmla="*/ 27940 h 66040"/>
                <a:gd name="connsiteX8" fmla="*/ 44450 w 44450"/>
                <a:gd name="connsiteY8" fmla="*/ 48261 h 66040"/>
                <a:gd name="connsiteX9" fmla="*/ 21589 w 44450"/>
                <a:gd name="connsiteY9" fmla="*/ 66040 h 66040"/>
                <a:gd name="connsiteX10" fmla="*/ 1270 w 44450"/>
                <a:gd name="connsiteY10" fmla="*/ 62230 h 66040"/>
                <a:gd name="connsiteX11" fmla="*/ 1270 w 44450"/>
                <a:gd name="connsiteY11" fmla="*/ 52070 h 66040"/>
                <a:gd name="connsiteX12" fmla="*/ 21589 w 44450"/>
                <a:gd name="connsiteY12" fmla="*/ 57150 h 66040"/>
                <a:gd name="connsiteX13" fmla="*/ 34289 w 44450"/>
                <a:gd name="connsiteY13" fmla="*/ 48261 h 66040"/>
                <a:gd name="connsiteX14" fmla="*/ 20320 w 44450"/>
                <a:gd name="connsiteY14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450" h="66040">
                  <a:moveTo>
                    <a:pt x="19050" y="38100"/>
                  </a:moveTo>
                  <a:cubicBezTo>
                    <a:pt x="7620" y="34290"/>
                    <a:pt x="0" y="29211"/>
                    <a:pt x="0" y="17780"/>
                  </a:cubicBezTo>
                  <a:cubicBezTo>
                    <a:pt x="0" y="6350"/>
                    <a:pt x="8889" y="0"/>
                    <a:pt x="22860" y="0"/>
                  </a:cubicBezTo>
                  <a:cubicBezTo>
                    <a:pt x="36830" y="0"/>
                    <a:pt x="36830" y="1270"/>
                    <a:pt x="40639" y="3811"/>
                  </a:cubicBezTo>
                  <a:lnTo>
                    <a:pt x="40639" y="13970"/>
                  </a:lnTo>
                  <a:cubicBezTo>
                    <a:pt x="35560" y="11430"/>
                    <a:pt x="29210" y="10161"/>
                    <a:pt x="24130" y="10161"/>
                  </a:cubicBezTo>
                  <a:cubicBezTo>
                    <a:pt x="19050" y="10161"/>
                    <a:pt x="11430" y="12700"/>
                    <a:pt x="11430" y="17780"/>
                  </a:cubicBezTo>
                  <a:cubicBezTo>
                    <a:pt x="11430" y="22861"/>
                    <a:pt x="15239" y="25400"/>
                    <a:pt x="24130" y="27940"/>
                  </a:cubicBezTo>
                  <a:cubicBezTo>
                    <a:pt x="38100" y="33020"/>
                    <a:pt x="44450" y="36830"/>
                    <a:pt x="44450" y="48261"/>
                  </a:cubicBezTo>
                  <a:cubicBezTo>
                    <a:pt x="44450" y="59690"/>
                    <a:pt x="35560" y="66040"/>
                    <a:pt x="21589" y="66040"/>
                  </a:cubicBezTo>
                  <a:cubicBezTo>
                    <a:pt x="7620" y="66040"/>
                    <a:pt x="6350" y="64770"/>
                    <a:pt x="1270" y="62230"/>
                  </a:cubicBezTo>
                  <a:lnTo>
                    <a:pt x="1270" y="52070"/>
                  </a:lnTo>
                  <a:cubicBezTo>
                    <a:pt x="7620" y="54611"/>
                    <a:pt x="15239" y="57150"/>
                    <a:pt x="21589" y="57150"/>
                  </a:cubicBezTo>
                  <a:cubicBezTo>
                    <a:pt x="27939" y="57150"/>
                    <a:pt x="34289" y="54611"/>
                    <a:pt x="34289" y="48261"/>
                  </a:cubicBezTo>
                  <a:cubicBezTo>
                    <a:pt x="34289" y="41911"/>
                    <a:pt x="29210" y="40640"/>
                    <a:pt x="2032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7" name="Freeform 46">
            <a:extLst>
              <a:ext uri="{FF2B5EF4-FFF2-40B4-BE49-F238E27FC236}">
                <a16:creationId xmlns:a16="http://schemas.microsoft.com/office/drawing/2014/main" id="{0B56698D-604A-1DF5-4BB0-FF07812CFCAB}"/>
              </a:ext>
            </a:extLst>
          </p:cNvPr>
          <p:cNvSpPr/>
          <p:nvPr/>
        </p:nvSpPr>
        <p:spPr>
          <a:xfrm>
            <a:off x="408939" y="1257300"/>
            <a:ext cx="9240519" cy="12700"/>
          </a:xfrm>
          <a:custGeom>
            <a:avLst/>
            <a:gdLst>
              <a:gd name="connsiteX0" fmla="*/ 0 w 9240519"/>
              <a:gd name="connsiteY0" fmla="*/ 0 h 12700"/>
              <a:gd name="connsiteX1" fmla="*/ 9240520 w 9240519"/>
              <a:gd name="connsiteY1" fmla="*/ 0 h 1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240519" h="12700">
                <a:moveTo>
                  <a:pt x="0" y="0"/>
                </a:moveTo>
                <a:lnTo>
                  <a:pt x="9240520" y="0"/>
                </a:lnTo>
              </a:path>
            </a:pathLst>
          </a:custGeom>
          <a:ln w="25400" cap="flat">
            <a:solidFill>
              <a:srgbClr val="717073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01" name="Group 400">
            <a:extLst>
              <a:ext uri="{FF2B5EF4-FFF2-40B4-BE49-F238E27FC236}">
                <a16:creationId xmlns:a16="http://schemas.microsoft.com/office/drawing/2014/main" id="{90B86F94-BE69-7E80-4080-6566188F8334}"/>
              </a:ext>
            </a:extLst>
          </p:cNvPr>
          <p:cNvGrpSpPr/>
          <p:nvPr/>
        </p:nvGrpSpPr>
        <p:grpSpPr>
          <a:xfrm>
            <a:off x="416559" y="594359"/>
            <a:ext cx="3172460" cy="474979"/>
            <a:chOff x="416559" y="594359"/>
            <a:chExt cx="3172460" cy="474979"/>
          </a:xfrm>
        </p:grpSpPr>
        <p:grpSp>
          <p:nvGrpSpPr>
            <p:cNvPr id="48" name="Graphic 4">
              <a:extLst>
                <a:ext uri="{FF2B5EF4-FFF2-40B4-BE49-F238E27FC236}">
                  <a16:creationId xmlns:a16="http://schemas.microsoft.com/office/drawing/2014/main" id="{97237086-CB42-2CAB-79AA-28AAC569F992}"/>
                </a:ext>
              </a:extLst>
            </p:cNvPr>
            <p:cNvGrpSpPr/>
            <p:nvPr/>
          </p:nvGrpSpPr>
          <p:grpSpPr>
            <a:xfrm>
              <a:off x="1080769" y="670559"/>
              <a:ext cx="2508250" cy="378459"/>
              <a:chOff x="1080769" y="670559"/>
              <a:chExt cx="2508250" cy="378459"/>
            </a:xfrm>
            <a:solidFill>
              <a:srgbClr val="8B0E04"/>
            </a:solidFill>
          </p:grpSpPr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4A0D5017-AEEE-65CB-1B6E-E56287678203}"/>
                  </a:ext>
                </a:extLst>
              </p:cNvPr>
              <p:cNvSpPr/>
              <p:nvPr/>
            </p:nvSpPr>
            <p:spPr>
              <a:xfrm>
                <a:off x="1080769" y="671830"/>
                <a:ext cx="342900" cy="377189"/>
              </a:xfrm>
              <a:custGeom>
                <a:avLst/>
                <a:gdLst>
                  <a:gd name="connsiteX0" fmla="*/ 147320 w 342900"/>
                  <a:gd name="connsiteY0" fmla="*/ 1270 h 377189"/>
                  <a:gd name="connsiteX1" fmla="*/ 293370 w 342900"/>
                  <a:gd name="connsiteY1" fmla="*/ 143510 h 377189"/>
                  <a:gd name="connsiteX2" fmla="*/ 204470 w 342900"/>
                  <a:gd name="connsiteY2" fmla="*/ 275590 h 377189"/>
                  <a:gd name="connsiteX3" fmla="*/ 293370 w 342900"/>
                  <a:gd name="connsiteY3" fmla="*/ 307340 h 377189"/>
                  <a:gd name="connsiteX4" fmla="*/ 342900 w 342900"/>
                  <a:gd name="connsiteY4" fmla="*/ 303530 h 377189"/>
                  <a:gd name="connsiteX5" fmla="*/ 342900 w 342900"/>
                  <a:gd name="connsiteY5" fmla="*/ 372110 h 377189"/>
                  <a:gd name="connsiteX6" fmla="*/ 285750 w 342900"/>
                  <a:gd name="connsiteY6" fmla="*/ 377190 h 377189"/>
                  <a:gd name="connsiteX7" fmla="*/ 123190 w 342900"/>
                  <a:gd name="connsiteY7" fmla="*/ 283210 h 377189"/>
                  <a:gd name="connsiteX8" fmla="*/ 0 w 342900"/>
                  <a:gd name="connsiteY8" fmla="*/ 142240 h 377189"/>
                  <a:gd name="connsiteX9" fmla="*/ 146050 w 342900"/>
                  <a:gd name="connsiteY9" fmla="*/ 0 h 377189"/>
                  <a:gd name="connsiteX10" fmla="*/ 147320 w 342900"/>
                  <a:gd name="connsiteY10" fmla="*/ 214630 h 377189"/>
                  <a:gd name="connsiteX11" fmla="*/ 213360 w 342900"/>
                  <a:gd name="connsiteY11" fmla="*/ 144780 h 377189"/>
                  <a:gd name="connsiteX12" fmla="*/ 147320 w 342900"/>
                  <a:gd name="connsiteY12" fmla="*/ 74930 h 377189"/>
                  <a:gd name="connsiteX13" fmla="*/ 81280 w 342900"/>
                  <a:gd name="connsiteY13" fmla="*/ 144780 h 377189"/>
                  <a:gd name="connsiteX14" fmla="*/ 147320 w 342900"/>
                  <a:gd name="connsiteY14" fmla="*/ 214630 h 377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42900" h="377189">
                    <a:moveTo>
                      <a:pt x="147320" y="1270"/>
                    </a:moveTo>
                    <a:cubicBezTo>
                      <a:pt x="233680" y="1270"/>
                      <a:pt x="293370" y="66040"/>
                      <a:pt x="293370" y="143510"/>
                    </a:cubicBezTo>
                    <a:cubicBezTo>
                      <a:pt x="293370" y="220980"/>
                      <a:pt x="259080" y="255270"/>
                      <a:pt x="204470" y="275590"/>
                    </a:cubicBezTo>
                    <a:cubicBezTo>
                      <a:pt x="226060" y="299720"/>
                      <a:pt x="256540" y="307340"/>
                      <a:pt x="293370" y="307340"/>
                    </a:cubicBezTo>
                    <a:cubicBezTo>
                      <a:pt x="330200" y="307340"/>
                      <a:pt x="330200" y="304800"/>
                      <a:pt x="342900" y="303530"/>
                    </a:cubicBezTo>
                    <a:lnTo>
                      <a:pt x="342900" y="372110"/>
                    </a:lnTo>
                    <a:cubicBezTo>
                      <a:pt x="332740" y="374650"/>
                      <a:pt x="307340" y="377190"/>
                      <a:pt x="285750" y="377190"/>
                    </a:cubicBezTo>
                    <a:cubicBezTo>
                      <a:pt x="218440" y="377190"/>
                      <a:pt x="153670" y="345440"/>
                      <a:pt x="123190" y="283210"/>
                    </a:cubicBezTo>
                    <a:cubicBezTo>
                      <a:pt x="49530" y="273050"/>
                      <a:pt x="0" y="214630"/>
                      <a:pt x="0" y="142240"/>
                    </a:cubicBezTo>
                    <a:cubicBezTo>
                      <a:pt x="0" y="69850"/>
                      <a:pt x="59690" y="0"/>
                      <a:pt x="146050" y="0"/>
                    </a:cubicBezTo>
                    <a:close/>
                    <a:moveTo>
                      <a:pt x="147320" y="214630"/>
                    </a:moveTo>
                    <a:cubicBezTo>
                      <a:pt x="187960" y="214630"/>
                      <a:pt x="213360" y="181610"/>
                      <a:pt x="213360" y="144780"/>
                    </a:cubicBezTo>
                    <a:cubicBezTo>
                      <a:pt x="213360" y="107950"/>
                      <a:pt x="187960" y="74930"/>
                      <a:pt x="147320" y="74930"/>
                    </a:cubicBezTo>
                    <a:cubicBezTo>
                      <a:pt x="106680" y="74930"/>
                      <a:pt x="81280" y="109220"/>
                      <a:pt x="81280" y="144780"/>
                    </a:cubicBezTo>
                    <a:cubicBezTo>
                      <a:pt x="81280" y="180340"/>
                      <a:pt x="107950" y="214630"/>
                      <a:pt x="147320" y="21463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984FCB6F-C5B9-9458-1CB3-91CBF6F096ED}"/>
                  </a:ext>
                </a:extLst>
              </p:cNvPr>
              <p:cNvSpPr/>
              <p:nvPr/>
            </p:nvSpPr>
            <p:spPr>
              <a:xfrm>
                <a:off x="1422400" y="678180"/>
                <a:ext cx="246379" cy="279400"/>
              </a:xfrm>
              <a:custGeom>
                <a:avLst/>
                <a:gdLst>
                  <a:gd name="connsiteX0" fmla="*/ 0 w 246379"/>
                  <a:gd name="connsiteY0" fmla="*/ 0 h 279400"/>
                  <a:gd name="connsiteX1" fmla="*/ 80010 w 246379"/>
                  <a:gd name="connsiteY1" fmla="*/ 0 h 279400"/>
                  <a:gd name="connsiteX2" fmla="*/ 80010 w 246379"/>
                  <a:gd name="connsiteY2" fmla="*/ 162560 h 279400"/>
                  <a:gd name="connsiteX3" fmla="*/ 123190 w 246379"/>
                  <a:gd name="connsiteY3" fmla="*/ 208280 h 279400"/>
                  <a:gd name="connsiteX4" fmla="*/ 166370 w 246379"/>
                  <a:gd name="connsiteY4" fmla="*/ 162560 h 279400"/>
                  <a:gd name="connsiteX5" fmla="*/ 166370 w 246379"/>
                  <a:gd name="connsiteY5" fmla="*/ 0 h 279400"/>
                  <a:gd name="connsiteX6" fmla="*/ 246380 w 246379"/>
                  <a:gd name="connsiteY6" fmla="*/ 0 h 279400"/>
                  <a:gd name="connsiteX7" fmla="*/ 246380 w 246379"/>
                  <a:gd name="connsiteY7" fmla="*/ 170180 h 279400"/>
                  <a:gd name="connsiteX8" fmla="*/ 123190 w 246379"/>
                  <a:gd name="connsiteY8" fmla="*/ 279400 h 279400"/>
                  <a:gd name="connsiteX9" fmla="*/ 0 w 246379"/>
                  <a:gd name="connsiteY9" fmla="*/ 170180 h 279400"/>
                  <a:gd name="connsiteX10" fmla="*/ 0 w 246379"/>
                  <a:gd name="connsiteY10" fmla="*/ 0 h 279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6379" h="279400">
                    <a:moveTo>
                      <a:pt x="0" y="0"/>
                    </a:moveTo>
                    <a:lnTo>
                      <a:pt x="80010" y="0"/>
                    </a:lnTo>
                    <a:lnTo>
                      <a:pt x="80010" y="162560"/>
                    </a:lnTo>
                    <a:cubicBezTo>
                      <a:pt x="80010" y="191770"/>
                      <a:pt x="93980" y="208280"/>
                      <a:pt x="123190" y="208280"/>
                    </a:cubicBezTo>
                    <a:cubicBezTo>
                      <a:pt x="152400" y="208280"/>
                      <a:pt x="166370" y="191770"/>
                      <a:pt x="166370" y="162560"/>
                    </a:cubicBezTo>
                    <a:lnTo>
                      <a:pt x="166370" y="0"/>
                    </a:lnTo>
                    <a:lnTo>
                      <a:pt x="246380" y="0"/>
                    </a:lnTo>
                    <a:lnTo>
                      <a:pt x="246380" y="170180"/>
                    </a:lnTo>
                    <a:cubicBezTo>
                      <a:pt x="246380" y="234950"/>
                      <a:pt x="200660" y="279400"/>
                      <a:pt x="123190" y="279400"/>
                    </a:cubicBezTo>
                    <a:cubicBezTo>
                      <a:pt x="45720" y="279400"/>
                      <a:pt x="0" y="234950"/>
                      <a:pt x="0" y="17018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CFC393DA-4A86-3093-D556-CF4B2EA19C57}"/>
                  </a:ext>
                </a:extLst>
              </p:cNvPr>
              <p:cNvSpPr/>
              <p:nvPr/>
            </p:nvSpPr>
            <p:spPr>
              <a:xfrm>
                <a:off x="1728470" y="678180"/>
                <a:ext cx="189229" cy="274319"/>
              </a:xfrm>
              <a:custGeom>
                <a:avLst/>
                <a:gdLst>
                  <a:gd name="connsiteX0" fmla="*/ 0 w 189229"/>
                  <a:gd name="connsiteY0" fmla="*/ 0 h 274319"/>
                  <a:gd name="connsiteX1" fmla="*/ 184150 w 189229"/>
                  <a:gd name="connsiteY1" fmla="*/ 0 h 274319"/>
                  <a:gd name="connsiteX2" fmla="*/ 184150 w 189229"/>
                  <a:gd name="connsiteY2" fmla="*/ 67310 h 274319"/>
                  <a:gd name="connsiteX3" fmla="*/ 80010 w 189229"/>
                  <a:gd name="connsiteY3" fmla="*/ 67310 h 274319"/>
                  <a:gd name="connsiteX4" fmla="*/ 80010 w 189229"/>
                  <a:gd name="connsiteY4" fmla="*/ 104140 h 274319"/>
                  <a:gd name="connsiteX5" fmla="*/ 168910 w 189229"/>
                  <a:gd name="connsiteY5" fmla="*/ 104140 h 274319"/>
                  <a:gd name="connsiteX6" fmla="*/ 168910 w 189229"/>
                  <a:gd name="connsiteY6" fmla="*/ 166370 h 274319"/>
                  <a:gd name="connsiteX7" fmla="*/ 80010 w 189229"/>
                  <a:gd name="connsiteY7" fmla="*/ 166370 h 274319"/>
                  <a:gd name="connsiteX8" fmla="*/ 80010 w 189229"/>
                  <a:gd name="connsiteY8" fmla="*/ 207010 h 274319"/>
                  <a:gd name="connsiteX9" fmla="*/ 189230 w 189229"/>
                  <a:gd name="connsiteY9" fmla="*/ 207010 h 274319"/>
                  <a:gd name="connsiteX10" fmla="*/ 189230 w 189229"/>
                  <a:gd name="connsiteY10" fmla="*/ 274320 h 274319"/>
                  <a:gd name="connsiteX11" fmla="*/ 0 w 189229"/>
                  <a:gd name="connsiteY11" fmla="*/ 274320 h 274319"/>
                  <a:gd name="connsiteX12" fmla="*/ 0 w 189229"/>
                  <a:gd name="connsiteY12" fmla="*/ 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9229" h="274319">
                    <a:moveTo>
                      <a:pt x="0" y="0"/>
                    </a:moveTo>
                    <a:lnTo>
                      <a:pt x="184150" y="0"/>
                    </a:lnTo>
                    <a:lnTo>
                      <a:pt x="184150" y="67310"/>
                    </a:lnTo>
                    <a:lnTo>
                      <a:pt x="80010" y="67310"/>
                    </a:lnTo>
                    <a:lnTo>
                      <a:pt x="80010" y="104140"/>
                    </a:lnTo>
                    <a:lnTo>
                      <a:pt x="168910" y="104140"/>
                    </a:lnTo>
                    <a:lnTo>
                      <a:pt x="168910" y="166370"/>
                    </a:lnTo>
                    <a:lnTo>
                      <a:pt x="80010" y="166370"/>
                    </a:lnTo>
                    <a:lnTo>
                      <a:pt x="80010" y="207010"/>
                    </a:lnTo>
                    <a:lnTo>
                      <a:pt x="189230" y="207010"/>
                    </a:lnTo>
                    <a:lnTo>
                      <a:pt x="189230" y="274320"/>
                    </a:lnTo>
                    <a:lnTo>
                      <a:pt x="0" y="2743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C93E0005-CF54-BB4D-07C5-6885BB36D5A7}"/>
                  </a:ext>
                </a:extLst>
              </p:cNvPr>
              <p:cNvSpPr/>
              <p:nvPr/>
            </p:nvSpPr>
            <p:spPr>
              <a:xfrm>
                <a:off x="1955800" y="673100"/>
                <a:ext cx="201929" cy="285750"/>
              </a:xfrm>
              <a:custGeom>
                <a:avLst/>
                <a:gdLst>
                  <a:gd name="connsiteX0" fmla="*/ 199390 w 201929"/>
                  <a:gd name="connsiteY0" fmla="*/ 201930 h 285750"/>
                  <a:gd name="connsiteX1" fmla="*/ 88900 w 201929"/>
                  <a:gd name="connsiteY1" fmla="*/ 285750 h 285750"/>
                  <a:gd name="connsiteX2" fmla="*/ 5080 w 201929"/>
                  <a:gd name="connsiteY2" fmla="*/ 270510 h 285750"/>
                  <a:gd name="connsiteX3" fmla="*/ 5080 w 201929"/>
                  <a:gd name="connsiteY3" fmla="*/ 194310 h 285750"/>
                  <a:gd name="connsiteX4" fmla="*/ 85090 w 201929"/>
                  <a:gd name="connsiteY4" fmla="*/ 215900 h 285750"/>
                  <a:gd name="connsiteX5" fmla="*/ 121920 w 201929"/>
                  <a:gd name="connsiteY5" fmla="*/ 201930 h 285750"/>
                  <a:gd name="connsiteX6" fmla="*/ 74930 w 201929"/>
                  <a:gd name="connsiteY6" fmla="*/ 173990 h 285750"/>
                  <a:gd name="connsiteX7" fmla="*/ 0 w 201929"/>
                  <a:gd name="connsiteY7" fmla="*/ 86360 h 285750"/>
                  <a:gd name="connsiteX8" fmla="*/ 107950 w 201929"/>
                  <a:gd name="connsiteY8" fmla="*/ 0 h 285750"/>
                  <a:gd name="connsiteX9" fmla="*/ 182880 w 201929"/>
                  <a:gd name="connsiteY9" fmla="*/ 12700 h 285750"/>
                  <a:gd name="connsiteX10" fmla="*/ 182880 w 201929"/>
                  <a:gd name="connsiteY10" fmla="*/ 86360 h 285750"/>
                  <a:gd name="connsiteX11" fmla="*/ 115570 w 201929"/>
                  <a:gd name="connsiteY11" fmla="*/ 68580 h 285750"/>
                  <a:gd name="connsiteX12" fmla="*/ 80010 w 201929"/>
                  <a:gd name="connsiteY12" fmla="*/ 86360 h 285750"/>
                  <a:gd name="connsiteX13" fmla="*/ 124460 w 201929"/>
                  <a:gd name="connsiteY13" fmla="*/ 114300 h 285750"/>
                  <a:gd name="connsiteX14" fmla="*/ 201930 w 201929"/>
                  <a:gd name="connsiteY14" fmla="*/ 20193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1929" h="285750">
                    <a:moveTo>
                      <a:pt x="199390" y="201930"/>
                    </a:moveTo>
                    <a:cubicBezTo>
                      <a:pt x="199390" y="254000"/>
                      <a:pt x="160020" y="285750"/>
                      <a:pt x="88900" y="285750"/>
                    </a:cubicBezTo>
                    <a:cubicBezTo>
                      <a:pt x="17780" y="285750"/>
                      <a:pt x="26670" y="279400"/>
                      <a:pt x="5080" y="270510"/>
                    </a:cubicBezTo>
                    <a:lnTo>
                      <a:pt x="5080" y="194310"/>
                    </a:lnTo>
                    <a:cubicBezTo>
                      <a:pt x="30480" y="208280"/>
                      <a:pt x="60960" y="215900"/>
                      <a:pt x="85090" y="215900"/>
                    </a:cubicBezTo>
                    <a:cubicBezTo>
                      <a:pt x="109220" y="215900"/>
                      <a:pt x="121920" y="212090"/>
                      <a:pt x="121920" y="201930"/>
                    </a:cubicBezTo>
                    <a:cubicBezTo>
                      <a:pt x="121920" y="191770"/>
                      <a:pt x="104140" y="185420"/>
                      <a:pt x="74930" y="173990"/>
                    </a:cubicBezTo>
                    <a:cubicBezTo>
                      <a:pt x="30480" y="157480"/>
                      <a:pt x="0" y="138430"/>
                      <a:pt x="0" y="86360"/>
                    </a:cubicBezTo>
                    <a:cubicBezTo>
                      <a:pt x="0" y="34290"/>
                      <a:pt x="41910" y="0"/>
                      <a:pt x="107950" y="0"/>
                    </a:cubicBezTo>
                    <a:cubicBezTo>
                      <a:pt x="173990" y="0"/>
                      <a:pt x="163830" y="5080"/>
                      <a:pt x="182880" y="12700"/>
                    </a:cubicBezTo>
                    <a:lnTo>
                      <a:pt x="182880" y="86360"/>
                    </a:lnTo>
                    <a:cubicBezTo>
                      <a:pt x="166370" y="74930"/>
                      <a:pt x="140970" y="68580"/>
                      <a:pt x="115570" y="68580"/>
                    </a:cubicBezTo>
                    <a:cubicBezTo>
                      <a:pt x="90170" y="68580"/>
                      <a:pt x="80010" y="74930"/>
                      <a:pt x="80010" y="86360"/>
                    </a:cubicBezTo>
                    <a:cubicBezTo>
                      <a:pt x="80010" y="97790"/>
                      <a:pt x="96520" y="102870"/>
                      <a:pt x="124460" y="114300"/>
                    </a:cubicBezTo>
                    <a:cubicBezTo>
                      <a:pt x="168910" y="132080"/>
                      <a:pt x="201930" y="151130"/>
                      <a:pt x="201930" y="20193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4CDB40B7-F867-4EF1-A697-9ECAACE7A9E2}"/>
                  </a:ext>
                </a:extLst>
              </p:cNvPr>
              <p:cNvSpPr/>
              <p:nvPr/>
            </p:nvSpPr>
            <p:spPr>
              <a:xfrm>
                <a:off x="2176779" y="678180"/>
                <a:ext cx="219710" cy="274319"/>
              </a:xfrm>
              <a:custGeom>
                <a:avLst/>
                <a:gdLst>
                  <a:gd name="connsiteX0" fmla="*/ 219710 w 219710"/>
                  <a:gd name="connsiteY0" fmla="*/ 0 h 274319"/>
                  <a:gd name="connsiteX1" fmla="*/ 219710 w 219710"/>
                  <a:gd name="connsiteY1" fmla="*/ 67310 h 274319"/>
                  <a:gd name="connsiteX2" fmla="*/ 149860 w 219710"/>
                  <a:gd name="connsiteY2" fmla="*/ 67310 h 274319"/>
                  <a:gd name="connsiteX3" fmla="*/ 149860 w 219710"/>
                  <a:gd name="connsiteY3" fmla="*/ 274320 h 274319"/>
                  <a:gd name="connsiteX4" fmla="*/ 69850 w 219710"/>
                  <a:gd name="connsiteY4" fmla="*/ 274320 h 274319"/>
                  <a:gd name="connsiteX5" fmla="*/ 69850 w 219710"/>
                  <a:gd name="connsiteY5" fmla="*/ 67310 h 274319"/>
                  <a:gd name="connsiteX6" fmla="*/ 0 w 219710"/>
                  <a:gd name="connsiteY6" fmla="*/ 67310 h 274319"/>
                  <a:gd name="connsiteX7" fmla="*/ 0 w 219710"/>
                  <a:gd name="connsiteY7" fmla="*/ 0 h 274319"/>
                  <a:gd name="connsiteX8" fmla="*/ 219710 w 219710"/>
                  <a:gd name="connsiteY8" fmla="*/ 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9710" h="274319">
                    <a:moveTo>
                      <a:pt x="219710" y="0"/>
                    </a:moveTo>
                    <a:lnTo>
                      <a:pt x="219710" y="67310"/>
                    </a:lnTo>
                    <a:lnTo>
                      <a:pt x="149860" y="67310"/>
                    </a:lnTo>
                    <a:lnTo>
                      <a:pt x="149860" y="274320"/>
                    </a:lnTo>
                    <a:lnTo>
                      <a:pt x="69850" y="274320"/>
                    </a:lnTo>
                    <a:lnTo>
                      <a:pt x="69850" y="67310"/>
                    </a:lnTo>
                    <a:lnTo>
                      <a:pt x="0" y="67310"/>
                    </a:lnTo>
                    <a:lnTo>
                      <a:pt x="0" y="0"/>
                    </a:lnTo>
                    <a:lnTo>
                      <a:pt x="21971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E092A4E0-D83A-CD09-A1E1-1EBF2E5E2D79}"/>
                  </a:ext>
                </a:extLst>
              </p:cNvPr>
              <p:cNvSpPr/>
              <p:nvPr/>
            </p:nvSpPr>
            <p:spPr>
              <a:xfrm>
                <a:off x="2438400" y="678180"/>
                <a:ext cx="80010" cy="274319"/>
              </a:xfrm>
              <a:custGeom>
                <a:avLst/>
                <a:gdLst>
                  <a:gd name="connsiteX0" fmla="*/ 80010 w 80010"/>
                  <a:gd name="connsiteY0" fmla="*/ 274320 h 274319"/>
                  <a:gd name="connsiteX1" fmla="*/ 0 w 80010"/>
                  <a:gd name="connsiteY1" fmla="*/ 274320 h 274319"/>
                  <a:gd name="connsiteX2" fmla="*/ 0 w 80010"/>
                  <a:gd name="connsiteY2" fmla="*/ 0 h 274319"/>
                  <a:gd name="connsiteX3" fmla="*/ 80010 w 80010"/>
                  <a:gd name="connsiteY3" fmla="*/ 0 h 274319"/>
                  <a:gd name="connsiteX4" fmla="*/ 80010 w 80010"/>
                  <a:gd name="connsiteY4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10" h="274319">
                    <a:moveTo>
                      <a:pt x="80010" y="274320"/>
                    </a:moveTo>
                    <a:lnTo>
                      <a:pt x="0" y="274320"/>
                    </a:lnTo>
                    <a:lnTo>
                      <a:pt x="0" y="0"/>
                    </a:lnTo>
                    <a:lnTo>
                      <a:pt x="80010" y="0"/>
                    </a:lnTo>
                    <a:lnTo>
                      <a:pt x="80010" y="27432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F10C9992-D583-136A-4691-D05BDE4CB053}"/>
                  </a:ext>
                </a:extLst>
              </p:cNvPr>
              <p:cNvSpPr/>
              <p:nvPr/>
            </p:nvSpPr>
            <p:spPr>
              <a:xfrm>
                <a:off x="2566670" y="673100"/>
                <a:ext cx="292100" cy="284480"/>
              </a:xfrm>
              <a:custGeom>
                <a:avLst/>
                <a:gdLst>
                  <a:gd name="connsiteX0" fmla="*/ 146050 w 292100"/>
                  <a:gd name="connsiteY0" fmla="*/ 0 h 284480"/>
                  <a:gd name="connsiteX1" fmla="*/ 292100 w 292100"/>
                  <a:gd name="connsiteY1" fmla="*/ 142240 h 284480"/>
                  <a:gd name="connsiteX2" fmla="*/ 146050 w 292100"/>
                  <a:gd name="connsiteY2" fmla="*/ 284480 h 284480"/>
                  <a:gd name="connsiteX3" fmla="*/ 0 w 292100"/>
                  <a:gd name="connsiteY3" fmla="*/ 142240 h 284480"/>
                  <a:gd name="connsiteX4" fmla="*/ 146050 w 292100"/>
                  <a:gd name="connsiteY4" fmla="*/ 0 h 284480"/>
                  <a:gd name="connsiteX5" fmla="*/ 146050 w 292100"/>
                  <a:gd name="connsiteY5" fmla="*/ 213360 h 284480"/>
                  <a:gd name="connsiteX6" fmla="*/ 212090 w 292100"/>
                  <a:gd name="connsiteY6" fmla="*/ 143510 h 284480"/>
                  <a:gd name="connsiteX7" fmla="*/ 146050 w 292100"/>
                  <a:gd name="connsiteY7" fmla="*/ 73660 h 284480"/>
                  <a:gd name="connsiteX8" fmla="*/ 80010 w 292100"/>
                  <a:gd name="connsiteY8" fmla="*/ 143510 h 284480"/>
                  <a:gd name="connsiteX9" fmla="*/ 146050 w 292100"/>
                  <a:gd name="connsiteY9" fmla="*/ 21336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2100" h="284480">
                    <a:moveTo>
                      <a:pt x="146050" y="0"/>
                    </a:moveTo>
                    <a:cubicBezTo>
                      <a:pt x="232410" y="0"/>
                      <a:pt x="292100" y="64770"/>
                      <a:pt x="292100" y="142240"/>
                    </a:cubicBezTo>
                    <a:cubicBezTo>
                      <a:pt x="292100" y="219710"/>
                      <a:pt x="232410" y="284480"/>
                      <a:pt x="14605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lose/>
                    <a:moveTo>
                      <a:pt x="146050" y="213360"/>
                    </a:moveTo>
                    <a:cubicBezTo>
                      <a:pt x="186690" y="213360"/>
                      <a:pt x="212090" y="180340"/>
                      <a:pt x="212090" y="143510"/>
                    </a:cubicBezTo>
                    <a:cubicBezTo>
                      <a:pt x="212090" y="106680"/>
                      <a:pt x="186690" y="73660"/>
                      <a:pt x="146050" y="73660"/>
                    </a:cubicBezTo>
                    <a:cubicBezTo>
                      <a:pt x="105410" y="73660"/>
                      <a:pt x="80010" y="107950"/>
                      <a:pt x="80010" y="143510"/>
                    </a:cubicBezTo>
                    <a:cubicBezTo>
                      <a:pt x="80010" y="179070"/>
                      <a:pt x="106680" y="213360"/>
                      <a:pt x="146050" y="21336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E83A0878-0B96-3DC6-A8B5-031792A9B193}"/>
                  </a:ext>
                </a:extLst>
              </p:cNvPr>
              <p:cNvSpPr/>
              <p:nvPr/>
            </p:nvSpPr>
            <p:spPr>
              <a:xfrm>
                <a:off x="2908300" y="675640"/>
                <a:ext cx="238760" cy="281940"/>
              </a:xfrm>
              <a:custGeom>
                <a:avLst/>
                <a:gdLst>
                  <a:gd name="connsiteX0" fmla="*/ 77470 w 238760"/>
                  <a:gd name="connsiteY0" fmla="*/ 154940 h 281940"/>
                  <a:gd name="connsiteX1" fmla="*/ 77470 w 238760"/>
                  <a:gd name="connsiteY1" fmla="*/ 278130 h 281940"/>
                  <a:gd name="connsiteX2" fmla="*/ 0 w 238760"/>
                  <a:gd name="connsiteY2" fmla="*/ 278130 h 281940"/>
                  <a:gd name="connsiteX3" fmla="*/ 0 w 238760"/>
                  <a:gd name="connsiteY3" fmla="*/ 0 h 281940"/>
                  <a:gd name="connsiteX4" fmla="*/ 3810 w 238760"/>
                  <a:gd name="connsiteY4" fmla="*/ 0 h 281940"/>
                  <a:gd name="connsiteX5" fmla="*/ 161290 w 238760"/>
                  <a:gd name="connsiteY5" fmla="*/ 127000 h 281940"/>
                  <a:gd name="connsiteX6" fmla="*/ 161290 w 238760"/>
                  <a:gd name="connsiteY6" fmla="*/ 3810 h 281940"/>
                  <a:gd name="connsiteX7" fmla="*/ 238760 w 238760"/>
                  <a:gd name="connsiteY7" fmla="*/ 3810 h 281940"/>
                  <a:gd name="connsiteX8" fmla="*/ 238760 w 238760"/>
                  <a:gd name="connsiteY8" fmla="*/ 281940 h 281940"/>
                  <a:gd name="connsiteX9" fmla="*/ 234950 w 238760"/>
                  <a:gd name="connsiteY9" fmla="*/ 281940 h 281940"/>
                  <a:gd name="connsiteX10" fmla="*/ 77470 w 238760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760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38760" y="3810"/>
                    </a:lnTo>
                    <a:lnTo>
                      <a:pt x="238760" y="281940"/>
                    </a:lnTo>
                    <a:lnTo>
                      <a:pt x="234950" y="281940"/>
                    </a:lnTo>
                    <a:lnTo>
                      <a:pt x="77470" y="1549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15E81401-5631-E19A-34FB-10EF7C7FF6DB}"/>
                  </a:ext>
                </a:extLst>
              </p:cNvPr>
              <p:cNvSpPr/>
              <p:nvPr/>
            </p:nvSpPr>
            <p:spPr>
              <a:xfrm>
                <a:off x="3197860" y="673100"/>
                <a:ext cx="201930" cy="285750"/>
              </a:xfrm>
              <a:custGeom>
                <a:avLst/>
                <a:gdLst>
                  <a:gd name="connsiteX0" fmla="*/ 199390 w 201930"/>
                  <a:gd name="connsiteY0" fmla="*/ 201930 h 285750"/>
                  <a:gd name="connsiteX1" fmla="*/ 88900 w 201930"/>
                  <a:gd name="connsiteY1" fmla="*/ 285750 h 285750"/>
                  <a:gd name="connsiteX2" fmla="*/ 5080 w 201930"/>
                  <a:gd name="connsiteY2" fmla="*/ 270510 h 285750"/>
                  <a:gd name="connsiteX3" fmla="*/ 5080 w 201930"/>
                  <a:gd name="connsiteY3" fmla="*/ 194310 h 285750"/>
                  <a:gd name="connsiteX4" fmla="*/ 85090 w 201930"/>
                  <a:gd name="connsiteY4" fmla="*/ 215900 h 285750"/>
                  <a:gd name="connsiteX5" fmla="*/ 121920 w 201930"/>
                  <a:gd name="connsiteY5" fmla="*/ 201930 h 285750"/>
                  <a:gd name="connsiteX6" fmla="*/ 74930 w 201930"/>
                  <a:gd name="connsiteY6" fmla="*/ 173990 h 285750"/>
                  <a:gd name="connsiteX7" fmla="*/ 0 w 201930"/>
                  <a:gd name="connsiteY7" fmla="*/ 86360 h 285750"/>
                  <a:gd name="connsiteX8" fmla="*/ 107950 w 201930"/>
                  <a:gd name="connsiteY8" fmla="*/ 0 h 285750"/>
                  <a:gd name="connsiteX9" fmla="*/ 182880 w 201930"/>
                  <a:gd name="connsiteY9" fmla="*/ 12700 h 285750"/>
                  <a:gd name="connsiteX10" fmla="*/ 182880 w 201930"/>
                  <a:gd name="connsiteY10" fmla="*/ 86360 h 285750"/>
                  <a:gd name="connsiteX11" fmla="*/ 115570 w 201930"/>
                  <a:gd name="connsiteY11" fmla="*/ 68580 h 285750"/>
                  <a:gd name="connsiteX12" fmla="*/ 80010 w 201930"/>
                  <a:gd name="connsiteY12" fmla="*/ 86360 h 285750"/>
                  <a:gd name="connsiteX13" fmla="*/ 124460 w 201930"/>
                  <a:gd name="connsiteY13" fmla="*/ 114300 h 285750"/>
                  <a:gd name="connsiteX14" fmla="*/ 201930 w 201930"/>
                  <a:gd name="connsiteY14" fmla="*/ 20193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1930" h="285750">
                    <a:moveTo>
                      <a:pt x="199390" y="201930"/>
                    </a:moveTo>
                    <a:cubicBezTo>
                      <a:pt x="199390" y="254000"/>
                      <a:pt x="160020" y="285750"/>
                      <a:pt x="88900" y="285750"/>
                    </a:cubicBezTo>
                    <a:cubicBezTo>
                      <a:pt x="17780" y="285750"/>
                      <a:pt x="26670" y="279400"/>
                      <a:pt x="5080" y="270510"/>
                    </a:cubicBezTo>
                    <a:lnTo>
                      <a:pt x="5080" y="194310"/>
                    </a:lnTo>
                    <a:cubicBezTo>
                      <a:pt x="30480" y="208280"/>
                      <a:pt x="60960" y="215900"/>
                      <a:pt x="85090" y="215900"/>
                    </a:cubicBezTo>
                    <a:cubicBezTo>
                      <a:pt x="109220" y="215900"/>
                      <a:pt x="121920" y="212090"/>
                      <a:pt x="121920" y="201930"/>
                    </a:cubicBezTo>
                    <a:cubicBezTo>
                      <a:pt x="121920" y="191770"/>
                      <a:pt x="104140" y="185420"/>
                      <a:pt x="74930" y="173990"/>
                    </a:cubicBezTo>
                    <a:cubicBezTo>
                      <a:pt x="30480" y="157480"/>
                      <a:pt x="0" y="138430"/>
                      <a:pt x="0" y="86360"/>
                    </a:cubicBezTo>
                    <a:cubicBezTo>
                      <a:pt x="0" y="34290"/>
                      <a:pt x="41910" y="0"/>
                      <a:pt x="107950" y="0"/>
                    </a:cubicBezTo>
                    <a:cubicBezTo>
                      <a:pt x="173990" y="0"/>
                      <a:pt x="163830" y="5080"/>
                      <a:pt x="182880" y="12700"/>
                    </a:cubicBezTo>
                    <a:lnTo>
                      <a:pt x="182880" y="86360"/>
                    </a:lnTo>
                    <a:cubicBezTo>
                      <a:pt x="166370" y="74930"/>
                      <a:pt x="140970" y="68580"/>
                      <a:pt x="115570" y="68580"/>
                    </a:cubicBezTo>
                    <a:cubicBezTo>
                      <a:pt x="90170" y="68580"/>
                      <a:pt x="80010" y="74930"/>
                      <a:pt x="80010" y="86360"/>
                    </a:cubicBezTo>
                    <a:cubicBezTo>
                      <a:pt x="80010" y="97790"/>
                      <a:pt x="96520" y="102870"/>
                      <a:pt x="124460" y="114300"/>
                    </a:cubicBezTo>
                    <a:cubicBezTo>
                      <a:pt x="168910" y="132080"/>
                      <a:pt x="201930" y="151130"/>
                      <a:pt x="201930" y="20193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D2E4C5C7-FA75-45A8-A48C-2826330FC3B1}"/>
                  </a:ext>
                </a:extLst>
              </p:cNvPr>
              <p:cNvSpPr/>
              <p:nvPr/>
            </p:nvSpPr>
            <p:spPr>
              <a:xfrm>
                <a:off x="3431540" y="670559"/>
                <a:ext cx="157479" cy="288290"/>
              </a:xfrm>
              <a:custGeom>
                <a:avLst/>
                <a:gdLst>
                  <a:gd name="connsiteX0" fmla="*/ 25400 w 157479"/>
                  <a:gd name="connsiteY0" fmla="*/ 173990 h 288290"/>
                  <a:gd name="connsiteX1" fmla="*/ 81280 w 157479"/>
                  <a:gd name="connsiteY1" fmla="*/ 87630 h 288290"/>
                  <a:gd name="connsiteX2" fmla="*/ 63500 w 157479"/>
                  <a:gd name="connsiteY2" fmla="*/ 68580 h 288290"/>
                  <a:gd name="connsiteX3" fmla="*/ 0 w 157479"/>
                  <a:gd name="connsiteY3" fmla="*/ 90170 h 288290"/>
                  <a:gd name="connsiteX4" fmla="*/ 0 w 157479"/>
                  <a:gd name="connsiteY4" fmla="*/ 20320 h 288290"/>
                  <a:gd name="connsiteX5" fmla="*/ 71120 w 157479"/>
                  <a:gd name="connsiteY5" fmla="*/ 0 h 288290"/>
                  <a:gd name="connsiteX6" fmla="*/ 157480 w 157479"/>
                  <a:gd name="connsiteY6" fmla="*/ 74930 h 288290"/>
                  <a:gd name="connsiteX7" fmla="*/ 91440 w 157479"/>
                  <a:gd name="connsiteY7" fmla="*/ 182880 h 288290"/>
                  <a:gd name="connsiteX8" fmla="*/ 91440 w 157479"/>
                  <a:gd name="connsiteY8" fmla="*/ 191770 h 288290"/>
                  <a:gd name="connsiteX9" fmla="*/ 26670 w 157479"/>
                  <a:gd name="connsiteY9" fmla="*/ 191770 h 288290"/>
                  <a:gd name="connsiteX10" fmla="*/ 26670 w 157479"/>
                  <a:gd name="connsiteY10" fmla="*/ 171450 h 288290"/>
                  <a:gd name="connsiteX11" fmla="*/ 58420 w 157479"/>
                  <a:gd name="connsiteY11" fmla="*/ 209550 h 288290"/>
                  <a:gd name="connsiteX12" fmla="*/ 99060 w 157479"/>
                  <a:gd name="connsiteY12" fmla="*/ 248920 h 288290"/>
                  <a:gd name="connsiteX13" fmla="*/ 58420 w 157479"/>
                  <a:gd name="connsiteY13" fmla="*/ 288290 h 288290"/>
                  <a:gd name="connsiteX14" fmla="*/ 17780 w 157479"/>
                  <a:gd name="connsiteY14" fmla="*/ 248920 h 288290"/>
                  <a:gd name="connsiteX15" fmla="*/ 58420 w 157479"/>
                  <a:gd name="connsiteY15" fmla="*/ 209550 h 288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7479" h="288290">
                    <a:moveTo>
                      <a:pt x="25400" y="173990"/>
                    </a:moveTo>
                    <a:cubicBezTo>
                      <a:pt x="25400" y="121920"/>
                      <a:pt x="81280" y="114300"/>
                      <a:pt x="81280" y="87630"/>
                    </a:cubicBezTo>
                    <a:cubicBezTo>
                      <a:pt x="81280" y="77470"/>
                      <a:pt x="72390" y="68580"/>
                      <a:pt x="63500" y="68580"/>
                    </a:cubicBezTo>
                    <a:cubicBezTo>
                      <a:pt x="54610" y="68580"/>
                      <a:pt x="35560" y="68580"/>
                      <a:pt x="0" y="90170"/>
                    </a:cubicBezTo>
                    <a:lnTo>
                      <a:pt x="0" y="20320"/>
                    </a:lnTo>
                    <a:cubicBezTo>
                      <a:pt x="17780" y="10160"/>
                      <a:pt x="41910" y="0"/>
                      <a:pt x="71120" y="0"/>
                    </a:cubicBezTo>
                    <a:cubicBezTo>
                      <a:pt x="114300" y="0"/>
                      <a:pt x="157480" y="26670"/>
                      <a:pt x="157480" y="74930"/>
                    </a:cubicBezTo>
                    <a:cubicBezTo>
                      <a:pt x="157480" y="123190"/>
                      <a:pt x="91440" y="147320"/>
                      <a:pt x="91440" y="182880"/>
                    </a:cubicBezTo>
                    <a:lnTo>
                      <a:pt x="91440" y="191770"/>
                    </a:lnTo>
                    <a:lnTo>
                      <a:pt x="26670" y="191770"/>
                    </a:lnTo>
                    <a:lnTo>
                      <a:pt x="26670" y="171450"/>
                    </a:lnTo>
                    <a:close/>
                    <a:moveTo>
                      <a:pt x="58420" y="209550"/>
                    </a:moveTo>
                    <a:cubicBezTo>
                      <a:pt x="83820" y="209550"/>
                      <a:pt x="99060" y="224790"/>
                      <a:pt x="99060" y="248920"/>
                    </a:cubicBezTo>
                    <a:cubicBezTo>
                      <a:pt x="99060" y="273050"/>
                      <a:pt x="83820" y="288290"/>
                      <a:pt x="58420" y="288290"/>
                    </a:cubicBezTo>
                    <a:cubicBezTo>
                      <a:pt x="33020" y="288290"/>
                      <a:pt x="17780" y="273050"/>
                      <a:pt x="17780" y="248920"/>
                    </a:cubicBezTo>
                    <a:cubicBezTo>
                      <a:pt x="17780" y="224790"/>
                      <a:pt x="33020" y="209550"/>
                      <a:pt x="58420" y="20955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" name="Graphic 4">
              <a:extLst>
                <a:ext uri="{FF2B5EF4-FFF2-40B4-BE49-F238E27FC236}">
                  <a16:creationId xmlns:a16="http://schemas.microsoft.com/office/drawing/2014/main" id="{3C9456FF-A59C-046C-E7B7-E459B815C1EE}"/>
                </a:ext>
              </a:extLst>
            </p:cNvPr>
            <p:cNvGrpSpPr/>
            <p:nvPr/>
          </p:nvGrpSpPr>
          <p:grpSpPr>
            <a:xfrm>
              <a:off x="416559" y="594359"/>
              <a:ext cx="474979" cy="474979"/>
              <a:chOff x="416559" y="594359"/>
              <a:chExt cx="474979" cy="474979"/>
            </a:xfrm>
          </p:grpSpPr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5A03DF35-4DA1-3B99-9995-EBB190AAA109}"/>
                  </a:ext>
                </a:extLst>
              </p:cNvPr>
              <p:cNvSpPr/>
              <p:nvPr/>
            </p:nvSpPr>
            <p:spPr>
              <a:xfrm>
                <a:off x="416559" y="594359"/>
                <a:ext cx="472440" cy="228600"/>
              </a:xfrm>
              <a:custGeom>
                <a:avLst/>
                <a:gdLst>
                  <a:gd name="connsiteX0" fmla="*/ 257810 w 472440"/>
                  <a:gd name="connsiteY0" fmla="*/ 39370 h 228600"/>
                  <a:gd name="connsiteX1" fmla="*/ 257810 w 472440"/>
                  <a:gd name="connsiteY1" fmla="*/ 228600 h 228600"/>
                  <a:gd name="connsiteX2" fmla="*/ 472440 w 472440"/>
                  <a:gd name="connsiteY2" fmla="*/ 228600 h 228600"/>
                  <a:gd name="connsiteX3" fmla="*/ 236220 w 472440"/>
                  <a:gd name="connsiteY3" fmla="*/ 0 h 228600"/>
                  <a:gd name="connsiteX4" fmla="*/ 0 w 472440"/>
                  <a:gd name="connsiteY4" fmla="*/ 228600 h 228600"/>
                  <a:gd name="connsiteX5" fmla="*/ 49530 w 472440"/>
                  <a:gd name="connsiteY5" fmla="*/ 228600 h 228600"/>
                  <a:gd name="connsiteX6" fmla="*/ 259080 w 472440"/>
                  <a:gd name="connsiteY6" fmla="*/ 3937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2440" h="228600">
                    <a:moveTo>
                      <a:pt x="257810" y="39370"/>
                    </a:moveTo>
                    <a:lnTo>
                      <a:pt x="257810" y="228600"/>
                    </a:lnTo>
                    <a:lnTo>
                      <a:pt x="472440" y="228600"/>
                    </a:lnTo>
                    <a:cubicBezTo>
                      <a:pt x="468630" y="102870"/>
                      <a:pt x="364490" y="0"/>
                      <a:pt x="236220" y="0"/>
                    </a:cubicBezTo>
                    <a:cubicBezTo>
                      <a:pt x="107950" y="0"/>
                      <a:pt x="3810" y="101600"/>
                      <a:pt x="0" y="228600"/>
                    </a:cubicBezTo>
                    <a:lnTo>
                      <a:pt x="49530" y="228600"/>
                    </a:lnTo>
                    <a:lnTo>
                      <a:pt x="259080" y="3937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B24BDF48-AA6B-13CE-20B5-6990964E2B15}"/>
                  </a:ext>
                </a:extLst>
              </p:cNvPr>
              <p:cNvSpPr/>
              <p:nvPr/>
            </p:nvSpPr>
            <p:spPr>
              <a:xfrm>
                <a:off x="419100" y="754380"/>
                <a:ext cx="301942" cy="314959"/>
              </a:xfrm>
              <a:custGeom>
                <a:avLst/>
                <a:gdLst>
                  <a:gd name="connsiteX0" fmla="*/ 201930 w 301942"/>
                  <a:gd name="connsiteY0" fmla="*/ 0 h 314959"/>
                  <a:gd name="connsiteX1" fmla="*/ 66040 w 301942"/>
                  <a:gd name="connsiteY1" fmla="*/ 123190 h 314959"/>
                  <a:gd name="connsiteX2" fmla="*/ 0 w 301942"/>
                  <a:gd name="connsiteY2" fmla="*/ 123190 h 314959"/>
                  <a:gd name="connsiteX3" fmla="*/ 232410 w 301942"/>
                  <a:gd name="connsiteY3" fmla="*/ 314960 h 314959"/>
                  <a:gd name="connsiteX4" fmla="*/ 300990 w 301942"/>
                  <a:gd name="connsiteY4" fmla="*/ 304800 h 314959"/>
                  <a:gd name="connsiteX5" fmla="*/ 300990 w 301942"/>
                  <a:gd name="connsiteY5" fmla="*/ 123190 h 314959"/>
                  <a:gd name="connsiteX6" fmla="*/ 201930 w 301942"/>
                  <a:gd name="connsiteY6" fmla="*/ 123190 h 314959"/>
                  <a:gd name="connsiteX7" fmla="*/ 201930 w 301942"/>
                  <a:gd name="connsiteY7" fmla="*/ 0 h 314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1942" h="314959">
                    <a:moveTo>
                      <a:pt x="201930" y="0"/>
                    </a:moveTo>
                    <a:lnTo>
                      <a:pt x="66040" y="123190"/>
                    </a:lnTo>
                    <a:lnTo>
                      <a:pt x="0" y="123190"/>
                    </a:lnTo>
                    <a:cubicBezTo>
                      <a:pt x="21590" y="232410"/>
                      <a:pt x="116840" y="314960"/>
                      <a:pt x="232410" y="314960"/>
                    </a:cubicBezTo>
                    <a:cubicBezTo>
                      <a:pt x="347980" y="314960"/>
                      <a:pt x="279400" y="311150"/>
                      <a:pt x="300990" y="304800"/>
                    </a:cubicBezTo>
                    <a:lnTo>
                      <a:pt x="300990" y="123190"/>
                    </a:lnTo>
                    <a:lnTo>
                      <a:pt x="201930" y="123190"/>
                    </a:lnTo>
                    <a:lnTo>
                      <a:pt x="20193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C095E3C0-563F-6964-BD03-98B850116DA6}"/>
                  </a:ext>
                </a:extLst>
              </p:cNvPr>
              <p:cNvSpPr/>
              <p:nvPr/>
            </p:nvSpPr>
            <p:spPr>
              <a:xfrm>
                <a:off x="773430" y="876300"/>
                <a:ext cx="111759" cy="158750"/>
              </a:xfrm>
              <a:custGeom>
                <a:avLst/>
                <a:gdLst>
                  <a:gd name="connsiteX0" fmla="*/ 0 w 111759"/>
                  <a:gd name="connsiteY0" fmla="*/ 158750 h 158750"/>
                  <a:gd name="connsiteX1" fmla="*/ 111760 w 111759"/>
                  <a:gd name="connsiteY1" fmla="*/ 0 h 158750"/>
                  <a:gd name="connsiteX2" fmla="*/ 0 w 111759"/>
                  <a:gd name="connsiteY2" fmla="*/ 0 h 158750"/>
                  <a:gd name="connsiteX3" fmla="*/ 0 w 111759"/>
                  <a:gd name="connsiteY3" fmla="*/ 158750 h 158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1759" h="158750">
                    <a:moveTo>
                      <a:pt x="0" y="158750"/>
                    </a:moveTo>
                    <a:cubicBezTo>
                      <a:pt x="55880" y="124460"/>
                      <a:pt x="97790" y="68580"/>
                      <a:pt x="111760" y="0"/>
                    </a:cubicBezTo>
                    <a:lnTo>
                      <a:pt x="0" y="0"/>
                    </a:lnTo>
                    <a:lnTo>
                      <a:pt x="0" y="15875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CB5DEFE7-2A4D-1843-CA38-C7E3FC6EF4F0}"/>
                  </a:ext>
                </a:extLst>
              </p:cNvPr>
              <p:cNvSpPr/>
              <p:nvPr/>
            </p:nvSpPr>
            <p:spPr>
              <a:xfrm>
                <a:off x="419100" y="678180"/>
                <a:ext cx="472439" cy="373380"/>
              </a:xfrm>
              <a:custGeom>
                <a:avLst/>
                <a:gdLst>
                  <a:gd name="connsiteX0" fmla="*/ 469900 w 472439"/>
                  <a:gd name="connsiteY0" fmla="*/ 166370 h 373380"/>
                  <a:gd name="connsiteX1" fmla="*/ 469900 w 472439"/>
                  <a:gd name="connsiteY1" fmla="*/ 180340 h 373380"/>
                  <a:gd name="connsiteX2" fmla="*/ 336550 w 472439"/>
                  <a:gd name="connsiteY2" fmla="*/ 180340 h 373380"/>
                  <a:gd name="connsiteX3" fmla="*/ 336550 w 472439"/>
                  <a:gd name="connsiteY3" fmla="*/ 367030 h 373380"/>
                  <a:gd name="connsiteX4" fmla="*/ 336550 w 472439"/>
                  <a:gd name="connsiteY4" fmla="*/ 367030 h 373380"/>
                  <a:gd name="connsiteX5" fmla="*/ 322580 w 472439"/>
                  <a:gd name="connsiteY5" fmla="*/ 373380 h 373380"/>
                  <a:gd name="connsiteX6" fmla="*/ 322580 w 472439"/>
                  <a:gd name="connsiteY6" fmla="*/ 373380 h 373380"/>
                  <a:gd name="connsiteX7" fmla="*/ 322580 w 472439"/>
                  <a:gd name="connsiteY7" fmla="*/ 180340 h 373380"/>
                  <a:gd name="connsiteX8" fmla="*/ 322580 w 472439"/>
                  <a:gd name="connsiteY8" fmla="*/ 180340 h 373380"/>
                  <a:gd name="connsiteX9" fmla="*/ 231140 w 472439"/>
                  <a:gd name="connsiteY9" fmla="*/ 180340 h 373380"/>
                  <a:gd name="connsiteX10" fmla="*/ 231140 w 472439"/>
                  <a:gd name="connsiteY10" fmla="*/ 180340 h 373380"/>
                  <a:gd name="connsiteX11" fmla="*/ 224790 w 472439"/>
                  <a:gd name="connsiteY11" fmla="*/ 180340 h 373380"/>
                  <a:gd name="connsiteX12" fmla="*/ 224790 w 472439"/>
                  <a:gd name="connsiteY12" fmla="*/ 31750 h 373380"/>
                  <a:gd name="connsiteX13" fmla="*/ 63500 w 472439"/>
                  <a:gd name="connsiteY13" fmla="*/ 181610 h 373380"/>
                  <a:gd name="connsiteX14" fmla="*/ 63500 w 472439"/>
                  <a:gd name="connsiteY14" fmla="*/ 181610 h 373380"/>
                  <a:gd name="connsiteX15" fmla="*/ 63500 w 472439"/>
                  <a:gd name="connsiteY15" fmla="*/ 181610 h 373380"/>
                  <a:gd name="connsiteX16" fmla="*/ 0 w 472439"/>
                  <a:gd name="connsiteY16" fmla="*/ 181610 h 373380"/>
                  <a:gd name="connsiteX17" fmla="*/ 0 w 472439"/>
                  <a:gd name="connsiteY17" fmla="*/ 167640 h 373380"/>
                  <a:gd name="connsiteX18" fmla="*/ 57150 w 472439"/>
                  <a:gd name="connsiteY18" fmla="*/ 167640 h 373380"/>
                  <a:gd name="connsiteX19" fmla="*/ 238760 w 472439"/>
                  <a:gd name="connsiteY19" fmla="*/ 0 h 373380"/>
                  <a:gd name="connsiteX20" fmla="*/ 238760 w 472439"/>
                  <a:gd name="connsiteY20" fmla="*/ 167640 h 373380"/>
                  <a:gd name="connsiteX21" fmla="*/ 472440 w 472439"/>
                  <a:gd name="connsiteY21" fmla="*/ 167640 h 37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2439" h="373380">
                    <a:moveTo>
                      <a:pt x="469900" y="166370"/>
                    </a:moveTo>
                    <a:cubicBezTo>
                      <a:pt x="469900" y="171450"/>
                      <a:pt x="469900" y="176530"/>
                      <a:pt x="469900" y="180340"/>
                    </a:cubicBezTo>
                    <a:lnTo>
                      <a:pt x="336550" y="180340"/>
                    </a:lnTo>
                    <a:lnTo>
                      <a:pt x="336550" y="367030"/>
                    </a:lnTo>
                    <a:cubicBezTo>
                      <a:pt x="336550" y="367030"/>
                      <a:pt x="336550" y="367030"/>
                      <a:pt x="336550" y="367030"/>
                    </a:cubicBezTo>
                    <a:cubicBezTo>
                      <a:pt x="331470" y="369570"/>
                      <a:pt x="326390" y="370840"/>
                      <a:pt x="322580" y="373380"/>
                    </a:cubicBezTo>
                    <a:lnTo>
                      <a:pt x="322580" y="373380"/>
                    </a:lnTo>
                    <a:cubicBezTo>
                      <a:pt x="322580" y="373380"/>
                      <a:pt x="322580" y="180340"/>
                      <a:pt x="322580" y="180340"/>
                    </a:cubicBezTo>
                    <a:lnTo>
                      <a:pt x="322580" y="180340"/>
                    </a:lnTo>
                    <a:cubicBezTo>
                      <a:pt x="322580" y="180340"/>
                      <a:pt x="231140" y="180340"/>
                      <a:pt x="231140" y="180340"/>
                    </a:cubicBezTo>
                    <a:lnTo>
                      <a:pt x="231140" y="180340"/>
                    </a:lnTo>
                    <a:cubicBezTo>
                      <a:pt x="231140" y="180340"/>
                      <a:pt x="224790" y="180340"/>
                      <a:pt x="224790" y="180340"/>
                    </a:cubicBezTo>
                    <a:lnTo>
                      <a:pt x="224790" y="31750"/>
                    </a:lnTo>
                    <a:lnTo>
                      <a:pt x="63500" y="181610"/>
                    </a:lnTo>
                    <a:lnTo>
                      <a:pt x="63500" y="181610"/>
                    </a:lnTo>
                    <a:cubicBezTo>
                      <a:pt x="63500" y="181610"/>
                      <a:pt x="63500" y="181610"/>
                      <a:pt x="63500" y="181610"/>
                    </a:cubicBezTo>
                    <a:lnTo>
                      <a:pt x="0" y="181610"/>
                    </a:lnTo>
                    <a:lnTo>
                      <a:pt x="0" y="167640"/>
                    </a:lnTo>
                    <a:lnTo>
                      <a:pt x="57150" y="167640"/>
                    </a:lnTo>
                    <a:lnTo>
                      <a:pt x="238760" y="0"/>
                    </a:lnTo>
                    <a:lnTo>
                      <a:pt x="238760" y="167640"/>
                    </a:lnTo>
                    <a:lnTo>
                      <a:pt x="472440" y="1676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64" name="Graphic 4">
            <a:extLst>
              <a:ext uri="{FF2B5EF4-FFF2-40B4-BE49-F238E27FC236}">
                <a16:creationId xmlns:a16="http://schemas.microsoft.com/office/drawing/2014/main" id="{232952CF-EFBF-6789-2973-0E3D08FC79D5}"/>
              </a:ext>
            </a:extLst>
          </p:cNvPr>
          <p:cNvGrpSpPr/>
          <p:nvPr/>
        </p:nvGrpSpPr>
        <p:grpSpPr>
          <a:xfrm>
            <a:off x="740409" y="6012179"/>
            <a:ext cx="8531859" cy="560070"/>
            <a:chOff x="740409" y="6012179"/>
            <a:chExt cx="8531859" cy="560070"/>
          </a:xfrm>
          <a:solidFill>
            <a:srgbClr val="717073"/>
          </a:solidFill>
        </p:grpSpPr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54234C6D-4F76-97FD-D3B8-58F5E03D5306}"/>
                </a:ext>
              </a:extLst>
            </p:cNvPr>
            <p:cNvSpPr/>
            <p:nvPr/>
          </p:nvSpPr>
          <p:spPr>
            <a:xfrm>
              <a:off x="749300" y="6013450"/>
              <a:ext cx="86360" cy="128270"/>
            </a:xfrm>
            <a:custGeom>
              <a:avLst/>
              <a:gdLst>
                <a:gd name="connsiteX0" fmla="*/ 86360 w 86360"/>
                <a:gd name="connsiteY0" fmla="*/ 92710 h 128270"/>
                <a:gd name="connsiteX1" fmla="*/ 44450 w 86360"/>
                <a:gd name="connsiteY1" fmla="*/ 128270 h 128270"/>
                <a:gd name="connsiteX2" fmla="*/ 0 w 86360"/>
                <a:gd name="connsiteY2" fmla="*/ 128270 h 128270"/>
                <a:gd name="connsiteX3" fmla="*/ 0 w 86360"/>
                <a:gd name="connsiteY3" fmla="*/ 0 h 128270"/>
                <a:gd name="connsiteX4" fmla="*/ 39370 w 86360"/>
                <a:gd name="connsiteY4" fmla="*/ 0 h 128270"/>
                <a:gd name="connsiteX5" fmla="*/ 81280 w 86360"/>
                <a:gd name="connsiteY5" fmla="*/ 35560 h 128270"/>
                <a:gd name="connsiteX6" fmla="*/ 64770 w 86360"/>
                <a:gd name="connsiteY6" fmla="*/ 60960 h 128270"/>
                <a:gd name="connsiteX7" fmla="*/ 86360 w 86360"/>
                <a:gd name="connsiteY7" fmla="*/ 92710 h 128270"/>
                <a:gd name="connsiteX8" fmla="*/ 50800 w 86360"/>
                <a:gd name="connsiteY8" fmla="*/ 55880 h 128270"/>
                <a:gd name="connsiteX9" fmla="*/ 64770 w 86360"/>
                <a:gd name="connsiteY9" fmla="*/ 36830 h 128270"/>
                <a:gd name="connsiteX10" fmla="*/ 41910 w 86360"/>
                <a:gd name="connsiteY10" fmla="*/ 15240 h 128270"/>
                <a:gd name="connsiteX11" fmla="*/ 17780 w 86360"/>
                <a:gd name="connsiteY11" fmla="*/ 15240 h 128270"/>
                <a:gd name="connsiteX12" fmla="*/ 17780 w 86360"/>
                <a:gd name="connsiteY12" fmla="*/ 57150 h 128270"/>
                <a:gd name="connsiteX13" fmla="*/ 52070 w 86360"/>
                <a:gd name="connsiteY13" fmla="*/ 57150 h 128270"/>
                <a:gd name="connsiteX14" fmla="*/ 16510 w 86360"/>
                <a:gd name="connsiteY14" fmla="*/ 115570 h 128270"/>
                <a:gd name="connsiteX15" fmla="*/ 44450 w 86360"/>
                <a:gd name="connsiteY15" fmla="*/ 115570 h 128270"/>
                <a:gd name="connsiteX16" fmla="*/ 68580 w 86360"/>
                <a:gd name="connsiteY16" fmla="*/ 92710 h 128270"/>
                <a:gd name="connsiteX17" fmla="*/ 46990 w 86360"/>
                <a:gd name="connsiteY17" fmla="*/ 69850 h 128270"/>
                <a:gd name="connsiteX18" fmla="*/ 15240 w 86360"/>
                <a:gd name="connsiteY18" fmla="*/ 69850 h 128270"/>
                <a:gd name="connsiteX19" fmla="*/ 15240 w 86360"/>
                <a:gd name="connsiteY19" fmla="*/ 11557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6360" h="128270">
                  <a:moveTo>
                    <a:pt x="86360" y="92710"/>
                  </a:moveTo>
                  <a:cubicBezTo>
                    <a:pt x="86360" y="114300"/>
                    <a:pt x="69850" y="128270"/>
                    <a:pt x="44450" y="128270"/>
                  </a:cubicBezTo>
                  <a:lnTo>
                    <a:pt x="0" y="128270"/>
                  </a:lnTo>
                  <a:lnTo>
                    <a:pt x="0" y="0"/>
                  </a:lnTo>
                  <a:lnTo>
                    <a:pt x="39370" y="0"/>
                  </a:lnTo>
                  <a:cubicBezTo>
                    <a:pt x="64770" y="0"/>
                    <a:pt x="81280" y="12700"/>
                    <a:pt x="81280" y="35560"/>
                  </a:cubicBezTo>
                  <a:cubicBezTo>
                    <a:pt x="81280" y="58420"/>
                    <a:pt x="74930" y="57150"/>
                    <a:pt x="64770" y="60960"/>
                  </a:cubicBezTo>
                  <a:cubicBezTo>
                    <a:pt x="77470" y="66040"/>
                    <a:pt x="86360" y="77470"/>
                    <a:pt x="86360" y="92710"/>
                  </a:cubicBezTo>
                  <a:close/>
                  <a:moveTo>
                    <a:pt x="50800" y="55880"/>
                  </a:moveTo>
                  <a:cubicBezTo>
                    <a:pt x="58420" y="53340"/>
                    <a:pt x="64770" y="46990"/>
                    <a:pt x="64770" y="36830"/>
                  </a:cubicBezTo>
                  <a:cubicBezTo>
                    <a:pt x="64770" y="26670"/>
                    <a:pt x="55880" y="15240"/>
                    <a:pt x="41910" y="15240"/>
                  </a:cubicBezTo>
                  <a:lnTo>
                    <a:pt x="17780" y="15240"/>
                  </a:lnTo>
                  <a:lnTo>
                    <a:pt x="17780" y="57150"/>
                  </a:lnTo>
                  <a:lnTo>
                    <a:pt x="52070" y="57150"/>
                  </a:lnTo>
                  <a:close/>
                  <a:moveTo>
                    <a:pt x="16510" y="115570"/>
                  </a:moveTo>
                  <a:lnTo>
                    <a:pt x="44450" y="115570"/>
                  </a:lnTo>
                  <a:cubicBezTo>
                    <a:pt x="59690" y="115570"/>
                    <a:pt x="68580" y="106680"/>
                    <a:pt x="68580" y="92710"/>
                  </a:cubicBezTo>
                  <a:cubicBezTo>
                    <a:pt x="68580" y="78740"/>
                    <a:pt x="59690" y="69850"/>
                    <a:pt x="46990" y="69850"/>
                  </a:cubicBezTo>
                  <a:lnTo>
                    <a:pt x="15240" y="69850"/>
                  </a:lnTo>
                  <a:lnTo>
                    <a:pt x="152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A89A572D-8C3B-125D-362E-55F800CAFF1D}"/>
                </a:ext>
              </a:extLst>
            </p:cNvPr>
            <p:cNvSpPr/>
            <p:nvPr/>
          </p:nvSpPr>
          <p:spPr>
            <a:xfrm>
              <a:off x="843379" y="6052820"/>
              <a:ext cx="95150" cy="130809"/>
            </a:xfrm>
            <a:custGeom>
              <a:avLst/>
              <a:gdLst>
                <a:gd name="connsiteX0" fmla="*/ 2440 w 95150"/>
                <a:gd name="connsiteY0" fmla="*/ 115570 h 130809"/>
                <a:gd name="connsiteX1" fmla="*/ 12600 w 95150"/>
                <a:gd name="connsiteY1" fmla="*/ 115570 h 130809"/>
                <a:gd name="connsiteX2" fmla="*/ 40540 w 95150"/>
                <a:gd name="connsiteY2" fmla="*/ 87630 h 130809"/>
                <a:gd name="connsiteX3" fmla="*/ 3710 w 95150"/>
                <a:gd name="connsiteY3" fmla="*/ 0 h 130809"/>
                <a:gd name="connsiteX4" fmla="*/ 21490 w 95150"/>
                <a:gd name="connsiteY4" fmla="*/ 0 h 130809"/>
                <a:gd name="connsiteX5" fmla="*/ 34190 w 95150"/>
                <a:gd name="connsiteY5" fmla="*/ 31750 h 130809"/>
                <a:gd name="connsiteX6" fmla="*/ 49430 w 95150"/>
                <a:gd name="connsiteY6" fmla="*/ 71120 h 130809"/>
                <a:gd name="connsiteX7" fmla="*/ 64670 w 95150"/>
                <a:gd name="connsiteY7" fmla="*/ 31750 h 130809"/>
                <a:gd name="connsiteX8" fmla="*/ 77370 w 95150"/>
                <a:gd name="connsiteY8" fmla="*/ 0 h 130809"/>
                <a:gd name="connsiteX9" fmla="*/ 95150 w 95150"/>
                <a:gd name="connsiteY9" fmla="*/ 0 h 130809"/>
                <a:gd name="connsiteX10" fmla="*/ 59590 w 95150"/>
                <a:gd name="connsiteY10" fmla="*/ 85090 h 130809"/>
                <a:gd name="connsiteX11" fmla="*/ 13870 w 95150"/>
                <a:gd name="connsiteY11" fmla="*/ 130810 h 130809"/>
                <a:gd name="connsiteX12" fmla="*/ 2440 w 95150"/>
                <a:gd name="connsiteY12" fmla="*/ 129540 h 130809"/>
                <a:gd name="connsiteX13" fmla="*/ 2440 w 95150"/>
                <a:gd name="connsiteY13" fmla="*/ 11557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50" h="130809">
                  <a:moveTo>
                    <a:pt x="2440" y="115570"/>
                  </a:moveTo>
                  <a:cubicBezTo>
                    <a:pt x="4980" y="115570"/>
                    <a:pt x="7520" y="115570"/>
                    <a:pt x="12600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0" y="57150"/>
                    <a:pt x="49430" y="71120"/>
                  </a:cubicBezTo>
                  <a:cubicBezTo>
                    <a:pt x="5451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0" y="0"/>
                  </a:lnTo>
                  <a:lnTo>
                    <a:pt x="59590" y="85090"/>
                  </a:lnTo>
                  <a:cubicBezTo>
                    <a:pt x="46890" y="114300"/>
                    <a:pt x="38000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04E3C01F-707B-6B4A-631C-C9ADC9CBDD2E}"/>
                </a:ext>
              </a:extLst>
            </p:cNvPr>
            <p:cNvSpPr/>
            <p:nvPr/>
          </p:nvSpPr>
          <p:spPr>
            <a:xfrm>
              <a:off x="991869" y="605155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78740 h 93979"/>
                <a:gd name="connsiteX18" fmla="*/ 57150 w 73660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C2853C83-1D62-DE77-2B23-9E3F29F278C6}"/>
                </a:ext>
              </a:extLst>
            </p:cNvPr>
            <p:cNvSpPr/>
            <p:nvPr/>
          </p:nvSpPr>
          <p:spPr>
            <a:xfrm>
              <a:off x="1089660" y="6014720"/>
              <a:ext cx="87629" cy="130809"/>
            </a:xfrm>
            <a:custGeom>
              <a:avLst/>
              <a:gdLst>
                <a:gd name="connsiteX0" fmla="*/ 87630 w 87629"/>
                <a:gd name="connsiteY0" fmla="*/ 128270 h 130809"/>
                <a:gd name="connsiteX1" fmla="*/ 72390 w 87629"/>
                <a:gd name="connsiteY1" fmla="*/ 128270 h 130809"/>
                <a:gd name="connsiteX2" fmla="*/ 72390 w 87629"/>
                <a:gd name="connsiteY2" fmla="*/ 118110 h 130809"/>
                <a:gd name="connsiteX3" fmla="*/ 72390 w 87629"/>
                <a:gd name="connsiteY3" fmla="*/ 111760 h 130809"/>
                <a:gd name="connsiteX4" fmla="*/ 72390 w 87629"/>
                <a:gd name="connsiteY4" fmla="*/ 111760 h 130809"/>
                <a:gd name="connsiteX5" fmla="*/ 40640 w 87629"/>
                <a:gd name="connsiteY5" fmla="*/ 130810 h 130809"/>
                <a:gd name="connsiteX6" fmla="*/ 0 w 87629"/>
                <a:gd name="connsiteY6" fmla="*/ 83820 h 130809"/>
                <a:gd name="connsiteX7" fmla="*/ 40640 w 87629"/>
                <a:gd name="connsiteY7" fmla="*/ 36830 h 130809"/>
                <a:gd name="connsiteX8" fmla="*/ 71120 w 87629"/>
                <a:gd name="connsiteY8" fmla="*/ 53340 h 130809"/>
                <a:gd name="connsiteX9" fmla="*/ 71120 w 87629"/>
                <a:gd name="connsiteY9" fmla="*/ 53340 h 130809"/>
                <a:gd name="connsiteX10" fmla="*/ 71120 w 87629"/>
                <a:gd name="connsiteY10" fmla="*/ 45720 h 130809"/>
                <a:gd name="connsiteX11" fmla="*/ 71120 w 87629"/>
                <a:gd name="connsiteY11" fmla="*/ 0 h 130809"/>
                <a:gd name="connsiteX12" fmla="*/ 87630 w 87629"/>
                <a:gd name="connsiteY12" fmla="*/ 0 h 130809"/>
                <a:gd name="connsiteX13" fmla="*/ 87630 w 87629"/>
                <a:gd name="connsiteY13" fmla="*/ 128270 h 130809"/>
                <a:gd name="connsiteX14" fmla="*/ 15240 w 87629"/>
                <a:gd name="connsiteY14" fmla="*/ 83820 h 130809"/>
                <a:gd name="connsiteX15" fmla="*/ 43180 w 87629"/>
                <a:gd name="connsiteY15" fmla="*/ 115570 h 130809"/>
                <a:gd name="connsiteX16" fmla="*/ 71120 w 87629"/>
                <a:gd name="connsiteY16" fmla="*/ 83820 h 130809"/>
                <a:gd name="connsiteX17" fmla="*/ 43180 w 87629"/>
                <a:gd name="connsiteY17" fmla="*/ 52070 h 130809"/>
                <a:gd name="connsiteX18" fmla="*/ 1524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B85F07D4-177A-219F-B578-8861BF1DB9AA}"/>
                </a:ext>
              </a:extLst>
            </p:cNvPr>
            <p:cNvSpPr/>
            <p:nvPr/>
          </p:nvSpPr>
          <p:spPr>
            <a:xfrm>
              <a:off x="1210310" y="6014720"/>
              <a:ext cx="80009" cy="128270"/>
            </a:xfrm>
            <a:custGeom>
              <a:avLst/>
              <a:gdLst>
                <a:gd name="connsiteX0" fmla="*/ 0 w 80009"/>
                <a:gd name="connsiteY0" fmla="*/ 0 h 128270"/>
                <a:gd name="connsiteX1" fmla="*/ 16510 w 80009"/>
                <a:gd name="connsiteY1" fmla="*/ 0 h 128270"/>
                <a:gd name="connsiteX2" fmla="*/ 16510 w 80009"/>
                <a:gd name="connsiteY2" fmla="*/ 49530 h 128270"/>
                <a:gd name="connsiteX3" fmla="*/ 16510 w 80009"/>
                <a:gd name="connsiteY3" fmla="*/ 58420 h 128270"/>
                <a:gd name="connsiteX4" fmla="*/ 16510 w 80009"/>
                <a:gd name="connsiteY4" fmla="*/ 58420 h 128270"/>
                <a:gd name="connsiteX5" fmla="*/ 49530 w 80009"/>
                <a:gd name="connsiteY5" fmla="*/ 36830 h 128270"/>
                <a:gd name="connsiteX6" fmla="*/ 80010 w 80009"/>
                <a:gd name="connsiteY6" fmla="*/ 72390 h 128270"/>
                <a:gd name="connsiteX7" fmla="*/ 80010 w 80009"/>
                <a:gd name="connsiteY7" fmla="*/ 128270 h 128270"/>
                <a:gd name="connsiteX8" fmla="*/ 63500 w 80009"/>
                <a:gd name="connsiteY8" fmla="*/ 128270 h 128270"/>
                <a:gd name="connsiteX9" fmla="*/ 63500 w 80009"/>
                <a:gd name="connsiteY9" fmla="*/ 76200 h 128270"/>
                <a:gd name="connsiteX10" fmla="*/ 46990 w 80009"/>
                <a:gd name="connsiteY10" fmla="*/ 53340 h 128270"/>
                <a:gd name="connsiteX11" fmla="*/ 16510 w 80009"/>
                <a:gd name="connsiteY11" fmla="*/ 85090 h 128270"/>
                <a:gd name="connsiteX12" fmla="*/ 16510 w 80009"/>
                <a:gd name="connsiteY12" fmla="*/ 128270 h 128270"/>
                <a:gd name="connsiteX13" fmla="*/ 0 w 80009"/>
                <a:gd name="connsiteY13" fmla="*/ 128270 h 128270"/>
                <a:gd name="connsiteX14" fmla="*/ 0 w 80009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6B84946F-4593-F3F3-3BEA-D219311BEAD8}"/>
                </a:ext>
              </a:extLst>
            </p:cNvPr>
            <p:cNvSpPr/>
            <p:nvPr/>
          </p:nvSpPr>
          <p:spPr>
            <a:xfrm>
              <a:off x="1313180" y="605155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ED683393-5706-091F-C5AF-0F593F1E4C82}"/>
                </a:ext>
              </a:extLst>
            </p:cNvPr>
            <p:cNvSpPr/>
            <p:nvPr/>
          </p:nvSpPr>
          <p:spPr>
            <a:xfrm>
              <a:off x="1421130" y="605155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1157A690-D279-13B0-B13C-C648BD6D8FD0}"/>
                </a:ext>
              </a:extLst>
            </p:cNvPr>
            <p:cNvSpPr/>
            <p:nvPr/>
          </p:nvSpPr>
          <p:spPr>
            <a:xfrm>
              <a:off x="1488439" y="6017259"/>
              <a:ext cx="20320" cy="125730"/>
            </a:xfrm>
            <a:custGeom>
              <a:avLst/>
              <a:gdLst>
                <a:gd name="connsiteX0" fmla="*/ 10160 w 20320"/>
                <a:gd name="connsiteY0" fmla="*/ 0 h 125730"/>
                <a:gd name="connsiteX1" fmla="*/ 20320 w 20320"/>
                <a:gd name="connsiteY1" fmla="*/ 10160 h 125730"/>
                <a:gd name="connsiteX2" fmla="*/ 10160 w 20320"/>
                <a:gd name="connsiteY2" fmla="*/ 20320 h 125730"/>
                <a:gd name="connsiteX3" fmla="*/ 0 w 20320"/>
                <a:gd name="connsiteY3" fmla="*/ 10160 h 125730"/>
                <a:gd name="connsiteX4" fmla="*/ 10160 w 20320"/>
                <a:gd name="connsiteY4" fmla="*/ 0 h 125730"/>
                <a:gd name="connsiteX5" fmla="*/ 19050 w 20320"/>
                <a:gd name="connsiteY5" fmla="*/ 36830 h 125730"/>
                <a:gd name="connsiteX6" fmla="*/ 19050 w 20320"/>
                <a:gd name="connsiteY6" fmla="*/ 125730 h 125730"/>
                <a:gd name="connsiteX7" fmla="*/ 2540 w 20320"/>
                <a:gd name="connsiteY7" fmla="*/ 125730 h 125730"/>
                <a:gd name="connsiteX8" fmla="*/ 2540 w 20320"/>
                <a:gd name="connsiteY8" fmla="*/ 36830 h 125730"/>
                <a:gd name="connsiteX9" fmla="*/ 19050 w 20320"/>
                <a:gd name="connsiteY9" fmla="*/ 36830 h 12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573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6830"/>
                  </a:moveTo>
                  <a:lnTo>
                    <a:pt x="19050" y="125730"/>
                  </a:lnTo>
                  <a:lnTo>
                    <a:pt x="2540" y="125730"/>
                  </a:lnTo>
                  <a:lnTo>
                    <a:pt x="2540" y="36830"/>
                  </a:lnTo>
                  <a:lnTo>
                    <a:pt x="1905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772132BF-6C8E-A055-FF5A-95BF59E8EE19}"/>
                </a:ext>
              </a:extLst>
            </p:cNvPr>
            <p:cNvSpPr/>
            <p:nvPr/>
          </p:nvSpPr>
          <p:spPr>
            <a:xfrm>
              <a:off x="1540510" y="6051550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A83B8F59-0953-7F3E-7CC8-144A06652AB3}"/>
                </a:ext>
              </a:extLst>
            </p:cNvPr>
            <p:cNvSpPr/>
            <p:nvPr/>
          </p:nvSpPr>
          <p:spPr>
            <a:xfrm>
              <a:off x="1642110" y="6051550"/>
              <a:ext cx="83819" cy="130809"/>
            </a:xfrm>
            <a:custGeom>
              <a:avLst/>
              <a:gdLst>
                <a:gd name="connsiteX0" fmla="*/ 48260 w 83819"/>
                <a:gd name="connsiteY0" fmla="*/ 77470 h 130809"/>
                <a:gd name="connsiteX1" fmla="*/ 83820 w 83819"/>
                <a:gd name="connsiteY1" fmla="*/ 102870 h 130809"/>
                <a:gd name="connsiteX2" fmla="*/ 40640 w 83819"/>
                <a:gd name="connsiteY2" fmla="*/ 130810 h 130809"/>
                <a:gd name="connsiteX3" fmla="*/ 0 w 83819"/>
                <a:gd name="connsiteY3" fmla="*/ 106680 h 130809"/>
                <a:gd name="connsiteX4" fmla="*/ 24130 w 83819"/>
                <a:gd name="connsiteY4" fmla="*/ 85090 h 130809"/>
                <a:gd name="connsiteX5" fmla="*/ 10160 w 83819"/>
                <a:gd name="connsiteY5" fmla="*/ 73660 h 130809"/>
                <a:gd name="connsiteX6" fmla="*/ 22860 w 83819"/>
                <a:gd name="connsiteY6" fmla="*/ 60960 h 130809"/>
                <a:gd name="connsiteX7" fmla="*/ 1270 w 83819"/>
                <a:gd name="connsiteY7" fmla="*/ 31750 h 130809"/>
                <a:gd name="connsiteX8" fmla="*/ 36830 w 83819"/>
                <a:gd name="connsiteY8" fmla="*/ 0 h 130809"/>
                <a:gd name="connsiteX9" fmla="*/ 50800 w 83819"/>
                <a:gd name="connsiteY9" fmla="*/ 2540 h 130809"/>
                <a:gd name="connsiteX10" fmla="*/ 82550 w 83819"/>
                <a:gd name="connsiteY10" fmla="*/ 2540 h 130809"/>
                <a:gd name="connsiteX11" fmla="*/ 82550 w 83819"/>
                <a:gd name="connsiteY11" fmla="*/ 15240 h 130809"/>
                <a:gd name="connsiteX12" fmla="*/ 69850 w 83819"/>
                <a:gd name="connsiteY12" fmla="*/ 15240 h 130809"/>
                <a:gd name="connsiteX13" fmla="*/ 64770 w 83819"/>
                <a:gd name="connsiteY13" fmla="*/ 15240 h 130809"/>
                <a:gd name="connsiteX14" fmla="*/ 64770 w 83819"/>
                <a:gd name="connsiteY14" fmla="*/ 15240 h 130809"/>
                <a:gd name="connsiteX15" fmla="*/ 72390 w 83819"/>
                <a:gd name="connsiteY15" fmla="*/ 33020 h 130809"/>
                <a:gd name="connsiteX16" fmla="*/ 39370 w 83819"/>
                <a:gd name="connsiteY16" fmla="*/ 63500 h 130809"/>
                <a:gd name="connsiteX17" fmla="*/ 39370 w 83819"/>
                <a:gd name="connsiteY17" fmla="*/ 63500 h 130809"/>
                <a:gd name="connsiteX18" fmla="*/ 25400 w 83819"/>
                <a:gd name="connsiteY18" fmla="*/ 71120 h 130809"/>
                <a:gd name="connsiteX19" fmla="*/ 46990 w 83819"/>
                <a:gd name="connsiteY19" fmla="*/ 78740 h 130809"/>
                <a:gd name="connsiteX20" fmla="*/ 67310 w 83819"/>
                <a:gd name="connsiteY20" fmla="*/ 104140 h 130809"/>
                <a:gd name="connsiteX21" fmla="*/ 40640 w 83819"/>
                <a:gd name="connsiteY21" fmla="*/ 90170 h 130809"/>
                <a:gd name="connsiteX22" fmla="*/ 16510 w 83819"/>
                <a:gd name="connsiteY22" fmla="*/ 105410 h 130809"/>
                <a:gd name="connsiteX23" fmla="*/ 41910 w 83819"/>
                <a:gd name="connsiteY23" fmla="*/ 119380 h 130809"/>
                <a:gd name="connsiteX24" fmla="*/ 67310 w 83819"/>
                <a:gd name="connsiteY24" fmla="*/ 105410 h 130809"/>
                <a:gd name="connsiteX25" fmla="*/ 59690 w 83819"/>
                <a:gd name="connsiteY25" fmla="*/ 31750 h 130809"/>
                <a:gd name="connsiteX26" fmla="*/ 39370 w 83819"/>
                <a:gd name="connsiteY26" fmla="*/ 12700 h 130809"/>
                <a:gd name="connsiteX27" fmla="*/ 19050 w 83819"/>
                <a:gd name="connsiteY27" fmla="*/ 31750 h 130809"/>
                <a:gd name="connsiteX28" fmla="*/ 39370 w 83819"/>
                <a:gd name="connsiteY28" fmla="*/ 50800 h 130809"/>
                <a:gd name="connsiteX29" fmla="*/ 59690 w 83819"/>
                <a:gd name="connsiteY29" fmla="*/ 3175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19" h="130809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0" y="104140"/>
                  </a:moveTo>
                  <a:cubicBezTo>
                    <a:pt x="67310" y="96520"/>
                    <a:pt x="59690" y="90170"/>
                    <a:pt x="40640" y="90170"/>
                  </a:cubicBezTo>
                  <a:cubicBezTo>
                    <a:pt x="21590" y="90170"/>
                    <a:pt x="16510" y="96520"/>
                    <a:pt x="16510" y="105410"/>
                  </a:cubicBezTo>
                  <a:cubicBezTo>
                    <a:pt x="16510" y="114300"/>
                    <a:pt x="26670" y="119380"/>
                    <a:pt x="41910" y="119380"/>
                  </a:cubicBezTo>
                  <a:cubicBezTo>
                    <a:pt x="57150" y="119380"/>
                    <a:pt x="67310" y="113030"/>
                    <a:pt x="67310" y="105410"/>
                  </a:cubicBezTo>
                  <a:close/>
                  <a:moveTo>
                    <a:pt x="59690" y="31750"/>
                  </a:moveTo>
                  <a:cubicBezTo>
                    <a:pt x="59690" y="20320"/>
                    <a:pt x="50800" y="12700"/>
                    <a:pt x="39370" y="12700"/>
                  </a:cubicBezTo>
                  <a:cubicBezTo>
                    <a:pt x="27940" y="12700"/>
                    <a:pt x="19050" y="20320"/>
                    <a:pt x="19050" y="31750"/>
                  </a:cubicBezTo>
                  <a:cubicBezTo>
                    <a:pt x="19050" y="43180"/>
                    <a:pt x="27940" y="50800"/>
                    <a:pt x="39370" y="50800"/>
                  </a:cubicBezTo>
                  <a:cubicBezTo>
                    <a:pt x="50800" y="50800"/>
                    <a:pt x="59690" y="43180"/>
                    <a:pt x="5969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01237CD0-69E5-697D-4628-B1816E65C9FC}"/>
                </a:ext>
              </a:extLst>
            </p:cNvPr>
            <p:cNvSpPr/>
            <p:nvPr/>
          </p:nvSpPr>
          <p:spPr>
            <a:xfrm>
              <a:off x="1779270" y="602742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367CB869-18E5-97D1-857A-602E778FEB0D}"/>
                </a:ext>
              </a:extLst>
            </p:cNvPr>
            <p:cNvSpPr/>
            <p:nvPr/>
          </p:nvSpPr>
          <p:spPr>
            <a:xfrm>
              <a:off x="1852929" y="605155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6200 w 91440"/>
                <a:gd name="connsiteY5" fmla="*/ 46990 h 93979"/>
                <a:gd name="connsiteX6" fmla="*/ 45720 w 91440"/>
                <a:gd name="connsiteY6" fmla="*/ 15240 h 93979"/>
                <a:gd name="connsiteX7" fmla="*/ 16510 w 91440"/>
                <a:gd name="connsiteY7" fmla="*/ 46990 h 93979"/>
                <a:gd name="connsiteX8" fmla="*/ 45720 w 91440"/>
                <a:gd name="connsiteY8" fmla="*/ 78740 h 93979"/>
                <a:gd name="connsiteX9" fmla="*/ 7620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086E728F-53D9-DAB7-48A6-DE773D345043}"/>
                </a:ext>
              </a:extLst>
            </p:cNvPr>
            <p:cNvSpPr/>
            <p:nvPr/>
          </p:nvSpPr>
          <p:spPr>
            <a:xfrm>
              <a:off x="2002789" y="602742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E86AF4BA-AF49-0B0B-8F40-A2A62F24F324}"/>
                </a:ext>
              </a:extLst>
            </p:cNvPr>
            <p:cNvSpPr/>
            <p:nvPr/>
          </p:nvSpPr>
          <p:spPr>
            <a:xfrm>
              <a:off x="2082800" y="6014720"/>
              <a:ext cx="80010" cy="128270"/>
            </a:xfrm>
            <a:custGeom>
              <a:avLst/>
              <a:gdLst>
                <a:gd name="connsiteX0" fmla="*/ 0 w 80010"/>
                <a:gd name="connsiteY0" fmla="*/ 0 h 128270"/>
                <a:gd name="connsiteX1" fmla="*/ 16510 w 80010"/>
                <a:gd name="connsiteY1" fmla="*/ 0 h 128270"/>
                <a:gd name="connsiteX2" fmla="*/ 16510 w 80010"/>
                <a:gd name="connsiteY2" fmla="*/ 49530 h 128270"/>
                <a:gd name="connsiteX3" fmla="*/ 16510 w 80010"/>
                <a:gd name="connsiteY3" fmla="*/ 58420 h 128270"/>
                <a:gd name="connsiteX4" fmla="*/ 16510 w 80010"/>
                <a:gd name="connsiteY4" fmla="*/ 58420 h 128270"/>
                <a:gd name="connsiteX5" fmla="*/ 49530 w 80010"/>
                <a:gd name="connsiteY5" fmla="*/ 36830 h 128270"/>
                <a:gd name="connsiteX6" fmla="*/ 80010 w 80010"/>
                <a:gd name="connsiteY6" fmla="*/ 72390 h 128270"/>
                <a:gd name="connsiteX7" fmla="*/ 80010 w 80010"/>
                <a:gd name="connsiteY7" fmla="*/ 128270 h 128270"/>
                <a:gd name="connsiteX8" fmla="*/ 63500 w 80010"/>
                <a:gd name="connsiteY8" fmla="*/ 128270 h 128270"/>
                <a:gd name="connsiteX9" fmla="*/ 63500 w 80010"/>
                <a:gd name="connsiteY9" fmla="*/ 76200 h 128270"/>
                <a:gd name="connsiteX10" fmla="*/ 46990 w 80010"/>
                <a:gd name="connsiteY10" fmla="*/ 53340 h 128270"/>
                <a:gd name="connsiteX11" fmla="*/ 16510 w 80010"/>
                <a:gd name="connsiteY11" fmla="*/ 85090 h 128270"/>
                <a:gd name="connsiteX12" fmla="*/ 16510 w 80010"/>
                <a:gd name="connsiteY12" fmla="*/ 128270 h 128270"/>
                <a:gd name="connsiteX13" fmla="*/ 0 w 80010"/>
                <a:gd name="connsiteY13" fmla="*/ 128270 h 128270"/>
                <a:gd name="connsiteX14" fmla="*/ 0 w 80010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32DCDE20-8A0B-A98B-5E2A-5BF3648515A1}"/>
                </a:ext>
              </a:extLst>
            </p:cNvPr>
            <p:cNvSpPr/>
            <p:nvPr/>
          </p:nvSpPr>
          <p:spPr>
            <a:xfrm>
              <a:off x="2185670" y="605155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915E1FFA-3F83-278C-65E5-B019FD5B3290}"/>
                </a:ext>
              </a:extLst>
            </p:cNvPr>
            <p:cNvSpPr/>
            <p:nvPr/>
          </p:nvSpPr>
          <p:spPr>
            <a:xfrm>
              <a:off x="2287270" y="6051550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C41401BE-DA92-A665-345E-16C6ECBA0BA9}"/>
                </a:ext>
              </a:extLst>
            </p:cNvPr>
            <p:cNvSpPr/>
            <p:nvPr/>
          </p:nvSpPr>
          <p:spPr>
            <a:xfrm>
              <a:off x="2366010" y="605155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4450 w 83819"/>
                <a:gd name="connsiteY10" fmla="*/ 13970 h 93979"/>
                <a:gd name="connsiteX11" fmla="*/ 19050 w 83819"/>
                <a:gd name="connsiteY11" fmla="*/ 38100 h 93979"/>
                <a:gd name="connsiteX12" fmla="*/ 68580 w 83819"/>
                <a:gd name="connsiteY12" fmla="*/ 38100 h 93979"/>
                <a:gd name="connsiteX13" fmla="*/ 4445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47CC985C-19CA-CC1B-AF24-C91743F95886}"/>
                </a:ext>
              </a:extLst>
            </p:cNvPr>
            <p:cNvSpPr/>
            <p:nvPr/>
          </p:nvSpPr>
          <p:spPr>
            <a:xfrm>
              <a:off x="2520950" y="6013450"/>
              <a:ext cx="86360" cy="128270"/>
            </a:xfrm>
            <a:custGeom>
              <a:avLst/>
              <a:gdLst>
                <a:gd name="connsiteX0" fmla="*/ 86360 w 86360"/>
                <a:gd name="connsiteY0" fmla="*/ 92710 h 128270"/>
                <a:gd name="connsiteX1" fmla="*/ 44450 w 86360"/>
                <a:gd name="connsiteY1" fmla="*/ 128270 h 128270"/>
                <a:gd name="connsiteX2" fmla="*/ 0 w 86360"/>
                <a:gd name="connsiteY2" fmla="*/ 128270 h 128270"/>
                <a:gd name="connsiteX3" fmla="*/ 0 w 86360"/>
                <a:gd name="connsiteY3" fmla="*/ 0 h 128270"/>
                <a:gd name="connsiteX4" fmla="*/ 39370 w 86360"/>
                <a:gd name="connsiteY4" fmla="*/ 0 h 128270"/>
                <a:gd name="connsiteX5" fmla="*/ 81280 w 86360"/>
                <a:gd name="connsiteY5" fmla="*/ 35560 h 128270"/>
                <a:gd name="connsiteX6" fmla="*/ 64770 w 86360"/>
                <a:gd name="connsiteY6" fmla="*/ 60960 h 128270"/>
                <a:gd name="connsiteX7" fmla="*/ 86360 w 86360"/>
                <a:gd name="connsiteY7" fmla="*/ 92710 h 128270"/>
                <a:gd name="connsiteX8" fmla="*/ 50800 w 86360"/>
                <a:gd name="connsiteY8" fmla="*/ 55880 h 128270"/>
                <a:gd name="connsiteX9" fmla="*/ 64770 w 86360"/>
                <a:gd name="connsiteY9" fmla="*/ 36830 h 128270"/>
                <a:gd name="connsiteX10" fmla="*/ 41910 w 86360"/>
                <a:gd name="connsiteY10" fmla="*/ 15240 h 128270"/>
                <a:gd name="connsiteX11" fmla="*/ 17780 w 86360"/>
                <a:gd name="connsiteY11" fmla="*/ 15240 h 128270"/>
                <a:gd name="connsiteX12" fmla="*/ 17780 w 86360"/>
                <a:gd name="connsiteY12" fmla="*/ 57150 h 128270"/>
                <a:gd name="connsiteX13" fmla="*/ 52070 w 86360"/>
                <a:gd name="connsiteY13" fmla="*/ 57150 h 128270"/>
                <a:gd name="connsiteX14" fmla="*/ 16510 w 86360"/>
                <a:gd name="connsiteY14" fmla="*/ 115570 h 128270"/>
                <a:gd name="connsiteX15" fmla="*/ 44450 w 86360"/>
                <a:gd name="connsiteY15" fmla="*/ 115570 h 128270"/>
                <a:gd name="connsiteX16" fmla="*/ 68580 w 86360"/>
                <a:gd name="connsiteY16" fmla="*/ 92710 h 128270"/>
                <a:gd name="connsiteX17" fmla="*/ 46990 w 86360"/>
                <a:gd name="connsiteY17" fmla="*/ 69850 h 128270"/>
                <a:gd name="connsiteX18" fmla="*/ 15240 w 86360"/>
                <a:gd name="connsiteY18" fmla="*/ 69850 h 128270"/>
                <a:gd name="connsiteX19" fmla="*/ 15240 w 86360"/>
                <a:gd name="connsiteY19" fmla="*/ 11557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6360" h="128270">
                  <a:moveTo>
                    <a:pt x="86360" y="92710"/>
                  </a:moveTo>
                  <a:cubicBezTo>
                    <a:pt x="86360" y="114300"/>
                    <a:pt x="69850" y="128270"/>
                    <a:pt x="44450" y="128270"/>
                  </a:cubicBezTo>
                  <a:lnTo>
                    <a:pt x="0" y="128270"/>
                  </a:lnTo>
                  <a:lnTo>
                    <a:pt x="0" y="0"/>
                  </a:lnTo>
                  <a:lnTo>
                    <a:pt x="39370" y="0"/>
                  </a:lnTo>
                  <a:cubicBezTo>
                    <a:pt x="64770" y="0"/>
                    <a:pt x="81280" y="12700"/>
                    <a:pt x="81280" y="35560"/>
                  </a:cubicBezTo>
                  <a:cubicBezTo>
                    <a:pt x="81280" y="58420"/>
                    <a:pt x="74930" y="57150"/>
                    <a:pt x="64770" y="60960"/>
                  </a:cubicBezTo>
                  <a:cubicBezTo>
                    <a:pt x="77470" y="66040"/>
                    <a:pt x="86360" y="77470"/>
                    <a:pt x="86360" y="92710"/>
                  </a:cubicBezTo>
                  <a:close/>
                  <a:moveTo>
                    <a:pt x="50800" y="55880"/>
                  </a:moveTo>
                  <a:cubicBezTo>
                    <a:pt x="58420" y="53340"/>
                    <a:pt x="64770" y="46990"/>
                    <a:pt x="64770" y="36830"/>
                  </a:cubicBezTo>
                  <a:cubicBezTo>
                    <a:pt x="64770" y="26670"/>
                    <a:pt x="55880" y="15240"/>
                    <a:pt x="41910" y="15240"/>
                  </a:cubicBezTo>
                  <a:lnTo>
                    <a:pt x="17780" y="15240"/>
                  </a:lnTo>
                  <a:lnTo>
                    <a:pt x="17780" y="57150"/>
                  </a:lnTo>
                  <a:lnTo>
                    <a:pt x="52070" y="57150"/>
                  </a:lnTo>
                  <a:close/>
                  <a:moveTo>
                    <a:pt x="16510" y="115570"/>
                  </a:moveTo>
                  <a:lnTo>
                    <a:pt x="44450" y="115570"/>
                  </a:lnTo>
                  <a:cubicBezTo>
                    <a:pt x="59690" y="115570"/>
                    <a:pt x="68580" y="106680"/>
                    <a:pt x="68580" y="92710"/>
                  </a:cubicBezTo>
                  <a:cubicBezTo>
                    <a:pt x="68580" y="78740"/>
                    <a:pt x="59690" y="69850"/>
                    <a:pt x="46990" y="69850"/>
                  </a:cubicBezTo>
                  <a:lnTo>
                    <a:pt x="15240" y="69850"/>
                  </a:lnTo>
                  <a:lnTo>
                    <a:pt x="152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54FE1CDF-6FBB-070F-0248-FAAAF51849A6}"/>
                </a:ext>
              </a:extLst>
            </p:cNvPr>
            <p:cNvSpPr/>
            <p:nvPr/>
          </p:nvSpPr>
          <p:spPr>
            <a:xfrm>
              <a:off x="2632710" y="605155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997D7809-41F6-6098-3D45-702F25D1E2BB}"/>
                </a:ext>
              </a:extLst>
            </p:cNvPr>
            <p:cNvSpPr/>
            <p:nvPr/>
          </p:nvSpPr>
          <p:spPr>
            <a:xfrm>
              <a:off x="2692400" y="605155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78740 h 93979"/>
                <a:gd name="connsiteX18" fmla="*/ 57150 w 73660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27DF086A-A2DE-D003-F564-D6E84A960888}"/>
                </a:ext>
              </a:extLst>
            </p:cNvPr>
            <p:cNvSpPr/>
            <p:nvPr/>
          </p:nvSpPr>
          <p:spPr>
            <a:xfrm>
              <a:off x="2796539" y="6051550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50BAF1FC-2330-2EC0-51CB-6203114EACFE}"/>
                </a:ext>
              </a:extLst>
            </p:cNvPr>
            <p:cNvSpPr/>
            <p:nvPr/>
          </p:nvSpPr>
          <p:spPr>
            <a:xfrm>
              <a:off x="2900679" y="6014720"/>
              <a:ext cx="87630" cy="130809"/>
            </a:xfrm>
            <a:custGeom>
              <a:avLst/>
              <a:gdLst>
                <a:gd name="connsiteX0" fmla="*/ 87630 w 87630"/>
                <a:gd name="connsiteY0" fmla="*/ 128270 h 130809"/>
                <a:gd name="connsiteX1" fmla="*/ 72390 w 87630"/>
                <a:gd name="connsiteY1" fmla="*/ 128270 h 130809"/>
                <a:gd name="connsiteX2" fmla="*/ 72390 w 87630"/>
                <a:gd name="connsiteY2" fmla="*/ 118110 h 130809"/>
                <a:gd name="connsiteX3" fmla="*/ 72390 w 87630"/>
                <a:gd name="connsiteY3" fmla="*/ 111760 h 130809"/>
                <a:gd name="connsiteX4" fmla="*/ 72390 w 87630"/>
                <a:gd name="connsiteY4" fmla="*/ 111760 h 130809"/>
                <a:gd name="connsiteX5" fmla="*/ 40640 w 87630"/>
                <a:gd name="connsiteY5" fmla="*/ 130810 h 130809"/>
                <a:gd name="connsiteX6" fmla="*/ 0 w 87630"/>
                <a:gd name="connsiteY6" fmla="*/ 83820 h 130809"/>
                <a:gd name="connsiteX7" fmla="*/ 40640 w 87630"/>
                <a:gd name="connsiteY7" fmla="*/ 36830 h 130809"/>
                <a:gd name="connsiteX8" fmla="*/ 71120 w 87630"/>
                <a:gd name="connsiteY8" fmla="*/ 53340 h 130809"/>
                <a:gd name="connsiteX9" fmla="*/ 71120 w 87630"/>
                <a:gd name="connsiteY9" fmla="*/ 53340 h 130809"/>
                <a:gd name="connsiteX10" fmla="*/ 71120 w 87630"/>
                <a:gd name="connsiteY10" fmla="*/ 45720 h 130809"/>
                <a:gd name="connsiteX11" fmla="*/ 71120 w 87630"/>
                <a:gd name="connsiteY11" fmla="*/ 0 h 130809"/>
                <a:gd name="connsiteX12" fmla="*/ 87630 w 87630"/>
                <a:gd name="connsiteY12" fmla="*/ 0 h 130809"/>
                <a:gd name="connsiteX13" fmla="*/ 87630 w 87630"/>
                <a:gd name="connsiteY13" fmla="*/ 128270 h 130809"/>
                <a:gd name="connsiteX14" fmla="*/ 15240 w 87630"/>
                <a:gd name="connsiteY14" fmla="*/ 83820 h 130809"/>
                <a:gd name="connsiteX15" fmla="*/ 43180 w 87630"/>
                <a:gd name="connsiteY15" fmla="*/ 115570 h 130809"/>
                <a:gd name="connsiteX16" fmla="*/ 71120 w 87630"/>
                <a:gd name="connsiteY16" fmla="*/ 83820 h 130809"/>
                <a:gd name="connsiteX17" fmla="*/ 43180 w 87630"/>
                <a:gd name="connsiteY17" fmla="*/ 52070 h 130809"/>
                <a:gd name="connsiteX18" fmla="*/ 15240 w 87630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D918AC00-87A4-2135-5E35-D28626D9654D}"/>
                </a:ext>
              </a:extLst>
            </p:cNvPr>
            <p:cNvSpPr/>
            <p:nvPr/>
          </p:nvSpPr>
          <p:spPr>
            <a:xfrm>
              <a:off x="3018789" y="6017259"/>
              <a:ext cx="20320" cy="125730"/>
            </a:xfrm>
            <a:custGeom>
              <a:avLst/>
              <a:gdLst>
                <a:gd name="connsiteX0" fmla="*/ 10160 w 20320"/>
                <a:gd name="connsiteY0" fmla="*/ 0 h 125730"/>
                <a:gd name="connsiteX1" fmla="*/ 20320 w 20320"/>
                <a:gd name="connsiteY1" fmla="*/ 10160 h 125730"/>
                <a:gd name="connsiteX2" fmla="*/ 10160 w 20320"/>
                <a:gd name="connsiteY2" fmla="*/ 20320 h 125730"/>
                <a:gd name="connsiteX3" fmla="*/ 0 w 20320"/>
                <a:gd name="connsiteY3" fmla="*/ 10160 h 125730"/>
                <a:gd name="connsiteX4" fmla="*/ 10160 w 20320"/>
                <a:gd name="connsiteY4" fmla="*/ 0 h 125730"/>
                <a:gd name="connsiteX5" fmla="*/ 19050 w 20320"/>
                <a:gd name="connsiteY5" fmla="*/ 36830 h 125730"/>
                <a:gd name="connsiteX6" fmla="*/ 19050 w 20320"/>
                <a:gd name="connsiteY6" fmla="*/ 125730 h 125730"/>
                <a:gd name="connsiteX7" fmla="*/ 2540 w 20320"/>
                <a:gd name="connsiteY7" fmla="*/ 125730 h 125730"/>
                <a:gd name="connsiteX8" fmla="*/ 2540 w 20320"/>
                <a:gd name="connsiteY8" fmla="*/ 36830 h 125730"/>
                <a:gd name="connsiteX9" fmla="*/ 19050 w 20320"/>
                <a:gd name="connsiteY9" fmla="*/ 36830 h 12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573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6830"/>
                  </a:moveTo>
                  <a:lnTo>
                    <a:pt x="19050" y="125730"/>
                  </a:lnTo>
                  <a:lnTo>
                    <a:pt x="2540" y="125730"/>
                  </a:lnTo>
                  <a:lnTo>
                    <a:pt x="2540" y="36830"/>
                  </a:lnTo>
                  <a:lnTo>
                    <a:pt x="1905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47EBB99A-118D-2D47-3329-04062E83F962}"/>
                </a:ext>
              </a:extLst>
            </p:cNvPr>
            <p:cNvSpPr/>
            <p:nvPr/>
          </p:nvSpPr>
          <p:spPr>
            <a:xfrm>
              <a:off x="3070860" y="6051550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59421406-A927-BA0B-58F9-D7EF4D1C56EF}"/>
                </a:ext>
              </a:extLst>
            </p:cNvPr>
            <p:cNvSpPr/>
            <p:nvPr/>
          </p:nvSpPr>
          <p:spPr>
            <a:xfrm>
              <a:off x="3172460" y="6051550"/>
              <a:ext cx="83819" cy="130809"/>
            </a:xfrm>
            <a:custGeom>
              <a:avLst/>
              <a:gdLst>
                <a:gd name="connsiteX0" fmla="*/ 48260 w 83819"/>
                <a:gd name="connsiteY0" fmla="*/ 77470 h 130809"/>
                <a:gd name="connsiteX1" fmla="*/ 83820 w 83819"/>
                <a:gd name="connsiteY1" fmla="*/ 102870 h 130809"/>
                <a:gd name="connsiteX2" fmla="*/ 40640 w 83819"/>
                <a:gd name="connsiteY2" fmla="*/ 130810 h 130809"/>
                <a:gd name="connsiteX3" fmla="*/ 0 w 83819"/>
                <a:gd name="connsiteY3" fmla="*/ 106680 h 130809"/>
                <a:gd name="connsiteX4" fmla="*/ 24130 w 83819"/>
                <a:gd name="connsiteY4" fmla="*/ 85090 h 130809"/>
                <a:gd name="connsiteX5" fmla="*/ 10160 w 83819"/>
                <a:gd name="connsiteY5" fmla="*/ 73660 h 130809"/>
                <a:gd name="connsiteX6" fmla="*/ 22860 w 83819"/>
                <a:gd name="connsiteY6" fmla="*/ 60960 h 130809"/>
                <a:gd name="connsiteX7" fmla="*/ 1270 w 83819"/>
                <a:gd name="connsiteY7" fmla="*/ 31750 h 130809"/>
                <a:gd name="connsiteX8" fmla="*/ 36830 w 83819"/>
                <a:gd name="connsiteY8" fmla="*/ 0 h 130809"/>
                <a:gd name="connsiteX9" fmla="*/ 50800 w 83819"/>
                <a:gd name="connsiteY9" fmla="*/ 2540 h 130809"/>
                <a:gd name="connsiteX10" fmla="*/ 82550 w 83819"/>
                <a:gd name="connsiteY10" fmla="*/ 2540 h 130809"/>
                <a:gd name="connsiteX11" fmla="*/ 82550 w 83819"/>
                <a:gd name="connsiteY11" fmla="*/ 15240 h 130809"/>
                <a:gd name="connsiteX12" fmla="*/ 69850 w 83819"/>
                <a:gd name="connsiteY12" fmla="*/ 15240 h 130809"/>
                <a:gd name="connsiteX13" fmla="*/ 64770 w 83819"/>
                <a:gd name="connsiteY13" fmla="*/ 15240 h 130809"/>
                <a:gd name="connsiteX14" fmla="*/ 64770 w 83819"/>
                <a:gd name="connsiteY14" fmla="*/ 15240 h 130809"/>
                <a:gd name="connsiteX15" fmla="*/ 72390 w 83819"/>
                <a:gd name="connsiteY15" fmla="*/ 33020 h 130809"/>
                <a:gd name="connsiteX16" fmla="*/ 39370 w 83819"/>
                <a:gd name="connsiteY16" fmla="*/ 63500 h 130809"/>
                <a:gd name="connsiteX17" fmla="*/ 39370 w 83819"/>
                <a:gd name="connsiteY17" fmla="*/ 63500 h 130809"/>
                <a:gd name="connsiteX18" fmla="*/ 25400 w 83819"/>
                <a:gd name="connsiteY18" fmla="*/ 71120 h 130809"/>
                <a:gd name="connsiteX19" fmla="*/ 46990 w 83819"/>
                <a:gd name="connsiteY19" fmla="*/ 78740 h 130809"/>
                <a:gd name="connsiteX20" fmla="*/ 67310 w 83819"/>
                <a:gd name="connsiteY20" fmla="*/ 104140 h 130809"/>
                <a:gd name="connsiteX21" fmla="*/ 40640 w 83819"/>
                <a:gd name="connsiteY21" fmla="*/ 90170 h 130809"/>
                <a:gd name="connsiteX22" fmla="*/ 16510 w 83819"/>
                <a:gd name="connsiteY22" fmla="*/ 105410 h 130809"/>
                <a:gd name="connsiteX23" fmla="*/ 41910 w 83819"/>
                <a:gd name="connsiteY23" fmla="*/ 119380 h 130809"/>
                <a:gd name="connsiteX24" fmla="*/ 67310 w 83819"/>
                <a:gd name="connsiteY24" fmla="*/ 105410 h 130809"/>
                <a:gd name="connsiteX25" fmla="*/ 59690 w 83819"/>
                <a:gd name="connsiteY25" fmla="*/ 31750 h 130809"/>
                <a:gd name="connsiteX26" fmla="*/ 39370 w 83819"/>
                <a:gd name="connsiteY26" fmla="*/ 12700 h 130809"/>
                <a:gd name="connsiteX27" fmla="*/ 19050 w 83819"/>
                <a:gd name="connsiteY27" fmla="*/ 31750 h 130809"/>
                <a:gd name="connsiteX28" fmla="*/ 39370 w 83819"/>
                <a:gd name="connsiteY28" fmla="*/ 50800 h 130809"/>
                <a:gd name="connsiteX29" fmla="*/ 59690 w 83819"/>
                <a:gd name="connsiteY29" fmla="*/ 3175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19" h="130809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0" y="104140"/>
                  </a:moveTo>
                  <a:cubicBezTo>
                    <a:pt x="67310" y="96520"/>
                    <a:pt x="59690" y="90170"/>
                    <a:pt x="40640" y="90170"/>
                  </a:cubicBezTo>
                  <a:cubicBezTo>
                    <a:pt x="21590" y="90170"/>
                    <a:pt x="16510" y="96520"/>
                    <a:pt x="16510" y="105410"/>
                  </a:cubicBezTo>
                  <a:cubicBezTo>
                    <a:pt x="16510" y="114300"/>
                    <a:pt x="26670" y="119380"/>
                    <a:pt x="41910" y="119380"/>
                  </a:cubicBezTo>
                  <a:cubicBezTo>
                    <a:pt x="57150" y="119380"/>
                    <a:pt x="67310" y="113030"/>
                    <a:pt x="67310" y="105410"/>
                  </a:cubicBezTo>
                  <a:close/>
                  <a:moveTo>
                    <a:pt x="59690" y="31750"/>
                  </a:moveTo>
                  <a:cubicBezTo>
                    <a:pt x="59690" y="20320"/>
                    <a:pt x="50800" y="12700"/>
                    <a:pt x="39370" y="12700"/>
                  </a:cubicBezTo>
                  <a:cubicBezTo>
                    <a:pt x="27940" y="12700"/>
                    <a:pt x="19050" y="20320"/>
                    <a:pt x="19050" y="31750"/>
                  </a:cubicBezTo>
                  <a:cubicBezTo>
                    <a:pt x="19050" y="43180"/>
                    <a:pt x="27940" y="50800"/>
                    <a:pt x="39370" y="50800"/>
                  </a:cubicBezTo>
                  <a:cubicBezTo>
                    <a:pt x="50800" y="50800"/>
                    <a:pt x="59690" y="43180"/>
                    <a:pt x="5969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57F35B75-8A56-B3E7-6B00-C2DD7804267E}"/>
                </a:ext>
              </a:extLst>
            </p:cNvPr>
            <p:cNvSpPr/>
            <p:nvPr/>
          </p:nvSpPr>
          <p:spPr>
            <a:xfrm>
              <a:off x="3323590" y="6013450"/>
              <a:ext cx="82550" cy="128270"/>
            </a:xfrm>
            <a:custGeom>
              <a:avLst/>
              <a:gdLst>
                <a:gd name="connsiteX0" fmla="*/ 16510 w 82550"/>
                <a:gd name="connsiteY0" fmla="*/ 78740 h 128270"/>
                <a:gd name="connsiteX1" fmla="*/ 16510 w 82550"/>
                <a:gd name="connsiteY1" fmla="*/ 128270 h 128270"/>
                <a:gd name="connsiteX2" fmla="*/ 0 w 82550"/>
                <a:gd name="connsiteY2" fmla="*/ 128270 h 128270"/>
                <a:gd name="connsiteX3" fmla="*/ 0 w 82550"/>
                <a:gd name="connsiteY3" fmla="*/ 0 h 128270"/>
                <a:gd name="connsiteX4" fmla="*/ 39370 w 82550"/>
                <a:gd name="connsiteY4" fmla="*/ 0 h 128270"/>
                <a:gd name="connsiteX5" fmla="*/ 82550 w 82550"/>
                <a:gd name="connsiteY5" fmla="*/ 39370 h 128270"/>
                <a:gd name="connsiteX6" fmla="*/ 39370 w 82550"/>
                <a:gd name="connsiteY6" fmla="*/ 78740 h 128270"/>
                <a:gd name="connsiteX7" fmla="*/ 16510 w 82550"/>
                <a:gd name="connsiteY7" fmla="*/ 78740 h 128270"/>
                <a:gd name="connsiteX8" fmla="*/ 16510 w 82550"/>
                <a:gd name="connsiteY8" fmla="*/ 15240 h 128270"/>
                <a:gd name="connsiteX9" fmla="*/ 16510 w 82550"/>
                <a:gd name="connsiteY9" fmla="*/ 64770 h 128270"/>
                <a:gd name="connsiteX10" fmla="*/ 39370 w 82550"/>
                <a:gd name="connsiteY10" fmla="*/ 64770 h 128270"/>
                <a:gd name="connsiteX11" fmla="*/ 64770 w 82550"/>
                <a:gd name="connsiteY11" fmla="*/ 40640 h 128270"/>
                <a:gd name="connsiteX12" fmla="*/ 38100 w 82550"/>
                <a:gd name="connsiteY12" fmla="*/ 16510 h 128270"/>
                <a:gd name="connsiteX13" fmla="*/ 16510 w 82550"/>
                <a:gd name="connsiteY13" fmla="*/ 1651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2550" h="128270">
                  <a:moveTo>
                    <a:pt x="16510" y="78740"/>
                  </a:move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lnTo>
                    <a:pt x="39370" y="0"/>
                  </a:lnTo>
                  <a:cubicBezTo>
                    <a:pt x="66040" y="0"/>
                    <a:pt x="82550" y="13970"/>
                    <a:pt x="82550" y="39370"/>
                  </a:cubicBezTo>
                  <a:cubicBezTo>
                    <a:pt x="82550" y="64770"/>
                    <a:pt x="66040" y="78740"/>
                    <a:pt x="39370" y="78740"/>
                  </a:cubicBezTo>
                  <a:lnTo>
                    <a:pt x="16510" y="78740"/>
                  </a:lnTo>
                  <a:close/>
                  <a:moveTo>
                    <a:pt x="16510" y="15240"/>
                  </a:moveTo>
                  <a:lnTo>
                    <a:pt x="16510" y="64770"/>
                  </a:lnTo>
                  <a:lnTo>
                    <a:pt x="39370" y="64770"/>
                  </a:lnTo>
                  <a:cubicBezTo>
                    <a:pt x="54610" y="64770"/>
                    <a:pt x="64770" y="55880"/>
                    <a:pt x="64770" y="40640"/>
                  </a:cubicBezTo>
                  <a:cubicBezTo>
                    <a:pt x="64770" y="25400"/>
                    <a:pt x="54610" y="16510"/>
                    <a:pt x="38100" y="16510"/>
                  </a:cubicBezTo>
                  <a:lnTo>
                    <a:pt x="16510" y="165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7C4CBD59-29EA-B086-3852-97E7CA49575A}"/>
                </a:ext>
              </a:extLst>
            </p:cNvPr>
            <p:cNvSpPr/>
            <p:nvPr/>
          </p:nvSpPr>
          <p:spPr>
            <a:xfrm>
              <a:off x="3420109" y="605155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6200 w 91440"/>
                <a:gd name="connsiteY5" fmla="*/ 46990 h 93979"/>
                <a:gd name="connsiteX6" fmla="*/ 45720 w 91440"/>
                <a:gd name="connsiteY6" fmla="*/ 15240 h 93979"/>
                <a:gd name="connsiteX7" fmla="*/ 16510 w 91440"/>
                <a:gd name="connsiteY7" fmla="*/ 46990 h 93979"/>
                <a:gd name="connsiteX8" fmla="*/ 45720 w 91440"/>
                <a:gd name="connsiteY8" fmla="*/ 78740 h 93979"/>
                <a:gd name="connsiteX9" fmla="*/ 7620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010590A4-EBF7-8CE9-2B1C-84DB081B0177}"/>
                </a:ext>
              </a:extLst>
            </p:cNvPr>
            <p:cNvSpPr/>
            <p:nvPr/>
          </p:nvSpPr>
          <p:spPr>
            <a:xfrm>
              <a:off x="3535679" y="6014720"/>
              <a:ext cx="34290" cy="130809"/>
            </a:xfrm>
            <a:custGeom>
              <a:avLst/>
              <a:gdLst>
                <a:gd name="connsiteX0" fmla="*/ 0 w 34290"/>
                <a:gd name="connsiteY0" fmla="*/ 0 h 130809"/>
                <a:gd name="connsiteX1" fmla="*/ 16510 w 34290"/>
                <a:gd name="connsiteY1" fmla="*/ 0 h 130809"/>
                <a:gd name="connsiteX2" fmla="*/ 16510 w 34290"/>
                <a:gd name="connsiteY2" fmla="*/ 101600 h 130809"/>
                <a:gd name="connsiteX3" fmla="*/ 26670 w 34290"/>
                <a:gd name="connsiteY3" fmla="*/ 115570 h 130809"/>
                <a:gd name="connsiteX4" fmla="*/ 34290 w 34290"/>
                <a:gd name="connsiteY4" fmla="*/ 115570 h 130809"/>
                <a:gd name="connsiteX5" fmla="*/ 34290 w 34290"/>
                <a:gd name="connsiteY5" fmla="*/ 129540 h 130809"/>
                <a:gd name="connsiteX6" fmla="*/ 22860 w 34290"/>
                <a:gd name="connsiteY6" fmla="*/ 130810 h 130809"/>
                <a:gd name="connsiteX7" fmla="*/ 0 w 34290"/>
                <a:gd name="connsiteY7" fmla="*/ 105410 h 130809"/>
                <a:gd name="connsiteX8" fmla="*/ 0 w 34290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225B58AA-06D2-65FF-2699-B81ED438FAB4}"/>
                </a:ext>
              </a:extLst>
            </p:cNvPr>
            <p:cNvSpPr/>
            <p:nvPr/>
          </p:nvSpPr>
          <p:spPr>
            <a:xfrm>
              <a:off x="3590290" y="6017259"/>
              <a:ext cx="20319" cy="125730"/>
            </a:xfrm>
            <a:custGeom>
              <a:avLst/>
              <a:gdLst>
                <a:gd name="connsiteX0" fmla="*/ 10160 w 20319"/>
                <a:gd name="connsiteY0" fmla="*/ 0 h 125730"/>
                <a:gd name="connsiteX1" fmla="*/ 20320 w 20319"/>
                <a:gd name="connsiteY1" fmla="*/ 10160 h 125730"/>
                <a:gd name="connsiteX2" fmla="*/ 10160 w 20319"/>
                <a:gd name="connsiteY2" fmla="*/ 20320 h 125730"/>
                <a:gd name="connsiteX3" fmla="*/ 0 w 20319"/>
                <a:gd name="connsiteY3" fmla="*/ 10160 h 125730"/>
                <a:gd name="connsiteX4" fmla="*/ 10160 w 20319"/>
                <a:gd name="connsiteY4" fmla="*/ 0 h 125730"/>
                <a:gd name="connsiteX5" fmla="*/ 19050 w 20319"/>
                <a:gd name="connsiteY5" fmla="*/ 36830 h 125730"/>
                <a:gd name="connsiteX6" fmla="*/ 19050 w 20319"/>
                <a:gd name="connsiteY6" fmla="*/ 125730 h 125730"/>
                <a:gd name="connsiteX7" fmla="*/ 2540 w 20319"/>
                <a:gd name="connsiteY7" fmla="*/ 125730 h 125730"/>
                <a:gd name="connsiteX8" fmla="*/ 2540 w 20319"/>
                <a:gd name="connsiteY8" fmla="*/ 36830 h 125730"/>
                <a:gd name="connsiteX9" fmla="*/ 19050 w 20319"/>
                <a:gd name="connsiteY9" fmla="*/ 36830 h 12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573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6830"/>
                  </a:moveTo>
                  <a:lnTo>
                    <a:pt x="19050" y="125730"/>
                  </a:lnTo>
                  <a:lnTo>
                    <a:pt x="2540" y="125730"/>
                  </a:lnTo>
                  <a:lnTo>
                    <a:pt x="2540" y="36830"/>
                  </a:lnTo>
                  <a:lnTo>
                    <a:pt x="1905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B4213A1F-B847-5704-1F65-80597B7AC525}"/>
                </a:ext>
              </a:extLst>
            </p:cNvPr>
            <p:cNvSpPr/>
            <p:nvPr/>
          </p:nvSpPr>
          <p:spPr>
            <a:xfrm>
              <a:off x="3632200" y="6051550"/>
              <a:ext cx="74929" cy="93979"/>
            </a:xfrm>
            <a:custGeom>
              <a:avLst/>
              <a:gdLst>
                <a:gd name="connsiteX0" fmla="*/ 48260 w 74929"/>
                <a:gd name="connsiteY0" fmla="*/ 78740 h 93979"/>
                <a:gd name="connsiteX1" fmla="*/ 74930 w 74929"/>
                <a:gd name="connsiteY1" fmla="*/ 71120 h 93979"/>
                <a:gd name="connsiteX2" fmla="*/ 74930 w 74929"/>
                <a:gd name="connsiteY2" fmla="*/ 86360 h 93979"/>
                <a:gd name="connsiteX3" fmla="*/ 46990 w 74929"/>
                <a:gd name="connsiteY3" fmla="*/ 93980 h 93979"/>
                <a:gd name="connsiteX4" fmla="*/ 0 w 74929"/>
                <a:gd name="connsiteY4" fmla="*/ 46990 h 93979"/>
                <a:gd name="connsiteX5" fmla="*/ 46990 w 74929"/>
                <a:gd name="connsiteY5" fmla="*/ 0 h 93979"/>
                <a:gd name="connsiteX6" fmla="*/ 74930 w 74929"/>
                <a:gd name="connsiteY6" fmla="*/ 6350 h 93979"/>
                <a:gd name="connsiteX7" fmla="*/ 74930 w 74929"/>
                <a:gd name="connsiteY7" fmla="*/ 21590 h 93979"/>
                <a:gd name="connsiteX8" fmla="*/ 48260 w 74929"/>
                <a:gd name="connsiteY8" fmla="*/ 13970 h 93979"/>
                <a:gd name="connsiteX9" fmla="*/ 17780 w 74929"/>
                <a:gd name="connsiteY9" fmla="*/ 45720 h 93979"/>
                <a:gd name="connsiteX10" fmla="*/ 48260 w 74929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79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BBE23075-0061-1556-B189-754D8171E1A1}"/>
                </a:ext>
              </a:extLst>
            </p:cNvPr>
            <p:cNvSpPr/>
            <p:nvPr/>
          </p:nvSpPr>
          <p:spPr>
            <a:xfrm>
              <a:off x="3713579" y="6052820"/>
              <a:ext cx="95150" cy="130809"/>
            </a:xfrm>
            <a:custGeom>
              <a:avLst/>
              <a:gdLst>
                <a:gd name="connsiteX0" fmla="*/ 2440 w 95150"/>
                <a:gd name="connsiteY0" fmla="*/ 115570 h 130809"/>
                <a:gd name="connsiteX1" fmla="*/ 12600 w 95150"/>
                <a:gd name="connsiteY1" fmla="*/ 115570 h 130809"/>
                <a:gd name="connsiteX2" fmla="*/ 40540 w 95150"/>
                <a:gd name="connsiteY2" fmla="*/ 87630 h 130809"/>
                <a:gd name="connsiteX3" fmla="*/ 3710 w 95150"/>
                <a:gd name="connsiteY3" fmla="*/ 0 h 130809"/>
                <a:gd name="connsiteX4" fmla="*/ 21490 w 95150"/>
                <a:gd name="connsiteY4" fmla="*/ 0 h 130809"/>
                <a:gd name="connsiteX5" fmla="*/ 34190 w 95150"/>
                <a:gd name="connsiteY5" fmla="*/ 31750 h 130809"/>
                <a:gd name="connsiteX6" fmla="*/ 49430 w 95150"/>
                <a:gd name="connsiteY6" fmla="*/ 71120 h 130809"/>
                <a:gd name="connsiteX7" fmla="*/ 64670 w 95150"/>
                <a:gd name="connsiteY7" fmla="*/ 31750 h 130809"/>
                <a:gd name="connsiteX8" fmla="*/ 77370 w 95150"/>
                <a:gd name="connsiteY8" fmla="*/ 0 h 130809"/>
                <a:gd name="connsiteX9" fmla="*/ 95150 w 95150"/>
                <a:gd name="connsiteY9" fmla="*/ 0 h 130809"/>
                <a:gd name="connsiteX10" fmla="*/ 59590 w 95150"/>
                <a:gd name="connsiteY10" fmla="*/ 85090 h 130809"/>
                <a:gd name="connsiteX11" fmla="*/ 13870 w 95150"/>
                <a:gd name="connsiteY11" fmla="*/ 130810 h 130809"/>
                <a:gd name="connsiteX12" fmla="*/ 2440 w 95150"/>
                <a:gd name="connsiteY12" fmla="*/ 129540 h 130809"/>
                <a:gd name="connsiteX13" fmla="*/ 2440 w 95150"/>
                <a:gd name="connsiteY13" fmla="*/ 11557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50" h="130809">
                  <a:moveTo>
                    <a:pt x="2440" y="115570"/>
                  </a:moveTo>
                  <a:cubicBezTo>
                    <a:pt x="4980" y="115570"/>
                    <a:pt x="7520" y="115570"/>
                    <a:pt x="12600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0" y="57150"/>
                    <a:pt x="49430" y="71120"/>
                  </a:cubicBezTo>
                  <a:cubicBezTo>
                    <a:pt x="5451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0" y="0"/>
                  </a:lnTo>
                  <a:lnTo>
                    <a:pt x="59590" y="85090"/>
                  </a:lnTo>
                  <a:cubicBezTo>
                    <a:pt x="46890" y="114300"/>
                    <a:pt x="38000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D862FC76-2D4E-755E-5746-B886765C4AF8}"/>
                </a:ext>
              </a:extLst>
            </p:cNvPr>
            <p:cNvSpPr/>
            <p:nvPr/>
          </p:nvSpPr>
          <p:spPr>
            <a:xfrm>
              <a:off x="3863340" y="605155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8B0C1FFC-A1A1-4659-2A32-E8870097EEEF}"/>
                </a:ext>
              </a:extLst>
            </p:cNvPr>
            <p:cNvSpPr/>
            <p:nvPr/>
          </p:nvSpPr>
          <p:spPr>
            <a:xfrm>
              <a:off x="3967479" y="6051550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77DE4257-2820-FB9F-A423-D135B58DFEE5}"/>
                </a:ext>
              </a:extLst>
            </p:cNvPr>
            <p:cNvSpPr/>
            <p:nvPr/>
          </p:nvSpPr>
          <p:spPr>
            <a:xfrm>
              <a:off x="4070350" y="6014720"/>
              <a:ext cx="87629" cy="130809"/>
            </a:xfrm>
            <a:custGeom>
              <a:avLst/>
              <a:gdLst>
                <a:gd name="connsiteX0" fmla="*/ 87630 w 87629"/>
                <a:gd name="connsiteY0" fmla="*/ 128270 h 130809"/>
                <a:gd name="connsiteX1" fmla="*/ 72390 w 87629"/>
                <a:gd name="connsiteY1" fmla="*/ 128270 h 130809"/>
                <a:gd name="connsiteX2" fmla="*/ 72390 w 87629"/>
                <a:gd name="connsiteY2" fmla="*/ 118110 h 130809"/>
                <a:gd name="connsiteX3" fmla="*/ 72390 w 87629"/>
                <a:gd name="connsiteY3" fmla="*/ 111760 h 130809"/>
                <a:gd name="connsiteX4" fmla="*/ 72390 w 87629"/>
                <a:gd name="connsiteY4" fmla="*/ 111760 h 130809"/>
                <a:gd name="connsiteX5" fmla="*/ 40640 w 87629"/>
                <a:gd name="connsiteY5" fmla="*/ 130810 h 130809"/>
                <a:gd name="connsiteX6" fmla="*/ 0 w 87629"/>
                <a:gd name="connsiteY6" fmla="*/ 83820 h 130809"/>
                <a:gd name="connsiteX7" fmla="*/ 40640 w 87629"/>
                <a:gd name="connsiteY7" fmla="*/ 36830 h 130809"/>
                <a:gd name="connsiteX8" fmla="*/ 71120 w 87629"/>
                <a:gd name="connsiteY8" fmla="*/ 53340 h 130809"/>
                <a:gd name="connsiteX9" fmla="*/ 71120 w 87629"/>
                <a:gd name="connsiteY9" fmla="*/ 53340 h 130809"/>
                <a:gd name="connsiteX10" fmla="*/ 71120 w 87629"/>
                <a:gd name="connsiteY10" fmla="*/ 45720 h 130809"/>
                <a:gd name="connsiteX11" fmla="*/ 71120 w 87629"/>
                <a:gd name="connsiteY11" fmla="*/ 0 h 130809"/>
                <a:gd name="connsiteX12" fmla="*/ 87630 w 87629"/>
                <a:gd name="connsiteY12" fmla="*/ 0 h 130809"/>
                <a:gd name="connsiteX13" fmla="*/ 87630 w 87629"/>
                <a:gd name="connsiteY13" fmla="*/ 128270 h 130809"/>
                <a:gd name="connsiteX14" fmla="*/ 15240 w 87629"/>
                <a:gd name="connsiteY14" fmla="*/ 83820 h 130809"/>
                <a:gd name="connsiteX15" fmla="*/ 43180 w 87629"/>
                <a:gd name="connsiteY15" fmla="*/ 115570 h 130809"/>
                <a:gd name="connsiteX16" fmla="*/ 71120 w 87629"/>
                <a:gd name="connsiteY16" fmla="*/ 83820 h 130809"/>
                <a:gd name="connsiteX17" fmla="*/ 43180 w 87629"/>
                <a:gd name="connsiteY17" fmla="*/ 52070 h 130809"/>
                <a:gd name="connsiteX18" fmla="*/ 1524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FC644910-4B50-7BA2-96C5-8A0D55434A08}"/>
                </a:ext>
              </a:extLst>
            </p:cNvPr>
            <p:cNvSpPr/>
            <p:nvPr/>
          </p:nvSpPr>
          <p:spPr>
            <a:xfrm>
              <a:off x="4227829" y="6012179"/>
              <a:ext cx="110490" cy="133350"/>
            </a:xfrm>
            <a:custGeom>
              <a:avLst/>
              <a:gdLst>
                <a:gd name="connsiteX0" fmla="*/ 67310 w 110490"/>
                <a:gd name="connsiteY0" fmla="*/ 132080 h 133350"/>
                <a:gd name="connsiteX1" fmla="*/ 0 w 110490"/>
                <a:gd name="connsiteY1" fmla="*/ 66040 h 133350"/>
                <a:gd name="connsiteX2" fmla="*/ 68580 w 110490"/>
                <a:gd name="connsiteY2" fmla="*/ 0 h 133350"/>
                <a:gd name="connsiteX3" fmla="*/ 106680 w 110490"/>
                <a:gd name="connsiteY3" fmla="*/ 8890 h 133350"/>
                <a:gd name="connsiteX4" fmla="*/ 106680 w 110490"/>
                <a:gd name="connsiteY4" fmla="*/ 25400 h 133350"/>
                <a:gd name="connsiteX5" fmla="*/ 68580 w 110490"/>
                <a:gd name="connsiteY5" fmla="*/ 15240 h 133350"/>
                <a:gd name="connsiteX6" fmla="*/ 17780 w 110490"/>
                <a:gd name="connsiteY6" fmla="*/ 66040 h 133350"/>
                <a:gd name="connsiteX7" fmla="*/ 68580 w 110490"/>
                <a:gd name="connsiteY7" fmla="*/ 116840 h 133350"/>
                <a:gd name="connsiteX8" fmla="*/ 93980 w 110490"/>
                <a:gd name="connsiteY8" fmla="*/ 111760 h 133350"/>
                <a:gd name="connsiteX9" fmla="*/ 93980 w 110490"/>
                <a:gd name="connsiteY9" fmla="*/ 73660 h 133350"/>
                <a:gd name="connsiteX10" fmla="*/ 110490 w 110490"/>
                <a:gd name="connsiteY10" fmla="*/ 73660 h 133350"/>
                <a:gd name="connsiteX11" fmla="*/ 110490 w 110490"/>
                <a:gd name="connsiteY11" fmla="*/ 123190 h 133350"/>
                <a:gd name="connsiteX12" fmla="*/ 68580 w 110490"/>
                <a:gd name="connsiteY12" fmla="*/ 13335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0490" h="133350">
                  <a:moveTo>
                    <a:pt x="67310" y="132080"/>
                  </a:moveTo>
                  <a:cubicBezTo>
                    <a:pt x="27940" y="132080"/>
                    <a:pt x="0" y="104140"/>
                    <a:pt x="0" y="66040"/>
                  </a:cubicBezTo>
                  <a:cubicBezTo>
                    <a:pt x="0" y="27940"/>
                    <a:pt x="29210" y="0"/>
                    <a:pt x="68580" y="0"/>
                  </a:cubicBezTo>
                  <a:cubicBezTo>
                    <a:pt x="107950" y="0"/>
                    <a:pt x="102870" y="6350"/>
                    <a:pt x="106680" y="8890"/>
                  </a:cubicBezTo>
                  <a:lnTo>
                    <a:pt x="106680" y="25400"/>
                  </a:lnTo>
                  <a:cubicBezTo>
                    <a:pt x="97790" y="21590"/>
                    <a:pt x="85090" y="15240"/>
                    <a:pt x="68580" y="15240"/>
                  </a:cubicBezTo>
                  <a:cubicBezTo>
                    <a:pt x="38100" y="15240"/>
                    <a:pt x="17780" y="36830"/>
                    <a:pt x="17780" y="66040"/>
                  </a:cubicBezTo>
                  <a:cubicBezTo>
                    <a:pt x="17780" y="95250"/>
                    <a:pt x="39370" y="116840"/>
                    <a:pt x="68580" y="116840"/>
                  </a:cubicBezTo>
                  <a:cubicBezTo>
                    <a:pt x="97790" y="116840"/>
                    <a:pt x="87630" y="114300"/>
                    <a:pt x="93980" y="111760"/>
                  </a:cubicBezTo>
                  <a:lnTo>
                    <a:pt x="93980" y="73660"/>
                  </a:lnTo>
                  <a:lnTo>
                    <a:pt x="110490" y="73660"/>
                  </a:lnTo>
                  <a:lnTo>
                    <a:pt x="110490" y="123190"/>
                  </a:lnTo>
                  <a:cubicBezTo>
                    <a:pt x="100330" y="128270"/>
                    <a:pt x="83820" y="133350"/>
                    <a:pt x="68580" y="1333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C1BD1AB4-8C9A-1F1E-6990-93FA82FD4535}"/>
                </a:ext>
              </a:extLst>
            </p:cNvPr>
            <p:cNvSpPr/>
            <p:nvPr/>
          </p:nvSpPr>
          <p:spPr>
            <a:xfrm>
              <a:off x="4359909" y="6054090"/>
              <a:ext cx="78740" cy="91439"/>
            </a:xfrm>
            <a:custGeom>
              <a:avLst/>
              <a:gdLst>
                <a:gd name="connsiteX0" fmla="*/ 63500 w 78740"/>
                <a:gd name="connsiteY0" fmla="*/ 88900 h 91439"/>
                <a:gd name="connsiteX1" fmla="*/ 63500 w 78740"/>
                <a:gd name="connsiteY1" fmla="*/ 76200 h 91439"/>
                <a:gd name="connsiteX2" fmla="*/ 63500 w 78740"/>
                <a:gd name="connsiteY2" fmla="*/ 69850 h 91439"/>
                <a:gd name="connsiteX3" fmla="*/ 63500 w 78740"/>
                <a:gd name="connsiteY3" fmla="*/ 69850 h 91439"/>
                <a:gd name="connsiteX4" fmla="*/ 30480 w 78740"/>
                <a:gd name="connsiteY4" fmla="*/ 91440 h 91439"/>
                <a:gd name="connsiteX5" fmla="*/ 0 w 78740"/>
                <a:gd name="connsiteY5" fmla="*/ 55880 h 91439"/>
                <a:gd name="connsiteX6" fmla="*/ 0 w 78740"/>
                <a:gd name="connsiteY6" fmla="*/ 0 h 91439"/>
                <a:gd name="connsiteX7" fmla="*/ 16510 w 78740"/>
                <a:gd name="connsiteY7" fmla="*/ 0 h 91439"/>
                <a:gd name="connsiteX8" fmla="*/ 16510 w 78740"/>
                <a:gd name="connsiteY8" fmla="*/ 52070 h 91439"/>
                <a:gd name="connsiteX9" fmla="*/ 33020 w 78740"/>
                <a:gd name="connsiteY9" fmla="*/ 74930 h 91439"/>
                <a:gd name="connsiteX10" fmla="*/ 62230 w 78740"/>
                <a:gd name="connsiteY10" fmla="*/ 43180 h 91439"/>
                <a:gd name="connsiteX11" fmla="*/ 62230 w 78740"/>
                <a:gd name="connsiteY11" fmla="*/ 0 h 91439"/>
                <a:gd name="connsiteX12" fmla="*/ 78740 w 78740"/>
                <a:gd name="connsiteY12" fmla="*/ 0 h 91439"/>
                <a:gd name="connsiteX13" fmla="*/ 78740 w 78740"/>
                <a:gd name="connsiteY13" fmla="*/ 88900 h 91439"/>
                <a:gd name="connsiteX14" fmla="*/ 63500 w 78740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E33EF052-A92C-46B8-60BB-2BFE0DB7976E}"/>
                </a:ext>
              </a:extLst>
            </p:cNvPr>
            <p:cNvSpPr/>
            <p:nvPr/>
          </p:nvSpPr>
          <p:spPr>
            <a:xfrm>
              <a:off x="4470400" y="6017259"/>
              <a:ext cx="20320" cy="125730"/>
            </a:xfrm>
            <a:custGeom>
              <a:avLst/>
              <a:gdLst>
                <a:gd name="connsiteX0" fmla="*/ 10160 w 20320"/>
                <a:gd name="connsiteY0" fmla="*/ 0 h 125730"/>
                <a:gd name="connsiteX1" fmla="*/ 20320 w 20320"/>
                <a:gd name="connsiteY1" fmla="*/ 10160 h 125730"/>
                <a:gd name="connsiteX2" fmla="*/ 10160 w 20320"/>
                <a:gd name="connsiteY2" fmla="*/ 20320 h 125730"/>
                <a:gd name="connsiteX3" fmla="*/ 0 w 20320"/>
                <a:gd name="connsiteY3" fmla="*/ 10160 h 125730"/>
                <a:gd name="connsiteX4" fmla="*/ 10160 w 20320"/>
                <a:gd name="connsiteY4" fmla="*/ 0 h 125730"/>
                <a:gd name="connsiteX5" fmla="*/ 19050 w 20320"/>
                <a:gd name="connsiteY5" fmla="*/ 36830 h 125730"/>
                <a:gd name="connsiteX6" fmla="*/ 19050 w 20320"/>
                <a:gd name="connsiteY6" fmla="*/ 125730 h 125730"/>
                <a:gd name="connsiteX7" fmla="*/ 2540 w 20320"/>
                <a:gd name="connsiteY7" fmla="*/ 125730 h 125730"/>
                <a:gd name="connsiteX8" fmla="*/ 2540 w 20320"/>
                <a:gd name="connsiteY8" fmla="*/ 36830 h 125730"/>
                <a:gd name="connsiteX9" fmla="*/ 19050 w 20320"/>
                <a:gd name="connsiteY9" fmla="*/ 36830 h 12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573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6830"/>
                  </a:moveTo>
                  <a:lnTo>
                    <a:pt x="19050" y="125730"/>
                  </a:lnTo>
                  <a:lnTo>
                    <a:pt x="2540" y="125730"/>
                  </a:lnTo>
                  <a:lnTo>
                    <a:pt x="2540" y="36830"/>
                  </a:lnTo>
                  <a:lnTo>
                    <a:pt x="1905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482441CE-E9AB-4ED8-334F-60541109811C}"/>
                </a:ext>
              </a:extLst>
            </p:cNvPr>
            <p:cNvSpPr/>
            <p:nvPr/>
          </p:nvSpPr>
          <p:spPr>
            <a:xfrm>
              <a:off x="4516120" y="6014720"/>
              <a:ext cx="87629" cy="130809"/>
            </a:xfrm>
            <a:custGeom>
              <a:avLst/>
              <a:gdLst>
                <a:gd name="connsiteX0" fmla="*/ 87630 w 87629"/>
                <a:gd name="connsiteY0" fmla="*/ 128270 h 130809"/>
                <a:gd name="connsiteX1" fmla="*/ 72390 w 87629"/>
                <a:gd name="connsiteY1" fmla="*/ 128270 h 130809"/>
                <a:gd name="connsiteX2" fmla="*/ 72390 w 87629"/>
                <a:gd name="connsiteY2" fmla="*/ 118110 h 130809"/>
                <a:gd name="connsiteX3" fmla="*/ 72390 w 87629"/>
                <a:gd name="connsiteY3" fmla="*/ 111760 h 130809"/>
                <a:gd name="connsiteX4" fmla="*/ 72390 w 87629"/>
                <a:gd name="connsiteY4" fmla="*/ 111760 h 130809"/>
                <a:gd name="connsiteX5" fmla="*/ 40640 w 87629"/>
                <a:gd name="connsiteY5" fmla="*/ 130810 h 130809"/>
                <a:gd name="connsiteX6" fmla="*/ 0 w 87629"/>
                <a:gd name="connsiteY6" fmla="*/ 83820 h 130809"/>
                <a:gd name="connsiteX7" fmla="*/ 40640 w 87629"/>
                <a:gd name="connsiteY7" fmla="*/ 36830 h 130809"/>
                <a:gd name="connsiteX8" fmla="*/ 71120 w 87629"/>
                <a:gd name="connsiteY8" fmla="*/ 53340 h 130809"/>
                <a:gd name="connsiteX9" fmla="*/ 71120 w 87629"/>
                <a:gd name="connsiteY9" fmla="*/ 53340 h 130809"/>
                <a:gd name="connsiteX10" fmla="*/ 71120 w 87629"/>
                <a:gd name="connsiteY10" fmla="*/ 45720 h 130809"/>
                <a:gd name="connsiteX11" fmla="*/ 71120 w 87629"/>
                <a:gd name="connsiteY11" fmla="*/ 0 h 130809"/>
                <a:gd name="connsiteX12" fmla="*/ 87630 w 87629"/>
                <a:gd name="connsiteY12" fmla="*/ 0 h 130809"/>
                <a:gd name="connsiteX13" fmla="*/ 87630 w 87629"/>
                <a:gd name="connsiteY13" fmla="*/ 128270 h 130809"/>
                <a:gd name="connsiteX14" fmla="*/ 15240 w 87629"/>
                <a:gd name="connsiteY14" fmla="*/ 83820 h 130809"/>
                <a:gd name="connsiteX15" fmla="*/ 43180 w 87629"/>
                <a:gd name="connsiteY15" fmla="*/ 115570 h 130809"/>
                <a:gd name="connsiteX16" fmla="*/ 71120 w 87629"/>
                <a:gd name="connsiteY16" fmla="*/ 83820 h 130809"/>
                <a:gd name="connsiteX17" fmla="*/ 43180 w 87629"/>
                <a:gd name="connsiteY17" fmla="*/ 52070 h 130809"/>
                <a:gd name="connsiteX18" fmla="*/ 1524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C70A8B28-38D2-6FC4-EC39-5499BF406DD5}"/>
                </a:ext>
              </a:extLst>
            </p:cNvPr>
            <p:cNvSpPr/>
            <p:nvPr/>
          </p:nvSpPr>
          <p:spPr>
            <a:xfrm>
              <a:off x="4629150" y="605155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2D0194C5-CF1C-C4D1-5536-EFD8E4CB7216}"/>
                </a:ext>
              </a:extLst>
            </p:cNvPr>
            <p:cNvSpPr/>
            <p:nvPr/>
          </p:nvSpPr>
          <p:spPr>
            <a:xfrm>
              <a:off x="4738370" y="6014720"/>
              <a:ext cx="34289" cy="130809"/>
            </a:xfrm>
            <a:custGeom>
              <a:avLst/>
              <a:gdLst>
                <a:gd name="connsiteX0" fmla="*/ 0 w 34289"/>
                <a:gd name="connsiteY0" fmla="*/ 0 h 130809"/>
                <a:gd name="connsiteX1" fmla="*/ 16510 w 34289"/>
                <a:gd name="connsiteY1" fmla="*/ 0 h 130809"/>
                <a:gd name="connsiteX2" fmla="*/ 16510 w 34289"/>
                <a:gd name="connsiteY2" fmla="*/ 101600 h 130809"/>
                <a:gd name="connsiteX3" fmla="*/ 26670 w 34289"/>
                <a:gd name="connsiteY3" fmla="*/ 115570 h 130809"/>
                <a:gd name="connsiteX4" fmla="*/ 34290 w 34289"/>
                <a:gd name="connsiteY4" fmla="*/ 115570 h 130809"/>
                <a:gd name="connsiteX5" fmla="*/ 34290 w 34289"/>
                <a:gd name="connsiteY5" fmla="*/ 129540 h 130809"/>
                <a:gd name="connsiteX6" fmla="*/ 22860 w 34289"/>
                <a:gd name="connsiteY6" fmla="*/ 130810 h 130809"/>
                <a:gd name="connsiteX7" fmla="*/ 0 w 34289"/>
                <a:gd name="connsiteY7" fmla="*/ 105410 h 130809"/>
                <a:gd name="connsiteX8" fmla="*/ 0 w 34289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F5AF9AB6-D406-A3ED-A61E-437465FD9BF4}"/>
                </a:ext>
              </a:extLst>
            </p:cNvPr>
            <p:cNvSpPr/>
            <p:nvPr/>
          </p:nvSpPr>
          <p:spPr>
            <a:xfrm>
              <a:off x="4791709" y="6017259"/>
              <a:ext cx="20320" cy="125730"/>
            </a:xfrm>
            <a:custGeom>
              <a:avLst/>
              <a:gdLst>
                <a:gd name="connsiteX0" fmla="*/ 10160 w 20320"/>
                <a:gd name="connsiteY0" fmla="*/ 0 h 125730"/>
                <a:gd name="connsiteX1" fmla="*/ 20320 w 20320"/>
                <a:gd name="connsiteY1" fmla="*/ 10160 h 125730"/>
                <a:gd name="connsiteX2" fmla="*/ 10160 w 20320"/>
                <a:gd name="connsiteY2" fmla="*/ 20320 h 125730"/>
                <a:gd name="connsiteX3" fmla="*/ 0 w 20320"/>
                <a:gd name="connsiteY3" fmla="*/ 10160 h 125730"/>
                <a:gd name="connsiteX4" fmla="*/ 10160 w 20320"/>
                <a:gd name="connsiteY4" fmla="*/ 0 h 125730"/>
                <a:gd name="connsiteX5" fmla="*/ 19050 w 20320"/>
                <a:gd name="connsiteY5" fmla="*/ 36830 h 125730"/>
                <a:gd name="connsiteX6" fmla="*/ 19050 w 20320"/>
                <a:gd name="connsiteY6" fmla="*/ 125730 h 125730"/>
                <a:gd name="connsiteX7" fmla="*/ 2540 w 20320"/>
                <a:gd name="connsiteY7" fmla="*/ 125730 h 125730"/>
                <a:gd name="connsiteX8" fmla="*/ 2540 w 20320"/>
                <a:gd name="connsiteY8" fmla="*/ 36830 h 125730"/>
                <a:gd name="connsiteX9" fmla="*/ 19050 w 20320"/>
                <a:gd name="connsiteY9" fmla="*/ 36830 h 12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573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6830"/>
                  </a:moveTo>
                  <a:lnTo>
                    <a:pt x="19050" y="125730"/>
                  </a:lnTo>
                  <a:lnTo>
                    <a:pt x="2540" y="125730"/>
                  </a:lnTo>
                  <a:lnTo>
                    <a:pt x="2540" y="36830"/>
                  </a:lnTo>
                  <a:lnTo>
                    <a:pt x="1905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AED3F5C7-BE15-BAFC-E484-53BE3B592342}"/>
                </a:ext>
              </a:extLst>
            </p:cNvPr>
            <p:cNvSpPr/>
            <p:nvPr/>
          </p:nvSpPr>
          <p:spPr>
            <a:xfrm>
              <a:off x="4843779" y="6051550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1BBBF06C-19A6-281A-1C72-E0B8920A36D7}"/>
                </a:ext>
              </a:extLst>
            </p:cNvPr>
            <p:cNvSpPr/>
            <p:nvPr/>
          </p:nvSpPr>
          <p:spPr>
            <a:xfrm>
              <a:off x="4946650" y="605155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4450 w 83820"/>
                <a:gd name="connsiteY10" fmla="*/ 13970 h 93979"/>
                <a:gd name="connsiteX11" fmla="*/ 19050 w 83820"/>
                <a:gd name="connsiteY11" fmla="*/ 38100 h 93979"/>
                <a:gd name="connsiteX12" fmla="*/ 68580 w 83820"/>
                <a:gd name="connsiteY12" fmla="*/ 38100 h 93979"/>
                <a:gd name="connsiteX13" fmla="*/ 4445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9BD5D5BB-14E6-42C7-5FB7-307D70492CB1}"/>
                </a:ext>
              </a:extLst>
            </p:cNvPr>
            <p:cNvSpPr/>
            <p:nvPr/>
          </p:nvSpPr>
          <p:spPr>
            <a:xfrm>
              <a:off x="5049520" y="6051550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5CFDC179-6A44-EF9E-B60B-FDFDBB87D8A4}"/>
                </a:ext>
              </a:extLst>
            </p:cNvPr>
            <p:cNvSpPr/>
            <p:nvPr/>
          </p:nvSpPr>
          <p:spPr>
            <a:xfrm>
              <a:off x="5120640" y="6132829"/>
              <a:ext cx="27939" cy="36829"/>
            </a:xfrm>
            <a:custGeom>
              <a:avLst/>
              <a:gdLst>
                <a:gd name="connsiteX0" fmla="*/ 12700 w 27939"/>
                <a:gd name="connsiteY0" fmla="*/ 36830 h 36829"/>
                <a:gd name="connsiteX1" fmla="*/ 0 w 27939"/>
                <a:gd name="connsiteY1" fmla="*/ 36830 h 36829"/>
                <a:gd name="connsiteX2" fmla="*/ 11430 w 27939"/>
                <a:gd name="connsiteY2" fmla="*/ 0 h 36829"/>
                <a:gd name="connsiteX3" fmla="*/ 27940 w 27939"/>
                <a:gd name="connsiteY3" fmla="*/ 0 h 36829"/>
                <a:gd name="connsiteX4" fmla="*/ 13970 w 27939"/>
                <a:gd name="connsiteY4" fmla="*/ 36830 h 3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39" h="36829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40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6DA72AE9-24BD-8FAE-AD2A-88DF2D247360}"/>
                </a:ext>
              </a:extLst>
            </p:cNvPr>
            <p:cNvSpPr/>
            <p:nvPr/>
          </p:nvSpPr>
          <p:spPr>
            <a:xfrm>
              <a:off x="5204459" y="602742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E66A8BCA-44A8-F80F-B449-1D279C948AAA}"/>
                </a:ext>
              </a:extLst>
            </p:cNvPr>
            <p:cNvSpPr/>
            <p:nvPr/>
          </p:nvSpPr>
          <p:spPr>
            <a:xfrm>
              <a:off x="5284470" y="6014720"/>
              <a:ext cx="80009" cy="128270"/>
            </a:xfrm>
            <a:custGeom>
              <a:avLst/>
              <a:gdLst>
                <a:gd name="connsiteX0" fmla="*/ 0 w 80009"/>
                <a:gd name="connsiteY0" fmla="*/ 0 h 128270"/>
                <a:gd name="connsiteX1" fmla="*/ 16510 w 80009"/>
                <a:gd name="connsiteY1" fmla="*/ 0 h 128270"/>
                <a:gd name="connsiteX2" fmla="*/ 16510 w 80009"/>
                <a:gd name="connsiteY2" fmla="*/ 49530 h 128270"/>
                <a:gd name="connsiteX3" fmla="*/ 16510 w 80009"/>
                <a:gd name="connsiteY3" fmla="*/ 58420 h 128270"/>
                <a:gd name="connsiteX4" fmla="*/ 16510 w 80009"/>
                <a:gd name="connsiteY4" fmla="*/ 58420 h 128270"/>
                <a:gd name="connsiteX5" fmla="*/ 49530 w 80009"/>
                <a:gd name="connsiteY5" fmla="*/ 36830 h 128270"/>
                <a:gd name="connsiteX6" fmla="*/ 80010 w 80009"/>
                <a:gd name="connsiteY6" fmla="*/ 72390 h 128270"/>
                <a:gd name="connsiteX7" fmla="*/ 80010 w 80009"/>
                <a:gd name="connsiteY7" fmla="*/ 128270 h 128270"/>
                <a:gd name="connsiteX8" fmla="*/ 63500 w 80009"/>
                <a:gd name="connsiteY8" fmla="*/ 128270 h 128270"/>
                <a:gd name="connsiteX9" fmla="*/ 63500 w 80009"/>
                <a:gd name="connsiteY9" fmla="*/ 76200 h 128270"/>
                <a:gd name="connsiteX10" fmla="*/ 46990 w 80009"/>
                <a:gd name="connsiteY10" fmla="*/ 53340 h 128270"/>
                <a:gd name="connsiteX11" fmla="*/ 16510 w 80009"/>
                <a:gd name="connsiteY11" fmla="*/ 85090 h 128270"/>
                <a:gd name="connsiteX12" fmla="*/ 16510 w 80009"/>
                <a:gd name="connsiteY12" fmla="*/ 128270 h 128270"/>
                <a:gd name="connsiteX13" fmla="*/ 0 w 80009"/>
                <a:gd name="connsiteY13" fmla="*/ 128270 h 128270"/>
                <a:gd name="connsiteX14" fmla="*/ 0 w 80009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68A59190-C4D1-6F9A-EAA9-E2EFA7D215B3}"/>
                </a:ext>
              </a:extLst>
            </p:cNvPr>
            <p:cNvSpPr/>
            <p:nvPr/>
          </p:nvSpPr>
          <p:spPr>
            <a:xfrm>
              <a:off x="5387340" y="605155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4450 w 83819"/>
                <a:gd name="connsiteY10" fmla="*/ 13970 h 93979"/>
                <a:gd name="connsiteX11" fmla="*/ 19050 w 83819"/>
                <a:gd name="connsiteY11" fmla="*/ 38100 h 93979"/>
                <a:gd name="connsiteX12" fmla="*/ 68580 w 83819"/>
                <a:gd name="connsiteY12" fmla="*/ 38100 h 93979"/>
                <a:gd name="connsiteX13" fmla="*/ 4445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A950F540-C79D-04BB-1AEA-1E62FEC03043}"/>
                </a:ext>
              </a:extLst>
            </p:cNvPr>
            <p:cNvSpPr/>
            <p:nvPr/>
          </p:nvSpPr>
          <p:spPr>
            <a:xfrm>
              <a:off x="5527040" y="6012179"/>
              <a:ext cx="118109" cy="130810"/>
            </a:xfrm>
            <a:custGeom>
              <a:avLst/>
              <a:gdLst>
                <a:gd name="connsiteX0" fmla="*/ 58420 w 118109"/>
                <a:gd name="connsiteY0" fmla="*/ 0 h 130810"/>
                <a:gd name="connsiteX1" fmla="*/ 58420 w 118109"/>
                <a:gd name="connsiteY1" fmla="*/ 0 h 130810"/>
                <a:gd name="connsiteX2" fmla="*/ 118110 w 118109"/>
                <a:gd name="connsiteY2" fmla="*/ 130810 h 130810"/>
                <a:gd name="connsiteX3" fmla="*/ 100330 w 118109"/>
                <a:gd name="connsiteY3" fmla="*/ 130810 h 130810"/>
                <a:gd name="connsiteX4" fmla="*/ 87630 w 118109"/>
                <a:gd name="connsiteY4" fmla="*/ 102870 h 130810"/>
                <a:gd name="connsiteX5" fmla="*/ 30480 w 118109"/>
                <a:gd name="connsiteY5" fmla="*/ 102870 h 130810"/>
                <a:gd name="connsiteX6" fmla="*/ 17780 w 118109"/>
                <a:gd name="connsiteY6" fmla="*/ 130810 h 130810"/>
                <a:gd name="connsiteX7" fmla="*/ 0 w 118109"/>
                <a:gd name="connsiteY7" fmla="*/ 130810 h 130810"/>
                <a:gd name="connsiteX8" fmla="*/ 59690 w 118109"/>
                <a:gd name="connsiteY8" fmla="*/ 0 h 130810"/>
                <a:gd name="connsiteX9" fmla="*/ 80010 w 118109"/>
                <a:gd name="connsiteY9" fmla="*/ 87630 h 130810"/>
                <a:gd name="connsiteX10" fmla="*/ 57150 w 118109"/>
                <a:gd name="connsiteY10" fmla="*/ 34290 h 130810"/>
                <a:gd name="connsiteX11" fmla="*/ 34290 w 118109"/>
                <a:gd name="connsiteY11" fmla="*/ 87630 h 130810"/>
                <a:gd name="connsiteX12" fmla="*/ 78740 w 118109"/>
                <a:gd name="connsiteY12" fmla="*/ 8763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109" h="130810">
                  <a:moveTo>
                    <a:pt x="58420" y="0"/>
                  </a:moveTo>
                  <a:lnTo>
                    <a:pt x="58420" y="0"/>
                  </a:lnTo>
                  <a:lnTo>
                    <a:pt x="118110" y="130810"/>
                  </a:lnTo>
                  <a:lnTo>
                    <a:pt x="100330" y="130810"/>
                  </a:lnTo>
                  <a:lnTo>
                    <a:pt x="87630" y="102870"/>
                  </a:lnTo>
                  <a:lnTo>
                    <a:pt x="30480" y="102870"/>
                  </a:lnTo>
                  <a:lnTo>
                    <a:pt x="17780" y="130810"/>
                  </a:lnTo>
                  <a:lnTo>
                    <a:pt x="0" y="130810"/>
                  </a:lnTo>
                  <a:lnTo>
                    <a:pt x="59690" y="0"/>
                  </a:lnTo>
                  <a:close/>
                  <a:moveTo>
                    <a:pt x="80010" y="87630"/>
                  </a:moveTo>
                  <a:cubicBezTo>
                    <a:pt x="71120" y="68580"/>
                    <a:pt x="64770" y="53340"/>
                    <a:pt x="57150" y="34290"/>
                  </a:cubicBezTo>
                  <a:cubicBezTo>
                    <a:pt x="49530" y="52070"/>
                    <a:pt x="43180" y="67310"/>
                    <a:pt x="34290" y="87630"/>
                  </a:cubicBezTo>
                  <a:lnTo>
                    <a:pt x="78740" y="876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731EE606-2894-A96F-9748-A80D050CB6F5}"/>
                </a:ext>
              </a:extLst>
            </p:cNvPr>
            <p:cNvSpPr/>
            <p:nvPr/>
          </p:nvSpPr>
          <p:spPr>
            <a:xfrm>
              <a:off x="5660390" y="605155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6FD84D85-BAEA-8B4B-2366-AE4BA6DD9951}"/>
                </a:ext>
              </a:extLst>
            </p:cNvPr>
            <p:cNvSpPr/>
            <p:nvPr/>
          </p:nvSpPr>
          <p:spPr>
            <a:xfrm>
              <a:off x="5728970" y="605155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BEEBD06C-E42E-2FFF-F6C9-88022A06698E}"/>
                </a:ext>
              </a:extLst>
            </p:cNvPr>
            <p:cNvSpPr/>
            <p:nvPr/>
          </p:nvSpPr>
          <p:spPr>
            <a:xfrm>
              <a:off x="5791200" y="605155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FC83A096-DE50-5CF4-4E0D-42621416D846}"/>
                </a:ext>
              </a:extLst>
            </p:cNvPr>
            <p:cNvSpPr/>
            <p:nvPr/>
          </p:nvSpPr>
          <p:spPr>
            <a:xfrm>
              <a:off x="5892800" y="6052820"/>
              <a:ext cx="137159" cy="91439"/>
            </a:xfrm>
            <a:custGeom>
              <a:avLst/>
              <a:gdLst>
                <a:gd name="connsiteX0" fmla="*/ 95250 w 137159"/>
                <a:gd name="connsiteY0" fmla="*/ 64770 h 91439"/>
                <a:gd name="connsiteX1" fmla="*/ 119380 w 137159"/>
                <a:gd name="connsiteY1" fmla="*/ 0 h 91439"/>
                <a:gd name="connsiteX2" fmla="*/ 137160 w 137159"/>
                <a:gd name="connsiteY2" fmla="*/ 0 h 91439"/>
                <a:gd name="connsiteX3" fmla="*/ 100330 w 137159"/>
                <a:gd name="connsiteY3" fmla="*/ 91440 h 91439"/>
                <a:gd name="connsiteX4" fmla="*/ 91440 w 137159"/>
                <a:gd name="connsiteY4" fmla="*/ 91440 h 91439"/>
                <a:gd name="connsiteX5" fmla="*/ 68580 w 137159"/>
                <a:gd name="connsiteY5" fmla="*/ 30480 h 91439"/>
                <a:gd name="connsiteX6" fmla="*/ 45720 w 137159"/>
                <a:gd name="connsiteY6" fmla="*/ 91440 h 91439"/>
                <a:gd name="connsiteX7" fmla="*/ 36830 w 137159"/>
                <a:gd name="connsiteY7" fmla="*/ 91440 h 91439"/>
                <a:gd name="connsiteX8" fmla="*/ 0 w 137159"/>
                <a:gd name="connsiteY8" fmla="*/ 0 h 91439"/>
                <a:gd name="connsiteX9" fmla="*/ 17780 w 137159"/>
                <a:gd name="connsiteY9" fmla="*/ 0 h 91439"/>
                <a:gd name="connsiteX10" fmla="*/ 41910 w 137159"/>
                <a:gd name="connsiteY10" fmla="*/ 64770 h 91439"/>
                <a:gd name="connsiteX11" fmla="*/ 64770 w 137159"/>
                <a:gd name="connsiteY11" fmla="*/ 1270 h 91439"/>
                <a:gd name="connsiteX12" fmla="*/ 73660 w 137159"/>
                <a:gd name="connsiteY12" fmla="*/ 1270 h 91439"/>
                <a:gd name="connsiteX13" fmla="*/ 96520 w 137159"/>
                <a:gd name="connsiteY13" fmla="*/ 647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59" h="91439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B43FEB5B-D170-6DB8-BF9C-A4E0E1D1D975}"/>
                </a:ext>
              </a:extLst>
            </p:cNvPr>
            <p:cNvSpPr/>
            <p:nvPr/>
          </p:nvSpPr>
          <p:spPr>
            <a:xfrm>
              <a:off x="6046470" y="6014720"/>
              <a:ext cx="80009" cy="128270"/>
            </a:xfrm>
            <a:custGeom>
              <a:avLst/>
              <a:gdLst>
                <a:gd name="connsiteX0" fmla="*/ 0 w 80009"/>
                <a:gd name="connsiteY0" fmla="*/ 0 h 128270"/>
                <a:gd name="connsiteX1" fmla="*/ 16510 w 80009"/>
                <a:gd name="connsiteY1" fmla="*/ 0 h 128270"/>
                <a:gd name="connsiteX2" fmla="*/ 16510 w 80009"/>
                <a:gd name="connsiteY2" fmla="*/ 49530 h 128270"/>
                <a:gd name="connsiteX3" fmla="*/ 16510 w 80009"/>
                <a:gd name="connsiteY3" fmla="*/ 58420 h 128270"/>
                <a:gd name="connsiteX4" fmla="*/ 16510 w 80009"/>
                <a:gd name="connsiteY4" fmla="*/ 58420 h 128270"/>
                <a:gd name="connsiteX5" fmla="*/ 49530 w 80009"/>
                <a:gd name="connsiteY5" fmla="*/ 36830 h 128270"/>
                <a:gd name="connsiteX6" fmla="*/ 80010 w 80009"/>
                <a:gd name="connsiteY6" fmla="*/ 72390 h 128270"/>
                <a:gd name="connsiteX7" fmla="*/ 80010 w 80009"/>
                <a:gd name="connsiteY7" fmla="*/ 128270 h 128270"/>
                <a:gd name="connsiteX8" fmla="*/ 63500 w 80009"/>
                <a:gd name="connsiteY8" fmla="*/ 128270 h 128270"/>
                <a:gd name="connsiteX9" fmla="*/ 63500 w 80009"/>
                <a:gd name="connsiteY9" fmla="*/ 76200 h 128270"/>
                <a:gd name="connsiteX10" fmla="*/ 46990 w 80009"/>
                <a:gd name="connsiteY10" fmla="*/ 53340 h 128270"/>
                <a:gd name="connsiteX11" fmla="*/ 16510 w 80009"/>
                <a:gd name="connsiteY11" fmla="*/ 85090 h 128270"/>
                <a:gd name="connsiteX12" fmla="*/ 16510 w 80009"/>
                <a:gd name="connsiteY12" fmla="*/ 128270 h 128270"/>
                <a:gd name="connsiteX13" fmla="*/ 0 w 80009"/>
                <a:gd name="connsiteY13" fmla="*/ 128270 h 128270"/>
                <a:gd name="connsiteX14" fmla="*/ 0 w 80009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E87B4442-F451-2EE7-316A-039E2E7E8A05}"/>
                </a:ext>
              </a:extLst>
            </p:cNvPr>
            <p:cNvSpPr/>
            <p:nvPr/>
          </p:nvSpPr>
          <p:spPr>
            <a:xfrm>
              <a:off x="6149340" y="605155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E3182E56-DBB2-AB14-0F80-E0B2020A700C}"/>
                </a:ext>
              </a:extLst>
            </p:cNvPr>
            <p:cNvSpPr/>
            <p:nvPr/>
          </p:nvSpPr>
          <p:spPr>
            <a:xfrm>
              <a:off x="6252209" y="605155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78740 h 93979"/>
                <a:gd name="connsiteX18" fmla="*/ 57150 w 73660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03BAF4B9-1CFE-AD1B-4FAF-1FFDC1FDA63F}"/>
                </a:ext>
              </a:extLst>
            </p:cNvPr>
            <p:cNvSpPr/>
            <p:nvPr/>
          </p:nvSpPr>
          <p:spPr>
            <a:xfrm>
              <a:off x="6350000" y="6014720"/>
              <a:ext cx="87629" cy="130809"/>
            </a:xfrm>
            <a:custGeom>
              <a:avLst/>
              <a:gdLst>
                <a:gd name="connsiteX0" fmla="*/ 87630 w 87629"/>
                <a:gd name="connsiteY0" fmla="*/ 128270 h 130809"/>
                <a:gd name="connsiteX1" fmla="*/ 72390 w 87629"/>
                <a:gd name="connsiteY1" fmla="*/ 128270 h 130809"/>
                <a:gd name="connsiteX2" fmla="*/ 72390 w 87629"/>
                <a:gd name="connsiteY2" fmla="*/ 118110 h 130809"/>
                <a:gd name="connsiteX3" fmla="*/ 72390 w 87629"/>
                <a:gd name="connsiteY3" fmla="*/ 111760 h 130809"/>
                <a:gd name="connsiteX4" fmla="*/ 72390 w 87629"/>
                <a:gd name="connsiteY4" fmla="*/ 111760 h 130809"/>
                <a:gd name="connsiteX5" fmla="*/ 40640 w 87629"/>
                <a:gd name="connsiteY5" fmla="*/ 130810 h 130809"/>
                <a:gd name="connsiteX6" fmla="*/ 0 w 87629"/>
                <a:gd name="connsiteY6" fmla="*/ 83820 h 130809"/>
                <a:gd name="connsiteX7" fmla="*/ 40640 w 87629"/>
                <a:gd name="connsiteY7" fmla="*/ 36830 h 130809"/>
                <a:gd name="connsiteX8" fmla="*/ 71120 w 87629"/>
                <a:gd name="connsiteY8" fmla="*/ 53340 h 130809"/>
                <a:gd name="connsiteX9" fmla="*/ 71120 w 87629"/>
                <a:gd name="connsiteY9" fmla="*/ 53340 h 130809"/>
                <a:gd name="connsiteX10" fmla="*/ 71120 w 87629"/>
                <a:gd name="connsiteY10" fmla="*/ 45720 h 130809"/>
                <a:gd name="connsiteX11" fmla="*/ 71120 w 87629"/>
                <a:gd name="connsiteY11" fmla="*/ 0 h 130809"/>
                <a:gd name="connsiteX12" fmla="*/ 87630 w 87629"/>
                <a:gd name="connsiteY12" fmla="*/ 0 h 130809"/>
                <a:gd name="connsiteX13" fmla="*/ 87630 w 87629"/>
                <a:gd name="connsiteY13" fmla="*/ 128270 h 130809"/>
                <a:gd name="connsiteX14" fmla="*/ 15240 w 87629"/>
                <a:gd name="connsiteY14" fmla="*/ 83820 h 130809"/>
                <a:gd name="connsiteX15" fmla="*/ 43180 w 87629"/>
                <a:gd name="connsiteY15" fmla="*/ 115570 h 130809"/>
                <a:gd name="connsiteX16" fmla="*/ 71120 w 87629"/>
                <a:gd name="connsiteY16" fmla="*/ 83820 h 130809"/>
                <a:gd name="connsiteX17" fmla="*/ 43180 w 87629"/>
                <a:gd name="connsiteY17" fmla="*/ 52070 h 130809"/>
                <a:gd name="connsiteX18" fmla="*/ 1524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B2D8BD65-AF43-1075-E950-AC1E3AF7A13E}"/>
                </a:ext>
              </a:extLst>
            </p:cNvPr>
            <p:cNvSpPr/>
            <p:nvPr/>
          </p:nvSpPr>
          <p:spPr>
            <a:xfrm>
              <a:off x="6501129" y="6014720"/>
              <a:ext cx="95250" cy="128270"/>
            </a:xfrm>
            <a:custGeom>
              <a:avLst/>
              <a:gdLst>
                <a:gd name="connsiteX0" fmla="*/ 55880 w 95250"/>
                <a:gd name="connsiteY0" fmla="*/ 13970 h 128270"/>
                <a:gd name="connsiteX1" fmla="*/ 55880 w 95250"/>
                <a:gd name="connsiteY1" fmla="*/ 128270 h 128270"/>
                <a:gd name="connsiteX2" fmla="*/ 39370 w 95250"/>
                <a:gd name="connsiteY2" fmla="*/ 128270 h 128270"/>
                <a:gd name="connsiteX3" fmla="*/ 39370 w 95250"/>
                <a:gd name="connsiteY3" fmla="*/ 13970 h 128270"/>
                <a:gd name="connsiteX4" fmla="*/ 0 w 95250"/>
                <a:gd name="connsiteY4" fmla="*/ 13970 h 128270"/>
                <a:gd name="connsiteX5" fmla="*/ 0 w 95250"/>
                <a:gd name="connsiteY5" fmla="*/ 0 h 128270"/>
                <a:gd name="connsiteX6" fmla="*/ 95250 w 95250"/>
                <a:gd name="connsiteY6" fmla="*/ 0 h 128270"/>
                <a:gd name="connsiteX7" fmla="*/ 95250 w 95250"/>
                <a:gd name="connsiteY7" fmla="*/ 13970 h 128270"/>
                <a:gd name="connsiteX8" fmla="*/ 55880 w 95250"/>
                <a:gd name="connsiteY8" fmla="*/ 1397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250" h="128270">
                  <a:moveTo>
                    <a:pt x="55880" y="13970"/>
                  </a:moveTo>
                  <a:lnTo>
                    <a:pt x="55880" y="128270"/>
                  </a:lnTo>
                  <a:lnTo>
                    <a:pt x="39370" y="128270"/>
                  </a:lnTo>
                  <a:lnTo>
                    <a:pt x="39370" y="13970"/>
                  </a:lnTo>
                  <a:lnTo>
                    <a:pt x="0" y="13970"/>
                  </a:lnTo>
                  <a:lnTo>
                    <a:pt x="0" y="0"/>
                  </a:lnTo>
                  <a:lnTo>
                    <a:pt x="95250" y="0"/>
                  </a:lnTo>
                  <a:lnTo>
                    <a:pt x="95250" y="13970"/>
                  </a:lnTo>
                  <a:lnTo>
                    <a:pt x="55880" y="139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BA7A2E94-38DF-E022-19CC-C9FC4D8F0E1F}"/>
                </a:ext>
              </a:extLst>
            </p:cNvPr>
            <p:cNvSpPr/>
            <p:nvPr/>
          </p:nvSpPr>
          <p:spPr>
            <a:xfrm>
              <a:off x="6605269" y="6051549"/>
              <a:ext cx="51048" cy="92709"/>
            </a:xfrm>
            <a:custGeom>
              <a:avLst/>
              <a:gdLst>
                <a:gd name="connsiteX0" fmla="*/ 0 w 51048"/>
                <a:gd name="connsiteY0" fmla="*/ 2540 h 92709"/>
                <a:gd name="connsiteX1" fmla="*/ 15240 w 51048"/>
                <a:gd name="connsiteY1" fmla="*/ 2540 h 92709"/>
                <a:gd name="connsiteX2" fmla="*/ 15240 w 51048"/>
                <a:gd name="connsiteY2" fmla="*/ 15240 h 92709"/>
                <a:gd name="connsiteX3" fmla="*/ 15240 w 51048"/>
                <a:gd name="connsiteY3" fmla="*/ 21590 h 92709"/>
                <a:gd name="connsiteX4" fmla="*/ 15240 w 51048"/>
                <a:gd name="connsiteY4" fmla="*/ 21590 h 92709"/>
                <a:gd name="connsiteX5" fmla="*/ 43180 w 51048"/>
                <a:gd name="connsiteY5" fmla="*/ 0 h 92709"/>
                <a:gd name="connsiteX6" fmla="*/ 48261 w 51048"/>
                <a:gd name="connsiteY6" fmla="*/ 0 h 92709"/>
                <a:gd name="connsiteX7" fmla="*/ 48261 w 51048"/>
                <a:gd name="connsiteY7" fmla="*/ 16510 h 92709"/>
                <a:gd name="connsiteX8" fmla="*/ 43180 w 51048"/>
                <a:gd name="connsiteY8" fmla="*/ 16510 h 92709"/>
                <a:gd name="connsiteX9" fmla="*/ 16511 w 51048"/>
                <a:gd name="connsiteY9" fmla="*/ 53340 h 92709"/>
                <a:gd name="connsiteX10" fmla="*/ 16511 w 51048"/>
                <a:gd name="connsiteY10" fmla="*/ 92710 h 92709"/>
                <a:gd name="connsiteX11" fmla="*/ 0 w 51048"/>
                <a:gd name="connsiteY11" fmla="*/ 92710 h 92709"/>
                <a:gd name="connsiteX12" fmla="*/ 0 w 51048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8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1" y="0"/>
                    <a:pt x="43180" y="0"/>
                  </a:cubicBezTo>
                  <a:cubicBezTo>
                    <a:pt x="57150" y="0"/>
                    <a:pt x="48261" y="0"/>
                    <a:pt x="48261" y="0"/>
                  </a:cubicBezTo>
                  <a:lnTo>
                    <a:pt x="48261" y="16510"/>
                  </a:lnTo>
                  <a:cubicBezTo>
                    <a:pt x="48261" y="16510"/>
                    <a:pt x="45720" y="16510"/>
                    <a:pt x="43180" y="16510"/>
                  </a:cubicBezTo>
                  <a:cubicBezTo>
                    <a:pt x="25400" y="16510"/>
                    <a:pt x="16511" y="35560"/>
                    <a:pt x="16511" y="53340"/>
                  </a:cubicBezTo>
                  <a:lnTo>
                    <a:pt x="16511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BD2CB2CB-FB5E-424A-2D57-3720580AAC68}"/>
                </a:ext>
              </a:extLst>
            </p:cNvPr>
            <p:cNvSpPr/>
            <p:nvPr/>
          </p:nvSpPr>
          <p:spPr>
            <a:xfrm>
              <a:off x="6664959" y="605155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1A927AA5-7A90-454A-D31E-0F89B7E09185}"/>
                </a:ext>
              </a:extLst>
            </p:cNvPr>
            <p:cNvSpPr/>
            <p:nvPr/>
          </p:nvSpPr>
          <p:spPr>
            <a:xfrm>
              <a:off x="6769100" y="6051550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5590FCBB-714B-45E1-CF02-666FF75B6516}"/>
                </a:ext>
              </a:extLst>
            </p:cNvPr>
            <p:cNvSpPr/>
            <p:nvPr/>
          </p:nvSpPr>
          <p:spPr>
            <a:xfrm>
              <a:off x="6871969" y="6051550"/>
              <a:ext cx="62230" cy="92709"/>
            </a:xfrm>
            <a:custGeom>
              <a:avLst/>
              <a:gdLst>
                <a:gd name="connsiteX0" fmla="*/ 26670 w 62230"/>
                <a:gd name="connsiteY0" fmla="*/ 53340 h 92709"/>
                <a:gd name="connsiteX1" fmla="*/ 0 w 62230"/>
                <a:gd name="connsiteY1" fmla="*/ 25400 h 92709"/>
                <a:gd name="connsiteX2" fmla="*/ 31750 w 62230"/>
                <a:gd name="connsiteY2" fmla="*/ 0 h 92709"/>
                <a:gd name="connsiteX3" fmla="*/ 57150 w 62230"/>
                <a:gd name="connsiteY3" fmla="*/ 5080 h 92709"/>
                <a:gd name="connsiteX4" fmla="*/ 57150 w 62230"/>
                <a:gd name="connsiteY4" fmla="*/ 20320 h 92709"/>
                <a:gd name="connsiteX5" fmla="*/ 34290 w 62230"/>
                <a:gd name="connsiteY5" fmla="*/ 13970 h 92709"/>
                <a:gd name="connsiteX6" fmla="*/ 16511 w 62230"/>
                <a:gd name="connsiteY6" fmla="*/ 25400 h 92709"/>
                <a:gd name="connsiteX7" fmla="*/ 34290 w 62230"/>
                <a:gd name="connsiteY7" fmla="*/ 39370 h 92709"/>
                <a:gd name="connsiteX8" fmla="*/ 62230 w 62230"/>
                <a:gd name="connsiteY8" fmla="*/ 67310 h 92709"/>
                <a:gd name="connsiteX9" fmla="*/ 30480 w 62230"/>
                <a:gd name="connsiteY9" fmla="*/ 92710 h 92709"/>
                <a:gd name="connsiteX10" fmla="*/ 1270 w 62230"/>
                <a:gd name="connsiteY10" fmla="*/ 86360 h 92709"/>
                <a:gd name="connsiteX11" fmla="*/ 1270 w 62230"/>
                <a:gd name="connsiteY11" fmla="*/ 71120 h 92709"/>
                <a:gd name="connsiteX12" fmla="*/ 29211 w 62230"/>
                <a:gd name="connsiteY12" fmla="*/ 78740 h 92709"/>
                <a:gd name="connsiteX13" fmla="*/ 46990 w 62230"/>
                <a:gd name="connsiteY13" fmla="*/ 67310 h 92709"/>
                <a:gd name="connsiteX14" fmla="*/ 26670 w 62230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1" y="13970"/>
                    <a:pt x="34290" y="13970"/>
                  </a:cubicBezTo>
                  <a:cubicBezTo>
                    <a:pt x="26670" y="13970"/>
                    <a:pt x="16511" y="17780"/>
                    <a:pt x="16511" y="25400"/>
                  </a:cubicBezTo>
                  <a:cubicBezTo>
                    <a:pt x="16511" y="33020"/>
                    <a:pt x="22861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1" y="74930"/>
                    <a:pt x="21590" y="78740"/>
                    <a:pt x="29211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0B82D226-E251-1493-6283-EC7AD7D2CDAB}"/>
                </a:ext>
              </a:extLst>
            </p:cNvPr>
            <p:cNvSpPr/>
            <p:nvPr/>
          </p:nvSpPr>
          <p:spPr>
            <a:xfrm>
              <a:off x="6957059" y="6017259"/>
              <a:ext cx="20320" cy="125730"/>
            </a:xfrm>
            <a:custGeom>
              <a:avLst/>
              <a:gdLst>
                <a:gd name="connsiteX0" fmla="*/ 10160 w 20320"/>
                <a:gd name="connsiteY0" fmla="*/ 0 h 125730"/>
                <a:gd name="connsiteX1" fmla="*/ 20320 w 20320"/>
                <a:gd name="connsiteY1" fmla="*/ 10160 h 125730"/>
                <a:gd name="connsiteX2" fmla="*/ 10160 w 20320"/>
                <a:gd name="connsiteY2" fmla="*/ 20320 h 125730"/>
                <a:gd name="connsiteX3" fmla="*/ 0 w 20320"/>
                <a:gd name="connsiteY3" fmla="*/ 10160 h 125730"/>
                <a:gd name="connsiteX4" fmla="*/ 10160 w 20320"/>
                <a:gd name="connsiteY4" fmla="*/ 0 h 125730"/>
                <a:gd name="connsiteX5" fmla="*/ 19050 w 20320"/>
                <a:gd name="connsiteY5" fmla="*/ 36830 h 125730"/>
                <a:gd name="connsiteX6" fmla="*/ 19050 w 20320"/>
                <a:gd name="connsiteY6" fmla="*/ 125730 h 125730"/>
                <a:gd name="connsiteX7" fmla="*/ 2540 w 20320"/>
                <a:gd name="connsiteY7" fmla="*/ 125730 h 125730"/>
                <a:gd name="connsiteX8" fmla="*/ 2540 w 20320"/>
                <a:gd name="connsiteY8" fmla="*/ 36830 h 125730"/>
                <a:gd name="connsiteX9" fmla="*/ 19050 w 20320"/>
                <a:gd name="connsiteY9" fmla="*/ 36830 h 12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573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6830"/>
                  </a:moveTo>
                  <a:lnTo>
                    <a:pt x="19050" y="125730"/>
                  </a:lnTo>
                  <a:lnTo>
                    <a:pt x="2540" y="125730"/>
                  </a:lnTo>
                  <a:lnTo>
                    <a:pt x="2540" y="36830"/>
                  </a:lnTo>
                  <a:lnTo>
                    <a:pt x="1905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2661CAAC-F220-A932-E780-B8BB86DBF28F}"/>
                </a:ext>
              </a:extLst>
            </p:cNvPr>
            <p:cNvSpPr/>
            <p:nvPr/>
          </p:nvSpPr>
          <p:spPr>
            <a:xfrm>
              <a:off x="6995159" y="602742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C9FFA659-E177-91F4-DC75-630F1883B819}"/>
                </a:ext>
              </a:extLst>
            </p:cNvPr>
            <p:cNvSpPr/>
            <p:nvPr/>
          </p:nvSpPr>
          <p:spPr>
            <a:xfrm>
              <a:off x="7120890" y="6012179"/>
              <a:ext cx="116840" cy="130810"/>
            </a:xfrm>
            <a:custGeom>
              <a:avLst/>
              <a:gdLst>
                <a:gd name="connsiteX0" fmla="*/ 20320 w 116840"/>
                <a:gd name="connsiteY0" fmla="*/ 48260 h 130810"/>
                <a:gd name="connsiteX1" fmla="*/ 16510 w 116840"/>
                <a:gd name="connsiteY1" fmla="*/ 44450 h 130810"/>
                <a:gd name="connsiteX2" fmla="*/ 16510 w 116840"/>
                <a:gd name="connsiteY2" fmla="*/ 130810 h 130810"/>
                <a:gd name="connsiteX3" fmla="*/ 0 w 116840"/>
                <a:gd name="connsiteY3" fmla="*/ 130810 h 130810"/>
                <a:gd name="connsiteX4" fmla="*/ 0 w 116840"/>
                <a:gd name="connsiteY4" fmla="*/ 0 h 130810"/>
                <a:gd name="connsiteX5" fmla="*/ 0 w 116840"/>
                <a:gd name="connsiteY5" fmla="*/ 0 h 130810"/>
                <a:gd name="connsiteX6" fmla="*/ 58420 w 116840"/>
                <a:gd name="connsiteY6" fmla="*/ 71120 h 130810"/>
                <a:gd name="connsiteX7" fmla="*/ 116840 w 116840"/>
                <a:gd name="connsiteY7" fmla="*/ 0 h 130810"/>
                <a:gd name="connsiteX8" fmla="*/ 116840 w 116840"/>
                <a:gd name="connsiteY8" fmla="*/ 0 h 130810"/>
                <a:gd name="connsiteX9" fmla="*/ 116840 w 116840"/>
                <a:gd name="connsiteY9" fmla="*/ 130810 h 130810"/>
                <a:gd name="connsiteX10" fmla="*/ 100330 w 116840"/>
                <a:gd name="connsiteY10" fmla="*/ 130810 h 130810"/>
                <a:gd name="connsiteX11" fmla="*/ 100330 w 116840"/>
                <a:gd name="connsiteY11" fmla="*/ 44450 h 130810"/>
                <a:gd name="connsiteX12" fmla="*/ 96520 w 116840"/>
                <a:gd name="connsiteY12" fmla="*/ 48260 h 130810"/>
                <a:gd name="connsiteX13" fmla="*/ 58420 w 116840"/>
                <a:gd name="connsiteY13" fmla="*/ 95250 h 130810"/>
                <a:gd name="connsiteX14" fmla="*/ 20320 w 116840"/>
                <a:gd name="connsiteY14" fmla="*/ 4826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6840" h="130810">
                  <a:moveTo>
                    <a:pt x="20320" y="48260"/>
                  </a:moveTo>
                  <a:lnTo>
                    <a:pt x="16510" y="44450"/>
                  </a:lnTo>
                  <a:lnTo>
                    <a:pt x="16510" y="130810"/>
                  </a:lnTo>
                  <a:lnTo>
                    <a:pt x="0" y="1308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8420" y="71120"/>
                  </a:lnTo>
                  <a:lnTo>
                    <a:pt x="116840" y="0"/>
                  </a:lnTo>
                  <a:lnTo>
                    <a:pt x="116840" y="0"/>
                  </a:lnTo>
                  <a:lnTo>
                    <a:pt x="116840" y="130810"/>
                  </a:lnTo>
                  <a:lnTo>
                    <a:pt x="100330" y="130810"/>
                  </a:lnTo>
                  <a:lnTo>
                    <a:pt x="100330" y="44450"/>
                  </a:lnTo>
                  <a:lnTo>
                    <a:pt x="96520" y="48260"/>
                  </a:lnTo>
                  <a:lnTo>
                    <a:pt x="58420" y="95250"/>
                  </a:lnTo>
                  <a:lnTo>
                    <a:pt x="20320" y="482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F57D2580-8B06-8A90-781E-8C16F24D52BC}"/>
                </a:ext>
              </a:extLst>
            </p:cNvPr>
            <p:cNvSpPr/>
            <p:nvPr/>
          </p:nvSpPr>
          <p:spPr>
            <a:xfrm>
              <a:off x="7264400" y="605155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87467408-C869-066A-3BB7-1B3E603AFECE}"/>
                </a:ext>
              </a:extLst>
            </p:cNvPr>
            <p:cNvSpPr/>
            <p:nvPr/>
          </p:nvSpPr>
          <p:spPr>
            <a:xfrm>
              <a:off x="7367269" y="6051549"/>
              <a:ext cx="51048" cy="92709"/>
            </a:xfrm>
            <a:custGeom>
              <a:avLst/>
              <a:gdLst>
                <a:gd name="connsiteX0" fmla="*/ 0 w 51048"/>
                <a:gd name="connsiteY0" fmla="*/ 2540 h 92709"/>
                <a:gd name="connsiteX1" fmla="*/ 15240 w 51048"/>
                <a:gd name="connsiteY1" fmla="*/ 2540 h 92709"/>
                <a:gd name="connsiteX2" fmla="*/ 15240 w 51048"/>
                <a:gd name="connsiteY2" fmla="*/ 15240 h 92709"/>
                <a:gd name="connsiteX3" fmla="*/ 15240 w 51048"/>
                <a:gd name="connsiteY3" fmla="*/ 21590 h 92709"/>
                <a:gd name="connsiteX4" fmla="*/ 15240 w 51048"/>
                <a:gd name="connsiteY4" fmla="*/ 21590 h 92709"/>
                <a:gd name="connsiteX5" fmla="*/ 43180 w 51048"/>
                <a:gd name="connsiteY5" fmla="*/ 0 h 92709"/>
                <a:gd name="connsiteX6" fmla="*/ 48261 w 51048"/>
                <a:gd name="connsiteY6" fmla="*/ 0 h 92709"/>
                <a:gd name="connsiteX7" fmla="*/ 48261 w 51048"/>
                <a:gd name="connsiteY7" fmla="*/ 16510 h 92709"/>
                <a:gd name="connsiteX8" fmla="*/ 43180 w 51048"/>
                <a:gd name="connsiteY8" fmla="*/ 16510 h 92709"/>
                <a:gd name="connsiteX9" fmla="*/ 16511 w 51048"/>
                <a:gd name="connsiteY9" fmla="*/ 53340 h 92709"/>
                <a:gd name="connsiteX10" fmla="*/ 16511 w 51048"/>
                <a:gd name="connsiteY10" fmla="*/ 92710 h 92709"/>
                <a:gd name="connsiteX11" fmla="*/ 0 w 51048"/>
                <a:gd name="connsiteY11" fmla="*/ 92710 h 92709"/>
                <a:gd name="connsiteX12" fmla="*/ 0 w 51048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8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1" y="0"/>
                    <a:pt x="43180" y="0"/>
                  </a:cubicBezTo>
                  <a:cubicBezTo>
                    <a:pt x="57150" y="0"/>
                    <a:pt x="48261" y="0"/>
                    <a:pt x="48261" y="0"/>
                  </a:cubicBezTo>
                  <a:lnTo>
                    <a:pt x="48261" y="16510"/>
                  </a:lnTo>
                  <a:cubicBezTo>
                    <a:pt x="48261" y="16510"/>
                    <a:pt x="45720" y="16510"/>
                    <a:pt x="43180" y="16510"/>
                  </a:cubicBezTo>
                  <a:cubicBezTo>
                    <a:pt x="25400" y="16510"/>
                    <a:pt x="16511" y="35560"/>
                    <a:pt x="16511" y="53340"/>
                  </a:cubicBezTo>
                  <a:lnTo>
                    <a:pt x="16511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2D999446-C2C7-B22C-972B-D70F1BB0D2E9}"/>
                </a:ext>
              </a:extLst>
            </p:cNvPr>
            <p:cNvSpPr/>
            <p:nvPr/>
          </p:nvSpPr>
          <p:spPr>
            <a:xfrm>
              <a:off x="7437119" y="6013450"/>
              <a:ext cx="78740" cy="128270"/>
            </a:xfrm>
            <a:custGeom>
              <a:avLst/>
              <a:gdLst>
                <a:gd name="connsiteX0" fmla="*/ 44450 w 78740"/>
                <a:gd name="connsiteY0" fmla="*/ 76200 h 128270"/>
                <a:gd name="connsiteX1" fmla="*/ 78740 w 78740"/>
                <a:gd name="connsiteY1" fmla="*/ 128270 h 128270"/>
                <a:gd name="connsiteX2" fmla="*/ 59690 w 78740"/>
                <a:gd name="connsiteY2" fmla="*/ 128270 h 128270"/>
                <a:gd name="connsiteX3" fmla="*/ 31750 w 78740"/>
                <a:gd name="connsiteY3" fmla="*/ 85090 h 128270"/>
                <a:gd name="connsiteX4" fmla="*/ 16511 w 78740"/>
                <a:gd name="connsiteY4" fmla="*/ 101600 h 128270"/>
                <a:gd name="connsiteX5" fmla="*/ 16511 w 78740"/>
                <a:gd name="connsiteY5" fmla="*/ 128270 h 128270"/>
                <a:gd name="connsiteX6" fmla="*/ 0 w 78740"/>
                <a:gd name="connsiteY6" fmla="*/ 128270 h 128270"/>
                <a:gd name="connsiteX7" fmla="*/ 0 w 78740"/>
                <a:gd name="connsiteY7" fmla="*/ 0 h 128270"/>
                <a:gd name="connsiteX8" fmla="*/ 16511 w 78740"/>
                <a:gd name="connsiteY8" fmla="*/ 0 h 128270"/>
                <a:gd name="connsiteX9" fmla="*/ 16511 w 78740"/>
                <a:gd name="connsiteY9" fmla="*/ 83820 h 128270"/>
                <a:gd name="connsiteX10" fmla="*/ 57150 w 78740"/>
                <a:gd name="connsiteY10" fmla="*/ 39370 h 128270"/>
                <a:gd name="connsiteX11" fmla="*/ 77470 w 78740"/>
                <a:gd name="connsiteY11" fmla="*/ 39370 h 128270"/>
                <a:gd name="connsiteX12" fmla="*/ 45720 w 78740"/>
                <a:gd name="connsiteY12" fmla="*/ 7620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740" h="128270">
                  <a:moveTo>
                    <a:pt x="44450" y="76200"/>
                  </a:moveTo>
                  <a:lnTo>
                    <a:pt x="78740" y="128270"/>
                  </a:lnTo>
                  <a:lnTo>
                    <a:pt x="59690" y="128270"/>
                  </a:lnTo>
                  <a:lnTo>
                    <a:pt x="31750" y="85090"/>
                  </a:lnTo>
                  <a:lnTo>
                    <a:pt x="16511" y="101600"/>
                  </a:lnTo>
                  <a:lnTo>
                    <a:pt x="16511" y="128270"/>
                  </a:lnTo>
                  <a:lnTo>
                    <a:pt x="0" y="128270"/>
                  </a:lnTo>
                  <a:lnTo>
                    <a:pt x="0" y="0"/>
                  </a:lnTo>
                  <a:lnTo>
                    <a:pt x="16511" y="0"/>
                  </a:lnTo>
                  <a:lnTo>
                    <a:pt x="16511" y="83820"/>
                  </a:lnTo>
                  <a:lnTo>
                    <a:pt x="57150" y="39370"/>
                  </a:lnTo>
                  <a:lnTo>
                    <a:pt x="77470" y="39370"/>
                  </a:lnTo>
                  <a:lnTo>
                    <a:pt x="45720" y="762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D97A5A77-4029-7248-A4A6-C9E8ADD000BD}"/>
                </a:ext>
              </a:extLst>
            </p:cNvPr>
            <p:cNvSpPr/>
            <p:nvPr/>
          </p:nvSpPr>
          <p:spPr>
            <a:xfrm>
              <a:off x="7524750" y="605155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DB3B8225-74B8-32A7-ED47-D3BA6AA42C31}"/>
                </a:ext>
              </a:extLst>
            </p:cNvPr>
            <p:cNvSpPr/>
            <p:nvPr/>
          </p:nvSpPr>
          <p:spPr>
            <a:xfrm>
              <a:off x="7625080" y="6027420"/>
              <a:ext cx="60959" cy="116839"/>
            </a:xfrm>
            <a:custGeom>
              <a:avLst/>
              <a:gdLst>
                <a:gd name="connsiteX0" fmla="*/ 15239 w 60959"/>
                <a:gd name="connsiteY0" fmla="*/ 26670 h 116839"/>
                <a:gd name="connsiteX1" fmla="*/ 15239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39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39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39" y="26670"/>
                  </a:moveTo>
                  <a:lnTo>
                    <a:pt x="15239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39" y="116840"/>
                  </a:cubicBezTo>
                  <a:cubicBezTo>
                    <a:pt x="27939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39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D491BD5C-1A5D-5AC8-FE70-F1B43D7D2F6E}"/>
                </a:ext>
              </a:extLst>
            </p:cNvPr>
            <p:cNvSpPr/>
            <p:nvPr/>
          </p:nvSpPr>
          <p:spPr>
            <a:xfrm>
              <a:off x="7703819" y="6017259"/>
              <a:ext cx="20320" cy="125730"/>
            </a:xfrm>
            <a:custGeom>
              <a:avLst/>
              <a:gdLst>
                <a:gd name="connsiteX0" fmla="*/ 10161 w 20320"/>
                <a:gd name="connsiteY0" fmla="*/ 0 h 125730"/>
                <a:gd name="connsiteX1" fmla="*/ 20320 w 20320"/>
                <a:gd name="connsiteY1" fmla="*/ 10160 h 125730"/>
                <a:gd name="connsiteX2" fmla="*/ 10161 w 20320"/>
                <a:gd name="connsiteY2" fmla="*/ 20320 h 125730"/>
                <a:gd name="connsiteX3" fmla="*/ 0 w 20320"/>
                <a:gd name="connsiteY3" fmla="*/ 10160 h 125730"/>
                <a:gd name="connsiteX4" fmla="*/ 10161 w 20320"/>
                <a:gd name="connsiteY4" fmla="*/ 0 h 125730"/>
                <a:gd name="connsiteX5" fmla="*/ 17780 w 20320"/>
                <a:gd name="connsiteY5" fmla="*/ 36830 h 125730"/>
                <a:gd name="connsiteX6" fmla="*/ 17780 w 20320"/>
                <a:gd name="connsiteY6" fmla="*/ 125730 h 125730"/>
                <a:gd name="connsiteX7" fmla="*/ 1270 w 20320"/>
                <a:gd name="connsiteY7" fmla="*/ 125730 h 125730"/>
                <a:gd name="connsiteX8" fmla="*/ 1270 w 20320"/>
                <a:gd name="connsiteY8" fmla="*/ 36830 h 125730"/>
                <a:gd name="connsiteX9" fmla="*/ 17780 w 20320"/>
                <a:gd name="connsiteY9" fmla="*/ 36830 h 12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5730">
                  <a:moveTo>
                    <a:pt x="10161" y="0"/>
                  </a:moveTo>
                  <a:cubicBezTo>
                    <a:pt x="16511" y="0"/>
                    <a:pt x="20320" y="3810"/>
                    <a:pt x="20320" y="10160"/>
                  </a:cubicBezTo>
                  <a:cubicBezTo>
                    <a:pt x="20320" y="16510"/>
                    <a:pt x="16511" y="20320"/>
                    <a:pt x="10161" y="20320"/>
                  </a:cubicBezTo>
                  <a:cubicBezTo>
                    <a:pt x="3811" y="20320"/>
                    <a:pt x="0" y="16510"/>
                    <a:pt x="0" y="10160"/>
                  </a:cubicBezTo>
                  <a:cubicBezTo>
                    <a:pt x="0" y="3810"/>
                    <a:pt x="3811" y="0"/>
                    <a:pt x="10161" y="0"/>
                  </a:cubicBezTo>
                  <a:close/>
                  <a:moveTo>
                    <a:pt x="17780" y="36830"/>
                  </a:moveTo>
                  <a:lnTo>
                    <a:pt x="17780" y="125730"/>
                  </a:lnTo>
                  <a:lnTo>
                    <a:pt x="1270" y="125730"/>
                  </a:lnTo>
                  <a:lnTo>
                    <a:pt x="1270" y="36830"/>
                  </a:lnTo>
                  <a:lnTo>
                    <a:pt x="1778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AC077346-324A-A8E2-AFF1-43F7E78DB0D8}"/>
                </a:ext>
              </a:extLst>
            </p:cNvPr>
            <p:cNvSpPr/>
            <p:nvPr/>
          </p:nvSpPr>
          <p:spPr>
            <a:xfrm>
              <a:off x="7755890" y="6051550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D4623105-166C-0C6B-478B-9FF133CCF2D7}"/>
                </a:ext>
              </a:extLst>
            </p:cNvPr>
            <p:cNvSpPr/>
            <p:nvPr/>
          </p:nvSpPr>
          <p:spPr>
            <a:xfrm>
              <a:off x="7856219" y="6051550"/>
              <a:ext cx="83820" cy="130809"/>
            </a:xfrm>
            <a:custGeom>
              <a:avLst/>
              <a:gdLst>
                <a:gd name="connsiteX0" fmla="*/ 48261 w 83820"/>
                <a:gd name="connsiteY0" fmla="*/ 77470 h 130809"/>
                <a:gd name="connsiteX1" fmla="*/ 83820 w 83820"/>
                <a:gd name="connsiteY1" fmla="*/ 102870 h 130809"/>
                <a:gd name="connsiteX2" fmla="*/ 40640 w 83820"/>
                <a:gd name="connsiteY2" fmla="*/ 130810 h 130809"/>
                <a:gd name="connsiteX3" fmla="*/ 0 w 83820"/>
                <a:gd name="connsiteY3" fmla="*/ 106680 h 130809"/>
                <a:gd name="connsiteX4" fmla="*/ 24130 w 83820"/>
                <a:gd name="connsiteY4" fmla="*/ 85090 h 130809"/>
                <a:gd name="connsiteX5" fmla="*/ 10161 w 83820"/>
                <a:gd name="connsiteY5" fmla="*/ 73660 h 130809"/>
                <a:gd name="connsiteX6" fmla="*/ 22861 w 83820"/>
                <a:gd name="connsiteY6" fmla="*/ 60960 h 130809"/>
                <a:gd name="connsiteX7" fmla="*/ 1270 w 83820"/>
                <a:gd name="connsiteY7" fmla="*/ 31750 h 130809"/>
                <a:gd name="connsiteX8" fmla="*/ 36830 w 83820"/>
                <a:gd name="connsiteY8" fmla="*/ 0 h 130809"/>
                <a:gd name="connsiteX9" fmla="*/ 50800 w 83820"/>
                <a:gd name="connsiteY9" fmla="*/ 2540 h 130809"/>
                <a:gd name="connsiteX10" fmla="*/ 82550 w 83820"/>
                <a:gd name="connsiteY10" fmla="*/ 2540 h 130809"/>
                <a:gd name="connsiteX11" fmla="*/ 82550 w 83820"/>
                <a:gd name="connsiteY11" fmla="*/ 15240 h 130809"/>
                <a:gd name="connsiteX12" fmla="*/ 69850 w 83820"/>
                <a:gd name="connsiteY12" fmla="*/ 15240 h 130809"/>
                <a:gd name="connsiteX13" fmla="*/ 64770 w 83820"/>
                <a:gd name="connsiteY13" fmla="*/ 15240 h 130809"/>
                <a:gd name="connsiteX14" fmla="*/ 64770 w 83820"/>
                <a:gd name="connsiteY14" fmla="*/ 15240 h 130809"/>
                <a:gd name="connsiteX15" fmla="*/ 72390 w 83820"/>
                <a:gd name="connsiteY15" fmla="*/ 33020 h 130809"/>
                <a:gd name="connsiteX16" fmla="*/ 39370 w 83820"/>
                <a:gd name="connsiteY16" fmla="*/ 63500 h 130809"/>
                <a:gd name="connsiteX17" fmla="*/ 39370 w 83820"/>
                <a:gd name="connsiteY17" fmla="*/ 63500 h 130809"/>
                <a:gd name="connsiteX18" fmla="*/ 25400 w 83820"/>
                <a:gd name="connsiteY18" fmla="*/ 71120 h 130809"/>
                <a:gd name="connsiteX19" fmla="*/ 46990 w 83820"/>
                <a:gd name="connsiteY19" fmla="*/ 78740 h 130809"/>
                <a:gd name="connsiteX20" fmla="*/ 67311 w 83820"/>
                <a:gd name="connsiteY20" fmla="*/ 104140 h 130809"/>
                <a:gd name="connsiteX21" fmla="*/ 40640 w 83820"/>
                <a:gd name="connsiteY21" fmla="*/ 90170 h 130809"/>
                <a:gd name="connsiteX22" fmla="*/ 16511 w 83820"/>
                <a:gd name="connsiteY22" fmla="*/ 105410 h 130809"/>
                <a:gd name="connsiteX23" fmla="*/ 41911 w 83820"/>
                <a:gd name="connsiteY23" fmla="*/ 119380 h 130809"/>
                <a:gd name="connsiteX24" fmla="*/ 67311 w 83820"/>
                <a:gd name="connsiteY24" fmla="*/ 105410 h 130809"/>
                <a:gd name="connsiteX25" fmla="*/ 59690 w 83820"/>
                <a:gd name="connsiteY25" fmla="*/ 31750 h 130809"/>
                <a:gd name="connsiteX26" fmla="*/ 39370 w 83820"/>
                <a:gd name="connsiteY26" fmla="*/ 12700 h 130809"/>
                <a:gd name="connsiteX27" fmla="*/ 19050 w 83820"/>
                <a:gd name="connsiteY27" fmla="*/ 31750 h 130809"/>
                <a:gd name="connsiteX28" fmla="*/ 39370 w 83820"/>
                <a:gd name="connsiteY28" fmla="*/ 50800 h 130809"/>
                <a:gd name="connsiteX29" fmla="*/ 59690 w 83820"/>
                <a:gd name="connsiteY29" fmla="*/ 3175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20" h="130809">
                  <a:moveTo>
                    <a:pt x="48261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1" y="80010"/>
                    <a:pt x="10161" y="73660"/>
                  </a:cubicBezTo>
                  <a:cubicBezTo>
                    <a:pt x="10161" y="67310"/>
                    <a:pt x="15240" y="63500"/>
                    <a:pt x="22861" y="60960"/>
                  </a:cubicBezTo>
                  <a:cubicBezTo>
                    <a:pt x="10161" y="55880"/>
                    <a:pt x="1270" y="45720"/>
                    <a:pt x="1270" y="31750"/>
                  </a:cubicBezTo>
                  <a:cubicBezTo>
                    <a:pt x="1270" y="17780"/>
                    <a:pt x="16511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1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1" y="104140"/>
                  </a:moveTo>
                  <a:cubicBezTo>
                    <a:pt x="67311" y="96520"/>
                    <a:pt x="59690" y="90170"/>
                    <a:pt x="40640" y="90170"/>
                  </a:cubicBezTo>
                  <a:cubicBezTo>
                    <a:pt x="21590" y="90170"/>
                    <a:pt x="16511" y="96520"/>
                    <a:pt x="16511" y="105410"/>
                  </a:cubicBezTo>
                  <a:cubicBezTo>
                    <a:pt x="16511" y="114300"/>
                    <a:pt x="26670" y="119380"/>
                    <a:pt x="41911" y="119380"/>
                  </a:cubicBezTo>
                  <a:cubicBezTo>
                    <a:pt x="57150" y="119380"/>
                    <a:pt x="67311" y="113030"/>
                    <a:pt x="67311" y="105410"/>
                  </a:cubicBezTo>
                  <a:close/>
                  <a:moveTo>
                    <a:pt x="59690" y="31750"/>
                  </a:moveTo>
                  <a:cubicBezTo>
                    <a:pt x="59690" y="20320"/>
                    <a:pt x="50800" y="12700"/>
                    <a:pt x="39370" y="12700"/>
                  </a:cubicBezTo>
                  <a:cubicBezTo>
                    <a:pt x="27940" y="12700"/>
                    <a:pt x="19050" y="20320"/>
                    <a:pt x="19050" y="31750"/>
                  </a:cubicBezTo>
                  <a:cubicBezTo>
                    <a:pt x="19050" y="43180"/>
                    <a:pt x="27940" y="50800"/>
                    <a:pt x="39370" y="50800"/>
                  </a:cubicBezTo>
                  <a:cubicBezTo>
                    <a:pt x="50800" y="50800"/>
                    <a:pt x="59690" y="43180"/>
                    <a:pt x="5969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971B58B4-1203-CE83-13C6-C960284324CD}"/>
                </a:ext>
              </a:extLst>
            </p:cNvPr>
            <p:cNvSpPr/>
            <p:nvPr/>
          </p:nvSpPr>
          <p:spPr>
            <a:xfrm>
              <a:off x="7993380" y="6014720"/>
              <a:ext cx="95250" cy="128270"/>
            </a:xfrm>
            <a:custGeom>
              <a:avLst/>
              <a:gdLst>
                <a:gd name="connsiteX0" fmla="*/ 55880 w 95250"/>
                <a:gd name="connsiteY0" fmla="*/ 13970 h 128270"/>
                <a:gd name="connsiteX1" fmla="*/ 55880 w 95250"/>
                <a:gd name="connsiteY1" fmla="*/ 128270 h 128270"/>
                <a:gd name="connsiteX2" fmla="*/ 39370 w 95250"/>
                <a:gd name="connsiteY2" fmla="*/ 128270 h 128270"/>
                <a:gd name="connsiteX3" fmla="*/ 39370 w 95250"/>
                <a:gd name="connsiteY3" fmla="*/ 13970 h 128270"/>
                <a:gd name="connsiteX4" fmla="*/ 0 w 95250"/>
                <a:gd name="connsiteY4" fmla="*/ 13970 h 128270"/>
                <a:gd name="connsiteX5" fmla="*/ 0 w 95250"/>
                <a:gd name="connsiteY5" fmla="*/ 0 h 128270"/>
                <a:gd name="connsiteX6" fmla="*/ 95250 w 95250"/>
                <a:gd name="connsiteY6" fmla="*/ 0 h 128270"/>
                <a:gd name="connsiteX7" fmla="*/ 95250 w 95250"/>
                <a:gd name="connsiteY7" fmla="*/ 13970 h 128270"/>
                <a:gd name="connsiteX8" fmla="*/ 55880 w 95250"/>
                <a:gd name="connsiteY8" fmla="*/ 1397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250" h="128270">
                  <a:moveTo>
                    <a:pt x="55880" y="13970"/>
                  </a:moveTo>
                  <a:lnTo>
                    <a:pt x="55880" y="128270"/>
                  </a:lnTo>
                  <a:lnTo>
                    <a:pt x="39370" y="128270"/>
                  </a:lnTo>
                  <a:lnTo>
                    <a:pt x="39370" y="13970"/>
                  </a:lnTo>
                  <a:lnTo>
                    <a:pt x="0" y="13970"/>
                  </a:lnTo>
                  <a:lnTo>
                    <a:pt x="0" y="0"/>
                  </a:lnTo>
                  <a:lnTo>
                    <a:pt x="95250" y="0"/>
                  </a:lnTo>
                  <a:lnTo>
                    <a:pt x="95250" y="13970"/>
                  </a:lnTo>
                  <a:lnTo>
                    <a:pt x="55880" y="139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C3963649-DCD6-34B0-B259-CB499F79DB9A}"/>
                </a:ext>
              </a:extLst>
            </p:cNvPr>
            <p:cNvSpPr/>
            <p:nvPr/>
          </p:nvSpPr>
          <p:spPr>
            <a:xfrm>
              <a:off x="8084819" y="605155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1 w 83820"/>
                <a:gd name="connsiteY3" fmla="*/ 80010 h 93979"/>
                <a:gd name="connsiteX4" fmla="*/ 80011 w 83820"/>
                <a:gd name="connsiteY4" fmla="*/ 71120 h 93979"/>
                <a:gd name="connsiteX5" fmla="*/ 80011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1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1" y="80010"/>
                  </a:cubicBezTo>
                  <a:cubicBezTo>
                    <a:pt x="66040" y="80010"/>
                    <a:pt x="72390" y="76200"/>
                    <a:pt x="80011" y="71120"/>
                  </a:cubicBezTo>
                  <a:lnTo>
                    <a:pt x="80011" y="86360"/>
                  </a:lnTo>
                  <a:cubicBezTo>
                    <a:pt x="73661" y="90170"/>
                    <a:pt x="60961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1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1" y="38100"/>
                  </a:lnTo>
                  <a:cubicBezTo>
                    <a:pt x="67311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D88B9214-618B-DADD-4644-DAB578B44EEF}"/>
                </a:ext>
              </a:extLst>
            </p:cNvPr>
            <p:cNvSpPr/>
            <p:nvPr/>
          </p:nvSpPr>
          <p:spPr>
            <a:xfrm>
              <a:off x="8187690" y="605155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1A4783A2-6A72-A71E-185B-1CAA487A25B7}"/>
                </a:ext>
              </a:extLst>
            </p:cNvPr>
            <p:cNvSpPr/>
            <p:nvPr/>
          </p:nvSpPr>
          <p:spPr>
            <a:xfrm>
              <a:off x="8291830" y="6051550"/>
              <a:ext cx="137159" cy="91440"/>
            </a:xfrm>
            <a:custGeom>
              <a:avLst/>
              <a:gdLst>
                <a:gd name="connsiteX0" fmla="*/ 15239 w 137159"/>
                <a:gd name="connsiteY0" fmla="*/ 2540 h 91440"/>
                <a:gd name="connsiteX1" fmla="*/ 15239 w 137159"/>
                <a:gd name="connsiteY1" fmla="*/ 15240 h 91440"/>
                <a:gd name="connsiteX2" fmla="*/ 15239 w 137159"/>
                <a:gd name="connsiteY2" fmla="*/ 21590 h 91440"/>
                <a:gd name="connsiteX3" fmla="*/ 15239 w 137159"/>
                <a:gd name="connsiteY3" fmla="*/ 21590 h 91440"/>
                <a:gd name="connsiteX4" fmla="*/ 48260 w 137159"/>
                <a:gd name="connsiteY4" fmla="*/ 0 h 91440"/>
                <a:gd name="connsiteX5" fmla="*/ 74930 w 137159"/>
                <a:gd name="connsiteY5" fmla="*/ 20320 h 91440"/>
                <a:gd name="connsiteX6" fmla="*/ 74930 w 137159"/>
                <a:gd name="connsiteY6" fmla="*/ 20320 h 91440"/>
                <a:gd name="connsiteX7" fmla="*/ 105410 w 137159"/>
                <a:gd name="connsiteY7" fmla="*/ 0 h 91440"/>
                <a:gd name="connsiteX8" fmla="*/ 137160 w 137159"/>
                <a:gd name="connsiteY8" fmla="*/ 35560 h 91440"/>
                <a:gd name="connsiteX9" fmla="*/ 137160 w 137159"/>
                <a:gd name="connsiteY9" fmla="*/ 91440 h 91440"/>
                <a:gd name="connsiteX10" fmla="*/ 120650 w 137159"/>
                <a:gd name="connsiteY10" fmla="*/ 91440 h 91440"/>
                <a:gd name="connsiteX11" fmla="*/ 120650 w 137159"/>
                <a:gd name="connsiteY11" fmla="*/ 39370 h 91440"/>
                <a:gd name="connsiteX12" fmla="*/ 104139 w 137159"/>
                <a:gd name="connsiteY12" fmla="*/ 16510 h 91440"/>
                <a:gd name="connsiteX13" fmla="*/ 77470 w 137159"/>
                <a:gd name="connsiteY13" fmla="*/ 50800 h 91440"/>
                <a:gd name="connsiteX14" fmla="*/ 77470 w 137159"/>
                <a:gd name="connsiteY14" fmla="*/ 91440 h 91440"/>
                <a:gd name="connsiteX15" fmla="*/ 60960 w 137159"/>
                <a:gd name="connsiteY15" fmla="*/ 91440 h 91440"/>
                <a:gd name="connsiteX16" fmla="*/ 60960 w 137159"/>
                <a:gd name="connsiteY16" fmla="*/ 38100 h 91440"/>
                <a:gd name="connsiteX17" fmla="*/ 44450 w 137159"/>
                <a:gd name="connsiteY17" fmla="*/ 15240 h 91440"/>
                <a:gd name="connsiteX18" fmla="*/ 16510 w 137159"/>
                <a:gd name="connsiteY18" fmla="*/ 49530 h 91440"/>
                <a:gd name="connsiteX19" fmla="*/ 16510 w 137159"/>
                <a:gd name="connsiteY19" fmla="*/ 90170 h 91440"/>
                <a:gd name="connsiteX20" fmla="*/ 0 w 137159"/>
                <a:gd name="connsiteY20" fmla="*/ 90170 h 91440"/>
                <a:gd name="connsiteX21" fmla="*/ 0 w 137159"/>
                <a:gd name="connsiteY21" fmla="*/ 1270 h 91440"/>
                <a:gd name="connsiteX22" fmla="*/ 15239 w 137159"/>
                <a:gd name="connsiteY22" fmla="*/ 12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59" h="91440">
                  <a:moveTo>
                    <a:pt x="15239" y="2540"/>
                  </a:moveTo>
                  <a:lnTo>
                    <a:pt x="15239" y="15240"/>
                  </a:lnTo>
                  <a:cubicBezTo>
                    <a:pt x="15239" y="19050"/>
                    <a:pt x="15239" y="21590"/>
                    <a:pt x="15239" y="21590"/>
                  </a:cubicBezTo>
                  <a:lnTo>
                    <a:pt x="15239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89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39" y="16510"/>
                    <a:pt x="104139" y="16510"/>
                  </a:cubicBezTo>
                  <a:cubicBezTo>
                    <a:pt x="91439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39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903E0A85-4428-ABA4-2F90-4B56A78ACA09}"/>
                </a:ext>
              </a:extLst>
            </p:cNvPr>
            <p:cNvSpPr/>
            <p:nvPr/>
          </p:nvSpPr>
          <p:spPr>
            <a:xfrm>
              <a:off x="8497569" y="605155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1 w 83820"/>
                <a:gd name="connsiteY3" fmla="*/ 80010 h 93979"/>
                <a:gd name="connsiteX4" fmla="*/ 80011 w 83820"/>
                <a:gd name="connsiteY4" fmla="*/ 71120 h 93979"/>
                <a:gd name="connsiteX5" fmla="*/ 80011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1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1" y="80010"/>
                  </a:cubicBezTo>
                  <a:cubicBezTo>
                    <a:pt x="66040" y="80010"/>
                    <a:pt x="72390" y="76200"/>
                    <a:pt x="80011" y="71120"/>
                  </a:cubicBezTo>
                  <a:lnTo>
                    <a:pt x="80011" y="86360"/>
                  </a:lnTo>
                  <a:cubicBezTo>
                    <a:pt x="73661" y="90170"/>
                    <a:pt x="60961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1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1" y="38100"/>
                  </a:lnTo>
                  <a:cubicBezTo>
                    <a:pt x="67311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60A5D01F-413C-0AAD-7D9F-64BBF54E92EB}"/>
                </a:ext>
              </a:extLst>
            </p:cNvPr>
            <p:cNvSpPr/>
            <p:nvPr/>
          </p:nvSpPr>
          <p:spPr>
            <a:xfrm>
              <a:off x="8606790" y="6051550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8EE2FD40-89BC-D921-B57F-313DF9548DD9}"/>
                </a:ext>
              </a:extLst>
            </p:cNvPr>
            <p:cNvSpPr/>
            <p:nvPr/>
          </p:nvSpPr>
          <p:spPr>
            <a:xfrm>
              <a:off x="8709659" y="6051550"/>
              <a:ext cx="62230" cy="92709"/>
            </a:xfrm>
            <a:custGeom>
              <a:avLst/>
              <a:gdLst>
                <a:gd name="connsiteX0" fmla="*/ 26670 w 62230"/>
                <a:gd name="connsiteY0" fmla="*/ 53340 h 92709"/>
                <a:gd name="connsiteX1" fmla="*/ 0 w 62230"/>
                <a:gd name="connsiteY1" fmla="*/ 25400 h 92709"/>
                <a:gd name="connsiteX2" fmla="*/ 31750 w 62230"/>
                <a:gd name="connsiteY2" fmla="*/ 0 h 92709"/>
                <a:gd name="connsiteX3" fmla="*/ 57150 w 62230"/>
                <a:gd name="connsiteY3" fmla="*/ 5080 h 92709"/>
                <a:gd name="connsiteX4" fmla="*/ 57150 w 62230"/>
                <a:gd name="connsiteY4" fmla="*/ 20320 h 92709"/>
                <a:gd name="connsiteX5" fmla="*/ 34290 w 62230"/>
                <a:gd name="connsiteY5" fmla="*/ 13970 h 92709"/>
                <a:gd name="connsiteX6" fmla="*/ 16510 w 62230"/>
                <a:gd name="connsiteY6" fmla="*/ 25400 h 92709"/>
                <a:gd name="connsiteX7" fmla="*/ 34290 w 62230"/>
                <a:gd name="connsiteY7" fmla="*/ 39370 h 92709"/>
                <a:gd name="connsiteX8" fmla="*/ 62230 w 62230"/>
                <a:gd name="connsiteY8" fmla="*/ 67310 h 92709"/>
                <a:gd name="connsiteX9" fmla="*/ 30480 w 62230"/>
                <a:gd name="connsiteY9" fmla="*/ 92710 h 92709"/>
                <a:gd name="connsiteX10" fmla="*/ 1270 w 62230"/>
                <a:gd name="connsiteY10" fmla="*/ 86360 h 92709"/>
                <a:gd name="connsiteX11" fmla="*/ 1270 w 62230"/>
                <a:gd name="connsiteY11" fmla="*/ 71120 h 92709"/>
                <a:gd name="connsiteX12" fmla="*/ 29210 w 62230"/>
                <a:gd name="connsiteY12" fmla="*/ 78740 h 92709"/>
                <a:gd name="connsiteX13" fmla="*/ 46990 w 62230"/>
                <a:gd name="connsiteY13" fmla="*/ 67310 h 92709"/>
                <a:gd name="connsiteX14" fmla="*/ 26670 w 62230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 144">
              <a:extLst>
                <a:ext uri="{FF2B5EF4-FFF2-40B4-BE49-F238E27FC236}">
                  <a16:creationId xmlns:a16="http://schemas.microsoft.com/office/drawing/2014/main" id="{DBB9AF82-59A4-37A6-71A9-B5FF54EEAC8D}"/>
                </a:ext>
              </a:extLst>
            </p:cNvPr>
            <p:cNvSpPr/>
            <p:nvPr/>
          </p:nvSpPr>
          <p:spPr>
            <a:xfrm>
              <a:off x="8793480" y="6054090"/>
              <a:ext cx="78739" cy="91439"/>
            </a:xfrm>
            <a:custGeom>
              <a:avLst/>
              <a:gdLst>
                <a:gd name="connsiteX0" fmla="*/ 63500 w 78739"/>
                <a:gd name="connsiteY0" fmla="*/ 88900 h 91439"/>
                <a:gd name="connsiteX1" fmla="*/ 63500 w 78739"/>
                <a:gd name="connsiteY1" fmla="*/ 76200 h 91439"/>
                <a:gd name="connsiteX2" fmla="*/ 63500 w 78739"/>
                <a:gd name="connsiteY2" fmla="*/ 69850 h 91439"/>
                <a:gd name="connsiteX3" fmla="*/ 63500 w 78739"/>
                <a:gd name="connsiteY3" fmla="*/ 69850 h 91439"/>
                <a:gd name="connsiteX4" fmla="*/ 30480 w 78739"/>
                <a:gd name="connsiteY4" fmla="*/ 91440 h 91439"/>
                <a:gd name="connsiteX5" fmla="*/ 0 w 78739"/>
                <a:gd name="connsiteY5" fmla="*/ 55880 h 91439"/>
                <a:gd name="connsiteX6" fmla="*/ 0 w 78739"/>
                <a:gd name="connsiteY6" fmla="*/ 0 h 91439"/>
                <a:gd name="connsiteX7" fmla="*/ 16510 w 78739"/>
                <a:gd name="connsiteY7" fmla="*/ 0 h 91439"/>
                <a:gd name="connsiteX8" fmla="*/ 16510 w 78739"/>
                <a:gd name="connsiteY8" fmla="*/ 52070 h 91439"/>
                <a:gd name="connsiteX9" fmla="*/ 33020 w 78739"/>
                <a:gd name="connsiteY9" fmla="*/ 74930 h 91439"/>
                <a:gd name="connsiteX10" fmla="*/ 62230 w 78739"/>
                <a:gd name="connsiteY10" fmla="*/ 43180 h 91439"/>
                <a:gd name="connsiteX11" fmla="*/ 62230 w 78739"/>
                <a:gd name="connsiteY11" fmla="*/ 0 h 91439"/>
                <a:gd name="connsiteX12" fmla="*/ 78739 w 78739"/>
                <a:gd name="connsiteY12" fmla="*/ 0 h 91439"/>
                <a:gd name="connsiteX13" fmla="*/ 78739 w 78739"/>
                <a:gd name="connsiteY13" fmla="*/ 88900 h 91439"/>
                <a:gd name="connsiteX14" fmla="*/ 63500 w 78739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89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89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39" y="0"/>
                  </a:lnTo>
                  <a:lnTo>
                    <a:pt x="78739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F09C34D4-2F9A-4457-2BF6-80794F4A5473}"/>
                </a:ext>
              </a:extLst>
            </p:cNvPr>
            <p:cNvSpPr/>
            <p:nvPr/>
          </p:nvSpPr>
          <p:spPr>
            <a:xfrm>
              <a:off x="8903969" y="6051549"/>
              <a:ext cx="51048" cy="92709"/>
            </a:xfrm>
            <a:custGeom>
              <a:avLst/>
              <a:gdLst>
                <a:gd name="connsiteX0" fmla="*/ 0 w 51048"/>
                <a:gd name="connsiteY0" fmla="*/ 2540 h 92709"/>
                <a:gd name="connsiteX1" fmla="*/ 15240 w 51048"/>
                <a:gd name="connsiteY1" fmla="*/ 2540 h 92709"/>
                <a:gd name="connsiteX2" fmla="*/ 15240 w 51048"/>
                <a:gd name="connsiteY2" fmla="*/ 15240 h 92709"/>
                <a:gd name="connsiteX3" fmla="*/ 15240 w 51048"/>
                <a:gd name="connsiteY3" fmla="*/ 21590 h 92709"/>
                <a:gd name="connsiteX4" fmla="*/ 15240 w 51048"/>
                <a:gd name="connsiteY4" fmla="*/ 21590 h 92709"/>
                <a:gd name="connsiteX5" fmla="*/ 43180 w 51048"/>
                <a:gd name="connsiteY5" fmla="*/ 0 h 92709"/>
                <a:gd name="connsiteX6" fmla="*/ 48261 w 51048"/>
                <a:gd name="connsiteY6" fmla="*/ 0 h 92709"/>
                <a:gd name="connsiteX7" fmla="*/ 48261 w 51048"/>
                <a:gd name="connsiteY7" fmla="*/ 16510 h 92709"/>
                <a:gd name="connsiteX8" fmla="*/ 43180 w 51048"/>
                <a:gd name="connsiteY8" fmla="*/ 16510 h 92709"/>
                <a:gd name="connsiteX9" fmla="*/ 16511 w 51048"/>
                <a:gd name="connsiteY9" fmla="*/ 53340 h 92709"/>
                <a:gd name="connsiteX10" fmla="*/ 16511 w 51048"/>
                <a:gd name="connsiteY10" fmla="*/ 92710 h 92709"/>
                <a:gd name="connsiteX11" fmla="*/ 0 w 51048"/>
                <a:gd name="connsiteY11" fmla="*/ 92710 h 92709"/>
                <a:gd name="connsiteX12" fmla="*/ 0 w 51048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8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1" y="0"/>
                    <a:pt x="43180" y="0"/>
                  </a:cubicBezTo>
                  <a:cubicBezTo>
                    <a:pt x="57150" y="0"/>
                    <a:pt x="48261" y="0"/>
                    <a:pt x="48261" y="0"/>
                  </a:cubicBezTo>
                  <a:lnTo>
                    <a:pt x="48261" y="16510"/>
                  </a:lnTo>
                  <a:cubicBezTo>
                    <a:pt x="48261" y="16510"/>
                    <a:pt x="45720" y="16510"/>
                    <a:pt x="43180" y="16510"/>
                  </a:cubicBezTo>
                  <a:cubicBezTo>
                    <a:pt x="25400" y="16510"/>
                    <a:pt x="16511" y="35560"/>
                    <a:pt x="16511" y="53340"/>
                  </a:cubicBezTo>
                  <a:lnTo>
                    <a:pt x="16511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 146">
              <a:extLst>
                <a:ext uri="{FF2B5EF4-FFF2-40B4-BE49-F238E27FC236}">
                  <a16:creationId xmlns:a16="http://schemas.microsoft.com/office/drawing/2014/main" id="{382B7914-B1AF-BFC3-D237-12CA8F879EC9}"/>
                </a:ext>
              </a:extLst>
            </p:cNvPr>
            <p:cNvSpPr/>
            <p:nvPr/>
          </p:nvSpPr>
          <p:spPr>
            <a:xfrm>
              <a:off x="8966200" y="605155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2FBF3F5B-4677-2D44-B7B9-9420C584E266}"/>
                </a:ext>
              </a:extLst>
            </p:cNvPr>
            <p:cNvSpPr/>
            <p:nvPr/>
          </p:nvSpPr>
          <p:spPr>
            <a:xfrm>
              <a:off x="9067800" y="6051550"/>
              <a:ext cx="62230" cy="92709"/>
            </a:xfrm>
            <a:custGeom>
              <a:avLst/>
              <a:gdLst>
                <a:gd name="connsiteX0" fmla="*/ 26670 w 62230"/>
                <a:gd name="connsiteY0" fmla="*/ 53340 h 92709"/>
                <a:gd name="connsiteX1" fmla="*/ 0 w 62230"/>
                <a:gd name="connsiteY1" fmla="*/ 25400 h 92709"/>
                <a:gd name="connsiteX2" fmla="*/ 31750 w 62230"/>
                <a:gd name="connsiteY2" fmla="*/ 0 h 92709"/>
                <a:gd name="connsiteX3" fmla="*/ 57150 w 62230"/>
                <a:gd name="connsiteY3" fmla="*/ 5080 h 92709"/>
                <a:gd name="connsiteX4" fmla="*/ 57150 w 62230"/>
                <a:gd name="connsiteY4" fmla="*/ 20320 h 92709"/>
                <a:gd name="connsiteX5" fmla="*/ 34290 w 62230"/>
                <a:gd name="connsiteY5" fmla="*/ 13970 h 92709"/>
                <a:gd name="connsiteX6" fmla="*/ 16510 w 62230"/>
                <a:gd name="connsiteY6" fmla="*/ 25400 h 92709"/>
                <a:gd name="connsiteX7" fmla="*/ 34290 w 62230"/>
                <a:gd name="connsiteY7" fmla="*/ 39370 h 92709"/>
                <a:gd name="connsiteX8" fmla="*/ 62230 w 62230"/>
                <a:gd name="connsiteY8" fmla="*/ 67310 h 92709"/>
                <a:gd name="connsiteX9" fmla="*/ 30480 w 62230"/>
                <a:gd name="connsiteY9" fmla="*/ 92710 h 92709"/>
                <a:gd name="connsiteX10" fmla="*/ 1270 w 62230"/>
                <a:gd name="connsiteY10" fmla="*/ 86360 h 92709"/>
                <a:gd name="connsiteX11" fmla="*/ 1270 w 62230"/>
                <a:gd name="connsiteY11" fmla="*/ 71120 h 92709"/>
                <a:gd name="connsiteX12" fmla="*/ 29210 w 62230"/>
                <a:gd name="connsiteY12" fmla="*/ 78740 h 92709"/>
                <a:gd name="connsiteX13" fmla="*/ 46990 w 62230"/>
                <a:gd name="connsiteY13" fmla="*/ 67310 h 92709"/>
                <a:gd name="connsiteX14" fmla="*/ 26670 w 62230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 148">
              <a:extLst>
                <a:ext uri="{FF2B5EF4-FFF2-40B4-BE49-F238E27FC236}">
                  <a16:creationId xmlns:a16="http://schemas.microsoft.com/office/drawing/2014/main" id="{ABAE373B-B42E-6CC2-6EB5-6AE00B6A1F24}"/>
                </a:ext>
              </a:extLst>
            </p:cNvPr>
            <p:cNvSpPr/>
            <p:nvPr/>
          </p:nvSpPr>
          <p:spPr>
            <a:xfrm>
              <a:off x="9192259" y="605155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 149">
              <a:extLst>
                <a:ext uri="{FF2B5EF4-FFF2-40B4-BE49-F238E27FC236}">
                  <a16:creationId xmlns:a16="http://schemas.microsoft.com/office/drawing/2014/main" id="{944149E0-BCCD-2948-936C-A67516DAD620}"/>
                </a:ext>
              </a:extLst>
            </p:cNvPr>
            <p:cNvSpPr/>
            <p:nvPr/>
          </p:nvSpPr>
          <p:spPr>
            <a:xfrm>
              <a:off x="740409" y="6264909"/>
              <a:ext cx="74929" cy="93980"/>
            </a:xfrm>
            <a:custGeom>
              <a:avLst/>
              <a:gdLst>
                <a:gd name="connsiteX0" fmla="*/ 48260 w 74929"/>
                <a:gd name="connsiteY0" fmla="*/ 78740 h 93980"/>
                <a:gd name="connsiteX1" fmla="*/ 74930 w 74929"/>
                <a:gd name="connsiteY1" fmla="*/ 71120 h 93980"/>
                <a:gd name="connsiteX2" fmla="*/ 74930 w 74929"/>
                <a:gd name="connsiteY2" fmla="*/ 86360 h 93980"/>
                <a:gd name="connsiteX3" fmla="*/ 46990 w 74929"/>
                <a:gd name="connsiteY3" fmla="*/ 93980 h 93980"/>
                <a:gd name="connsiteX4" fmla="*/ 0 w 74929"/>
                <a:gd name="connsiteY4" fmla="*/ 46990 h 93980"/>
                <a:gd name="connsiteX5" fmla="*/ 46990 w 74929"/>
                <a:gd name="connsiteY5" fmla="*/ 0 h 93980"/>
                <a:gd name="connsiteX6" fmla="*/ 74930 w 74929"/>
                <a:gd name="connsiteY6" fmla="*/ 6350 h 93980"/>
                <a:gd name="connsiteX7" fmla="*/ 74930 w 74929"/>
                <a:gd name="connsiteY7" fmla="*/ 21590 h 93980"/>
                <a:gd name="connsiteX8" fmla="*/ 48260 w 74929"/>
                <a:gd name="connsiteY8" fmla="*/ 13970 h 93980"/>
                <a:gd name="connsiteX9" fmla="*/ 17780 w 74929"/>
                <a:gd name="connsiteY9" fmla="*/ 45720 h 93980"/>
                <a:gd name="connsiteX10" fmla="*/ 48260 w 74929"/>
                <a:gd name="connsiteY10" fmla="*/ 774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80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 150">
              <a:extLst>
                <a:ext uri="{FF2B5EF4-FFF2-40B4-BE49-F238E27FC236}">
                  <a16:creationId xmlns:a16="http://schemas.microsoft.com/office/drawing/2014/main" id="{7A3D6CEE-2E6A-CFAB-2626-88EF55411880}"/>
                </a:ext>
              </a:extLst>
            </p:cNvPr>
            <p:cNvSpPr/>
            <p:nvPr/>
          </p:nvSpPr>
          <p:spPr>
            <a:xfrm>
              <a:off x="833119" y="6264909"/>
              <a:ext cx="91440" cy="93980"/>
            </a:xfrm>
            <a:custGeom>
              <a:avLst/>
              <a:gdLst>
                <a:gd name="connsiteX0" fmla="*/ 91440 w 91440"/>
                <a:gd name="connsiteY0" fmla="*/ 46990 h 93980"/>
                <a:gd name="connsiteX1" fmla="*/ 45720 w 91440"/>
                <a:gd name="connsiteY1" fmla="*/ 93980 h 93980"/>
                <a:gd name="connsiteX2" fmla="*/ 0 w 91440"/>
                <a:gd name="connsiteY2" fmla="*/ 46990 h 93980"/>
                <a:gd name="connsiteX3" fmla="*/ 45720 w 91440"/>
                <a:gd name="connsiteY3" fmla="*/ 0 h 93980"/>
                <a:gd name="connsiteX4" fmla="*/ 91440 w 91440"/>
                <a:gd name="connsiteY4" fmla="*/ 46990 h 93980"/>
                <a:gd name="connsiteX5" fmla="*/ 74930 w 91440"/>
                <a:gd name="connsiteY5" fmla="*/ 46990 h 93980"/>
                <a:gd name="connsiteX6" fmla="*/ 44450 w 91440"/>
                <a:gd name="connsiteY6" fmla="*/ 15240 h 93980"/>
                <a:gd name="connsiteX7" fmla="*/ 15240 w 91440"/>
                <a:gd name="connsiteY7" fmla="*/ 46990 h 93980"/>
                <a:gd name="connsiteX8" fmla="*/ 44450 w 91440"/>
                <a:gd name="connsiteY8" fmla="*/ 78740 h 93980"/>
                <a:gd name="connsiteX9" fmla="*/ 74930 w 91440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604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 151">
              <a:extLst>
                <a:ext uri="{FF2B5EF4-FFF2-40B4-BE49-F238E27FC236}">
                  <a16:creationId xmlns:a16="http://schemas.microsoft.com/office/drawing/2014/main" id="{FD44BC3C-E78F-3072-DF63-1C6C15AE0937}"/>
                </a:ext>
              </a:extLst>
            </p:cNvPr>
            <p:cNvSpPr/>
            <p:nvPr/>
          </p:nvSpPr>
          <p:spPr>
            <a:xfrm>
              <a:off x="949960" y="6264909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 152">
              <a:extLst>
                <a:ext uri="{FF2B5EF4-FFF2-40B4-BE49-F238E27FC236}">
                  <a16:creationId xmlns:a16="http://schemas.microsoft.com/office/drawing/2014/main" id="{54486ECB-EDE2-ED97-C566-50F201060F78}"/>
                </a:ext>
              </a:extLst>
            </p:cNvPr>
            <p:cNvSpPr/>
            <p:nvPr/>
          </p:nvSpPr>
          <p:spPr>
            <a:xfrm>
              <a:off x="1052830" y="6264909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 153">
              <a:extLst>
                <a:ext uri="{FF2B5EF4-FFF2-40B4-BE49-F238E27FC236}">
                  <a16:creationId xmlns:a16="http://schemas.microsoft.com/office/drawing/2014/main" id="{3D6B6F19-BBBA-60CC-28BE-83266F0FC45C}"/>
                </a:ext>
              </a:extLst>
            </p:cNvPr>
            <p:cNvSpPr/>
            <p:nvPr/>
          </p:nvSpPr>
          <p:spPr>
            <a:xfrm>
              <a:off x="1137919" y="6230620"/>
              <a:ext cx="20319" cy="125729"/>
            </a:xfrm>
            <a:custGeom>
              <a:avLst/>
              <a:gdLst>
                <a:gd name="connsiteX0" fmla="*/ 10160 w 20319"/>
                <a:gd name="connsiteY0" fmla="*/ 0 h 125729"/>
                <a:gd name="connsiteX1" fmla="*/ 20320 w 20319"/>
                <a:gd name="connsiteY1" fmla="*/ 10160 h 125729"/>
                <a:gd name="connsiteX2" fmla="*/ 10160 w 20319"/>
                <a:gd name="connsiteY2" fmla="*/ 20320 h 125729"/>
                <a:gd name="connsiteX3" fmla="*/ 0 w 20319"/>
                <a:gd name="connsiteY3" fmla="*/ 10160 h 125729"/>
                <a:gd name="connsiteX4" fmla="*/ 10160 w 20319"/>
                <a:gd name="connsiteY4" fmla="*/ 0 h 125729"/>
                <a:gd name="connsiteX5" fmla="*/ 19050 w 20319"/>
                <a:gd name="connsiteY5" fmla="*/ 36830 h 125729"/>
                <a:gd name="connsiteX6" fmla="*/ 19050 w 20319"/>
                <a:gd name="connsiteY6" fmla="*/ 125730 h 125729"/>
                <a:gd name="connsiteX7" fmla="*/ 2540 w 20319"/>
                <a:gd name="connsiteY7" fmla="*/ 125730 h 125729"/>
                <a:gd name="connsiteX8" fmla="*/ 2540 w 20319"/>
                <a:gd name="connsiteY8" fmla="*/ 36830 h 125729"/>
                <a:gd name="connsiteX9" fmla="*/ 19050 w 20319"/>
                <a:gd name="connsiteY9" fmla="*/ 36830 h 12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572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6830"/>
                  </a:moveTo>
                  <a:lnTo>
                    <a:pt x="19050" y="125730"/>
                  </a:lnTo>
                  <a:lnTo>
                    <a:pt x="2540" y="125730"/>
                  </a:lnTo>
                  <a:lnTo>
                    <a:pt x="2540" y="36830"/>
                  </a:lnTo>
                  <a:lnTo>
                    <a:pt x="1905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 154">
              <a:extLst>
                <a:ext uri="{FF2B5EF4-FFF2-40B4-BE49-F238E27FC236}">
                  <a16:creationId xmlns:a16="http://schemas.microsoft.com/office/drawing/2014/main" id="{96621582-BCD3-EFD6-FB97-B5820836A348}"/>
                </a:ext>
              </a:extLst>
            </p:cNvPr>
            <p:cNvSpPr/>
            <p:nvPr/>
          </p:nvSpPr>
          <p:spPr>
            <a:xfrm>
              <a:off x="1182369" y="6264909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 155">
              <a:extLst>
                <a:ext uri="{FF2B5EF4-FFF2-40B4-BE49-F238E27FC236}">
                  <a16:creationId xmlns:a16="http://schemas.microsoft.com/office/drawing/2014/main" id="{799B9ACC-C6E9-872E-E41F-2140D005DF76}"/>
                </a:ext>
              </a:extLst>
            </p:cNvPr>
            <p:cNvSpPr/>
            <p:nvPr/>
          </p:nvSpPr>
          <p:spPr>
            <a:xfrm>
              <a:off x="1257300" y="6240779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0 w 60960"/>
                <a:gd name="connsiteY9" fmla="*/ 99060 h 116840"/>
                <a:gd name="connsiteX10" fmla="*/ 60960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 156">
              <a:extLst>
                <a:ext uri="{FF2B5EF4-FFF2-40B4-BE49-F238E27FC236}">
                  <a16:creationId xmlns:a16="http://schemas.microsoft.com/office/drawing/2014/main" id="{DFB53F02-8EDF-BA43-C573-2E3C165E60AE}"/>
                </a:ext>
              </a:extLst>
            </p:cNvPr>
            <p:cNvSpPr/>
            <p:nvPr/>
          </p:nvSpPr>
          <p:spPr>
            <a:xfrm>
              <a:off x="1329689" y="626490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4450 w 83820"/>
                <a:gd name="connsiteY10" fmla="*/ 13970 h 93980"/>
                <a:gd name="connsiteX11" fmla="*/ 19050 w 83820"/>
                <a:gd name="connsiteY11" fmla="*/ 38100 h 93980"/>
                <a:gd name="connsiteX12" fmla="*/ 68580 w 83820"/>
                <a:gd name="connsiteY12" fmla="*/ 38100 h 93980"/>
                <a:gd name="connsiteX13" fmla="*/ 4445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 157">
              <a:extLst>
                <a:ext uri="{FF2B5EF4-FFF2-40B4-BE49-F238E27FC236}">
                  <a16:creationId xmlns:a16="http://schemas.microsoft.com/office/drawing/2014/main" id="{C570285B-5BE2-785F-8122-C0FF47F28C10}"/>
                </a:ext>
              </a:extLst>
            </p:cNvPr>
            <p:cNvSpPr/>
            <p:nvPr/>
          </p:nvSpPr>
          <p:spPr>
            <a:xfrm>
              <a:off x="1438910" y="6264909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 158">
              <a:extLst>
                <a:ext uri="{FF2B5EF4-FFF2-40B4-BE49-F238E27FC236}">
                  <a16:creationId xmlns:a16="http://schemas.microsoft.com/office/drawing/2014/main" id="{6AE4DB24-B2AC-3211-9EA1-401A8CCCDFEB}"/>
                </a:ext>
              </a:extLst>
            </p:cNvPr>
            <p:cNvSpPr/>
            <p:nvPr/>
          </p:nvSpPr>
          <p:spPr>
            <a:xfrm>
              <a:off x="1536700" y="6240779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0 w 60960"/>
                <a:gd name="connsiteY9" fmla="*/ 99060 h 116840"/>
                <a:gd name="connsiteX10" fmla="*/ 60960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 159">
              <a:extLst>
                <a:ext uri="{FF2B5EF4-FFF2-40B4-BE49-F238E27FC236}">
                  <a16:creationId xmlns:a16="http://schemas.microsoft.com/office/drawing/2014/main" id="{10ABDA5A-DE1C-8E10-40EE-EB74CB0C470E}"/>
                </a:ext>
              </a:extLst>
            </p:cNvPr>
            <p:cNvSpPr/>
            <p:nvPr/>
          </p:nvSpPr>
          <p:spPr>
            <a:xfrm>
              <a:off x="1606550" y="6346190"/>
              <a:ext cx="27939" cy="36829"/>
            </a:xfrm>
            <a:custGeom>
              <a:avLst/>
              <a:gdLst>
                <a:gd name="connsiteX0" fmla="*/ 12700 w 27939"/>
                <a:gd name="connsiteY0" fmla="*/ 36830 h 36829"/>
                <a:gd name="connsiteX1" fmla="*/ 0 w 27939"/>
                <a:gd name="connsiteY1" fmla="*/ 36830 h 36829"/>
                <a:gd name="connsiteX2" fmla="*/ 11430 w 27939"/>
                <a:gd name="connsiteY2" fmla="*/ 0 h 36829"/>
                <a:gd name="connsiteX3" fmla="*/ 27940 w 27939"/>
                <a:gd name="connsiteY3" fmla="*/ 0 h 36829"/>
                <a:gd name="connsiteX4" fmla="*/ 13970 w 27939"/>
                <a:gd name="connsiteY4" fmla="*/ 36830 h 3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39" h="36829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40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 160">
              <a:extLst>
                <a:ext uri="{FF2B5EF4-FFF2-40B4-BE49-F238E27FC236}">
                  <a16:creationId xmlns:a16="http://schemas.microsoft.com/office/drawing/2014/main" id="{D53316CE-A820-8329-1B7A-8C6AC3C7E241}"/>
                </a:ext>
              </a:extLst>
            </p:cNvPr>
            <p:cNvSpPr/>
            <p:nvPr/>
          </p:nvSpPr>
          <p:spPr>
            <a:xfrm>
              <a:off x="1705610" y="6264909"/>
              <a:ext cx="87629" cy="130810"/>
            </a:xfrm>
            <a:custGeom>
              <a:avLst/>
              <a:gdLst>
                <a:gd name="connsiteX0" fmla="*/ 0 w 87629"/>
                <a:gd name="connsiteY0" fmla="*/ 2540 h 130810"/>
                <a:gd name="connsiteX1" fmla="*/ 15240 w 87629"/>
                <a:gd name="connsiteY1" fmla="*/ 2540 h 130810"/>
                <a:gd name="connsiteX2" fmla="*/ 15240 w 87629"/>
                <a:gd name="connsiteY2" fmla="*/ 11430 h 130810"/>
                <a:gd name="connsiteX3" fmla="*/ 15240 w 87629"/>
                <a:gd name="connsiteY3" fmla="*/ 17780 h 130810"/>
                <a:gd name="connsiteX4" fmla="*/ 15240 w 87629"/>
                <a:gd name="connsiteY4" fmla="*/ 17780 h 130810"/>
                <a:gd name="connsiteX5" fmla="*/ 46990 w 87629"/>
                <a:gd name="connsiteY5" fmla="*/ 0 h 130810"/>
                <a:gd name="connsiteX6" fmla="*/ 87630 w 87629"/>
                <a:gd name="connsiteY6" fmla="*/ 46990 h 130810"/>
                <a:gd name="connsiteX7" fmla="*/ 46990 w 87629"/>
                <a:gd name="connsiteY7" fmla="*/ 93980 h 130810"/>
                <a:gd name="connsiteX8" fmla="*/ 16510 w 87629"/>
                <a:gd name="connsiteY8" fmla="*/ 76200 h 130810"/>
                <a:gd name="connsiteX9" fmla="*/ 16510 w 87629"/>
                <a:gd name="connsiteY9" fmla="*/ 76200 h 130810"/>
                <a:gd name="connsiteX10" fmla="*/ 16510 w 87629"/>
                <a:gd name="connsiteY10" fmla="*/ 83820 h 130810"/>
                <a:gd name="connsiteX11" fmla="*/ 16510 w 87629"/>
                <a:gd name="connsiteY11" fmla="*/ 130810 h 130810"/>
                <a:gd name="connsiteX12" fmla="*/ 0 w 87629"/>
                <a:gd name="connsiteY12" fmla="*/ 130810 h 130810"/>
                <a:gd name="connsiteX13" fmla="*/ 0 w 87629"/>
                <a:gd name="connsiteY13" fmla="*/ 2540 h 130810"/>
                <a:gd name="connsiteX14" fmla="*/ 71120 w 87629"/>
                <a:gd name="connsiteY14" fmla="*/ 46990 h 130810"/>
                <a:gd name="connsiteX15" fmla="*/ 43180 w 87629"/>
                <a:gd name="connsiteY15" fmla="*/ 15240 h 130810"/>
                <a:gd name="connsiteX16" fmla="*/ 15240 w 87629"/>
                <a:gd name="connsiteY16" fmla="*/ 46990 h 130810"/>
                <a:gd name="connsiteX17" fmla="*/ 43180 w 87629"/>
                <a:gd name="connsiteY17" fmla="*/ 78740 h 130810"/>
                <a:gd name="connsiteX18" fmla="*/ 71120 w 87629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1120" y="46990"/>
                  </a:moveTo>
                  <a:cubicBezTo>
                    <a:pt x="71120" y="27940"/>
                    <a:pt x="59690" y="15240"/>
                    <a:pt x="43180" y="15240"/>
                  </a:cubicBezTo>
                  <a:cubicBezTo>
                    <a:pt x="26670" y="15240"/>
                    <a:pt x="15240" y="25400"/>
                    <a:pt x="15240" y="46990"/>
                  </a:cubicBezTo>
                  <a:cubicBezTo>
                    <a:pt x="15240" y="68580"/>
                    <a:pt x="29210" y="78740"/>
                    <a:pt x="43180" y="78740"/>
                  </a:cubicBezTo>
                  <a:cubicBezTo>
                    <a:pt x="57150" y="78740"/>
                    <a:pt x="71120" y="66040"/>
                    <a:pt x="7112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 161">
              <a:extLst>
                <a:ext uri="{FF2B5EF4-FFF2-40B4-BE49-F238E27FC236}">
                  <a16:creationId xmlns:a16="http://schemas.microsoft.com/office/drawing/2014/main" id="{93F12DC0-6927-7B8D-93EB-5CDA28F0AB3C}"/>
                </a:ext>
              </a:extLst>
            </p:cNvPr>
            <p:cNvSpPr/>
            <p:nvPr/>
          </p:nvSpPr>
          <p:spPr>
            <a:xfrm>
              <a:off x="1812289" y="6264909"/>
              <a:ext cx="91439" cy="93980"/>
            </a:xfrm>
            <a:custGeom>
              <a:avLst/>
              <a:gdLst>
                <a:gd name="connsiteX0" fmla="*/ 91440 w 91439"/>
                <a:gd name="connsiteY0" fmla="*/ 46990 h 93980"/>
                <a:gd name="connsiteX1" fmla="*/ 45720 w 91439"/>
                <a:gd name="connsiteY1" fmla="*/ 93980 h 93980"/>
                <a:gd name="connsiteX2" fmla="*/ 0 w 91439"/>
                <a:gd name="connsiteY2" fmla="*/ 46990 h 93980"/>
                <a:gd name="connsiteX3" fmla="*/ 45720 w 91439"/>
                <a:gd name="connsiteY3" fmla="*/ 0 h 93980"/>
                <a:gd name="connsiteX4" fmla="*/ 91440 w 91439"/>
                <a:gd name="connsiteY4" fmla="*/ 46990 h 93980"/>
                <a:gd name="connsiteX5" fmla="*/ 76200 w 91439"/>
                <a:gd name="connsiteY5" fmla="*/ 46990 h 93980"/>
                <a:gd name="connsiteX6" fmla="*/ 45720 w 91439"/>
                <a:gd name="connsiteY6" fmla="*/ 15240 h 93980"/>
                <a:gd name="connsiteX7" fmla="*/ 16510 w 91439"/>
                <a:gd name="connsiteY7" fmla="*/ 46990 h 93980"/>
                <a:gd name="connsiteX8" fmla="*/ 45720 w 91439"/>
                <a:gd name="connsiteY8" fmla="*/ 78740 h 93980"/>
                <a:gd name="connsiteX9" fmla="*/ 76200 w 91439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604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 162">
              <a:extLst>
                <a:ext uri="{FF2B5EF4-FFF2-40B4-BE49-F238E27FC236}">
                  <a16:creationId xmlns:a16="http://schemas.microsoft.com/office/drawing/2014/main" id="{352B65BF-7AD9-E808-1127-A23CB570046C}"/>
                </a:ext>
              </a:extLst>
            </p:cNvPr>
            <p:cNvSpPr/>
            <p:nvPr/>
          </p:nvSpPr>
          <p:spPr>
            <a:xfrm>
              <a:off x="1922779" y="6264909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 163">
              <a:extLst>
                <a:ext uri="{FF2B5EF4-FFF2-40B4-BE49-F238E27FC236}">
                  <a16:creationId xmlns:a16="http://schemas.microsoft.com/office/drawing/2014/main" id="{94BAEC79-6D95-7E13-7ED0-21236A099B9C}"/>
                </a:ext>
              </a:extLst>
            </p:cNvPr>
            <p:cNvSpPr/>
            <p:nvPr/>
          </p:nvSpPr>
          <p:spPr>
            <a:xfrm>
              <a:off x="2006600" y="6230620"/>
              <a:ext cx="20320" cy="125729"/>
            </a:xfrm>
            <a:custGeom>
              <a:avLst/>
              <a:gdLst>
                <a:gd name="connsiteX0" fmla="*/ 10160 w 20320"/>
                <a:gd name="connsiteY0" fmla="*/ 0 h 125729"/>
                <a:gd name="connsiteX1" fmla="*/ 20320 w 20320"/>
                <a:gd name="connsiteY1" fmla="*/ 10160 h 125729"/>
                <a:gd name="connsiteX2" fmla="*/ 10160 w 20320"/>
                <a:gd name="connsiteY2" fmla="*/ 20320 h 125729"/>
                <a:gd name="connsiteX3" fmla="*/ 0 w 20320"/>
                <a:gd name="connsiteY3" fmla="*/ 10160 h 125729"/>
                <a:gd name="connsiteX4" fmla="*/ 10160 w 20320"/>
                <a:gd name="connsiteY4" fmla="*/ 0 h 125729"/>
                <a:gd name="connsiteX5" fmla="*/ 19050 w 20320"/>
                <a:gd name="connsiteY5" fmla="*/ 36830 h 125729"/>
                <a:gd name="connsiteX6" fmla="*/ 19050 w 20320"/>
                <a:gd name="connsiteY6" fmla="*/ 125730 h 125729"/>
                <a:gd name="connsiteX7" fmla="*/ 2540 w 20320"/>
                <a:gd name="connsiteY7" fmla="*/ 125730 h 125729"/>
                <a:gd name="connsiteX8" fmla="*/ 2540 w 20320"/>
                <a:gd name="connsiteY8" fmla="*/ 36830 h 125729"/>
                <a:gd name="connsiteX9" fmla="*/ 19050 w 20320"/>
                <a:gd name="connsiteY9" fmla="*/ 36830 h 12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572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6830"/>
                  </a:moveTo>
                  <a:lnTo>
                    <a:pt x="19050" y="125730"/>
                  </a:lnTo>
                  <a:lnTo>
                    <a:pt x="2540" y="125730"/>
                  </a:lnTo>
                  <a:lnTo>
                    <a:pt x="2540" y="36830"/>
                  </a:lnTo>
                  <a:lnTo>
                    <a:pt x="1905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068E2D33-624D-3CE1-7B36-8EC63493CBCF}"/>
                </a:ext>
              </a:extLst>
            </p:cNvPr>
            <p:cNvSpPr/>
            <p:nvPr/>
          </p:nvSpPr>
          <p:spPr>
            <a:xfrm>
              <a:off x="2045970" y="624077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 165">
              <a:extLst>
                <a:ext uri="{FF2B5EF4-FFF2-40B4-BE49-F238E27FC236}">
                  <a16:creationId xmlns:a16="http://schemas.microsoft.com/office/drawing/2014/main" id="{75938330-DE23-737C-E93B-D0578776D8C1}"/>
                </a:ext>
              </a:extLst>
            </p:cNvPr>
            <p:cNvSpPr/>
            <p:nvPr/>
          </p:nvSpPr>
          <p:spPr>
            <a:xfrm>
              <a:off x="2124710" y="6230620"/>
              <a:ext cx="20319" cy="125729"/>
            </a:xfrm>
            <a:custGeom>
              <a:avLst/>
              <a:gdLst>
                <a:gd name="connsiteX0" fmla="*/ 10160 w 20319"/>
                <a:gd name="connsiteY0" fmla="*/ 0 h 125729"/>
                <a:gd name="connsiteX1" fmla="*/ 20320 w 20319"/>
                <a:gd name="connsiteY1" fmla="*/ 10160 h 125729"/>
                <a:gd name="connsiteX2" fmla="*/ 10160 w 20319"/>
                <a:gd name="connsiteY2" fmla="*/ 20320 h 125729"/>
                <a:gd name="connsiteX3" fmla="*/ 0 w 20319"/>
                <a:gd name="connsiteY3" fmla="*/ 10160 h 125729"/>
                <a:gd name="connsiteX4" fmla="*/ 10160 w 20319"/>
                <a:gd name="connsiteY4" fmla="*/ 0 h 125729"/>
                <a:gd name="connsiteX5" fmla="*/ 17780 w 20319"/>
                <a:gd name="connsiteY5" fmla="*/ 36830 h 125729"/>
                <a:gd name="connsiteX6" fmla="*/ 17780 w 20319"/>
                <a:gd name="connsiteY6" fmla="*/ 125730 h 125729"/>
                <a:gd name="connsiteX7" fmla="*/ 1270 w 20319"/>
                <a:gd name="connsiteY7" fmla="*/ 125730 h 125729"/>
                <a:gd name="connsiteX8" fmla="*/ 1270 w 20319"/>
                <a:gd name="connsiteY8" fmla="*/ 36830 h 125729"/>
                <a:gd name="connsiteX9" fmla="*/ 17780 w 20319"/>
                <a:gd name="connsiteY9" fmla="*/ 36830 h 12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572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6830"/>
                  </a:moveTo>
                  <a:lnTo>
                    <a:pt x="17780" y="125730"/>
                  </a:lnTo>
                  <a:lnTo>
                    <a:pt x="1270" y="125730"/>
                  </a:lnTo>
                  <a:lnTo>
                    <a:pt x="1270" y="36830"/>
                  </a:lnTo>
                  <a:lnTo>
                    <a:pt x="1778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 166">
              <a:extLst>
                <a:ext uri="{FF2B5EF4-FFF2-40B4-BE49-F238E27FC236}">
                  <a16:creationId xmlns:a16="http://schemas.microsoft.com/office/drawing/2014/main" id="{A05E91D0-FBA7-F4D5-E540-5EA602C6759A}"/>
                </a:ext>
              </a:extLst>
            </p:cNvPr>
            <p:cNvSpPr/>
            <p:nvPr/>
          </p:nvSpPr>
          <p:spPr>
            <a:xfrm>
              <a:off x="2160270" y="6267450"/>
              <a:ext cx="88900" cy="91440"/>
            </a:xfrm>
            <a:custGeom>
              <a:avLst/>
              <a:gdLst>
                <a:gd name="connsiteX0" fmla="*/ 87630 w 88900"/>
                <a:gd name="connsiteY0" fmla="*/ 0 h 91440"/>
                <a:gd name="connsiteX1" fmla="*/ 48260 w 88900"/>
                <a:gd name="connsiteY1" fmla="*/ 91440 h 91440"/>
                <a:gd name="connsiteX2" fmla="*/ 39370 w 88900"/>
                <a:gd name="connsiteY2" fmla="*/ 91440 h 91440"/>
                <a:gd name="connsiteX3" fmla="*/ 0 w 88900"/>
                <a:gd name="connsiteY3" fmla="*/ 0 h 91440"/>
                <a:gd name="connsiteX4" fmla="*/ 17780 w 88900"/>
                <a:gd name="connsiteY4" fmla="*/ 0 h 91440"/>
                <a:gd name="connsiteX5" fmla="*/ 44450 w 88900"/>
                <a:gd name="connsiteY5" fmla="*/ 64770 h 91440"/>
                <a:gd name="connsiteX6" fmla="*/ 71120 w 88900"/>
                <a:gd name="connsiteY6" fmla="*/ 0 h 91440"/>
                <a:gd name="connsiteX7" fmla="*/ 88900 w 88900"/>
                <a:gd name="connsiteY7" fmla="*/ 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900" h="91440">
                  <a:moveTo>
                    <a:pt x="87630" y="0"/>
                  </a:moveTo>
                  <a:lnTo>
                    <a:pt x="48260" y="91440"/>
                  </a:lnTo>
                  <a:lnTo>
                    <a:pt x="39370" y="91440"/>
                  </a:lnTo>
                  <a:lnTo>
                    <a:pt x="0" y="0"/>
                  </a:lnTo>
                  <a:lnTo>
                    <a:pt x="17780" y="0"/>
                  </a:lnTo>
                  <a:cubicBezTo>
                    <a:pt x="26670" y="21590"/>
                    <a:pt x="36830" y="44450"/>
                    <a:pt x="44450" y="64770"/>
                  </a:cubicBezTo>
                  <a:cubicBezTo>
                    <a:pt x="52070" y="44450"/>
                    <a:pt x="62230" y="21590"/>
                    <a:pt x="71120" y="0"/>
                  </a:cubicBezTo>
                  <a:lnTo>
                    <a:pt x="889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 167">
              <a:extLst>
                <a:ext uri="{FF2B5EF4-FFF2-40B4-BE49-F238E27FC236}">
                  <a16:creationId xmlns:a16="http://schemas.microsoft.com/office/drawing/2014/main" id="{BBD90C3E-8D84-031F-FD50-37143BADD8BE}"/>
                </a:ext>
              </a:extLst>
            </p:cNvPr>
            <p:cNvSpPr/>
            <p:nvPr/>
          </p:nvSpPr>
          <p:spPr>
            <a:xfrm>
              <a:off x="2256789" y="626490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3180 w 83820"/>
                <a:gd name="connsiteY10" fmla="*/ 13970 h 93980"/>
                <a:gd name="connsiteX11" fmla="*/ 17780 w 83820"/>
                <a:gd name="connsiteY11" fmla="*/ 38100 h 93980"/>
                <a:gd name="connsiteX12" fmla="*/ 67310 w 83820"/>
                <a:gd name="connsiteY12" fmla="*/ 38100 h 93980"/>
                <a:gd name="connsiteX13" fmla="*/ 4318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 168">
              <a:extLst>
                <a:ext uri="{FF2B5EF4-FFF2-40B4-BE49-F238E27FC236}">
                  <a16:creationId xmlns:a16="http://schemas.microsoft.com/office/drawing/2014/main" id="{75CB054D-BA12-23E0-BD88-4DCAE48CB00C}"/>
                </a:ext>
              </a:extLst>
            </p:cNvPr>
            <p:cNvSpPr/>
            <p:nvPr/>
          </p:nvSpPr>
          <p:spPr>
            <a:xfrm>
              <a:off x="2350770" y="6346190"/>
              <a:ext cx="27939" cy="36829"/>
            </a:xfrm>
            <a:custGeom>
              <a:avLst/>
              <a:gdLst>
                <a:gd name="connsiteX0" fmla="*/ 12700 w 27939"/>
                <a:gd name="connsiteY0" fmla="*/ 36830 h 36829"/>
                <a:gd name="connsiteX1" fmla="*/ 0 w 27939"/>
                <a:gd name="connsiteY1" fmla="*/ 36830 h 36829"/>
                <a:gd name="connsiteX2" fmla="*/ 11430 w 27939"/>
                <a:gd name="connsiteY2" fmla="*/ 0 h 36829"/>
                <a:gd name="connsiteX3" fmla="*/ 27940 w 27939"/>
                <a:gd name="connsiteY3" fmla="*/ 0 h 36829"/>
                <a:gd name="connsiteX4" fmla="*/ 13970 w 27939"/>
                <a:gd name="connsiteY4" fmla="*/ 36830 h 3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39" h="36829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40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 169">
              <a:extLst>
                <a:ext uri="{FF2B5EF4-FFF2-40B4-BE49-F238E27FC236}">
                  <a16:creationId xmlns:a16="http://schemas.microsoft.com/office/drawing/2014/main" id="{C805F850-E245-53AF-A576-D9A749FC80DC}"/>
                </a:ext>
              </a:extLst>
            </p:cNvPr>
            <p:cNvSpPr/>
            <p:nvPr/>
          </p:nvSpPr>
          <p:spPr>
            <a:xfrm>
              <a:off x="2440939" y="6264909"/>
              <a:ext cx="73660" cy="93980"/>
            </a:xfrm>
            <a:custGeom>
              <a:avLst/>
              <a:gdLst>
                <a:gd name="connsiteX0" fmla="*/ 5080 w 73660"/>
                <a:gd name="connsiteY0" fmla="*/ 6350 h 93980"/>
                <a:gd name="connsiteX1" fmla="*/ 36830 w 73660"/>
                <a:gd name="connsiteY1" fmla="*/ 0 h 93980"/>
                <a:gd name="connsiteX2" fmla="*/ 73660 w 73660"/>
                <a:gd name="connsiteY2" fmla="*/ 34290 h 93980"/>
                <a:gd name="connsiteX3" fmla="*/ 73660 w 73660"/>
                <a:gd name="connsiteY3" fmla="*/ 91440 h 93980"/>
                <a:gd name="connsiteX4" fmla="*/ 58420 w 73660"/>
                <a:gd name="connsiteY4" fmla="*/ 91440 h 93980"/>
                <a:gd name="connsiteX5" fmla="*/ 58420 w 73660"/>
                <a:gd name="connsiteY5" fmla="*/ 81280 h 93980"/>
                <a:gd name="connsiteX6" fmla="*/ 58420 w 73660"/>
                <a:gd name="connsiteY6" fmla="*/ 73660 h 93980"/>
                <a:gd name="connsiteX7" fmla="*/ 58420 w 73660"/>
                <a:gd name="connsiteY7" fmla="*/ 73660 h 93980"/>
                <a:gd name="connsiteX8" fmla="*/ 27940 w 73660"/>
                <a:gd name="connsiteY8" fmla="*/ 93980 h 93980"/>
                <a:gd name="connsiteX9" fmla="*/ 0 w 73660"/>
                <a:gd name="connsiteY9" fmla="*/ 67310 h 93980"/>
                <a:gd name="connsiteX10" fmla="*/ 58420 w 73660"/>
                <a:gd name="connsiteY10" fmla="*/ 39370 h 93980"/>
                <a:gd name="connsiteX11" fmla="*/ 58420 w 73660"/>
                <a:gd name="connsiteY11" fmla="*/ 34290 h 93980"/>
                <a:gd name="connsiteX12" fmla="*/ 35560 w 73660"/>
                <a:gd name="connsiteY12" fmla="*/ 13970 h 93980"/>
                <a:gd name="connsiteX13" fmla="*/ 6350 w 73660"/>
                <a:gd name="connsiteY13" fmla="*/ 21590 h 93980"/>
                <a:gd name="connsiteX14" fmla="*/ 6350 w 73660"/>
                <a:gd name="connsiteY14" fmla="*/ 6350 h 93980"/>
                <a:gd name="connsiteX15" fmla="*/ 57150 w 73660"/>
                <a:gd name="connsiteY15" fmla="*/ 50800 h 93980"/>
                <a:gd name="connsiteX16" fmla="*/ 16510 w 73660"/>
                <a:gd name="connsiteY16" fmla="*/ 66040 h 93980"/>
                <a:gd name="connsiteX17" fmla="*/ 30480 w 73660"/>
                <a:gd name="connsiteY17" fmla="*/ 78740 h 93980"/>
                <a:gd name="connsiteX18" fmla="*/ 57150 w 73660"/>
                <a:gd name="connsiteY18" fmla="*/ 4953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 170">
              <a:extLst>
                <a:ext uri="{FF2B5EF4-FFF2-40B4-BE49-F238E27FC236}">
                  <a16:creationId xmlns:a16="http://schemas.microsoft.com/office/drawing/2014/main" id="{F195523F-5C8F-F7C0-E20B-C48B2ACDCDB8}"/>
                </a:ext>
              </a:extLst>
            </p:cNvPr>
            <p:cNvSpPr/>
            <p:nvPr/>
          </p:nvSpPr>
          <p:spPr>
            <a:xfrm>
              <a:off x="2545079" y="6264909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 171">
              <a:extLst>
                <a:ext uri="{FF2B5EF4-FFF2-40B4-BE49-F238E27FC236}">
                  <a16:creationId xmlns:a16="http://schemas.microsoft.com/office/drawing/2014/main" id="{CB2CD276-F2F5-B69C-340C-FF57D9393963}"/>
                </a:ext>
              </a:extLst>
            </p:cNvPr>
            <p:cNvSpPr/>
            <p:nvPr/>
          </p:nvSpPr>
          <p:spPr>
            <a:xfrm>
              <a:off x="2649220" y="6228079"/>
              <a:ext cx="87629" cy="130810"/>
            </a:xfrm>
            <a:custGeom>
              <a:avLst/>
              <a:gdLst>
                <a:gd name="connsiteX0" fmla="*/ 87630 w 87629"/>
                <a:gd name="connsiteY0" fmla="*/ 128270 h 130810"/>
                <a:gd name="connsiteX1" fmla="*/ 72390 w 87629"/>
                <a:gd name="connsiteY1" fmla="*/ 128270 h 130810"/>
                <a:gd name="connsiteX2" fmla="*/ 72390 w 87629"/>
                <a:gd name="connsiteY2" fmla="*/ 118110 h 130810"/>
                <a:gd name="connsiteX3" fmla="*/ 72390 w 87629"/>
                <a:gd name="connsiteY3" fmla="*/ 111760 h 130810"/>
                <a:gd name="connsiteX4" fmla="*/ 72390 w 87629"/>
                <a:gd name="connsiteY4" fmla="*/ 111760 h 130810"/>
                <a:gd name="connsiteX5" fmla="*/ 40640 w 87629"/>
                <a:gd name="connsiteY5" fmla="*/ 130810 h 130810"/>
                <a:gd name="connsiteX6" fmla="*/ 0 w 87629"/>
                <a:gd name="connsiteY6" fmla="*/ 83820 h 130810"/>
                <a:gd name="connsiteX7" fmla="*/ 40640 w 87629"/>
                <a:gd name="connsiteY7" fmla="*/ 36830 h 130810"/>
                <a:gd name="connsiteX8" fmla="*/ 71120 w 87629"/>
                <a:gd name="connsiteY8" fmla="*/ 53340 h 130810"/>
                <a:gd name="connsiteX9" fmla="*/ 71120 w 87629"/>
                <a:gd name="connsiteY9" fmla="*/ 53340 h 130810"/>
                <a:gd name="connsiteX10" fmla="*/ 71120 w 87629"/>
                <a:gd name="connsiteY10" fmla="*/ 45720 h 130810"/>
                <a:gd name="connsiteX11" fmla="*/ 71120 w 87629"/>
                <a:gd name="connsiteY11" fmla="*/ 0 h 130810"/>
                <a:gd name="connsiteX12" fmla="*/ 87630 w 87629"/>
                <a:gd name="connsiteY12" fmla="*/ 0 h 130810"/>
                <a:gd name="connsiteX13" fmla="*/ 87630 w 87629"/>
                <a:gd name="connsiteY13" fmla="*/ 128270 h 130810"/>
                <a:gd name="connsiteX14" fmla="*/ 15240 w 87629"/>
                <a:gd name="connsiteY14" fmla="*/ 83820 h 130810"/>
                <a:gd name="connsiteX15" fmla="*/ 43180 w 87629"/>
                <a:gd name="connsiteY15" fmla="*/ 115570 h 130810"/>
                <a:gd name="connsiteX16" fmla="*/ 71120 w 87629"/>
                <a:gd name="connsiteY16" fmla="*/ 83820 h 130810"/>
                <a:gd name="connsiteX17" fmla="*/ 43180 w 87629"/>
                <a:gd name="connsiteY17" fmla="*/ 52070 h 130810"/>
                <a:gd name="connsiteX18" fmla="*/ 1524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 172">
              <a:extLst>
                <a:ext uri="{FF2B5EF4-FFF2-40B4-BE49-F238E27FC236}">
                  <a16:creationId xmlns:a16="http://schemas.microsoft.com/office/drawing/2014/main" id="{D99EA7D9-064D-5E05-E8E4-43E973CE8783}"/>
                </a:ext>
              </a:extLst>
            </p:cNvPr>
            <p:cNvSpPr/>
            <p:nvPr/>
          </p:nvSpPr>
          <p:spPr>
            <a:xfrm>
              <a:off x="2813050" y="6230620"/>
              <a:ext cx="20320" cy="125729"/>
            </a:xfrm>
            <a:custGeom>
              <a:avLst/>
              <a:gdLst>
                <a:gd name="connsiteX0" fmla="*/ 10160 w 20320"/>
                <a:gd name="connsiteY0" fmla="*/ 0 h 125729"/>
                <a:gd name="connsiteX1" fmla="*/ 20320 w 20320"/>
                <a:gd name="connsiteY1" fmla="*/ 10160 h 125729"/>
                <a:gd name="connsiteX2" fmla="*/ 10160 w 20320"/>
                <a:gd name="connsiteY2" fmla="*/ 20320 h 125729"/>
                <a:gd name="connsiteX3" fmla="*/ 0 w 20320"/>
                <a:gd name="connsiteY3" fmla="*/ 10160 h 125729"/>
                <a:gd name="connsiteX4" fmla="*/ 10160 w 20320"/>
                <a:gd name="connsiteY4" fmla="*/ 0 h 125729"/>
                <a:gd name="connsiteX5" fmla="*/ 19050 w 20320"/>
                <a:gd name="connsiteY5" fmla="*/ 36830 h 125729"/>
                <a:gd name="connsiteX6" fmla="*/ 19050 w 20320"/>
                <a:gd name="connsiteY6" fmla="*/ 125730 h 125729"/>
                <a:gd name="connsiteX7" fmla="*/ 2540 w 20320"/>
                <a:gd name="connsiteY7" fmla="*/ 125730 h 125729"/>
                <a:gd name="connsiteX8" fmla="*/ 2540 w 20320"/>
                <a:gd name="connsiteY8" fmla="*/ 36830 h 125729"/>
                <a:gd name="connsiteX9" fmla="*/ 19050 w 20320"/>
                <a:gd name="connsiteY9" fmla="*/ 36830 h 12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572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6830"/>
                  </a:moveTo>
                  <a:lnTo>
                    <a:pt x="19050" y="125730"/>
                  </a:lnTo>
                  <a:lnTo>
                    <a:pt x="2540" y="125730"/>
                  </a:lnTo>
                  <a:lnTo>
                    <a:pt x="2540" y="36830"/>
                  </a:lnTo>
                  <a:lnTo>
                    <a:pt x="1905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 173">
              <a:extLst>
                <a:ext uri="{FF2B5EF4-FFF2-40B4-BE49-F238E27FC236}">
                  <a16:creationId xmlns:a16="http://schemas.microsoft.com/office/drawing/2014/main" id="{6BC2BF43-BA6B-C1F5-BA50-ED9139B1262B}"/>
                </a:ext>
              </a:extLst>
            </p:cNvPr>
            <p:cNvSpPr/>
            <p:nvPr/>
          </p:nvSpPr>
          <p:spPr>
            <a:xfrm>
              <a:off x="2865120" y="6264909"/>
              <a:ext cx="137159" cy="91440"/>
            </a:xfrm>
            <a:custGeom>
              <a:avLst/>
              <a:gdLst>
                <a:gd name="connsiteX0" fmla="*/ 15240 w 137159"/>
                <a:gd name="connsiteY0" fmla="*/ 2540 h 91440"/>
                <a:gd name="connsiteX1" fmla="*/ 15240 w 137159"/>
                <a:gd name="connsiteY1" fmla="*/ 15240 h 91440"/>
                <a:gd name="connsiteX2" fmla="*/ 15240 w 137159"/>
                <a:gd name="connsiteY2" fmla="*/ 21590 h 91440"/>
                <a:gd name="connsiteX3" fmla="*/ 15240 w 137159"/>
                <a:gd name="connsiteY3" fmla="*/ 21590 h 91440"/>
                <a:gd name="connsiteX4" fmla="*/ 48260 w 137159"/>
                <a:gd name="connsiteY4" fmla="*/ 0 h 91440"/>
                <a:gd name="connsiteX5" fmla="*/ 74930 w 137159"/>
                <a:gd name="connsiteY5" fmla="*/ 20320 h 91440"/>
                <a:gd name="connsiteX6" fmla="*/ 74930 w 137159"/>
                <a:gd name="connsiteY6" fmla="*/ 20320 h 91440"/>
                <a:gd name="connsiteX7" fmla="*/ 105410 w 137159"/>
                <a:gd name="connsiteY7" fmla="*/ 0 h 91440"/>
                <a:gd name="connsiteX8" fmla="*/ 137160 w 137159"/>
                <a:gd name="connsiteY8" fmla="*/ 35560 h 91440"/>
                <a:gd name="connsiteX9" fmla="*/ 137160 w 137159"/>
                <a:gd name="connsiteY9" fmla="*/ 91440 h 91440"/>
                <a:gd name="connsiteX10" fmla="*/ 120650 w 137159"/>
                <a:gd name="connsiteY10" fmla="*/ 91440 h 91440"/>
                <a:gd name="connsiteX11" fmla="*/ 120650 w 137159"/>
                <a:gd name="connsiteY11" fmla="*/ 39370 h 91440"/>
                <a:gd name="connsiteX12" fmla="*/ 104140 w 137159"/>
                <a:gd name="connsiteY12" fmla="*/ 16510 h 91440"/>
                <a:gd name="connsiteX13" fmla="*/ 77470 w 137159"/>
                <a:gd name="connsiteY13" fmla="*/ 50800 h 91440"/>
                <a:gd name="connsiteX14" fmla="*/ 77470 w 137159"/>
                <a:gd name="connsiteY14" fmla="*/ 91440 h 91440"/>
                <a:gd name="connsiteX15" fmla="*/ 60960 w 137159"/>
                <a:gd name="connsiteY15" fmla="*/ 91440 h 91440"/>
                <a:gd name="connsiteX16" fmla="*/ 60960 w 137159"/>
                <a:gd name="connsiteY16" fmla="*/ 38100 h 91440"/>
                <a:gd name="connsiteX17" fmla="*/ 44450 w 137159"/>
                <a:gd name="connsiteY17" fmla="*/ 15240 h 91440"/>
                <a:gd name="connsiteX18" fmla="*/ 16510 w 137159"/>
                <a:gd name="connsiteY18" fmla="*/ 49530 h 91440"/>
                <a:gd name="connsiteX19" fmla="*/ 16510 w 137159"/>
                <a:gd name="connsiteY19" fmla="*/ 90170 h 91440"/>
                <a:gd name="connsiteX20" fmla="*/ 0 w 137159"/>
                <a:gd name="connsiteY20" fmla="*/ 90170 h 91440"/>
                <a:gd name="connsiteX21" fmla="*/ 0 w 137159"/>
                <a:gd name="connsiteY21" fmla="*/ 1270 h 91440"/>
                <a:gd name="connsiteX22" fmla="*/ 15240 w 137159"/>
                <a:gd name="connsiteY22" fmla="*/ 12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5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 174">
              <a:extLst>
                <a:ext uri="{FF2B5EF4-FFF2-40B4-BE49-F238E27FC236}">
                  <a16:creationId xmlns:a16="http://schemas.microsoft.com/office/drawing/2014/main" id="{5B9A4648-D023-4079-EE47-AD26AE513C37}"/>
                </a:ext>
              </a:extLst>
            </p:cNvPr>
            <p:cNvSpPr/>
            <p:nvPr/>
          </p:nvSpPr>
          <p:spPr>
            <a:xfrm>
              <a:off x="3032760" y="6264909"/>
              <a:ext cx="87629" cy="130810"/>
            </a:xfrm>
            <a:custGeom>
              <a:avLst/>
              <a:gdLst>
                <a:gd name="connsiteX0" fmla="*/ 0 w 87629"/>
                <a:gd name="connsiteY0" fmla="*/ 2540 h 130810"/>
                <a:gd name="connsiteX1" fmla="*/ 15240 w 87629"/>
                <a:gd name="connsiteY1" fmla="*/ 2540 h 130810"/>
                <a:gd name="connsiteX2" fmla="*/ 15240 w 87629"/>
                <a:gd name="connsiteY2" fmla="*/ 11430 h 130810"/>
                <a:gd name="connsiteX3" fmla="*/ 15240 w 87629"/>
                <a:gd name="connsiteY3" fmla="*/ 17780 h 130810"/>
                <a:gd name="connsiteX4" fmla="*/ 15240 w 87629"/>
                <a:gd name="connsiteY4" fmla="*/ 17780 h 130810"/>
                <a:gd name="connsiteX5" fmla="*/ 46990 w 87629"/>
                <a:gd name="connsiteY5" fmla="*/ 0 h 130810"/>
                <a:gd name="connsiteX6" fmla="*/ 87630 w 87629"/>
                <a:gd name="connsiteY6" fmla="*/ 46990 h 130810"/>
                <a:gd name="connsiteX7" fmla="*/ 46990 w 87629"/>
                <a:gd name="connsiteY7" fmla="*/ 93980 h 130810"/>
                <a:gd name="connsiteX8" fmla="*/ 16510 w 87629"/>
                <a:gd name="connsiteY8" fmla="*/ 76200 h 130810"/>
                <a:gd name="connsiteX9" fmla="*/ 16510 w 87629"/>
                <a:gd name="connsiteY9" fmla="*/ 76200 h 130810"/>
                <a:gd name="connsiteX10" fmla="*/ 16510 w 87629"/>
                <a:gd name="connsiteY10" fmla="*/ 83820 h 130810"/>
                <a:gd name="connsiteX11" fmla="*/ 16510 w 87629"/>
                <a:gd name="connsiteY11" fmla="*/ 130810 h 130810"/>
                <a:gd name="connsiteX12" fmla="*/ 0 w 87629"/>
                <a:gd name="connsiteY12" fmla="*/ 130810 h 130810"/>
                <a:gd name="connsiteX13" fmla="*/ 0 w 87629"/>
                <a:gd name="connsiteY13" fmla="*/ 2540 h 130810"/>
                <a:gd name="connsiteX14" fmla="*/ 72390 w 87629"/>
                <a:gd name="connsiteY14" fmla="*/ 46990 h 130810"/>
                <a:gd name="connsiteX15" fmla="*/ 44450 w 87629"/>
                <a:gd name="connsiteY15" fmla="*/ 15240 h 130810"/>
                <a:gd name="connsiteX16" fmla="*/ 16510 w 87629"/>
                <a:gd name="connsiteY16" fmla="*/ 46990 h 130810"/>
                <a:gd name="connsiteX17" fmla="*/ 44450 w 87629"/>
                <a:gd name="connsiteY17" fmla="*/ 78740 h 130810"/>
                <a:gd name="connsiteX18" fmla="*/ 72390 w 87629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604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 175">
              <a:extLst>
                <a:ext uri="{FF2B5EF4-FFF2-40B4-BE49-F238E27FC236}">
                  <a16:creationId xmlns:a16="http://schemas.microsoft.com/office/drawing/2014/main" id="{BDF80A63-DACD-D28D-7698-93AC4D485282}"/>
                </a:ext>
              </a:extLst>
            </p:cNvPr>
            <p:cNvSpPr/>
            <p:nvPr/>
          </p:nvSpPr>
          <p:spPr>
            <a:xfrm>
              <a:off x="3139439" y="6264909"/>
              <a:ext cx="73660" cy="93980"/>
            </a:xfrm>
            <a:custGeom>
              <a:avLst/>
              <a:gdLst>
                <a:gd name="connsiteX0" fmla="*/ 5080 w 73660"/>
                <a:gd name="connsiteY0" fmla="*/ 6350 h 93980"/>
                <a:gd name="connsiteX1" fmla="*/ 36830 w 73660"/>
                <a:gd name="connsiteY1" fmla="*/ 0 h 93980"/>
                <a:gd name="connsiteX2" fmla="*/ 73660 w 73660"/>
                <a:gd name="connsiteY2" fmla="*/ 34290 h 93980"/>
                <a:gd name="connsiteX3" fmla="*/ 73660 w 73660"/>
                <a:gd name="connsiteY3" fmla="*/ 91440 h 93980"/>
                <a:gd name="connsiteX4" fmla="*/ 58420 w 73660"/>
                <a:gd name="connsiteY4" fmla="*/ 91440 h 93980"/>
                <a:gd name="connsiteX5" fmla="*/ 58420 w 73660"/>
                <a:gd name="connsiteY5" fmla="*/ 81280 h 93980"/>
                <a:gd name="connsiteX6" fmla="*/ 58420 w 73660"/>
                <a:gd name="connsiteY6" fmla="*/ 73660 h 93980"/>
                <a:gd name="connsiteX7" fmla="*/ 58420 w 73660"/>
                <a:gd name="connsiteY7" fmla="*/ 73660 h 93980"/>
                <a:gd name="connsiteX8" fmla="*/ 27940 w 73660"/>
                <a:gd name="connsiteY8" fmla="*/ 93980 h 93980"/>
                <a:gd name="connsiteX9" fmla="*/ 0 w 73660"/>
                <a:gd name="connsiteY9" fmla="*/ 67310 h 93980"/>
                <a:gd name="connsiteX10" fmla="*/ 58420 w 73660"/>
                <a:gd name="connsiteY10" fmla="*/ 39370 h 93980"/>
                <a:gd name="connsiteX11" fmla="*/ 58420 w 73660"/>
                <a:gd name="connsiteY11" fmla="*/ 34290 h 93980"/>
                <a:gd name="connsiteX12" fmla="*/ 35560 w 73660"/>
                <a:gd name="connsiteY12" fmla="*/ 13970 h 93980"/>
                <a:gd name="connsiteX13" fmla="*/ 6350 w 73660"/>
                <a:gd name="connsiteY13" fmla="*/ 21590 h 93980"/>
                <a:gd name="connsiteX14" fmla="*/ 6350 w 73660"/>
                <a:gd name="connsiteY14" fmla="*/ 6350 h 93980"/>
                <a:gd name="connsiteX15" fmla="*/ 57150 w 73660"/>
                <a:gd name="connsiteY15" fmla="*/ 50800 h 93980"/>
                <a:gd name="connsiteX16" fmla="*/ 16510 w 73660"/>
                <a:gd name="connsiteY16" fmla="*/ 66040 h 93980"/>
                <a:gd name="connsiteX17" fmla="*/ 30480 w 73660"/>
                <a:gd name="connsiteY17" fmla="*/ 78740 h 93980"/>
                <a:gd name="connsiteX18" fmla="*/ 57150 w 73660"/>
                <a:gd name="connsiteY18" fmla="*/ 4953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 176">
              <a:extLst>
                <a:ext uri="{FF2B5EF4-FFF2-40B4-BE49-F238E27FC236}">
                  <a16:creationId xmlns:a16="http://schemas.microsoft.com/office/drawing/2014/main" id="{A690B716-3600-ABBA-33D8-DAA013B83344}"/>
                </a:ext>
              </a:extLst>
            </p:cNvPr>
            <p:cNvSpPr/>
            <p:nvPr/>
          </p:nvSpPr>
          <p:spPr>
            <a:xfrm>
              <a:off x="3234689" y="6264909"/>
              <a:ext cx="74930" cy="93980"/>
            </a:xfrm>
            <a:custGeom>
              <a:avLst/>
              <a:gdLst>
                <a:gd name="connsiteX0" fmla="*/ 48260 w 74930"/>
                <a:gd name="connsiteY0" fmla="*/ 78740 h 93980"/>
                <a:gd name="connsiteX1" fmla="*/ 74930 w 74930"/>
                <a:gd name="connsiteY1" fmla="*/ 71120 h 93980"/>
                <a:gd name="connsiteX2" fmla="*/ 74930 w 74930"/>
                <a:gd name="connsiteY2" fmla="*/ 86360 h 93980"/>
                <a:gd name="connsiteX3" fmla="*/ 46990 w 74930"/>
                <a:gd name="connsiteY3" fmla="*/ 93980 h 93980"/>
                <a:gd name="connsiteX4" fmla="*/ 0 w 74930"/>
                <a:gd name="connsiteY4" fmla="*/ 46990 h 93980"/>
                <a:gd name="connsiteX5" fmla="*/ 46990 w 74930"/>
                <a:gd name="connsiteY5" fmla="*/ 0 h 93980"/>
                <a:gd name="connsiteX6" fmla="*/ 74930 w 74930"/>
                <a:gd name="connsiteY6" fmla="*/ 6350 h 93980"/>
                <a:gd name="connsiteX7" fmla="*/ 74930 w 74930"/>
                <a:gd name="connsiteY7" fmla="*/ 21590 h 93980"/>
                <a:gd name="connsiteX8" fmla="*/ 48260 w 74930"/>
                <a:gd name="connsiteY8" fmla="*/ 13970 h 93980"/>
                <a:gd name="connsiteX9" fmla="*/ 17780 w 74930"/>
                <a:gd name="connsiteY9" fmla="*/ 45720 h 93980"/>
                <a:gd name="connsiteX10" fmla="*/ 48260 w 74930"/>
                <a:gd name="connsiteY10" fmla="*/ 774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30" h="93980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 177">
              <a:extLst>
                <a:ext uri="{FF2B5EF4-FFF2-40B4-BE49-F238E27FC236}">
                  <a16:creationId xmlns:a16="http://schemas.microsoft.com/office/drawing/2014/main" id="{8AB09BB6-BEB6-08B0-2E1C-FE4638284DEE}"/>
                </a:ext>
              </a:extLst>
            </p:cNvPr>
            <p:cNvSpPr/>
            <p:nvPr/>
          </p:nvSpPr>
          <p:spPr>
            <a:xfrm>
              <a:off x="3322320" y="624077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 178">
              <a:extLst>
                <a:ext uri="{FF2B5EF4-FFF2-40B4-BE49-F238E27FC236}">
                  <a16:creationId xmlns:a16="http://schemas.microsoft.com/office/drawing/2014/main" id="{E945ED2D-56A5-3EEE-3E5D-6DFB0C8B58C0}"/>
                </a:ext>
              </a:extLst>
            </p:cNvPr>
            <p:cNvSpPr/>
            <p:nvPr/>
          </p:nvSpPr>
          <p:spPr>
            <a:xfrm>
              <a:off x="3394709" y="6225540"/>
              <a:ext cx="55095" cy="129539"/>
            </a:xfrm>
            <a:custGeom>
              <a:avLst/>
              <a:gdLst>
                <a:gd name="connsiteX0" fmla="*/ 11430 w 55095"/>
                <a:gd name="connsiteY0" fmla="*/ 41910 h 129539"/>
                <a:gd name="connsiteX1" fmla="*/ 11430 w 55095"/>
                <a:gd name="connsiteY1" fmla="*/ 31750 h 129539"/>
                <a:gd name="connsiteX2" fmla="*/ 43180 w 55095"/>
                <a:gd name="connsiteY2" fmla="*/ 0 h 129539"/>
                <a:gd name="connsiteX3" fmla="*/ 54610 w 55095"/>
                <a:gd name="connsiteY3" fmla="*/ 0 h 129539"/>
                <a:gd name="connsiteX4" fmla="*/ 54610 w 55095"/>
                <a:gd name="connsiteY4" fmla="*/ 13970 h 129539"/>
                <a:gd name="connsiteX5" fmla="*/ 45720 w 55095"/>
                <a:gd name="connsiteY5" fmla="*/ 13970 h 129539"/>
                <a:gd name="connsiteX6" fmla="*/ 27940 w 55095"/>
                <a:gd name="connsiteY6" fmla="*/ 31750 h 129539"/>
                <a:gd name="connsiteX7" fmla="*/ 27940 w 55095"/>
                <a:gd name="connsiteY7" fmla="*/ 40640 h 129539"/>
                <a:gd name="connsiteX8" fmla="*/ 52070 w 55095"/>
                <a:gd name="connsiteY8" fmla="*/ 40640 h 129539"/>
                <a:gd name="connsiteX9" fmla="*/ 52070 w 55095"/>
                <a:gd name="connsiteY9" fmla="*/ 54610 h 129539"/>
                <a:gd name="connsiteX10" fmla="*/ 29210 w 55095"/>
                <a:gd name="connsiteY10" fmla="*/ 54610 h 129539"/>
                <a:gd name="connsiteX11" fmla="*/ 29210 w 55095"/>
                <a:gd name="connsiteY11" fmla="*/ 129540 h 129539"/>
                <a:gd name="connsiteX12" fmla="*/ 12700 w 55095"/>
                <a:gd name="connsiteY12" fmla="*/ 129540 h 129539"/>
                <a:gd name="connsiteX13" fmla="*/ 12700 w 55095"/>
                <a:gd name="connsiteY13" fmla="*/ 54610 h 129539"/>
                <a:gd name="connsiteX14" fmla="*/ 0 w 55095"/>
                <a:gd name="connsiteY14" fmla="*/ 54610 h 129539"/>
                <a:gd name="connsiteX15" fmla="*/ 0 w 55095"/>
                <a:gd name="connsiteY15" fmla="*/ 40640 h 129539"/>
                <a:gd name="connsiteX16" fmla="*/ 13970 w 55095"/>
                <a:gd name="connsiteY16" fmla="*/ 40640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39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 179">
              <a:extLst>
                <a:ext uri="{FF2B5EF4-FFF2-40B4-BE49-F238E27FC236}">
                  <a16:creationId xmlns:a16="http://schemas.microsoft.com/office/drawing/2014/main" id="{D587BA34-F018-88A8-1DF4-429E6DEB3114}"/>
                </a:ext>
              </a:extLst>
            </p:cNvPr>
            <p:cNvSpPr/>
            <p:nvPr/>
          </p:nvSpPr>
          <p:spPr>
            <a:xfrm>
              <a:off x="3462020" y="6267450"/>
              <a:ext cx="78739" cy="91440"/>
            </a:xfrm>
            <a:custGeom>
              <a:avLst/>
              <a:gdLst>
                <a:gd name="connsiteX0" fmla="*/ 63500 w 78739"/>
                <a:gd name="connsiteY0" fmla="*/ 88900 h 91440"/>
                <a:gd name="connsiteX1" fmla="*/ 63500 w 78739"/>
                <a:gd name="connsiteY1" fmla="*/ 76200 h 91440"/>
                <a:gd name="connsiteX2" fmla="*/ 63500 w 78739"/>
                <a:gd name="connsiteY2" fmla="*/ 69850 h 91440"/>
                <a:gd name="connsiteX3" fmla="*/ 63500 w 78739"/>
                <a:gd name="connsiteY3" fmla="*/ 69850 h 91440"/>
                <a:gd name="connsiteX4" fmla="*/ 30480 w 78739"/>
                <a:gd name="connsiteY4" fmla="*/ 91440 h 91440"/>
                <a:gd name="connsiteX5" fmla="*/ 0 w 78739"/>
                <a:gd name="connsiteY5" fmla="*/ 55880 h 91440"/>
                <a:gd name="connsiteX6" fmla="*/ 0 w 78739"/>
                <a:gd name="connsiteY6" fmla="*/ 0 h 91440"/>
                <a:gd name="connsiteX7" fmla="*/ 16510 w 78739"/>
                <a:gd name="connsiteY7" fmla="*/ 0 h 91440"/>
                <a:gd name="connsiteX8" fmla="*/ 16510 w 78739"/>
                <a:gd name="connsiteY8" fmla="*/ 52070 h 91440"/>
                <a:gd name="connsiteX9" fmla="*/ 33020 w 78739"/>
                <a:gd name="connsiteY9" fmla="*/ 74930 h 91440"/>
                <a:gd name="connsiteX10" fmla="*/ 62230 w 78739"/>
                <a:gd name="connsiteY10" fmla="*/ 43180 h 91440"/>
                <a:gd name="connsiteX11" fmla="*/ 62230 w 78739"/>
                <a:gd name="connsiteY11" fmla="*/ 0 h 91440"/>
                <a:gd name="connsiteX12" fmla="*/ 78740 w 78739"/>
                <a:gd name="connsiteY12" fmla="*/ 0 h 91440"/>
                <a:gd name="connsiteX13" fmla="*/ 78740 w 78739"/>
                <a:gd name="connsiteY13" fmla="*/ 88900 h 91440"/>
                <a:gd name="connsiteX14" fmla="*/ 63500 w 78739"/>
                <a:gd name="connsiteY14" fmla="*/ 8890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40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 180">
              <a:extLst>
                <a:ext uri="{FF2B5EF4-FFF2-40B4-BE49-F238E27FC236}">
                  <a16:creationId xmlns:a16="http://schemas.microsoft.com/office/drawing/2014/main" id="{8FA68F47-8CDE-9E5D-3A07-E34A05205844}"/>
                </a:ext>
              </a:extLst>
            </p:cNvPr>
            <p:cNvSpPr/>
            <p:nvPr/>
          </p:nvSpPr>
          <p:spPr>
            <a:xfrm>
              <a:off x="3573779" y="6228079"/>
              <a:ext cx="34290" cy="130810"/>
            </a:xfrm>
            <a:custGeom>
              <a:avLst/>
              <a:gdLst>
                <a:gd name="connsiteX0" fmla="*/ 0 w 34290"/>
                <a:gd name="connsiteY0" fmla="*/ 0 h 130810"/>
                <a:gd name="connsiteX1" fmla="*/ 16510 w 34290"/>
                <a:gd name="connsiteY1" fmla="*/ 0 h 130810"/>
                <a:gd name="connsiteX2" fmla="*/ 16510 w 34290"/>
                <a:gd name="connsiteY2" fmla="*/ 101600 h 130810"/>
                <a:gd name="connsiteX3" fmla="*/ 26670 w 34290"/>
                <a:gd name="connsiteY3" fmla="*/ 115570 h 130810"/>
                <a:gd name="connsiteX4" fmla="*/ 34290 w 34290"/>
                <a:gd name="connsiteY4" fmla="*/ 115570 h 130810"/>
                <a:gd name="connsiteX5" fmla="*/ 34290 w 34290"/>
                <a:gd name="connsiteY5" fmla="*/ 129540 h 130810"/>
                <a:gd name="connsiteX6" fmla="*/ 22860 w 34290"/>
                <a:gd name="connsiteY6" fmla="*/ 130810 h 130810"/>
                <a:gd name="connsiteX7" fmla="*/ 0 w 34290"/>
                <a:gd name="connsiteY7" fmla="*/ 105410 h 130810"/>
                <a:gd name="connsiteX8" fmla="*/ 0 w 34290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id="{5BE5CBCC-4A9F-0591-030E-687528E6F424}"/>
                </a:ext>
              </a:extLst>
            </p:cNvPr>
            <p:cNvSpPr/>
            <p:nvPr/>
          </p:nvSpPr>
          <p:spPr>
            <a:xfrm>
              <a:off x="3674109" y="6264909"/>
              <a:ext cx="51048" cy="92710"/>
            </a:xfrm>
            <a:custGeom>
              <a:avLst/>
              <a:gdLst>
                <a:gd name="connsiteX0" fmla="*/ 0 w 51048"/>
                <a:gd name="connsiteY0" fmla="*/ 2540 h 92710"/>
                <a:gd name="connsiteX1" fmla="*/ 15240 w 51048"/>
                <a:gd name="connsiteY1" fmla="*/ 2540 h 92710"/>
                <a:gd name="connsiteX2" fmla="*/ 15240 w 51048"/>
                <a:gd name="connsiteY2" fmla="*/ 15240 h 92710"/>
                <a:gd name="connsiteX3" fmla="*/ 15240 w 51048"/>
                <a:gd name="connsiteY3" fmla="*/ 21590 h 92710"/>
                <a:gd name="connsiteX4" fmla="*/ 15240 w 51048"/>
                <a:gd name="connsiteY4" fmla="*/ 21590 h 92710"/>
                <a:gd name="connsiteX5" fmla="*/ 43180 w 51048"/>
                <a:gd name="connsiteY5" fmla="*/ 0 h 92710"/>
                <a:gd name="connsiteX6" fmla="*/ 48260 w 51048"/>
                <a:gd name="connsiteY6" fmla="*/ 0 h 92710"/>
                <a:gd name="connsiteX7" fmla="*/ 48260 w 51048"/>
                <a:gd name="connsiteY7" fmla="*/ 16510 h 92710"/>
                <a:gd name="connsiteX8" fmla="*/ 43180 w 51048"/>
                <a:gd name="connsiteY8" fmla="*/ 16510 h 92710"/>
                <a:gd name="connsiteX9" fmla="*/ 16510 w 51048"/>
                <a:gd name="connsiteY9" fmla="*/ 53340 h 92710"/>
                <a:gd name="connsiteX10" fmla="*/ 16510 w 51048"/>
                <a:gd name="connsiteY10" fmla="*/ 92710 h 92710"/>
                <a:gd name="connsiteX11" fmla="*/ 0 w 51048"/>
                <a:gd name="connsiteY11" fmla="*/ 92710 h 92710"/>
                <a:gd name="connsiteX12" fmla="*/ 0 w 51048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8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 182">
              <a:extLst>
                <a:ext uri="{FF2B5EF4-FFF2-40B4-BE49-F238E27FC236}">
                  <a16:creationId xmlns:a16="http://schemas.microsoft.com/office/drawing/2014/main" id="{7DB162CD-5C81-A300-5F1E-323329EBE185}"/>
                </a:ext>
              </a:extLst>
            </p:cNvPr>
            <p:cNvSpPr/>
            <p:nvPr/>
          </p:nvSpPr>
          <p:spPr>
            <a:xfrm>
              <a:off x="3736340" y="6264909"/>
              <a:ext cx="83819" cy="93980"/>
            </a:xfrm>
            <a:custGeom>
              <a:avLst/>
              <a:gdLst>
                <a:gd name="connsiteX0" fmla="*/ 83820 w 83819"/>
                <a:gd name="connsiteY0" fmla="*/ 41910 h 93980"/>
                <a:gd name="connsiteX1" fmla="*/ 83820 w 83819"/>
                <a:gd name="connsiteY1" fmla="*/ 50800 h 93980"/>
                <a:gd name="connsiteX2" fmla="*/ 17780 w 83819"/>
                <a:gd name="connsiteY2" fmla="*/ 50800 h 93980"/>
                <a:gd name="connsiteX3" fmla="*/ 48260 w 83819"/>
                <a:gd name="connsiteY3" fmla="*/ 80010 h 93980"/>
                <a:gd name="connsiteX4" fmla="*/ 80010 w 83819"/>
                <a:gd name="connsiteY4" fmla="*/ 71120 h 93980"/>
                <a:gd name="connsiteX5" fmla="*/ 80010 w 83819"/>
                <a:gd name="connsiteY5" fmla="*/ 86360 h 93980"/>
                <a:gd name="connsiteX6" fmla="*/ 46990 w 83819"/>
                <a:gd name="connsiteY6" fmla="*/ 93980 h 93980"/>
                <a:gd name="connsiteX7" fmla="*/ 0 w 83819"/>
                <a:gd name="connsiteY7" fmla="*/ 46990 h 93980"/>
                <a:gd name="connsiteX8" fmla="*/ 43180 w 83819"/>
                <a:gd name="connsiteY8" fmla="*/ 0 h 93980"/>
                <a:gd name="connsiteX9" fmla="*/ 83820 w 83819"/>
                <a:gd name="connsiteY9" fmla="*/ 41910 h 93980"/>
                <a:gd name="connsiteX10" fmla="*/ 43180 w 83819"/>
                <a:gd name="connsiteY10" fmla="*/ 13970 h 93980"/>
                <a:gd name="connsiteX11" fmla="*/ 17780 w 83819"/>
                <a:gd name="connsiteY11" fmla="*/ 38100 h 93980"/>
                <a:gd name="connsiteX12" fmla="*/ 67310 w 83819"/>
                <a:gd name="connsiteY12" fmla="*/ 38100 h 93980"/>
                <a:gd name="connsiteX13" fmla="*/ 43180 w 83819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 183">
              <a:extLst>
                <a:ext uri="{FF2B5EF4-FFF2-40B4-BE49-F238E27FC236}">
                  <a16:creationId xmlns:a16="http://schemas.microsoft.com/office/drawing/2014/main" id="{21A0FBD6-04C9-E8B5-22BE-77105C8CBF77}"/>
                </a:ext>
              </a:extLst>
            </p:cNvPr>
            <p:cNvSpPr/>
            <p:nvPr/>
          </p:nvSpPr>
          <p:spPr>
            <a:xfrm>
              <a:off x="3845559" y="6264909"/>
              <a:ext cx="87630" cy="130810"/>
            </a:xfrm>
            <a:custGeom>
              <a:avLst/>
              <a:gdLst>
                <a:gd name="connsiteX0" fmla="*/ 0 w 87630"/>
                <a:gd name="connsiteY0" fmla="*/ 2540 h 130810"/>
                <a:gd name="connsiteX1" fmla="*/ 15240 w 87630"/>
                <a:gd name="connsiteY1" fmla="*/ 2540 h 130810"/>
                <a:gd name="connsiteX2" fmla="*/ 15240 w 87630"/>
                <a:gd name="connsiteY2" fmla="*/ 11430 h 130810"/>
                <a:gd name="connsiteX3" fmla="*/ 15240 w 87630"/>
                <a:gd name="connsiteY3" fmla="*/ 17780 h 130810"/>
                <a:gd name="connsiteX4" fmla="*/ 15240 w 87630"/>
                <a:gd name="connsiteY4" fmla="*/ 17780 h 130810"/>
                <a:gd name="connsiteX5" fmla="*/ 46990 w 87630"/>
                <a:gd name="connsiteY5" fmla="*/ 0 h 130810"/>
                <a:gd name="connsiteX6" fmla="*/ 87630 w 87630"/>
                <a:gd name="connsiteY6" fmla="*/ 46990 h 130810"/>
                <a:gd name="connsiteX7" fmla="*/ 46990 w 87630"/>
                <a:gd name="connsiteY7" fmla="*/ 93980 h 130810"/>
                <a:gd name="connsiteX8" fmla="*/ 16510 w 87630"/>
                <a:gd name="connsiteY8" fmla="*/ 76200 h 130810"/>
                <a:gd name="connsiteX9" fmla="*/ 16510 w 87630"/>
                <a:gd name="connsiteY9" fmla="*/ 76200 h 130810"/>
                <a:gd name="connsiteX10" fmla="*/ 16510 w 87630"/>
                <a:gd name="connsiteY10" fmla="*/ 83820 h 130810"/>
                <a:gd name="connsiteX11" fmla="*/ 16510 w 87630"/>
                <a:gd name="connsiteY11" fmla="*/ 130810 h 130810"/>
                <a:gd name="connsiteX12" fmla="*/ 0 w 87630"/>
                <a:gd name="connsiteY12" fmla="*/ 130810 h 130810"/>
                <a:gd name="connsiteX13" fmla="*/ 0 w 87630"/>
                <a:gd name="connsiteY13" fmla="*/ 2540 h 130810"/>
                <a:gd name="connsiteX14" fmla="*/ 72390 w 87630"/>
                <a:gd name="connsiteY14" fmla="*/ 46990 h 130810"/>
                <a:gd name="connsiteX15" fmla="*/ 44450 w 87630"/>
                <a:gd name="connsiteY15" fmla="*/ 15240 h 130810"/>
                <a:gd name="connsiteX16" fmla="*/ 16510 w 87630"/>
                <a:gd name="connsiteY16" fmla="*/ 46990 h 130810"/>
                <a:gd name="connsiteX17" fmla="*/ 44450 w 87630"/>
                <a:gd name="connsiteY17" fmla="*/ 78740 h 130810"/>
                <a:gd name="connsiteX18" fmla="*/ 72390 w 87630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604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 184">
              <a:extLst>
                <a:ext uri="{FF2B5EF4-FFF2-40B4-BE49-F238E27FC236}">
                  <a16:creationId xmlns:a16="http://schemas.microsoft.com/office/drawing/2014/main" id="{44A5642F-82FF-5BBE-4E80-3543199AC5D2}"/>
                </a:ext>
              </a:extLst>
            </p:cNvPr>
            <p:cNvSpPr/>
            <p:nvPr/>
          </p:nvSpPr>
          <p:spPr>
            <a:xfrm>
              <a:off x="3958590" y="626490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 185">
              <a:extLst>
                <a:ext uri="{FF2B5EF4-FFF2-40B4-BE49-F238E27FC236}">
                  <a16:creationId xmlns:a16="http://schemas.microsoft.com/office/drawing/2014/main" id="{EE8FF8CD-3591-BE9E-0D88-0BCBB7C31FBA}"/>
                </a:ext>
              </a:extLst>
            </p:cNvPr>
            <p:cNvSpPr/>
            <p:nvPr/>
          </p:nvSpPr>
          <p:spPr>
            <a:xfrm>
              <a:off x="4020820" y="626490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3180 w 83820"/>
                <a:gd name="connsiteY10" fmla="*/ 13970 h 93980"/>
                <a:gd name="connsiteX11" fmla="*/ 17780 w 83820"/>
                <a:gd name="connsiteY11" fmla="*/ 38100 h 93980"/>
                <a:gd name="connsiteX12" fmla="*/ 67310 w 83820"/>
                <a:gd name="connsiteY12" fmla="*/ 38100 h 93980"/>
                <a:gd name="connsiteX13" fmla="*/ 4318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 186">
              <a:extLst>
                <a:ext uri="{FF2B5EF4-FFF2-40B4-BE49-F238E27FC236}">
                  <a16:creationId xmlns:a16="http://schemas.microsoft.com/office/drawing/2014/main" id="{5A406183-9DD3-086E-BDC6-5E2A586DEE36}"/>
                </a:ext>
              </a:extLst>
            </p:cNvPr>
            <p:cNvSpPr/>
            <p:nvPr/>
          </p:nvSpPr>
          <p:spPr>
            <a:xfrm>
              <a:off x="4122420" y="6264909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 187">
              <a:extLst>
                <a:ext uri="{FF2B5EF4-FFF2-40B4-BE49-F238E27FC236}">
                  <a16:creationId xmlns:a16="http://schemas.microsoft.com/office/drawing/2014/main" id="{59F29024-525B-FFEC-0D4C-650A3B13AA17}"/>
                </a:ext>
              </a:extLst>
            </p:cNvPr>
            <p:cNvSpPr/>
            <p:nvPr/>
          </p:nvSpPr>
          <p:spPr>
            <a:xfrm>
              <a:off x="4201159" y="626490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4450 w 83820"/>
                <a:gd name="connsiteY10" fmla="*/ 13970 h 93980"/>
                <a:gd name="connsiteX11" fmla="*/ 19050 w 83820"/>
                <a:gd name="connsiteY11" fmla="*/ 38100 h 93980"/>
                <a:gd name="connsiteX12" fmla="*/ 68580 w 83820"/>
                <a:gd name="connsiteY12" fmla="*/ 38100 h 93980"/>
                <a:gd name="connsiteX13" fmla="*/ 4445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 188">
              <a:extLst>
                <a:ext uri="{FF2B5EF4-FFF2-40B4-BE49-F238E27FC236}">
                  <a16:creationId xmlns:a16="http://schemas.microsoft.com/office/drawing/2014/main" id="{A336E992-7C80-E074-B032-8F8D2482AB98}"/>
                </a:ext>
              </a:extLst>
            </p:cNvPr>
            <p:cNvSpPr/>
            <p:nvPr/>
          </p:nvSpPr>
          <p:spPr>
            <a:xfrm>
              <a:off x="4310379" y="6264909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 189">
              <a:extLst>
                <a:ext uri="{FF2B5EF4-FFF2-40B4-BE49-F238E27FC236}">
                  <a16:creationId xmlns:a16="http://schemas.microsoft.com/office/drawing/2014/main" id="{991FBE2B-5128-34FE-292A-F172A0FCA522}"/>
                </a:ext>
              </a:extLst>
            </p:cNvPr>
            <p:cNvSpPr/>
            <p:nvPr/>
          </p:nvSpPr>
          <p:spPr>
            <a:xfrm>
              <a:off x="4408170" y="624077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 190">
              <a:extLst>
                <a:ext uri="{FF2B5EF4-FFF2-40B4-BE49-F238E27FC236}">
                  <a16:creationId xmlns:a16="http://schemas.microsoft.com/office/drawing/2014/main" id="{AFB8921A-839B-5517-723A-015C32F2176A}"/>
                </a:ext>
              </a:extLst>
            </p:cNvPr>
            <p:cNvSpPr/>
            <p:nvPr/>
          </p:nvSpPr>
          <p:spPr>
            <a:xfrm>
              <a:off x="4483100" y="6264909"/>
              <a:ext cx="73659" cy="93980"/>
            </a:xfrm>
            <a:custGeom>
              <a:avLst/>
              <a:gdLst>
                <a:gd name="connsiteX0" fmla="*/ 5080 w 73659"/>
                <a:gd name="connsiteY0" fmla="*/ 6350 h 93980"/>
                <a:gd name="connsiteX1" fmla="*/ 36830 w 73659"/>
                <a:gd name="connsiteY1" fmla="*/ 0 h 93980"/>
                <a:gd name="connsiteX2" fmla="*/ 73660 w 73659"/>
                <a:gd name="connsiteY2" fmla="*/ 34290 h 93980"/>
                <a:gd name="connsiteX3" fmla="*/ 73660 w 73659"/>
                <a:gd name="connsiteY3" fmla="*/ 91440 h 93980"/>
                <a:gd name="connsiteX4" fmla="*/ 58420 w 73659"/>
                <a:gd name="connsiteY4" fmla="*/ 91440 h 93980"/>
                <a:gd name="connsiteX5" fmla="*/ 58420 w 73659"/>
                <a:gd name="connsiteY5" fmla="*/ 81280 h 93980"/>
                <a:gd name="connsiteX6" fmla="*/ 58420 w 73659"/>
                <a:gd name="connsiteY6" fmla="*/ 73660 h 93980"/>
                <a:gd name="connsiteX7" fmla="*/ 58420 w 73659"/>
                <a:gd name="connsiteY7" fmla="*/ 73660 h 93980"/>
                <a:gd name="connsiteX8" fmla="*/ 27940 w 73659"/>
                <a:gd name="connsiteY8" fmla="*/ 93980 h 93980"/>
                <a:gd name="connsiteX9" fmla="*/ 0 w 73659"/>
                <a:gd name="connsiteY9" fmla="*/ 67310 h 93980"/>
                <a:gd name="connsiteX10" fmla="*/ 58420 w 73659"/>
                <a:gd name="connsiteY10" fmla="*/ 39370 h 93980"/>
                <a:gd name="connsiteX11" fmla="*/ 58420 w 73659"/>
                <a:gd name="connsiteY11" fmla="*/ 34290 h 93980"/>
                <a:gd name="connsiteX12" fmla="*/ 35560 w 73659"/>
                <a:gd name="connsiteY12" fmla="*/ 13970 h 93980"/>
                <a:gd name="connsiteX13" fmla="*/ 6350 w 73659"/>
                <a:gd name="connsiteY13" fmla="*/ 21590 h 93980"/>
                <a:gd name="connsiteX14" fmla="*/ 6350 w 73659"/>
                <a:gd name="connsiteY14" fmla="*/ 6350 h 93980"/>
                <a:gd name="connsiteX15" fmla="*/ 57150 w 73659"/>
                <a:gd name="connsiteY15" fmla="*/ 50800 h 93980"/>
                <a:gd name="connsiteX16" fmla="*/ 16510 w 73659"/>
                <a:gd name="connsiteY16" fmla="*/ 66040 h 93980"/>
                <a:gd name="connsiteX17" fmla="*/ 30480 w 73659"/>
                <a:gd name="connsiteY17" fmla="*/ 78740 h 93980"/>
                <a:gd name="connsiteX18" fmla="*/ 57150 w 73659"/>
                <a:gd name="connsiteY18" fmla="*/ 4953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 191">
              <a:extLst>
                <a:ext uri="{FF2B5EF4-FFF2-40B4-BE49-F238E27FC236}">
                  <a16:creationId xmlns:a16="http://schemas.microsoft.com/office/drawing/2014/main" id="{26B42ADA-732E-E275-CC0B-D77806324449}"/>
                </a:ext>
              </a:extLst>
            </p:cNvPr>
            <p:cNvSpPr/>
            <p:nvPr/>
          </p:nvSpPr>
          <p:spPr>
            <a:xfrm>
              <a:off x="4574540" y="624077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 192">
              <a:extLst>
                <a:ext uri="{FF2B5EF4-FFF2-40B4-BE49-F238E27FC236}">
                  <a16:creationId xmlns:a16="http://schemas.microsoft.com/office/drawing/2014/main" id="{FC439F6E-7978-0CE6-AE0C-4D073BD6677F}"/>
                </a:ext>
              </a:extLst>
            </p:cNvPr>
            <p:cNvSpPr/>
            <p:nvPr/>
          </p:nvSpPr>
          <p:spPr>
            <a:xfrm>
              <a:off x="4653279" y="6230620"/>
              <a:ext cx="20320" cy="125729"/>
            </a:xfrm>
            <a:custGeom>
              <a:avLst/>
              <a:gdLst>
                <a:gd name="connsiteX0" fmla="*/ 10160 w 20320"/>
                <a:gd name="connsiteY0" fmla="*/ 0 h 125729"/>
                <a:gd name="connsiteX1" fmla="*/ 20320 w 20320"/>
                <a:gd name="connsiteY1" fmla="*/ 10160 h 125729"/>
                <a:gd name="connsiteX2" fmla="*/ 10160 w 20320"/>
                <a:gd name="connsiteY2" fmla="*/ 20320 h 125729"/>
                <a:gd name="connsiteX3" fmla="*/ 0 w 20320"/>
                <a:gd name="connsiteY3" fmla="*/ 10160 h 125729"/>
                <a:gd name="connsiteX4" fmla="*/ 10160 w 20320"/>
                <a:gd name="connsiteY4" fmla="*/ 0 h 125729"/>
                <a:gd name="connsiteX5" fmla="*/ 17780 w 20320"/>
                <a:gd name="connsiteY5" fmla="*/ 36830 h 125729"/>
                <a:gd name="connsiteX6" fmla="*/ 17780 w 20320"/>
                <a:gd name="connsiteY6" fmla="*/ 125730 h 125729"/>
                <a:gd name="connsiteX7" fmla="*/ 1270 w 20320"/>
                <a:gd name="connsiteY7" fmla="*/ 125730 h 125729"/>
                <a:gd name="connsiteX8" fmla="*/ 1270 w 20320"/>
                <a:gd name="connsiteY8" fmla="*/ 36830 h 125729"/>
                <a:gd name="connsiteX9" fmla="*/ 17780 w 20320"/>
                <a:gd name="connsiteY9" fmla="*/ 36830 h 12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572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6830"/>
                  </a:moveTo>
                  <a:lnTo>
                    <a:pt x="17780" y="125730"/>
                  </a:lnTo>
                  <a:lnTo>
                    <a:pt x="1270" y="125730"/>
                  </a:lnTo>
                  <a:lnTo>
                    <a:pt x="1270" y="36830"/>
                  </a:lnTo>
                  <a:lnTo>
                    <a:pt x="1778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 193">
              <a:extLst>
                <a:ext uri="{FF2B5EF4-FFF2-40B4-BE49-F238E27FC236}">
                  <a16:creationId xmlns:a16="http://schemas.microsoft.com/office/drawing/2014/main" id="{EE69B87B-FB98-D178-54BB-A01C00A24DBE}"/>
                </a:ext>
              </a:extLst>
            </p:cNvPr>
            <p:cNvSpPr/>
            <p:nvPr/>
          </p:nvSpPr>
          <p:spPr>
            <a:xfrm>
              <a:off x="4697729" y="6264909"/>
              <a:ext cx="91440" cy="93980"/>
            </a:xfrm>
            <a:custGeom>
              <a:avLst/>
              <a:gdLst>
                <a:gd name="connsiteX0" fmla="*/ 91440 w 91440"/>
                <a:gd name="connsiteY0" fmla="*/ 46990 h 93980"/>
                <a:gd name="connsiteX1" fmla="*/ 45720 w 91440"/>
                <a:gd name="connsiteY1" fmla="*/ 93980 h 93980"/>
                <a:gd name="connsiteX2" fmla="*/ 0 w 91440"/>
                <a:gd name="connsiteY2" fmla="*/ 46990 h 93980"/>
                <a:gd name="connsiteX3" fmla="*/ 45720 w 91440"/>
                <a:gd name="connsiteY3" fmla="*/ 0 h 93980"/>
                <a:gd name="connsiteX4" fmla="*/ 91440 w 91440"/>
                <a:gd name="connsiteY4" fmla="*/ 46990 h 93980"/>
                <a:gd name="connsiteX5" fmla="*/ 74930 w 91440"/>
                <a:gd name="connsiteY5" fmla="*/ 46990 h 93980"/>
                <a:gd name="connsiteX6" fmla="*/ 44450 w 91440"/>
                <a:gd name="connsiteY6" fmla="*/ 15240 h 93980"/>
                <a:gd name="connsiteX7" fmla="*/ 15240 w 91440"/>
                <a:gd name="connsiteY7" fmla="*/ 46990 h 93980"/>
                <a:gd name="connsiteX8" fmla="*/ 44450 w 91440"/>
                <a:gd name="connsiteY8" fmla="*/ 78740 h 93980"/>
                <a:gd name="connsiteX9" fmla="*/ 74930 w 91440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604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 194">
              <a:extLst>
                <a:ext uri="{FF2B5EF4-FFF2-40B4-BE49-F238E27FC236}">
                  <a16:creationId xmlns:a16="http://schemas.microsoft.com/office/drawing/2014/main" id="{D0594A7D-9029-115B-02FB-1844347A2273}"/>
                </a:ext>
              </a:extLst>
            </p:cNvPr>
            <p:cNvSpPr/>
            <p:nvPr/>
          </p:nvSpPr>
          <p:spPr>
            <a:xfrm>
              <a:off x="4814570" y="6264909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 195">
              <a:extLst>
                <a:ext uri="{FF2B5EF4-FFF2-40B4-BE49-F238E27FC236}">
                  <a16:creationId xmlns:a16="http://schemas.microsoft.com/office/drawing/2014/main" id="{7373564A-A745-DDBB-810D-F878B1652E48}"/>
                </a:ext>
              </a:extLst>
            </p:cNvPr>
            <p:cNvSpPr/>
            <p:nvPr/>
          </p:nvSpPr>
          <p:spPr>
            <a:xfrm>
              <a:off x="4963159" y="6264909"/>
              <a:ext cx="91440" cy="93980"/>
            </a:xfrm>
            <a:custGeom>
              <a:avLst/>
              <a:gdLst>
                <a:gd name="connsiteX0" fmla="*/ 91440 w 91440"/>
                <a:gd name="connsiteY0" fmla="*/ 46990 h 93980"/>
                <a:gd name="connsiteX1" fmla="*/ 45720 w 91440"/>
                <a:gd name="connsiteY1" fmla="*/ 93980 h 93980"/>
                <a:gd name="connsiteX2" fmla="*/ 0 w 91440"/>
                <a:gd name="connsiteY2" fmla="*/ 46990 h 93980"/>
                <a:gd name="connsiteX3" fmla="*/ 45720 w 91440"/>
                <a:gd name="connsiteY3" fmla="*/ 0 h 93980"/>
                <a:gd name="connsiteX4" fmla="*/ 91440 w 91440"/>
                <a:gd name="connsiteY4" fmla="*/ 46990 h 93980"/>
                <a:gd name="connsiteX5" fmla="*/ 76200 w 91440"/>
                <a:gd name="connsiteY5" fmla="*/ 46990 h 93980"/>
                <a:gd name="connsiteX6" fmla="*/ 45720 w 91440"/>
                <a:gd name="connsiteY6" fmla="*/ 15240 h 93980"/>
                <a:gd name="connsiteX7" fmla="*/ 16510 w 91440"/>
                <a:gd name="connsiteY7" fmla="*/ 46990 h 93980"/>
                <a:gd name="connsiteX8" fmla="*/ 45720 w 91440"/>
                <a:gd name="connsiteY8" fmla="*/ 78740 h 93980"/>
                <a:gd name="connsiteX9" fmla="*/ 76200 w 91440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604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 196">
              <a:extLst>
                <a:ext uri="{FF2B5EF4-FFF2-40B4-BE49-F238E27FC236}">
                  <a16:creationId xmlns:a16="http://schemas.microsoft.com/office/drawing/2014/main" id="{1EC5C67B-2DDA-5837-8E70-17EDD320F811}"/>
                </a:ext>
              </a:extLst>
            </p:cNvPr>
            <p:cNvSpPr/>
            <p:nvPr/>
          </p:nvSpPr>
          <p:spPr>
            <a:xfrm>
              <a:off x="5072379" y="6225540"/>
              <a:ext cx="55095" cy="129539"/>
            </a:xfrm>
            <a:custGeom>
              <a:avLst/>
              <a:gdLst>
                <a:gd name="connsiteX0" fmla="*/ 11430 w 55095"/>
                <a:gd name="connsiteY0" fmla="*/ 41910 h 129539"/>
                <a:gd name="connsiteX1" fmla="*/ 11430 w 55095"/>
                <a:gd name="connsiteY1" fmla="*/ 31750 h 129539"/>
                <a:gd name="connsiteX2" fmla="*/ 43180 w 55095"/>
                <a:gd name="connsiteY2" fmla="*/ 0 h 129539"/>
                <a:gd name="connsiteX3" fmla="*/ 54610 w 55095"/>
                <a:gd name="connsiteY3" fmla="*/ 0 h 129539"/>
                <a:gd name="connsiteX4" fmla="*/ 54610 w 55095"/>
                <a:gd name="connsiteY4" fmla="*/ 13970 h 129539"/>
                <a:gd name="connsiteX5" fmla="*/ 45720 w 55095"/>
                <a:gd name="connsiteY5" fmla="*/ 13970 h 129539"/>
                <a:gd name="connsiteX6" fmla="*/ 27940 w 55095"/>
                <a:gd name="connsiteY6" fmla="*/ 31750 h 129539"/>
                <a:gd name="connsiteX7" fmla="*/ 27940 w 55095"/>
                <a:gd name="connsiteY7" fmla="*/ 40640 h 129539"/>
                <a:gd name="connsiteX8" fmla="*/ 52070 w 55095"/>
                <a:gd name="connsiteY8" fmla="*/ 40640 h 129539"/>
                <a:gd name="connsiteX9" fmla="*/ 52070 w 55095"/>
                <a:gd name="connsiteY9" fmla="*/ 54610 h 129539"/>
                <a:gd name="connsiteX10" fmla="*/ 29210 w 55095"/>
                <a:gd name="connsiteY10" fmla="*/ 54610 h 129539"/>
                <a:gd name="connsiteX11" fmla="*/ 29210 w 55095"/>
                <a:gd name="connsiteY11" fmla="*/ 129540 h 129539"/>
                <a:gd name="connsiteX12" fmla="*/ 12700 w 55095"/>
                <a:gd name="connsiteY12" fmla="*/ 129540 h 129539"/>
                <a:gd name="connsiteX13" fmla="*/ 12700 w 55095"/>
                <a:gd name="connsiteY13" fmla="*/ 54610 h 129539"/>
                <a:gd name="connsiteX14" fmla="*/ 0 w 55095"/>
                <a:gd name="connsiteY14" fmla="*/ 54610 h 129539"/>
                <a:gd name="connsiteX15" fmla="*/ 0 w 55095"/>
                <a:gd name="connsiteY15" fmla="*/ 40640 h 129539"/>
                <a:gd name="connsiteX16" fmla="*/ 13970 w 55095"/>
                <a:gd name="connsiteY16" fmla="*/ 40640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39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 197">
              <a:extLst>
                <a:ext uri="{FF2B5EF4-FFF2-40B4-BE49-F238E27FC236}">
                  <a16:creationId xmlns:a16="http://schemas.microsoft.com/office/drawing/2014/main" id="{31C04058-36B1-CB35-ED27-064803B5C16A}"/>
                </a:ext>
              </a:extLst>
            </p:cNvPr>
            <p:cNvSpPr/>
            <p:nvPr/>
          </p:nvSpPr>
          <p:spPr>
            <a:xfrm>
              <a:off x="5173979" y="6240779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0 w 60960"/>
                <a:gd name="connsiteY9" fmla="*/ 99060 h 116840"/>
                <a:gd name="connsiteX10" fmla="*/ 60960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 198">
              <a:extLst>
                <a:ext uri="{FF2B5EF4-FFF2-40B4-BE49-F238E27FC236}">
                  <a16:creationId xmlns:a16="http://schemas.microsoft.com/office/drawing/2014/main" id="{5C53C3B3-FC3A-30C9-AAEF-2E79C6B300A1}"/>
                </a:ext>
              </a:extLst>
            </p:cNvPr>
            <p:cNvSpPr/>
            <p:nvPr/>
          </p:nvSpPr>
          <p:spPr>
            <a:xfrm>
              <a:off x="5255259" y="6228079"/>
              <a:ext cx="80010" cy="128270"/>
            </a:xfrm>
            <a:custGeom>
              <a:avLst/>
              <a:gdLst>
                <a:gd name="connsiteX0" fmla="*/ 0 w 80010"/>
                <a:gd name="connsiteY0" fmla="*/ 0 h 128270"/>
                <a:gd name="connsiteX1" fmla="*/ 16510 w 80010"/>
                <a:gd name="connsiteY1" fmla="*/ 0 h 128270"/>
                <a:gd name="connsiteX2" fmla="*/ 16510 w 80010"/>
                <a:gd name="connsiteY2" fmla="*/ 49530 h 128270"/>
                <a:gd name="connsiteX3" fmla="*/ 16510 w 80010"/>
                <a:gd name="connsiteY3" fmla="*/ 58420 h 128270"/>
                <a:gd name="connsiteX4" fmla="*/ 16510 w 80010"/>
                <a:gd name="connsiteY4" fmla="*/ 58420 h 128270"/>
                <a:gd name="connsiteX5" fmla="*/ 49530 w 80010"/>
                <a:gd name="connsiteY5" fmla="*/ 36830 h 128270"/>
                <a:gd name="connsiteX6" fmla="*/ 80010 w 80010"/>
                <a:gd name="connsiteY6" fmla="*/ 72390 h 128270"/>
                <a:gd name="connsiteX7" fmla="*/ 80010 w 80010"/>
                <a:gd name="connsiteY7" fmla="*/ 128270 h 128270"/>
                <a:gd name="connsiteX8" fmla="*/ 63500 w 80010"/>
                <a:gd name="connsiteY8" fmla="*/ 128270 h 128270"/>
                <a:gd name="connsiteX9" fmla="*/ 63500 w 80010"/>
                <a:gd name="connsiteY9" fmla="*/ 76200 h 128270"/>
                <a:gd name="connsiteX10" fmla="*/ 46990 w 80010"/>
                <a:gd name="connsiteY10" fmla="*/ 53340 h 128270"/>
                <a:gd name="connsiteX11" fmla="*/ 16510 w 80010"/>
                <a:gd name="connsiteY11" fmla="*/ 85090 h 128270"/>
                <a:gd name="connsiteX12" fmla="*/ 16510 w 80010"/>
                <a:gd name="connsiteY12" fmla="*/ 128270 h 128270"/>
                <a:gd name="connsiteX13" fmla="*/ 0 w 80010"/>
                <a:gd name="connsiteY13" fmla="*/ 128270 h 128270"/>
                <a:gd name="connsiteX14" fmla="*/ 0 w 80010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 199">
              <a:extLst>
                <a:ext uri="{FF2B5EF4-FFF2-40B4-BE49-F238E27FC236}">
                  <a16:creationId xmlns:a16="http://schemas.microsoft.com/office/drawing/2014/main" id="{84EB62C7-9295-E339-95EF-62789526B4FF}"/>
                </a:ext>
              </a:extLst>
            </p:cNvPr>
            <p:cNvSpPr/>
            <p:nvPr/>
          </p:nvSpPr>
          <p:spPr>
            <a:xfrm>
              <a:off x="5358129" y="626490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3180 w 83820"/>
                <a:gd name="connsiteY10" fmla="*/ 13970 h 93980"/>
                <a:gd name="connsiteX11" fmla="*/ 17780 w 83820"/>
                <a:gd name="connsiteY11" fmla="*/ 38100 h 93980"/>
                <a:gd name="connsiteX12" fmla="*/ 67310 w 83820"/>
                <a:gd name="connsiteY12" fmla="*/ 38100 h 93980"/>
                <a:gd name="connsiteX13" fmla="*/ 4318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 200">
              <a:extLst>
                <a:ext uri="{FF2B5EF4-FFF2-40B4-BE49-F238E27FC236}">
                  <a16:creationId xmlns:a16="http://schemas.microsoft.com/office/drawing/2014/main" id="{21DB60D0-F5E7-2E61-B863-FC78278A291E}"/>
                </a:ext>
              </a:extLst>
            </p:cNvPr>
            <p:cNvSpPr/>
            <p:nvPr/>
          </p:nvSpPr>
          <p:spPr>
            <a:xfrm>
              <a:off x="5505450" y="6264909"/>
              <a:ext cx="91440" cy="93980"/>
            </a:xfrm>
            <a:custGeom>
              <a:avLst/>
              <a:gdLst>
                <a:gd name="connsiteX0" fmla="*/ 91440 w 91440"/>
                <a:gd name="connsiteY0" fmla="*/ 46990 h 93980"/>
                <a:gd name="connsiteX1" fmla="*/ 45720 w 91440"/>
                <a:gd name="connsiteY1" fmla="*/ 93980 h 93980"/>
                <a:gd name="connsiteX2" fmla="*/ 0 w 91440"/>
                <a:gd name="connsiteY2" fmla="*/ 46990 h 93980"/>
                <a:gd name="connsiteX3" fmla="*/ 45720 w 91440"/>
                <a:gd name="connsiteY3" fmla="*/ 0 h 93980"/>
                <a:gd name="connsiteX4" fmla="*/ 91440 w 91440"/>
                <a:gd name="connsiteY4" fmla="*/ 46990 h 93980"/>
                <a:gd name="connsiteX5" fmla="*/ 74930 w 91440"/>
                <a:gd name="connsiteY5" fmla="*/ 46990 h 93980"/>
                <a:gd name="connsiteX6" fmla="*/ 44450 w 91440"/>
                <a:gd name="connsiteY6" fmla="*/ 15240 h 93980"/>
                <a:gd name="connsiteX7" fmla="*/ 15240 w 91440"/>
                <a:gd name="connsiteY7" fmla="*/ 46990 h 93980"/>
                <a:gd name="connsiteX8" fmla="*/ 44450 w 91440"/>
                <a:gd name="connsiteY8" fmla="*/ 78740 h 93980"/>
                <a:gd name="connsiteX9" fmla="*/ 74930 w 91440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604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 201">
              <a:extLst>
                <a:ext uri="{FF2B5EF4-FFF2-40B4-BE49-F238E27FC236}">
                  <a16:creationId xmlns:a16="http://schemas.microsoft.com/office/drawing/2014/main" id="{FBB406D1-1323-E912-8B8C-3D6EA75FB292}"/>
                </a:ext>
              </a:extLst>
            </p:cNvPr>
            <p:cNvSpPr/>
            <p:nvPr/>
          </p:nvSpPr>
          <p:spPr>
            <a:xfrm>
              <a:off x="5621020" y="626490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 202">
              <a:extLst>
                <a:ext uri="{FF2B5EF4-FFF2-40B4-BE49-F238E27FC236}">
                  <a16:creationId xmlns:a16="http://schemas.microsoft.com/office/drawing/2014/main" id="{51EE97C9-18A5-C647-BC95-626C6182C0AA}"/>
                </a:ext>
              </a:extLst>
            </p:cNvPr>
            <p:cNvSpPr/>
            <p:nvPr/>
          </p:nvSpPr>
          <p:spPr>
            <a:xfrm>
              <a:off x="5684520" y="6264909"/>
              <a:ext cx="83820" cy="130810"/>
            </a:xfrm>
            <a:custGeom>
              <a:avLst/>
              <a:gdLst>
                <a:gd name="connsiteX0" fmla="*/ 48260 w 83820"/>
                <a:gd name="connsiteY0" fmla="*/ 77470 h 130810"/>
                <a:gd name="connsiteX1" fmla="*/ 83820 w 83820"/>
                <a:gd name="connsiteY1" fmla="*/ 102870 h 130810"/>
                <a:gd name="connsiteX2" fmla="*/ 40640 w 83820"/>
                <a:gd name="connsiteY2" fmla="*/ 130810 h 130810"/>
                <a:gd name="connsiteX3" fmla="*/ 0 w 83820"/>
                <a:gd name="connsiteY3" fmla="*/ 106680 h 130810"/>
                <a:gd name="connsiteX4" fmla="*/ 24130 w 83820"/>
                <a:gd name="connsiteY4" fmla="*/ 85090 h 130810"/>
                <a:gd name="connsiteX5" fmla="*/ 10160 w 83820"/>
                <a:gd name="connsiteY5" fmla="*/ 73660 h 130810"/>
                <a:gd name="connsiteX6" fmla="*/ 22860 w 83820"/>
                <a:gd name="connsiteY6" fmla="*/ 60960 h 130810"/>
                <a:gd name="connsiteX7" fmla="*/ 1270 w 83820"/>
                <a:gd name="connsiteY7" fmla="*/ 31750 h 130810"/>
                <a:gd name="connsiteX8" fmla="*/ 36830 w 83820"/>
                <a:gd name="connsiteY8" fmla="*/ 0 h 130810"/>
                <a:gd name="connsiteX9" fmla="*/ 50800 w 83820"/>
                <a:gd name="connsiteY9" fmla="*/ 2540 h 130810"/>
                <a:gd name="connsiteX10" fmla="*/ 82550 w 83820"/>
                <a:gd name="connsiteY10" fmla="*/ 2540 h 130810"/>
                <a:gd name="connsiteX11" fmla="*/ 82550 w 83820"/>
                <a:gd name="connsiteY11" fmla="*/ 15240 h 130810"/>
                <a:gd name="connsiteX12" fmla="*/ 69850 w 83820"/>
                <a:gd name="connsiteY12" fmla="*/ 15240 h 130810"/>
                <a:gd name="connsiteX13" fmla="*/ 64770 w 83820"/>
                <a:gd name="connsiteY13" fmla="*/ 15240 h 130810"/>
                <a:gd name="connsiteX14" fmla="*/ 64770 w 83820"/>
                <a:gd name="connsiteY14" fmla="*/ 15240 h 130810"/>
                <a:gd name="connsiteX15" fmla="*/ 72390 w 83820"/>
                <a:gd name="connsiteY15" fmla="*/ 33020 h 130810"/>
                <a:gd name="connsiteX16" fmla="*/ 39370 w 83820"/>
                <a:gd name="connsiteY16" fmla="*/ 63500 h 130810"/>
                <a:gd name="connsiteX17" fmla="*/ 39370 w 83820"/>
                <a:gd name="connsiteY17" fmla="*/ 63500 h 130810"/>
                <a:gd name="connsiteX18" fmla="*/ 25400 w 83820"/>
                <a:gd name="connsiteY18" fmla="*/ 71120 h 130810"/>
                <a:gd name="connsiteX19" fmla="*/ 46990 w 83820"/>
                <a:gd name="connsiteY19" fmla="*/ 78740 h 130810"/>
                <a:gd name="connsiteX20" fmla="*/ 67310 w 83820"/>
                <a:gd name="connsiteY20" fmla="*/ 104140 h 130810"/>
                <a:gd name="connsiteX21" fmla="*/ 40640 w 83820"/>
                <a:gd name="connsiteY21" fmla="*/ 90170 h 130810"/>
                <a:gd name="connsiteX22" fmla="*/ 16510 w 83820"/>
                <a:gd name="connsiteY22" fmla="*/ 105410 h 130810"/>
                <a:gd name="connsiteX23" fmla="*/ 41910 w 83820"/>
                <a:gd name="connsiteY23" fmla="*/ 119380 h 130810"/>
                <a:gd name="connsiteX24" fmla="*/ 67310 w 83820"/>
                <a:gd name="connsiteY24" fmla="*/ 105410 h 130810"/>
                <a:gd name="connsiteX25" fmla="*/ 59690 w 83820"/>
                <a:gd name="connsiteY25" fmla="*/ 31750 h 130810"/>
                <a:gd name="connsiteX26" fmla="*/ 39370 w 83820"/>
                <a:gd name="connsiteY26" fmla="*/ 12700 h 130810"/>
                <a:gd name="connsiteX27" fmla="*/ 19050 w 83820"/>
                <a:gd name="connsiteY27" fmla="*/ 31750 h 130810"/>
                <a:gd name="connsiteX28" fmla="*/ 39370 w 83820"/>
                <a:gd name="connsiteY28" fmla="*/ 50800 h 130810"/>
                <a:gd name="connsiteX29" fmla="*/ 59690 w 83820"/>
                <a:gd name="connsiteY29" fmla="*/ 3175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20" h="130810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0" y="104140"/>
                  </a:moveTo>
                  <a:cubicBezTo>
                    <a:pt x="67310" y="96520"/>
                    <a:pt x="59690" y="90170"/>
                    <a:pt x="40640" y="90170"/>
                  </a:cubicBezTo>
                  <a:cubicBezTo>
                    <a:pt x="21590" y="90170"/>
                    <a:pt x="16510" y="96520"/>
                    <a:pt x="16510" y="105410"/>
                  </a:cubicBezTo>
                  <a:cubicBezTo>
                    <a:pt x="16510" y="114300"/>
                    <a:pt x="26670" y="119380"/>
                    <a:pt x="41910" y="119380"/>
                  </a:cubicBezTo>
                  <a:cubicBezTo>
                    <a:pt x="57150" y="119380"/>
                    <a:pt x="67310" y="113030"/>
                    <a:pt x="67310" y="105410"/>
                  </a:cubicBezTo>
                  <a:close/>
                  <a:moveTo>
                    <a:pt x="59690" y="31750"/>
                  </a:moveTo>
                  <a:cubicBezTo>
                    <a:pt x="59690" y="20320"/>
                    <a:pt x="50800" y="12700"/>
                    <a:pt x="39370" y="12700"/>
                  </a:cubicBezTo>
                  <a:cubicBezTo>
                    <a:pt x="27940" y="12700"/>
                    <a:pt x="19050" y="20320"/>
                    <a:pt x="19050" y="31750"/>
                  </a:cubicBezTo>
                  <a:cubicBezTo>
                    <a:pt x="19050" y="43180"/>
                    <a:pt x="27940" y="50800"/>
                    <a:pt x="39370" y="50800"/>
                  </a:cubicBezTo>
                  <a:cubicBezTo>
                    <a:pt x="50800" y="50800"/>
                    <a:pt x="59690" y="43180"/>
                    <a:pt x="5969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 203">
              <a:extLst>
                <a:ext uri="{FF2B5EF4-FFF2-40B4-BE49-F238E27FC236}">
                  <a16:creationId xmlns:a16="http://schemas.microsoft.com/office/drawing/2014/main" id="{90C24837-52B0-D33F-B43A-50BFDBBF0895}"/>
                </a:ext>
              </a:extLst>
            </p:cNvPr>
            <p:cNvSpPr/>
            <p:nvPr/>
          </p:nvSpPr>
          <p:spPr>
            <a:xfrm>
              <a:off x="5781040" y="6264909"/>
              <a:ext cx="73659" cy="93980"/>
            </a:xfrm>
            <a:custGeom>
              <a:avLst/>
              <a:gdLst>
                <a:gd name="connsiteX0" fmla="*/ 5080 w 73659"/>
                <a:gd name="connsiteY0" fmla="*/ 6350 h 93980"/>
                <a:gd name="connsiteX1" fmla="*/ 36830 w 73659"/>
                <a:gd name="connsiteY1" fmla="*/ 0 h 93980"/>
                <a:gd name="connsiteX2" fmla="*/ 73660 w 73659"/>
                <a:gd name="connsiteY2" fmla="*/ 34290 h 93980"/>
                <a:gd name="connsiteX3" fmla="*/ 73660 w 73659"/>
                <a:gd name="connsiteY3" fmla="*/ 91440 h 93980"/>
                <a:gd name="connsiteX4" fmla="*/ 58420 w 73659"/>
                <a:gd name="connsiteY4" fmla="*/ 91440 h 93980"/>
                <a:gd name="connsiteX5" fmla="*/ 58420 w 73659"/>
                <a:gd name="connsiteY5" fmla="*/ 81280 h 93980"/>
                <a:gd name="connsiteX6" fmla="*/ 58420 w 73659"/>
                <a:gd name="connsiteY6" fmla="*/ 73660 h 93980"/>
                <a:gd name="connsiteX7" fmla="*/ 58420 w 73659"/>
                <a:gd name="connsiteY7" fmla="*/ 73660 h 93980"/>
                <a:gd name="connsiteX8" fmla="*/ 27940 w 73659"/>
                <a:gd name="connsiteY8" fmla="*/ 93980 h 93980"/>
                <a:gd name="connsiteX9" fmla="*/ 0 w 73659"/>
                <a:gd name="connsiteY9" fmla="*/ 67310 h 93980"/>
                <a:gd name="connsiteX10" fmla="*/ 58420 w 73659"/>
                <a:gd name="connsiteY10" fmla="*/ 39370 h 93980"/>
                <a:gd name="connsiteX11" fmla="*/ 58420 w 73659"/>
                <a:gd name="connsiteY11" fmla="*/ 34290 h 93980"/>
                <a:gd name="connsiteX12" fmla="*/ 35560 w 73659"/>
                <a:gd name="connsiteY12" fmla="*/ 13970 h 93980"/>
                <a:gd name="connsiteX13" fmla="*/ 6350 w 73659"/>
                <a:gd name="connsiteY13" fmla="*/ 21590 h 93980"/>
                <a:gd name="connsiteX14" fmla="*/ 6350 w 73659"/>
                <a:gd name="connsiteY14" fmla="*/ 6350 h 93980"/>
                <a:gd name="connsiteX15" fmla="*/ 57150 w 73659"/>
                <a:gd name="connsiteY15" fmla="*/ 50800 h 93980"/>
                <a:gd name="connsiteX16" fmla="*/ 16510 w 73659"/>
                <a:gd name="connsiteY16" fmla="*/ 66040 h 93980"/>
                <a:gd name="connsiteX17" fmla="*/ 30480 w 73659"/>
                <a:gd name="connsiteY17" fmla="*/ 78740 h 93980"/>
                <a:gd name="connsiteX18" fmla="*/ 57150 w 73659"/>
                <a:gd name="connsiteY18" fmla="*/ 4953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 204">
              <a:extLst>
                <a:ext uri="{FF2B5EF4-FFF2-40B4-BE49-F238E27FC236}">
                  <a16:creationId xmlns:a16="http://schemas.microsoft.com/office/drawing/2014/main" id="{B6D1CD04-3D23-81D8-6622-F42E3F37C46F}"/>
                </a:ext>
              </a:extLst>
            </p:cNvPr>
            <p:cNvSpPr/>
            <p:nvPr/>
          </p:nvSpPr>
          <p:spPr>
            <a:xfrm>
              <a:off x="5885179" y="6264909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 205">
              <a:extLst>
                <a:ext uri="{FF2B5EF4-FFF2-40B4-BE49-F238E27FC236}">
                  <a16:creationId xmlns:a16="http://schemas.microsoft.com/office/drawing/2014/main" id="{F2DCA559-D7E8-C8F0-CD4F-3E746ECAF1EA}"/>
                </a:ext>
              </a:extLst>
            </p:cNvPr>
            <p:cNvSpPr/>
            <p:nvPr/>
          </p:nvSpPr>
          <p:spPr>
            <a:xfrm>
              <a:off x="5993129" y="6230620"/>
              <a:ext cx="20320" cy="125729"/>
            </a:xfrm>
            <a:custGeom>
              <a:avLst/>
              <a:gdLst>
                <a:gd name="connsiteX0" fmla="*/ 10160 w 20320"/>
                <a:gd name="connsiteY0" fmla="*/ 0 h 125729"/>
                <a:gd name="connsiteX1" fmla="*/ 20320 w 20320"/>
                <a:gd name="connsiteY1" fmla="*/ 10160 h 125729"/>
                <a:gd name="connsiteX2" fmla="*/ 10160 w 20320"/>
                <a:gd name="connsiteY2" fmla="*/ 20320 h 125729"/>
                <a:gd name="connsiteX3" fmla="*/ 0 w 20320"/>
                <a:gd name="connsiteY3" fmla="*/ 10160 h 125729"/>
                <a:gd name="connsiteX4" fmla="*/ 10160 w 20320"/>
                <a:gd name="connsiteY4" fmla="*/ 0 h 125729"/>
                <a:gd name="connsiteX5" fmla="*/ 19050 w 20320"/>
                <a:gd name="connsiteY5" fmla="*/ 36830 h 125729"/>
                <a:gd name="connsiteX6" fmla="*/ 19050 w 20320"/>
                <a:gd name="connsiteY6" fmla="*/ 125730 h 125729"/>
                <a:gd name="connsiteX7" fmla="*/ 2540 w 20320"/>
                <a:gd name="connsiteY7" fmla="*/ 125730 h 125729"/>
                <a:gd name="connsiteX8" fmla="*/ 2540 w 20320"/>
                <a:gd name="connsiteY8" fmla="*/ 36830 h 125729"/>
                <a:gd name="connsiteX9" fmla="*/ 19050 w 20320"/>
                <a:gd name="connsiteY9" fmla="*/ 36830 h 12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572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6830"/>
                  </a:moveTo>
                  <a:lnTo>
                    <a:pt x="19050" y="125730"/>
                  </a:lnTo>
                  <a:lnTo>
                    <a:pt x="2540" y="125730"/>
                  </a:lnTo>
                  <a:lnTo>
                    <a:pt x="2540" y="36830"/>
                  </a:lnTo>
                  <a:lnTo>
                    <a:pt x="1905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 206">
              <a:extLst>
                <a:ext uri="{FF2B5EF4-FFF2-40B4-BE49-F238E27FC236}">
                  <a16:creationId xmlns:a16="http://schemas.microsoft.com/office/drawing/2014/main" id="{1D766591-4C04-C1FF-9FD5-FB6F62773D0E}"/>
                </a:ext>
              </a:extLst>
            </p:cNvPr>
            <p:cNvSpPr/>
            <p:nvPr/>
          </p:nvSpPr>
          <p:spPr>
            <a:xfrm>
              <a:off x="6032500" y="6267450"/>
              <a:ext cx="74929" cy="88900"/>
            </a:xfrm>
            <a:custGeom>
              <a:avLst/>
              <a:gdLst>
                <a:gd name="connsiteX0" fmla="*/ 74930 w 74929"/>
                <a:gd name="connsiteY0" fmla="*/ 88900 h 88900"/>
                <a:gd name="connsiteX1" fmla="*/ 0 w 74929"/>
                <a:gd name="connsiteY1" fmla="*/ 88900 h 88900"/>
                <a:gd name="connsiteX2" fmla="*/ 46990 w 74929"/>
                <a:gd name="connsiteY2" fmla="*/ 13970 h 88900"/>
                <a:gd name="connsiteX3" fmla="*/ 2540 w 74929"/>
                <a:gd name="connsiteY3" fmla="*/ 13970 h 88900"/>
                <a:gd name="connsiteX4" fmla="*/ 2540 w 74929"/>
                <a:gd name="connsiteY4" fmla="*/ 0 h 88900"/>
                <a:gd name="connsiteX5" fmla="*/ 72390 w 74929"/>
                <a:gd name="connsiteY5" fmla="*/ 0 h 88900"/>
                <a:gd name="connsiteX6" fmla="*/ 25400 w 74929"/>
                <a:gd name="connsiteY6" fmla="*/ 74930 h 88900"/>
                <a:gd name="connsiteX7" fmla="*/ 73660 w 74929"/>
                <a:gd name="connsiteY7" fmla="*/ 74930 h 88900"/>
                <a:gd name="connsiteX8" fmla="*/ 73660 w 74929"/>
                <a:gd name="connsiteY8" fmla="*/ 889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929" h="88900">
                  <a:moveTo>
                    <a:pt x="74930" y="88900"/>
                  </a:moveTo>
                  <a:lnTo>
                    <a:pt x="0" y="88900"/>
                  </a:lnTo>
                  <a:lnTo>
                    <a:pt x="46990" y="13970"/>
                  </a:lnTo>
                  <a:lnTo>
                    <a:pt x="2540" y="13970"/>
                  </a:lnTo>
                  <a:lnTo>
                    <a:pt x="2540" y="0"/>
                  </a:lnTo>
                  <a:lnTo>
                    <a:pt x="72390" y="0"/>
                  </a:lnTo>
                  <a:lnTo>
                    <a:pt x="25400" y="74930"/>
                  </a:lnTo>
                  <a:lnTo>
                    <a:pt x="73660" y="74930"/>
                  </a:lnTo>
                  <a:lnTo>
                    <a:pt x="7366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 207">
              <a:extLst>
                <a:ext uri="{FF2B5EF4-FFF2-40B4-BE49-F238E27FC236}">
                  <a16:creationId xmlns:a16="http://schemas.microsoft.com/office/drawing/2014/main" id="{91ACBB2C-47CB-5733-5D33-9E73D1F6AF13}"/>
                </a:ext>
              </a:extLst>
            </p:cNvPr>
            <p:cNvSpPr/>
            <p:nvPr/>
          </p:nvSpPr>
          <p:spPr>
            <a:xfrm>
              <a:off x="6125209" y="6264909"/>
              <a:ext cx="73660" cy="93980"/>
            </a:xfrm>
            <a:custGeom>
              <a:avLst/>
              <a:gdLst>
                <a:gd name="connsiteX0" fmla="*/ 5080 w 73660"/>
                <a:gd name="connsiteY0" fmla="*/ 6350 h 93980"/>
                <a:gd name="connsiteX1" fmla="*/ 36830 w 73660"/>
                <a:gd name="connsiteY1" fmla="*/ 0 h 93980"/>
                <a:gd name="connsiteX2" fmla="*/ 73660 w 73660"/>
                <a:gd name="connsiteY2" fmla="*/ 34290 h 93980"/>
                <a:gd name="connsiteX3" fmla="*/ 73660 w 73660"/>
                <a:gd name="connsiteY3" fmla="*/ 91440 h 93980"/>
                <a:gd name="connsiteX4" fmla="*/ 58420 w 73660"/>
                <a:gd name="connsiteY4" fmla="*/ 91440 h 93980"/>
                <a:gd name="connsiteX5" fmla="*/ 58420 w 73660"/>
                <a:gd name="connsiteY5" fmla="*/ 81280 h 93980"/>
                <a:gd name="connsiteX6" fmla="*/ 58420 w 73660"/>
                <a:gd name="connsiteY6" fmla="*/ 73660 h 93980"/>
                <a:gd name="connsiteX7" fmla="*/ 58420 w 73660"/>
                <a:gd name="connsiteY7" fmla="*/ 73660 h 93980"/>
                <a:gd name="connsiteX8" fmla="*/ 27940 w 73660"/>
                <a:gd name="connsiteY8" fmla="*/ 93980 h 93980"/>
                <a:gd name="connsiteX9" fmla="*/ 0 w 73660"/>
                <a:gd name="connsiteY9" fmla="*/ 67310 h 93980"/>
                <a:gd name="connsiteX10" fmla="*/ 58420 w 73660"/>
                <a:gd name="connsiteY10" fmla="*/ 39370 h 93980"/>
                <a:gd name="connsiteX11" fmla="*/ 58420 w 73660"/>
                <a:gd name="connsiteY11" fmla="*/ 34290 h 93980"/>
                <a:gd name="connsiteX12" fmla="*/ 35560 w 73660"/>
                <a:gd name="connsiteY12" fmla="*/ 13970 h 93980"/>
                <a:gd name="connsiteX13" fmla="*/ 6350 w 73660"/>
                <a:gd name="connsiteY13" fmla="*/ 21590 h 93980"/>
                <a:gd name="connsiteX14" fmla="*/ 6350 w 73660"/>
                <a:gd name="connsiteY14" fmla="*/ 6350 h 93980"/>
                <a:gd name="connsiteX15" fmla="*/ 57150 w 73660"/>
                <a:gd name="connsiteY15" fmla="*/ 50800 h 93980"/>
                <a:gd name="connsiteX16" fmla="*/ 16510 w 73660"/>
                <a:gd name="connsiteY16" fmla="*/ 66040 h 93980"/>
                <a:gd name="connsiteX17" fmla="*/ 30480 w 73660"/>
                <a:gd name="connsiteY17" fmla="*/ 78740 h 93980"/>
                <a:gd name="connsiteX18" fmla="*/ 57150 w 73660"/>
                <a:gd name="connsiteY18" fmla="*/ 4953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 208">
              <a:extLst>
                <a:ext uri="{FF2B5EF4-FFF2-40B4-BE49-F238E27FC236}">
                  <a16:creationId xmlns:a16="http://schemas.microsoft.com/office/drawing/2014/main" id="{BA470FAB-9ABC-B326-EB64-D0BE90AD24A1}"/>
                </a:ext>
              </a:extLst>
            </p:cNvPr>
            <p:cNvSpPr/>
            <p:nvPr/>
          </p:nvSpPr>
          <p:spPr>
            <a:xfrm>
              <a:off x="6216650" y="624077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 209">
              <a:extLst>
                <a:ext uri="{FF2B5EF4-FFF2-40B4-BE49-F238E27FC236}">
                  <a16:creationId xmlns:a16="http://schemas.microsoft.com/office/drawing/2014/main" id="{30ED36DE-6AD1-AD09-9F4E-3DB6437EB780}"/>
                </a:ext>
              </a:extLst>
            </p:cNvPr>
            <p:cNvSpPr/>
            <p:nvPr/>
          </p:nvSpPr>
          <p:spPr>
            <a:xfrm>
              <a:off x="6295390" y="6230620"/>
              <a:ext cx="20319" cy="125729"/>
            </a:xfrm>
            <a:custGeom>
              <a:avLst/>
              <a:gdLst>
                <a:gd name="connsiteX0" fmla="*/ 10160 w 20319"/>
                <a:gd name="connsiteY0" fmla="*/ 0 h 125729"/>
                <a:gd name="connsiteX1" fmla="*/ 20320 w 20319"/>
                <a:gd name="connsiteY1" fmla="*/ 10160 h 125729"/>
                <a:gd name="connsiteX2" fmla="*/ 10160 w 20319"/>
                <a:gd name="connsiteY2" fmla="*/ 20320 h 125729"/>
                <a:gd name="connsiteX3" fmla="*/ 0 w 20319"/>
                <a:gd name="connsiteY3" fmla="*/ 10160 h 125729"/>
                <a:gd name="connsiteX4" fmla="*/ 10160 w 20319"/>
                <a:gd name="connsiteY4" fmla="*/ 0 h 125729"/>
                <a:gd name="connsiteX5" fmla="*/ 17780 w 20319"/>
                <a:gd name="connsiteY5" fmla="*/ 36830 h 125729"/>
                <a:gd name="connsiteX6" fmla="*/ 17780 w 20319"/>
                <a:gd name="connsiteY6" fmla="*/ 125730 h 125729"/>
                <a:gd name="connsiteX7" fmla="*/ 1270 w 20319"/>
                <a:gd name="connsiteY7" fmla="*/ 125730 h 125729"/>
                <a:gd name="connsiteX8" fmla="*/ 1270 w 20319"/>
                <a:gd name="connsiteY8" fmla="*/ 36830 h 125729"/>
                <a:gd name="connsiteX9" fmla="*/ 17780 w 20319"/>
                <a:gd name="connsiteY9" fmla="*/ 36830 h 12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572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6830"/>
                  </a:moveTo>
                  <a:lnTo>
                    <a:pt x="17780" y="125730"/>
                  </a:lnTo>
                  <a:lnTo>
                    <a:pt x="1270" y="125730"/>
                  </a:lnTo>
                  <a:lnTo>
                    <a:pt x="1270" y="36830"/>
                  </a:lnTo>
                  <a:lnTo>
                    <a:pt x="1778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 210">
              <a:extLst>
                <a:ext uri="{FF2B5EF4-FFF2-40B4-BE49-F238E27FC236}">
                  <a16:creationId xmlns:a16="http://schemas.microsoft.com/office/drawing/2014/main" id="{B243252D-8B17-9029-8F24-22749253DB58}"/>
                </a:ext>
              </a:extLst>
            </p:cNvPr>
            <p:cNvSpPr/>
            <p:nvPr/>
          </p:nvSpPr>
          <p:spPr>
            <a:xfrm>
              <a:off x="6339840" y="6264909"/>
              <a:ext cx="91439" cy="93980"/>
            </a:xfrm>
            <a:custGeom>
              <a:avLst/>
              <a:gdLst>
                <a:gd name="connsiteX0" fmla="*/ 91440 w 91439"/>
                <a:gd name="connsiteY0" fmla="*/ 46990 h 93980"/>
                <a:gd name="connsiteX1" fmla="*/ 45720 w 91439"/>
                <a:gd name="connsiteY1" fmla="*/ 93980 h 93980"/>
                <a:gd name="connsiteX2" fmla="*/ 0 w 91439"/>
                <a:gd name="connsiteY2" fmla="*/ 46990 h 93980"/>
                <a:gd name="connsiteX3" fmla="*/ 45720 w 91439"/>
                <a:gd name="connsiteY3" fmla="*/ 0 h 93980"/>
                <a:gd name="connsiteX4" fmla="*/ 91440 w 91439"/>
                <a:gd name="connsiteY4" fmla="*/ 46990 h 93980"/>
                <a:gd name="connsiteX5" fmla="*/ 74930 w 91439"/>
                <a:gd name="connsiteY5" fmla="*/ 46990 h 93980"/>
                <a:gd name="connsiteX6" fmla="*/ 44450 w 91439"/>
                <a:gd name="connsiteY6" fmla="*/ 15240 h 93980"/>
                <a:gd name="connsiteX7" fmla="*/ 15240 w 91439"/>
                <a:gd name="connsiteY7" fmla="*/ 46990 h 93980"/>
                <a:gd name="connsiteX8" fmla="*/ 44450 w 91439"/>
                <a:gd name="connsiteY8" fmla="*/ 78740 h 93980"/>
                <a:gd name="connsiteX9" fmla="*/ 74930 w 91439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604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 211">
              <a:extLst>
                <a:ext uri="{FF2B5EF4-FFF2-40B4-BE49-F238E27FC236}">
                  <a16:creationId xmlns:a16="http://schemas.microsoft.com/office/drawing/2014/main" id="{A3AB99DC-A7BF-8C02-AE72-6A4BC5C52887}"/>
                </a:ext>
              </a:extLst>
            </p:cNvPr>
            <p:cNvSpPr/>
            <p:nvPr/>
          </p:nvSpPr>
          <p:spPr>
            <a:xfrm>
              <a:off x="6456679" y="6264909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 212">
              <a:extLst>
                <a:ext uri="{FF2B5EF4-FFF2-40B4-BE49-F238E27FC236}">
                  <a16:creationId xmlns:a16="http://schemas.microsoft.com/office/drawing/2014/main" id="{2649B8A6-06C5-D8DE-9B96-678472487D92}"/>
                </a:ext>
              </a:extLst>
            </p:cNvPr>
            <p:cNvSpPr/>
            <p:nvPr/>
          </p:nvSpPr>
          <p:spPr>
            <a:xfrm>
              <a:off x="6551930" y="6228079"/>
              <a:ext cx="15239" cy="50800"/>
            </a:xfrm>
            <a:custGeom>
              <a:avLst/>
              <a:gdLst>
                <a:gd name="connsiteX0" fmla="*/ 0 w 15239"/>
                <a:gd name="connsiteY0" fmla="*/ 0 h 50800"/>
                <a:gd name="connsiteX1" fmla="*/ 15239 w 15239"/>
                <a:gd name="connsiteY1" fmla="*/ 0 h 50800"/>
                <a:gd name="connsiteX2" fmla="*/ 15239 w 15239"/>
                <a:gd name="connsiteY2" fmla="*/ 50800 h 50800"/>
                <a:gd name="connsiteX3" fmla="*/ 0 w 15239"/>
                <a:gd name="connsiteY3" fmla="*/ 50800 h 50800"/>
                <a:gd name="connsiteX4" fmla="*/ 0 w 15239"/>
                <a:gd name="connsiteY4" fmla="*/ 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39" h="50800">
                  <a:moveTo>
                    <a:pt x="0" y="0"/>
                  </a:moveTo>
                  <a:lnTo>
                    <a:pt x="15239" y="0"/>
                  </a:lnTo>
                  <a:lnTo>
                    <a:pt x="15239" y="50800"/>
                  </a:lnTo>
                  <a:lnTo>
                    <a:pt x="0" y="508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 213">
              <a:extLst>
                <a:ext uri="{FF2B5EF4-FFF2-40B4-BE49-F238E27FC236}">
                  <a16:creationId xmlns:a16="http://schemas.microsoft.com/office/drawing/2014/main" id="{07018B75-7461-643D-BFD7-B68C2275D89F}"/>
                </a:ext>
              </a:extLst>
            </p:cNvPr>
            <p:cNvSpPr/>
            <p:nvPr/>
          </p:nvSpPr>
          <p:spPr>
            <a:xfrm>
              <a:off x="6579869" y="6264909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1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1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1" y="13970"/>
                    <a:pt x="34290" y="13970"/>
                  </a:cubicBezTo>
                  <a:cubicBezTo>
                    <a:pt x="26670" y="13970"/>
                    <a:pt x="16511" y="17780"/>
                    <a:pt x="16511" y="25400"/>
                  </a:cubicBezTo>
                  <a:cubicBezTo>
                    <a:pt x="16511" y="33020"/>
                    <a:pt x="22861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1" y="74930"/>
                    <a:pt x="21590" y="78740"/>
                    <a:pt x="29211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 214">
              <a:extLst>
                <a:ext uri="{FF2B5EF4-FFF2-40B4-BE49-F238E27FC236}">
                  <a16:creationId xmlns:a16="http://schemas.microsoft.com/office/drawing/2014/main" id="{98FF25A4-A75F-B28C-7CC0-109242D49108}"/>
                </a:ext>
              </a:extLst>
            </p:cNvPr>
            <p:cNvSpPr/>
            <p:nvPr/>
          </p:nvSpPr>
          <p:spPr>
            <a:xfrm>
              <a:off x="6711950" y="6228079"/>
              <a:ext cx="87630" cy="130810"/>
            </a:xfrm>
            <a:custGeom>
              <a:avLst/>
              <a:gdLst>
                <a:gd name="connsiteX0" fmla="*/ 0 w 87630"/>
                <a:gd name="connsiteY0" fmla="*/ 0 h 130810"/>
                <a:gd name="connsiteX1" fmla="*/ 16510 w 87630"/>
                <a:gd name="connsiteY1" fmla="*/ 0 h 130810"/>
                <a:gd name="connsiteX2" fmla="*/ 16510 w 87630"/>
                <a:gd name="connsiteY2" fmla="*/ 45720 h 130810"/>
                <a:gd name="connsiteX3" fmla="*/ 16510 w 87630"/>
                <a:gd name="connsiteY3" fmla="*/ 53340 h 130810"/>
                <a:gd name="connsiteX4" fmla="*/ 16510 w 87630"/>
                <a:gd name="connsiteY4" fmla="*/ 53340 h 130810"/>
                <a:gd name="connsiteX5" fmla="*/ 46990 w 87630"/>
                <a:gd name="connsiteY5" fmla="*/ 36830 h 130810"/>
                <a:gd name="connsiteX6" fmla="*/ 87630 w 87630"/>
                <a:gd name="connsiteY6" fmla="*/ 83820 h 130810"/>
                <a:gd name="connsiteX7" fmla="*/ 46990 w 87630"/>
                <a:gd name="connsiteY7" fmla="*/ 130810 h 130810"/>
                <a:gd name="connsiteX8" fmla="*/ 15240 w 87630"/>
                <a:gd name="connsiteY8" fmla="*/ 111760 h 130810"/>
                <a:gd name="connsiteX9" fmla="*/ 15240 w 87630"/>
                <a:gd name="connsiteY9" fmla="*/ 111760 h 130810"/>
                <a:gd name="connsiteX10" fmla="*/ 15240 w 87630"/>
                <a:gd name="connsiteY10" fmla="*/ 118110 h 130810"/>
                <a:gd name="connsiteX11" fmla="*/ 15240 w 87630"/>
                <a:gd name="connsiteY11" fmla="*/ 128270 h 130810"/>
                <a:gd name="connsiteX12" fmla="*/ 0 w 87630"/>
                <a:gd name="connsiteY12" fmla="*/ 128270 h 130810"/>
                <a:gd name="connsiteX13" fmla="*/ 0 w 87630"/>
                <a:gd name="connsiteY13" fmla="*/ 0 h 130810"/>
                <a:gd name="connsiteX14" fmla="*/ 16510 w 87630"/>
                <a:gd name="connsiteY14" fmla="*/ 83820 h 130810"/>
                <a:gd name="connsiteX15" fmla="*/ 44450 w 87630"/>
                <a:gd name="connsiteY15" fmla="*/ 115570 h 130810"/>
                <a:gd name="connsiteX16" fmla="*/ 72390 w 87630"/>
                <a:gd name="connsiteY16" fmla="*/ 83820 h 130810"/>
                <a:gd name="connsiteX17" fmla="*/ 44450 w 87630"/>
                <a:gd name="connsiteY17" fmla="*/ 52070 h 130810"/>
                <a:gd name="connsiteX18" fmla="*/ 16510 w 87630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0" y="0"/>
                  </a:moveTo>
                  <a:lnTo>
                    <a:pt x="16510" y="0"/>
                  </a:lnTo>
                  <a:lnTo>
                    <a:pt x="16510" y="45720"/>
                  </a:lnTo>
                  <a:cubicBezTo>
                    <a:pt x="16510" y="50800"/>
                    <a:pt x="16510" y="53340"/>
                    <a:pt x="16510" y="53340"/>
                  </a:cubicBezTo>
                  <a:lnTo>
                    <a:pt x="16510" y="53340"/>
                  </a:lnTo>
                  <a:cubicBezTo>
                    <a:pt x="21590" y="44450"/>
                    <a:pt x="33020" y="36830"/>
                    <a:pt x="46990" y="36830"/>
                  </a:cubicBezTo>
                  <a:cubicBezTo>
                    <a:pt x="69850" y="36830"/>
                    <a:pt x="87630" y="55880"/>
                    <a:pt x="87630" y="83820"/>
                  </a:cubicBezTo>
                  <a:cubicBezTo>
                    <a:pt x="87630" y="111760"/>
                    <a:pt x="69850" y="130810"/>
                    <a:pt x="46990" y="130810"/>
                  </a:cubicBezTo>
                  <a:cubicBezTo>
                    <a:pt x="24130" y="130810"/>
                    <a:pt x="20320" y="121920"/>
                    <a:pt x="15240" y="111760"/>
                  </a:cubicBezTo>
                  <a:lnTo>
                    <a:pt x="15240" y="111760"/>
                  </a:lnTo>
                  <a:cubicBezTo>
                    <a:pt x="15240" y="111760"/>
                    <a:pt x="15240" y="114300"/>
                    <a:pt x="15240" y="118110"/>
                  </a:cubicBezTo>
                  <a:lnTo>
                    <a:pt x="1524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  <a:moveTo>
                    <a:pt x="16510" y="83820"/>
                  </a:moveTo>
                  <a:cubicBezTo>
                    <a:pt x="16510" y="106680"/>
                    <a:pt x="30480" y="115570"/>
                    <a:pt x="44450" y="115570"/>
                  </a:cubicBezTo>
                  <a:cubicBezTo>
                    <a:pt x="58420" y="115570"/>
                    <a:pt x="72390" y="101600"/>
                    <a:pt x="72390" y="83820"/>
                  </a:cubicBezTo>
                  <a:cubicBezTo>
                    <a:pt x="72390" y="66040"/>
                    <a:pt x="60960" y="52070"/>
                    <a:pt x="44450" y="52070"/>
                  </a:cubicBezTo>
                  <a:cubicBezTo>
                    <a:pt x="27940" y="52070"/>
                    <a:pt x="16510" y="6223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 215">
              <a:extLst>
                <a:ext uri="{FF2B5EF4-FFF2-40B4-BE49-F238E27FC236}">
                  <a16:creationId xmlns:a16="http://schemas.microsoft.com/office/drawing/2014/main" id="{BEEAB7C3-3264-A3A3-A431-737E9FD96407}"/>
                </a:ext>
              </a:extLst>
            </p:cNvPr>
            <p:cNvSpPr/>
            <p:nvPr/>
          </p:nvSpPr>
          <p:spPr>
            <a:xfrm>
              <a:off x="6824980" y="626490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39 w 51047"/>
                <a:gd name="connsiteY1" fmla="*/ 2540 h 92710"/>
                <a:gd name="connsiteX2" fmla="*/ 15239 w 51047"/>
                <a:gd name="connsiteY2" fmla="*/ 15240 h 92710"/>
                <a:gd name="connsiteX3" fmla="*/ 15239 w 51047"/>
                <a:gd name="connsiteY3" fmla="*/ 21590 h 92710"/>
                <a:gd name="connsiteX4" fmla="*/ 15239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39" y="2540"/>
                  </a:lnTo>
                  <a:lnTo>
                    <a:pt x="15239" y="15240"/>
                  </a:lnTo>
                  <a:cubicBezTo>
                    <a:pt x="15239" y="19050"/>
                    <a:pt x="15239" y="21590"/>
                    <a:pt x="15239" y="21590"/>
                  </a:cubicBezTo>
                  <a:lnTo>
                    <a:pt x="15239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 216">
              <a:extLst>
                <a:ext uri="{FF2B5EF4-FFF2-40B4-BE49-F238E27FC236}">
                  <a16:creationId xmlns:a16="http://schemas.microsoft.com/office/drawing/2014/main" id="{829AEF63-6AC4-0D46-557A-66E07635C851}"/>
                </a:ext>
              </a:extLst>
            </p:cNvPr>
            <p:cNvSpPr/>
            <p:nvPr/>
          </p:nvSpPr>
          <p:spPr>
            <a:xfrm>
              <a:off x="6884669" y="6264909"/>
              <a:ext cx="73660" cy="93980"/>
            </a:xfrm>
            <a:custGeom>
              <a:avLst/>
              <a:gdLst>
                <a:gd name="connsiteX0" fmla="*/ 5080 w 73660"/>
                <a:gd name="connsiteY0" fmla="*/ 6350 h 93980"/>
                <a:gd name="connsiteX1" fmla="*/ 36830 w 73660"/>
                <a:gd name="connsiteY1" fmla="*/ 0 h 93980"/>
                <a:gd name="connsiteX2" fmla="*/ 73661 w 73660"/>
                <a:gd name="connsiteY2" fmla="*/ 34290 h 93980"/>
                <a:gd name="connsiteX3" fmla="*/ 73661 w 73660"/>
                <a:gd name="connsiteY3" fmla="*/ 91440 h 93980"/>
                <a:gd name="connsiteX4" fmla="*/ 58420 w 73660"/>
                <a:gd name="connsiteY4" fmla="*/ 91440 h 93980"/>
                <a:gd name="connsiteX5" fmla="*/ 58420 w 73660"/>
                <a:gd name="connsiteY5" fmla="*/ 81280 h 93980"/>
                <a:gd name="connsiteX6" fmla="*/ 58420 w 73660"/>
                <a:gd name="connsiteY6" fmla="*/ 73660 h 93980"/>
                <a:gd name="connsiteX7" fmla="*/ 58420 w 73660"/>
                <a:gd name="connsiteY7" fmla="*/ 73660 h 93980"/>
                <a:gd name="connsiteX8" fmla="*/ 27940 w 73660"/>
                <a:gd name="connsiteY8" fmla="*/ 93980 h 93980"/>
                <a:gd name="connsiteX9" fmla="*/ 0 w 73660"/>
                <a:gd name="connsiteY9" fmla="*/ 67310 h 93980"/>
                <a:gd name="connsiteX10" fmla="*/ 58420 w 73660"/>
                <a:gd name="connsiteY10" fmla="*/ 39370 h 93980"/>
                <a:gd name="connsiteX11" fmla="*/ 58420 w 73660"/>
                <a:gd name="connsiteY11" fmla="*/ 34290 h 93980"/>
                <a:gd name="connsiteX12" fmla="*/ 35561 w 73660"/>
                <a:gd name="connsiteY12" fmla="*/ 13970 h 93980"/>
                <a:gd name="connsiteX13" fmla="*/ 6350 w 73660"/>
                <a:gd name="connsiteY13" fmla="*/ 21590 h 93980"/>
                <a:gd name="connsiteX14" fmla="*/ 6350 w 73660"/>
                <a:gd name="connsiteY14" fmla="*/ 6350 h 93980"/>
                <a:gd name="connsiteX15" fmla="*/ 57150 w 73660"/>
                <a:gd name="connsiteY15" fmla="*/ 50800 h 93980"/>
                <a:gd name="connsiteX16" fmla="*/ 16511 w 73660"/>
                <a:gd name="connsiteY16" fmla="*/ 66040 h 93980"/>
                <a:gd name="connsiteX17" fmla="*/ 30480 w 73660"/>
                <a:gd name="connsiteY17" fmla="*/ 78740 h 93980"/>
                <a:gd name="connsiteX18" fmla="*/ 57150 w 73660"/>
                <a:gd name="connsiteY18" fmla="*/ 4953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80">
                  <a:moveTo>
                    <a:pt x="5080" y="6350"/>
                  </a:moveTo>
                  <a:cubicBezTo>
                    <a:pt x="10161" y="3810"/>
                    <a:pt x="21590" y="0"/>
                    <a:pt x="36830" y="0"/>
                  </a:cubicBezTo>
                  <a:cubicBezTo>
                    <a:pt x="62230" y="0"/>
                    <a:pt x="73661" y="12700"/>
                    <a:pt x="73661" y="34290"/>
                  </a:cubicBezTo>
                  <a:lnTo>
                    <a:pt x="73661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1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1" y="54610"/>
                    <a:pt x="16511" y="66040"/>
                  </a:cubicBezTo>
                  <a:cubicBezTo>
                    <a:pt x="16511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 217">
              <a:extLst>
                <a:ext uri="{FF2B5EF4-FFF2-40B4-BE49-F238E27FC236}">
                  <a16:creationId xmlns:a16="http://schemas.microsoft.com/office/drawing/2014/main" id="{6FE2A713-F6A8-C235-D00E-8D686F3358C9}"/>
                </a:ext>
              </a:extLst>
            </p:cNvPr>
            <p:cNvSpPr/>
            <p:nvPr/>
          </p:nvSpPr>
          <p:spPr>
            <a:xfrm>
              <a:off x="6988809" y="6264909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 218">
              <a:extLst>
                <a:ext uri="{FF2B5EF4-FFF2-40B4-BE49-F238E27FC236}">
                  <a16:creationId xmlns:a16="http://schemas.microsoft.com/office/drawing/2014/main" id="{8A8C132F-2A53-C1D1-25F0-B0A54416C326}"/>
                </a:ext>
              </a:extLst>
            </p:cNvPr>
            <p:cNvSpPr/>
            <p:nvPr/>
          </p:nvSpPr>
          <p:spPr>
            <a:xfrm>
              <a:off x="7091680" y="6228079"/>
              <a:ext cx="87629" cy="130810"/>
            </a:xfrm>
            <a:custGeom>
              <a:avLst/>
              <a:gdLst>
                <a:gd name="connsiteX0" fmla="*/ 87630 w 87629"/>
                <a:gd name="connsiteY0" fmla="*/ 128270 h 130810"/>
                <a:gd name="connsiteX1" fmla="*/ 72389 w 87629"/>
                <a:gd name="connsiteY1" fmla="*/ 128270 h 130810"/>
                <a:gd name="connsiteX2" fmla="*/ 72389 w 87629"/>
                <a:gd name="connsiteY2" fmla="*/ 118110 h 130810"/>
                <a:gd name="connsiteX3" fmla="*/ 72389 w 87629"/>
                <a:gd name="connsiteY3" fmla="*/ 111760 h 130810"/>
                <a:gd name="connsiteX4" fmla="*/ 72389 w 87629"/>
                <a:gd name="connsiteY4" fmla="*/ 111760 h 130810"/>
                <a:gd name="connsiteX5" fmla="*/ 40639 w 87629"/>
                <a:gd name="connsiteY5" fmla="*/ 130810 h 130810"/>
                <a:gd name="connsiteX6" fmla="*/ 0 w 87629"/>
                <a:gd name="connsiteY6" fmla="*/ 83820 h 130810"/>
                <a:gd name="connsiteX7" fmla="*/ 40639 w 87629"/>
                <a:gd name="connsiteY7" fmla="*/ 36830 h 130810"/>
                <a:gd name="connsiteX8" fmla="*/ 71120 w 87629"/>
                <a:gd name="connsiteY8" fmla="*/ 53340 h 130810"/>
                <a:gd name="connsiteX9" fmla="*/ 71120 w 87629"/>
                <a:gd name="connsiteY9" fmla="*/ 53340 h 130810"/>
                <a:gd name="connsiteX10" fmla="*/ 71120 w 87629"/>
                <a:gd name="connsiteY10" fmla="*/ 45720 h 130810"/>
                <a:gd name="connsiteX11" fmla="*/ 71120 w 87629"/>
                <a:gd name="connsiteY11" fmla="*/ 0 h 130810"/>
                <a:gd name="connsiteX12" fmla="*/ 87630 w 87629"/>
                <a:gd name="connsiteY12" fmla="*/ 0 h 130810"/>
                <a:gd name="connsiteX13" fmla="*/ 87630 w 87629"/>
                <a:gd name="connsiteY13" fmla="*/ 128270 h 130810"/>
                <a:gd name="connsiteX14" fmla="*/ 16510 w 87629"/>
                <a:gd name="connsiteY14" fmla="*/ 83820 h 130810"/>
                <a:gd name="connsiteX15" fmla="*/ 44450 w 87629"/>
                <a:gd name="connsiteY15" fmla="*/ 115570 h 130810"/>
                <a:gd name="connsiteX16" fmla="*/ 72389 w 87629"/>
                <a:gd name="connsiteY16" fmla="*/ 83820 h 130810"/>
                <a:gd name="connsiteX17" fmla="*/ 44450 w 87629"/>
                <a:gd name="connsiteY17" fmla="*/ 52070 h 130810"/>
                <a:gd name="connsiteX18" fmla="*/ 1651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87630" y="128270"/>
                  </a:moveTo>
                  <a:lnTo>
                    <a:pt x="72389" y="128270"/>
                  </a:lnTo>
                  <a:lnTo>
                    <a:pt x="72389" y="118110"/>
                  </a:lnTo>
                  <a:cubicBezTo>
                    <a:pt x="72389" y="114300"/>
                    <a:pt x="72389" y="111760"/>
                    <a:pt x="72389" y="111760"/>
                  </a:cubicBezTo>
                  <a:lnTo>
                    <a:pt x="72389" y="111760"/>
                  </a:lnTo>
                  <a:cubicBezTo>
                    <a:pt x="67310" y="121920"/>
                    <a:pt x="55880" y="130810"/>
                    <a:pt x="40639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39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6510" y="83820"/>
                  </a:moveTo>
                  <a:cubicBezTo>
                    <a:pt x="16510" y="102870"/>
                    <a:pt x="27939" y="115570"/>
                    <a:pt x="44450" y="115570"/>
                  </a:cubicBezTo>
                  <a:cubicBezTo>
                    <a:pt x="60960" y="115570"/>
                    <a:pt x="72389" y="105410"/>
                    <a:pt x="72389" y="83820"/>
                  </a:cubicBezTo>
                  <a:cubicBezTo>
                    <a:pt x="72389" y="62230"/>
                    <a:pt x="58420" y="52070"/>
                    <a:pt x="44450" y="52070"/>
                  </a:cubicBezTo>
                  <a:cubicBezTo>
                    <a:pt x="30480" y="52070"/>
                    <a:pt x="16510" y="6604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 219">
              <a:extLst>
                <a:ext uri="{FF2B5EF4-FFF2-40B4-BE49-F238E27FC236}">
                  <a16:creationId xmlns:a16="http://schemas.microsoft.com/office/drawing/2014/main" id="{22766767-F05C-2E99-B9CD-2E271A39E719}"/>
                </a:ext>
              </a:extLst>
            </p:cNvPr>
            <p:cNvSpPr/>
            <p:nvPr/>
          </p:nvSpPr>
          <p:spPr>
            <a:xfrm>
              <a:off x="7251700" y="6264909"/>
              <a:ext cx="73659" cy="93980"/>
            </a:xfrm>
            <a:custGeom>
              <a:avLst/>
              <a:gdLst>
                <a:gd name="connsiteX0" fmla="*/ 5080 w 73659"/>
                <a:gd name="connsiteY0" fmla="*/ 6350 h 93980"/>
                <a:gd name="connsiteX1" fmla="*/ 36830 w 73659"/>
                <a:gd name="connsiteY1" fmla="*/ 0 h 93980"/>
                <a:gd name="connsiteX2" fmla="*/ 73660 w 73659"/>
                <a:gd name="connsiteY2" fmla="*/ 34290 h 93980"/>
                <a:gd name="connsiteX3" fmla="*/ 73660 w 73659"/>
                <a:gd name="connsiteY3" fmla="*/ 91440 h 93980"/>
                <a:gd name="connsiteX4" fmla="*/ 58420 w 73659"/>
                <a:gd name="connsiteY4" fmla="*/ 91440 h 93980"/>
                <a:gd name="connsiteX5" fmla="*/ 58420 w 73659"/>
                <a:gd name="connsiteY5" fmla="*/ 81280 h 93980"/>
                <a:gd name="connsiteX6" fmla="*/ 58420 w 73659"/>
                <a:gd name="connsiteY6" fmla="*/ 73660 h 93980"/>
                <a:gd name="connsiteX7" fmla="*/ 58420 w 73659"/>
                <a:gd name="connsiteY7" fmla="*/ 73660 h 93980"/>
                <a:gd name="connsiteX8" fmla="*/ 27940 w 73659"/>
                <a:gd name="connsiteY8" fmla="*/ 93980 h 93980"/>
                <a:gd name="connsiteX9" fmla="*/ 0 w 73659"/>
                <a:gd name="connsiteY9" fmla="*/ 67310 h 93980"/>
                <a:gd name="connsiteX10" fmla="*/ 58420 w 73659"/>
                <a:gd name="connsiteY10" fmla="*/ 39370 h 93980"/>
                <a:gd name="connsiteX11" fmla="*/ 58420 w 73659"/>
                <a:gd name="connsiteY11" fmla="*/ 34290 h 93980"/>
                <a:gd name="connsiteX12" fmla="*/ 35560 w 73659"/>
                <a:gd name="connsiteY12" fmla="*/ 13970 h 93980"/>
                <a:gd name="connsiteX13" fmla="*/ 6350 w 73659"/>
                <a:gd name="connsiteY13" fmla="*/ 21590 h 93980"/>
                <a:gd name="connsiteX14" fmla="*/ 6350 w 73659"/>
                <a:gd name="connsiteY14" fmla="*/ 6350 h 93980"/>
                <a:gd name="connsiteX15" fmla="*/ 55880 w 73659"/>
                <a:gd name="connsiteY15" fmla="*/ 50800 h 93980"/>
                <a:gd name="connsiteX16" fmla="*/ 15240 w 73659"/>
                <a:gd name="connsiteY16" fmla="*/ 66040 h 93980"/>
                <a:gd name="connsiteX17" fmla="*/ 29210 w 73659"/>
                <a:gd name="connsiteY17" fmla="*/ 78740 h 93980"/>
                <a:gd name="connsiteX18" fmla="*/ 55880 w 73659"/>
                <a:gd name="connsiteY18" fmla="*/ 4953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5880" y="50800"/>
                  </a:moveTo>
                  <a:cubicBezTo>
                    <a:pt x="26670" y="45720"/>
                    <a:pt x="15240" y="54610"/>
                    <a:pt x="15240" y="66040"/>
                  </a:cubicBezTo>
                  <a:cubicBezTo>
                    <a:pt x="15240" y="77470"/>
                    <a:pt x="20320" y="78740"/>
                    <a:pt x="29210" y="78740"/>
                  </a:cubicBezTo>
                  <a:cubicBezTo>
                    <a:pt x="44450" y="78740"/>
                    <a:pt x="55880" y="63500"/>
                    <a:pt x="5588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 220">
              <a:extLst>
                <a:ext uri="{FF2B5EF4-FFF2-40B4-BE49-F238E27FC236}">
                  <a16:creationId xmlns:a16="http://schemas.microsoft.com/office/drawing/2014/main" id="{4763F229-9D45-C1D6-3FB6-3BC14389898D}"/>
                </a:ext>
              </a:extLst>
            </p:cNvPr>
            <p:cNvSpPr/>
            <p:nvPr/>
          </p:nvSpPr>
          <p:spPr>
            <a:xfrm>
              <a:off x="7346950" y="6264909"/>
              <a:ext cx="74930" cy="93980"/>
            </a:xfrm>
            <a:custGeom>
              <a:avLst/>
              <a:gdLst>
                <a:gd name="connsiteX0" fmla="*/ 48260 w 74930"/>
                <a:gd name="connsiteY0" fmla="*/ 78740 h 93980"/>
                <a:gd name="connsiteX1" fmla="*/ 74930 w 74930"/>
                <a:gd name="connsiteY1" fmla="*/ 71120 h 93980"/>
                <a:gd name="connsiteX2" fmla="*/ 74930 w 74930"/>
                <a:gd name="connsiteY2" fmla="*/ 86360 h 93980"/>
                <a:gd name="connsiteX3" fmla="*/ 46990 w 74930"/>
                <a:gd name="connsiteY3" fmla="*/ 93980 h 93980"/>
                <a:gd name="connsiteX4" fmla="*/ 0 w 74930"/>
                <a:gd name="connsiteY4" fmla="*/ 46990 h 93980"/>
                <a:gd name="connsiteX5" fmla="*/ 46990 w 74930"/>
                <a:gd name="connsiteY5" fmla="*/ 0 h 93980"/>
                <a:gd name="connsiteX6" fmla="*/ 74930 w 74930"/>
                <a:gd name="connsiteY6" fmla="*/ 6350 h 93980"/>
                <a:gd name="connsiteX7" fmla="*/ 74930 w 74930"/>
                <a:gd name="connsiteY7" fmla="*/ 21590 h 93980"/>
                <a:gd name="connsiteX8" fmla="*/ 48260 w 74930"/>
                <a:gd name="connsiteY8" fmla="*/ 13970 h 93980"/>
                <a:gd name="connsiteX9" fmla="*/ 17780 w 74930"/>
                <a:gd name="connsiteY9" fmla="*/ 45720 h 93980"/>
                <a:gd name="connsiteX10" fmla="*/ 48260 w 74930"/>
                <a:gd name="connsiteY10" fmla="*/ 774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30" h="93980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 221">
              <a:extLst>
                <a:ext uri="{FF2B5EF4-FFF2-40B4-BE49-F238E27FC236}">
                  <a16:creationId xmlns:a16="http://schemas.microsoft.com/office/drawing/2014/main" id="{DB7C139E-0374-053D-3CCB-4165748393B7}"/>
                </a:ext>
              </a:extLst>
            </p:cNvPr>
            <p:cNvSpPr/>
            <p:nvPr/>
          </p:nvSpPr>
          <p:spPr>
            <a:xfrm>
              <a:off x="7444740" y="626490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 222">
              <a:extLst>
                <a:ext uri="{FF2B5EF4-FFF2-40B4-BE49-F238E27FC236}">
                  <a16:creationId xmlns:a16="http://schemas.microsoft.com/office/drawing/2014/main" id="{EAD314B9-10A0-FE0D-B6C3-C811E9B47D1D}"/>
                </a:ext>
              </a:extLst>
            </p:cNvPr>
            <p:cNvSpPr/>
            <p:nvPr/>
          </p:nvSpPr>
          <p:spPr>
            <a:xfrm>
              <a:off x="7508240" y="6264909"/>
              <a:ext cx="91440" cy="93980"/>
            </a:xfrm>
            <a:custGeom>
              <a:avLst/>
              <a:gdLst>
                <a:gd name="connsiteX0" fmla="*/ 91440 w 91440"/>
                <a:gd name="connsiteY0" fmla="*/ 46990 h 93980"/>
                <a:gd name="connsiteX1" fmla="*/ 45720 w 91440"/>
                <a:gd name="connsiteY1" fmla="*/ 93980 h 93980"/>
                <a:gd name="connsiteX2" fmla="*/ 0 w 91440"/>
                <a:gd name="connsiteY2" fmla="*/ 46990 h 93980"/>
                <a:gd name="connsiteX3" fmla="*/ 45720 w 91440"/>
                <a:gd name="connsiteY3" fmla="*/ 0 h 93980"/>
                <a:gd name="connsiteX4" fmla="*/ 91440 w 91440"/>
                <a:gd name="connsiteY4" fmla="*/ 46990 h 93980"/>
                <a:gd name="connsiteX5" fmla="*/ 74930 w 91440"/>
                <a:gd name="connsiteY5" fmla="*/ 46990 h 93980"/>
                <a:gd name="connsiteX6" fmla="*/ 44450 w 91440"/>
                <a:gd name="connsiteY6" fmla="*/ 15240 h 93980"/>
                <a:gd name="connsiteX7" fmla="*/ 15240 w 91440"/>
                <a:gd name="connsiteY7" fmla="*/ 46990 h 93980"/>
                <a:gd name="connsiteX8" fmla="*/ 44450 w 91440"/>
                <a:gd name="connsiteY8" fmla="*/ 78740 h 93980"/>
                <a:gd name="connsiteX9" fmla="*/ 74930 w 91440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604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 223">
              <a:extLst>
                <a:ext uri="{FF2B5EF4-FFF2-40B4-BE49-F238E27FC236}">
                  <a16:creationId xmlns:a16="http://schemas.microsoft.com/office/drawing/2014/main" id="{4D8FFAE0-F2E2-0106-BE9A-FCBA1B00631C}"/>
                </a:ext>
              </a:extLst>
            </p:cNvPr>
            <p:cNvSpPr/>
            <p:nvPr/>
          </p:nvSpPr>
          <p:spPr>
            <a:xfrm>
              <a:off x="7617459" y="6264909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 224">
              <a:extLst>
                <a:ext uri="{FF2B5EF4-FFF2-40B4-BE49-F238E27FC236}">
                  <a16:creationId xmlns:a16="http://schemas.microsoft.com/office/drawing/2014/main" id="{B11EC955-0D11-5DDA-9B2F-9DCFCAA8EEC0}"/>
                </a:ext>
              </a:extLst>
            </p:cNvPr>
            <p:cNvSpPr/>
            <p:nvPr/>
          </p:nvSpPr>
          <p:spPr>
            <a:xfrm>
              <a:off x="7696200" y="6264909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 225">
              <a:extLst>
                <a:ext uri="{FF2B5EF4-FFF2-40B4-BE49-F238E27FC236}">
                  <a16:creationId xmlns:a16="http://schemas.microsoft.com/office/drawing/2014/main" id="{92B490E2-A383-05DB-9484-30745B16E559}"/>
                </a:ext>
              </a:extLst>
            </p:cNvPr>
            <p:cNvSpPr/>
            <p:nvPr/>
          </p:nvSpPr>
          <p:spPr>
            <a:xfrm>
              <a:off x="7813040" y="6267450"/>
              <a:ext cx="88900" cy="91440"/>
            </a:xfrm>
            <a:custGeom>
              <a:avLst/>
              <a:gdLst>
                <a:gd name="connsiteX0" fmla="*/ 87630 w 88900"/>
                <a:gd name="connsiteY0" fmla="*/ 0 h 91440"/>
                <a:gd name="connsiteX1" fmla="*/ 48260 w 88900"/>
                <a:gd name="connsiteY1" fmla="*/ 91440 h 91440"/>
                <a:gd name="connsiteX2" fmla="*/ 39370 w 88900"/>
                <a:gd name="connsiteY2" fmla="*/ 91440 h 91440"/>
                <a:gd name="connsiteX3" fmla="*/ 0 w 88900"/>
                <a:gd name="connsiteY3" fmla="*/ 0 h 91440"/>
                <a:gd name="connsiteX4" fmla="*/ 17780 w 88900"/>
                <a:gd name="connsiteY4" fmla="*/ 0 h 91440"/>
                <a:gd name="connsiteX5" fmla="*/ 44450 w 88900"/>
                <a:gd name="connsiteY5" fmla="*/ 64770 h 91440"/>
                <a:gd name="connsiteX6" fmla="*/ 71120 w 88900"/>
                <a:gd name="connsiteY6" fmla="*/ 0 h 91440"/>
                <a:gd name="connsiteX7" fmla="*/ 88900 w 88900"/>
                <a:gd name="connsiteY7" fmla="*/ 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900" h="91440">
                  <a:moveTo>
                    <a:pt x="87630" y="0"/>
                  </a:moveTo>
                  <a:lnTo>
                    <a:pt x="48260" y="91440"/>
                  </a:lnTo>
                  <a:lnTo>
                    <a:pt x="39370" y="91440"/>
                  </a:lnTo>
                  <a:lnTo>
                    <a:pt x="0" y="0"/>
                  </a:lnTo>
                  <a:lnTo>
                    <a:pt x="17780" y="0"/>
                  </a:lnTo>
                  <a:cubicBezTo>
                    <a:pt x="26670" y="21590"/>
                    <a:pt x="36830" y="44450"/>
                    <a:pt x="44450" y="64770"/>
                  </a:cubicBezTo>
                  <a:cubicBezTo>
                    <a:pt x="52070" y="44450"/>
                    <a:pt x="62230" y="21590"/>
                    <a:pt x="71120" y="0"/>
                  </a:cubicBezTo>
                  <a:lnTo>
                    <a:pt x="889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 226">
              <a:extLst>
                <a:ext uri="{FF2B5EF4-FFF2-40B4-BE49-F238E27FC236}">
                  <a16:creationId xmlns:a16="http://schemas.microsoft.com/office/drawing/2014/main" id="{7A03AE53-29DF-0B9A-20E5-52F03148166B}"/>
                </a:ext>
              </a:extLst>
            </p:cNvPr>
            <p:cNvSpPr/>
            <p:nvPr/>
          </p:nvSpPr>
          <p:spPr>
            <a:xfrm>
              <a:off x="7909559" y="6264909"/>
              <a:ext cx="73659" cy="93980"/>
            </a:xfrm>
            <a:custGeom>
              <a:avLst/>
              <a:gdLst>
                <a:gd name="connsiteX0" fmla="*/ 5080 w 73659"/>
                <a:gd name="connsiteY0" fmla="*/ 6350 h 93980"/>
                <a:gd name="connsiteX1" fmla="*/ 36830 w 73659"/>
                <a:gd name="connsiteY1" fmla="*/ 0 h 93980"/>
                <a:gd name="connsiteX2" fmla="*/ 73660 w 73659"/>
                <a:gd name="connsiteY2" fmla="*/ 34290 h 93980"/>
                <a:gd name="connsiteX3" fmla="*/ 73660 w 73659"/>
                <a:gd name="connsiteY3" fmla="*/ 91440 h 93980"/>
                <a:gd name="connsiteX4" fmla="*/ 58420 w 73659"/>
                <a:gd name="connsiteY4" fmla="*/ 91440 h 93980"/>
                <a:gd name="connsiteX5" fmla="*/ 58420 w 73659"/>
                <a:gd name="connsiteY5" fmla="*/ 81280 h 93980"/>
                <a:gd name="connsiteX6" fmla="*/ 58420 w 73659"/>
                <a:gd name="connsiteY6" fmla="*/ 73660 h 93980"/>
                <a:gd name="connsiteX7" fmla="*/ 58420 w 73659"/>
                <a:gd name="connsiteY7" fmla="*/ 73660 h 93980"/>
                <a:gd name="connsiteX8" fmla="*/ 27940 w 73659"/>
                <a:gd name="connsiteY8" fmla="*/ 93980 h 93980"/>
                <a:gd name="connsiteX9" fmla="*/ 0 w 73659"/>
                <a:gd name="connsiteY9" fmla="*/ 67310 h 93980"/>
                <a:gd name="connsiteX10" fmla="*/ 58420 w 73659"/>
                <a:gd name="connsiteY10" fmla="*/ 39370 h 93980"/>
                <a:gd name="connsiteX11" fmla="*/ 58420 w 73659"/>
                <a:gd name="connsiteY11" fmla="*/ 34290 h 93980"/>
                <a:gd name="connsiteX12" fmla="*/ 35560 w 73659"/>
                <a:gd name="connsiteY12" fmla="*/ 13970 h 93980"/>
                <a:gd name="connsiteX13" fmla="*/ 6350 w 73659"/>
                <a:gd name="connsiteY13" fmla="*/ 21590 h 93980"/>
                <a:gd name="connsiteX14" fmla="*/ 6350 w 73659"/>
                <a:gd name="connsiteY14" fmla="*/ 6350 h 93980"/>
                <a:gd name="connsiteX15" fmla="*/ 57150 w 73659"/>
                <a:gd name="connsiteY15" fmla="*/ 50800 h 93980"/>
                <a:gd name="connsiteX16" fmla="*/ 16510 w 73659"/>
                <a:gd name="connsiteY16" fmla="*/ 66040 h 93980"/>
                <a:gd name="connsiteX17" fmla="*/ 30480 w 73659"/>
                <a:gd name="connsiteY17" fmla="*/ 78740 h 93980"/>
                <a:gd name="connsiteX18" fmla="*/ 57150 w 73659"/>
                <a:gd name="connsiteY18" fmla="*/ 4953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 227">
              <a:extLst>
                <a:ext uri="{FF2B5EF4-FFF2-40B4-BE49-F238E27FC236}">
                  <a16:creationId xmlns:a16="http://schemas.microsoft.com/office/drawing/2014/main" id="{32241BD6-90AC-735D-0320-A76B34691B4E}"/>
                </a:ext>
              </a:extLst>
            </p:cNvPr>
            <p:cNvSpPr/>
            <p:nvPr/>
          </p:nvSpPr>
          <p:spPr>
            <a:xfrm>
              <a:off x="8012430" y="626490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39 w 51047"/>
                <a:gd name="connsiteY1" fmla="*/ 2540 h 92710"/>
                <a:gd name="connsiteX2" fmla="*/ 15239 w 51047"/>
                <a:gd name="connsiteY2" fmla="*/ 15240 h 92710"/>
                <a:gd name="connsiteX3" fmla="*/ 15239 w 51047"/>
                <a:gd name="connsiteY3" fmla="*/ 21590 h 92710"/>
                <a:gd name="connsiteX4" fmla="*/ 15239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39" y="2540"/>
                  </a:lnTo>
                  <a:lnTo>
                    <a:pt x="15239" y="15240"/>
                  </a:lnTo>
                  <a:cubicBezTo>
                    <a:pt x="15239" y="19050"/>
                    <a:pt x="15239" y="21590"/>
                    <a:pt x="15239" y="21590"/>
                  </a:cubicBezTo>
                  <a:lnTo>
                    <a:pt x="15239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 228">
              <a:extLst>
                <a:ext uri="{FF2B5EF4-FFF2-40B4-BE49-F238E27FC236}">
                  <a16:creationId xmlns:a16="http://schemas.microsoft.com/office/drawing/2014/main" id="{922F7D97-084B-2E9A-A3A6-F22003C37BFA}"/>
                </a:ext>
              </a:extLst>
            </p:cNvPr>
            <p:cNvSpPr/>
            <p:nvPr/>
          </p:nvSpPr>
          <p:spPr>
            <a:xfrm>
              <a:off x="8079740" y="6230620"/>
              <a:ext cx="20319" cy="125729"/>
            </a:xfrm>
            <a:custGeom>
              <a:avLst/>
              <a:gdLst>
                <a:gd name="connsiteX0" fmla="*/ 10160 w 20319"/>
                <a:gd name="connsiteY0" fmla="*/ 0 h 125729"/>
                <a:gd name="connsiteX1" fmla="*/ 20320 w 20319"/>
                <a:gd name="connsiteY1" fmla="*/ 10160 h 125729"/>
                <a:gd name="connsiteX2" fmla="*/ 10160 w 20319"/>
                <a:gd name="connsiteY2" fmla="*/ 20320 h 125729"/>
                <a:gd name="connsiteX3" fmla="*/ 0 w 20319"/>
                <a:gd name="connsiteY3" fmla="*/ 10160 h 125729"/>
                <a:gd name="connsiteX4" fmla="*/ 10160 w 20319"/>
                <a:gd name="connsiteY4" fmla="*/ 0 h 125729"/>
                <a:gd name="connsiteX5" fmla="*/ 19050 w 20319"/>
                <a:gd name="connsiteY5" fmla="*/ 36830 h 125729"/>
                <a:gd name="connsiteX6" fmla="*/ 19050 w 20319"/>
                <a:gd name="connsiteY6" fmla="*/ 125730 h 125729"/>
                <a:gd name="connsiteX7" fmla="*/ 2540 w 20319"/>
                <a:gd name="connsiteY7" fmla="*/ 125730 h 125729"/>
                <a:gd name="connsiteX8" fmla="*/ 2540 w 20319"/>
                <a:gd name="connsiteY8" fmla="*/ 36830 h 125729"/>
                <a:gd name="connsiteX9" fmla="*/ 19050 w 20319"/>
                <a:gd name="connsiteY9" fmla="*/ 36830 h 12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572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6830"/>
                  </a:moveTo>
                  <a:lnTo>
                    <a:pt x="19050" y="125730"/>
                  </a:lnTo>
                  <a:lnTo>
                    <a:pt x="2540" y="125730"/>
                  </a:lnTo>
                  <a:lnTo>
                    <a:pt x="2540" y="36830"/>
                  </a:lnTo>
                  <a:lnTo>
                    <a:pt x="1905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 229">
              <a:extLst>
                <a:ext uri="{FF2B5EF4-FFF2-40B4-BE49-F238E27FC236}">
                  <a16:creationId xmlns:a16="http://schemas.microsoft.com/office/drawing/2014/main" id="{E5D430D6-2465-B32F-FFF9-8F4A47304FEA}"/>
                </a:ext>
              </a:extLst>
            </p:cNvPr>
            <p:cNvSpPr/>
            <p:nvPr/>
          </p:nvSpPr>
          <p:spPr>
            <a:xfrm>
              <a:off x="8124190" y="6264909"/>
              <a:ext cx="91440" cy="93980"/>
            </a:xfrm>
            <a:custGeom>
              <a:avLst/>
              <a:gdLst>
                <a:gd name="connsiteX0" fmla="*/ 91440 w 91440"/>
                <a:gd name="connsiteY0" fmla="*/ 46990 h 93980"/>
                <a:gd name="connsiteX1" fmla="*/ 45720 w 91440"/>
                <a:gd name="connsiteY1" fmla="*/ 93980 h 93980"/>
                <a:gd name="connsiteX2" fmla="*/ 0 w 91440"/>
                <a:gd name="connsiteY2" fmla="*/ 46990 h 93980"/>
                <a:gd name="connsiteX3" fmla="*/ 45720 w 91440"/>
                <a:gd name="connsiteY3" fmla="*/ 0 h 93980"/>
                <a:gd name="connsiteX4" fmla="*/ 91440 w 91440"/>
                <a:gd name="connsiteY4" fmla="*/ 46990 h 93980"/>
                <a:gd name="connsiteX5" fmla="*/ 76200 w 91440"/>
                <a:gd name="connsiteY5" fmla="*/ 46990 h 93980"/>
                <a:gd name="connsiteX6" fmla="*/ 45720 w 91440"/>
                <a:gd name="connsiteY6" fmla="*/ 15240 h 93980"/>
                <a:gd name="connsiteX7" fmla="*/ 16510 w 91440"/>
                <a:gd name="connsiteY7" fmla="*/ 46990 h 93980"/>
                <a:gd name="connsiteX8" fmla="*/ 45720 w 91440"/>
                <a:gd name="connsiteY8" fmla="*/ 78740 h 93980"/>
                <a:gd name="connsiteX9" fmla="*/ 76200 w 91440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604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 230">
              <a:extLst>
                <a:ext uri="{FF2B5EF4-FFF2-40B4-BE49-F238E27FC236}">
                  <a16:creationId xmlns:a16="http://schemas.microsoft.com/office/drawing/2014/main" id="{B325DF01-4532-F19A-E0B0-2567EC3A2E11}"/>
                </a:ext>
              </a:extLst>
            </p:cNvPr>
            <p:cNvSpPr/>
            <p:nvPr/>
          </p:nvSpPr>
          <p:spPr>
            <a:xfrm>
              <a:off x="8239759" y="6267450"/>
              <a:ext cx="78740" cy="91440"/>
            </a:xfrm>
            <a:custGeom>
              <a:avLst/>
              <a:gdLst>
                <a:gd name="connsiteX0" fmla="*/ 63500 w 78740"/>
                <a:gd name="connsiteY0" fmla="*/ 88900 h 91440"/>
                <a:gd name="connsiteX1" fmla="*/ 63500 w 78740"/>
                <a:gd name="connsiteY1" fmla="*/ 76200 h 91440"/>
                <a:gd name="connsiteX2" fmla="*/ 63500 w 78740"/>
                <a:gd name="connsiteY2" fmla="*/ 69850 h 91440"/>
                <a:gd name="connsiteX3" fmla="*/ 63500 w 78740"/>
                <a:gd name="connsiteY3" fmla="*/ 69850 h 91440"/>
                <a:gd name="connsiteX4" fmla="*/ 30480 w 78740"/>
                <a:gd name="connsiteY4" fmla="*/ 91440 h 91440"/>
                <a:gd name="connsiteX5" fmla="*/ 0 w 78740"/>
                <a:gd name="connsiteY5" fmla="*/ 55880 h 91440"/>
                <a:gd name="connsiteX6" fmla="*/ 0 w 78740"/>
                <a:gd name="connsiteY6" fmla="*/ 0 h 91440"/>
                <a:gd name="connsiteX7" fmla="*/ 16510 w 78740"/>
                <a:gd name="connsiteY7" fmla="*/ 0 h 91440"/>
                <a:gd name="connsiteX8" fmla="*/ 16510 w 78740"/>
                <a:gd name="connsiteY8" fmla="*/ 52070 h 91440"/>
                <a:gd name="connsiteX9" fmla="*/ 33020 w 78740"/>
                <a:gd name="connsiteY9" fmla="*/ 74930 h 91440"/>
                <a:gd name="connsiteX10" fmla="*/ 62230 w 78740"/>
                <a:gd name="connsiteY10" fmla="*/ 43180 h 91440"/>
                <a:gd name="connsiteX11" fmla="*/ 62230 w 78740"/>
                <a:gd name="connsiteY11" fmla="*/ 0 h 91440"/>
                <a:gd name="connsiteX12" fmla="*/ 78740 w 78740"/>
                <a:gd name="connsiteY12" fmla="*/ 0 h 91440"/>
                <a:gd name="connsiteX13" fmla="*/ 78740 w 78740"/>
                <a:gd name="connsiteY13" fmla="*/ 88900 h 91440"/>
                <a:gd name="connsiteX14" fmla="*/ 63500 w 78740"/>
                <a:gd name="connsiteY14" fmla="*/ 8890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91440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 231">
              <a:extLst>
                <a:ext uri="{FF2B5EF4-FFF2-40B4-BE49-F238E27FC236}">
                  <a16:creationId xmlns:a16="http://schemas.microsoft.com/office/drawing/2014/main" id="{CA326FF2-B7A0-0FBA-46E0-B1CA681C52F8}"/>
                </a:ext>
              </a:extLst>
            </p:cNvPr>
            <p:cNvSpPr/>
            <p:nvPr/>
          </p:nvSpPr>
          <p:spPr>
            <a:xfrm>
              <a:off x="8343900" y="6264909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 232">
              <a:extLst>
                <a:ext uri="{FF2B5EF4-FFF2-40B4-BE49-F238E27FC236}">
                  <a16:creationId xmlns:a16="http://schemas.microsoft.com/office/drawing/2014/main" id="{ABE6F798-48C6-5DCE-5FD5-83EAB404C945}"/>
                </a:ext>
              </a:extLst>
            </p:cNvPr>
            <p:cNvSpPr/>
            <p:nvPr/>
          </p:nvSpPr>
          <p:spPr>
            <a:xfrm>
              <a:off x="8475980" y="6264909"/>
              <a:ext cx="87629" cy="130810"/>
            </a:xfrm>
            <a:custGeom>
              <a:avLst/>
              <a:gdLst>
                <a:gd name="connsiteX0" fmla="*/ 0 w 87629"/>
                <a:gd name="connsiteY0" fmla="*/ 2540 h 130810"/>
                <a:gd name="connsiteX1" fmla="*/ 15239 w 87629"/>
                <a:gd name="connsiteY1" fmla="*/ 2540 h 130810"/>
                <a:gd name="connsiteX2" fmla="*/ 15239 w 87629"/>
                <a:gd name="connsiteY2" fmla="*/ 11430 h 130810"/>
                <a:gd name="connsiteX3" fmla="*/ 15239 w 87629"/>
                <a:gd name="connsiteY3" fmla="*/ 17780 h 130810"/>
                <a:gd name="connsiteX4" fmla="*/ 15239 w 87629"/>
                <a:gd name="connsiteY4" fmla="*/ 17780 h 130810"/>
                <a:gd name="connsiteX5" fmla="*/ 46989 w 87629"/>
                <a:gd name="connsiteY5" fmla="*/ 0 h 130810"/>
                <a:gd name="connsiteX6" fmla="*/ 87630 w 87629"/>
                <a:gd name="connsiteY6" fmla="*/ 46990 h 130810"/>
                <a:gd name="connsiteX7" fmla="*/ 46989 w 87629"/>
                <a:gd name="connsiteY7" fmla="*/ 93980 h 130810"/>
                <a:gd name="connsiteX8" fmla="*/ 16510 w 87629"/>
                <a:gd name="connsiteY8" fmla="*/ 76200 h 130810"/>
                <a:gd name="connsiteX9" fmla="*/ 16510 w 87629"/>
                <a:gd name="connsiteY9" fmla="*/ 76200 h 130810"/>
                <a:gd name="connsiteX10" fmla="*/ 16510 w 87629"/>
                <a:gd name="connsiteY10" fmla="*/ 83820 h 130810"/>
                <a:gd name="connsiteX11" fmla="*/ 16510 w 87629"/>
                <a:gd name="connsiteY11" fmla="*/ 130810 h 130810"/>
                <a:gd name="connsiteX12" fmla="*/ 0 w 87629"/>
                <a:gd name="connsiteY12" fmla="*/ 130810 h 130810"/>
                <a:gd name="connsiteX13" fmla="*/ 0 w 87629"/>
                <a:gd name="connsiteY13" fmla="*/ 2540 h 130810"/>
                <a:gd name="connsiteX14" fmla="*/ 72389 w 87629"/>
                <a:gd name="connsiteY14" fmla="*/ 46990 h 130810"/>
                <a:gd name="connsiteX15" fmla="*/ 44450 w 87629"/>
                <a:gd name="connsiteY15" fmla="*/ 15240 h 130810"/>
                <a:gd name="connsiteX16" fmla="*/ 16510 w 87629"/>
                <a:gd name="connsiteY16" fmla="*/ 46990 h 130810"/>
                <a:gd name="connsiteX17" fmla="*/ 44450 w 87629"/>
                <a:gd name="connsiteY17" fmla="*/ 78740 h 130810"/>
                <a:gd name="connsiteX18" fmla="*/ 72389 w 87629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0" y="2540"/>
                  </a:moveTo>
                  <a:lnTo>
                    <a:pt x="15239" y="2540"/>
                  </a:lnTo>
                  <a:lnTo>
                    <a:pt x="15239" y="11430"/>
                  </a:lnTo>
                  <a:cubicBezTo>
                    <a:pt x="15239" y="15240"/>
                    <a:pt x="15239" y="17780"/>
                    <a:pt x="15239" y="17780"/>
                  </a:cubicBezTo>
                  <a:lnTo>
                    <a:pt x="15239" y="17780"/>
                  </a:lnTo>
                  <a:cubicBezTo>
                    <a:pt x="20320" y="8890"/>
                    <a:pt x="31750" y="0"/>
                    <a:pt x="46989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89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89" y="46990"/>
                  </a:moveTo>
                  <a:cubicBezTo>
                    <a:pt x="72389" y="27940"/>
                    <a:pt x="60960" y="15240"/>
                    <a:pt x="44450" y="15240"/>
                  </a:cubicBezTo>
                  <a:cubicBezTo>
                    <a:pt x="27939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89" y="66040"/>
                    <a:pt x="72389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3291FFA7-4970-74E1-680C-9432EF84F356}"/>
                </a:ext>
              </a:extLst>
            </p:cNvPr>
            <p:cNvSpPr/>
            <p:nvPr/>
          </p:nvSpPr>
          <p:spPr>
            <a:xfrm>
              <a:off x="8589009" y="6228079"/>
              <a:ext cx="34290" cy="130810"/>
            </a:xfrm>
            <a:custGeom>
              <a:avLst/>
              <a:gdLst>
                <a:gd name="connsiteX0" fmla="*/ 0 w 34290"/>
                <a:gd name="connsiteY0" fmla="*/ 0 h 130810"/>
                <a:gd name="connsiteX1" fmla="*/ 16510 w 34290"/>
                <a:gd name="connsiteY1" fmla="*/ 0 h 130810"/>
                <a:gd name="connsiteX2" fmla="*/ 16510 w 34290"/>
                <a:gd name="connsiteY2" fmla="*/ 101600 h 130810"/>
                <a:gd name="connsiteX3" fmla="*/ 26670 w 34290"/>
                <a:gd name="connsiteY3" fmla="*/ 115570 h 130810"/>
                <a:gd name="connsiteX4" fmla="*/ 34290 w 34290"/>
                <a:gd name="connsiteY4" fmla="*/ 115570 h 130810"/>
                <a:gd name="connsiteX5" fmla="*/ 34290 w 34290"/>
                <a:gd name="connsiteY5" fmla="*/ 129540 h 130810"/>
                <a:gd name="connsiteX6" fmla="*/ 22860 w 34290"/>
                <a:gd name="connsiteY6" fmla="*/ 130810 h 130810"/>
                <a:gd name="connsiteX7" fmla="*/ 0 w 34290"/>
                <a:gd name="connsiteY7" fmla="*/ 105410 h 130810"/>
                <a:gd name="connsiteX8" fmla="*/ 0 w 34290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 234">
              <a:extLst>
                <a:ext uri="{FF2B5EF4-FFF2-40B4-BE49-F238E27FC236}">
                  <a16:creationId xmlns:a16="http://schemas.microsoft.com/office/drawing/2014/main" id="{C47A6DD4-4103-192C-0C73-F176DDE34B6D}"/>
                </a:ext>
              </a:extLst>
            </p:cNvPr>
            <p:cNvSpPr/>
            <p:nvPr/>
          </p:nvSpPr>
          <p:spPr>
            <a:xfrm>
              <a:off x="8637269" y="6264909"/>
              <a:ext cx="73660" cy="93980"/>
            </a:xfrm>
            <a:custGeom>
              <a:avLst/>
              <a:gdLst>
                <a:gd name="connsiteX0" fmla="*/ 5080 w 73660"/>
                <a:gd name="connsiteY0" fmla="*/ 6350 h 93980"/>
                <a:gd name="connsiteX1" fmla="*/ 36830 w 73660"/>
                <a:gd name="connsiteY1" fmla="*/ 0 h 93980"/>
                <a:gd name="connsiteX2" fmla="*/ 73661 w 73660"/>
                <a:gd name="connsiteY2" fmla="*/ 34290 h 93980"/>
                <a:gd name="connsiteX3" fmla="*/ 73661 w 73660"/>
                <a:gd name="connsiteY3" fmla="*/ 91440 h 93980"/>
                <a:gd name="connsiteX4" fmla="*/ 58420 w 73660"/>
                <a:gd name="connsiteY4" fmla="*/ 91440 h 93980"/>
                <a:gd name="connsiteX5" fmla="*/ 58420 w 73660"/>
                <a:gd name="connsiteY5" fmla="*/ 81280 h 93980"/>
                <a:gd name="connsiteX6" fmla="*/ 58420 w 73660"/>
                <a:gd name="connsiteY6" fmla="*/ 73660 h 93980"/>
                <a:gd name="connsiteX7" fmla="*/ 58420 w 73660"/>
                <a:gd name="connsiteY7" fmla="*/ 73660 h 93980"/>
                <a:gd name="connsiteX8" fmla="*/ 27940 w 73660"/>
                <a:gd name="connsiteY8" fmla="*/ 93980 h 93980"/>
                <a:gd name="connsiteX9" fmla="*/ 0 w 73660"/>
                <a:gd name="connsiteY9" fmla="*/ 67310 h 93980"/>
                <a:gd name="connsiteX10" fmla="*/ 58420 w 73660"/>
                <a:gd name="connsiteY10" fmla="*/ 39370 h 93980"/>
                <a:gd name="connsiteX11" fmla="*/ 58420 w 73660"/>
                <a:gd name="connsiteY11" fmla="*/ 34290 h 93980"/>
                <a:gd name="connsiteX12" fmla="*/ 35561 w 73660"/>
                <a:gd name="connsiteY12" fmla="*/ 13970 h 93980"/>
                <a:gd name="connsiteX13" fmla="*/ 6350 w 73660"/>
                <a:gd name="connsiteY13" fmla="*/ 21590 h 93980"/>
                <a:gd name="connsiteX14" fmla="*/ 6350 w 73660"/>
                <a:gd name="connsiteY14" fmla="*/ 6350 h 93980"/>
                <a:gd name="connsiteX15" fmla="*/ 57150 w 73660"/>
                <a:gd name="connsiteY15" fmla="*/ 50800 h 93980"/>
                <a:gd name="connsiteX16" fmla="*/ 16511 w 73660"/>
                <a:gd name="connsiteY16" fmla="*/ 66040 h 93980"/>
                <a:gd name="connsiteX17" fmla="*/ 30480 w 73660"/>
                <a:gd name="connsiteY17" fmla="*/ 78740 h 93980"/>
                <a:gd name="connsiteX18" fmla="*/ 57150 w 73660"/>
                <a:gd name="connsiteY18" fmla="*/ 4953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80">
                  <a:moveTo>
                    <a:pt x="5080" y="6350"/>
                  </a:moveTo>
                  <a:cubicBezTo>
                    <a:pt x="10161" y="3810"/>
                    <a:pt x="21590" y="0"/>
                    <a:pt x="36830" y="0"/>
                  </a:cubicBezTo>
                  <a:cubicBezTo>
                    <a:pt x="62230" y="0"/>
                    <a:pt x="73661" y="12700"/>
                    <a:pt x="73661" y="34290"/>
                  </a:cubicBezTo>
                  <a:lnTo>
                    <a:pt x="73661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1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1" y="54610"/>
                    <a:pt x="16511" y="66040"/>
                  </a:cubicBezTo>
                  <a:cubicBezTo>
                    <a:pt x="16511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 235">
              <a:extLst>
                <a:ext uri="{FF2B5EF4-FFF2-40B4-BE49-F238E27FC236}">
                  <a16:creationId xmlns:a16="http://schemas.microsoft.com/office/drawing/2014/main" id="{1DB8523E-CCDD-7304-9A3D-8CA8B2C7E610}"/>
                </a:ext>
              </a:extLst>
            </p:cNvPr>
            <p:cNvSpPr/>
            <p:nvPr/>
          </p:nvSpPr>
          <p:spPr>
            <a:xfrm>
              <a:off x="8728709" y="624077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 236">
              <a:extLst>
                <a:ext uri="{FF2B5EF4-FFF2-40B4-BE49-F238E27FC236}">
                  <a16:creationId xmlns:a16="http://schemas.microsoft.com/office/drawing/2014/main" id="{317649DD-9756-C1B7-3290-768C554C24DA}"/>
                </a:ext>
              </a:extLst>
            </p:cNvPr>
            <p:cNvSpPr/>
            <p:nvPr/>
          </p:nvSpPr>
          <p:spPr>
            <a:xfrm>
              <a:off x="8801100" y="6225540"/>
              <a:ext cx="55095" cy="129539"/>
            </a:xfrm>
            <a:custGeom>
              <a:avLst/>
              <a:gdLst>
                <a:gd name="connsiteX0" fmla="*/ 11430 w 55095"/>
                <a:gd name="connsiteY0" fmla="*/ 41910 h 129539"/>
                <a:gd name="connsiteX1" fmla="*/ 11430 w 55095"/>
                <a:gd name="connsiteY1" fmla="*/ 31750 h 129539"/>
                <a:gd name="connsiteX2" fmla="*/ 43180 w 55095"/>
                <a:gd name="connsiteY2" fmla="*/ 0 h 129539"/>
                <a:gd name="connsiteX3" fmla="*/ 54610 w 55095"/>
                <a:gd name="connsiteY3" fmla="*/ 0 h 129539"/>
                <a:gd name="connsiteX4" fmla="*/ 54610 w 55095"/>
                <a:gd name="connsiteY4" fmla="*/ 13970 h 129539"/>
                <a:gd name="connsiteX5" fmla="*/ 45720 w 55095"/>
                <a:gd name="connsiteY5" fmla="*/ 13970 h 129539"/>
                <a:gd name="connsiteX6" fmla="*/ 27940 w 55095"/>
                <a:gd name="connsiteY6" fmla="*/ 31750 h 129539"/>
                <a:gd name="connsiteX7" fmla="*/ 27940 w 55095"/>
                <a:gd name="connsiteY7" fmla="*/ 40640 h 129539"/>
                <a:gd name="connsiteX8" fmla="*/ 52070 w 55095"/>
                <a:gd name="connsiteY8" fmla="*/ 40640 h 129539"/>
                <a:gd name="connsiteX9" fmla="*/ 52070 w 55095"/>
                <a:gd name="connsiteY9" fmla="*/ 54610 h 129539"/>
                <a:gd name="connsiteX10" fmla="*/ 29210 w 55095"/>
                <a:gd name="connsiteY10" fmla="*/ 54610 h 129539"/>
                <a:gd name="connsiteX11" fmla="*/ 29210 w 55095"/>
                <a:gd name="connsiteY11" fmla="*/ 129540 h 129539"/>
                <a:gd name="connsiteX12" fmla="*/ 12700 w 55095"/>
                <a:gd name="connsiteY12" fmla="*/ 129540 h 129539"/>
                <a:gd name="connsiteX13" fmla="*/ 12700 w 55095"/>
                <a:gd name="connsiteY13" fmla="*/ 54610 h 129539"/>
                <a:gd name="connsiteX14" fmla="*/ 0 w 55095"/>
                <a:gd name="connsiteY14" fmla="*/ 54610 h 129539"/>
                <a:gd name="connsiteX15" fmla="*/ 0 w 55095"/>
                <a:gd name="connsiteY15" fmla="*/ 40640 h 129539"/>
                <a:gd name="connsiteX16" fmla="*/ 13970 w 55095"/>
                <a:gd name="connsiteY16" fmla="*/ 40640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39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 237">
              <a:extLst>
                <a:ext uri="{FF2B5EF4-FFF2-40B4-BE49-F238E27FC236}">
                  <a16:creationId xmlns:a16="http://schemas.microsoft.com/office/drawing/2014/main" id="{8A48AE38-5240-17AE-EADC-9CADF504CE01}"/>
                </a:ext>
              </a:extLst>
            </p:cNvPr>
            <p:cNvSpPr/>
            <p:nvPr/>
          </p:nvSpPr>
          <p:spPr>
            <a:xfrm>
              <a:off x="8863330" y="6264909"/>
              <a:ext cx="91439" cy="93980"/>
            </a:xfrm>
            <a:custGeom>
              <a:avLst/>
              <a:gdLst>
                <a:gd name="connsiteX0" fmla="*/ 91439 w 91439"/>
                <a:gd name="connsiteY0" fmla="*/ 46990 h 93980"/>
                <a:gd name="connsiteX1" fmla="*/ 45720 w 91439"/>
                <a:gd name="connsiteY1" fmla="*/ 93980 h 93980"/>
                <a:gd name="connsiteX2" fmla="*/ 0 w 91439"/>
                <a:gd name="connsiteY2" fmla="*/ 46990 h 93980"/>
                <a:gd name="connsiteX3" fmla="*/ 45720 w 91439"/>
                <a:gd name="connsiteY3" fmla="*/ 0 h 93980"/>
                <a:gd name="connsiteX4" fmla="*/ 91439 w 91439"/>
                <a:gd name="connsiteY4" fmla="*/ 46990 h 93980"/>
                <a:gd name="connsiteX5" fmla="*/ 76200 w 91439"/>
                <a:gd name="connsiteY5" fmla="*/ 46990 h 93980"/>
                <a:gd name="connsiteX6" fmla="*/ 45720 w 91439"/>
                <a:gd name="connsiteY6" fmla="*/ 15240 h 93980"/>
                <a:gd name="connsiteX7" fmla="*/ 16510 w 91439"/>
                <a:gd name="connsiteY7" fmla="*/ 46990 h 93980"/>
                <a:gd name="connsiteX8" fmla="*/ 45720 w 91439"/>
                <a:gd name="connsiteY8" fmla="*/ 78740 h 93980"/>
                <a:gd name="connsiteX9" fmla="*/ 76200 w 91439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80">
                  <a:moveTo>
                    <a:pt x="91439" y="46990"/>
                  </a:moveTo>
                  <a:cubicBezTo>
                    <a:pt x="91439" y="73660"/>
                    <a:pt x="72389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89" y="0"/>
                    <a:pt x="91439" y="20320"/>
                    <a:pt x="91439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39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604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 238">
              <a:extLst>
                <a:ext uri="{FF2B5EF4-FFF2-40B4-BE49-F238E27FC236}">
                  <a16:creationId xmlns:a16="http://schemas.microsoft.com/office/drawing/2014/main" id="{C987B760-FA8B-5F9D-33DF-9475EBA7BC03}"/>
                </a:ext>
              </a:extLst>
            </p:cNvPr>
            <p:cNvSpPr/>
            <p:nvPr/>
          </p:nvSpPr>
          <p:spPr>
            <a:xfrm>
              <a:off x="8980169" y="6264909"/>
              <a:ext cx="51048" cy="92710"/>
            </a:xfrm>
            <a:custGeom>
              <a:avLst/>
              <a:gdLst>
                <a:gd name="connsiteX0" fmla="*/ 0 w 51048"/>
                <a:gd name="connsiteY0" fmla="*/ 2540 h 92710"/>
                <a:gd name="connsiteX1" fmla="*/ 15240 w 51048"/>
                <a:gd name="connsiteY1" fmla="*/ 2540 h 92710"/>
                <a:gd name="connsiteX2" fmla="*/ 15240 w 51048"/>
                <a:gd name="connsiteY2" fmla="*/ 15240 h 92710"/>
                <a:gd name="connsiteX3" fmla="*/ 15240 w 51048"/>
                <a:gd name="connsiteY3" fmla="*/ 21590 h 92710"/>
                <a:gd name="connsiteX4" fmla="*/ 15240 w 51048"/>
                <a:gd name="connsiteY4" fmla="*/ 21590 h 92710"/>
                <a:gd name="connsiteX5" fmla="*/ 43180 w 51048"/>
                <a:gd name="connsiteY5" fmla="*/ 0 h 92710"/>
                <a:gd name="connsiteX6" fmla="*/ 48261 w 51048"/>
                <a:gd name="connsiteY6" fmla="*/ 0 h 92710"/>
                <a:gd name="connsiteX7" fmla="*/ 48261 w 51048"/>
                <a:gd name="connsiteY7" fmla="*/ 16510 h 92710"/>
                <a:gd name="connsiteX8" fmla="*/ 43180 w 51048"/>
                <a:gd name="connsiteY8" fmla="*/ 16510 h 92710"/>
                <a:gd name="connsiteX9" fmla="*/ 16511 w 51048"/>
                <a:gd name="connsiteY9" fmla="*/ 53340 h 92710"/>
                <a:gd name="connsiteX10" fmla="*/ 16511 w 51048"/>
                <a:gd name="connsiteY10" fmla="*/ 92710 h 92710"/>
                <a:gd name="connsiteX11" fmla="*/ 0 w 51048"/>
                <a:gd name="connsiteY11" fmla="*/ 92710 h 92710"/>
                <a:gd name="connsiteX12" fmla="*/ 0 w 51048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8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1" y="0"/>
                    <a:pt x="43180" y="0"/>
                  </a:cubicBezTo>
                  <a:cubicBezTo>
                    <a:pt x="57150" y="0"/>
                    <a:pt x="48261" y="0"/>
                    <a:pt x="48261" y="0"/>
                  </a:cubicBezTo>
                  <a:lnTo>
                    <a:pt x="48261" y="16510"/>
                  </a:lnTo>
                  <a:cubicBezTo>
                    <a:pt x="48261" y="16510"/>
                    <a:pt x="45720" y="16510"/>
                    <a:pt x="43180" y="16510"/>
                  </a:cubicBezTo>
                  <a:cubicBezTo>
                    <a:pt x="25400" y="16510"/>
                    <a:pt x="16511" y="35560"/>
                    <a:pt x="16511" y="53340"/>
                  </a:cubicBezTo>
                  <a:lnTo>
                    <a:pt x="16511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 239">
              <a:extLst>
                <a:ext uri="{FF2B5EF4-FFF2-40B4-BE49-F238E27FC236}">
                  <a16:creationId xmlns:a16="http://schemas.microsoft.com/office/drawing/2014/main" id="{A2151CA8-D42D-7719-6EB8-864B09A20649}"/>
                </a:ext>
              </a:extLst>
            </p:cNvPr>
            <p:cNvSpPr/>
            <p:nvPr/>
          </p:nvSpPr>
          <p:spPr>
            <a:xfrm>
              <a:off x="9050019" y="6264909"/>
              <a:ext cx="137160" cy="91440"/>
            </a:xfrm>
            <a:custGeom>
              <a:avLst/>
              <a:gdLst>
                <a:gd name="connsiteX0" fmla="*/ 15240 w 137160"/>
                <a:gd name="connsiteY0" fmla="*/ 2540 h 91440"/>
                <a:gd name="connsiteX1" fmla="*/ 15240 w 137160"/>
                <a:gd name="connsiteY1" fmla="*/ 15240 h 91440"/>
                <a:gd name="connsiteX2" fmla="*/ 15240 w 137160"/>
                <a:gd name="connsiteY2" fmla="*/ 21590 h 91440"/>
                <a:gd name="connsiteX3" fmla="*/ 15240 w 137160"/>
                <a:gd name="connsiteY3" fmla="*/ 21590 h 91440"/>
                <a:gd name="connsiteX4" fmla="*/ 48261 w 137160"/>
                <a:gd name="connsiteY4" fmla="*/ 0 h 91440"/>
                <a:gd name="connsiteX5" fmla="*/ 74930 w 137160"/>
                <a:gd name="connsiteY5" fmla="*/ 20320 h 91440"/>
                <a:gd name="connsiteX6" fmla="*/ 74930 w 137160"/>
                <a:gd name="connsiteY6" fmla="*/ 20320 h 91440"/>
                <a:gd name="connsiteX7" fmla="*/ 105411 w 137160"/>
                <a:gd name="connsiteY7" fmla="*/ 0 h 91440"/>
                <a:gd name="connsiteX8" fmla="*/ 137161 w 137160"/>
                <a:gd name="connsiteY8" fmla="*/ 35560 h 91440"/>
                <a:gd name="connsiteX9" fmla="*/ 137161 w 137160"/>
                <a:gd name="connsiteY9" fmla="*/ 91440 h 91440"/>
                <a:gd name="connsiteX10" fmla="*/ 120650 w 137160"/>
                <a:gd name="connsiteY10" fmla="*/ 91440 h 91440"/>
                <a:gd name="connsiteX11" fmla="*/ 120650 w 137160"/>
                <a:gd name="connsiteY11" fmla="*/ 39370 h 91440"/>
                <a:gd name="connsiteX12" fmla="*/ 104140 w 137160"/>
                <a:gd name="connsiteY12" fmla="*/ 16510 h 91440"/>
                <a:gd name="connsiteX13" fmla="*/ 77470 w 137160"/>
                <a:gd name="connsiteY13" fmla="*/ 50800 h 91440"/>
                <a:gd name="connsiteX14" fmla="*/ 77470 w 137160"/>
                <a:gd name="connsiteY14" fmla="*/ 91440 h 91440"/>
                <a:gd name="connsiteX15" fmla="*/ 60961 w 137160"/>
                <a:gd name="connsiteY15" fmla="*/ 91440 h 91440"/>
                <a:gd name="connsiteX16" fmla="*/ 60961 w 137160"/>
                <a:gd name="connsiteY16" fmla="*/ 38100 h 91440"/>
                <a:gd name="connsiteX17" fmla="*/ 44450 w 137160"/>
                <a:gd name="connsiteY17" fmla="*/ 15240 h 91440"/>
                <a:gd name="connsiteX18" fmla="*/ 16511 w 137160"/>
                <a:gd name="connsiteY18" fmla="*/ 49530 h 91440"/>
                <a:gd name="connsiteX19" fmla="*/ 16511 w 137160"/>
                <a:gd name="connsiteY19" fmla="*/ 90170 h 91440"/>
                <a:gd name="connsiteX20" fmla="*/ 0 w 137160"/>
                <a:gd name="connsiteY20" fmla="*/ 90170 h 91440"/>
                <a:gd name="connsiteX21" fmla="*/ 0 w 137160"/>
                <a:gd name="connsiteY21" fmla="*/ 1270 h 91440"/>
                <a:gd name="connsiteX22" fmla="*/ 15240 w 137160"/>
                <a:gd name="connsiteY22" fmla="*/ 12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6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1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1" y="8890"/>
                    <a:pt x="92711" y="0"/>
                    <a:pt x="105411" y="0"/>
                  </a:cubicBezTo>
                  <a:cubicBezTo>
                    <a:pt x="127000" y="0"/>
                    <a:pt x="137161" y="12700"/>
                    <a:pt x="137161" y="35560"/>
                  </a:cubicBezTo>
                  <a:lnTo>
                    <a:pt x="137161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1" y="91440"/>
                  </a:lnTo>
                  <a:lnTo>
                    <a:pt x="60961" y="38100"/>
                  </a:lnTo>
                  <a:cubicBezTo>
                    <a:pt x="60961" y="26670"/>
                    <a:pt x="58420" y="15240"/>
                    <a:pt x="44450" y="15240"/>
                  </a:cubicBezTo>
                  <a:cubicBezTo>
                    <a:pt x="30480" y="15240"/>
                    <a:pt x="16511" y="33020"/>
                    <a:pt x="16511" y="49530"/>
                  </a:cubicBezTo>
                  <a:lnTo>
                    <a:pt x="16511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 240">
              <a:extLst>
                <a:ext uri="{FF2B5EF4-FFF2-40B4-BE49-F238E27FC236}">
                  <a16:creationId xmlns:a16="http://schemas.microsoft.com/office/drawing/2014/main" id="{AA65FFA4-7B35-BC74-0FCB-B8902FBC0B7E}"/>
                </a:ext>
              </a:extLst>
            </p:cNvPr>
            <p:cNvSpPr/>
            <p:nvPr/>
          </p:nvSpPr>
          <p:spPr>
            <a:xfrm>
              <a:off x="9210040" y="6264909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3AC4433C-5434-5AB3-3965-786D4833E5B8}"/>
                </a:ext>
              </a:extLst>
            </p:cNvPr>
            <p:cNvSpPr/>
            <p:nvPr/>
          </p:nvSpPr>
          <p:spPr>
            <a:xfrm>
              <a:off x="741680" y="647827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5880 w 73659"/>
                <a:gd name="connsiteY15" fmla="*/ 50800 h 93979"/>
                <a:gd name="connsiteX16" fmla="*/ 15240 w 73659"/>
                <a:gd name="connsiteY16" fmla="*/ 66040 h 93979"/>
                <a:gd name="connsiteX17" fmla="*/ 29210 w 73659"/>
                <a:gd name="connsiteY17" fmla="*/ 78740 h 93979"/>
                <a:gd name="connsiteX18" fmla="*/ 5588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5880" y="50800"/>
                  </a:moveTo>
                  <a:cubicBezTo>
                    <a:pt x="26670" y="45720"/>
                    <a:pt x="15240" y="54610"/>
                    <a:pt x="15240" y="66040"/>
                  </a:cubicBezTo>
                  <a:cubicBezTo>
                    <a:pt x="15240" y="77470"/>
                    <a:pt x="20320" y="78740"/>
                    <a:pt x="29210" y="78740"/>
                  </a:cubicBezTo>
                  <a:cubicBezTo>
                    <a:pt x="44450" y="78740"/>
                    <a:pt x="55880" y="63500"/>
                    <a:pt x="5588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 242">
              <a:extLst>
                <a:ext uri="{FF2B5EF4-FFF2-40B4-BE49-F238E27FC236}">
                  <a16:creationId xmlns:a16="http://schemas.microsoft.com/office/drawing/2014/main" id="{F1B8CF32-BBF0-2C0A-E52A-8B1A2410197D}"/>
                </a:ext>
              </a:extLst>
            </p:cNvPr>
            <p:cNvSpPr/>
            <p:nvPr/>
          </p:nvSpPr>
          <p:spPr>
            <a:xfrm>
              <a:off x="844550" y="6478270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 243">
              <a:extLst>
                <a:ext uri="{FF2B5EF4-FFF2-40B4-BE49-F238E27FC236}">
                  <a16:creationId xmlns:a16="http://schemas.microsoft.com/office/drawing/2014/main" id="{14A51AB7-34C3-86F1-A483-997493B4AF12}"/>
                </a:ext>
              </a:extLst>
            </p:cNvPr>
            <p:cNvSpPr/>
            <p:nvPr/>
          </p:nvSpPr>
          <p:spPr>
            <a:xfrm>
              <a:off x="948689" y="6441440"/>
              <a:ext cx="87630" cy="130809"/>
            </a:xfrm>
            <a:custGeom>
              <a:avLst/>
              <a:gdLst>
                <a:gd name="connsiteX0" fmla="*/ 87630 w 87630"/>
                <a:gd name="connsiteY0" fmla="*/ 128270 h 130809"/>
                <a:gd name="connsiteX1" fmla="*/ 72390 w 87630"/>
                <a:gd name="connsiteY1" fmla="*/ 128270 h 130809"/>
                <a:gd name="connsiteX2" fmla="*/ 72390 w 87630"/>
                <a:gd name="connsiteY2" fmla="*/ 118110 h 130809"/>
                <a:gd name="connsiteX3" fmla="*/ 72390 w 87630"/>
                <a:gd name="connsiteY3" fmla="*/ 111760 h 130809"/>
                <a:gd name="connsiteX4" fmla="*/ 72390 w 87630"/>
                <a:gd name="connsiteY4" fmla="*/ 111760 h 130809"/>
                <a:gd name="connsiteX5" fmla="*/ 40640 w 87630"/>
                <a:gd name="connsiteY5" fmla="*/ 130810 h 130809"/>
                <a:gd name="connsiteX6" fmla="*/ 0 w 87630"/>
                <a:gd name="connsiteY6" fmla="*/ 83820 h 130809"/>
                <a:gd name="connsiteX7" fmla="*/ 40640 w 87630"/>
                <a:gd name="connsiteY7" fmla="*/ 36830 h 130809"/>
                <a:gd name="connsiteX8" fmla="*/ 71120 w 87630"/>
                <a:gd name="connsiteY8" fmla="*/ 53340 h 130809"/>
                <a:gd name="connsiteX9" fmla="*/ 71120 w 87630"/>
                <a:gd name="connsiteY9" fmla="*/ 53340 h 130809"/>
                <a:gd name="connsiteX10" fmla="*/ 71120 w 87630"/>
                <a:gd name="connsiteY10" fmla="*/ 45720 h 130809"/>
                <a:gd name="connsiteX11" fmla="*/ 71120 w 87630"/>
                <a:gd name="connsiteY11" fmla="*/ 0 h 130809"/>
                <a:gd name="connsiteX12" fmla="*/ 87630 w 87630"/>
                <a:gd name="connsiteY12" fmla="*/ 0 h 130809"/>
                <a:gd name="connsiteX13" fmla="*/ 87630 w 87630"/>
                <a:gd name="connsiteY13" fmla="*/ 128270 h 130809"/>
                <a:gd name="connsiteX14" fmla="*/ 15240 w 87630"/>
                <a:gd name="connsiteY14" fmla="*/ 83820 h 130809"/>
                <a:gd name="connsiteX15" fmla="*/ 43180 w 87630"/>
                <a:gd name="connsiteY15" fmla="*/ 115570 h 130809"/>
                <a:gd name="connsiteX16" fmla="*/ 71120 w 87630"/>
                <a:gd name="connsiteY16" fmla="*/ 83820 h 130809"/>
                <a:gd name="connsiteX17" fmla="*/ 43180 w 87630"/>
                <a:gd name="connsiteY17" fmla="*/ 52070 h 130809"/>
                <a:gd name="connsiteX18" fmla="*/ 15240 w 87630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 244">
              <a:extLst>
                <a:ext uri="{FF2B5EF4-FFF2-40B4-BE49-F238E27FC236}">
                  <a16:creationId xmlns:a16="http://schemas.microsoft.com/office/drawing/2014/main" id="{2F8979CF-BCFE-F18F-39A4-D76C9A440517}"/>
                </a:ext>
              </a:extLst>
            </p:cNvPr>
            <p:cNvSpPr/>
            <p:nvPr/>
          </p:nvSpPr>
          <p:spPr>
            <a:xfrm>
              <a:off x="1113789" y="6443979"/>
              <a:ext cx="20320" cy="125729"/>
            </a:xfrm>
            <a:custGeom>
              <a:avLst/>
              <a:gdLst>
                <a:gd name="connsiteX0" fmla="*/ 10160 w 20320"/>
                <a:gd name="connsiteY0" fmla="*/ 0 h 125729"/>
                <a:gd name="connsiteX1" fmla="*/ 20320 w 20320"/>
                <a:gd name="connsiteY1" fmla="*/ 10160 h 125729"/>
                <a:gd name="connsiteX2" fmla="*/ 10160 w 20320"/>
                <a:gd name="connsiteY2" fmla="*/ 20320 h 125729"/>
                <a:gd name="connsiteX3" fmla="*/ 0 w 20320"/>
                <a:gd name="connsiteY3" fmla="*/ 10160 h 125729"/>
                <a:gd name="connsiteX4" fmla="*/ 10160 w 20320"/>
                <a:gd name="connsiteY4" fmla="*/ 0 h 125729"/>
                <a:gd name="connsiteX5" fmla="*/ 17780 w 20320"/>
                <a:gd name="connsiteY5" fmla="*/ 36830 h 125729"/>
                <a:gd name="connsiteX6" fmla="*/ 17780 w 20320"/>
                <a:gd name="connsiteY6" fmla="*/ 125730 h 125729"/>
                <a:gd name="connsiteX7" fmla="*/ 1270 w 20320"/>
                <a:gd name="connsiteY7" fmla="*/ 125730 h 125729"/>
                <a:gd name="connsiteX8" fmla="*/ 1270 w 20320"/>
                <a:gd name="connsiteY8" fmla="*/ 36830 h 125729"/>
                <a:gd name="connsiteX9" fmla="*/ 17780 w 20320"/>
                <a:gd name="connsiteY9" fmla="*/ 36830 h 12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572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6830"/>
                  </a:moveTo>
                  <a:lnTo>
                    <a:pt x="17780" y="125730"/>
                  </a:lnTo>
                  <a:lnTo>
                    <a:pt x="1270" y="125730"/>
                  </a:lnTo>
                  <a:lnTo>
                    <a:pt x="1270" y="36830"/>
                  </a:lnTo>
                  <a:lnTo>
                    <a:pt x="1778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 245">
              <a:extLst>
                <a:ext uri="{FF2B5EF4-FFF2-40B4-BE49-F238E27FC236}">
                  <a16:creationId xmlns:a16="http://schemas.microsoft.com/office/drawing/2014/main" id="{C6398A06-ACF7-F880-4BF9-120F49F0F238}"/>
                </a:ext>
              </a:extLst>
            </p:cNvPr>
            <p:cNvSpPr/>
            <p:nvPr/>
          </p:nvSpPr>
          <p:spPr>
            <a:xfrm>
              <a:off x="1165860" y="647827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 246">
              <a:extLst>
                <a:ext uri="{FF2B5EF4-FFF2-40B4-BE49-F238E27FC236}">
                  <a16:creationId xmlns:a16="http://schemas.microsoft.com/office/drawing/2014/main" id="{435CB7B7-A215-E973-DAEC-CB332282F44B}"/>
                </a:ext>
              </a:extLst>
            </p:cNvPr>
            <p:cNvSpPr/>
            <p:nvPr/>
          </p:nvSpPr>
          <p:spPr>
            <a:xfrm>
              <a:off x="1262380" y="6454140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 247">
              <a:extLst>
                <a:ext uri="{FF2B5EF4-FFF2-40B4-BE49-F238E27FC236}">
                  <a16:creationId xmlns:a16="http://schemas.microsoft.com/office/drawing/2014/main" id="{6E717183-96C4-AD7C-FD3B-2614800C73E7}"/>
                </a:ext>
              </a:extLst>
            </p:cNvPr>
            <p:cNvSpPr/>
            <p:nvPr/>
          </p:nvSpPr>
          <p:spPr>
            <a:xfrm>
              <a:off x="1336039" y="647827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 248">
              <a:extLst>
                <a:ext uri="{FF2B5EF4-FFF2-40B4-BE49-F238E27FC236}">
                  <a16:creationId xmlns:a16="http://schemas.microsoft.com/office/drawing/2014/main" id="{CB85CD1B-C823-9DAC-E5A8-AB8F4B97D400}"/>
                </a:ext>
              </a:extLst>
            </p:cNvPr>
            <p:cNvSpPr/>
            <p:nvPr/>
          </p:nvSpPr>
          <p:spPr>
            <a:xfrm>
              <a:off x="1442719" y="6478270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 249">
              <a:extLst>
                <a:ext uri="{FF2B5EF4-FFF2-40B4-BE49-F238E27FC236}">
                  <a16:creationId xmlns:a16="http://schemas.microsoft.com/office/drawing/2014/main" id="{0A40E5E7-B081-6882-6DAD-7475C8E5841B}"/>
                </a:ext>
              </a:extLst>
            </p:cNvPr>
            <p:cNvSpPr/>
            <p:nvPr/>
          </p:nvSpPr>
          <p:spPr>
            <a:xfrm>
              <a:off x="1503680" y="647827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 250">
              <a:extLst>
                <a:ext uri="{FF2B5EF4-FFF2-40B4-BE49-F238E27FC236}">
                  <a16:creationId xmlns:a16="http://schemas.microsoft.com/office/drawing/2014/main" id="{0012FC65-F977-CE7C-2974-EA5322E731D2}"/>
                </a:ext>
              </a:extLst>
            </p:cNvPr>
            <p:cNvSpPr/>
            <p:nvPr/>
          </p:nvSpPr>
          <p:spPr>
            <a:xfrm>
              <a:off x="1598930" y="6478270"/>
              <a:ext cx="74930" cy="93979"/>
            </a:xfrm>
            <a:custGeom>
              <a:avLst/>
              <a:gdLst>
                <a:gd name="connsiteX0" fmla="*/ 48260 w 74930"/>
                <a:gd name="connsiteY0" fmla="*/ 78740 h 93979"/>
                <a:gd name="connsiteX1" fmla="*/ 74930 w 74930"/>
                <a:gd name="connsiteY1" fmla="*/ 71120 h 93979"/>
                <a:gd name="connsiteX2" fmla="*/ 74930 w 74930"/>
                <a:gd name="connsiteY2" fmla="*/ 86360 h 93979"/>
                <a:gd name="connsiteX3" fmla="*/ 46990 w 74930"/>
                <a:gd name="connsiteY3" fmla="*/ 93980 h 93979"/>
                <a:gd name="connsiteX4" fmla="*/ 0 w 74930"/>
                <a:gd name="connsiteY4" fmla="*/ 46990 h 93979"/>
                <a:gd name="connsiteX5" fmla="*/ 46990 w 74930"/>
                <a:gd name="connsiteY5" fmla="*/ 0 h 93979"/>
                <a:gd name="connsiteX6" fmla="*/ 74930 w 74930"/>
                <a:gd name="connsiteY6" fmla="*/ 6350 h 93979"/>
                <a:gd name="connsiteX7" fmla="*/ 74930 w 74930"/>
                <a:gd name="connsiteY7" fmla="*/ 21590 h 93979"/>
                <a:gd name="connsiteX8" fmla="*/ 48260 w 74930"/>
                <a:gd name="connsiteY8" fmla="*/ 13970 h 93979"/>
                <a:gd name="connsiteX9" fmla="*/ 17780 w 74930"/>
                <a:gd name="connsiteY9" fmla="*/ 45720 h 93979"/>
                <a:gd name="connsiteX10" fmla="*/ 48260 w 74930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30" h="93979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 251">
              <a:extLst>
                <a:ext uri="{FF2B5EF4-FFF2-40B4-BE49-F238E27FC236}">
                  <a16:creationId xmlns:a16="http://schemas.microsoft.com/office/drawing/2014/main" id="{72BAF4DD-6E04-E7C5-D1E5-EF7BC4D62E97}"/>
                </a:ext>
              </a:extLst>
            </p:cNvPr>
            <p:cNvSpPr/>
            <p:nvPr/>
          </p:nvSpPr>
          <p:spPr>
            <a:xfrm>
              <a:off x="1686560" y="6454140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0 w 60960"/>
                <a:gd name="connsiteY9" fmla="*/ 99060 h 116840"/>
                <a:gd name="connsiteX10" fmla="*/ 60960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 252">
              <a:extLst>
                <a:ext uri="{FF2B5EF4-FFF2-40B4-BE49-F238E27FC236}">
                  <a16:creationId xmlns:a16="http://schemas.microsoft.com/office/drawing/2014/main" id="{DFF0FF7B-E586-43C7-F05E-4B42D302588E}"/>
                </a:ext>
              </a:extLst>
            </p:cNvPr>
            <p:cNvSpPr/>
            <p:nvPr/>
          </p:nvSpPr>
          <p:spPr>
            <a:xfrm>
              <a:off x="1765300" y="6443979"/>
              <a:ext cx="20320" cy="125729"/>
            </a:xfrm>
            <a:custGeom>
              <a:avLst/>
              <a:gdLst>
                <a:gd name="connsiteX0" fmla="*/ 10160 w 20320"/>
                <a:gd name="connsiteY0" fmla="*/ 0 h 125729"/>
                <a:gd name="connsiteX1" fmla="*/ 20320 w 20320"/>
                <a:gd name="connsiteY1" fmla="*/ 10160 h 125729"/>
                <a:gd name="connsiteX2" fmla="*/ 10160 w 20320"/>
                <a:gd name="connsiteY2" fmla="*/ 20320 h 125729"/>
                <a:gd name="connsiteX3" fmla="*/ 0 w 20320"/>
                <a:gd name="connsiteY3" fmla="*/ 10160 h 125729"/>
                <a:gd name="connsiteX4" fmla="*/ 10160 w 20320"/>
                <a:gd name="connsiteY4" fmla="*/ 0 h 125729"/>
                <a:gd name="connsiteX5" fmla="*/ 19050 w 20320"/>
                <a:gd name="connsiteY5" fmla="*/ 36830 h 125729"/>
                <a:gd name="connsiteX6" fmla="*/ 19050 w 20320"/>
                <a:gd name="connsiteY6" fmla="*/ 125730 h 125729"/>
                <a:gd name="connsiteX7" fmla="*/ 2540 w 20320"/>
                <a:gd name="connsiteY7" fmla="*/ 125730 h 125729"/>
                <a:gd name="connsiteX8" fmla="*/ 2540 w 20320"/>
                <a:gd name="connsiteY8" fmla="*/ 36830 h 125729"/>
                <a:gd name="connsiteX9" fmla="*/ 19050 w 20320"/>
                <a:gd name="connsiteY9" fmla="*/ 36830 h 12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572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6830"/>
                  </a:moveTo>
                  <a:lnTo>
                    <a:pt x="19050" y="125730"/>
                  </a:lnTo>
                  <a:lnTo>
                    <a:pt x="2540" y="125730"/>
                  </a:lnTo>
                  <a:lnTo>
                    <a:pt x="2540" y="36830"/>
                  </a:lnTo>
                  <a:lnTo>
                    <a:pt x="1905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1E615015-8B54-18D1-D948-CE0B7273B58F}"/>
                </a:ext>
              </a:extLst>
            </p:cNvPr>
            <p:cNvSpPr/>
            <p:nvPr/>
          </p:nvSpPr>
          <p:spPr>
            <a:xfrm>
              <a:off x="1809750" y="647827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6200 w 91439"/>
                <a:gd name="connsiteY5" fmla="*/ 46990 h 93979"/>
                <a:gd name="connsiteX6" fmla="*/ 45720 w 91439"/>
                <a:gd name="connsiteY6" fmla="*/ 15240 h 93979"/>
                <a:gd name="connsiteX7" fmla="*/ 16510 w 91439"/>
                <a:gd name="connsiteY7" fmla="*/ 46990 h 93979"/>
                <a:gd name="connsiteX8" fmla="*/ 45720 w 91439"/>
                <a:gd name="connsiteY8" fmla="*/ 78740 h 93979"/>
                <a:gd name="connsiteX9" fmla="*/ 7620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 254">
              <a:extLst>
                <a:ext uri="{FF2B5EF4-FFF2-40B4-BE49-F238E27FC236}">
                  <a16:creationId xmlns:a16="http://schemas.microsoft.com/office/drawing/2014/main" id="{32174E14-9FDC-EB3B-D38D-BC381CBC0727}"/>
                </a:ext>
              </a:extLst>
            </p:cNvPr>
            <p:cNvSpPr/>
            <p:nvPr/>
          </p:nvSpPr>
          <p:spPr>
            <a:xfrm>
              <a:off x="1927860" y="6478270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 255">
              <a:extLst>
                <a:ext uri="{FF2B5EF4-FFF2-40B4-BE49-F238E27FC236}">
                  <a16:creationId xmlns:a16="http://schemas.microsoft.com/office/drawing/2014/main" id="{BFF60E55-2D80-2594-2C74-CDD863F3E943}"/>
                </a:ext>
              </a:extLst>
            </p:cNvPr>
            <p:cNvSpPr/>
            <p:nvPr/>
          </p:nvSpPr>
          <p:spPr>
            <a:xfrm>
              <a:off x="2030729" y="6478270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 256">
              <a:extLst>
                <a:ext uri="{FF2B5EF4-FFF2-40B4-BE49-F238E27FC236}">
                  <a16:creationId xmlns:a16="http://schemas.microsoft.com/office/drawing/2014/main" id="{D406EE4B-A3A9-9AC0-D6D4-96847D717B51}"/>
                </a:ext>
              </a:extLst>
            </p:cNvPr>
            <p:cNvSpPr/>
            <p:nvPr/>
          </p:nvSpPr>
          <p:spPr>
            <a:xfrm>
              <a:off x="2109470" y="6550659"/>
              <a:ext cx="20319" cy="20320"/>
            </a:xfrm>
            <a:custGeom>
              <a:avLst/>
              <a:gdLst>
                <a:gd name="connsiteX0" fmla="*/ 10160 w 20319"/>
                <a:gd name="connsiteY0" fmla="*/ 0 h 20320"/>
                <a:gd name="connsiteX1" fmla="*/ 20320 w 20319"/>
                <a:gd name="connsiteY1" fmla="*/ 10160 h 20320"/>
                <a:gd name="connsiteX2" fmla="*/ 10160 w 20319"/>
                <a:gd name="connsiteY2" fmla="*/ 20320 h 20320"/>
                <a:gd name="connsiteX3" fmla="*/ 0 w 20319"/>
                <a:gd name="connsiteY3" fmla="*/ 10160 h 20320"/>
                <a:gd name="connsiteX4" fmla="*/ 10160 w 20319"/>
                <a:gd name="connsiteY4" fmla="*/ 0 h 20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19" h="2032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02" name="Group 401">
            <a:extLst>
              <a:ext uri="{FF2B5EF4-FFF2-40B4-BE49-F238E27FC236}">
                <a16:creationId xmlns:a16="http://schemas.microsoft.com/office/drawing/2014/main" id="{5BA0C90E-5CA5-3420-DBBE-8CB7BBFF79DF}"/>
              </a:ext>
            </a:extLst>
          </p:cNvPr>
          <p:cNvGrpSpPr/>
          <p:nvPr/>
        </p:nvGrpSpPr>
        <p:grpSpPr>
          <a:xfrm>
            <a:off x="805180" y="2562860"/>
            <a:ext cx="2092959" cy="171450"/>
            <a:chOff x="805180" y="2562860"/>
            <a:chExt cx="2092959" cy="171450"/>
          </a:xfrm>
        </p:grpSpPr>
        <p:sp>
          <p:nvSpPr>
            <p:cNvPr id="259" name="Freeform 258">
              <a:extLst>
                <a:ext uri="{FF2B5EF4-FFF2-40B4-BE49-F238E27FC236}">
                  <a16:creationId xmlns:a16="http://schemas.microsoft.com/office/drawing/2014/main" id="{6317A2C5-D2B8-4CA7-05A6-CF8DEA0C14D9}"/>
                </a:ext>
              </a:extLst>
            </p:cNvPr>
            <p:cNvSpPr/>
            <p:nvPr/>
          </p:nvSpPr>
          <p:spPr>
            <a:xfrm>
              <a:off x="805180" y="2565400"/>
              <a:ext cx="148589" cy="165100"/>
            </a:xfrm>
            <a:custGeom>
              <a:avLst/>
              <a:gdLst>
                <a:gd name="connsiteX0" fmla="*/ 1270 w 148589"/>
                <a:gd name="connsiteY0" fmla="*/ 165100 h 165100"/>
                <a:gd name="connsiteX1" fmla="*/ 1270 w 148589"/>
                <a:gd name="connsiteY1" fmla="*/ 0 h 165100"/>
                <a:gd name="connsiteX2" fmla="*/ 55880 w 148589"/>
                <a:gd name="connsiteY2" fmla="*/ 0 h 165100"/>
                <a:gd name="connsiteX3" fmla="*/ 148590 w 148589"/>
                <a:gd name="connsiteY3" fmla="*/ 82550 h 165100"/>
                <a:gd name="connsiteX4" fmla="*/ 55880 w 148589"/>
                <a:gd name="connsiteY4" fmla="*/ 165100 h 165100"/>
                <a:gd name="connsiteX5" fmla="*/ 0 w 148589"/>
                <a:gd name="connsiteY5" fmla="*/ 165100 h 165100"/>
                <a:gd name="connsiteX6" fmla="*/ 43180 w 148589"/>
                <a:gd name="connsiteY6" fmla="*/ 35560 h 165100"/>
                <a:gd name="connsiteX7" fmla="*/ 43180 w 148589"/>
                <a:gd name="connsiteY7" fmla="*/ 129540 h 165100"/>
                <a:gd name="connsiteX8" fmla="*/ 55880 w 148589"/>
                <a:gd name="connsiteY8" fmla="*/ 129540 h 165100"/>
                <a:gd name="connsiteX9" fmla="*/ 106680 w 148589"/>
                <a:gd name="connsiteY9" fmla="*/ 82550 h 165100"/>
                <a:gd name="connsiteX10" fmla="*/ 54610 w 148589"/>
                <a:gd name="connsiteY10" fmla="*/ 35560 h 165100"/>
                <a:gd name="connsiteX11" fmla="*/ 41910 w 148589"/>
                <a:gd name="connsiteY11" fmla="*/ 3556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589" h="165100">
                  <a:moveTo>
                    <a:pt x="1270" y="165100"/>
                  </a:moveTo>
                  <a:lnTo>
                    <a:pt x="1270" y="0"/>
                  </a:lnTo>
                  <a:lnTo>
                    <a:pt x="55880" y="0"/>
                  </a:lnTo>
                  <a:cubicBezTo>
                    <a:pt x="113030" y="0"/>
                    <a:pt x="148590" y="34290"/>
                    <a:pt x="148590" y="82550"/>
                  </a:cubicBezTo>
                  <a:cubicBezTo>
                    <a:pt x="148590" y="130810"/>
                    <a:pt x="113030" y="165100"/>
                    <a:pt x="55880" y="165100"/>
                  </a:cubicBezTo>
                  <a:lnTo>
                    <a:pt x="0" y="165100"/>
                  </a:lnTo>
                  <a:close/>
                  <a:moveTo>
                    <a:pt x="43180" y="35560"/>
                  </a:moveTo>
                  <a:lnTo>
                    <a:pt x="43180" y="129540"/>
                  </a:lnTo>
                  <a:lnTo>
                    <a:pt x="55880" y="129540"/>
                  </a:lnTo>
                  <a:cubicBezTo>
                    <a:pt x="88900" y="129540"/>
                    <a:pt x="106680" y="107950"/>
                    <a:pt x="106680" y="82550"/>
                  </a:cubicBezTo>
                  <a:cubicBezTo>
                    <a:pt x="106680" y="57150"/>
                    <a:pt x="88900" y="35560"/>
                    <a:pt x="54610" y="35560"/>
                  </a:cubicBezTo>
                  <a:lnTo>
                    <a:pt x="4191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 259">
              <a:extLst>
                <a:ext uri="{FF2B5EF4-FFF2-40B4-BE49-F238E27FC236}">
                  <a16:creationId xmlns:a16="http://schemas.microsoft.com/office/drawing/2014/main" id="{5BF194C3-B336-5367-AEE0-FC414C5D845A}"/>
                </a:ext>
              </a:extLst>
            </p:cNvPr>
            <p:cNvSpPr/>
            <p:nvPr/>
          </p:nvSpPr>
          <p:spPr>
            <a:xfrm>
              <a:off x="966469" y="2612389"/>
              <a:ext cx="124460" cy="121920"/>
            </a:xfrm>
            <a:custGeom>
              <a:avLst/>
              <a:gdLst>
                <a:gd name="connsiteX0" fmla="*/ 124460 w 124460"/>
                <a:gd name="connsiteY0" fmla="*/ 60960 h 121920"/>
                <a:gd name="connsiteX1" fmla="*/ 62230 w 124460"/>
                <a:gd name="connsiteY1" fmla="*/ 121920 h 121920"/>
                <a:gd name="connsiteX2" fmla="*/ 0 w 124460"/>
                <a:gd name="connsiteY2" fmla="*/ 60960 h 121920"/>
                <a:gd name="connsiteX3" fmla="*/ 62230 w 124460"/>
                <a:gd name="connsiteY3" fmla="*/ 0 h 121920"/>
                <a:gd name="connsiteX4" fmla="*/ 124460 w 124460"/>
                <a:gd name="connsiteY4" fmla="*/ 60960 h 121920"/>
                <a:gd name="connsiteX5" fmla="*/ 86360 w 124460"/>
                <a:gd name="connsiteY5" fmla="*/ 60960 h 121920"/>
                <a:gd name="connsiteX6" fmla="*/ 62230 w 124460"/>
                <a:gd name="connsiteY6" fmla="*/ 34290 h 121920"/>
                <a:gd name="connsiteX7" fmla="*/ 38100 w 124460"/>
                <a:gd name="connsiteY7" fmla="*/ 60960 h 121920"/>
                <a:gd name="connsiteX8" fmla="*/ 62230 w 124460"/>
                <a:gd name="connsiteY8" fmla="*/ 87630 h 121920"/>
                <a:gd name="connsiteX9" fmla="*/ 86360 w 124460"/>
                <a:gd name="connsiteY9" fmla="*/ 60960 h 121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460" h="121920">
                  <a:moveTo>
                    <a:pt x="124460" y="60960"/>
                  </a:moveTo>
                  <a:cubicBezTo>
                    <a:pt x="124460" y="95250"/>
                    <a:pt x="97790" y="121920"/>
                    <a:pt x="62230" y="121920"/>
                  </a:cubicBezTo>
                  <a:cubicBezTo>
                    <a:pt x="26670" y="121920"/>
                    <a:pt x="0" y="96520"/>
                    <a:pt x="0" y="60960"/>
                  </a:cubicBezTo>
                  <a:cubicBezTo>
                    <a:pt x="0" y="25400"/>
                    <a:pt x="25400" y="0"/>
                    <a:pt x="62230" y="0"/>
                  </a:cubicBezTo>
                  <a:cubicBezTo>
                    <a:pt x="99060" y="0"/>
                    <a:pt x="124460" y="25400"/>
                    <a:pt x="124460" y="60960"/>
                  </a:cubicBezTo>
                  <a:close/>
                  <a:moveTo>
                    <a:pt x="86360" y="60960"/>
                  </a:moveTo>
                  <a:cubicBezTo>
                    <a:pt x="86360" y="44450"/>
                    <a:pt x="76200" y="34290"/>
                    <a:pt x="62230" y="34290"/>
                  </a:cubicBezTo>
                  <a:cubicBezTo>
                    <a:pt x="48260" y="34290"/>
                    <a:pt x="38100" y="44450"/>
                    <a:pt x="38100" y="60960"/>
                  </a:cubicBezTo>
                  <a:cubicBezTo>
                    <a:pt x="38100" y="77470"/>
                    <a:pt x="48260" y="87630"/>
                    <a:pt x="62230" y="87630"/>
                  </a:cubicBezTo>
                  <a:cubicBezTo>
                    <a:pt x="76200" y="87630"/>
                    <a:pt x="86360" y="77470"/>
                    <a:pt x="86360" y="609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DEAB1C0C-D83C-C81D-11D7-55B462E6F407}"/>
                </a:ext>
              </a:extLst>
            </p:cNvPr>
            <p:cNvSpPr/>
            <p:nvPr/>
          </p:nvSpPr>
          <p:spPr>
            <a:xfrm>
              <a:off x="1109980" y="2614365"/>
              <a:ext cx="182880" cy="117404"/>
            </a:xfrm>
            <a:custGeom>
              <a:avLst/>
              <a:gdLst>
                <a:gd name="connsiteX0" fmla="*/ 36830 w 182880"/>
                <a:gd name="connsiteY0" fmla="*/ 1834 h 117404"/>
                <a:gd name="connsiteX1" fmla="*/ 36830 w 182880"/>
                <a:gd name="connsiteY1" fmla="*/ 13264 h 117404"/>
                <a:gd name="connsiteX2" fmla="*/ 36830 w 182880"/>
                <a:gd name="connsiteY2" fmla="*/ 20884 h 117404"/>
                <a:gd name="connsiteX3" fmla="*/ 36830 w 182880"/>
                <a:gd name="connsiteY3" fmla="*/ 20884 h 117404"/>
                <a:gd name="connsiteX4" fmla="*/ 64770 w 182880"/>
                <a:gd name="connsiteY4" fmla="*/ 564 h 117404"/>
                <a:gd name="connsiteX5" fmla="*/ 76200 w 182880"/>
                <a:gd name="connsiteY5" fmla="*/ 564 h 117404"/>
                <a:gd name="connsiteX6" fmla="*/ 106680 w 182880"/>
                <a:gd name="connsiteY6" fmla="*/ 20884 h 117404"/>
                <a:gd name="connsiteX7" fmla="*/ 143510 w 182880"/>
                <a:gd name="connsiteY7" fmla="*/ 564 h 117404"/>
                <a:gd name="connsiteX8" fmla="*/ 182880 w 182880"/>
                <a:gd name="connsiteY8" fmla="*/ 46284 h 117404"/>
                <a:gd name="connsiteX9" fmla="*/ 182880 w 182880"/>
                <a:gd name="connsiteY9" fmla="*/ 117405 h 117404"/>
                <a:gd name="connsiteX10" fmla="*/ 142240 w 182880"/>
                <a:gd name="connsiteY10" fmla="*/ 117405 h 117404"/>
                <a:gd name="connsiteX11" fmla="*/ 142240 w 182880"/>
                <a:gd name="connsiteY11" fmla="*/ 51364 h 117404"/>
                <a:gd name="connsiteX12" fmla="*/ 130810 w 182880"/>
                <a:gd name="connsiteY12" fmla="*/ 36124 h 117404"/>
                <a:gd name="connsiteX13" fmla="*/ 111760 w 182880"/>
                <a:gd name="connsiteY13" fmla="*/ 69145 h 117404"/>
                <a:gd name="connsiteX14" fmla="*/ 111760 w 182880"/>
                <a:gd name="connsiteY14" fmla="*/ 117405 h 117404"/>
                <a:gd name="connsiteX15" fmla="*/ 71120 w 182880"/>
                <a:gd name="connsiteY15" fmla="*/ 117405 h 117404"/>
                <a:gd name="connsiteX16" fmla="*/ 71120 w 182880"/>
                <a:gd name="connsiteY16" fmla="*/ 51364 h 117404"/>
                <a:gd name="connsiteX17" fmla="*/ 59690 w 182880"/>
                <a:gd name="connsiteY17" fmla="*/ 36124 h 117404"/>
                <a:gd name="connsiteX18" fmla="*/ 40640 w 182880"/>
                <a:gd name="connsiteY18" fmla="*/ 69145 h 117404"/>
                <a:gd name="connsiteX19" fmla="*/ 40640 w 182880"/>
                <a:gd name="connsiteY19" fmla="*/ 117405 h 117404"/>
                <a:gd name="connsiteX20" fmla="*/ 0 w 182880"/>
                <a:gd name="connsiteY20" fmla="*/ 117405 h 117404"/>
                <a:gd name="connsiteX21" fmla="*/ 0 w 182880"/>
                <a:gd name="connsiteY21" fmla="*/ 3105 h 117404"/>
                <a:gd name="connsiteX22" fmla="*/ 36830 w 182880"/>
                <a:gd name="connsiteY22" fmla="*/ 3105 h 117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2880" h="117404">
                  <a:moveTo>
                    <a:pt x="36830" y="1834"/>
                  </a:moveTo>
                  <a:lnTo>
                    <a:pt x="36830" y="13264"/>
                  </a:lnTo>
                  <a:cubicBezTo>
                    <a:pt x="38100" y="17074"/>
                    <a:pt x="36830" y="19614"/>
                    <a:pt x="36830" y="20884"/>
                  </a:cubicBezTo>
                  <a:lnTo>
                    <a:pt x="36830" y="20884"/>
                  </a:lnTo>
                  <a:cubicBezTo>
                    <a:pt x="40640" y="10724"/>
                    <a:pt x="52070" y="3105"/>
                    <a:pt x="64770" y="564"/>
                  </a:cubicBezTo>
                  <a:cubicBezTo>
                    <a:pt x="68580" y="564"/>
                    <a:pt x="72390" y="-705"/>
                    <a:pt x="76200" y="564"/>
                  </a:cubicBezTo>
                  <a:cubicBezTo>
                    <a:pt x="90170" y="564"/>
                    <a:pt x="101600" y="8184"/>
                    <a:pt x="106680" y="20884"/>
                  </a:cubicBezTo>
                  <a:cubicBezTo>
                    <a:pt x="115570" y="8184"/>
                    <a:pt x="129540" y="564"/>
                    <a:pt x="143510" y="564"/>
                  </a:cubicBezTo>
                  <a:cubicBezTo>
                    <a:pt x="167640" y="564"/>
                    <a:pt x="182880" y="15805"/>
                    <a:pt x="182880" y="46284"/>
                  </a:cubicBezTo>
                  <a:lnTo>
                    <a:pt x="182880" y="117405"/>
                  </a:lnTo>
                  <a:lnTo>
                    <a:pt x="142240" y="117405"/>
                  </a:lnTo>
                  <a:lnTo>
                    <a:pt x="142240" y="51364"/>
                  </a:lnTo>
                  <a:cubicBezTo>
                    <a:pt x="142240" y="42474"/>
                    <a:pt x="138430" y="36124"/>
                    <a:pt x="130810" y="36124"/>
                  </a:cubicBezTo>
                  <a:cubicBezTo>
                    <a:pt x="114300" y="36124"/>
                    <a:pt x="111760" y="51364"/>
                    <a:pt x="111760" y="69145"/>
                  </a:cubicBezTo>
                  <a:lnTo>
                    <a:pt x="111760" y="117405"/>
                  </a:lnTo>
                  <a:lnTo>
                    <a:pt x="71120" y="117405"/>
                  </a:lnTo>
                  <a:lnTo>
                    <a:pt x="71120" y="51364"/>
                  </a:lnTo>
                  <a:cubicBezTo>
                    <a:pt x="71120" y="42474"/>
                    <a:pt x="67310" y="36124"/>
                    <a:pt x="59690" y="36124"/>
                  </a:cubicBezTo>
                  <a:cubicBezTo>
                    <a:pt x="43180" y="36124"/>
                    <a:pt x="40640" y="51364"/>
                    <a:pt x="40640" y="69145"/>
                  </a:cubicBezTo>
                  <a:lnTo>
                    <a:pt x="40640" y="117405"/>
                  </a:lnTo>
                  <a:lnTo>
                    <a:pt x="0" y="117405"/>
                  </a:lnTo>
                  <a:lnTo>
                    <a:pt x="0" y="3105"/>
                  </a:lnTo>
                  <a:lnTo>
                    <a:pt x="36830" y="3105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 261">
              <a:extLst>
                <a:ext uri="{FF2B5EF4-FFF2-40B4-BE49-F238E27FC236}">
                  <a16:creationId xmlns:a16="http://schemas.microsoft.com/office/drawing/2014/main" id="{1A1241AC-6262-2031-FC57-1636013DC675}"/>
                </a:ext>
              </a:extLst>
            </p:cNvPr>
            <p:cNvSpPr/>
            <p:nvPr/>
          </p:nvSpPr>
          <p:spPr>
            <a:xfrm>
              <a:off x="1316989" y="2562860"/>
              <a:ext cx="43180" cy="167639"/>
            </a:xfrm>
            <a:custGeom>
              <a:avLst/>
              <a:gdLst>
                <a:gd name="connsiteX0" fmla="*/ 21590 w 43180"/>
                <a:gd name="connsiteY0" fmla="*/ 0 h 167639"/>
                <a:gd name="connsiteX1" fmla="*/ 43180 w 43180"/>
                <a:gd name="connsiteY1" fmla="*/ 21590 h 167639"/>
                <a:gd name="connsiteX2" fmla="*/ 21590 w 43180"/>
                <a:gd name="connsiteY2" fmla="*/ 43180 h 167639"/>
                <a:gd name="connsiteX3" fmla="*/ 0 w 43180"/>
                <a:gd name="connsiteY3" fmla="*/ 21590 h 167639"/>
                <a:gd name="connsiteX4" fmla="*/ 21590 w 43180"/>
                <a:gd name="connsiteY4" fmla="*/ 0 h 167639"/>
                <a:gd name="connsiteX5" fmla="*/ 41910 w 43180"/>
                <a:gd name="connsiteY5" fmla="*/ 53340 h 167639"/>
                <a:gd name="connsiteX6" fmla="*/ 41910 w 43180"/>
                <a:gd name="connsiteY6" fmla="*/ 167640 h 167639"/>
                <a:gd name="connsiteX7" fmla="*/ 1270 w 43180"/>
                <a:gd name="connsiteY7" fmla="*/ 167640 h 167639"/>
                <a:gd name="connsiteX8" fmla="*/ 1270 w 43180"/>
                <a:gd name="connsiteY8" fmla="*/ 53340 h 167639"/>
                <a:gd name="connsiteX9" fmla="*/ 41910 w 43180"/>
                <a:gd name="connsiteY9" fmla="*/ 5334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80" h="167639">
                  <a:moveTo>
                    <a:pt x="21590" y="0"/>
                  </a:moveTo>
                  <a:cubicBezTo>
                    <a:pt x="34290" y="0"/>
                    <a:pt x="43180" y="7620"/>
                    <a:pt x="43180" y="21590"/>
                  </a:cubicBezTo>
                  <a:cubicBezTo>
                    <a:pt x="43180" y="35560"/>
                    <a:pt x="34290" y="43180"/>
                    <a:pt x="21590" y="43180"/>
                  </a:cubicBezTo>
                  <a:cubicBezTo>
                    <a:pt x="8890" y="43180"/>
                    <a:pt x="0" y="35560"/>
                    <a:pt x="0" y="21590"/>
                  </a:cubicBezTo>
                  <a:cubicBezTo>
                    <a:pt x="0" y="7620"/>
                    <a:pt x="8890" y="0"/>
                    <a:pt x="21590" y="0"/>
                  </a:cubicBezTo>
                  <a:close/>
                  <a:moveTo>
                    <a:pt x="41910" y="53340"/>
                  </a:moveTo>
                  <a:lnTo>
                    <a:pt x="41910" y="167640"/>
                  </a:lnTo>
                  <a:lnTo>
                    <a:pt x="1270" y="167640"/>
                  </a:lnTo>
                  <a:lnTo>
                    <a:pt x="1270" y="53340"/>
                  </a:lnTo>
                  <a:lnTo>
                    <a:pt x="41910" y="533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 262">
              <a:extLst>
                <a:ext uri="{FF2B5EF4-FFF2-40B4-BE49-F238E27FC236}">
                  <a16:creationId xmlns:a16="http://schemas.microsoft.com/office/drawing/2014/main" id="{88980330-F22D-8797-A5B0-07808A746F86}"/>
                </a:ext>
              </a:extLst>
            </p:cNvPr>
            <p:cNvSpPr/>
            <p:nvPr/>
          </p:nvSpPr>
          <p:spPr>
            <a:xfrm>
              <a:off x="1385569" y="2613660"/>
              <a:ext cx="115569" cy="118110"/>
            </a:xfrm>
            <a:custGeom>
              <a:avLst/>
              <a:gdLst>
                <a:gd name="connsiteX0" fmla="*/ 38100 w 115569"/>
                <a:gd name="connsiteY0" fmla="*/ 2540 h 118110"/>
                <a:gd name="connsiteX1" fmla="*/ 38100 w 115569"/>
                <a:gd name="connsiteY1" fmla="*/ 13970 h 118110"/>
                <a:gd name="connsiteX2" fmla="*/ 38100 w 115569"/>
                <a:gd name="connsiteY2" fmla="*/ 21590 h 118110"/>
                <a:gd name="connsiteX3" fmla="*/ 38100 w 115569"/>
                <a:gd name="connsiteY3" fmla="*/ 21590 h 118110"/>
                <a:gd name="connsiteX4" fmla="*/ 74930 w 115569"/>
                <a:gd name="connsiteY4" fmla="*/ 0 h 118110"/>
                <a:gd name="connsiteX5" fmla="*/ 115570 w 115569"/>
                <a:gd name="connsiteY5" fmla="*/ 45720 h 118110"/>
                <a:gd name="connsiteX6" fmla="*/ 115570 w 115569"/>
                <a:gd name="connsiteY6" fmla="*/ 116840 h 118110"/>
                <a:gd name="connsiteX7" fmla="*/ 74930 w 115569"/>
                <a:gd name="connsiteY7" fmla="*/ 116840 h 118110"/>
                <a:gd name="connsiteX8" fmla="*/ 74930 w 115569"/>
                <a:gd name="connsiteY8" fmla="*/ 52070 h 118110"/>
                <a:gd name="connsiteX9" fmla="*/ 62230 w 115569"/>
                <a:gd name="connsiteY9" fmla="*/ 36830 h 118110"/>
                <a:gd name="connsiteX10" fmla="*/ 40640 w 115569"/>
                <a:gd name="connsiteY10" fmla="*/ 60960 h 118110"/>
                <a:gd name="connsiteX11" fmla="*/ 40640 w 115569"/>
                <a:gd name="connsiteY11" fmla="*/ 118110 h 118110"/>
                <a:gd name="connsiteX12" fmla="*/ 0 w 115569"/>
                <a:gd name="connsiteY12" fmla="*/ 118110 h 118110"/>
                <a:gd name="connsiteX13" fmla="*/ 0 w 115569"/>
                <a:gd name="connsiteY13" fmla="*/ 3810 h 118110"/>
                <a:gd name="connsiteX14" fmla="*/ 36830 w 115569"/>
                <a:gd name="connsiteY14" fmla="*/ 381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5569" h="118110">
                  <a:moveTo>
                    <a:pt x="38100" y="2540"/>
                  </a:moveTo>
                  <a:lnTo>
                    <a:pt x="38100" y="13970"/>
                  </a:lnTo>
                  <a:cubicBezTo>
                    <a:pt x="39370" y="17780"/>
                    <a:pt x="38100" y="20320"/>
                    <a:pt x="38100" y="21590"/>
                  </a:cubicBezTo>
                  <a:lnTo>
                    <a:pt x="38100" y="21590"/>
                  </a:lnTo>
                  <a:cubicBezTo>
                    <a:pt x="43180" y="11430"/>
                    <a:pt x="58420" y="0"/>
                    <a:pt x="74930" y="0"/>
                  </a:cubicBezTo>
                  <a:cubicBezTo>
                    <a:pt x="99060" y="0"/>
                    <a:pt x="115570" y="15240"/>
                    <a:pt x="115570" y="45720"/>
                  </a:cubicBezTo>
                  <a:lnTo>
                    <a:pt x="115570" y="116840"/>
                  </a:lnTo>
                  <a:lnTo>
                    <a:pt x="74930" y="116840"/>
                  </a:lnTo>
                  <a:lnTo>
                    <a:pt x="74930" y="52070"/>
                  </a:lnTo>
                  <a:cubicBezTo>
                    <a:pt x="74930" y="43180"/>
                    <a:pt x="71120" y="36830"/>
                    <a:pt x="62230" y="36830"/>
                  </a:cubicBezTo>
                  <a:cubicBezTo>
                    <a:pt x="49530" y="36830"/>
                    <a:pt x="40640" y="46990"/>
                    <a:pt x="40640" y="60960"/>
                  </a:cubicBezTo>
                  <a:lnTo>
                    <a:pt x="40640" y="118110"/>
                  </a:lnTo>
                  <a:lnTo>
                    <a:pt x="0" y="118110"/>
                  </a:lnTo>
                  <a:lnTo>
                    <a:pt x="0" y="3810"/>
                  </a:lnTo>
                  <a:lnTo>
                    <a:pt x="3683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 263">
              <a:extLst>
                <a:ext uri="{FF2B5EF4-FFF2-40B4-BE49-F238E27FC236}">
                  <a16:creationId xmlns:a16="http://schemas.microsoft.com/office/drawing/2014/main" id="{68023666-6107-E1D4-B4E5-F2003063A09F}"/>
                </a:ext>
              </a:extLst>
            </p:cNvPr>
            <p:cNvSpPr/>
            <p:nvPr/>
          </p:nvSpPr>
          <p:spPr>
            <a:xfrm>
              <a:off x="1525269" y="2562860"/>
              <a:ext cx="43180" cy="167639"/>
            </a:xfrm>
            <a:custGeom>
              <a:avLst/>
              <a:gdLst>
                <a:gd name="connsiteX0" fmla="*/ 21590 w 43180"/>
                <a:gd name="connsiteY0" fmla="*/ 0 h 167639"/>
                <a:gd name="connsiteX1" fmla="*/ 43180 w 43180"/>
                <a:gd name="connsiteY1" fmla="*/ 21590 h 167639"/>
                <a:gd name="connsiteX2" fmla="*/ 21590 w 43180"/>
                <a:gd name="connsiteY2" fmla="*/ 43180 h 167639"/>
                <a:gd name="connsiteX3" fmla="*/ 0 w 43180"/>
                <a:gd name="connsiteY3" fmla="*/ 21590 h 167639"/>
                <a:gd name="connsiteX4" fmla="*/ 21590 w 43180"/>
                <a:gd name="connsiteY4" fmla="*/ 0 h 167639"/>
                <a:gd name="connsiteX5" fmla="*/ 41910 w 43180"/>
                <a:gd name="connsiteY5" fmla="*/ 53340 h 167639"/>
                <a:gd name="connsiteX6" fmla="*/ 41910 w 43180"/>
                <a:gd name="connsiteY6" fmla="*/ 167640 h 167639"/>
                <a:gd name="connsiteX7" fmla="*/ 1270 w 43180"/>
                <a:gd name="connsiteY7" fmla="*/ 167640 h 167639"/>
                <a:gd name="connsiteX8" fmla="*/ 1270 w 43180"/>
                <a:gd name="connsiteY8" fmla="*/ 53340 h 167639"/>
                <a:gd name="connsiteX9" fmla="*/ 41910 w 43180"/>
                <a:gd name="connsiteY9" fmla="*/ 5334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80" h="167639">
                  <a:moveTo>
                    <a:pt x="21590" y="0"/>
                  </a:moveTo>
                  <a:cubicBezTo>
                    <a:pt x="34290" y="0"/>
                    <a:pt x="43180" y="7620"/>
                    <a:pt x="43180" y="21590"/>
                  </a:cubicBezTo>
                  <a:cubicBezTo>
                    <a:pt x="43180" y="35560"/>
                    <a:pt x="34290" y="43180"/>
                    <a:pt x="21590" y="43180"/>
                  </a:cubicBezTo>
                  <a:cubicBezTo>
                    <a:pt x="8890" y="43180"/>
                    <a:pt x="0" y="35560"/>
                    <a:pt x="0" y="21590"/>
                  </a:cubicBezTo>
                  <a:cubicBezTo>
                    <a:pt x="0" y="7620"/>
                    <a:pt x="8890" y="0"/>
                    <a:pt x="21590" y="0"/>
                  </a:cubicBezTo>
                  <a:close/>
                  <a:moveTo>
                    <a:pt x="41910" y="53340"/>
                  </a:moveTo>
                  <a:lnTo>
                    <a:pt x="41910" y="167640"/>
                  </a:lnTo>
                  <a:lnTo>
                    <a:pt x="1270" y="167640"/>
                  </a:lnTo>
                  <a:lnTo>
                    <a:pt x="1270" y="53340"/>
                  </a:lnTo>
                  <a:lnTo>
                    <a:pt x="41910" y="533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 264">
              <a:extLst>
                <a:ext uri="{FF2B5EF4-FFF2-40B4-BE49-F238E27FC236}">
                  <a16:creationId xmlns:a16="http://schemas.microsoft.com/office/drawing/2014/main" id="{B073C96C-5195-75DC-DB81-2BE72434DF94}"/>
                </a:ext>
              </a:extLst>
            </p:cNvPr>
            <p:cNvSpPr/>
            <p:nvPr/>
          </p:nvSpPr>
          <p:spPr>
            <a:xfrm>
              <a:off x="1587500" y="2612389"/>
              <a:ext cx="95250" cy="121920"/>
            </a:xfrm>
            <a:custGeom>
              <a:avLst/>
              <a:gdLst>
                <a:gd name="connsiteX0" fmla="*/ 67310 w 95250"/>
                <a:gd name="connsiteY0" fmla="*/ 86360 h 121920"/>
                <a:gd name="connsiteX1" fmla="*/ 95250 w 95250"/>
                <a:gd name="connsiteY1" fmla="*/ 77470 h 121920"/>
                <a:gd name="connsiteX2" fmla="*/ 95250 w 95250"/>
                <a:gd name="connsiteY2" fmla="*/ 114300 h 121920"/>
                <a:gd name="connsiteX3" fmla="*/ 60960 w 95250"/>
                <a:gd name="connsiteY3" fmla="*/ 121920 h 121920"/>
                <a:gd name="connsiteX4" fmla="*/ 0 w 95250"/>
                <a:gd name="connsiteY4" fmla="*/ 60960 h 121920"/>
                <a:gd name="connsiteX5" fmla="*/ 60960 w 95250"/>
                <a:gd name="connsiteY5" fmla="*/ 0 h 121920"/>
                <a:gd name="connsiteX6" fmla="*/ 95250 w 95250"/>
                <a:gd name="connsiteY6" fmla="*/ 7620 h 121920"/>
                <a:gd name="connsiteX7" fmla="*/ 95250 w 95250"/>
                <a:gd name="connsiteY7" fmla="*/ 44450 h 121920"/>
                <a:gd name="connsiteX8" fmla="*/ 67310 w 95250"/>
                <a:gd name="connsiteY8" fmla="*/ 35560 h 121920"/>
                <a:gd name="connsiteX9" fmla="*/ 40640 w 95250"/>
                <a:gd name="connsiteY9" fmla="*/ 60960 h 121920"/>
                <a:gd name="connsiteX10" fmla="*/ 67310 w 95250"/>
                <a:gd name="connsiteY10" fmla="*/ 86360 h 121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21920">
                  <a:moveTo>
                    <a:pt x="67310" y="86360"/>
                  </a:moveTo>
                  <a:cubicBezTo>
                    <a:pt x="80010" y="86360"/>
                    <a:pt x="92710" y="80010"/>
                    <a:pt x="95250" y="77470"/>
                  </a:cubicBezTo>
                  <a:lnTo>
                    <a:pt x="95250" y="114300"/>
                  </a:lnTo>
                  <a:cubicBezTo>
                    <a:pt x="91440" y="115570"/>
                    <a:pt x="80010" y="121920"/>
                    <a:pt x="60960" y="121920"/>
                  </a:cubicBezTo>
                  <a:cubicBezTo>
                    <a:pt x="24130" y="121920"/>
                    <a:pt x="0" y="96520"/>
                    <a:pt x="0" y="60960"/>
                  </a:cubicBezTo>
                  <a:cubicBezTo>
                    <a:pt x="0" y="25400"/>
                    <a:pt x="24130" y="0"/>
                    <a:pt x="60960" y="0"/>
                  </a:cubicBezTo>
                  <a:cubicBezTo>
                    <a:pt x="97790" y="0"/>
                    <a:pt x="91440" y="6350"/>
                    <a:pt x="95250" y="7620"/>
                  </a:cubicBezTo>
                  <a:lnTo>
                    <a:pt x="95250" y="44450"/>
                  </a:lnTo>
                  <a:cubicBezTo>
                    <a:pt x="90170" y="40640"/>
                    <a:pt x="77470" y="35560"/>
                    <a:pt x="67310" y="35560"/>
                  </a:cubicBezTo>
                  <a:cubicBezTo>
                    <a:pt x="52070" y="35560"/>
                    <a:pt x="40640" y="45720"/>
                    <a:pt x="40640" y="60960"/>
                  </a:cubicBezTo>
                  <a:cubicBezTo>
                    <a:pt x="40640" y="76200"/>
                    <a:pt x="50800" y="86360"/>
                    <a:pt x="67310" y="863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 265">
              <a:extLst>
                <a:ext uri="{FF2B5EF4-FFF2-40B4-BE49-F238E27FC236}">
                  <a16:creationId xmlns:a16="http://schemas.microsoft.com/office/drawing/2014/main" id="{F6CC4BEA-6876-0593-FA89-64414C8BC467}"/>
                </a:ext>
              </a:extLst>
            </p:cNvPr>
            <p:cNvSpPr/>
            <p:nvPr/>
          </p:nvSpPr>
          <p:spPr>
            <a:xfrm>
              <a:off x="1703070" y="2565400"/>
              <a:ext cx="120650" cy="165100"/>
            </a:xfrm>
            <a:custGeom>
              <a:avLst/>
              <a:gdLst>
                <a:gd name="connsiteX0" fmla="*/ 81280 w 120650"/>
                <a:gd name="connsiteY0" fmla="*/ 100330 h 165100"/>
                <a:gd name="connsiteX1" fmla="*/ 120650 w 120650"/>
                <a:gd name="connsiteY1" fmla="*/ 165100 h 165100"/>
                <a:gd name="connsiteX2" fmla="*/ 74930 w 120650"/>
                <a:gd name="connsiteY2" fmla="*/ 165100 h 165100"/>
                <a:gd name="connsiteX3" fmla="*/ 50800 w 120650"/>
                <a:gd name="connsiteY3" fmla="*/ 120650 h 165100"/>
                <a:gd name="connsiteX4" fmla="*/ 40640 w 120650"/>
                <a:gd name="connsiteY4" fmla="*/ 133350 h 165100"/>
                <a:gd name="connsiteX5" fmla="*/ 40640 w 120650"/>
                <a:gd name="connsiteY5" fmla="*/ 165100 h 165100"/>
                <a:gd name="connsiteX6" fmla="*/ 0 w 120650"/>
                <a:gd name="connsiteY6" fmla="*/ 165100 h 165100"/>
                <a:gd name="connsiteX7" fmla="*/ 0 w 120650"/>
                <a:gd name="connsiteY7" fmla="*/ 0 h 165100"/>
                <a:gd name="connsiteX8" fmla="*/ 40640 w 120650"/>
                <a:gd name="connsiteY8" fmla="*/ 0 h 165100"/>
                <a:gd name="connsiteX9" fmla="*/ 40640 w 120650"/>
                <a:gd name="connsiteY9" fmla="*/ 92710 h 165100"/>
                <a:gd name="connsiteX10" fmla="*/ 71120 w 120650"/>
                <a:gd name="connsiteY10" fmla="*/ 50800 h 165100"/>
                <a:gd name="connsiteX11" fmla="*/ 118110 w 120650"/>
                <a:gd name="connsiteY11" fmla="*/ 50800 h 165100"/>
                <a:gd name="connsiteX12" fmla="*/ 81280 w 120650"/>
                <a:gd name="connsiteY12" fmla="*/ 10033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0650" h="165100">
                  <a:moveTo>
                    <a:pt x="81280" y="100330"/>
                  </a:moveTo>
                  <a:lnTo>
                    <a:pt x="120650" y="165100"/>
                  </a:lnTo>
                  <a:lnTo>
                    <a:pt x="74930" y="165100"/>
                  </a:lnTo>
                  <a:lnTo>
                    <a:pt x="50800" y="120650"/>
                  </a:lnTo>
                  <a:lnTo>
                    <a:pt x="40640" y="133350"/>
                  </a:lnTo>
                  <a:lnTo>
                    <a:pt x="40640" y="165100"/>
                  </a:lnTo>
                  <a:lnTo>
                    <a:pt x="0" y="165100"/>
                  </a:lnTo>
                  <a:lnTo>
                    <a:pt x="0" y="0"/>
                  </a:lnTo>
                  <a:lnTo>
                    <a:pt x="40640" y="0"/>
                  </a:lnTo>
                  <a:lnTo>
                    <a:pt x="40640" y="92710"/>
                  </a:lnTo>
                  <a:lnTo>
                    <a:pt x="71120" y="50800"/>
                  </a:lnTo>
                  <a:lnTo>
                    <a:pt x="118110" y="50800"/>
                  </a:lnTo>
                  <a:lnTo>
                    <a:pt x="81280" y="1003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 266">
              <a:extLst>
                <a:ext uri="{FF2B5EF4-FFF2-40B4-BE49-F238E27FC236}">
                  <a16:creationId xmlns:a16="http://schemas.microsoft.com/office/drawing/2014/main" id="{E10780BA-CF36-572C-0B5D-C37BCCBDA97A}"/>
                </a:ext>
              </a:extLst>
            </p:cNvPr>
            <p:cNvSpPr/>
            <p:nvPr/>
          </p:nvSpPr>
          <p:spPr>
            <a:xfrm>
              <a:off x="1888489" y="2562860"/>
              <a:ext cx="175260" cy="170179"/>
            </a:xfrm>
            <a:custGeom>
              <a:avLst/>
              <a:gdLst>
                <a:gd name="connsiteX0" fmla="*/ 87630 w 175260"/>
                <a:gd name="connsiteY0" fmla="*/ 0 h 170179"/>
                <a:gd name="connsiteX1" fmla="*/ 175260 w 175260"/>
                <a:gd name="connsiteY1" fmla="*/ 85090 h 170179"/>
                <a:gd name="connsiteX2" fmla="*/ 87630 w 175260"/>
                <a:gd name="connsiteY2" fmla="*/ 170180 h 170179"/>
                <a:gd name="connsiteX3" fmla="*/ 0 w 175260"/>
                <a:gd name="connsiteY3" fmla="*/ 85090 h 170179"/>
                <a:gd name="connsiteX4" fmla="*/ 87630 w 175260"/>
                <a:gd name="connsiteY4" fmla="*/ 0 h 170179"/>
                <a:gd name="connsiteX5" fmla="*/ 87630 w 175260"/>
                <a:gd name="connsiteY5" fmla="*/ 132080 h 170179"/>
                <a:gd name="connsiteX6" fmla="*/ 132080 w 175260"/>
                <a:gd name="connsiteY6" fmla="*/ 85090 h 170179"/>
                <a:gd name="connsiteX7" fmla="*/ 87630 w 175260"/>
                <a:gd name="connsiteY7" fmla="*/ 38100 h 170179"/>
                <a:gd name="connsiteX8" fmla="*/ 43180 w 175260"/>
                <a:gd name="connsiteY8" fmla="*/ 85090 h 170179"/>
                <a:gd name="connsiteX9" fmla="*/ 87630 w 175260"/>
                <a:gd name="connsiteY9" fmla="*/ 132080 h 170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260" h="170179">
                  <a:moveTo>
                    <a:pt x="87630" y="0"/>
                  </a:moveTo>
                  <a:cubicBezTo>
                    <a:pt x="138430" y="0"/>
                    <a:pt x="175260" y="38100"/>
                    <a:pt x="175260" y="85090"/>
                  </a:cubicBezTo>
                  <a:cubicBezTo>
                    <a:pt x="175260" y="132080"/>
                    <a:pt x="139700" y="170180"/>
                    <a:pt x="87630" y="170180"/>
                  </a:cubicBezTo>
                  <a:cubicBezTo>
                    <a:pt x="35560" y="170180"/>
                    <a:pt x="0" y="132080"/>
                    <a:pt x="0" y="85090"/>
                  </a:cubicBezTo>
                  <a:cubicBezTo>
                    <a:pt x="0" y="38100"/>
                    <a:pt x="36830" y="0"/>
                    <a:pt x="87630" y="0"/>
                  </a:cubicBezTo>
                  <a:close/>
                  <a:moveTo>
                    <a:pt x="87630" y="132080"/>
                  </a:moveTo>
                  <a:cubicBezTo>
                    <a:pt x="114300" y="132080"/>
                    <a:pt x="132080" y="110490"/>
                    <a:pt x="132080" y="85090"/>
                  </a:cubicBezTo>
                  <a:cubicBezTo>
                    <a:pt x="132080" y="59690"/>
                    <a:pt x="114300" y="38100"/>
                    <a:pt x="87630" y="38100"/>
                  </a:cubicBezTo>
                  <a:cubicBezTo>
                    <a:pt x="60960" y="38100"/>
                    <a:pt x="43180" y="59690"/>
                    <a:pt x="43180" y="85090"/>
                  </a:cubicBezTo>
                  <a:cubicBezTo>
                    <a:pt x="43180" y="110490"/>
                    <a:pt x="60960" y="132080"/>
                    <a:pt x="87630" y="1320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 267">
              <a:extLst>
                <a:ext uri="{FF2B5EF4-FFF2-40B4-BE49-F238E27FC236}">
                  <a16:creationId xmlns:a16="http://schemas.microsoft.com/office/drawing/2014/main" id="{AA83DBB3-7A34-9F53-401C-3D8ECC2CAE1B}"/>
                </a:ext>
              </a:extLst>
            </p:cNvPr>
            <p:cNvSpPr/>
            <p:nvPr/>
          </p:nvSpPr>
          <p:spPr>
            <a:xfrm>
              <a:off x="2082800" y="2565400"/>
              <a:ext cx="63500" cy="167639"/>
            </a:xfrm>
            <a:custGeom>
              <a:avLst/>
              <a:gdLst>
                <a:gd name="connsiteX0" fmla="*/ 0 w 63500"/>
                <a:gd name="connsiteY0" fmla="*/ 0 h 167639"/>
                <a:gd name="connsiteX1" fmla="*/ 40640 w 63500"/>
                <a:gd name="connsiteY1" fmla="*/ 0 h 167639"/>
                <a:gd name="connsiteX2" fmla="*/ 40640 w 63500"/>
                <a:gd name="connsiteY2" fmla="*/ 120650 h 167639"/>
                <a:gd name="connsiteX3" fmla="*/ 50800 w 63500"/>
                <a:gd name="connsiteY3" fmla="*/ 133350 h 167639"/>
                <a:gd name="connsiteX4" fmla="*/ 63500 w 63500"/>
                <a:gd name="connsiteY4" fmla="*/ 130810 h 167639"/>
                <a:gd name="connsiteX5" fmla="*/ 63500 w 63500"/>
                <a:gd name="connsiteY5" fmla="*/ 163830 h 167639"/>
                <a:gd name="connsiteX6" fmla="*/ 38100 w 63500"/>
                <a:gd name="connsiteY6" fmla="*/ 167640 h 167639"/>
                <a:gd name="connsiteX7" fmla="*/ 0 w 63500"/>
                <a:gd name="connsiteY7" fmla="*/ 129540 h 167639"/>
                <a:gd name="connsiteX8" fmla="*/ 0 w 63500"/>
                <a:gd name="connsiteY8" fmla="*/ 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500" h="167639">
                  <a:moveTo>
                    <a:pt x="0" y="0"/>
                  </a:moveTo>
                  <a:lnTo>
                    <a:pt x="40640" y="0"/>
                  </a:lnTo>
                  <a:lnTo>
                    <a:pt x="40640" y="120650"/>
                  </a:lnTo>
                  <a:cubicBezTo>
                    <a:pt x="40640" y="130810"/>
                    <a:pt x="45720" y="133350"/>
                    <a:pt x="50800" y="133350"/>
                  </a:cubicBezTo>
                  <a:cubicBezTo>
                    <a:pt x="55880" y="133350"/>
                    <a:pt x="60960" y="132080"/>
                    <a:pt x="63500" y="130810"/>
                  </a:cubicBezTo>
                  <a:lnTo>
                    <a:pt x="63500" y="163830"/>
                  </a:lnTo>
                  <a:cubicBezTo>
                    <a:pt x="59690" y="165100"/>
                    <a:pt x="50800" y="167640"/>
                    <a:pt x="38100" y="167640"/>
                  </a:cubicBezTo>
                  <a:cubicBezTo>
                    <a:pt x="17780" y="167640"/>
                    <a:pt x="0" y="157480"/>
                    <a:pt x="0" y="12954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 268">
              <a:extLst>
                <a:ext uri="{FF2B5EF4-FFF2-40B4-BE49-F238E27FC236}">
                  <a16:creationId xmlns:a16="http://schemas.microsoft.com/office/drawing/2014/main" id="{585E630F-B0E5-4583-4310-EDB1584448C7}"/>
                </a:ext>
              </a:extLst>
            </p:cNvPr>
            <p:cNvSpPr/>
            <p:nvPr/>
          </p:nvSpPr>
          <p:spPr>
            <a:xfrm>
              <a:off x="2161539" y="2562860"/>
              <a:ext cx="43180" cy="167639"/>
            </a:xfrm>
            <a:custGeom>
              <a:avLst/>
              <a:gdLst>
                <a:gd name="connsiteX0" fmla="*/ 21590 w 43180"/>
                <a:gd name="connsiteY0" fmla="*/ 0 h 167639"/>
                <a:gd name="connsiteX1" fmla="*/ 43180 w 43180"/>
                <a:gd name="connsiteY1" fmla="*/ 21590 h 167639"/>
                <a:gd name="connsiteX2" fmla="*/ 21590 w 43180"/>
                <a:gd name="connsiteY2" fmla="*/ 43180 h 167639"/>
                <a:gd name="connsiteX3" fmla="*/ 0 w 43180"/>
                <a:gd name="connsiteY3" fmla="*/ 21590 h 167639"/>
                <a:gd name="connsiteX4" fmla="*/ 21590 w 43180"/>
                <a:gd name="connsiteY4" fmla="*/ 0 h 167639"/>
                <a:gd name="connsiteX5" fmla="*/ 41910 w 43180"/>
                <a:gd name="connsiteY5" fmla="*/ 53340 h 167639"/>
                <a:gd name="connsiteX6" fmla="*/ 41910 w 43180"/>
                <a:gd name="connsiteY6" fmla="*/ 167640 h 167639"/>
                <a:gd name="connsiteX7" fmla="*/ 1270 w 43180"/>
                <a:gd name="connsiteY7" fmla="*/ 167640 h 167639"/>
                <a:gd name="connsiteX8" fmla="*/ 1270 w 43180"/>
                <a:gd name="connsiteY8" fmla="*/ 53340 h 167639"/>
                <a:gd name="connsiteX9" fmla="*/ 41910 w 43180"/>
                <a:gd name="connsiteY9" fmla="*/ 5334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80" h="167639">
                  <a:moveTo>
                    <a:pt x="21590" y="0"/>
                  </a:moveTo>
                  <a:cubicBezTo>
                    <a:pt x="34290" y="0"/>
                    <a:pt x="43180" y="7620"/>
                    <a:pt x="43180" y="21590"/>
                  </a:cubicBezTo>
                  <a:cubicBezTo>
                    <a:pt x="43180" y="35560"/>
                    <a:pt x="34290" y="43180"/>
                    <a:pt x="21590" y="43180"/>
                  </a:cubicBezTo>
                  <a:cubicBezTo>
                    <a:pt x="8890" y="43180"/>
                    <a:pt x="0" y="35560"/>
                    <a:pt x="0" y="21590"/>
                  </a:cubicBezTo>
                  <a:cubicBezTo>
                    <a:pt x="0" y="7620"/>
                    <a:pt x="8890" y="0"/>
                    <a:pt x="21590" y="0"/>
                  </a:cubicBezTo>
                  <a:close/>
                  <a:moveTo>
                    <a:pt x="41910" y="53340"/>
                  </a:moveTo>
                  <a:lnTo>
                    <a:pt x="41910" y="167640"/>
                  </a:lnTo>
                  <a:lnTo>
                    <a:pt x="1270" y="167640"/>
                  </a:lnTo>
                  <a:lnTo>
                    <a:pt x="1270" y="53340"/>
                  </a:lnTo>
                  <a:lnTo>
                    <a:pt x="41910" y="533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 269">
              <a:extLst>
                <a:ext uri="{FF2B5EF4-FFF2-40B4-BE49-F238E27FC236}">
                  <a16:creationId xmlns:a16="http://schemas.microsoft.com/office/drawing/2014/main" id="{15648DF1-A0A8-EBD2-40AF-4E6CA7C49958}"/>
                </a:ext>
              </a:extLst>
            </p:cNvPr>
            <p:cNvSpPr/>
            <p:nvPr/>
          </p:nvSpPr>
          <p:spPr>
            <a:xfrm>
              <a:off x="2211070" y="2614929"/>
              <a:ext cx="128269" cy="116840"/>
            </a:xfrm>
            <a:custGeom>
              <a:avLst/>
              <a:gdLst>
                <a:gd name="connsiteX0" fmla="*/ 128270 w 128269"/>
                <a:gd name="connsiteY0" fmla="*/ 1270 h 116840"/>
                <a:gd name="connsiteX1" fmla="*/ 77470 w 128269"/>
                <a:gd name="connsiteY1" fmla="*/ 116840 h 116840"/>
                <a:gd name="connsiteX2" fmla="*/ 50800 w 128269"/>
                <a:gd name="connsiteY2" fmla="*/ 116840 h 116840"/>
                <a:gd name="connsiteX3" fmla="*/ 0 w 128269"/>
                <a:gd name="connsiteY3" fmla="*/ 1270 h 116840"/>
                <a:gd name="connsiteX4" fmla="*/ 41910 w 128269"/>
                <a:gd name="connsiteY4" fmla="*/ 1270 h 116840"/>
                <a:gd name="connsiteX5" fmla="*/ 63500 w 128269"/>
                <a:gd name="connsiteY5" fmla="*/ 62230 h 116840"/>
                <a:gd name="connsiteX6" fmla="*/ 72390 w 128269"/>
                <a:gd name="connsiteY6" fmla="*/ 33020 h 116840"/>
                <a:gd name="connsiteX7" fmla="*/ 85090 w 128269"/>
                <a:gd name="connsiteY7" fmla="*/ 0 h 116840"/>
                <a:gd name="connsiteX8" fmla="*/ 127000 w 128269"/>
                <a:gd name="connsiteY8" fmla="*/ 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8269" h="116840">
                  <a:moveTo>
                    <a:pt x="128270" y="1270"/>
                  </a:moveTo>
                  <a:lnTo>
                    <a:pt x="77470" y="116840"/>
                  </a:lnTo>
                  <a:lnTo>
                    <a:pt x="50800" y="116840"/>
                  </a:lnTo>
                  <a:lnTo>
                    <a:pt x="0" y="1270"/>
                  </a:lnTo>
                  <a:lnTo>
                    <a:pt x="41910" y="1270"/>
                  </a:lnTo>
                  <a:cubicBezTo>
                    <a:pt x="49530" y="21590"/>
                    <a:pt x="59690" y="46990"/>
                    <a:pt x="63500" y="62230"/>
                  </a:cubicBezTo>
                  <a:cubicBezTo>
                    <a:pt x="64770" y="59690"/>
                    <a:pt x="69850" y="41910"/>
                    <a:pt x="72390" y="33020"/>
                  </a:cubicBezTo>
                  <a:lnTo>
                    <a:pt x="85090" y="0"/>
                  </a:lnTo>
                  <a:lnTo>
                    <a:pt x="1270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 270">
              <a:extLst>
                <a:ext uri="{FF2B5EF4-FFF2-40B4-BE49-F238E27FC236}">
                  <a16:creationId xmlns:a16="http://schemas.microsoft.com/office/drawing/2014/main" id="{62CDA489-3058-520C-38BB-2ABA3B20CB09}"/>
                </a:ext>
              </a:extLst>
            </p:cNvPr>
            <p:cNvSpPr/>
            <p:nvPr/>
          </p:nvSpPr>
          <p:spPr>
            <a:xfrm>
              <a:off x="2341879" y="2612389"/>
              <a:ext cx="105410" cy="120650"/>
            </a:xfrm>
            <a:custGeom>
              <a:avLst/>
              <a:gdLst>
                <a:gd name="connsiteX0" fmla="*/ 7620 w 105410"/>
                <a:gd name="connsiteY0" fmla="*/ 7620 h 120650"/>
                <a:gd name="connsiteX1" fmla="*/ 50800 w 105410"/>
                <a:gd name="connsiteY1" fmla="*/ 0 h 120650"/>
                <a:gd name="connsiteX2" fmla="*/ 105410 w 105410"/>
                <a:gd name="connsiteY2" fmla="*/ 45720 h 120650"/>
                <a:gd name="connsiteX3" fmla="*/ 105410 w 105410"/>
                <a:gd name="connsiteY3" fmla="*/ 118110 h 120650"/>
                <a:gd name="connsiteX4" fmla="*/ 68580 w 105410"/>
                <a:gd name="connsiteY4" fmla="*/ 118110 h 120650"/>
                <a:gd name="connsiteX5" fmla="*/ 68580 w 105410"/>
                <a:gd name="connsiteY5" fmla="*/ 109220 h 120650"/>
                <a:gd name="connsiteX6" fmla="*/ 68580 w 105410"/>
                <a:gd name="connsiteY6" fmla="*/ 101600 h 120650"/>
                <a:gd name="connsiteX7" fmla="*/ 68580 w 105410"/>
                <a:gd name="connsiteY7" fmla="*/ 101600 h 120650"/>
                <a:gd name="connsiteX8" fmla="*/ 35560 w 105410"/>
                <a:gd name="connsiteY8" fmla="*/ 120650 h 120650"/>
                <a:gd name="connsiteX9" fmla="*/ 0 w 105410"/>
                <a:gd name="connsiteY9" fmla="*/ 85090 h 120650"/>
                <a:gd name="connsiteX10" fmla="*/ 67310 w 105410"/>
                <a:gd name="connsiteY10" fmla="*/ 49530 h 120650"/>
                <a:gd name="connsiteX11" fmla="*/ 67310 w 105410"/>
                <a:gd name="connsiteY11" fmla="*/ 49530 h 120650"/>
                <a:gd name="connsiteX12" fmla="*/ 45720 w 105410"/>
                <a:gd name="connsiteY12" fmla="*/ 33020 h 120650"/>
                <a:gd name="connsiteX13" fmla="*/ 10160 w 105410"/>
                <a:gd name="connsiteY13" fmla="*/ 43180 h 120650"/>
                <a:gd name="connsiteX14" fmla="*/ 10160 w 105410"/>
                <a:gd name="connsiteY14" fmla="*/ 7620 h 120650"/>
                <a:gd name="connsiteX15" fmla="*/ 63500 w 105410"/>
                <a:gd name="connsiteY15" fmla="*/ 69850 h 120650"/>
                <a:gd name="connsiteX16" fmla="*/ 35560 w 105410"/>
                <a:gd name="connsiteY16" fmla="*/ 81280 h 120650"/>
                <a:gd name="connsiteX17" fmla="*/ 45720 w 105410"/>
                <a:gd name="connsiteY17" fmla="*/ 91440 h 120650"/>
                <a:gd name="connsiteX18" fmla="*/ 63500 w 105410"/>
                <a:gd name="connsiteY18" fmla="*/ 6985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410" h="120650">
                  <a:moveTo>
                    <a:pt x="7620" y="7620"/>
                  </a:moveTo>
                  <a:cubicBezTo>
                    <a:pt x="13970" y="5080"/>
                    <a:pt x="29210" y="0"/>
                    <a:pt x="50800" y="0"/>
                  </a:cubicBezTo>
                  <a:cubicBezTo>
                    <a:pt x="87630" y="0"/>
                    <a:pt x="105410" y="17780"/>
                    <a:pt x="105410" y="45720"/>
                  </a:cubicBezTo>
                  <a:lnTo>
                    <a:pt x="105410" y="118110"/>
                  </a:lnTo>
                  <a:lnTo>
                    <a:pt x="68580" y="118110"/>
                  </a:lnTo>
                  <a:lnTo>
                    <a:pt x="68580" y="109220"/>
                  </a:lnTo>
                  <a:cubicBezTo>
                    <a:pt x="67310" y="105410"/>
                    <a:pt x="68580" y="101600"/>
                    <a:pt x="68580" y="101600"/>
                  </a:cubicBezTo>
                  <a:lnTo>
                    <a:pt x="68580" y="101600"/>
                  </a:lnTo>
                  <a:cubicBezTo>
                    <a:pt x="64770" y="110490"/>
                    <a:pt x="53340" y="120650"/>
                    <a:pt x="35560" y="120650"/>
                  </a:cubicBezTo>
                  <a:cubicBezTo>
                    <a:pt x="17780" y="120650"/>
                    <a:pt x="0" y="110490"/>
                    <a:pt x="0" y="85090"/>
                  </a:cubicBezTo>
                  <a:cubicBezTo>
                    <a:pt x="0" y="59690"/>
                    <a:pt x="29210" y="43180"/>
                    <a:pt x="67310" y="49530"/>
                  </a:cubicBezTo>
                  <a:lnTo>
                    <a:pt x="67310" y="49530"/>
                  </a:lnTo>
                  <a:cubicBezTo>
                    <a:pt x="67310" y="36830"/>
                    <a:pt x="59690" y="33020"/>
                    <a:pt x="45720" y="33020"/>
                  </a:cubicBezTo>
                  <a:cubicBezTo>
                    <a:pt x="31750" y="33020"/>
                    <a:pt x="17780" y="38100"/>
                    <a:pt x="10160" y="43180"/>
                  </a:cubicBezTo>
                  <a:lnTo>
                    <a:pt x="10160" y="7620"/>
                  </a:lnTo>
                  <a:close/>
                  <a:moveTo>
                    <a:pt x="63500" y="69850"/>
                  </a:moveTo>
                  <a:cubicBezTo>
                    <a:pt x="44450" y="66040"/>
                    <a:pt x="35560" y="73660"/>
                    <a:pt x="35560" y="81280"/>
                  </a:cubicBezTo>
                  <a:cubicBezTo>
                    <a:pt x="35560" y="88900"/>
                    <a:pt x="39370" y="91440"/>
                    <a:pt x="45720" y="91440"/>
                  </a:cubicBezTo>
                  <a:cubicBezTo>
                    <a:pt x="55880" y="91440"/>
                    <a:pt x="63500" y="82550"/>
                    <a:pt x="63500" y="698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 271">
              <a:extLst>
                <a:ext uri="{FF2B5EF4-FFF2-40B4-BE49-F238E27FC236}">
                  <a16:creationId xmlns:a16="http://schemas.microsoft.com/office/drawing/2014/main" id="{AB36DED2-2EBC-54D6-7A18-D2C3FA1967EB}"/>
                </a:ext>
              </a:extLst>
            </p:cNvPr>
            <p:cNvSpPr/>
            <p:nvPr/>
          </p:nvSpPr>
          <p:spPr>
            <a:xfrm>
              <a:off x="2470150" y="2613660"/>
              <a:ext cx="115570" cy="118110"/>
            </a:xfrm>
            <a:custGeom>
              <a:avLst/>
              <a:gdLst>
                <a:gd name="connsiteX0" fmla="*/ 38100 w 115570"/>
                <a:gd name="connsiteY0" fmla="*/ 2540 h 118110"/>
                <a:gd name="connsiteX1" fmla="*/ 38100 w 115570"/>
                <a:gd name="connsiteY1" fmla="*/ 13970 h 118110"/>
                <a:gd name="connsiteX2" fmla="*/ 38100 w 115570"/>
                <a:gd name="connsiteY2" fmla="*/ 21590 h 118110"/>
                <a:gd name="connsiteX3" fmla="*/ 38100 w 115570"/>
                <a:gd name="connsiteY3" fmla="*/ 21590 h 118110"/>
                <a:gd name="connsiteX4" fmla="*/ 74930 w 115570"/>
                <a:gd name="connsiteY4" fmla="*/ 0 h 118110"/>
                <a:gd name="connsiteX5" fmla="*/ 115570 w 115570"/>
                <a:gd name="connsiteY5" fmla="*/ 45720 h 118110"/>
                <a:gd name="connsiteX6" fmla="*/ 115570 w 115570"/>
                <a:gd name="connsiteY6" fmla="*/ 116840 h 118110"/>
                <a:gd name="connsiteX7" fmla="*/ 74930 w 115570"/>
                <a:gd name="connsiteY7" fmla="*/ 116840 h 118110"/>
                <a:gd name="connsiteX8" fmla="*/ 74930 w 115570"/>
                <a:gd name="connsiteY8" fmla="*/ 52070 h 118110"/>
                <a:gd name="connsiteX9" fmla="*/ 62230 w 115570"/>
                <a:gd name="connsiteY9" fmla="*/ 36830 h 118110"/>
                <a:gd name="connsiteX10" fmla="*/ 40640 w 115570"/>
                <a:gd name="connsiteY10" fmla="*/ 60960 h 118110"/>
                <a:gd name="connsiteX11" fmla="*/ 40640 w 115570"/>
                <a:gd name="connsiteY11" fmla="*/ 118110 h 118110"/>
                <a:gd name="connsiteX12" fmla="*/ 0 w 115570"/>
                <a:gd name="connsiteY12" fmla="*/ 118110 h 118110"/>
                <a:gd name="connsiteX13" fmla="*/ 0 w 115570"/>
                <a:gd name="connsiteY13" fmla="*/ 3810 h 118110"/>
                <a:gd name="connsiteX14" fmla="*/ 36830 w 115570"/>
                <a:gd name="connsiteY14" fmla="*/ 381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5570" h="118110">
                  <a:moveTo>
                    <a:pt x="38100" y="2540"/>
                  </a:moveTo>
                  <a:lnTo>
                    <a:pt x="38100" y="13970"/>
                  </a:lnTo>
                  <a:cubicBezTo>
                    <a:pt x="39370" y="17780"/>
                    <a:pt x="38100" y="20320"/>
                    <a:pt x="38100" y="21590"/>
                  </a:cubicBezTo>
                  <a:lnTo>
                    <a:pt x="38100" y="21590"/>
                  </a:lnTo>
                  <a:cubicBezTo>
                    <a:pt x="43180" y="11430"/>
                    <a:pt x="58420" y="0"/>
                    <a:pt x="74930" y="0"/>
                  </a:cubicBezTo>
                  <a:cubicBezTo>
                    <a:pt x="99060" y="0"/>
                    <a:pt x="115570" y="15240"/>
                    <a:pt x="115570" y="45720"/>
                  </a:cubicBezTo>
                  <a:lnTo>
                    <a:pt x="115570" y="116840"/>
                  </a:lnTo>
                  <a:lnTo>
                    <a:pt x="74930" y="116840"/>
                  </a:lnTo>
                  <a:lnTo>
                    <a:pt x="74930" y="52070"/>
                  </a:lnTo>
                  <a:cubicBezTo>
                    <a:pt x="74930" y="43180"/>
                    <a:pt x="71120" y="36830"/>
                    <a:pt x="62230" y="36830"/>
                  </a:cubicBezTo>
                  <a:cubicBezTo>
                    <a:pt x="49530" y="36830"/>
                    <a:pt x="40640" y="46990"/>
                    <a:pt x="40640" y="60960"/>
                  </a:cubicBezTo>
                  <a:lnTo>
                    <a:pt x="40640" y="118110"/>
                  </a:lnTo>
                  <a:lnTo>
                    <a:pt x="0" y="118110"/>
                  </a:lnTo>
                  <a:lnTo>
                    <a:pt x="0" y="3810"/>
                  </a:lnTo>
                  <a:lnTo>
                    <a:pt x="3683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 272">
              <a:extLst>
                <a:ext uri="{FF2B5EF4-FFF2-40B4-BE49-F238E27FC236}">
                  <a16:creationId xmlns:a16="http://schemas.microsoft.com/office/drawing/2014/main" id="{30A13349-14FC-FFF5-AB0A-CF544D0B45C2}"/>
                </a:ext>
              </a:extLst>
            </p:cNvPr>
            <p:cNvSpPr/>
            <p:nvPr/>
          </p:nvSpPr>
          <p:spPr>
            <a:xfrm>
              <a:off x="2598420" y="2581910"/>
              <a:ext cx="85089" cy="152400"/>
            </a:xfrm>
            <a:custGeom>
              <a:avLst/>
              <a:gdLst>
                <a:gd name="connsiteX0" fmla="*/ 13970 w 85089"/>
                <a:gd name="connsiteY0" fmla="*/ 34290 h 152400"/>
                <a:gd name="connsiteX1" fmla="*/ 13970 w 85089"/>
                <a:gd name="connsiteY1" fmla="*/ 0 h 152400"/>
                <a:gd name="connsiteX2" fmla="*/ 53340 w 85089"/>
                <a:gd name="connsiteY2" fmla="*/ 0 h 152400"/>
                <a:gd name="connsiteX3" fmla="*/ 53340 w 85089"/>
                <a:gd name="connsiteY3" fmla="*/ 34290 h 152400"/>
                <a:gd name="connsiteX4" fmla="*/ 81280 w 85089"/>
                <a:gd name="connsiteY4" fmla="*/ 34290 h 152400"/>
                <a:gd name="connsiteX5" fmla="*/ 81280 w 85089"/>
                <a:gd name="connsiteY5" fmla="*/ 66040 h 152400"/>
                <a:gd name="connsiteX6" fmla="*/ 53340 w 85089"/>
                <a:gd name="connsiteY6" fmla="*/ 66040 h 152400"/>
                <a:gd name="connsiteX7" fmla="*/ 53340 w 85089"/>
                <a:gd name="connsiteY7" fmla="*/ 105410 h 152400"/>
                <a:gd name="connsiteX8" fmla="*/ 67310 w 85089"/>
                <a:gd name="connsiteY8" fmla="*/ 119380 h 152400"/>
                <a:gd name="connsiteX9" fmla="*/ 85090 w 85089"/>
                <a:gd name="connsiteY9" fmla="*/ 114300 h 152400"/>
                <a:gd name="connsiteX10" fmla="*/ 85090 w 85089"/>
                <a:gd name="connsiteY10" fmla="*/ 147320 h 152400"/>
                <a:gd name="connsiteX11" fmla="*/ 54610 w 85089"/>
                <a:gd name="connsiteY11" fmla="*/ 152400 h 152400"/>
                <a:gd name="connsiteX12" fmla="*/ 13970 w 85089"/>
                <a:gd name="connsiteY12" fmla="*/ 120650 h 152400"/>
                <a:gd name="connsiteX13" fmla="*/ 13970 w 85089"/>
                <a:gd name="connsiteY13" fmla="*/ 107950 h 152400"/>
                <a:gd name="connsiteX14" fmla="*/ 13970 w 85089"/>
                <a:gd name="connsiteY14" fmla="*/ 66040 h 152400"/>
                <a:gd name="connsiteX15" fmla="*/ 0 w 85089"/>
                <a:gd name="connsiteY15" fmla="*/ 66040 h 152400"/>
                <a:gd name="connsiteX16" fmla="*/ 0 w 85089"/>
                <a:gd name="connsiteY16" fmla="*/ 34290 h 152400"/>
                <a:gd name="connsiteX17" fmla="*/ 15240 w 85089"/>
                <a:gd name="connsiteY17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089" h="152400">
                  <a:moveTo>
                    <a:pt x="13970" y="34290"/>
                  </a:moveTo>
                  <a:lnTo>
                    <a:pt x="13970" y="0"/>
                  </a:lnTo>
                  <a:lnTo>
                    <a:pt x="53340" y="0"/>
                  </a:lnTo>
                  <a:lnTo>
                    <a:pt x="53340" y="34290"/>
                  </a:lnTo>
                  <a:lnTo>
                    <a:pt x="81280" y="34290"/>
                  </a:lnTo>
                  <a:lnTo>
                    <a:pt x="81280" y="66040"/>
                  </a:lnTo>
                  <a:lnTo>
                    <a:pt x="53340" y="66040"/>
                  </a:lnTo>
                  <a:lnTo>
                    <a:pt x="53340" y="105410"/>
                  </a:lnTo>
                  <a:cubicBezTo>
                    <a:pt x="53340" y="115570"/>
                    <a:pt x="59690" y="119380"/>
                    <a:pt x="67310" y="119380"/>
                  </a:cubicBezTo>
                  <a:cubicBezTo>
                    <a:pt x="74930" y="119380"/>
                    <a:pt x="81280" y="116840"/>
                    <a:pt x="85090" y="114300"/>
                  </a:cubicBezTo>
                  <a:lnTo>
                    <a:pt x="85090" y="147320"/>
                  </a:lnTo>
                  <a:cubicBezTo>
                    <a:pt x="80010" y="149860"/>
                    <a:pt x="68580" y="152400"/>
                    <a:pt x="54610" y="152400"/>
                  </a:cubicBezTo>
                  <a:cubicBezTo>
                    <a:pt x="40640" y="152400"/>
                    <a:pt x="17780" y="143510"/>
                    <a:pt x="13970" y="120650"/>
                  </a:cubicBezTo>
                  <a:cubicBezTo>
                    <a:pt x="13970" y="116840"/>
                    <a:pt x="13970" y="113030"/>
                    <a:pt x="13970" y="107950"/>
                  </a:cubicBezTo>
                  <a:lnTo>
                    <a:pt x="13970" y="66040"/>
                  </a:lnTo>
                  <a:lnTo>
                    <a:pt x="0" y="66040"/>
                  </a:lnTo>
                  <a:lnTo>
                    <a:pt x="0" y="34290"/>
                  </a:lnTo>
                  <a:lnTo>
                    <a:pt x="1524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 273">
              <a:extLst>
                <a:ext uri="{FF2B5EF4-FFF2-40B4-BE49-F238E27FC236}">
                  <a16:creationId xmlns:a16="http://schemas.microsoft.com/office/drawing/2014/main" id="{663A57CC-DD35-218E-F21E-13A46AF91BA1}"/>
                </a:ext>
              </a:extLst>
            </p:cNvPr>
            <p:cNvSpPr/>
            <p:nvPr/>
          </p:nvSpPr>
          <p:spPr>
            <a:xfrm>
              <a:off x="2700020" y="2562860"/>
              <a:ext cx="43179" cy="167639"/>
            </a:xfrm>
            <a:custGeom>
              <a:avLst/>
              <a:gdLst>
                <a:gd name="connsiteX0" fmla="*/ 21590 w 43179"/>
                <a:gd name="connsiteY0" fmla="*/ 0 h 167639"/>
                <a:gd name="connsiteX1" fmla="*/ 43180 w 43179"/>
                <a:gd name="connsiteY1" fmla="*/ 21590 h 167639"/>
                <a:gd name="connsiteX2" fmla="*/ 21590 w 43179"/>
                <a:gd name="connsiteY2" fmla="*/ 43180 h 167639"/>
                <a:gd name="connsiteX3" fmla="*/ 0 w 43179"/>
                <a:gd name="connsiteY3" fmla="*/ 21590 h 167639"/>
                <a:gd name="connsiteX4" fmla="*/ 21590 w 43179"/>
                <a:gd name="connsiteY4" fmla="*/ 0 h 167639"/>
                <a:gd name="connsiteX5" fmla="*/ 41910 w 43179"/>
                <a:gd name="connsiteY5" fmla="*/ 53340 h 167639"/>
                <a:gd name="connsiteX6" fmla="*/ 41910 w 43179"/>
                <a:gd name="connsiteY6" fmla="*/ 167640 h 167639"/>
                <a:gd name="connsiteX7" fmla="*/ 1270 w 43179"/>
                <a:gd name="connsiteY7" fmla="*/ 167640 h 167639"/>
                <a:gd name="connsiteX8" fmla="*/ 1270 w 43179"/>
                <a:gd name="connsiteY8" fmla="*/ 53340 h 167639"/>
                <a:gd name="connsiteX9" fmla="*/ 41910 w 43179"/>
                <a:gd name="connsiteY9" fmla="*/ 5334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79" h="167639">
                  <a:moveTo>
                    <a:pt x="21590" y="0"/>
                  </a:moveTo>
                  <a:cubicBezTo>
                    <a:pt x="34290" y="0"/>
                    <a:pt x="43180" y="7620"/>
                    <a:pt x="43180" y="21590"/>
                  </a:cubicBezTo>
                  <a:cubicBezTo>
                    <a:pt x="43180" y="35560"/>
                    <a:pt x="34290" y="43180"/>
                    <a:pt x="21590" y="43180"/>
                  </a:cubicBezTo>
                  <a:cubicBezTo>
                    <a:pt x="8890" y="43180"/>
                    <a:pt x="0" y="35560"/>
                    <a:pt x="0" y="21590"/>
                  </a:cubicBezTo>
                  <a:cubicBezTo>
                    <a:pt x="0" y="7620"/>
                    <a:pt x="8890" y="0"/>
                    <a:pt x="21590" y="0"/>
                  </a:cubicBezTo>
                  <a:close/>
                  <a:moveTo>
                    <a:pt x="41910" y="53340"/>
                  </a:moveTo>
                  <a:lnTo>
                    <a:pt x="41910" y="167640"/>
                  </a:lnTo>
                  <a:lnTo>
                    <a:pt x="1270" y="167640"/>
                  </a:lnTo>
                  <a:lnTo>
                    <a:pt x="1270" y="53340"/>
                  </a:lnTo>
                  <a:lnTo>
                    <a:pt x="41910" y="533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 274">
              <a:extLst>
                <a:ext uri="{FF2B5EF4-FFF2-40B4-BE49-F238E27FC236}">
                  <a16:creationId xmlns:a16="http://schemas.microsoft.com/office/drawing/2014/main" id="{E6998F1A-B909-79C4-15EA-BB6254993683}"/>
                </a:ext>
              </a:extLst>
            </p:cNvPr>
            <p:cNvSpPr/>
            <p:nvPr/>
          </p:nvSpPr>
          <p:spPr>
            <a:xfrm>
              <a:off x="2821939" y="2650489"/>
              <a:ext cx="76200" cy="31750"/>
            </a:xfrm>
            <a:custGeom>
              <a:avLst/>
              <a:gdLst>
                <a:gd name="connsiteX0" fmla="*/ 0 w 76200"/>
                <a:gd name="connsiteY0" fmla="*/ 0 h 31750"/>
                <a:gd name="connsiteX1" fmla="*/ 76200 w 76200"/>
                <a:gd name="connsiteY1" fmla="*/ 0 h 31750"/>
                <a:gd name="connsiteX2" fmla="*/ 76200 w 76200"/>
                <a:gd name="connsiteY2" fmla="*/ 31750 h 31750"/>
                <a:gd name="connsiteX3" fmla="*/ 0 w 76200"/>
                <a:gd name="connsiteY3" fmla="*/ 31750 h 31750"/>
                <a:gd name="connsiteX4" fmla="*/ 0 w 76200"/>
                <a:gd name="connsiteY4" fmla="*/ 0 h 3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31750">
                  <a:moveTo>
                    <a:pt x="0" y="0"/>
                  </a:moveTo>
                  <a:lnTo>
                    <a:pt x="76200" y="0"/>
                  </a:lnTo>
                  <a:lnTo>
                    <a:pt x="76200" y="31750"/>
                  </a:lnTo>
                  <a:lnTo>
                    <a:pt x="0" y="317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03" name="Group 402">
            <a:extLst>
              <a:ext uri="{FF2B5EF4-FFF2-40B4-BE49-F238E27FC236}">
                <a16:creationId xmlns:a16="http://schemas.microsoft.com/office/drawing/2014/main" id="{976C1EE2-920D-22B8-0959-6501247528FE}"/>
              </a:ext>
            </a:extLst>
          </p:cNvPr>
          <p:cNvGrpSpPr/>
          <p:nvPr/>
        </p:nvGrpSpPr>
        <p:grpSpPr>
          <a:xfrm>
            <a:off x="2989579" y="2562860"/>
            <a:ext cx="4677963" cy="217169"/>
            <a:chOff x="2989579" y="2562860"/>
            <a:chExt cx="4677963" cy="217169"/>
          </a:xfrm>
        </p:grpSpPr>
        <p:sp>
          <p:nvSpPr>
            <p:cNvPr id="276" name="Freeform 275">
              <a:extLst>
                <a:ext uri="{FF2B5EF4-FFF2-40B4-BE49-F238E27FC236}">
                  <a16:creationId xmlns:a16="http://schemas.microsoft.com/office/drawing/2014/main" id="{6038675E-6A24-FAB1-88C0-4BAB14DAA64B}"/>
                </a:ext>
              </a:extLst>
            </p:cNvPr>
            <p:cNvSpPr/>
            <p:nvPr/>
          </p:nvSpPr>
          <p:spPr>
            <a:xfrm>
              <a:off x="2989579" y="2562860"/>
              <a:ext cx="147320" cy="167639"/>
            </a:xfrm>
            <a:custGeom>
              <a:avLst/>
              <a:gdLst>
                <a:gd name="connsiteX0" fmla="*/ 21590 w 147320"/>
                <a:gd name="connsiteY0" fmla="*/ 53340 h 167639"/>
                <a:gd name="connsiteX1" fmla="*/ 16510 w 147320"/>
                <a:gd name="connsiteY1" fmla="*/ 46990 h 167639"/>
                <a:gd name="connsiteX2" fmla="*/ 16510 w 147320"/>
                <a:gd name="connsiteY2" fmla="*/ 62230 h 167639"/>
                <a:gd name="connsiteX3" fmla="*/ 16510 w 147320"/>
                <a:gd name="connsiteY3" fmla="*/ 167640 h 167639"/>
                <a:gd name="connsiteX4" fmla="*/ 0 w 147320"/>
                <a:gd name="connsiteY4" fmla="*/ 167640 h 167639"/>
                <a:gd name="connsiteX5" fmla="*/ 0 w 147320"/>
                <a:gd name="connsiteY5" fmla="*/ 0 h 167639"/>
                <a:gd name="connsiteX6" fmla="*/ 0 w 147320"/>
                <a:gd name="connsiteY6" fmla="*/ 0 h 167639"/>
                <a:gd name="connsiteX7" fmla="*/ 73660 w 147320"/>
                <a:gd name="connsiteY7" fmla="*/ 96520 h 167639"/>
                <a:gd name="connsiteX8" fmla="*/ 147320 w 147320"/>
                <a:gd name="connsiteY8" fmla="*/ 0 h 167639"/>
                <a:gd name="connsiteX9" fmla="*/ 147320 w 147320"/>
                <a:gd name="connsiteY9" fmla="*/ 0 h 167639"/>
                <a:gd name="connsiteX10" fmla="*/ 147320 w 147320"/>
                <a:gd name="connsiteY10" fmla="*/ 167640 h 167639"/>
                <a:gd name="connsiteX11" fmla="*/ 130810 w 147320"/>
                <a:gd name="connsiteY11" fmla="*/ 167640 h 167639"/>
                <a:gd name="connsiteX12" fmla="*/ 130810 w 147320"/>
                <a:gd name="connsiteY12" fmla="*/ 62230 h 167639"/>
                <a:gd name="connsiteX13" fmla="*/ 130810 w 147320"/>
                <a:gd name="connsiteY13" fmla="*/ 46990 h 167639"/>
                <a:gd name="connsiteX14" fmla="*/ 121920 w 147320"/>
                <a:gd name="connsiteY14" fmla="*/ 59690 h 167639"/>
                <a:gd name="connsiteX15" fmla="*/ 73660 w 147320"/>
                <a:gd name="connsiteY15" fmla="*/ 121920 h 167639"/>
                <a:gd name="connsiteX16" fmla="*/ 21590 w 147320"/>
                <a:gd name="connsiteY16" fmla="*/ 5334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320" h="167639">
                  <a:moveTo>
                    <a:pt x="21590" y="53340"/>
                  </a:moveTo>
                  <a:lnTo>
                    <a:pt x="16510" y="46990"/>
                  </a:lnTo>
                  <a:cubicBezTo>
                    <a:pt x="16510" y="52070"/>
                    <a:pt x="16510" y="57150"/>
                    <a:pt x="16510" y="62230"/>
                  </a:cubicBezTo>
                  <a:lnTo>
                    <a:pt x="16510" y="167640"/>
                  </a:lnTo>
                  <a:lnTo>
                    <a:pt x="0" y="167640"/>
                  </a:lnTo>
                  <a:lnTo>
                    <a:pt x="0" y="0"/>
                  </a:lnTo>
                  <a:lnTo>
                    <a:pt x="0" y="0"/>
                  </a:lnTo>
                  <a:lnTo>
                    <a:pt x="73660" y="96520"/>
                  </a:lnTo>
                  <a:lnTo>
                    <a:pt x="147320" y="0"/>
                  </a:lnTo>
                  <a:lnTo>
                    <a:pt x="147320" y="0"/>
                  </a:lnTo>
                  <a:lnTo>
                    <a:pt x="147320" y="167640"/>
                  </a:lnTo>
                  <a:lnTo>
                    <a:pt x="130810" y="167640"/>
                  </a:lnTo>
                  <a:lnTo>
                    <a:pt x="130810" y="62230"/>
                  </a:lnTo>
                  <a:cubicBezTo>
                    <a:pt x="130810" y="57150"/>
                    <a:pt x="130810" y="52070"/>
                    <a:pt x="130810" y="46990"/>
                  </a:cubicBezTo>
                  <a:cubicBezTo>
                    <a:pt x="128270" y="50800"/>
                    <a:pt x="124460" y="55880"/>
                    <a:pt x="121920" y="59690"/>
                  </a:cubicBezTo>
                  <a:lnTo>
                    <a:pt x="73660" y="121920"/>
                  </a:lnTo>
                  <a:lnTo>
                    <a:pt x="21590" y="533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 276">
              <a:extLst>
                <a:ext uri="{FF2B5EF4-FFF2-40B4-BE49-F238E27FC236}">
                  <a16:creationId xmlns:a16="http://schemas.microsoft.com/office/drawing/2014/main" id="{B8610BBA-DCAE-FDC4-42FA-C9276A909968}"/>
                </a:ext>
              </a:extLst>
            </p:cNvPr>
            <p:cNvSpPr/>
            <p:nvPr/>
          </p:nvSpPr>
          <p:spPr>
            <a:xfrm>
              <a:off x="3172460" y="2613660"/>
              <a:ext cx="92710" cy="118110"/>
            </a:xfrm>
            <a:custGeom>
              <a:avLst/>
              <a:gdLst>
                <a:gd name="connsiteX0" fmla="*/ 6350 w 92710"/>
                <a:gd name="connsiteY0" fmla="*/ 8890 h 118110"/>
                <a:gd name="connsiteX1" fmla="*/ 45720 w 92710"/>
                <a:gd name="connsiteY1" fmla="*/ 0 h 118110"/>
                <a:gd name="connsiteX2" fmla="*/ 92710 w 92710"/>
                <a:gd name="connsiteY2" fmla="*/ 43180 h 118110"/>
                <a:gd name="connsiteX3" fmla="*/ 92710 w 92710"/>
                <a:gd name="connsiteY3" fmla="*/ 116840 h 118110"/>
                <a:gd name="connsiteX4" fmla="*/ 77470 w 92710"/>
                <a:gd name="connsiteY4" fmla="*/ 116840 h 118110"/>
                <a:gd name="connsiteX5" fmla="*/ 77470 w 92710"/>
                <a:gd name="connsiteY5" fmla="*/ 101600 h 118110"/>
                <a:gd name="connsiteX6" fmla="*/ 77470 w 92710"/>
                <a:gd name="connsiteY6" fmla="*/ 91440 h 118110"/>
                <a:gd name="connsiteX7" fmla="*/ 77470 w 92710"/>
                <a:gd name="connsiteY7" fmla="*/ 91440 h 118110"/>
                <a:gd name="connsiteX8" fmla="*/ 35560 w 92710"/>
                <a:gd name="connsiteY8" fmla="*/ 118110 h 118110"/>
                <a:gd name="connsiteX9" fmla="*/ 0 w 92710"/>
                <a:gd name="connsiteY9" fmla="*/ 85090 h 118110"/>
                <a:gd name="connsiteX10" fmla="*/ 76200 w 92710"/>
                <a:gd name="connsiteY10" fmla="*/ 49530 h 118110"/>
                <a:gd name="connsiteX11" fmla="*/ 76200 w 92710"/>
                <a:gd name="connsiteY11" fmla="*/ 41910 h 118110"/>
                <a:gd name="connsiteX12" fmla="*/ 44450 w 92710"/>
                <a:gd name="connsiteY12" fmla="*/ 12700 h 118110"/>
                <a:gd name="connsiteX13" fmla="*/ 6350 w 92710"/>
                <a:gd name="connsiteY13" fmla="*/ 22860 h 118110"/>
                <a:gd name="connsiteX14" fmla="*/ 6350 w 92710"/>
                <a:gd name="connsiteY14" fmla="*/ 6350 h 118110"/>
                <a:gd name="connsiteX15" fmla="*/ 74930 w 92710"/>
                <a:gd name="connsiteY15" fmla="*/ 63500 h 118110"/>
                <a:gd name="connsiteX16" fmla="*/ 15240 w 92710"/>
                <a:gd name="connsiteY16" fmla="*/ 86360 h 118110"/>
                <a:gd name="connsiteX17" fmla="*/ 36830 w 92710"/>
                <a:gd name="connsiteY17" fmla="*/ 105410 h 118110"/>
                <a:gd name="connsiteX18" fmla="*/ 74930 w 92710"/>
                <a:gd name="connsiteY18" fmla="*/ 6350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2710" h="118110">
                  <a:moveTo>
                    <a:pt x="6350" y="8890"/>
                  </a:moveTo>
                  <a:cubicBezTo>
                    <a:pt x="12700" y="5080"/>
                    <a:pt x="27940" y="0"/>
                    <a:pt x="45720" y="0"/>
                  </a:cubicBezTo>
                  <a:cubicBezTo>
                    <a:pt x="77470" y="0"/>
                    <a:pt x="92710" y="15240"/>
                    <a:pt x="92710" y="43180"/>
                  </a:cubicBezTo>
                  <a:lnTo>
                    <a:pt x="92710" y="116840"/>
                  </a:lnTo>
                  <a:lnTo>
                    <a:pt x="77470" y="116840"/>
                  </a:lnTo>
                  <a:lnTo>
                    <a:pt x="77470" y="101600"/>
                  </a:lnTo>
                  <a:cubicBezTo>
                    <a:pt x="77470" y="95250"/>
                    <a:pt x="77470" y="91440"/>
                    <a:pt x="77470" y="91440"/>
                  </a:cubicBezTo>
                  <a:lnTo>
                    <a:pt x="77470" y="91440"/>
                  </a:lnTo>
                  <a:cubicBezTo>
                    <a:pt x="77470" y="93980"/>
                    <a:pt x="63500" y="118110"/>
                    <a:pt x="35560" y="118110"/>
                  </a:cubicBezTo>
                  <a:cubicBezTo>
                    <a:pt x="7620" y="118110"/>
                    <a:pt x="0" y="105410"/>
                    <a:pt x="0" y="85090"/>
                  </a:cubicBezTo>
                  <a:cubicBezTo>
                    <a:pt x="0" y="57150"/>
                    <a:pt x="29210" y="43180"/>
                    <a:pt x="76200" y="49530"/>
                  </a:cubicBezTo>
                  <a:lnTo>
                    <a:pt x="76200" y="41910"/>
                  </a:lnTo>
                  <a:cubicBezTo>
                    <a:pt x="76200" y="20320"/>
                    <a:pt x="63500" y="12700"/>
                    <a:pt x="44450" y="12700"/>
                  </a:cubicBezTo>
                  <a:cubicBezTo>
                    <a:pt x="25400" y="12700"/>
                    <a:pt x="13970" y="17780"/>
                    <a:pt x="6350" y="22860"/>
                  </a:cubicBezTo>
                  <a:lnTo>
                    <a:pt x="6350" y="6350"/>
                  </a:lnTo>
                  <a:close/>
                  <a:moveTo>
                    <a:pt x="74930" y="63500"/>
                  </a:moveTo>
                  <a:cubicBezTo>
                    <a:pt x="35560" y="57150"/>
                    <a:pt x="15240" y="67310"/>
                    <a:pt x="15240" y="86360"/>
                  </a:cubicBezTo>
                  <a:cubicBezTo>
                    <a:pt x="15240" y="105410"/>
                    <a:pt x="22860" y="105410"/>
                    <a:pt x="36830" y="105410"/>
                  </a:cubicBezTo>
                  <a:cubicBezTo>
                    <a:pt x="58420" y="105410"/>
                    <a:pt x="74930" y="83820"/>
                    <a:pt x="74930" y="635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 277">
              <a:extLst>
                <a:ext uri="{FF2B5EF4-FFF2-40B4-BE49-F238E27FC236}">
                  <a16:creationId xmlns:a16="http://schemas.microsoft.com/office/drawing/2014/main" id="{A80C1B6C-2E5D-CD4A-8FD4-0A84BAB08041}"/>
                </a:ext>
              </a:extLst>
            </p:cNvPr>
            <p:cNvSpPr/>
            <p:nvPr/>
          </p:nvSpPr>
          <p:spPr>
            <a:xfrm>
              <a:off x="3303270" y="2613660"/>
              <a:ext cx="61512" cy="118110"/>
            </a:xfrm>
            <a:custGeom>
              <a:avLst/>
              <a:gdLst>
                <a:gd name="connsiteX0" fmla="*/ 0 w 61512"/>
                <a:gd name="connsiteY0" fmla="*/ 2540 h 118110"/>
                <a:gd name="connsiteX1" fmla="*/ 16510 w 61512"/>
                <a:gd name="connsiteY1" fmla="*/ 2540 h 118110"/>
                <a:gd name="connsiteX2" fmla="*/ 16510 w 61512"/>
                <a:gd name="connsiteY2" fmla="*/ 20320 h 118110"/>
                <a:gd name="connsiteX3" fmla="*/ 16510 w 61512"/>
                <a:gd name="connsiteY3" fmla="*/ 29210 h 118110"/>
                <a:gd name="connsiteX4" fmla="*/ 16510 w 61512"/>
                <a:gd name="connsiteY4" fmla="*/ 29210 h 118110"/>
                <a:gd name="connsiteX5" fmla="*/ 52070 w 61512"/>
                <a:gd name="connsiteY5" fmla="*/ 0 h 118110"/>
                <a:gd name="connsiteX6" fmla="*/ 58420 w 61512"/>
                <a:gd name="connsiteY6" fmla="*/ 0 h 118110"/>
                <a:gd name="connsiteX7" fmla="*/ 58420 w 61512"/>
                <a:gd name="connsiteY7" fmla="*/ 16510 h 118110"/>
                <a:gd name="connsiteX8" fmla="*/ 52070 w 61512"/>
                <a:gd name="connsiteY8" fmla="*/ 16510 h 118110"/>
                <a:gd name="connsiteX9" fmla="*/ 16510 w 61512"/>
                <a:gd name="connsiteY9" fmla="*/ 67310 h 118110"/>
                <a:gd name="connsiteX10" fmla="*/ 16510 w 61512"/>
                <a:gd name="connsiteY10" fmla="*/ 118110 h 118110"/>
                <a:gd name="connsiteX11" fmla="*/ 0 w 61512"/>
                <a:gd name="connsiteY11" fmla="*/ 118110 h 118110"/>
                <a:gd name="connsiteX12" fmla="*/ 0 w 61512"/>
                <a:gd name="connsiteY12" fmla="*/ 381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512" h="118110">
                  <a:moveTo>
                    <a:pt x="0" y="2540"/>
                  </a:moveTo>
                  <a:lnTo>
                    <a:pt x="16510" y="2540"/>
                  </a:lnTo>
                  <a:lnTo>
                    <a:pt x="16510" y="20320"/>
                  </a:lnTo>
                  <a:cubicBezTo>
                    <a:pt x="16510" y="25400"/>
                    <a:pt x="16510" y="27940"/>
                    <a:pt x="16510" y="29210"/>
                  </a:cubicBezTo>
                  <a:lnTo>
                    <a:pt x="16510" y="29210"/>
                  </a:lnTo>
                  <a:cubicBezTo>
                    <a:pt x="22860" y="12700"/>
                    <a:pt x="35560" y="0"/>
                    <a:pt x="52070" y="0"/>
                  </a:cubicBezTo>
                  <a:cubicBezTo>
                    <a:pt x="68580" y="0"/>
                    <a:pt x="58420" y="0"/>
                    <a:pt x="58420" y="0"/>
                  </a:cubicBezTo>
                  <a:lnTo>
                    <a:pt x="58420" y="16510"/>
                  </a:lnTo>
                  <a:cubicBezTo>
                    <a:pt x="58420" y="16510"/>
                    <a:pt x="55880" y="16510"/>
                    <a:pt x="52070" y="16510"/>
                  </a:cubicBezTo>
                  <a:cubicBezTo>
                    <a:pt x="27940" y="16510"/>
                    <a:pt x="16510" y="44450"/>
                    <a:pt x="16510" y="67310"/>
                  </a:cubicBezTo>
                  <a:lnTo>
                    <a:pt x="16510" y="118110"/>
                  </a:lnTo>
                  <a:lnTo>
                    <a:pt x="0" y="1181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 278">
              <a:extLst>
                <a:ext uri="{FF2B5EF4-FFF2-40B4-BE49-F238E27FC236}">
                  <a16:creationId xmlns:a16="http://schemas.microsoft.com/office/drawing/2014/main" id="{578E2A8B-466F-FC1D-6E3C-C72C375895CA}"/>
                </a:ext>
              </a:extLst>
            </p:cNvPr>
            <p:cNvSpPr/>
            <p:nvPr/>
          </p:nvSpPr>
          <p:spPr>
            <a:xfrm>
              <a:off x="3392170" y="2565400"/>
              <a:ext cx="95250" cy="165100"/>
            </a:xfrm>
            <a:custGeom>
              <a:avLst/>
              <a:gdLst>
                <a:gd name="connsiteX0" fmla="*/ 49530 w 95250"/>
                <a:gd name="connsiteY0" fmla="*/ 97790 h 165100"/>
                <a:gd name="connsiteX1" fmla="*/ 95250 w 95250"/>
                <a:gd name="connsiteY1" fmla="*/ 165100 h 165100"/>
                <a:gd name="connsiteX2" fmla="*/ 76200 w 95250"/>
                <a:gd name="connsiteY2" fmla="*/ 165100 h 165100"/>
                <a:gd name="connsiteX3" fmla="*/ 38100 w 95250"/>
                <a:gd name="connsiteY3" fmla="*/ 106680 h 165100"/>
                <a:gd name="connsiteX4" fmla="*/ 16510 w 95250"/>
                <a:gd name="connsiteY4" fmla="*/ 130810 h 165100"/>
                <a:gd name="connsiteX5" fmla="*/ 16510 w 95250"/>
                <a:gd name="connsiteY5" fmla="*/ 165100 h 165100"/>
                <a:gd name="connsiteX6" fmla="*/ 0 w 95250"/>
                <a:gd name="connsiteY6" fmla="*/ 165100 h 165100"/>
                <a:gd name="connsiteX7" fmla="*/ 0 w 95250"/>
                <a:gd name="connsiteY7" fmla="*/ 0 h 165100"/>
                <a:gd name="connsiteX8" fmla="*/ 16510 w 95250"/>
                <a:gd name="connsiteY8" fmla="*/ 0 h 165100"/>
                <a:gd name="connsiteX9" fmla="*/ 16510 w 95250"/>
                <a:gd name="connsiteY9" fmla="*/ 111760 h 165100"/>
                <a:gd name="connsiteX10" fmla="*/ 72390 w 95250"/>
                <a:gd name="connsiteY10" fmla="*/ 50800 h 165100"/>
                <a:gd name="connsiteX11" fmla="*/ 92710 w 95250"/>
                <a:gd name="connsiteY11" fmla="*/ 50800 h 165100"/>
                <a:gd name="connsiteX12" fmla="*/ 50800 w 95250"/>
                <a:gd name="connsiteY12" fmla="*/ 9779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50" h="165100">
                  <a:moveTo>
                    <a:pt x="49530" y="97790"/>
                  </a:moveTo>
                  <a:lnTo>
                    <a:pt x="95250" y="165100"/>
                  </a:lnTo>
                  <a:lnTo>
                    <a:pt x="76200" y="165100"/>
                  </a:lnTo>
                  <a:lnTo>
                    <a:pt x="38100" y="106680"/>
                  </a:lnTo>
                  <a:lnTo>
                    <a:pt x="16510" y="130810"/>
                  </a:lnTo>
                  <a:lnTo>
                    <a:pt x="16510" y="165100"/>
                  </a:lnTo>
                  <a:lnTo>
                    <a:pt x="0" y="165100"/>
                  </a:lnTo>
                  <a:lnTo>
                    <a:pt x="0" y="0"/>
                  </a:lnTo>
                  <a:lnTo>
                    <a:pt x="16510" y="0"/>
                  </a:lnTo>
                  <a:lnTo>
                    <a:pt x="16510" y="111760"/>
                  </a:lnTo>
                  <a:lnTo>
                    <a:pt x="72390" y="50800"/>
                  </a:lnTo>
                  <a:lnTo>
                    <a:pt x="92710" y="50800"/>
                  </a:lnTo>
                  <a:lnTo>
                    <a:pt x="50800" y="977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 279">
              <a:extLst>
                <a:ext uri="{FF2B5EF4-FFF2-40B4-BE49-F238E27FC236}">
                  <a16:creationId xmlns:a16="http://schemas.microsoft.com/office/drawing/2014/main" id="{0EC46963-4BF2-A206-C00A-7E805809D282}"/>
                </a:ext>
              </a:extLst>
            </p:cNvPr>
            <p:cNvSpPr/>
            <p:nvPr/>
          </p:nvSpPr>
          <p:spPr>
            <a:xfrm>
              <a:off x="3501390" y="2613660"/>
              <a:ext cx="107950" cy="119379"/>
            </a:xfrm>
            <a:custGeom>
              <a:avLst/>
              <a:gdLst>
                <a:gd name="connsiteX0" fmla="*/ 107950 w 107950"/>
                <a:gd name="connsiteY0" fmla="*/ 53340 h 119379"/>
                <a:gd name="connsiteX1" fmla="*/ 107950 w 107950"/>
                <a:gd name="connsiteY1" fmla="*/ 62230 h 119379"/>
                <a:gd name="connsiteX2" fmla="*/ 19050 w 107950"/>
                <a:gd name="connsiteY2" fmla="*/ 62230 h 119379"/>
                <a:gd name="connsiteX3" fmla="*/ 60960 w 107950"/>
                <a:gd name="connsiteY3" fmla="*/ 104140 h 119379"/>
                <a:gd name="connsiteX4" fmla="*/ 102870 w 107950"/>
                <a:gd name="connsiteY4" fmla="*/ 92710 h 119379"/>
                <a:gd name="connsiteX5" fmla="*/ 102870 w 107950"/>
                <a:gd name="connsiteY5" fmla="*/ 109220 h 119379"/>
                <a:gd name="connsiteX6" fmla="*/ 5969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6680 w 107950"/>
                <a:gd name="connsiteY9" fmla="*/ 53340 h 119379"/>
                <a:gd name="connsiteX10" fmla="*/ 55880 w 107950"/>
                <a:gd name="connsiteY10" fmla="*/ 13970 h 119379"/>
                <a:gd name="connsiteX11" fmla="*/ 19050 w 107950"/>
                <a:gd name="connsiteY11" fmla="*/ 49530 h 119379"/>
                <a:gd name="connsiteX12" fmla="*/ 90170 w 107950"/>
                <a:gd name="connsiteY12" fmla="*/ 49530 h 119379"/>
                <a:gd name="connsiteX13" fmla="*/ 55880 w 107950"/>
                <a:gd name="connsiteY13" fmla="*/ 139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3340"/>
                  </a:moveTo>
                  <a:cubicBezTo>
                    <a:pt x="107950" y="57150"/>
                    <a:pt x="107950" y="60960"/>
                    <a:pt x="107950" y="62230"/>
                  </a:cubicBezTo>
                  <a:lnTo>
                    <a:pt x="19050" y="62230"/>
                  </a:lnTo>
                  <a:cubicBezTo>
                    <a:pt x="19050" y="87630"/>
                    <a:pt x="36830" y="104140"/>
                    <a:pt x="60960" y="104140"/>
                  </a:cubicBezTo>
                  <a:cubicBezTo>
                    <a:pt x="85090" y="104140"/>
                    <a:pt x="92710" y="100330"/>
                    <a:pt x="102870" y="92710"/>
                  </a:cubicBezTo>
                  <a:lnTo>
                    <a:pt x="102870" y="109220"/>
                  </a:lnTo>
                  <a:cubicBezTo>
                    <a:pt x="92710" y="115570"/>
                    <a:pt x="77470" y="119380"/>
                    <a:pt x="59690" y="119380"/>
                  </a:cubicBezTo>
                  <a:cubicBezTo>
                    <a:pt x="2413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6680" y="25400"/>
                    <a:pt x="106680" y="53340"/>
                  </a:cubicBezTo>
                  <a:close/>
                  <a:moveTo>
                    <a:pt x="55880" y="13970"/>
                  </a:moveTo>
                  <a:cubicBezTo>
                    <a:pt x="34290" y="13970"/>
                    <a:pt x="20320" y="31750"/>
                    <a:pt x="19050" y="49530"/>
                  </a:cubicBezTo>
                  <a:lnTo>
                    <a:pt x="90170" y="49530"/>
                  </a:lnTo>
                  <a:cubicBezTo>
                    <a:pt x="90170" y="31750"/>
                    <a:pt x="78740" y="13970"/>
                    <a:pt x="558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 280">
              <a:extLst>
                <a:ext uri="{FF2B5EF4-FFF2-40B4-BE49-F238E27FC236}">
                  <a16:creationId xmlns:a16="http://schemas.microsoft.com/office/drawing/2014/main" id="{749A080F-702E-F7BC-FC8F-C43BF1018727}"/>
                </a:ext>
              </a:extLst>
            </p:cNvPr>
            <p:cNvSpPr/>
            <p:nvPr/>
          </p:nvSpPr>
          <p:spPr>
            <a:xfrm>
              <a:off x="3634740" y="2581910"/>
              <a:ext cx="74929" cy="152400"/>
            </a:xfrm>
            <a:custGeom>
              <a:avLst/>
              <a:gdLst>
                <a:gd name="connsiteX0" fmla="*/ 19050 w 74929"/>
                <a:gd name="connsiteY0" fmla="*/ 34290 h 152400"/>
                <a:gd name="connsiteX1" fmla="*/ 19050 w 74929"/>
                <a:gd name="connsiteY1" fmla="*/ 0 h 152400"/>
                <a:gd name="connsiteX2" fmla="*/ 35560 w 74929"/>
                <a:gd name="connsiteY2" fmla="*/ 0 h 152400"/>
                <a:gd name="connsiteX3" fmla="*/ 35560 w 74929"/>
                <a:gd name="connsiteY3" fmla="*/ 34290 h 152400"/>
                <a:gd name="connsiteX4" fmla="*/ 71120 w 74929"/>
                <a:gd name="connsiteY4" fmla="*/ 34290 h 152400"/>
                <a:gd name="connsiteX5" fmla="*/ 71120 w 74929"/>
                <a:gd name="connsiteY5" fmla="*/ 48260 h 152400"/>
                <a:gd name="connsiteX6" fmla="*/ 35560 w 74929"/>
                <a:gd name="connsiteY6" fmla="*/ 48260 h 152400"/>
                <a:gd name="connsiteX7" fmla="*/ 35560 w 74929"/>
                <a:gd name="connsiteY7" fmla="*/ 113030 h 152400"/>
                <a:gd name="connsiteX8" fmla="*/ 53340 w 74929"/>
                <a:gd name="connsiteY8" fmla="*/ 137160 h 152400"/>
                <a:gd name="connsiteX9" fmla="*/ 74930 w 74929"/>
                <a:gd name="connsiteY9" fmla="*/ 132080 h 152400"/>
                <a:gd name="connsiteX10" fmla="*/ 74930 w 74929"/>
                <a:gd name="connsiteY10" fmla="*/ 147320 h 152400"/>
                <a:gd name="connsiteX11" fmla="*/ 50800 w 74929"/>
                <a:gd name="connsiteY11" fmla="*/ 152400 h 152400"/>
                <a:gd name="connsiteX12" fmla="*/ 19050 w 74929"/>
                <a:gd name="connsiteY12" fmla="*/ 118110 h 152400"/>
                <a:gd name="connsiteX13" fmla="*/ 19050 w 74929"/>
                <a:gd name="connsiteY13" fmla="*/ 49530 h 152400"/>
                <a:gd name="connsiteX14" fmla="*/ 0 w 74929"/>
                <a:gd name="connsiteY14" fmla="*/ 49530 h 152400"/>
                <a:gd name="connsiteX15" fmla="*/ 0 w 74929"/>
                <a:gd name="connsiteY15" fmla="*/ 35560 h 152400"/>
                <a:gd name="connsiteX16" fmla="*/ 19050 w 74929"/>
                <a:gd name="connsiteY16" fmla="*/ 3556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929" h="152400">
                  <a:moveTo>
                    <a:pt x="19050" y="34290"/>
                  </a:moveTo>
                  <a:lnTo>
                    <a:pt x="19050" y="0"/>
                  </a:lnTo>
                  <a:lnTo>
                    <a:pt x="35560" y="0"/>
                  </a:lnTo>
                  <a:lnTo>
                    <a:pt x="35560" y="34290"/>
                  </a:lnTo>
                  <a:lnTo>
                    <a:pt x="71120" y="34290"/>
                  </a:lnTo>
                  <a:lnTo>
                    <a:pt x="71120" y="48260"/>
                  </a:lnTo>
                  <a:lnTo>
                    <a:pt x="35560" y="48260"/>
                  </a:lnTo>
                  <a:lnTo>
                    <a:pt x="35560" y="113030"/>
                  </a:lnTo>
                  <a:cubicBezTo>
                    <a:pt x="35560" y="130810"/>
                    <a:pt x="43180" y="137160"/>
                    <a:pt x="53340" y="137160"/>
                  </a:cubicBezTo>
                  <a:cubicBezTo>
                    <a:pt x="63500" y="137160"/>
                    <a:pt x="68580" y="134620"/>
                    <a:pt x="74930" y="132080"/>
                  </a:cubicBezTo>
                  <a:lnTo>
                    <a:pt x="74930" y="147320"/>
                  </a:lnTo>
                  <a:cubicBezTo>
                    <a:pt x="69850" y="149860"/>
                    <a:pt x="60960" y="152400"/>
                    <a:pt x="50800" y="152400"/>
                  </a:cubicBezTo>
                  <a:cubicBezTo>
                    <a:pt x="35560" y="152400"/>
                    <a:pt x="19050" y="144780"/>
                    <a:pt x="19050" y="118110"/>
                  </a:cubicBezTo>
                  <a:lnTo>
                    <a:pt x="19050" y="49530"/>
                  </a:lnTo>
                  <a:lnTo>
                    <a:pt x="0" y="49530"/>
                  </a:lnTo>
                  <a:lnTo>
                    <a:pt x="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C943BDF8-2056-6A3D-50B8-F211B79D4FE3}"/>
                </a:ext>
              </a:extLst>
            </p:cNvPr>
            <p:cNvSpPr/>
            <p:nvPr/>
          </p:nvSpPr>
          <p:spPr>
            <a:xfrm>
              <a:off x="3732529" y="2571750"/>
              <a:ext cx="22860" cy="158750"/>
            </a:xfrm>
            <a:custGeom>
              <a:avLst/>
              <a:gdLst>
                <a:gd name="connsiteX0" fmla="*/ 11430 w 22860"/>
                <a:gd name="connsiteY0" fmla="*/ 0 h 158750"/>
                <a:gd name="connsiteX1" fmla="*/ 22860 w 22860"/>
                <a:gd name="connsiteY1" fmla="*/ 11430 h 158750"/>
                <a:gd name="connsiteX2" fmla="*/ 11430 w 22860"/>
                <a:gd name="connsiteY2" fmla="*/ 22860 h 158750"/>
                <a:gd name="connsiteX3" fmla="*/ 0 w 22860"/>
                <a:gd name="connsiteY3" fmla="*/ 11430 h 158750"/>
                <a:gd name="connsiteX4" fmla="*/ 11430 w 22860"/>
                <a:gd name="connsiteY4" fmla="*/ 0 h 158750"/>
                <a:gd name="connsiteX5" fmla="*/ 19050 w 22860"/>
                <a:gd name="connsiteY5" fmla="*/ 44450 h 158750"/>
                <a:gd name="connsiteX6" fmla="*/ 19050 w 22860"/>
                <a:gd name="connsiteY6" fmla="*/ 158750 h 158750"/>
                <a:gd name="connsiteX7" fmla="*/ 2540 w 22860"/>
                <a:gd name="connsiteY7" fmla="*/ 158750 h 158750"/>
                <a:gd name="connsiteX8" fmla="*/ 2540 w 22860"/>
                <a:gd name="connsiteY8" fmla="*/ 44450 h 158750"/>
                <a:gd name="connsiteX9" fmla="*/ 19050 w 22860"/>
                <a:gd name="connsiteY9" fmla="*/ 44450 h 15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60" h="158750">
                  <a:moveTo>
                    <a:pt x="11430" y="0"/>
                  </a:moveTo>
                  <a:cubicBezTo>
                    <a:pt x="17780" y="0"/>
                    <a:pt x="22860" y="5080"/>
                    <a:pt x="22860" y="11430"/>
                  </a:cubicBezTo>
                  <a:cubicBezTo>
                    <a:pt x="22860" y="17780"/>
                    <a:pt x="17780" y="22860"/>
                    <a:pt x="11430" y="22860"/>
                  </a:cubicBezTo>
                  <a:cubicBezTo>
                    <a:pt x="5080" y="22860"/>
                    <a:pt x="0" y="17780"/>
                    <a:pt x="0" y="11430"/>
                  </a:cubicBezTo>
                  <a:cubicBezTo>
                    <a:pt x="0" y="5080"/>
                    <a:pt x="3810" y="0"/>
                    <a:pt x="11430" y="0"/>
                  </a:cubicBezTo>
                  <a:close/>
                  <a:moveTo>
                    <a:pt x="19050" y="44450"/>
                  </a:moveTo>
                  <a:lnTo>
                    <a:pt x="19050" y="158750"/>
                  </a:lnTo>
                  <a:lnTo>
                    <a:pt x="2540" y="158750"/>
                  </a:lnTo>
                  <a:lnTo>
                    <a:pt x="2540" y="44450"/>
                  </a:lnTo>
                  <a:lnTo>
                    <a:pt x="19050" y="444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 282">
              <a:extLst>
                <a:ext uri="{FF2B5EF4-FFF2-40B4-BE49-F238E27FC236}">
                  <a16:creationId xmlns:a16="http://schemas.microsoft.com/office/drawing/2014/main" id="{B62DB1CD-906D-E5ED-818A-EF5F49CA3FF0}"/>
                </a:ext>
              </a:extLst>
            </p:cNvPr>
            <p:cNvSpPr/>
            <p:nvPr/>
          </p:nvSpPr>
          <p:spPr>
            <a:xfrm>
              <a:off x="3797300" y="2613660"/>
              <a:ext cx="99059" cy="116839"/>
            </a:xfrm>
            <a:custGeom>
              <a:avLst/>
              <a:gdLst>
                <a:gd name="connsiteX0" fmla="*/ 15240 w 99059"/>
                <a:gd name="connsiteY0" fmla="*/ 2540 h 116839"/>
                <a:gd name="connsiteX1" fmla="*/ 15240 w 99059"/>
                <a:gd name="connsiteY1" fmla="*/ 20320 h 116839"/>
                <a:gd name="connsiteX2" fmla="*/ 15240 w 99059"/>
                <a:gd name="connsiteY2" fmla="*/ 29210 h 116839"/>
                <a:gd name="connsiteX3" fmla="*/ 15240 w 99059"/>
                <a:gd name="connsiteY3" fmla="*/ 29210 h 116839"/>
                <a:gd name="connsiteX4" fmla="*/ 60960 w 99059"/>
                <a:gd name="connsiteY4" fmla="*/ 0 h 116839"/>
                <a:gd name="connsiteX5" fmla="*/ 99060 w 99059"/>
                <a:gd name="connsiteY5" fmla="*/ 44450 h 116839"/>
                <a:gd name="connsiteX6" fmla="*/ 99060 w 99059"/>
                <a:gd name="connsiteY6" fmla="*/ 116840 h 116839"/>
                <a:gd name="connsiteX7" fmla="*/ 82550 w 99059"/>
                <a:gd name="connsiteY7" fmla="*/ 116840 h 116839"/>
                <a:gd name="connsiteX8" fmla="*/ 82550 w 99059"/>
                <a:gd name="connsiteY8" fmla="*/ 48260 h 116839"/>
                <a:gd name="connsiteX9" fmla="*/ 58420 w 99059"/>
                <a:gd name="connsiteY9" fmla="*/ 15240 h 116839"/>
                <a:gd name="connsiteX10" fmla="*/ 16510 w 99059"/>
                <a:gd name="connsiteY10" fmla="*/ 60960 h 116839"/>
                <a:gd name="connsiteX11" fmla="*/ 16510 w 99059"/>
                <a:gd name="connsiteY11" fmla="*/ 116840 h 116839"/>
                <a:gd name="connsiteX12" fmla="*/ 0 w 99059"/>
                <a:gd name="connsiteY12" fmla="*/ 116840 h 116839"/>
                <a:gd name="connsiteX13" fmla="*/ 0 w 99059"/>
                <a:gd name="connsiteY13" fmla="*/ 2540 h 116839"/>
                <a:gd name="connsiteX14" fmla="*/ 16510 w 99059"/>
                <a:gd name="connsiteY14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9059" h="116839">
                  <a:moveTo>
                    <a:pt x="15240" y="2540"/>
                  </a:moveTo>
                  <a:lnTo>
                    <a:pt x="15240" y="20320"/>
                  </a:lnTo>
                  <a:cubicBezTo>
                    <a:pt x="15240" y="25400"/>
                    <a:pt x="15240" y="29210"/>
                    <a:pt x="15240" y="29210"/>
                  </a:cubicBezTo>
                  <a:lnTo>
                    <a:pt x="15240" y="29210"/>
                  </a:lnTo>
                  <a:cubicBezTo>
                    <a:pt x="19050" y="19050"/>
                    <a:pt x="34290" y="0"/>
                    <a:pt x="60960" y="0"/>
                  </a:cubicBezTo>
                  <a:cubicBezTo>
                    <a:pt x="87630" y="0"/>
                    <a:pt x="99060" y="17780"/>
                    <a:pt x="99060" y="44450"/>
                  </a:cubicBezTo>
                  <a:lnTo>
                    <a:pt x="99060" y="116840"/>
                  </a:lnTo>
                  <a:lnTo>
                    <a:pt x="82550" y="116840"/>
                  </a:lnTo>
                  <a:lnTo>
                    <a:pt x="82550" y="48260"/>
                  </a:lnTo>
                  <a:cubicBezTo>
                    <a:pt x="82550" y="30480"/>
                    <a:pt x="80010" y="15240"/>
                    <a:pt x="58420" y="15240"/>
                  </a:cubicBezTo>
                  <a:cubicBezTo>
                    <a:pt x="36830" y="15240"/>
                    <a:pt x="16510" y="34290"/>
                    <a:pt x="16510" y="60960"/>
                  </a:cubicBezTo>
                  <a:lnTo>
                    <a:pt x="1651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1651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 283">
              <a:extLst>
                <a:ext uri="{FF2B5EF4-FFF2-40B4-BE49-F238E27FC236}">
                  <a16:creationId xmlns:a16="http://schemas.microsoft.com/office/drawing/2014/main" id="{F1CCB692-05C7-127F-4223-16267B9B68F0}"/>
                </a:ext>
              </a:extLst>
            </p:cNvPr>
            <p:cNvSpPr/>
            <p:nvPr/>
          </p:nvSpPr>
          <p:spPr>
            <a:xfrm>
              <a:off x="3925570" y="2613660"/>
              <a:ext cx="107950" cy="166369"/>
            </a:xfrm>
            <a:custGeom>
              <a:avLst/>
              <a:gdLst>
                <a:gd name="connsiteX0" fmla="*/ 59690 w 107950"/>
                <a:gd name="connsiteY0" fmla="*/ 99060 h 166369"/>
                <a:gd name="connsiteX1" fmla="*/ 105410 w 107950"/>
                <a:gd name="connsiteY1" fmla="*/ 132080 h 166369"/>
                <a:gd name="connsiteX2" fmla="*/ 52070 w 107950"/>
                <a:gd name="connsiteY2" fmla="*/ 166370 h 166369"/>
                <a:gd name="connsiteX3" fmla="*/ 0 w 107950"/>
                <a:gd name="connsiteY3" fmla="*/ 135890 h 166369"/>
                <a:gd name="connsiteX4" fmla="*/ 33020 w 107950"/>
                <a:gd name="connsiteY4" fmla="*/ 106680 h 166369"/>
                <a:gd name="connsiteX5" fmla="*/ 15240 w 107950"/>
                <a:gd name="connsiteY5" fmla="*/ 92710 h 166369"/>
                <a:gd name="connsiteX6" fmla="*/ 30480 w 107950"/>
                <a:gd name="connsiteY6" fmla="*/ 77470 h 166369"/>
                <a:gd name="connsiteX7" fmla="*/ 3810 w 107950"/>
                <a:gd name="connsiteY7" fmla="*/ 40640 h 166369"/>
                <a:gd name="connsiteX8" fmla="*/ 49530 w 107950"/>
                <a:gd name="connsiteY8" fmla="*/ 0 h 166369"/>
                <a:gd name="connsiteX9" fmla="*/ 67310 w 107950"/>
                <a:gd name="connsiteY9" fmla="*/ 2540 h 166369"/>
                <a:gd name="connsiteX10" fmla="*/ 107950 w 107950"/>
                <a:gd name="connsiteY10" fmla="*/ 2540 h 166369"/>
                <a:gd name="connsiteX11" fmla="*/ 107950 w 107950"/>
                <a:gd name="connsiteY11" fmla="*/ 15240 h 166369"/>
                <a:gd name="connsiteX12" fmla="*/ 91440 w 107950"/>
                <a:gd name="connsiteY12" fmla="*/ 15240 h 166369"/>
                <a:gd name="connsiteX13" fmla="*/ 83820 w 107950"/>
                <a:gd name="connsiteY13" fmla="*/ 15240 h 166369"/>
                <a:gd name="connsiteX14" fmla="*/ 83820 w 107950"/>
                <a:gd name="connsiteY14" fmla="*/ 15240 h 166369"/>
                <a:gd name="connsiteX15" fmla="*/ 95250 w 107950"/>
                <a:gd name="connsiteY15" fmla="*/ 40640 h 166369"/>
                <a:gd name="connsiteX16" fmla="*/ 53340 w 107950"/>
                <a:gd name="connsiteY16" fmla="*/ 80010 h 166369"/>
                <a:gd name="connsiteX17" fmla="*/ 53340 w 107950"/>
                <a:gd name="connsiteY17" fmla="*/ 80010 h 166369"/>
                <a:gd name="connsiteX18" fmla="*/ 34290 w 107950"/>
                <a:gd name="connsiteY18" fmla="*/ 90170 h 166369"/>
                <a:gd name="connsiteX19" fmla="*/ 62230 w 107950"/>
                <a:gd name="connsiteY19" fmla="*/ 100330 h 166369"/>
                <a:gd name="connsiteX20" fmla="*/ 88900 w 107950"/>
                <a:gd name="connsiteY20" fmla="*/ 133350 h 166369"/>
                <a:gd name="connsiteX21" fmla="*/ 50800 w 107950"/>
                <a:gd name="connsiteY21" fmla="*/ 113030 h 166369"/>
                <a:gd name="connsiteX22" fmla="*/ 17780 w 107950"/>
                <a:gd name="connsiteY22" fmla="*/ 134620 h 166369"/>
                <a:gd name="connsiteX23" fmla="*/ 53340 w 107950"/>
                <a:gd name="connsiteY23" fmla="*/ 154940 h 166369"/>
                <a:gd name="connsiteX24" fmla="*/ 88900 w 107950"/>
                <a:gd name="connsiteY24" fmla="*/ 134620 h 166369"/>
                <a:gd name="connsiteX25" fmla="*/ 77470 w 107950"/>
                <a:gd name="connsiteY25" fmla="*/ 40640 h 166369"/>
                <a:gd name="connsiteX26" fmla="*/ 48260 w 107950"/>
                <a:gd name="connsiteY26" fmla="*/ 13970 h 166369"/>
                <a:gd name="connsiteX27" fmla="*/ 19050 w 107950"/>
                <a:gd name="connsiteY27" fmla="*/ 40640 h 166369"/>
                <a:gd name="connsiteX28" fmla="*/ 48260 w 107950"/>
                <a:gd name="connsiteY28" fmla="*/ 67310 h 166369"/>
                <a:gd name="connsiteX29" fmla="*/ 77470 w 107950"/>
                <a:gd name="connsiteY29" fmla="*/ 4064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7950" h="166369">
                  <a:moveTo>
                    <a:pt x="59690" y="99060"/>
                  </a:moveTo>
                  <a:cubicBezTo>
                    <a:pt x="87630" y="101600"/>
                    <a:pt x="105410" y="110490"/>
                    <a:pt x="105410" y="132080"/>
                  </a:cubicBezTo>
                  <a:cubicBezTo>
                    <a:pt x="105410" y="153670"/>
                    <a:pt x="83820" y="166370"/>
                    <a:pt x="52070" y="166370"/>
                  </a:cubicBezTo>
                  <a:cubicBezTo>
                    <a:pt x="20320" y="166370"/>
                    <a:pt x="0" y="156210"/>
                    <a:pt x="0" y="135890"/>
                  </a:cubicBezTo>
                  <a:cubicBezTo>
                    <a:pt x="0" y="115570"/>
                    <a:pt x="13970" y="110490"/>
                    <a:pt x="33020" y="106680"/>
                  </a:cubicBezTo>
                  <a:cubicBezTo>
                    <a:pt x="21590" y="105410"/>
                    <a:pt x="15240" y="100330"/>
                    <a:pt x="15240" y="92710"/>
                  </a:cubicBezTo>
                  <a:cubicBezTo>
                    <a:pt x="15240" y="85090"/>
                    <a:pt x="21590" y="80010"/>
                    <a:pt x="30480" y="77470"/>
                  </a:cubicBezTo>
                  <a:cubicBezTo>
                    <a:pt x="13970" y="71120"/>
                    <a:pt x="3810" y="58420"/>
                    <a:pt x="3810" y="40640"/>
                  </a:cubicBezTo>
                  <a:cubicBezTo>
                    <a:pt x="3810" y="22860"/>
                    <a:pt x="22860" y="0"/>
                    <a:pt x="49530" y="0"/>
                  </a:cubicBezTo>
                  <a:cubicBezTo>
                    <a:pt x="76200" y="0"/>
                    <a:pt x="62230" y="0"/>
                    <a:pt x="67310" y="2540"/>
                  </a:cubicBezTo>
                  <a:lnTo>
                    <a:pt x="107950" y="2540"/>
                  </a:lnTo>
                  <a:lnTo>
                    <a:pt x="107950" y="15240"/>
                  </a:lnTo>
                  <a:lnTo>
                    <a:pt x="91440" y="15240"/>
                  </a:lnTo>
                  <a:cubicBezTo>
                    <a:pt x="87630" y="15240"/>
                    <a:pt x="83820" y="15240"/>
                    <a:pt x="83820" y="15240"/>
                  </a:cubicBezTo>
                  <a:lnTo>
                    <a:pt x="83820" y="15240"/>
                  </a:lnTo>
                  <a:cubicBezTo>
                    <a:pt x="91440" y="21590"/>
                    <a:pt x="95250" y="30480"/>
                    <a:pt x="95250" y="40640"/>
                  </a:cubicBezTo>
                  <a:cubicBezTo>
                    <a:pt x="95250" y="63500"/>
                    <a:pt x="77470" y="80010"/>
                    <a:pt x="53340" y="80010"/>
                  </a:cubicBezTo>
                  <a:lnTo>
                    <a:pt x="53340" y="80010"/>
                  </a:lnTo>
                  <a:cubicBezTo>
                    <a:pt x="43180" y="80010"/>
                    <a:pt x="34290" y="85090"/>
                    <a:pt x="34290" y="90170"/>
                  </a:cubicBezTo>
                  <a:cubicBezTo>
                    <a:pt x="34290" y="95250"/>
                    <a:pt x="40640" y="97790"/>
                    <a:pt x="62230" y="100330"/>
                  </a:cubicBezTo>
                  <a:close/>
                  <a:moveTo>
                    <a:pt x="88900" y="133350"/>
                  </a:moveTo>
                  <a:cubicBezTo>
                    <a:pt x="88900" y="121920"/>
                    <a:pt x="80010" y="113030"/>
                    <a:pt x="50800" y="113030"/>
                  </a:cubicBezTo>
                  <a:cubicBezTo>
                    <a:pt x="21590" y="113030"/>
                    <a:pt x="17780" y="123190"/>
                    <a:pt x="17780" y="134620"/>
                  </a:cubicBezTo>
                  <a:cubicBezTo>
                    <a:pt x="17780" y="146050"/>
                    <a:pt x="31750" y="154940"/>
                    <a:pt x="53340" y="154940"/>
                  </a:cubicBezTo>
                  <a:cubicBezTo>
                    <a:pt x="74930" y="154940"/>
                    <a:pt x="88900" y="146050"/>
                    <a:pt x="88900" y="134620"/>
                  </a:cubicBezTo>
                  <a:close/>
                  <a:moveTo>
                    <a:pt x="77470" y="40640"/>
                  </a:moveTo>
                  <a:cubicBezTo>
                    <a:pt x="77470" y="25400"/>
                    <a:pt x="64770" y="13970"/>
                    <a:pt x="48260" y="13970"/>
                  </a:cubicBezTo>
                  <a:cubicBezTo>
                    <a:pt x="31750" y="13970"/>
                    <a:pt x="19050" y="25400"/>
                    <a:pt x="19050" y="40640"/>
                  </a:cubicBezTo>
                  <a:cubicBezTo>
                    <a:pt x="19050" y="55880"/>
                    <a:pt x="31750" y="67310"/>
                    <a:pt x="48260" y="67310"/>
                  </a:cubicBezTo>
                  <a:cubicBezTo>
                    <a:pt x="64770" y="67310"/>
                    <a:pt x="77470" y="55880"/>
                    <a:pt x="77470" y="406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 284">
              <a:extLst>
                <a:ext uri="{FF2B5EF4-FFF2-40B4-BE49-F238E27FC236}">
                  <a16:creationId xmlns:a16="http://schemas.microsoft.com/office/drawing/2014/main" id="{7022A034-8924-BDE4-0C72-C028F84D69F9}"/>
                </a:ext>
              </a:extLst>
            </p:cNvPr>
            <p:cNvSpPr/>
            <p:nvPr/>
          </p:nvSpPr>
          <p:spPr>
            <a:xfrm>
              <a:off x="4109720" y="2613660"/>
              <a:ext cx="92709" cy="118110"/>
            </a:xfrm>
            <a:custGeom>
              <a:avLst/>
              <a:gdLst>
                <a:gd name="connsiteX0" fmla="*/ 6350 w 92709"/>
                <a:gd name="connsiteY0" fmla="*/ 8890 h 118110"/>
                <a:gd name="connsiteX1" fmla="*/ 45720 w 92709"/>
                <a:gd name="connsiteY1" fmla="*/ 0 h 118110"/>
                <a:gd name="connsiteX2" fmla="*/ 92710 w 92709"/>
                <a:gd name="connsiteY2" fmla="*/ 43180 h 118110"/>
                <a:gd name="connsiteX3" fmla="*/ 92710 w 92709"/>
                <a:gd name="connsiteY3" fmla="*/ 116840 h 118110"/>
                <a:gd name="connsiteX4" fmla="*/ 77470 w 92709"/>
                <a:gd name="connsiteY4" fmla="*/ 116840 h 118110"/>
                <a:gd name="connsiteX5" fmla="*/ 77470 w 92709"/>
                <a:gd name="connsiteY5" fmla="*/ 101600 h 118110"/>
                <a:gd name="connsiteX6" fmla="*/ 77470 w 92709"/>
                <a:gd name="connsiteY6" fmla="*/ 91440 h 118110"/>
                <a:gd name="connsiteX7" fmla="*/ 77470 w 92709"/>
                <a:gd name="connsiteY7" fmla="*/ 91440 h 118110"/>
                <a:gd name="connsiteX8" fmla="*/ 35560 w 92709"/>
                <a:gd name="connsiteY8" fmla="*/ 118110 h 118110"/>
                <a:gd name="connsiteX9" fmla="*/ 0 w 92709"/>
                <a:gd name="connsiteY9" fmla="*/ 85090 h 118110"/>
                <a:gd name="connsiteX10" fmla="*/ 76200 w 92709"/>
                <a:gd name="connsiteY10" fmla="*/ 49530 h 118110"/>
                <a:gd name="connsiteX11" fmla="*/ 76200 w 92709"/>
                <a:gd name="connsiteY11" fmla="*/ 41910 h 118110"/>
                <a:gd name="connsiteX12" fmla="*/ 44450 w 92709"/>
                <a:gd name="connsiteY12" fmla="*/ 12700 h 118110"/>
                <a:gd name="connsiteX13" fmla="*/ 6350 w 92709"/>
                <a:gd name="connsiteY13" fmla="*/ 22860 h 118110"/>
                <a:gd name="connsiteX14" fmla="*/ 6350 w 92709"/>
                <a:gd name="connsiteY14" fmla="*/ 6350 h 118110"/>
                <a:gd name="connsiteX15" fmla="*/ 76200 w 92709"/>
                <a:gd name="connsiteY15" fmla="*/ 63500 h 118110"/>
                <a:gd name="connsiteX16" fmla="*/ 16510 w 92709"/>
                <a:gd name="connsiteY16" fmla="*/ 86360 h 118110"/>
                <a:gd name="connsiteX17" fmla="*/ 38100 w 92709"/>
                <a:gd name="connsiteY17" fmla="*/ 105410 h 118110"/>
                <a:gd name="connsiteX18" fmla="*/ 76200 w 92709"/>
                <a:gd name="connsiteY18" fmla="*/ 6350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2709" h="118110">
                  <a:moveTo>
                    <a:pt x="6350" y="8890"/>
                  </a:moveTo>
                  <a:cubicBezTo>
                    <a:pt x="12700" y="5080"/>
                    <a:pt x="27940" y="0"/>
                    <a:pt x="45720" y="0"/>
                  </a:cubicBezTo>
                  <a:cubicBezTo>
                    <a:pt x="77470" y="0"/>
                    <a:pt x="92710" y="15240"/>
                    <a:pt x="92710" y="43180"/>
                  </a:cubicBezTo>
                  <a:lnTo>
                    <a:pt x="92710" y="116840"/>
                  </a:lnTo>
                  <a:lnTo>
                    <a:pt x="77470" y="116840"/>
                  </a:lnTo>
                  <a:lnTo>
                    <a:pt x="77470" y="101600"/>
                  </a:lnTo>
                  <a:cubicBezTo>
                    <a:pt x="77470" y="95250"/>
                    <a:pt x="77470" y="91440"/>
                    <a:pt x="77470" y="91440"/>
                  </a:cubicBezTo>
                  <a:lnTo>
                    <a:pt x="77470" y="91440"/>
                  </a:lnTo>
                  <a:cubicBezTo>
                    <a:pt x="77470" y="93980"/>
                    <a:pt x="63500" y="118110"/>
                    <a:pt x="35560" y="118110"/>
                  </a:cubicBezTo>
                  <a:cubicBezTo>
                    <a:pt x="7620" y="118110"/>
                    <a:pt x="0" y="105410"/>
                    <a:pt x="0" y="85090"/>
                  </a:cubicBezTo>
                  <a:cubicBezTo>
                    <a:pt x="0" y="57150"/>
                    <a:pt x="29210" y="43180"/>
                    <a:pt x="76200" y="49530"/>
                  </a:cubicBezTo>
                  <a:lnTo>
                    <a:pt x="76200" y="41910"/>
                  </a:lnTo>
                  <a:cubicBezTo>
                    <a:pt x="76200" y="20320"/>
                    <a:pt x="63500" y="12700"/>
                    <a:pt x="44450" y="12700"/>
                  </a:cubicBezTo>
                  <a:cubicBezTo>
                    <a:pt x="25400" y="12700"/>
                    <a:pt x="13970" y="17780"/>
                    <a:pt x="6350" y="22860"/>
                  </a:cubicBezTo>
                  <a:lnTo>
                    <a:pt x="6350" y="6350"/>
                  </a:lnTo>
                  <a:close/>
                  <a:moveTo>
                    <a:pt x="76200" y="63500"/>
                  </a:moveTo>
                  <a:cubicBezTo>
                    <a:pt x="36830" y="57150"/>
                    <a:pt x="16510" y="67310"/>
                    <a:pt x="16510" y="86360"/>
                  </a:cubicBezTo>
                  <a:cubicBezTo>
                    <a:pt x="16510" y="105410"/>
                    <a:pt x="24130" y="105410"/>
                    <a:pt x="38100" y="105410"/>
                  </a:cubicBezTo>
                  <a:cubicBezTo>
                    <a:pt x="59690" y="105410"/>
                    <a:pt x="76200" y="83820"/>
                    <a:pt x="76200" y="635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 285">
              <a:extLst>
                <a:ext uri="{FF2B5EF4-FFF2-40B4-BE49-F238E27FC236}">
                  <a16:creationId xmlns:a16="http://schemas.microsoft.com/office/drawing/2014/main" id="{4604D3BC-B32C-F5B5-351E-F86F978C9BF0}"/>
                </a:ext>
              </a:extLst>
            </p:cNvPr>
            <p:cNvSpPr/>
            <p:nvPr/>
          </p:nvSpPr>
          <p:spPr>
            <a:xfrm>
              <a:off x="4244340" y="2613660"/>
              <a:ext cx="99059" cy="116839"/>
            </a:xfrm>
            <a:custGeom>
              <a:avLst/>
              <a:gdLst>
                <a:gd name="connsiteX0" fmla="*/ 15240 w 99059"/>
                <a:gd name="connsiteY0" fmla="*/ 2540 h 116839"/>
                <a:gd name="connsiteX1" fmla="*/ 15240 w 99059"/>
                <a:gd name="connsiteY1" fmla="*/ 20320 h 116839"/>
                <a:gd name="connsiteX2" fmla="*/ 15240 w 99059"/>
                <a:gd name="connsiteY2" fmla="*/ 29210 h 116839"/>
                <a:gd name="connsiteX3" fmla="*/ 15240 w 99059"/>
                <a:gd name="connsiteY3" fmla="*/ 29210 h 116839"/>
                <a:gd name="connsiteX4" fmla="*/ 60960 w 99059"/>
                <a:gd name="connsiteY4" fmla="*/ 0 h 116839"/>
                <a:gd name="connsiteX5" fmla="*/ 99060 w 99059"/>
                <a:gd name="connsiteY5" fmla="*/ 44450 h 116839"/>
                <a:gd name="connsiteX6" fmla="*/ 99060 w 99059"/>
                <a:gd name="connsiteY6" fmla="*/ 116840 h 116839"/>
                <a:gd name="connsiteX7" fmla="*/ 82550 w 99059"/>
                <a:gd name="connsiteY7" fmla="*/ 116840 h 116839"/>
                <a:gd name="connsiteX8" fmla="*/ 82550 w 99059"/>
                <a:gd name="connsiteY8" fmla="*/ 48260 h 116839"/>
                <a:gd name="connsiteX9" fmla="*/ 58420 w 99059"/>
                <a:gd name="connsiteY9" fmla="*/ 15240 h 116839"/>
                <a:gd name="connsiteX10" fmla="*/ 16510 w 99059"/>
                <a:gd name="connsiteY10" fmla="*/ 60960 h 116839"/>
                <a:gd name="connsiteX11" fmla="*/ 16510 w 99059"/>
                <a:gd name="connsiteY11" fmla="*/ 116840 h 116839"/>
                <a:gd name="connsiteX12" fmla="*/ 0 w 99059"/>
                <a:gd name="connsiteY12" fmla="*/ 116840 h 116839"/>
                <a:gd name="connsiteX13" fmla="*/ 0 w 99059"/>
                <a:gd name="connsiteY13" fmla="*/ 2540 h 116839"/>
                <a:gd name="connsiteX14" fmla="*/ 16510 w 99059"/>
                <a:gd name="connsiteY14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9059" h="116839">
                  <a:moveTo>
                    <a:pt x="15240" y="2540"/>
                  </a:moveTo>
                  <a:lnTo>
                    <a:pt x="15240" y="20320"/>
                  </a:lnTo>
                  <a:cubicBezTo>
                    <a:pt x="15240" y="25400"/>
                    <a:pt x="15240" y="29210"/>
                    <a:pt x="15240" y="29210"/>
                  </a:cubicBezTo>
                  <a:lnTo>
                    <a:pt x="15240" y="29210"/>
                  </a:lnTo>
                  <a:cubicBezTo>
                    <a:pt x="19050" y="19050"/>
                    <a:pt x="34290" y="0"/>
                    <a:pt x="60960" y="0"/>
                  </a:cubicBezTo>
                  <a:cubicBezTo>
                    <a:pt x="87630" y="0"/>
                    <a:pt x="99060" y="17780"/>
                    <a:pt x="99060" y="44450"/>
                  </a:cubicBezTo>
                  <a:lnTo>
                    <a:pt x="99060" y="116840"/>
                  </a:lnTo>
                  <a:lnTo>
                    <a:pt x="82550" y="116840"/>
                  </a:lnTo>
                  <a:lnTo>
                    <a:pt x="82550" y="48260"/>
                  </a:lnTo>
                  <a:cubicBezTo>
                    <a:pt x="82550" y="30480"/>
                    <a:pt x="80010" y="15240"/>
                    <a:pt x="58420" y="15240"/>
                  </a:cubicBezTo>
                  <a:cubicBezTo>
                    <a:pt x="36830" y="15240"/>
                    <a:pt x="16510" y="34290"/>
                    <a:pt x="16510" y="60960"/>
                  </a:cubicBezTo>
                  <a:lnTo>
                    <a:pt x="1651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1651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 286">
              <a:extLst>
                <a:ext uri="{FF2B5EF4-FFF2-40B4-BE49-F238E27FC236}">
                  <a16:creationId xmlns:a16="http://schemas.microsoft.com/office/drawing/2014/main" id="{6CCFF976-4F69-9616-DDD7-AB30E2B86AD9}"/>
                </a:ext>
              </a:extLst>
            </p:cNvPr>
            <p:cNvSpPr/>
            <p:nvPr/>
          </p:nvSpPr>
          <p:spPr>
            <a:xfrm>
              <a:off x="4373879" y="2566670"/>
              <a:ext cx="110490" cy="166369"/>
            </a:xfrm>
            <a:custGeom>
              <a:avLst/>
              <a:gdLst>
                <a:gd name="connsiteX0" fmla="*/ 110490 w 110490"/>
                <a:gd name="connsiteY0" fmla="*/ 163830 h 166369"/>
                <a:gd name="connsiteX1" fmla="*/ 95250 w 110490"/>
                <a:gd name="connsiteY1" fmla="*/ 163830 h 166369"/>
                <a:gd name="connsiteX2" fmla="*/ 95250 w 110490"/>
                <a:gd name="connsiteY2" fmla="*/ 149860 h 166369"/>
                <a:gd name="connsiteX3" fmla="*/ 95250 w 110490"/>
                <a:gd name="connsiteY3" fmla="*/ 140970 h 166369"/>
                <a:gd name="connsiteX4" fmla="*/ 95250 w 110490"/>
                <a:gd name="connsiteY4" fmla="*/ 140970 h 166369"/>
                <a:gd name="connsiteX5" fmla="*/ 53340 w 110490"/>
                <a:gd name="connsiteY5" fmla="*/ 166370 h 166369"/>
                <a:gd name="connsiteX6" fmla="*/ 0 w 110490"/>
                <a:gd name="connsiteY6" fmla="*/ 106680 h 166369"/>
                <a:gd name="connsiteX7" fmla="*/ 53340 w 110490"/>
                <a:gd name="connsiteY7" fmla="*/ 46990 h 166369"/>
                <a:gd name="connsiteX8" fmla="*/ 93980 w 110490"/>
                <a:gd name="connsiteY8" fmla="*/ 71120 h 166369"/>
                <a:gd name="connsiteX9" fmla="*/ 93980 w 110490"/>
                <a:gd name="connsiteY9" fmla="*/ 71120 h 166369"/>
                <a:gd name="connsiteX10" fmla="*/ 93980 w 110490"/>
                <a:gd name="connsiteY10" fmla="*/ 62230 h 166369"/>
                <a:gd name="connsiteX11" fmla="*/ 93980 w 110490"/>
                <a:gd name="connsiteY11" fmla="*/ 0 h 166369"/>
                <a:gd name="connsiteX12" fmla="*/ 110490 w 110490"/>
                <a:gd name="connsiteY12" fmla="*/ 0 h 166369"/>
                <a:gd name="connsiteX13" fmla="*/ 110490 w 110490"/>
                <a:gd name="connsiteY13" fmla="*/ 165100 h 166369"/>
                <a:gd name="connsiteX14" fmla="*/ 16510 w 110490"/>
                <a:gd name="connsiteY14" fmla="*/ 106680 h 166369"/>
                <a:gd name="connsiteX15" fmla="*/ 54610 w 110490"/>
                <a:gd name="connsiteY15" fmla="*/ 151130 h 166369"/>
                <a:gd name="connsiteX16" fmla="*/ 92710 w 110490"/>
                <a:gd name="connsiteY16" fmla="*/ 106680 h 166369"/>
                <a:gd name="connsiteX17" fmla="*/ 54610 w 110490"/>
                <a:gd name="connsiteY17" fmla="*/ 62230 h 166369"/>
                <a:gd name="connsiteX18" fmla="*/ 16510 w 110490"/>
                <a:gd name="connsiteY18" fmla="*/ 10668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0490" h="166369">
                  <a:moveTo>
                    <a:pt x="110490" y="163830"/>
                  </a:moveTo>
                  <a:lnTo>
                    <a:pt x="95250" y="163830"/>
                  </a:lnTo>
                  <a:lnTo>
                    <a:pt x="95250" y="149860"/>
                  </a:lnTo>
                  <a:cubicBezTo>
                    <a:pt x="95250" y="144780"/>
                    <a:pt x="95250" y="140970"/>
                    <a:pt x="95250" y="140970"/>
                  </a:cubicBezTo>
                  <a:lnTo>
                    <a:pt x="95250" y="140970"/>
                  </a:lnTo>
                  <a:cubicBezTo>
                    <a:pt x="88900" y="153670"/>
                    <a:pt x="72390" y="166370"/>
                    <a:pt x="53340" y="166370"/>
                  </a:cubicBezTo>
                  <a:cubicBezTo>
                    <a:pt x="22860" y="166370"/>
                    <a:pt x="0" y="140970"/>
                    <a:pt x="0" y="106680"/>
                  </a:cubicBezTo>
                  <a:cubicBezTo>
                    <a:pt x="0" y="72390"/>
                    <a:pt x="22860" y="46990"/>
                    <a:pt x="53340" y="46990"/>
                  </a:cubicBezTo>
                  <a:cubicBezTo>
                    <a:pt x="83820" y="46990"/>
                    <a:pt x="87630" y="58420"/>
                    <a:pt x="93980" y="71120"/>
                  </a:cubicBezTo>
                  <a:lnTo>
                    <a:pt x="93980" y="71120"/>
                  </a:lnTo>
                  <a:cubicBezTo>
                    <a:pt x="93980" y="71120"/>
                    <a:pt x="93980" y="67310"/>
                    <a:pt x="93980" y="62230"/>
                  </a:cubicBezTo>
                  <a:lnTo>
                    <a:pt x="93980" y="0"/>
                  </a:lnTo>
                  <a:lnTo>
                    <a:pt x="110490" y="0"/>
                  </a:lnTo>
                  <a:lnTo>
                    <a:pt x="110490" y="165100"/>
                  </a:lnTo>
                  <a:close/>
                  <a:moveTo>
                    <a:pt x="16510" y="106680"/>
                  </a:moveTo>
                  <a:cubicBezTo>
                    <a:pt x="16510" y="132080"/>
                    <a:pt x="31750" y="151130"/>
                    <a:pt x="54610" y="151130"/>
                  </a:cubicBezTo>
                  <a:cubicBezTo>
                    <a:pt x="77470" y="151130"/>
                    <a:pt x="92710" y="137160"/>
                    <a:pt x="92710" y="106680"/>
                  </a:cubicBezTo>
                  <a:cubicBezTo>
                    <a:pt x="92710" y="76200"/>
                    <a:pt x="72390" y="62230"/>
                    <a:pt x="54610" y="62230"/>
                  </a:cubicBezTo>
                  <a:cubicBezTo>
                    <a:pt x="36830" y="62230"/>
                    <a:pt x="16510" y="81280"/>
                    <a:pt x="16510" y="1066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C2724259-9D98-AE3F-2FF0-3117565AF6EF}"/>
                </a:ext>
              </a:extLst>
            </p:cNvPr>
            <p:cNvSpPr/>
            <p:nvPr/>
          </p:nvSpPr>
          <p:spPr>
            <a:xfrm>
              <a:off x="4591050" y="2565400"/>
              <a:ext cx="102870" cy="165100"/>
            </a:xfrm>
            <a:custGeom>
              <a:avLst/>
              <a:gdLst>
                <a:gd name="connsiteX0" fmla="*/ 17780 w 102870"/>
                <a:gd name="connsiteY0" fmla="*/ 97790 h 165100"/>
                <a:gd name="connsiteX1" fmla="*/ 17780 w 102870"/>
                <a:gd name="connsiteY1" fmla="*/ 165100 h 165100"/>
                <a:gd name="connsiteX2" fmla="*/ 0 w 102870"/>
                <a:gd name="connsiteY2" fmla="*/ 165100 h 165100"/>
                <a:gd name="connsiteX3" fmla="*/ 0 w 102870"/>
                <a:gd name="connsiteY3" fmla="*/ 0 h 165100"/>
                <a:gd name="connsiteX4" fmla="*/ 48260 w 102870"/>
                <a:gd name="connsiteY4" fmla="*/ 0 h 165100"/>
                <a:gd name="connsiteX5" fmla="*/ 102870 w 102870"/>
                <a:gd name="connsiteY5" fmla="*/ 49530 h 165100"/>
                <a:gd name="connsiteX6" fmla="*/ 48260 w 102870"/>
                <a:gd name="connsiteY6" fmla="*/ 99060 h 165100"/>
                <a:gd name="connsiteX7" fmla="*/ 17780 w 102870"/>
                <a:gd name="connsiteY7" fmla="*/ 99060 h 165100"/>
                <a:gd name="connsiteX8" fmla="*/ 17780 w 102870"/>
                <a:gd name="connsiteY8" fmla="*/ 15240 h 165100"/>
                <a:gd name="connsiteX9" fmla="*/ 17780 w 102870"/>
                <a:gd name="connsiteY9" fmla="*/ 83820 h 165100"/>
                <a:gd name="connsiteX10" fmla="*/ 48260 w 102870"/>
                <a:gd name="connsiteY10" fmla="*/ 83820 h 165100"/>
                <a:gd name="connsiteX11" fmla="*/ 85090 w 102870"/>
                <a:gd name="connsiteY11" fmla="*/ 49530 h 165100"/>
                <a:gd name="connsiteX12" fmla="*/ 46990 w 102870"/>
                <a:gd name="connsiteY12" fmla="*/ 15240 h 165100"/>
                <a:gd name="connsiteX13" fmla="*/ 17780 w 102870"/>
                <a:gd name="connsiteY13" fmla="*/ 1524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2870" h="165100">
                  <a:moveTo>
                    <a:pt x="17780" y="97790"/>
                  </a:moveTo>
                  <a:lnTo>
                    <a:pt x="17780" y="165100"/>
                  </a:lnTo>
                  <a:lnTo>
                    <a:pt x="0" y="165100"/>
                  </a:lnTo>
                  <a:lnTo>
                    <a:pt x="0" y="0"/>
                  </a:lnTo>
                  <a:lnTo>
                    <a:pt x="48260" y="0"/>
                  </a:lnTo>
                  <a:cubicBezTo>
                    <a:pt x="82550" y="0"/>
                    <a:pt x="102870" y="17780"/>
                    <a:pt x="102870" y="49530"/>
                  </a:cubicBezTo>
                  <a:cubicBezTo>
                    <a:pt x="102870" y="81280"/>
                    <a:pt x="82550" y="99060"/>
                    <a:pt x="48260" y="99060"/>
                  </a:cubicBezTo>
                  <a:lnTo>
                    <a:pt x="17780" y="99060"/>
                  </a:lnTo>
                  <a:close/>
                  <a:moveTo>
                    <a:pt x="17780" y="15240"/>
                  </a:moveTo>
                  <a:lnTo>
                    <a:pt x="17780" y="83820"/>
                  </a:lnTo>
                  <a:lnTo>
                    <a:pt x="48260" y="83820"/>
                  </a:lnTo>
                  <a:cubicBezTo>
                    <a:pt x="71120" y="83820"/>
                    <a:pt x="85090" y="71120"/>
                    <a:pt x="85090" y="49530"/>
                  </a:cubicBezTo>
                  <a:cubicBezTo>
                    <a:pt x="85090" y="27940"/>
                    <a:pt x="71120" y="15240"/>
                    <a:pt x="46990" y="15240"/>
                  </a:cubicBezTo>
                  <a:lnTo>
                    <a:pt x="17780" y="152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 288">
              <a:extLst>
                <a:ext uri="{FF2B5EF4-FFF2-40B4-BE49-F238E27FC236}">
                  <a16:creationId xmlns:a16="http://schemas.microsoft.com/office/drawing/2014/main" id="{CCBF4D63-CA3E-E0CF-2F35-43FA9A3F0C4F}"/>
                </a:ext>
              </a:extLst>
            </p:cNvPr>
            <p:cNvSpPr/>
            <p:nvPr/>
          </p:nvSpPr>
          <p:spPr>
            <a:xfrm>
              <a:off x="4719320" y="2616200"/>
              <a:ext cx="99059" cy="116839"/>
            </a:xfrm>
            <a:custGeom>
              <a:avLst/>
              <a:gdLst>
                <a:gd name="connsiteX0" fmla="*/ 1270 w 99059"/>
                <a:gd name="connsiteY0" fmla="*/ 0 h 116839"/>
                <a:gd name="connsiteX1" fmla="*/ 17780 w 99059"/>
                <a:gd name="connsiteY1" fmla="*/ 0 h 116839"/>
                <a:gd name="connsiteX2" fmla="*/ 17780 w 99059"/>
                <a:gd name="connsiteY2" fmla="*/ 68580 h 116839"/>
                <a:gd name="connsiteX3" fmla="*/ 41910 w 99059"/>
                <a:gd name="connsiteY3" fmla="*/ 101600 h 116839"/>
                <a:gd name="connsiteX4" fmla="*/ 82550 w 99059"/>
                <a:gd name="connsiteY4" fmla="*/ 55880 h 116839"/>
                <a:gd name="connsiteX5" fmla="*/ 82550 w 99059"/>
                <a:gd name="connsiteY5" fmla="*/ 0 h 116839"/>
                <a:gd name="connsiteX6" fmla="*/ 99060 w 99059"/>
                <a:gd name="connsiteY6" fmla="*/ 0 h 116839"/>
                <a:gd name="connsiteX7" fmla="*/ 99060 w 99059"/>
                <a:gd name="connsiteY7" fmla="*/ 114300 h 116839"/>
                <a:gd name="connsiteX8" fmla="*/ 82550 w 99059"/>
                <a:gd name="connsiteY8" fmla="*/ 114300 h 116839"/>
                <a:gd name="connsiteX9" fmla="*/ 82550 w 99059"/>
                <a:gd name="connsiteY9" fmla="*/ 96520 h 116839"/>
                <a:gd name="connsiteX10" fmla="*/ 82550 w 99059"/>
                <a:gd name="connsiteY10" fmla="*/ 87630 h 116839"/>
                <a:gd name="connsiteX11" fmla="*/ 82550 w 99059"/>
                <a:gd name="connsiteY11" fmla="*/ 87630 h 116839"/>
                <a:gd name="connsiteX12" fmla="*/ 38100 w 99059"/>
                <a:gd name="connsiteY12" fmla="*/ 116840 h 116839"/>
                <a:gd name="connsiteX13" fmla="*/ 0 w 99059"/>
                <a:gd name="connsiteY13" fmla="*/ 72390 h 116839"/>
                <a:gd name="connsiteX14" fmla="*/ 0 w 99059"/>
                <a:gd name="connsiteY14" fmla="*/ 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9059" h="116839">
                  <a:moveTo>
                    <a:pt x="1270" y="0"/>
                  </a:moveTo>
                  <a:lnTo>
                    <a:pt x="17780" y="0"/>
                  </a:lnTo>
                  <a:lnTo>
                    <a:pt x="17780" y="68580"/>
                  </a:lnTo>
                  <a:cubicBezTo>
                    <a:pt x="17780" y="86360"/>
                    <a:pt x="20320" y="101600"/>
                    <a:pt x="41910" y="101600"/>
                  </a:cubicBezTo>
                  <a:cubicBezTo>
                    <a:pt x="63500" y="101600"/>
                    <a:pt x="82550" y="81280"/>
                    <a:pt x="82550" y="55880"/>
                  </a:cubicBezTo>
                  <a:lnTo>
                    <a:pt x="82550" y="0"/>
                  </a:lnTo>
                  <a:lnTo>
                    <a:pt x="99060" y="0"/>
                  </a:lnTo>
                  <a:lnTo>
                    <a:pt x="99060" y="114300"/>
                  </a:lnTo>
                  <a:lnTo>
                    <a:pt x="82550" y="114300"/>
                  </a:lnTo>
                  <a:lnTo>
                    <a:pt x="82550" y="96520"/>
                  </a:lnTo>
                  <a:cubicBezTo>
                    <a:pt x="82550" y="91440"/>
                    <a:pt x="82550" y="87630"/>
                    <a:pt x="82550" y="87630"/>
                  </a:cubicBezTo>
                  <a:lnTo>
                    <a:pt x="82550" y="87630"/>
                  </a:lnTo>
                  <a:cubicBezTo>
                    <a:pt x="78740" y="97790"/>
                    <a:pt x="63500" y="116840"/>
                    <a:pt x="38100" y="116840"/>
                  </a:cubicBezTo>
                  <a:cubicBezTo>
                    <a:pt x="12700" y="116840"/>
                    <a:pt x="0" y="100330"/>
                    <a:pt x="0" y="723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 289">
              <a:extLst>
                <a:ext uri="{FF2B5EF4-FFF2-40B4-BE49-F238E27FC236}">
                  <a16:creationId xmlns:a16="http://schemas.microsoft.com/office/drawing/2014/main" id="{D72F77FC-7B51-EBED-E2C6-1FA8F3CC1687}"/>
                </a:ext>
              </a:extLst>
            </p:cNvPr>
            <p:cNvSpPr/>
            <p:nvPr/>
          </p:nvSpPr>
          <p:spPr>
            <a:xfrm>
              <a:off x="4861559" y="2564129"/>
              <a:ext cx="111760" cy="167640"/>
            </a:xfrm>
            <a:custGeom>
              <a:avLst/>
              <a:gdLst>
                <a:gd name="connsiteX0" fmla="*/ 2540 w 111760"/>
                <a:gd name="connsiteY0" fmla="*/ 1270 h 167640"/>
                <a:gd name="connsiteX1" fmla="*/ 19050 w 111760"/>
                <a:gd name="connsiteY1" fmla="*/ 1270 h 167640"/>
                <a:gd name="connsiteX2" fmla="*/ 19050 w 111760"/>
                <a:gd name="connsiteY2" fmla="*/ 63500 h 167640"/>
                <a:gd name="connsiteX3" fmla="*/ 19050 w 111760"/>
                <a:gd name="connsiteY3" fmla="*/ 72390 h 167640"/>
                <a:gd name="connsiteX4" fmla="*/ 19050 w 111760"/>
                <a:gd name="connsiteY4" fmla="*/ 72390 h 167640"/>
                <a:gd name="connsiteX5" fmla="*/ 59690 w 111760"/>
                <a:gd name="connsiteY5" fmla="*/ 48260 h 167640"/>
                <a:gd name="connsiteX6" fmla="*/ 111760 w 111760"/>
                <a:gd name="connsiteY6" fmla="*/ 107950 h 167640"/>
                <a:gd name="connsiteX7" fmla="*/ 58420 w 111760"/>
                <a:gd name="connsiteY7" fmla="*/ 167640 h 167640"/>
                <a:gd name="connsiteX8" fmla="*/ 16510 w 111760"/>
                <a:gd name="connsiteY8" fmla="*/ 142240 h 167640"/>
                <a:gd name="connsiteX9" fmla="*/ 16510 w 111760"/>
                <a:gd name="connsiteY9" fmla="*/ 142240 h 167640"/>
                <a:gd name="connsiteX10" fmla="*/ 16510 w 111760"/>
                <a:gd name="connsiteY10" fmla="*/ 151130 h 167640"/>
                <a:gd name="connsiteX11" fmla="*/ 16510 w 111760"/>
                <a:gd name="connsiteY11" fmla="*/ 165100 h 167640"/>
                <a:gd name="connsiteX12" fmla="*/ 0 w 111760"/>
                <a:gd name="connsiteY12" fmla="*/ 165100 h 167640"/>
                <a:gd name="connsiteX13" fmla="*/ 0 w 111760"/>
                <a:gd name="connsiteY13" fmla="*/ 0 h 167640"/>
                <a:gd name="connsiteX14" fmla="*/ 20320 w 111760"/>
                <a:gd name="connsiteY14" fmla="*/ 109220 h 167640"/>
                <a:gd name="connsiteX15" fmla="*/ 59690 w 111760"/>
                <a:gd name="connsiteY15" fmla="*/ 153670 h 167640"/>
                <a:gd name="connsiteX16" fmla="*/ 97790 w 111760"/>
                <a:gd name="connsiteY16" fmla="*/ 109220 h 167640"/>
                <a:gd name="connsiteX17" fmla="*/ 59690 w 111760"/>
                <a:gd name="connsiteY17" fmla="*/ 64770 h 167640"/>
                <a:gd name="connsiteX18" fmla="*/ 20320 w 111760"/>
                <a:gd name="connsiteY18" fmla="*/ 10922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1760" h="167640">
                  <a:moveTo>
                    <a:pt x="2540" y="1270"/>
                  </a:moveTo>
                  <a:lnTo>
                    <a:pt x="19050" y="1270"/>
                  </a:lnTo>
                  <a:lnTo>
                    <a:pt x="19050" y="63500"/>
                  </a:lnTo>
                  <a:cubicBezTo>
                    <a:pt x="19050" y="69850"/>
                    <a:pt x="19050" y="72390"/>
                    <a:pt x="19050" y="72390"/>
                  </a:cubicBezTo>
                  <a:lnTo>
                    <a:pt x="19050" y="72390"/>
                  </a:lnTo>
                  <a:cubicBezTo>
                    <a:pt x="25400" y="59690"/>
                    <a:pt x="40640" y="48260"/>
                    <a:pt x="59690" y="48260"/>
                  </a:cubicBezTo>
                  <a:cubicBezTo>
                    <a:pt x="90170" y="48260"/>
                    <a:pt x="111760" y="72390"/>
                    <a:pt x="111760" y="107950"/>
                  </a:cubicBezTo>
                  <a:cubicBezTo>
                    <a:pt x="111760" y="143510"/>
                    <a:pt x="88900" y="167640"/>
                    <a:pt x="58420" y="167640"/>
                  </a:cubicBezTo>
                  <a:cubicBezTo>
                    <a:pt x="27940" y="167640"/>
                    <a:pt x="22860" y="154940"/>
                    <a:pt x="16510" y="142240"/>
                  </a:cubicBezTo>
                  <a:lnTo>
                    <a:pt x="16510" y="142240"/>
                  </a:lnTo>
                  <a:cubicBezTo>
                    <a:pt x="16510" y="142240"/>
                    <a:pt x="16510" y="146050"/>
                    <a:pt x="16510" y="151130"/>
                  </a:cubicBezTo>
                  <a:lnTo>
                    <a:pt x="16510" y="165100"/>
                  </a:lnTo>
                  <a:lnTo>
                    <a:pt x="0" y="165100"/>
                  </a:lnTo>
                  <a:lnTo>
                    <a:pt x="0" y="0"/>
                  </a:lnTo>
                  <a:close/>
                  <a:moveTo>
                    <a:pt x="20320" y="109220"/>
                  </a:moveTo>
                  <a:cubicBezTo>
                    <a:pt x="20320" y="140970"/>
                    <a:pt x="40640" y="153670"/>
                    <a:pt x="59690" y="153670"/>
                  </a:cubicBezTo>
                  <a:cubicBezTo>
                    <a:pt x="78740" y="153670"/>
                    <a:pt x="97790" y="134620"/>
                    <a:pt x="97790" y="109220"/>
                  </a:cubicBezTo>
                  <a:cubicBezTo>
                    <a:pt x="97790" y="83820"/>
                    <a:pt x="82550" y="64770"/>
                    <a:pt x="59690" y="64770"/>
                  </a:cubicBezTo>
                  <a:cubicBezTo>
                    <a:pt x="36830" y="64770"/>
                    <a:pt x="20320" y="78740"/>
                    <a:pt x="20320" y="1092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 290">
              <a:extLst>
                <a:ext uri="{FF2B5EF4-FFF2-40B4-BE49-F238E27FC236}">
                  <a16:creationId xmlns:a16="http://schemas.microsoft.com/office/drawing/2014/main" id="{CA42B5B2-0B32-D5A4-ED55-88EA4495BE57}"/>
                </a:ext>
              </a:extLst>
            </p:cNvPr>
            <p:cNvSpPr/>
            <p:nvPr/>
          </p:nvSpPr>
          <p:spPr>
            <a:xfrm>
              <a:off x="5010150" y="2565400"/>
              <a:ext cx="40640" cy="168910"/>
            </a:xfrm>
            <a:custGeom>
              <a:avLst/>
              <a:gdLst>
                <a:gd name="connsiteX0" fmla="*/ 0 w 40640"/>
                <a:gd name="connsiteY0" fmla="*/ 0 h 168910"/>
                <a:gd name="connsiteX1" fmla="*/ 16510 w 40640"/>
                <a:gd name="connsiteY1" fmla="*/ 0 h 168910"/>
                <a:gd name="connsiteX2" fmla="*/ 16510 w 40640"/>
                <a:gd name="connsiteY2" fmla="*/ 133350 h 168910"/>
                <a:gd name="connsiteX3" fmla="*/ 30480 w 40640"/>
                <a:gd name="connsiteY3" fmla="*/ 152400 h 168910"/>
                <a:gd name="connsiteX4" fmla="*/ 40640 w 40640"/>
                <a:gd name="connsiteY4" fmla="*/ 152400 h 168910"/>
                <a:gd name="connsiteX5" fmla="*/ 40640 w 40640"/>
                <a:gd name="connsiteY5" fmla="*/ 167640 h 168910"/>
                <a:gd name="connsiteX6" fmla="*/ 27940 w 40640"/>
                <a:gd name="connsiteY6" fmla="*/ 168910 h 168910"/>
                <a:gd name="connsiteX7" fmla="*/ 1270 w 40640"/>
                <a:gd name="connsiteY7" fmla="*/ 138430 h 168910"/>
                <a:gd name="connsiteX8" fmla="*/ 1270 w 40640"/>
                <a:gd name="connsiteY8" fmla="*/ 1270 h 168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40" h="168910">
                  <a:moveTo>
                    <a:pt x="0" y="0"/>
                  </a:moveTo>
                  <a:lnTo>
                    <a:pt x="16510" y="0"/>
                  </a:lnTo>
                  <a:lnTo>
                    <a:pt x="16510" y="133350"/>
                  </a:lnTo>
                  <a:cubicBezTo>
                    <a:pt x="16510" y="146050"/>
                    <a:pt x="20320" y="152400"/>
                    <a:pt x="30480" y="152400"/>
                  </a:cubicBezTo>
                  <a:cubicBezTo>
                    <a:pt x="40640" y="152400"/>
                    <a:pt x="39370" y="152400"/>
                    <a:pt x="40640" y="152400"/>
                  </a:cubicBezTo>
                  <a:lnTo>
                    <a:pt x="40640" y="167640"/>
                  </a:lnTo>
                  <a:cubicBezTo>
                    <a:pt x="40640" y="167640"/>
                    <a:pt x="34290" y="168910"/>
                    <a:pt x="27940" y="168910"/>
                  </a:cubicBezTo>
                  <a:cubicBezTo>
                    <a:pt x="11430" y="168910"/>
                    <a:pt x="1270" y="160020"/>
                    <a:pt x="1270" y="138430"/>
                  </a:cubicBezTo>
                  <a:lnTo>
                    <a:pt x="127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 291">
              <a:extLst>
                <a:ext uri="{FF2B5EF4-FFF2-40B4-BE49-F238E27FC236}">
                  <a16:creationId xmlns:a16="http://schemas.microsoft.com/office/drawing/2014/main" id="{B0479653-FF74-AEA5-0687-B0E11AA5B387}"/>
                </a:ext>
              </a:extLst>
            </p:cNvPr>
            <p:cNvSpPr/>
            <p:nvPr/>
          </p:nvSpPr>
          <p:spPr>
            <a:xfrm>
              <a:off x="5076190" y="2571750"/>
              <a:ext cx="22859" cy="158750"/>
            </a:xfrm>
            <a:custGeom>
              <a:avLst/>
              <a:gdLst>
                <a:gd name="connsiteX0" fmla="*/ 11430 w 22859"/>
                <a:gd name="connsiteY0" fmla="*/ 0 h 158750"/>
                <a:gd name="connsiteX1" fmla="*/ 22860 w 22859"/>
                <a:gd name="connsiteY1" fmla="*/ 11430 h 158750"/>
                <a:gd name="connsiteX2" fmla="*/ 11430 w 22859"/>
                <a:gd name="connsiteY2" fmla="*/ 22860 h 158750"/>
                <a:gd name="connsiteX3" fmla="*/ 0 w 22859"/>
                <a:gd name="connsiteY3" fmla="*/ 11430 h 158750"/>
                <a:gd name="connsiteX4" fmla="*/ 11430 w 22859"/>
                <a:gd name="connsiteY4" fmla="*/ 0 h 158750"/>
                <a:gd name="connsiteX5" fmla="*/ 19050 w 22859"/>
                <a:gd name="connsiteY5" fmla="*/ 44450 h 158750"/>
                <a:gd name="connsiteX6" fmla="*/ 19050 w 22859"/>
                <a:gd name="connsiteY6" fmla="*/ 158750 h 158750"/>
                <a:gd name="connsiteX7" fmla="*/ 2540 w 22859"/>
                <a:gd name="connsiteY7" fmla="*/ 158750 h 158750"/>
                <a:gd name="connsiteX8" fmla="*/ 2540 w 22859"/>
                <a:gd name="connsiteY8" fmla="*/ 44450 h 158750"/>
                <a:gd name="connsiteX9" fmla="*/ 19050 w 22859"/>
                <a:gd name="connsiteY9" fmla="*/ 44450 h 15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59" h="158750">
                  <a:moveTo>
                    <a:pt x="11430" y="0"/>
                  </a:moveTo>
                  <a:cubicBezTo>
                    <a:pt x="17780" y="0"/>
                    <a:pt x="22860" y="5080"/>
                    <a:pt x="22860" y="11430"/>
                  </a:cubicBezTo>
                  <a:cubicBezTo>
                    <a:pt x="22860" y="17780"/>
                    <a:pt x="17780" y="22860"/>
                    <a:pt x="11430" y="22860"/>
                  </a:cubicBezTo>
                  <a:cubicBezTo>
                    <a:pt x="5080" y="22860"/>
                    <a:pt x="0" y="17780"/>
                    <a:pt x="0" y="11430"/>
                  </a:cubicBezTo>
                  <a:cubicBezTo>
                    <a:pt x="0" y="5080"/>
                    <a:pt x="3810" y="0"/>
                    <a:pt x="11430" y="0"/>
                  </a:cubicBezTo>
                  <a:close/>
                  <a:moveTo>
                    <a:pt x="19050" y="44450"/>
                  </a:moveTo>
                  <a:lnTo>
                    <a:pt x="19050" y="158750"/>
                  </a:lnTo>
                  <a:lnTo>
                    <a:pt x="2540" y="158750"/>
                  </a:lnTo>
                  <a:lnTo>
                    <a:pt x="2540" y="44450"/>
                  </a:lnTo>
                  <a:lnTo>
                    <a:pt x="19050" y="444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 292">
              <a:extLst>
                <a:ext uri="{FF2B5EF4-FFF2-40B4-BE49-F238E27FC236}">
                  <a16:creationId xmlns:a16="http://schemas.microsoft.com/office/drawing/2014/main" id="{7C8BD16F-76D1-029D-26A9-9F2DE671042B}"/>
                </a:ext>
              </a:extLst>
            </p:cNvPr>
            <p:cNvSpPr/>
            <p:nvPr/>
          </p:nvSpPr>
          <p:spPr>
            <a:xfrm>
              <a:off x="5132070" y="2613660"/>
              <a:ext cx="95250" cy="119379"/>
            </a:xfrm>
            <a:custGeom>
              <a:avLst/>
              <a:gdLst>
                <a:gd name="connsiteX0" fmla="*/ 59690 w 95250"/>
                <a:gd name="connsiteY0" fmla="*/ 104140 h 119379"/>
                <a:gd name="connsiteX1" fmla="*/ 95250 w 95250"/>
                <a:gd name="connsiteY1" fmla="*/ 93980 h 119379"/>
                <a:gd name="connsiteX2" fmla="*/ 95250 w 95250"/>
                <a:gd name="connsiteY2" fmla="*/ 110490 h 119379"/>
                <a:gd name="connsiteX3" fmla="*/ 58420 w 95250"/>
                <a:gd name="connsiteY3" fmla="*/ 119380 h 119379"/>
                <a:gd name="connsiteX4" fmla="*/ 0 w 95250"/>
                <a:gd name="connsiteY4" fmla="*/ 59690 h 119379"/>
                <a:gd name="connsiteX5" fmla="*/ 58420 w 95250"/>
                <a:gd name="connsiteY5" fmla="*/ 0 h 119379"/>
                <a:gd name="connsiteX6" fmla="*/ 93980 w 95250"/>
                <a:gd name="connsiteY6" fmla="*/ 8890 h 119379"/>
                <a:gd name="connsiteX7" fmla="*/ 93980 w 95250"/>
                <a:gd name="connsiteY7" fmla="*/ 25400 h 119379"/>
                <a:gd name="connsiteX8" fmla="*/ 58420 w 95250"/>
                <a:gd name="connsiteY8" fmla="*/ 15240 h 119379"/>
                <a:gd name="connsiteX9" fmla="*/ 16510 w 95250"/>
                <a:gd name="connsiteY9" fmla="*/ 59690 h 119379"/>
                <a:gd name="connsiteX10" fmla="*/ 58420 w 95250"/>
                <a:gd name="connsiteY10" fmla="*/ 10414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79">
                  <a:moveTo>
                    <a:pt x="59690" y="104140"/>
                  </a:moveTo>
                  <a:cubicBezTo>
                    <a:pt x="76200" y="104140"/>
                    <a:pt x="87630" y="99060"/>
                    <a:pt x="95250" y="93980"/>
                  </a:cubicBezTo>
                  <a:lnTo>
                    <a:pt x="95250" y="110490"/>
                  </a:lnTo>
                  <a:cubicBezTo>
                    <a:pt x="87630" y="114300"/>
                    <a:pt x="76200" y="119380"/>
                    <a:pt x="5842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8420" y="0"/>
                  </a:cubicBezTo>
                  <a:cubicBezTo>
                    <a:pt x="92710" y="0"/>
                    <a:pt x="86360" y="5080"/>
                    <a:pt x="93980" y="8890"/>
                  </a:cubicBezTo>
                  <a:lnTo>
                    <a:pt x="93980" y="25400"/>
                  </a:lnTo>
                  <a:cubicBezTo>
                    <a:pt x="85090" y="20320"/>
                    <a:pt x="74930" y="15240"/>
                    <a:pt x="58420" y="15240"/>
                  </a:cubicBezTo>
                  <a:cubicBezTo>
                    <a:pt x="34290" y="15240"/>
                    <a:pt x="16510" y="34290"/>
                    <a:pt x="16510" y="59690"/>
                  </a:cubicBezTo>
                  <a:cubicBezTo>
                    <a:pt x="16510" y="85090"/>
                    <a:pt x="34290" y="104140"/>
                    <a:pt x="58420" y="1041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 293">
              <a:extLst>
                <a:ext uri="{FF2B5EF4-FFF2-40B4-BE49-F238E27FC236}">
                  <a16:creationId xmlns:a16="http://schemas.microsoft.com/office/drawing/2014/main" id="{9336B5C9-CAD4-4741-D7D0-EB5A94A59A9F}"/>
                </a:ext>
              </a:extLst>
            </p:cNvPr>
            <p:cNvSpPr/>
            <p:nvPr/>
          </p:nvSpPr>
          <p:spPr>
            <a:xfrm>
              <a:off x="5320029" y="2565400"/>
              <a:ext cx="111760" cy="165100"/>
            </a:xfrm>
            <a:custGeom>
              <a:avLst/>
              <a:gdLst>
                <a:gd name="connsiteX0" fmla="*/ 53340 w 111760"/>
                <a:gd name="connsiteY0" fmla="*/ 0 h 165100"/>
                <a:gd name="connsiteX1" fmla="*/ 109220 w 111760"/>
                <a:gd name="connsiteY1" fmla="*/ 49530 h 165100"/>
                <a:gd name="connsiteX2" fmla="*/ 73660 w 111760"/>
                <a:gd name="connsiteY2" fmla="*/ 95250 h 165100"/>
                <a:gd name="connsiteX3" fmla="*/ 111760 w 111760"/>
                <a:gd name="connsiteY3" fmla="*/ 165100 h 165100"/>
                <a:gd name="connsiteX4" fmla="*/ 92710 w 111760"/>
                <a:gd name="connsiteY4" fmla="*/ 165100 h 165100"/>
                <a:gd name="connsiteX5" fmla="*/ 55880 w 111760"/>
                <a:gd name="connsiteY5" fmla="*/ 97790 h 165100"/>
                <a:gd name="connsiteX6" fmla="*/ 17780 w 111760"/>
                <a:gd name="connsiteY6" fmla="*/ 97790 h 165100"/>
                <a:gd name="connsiteX7" fmla="*/ 17780 w 111760"/>
                <a:gd name="connsiteY7" fmla="*/ 165100 h 165100"/>
                <a:gd name="connsiteX8" fmla="*/ 0 w 111760"/>
                <a:gd name="connsiteY8" fmla="*/ 165100 h 165100"/>
                <a:gd name="connsiteX9" fmla="*/ 0 w 111760"/>
                <a:gd name="connsiteY9" fmla="*/ 0 h 165100"/>
                <a:gd name="connsiteX10" fmla="*/ 52070 w 111760"/>
                <a:gd name="connsiteY10" fmla="*/ 0 h 165100"/>
                <a:gd name="connsiteX11" fmla="*/ 19050 w 111760"/>
                <a:gd name="connsiteY11" fmla="*/ 15240 h 165100"/>
                <a:gd name="connsiteX12" fmla="*/ 19050 w 111760"/>
                <a:gd name="connsiteY12" fmla="*/ 83820 h 165100"/>
                <a:gd name="connsiteX13" fmla="*/ 54610 w 111760"/>
                <a:gd name="connsiteY13" fmla="*/ 83820 h 165100"/>
                <a:gd name="connsiteX14" fmla="*/ 92710 w 111760"/>
                <a:gd name="connsiteY14" fmla="*/ 49530 h 165100"/>
                <a:gd name="connsiteX15" fmla="*/ 53340 w 111760"/>
                <a:gd name="connsiteY15" fmla="*/ 15240 h 165100"/>
                <a:gd name="connsiteX16" fmla="*/ 19050 w 111760"/>
                <a:gd name="connsiteY16" fmla="*/ 1524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760" h="165100">
                  <a:moveTo>
                    <a:pt x="53340" y="0"/>
                  </a:moveTo>
                  <a:cubicBezTo>
                    <a:pt x="87630" y="0"/>
                    <a:pt x="109220" y="17780"/>
                    <a:pt x="109220" y="49530"/>
                  </a:cubicBezTo>
                  <a:cubicBezTo>
                    <a:pt x="109220" y="81280"/>
                    <a:pt x="93980" y="90170"/>
                    <a:pt x="73660" y="95250"/>
                  </a:cubicBezTo>
                  <a:lnTo>
                    <a:pt x="111760" y="165100"/>
                  </a:lnTo>
                  <a:lnTo>
                    <a:pt x="92710" y="165100"/>
                  </a:lnTo>
                  <a:lnTo>
                    <a:pt x="55880" y="97790"/>
                  </a:lnTo>
                  <a:lnTo>
                    <a:pt x="17780" y="97790"/>
                  </a:lnTo>
                  <a:lnTo>
                    <a:pt x="17780" y="165100"/>
                  </a:lnTo>
                  <a:lnTo>
                    <a:pt x="0" y="165100"/>
                  </a:lnTo>
                  <a:lnTo>
                    <a:pt x="0" y="0"/>
                  </a:lnTo>
                  <a:lnTo>
                    <a:pt x="52070" y="0"/>
                  </a:lnTo>
                  <a:close/>
                  <a:moveTo>
                    <a:pt x="19050" y="15240"/>
                  </a:moveTo>
                  <a:lnTo>
                    <a:pt x="19050" y="83820"/>
                  </a:lnTo>
                  <a:lnTo>
                    <a:pt x="54610" y="83820"/>
                  </a:lnTo>
                  <a:cubicBezTo>
                    <a:pt x="78740" y="83820"/>
                    <a:pt x="92710" y="71120"/>
                    <a:pt x="92710" y="49530"/>
                  </a:cubicBezTo>
                  <a:cubicBezTo>
                    <a:pt x="92710" y="27940"/>
                    <a:pt x="77470" y="15240"/>
                    <a:pt x="53340" y="15240"/>
                  </a:cubicBezTo>
                  <a:lnTo>
                    <a:pt x="19050" y="152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 294">
              <a:extLst>
                <a:ext uri="{FF2B5EF4-FFF2-40B4-BE49-F238E27FC236}">
                  <a16:creationId xmlns:a16="http://schemas.microsoft.com/office/drawing/2014/main" id="{9F37647D-B5F8-8795-BEA2-89976E5F69A5}"/>
                </a:ext>
              </a:extLst>
            </p:cNvPr>
            <p:cNvSpPr/>
            <p:nvPr/>
          </p:nvSpPr>
          <p:spPr>
            <a:xfrm>
              <a:off x="5452109" y="2613660"/>
              <a:ext cx="107950" cy="119379"/>
            </a:xfrm>
            <a:custGeom>
              <a:avLst/>
              <a:gdLst>
                <a:gd name="connsiteX0" fmla="*/ 107950 w 107950"/>
                <a:gd name="connsiteY0" fmla="*/ 53340 h 119379"/>
                <a:gd name="connsiteX1" fmla="*/ 107950 w 107950"/>
                <a:gd name="connsiteY1" fmla="*/ 62230 h 119379"/>
                <a:gd name="connsiteX2" fmla="*/ 19050 w 107950"/>
                <a:gd name="connsiteY2" fmla="*/ 62230 h 119379"/>
                <a:gd name="connsiteX3" fmla="*/ 60960 w 107950"/>
                <a:gd name="connsiteY3" fmla="*/ 104140 h 119379"/>
                <a:gd name="connsiteX4" fmla="*/ 102870 w 107950"/>
                <a:gd name="connsiteY4" fmla="*/ 92710 h 119379"/>
                <a:gd name="connsiteX5" fmla="*/ 102870 w 107950"/>
                <a:gd name="connsiteY5" fmla="*/ 109220 h 119379"/>
                <a:gd name="connsiteX6" fmla="*/ 5969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6680 w 107950"/>
                <a:gd name="connsiteY9" fmla="*/ 53340 h 119379"/>
                <a:gd name="connsiteX10" fmla="*/ 57150 w 107950"/>
                <a:gd name="connsiteY10" fmla="*/ 13970 h 119379"/>
                <a:gd name="connsiteX11" fmla="*/ 20320 w 107950"/>
                <a:gd name="connsiteY11" fmla="*/ 49530 h 119379"/>
                <a:gd name="connsiteX12" fmla="*/ 91440 w 107950"/>
                <a:gd name="connsiteY12" fmla="*/ 49530 h 119379"/>
                <a:gd name="connsiteX13" fmla="*/ 57150 w 107950"/>
                <a:gd name="connsiteY13" fmla="*/ 139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3340"/>
                  </a:moveTo>
                  <a:cubicBezTo>
                    <a:pt x="107950" y="57150"/>
                    <a:pt x="107950" y="60960"/>
                    <a:pt x="107950" y="62230"/>
                  </a:cubicBezTo>
                  <a:lnTo>
                    <a:pt x="19050" y="62230"/>
                  </a:lnTo>
                  <a:cubicBezTo>
                    <a:pt x="19050" y="87630"/>
                    <a:pt x="36830" y="104140"/>
                    <a:pt x="60960" y="104140"/>
                  </a:cubicBezTo>
                  <a:cubicBezTo>
                    <a:pt x="85090" y="104140"/>
                    <a:pt x="92710" y="100330"/>
                    <a:pt x="102870" y="92710"/>
                  </a:cubicBezTo>
                  <a:lnTo>
                    <a:pt x="102870" y="109220"/>
                  </a:lnTo>
                  <a:cubicBezTo>
                    <a:pt x="92710" y="115570"/>
                    <a:pt x="77470" y="119380"/>
                    <a:pt x="59690" y="119380"/>
                  </a:cubicBezTo>
                  <a:cubicBezTo>
                    <a:pt x="2413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6680" y="25400"/>
                    <a:pt x="106680" y="53340"/>
                  </a:cubicBezTo>
                  <a:close/>
                  <a:moveTo>
                    <a:pt x="57150" y="13970"/>
                  </a:moveTo>
                  <a:cubicBezTo>
                    <a:pt x="35560" y="13970"/>
                    <a:pt x="21590" y="31750"/>
                    <a:pt x="20320" y="49530"/>
                  </a:cubicBezTo>
                  <a:lnTo>
                    <a:pt x="91440" y="49530"/>
                  </a:lnTo>
                  <a:cubicBezTo>
                    <a:pt x="91440" y="31750"/>
                    <a:pt x="80010" y="13970"/>
                    <a:pt x="571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 295">
              <a:extLst>
                <a:ext uri="{FF2B5EF4-FFF2-40B4-BE49-F238E27FC236}">
                  <a16:creationId xmlns:a16="http://schemas.microsoft.com/office/drawing/2014/main" id="{4F6F7CBB-2F89-7909-FD16-B11CB168F8CC}"/>
                </a:ext>
              </a:extLst>
            </p:cNvPr>
            <p:cNvSpPr/>
            <p:nvPr/>
          </p:nvSpPr>
          <p:spPr>
            <a:xfrm>
              <a:off x="5594350" y="2565400"/>
              <a:ext cx="40640" cy="168910"/>
            </a:xfrm>
            <a:custGeom>
              <a:avLst/>
              <a:gdLst>
                <a:gd name="connsiteX0" fmla="*/ 0 w 40640"/>
                <a:gd name="connsiteY0" fmla="*/ 0 h 168910"/>
                <a:gd name="connsiteX1" fmla="*/ 16510 w 40640"/>
                <a:gd name="connsiteY1" fmla="*/ 0 h 168910"/>
                <a:gd name="connsiteX2" fmla="*/ 16510 w 40640"/>
                <a:gd name="connsiteY2" fmla="*/ 133350 h 168910"/>
                <a:gd name="connsiteX3" fmla="*/ 30480 w 40640"/>
                <a:gd name="connsiteY3" fmla="*/ 152400 h 168910"/>
                <a:gd name="connsiteX4" fmla="*/ 40640 w 40640"/>
                <a:gd name="connsiteY4" fmla="*/ 152400 h 168910"/>
                <a:gd name="connsiteX5" fmla="*/ 40640 w 40640"/>
                <a:gd name="connsiteY5" fmla="*/ 167640 h 168910"/>
                <a:gd name="connsiteX6" fmla="*/ 27940 w 40640"/>
                <a:gd name="connsiteY6" fmla="*/ 168910 h 168910"/>
                <a:gd name="connsiteX7" fmla="*/ 1270 w 40640"/>
                <a:gd name="connsiteY7" fmla="*/ 138430 h 168910"/>
                <a:gd name="connsiteX8" fmla="*/ 1270 w 40640"/>
                <a:gd name="connsiteY8" fmla="*/ 1270 h 168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40" h="168910">
                  <a:moveTo>
                    <a:pt x="0" y="0"/>
                  </a:moveTo>
                  <a:lnTo>
                    <a:pt x="16510" y="0"/>
                  </a:lnTo>
                  <a:lnTo>
                    <a:pt x="16510" y="133350"/>
                  </a:lnTo>
                  <a:cubicBezTo>
                    <a:pt x="16510" y="146050"/>
                    <a:pt x="20320" y="152400"/>
                    <a:pt x="30480" y="152400"/>
                  </a:cubicBezTo>
                  <a:cubicBezTo>
                    <a:pt x="40640" y="152400"/>
                    <a:pt x="39370" y="152400"/>
                    <a:pt x="40640" y="152400"/>
                  </a:cubicBezTo>
                  <a:lnTo>
                    <a:pt x="40640" y="167640"/>
                  </a:lnTo>
                  <a:cubicBezTo>
                    <a:pt x="40640" y="167640"/>
                    <a:pt x="34290" y="168910"/>
                    <a:pt x="27940" y="168910"/>
                  </a:cubicBezTo>
                  <a:cubicBezTo>
                    <a:pt x="11430" y="168910"/>
                    <a:pt x="1270" y="160020"/>
                    <a:pt x="1270" y="138430"/>
                  </a:cubicBezTo>
                  <a:lnTo>
                    <a:pt x="127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 296">
              <a:extLst>
                <a:ext uri="{FF2B5EF4-FFF2-40B4-BE49-F238E27FC236}">
                  <a16:creationId xmlns:a16="http://schemas.microsoft.com/office/drawing/2014/main" id="{286AD8C1-8B8A-9C5B-90C4-9EABB61629D5}"/>
                </a:ext>
              </a:extLst>
            </p:cNvPr>
            <p:cNvSpPr/>
            <p:nvPr/>
          </p:nvSpPr>
          <p:spPr>
            <a:xfrm>
              <a:off x="5656579" y="2613660"/>
              <a:ext cx="92710" cy="118110"/>
            </a:xfrm>
            <a:custGeom>
              <a:avLst/>
              <a:gdLst>
                <a:gd name="connsiteX0" fmla="*/ 6350 w 92710"/>
                <a:gd name="connsiteY0" fmla="*/ 8890 h 118110"/>
                <a:gd name="connsiteX1" fmla="*/ 45720 w 92710"/>
                <a:gd name="connsiteY1" fmla="*/ 0 h 118110"/>
                <a:gd name="connsiteX2" fmla="*/ 92710 w 92710"/>
                <a:gd name="connsiteY2" fmla="*/ 43180 h 118110"/>
                <a:gd name="connsiteX3" fmla="*/ 92710 w 92710"/>
                <a:gd name="connsiteY3" fmla="*/ 116840 h 118110"/>
                <a:gd name="connsiteX4" fmla="*/ 77470 w 92710"/>
                <a:gd name="connsiteY4" fmla="*/ 116840 h 118110"/>
                <a:gd name="connsiteX5" fmla="*/ 77470 w 92710"/>
                <a:gd name="connsiteY5" fmla="*/ 101600 h 118110"/>
                <a:gd name="connsiteX6" fmla="*/ 77470 w 92710"/>
                <a:gd name="connsiteY6" fmla="*/ 91440 h 118110"/>
                <a:gd name="connsiteX7" fmla="*/ 77470 w 92710"/>
                <a:gd name="connsiteY7" fmla="*/ 91440 h 118110"/>
                <a:gd name="connsiteX8" fmla="*/ 35560 w 92710"/>
                <a:gd name="connsiteY8" fmla="*/ 118110 h 118110"/>
                <a:gd name="connsiteX9" fmla="*/ 0 w 92710"/>
                <a:gd name="connsiteY9" fmla="*/ 85090 h 118110"/>
                <a:gd name="connsiteX10" fmla="*/ 76200 w 92710"/>
                <a:gd name="connsiteY10" fmla="*/ 49530 h 118110"/>
                <a:gd name="connsiteX11" fmla="*/ 76200 w 92710"/>
                <a:gd name="connsiteY11" fmla="*/ 41910 h 118110"/>
                <a:gd name="connsiteX12" fmla="*/ 44450 w 92710"/>
                <a:gd name="connsiteY12" fmla="*/ 12700 h 118110"/>
                <a:gd name="connsiteX13" fmla="*/ 6350 w 92710"/>
                <a:gd name="connsiteY13" fmla="*/ 22860 h 118110"/>
                <a:gd name="connsiteX14" fmla="*/ 6350 w 92710"/>
                <a:gd name="connsiteY14" fmla="*/ 6350 h 118110"/>
                <a:gd name="connsiteX15" fmla="*/ 74930 w 92710"/>
                <a:gd name="connsiteY15" fmla="*/ 63500 h 118110"/>
                <a:gd name="connsiteX16" fmla="*/ 15240 w 92710"/>
                <a:gd name="connsiteY16" fmla="*/ 86360 h 118110"/>
                <a:gd name="connsiteX17" fmla="*/ 36830 w 92710"/>
                <a:gd name="connsiteY17" fmla="*/ 105410 h 118110"/>
                <a:gd name="connsiteX18" fmla="*/ 74930 w 92710"/>
                <a:gd name="connsiteY18" fmla="*/ 6350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2710" h="118110">
                  <a:moveTo>
                    <a:pt x="6350" y="8890"/>
                  </a:moveTo>
                  <a:cubicBezTo>
                    <a:pt x="12700" y="5080"/>
                    <a:pt x="27940" y="0"/>
                    <a:pt x="45720" y="0"/>
                  </a:cubicBezTo>
                  <a:cubicBezTo>
                    <a:pt x="77470" y="0"/>
                    <a:pt x="92710" y="15240"/>
                    <a:pt x="92710" y="43180"/>
                  </a:cubicBezTo>
                  <a:lnTo>
                    <a:pt x="92710" y="116840"/>
                  </a:lnTo>
                  <a:lnTo>
                    <a:pt x="77470" y="116840"/>
                  </a:lnTo>
                  <a:lnTo>
                    <a:pt x="77470" y="101600"/>
                  </a:lnTo>
                  <a:cubicBezTo>
                    <a:pt x="77470" y="95250"/>
                    <a:pt x="77470" y="91440"/>
                    <a:pt x="77470" y="91440"/>
                  </a:cubicBezTo>
                  <a:lnTo>
                    <a:pt x="77470" y="91440"/>
                  </a:lnTo>
                  <a:cubicBezTo>
                    <a:pt x="77470" y="93980"/>
                    <a:pt x="63500" y="118110"/>
                    <a:pt x="35560" y="118110"/>
                  </a:cubicBezTo>
                  <a:cubicBezTo>
                    <a:pt x="7620" y="118110"/>
                    <a:pt x="0" y="105410"/>
                    <a:pt x="0" y="85090"/>
                  </a:cubicBezTo>
                  <a:cubicBezTo>
                    <a:pt x="0" y="57150"/>
                    <a:pt x="29210" y="43180"/>
                    <a:pt x="76200" y="49530"/>
                  </a:cubicBezTo>
                  <a:lnTo>
                    <a:pt x="76200" y="41910"/>
                  </a:lnTo>
                  <a:cubicBezTo>
                    <a:pt x="76200" y="20320"/>
                    <a:pt x="63500" y="12700"/>
                    <a:pt x="44450" y="12700"/>
                  </a:cubicBezTo>
                  <a:cubicBezTo>
                    <a:pt x="25400" y="12700"/>
                    <a:pt x="13970" y="17780"/>
                    <a:pt x="6350" y="22860"/>
                  </a:cubicBezTo>
                  <a:lnTo>
                    <a:pt x="6350" y="6350"/>
                  </a:lnTo>
                  <a:close/>
                  <a:moveTo>
                    <a:pt x="74930" y="63500"/>
                  </a:moveTo>
                  <a:cubicBezTo>
                    <a:pt x="35560" y="57150"/>
                    <a:pt x="15240" y="67310"/>
                    <a:pt x="15240" y="86360"/>
                  </a:cubicBezTo>
                  <a:cubicBezTo>
                    <a:pt x="15240" y="105410"/>
                    <a:pt x="22860" y="105410"/>
                    <a:pt x="36830" y="105410"/>
                  </a:cubicBezTo>
                  <a:cubicBezTo>
                    <a:pt x="58420" y="105410"/>
                    <a:pt x="74930" y="83820"/>
                    <a:pt x="74930" y="635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 297">
              <a:extLst>
                <a:ext uri="{FF2B5EF4-FFF2-40B4-BE49-F238E27FC236}">
                  <a16:creationId xmlns:a16="http://schemas.microsoft.com/office/drawing/2014/main" id="{57A6A896-1B88-FE6A-6721-3CAF75F04556}"/>
                </a:ext>
              </a:extLst>
            </p:cNvPr>
            <p:cNvSpPr/>
            <p:nvPr/>
          </p:nvSpPr>
          <p:spPr>
            <a:xfrm>
              <a:off x="5775959" y="2581910"/>
              <a:ext cx="74930" cy="152400"/>
            </a:xfrm>
            <a:custGeom>
              <a:avLst/>
              <a:gdLst>
                <a:gd name="connsiteX0" fmla="*/ 19050 w 74930"/>
                <a:gd name="connsiteY0" fmla="*/ 34290 h 152400"/>
                <a:gd name="connsiteX1" fmla="*/ 19050 w 74930"/>
                <a:gd name="connsiteY1" fmla="*/ 0 h 152400"/>
                <a:gd name="connsiteX2" fmla="*/ 35560 w 74930"/>
                <a:gd name="connsiteY2" fmla="*/ 0 h 152400"/>
                <a:gd name="connsiteX3" fmla="*/ 35560 w 74930"/>
                <a:gd name="connsiteY3" fmla="*/ 34290 h 152400"/>
                <a:gd name="connsiteX4" fmla="*/ 71120 w 74930"/>
                <a:gd name="connsiteY4" fmla="*/ 34290 h 152400"/>
                <a:gd name="connsiteX5" fmla="*/ 71120 w 74930"/>
                <a:gd name="connsiteY5" fmla="*/ 48260 h 152400"/>
                <a:gd name="connsiteX6" fmla="*/ 35560 w 74930"/>
                <a:gd name="connsiteY6" fmla="*/ 48260 h 152400"/>
                <a:gd name="connsiteX7" fmla="*/ 35560 w 74930"/>
                <a:gd name="connsiteY7" fmla="*/ 113030 h 152400"/>
                <a:gd name="connsiteX8" fmla="*/ 53340 w 74930"/>
                <a:gd name="connsiteY8" fmla="*/ 137160 h 152400"/>
                <a:gd name="connsiteX9" fmla="*/ 74930 w 74930"/>
                <a:gd name="connsiteY9" fmla="*/ 132080 h 152400"/>
                <a:gd name="connsiteX10" fmla="*/ 74930 w 74930"/>
                <a:gd name="connsiteY10" fmla="*/ 147320 h 152400"/>
                <a:gd name="connsiteX11" fmla="*/ 50800 w 74930"/>
                <a:gd name="connsiteY11" fmla="*/ 152400 h 152400"/>
                <a:gd name="connsiteX12" fmla="*/ 19050 w 74930"/>
                <a:gd name="connsiteY12" fmla="*/ 118110 h 152400"/>
                <a:gd name="connsiteX13" fmla="*/ 19050 w 74930"/>
                <a:gd name="connsiteY13" fmla="*/ 49530 h 152400"/>
                <a:gd name="connsiteX14" fmla="*/ 0 w 74930"/>
                <a:gd name="connsiteY14" fmla="*/ 49530 h 152400"/>
                <a:gd name="connsiteX15" fmla="*/ 0 w 74930"/>
                <a:gd name="connsiteY15" fmla="*/ 35560 h 152400"/>
                <a:gd name="connsiteX16" fmla="*/ 19050 w 74930"/>
                <a:gd name="connsiteY16" fmla="*/ 3556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930" h="152400">
                  <a:moveTo>
                    <a:pt x="19050" y="34290"/>
                  </a:moveTo>
                  <a:lnTo>
                    <a:pt x="19050" y="0"/>
                  </a:lnTo>
                  <a:lnTo>
                    <a:pt x="35560" y="0"/>
                  </a:lnTo>
                  <a:lnTo>
                    <a:pt x="35560" y="34290"/>
                  </a:lnTo>
                  <a:lnTo>
                    <a:pt x="71120" y="34290"/>
                  </a:lnTo>
                  <a:lnTo>
                    <a:pt x="71120" y="48260"/>
                  </a:lnTo>
                  <a:lnTo>
                    <a:pt x="35560" y="48260"/>
                  </a:lnTo>
                  <a:lnTo>
                    <a:pt x="35560" y="113030"/>
                  </a:lnTo>
                  <a:cubicBezTo>
                    <a:pt x="35560" y="130810"/>
                    <a:pt x="43180" y="137160"/>
                    <a:pt x="53340" y="137160"/>
                  </a:cubicBezTo>
                  <a:cubicBezTo>
                    <a:pt x="63500" y="137160"/>
                    <a:pt x="68580" y="134620"/>
                    <a:pt x="74930" y="132080"/>
                  </a:cubicBezTo>
                  <a:lnTo>
                    <a:pt x="74930" y="147320"/>
                  </a:lnTo>
                  <a:cubicBezTo>
                    <a:pt x="69850" y="149860"/>
                    <a:pt x="60960" y="152400"/>
                    <a:pt x="50800" y="152400"/>
                  </a:cubicBezTo>
                  <a:cubicBezTo>
                    <a:pt x="35560" y="152400"/>
                    <a:pt x="19050" y="144780"/>
                    <a:pt x="19050" y="118110"/>
                  </a:cubicBezTo>
                  <a:lnTo>
                    <a:pt x="19050" y="49530"/>
                  </a:lnTo>
                  <a:lnTo>
                    <a:pt x="0" y="49530"/>
                  </a:lnTo>
                  <a:lnTo>
                    <a:pt x="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 298">
              <a:extLst>
                <a:ext uri="{FF2B5EF4-FFF2-40B4-BE49-F238E27FC236}">
                  <a16:creationId xmlns:a16="http://schemas.microsoft.com/office/drawing/2014/main" id="{02B27FE1-F2CA-5009-8A82-1F5CD2F82960}"/>
                </a:ext>
              </a:extLst>
            </p:cNvPr>
            <p:cNvSpPr/>
            <p:nvPr/>
          </p:nvSpPr>
          <p:spPr>
            <a:xfrm>
              <a:off x="5873750" y="2571750"/>
              <a:ext cx="22859" cy="158750"/>
            </a:xfrm>
            <a:custGeom>
              <a:avLst/>
              <a:gdLst>
                <a:gd name="connsiteX0" fmla="*/ 11430 w 22859"/>
                <a:gd name="connsiteY0" fmla="*/ 0 h 158750"/>
                <a:gd name="connsiteX1" fmla="*/ 22860 w 22859"/>
                <a:gd name="connsiteY1" fmla="*/ 11430 h 158750"/>
                <a:gd name="connsiteX2" fmla="*/ 11430 w 22859"/>
                <a:gd name="connsiteY2" fmla="*/ 22860 h 158750"/>
                <a:gd name="connsiteX3" fmla="*/ 0 w 22859"/>
                <a:gd name="connsiteY3" fmla="*/ 11430 h 158750"/>
                <a:gd name="connsiteX4" fmla="*/ 11430 w 22859"/>
                <a:gd name="connsiteY4" fmla="*/ 0 h 158750"/>
                <a:gd name="connsiteX5" fmla="*/ 20320 w 22859"/>
                <a:gd name="connsiteY5" fmla="*/ 44450 h 158750"/>
                <a:gd name="connsiteX6" fmla="*/ 20320 w 22859"/>
                <a:gd name="connsiteY6" fmla="*/ 158750 h 158750"/>
                <a:gd name="connsiteX7" fmla="*/ 3810 w 22859"/>
                <a:gd name="connsiteY7" fmla="*/ 158750 h 158750"/>
                <a:gd name="connsiteX8" fmla="*/ 3810 w 22859"/>
                <a:gd name="connsiteY8" fmla="*/ 44450 h 158750"/>
                <a:gd name="connsiteX9" fmla="*/ 20320 w 22859"/>
                <a:gd name="connsiteY9" fmla="*/ 44450 h 15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59" h="158750">
                  <a:moveTo>
                    <a:pt x="11430" y="0"/>
                  </a:moveTo>
                  <a:cubicBezTo>
                    <a:pt x="17780" y="0"/>
                    <a:pt x="22860" y="5080"/>
                    <a:pt x="22860" y="11430"/>
                  </a:cubicBezTo>
                  <a:cubicBezTo>
                    <a:pt x="22860" y="17780"/>
                    <a:pt x="17780" y="22860"/>
                    <a:pt x="11430" y="22860"/>
                  </a:cubicBezTo>
                  <a:cubicBezTo>
                    <a:pt x="5080" y="22860"/>
                    <a:pt x="0" y="17780"/>
                    <a:pt x="0" y="11430"/>
                  </a:cubicBezTo>
                  <a:cubicBezTo>
                    <a:pt x="0" y="5080"/>
                    <a:pt x="3810" y="0"/>
                    <a:pt x="11430" y="0"/>
                  </a:cubicBezTo>
                  <a:close/>
                  <a:moveTo>
                    <a:pt x="20320" y="44450"/>
                  </a:moveTo>
                  <a:lnTo>
                    <a:pt x="20320" y="158750"/>
                  </a:lnTo>
                  <a:lnTo>
                    <a:pt x="3810" y="158750"/>
                  </a:lnTo>
                  <a:lnTo>
                    <a:pt x="3810" y="44450"/>
                  </a:lnTo>
                  <a:lnTo>
                    <a:pt x="20320" y="444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 299">
              <a:extLst>
                <a:ext uri="{FF2B5EF4-FFF2-40B4-BE49-F238E27FC236}">
                  <a16:creationId xmlns:a16="http://schemas.microsoft.com/office/drawing/2014/main" id="{5328AD4B-7C81-2430-1788-55AA12C04C3E}"/>
                </a:ext>
              </a:extLst>
            </p:cNvPr>
            <p:cNvSpPr/>
            <p:nvPr/>
          </p:nvSpPr>
          <p:spPr>
            <a:xfrm>
              <a:off x="5928359" y="2613660"/>
              <a:ext cx="116840" cy="119379"/>
            </a:xfrm>
            <a:custGeom>
              <a:avLst/>
              <a:gdLst>
                <a:gd name="connsiteX0" fmla="*/ 116840 w 116840"/>
                <a:gd name="connsiteY0" fmla="*/ 59690 h 119379"/>
                <a:gd name="connsiteX1" fmla="*/ 58420 w 116840"/>
                <a:gd name="connsiteY1" fmla="*/ 119380 h 119379"/>
                <a:gd name="connsiteX2" fmla="*/ 0 w 116840"/>
                <a:gd name="connsiteY2" fmla="*/ 59690 h 119379"/>
                <a:gd name="connsiteX3" fmla="*/ 58420 w 116840"/>
                <a:gd name="connsiteY3" fmla="*/ 0 h 119379"/>
                <a:gd name="connsiteX4" fmla="*/ 116840 w 116840"/>
                <a:gd name="connsiteY4" fmla="*/ 59690 h 119379"/>
                <a:gd name="connsiteX5" fmla="*/ 100330 w 116840"/>
                <a:gd name="connsiteY5" fmla="*/ 59690 h 119379"/>
                <a:gd name="connsiteX6" fmla="*/ 58420 w 116840"/>
                <a:gd name="connsiteY6" fmla="*/ 15240 h 119379"/>
                <a:gd name="connsiteX7" fmla="*/ 16510 w 116840"/>
                <a:gd name="connsiteY7" fmla="*/ 59690 h 119379"/>
                <a:gd name="connsiteX8" fmla="*/ 58420 w 116840"/>
                <a:gd name="connsiteY8" fmla="*/ 104140 h 119379"/>
                <a:gd name="connsiteX9" fmla="*/ 100330 w 116840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79">
                  <a:moveTo>
                    <a:pt x="116840" y="59690"/>
                  </a:moveTo>
                  <a:cubicBezTo>
                    <a:pt x="116840" y="93980"/>
                    <a:pt x="92710" y="119380"/>
                    <a:pt x="5842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8420" y="0"/>
                  </a:cubicBezTo>
                  <a:cubicBezTo>
                    <a:pt x="92710" y="0"/>
                    <a:pt x="116840" y="25400"/>
                    <a:pt x="116840" y="59690"/>
                  </a:cubicBezTo>
                  <a:close/>
                  <a:moveTo>
                    <a:pt x="100330" y="59690"/>
                  </a:moveTo>
                  <a:cubicBezTo>
                    <a:pt x="100330" y="33020"/>
                    <a:pt x="82550" y="15240"/>
                    <a:pt x="58420" y="15240"/>
                  </a:cubicBezTo>
                  <a:cubicBezTo>
                    <a:pt x="34290" y="15240"/>
                    <a:pt x="16510" y="34290"/>
                    <a:pt x="16510" y="59690"/>
                  </a:cubicBezTo>
                  <a:cubicBezTo>
                    <a:pt x="16510" y="85090"/>
                    <a:pt x="34290" y="104140"/>
                    <a:pt x="58420" y="104140"/>
                  </a:cubicBezTo>
                  <a:cubicBezTo>
                    <a:pt x="82550" y="104140"/>
                    <a:pt x="100330" y="85090"/>
                    <a:pt x="1003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 300">
              <a:extLst>
                <a:ext uri="{FF2B5EF4-FFF2-40B4-BE49-F238E27FC236}">
                  <a16:creationId xmlns:a16="http://schemas.microsoft.com/office/drawing/2014/main" id="{422FCA91-9C5A-75B3-B7AF-6AC81CEEE6F3}"/>
                </a:ext>
              </a:extLst>
            </p:cNvPr>
            <p:cNvSpPr/>
            <p:nvPr/>
          </p:nvSpPr>
          <p:spPr>
            <a:xfrm>
              <a:off x="6080759" y="2613660"/>
              <a:ext cx="99060" cy="116839"/>
            </a:xfrm>
            <a:custGeom>
              <a:avLst/>
              <a:gdLst>
                <a:gd name="connsiteX0" fmla="*/ 15240 w 99060"/>
                <a:gd name="connsiteY0" fmla="*/ 2540 h 116839"/>
                <a:gd name="connsiteX1" fmla="*/ 15240 w 99060"/>
                <a:gd name="connsiteY1" fmla="*/ 20320 h 116839"/>
                <a:gd name="connsiteX2" fmla="*/ 15240 w 99060"/>
                <a:gd name="connsiteY2" fmla="*/ 29210 h 116839"/>
                <a:gd name="connsiteX3" fmla="*/ 15240 w 99060"/>
                <a:gd name="connsiteY3" fmla="*/ 29210 h 116839"/>
                <a:gd name="connsiteX4" fmla="*/ 60960 w 99060"/>
                <a:gd name="connsiteY4" fmla="*/ 0 h 116839"/>
                <a:gd name="connsiteX5" fmla="*/ 99060 w 99060"/>
                <a:gd name="connsiteY5" fmla="*/ 44450 h 116839"/>
                <a:gd name="connsiteX6" fmla="*/ 99060 w 99060"/>
                <a:gd name="connsiteY6" fmla="*/ 116840 h 116839"/>
                <a:gd name="connsiteX7" fmla="*/ 82550 w 99060"/>
                <a:gd name="connsiteY7" fmla="*/ 116840 h 116839"/>
                <a:gd name="connsiteX8" fmla="*/ 82550 w 99060"/>
                <a:gd name="connsiteY8" fmla="*/ 48260 h 116839"/>
                <a:gd name="connsiteX9" fmla="*/ 58420 w 99060"/>
                <a:gd name="connsiteY9" fmla="*/ 15240 h 116839"/>
                <a:gd name="connsiteX10" fmla="*/ 16510 w 99060"/>
                <a:gd name="connsiteY10" fmla="*/ 60960 h 116839"/>
                <a:gd name="connsiteX11" fmla="*/ 16510 w 99060"/>
                <a:gd name="connsiteY11" fmla="*/ 116840 h 116839"/>
                <a:gd name="connsiteX12" fmla="*/ 0 w 99060"/>
                <a:gd name="connsiteY12" fmla="*/ 116840 h 116839"/>
                <a:gd name="connsiteX13" fmla="*/ 0 w 99060"/>
                <a:gd name="connsiteY13" fmla="*/ 2540 h 116839"/>
                <a:gd name="connsiteX14" fmla="*/ 16510 w 99060"/>
                <a:gd name="connsiteY14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9060" h="116839">
                  <a:moveTo>
                    <a:pt x="15240" y="2540"/>
                  </a:moveTo>
                  <a:lnTo>
                    <a:pt x="15240" y="20320"/>
                  </a:lnTo>
                  <a:cubicBezTo>
                    <a:pt x="15240" y="25400"/>
                    <a:pt x="15240" y="29210"/>
                    <a:pt x="15240" y="29210"/>
                  </a:cubicBezTo>
                  <a:lnTo>
                    <a:pt x="15240" y="29210"/>
                  </a:lnTo>
                  <a:cubicBezTo>
                    <a:pt x="19050" y="19050"/>
                    <a:pt x="34290" y="0"/>
                    <a:pt x="60960" y="0"/>
                  </a:cubicBezTo>
                  <a:cubicBezTo>
                    <a:pt x="87630" y="0"/>
                    <a:pt x="99060" y="17780"/>
                    <a:pt x="99060" y="44450"/>
                  </a:cubicBezTo>
                  <a:lnTo>
                    <a:pt x="99060" y="116840"/>
                  </a:lnTo>
                  <a:lnTo>
                    <a:pt x="82550" y="116840"/>
                  </a:lnTo>
                  <a:lnTo>
                    <a:pt x="82550" y="48260"/>
                  </a:lnTo>
                  <a:cubicBezTo>
                    <a:pt x="82550" y="30480"/>
                    <a:pt x="80010" y="15240"/>
                    <a:pt x="58420" y="15240"/>
                  </a:cubicBezTo>
                  <a:cubicBezTo>
                    <a:pt x="36830" y="15240"/>
                    <a:pt x="16510" y="34290"/>
                    <a:pt x="16510" y="60960"/>
                  </a:cubicBezTo>
                  <a:lnTo>
                    <a:pt x="1651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1651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 301">
              <a:extLst>
                <a:ext uri="{FF2B5EF4-FFF2-40B4-BE49-F238E27FC236}">
                  <a16:creationId xmlns:a16="http://schemas.microsoft.com/office/drawing/2014/main" id="{64C9280C-E074-0572-57EA-F22EBA2B85A2}"/>
                </a:ext>
              </a:extLst>
            </p:cNvPr>
            <p:cNvSpPr/>
            <p:nvPr/>
          </p:nvSpPr>
          <p:spPr>
            <a:xfrm>
              <a:off x="6209029" y="2612389"/>
              <a:ext cx="78740" cy="120650"/>
            </a:xfrm>
            <a:custGeom>
              <a:avLst/>
              <a:gdLst>
                <a:gd name="connsiteX0" fmla="*/ 35560 w 78740"/>
                <a:gd name="connsiteY0" fmla="*/ 67310 h 120650"/>
                <a:gd name="connsiteX1" fmla="*/ 0 w 78740"/>
                <a:gd name="connsiteY1" fmla="*/ 31750 h 120650"/>
                <a:gd name="connsiteX2" fmla="*/ 40640 w 78740"/>
                <a:gd name="connsiteY2" fmla="*/ 0 h 120650"/>
                <a:gd name="connsiteX3" fmla="*/ 72390 w 78740"/>
                <a:gd name="connsiteY3" fmla="*/ 6350 h 120650"/>
                <a:gd name="connsiteX4" fmla="*/ 72390 w 78740"/>
                <a:gd name="connsiteY4" fmla="*/ 21590 h 120650"/>
                <a:gd name="connsiteX5" fmla="*/ 41910 w 78740"/>
                <a:gd name="connsiteY5" fmla="*/ 13970 h 120650"/>
                <a:gd name="connsiteX6" fmla="*/ 16510 w 78740"/>
                <a:gd name="connsiteY6" fmla="*/ 31750 h 120650"/>
                <a:gd name="connsiteX7" fmla="*/ 41910 w 78740"/>
                <a:gd name="connsiteY7" fmla="*/ 53340 h 120650"/>
                <a:gd name="connsiteX8" fmla="*/ 78740 w 78740"/>
                <a:gd name="connsiteY8" fmla="*/ 88900 h 120650"/>
                <a:gd name="connsiteX9" fmla="*/ 38100 w 78740"/>
                <a:gd name="connsiteY9" fmla="*/ 120650 h 120650"/>
                <a:gd name="connsiteX10" fmla="*/ 1270 w 78740"/>
                <a:gd name="connsiteY10" fmla="*/ 113030 h 120650"/>
                <a:gd name="connsiteX11" fmla="*/ 1270 w 78740"/>
                <a:gd name="connsiteY11" fmla="*/ 97790 h 120650"/>
                <a:gd name="connsiteX12" fmla="*/ 38100 w 78740"/>
                <a:gd name="connsiteY12" fmla="*/ 106680 h 120650"/>
                <a:gd name="connsiteX13" fmla="*/ 63500 w 78740"/>
                <a:gd name="connsiteY13" fmla="*/ 90170 h 120650"/>
                <a:gd name="connsiteX14" fmla="*/ 35560 w 78740"/>
                <a:gd name="connsiteY14" fmla="*/ 6858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120650">
                  <a:moveTo>
                    <a:pt x="35560" y="67310"/>
                  </a:moveTo>
                  <a:cubicBezTo>
                    <a:pt x="15240" y="60960"/>
                    <a:pt x="0" y="52070"/>
                    <a:pt x="0" y="31750"/>
                  </a:cubicBezTo>
                  <a:cubicBezTo>
                    <a:pt x="0" y="11430"/>
                    <a:pt x="16510" y="0"/>
                    <a:pt x="40640" y="0"/>
                  </a:cubicBezTo>
                  <a:cubicBezTo>
                    <a:pt x="64770" y="0"/>
                    <a:pt x="64770" y="2540"/>
                    <a:pt x="72390" y="6350"/>
                  </a:cubicBezTo>
                  <a:lnTo>
                    <a:pt x="72390" y="21590"/>
                  </a:lnTo>
                  <a:cubicBezTo>
                    <a:pt x="63500" y="16510"/>
                    <a:pt x="52070" y="13970"/>
                    <a:pt x="41910" y="13970"/>
                  </a:cubicBezTo>
                  <a:cubicBezTo>
                    <a:pt x="26670" y="13970"/>
                    <a:pt x="16510" y="20320"/>
                    <a:pt x="16510" y="31750"/>
                  </a:cubicBezTo>
                  <a:cubicBezTo>
                    <a:pt x="16510" y="43180"/>
                    <a:pt x="25400" y="46990"/>
                    <a:pt x="41910" y="53340"/>
                  </a:cubicBezTo>
                  <a:cubicBezTo>
                    <a:pt x="66040" y="60960"/>
                    <a:pt x="78740" y="69850"/>
                    <a:pt x="78740" y="88900"/>
                  </a:cubicBezTo>
                  <a:cubicBezTo>
                    <a:pt x="78740" y="107950"/>
                    <a:pt x="60960" y="120650"/>
                    <a:pt x="38100" y="120650"/>
                  </a:cubicBezTo>
                  <a:cubicBezTo>
                    <a:pt x="15240" y="120650"/>
                    <a:pt x="10160" y="118110"/>
                    <a:pt x="1270" y="113030"/>
                  </a:cubicBezTo>
                  <a:lnTo>
                    <a:pt x="1270" y="97790"/>
                  </a:lnTo>
                  <a:cubicBezTo>
                    <a:pt x="12700" y="102870"/>
                    <a:pt x="26670" y="106680"/>
                    <a:pt x="38100" y="106680"/>
                  </a:cubicBezTo>
                  <a:cubicBezTo>
                    <a:pt x="49530" y="106680"/>
                    <a:pt x="63500" y="101600"/>
                    <a:pt x="63500" y="90170"/>
                  </a:cubicBezTo>
                  <a:cubicBezTo>
                    <a:pt x="63500" y="78740"/>
                    <a:pt x="54610" y="73660"/>
                    <a:pt x="35560" y="685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 302">
              <a:extLst>
                <a:ext uri="{FF2B5EF4-FFF2-40B4-BE49-F238E27FC236}">
                  <a16:creationId xmlns:a16="http://schemas.microsoft.com/office/drawing/2014/main" id="{F44FEBF3-ECB5-5ED5-9027-DAA33AA20908}"/>
                </a:ext>
              </a:extLst>
            </p:cNvPr>
            <p:cNvSpPr/>
            <p:nvPr/>
          </p:nvSpPr>
          <p:spPr>
            <a:xfrm>
              <a:off x="6370320" y="2562860"/>
              <a:ext cx="137160" cy="170179"/>
            </a:xfrm>
            <a:custGeom>
              <a:avLst/>
              <a:gdLst>
                <a:gd name="connsiteX0" fmla="*/ 135890 w 137160"/>
                <a:gd name="connsiteY0" fmla="*/ 29210 h 170179"/>
                <a:gd name="connsiteX1" fmla="*/ 86360 w 137160"/>
                <a:gd name="connsiteY1" fmla="*/ 16510 h 170179"/>
                <a:gd name="connsiteX2" fmla="*/ 17780 w 137160"/>
                <a:gd name="connsiteY2" fmla="*/ 85090 h 170179"/>
                <a:gd name="connsiteX3" fmla="*/ 86360 w 137160"/>
                <a:gd name="connsiteY3" fmla="*/ 153670 h 170179"/>
                <a:gd name="connsiteX4" fmla="*/ 137160 w 137160"/>
                <a:gd name="connsiteY4" fmla="*/ 140970 h 170179"/>
                <a:gd name="connsiteX5" fmla="*/ 137160 w 137160"/>
                <a:gd name="connsiteY5" fmla="*/ 157480 h 170179"/>
                <a:gd name="connsiteX6" fmla="*/ 86360 w 137160"/>
                <a:gd name="connsiteY6" fmla="*/ 170180 h 170179"/>
                <a:gd name="connsiteX7" fmla="*/ 0 w 137160"/>
                <a:gd name="connsiteY7" fmla="*/ 85090 h 170179"/>
                <a:gd name="connsiteX8" fmla="*/ 86360 w 137160"/>
                <a:gd name="connsiteY8" fmla="*/ 0 h 170179"/>
                <a:gd name="connsiteX9" fmla="*/ 135890 w 137160"/>
                <a:gd name="connsiteY9" fmla="*/ 12700 h 170179"/>
                <a:gd name="connsiteX10" fmla="*/ 135890 w 137160"/>
                <a:gd name="connsiteY10" fmla="*/ 29210 h 170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60" h="170179">
                  <a:moveTo>
                    <a:pt x="135890" y="29210"/>
                  </a:moveTo>
                  <a:cubicBezTo>
                    <a:pt x="124460" y="22860"/>
                    <a:pt x="106680" y="16510"/>
                    <a:pt x="86360" y="16510"/>
                  </a:cubicBezTo>
                  <a:cubicBezTo>
                    <a:pt x="45720" y="16510"/>
                    <a:pt x="17780" y="45720"/>
                    <a:pt x="17780" y="85090"/>
                  </a:cubicBezTo>
                  <a:cubicBezTo>
                    <a:pt x="17780" y="124460"/>
                    <a:pt x="45720" y="153670"/>
                    <a:pt x="86360" y="153670"/>
                  </a:cubicBezTo>
                  <a:cubicBezTo>
                    <a:pt x="127000" y="153670"/>
                    <a:pt x="125730" y="147320"/>
                    <a:pt x="137160" y="140970"/>
                  </a:cubicBezTo>
                  <a:lnTo>
                    <a:pt x="137160" y="157480"/>
                  </a:lnTo>
                  <a:cubicBezTo>
                    <a:pt x="129540" y="162560"/>
                    <a:pt x="110490" y="170180"/>
                    <a:pt x="86360" y="170180"/>
                  </a:cubicBezTo>
                  <a:cubicBezTo>
                    <a:pt x="36830" y="170180"/>
                    <a:pt x="0" y="133350"/>
                    <a:pt x="0" y="85090"/>
                  </a:cubicBezTo>
                  <a:cubicBezTo>
                    <a:pt x="0" y="36830"/>
                    <a:pt x="36830" y="0"/>
                    <a:pt x="86360" y="0"/>
                  </a:cubicBezTo>
                  <a:cubicBezTo>
                    <a:pt x="135890" y="0"/>
                    <a:pt x="128270" y="7620"/>
                    <a:pt x="135890" y="12700"/>
                  </a:cubicBezTo>
                  <a:lnTo>
                    <a:pt x="135890" y="292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 303">
              <a:extLst>
                <a:ext uri="{FF2B5EF4-FFF2-40B4-BE49-F238E27FC236}">
                  <a16:creationId xmlns:a16="http://schemas.microsoft.com/office/drawing/2014/main" id="{6B9A0AFF-F68E-808A-5B69-6A81D0FE342B}"/>
                </a:ext>
              </a:extLst>
            </p:cNvPr>
            <p:cNvSpPr/>
            <p:nvPr/>
          </p:nvSpPr>
          <p:spPr>
            <a:xfrm>
              <a:off x="6527800" y="2613660"/>
              <a:ext cx="116840" cy="119379"/>
            </a:xfrm>
            <a:custGeom>
              <a:avLst/>
              <a:gdLst>
                <a:gd name="connsiteX0" fmla="*/ 116840 w 116840"/>
                <a:gd name="connsiteY0" fmla="*/ 59690 h 119379"/>
                <a:gd name="connsiteX1" fmla="*/ 58420 w 116840"/>
                <a:gd name="connsiteY1" fmla="*/ 119380 h 119379"/>
                <a:gd name="connsiteX2" fmla="*/ 0 w 116840"/>
                <a:gd name="connsiteY2" fmla="*/ 59690 h 119379"/>
                <a:gd name="connsiteX3" fmla="*/ 58420 w 116840"/>
                <a:gd name="connsiteY3" fmla="*/ 0 h 119379"/>
                <a:gd name="connsiteX4" fmla="*/ 116840 w 116840"/>
                <a:gd name="connsiteY4" fmla="*/ 59690 h 119379"/>
                <a:gd name="connsiteX5" fmla="*/ 99060 w 116840"/>
                <a:gd name="connsiteY5" fmla="*/ 59690 h 119379"/>
                <a:gd name="connsiteX6" fmla="*/ 57150 w 116840"/>
                <a:gd name="connsiteY6" fmla="*/ 15240 h 119379"/>
                <a:gd name="connsiteX7" fmla="*/ 15240 w 116840"/>
                <a:gd name="connsiteY7" fmla="*/ 59690 h 119379"/>
                <a:gd name="connsiteX8" fmla="*/ 57150 w 116840"/>
                <a:gd name="connsiteY8" fmla="*/ 104140 h 119379"/>
                <a:gd name="connsiteX9" fmla="*/ 99060 w 116840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79">
                  <a:moveTo>
                    <a:pt x="116840" y="59690"/>
                  </a:moveTo>
                  <a:cubicBezTo>
                    <a:pt x="116840" y="93980"/>
                    <a:pt x="92710" y="119380"/>
                    <a:pt x="5842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8420" y="0"/>
                  </a:cubicBezTo>
                  <a:cubicBezTo>
                    <a:pt x="92710" y="0"/>
                    <a:pt x="116840" y="25400"/>
                    <a:pt x="116840" y="59690"/>
                  </a:cubicBezTo>
                  <a:close/>
                  <a:moveTo>
                    <a:pt x="99060" y="59690"/>
                  </a:moveTo>
                  <a:cubicBezTo>
                    <a:pt x="99060" y="33020"/>
                    <a:pt x="81280" y="15240"/>
                    <a:pt x="57150" y="15240"/>
                  </a:cubicBezTo>
                  <a:cubicBezTo>
                    <a:pt x="33020" y="15240"/>
                    <a:pt x="15240" y="34290"/>
                    <a:pt x="15240" y="59690"/>
                  </a:cubicBezTo>
                  <a:cubicBezTo>
                    <a:pt x="15240" y="85090"/>
                    <a:pt x="33020" y="104140"/>
                    <a:pt x="57150" y="104140"/>
                  </a:cubicBezTo>
                  <a:cubicBezTo>
                    <a:pt x="81280" y="104140"/>
                    <a:pt x="99060" y="85090"/>
                    <a:pt x="9906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 304">
              <a:extLst>
                <a:ext uri="{FF2B5EF4-FFF2-40B4-BE49-F238E27FC236}">
                  <a16:creationId xmlns:a16="http://schemas.microsoft.com/office/drawing/2014/main" id="{3E5EE01D-A56B-9928-B15E-BA9895E2B88C}"/>
                </a:ext>
              </a:extLst>
            </p:cNvPr>
            <p:cNvSpPr/>
            <p:nvPr/>
          </p:nvSpPr>
          <p:spPr>
            <a:xfrm>
              <a:off x="6668769" y="2613660"/>
              <a:ext cx="116840" cy="119379"/>
            </a:xfrm>
            <a:custGeom>
              <a:avLst/>
              <a:gdLst>
                <a:gd name="connsiteX0" fmla="*/ 116840 w 116840"/>
                <a:gd name="connsiteY0" fmla="*/ 59690 h 119379"/>
                <a:gd name="connsiteX1" fmla="*/ 58420 w 116840"/>
                <a:gd name="connsiteY1" fmla="*/ 119380 h 119379"/>
                <a:gd name="connsiteX2" fmla="*/ 0 w 116840"/>
                <a:gd name="connsiteY2" fmla="*/ 59690 h 119379"/>
                <a:gd name="connsiteX3" fmla="*/ 58420 w 116840"/>
                <a:gd name="connsiteY3" fmla="*/ 0 h 119379"/>
                <a:gd name="connsiteX4" fmla="*/ 116840 w 116840"/>
                <a:gd name="connsiteY4" fmla="*/ 59690 h 119379"/>
                <a:gd name="connsiteX5" fmla="*/ 100330 w 116840"/>
                <a:gd name="connsiteY5" fmla="*/ 59690 h 119379"/>
                <a:gd name="connsiteX6" fmla="*/ 58420 w 116840"/>
                <a:gd name="connsiteY6" fmla="*/ 15240 h 119379"/>
                <a:gd name="connsiteX7" fmla="*/ 16511 w 116840"/>
                <a:gd name="connsiteY7" fmla="*/ 59690 h 119379"/>
                <a:gd name="connsiteX8" fmla="*/ 58420 w 116840"/>
                <a:gd name="connsiteY8" fmla="*/ 104140 h 119379"/>
                <a:gd name="connsiteX9" fmla="*/ 100330 w 116840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79">
                  <a:moveTo>
                    <a:pt x="116840" y="59690"/>
                  </a:moveTo>
                  <a:cubicBezTo>
                    <a:pt x="116840" y="93980"/>
                    <a:pt x="92711" y="119380"/>
                    <a:pt x="5842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8420" y="0"/>
                  </a:cubicBezTo>
                  <a:cubicBezTo>
                    <a:pt x="92711" y="0"/>
                    <a:pt x="116840" y="25400"/>
                    <a:pt x="116840" y="59690"/>
                  </a:cubicBezTo>
                  <a:close/>
                  <a:moveTo>
                    <a:pt x="100330" y="59690"/>
                  </a:moveTo>
                  <a:cubicBezTo>
                    <a:pt x="100330" y="33020"/>
                    <a:pt x="82550" y="15240"/>
                    <a:pt x="58420" y="15240"/>
                  </a:cubicBezTo>
                  <a:cubicBezTo>
                    <a:pt x="34290" y="15240"/>
                    <a:pt x="16511" y="34290"/>
                    <a:pt x="16511" y="59690"/>
                  </a:cubicBezTo>
                  <a:cubicBezTo>
                    <a:pt x="16511" y="85090"/>
                    <a:pt x="34290" y="104140"/>
                    <a:pt x="58420" y="104140"/>
                  </a:cubicBezTo>
                  <a:cubicBezTo>
                    <a:pt x="82550" y="104140"/>
                    <a:pt x="100330" y="85090"/>
                    <a:pt x="1003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 305">
              <a:extLst>
                <a:ext uri="{FF2B5EF4-FFF2-40B4-BE49-F238E27FC236}">
                  <a16:creationId xmlns:a16="http://schemas.microsoft.com/office/drawing/2014/main" id="{09D772C4-D692-95E0-2A19-8BC3B30AE720}"/>
                </a:ext>
              </a:extLst>
            </p:cNvPr>
            <p:cNvSpPr/>
            <p:nvPr/>
          </p:nvSpPr>
          <p:spPr>
            <a:xfrm>
              <a:off x="6818630" y="2613660"/>
              <a:ext cx="61512" cy="118110"/>
            </a:xfrm>
            <a:custGeom>
              <a:avLst/>
              <a:gdLst>
                <a:gd name="connsiteX0" fmla="*/ 0 w 61512"/>
                <a:gd name="connsiteY0" fmla="*/ 2540 h 118110"/>
                <a:gd name="connsiteX1" fmla="*/ 16510 w 61512"/>
                <a:gd name="connsiteY1" fmla="*/ 2540 h 118110"/>
                <a:gd name="connsiteX2" fmla="*/ 16510 w 61512"/>
                <a:gd name="connsiteY2" fmla="*/ 20320 h 118110"/>
                <a:gd name="connsiteX3" fmla="*/ 16510 w 61512"/>
                <a:gd name="connsiteY3" fmla="*/ 29210 h 118110"/>
                <a:gd name="connsiteX4" fmla="*/ 16510 w 61512"/>
                <a:gd name="connsiteY4" fmla="*/ 29210 h 118110"/>
                <a:gd name="connsiteX5" fmla="*/ 52070 w 61512"/>
                <a:gd name="connsiteY5" fmla="*/ 0 h 118110"/>
                <a:gd name="connsiteX6" fmla="*/ 58420 w 61512"/>
                <a:gd name="connsiteY6" fmla="*/ 0 h 118110"/>
                <a:gd name="connsiteX7" fmla="*/ 58420 w 61512"/>
                <a:gd name="connsiteY7" fmla="*/ 16510 h 118110"/>
                <a:gd name="connsiteX8" fmla="*/ 52070 w 61512"/>
                <a:gd name="connsiteY8" fmla="*/ 16510 h 118110"/>
                <a:gd name="connsiteX9" fmla="*/ 16510 w 61512"/>
                <a:gd name="connsiteY9" fmla="*/ 67310 h 118110"/>
                <a:gd name="connsiteX10" fmla="*/ 16510 w 61512"/>
                <a:gd name="connsiteY10" fmla="*/ 118110 h 118110"/>
                <a:gd name="connsiteX11" fmla="*/ 0 w 61512"/>
                <a:gd name="connsiteY11" fmla="*/ 118110 h 118110"/>
                <a:gd name="connsiteX12" fmla="*/ 0 w 61512"/>
                <a:gd name="connsiteY12" fmla="*/ 381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512" h="118110">
                  <a:moveTo>
                    <a:pt x="0" y="2540"/>
                  </a:moveTo>
                  <a:lnTo>
                    <a:pt x="16510" y="2540"/>
                  </a:lnTo>
                  <a:lnTo>
                    <a:pt x="16510" y="20320"/>
                  </a:lnTo>
                  <a:cubicBezTo>
                    <a:pt x="16510" y="25400"/>
                    <a:pt x="16510" y="27940"/>
                    <a:pt x="16510" y="29210"/>
                  </a:cubicBezTo>
                  <a:lnTo>
                    <a:pt x="16510" y="29210"/>
                  </a:lnTo>
                  <a:cubicBezTo>
                    <a:pt x="22860" y="12700"/>
                    <a:pt x="35560" y="0"/>
                    <a:pt x="52070" y="0"/>
                  </a:cubicBezTo>
                  <a:cubicBezTo>
                    <a:pt x="68580" y="0"/>
                    <a:pt x="58420" y="0"/>
                    <a:pt x="58420" y="0"/>
                  </a:cubicBezTo>
                  <a:lnTo>
                    <a:pt x="58420" y="16510"/>
                  </a:lnTo>
                  <a:cubicBezTo>
                    <a:pt x="58420" y="16510"/>
                    <a:pt x="55880" y="16510"/>
                    <a:pt x="52070" y="16510"/>
                  </a:cubicBezTo>
                  <a:cubicBezTo>
                    <a:pt x="27939" y="16510"/>
                    <a:pt x="16510" y="44450"/>
                    <a:pt x="16510" y="67310"/>
                  </a:cubicBezTo>
                  <a:lnTo>
                    <a:pt x="16510" y="118110"/>
                  </a:lnTo>
                  <a:lnTo>
                    <a:pt x="0" y="1181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 306">
              <a:extLst>
                <a:ext uri="{FF2B5EF4-FFF2-40B4-BE49-F238E27FC236}">
                  <a16:creationId xmlns:a16="http://schemas.microsoft.com/office/drawing/2014/main" id="{1FDC9870-7500-BEB3-3AC9-9D79AD6076E6}"/>
                </a:ext>
              </a:extLst>
            </p:cNvPr>
            <p:cNvSpPr/>
            <p:nvPr/>
          </p:nvSpPr>
          <p:spPr>
            <a:xfrm>
              <a:off x="6896100" y="2566670"/>
              <a:ext cx="110490" cy="166369"/>
            </a:xfrm>
            <a:custGeom>
              <a:avLst/>
              <a:gdLst>
                <a:gd name="connsiteX0" fmla="*/ 110490 w 110490"/>
                <a:gd name="connsiteY0" fmla="*/ 163830 h 166369"/>
                <a:gd name="connsiteX1" fmla="*/ 95250 w 110490"/>
                <a:gd name="connsiteY1" fmla="*/ 163830 h 166369"/>
                <a:gd name="connsiteX2" fmla="*/ 95250 w 110490"/>
                <a:gd name="connsiteY2" fmla="*/ 149860 h 166369"/>
                <a:gd name="connsiteX3" fmla="*/ 95250 w 110490"/>
                <a:gd name="connsiteY3" fmla="*/ 140970 h 166369"/>
                <a:gd name="connsiteX4" fmla="*/ 95250 w 110490"/>
                <a:gd name="connsiteY4" fmla="*/ 140970 h 166369"/>
                <a:gd name="connsiteX5" fmla="*/ 53340 w 110490"/>
                <a:gd name="connsiteY5" fmla="*/ 166370 h 166369"/>
                <a:gd name="connsiteX6" fmla="*/ 0 w 110490"/>
                <a:gd name="connsiteY6" fmla="*/ 106680 h 166369"/>
                <a:gd name="connsiteX7" fmla="*/ 53340 w 110490"/>
                <a:gd name="connsiteY7" fmla="*/ 46990 h 166369"/>
                <a:gd name="connsiteX8" fmla="*/ 93980 w 110490"/>
                <a:gd name="connsiteY8" fmla="*/ 71120 h 166369"/>
                <a:gd name="connsiteX9" fmla="*/ 93980 w 110490"/>
                <a:gd name="connsiteY9" fmla="*/ 71120 h 166369"/>
                <a:gd name="connsiteX10" fmla="*/ 93980 w 110490"/>
                <a:gd name="connsiteY10" fmla="*/ 62230 h 166369"/>
                <a:gd name="connsiteX11" fmla="*/ 93980 w 110490"/>
                <a:gd name="connsiteY11" fmla="*/ 0 h 166369"/>
                <a:gd name="connsiteX12" fmla="*/ 110490 w 110490"/>
                <a:gd name="connsiteY12" fmla="*/ 0 h 166369"/>
                <a:gd name="connsiteX13" fmla="*/ 110490 w 110490"/>
                <a:gd name="connsiteY13" fmla="*/ 165100 h 166369"/>
                <a:gd name="connsiteX14" fmla="*/ 16510 w 110490"/>
                <a:gd name="connsiteY14" fmla="*/ 106680 h 166369"/>
                <a:gd name="connsiteX15" fmla="*/ 54610 w 110490"/>
                <a:gd name="connsiteY15" fmla="*/ 151130 h 166369"/>
                <a:gd name="connsiteX16" fmla="*/ 92710 w 110490"/>
                <a:gd name="connsiteY16" fmla="*/ 106680 h 166369"/>
                <a:gd name="connsiteX17" fmla="*/ 54610 w 110490"/>
                <a:gd name="connsiteY17" fmla="*/ 62230 h 166369"/>
                <a:gd name="connsiteX18" fmla="*/ 16510 w 110490"/>
                <a:gd name="connsiteY18" fmla="*/ 10668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0490" h="166369">
                  <a:moveTo>
                    <a:pt x="110490" y="163830"/>
                  </a:moveTo>
                  <a:lnTo>
                    <a:pt x="95250" y="163830"/>
                  </a:lnTo>
                  <a:lnTo>
                    <a:pt x="95250" y="149860"/>
                  </a:lnTo>
                  <a:cubicBezTo>
                    <a:pt x="95250" y="144780"/>
                    <a:pt x="95250" y="140970"/>
                    <a:pt x="95250" y="140970"/>
                  </a:cubicBezTo>
                  <a:lnTo>
                    <a:pt x="95250" y="140970"/>
                  </a:lnTo>
                  <a:cubicBezTo>
                    <a:pt x="88900" y="153670"/>
                    <a:pt x="72390" y="166370"/>
                    <a:pt x="53340" y="166370"/>
                  </a:cubicBezTo>
                  <a:cubicBezTo>
                    <a:pt x="22860" y="166370"/>
                    <a:pt x="0" y="140970"/>
                    <a:pt x="0" y="106680"/>
                  </a:cubicBezTo>
                  <a:cubicBezTo>
                    <a:pt x="0" y="72390"/>
                    <a:pt x="22860" y="46990"/>
                    <a:pt x="53340" y="46990"/>
                  </a:cubicBezTo>
                  <a:cubicBezTo>
                    <a:pt x="83820" y="46990"/>
                    <a:pt x="87630" y="58420"/>
                    <a:pt x="93980" y="71120"/>
                  </a:cubicBezTo>
                  <a:lnTo>
                    <a:pt x="93980" y="71120"/>
                  </a:lnTo>
                  <a:cubicBezTo>
                    <a:pt x="93980" y="71120"/>
                    <a:pt x="93980" y="67310"/>
                    <a:pt x="93980" y="62230"/>
                  </a:cubicBezTo>
                  <a:lnTo>
                    <a:pt x="93980" y="0"/>
                  </a:lnTo>
                  <a:lnTo>
                    <a:pt x="110490" y="0"/>
                  </a:lnTo>
                  <a:lnTo>
                    <a:pt x="110490" y="165100"/>
                  </a:lnTo>
                  <a:close/>
                  <a:moveTo>
                    <a:pt x="16510" y="106680"/>
                  </a:moveTo>
                  <a:cubicBezTo>
                    <a:pt x="16510" y="132080"/>
                    <a:pt x="31750" y="151130"/>
                    <a:pt x="54610" y="151130"/>
                  </a:cubicBezTo>
                  <a:cubicBezTo>
                    <a:pt x="77470" y="151130"/>
                    <a:pt x="92710" y="137160"/>
                    <a:pt x="92710" y="106680"/>
                  </a:cubicBezTo>
                  <a:cubicBezTo>
                    <a:pt x="92710" y="76200"/>
                    <a:pt x="72390" y="62230"/>
                    <a:pt x="54610" y="62230"/>
                  </a:cubicBezTo>
                  <a:cubicBezTo>
                    <a:pt x="36830" y="62230"/>
                    <a:pt x="16510" y="81280"/>
                    <a:pt x="16510" y="1066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 307">
              <a:extLst>
                <a:ext uri="{FF2B5EF4-FFF2-40B4-BE49-F238E27FC236}">
                  <a16:creationId xmlns:a16="http://schemas.microsoft.com/office/drawing/2014/main" id="{AD7873D6-2C65-6626-0D9A-B1850359963C}"/>
                </a:ext>
              </a:extLst>
            </p:cNvPr>
            <p:cNvSpPr/>
            <p:nvPr/>
          </p:nvSpPr>
          <p:spPr>
            <a:xfrm>
              <a:off x="7048500" y="2571750"/>
              <a:ext cx="22859" cy="158750"/>
            </a:xfrm>
            <a:custGeom>
              <a:avLst/>
              <a:gdLst>
                <a:gd name="connsiteX0" fmla="*/ 11430 w 22859"/>
                <a:gd name="connsiteY0" fmla="*/ 0 h 158750"/>
                <a:gd name="connsiteX1" fmla="*/ 22860 w 22859"/>
                <a:gd name="connsiteY1" fmla="*/ 11430 h 158750"/>
                <a:gd name="connsiteX2" fmla="*/ 11430 w 22859"/>
                <a:gd name="connsiteY2" fmla="*/ 22860 h 158750"/>
                <a:gd name="connsiteX3" fmla="*/ 0 w 22859"/>
                <a:gd name="connsiteY3" fmla="*/ 11430 h 158750"/>
                <a:gd name="connsiteX4" fmla="*/ 11430 w 22859"/>
                <a:gd name="connsiteY4" fmla="*/ 0 h 158750"/>
                <a:gd name="connsiteX5" fmla="*/ 19050 w 22859"/>
                <a:gd name="connsiteY5" fmla="*/ 44450 h 158750"/>
                <a:gd name="connsiteX6" fmla="*/ 19050 w 22859"/>
                <a:gd name="connsiteY6" fmla="*/ 158750 h 158750"/>
                <a:gd name="connsiteX7" fmla="*/ 2540 w 22859"/>
                <a:gd name="connsiteY7" fmla="*/ 158750 h 158750"/>
                <a:gd name="connsiteX8" fmla="*/ 2540 w 22859"/>
                <a:gd name="connsiteY8" fmla="*/ 44450 h 158750"/>
                <a:gd name="connsiteX9" fmla="*/ 19050 w 22859"/>
                <a:gd name="connsiteY9" fmla="*/ 44450 h 15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59" h="158750">
                  <a:moveTo>
                    <a:pt x="11430" y="0"/>
                  </a:moveTo>
                  <a:cubicBezTo>
                    <a:pt x="17780" y="0"/>
                    <a:pt x="22860" y="5080"/>
                    <a:pt x="22860" y="11430"/>
                  </a:cubicBezTo>
                  <a:cubicBezTo>
                    <a:pt x="22860" y="17780"/>
                    <a:pt x="17780" y="22860"/>
                    <a:pt x="11430" y="22860"/>
                  </a:cubicBezTo>
                  <a:cubicBezTo>
                    <a:pt x="5080" y="22860"/>
                    <a:pt x="0" y="17780"/>
                    <a:pt x="0" y="11430"/>
                  </a:cubicBezTo>
                  <a:cubicBezTo>
                    <a:pt x="0" y="5080"/>
                    <a:pt x="3810" y="0"/>
                    <a:pt x="11430" y="0"/>
                  </a:cubicBezTo>
                  <a:close/>
                  <a:moveTo>
                    <a:pt x="19050" y="44450"/>
                  </a:moveTo>
                  <a:lnTo>
                    <a:pt x="19050" y="158750"/>
                  </a:lnTo>
                  <a:lnTo>
                    <a:pt x="2540" y="158750"/>
                  </a:lnTo>
                  <a:lnTo>
                    <a:pt x="2540" y="44450"/>
                  </a:lnTo>
                  <a:lnTo>
                    <a:pt x="19050" y="444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 308">
              <a:extLst>
                <a:ext uri="{FF2B5EF4-FFF2-40B4-BE49-F238E27FC236}">
                  <a16:creationId xmlns:a16="http://schemas.microsoft.com/office/drawing/2014/main" id="{0429F9AE-8707-32CC-F62E-FA00DE31793B}"/>
                </a:ext>
              </a:extLst>
            </p:cNvPr>
            <p:cNvSpPr/>
            <p:nvPr/>
          </p:nvSpPr>
          <p:spPr>
            <a:xfrm>
              <a:off x="7113269" y="2613660"/>
              <a:ext cx="99060" cy="116839"/>
            </a:xfrm>
            <a:custGeom>
              <a:avLst/>
              <a:gdLst>
                <a:gd name="connsiteX0" fmla="*/ 15240 w 99060"/>
                <a:gd name="connsiteY0" fmla="*/ 2540 h 116839"/>
                <a:gd name="connsiteX1" fmla="*/ 15240 w 99060"/>
                <a:gd name="connsiteY1" fmla="*/ 20320 h 116839"/>
                <a:gd name="connsiteX2" fmla="*/ 15240 w 99060"/>
                <a:gd name="connsiteY2" fmla="*/ 29210 h 116839"/>
                <a:gd name="connsiteX3" fmla="*/ 15240 w 99060"/>
                <a:gd name="connsiteY3" fmla="*/ 29210 h 116839"/>
                <a:gd name="connsiteX4" fmla="*/ 60961 w 99060"/>
                <a:gd name="connsiteY4" fmla="*/ 0 h 116839"/>
                <a:gd name="connsiteX5" fmla="*/ 99061 w 99060"/>
                <a:gd name="connsiteY5" fmla="*/ 44450 h 116839"/>
                <a:gd name="connsiteX6" fmla="*/ 99061 w 99060"/>
                <a:gd name="connsiteY6" fmla="*/ 116840 h 116839"/>
                <a:gd name="connsiteX7" fmla="*/ 82550 w 99060"/>
                <a:gd name="connsiteY7" fmla="*/ 116840 h 116839"/>
                <a:gd name="connsiteX8" fmla="*/ 82550 w 99060"/>
                <a:gd name="connsiteY8" fmla="*/ 48260 h 116839"/>
                <a:gd name="connsiteX9" fmla="*/ 58420 w 99060"/>
                <a:gd name="connsiteY9" fmla="*/ 15240 h 116839"/>
                <a:gd name="connsiteX10" fmla="*/ 16511 w 99060"/>
                <a:gd name="connsiteY10" fmla="*/ 60960 h 116839"/>
                <a:gd name="connsiteX11" fmla="*/ 16511 w 99060"/>
                <a:gd name="connsiteY11" fmla="*/ 116840 h 116839"/>
                <a:gd name="connsiteX12" fmla="*/ 0 w 99060"/>
                <a:gd name="connsiteY12" fmla="*/ 116840 h 116839"/>
                <a:gd name="connsiteX13" fmla="*/ 0 w 99060"/>
                <a:gd name="connsiteY13" fmla="*/ 2540 h 116839"/>
                <a:gd name="connsiteX14" fmla="*/ 16511 w 99060"/>
                <a:gd name="connsiteY14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9060" h="116839">
                  <a:moveTo>
                    <a:pt x="15240" y="2540"/>
                  </a:moveTo>
                  <a:lnTo>
                    <a:pt x="15240" y="20320"/>
                  </a:lnTo>
                  <a:cubicBezTo>
                    <a:pt x="15240" y="25400"/>
                    <a:pt x="15240" y="29210"/>
                    <a:pt x="15240" y="29210"/>
                  </a:cubicBezTo>
                  <a:lnTo>
                    <a:pt x="15240" y="29210"/>
                  </a:lnTo>
                  <a:cubicBezTo>
                    <a:pt x="19050" y="19050"/>
                    <a:pt x="34290" y="0"/>
                    <a:pt x="60961" y="0"/>
                  </a:cubicBezTo>
                  <a:cubicBezTo>
                    <a:pt x="87630" y="0"/>
                    <a:pt x="99061" y="17780"/>
                    <a:pt x="99061" y="44450"/>
                  </a:cubicBezTo>
                  <a:lnTo>
                    <a:pt x="99061" y="116840"/>
                  </a:lnTo>
                  <a:lnTo>
                    <a:pt x="82550" y="116840"/>
                  </a:lnTo>
                  <a:lnTo>
                    <a:pt x="82550" y="48260"/>
                  </a:lnTo>
                  <a:cubicBezTo>
                    <a:pt x="82550" y="30480"/>
                    <a:pt x="80011" y="15240"/>
                    <a:pt x="58420" y="15240"/>
                  </a:cubicBezTo>
                  <a:cubicBezTo>
                    <a:pt x="36830" y="15240"/>
                    <a:pt x="16511" y="34290"/>
                    <a:pt x="16511" y="60960"/>
                  </a:cubicBezTo>
                  <a:lnTo>
                    <a:pt x="16511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16511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 309">
              <a:extLst>
                <a:ext uri="{FF2B5EF4-FFF2-40B4-BE49-F238E27FC236}">
                  <a16:creationId xmlns:a16="http://schemas.microsoft.com/office/drawing/2014/main" id="{928FF0E3-0E8F-BA20-31C1-1B4FD6FEFEED}"/>
                </a:ext>
              </a:extLst>
            </p:cNvPr>
            <p:cNvSpPr/>
            <p:nvPr/>
          </p:nvSpPr>
          <p:spPr>
            <a:xfrm>
              <a:off x="7242809" y="2613660"/>
              <a:ext cx="92709" cy="118110"/>
            </a:xfrm>
            <a:custGeom>
              <a:avLst/>
              <a:gdLst>
                <a:gd name="connsiteX0" fmla="*/ 6350 w 92709"/>
                <a:gd name="connsiteY0" fmla="*/ 8890 h 118110"/>
                <a:gd name="connsiteX1" fmla="*/ 45720 w 92709"/>
                <a:gd name="connsiteY1" fmla="*/ 0 h 118110"/>
                <a:gd name="connsiteX2" fmla="*/ 92710 w 92709"/>
                <a:gd name="connsiteY2" fmla="*/ 43180 h 118110"/>
                <a:gd name="connsiteX3" fmla="*/ 92710 w 92709"/>
                <a:gd name="connsiteY3" fmla="*/ 116840 h 118110"/>
                <a:gd name="connsiteX4" fmla="*/ 77470 w 92709"/>
                <a:gd name="connsiteY4" fmla="*/ 116840 h 118110"/>
                <a:gd name="connsiteX5" fmla="*/ 77470 w 92709"/>
                <a:gd name="connsiteY5" fmla="*/ 101600 h 118110"/>
                <a:gd name="connsiteX6" fmla="*/ 77470 w 92709"/>
                <a:gd name="connsiteY6" fmla="*/ 91440 h 118110"/>
                <a:gd name="connsiteX7" fmla="*/ 77470 w 92709"/>
                <a:gd name="connsiteY7" fmla="*/ 91440 h 118110"/>
                <a:gd name="connsiteX8" fmla="*/ 35560 w 92709"/>
                <a:gd name="connsiteY8" fmla="*/ 118110 h 118110"/>
                <a:gd name="connsiteX9" fmla="*/ 0 w 92709"/>
                <a:gd name="connsiteY9" fmla="*/ 85090 h 118110"/>
                <a:gd name="connsiteX10" fmla="*/ 76200 w 92709"/>
                <a:gd name="connsiteY10" fmla="*/ 49530 h 118110"/>
                <a:gd name="connsiteX11" fmla="*/ 76200 w 92709"/>
                <a:gd name="connsiteY11" fmla="*/ 41910 h 118110"/>
                <a:gd name="connsiteX12" fmla="*/ 44450 w 92709"/>
                <a:gd name="connsiteY12" fmla="*/ 12700 h 118110"/>
                <a:gd name="connsiteX13" fmla="*/ 6350 w 92709"/>
                <a:gd name="connsiteY13" fmla="*/ 22860 h 118110"/>
                <a:gd name="connsiteX14" fmla="*/ 6350 w 92709"/>
                <a:gd name="connsiteY14" fmla="*/ 6350 h 118110"/>
                <a:gd name="connsiteX15" fmla="*/ 76200 w 92709"/>
                <a:gd name="connsiteY15" fmla="*/ 63500 h 118110"/>
                <a:gd name="connsiteX16" fmla="*/ 16510 w 92709"/>
                <a:gd name="connsiteY16" fmla="*/ 86360 h 118110"/>
                <a:gd name="connsiteX17" fmla="*/ 38100 w 92709"/>
                <a:gd name="connsiteY17" fmla="*/ 105410 h 118110"/>
                <a:gd name="connsiteX18" fmla="*/ 76200 w 92709"/>
                <a:gd name="connsiteY18" fmla="*/ 6350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2709" h="118110">
                  <a:moveTo>
                    <a:pt x="6350" y="8890"/>
                  </a:moveTo>
                  <a:cubicBezTo>
                    <a:pt x="12700" y="5080"/>
                    <a:pt x="27940" y="0"/>
                    <a:pt x="45720" y="0"/>
                  </a:cubicBezTo>
                  <a:cubicBezTo>
                    <a:pt x="77470" y="0"/>
                    <a:pt x="92710" y="15240"/>
                    <a:pt x="92710" y="43180"/>
                  </a:cubicBezTo>
                  <a:lnTo>
                    <a:pt x="92710" y="116840"/>
                  </a:lnTo>
                  <a:lnTo>
                    <a:pt x="77470" y="116840"/>
                  </a:lnTo>
                  <a:lnTo>
                    <a:pt x="77470" y="101600"/>
                  </a:lnTo>
                  <a:cubicBezTo>
                    <a:pt x="77470" y="95250"/>
                    <a:pt x="77470" y="91440"/>
                    <a:pt x="77470" y="91440"/>
                  </a:cubicBezTo>
                  <a:lnTo>
                    <a:pt x="77470" y="91440"/>
                  </a:lnTo>
                  <a:cubicBezTo>
                    <a:pt x="77470" y="93980"/>
                    <a:pt x="63500" y="118110"/>
                    <a:pt x="35560" y="118110"/>
                  </a:cubicBezTo>
                  <a:cubicBezTo>
                    <a:pt x="7620" y="118110"/>
                    <a:pt x="0" y="105410"/>
                    <a:pt x="0" y="85090"/>
                  </a:cubicBezTo>
                  <a:cubicBezTo>
                    <a:pt x="0" y="57150"/>
                    <a:pt x="29210" y="43180"/>
                    <a:pt x="76200" y="49530"/>
                  </a:cubicBezTo>
                  <a:lnTo>
                    <a:pt x="76200" y="41910"/>
                  </a:lnTo>
                  <a:cubicBezTo>
                    <a:pt x="76200" y="20320"/>
                    <a:pt x="63500" y="12700"/>
                    <a:pt x="44450" y="12700"/>
                  </a:cubicBezTo>
                  <a:cubicBezTo>
                    <a:pt x="25400" y="12700"/>
                    <a:pt x="13970" y="17780"/>
                    <a:pt x="6350" y="22860"/>
                  </a:cubicBezTo>
                  <a:lnTo>
                    <a:pt x="6350" y="6350"/>
                  </a:lnTo>
                  <a:close/>
                  <a:moveTo>
                    <a:pt x="76200" y="63500"/>
                  </a:moveTo>
                  <a:cubicBezTo>
                    <a:pt x="36830" y="57150"/>
                    <a:pt x="16510" y="67310"/>
                    <a:pt x="16510" y="86360"/>
                  </a:cubicBezTo>
                  <a:cubicBezTo>
                    <a:pt x="16510" y="105410"/>
                    <a:pt x="24130" y="105410"/>
                    <a:pt x="38100" y="105410"/>
                  </a:cubicBezTo>
                  <a:cubicBezTo>
                    <a:pt x="59690" y="105410"/>
                    <a:pt x="76200" y="83820"/>
                    <a:pt x="76200" y="635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 310">
              <a:extLst>
                <a:ext uri="{FF2B5EF4-FFF2-40B4-BE49-F238E27FC236}">
                  <a16:creationId xmlns:a16="http://schemas.microsoft.com/office/drawing/2014/main" id="{AEEEAD96-52CC-59F3-2A05-929E8D4F3541}"/>
                </a:ext>
              </a:extLst>
            </p:cNvPr>
            <p:cNvSpPr/>
            <p:nvPr/>
          </p:nvSpPr>
          <p:spPr>
            <a:xfrm>
              <a:off x="7363459" y="2581910"/>
              <a:ext cx="74930" cy="152400"/>
            </a:xfrm>
            <a:custGeom>
              <a:avLst/>
              <a:gdLst>
                <a:gd name="connsiteX0" fmla="*/ 19050 w 74930"/>
                <a:gd name="connsiteY0" fmla="*/ 34290 h 152400"/>
                <a:gd name="connsiteX1" fmla="*/ 19050 w 74930"/>
                <a:gd name="connsiteY1" fmla="*/ 0 h 152400"/>
                <a:gd name="connsiteX2" fmla="*/ 35560 w 74930"/>
                <a:gd name="connsiteY2" fmla="*/ 0 h 152400"/>
                <a:gd name="connsiteX3" fmla="*/ 35560 w 74930"/>
                <a:gd name="connsiteY3" fmla="*/ 34290 h 152400"/>
                <a:gd name="connsiteX4" fmla="*/ 71120 w 74930"/>
                <a:gd name="connsiteY4" fmla="*/ 34290 h 152400"/>
                <a:gd name="connsiteX5" fmla="*/ 71120 w 74930"/>
                <a:gd name="connsiteY5" fmla="*/ 48260 h 152400"/>
                <a:gd name="connsiteX6" fmla="*/ 35560 w 74930"/>
                <a:gd name="connsiteY6" fmla="*/ 48260 h 152400"/>
                <a:gd name="connsiteX7" fmla="*/ 35560 w 74930"/>
                <a:gd name="connsiteY7" fmla="*/ 113030 h 152400"/>
                <a:gd name="connsiteX8" fmla="*/ 53340 w 74930"/>
                <a:gd name="connsiteY8" fmla="*/ 137160 h 152400"/>
                <a:gd name="connsiteX9" fmla="*/ 74930 w 74930"/>
                <a:gd name="connsiteY9" fmla="*/ 132080 h 152400"/>
                <a:gd name="connsiteX10" fmla="*/ 74930 w 74930"/>
                <a:gd name="connsiteY10" fmla="*/ 147320 h 152400"/>
                <a:gd name="connsiteX11" fmla="*/ 50800 w 74930"/>
                <a:gd name="connsiteY11" fmla="*/ 152400 h 152400"/>
                <a:gd name="connsiteX12" fmla="*/ 19050 w 74930"/>
                <a:gd name="connsiteY12" fmla="*/ 118110 h 152400"/>
                <a:gd name="connsiteX13" fmla="*/ 19050 w 74930"/>
                <a:gd name="connsiteY13" fmla="*/ 49530 h 152400"/>
                <a:gd name="connsiteX14" fmla="*/ 0 w 74930"/>
                <a:gd name="connsiteY14" fmla="*/ 49530 h 152400"/>
                <a:gd name="connsiteX15" fmla="*/ 0 w 74930"/>
                <a:gd name="connsiteY15" fmla="*/ 35560 h 152400"/>
                <a:gd name="connsiteX16" fmla="*/ 19050 w 74930"/>
                <a:gd name="connsiteY16" fmla="*/ 3556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930" h="152400">
                  <a:moveTo>
                    <a:pt x="19050" y="34290"/>
                  </a:moveTo>
                  <a:lnTo>
                    <a:pt x="19050" y="0"/>
                  </a:lnTo>
                  <a:lnTo>
                    <a:pt x="35560" y="0"/>
                  </a:lnTo>
                  <a:lnTo>
                    <a:pt x="35560" y="34290"/>
                  </a:lnTo>
                  <a:lnTo>
                    <a:pt x="71120" y="34290"/>
                  </a:lnTo>
                  <a:lnTo>
                    <a:pt x="71120" y="48260"/>
                  </a:lnTo>
                  <a:lnTo>
                    <a:pt x="35560" y="48260"/>
                  </a:lnTo>
                  <a:lnTo>
                    <a:pt x="35560" y="113030"/>
                  </a:lnTo>
                  <a:cubicBezTo>
                    <a:pt x="35560" y="130810"/>
                    <a:pt x="43180" y="137160"/>
                    <a:pt x="53340" y="137160"/>
                  </a:cubicBezTo>
                  <a:cubicBezTo>
                    <a:pt x="63500" y="137160"/>
                    <a:pt x="68580" y="134620"/>
                    <a:pt x="74930" y="132080"/>
                  </a:cubicBezTo>
                  <a:lnTo>
                    <a:pt x="74930" y="147320"/>
                  </a:lnTo>
                  <a:cubicBezTo>
                    <a:pt x="69850" y="149860"/>
                    <a:pt x="60960" y="152400"/>
                    <a:pt x="50800" y="152400"/>
                  </a:cubicBezTo>
                  <a:cubicBezTo>
                    <a:pt x="35560" y="152400"/>
                    <a:pt x="19050" y="144780"/>
                    <a:pt x="19050" y="118110"/>
                  </a:cubicBezTo>
                  <a:lnTo>
                    <a:pt x="19050" y="49530"/>
                  </a:lnTo>
                  <a:lnTo>
                    <a:pt x="0" y="49530"/>
                  </a:lnTo>
                  <a:lnTo>
                    <a:pt x="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 311">
              <a:extLst>
                <a:ext uri="{FF2B5EF4-FFF2-40B4-BE49-F238E27FC236}">
                  <a16:creationId xmlns:a16="http://schemas.microsoft.com/office/drawing/2014/main" id="{FA52DCBC-8ADA-212B-A828-6B1D9FC0542B}"/>
                </a:ext>
              </a:extLst>
            </p:cNvPr>
            <p:cNvSpPr/>
            <p:nvPr/>
          </p:nvSpPr>
          <p:spPr>
            <a:xfrm>
              <a:off x="7456169" y="2613660"/>
              <a:ext cx="116840" cy="119379"/>
            </a:xfrm>
            <a:custGeom>
              <a:avLst/>
              <a:gdLst>
                <a:gd name="connsiteX0" fmla="*/ 116840 w 116840"/>
                <a:gd name="connsiteY0" fmla="*/ 59690 h 119379"/>
                <a:gd name="connsiteX1" fmla="*/ 58420 w 116840"/>
                <a:gd name="connsiteY1" fmla="*/ 119380 h 119379"/>
                <a:gd name="connsiteX2" fmla="*/ 0 w 116840"/>
                <a:gd name="connsiteY2" fmla="*/ 59690 h 119379"/>
                <a:gd name="connsiteX3" fmla="*/ 58420 w 116840"/>
                <a:gd name="connsiteY3" fmla="*/ 0 h 119379"/>
                <a:gd name="connsiteX4" fmla="*/ 116840 w 116840"/>
                <a:gd name="connsiteY4" fmla="*/ 59690 h 119379"/>
                <a:gd name="connsiteX5" fmla="*/ 100330 w 116840"/>
                <a:gd name="connsiteY5" fmla="*/ 59690 h 119379"/>
                <a:gd name="connsiteX6" fmla="*/ 58420 w 116840"/>
                <a:gd name="connsiteY6" fmla="*/ 15240 h 119379"/>
                <a:gd name="connsiteX7" fmla="*/ 16511 w 116840"/>
                <a:gd name="connsiteY7" fmla="*/ 59690 h 119379"/>
                <a:gd name="connsiteX8" fmla="*/ 58420 w 116840"/>
                <a:gd name="connsiteY8" fmla="*/ 104140 h 119379"/>
                <a:gd name="connsiteX9" fmla="*/ 100330 w 116840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79">
                  <a:moveTo>
                    <a:pt x="116840" y="59690"/>
                  </a:moveTo>
                  <a:cubicBezTo>
                    <a:pt x="116840" y="93980"/>
                    <a:pt x="92711" y="119380"/>
                    <a:pt x="5842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8420" y="0"/>
                  </a:cubicBezTo>
                  <a:cubicBezTo>
                    <a:pt x="92711" y="0"/>
                    <a:pt x="116840" y="25400"/>
                    <a:pt x="116840" y="59690"/>
                  </a:cubicBezTo>
                  <a:close/>
                  <a:moveTo>
                    <a:pt x="100330" y="59690"/>
                  </a:moveTo>
                  <a:cubicBezTo>
                    <a:pt x="100330" y="33020"/>
                    <a:pt x="82550" y="15240"/>
                    <a:pt x="58420" y="15240"/>
                  </a:cubicBezTo>
                  <a:cubicBezTo>
                    <a:pt x="34290" y="15240"/>
                    <a:pt x="16511" y="34290"/>
                    <a:pt x="16511" y="59690"/>
                  </a:cubicBezTo>
                  <a:cubicBezTo>
                    <a:pt x="16511" y="85090"/>
                    <a:pt x="34290" y="104140"/>
                    <a:pt x="58420" y="104140"/>
                  </a:cubicBezTo>
                  <a:cubicBezTo>
                    <a:pt x="82550" y="104140"/>
                    <a:pt x="100330" y="85090"/>
                    <a:pt x="1003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 312">
              <a:extLst>
                <a:ext uri="{FF2B5EF4-FFF2-40B4-BE49-F238E27FC236}">
                  <a16:creationId xmlns:a16="http://schemas.microsoft.com/office/drawing/2014/main" id="{F08D7FB6-A4F3-AD67-B124-B7DB78F49707}"/>
                </a:ext>
              </a:extLst>
            </p:cNvPr>
            <p:cNvSpPr/>
            <p:nvPr/>
          </p:nvSpPr>
          <p:spPr>
            <a:xfrm>
              <a:off x="7606030" y="2613660"/>
              <a:ext cx="61512" cy="118110"/>
            </a:xfrm>
            <a:custGeom>
              <a:avLst/>
              <a:gdLst>
                <a:gd name="connsiteX0" fmla="*/ 0 w 61512"/>
                <a:gd name="connsiteY0" fmla="*/ 2540 h 118110"/>
                <a:gd name="connsiteX1" fmla="*/ 16510 w 61512"/>
                <a:gd name="connsiteY1" fmla="*/ 2540 h 118110"/>
                <a:gd name="connsiteX2" fmla="*/ 16510 w 61512"/>
                <a:gd name="connsiteY2" fmla="*/ 20320 h 118110"/>
                <a:gd name="connsiteX3" fmla="*/ 16510 w 61512"/>
                <a:gd name="connsiteY3" fmla="*/ 29210 h 118110"/>
                <a:gd name="connsiteX4" fmla="*/ 16510 w 61512"/>
                <a:gd name="connsiteY4" fmla="*/ 29210 h 118110"/>
                <a:gd name="connsiteX5" fmla="*/ 52070 w 61512"/>
                <a:gd name="connsiteY5" fmla="*/ 0 h 118110"/>
                <a:gd name="connsiteX6" fmla="*/ 58420 w 61512"/>
                <a:gd name="connsiteY6" fmla="*/ 0 h 118110"/>
                <a:gd name="connsiteX7" fmla="*/ 58420 w 61512"/>
                <a:gd name="connsiteY7" fmla="*/ 16510 h 118110"/>
                <a:gd name="connsiteX8" fmla="*/ 52070 w 61512"/>
                <a:gd name="connsiteY8" fmla="*/ 16510 h 118110"/>
                <a:gd name="connsiteX9" fmla="*/ 16510 w 61512"/>
                <a:gd name="connsiteY9" fmla="*/ 67310 h 118110"/>
                <a:gd name="connsiteX10" fmla="*/ 16510 w 61512"/>
                <a:gd name="connsiteY10" fmla="*/ 118110 h 118110"/>
                <a:gd name="connsiteX11" fmla="*/ 0 w 61512"/>
                <a:gd name="connsiteY11" fmla="*/ 118110 h 118110"/>
                <a:gd name="connsiteX12" fmla="*/ 0 w 61512"/>
                <a:gd name="connsiteY12" fmla="*/ 381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512" h="118110">
                  <a:moveTo>
                    <a:pt x="0" y="2540"/>
                  </a:moveTo>
                  <a:lnTo>
                    <a:pt x="16510" y="2540"/>
                  </a:lnTo>
                  <a:lnTo>
                    <a:pt x="16510" y="20320"/>
                  </a:lnTo>
                  <a:cubicBezTo>
                    <a:pt x="16510" y="25400"/>
                    <a:pt x="16510" y="27940"/>
                    <a:pt x="16510" y="29210"/>
                  </a:cubicBezTo>
                  <a:lnTo>
                    <a:pt x="16510" y="29210"/>
                  </a:lnTo>
                  <a:cubicBezTo>
                    <a:pt x="22860" y="12700"/>
                    <a:pt x="35560" y="0"/>
                    <a:pt x="52070" y="0"/>
                  </a:cubicBezTo>
                  <a:cubicBezTo>
                    <a:pt x="68580" y="0"/>
                    <a:pt x="58420" y="0"/>
                    <a:pt x="58420" y="0"/>
                  </a:cubicBezTo>
                  <a:lnTo>
                    <a:pt x="58420" y="16510"/>
                  </a:lnTo>
                  <a:cubicBezTo>
                    <a:pt x="58420" y="16510"/>
                    <a:pt x="55880" y="16510"/>
                    <a:pt x="52070" y="16510"/>
                  </a:cubicBezTo>
                  <a:cubicBezTo>
                    <a:pt x="27939" y="16510"/>
                    <a:pt x="16510" y="44450"/>
                    <a:pt x="16510" y="67310"/>
                  </a:cubicBezTo>
                  <a:lnTo>
                    <a:pt x="16510" y="118110"/>
                  </a:lnTo>
                  <a:lnTo>
                    <a:pt x="0" y="1181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A3BE60A5-E9CA-F1E9-70BD-BFCFFAB0C090}"/>
              </a:ext>
            </a:extLst>
          </p:cNvPr>
          <p:cNvGrpSpPr/>
          <p:nvPr/>
        </p:nvGrpSpPr>
        <p:grpSpPr>
          <a:xfrm>
            <a:off x="806450" y="3111500"/>
            <a:ext cx="1793239" cy="171449"/>
            <a:chOff x="806450" y="3111500"/>
            <a:chExt cx="1793239" cy="171449"/>
          </a:xfrm>
        </p:grpSpPr>
        <p:sp>
          <p:nvSpPr>
            <p:cNvPr id="314" name="Freeform 313">
              <a:extLst>
                <a:ext uri="{FF2B5EF4-FFF2-40B4-BE49-F238E27FC236}">
                  <a16:creationId xmlns:a16="http://schemas.microsoft.com/office/drawing/2014/main" id="{67044A3F-934C-5A27-9A7A-DAB5991BB334}"/>
                </a:ext>
              </a:extLst>
            </p:cNvPr>
            <p:cNvSpPr/>
            <p:nvPr/>
          </p:nvSpPr>
          <p:spPr>
            <a:xfrm>
              <a:off x="806450" y="3114039"/>
              <a:ext cx="125730" cy="165100"/>
            </a:xfrm>
            <a:custGeom>
              <a:avLst/>
              <a:gdLst>
                <a:gd name="connsiteX0" fmla="*/ 125730 w 125730"/>
                <a:gd name="connsiteY0" fmla="*/ 115570 h 165100"/>
                <a:gd name="connsiteX1" fmla="*/ 58420 w 125730"/>
                <a:gd name="connsiteY1" fmla="*/ 165100 h 165100"/>
                <a:gd name="connsiteX2" fmla="*/ 0 w 125730"/>
                <a:gd name="connsiteY2" fmla="*/ 165100 h 165100"/>
                <a:gd name="connsiteX3" fmla="*/ 0 w 125730"/>
                <a:gd name="connsiteY3" fmla="*/ 0 h 165100"/>
                <a:gd name="connsiteX4" fmla="*/ 54610 w 125730"/>
                <a:gd name="connsiteY4" fmla="*/ 0 h 165100"/>
                <a:gd name="connsiteX5" fmla="*/ 119380 w 125730"/>
                <a:gd name="connsiteY5" fmla="*/ 46990 h 165100"/>
                <a:gd name="connsiteX6" fmla="*/ 97790 w 125730"/>
                <a:gd name="connsiteY6" fmla="*/ 78740 h 165100"/>
                <a:gd name="connsiteX7" fmla="*/ 124460 w 125730"/>
                <a:gd name="connsiteY7" fmla="*/ 116840 h 165100"/>
                <a:gd name="connsiteX8" fmla="*/ 55880 w 125730"/>
                <a:gd name="connsiteY8" fmla="*/ 67310 h 165100"/>
                <a:gd name="connsiteX9" fmla="*/ 68580 w 125730"/>
                <a:gd name="connsiteY9" fmla="*/ 64770 h 165100"/>
                <a:gd name="connsiteX10" fmla="*/ 76200 w 125730"/>
                <a:gd name="connsiteY10" fmla="*/ 50800 h 165100"/>
                <a:gd name="connsiteX11" fmla="*/ 55880 w 125730"/>
                <a:gd name="connsiteY11" fmla="*/ 33020 h 165100"/>
                <a:gd name="connsiteX12" fmla="*/ 38100 w 125730"/>
                <a:gd name="connsiteY12" fmla="*/ 33020 h 165100"/>
                <a:gd name="connsiteX13" fmla="*/ 38100 w 125730"/>
                <a:gd name="connsiteY13" fmla="*/ 67310 h 165100"/>
                <a:gd name="connsiteX14" fmla="*/ 54610 w 125730"/>
                <a:gd name="connsiteY14" fmla="*/ 67310 h 165100"/>
                <a:gd name="connsiteX15" fmla="*/ 39370 w 125730"/>
                <a:gd name="connsiteY15" fmla="*/ 132080 h 165100"/>
                <a:gd name="connsiteX16" fmla="*/ 60960 w 125730"/>
                <a:gd name="connsiteY16" fmla="*/ 132080 h 165100"/>
                <a:gd name="connsiteX17" fmla="*/ 82550 w 125730"/>
                <a:gd name="connsiteY17" fmla="*/ 114300 h 165100"/>
                <a:gd name="connsiteX18" fmla="*/ 62230 w 125730"/>
                <a:gd name="connsiteY18" fmla="*/ 95250 h 165100"/>
                <a:gd name="connsiteX19" fmla="*/ 40640 w 125730"/>
                <a:gd name="connsiteY19" fmla="*/ 95250 h 165100"/>
                <a:gd name="connsiteX20" fmla="*/ 40640 w 125730"/>
                <a:gd name="connsiteY20" fmla="*/ 13208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5730" h="165100">
                  <a:moveTo>
                    <a:pt x="125730" y="115570"/>
                  </a:moveTo>
                  <a:cubicBezTo>
                    <a:pt x="125730" y="148590"/>
                    <a:pt x="97790" y="165100"/>
                    <a:pt x="58420" y="165100"/>
                  </a:cubicBezTo>
                  <a:lnTo>
                    <a:pt x="0" y="165100"/>
                  </a:lnTo>
                  <a:lnTo>
                    <a:pt x="0" y="0"/>
                  </a:lnTo>
                  <a:lnTo>
                    <a:pt x="54610" y="0"/>
                  </a:lnTo>
                  <a:cubicBezTo>
                    <a:pt x="90170" y="0"/>
                    <a:pt x="119380" y="15240"/>
                    <a:pt x="119380" y="46990"/>
                  </a:cubicBezTo>
                  <a:cubicBezTo>
                    <a:pt x="119380" y="78740"/>
                    <a:pt x="109220" y="73660"/>
                    <a:pt x="97790" y="78740"/>
                  </a:cubicBezTo>
                  <a:cubicBezTo>
                    <a:pt x="111760" y="82550"/>
                    <a:pt x="124460" y="97790"/>
                    <a:pt x="124460" y="116840"/>
                  </a:cubicBezTo>
                  <a:close/>
                  <a:moveTo>
                    <a:pt x="55880" y="67310"/>
                  </a:moveTo>
                  <a:cubicBezTo>
                    <a:pt x="60960" y="67310"/>
                    <a:pt x="64770" y="67310"/>
                    <a:pt x="68580" y="64770"/>
                  </a:cubicBezTo>
                  <a:cubicBezTo>
                    <a:pt x="73660" y="62230"/>
                    <a:pt x="76200" y="57150"/>
                    <a:pt x="76200" y="50800"/>
                  </a:cubicBezTo>
                  <a:cubicBezTo>
                    <a:pt x="76200" y="38100"/>
                    <a:pt x="67310" y="33020"/>
                    <a:pt x="55880" y="33020"/>
                  </a:cubicBezTo>
                  <a:lnTo>
                    <a:pt x="38100" y="33020"/>
                  </a:lnTo>
                  <a:lnTo>
                    <a:pt x="38100" y="67310"/>
                  </a:lnTo>
                  <a:lnTo>
                    <a:pt x="54610" y="67310"/>
                  </a:lnTo>
                  <a:close/>
                  <a:moveTo>
                    <a:pt x="39370" y="132080"/>
                  </a:moveTo>
                  <a:lnTo>
                    <a:pt x="60960" y="132080"/>
                  </a:lnTo>
                  <a:cubicBezTo>
                    <a:pt x="72390" y="132080"/>
                    <a:pt x="82550" y="127000"/>
                    <a:pt x="82550" y="114300"/>
                  </a:cubicBezTo>
                  <a:cubicBezTo>
                    <a:pt x="82550" y="101600"/>
                    <a:pt x="72390" y="95250"/>
                    <a:pt x="62230" y="95250"/>
                  </a:cubicBezTo>
                  <a:lnTo>
                    <a:pt x="40640" y="95250"/>
                  </a:lnTo>
                  <a:lnTo>
                    <a:pt x="40640" y="1320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 314">
              <a:extLst>
                <a:ext uri="{FF2B5EF4-FFF2-40B4-BE49-F238E27FC236}">
                  <a16:creationId xmlns:a16="http://schemas.microsoft.com/office/drawing/2014/main" id="{69D68E73-3B53-6319-9F2C-BBD3BCABA6FF}"/>
                </a:ext>
              </a:extLst>
            </p:cNvPr>
            <p:cNvSpPr/>
            <p:nvPr/>
          </p:nvSpPr>
          <p:spPr>
            <a:xfrm>
              <a:off x="951230" y="3162300"/>
              <a:ext cx="78909" cy="116840"/>
            </a:xfrm>
            <a:custGeom>
              <a:avLst/>
              <a:gdLst>
                <a:gd name="connsiteX0" fmla="*/ 0 w 78909"/>
                <a:gd name="connsiteY0" fmla="*/ 2540 h 116840"/>
                <a:gd name="connsiteX1" fmla="*/ 36830 w 78909"/>
                <a:gd name="connsiteY1" fmla="*/ 2540 h 116840"/>
                <a:gd name="connsiteX2" fmla="*/ 36830 w 78909"/>
                <a:gd name="connsiteY2" fmla="*/ 11430 h 116840"/>
                <a:gd name="connsiteX3" fmla="*/ 36830 w 78909"/>
                <a:gd name="connsiteY3" fmla="*/ 19050 h 116840"/>
                <a:gd name="connsiteX4" fmla="*/ 69850 w 78909"/>
                <a:gd name="connsiteY4" fmla="*/ 0 h 116840"/>
                <a:gd name="connsiteX5" fmla="*/ 77470 w 78909"/>
                <a:gd name="connsiteY5" fmla="*/ 0 h 116840"/>
                <a:gd name="connsiteX6" fmla="*/ 77470 w 78909"/>
                <a:gd name="connsiteY6" fmla="*/ 39370 h 116840"/>
                <a:gd name="connsiteX7" fmla="*/ 69850 w 78909"/>
                <a:gd name="connsiteY7" fmla="*/ 38100 h 116840"/>
                <a:gd name="connsiteX8" fmla="*/ 40640 w 78909"/>
                <a:gd name="connsiteY8" fmla="*/ 68580 h 116840"/>
                <a:gd name="connsiteX9" fmla="*/ 40640 w 78909"/>
                <a:gd name="connsiteY9" fmla="*/ 116840 h 116840"/>
                <a:gd name="connsiteX10" fmla="*/ 0 w 78909"/>
                <a:gd name="connsiteY10" fmla="*/ 116840 h 116840"/>
                <a:gd name="connsiteX11" fmla="*/ 0 w 78909"/>
                <a:gd name="connsiteY11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909" h="116840">
                  <a:moveTo>
                    <a:pt x="0" y="2540"/>
                  </a:moveTo>
                  <a:lnTo>
                    <a:pt x="36830" y="2540"/>
                  </a:lnTo>
                  <a:cubicBezTo>
                    <a:pt x="36830" y="5080"/>
                    <a:pt x="36830" y="8890"/>
                    <a:pt x="36830" y="11430"/>
                  </a:cubicBezTo>
                  <a:cubicBezTo>
                    <a:pt x="36830" y="13970"/>
                    <a:pt x="36830" y="16510"/>
                    <a:pt x="36830" y="19050"/>
                  </a:cubicBezTo>
                  <a:cubicBezTo>
                    <a:pt x="43180" y="8890"/>
                    <a:pt x="55880" y="0"/>
                    <a:pt x="69850" y="0"/>
                  </a:cubicBezTo>
                  <a:cubicBezTo>
                    <a:pt x="83820" y="0"/>
                    <a:pt x="77470" y="0"/>
                    <a:pt x="77470" y="0"/>
                  </a:cubicBezTo>
                  <a:lnTo>
                    <a:pt x="77470" y="39370"/>
                  </a:lnTo>
                  <a:cubicBezTo>
                    <a:pt x="77470" y="39370"/>
                    <a:pt x="73660" y="38100"/>
                    <a:pt x="69850" y="38100"/>
                  </a:cubicBezTo>
                  <a:cubicBezTo>
                    <a:pt x="54610" y="38100"/>
                    <a:pt x="40640" y="48260"/>
                    <a:pt x="40640" y="68580"/>
                  </a:cubicBezTo>
                  <a:lnTo>
                    <a:pt x="4064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 315">
              <a:extLst>
                <a:ext uri="{FF2B5EF4-FFF2-40B4-BE49-F238E27FC236}">
                  <a16:creationId xmlns:a16="http://schemas.microsoft.com/office/drawing/2014/main" id="{777BBE69-D0D0-3563-9771-9F59C7C2F268}"/>
                </a:ext>
              </a:extLst>
            </p:cNvPr>
            <p:cNvSpPr/>
            <p:nvPr/>
          </p:nvSpPr>
          <p:spPr>
            <a:xfrm>
              <a:off x="1038860" y="3161029"/>
              <a:ext cx="105409" cy="120650"/>
            </a:xfrm>
            <a:custGeom>
              <a:avLst/>
              <a:gdLst>
                <a:gd name="connsiteX0" fmla="*/ 7620 w 105409"/>
                <a:gd name="connsiteY0" fmla="*/ 7620 h 120650"/>
                <a:gd name="connsiteX1" fmla="*/ 50800 w 105409"/>
                <a:gd name="connsiteY1" fmla="*/ 0 h 120650"/>
                <a:gd name="connsiteX2" fmla="*/ 105410 w 105409"/>
                <a:gd name="connsiteY2" fmla="*/ 45720 h 120650"/>
                <a:gd name="connsiteX3" fmla="*/ 105410 w 105409"/>
                <a:gd name="connsiteY3" fmla="*/ 118110 h 120650"/>
                <a:gd name="connsiteX4" fmla="*/ 68580 w 105409"/>
                <a:gd name="connsiteY4" fmla="*/ 118110 h 120650"/>
                <a:gd name="connsiteX5" fmla="*/ 68580 w 105409"/>
                <a:gd name="connsiteY5" fmla="*/ 109220 h 120650"/>
                <a:gd name="connsiteX6" fmla="*/ 68580 w 105409"/>
                <a:gd name="connsiteY6" fmla="*/ 101600 h 120650"/>
                <a:gd name="connsiteX7" fmla="*/ 68580 w 105409"/>
                <a:gd name="connsiteY7" fmla="*/ 101600 h 120650"/>
                <a:gd name="connsiteX8" fmla="*/ 35560 w 105409"/>
                <a:gd name="connsiteY8" fmla="*/ 120650 h 120650"/>
                <a:gd name="connsiteX9" fmla="*/ 0 w 105409"/>
                <a:gd name="connsiteY9" fmla="*/ 85090 h 120650"/>
                <a:gd name="connsiteX10" fmla="*/ 67310 w 105409"/>
                <a:gd name="connsiteY10" fmla="*/ 49530 h 120650"/>
                <a:gd name="connsiteX11" fmla="*/ 67310 w 105409"/>
                <a:gd name="connsiteY11" fmla="*/ 49530 h 120650"/>
                <a:gd name="connsiteX12" fmla="*/ 45720 w 105409"/>
                <a:gd name="connsiteY12" fmla="*/ 33020 h 120650"/>
                <a:gd name="connsiteX13" fmla="*/ 10160 w 105409"/>
                <a:gd name="connsiteY13" fmla="*/ 43180 h 120650"/>
                <a:gd name="connsiteX14" fmla="*/ 10160 w 105409"/>
                <a:gd name="connsiteY14" fmla="*/ 7620 h 120650"/>
                <a:gd name="connsiteX15" fmla="*/ 63500 w 105409"/>
                <a:gd name="connsiteY15" fmla="*/ 69850 h 120650"/>
                <a:gd name="connsiteX16" fmla="*/ 35560 w 105409"/>
                <a:gd name="connsiteY16" fmla="*/ 81280 h 120650"/>
                <a:gd name="connsiteX17" fmla="*/ 45720 w 105409"/>
                <a:gd name="connsiteY17" fmla="*/ 91440 h 120650"/>
                <a:gd name="connsiteX18" fmla="*/ 63500 w 105409"/>
                <a:gd name="connsiteY18" fmla="*/ 6985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409" h="120650">
                  <a:moveTo>
                    <a:pt x="7620" y="7620"/>
                  </a:moveTo>
                  <a:cubicBezTo>
                    <a:pt x="13970" y="5080"/>
                    <a:pt x="29210" y="0"/>
                    <a:pt x="50800" y="0"/>
                  </a:cubicBezTo>
                  <a:cubicBezTo>
                    <a:pt x="87630" y="0"/>
                    <a:pt x="105410" y="17780"/>
                    <a:pt x="105410" y="45720"/>
                  </a:cubicBezTo>
                  <a:lnTo>
                    <a:pt x="105410" y="118110"/>
                  </a:lnTo>
                  <a:lnTo>
                    <a:pt x="68580" y="118110"/>
                  </a:lnTo>
                  <a:lnTo>
                    <a:pt x="68580" y="109220"/>
                  </a:lnTo>
                  <a:cubicBezTo>
                    <a:pt x="67310" y="105410"/>
                    <a:pt x="68580" y="101600"/>
                    <a:pt x="68580" y="101600"/>
                  </a:cubicBezTo>
                  <a:lnTo>
                    <a:pt x="68580" y="101600"/>
                  </a:lnTo>
                  <a:cubicBezTo>
                    <a:pt x="64770" y="110490"/>
                    <a:pt x="53340" y="120650"/>
                    <a:pt x="35560" y="120650"/>
                  </a:cubicBezTo>
                  <a:cubicBezTo>
                    <a:pt x="17780" y="120650"/>
                    <a:pt x="0" y="110490"/>
                    <a:pt x="0" y="85090"/>
                  </a:cubicBezTo>
                  <a:cubicBezTo>
                    <a:pt x="0" y="59690"/>
                    <a:pt x="29210" y="43180"/>
                    <a:pt x="67310" y="49530"/>
                  </a:cubicBezTo>
                  <a:lnTo>
                    <a:pt x="67310" y="49530"/>
                  </a:lnTo>
                  <a:cubicBezTo>
                    <a:pt x="67310" y="36830"/>
                    <a:pt x="59690" y="33020"/>
                    <a:pt x="45720" y="33020"/>
                  </a:cubicBezTo>
                  <a:cubicBezTo>
                    <a:pt x="31750" y="33020"/>
                    <a:pt x="17780" y="38100"/>
                    <a:pt x="10160" y="43180"/>
                  </a:cubicBezTo>
                  <a:lnTo>
                    <a:pt x="10160" y="7620"/>
                  </a:lnTo>
                  <a:close/>
                  <a:moveTo>
                    <a:pt x="63500" y="69850"/>
                  </a:moveTo>
                  <a:cubicBezTo>
                    <a:pt x="44450" y="66040"/>
                    <a:pt x="35560" y="73660"/>
                    <a:pt x="35560" y="81280"/>
                  </a:cubicBezTo>
                  <a:cubicBezTo>
                    <a:pt x="35560" y="88900"/>
                    <a:pt x="39370" y="91440"/>
                    <a:pt x="45720" y="91440"/>
                  </a:cubicBezTo>
                  <a:cubicBezTo>
                    <a:pt x="55880" y="91440"/>
                    <a:pt x="63500" y="82550"/>
                    <a:pt x="63500" y="698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 316">
              <a:extLst>
                <a:ext uri="{FF2B5EF4-FFF2-40B4-BE49-F238E27FC236}">
                  <a16:creationId xmlns:a16="http://schemas.microsoft.com/office/drawing/2014/main" id="{A42E5CF4-A3F7-69FB-3BE3-178AD2F60F28}"/>
                </a:ext>
              </a:extLst>
            </p:cNvPr>
            <p:cNvSpPr/>
            <p:nvPr/>
          </p:nvSpPr>
          <p:spPr>
            <a:xfrm>
              <a:off x="1167130" y="3162300"/>
              <a:ext cx="115569" cy="118109"/>
            </a:xfrm>
            <a:custGeom>
              <a:avLst/>
              <a:gdLst>
                <a:gd name="connsiteX0" fmla="*/ 38100 w 115569"/>
                <a:gd name="connsiteY0" fmla="*/ 2540 h 118109"/>
                <a:gd name="connsiteX1" fmla="*/ 38100 w 115569"/>
                <a:gd name="connsiteY1" fmla="*/ 13970 h 118109"/>
                <a:gd name="connsiteX2" fmla="*/ 38100 w 115569"/>
                <a:gd name="connsiteY2" fmla="*/ 21590 h 118109"/>
                <a:gd name="connsiteX3" fmla="*/ 38100 w 115569"/>
                <a:gd name="connsiteY3" fmla="*/ 21590 h 118109"/>
                <a:gd name="connsiteX4" fmla="*/ 74930 w 115569"/>
                <a:gd name="connsiteY4" fmla="*/ 0 h 118109"/>
                <a:gd name="connsiteX5" fmla="*/ 115570 w 115569"/>
                <a:gd name="connsiteY5" fmla="*/ 45720 h 118109"/>
                <a:gd name="connsiteX6" fmla="*/ 115570 w 115569"/>
                <a:gd name="connsiteY6" fmla="*/ 116840 h 118109"/>
                <a:gd name="connsiteX7" fmla="*/ 74930 w 115569"/>
                <a:gd name="connsiteY7" fmla="*/ 116840 h 118109"/>
                <a:gd name="connsiteX8" fmla="*/ 74930 w 115569"/>
                <a:gd name="connsiteY8" fmla="*/ 52070 h 118109"/>
                <a:gd name="connsiteX9" fmla="*/ 62230 w 115569"/>
                <a:gd name="connsiteY9" fmla="*/ 36830 h 118109"/>
                <a:gd name="connsiteX10" fmla="*/ 40640 w 115569"/>
                <a:gd name="connsiteY10" fmla="*/ 60960 h 118109"/>
                <a:gd name="connsiteX11" fmla="*/ 40640 w 115569"/>
                <a:gd name="connsiteY11" fmla="*/ 118110 h 118109"/>
                <a:gd name="connsiteX12" fmla="*/ 0 w 115569"/>
                <a:gd name="connsiteY12" fmla="*/ 118110 h 118109"/>
                <a:gd name="connsiteX13" fmla="*/ 0 w 115569"/>
                <a:gd name="connsiteY13" fmla="*/ 3810 h 118109"/>
                <a:gd name="connsiteX14" fmla="*/ 36830 w 115569"/>
                <a:gd name="connsiteY14" fmla="*/ 381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5569" h="118109">
                  <a:moveTo>
                    <a:pt x="38100" y="2540"/>
                  </a:moveTo>
                  <a:lnTo>
                    <a:pt x="38100" y="13970"/>
                  </a:lnTo>
                  <a:cubicBezTo>
                    <a:pt x="39370" y="17780"/>
                    <a:pt x="38100" y="20320"/>
                    <a:pt x="38100" y="21590"/>
                  </a:cubicBezTo>
                  <a:lnTo>
                    <a:pt x="38100" y="21590"/>
                  </a:lnTo>
                  <a:cubicBezTo>
                    <a:pt x="43180" y="11430"/>
                    <a:pt x="58420" y="0"/>
                    <a:pt x="74930" y="0"/>
                  </a:cubicBezTo>
                  <a:cubicBezTo>
                    <a:pt x="99060" y="0"/>
                    <a:pt x="115570" y="15240"/>
                    <a:pt x="115570" y="45720"/>
                  </a:cubicBezTo>
                  <a:lnTo>
                    <a:pt x="115570" y="116840"/>
                  </a:lnTo>
                  <a:lnTo>
                    <a:pt x="74930" y="116840"/>
                  </a:lnTo>
                  <a:lnTo>
                    <a:pt x="74930" y="52070"/>
                  </a:lnTo>
                  <a:cubicBezTo>
                    <a:pt x="74930" y="43180"/>
                    <a:pt x="71120" y="36830"/>
                    <a:pt x="62230" y="36830"/>
                  </a:cubicBezTo>
                  <a:cubicBezTo>
                    <a:pt x="49530" y="36830"/>
                    <a:pt x="40640" y="46990"/>
                    <a:pt x="40640" y="60960"/>
                  </a:cubicBezTo>
                  <a:lnTo>
                    <a:pt x="40640" y="118110"/>
                  </a:lnTo>
                  <a:lnTo>
                    <a:pt x="0" y="118110"/>
                  </a:lnTo>
                  <a:lnTo>
                    <a:pt x="0" y="3810"/>
                  </a:lnTo>
                  <a:lnTo>
                    <a:pt x="3683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 317">
              <a:extLst>
                <a:ext uri="{FF2B5EF4-FFF2-40B4-BE49-F238E27FC236}">
                  <a16:creationId xmlns:a16="http://schemas.microsoft.com/office/drawing/2014/main" id="{125FCABA-6067-DF2E-B89C-69D000EEA265}"/>
                </a:ext>
              </a:extLst>
            </p:cNvPr>
            <p:cNvSpPr/>
            <p:nvPr/>
          </p:nvSpPr>
          <p:spPr>
            <a:xfrm>
              <a:off x="1300480" y="3111500"/>
              <a:ext cx="127000" cy="170179"/>
            </a:xfrm>
            <a:custGeom>
              <a:avLst/>
              <a:gdLst>
                <a:gd name="connsiteX0" fmla="*/ 125730 w 127000"/>
                <a:gd name="connsiteY0" fmla="*/ 167640 h 170179"/>
                <a:gd name="connsiteX1" fmla="*/ 88900 w 127000"/>
                <a:gd name="connsiteY1" fmla="*/ 167640 h 170179"/>
                <a:gd name="connsiteX2" fmla="*/ 88900 w 127000"/>
                <a:gd name="connsiteY2" fmla="*/ 158750 h 170179"/>
                <a:gd name="connsiteX3" fmla="*/ 88900 w 127000"/>
                <a:gd name="connsiteY3" fmla="*/ 151130 h 170179"/>
                <a:gd name="connsiteX4" fmla="*/ 88900 w 127000"/>
                <a:gd name="connsiteY4" fmla="*/ 151130 h 170179"/>
                <a:gd name="connsiteX5" fmla="*/ 53340 w 127000"/>
                <a:gd name="connsiteY5" fmla="*/ 170180 h 170179"/>
                <a:gd name="connsiteX6" fmla="*/ 0 w 127000"/>
                <a:gd name="connsiteY6" fmla="*/ 109220 h 170179"/>
                <a:gd name="connsiteX7" fmla="*/ 52070 w 127000"/>
                <a:gd name="connsiteY7" fmla="*/ 48260 h 170179"/>
                <a:gd name="connsiteX8" fmla="*/ 86360 w 127000"/>
                <a:gd name="connsiteY8" fmla="*/ 62230 h 170179"/>
                <a:gd name="connsiteX9" fmla="*/ 86360 w 127000"/>
                <a:gd name="connsiteY9" fmla="*/ 62230 h 170179"/>
                <a:gd name="connsiteX10" fmla="*/ 86360 w 127000"/>
                <a:gd name="connsiteY10" fmla="*/ 52070 h 170179"/>
                <a:gd name="connsiteX11" fmla="*/ 86360 w 127000"/>
                <a:gd name="connsiteY11" fmla="*/ 0 h 170179"/>
                <a:gd name="connsiteX12" fmla="*/ 127000 w 127000"/>
                <a:gd name="connsiteY12" fmla="*/ 0 h 170179"/>
                <a:gd name="connsiteX13" fmla="*/ 127000 w 127000"/>
                <a:gd name="connsiteY13" fmla="*/ 165100 h 170179"/>
                <a:gd name="connsiteX14" fmla="*/ 38100 w 127000"/>
                <a:gd name="connsiteY14" fmla="*/ 110490 h 170179"/>
                <a:gd name="connsiteX15" fmla="*/ 60960 w 127000"/>
                <a:gd name="connsiteY15" fmla="*/ 137160 h 170179"/>
                <a:gd name="connsiteX16" fmla="*/ 83820 w 127000"/>
                <a:gd name="connsiteY16" fmla="*/ 110490 h 170179"/>
                <a:gd name="connsiteX17" fmla="*/ 60960 w 127000"/>
                <a:gd name="connsiteY17" fmla="*/ 83820 h 170179"/>
                <a:gd name="connsiteX18" fmla="*/ 38100 w 127000"/>
                <a:gd name="connsiteY18" fmla="*/ 110490 h 170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7000" h="170179">
                  <a:moveTo>
                    <a:pt x="125730" y="167640"/>
                  </a:moveTo>
                  <a:lnTo>
                    <a:pt x="88900" y="167640"/>
                  </a:lnTo>
                  <a:lnTo>
                    <a:pt x="88900" y="158750"/>
                  </a:lnTo>
                  <a:cubicBezTo>
                    <a:pt x="88900" y="154940"/>
                    <a:pt x="88900" y="151130"/>
                    <a:pt x="88900" y="151130"/>
                  </a:cubicBezTo>
                  <a:lnTo>
                    <a:pt x="88900" y="151130"/>
                  </a:lnTo>
                  <a:cubicBezTo>
                    <a:pt x="83820" y="162560"/>
                    <a:pt x="69850" y="170180"/>
                    <a:pt x="53340" y="170180"/>
                  </a:cubicBezTo>
                  <a:cubicBezTo>
                    <a:pt x="24130" y="170180"/>
                    <a:pt x="0" y="148590"/>
                    <a:pt x="0" y="109220"/>
                  </a:cubicBezTo>
                  <a:cubicBezTo>
                    <a:pt x="0" y="69850"/>
                    <a:pt x="24130" y="48260"/>
                    <a:pt x="52070" y="48260"/>
                  </a:cubicBezTo>
                  <a:cubicBezTo>
                    <a:pt x="80010" y="48260"/>
                    <a:pt x="80010" y="54610"/>
                    <a:pt x="86360" y="62230"/>
                  </a:cubicBezTo>
                  <a:lnTo>
                    <a:pt x="86360" y="62230"/>
                  </a:lnTo>
                  <a:cubicBezTo>
                    <a:pt x="86360" y="62230"/>
                    <a:pt x="86360" y="59690"/>
                    <a:pt x="86360" y="52070"/>
                  </a:cubicBezTo>
                  <a:lnTo>
                    <a:pt x="86360" y="0"/>
                  </a:lnTo>
                  <a:lnTo>
                    <a:pt x="127000" y="0"/>
                  </a:lnTo>
                  <a:lnTo>
                    <a:pt x="127000" y="165100"/>
                  </a:lnTo>
                  <a:close/>
                  <a:moveTo>
                    <a:pt x="38100" y="110490"/>
                  </a:moveTo>
                  <a:cubicBezTo>
                    <a:pt x="38100" y="127000"/>
                    <a:pt x="48260" y="137160"/>
                    <a:pt x="60960" y="137160"/>
                  </a:cubicBezTo>
                  <a:cubicBezTo>
                    <a:pt x="73660" y="137160"/>
                    <a:pt x="83820" y="128270"/>
                    <a:pt x="83820" y="110490"/>
                  </a:cubicBezTo>
                  <a:cubicBezTo>
                    <a:pt x="83820" y="92710"/>
                    <a:pt x="72390" y="83820"/>
                    <a:pt x="60960" y="83820"/>
                  </a:cubicBezTo>
                  <a:cubicBezTo>
                    <a:pt x="49530" y="83820"/>
                    <a:pt x="38100" y="93980"/>
                    <a:pt x="38100" y="1104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 318">
              <a:extLst>
                <a:ext uri="{FF2B5EF4-FFF2-40B4-BE49-F238E27FC236}">
                  <a16:creationId xmlns:a16="http://schemas.microsoft.com/office/drawing/2014/main" id="{251E7DD2-4DD5-8D1A-592A-666D815DD8A8}"/>
                </a:ext>
              </a:extLst>
            </p:cNvPr>
            <p:cNvSpPr/>
            <p:nvPr/>
          </p:nvSpPr>
          <p:spPr>
            <a:xfrm>
              <a:off x="1445260" y="3161029"/>
              <a:ext cx="124459" cy="121920"/>
            </a:xfrm>
            <a:custGeom>
              <a:avLst/>
              <a:gdLst>
                <a:gd name="connsiteX0" fmla="*/ 124460 w 124459"/>
                <a:gd name="connsiteY0" fmla="*/ 60960 h 121920"/>
                <a:gd name="connsiteX1" fmla="*/ 62230 w 124459"/>
                <a:gd name="connsiteY1" fmla="*/ 121920 h 121920"/>
                <a:gd name="connsiteX2" fmla="*/ 0 w 124459"/>
                <a:gd name="connsiteY2" fmla="*/ 60960 h 121920"/>
                <a:gd name="connsiteX3" fmla="*/ 62230 w 124459"/>
                <a:gd name="connsiteY3" fmla="*/ 0 h 121920"/>
                <a:gd name="connsiteX4" fmla="*/ 124460 w 124459"/>
                <a:gd name="connsiteY4" fmla="*/ 60960 h 121920"/>
                <a:gd name="connsiteX5" fmla="*/ 86360 w 124459"/>
                <a:gd name="connsiteY5" fmla="*/ 60960 h 121920"/>
                <a:gd name="connsiteX6" fmla="*/ 62230 w 124459"/>
                <a:gd name="connsiteY6" fmla="*/ 34290 h 121920"/>
                <a:gd name="connsiteX7" fmla="*/ 38100 w 124459"/>
                <a:gd name="connsiteY7" fmla="*/ 60960 h 121920"/>
                <a:gd name="connsiteX8" fmla="*/ 62230 w 124459"/>
                <a:gd name="connsiteY8" fmla="*/ 87630 h 121920"/>
                <a:gd name="connsiteX9" fmla="*/ 86360 w 124459"/>
                <a:gd name="connsiteY9" fmla="*/ 60960 h 121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459" h="121920">
                  <a:moveTo>
                    <a:pt x="124460" y="60960"/>
                  </a:moveTo>
                  <a:cubicBezTo>
                    <a:pt x="124460" y="95250"/>
                    <a:pt x="97790" y="121920"/>
                    <a:pt x="62230" y="121920"/>
                  </a:cubicBezTo>
                  <a:cubicBezTo>
                    <a:pt x="26670" y="121920"/>
                    <a:pt x="0" y="96520"/>
                    <a:pt x="0" y="60960"/>
                  </a:cubicBezTo>
                  <a:cubicBezTo>
                    <a:pt x="0" y="25400"/>
                    <a:pt x="25400" y="0"/>
                    <a:pt x="62230" y="0"/>
                  </a:cubicBezTo>
                  <a:cubicBezTo>
                    <a:pt x="99060" y="0"/>
                    <a:pt x="124460" y="25400"/>
                    <a:pt x="124460" y="60960"/>
                  </a:cubicBezTo>
                  <a:close/>
                  <a:moveTo>
                    <a:pt x="86360" y="60960"/>
                  </a:moveTo>
                  <a:cubicBezTo>
                    <a:pt x="86360" y="44450"/>
                    <a:pt x="76200" y="34290"/>
                    <a:pt x="62230" y="34290"/>
                  </a:cubicBezTo>
                  <a:cubicBezTo>
                    <a:pt x="48260" y="34290"/>
                    <a:pt x="38100" y="44450"/>
                    <a:pt x="38100" y="60960"/>
                  </a:cubicBezTo>
                  <a:cubicBezTo>
                    <a:pt x="38100" y="77470"/>
                    <a:pt x="48260" y="87630"/>
                    <a:pt x="62230" y="87630"/>
                  </a:cubicBezTo>
                  <a:cubicBezTo>
                    <a:pt x="76200" y="87630"/>
                    <a:pt x="86360" y="77470"/>
                    <a:pt x="86360" y="609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 319">
              <a:extLst>
                <a:ext uri="{FF2B5EF4-FFF2-40B4-BE49-F238E27FC236}">
                  <a16:creationId xmlns:a16="http://schemas.microsoft.com/office/drawing/2014/main" id="{8E760E8F-406A-5E2E-18BB-F4D958738503}"/>
                </a:ext>
              </a:extLst>
            </p:cNvPr>
            <p:cNvSpPr/>
            <p:nvPr/>
          </p:nvSpPr>
          <p:spPr>
            <a:xfrm>
              <a:off x="1587500" y="3162300"/>
              <a:ext cx="115570" cy="118109"/>
            </a:xfrm>
            <a:custGeom>
              <a:avLst/>
              <a:gdLst>
                <a:gd name="connsiteX0" fmla="*/ 38100 w 115570"/>
                <a:gd name="connsiteY0" fmla="*/ 2540 h 118109"/>
                <a:gd name="connsiteX1" fmla="*/ 38100 w 115570"/>
                <a:gd name="connsiteY1" fmla="*/ 13970 h 118109"/>
                <a:gd name="connsiteX2" fmla="*/ 38100 w 115570"/>
                <a:gd name="connsiteY2" fmla="*/ 21590 h 118109"/>
                <a:gd name="connsiteX3" fmla="*/ 38100 w 115570"/>
                <a:gd name="connsiteY3" fmla="*/ 21590 h 118109"/>
                <a:gd name="connsiteX4" fmla="*/ 74930 w 115570"/>
                <a:gd name="connsiteY4" fmla="*/ 0 h 118109"/>
                <a:gd name="connsiteX5" fmla="*/ 115570 w 115570"/>
                <a:gd name="connsiteY5" fmla="*/ 45720 h 118109"/>
                <a:gd name="connsiteX6" fmla="*/ 115570 w 115570"/>
                <a:gd name="connsiteY6" fmla="*/ 116840 h 118109"/>
                <a:gd name="connsiteX7" fmla="*/ 74930 w 115570"/>
                <a:gd name="connsiteY7" fmla="*/ 116840 h 118109"/>
                <a:gd name="connsiteX8" fmla="*/ 74930 w 115570"/>
                <a:gd name="connsiteY8" fmla="*/ 52070 h 118109"/>
                <a:gd name="connsiteX9" fmla="*/ 62230 w 115570"/>
                <a:gd name="connsiteY9" fmla="*/ 36830 h 118109"/>
                <a:gd name="connsiteX10" fmla="*/ 40640 w 115570"/>
                <a:gd name="connsiteY10" fmla="*/ 60960 h 118109"/>
                <a:gd name="connsiteX11" fmla="*/ 40640 w 115570"/>
                <a:gd name="connsiteY11" fmla="*/ 118110 h 118109"/>
                <a:gd name="connsiteX12" fmla="*/ 0 w 115570"/>
                <a:gd name="connsiteY12" fmla="*/ 118110 h 118109"/>
                <a:gd name="connsiteX13" fmla="*/ 0 w 115570"/>
                <a:gd name="connsiteY13" fmla="*/ 3810 h 118109"/>
                <a:gd name="connsiteX14" fmla="*/ 36830 w 115570"/>
                <a:gd name="connsiteY14" fmla="*/ 381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5570" h="118109">
                  <a:moveTo>
                    <a:pt x="38100" y="2540"/>
                  </a:moveTo>
                  <a:lnTo>
                    <a:pt x="38100" y="13970"/>
                  </a:lnTo>
                  <a:cubicBezTo>
                    <a:pt x="39370" y="17780"/>
                    <a:pt x="38100" y="20320"/>
                    <a:pt x="38100" y="21590"/>
                  </a:cubicBezTo>
                  <a:lnTo>
                    <a:pt x="38100" y="21590"/>
                  </a:lnTo>
                  <a:cubicBezTo>
                    <a:pt x="43180" y="11430"/>
                    <a:pt x="58420" y="0"/>
                    <a:pt x="74930" y="0"/>
                  </a:cubicBezTo>
                  <a:cubicBezTo>
                    <a:pt x="99060" y="0"/>
                    <a:pt x="115570" y="15240"/>
                    <a:pt x="115570" y="45720"/>
                  </a:cubicBezTo>
                  <a:lnTo>
                    <a:pt x="115570" y="116840"/>
                  </a:lnTo>
                  <a:lnTo>
                    <a:pt x="74930" y="116840"/>
                  </a:lnTo>
                  <a:lnTo>
                    <a:pt x="74930" y="52070"/>
                  </a:lnTo>
                  <a:cubicBezTo>
                    <a:pt x="74930" y="43180"/>
                    <a:pt x="71120" y="36830"/>
                    <a:pt x="62230" y="36830"/>
                  </a:cubicBezTo>
                  <a:cubicBezTo>
                    <a:pt x="49530" y="36830"/>
                    <a:pt x="40640" y="46990"/>
                    <a:pt x="40640" y="60960"/>
                  </a:cubicBezTo>
                  <a:lnTo>
                    <a:pt x="40640" y="118110"/>
                  </a:lnTo>
                  <a:lnTo>
                    <a:pt x="0" y="118110"/>
                  </a:lnTo>
                  <a:lnTo>
                    <a:pt x="0" y="3810"/>
                  </a:lnTo>
                  <a:lnTo>
                    <a:pt x="3683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 320">
              <a:extLst>
                <a:ext uri="{FF2B5EF4-FFF2-40B4-BE49-F238E27FC236}">
                  <a16:creationId xmlns:a16="http://schemas.microsoft.com/office/drawing/2014/main" id="{C958A1C7-0B76-9AE2-4D97-BD8AF5418FBB}"/>
                </a:ext>
              </a:extLst>
            </p:cNvPr>
            <p:cNvSpPr/>
            <p:nvPr/>
          </p:nvSpPr>
          <p:spPr>
            <a:xfrm>
              <a:off x="1790700" y="3111500"/>
              <a:ext cx="139700" cy="170179"/>
            </a:xfrm>
            <a:custGeom>
              <a:avLst/>
              <a:gdLst>
                <a:gd name="connsiteX0" fmla="*/ 137160 w 139700"/>
                <a:gd name="connsiteY0" fmla="*/ 170180 h 170179"/>
                <a:gd name="connsiteX1" fmla="*/ 53340 w 139700"/>
                <a:gd name="connsiteY1" fmla="*/ 95250 h 170179"/>
                <a:gd name="connsiteX2" fmla="*/ 40640 w 139700"/>
                <a:gd name="connsiteY2" fmla="*/ 83820 h 170179"/>
                <a:gd name="connsiteX3" fmla="*/ 40640 w 139700"/>
                <a:gd name="connsiteY3" fmla="*/ 166370 h 170179"/>
                <a:gd name="connsiteX4" fmla="*/ 0 w 139700"/>
                <a:gd name="connsiteY4" fmla="*/ 166370 h 170179"/>
                <a:gd name="connsiteX5" fmla="*/ 0 w 139700"/>
                <a:gd name="connsiteY5" fmla="*/ 0 h 170179"/>
                <a:gd name="connsiteX6" fmla="*/ 1270 w 139700"/>
                <a:gd name="connsiteY6" fmla="*/ 0 h 170179"/>
                <a:gd name="connsiteX7" fmla="*/ 85090 w 139700"/>
                <a:gd name="connsiteY7" fmla="*/ 73660 h 170179"/>
                <a:gd name="connsiteX8" fmla="*/ 99060 w 139700"/>
                <a:gd name="connsiteY8" fmla="*/ 85090 h 170179"/>
                <a:gd name="connsiteX9" fmla="*/ 99060 w 139700"/>
                <a:gd name="connsiteY9" fmla="*/ 2540 h 170179"/>
                <a:gd name="connsiteX10" fmla="*/ 139700 w 139700"/>
                <a:gd name="connsiteY10" fmla="*/ 2540 h 170179"/>
                <a:gd name="connsiteX11" fmla="*/ 139700 w 139700"/>
                <a:gd name="connsiteY11" fmla="*/ 168910 h 170179"/>
                <a:gd name="connsiteX12" fmla="*/ 138430 w 139700"/>
                <a:gd name="connsiteY12" fmla="*/ 168910 h 170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9700" h="170179">
                  <a:moveTo>
                    <a:pt x="137160" y="170180"/>
                  </a:moveTo>
                  <a:lnTo>
                    <a:pt x="53340" y="95250"/>
                  </a:lnTo>
                  <a:lnTo>
                    <a:pt x="40640" y="83820"/>
                  </a:lnTo>
                  <a:lnTo>
                    <a:pt x="40640" y="166370"/>
                  </a:lnTo>
                  <a:lnTo>
                    <a:pt x="0" y="16637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85090" y="73660"/>
                  </a:lnTo>
                  <a:cubicBezTo>
                    <a:pt x="90170" y="77470"/>
                    <a:pt x="93980" y="81280"/>
                    <a:pt x="99060" y="85090"/>
                  </a:cubicBezTo>
                  <a:lnTo>
                    <a:pt x="99060" y="2540"/>
                  </a:lnTo>
                  <a:lnTo>
                    <a:pt x="139700" y="2540"/>
                  </a:lnTo>
                  <a:lnTo>
                    <a:pt x="139700" y="168910"/>
                  </a:lnTo>
                  <a:lnTo>
                    <a:pt x="138430" y="1689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 321">
              <a:extLst>
                <a:ext uri="{FF2B5EF4-FFF2-40B4-BE49-F238E27FC236}">
                  <a16:creationId xmlns:a16="http://schemas.microsoft.com/office/drawing/2014/main" id="{014BD00A-1932-FCD9-CEC3-F4706EFD0A83}"/>
                </a:ext>
              </a:extLst>
            </p:cNvPr>
            <p:cNvSpPr/>
            <p:nvPr/>
          </p:nvSpPr>
          <p:spPr>
            <a:xfrm>
              <a:off x="1957070" y="3163570"/>
              <a:ext cx="114300" cy="118109"/>
            </a:xfrm>
            <a:custGeom>
              <a:avLst/>
              <a:gdLst>
                <a:gd name="connsiteX0" fmla="*/ 77470 w 114300"/>
                <a:gd name="connsiteY0" fmla="*/ 115570 h 118109"/>
                <a:gd name="connsiteX1" fmla="*/ 77470 w 114300"/>
                <a:gd name="connsiteY1" fmla="*/ 104140 h 118109"/>
                <a:gd name="connsiteX2" fmla="*/ 77470 w 114300"/>
                <a:gd name="connsiteY2" fmla="*/ 96520 h 118109"/>
                <a:gd name="connsiteX3" fmla="*/ 77470 w 114300"/>
                <a:gd name="connsiteY3" fmla="*/ 96520 h 118109"/>
                <a:gd name="connsiteX4" fmla="*/ 40640 w 114300"/>
                <a:gd name="connsiteY4" fmla="*/ 118110 h 118109"/>
                <a:gd name="connsiteX5" fmla="*/ 0 w 114300"/>
                <a:gd name="connsiteY5" fmla="*/ 72390 h 118109"/>
                <a:gd name="connsiteX6" fmla="*/ 0 w 114300"/>
                <a:gd name="connsiteY6" fmla="*/ 1270 h 118109"/>
                <a:gd name="connsiteX7" fmla="*/ 40640 w 114300"/>
                <a:gd name="connsiteY7" fmla="*/ 1270 h 118109"/>
                <a:gd name="connsiteX8" fmla="*/ 40640 w 114300"/>
                <a:gd name="connsiteY8" fmla="*/ 66040 h 118109"/>
                <a:gd name="connsiteX9" fmla="*/ 53340 w 114300"/>
                <a:gd name="connsiteY9" fmla="*/ 81280 h 118109"/>
                <a:gd name="connsiteX10" fmla="*/ 73660 w 114300"/>
                <a:gd name="connsiteY10" fmla="*/ 57150 h 118109"/>
                <a:gd name="connsiteX11" fmla="*/ 73660 w 114300"/>
                <a:gd name="connsiteY11" fmla="*/ 0 h 118109"/>
                <a:gd name="connsiteX12" fmla="*/ 114300 w 114300"/>
                <a:gd name="connsiteY12" fmla="*/ 0 h 118109"/>
                <a:gd name="connsiteX13" fmla="*/ 114300 w 114300"/>
                <a:gd name="connsiteY13" fmla="*/ 114300 h 118109"/>
                <a:gd name="connsiteX14" fmla="*/ 77470 w 114300"/>
                <a:gd name="connsiteY14" fmla="*/ 11430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4300" h="118109">
                  <a:moveTo>
                    <a:pt x="77470" y="115570"/>
                  </a:moveTo>
                  <a:lnTo>
                    <a:pt x="77470" y="104140"/>
                  </a:lnTo>
                  <a:cubicBezTo>
                    <a:pt x="76200" y="100330"/>
                    <a:pt x="77470" y="97790"/>
                    <a:pt x="77470" y="96520"/>
                  </a:cubicBezTo>
                  <a:lnTo>
                    <a:pt x="77470" y="96520"/>
                  </a:lnTo>
                  <a:cubicBezTo>
                    <a:pt x="72390" y="106680"/>
                    <a:pt x="57150" y="118110"/>
                    <a:pt x="40640" y="118110"/>
                  </a:cubicBezTo>
                  <a:cubicBezTo>
                    <a:pt x="16510" y="118110"/>
                    <a:pt x="0" y="102870"/>
                    <a:pt x="0" y="72390"/>
                  </a:cubicBezTo>
                  <a:lnTo>
                    <a:pt x="0" y="1270"/>
                  </a:lnTo>
                  <a:lnTo>
                    <a:pt x="40640" y="1270"/>
                  </a:lnTo>
                  <a:lnTo>
                    <a:pt x="40640" y="66040"/>
                  </a:lnTo>
                  <a:cubicBezTo>
                    <a:pt x="40640" y="74930"/>
                    <a:pt x="44450" y="81280"/>
                    <a:pt x="53340" y="81280"/>
                  </a:cubicBezTo>
                  <a:cubicBezTo>
                    <a:pt x="62230" y="81280"/>
                    <a:pt x="73660" y="71120"/>
                    <a:pt x="73660" y="57150"/>
                  </a:cubicBezTo>
                  <a:lnTo>
                    <a:pt x="73660" y="0"/>
                  </a:lnTo>
                  <a:lnTo>
                    <a:pt x="114300" y="0"/>
                  </a:lnTo>
                  <a:lnTo>
                    <a:pt x="114300" y="114300"/>
                  </a:lnTo>
                  <a:lnTo>
                    <a:pt x="77470" y="1143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 322">
              <a:extLst>
                <a:ext uri="{FF2B5EF4-FFF2-40B4-BE49-F238E27FC236}">
                  <a16:creationId xmlns:a16="http://schemas.microsoft.com/office/drawing/2014/main" id="{F5D6ECC4-716E-3449-8B5E-8477FADEFC8F}"/>
                </a:ext>
              </a:extLst>
            </p:cNvPr>
            <p:cNvSpPr/>
            <p:nvPr/>
          </p:nvSpPr>
          <p:spPr>
            <a:xfrm>
              <a:off x="2098039" y="3162300"/>
              <a:ext cx="78909" cy="116840"/>
            </a:xfrm>
            <a:custGeom>
              <a:avLst/>
              <a:gdLst>
                <a:gd name="connsiteX0" fmla="*/ 0 w 78909"/>
                <a:gd name="connsiteY0" fmla="*/ 2540 h 116840"/>
                <a:gd name="connsiteX1" fmla="*/ 36830 w 78909"/>
                <a:gd name="connsiteY1" fmla="*/ 2540 h 116840"/>
                <a:gd name="connsiteX2" fmla="*/ 36830 w 78909"/>
                <a:gd name="connsiteY2" fmla="*/ 11430 h 116840"/>
                <a:gd name="connsiteX3" fmla="*/ 36830 w 78909"/>
                <a:gd name="connsiteY3" fmla="*/ 19050 h 116840"/>
                <a:gd name="connsiteX4" fmla="*/ 69850 w 78909"/>
                <a:gd name="connsiteY4" fmla="*/ 0 h 116840"/>
                <a:gd name="connsiteX5" fmla="*/ 77470 w 78909"/>
                <a:gd name="connsiteY5" fmla="*/ 0 h 116840"/>
                <a:gd name="connsiteX6" fmla="*/ 77470 w 78909"/>
                <a:gd name="connsiteY6" fmla="*/ 39370 h 116840"/>
                <a:gd name="connsiteX7" fmla="*/ 69850 w 78909"/>
                <a:gd name="connsiteY7" fmla="*/ 38100 h 116840"/>
                <a:gd name="connsiteX8" fmla="*/ 40640 w 78909"/>
                <a:gd name="connsiteY8" fmla="*/ 68580 h 116840"/>
                <a:gd name="connsiteX9" fmla="*/ 40640 w 78909"/>
                <a:gd name="connsiteY9" fmla="*/ 116840 h 116840"/>
                <a:gd name="connsiteX10" fmla="*/ 0 w 78909"/>
                <a:gd name="connsiteY10" fmla="*/ 116840 h 116840"/>
                <a:gd name="connsiteX11" fmla="*/ 0 w 78909"/>
                <a:gd name="connsiteY11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909" h="116840">
                  <a:moveTo>
                    <a:pt x="0" y="2540"/>
                  </a:moveTo>
                  <a:lnTo>
                    <a:pt x="36830" y="2540"/>
                  </a:lnTo>
                  <a:cubicBezTo>
                    <a:pt x="36830" y="5080"/>
                    <a:pt x="36830" y="8890"/>
                    <a:pt x="36830" y="11430"/>
                  </a:cubicBezTo>
                  <a:cubicBezTo>
                    <a:pt x="36830" y="13970"/>
                    <a:pt x="36830" y="16510"/>
                    <a:pt x="36830" y="19050"/>
                  </a:cubicBezTo>
                  <a:cubicBezTo>
                    <a:pt x="43180" y="8890"/>
                    <a:pt x="55880" y="0"/>
                    <a:pt x="69850" y="0"/>
                  </a:cubicBezTo>
                  <a:cubicBezTo>
                    <a:pt x="83820" y="0"/>
                    <a:pt x="77470" y="0"/>
                    <a:pt x="77470" y="0"/>
                  </a:cubicBezTo>
                  <a:lnTo>
                    <a:pt x="77470" y="39370"/>
                  </a:lnTo>
                  <a:cubicBezTo>
                    <a:pt x="77470" y="39370"/>
                    <a:pt x="73660" y="38100"/>
                    <a:pt x="69850" y="38100"/>
                  </a:cubicBezTo>
                  <a:cubicBezTo>
                    <a:pt x="54610" y="38100"/>
                    <a:pt x="40640" y="48260"/>
                    <a:pt x="40640" y="68580"/>
                  </a:cubicBezTo>
                  <a:lnTo>
                    <a:pt x="4064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 323">
              <a:extLst>
                <a:ext uri="{FF2B5EF4-FFF2-40B4-BE49-F238E27FC236}">
                  <a16:creationId xmlns:a16="http://schemas.microsoft.com/office/drawing/2014/main" id="{8E40C27E-F488-28D6-9F77-116A4C1EAC1B}"/>
                </a:ext>
              </a:extLst>
            </p:cNvPr>
            <p:cNvSpPr/>
            <p:nvPr/>
          </p:nvSpPr>
          <p:spPr>
            <a:xfrm>
              <a:off x="2193289" y="3163005"/>
              <a:ext cx="182880" cy="117404"/>
            </a:xfrm>
            <a:custGeom>
              <a:avLst/>
              <a:gdLst>
                <a:gd name="connsiteX0" fmla="*/ 36830 w 182880"/>
                <a:gd name="connsiteY0" fmla="*/ 1834 h 117404"/>
                <a:gd name="connsiteX1" fmla="*/ 36830 w 182880"/>
                <a:gd name="connsiteY1" fmla="*/ 13264 h 117404"/>
                <a:gd name="connsiteX2" fmla="*/ 36830 w 182880"/>
                <a:gd name="connsiteY2" fmla="*/ 20884 h 117404"/>
                <a:gd name="connsiteX3" fmla="*/ 36830 w 182880"/>
                <a:gd name="connsiteY3" fmla="*/ 20884 h 117404"/>
                <a:gd name="connsiteX4" fmla="*/ 64770 w 182880"/>
                <a:gd name="connsiteY4" fmla="*/ 564 h 117404"/>
                <a:gd name="connsiteX5" fmla="*/ 76200 w 182880"/>
                <a:gd name="connsiteY5" fmla="*/ 564 h 117404"/>
                <a:gd name="connsiteX6" fmla="*/ 106680 w 182880"/>
                <a:gd name="connsiteY6" fmla="*/ 20884 h 117404"/>
                <a:gd name="connsiteX7" fmla="*/ 143510 w 182880"/>
                <a:gd name="connsiteY7" fmla="*/ 564 h 117404"/>
                <a:gd name="connsiteX8" fmla="*/ 182880 w 182880"/>
                <a:gd name="connsiteY8" fmla="*/ 46284 h 117404"/>
                <a:gd name="connsiteX9" fmla="*/ 182880 w 182880"/>
                <a:gd name="connsiteY9" fmla="*/ 117404 h 117404"/>
                <a:gd name="connsiteX10" fmla="*/ 142240 w 182880"/>
                <a:gd name="connsiteY10" fmla="*/ 117404 h 117404"/>
                <a:gd name="connsiteX11" fmla="*/ 142240 w 182880"/>
                <a:gd name="connsiteY11" fmla="*/ 51364 h 117404"/>
                <a:gd name="connsiteX12" fmla="*/ 130810 w 182880"/>
                <a:gd name="connsiteY12" fmla="*/ 36124 h 117404"/>
                <a:gd name="connsiteX13" fmla="*/ 111760 w 182880"/>
                <a:gd name="connsiteY13" fmla="*/ 69144 h 117404"/>
                <a:gd name="connsiteX14" fmla="*/ 111760 w 182880"/>
                <a:gd name="connsiteY14" fmla="*/ 117404 h 117404"/>
                <a:gd name="connsiteX15" fmla="*/ 71120 w 182880"/>
                <a:gd name="connsiteY15" fmla="*/ 117404 h 117404"/>
                <a:gd name="connsiteX16" fmla="*/ 71120 w 182880"/>
                <a:gd name="connsiteY16" fmla="*/ 51364 h 117404"/>
                <a:gd name="connsiteX17" fmla="*/ 59690 w 182880"/>
                <a:gd name="connsiteY17" fmla="*/ 36124 h 117404"/>
                <a:gd name="connsiteX18" fmla="*/ 40640 w 182880"/>
                <a:gd name="connsiteY18" fmla="*/ 69144 h 117404"/>
                <a:gd name="connsiteX19" fmla="*/ 40640 w 182880"/>
                <a:gd name="connsiteY19" fmla="*/ 117404 h 117404"/>
                <a:gd name="connsiteX20" fmla="*/ 0 w 182880"/>
                <a:gd name="connsiteY20" fmla="*/ 117404 h 117404"/>
                <a:gd name="connsiteX21" fmla="*/ 0 w 182880"/>
                <a:gd name="connsiteY21" fmla="*/ 3104 h 117404"/>
                <a:gd name="connsiteX22" fmla="*/ 36830 w 182880"/>
                <a:gd name="connsiteY22" fmla="*/ 3104 h 117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2880" h="117404">
                  <a:moveTo>
                    <a:pt x="36830" y="1834"/>
                  </a:moveTo>
                  <a:lnTo>
                    <a:pt x="36830" y="13264"/>
                  </a:lnTo>
                  <a:cubicBezTo>
                    <a:pt x="38100" y="17074"/>
                    <a:pt x="36830" y="19614"/>
                    <a:pt x="36830" y="20884"/>
                  </a:cubicBezTo>
                  <a:lnTo>
                    <a:pt x="36830" y="20884"/>
                  </a:lnTo>
                  <a:cubicBezTo>
                    <a:pt x="40640" y="10724"/>
                    <a:pt x="52070" y="3104"/>
                    <a:pt x="64770" y="564"/>
                  </a:cubicBezTo>
                  <a:cubicBezTo>
                    <a:pt x="68580" y="564"/>
                    <a:pt x="72390" y="-706"/>
                    <a:pt x="76200" y="564"/>
                  </a:cubicBezTo>
                  <a:cubicBezTo>
                    <a:pt x="90170" y="564"/>
                    <a:pt x="101600" y="8184"/>
                    <a:pt x="106680" y="20884"/>
                  </a:cubicBezTo>
                  <a:cubicBezTo>
                    <a:pt x="115570" y="8184"/>
                    <a:pt x="129540" y="564"/>
                    <a:pt x="143510" y="564"/>
                  </a:cubicBezTo>
                  <a:cubicBezTo>
                    <a:pt x="167640" y="564"/>
                    <a:pt x="182880" y="15804"/>
                    <a:pt x="182880" y="46284"/>
                  </a:cubicBezTo>
                  <a:lnTo>
                    <a:pt x="182880" y="117404"/>
                  </a:lnTo>
                  <a:lnTo>
                    <a:pt x="142240" y="117404"/>
                  </a:lnTo>
                  <a:lnTo>
                    <a:pt x="142240" y="51364"/>
                  </a:lnTo>
                  <a:cubicBezTo>
                    <a:pt x="142240" y="42474"/>
                    <a:pt x="138430" y="36124"/>
                    <a:pt x="130810" y="36124"/>
                  </a:cubicBezTo>
                  <a:cubicBezTo>
                    <a:pt x="114300" y="36124"/>
                    <a:pt x="111760" y="51364"/>
                    <a:pt x="111760" y="69144"/>
                  </a:cubicBezTo>
                  <a:lnTo>
                    <a:pt x="111760" y="117404"/>
                  </a:lnTo>
                  <a:lnTo>
                    <a:pt x="71120" y="117404"/>
                  </a:lnTo>
                  <a:lnTo>
                    <a:pt x="71120" y="51364"/>
                  </a:lnTo>
                  <a:cubicBezTo>
                    <a:pt x="71120" y="42474"/>
                    <a:pt x="67310" y="36124"/>
                    <a:pt x="59690" y="36124"/>
                  </a:cubicBezTo>
                  <a:cubicBezTo>
                    <a:pt x="43180" y="36124"/>
                    <a:pt x="40640" y="51364"/>
                    <a:pt x="40640" y="69144"/>
                  </a:cubicBezTo>
                  <a:lnTo>
                    <a:pt x="40640" y="117404"/>
                  </a:lnTo>
                  <a:lnTo>
                    <a:pt x="0" y="117404"/>
                  </a:lnTo>
                  <a:lnTo>
                    <a:pt x="0" y="3104"/>
                  </a:lnTo>
                  <a:lnTo>
                    <a:pt x="36830" y="3104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 324">
              <a:extLst>
                <a:ext uri="{FF2B5EF4-FFF2-40B4-BE49-F238E27FC236}">
                  <a16:creationId xmlns:a16="http://schemas.microsoft.com/office/drawing/2014/main" id="{3AA2394F-CB1A-F1BD-8D3F-2E0DB6991284}"/>
                </a:ext>
              </a:extLst>
            </p:cNvPr>
            <p:cNvSpPr/>
            <p:nvPr/>
          </p:nvSpPr>
          <p:spPr>
            <a:xfrm>
              <a:off x="2401570" y="3111500"/>
              <a:ext cx="43179" cy="167640"/>
            </a:xfrm>
            <a:custGeom>
              <a:avLst/>
              <a:gdLst>
                <a:gd name="connsiteX0" fmla="*/ 21590 w 43179"/>
                <a:gd name="connsiteY0" fmla="*/ 0 h 167640"/>
                <a:gd name="connsiteX1" fmla="*/ 43180 w 43179"/>
                <a:gd name="connsiteY1" fmla="*/ 21590 h 167640"/>
                <a:gd name="connsiteX2" fmla="*/ 21590 w 43179"/>
                <a:gd name="connsiteY2" fmla="*/ 43180 h 167640"/>
                <a:gd name="connsiteX3" fmla="*/ 0 w 43179"/>
                <a:gd name="connsiteY3" fmla="*/ 21590 h 167640"/>
                <a:gd name="connsiteX4" fmla="*/ 21590 w 43179"/>
                <a:gd name="connsiteY4" fmla="*/ 0 h 167640"/>
                <a:gd name="connsiteX5" fmla="*/ 41910 w 43179"/>
                <a:gd name="connsiteY5" fmla="*/ 53340 h 167640"/>
                <a:gd name="connsiteX6" fmla="*/ 41910 w 43179"/>
                <a:gd name="connsiteY6" fmla="*/ 167640 h 167640"/>
                <a:gd name="connsiteX7" fmla="*/ 1270 w 43179"/>
                <a:gd name="connsiteY7" fmla="*/ 167640 h 167640"/>
                <a:gd name="connsiteX8" fmla="*/ 1270 w 43179"/>
                <a:gd name="connsiteY8" fmla="*/ 53340 h 167640"/>
                <a:gd name="connsiteX9" fmla="*/ 41910 w 43179"/>
                <a:gd name="connsiteY9" fmla="*/ 5334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79" h="167640">
                  <a:moveTo>
                    <a:pt x="21590" y="0"/>
                  </a:moveTo>
                  <a:cubicBezTo>
                    <a:pt x="34290" y="0"/>
                    <a:pt x="43180" y="7620"/>
                    <a:pt x="43180" y="21590"/>
                  </a:cubicBezTo>
                  <a:cubicBezTo>
                    <a:pt x="43180" y="35560"/>
                    <a:pt x="34290" y="43180"/>
                    <a:pt x="21590" y="43180"/>
                  </a:cubicBezTo>
                  <a:cubicBezTo>
                    <a:pt x="8890" y="43180"/>
                    <a:pt x="0" y="35560"/>
                    <a:pt x="0" y="21590"/>
                  </a:cubicBezTo>
                  <a:cubicBezTo>
                    <a:pt x="0" y="7620"/>
                    <a:pt x="8890" y="0"/>
                    <a:pt x="21590" y="0"/>
                  </a:cubicBezTo>
                  <a:close/>
                  <a:moveTo>
                    <a:pt x="41910" y="53340"/>
                  </a:moveTo>
                  <a:lnTo>
                    <a:pt x="41910" y="167640"/>
                  </a:lnTo>
                  <a:lnTo>
                    <a:pt x="1270" y="167640"/>
                  </a:lnTo>
                  <a:lnTo>
                    <a:pt x="1270" y="53340"/>
                  </a:lnTo>
                  <a:lnTo>
                    <a:pt x="41910" y="533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 325">
              <a:extLst>
                <a:ext uri="{FF2B5EF4-FFF2-40B4-BE49-F238E27FC236}">
                  <a16:creationId xmlns:a16="http://schemas.microsoft.com/office/drawing/2014/main" id="{2453F6BF-64B8-F17C-0462-F9162CB66AAE}"/>
                </a:ext>
              </a:extLst>
            </p:cNvPr>
            <p:cNvSpPr/>
            <p:nvPr/>
          </p:nvSpPr>
          <p:spPr>
            <a:xfrm>
              <a:off x="2523489" y="3199129"/>
              <a:ext cx="76200" cy="31750"/>
            </a:xfrm>
            <a:custGeom>
              <a:avLst/>
              <a:gdLst>
                <a:gd name="connsiteX0" fmla="*/ 0 w 76200"/>
                <a:gd name="connsiteY0" fmla="*/ 0 h 31750"/>
                <a:gd name="connsiteX1" fmla="*/ 76200 w 76200"/>
                <a:gd name="connsiteY1" fmla="*/ 0 h 31750"/>
                <a:gd name="connsiteX2" fmla="*/ 76200 w 76200"/>
                <a:gd name="connsiteY2" fmla="*/ 31750 h 31750"/>
                <a:gd name="connsiteX3" fmla="*/ 0 w 76200"/>
                <a:gd name="connsiteY3" fmla="*/ 31750 h 31750"/>
                <a:gd name="connsiteX4" fmla="*/ 0 w 76200"/>
                <a:gd name="connsiteY4" fmla="*/ 0 h 3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31750">
                  <a:moveTo>
                    <a:pt x="0" y="0"/>
                  </a:moveTo>
                  <a:lnTo>
                    <a:pt x="76200" y="0"/>
                  </a:lnTo>
                  <a:lnTo>
                    <a:pt x="76200" y="31750"/>
                  </a:lnTo>
                  <a:lnTo>
                    <a:pt x="0" y="317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05" name="Group 404">
            <a:extLst>
              <a:ext uri="{FF2B5EF4-FFF2-40B4-BE49-F238E27FC236}">
                <a16:creationId xmlns:a16="http://schemas.microsoft.com/office/drawing/2014/main" id="{D4D6D088-D655-85FF-2DBE-7BE00A68D6C5}"/>
              </a:ext>
            </a:extLst>
          </p:cNvPr>
          <p:cNvGrpSpPr/>
          <p:nvPr/>
        </p:nvGrpSpPr>
        <p:grpSpPr>
          <a:xfrm>
            <a:off x="2669539" y="3111500"/>
            <a:ext cx="2896152" cy="171450"/>
            <a:chOff x="2669539" y="3111500"/>
            <a:chExt cx="2896152" cy="171450"/>
          </a:xfrm>
        </p:grpSpPr>
        <p:sp>
          <p:nvSpPr>
            <p:cNvPr id="327" name="Freeform 326">
              <a:extLst>
                <a:ext uri="{FF2B5EF4-FFF2-40B4-BE49-F238E27FC236}">
                  <a16:creationId xmlns:a16="http://schemas.microsoft.com/office/drawing/2014/main" id="{EE750408-FEEF-2528-85A4-D6D1A62B6F8C}"/>
                </a:ext>
              </a:extLst>
            </p:cNvPr>
            <p:cNvSpPr/>
            <p:nvPr/>
          </p:nvSpPr>
          <p:spPr>
            <a:xfrm>
              <a:off x="2669539" y="3111500"/>
              <a:ext cx="151130" cy="167640"/>
            </a:xfrm>
            <a:custGeom>
              <a:avLst/>
              <a:gdLst>
                <a:gd name="connsiteX0" fmla="*/ 76200 w 151130"/>
                <a:gd name="connsiteY0" fmla="*/ 0 h 167640"/>
                <a:gd name="connsiteX1" fmla="*/ 76200 w 151130"/>
                <a:gd name="connsiteY1" fmla="*/ 0 h 167640"/>
                <a:gd name="connsiteX2" fmla="*/ 151130 w 151130"/>
                <a:gd name="connsiteY2" fmla="*/ 167640 h 167640"/>
                <a:gd name="connsiteX3" fmla="*/ 133350 w 151130"/>
                <a:gd name="connsiteY3" fmla="*/ 167640 h 167640"/>
                <a:gd name="connsiteX4" fmla="*/ 115570 w 151130"/>
                <a:gd name="connsiteY4" fmla="*/ 128270 h 167640"/>
                <a:gd name="connsiteX5" fmla="*/ 36830 w 151130"/>
                <a:gd name="connsiteY5" fmla="*/ 128270 h 167640"/>
                <a:gd name="connsiteX6" fmla="*/ 19050 w 151130"/>
                <a:gd name="connsiteY6" fmla="*/ 167640 h 167640"/>
                <a:gd name="connsiteX7" fmla="*/ 0 w 151130"/>
                <a:gd name="connsiteY7" fmla="*/ 167640 h 167640"/>
                <a:gd name="connsiteX8" fmla="*/ 74930 w 151130"/>
                <a:gd name="connsiteY8" fmla="*/ 0 h 167640"/>
                <a:gd name="connsiteX9" fmla="*/ 107950 w 151130"/>
                <a:gd name="connsiteY9" fmla="*/ 113030 h 167640"/>
                <a:gd name="connsiteX10" fmla="*/ 74930 w 151130"/>
                <a:gd name="connsiteY10" fmla="*/ 36830 h 167640"/>
                <a:gd name="connsiteX11" fmla="*/ 41910 w 151130"/>
                <a:gd name="connsiteY11" fmla="*/ 113030 h 167640"/>
                <a:gd name="connsiteX12" fmla="*/ 106680 w 151130"/>
                <a:gd name="connsiteY12" fmla="*/ 11303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1130" h="167640">
                  <a:moveTo>
                    <a:pt x="76200" y="0"/>
                  </a:moveTo>
                  <a:lnTo>
                    <a:pt x="76200" y="0"/>
                  </a:lnTo>
                  <a:lnTo>
                    <a:pt x="151130" y="167640"/>
                  </a:lnTo>
                  <a:lnTo>
                    <a:pt x="133350" y="167640"/>
                  </a:lnTo>
                  <a:lnTo>
                    <a:pt x="115570" y="128270"/>
                  </a:lnTo>
                  <a:lnTo>
                    <a:pt x="36830" y="128270"/>
                  </a:lnTo>
                  <a:lnTo>
                    <a:pt x="19050" y="167640"/>
                  </a:lnTo>
                  <a:lnTo>
                    <a:pt x="0" y="167640"/>
                  </a:lnTo>
                  <a:lnTo>
                    <a:pt x="74930" y="0"/>
                  </a:lnTo>
                  <a:close/>
                  <a:moveTo>
                    <a:pt x="107950" y="113030"/>
                  </a:moveTo>
                  <a:cubicBezTo>
                    <a:pt x="96520" y="86360"/>
                    <a:pt x="86360" y="62230"/>
                    <a:pt x="74930" y="36830"/>
                  </a:cubicBezTo>
                  <a:cubicBezTo>
                    <a:pt x="64770" y="62230"/>
                    <a:pt x="54610" y="86360"/>
                    <a:pt x="41910" y="113030"/>
                  </a:cubicBezTo>
                  <a:lnTo>
                    <a:pt x="106680" y="1130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 327">
              <a:extLst>
                <a:ext uri="{FF2B5EF4-FFF2-40B4-BE49-F238E27FC236}">
                  <a16:creationId xmlns:a16="http://schemas.microsoft.com/office/drawing/2014/main" id="{10BAD0DF-60CB-F388-7B20-1F9F00807EA3}"/>
                </a:ext>
              </a:extLst>
            </p:cNvPr>
            <p:cNvSpPr/>
            <p:nvPr/>
          </p:nvSpPr>
          <p:spPr>
            <a:xfrm>
              <a:off x="2842260" y="3162300"/>
              <a:ext cx="61512" cy="118109"/>
            </a:xfrm>
            <a:custGeom>
              <a:avLst/>
              <a:gdLst>
                <a:gd name="connsiteX0" fmla="*/ 0 w 61512"/>
                <a:gd name="connsiteY0" fmla="*/ 2540 h 118109"/>
                <a:gd name="connsiteX1" fmla="*/ 16510 w 61512"/>
                <a:gd name="connsiteY1" fmla="*/ 2540 h 118109"/>
                <a:gd name="connsiteX2" fmla="*/ 16510 w 61512"/>
                <a:gd name="connsiteY2" fmla="*/ 20320 h 118109"/>
                <a:gd name="connsiteX3" fmla="*/ 16510 w 61512"/>
                <a:gd name="connsiteY3" fmla="*/ 29210 h 118109"/>
                <a:gd name="connsiteX4" fmla="*/ 16510 w 61512"/>
                <a:gd name="connsiteY4" fmla="*/ 29210 h 118109"/>
                <a:gd name="connsiteX5" fmla="*/ 52070 w 61512"/>
                <a:gd name="connsiteY5" fmla="*/ 0 h 118109"/>
                <a:gd name="connsiteX6" fmla="*/ 58420 w 61512"/>
                <a:gd name="connsiteY6" fmla="*/ 0 h 118109"/>
                <a:gd name="connsiteX7" fmla="*/ 58420 w 61512"/>
                <a:gd name="connsiteY7" fmla="*/ 16510 h 118109"/>
                <a:gd name="connsiteX8" fmla="*/ 52070 w 61512"/>
                <a:gd name="connsiteY8" fmla="*/ 16510 h 118109"/>
                <a:gd name="connsiteX9" fmla="*/ 16510 w 61512"/>
                <a:gd name="connsiteY9" fmla="*/ 67310 h 118109"/>
                <a:gd name="connsiteX10" fmla="*/ 16510 w 61512"/>
                <a:gd name="connsiteY10" fmla="*/ 118110 h 118109"/>
                <a:gd name="connsiteX11" fmla="*/ 0 w 61512"/>
                <a:gd name="connsiteY11" fmla="*/ 118110 h 118109"/>
                <a:gd name="connsiteX12" fmla="*/ 0 w 61512"/>
                <a:gd name="connsiteY12" fmla="*/ 381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512" h="118109">
                  <a:moveTo>
                    <a:pt x="0" y="2540"/>
                  </a:moveTo>
                  <a:lnTo>
                    <a:pt x="16510" y="2540"/>
                  </a:lnTo>
                  <a:lnTo>
                    <a:pt x="16510" y="20320"/>
                  </a:lnTo>
                  <a:cubicBezTo>
                    <a:pt x="16510" y="25400"/>
                    <a:pt x="16510" y="27940"/>
                    <a:pt x="16510" y="29210"/>
                  </a:cubicBezTo>
                  <a:lnTo>
                    <a:pt x="16510" y="29210"/>
                  </a:lnTo>
                  <a:cubicBezTo>
                    <a:pt x="22860" y="12700"/>
                    <a:pt x="35560" y="0"/>
                    <a:pt x="52070" y="0"/>
                  </a:cubicBezTo>
                  <a:cubicBezTo>
                    <a:pt x="68580" y="0"/>
                    <a:pt x="58420" y="0"/>
                    <a:pt x="58420" y="0"/>
                  </a:cubicBezTo>
                  <a:lnTo>
                    <a:pt x="58420" y="16510"/>
                  </a:lnTo>
                  <a:cubicBezTo>
                    <a:pt x="58420" y="16510"/>
                    <a:pt x="55880" y="16510"/>
                    <a:pt x="52070" y="16510"/>
                  </a:cubicBezTo>
                  <a:cubicBezTo>
                    <a:pt x="27940" y="16510"/>
                    <a:pt x="16510" y="44450"/>
                    <a:pt x="16510" y="67310"/>
                  </a:cubicBezTo>
                  <a:lnTo>
                    <a:pt x="16510" y="118110"/>
                  </a:lnTo>
                  <a:lnTo>
                    <a:pt x="0" y="1181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 328">
              <a:extLst>
                <a:ext uri="{FF2B5EF4-FFF2-40B4-BE49-F238E27FC236}">
                  <a16:creationId xmlns:a16="http://schemas.microsoft.com/office/drawing/2014/main" id="{8CCC1F59-6FE4-E53E-F366-139952FA2AFC}"/>
                </a:ext>
              </a:extLst>
            </p:cNvPr>
            <p:cNvSpPr/>
            <p:nvPr/>
          </p:nvSpPr>
          <p:spPr>
            <a:xfrm>
              <a:off x="2927350" y="3162299"/>
              <a:ext cx="61512" cy="118109"/>
            </a:xfrm>
            <a:custGeom>
              <a:avLst/>
              <a:gdLst>
                <a:gd name="connsiteX0" fmla="*/ 0 w 61512"/>
                <a:gd name="connsiteY0" fmla="*/ 2540 h 118109"/>
                <a:gd name="connsiteX1" fmla="*/ 16510 w 61512"/>
                <a:gd name="connsiteY1" fmla="*/ 2540 h 118109"/>
                <a:gd name="connsiteX2" fmla="*/ 16510 w 61512"/>
                <a:gd name="connsiteY2" fmla="*/ 20320 h 118109"/>
                <a:gd name="connsiteX3" fmla="*/ 16510 w 61512"/>
                <a:gd name="connsiteY3" fmla="*/ 29210 h 118109"/>
                <a:gd name="connsiteX4" fmla="*/ 16510 w 61512"/>
                <a:gd name="connsiteY4" fmla="*/ 29210 h 118109"/>
                <a:gd name="connsiteX5" fmla="*/ 52070 w 61512"/>
                <a:gd name="connsiteY5" fmla="*/ 0 h 118109"/>
                <a:gd name="connsiteX6" fmla="*/ 58420 w 61512"/>
                <a:gd name="connsiteY6" fmla="*/ 0 h 118109"/>
                <a:gd name="connsiteX7" fmla="*/ 58420 w 61512"/>
                <a:gd name="connsiteY7" fmla="*/ 16510 h 118109"/>
                <a:gd name="connsiteX8" fmla="*/ 52070 w 61512"/>
                <a:gd name="connsiteY8" fmla="*/ 16510 h 118109"/>
                <a:gd name="connsiteX9" fmla="*/ 16510 w 61512"/>
                <a:gd name="connsiteY9" fmla="*/ 67310 h 118109"/>
                <a:gd name="connsiteX10" fmla="*/ 16510 w 61512"/>
                <a:gd name="connsiteY10" fmla="*/ 118110 h 118109"/>
                <a:gd name="connsiteX11" fmla="*/ 0 w 61512"/>
                <a:gd name="connsiteY11" fmla="*/ 118110 h 118109"/>
                <a:gd name="connsiteX12" fmla="*/ 0 w 61512"/>
                <a:gd name="connsiteY12" fmla="*/ 381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512" h="118109">
                  <a:moveTo>
                    <a:pt x="0" y="2540"/>
                  </a:moveTo>
                  <a:lnTo>
                    <a:pt x="16510" y="2540"/>
                  </a:lnTo>
                  <a:lnTo>
                    <a:pt x="16510" y="20320"/>
                  </a:lnTo>
                  <a:cubicBezTo>
                    <a:pt x="16510" y="25400"/>
                    <a:pt x="16510" y="27940"/>
                    <a:pt x="16510" y="29210"/>
                  </a:cubicBezTo>
                  <a:lnTo>
                    <a:pt x="16510" y="29210"/>
                  </a:lnTo>
                  <a:cubicBezTo>
                    <a:pt x="22860" y="12700"/>
                    <a:pt x="35560" y="0"/>
                    <a:pt x="52070" y="0"/>
                  </a:cubicBezTo>
                  <a:cubicBezTo>
                    <a:pt x="68580" y="0"/>
                    <a:pt x="58420" y="0"/>
                    <a:pt x="58420" y="0"/>
                  </a:cubicBezTo>
                  <a:lnTo>
                    <a:pt x="58420" y="16510"/>
                  </a:lnTo>
                  <a:cubicBezTo>
                    <a:pt x="58420" y="16510"/>
                    <a:pt x="55880" y="16510"/>
                    <a:pt x="52070" y="16510"/>
                  </a:cubicBezTo>
                  <a:cubicBezTo>
                    <a:pt x="27940" y="16510"/>
                    <a:pt x="16510" y="44450"/>
                    <a:pt x="16510" y="67310"/>
                  </a:cubicBezTo>
                  <a:lnTo>
                    <a:pt x="16510" y="118110"/>
                  </a:lnTo>
                  <a:lnTo>
                    <a:pt x="0" y="1181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 329">
              <a:extLst>
                <a:ext uri="{FF2B5EF4-FFF2-40B4-BE49-F238E27FC236}">
                  <a16:creationId xmlns:a16="http://schemas.microsoft.com/office/drawing/2014/main" id="{C97CE015-63AA-526F-EEB1-4493366335A8}"/>
                </a:ext>
              </a:extLst>
            </p:cNvPr>
            <p:cNvSpPr/>
            <p:nvPr/>
          </p:nvSpPr>
          <p:spPr>
            <a:xfrm>
              <a:off x="3003550" y="3162300"/>
              <a:ext cx="116839" cy="119379"/>
            </a:xfrm>
            <a:custGeom>
              <a:avLst/>
              <a:gdLst>
                <a:gd name="connsiteX0" fmla="*/ 116840 w 116839"/>
                <a:gd name="connsiteY0" fmla="*/ 59690 h 119379"/>
                <a:gd name="connsiteX1" fmla="*/ 58420 w 116839"/>
                <a:gd name="connsiteY1" fmla="*/ 119380 h 119379"/>
                <a:gd name="connsiteX2" fmla="*/ 0 w 116839"/>
                <a:gd name="connsiteY2" fmla="*/ 59690 h 119379"/>
                <a:gd name="connsiteX3" fmla="*/ 58420 w 116839"/>
                <a:gd name="connsiteY3" fmla="*/ 0 h 119379"/>
                <a:gd name="connsiteX4" fmla="*/ 116840 w 116839"/>
                <a:gd name="connsiteY4" fmla="*/ 59690 h 119379"/>
                <a:gd name="connsiteX5" fmla="*/ 100330 w 116839"/>
                <a:gd name="connsiteY5" fmla="*/ 59690 h 119379"/>
                <a:gd name="connsiteX6" fmla="*/ 58420 w 116839"/>
                <a:gd name="connsiteY6" fmla="*/ 15240 h 119379"/>
                <a:gd name="connsiteX7" fmla="*/ 16510 w 116839"/>
                <a:gd name="connsiteY7" fmla="*/ 59690 h 119379"/>
                <a:gd name="connsiteX8" fmla="*/ 58420 w 116839"/>
                <a:gd name="connsiteY8" fmla="*/ 104140 h 119379"/>
                <a:gd name="connsiteX9" fmla="*/ 100330 w 116839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39" h="119379">
                  <a:moveTo>
                    <a:pt x="116840" y="59690"/>
                  </a:moveTo>
                  <a:cubicBezTo>
                    <a:pt x="116840" y="93980"/>
                    <a:pt x="92710" y="119380"/>
                    <a:pt x="5842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8420" y="0"/>
                  </a:cubicBezTo>
                  <a:cubicBezTo>
                    <a:pt x="92710" y="0"/>
                    <a:pt x="116840" y="25400"/>
                    <a:pt x="116840" y="59690"/>
                  </a:cubicBezTo>
                  <a:close/>
                  <a:moveTo>
                    <a:pt x="100330" y="59690"/>
                  </a:moveTo>
                  <a:cubicBezTo>
                    <a:pt x="100330" y="33020"/>
                    <a:pt x="82550" y="15240"/>
                    <a:pt x="58420" y="15240"/>
                  </a:cubicBezTo>
                  <a:cubicBezTo>
                    <a:pt x="34290" y="15240"/>
                    <a:pt x="16510" y="34290"/>
                    <a:pt x="16510" y="59690"/>
                  </a:cubicBezTo>
                  <a:cubicBezTo>
                    <a:pt x="16510" y="85090"/>
                    <a:pt x="34290" y="104140"/>
                    <a:pt x="58420" y="104140"/>
                  </a:cubicBezTo>
                  <a:cubicBezTo>
                    <a:pt x="82550" y="104140"/>
                    <a:pt x="100330" y="85090"/>
                    <a:pt x="1003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 330">
              <a:extLst>
                <a:ext uri="{FF2B5EF4-FFF2-40B4-BE49-F238E27FC236}">
                  <a16:creationId xmlns:a16="http://schemas.microsoft.com/office/drawing/2014/main" id="{35A3726B-0627-85FC-BDFD-A4E3BB2EED19}"/>
                </a:ext>
              </a:extLst>
            </p:cNvPr>
            <p:cNvSpPr/>
            <p:nvPr/>
          </p:nvSpPr>
          <p:spPr>
            <a:xfrm>
              <a:off x="3133089" y="3164839"/>
              <a:ext cx="175260" cy="116839"/>
            </a:xfrm>
            <a:custGeom>
              <a:avLst/>
              <a:gdLst>
                <a:gd name="connsiteX0" fmla="*/ 123190 w 175260"/>
                <a:gd name="connsiteY0" fmla="*/ 86360 h 116839"/>
                <a:gd name="connsiteX1" fmla="*/ 157480 w 175260"/>
                <a:gd name="connsiteY1" fmla="*/ 0 h 116839"/>
                <a:gd name="connsiteX2" fmla="*/ 175260 w 175260"/>
                <a:gd name="connsiteY2" fmla="*/ 0 h 116839"/>
                <a:gd name="connsiteX3" fmla="*/ 127000 w 175260"/>
                <a:gd name="connsiteY3" fmla="*/ 116840 h 116839"/>
                <a:gd name="connsiteX4" fmla="*/ 119380 w 175260"/>
                <a:gd name="connsiteY4" fmla="*/ 116840 h 116839"/>
                <a:gd name="connsiteX5" fmla="*/ 87630 w 175260"/>
                <a:gd name="connsiteY5" fmla="*/ 34290 h 116839"/>
                <a:gd name="connsiteX6" fmla="*/ 55880 w 175260"/>
                <a:gd name="connsiteY6" fmla="*/ 116840 h 116839"/>
                <a:gd name="connsiteX7" fmla="*/ 48260 w 175260"/>
                <a:gd name="connsiteY7" fmla="*/ 116840 h 116839"/>
                <a:gd name="connsiteX8" fmla="*/ 0 w 175260"/>
                <a:gd name="connsiteY8" fmla="*/ 0 h 116839"/>
                <a:gd name="connsiteX9" fmla="*/ 17780 w 175260"/>
                <a:gd name="connsiteY9" fmla="*/ 0 h 116839"/>
                <a:gd name="connsiteX10" fmla="*/ 50800 w 175260"/>
                <a:gd name="connsiteY10" fmla="*/ 86360 h 116839"/>
                <a:gd name="connsiteX11" fmla="*/ 82550 w 175260"/>
                <a:gd name="connsiteY11" fmla="*/ 1270 h 116839"/>
                <a:gd name="connsiteX12" fmla="*/ 90170 w 175260"/>
                <a:gd name="connsiteY12" fmla="*/ 1270 h 116839"/>
                <a:gd name="connsiteX13" fmla="*/ 121920 w 175260"/>
                <a:gd name="connsiteY13" fmla="*/ 8636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260" h="116839">
                  <a:moveTo>
                    <a:pt x="123190" y="86360"/>
                  </a:moveTo>
                  <a:lnTo>
                    <a:pt x="157480" y="0"/>
                  </a:lnTo>
                  <a:lnTo>
                    <a:pt x="175260" y="0"/>
                  </a:lnTo>
                  <a:lnTo>
                    <a:pt x="127000" y="116840"/>
                  </a:lnTo>
                  <a:lnTo>
                    <a:pt x="119380" y="116840"/>
                  </a:lnTo>
                  <a:lnTo>
                    <a:pt x="87630" y="34290"/>
                  </a:lnTo>
                  <a:lnTo>
                    <a:pt x="55880" y="116840"/>
                  </a:lnTo>
                  <a:lnTo>
                    <a:pt x="48260" y="1168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50800" y="86360"/>
                  </a:lnTo>
                  <a:lnTo>
                    <a:pt x="82550" y="1270"/>
                  </a:lnTo>
                  <a:lnTo>
                    <a:pt x="90170" y="1270"/>
                  </a:lnTo>
                  <a:lnTo>
                    <a:pt x="121920" y="863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 331">
              <a:extLst>
                <a:ext uri="{FF2B5EF4-FFF2-40B4-BE49-F238E27FC236}">
                  <a16:creationId xmlns:a16="http://schemas.microsoft.com/office/drawing/2014/main" id="{3C423B70-B9ED-95FB-D3C4-C99404CE8F39}"/>
                </a:ext>
              </a:extLst>
            </p:cNvPr>
            <p:cNvSpPr/>
            <p:nvPr/>
          </p:nvSpPr>
          <p:spPr>
            <a:xfrm>
              <a:off x="3331209" y="3112770"/>
              <a:ext cx="99060" cy="165100"/>
            </a:xfrm>
            <a:custGeom>
              <a:avLst/>
              <a:gdLst>
                <a:gd name="connsiteX0" fmla="*/ 0 w 99060"/>
                <a:gd name="connsiteY0" fmla="*/ 1270 h 165100"/>
                <a:gd name="connsiteX1" fmla="*/ 16510 w 99060"/>
                <a:gd name="connsiteY1" fmla="*/ 1270 h 165100"/>
                <a:gd name="connsiteX2" fmla="*/ 16510 w 99060"/>
                <a:gd name="connsiteY2" fmla="*/ 67310 h 165100"/>
                <a:gd name="connsiteX3" fmla="*/ 16510 w 99060"/>
                <a:gd name="connsiteY3" fmla="*/ 77470 h 165100"/>
                <a:gd name="connsiteX4" fmla="*/ 16510 w 99060"/>
                <a:gd name="connsiteY4" fmla="*/ 77470 h 165100"/>
                <a:gd name="connsiteX5" fmla="*/ 60960 w 99060"/>
                <a:gd name="connsiteY5" fmla="*/ 48260 h 165100"/>
                <a:gd name="connsiteX6" fmla="*/ 99060 w 99060"/>
                <a:gd name="connsiteY6" fmla="*/ 92710 h 165100"/>
                <a:gd name="connsiteX7" fmla="*/ 99060 w 99060"/>
                <a:gd name="connsiteY7" fmla="*/ 165100 h 165100"/>
                <a:gd name="connsiteX8" fmla="*/ 82550 w 99060"/>
                <a:gd name="connsiteY8" fmla="*/ 165100 h 165100"/>
                <a:gd name="connsiteX9" fmla="*/ 82550 w 99060"/>
                <a:gd name="connsiteY9" fmla="*/ 96520 h 165100"/>
                <a:gd name="connsiteX10" fmla="*/ 58420 w 99060"/>
                <a:gd name="connsiteY10" fmla="*/ 63500 h 165100"/>
                <a:gd name="connsiteX11" fmla="*/ 16510 w 99060"/>
                <a:gd name="connsiteY11" fmla="*/ 109220 h 165100"/>
                <a:gd name="connsiteX12" fmla="*/ 16510 w 99060"/>
                <a:gd name="connsiteY12" fmla="*/ 165100 h 165100"/>
                <a:gd name="connsiteX13" fmla="*/ 0 w 99060"/>
                <a:gd name="connsiteY13" fmla="*/ 165100 h 165100"/>
                <a:gd name="connsiteX14" fmla="*/ 0 w 99060"/>
                <a:gd name="connsiteY14" fmla="*/ 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9060" h="165100">
                  <a:moveTo>
                    <a:pt x="0" y="1270"/>
                  </a:moveTo>
                  <a:lnTo>
                    <a:pt x="16510" y="1270"/>
                  </a:lnTo>
                  <a:lnTo>
                    <a:pt x="16510" y="67310"/>
                  </a:lnTo>
                  <a:cubicBezTo>
                    <a:pt x="16510" y="72390"/>
                    <a:pt x="16510" y="76200"/>
                    <a:pt x="16510" y="77470"/>
                  </a:cubicBezTo>
                  <a:lnTo>
                    <a:pt x="16510" y="77470"/>
                  </a:lnTo>
                  <a:cubicBezTo>
                    <a:pt x="21590" y="67310"/>
                    <a:pt x="35560" y="48260"/>
                    <a:pt x="60960" y="48260"/>
                  </a:cubicBezTo>
                  <a:cubicBezTo>
                    <a:pt x="86360" y="48260"/>
                    <a:pt x="99060" y="66040"/>
                    <a:pt x="99060" y="92710"/>
                  </a:cubicBezTo>
                  <a:lnTo>
                    <a:pt x="99060" y="165100"/>
                  </a:lnTo>
                  <a:lnTo>
                    <a:pt x="82550" y="165100"/>
                  </a:lnTo>
                  <a:lnTo>
                    <a:pt x="82550" y="96520"/>
                  </a:lnTo>
                  <a:cubicBezTo>
                    <a:pt x="82550" y="78740"/>
                    <a:pt x="80010" y="63500"/>
                    <a:pt x="58420" y="63500"/>
                  </a:cubicBezTo>
                  <a:cubicBezTo>
                    <a:pt x="36830" y="63500"/>
                    <a:pt x="16510" y="82550"/>
                    <a:pt x="16510" y="109220"/>
                  </a:cubicBezTo>
                  <a:lnTo>
                    <a:pt x="16510" y="165100"/>
                  </a:lnTo>
                  <a:lnTo>
                    <a:pt x="0" y="165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 332">
              <a:extLst>
                <a:ext uri="{FF2B5EF4-FFF2-40B4-BE49-F238E27FC236}">
                  <a16:creationId xmlns:a16="http://schemas.microsoft.com/office/drawing/2014/main" id="{C1E64448-72FA-9114-9ABF-1C59964B7FDE}"/>
                </a:ext>
              </a:extLst>
            </p:cNvPr>
            <p:cNvSpPr/>
            <p:nvPr/>
          </p:nvSpPr>
          <p:spPr>
            <a:xfrm>
              <a:off x="3460750" y="3162300"/>
              <a:ext cx="107950" cy="119379"/>
            </a:xfrm>
            <a:custGeom>
              <a:avLst/>
              <a:gdLst>
                <a:gd name="connsiteX0" fmla="*/ 107950 w 107950"/>
                <a:gd name="connsiteY0" fmla="*/ 53340 h 119379"/>
                <a:gd name="connsiteX1" fmla="*/ 107950 w 107950"/>
                <a:gd name="connsiteY1" fmla="*/ 62230 h 119379"/>
                <a:gd name="connsiteX2" fmla="*/ 19050 w 107950"/>
                <a:gd name="connsiteY2" fmla="*/ 62230 h 119379"/>
                <a:gd name="connsiteX3" fmla="*/ 60960 w 107950"/>
                <a:gd name="connsiteY3" fmla="*/ 104140 h 119379"/>
                <a:gd name="connsiteX4" fmla="*/ 102870 w 107950"/>
                <a:gd name="connsiteY4" fmla="*/ 92710 h 119379"/>
                <a:gd name="connsiteX5" fmla="*/ 102870 w 107950"/>
                <a:gd name="connsiteY5" fmla="*/ 109220 h 119379"/>
                <a:gd name="connsiteX6" fmla="*/ 5969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6680 w 107950"/>
                <a:gd name="connsiteY9" fmla="*/ 53340 h 119379"/>
                <a:gd name="connsiteX10" fmla="*/ 55880 w 107950"/>
                <a:gd name="connsiteY10" fmla="*/ 13970 h 119379"/>
                <a:gd name="connsiteX11" fmla="*/ 19050 w 107950"/>
                <a:gd name="connsiteY11" fmla="*/ 49530 h 119379"/>
                <a:gd name="connsiteX12" fmla="*/ 90170 w 107950"/>
                <a:gd name="connsiteY12" fmla="*/ 49530 h 119379"/>
                <a:gd name="connsiteX13" fmla="*/ 55880 w 107950"/>
                <a:gd name="connsiteY13" fmla="*/ 139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3340"/>
                  </a:moveTo>
                  <a:cubicBezTo>
                    <a:pt x="107950" y="57150"/>
                    <a:pt x="107950" y="60960"/>
                    <a:pt x="107950" y="62230"/>
                  </a:cubicBezTo>
                  <a:lnTo>
                    <a:pt x="19050" y="62230"/>
                  </a:lnTo>
                  <a:cubicBezTo>
                    <a:pt x="19050" y="87630"/>
                    <a:pt x="36830" y="104140"/>
                    <a:pt x="60960" y="104140"/>
                  </a:cubicBezTo>
                  <a:cubicBezTo>
                    <a:pt x="85090" y="104140"/>
                    <a:pt x="92710" y="100330"/>
                    <a:pt x="102870" y="92710"/>
                  </a:cubicBezTo>
                  <a:lnTo>
                    <a:pt x="102870" y="109220"/>
                  </a:lnTo>
                  <a:cubicBezTo>
                    <a:pt x="92710" y="115570"/>
                    <a:pt x="77470" y="119380"/>
                    <a:pt x="59690" y="119380"/>
                  </a:cubicBezTo>
                  <a:cubicBezTo>
                    <a:pt x="2413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6680" y="25400"/>
                    <a:pt x="106680" y="53340"/>
                  </a:cubicBezTo>
                  <a:close/>
                  <a:moveTo>
                    <a:pt x="55880" y="13970"/>
                  </a:moveTo>
                  <a:cubicBezTo>
                    <a:pt x="34290" y="13970"/>
                    <a:pt x="20320" y="31750"/>
                    <a:pt x="19050" y="49530"/>
                  </a:cubicBezTo>
                  <a:lnTo>
                    <a:pt x="90170" y="49530"/>
                  </a:lnTo>
                  <a:cubicBezTo>
                    <a:pt x="90170" y="31750"/>
                    <a:pt x="78740" y="13970"/>
                    <a:pt x="558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 333">
              <a:extLst>
                <a:ext uri="{FF2B5EF4-FFF2-40B4-BE49-F238E27FC236}">
                  <a16:creationId xmlns:a16="http://schemas.microsoft.com/office/drawing/2014/main" id="{3879C865-5FD6-A355-3BB0-F97482F12731}"/>
                </a:ext>
              </a:extLst>
            </p:cNvPr>
            <p:cNvSpPr/>
            <p:nvPr/>
          </p:nvSpPr>
          <p:spPr>
            <a:xfrm>
              <a:off x="3596640" y="3162300"/>
              <a:ext cx="92709" cy="118109"/>
            </a:xfrm>
            <a:custGeom>
              <a:avLst/>
              <a:gdLst>
                <a:gd name="connsiteX0" fmla="*/ 6350 w 92709"/>
                <a:gd name="connsiteY0" fmla="*/ 8890 h 118109"/>
                <a:gd name="connsiteX1" fmla="*/ 45720 w 92709"/>
                <a:gd name="connsiteY1" fmla="*/ 0 h 118109"/>
                <a:gd name="connsiteX2" fmla="*/ 92710 w 92709"/>
                <a:gd name="connsiteY2" fmla="*/ 43180 h 118109"/>
                <a:gd name="connsiteX3" fmla="*/ 92710 w 92709"/>
                <a:gd name="connsiteY3" fmla="*/ 116840 h 118109"/>
                <a:gd name="connsiteX4" fmla="*/ 77470 w 92709"/>
                <a:gd name="connsiteY4" fmla="*/ 116840 h 118109"/>
                <a:gd name="connsiteX5" fmla="*/ 77470 w 92709"/>
                <a:gd name="connsiteY5" fmla="*/ 101600 h 118109"/>
                <a:gd name="connsiteX6" fmla="*/ 77470 w 92709"/>
                <a:gd name="connsiteY6" fmla="*/ 91440 h 118109"/>
                <a:gd name="connsiteX7" fmla="*/ 77470 w 92709"/>
                <a:gd name="connsiteY7" fmla="*/ 91440 h 118109"/>
                <a:gd name="connsiteX8" fmla="*/ 35560 w 92709"/>
                <a:gd name="connsiteY8" fmla="*/ 118110 h 118109"/>
                <a:gd name="connsiteX9" fmla="*/ 0 w 92709"/>
                <a:gd name="connsiteY9" fmla="*/ 85090 h 118109"/>
                <a:gd name="connsiteX10" fmla="*/ 76200 w 92709"/>
                <a:gd name="connsiteY10" fmla="*/ 49530 h 118109"/>
                <a:gd name="connsiteX11" fmla="*/ 76200 w 92709"/>
                <a:gd name="connsiteY11" fmla="*/ 41910 h 118109"/>
                <a:gd name="connsiteX12" fmla="*/ 44450 w 92709"/>
                <a:gd name="connsiteY12" fmla="*/ 12700 h 118109"/>
                <a:gd name="connsiteX13" fmla="*/ 6350 w 92709"/>
                <a:gd name="connsiteY13" fmla="*/ 22860 h 118109"/>
                <a:gd name="connsiteX14" fmla="*/ 6350 w 92709"/>
                <a:gd name="connsiteY14" fmla="*/ 6350 h 118109"/>
                <a:gd name="connsiteX15" fmla="*/ 74930 w 92709"/>
                <a:gd name="connsiteY15" fmla="*/ 63500 h 118109"/>
                <a:gd name="connsiteX16" fmla="*/ 15240 w 92709"/>
                <a:gd name="connsiteY16" fmla="*/ 86360 h 118109"/>
                <a:gd name="connsiteX17" fmla="*/ 36830 w 92709"/>
                <a:gd name="connsiteY17" fmla="*/ 105410 h 118109"/>
                <a:gd name="connsiteX18" fmla="*/ 74930 w 92709"/>
                <a:gd name="connsiteY18" fmla="*/ 6350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2709" h="118109">
                  <a:moveTo>
                    <a:pt x="6350" y="8890"/>
                  </a:moveTo>
                  <a:cubicBezTo>
                    <a:pt x="12700" y="5080"/>
                    <a:pt x="27940" y="0"/>
                    <a:pt x="45720" y="0"/>
                  </a:cubicBezTo>
                  <a:cubicBezTo>
                    <a:pt x="77470" y="0"/>
                    <a:pt x="92710" y="15240"/>
                    <a:pt x="92710" y="43180"/>
                  </a:cubicBezTo>
                  <a:lnTo>
                    <a:pt x="92710" y="116840"/>
                  </a:lnTo>
                  <a:lnTo>
                    <a:pt x="77470" y="116840"/>
                  </a:lnTo>
                  <a:lnTo>
                    <a:pt x="77470" y="101600"/>
                  </a:lnTo>
                  <a:cubicBezTo>
                    <a:pt x="77470" y="95250"/>
                    <a:pt x="77470" y="91440"/>
                    <a:pt x="77470" y="91440"/>
                  </a:cubicBezTo>
                  <a:lnTo>
                    <a:pt x="77470" y="91440"/>
                  </a:lnTo>
                  <a:cubicBezTo>
                    <a:pt x="77470" y="93980"/>
                    <a:pt x="63500" y="118110"/>
                    <a:pt x="35560" y="118110"/>
                  </a:cubicBezTo>
                  <a:cubicBezTo>
                    <a:pt x="7620" y="118110"/>
                    <a:pt x="0" y="105410"/>
                    <a:pt x="0" y="85090"/>
                  </a:cubicBezTo>
                  <a:cubicBezTo>
                    <a:pt x="0" y="57150"/>
                    <a:pt x="29210" y="43180"/>
                    <a:pt x="76200" y="49530"/>
                  </a:cubicBezTo>
                  <a:lnTo>
                    <a:pt x="76200" y="41910"/>
                  </a:lnTo>
                  <a:cubicBezTo>
                    <a:pt x="76200" y="20320"/>
                    <a:pt x="63500" y="12700"/>
                    <a:pt x="44450" y="12700"/>
                  </a:cubicBezTo>
                  <a:cubicBezTo>
                    <a:pt x="25400" y="12700"/>
                    <a:pt x="13970" y="17780"/>
                    <a:pt x="6350" y="22860"/>
                  </a:cubicBezTo>
                  <a:lnTo>
                    <a:pt x="6350" y="6350"/>
                  </a:lnTo>
                  <a:close/>
                  <a:moveTo>
                    <a:pt x="74930" y="63500"/>
                  </a:moveTo>
                  <a:cubicBezTo>
                    <a:pt x="35560" y="57150"/>
                    <a:pt x="15240" y="67310"/>
                    <a:pt x="15240" y="86360"/>
                  </a:cubicBezTo>
                  <a:cubicBezTo>
                    <a:pt x="15240" y="105410"/>
                    <a:pt x="22860" y="105410"/>
                    <a:pt x="36830" y="105410"/>
                  </a:cubicBezTo>
                  <a:cubicBezTo>
                    <a:pt x="58420" y="105410"/>
                    <a:pt x="74930" y="83820"/>
                    <a:pt x="74930" y="635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 334">
              <a:extLst>
                <a:ext uri="{FF2B5EF4-FFF2-40B4-BE49-F238E27FC236}">
                  <a16:creationId xmlns:a16="http://schemas.microsoft.com/office/drawing/2014/main" id="{BC0E7051-A784-ECF6-BB01-986C60C29D31}"/>
                </a:ext>
              </a:extLst>
            </p:cNvPr>
            <p:cNvSpPr/>
            <p:nvPr/>
          </p:nvSpPr>
          <p:spPr>
            <a:xfrm>
              <a:off x="3719829" y="3115310"/>
              <a:ext cx="110490" cy="166369"/>
            </a:xfrm>
            <a:custGeom>
              <a:avLst/>
              <a:gdLst>
                <a:gd name="connsiteX0" fmla="*/ 110490 w 110490"/>
                <a:gd name="connsiteY0" fmla="*/ 163830 h 166369"/>
                <a:gd name="connsiteX1" fmla="*/ 95250 w 110490"/>
                <a:gd name="connsiteY1" fmla="*/ 163830 h 166369"/>
                <a:gd name="connsiteX2" fmla="*/ 95250 w 110490"/>
                <a:gd name="connsiteY2" fmla="*/ 149860 h 166369"/>
                <a:gd name="connsiteX3" fmla="*/ 95250 w 110490"/>
                <a:gd name="connsiteY3" fmla="*/ 140970 h 166369"/>
                <a:gd name="connsiteX4" fmla="*/ 95250 w 110490"/>
                <a:gd name="connsiteY4" fmla="*/ 140970 h 166369"/>
                <a:gd name="connsiteX5" fmla="*/ 53340 w 110490"/>
                <a:gd name="connsiteY5" fmla="*/ 166370 h 166369"/>
                <a:gd name="connsiteX6" fmla="*/ 0 w 110490"/>
                <a:gd name="connsiteY6" fmla="*/ 106680 h 166369"/>
                <a:gd name="connsiteX7" fmla="*/ 53340 w 110490"/>
                <a:gd name="connsiteY7" fmla="*/ 46990 h 166369"/>
                <a:gd name="connsiteX8" fmla="*/ 93980 w 110490"/>
                <a:gd name="connsiteY8" fmla="*/ 71120 h 166369"/>
                <a:gd name="connsiteX9" fmla="*/ 93980 w 110490"/>
                <a:gd name="connsiteY9" fmla="*/ 71120 h 166369"/>
                <a:gd name="connsiteX10" fmla="*/ 93980 w 110490"/>
                <a:gd name="connsiteY10" fmla="*/ 62230 h 166369"/>
                <a:gd name="connsiteX11" fmla="*/ 93980 w 110490"/>
                <a:gd name="connsiteY11" fmla="*/ 0 h 166369"/>
                <a:gd name="connsiteX12" fmla="*/ 110490 w 110490"/>
                <a:gd name="connsiteY12" fmla="*/ 0 h 166369"/>
                <a:gd name="connsiteX13" fmla="*/ 110490 w 110490"/>
                <a:gd name="connsiteY13" fmla="*/ 165100 h 166369"/>
                <a:gd name="connsiteX14" fmla="*/ 16510 w 110490"/>
                <a:gd name="connsiteY14" fmla="*/ 106680 h 166369"/>
                <a:gd name="connsiteX15" fmla="*/ 54610 w 110490"/>
                <a:gd name="connsiteY15" fmla="*/ 151130 h 166369"/>
                <a:gd name="connsiteX16" fmla="*/ 92710 w 110490"/>
                <a:gd name="connsiteY16" fmla="*/ 106680 h 166369"/>
                <a:gd name="connsiteX17" fmla="*/ 54610 w 110490"/>
                <a:gd name="connsiteY17" fmla="*/ 62230 h 166369"/>
                <a:gd name="connsiteX18" fmla="*/ 16510 w 110490"/>
                <a:gd name="connsiteY18" fmla="*/ 10668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0490" h="166369">
                  <a:moveTo>
                    <a:pt x="110490" y="163830"/>
                  </a:moveTo>
                  <a:lnTo>
                    <a:pt x="95250" y="163830"/>
                  </a:lnTo>
                  <a:lnTo>
                    <a:pt x="95250" y="149860"/>
                  </a:lnTo>
                  <a:cubicBezTo>
                    <a:pt x="95250" y="144780"/>
                    <a:pt x="95250" y="140970"/>
                    <a:pt x="95250" y="140970"/>
                  </a:cubicBezTo>
                  <a:lnTo>
                    <a:pt x="95250" y="140970"/>
                  </a:lnTo>
                  <a:cubicBezTo>
                    <a:pt x="88900" y="153670"/>
                    <a:pt x="72390" y="166370"/>
                    <a:pt x="53340" y="166370"/>
                  </a:cubicBezTo>
                  <a:cubicBezTo>
                    <a:pt x="22860" y="166370"/>
                    <a:pt x="0" y="140970"/>
                    <a:pt x="0" y="106680"/>
                  </a:cubicBezTo>
                  <a:cubicBezTo>
                    <a:pt x="0" y="72390"/>
                    <a:pt x="22860" y="46990"/>
                    <a:pt x="53340" y="46990"/>
                  </a:cubicBezTo>
                  <a:cubicBezTo>
                    <a:pt x="83820" y="46990"/>
                    <a:pt x="87630" y="58420"/>
                    <a:pt x="93980" y="71120"/>
                  </a:cubicBezTo>
                  <a:lnTo>
                    <a:pt x="93980" y="71120"/>
                  </a:lnTo>
                  <a:cubicBezTo>
                    <a:pt x="93980" y="71120"/>
                    <a:pt x="93980" y="67310"/>
                    <a:pt x="93980" y="62230"/>
                  </a:cubicBezTo>
                  <a:lnTo>
                    <a:pt x="93980" y="0"/>
                  </a:lnTo>
                  <a:lnTo>
                    <a:pt x="110490" y="0"/>
                  </a:lnTo>
                  <a:lnTo>
                    <a:pt x="110490" y="165100"/>
                  </a:lnTo>
                  <a:close/>
                  <a:moveTo>
                    <a:pt x="16510" y="106680"/>
                  </a:moveTo>
                  <a:cubicBezTo>
                    <a:pt x="16510" y="132080"/>
                    <a:pt x="31750" y="151130"/>
                    <a:pt x="54610" y="151130"/>
                  </a:cubicBezTo>
                  <a:cubicBezTo>
                    <a:pt x="77470" y="151130"/>
                    <a:pt x="92710" y="137160"/>
                    <a:pt x="92710" y="106680"/>
                  </a:cubicBezTo>
                  <a:cubicBezTo>
                    <a:pt x="92710" y="76200"/>
                    <a:pt x="72390" y="62230"/>
                    <a:pt x="54610" y="62230"/>
                  </a:cubicBezTo>
                  <a:cubicBezTo>
                    <a:pt x="36830" y="62230"/>
                    <a:pt x="16510" y="81280"/>
                    <a:pt x="16510" y="1066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 335">
              <a:extLst>
                <a:ext uri="{FF2B5EF4-FFF2-40B4-BE49-F238E27FC236}">
                  <a16:creationId xmlns:a16="http://schemas.microsoft.com/office/drawing/2014/main" id="{EB093635-CA74-F1AF-6D87-B065F8989E17}"/>
                </a:ext>
              </a:extLst>
            </p:cNvPr>
            <p:cNvSpPr/>
            <p:nvPr/>
          </p:nvSpPr>
          <p:spPr>
            <a:xfrm>
              <a:off x="3915409" y="3114039"/>
              <a:ext cx="118110" cy="165100"/>
            </a:xfrm>
            <a:custGeom>
              <a:avLst/>
              <a:gdLst>
                <a:gd name="connsiteX0" fmla="*/ 68580 w 118110"/>
                <a:gd name="connsiteY0" fmla="*/ 15240 h 165100"/>
                <a:gd name="connsiteX1" fmla="*/ 68580 w 118110"/>
                <a:gd name="connsiteY1" fmla="*/ 165100 h 165100"/>
                <a:gd name="connsiteX2" fmla="*/ 50800 w 118110"/>
                <a:gd name="connsiteY2" fmla="*/ 165100 h 165100"/>
                <a:gd name="connsiteX3" fmla="*/ 50800 w 118110"/>
                <a:gd name="connsiteY3" fmla="*/ 15240 h 165100"/>
                <a:gd name="connsiteX4" fmla="*/ 0 w 118110"/>
                <a:gd name="connsiteY4" fmla="*/ 15240 h 165100"/>
                <a:gd name="connsiteX5" fmla="*/ 0 w 118110"/>
                <a:gd name="connsiteY5" fmla="*/ 0 h 165100"/>
                <a:gd name="connsiteX6" fmla="*/ 118110 w 118110"/>
                <a:gd name="connsiteY6" fmla="*/ 0 h 165100"/>
                <a:gd name="connsiteX7" fmla="*/ 118110 w 118110"/>
                <a:gd name="connsiteY7" fmla="*/ 15240 h 165100"/>
                <a:gd name="connsiteX8" fmla="*/ 67310 w 118110"/>
                <a:gd name="connsiteY8" fmla="*/ 1524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110" h="165100">
                  <a:moveTo>
                    <a:pt x="68580" y="15240"/>
                  </a:moveTo>
                  <a:lnTo>
                    <a:pt x="68580" y="165100"/>
                  </a:lnTo>
                  <a:lnTo>
                    <a:pt x="50800" y="165100"/>
                  </a:lnTo>
                  <a:lnTo>
                    <a:pt x="50800" y="15240"/>
                  </a:lnTo>
                  <a:lnTo>
                    <a:pt x="0" y="15240"/>
                  </a:lnTo>
                  <a:lnTo>
                    <a:pt x="0" y="0"/>
                  </a:lnTo>
                  <a:lnTo>
                    <a:pt x="118110" y="0"/>
                  </a:lnTo>
                  <a:lnTo>
                    <a:pt x="118110" y="15240"/>
                  </a:lnTo>
                  <a:lnTo>
                    <a:pt x="67310" y="152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 336">
              <a:extLst>
                <a:ext uri="{FF2B5EF4-FFF2-40B4-BE49-F238E27FC236}">
                  <a16:creationId xmlns:a16="http://schemas.microsoft.com/office/drawing/2014/main" id="{D7F8FBF2-466E-3EDC-5127-80C81F8DF77D}"/>
                </a:ext>
              </a:extLst>
            </p:cNvPr>
            <p:cNvSpPr/>
            <p:nvPr/>
          </p:nvSpPr>
          <p:spPr>
            <a:xfrm>
              <a:off x="4050029" y="3162299"/>
              <a:ext cx="61512" cy="118109"/>
            </a:xfrm>
            <a:custGeom>
              <a:avLst/>
              <a:gdLst>
                <a:gd name="connsiteX0" fmla="*/ 0 w 61512"/>
                <a:gd name="connsiteY0" fmla="*/ 2540 h 118109"/>
                <a:gd name="connsiteX1" fmla="*/ 16510 w 61512"/>
                <a:gd name="connsiteY1" fmla="*/ 2540 h 118109"/>
                <a:gd name="connsiteX2" fmla="*/ 16510 w 61512"/>
                <a:gd name="connsiteY2" fmla="*/ 20320 h 118109"/>
                <a:gd name="connsiteX3" fmla="*/ 16510 w 61512"/>
                <a:gd name="connsiteY3" fmla="*/ 29210 h 118109"/>
                <a:gd name="connsiteX4" fmla="*/ 16510 w 61512"/>
                <a:gd name="connsiteY4" fmla="*/ 29210 h 118109"/>
                <a:gd name="connsiteX5" fmla="*/ 52070 w 61512"/>
                <a:gd name="connsiteY5" fmla="*/ 0 h 118109"/>
                <a:gd name="connsiteX6" fmla="*/ 58420 w 61512"/>
                <a:gd name="connsiteY6" fmla="*/ 0 h 118109"/>
                <a:gd name="connsiteX7" fmla="*/ 58420 w 61512"/>
                <a:gd name="connsiteY7" fmla="*/ 16510 h 118109"/>
                <a:gd name="connsiteX8" fmla="*/ 52070 w 61512"/>
                <a:gd name="connsiteY8" fmla="*/ 16510 h 118109"/>
                <a:gd name="connsiteX9" fmla="*/ 16510 w 61512"/>
                <a:gd name="connsiteY9" fmla="*/ 67310 h 118109"/>
                <a:gd name="connsiteX10" fmla="*/ 16510 w 61512"/>
                <a:gd name="connsiteY10" fmla="*/ 118110 h 118109"/>
                <a:gd name="connsiteX11" fmla="*/ 0 w 61512"/>
                <a:gd name="connsiteY11" fmla="*/ 118110 h 118109"/>
                <a:gd name="connsiteX12" fmla="*/ 0 w 61512"/>
                <a:gd name="connsiteY12" fmla="*/ 381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512" h="118109">
                  <a:moveTo>
                    <a:pt x="0" y="2540"/>
                  </a:moveTo>
                  <a:lnTo>
                    <a:pt x="16510" y="2540"/>
                  </a:lnTo>
                  <a:lnTo>
                    <a:pt x="16510" y="20320"/>
                  </a:lnTo>
                  <a:cubicBezTo>
                    <a:pt x="16510" y="25400"/>
                    <a:pt x="16510" y="27940"/>
                    <a:pt x="16510" y="29210"/>
                  </a:cubicBezTo>
                  <a:lnTo>
                    <a:pt x="16510" y="29210"/>
                  </a:lnTo>
                  <a:cubicBezTo>
                    <a:pt x="22860" y="12700"/>
                    <a:pt x="35560" y="0"/>
                    <a:pt x="52070" y="0"/>
                  </a:cubicBezTo>
                  <a:cubicBezTo>
                    <a:pt x="68580" y="0"/>
                    <a:pt x="58420" y="0"/>
                    <a:pt x="58420" y="0"/>
                  </a:cubicBezTo>
                  <a:lnTo>
                    <a:pt x="58420" y="16510"/>
                  </a:lnTo>
                  <a:cubicBezTo>
                    <a:pt x="58420" y="16510"/>
                    <a:pt x="55880" y="16510"/>
                    <a:pt x="52070" y="16510"/>
                  </a:cubicBezTo>
                  <a:cubicBezTo>
                    <a:pt x="27940" y="16510"/>
                    <a:pt x="16510" y="44450"/>
                    <a:pt x="16510" y="67310"/>
                  </a:cubicBezTo>
                  <a:lnTo>
                    <a:pt x="16510" y="118110"/>
                  </a:lnTo>
                  <a:lnTo>
                    <a:pt x="0" y="1181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 337">
              <a:extLst>
                <a:ext uri="{FF2B5EF4-FFF2-40B4-BE49-F238E27FC236}">
                  <a16:creationId xmlns:a16="http://schemas.microsoft.com/office/drawing/2014/main" id="{722DA662-4BBC-2841-563C-B80474C5009C}"/>
                </a:ext>
              </a:extLst>
            </p:cNvPr>
            <p:cNvSpPr/>
            <p:nvPr/>
          </p:nvSpPr>
          <p:spPr>
            <a:xfrm>
              <a:off x="4126229" y="3162300"/>
              <a:ext cx="92710" cy="118109"/>
            </a:xfrm>
            <a:custGeom>
              <a:avLst/>
              <a:gdLst>
                <a:gd name="connsiteX0" fmla="*/ 6350 w 92710"/>
                <a:gd name="connsiteY0" fmla="*/ 8890 h 118109"/>
                <a:gd name="connsiteX1" fmla="*/ 45720 w 92710"/>
                <a:gd name="connsiteY1" fmla="*/ 0 h 118109"/>
                <a:gd name="connsiteX2" fmla="*/ 92710 w 92710"/>
                <a:gd name="connsiteY2" fmla="*/ 43180 h 118109"/>
                <a:gd name="connsiteX3" fmla="*/ 92710 w 92710"/>
                <a:gd name="connsiteY3" fmla="*/ 116840 h 118109"/>
                <a:gd name="connsiteX4" fmla="*/ 77470 w 92710"/>
                <a:gd name="connsiteY4" fmla="*/ 116840 h 118109"/>
                <a:gd name="connsiteX5" fmla="*/ 77470 w 92710"/>
                <a:gd name="connsiteY5" fmla="*/ 101600 h 118109"/>
                <a:gd name="connsiteX6" fmla="*/ 77470 w 92710"/>
                <a:gd name="connsiteY6" fmla="*/ 91440 h 118109"/>
                <a:gd name="connsiteX7" fmla="*/ 77470 w 92710"/>
                <a:gd name="connsiteY7" fmla="*/ 91440 h 118109"/>
                <a:gd name="connsiteX8" fmla="*/ 35560 w 92710"/>
                <a:gd name="connsiteY8" fmla="*/ 118110 h 118109"/>
                <a:gd name="connsiteX9" fmla="*/ 0 w 92710"/>
                <a:gd name="connsiteY9" fmla="*/ 85090 h 118109"/>
                <a:gd name="connsiteX10" fmla="*/ 76200 w 92710"/>
                <a:gd name="connsiteY10" fmla="*/ 49530 h 118109"/>
                <a:gd name="connsiteX11" fmla="*/ 76200 w 92710"/>
                <a:gd name="connsiteY11" fmla="*/ 41910 h 118109"/>
                <a:gd name="connsiteX12" fmla="*/ 44450 w 92710"/>
                <a:gd name="connsiteY12" fmla="*/ 12700 h 118109"/>
                <a:gd name="connsiteX13" fmla="*/ 6350 w 92710"/>
                <a:gd name="connsiteY13" fmla="*/ 22860 h 118109"/>
                <a:gd name="connsiteX14" fmla="*/ 6350 w 92710"/>
                <a:gd name="connsiteY14" fmla="*/ 6350 h 118109"/>
                <a:gd name="connsiteX15" fmla="*/ 74930 w 92710"/>
                <a:gd name="connsiteY15" fmla="*/ 63500 h 118109"/>
                <a:gd name="connsiteX16" fmla="*/ 15240 w 92710"/>
                <a:gd name="connsiteY16" fmla="*/ 86360 h 118109"/>
                <a:gd name="connsiteX17" fmla="*/ 36830 w 92710"/>
                <a:gd name="connsiteY17" fmla="*/ 105410 h 118109"/>
                <a:gd name="connsiteX18" fmla="*/ 74930 w 92710"/>
                <a:gd name="connsiteY18" fmla="*/ 6350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2710" h="118109">
                  <a:moveTo>
                    <a:pt x="6350" y="8890"/>
                  </a:moveTo>
                  <a:cubicBezTo>
                    <a:pt x="12700" y="5080"/>
                    <a:pt x="27940" y="0"/>
                    <a:pt x="45720" y="0"/>
                  </a:cubicBezTo>
                  <a:cubicBezTo>
                    <a:pt x="77470" y="0"/>
                    <a:pt x="92710" y="15240"/>
                    <a:pt x="92710" y="43180"/>
                  </a:cubicBezTo>
                  <a:lnTo>
                    <a:pt x="92710" y="116840"/>
                  </a:lnTo>
                  <a:lnTo>
                    <a:pt x="77470" y="116840"/>
                  </a:lnTo>
                  <a:lnTo>
                    <a:pt x="77470" y="101600"/>
                  </a:lnTo>
                  <a:cubicBezTo>
                    <a:pt x="77470" y="95250"/>
                    <a:pt x="77470" y="91440"/>
                    <a:pt x="77470" y="91440"/>
                  </a:cubicBezTo>
                  <a:lnTo>
                    <a:pt x="77470" y="91440"/>
                  </a:lnTo>
                  <a:cubicBezTo>
                    <a:pt x="77470" y="93980"/>
                    <a:pt x="63500" y="118110"/>
                    <a:pt x="35560" y="118110"/>
                  </a:cubicBezTo>
                  <a:cubicBezTo>
                    <a:pt x="7620" y="118110"/>
                    <a:pt x="0" y="105410"/>
                    <a:pt x="0" y="85090"/>
                  </a:cubicBezTo>
                  <a:cubicBezTo>
                    <a:pt x="0" y="57150"/>
                    <a:pt x="29210" y="43180"/>
                    <a:pt x="76200" y="49530"/>
                  </a:cubicBezTo>
                  <a:lnTo>
                    <a:pt x="76200" y="41910"/>
                  </a:lnTo>
                  <a:cubicBezTo>
                    <a:pt x="76200" y="20320"/>
                    <a:pt x="63500" y="12700"/>
                    <a:pt x="44450" y="12700"/>
                  </a:cubicBezTo>
                  <a:cubicBezTo>
                    <a:pt x="25400" y="12700"/>
                    <a:pt x="13970" y="17780"/>
                    <a:pt x="6350" y="22860"/>
                  </a:cubicBezTo>
                  <a:lnTo>
                    <a:pt x="6350" y="6350"/>
                  </a:lnTo>
                  <a:close/>
                  <a:moveTo>
                    <a:pt x="74930" y="63500"/>
                  </a:moveTo>
                  <a:cubicBezTo>
                    <a:pt x="35560" y="57150"/>
                    <a:pt x="15240" y="67310"/>
                    <a:pt x="15240" y="86360"/>
                  </a:cubicBezTo>
                  <a:cubicBezTo>
                    <a:pt x="15240" y="105410"/>
                    <a:pt x="22860" y="105410"/>
                    <a:pt x="36830" y="105410"/>
                  </a:cubicBezTo>
                  <a:cubicBezTo>
                    <a:pt x="58420" y="105410"/>
                    <a:pt x="74930" y="83820"/>
                    <a:pt x="74930" y="635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 338">
              <a:extLst>
                <a:ext uri="{FF2B5EF4-FFF2-40B4-BE49-F238E27FC236}">
                  <a16:creationId xmlns:a16="http://schemas.microsoft.com/office/drawing/2014/main" id="{D79A685F-616A-B651-AC57-BE833D0775D1}"/>
                </a:ext>
              </a:extLst>
            </p:cNvPr>
            <p:cNvSpPr/>
            <p:nvPr/>
          </p:nvSpPr>
          <p:spPr>
            <a:xfrm>
              <a:off x="4259579" y="3162300"/>
              <a:ext cx="99060" cy="116840"/>
            </a:xfrm>
            <a:custGeom>
              <a:avLst/>
              <a:gdLst>
                <a:gd name="connsiteX0" fmla="*/ 15240 w 99060"/>
                <a:gd name="connsiteY0" fmla="*/ 2540 h 116840"/>
                <a:gd name="connsiteX1" fmla="*/ 15240 w 99060"/>
                <a:gd name="connsiteY1" fmla="*/ 20320 h 116840"/>
                <a:gd name="connsiteX2" fmla="*/ 15240 w 99060"/>
                <a:gd name="connsiteY2" fmla="*/ 29210 h 116840"/>
                <a:gd name="connsiteX3" fmla="*/ 15240 w 99060"/>
                <a:gd name="connsiteY3" fmla="*/ 29210 h 116840"/>
                <a:gd name="connsiteX4" fmla="*/ 60960 w 99060"/>
                <a:gd name="connsiteY4" fmla="*/ 0 h 116840"/>
                <a:gd name="connsiteX5" fmla="*/ 99060 w 99060"/>
                <a:gd name="connsiteY5" fmla="*/ 44450 h 116840"/>
                <a:gd name="connsiteX6" fmla="*/ 99060 w 99060"/>
                <a:gd name="connsiteY6" fmla="*/ 116840 h 116840"/>
                <a:gd name="connsiteX7" fmla="*/ 82550 w 99060"/>
                <a:gd name="connsiteY7" fmla="*/ 116840 h 116840"/>
                <a:gd name="connsiteX8" fmla="*/ 82550 w 99060"/>
                <a:gd name="connsiteY8" fmla="*/ 48260 h 116840"/>
                <a:gd name="connsiteX9" fmla="*/ 58420 w 99060"/>
                <a:gd name="connsiteY9" fmla="*/ 15240 h 116840"/>
                <a:gd name="connsiteX10" fmla="*/ 16510 w 99060"/>
                <a:gd name="connsiteY10" fmla="*/ 60960 h 116840"/>
                <a:gd name="connsiteX11" fmla="*/ 16510 w 99060"/>
                <a:gd name="connsiteY11" fmla="*/ 116840 h 116840"/>
                <a:gd name="connsiteX12" fmla="*/ 0 w 99060"/>
                <a:gd name="connsiteY12" fmla="*/ 116840 h 116840"/>
                <a:gd name="connsiteX13" fmla="*/ 0 w 99060"/>
                <a:gd name="connsiteY13" fmla="*/ 2540 h 116840"/>
                <a:gd name="connsiteX14" fmla="*/ 16510 w 99060"/>
                <a:gd name="connsiteY14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9060" h="116840">
                  <a:moveTo>
                    <a:pt x="15240" y="2540"/>
                  </a:moveTo>
                  <a:lnTo>
                    <a:pt x="15240" y="20320"/>
                  </a:lnTo>
                  <a:cubicBezTo>
                    <a:pt x="15240" y="25400"/>
                    <a:pt x="15240" y="29210"/>
                    <a:pt x="15240" y="29210"/>
                  </a:cubicBezTo>
                  <a:lnTo>
                    <a:pt x="15240" y="29210"/>
                  </a:lnTo>
                  <a:cubicBezTo>
                    <a:pt x="19050" y="19050"/>
                    <a:pt x="34290" y="0"/>
                    <a:pt x="60960" y="0"/>
                  </a:cubicBezTo>
                  <a:cubicBezTo>
                    <a:pt x="87630" y="0"/>
                    <a:pt x="99060" y="17780"/>
                    <a:pt x="99060" y="44450"/>
                  </a:cubicBezTo>
                  <a:lnTo>
                    <a:pt x="99060" y="116840"/>
                  </a:lnTo>
                  <a:lnTo>
                    <a:pt x="82550" y="116840"/>
                  </a:lnTo>
                  <a:lnTo>
                    <a:pt x="82550" y="48260"/>
                  </a:lnTo>
                  <a:cubicBezTo>
                    <a:pt x="82550" y="30480"/>
                    <a:pt x="80010" y="15240"/>
                    <a:pt x="58420" y="15240"/>
                  </a:cubicBezTo>
                  <a:cubicBezTo>
                    <a:pt x="36830" y="15240"/>
                    <a:pt x="16510" y="34290"/>
                    <a:pt x="16510" y="60960"/>
                  </a:cubicBezTo>
                  <a:lnTo>
                    <a:pt x="1651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1651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 339">
              <a:extLst>
                <a:ext uri="{FF2B5EF4-FFF2-40B4-BE49-F238E27FC236}">
                  <a16:creationId xmlns:a16="http://schemas.microsoft.com/office/drawing/2014/main" id="{04DE57B1-A290-574D-5C69-2575112B808F}"/>
                </a:ext>
              </a:extLst>
            </p:cNvPr>
            <p:cNvSpPr/>
            <p:nvPr/>
          </p:nvSpPr>
          <p:spPr>
            <a:xfrm>
              <a:off x="4389120" y="3161029"/>
              <a:ext cx="78739" cy="120650"/>
            </a:xfrm>
            <a:custGeom>
              <a:avLst/>
              <a:gdLst>
                <a:gd name="connsiteX0" fmla="*/ 35560 w 78739"/>
                <a:gd name="connsiteY0" fmla="*/ 67310 h 120650"/>
                <a:gd name="connsiteX1" fmla="*/ 0 w 78739"/>
                <a:gd name="connsiteY1" fmla="*/ 31750 h 120650"/>
                <a:gd name="connsiteX2" fmla="*/ 40640 w 78739"/>
                <a:gd name="connsiteY2" fmla="*/ 0 h 120650"/>
                <a:gd name="connsiteX3" fmla="*/ 72390 w 78739"/>
                <a:gd name="connsiteY3" fmla="*/ 6350 h 120650"/>
                <a:gd name="connsiteX4" fmla="*/ 72390 w 78739"/>
                <a:gd name="connsiteY4" fmla="*/ 21590 h 120650"/>
                <a:gd name="connsiteX5" fmla="*/ 41910 w 78739"/>
                <a:gd name="connsiteY5" fmla="*/ 13970 h 120650"/>
                <a:gd name="connsiteX6" fmla="*/ 16510 w 78739"/>
                <a:gd name="connsiteY6" fmla="*/ 31750 h 120650"/>
                <a:gd name="connsiteX7" fmla="*/ 41910 w 78739"/>
                <a:gd name="connsiteY7" fmla="*/ 53340 h 120650"/>
                <a:gd name="connsiteX8" fmla="*/ 78740 w 78739"/>
                <a:gd name="connsiteY8" fmla="*/ 88900 h 120650"/>
                <a:gd name="connsiteX9" fmla="*/ 38100 w 78739"/>
                <a:gd name="connsiteY9" fmla="*/ 120650 h 120650"/>
                <a:gd name="connsiteX10" fmla="*/ 1270 w 78739"/>
                <a:gd name="connsiteY10" fmla="*/ 113030 h 120650"/>
                <a:gd name="connsiteX11" fmla="*/ 1270 w 78739"/>
                <a:gd name="connsiteY11" fmla="*/ 97790 h 120650"/>
                <a:gd name="connsiteX12" fmla="*/ 38100 w 78739"/>
                <a:gd name="connsiteY12" fmla="*/ 106680 h 120650"/>
                <a:gd name="connsiteX13" fmla="*/ 63500 w 78739"/>
                <a:gd name="connsiteY13" fmla="*/ 90170 h 120650"/>
                <a:gd name="connsiteX14" fmla="*/ 35560 w 78739"/>
                <a:gd name="connsiteY14" fmla="*/ 6858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20650">
                  <a:moveTo>
                    <a:pt x="35560" y="67310"/>
                  </a:moveTo>
                  <a:cubicBezTo>
                    <a:pt x="15240" y="60960"/>
                    <a:pt x="0" y="52070"/>
                    <a:pt x="0" y="31750"/>
                  </a:cubicBezTo>
                  <a:cubicBezTo>
                    <a:pt x="0" y="11430"/>
                    <a:pt x="16510" y="0"/>
                    <a:pt x="40640" y="0"/>
                  </a:cubicBezTo>
                  <a:cubicBezTo>
                    <a:pt x="64770" y="0"/>
                    <a:pt x="64770" y="2540"/>
                    <a:pt x="72390" y="6350"/>
                  </a:cubicBezTo>
                  <a:lnTo>
                    <a:pt x="72390" y="21590"/>
                  </a:lnTo>
                  <a:cubicBezTo>
                    <a:pt x="63500" y="16510"/>
                    <a:pt x="52070" y="13970"/>
                    <a:pt x="41910" y="13970"/>
                  </a:cubicBezTo>
                  <a:cubicBezTo>
                    <a:pt x="26670" y="13970"/>
                    <a:pt x="16510" y="20320"/>
                    <a:pt x="16510" y="31750"/>
                  </a:cubicBezTo>
                  <a:cubicBezTo>
                    <a:pt x="16510" y="43180"/>
                    <a:pt x="25400" y="46990"/>
                    <a:pt x="41910" y="53340"/>
                  </a:cubicBezTo>
                  <a:cubicBezTo>
                    <a:pt x="66040" y="60960"/>
                    <a:pt x="78740" y="69850"/>
                    <a:pt x="78740" y="88900"/>
                  </a:cubicBezTo>
                  <a:cubicBezTo>
                    <a:pt x="78740" y="107950"/>
                    <a:pt x="60960" y="120650"/>
                    <a:pt x="38100" y="120650"/>
                  </a:cubicBezTo>
                  <a:cubicBezTo>
                    <a:pt x="15240" y="120650"/>
                    <a:pt x="10160" y="118110"/>
                    <a:pt x="1270" y="113030"/>
                  </a:cubicBezTo>
                  <a:lnTo>
                    <a:pt x="1270" y="97790"/>
                  </a:lnTo>
                  <a:cubicBezTo>
                    <a:pt x="12700" y="102870"/>
                    <a:pt x="26670" y="106680"/>
                    <a:pt x="38100" y="106680"/>
                  </a:cubicBezTo>
                  <a:cubicBezTo>
                    <a:pt x="49530" y="106680"/>
                    <a:pt x="63500" y="101600"/>
                    <a:pt x="63500" y="90170"/>
                  </a:cubicBezTo>
                  <a:cubicBezTo>
                    <a:pt x="63500" y="78740"/>
                    <a:pt x="54610" y="73660"/>
                    <a:pt x="35560" y="685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 340">
              <a:extLst>
                <a:ext uri="{FF2B5EF4-FFF2-40B4-BE49-F238E27FC236}">
                  <a16:creationId xmlns:a16="http://schemas.microsoft.com/office/drawing/2014/main" id="{47ACBF3A-3ED6-017A-9234-349A372D6003}"/>
                </a:ext>
              </a:extLst>
            </p:cNvPr>
            <p:cNvSpPr/>
            <p:nvPr/>
          </p:nvSpPr>
          <p:spPr>
            <a:xfrm>
              <a:off x="4498340" y="3120389"/>
              <a:ext cx="22859" cy="158750"/>
            </a:xfrm>
            <a:custGeom>
              <a:avLst/>
              <a:gdLst>
                <a:gd name="connsiteX0" fmla="*/ 11430 w 22859"/>
                <a:gd name="connsiteY0" fmla="*/ 0 h 158750"/>
                <a:gd name="connsiteX1" fmla="*/ 22860 w 22859"/>
                <a:gd name="connsiteY1" fmla="*/ 11430 h 158750"/>
                <a:gd name="connsiteX2" fmla="*/ 11430 w 22859"/>
                <a:gd name="connsiteY2" fmla="*/ 22860 h 158750"/>
                <a:gd name="connsiteX3" fmla="*/ 0 w 22859"/>
                <a:gd name="connsiteY3" fmla="*/ 11430 h 158750"/>
                <a:gd name="connsiteX4" fmla="*/ 11430 w 22859"/>
                <a:gd name="connsiteY4" fmla="*/ 0 h 158750"/>
                <a:gd name="connsiteX5" fmla="*/ 19050 w 22859"/>
                <a:gd name="connsiteY5" fmla="*/ 44450 h 158750"/>
                <a:gd name="connsiteX6" fmla="*/ 19050 w 22859"/>
                <a:gd name="connsiteY6" fmla="*/ 158750 h 158750"/>
                <a:gd name="connsiteX7" fmla="*/ 2540 w 22859"/>
                <a:gd name="connsiteY7" fmla="*/ 158750 h 158750"/>
                <a:gd name="connsiteX8" fmla="*/ 2540 w 22859"/>
                <a:gd name="connsiteY8" fmla="*/ 44450 h 158750"/>
                <a:gd name="connsiteX9" fmla="*/ 19050 w 22859"/>
                <a:gd name="connsiteY9" fmla="*/ 44450 h 15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59" h="158750">
                  <a:moveTo>
                    <a:pt x="11430" y="0"/>
                  </a:moveTo>
                  <a:cubicBezTo>
                    <a:pt x="17780" y="0"/>
                    <a:pt x="22860" y="5080"/>
                    <a:pt x="22860" y="11430"/>
                  </a:cubicBezTo>
                  <a:cubicBezTo>
                    <a:pt x="22860" y="17780"/>
                    <a:pt x="17780" y="22860"/>
                    <a:pt x="11430" y="22860"/>
                  </a:cubicBezTo>
                  <a:cubicBezTo>
                    <a:pt x="5080" y="22860"/>
                    <a:pt x="0" y="17780"/>
                    <a:pt x="0" y="11430"/>
                  </a:cubicBezTo>
                  <a:cubicBezTo>
                    <a:pt x="0" y="5080"/>
                    <a:pt x="3810" y="0"/>
                    <a:pt x="11430" y="0"/>
                  </a:cubicBezTo>
                  <a:close/>
                  <a:moveTo>
                    <a:pt x="19050" y="44450"/>
                  </a:moveTo>
                  <a:lnTo>
                    <a:pt x="19050" y="158750"/>
                  </a:lnTo>
                  <a:lnTo>
                    <a:pt x="2540" y="158750"/>
                  </a:lnTo>
                  <a:lnTo>
                    <a:pt x="2540" y="44450"/>
                  </a:lnTo>
                  <a:lnTo>
                    <a:pt x="19050" y="444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 341">
              <a:extLst>
                <a:ext uri="{FF2B5EF4-FFF2-40B4-BE49-F238E27FC236}">
                  <a16:creationId xmlns:a16="http://schemas.microsoft.com/office/drawing/2014/main" id="{EE13EDA2-9D29-3D51-6ABF-1A9EEF7AB6BA}"/>
                </a:ext>
              </a:extLst>
            </p:cNvPr>
            <p:cNvSpPr/>
            <p:nvPr/>
          </p:nvSpPr>
          <p:spPr>
            <a:xfrm>
              <a:off x="4545329" y="3130550"/>
              <a:ext cx="74929" cy="152400"/>
            </a:xfrm>
            <a:custGeom>
              <a:avLst/>
              <a:gdLst>
                <a:gd name="connsiteX0" fmla="*/ 19050 w 74929"/>
                <a:gd name="connsiteY0" fmla="*/ 34290 h 152400"/>
                <a:gd name="connsiteX1" fmla="*/ 19050 w 74929"/>
                <a:gd name="connsiteY1" fmla="*/ 0 h 152400"/>
                <a:gd name="connsiteX2" fmla="*/ 35560 w 74929"/>
                <a:gd name="connsiteY2" fmla="*/ 0 h 152400"/>
                <a:gd name="connsiteX3" fmla="*/ 35560 w 74929"/>
                <a:gd name="connsiteY3" fmla="*/ 34290 h 152400"/>
                <a:gd name="connsiteX4" fmla="*/ 71120 w 74929"/>
                <a:gd name="connsiteY4" fmla="*/ 34290 h 152400"/>
                <a:gd name="connsiteX5" fmla="*/ 71120 w 74929"/>
                <a:gd name="connsiteY5" fmla="*/ 48260 h 152400"/>
                <a:gd name="connsiteX6" fmla="*/ 35560 w 74929"/>
                <a:gd name="connsiteY6" fmla="*/ 48260 h 152400"/>
                <a:gd name="connsiteX7" fmla="*/ 35560 w 74929"/>
                <a:gd name="connsiteY7" fmla="*/ 113030 h 152400"/>
                <a:gd name="connsiteX8" fmla="*/ 53340 w 74929"/>
                <a:gd name="connsiteY8" fmla="*/ 137160 h 152400"/>
                <a:gd name="connsiteX9" fmla="*/ 74930 w 74929"/>
                <a:gd name="connsiteY9" fmla="*/ 132080 h 152400"/>
                <a:gd name="connsiteX10" fmla="*/ 74930 w 74929"/>
                <a:gd name="connsiteY10" fmla="*/ 147320 h 152400"/>
                <a:gd name="connsiteX11" fmla="*/ 50800 w 74929"/>
                <a:gd name="connsiteY11" fmla="*/ 152400 h 152400"/>
                <a:gd name="connsiteX12" fmla="*/ 19050 w 74929"/>
                <a:gd name="connsiteY12" fmla="*/ 118110 h 152400"/>
                <a:gd name="connsiteX13" fmla="*/ 19050 w 74929"/>
                <a:gd name="connsiteY13" fmla="*/ 49530 h 152400"/>
                <a:gd name="connsiteX14" fmla="*/ 0 w 74929"/>
                <a:gd name="connsiteY14" fmla="*/ 49530 h 152400"/>
                <a:gd name="connsiteX15" fmla="*/ 0 w 74929"/>
                <a:gd name="connsiteY15" fmla="*/ 35560 h 152400"/>
                <a:gd name="connsiteX16" fmla="*/ 19050 w 74929"/>
                <a:gd name="connsiteY16" fmla="*/ 3556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929" h="152400">
                  <a:moveTo>
                    <a:pt x="19050" y="34290"/>
                  </a:moveTo>
                  <a:lnTo>
                    <a:pt x="19050" y="0"/>
                  </a:lnTo>
                  <a:lnTo>
                    <a:pt x="35560" y="0"/>
                  </a:lnTo>
                  <a:lnTo>
                    <a:pt x="35560" y="34290"/>
                  </a:lnTo>
                  <a:lnTo>
                    <a:pt x="71120" y="34290"/>
                  </a:lnTo>
                  <a:lnTo>
                    <a:pt x="71120" y="48260"/>
                  </a:lnTo>
                  <a:lnTo>
                    <a:pt x="35560" y="48260"/>
                  </a:lnTo>
                  <a:lnTo>
                    <a:pt x="35560" y="113030"/>
                  </a:lnTo>
                  <a:cubicBezTo>
                    <a:pt x="35560" y="130810"/>
                    <a:pt x="43180" y="137160"/>
                    <a:pt x="53340" y="137160"/>
                  </a:cubicBezTo>
                  <a:cubicBezTo>
                    <a:pt x="63500" y="137160"/>
                    <a:pt x="68580" y="134620"/>
                    <a:pt x="74930" y="132080"/>
                  </a:cubicBezTo>
                  <a:lnTo>
                    <a:pt x="74930" y="147320"/>
                  </a:lnTo>
                  <a:cubicBezTo>
                    <a:pt x="69850" y="149860"/>
                    <a:pt x="60960" y="152400"/>
                    <a:pt x="50800" y="152400"/>
                  </a:cubicBezTo>
                  <a:cubicBezTo>
                    <a:pt x="35560" y="152400"/>
                    <a:pt x="19050" y="144780"/>
                    <a:pt x="19050" y="118110"/>
                  </a:cubicBezTo>
                  <a:lnTo>
                    <a:pt x="19050" y="49530"/>
                  </a:lnTo>
                  <a:lnTo>
                    <a:pt x="0" y="49530"/>
                  </a:lnTo>
                  <a:lnTo>
                    <a:pt x="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 342">
              <a:extLst>
                <a:ext uri="{FF2B5EF4-FFF2-40B4-BE49-F238E27FC236}">
                  <a16:creationId xmlns:a16="http://schemas.microsoft.com/office/drawing/2014/main" id="{EBE9691C-5EBC-E4E3-9EAC-844BA4F6B8FA}"/>
                </a:ext>
              </a:extLst>
            </p:cNvPr>
            <p:cNvSpPr/>
            <p:nvPr/>
          </p:nvSpPr>
          <p:spPr>
            <a:xfrm>
              <a:off x="4706620" y="3114039"/>
              <a:ext cx="133350" cy="165100"/>
            </a:xfrm>
            <a:custGeom>
              <a:avLst/>
              <a:gdLst>
                <a:gd name="connsiteX0" fmla="*/ 1270 w 133350"/>
                <a:gd name="connsiteY0" fmla="*/ 165100 h 165100"/>
                <a:gd name="connsiteX1" fmla="*/ 1270 w 133350"/>
                <a:gd name="connsiteY1" fmla="*/ 0 h 165100"/>
                <a:gd name="connsiteX2" fmla="*/ 46990 w 133350"/>
                <a:gd name="connsiteY2" fmla="*/ 0 h 165100"/>
                <a:gd name="connsiteX3" fmla="*/ 133350 w 133350"/>
                <a:gd name="connsiteY3" fmla="*/ 82550 h 165100"/>
                <a:gd name="connsiteX4" fmla="*/ 46990 w 133350"/>
                <a:gd name="connsiteY4" fmla="*/ 165100 h 165100"/>
                <a:gd name="connsiteX5" fmla="*/ 0 w 133350"/>
                <a:gd name="connsiteY5" fmla="*/ 165100 h 165100"/>
                <a:gd name="connsiteX6" fmla="*/ 19050 w 133350"/>
                <a:gd name="connsiteY6" fmla="*/ 15240 h 165100"/>
                <a:gd name="connsiteX7" fmla="*/ 19050 w 133350"/>
                <a:gd name="connsiteY7" fmla="*/ 151130 h 165100"/>
                <a:gd name="connsiteX8" fmla="*/ 48260 w 133350"/>
                <a:gd name="connsiteY8" fmla="*/ 151130 h 165100"/>
                <a:gd name="connsiteX9" fmla="*/ 116840 w 133350"/>
                <a:gd name="connsiteY9" fmla="*/ 83820 h 165100"/>
                <a:gd name="connsiteX10" fmla="*/ 46990 w 133350"/>
                <a:gd name="connsiteY10" fmla="*/ 16510 h 165100"/>
                <a:gd name="connsiteX11" fmla="*/ 19050 w 133350"/>
                <a:gd name="connsiteY11" fmla="*/ 1651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3350" h="165100">
                  <a:moveTo>
                    <a:pt x="1270" y="165100"/>
                  </a:moveTo>
                  <a:lnTo>
                    <a:pt x="1270" y="0"/>
                  </a:lnTo>
                  <a:lnTo>
                    <a:pt x="46990" y="0"/>
                  </a:lnTo>
                  <a:cubicBezTo>
                    <a:pt x="96520" y="0"/>
                    <a:pt x="133350" y="31750"/>
                    <a:pt x="133350" y="82550"/>
                  </a:cubicBezTo>
                  <a:cubicBezTo>
                    <a:pt x="133350" y="133350"/>
                    <a:pt x="96520" y="165100"/>
                    <a:pt x="46990" y="165100"/>
                  </a:cubicBezTo>
                  <a:lnTo>
                    <a:pt x="0" y="165100"/>
                  </a:lnTo>
                  <a:close/>
                  <a:moveTo>
                    <a:pt x="19050" y="15240"/>
                  </a:moveTo>
                  <a:lnTo>
                    <a:pt x="19050" y="151130"/>
                  </a:lnTo>
                  <a:lnTo>
                    <a:pt x="48260" y="151130"/>
                  </a:lnTo>
                  <a:cubicBezTo>
                    <a:pt x="86360" y="151130"/>
                    <a:pt x="116840" y="124460"/>
                    <a:pt x="116840" y="83820"/>
                  </a:cubicBezTo>
                  <a:cubicBezTo>
                    <a:pt x="116840" y="43180"/>
                    <a:pt x="87630" y="16510"/>
                    <a:pt x="46990" y="16510"/>
                  </a:cubicBezTo>
                  <a:lnTo>
                    <a:pt x="19050" y="165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 343">
              <a:extLst>
                <a:ext uri="{FF2B5EF4-FFF2-40B4-BE49-F238E27FC236}">
                  <a16:creationId xmlns:a16="http://schemas.microsoft.com/office/drawing/2014/main" id="{D4A657AB-53DC-93CC-1DD8-1C322022EC4B}"/>
                </a:ext>
              </a:extLst>
            </p:cNvPr>
            <p:cNvSpPr/>
            <p:nvPr/>
          </p:nvSpPr>
          <p:spPr>
            <a:xfrm>
              <a:off x="4870450" y="3120389"/>
              <a:ext cx="22859" cy="158750"/>
            </a:xfrm>
            <a:custGeom>
              <a:avLst/>
              <a:gdLst>
                <a:gd name="connsiteX0" fmla="*/ 11430 w 22859"/>
                <a:gd name="connsiteY0" fmla="*/ 0 h 158750"/>
                <a:gd name="connsiteX1" fmla="*/ 22860 w 22859"/>
                <a:gd name="connsiteY1" fmla="*/ 11430 h 158750"/>
                <a:gd name="connsiteX2" fmla="*/ 11430 w 22859"/>
                <a:gd name="connsiteY2" fmla="*/ 22860 h 158750"/>
                <a:gd name="connsiteX3" fmla="*/ 0 w 22859"/>
                <a:gd name="connsiteY3" fmla="*/ 11430 h 158750"/>
                <a:gd name="connsiteX4" fmla="*/ 11430 w 22859"/>
                <a:gd name="connsiteY4" fmla="*/ 0 h 158750"/>
                <a:gd name="connsiteX5" fmla="*/ 19050 w 22859"/>
                <a:gd name="connsiteY5" fmla="*/ 44450 h 158750"/>
                <a:gd name="connsiteX6" fmla="*/ 19050 w 22859"/>
                <a:gd name="connsiteY6" fmla="*/ 158750 h 158750"/>
                <a:gd name="connsiteX7" fmla="*/ 2540 w 22859"/>
                <a:gd name="connsiteY7" fmla="*/ 158750 h 158750"/>
                <a:gd name="connsiteX8" fmla="*/ 2540 w 22859"/>
                <a:gd name="connsiteY8" fmla="*/ 44450 h 158750"/>
                <a:gd name="connsiteX9" fmla="*/ 19050 w 22859"/>
                <a:gd name="connsiteY9" fmla="*/ 44450 h 15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59" h="158750">
                  <a:moveTo>
                    <a:pt x="11430" y="0"/>
                  </a:moveTo>
                  <a:cubicBezTo>
                    <a:pt x="17780" y="0"/>
                    <a:pt x="22860" y="5080"/>
                    <a:pt x="22860" y="11430"/>
                  </a:cubicBezTo>
                  <a:cubicBezTo>
                    <a:pt x="22860" y="17780"/>
                    <a:pt x="17780" y="22860"/>
                    <a:pt x="11430" y="22860"/>
                  </a:cubicBezTo>
                  <a:cubicBezTo>
                    <a:pt x="5080" y="22860"/>
                    <a:pt x="0" y="17780"/>
                    <a:pt x="0" y="11430"/>
                  </a:cubicBezTo>
                  <a:cubicBezTo>
                    <a:pt x="0" y="5080"/>
                    <a:pt x="3810" y="0"/>
                    <a:pt x="11430" y="0"/>
                  </a:cubicBezTo>
                  <a:close/>
                  <a:moveTo>
                    <a:pt x="19050" y="44450"/>
                  </a:moveTo>
                  <a:lnTo>
                    <a:pt x="19050" y="158750"/>
                  </a:lnTo>
                  <a:lnTo>
                    <a:pt x="2540" y="158750"/>
                  </a:lnTo>
                  <a:lnTo>
                    <a:pt x="2540" y="44450"/>
                  </a:lnTo>
                  <a:lnTo>
                    <a:pt x="19050" y="444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 344">
              <a:extLst>
                <a:ext uri="{FF2B5EF4-FFF2-40B4-BE49-F238E27FC236}">
                  <a16:creationId xmlns:a16="http://schemas.microsoft.com/office/drawing/2014/main" id="{9FFFA7E1-2632-49E9-FE3E-2DB0CBFC2CD5}"/>
                </a:ext>
              </a:extLst>
            </p:cNvPr>
            <p:cNvSpPr/>
            <p:nvPr/>
          </p:nvSpPr>
          <p:spPr>
            <a:xfrm>
              <a:off x="4932679" y="3162299"/>
              <a:ext cx="61512" cy="118109"/>
            </a:xfrm>
            <a:custGeom>
              <a:avLst/>
              <a:gdLst>
                <a:gd name="connsiteX0" fmla="*/ 0 w 61512"/>
                <a:gd name="connsiteY0" fmla="*/ 2540 h 118109"/>
                <a:gd name="connsiteX1" fmla="*/ 16510 w 61512"/>
                <a:gd name="connsiteY1" fmla="*/ 2540 h 118109"/>
                <a:gd name="connsiteX2" fmla="*/ 16510 w 61512"/>
                <a:gd name="connsiteY2" fmla="*/ 20320 h 118109"/>
                <a:gd name="connsiteX3" fmla="*/ 16510 w 61512"/>
                <a:gd name="connsiteY3" fmla="*/ 29210 h 118109"/>
                <a:gd name="connsiteX4" fmla="*/ 16510 w 61512"/>
                <a:gd name="connsiteY4" fmla="*/ 29210 h 118109"/>
                <a:gd name="connsiteX5" fmla="*/ 52070 w 61512"/>
                <a:gd name="connsiteY5" fmla="*/ 0 h 118109"/>
                <a:gd name="connsiteX6" fmla="*/ 58420 w 61512"/>
                <a:gd name="connsiteY6" fmla="*/ 0 h 118109"/>
                <a:gd name="connsiteX7" fmla="*/ 58420 w 61512"/>
                <a:gd name="connsiteY7" fmla="*/ 16510 h 118109"/>
                <a:gd name="connsiteX8" fmla="*/ 52070 w 61512"/>
                <a:gd name="connsiteY8" fmla="*/ 16510 h 118109"/>
                <a:gd name="connsiteX9" fmla="*/ 16510 w 61512"/>
                <a:gd name="connsiteY9" fmla="*/ 67310 h 118109"/>
                <a:gd name="connsiteX10" fmla="*/ 16510 w 61512"/>
                <a:gd name="connsiteY10" fmla="*/ 118110 h 118109"/>
                <a:gd name="connsiteX11" fmla="*/ 0 w 61512"/>
                <a:gd name="connsiteY11" fmla="*/ 118110 h 118109"/>
                <a:gd name="connsiteX12" fmla="*/ 0 w 61512"/>
                <a:gd name="connsiteY12" fmla="*/ 381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512" h="118109">
                  <a:moveTo>
                    <a:pt x="0" y="2540"/>
                  </a:moveTo>
                  <a:lnTo>
                    <a:pt x="16510" y="2540"/>
                  </a:lnTo>
                  <a:lnTo>
                    <a:pt x="16510" y="20320"/>
                  </a:lnTo>
                  <a:cubicBezTo>
                    <a:pt x="16510" y="25400"/>
                    <a:pt x="16510" y="27940"/>
                    <a:pt x="16510" y="29210"/>
                  </a:cubicBezTo>
                  <a:lnTo>
                    <a:pt x="16510" y="29210"/>
                  </a:lnTo>
                  <a:cubicBezTo>
                    <a:pt x="22860" y="12700"/>
                    <a:pt x="35560" y="0"/>
                    <a:pt x="52070" y="0"/>
                  </a:cubicBezTo>
                  <a:cubicBezTo>
                    <a:pt x="68580" y="0"/>
                    <a:pt x="58420" y="0"/>
                    <a:pt x="58420" y="0"/>
                  </a:cubicBezTo>
                  <a:lnTo>
                    <a:pt x="58420" y="16510"/>
                  </a:lnTo>
                  <a:cubicBezTo>
                    <a:pt x="58420" y="16510"/>
                    <a:pt x="55880" y="16510"/>
                    <a:pt x="52070" y="16510"/>
                  </a:cubicBezTo>
                  <a:cubicBezTo>
                    <a:pt x="27940" y="16510"/>
                    <a:pt x="16510" y="44450"/>
                    <a:pt x="16510" y="67310"/>
                  </a:cubicBezTo>
                  <a:lnTo>
                    <a:pt x="16510" y="118110"/>
                  </a:lnTo>
                  <a:lnTo>
                    <a:pt x="0" y="1181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 345">
              <a:extLst>
                <a:ext uri="{FF2B5EF4-FFF2-40B4-BE49-F238E27FC236}">
                  <a16:creationId xmlns:a16="http://schemas.microsoft.com/office/drawing/2014/main" id="{3FABA29D-D7C8-2ACB-61E9-80C4F97084A9}"/>
                </a:ext>
              </a:extLst>
            </p:cNvPr>
            <p:cNvSpPr/>
            <p:nvPr/>
          </p:nvSpPr>
          <p:spPr>
            <a:xfrm>
              <a:off x="5007609" y="3162300"/>
              <a:ext cx="107950" cy="119379"/>
            </a:xfrm>
            <a:custGeom>
              <a:avLst/>
              <a:gdLst>
                <a:gd name="connsiteX0" fmla="*/ 107950 w 107950"/>
                <a:gd name="connsiteY0" fmla="*/ 53340 h 119379"/>
                <a:gd name="connsiteX1" fmla="*/ 107950 w 107950"/>
                <a:gd name="connsiteY1" fmla="*/ 62230 h 119379"/>
                <a:gd name="connsiteX2" fmla="*/ 19050 w 107950"/>
                <a:gd name="connsiteY2" fmla="*/ 62230 h 119379"/>
                <a:gd name="connsiteX3" fmla="*/ 60960 w 107950"/>
                <a:gd name="connsiteY3" fmla="*/ 104140 h 119379"/>
                <a:gd name="connsiteX4" fmla="*/ 102870 w 107950"/>
                <a:gd name="connsiteY4" fmla="*/ 92710 h 119379"/>
                <a:gd name="connsiteX5" fmla="*/ 102870 w 107950"/>
                <a:gd name="connsiteY5" fmla="*/ 109220 h 119379"/>
                <a:gd name="connsiteX6" fmla="*/ 5969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6680 w 107950"/>
                <a:gd name="connsiteY9" fmla="*/ 53340 h 119379"/>
                <a:gd name="connsiteX10" fmla="*/ 57150 w 107950"/>
                <a:gd name="connsiteY10" fmla="*/ 13970 h 119379"/>
                <a:gd name="connsiteX11" fmla="*/ 20320 w 107950"/>
                <a:gd name="connsiteY11" fmla="*/ 49530 h 119379"/>
                <a:gd name="connsiteX12" fmla="*/ 91440 w 107950"/>
                <a:gd name="connsiteY12" fmla="*/ 49530 h 119379"/>
                <a:gd name="connsiteX13" fmla="*/ 57150 w 107950"/>
                <a:gd name="connsiteY13" fmla="*/ 139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3340"/>
                  </a:moveTo>
                  <a:cubicBezTo>
                    <a:pt x="107950" y="57150"/>
                    <a:pt x="107950" y="60960"/>
                    <a:pt x="107950" y="62230"/>
                  </a:cubicBezTo>
                  <a:lnTo>
                    <a:pt x="19050" y="62230"/>
                  </a:lnTo>
                  <a:cubicBezTo>
                    <a:pt x="19050" y="87630"/>
                    <a:pt x="36830" y="104140"/>
                    <a:pt x="60960" y="104140"/>
                  </a:cubicBezTo>
                  <a:cubicBezTo>
                    <a:pt x="85090" y="104140"/>
                    <a:pt x="92710" y="100330"/>
                    <a:pt x="102870" y="92710"/>
                  </a:cubicBezTo>
                  <a:lnTo>
                    <a:pt x="102870" y="109220"/>
                  </a:lnTo>
                  <a:cubicBezTo>
                    <a:pt x="92710" y="115570"/>
                    <a:pt x="77470" y="119380"/>
                    <a:pt x="59690" y="119380"/>
                  </a:cubicBezTo>
                  <a:cubicBezTo>
                    <a:pt x="2413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6680" y="25400"/>
                    <a:pt x="106680" y="53340"/>
                  </a:cubicBezTo>
                  <a:close/>
                  <a:moveTo>
                    <a:pt x="57150" y="13970"/>
                  </a:moveTo>
                  <a:cubicBezTo>
                    <a:pt x="35560" y="13970"/>
                    <a:pt x="21590" y="31750"/>
                    <a:pt x="20320" y="49530"/>
                  </a:cubicBezTo>
                  <a:lnTo>
                    <a:pt x="91440" y="49530"/>
                  </a:lnTo>
                  <a:cubicBezTo>
                    <a:pt x="91440" y="31750"/>
                    <a:pt x="80010" y="13970"/>
                    <a:pt x="571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 346">
              <a:extLst>
                <a:ext uri="{FF2B5EF4-FFF2-40B4-BE49-F238E27FC236}">
                  <a16:creationId xmlns:a16="http://schemas.microsoft.com/office/drawing/2014/main" id="{196CD3DC-843E-28E3-BC69-D5A5CCB9BF8D}"/>
                </a:ext>
              </a:extLst>
            </p:cNvPr>
            <p:cNvSpPr/>
            <p:nvPr/>
          </p:nvSpPr>
          <p:spPr>
            <a:xfrm>
              <a:off x="5143500" y="3162300"/>
              <a:ext cx="95250" cy="119379"/>
            </a:xfrm>
            <a:custGeom>
              <a:avLst/>
              <a:gdLst>
                <a:gd name="connsiteX0" fmla="*/ 59690 w 95250"/>
                <a:gd name="connsiteY0" fmla="*/ 104140 h 119379"/>
                <a:gd name="connsiteX1" fmla="*/ 95250 w 95250"/>
                <a:gd name="connsiteY1" fmla="*/ 93980 h 119379"/>
                <a:gd name="connsiteX2" fmla="*/ 95250 w 95250"/>
                <a:gd name="connsiteY2" fmla="*/ 110490 h 119379"/>
                <a:gd name="connsiteX3" fmla="*/ 58420 w 95250"/>
                <a:gd name="connsiteY3" fmla="*/ 119380 h 119379"/>
                <a:gd name="connsiteX4" fmla="*/ 0 w 95250"/>
                <a:gd name="connsiteY4" fmla="*/ 59690 h 119379"/>
                <a:gd name="connsiteX5" fmla="*/ 58420 w 95250"/>
                <a:gd name="connsiteY5" fmla="*/ 0 h 119379"/>
                <a:gd name="connsiteX6" fmla="*/ 93980 w 95250"/>
                <a:gd name="connsiteY6" fmla="*/ 8890 h 119379"/>
                <a:gd name="connsiteX7" fmla="*/ 93980 w 95250"/>
                <a:gd name="connsiteY7" fmla="*/ 25400 h 119379"/>
                <a:gd name="connsiteX8" fmla="*/ 58420 w 95250"/>
                <a:gd name="connsiteY8" fmla="*/ 15240 h 119379"/>
                <a:gd name="connsiteX9" fmla="*/ 16510 w 95250"/>
                <a:gd name="connsiteY9" fmla="*/ 59690 h 119379"/>
                <a:gd name="connsiteX10" fmla="*/ 58420 w 95250"/>
                <a:gd name="connsiteY10" fmla="*/ 10414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79">
                  <a:moveTo>
                    <a:pt x="59690" y="104140"/>
                  </a:moveTo>
                  <a:cubicBezTo>
                    <a:pt x="76200" y="104140"/>
                    <a:pt x="87630" y="99060"/>
                    <a:pt x="95250" y="93980"/>
                  </a:cubicBezTo>
                  <a:lnTo>
                    <a:pt x="95250" y="110490"/>
                  </a:lnTo>
                  <a:cubicBezTo>
                    <a:pt x="87630" y="114300"/>
                    <a:pt x="76200" y="119380"/>
                    <a:pt x="5842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8420" y="0"/>
                  </a:cubicBezTo>
                  <a:cubicBezTo>
                    <a:pt x="92710" y="0"/>
                    <a:pt x="86360" y="5080"/>
                    <a:pt x="93980" y="8890"/>
                  </a:cubicBezTo>
                  <a:lnTo>
                    <a:pt x="93980" y="25400"/>
                  </a:lnTo>
                  <a:cubicBezTo>
                    <a:pt x="85090" y="20320"/>
                    <a:pt x="74930" y="15240"/>
                    <a:pt x="58420" y="15240"/>
                  </a:cubicBezTo>
                  <a:cubicBezTo>
                    <a:pt x="34290" y="15240"/>
                    <a:pt x="16510" y="34290"/>
                    <a:pt x="16510" y="59690"/>
                  </a:cubicBezTo>
                  <a:cubicBezTo>
                    <a:pt x="16510" y="85090"/>
                    <a:pt x="34290" y="104140"/>
                    <a:pt x="58420" y="1041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 347">
              <a:extLst>
                <a:ext uri="{FF2B5EF4-FFF2-40B4-BE49-F238E27FC236}">
                  <a16:creationId xmlns:a16="http://schemas.microsoft.com/office/drawing/2014/main" id="{8C750FF9-D584-CD8D-341C-310F82511A3E}"/>
                </a:ext>
              </a:extLst>
            </p:cNvPr>
            <p:cNvSpPr/>
            <p:nvPr/>
          </p:nvSpPr>
          <p:spPr>
            <a:xfrm>
              <a:off x="5260340" y="3130550"/>
              <a:ext cx="74929" cy="152400"/>
            </a:xfrm>
            <a:custGeom>
              <a:avLst/>
              <a:gdLst>
                <a:gd name="connsiteX0" fmla="*/ 19050 w 74929"/>
                <a:gd name="connsiteY0" fmla="*/ 34290 h 152400"/>
                <a:gd name="connsiteX1" fmla="*/ 19050 w 74929"/>
                <a:gd name="connsiteY1" fmla="*/ 0 h 152400"/>
                <a:gd name="connsiteX2" fmla="*/ 35560 w 74929"/>
                <a:gd name="connsiteY2" fmla="*/ 0 h 152400"/>
                <a:gd name="connsiteX3" fmla="*/ 35560 w 74929"/>
                <a:gd name="connsiteY3" fmla="*/ 34290 h 152400"/>
                <a:gd name="connsiteX4" fmla="*/ 71120 w 74929"/>
                <a:gd name="connsiteY4" fmla="*/ 34290 h 152400"/>
                <a:gd name="connsiteX5" fmla="*/ 71120 w 74929"/>
                <a:gd name="connsiteY5" fmla="*/ 48260 h 152400"/>
                <a:gd name="connsiteX6" fmla="*/ 35560 w 74929"/>
                <a:gd name="connsiteY6" fmla="*/ 48260 h 152400"/>
                <a:gd name="connsiteX7" fmla="*/ 35560 w 74929"/>
                <a:gd name="connsiteY7" fmla="*/ 113030 h 152400"/>
                <a:gd name="connsiteX8" fmla="*/ 53340 w 74929"/>
                <a:gd name="connsiteY8" fmla="*/ 137160 h 152400"/>
                <a:gd name="connsiteX9" fmla="*/ 74930 w 74929"/>
                <a:gd name="connsiteY9" fmla="*/ 132080 h 152400"/>
                <a:gd name="connsiteX10" fmla="*/ 74930 w 74929"/>
                <a:gd name="connsiteY10" fmla="*/ 147320 h 152400"/>
                <a:gd name="connsiteX11" fmla="*/ 50800 w 74929"/>
                <a:gd name="connsiteY11" fmla="*/ 152400 h 152400"/>
                <a:gd name="connsiteX12" fmla="*/ 19050 w 74929"/>
                <a:gd name="connsiteY12" fmla="*/ 118110 h 152400"/>
                <a:gd name="connsiteX13" fmla="*/ 19050 w 74929"/>
                <a:gd name="connsiteY13" fmla="*/ 49530 h 152400"/>
                <a:gd name="connsiteX14" fmla="*/ 0 w 74929"/>
                <a:gd name="connsiteY14" fmla="*/ 49530 h 152400"/>
                <a:gd name="connsiteX15" fmla="*/ 0 w 74929"/>
                <a:gd name="connsiteY15" fmla="*/ 35560 h 152400"/>
                <a:gd name="connsiteX16" fmla="*/ 19050 w 74929"/>
                <a:gd name="connsiteY16" fmla="*/ 3556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929" h="152400">
                  <a:moveTo>
                    <a:pt x="19050" y="34290"/>
                  </a:moveTo>
                  <a:lnTo>
                    <a:pt x="19050" y="0"/>
                  </a:lnTo>
                  <a:lnTo>
                    <a:pt x="35560" y="0"/>
                  </a:lnTo>
                  <a:lnTo>
                    <a:pt x="35560" y="34290"/>
                  </a:lnTo>
                  <a:lnTo>
                    <a:pt x="71120" y="34290"/>
                  </a:lnTo>
                  <a:lnTo>
                    <a:pt x="71120" y="48260"/>
                  </a:lnTo>
                  <a:lnTo>
                    <a:pt x="35560" y="48260"/>
                  </a:lnTo>
                  <a:lnTo>
                    <a:pt x="35560" y="113030"/>
                  </a:lnTo>
                  <a:cubicBezTo>
                    <a:pt x="35560" y="130810"/>
                    <a:pt x="43180" y="137160"/>
                    <a:pt x="53340" y="137160"/>
                  </a:cubicBezTo>
                  <a:cubicBezTo>
                    <a:pt x="63500" y="137160"/>
                    <a:pt x="68580" y="134620"/>
                    <a:pt x="74930" y="132080"/>
                  </a:cubicBezTo>
                  <a:lnTo>
                    <a:pt x="74930" y="147320"/>
                  </a:lnTo>
                  <a:cubicBezTo>
                    <a:pt x="69850" y="149860"/>
                    <a:pt x="60960" y="152400"/>
                    <a:pt x="50800" y="152400"/>
                  </a:cubicBezTo>
                  <a:cubicBezTo>
                    <a:pt x="35560" y="152400"/>
                    <a:pt x="19050" y="144780"/>
                    <a:pt x="19050" y="118110"/>
                  </a:cubicBezTo>
                  <a:lnTo>
                    <a:pt x="19050" y="49530"/>
                  </a:lnTo>
                  <a:lnTo>
                    <a:pt x="0" y="49530"/>
                  </a:lnTo>
                  <a:lnTo>
                    <a:pt x="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 348">
              <a:extLst>
                <a:ext uri="{FF2B5EF4-FFF2-40B4-BE49-F238E27FC236}">
                  <a16:creationId xmlns:a16="http://schemas.microsoft.com/office/drawing/2014/main" id="{C2D2A862-21C4-8DA9-1067-3BA4EC290509}"/>
                </a:ext>
              </a:extLst>
            </p:cNvPr>
            <p:cNvSpPr/>
            <p:nvPr/>
          </p:nvSpPr>
          <p:spPr>
            <a:xfrm>
              <a:off x="5353050" y="3162300"/>
              <a:ext cx="116840" cy="119379"/>
            </a:xfrm>
            <a:custGeom>
              <a:avLst/>
              <a:gdLst>
                <a:gd name="connsiteX0" fmla="*/ 116840 w 116840"/>
                <a:gd name="connsiteY0" fmla="*/ 59690 h 119379"/>
                <a:gd name="connsiteX1" fmla="*/ 58420 w 116840"/>
                <a:gd name="connsiteY1" fmla="*/ 119380 h 119379"/>
                <a:gd name="connsiteX2" fmla="*/ 0 w 116840"/>
                <a:gd name="connsiteY2" fmla="*/ 59690 h 119379"/>
                <a:gd name="connsiteX3" fmla="*/ 58420 w 116840"/>
                <a:gd name="connsiteY3" fmla="*/ 0 h 119379"/>
                <a:gd name="connsiteX4" fmla="*/ 116840 w 116840"/>
                <a:gd name="connsiteY4" fmla="*/ 59690 h 119379"/>
                <a:gd name="connsiteX5" fmla="*/ 100330 w 116840"/>
                <a:gd name="connsiteY5" fmla="*/ 59690 h 119379"/>
                <a:gd name="connsiteX6" fmla="*/ 58420 w 116840"/>
                <a:gd name="connsiteY6" fmla="*/ 15240 h 119379"/>
                <a:gd name="connsiteX7" fmla="*/ 16510 w 116840"/>
                <a:gd name="connsiteY7" fmla="*/ 59690 h 119379"/>
                <a:gd name="connsiteX8" fmla="*/ 58420 w 116840"/>
                <a:gd name="connsiteY8" fmla="*/ 104140 h 119379"/>
                <a:gd name="connsiteX9" fmla="*/ 100330 w 116840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79">
                  <a:moveTo>
                    <a:pt x="116840" y="59690"/>
                  </a:moveTo>
                  <a:cubicBezTo>
                    <a:pt x="116840" y="93980"/>
                    <a:pt x="92710" y="119380"/>
                    <a:pt x="5842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8420" y="0"/>
                  </a:cubicBezTo>
                  <a:cubicBezTo>
                    <a:pt x="92710" y="0"/>
                    <a:pt x="116840" y="25400"/>
                    <a:pt x="116840" y="59690"/>
                  </a:cubicBezTo>
                  <a:close/>
                  <a:moveTo>
                    <a:pt x="100330" y="59690"/>
                  </a:moveTo>
                  <a:cubicBezTo>
                    <a:pt x="100330" y="33020"/>
                    <a:pt x="82550" y="15240"/>
                    <a:pt x="58420" y="15240"/>
                  </a:cubicBezTo>
                  <a:cubicBezTo>
                    <a:pt x="34290" y="15240"/>
                    <a:pt x="16510" y="34290"/>
                    <a:pt x="16510" y="59690"/>
                  </a:cubicBezTo>
                  <a:cubicBezTo>
                    <a:pt x="16510" y="85090"/>
                    <a:pt x="34290" y="104140"/>
                    <a:pt x="58420" y="104140"/>
                  </a:cubicBezTo>
                  <a:cubicBezTo>
                    <a:pt x="82550" y="104140"/>
                    <a:pt x="100330" y="85090"/>
                    <a:pt x="1003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 349">
              <a:extLst>
                <a:ext uri="{FF2B5EF4-FFF2-40B4-BE49-F238E27FC236}">
                  <a16:creationId xmlns:a16="http://schemas.microsoft.com/office/drawing/2014/main" id="{5E672441-5479-C72A-0CF8-5C6117563D5A}"/>
                </a:ext>
              </a:extLst>
            </p:cNvPr>
            <p:cNvSpPr/>
            <p:nvPr/>
          </p:nvSpPr>
          <p:spPr>
            <a:xfrm>
              <a:off x="5504179" y="3162299"/>
              <a:ext cx="61512" cy="118109"/>
            </a:xfrm>
            <a:custGeom>
              <a:avLst/>
              <a:gdLst>
                <a:gd name="connsiteX0" fmla="*/ 0 w 61512"/>
                <a:gd name="connsiteY0" fmla="*/ 2540 h 118109"/>
                <a:gd name="connsiteX1" fmla="*/ 16510 w 61512"/>
                <a:gd name="connsiteY1" fmla="*/ 2540 h 118109"/>
                <a:gd name="connsiteX2" fmla="*/ 16510 w 61512"/>
                <a:gd name="connsiteY2" fmla="*/ 20320 h 118109"/>
                <a:gd name="connsiteX3" fmla="*/ 16510 w 61512"/>
                <a:gd name="connsiteY3" fmla="*/ 29210 h 118109"/>
                <a:gd name="connsiteX4" fmla="*/ 16510 w 61512"/>
                <a:gd name="connsiteY4" fmla="*/ 29210 h 118109"/>
                <a:gd name="connsiteX5" fmla="*/ 52070 w 61512"/>
                <a:gd name="connsiteY5" fmla="*/ 0 h 118109"/>
                <a:gd name="connsiteX6" fmla="*/ 58420 w 61512"/>
                <a:gd name="connsiteY6" fmla="*/ 0 h 118109"/>
                <a:gd name="connsiteX7" fmla="*/ 58420 w 61512"/>
                <a:gd name="connsiteY7" fmla="*/ 16510 h 118109"/>
                <a:gd name="connsiteX8" fmla="*/ 52070 w 61512"/>
                <a:gd name="connsiteY8" fmla="*/ 16510 h 118109"/>
                <a:gd name="connsiteX9" fmla="*/ 16510 w 61512"/>
                <a:gd name="connsiteY9" fmla="*/ 67310 h 118109"/>
                <a:gd name="connsiteX10" fmla="*/ 16510 w 61512"/>
                <a:gd name="connsiteY10" fmla="*/ 118110 h 118109"/>
                <a:gd name="connsiteX11" fmla="*/ 0 w 61512"/>
                <a:gd name="connsiteY11" fmla="*/ 118110 h 118109"/>
                <a:gd name="connsiteX12" fmla="*/ 0 w 61512"/>
                <a:gd name="connsiteY12" fmla="*/ 381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512" h="118109">
                  <a:moveTo>
                    <a:pt x="0" y="2540"/>
                  </a:moveTo>
                  <a:lnTo>
                    <a:pt x="16510" y="2540"/>
                  </a:lnTo>
                  <a:lnTo>
                    <a:pt x="16510" y="20320"/>
                  </a:lnTo>
                  <a:cubicBezTo>
                    <a:pt x="16510" y="25400"/>
                    <a:pt x="16510" y="27940"/>
                    <a:pt x="16510" y="29210"/>
                  </a:cubicBezTo>
                  <a:lnTo>
                    <a:pt x="16510" y="29210"/>
                  </a:lnTo>
                  <a:cubicBezTo>
                    <a:pt x="22860" y="12700"/>
                    <a:pt x="35560" y="0"/>
                    <a:pt x="52070" y="0"/>
                  </a:cubicBezTo>
                  <a:cubicBezTo>
                    <a:pt x="68580" y="0"/>
                    <a:pt x="58420" y="0"/>
                    <a:pt x="58420" y="0"/>
                  </a:cubicBezTo>
                  <a:lnTo>
                    <a:pt x="58420" y="16510"/>
                  </a:lnTo>
                  <a:cubicBezTo>
                    <a:pt x="58420" y="16510"/>
                    <a:pt x="55880" y="16510"/>
                    <a:pt x="52070" y="16510"/>
                  </a:cubicBezTo>
                  <a:cubicBezTo>
                    <a:pt x="27940" y="16510"/>
                    <a:pt x="16510" y="44450"/>
                    <a:pt x="16510" y="67310"/>
                  </a:cubicBezTo>
                  <a:lnTo>
                    <a:pt x="16510" y="118110"/>
                  </a:lnTo>
                  <a:lnTo>
                    <a:pt x="0" y="1181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75863226-70E4-D6EE-D814-3DA555DF4823}"/>
              </a:ext>
            </a:extLst>
          </p:cNvPr>
          <p:cNvGrpSpPr/>
          <p:nvPr/>
        </p:nvGrpSpPr>
        <p:grpSpPr>
          <a:xfrm>
            <a:off x="796290" y="3658870"/>
            <a:ext cx="1811020" cy="172720"/>
            <a:chOff x="796290" y="3658870"/>
            <a:chExt cx="1811020" cy="172720"/>
          </a:xfrm>
        </p:grpSpPr>
        <p:sp>
          <p:nvSpPr>
            <p:cNvPr id="351" name="Freeform 350">
              <a:extLst>
                <a:ext uri="{FF2B5EF4-FFF2-40B4-BE49-F238E27FC236}">
                  <a16:creationId xmlns:a16="http://schemas.microsoft.com/office/drawing/2014/main" id="{BB4600F0-FECB-4D5E-6FC9-32DCB46443D2}"/>
                </a:ext>
              </a:extLst>
            </p:cNvPr>
            <p:cNvSpPr/>
            <p:nvPr/>
          </p:nvSpPr>
          <p:spPr>
            <a:xfrm>
              <a:off x="796290" y="3658870"/>
              <a:ext cx="137159" cy="170179"/>
            </a:xfrm>
            <a:custGeom>
              <a:avLst/>
              <a:gdLst>
                <a:gd name="connsiteX0" fmla="*/ 135890 w 137159"/>
                <a:gd name="connsiteY0" fmla="*/ 50800 h 170179"/>
                <a:gd name="connsiteX1" fmla="*/ 92710 w 137159"/>
                <a:gd name="connsiteY1" fmla="*/ 39370 h 170179"/>
                <a:gd name="connsiteX2" fmla="*/ 43180 w 137159"/>
                <a:gd name="connsiteY2" fmla="*/ 86360 h 170179"/>
                <a:gd name="connsiteX3" fmla="*/ 90170 w 137159"/>
                <a:gd name="connsiteY3" fmla="*/ 133350 h 170179"/>
                <a:gd name="connsiteX4" fmla="*/ 137160 w 137159"/>
                <a:gd name="connsiteY4" fmla="*/ 121920 h 170179"/>
                <a:gd name="connsiteX5" fmla="*/ 137160 w 137159"/>
                <a:gd name="connsiteY5" fmla="*/ 160020 h 170179"/>
                <a:gd name="connsiteX6" fmla="*/ 86360 w 137159"/>
                <a:gd name="connsiteY6" fmla="*/ 170180 h 170179"/>
                <a:gd name="connsiteX7" fmla="*/ 0 w 137159"/>
                <a:gd name="connsiteY7" fmla="*/ 85090 h 170179"/>
                <a:gd name="connsiteX8" fmla="*/ 87630 w 137159"/>
                <a:gd name="connsiteY8" fmla="*/ 0 h 170179"/>
                <a:gd name="connsiteX9" fmla="*/ 134620 w 137159"/>
                <a:gd name="connsiteY9" fmla="*/ 11430 h 170179"/>
                <a:gd name="connsiteX10" fmla="*/ 134620 w 137159"/>
                <a:gd name="connsiteY10" fmla="*/ 49530 h 170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59" h="170179">
                  <a:moveTo>
                    <a:pt x="135890" y="50800"/>
                  </a:moveTo>
                  <a:cubicBezTo>
                    <a:pt x="127000" y="45720"/>
                    <a:pt x="111760" y="39370"/>
                    <a:pt x="92710" y="39370"/>
                  </a:cubicBezTo>
                  <a:cubicBezTo>
                    <a:pt x="62230" y="39370"/>
                    <a:pt x="43180" y="60960"/>
                    <a:pt x="43180" y="86360"/>
                  </a:cubicBezTo>
                  <a:cubicBezTo>
                    <a:pt x="43180" y="111760"/>
                    <a:pt x="60960" y="133350"/>
                    <a:pt x="90170" y="133350"/>
                  </a:cubicBezTo>
                  <a:cubicBezTo>
                    <a:pt x="119380" y="133350"/>
                    <a:pt x="127000" y="127000"/>
                    <a:pt x="137160" y="121920"/>
                  </a:cubicBezTo>
                  <a:lnTo>
                    <a:pt x="137160" y="160020"/>
                  </a:lnTo>
                  <a:cubicBezTo>
                    <a:pt x="127000" y="165100"/>
                    <a:pt x="107950" y="170180"/>
                    <a:pt x="86360" y="170180"/>
                  </a:cubicBezTo>
                  <a:cubicBezTo>
                    <a:pt x="36830" y="170180"/>
                    <a:pt x="0" y="132080"/>
                    <a:pt x="0" y="85090"/>
                  </a:cubicBezTo>
                  <a:cubicBezTo>
                    <a:pt x="0" y="38100"/>
                    <a:pt x="36830" y="0"/>
                    <a:pt x="87630" y="0"/>
                  </a:cubicBezTo>
                  <a:cubicBezTo>
                    <a:pt x="138430" y="0"/>
                    <a:pt x="124460" y="6350"/>
                    <a:pt x="134620" y="11430"/>
                  </a:cubicBezTo>
                  <a:lnTo>
                    <a:pt x="134620" y="495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 351">
              <a:extLst>
                <a:ext uri="{FF2B5EF4-FFF2-40B4-BE49-F238E27FC236}">
                  <a16:creationId xmlns:a16="http://schemas.microsoft.com/office/drawing/2014/main" id="{80F46274-444E-B34D-B84D-7B8F2CFECB3B}"/>
                </a:ext>
              </a:extLst>
            </p:cNvPr>
            <p:cNvSpPr/>
            <p:nvPr/>
          </p:nvSpPr>
          <p:spPr>
            <a:xfrm>
              <a:off x="944880" y="3709670"/>
              <a:ext cx="124459" cy="121920"/>
            </a:xfrm>
            <a:custGeom>
              <a:avLst/>
              <a:gdLst>
                <a:gd name="connsiteX0" fmla="*/ 124460 w 124459"/>
                <a:gd name="connsiteY0" fmla="*/ 60960 h 121920"/>
                <a:gd name="connsiteX1" fmla="*/ 62230 w 124459"/>
                <a:gd name="connsiteY1" fmla="*/ 121920 h 121920"/>
                <a:gd name="connsiteX2" fmla="*/ 0 w 124459"/>
                <a:gd name="connsiteY2" fmla="*/ 60960 h 121920"/>
                <a:gd name="connsiteX3" fmla="*/ 62230 w 124459"/>
                <a:gd name="connsiteY3" fmla="*/ 0 h 121920"/>
                <a:gd name="connsiteX4" fmla="*/ 124460 w 124459"/>
                <a:gd name="connsiteY4" fmla="*/ 60960 h 121920"/>
                <a:gd name="connsiteX5" fmla="*/ 86360 w 124459"/>
                <a:gd name="connsiteY5" fmla="*/ 60960 h 121920"/>
                <a:gd name="connsiteX6" fmla="*/ 62230 w 124459"/>
                <a:gd name="connsiteY6" fmla="*/ 34290 h 121920"/>
                <a:gd name="connsiteX7" fmla="*/ 38100 w 124459"/>
                <a:gd name="connsiteY7" fmla="*/ 60960 h 121920"/>
                <a:gd name="connsiteX8" fmla="*/ 62230 w 124459"/>
                <a:gd name="connsiteY8" fmla="*/ 87630 h 121920"/>
                <a:gd name="connsiteX9" fmla="*/ 86360 w 124459"/>
                <a:gd name="connsiteY9" fmla="*/ 60960 h 121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459" h="121920">
                  <a:moveTo>
                    <a:pt x="124460" y="60960"/>
                  </a:moveTo>
                  <a:cubicBezTo>
                    <a:pt x="124460" y="95250"/>
                    <a:pt x="97790" y="121920"/>
                    <a:pt x="62230" y="121920"/>
                  </a:cubicBezTo>
                  <a:cubicBezTo>
                    <a:pt x="26670" y="121920"/>
                    <a:pt x="0" y="96520"/>
                    <a:pt x="0" y="60960"/>
                  </a:cubicBezTo>
                  <a:cubicBezTo>
                    <a:pt x="0" y="25400"/>
                    <a:pt x="25400" y="0"/>
                    <a:pt x="62230" y="0"/>
                  </a:cubicBezTo>
                  <a:cubicBezTo>
                    <a:pt x="99060" y="0"/>
                    <a:pt x="124460" y="25400"/>
                    <a:pt x="124460" y="60960"/>
                  </a:cubicBezTo>
                  <a:close/>
                  <a:moveTo>
                    <a:pt x="86360" y="60960"/>
                  </a:moveTo>
                  <a:cubicBezTo>
                    <a:pt x="86360" y="44450"/>
                    <a:pt x="76200" y="34290"/>
                    <a:pt x="62230" y="34290"/>
                  </a:cubicBezTo>
                  <a:cubicBezTo>
                    <a:pt x="48260" y="34290"/>
                    <a:pt x="38100" y="44450"/>
                    <a:pt x="38100" y="60960"/>
                  </a:cubicBezTo>
                  <a:cubicBezTo>
                    <a:pt x="38100" y="77470"/>
                    <a:pt x="48260" y="87630"/>
                    <a:pt x="62230" y="87630"/>
                  </a:cubicBezTo>
                  <a:cubicBezTo>
                    <a:pt x="76200" y="87630"/>
                    <a:pt x="86360" y="77470"/>
                    <a:pt x="86360" y="609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 352">
              <a:extLst>
                <a:ext uri="{FF2B5EF4-FFF2-40B4-BE49-F238E27FC236}">
                  <a16:creationId xmlns:a16="http://schemas.microsoft.com/office/drawing/2014/main" id="{869C54E7-216B-D0F3-E591-8D47F6FADF58}"/>
                </a:ext>
              </a:extLst>
            </p:cNvPr>
            <p:cNvSpPr/>
            <p:nvPr/>
          </p:nvSpPr>
          <p:spPr>
            <a:xfrm>
              <a:off x="1087119" y="3662679"/>
              <a:ext cx="63500" cy="167640"/>
            </a:xfrm>
            <a:custGeom>
              <a:avLst/>
              <a:gdLst>
                <a:gd name="connsiteX0" fmla="*/ 0 w 63500"/>
                <a:gd name="connsiteY0" fmla="*/ 0 h 167640"/>
                <a:gd name="connsiteX1" fmla="*/ 40640 w 63500"/>
                <a:gd name="connsiteY1" fmla="*/ 0 h 167640"/>
                <a:gd name="connsiteX2" fmla="*/ 40640 w 63500"/>
                <a:gd name="connsiteY2" fmla="*/ 120650 h 167640"/>
                <a:gd name="connsiteX3" fmla="*/ 50800 w 63500"/>
                <a:gd name="connsiteY3" fmla="*/ 133350 h 167640"/>
                <a:gd name="connsiteX4" fmla="*/ 63500 w 63500"/>
                <a:gd name="connsiteY4" fmla="*/ 130810 h 167640"/>
                <a:gd name="connsiteX5" fmla="*/ 63500 w 63500"/>
                <a:gd name="connsiteY5" fmla="*/ 163830 h 167640"/>
                <a:gd name="connsiteX6" fmla="*/ 38100 w 63500"/>
                <a:gd name="connsiteY6" fmla="*/ 167640 h 167640"/>
                <a:gd name="connsiteX7" fmla="*/ 0 w 63500"/>
                <a:gd name="connsiteY7" fmla="*/ 129540 h 167640"/>
                <a:gd name="connsiteX8" fmla="*/ 0 w 63500"/>
                <a:gd name="connsiteY8" fmla="*/ 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500" h="167640">
                  <a:moveTo>
                    <a:pt x="0" y="0"/>
                  </a:moveTo>
                  <a:lnTo>
                    <a:pt x="40640" y="0"/>
                  </a:lnTo>
                  <a:lnTo>
                    <a:pt x="40640" y="120650"/>
                  </a:lnTo>
                  <a:cubicBezTo>
                    <a:pt x="40640" y="130810"/>
                    <a:pt x="45720" y="133350"/>
                    <a:pt x="50800" y="133350"/>
                  </a:cubicBezTo>
                  <a:cubicBezTo>
                    <a:pt x="55880" y="133350"/>
                    <a:pt x="60960" y="132080"/>
                    <a:pt x="63500" y="130810"/>
                  </a:cubicBezTo>
                  <a:lnTo>
                    <a:pt x="63500" y="163830"/>
                  </a:lnTo>
                  <a:cubicBezTo>
                    <a:pt x="59690" y="165100"/>
                    <a:pt x="50800" y="167640"/>
                    <a:pt x="38100" y="167640"/>
                  </a:cubicBezTo>
                  <a:cubicBezTo>
                    <a:pt x="17780" y="167640"/>
                    <a:pt x="0" y="157480"/>
                    <a:pt x="0" y="12954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 353">
              <a:extLst>
                <a:ext uri="{FF2B5EF4-FFF2-40B4-BE49-F238E27FC236}">
                  <a16:creationId xmlns:a16="http://schemas.microsoft.com/office/drawing/2014/main" id="{028100B8-AD58-D2D6-508B-2212DDD3952C}"/>
                </a:ext>
              </a:extLst>
            </p:cNvPr>
            <p:cNvSpPr/>
            <p:nvPr/>
          </p:nvSpPr>
          <p:spPr>
            <a:xfrm>
              <a:off x="1159510" y="3709670"/>
              <a:ext cx="113029" cy="121920"/>
            </a:xfrm>
            <a:custGeom>
              <a:avLst/>
              <a:gdLst>
                <a:gd name="connsiteX0" fmla="*/ 111760 w 113029"/>
                <a:gd name="connsiteY0" fmla="*/ 54610 h 121920"/>
                <a:gd name="connsiteX1" fmla="*/ 111760 w 113029"/>
                <a:gd name="connsiteY1" fmla="*/ 69850 h 121920"/>
                <a:gd name="connsiteX2" fmla="*/ 41910 w 113029"/>
                <a:gd name="connsiteY2" fmla="*/ 69850 h 121920"/>
                <a:gd name="connsiteX3" fmla="*/ 69850 w 113029"/>
                <a:gd name="connsiteY3" fmla="*/ 87630 h 121920"/>
                <a:gd name="connsiteX4" fmla="*/ 107950 w 113029"/>
                <a:gd name="connsiteY4" fmla="*/ 80010 h 121920"/>
                <a:gd name="connsiteX5" fmla="*/ 107950 w 113029"/>
                <a:gd name="connsiteY5" fmla="*/ 114300 h 121920"/>
                <a:gd name="connsiteX6" fmla="*/ 66040 w 113029"/>
                <a:gd name="connsiteY6" fmla="*/ 121920 h 121920"/>
                <a:gd name="connsiteX7" fmla="*/ 0 w 113029"/>
                <a:gd name="connsiteY7" fmla="*/ 60960 h 121920"/>
                <a:gd name="connsiteX8" fmla="*/ 59690 w 113029"/>
                <a:gd name="connsiteY8" fmla="*/ 0 h 121920"/>
                <a:gd name="connsiteX9" fmla="*/ 113030 w 113029"/>
                <a:gd name="connsiteY9" fmla="*/ 53340 h 121920"/>
                <a:gd name="connsiteX10" fmla="*/ 57150 w 113029"/>
                <a:gd name="connsiteY10" fmla="*/ 31750 h 121920"/>
                <a:gd name="connsiteX11" fmla="*/ 40640 w 113029"/>
                <a:gd name="connsiteY11" fmla="*/ 50800 h 121920"/>
                <a:gd name="connsiteX12" fmla="*/ 73660 w 113029"/>
                <a:gd name="connsiteY12" fmla="*/ 50800 h 121920"/>
                <a:gd name="connsiteX13" fmla="*/ 57150 w 113029"/>
                <a:gd name="connsiteY13" fmla="*/ 31750 h 121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3029" h="121920">
                  <a:moveTo>
                    <a:pt x="111760" y="54610"/>
                  </a:moveTo>
                  <a:cubicBezTo>
                    <a:pt x="111760" y="60960"/>
                    <a:pt x="111760" y="67310"/>
                    <a:pt x="111760" y="69850"/>
                  </a:cubicBezTo>
                  <a:lnTo>
                    <a:pt x="41910" y="69850"/>
                  </a:lnTo>
                  <a:cubicBezTo>
                    <a:pt x="43180" y="82550"/>
                    <a:pt x="53340" y="87630"/>
                    <a:pt x="69850" y="87630"/>
                  </a:cubicBezTo>
                  <a:cubicBezTo>
                    <a:pt x="86360" y="87630"/>
                    <a:pt x="104140" y="82550"/>
                    <a:pt x="107950" y="80010"/>
                  </a:cubicBezTo>
                  <a:lnTo>
                    <a:pt x="107950" y="114300"/>
                  </a:lnTo>
                  <a:cubicBezTo>
                    <a:pt x="101600" y="116840"/>
                    <a:pt x="86360" y="121920"/>
                    <a:pt x="66040" y="121920"/>
                  </a:cubicBezTo>
                  <a:cubicBezTo>
                    <a:pt x="25400" y="121920"/>
                    <a:pt x="0" y="96520"/>
                    <a:pt x="0" y="60960"/>
                  </a:cubicBezTo>
                  <a:cubicBezTo>
                    <a:pt x="0" y="25400"/>
                    <a:pt x="25400" y="0"/>
                    <a:pt x="59690" y="0"/>
                  </a:cubicBezTo>
                  <a:cubicBezTo>
                    <a:pt x="93980" y="0"/>
                    <a:pt x="113030" y="25400"/>
                    <a:pt x="113030" y="53340"/>
                  </a:cubicBezTo>
                  <a:close/>
                  <a:moveTo>
                    <a:pt x="57150" y="31750"/>
                  </a:moveTo>
                  <a:cubicBezTo>
                    <a:pt x="46990" y="31750"/>
                    <a:pt x="40640" y="39370"/>
                    <a:pt x="40640" y="50800"/>
                  </a:cubicBezTo>
                  <a:lnTo>
                    <a:pt x="73660" y="50800"/>
                  </a:lnTo>
                  <a:cubicBezTo>
                    <a:pt x="73660" y="40640"/>
                    <a:pt x="68580" y="31750"/>
                    <a:pt x="5715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 354">
              <a:extLst>
                <a:ext uri="{FF2B5EF4-FFF2-40B4-BE49-F238E27FC236}">
                  <a16:creationId xmlns:a16="http://schemas.microsoft.com/office/drawing/2014/main" id="{8EF53821-1E50-DDE5-A6F5-E010884B4D1D}"/>
                </a:ext>
              </a:extLst>
            </p:cNvPr>
            <p:cNvSpPr/>
            <p:nvPr/>
          </p:nvSpPr>
          <p:spPr>
            <a:xfrm>
              <a:off x="1283969" y="3679190"/>
              <a:ext cx="85090" cy="152400"/>
            </a:xfrm>
            <a:custGeom>
              <a:avLst/>
              <a:gdLst>
                <a:gd name="connsiteX0" fmla="*/ 13970 w 85090"/>
                <a:gd name="connsiteY0" fmla="*/ 34290 h 152400"/>
                <a:gd name="connsiteX1" fmla="*/ 13970 w 85090"/>
                <a:gd name="connsiteY1" fmla="*/ 0 h 152400"/>
                <a:gd name="connsiteX2" fmla="*/ 53340 w 85090"/>
                <a:gd name="connsiteY2" fmla="*/ 0 h 152400"/>
                <a:gd name="connsiteX3" fmla="*/ 53340 w 85090"/>
                <a:gd name="connsiteY3" fmla="*/ 34290 h 152400"/>
                <a:gd name="connsiteX4" fmla="*/ 81280 w 85090"/>
                <a:gd name="connsiteY4" fmla="*/ 34290 h 152400"/>
                <a:gd name="connsiteX5" fmla="*/ 81280 w 85090"/>
                <a:gd name="connsiteY5" fmla="*/ 66040 h 152400"/>
                <a:gd name="connsiteX6" fmla="*/ 53340 w 85090"/>
                <a:gd name="connsiteY6" fmla="*/ 66040 h 152400"/>
                <a:gd name="connsiteX7" fmla="*/ 53340 w 85090"/>
                <a:gd name="connsiteY7" fmla="*/ 105410 h 152400"/>
                <a:gd name="connsiteX8" fmla="*/ 67310 w 85090"/>
                <a:gd name="connsiteY8" fmla="*/ 119380 h 152400"/>
                <a:gd name="connsiteX9" fmla="*/ 85090 w 85090"/>
                <a:gd name="connsiteY9" fmla="*/ 114300 h 152400"/>
                <a:gd name="connsiteX10" fmla="*/ 85090 w 85090"/>
                <a:gd name="connsiteY10" fmla="*/ 147320 h 152400"/>
                <a:gd name="connsiteX11" fmla="*/ 54610 w 85090"/>
                <a:gd name="connsiteY11" fmla="*/ 152400 h 152400"/>
                <a:gd name="connsiteX12" fmla="*/ 13970 w 85090"/>
                <a:gd name="connsiteY12" fmla="*/ 120650 h 152400"/>
                <a:gd name="connsiteX13" fmla="*/ 13970 w 85090"/>
                <a:gd name="connsiteY13" fmla="*/ 107950 h 152400"/>
                <a:gd name="connsiteX14" fmla="*/ 13970 w 85090"/>
                <a:gd name="connsiteY14" fmla="*/ 66040 h 152400"/>
                <a:gd name="connsiteX15" fmla="*/ 0 w 85090"/>
                <a:gd name="connsiteY15" fmla="*/ 66040 h 152400"/>
                <a:gd name="connsiteX16" fmla="*/ 0 w 85090"/>
                <a:gd name="connsiteY16" fmla="*/ 34290 h 152400"/>
                <a:gd name="connsiteX17" fmla="*/ 15240 w 85090"/>
                <a:gd name="connsiteY17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090" h="152400">
                  <a:moveTo>
                    <a:pt x="13970" y="34290"/>
                  </a:moveTo>
                  <a:lnTo>
                    <a:pt x="13970" y="0"/>
                  </a:lnTo>
                  <a:lnTo>
                    <a:pt x="53340" y="0"/>
                  </a:lnTo>
                  <a:lnTo>
                    <a:pt x="53340" y="34290"/>
                  </a:lnTo>
                  <a:lnTo>
                    <a:pt x="81280" y="34290"/>
                  </a:lnTo>
                  <a:lnTo>
                    <a:pt x="81280" y="66040"/>
                  </a:lnTo>
                  <a:lnTo>
                    <a:pt x="53340" y="66040"/>
                  </a:lnTo>
                  <a:lnTo>
                    <a:pt x="53340" y="105410"/>
                  </a:lnTo>
                  <a:cubicBezTo>
                    <a:pt x="53340" y="115570"/>
                    <a:pt x="59690" y="119380"/>
                    <a:pt x="67310" y="119380"/>
                  </a:cubicBezTo>
                  <a:cubicBezTo>
                    <a:pt x="74930" y="119380"/>
                    <a:pt x="81280" y="116840"/>
                    <a:pt x="85090" y="114300"/>
                  </a:cubicBezTo>
                  <a:lnTo>
                    <a:pt x="85090" y="147320"/>
                  </a:lnTo>
                  <a:cubicBezTo>
                    <a:pt x="80010" y="149860"/>
                    <a:pt x="68580" y="152400"/>
                    <a:pt x="54610" y="152400"/>
                  </a:cubicBezTo>
                  <a:cubicBezTo>
                    <a:pt x="40640" y="152400"/>
                    <a:pt x="17780" y="143510"/>
                    <a:pt x="13970" y="120650"/>
                  </a:cubicBezTo>
                  <a:cubicBezTo>
                    <a:pt x="13970" y="116840"/>
                    <a:pt x="13970" y="113030"/>
                    <a:pt x="13970" y="107950"/>
                  </a:cubicBezTo>
                  <a:lnTo>
                    <a:pt x="13970" y="66040"/>
                  </a:lnTo>
                  <a:lnTo>
                    <a:pt x="0" y="66040"/>
                  </a:lnTo>
                  <a:lnTo>
                    <a:pt x="0" y="34290"/>
                  </a:lnTo>
                  <a:lnTo>
                    <a:pt x="1524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 355">
              <a:extLst>
                <a:ext uri="{FF2B5EF4-FFF2-40B4-BE49-F238E27FC236}">
                  <a16:creationId xmlns:a16="http://schemas.microsoft.com/office/drawing/2014/main" id="{72D28090-2FC2-E769-873D-B1A195841FE2}"/>
                </a:ext>
              </a:extLst>
            </p:cNvPr>
            <p:cNvSpPr/>
            <p:nvPr/>
          </p:nvSpPr>
          <p:spPr>
            <a:xfrm>
              <a:off x="1376680" y="3679190"/>
              <a:ext cx="85089" cy="152400"/>
            </a:xfrm>
            <a:custGeom>
              <a:avLst/>
              <a:gdLst>
                <a:gd name="connsiteX0" fmla="*/ 13970 w 85089"/>
                <a:gd name="connsiteY0" fmla="*/ 34290 h 152400"/>
                <a:gd name="connsiteX1" fmla="*/ 13970 w 85089"/>
                <a:gd name="connsiteY1" fmla="*/ 0 h 152400"/>
                <a:gd name="connsiteX2" fmla="*/ 53340 w 85089"/>
                <a:gd name="connsiteY2" fmla="*/ 0 h 152400"/>
                <a:gd name="connsiteX3" fmla="*/ 53340 w 85089"/>
                <a:gd name="connsiteY3" fmla="*/ 34290 h 152400"/>
                <a:gd name="connsiteX4" fmla="*/ 81280 w 85089"/>
                <a:gd name="connsiteY4" fmla="*/ 34290 h 152400"/>
                <a:gd name="connsiteX5" fmla="*/ 81280 w 85089"/>
                <a:gd name="connsiteY5" fmla="*/ 66040 h 152400"/>
                <a:gd name="connsiteX6" fmla="*/ 53340 w 85089"/>
                <a:gd name="connsiteY6" fmla="*/ 66040 h 152400"/>
                <a:gd name="connsiteX7" fmla="*/ 53340 w 85089"/>
                <a:gd name="connsiteY7" fmla="*/ 105410 h 152400"/>
                <a:gd name="connsiteX8" fmla="*/ 67310 w 85089"/>
                <a:gd name="connsiteY8" fmla="*/ 119380 h 152400"/>
                <a:gd name="connsiteX9" fmla="*/ 85090 w 85089"/>
                <a:gd name="connsiteY9" fmla="*/ 114300 h 152400"/>
                <a:gd name="connsiteX10" fmla="*/ 85090 w 85089"/>
                <a:gd name="connsiteY10" fmla="*/ 147320 h 152400"/>
                <a:gd name="connsiteX11" fmla="*/ 54610 w 85089"/>
                <a:gd name="connsiteY11" fmla="*/ 152400 h 152400"/>
                <a:gd name="connsiteX12" fmla="*/ 13970 w 85089"/>
                <a:gd name="connsiteY12" fmla="*/ 120650 h 152400"/>
                <a:gd name="connsiteX13" fmla="*/ 13970 w 85089"/>
                <a:gd name="connsiteY13" fmla="*/ 107950 h 152400"/>
                <a:gd name="connsiteX14" fmla="*/ 13970 w 85089"/>
                <a:gd name="connsiteY14" fmla="*/ 66040 h 152400"/>
                <a:gd name="connsiteX15" fmla="*/ 0 w 85089"/>
                <a:gd name="connsiteY15" fmla="*/ 66040 h 152400"/>
                <a:gd name="connsiteX16" fmla="*/ 0 w 85089"/>
                <a:gd name="connsiteY16" fmla="*/ 34290 h 152400"/>
                <a:gd name="connsiteX17" fmla="*/ 15240 w 85089"/>
                <a:gd name="connsiteY17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089" h="152400">
                  <a:moveTo>
                    <a:pt x="13970" y="34290"/>
                  </a:moveTo>
                  <a:lnTo>
                    <a:pt x="13970" y="0"/>
                  </a:lnTo>
                  <a:lnTo>
                    <a:pt x="53340" y="0"/>
                  </a:lnTo>
                  <a:lnTo>
                    <a:pt x="53340" y="34290"/>
                  </a:lnTo>
                  <a:lnTo>
                    <a:pt x="81280" y="34290"/>
                  </a:lnTo>
                  <a:lnTo>
                    <a:pt x="81280" y="66040"/>
                  </a:lnTo>
                  <a:lnTo>
                    <a:pt x="53340" y="66040"/>
                  </a:lnTo>
                  <a:lnTo>
                    <a:pt x="53340" y="105410"/>
                  </a:lnTo>
                  <a:cubicBezTo>
                    <a:pt x="53340" y="115570"/>
                    <a:pt x="59690" y="119380"/>
                    <a:pt x="67310" y="119380"/>
                  </a:cubicBezTo>
                  <a:cubicBezTo>
                    <a:pt x="74930" y="119380"/>
                    <a:pt x="81280" y="116840"/>
                    <a:pt x="85090" y="114300"/>
                  </a:cubicBezTo>
                  <a:lnTo>
                    <a:pt x="85090" y="147320"/>
                  </a:lnTo>
                  <a:cubicBezTo>
                    <a:pt x="80010" y="149860"/>
                    <a:pt x="68580" y="152400"/>
                    <a:pt x="54610" y="152400"/>
                  </a:cubicBezTo>
                  <a:cubicBezTo>
                    <a:pt x="40640" y="152400"/>
                    <a:pt x="17780" y="143510"/>
                    <a:pt x="13970" y="120650"/>
                  </a:cubicBezTo>
                  <a:cubicBezTo>
                    <a:pt x="13970" y="116840"/>
                    <a:pt x="13970" y="113030"/>
                    <a:pt x="13970" y="107950"/>
                  </a:cubicBezTo>
                  <a:lnTo>
                    <a:pt x="13970" y="66040"/>
                  </a:lnTo>
                  <a:lnTo>
                    <a:pt x="0" y="66040"/>
                  </a:lnTo>
                  <a:lnTo>
                    <a:pt x="0" y="34290"/>
                  </a:lnTo>
                  <a:lnTo>
                    <a:pt x="1524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 356">
              <a:extLst>
                <a:ext uri="{FF2B5EF4-FFF2-40B4-BE49-F238E27FC236}">
                  <a16:creationId xmlns:a16="http://schemas.microsoft.com/office/drawing/2014/main" id="{EB89B59D-8991-B78E-7A83-F5C9C332914D}"/>
                </a:ext>
              </a:extLst>
            </p:cNvPr>
            <p:cNvSpPr/>
            <p:nvPr/>
          </p:nvSpPr>
          <p:spPr>
            <a:xfrm>
              <a:off x="1471930" y="3709670"/>
              <a:ext cx="113030" cy="121920"/>
            </a:xfrm>
            <a:custGeom>
              <a:avLst/>
              <a:gdLst>
                <a:gd name="connsiteX0" fmla="*/ 111760 w 113030"/>
                <a:gd name="connsiteY0" fmla="*/ 54610 h 121920"/>
                <a:gd name="connsiteX1" fmla="*/ 111760 w 113030"/>
                <a:gd name="connsiteY1" fmla="*/ 69850 h 121920"/>
                <a:gd name="connsiteX2" fmla="*/ 41910 w 113030"/>
                <a:gd name="connsiteY2" fmla="*/ 69850 h 121920"/>
                <a:gd name="connsiteX3" fmla="*/ 69850 w 113030"/>
                <a:gd name="connsiteY3" fmla="*/ 87630 h 121920"/>
                <a:gd name="connsiteX4" fmla="*/ 107950 w 113030"/>
                <a:gd name="connsiteY4" fmla="*/ 80010 h 121920"/>
                <a:gd name="connsiteX5" fmla="*/ 107950 w 113030"/>
                <a:gd name="connsiteY5" fmla="*/ 114300 h 121920"/>
                <a:gd name="connsiteX6" fmla="*/ 66040 w 113030"/>
                <a:gd name="connsiteY6" fmla="*/ 121920 h 121920"/>
                <a:gd name="connsiteX7" fmla="*/ 0 w 113030"/>
                <a:gd name="connsiteY7" fmla="*/ 60960 h 121920"/>
                <a:gd name="connsiteX8" fmla="*/ 59690 w 113030"/>
                <a:gd name="connsiteY8" fmla="*/ 0 h 121920"/>
                <a:gd name="connsiteX9" fmla="*/ 113030 w 113030"/>
                <a:gd name="connsiteY9" fmla="*/ 53340 h 121920"/>
                <a:gd name="connsiteX10" fmla="*/ 57150 w 113030"/>
                <a:gd name="connsiteY10" fmla="*/ 31750 h 121920"/>
                <a:gd name="connsiteX11" fmla="*/ 40640 w 113030"/>
                <a:gd name="connsiteY11" fmla="*/ 50800 h 121920"/>
                <a:gd name="connsiteX12" fmla="*/ 73660 w 113030"/>
                <a:gd name="connsiteY12" fmla="*/ 50800 h 121920"/>
                <a:gd name="connsiteX13" fmla="*/ 57150 w 113030"/>
                <a:gd name="connsiteY13" fmla="*/ 31750 h 121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3030" h="121920">
                  <a:moveTo>
                    <a:pt x="111760" y="54610"/>
                  </a:moveTo>
                  <a:cubicBezTo>
                    <a:pt x="111760" y="60960"/>
                    <a:pt x="111760" y="67310"/>
                    <a:pt x="111760" y="69850"/>
                  </a:cubicBezTo>
                  <a:lnTo>
                    <a:pt x="41910" y="69850"/>
                  </a:lnTo>
                  <a:cubicBezTo>
                    <a:pt x="43180" y="82550"/>
                    <a:pt x="53340" y="87630"/>
                    <a:pt x="69850" y="87630"/>
                  </a:cubicBezTo>
                  <a:cubicBezTo>
                    <a:pt x="86360" y="87630"/>
                    <a:pt x="104140" y="82550"/>
                    <a:pt x="107950" y="80010"/>
                  </a:cubicBezTo>
                  <a:lnTo>
                    <a:pt x="107950" y="114300"/>
                  </a:lnTo>
                  <a:cubicBezTo>
                    <a:pt x="101600" y="116840"/>
                    <a:pt x="86360" y="121920"/>
                    <a:pt x="66040" y="121920"/>
                  </a:cubicBezTo>
                  <a:cubicBezTo>
                    <a:pt x="25400" y="121920"/>
                    <a:pt x="0" y="96520"/>
                    <a:pt x="0" y="60960"/>
                  </a:cubicBezTo>
                  <a:cubicBezTo>
                    <a:pt x="0" y="25400"/>
                    <a:pt x="25400" y="0"/>
                    <a:pt x="59690" y="0"/>
                  </a:cubicBezTo>
                  <a:cubicBezTo>
                    <a:pt x="93980" y="0"/>
                    <a:pt x="113030" y="25400"/>
                    <a:pt x="113030" y="53340"/>
                  </a:cubicBezTo>
                  <a:close/>
                  <a:moveTo>
                    <a:pt x="57150" y="31750"/>
                  </a:moveTo>
                  <a:cubicBezTo>
                    <a:pt x="46990" y="31750"/>
                    <a:pt x="40640" y="39370"/>
                    <a:pt x="40640" y="50800"/>
                  </a:cubicBezTo>
                  <a:lnTo>
                    <a:pt x="73660" y="50800"/>
                  </a:lnTo>
                  <a:cubicBezTo>
                    <a:pt x="73660" y="40640"/>
                    <a:pt x="68580" y="31750"/>
                    <a:pt x="5715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 357">
              <a:extLst>
                <a:ext uri="{FF2B5EF4-FFF2-40B4-BE49-F238E27FC236}">
                  <a16:creationId xmlns:a16="http://schemas.microsoft.com/office/drawing/2014/main" id="{054B386F-7874-A13C-DCE9-49032AD64BF4}"/>
                </a:ext>
              </a:extLst>
            </p:cNvPr>
            <p:cNvSpPr/>
            <p:nvPr/>
          </p:nvSpPr>
          <p:spPr>
            <a:xfrm>
              <a:off x="1662429" y="3662679"/>
              <a:ext cx="144780" cy="165100"/>
            </a:xfrm>
            <a:custGeom>
              <a:avLst/>
              <a:gdLst>
                <a:gd name="connsiteX0" fmla="*/ 102870 w 144780"/>
                <a:gd name="connsiteY0" fmla="*/ 165100 h 165100"/>
                <a:gd name="connsiteX1" fmla="*/ 102870 w 144780"/>
                <a:gd name="connsiteY1" fmla="*/ 99060 h 165100"/>
                <a:gd name="connsiteX2" fmla="*/ 41910 w 144780"/>
                <a:gd name="connsiteY2" fmla="*/ 99060 h 165100"/>
                <a:gd name="connsiteX3" fmla="*/ 41910 w 144780"/>
                <a:gd name="connsiteY3" fmla="*/ 165100 h 165100"/>
                <a:gd name="connsiteX4" fmla="*/ 0 w 144780"/>
                <a:gd name="connsiteY4" fmla="*/ 165100 h 165100"/>
                <a:gd name="connsiteX5" fmla="*/ 0 w 144780"/>
                <a:gd name="connsiteY5" fmla="*/ 0 h 165100"/>
                <a:gd name="connsiteX6" fmla="*/ 41910 w 144780"/>
                <a:gd name="connsiteY6" fmla="*/ 0 h 165100"/>
                <a:gd name="connsiteX7" fmla="*/ 41910 w 144780"/>
                <a:gd name="connsiteY7" fmla="*/ 63500 h 165100"/>
                <a:gd name="connsiteX8" fmla="*/ 102870 w 144780"/>
                <a:gd name="connsiteY8" fmla="*/ 63500 h 165100"/>
                <a:gd name="connsiteX9" fmla="*/ 102870 w 144780"/>
                <a:gd name="connsiteY9" fmla="*/ 0 h 165100"/>
                <a:gd name="connsiteX10" fmla="*/ 144780 w 144780"/>
                <a:gd name="connsiteY10" fmla="*/ 0 h 165100"/>
                <a:gd name="connsiteX11" fmla="*/ 144780 w 144780"/>
                <a:gd name="connsiteY11" fmla="*/ 165100 h 165100"/>
                <a:gd name="connsiteX12" fmla="*/ 102870 w 144780"/>
                <a:gd name="connsiteY12" fmla="*/ 16510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4780" h="165100">
                  <a:moveTo>
                    <a:pt x="102870" y="165100"/>
                  </a:moveTo>
                  <a:lnTo>
                    <a:pt x="102870" y="99060"/>
                  </a:lnTo>
                  <a:lnTo>
                    <a:pt x="41910" y="99060"/>
                  </a:lnTo>
                  <a:lnTo>
                    <a:pt x="41910" y="165100"/>
                  </a:lnTo>
                  <a:lnTo>
                    <a:pt x="0" y="165100"/>
                  </a:lnTo>
                  <a:lnTo>
                    <a:pt x="0" y="0"/>
                  </a:lnTo>
                  <a:lnTo>
                    <a:pt x="41910" y="0"/>
                  </a:lnTo>
                  <a:lnTo>
                    <a:pt x="41910" y="63500"/>
                  </a:lnTo>
                  <a:lnTo>
                    <a:pt x="102870" y="63500"/>
                  </a:lnTo>
                  <a:lnTo>
                    <a:pt x="102870" y="0"/>
                  </a:lnTo>
                  <a:lnTo>
                    <a:pt x="144780" y="0"/>
                  </a:lnTo>
                  <a:lnTo>
                    <a:pt x="144780" y="165100"/>
                  </a:lnTo>
                  <a:lnTo>
                    <a:pt x="102870" y="1651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 358">
              <a:extLst>
                <a:ext uri="{FF2B5EF4-FFF2-40B4-BE49-F238E27FC236}">
                  <a16:creationId xmlns:a16="http://schemas.microsoft.com/office/drawing/2014/main" id="{DBAD657E-6F53-BF2F-21A5-5DD03796D363}"/>
                </a:ext>
              </a:extLst>
            </p:cNvPr>
            <p:cNvSpPr/>
            <p:nvPr/>
          </p:nvSpPr>
          <p:spPr>
            <a:xfrm>
              <a:off x="1830070" y="3709670"/>
              <a:ext cx="105409" cy="120650"/>
            </a:xfrm>
            <a:custGeom>
              <a:avLst/>
              <a:gdLst>
                <a:gd name="connsiteX0" fmla="*/ 7620 w 105409"/>
                <a:gd name="connsiteY0" fmla="*/ 7620 h 120650"/>
                <a:gd name="connsiteX1" fmla="*/ 50800 w 105409"/>
                <a:gd name="connsiteY1" fmla="*/ 0 h 120650"/>
                <a:gd name="connsiteX2" fmla="*/ 105410 w 105409"/>
                <a:gd name="connsiteY2" fmla="*/ 45720 h 120650"/>
                <a:gd name="connsiteX3" fmla="*/ 105410 w 105409"/>
                <a:gd name="connsiteY3" fmla="*/ 118110 h 120650"/>
                <a:gd name="connsiteX4" fmla="*/ 68580 w 105409"/>
                <a:gd name="connsiteY4" fmla="*/ 118110 h 120650"/>
                <a:gd name="connsiteX5" fmla="*/ 68580 w 105409"/>
                <a:gd name="connsiteY5" fmla="*/ 109220 h 120650"/>
                <a:gd name="connsiteX6" fmla="*/ 68580 w 105409"/>
                <a:gd name="connsiteY6" fmla="*/ 101600 h 120650"/>
                <a:gd name="connsiteX7" fmla="*/ 68580 w 105409"/>
                <a:gd name="connsiteY7" fmla="*/ 101600 h 120650"/>
                <a:gd name="connsiteX8" fmla="*/ 35560 w 105409"/>
                <a:gd name="connsiteY8" fmla="*/ 120650 h 120650"/>
                <a:gd name="connsiteX9" fmla="*/ 0 w 105409"/>
                <a:gd name="connsiteY9" fmla="*/ 85090 h 120650"/>
                <a:gd name="connsiteX10" fmla="*/ 67310 w 105409"/>
                <a:gd name="connsiteY10" fmla="*/ 49530 h 120650"/>
                <a:gd name="connsiteX11" fmla="*/ 67310 w 105409"/>
                <a:gd name="connsiteY11" fmla="*/ 49530 h 120650"/>
                <a:gd name="connsiteX12" fmla="*/ 45720 w 105409"/>
                <a:gd name="connsiteY12" fmla="*/ 33020 h 120650"/>
                <a:gd name="connsiteX13" fmla="*/ 10160 w 105409"/>
                <a:gd name="connsiteY13" fmla="*/ 43180 h 120650"/>
                <a:gd name="connsiteX14" fmla="*/ 10160 w 105409"/>
                <a:gd name="connsiteY14" fmla="*/ 7620 h 120650"/>
                <a:gd name="connsiteX15" fmla="*/ 63500 w 105409"/>
                <a:gd name="connsiteY15" fmla="*/ 69850 h 120650"/>
                <a:gd name="connsiteX16" fmla="*/ 35560 w 105409"/>
                <a:gd name="connsiteY16" fmla="*/ 81280 h 120650"/>
                <a:gd name="connsiteX17" fmla="*/ 45720 w 105409"/>
                <a:gd name="connsiteY17" fmla="*/ 91440 h 120650"/>
                <a:gd name="connsiteX18" fmla="*/ 63500 w 105409"/>
                <a:gd name="connsiteY18" fmla="*/ 6985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409" h="120650">
                  <a:moveTo>
                    <a:pt x="7620" y="7620"/>
                  </a:moveTo>
                  <a:cubicBezTo>
                    <a:pt x="13970" y="5080"/>
                    <a:pt x="29210" y="0"/>
                    <a:pt x="50800" y="0"/>
                  </a:cubicBezTo>
                  <a:cubicBezTo>
                    <a:pt x="87630" y="0"/>
                    <a:pt x="105410" y="17780"/>
                    <a:pt x="105410" y="45720"/>
                  </a:cubicBezTo>
                  <a:lnTo>
                    <a:pt x="105410" y="118110"/>
                  </a:lnTo>
                  <a:lnTo>
                    <a:pt x="68580" y="118110"/>
                  </a:lnTo>
                  <a:lnTo>
                    <a:pt x="68580" y="109220"/>
                  </a:lnTo>
                  <a:cubicBezTo>
                    <a:pt x="67310" y="105410"/>
                    <a:pt x="68580" y="101600"/>
                    <a:pt x="68580" y="101600"/>
                  </a:cubicBezTo>
                  <a:lnTo>
                    <a:pt x="68580" y="101600"/>
                  </a:lnTo>
                  <a:cubicBezTo>
                    <a:pt x="64770" y="110490"/>
                    <a:pt x="53340" y="120650"/>
                    <a:pt x="35560" y="120650"/>
                  </a:cubicBezTo>
                  <a:cubicBezTo>
                    <a:pt x="17780" y="120650"/>
                    <a:pt x="0" y="110490"/>
                    <a:pt x="0" y="85090"/>
                  </a:cubicBezTo>
                  <a:cubicBezTo>
                    <a:pt x="0" y="59690"/>
                    <a:pt x="29210" y="43180"/>
                    <a:pt x="67310" y="49530"/>
                  </a:cubicBezTo>
                  <a:lnTo>
                    <a:pt x="67310" y="49530"/>
                  </a:lnTo>
                  <a:cubicBezTo>
                    <a:pt x="67310" y="36830"/>
                    <a:pt x="59690" y="33020"/>
                    <a:pt x="45720" y="33020"/>
                  </a:cubicBezTo>
                  <a:cubicBezTo>
                    <a:pt x="31750" y="33020"/>
                    <a:pt x="17780" y="38100"/>
                    <a:pt x="10160" y="43180"/>
                  </a:cubicBezTo>
                  <a:lnTo>
                    <a:pt x="10160" y="7620"/>
                  </a:lnTo>
                  <a:close/>
                  <a:moveTo>
                    <a:pt x="63500" y="69850"/>
                  </a:moveTo>
                  <a:cubicBezTo>
                    <a:pt x="44450" y="66040"/>
                    <a:pt x="35560" y="73660"/>
                    <a:pt x="35560" y="81280"/>
                  </a:cubicBezTo>
                  <a:cubicBezTo>
                    <a:pt x="35560" y="88900"/>
                    <a:pt x="39370" y="91440"/>
                    <a:pt x="45720" y="91440"/>
                  </a:cubicBezTo>
                  <a:cubicBezTo>
                    <a:pt x="55880" y="91440"/>
                    <a:pt x="63500" y="82550"/>
                    <a:pt x="63500" y="698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 359">
              <a:extLst>
                <a:ext uri="{FF2B5EF4-FFF2-40B4-BE49-F238E27FC236}">
                  <a16:creationId xmlns:a16="http://schemas.microsoft.com/office/drawing/2014/main" id="{974692E8-13A4-7765-36FE-B1F7E5BD60A6}"/>
                </a:ext>
              </a:extLst>
            </p:cNvPr>
            <p:cNvSpPr/>
            <p:nvPr/>
          </p:nvSpPr>
          <p:spPr>
            <a:xfrm>
              <a:off x="1958339" y="3710940"/>
              <a:ext cx="115570" cy="118109"/>
            </a:xfrm>
            <a:custGeom>
              <a:avLst/>
              <a:gdLst>
                <a:gd name="connsiteX0" fmla="*/ 38100 w 115570"/>
                <a:gd name="connsiteY0" fmla="*/ 2540 h 118109"/>
                <a:gd name="connsiteX1" fmla="*/ 38100 w 115570"/>
                <a:gd name="connsiteY1" fmla="*/ 13970 h 118109"/>
                <a:gd name="connsiteX2" fmla="*/ 38100 w 115570"/>
                <a:gd name="connsiteY2" fmla="*/ 21590 h 118109"/>
                <a:gd name="connsiteX3" fmla="*/ 38100 w 115570"/>
                <a:gd name="connsiteY3" fmla="*/ 21590 h 118109"/>
                <a:gd name="connsiteX4" fmla="*/ 74930 w 115570"/>
                <a:gd name="connsiteY4" fmla="*/ 0 h 118109"/>
                <a:gd name="connsiteX5" fmla="*/ 115570 w 115570"/>
                <a:gd name="connsiteY5" fmla="*/ 45720 h 118109"/>
                <a:gd name="connsiteX6" fmla="*/ 115570 w 115570"/>
                <a:gd name="connsiteY6" fmla="*/ 116840 h 118109"/>
                <a:gd name="connsiteX7" fmla="*/ 74930 w 115570"/>
                <a:gd name="connsiteY7" fmla="*/ 116840 h 118109"/>
                <a:gd name="connsiteX8" fmla="*/ 74930 w 115570"/>
                <a:gd name="connsiteY8" fmla="*/ 52070 h 118109"/>
                <a:gd name="connsiteX9" fmla="*/ 62230 w 115570"/>
                <a:gd name="connsiteY9" fmla="*/ 36830 h 118109"/>
                <a:gd name="connsiteX10" fmla="*/ 40640 w 115570"/>
                <a:gd name="connsiteY10" fmla="*/ 60960 h 118109"/>
                <a:gd name="connsiteX11" fmla="*/ 40640 w 115570"/>
                <a:gd name="connsiteY11" fmla="*/ 118110 h 118109"/>
                <a:gd name="connsiteX12" fmla="*/ 0 w 115570"/>
                <a:gd name="connsiteY12" fmla="*/ 118110 h 118109"/>
                <a:gd name="connsiteX13" fmla="*/ 0 w 115570"/>
                <a:gd name="connsiteY13" fmla="*/ 3810 h 118109"/>
                <a:gd name="connsiteX14" fmla="*/ 36830 w 115570"/>
                <a:gd name="connsiteY14" fmla="*/ 381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5570" h="118109">
                  <a:moveTo>
                    <a:pt x="38100" y="2540"/>
                  </a:moveTo>
                  <a:lnTo>
                    <a:pt x="38100" y="13970"/>
                  </a:lnTo>
                  <a:cubicBezTo>
                    <a:pt x="39370" y="17780"/>
                    <a:pt x="38100" y="20320"/>
                    <a:pt x="38100" y="21590"/>
                  </a:cubicBezTo>
                  <a:lnTo>
                    <a:pt x="38100" y="21590"/>
                  </a:lnTo>
                  <a:cubicBezTo>
                    <a:pt x="43180" y="11430"/>
                    <a:pt x="58420" y="0"/>
                    <a:pt x="74930" y="0"/>
                  </a:cubicBezTo>
                  <a:cubicBezTo>
                    <a:pt x="99060" y="0"/>
                    <a:pt x="115570" y="15240"/>
                    <a:pt x="115570" y="45720"/>
                  </a:cubicBezTo>
                  <a:lnTo>
                    <a:pt x="115570" y="116840"/>
                  </a:lnTo>
                  <a:lnTo>
                    <a:pt x="74930" y="116840"/>
                  </a:lnTo>
                  <a:lnTo>
                    <a:pt x="74930" y="52070"/>
                  </a:lnTo>
                  <a:cubicBezTo>
                    <a:pt x="74930" y="43180"/>
                    <a:pt x="71120" y="36830"/>
                    <a:pt x="62230" y="36830"/>
                  </a:cubicBezTo>
                  <a:cubicBezTo>
                    <a:pt x="49530" y="36830"/>
                    <a:pt x="40640" y="46990"/>
                    <a:pt x="40640" y="60960"/>
                  </a:cubicBezTo>
                  <a:lnTo>
                    <a:pt x="40640" y="118110"/>
                  </a:lnTo>
                  <a:lnTo>
                    <a:pt x="0" y="118110"/>
                  </a:lnTo>
                  <a:lnTo>
                    <a:pt x="0" y="3810"/>
                  </a:lnTo>
                  <a:lnTo>
                    <a:pt x="3683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 360">
              <a:extLst>
                <a:ext uri="{FF2B5EF4-FFF2-40B4-BE49-F238E27FC236}">
                  <a16:creationId xmlns:a16="http://schemas.microsoft.com/office/drawing/2014/main" id="{73830D0E-4DE7-4925-A46F-65A829948401}"/>
                </a:ext>
              </a:extLst>
            </p:cNvPr>
            <p:cNvSpPr/>
            <p:nvPr/>
          </p:nvSpPr>
          <p:spPr>
            <a:xfrm>
              <a:off x="2092960" y="3710940"/>
              <a:ext cx="90169" cy="120650"/>
            </a:xfrm>
            <a:custGeom>
              <a:avLst/>
              <a:gdLst>
                <a:gd name="connsiteX0" fmla="*/ 38100 w 90169"/>
                <a:gd name="connsiteY0" fmla="*/ 73660 h 120650"/>
                <a:gd name="connsiteX1" fmla="*/ 0 w 90169"/>
                <a:gd name="connsiteY1" fmla="*/ 35560 h 120650"/>
                <a:gd name="connsiteX2" fmla="*/ 44450 w 90169"/>
                <a:gd name="connsiteY2" fmla="*/ 0 h 120650"/>
                <a:gd name="connsiteX3" fmla="*/ 83820 w 90169"/>
                <a:gd name="connsiteY3" fmla="*/ 6350 h 120650"/>
                <a:gd name="connsiteX4" fmla="*/ 83820 w 90169"/>
                <a:gd name="connsiteY4" fmla="*/ 40640 h 120650"/>
                <a:gd name="connsiteX5" fmla="*/ 54610 w 90169"/>
                <a:gd name="connsiteY5" fmla="*/ 31750 h 120650"/>
                <a:gd name="connsiteX6" fmla="*/ 44450 w 90169"/>
                <a:gd name="connsiteY6" fmla="*/ 31750 h 120650"/>
                <a:gd name="connsiteX7" fmla="*/ 35560 w 90169"/>
                <a:gd name="connsiteY7" fmla="*/ 38100 h 120650"/>
                <a:gd name="connsiteX8" fmla="*/ 50800 w 90169"/>
                <a:gd name="connsiteY8" fmla="*/ 46990 h 120650"/>
                <a:gd name="connsiteX9" fmla="*/ 90170 w 90169"/>
                <a:gd name="connsiteY9" fmla="*/ 85090 h 120650"/>
                <a:gd name="connsiteX10" fmla="*/ 40640 w 90169"/>
                <a:gd name="connsiteY10" fmla="*/ 120650 h 120650"/>
                <a:gd name="connsiteX11" fmla="*/ 1270 w 90169"/>
                <a:gd name="connsiteY11" fmla="*/ 113030 h 120650"/>
                <a:gd name="connsiteX12" fmla="*/ 1270 w 90169"/>
                <a:gd name="connsiteY12" fmla="*/ 77470 h 120650"/>
                <a:gd name="connsiteX13" fmla="*/ 40640 w 90169"/>
                <a:gd name="connsiteY13" fmla="*/ 88900 h 120650"/>
                <a:gd name="connsiteX14" fmla="*/ 53340 w 90169"/>
                <a:gd name="connsiteY14" fmla="*/ 82550 h 120650"/>
                <a:gd name="connsiteX15" fmla="*/ 36830 w 90169"/>
                <a:gd name="connsiteY15" fmla="*/ 7366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0169" h="120650">
                  <a:moveTo>
                    <a:pt x="38100" y="73660"/>
                  </a:moveTo>
                  <a:cubicBezTo>
                    <a:pt x="16510" y="67310"/>
                    <a:pt x="0" y="58420"/>
                    <a:pt x="0" y="35560"/>
                  </a:cubicBezTo>
                  <a:cubicBezTo>
                    <a:pt x="0" y="12700"/>
                    <a:pt x="16510" y="0"/>
                    <a:pt x="44450" y="0"/>
                  </a:cubicBezTo>
                  <a:cubicBezTo>
                    <a:pt x="72390" y="0"/>
                    <a:pt x="77470" y="3810"/>
                    <a:pt x="83820" y="6350"/>
                  </a:cubicBezTo>
                  <a:lnTo>
                    <a:pt x="83820" y="40640"/>
                  </a:lnTo>
                  <a:cubicBezTo>
                    <a:pt x="76200" y="36830"/>
                    <a:pt x="64770" y="33020"/>
                    <a:pt x="54610" y="31750"/>
                  </a:cubicBezTo>
                  <a:cubicBezTo>
                    <a:pt x="50800" y="31750"/>
                    <a:pt x="48260" y="31750"/>
                    <a:pt x="44450" y="31750"/>
                  </a:cubicBezTo>
                  <a:cubicBezTo>
                    <a:pt x="40640" y="31750"/>
                    <a:pt x="35560" y="33020"/>
                    <a:pt x="35560" y="38100"/>
                  </a:cubicBezTo>
                  <a:cubicBezTo>
                    <a:pt x="35560" y="43180"/>
                    <a:pt x="39370" y="44450"/>
                    <a:pt x="50800" y="46990"/>
                  </a:cubicBezTo>
                  <a:cubicBezTo>
                    <a:pt x="77470" y="53340"/>
                    <a:pt x="90170" y="63500"/>
                    <a:pt x="90170" y="85090"/>
                  </a:cubicBezTo>
                  <a:cubicBezTo>
                    <a:pt x="90170" y="106680"/>
                    <a:pt x="71120" y="120650"/>
                    <a:pt x="40640" y="120650"/>
                  </a:cubicBezTo>
                  <a:cubicBezTo>
                    <a:pt x="10160" y="120650"/>
                    <a:pt x="8890" y="116840"/>
                    <a:pt x="1270" y="113030"/>
                  </a:cubicBezTo>
                  <a:lnTo>
                    <a:pt x="1270" y="77470"/>
                  </a:lnTo>
                  <a:cubicBezTo>
                    <a:pt x="11430" y="83820"/>
                    <a:pt x="29210" y="88900"/>
                    <a:pt x="40640" y="88900"/>
                  </a:cubicBezTo>
                  <a:cubicBezTo>
                    <a:pt x="52070" y="88900"/>
                    <a:pt x="53340" y="87630"/>
                    <a:pt x="53340" y="82550"/>
                  </a:cubicBezTo>
                  <a:cubicBezTo>
                    <a:pt x="53340" y="77470"/>
                    <a:pt x="46990" y="76200"/>
                    <a:pt x="36830" y="736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 361">
              <a:extLst>
                <a:ext uri="{FF2B5EF4-FFF2-40B4-BE49-F238E27FC236}">
                  <a16:creationId xmlns:a16="http://schemas.microsoft.com/office/drawing/2014/main" id="{36117E68-B06D-F701-B614-7B283D523A20}"/>
                </a:ext>
              </a:extLst>
            </p:cNvPr>
            <p:cNvSpPr/>
            <p:nvPr/>
          </p:nvSpPr>
          <p:spPr>
            <a:xfrm>
              <a:off x="2195829" y="3709670"/>
              <a:ext cx="124460" cy="121920"/>
            </a:xfrm>
            <a:custGeom>
              <a:avLst/>
              <a:gdLst>
                <a:gd name="connsiteX0" fmla="*/ 124460 w 124460"/>
                <a:gd name="connsiteY0" fmla="*/ 60960 h 121920"/>
                <a:gd name="connsiteX1" fmla="*/ 62230 w 124460"/>
                <a:gd name="connsiteY1" fmla="*/ 121920 h 121920"/>
                <a:gd name="connsiteX2" fmla="*/ 0 w 124460"/>
                <a:gd name="connsiteY2" fmla="*/ 60960 h 121920"/>
                <a:gd name="connsiteX3" fmla="*/ 62230 w 124460"/>
                <a:gd name="connsiteY3" fmla="*/ 0 h 121920"/>
                <a:gd name="connsiteX4" fmla="*/ 124460 w 124460"/>
                <a:gd name="connsiteY4" fmla="*/ 60960 h 121920"/>
                <a:gd name="connsiteX5" fmla="*/ 85090 w 124460"/>
                <a:gd name="connsiteY5" fmla="*/ 60960 h 121920"/>
                <a:gd name="connsiteX6" fmla="*/ 60960 w 124460"/>
                <a:gd name="connsiteY6" fmla="*/ 34290 h 121920"/>
                <a:gd name="connsiteX7" fmla="*/ 36830 w 124460"/>
                <a:gd name="connsiteY7" fmla="*/ 60960 h 121920"/>
                <a:gd name="connsiteX8" fmla="*/ 60960 w 124460"/>
                <a:gd name="connsiteY8" fmla="*/ 87630 h 121920"/>
                <a:gd name="connsiteX9" fmla="*/ 85090 w 124460"/>
                <a:gd name="connsiteY9" fmla="*/ 60960 h 121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460" h="121920">
                  <a:moveTo>
                    <a:pt x="124460" y="60960"/>
                  </a:moveTo>
                  <a:cubicBezTo>
                    <a:pt x="124460" y="95250"/>
                    <a:pt x="97790" y="121920"/>
                    <a:pt x="62230" y="121920"/>
                  </a:cubicBezTo>
                  <a:cubicBezTo>
                    <a:pt x="26670" y="121920"/>
                    <a:pt x="0" y="96520"/>
                    <a:pt x="0" y="60960"/>
                  </a:cubicBezTo>
                  <a:cubicBezTo>
                    <a:pt x="0" y="25400"/>
                    <a:pt x="25400" y="0"/>
                    <a:pt x="62230" y="0"/>
                  </a:cubicBezTo>
                  <a:cubicBezTo>
                    <a:pt x="99060" y="0"/>
                    <a:pt x="124460" y="25400"/>
                    <a:pt x="124460" y="60960"/>
                  </a:cubicBezTo>
                  <a:close/>
                  <a:moveTo>
                    <a:pt x="85090" y="60960"/>
                  </a:moveTo>
                  <a:cubicBezTo>
                    <a:pt x="85090" y="44450"/>
                    <a:pt x="74930" y="34290"/>
                    <a:pt x="60960" y="34290"/>
                  </a:cubicBezTo>
                  <a:cubicBezTo>
                    <a:pt x="46990" y="34290"/>
                    <a:pt x="36830" y="44450"/>
                    <a:pt x="36830" y="60960"/>
                  </a:cubicBezTo>
                  <a:cubicBezTo>
                    <a:pt x="36830" y="77470"/>
                    <a:pt x="46990" y="87630"/>
                    <a:pt x="60960" y="87630"/>
                  </a:cubicBezTo>
                  <a:cubicBezTo>
                    <a:pt x="74930" y="87630"/>
                    <a:pt x="85090" y="77470"/>
                    <a:pt x="85090" y="609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 362">
              <a:extLst>
                <a:ext uri="{FF2B5EF4-FFF2-40B4-BE49-F238E27FC236}">
                  <a16:creationId xmlns:a16="http://schemas.microsoft.com/office/drawing/2014/main" id="{0D9C53DD-7B0C-2807-D755-3B3D5C6C983A}"/>
                </a:ext>
              </a:extLst>
            </p:cNvPr>
            <p:cNvSpPr/>
            <p:nvPr/>
          </p:nvSpPr>
          <p:spPr>
            <a:xfrm>
              <a:off x="2336800" y="3710940"/>
              <a:ext cx="115570" cy="118109"/>
            </a:xfrm>
            <a:custGeom>
              <a:avLst/>
              <a:gdLst>
                <a:gd name="connsiteX0" fmla="*/ 38100 w 115570"/>
                <a:gd name="connsiteY0" fmla="*/ 2540 h 118109"/>
                <a:gd name="connsiteX1" fmla="*/ 38100 w 115570"/>
                <a:gd name="connsiteY1" fmla="*/ 13970 h 118109"/>
                <a:gd name="connsiteX2" fmla="*/ 38100 w 115570"/>
                <a:gd name="connsiteY2" fmla="*/ 21590 h 118109"/>
                <a:gd name="connsiteX3" fmla="*/ 38100 w 115570"/>
                <a:gd name="connsiteY3" fmla="*/ 21590 h 118109"/>
                <a:gd name="connsiteX4" fmla="*/ 74930 w 115570"/>
                <a:gd name="connsiteY4" fmla="*/ 0 h 118109"/>
                <a:gd name="connsiteX5" fmla="*/ 115570 w 115570"/>
                <a:gd name="connsiteY5" fmla="*/ 45720 h 118109"/>
                <a:gd name="connsiteX6" fmla="*/ 115570 w 115570"/>
                <a:gd name="connsiteY6" fmla="*/ 116840 h 118109"/>
                <a:gd name="connsiteX7" fmla="*/ 74930 w 115570"/>
                <a:gd name="connsiteY7" fmla="*/ 116840 h 118109"/>
                <a:gd name="connsiteX8" fmla="*/ 74930 w 115570"/>
                <a:gd name="connsiteY8" fmla="*/ 52070 h 118109"/>
                <a:gd name="connsiteX9" fmla="*/ 62230 w 115570"/>
                <a:gd name="connsiteY9" fmla="*/ 36830 h 118109"/>
                <a:gd name="connsiteX10" fmla="*/ 40640 w 115570"/>
                <a:gd name="connsiteY10" fmla="*/ 60960 h 118109"/>
                <a:gd name="connsiteX11" fmla="*/ 40640 w 115570"/>
                <a:gd name="connsiteY11" fmla="*/ 118110 h 118109"/>
                <a:gd name="connsiteX12" fmla="*/ 0 w 115570"/>
                <a:gd name="connsiteY12" fmla="*/ 118110 h 118109"/>
                <a:gd name="connsiteX13" fmla="*/ 0 w 115570"/>
                <a:gd name="connsiteY13" fmla="*/ 3810 h 118109"/>
                <a:gd name="connsiteX14" fmla="*/ 36830 w 115570"/>
                <a:gd name="connsiteY14" fmla="*/ 381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5570" h="118109">
                  <a:moveTo>
                    <a:pt x="38100" y="2540"/>
                  </a:moveTo>
                  <a:lnTo>
                    <a:pt x="38100" y="13970"/>
                  </a:lnTo>
                  <a:cubicBezTo>
                    <a:pt x="39370" y="17780"/>
                    <a:pt x="38100" y="20320"/>
                    <a:pt x="38100" y="21590"/>
                  </a:cubicBezTo>
                  <a:lnTo>
                    <a:pt x="38100" y="21590"/>
                  </a:lnTo>
                  <a:cubicBezTo>
                    <a:pt x="43180" y="11430"/>
                    <a:pt x="58420" y="0"/>
                    <a:pt x="74930" y="0"/>
                  </a:cubicBezTo>
                  <a:cubicBezTo>
                    <a:pt x="99060" y="0"/>
                    <a:pt x="115570" y="15240"/>
                    <a:pt x="115570" y="45720"/>
                  </a:cubicBezTo>
                  <a:lnTo>
                    <a:pt x="115570" y="116840"/>
                  </a:lnTo>
                  <a:lnTo>
                    <a:pt x="74930" y="116840"/>
                  </a:lnTo>
                  <a:lnTo>
                    <a:pt x="74930" y="52070"/>
                  </a:lnTo>
                  <a:cubicBezTo>
                    <a:pt x="74930" y="43180"/>
                    <a:pt x="71120" y="36830"/>
                    <a:pt x="62230" y="36830"/>
                  </a:cubicBezTo>
                  <a:cubicBezTo>
                    <a:pt x="49530" y="36830"/>
                    <a:pt x="40640" y="46990"/>
                    <a:pt x="40640" y="60960"/>
                  </a:cubicBezTo>
                  <a:lnTo>
                    <a:pt x="40640" y="118110"/>
                  </a:lnTo>
                  <a:lnTo>
                    <a:pt x="0" y="118110"/>
                  </a:lnTo>
                  <a:lnTo>
                    <a:pt x="0" y="3810"/>
                  </a:lnTo>
                  <a:lnTo>
                    <a:pt x="3683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id="{6F737FF0-4E88-2EEE-67C2-A096694C094E}"/>
                </a:ext>
              </a:extLst>
            </p:cNvPr>
            <p:cNvSpPr/>
            <p:nvPr/>
          </p:nvSpPr>
          <p:spPr>
            <a:xfrm>
              <a:off x="2531110" y="3747770"/>
              <a:ext cx="76200" cy="31750"/>
            </a:xfrm>
            <a:custGeom>
              <a:avLst/>
              <a:gdLst>
                <a:gd name="connsiteX0" fmla="*/ 0 w 76200"/>
                <a:gd name="connsiteY0" fmla="*/ 0 h 31750"/>
                <a:gd name="connsiteX1" fmla="*/ 76200 w 76200"/>
                <a:gd name="connsiteY1" fmla="*/ 0 h 31750"/>
                <a:gd name="connsiteX2" fmla="*/ 76200 w 76200"/>
                <a:gd name="connsiteY2" fmla="*/ 31750 h 31750"/>
                <a:gd name="connsiteX3" fmla="*/ 0 w 76200"/>
                <a:gd name="connsiteY3" fmla="*/ 31750 h 31750"/>
                <a:gd name="connsiteX4" fmla="*/ 0 w 76200"/>
                <a:gd name="connsiteY4" fmla="*/ 0 h 3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31750">
                  <a:moveTo>
                    <a:pt x="0" y="0"/>
                  </a:moveTo>
                  <a:lnTo>
                    <a:pt x="76200" y="0"/>
                  </a:lnTo>
                  <a:lnTo>
                    <a:pt x="76200" y="31750"/>
                  </a:lnTo>
                  <a:lnTo>
                    <a:pt x="0" y="317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07" name="Group 406">
            <a:extLst>
              <a:ext uri="{FF2B5EF4-FFF2-40B4-BE49-F238E27FC236}">
                <a16:creationId xmlns:a16="http://schemas.microsoft.com/office/drawing/2014/main" id="{60B77002-A5C8-5549-ED0E-FBB38E6FCD5E}"/>
              </a:ext>
            </a:extLst>
          </p:cNvPr>
          <p:cNvGrpSpPr/>
          <p:nvPr/>
        </p:nvGrpSpPr>
        <p:grpSpPr>
          <a:xfrm>
            <a:off x="2677160" y="3660140"/>
            <a:ext cx="1899202" cy="171450"/>
            <a:chOff x="2677160" y="3660140"/>
            <a:chExt cx="1899202" cy="171450"/>
          </a:xfrm>
        </p:grpSpPr>
        <p:sp>
          <p:nvSpPr>
            <p:cNvPr id="365" name="Freeform 364">
              <a:extLst>
                <a:ext uri="{FF2B5EF4-FFF2-40B4-BE49-F238E27FC236}">
                  <a16:creationId xmlns:a16="http://schemas.microsoft.com/office/drawing/2014/main" id="{794039E3-B123-710B-958E-1C735969992F}"/>
                </a:ext>
              </a:extLst>
            </p:cNvPr>
            <p:cNvSpPr/>
            <p:nvPr/>
          </p:nvSpPr>
          <p:spPr>
            <a:xfrm>
              <a:off x="2677160" y="3660140"/>
              <a:ext cx="151129" cy="167639"/>
            </a:xfrm>
            <a:custGeom>
              <a:avLst/>
              <a:gdLst>
                <a:gd name="connsiteX0" fmla="*/ 76200 w 151129"/>
                <a:gd name="connsiteY0" fmla="*/ 0 h 167639"/>
                <a:gd name="connsiteX1" fmla="*/ 76200 w 151129"/>
                <a:gd name="connsiteY1" fmla="*/ 0 h 167639"/>
                <a:gd name="connsiteX2" fmla="*/ 151130 w 151129"/>
                <a:gd name="connsiteY2" fmla="*/ 167640 h 167639"/>
                <a:gd name="connsiteX3" fmla="*/ 133350 w 151129"/>
                <a:gd name="connsiteY3" fmla="*/ 167640 h 167639"/>
                <a:gd name="connsiteX4" fmla="*/ 115570 w 151129"/>
                <a:gd name="connsiteY4" fmla="*/ 128270 h 167639"/>
                <a:gd name="connsiteX5" fmla="*/ 36830 w 151129"/>
                <a:gd name="connsiteY5" fmla="*/ 128270 h 167639"/>
                <a:gd name="connsiteX6" fmla="*/ 19050 w 151129"/>
                <a:gd name="connsiteY6" fmla="*/ 167640 h 167639"/>
                <a:gd name="connsiteX7" fmla="*/ 0 w 151129"/>
                <a:gd name="connsiteY7" fmla="*/ 167640 h 167639"/>
                <a:gd name="connsiteX8" fmla="*/ 74930 w 151129"/>
                <a:gd name="connsiteY8" fmla="*/ 0 h 167639"/>
                <a:gd name="connsiteX9" fmla="*/ 109220 w 151129"/>
                <a:gd name="connsiteY9" fmla="*/ 113030 h 167639"/>
                <a:gd name="connsiteX10" fmla="*/ 76200 w 151129"/>
                <a:gd name="connsiteY10" fmla="*/ 36830 h 167639"/>
                <a:gd name="connsiteX11" fmla="*/ 43180 w 151129"/>
                <a:gd name="connsiteY11" fmla="*/ 113030 h 167639"/>
                <a:gd name="connsiteX12" fmla="*/ 107950 w 151129"/>
                <a:gd name="connsiteY12" fmla="*/ 11303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1129" h="167639">
                  <a:moveTo>
                    <a:pt x="76200" y="0"/>
                  </a:moveTo>
                  <a:lnTo>
                    <a:pt x="76200" y="0"/>
                  </a:lnTo>
                  <a:lnTo>
                    <a:pt x="151130" y="167640"/>
                  </a:lnTo>
                  <a:lnTo>
                    <a:pt x="133350" y="167640"/>
                  </a:lnTo>
                  <a:lnTo>
                    <a:pt x="115570" y="128270"/>
                  </a:lnTo>
                  <a:lnTo>
                    <a:pt x="36830" y="128270"/>
                  </a:lnTo>
                  <a:lnTo>
                    <a:pt x="19050" y="167640"/>
                  </a:lnTo>
                  <a:lnTo>
                    <a:pt x="0" y="167640"/>
                  </a:lnTo>
                  <a:lnTo>
                    <a:pt x="74930" y="0"/>
                  </a:lnTo>
                  <a:close/>
                  <a:moveTo>
                    <a:pt x="109220" y="113030"/>
                  </a:moveTo>
                  <a:cubicBezTo>
                    <a:pt x="97790" y="86360"/>
                    <a:pt x="87630" y="62230"/>
                    <a:pt x="76200" y="36830"/>
                  </a:cubicBezTo>
                  <a:cubicBezTo>
                    <a:pt x="66040" y="62230"/>
                    <a:pt x="55880" y="86360"/>
                    <a:pt x="43180" y="113030"/>
                  </a:cubicBezTo>
                  <a:lnTo>
                    <a:pt x="107950" y="1130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 365">
              <a:extLst>
                <a:ext uri="{FF2B5EF4-FFF2-40B4-BE49-F238E27FC236}">
                  <a16:creationId xmlns:a16="http://schemas.microsoft.com/office/drawing/2014/main" id="{0B3EA3CE-1071-233E-A412-8B8066DB62DA}"/>
                </a:ext>
              </a:extLst>
            </p:cNvPr>
            <p:cNvSpPr/>
            <p:nvPr/>
          </p:nvSpPr>
          <p:spPr>
            <a:xfrm>
              <a:off x="2840989" y="3709670"/>
              <a:ext cx="78739" cy="120650"/>
            </a:xfrm>
            <a:custGeom>
              <a:avLst/>
              <a:gdLst>
                <a:gd name="connsiteX0" fmla="*/ 35560 w 78739"/>
                <a:gd name="connsiteY0" fmla="*/ 67310 h 120650"/>
                <a:gd name="connsiteX1" fmla="*/ 0 w 78739"/>
                <a:gd name="connsiteY1" fmla="*/ 31750 h 120650"/>
                <a:gd name="connsiteX2" fmla="*/ 40640 w 78739"/>
                <a:gd name="connsiteY2" fmla="*/ 0 h 120650"/>
                <a:gd name="connsiteX3" fmla="*/ 72390 w 78739"/>
                <a:gd name="connsiteY3" fmla="*/ 6350 h 120650"/>
                <a:gd name="connsiteX4" fmla="*/ 72390 w 78739"/>
                <a:gd name="connsiteY4" fmla="*/ 21590 h 120650"/>
                <a:gd name="connsiteX5" fmla="*/ 41910 w 78739"/>
                <a:gd name="connsiteY5" fmla="*/ 13970 h 120650"/>
                <a:gd name="connsiteX6" fmla="*/ 16510 w 78739"/>
                <a:gd name="connsiteY6" fmla="*/ 31750 h 120650"/>
                <a:gd name="connsiteX7" fmla="*/ 41910 w 78739"/>
                <a:gd name="connsiteY7" fmla="*/ 53340 h 120650"/>
                <a:gd name="connsiteX8" fmla="*/ 78740 w 78739"/>
                <a:gd name="connsiteY8" fmla="*/ 88900 h 120650"/>
                <a:gd name="connsiteX9" fmla="*/ 38100 w 78739"/>
                <a:gd name="connsiteY9" fmla="*/ 120650 h 120650"/>
                <a:gd name="connsiteX10" fmla="*/ 1270 w 78739"/>
                <a:gd name="connsiteY10" fmla="*/ 113030 h 120650"/>
                <a:gd name="connsiteX11" fmla="*/ 1270 w 78739"/>
                <a:gd name="connsiteY11" fmla="*/ 97790 h 120650"/>
                <a:gd name="connsiteX12" fmla="*/ 38100 w 78739"/>
                <a:gd name="connsiteY12" fmla="*/ 106680 h 120650"/>
                <a:gd name="connsiteX13" fmla="*/ 63500 w 78739"/>
                <a:gd name="connsiteY13" fmla="*/ 90170 h 120650"/>
                <a:gd name="connsiteX14" fmla="*/ 35560 w 78739"/>
                <a:gd name="connsiteY14" fmla="*/ 6858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20650">
                  <a:moveTo>
                    <a:pt x="35560" y="67310"/>
                  </a:moveTo>
                  <a:cubicBezTo>
                    <a:pt x="15240" y="60960"/>
                    <a:pt x="0" y="52070"/>
                    <a:pt x="0" y="31750"/>
                  </a:cubicBezTo>
                  <a:cubicBezTo>
                    <a:pt x="0" y="11430"/>
                    <a:pt x="16510" y="0"/>
                    <a:pt x="40640" y="0"/>
                  </a:cubicBezTo>
                  <a:cubicBezTo>
                    <a:pt x="64770" y="0"/>
                    <a:pt x="64770" y="2540"/>
                    <a:pt x="72390" y="6350"/>
                  </a:cubicBezTo>
                  <a:lnTo>
                    <a:pt x="72390" y="21590"/>
                  </a:lnTo>
                  <a:cubicBezTo>
                    <a:pt x="63500" y="16510"/>
                    <a:pt x="52070" y="13970"/>
                    <a:pt x="41910" y="13970"/>
                  </a:cubicBezTo>
                  <a:cubicBezTo>
                    <a:pt x="26670" y="13970"/>
                    <a:pt x="16510" y="20320"/>
                    <a:pt x="16510" y="31750"/>
                  </a:cubicBezTo>
                  <a:cubicBezTo>
                    <a:pt x="16510" y="43180"/>
                    <a:pt x="25400" y="46990"/>
                    <a:pt x="41910" y="53340"/>
                  </a:cubicBezTo>
                  <a:cubicBezTo>
                    <a:pt x="66040" y="60960"/>
                    <a:pt x="78740" y="69850"/>
                    <a:pt x="78740" y="88900"/>
                  </a:cubicBezTo>
                  <a:cubicBezTo>
                    <a:pt x="78740" y="107950"/>
                    <a:pt x="60960" y="120650"/>
                    <a:pt x="38100" y="120650"/>
                  </a:cubicBezTo>
                  <a:cubicBezTo>
                    <a:pt x="15240" y="120650"/>
                    <a:pt x="10160" y="118110"/>
                    <a:pt x="1270" y="113030"/>
                  </a:cubicBezTo>
                  <a:lnTo>
                    <a:pt x="1270" y="97790"/>
                  </a:lnTo>
                  <a:cubicBezTo>
                    <a:pt x="12700" y="102870"/>
                    <a:pt x="26670" y="106680"/>
                    <a:pt x="38100" y="106680"/>
                  </a:cubicBezTo>
                  <a:cubicBezTo>
                    <a:pt x="49530" y="106680"/>
                    <a:pt x="63500" y="101600"/>
                    <a:pt x="63500" y="90170"/>
                  </a:cubicBezTo>
                  <a:cubicBezTo>
                    <a:pt x="63500" y="78740"/>
                    <a:pt x="54610" y="73660"/>
                    <a:pt x="35560" y="685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 366">
              <a:extLst>
                <a:ext uri="{FF2B5EF4-FFF2-40B4-BE49-F238E27FC236}">
                  <a16:creationId xmlns:a16="http://schemas.microsoft.com/office/drawing/2014/main" id="{1F8A247C-9BC6-5646-F144-2B7E947EBDB5}"/>
                </a:ext>
              </a:extLst>
            </p:cNvPr>
            <p:cNvSpPr/>
            <p:nvPr/>
          </p:nvSpPr>
          <p:spPr>
            <a:xfrm>
              <a:off x="2941320" y="3709670"/>
              <a:ext cx="78739" cy="120650"/>
            </a:xfrm>
            <a:custGeom>
              <a:avLst/>
              <a:gdLst>
                <a:gd name="connsiteX0" fmla="*/ 35560 w 78739"/>
                <a:gd name="connsiteY0" fmla="*/ 67310 h 120650"/>
                <a:gd name="connsiteX1" fmla="*/ 0 w 78739"/>
                <a:gd name="connsiteY1" fmla="*/ 31750 h 120650"/>
                <a:gd name="connsiteX2" fmla="*/ 40640 w 78739"/>
                <a:gd name="connsiteY2" fmla="*/ 0 h 120650"/>
                <a:gd name="connsiteX3" fmla="*/ 72390 w 78739"/>
                <a:gd name="connsiteY3" fmla="*/ 6350 h 120650"/>
                <a:gd name="connsiteX4" fmla="*/ 72390 w 78739"/>
                <a:gd name="connsiteY4" fmla="*/ 21590 h 120650"/>
                <a:gd name="connsiteX5" fmla="*/ 41910 w 78739"/>
                <a:gd name="connsiteY5" fmla="*/ 13970 h 120650"/>
                <a:gd name="connsiteX6" fmla="*/ 16510 w 78739"/>
                <a:gd name="connsiteY6" fmla="*/ 31750 h 120650"/>
                <a:gd name="connsiteX7" fmla="*/ 41910 w 78739"/>
                <a:gd name="connsiteY7" fmla="*/ 53340 h 120650"/>
                <a:gd name="connsiteX8" fmla="*/ 78740 w 78739"/>
                <a:gd name="connsiteY8" fmla="*/ 88900 h 120650"/>
                <a:gd name="connsiteX9" fmla="*/ 38100 w 78739"/>
                <a:gd name="connsiteY9" fmla="*/ 120650 h 120650"/>
                <a:gd name="connsiteX10" fmla="*/ 1270 w 78739"/>
                <a:gd name="connsiteY10" fmla="*/ 113030 h 120650"/>
                <a:gd name="connsiteX11" fmla="*/ 1270 w 78739"/>
                <a:gd name="connsiteY11" fmla="*/ 97790 h 120650"/>
                <a:gd name="connsiteX12" fmla="*/ 38100 w 78739"/>
                <a:gd name="connsiteY12" fmla="*/ 106680 h 120650"/>
                <a:gd name="connsiteX13" fmla="*/ 63500 w 78739"/>
                <a:gd name="connsiteY13" fmla="*/ 90170 h 120650"/>
                <a:gd name="connsiteX14" fmla="*/ 35560 w 78739"/>
                <a:gd name="connsiteY14" fmla="*/ 6858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20650">
                  <a:moveTo>
                    <a:pt x="35560" y="67310"/>
                  </a:moveTo>
                  <a:cubicBezTo>
                    <a:pt x="15240" y="60960"/>
                    <a:pt x="0" y="52070"/>
                    <a:pt x="0" y="31750"/>
                  </a:cubicBezTo>
                  <a:cubicBezTo>
                    <a:pt x="0" y="11430"/>
                    <a:pt x="16510" y="0"/>
                    <a:pt x="40640" y="0"/>
                  </a:cubicBezTo>
                  <a:cubicBezTo>
                    <a:pt x="64770" y="0"/>
                    <a:pt x="64770" y="2540"/>
                    <a:pt x="72390" y="6350"/>
                  </a:cubicBezTo>
                  <a:lnTo>
                    <a:pt x="72390" y="21590"/>
                  </a:lnTo>
                  <a:cubicBezTo>
                    <a:pt x="63500" y="16510"/>
                    <a:pt x="52070" y="13970"/>
                    <a:pt x="41910" y="13970"/>
                  </a:cubicBezTo>
                  <a:cubicBezTo>
                    <a:pt x="26670" y="13970"/>
                    <a:pt x="16510" y="20320"/>
                    <a:pt x="16510" y="31750"/>
                  </a:cubicBezTo>
                  <a:cubicBezTo>
                    <a:pt x="16510" y="43180"/>
                    <a:pt x="25400" y="46990"/>
                    <a:pt x="41910" y="53340"/>
                  </a:cubicBezTo>
                  <a:cubicBezTo>
                    <a:pt x="66040" y="60960"/>
                    <a:pt x="78740" y="69850"/>
                    <a:pt x="78740" y="88900"/>
                  </a:cubicBezTo>
                  <a:cubicBezTo>
                    <a:pt x="78740" y="107950"/>
                    <a:pt x="60960" y="120650"/>
                    <a:pt x="38100" y="120650"/>
                  </a:cubicBezTo>
                  <a:cubicBezTo>
                    <a:pt x="15240" y="120650"/>
                    <a:pt x="10160" y="118110"/>
                    <a:pt x="1270" y="113030"/>
                  </a:cubicBezTo>
                  <a:lnTo>
                    <a:pt x="1270" y="97790"/>
                  </a:lnTo>
                  <a:cubicBezTo>
                    <a:pt x="12700" y="102870"/>
                    <a:pt x="26670" y="106680"/>
                    <a:pt x="38100" y="106680"/>
                  </a:cubicBezTo>
                  <a:cubicBezTo>
                    <a:pt x="49530" y="106680"/>
                    <a:pt x="63500" y="101600"/>
                    <a:pt x="63500" y="90170"/>
                  </a:cubicBezTo>
                  <a:cubicBezTo>
                    <a:pt x="63500" y="78740"/>
                    <a:pt x="54610" y="73660"/>
                    <a:pt x="35560" y="685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 367">
              <a:extLst>
                <a:ext uri="{FF2B5EF4-FFF2-40B4-BE49-F238E27FC236}">
                  <a16:creationId xmlns:a16="http://schemas.microsoft.com/office/drawing/2014/main" id="{999ECF53-7A14-9B99-F746-F9D66C7521F3}"/>
                </a:ext>
              </a:extLst>
            </p:cNvPr>
            <p:cNvSpPr/>
            <p:nvPr/>
          </p:nvSpPr>
          <p:spPr>
            <a:xfrm>
              <a:off x="3050539" y="3669029"/>
              <a:ext cx="22860" cy="158750"/>
            </a:xfrm>
            <a:custGeom>
              <a:avLst/>
              <a:gdLst>
                <a:gd name="connsiteX0" fmla="*/ 11430 w 22860"/>
                <a:gd name="connsiteY0" fmla="*/ 0 h 158750"/>
                <a:gd name="connsiteX1" fmla="*/ 22860 w 22860"/>
                <a:gd name="connsiteY1" fmla="*/ 11430 h 158750"/>
                <a:gd name="connsiteX2" fmla="*/ 11430 w 22860"/>
                <a:gd name="connsiteY2" fmla="*/ 22860 h 158750"/>
                <a:gd name="connsiteX3" fmla="*/ 0 w 22860"/>
                <a:gd name="connsiteY3" fmla="*/ 11430 h 158750"/>
                <a:gd name="connsiteX4" fmla="*/ 11430 w 22860"/>
                <a:gd name="connsiteY4" fmla="*/ 0 h 158750"/>
                <a:gd name="connsiteX5" fmla="*/ 20320 w 22860"/>
                <a:gd name="connsiteY5" fmla="*/ 44450 h 158750"/>
                <a:gd name="connsiteX6" fmla="*/ 20320 w 22860"/>
                <a:gd name="connsiteY6" fmla="*/ 158750 h 158750"/>
                <a:gd name="connsiteX7" fmla="*/ 3810 w 22860"/>
                <a:gd name="connsiteY7" fmla="*/ 158750 h 158750"/>
                <a:gd name="connsiteX8" fmla="*/ 3810 w 22860"/>
                <a:gd name="connsiteY8" fmla="*/ 44450 h 158750"/>
                <a:gd name="connsiteX9" fmla="*/ 20320 w 22860"/>
                <a:gd name="connsiteY9" fmla="*/ 44450 h 15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60" h="158750">
                  <a:moveTo>
                    <a:pt x="11430" y="0"/>
                  </a:moveTo>
                  <a:cubicBezTo>
                    <a:pt x="17780" y="0"/>
                    <a:pt x="22860" y="5080"/>
                    <a:pt x="22860" y="11430"/>
                  </a:cubicBezTo>
                  <a:cubicBezTo>
                    <a:pt x="22860" y="17780"/>
                    <a:pt x="17780" y="22860"/>
                    <a:pt x="11430" y="22860"/>
                  </a:cubicBezTo>
                  <a:cubicBezTo>
                    <a:pt x="5080" y="22860"/>
                    <a:pt x="0" y="17780"/>
                    <a:pt x="0" y="11430"/>
                  </a:cubicBezTo>
                  <a:cubicBezTo>
                    <a:pt x="0" y="5080"/>
                    <a:pt x="3810" y="0"/>
                    <a:pt x="11430" y="0"/>
                  </a:cubicBezTo>
                  <a:close/>
                  <a:moveTo>
                    <a:pt x="20320" y="44450"/>
                  </a:moveTo>
                  <a:lnTo>
                    <a:pt x="20320" y="158750"/>
                  </a:lnTo>
                  <a:lnTo>
                    <a:pt x="3810" y="158750"/>
                  </a:lnTo>
                  <a:lnTo>
                    <a:pt x="3810" y="44450"/>
                  </a:lnTo>
                  <a:lnTo>
                    <a:pt x="20320" y="444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 368">
              <a:extLst>
                <a:ext uri="{FF2B5EF4-FFF2-40B4-BE49-F238E27FC236}">
                  <a16:creationId xmlns:a16="http://schemas.microsoft.com/office/drawing/2014/main" id="{B49E73FC-FD9F-1B5F-4BE3-E3D90D3B78DF}"/>
                </a:ext>
              </a:extLst>
            </p:cNvPr>
            <p:cNvSpPr/>
            <p:nvPr/>
          </p:nvSpPr>
          <p:spPr>
            <a:xfrm>
              <a:off x="3105150" y="3709670"/>
              <a:ext cx="78739" cy="120650"/>
            </a:xfrm>
            <a:custGeom>
              <a:avLst/>
              <a:gdLst>
                <a:gd name="connsiteX0" fmla="*/ 35560 w 78739"/>
                <a:gd name="connsiteY0" fmla="*/ 67310 h 120650"/>
                <a:gd name="connsiteX1" fmla="*/ 0 w 78739"/>
                <a:gd name="connsiteY1" fmla="*/ 31750 h 120650"/>
                <a:gd name="connsiteX2" fmla="*/ 40640 w 78739"/>
                <a:gd name="connsiteY2" fmla="*/ 0 h 120650"/>
                <a:gd name="connsiteX3" fmla="*/ 72390 w 78739"/>
                <a:gd name="connsiteY3" fmla="*/ 6350 h 120650"/>
                <a:gd name="connsiteX4" fmla="*/ 72390 w 78739"/>
                <a:gd name="connsiteY4" fmla="*/ 21590 h 120650"/>
                <a:gd name="connsiteX5" fmla="*/ 41910 w 78739"/>
                <a:gd name="connsiteY5" fmla="*/ 13970 h 120650"/>
                <a:gd name="connsiteX6" fmla="*/ 16510 w 78739"/>
                <a:gd name="connsiteY6" fmla="*/ 31750 h 120650"/>
                <a:gd name="connsiteX7" fmla="*/ 41910 w 78739"/>
                <a:gd name="connsiteY7" fmla="*/ 53340 h 120650"/>
                <a:gd name="connsiteX8" fmla="*/ 78740 w 78739"/>
                <a:gd name="connsiteY8" fmla="*/ 88900 h 120650"/>
                <a:gd name="connsiteX9" fmla="*/ 38100 w 78739"/>
                <a:gd name="connsiteY9" fmla="*/ 120650 h 120650"/>
                <a:gd name="connsiteX10" fmla="*/ 1270 w 78739"/>
                <a:gd name="connsiteY10" fmla="*/ 113030 h 120650"/>
                <a:gd name="connsiteX11" fmla="*/ 1270 w 78739"/>
                <a:gd name="connsiteY11" fmla="*/ 97790 h 120650"/>
                <a:gd name="connsiteX12" fmla="*/ 38100 w 78739"/>
                <a:gd name="connsiteY12" fmla="*/ 106680 h 120650"/>
                <a:gd name="connsiteX13" fmla="*/ 63500 w 78739"/>
                <a:gd name="connsiteY13" fmla="*/ 90170 h 120650"/>
                <a:gd name="connsiteX14" fmla="*/ 35560 w 78739"/>
                <a:gd name="connsiteY14" fmla="*/ 6858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20650">
                  <a:moveTo>
                    <a:pt x="35560" y="67310"/>
                  </a:moveTo>
                  <a:cubicBezTo>
                    <a:pt x="15240" y="60960"/>
                    <a:pt x="0" y="52070"/>
                    <a:pt x="0" y="31750"/>
                  </a:cubicBezTo>
                  <a:cubicBezTo>
                    <a:pt x="0" y="11430"/>
                    <a:pt x="16510" y="0"/>
                    <a:pt x="40640" y="0"/>
                  </a:cubicBezTo>
                  <a:cubicBezTo>
                    <a:pt x="64770" y="0"/>
                    <a:pt x="64770" y="2540"/>
                    <a:pt x="72390" y="6350"/>
                  </a:cubicBezTo>
                  <a:lnTo>
                    <a:pt x="72390" y="21590"/>
                  </a:lnTo>
                  <a:cubicBezTo>
                    <a:pt x="63500" y="16510"/>
                    <a:pt x="52070" y="13970"/>
                    <a:pt x="41910" y="13970"/>
                  </a:cubicBezTo>
                  <a:cubicBezTo>
                    <a:pt x="26670" y="13970"/>
                    <a:pt x="16510" y="20320"/>
                    <a:pt x="16510" y="31750"/>
                  </a:cubicBezTo>
                  <a:cubicBezTo>
                    <a:pt x="16510" y="43180"/>
                    <a:pt x="25400" y="46990"/>
                    <a:pt x="41910" y="53340"/>
                  </a:cubicBezTo>
                  <a:cubicBezTo>
                    <a:pt x="66040" y="60960"/>
                    <a:pt x="78740" y="69850"/>
                    <a:pt x="78740" y="88900"/>
                  </a:cubicBezTo>
                  <a:cubicBezTo>
                    <a:pt x="78740" y="107950"/>
                    <a:pt x="60960" y="120650"/>
                    <a:pt x="38100" y="120650"/>
                  </a:cubicBezTo>
                  <a:cubicBezTo>
                    <a:pt x="15240" y="120650"/>
                    <a:pt x="10160" y="118110"/>
                    <a:pt x="1270" y="113030"/>
                  </a:cubicBezTo>
                  <a:lnTo>
                    <a:pt x="1270" y="97790"/>
                  </a:lnTo>
                  <a:cubicBezTo>
                    <a:pt x="12700" y="102870"/>
                    <a:pt x="26670" y="106680"/>
                    <a:pt x="38100" y="106680"/>
                  </a:cubicBezTo>
                  <a:cubicBezTo>
                    <a:pt x="49530" y="106680"/>
                    <a:pt x="63500" y="101600"/>
                    <a:pt x="63500" y="90170"/>
                  </a:cubicBezTo>
                  <a:cubicBezTo>
                    <a:pt x="63500" y="78740"/>
                    <a:pt x="54610" y="73660"/>
                    <a:pt x="35560" y="685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 369">
              <a:extLst>
                <a:ext uri="{FF2B5EF4-FFF2-40B4-BE49-F238E27FC236}">
                  <a16:creationId xmlns:a16="http://schemas.microsoft.com/office/drawing/2014/main" id="{B6959E6E-390B-6CAF-A158-D1EB31F9122E}"/>
                </a:ext>
              </a:extLst>
            </p:cNvPr>
            <p:cNvSpPr/>
            <p:nvPr/>
          </p:nvSpPr>
          <p:spPr>
            <a:xfrm>
              <a:off x="3204210" y="3679190"/>
              <a:ext cx="74930" cy="152400"/>
            </a:xfrm>
            <a:custGeom>
              <a:avLst/>
              <a:gdLst>
                <a:gd name="connsiteX0" fmla="*/ 19050 w 74930"/>
                <a:gd name="connsiteY0" fmla="*/ 34290 h 152400"/>
                <a:gd name="connsiteX1" fmla="*/ 19050 w 74930"/>
                <a:gd name="connsiteY1" fmla="*/ 0 h 152400"/>
                <a:gd name="connsiteX2" fmla="*/ 35560 w 74930"/>
                <a:gd name="connsiteY2" fmla="*/ 0 h 152400"/>
                <a:gd name="connsiteX3" fmla="*/ 35560 w 74930"/>
                <a:gd name="connsiteY3" fmla="*/ 34290 h 152400"/>
                <a:gd name="connsiteX4" fmla="*/ 71120 w 74930"/>
                <a:gd name="connsiteY4" fmla="*/ 34290 h 152400"/>
                <a:gd name="connsiteX5" fmla="*/ 71120 w 74930"/>
                <a:gd name="connsiteY5" fmla="*/ 48260 h 152400"/>
                <a:gd name="connsiteX6" fmla="*/ 35560 w 74930"/>
                <a:gd name="connsiteY6" fmla="*/ 48260 h 152400"/>
                <a:gd name="connsiteX7" fmla="*/ 35560 w 74930"/>
                <a:gd name="connsiteY7" fmla="*/ 113030 h 152400"/>
                <a:gd name="connsiteX8" fmla="*/ 53340 w 74930"/>
                <a:gd name="connsiteY8" fmla="*/ 137160 h 152400"/>
                <a:gd name="connsiteX9" fmla="*/ 74930 w 74930"/>
                <a:gd name="connsiteY9" fmla="*/ 132080 h 152400"/>
                <a:gd name="connsiteX10" fmla="*/ 74930 w 74930"/>
                <a:gd name="connsiteY10" fmla="*/ 147320 h 152400"/>
                <a:gd name="connsiteX11" fmla="*/ 50800 w 74930"/>
                <a:gd name="connsiteY11" fmla="*/ 152400 h 152400"/>
                <a:gd name="connsiteX12" fmla="*/ 19050 w 74930"/>
                <a:gd name="connsiteY12" fmla="*/ 118110 h 152400"/>
                <a:gd name="connsiteX13" fmla="*/ 19050 w 74930"/>
                <a:gd name="connsiteY13" fmla="*/ 49530 h 152400"/>
                <a:gd name="connsiteX14" fmla="*/ 0 w 74930"/>
                <a:gd name="connsiteY14" fmla="*/ 49530 h 152400"/>
                <a:gd name="connsiteX15" fmla="*/ 0 w 74930"/>
                <a:gd name="connsiteY15" fmla="*/ 35560 h 152400"/>
                <a:gd name="connsiteX16" fmla="*/ 19050 w 74930"/>
                <a:gd name="connsiteY16" fmla="*/ 3556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930" h="152400">
                  <a:moveTo>
                    <a:pt x="19050" y="34290"/>
                  </a:moveTo>
                  <a:lnTo>
                    <a:pt x="19050" y="0"/>
                  </a:lnTo>
                  <a:lnTo>
                    <a:pt x="35560" y="0"/>
                  </a:lnTo>
                  <a:lnTo>
                    <a:pt x="35560" y="34290"/>
                  </a:lnTo>
                  <a:lnTo>
                    <a:pt x="71120" y="34290"/>
                  </a:lnTo>
                  <a:lnTo>
                    <a:pt x="71120" y="48260"/>
                  </a:lnTo>
                  <a:lnTo>
                    <a:pt x="35560" y="48260"/>
                  </a:lnTo>
                  <a:lnTo>
                    <a:pt x="35560" y="113030"/>
                  </a:lnTo>
                  <a:cubicBezTo>
                    <a:pt x="35560" y="130810"/>
                    <a:pt x="43180" y="137160"/>
                    <a:pt x="53340" y="137160"/>
                  </a:cubicBezTo>
                  <a:cubicBezTo>
                    <a:pt x="63500" y="137160"/>
                    <a:pt x="68580" y="134620"/>
                    <a:pt x="74930" y="132080"/>
                  </a:cubicBezTo>
                  <a:lnTo>
                    <a:pt x="74930" y="147320"/>
                  </a:lnTo>
                  <a:cubicBezTo>
                    <a:pt x="69850" y="149860"/>
                    <a:pt x="60960" y="152400"/>
                    <a:pt x="50800" y="152400"/>
                  </a:cubicBezTo>
                  <a:cubicBezTo>
                    <a:pt x="35560" y="152400"/>
                    <a:pt x="19050" y="144780"/>
                    <a:pt x="19050" y="118110"/>
                  </a:cubicBezTo>
                  <a:lnTo>
                    <a:pt x="19050" y="49530"/>
                  </a:lnTo>
                  <a:lnTo>
                    <a:pt x="0" y="49530"/>
                  </a:lnTo>
                  <a:lnTo>
                    <a:pt x="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7ED465AE-73F9-2390-FFDC-57525C542C3A}"/>
                </a:ext>
              </a:extLst>
            </p:cNvPr>
            <p:cNvSpPr/>
            <p:nvPr/>
          </p:nvSpPr>
          <p:spPr>
            <a:xfrm>
              <a:off x="3300729" y="3710940"/>
              <a:ext cx="92710" cy="118109"/>
            </a:xfrm>
            <a:custGeom>
              <a:avLst/>
              <a:gdLst>
                <a:gd name="connsiteX0" fmla="*/ 6350 w 92710"/>
                <a:gd name="connsiteY0" fmla="*/ 8890 h 118109"/>
                <a:gd name="connsiteX1" fmla="*/ 45720 w 92710"/>
                <a:gd name="connsiteY1" fmla="*/ 0 h 118109"/>
                <a:gd name="connsiteX2" fmla="*/ 92710 w 92710"/>
                <a:gd name="connsiteY2" fmla="*/ 43180 h 118109"/>
                <a:gd name="connsiteX3" fmla="*/ 92710 w 92710"/>
                <a:gd name="connsiteY3" fmla="*/ 116840 h 118109"/>
                <a:gd name="connsiteX4" fmla="*/ 77470 w 92710"/>
                <a:gd name="connsiteY4" fmla="*/ 116840 h 118109"/>
                <a:gd name="connsiteX5" fmla="*/ 77470 w 92710"/>
                <a:gd name="connsiteY5" fmla="*/ 101600 h 118109"/>
                <a:gd name="connsiteX6" fmla="*/ 77470 w 92710"/>
                <a:gd name="connsiteY6" fmla="*/ 91440 h 118109"/>
                <a:gd name="connsiteX7" fmla="*/ 77470 w 92710"/>
                <a:gd name="connsiteY7" fmla="*/ 91440 h 118109"/>
                <a:gd name="connsiteX8" fmla="*/ 35560 w 92710"/>
                <a:gd name="connsiteY8" fmla="*/ 118110 h 118109"/>
                <a:gd name="connsiteX9" fmla="*/ 0 w 92710"/>
                <a:gd name="connsiteY9" fmla="*/ 85090 h 118109"/>
                <a:gd name="connsiteX10" fmla="*/ 76200 w 92710"/>
                <a:gd name="connsiteY10" fmla="*/ 49530 h 118109"/>
                <a:gd name="connsiteX11" fmla="*/ 76200 w 92710"/>
                <a:gd name="connsiteY11" fmla="*/ 41910 h 118109"/>
                <a:gd name="connsiteX12" fmla="*/ 44450 w 92710"/>
                <a:gd name="connsiteY12" fmla="*/ 12700 h 118109"/>
                <a:gd name="connsiteX13" fmla="*/ 6350 w 92710"/>
                <a:gd name="connsiteY13" fmla="*/ 22860 h 118109"/>
                <a:gd name="connsiteX14" fmla="*/ 6350 w 92710"/>
                <a:gd name="connsiteY14" fmla="*/ 6350 h 118109"/>
                <a:gd name="connsiteX15" fmla="*/ 74930 w 92710"/>
                <a:gd name="connsiteY15" fmla="*/ 63500 h 118109"/>
                <a:gd name="connsiteX16" fmla="*/ 15240 w 92710"/>
                <a:gd name="connsiteY16" fmla="*/ 86360 h 118109"/>
                <a:gd name="connsiteX17" fmla="*/ 36830 w 92710"/>
                <a:gd name="connsiteY17" fmla="*/ 105410 h 118109"/>
                <a:gd name="connsiteX18" fmla="*/ 74930 w 92710"/>
                <a:gd name="connsiteY18" fmla="*/ 6350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2710" h="118109">
                  <a:moveTo>
                    <a:pt x="6350" y="8890"/>
                  </a:moveTo>
                  <a:cubicBezTo>
                    <a:pt x="12700" y="5080"/>
                    <a:pt x="27940" y="0"/>
                    <a:pt x="45720" y="0"/>
                  </a:cubicBezTo>
                  <a:cubicBezTo>
                    <a:pt x="77470" y="0"/>
                    <a:pt x="92710" y="15240"/>
                    <a:pt x="92710" y="43180"/>
                  </a:cubicBezTo>
                  <a:lnTo>
                    <a:pt x="92710" y="116840"/>
                  </a:lnTo>
                  <a:lnTo>
                    <a:pt x="77470" y="116840"/>
                  </a:lnTo>
                  <a:lnTo>
                    <a:pt x="77470" y="101600"/>
                  </a:lnTo>
                  <a:cubicBezTo>
                    <a:pt x="77470" y="95250"/>
                    <a:pt x="77470" y="91440"/>
                    <a:pt x="77470" y="91440"/>
                  </a:cubicBezTo>
                  <a:lnTo>
                    <a:pt x="77470" y="91440"/>
                  </a:lnTo>
                  <a:cubicBezTo>
                    <a:pt x="77470" y="93980"/>
                    <a:pt x="63500" y="118110"/>
                    <a:pt x="35560" y="118110"/>
                  </a:cubicBezTo>
                  <a:cubicBezTo>
                    <a:pt x="7620" y="118110"/>
                    <a:pt x="0" y="105410"/>
                    <a:pt x="0" y="85090"/>
                  </a:cubicBezTo>
                  <a:cubicBezTo>
                    <a:pt x="0" y="57150"/>
                    <a:pt x="29210" y="43180"/>
                    <a:pt x="76200" y="49530"/>
                  </a:cubicBezTo>
                  <a:lnTo>
                    <a:pt x="76200" y="41910"/>
                  </a:lnTo>
                  <a:cubicBezTo>
                    <a:pt x="76200" y="20320"/>
                    <a:pt x="63500" y="12700"/>
                    <a:pt x="44450" y="12700"/>
                  </a:cubicBezTo>
                  <a:cubicBezTo>
                    <a:pt x="25400" y="12700"/>
                    <a:pt x="13970" y="17780"/>
                    <a:pt x="6350" y="22860"/>
                  </a:cubicBezTo>
                  <a:lnTo>
                    <a:pt x="6350" y="6350"/>
                  </a:lnTo>
                  <a:close/>
                  <a:moveTo>
                    <a:pt x="74930" y="63500"/>
                  </a:moveTo>
                  <a:cubicBezTo>
                    <a:pt x="35560" y="57150"/>
                    <a:pt x="15240" y="67310"/>
                    <a:pt x="15240" y="86360"/>
                  </a:cubicBezTo>
                  <a:cubicBezTo>
                    <a:pt x="15240" y="105410"/>
                    <a:pt x="22860" y="105410"/>
                    <a:pt x="36830" y="105410"/>
                  </a:cubicBezTo>
                  <a:cubicBezTo>
                    <a:pt x="58420" y="105410"/>
                    <a:pt x="74930" y="83820"/>
                    <a:pt x="74930" y="635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FF47EBBF-D76B-339A-D38D-1D81DC2E2754}"/>
                </a:ext>
              </a:extLst>
            </p:cNvPr>
            <p:cNvSpPr/>
            <p:nvPr/>
          </p:nvSpPr>
          <p:spPr>
            <a:xfrm>
              <a:off x="3434079" y="3710940"/>
              <a:ext cx="99060" cy="116839"/>
            </a:xfrm>
            <a:custGeom>
              <a:avLst/>
              <a:gdLst>
                <a:gd name="connsiteX0" fmla="*/ 15240 w 99060"/>
                <a:gd name="connsiteY0" fmla="*/ 2540 h 116839"/>
                <a:gd name="connsiteX1" fmla="*/ 15240 w 99060"/>
                <a:gd name="connsiteY1" fmla="*/ 20320 h 116839"/>
                <a:gd name="connsiteX2" fmla="*/ 15240 w 99060"/>
                <a:gd name="connsiteY2" fmla="*/ 29210 h 116839"/>
                <a:gd name="connsiteX3" fmla="*/ 15240 w 99060"/>
                <a:gd name="connsiteY3" fmla="*/ 29210 h 116839"/>
                <a:gd name="connsiteX4" fmla="*/ 60960 w 99060"/>
                <a:gd name="connsiteY4" fmla="*/ 0 h 116839"/>
                <a:gd name="connsiteX5" fmla="*/ 99060 w 99060"/>
                <a:gd name="connsiteY5" fmla="*/ 44450 h 116839"/>
                <a:gd name="connsiteX6" fmla="*/ 99060 w 99060"/>
                <a:gd name="connsiteY6" fmla="*/ 116840 h 116839"/>
                <a:gd name="connsiteX7" fmla="*/ 82550 w 99060"/>
                <a:gd name="connsiteY7" fmla="*/ 116840 h 116839"/>
                <a:gd name="connsiteX8" fmla="*/ 82550 w 99060"/>
                <a:gd name="connsiteY8" fmla="*/ 48260 h 116839"/>
                <a:gd name="connsiteX9" fmla="*/ 58420 w 99060"/>
                <a:gd name="connsiteY9" fmla="*/ 15240 h 116839"/>
                <a:gd name="connsiteX10" fmla="*/ 16510 w 99060"/>
                <a:gd name="connsiteY10" fmla="*/ 60960 h 116839"/>
                <a:gd name="connsiteX11" fmla="*/ 16510 w 99060"/>
                <a:gd name="connsiteY11" fmla="*/ 116840 h 116839"/>
                <a:gd name="connsiteX12" fmla="*/ 0 w 99060"/>
                <a:gd name="connsiteY12" fmla="*/ 116840 h 116839"/>
                <a:gd name="connsiteX13" fmla="*/ 0 w 99060"/>
                <a:gd name="connsiteY13" fmla="*/ 2540 h 116839"/>
                <a:gd name="connsiteX14" fmla="*/ 16510 w 99060"/>
                <a:gd name="connsiteY14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9060" h="116839">
                  <a:moveTo>
                    <a:pt x="15240" y="2540"/>
                  </a:moveTo>
                  <a:lnTo>
                    <a:pt x="15240" y="20320"/>
                  </a:lnTo>
                  <a:cubicBezTo>
                    <a:pt x="15240" y="25400"/>
                    <a:pt x="15240" y="29210"/>
                    <a:pt x="15240" y="29210"/>
                  </a:cubicBezTo>
                  <a:lnTo>
                    <a:pt x="15240" y="29210"/>
                  </a:lnTo>
                  <a:cubicBezTo>
                    <a:pt x="19050" y="19050"/>
                    <a:pt x="34290" y="0"/>
                    <a:pt x="60960" y="0"/>
                  </a:cubicBezTo>
                  <a:cubicBezTo>
                    <a:pt x="87630" y="0"/>
                    <a:pt x="99060" y="17780"/>
                    <a:pt x="99060" y="44450"/>
                  </a:cubicBezTo>
                  <a:lnTo>
                    <a:pt x="99060" y="116840"/>
                  </a:lnTo>
                  <a:lnTo>
                    <a:pt x="82550" y="116840"/>
                  </a:lnTo>
                  <a:lnTo>
                    <a:pt x="82550" y="48260"/>
                  </a:lnTo>
                  <a:cubicBezTo>
                    <a:pt x="82550" y="30480"/>
                    <a:pt x="80010" y="15240"/>
                    <a:pt x="58420" y="15240"/>
                  </a:cubicBezTo>
                  <a:cubicBezTo>
                    <a:pt x="36830" y="15240"/>
                    <a:pt x="16510" y="34290"/>
                    <a:pt x="16510" y="60960"/>
                  </a:cubicBezTo>
                  <a:lnTo>
                    <a:pt x="1651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1651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54A6C4F2-84EE-E237-9A41-948E8E5E42C0}"/>
                </a:ext>
              </a:extLst>
            </p:cNvPr>
            <p:cNvSpPr/>
            <p:nvPr/>
          </p:nvSpPr>
          <p:spPr>
            <a:xfrm>
              <a:off x="3557270" y="3679190"/>
              <a:ext cx="74929" cy="152400"/>
            </a:xfrm>
            <a:custGeom>
              <a:avLst/>
              <a:gdLst>
                <a:gd name="connsiteX0" fmla="*/ 19050 w 74929"/>
                <a:gd name="connsiteY0" fmla="*/ 34290 h 152400"/>
                <a:gd name="connsiteX1" fmla="*/ 19050 w 74929"/>
                <a:gd name="connsiteY1" fmla="*/ 0 h 152400"/>
                <a:gd name="connsiteX2" fmla="*/ 35560 w 74929"/>
                <a:gd name="connsiteY2" fmla="*/ 0 h 152400"/>
                <a:gd name="connsiteX3" fmla="*/ 35560 w 74929"/>
                <a:gd name="connsiteY3" fmla="*/ 34290 h 152400"/>
                <a:gd name="connsiteX4" fmla="*/ 71120 w 74929"/>
                <a:gd name="connsiteY4" fmla="*/ 34290 h 152400"/>
                <a:gd name="connsiteX5" fmla="*/ 71120 w 74929"/>
                <a:gd name="connsiteY5" fmla="*/ 48260 h 152400"/>
                <a:gd name="connsiteX6" fmla="*/ 35560 w 74929"/>
                <a:gd name="connsiteY6" fmla="*/ 48260 h 152400"/>
                <a:gd name="connsiteX7" fmla="*/ 35560 w 74929"/>
                <a:gd name="connsiteY7" fmla="*/ 113030 h 152400"/>
                <a:gd name="connsiteX8" fmla="*/ 53340 w 74929"/>
                <a:gd name="connsiteY8" fmla="*/ 137160 h 152400"/>
                <a:gd name="connsiteX9" fmla="*/ 74930 w 74929"/>
                <a:gd name="connsiteY9" fmla="*/ 132080 h 152400"/>
                <a:gd name="connsiteX10" fmla="*/ 74930 w 74929"/>
                <a:gd name="connsiteY10" fmla="*/ 147320 h 152400"/>
                <a:gd name="connsiteX11" fmla="*/ 50800 w 74929"/>
                <a:gd name="connsiteY11" fmla="*/ 152400 h 152400"/>
                <a:gd name="connsiteX12" fmla="*/ 19050 w 74929"/>
                <a:gd name="connsiteY12" fmla="*/ 118110 h 152400"/>
                <a:gd name="connsiteX13" fmla="*/ 19050 w 74929"/>
                <a:gd name="connsiteY13" fmla="*/ 49530 h 152400"/>
                <a:gd name="connsiteX14" fmla="*/ 0 w 74929"/>
                <a:gd name="connsiteY14" fmla="*/ 49530 h 152400"/>
                <a:gd name="connsiteX15" fmla="*/ 0 w 74929"/>
                <a:gd name="connsiteY15" fmla="*/ 35560 h 152400"/>
                <a:gd name="connsiteX16" fmla="*/ 19050 w 74929"/>
                <a:gd name="connsiteY16" fmla="*/ 3556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929" h="152400">
                  <a:moveTo>
                    <a:pt x="19050" y="34290"/>
                  </a:moveTo>
                  <a:lnTo>
                    <a:pt x="19050" y="0"/>
                  </a:lnTo>
                  <a:lnTo>
                    <a:pt x="35560" y="0"/>
                  </a:lnTo>
                  <a:lnTo>
                    <a:pt x="35560" y="34290"/>
                  </a:lnTo>
                  <a:lnTo>
                    <a:pt x="71120" y="34290"/>
                  </a:lnTo>
                  <a:lnTo>
                    <a:pt x="71120" y="48260"/>
                  </a:lnTo>
                  <a:lnTo>
                    <a:pt x="35560" y="48260"/>
                  </a:lnTo>
                  <a:lnTo>
                    <a:pt x="35560" y="113030"/>
                  </a:lnTo>
                  <a:cubicBezTo>
                    <a:pt x="35560" y="130810"/>
                    <a:pt x="43180" y="137160"/>
                    <a:pt x="53340" y="137160"/>
                  </a:cubicBezTo>
                  <a:cubicBezTo>
                    <a:pt x="63500" y="137160"/>
                    <a:pt x="68580" y="134620"/>
                    <a:pt x="74930" y="132080"/>
                  </a:cubicBezTo>
                  <a:lnTo>
                    <a:pt x="74930" y="147320"/>
                  </a:lnTo>
                  <a:cubicBezTo>
                    <a:pt x="69850" y="149860"/>
                    <a:pt x="60960" y="152400"/>
                    <a:pt x="50800" y="152400"/>
                  </a:cubicBezTo>
                  <a:cubicBezTo>
                    <a:pt x="35560" y="152400"/>
                    <a:pt x="19050" y="144780"/>
                    <a:pt x="19050" y="118110"/>
                  </a:cubicBezTo>
                  <a:lnTo>
                    <a:pt x="19050" y="49530"/>
                  </a:lnTo>
                  <a:lnTo>
                    <a:pt x="0" y="49530"/>
                  </a:lnTo>
                  <a:lnTo>
                    <a:pt x="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 373">
              <a:extLst>
                <a:ext uri="{FF2B5EF4-FFF2-40B4-BE49-F238E27FC236}">
                  <a16:creationId xmlns:a16="http://schemas.microsoft.com/office/drawing/2014/main" id="{89D4E2CF-4918-DB48-AC7B-FB90742BC9BE}"/>
                </a:ext>
              </a:extLst>
            </p:cNvPr>
            <p:cNvSpPr/>
            <p:nvPr/>
          </p:nvSpPr>
          <p:spPr>
            <a:xfrm>
              <a:off x="3718559" y="3662679"/>
              <a:ext cx="133350" cy="165100"/>
            </a:xfrm>
            <a:custGeom>
              <a:avLst/>
              <a:gdLst>
                <a:gd name="connsiteX0" fmla="*/ 1270 w 133350"/>
                <a:gd name="connsiteY0" fmla="*/ 165100 h 165100"/>
                <a:gd name="connsiteX1" fmla="*/ 1270 w 133350"/>
                <a:gd name="connsiteY1" fmla="*/ 0 h 165100"/>
                <a:gd name="connsiteX2" fmla="*/ 46990 w 133350"/>
                <a:gd name="connsiteY2" fmla="*/ 0 h 165100"/>
                <a:gd name="connsiteX3" fmla="*/ 133350 w 133350"/>
                <a:gd name="connsiteY3" fmla="*/ 82550 h 165100"/>
                <a:gd name="connsiteX4" fmla="*/ 46990 w 133350"/>
                <a:gd name="connsiteY4" fmla="*/ 165100 h 165100"/>
                <a:gd name="connsiteX5" fmla="*/ 0 w 133350"/>
                <a:gd name="connsiteY5" fmla="*/ 165100 h 165100"/>
                <a:gd name="connsiteX6" fmla="*/ 17780 w 133350"/>
                <a:gd name="connsiteY6" fmla="*/ 15240 h 165100"/>
                <a:gd name="connsiteX7" fmla="*/ 17780 w 133350"/>
                <a:gd name="connsiteY7" fmla="*/ 151130 h 165100"/>
                <a:gd name="connsiteX8" fmla="*/ 46990 w 133350"/>
                <a:gd name="connsiteY8" fmla="*/ 151130 h 165100"/>
                <a:gd name="connsiteX9" fmla="*/ 115570 w 133350"/>
                <a:gd name="connsiteY9" fmla="*/ 83820 h 165100"/>
                <a:gd name="connsiteX10" fmla="*/ 45720 w 133350"/>
                <a:gd name="connsiteY10" fmla="*/ 16510 h 165100"/>
                <a:gd name="connsiteX11" fmla="*/ 17780 w 133350"/>
                <a:gd name="connsiteY11" fmla="*/ 1651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3350" h="165100">
                  <a:moveTo>
                    <a:pt x="1270" y="165100"/>
                  </a:moveTo>
                  <a:lnTo>
                    <a:pt x="1270" y="0"/>
                  </a:lnTo>
                  <a:lnTo>
                    <a:pt x="46990" y="0"/>
                  </a:lnTo>
                  <a:cubicBezTo>
                    <a:pt x="96520" y="0"/>
                    <a:pt x="133350" y="31750"/>
                    <a:pt x="133350" y="82550"/>
                  </a:cubicBezTo>
                  <a:cubicBezTo>
                    <a:pt x="133350" y="133350"/>
                    <a:pt x="96520" y="165100"/>
                    <a:pt x="46990" y="165100"/>
                  </a:cubicBezTo>
                  <a:lnTo>
                    <a:pt x="0" y="165100"/>
                  </a:lnTo>
                  <a:close/>
                  <a:moveTo>
                    <a:pt x="17780" y="15240"/>
                  </a:moveTo>
                  <a:lnTo>
                    <a:pt x="17780" y="151130"/>
                  </a:lnTo>
                  <a:lnTo>
                    <a:pt x="46990" y="151130"/>
                  </a:lnTo>
                  <a:cubicBezTo>
                    <a:pt x="85090" y="151130"/>
                    <a:pt x="115570" y="124460"/>
                    <a:pt x="115570" y="83820"/>
                  </a:cubicBezTo>
                  <a:cubicBezTo>
                    <a:pt x="115570" y="43180"/>
                    <a:pt x="86360" y="16510"/>
                    <a:pt x="45720" y="16510"/>
                  </a:cubicBezTo>
                  <a:lnTo>
                    <a:pt x="17780" y="165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 374">
              <a:extLst>
                <a:ext uri="{FF2B5EF4-FFF2-40B4-BE49-F238E27FC236}">
                  <a16:creationId xmlns:a16="http://schemas.microsoft.com/office/drawing/2014/main" id="{956DA112-0005-BE4C-F6AC-43F25D84E4FA}"/>
                </a:ext>
              </a:extLst>
            </p:cNvPr>
            <p:cNvSpPr/>
            <p:nvPr/>
          </p:nvSpPr>
          <p:spPr>
            <a:xfrm>
              <a:off x="3881120" y="3669029"/>
              <a:ext cx="22859" cy="158750"/>
            </a:xfrm>
            <a:custGeom>
              <a:avLst/>
              <a:gdLst>
                <a:gd name="connsiteX0" fmla="*/ 11430 w 22859"/>
                <a:gd name="connsiteY0" fmla="*/ 0 h 158750"/>
                <a:gd name="connsiteX1" fmla="*/ 22860 w 22859"/>
                <a:gd name="connsiteY1" fmla="*/ 11430 h 158750"/>
                <a:gd name="connsiteX2" fmla="*/ 11430 w 22859"/>
                <a:gd name="connsiteY2" fmla="*/ 22860 h 158750"/>
                <a:gd name="connsiteX3" fmla="*/ 0 w 22859"/>
                <a:gd name="connsiteY3" fmla="*/ 11430 h 158750"/>
                <a:gd name="connsiteX4" fmla="*/ 11430 w 22859"/>
                <a:gd name="connsiteY4" fmla="*/ 0 h 158750"/>
                <a:gd name="connsiteX5" fmla="*/ 20320 w 22859"/>
                <a:gd name="connsiteY5" fmla="*/ 44450 h 158750"/>
                <a:gd name="connsiteX6" fmla="*/ 20320 w 22859"/>
                <a:gd name="connsiteY6" fmla="*/ 158750 h 158750"/>
                <a:gd name="connsiteX7" fmla="*/ 3810 w 22859"/>
                <a:gd name="connsiteY7" fmla="*/ 158750 h 158750"/>
                <a:gd name="connsiteX8" fmla="*/ 3810 w 22859"/>
                <a:gd name="connsiteY8" fmla="*/ 44450 h 158750"/>
                <a:gd name="connsiteX9" fmla="*/ 20320 w 22859"/>
                <a:gd name="connsiteY9" fmla="*/ 44450 h 15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59" h="158750">
                  <a:moveTo>
                    <a:pt x="11430" y="0"/>
                  </a:moveTo>
                  <a:cubicBezTo>
                    <a:pt x="17780" y="0"/>
                    <a:pt x="22860" y="5080"/>
                    <a:pt x="22860" y="11430"/>
                  </a:cubicBezTo>
                  <a:cubicBezTo>
                    <a:pt x="22860" y="17780"/>
                    <a:pt x="17780" y="22860"/>
                    <a:pt x="11430" y="22860"/>
                  </a:cubicBezTo>
                  <a:cubicBezTo>
                    <a:pt x="5080" y="22860"/>
                    <a:pt x="0" y="17780"/>
                    <a:pt x="0" y="11430"/>
                  </a:cubicBezTo>
                  <a:cubicBezTo>
                    <a:pt x="0" y="5080"/>
                    <a:pt x="3810" y="0"/>
                    <a:pt x="11430" y="0"/>
                  </a:cubicBezTo>
                  <a:close/>
                  <a:moveTo>
                    <a:pt x="20320" y="44450"/>
                  </a:moveTo>
                  <a:lnTo>
                    <a:pt x="20320" y="158750"/>
                  </a:lnTo>
                  <a:lnTo>
                    <a:pt x="3810" y="158750"/>
                  </a:lnTo>
                  <a:lnTo>
                    <a:pt x="3810" y="44450"/>
                  </a:lnTo>
                  <a:lnTo>
                    <a:pt x="20320" y="444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 375">
              <a:extLst>
                <a:ext uri="{FF2B5EF4-FFF2-40B4-BE49-F238E27FC236}">
                  <a16:creationId xmlns:a16="http://schemas.microsoft.com/office/drawing/2014/main" id="{14ACF65A-42E8-B9C9-5593-5D69458A7F8D}"/>
                </a:ext>
              </a:extLst>
            </p:cNvPr>
            <p:cNvSpPr/>
            <p:nvPr/>
          </p:nvSpPr>
          <p:spPr>
            <a:xfrm>
              <a:off x="3944620" y="3710940"/>
              <a:ext cx="61512" cy="118109"/>
            </a:xfrm>
            <a:custGeom>
              <a:avLst/>
              <a:gdLst>
                <a:gd name="connsiteX0" fmla="*/ 0 w 61512"/>
                <a:gd name="connsiteY0" fmla="*/ 2540 h 118109"/>
                <a:gd name="connsiteX1" fmla="*/ 16510 w 61512"/>
                <a:gd name="connsiteY1" fmla="*/ 2540 h 118109"/>
                <a:gd name="connsiteX2" fmla="*/ 16510 w 61512"/>
                <a:gd name="connsiteY2" fmla="*/ 20320 h 118109"/>
                <a:gd name="connsiteX3" fmla="*/ 16510 w 61512"/>
                <a:gd name="connsiteY3" fmla="*/ 29210 h 118109"/>
                <a:gd name="connsiteX4" fmla="*/ 16510 w 61512"/>
                <a:gd name="connsiteY4" fmla="*/ 29210 h 118109"/>
                <a:gd name="connsiteX5" fmla="*/ 52070 w 61512"/>
                <a:gd name="connsiteY5" fmla="*/ 0 h 118109"/>
                <a:gd name="connsiteX6" fmla="*/ 58420 w 61512"/>
                <a:gd name="connsiteY6" fmla="*/ 0 h 118109"/>
                <a:gd name="connsiteX7" fmla="*/ 58420 w 61512"/>
                <a:gd name="connsiteY7" fmla="*/ 16510 h 118109"/>
                <a:gd name="connsiteX8" fmla="*/ 52070 w 61512"/>
                <a:gd name="connsiteY8" fmla="*/ 16510 h 118109"/>
                <a:gd name="connsiteX9" fmla="*/ 16510 w 61512"/>
                <a:gd name="connsiteY9" fmla="*/ 67310 h 118109"/>
                <a:gd name="connsiteX10" fmla="*/ 16510 w 61512"/>
                <a:gd name="connsiteY10" fmla="*/ 118110 h 118109"/>
                <a:gd name="connsiteX11" fmla="*/ 0 w 61512"/>
                <a:gd name="connsiteY11" fmla="*/ 118110 h 118109"/>
                <a:gd name="connsiteX12" fmla="*/ 0 w 61512"/>
                <a:gd name="connsiteY12" fmla="*/ 381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512" h="118109">
                  <a:moveTo>
                    <a:pt x="0" y="2540"/>
                  </a:moveTo>
                  <a:lnTo>
                    <a:pt x="16510" y="2540"/>
                  </a:lnTo>
                  <a:lnTo>
                    <a:pt x="16510" y="20320"/>
                  </a:lnTo>
                  <a:cubicBezTo>
                    <a:pt x="16510" y="25400"/>
                    <a:pt x="16510" y="27940"/>
                    <a:pt x="16510" y="29210"/>
                  </a:cubicBezTo>
                  <a:lnTo>
                    <a:pt x="16510" y="29210"/>
                  </a:lnTo>
                  <a:cubicBezTo>
                    <a:pt x="22860" y="12700"/>
                    <a:pt x="35560" y="0"/>
                    <a:pt x="52070" y="0"/>
                  </a:cubicBezTo>
                  <a:cubicBezTo>
                    <a:pt x="68580" y="0"/>
                    <a:pt x="58420" y="0"/>
                    <a:pt x="58420" y="0"/>
                  </a:cubicBezTo>
                  <a:lnTo>
                    <a:pt x="58420" y="16510"/>
                  </a:lnTo>
                  <a:cubicBezTo>
                    <a:pt x="58420" y="16510"/>
                    <a:pt x="55880" y="16510"/>
                    <a:pt x="52070" y="16510"/>
                  </a:cubicBezTo>
                  <a:cubicBezTo>
                    <a:pt x="27940" y="16510"/>
                    <a:pt x="16510" y="44450"/>
                    <a:pt x="16510" y="67310"/>
                  </a:cubicBezTo>
                  <a:lnTo>
                    <a:pt x="16510" y="118110"/>
                  </a:lnTo>
                  <a:lnTo>
                    <a:pt x="0" y="1181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 376">
              <a:extLst>
                <a:ext uri="{FF2B5EF4-FFF2-40B4-BE49-F238E27FC236}">
                  <a16:creationId xmlns:a16="http://schemas.microsoft.com/office/drawing/2014/main" id="{7C5B0E5B-B3EB-C929-CB25-E489E198807E}"/>
                </a:ext>
              </a:extLst>
            </p:cNvPr>
            <p:cNvSpPr/>
            <p:nvPr/>
          </p:nvSpPr>
          <p:spPr>
            <a:xfrm>
              <a:off x="4019550" y="3710940"/>
              <a:ext cx="107950" cy="119379"/>
            </a:xfrm>
            <a:custGeom>
              <a:avLst/>
              <a:gdLst>
                <a:gd name="connsiteX0" fmla="*/ 107950 w 107950"/>
                <a:gd name="connsiteY0" fmla="*/ 53340 h 119379"/>
                <a:gd name="connsiteX1" fmla="*/ 107950 w 107950"/>
                <a:gd name="connsiteY1" fmla="*/ 62230 h 119379"/>
                <a:gd name="connsiteX2" fmla="*/ 19050 w 107950"/>
                <a:gd name="connsiteY2" fmla="*/ 62230 h 119379"/>
                <a:gd name="connsiteX3" fmla="*/ 60960 w 107950"/>
                <a:gd name="connsiteY3" fmla="*/ 104140 h 119379"/>
                <a:gd name="connsiteX4" fmla="*/ 102870 w 107950"/>
                <a:gd name="connsiteY4" fmla="*/ 92710 h 119379"/>
                <a:gd name="connsiteX5" fmla="*/ 102870 w 107950"/>
                <a:gd name="connsiteY5" fmla="*/ 109220 h 119379"/>
                <a:gd name="connsiteX6" fmla="*/ 5969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6680 w 107950"/>
                <a:gd name="connsiteY9" fmla="*/ 53340 h 119379"/>
                <a:gd name="connsiteX10" fmla="*/ 57150 w 107950"/>
                <a:gd name="connsiteY10" fmla="*/ 13970 h 119379"/>
                <a:gd name="connsiteX11" fmla="*/ 20320 w 107950"/>
                <a:gd name="connsiteY11" fmla="*/ 49530 h 119379"/>
                <a:gd name="connsiteX12" fmla="*/ 91440 w 107950"/>
                <a:gd name="connsiteY12" fmla="*/ 49530 h 119379"/>
                <a:gd name="connsiteX13" fmla="*/ 57150 w 107950"/>
                <a:gd name="connsiteY13" fmla="*/ 139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3340"/>
                  </a:moveTo>
                  <a:cubicBezTo>
                    <a:pt x="107950" y="57150"/>
                    <a:pt x="107950" y="60960"/>
                    <a:pt x="107950" y="62230"/>
                  </a:cubicBezTo>
                  <a:lnTo>
                    <a:pt x="19050" y="62230"/>
                  </a:lnTo>
                  <a:cubicBezTo>
                    <a:pt x="19050" y="87630"/>
                    <a:pt x="36830" y="104140"/>
                    <a:pt x="60960" y="104140"/>
                  </a:cubicBezTo>
                  <a:cubicBezTo>
                    <a:pt x="85090" y="104140"/>
                    <a:pt x="92710" y="100330"/>
                    <a:pt x="102870" y="92710"/>
                  </a:cubicBezTo>
                  <a:lnTo>
                    <a:pt x="102870" y="109220"/>
                  </a:lnTo>
                  <a:cubicBezTo>
                    <a:pt x="92710" y="115570"/>
                    <a:pt x="77470" y="119380"/>
                    <a:pt x="59690" y="119380"/>
                  </a:cubicBezTo>
                  <a:cubicBezTo>
                    <a:pt x="2413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6680" y="25400"/>
                    <a:pt x="106680" y="53340"/>
                  </a:cubicBezTo>
                  <a:close/>
                  <a:moveTo>
                    <a:pt x="57150" y="13970"/>
                  </a:moveTo>
                  <a:cubicBezTo>
                    <a:pt x="35560" y="13970"/>
                    <a:pt x="21590" y="31750"/>
                    <a:pt x="20320" y="49530"/>
                  </a:cubicBezTo>
                  <a:lnTo>
                    <a:pt x="91440" y="49530"/>
                  </a:lnTo>
                  <a:cubicBezTo>
                    <a:pt x="91440" y="31750"/>
                    <a:pt x="80010" y="13970"/>
                    <a:pt x="571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 377">
              <a:extLst>
                <a:ext uri="{FF2B5EF4-FFF2-40B4-BE49-F238E27FC236}">
                  <a16:creationId xmlns:a16="http://schemas.microsoft.com/office/drawing/2014/main" id="{7FC75C5B-C218-40E2-6D8F-5841050C91C0}"/>
                </a:ext>
              </a:extLst>
            </p:cNvPr>
            <p:cNvSpPr/>
            <p:nvPr/>
          </p:nvSpPr>
          <p:spPr>
            <a:xfrm>
              <a:off x="4155440" y="3710940"/>
              <a:ext cx="95250" cy="119379"/>
            </a:xfrm>
            <a:custGeom>
              <a:avLst/>
              <a:gdLst>
                <a:gd name="connsiteX0" fmla="*/ 59690 w 95250"/>
                <a:gd name="connsiteY0" fmla="*/ 104140 h 119379"/>
                <a:gd name="connsiteX1" fmla="*/ 95250 w 95250"/>
                <a:gd name="connsiteY1" fmla="*/ 93980 h 119379"/>
                <a:gd name="connsiteX2" fmla="*/ 95250 w 95250"/>
                <a:gd name="connsiteY2" fmla="*/ 110490 h 119379"/>
                <a:gd name="connsiteX3" fmla="*/ 58420 w 95250"/>
                <a:gd name="connsiteY3" fmla="*/ 119380 h 119379"/>
                <a:gd name="connsiteX4" fmla="*/ 0 w 95250"/>
                <a:gd name="connsiteY4" fmla="*/ 59690 h 119379"/>
                <a:gd name="connsiteX5" fmla="*/ 58420 w 95250"/>
                <a:gd name="connsiteY5" fmla="*/ 0 h 119379"/>
                <a:gd name="connsiteX6" fmla="*/ 93980 w 95250"/>
                <a:gd name="connsiteY6" fmla="*/ 8890 h 119379"/>
                <a:gd name="connsiteX7" fmla="*/ 93980 w 95250"/>
                <a:gd name="connsiteY7" fmla="*/ 25400 h 119379"/>
                <a:gd name="connsiteX8" fmla="*/ 58420 w 95250"/>
                <a:gd name="connsiteY8" fmla="*/ 15240 h 119379"/>
                <a:gd name="connsiteX9" fmla="*/ 16510 w 95250"/>
                <a:gd name="connsiteY9" fmla="*/ 59690 h 119379"/>
                <a:gd name="connsiteX10" fmla="*/ 58420 w 95250"/>
                <a:gd name="connsiteY10" fmla="*/ 10414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79">
                  <a:moveTo>
                    <a:pt x="59690" y="104140"/>
                  </a:moveTo>
                  <a:cubicBezTo>
                    <a:pt x="76200" y="104140"/>
                    <a:pt x="87630" y="99060"/>
                    <a:pt x="95250" y="93980"/>
                  </a:cubicBezTo>
                  <a:lnTo>
                    <a:pt x="95250" y="110490"/>
                  </a:lnTo>
                  <a:cubicBezTo>
                    <a:pt x="87630" y="114300"/>
                    <a:pt x="76200" y="119380"/>
                    <a:pt x="5842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8420" y="0"/>
                  </a:cubicBezTo>
                  <a:cubicBezTo>
                    <a:pt x="92710" y="0"/>
                    <a:pt x="86360" y="5080"/>
                    <a:pt x="93980" y="8890"/>
                  </a:cubicBezTo>
                  <a:lnTo>
                    <a:pt x="93980" y="25400"/>
                  </a:lnTo>
                  <a:cubicBezTo>
                    <a:pt x="85090" y="20320"/>
                    <a:pt x="74930" y="15240"/>
                    <a:pt x="58420" y="15240"/>
                  </a:cubicBezTo>
                  <a:cubicBezTo>
                    <a:pt x="34290" y="15240"/>
                    <a:pt x="16510" y="34290"/>
                    <a:pt x="16510" y="59690"/>
                  </a:cubicBezTo>
                  <a:cubicBezTo>
                    <a:pt x="16510" y="85090"/>
                    <a:pt x="34290" y="104140"/>
                    <a:pt x="58420" y="1041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 378">
              <a:extLst>
                <a:ext uri="{FF2B5EF4-FFF2-40B4-BE49-F238E27FC236}">
                  <a16:creationId xmlns:a16="http://schemas.microsoft.com/office/drawing/2014/main" id="{32305B90-9414-D696-7FED-4F02B8B0CE8D}"/>
                </a:ext>
              </a:extLst>
            </p:cNvPr>
            <p:cNvSpPr/>
            <p:nvPr/>
          </p:nvSpPr>
          <p:spPr>
            <a:xfrm>
              <a:off x="4271009" y="3679190"/>
              <a:ext cx="74930" cy="152400"/>
            </a:xfrm>
            <a:custGeom>
              <a:avLst/>
              <a:gdLst>
                <a:gd name="connsiteX0" fmla="*/ 19050 w 74930"/>
                <a:gd name="connsiteY0" fmla="*/ 34290 h 152400"/>
                <a:gd name="connsiteX1" fmla="*/ 19050 w 74930"/>
                <a:gd name="connsiteY1" fmla="*/ 0 h 152400"/>
                <a:gd name="connsiteX2" fmla="*/ 35560 w 74930"/>
                <a:gd name="connsiteY2" fmla="*/ 0 h 152400"/>
                <a:gd name="connsiteX3" fmla="*/ 35560 w 74930"/>
                <a:gd name="connsiteY3" fmla="*/ 34290 h 152400"/>
                <a:gd name="connsiteX4" fmla="*/ 71120 w 74930"/>
                <a:gd name="connsiteY4" fmla="*/ 34290 h 152400"/>
                <a:gd name="connsiteX5" fmla="*/ 71120 w 74930"/>
                <a:gd name="connsiteY5" fmla="*/ 48260 h 152400"/>
                <a:gd name="connsiteX6" fmla="*/ 35560 w 74930"/>
                <a:gd name="connsiteY6" fmla="*/ 48260 h 152400"/>
                <a:gd name="connsiteX7" fmla="*/ 35560 w 74930"/>
                <a:gd name="connsiteY7" fmla="*/ 113030 h 152400"/>
                <a:gd name="connsiteX8" fmla="*/ 53340 w 74930"/>
                <a:gd name="connsiteY8" fmla="*/ 137160 h 152400"/>
                <a:gd name="connsiteX9" fmla="*/ 74930 w 74930"/>
                <a:gd name="connsiteY9" fmla="*/ 132080 h 152400"/>
                <a:gd name="connsiteX10" fmla="*/ 74930 w 74930"/>
                <a:gd name="connsiteY10" fmla="*/ 147320 h 152400"/>
                <a:gd name="connsiteX11" fmla="*/ 50800 w 74930"/>
                <a:gd name="connsiteY11" fmla="*/ 152400 h 152400"/>
                <a:gd name="connsiteX12" fmla="*/ 19050 w 74930"/>
                <a:gd name="connsiteY12" fmla="*/ 118110 h 152400"/>
                <a:gd name="connsiteX13" fmla="*/ 19050 w 74930"/>
                <a:gd name="connsiteY13" fmla="*/ 49530 h 152400"/>
                <a:gd name="connsiteX14" fmla="*/ 0 w 74930"/>
                <a:gd name="connsiteY14" fmla="*/ 49530 h 152400"/>
                <a:gd name="connsiteX15" fmla="*/ 0 w 74930"/>
                <a:gd name="connsiteY15" fmla="*/ 35560 h 152400"/>
                <a:gd name="connsiteX16" fmla="*/ 19050 w 74930"/>
                <a:gd name="connsiteY16" fmla="*/ 3556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930" h="152400">
                  <a:moveTo>
                    <a:pt x="19050" y="34290"/>
                  </a:moveTo>
                  <a:lnTo>
                    <a:pt x="19050" y="0"/>
                  </a:lnTo>
                  <a:lnTo>
                    <a:pt x="35560" y="0"/>
                  </a:lnTo>
                  <a:lnTo>
                    <a:pt x="35560" y="34290"/>
                  </a:lnTo>
                  <a:lnTo>
                    <a:pt x="71120" y="34290"/>
                  </a:lnTo>
                  <a:lnTo>
                    <a:pt x="71120" y="48260"/>
                  </a:lnTo>
                  <a:lnTo>
                    <a:pt x="35560" y="48260"/>
                  </a:lnTo>
                  <a:lnTo>
                    <a:pt x="35560" y="113030"/>
                  </a:lnTo>
                  <a:cubicBezTo>
                    <a:pt x="35560" y="130810"/>
                    <a:pt x="43180" y="137160"/>
                    <a:pt x="53340" y="137160"/>
                  </a:cubicBezTo>
                  <a:cubicBezTo>
                    <a:pt x="63500" y="137160"/>
                    <a:pt x="68580" y="134620"/>
                    <a:pt x="74930" y="132080"/>
                  </a:cubicBezTo>
                  <a:lnTo>
                    <a:pt x="74930" y="147320"/>
                  </a:lnTo>
                  <a:cubicBezTo>
                    <a:pt x="69850" y="149860"/>
                    <a:pt x="60960" y="152400"/>
                    <a:pt x="50800" y="152400"/>
                  </a:cubicBezTo>
                  <a:cubicBezTo>
                    <a:pt x="35560" y="152400"/>
                    <a:pt x="19050" y="144780"/>
                    <a:pt x="19050" y="118110"/>
                  </a:cubicBezTo>
                  <a:lnTo>
                    <a:pt x="19050" y="49530"/>
                  </a:lnTo>
                  <a:lnTo>
                    <a:pt x="0" y="49530"/>
                  </a:lnTo>
                  <a:lnTo>
                    <a:pt x="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 379">
              <a:extLst>
                <a:ext uri="{FF2B5EF4-FFF2-40B4-BE49-F238E27FC236}">
                  <a16:creationId xmlns:a16="http://schemas.microsoft.com/office/drawing/2014/main" id="{DFAE119E-9A26-7101-FCF8-D7A587D6525E}"/>
                </a:ext>
              </a:extLst>
            </p:cNvPr>
            <p:cNvSpPr/>
            <p:nvPr/>
          </p:nvSpPr>
          <p:spPr>
            <a:xfrm>
              <a:off x="4364990" y="3710940"/>
              <a:ext cx="116839" cy="119379"/>
            </a:xfrm>
            <a:custGeom>
              <a:avLst/>
              <a:gdLst>
                <a:gd name="connsiteX0" fmla="*/ 116840 w 116839"/>
                <a:gd name="connsiteY0" fmla="*/ 59690 h 119379"/>
                <a:gd name="connsiteX1" fmla="*/ 58420 w 116839"/>
                <a:gd name="connsiteY1" fmla="*/ 119380 h 119379"/>
                <a:gd name="connsiteX2" fmla="*/ 0 w 116839"/>
                <a:gd name="connsiteY2" fmla="*/ 59690 h 119379"/>
                <a:gd name="connsiteX3" fmla="*/ 58420 w 116839"/>
                <a:gd name="connsiteY3" fmla="*/ 0 h 119379"/>
                <a:gd name="connsiteX4" fmla="*/ 116840 w 116839"/>
                <a:gd name="connsiteY4" fmla="*/ 59690 h 119379"/>
                <a:gd name="connsiteX5" fmla="*/ 100330 w 116839"/>
                <a:gd name="connsiteY5" fmla="*/ 59690 h 119379"/>
                <a:gd name="connsiteX6" fmla="*/ 58420 w 116839"/>
                <a:gd name="connsiteY6" fmla="*/ 15240 h 119379"/>
                <a:gd name="connsiteX7" fmla="*/ 16510 w 116839"/>
                <a:gd name="connsiteY7" fmla="*/ 59690 h 119379"/>
                <a:gd name="connsiteX8" fmla="*/ 58420 w 116839"/>
                <a:gd name="connsiteY8" fmla="*/ 104140 h 119379"/>
                <a:gd name="connsiteX9" fmla="*/ 100330 w 116839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39" h="119379">
                  <a:moveTo>
                    <a:pt x="116840" y="59690"/>
                  </a:moveTo>
                  <a:cubicBezTo>
                    <a:pt x="116840" y="93980"/>
                    <a:pt x="92710" y="119380"/>
                    <a:pt x="5842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8420" y="0"/>
                  </a:cubicBezTo>
                  <a:cubicBezTo>
                    <a:pt x="92710" y="0"/>
                    <a:pt x="116840" y="25400"/>
                    <a:pt x="116840" y="59690"/>
                  </a:cubicBezTo>
                  <a:close/>
                  <a:moveTo>
                    <a:pt x="100330" y="59690"/>
                  </a:moveTo>
                  <a:cubicBezTo>
                    <a:pt x="100330" y="33020"/>
                    <a:pt x="82550" y="15240"/>
                    <a:pt x="58420" y="15240"/>
                  </a:cubicBezTo>
                  <a:cubicBezTo>
                    <a:pt x="34290" y="15240"/>
                    <a:pt x="16510" y="34290"/>
                    <a:pt x="16510" y="59690"/>
                  </a:cubicBezTo>
                  <a:cubicBezTo>
                    <a:pt x="16510" y="85090"/>
                    <a:pt x="34290" y="104140"/>
                    <a:pt x="58420" y="104140"/>
                  </a:cubicBezTo>
                  <a:cubicBezTo>
                    <a:pt x="82550" y="104140"/>
                    <a:pt x="100330" y="85090"/>
                    <a:pt x="1003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 380">
              <a:extLst>
                <a:ext uri="{FF2B5EF4-FFF2-40B4-BE49-F238E27FC236}">
                  <a16:creationId xmlns:a16="http://schemas.microsoft.com/office/drawing/2014/main" id="{096BE672-EF2B-9F61-ED79-47E516F72DCD}"/>
                </a:ext>
              </a:extLst>
            </p:cNvPr>
            <p:cNvSpPr/>
            <p:nvPr/>
          </p:nvSpPr>
          <p:spPr>
            <a:xfrm>
              <a:off x="4514850" y="3710940"/>
              <a:ext cx="61512" cy="118109"/>
            </a:xfrm>
            <a:custGeom>
              <a:avLst/>
              <a:gdLst>
                <a:gd name="connsiteX0" fmla="*/ 0 w 61512"/>
                <a:gd name="connsiteY0" fmla="*/ 2540 h 118109"/>
                <a:gd name="connsiteX1" fmla="*/ 16510 w 61512"/>
                <a:gd name="connsiteY1" fmla="*/ 2540 h 118109"/>
                <a:gd name="connsiteX2" fmla="*/ 16510 w 61512"/>
                <a:gd name="connsiteY2" fmla="*/ 20320 h 118109"/>
                <a:gd name="connsiteX3" fmla="*/ 16510 w 61512"/>
                <a:gd name="connsiteY3" fmla="*/ 29210 h 118109"/>
                <a:gd name="connsiteX4" fmla="*/ 16510 w 61512"/>
                <a:gd name="connsiteY4" fmla="*/ 29210 h 118109"/>
                <a:gd name="connsiteX5" fmla="*/ 52070 w 61512"/>
                <a:gd name="connsiteY5" fmla="*/ 0 h 118109"/>
                <a:gd name="connsiteX6" fmla="*/ 58420 w 61512"/>
                <a:gd name="connsiteY6" fmla="*/ 0 h 118109"/>
                <a:gd name="connsiteX7" fmla="*/ 58420 w 61512"/>
                <a:gd name="connsiteY7" fmla="*/ 16510 h 118109"/>
                <a:gd name="connsiteX8" fmla="*/ 52070 w 61512"/>
                <a:gd name="connsiteY8" fmla="*/ 16510 h 118109"/>
                <a:gd name="connsiteX9" fmla="*/ 16510 w 61512"/>
                <a:gd name="connsiteY9" fmla="*/ 67310 h 118109"/>
                <a:gd name="connsiteX10" fmla="*/ 16510 w 61512"/>
                <a:gd name="connsiteY10" fmla="*/ 118110 h 118109"/>
                <a:gd name="connsiteX11" fmla="*/ 0 w 61512"/>
                <a:gd name="connsiteY11" fmla="*/ 118110 h 118109"/>
                <a:gd name="connsiteX12" fmla="*/ 0 w 61512"/>
                <a:gd name="connsiteY12" fmla="*/ 381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512" h="118109">
                  <a:moveTo>
                    <a:pt x="0" y="2540"/>
                  </a:moveTo>
                  <a:lnTo>
                    <a:pt x="16510" y="2540"/>
                  </a:lnTo>
                  <a:lnTo>
                    <a:pt x="16510" y="20320"/>
                  </a:lnTo>
                  <a:cubicBezTo>
                    <a:pt x="16510" y="25400"/>
                    <a:pt x="16510" y="27940"/>
                    <a:pt x="16510" y="29210"/>
                  </a:cubicBezTo>
                  <a:lnTo>
                    <a:pt x="16510" y="29210"/>
                  </a:lnTo>
                  <a:cubicBezTo>
                    <a:pt x="22860" y="12700"/>
                    <a:pt x="35560" y="0"/>
                    <a:pt x="52070" y="0"/>
                  </a:cubicBezTo>
                  <a:cubicBezTo>
                    <a:pt x="68580" y="0"/>
                    <a:pt x="58420" y="0"/>
                    <a:pt x="58420" y="0"/>
                  </a:cubicBezTo>
                  <a:lnTo>
                    <a:pt x="58420" y="16510"/>
                  </a:lnTo>
                  <a:cubicBezTo>
                    <a:pt x="58420" y="16510"/>
                    <a:pt x="55880" y="16510"/>
                    <a:pt x="52070" y="16510"/>
                  </a:cubicBezTo>
                  <a:cubicBezTo>
                    <a:pt x="27940" y="16510"/>
                    <a:pt x="16510" y="44450"/>
                    <a:pt x="16510" y="67310"/>
                  </a:cubicBezTo>
                  <a:lnTo>
                    <a:pt x="16510" y="118110"/>
                  </a:lnTo>
                  <a:lnTo>
                    <a:pt x="0" y="1181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82" name="Graphic 4">
            <a:extLst>
              <a:ext uri="{FF2B5EF4-FFF2-40B4-BE49-F238E27FC236}">
                <a16:creationId xmlns:a16="http://schemas.microsoft.com/office/drawing/2014/main" id="{7939C165-8DFA-36B2-7E85-432F4AFF30E7}"/>
              </a:ext>
            </a:extLst>
          </p:cNvPr>
          <p:cNvGrpSpPr/>
          <p:nvPr/>
        </p:nvGrpSpPr>
        <p:grpSpPr>
          <a:xfrm>
            <a:off x="767080" y="1748789"/>
            <a:ext cx="4790440" cy="285750"/>
            <a:chOff x="767080" y="1748789"/>
            <a:chExt cx="4790440" cy="285750"/>
          </a:xfrm>
          <a:solidFill>
            <a:srgbClr val="8B0E04"/>
          </a:solidFill>
        </p:grpSpPr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C49193E7-91D7-31BD-8766-D4F1D00F8A47}"/>
                </a:ext>
              </a:extLst>
            </p:cNvPr>
            <p:cNvSpPr/>
            <p:nvPr/>
          </p:nvSpPr>
          <p:spPr>
            <a:xfrm>
              <a:off x="767080" y="1748789"/>
              <a:ext cx="226059" cy="285750"/>
            </a:xfrm>
            <a:custGeom>
              <a:avLst/>
              <a:gdLst>
                <a:gd name="connsiteX0" fmla="*/ 146050 w 226059"/>
                <a:gd name="connsiteY0" fmla="*/ 0 h 285750"/>
                <a:gd name="connsiteX1" fmla="*/ 223520 w 226059"/>
                <a:gd name="connsiteY1" fmla="*/ 17780 h 285750"/>
                <a:gd name="connsiteX2" fmla="*/ 223520 w 226059"/>
                <a:gd name="connsiteY2" fmla="*/ 90170 h 285750"/>
                <a:gd name="connsiteX3" fmla="*/ 153670 w 226059"/>
                <a:gd name="connsiteY3" fmla="*/ 72390 h 285750"/>
                <a:gd name="connsiteX4" fmla="*/ 80010 w 226059"/>
                <a:gd name="connsiteY4" fmla="*/ 142240 h 285750"/>
                <a:gd name="connsiteX5" fmla="*/ 149860 w 226059"/>
                <a:gd name="connsiteY5" fmla="*/ 212090 h 285750"/>
                <a:gd name="connsiteX6" fmla="*/ 226060 w 226059"/>
                <a:gd name="connsiteY6" fmla="*/ 194310 h 285750"/>
                <a:gd name="connsiteX7" fmla="*/ 226060 w 226059"/>
                <a:gd name="connsiteY7" fmla="*/ 267970 h 285750"/>
                <a:gd name="connsiteX8" fmla="*/ 142240 w 226059"/>
                <a:gd name="connsiteY8" fmla="*/ 285750 h 285750"/>
                <a:gd name="connsiteX9" fmla="*/ 0 w 226059"/>
                <a:gd name="connsiteY9" fmla="*/ 143510 h 285750"/>
                <a:gd name="connsiteX10" fmla="*/ 146050 w 226059"/>
                <a:gd name="connsiteY10" fmla="*/ 127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059" h="285750">
                  <a:moveTo>
                    <a:pt x="146050" y="0"/>
                  </a:moveTo>
                  <a:cubicBezTo>
                    <a:pt x="181610" y="0"/>
                    <a:pt x="204470" y="7620"/>
                    <a:pt x="223520" y="17780"/>
                  </a:cubicBezTo>
                  <a:lnTo>
                    <a:pt x="223520" y="90170"/>
                  </a:lnTo>
                  <a:cubicBezTo>
                    <a:pt x="208280" y="82550"/>
                    <a:pt x="185420" y="72390"/>
                    <a:pt x="153670" y="72390"/>
                  </a:cubicBezTo>
                  <a:cubicBezTo>
                    <a:pt x="105410" y="72390"/>
                    <a:pt x="80010" y="106680"/>
                    <a:pt x="80010" y="142240"/>
                  </a:cubicBezTo>
                  <a:cubicBezTo>
                    <a:pt x="80010" y="177800"/>
                    <a:pt x="105410" y="212090"/>
                    <a:pt x="149860" y="212090"/>
                  </a:cubicBezTo>
                  <a:cubicBezTo>
                    <a:pt x="194310" y="212090"/>
                    <a:pt x="209550" y="201930"/>
                    <a:pt x="226060" y="194310"/>
                  </a:cubicBezTo>
                  <a:lnTo>
                    <a:pt x="226060" y="267970"/>
                  </a:lnTo>
                  <a:cubicBezTo>
                    <a:pt x="207010" y="278130"/>
                    <a:pt x="175260" y="285750"/>
                    <a:pt x="142240" y="285750"/>
                  </a:cubicBezTo>
                  <a:cubicBezTo>
                    <a:pt x="59690" y="285750"/>
                    <a:pt x="0" y="222250"/>
                    <a:pt x="0" y="143510"/>
                  </a:cubicBezTo>
                  <a:cubicBezTo>
                    <a:pt x="0" y="64770"/>
                    <a:pt x="59690" y="1270"/>
                    <a:pt x="146050" y="127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 383">
              <a:extLst>
                <a:ext uri="{FF2B5EF4-FFF2-40B4-BE49-F238E27FC236}">
                  <a16:creationId xmlns:a16="http://schemas.microsoft.com/office/drawing/2014/main" id="{D95CA25D-D80E-CC28-AF2A-02EB4629AC95}"/>
                </a:ext>
              </a:extLst>
            </p:cNvPr>
            <p:cNvSpPr/>
            <p:nvPr/>
          </p:nvSpPr>
          <p:spPr>
            <a:xfrm>
              <a:off x="1029969" y="1748789"/>
              <a:ext cx="292100" cy="284480"/>
            </a:xfrm>
            <a:custGeom>
              <a:avLst/>
              <a:gdLst>
                <a:gd name="connsiteX0" fmla="*/ 146050 w 292100"/>
                <a:gd name="connsiteY0" fmla="*/ 0 h 284480"/>
                <a:gd name="connsiteX1" fmla="*/ 292100 w 292100"/>
                <a:gd name="connsiteY1" fmla="*/ 142240 h 284480"/>
                <a:gd name="connsiteX2" fmla="*/ 146050 w 292100"/>
                <a:gd name="connsiteY2" fmla="*/ 284480 h 284480"/>
                <a:gd name="connsiteX3" fmla="*/ 0 w 292100"/>
                <a:gd name="connsiteY3" fmla="*/ 142240 h 284480"/>
                <a:gd name="connsiteX4" fmla="*/ 146050 w 292100"/>
                <a:gd name="connsiteY4" fmla="*/ 0 h 284480"/>
                <a:gd name="connsiteX5" fmla="*/ 146050 w 292100"/>
                <a:gd name="connsiteY5" fmla="*/ 213360 h 284480"/>
                <a:gd name="connsiteX6" fmla="*/ 212090 w 292100"/>
                <a:gd name="connsiteY6" fmla="*/ 143510 h 284480"/>
                <a:gd name="connsiteX7" fmla="*/ 146050 w 292100"/>
                <a:gd name="connsiteY7" fmla="*/ 73660 h 284480"/>
                <a:gd name="connsiteX8" fmla="*/ 80010 w 292100"/>
                <a:gd name="connsiteY8" fmla="*/ 143510 h 284480"/>
                <a:gd name="connsiteX9" fmla="*/ 146050 w 292100"/>
                <a:gd name="connsiteY9" fmla="*/ 213360 h 284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00" h="284480">
                  <a:moveTo>
                    <a:pt x="146050" y="0"/>
                  </a:moveTo>
                  <a:cubicBezTo>
                    <a:pt x="232410" y="0"/>
                    <a:pt x="292100" y="64770"/>
                    <a:pt x="292100" y="142240"/>
                  </a:cubicBezTo>
                  <a:cubicBezTo>
                    <a:pt x="292100" y="219710"/>
                    <a:pt x="232410" y="284480"/>
                    <a:pt x="146050" y="284480"/>
                  </a:cubicBezTo>
                  <a:cubicBezTo>
                    <a:pt x="59690" y="284480"/>
                    <a:pt x="0" y="220980"/>
                    <a:pt x="0" y="142240"/>
                  </a:cubicBezTo>
                  <a:cubicBezTo>
                    <a:pt x="0" y="63500"/>
                    <a:pt x="59690" y="0"/>
                    <a:pt x="146050" y="0"/>
                  </a:cubicBezTo>
                  <a:close/>
                  <a:moveTo>
                    <a:pt x="146050" y="213360"/>
                  </a:moveTo>
                  <a:cubicBezTo>
                    <a:pt x="186690" y="213360"/>
                    <a:pt x="212090" y="180340"/>
                    <a:pt x="212090" y="143510"/>
                  </a:cubicBezTo>
                  <a:cubicBezTo>
                    <a:pt x="212090" y="106680"/>
                    <a:pt x="186690" y="73660"/>
                    <a:pt x="146050" y="73660"/>
                  </a:cubicBezTo>
                  <a:cubicBezTo>
                    <a:pt x="105410" y="73660"/>
                    <a:pt x="80010" y="107950"/>
                    <a:pt x="80010" y="143510"/>
                  </a:cubicBezTo>
                  <a:cubicBezTo>
                    <a:pt x="80010" y="179070"/>
                    <a:pt x="106680" y="213360"/>
                    <a:pt x="146050" y="21336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 384">
              <a:extLst>
                <a:ext uri="{FF2B5EF4-FFF2-40B4-BE49-F238E27FC236}">
                  <a16:creationId xmlns:a16="http://schemas.microsoft.com/office/drawing/2014/main" id="{7870E8A6-06EA-771B-0DC6-C73E5A650AFE}"/>
                </a:ext>
              </a:extLst>
            </p:cNvPr>
            <p:cNvSpPr/>
            <p:nvPr/>
          </p:nvSpPr>
          <p:spPr>
            <a:xfrm>
              <a:off x="1371600" y="1751329"/>
              <a:ext cx="238760" cy="281940"/>
            </a:xfrm>
            <a:custGeom>
              <a:avLst/>
              <a:gdLst>
                <a:gd name="connsiteX0" fmla="*/ 77470 w 238760"/>
                <a:gd name="connsiteY0" fmla="*/ 154940 h 281940"/>
                <a:gd name="connsiteX1" fmla="*/ 77470 w 238760"/>
                <a:gd name="connsiteY1" fmla="*/ 278130 h 281940"/>
                <a:gd name="connsiteX2" fmla="*/ 0 w 238760"/>
                <a:gd name="connsiteY2" fmla="*/ 278130 h 281940"/>
                <a:gd name="connsiteX3" fmla="*/ 0 w 238760"/>
                <a:gd name="connsiteY3" fmla="*/ 0 h 281940"/>
                <a:gd name="connsiteX4" fmla="*/ 3810 w 238760"/>
                <a:gd name="connsiteY4" fmla="*/ 0 h 281940"/>
                <a:gd name="connsiteX5" fmla="*/ 161290 w 238760"/>
                <a:gd name="connsiteY5" fmla="*/ 127000 h 281940"/>
                <a:gd name="connsiteX6" fmla="*/ 161290 w 238760"/>
                <a:gd name="connsiteY6" fmla="*/ 3810 h 281940"/>
                <a:gd name="connsiteX7" fmla="*/ 238760 w 238760"/>
                <a:gd name="connsiteY7" fmla="*/ 3810 h 281940"/>
                <a:gd name="connsiteX8" fmla="*/ 238760 w 238760"/>
                <a:gd name="connsiteY8" fmla="*/ 281940 h 281940"/>
                <a:gd name="connsiteX9" fmla="*/ 234950 w 238760"/>
                <a:gd name="connsiteY9" fmla="*/ 281940 h 281940"/>
                <a:gd name="connsiteX10" fmla="*/ 77470 w 238760"/>
                <a:gd name="connsiteY10" fmla="*/ 154940 h 281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760" h="281940">
                  <a:moveTo>
                    <a:pt x="77470" y="154940"/>
                  </a:moveTo>
                  <a:lnTo>
                    <a:pt x="77470" y="278130"/>
                  </a:lnTo>
                  <a:lnTo>
                    <a:pt x="0" y="278130"/>
                  </a:lnTo>
                  <a:lnTo>
                    <a:pt x="0" y="0"/>
                  </a:lnTo>
                  <a:lnTo>
                    <a:pt x="3810" y="0"/>
                  </a:lnTo>
                  <a:lnTo>
                    <a:pt x="161290" y="127000"/>
                  </a:lnTo>
                  <a:lnTo>
                    <a:pt x="161290" y="3810"/>
                  </a:lnTo>
                  <a:lnTo>
                    <a:pt x="238760" y="3810"/>
                  </a:lnTo>
                  <a:lnTo>
                    <a:pt x="238760" y="281940"/>
                  </a:lnTo>
                  <a:lnTo>
                    <a:pt x="234950" y="281940"/>
                  </a:lnTo>
                  <a:lnTo>
                    <a:pt x="77470" y="15494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 385">
              <a:extLst>
                <a:ext uri="{FF2B5EF4-FFF2-40B4-BE49-F238E27FC236}">
                  <a16:creationId xmlns:a16="http://schemas.microsoft.com/office/drawing/2014/main" id="{D4488917-2339-5BFD-4FB2-138BDFCFA814}"/>
                </a:ext>
              </a:extLst>
            </p:cNvPr>
            <p:cNvSpPr/>
            <p:nvPr/>
          </p:nvSpPr>
          <p:spPr>
            <a:xfrm>
              <a:off x="1653539" y="1755139"/>
              <a:ext cx="219710" cy="274320"/>
            </a:xfrm>
            <a:custGeom>
              <a:avLst/>
              <a:gdLst>
                <a:gd name="connsiteX0" fmla="*/ 219710 w 219710"/>
                <a:gd name="connsiteY0" fmla="*/ 0 h 274320"/>
                <a:gd name="connsiteX1" fmla="*/ 219710 w 219710"/>
                <a:gd name="connsiteY1" fmla="*/ 67310 h 274320"/>
                <a:gd name="connsiteX2" fmla="*/ 149860 w 219710"/>
                <a:gd name="connsiteY2" fmla="*/ 67310 h 274320"/>
                <a:gd name="connsiteX3" fmla="*/ 149860 w 219710"/>
                <a:gd name="connsiteY3" fmla="*/ 274320 h 274320"/>
                <a:gd name="connsiteX4" fmla="*/ 69850 w 219710"/>
                <a:gd name="connsiteY4" fmla="*/ 274320 h 274320"/>
                <a:gd name="connsiteX5" fmla="*/ 69850 w 219710"/>
                <a:gd name="connsiteY5" fmla="*/ 67310 h 274320"/>
                <a:gd name="connsiteX6" fmla="*/ 0 w 219710"/>
                <a:gd name="connsiteY6" fmla="*/ 67310 h 274320"/>
                <a:gd name="connsiteX7" fmla="*/ 0 w 219710"/>
                <a:gd name="connsiteY7" fmla="*/ 0 h 274320"/>
                <a:gd name="connsiteX8" fmla="*/ 219710 w 219710"/>
                <a:gd name="connsiteY8" fmla="*/ 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710" h="274320">
                  <a:moveTo>
                    <a:pt x="219710" y="0"/>
                  </a:moveTo>
                  <a:lnTo>
                    <a:pt x="219710" y="67310"/>
                  </a:lnTo>
                  <a:lnTo>
                    <a:pt x="149860" y="67310"/>
                  </a:lnTo>
                  <a:lnTo>
                    <a:pt x="149860" y="274320"/>
                  </a:lnTo>
                  <a:lnTo>
                    <a:pt x="69850" y="274320"/>
                  </a:lnTo>
                  <a:lnTo>
                    <a:pt x="69850" y="67310"/>
                  </a:lnTo>
                  <a:lnTo>
                    <a:pt x="0" y="67310"/>
                  </a:lnTo>
                  <a:lnTo>
                    <a:pt x="0" y="0"/>
                  </a:lnTo>
                  <a:lnTo>
                    <a:pt x="219710" y="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 386">
              <a:extLst>
                <a:ext uri="{FF2B5EF4-FFF2-40B4-BE49-F238E27FC236}">
                  <a16:creationId xmlns:a16="http://schemas.microsoft.com/office/drawing/2014/main" id="{938ACD18-8AED-F0AF-F88B-A0C6E84E43BE}"/>
                </a:ext>
              </a:extLst>
            </p:cNvPr>
            <p:cNvSpPr/>
            <p:nvPr/>
          </p:nvSpPr>
          <p:spPr>
            <a:xfrm>
              <a:off x="1858010" y="1750060"/>
              <a:ext cx="283210" cy="278129"/>
            </a:xfrm>
            <a:custGeom>
              <a:avLst/>
              <a:gdLst>
                <a:gd name="connsiteX0" fmla="*/ 182880 w 283210"/>
                <a:gd name="connsiteY0" fmla="*/ 242570 h 278129"/>
                <a:gd name="connsiteX1" fmla="*/ 99060 w 283210"/>
                <a:gd name="connsiteY1" fmla="*/ 242570 h 278129"/>
                <a:gd name="connsiteX2" fmla="*/ 82550 w 283210"/>
                <a:gd name="connsiteY2" fmla="*/ 278130 h 278129"/>
                <a:gd name="connsiteX3" fmla="*/ 0 w 283210"/>
                <a:gd name="connsiteY3" fmla="*/ 278130 h 278129"/>
                <a:gd name="connsiteX4" fmla="*/ 139700 w 283210"/>
                <a:gd name="connsiteY4" fmla="*/ 0 h 278129"/>
                <a:gd name="connsiteX5" fmla="*/ 143510 w 283210"/>
                <a:gd name="connsiteY5" fmla="*/ 0 h 278129"/>
                <a:gd name="connsiteX6" fmla="*/ 283210 w 283210"/>
                <a:gd name="connsiteY6" fmla="*/ 278130 h 278129"/>
                <a:gd name="connsiteX7" fmla="*/ 200660 w 283210"/>
                <a:gd name="connsiteY7" fmla="*/ 278130 h 278129"/>
                <a:gd name="connsiteX8" fmla="*/ 184150 w 283210"/>
                <a:gd name="connsiteY8" fmla="*/ 242570 h 278129"/>
                <a:gd name="connsiteX9" fmla="*/ 120650 w 283210"/>
                <a:gd name="connsiteY9" fmla="*/ 191770 h 278129"/>
                <a:gd name="connsiteX10" fmla="*/ 160020 w 283210"/>
                <a:gd name="connsiteY10" fmla="*/ 191770 h 278129"/>
                <a:gd name="connsiteX11" fmla="*/ 140970 w 283210"/>
                <a:gd name="connsiteY11" fmla="*/ 140970 h 278129"/>
                <a:gd name="connsiteX12" fmla="*/ 140970 w 283210"/>
                <a:gd name="connsiteY12" fmla="*/ 140970 h 278129"/>
                <a:gd name="connsiteX13" fmla="*/ 121920 w 283210"/>
                <a:gd name="connsiteY13" fmla="*/ 191770 h 27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3210" h="278129">
                  <a:moveTo>
                    <a:pt x="182880" y="242570"/>
                  </a:moveTo>
                  <a:lnTo>
                    <a:pt x="99060" y="242570"/>
                  </a:lnTo>
                  <a:lnTo>
                    <a:pt x="82550" y="278130"/>
                  </a:lnTo>
                  <a:lnTo>
                    <a:pt x="0" y="278130"/>
                  </a:lnTo>
                  <a:lnTo>
                    <a:pt x="139700" y="0"/>
                  </a:lnTo>
                  <a:lnTo>
                    <a:pt x="143510" y="0"/>
                  </a:lnTo>
                  <a:lnTo>
                    <a:pt x="283210" y="278130"/>
                  </a:lnTo>
                  <a:lnTo>
                    <a:pt x="200660" y="278130"/>
                  </a:lnTo>
                  <a:lnTo>
                    <a:pt x="184150" y="242570"/>
                  </a:lnTo>
                  <a:close/>
                  <a:moveTo>
                    <a:pt x="120650" y="191770"/>
                  </a:moveTo>
                  <a:lnTo>
                    <a:pt x="160020" y="191770"/>
                  </a:lnTo>
                  <a:cubicBezTo>
                    <a:pt x="153670" y="175260"/>
                    <a:pt x="142240" y="151130"/>
                    <a:pt x="140970" y="140970"/>
                  </a:cubicBezTo>
                  <a:lnTo>
                    <a:pt x="140970" y="140970"/>
                  </a:lnTo>
                  <a:cubicBezTo>
                    <a:pt x="138430" y="151130"/>
                    <a:pt x="128270" y="176530"/>
                    <a:pt x="121920" y="19177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 387">
              <a:extLst>
                <a:ext uri="{FF2B5EF4-FFF2-40B4-BE49-F238E27FC236}">
                  <a16:creationId xmlns:a16="http://schemas.microsoft.com/office/drawing/2014/main" id="{287039A9-D42E-936C-1C1F-6059C26FDD3E}"/>
                </a:ext>
              </a:extLst>
            </p:cNvPr>
            <p:cNvSpPr/>
            <p:nvPr/>
          </p:nvSpPr>
          <p:spPr>
            <a:xfrm>
              <a:off x="2146300" y="1748789"/>
              <a:ext cx="226060" cy="285750"/>
            </a:xfrm>
            <a:custGeom>
              <a:avLst/>
              <a:gdLst>
                <a:gd name="connsiteX0" fmla="*/ 146050 w 226060"/>
                <a:gd name="connsiteY0" fmla="*/ 0 h 285750"/>
                <a:gd name="connsiteX1" fmla="*/ 224790 w 226060"/>
                <a:gd name="connsiteY1" fmla="*/ 17780 h 285750"/>
                <a:gd name="connsiteX2" fmla="*/ 224790 w 226060"/>
                <a:gd name="connsiteY2" fmla="*/ 90170 h 285750"/>
                <a:gd name="connsiteX3" fmla="*/ 154940 w 226060"/>
                <a:gd name="connsiteY3" fmla="*/ 72390 h 285750"/>
                <a:gd name="connsiteX4" fmla="*/ 80010 w 226060"/>
                <a:gd name="connsiteY4" fmla="*/ 142240 h 285750"/>
                <a:gd name="connsiteX5" fmla="*/ 149860 w 226060"/>
                <a:gd name="connsiteY5" fmla="*/ 212090 h 285750"/>
                <a:gd name="connsiteX6" fmla="*/ 226060 w 226060"/>
                <a:gd name="connsiteY6" fmla="*/ 194310 h 285750"/>
                <a:gd name="connsiteX7" fmla="*/ 226060 w 226060"/>
                <a:gd name="connsiteY7" fmla="*/ 267970 h 285750"/>
                <a:gd name="connsiteX8" fmla="*/ 142240 w 226060"/>
                <a:gd name="connsiteY8" fmla="*/ 285750 h 285750"/>
                <a:gd name="connsiteX9" fmla="*/ 0 w 226060"/>
                <a:gd name="connsiteY9" fmla="*/ 143510 h 285750"/>
                <a:gd name="connsiteX10" fmla="*/ 146050 w 226060"/>
                <a:gd name="connsiteY10" fmla="*/ 127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060" h="285750">
                  <a:moveTo>
                    <a:pt x="146050" y="0"/>
                  </a:moveTo>
                  <a:cubicBezTo>
                    <a:pt x="181610" y="0"/>
                    <a:pt x="205740" y="7620"/>
                    <a:pt x="224790" y="17780"/>
                  </a:cubicBezTo>
                  <a:lnTo>
                    <a:pt x="224790" y="90170"/>
                  </a:lnTo>
                  <a:cubicBezTo>
                    <a:pt x="209550" y="82550"/>
                    <a:pt x="186690" y="72390"/>
                    <a:pt x="154940" y="72390"/>
                  </a:cubicBezTo>
                  <a:cubicBezTo>
                    <a:pt x="106680" y="72390"/>
                    <a:pt x="80010" y="106680"/>
                    <a:pt x="80010" y="142240"/>
                  </a:cubicBezTo>
                  <a:cubicBezTo>
                    <a:pt x="80010" y="177800"/>
                    <a:pt x="105410" y="212090"/>
                    <a:pt x="149860" y="212090"/>
                  </a:cubicBezTo>
                  <a:cubicBezTo>
                    <a:pt x="194310" y="212090"/>
                    <a:pt x="209550" y="201930"/>
                    <a:pt x="226060" y="194310"/>
                  </a:cubicBezTo>
                  <a:lnTo>
                    <a:pt x="226060" y="267970"/>
                  </a:lnTo>
                  <a:cubicBezTo>
                    <a:pt x="207010" y="278130"/>
                    <a:pt x="175260" y="285750"/>
                    <a:pt x="142240" y="285750"/>
                  </a:cubicBezTo>
                  <a:cubicBezTo>
                    <a:pt x="59690" y="285750"/>
                    <a:pt x="0" y="222250"/>
                    <a:pt x="0" y="143510"/>
                  </a:cubicBezTo>
                  <a:cubicBezTo>
                    <a:pt x="0" y="64770"/>
                    <a:pt x="59690" y="1270"/>
                    <a:pt x="146050" y="127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 388">
              <a:extLst>
                <a:ext uri="{FF2B5EF4-FFF2-40B4-BE49-F238E27FC236}">
                  <a16:creationId xmlns:a16="http://schemas.microsoft.com/office/drawing/2014/main" id="{4131D3E5-F115-47FE-C05F-ADDE0EB6045A}"/>
                </a:ext>
              </a:extLst>
            </p:cNvPr>
            <p:cNvSpPr/>
            <p:nvPr/>
          </p:nvSpPr>
          <p:spPr>
            <a:xfrm>
              <a:off x="2411729" y="1755139"/>
              <a:ext cx="219710" cy="274320"/>
            </a:xfrm>
            <a:custGeom>
              <a:avLst/>
              <a:gdLst>
                <a:gd name="connsiteX0" fmla="*/ 219710 w 219710"/>
                <a:gd name="connsiteY0" fmla="*/ 0 h 274320"/>
                <a:gd name="connsiteX1" fmla="*/ 219710 w 219710"/>
                <a:gd name="connsiteY1" fmla="*/ 67310 h 274320"/>
                <a:gd name="connsiteX2" fmla="*/ 149860 w 219710"/>
                <a:gd name="connsiteY2" fmla="*/ 67310 h 274320"/>
                <a:gd name="connsiteX3" fmla="*/ 149860 w 219710"/>
                <a:gd name="connsiteY3" fmla="*/ 274320 h 274320"/>
                <a:gd name="connsiteX4" fmla="*/ 69850 w 219710"/>
                <a:gd name="connsiteY4" fmla="*/ 274320 h 274320"/>
                <a:gd name="connsiteX5" fmla="*/ 69850 w 219710"/>
                <a:gd name="connsiteY5" fmla="*/ 67310 h 274320"/>
                <a:gd name="connsiteX6" fmla="*/ 0 w 219710"/>
                <a:gd name="connsiteY6" fmla="*/ 67310 h 274320"/>
                <a:gd name="connsiteX7" fmla="*/ 0 w 219710"/>
                <a:gd name="connsiteY7" fmla="*/ 0 h 274320"/>
                <a:gd name="connsiteX8" fmla="*/ 219710 w 219710"/>
                <a:gd name="connsiteY8" fmla="*/ 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710" h="274320">
                  <a:moveTo>
                    <a:pt x="219710" y="0"/>
                  </a:moveTo>
                  <a:lnTo>
                    <a:pt x="219710" y="67310"/>
                  </a:lnTo>
                  <a:lnTo>
                    <a:pt x="149860" y="67310"/>
                  </a:lnTo>
                  <a:lnTo>
                    <a:pt x="149860" y="274320"/>
                  </a:lnTo>
                  <a:lnTo>
                    <a:pt x="69850" y="274320"/>
                  </a:lnTo>
                  <a:lnTo>
                    <a:pt x="69850" y="67310"/>
                  </a:lnTo>
                  <a:lnTo>
                    <a:pt x="0" y="67310"/>
                  </a:lnTo>
                  <a:lnTo>
                    <a:pt x="0" y="0"/>
                  </a:lnTo>
                  <a:lnTo>
                    <a:pt x="219710" y="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 389">
              <a:extLst>
                <a:ext uri="{FF2B5EF4-FFF2-40B4-BE49-F238E27FC236}">
                  <a16:creationId xmlns:a16="http://schemas.microsoft.com/office/drawing/2014/main" id="{50905D00-1A45-8703-A159-F194CE4AC49D}"/>
                </a:ext>
              </a:extLst>
            </p:cNvPr>
            <p:cNvSpPr/>
            <p:nvPr/>
          </p:nvSpPr>
          <p:spPr>
            <a:xfrm>
              <a:off x="2753360" y="1755139"/>
              <a:ext cx="80010" cy="274320"/>
            </a:xfrm>
            <a:custGeom>
              <a:avLst/>
              <a:gdLst>
                <a:gd name="connsiteX0" fmla="*/ 80010 w 80010"/>
                <a:gd name="connsiteY0" fmla="*/ 274320 h 274320"/>
                <a:gd name="connsiteX1" fmla="*/ 0 w 80010"/>
                <a:gd name="connsiteY1" fmla="*/ 274320 h 274320"/>
                <a:gd name="connsiteX2" fmla="*/ 0 w 80010"/>
                <a:gd name="connsiteY2" fmla="*/ 0 h 274320"/>
                <a:gd name="connsiteX3" fmla="*/ 80010 w 80010"/>
                <a:gd name="connsiteY3" fmla="*/ 0 h 274320"/>
                <a:gd name="connsiteX4" fmla="*/ 80010 w 80010"/>
                <a:gd name="connsiteY4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10" h="274320">
                  <a:moveTo>
                    <a:pt x="80010" y="274320"/>
                  </a:moveTo>
                  <a:lnTo>
                    <a:pt x="0" y="274320"/>
                  </a:lnTo>
                  <a:lnTo>
                    <a:pt x="0" y="0"/>
                  </a:lnTo>
                  <a:lnTo>
                    <a:pt x="80010" y="0"/>
                  </a:lnTo>
                  <a:lnTo>
                    <a:pt x="80010" y="27432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 390">
              <a:extLst>
                <a:ext uri="{FF2B5EF4-FFF2-40B4-BE49-F238E27FC236}">
                  <a16:creationId xmlns:a16="http://schemas.microsoft.com/office/drawing/2014/main" id="{92EBB197-4A79-E781-36D7-FA4475F5E10A}"/>
                </a:ext>
              </a:extLst>
            </p:cNvPr>
            <p:cNvSpPr/>
            <p:nvPr/>
          </p:nvSpPr>
          <p:spPr>
            <a:xfrm>
              <a:off x="2895600" y="1751329"/>
              <a:ext cx="238760" cy="281940"/>
            </a:xfrm>
            <a:custGeom>
              <a:avLst/>
              <a:gdLst>
                <a:gd name="connsiteX0" fmla="*/ 77470 w 238760"/>
                <a:gd name="connsiteY0" fmla="*/ 154940 h 281940"/>
                <a:gd name="connsiteX1" fmla="*/ 77470 w 238760"/>
                <a:gd name="connsiteY1" fmla="*/ 278130 h 281940"/>
                <a:gd name="connsiteX2" fmla="*/ 0 w 238760"/>
                <a:gd name="connsiteY2" fmla="*/ 278130 h 281940"/>
                <a:gd name="connsiteX3" fmla="*/ 0 w 238760"/>
                <a:gd name="connsiteY3" fmla="*/ 0 h 281940"/>
                <a:gd name="connsiteX4" fmla="*/ 3810 w 238760"/>
                <a:gd name="connsiteY4" fmla="*/ 0 h 281940"/>
                <a:gd name="connsiteX5" fmla="*/ 161290 w 238760"/>
                <a:gd name="connsiteY5" fmla="*/ 127000 h 281940"/>
                <a:gd name="connsiteX6" fmla="*/ 161290 w 238760"/>
                <a:gd name="connsiteY6" fmla="*/ 3810 h 281940"/>
                <a:gd name="connsiteX7" fmla="*/ 238760 w 238760"/>
                <a:gd name="connsiteY7" fmla="*/ 3810 h 281940"/>
                <a:gd name="connsiteX8" fmla="*/ 238760 w 238760"/>
                <a:gd name="connsiteY8" fmla="*/ 281940 h 281940"/>
                <a:gd name="connsiteX9" fmla="*/ 234950 w 238760"/>
                <a:gd name="connsiteY9" fmla="*/ 281940 h 281940"/>
                <a:gd name="connsiteX10" fmla="*/ 77470 w 238760"/>
                <a:gd name="connsiteY10" fmla="*/ 154940 h 281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760" h="281940">
                  <a:moveTo>
                    <a:pt x="77470" y="154940"/>
                  </a:moveTo>
                  <a:lnTo>
                    <a:pt x="77470" y="278130"/>
                  </a:lnTo>
                  <a:lnTo>
                    <a:pt x="0" y="278130"/>
                  </a:lnTo>
                  <a:lnTo>
                    <a:pt x="0" y="0"/>
                  </a:lnTo>
                  <a:lnTo>
                    <a:pt x="3810" y="0"/>
                  </a:lnTo>
                  <a:lnTo>
                    <a:pt x="161290" y="127000"/>
                  </a:lnTo>
                  <a:lnTo>
                    <a:pt x="161290" y="3810"/>
                  </a:lnTo>
                  <a:lnTo>
                    <a:pt x="238760" y="3810"/>
                  </a:lnTo>
                  <a:lnTo>
                    <a:pt x="238760" y="281940"/>
                  </a:lnTo>
                  <a:lnTo>
                    <a:pt x="234950" y="281940"/>
                  </a:lnTo>
                  <a:lnTo>
                    <a:pt x="77470" y="15494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 391">
              <a:extLst>
                <a:ext uri="{FF2B5EF4-FFF2-40B4-BE49-F238E27FC236}">
                  <a16:creationId xmlns:a16="http://schemas.microsoft.com/office/drawing/2014/main" id="{C792ADA3-B4B0-E47E-01EE-C8B7ECC092C4}"/>
                </a:ext>
              </a:extLst>
            </p:cNvPr>
            <p:cNvSpPr/>
            <p:nvPr/>
          </p:nvSpPr>
          <p:spPr>
            <a:xfrm>
              <a:off x="3196589" y="1755139"/>
              <a:ext cx="173989" cy="274320"/>
            </a:xfrm>
            <a:custGeom>
              <a:avLst/>
              <a:gdLst>
                <a:gd name="connsiteX0" fmla="*/ 0 w 173989"/>
                <a:gd name="connsiteY0" fmla="*/ 0 h 274320"/>
                <a:gd name="connsiteX1" fmla="*/ 173990 w 173989"/>
                <a:gd name="connsiteY1" fmla="*/ 0 h 274320"/>
                <a:gd name="connsiteX2" fmla="*/ 173990 w 173989"/>
                <a:gd name="connsiteY2" fmla="*/ 67310 h 274320"/>
                <a:gd name="connsiteX3" fmla="*/ 80010 w 173989"/>
                <a:gd name="connsiteY3" fmla="*/ 67310 h 274320"/>
                <a:gd name="connsiteX4" fmla="*/ 80010 w 173989"/>
                <a:gd name="connsiteY4" fmla="*/ 107950 h 274320"/>
                <a:gd name="connsiteX5" fmla="*/ 160020 w 173989"/>
                <a:gd name="connsiteY5" fmla="*/ 107950 h 274320"/>
                <a:gd name="connsiteX6" fmla="*/ 160020 w 173989"/>
                <a:gd name="connsiteY6" fmla="*/ 172720 h 274320"/>
                <a:gd name="connsiteX7" fmla="*/ 80010 w 173989"/>
                <a:gd name="connsiteY7" fmla="*/ 172720 h 274320"/>
                <a:gd name="connsiteX8" fmla="*/ 80010 w 173989"/>
                <a:gd name="connsiteY8" fmla="*/ 274320 h 274320"/>
                <a:gd name="connsiteX9" fmla="*/ 0 w 173989"/>
                <a:gd name="connsiteY9" fmla="*/ 274320 h 274320"/>
                <a:gd name="connsiteX10" fmla="*/ 0 w 173989"/>
                <a:gd name="connsiteY10" fmla="*/ 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989" h="274320">
                  <a:moveTo>
                    <a:pt x="0" y="0"/>
                  </a:moveTo>
                  <a:lnTo>
                    <a:pt x="173990" y="0"/>
                  </a:lnTo>
                  <a:lnTo>
                    <a:pt x="173990" y="67310"/>
                  </a:lnTo>
                  <a:lnTo>
                    <a:pt x="80010" y="67310"/>
                  </a:lnTo>
                  <a:lnTo>
                    <a:pt x="80010" y="107950"/>
                  </a:lnTo>
                  <a:lnTo>
                    <a:pt x="160020" y="107950"/>
                  </a:lnTo>
                  <a:lnTo>
                    <a:pt x="160020" y="172720"/>
                  </a:lnTo>
                  <a:lnTo>
                    <a:pt x="80010" y="172720"/>
                  </a:lnTo>
                  <a:lnTo>
                    <a:pt x="80010" y="274320"/>
                  </a:lnTo>
                  <a:lnTo>
                    <a:pt x="0" y="2743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 392">
              <a:extLst>
                <a:ext uri="{FF2B5EF4-FFF2-40B4-BE49-F238E27FC236}">
                  <a16:creationId xmlns:a16="http://schemas.microsoft.com/office/drawing/2014/main" id="{1E55599E-97E8-6CB9-51EF-14FE2EB8B961}"/>
                </a:ext>
              </a:extLst>
            </p:cNvPr>
            <p:cNvSpPr/>
            <p:nvPr/>
          </p:nvSpPr>
          <p:spPr>
            <a:xfrm>
              <a:off x="3395979" y="1748789"/>
              <a:ext cx="292100" cy="284480"/>
            </a:xfrm>
            <a:custGeom>
              <a:avLst/>
              <a:gdLst>
                <a:gd name="connsiteX0" fmla="*/ 146050 w 292100"/>
                <a:gd name="connsiteY0" fmla="*/ 0 h 284480"/>
                <a:gd name="connsiteX1" fmla="*/ 292100 w 292100"/>
                <a:gd name="connsiteY1" fmla="*/ 142240 h 284480"/>
                <a:gd name="connsiteX2" fmla="*/ 146050 w 292100"/>
                <a:gd name="connsiteY2" fmla="*/ 284480 h 284480"/>
                <a:gd name="connsiteX3" fmla="*/ 0 w 292100"/>
                <a:gd name="connsiteY3" fmla="*/ 142240 h 284480"/>
                <a:gd name="connsiteX4" fmla="*/ 146050 w 292100"/>
                <a:gd name="connsiteY4" fmla="*/ 0 h 284480"/>
                <a:gd name="connsiteX5" fmla="*/ 146050 w 292100"/>
                <a:gd name="connsiteY5" fmla="*/ 213360 h 284480"/>
                <a:gd name="connsiteX6" fmla="*/ 212090 w 292100"/>
                <a:gd name="connsiteY6" fmla="*/ 143510 h 284480"/>
                <a:gd name="connsiteX7" fmla="*/ 146050 w 292100"/>
                <a:gd name="connsiteY7" fmla="*/ 73660 h 284480"/>
                <a:gd name="connsiteX8" fmla="*/ 80010 w 292100"/>
                <a:gd name="connsiteY8" fmla="*/ 143510 h 284480"/>
                <a:gd name="connsiteX9" fmla="*/ 146050 w 292100"/>
                <a:gd name="connsiteY9" fmla="*/ 213360 h 284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00" h="284480">
                  <a:moveTo>
                    <a:pt x="146050" y="0"/>
                  </a:moveTo>
                  <a:cubicBezTo>
                    <a:pt x="232410" y="0"/>
                    <a:pt x="292100" y="64770"/>
                    <a:pt x="292100" y="142240"/>
                  </a:cubicBezTo>
                  <a:cubicBezTo>
                    <a:pt x="292100" y="219710"/>
                    <a:pt x="232410" y="284480"/>
                    <a:pt x="146050" y="284480"/>
                  </a:cubicBezTo>
                  <a:cubicBezTo>
                    <a:pt x="59690" y="284480"/>
                    <a:pt x="0" y="220980"/>
                    <a:pt x="0" y="142240"/>
                  </a:cubicBezTo>
                  <a:cubicBezTo>
                    <a:pt x="0" y="63500"/>
                    <a:pt x="59690" y="0"/>
                    <a:pt x="146050" y="0"/>
                  </a:cubicBezTo>
                  <a:close/>
                  <a:moveTo>
                    <a:pt x="146050" y="213360"/>
                  </a:moveTo>
                  <a:cubicBezTo>
                    <a:pt x="186690" y="213360"/>
                    <a:pt x="212090" y="180340"/>
                    <a:pt x="212090" y="143510"/>
                  </a:cubicBezTo>
                  <a:cubicBezTo>
                    <a:pt x="212090" y="106680"/>
                    <a:pt x="186690" y="73660"/>
                    <a:pt x="146050" y="73660"/>
                  </a:cubicBezTo>
                  <a:cubicBezTo>
                    <a:pt x="105410" y="73660"/>
                    <a:pt x="80010" y="107950"/>
                    <a:pt x="80010" y="143510"/>
                  </a:cubicBezTo>
                  <a:cubicBezTo>
                    <a:pt x="80010" y="179070"/>
                    <a:pt x="106680" y="213360"/>
                    <a:pt x="146050" y="21336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 393">
              <a:extLst>
                <a:ext uri="{FF2B5EF4-FFF2-40B4-BE49-F238E27FC236}">
                  <a16:creationId xmlns:a16="http://schemas.microsoft.com/office/drawing/2014/main" id="{A5BD8A8A-C0F5-4097-E147-35B73BD3A1B2}"/>
                </a:ext>
              </a:extLst>
            </p:cNvPr>
            <p:cNvSpPr/>
            <p:nvPr/>
          </p:nvSpPr>
          <p:spPr>
            <a:xfrm>
              <a:off x="3736340" y="1755139"/>
              <a:ext cx="223519" cy="274320"/>
            </a:xfrm>
            <a:custGeom>
              <a:avLst/>
              <a:gdLst>
                <a:gd name="connsiteX0" fmla="*/ 140970 w 223519"/>
                <a:gd name="connsiteY0" fmla="*/ 274320 h 274320"/>
                <a:gd name="connsiteX1" fmla="*/ 100330 w 223519"/>
                <a:gd name="connsiteY1" fmla="*/ 189230 h 274320"/>
                <a:gd name="connsiteX2" fmla="*/ 77470 w 223519"/>
                <a:gd name="connsiteY2" fmla="*/ 189230 h 274320"/>
                <a:gd name="connsiteX3" fmla="*/ 77470 w 223519"/>
                <a:gd name="connsiteY3" fmla="*/ 274320 h 274320"/>
                <a:gd name="connsiteX4" fmla="*/ 0 w 223519"/>
                <a:gd name="connsiteY4" fmla="*/ 274320 h 274320"/>
                <a:gd name="connsiteX5" fmla="*/ 0 w 223519"/>
                <a:gd name="connsiteY5" fmla="*/ 0 h 274320"/>
                <a:gd name="connsiteX6" fmla="*/ 102870 w 223519"/>
                <a:gd name="connsiteY6" fmla="*/ 0 h 274320"/>
                <a:gd name="connsiteX7" fmla="*/ 218440 w 223519"/>
                <a:gd name="connsiteY7" fmla="*/ 96520 h 274320"/>
                <a:gd name="connsiteX8" fmla="*/ 170180 w 223519"/>
                <a:gd name="connsiteY8" fmla="*/ 176530 h 274320"/>
                <a:gd name="connsiteX9" fmla="*/ 223520 w 223519"/>
                <a:gd name="connsiteY9" fmla="*/ 274320 h 274320"/>
                <a:gd name="connsiteX10" fmla="*/ 140970 w 223519"/>
                <a:gd name="connsiteY10" fmla="*/ 274320 h 274320"/>
                <a:gd name="connsiteX11" fmla="*/ 78740 w 223519"/>
                <a:gd name="connsiteY11" fmla="*/ 67310 h 274320"/>
                <a:gd name="connsiteX12" fmla="*/ 78740 w 223519"/>
                <a:gd name="connsiteY12" fmla="*/ 125730 h 274320"/>
                <a:gd name="connsiteX13" fmla="*/ 107950 w 223519"/>
                <a:gd name="connsiteY13" fmla="*/ 125730 h 274320"/>
                <a:gd name="connsiteX14" fmla="*/ 138430 w 223519"/>
                <a:gd name="connsiteY14" fmla="*/ 96520 h 274320"/>
                <a:gd name="connsiteX15" fmla="*/ 107950 w 223519"/>
                <a:gd name="connsiteY15" fmla="*/ 67310 h 274320"/>
                <a:gd name="connsiteX16" fmla="*/ 78740 w 223519"/>
                <a:gd name="connsiteY16" fmla="*/ 6731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519" h="274320">
                  <a:moveTo>
                    <a:pt x="140970" y="274320"/>
                  </a:moveTo>
                  <a:lnTo>
                    <a:pt x="100330" y="189230"/>
                  </a:lnTo>
                  <a:lnTo>
                    <a:pt x="77470" y="189230"/>
                  </a:lnTo>
                  <a:lnTo>
                    <a:pt x="77470" y="274320"/>
                  </a:lnTo>
                  <a:lnTo>
                    <a:pt x="0" y="274320"/>
                  </a:lnTo>
                  <a:lnTo>
                    <a:pt x="0" y="0"/>
                  </a:lnTo>
                  <a:lnTo>
                    <a:pt x="102870" y="0"/>
                  </a:lnTo>
                  <a:cubicBezTo>
                    <a:pt x="170180" y="0"/>
                    <a:pt x="218440" y="31750"/>
                    <a:pt x="218440" y="96520"/>
                  </a:cubicBezTo>
                  <a:cubicBezTo>
                    <a:pt x="218440" y="161290"/>
                    <a:pt x="200660" y="161290"/>
                    <a:pt x="170180" y="176530"/>
                  </a:cubicBezTo>
                  <a:lnTo>
                    <a:pt x="223520" y="274320"/>
                  </a:lnTo>
                  <a:lnTo>
                    <a:pt x="140970" y="274320"/>
                  </a:lnTo>
                  <a:close/>
                  <a:moveTo>
                    <a:pt x="78740" y="67310"/>
                  </a:moveTo>
                  <a:lnTo>
                    <a:pt x="78740" y="125730"/>
                  </a:lnTo>
                  <a:lnTo>
                    <a:pt x="107950" y="125730"/>
                  </a:lnTo>
                  <a:cubicBezTo>
                    <a:pt x="124460" y="125730"/>
                    <a:pt x="138430" y="119380"/>
                    <a:pt x="138430" y="96520"/>
                  </a:cubicBezTo>
                  <a:cubicBezTo>
                    <a:pt x="138430" y="73660"/>
                    <a:pt x="124460" y="67310"/>
                    <a:pt x="107950" y="67310"/>
                  </a:cubicBezTo>
                  <a:lnTo>
                    <a:pt x="78740" y="6731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 394">
              <a:extLst>
                <a:ext uri="{FF2B5EF4-FFF2-40B4-BE49-F238E27FC236}">
                  <a16:creationId xmlns:a16="http://schemas.microsoft.com/office/drawing/2014/main" id="{9B0C9111-3329-B368-A4BE-BC29C87F68BF}"/>
                </a:ext>
              </a:extLst>
            </p:cNvPr>
            <p:cNvSpPr/>
            <p:nvPr/>
          </p:nvSpPr>
          <p:spPr>
            <a:xfrm>
              <a:off x="4006850" y="1751329"/>
              <a:ext cx="278129" cy="278130"/>
            </a:xfrm>
            <a:custGeom>
              <a:avLst/>
              <a:gdLst>
                <a:gd name="connsiteX0" fmla="*/ 76200 w 278129"/>
                <a:gd name="connsiteY0" fmla="*/ 151130 h 278130"/>
                <a:gd name="connsiteX1" fmla="*/ 76200 w 278129"/>
                <a:gd name="connsiteY1" fmla="*/ 278130 h 278130"/>
                <a:gd name="connsiteX2" fmla="*/ 0 w 278129"/>
                <a:gd name="connsiteY2" fmla="*/ 278130 h 278130"/>
                <a:gd name="connsiteX3" fmla="*/ 0 w 278129"/>
                <a:gd name="connsiteY3" fmla="*/ 0 h 278130"/>
                <a:gd name="connsiteX4" fmla="*/ 2540 w 278129"/>
                <a:gd name="connsiteY4" fmla="*/ 0 h 278130"/>
                <a:gd name="connsiteX5" fmla="*/ 139700 w 278129"/>
                <a:gd name="connsiteY5" fmla="*/ 113030 h 278130"/>
                <a:gd name="connsiteX6" fmla="*/ 275590 w 278129"/>
                <a:gd name="connsiteY6" fmla="*/ 0 h 278130"/>
                <a:gd name="connsiteX7" fmla="*/ 278130 w 278129"/>
                <a:gd name="connsiteY7" fmla="*/ 0 h 278130"/>
                <a:gd name="connsiteX8" fmla="*/ 278130 w 278129"/>
                <a:gd name="connsiteY8" fmla="*/ 278130 h 278130"/>
                <a:gd name="connsiteX9" fmla="*/ 201930 w 278129"/>
                <a:gd name="connsiteY9" fmla="*/ 278130 h 278130"/>
                <a:gd name="connsiteX10" fmla="*/ 201930 w 278129"/>
                <a:gd name="connsiteY10" fmla="*/ 151130 h 278130"/>
                <a:gd name="connsiteX11" fmla="*/ 139700 w 278129"/>
                <a:gd name="connsiteY11" fmla="*/ 201930 h 278130"/>
                <a:gd name="connsiteX12" fmla="*/ 76200 w 278129"/>
                <a:gd name="connsiteY12" fmla="*/ 151130 h 278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8129" h="278130">
                  <a:moveTo>
                    <a:pt x="76200" y="151130"/>
                  </a:moveTo>
                  <a:lnTo>
                    <a:pt x="76200" y="278130"/>
                  </a:lnTo>
                  <a:lnTo>
                    <a:pt x="0" y="278130"/>
                  </a:lnTo>
                  <a:lnTo>
                    <a:pt x="0" y="0"/>
                  </a:lnTo>
                  <a:lnTo>
                    <a:pt x="2540" y="0"/>
                  </a:lnTo>
                  <a:lnTo>
                    <a:pt x="139700" y="113030"/>
                  </a:lnTo>
                  <a:lnTo>
                    <a:pt x="275590" y="0"/>
                  </a:lnTo>
                  <a:lnTo>
                    <a:pt x="278130" y="0"/>
                  </a:lnTo>
                  <a:lnTo>
                    <a:pt x="278130" y="278130"/>
                  </a:lnTo>
                  <a:lnTo>
                    <a:pt x="201930" y="278130"/>
                  </a:lnTo>
                  <a:lnTo>
                    <a:pt x="201930" y="151130"/>
                  </a:lnTo>
                  <a:lnTo>
                    <a:pt x="139700" y="201930"/>
                  </a:lnTo>
                  <a:lnTo>
                    <a:pt x="76200" y="15113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 395">
              <a:extLst>
                <a:ext uri="{FF2B5EF4-FFF2-40B4-BE49-F238E27FC236}">
                  <a16:creationId xmlns:a16="http://schemas.microsoft.com/office/drawing/2014/main" id="{26C5004D-0DD7-73C3-8C54-1E1DADF00D59}"/>
                </a:ext>
              </a:extLst>
            </p:cNvPr>
            <p:cNvSpPr/>
            <p:nvPr/>
          </p:nvSpPr>
          <p:spPr>
            <a:xfrm>
              <a:off x="4319270" y="1750060"/>
              <a:ext cx="283209" cy="278129"/>
            </a:xfrm>
            <a:custGeom>
              <a:avLst/>
              <a:gdLst>
                <a:gd name="connsiteX0" fmla="*/ 182880 w 283209"/>
                <a:gd name="connsiteY0" fmla="*/ 242570 h 278129"/>
                <a:gd name="connsiteX1" fmla="*/ 99060 w 283209"/>
                <a:gd name="connsiteY1" fmla="*/ 242570 h 278129"/>
                <a:gd name="connsiteX2" fmla="*/ 82550 w 283209"/>
                <a:gd name="connsiteY2" fmla="*/ 278130 h 278129"/>
                <a:gd name="connsiteX3" fmla="*/ 0 w 283209"/>
                <a:gd name="connsiteY3" fmla="*/ 278130 h 278129"/>
                <a:gd name="connsiteX4" fmla="*/ 139700 w 283209"/>
                <a:gd name="connsiteY4" fmla="*/ 0 h 278129"/>
                <a:gd name="connsiteX5" fmla="*/ 143510 w 283209"/>
                <a:gd name="connsiteY5" fmla="*/ 0 h 278129"/>
                <a:gd name="connsiteX6" fmla="*/ 283210 w 283209"/>
                <a:gd name="connsiteY6" fmla="*/ 278130 h 278129"/>
                <a:gd name="connsiteX7" fmla="*/ 200660 w 283209"/>
                <a:gd name="connsiteY7" fmla="*/ 278130 h 278129"/>
                <a:gd name="connsiteX8" fmla="*/ 184150 w 283209"/>
                <a:gd name="connsiteY8" fmla="*/ 242570 h 278129"/>
                <a:gd name="connsiteX9" fmla="*/ 120650 w 283209"/>
                <a:gd name="connsiteY9" fmla="*/ 191770 h 278129"/>
                <a:gd name="connsiteX10" fmla="*/ 160020 w 283209"/>
                <a:gd name="connsiteY10" fmla="*/ 191770 h 278129"/>
                <a:gd name="connsiteX11" fmla="*/ 140970 w 283209"/>
                <a:gd name="connsiteY11" fmla="*/ 140970 h 278129"/>
                <a:gd name="connsiteX12" fmla="*/ 140970 w 283209"/>
                <a:gd name="connsiteY12" fmla="*/ 140970 h 278129"/>
                <a:gd name="connsiteX13" fmla="*/ 121920 w 283209"/>
                <a:gd name="connsiteY13" fmla="*/ 191770 h 27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3209" h="278129">
                  <a:moveTo>
                    <a:pt x="182880" y="242570"/>
                  </a:moveTo>
                  <a:lnTo>
                    <a:pt x="99060" y="242570"/>
                  </a:lnTo>
                  <a:lnTo>
                    <a:pt x="82550" y="278130"/>
                  </a:lnTo>
                  <a:lnTo>
                    <a:pt x="0" y="278130"/>
                  </a:lnTo>
                  <a:lnTo>
                    <a:pt x="139700" y="0"/>
                  </a:lnTo>
                  <a:lnTo>
                    <a:pt x="143510" y="0"/>
                  </a:lnTo>
                  <a:lnTo>
                    <a:pt x="283210" y="278130"/>
                  </a:lnTo>
                  <a:lnTo>
                    <a:pt x="200660" y="278130"/>
                  </a:lnTo>
                  <a:lnTo>
                    <a:pt x="184150" y="242570"/>
                  </a:lnTo>
                  <a:close/>
                  <a:moveTo>
                    <a:pt x="120650" y="191770"/>
                  </a:moveTo>
                  <a:lnTo>
                    <a:pt x="160020" y="191770"/>
                  </a:lnTo>
                  <a:cubicBezTo>
                    <a:pt x="153670" y="175260"/>
                    <a:pt x="142240" y="151130"/>
                    <a:pt x="140970" y="140970"/>
                  </a:cubicBezTo>
                  <a:lnTo>
                    <a:pt x="140970" y="140970"/>
                  </a:lnTo>
                  <a:cubicBezTo>
                    <a:pt x="138430" y="151130"/>
                    <a:pt x="128270" y="176530"/>
                    <a:pt x="121920" y="19177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 396">
              <a:extLst>
                <a:ext uri="{FF2B5EF4-FFF2-40B4-BE49-F238E27FC236}">
                  <a16:creationId xmlns:a16="http://schemas.microsoft.com/office/drawing/2014/main" id="{C8912704-0CB2-56E5-9797-DDEE9AA5338F}"/>
                </a:ext>
              </a:extLst>
            </p:cNvPr>
            <p:cNvSpPr/>
            <p:nvPr/>
          </p:nvSpPr>
          <p:spPr>
            <a:xfrm>
              <a:off x="4587240" y="1755139"/>
              <a:ext cx="219709" cy="274320"/>
            </a:xfrm>
            <a:custGeom>
              <a:avLst/>
              <a:gdLst>
                <a:gd name="connsiteX0" fmla="*/ 219710 w 219709"/>
                <a:gd name="connsiteY0" fmla="*/ 0 h 274320"/>
                <a:gd name="connsiteX1" fmla="*/ 219710 w 219709"/>
                <a:gd name="connsiteY1" fmla="*/ 67310 h 274320"/>
                <a:gd name="connsiteX2" fmla="*/ 149860 w 219709"/>
                <a:gd name="connsiteY2" fmla="*/ 67310 h 274320"/>
                <a:gd name="connsiteX3" fmla="*/ 149860 w 219709"/>
                <a:gd name="connsiteY3" fmla="*/ 274320 h 274320"/>
                <a:gd name="connsiteX4" fmla="*/ 69850 w 219709"/>
                <a:gd name="connsiteY4" fmla="*/ 274320 h 274320"/>
                <a:gd name="connsiteX5" fmla="*/ 69850 w 219709"/>
                <a:gd name="connsiteY5" fmla="*/ 67310 h 274320"/>
                <a:gd name="connsiteX6" fmla="*/ 0 w 219709"/>
                <a:gd name="connsiteY6" fmla="*/ 67310 h 274320"/>
                <a:gd name="connsiteX7" fmla="*/ 0 w 219709"/>
                <a:gd name="connsiteY7" fmla="*/ 0 h 274320"/>
                <a:gd name="connsiteX8" fmla="*/ 219710 w 219709"/>
                <a:gd name="connsiteY8" fmla="*/ 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709" h="274320">
                  <a:moveTo>
                    <a:pt x="219710" y="0"/>
                  </a:moveTo>
                  <a:lnTo>
                    <a:pt x="219710" y="67310"/>
                  </a:lnTo>
                  <a:lnTo>
                    <a:pt x="149860" y="67310"/>
                  </a:lnTo>
                  <a:lnTo>
                    <a:pt x="149860" y="274320"/>
                  </a:lnTo>
                  <a:lnTo>
                    <a:pt x="69850" y="274320"/>
                  </a:lnTo>
                  <a:lnTo>
                    <a:pt x="69850" y="67310"/>
                  </a:lnTo>
                  <a:lnTo>
                    <a:pt x="0" y="67310"/>
                  </a:lnTo>
                  <a:lnTo>
                    <a:pt x="0" y="0"/>
                  </a:lnTo>
                  <a:lnTo>
                    <a:pt x="219710" y="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 397">
              <a:extLst>
                <a:ext uri="{FF2B5EF4-FFF2-40B4-BE49-F238E27FC236}">
                  <a16:creationId xmlns:a16="http://schemas.microsoft.com/office/drawing/2014/main" id="{E5ABD14E-A444-3BFF-6F9E-0D09A5511BAD}"/>
                </a:ext>
              </a:extLst>
            </p:cNvPr>
            <p:cNvSpPr/>
            <p:nvPr/>
          </p:nvSpPr>
          <p:spPr>
            <a:xfrm>
              <a:off x="4848859" y="1755139"/>
              <a:ext cx="80010" cy="274320"/>
            </a:xfrm>
            <a:custGeom>
              <a:avLst/>
              <a:gdLst>
                <a:gd name="connsiteX0" fmla="*/ 80010 w 80010"/>
                <a:gd name="connsiteY0" fmla="*/ 274320 h 274320"/>
                <a:gd name="connsiteX1" fmla="*/ 0 w 80010"/>
                <a:gd name="connsiteY1" fmla="*/ 274320 h 274320"/>
                <a:gd name="connsiteX2" fmla="*/ 0 w 80010"/>
                <a:gd name="connsiteY2" fmla="*/ 0 h 274320"/>
                <a:gd name="connsiteX3" fmla="*/ 80010 w 80010"/>
                <a:gd name="connsiteY3" fmla="*/ 0 h 274320"/>
                <a:gd name="connsiteX4" fmla="*/ 80010 w 80010"/>
                <a:gd name="connsiteY4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10" h="274320">
                  <a:moveTo>
                    <a:pt x="80010" y="274320"/>
                  </a:moveTo>
                  <a:lnTo>
                    <a:pt x="0" y="274320"/>
                  </a:lnTo>
                  <a:lnTo>
                    <a:pt x="0" y="0"/>
                  </a:lnTo>
                  <a:lnTo>
                    <a:pt x="80010" y="0"/>
                  </a:lnTo>
                  <a:lnTo>
                    <a:pt x="80010" y="27432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8645BA00-74BC-7CC1-3A61-054DBFA6B4D9}"/>
                </a:ext>
              </a:extLst>
            </p:cNvPr>
            <p:cNvSpPr/>
            <p:nvPr/>
          </p:nvSpPr>
          <p:spPr>
            <a:xfrm>
              <a:off x="4977129" y="1748789"/>
              <a:ext cx="292100" cy="284480"/>
            </a:xfrm>
            <a:custGeom>
              <a:avLst/>
              <a:gdLst>
                <a:gd name="connsiteX0" fmla="*/ 146050 w 292100"/>
                <a:gd name="connsiteY0" fmla="*/ 0 h 284480"/>
                <a:gd name="connsiteX1" fmla="*/ 292100 w 292100"/>
                <a:gd name="connsiteY1" fmla="*/ 142240 h 284480"/>
                <a:gd name="connsiteX2" fmla="*/ 146050 w 292100"/>
                <a:gd name="connsiteY2" fmla="*/ 284480 h 284480"/>
                <a:gd name="connsiteX3" fmla="*/ 0 w 292100"/>
                <a:gd name="connsiteY3" fmla="*/ 142240 h 284480"/>
                <a:gd name="connsiteX4" fmla="*/ 146050 w 292100"/>
                <a:gd name="connsiteY4" fmla="*/ 0 h 284480"/>
                <a:gd name="connsiteX5" fmla="*/ 146050 w 292100"/>
                <a:gd name="connsiteY5" fmla="*/ 213360 h 284480"/>
                <a:gd name="connsiteX6" fmla="*/ 212090 w 292100"/>
                <a:gd name="connsiteY6" fmla="*/ 143510 h 284480"/>
                <a:gd name="connsiteX7" fmla="*/ 146050 w 292100"/>
                <a:gd name="connsiteY7" fmla="*/ 73660 h 284480"/>
                <a:gd name="connsiteX8" fmla="*/ 80010 w 292100"/>
                <a:gd name="connsiteY8" fmla="*/ 143510 h 284480"/>
                <a:gd name="connsiteX9" fmla="*/ 146050 w 292100"/>
                <a:gd name="connsiteY9" fmla="*/ 213360 h 284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00" h="284480">
                  <a:moveTo>
                    <a:pt x="146050" y="0"/>
                  </a:moveTo>
                  <a:cubicBezTo>
                    <a:pt x="232410" y="0"/>
                    <a:pt x="292100" y="64770"/>
                    <a:pt x="292100" y="142240"/>
                  </a:cubicBezTo>
                  <a:cubicBezTo>
                    <a:pt x="292100" y="219710"/>
                    <a:pt x="232410" y="284480"/>
                    <a:pt x="146050" y="284480"/>
                  </a:cubicBezTo>
                  <a:cubicBezTo>
                    <a:pt x="59690" y="284480"/>
                    <a:pt x="0" y="220980"/>
                    <a:pt x="0" y="142240"/>
                  </a:cubicBezTo>
                  <a:cubicBezTo>
                    <a:pt x="0" y="63500"/>
                    <a:pt x="59690" y="0"/>
                    <a:pt x="146050" y="0"/>
                  </a:cubicBezTo>
                  <a:close/>
                  <a:moveTo>
                    <a:pt x="146050" y="213360"/>
                  </a:moveTo>
                  <a:cubicBezTo>
                    <a:pt x="186690" y="213360"/>
                    <a:pt x="212090" y="180340"/>
                    <a:pt x="212090" y="143510"/>
                  </a:cubicBezTo>
                  <a:cubicBezTo>
                    <a:pt x="212090" y="106680"/>
                    <a:pt x="186690" y="73660"/>
                    <a:pt x="146050" y="73660"/>
                  </a:cubicBezTo>
                  <a:cubicBezTo>
                    <a:pt x="105410" y="73660"/>
                    <a:pt x="80010" y="107950"/>
                    <a:pt x="80010" y="143510"/>
                  </a:cubicBezTo>
                  <a:cubicBezTo>
                    <a:pt x="80010" y="179070"/>
                    <a:pt x="106680" y="213360"/>
                    <a:pt x="146050" y="21336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B48BBDC0-AFC5-1493-8A8A-C5CC8CAB2C40}"/>
                </a:ext>
              </a:extLst>
            </p:cNvPr>
            <p:cNvSpPr/>
            <p:nvPr/>
          </p:nvSpPr>
          <p:spPr>
            <a:xfrm>
              <a:off x="5318759" y="1751329"/>
              <a:ext cx="238760" cy="281940"/>
            </a:xfrm>
            <a:custGeom>
              <a:avLst/>
              <a:gdLst>
                <a:gd name="connsiteX0" fmla="*/ 77470 w 238760"/>
                <a:gd name="connsiteY0" fmla="*/ 154940 h 281940"/>
                <a:gd name="connsiteX1" fmla="*/ 77470 w 238760"/>
                <a:gd name="connsiteY1" fmla="*/ 278130 h 281940"/>
                <a:gd name="connsiteX2" fmla="*/ 0 w 238760"/>
                <a:gd name="connsiteY2" fmla="*/ 278130 h 281940"/>
                <a:gd name="connsiteX3" fmla="*/ 0 w 238760"/>
                <a:gd name="connsiteY3" fmla="*/ 0 h 281940"/>
                <a:gd name="connsiteX4" fmla="*/ 3810 w 238760"/>
                <a:gd name="connsiteY4" fmla="*/ 0 h 281940"/>
                <a:gd name="connsiteX5" fmla="*/ 161290 w 238760"/>
                <a:gd name="connsiteY5" fmla="*/ 127000 h 281940"/>
                <a:gd name="connsiteX6" fmla="*/ 161290 w 238760"/>
                <a:gd name="connsiteY6" fmla="*/ 3810 h 281940"/>
                <a:gd name="connsiteX7" fmla="*/ 238760 w 238760"/>
                <a:gd name="connsiteY7" fmla="*/ 3810 h 281940"/>
                <a:gd name="connsiteX8" fmla="*/ 238760 w 238760"/>
                <a:gd name="connsiteY8" fmla="*/ 281940 h 281940"/>
                <a:gd name="connsiteX9" fmla="*/ 234950 w 238760"/>
                <a:gd name="connsiteY9" fmla="*/ 281940 h 281940"/>
                <a:gd name="connsiteX10" fmla="*/ 77470 w 238760"/>
                <a:gd name="connsiteY10" fmla="*/ 154940 h 281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760" h="281940">
                  <a:moveTo>
                    <a:pt x="77470" y="154940"/>
                  </a:moveTo>
                  <a:lnTo>
                    <a:pt x="77470" y="278130"/>
                  </a:lnTo>
                  <a:lnTo>
                    <a:pt x="0" y="278130"/>
                  </a:lnTo>
                  <a:lnTo>
                    <a:pt x="0" y="0"/>
                  </a:lnTo>
                  <a:lnTo>
                    <a:pt x="3810" y="0"/>
                  </a:lnTo>
                  <a:lnTo>
                    <a:pt x="161290" y="127000"/>
                  </a:lnTo>
                  <a:lnTo>
                    <a:pt x="161290" y="3810"/>
                  </a:lnTo>
                  <a:lnTo>
                    <a:pt x="238760" y="3810"/>
                  </a:lnTo>
                  <a:lnTo>
                    <a:pt x="238760" y="281940"/>
                  </a:lnTo>
                  <a:lnTo>
                    <a:pt x="234950" y="281940"/>
                  </a:lnTo>
                  <a:lnTo>
                    <a:pt x="77470" y="15494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4572755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>
            <a:extLst>
              <a:ext uri="{FF2B5EF4-FFF2-40B4-BE49-F238E27FC236}">
                <a16:creationId xmlns:a16="http://schemas.microsoft.com/office/drawing/2014/main" id="{B1E2A96A-29C3-9F58-F8B6-9B76A8582DE0}"/>
              </a:ext>
            </a:extLst>
          </p:cNvPr>
          <p:cNvSpPr/>
          <p:nvPr/>
        </p:nvSpPr>
        <p:spPr>
          <a:xfrm>
            <a:off x="0" y="0"/>
            <a:ext cx="10058400" cy="7772400"/>
          </a:xfrm>
          <a:custGeom>
            <a:avLst/>
            <a:gdLst>
              <a:gd name="connsiteX0" fmla="*/ 0 w 10058400"/>
              <a:gd name="connsiteY0" fmla="*/ 0 h 7772400"/>
              <a:gd name="connsiteX1" fmla="*/ 10058400 w 10058400"/>
              <a:gd name="connsiteY1" fmla="*/ 0 h 7772400"/>
              <a:gd name="connsiteX2" fmla="*/ 10058400 w 10058400"/>
              <a:gd name="connsiteY2" fmla="*/ 7772400 h 7772400"/>
              <a:gd name="connsiteX3" fmla="*/ 0 w 10058400"/>
              <a:gd name="connsiteY3" fmla="*/ 7772400 h 777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58400" h="7772400">
                <a:moveTo>
                  <a:pt x="0" y="0"/>
                </a:moveTo>
                <a:lnTo>
                  <a:pt x="10058400" y="0"/>
                </a:lnTo>
                <a:lnTo>
                  <a:pt x="10058400" y="7772400"/>
                </a:lnTo>
                <a:lnTo>
                  <a:pt x="0" y="7772400"/>
                </a:lnTo>
                <a:close/>
              </a:path>
            </a:pathLst>
          </a:custGeom>
          <a:solidFill>
            <a:srgbClr val="8B0E0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" name="Freeform 22">
            <a:extLst>
              <a:ext uri="{FF2B5EF4-FFF2-40B4-BE49-F238E27FC236}">
                <a16:creationId xmlns:a16="http://schemas.microsoft.com/office/drawing/2014/main" id="{4537390D-5F62-8BBB-B136-889C49079D0A}"/>
              </a:ext>
            </a:extLst>
          </p:cNvPr>
          <p:cNvSpPr/>
          <p:nvPr/>
        </p:nvSpPr>
        <p:spPr>
          <a:xfrm>
            <a:off x="408939" y="1257300"/>
            <a:ext cx="9240519" cy="12700"/>
          </a:xfrm>
          <a:custGeom>
            <a:avLst/>
            <a:gdLst>
              <a:gd name="connsiteX0" fmla="*/ 0 w 9240519"/>
              <a:gd name="connsiteY0" fmla="*/ 0 h 12700"/>
              <a:gd name="connsiteX1" fmla="*/ 9240520 w 9240519"/>
              <a:gd name="connsiteY1" fmla="*/ 0 h 1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240519" h="12700">
                <a:moveTo>
                  <a:pt x="0" y="0"/>
                </a:moveTo>
                <a:lnTo>
                  <a:pt x="9240520" y="0"/>
                </a:lnTo>
              </a:path>
            </a:pathLst>
          </a:custGeom>
          <a:ln w="25400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id="{EF227714-0656-C84F-7759-11005DADD0D8}"/>
              </a:ext>
            </a:extLst>
          </p:cNvPr>
          <p:cNvGrpSpPr/>
          <p:nvPr/>
        </p:nvGrpSpPr>
        <p:grpSpPr>
          <a:xfrm>
            <a:off x="416559" y="594359"/>
            <a:ext cx="5471161" cy="474979"/>
            <a:chOff x="416559" y="594359"/>
            <a:chExt cx="5471161" cy="474979"/>
          </a:xfrm>
        </p:grpSpPr>
        <p:grpSp>
          <p:nvGrpSpPr>
            <p:cNvPr id="4" name="Content Placeholder 4">
              <a:extLst>
                <a:ext uri="{FF2B5EF4-FFF2-40B4-BE49-F238E27FC236}">
                  <a16:creationId xmlns:a16="http://schemas.microsoft.com/office/drawing/2014/main" id="{36EC411B-FE9C-E0CE-3287-47C646E21E90}"/>
                </a:ext>
              </a:extLst>
            </p:cNvPr>
            <p:cNvGrpSpPr/>
            <p:nvPr/>
          </p:nvGrpSpPr>
          <p:grpSpPr>
            <a:xfrm>
              <a:off x="1084580" y="673100"/>
              <a:ext cx="4803140" cy="285750"/>
              <a:chOff x="1084580" y="673100"/>
              <a:chExt cx="4803140" cy="285750"/>
            </a:xfrm>
            <a:solidFill>
              <a:srgbClr val="FFFFFF"/>
            </a:solidFill>
          </p:grpSpPr>
          <p:sp>
            <p:nvSpPr>
              <p:cNvPr id="6" name="Freeform 5">
                <a:extLst>
                  <a:ext uri="{FF2B5EF4-FFF2-40B4-BE49-F238E27FC236}">
                    <a16:creationId xmlns:a16="http://schemas.microsoft.com/office/drawing/2014/main" id="{21B6B13F-27B3-3F7E-45BD-4C86DF4A1731}"/>
                  </a:ext>
                </a:extLst>
              </p:cNvPr>
              <p:cNvSpPr/>
              <p:nvPr/>
            </p:nvSpPr>
            <p:spPr>
              <a:xfrm>
                <a:off x="1084580" y="673100"/>
                <a:ext cx="201930" cy="285750"/>
              </a:xfrm>
              <a:custGeom>
                <a:avLst/>
                <a:gdLst>
                  <a:gd name="connsiteX0" fmla="*/ 199390 w 201930"/>
                  <a:gd name="connsiteY0" fmla="*/ 201930 h 285750"/>
                  <a:gd name="connsiteX1" fmla="*/ 88900 w 201930"/>
                  <a:gd name="connsiteY1" fmla="*/ 285750 h 285750"/>
                  <a:gd name="connsiteX2" fmla="*/ 5080 w 201930"/>
                  <a:gd name="connsiteY2" fmla="*/ 270510 h 285750"/>
                  <a:gd name="connsiteX3" fmla="*/ 5080 w 201930"/>
                  <a:gd name="connsiteY3" fmla="*/ 194310 h 285750"/>
                  <a:gd name="connsiteX4" fmla="*/ 85090 w 201930"/>
                  <a:gd name="connsiteY4" fmla="*/ 215900 h 285750"/>
                  <a:gd name="connsiteX5" fmla="*/ 121920 w 201930"/>
                  <a:gd name="connsiteY5" fmla="*/ 201930 h 285750"/>
                  <a:gd name="connsiteX6" fmla="*/ 74930 w 201930"/>
                  <a:gd name="connsiteY6" fmla="*/ 173990 h 285750"/>
                  <a:gd name="connsiteX7" fmla="*/ 0 w 201930"/>
                  <a:gd name="connsiteY7" fmla="*/ 86360 h 285750"/>
                  <a:gd name="connsiteX8" fmla="*/ 107950 w 201930"/>
                  <a:gd name="connsiteY8" fmla="*/ 0 h 285750"/>
                  <a:gd name="connsiteX9" fmla="*/ 182880 w 201930"/>
                  <a:gd name="connsiteY9" fmla="*/ 12700 h 285750"/>
                  <a:gd name="connsiteX10" fmla="*/ 182880 w 201930"/>
                  <a:gd name="connsiteY10" fmla="*/ 86360 h 285750"/>
                  <a:gd name="connsiteX11" fmla="*/ 115570 w 201930"/>
                  <a:gd name="connsiteY11" fmla="*/ 68580 h 285750"/>
                  <a:gd name="connsiteX12" fmla="*/ 80010 w 201930"/>
                  <a:gd name="connsiteY12" fmla="*/ 86360 h 285750"/>
                  <a:gd name="connsiteX13" fmla="*/ 124460 w 201930"/>
                  <a:gd name="connsiteY13" fmla="*/ 114300 h 285750"/>
                  <a:gd name="connsiteX14" fmla="*/ 201930 w 201930"/>
                  <a:gd name="connsiteY14" fmla="*/ 20193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1930" h="285750">
                    <a:moveTo>
                      <a:pt x="199390" y="201930"/>
                    </a:moveTo>
                    <a:cubicBezTo>
                      <a:pt x="199390" y="254000"/>
                      <a:pt x="160020" y="285750"/>
                      <a:pt x="88900" y="285750"/>
                    </a:cubicBezTo>
                    <a:cubicBezTo>
                      <a:pt x="17780" y="285750"/>
                      <a:pt x="26670" y="279400"/>
                      <a:pt x="5080" y="270510"/>
                    </a:cubicBezTo>
                    <a:lnTo>
                      <a:pt x="5080" y="194310"/>
                    </a:lnTo>
                    <a:cubicBezTo>
                      <a:pt x="30480" y="208280"/>
                      <a:pt x="60960" y="215900"/>
                      <a:pt x="85090" y="215900"/>
                    </a:cubicBezTo>
                    <a:cubicBezTo>
                      <a:pt x="109220" y="215900"/>
                      <a:pt x="121920" y="212090"/>
                      <a:pt x="121920" y="201930"/>
                    </a:cubicBezTo>
                    <a:cubicBezTo>
                      <a:pt x="121920" y="191770"/>
                      <a:pt x="104140" y="185420"/>
                      <a:pt x="74930" y="173990"/>
                    </a:cubicBezTo>
                    <a:cubicBezTo>
                      <a:pt x="30480" y="157480"/>
                      <a:pt x="0" y="138430"/>
                      <a:pt x="0" y="86360"/>
                    </a:cubicBezTo>
                    <a:cubicBezTo>
                      <a:pt x="0" y="34290"/>
                      <a:pt x="41910" y="0"/>
                      <a:pt x="107950" y="0"/>
                    </a:cubicBezTo>
                    <a:cubicBezTo>
                      <a:pt x="173990" y="0"/>
                      <a:pt x="163830" y="5080"/>
                      <a:pt x="182880" y="12700"/>
                    </a:cubicBezTo>
                    <a:lnTo>
                      <a:pt x="182880" y="86360"/>
                    </a:lnTo>
                    <a:cubicBezTo>
                      <a:pt x="166370" y="74930"/>
                      <a:pt x="140970" y="68580"/>
                      <a:pt x="115570" y="68580"/>
                    </a:cubicBezTo>
                    <a:cubicBezTo>
                      <a:pt x="90170" y="68580"/>
                      <a:pt x="80010" y="74930"/>
                      <a:pt x="80010" y="86360"/>
                    </a:cubicBezTo>
                    <a:cubicBezTo>
                      <a:pt x="80010" y="97790"/>
                      <a:pt x="96520" y="102870"/>
                      <a:pt x="124460" y="114300"/>
                    </a:cubicBezTo>
                    <a:cubicBezTo>
                      <a:pt x="168910" y="132080"/>
                      <a:pt x="201930" y="151130"/>
                      <a:pt x="201930" y="201930"/>
                    </a:cubicBez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F654D1EF-35BF-E041-6E2B-52DDD2D120B8}"/>
                  </a:ext>
                </a:extLst>
              </p:cNvPr>
              <p:cNvSpPr/>
              <p:nvPr/>
            </p:nvSpPr>
            <p:spPr>
              <a:xfrm>
                <a:off x="1330960" y="678180"/>
                <a:ext cx="189229" cy="274319"/>
              </a:xfrm>
              <a:custGeom>
                <a:avLst/>
                <a:gdLst>
                  <a:gd name="connsiteX0" fmla="*/ 0 w 189229"/>
                  <a:gd name="connsiteY0" fmla="*/ 0 h 274319"/>
                  <a:gd name="connsiteX1" fmla="*/ 184150 w 189229"/>
                  <a:gd name="connsiteY1" fmla="*/ 0 h 274319"/>
                  <a:gd name="connsiteX2" fmla="*/ 184150 w 189229"/>
                  <a:gd name="connsiteY2" fmla="*/ 67310 h 274319"/>
                  <a:gd name="connsiteX3" fmla="*/ 80010 w 189229"/>
                  <a:gd name="connsiteY3" fmla="*/ 67310 h 274319"/>
                  <a:gd name="connsiteX4" fmla="*/ 80010 w 189229"/>
                  <a:gd name="connsiteY4" fmla="*/ 104140 h 274319"/>
                  <a:gd name="connsiteX5" fmla="*/ 168910 w 189229"/>
                  <a:gd name="connsiteY5" fmla="*/ 104140 h 274319"/>
                  <a:gd name="connsiteX6" fmla="*/ 168910 w 189229"/>
                  <a:gd name="connsiteY6" fmla="*/ 166370 h 274319"/>
                  <a:gd name="connsiteX7" fmla="*/ 80010 w 189229"/>
                  <a:gd name="connsiteY7" fmla="*/ 166370 h 274319"/>
                  <a:gd name="connsiteX8" fmla="*/ 80010 w 189229"/>
                  <a:gd name="connsiteY8" fmla="*/ 207010 h 274319"/>
                  <a:gd name="connsiteX9" fmla="*/ 189230 w 189229"/>
                  <a:gd name="connsiteY9" fmla="*/ 207010 h 274319"/>
                  <a:gd name="connsiteX10" fmla="*/ 189230 w 189229"/>
                  <a:gd name="connsiteY10" fmla="*/ 274320 h 274319"/>
                  <a:gd name="connsiteX11" fmla="*/ 0 w 189229"/>
                  <a:gd name="connsiteY11" fmla="*/ 274320 h 274319"/>
                  <a:gd name="connsiteX12" fmla="*/ 0 w 189229"/>
                  <a:gd name="connsiteY12" fmla="*/ 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9229" h="274319">
                    <a:moveTo>
                      <a:pt x="0" y="0"/>
                    </a:moveTo>
                    <a:lnTo>
                      <a:pt x="184150" y="0"/>
                    </a:lnTo>
                    <a:lnTo>
                      <a:pt x="184150" y="67310"/>
                    </a:lnTo>
                    <a:lnTo>
                      <a:pt x="80010" y="67310"/>
                    </a:lnTo>
                    <a:lnTo>
                      <a:pt x="80010" y="104140"/>
                    </a:lnTo>
                    <a:lnTo>
                      <a:pt x="168910" y="104140"/>
                    </a:lnTo>
                    <a:lnTo>
                      <a:pt x="168910" y="166370"/>
                    </a:lnTo>
                    <a:lnTo>
                      <a:pt x="80010" y="166370"/>
                    </a:lnTo>
                    <a:lnTo>
                      <a:pt x="80010" y="207010"/>
                    </a:lnTo>
                    <a:lnTo>
                      <a:pt x="189230" y="207010"/>
                    </a:lnTo>
                    <a:lnTo>
                      <a:pt x="189230" y="274320"/>
                    </a:lnTo>
                    <a:lnTo>
                      <a:pt x="0" y="2743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" name="Freeform 7">
                <a:extLst>
                  <a:ext uri="{FF2B5EF4-FFF2-40B4-BE49-F238E27FC236}">
                    <a16:creationId xmlns:a16="http://schemas.microsoft.com/office/drawing/2014/main" id="{A156183F-DD48-B229-0FD4-19E4533C6102}"/>
                  </a:ext>
                </a:extLst>
              </p:cNvPr>
              <p:cNvSpPr/>
              <p:nvPr/>
            </p:nvSpPr>
            <p:spPr>
              <a:xfrm>
                <a:off x="1546860" y="673100"/>
                <a:ext cx="226060" cy="285750"/>
              </a:xfrm>
              <a:custGeom>
                <a:avLst/>
                <a:gdLst>
                  <a:gd name="connsiteX0" fmla="*/ 146050 w 226060"/>
                  <a:gd name="connsiteY0" fmla="*/ 0 h 285750"/>
                  <a:gd name="connsiteX1" fmla="*/ 223520 w 226060"/>
                  <a:gd name="connsiteY1" fmla="*/ 17780 h 285750"/>
                  <a:gd name="connsiteX2" fmla="*/ 223520 w 226060"/>
                  <a:gd name="connsiteY2" fmla="*/ 90170 h 285750"/>
                  <a:gd name="connsiteX3" fmla="*/ 153670 w 226060"/>
                  <a:gd name="connsiteY3" fmla="*/ 72390 h 285750"/>
                  <a:gd name="connsiteX4" fmla="*/ 80010 w 226060"/>
                  <a:gd name="connsiteY4" fmla="*/ 142240 h 285750"/>
                  <a:gd name="connsiteX5" fmla="*/ 149860 w 226060"/>
                  <a:gd name="connsiteY5" fmla="*/ 212090 h 285750"/>
                  <a:gd name="connsiteX6" fmla="*/ 226060 w 226060"/>
                  <a:gd name="connsiteY6" fmla="*/ 194310 h 285750"/>
                  <a:gd name="connsiteX7" fmla="*/ 226060 w 226060"/>
                  <a:gd name="connsiteY7" fmla="*/ 267970 h 285750"/>
                  <a:gd name="connsiteX8" fmla="*/ 142240 w 226060"/>
                  <a:gd name="connsiteY8" fmla="*/ 285750 h 285750"/>
                  <a:gd name="connsiteX9" fmla="*/ 0 w 226060"/>
                  <a:gd name="connsiteY9" fmla="*/ 143510 h 285750"/>
                  <a:gd name="connsiteX10" fmla="*/ 146050 w 226060"/>
                  <a:gd name="connsiteY10" fmla="*/ 127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6060" h="285750">
                    <a:moveTo>
                      <a:pt x="146050" y="0"/>
                    </a:moveTo>
                    <a:cubicBezTo>
                      <a:pt x="181610" y="0"/>
                      <a:pt x="204470" y="7620"/>
                      <a:pt x="223520" y="17780"/>
                    </a:cubicBezTo>
                    <a:lnTo>
                      <a:pt x="223520" y="90170"/>
                    </a:lnTo>
                    <a:cubicBezTo>
                      <a:pt x="208280" y="82550"/>
                      <a:pt x="185420" y="72390"/>
                      <a:pt x="153670" y="72390"/>
                    </a:cubicBezTo>
                    <a:cubicBezTo>
                      <a:pt x="105410" y="72390"/>
                      <a:pt x="80010" y="106680"/>
                      <a:pt x="80010" y="142240"/>
                    </a:cubicBezTo>
                    <a:cubicBezTo>
                      <a:pt x="80010" y="177800"/>
                      <a:pt x="105410" y="212090"/>
                      <a:pt x="149860" y="212090"/>
                    </a:cubicBezTo>
                    <a:cubicBezTo>
                      <a:pt x="194310" y="212090"/>
                      <a:pt x="209550" y="201930"/>
                      <a:pt x="226060" y="194310"/>
                    </a:cubicBezTo>
                    <a:lnTo>
                      <a:pt x="226060" y="267970"/>
                    </a:lnTo>
                    <a:cubicBezTo>
                      <a:pt x="207010" y="278130"/>
                      <a:pt x="175260" y="285750"/>
                      <a:pt x="142240" y="285750"/>
                    </a:cubicBezTo>
                    <a:cubicBezTo>
                      <a:pt x="59690" y="285750"/>
                      <a:pt x="0" y="222250"/>
                      <a:pt x="0" y="143510"/>
                    </a:cubicBezTo>
                    <a:cubicBezTo>
                      <a:pt x="0" y="64770"/>
                      <a:pt x="59690" y="1270"/>
                      <a:pt x="146050" y="1270"/>
                    </a:cubicBez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05835B1C-8E73-247A-6A9D-A2FDB4AD7025}"/>
                  </a:ext>
                </a:extLst>
              </p:cNvPr>
              <p:cNvSpPr/>
              <p:nvPr/>
            </p:nvSpPr>
            <p:spPr>
              <a:xfrm>
                <a:off x="1812289" y="678180"/>
                <a:ext cx="219710" cy="274319"/>
              </a:xfrm>
              <a:custGeom>
                <a:avLst/>
                <a:gdLst>
                  <a:gd name="connsiteX0" fmla="*/ 219710 w 219710"/>
                  <a:gd name="connsiteY0" fmla="*/ 0 h 274319"/>
                  <a:gd name="connsiteX1" fmla="*/ 219710 w 219710"/>
                  <a:gd name="connsiteY1" fmla="*/ 67310 h 274319"/>
                  <a:gd name="connsiteX2" fmla="*/ 149860 w 219710"/>
                  <a:gd name="connsiteY2" fmla="*/ 67310 h 274319"/>
                  <a:gd name="connsiteX3" fmla="*/ 149860 w 219710"/>
                  <a:gd name="connsiteY3" fmla="*/ 274320 h 274319"/>
                  <a:gd name="connsiteX4" fmla="*/ 69850 w 219710"/>
                  <a:gd name="connsiteY4" fmla="*/ 274320 h 274319"/>
                  <a:gd name="connsiteX5" fmla="*/ 69850 w 219710"/>
                  <a:gd name="connsiteY5" fmla="*/ 67310 h 274319"/>
                  <a:gd name="connsiteX6" fmla="*/ 0 w 219710"/>
                  <a:gd name="connsiteY6" fmla="*/ 67310 h 274319"/>
                  <a:gd name="connsiteX7" fmla="*/ 0 w 219710"/>
                  <a:gd name="connsiteY7" fmla="*/ 0 h 274319"/>
                  <a:gd name="connsiteX8" fmla="*/ 219710 w 219710"/>
                  <a:gd name="connsiteY8" fmla="*/ 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9710" h="274319">
                    <a:moveTo>
                      <a:pt x="219710" y="0"/>
                    </a:moveTo>
                    <a:lnTo>
                      <a:pt x="219710" y="67310"/>
                    </a:lnTo>
                    <a:lnTo>
                      <a:pt x="149860" y="67310"/>
                    </a:lnTo>
                    <a:lnTo>
                      <a:pt x="149860" y="274320"/>
                    </a:lnTo>
                    <a:lnTo>
                      <a:pt x="69850" y="274320"/>
                    </a:lnTo>
                    <a:lnTo>
                      <a:pt x="69850" y="67310"/>
                    </a:lnTo>
                    <a:lnTo>
                      <a:pt x="0" y="67310"/>
                    </a:lnTo>
                    <a:lnTo>
                      <a:pt x="0" y="0"/>
                    </a:lnTo>
                    <a:lnTo>
                      <a:pt x="219710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42C93ECF-6272-CA3C-E257-19F8A0F18D24}"/>
                  </a:ext>
                </a:extLst>
              </p:cNvPr>
              <p:cNvSpPr/>
              <p:nvPr/>
            </p:nvSpPr>
            <p:spPr>
              <a:xfrm>
                <a:off x="2073910" y="678180"/>
                <a:ext cx="80010" cy="274319"/>
              </a:xfrm>
              <a:custGeom>
                <a:avLst/>
                <a:gdLst>
                  <a:gd name="connsiteX0" fmla="*/ 80010 w 80010"/>
                  <a:gd name="connsiteY0" fmla="*/ 274320 h 274319"/>
                  <a:gd name="connsiteX1" fmla="*/ 0 w 80010"/>
                  <a:gd name="connsiteY1" fmla="*/ 274320 h 274319"/>
                  <a:gd name="connsiteX2" fmla="*/ 0 w 80010"/>
                  <a:gd name="connsiteY2" fmla="*/ 0 h 274319"/>
                  <a:gd name="connsiteX3" fmla="*/ 80010 w 80010"/>
                  <a:gd name="connsiteY3" fmla="*/ 0 h 274319"/>
                  <a:gd name="connsiteX4" fmla="*/ 80010 w 80010"/>
                  <a:gd name="connsiteY4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10" h="274319">
                    <a:moveTo>
                      <a:pt x="80010" y="274320"/>
                    </a:moveTo>
                    <a:lnTo>
                      <a:pt x="0" y="274320"/>
                    </a:lnTo>
                    <a:lnTo>
                      <a:pt x="0" y="0"/>
                    </a:lnTo>
                    <a:lnTo>
                      <a:pt x="80010" y="0"/>
                    </a:lnTo>
                    <a:lnTo>
                      <a:pt x="80010" y="27432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5577E62D-324F-9306-5FDB-64223D3A0AEF}"/>
                  </a:ext>
                </a:extLst>
              </p:cNvPr>
              <p:cNvSpPr/>
              <p:nvPr/>
            </p:nvSpPr>
            <p:spPr>
              <a:xfrm>
                <a:off x="2203450" y="673100"/>
                <a:ext cx="292100" cy="284480"/>
              </a:xfrm>
              <a:custGeom>
                <a:avLst/>
                <a:gdLst>
                  <a:gd name="connsiteX0" fmla="*/ 146050 w 292100"/>
                  <a:gd name="connsiteY0" fmla="*/ 0 h 284480"/>
                  <a:gd name="connsiteX1" fmla="*/ 292100 w 292100"/>
                  <a:gd name="connsiteY1" fmla="*/ 142240 h 284480"/>
                  <a:gd name="connsiteX2" fmla="*/ 146050 w 292100"/>
                  <a:gd name="connsiteY2" fmla="*/ 284480 h 284480"/>
                  <a:gd name="connsiteX3" fmla="*/ 0 w 292100"/>
                  <a:gd name="connsiteY3" fmla="*/ 142240 h 284480"/>
                  <a:gd name="connsiteX4" fmla="*/ 146050 w 292100"/>
                  <a:gd name="connsiteY4" fmla="*/ 0 h 284480"/>
                  <a:gd name="connsiteX5" fmla="*/ 146050 w 292100"/>
                  <a:gd name="connsiteY5" fmla="*/ 213360 h 284480"/>
                  <a:gd name="connsiteX6" fmla="*/ 212090 w 292100"/>
                  <a:gd name="connsiteY6" fmla="*/ 143510 h 284480"/>
                  <a:gd name="connsiteX7" fmla="*/ 146050 w 292100"/>
                  <a:gd name="connsiteY7" fmla="*/ 73660 h 284480"/>
                  <a:gd name="connsiteX8" fmla="*/ 80010 w 292100"/>
                  <a:gd name="connsiteY8" fmla="*/ 143510 h 284480"/>
                  <a:gd name="connsiteX9" fmla="*/ 146050 w 292100"/>
                  <a:gd name="connsiteY9" fmla="*/ 21336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2100" h="284480">
                    <a:moveTo>
                      <a:pt x="146050" y="0"/>
                    </a:moveTo>
                    <a:cubicBezTo>
                      <a:pt x="232410" y="0"/>
                      <a:pt x="292100" y="64770"/>
                      <a:pt x="292100" y="142240"/>
                    </a:cubicBezTo>
                    <a:cubicBezTo>
                      <a:pt x="292100" y="219710"/>
                      <a:pt x="232410" y="284480"/>
                      <a:pt x="14605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lose/>
                    <a:moveTo>
                      <a:pt x="146050" y="213360"/>
                    </a:moveTo>
                    <a:cubicBezTo>
                      <a:pt x="186690" y="213360"/>
                      <a:pt x="212090" y="180340"/>
                      <a:pt x="212090" y="143510"/>
                    </a:cubicBezTo>
                    <a:cubicBezTo>
                      <a:pt x="212090" y="106680"/>
                      <a:pt x="186690" y="73660"/>
                      <a:pt x="146050" y="73660"/>
                    </a:cubicBezTo>
                    <a:cubicBezTo>
                      <a:pt x="105410" y="73660"/>
                      <a:pt x="80010" y="107950"/>
                      <a:pt x="80010" y="143510"/>
                    </a:cubicBezTo>
                    <a:cubicBezTo>
                      <a:pt x="80010" y="179070"/>
                      <a:pt x="106680" y="213360"/>
                      <a:pt x="146050" y="2133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063BE1AF-3697-D8E1-91CF-CE14D88EE2FB}"/>
                  </a:ext>
                </a:extLst>
              </p:cNvPr>
              <p:cNvSpPr/>
              <p:nvPr/>
            </p:nvSpPr>
            <p:spPr>
              <a:xfrm>
                <a:off x="2543810" y="675640"/>
                <a:ext cx="238760" cy="281940"/>
              </a:xfrm>
              <a:custGeom>
                <a:avLst/>
                <a:gdLst>
                  <a:gd name="connsiteX0" fmla="*/ 77470 w 238760"/>
                  <a:gd name="connsiteY0" fmla="*/ 154940 h 281940"/>
                  <a:gd name="connsiteX1" fmla="*/ 77470 w 238760"/>
                  <a:gd name="connsiteY1" fmla="*/ 278130 h 281940"/>
                  <a:gd name="connsiteX2" fmla="*/ 0 w 238760"/>
                  <a:gd name="connsiteY2" fmla="*/ 278130 h 281940"/>
                  <a:gd name="connsiteX3" fmla="*/ 0 w 238760"/>
                  <a:gd name="connsiteY3" fmla="*/ 0 h 281940"/>
                  <a:gd name="connsiteX4" fmla="*/ 3810 w 238760"/>
                  <a:gd name="connsiteY4" fmla="*/ 0 h 281940"/>
                  <a:gd name="connsiteX5" fmla="*/ 161290 w 238760"/>
                  <a:gd name="connsiteY5" fmla="*/ 127000 h 281940"/>
                  <a:gd name="connsiteX6" fmla="*/ 161290 w 238760"/>
                  <a:gd name="connsiteY6" fmla="*/ 3810 h 281940"/>
                  <a:gd name="connsiteX7" fmla="*/ 238760 w 238760"/>
                  <a:gd name="connsiteY7" fmla="*/ 3810 h 281940"/>
                  <a:gd name="connsiteX8" fmla="*/ 238760 w 238760"/>
                  <a:gd name="connsiteY8" fmla="*/ 281940 h 281940"/>
                  <a:gd name="connsiteX9" fmla="*/ 234950 w 238760"/>
                  <a:gd name="connsiteY9" fmla="*/ 281940 h 281940"/>
                  <a:gd name="connsiteX10" fmla="*/ 77470 w 238760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760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38760" y="3810"/>
                    </a:lnTo>
                    <a:lnTo>
                      <a:pt x="238760" y="281940"/>
                    </a:lnTo>
                    <a:lnTo>
                      <a:pt x="234950" y="281940"/>
                    </a:lnTo>
                    <a:lnTo>
                      <a:pt x="77470" y="15494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67706EB9-A6DE-C0A7-D18A-AD5042C10F1A}"/>
                  </a:ext>
                </a:extLst>
              </p:cNvPr>
              <p:cNvSpPr/>
              <p:nvPr/>
            </p:nvSpPr>
            <p:spPr>
              <a:xfrm>
                <a:off x="2901950" y="679450"/>
                <a:ext cx="116839" cy="274319"/>
              </a:xfrm>
              <a:custGeom>
                <a:avLst/>
                <a:gdLst>
                  <a:gd name="connsiteX0" fmla="*/ 38100 w 116839"/>
                  <a:gd name="connsiteY0" fmla="*/ 273050 h 274319"/>
                  <a:gd name="connsiteX1" fmla="*/ 38100 w 116839"/>
                  <a:gd name="connsiteY1" fmla="*/ 66040 h 274319"/>
                  <a:gd name="connsiteX2" fmla="*/ 0 w 116839"/>
                  <a:gd name="connsiteY2" fmla="*/ 66040 h 274319"/>
                  <a:gd name="connsiteX3" fmla="*/ 0 w 116839"/>
                  <a:gd name="connsiteY3" fmla="*/ 0 h 274319"/>
                  <a:gd name="connsiteX4" fmla="*/ 116840 w 116839"/>
                  <a:gd name="connsiteY4" fmla="*/ 0 h 274319"/>
                  <a:gd name="connsiteX5" fmla="*/ 116840 w 116839"/>
                  <a:gd name="connsiteY5" fmla="*/ 274320 h 274319"/>
                  <a:gd name="connsiteX6" fmla="*/ 36830 w 116839"/>
                  <a:gd name="connsiteY6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839" h="274319">
                    <a:moveTo>
                      <a:pt x="38100" y="273050"/>
                    </a:moveTo>
                    <a:lnTo>
                      <a:pt x="38100" y="66040"/>
                    </a:lnTo>
                    <a:lnTo>
                      <a:pt x="0" y="66040"/>
                    </a:lnTo>
                    <a:lnTo>
                      <a:pt x="0" y="0"/>
                    </a:lnTo>
                    <a:lnTo>
                      <a:pt x="116840" y="0"/>
                    </a:lnTo>
                    <a:lnTo>
                      <a:pt x="116840" y="274320"/>
                    </a:lnTo>
                    <a:lnTo>
                      <a:pt x="36830" y="27432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B746C8C7-6154-1A25-6C9C-17DF935839D1}"/>
                  </a:ext>
                </a:extLst>
              </p:cNvPr>
              <p:cNvSpPr/>
              <p:nvPr/>
            </p:nvSpPr>
            <p:spPr>
              <a:xfrm>
                <a:off x="3072129" y="756919"/>
                <a:ext cx="81280" cy="201930"/>
              </a:xfrm>
              <a:custGeom>
                <a:avLst/>
                <a:gdLst>
                  <a:gd name="connsiteX0" fmla="*/ 40640 w 81280"/>
                  <a:gd name="connsiteY0" fmla="*/ 0 h 201930"/>
                  <a:gd name="connsiteX1" fmla="*/ 81280 w 81280"/>
                  <a:gd name="connsiteY1" fmla="*/ 39370 h 201930"/>
                  <a:gd name="connsiteX2" fmla="*/ 40640 w 81280"/>
                  <a:gd name="connsiteY2" fmla="*/ 78740 h 201930"/>
                  <a:gd name="connsiteX3" fmla="*/ 0 w 81280"/>
                  <a:gd name="connsiteY3" fmla="*/ 39370 h 201930"/>
                  <a:gd name="connsiteX4" fmla="*/ 40640 w 81280"/>
                  <a:gd name="connsiteY4" fmla="*/ 0 h 201930"/>
                  <a:gd name="connsiteX5" fmla="*/ 40640 w 81280"/>
                  <a:gd name="connsiteY5" fmla="*/ 123190 h 201930"/>
                  <a:gd name="connsiteX6" fmla="*/ 81280 w 81280"/>
                  <a:gd name="connsiteY6" fmla="*/ 162560 h 201930"/>
                  <a:gd name="connsiteX7" fmla="*/ 40640 w 81280"/>
                  <a:gd name="connsiteY7" fmla="*/ 201930 h 201930"/>
                  <a:gd name="connsiteX8" fmla="*/ 0 w 81280"/>
                  <a:gd name="connsiteY8" fmla="*/ 162560 h 201930"/>
                  <a:gd name="connsiteX9" fmla="*/ 40640 w 81280"/>
                  <a:gd name="connsiteY9" fmla="*/ 123190 h 20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280" h="201930">
                    <a:moveTo>
                      <a:pt x="40640" y="0"/>
                    </a:moveTo>
                    <a:cubicBezTo>
                      <a:pt x="66040" y="0"/>
                      <a:pt x="81280" y="15240"/>
                      <a:pt x="81280" y="39370"/>
                    </a:cubicBezTo>
                    <a:cubicBezTo>
                      <a:pt x="81280" y="63500"/>
                      <a:pt x="66040" y="78740"/>
                      <a:pt x="40640" y="78740"/>
                    </a:cubicBezTo>
                    <a:cubicBezTo>
                      <a:pt x="15240" y="78740"/>
                      <a:pt x="0" y="63500"/>
                      <a:pt x="0" y="39370"/>
                    </a:cubicBezTo>
                    <a:cubicBezTo>
                      <a:pt x="0" y="15240"/>
                      <a:pt x="15240" y="0"/>
                      <a:pt x="40640" y="0"/>
                    </a:cubicBezTo>
                    <a:close/>
                    <a:moveTo>
                      <a:pt x="40640" y="123190"/>
                    </a:moveTo>
                    <a:cubicBezTo>
                      <a:pt x="66040" y="123190"/>
                      <a:pt x="81280" y="138430"/>
                      <a:pt x="81280" y="162560"/>
                    </a:cubicBezTo>
                    <a:cubicBezTo>
                      <a:pt x="81280" y="186690"/>
                      <a:pt x="66040" y="201930"/>
                      <a:pt x="40640" y="201930"/>
                    </a:cubicBezTo>
                    <a:cubicBezTo>
                      <a:pt x="15240" y="201930"/>
                      <a:pt x="0" y="186690"/>
                      <a:pt x="0" y="162560"/>
                    </a:cubicBezTo>
                    <a:cubicBezTo>
                      <a:pt x="0" y="138430"/>
                      <a:pt x="15240" y="123190"/>
                      <a:pt x="40640" y="123190"/>
                    </a:cubicBez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 14">
                <a:extLst>
                  <a:ext uri="{FF2B5EF4-FFF2-40B4-BE49-F238E27FC236}">
                    <a16:creationId xmlns:a16="http://schemas.microsoft.com/office/drawing/2014/main" id="{6C483F15-B722-C70E-77D7-42F88897FF66}"/>
                  </a:ext>
                </a:extLst>
              </p:cNvPr>
              <p:cNvSpPr/>
              <p:nvPr/>
            </p:nvSpPr>
            <p:spPr>
              <a:xfrm>
                <a:off x="3260090" y="678180"/>
                <a:ext cx="400050" cy="278130"/>
              </a:xfrm>
              <a:custGeom>
                <a:avLst/>
                <a:gdLst>
                  <a:gd name="connsiteX0" fmla="*/ 398780 w 400050"/>
                  <a:gd name="connsiteY0" fmla="*/ 0 h 278130"/>
                  <a:gd name="connsiteX1" fmla="*/ 264160 w 400050"/>
                  <a:gd name="connsiteY1" fmla="*/ 278130 h 278130"/>
                  <a:gd name="connsiteX2" fmla="*/ 260350 w 400050"/>
                  <a:gd name="connsiteY2" fmla="*/ 278130 h 278130"/>
                  <a:gd name="connsiteX3" fmla="*/ 199390 w 400050"/>
                  <a:gd name="connsiteY3" fmla="*/ 156210 h 278130"/>
                  <a:gd name="connsiteX4" fmla="*/ 138430 w 400050"/>
                  <a:gd name="connsiteY4" fmla="*/ 278130 h 278130"/>
                  <a:gd name="connsiteX5" fmla="*/ 134620 w 400050"/>
                  <a:gd name="connsiteY5" fmla="*/ 278130 h 278130"/>
                  <a:gd name="connsiteX6" fmla="*/ 0 w 400050"/>
                  <a:gd name="connsiteY6" fmla="*/ 0 h 278130"/>
                  <a:gd name="connsiteX7" fmla="*/ 90170 w 400050"/>
                  <a:gd name="connsiteY7" fmla="*/ 0 h 278130"/>
                  <a:gd name="connsiteX8" fmla="*/ 120650 w 400050"/>
                  <a:gd name="connsiteY8" fmla="*/ 72390 h 278130"/>
                  <a:gd name="connsiteX9" fmla="*/ 139700 w 400050"/>
                  <a:gd name="connsiteY9" fmla="*/ 120650 h 278130"/>
                  <a:gd name="connsiteX10" fmla="*/ 139700 w 400050"/>
                  <a:gd name="connsiteY10" fmla="*/ 120650 h 278130"/>
                  <a:gd name="connsiteX11" fmla="*/ 162560 w 400050"/>
                  <a:gd name="connsiteY11" fmla="*/ 72390 h 278130"/>
                  <a:gd name="connsiteX12" fmla="*/ 198120 w 400050"/>
                  <a:gd name="connsiteY12" fmla="*/ 0 h 278130"/>
                  <a:gd name="connsiteX13" fmla="*/ 201930 w 400050"/>
                  <a:gd name="connsiteY13" fmla="*/ 0 h 278130"/>
                  <a:gd name="connsiteX14" fmla="*/ 237490 w 400050"/>
                  <a:gd name="connsiteY14" fmla="*/ 72390 h 278130"/>
                  <a:gd name="connsiteX15" fmla="*/ 260350 w 400050"/>
                  <a:gd name="connsiteY15" fmla="*/ 120650 h 278130"/>
                  <a:gd name="connsiteX16" fmla="*/ 260350 w 400050"/>
                  <a:gd name="connsiteY16" fmla="*/ 120650 h 278130"/>
                  <a:gd name="connsiteX17" fmla="*/ 279400 w 400050"/>
                  <a:gd name="connsiteY17" fmla="*/ 72390 h 278130"/>
                  <a:gd name="connsiteX18" fmla="*/ 309880 w 400050"/>
                  <a:gd name="connsiteY18" fmla="*/ 0 h 278130"/>
                  <a:gd name="connsiteX19" fmla="*/ 400050 w 400050"/>
                  <a:gd name="connsiteY19" fmla="*/ 0 h 278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00050" h="278130">
                    <a:moveTo>
                      <a:pt x="398780" y="0"/>
                    </a:moveTo>
                    <a:lnTo>
                      <a:pt x="264160" y="278130"/>
                    </a:lnTo>
                    <a:lnTo>
                      <a:pt x="260350" y="278130"/>
                    </a:lnTo>
                    <a:lnTo>
                      <a:pt x="199390" y="156210"/>
                    </a:lnTo>
                    <a:lnTo>
                      <a:pt x="138430" y="278130"/>
                    </a:lnTo>
                    <a:lnTo>
                      <a:pt x="134620" y="278130"/>
                    </a:lnTo>
                    <a:lnTo>
                      <a:pt x="0" y="0"/>
                    </a:lnTo>
                    <a:lnTo>
                      <a:pt x="90170" y="0"/>
                    </a:lnTo>
                    <a:lnTo>
                      <a:pt x="120650" y="72390"/>
                    </a:lnTo>
                    <a:cubicBezTo>
                      <a:pt x="128270" y="90170"/>
                      <a:pt x="134620" y="106680"/>
                      <a:pt x="139700" y="120650"/>
                    </a:cubicBezTo>
                    <a:lnTo>
                      <a:pt x="139700" y="120650"/>
                    </a:lnTo>
                    <a:cubicBezTo>
                      <a:pt x="144780" y="106680"/>
                      <a:pt x="156210" y="86360"/>
                      <a:pt x="162560" y="72390"/>
                    </a:cubicBezTo>
                    <a:lnTo>
                      <a:pt x="198120" y="0"/>
                    </a:lnTo>
                    <a:lnTo>
                      <a:pt x="201930" y="0"/>
                    </a:lnTo>
                    <a:lnTo>
                      <a:pt x="237490" y="72390"/>
                    </a:lnTo>
                    <a:cubicBezTo>
                      <a:pt x="247650" y="92710"/>
                      <a:pt x="254000" y="106680"/>
                      <a:pt x="260350" y="120650"/>
                    </a:cubicBezTo>
                    <a:lnTo>
                      <a:pt x="260350" y="120650"/>
                    </a:lnTo>
                    <a:cubicBezTo>
                      <a:pt x="265430" y="106680"/>
                      <a:pt x="271780" y="90170"/>
                      <a:pt x="279400" y="72390"/>
                    </a:cubicBezTo>
                    <a:lnTo>
                      <a:pt x="309880" y="0"/>
                    </a:lnTo>
                    <a:lnTo>
                      <a:pt x="400050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2451069D-385A-CFBA-1144-785C4959C7EF}"/>
                  </a:ext>
                </a:extLst>
              </p:cNvPr>
              <p:cNvSpPr/>
              <p:nvPr/>
            </p:nvSpPr>
            <p:spPr>
              <a:xfrm>
                <a:off x="3691890" y="678180"/>
                <a:ext cx="251459" cy="274319"/>
              </a:xfrm>
              <a:custGeom>
                <a:avLst/>
                <a:gdLst>
                  <a:gd name="connsiteX0" fmla="*/ 171450 w 251459"/>
                  <a:gd name="connsiteY0" fmla="*/ 274320 h 274319"/>
                  <a:gd name="connsiteX1" fmla="*/ 171450 w 251459"/>
                  <a:gd name="connsiteY1" fmla="*/ 168910 h 274319"/>
                  <a:gd name="connsiteX2" fmla="*/ 80010 w 251459"/>
                  <a:gd name="connsiteY2" fmla="*/ 168910 h 274319"/>
                  <a:gd name="connsiteX3" fmla="*/ 80010 w 251459"/>
                  <a:gd name="connsiteY3" fmla="*/ 274320 h 274319"/>
                  <a:gd name="connsiteX4" fmla="*/ 0 w 251459"/>
                  <a:gd name="connsiteY4" fmla="*/ 274320 h 274319"/>
                  <a:gd name="connsiteX5" fmla="*/ 0 w 251459"/>
                  <a:gd name="connsiteY5" fmla="*/ 0 h 274319"/>
                  <a:gd name="connsiteX6" fmla="*/ 80010 w 251459"/>
                  <a:gd name="connsiteY6" fmla="*/ 0 h 274319"/>
                  <a:gd name="connsiteX7" fmla="*/ 80010 w 251459"/>
                  <a:gd name="connsiteY7" fmla="*/ 101600 h 274319"/>
                  <a:gd name="connsiteX8" fmla="*/ 171450 w 251459"/>
                  <a:gd name="connsiteY8" fmla="*/ 101600 h 274319"/>
                  <a:gd name="connsiteX9" fmla="*/ 171450 w 251459"/>
                  <a:gd name="connsiteY9" fmla="*/ 0 h 274319"/>
                  <a:gd name="connsiteX10" fmla="*/ 251460 w 251459"/>
                  <a:gd name="connsiteY10" fmla="*/ 0 h 274319"/>
                  <a:gd name="connsiteX11" fmla="*/ 251460 w 251459"/>
                  <a:gd name="connsiteY11" fmla="*/ 274320 h 274319"/>
                  <a:gd name="connsiteX12" fmla="*/ 171450 w 251459"/>
                  <a:gd name="connsiteY12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1459" h="274319">
                    <a:moveTo>
                      <a:pt x="171450" y="274320"/>
                    </a:moveTo>
                    <a:lnTo>
                      <a:pt x="171450" y="168910"/>
                    </a:lnTo>
                    <a:lnTo>
                      <a:pt x="80010" y="168910"/>
                    </a:lnTo>
                    <a:lnTo>
                      <a:pt x="80010" y="274320"/>
                    </a:lnTo>
                    <a:lnTo>
                      <a:pt x="0" y="274320"/>
                    </a:lnTo>
                    <a:lnTo>
                      <a:pt x="0" y="0"/>
                    </a:lnTo>
                    <a:lnTo>
                      <a:pt x="80010" y="0"/>
                    </a:lnTo>
                    <a:lnTo>
                      <a:pt x="80010" y="101600"/>
                    </a:lnTo>
                    <a:lnTo>
                      <a:pt x="171450" y="101600"/>
                    </a:lnTo>
                    <a:lnTo>
                      <a:pt x="171450" y="0"/>
                    </a:lnTo>
                    <a:lnTo>
                      <a:pt x="251460" y="0"/>
                    </a:lnTo>
                    <a:lnTo>
                      <a:pt x="251460" y="274320"/>
                    </a:lnTo>
                    <a:lnTo>
                      <a:pt x="171450" y="27432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87FCE539-1CE5-8F08-C35A-49958B15716A}"/>
                  </a:ext>
                </a:extLst>
              </p:cNvPr>
              <p:cNvSpPr/>
              <p:nvPr/>
            </p:nvSpPr>
            <p:spPr>
              <a:xfrm>
                <a:off x="3991609" y="673100"/>
                <a:ext cx="292100" cy="284480"/>
              </a:xfrm>
              <a:custGeom>
                <a:avLst/>
                <a:gdLst>
                  <a:gd name="connsiteX0" fmla="*/ 146050 w 292100"/>
                  <a:gd name="connsiteY0" fmla="*/ 0 h 284480"/>
                  <a:gd name="connsiteX1" fmla="*/ 292100 w 292100"/>
                  <a:gd name="connsiteY1" fmla="*/ 142240 h 284480"/>
                  <a:gd name="connsiteX2" fmla="*/ 146050 w 292100"/>
                  <a:gd name="connsiteY2" fmla="*/ 284480 h 284480"/>
                  <a:gd name="connsiteX3" fmla="*/ 0 w 292100"/>
                  <a:gd name="connsiteY3" fmla="*/ 142240 h 284480"/>
                  <a:gd name="connsiteX4" fmla="*/ 146050 w 292100"/>
                  <a:gd name="connsiteY4" fmla="*/ 0 h 284480"/>
                  <a:gd name="connsiteX5" fmla="*/ 146050 w 292100"/>
                  <a:gd name="connsiteY5" fmla="*/ 213360 h 284480"/>
                  <a:gd name="connsiteX6" fmla="*/ 212090 w 292100"/>
                  <a:gd name="connsiteY6" fmla="*/ 143510 h 284480"/>
                  <a:gd name="connsiteX7" fmla="*/ 146050 w 292100"/>
                  <a:gd name="connsiteY7" fmla="*/ 73660 h 284480"/>
                  <a:gd name="connsiteX8" fmla="*/ 80010 w 292100"/>
                  <a:gd name="connsiteY8" fmla="*/ 143510 h 284480"/>
                  <a:gd name="connsiteX9" fmla="*/ 146050 w 292100"/>
                  <a:gd name="connsiteY9" fmla="*/ 21336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2100" h="284480">
                    <a:moveTo>
                      <a:pt x="146050" y="0"/>
                    </a:moveTo>
                    <a:cubicBezTo>
                      <a:pt x="232410" y="0"/>
                      <a:pt x="292100" y="64770"/>
                      <a:pt x="292100" y="142240"/>
                    </a:cubicBezTo>
                    <a:cubicBezTo>
                      <a:pt x="292100" y="219710"/>
                      <a:pt x="232410" y="284480"/>
                      <a:pt x="14605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lose/>
                    <a:moveTo>
                      <a:pt x="146050" y="213360"/>
                    </a:moveTo>
                    <a:cubicBezTo>
                      <a:pt x="186690" y="213360"/>
                      <a:pt x="212090" y="180340"/>
                      <a:pt x="212090" y="143510"/>
                    </a:cubicBezTo>
                    <a:cubicBezTo>
                      <a:pt x="212090" y="106680"/>
                      <a:pt x="186690" y="73660"/>
                      <a:pt x="146050" y="73660"/>
                    </a:cubicBezTo>
                    <a:cubicBezTo>
                      <a:pt x="105410" y="73660"/>
                      <a:pt x="80010" y="107950"/>
                      <a:pt x="80010" y="143510"/>
                    </a:cubicBezTo>
                    <a:cubicBezTo>
                      <a:pt x="80010" y="179070"/>
                      <a:pt x="106680" y="213360"/>
                      <a:pt x="146050" y="2133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27F7B42E-3533-88A7-869E-6B1C3C939B9C}"/>
                  </a:ext>
                </a:extLst>
              </p:cNvPr>
              <p:cNvSpPr/>
              <p:nvPr/>
            </p:nvSpPr>
            <p:spPr>
              <a:xfrm>
                <a:off x="4385309" y="675640"/>
                <a:ext cx="283210" cy="278129"/>
              </a:xfrm>
              <a:custGeom>
                <a:avLst/>
                <a:gdLst>
                  <a:gd name="connsiteX0" fmla="*/ 182880 w 283210"/>
                  <a:gd name="connsiteY0" fmla="*/ 241300 h 278129"/>
                  <a:gd name="connsiteX1" fmla="*/ 99060 w 283210"/>
                  <a:gd name="connsiteY1" fmla="*/ 241300 h 278129"/>
                  <a:gd name="connsiteX2" fmla="*/ 82550 w 283210"/>
                  <a:gd name="connsiteY2" fmla="*/ 278130 h 278129"/>
                  <a:gd name="connsiteX3" fmla="*/ 0 w 283210"/>
                  <a:gd name="connsiteY3" fmla="*/ 278130 h 278129"/>
                  <a:gd name="connsiteX4" fmla="*/ 139700 w 283210"/>
                  <a:gd name="connsiteY4" fmla="*/ 0 h 278129"/>
                  <a:gd name="connsiteX5" fmla="*/ 143510 w 283210"/>
                  <a:gd name="connsiteY5" fmla="*/ 0 h 278129"/>
                  <a:gd name="connsiteX6" fmla="*/ 283210 w 283210"/>
                  <a:gd name="connsiteY6" fmla="*/ 278130 h 278129"/>
                  <a:gd name="connsiteX7" fmla="*/ 200660 w 283210"/>
                  <a:gd name="connsiteY7" fmla="*/ 278130 h 278129"/>
                  <a:gd name="connsiteX8" fmla="*/ 184150 w 283210"/>
                  <a:gd name="connsiteY8" fmla="*/ 241300 h 278129"/>
                  <a:gd name="connsiteX9" fmla="*/ 121920 w 283210"/>
                  <a:gd name="connsiteY9" fmla="*/ 189230 h 278129"/>
                  <a:gd name="connsiteX10" fmla="*/ 161290 w 283210"/>
                  <a:gd name="connsiteY10" fmla="*/ 189230 h 278129"/>
                  <a:gd name="connsiteX11" fmla="*/ 142240 w 283210"/>
                  <a:gd name="connsiteY11" fmla="*/ 138430 h 278129"/>
                  <a:gd name="connsiteX12" fmla="*/ 142240 w 283210"/>
                  <a:gd name="connsiteY12" fmla="*/ 138430 h 278129"/>
                  <a:gd name="connsiteX13" fmla="*/ 123190 w 283210"/>
                  <a:gd name="connsiteY13" fmla="*/ 189230 h 278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3210" h="278129">
                    <a:moveTo>
                      <a:pt x="182880" y="241300"/>
                    </a:moveTo>
                    <a:lnTo>
                      <a:pt x="99060" y="241300"/>
                    </a:lnTo>
                    <a:lnTo>
                      <a:pt x="82550" y="278130"/>
                    </a:lnTo>
                    <a:lnTo>
                      <a:pt x="0" y="278130"/>
                    </a:lnTo>
                    <a:lnTo>
                      <a:pt x="139700" y="0"/>
                    </a:lnTo>
                    <a:lnTo>
                      <a:pt x="143510" y="0"/>
                    </a:lnTo>
                    <a:lnTo>
                      <a:pt x="283210" y="278130"/>
                    </a:lnTo>
                    <a:lnTo>
                      <a:pt x="200660" y="278130"/>
                    </a:lnTo>
                    <a:lnTo>
                      <a:pt x="184150" y="241300"/>
                    </a:lnTo>
                    <a:close/>
                    <a:moveTo>
                      <a:pt x="121920" y="189230"/>
                    </a:moveTo>
                    <a:lnTo>
                      <a:pt x="161290" y="189230"/>
                    </a:lnTo>
                    <a:cubicBezTo>
                      <a:pt x="154940" y="172720"/>
                      <a:pt x="143510" y="148590"/>
                      <a:pt x="142240" y="138430"/>
                    </a:cubicBezTo>
                    <a:lnTo>
                      <a:pt x="142240" y="138430"/>
                    </a:lnTo>
                    <a:cubicBezTo>
                      <a:pt x="139700" y="148590"/>
                      <a:pt x="129540" y="173990"/>
                      <a:pt x="123190" y="189230"/>
                    </a:cubicBez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 18">
                <a:extLst>
                  <a:ext uri="{FF2B5EF4-FFF2-40B4-BE49-F238E27FC236}">
                    <a16:creationId xmlns:a16="http://schemas.microsoft.com/office/drawing/2014/main" id="{A1DDCBBF-F999-2050-EB3D-2B0A60391944}"/>
                  </a:ext>
                </a:extLst>
              </p:cNvPr>
              <p:cNvSpPr/>
              <p:nvPr/>
            </p:nvSpPr>
            <p:spPr>
              <a:xfrm>
                <a:off x="4702809" y="678180"/>
                <a:ext cx="223520" cy="274319"/>
              </a:xfrm>
              <a:custGeom>
                <a:avLst/>
                <a:gdLst>
                  <a:gd name="connsiteX0" fmla="*/ 140970 w 223520"/>
                  <a:gd name="connsiteY0" fmla="*/ 274320 h 274319"/>
                  <a:gd name="connsiteX1" fmla="*/ 100330 w 223520"/>
                  <a:gd name="connsiteY1" fmla="*/ 189230 h 274319"/>
                  <a:gd name="connsiteX2" fmla="*/ 77470 w 223520"/>
                  <a:gd name="connsiteY2" fmla="*/ 189230 h 274319"/>
                  <a:gd name="connsiteX3" fmla="*/ 77470 w 223520"/>
                  <a:gd name="connsiteY3" fmla="*/ 274320 h 274319"/>
                  <a:gd name="connsiteX4" fmla="*/ 0 w 223520"/>
                  <a:gd name="connsiteY4" fmla="*/ 274320 h 274319"/>
                  <a:gd name="connsiteX5" fmla="*/ 0 w 223520"/>
                  <a:gd name="connsiteY5" fmla="*/ 0 h 274319"/>
                  <a:gd name="connsiteX6" fmla="*/ 102870 w 223520"/>
                  <a:gd name="connsiteY6" fmla="*/ 0 h 274319"/>
                  <a:gd name="connsiteX7" fmla="*/ 218440 w 223520"/>
                  <a:gd name="connsiteY7" fmla="*/ 96520 h 274319"/>
                  <a:gd name="connsiteX8" fmla="*/ 170180 w 223520"/>
                  <a:gd name="connsiteY8" fmla="*/ 176530 h 274319"/>
                  <a:gd name="connsiteX9" fmla="*/ 223520 w 223520"/>
                  <a:gd name="connsiteY9" fmla="*/ 274320 h 274319"/>
                  <a:gd name="connsiteX10" fmla="*/ 140970 w 223520"/>
                  <a:gd name="connsiteY10" fmla="*/ 274320 h 274319"/>
                  <a:gd name="connsiteX11" fmla="*/ 78740 w 223520"/>
                  <a:gd name="connsiteY11" fmla="*/ 67310 h 274319"/>
                  <a:gd name="connsiteX12" fmla="*/ 78740 w 223520"/>
                  <a:gd name="connsiteY12" fmla="*/ 125730 h 274319"/>
                  <a:gd name="connsiteX13" fmla="*/ 107950 w 223520"/>
                  <a:gd name="connsiteY13" fmla="*/ 125730 h 274319"/>
                  <a:gd name="connsiteX14" fmla="*/ 138430 w 223520"/>
                  <a:gd name="connsiteY14" fmla="*/ 96520 h 274319"/>
                  <a:gd name="connsiteX15" fmla="*/ 107950 w 223520"/>
                  <a:gd name="connsiteY15" fmla="*/ 67310 h 274319"/>
                  <a:gd name="connsiteX16" fmla="*/ 78740 w 223520"/>
                  <a:gd name="connsiteY16" fmla="*/ 6731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3520" h="274319">
                    <a:moveTo>
                      <a:pt x="140970" y="274320"/>
                    </a:moveTo>
                    <a:lnTo>
                      <a:pt x="100330" y="189230"/>
                    </a:lnTo>
                    <a:lnTo>
                      <a:pt x="77470" y="189230"/>
                    </a:lnTo>
                    <a:lnTo>
                      <a:pt x="77470" y="274320"/>
                    </a:lnTo>
                    <a:lnTo>
                      <a:pt x="0" y="274320"/>
                    </a:lnTo>
                    <a:lnTo>
                      <a:pt x="0" y="0"/>
                    </a:lnTo>
                    <a:lnTo>
                      <a:pt x="102870" y="0"/>
                    </a:lnTo>
                    <a:cubicBezTo>
                      <a:pt x="170180" y="0"/>
                      <a:pt x="218440" y="31750"/>
                      <a:pt x="218440" y="96520"/>
                    </a:cubicBezTo>
                    <a:cubicBezTo>
                      <a:pt x="218440" y="161290"/>
                      <a:pt x="200660" y="161290"/>
                      <a:pt x="170180" y="176530"/>
                    </a:cubicBezTo>
                    <a:lnTo>
                      <a:pt x="223520" y="274320"/>
                    </a:lnTo>
                    <a:lnTo>
                      <a:pt x="140970" y="274320"/>
                    </a:lnTo>
                    <a:close/>
                    <a:moveTo>
                      <a:pt x="78740" y="67310"/>
                    </a:moveTo>
                    <a:lnTo>
                      <a:pt x="78740" y="125730"/>
                    </a:lnTo>
                    <a:lnTo>
                      <a:pt x="107950" y="125730"/>
                    </a:lnTo>
                    <a:cubicBezTo>
                      <a:pt x="124460" y="125730"/>
                      <a:pt x="138430" y="119380"/>
                      <a:pt x="138430" y="96520"/>
                    </a:cubicBezTo>
                    <a:cubicBezTo>
                      <a:pt x="138430" y="73660"/>
                      <a:pt x="124460" y="67310"/>
                      <a:pt x="107950" y="67310"/>
                    </a:cubicBezTo>
                    <a:lnTo>
                      <a:pt x="78740" y="6731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 19">
                <a:extLst>
                  <a:ext uri="{FF2B5EF4-FFF2-40B4-BE49-F238E27FC236}">
                    <a16:creationId xmlns:a16="http://schemas.microsoft.com/office/drawing/2014/main" id="{0753F9D4-BDE2-5FFB-710C-687EE7C53B40}"/>
                  </a:ext>
                </a:extLst>
              </p:cNvPr>
              <p:cNvSpPr/>
              <p:nvPr/>
            </p:nvSpPr>
            <p:spPr>
              <a:xfrm>
                <a:off x="4973320" y="678180"/>
                <a:ext cx="189229" cy="274319"/>
              </a:xfrm>
              <a:custGeom>
                <a:avLst/>
                <a:gdLst>
                  <a:gd name="connsiteX0" fmla="*/ 0 w 189229"/>
                  <a:gd name="connsiteY0" fmla="*/ 0 h 274319"/>
                  <a:gd name="connsiteX1" fmla="*/ 184150 w 189229"/>
                  <a:gd name="connsiteY1" fmla="*/ 0 h 274319"/>
                  <a:gd name="connsiteX2" fmla="*/ 184150 w 189229"/>
                  <a:gd name="connsiteY2" fmla="*/ 67310 h 274319"/>
                  <a:gd name="connsiteX3" fmla="*/ 80010 w 189229"/>
                  <a:gd name="connsiteY3" fmla="*/ 67310 h 274319"/>
                  <a:gd name="connsiteX4" fmla="*/ 80010 w 189229"/>
                  <a:gd name="connsiteY4" fmla="*/ 104140 h 274319"/>
                  <a:gd name="connsiteX5" fmla="*/ 168910 w 189229"/>
                  <a:gd name="connsiteY5" fmla="*/ 104140 h 274319"/>
                  <a:gd name="connsiteX6" fmla="*/ 168910 w 189229"/>
                  <a:gd name="connsiteY6" fmla="*/ 166370 h 274319"/>
                  <a:gd name="connsiteX7" fmla="*/ 80010 w 189229"/>
                  <a:gd name="connsiteY7" fmla="*/ 166370 h 274319"/>
                  <a:gd name="connsiteX8" fmla="*/ 80010 w 189229"/>
                  <a:gd name="connsiteY8" fmla="*/ 207010 h 274319"/>
                  <a:gd name="connsiteX9" fmla="*/ 189230 w 189229"/>
                  <a:gd name="connsiteY9" fmla="*/ 207010 h 274319"/>
                  <a:gd name="connsiteX10" fmla="*/ 189230 w 189229"/>
                  <a:gd name="connsiteY10" fmla="*/ 274320 h 274319"/>
                  <a:gd name="connsiteX11" fmla="*/ 0 w 189229"/>
                  <a:gd name="connsiteY11" fmla="*/ 274320 h 274319"/>
                  <a:gd name="connsiteX12" fmla="*/ 0 w 189229"/>
                  <a:gd name="connsiteY12" fmla="*/ 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9229" h="274319">
                    <a:moveTo>
                      <a:pt x="0" y="0"/>
                    </a:moveTo>
                    <a:lnTo>
                      <a:pt x="184150" y="0"/>
                    </a:lnTo>
                    <a:lnTo>
                      <a:pt x="184150" y="67310"/>
                    </a:lnTo>
                    <a:lnTo>
                      <a:pt x="80010" y="67310"/>
                    </a:lnTo>
                    <a:lnTo>
                      <a:pt x="80010" y="104140"/>
                    </a:lnTo>
                    <a:lnTo>
                      <a:pt x="168910" y="104140"/>
                    </a:lnTo>
                    <a:lnTo>
                      <a:pt x="168910" y="166370"/>
                    </a:lnTo>
                    <a:lnTo>
                      <a:pt x="80010" y="166370"/>
                    </a:lnTo>
                    <a:lnTo>
                      <a:pt x="80010" y="207010"/>
                    </a:lnTo>
                    <a:lnTo>
                      <a:pt x="189230" y="207010"/>
                    </a:lnTo>
                    <a:lnTo>
                      <a:pt x="189230" y="274320"/>
                    </a:lnTo>
                    <a:lnTo>
                      <a:pt x="0" y="2743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 20">
                <a:extLst>
                  <a:ext uri="{FF2B5EF4-FFF2-40B4-BE49-F238E27FC236}">
                    <a16:creationId xmlns:a16="http://schemas.microsoft.com/office/drawing/2014/main" id="{AF2AA90D-2014-8296-E0D5-0E49A3480229}"/>
                  </a:ext>
                </a:extLst>
              </p:cNvPr>
              <p:cNvSpPr/>
              <p:nvPr/>
            </p:nvSpPr>
            <p:spPr>
              <a:xfrm>
                <a:off x="5266690" y="678180"/>
                <a:ext cx="400050" cy="278130"/>
              </a:xfrm>
              <a:custGeom>
                <a:avLst/>
                <a:gdLst>
                  <a:gd name="connsiteX0" fmla="*/ 398780 w 400050"/>
                  <a:gd name="connsiteY0" fmla="*/ 0 h 278130"/>
                  <a:gd name="connsiteX1" fmla="*/ 264160 w 400050"/>
                  <a:gd name="connsiteY1" fmla="*/ 278130 h 278130"/>
                  <a:gd name="connsiteX2" fmla="*/ 260350 w 400050"/>
                  <a:gd name="connsiteY2" fmla="*/ 278130 h 278130"/>
                  <a:gd name="connsiteX3" fmla="*/ 199390 w 400050"/>
                  <a:gd name="connsiteY3" fmla="*/ 156210 h 278130"/>
                  <a:gd name="connsiteX4" fmla="*/ 138430 w 400050"/>
                  <a:gd name="connsiteY4" fmla="*/ 278130 h 278130"/>
                  <a:gd name="connsiteX5" fmla="*/ 134620 w 400050"/>
                  <a:gd name="connsiteY5" fmla="*/ 278130 h 278130"/>
                  <a:gd name="connsiteX6" fmla="*/ 0 w 400050"/>
                  <a:gd name="connsiteY6" fmla="*/ 0 h 278130"/>
                  <a:gd name="connsiteX7" fmla="*/ 90170 w 400050"/>
                  <a:gd name="connsiteY7" fmla="*/ 0 h 278130"/>
                  <a:gd name="connsiteX8" fmla="*/ 120650 w 400050"/>
                  <a:gd name="connsiteY8" fmla="*/ 72390 h 278130"/>
                  <a:gd name="connsiteX9" fmla="*/ 139700 w 400050"/>
                  <a:gd name="connsiteY9" fmla="*/ 120650 h 278130"/>
                  <a:gd name="connsiteX10" fmla="*/ 139700 w 400050"/>
                  <a:gd name="connsiteY10" fmla="*/ 120650 h 278130"/>
                  <a:gd name="connsiteX11" fmla="*/ 162560 w 400050"/>
                  <a:gd name="connsiteY11" fmla="*/ 72390 h 278130"/>
                  <a:gd name="connsiteX12" fmla="*/ 198120 w 400050"/>
                  <a:gd name="connsiteY12" fmla="*/ 0 h 278130"/>
                  <a:gd name="connsiteX13" fmla="*/ 201930 w 400050"/>
                  <a:gd name="connsiteY13" fmla="*/ 0 h 278130"/>
                  <a:gd name="connsiteX14" fmla="*/ 237490 w 400050"/>
                  <a:gd name="connsiteY14" fmla="*/ 72390 h 278130"/>
                  <a:gd name="connsiteX15" fmla="*/ 260350 w 400050"/>
                  <a:gd name="connsiteY15" fmla="*/ 120650 h 278130"/>
                  <a:gd name="connsiteX16" fmla="*/ 260350 w 400050"/>
                  <a:gd name="connsiteY16" fmla="*/ 120650 h 278130"/>
                  <a:gd name="connsiteX17" fmla="*/ 279400 w 400050"/>
                  <a:gd name="connsiteY17" fmla="*/ 72390 h 278130"/>
                  <a:gd name="connsiteX18" fmla="*/ 309880 w 400050"/>
                  <a:gd name="connsiteY18" fmla="*/ 0 h 278130"/>
                  <a:gd name="connsiteX19" fmla="*/ 400050 w 400050"/>
                  <a:gd name="connsiteY19" fmla="*/ 0 h 278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00050" h="278130">
                    <a:moveTo>
                      <a:pt x="398780" y="0"/>
                    </a:moveTo>
                    <a:lnTo>
                      <a:pt x="264160" y="278130"/>
                    </a:lnTo>
                    <a:lnTo>
                      <a:pt x="260350" y="278130"/>
                    </a:lnTo>
                    <a:lnTo>
                      <a:pt x="199390" y="156210"/>
                    </a:lnTo>
                    <a:lnTo>
                      <a:pt x="138430" y="278130"/>
                    </a:lnTo>
                    <a:lnTo>
                      <a:pt x="134620" y="278130"/>
                    </a:lnTo>
                    <a:lnTo>
                      <a:pt x="0" y="0"/>
                    </a:lnTo>
                    <a:lnTo>
                      <a:pt x="90170" y="0"/>
                    </a:lnTo>
                    <a:lnTo>
                      <a:pt x="120650" y="72390"/>
                    </a:lnTo>
                    <a:cubicBezTo>
                      <a:pt x="128270" y="90170"/>
                      <a:pt x="134620" y="106680"/>
                      <a:pt x="139700" y="120650"/>
                    </a:cubicBezTo>
                    <a:lnTo>
                      <a:pt x="139700" y="120650"/>
                    </a:lnTo>
                    <a:cubicBezTo>
                      <a:pt x="144780" y="106680"/>
                      <a:pt x="156210" y="86360"/>
                      <a:pt x="162560" y="72390"/>
                    </a:cubicBezTo>
                    <a:lnTo>
                      <a:pt x="198120" y="0"/>
                    </a:lnTo>
                    <a:lnTo>
                      <a:pt x="201930" y="0"/>
                    </a:lnTo>
                    <a:lnTo>
                      <a:pt x="237490" y="72390"/>
                    </a:lnTo>
                    <a:cubicBezTo>
                      <a:pt x="247650" y="92710"/>
                      <a:pt x="254000" y="106680"/>
                      <a:pt x="260350" y="120650"/>
                    </a:cubicBezTo>
                    <a:lnTo>
                      <a:pt x="260350" y="120650"/>
                    </a:lnTo>
                    <a:cubicBezTo>
                      <a:pt x="265430" y="106680"/>
                      <a:pt x="271780" y="90170"/>
                      <a:pt x="279400" y="72390"/>
                    </a:cubicBezTo>
                    <a:lnTo>
                      <a:pt x="309880" y="0"/>
                    </a:lnTo>
                    <a:lnTo>
                      <a:pt x="400050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 21">
                <a:extLst>
                  <a:ext uri="{FF2B5EF4-FFF2-40B4-BE49-F238E27FC236}">
                    <a16:creationId xmlns:a16="http://schemas.microsoft.com/office/drawing/2014/main" id="{9B215361-5D90-9DDF-D95D-CA05468DF1D5}"/>
                  </a:ext>
                </a:extLst>
              </p:cNvPr>
              <p:cNvSpPr/>
              <p:nvPr/>
            </p:nvSpPr>
            <p:spPr>
              <a:xfrm>
                <a:off x="5698490" y="678180"/>
                <a:ext cx="189229" cy="274319"/>
              </a:xfrm>
              <a:custGeom>
                <a:avLst/>
                <a:gdLst>
                  <a:gd name="connsiteX0" fmla="*/ 0 w 189229"/>
                  <a:gd name="connsiteY0" fmla="*/ 0 h 274319"/>
                  <a:gd name="connsiteX1" fmla="*/ 184150 w 189229"/>
                  <a:gd name="connsiteY1" fmla="*/ 0 h 274319"/>
                  <a:gd name="connsiteX2" fmla="*/ 184150 w 189229"/>
                  <a:gd name="connsiteY2" fmla="*/ 67310 h 274319"/>
                  <a:gd name="connsiteX3" fmla="*/ 80010 w 189229"/>
                  <a:gd name="connsiteY3" fmla="*/ 67310 h 274319"/>
                  <a:gd name="connsiteX4" fmla="*/ 80010 w 189229"/>
                  <a:gd name="connsiteY4" fmla="*/ 104140 h 274319"/>
                  <a:gd name="connsiteX5" fmla="*/ 168910 w 189229"/>
                  <a:gd name="connsiteY5" fmla="*/ 104140 h 274319"/>
                  <a:gd name="connsiteX6" fmla="*/ 168910 w 189229"/>
                  <a:gd name="connsiteY6" fmla="*/ 166370 h 274319"/>
                  <a:gd name="connsiteX7" fmla="*/ 80010 w 189229"/>
                  <a:gd name="connsiteY7" fmla="*/ 166370 h 274319"/>
                  <a:gd name="connsiteX8" fmla="*/ 80010 w 189229"/>
                  <a:gd name="connsiteY8" fmla="*/ 207010 h 274319"/>
                  <a:gd name="connsiteX9" fmla="*/ 189230 w 189229"/>
                  <a:gd name="connsiteY9" fmla="*/ 207010 h 274319"/>
                  <a:gd name="connsiteX10" fmla="*/ 189230 w 189229"/>
                  <a:gd name="connsiteY10" fmla="*/ 274320 h 274319"/>
                  <a:gd name="connsiteX11" fmla="*/ 0 w 189229"/>
                  <a:gd name="connsiteY11" fmla="*/ 274320 h 274319"/>
                  <a:gd name="connsiteX12" fmla="*/ 0 w 189229"/>
                  <a:gd name="connsiteY12" fmla="*/ 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9229" h="274319">
                    <a:moveTo>
                      <a:pt x="0" y="0"/>
                    </a:moveTo>
                    <a:lnTo>
                      <a:pt x="184150" y="0"/>
                    </a:lnTo>
                    <a:lnTo>
                      <a:pt x="184150" y="67310"/>
                    </a:lnTo>
                    <a:lnTo>
                      <a:pt x="80010" y="67310"/>
                    </a:lnTo>
                    <a:lnTo>
                      <a:pt x="80010" y="104140"/>
                    </a:lnTo>
                    <a:lnTo>
                      <a:pt x="168910" y="104140"/>
                    </a:lnTo>
                    <a:lnTo>
                      <a:pt x="168910" y="166370"/>
                    </a:lnTo>
                    <a:lnTo>
                      <a:pt x="80010" y="166370"/>
                    </a:lnTo>
                    <a:lnTo>
                      <a:pt x="80010" y="207010"/>
                    </a:lnTo>
                    <a:lnTo>
                      <a:pt x="189230" y="207010"/>
                    </a:lnTo>
                    <a:lnTo>
                      <a:pt x="189230" y="274320"/>
                    </a:lnTo>
                    <a:lnTo>
                      <a:pt x="0" y="2743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4" name="Content Placeholder 4">
              <a:extLst>
                <a:ext uri="{FF2B5EF4-FFF2-40B4-BE49-F238E27FC236}">
                  <a16:creationId xmlns:a16="http://schemas.microsoft.com/office/drawing/2014/main" id="{31FF1390-2479-FD54-6C3C-606633082A1C}"/>
                </a:ext>
              </a:extLst>
            </p:cNvPr>
            <p:cNvGrpSpPr/>
            <p:nvPr/>
          </p:nvGrpSpPr>
          <p:grpSpPr>
            <a:xfrm>
              <a:off x="416559" y="594359"/>
              <a:ext cx="474979" cy="474979"/>
              <a:chOff x="416559" y="594359"/>
              <a:chExt cx="474979" cy="474979"/>
            </a:xfrm>
            <a:solidFill>
              <a:srgbClr val="FFFFFF"/>
            </a:solidFill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5E9980C-73B5-20CF-EE5F-EEE826CA8BA6}"/>
                  </a:ext>
                </a:extLst>
              </p:cNvPr>
              <p:cNvSpPr/>
              <p:nvPr/>
            </p:nvSpPr>
            <p:spPr>
              <a:xfrm>
                <a:off x="416559" y="594359"/>
                <a:ext cx="472440" cy="228600"/>
              </a:xfrm>
              <a:custGeom>
                <a:avLst/>
                <a:gdLst>
                  <a:gd name="connsiteX0" fmla="*/ 257810 w 472440"/>
                  <a:gd name="connsiteY0" fmla="*/ 39370 h 228600"/>
                  <a:gd name="connsiteX1" fmla="*/ 257810 w 472440"/>
                  <a:gd name="connsiteY1" fmla="*/ 228600 h 228600"/>
                  <a:gd name="connsiteX2" fmla="*/ 472440 w 472440"/>
                  <a:gd name="connsiteY2" fmla="*/ 228600 h 228600"/>
                  <a:gd name="connsiteX3" fmla="*/ 236220 w 472440"/>
                  <a:gd name="connsiteY3" fmla="*/ 0 h 228600"/>
                  <a:gd name="connsiteX4" fmla="*/ 0 w 472440"/>
                  <a:gd name="connsiteY4" fmla="*/ 228600 h 228600"/>
                  <a:gd name="connsiteX5" fmla="*/ 49530 w 472440"/>
                  <a:gd name="connsiteY5" fmla="*/ 228600 h 228600"/>
                  <a:gd name="connsiteX6" fmla="*/ 259080 w 472440"/>
                  <a:gd name="connsiteY6" fmla="*/ 3937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2440" h="228600">
                    <a:moveTo>
                      <a:pt x="257810" y="39370"/>
                    </a:moveTo>
                    <a:lnTo>
                      <a:pt x="257810" y="228600"/>
                    </a:lnTo>
                    <a:lnTo>
                      <a:pt x="472440" y="228600"/>
                    </a:lnTo>
                    <a:cubicBezTo>
                      <a:pt x="468630" y="102870"/>
                      <a:pt x="364490" y="0"/>
                      <a:pt x="236220" y="0"/>
                    </a:cubicBezTo>
                    <a:cubicBezTo>
                      <a:pt x="107950" y="0"/>
                      <a:pt x="3810" y="101600"/>
                      <a:pt x="0" y="228600"/>
                    </a:cubicBezTo>
                    <a:lnTo>
                      <a:pt x="49530" y="228600"/>
                    </a:lnTo>
                    <a:lnTo>
                      <a:pt x="259080" y="3937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76DA1A69-EE3E-2537-97CB-BBE2FFF0ADFC}"/>
                  </a:ext>
                </a:extLst>
              </p:cNvPr>
              <p:cNvSpPr/>
              <p:nvPr/>
            </p:nvSpPr>
            <p:spPr>
              <a:xfrm>
                <a:off x="419100" y="754380"/>
                <a:ext cx="301942" cy="314959"/>
              </a:xfrm>
              <a:custGeom>
                <a:avLst/>
                <a:gdLst>
                  <a:gd name="connsiteX0" fmla="*/ 201930 w 301942"/>
                  <a:gd name="connsiteY0" fmla="*/ 0 h 314959"/>
                  <a:gd name="connsiteX1" fmla="*/ 66040 w 301942"/>
                  <a:gd name="connsiteY1" fmla="*/ 123190 h 314959"/>
                  <a:gd name="connsiteX2" fmla="*/ 0 w 301942"/>
                  <a:gd name="connsiteY2" fmla="*/ 123190 h 314959"/>
                  <a:gd name="connsiteX3" fmla="*/ 232410 w 301942"/>
                  <a:gd name="connsiteY3" fmla="*/ 314960 h 314959"/>
                  <a:gd name="connsiteX4" fmla="*/ 300990 w 301942"/>
                  <a:gd name="connsiteY4" fmla="*/ 304800 h 314959"/>
                  <a:gd name="connsiteX5" fmla="*/ 300990 w 301942"/>
                  <a:gd name="connsiteY5" fmla="*/ 123190 h 314959"/>
                  <a:gd name="connsiteX6" fmla="*/ 201930 w 301942"/>
                  <a:gd name="connsiteY6" fmla="*/ 123190 h 314959"/>
                  <a:gd name="connsiteX7" fmla="*/ 201930 w 301942"/>
                  <a:gd name="connsiteY7" fmla="*/ 0 h 314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1942" h="314959">
                    <a:moveTo>
                      <a:pt x="201930" y="0"/>
                    </a:moveTo>
                    <a:lnTo>
                      <a:pt x="66040" y="123190"/>
                    </a:lnTo>
                    <a:lnTo>
                      <a:pt x="0" y="123190"/>
                    </a:lnTo>
                    <a:cubicBezTo>
                      <a:pt x="21590" y="232410"/>
                      <a:pt x="116840" y="314960"/>
                      <a:pt x="232410" y="314960"/>
                    </a:cubicBezTo>
                    <a:cubicBezTo>
                      <a:pt x="347980" y="314960"/>
                      <a:pt x="279400" y="311150"/>
                      <a:pt x="300990" y="304800"/>
                    </a:cubicBezTo>
                    <a:lnTo>
                      <a:pt x="300990" y="123190"/>
                    </a:lnTo>
                    <a:lnTo>
                      <a:pt x="201930" y="123190"/>
                    </a:lnTo>
                    <a:lnTo>
                      <a:pt x="201930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1BEAF95E-497B-5CC0-2D98-9F9D319C8A76}"/>
                  </a:ext>
                </a:extLst>
              </p:cNvPr>
              <p:cNvSpPr/>
              <p:nvPr/>
            </p:nvSpPr>
            <p:spPr>
              <a:xfrm>
                <a:off x="773430" y="876300"/>
                <a:ext cx="111759" cy="158750"/>
              </a:xfrm>
              <a:custGeom>
                <a:avLst/>
                <a:gdLst>
                  <a:gd name="connsiteX0" fmla="*/ 0 w 111759"/>
                  <a:gd name="connsiteY0" fmla="*/ 158750 h 158750"/>
                  <a:gd name="connsiteX1" fmla="*/ 111760 w 111759"/>
                  <a:gd name="connsiteY1" fmla="*/ 0 h 158750"/>
                  <a:gd name="connsiteX2" fmla="*/ 0 w 111759"/>
                  <a:gd name="connsiteY2" fmla="*/ 0 h 158750"/>
                  <a:gd name="connsiteX3" fmla="*/ 0 w 111759"/>
                  <a:gd name="connsiteY3" fmla="*/ 158750 h 158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1759" h="158750">
                    <a:moveTo>
                      <a:pt x="0" y="158750"/>
                    </a:moveTo>
                    <a:cubicBezTo>
                      <a:pt x="55880" y="124460"/>
                      <a:pt x="97790" y="68580"/>
                      <a:pt x="111760" y="0"/>
                    </a:cubicBezTo>
                    <a:lnTo>
                      <a:pt x="0" y="0"/>
                    </a:lnTo>
                    <a:lnTo>
                      <a:pt x="0" y="15875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B753D97E-A0C7-3E42-BBAC-BB9B3DBD94A1}"/>
                  </a:ext>
                </a:extLst>
              </p:cNvPr>
              <p:cNvSpPr/>
              <p:nvPr/>
            </p:nvSpPr>
            <p:spPr>
              <a:xfrm>
                <a:off x="419100" y="678180"/>
                <a:ext cx="472439" cy="373380"/>
              </a:xfrm>
              <a:custGeom>
                <a:avLst/>
                <a:gdLst>
                  <a:gd name="connsiteX0" fmla="*/ 469900 w 472439"/>
                  <a:gd name="connsiteY0" fmla="*/ 166370 h 373380"/>
                  <a:gd name="connsiteX1" fmla="*/ 469900 w 472439"/>
                  <a:gd name="connsiteY1" fmla="*/ 180340 h 373380"/>
                  <a:gd name="connsiteX2" fmla="*/ 336550 w 472439"/>
                  <a:gd name="connsiteY2" fmla="*/ 180340 h 373380"/>
                  <a:gd name="connsiteX3" fmla="*/ 336550 w 472439"/>
                  <a:gd name="connsiteY3" fmla="*/ 367030 h 373380"/>
                  <a:gd name="connsiteX4" fmla="*/ 336550 w 472439"/>
                  <a:gd name="connsiteY4" fmla="*/ 367030 h 373380"/>
                  <a:gd name="connsiteX5" fmla="*/ 322580 w 472439"/>
                  <a:gd name="connsiteY5" fmla="*/ 373380 h 373380"/>
                  <a:gd name="connsiteX6" fmla="*/ 322580 w 472439"/>
                  <a:gd name="connsiteY6" fmla="*/ 373380 h 373380"/>
                  <a:gd name="connsiteX7" fmla="*/ 322580 w 472439"/>
                  <a:gd name="connsiteY7" fmla="*/ 180340 h 373380"/>
                  <a:gd name="connsiteX8" fmla="*/ 322580 w 472439"/>
                  <a:gd name="connsiteY8" fmla="*/ 180340 h 373380"/>
                  <a:gd name="connsiteX9" fmla="*/ 231140 w 472439"/>
                  <a:gd name="connsiteY9" fmla="*/ 180340 h 373380"/>
                  <a:gd name="connsiteX10" fmla="*/ 231140 w 472439"/>
                  <a:gd name="connsiteY10" fmla="*/ 180340 h 373380"/>
                  <a:gd name="connsiteX11" fmla="*/ 224790 w 472439"/>
                  <a:gd name="connsiteY11" fmla="*/ 180340 h 373380"/>
                  <a:gd name="connsiteX12" fmla="*/ 224790 w 472439"/>
                  <a:gd name="connsiteY12" fmla="*/ 31750 h 373380"/>
                  <a:gd name="connsiteX13" fmla="*/ 63500 w 472439"/>
                  <a:gd name="connsiteY13" fmla="*/ 181610 h 373380"/>
                  <a:gd name="connsiteX14" fmla="*/ 63500 w 472439"/>
                  <a:gd name="connsiteY14" fmla="*/ 181610 h 373380"/>
                  <a:gd name="connsiteX15" fmla="*/ 63500 w 472439"/>
                  <a:gd name="connsiteY15" fmla="*/ 181610 h 373380"/>
                  <a:gd name="connsiteX16" fmla="*/ 0 w 472439"/>
                  <a:gd name="connsiteY16" fmla="*/ 181610 h 373380"/>
                  <a:gd name="connsiteX17" fmla="*/ 0 w 472439"/>
                  <a:gd name="connsiteY17" fmla="*/ 167640 h 373380"/>
                  <a:gd name="connsiteX18" fmla="*/ 57150 w 472439"/>
                  <a:gd name="connsiteY18" fmla="*/ 167640 h 373380"/>
                  <a:gd name="connsiteX19" fmla="*/ 238760 w 472439"/>
                  <a:gd name="connsiteY19" fmla="*/ 0 h 373380"/>
                  <a:gd name="connsiteX20" fmla="*/ 238760 w 472439"/>
                  <a:gd name="connsiteY20" fmla="*/ 167640 h 373380"/>
                  <a:gd name="connsiteX21" fmla="*/ 472440 w 472439"/>
                  <a:gd name="connsiteY21" fmla="*/ 167640 h 37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2439" h="373380">
                    <a:moveTo>
                      <a:pt x="469900" y="166370"/>
                    </a:moveTo>
                    <a:cubicBezTo>
                      <a:pt x="469900" y="171450"/>
                      <a:pt x="469900" y="176530"/>
                      <a:pt x="469900" y="180340"/>
                    </a:cubicBezTo>
                    <a:lnTo>
                      <a:pt x="336550" y="180340"/>
                    </a:lnTo>
                    <a:lnTo>
                      <a:pt x="336550" y="367030"/>
                    </a:lnTo>
                    <a:cubicBezTo>
                      <a:pt x="336550" y="367030"/>
                      <a:pt x="336550" y="367030"/>
                      <a:pt x="336550" y="367030"/>
                    </a:cubicBezTo>
                    <a:cubicBezTo>
                      <a:pt x="331470" y="369570"/>
                      <a:pt x="326390" y="370840"/>
                      <a:pt x="322580" y="373380"/>
                    </a:cubicBezTo>
                    <a:lnTo>
                      <a:pt x="322580" y="373380"/>
                    </a:lnTo>
                    <a:cubicBezTo>
                      <a:pt x="322580" y="373380"/>
                      <a:pt x="322580" y="180340"/>
                      <a:pt x="322580" y="180340"/>
                    </a:cubicBezTo>
                    <a:lnTo>
                      <a:pt x="322580" y="180340"/>
                    </a:lnTo>
                    <a:cubicBezTo>
                      <a:pt x="322580" y="180340"/>
                      <a:pt x="231140" y="180340"/>
                      <a:pt x="231140" y="180340"/>
                    </a:cubicBezTo>
                    <a:lnTo>
                      <a:pt x="231140" y="180340"/>
                    </a:lnTo>
                    <a:cubicBezTo>
                      <a:pt x="231140" y="180340"/>
                      <a:pt x="224790" y="180340"/>
                      <a:pt x="224790" y="180340"/>
                    </a:cubicBezTo>
                    <a:lnTo>
                      <a:pt x="224790" y="31750"/>
                    </a:lnTo>
                    <a:lnTo>
                      <a:pt x="63500" y="181610"/>
                    </a:lnTo>
                    <a:lnTo>
                      <a:pt x="63500" y="181610"/>
                    </a:lnTo>
                    <a:cubicBezTo>
                      <a:pt x="63500" y="181610"/>
                      <a:pt x="63500" y="181610"/>
                      <a:pt x="63500" y="181610"/>
                    </a:cubicBezTo>
                    <a:lnTo>
                      <a:pt x="0" y="181610"/>
                    </a:lnTo>
                    <a:lnTo>
                      <a:pt x="0" y="167640"/>
                    </a:lnTo>
                    <a:lnTo>
                      <a:pt x="57150" y="167640"/>
                    </a:lnTo>
                    <a:lnTo>
                      <a:pt x="238760" y="0"/>
                    </a:lnTo>
                    <a:lnTo>
                      <a:pt x="238760" y="167640"/>
                    </a:lnTo>
                    <a:lnTo>
                      <a:pt x="472440" y="16764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30" name="Freeform 29">
            <a:extLst>
              <a:ext uri="{FF2B5EF4-FFF2-40B4-BE49-F238E27FC236}">
                <a16:creationId xmlns:a16="http://schemas.microsoft.com/office/drawing/2014/main" id="{E12B46A1-0190-4F8A-614E-7E37FCA4CD99}"/>
              </a:ext>
            </a:extLst>
          </p:cNvPr>
          <p:cNvSpPr/>
          <p:nvPr/>
        </p:nvSpPr>
        <p:spPr>
          <a:xfrm>
            <a:off x="882650" y="2921000"/>
            <a:ext cx="9175750" cy="3054350"/>
          </a:xfrm>
          <a:custGeom>
            <a:avLst/>
            <a:gdLst>
              <a:gd name="connsiteX0" fmla="*/ 9175750 w 9175750"/>
              <a:gd name="connsiteY0" fmla="*/ 0 h 3054350"/>
              <a:gd name="connsiteX1" fmla="*/ 9175750 w 9175750"/>
              <a:gd name="connsiteY1" fmla="*/ 3054350 h 3054350"/>
              <a:gd name="connsiteX2" fmla="*/ 1526540 w 9175750"/>
              <a:gd name="connsiteY2" fmla="*/ 3054350 h 3054350"/>
              <a:gd name="connsiteX3" fmla="*/ 0 w 9175750"/>
              <a:gd name="connsiteY3" fmla="*/ 1527810 h 3054350"/>
              <a:gd name="connsiteX4" fmla="*/ 1526540 w 9175750"/>
              <a:gd name="connsiteY4" fmla="*/ 1270 h 3054350"/>
              <a:gd name="connsiteX5" fmla="*/ 9175750 w 9175750"/>
              <a:gd name="connsiteY5" fmla="*/ 1270 h 305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175750" h="3054350">
                <a:moveTo>
                  <a:pt x="9175750" y="0"/>
                </a:moveTo>
                <a:lnTo>
                  <a:pt x="9175750" y="3054350"/>
                </a:lnTo>
                <a:lnTo>
                  <a:pt x="1526540" y="3054350"/>
                </a:lnTo>
                <a:cubicBezTo>
                  <a:pt x="683260" y="3054350"/>
                  <a:pt x="0" y="2371090"/>
                  <a:pt x="0" y="1527810"/>
                </a:cubicBezTo>
                <a:cubicBezTo>
                  <a:pt x="0" y="684530"/>
                  <a:pt x="683260" y="1270"/>
                  <a:pt x="1526540" y="1270"/>
                </a:cubicBezTo>
                <a:lnTo>
                  <a:pt x="9175750" y="1270"/>
                </a:lnTo>
                <a:close/>
              </a:path>
            </a:pathLst>
          </a:custGeom>
          <a:solidFill>
            <a:srgbClr val="FFFFFF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1" name="Content Placeholder 4">
            <a:extLst>
              <a:ext uri="{FF2B5EF4-FFF2-40B4-BE49-F238E27FC236}">
                <a16:creationId xmlns:a16="http://schemas.microsoft.com/office/drawing/2014/main" id="{044F4308-E1E7-0314-D04D-68364A1E7820}"/>
              </a:ext>
            </a:extLst>
          </p:cNvPr>
          <p:cNvGrpSpPr/>
          <p:nvPr/>
        </p:nvGrpSpPr>
        <p:grpSpPr>
          <a:xfrm>
            <a:off x="1742439" y="3784600"/>
            <a:ext cx="6385560" cy="1333500"/>
            <a:chOff x="1742439" y="3784600"/>
            <a:chExt cx="6385560" cy="1333500"/>
          </a:xfrm>
        </p:grpSpPr>
        <p:grpSp>
          <p:nvGrpSpPr>
            <p:cNvPr id="32" name="Content Placeholder 4">
              <a:extLst>
                <a:ext uri="{FF2B5EF4-FFF2-40B4-BE49-F238E27FC236}">
                  <a16:creationId xmlns:a16="http://schemas.microsoft.com/office/drawing/2014/main" id="{D8607049-0B1C-E9E2-CA92-C9552A81DBEC}"/>
                </a:ext>
              </a:extLst>
            </p:cNvPr>
            <p:cNvGrpSpPr/>
            <p:nvPr/>
          </p:nvGrpSpPr>
          <p:grpSpPr>
            <a:xfrm>
              <a:off x="3119120" y="3873500"/>
              <a:ext cx="5008879" cy="562609"/>
              <a:chOff x="3119120" y="3873500"/>
              <a:chExt cx="5008879" cy="562609"/>
            </a:xfrm>
            <a:solidFill>
              <a:srgbClr val="8B0E04"/>
            </a:solidFill>
          </p:grpSpPr>
          <p:sp>
            <p:nvSpPr>
              <p:cNvPr id="33" name="Freeform 32">
                <a:extLst>
                  <a:ext uri="{FF2B5EF4-FFF2-40B4-BE49-F238E27FC236}">
                    <a16:creationId xmlns:a16="http://schemas.microsoft.com/office/drawing/2014/main" id="{B8CD3CFB-5582-991F-E924-E551562965E7}"/>
                  </a:ext>
                </a:extLst>
              </p:cNvPr>
              <p:cNvSpPr/>
              <p:nvPr/>
            </p:nvSpPr>
            <p:spPr>
              <a:xfrm>
                <a:off x="3119120" y="3877309"/>
                <a:ext cx="556259" cy="547370"/>
              </a:xfrm>
              <a:custGeom>
                <a:avLst/>
                <a:gdLst>
                  <a:gd name="connsiteX0" fmla="*/ 359410 w 556259"/>
                  <a:gd name="connsiteY0" fmla="*/ 476250 h 547370"/>
                  <a:gd name="connsiteX1" fmla="*/ 195580 w 556259"/>
                  <a:gd name="connsiteY1" fmla="*/ 476250 h 547370"/>
                  <a:gd name="connsiteX2" fmla="*/ 162560 w 556259"/>
                  <a:gd name="connsiteY2" fmla="*/ 547370 h 547370"/>
                  <a:gd name="connsiteX3" fmla="*/ 0 w 556259"/>
                  <a:gd name="connsiteY3" fmla="*/ 547370 h 547370"/>
                  <a:gd name="connsiteX4" fmla="*/ 274320 w 556259"/>
                  <a:gd name="connsiteY4" fmla="*/ 0 h 547370"/>
                  <a:gd name="connsiteX5" fmla="*/ 281940 w 556259"/>
                  <a:gd name="connsiteY5" fmla="*/ 0 h 547370"/>
                  <a:gd name="connsiteX6" fmla="*/ 556260 w 556259"/>
                  <a:gd name="connsiteY6" fmla="*/ 547370 h 547370"/>
                  <a:gd name="connsiteX7" fmla="*/ 393700 w 556259"/>
                  <a:gd name="connsiteY7" fmla="*/ 547370 h 547370"/>
                  <a:gd name="connsiteX8" fmla="*/ 359410 w 556259"/>
                  <a:gd name="connsiteY8" fmla="*/ 476250 h 547370"/>
                  <a:gd name="connsiteX9" fmla="*/ 238760 w 556259"/>
                  <a:gd name="connsiteY9" fmla="*/ 374650 h 547370"/>
                  <a:gd name="connsiteX10" fmla="*/ 316230 w 556259"/>
                  <a:gd name="connsiteY10" fmla="*/ 374650 h 547370"/>
                  <a:gd name="connsiteX11" fmla="*/ 278130 w 556259"/>
                  <a:gd name="connsiteY11" fmla="*/ 274320 h 547370"/>
                  <a:gd name="connsiteX12" fmla="*/ 276860 w 556259"/>
                  <a:gd name="connsiteY12" fmla="*/ 274320 h 547370"/>
                  <a:gd name="connsiteX13" fmla="*/ 238760 w 556259"/>
                  <a:gd name="connsiteY13" fmla="*/ 374650 h 547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56259" h="547370">
                    <a:moveTo>
                      <a:pt x="359410" y="476250"/>
                    </a:moveTo>
                    <a:lnTo>
                      <a:pt x="195580" y="476250"/>
                    </a:lnTo>
                    <a:lnTo>
                      <a:pt x="162560" y="547370"/>
                    </a:lnTo>
                    <a:lnTo>
                      <a:pt x="0" y="547370"/>
                    </a:lnTo>
                    <a:lnTo>
                      <a:pt x="274320" y="0"/>
                    </a:lnTo>
                    <a:lnTo>
                      <a:pt x="281940" y="0"/>
                    </a:lnTo>
                    <a:lnTo>
                      <a:pt x="556260" y="547370"/>
                    </a:lnTo>
                    <a:lnTo>
                      <a:pt x="393700" y="547370"/>
                    </a:lnTo>
                    <a:lnTo>
                      <a:pt x="359410" y="476250"/>
                    </a:lnTo>
                    <a:close/>
                    <a:moveTo>
                      <a:pt x="238760" y="374650"/>
                    </a:moveTo>
                    <a:lnTo>
                      <a:pt x="316230" y="374650"/>
                    </a:lnTo>
                    <a:cubicBezTo>
                      <a:pt x="302260" y="342900"/>
                      <a:pt x="281940" y="293370"/>
                      <a:pt x="278130" y="274320"/>
                    </a:cubicBezTo>
                    <a:lnTo>
                      <a:pt x="276860" y="274320"/>
                    </a:lnTo>
                    <a:cubicBezTo>
                      <a:pt x="271780" y="293370"/>
                      <a:pt x="252730" y="342900"/>
                      <a:pt x="238760" y="37465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 33">
                <a:extLst>
                  <a:ext uri="{FF2B5EF4-FFF2-40B4-BE49-F238E27FC236}">
                    <a16:creationId xmlns:a16="http://schemas.microsoft.com/office/drawing/2014/main" id="{E99EE5D9-578B-88E3-B5CC-ABE98A38A050}"/>
                  </a:ext>
                </a:extLst>
              </p:cNvPr>
              <p:cNvSpPr/>
              <p:nvPr/>
            </p:nvSpPr>
            <p:spPr>
              <a:xfrm>
                <a:off x="3714750" y="3884929"/>
                <a:ext cx="439420" cy="539750"/>
              </a:xfrm>
              <a:custGeom>
                <a:avLst/>
                <a:gdLst>
                  <a:gd name="connsiteX0" fmla="*/ 276860 w 439420"/>
                  <a:gd name="connsiteY0" fmla="*/ 539750 h 539750"/>
                  <a:gd name="connsiteX1" fmla="*/ 196850 w 439420"/>
                  <a:gd name="connsiteY1" fmla="*/ 372110 h 539750"/>
                  <a:gd name="connsiteX2" fmla="*/ 152400 w 439420"/>
                  <a:gd name="connsiteY2" fmla="*/ 372110 h 539750"/>
                  <a:gd name="connsiteX3" fmla="*/ 152400 w 439420"/>
                  <a:gd name="connsiteY3" fmla="*/ 539750 h 539750"/>
                  <a:gd name="connsiteX4" fmla="*/ 0 w 439420"/>
                  <a:gd name="connsiteY4" fmla="*/ 539750 h 539750"/>
                  <a:gd name="connsiteX5" fmla="*/ 0 w 439420"/>
                  <a:gd name="connsiteY5" fmla="*/ 0 h 539750"/>
                  <a:gd name="connsiteX6" fmla="*/ 203200 w 439420"/>
                  <a:gd name="connsiteY6" fmla="*/ 0 h 539750"/>
                  <a:gd name="connsiteX7" fmla="*/ 429260 w 439420"/>
                  <a:gd name="connsiteY7" fmla="*/ 189230 h 539750"/>
                  <a:gd name="connsiteX8" fmla="*/ 334010 w 439420"/>
                  <a:gd name="connsiteY8" fmla="*/ 345440 h 539750"/>
                  <a:gd name="connsiteX9" fmla="*/ 439420 w 439420"/>
                  <a:gd name="connsiteY9" fmla="*/ 538480 h 539750"/>
                  <a:gd name="connsiteX10" fmla="*/ 276860 w 439420"/>
                  <a:gd name="connsiteY10" fmla="*/ 538480 h 539750"/>
                  <a:gd name="connsiteX11" fmla="*/ 153670 w 439420"/>
                  <a:gd name="connsiteY11" fmla="*/ 132080 h 539750"/>
                  <a:gd name="connsiteX12" fmla="*/ 153670 w 439420"/>
                  <a:gd name="connsiteY12" fmla="*/ 247650 h 539750"/>
                  <a:gd name="connsiteX13" fmla="*/ 212090 w 439420"/>
                  <a:gd name="connsiteY13" fmla="*/ 247650 h 539750"/>
                  <a:gd name="connsiteX14" fmla="*/ 271780 w 439420"/>
                  <a:gd name="connsiteY14" fmla="*/ 190500 h 539750"/>
                  <a:gd name="connsiteX15" fmla="*/ 212090 w 439420"/>
                  <a:gd name="connsiteY15" fmla="*/ 133350 h 539750"/>
                  <a:gd name="connsiteX16" fmla="*/ 153670 w 439420"/>
                  <a:gd name="connsiteY16" fmla="*/ 133350 h 539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39420" h="539750">
                    <a:moveTo>
                      <a:pt x="276860" y="539750"/>
                    </a:moveTo>
                    <a:lnTo>
                      <a:pt x="196850" y="372110"/>
                    </a:lnTo>
                    <a:lnTo>
                      <a:pt x="152400" y="372110"/>
                    </a:lnTo>
                    <a:lnTo>
                      <a:pt x="152400" y="539750"/>
                    </a:lnTo>
                    <a:lnTo>
                      <a:pt x="0" y="539750"/>
                    </a:lnTo>
                    <a:lnTo>
                      <a:pt x="0" y="0"/>
                    </a:lnTo>
                    <a:lnTo>
                      <a:pt x="203200" y="0"/>
                    </a:lnTo>
                    <a:cubicBezTo>
                      <a:pt x="336550" y="0"/>
                      <a:pt x="429260" y="62230"/>
                      <a:pt x="429260" y="189230"/>
                    </a:cubicBezTo>
                    <a:cubicBezTo>
                      <a:pt x="429260" y="316230"/>
                      <a:pt x="393700" y="317500"/>
                      <a:pt x="334010" y="345440"/>
                    </a:cubicBezTo>
                    <a:lnTo>
                      <a:pt x="439420" y="538480"/>
                    </a:lnTo>
                    <a:lnTo>
                      <a:pt x="276860" y="538480"/>
                    </a:lnTo>
                    <a:close/>
                    <a:moveTo>
                      <a:pt x="153670" y="132080"/>
                    </a:moveTo>
                    <a:lnTo>
                      <a:pt x="153670" y="247650"/>
                    </a:lnTo>
                    <a:lnTo>
                      <a:pt x="212090" y="247650"/>
                    </a:lnTo>
                    <a:cubicBezTo>
                      <a:pt x="243840" y="247650"/>
                      <a:pt x="271780" y="233680"/>
                      <a:pt x="271780" y="190500"/>
                    </a:cubicBezTo>
                    <a:cubicBezTo>
                      <a:pt x="271780" y="147320"/>
                      <a:pt x="243840" y="133350"/>
                      <a:pt x="212090" y="133350"/>
                    </a:cubicBezTo>
                    <a:lnTo>
                      <a:pt x="153670" y="13335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 34">
                <a:extLst>
                  <a:ext uri="{FF2B5EF4-FFF2-40B4-BE49-F238E27FC236}">
                    <a16:creationId xmlns:a16="http://schemas.microsoft.com/office/drawing/2014/main" id="{70977FDB-DF3A-B2D3-C958-96E9864A8727}"/>
                  </a:ext>
                </a:extLst>
              </p:cNvPr>
              <p:cNvSpPr/>
              <p:nvPr/>
            </p:nvSpPr>
            <p:spPr>
              <a:xfrm>
                <a:off x="4216400" y="3884929"/>
                <a:ext cx="439420" cy="539750"/>
              </a:xfrm>
              <a:custGeom>
                <a:avLst/>
                <a:gdLst>
                  <a:gd name="connsiteX0" fmla="*/ 276860 w 439420"/>
                  <a:gd name="connsiteY0" fmla="*/ 539750 h 539750"/>
                  <a:gd name="connsiteX1" fmla="*/ 196850 w 439420"/>
                  <a:gd name="connsiteY1" fmla="*/ 372110 h 539750"/>
                  <a:gd name="connsiteX2" fmla="*/ 152400 w 439420"/>
                  <a:gd name="connsiteY2" fmla="*/ 372110 h 539750"/>
                  <a:gd name="connsiteX3" fmla="*/ 152400 w 439420"/>
                  <a:gd name="connsiteY3" fmla="*/ 539750 h 539750"/>
                  <a:gd name="connsiteX4" fmla="*/ 0 w 439420"/>
                  <a:gd name="connsiteY4" fmla="*/ 539750 h 539750"/>
                  <a:gd name="connsiteX5" fmla="*/ 0 w 439420"/>
                  <a:gd name="connsiteY5" fmla="*/ 0 h 539750"/>
                  <a:gd name="connsiteX6" fmla="*/ 203200 w 439420"/>
                  <a:gd name="connsiteY6" fmla="*/ 0 h 539750"/>
                  <a:gd name="connsiteX7" fmla="*/ 429260 w 439420"/>
                  <a:gd name="connsiteY7" fmla="*/ 189230 h 539750"/>
                  <a:gd name="connsiteX8" fmla="*/ 334010 w 439420"/>
                  <a:gd name="connsiteY8" fmla="*/ 345440 h 539750"/>
                  <a:gd name="connsiteX9" fmla="*/ 439420 w 439420"/>
                  <a:gd name="connsiteY9" fmla="*/ 538480 h 539750"/>
                  <a:gd name="connsiteX10" fmla="*/ 276860 w 439420"/>
                  <a:gd name="connsiteY10" fmla="*/ 538480 h 539750"/>
                  <a:gd name="connsiteX11" fmla="*/ 153670 w 439420"/>
                  <a:gd name="connsiteY11" fmla="*/ 132080 h 539750"/>
                  <a:gd name="connsiteX12" fmla="*/ 153670 w 439420"/>
                  <a:gd name="connsiteY12" fmla="*/ 247650 h 539750"/>
                  <a:gd name="connsiteX13" fmla="*/ 212090 w 439420"/>
                  <a:gd name="connsiteY13" fmla="*/ 247650 h 539750"/>
                  <a:gd name="connsiteX14" fmla="*/ 271780 w 439420"/>
                  <a:gd name="connsiteY14" fmla="*/ 190500 h 539750"/>
                  <a:gd name="connsiteX15" fmla="*/ 212090 w 439420"/>
                  <a:gd name="connsiteY15" fmla="*/ 133350 h 539750"/>
                  <a:gd name="connsiteX16" fmla="*/ 153670 w 439420"/>
                  <a:gd name="connsiteY16" fmla="*/ 133350 h 539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39420" h="539750">
                    <a:moveTo>
                      <a:pt x="276860" y="539750"/>
                    </a:moveTo>
                    <a:lnTo>
                      <a:pt x="196850" y="372110"/>
                    </a:lnTo>
                    <a:lnTo>
                      <a:pt x="152400" y="372110"/>
                    </a:lnTo>
                    <a:lnTo>
                      <a:pt x="152400" y="539750"/>
                    </a:lnTo>
                    <a:lnTo>
                      <a:pt x="0" y="539750"/>
                    </a:lnTo>
                    <a:lnTo>
                      <a:pt x="0" y="0"/>
                    </a:lnTo>
                    <a:lnTo>
                      <a:pt x="203200" y="0"/>
                    </a:lnTo>
                    <a:cubicBezTo>
                      <a:pt x="336550" y="0"/>
                      <a:pt x="429260" y="62230"/>
                      <a:pt x="429260" y="189230"/>
                    </a:cubicBezTo>
                    <a:cubicBezTo>
                      <a:pt x="429260" y="316230"/>
                      <a:pt x="393700" y="317500"/>
                      <a:pt x="334010" y="345440"/>
                    </a:cubicBezTo>
                    <a:lnTo>
                      <a:pt x="439420" y="538480"/>
                    </a:lnTo>
                    <a:lnTo>
                      <a:pt x="276860" y="538480"/>
                    </a:lnTo>
                    <a:close/>
                    <a:moveTo>
                      <a:pt x="153670" y="132080"/>
                    </a:moveTo>
                    <a:lnTo>
                      <a:pt x="153670" y="247650"/>
                    </a:lnTo>
                    <a:lnTo>
                      <a:pt x="212090" y="247650"/>
                    </a:lnTo>
                    <a:cubicBezTo>
                      <a:pt x="243840" y="247650"/>
                      <a:pt x="271780" y="233680"/>
                      <a:pt x="271780" y="190500"/>
                    </a:cubicBezTo>
                    <a:cubicBezTo>
                      <a:pt x="271780" y="147320"/>
                      <a:pt x="243840" y="133350"/>
                      <a:pt x="212090" y="133350"/>
                    </a:cubicBezTo>
                    <a:lnTo>
                      <a:pt x="153670" y="13335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47EA21B1-E9D9-0983-EE4B-47723AACCEB0}"/>
                  </a:ext>
                </a:extLst>
              </p:cNvPr>
              <p:cNvSpPr/>
              <p:nvPr/>
            </p:nvSpPr>
            <p:spPr>
              <a:xfrm>
                <a:off x="4704079" y="3873500"/>
                <a:ext cx="576579" cy="562609"/>
              </a:xfrm>
              <a:custGeom>
                <a:avLst/>
                <a:gdLst>
                  <a:gd name="connsiteX0" fmla="*/ 288290 w 576579"/>
                  <a:gd name="connsiteY0" fmla="*/ 0 h 562609"/>
                  <a:gd name="connsiteX1" fmla="*/ 576580 w 576579"/>
                  <a:gd name="connsiteY1" fmla="*/ 280670 h 562609"/>
                  <a:gd name="connsiteX2" fmla="*/ 288290 w 576579"/>
                  <a:gd name="connsiteY2" fmla="*/ 562610 h 562609"/>
                  <a:gd name="connsiteX3" fmla="*/ 0 w 576579"/>
                  <a:gd name="connsiteY3" fmla="*/ 280670 h 562609"/>
                  <a:gd name="connsiteX4" fmla="*/ 288290 w 576579"/>
                  <a:gd name="connsiteY4" fmla="*/ 0 h 562609"/>
                  <a:gd name="connsiteX5" fmla="*/ 288290 w 576579"/>
                  <a:gd name="connsiteY5" fmla="*/ 419100 h 562609"/>
                  <a:gd name="connsiteX6" fmla="*/ 419100 w 576579"/>
                  <a:gd name="connsiteY6" fmla="*/ 280670 h 562609"/>
                  <a:gd name="connsiteX7" fmla="*/ 288290 w 576579"/>
                  <a:gd name="connsiteY7" fmla="*/ 142240 h 562609"/>
                  <a:gd name="connsiteX8" fmla="*/ 157480 w 576579"/>
                  <a:gd name="connsiteY8" fmla="*/ 280670 h 562609"/>
                  <a:gd name="connsiteX9" fmla="*/ 288290 w 576579"/>
                  <a:gd name="connsiteY9" fmla="*/ 419100 h 562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6579" h="562609">
                    <a:moveTo>
                      <a:pt x="288290" y="0"/>
                    </a:moveTo>
                    <a:cubicBezTo>
                      <a:pt x="458470" y="0"/>
                      <a:pt x="576580" y="127000"/>
                      <a:pt x="576580" y="280670"/>
                    </a:cubicBezTo>
                    <a:cubicBezTo>
                      <a:pt x="576580" y="434340"/>
                      <a:pt x="458470" y="562610"/>
                      <a:pt x="288290" y="562610"/>
                    </a:cubicBezTo>
                    <a:cubicBezTo>
                      <a:pt x="118110" y="562610"/>
                      <a:pt x="0" y="438150"/>
                      <a:pt x="0" y="280670"/>
                    </a:cubicBezTo>
                    <a:cubicBezTo>
                      <a:pt x="0" y="123190"/>
                      <a:pt x="118110" y="0"/>
                      <a:pt x="288290" y="0"/>
                    </a:cubicBezTo>
                    <a:close/>
                    <a:moveTo>
                      <a:pt x="288290" y="419100"/>
                    </a:moveTo>
                    <a:cubicBezTo>
                      <a:pt x="368300" y="419100"/>
                      <a:pt x="419100" y="354330"/>
                      <a:pt x="419100" y="280670"/>
                    </a:cubicBezTo>
                    <a:cubicBezTo>
                      <a:pt x="419100" y="207010"/>
                      <a:pt x="368300" y="142240"/>
                      <a:pt x="288290" y="142240"/>
                    </a:cubicBezTo>
                    <a:cubicBezTo>
                      <a:pt x="208280" y="142240"/>
                      <a:pt x="157480" y="209550"/>
                      <a:pt x="157480" y="280670"/>
                    </a:cubicBezTo>
                    <a:cubicBezTo>
                      <a:pt x="157480" y="351790"/>
                      <a:pt x="209550" y="419100"/>
                      <a:pt x="288290" y="41910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E45BDDCC-E28B-1B7A-4C35-8A7CA291EBDF}"/>
                  </a:ext>
                </a:extLst>
              </p:cNvPr>
              <p:cNvSpPr/>
              <p:nvPr/>
            </p:nvSpPr>
            <p:spPr>
              <a:xfrm>
                <a:off x="5243829" y="3884929"/>
                <a:ext cx="789940" cy="547370"/>
              </a:xfrm>
              <a:custGeom>
                <a:avLst/>
                <a:gdLst>
                  <a:gd name="connsiteX0" fmla="*/ 789940 w 789940"/>
                  <a:gd name="connsiteY0" fmla="*/ 0 h 547370"/>
                  <a:gd name="connsiteX1" fmla="*/ 523240 w 789940"/>
                  <a:gd name="connsiteY1" fmla="*/ 547370 h 547370"/>
                  <a:gd name="connsiteX2" fmla="*/ 515620 w 789940"/>
                  <a:gd name="connsiteY2" fmla="*/ 547370 h 547370"/>
                  <a:gd name="connsiteX3" fmla="*/ 394970 w 789940"/>
                  <a:gd name="connsiteY3" fmla="*/ 307340 h 547370"/>
                  <a:gd name="connsiteX4" fmla="*/ 274320 w 789940"/>
                  <a:gd name="connsiteY4" fmla="*/ 547370 h 547370"/>
                  <a:gd name="connsiteX5" fmla="*/ 266700 w 789940"/>
                  <a:gd name="connsiteY5" fmla="*/ 547370 h 547370"/>
                  <a:gd name="connsiteX6" fmla="*/ 0 w 789940"/>
                  <a:gd name="connsiteY6" fmla="*/ 0 h 547370"/>
                  <a:gd name="connsiteX7" fmla="*/ 176530 w 789940"/>
                  <a:gd name="connsiteY7" fmla="*/ 0 h 547370"/>
                  <a:gd name="connsiteX8" fmla="*/ 237490 w 789940"/>
                  <a:gd name="connsiteY8" fmla="*/ 143510 h 547370"/>
                  <a:gd name="connsiteX9" fmla="*/ 275590 w 789940"/>
                  <a:gd name="connsiteY9" fmla="*/ 240030 h 547370"/>
                  <a:gd name="connsiteX10" fmla="*/ 276860 w 789940"/>
                  <a:gd name="connsiteY10" fmla="*/ 240030 h 547370"/>
                  <a:gd name="connsiteX11" fmla="*/ 321310 w 789940"/>
                  <a:gd name="connsiteY11" fmla="*/ 143510 h 547370"/>
                  <a:gd name="connsiteX12" fmla="*/ 391160 w 789940"/>
                  <a:gd name="connsiteY12" fmla="*/ 0 h 547370"/>
                  <a:gd name="connsiteX13" fmla="*/ 398780 w 789940"/>
                  <a:gd name="connsiteY13" fmla="*/ 0 h 547370"/>
                  <a:gd name="connsiteX14" fmla="*/ 468630 w 789940"/>
                  <a:gd name="connsiteY14" fmla="*/ 143510 h 547370"/>
                  <a:gd name="connsiteX15" fmla="*/ 513080 w 789940"/>
                  <a:gd name="connsiteY15" fmla="*/ 240030 h 547370"/>
                  <a:gd name="connsiteX16" fmla="*/ 514350 w 789940"/>
                  <a:gd name="connsiteY16" fmla="*/ 240030 h 547370"/>
                  <a:gd name="connsiteX17" fmla="*/ 552450 w 789940"/>
                  <a:gd name="connsiteY17" fmla="*/ 143510 h 547370"/>
                  <a:gd name="connsiteX18" fmla="*/ 613410 w 789940"/>
                  <a:gd name="connsiteY18" fmla="*/ 0 h 547370"/>
                  <a:gd name="connsiteX19" fmla="*/ 789940 w 789940"/>
                  <a:gd name="connsiteY19" fmla="*/ 0 h 547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89940" h="547370">
                    <a:moveTo>
                      <a:pt x="789940" y="0"/>
                    </a:moveTo>
                    <a:lnTo>
                      <a:pt x="523240" y="547370"/>
                    </a:lnTo>
                    <a:lnTo>
                      <a:pt x="515620" y="547370"/>
                    </a:lnTo>
                    <a:lnTo>
                      <a:pt x="394970" y="307340"/>
                    </a:lnTo>
                    <a:lnTo>
                      <a:pt x="274320" y="547370"/>
                    </a:lnTo>
                    <a:lnTo>
                      <a:pt x="266700" y="547370"/>
                    </a:lnTo>
                    <a:lnTo>
                      <a:pt x="0" y="0"/>
                    </a:lnTo>
                    <a:lnTo>
                      <a:pt x="176530" y="0"/>
                    </a:lnTo>
                    <a:lnTo>
                      <a:pt x="237490" y="143510"/>
                    </a:lnTo>
                    <a:cubicBezTo>
                      <a:pt x="252730" y="179070"/>
                      <a:pt x="265430" y="210820"/>
                      <a:pt x="275590" y="240030"/>
                    </a:cubicBezTo>
                    <a:lnTo>
                      <a:pt x="276860" y="240030"/>
                    </a:lnTo>
                    <a:cubicBezTo>
                      <a:pt x="287020" y="212090"/>
                      <a:pt x="308610" y="171450"/>
                      <a:pt x="321310" y="143510"/>
                    </a:cubicBezTo>
                    <a:lnTo>
                      <a:pt x="391160" y="0"/>
                    </a:lnTo>
                    <a:lnTo>
                      <a:pt x="398780" y="0"/>
                    </a:lnTo>
                    <a:lnTo>
                      <a:pt x="468630" y="143510"/>
                    </a:lnTo>
                    <a:cubicBezTo>
                      <a:pt x="487680" y="182880"/>
                      <a:pt x="502920" y="210820"/>
                      <a:pt x="513080" y="240030"/>
                    </a:cubicBezTo>
                    <a:lnTo>
                      <a:pt x="514350" y="240030"/>
                    </a:lnTo>
                    <a:cubicBezTo>
                      <a:pt x="524510" y="212090"/>
                      <a:pt x="537210" y="179070"/>
                      <a:pt x="552450" y="143510"/>
                    </a:cubicBezTo>
                    <a:lnTo>
                      <a:pt x="613410" y="0"/>
                    </a:lnTo>
                    <a:lnTo>
                      <a:pt x="78994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 37">
                <a:extLst>
                  <a:ext uri="{FF2B5EF4-FFF2-40B4-BE49-F238E27FC236}">
                    <a16:creationId xmlns:a16="http://schemas.microsoft.com/office/drawing/2014/main" id="{402FD754-644E-F7F3-29A0-7992E568BE55}"/>
                  </a:ext>
                </a:extLst>
              </p:cNvPr>
              <p:cNvSpPr/>
              <p:nvPr/>
            </p:nvSpPr>
            <p:spPr>
              <a:xfrm>
                <a:off x="6059170" y="3884929"/>
                <a:ext cx="492760" cy="539750"/>
              </a:xfrm>
              <a:custGeom>
                <a:avLst/>
                <a:gdLst>
                  <a:gd name="connsiteX0" fmla="*/ 335280 w 492760"/>
                  <a:gd name="connsiteY0" fmla="*/ 539750 h 539750"/>
                  <a:gd name="connsiteX1" fmla="*/ 335280 w 492760"/>
                  <a:gd name="connsiteY1" fmla="*/ 331470 h 539750"/>
                  <a:gd name="connsiteX2" fmla="*/ 156210 w 492760"/>
                  <a:gd name="connsiteY2" fmla="*/ 331470 h 539750"/>
                  <a:gd name="connsiteX3" fmla="*/ 156210 w 492760"/>
                  <a:gd name="connsiteY3" fmla="*/ 539750 h 539750"/>
                  <a:gd name="connsiteX4" fmla="*/ 0 w 492760"/>
                  <a:gd name="connsiteY4" fmla="*/ 539750 h 539750"/>
                  <a:gd name="connsiteX5" fmla="*/ 0 w 492760"/>
                  <a:gd name="connsiteY5" fmla="*/ 0 h 539750"/>
                  <a:gd name="connsiteX6" fmla="*/ 156210 w 492760"/>
                  <a:gd name="connsiteY6" fmla="*/ 0 h 539750"/>
                  <a:gd name="connsiteX7" fmla="*/ 156210 w 492760"/>
                  <a:gd name="connsiteY7" fmla="*/ 200660 h 539750"/>
                  <a:gd name="connsiteX8" fmla="*/ 335280 w 492760"/>
                  <a:gd name="connsiteY8" fmla="*/ 200660 h 539750"/>
                  <a:gd name="connsiteX9" fmla="*/ 335280 w 492760"/>
                  <a:gd name="connsiteY9" fmla="*/ 0 h 539750"/>
                  <a:gd name="connsiteX10" fmla="*/ 492760 w 492760"/>
                  <a:gd name="connsiteY10" fmla="*/ 0 h 539750"/>
                  <a:gd name="connsiteX11" fmla="*/ 492760 w 492760"/>
                  <a:gd name="connsiteY11" fmla="*/ 539750 h 539750"/>
                  <a:gd name="connsiteX12" fmla="*/ 335280 w 492760"/>
                  <a:gd name="connsiteY12" fmla="*/ 539750 h 539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2760" h="539750">
                    <a:moveTo>
                      <a:pt x="335280" y="539750"/>
                    </a:moveTo>
                    <a:lnTo>
                      <a:pt x="335280" y="331470"/>
                    </a:lnTo>
                    <a:lnTo>
                      <a:pt x="156210" y="331470"/>
                    </a:lnTo>
                    <a:lnTo>
                      <a:pt x="156210" y="539750"/>
                    </a:lnTo>
                    <a:lnTo>
                      <a:pt x="0" y="539750"/>
                    </a:lnTo>
                    <a:lnTo>
                      <a:pt x="0" y="0"/>
                    </a:lnTo>
                    <a:lnTo>
                      <a:pt x="156210" y="0"/>
                    </a:lnTo>
                    <a:lnTo>
                      <a:pt x="156210" y="200660"/>
                    </a:lnTo>
                    <a:lnTo>
                      <a:pt x="335280" y="200660"/>
                    </a:lnTo>
                    <a:lnTo>
                      <a:pt x="335280" y="0"/>
                    </a:lnTo>
                    <a:lnTo>
                      <a:pt x="492760" y="0"/>
                    </a:lnTo>
                    <a:lnTo>
                      <a:pt x="492760" y="539750"/>
                    </a:lnTo>
                    <a:lnTo>
                      <a:pt x="335280" y="53975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 38">
                <a:extLst>
                  <a:ext uri="{FF2B5EF4-FFF2-40B4-BE49-F238E27FC236}">
                    <a16:creationId xmlns:a16="http://schemas.microsoft.com/office/drawing/2014/main" id="{71B634D8-59B7-AA16-1220-05C0D8183F54}"/>
                  </a:ext>
                </a:extLst>
              </p:cNvPr>
              <p:cNvSpPr/>
              <p:nvPr/>
            </p:nvSpPr>
            <p:spPr>
              <a:xfrm>
                <a:off x="6624319" y="3884929"/>
                <a:ext cx="373380" cy="539750"/>
              </a:xfrm>
              <a:custGeom>
                <a:avLst/>
                <a:gdLst>
                  <a:gd name="connsiteX0" fmla="*/ 0 w 373380"/>
                  <a:gd name="connsiteY0" fmla="*/ 0 h 539750"/>
                  <a:gd name="connsiteX1" fmla="*/ 361950 w 373380"/>
                  <a:gd name="connsiteY1" fmla="*/ 0 h 539750"/>
                  <a:gd name="connsiteX2" fmla="*/ 361950 w 373380"/>
                  <a:gd name="connsiteY2" fmla="*/ 132080 h 539750"/>
                  <a:gd name="connsiteX3" fmla="*/ 157480 w 373380"/>
                  <a:gd name="connsiteY3" fmla="*/ 132080 h 539750"/>
                  <a:gd name="connsiteX4" fmla="*/ 157480 w 373380"/>
                  <a:gd name="connsiteY4" fmla="*/ 204470 h 539750"/>
                  <a:gd name="connsiteX5" fmla="*/ 332740 w 373380"/>
                  <a:gd name="connsiteY5" fmla="*/ 204470 h 539750"/>
                  <a:gd name="connsiteX6" fmla="*/ 332740 w 373380"/>
                  <a:gd name="connsiteY6" fmla="*/ 327660 h 539750"/>
                  <a:gd name="connsiteX7" fmla="*/ 157480 w 373380"/>
                  <a:gd name="connsiteY7" fmla="*/ 327660 h 539750"/>
                  <a:gd name="connsiteX8" fmla="*/ 157480 w 373380"/>
                  <a:gd name="connsiteY8" fmla="*/ 407670 h 539750"/>
                  <a:gd name="connsiteX9" fmla="*/ 373380 w 373380"/>
                  <a:gd name="connsiteY9" fmla="*/ 407670 h 539750"/>
                  <a:gd name="connsiteX10" fmla="*/ 373380 w 373380"/>
                  <a:gd name="connsiteY10" fmla="*/ 539750 h 539750"/>
                  <a:gd name="connsiteX11" fmla="*/ 0 w 373380"/>
                  <a:gd name="connsiteY11" fmla="*/ 539750 h 539750"/>
                  <a:gd name="connsiteX12" fmla="*/ 0 w 373380"/>
                  <a:gd name="connsiteY12" fmla="*/ 0 h 539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73380" h="539750">
                    <a:moveTo>
                      <a:pt x="0" y="0"/>
                    </a:moveTo>
                    <a:lnTo>
                      <a:pt x="361950" y="0"/>
                    </a:lnTo>
                    <a:lnTo>
                      <a:pt x="361950" y="132080"/>
                    </a:lnTo>
                    <a:lnTo>
                      <a:pt x="157480" y="132080"/>
                    </a:lnTo>
                    <a:lnTo>
                      <a:pt x="157480" y="204470"/>
                    </a:lnTo>
                    <a:lnTo>
                      <a:pt x="332740" y="204470"/>
                    </a:lnTo>
                    <a:lnTo>
                      <a:pt x="332740" y="327660"/>
                    </a:lnTo>
                    <a:lnTo>
                      <a:pt x="157480" y="327660"/>
                    </a:lnTo>
                    <a:lnTo>
                      <a:pt x="157480" y="407670"/>
                    </a:lnTo>
                    <a:lnTo>
                      <a:pt x="373380" y="407670"/>
                    </a:lnTo>
                    <a:lnTo>
                      <a:pt x="373380" y="539750"/>
                    </a:lnTo>
                    <a:lnTo>
                      <a:pt x="0" y="5397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F41F389C-8030-F609-43FD-B35081D401ED}"/>
                  </a:ext>
                </a:extLst>
              </p:cNvPr>
              <p:cNvSpPr/>
              <p:nvPr/>
            </p:nvSpPr>
            <p:spPr>
              <a:xfrm>
                <a:off x="7031990" y="3877309"/>
                <a:ext cx="556259" cy="547370"/>
              </a:xfrm>
              <a:custGeom>
                <a:avLst/>
                <a:gdLst>
                  <a:gd name="connsiteX0" fmla="*/ 359410 w 556259"/>
                  <a:gd name="connsiteY0" fmla="*/ 476250 h 547370"/>
                  <a:gd name="connsiteX1" fmla="*/ 195580 w 556259"/>
                  <a:gd name="connsiteY1" fmla="*/ 476250 h 547370"/>
                  <a:gd name="connsiteX2" fmla="*/ 162560 w 556259"/>
                  <a:gd name="connsiteY2" fmla="*/ 547370 h 547370"/>
                  <a:gd name="connsiteX3" fmla="*/ 0 w 556259"/>
                  <a:gd name="connsiteY3" fmla="*/ 547370 h 547370"/>
                  <a:gd name="connsiteX4" fmla="*/ 274320 w 556259"/>
                  <a:gd name="connsiteY4" fmla="*/ 0 h 547370"/>
                  <a:gd name="connsiteX5" fmla="*/ 281940 w 556259"/>
                  <a:gd name="connsiteY5" fmla="*/ 0 h 547370"/>
                  <a:gd name="connsiteX6" fmla="*/ 556260 w 556259"/>
                  <a:gd name="connsiteY6" fmla="*/ 547370 h 547370"/>
                  <a:gd name="connsiteX7" fmla="*/ 393700 w 556259"/>
                  <a:gd name="connsiteY7" fmla="*/ 547370 h 547370"/>
                  <a:gd name="connsiteX8" fmla="*/ 359410 w 556259"/>
                  <a:gd name="connsiteY8" fmla="*/ 476250 h 547370"/>
                  <a:gd name="connsiteX9" fmla="*/ 238760 w 556259"/>
                  <a:gd name="connsiteY9" fmla="*/ 374650 h 547370"/>
                  <a:gd name="connsiteX10" fmla="*/ 316230 w 556259"/>
                  <a:gd name="connsiteY10" fmla="*/ 374650 h 547370"/>
                  <a:gd name="connsiteX11" fmla="*/ 278130 w 556259"/>
                  <a:gd name="connsiteY11" fmla="*/ 274320 h 547370"/>
                  <a:gd name="connsiteX12" fmla="*/ 276860 w 556259"/>
                  <a:gd name="connsiteY12" fmla="*/ 274320 h 547370"/>
                  <a:gd name="connsiteX13" fmla="*/ 238760 w 556259"/>
                  <a:gd name="connsiteY13" fmla="*/ 374650 h 547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56259" h="547370">
                    <a:moveTo>
                      <a:pt x="359410" y="476250"/>
                    </a:moveTo>
                    <a:lnTo>
                      <a:pt x="195580" y="476250"/>
                    </a:lnTo>
                    <a:lnTo>
                      <a:pt x="162560" y="547370"/>
                    </a:lnTo>
                    <a:lnTo>
                      <a:pt x="0" y="547370"/>
                    </a:lnTo>
                    <a:lnTo>
                      <a:pt x="274320" y="0"/>
                    </a:lnTo>
                    <a:lnTo>
                      <a:pt x="281940" y="0"/>
                    </a:lnTo>
                    <a:lnTo>
                      <a:pt x="556260" y="547370"/>
                    </a:lnTo>
                    <a:lnTo>
                      <a:pt x="393700" y="547370"/>
                    </a:lnTo>
                    <a:lnTo>
                      <a:pt x="359410" y="476250"/>
                    </a:lnTo>
                    <a:close/>
                    <a:moveTo>
                      <a:pt x="238760" y="374650"/>
                    </a:moveTo>
                    <a:lnTo>
                      <a:pt x="316230" y="374650"/>
                    </a:lnTo>
                    <a:cubicBezTo>
                      <a:pt x="302260" y="342900"/>
                      <a:pt x="281940" y="293370"/>
                      <a:pt x="278130" y="274320"/>
                    </a:cubicBezTo>
                    <a:lnTo>
                      <a:pt x="276860" y="274320"/>
                    </a:lnTo>
                    <a:cubicBezTo>
                      <a:pt x="271780" y="293370"/>
                      <a:pt x="252730" y="342900"/>
                      <a:pt x="238760" y="37465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 40">
                <a:extLst>
                  <a:ext uri="{FF2B5EF4-FFF2-40B4-BE49-F238E27FC236}">
                    <a16:creationId xmlns:a16="http://schemas.microsoft.com/office/drawing/2014/main" id="{DEA33AA5-8826-BA9A-EE01-82709D1F25C3}"/>
                  </a:ext>
                </a:extLst>
              </p:cNvPr>
              <p:cNvSpPr/>
              <p:nvPr/>
            </p:nvSpPr>
            <p:spPr>
              <a:xfrm>
                <a:off x="7627619" y="3884929"/>
                <a:ext cx="500380" cy="541020"/>
              </a:xfrm>
              <a:custGeom>
                <a:avLst/>
                <a:gdLst>
                  <a:gd name="connsiteX0" fmla="*/ 0 w 500380"/>
                  <a:gd name="connsiteY0" fmla="*/ 539750 h 541020"/>
                  <a:gd name="connsiteX1" fmla="*/ 0 w 500380"/>
                  <a:gd name="connsiteY1" fmla="*/ 0 h 541020"/>
                  <a:gd name="connsiteX2" fmla="*/ 189230 w 500380"/>
                  <a:gd name="connsiteY2" fmla="*/ 0 h 541020"/>
                  <a:gd name="connsiteX3" fmla="*/ 500380 w 500380"/>
                  <a:gd name="connsiteY3" fmla="*/ 270510 h 541020"/>
                  <a:gd name="connsiteX4" fmla="*/ 189230 w 500380"/>
                  <a:gd name="connsiteY4" fmla="*/ 541020 h 541020"/>
                  <a:gd name="connsiteX5" fmla="*/ 0 w 500380"/>
                  <a:gd name="connsiteY5" fmla="*/ 541020 h 541020"/>
                  <a:gd name="connsiteX6" fmla="*/ 157480 w 500380"/>
                  <a:gd name="connsiteY6" fmla="*/ 132080 h 541020"/>
                  <a:gd name="connsiteX7" fmla="*/ 157480 w 500380"/>
                  <a:gd name="connsiteY7" fmla="*/ 407670 h 541020"/>
                  <a:gd name="connsiteX8" fmla="*/ 187961 w 500380"/>
                  <a:gd name="connsiteY8" fmla="*/ 407670 h 541020"/>
                  <a:gd name="connsiteX9" fmla="*/ 342900 w 500380"/>
                  <a:gd name="connsiteY9" fmla="*/ 269240 h 541020"/>
                  <a:gd name="connsiteX10" fmla="*/ 187961 w 500380"/>
                  <a:gd name="connsiteY10" fmla="*/ 130810 h 541020"/>
                  <a:gd name="connsiteX11" fmla="*/ 157480 w 500380"/>
                  <a:gd name="connsiteY11" fmla="*/ 130810 h 541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00380" h="541020">
                    <a:moveTo>
                      <a:pt x="0" y="539750"/>
                    </a:moveTo>
                    <a:lnTo>
                      <a:pt x="0" y="0"/>
                    </a:lnTo>
                    <a:lnTo>
                      <a:pt x="189230" y="0"/>
                    </a:lnTo>
                    <a:cubicBezTo>
                      <a:pt x="382270" y="0"/>
                      <a:pt x="500380" y="115570"/>
                      <a:pt x="500380" y="270510"/>
                    </a:cubicBezTo>
                    <a:cubicBezTo>
                      <a:pt x="500380" y="425450"/>
                      <a:pt x="382270" y="541020"/>
                      <a:pt x="189230" y="541020"/>
                    </a:cubicBezTo>
                    <a:lnTo>
                      <a:pt x="0" y="541020"/>
                    </a:lnTo>
                    <a:close/>
                    <a:moveTo>
                      <a:pt x="157480" y="132080"/>
                    </a:moveTo>
                    <a:lnTo>
                      <a:pt x="157480" y="407670"/>
                    </a:lnTo>
                    <a:lnTo>
                      <a:pt x="187961" y="407670"/>
                    </a:lnTo>
                    <a:cubicBezTo>
                      <a:pt x="292100" y="407670"/>
                      <a:pt x="342900" y="341630"/>
                      <a:pt x="342900" y="269240"/>
                    </a:cubicBezTo>
                    <a:cubicBezTo>
                      <a:pt x="342900" y="196850"/>
                      <a:pt x="292100" y="130810"/>
                      <a:pt x="187961" y="130810"/>
                    </a:cubicBezTo>
                    <a:lnTo>
                      <a:pt x="157480" y="13081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E125EDF7-BAB9-AB05-885C-10B39FAC5158}"/>
                </a:ext>
              </a:extLst>
            </p:cNvPr>
            <p:cNvSpPr/>
            <p:nvPr/>
          </p:nvSpPr>
          <p:spPr>
            <a:xfrm>
              <a:off x="1742439" y="3784600"/>
              <a:ext cx="1315720" cy="640079"/>
            </a:xfrm>
            <a:custGeom>
              <a:avLst/>
              <a:gdLst>
                <a:gd name="connsiteX0" fmla="*/ 139700 w 1315720"/>
                <a:gd name="connsiteY0" fmla="*/ 636270 h 640079"/>
                <a:gd name="connsiteX1" fmla="*/ 720090 w 1315720"/>
                <a:gd name="connsiteY1" fmla="*/ 109220 h 640079"/>
                <a:gd name="connsiteX2" fmla="*/ 720090 w 1315720"/>
                <a:gd name="connsiteY2" fmla="*/ 640080 h 640079"/>
                <a:gd name="connsiteX3" fmla="*/ 1315720 w 1315720"/>
                <a:gd name="connsiteY3" fmla="*/ 640080 h 640079"/>
                <a:gd name="connsiteX4" fmla="*/ 657860 w 1315720"/>
                <a:gd name="connsiteY4" fmla="*/ 0 h 640079"/>
                <a:gd name="connsiteX5" fmla="*/ 0 w 1315720"/>
                <a:gd name="connsiteY5" fmla="*/ 635000 h 640079"/>
                <a:gd name="connsiteX6" fmla="*/ 137160 w 1315720"/>
                <a:gd name="connsiteY6" fmla="*/ 635000 h 640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15720" h="640079">
                  <a:moveTo>
                    <a:pt x="139700" y="636270"/>
                  </a:moveTo>
                  <a:lnTo>
                    <a:pt x="720090" y="109220"/>
                  </a:lnTo>
                  <a:lnTo>
                    <a:pt x="720090" y="640080"/>
                  </a:lnTo>
                  <a:lnTo>
                    <a:pt x="1315720" y="640080"/>
                  </a:lnTo>
                  <a:cubicBezTo>
                    <a:pt x="1306830" y="284480"/>
                    <a:pt x="1016000" y="0"/>
                    <a:pt x="657860" y="0"/>
                  </a:cubicBezTo>
                  <a:cubicBezTo>
                    <a:pt x="299720" y="0"/>
                    <a:pt x="12700" y="281940"/>
                    <a:pt x="0" y="635000"/>
                  </a:cubicBezTo>
                  <a:lnTo>
                    <a:pt x="137160" y="63500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7E5A39C8-78D8-A7DF-B595-C2D2A4888446}"/>
                </a:ext>
              </a:extLst>
            </p:cNvPr>
            <p:cNvSpPr/>
            <p:nvPr/>
          </p:nvSpPr>
          <p:spPr>
            <a:xfrm>
              <a:off x="1756410" y="4226559"/>
              <a:ext cx="837406" cy="873760"/>
            </a:xfrm>
            <a:custGeom>
              <a:avLst/>
              <a:gdLst>
                <a:gd name="connsiteX0" fmla="*/ 834390 w 837406"/>
                <a:gd name="connsiteY0" fmla="*/ 345440 h 873760"/>
                <a:gd name="connsiteX1" fmla="*/ 558800 w 837406"/>
                <a:gd name="connsiteY1" fmla="*/ 345440 h 873760"/>
                <a:gd name="connsiteX2" fmla="*/ 558800 w 837406"/>
                <a:gd name="connsiteY2" fmla="*/ 0 h 873760"/>
                <a:gd name="connsiteX3" fmla="*/ 182880 w 837406"/>
                <a:gd name="connsiteY3" fmla="*/ 341630 h 873760"/>
                <a:gd name="connsiteX4" fmla="*/ 0 w 837406"/>
                <a:gd name="connsiteY4" fmla="*/ 341630 h 873760"/>
                <a:gd name="connsiteX5" fmla="*/ 645160 w 837406"/>
                <a:gd name="connsiteY5" fmla="*/ 873760 h 873760"/>
                <a:gd name="connsiteX6" fmla="*/ 834390 w 837406"/>
                <a:gd name="connsiteY6" fmla="*/ 845820 h 873760"/>
                <a:gd name="connsiteX7" fmla="*/ 834390 w 837406"/>
                <a:gd name="connsiteY7" fmla="*/ 345440 h 873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406" h="873760">
                  <a:moveTo>
                    <a:pt x="834390" y="345440"/>
                  </a:moveTo>
                  <a:lnTo>
                    <a:pt x="558800" y="345440"/>
                  </a:lnTo>
                  <a:lnTo>
                    <a:pt x="558800" y="0"/>
                  </a:lnTo>
                  <a:lnTo>
                    <a:pt x="182880" y="341630"/>
                  </a:lnTo>
                  <a:lnTo>
                    <a:pt x="0" y="341630"/>
                  </a:lnTo>
                  <a:cubicBezTo>
                    <a:pt x="58420" y="645160"/>
                    <a:pt x="325120" y="873760"/>
                    <a:pt x="645160" y="873760"/>
                  </a:cubicBezTo>
                  <a:cubicBezTo>
                    <a:pt x="965200" y="873760"/>
                    <a:pt x="774700" y="863600"/>
                    <a:pt x="834390" y="845820"/>
                  </a:cubicBezTo>
                  <a:lnTo>
                    <a:pt x="834390" y="3454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C0229995-3F8B-1902-F07F-F9544F74E527}"/>
                </a:ext>
              </a:extLst>
            </p:cNvPr>
            <p:cNvSpPr/>
            <p:nvPr/>
          </p:nvSpPr>
          <p:spPr>
            <a:xfrm>
              <a:off x="2738120" y="4572000"/>
              <a:ext cx="308609" cy="435609"/>
            </a:xfrm>
            <a:custGeom>
              <a:avLst/>
              <a:gdLst>
                <a:gd name="connsiteX0" fmla="*/ 0 w 308609"/>
                <a:gd name="connsiteY0" fmla="*/ 0 h 435609"/>
                <a:gd name="connsiteX1" fmla="*/ 0 w 308609"/>
                <a:gd name="connsiteY1" fmla="*/ 435610 h 435609"/>
                <a:gd name="connsiteX2" fmla="*/ 308610 w 308609"/>
                <a:gd name="connsiteY2" fmla="*/ 0 h 435609"/>
                <a:gd name="connsiteX3" fmla="*/ 0 w 308609"/>
                <a:gd name="connsiteY3" fmla="*/ 0 h 435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609" h="435609">
                  <a:moveTo>
                    <a:pt x="0" y="0"/>
                  </a:moveTo>
                  <a:lnTo>
                    <a:pt x="0" y="435610"/>
                  </a:lnTo>
                  <a:cubicBezTo>
                    <a:pt x="156210" y="341630"/>
                    <a:pt x="271780" y="185420"/>
                    <a:pt x="3086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BE9AAE3B-D0DB-7609-01BC-E6D7CDD5172C}"/>
                </a:ext>
              </a:extLst>
            </p:cNvPr>
            <p:cNvSpPr/>
            <p:nvPr/>
          </p:nvSpPr>
          <p:spPr>
            <a:xfrm>
              <a:off x="2369820" y="4052570"/>
              <a:ext cx="5758179" cy="467359"/>
            </a:xfrm>
            <a:custGeom>
              <a:avLst/>
              <a:gdLst>
                <a:gd name="connsiteX0" fmla="*/ 40640 w 5758179"/>
                <a:gd name="connsiteY0" fmla="*/ 425450 h 467359"/>
                <a:gd name="connsiteX1" fmla="*/ 40640 w 5758179"/>
                <a:gd name="connsiteY1" fmla="*/ 0 h 467359"/>
                <a:gd name="connsiteX2" fmla="*/ 0 w 5758179"/>
                <a:gd name="connsiteY2" fmla="*/ 0 h 467359"/>
                <a:gd name="connsiteX3" fmla="*/ 0 w 5758179"/>
                <a:gd name="connsiteY3" fmla="*/ 466090 h 467359"/>
                <a:gd name="connsiteX4" fmla="*/ 19050 w 5758179"/>
                <a:gd name="connsiteY4" fmla="*/ 466090 h 467359"/>
                <a:gd name="connsiteX5" fmla="*/ 19050 w 5758179"/>
                <a:gd name="connsiteY5" fmla="*/ 466090 h 467359"/>
                <a:gd name="connsiteX6" fmla="*/ 273050 w 5758179"/>
                <a:gd name="connsiteY6" fmla="*/ 466090 h 467359"/>
                <a:gd name="connsiteX7" fmla="*/ 273050 w 5758179"/>
                <a:gd name="connsiteY7" fmla="*/ 467360 h 467359"/>
                <a:gd name="connsiteX8" fmla="*/ 313690 w 5758179"/>
                <a:gd name="connsiteY8" fmla="*/ 467360 h 467359"/>
                <a:gd name="connsiteX9" fmla="*/ 313690 w 5758179"/>
                <a:gd name="connsiteY9" fmla="*/ 466090 h 467359"/>
                <a:gd name="connsiteX10" fmla="*/ 5758180 w 5758179"/>
                <a:gd name="connsiteY10" fmla="*/ 466090 h 467359"/>
                <a:gd name="connsiteX11" fmla="*/ 5758180 w 5758179"/>
                <a:gd name="connsiteY11" fmla="*/ 425450 h 467359"/>
                <a:gd name="connsiteX12" fmla="*/ 40640 w 5758179"/>
                <a:gd name="connsiteY12" fmla="*/ 425450 h 467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58179" h="467359">
                  <a:moveTo>
                    <a:pt x="40640" y="425450"/>
                  </a:moveTo>
                  <a:lnTo>
                    <a:pt x="40640" y="0"/>
                  </a:lnTo>
                  <a:lnTo>
                    <a:pt x="0" y="0"/>
                  </a:lnTo>
                  <a:lnTo>
                    <a:pt x="0" y="466090"/>
                  </a:lnTo>
                  <a:lnTo>
                    <a:pt x="19050" y="466090"/>
                  </a:lnTo>
                  <a:lnTo>
                    <a:pt x="19050" y="466090"/>
                  </a:lnTo>
                  <a:lnTo>
                    <a:pt x="273050" y="466090"/>
                  </a:lnTo>
                  <a:lnTo>
                    <a:pt x="273050" y="467360"/>
                  </a:lnTo>
                  <a:lnTo>
                    <a:pt x="313690" y="467360"/>
                  </a:lnTo>
                  <a:lnTo>
                    <a:pt x="313690" y="466090"/>
                  </a:lnTo>
                  <a:lnTo>
                    <a:pt x="5758180" y="466090"/>
                  </a:lnTo>
                  <a:lnTo>
                    <a:pt x="5758180" y="425450"/>
                  </a:lnTo>
                  <a:lnTo>
                    <a:pt x="40640" y="42545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D2550EB2-6138-3932-7270-7A0137AC9D2A}"/>
                </a:ext>
              </a:extLst>
            </p:cNvPr>
            <p:cNvSpPr/>
            <p:nvPr/>
          </p:nvSpPr>
          <p:spPr>
            <a:xfrm>
              <a:off x="1894839" y="4008120"/>
              <a:ext cx="520700" cy="510539"/>
            </a:xfrm>
            <a:custGeom>
              <a:avLst/>
              <a:gdLst>
                <a:gd name="connsiteX0" fmla="*/ 474980 w 520700"/>
                <a:gd name="connsiteY0" fmla="*/ 95250 h 510539"/>
                <a:gd name="connsiteX1" fmla="*/ 515620 w 520700"/>
                <a:gd name="connsiteY1" fmla="*/ 95250 h 510539"/>
                <a:gd name="connsiteX2" fmla="*/ 520700 w 520700"/>
                <a:gd name="connsiteY2" fmla="*/ 0 h 510539"/>
                <a:gd name="connsiteX3" fmla="*/ 0 w 520700"/>
                <a:gd name="connsiteY3" fmla="*/ 481330 h 510539"/>
                <a:gd name="connsiteX4" fmla="*/ 27940 w 520700"/>
                <a:gd name="connsiteY4" fmla="*/ 510540 h 510539"/>
                <a:gd name="connsiteX5" fmla="*/ 478790 w 520700"/>
                <a:gd name="connsiteY5" fmla="*/ 93980 h 510539"/>
                <a:gd name="connsiteX6" fmla="*/ 474980 w 520700"/>
                <a:gd name="connsiteY6" fmla="*/ 95250 h 51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0700" h="510539">
                  <a:moveTo>
                    <a:pt x="474980" y="95250"/>
                  </a:moveTo>
                  <a:lnTo>
                    <a:pt x="515620" y="95250"/>
                  </a:lnTo>
                  <a:lnTo>
                    <a:pt x="520700" y="0"/>
                  </a:lnTo>
                  <a:lnTo>
                    <a:pt x="0" y="481330"/>
                  </a:lnTo>
                  <a:lnTo>
                    <a:pt x="27940" y="510540"/>
                  </a:lnTo>
                  <a:lnTo>
                    <a:pt x="478790" y="93980"/>
                  </a:lnTo>
                  <a:lnTo>
                    <a:pt x="474980" y="9525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D2CE3BCB-B570-0634-B8ED-D483444535E6}"/>
                </a:ext>
              </a:extLst>
            </p:cNvPr>
            <p:cNvSpPr/>
            <p:nvPr/>
          </p:nvSpPr>
          <p:spPr>
            <a:xfrm>
              <a:off x="1747520" y="4478020"/>
              <a:ext cx="175260" cy="40639"/>
            </a:xfrm>
            <a:custGeom>
              <a:avLst/>
              <a:gdLst>
                <a:gd name="connsiteX0" fmla="*/ 0 w 175260"/>
                <a:gd name="connsiteY0" fmla="*/ 0 h 40639"/>
                <a:gd name="connsiteX1" fmla="*/ 175260 w 175260"/>
                <a:gd name="connsiteY1" fmla="*/ 0 h 40639"/>
                <a:gd name="connsiteX2" fmla="*/ 175260 w 175260"/>
                <a:gd name="connsiteY2" fmla="*/ 40640 h 40639"/>
                <a:gd name="connsiteX3" fmla="*/ 0 w 175260"/>
                <a:gd name="connsiteY3" fmla="*/ 40640 h 40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260" h="40639">
                  <a:moveTo>
                    <a:pt x="0" y="0"/>
                  </a:moveTo>
                  <a:lnTo>
                    <a:pt x="175260" y="0"/>
                  </a:lnTo>
                  <a:lnTo>
                    <a:pt x="175260" y="40640"/>
                  </a:lnTo>
                  <a:lnTo>
                    <a:pt x="0" y="4064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0396955E-FB0F-EF97-5EF7-96C5AB06EC0E}"/>
                </a:ext>
              </a:extLst>
            </p:cNvPr>
            <p:cNvSpPr/>
            <p:nvPr/>
          </p:nvSpPr>
          <p:spPr>
            <a:xfrm>
              <a:off x="2642870" y="4504690"/>
              <a:ext cx="40639" cy="549909"/>
            </a:xfrm>
            <a:custGeom>
              <a:avLst/>
              <a:gdLst>
                <a:gd name="connsiteX0" fmla="*/ 0 w 40639"/>
                <a:gd name="connsiteY0" fmla="*/ 549910 h 549909"/>
                <a:gd name="connsiteX1" fmla="*/ 40640 w 40639"/>
                <a:gd name="connsiteY1" fmla="*/ 532130 h 549909"/>
                <a:gd name="connsiteX2" fmla="*/ 40640 w 40639"/>
                <a:gd name="connsiteY2" fmla="*/ 0 h 549909"/>
                <a:gd name="connsiteX3" fmla="*/ 0 w 40639"/>
                <a:gd name="connsiteY3" fmla="*/ 0 h 549909"/>
                <a:gd name="connsiteX4" fmla="*/ 0 w 40639"/>
                <a:gd name="connsiteY4" fmla="*/ 549910 h 549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39" h="549909">
                  <a:moveTo>
                    <a:pt x="0" y="549910"/>
                  </a:moveTo>
                  <a:cubicBezTo>
                    <a:pt x="13970" y="544830"/>
                    <a:pt x="26670" y="538480"/>
                    <a:pt x="40640" y="532130"/>
                  </a:cubicBezTo>
                  <a:lnTo>
                    <a:pt x="40640" y="0"/>
                  </a:lnTo>
                  <a:cubicBezTo>
                    <a:pt x="40640" y="0"/>
                    <a:pt x="0" y="0"/>
                    <a:pt x="0" y="0"/>
                  </a:cubicBezTo>
                  <a:lnTo>
                    <a:pt x="0" y="54991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9" name="Content Placeholder 4">
              <a:extLst>
                <a:ext uri="{FF2B5EF4-FFF2-40B4-BE49-F238E27FC236}">
                  <a16:creationId xmlns:a16="http://schemas.microsoft.com/office/drawing/2014/main" id="{74BE1BAE-8653-532C-D082-24B3F1E3BA0B}"/>
                </a:ext>
              </a:extLst>
            </p:cNvPr>
            <p:cNvGrpSpPr/>
            <p:nvPr/>
          </p:nvGrpSpPr>
          <p:grpSpPr>
            <a:xfrm>
              <a:off x="3125470" y="4563109"/>
              <a:ext cx="3854449" cy="554990"/>
              <a:chOff x="3125470" y="4563109"/>
              <a:chExt cx="3854449" cy="554990"/>
            </a:xfrm>
            <a:solidFill>
              <a:srgbClr val="8B0E04"/>
            </a:solidFill>
          </p:grpSpPr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8ED9991F-7408-B808-FCD0-DC615E00F952}"/>
                  </a:ext>
                </a:extLst>
              </p:cNvPr>
              <p:cNvSpPr/>
              <p:nvPr/>
            </p:nvSpPr>
            <p:spPr>
              <a:xfrm>
                <a:off x="3125470" y="4572000"/>
                <a:ext cx="396239" cy="532129"/>
              </a:xfrm>
              <a:custGeom>
                <a:avLst/>
                <a:gdLst>
                  <a:gd name="connsiteX0" fmla="*/ 233680 w 396239"/>
                  <a:gd name="connsiteY0" fmla="*/ 59690 h 532129"/>
                  <a:gd name="connsiteX1" fmla="*/ 233680 w 396239"/>
                  <a:gd name="connsiteY1" fmla="*/ 532130 h 532129"/>
                  <a:gd name="connsiteX2" fmla="*/ 162560 w 396239"/>
                  <a:gd name="connsiteY2" fmla="*/ 532130 h 532129"/>
                  <a:gd name="connsiteX3" fmla="*/ 162560 w 396239"/>
                  <a:gd name="connsiteY3" fmla="*/ 59690 h 532129"/>
                  <a:gd name="connsiteX4" fmla="*/ 0 w 396239"/>
                  <a:gd name="connsiteY4" fmla="*/ 59690 h 532129"/>
                  <a:gd name="connsiteX5" fmla="*/ 0 w 396239"/>
                  <a:gd name="connsiteY5" fmla="*/ 0 h 532129"/>
                  <a:gd name="connsiteX6" fmla="*/ 396240 w 396239"/>
                  <a:gd name="connsiteY6" fmla="*/ 0 h 532129"/>
                  <a:gd name="connsiteX7" fmla="*/ 396240 w 396239"/>
                  <a:gd name="connsiteY7" fmla="*/ 59690 h 532129"/>
                  <a:gd name="connsiteX8" fmla="*/ 233680 w 396239"/>
                  <a:gd name="connsiteY8" fmla="*/ 59690 h 532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6239" h="532129">
                    <a:moveTo>
                      <a:pt x="233680" y="59690"/>
                    </a:moveTo>
                    <a:lnTo>
                      <a:pt x="233680" y="532130"/>
                    </a:lnTo>
                    <a:lnTo>
                      <a:pt x="162560" y="532130"/>
                    </a:lnTo>
                    <a:lnTo>
                      <a:pt x="162560" y="59690"/>
                    </a:lnTo>
                    <a:lnTo>
                      <a:pt x="0" y="59690"/>
                    </a:lnTo>
                    <a:lnTo>
                      <a:pt x="0" y="0"/>
                    </a:lnTo>
                    <a:lnTo>
                      <a:pt x="396240" y="0"/>
                    </a:lnTo>
                    <a:lnTo>
                      <a:pt x="396240" y="59690"/>
                    </a:lnTo>
                    <a:lnTo>
                      <a:pt x="233680" y="5969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67B842C5-7018-4573-FBC7-50F77BB1500C}"/>
                  </a:ext>
                </a:extLst>
              </p:cNvPr>
              <p:cNvSpPr/>
              <p:nvPr/>
            </p:nvSpPr>
            <p:spPr>
              <a:xfrm>
                <a:off x="3737609" y="4572000"/>
                <a:ext cx="370840" cy="533400"/>
              </a:xfrm>
              <a:custGeom>
                <a:avLst/>
                <a:gdLst>
                  <a:gd name="connsiteX0" fmla="*/ 172720 w 370840"/>
                  <a:gd name="connsiteY0" fmla="*/ 0 h 533400"/>
                  <a:gd name="connsiteX1" fmla="*/ 359410 w 370840"/>
                  <a:gd name="connsiteY1" fmla="*/ 162560 h 533400"/>
                  <a:gd name="connsiteX2" fmla="*/ 250190 w 370840"/>
                  <a:gd name="connsiteY2" fmla="*/ 312420 h 533400"/>
                  <a:gd name="connsiteX3" fmla="*/ 370840 w 370840"/>
                  <a:gd name="connsiteY3" fmla="*/ 533400 h 533400"/>
                  <a:gd name="connsiteX4" fmla="*/ 292100 w 370840"/>
                  <a:gd name="connsiteY4" fmla="*/ 533400 h 533400"/>
                  <a:gd name="connsiteX5" fmla="*/ 181610 w 370840"/>
                  <a:gd name="connsiteY5" fmla="*/ 325120 h 533400"/>
                  <a:gd name="connsiteX6" fmla="*/ 71120 w 370840"/>
                  <a:gd name="connsiteY6" fmla="*/ 325120 h 533400"/>
                  <a:gd name="connsiteX7" fmla="*/ 71120 w 370840"/>
                  <a:gd name="connsiteY7" fmla="*/ 533400 h 533400"/>
                  <a:gd name="connsiteX8" fmla="*/ 0 w 370840"/>
                  <a:gd name="connsiteY8" fmla="*/ 533400 h 533400"/>
                  <a:gd name="connsiteX9" fmla="*/ 0 w 370840"/>
                  <a:gd name="connsiteY9" fmla="*/ 1270 h 533400"/>
                  <a:gd name="connsiteX10" fmla="*/ 172720 w 370840"/>
                  <a:gd name="connsiteY10" fmla="*/ 1270 h 533400"/>
                  <a:gd name="connsiteX11" fmla="*/ 71120 w 370840"/>
                  <a:gd name="connsiteY11" fmla="*/ 59690 h 533400"/>
                  <a:gd name="connsiteX12" fmla="*/ 71120 w 370840"/>
                  <a:gd name="connsiteY12" fmla="*/ 265430 h 533400"/>
                  <a:gd name="connsiteX13" fmla="*/ 176530 w 370840"/>
                  <a:gd name="connsiteY13" fmla="*/ 265430 h 533400"/>
                  <a:gd name="connsiteX14" fmla="*/ 289560 w 370840"/>
                  <a:gd name="connsiteY14" fmla="*/ 162560 h 533400"/>
                  <a:gd name="connsiteX15" fmla="*/ 171450 w 370840"/>
                  <a:gd name="connsiteY15" fmla="*/ 59690 h 533400"/>
                  <a:gd name="connsiteX16" fmla="*/ 72390 w 370840"/>
                  <a:gd name="connsiteY16" fmla="*/ 59690 h 533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70840" h="533400">
                    <a:moveTo>
                      <a:pt x="172720" y="0"/>
                    </a:moveTo>
                    <a:cubicBezTo>
                      <a:pt x="289560" y="0"/>
                      <a:pt x="359410" y="60960"/>
                      <a:pt x="359410" y="162560"/>
                    </a:cubicBezTo>
                    <a:cubicBezTo>
                      <a:pt x="359410" y="264160"/>
                      <a:pt x="307340" y="294640"/>
                      <a:pt x="250190" y="312420"/>
                    </a:cubicBezTo>
                    <a:lnTo>
                      <a:pt x="370840" y="533400"/>
                    </a:lnTo>
                    <a:lnTo>
                      <a:pt x="292100" y="533400"/>
                    </a:lnTo>
                    <a:lnTo>
                      <a:pt x="181610" y="325120"/>
                    </a:lnTo>
                    <a:lnTo>
                      <a:pt x="71120" y="325120"/>
                    </a:lnTo>
                    <a:lnTo>
                      <a:pt x="71120" y="533400"/>
                    </a:lnTo>
                    <a:lnTo>
                      <a:pt x="0" y="533400"/>
                    </a:lnTo>
                    <a:lnTo>
                      <a:pt x="0" y="1270"/>
                    </a:lnTo>
                    <a:lnTo>
                      <a:pt x="172720" y="1270"/>
                    </a:lnTo>
                    <a:close/>
                    <a:moveTo>
                      <a:pt x="71120" y="59690"/>
                    </a:moveTo>
                    <a:lnTo>
                      <a:pt x="71120" y="265430"/>
                    </a:lnTo>
                    <a:lnTo>
                      <a:pt x="176530" y="265430"/>
                    </a:lnTo>
                    <a:cubicBezTo>
                      <a:pt x="246380" y="265430"/>
                      <a:pt x="289560" y="227330"/>
                      <a:pt x="289560" y="162560"/>
                    </a:cubicBezTo>
                    <a:cubicBezTo>
                      <a:pt x="289560" y="97790"/>
                      <a:pt x="245110" y="59690"/>
                      <a:pt x="171450" y="59690"/>
                    </a:cubicBezTo>
                    <a:lnTo>
                      <a:pt x="72390" y="5969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E971E134-B385-5C4E-79CD-5FC05B3A7A4B}"/>
                  </a:ext>
                </a:extLst>
              </p:cNvPr>
              <p:cNvSpPr/>
              <p:nvPr/>
            </p:nvSpPr>
            <p:spPr>
              <a:xfrm>
                <a:off x="4302759" y="4563109"/>
                <a:ext cx="491490" cy="541020"/>
              </a:xfrm>
              <a:custGeom>
                <a:avLst/>
                <a:gdLst>
                  <a:gd name="connsiteX0" fmla="*/ 245110 w 491490"/>
                  <a:gd name="connsiteY0" fmla="*/ 0 h 541020"/>
                  <a:gd name="connsiteX1" fmla="*/ 246380 w 491490"/>
                  <a:gd name="connsiteY1" fmla="*/ 0 h 541020"/>
                  <a:gd name="connsiteX2" fmla="*/ 491490 w 491490"/>
                  <a:gd name="connsiteY2" fmla="*/ 541020 h 541020"/>
                  <a:gd name="connsiteX3" fmla="*/ 416560 w 491490"/>
                  <a:gd name="connsiteY3" fmla="*/ 541020 h 541020"/>
                  <a:gd name="connsiteX4" fmla="*/ 364490 w 491490"/>
                  <a:gd name="connsiteY4" fmla="*/ 422910 h 541020"/>
                  <a:gd name="connsiteX5" fmla="*/ 127000 w 491490"/>
                  <a:gd name="connsiteY5" fmla="*/ 422910 h 541020"/>
                  <a:gd name="connsiteX6" fmla="*/ 74930 w 491490"/>
                  <a:gd name="connsiteY6" fmla="*/ 541020 h 541020"/>
                  <a:gd name="connsiteX7" fmla="*/ 0 w 491490"/>
                  <a:gd name="connsiteY7" fmla="*/ 541020 h 541020"/>
                  <a:gd name="connsiteX8" fmla="*/ 245110 w 491490"/>
                  <a:gd name="connsiteY8" fmla="*/ 0 h 541020"/>
                  <a:gd name="connsiteX9" fmla="*/ 339090 w 491490"/>
                  <a:gd name="connsiteY9" fmla="*/ 364490 h 541020"/>
                  <a:gd name="connsiteX10" fmla="*/ 246380 w 491490"/>
                  <a:gd name="connsiteY10" fmla="*/ 143510 h 541020"/>
                  <a:gd name="connsiteX11" fmla="*/ 153670 w 491490"/>
                  <a:gd name="connsiteY11" fmla="*/ 364490 h 541020"/>
                  <a:gd name="connsiteX12" fmla="*/ 339090 w 491490"/>
                  <a:gd name="connsiteY12" fmla="*/ 364490 h 541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1490" h="541020">
                    <a:moveTo>
                      <a:pt x="245110" y="0"/>
                    </a:moveTo>
                    <a:lnTo>
                      <a:pt x="246380" y="0"/>
                    </a:lnTo>
                    <a:lnTo>
                      <a:pt x="491490" y="541020"/>
                    </a:lnTo>
                    <a:lnTo>
                      <a:pt x="416560" y="541020"/>
                    </a:lnTo>
                    <a:lnTo>
                      <a:pt x="364490" y="422910"/>
                    </a:lnTo>
                    <a:lnTo>
                      <a:pt x="127000" y="422910"/>
                    </a:lnTo>
                    <a:lnTo>
                      <a:pt x="74930" y="541020"/>
                    </a:lnTo>
                    <a:lnTo>
                      <a:pt x="0" y="541020"/>
                    </a:lnTo>
                    <a:lnTo>
                      <a:pt x="245110" y="0"/>
                    </a:lnTo>
                    <a:close/>
                    <a:moveTo>
                      <a:pt x="339090" y="364490"/>
                    </a:moveTo>
                    <a:cubicBezTo>
                      <a:pt x="302260" y="283210"/>
                      <a:pt x="275590" y="219710"/>
                      <a:pt x="246380" y="143510"/>
                    </a:cubicBezTo>
                    <a:cubicBezTo>
                      <a:pt x="217170" y="218440"/>
                      <a:pt x="189230" y="281940"/>
                      <a:pt x="153670" y="364490"/>
                    </a:cubicBezTo>
                    <a:lnTo>
                      <a:pt x="339090" y="36449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0DB7C482-39F8-2B5D-C747-210E90B7D207}"/>
                  </a:ext>
                </a:extLst>
              </p:cNvPr>
              <p:cNvSpPr/>
              <p:nvPr/>
            </p:nvSpPr>
            <p:spPr>
              <a:xfrm>
                <a:off x="5008879" y="4564379"/>
                <a:ext cx="417829" cy="549910"/>
              </a:xfrm>
              <a:custGeom>
                <a:avLst/>
                <a:gdLst>
                  <a:gd name="connsiteX0" fmla="*/ 417830 w 417829"/>
                  <a:gd name="connsiteY0" fmla="*/ 549910 h 549910"/>
                  <a:gd name="connsiteX1" fmla="*/ 87630 w 417829"/>
                  <a:gd name="connsiteY1" fmla="*/ 191770 h 549910"/>
                  <a:gd name="connsiteX2" fmla="*/ 71120 w 417829"/>
                  <a:gd name="connsiteY2" fmla="*/ 172720 h 549910"/>
                  <a:gd name="connsiteX3" fmla="*/ 71120 w 417829"/>
                  <a:gd name="connsiteY3" fmla="*/ 541020 h 549910"/>
                  <a:gd name="connsiteX4" fmla="*/ 0 w 417829"/>
                  <a:gd name="connsiteY4" fmla="*/ 541020 h 549910"/>
                  <a:gd name="connsiteX5" fmla="*/ 0 w 417829"/>
                  <a:gd name="connsiteY5" fmla="*/ 0 h 549910"/>
                  <a:gd name="connsiteX6" fmla="*/ 0 w 417829"/>
                  <a:gd name="connsiteY6" fmla="*/ 0 h 549910"/>
                  <a:gd name="connsiteX7" fmla="*/ 330200 w 417829"/>
                  <a:gd name="connsiteY7" fmla="*/ 358140 h 549910"/>
                  <a:gd name="connsiteX8" fmla="*/ 346710 w 417829"/>
                  <a:gd name="connsiteY8" fmla="*/ 377190 h 549910"/>
                  <a:gd name="connsiteX9" fmla="*/ 346710 w 417829"/>
                  <a:gd name="connsiteY9" fmla="*/ 8890 h 549910"/>
                  <a:gd name="connsiteX10" fmla="*/ 417830 w 417829"/>
                  <a:gd name="connsiteY10" fmla="*/ 8890 h 549910"/>
                  <a:gd name="connsiteX11" fmla="*/ 417830 w 417829"/>
                  <a:gd name="connsiteY11" fmla="*/ 549910 h 549910"/>
                  <a:gd name="connsiteX12" fmla="*/ 417830 w 417829"/>
                  <a:gd name="connsiteY12" fmla="*/ 549910 h 549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7829" h="549910">
                    <a:moveTo>
                      <a:pt x="417830" y="549910"/>
                    </a:moveTo>
                    <a:lnTo>
                      <a:pt x="87630" y="191770"/>
                    </a:lnTo>
                    <a:lnTo>
                      <a:pt x="71120" y="172720"/>
                    </a:lnTo>
                    <a:lnTo>
                      <a:pt x="71120" y="541020"/>
                    </a:lnTo>
                    <a:lnTo>
                      <a:pt x="0" y="54102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30200" y="358140"/>
                    </a:lnTo>
                    <a:lnTo>
                      <a:pt x="346710" y="377190"/>
                    </a:lnTo>
                    <a:lnTo>
                      <a:pt x="346710" y="8890"/>
                    </a:lnTo>
                    <a:lnTo>
                      <a:pt x="417830" y="8890"/>
                    </a:lnTo>
                    <a:lnTo>
                      <a:pt x="417830" y="549910"/>
                    </a:lnTo>
                    <a:lnTo>
                      <a:pt x="417830" y="54991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D76A31A1-CC7B-37CF-1CE9-BC0C87A2C25D}"/>
                  </a:ext>
                </a:extLst>
              </p:cNvPr>
              <p:cNvSpPr/>
              <p:nvPr/>
            </p:nvSpPr>
            <p:spPr>
              <a:xfrm>
                <a:off x="5675629" y="4565650"/>
                <a:ext cx="337820" cy="552450"/>
              </a:xfrm>
              <a:custGeom>
                <a:avLst/>
                <a:gdLst>
                  <a:gd name="connsiteX0" fmla="*/ 2540 w 337820"/>
                  <a:gd name="connsiteY0" fmla="*/ 516890 h 552450"/>
                  <a:gd name="connsiteX1" fmla="*/ 2540 w 337820"/>
                  <a:gd name="connsiteY1" fmla="*/ 447040 h 552450"/>
                  <a:gd name="connsiteX2" fmla="*/ 152400 w 337820"/>
                  <a:gd name="connsiteY2" fmla="*/ 485140 h 552450"/>
                  <a:gd name="connsiteX3" fmla="*/ 267970 w 337820"/>
                  <a:gd name="connsiteY3" fmla="*/ 408940 h 552450"/>
                  <a:gd name="connsiteX4" fmla="*/ 149860 w 337820"/>
                  <a:gd name="connsiteY4" fmla="*/ 302260 h 552450"/>
                  <a:gd name="connsiteX5" fmla="*/ 0 w 337820"/>
                  <a:gd name="connsiteY5" fmla="*/ 142240 h 552450"/>
                  <a:gd name="connsiteX6" fmla="*/ 177800 w 337820"/>
                  <a:gd name="connsiteY6" fmla="*/ 0 h 552450"/>
                  <a:gd name="connsiteX7" fmla="*/ 309880 w 337820"/>
                  <a:gd name="connsiteY7" fmla="*/ 27940 h 552450"/>
                  <a:gd name="connsiteX8" fmla="*/ 309880 w 337820"/>
                  <a:gd name="connsiteY8" fmla="*/ 95250 h 552450"/>
                  <a:gd name="connsiteX9" fmla="*/ 181610 w 337820"/>
                  <a:gd name="connsiteY9" fmla="*/ 64770 h 552450"/>
                  <a:gd name="connsiteX10" fmla="*/ 69850 w 337820"/>
                  <a:gd name="connsiteY10" fmla="*/ 142240 h 552450"/>
                  <a:gd name="connsiteX11" fmla="*/ 186690 w 337820"/>
                  <a:gd name="connsiteY11" fmla="*/ 248920 h 552450"/>
                  <a:gd name="connsiteX12" fmla="*/ 337820 w 337820"/>
                  <a:gd name="connsiteY12" fmla="*/ 407670 h 552450"/>
                  <a:gd name="connsiteX13" fmla="*/ 156210 w 337820"/>
                  <a:gd name="connsiteY13" fmla="*/ 552450 h 552450"/>
                  <a:gd name="connsiteX14" fmla="*/ 2540 w 337820"/>
                  <a:gd name="connsiteY14" fmla="*/ 521970 h 552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37820" h="552450">
                    <a:moveTo>
                      <a:pt x="2540" y="516890"/>
                    </a:moveTo>
                    <a:lnTo>
                      <a:pt x="2540" y="447040"/>
                    </a:lnTo>
                    <a:cubicBezTo>
                      <a:pt x="40640" y="466090"/>
                      <a:pt x="95250" y="485140"/>
                      <a:pt x="152400" y="485140"/>
                    </a:cubicBezTo>
                    <a:cubicBezTo>
                      <a:pt x="209550" y="485140"/>
                      <a:pt x="267970" y="457200"/>
                      <a:pt x="267970" y="408940"/>
                    </a:cubicBezTo>
                    <a:cubicBezTo>
                      <a:pt x="267970" y="360680"/>
                      <a:pt x="238760" y="332740"/>
                      <a:pt x="149860" y="302260"/>
                    </a:cubicBezTo>
                    <a:cubicBezTo>
                      <a:pt x="48260" y="266700"/>
                      <a:pt x="0" y="223520"/>
                      <a:pt x="0" y="142240"/>
                    </a:cubicBezTo>
                    <a:cubicBezTo>
                      <a:pt x="0" y="60960"/>
                      <a:pt x="74930" y="0"/>
                      <a:pt x="177800" y="0"/>
                    </a:cubicBezTo>
                    <a:cubicBezTo>
                      <a:pt x="280670" y="0"/>
                      <a:pt x="280670" y="13970"/>
                      <a:pt x="309880" y="27940"/>
                    </a:cubicBezTo>
                    <a:lnTo>
                      <a:pt x="309880" y="95250"/>
                    </a:lnTo>
                    <a:cubicBezTo>
                      <a:pt x="280670" y="80010"/>
                      <a:pt x="229870" y="64770"/>
                      <a:pt x="181610" y="64770"/>
                    </a:cubicBezTo>
                    <a:cubicBezTo>
                      <a:pt x="133350" y="64770"/>
                      <a:pt x="69850" y="93980"/>
                      <a:pt x="69850" y="142240"/>
                    </a:cubicBezTo>
                    <a:cubicBezTo>
                      <a:pt x="69850" y="190500"/>
                      <a:pt x="95250" y="217170"/>
                      <a:pt x="186690" y="248920"/>
                    </a:cubicBezTo>
                    <a:cubicBezTo>
                      <a:pt x="288290" y="285750"/>
                      <a:pt x="337820" y="327660"/>
                      <a:pt x="337820" y="407670"/>
                    </a:cubicBezTo>
                    <a:cubicBezTo>
                      <a:pt x="337820" y="487680"/>
                      <a:pt x="267970" y="552450"/>
                      <a:pt x="156210" y="552450"/>
                    </a:cubicBezTo>
                    <a:cubicBezTo>
                      <a:pt x="44450" y="552450"/>
                      <a:pt x="38100" y="537210"/>
                      <a:pt x="2540" y="52197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AE68AD64-D160-F106-CDBD-5213C9DDB430}"/>
                  </a:ext>
                </a:extLst>
              </p:cNvPr>
              <p:cNvSpPr/>
              <p:nvPr/>
            </p:nvSpPr>
            <p:spPr>
              <a:xfrm>
                <a:off x="6280150" y="4573270"/>
                <a:ext cx="71120" cy="532129"/>
              </a:xfrm>
              <a:custGeom>
                <a:avLst/>
                <a:gdLst>
                  <a:gd name="connsiteX0" fmla="*/ 0 w 71120"/>
                  <a:gd name="connsiteY0" fmla="*/ 532130 h 532129"/>
                  <a:gd name="connsiteX1" fmla="*/ 0 w 71120"/>
                  <a:gd name="connsiteY1" fmla="*/ 0 h 532129"/>
                  <a:gd name="connsiteX2" fmla="*/ 71120 w 71120"/>
                  <a:gd name="connsiteY2" fmla="*/ 0 h 532129"/>
                  <a:gd name="connsiteX3" fmla="*/ 71120 w 71120"/>
                  <a:gd name="connsiteY3" fmla="*/ 532130 h 532129"/>
                  <a:gd name="connsiteX4" fmla="*/ 0 w 71120"/>
                  <a:gd name="connsiteY4" fmla="*/ 532130 h 532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120" h="532129">
                    <a:moveTo>
                      <a:pt x="0" y="532130"/>
                    </a:moveTo>
                    <a:lnTo>
                      <a:pt x="0" y="0"/>
                    </a:lnTo>
                    <a:lnTo>
                      <a:pt x="71120" y="0"/>
                    </a:lnTo>
                    <a:lnTo>
                      <a:pt x="71120" y="532130"/>
                    </a:lnTo>
                    <a:lnTo>
                      <a:pt x="0" y="53213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5082C770-E112-B15B-D1CE-72EECDD38810}"/>
                  </a:ext>
                </a:extLst>
              </p:cNvPr>
              <p:cNvSpPr/>
              <p:nvPr/>
            </p:nvSpPr>
            <p:spPr>
              <a:xfrm>
                <a:off x="6583680" y="4572000"/>
                <a:ext cx="396239" cy="532129"/>
              </a:xfrm>
              <a:custGeom>
                <a:avLst/>
                <a:gdLst>
                  <a:gd name="connsiteX0" fmla="*/ 233680 w 396239"/>
                  <a:gd name="connsiteY0" fmla="*/ 59690 h 532129"/>
                  <a:gd name="connsiteX1" fmla="*/ 233680 w 396239"/>
                  <a:gd name="connsiteY1" fmla="*/ 532130 h 532129"/>
                  <a:gd name="connsiteX2" fmla="*/ 162560 w 396239"/>
                  <a:gd name="connsiteY2" fmla="*/ 532130 h 532129"/>
                  <a:gd name="connsiteX3" fmla="*/ 162560 w 396239"/>
                  <a:gd name="connsiteY3" fmla="*/ 59690 h 532129"/>
                  <a:gd name="connsiteX4" fmla="*/ 0 w 396239"/>
                  <a:gd name="connsiteY4" fmla="*/ 59690 h 532129"/>
                  <a:gd name="connsiteX5" fmla="*/ 0 w 396239"/>
                  <a:gd name="connsiteY5" fmla="*/ 0 h 532129"/>
                  <a:gd name="connsiteX6" fmla="*/ 396239 w 396239"/>
                  <a:gd name="connsiteY6" fmla="*/ 0 h 532129"/>
                  <a:gd name="connsiteX7" fmla="*/ 396239 w 396239"/>
                  <a:gd name="connsiteY7" fmla="*/ 59690 h 532129"/>
                  <a:gd name="connsiteX8" fmla="*/ 233680 w 396239"/>
                  <a:gd name="connsiteY8" fmla="*/ 59690 h 532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6239" h="532129">
                    <a:moveTo>
                      <a:pt x="233680" y="59690"/>
                    </a:moveTo>
                    <a:lnTo>
                      <a:pt x="233680" y="532130"/>
                    </a:lnTo>
                    <a:lnTo>
                      <a:pt x="162560" y="532130"/>
                    </a:lnTo>
                    <a:lnTo>
                      <a:pt x="162560" y="59690"/>
                    </a:lnTo>
                    <a:lnTo>
                      <a:pt x="0" y="59690"/>
                    </a:lnTo>
                    <a:lnTo>
                      <a:pt x="0" y="0"/>
                    </a:lnTo>
                    <a:lnTo>
                      <a:pt x="396239" y="0"/>
                    </a:lnTo>
                    <a:lnTo>
                      <a:pt x="396239" y="59690"/>
                    </a:lnTo>
                    <a:lnTo>
                      <a:pt x="233680" y="5969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418359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30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aphic 925">
            <a:extLst>
              <a:ext uri="{FF2B5EF4-FFF2-40B4-BE49-F238E27FC236}">
                <a16:creationId xmlns:a16="http://schemas.microsoft.com/office/drawing/2014/main" id="{A5306A34-574A-6B71-8A07-073969359A49}"/>
              </a:ext>
            </a:extLst>
          </p:cNvPr>
          <p:cNvGrpSpPr/>
          <p:nvPr/>
        </p:nvGrpSpPr>
        <p:grpSpPr>
          <a:xfrm>
            <a:off x="5030470" y="3642359"/>
            <a:ext cx="4325620" cy="1082040"/>
            <a:chOff x="5030470" y="3642359"/>
            <a:chExt cx="4325620" cy="1082040"/>
          </a:xfrm>
          <a:solidFill>
            <a:srgbClr val="717073"/>
          </a:solidFill>
        </p:grpSpPr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64A007C2-8D69-9652-69DD-637C3465C5F9}"/>
                </a:ext>
              </a:extLst>
            </p:cNvPr>
            <p:cNvSpPr/>
            <p:nvPr/>
          </p:nvSpPr>
          <p:spPr>
            <a:xfrm>
              <a:off x="5030470" y="3646170"/>
              <a:ext cx="193039" cy="185420"/>
            </a:xfrm>
            <a:custGeom>
              <a:avLst/>
              <a:gdLst>
                <a:gd name="connsiteX0" fmla="*/ 134620 w 193039"/>
                <a:gd name="connsiteY0" fmla="*/ 0 h 185420"/>
                <a:gd name="connsiteX1" fmla="*/ 193040 w 193039"/>
                <a:gd name="connsiteY1" fmla="*/ 0 h 185420"/>
                <a:gd name="connsiteX2" fmla="*/ 97790 w 193039"/>
                <a:gd name="connsiteY2" fmla="*/ 185420 h 185420"/>
                <a:gd name="connsiteX3" fmla="*/ 95250 w 193039"/>
                <a:gd name="connsiteY3" fmla="*/ 185420 h 185420"/>
                <a:gd name="connsiteX4" fmla="*/ 0 w 193039"/>
                <a:gd name="connsiteY4" fmla="*/ 0 h 185420"/>
                <a:gd name="connsiteX5" fmla="*/ 58420 w 193039"/>
                <a:gd name="connsiteY5" fmla="*/ 0 h 185420"/>
                <a:gd name="connsiteX6" fmla="*/ 81280 w 193039"/>
                <a:gd name="connsiteY6" fmla="*/ 48260 h 185420"/>
                <a:gd name="connsiteX7" fmla="*/ 96520 w 193039"/>
                <a:gd name="connsiteY7" fmla="*/ 86360 h 185420"/>
                <a:gd name="connsiteX8" fmla="*/ 96520 w 193039"/>
                <a:gd name="connsiteY8" fmla="*/ 86360 h 185420"/>
                <a:gd name="connsiteX9" fmla="*/ 111760 w 193039"/>
                <a:gd name="connsiteY9" fmla="*/ 48260 h 185420"/>
                <a:gd name="connsiteX10" fmla="*/ 134620 w 193039"/>
                <a:gd name="connsiteY10" fmla="*/ 0 h 18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039" h="185420">
                  <a:moveTo>
                    <a:pt x="134620" y="0"/>
                  </a:moveTo>
                  <a:lnTo>
                    <a:pt x="193040" y="0"/>
                  </a:lnTo>
                  <a:lnTo>
                    <a:pt x="97790" y="185420"/>
                  </a:lnTo>
                  <a:lnTo>
                    <a:pt x="95250" y="185420"/>
                  </a:lnTo>
                  <a:lnTo>
                    <a:pt x="0" y="0"/>
                  </a:lnTo>
                  <a:lnTo>
                    <a:pt x="58420" y="0"/>
                  </a:lnTo>
                  <a:lnTo>
                    <a:pt x="81280" y="48260"/>
                  </a:lnTo>
                  <a:cubicBezTo>
                    <a:pt x="87630" y="62230"/>
                    <a:pt x="93980" y="76200"/>
                    <a:pt x="96520" y="86360"/>
                  </a:cubicBezTo>
                  <a:lnTo>
                    <a:pt x="96520" y="86360"/>
                  </a:lnTo>
                  <a:cubicBezTo>
                    <a:pt x="99060" y="77470"/>
                    <a:pt x="105410" y="62230"/>
                    <a:pt x="111760" y="48260"/>
                  </a:cubicBezTo>
                  <a:lnTo>
                    <a:pt x="13462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B9B6FB14-6A00-3F52-CBA0-A3BF9CDA6AE6}"/>
                </a:ext>
              </a:extLst>
            </p:cNvPr>
            <p:cNvSpPr/>
            <p:nvPr/>
          </p:nvSpPr>
          <p:spPr>
            <a:xfrm>
              <a:off x="5243829" y="3646170"/>
              <a:ext cx="53340" cy="182879"/>
            </a:xfrm>
            <a:custGeom>
              <a:avLst/>
              <a:gdLst>
                <a:gd name="connsiteX0" fmla="*/ 53340 w 53340"/>
                <a:gd name="connsiteY0" fmla="*/ 182880 h 182879"/>
                <a:gd name="connsiteX1" fmla="*/ 0 w 53340"/>
                <a:gd name="connsiteY1" fmla="*/ 182880 h 182879"/>
                <a:gd name="connsiteX2" fmla="*/ 0 w 53340"/>
                <a:gd name="connsiteY2" fmla="*/ 0 h 182879"/>
                <a:gd name="connsiteX3" fmla="*/ 53340 w 53340"/>
                <a:gd name="connsiteY3" fmla="*/ 0 h 182879"/>
                <a:gd name="connsiteX4" fmla="*/ 53340 w 53340"/>
                <a:gd name="connsiteY4" fmla="*/ 18288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0" h="182879">
                  <a:moveTo>
                    <a:pt x="53340" y="182880"/>
                  </a:moveTo>
                  <a:lnTo>
                    <a:pt x="0" y="182880"/>
                  </a:lnTo>
                  <a:lnTo>
                    <a:pt x="0" y="0"/>
                  </a:lnTo>
                  <a:lnTo>
                    <a:pt x="53340" y="0"/>
                  </a:lnTo>
                  <a:lnTo>
                    <a:pt x="53340" y="1828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CE1B7BAE-50E1-C62E-D4FF-57209653DE0E}"/>
                </a:ext>
              </a:extLst>
            </p:cNvPr>
            <p:cNvSpPr/>
            <p:nvPr/>
          </p:nvSpPr>
          <p:spPr>
            <a:xfrm>
              <a:off x="5328920" y="3643629"/>
              <a:ext cx="134620" cy="190500"/>
            </a:xfrm>
            <a:custGeom>
              <a:avLst/>
              <a:gdLst>
                <a:gd name="connsiteX0" fmla="*/ 134620 w 134620"/>
                <a:gd name="connsiteY0" fmla="*/ 134620 h 190500"/>
                <a:gd name="connsiteX1" fmla="*/ 60960 w 134620"/>
                <a:gd name="connsiteY1" fmla="*/ 190500 h 190500"/>
                <a:gd name="connsiteX2" fmla="*/ 5080 w 134620"/>
                <a:gd name="connsiteY2" fmla="*/ 180340 h 190500"/>
                <a:gd name="connsiteX3" fmla="*/ 5080 w 134620"/>
                <a:gd name="connsiteY3" fmla="*/ 129540 h 190500"/>
                <a:gd name="connsiteX4" fmla="*/ 58420 w 134620"/>
                <a:gd name="connsiteY4" fmla="*/ 143510 h 190500"/>
                <a:gd name="connsiteX5" fmla="*/ 82550 w 134620"/>
                <a:gd name="connsiteY5" fmla="*/ 134620 h 190500"/>
                <a:gd name="connsiteX6" fmla="*/ 50800 w 134620"/>
                <a:gd name="connsiteY6" fmla="*/ 115570 h 190500"/>
                <a:gd name="connsiteX7" fmla="*/ 0 w 134620"/>
                <a:gd name="connsiteY7" fmla="*/ 57150 h 190500"/>
                <a:gd name="connsiteX8" fmla="*/ 71120 w 134620"/>
                <a:gd name="connsiteY8" fmla="*/ 0 h 190500"/>
                <a:gd name="connsiteX9" fmla="*/ 120650 w 134620"/>
                <a:gd name="connsiteY9" fmla="*/ 8890 h 190500"/>
                <a:gd name="connsiteX10" fmla="*/ 120650 w 134620"/>
                <a:gd name="connsiteY10" fmla="*/ 57150 h 190500"/>
                <a:gd name="connsiteX11" fmla="*/ 74930 w 134620"/>
                <a:gd name="connsiteY11" fmla="*/ 45720 h 190500"/>
                <a:gd name="connsiteX12" fmla="*/ 50800 w 134620"/>
                <a:gd name="connsiteY12" fmla="*/ 57150 h 190500"/>
                <a:gd name="connsiteX13" fmla="*/ 80010 w 134620"/>
                <a:gd name="connsiteY13" fmla="*/ 76200 h 190500"/>
                <a:gd name="connsiteX14" fmla="*/ 132080 w 134620"/>
                <a:gd name="connsiteY14" fmla="*/ 13462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4620" h="190500">
                  <a:moveTo>
                    <a:pt x="134620" y="134620"/>
                  </a:moveTo>
                  <a:cubicBezTo>
                    <a:pt x="134620" y="168910"/>
                    <a:pt x="109220" y="190500"/>
                    <a:pt x="60960" y="190500"/>
                  </a:cubicBezTo>
                  <a:cubicBezTo>
                    <a:pt x="12700" y="190500"/>
                    <a:pt x="19050" y="186690"/>
                    <a:pt x="5080" y="180340"/>
                  </a:cubicBezTo>
                  <a:lnTo>
                    <a:pt x="5080" y="129540"/>
                  </a:lnTo>
                  <a:cubicBezTo>
                    <a:pt x="21590" y="138430"/>
                    <a:pt x="41910" y="143510"/>
                    <a:pt x="58420" y="143510"/>
                  </a:cubicBezTo>
                  <a:cubicBezTo>
                    <a:pt x="74930" y="143510"/>
                    <a:pt x="82550" y="140970"/>
                    <a:pt x="82550" y="134620"/>
                  </a:cubicBezTo>
                  <a:cubicBezTo>
                    <a:pt x="82550" y="128270"/>
                    <a:pt x="71120" y="123190"/>
                    <a:pt x="50800" y="115570"/>
                  </a:cubicBezTo>
                  <a:cubicBezTo>
                    <a:pt x="21590" y="104140"/>
                    <a:pt x="0" y="91440"/>
                    <a:pt x="0" y="57150"/>
                  </a:cubicBezTo>
                  <a:cubicBezTo>
                    <a:pt x="0" y="22860"/>
                    <a:pt x="27940" y="0"/>
                    <a:pt x="71120" y="0"/>
                  </a:cubicBezTo>
                  <a:cubicBezTo>
                    <a:pt x="114300" y="0"/>
                    <a:pt x="107950" y="3810"/>
                    <a:pt x="120650" y="8890"/>
                  </a:cubicBezTo>
                  <a:lnTo>
                    <a:pt x="120650" y="57150"/>
                  </a:lnTo>
                  <a:cubicBezTo>
                    <a:pt x="109220" y="49530"/>
                    <a:pt x="92710" y="45720"/>
                    <a:pt x="74930" y="45720"/>
                  </a:cubicBezTo>
                  <a:cubicBezTo>
                    <a:pt x="57150" y="45720"/>
                    <a:pt x="50800" y="49530"/>
                    <a:pt x="50800" y="57150"/>
                  </a:cubicBezTo>
                  <a:cubicBezTo>
                    <a:pt x="50800" y="64770"/>
                    <a:pt x="62230" y="68580"/>
                    <a:pt x="80010" y="76200"/>
                  </a:cubicBezTo>
                  <a:cubicBezTo>
                    <a:pt x="109220" y="88900"/>
                    <a:pt x="132080" y="100330"/>
                    <a:pt x="132080" y="1346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538095FF-0649-996A-5045-667A75CF6662}"/>
                </a:ext>
              </a:extLst>
            </p:cNvPr>
            <p:cNvSpPr/>
            <p:nvPr/>
          </p:nvSpPr>
          <p:spPr>
            <a:xfrm>
              <a:off x="5495290" y="3646170"/>
              <a:ext cx="53339" cy="182879"/>
            </a:xfrm>
            <a:custGeom>
              <a:avLst/>
              <a:gdLst>
                <a:gd name="connsiteX0" fmla="*/ 53340 w 53339"/>
                <a:gd name="connsiteY0" fmla="*/ 182880 h 182879"/>
                <a:gd name="connsiteX1" fmla="*/ 0 w 53339"/>
                <a:gd name="connsiteY1" fmla="*/ 182880 h 182879"/>
                <a:gd name="connsiteX2" fmla="*/ 0 w 53339"/>
                <a:gd name="connsiteY2" fmla="*/ 0 h 182879"/>
                <a:gd name="connsiteX3" fmla="*/ 53340 w 53339"/>
                <a:gd name="connsiteY3" fmla="*/ 0 h 182879"/>
                <a:gd name="connsiteX4" fmla="*/ 53340 w 53339"/>
                <a:gd name="connsiteY4" fmla="*/ 18288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39" h="182879">
                  <a:moveTo>
                    <a:pt x="53340" y="182880"/>
                  </a:moveTo>
                  <a:lnTo>
                    <a:pt x="0" y="182880"/>
                  </a:lnTo>
                  <a:lnTo>
                    <a:pt x="0" y="0"/>
                  </a:lnTo>
                  <a:lnTo>
                    <a:pt x="53340" y="0"/>
                  </a:lnTo>
                  <a:lnTo>
                    <a:pt x="53340" y="1828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490FF6E2-4CC6-3E99-5FC6-BE086C1AF5B6}"/>
                </a:ext>
              </a:extLst>
            </p:cNvPr>
            <p:cNvSpPr/>
            <p:nvPr/>
          </p:nvSpPr>
          <p:spPr>
            <a:xfrm>
              <a:off x="5580379" y="3642359"/>
              <a:ext cx="195579" cy="190500"/>
            </a:xfrm>
            <a:custGeom>
              <a:avLst/>
              <a:gdLst>
                <a:gd name="connsiteX0" fmla="*/ 97790 w 195579"/>
                <a:gd name="connsiteY0" fmla="*/ 0 h 190500"/>
                <a:gd name="connsiteX1" fmla="*/ 195580 w 195579"/>
                <a:gd name="connsiteY1" fmla="*/ 95250 h 190500"/>
                <a:gd name="connsiteX2" fmla="*/ 97790 w 195579"/>
                <a:gd name="connsiteY2" fmla="*/ 190500 h 190500"/>
                <a:gd name="connsiteX3" fmla="*/ 0 w 195579"/>
                <a:gd name="connsiteY3" fmla="*/ 95250 h 190500"/>
                <a:gd name="connsiteX4" fmla="*/ 97790 w 195579"/>
                <a:gd name="connsiteY4" fmla="*/ 0 h 190500"/>
                <a:gd name="connsiteX5" fmla="*/ 97790 w 195579"/>
                <a:gd name="connsiteY5" fmla="*/ 142240 h 190500"/>
                <a:gd name="connsiteX6" fmla="*/ 142240 w 195579"/>
                <a:gd name="connsiteY6" fmla="*/ 95250 h 190500"/>
                <a:gd name="connsiteX7" fmla="*/ 97790 w 195579"/>
                <a:gd name="connsiteY7" fmla="*/ 48260 h 190500"/>
                <a:gd name="connsiteX8" fmla="*/ 53340 w 195579"/>
                <a:gd name="connsiteY8" fmla="*/ 95250 h 190500"/>
                <a:gd name="connsiteX9" fmla="*/ 97790 w 195579"/>
                <a:gd name="connsiteY9" fmla="*/ 14224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79" h="190500">
                  <a:moveTo>
                    <a:pt x="97790" y="0"/>
                  </a:moveTo>
                  <a:cubicBezTo>
                    <a:pt x="154940" y="0"/>
                    <a:pt x="195580" y="43180"/>
                    <a:pt x="195580" y="95250"/>
                  </a:cubicBezTo>
                  <a:cubicBezTo>
                    <a:pt x="195580" y="147320"/>
                    <a:pt x="154940" y="190500"/>
                    <a:pt x="97790" y="190500"/>
                  </a:cubicBezTo>
                  <a:cubicBezTo>
                    <a:pt x="40640" y="190500"/>
                    <a:pt x="0" y="148590"/>
                    <a:pt x="0" y="95250"/>
                  </a:cubicBezTo>
                  <a:cubicBezTo>
                    <a:pt x="0" y="41910"/>
                    <a:pt x="40640" y="0"/>
                    <a:pt x="97790" y="0"/>
                  </a:cubicBezTo>
                  <a:close/>
                  <a:moveTo>
                    <a:pt x="97790" y="142240"/>
                  </a:moveTo>
                  <a:cubicBezTo>
                    <a:pt x="124460" y="142240"/>
                    <a:pt x="142240" y="120650"/>
                    <a:pt x="142240" y="95250"/>
                  </a:cubicBezTo>
                  <a:cubicBezTo>
                    <a:pt x="142240" y="69850"/>
                    <a:pt x="124460" y="48260"/>
                    <a:pt x="97790" y="48260"/>
                  </a:cubicBezTo>
                  <a:cubicBezTo>
                    <a:pt x="71120" y="48260"/>
                    <a:pt x="53340" y="71120"/>
                    <a:pt x="53340" y="95250"/>
                  </a:cubicBezTo>
                  <a:cubicBezTo>
                    <a:pt x="53340" y="119380"/>
                    <a:pt x="71120" y="142240"/>
                    <a:pt x="97790" y="1422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3EE62F50-7301-2024-765F-CEF3CFEA08B6}"/>
                </a:ext>
              </a:extLst>
            </p:cNvPr>
            <p:cNvSpPr/>
            <p:nvPr/>
          </p:nvSpPr>
          <p:spPr>
            <a:xfrm>
              <a:off x="5807709" y="3644900"/>
              <a:ext cx="158750" cy="187959"/>
            </a:xfrm>
            <a:custGeom>
              <a:avLst/>
              <a:gdLst>
                <a:gd name="connsiteX0" fmla="*/ 52070 w 158750"/>
                <a:gd name="connsiteY0" fmla="*/ 102870 h 187959"/>
                <a:gd name="connsiteX1" fmla="*/ 52070 w 158750"/>
                <a:gd name="connsiteY1" fmla="*/ 185420 h 187959"/>
                <a:gd name="connsiteX2" fmla="*/ 0 w 158750"/>
                <a:gd name="connsiteY2" fmla="*/ 185420 h 187959"/>
                <a:gd name="connsiteX3" fmla="*/ 0 w 158750"/>
                <a:gd name="connsiteY3" fmla="*/ 0 h 187959"/>
                <a:gd name="connsiteX4" fmla="*/ 2540 w 158750"/>
                <a:gd name="connsiteY4" fmla="*/ 0 h 187959"/>
                <a:gd name="connsiteX5" fmla="*/ 106680 w 158750"/>
                <a:gd name="connsiteY5" fmla="*/ 85090 h 187959"/>
                <a:gd name="connsiteX6" fmla="*/ 106680 w 158750"/>
                <a:gd name="connsiteY6" fmla="*/ 2540 h 187959"/>
                <a:gd name="connsiteX7" fmla="*/ 158750 w 158750"/>
                <a:gd name="connsiteY7" fmla="*/ 2540 h 187959"/>
                <a:gd name="connsiteX8" fmla="*/ 158750 w 158750"/>
                <a:gd name="connsiteY8" fmla="*/ 187960 h 187959"/>
                <a:gd name="connsiteX9" fmla="*/ 156210 w 158750"/>
                <a:gd name="connsiteY9" fmla="*/ 187960 h 187959"/>
                <a:gd name="connsiteX10" fmla="*/ 50800 w 158750"/>
                <a:gd name="connsiteY10" fmla="*/ 102870 h 187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8750" h="187959">
                  <a:moveTo>
                    <a:pt x="52070" y="102870"/>
                  </a:moveTo>
                  <a:lnTo>
                    <a:pt x="52070" y="185420"/>
                  </a:lnTo>
                  <a:lnTo>
                    <a:pt x="0" y="185420"/>
                  </a:lnTo>
                  <a:lnTo>
                    <a:pt x="0" y="0"/>
                  </a:lnTo>
                  <a:lnTo>
                    <a:pt x="2540" y="0"/>
                  </a:lnTo>
                  <a:lnTo>
                    <a:pt x="106680" y="85090"/>
                  </a:lnTo>
                  <a:lnTo>
                    <a:pt x="106680" y="2540"/>
                  </a:lnTo>
                  <a:lnTo>
                    <a:pt x="158750" y="2540"/>
                  </a:lnTo>
                  <a:lnTo>
                    <a:pt x="158750" y="187960"/>
                  </a:lnTo>
                  <a:lnTo>
                    <a:pt x="156210" y="187960"/>
                  </a:lnTo>
                  <a:lnTo>
                    <a:pt x="50800" y="1028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09965844-F9EC-CB57-2E87-CC6E4438CB5C}"/>
                </a:ext>
              </a:extLst>
            </p:cNvPr>
            <p:cNvSpPr/>
            <p:nvPr/>
          </p:nvSpPr>
          <p:spPr>
            <a:xfrm>
              <a:off x="6052820" y="3643629"/>
              <a:ext cx="134620" cy="190500"/>
            </a:xfrm>
            <a:custGeom>
              <a:avLst/>
              <a:gdLst>
                <a:gd name="connsiteX0" fmla="*/ 134620 w 134620"/>
                <a:gd name="connsiteY0" fmla="*/ 134620 h 190500"/>
                <a:gd name="connsiteX1" fmla="*/ 60960 w 134620"/>
                <a:gd name="connsiteY1" fmla="*/ 190500 h 190500"/>
                <a:gd name="connsiteX2" fmla="*/ 5080 w 134620"/>
                <a:gd name="connsiteY2" fmla="*/ 180340 h 190500"/>
                <a:gd name="connsiteX3" fmla="*/ 5080 w 134620"/>
                <a:gd name="connsiteY3" fmla="*/ 129540 h 190500"/>
                <a:gd name="connsiteX4" fmla="*/ 58420 w 134620"/>
                <a:gd name="connsiteY4" fmla="*/ 143510 h 190500"/>
                <a:gd name="connsiteX5" fmla="*/ 82550 w 134620"/>
                <a:gd name="connsiteY5" fmla="*/ 134620 h 190500"/>
                <a:gd name="connsiteX6" fmla="*/ 50800 w 134620"/>
                <a:gd name="connsiteY6" fmla="*/ 115570 h 190500"/>
                <a:gd name="connsiteX7" fmla="*/ 0 w 134620"/>
                <a:gd name="connsiteY7" fmla="*/ 57150 h 190500"/>
                <a:gd name="connsiteX8" fmla="*/ 71120 w 134620"/>
                <a:gd name="connsiteY8" fmla="*/ 0 h 190500"/>
                <a:gd name="connsiteX9" fmla="*/ 120650 w 134620"/>
                <a:gd name="connsiteY9" fmla="*/ 8890 h 190500"/>
                <a:gd name="connsiteX10" fmla="*/ 120650 w 134620"/>
                <a:gd name="connsiteY10" fmla="*/ 57150 h 190500"/>
                <a:gd name="connsiteX11" fmla="*/ 74930 w 134620"/>
                <a:gd name="connsiteY11" fmla="*/ 45720 h 190500"/>
                <a:gd name="connsiteX12" fmla="*/ 50800 w 134620"/>
                <a:gd name="connsiteY12" fmla="*/ 57150 h 190500"/>
                <a:gd name="connsiteX13" fmla="*/ 80010 w 134620"/>
                <a:gd name="connsiteY13" fmla="*/ 76200 h 190500"/>
                <a:gd name="connsiteX14" fmla="*/ 132080 w 134620"/>
                <a:gd name="connsiteY14" fmla="*/ 13462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4620" h="190500">
                  <a:moveTo>
                    <a:pt x="134620" y="134620"/>
                  </a:moveTo>
                  <a:cubicBezTo>
                    <a:pt x="134620" y="168910"/>
                    <a:pt x="109220" y="190500"/>
                    <a:pt x="60960" y="190500"/>
                  </a:cubicBezTo>
                  <a:cubicBezTo>
                    <a:pt x="12700" y="190500"/>
                    <a:pt x="19050" y="186690"/>
                    <a:pt x="5080" y="180340"/>
                  </a:cubicBezTo>
                  <a:lnTo>
                    <a:pt x="5080" y="129540"/>
                  </a:lnTo>
                  <a:cubicBezTo>
                    <a:pt x="21590" y="138430"/>
                    <a:pt x="41910" y="143510"/>
                    <a:pt x="58420" y="143510"/>
                  </a:cubicBezTo>
                  <a:cubicBezTo>
                    <a:pt x="74930" y="143510"/>
                    <a:pt x="82550" y="140970"/>
                    <a:pt x="82550" y="134620"/>
                  </a:cubicBezTo>
                  <a:cubicBezTo>
                    <a:pt x="82550" y="128270"/>
                    <a:pt x="71120" y="123190"/>
                    <a:pt x="50800" y="115570"/>
                  </a:cubicBezTo>
                  <a:cubicBezTo>
                    <a:pt x="21590" y="104140"/>
                    <a:pt x="0" y="91440"/>
                    <a:pt x="0" y="57150"/>
                  </a:cubicBezTo>
                  <a:cubicBezTo>
                    <a:pt x="0" y="22860"/>
                    <a:pt x="27940" y="0"/>
                    <a:pt x="71120" y="0"/>
                  </a:cubicBezTo>
                  <a:cubicBezTo>
                    <a:pt x="114300" y="0"/>
                    <a:pt x="107950" y="3810"/>
                    <a:pt x="120650" y="8890"/>
                  </a:cubicBezTo>
                  <a:lnTo>
                    <a:pt x="120650" y="57150"/>
                  </a:lnTo>
                  <a:cubicBezTo>
                    <a:pt x="109220" y="49530"/>
                    <a:pt x="92710" y="45720"/>
                    <a:pt x="74930" y="45720"/>
                  </a:cubicBezTo>
                  <a:cubicBezTo>
                    <a:pt x="57150" y="45720"/>
                    <a:pt x="50800" y="49530"/>
                    <a:pt x="50800" y="57150"/>
                  </a:cubicBezTo>
                  <a:cubicBezTo>
                    <a:pt x="50800" y="64770"/>
                    <a:pt x="62230" y="68580"/>
                    <a:pt x="80010" y="76200"/>
                  </a:cubicBezTo>
                  <a:cubicBezTo>
                    <a:pt x="109220" y="88900"/>
                    <a:pt x="132080" y="100330"/>
                    <a:pt x="132080" y="1346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8E5AB8F6-02A9-144B-1194-C05BB618F3AB}"/>
                </a:ext>
              </a:extLst>
            </p:cNvPr>
            <p:cNvSpPr/>
            <p:nvPr/>
          </p:nvSpPr>
          <p:spPr>
            <a:xfrm>
              <a:off x="6201409" y="3646170"/>
              <a:ext cx="147320" cy="182879"/>
            </a:xfrm>
            <a:custGeom>
              <a:avLst/>
              <a:gdLst>
                <a:gd name="connsiteX0" fmla="*/ 147320 w 147320"/>
                <a:gd name="connsiteY0" fmla="*/ 0 h 182879"/>
                <a:gd name="connsiteX1" fmla="*/ 147320 w 147320"/>
                <a:gd name="connsiteY1" fmla="*/ 44450 h 182879"/>
                <a:gd name="connsiteX2" fmla="*/ 100330 w 147320"/>
                <a:gd name="connsiteY2" fmla="*/ 44450 h 182879"/>
                <a:gd name="connsiteX3" fmla="*/ 100330 w 147320"/>
                <a:gd name="connsiteY3" fmla="*/ 182880 h 182879"/>
                <a:gd name="connsiteX4" fmla="*/ 46990 w 147320"/>
                <a:gd name="connsiteY4" fmla="*/ 182880 h 182879"/>
                <a:gd name="connsiteX5" fmla="*/ 46990 w 147320"/>
                <a:gd name="connsiteY5" fmla="*/ 44450 h 182879"/>
                <a:gd name="connsiteX6" fmla="*/ 0 w 147320"/>
                <a:gd name="connsiteY6" fmla="*/ 44450 h 182879"/>
                <a:gd name="connsiteX7" fmla="*/ 0 w 147320"/>
                <a:gd name="connsiteY7" fmla="*/ 0 h 182879"/>
                <a:gd name="connsiteX8" fmla="*/ 147320 w 147320"/>
                <a:gd name="connsiteY8" fmla="*/ 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20" h="182879">
                  <a:moveTo>
                    <a:pt x="147320" y="0"/>
                  </a:moveTo>
                  <a:lnTo>
                    <a:pt x="147320" y="44450"/>
                  </a:lnTo>
                  <a:lnTo>
                    <a:pt x="100330" y="44450"/>
                  </a:lnTo>
                  <a:lnTo>
                    <a:pt x="100330" y="182880"/>
                  </a:lnTo>
                  <a:lnTo>
                    <a:pt x="46990" y="182880"/>
                  </a:lnTo>
                  <a:lnTo>
                    <a:pt x="46990" y="44450"/>
                  </a:lnTo>
                  <a:lnTo>
                    <a:pt x="0" y="44450"/>
                  </a:lnTo>
                  <a:lnTo>
                    <a:pt x="0" y="0"/>
                  </a:lnTo>
                  <a:lnTo>
                    <a:pt x="14732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DA03E24D-D9B6-070C-BBBB-82750F70858F}"/>
                </a:ext>
              </a:extLst>
            </p:cNvPr>
            <p:cNvSpPr/>
            <p:nvPr/>
          </p:nvSpPr>
          <p:spPr>
            <a:xfrm>
              <a:off x="6338570" y="3643629"/>
              <a:ext cx="187960" cy="185420"/>
            </a:xfrm>
            <a:custGeom>
              <a:avLst/>
              <a:gdLst>
                <a:gd name="connsiteX0" fmla="*/ 121920 w 187960"/>
                <a:gd name="connsiteY0" fmla="*/ 161290 h 185420"/>
                <a:gd name="connsiteX1" fmla="*/ 66040 w 187960"/>
                <a:gd name="connsiteY1" fmla="*/ 161290 h 185420"/>
                <a:gd name="connsiteX2" fmla="*/ 54610 w 187960"/>
                <a:gd name="connsiteY2" fmla="*/ 185420 h 185420"/>
                <a:gd name="connsiteX3" fmla="*/ 0 w 187960"/>
                <a:gd name="connsiteY3" fmla="*/ 185420 h 185420"/>
                <a:gd name="connsiteX4" fmla="*/ 92710 w 187960"/>
                <a:gd name="connsiteY4" fmla="*/ 0 h 185420"/>
                <a:gd name="connsiteX5" fmla="*/ 95250 w 187960"/>
                <a:gd name="connsiteY5" fmla="*/ 0 h 185420"/>
                <a:gd name="connsiteX6" fmla="*/ 187960 w 187960"/>
                <a:gd name="connsiteY6" fmla="*/ 185420 h 185420"/>
                <a:gd name="connsiteX7" fmla="*/ 133350 w 187960"/>
                <a:gd name="connsiteY7" fmla="*/ 185420 h 185420"/>
                <a:gd name="connsiteX8" fmla="*/ 121920 w 187960"/>
                <a:gd name="connsiteY8" fmla="*/ 161290 h 185420"/>
                <a:gd name="connsiteX9" fmla="*/ 81280 w 187960"/>
                <a:gd name="connsiteY9" fmla="*/ 127000 h 185420"/>
                <a:gd name="connsiteX10" fmla="*/ 107950 w 187960"/>
                <a:gd name="connsiteY10" fmla="*/ 127000 h 185420"/>
                <a:gd name="connsiteX11" fmla="*/ 95250 w 187960"/>
                <a:gd name="connsiteY11" fmla="*/ 92710 h 185420"/>
                <a:gd name="connsiteX12" fmla="*/ 95250 w 187960"/>
                <a:gd name="connsiteY12" fmla="*/ 92710 h 185420"/>
                <a:gd name="connsiteX13" fmla="*/ 82550 w 187960"/>
                <a:gd name="connsiteY13" fmla="*/ 127000 h 18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960" h="185420">
                  <a:moveTo>
                    <a:pt x="121920" y="161290"/>
                  </a:moveTo>
                  <a:lnTo>
                    <a:pt x="66040" y="161290"/>
                  </a:lnTo>
                  <a:lnTo>
                    <a:pt x="54610" y="185420"/>
                  </a:lnTo>
                  <a:lnTo>
                    <a:pt x="0" y="185420"/>
                  </a:lnTo>
                  <a:lnTo>
                    <a:pt x="92710" y="0"/>
                  </a:lnTo>
                  <a:lnTo>
                    <a:pt x="95250" y="0"/>
                  </a:lnTo>
                  <a:lnTo>
                    <a:pt x="187960" y="185420"/>
                  </a:lnTo>
                  <a:lnTo>
                    <a:pt x="133350" y="185420"/>
                  </a:lnTo>
                  <a:lnTo>
                    <a:pt x="121920" y="161290"/>
                  </a:lnTo>
                  <a:close/>
                  <a:moveTo>
                    <a:pt x="81280" y="127000"/>
                  </a:moveTo>
                  <a:lnTo>
                    <a:pt x="107950" y="127000"/>
                  </a:lnTo>
                  <a:cubicBezTo>
                    <a:pt x="102870" y="116840"/>
                    <a:pt x="96520" y="99060"/>
                    <a:pt x="95250" y="92710"/>
                  </a:cubicBezTo>
                  <a:lnTo>
                    <a:pt x="95250" y="92710"/>
                  </a:lnTo>
                  <a:cubicBezTo>
                    <a:pt x="93980" y="99060"/>
                    <a:pt x="86360" y="115570"/>
                    <a:pt x="82550" y="1270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0C2F23ED-768D-E7ED-F4D7-807FEEC08CD9}"/>
                </a:ext>
              </a:extLst>
            </p:cNvPr>
            <p:cNvSpPr/>
            <p:nvPr/>
          </p:nvSpPr>
          <p:spPr>
            <a:xfrm>
              <a:off x="6516369" y="3646170"/>
              <a:ext cx="147320" cy="182879"/>
            </a:xfrm>
            <a:custGeom>
              <a:avLst/>
              <a:gdLst>
                <a:gd name="connsiteX0" fmla="*/ 147320 w 147320"/>
                <a:gd name="connsiteY0" fmla="*/ 0 h 182879"/>
                <a:gd name="connsiteX1" fmla="*/ 147320 w 147320"/>
                <a:gd name="connsiteY1" fmla="*/ 44450 h 182879"/>
                <a:gd name="connsiteX2" fmla="*/ 100330 w 147320"/>
                <a:gd name="connsiteY2" fmla="*/ 44450 h 182879"/>
                <a:gd name="connsiteX3" fmla="*/ 100330 w 147320"/>
                <a:gd name="connsiteY3" fmla="*/ 182880 h 182879"/>
                <a:gd name="connsiteX4" fmla="*/ 46990 w 147320"/>
                <a:gd name="connsiteY4" fmla="*/ 182880 h 182879"/>
                <a:gd name="connsiteX5" fmla="*/ 46990 w 147320"/>
                <a:gd name="connsiteY5" fmla="*/ 44450 h 182879"/>
                <a:gd name="connsiteX6" fmla="*/ 0 w 147320"/>
                <a:gd name="connsiteY6" fmla="*/ 44450 h 182879"/>
                <a:gd name="connsiteX7" fmla="*/ 0 w 147320"/>
                <a:gd name="connsiteY7" fmla="*/ 0 h 182879"/>
                <a:gd name="connsiteX8" fmla="*/ 147320 w 147320"/>
                <a:gd name="connsiteY8" fmla="*/ 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20" h="182879">
                  <a:moveTo>
                    <a:pt x="147320" y="0"/>
                  </a:moveTo>
                  <a:lnTo>
                    <a:pt x="147320" y="44450"/>
                  </a:lnTo>
                  <a:lnTo>
                    <a:pt x="100330" y="44450"/>
                  </a:lnTo>
                  <a:lnTo>
                    <a:pt x="100330" y="182880"/>
                  </a:lnTo>
                  <a:lnTo>
                    <a:pt x="46990" y="182880"/>
                  </a:lnTo>
                  <a:lnTo>
                    <a:pt x="46990" y="44450"/>
                  </a:lnTo>
                  <a:lnTo>
                    <a:pt x="0" y="44450"/>
                  </a:lnTo>
                  <a:lnTo>
                    <a:pt x="0" y="0"/>
                  </a:lnTo>
                  <a:lnTo>
                    <a:pt x="14732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4487D19E-02C2-04E0-F7CF-828235F19CAD}"/>
                </a:ext>
              </a:extLst>
            </p:cNvPr>
            <p:cNvSpPr/>
            <p:nvPr/>
          </p:nvSpPr>
          <p:spPr>
            <a:xfrm>
              <a:off x="6691630" y="3644900"/>
              <a:ext cx="125729" cy="182879"/>
            </a:xfrm>
            <a:custGeom>
              <a:avLst/>
              <a:gdLst>
                <a:gd name="connsiteX0" fmla="*/ 0 w 125729"/>
                <a:gd name="connsiteY0" fmla="*/ 1270 h 182879"/>
                <a:gd name="connsiteX1" fmla="*/ 121920 w 125729"/>
                <a:gd name="connsiteY1" fmla="*/ 1270 h 182879"/>
                <a:gd name="connsiteX2" fmla="*/ 121920 w 125729"/>
                <a:gd name="connsiteY2" fmla="*/ 45720 h 182879"/>
                <a:gd name="connsiteX3" fmla="*/ 52070 w 125729"/>
                <a:gd name="connsiteY3" fmla="*/ 45720 h 182879"/>
                <a:gd name="connsiteX4" fmla="*/ 52070 w 125729"/>
                <a:gd name="connsiteY4" fmla="*/ 69850 h 182879"/>
                <a:gd name="connsiteX5" fmla="*/ 111760 w 125729"/>
                <a:gd name="connsiteY5" fmla="*/ 69850 h 182879"/>
                <a:gd name="connsiteX6" fmla="*/ 111760 w 125729"/>
                <a:gd name="connsiteY6" fmla="*/ 111760 h 182879"/>
                <a:gd name="connsiteX7" fmla="*/ 52070 w 125729"/>
                <a:gd name="connsiteY7" fmla="*/ 111760 h 182879"/>
                <a:gd name="connsiteX8" fmla="*/ 52070 w 125729"/>
                <a:gd name="connsiteY8" fmla="*/ 138430 h 182879"/>
                <a:gd name="connsiteX9" fmla="*/ 125730 w 125729"/>
                <a:gd name="connsiteY9" fmla="*/ 138430 h 182879"/>
                <a:gd name="connsiteX10" fmla="*/ 125730 w 125729"/>
                <a:gd name="connsiteY10" fmla="*/ 182880 h 182879"/>
                <a:gd name="connsiteX11" fmla="*/ 0 w 125729"/>
                <a:gd name="connsiteY11" fmla="*/ 182880 h 182879"/>
                <a:gd name="connsiteX12" fmla="*/ 0 w 125729"/>
                <a:gd name="connsiteY12" fmla="*/ 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729" h="182879">
                  <a:moveTo>
                    <a:pt x="0" y="1270"/>
                  </a:moveTo>
                  <a:lnTo>
                    <a:pt x="121920" y="1270"/>
                  </a:lnTo>
                  <a:lnTo>
                    <a:pt x="121920" y="45720"/>
                  </a:lnTo>
                  <a:lnTo>
                    <a:pt x="52070" y="45720"/>
                  </a:lnTo>
                  <a:lnTo>
                    <a:pt x="52070" y="69850"/>
                  </a:lnTo>
                  <a:lnTo>
                    <a:pt x="111760" y="69850"/>
                  </a:lnTo>
                  <a:lnTo>
                    <a:pt x="111760" y="111760"/>
                  </a:lnTo>
                  <a:lnTo>
                    <a:pt x="52070" y="111760"/>
                  </a:lnTo>
                  <a:lnTo>
                    <a:pt x="52070" y="138430"/>
                  </a:lnTo>
                  <a:lnTo>
                    <a:pt x="125730" y="138430"/>
                  </a:lnTo>
                  <a:lnTo>
                    <a:pt x="125730" y="182880"/>
                  </a:lnTo>
                  <a:lnTo>
                    <a:pt x="0" y="1828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75E28AC9-DCDD-3071-69FC-BEEDC82B54FF}"/>
                </a:ext>
              </a:extLst>
            </p:cNvPr>
            <p:cNvSpPr/>
            <p:nvPr/>
          </p:nvSpPr>
          <p:spPr>
            <a:xfrm>
              <a:off x="6850380" y="3643629"/>
              <a:ext cx="185419" cy="185420"/>
            </a:xfrm>
            <a:custGeom>
              <a:avLst/>
              <a:gdLst>
                <a:gd name="connsiteX0" fmla="*/ 50800 w 185419"/>
                <a:gd name="connsiteY0" fmla="*/ 101600 h 185420"/>
                <a:gd name="connsiteX1" fmla="*/ 50800 w 185419"/>
                <a:gd name="connsiteY1" fmla="*/ 185420 h 185420"/>
                <a:gd name="connsiteX2" fmla="*/ 0 w 185419"/>
                <a:gd name="connsiteY2" fmla="*/ 185420 h 185420"/>
                <a:gd name="connsiteX3" fmla="*/ 0 w 185419"/>
                <a:gd name="connsiteY3" fmla="*/ 0 h 185420"/>
                <a:gd name="connsiteX4" fmla="*/ 1270 w 185419"/>
                <a:gd name="connsiteY4" fmla="*/ 0 h 185420"/>
                <a:gd name="connsiteX5" fmla="*/ 92710 w 185419"/>
                <a:gd name="connsiteY5" fmla="*/ 74930 h 185420"/>
                <a:gd name="connsiteX6" fmla="*/ 184150 w 185419"/>
                <a:gd name="connsiteY6" fmla="*/ 0 h 185420"/>
                <a:gd name="connsiteX7" fmla="*/ 185420 w 185419"/>
                <a:gd name="connsiteY7" fmla="*/ 0 h 185420"/>
                <a:gd name="connsiteX8" fmla="*/ 185420 w 185419"/>
                <a:gd name="connsiteY8" fmla="*/ 185420 h 185420"/>
                <a:gd name="connsiteX9" fmla="*/ 134620 w 185419"/>
                <a:gd name="connsiteY9" fmla="*/ 185420 h 185420"/>
                <a:gd name="connsiteX10" fmla="*/ 134620 w 185419"/>
                <a:gd name="connsiteY10" fmla="*/ 101600 h 185420"/>
                <a:gd name="connsiteX11" fmla="*/ 92710 w 185419"/>
                <a:gd name="connsiteY11" fmla="*/ 135890 h 185420"/>
                <a:gd name="connsiteX12" fmla="*/ 50800 w 185419"/>
                <a:gd name="connsiteY12" fmla="*/ 101600 h 18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19" h="185420">
                  <a:moveTo>
                    <a:pt x="50800" y="101600"/>
                  </a:moveTo>
                  <a:lnTo>
                    <a:pt x="50800" y="185420"/>
                  </a:lnTo>
                  <a:lnTo>
                    <a:pt x="0" y="18542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92710" y="74930"/>
                  </a:lnTo>
                  <a:lnTo>
                    <a:pt x="184150" y="0"/>
                  </a:lnTo>
                  <a:lnTo>
                    <a:pt x="185420" y="0"/>
                  </a:lnTo>
                  <a:lnTo>
                    <a:pt x="185420" y="185420"/>
                  </a:lnTo>
                  <a:lnTo>
                    <a:pt x="134620" y="185420"/>
                  </a:lnTo>
                  <a:lnTo>
                    <a:pt x="134620" y="101600"/>
                  </a:lnTo>
                  <a:lnTo>
                    <a:pt x="92710" y="135890"/>
                  </a:lnTo>
                  <a:lnTo>
                    <a:pt x="50800" y="1016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FD71FAE2-0ECB-0E90-A454-DF87E79F780D}"/>
                </a:ext>
              </a:extLst>
            </p:cNvPr>
            <p:cNvSpPr/>
            <p:nvPr/>
          </p:nvSpPr>
          <p:spPr>
            <a:xfrm>
              <a:off x="7076440" y="3644900"/>
              <a:ext cx="125729" cy="182879"/>
            </a:xfrm>
            <a:custGeom>
              <a:avLst/>
              <a:gdLst>
                <a:gd name="connsiteX0" fmla="*/ 0 w 125729"/>
                <a:gd name="connsiteY0" fmla="*/ 1270 h 182879"/>
                <a:gd name="connsiteX1" fmla="*/ 121920 w 125729"/>
                <a:gd name="connsiteY1" fmla="*/ 1270 h 182879"/>
                <a:gd name="connsiteX2" fmla="*/ 121920 w 125729"/>
                <a:gd name="connsiteY2" fmla="*/ 45720 h 182879"/>
                <a:gd name="connsiteX3" fmla="*/ 52070 w 125729"/>
                <a:gd name="connsiteY3" fmla="*/ 45720 h 182879"/>
                <a:gd name="connsiteX4" fmla="*/ 52070 w 125729"/>
                <a:gd name="connsiteY4" fmla="*/ 69850 h 182879"/>
                <a:gd name="connsiteX5" fmla="*/ 111760 w 125729"/>
                <a:gd name="connsiteY5" fmla="*/ 69850 h 182879"/>
                <a:gd name="connsiteX6" fmla="*/ 111760 w 125729"/>
                <a:gd name="connsiteY6" fmla="*/ 111760 h 182879"/>
                <a:gd name="connsiteX7" fmla="*/ 52070 w 125729"/>
                <a:gd name="connsiteY7" fmla="*/ 111760 h 182879"/>
                <a:gd name="connsiteX8" fmla="*/ 52070 w 125729"/>
                <a:gd name="connsiteY8" fmla="*/ 138430 h 182879"/>
                <a:gd name="connsiteX9" fmla="*/ 125730 w 125729"/>
                <a:gd name="connsiteY9" fmla="*/ 138430 h 182879"/>
                <a:gd name="connsiteX10" fmla="*/ 125730 w 125729"/>
                <a:gd name="connsiteY10" fmla="*/ 182880 h 182879"/>
                <a:gd name="connsiteX11" fmla="*/ 0 w 125729"/>
                <a:gd name="connsiteY11" fmla="*/ 182880 h 182879"/>
                <a:gd name="connsiteX12" fmla="*/ 0 w 125729"/>
                <a:gd name="connsiteY12" fmla="*/ 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729" h="182879">
                  <a:moveTo>
                    <a:pt x="0" y="1270"/>
                  </a:moveTo>
                  <a:lnTo>
                    <a:pt x="121920" y="1270"/>
                  </a:lnTo>
                  <a:lnTo>
                    <a:pt x="121920" y="45720"/>
                  </a:lnTo>
                  <a:lnTo>
                    <a:pt x="52070" y="45720"/>
                  </a:lnTo>
                  <a:lnTo>
                    <a:pt x="52070" y="69850"/>
                  </a:lnTo>
                  <a:lnTo>
                    <a:pt x="111760" y="69850"/>
                  </a:lnTo>
                  <a:lnTo>
                    <a:pt x="111760" y="111760"/>
                  </a:lnTo>
                  <a:lnTo>
                    <a:pt x="52070" y="111760"/>
                  </a:lnTo>
                  <a:lnTo>
                    <a:pt x="52070" y="138430"/>
                  </a:lnTo>
                  <a:lnTo>
                    <a:pt x="125730" y="138430"/>
                  </a:lnTo>
                  <a:lnTo>
                    <a:pt x="125730" y="182880"/>
                  </a:lnTo>
                  <a:lnTo>
                    <a:pt x="0" y="1828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160D0D81-10F3-283E-1059-08C74C1A8F7E}"/>
                </a:ext>
              </a:extLst>
            </p:cNvPr>
            <p:cNvSpPr/>
            <p:nvPr/>
          </p:nvSpPr>
          <p:spPr>
            <a:xfrm>
              <a:off x="7235190" y="3644900"/>
              <a:ext cx="158750" cy="187959"/>
            </a:xfrm>
            <a:custGeom>
              <a:avLst/>
              <a:gdLst>
                <a:gd name="connsiteX0" fmla="*/ 52070 w 158750"/>
                <a:gd name="connsiteY0" fmla="*/ 102870 h 187959"/>
                <a:gd name="connsiteX1" fmla="*/ 52070 w 158750"/>
                <a:gd name="connsiteY1" fmla="*/ 185420 h 187959"/>
                <a:gd name="connsiteX2" fmla="*/ 0 w 158750"/>
                <a:gd name="connsiteY2" fmla="*/ 185420 h 187959"/>
                <a:gd name="connsiteX3" fmla="*/ 0 w 158750"/>
                <a:gd name="connsiteY3" fmla="*/ 0 h 187959"/>
                <a:gd name="connsiteX4" fmla="*/ 2540 w 158750"/>
                <a:gd name="connsiteY4" fmla="*/ 0 h 187959"/>
                <a:gd name="connsiteX5" fmla="*/ 106680 w 158750"/>
                <a:gd name="connsiteY5" fmla="*/ 85090 h 187959"/>
                <a:gd name="connsiteX6" fmla="*/ 106680 w 158750"/>
                <a:gd name="connsiteY6" fmla="*/ 2540 h 187959"/>
                <a:gd name="connsiteX7" fmla="*/ 158750 w 158750"/>
                <a:gd name="connsiteY7" fmla="*/ 2540 h 187959"/>
                <a:gd name="connsiteX8" fmla="*/ 158750 w 158750"/>
                <a:gd name="connsiteY8" fmla="*/ 187960 h 187959"/>
                <a:gd name="connsiteX9" fmla="*/ 156210 w 158750"/>
                <a:gd name="connsiteY9" fmla="*/ 187960 h 187959"/>
                <a:gd name="connsiteX10" fmla="*/ 50800 w 158750"/>
                <a:gd name="connsiteY10" fmla="*/ 102870 h 187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8750" h="187959">
                  <a:moveTo>
                    <a:pt x="52070" y="102870"/>
                  </a:moveTo>
                  <a:lnTo>
                    <a:pt x="52070" y="185420"/>
                  </a:lnTo>
                  <a:lnTo>
                    <a:pt x="0" y="185420"/>
                  </a:lnTo>
                  <a:lnTo>
                    <a:pt x="0" y="0"/>
                  </a:lnTo>
                  <a:lnTo>
                    <a:pt x="2540" y="0"/>
                  </a:lnTo>
                  <a:lnTo>
                    <a:pt x="106680" y="85090"/>
                  </a:lnTo>
                  <a:lnTo>
                    <a:pt x="106680" y="2540"/>
                  </a:lnTo>
                  <a:lnTo>
                    <a:pt x="158750" y="2540"/>
                  </a:lnTo>
                  <a:lnTo>
                    <a:pt x="158750" y="187960"/>
                  </a:lnTo>
                  <a:lnTo>
                    <a:pt x="156210" y="187960"/>
                  </a:lnTo>
                  <a:lnTo>
                    <a:pt x="50800" y="1028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40CE66E5-4C0A-B337-F36C-ECC8AD753B8E}"/>
                </a:ext>
              </a:extLst>
            </p:cNvPr>
            <p:cNvSpPr/>
            <p:nvPr/>
          </p:nvSpPr>
          <p:spPr>
            <a:xfrm>
              <a:off x="7421880" y="3646170"/>
              <a:ext cx="147319" cy="182879"/>
            </a:xfrm>
            <a:custGeom>
              <a:avLst/>
              <a:gdLst>
                <a:gd name="connsiteX0" fmla="*/ 147320 w 147319"/>
                <a:gd name="connsiteY0" fmla="*/ 0 h 182879"/>
                <a:gd name="connsiteX1" fmla="*/ 147320 w 147319"/>
                <a:gd name="connsiteY1" fmla="*/ 44450 h 182879"/>
                <a:gd name="connsiteX2" fmla="*/ 100330 w 147319"/>
                <a:gd name="connsiteY2" fmla="*/ 44450 h 182879"/>
                <a:gd name="connsiteX3" fmla="*/ 100330 w 147319"/>
                <a:gd name="connsiteY3" fmla="*/ 182880 h 182879"/>
                <a:gd name="connsiteX4" fmla="*/ 46989 w 147319"/>
                <a:gd name="connsiteY4" fmla="*/ 182880 h 182879"/>
                <a:gd name="connsiteX5" fmla="*/ 46989 w 147319"/>
                <a:gd name="connsiteY5" fmla="*/ 44450 h 182879"/>
                <a:gd name="connsiteX6" fmla="*/ 0 w 147319"/>
                <a:gd name="connsiteY6" fmla="*/ 44450 h 182879"/>
                <a:gd name="connsiteX7" fmla="*/ 0 w 147319"/>
                <a:gd name="connsiteY7" fmla="*/ 0 h 182879"/>
                <a:gd name="connsiteX8" fmla="*/ 147320 w 147319"/>
                <a:gd name="connsiteY8" fmla="*/ 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19" h="182879">
                  <a:moveTo>
                    <a:pt x="147320" y="0"/>
                  </a:moveTo>
                  <a:lnTo>
                    <a:pt x="147320" y="44450"/>
                  </a:lnTo>
                  <a:lnTo>
                    <a:pt x="100330" y="44450"/>
                  </a:lnTo>
                  <a:lnTo>
                    <a:pt x="100330" y="182880"/>
                  </a:lnTo>
                  <a:lnTo>
                    <a:pt x="46989" y="182880"/>
                  </a:lnTo>
                  <a:lnTo>
                    <a:pt x="46989" y="44450"/>
                  </a:lnTo>
                  <a:lnTo>
                    <a:pt x="0" y="44450"/>
                  </a:lnTo>
                  <a:lnTo>
                    <a:pt x="0" y="0"/>
                  </a:lnTo>
                  <a:lnTo>
                    <a:pt x="14732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C5A9134F-CAA0-4C25-D39C-39958AD48B35}"/>
                </a:ext>
              </a:extLst>
            </p:cNvPr>
            <p:cNvSpPr/>
            <p:nvPr/>
          </p:nvSpPr>
          <p:spPr>
            <a:xfrm>
              <a:off x="5035550" y="3912870"/>
              <a:ext cx="118109" cy="130809"/>
            </a:xfrm>
            <a:custGeom>
              <a:avLst/>
              <a:gdLst>
                <a:gd name="connsiteX0" fmla="*/ 58420 w 118109"/>
                <a:gd name="connsiteY0" fmla="*/ 0 h 130809"/>
                <a:gd name="connsiteX1" fmla="*/ 58420 w 118109"/>
                <a:gd name="connsiteY1" fmla="*/ 0 h 130809"/>
                <a:gd name="connsiteX2" fmla="*/ 118110 w 118109"/>
                <a:gd name="connsiteY2" fmla="*/ 130810 h 130809"/>
                <a:gd name="connsiteX3" fmla="*/ 100330 w 118109"/>
                <a:gd name="connsiteY3" fmla="*/ 130810 h 130809"/>
                <a:gd name="connsiteX4" fmla="*/ 87630 w 118109"/>
                <a:gd name="connsiteY4" fmla="*/ 102870 h 130809"/>
                <a:gd name="connsiteX5" fmla="*/ 30480 w 118109"/>
                <a:gd name="connsiteY5" fmla="*/ 102870 h 130809"/>
                <a:gd name="connsiteX6" fmla="*/ 17780 w 118109"/>
                <a:gd name="connsiteY6" fmla="*/ 130810 h 130809"/>
                <a:gd name="connsiteX7" fmla="*/ 0 w 118109"/>
                <a:gd name="connsiteY7" fmla="*/ 130810 h 130809"/>
                <a:gd name="connsiteX8" fmla="*/ 59690 w 118109"/>
                <a:gd name="connsiteY8" fmla="*/ 0 h 130809"/>
                <a:gd name="connsiteX9" fmla="*/ 80010 w 118109"/>
                <a:gd name="connsiteY9" fmla="*/ 87630 h 130809"/>
                <a:gd name="connsiteX10" fmla="*/ 57150 w 118109"/>
                <a:gd name="connsiteY10" fmla="*/ 34290 h 130809"/>
                <a:gd name="connsiteX11" fmla="*/ 34290 w 118109"/>
                <a:gd name="connsiteY11" fmla="*/ 87630 h 130809"/>
                <a:gd name="connsiteX12" fmla="*/ 78740 w 118109"/>
                <a:gd name="connsiteY12" fmla="*/ 8763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109" h="130809">
                  <a:moveTo>
                    <a:pt x="58420" y="0"/>
                  </a:moveTo>
                  <a:lnTo>
                    <a:pt x="58420" y="0"/>
                  </a:lnTo>
                  <a:lnTo>
                    <a:pt x="118110" y="130810"/>
                  </a:lnTo>
                  <a:lnTo>
                    <a:pt x="100330" y="130810"/>
                  </a:lnTo>
                  <a:lnTo>
                    <a:pt x="87630" y="102870"/>
                  </a:lnTo>
                  <a:lnTo>
                    <a:pt x="30480" y="102870"/>
                  </a:lnTo>
                  <a:lnTo>
                    <a:pt x="17780" y="130810"/>
                  </a:lnTo>
                  <a:lnTo>
                    <a:pt x="0" y="130810"/>
                  </a:lnTo>
                  <a:lnTo>
                    <a:pt x="59690" y="0"/>
                  </a:lnTo>
                  <a:close/>
                  <a:moveTo>
                    <a:pt x="80010" y="87630"/>
                  </a:moveTo>
                  <a:cubicBezTo>
                    <a:pt x="71120" y="68580"/>
                    <a:pt x="64770" y="53340"/>
                    <a:pt x="57150" y="34290"/>
                  </a:cubicBezTo>
                  <a:cubicBezTo>
                    <a:pt x="49530" y="52070"/>
                    <a:pt x="43180" y="67310"/>
                    <a:pt x="34290" y="87630"/>
                  </a:cubicBezTo>
                  <a:lnTo>
                    <a:pt x="78740" y="876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31CBD4F4-D1B5-1EC2-4BFF-EF4FF1796E9B}"/>
                </a:ext>
              </a:extLst>
            </p:cNvPr>
            <p:cNvSpPr/>
            <p:nvPr/>
          </p:nvSpPr>
          <p:spPr>
            <a:xfrm>
              <a:off x="5167629" y="395097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865FD88E-26EC-8C9D-04EE-FBB17E53C866}"/>
                </a:ext>
              </a:extLst>
            </p:cNvPr>
            <p:cNvSpPr/>
            <p:nvPr/>
          </p:nvSpPr>
          <p:spPr>
            <a:xfrm>
              <a:off x="5234940" y="395097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9E98569B-8108-3B33-0627-21A969137097}"/>
                </a:ext>
              </a:extLst>
            </p:cNvPr>
            <p:cNvSpPr/>
            <p:nvPr/>
          </p:nvSpPr>
          <p:spPr>
            <a:xfrm>
              <a:off x="5297170" y="395097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40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D4B2D6D7-4563-522D-8E1F-185670829FD4}"/>
                </a:ext>
              </a:extLst>
            </p:cNvPr>
            <p:cNvSpPr/>
            <p:nvPr/>
          </p:nvSpPr>
          <p:spPr>
            <a:xfrm>
              <a:off x="5397500" y="3953509"/>
              <a:ext cx="137159" cy="91440"/>
            </a:xfrm>
            <a:custGeom>
              <a:avLst/>
              <a:gdLst>
                <a:gd name="connsiteX0" fmla="*/ 95250 w 137159"/>
                <a:gd name="connsiteY0" fmla="*/ 64770 h 91440"/>
                <a:gd name="connsiteX1" fmla="*/ 119380 w 137159"/>
                <a:gd name="connsiteY1" fmla="*/ 0 h 91440"/>
                <a:gd name="connsiteX2" fmla="*/ 137160 w 137159"/>
                <a:gd name="connsiteY2" fmla="*/ 0 h 91440"/>
                <a:gd name="connsiteX3" fmla="*/ 100330 w 137159"/>
                <a:gd name="connsiteY3" fmla="*/ 91440 h 91440"/>
                <a:gd name="connsiteX4" fmla="*/ 91440 w 137159"/>
                <a:gd name="connsiteY4" fmla="*/ 91440 h 91440"/>
                <a:gd name="connsiteX5" fmla="*/ 68580 w 137159"/>
                <a:gd name="connsiteY5" fmla="*/ 30480 h 91440"/>
                <a:gd name="connsiteX6" fmla="*/ 45720 w 137159"/>
                <a:gd name="connsiteY6" fmla="*/ 91440 h 91440"/>
                <a:gd name="connsiteX7" fmla="*/ 36830 w 137159"/>
                <a:gd name="connsiteY7" fmla="*/ 91440 h 91440"/>
                <a:gd name="connsiteX8" fmla="*/ 0 w 137159"/>
                <a:gd name="connsiteY8" fmla="*/ 0 h 91440"/>
                <a:gd name="connsiteX9" fmla="*/ 17780 w 137159"/>
                <a:gd name="connsiteY9" fmla="*/ 0 h 91440"/>
                <a:gd name="connsiteX10" fmla="*/ 41910 w 137159"/>
                <a:gd name="connsiteY10" fmla="*/ 64770 h 91440"/>
                <a:gd name="connsiteX11" fmla="*/ 64770 w 137159"/>
                <a:gd name="connsiteY11" fmla="*/ 1270 h 91440"/>
                <a:gd name="connsiteX12" fmla="*/ 73660 w 137159"/>
                <a:gd name="connsiteY12" fmla="*/ 1270 h 91440"/>
                <a:gd name="connsiteX13" fmla="*/ 96520 w 137159"/>
                <a:gd name="connsiteY13" fmla="*/ 647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59" h="91440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425C09D9-A1F2-9B8E-39DB-74F85CEDB770}"/>
                </a:ext>
              </a:extLst>
            </p:cNvPr>
            <p:cNvSpPr/>
            <p:nvPr/>
          </p:nvSpPr>
          <p:spPr>
            <a:xfrm>
              <a:off x="5549900" y="3915409"/>
              <a:ext cx="80009" cy="128270"/>
            </a:xfrm>
            <a:custGeom>
              <a:avLst/>
              <a:gdLst>
                <a:gd name="connsiteX0" fmla="*/ 0 w 80009"/>
                <a:gd name="connsiteY0" fmla="*/ 0 h 128270"/>
                <a:gd name="connsiteX1" fmla="*/ 16510 w 80009"/>
                <a:gd name="connsiteY1" fmla="*/ 0 h 128270"/>
                <a:gd name="connsiteX2" fmla="*/ 16510 w 80009"/>
                <a:gd name="connsiteY2" fmla="*/ 49530 h 128270"/>
                <a:gd name="connsiteX3" fmla="*/ 16510 w 80009"/>
                <a:gd name="connsiteY3" fmla="*/ 58420 h 128270"/>
                <a:gd name="connsiteX4" fmla="*/ 16510 w 80009"/>
                <a:gd name="connsiteY4" fmla="*/ 58420 h 128270"/>
                <a:gd name="connsiteX5" fmla="*/ 49530 w 80009"/>
                <a:gd name="connsiteY5" fmla="*/ 36830 h 128270"/>
                <a:gd name="connsiteX6" fmla="*/ 80010 w 80009"/>
                <a:gd name="connsiteY6" fmla="*/ 72390 h 128270"/>
                <a:gd name="connsiteX7" fmla="*/ 80010 w 80009"/>
                <a:gd name="connsiteY7" fmla="*/ 128270 h 128270"/>
                <a:gd name="connsiteX8" fmla="*/ 63500 w 80009"/>
                <a:gd name="connsiteY8" fmla="*/ 128270 h 128270"/>
                <a:gd name="connsiteX9" fmla="*/ 63500 w 80009"/>
                <a:gd name="connsiteY9" fmla="*/ 76200 h 128270"/>
                <a:gd name="connsiteX10" fmla="*/ 46990 w 80009"/>
                <a:gd name="connsiteY10" fmla="*/ 53340 h 128270"/>
                <a:gd name="connsiteX11" fmla="*/ 16510 w 80009"/>
                <a:gd name="connsiteY11" fmla="*/ 85090 h 128270"/>
                <a:gd name="connsiteX12" fmla="*/ 16510 w 80009"/>
                <a:gd name="connsiteY12" fmla="*/ 128270 h 128270"/>
                <a:gd name="connsiteX13" fmla="*/ 0 w 80009"/>
                <a:gd name="connsiteY13" fmla="*/ 128270 h 128270"/>
                <a:gd name="connsiteX14" fmla="*/ 0 w 80009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AA105902-470B-4022-A57F-00ED955C9224}"/>
                </a:ext>
              </a:extLst>
            </p:cNvPr>
            <p:cNvSpPr/>
            <p:nvPr/>
          </p:nvSpPr>
          <p:spPr>
            <a:xfrm>
              <a:off x="5652770" y="395097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5240 h 93979"/>
                <a:gd name="connsiteX11" fmla="*/ 17780 w 83820"/>
                <a:gd name="connsiteY11" fmla="*/ 39370 h 93979"/>
                <a:gd name="connsiteX12" fmla="*/ 67310 w 83820"/>
                <a:gd name="connsiteY12" fmla="*/ 39370 h 93979"/>
                <a:gd name="connsiteX13" fmla="*/ 43180 w 83820"/>
                <a:gd name="connsiteY13" fmla="*/ 1524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5240"/>
                  </a:moveTo>
                  <a:cubicBezTo>
                    <a:pt x="27940" y="15240"/>
                    <a:pt x="19050" y="26670"/>
                    <a:pt x="17780" y="39370"/>
                  </a:cubicBezTo>
                  <a:lnTo>
                    <a:pt x="67310" y="39370"/>
                  </a:lnTo>
                  <a:cubicBezTo>
                    <a:pt x="67310" y="26670"/>
                    <a:pt x="59690" y="15240"/>
                    <a:pt x="43180" y="152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08CB694C-B93A-8A63-FE9F-453A6F3CCC08}"/>
                </a:ext>
              </a:extLst>
            </p:cNvPr>
            <p:cNvSpPr/>
            <p:nvPr/>
          </p:nvSpPr>
          <p:spPr>
            <a:xfrm>
              <a:off x="5754370" y="395224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80010 h 93979"/>
                <a:gd name="connsiteX18" fmla="*/ 57150 w 73659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B8DD1E73-4D85-9FC8-64C5-E8216C5987F0}"/>
                </a:ext>
              </a:extLst>
            </p:cNvPr>
            <p:cNvSpPr/>
            <p:nvPr/>
          </p:nvSpPr>
          <p:spPr>
            <a:xfrm>
              <a:off x="5850890" y="3914140"/>
              <a:ext cx="87629" cy="130809"/>
            </a:xfrm>
            <a:custGeom>
              <a:avLst/>
              <a:gdLst>
                <a:gd name="connsiteX0" fmla="*/ 87630 w 87629"/>
                <a:gd name="connsiteY0" fmla="*/ 128270 h 130809"/>
                <a:gd name="connsiteX1" fmla="*/ 72390 w 87629"/>
                <a:gd name="connsiteY1" fmla="*/ 128270 h 130809"/>
                <a:gd name="connsiteX2" fmla="*/ 72390 w 87629"/>
                <a:gd name="connsiteY2" fmla="*/ 118110 h 130809"/>
                <a:gd name="connsiteX3" fmla="*/ 72390 w 87629"/>
                <a:gd name="connsiteY3" fmla="*/ 111760 h 130809"/>
                <a:gd name="connsiteX4" fmla="*/ 72390 w 87629"/>
                <a:gd name="connsiteY4" fmla="*/ 111760 h 130809"/>
                <a:gd name="connsiteX5" fmla="*/ 40640 w 87629"/>
                <a:gd name="connsiteY5" fmla="*/ 130810 h 130809"/>
                <a:gd name="connsiteX6" fmla="*/ 0 w 87629"/>
                <a:gd name="connsiteY6" fmla="*/ 83820 h 130809"/>
                <a:gd name="connsiteX7" fmla="*/ 40640 w 87629"/>
                <a:gd name="connsiteY7" fmla="*/ 36830 h 130809"/>
                <a:gd name="connsiteX8" fmla="*/ 71120 w 87629"/>
                <a:gd name="connsiteY8" fmla="*/ 53340 h 130809"/>
                <a:gd name="connsiteX9" fmla="*/ 71120 w 87629"/>
                <a:gd name="connsiteY9" fmla="*/ 53340 h 130809"/>
                <a:gd name="connsiteX10" fmla="*/ 71120 w 87629"/>
                <a:gd name="connsiteY10" fmla="*/ 45720 h 130809"/>
                <a:gd name="connsiteX11" fmla="*/ 71120 w 87629"/>
                <a:gd name="connsiteY11" fmla="*/ 0 h 130809"/>
                <a:gd name="connsiteX12" fmla="*/ 87630 w 87629"/>
                <a:gd name="connsiteY12" fmla="*/ 0 h 130809"/>
                <a:gd name="connsiteX13" fmla="*/ 87630 w 87629"/>
                <a:gd name="connsiteY13" fmla="*/ 128270 h 130809"/>
                <a:gd name="connsiteX14" fmla="*/ 15240 w 87629"/>
                <a:gd name="connsiteY14" fmla="*/ 83820 h 130809"/>
                <a:gd name="connsiteX15" fmla="*/ 43180 w 87629"/>
                <a:gd name="connsiteY15" fmla="*/ 115570 h 130809"/>
                <a:gd name="connsiteX16" fmla="*/ 71120 w 87629"/>
                <a:gd name="connsiteY16" fmla="*/ 83820 h 130809"/>
                <a:gd name="connsiteX17" fmla="*/ 43180 w 87629"/>
                <a:gd name="connsiteY17" fmla="*/ 52070 h 130809"/>
                <a:gd name="connsiteX18" fmla="*/ 1524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97C7ADDE-4C41-C2CD-0C50-EA38BFEF1611}"/>
                </a:ext>
              </a:extLst>
            </p:cNvPr>
            <p:cNvSpPr/>
            <p:nvPr/>
          </p:nvSpPr>
          <p:spPr>
            <a:xfrm>
              <a:off x="6112509" y="3915409"/>
              <a:ext cx="95250" cy="128270"/>
            </a:xfrm>
            <a:custGeom>
              <a:avLst/>
              <a:gdLst>
                <a:gd name="connsiteX0" fmla="*/ 55880 w 95250"/>
                <a:gd name="connsiteY0" fmla="*/ 13970 h 128270"/>
                <a:gd name="connsiteX1" fmla="*/ 55880 w 95250"/>
                <a:gd name="connsiteY1" fmla="*/ 128270 h 128270"/>
                <a:gd name="connsiteX2" fmla="*/ 39370 w 95250"/>
                <a:gd name="connsiteY2" fmla="*/ 128270 h 128270"/>
                <a:gd name="connsiteX3" fmla="*/ 39370 w 95250"/>
                <a:gd name="connsiteY3" fmla="*/ 13970 h 128270"/>
                <a:gd name="connsiteX4" fmla="*/ 0 w 95250"/>
                <a:gd name="connsiteY4" fmla="*/ 13970 h 128270"/>
                <a:gd name="connsiteX5" fmla="*/ 0 w 95250"/>
                <a:gd name="connsiteY5" fmla="*/ 0 h 128270"/>
                <a:gd name="connsiteX6" fmla="*/ 95250 w 95250"/>
                <a:gd name="connsiteY6" fmla="*/ 0 h 128270"/>
                <a:gd name="connsiteX7" fmla="*/ 95250 w 95250"/>
                <a:gd name="connsiteY7" fmla="*/ 13970 h 128270"/>
                <a:gd name="connsiteX8" fmla="*/ 55880 w 95250"/>
                <a:gd name="connsiteY8" fmla="*/ 1397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250" h="128270">
                  <a:moveTo>
                    <a:pt x="55880" y="13970"/>
                  </a:moveTo>
                  <a:lnTo>
                    <a:pt x="55880" y="128270"/>
                  </a:lnTo>
                  <a:lnTo>
                    <a:pt x="39370" y="128270"/>
                  </a:lnTo>
                  <a:lnTo>
                    <a:pt x="39370" y="13970"/>
                  </a:lnTo>
                  <a:lnTo>
                    <a:pt x="0" y="13970"/>
                  </a:lnTo>
                  <a:lnTo>
                    <a:pt x="0" y="0"/>
                  </a:lnTo>
                  <a:lnTo>
                    <a:pt x="95250" y="0"/>
                  </a:lnTo>
                  <a:lnTo>
                    <a:pt x="95250" y="13970"/>
                  </a:lnTo>
                  <a:lnTo>
                    <a:pt x="55880" y="139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E5C0A82-8424-1DE8-A3B5-03FE61FEE626}"/>
                </a:ext>
              </a:extLst>
            </p:cNvPr>
            <p:cNvSpPr/>
            <p:nvPr/>
          </p:nvSpPr>
          <p:spPr>
            <a:xfrm>
              <a:off x="6215379" y="395097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E10E38A5-C8A2-A07A-FE00-0B8CFC7B3A88}"/>
                </a:ext>
              </a:extLst>
            </p:cNvPr>
            <p:cNvSpPr/>
            <p:nvPr/>
          </p:nvSpPr>
          <p:spPr>
            <a:xfrm>
              <a:off x="6273800" y="395224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80010 h 93979"/>
                <a:gd name="connsiteX18" fmla="*/ 57150 w 73659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EF08874E-BD15-C554-6A51-7395162FE19E}"/>
                </a:ext>
              </a:extLst>
            </p:cNvPr>
            <p:cNvSpPr/>
            <p:nvPr/>
          </p:nvSpPr>
          <p:spPr>
            <a:xfrm>
              <a:off x="6377940" y="395097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7EA8EB23-F041-3B5B-7038-F72F29092F66}"/>
                </a:ext>
              </a:extLst>
            </p:cNvPr>
            <p:cNvSpPr/>
            <p:nvPr/>
          </p:nvSpPr>
          <p:spPr>
            <a:xfrm>
              <a:off x="6479540" y="3950970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2700" y="0"/>
                    <a:pt x="31750" y="0"/>
                  </a:cubicBezTo>
                  <a:cubicBezTo>
                    <a:pt x="5080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479C8FAB-0B35-E88B-5C09-5E3201353E12}"/>
                </a:ext>
              </a:extLst>
            </p:cNvPr>
            <p:cNvSpPr/>
            <p:nvPr/>
          </p:nvSpPr>
          <p:spPr>
            <a:xfrm>
              <a:off x="6563359" y="3917950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7780 w 20320"/>
                <a:gd name="connsiteY5" fmla="*/ 35560 h 124459"/>
                <a:gd name="connsiteX6" fmla="*/ 17780 w 20320"/>
                <a:gd name="connsiteY6" fmla="*/ 124460 h 124459"/>
                <a:gd name="connsiteX7" fmla="*/ 1270 w 20320"/>
                <a:gd name="connsiteY7" fmla="*/ 124460 h 124459"/>
                <a:gd name="connsiteX8" fmla="*/ 1270 w 20320"/>
                <a:gd name="connsiteY8" fmla="*/ 35560 h 124459"/>
                <a:gd name="connsiteX9" fmla="*/ 1778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A3F447D7-13A2-39A9-3E97-7589021D9507}"/>
                </a:ext>
              </a:extLst>
            </p:cNvPr>
            <p:cNvSpPr/>
            <p:nvPr/>
          </p:nvSpPr>
          <p:spPr>
            <a:xfrm>
              <a:off x="6600190" y="392684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182A7E23-B757-4703-D286-D427F280FA60}"/>
                </a:ext>
              </a:extLst>
            </p:cNvPr>
            <p:cNvSpPr/>
            <p:nvPr/>
          </p:nvSpPr>
          <p:spPr>
            <a:xfrm>
              <a:off x="6819900" y="3953509"/>
              <a:ext cx="137159" cy="91440"/>
            </a:xfrm>
            <a:custGeom>
              <a:avLst/>
              <a:gdLst>
                <a:gd name="connsiteX0" fmla="*/ 95250 w 137159"/>
                <a:gd name="connsiteY0" fmla="*/ 64770 h 91440"/>
                <a:gd name="connsiteX1" fmla="*/ 119380 w 137159"/>
                <a:gd name="connsiteY1" fmla="*/ 0 h 91440"/>
                <a:gd name="connsiteX2" fmla="*/ 137160 w 137159"/>
                <a:gd name="connsiteY2" fmla="*/ 0 h 91440"/>
                <a:gd name="connsiteX3" fmla="*/ 100330 w 137159"/>
                <a:gd name="connsiteY3" fmla="*/ 91440 h 91440"/>
                <a:gd name="connsiteX4" fmla="*/ 91440 w 137159"/>
                <a:gd name="connsiteY4" fmla="*/ 91440 h 91440"/>
                <a:gd name="connsiteX5" fmla="*/ 68580 w 137159"/>
                <a:gd name="connsiteY5" fmla="*/ 30480 h 91440"/>
                <a:gd name="connsiteX6" fmla="*/ 45720 w 137159"/>
                <a:gd name="connsiteY6" fmla="*/ 91440 h 91440"/>
                <a:gd name="connsiteX7" fmla="*/ 36830 w 137159"/>
                <a:gd name="connsiteY7" fmla="*/ 91440 h 91440"/>
                <a:gd name="connsiteX8" fmla="*/ 0 w 137159"/>
                <a:gd name="connsiteY8" fmla="*/ 0 h 91440"/>
                <a:gd name="connsiteX9" fmla="*/ 17780 w 137159"/>
                <a:gd name="connsiteY9" fmla="*/ 0 h 91440"/>
                <a:gd name="connsiteX10" fmla="*/ 41910 w 137159"/>
                <a:gd name="connsiteY10" fmla="*/ 64770 h 91440"/>
                <a:gd name="connsiteX11" fmla="*/ 64770 w 137159"/>
                <a:gd name="connsiteY11" fmla="*/ 1270 h 91440"/>
                <a:gd name="connsiteX12" fmla="*/ 73660 w 137159"/>
                <a:gd name="connsiteY12" fmla="*/ 1270 h 91440"/>
                <a:gd name="connsiteX13" fmla="*/ 96520 w 137159"/>
                <a:gd name="connsiteY13" fmla="*/ 647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59" h="91440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94EDFEEF-71C8-A431-0F94-6563B6188ABC}"/>
                </a:ext>
              </a:extLst>
            </p:cNvPr>
            <p:cNvSpPr/>
            <p:nvPr/>
          </p:nvSpPr>
          <p:spPr>
            <a:xfrm>
              <a:off x="6971030" y="3917950"/>
              <a:ext cx="20319" cy="124459"/>
            </a:xfrm>
            <a:custGeom>
              <a:avLst/>
              <a:gdLst>
                <a:gd name="connsiteX0" fmla="*/ 10160 w 20319"/>
                <a:gd name="connsiteY0" fmla="*/ 0 h 124459"/>
                <a:gd name="connsiteX1" fmla="*/ 20320 w 20319"/>
                <a:gd name="connsiteY1" fmla="*/ 10160 h 124459"/>
                <a:gd name="connsiteX2" fmla="*/ 10160 w 20319"/>
                <a:gd name="connsiteY2" fmla="*/ 20320 h 124459"/>
                <a:gd name="connsiteX3" fmla="*/ 0 w 20319"/>
                <a:gd name="connsiteY3" fmla="*/ 10160 h 124459"/>
                <a:gd name="connsiteX4" fmla="*/ 10160 w 20319"/>
                <a:gd name="connsiteY4" fmla="*/ 0 h 124459"/>
                <a:gd name="connsiteX5" fmla="*/ 17780 w 20319"/>
                <a:gd name="connsiteY5" fmla="*/ 35560 h 124459"/>
                <a:gd name="connsiteX6" fmla="*/ 17780 w 20319"/>
                <a:gd name="connsiteY6" fmla="*/ 124460 h 124459"/>
                <a:gd name="connsiteX7" fmla="*/ 1270 w 20319"/>
                <a:gd name="connsiteY7" fmla="*/ 124460 h 124459"/>
                <a:gd name="connsiteX8" fmla="*/ 1270 w 20319"/>
                <a:gd name="connsiteY8" fmla="*/ 35560 h 124459"/>
                <a:gd name="connsiteX9" fmla="*/ 17780 w 20319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740EE50F-0155-7AC2-1029-E108F8E4EA2E}"/>
                </a:ext>
              </a:extLst>
            </p:cNvPr>
            <p:cNvSpPr/>
            <p:nvPr/>
          </p:nvSpPr>
          <p:spPr>
            <a:xfrm>
              <a:off x="7021830" y="3915409"/>
              <a:ext cx="34289" cy="130810"/>
            </a:xfrm>
            <a:custGeom>
              <a:avLst/>
              <a:gdLst>
                <a:gd name="connsiteX0" fmla="*/ 0 w 34289"/>
                <a:gd name="connsiteY0" fmla="*/ 0 h 130810"/>
                <a:gd name="connsiteX1" fmla="*/ 16510 w 34289"/>
                <a:gd name="connsiteY1" fmla="*/ 0 h 130810"/>
                <a:gd name="connsiteX2" fmla="*/ 16510 w 34289"/>
                <a:gd name="connsiteY2" fmla="*/ 101600 h 130810"/>
                <a:gd name="connsiteX3" fmla="*/ 26670 w 34289"/>
                <a:gd name="connsiteY3" fmla="*/ 115570 h 130810"/>
                <a:gd name="connsiteX4" fmla="*/ 34289 w 34289"/>
                <a:gd name="connsiteY4" fmla="*/ 115570 h 130810"/>
                <a:gd name="connsiteX5" fmla="*/ 34289 w 34289"/>
                <a:gd name="connsiteY5" fmla="*/ 129540 h 130810"/>
                <a:gd name="connsiteX6" fmla="*/ 22860 w 34289"/>
                <a:gd name="connsiteY6" fmla="*/ 130810 h 130810"/>
                <a:gd name="connsiteX7" fmla="*/ 0 w 34289"/>
                <a:gd name="connsiteY7" fmla="*/ 105410 h 130810"/>
                <a:gd name="connsiteX8" fmla="*/ 0 w 34289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89" y="115570"/>
                    <a:pt x="33020" y="115570"/>
                    <a:pt x="34289" y="115570"/>
                  </a:cubicBezTo>
                  <a:lnTo>
                    <a:pt x="34289" y="129540"/>
                  </a:lnTo>
                  <a:cubicBezTo>
                    <a:pt x="34289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43774F6A-08A3-6AB4-80EF-90474DE53105}"/>
                </a:ext>
              </a:extLst>
            </p:cNvPr>
            <p:cNvSpPr/>
            <p:nvPr/>
          </p:nvSpPr>
          <p:spPr>
            <a:xfrm>
              <a:off x="7075169" y="3915409"/>
              <a:ext cx="34290" cy="130810"/>
            </a:xfrm>
            <a:custGeom>
              <a:avLst/>
              <a:gdLst>
                <a:gd name="connsiteX0" fmla="*/ 0 w 34290"/>
                <a:gd name="connsiteY0" fmla="*/ 0 h 130810"/>
                <a:gd name="connsiteX1" fmla="*/ 16511 w 34290"/>
                <a:gd name="connsiteY1" fmla="*/ 0 h 130810"/>
                <a:gd name="connsiteX2" fmla="*/ 16511 w 34290"/>
                <a:gd name="connsiteY2" fmla="*/ 101600 h 130810"/>
                <a:gd name="connsiteX3" fmla="*/ 26670 w 34290"/>
                <a:gd name="connsiteY3" fmla="*/ 115570 h 130810"/>
                <a:gd name="connsiteX4" fmla="*/ 34290 w 34290"/>
                <a:gd name="connsiteY4" fmla="*/ 115570 h 130810"/>
                <a:gd name="connsiteX5" fmla="*/ 34290 w 34290"/>
                <a:gd name="connsiteY5" fmla="*/ 129540 h 130810"/>
                <a:gd name="connsiteX6" fmla="*/ 22861 w 34290"/>
                <a:gd name="connsiteY6" fmla="*/ 130810 h 130810"/>
                <a:gd name="connsiteX7" fmla="*/ 0 w 34290"/>
                <a:gd name="connsiteY7" fmla="*/ 105410 h 130810"/>
                <a:gd name="connsiteX8" fmla="*/ 0 w 34290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10">
                  <a:moveTo>
                    <a:pt x="0" y="0"/>
                  </a:moveTo>
                  <a:lnTo>
                    <a:pt x="16511" y="0"/>
                  </a:lnTo>
                  <a:lnTo>
                    <a:pt x="16511" y="101600"/>
                  </a:lnTo>
                  <a:cubicBezTo>
                    <a:pt x="16511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1" y="130810"/>
                    <a:pt x="22861" y="130810"/>
                  </a:cubicBezTo>
                  <a:cubicBezTo>
                    <a:pt x="10161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2D681FE5-7951-142E-1428-B355DD0871DD}"/>
                </a:ext>
              </a:extLst>
            </p:cNvPr>
            <p:cNvSpPr/>
            <p:nvPr/>
          </p:nvSpPr>
          <p:spPr>
            <a:xfrm>
              <a:off x="7284719" y="3950970"/>
              <a:ext cx="51048" cy="92709"/>
            </a:xfrm>
            <a:custGeom>
              <a:avLst/>
              <a:gdLst>
                <a:gd name="connsiteX0" fmla="*/ 0 w 51048"/>
                <a:gd name="connsiteY0" fmla="*/ 2540 h 92709"/>
                <a:gd name="connsiteX1" fmla="*/ 15240 w 51048"/>
                <a:gd name="connsiteY1" fmla="*/ 2540 h 92709"/>
                <a:gd name="connsiteX2" fmla="*/ 15240 w 51048"/>
                <a:gd name="connsiteY2" fmla="*/ 15240 h 92709"/>
                <a:gd name="connsiteX3" fmla="*/ 15240 w 51048"/>
                <a:gd name="connsiteY3" fmla="*/ 21590 h 92709"/>
                <a:gd name="connsiteX4" fmla="*/ 15240 w 51048"/>
                <a:gd name="connsiteY4" fmla="*/ 21590 h 92709"/>
                <a:gd name="connsiteX5" fmla="*/ 43180 w 51048"/>
                <a:gd name="connsiteY5" fmla="*/ 0 h 92709"/>
                <a:gd name="connsiteX6" fmla="*/ 48261 w 51048"/>
                <a:gd name="connsiteY6" fmla="*/ 0 h 92709"/>
                <a:gd name="connsiteX7" fmla="*/ 48261 w 51048"/>
                <a:gd name="connsiteY7" fmla="*/ 16510 h 92709"/>
                <a:gd name="connsiteX8" fmla="*/ 43180 w 51048"/>
                <a:gd name="connsiteY8" fmla="*/ 16510 h 92709"/>
                <a:gd name="connsiteX9" fmla="*/ 16511 w 51048"/>
                <a:gd name="connsiteY9" fmla="*/ 53340 h 92709"/>
                <a:gd name="connsiteX10" fmla="*/ 16511 w 51048"/>
                <a:gd name="connsiteY10" fmla="*/ 92710 h 92709"/>
                <a:gd name="connsiteX11" fmla="*/ 0 w 51048"/>
                <a:gd name="connsiteY11" fmla="*/ 92710 h 92709"/>
                <a:gd name="connsiteX12" fmla="*/ 0 w 51048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8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1" y="0"/>
                    <a:pt x="43180" y="0"/>
                  </a:cubicBezTo>
                  <a:cubicBezTo>
                    <a:pt x="57150" y="0"/>
                    <a:pt x="48261" y="0"/>
                    <a:pt x="48261" y="0"/>
                  </a:cubicBezTo>
                  <a:lnTo>
                    <a:pt x="48261" y="16510"/>
                  </a:lnTo>
                  <a:cubicBezTo>
                    <a:pt x="48261" y="16510"/>
                    <a:pt x="45720" y="16510"/>
                    <a:pt x="43180" y="16510"/>
                  </a:cubicBezTo>
                  <a:cubicBezTo>
                    <a:pt x="25400" y="16510"/>
                    <a:pt x="16511" y="35560"/>
                    <a:pt x="16511" y="53340"/>
                  </a:cubicBezTo>
                  <a:lnTo>
                    <a:pt x="16511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26CA5483-8491-8EF3-A809-564EC51230F3}"/>
                </a:ext>
              </a:extLst>
            </p:cNvPr>
            <p:cNvSpPr/>
            <p:nvPr/>
          </p:nvSpPr>
          <p:spPr>
            <a:xfrm>
              <a:off x="7345680" y="395097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89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5240 h 93979"/>
                <a:gd name="connsiteX11" fmla="*/ 17780 w 83819"/>
                <a:gd name="connsiteY11" fmla="*/ 39370 h 93979"/>
                <a:gd name="connsiteX12" fmla="*/ 67310 w 83819"/>
                <a:gd name="connsiteY12" fmla="*/ 39370 h 93979"/>
                <a:gd name="connsiteX13" fmla="*/ 43180 w 83819"/>
                <a:gd name="connsiteY13" fmla="*/ 1524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39" y="80010"/>
                    <a:pt x="72389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89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5240"/>
                  </a:moveTo>
                  <a:cubicBezTo>
                    <a:pt x="27939" y="15240"/>
                    <a:pt x="19050" y="26670"/>
                    <a:pt x="17780" y="39370"/>
                  </a:cubicBezTo>
                  <a:lnTo>
                    <a:pt x="67310" y="39370"/>
                  </a:lnTo>
                  <a:cubicBezTo>
                    <a:pt x="67310" y="26670"/>
                    <a:pt x="59689" y="15240"/>
                    <a:pt x="43180" y="152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85C5F7E9-F763-520B-0F51-E9AE576DA7A0}"/>
                </a:ext>
              </a:extLst>
            </p:cNvPr>
            <p:cNvSpPr/>
            <p:nvPr/>
          </p:nvSpPr>
          <p:spPr>
            <a:xfrm>
              <a:off x="7447280" y="3914140"/>
              <a:ext cx="87629" cy="130809"/>
            </a:xfrm>
            <a:custGeom>
              <a:avLst/>
              <a:gdLst>
                <a:gd name="connsiteX0" fmla="*/ 87630 w 87629"/>
                <a:gd name="connsiteY0" fmla="*/ 128270 h 130809"/>
                <a:gd name="connsiteX1" fmla="*/ 72389 w 87629"/>
                <a:gd name="connsiteY1" fmla="*/ 128270 h 130809"/>
                <a:gd name="connsiteX2" fmla="*/ 72389 w 87629"/>
                <a:gd name="connsiteY2" fmla="*/ 118110 h 130809"/>
                <a:gd name="connsiteX3" fmla="*/ 72389 w 87629"/>
                <a:gd name="connsiteY3" fmla="*/ 111760 h 130809"/>
                <a:gd name="connsiteX4" fmla="*/ 72389 w 87629"/>
                <a:gd name="connsiteY4" fmla="*/ 111760 h 130809"/>
                <a:gd name="connsiteX5" fmla="*/ 40639 w 87629"/>
                <a:gd name="connsiteY5" fmla="*/ 130810 h 130809"/>
                <a:gd name="connsiteX6" fmla="*/ 0 w 87629"/>
                <a:gd name="connsiteY6" fmla="*/ 83820 h 130809"/>
                <a:gd name="connsiteX7" fmla="*/ 40639 w 87629"/>
                <a:gd name="connsiteY7" fmla="*/ 36830 h 130809"/>
                <a:gd name="connsiteX8" fmla="*/ 71120 w 87629"/>
                <a:gd name="connsiteY8" fmla="*/ 53340 h 130809"/>
                <a:gd name="connsiteX9" fmla="*/ 71120 w 87629"/>
                <a:gd name="connsiteY9" fmla="*/ 53340 h 130809"/>
                <a:gd name="connsiteX10" fmla="*/ 71120 w 87629"/>
                <a:gd name="connsiteY10" fmla="*/ 45720 h 130809"/>
                <a:gd name="connsiteX11" fmla="*/ 71120 w 87629"/>
                <a:gd name="connsiteY11" fmla="*/ 0 h 130809"/>
                <a:gd name="connsiteX12" fmla="*/ 87630 w 87629"/>
                <a:gd name="connsiteY12" fmla="*/ 0 h 130809"/>
                <a:gd name="connsiteX13" fmla="*/ 87630 w 87629"/>
                <a:gd name="connsiteY13" fmla="*/ 128270 h 130809"/>
                <a:gd name="connsiteX14" fmla="*/ 16510 w 87629"/>
                <a:gd name="connsiteY14" fmla="*/ 83820 h 130809"/>
                <a:gd name="connsiteX15" fmla="*/ 44450 w 87629"/>
                <a:gd name="connsiteY15" fmla="*/ 115570 h 130809"/>
                <a:gd name="connsiteX16" fmla="*/ 72389 w 87629"/>
                <a:gd name="connsiteY16" fmla="*/ 83820 h 130809"/>
                <a:gd name="connsiteX17" fmla="*/ 44450 w 87629"/>
                <a:gd name="connsiteY17" fmla="*/ 52070 h 130809"/>
                <a:gd name="connsiteX18" fmla="*/ 1651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87630" y="128270"/>
                  </a:moveTo>
                  <a:lnTo>
                    <a:pt x="72389" y="128270"/>
                  </a:lnTo>
                  <a:lnTo>
                    <a:pt x="72389" y="118110"/>
                  </a:lnTo>
                  <a:cubicBezTo>
                    <a:pt x="72389" y="114300"/>
                    <a:pt x="72389" y="111760"/>
                    <a:pt x="72389" y="111760"/>
                  </a:cubicBezTo>
                  <a:lnTo>
                    <a:pt x="72389" y="111760"/>
                  </a:lnTo>
                  <a:cubicBezTo>
                    <a:pt x="67310" y="121920"/>
                    <a:pt x="55880" y="130810"/>
                    <a:pt x="40639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39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6510" y="83820"/>
                  </a:moveTo>
                  <a:cubicBezTo>
                    <a:pt x="16510" y="102870"/>
                    <a:pt x="27939" y="115570"/>
                    <a:pt x="44450" y="115570"/>
                  </a:cubicBezTo>
                  <a:cubicBezTo>
                    <a:pt x="60960" y="115570"/>
                    <a:pt x="72389" y="105410"/>
                    <a:pt x="72389" y="83820"/>
                  </a:cubicBezTo>
                  <a:cubicBezTo>
                    <a:pt x="72389" y="62230"/>
                    <a:pt x="58420" y="52070"/>
                    <a:pt x="44450" y="52070"/>
                  </a:cubicBezTo>
                  <a:cubicBezTo>
                    <a:pt x="30480" y="52070"/>
                    <a:pt x="16510" y="6604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DC325F2A-9A97-0BC1-0FBC-61C7679219E5}"/>
                </a:ext>
              </a:extLst>
            </p:cNvPr>
            <p:cNvSpPr/>
            <p:nvPr/>
          </p:nvSpPr>
          <p:spPr>
            <a:xfrm>
              <a:off x="7565390" y="3953509"/>
              <a:ext cx="78740" cy="91440"/>
            </a:xfrm>
            <a:custGeom>
              <a:avLst/>
              <a:gdLst>
                <a:gd name="connsiteX0" fmla="*/ 63500 w 78740"/>
                <a:gd name="connsiteY0" fmla="*/ 88900 h 91440"/>
                <a:gd name="connsiteX1" fmla="*/ 63500 w 78740"/>
                <a:gd name="connsiteY1" fmla="*/ 76200 h 91440"/>
                <a:gd name="connsiteX2" fmla="*/ 63500 w 78740"/>
                <a:gd name="connsiteY2" fmla="*/ 69850 h 91440"/>
                <a:gd name="connsiteX3" fmla="*/ 63500 w 78740"/>
                <a:gd name="connsiteY3" fmla="*/ 69850 h 91440"/>
                <a:gd name="connsiteX4" fmla="*/ 30480 w 78740"/>
                <a:gd name="connsiteY4" fmla="*/ 91440 h 91440"/>
                <a:gd name="connsiteX5" fmla="*/ 0 w 78740"/>
                <a:gd name="connsiteY5" fmla="*/ 55880 h 91440"/>
                <a:gd name="connsiteX6" fmla="*/ 0 w 78740"/>
                <a:gd name="connsiteY6" fmla="*/ 0 h 91440"/>
                <a:gd name="connsiteX7" fmla="*/ 16510 w 78740"/>
                <a:gd name="connsiteY7" fmla="*/ 0 h 91440"/>
                <a:gd name="connsiteX8" fmla="*/ 16510 w 78740"/>
                <a:gd name="connsiteY8" fmla="*/ 52070 h 91440"/>
                <a:gd name="connsiteX9" fmla="*/ 33020 w 78740"/>
                <a:gd name="connsiteY9" fmla="*/ 74930 h 91440"/>
                <a:gd name="connsiteX10" fmla="*/ 62230 w 78740"/>
                <a:gd name="connsiteY10" fmla="*/ 43180 h 91440"/>
                <a:gd name="connsiteX11" fmla="*/ 62230 w 78740"/>
                <a:gd name="connsiteY11" fmla="*/ 0 h 91440"/>
                <a:gd name="connsiteX12" fmla="*/ 78740 w 78740"/>
                <a:gd name="connsiteY12" fmla="*/ 0 h 91440"/>
                <a:gd name="connsiteX13" fmla="*/ 78740 w 78740"/>
                <a:gd name="connsiteY13" fmla="*/ 88900 h 91440"/>
                <a:gd name="connsiteX14" fmla="*/ 63500 w 78740"/>
                <a:gd name="connsiteY14" fmla="*/ 8890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91440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B9DC3248-541D-BE44-0DDA-CC74C2974360}"/>
                </a:ext>
              </a:extLst>
            </p:cNvPr>
            <p:cNvSpPr/>
            <p:nvPr/>
          </p:nvSpPr>
          <p:spPr>
            <a:xfrm>
              <a:off x="7668259" y="3950970"/>
              <a:ext cx="74930" cy="93979"/>
            </a:xfrm>
            <a:custGeom>
              <a:avLst/>
              <a:gdLst>
                <a:gd name="connsiteX0" fmla="*/ 48260 w 74930"/>
                <a:gd name="connsiteY0" fmla="*/ 78740 h 93979"/>
                <a:gd name="connsiteX1" fmla="*/ 74930 w 74930"/>
                <a:gd name="connsiteY1" fmla="*/ 71120 h 93979"/>
                <a:gd name="connsiteX2" fmla="*/ 74930 w 74930"/>
                <a:gd name="connsiteY2" fmla="*/ 86360 h 93979"/>
                <a:gd name="connsiteX3" fmla="*/ 46990 w 74930"/>
                <a:gd name="connsiteY3" fmla="*/ 93980 h 93979"/>
                <a:gd name="connsiteX4" fmla="*/ 0 w 74930"/>
                <a:gd name="connsiteY4" fmla="*/ 46990 h 93979"/>
                <a:gd name="connsiteX5" fmla="*/ 46990 w 74930"/>
                <a:gd name="connsiteY5" fmla="*/ 0 h 93979"/>
                <a:gd name="connsiteX6" fmla="*/ 74930 w 74930"/>
                <a:gd name="connsiteY6" fmla="*/ 6350 h 93979"/>
                <a:gd name="connsiteX7" fmla="*/ 74930 w 74930"/>
                <a:gd name="connsiteY7" fmla="*/ 21590 h 93979"/>
                <a:gd name="connsiteX8" fmla="*/ 48260 w 74930"/>
                <a:gd name="connsiteY8" fmla="*/ 13970 h 93979"/>
                <a:gd name="connsiteX9" fmla="*/ 17780 w 74930"/>
                <a:gd name="connsiteY9" fmla="*/ 45720 h 93979"/>
                <a:gd name="connsiteX10" fmla="*/ 48260 w 74930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30" h="93979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205BA84B-14CC-8033-24B1-EA4CC8F68250}"/>
                </a:ext>
              </a:extLst>
            </p:cNvPr>
            <p:cNvSpPr/>
            <p:nvPr/>
          </p:nvSpPr>
          <p:spPr>
            <a:xfrm>
              <a:off x="7759700" y="395097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5240 h 93979"/>
                <a:gd name="connsiteX11" fmla="*/ 17780 w 83819"/>
                <a:gd name="connsiteY11" fmla="*/ 39370 h 93979"/>
                <a:gd name="connsiteX12" fmla="*/ 67310 w 83819"/>
                <a:gd name="connsiteY12" fmla="*/ 39370 h 93979"/>
                <a:gd name="connsiteX13" fmla="*/ 43180 w 83819"/>
                <a:gd name="connsiteY13" fmla="*/ 1524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5240"/>
                  </a:moveTo>
                  <a:cubicBezTo>
                    <a:pt x="27940" y="15240"/>
                    <a:pt x="19050" y="26670"/>
                    <a:pt x="17780" y="39370"/>
                  </a:cubicBezTo>
                  <a:lnTo>
                    <a:pt x="67310" y="39370"/>
                  </a:lnTo>
                  <a:cubicBezTo>
                    <a:pt x="67310" y="26670"/>
                    <a:pt x="59690" y="15240"/>
                    <a:pt x="43180" y="152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8DA98911-014C-6965-83A1-8133FE273E84}"/>
                </a:ext>
              </a:extLst>
            </p:cNvPr>
            <p:cNvSpPr/>
            <p:nvPr/>
          </p:nvSpPr>
          <p:spPr>
            <a:xfrm>
              <a:off x="8023859" y="3915409"/>
              <a:ext cx="87630" cy="130810"/>
            </a:xfrm>
            <a:custGeom>
              <a:avLst/>
              <a:gdLst>
                <a:gd name="connsiteX0" fmla="*/ 0 w 87630"/>
                <a:gd name="connsiteY0" fmla="*/ 0 h 130810"/>
                <a:gd name="connsiteX1" fmla="*/ 16510 w 87630"/>
                <a:gd name="connsiteY1" fmla="*/ 0 h 130810"/>
                <a:gd name="connsiteX2" fmla="*/ 16510 w 87630"/>
                <a:gd name="connsiteY2" fmla="*/ 45720 h 130810"/>
                <a:gd name="connsiteX3" fmla="*/ 16510 w 87630"/>
                <a:gd name="connsiteY3" fmla="*/ 53340 h 130810"/>
                <a:gd name="connsiteX4" fmla="*/ 16510 w 87630"/>
                <a:gd name="connsiteY4" fmla="*/ 53340 h 130810"/>
                <a:gd name="connsiteX5" fmla="*/ 46990 w 87630"/>
                <a:gd name="connsiteY5" fmla="*/ 36830 h 130810"/>
                <a:gd name="connsiteX6" fmla="*/ 87630 w 87630"/>
                <a:gd name="connsiteY6" fmla="*/ 83820 h 130810"/>
                <a:gd name="connsiteX7" fmla="*/ 46990 w 87630"/>
                <a:gd name="connsiteY7" fmla="*/ 130810 h 130810"/>
                <a:gd name="connsiteX8" fmla="*/ 15240 w 87630"/>
                <a:gd name="connsiteY8" fmla="*/ 111760 h 130810"/>
                <a:gd name="connsiteX9" fmla="*/ 15240 w 87630"/>
                <a:gd name="connsiteY9" fmla="*/ 111760 h 130810"/>
                <a:gd name="connsiteX10" fmla="*/ 15240 w 87630"/>
                <a:gd name="connsiteY10" fmla="*/ 118110 h 130810"/>
                <a:gd name="connsiteX11" fmla="*/ 15240 w 87630"/>
                <a:gd name="connsiteY11" fmla="*/ 128270 h 130810"/>
                <a:gd name="connsiteX12" fmla="*/ 0 w 87630"/>
                <a:gd name="connsiteY12" fmla="*/ 128270 h 130810"/>
                <a:gd name="connsiteX13" fmla="*/ 0 w 87630"/>
                <a:gd name="connsiteY13" fmla="*/ 0 h 130810"/>
                <a:gd name="connsiteX14" fmla="*/ 16510 w 87630"/>
                <a:gd name="connsiteY14" fmla="*/ 82550 h 130810"/>
                <a:gd name="connsiteX15" fmla="*/ 44450 w 87630"/>
                <a:gd name="connsiteY15" fmla="*/ 114300 h 130810"/>
                <a:gd name="connsiteX16" fmla="*/ 72390 w 87630"/>
                <a:gd name="connsiteY16" fmla="*/ 82550 h 130810"/>
                <a:gd name="connsiteX17" fmla="*/ 44450 w 87630"/>
                <a:gd name="connsiteY17" fmla="*/ 50800 h 130810"/>
                <a:gd name="connsiteX18" fmla="*/ 16510 w 87630"/>
                <a:gd name="connsiteY18" fmla="*/ 8255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0" y="0"/>
                  </a:moveTo>
                  <a:lnTo>
                    <a:pt x="16510" y="0"/>
                  </a:lnTo>
                  <a:lnTo>
                    <a:pt x="16510" y="45720"/>
                  </a:lnTo>
                  <a:cubicBezTo>
                    <a:pt x="16510" y="50800"/>
                    <a:pt x="16510" y="53340"/>
                    <a:pt x="16510" y="53340"/>
                  </a:cubicBezTo>
                  <a:lnTo>
                    <a:pt x="16510" y="53340"/>
                  </a:lnTo>
                  <a:cubicBezTo>
                    <a:pt x="21590" y="44450"/>
                    <a:pt x="33020" y="36830"/>
                    <a:pt x="46990" y="36830"/>
                  </a:cubicBezTo>
                  <a:cubicBezTo>
                    <a:pt x="69850" y="36830"/>
                    <a:pt x="87630" y="55880"/>
                    <a:pt x="87630" y="83820"/>
                  </a:cubicBezTo>
                  <a:cubicBezTo>
                    <a:pt x="87630" y="111760"/>
                    <a:pt x="69850" y="130810"/>
                    <a:pt x="46990" y="130810"/>
                  </a:cubicBezTo>
                  <a:cubicBezTo>
                    <a:pt x="24130" y="130810"/>
                    <a:pt x="20320" y="121920"/>
                    <a:pt x="15240" y="111760"/>
                  </a:cubicBezTo>
                  <a:lnTo>
                    <a:pt x="15240" y="111760"/>
                  </a:lnTo>
                  <a:cubicBezTo>
                    <a:pt x="15240" y="111760"/>
                    <a:pt x="15240" y="114300"/>
                    <a:pt x="15240" y="118110"/>
                  </a:cubicBezTo>
                  <a:lnTo>
                    <a:pt x="1524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  <a:moveTo>
                    <a:pt x="16510" y="82550"/>
                  </a:moveTo>
                  <a:cubicBezTo>
                    <a:pt x="16510" y="105410"/>
                    <a:pt x="30480" y="114300"/>
                    <a:pt x="44450" y="114300"/>
                  </a:cubicBezTo>
                  <a:cubicBezTo>
                    <a:pt x="58420" y="114300"/>
                    <a:pt x="72390" y="100330"/>
                    <a:pt x="72390" y="82550"/>
                  </a:cubicBezTo>
                  <a:cubicBezTo>
                    <a:pt x="72390" y="64770"/>
                    <a:pt x="60960" y="50800"/>
                    <a:pt x="44450" y="50800"/>
                  </a:cubicBezTo>
                  <a:cubicBezTo>
                    <a:pt x="27940" y="50800"/>
                    <a:pt x="16510" y="60960"/>
                    <a:pt x="16510" y="825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07688533-0D0C-9E11-5584-91D546578EC7}"/>
                </a:ext>
              </a:extLst>
            </p:cNvPr>
            <p:cNvSpPr/>
            <p:nvPr/>
          </p:nvSpPr>
          <p:spPr>
            <a:xfrm>
              <a:off x="8128000" y="395224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80010 h 93979"/>
                <a:gd name="connsiteX18" fmla="*/ 57150 w 73659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8B50E4F8-706D-0DCC-AA3B-0A55B375309C}"/>
                </a:ext>
              </a:extLst>
            </p:cNvPr>
            <p:cNvSpPr/>
            <p:nvPr/>
          </p:nvSpPr>
          <p:spPr>
            <a:xfrm>
              <a:off x="8229600" y="395097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3C71ACA6-66D2-1DD6-564F-46F0708F3BDE}"/>
                </a:ext>
              </a:extLst>
            </p:cNvPr>
            <p:cNvSpPr/>
            <p:nvPr/>
          </p:nvSpPr>
          <p:spPr>
            <a:xfrm>
              <a:off x="8298180" y="395097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39 w 51047"/>
                <a:gd name="connsiteY1" fmla="*/ 2540 h 92709"/>
                <a:gd name="connsiteX2" fmla="*/ 15239 w 51047"/>
                <a:gd name="connsiteY2" fmla="*/ 15240 h 92709"/>
                <a:gd name="connsiteX3" fmla="*/ 15239 w 51047"/>
                <a:gd name="connsiteY3" fmla="*/ 21590 h 92709"/>
                <a:gd name="connsiteX4" fmla="*/ 15239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39" y="2540"/>
                  </a:lnTo>
                  <a:lnTo>
                    <a:pt x="15239" y="15240"/>
                  </a:lnTo>
                  <a:cubicBezTo>
                    <a:pt x="15239" y="19050"/>
                    <a:pt x="15239" y="21590"/>
                    <a:pt x="15239" y="21590"/>
                  </a:cubicBezTo>
                  <a:lnTo>
                    <a:pt x="15239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95DA8DF6-F68C-686F-3F99-CDB3BD613FD4}"/>
                </a:ext>
              </a:extLst>
            </p:cNvPr>
            <p:cNvSpPr/>
            <p:nvPr/>
          </p:nvSpPr>
          <p:spPr>
            <a:xfrm>
              <a:off x="8364219" y="3917950"/>
              <a:ext cx="20320" cy="124459"/>
            </a:xfrm>
            <a:custGeom>
              <a:avLst/>
              <a:gdLst>
                <a:gd name="connsiteX0" fmla="*/ 10161 w 20320"/>
                <a:gd name="connsiteY0" fmla="*/ 0 h 124459"/>
                <a:gd name="connsiteX1" fmla="*/ 20320 w 20320"/>
                <a:gd name="connsiteY1" fmla="*/ 10160 h 124459"/>
                <a:gd name="connsiteX2" fmla="*/ 10161 w 20320"/>
                <a:gd name="connsiteY2" fmla="*/ 20320 h 124459"/>
                <a:gd name="connsiteX3" fmla="*/ 0 w 20320"/>
                <a:gd name="connsiteY3" fmla="*/ 10160 h 124459"/>
                <a:gd name="connsiteX4" fmla="*/ 10161 w 20320"/>
                <a:gd name="connsiteY4" fmla="*/ 0 h 124459"/>
                <a:gd name="connsiteX5" fmla="*/ 19050 w 20320"/>
                <a:gd name="connsiteY5" fmla="*/ 35560 h 124459"/>
                <a:gd name="connsiteX6" fmla="*/ 19050 w 20320"/>
                <a:gd name="connsiteY6" fmla="*/ 124460 h 124459"/>
                <a:gd name="connsiteX7" fmla="*/ 2540 w 20320"/>
                <a:gd name="connsiteY7" fmla="*/ 124460 h 124459"/>
                <a:gd name="connsiteX8" fmla="*/ 2540 w 20320"/>
                <a:gd name="connsiteY8" fmla="*/ 35560 h 124459"/>
                <a:gd name="connsiteX9" fmla="*/ 1905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1" y="0"/>
                  </a:moveTo>
                  <a:cubicBezTo>
                    <a:pt x="16511" y="0"/>
                    <a:pt x="20320" y="3810"/>
                    <a:pt x="20320" y="10160"/>
                  </a:cubicBezTo>
                  <a:cubicBezTo>
                    <a:pt x="20320" y="16510"/>
                    <a:pt x="16511" y="20320"/>
                    <a:pt x="10161" y="20320"/>
                  </a:cubicBezTo>
                  <a:cubicBezTo>
                    <a:pt x="3811" y="20320"/>
                    <a:pt x="0" y="16510"/>
                    <a:pt x="0" y="10160"/>
                  </a:cubicBezTo>
                  <a:cubicBezTo>
                    <a:pt x="0" y="3810"/>
                    <a:pt x="3811" y="0"/>
                    <a:pt x="10161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304DB400-9BC2-9658-0095-25A180F040F8}"/>
                </a:ext>
              </a:extLst>
            </p:cNvPr>
            <p:cNvSpPr/>
            <p:nvPr/>
          </p:nvSpPr>
          <p:spPr>
            <a:xfrm>
              <a:off x="8407400" y="395097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4450 w 83819"/>
                <a:gd name="connsiteY10" fmla="*/ 15240 h 93979"/>
                <a:gd name="connsiteX11" fmla="*/ 19050 w 83819"/>
                <a:gd name="connsiteY11" fmla="*/ 39370 h 93979"/>
                <a:gd name="connsiteX12" fmla="*/ 68580 w 83819"/>
                <a:gd name="connsiteY12" fmla="*/ 39370 h 93979"/>
                <a:gd name="connsiteX13" fmla="*/ 44450 w 83819"/>
                <a:gd name="connsiteY13" fmla="*/ 1524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5240"/>
                  </a:moveTo>
                  <a:cubicBezTo>
                    <a:pt x="29210" y="15240"/>
                    <a:pt x="20320" y="26670"/>
                    <a:pt x="19050" y="39370"/>
                  </a:cubicBezTo>
                  <a:lnTo>
                    <a:pt x="68580" y="39370"/>
                  </a:lnTo>
                  <a:cubicBezTo>
                    <a:pt x="68580" y="26670"/>
                    <a:pt x="60960" y="15240"/>
                    <a:pt x="44450" y="152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1ABDA233-C015-F45F-9FC8-B29A47B3CE38}"/>
                </a:ext>
              </a:extLst>
            </p:cNvPr>
            <p:cNvSpPr/>
            <p:nvPr/>
          </p:nvSpPr>
          <p:spPr>
            <a:xfrm>
              <a:off x="8515350" y="395097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0DCF08BA-3048-4C38-45E7-3322A91F549C}"/>
                </a:ext>
              </a:extLst>
            </p:cNvPr>
            <p:cNvSpPr/>
            <p:nvPr/>
          </p:nvSpPr>
          <p:spPr>
            <a:xfrm>
              <a:off x="8576309" y="3950970"/>
              <a:ext cx="62230" cy="92709"/>
            </a:xfrm>
            <a:custGeom>
              <a:avLst/>
              <a:gdLst>
                <a:gd name="connsiteX0" fmla="*/ 26670 w 62230"/>
                <a:gd name="connsiteY0" fmla="*/ 53340 h 92709"/>
                <a:gd name="connsiteX1" fmla="*/ 0 w 62230"/>
                <a:gd name="connsiteY1" fmla="*/ 25400 h 92709"/>
                <a:gd name="connsiteX2" fmla="*/ 31750 w 62230"/>
                <a:gd name="connsiteY2" fmla="*/ 0 h 92709"/>
                <a:gd name="connsiteX3" fmla="*/ 57150 w 62230"/>
                <a:gd name="connsiteY3" fmla="*/ 5080 h 92709"/>
                <a:gd name="connsiteX4" fmla="*/ 57150 w 62230"/>
                <a:gd name="connsiteY4" fmla="*/ 20320 h 92709"/>
                <a:gd name="connsiteX5" fmla="*/ 34290 w 62230"/>
                <a:gd name="connsiteY5" fmla="*/ 13970 h 92709"/>
                <a:gd name="connsiteX6" fmla="*/ 16510 w 62230"/>
                <a:gd name="connsiteY6" fmla="*/ 25400 h 92709"/>
                <a:gd name="connsiteX7" fmla="*/ 34290 w 62230"/>
                <a:gd name="connsiteY7" fmla="*/ 39370 h 92709"/>
                <a:gd name="connsiteX8" fmla="*/ 62230 w 62230"/>
                <a:gd name="connsiteY8" fmla="*/ 67310 h 92709"/>
                <a:gd name="connsiteX9" fmla="*/ 30480 w 62230"/>
                <a:gd name="connsiteY9" fmla="*/ 92710 h 92709"/>
                <a:gd name="connsiteX10" fmla="*/ 1270 w 62230"/>
                <a:gd name="connsiteY10" fmla="*/ 86360 h 92709"/>
                <a:gd name="connsiteX11" fmla="*/ 1270 w 62230"/>
                <a:gd name="connsiteY11" fmla="*/ 71120 h 92709"/>
                <a:gd name="connsiteX12" fmla="*/ 29210 w 62230"/>
                <a:gd name="connsiteY12" fmla="*/ 78740 h 92709"/>
                <a:gd name="connsiteX13" fmla="*/ 46990 w 62230"/>
                <a:gd name="connsiteY13" fmla="*/ 67310 h 92709"/>
                <a:gd name="connsiteX14" fmla="*/ 26670 w 62230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2700" y="0"/>
                    <a:pt x="31750" y="0"/>
                  </a:cubicBezTo>
                  <a:cubicBezTo>
                    <a:pt x="5080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69ADF483-900A-A30C-ACB1-20B3992D10E1}"/>
                </a:ext>
              </a:extLst>
            </p:cNvPr>
            <p:cNvSpPr/>
            <p:nvPr/>
          </p:nvSpPr>
          <p:spPr>
            <a:xfrm>
              <a:off x="8803640" y="392684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46E4B70C-790B-DB41-A288-04E7086B6BD1}"/>
                </a:ext>
              </a:extLst>
            </p:cNvPr>
            <p:cNvSpPr/>
            <p:nvPr/>
          </p:nvSpPr>
          <p:spPr>
            <a:xfrm>
              <a:off x="8877300" y="395097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3BC26223-E968-4BE4-3C2E-AAE99B49CCD4}"/>
                </a:ext>
              </a:extLst>
            </p:cNvPr>
            <p:cNvSpPr/>
            <p:nvPr/>
          </p:nvSpPr>
          <p:spPr>
            <a:xfrm>
              <a:off x="9141459" y="395224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80010 h 93979"/>
                <a:gd name="connsiteX18" fmla="*/ 57150 w 73659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379C6F2F-5623-26A5-3954-6B43541AE316}"/>
                </a:ext>
              </a:extLst>
            </p:cNvPr>
            <p:cNvSpPr/>
            <p:nvPr/>
          </p:nvSpPr>
          <p:spPr>
            <a:xfrm>
              <a:off x="9243059" y="3915409"/>
              <a:ext cx="34290" cy="130810"/>
            </a:xfrm>
            <a:custGeom>
              <a:avLst/>
              <a:gdLst>
                <a:gd name="connsiteX0" fmla="*/ 0 w 34290"/>
                <a:gd name="connsiteY0" fmla="*/ 0 h 130810"/>
                <a:gd name="connsiteX1" fmla="*/ 16510 w 34290"/>
                <a:gd name="connsiteY1" fmla="*/ 0 h 130810"/>
                <a:gd name="connsiteX2" fmla="*/ 16510 w 34290"/>
                <a:gd name="connsiteY2" fmla="*/ 101600 h 130810"/>
                <a:gd name="connsiteX3" fmla="*/ 26670 w 34290"/>
                <a:gd name="connsiteY3" fmla="*/ 115570 h 130810"/>
                <a:gd name="connsiteX4" fmla="*/ 34290 w 34290"/>
                <a:gd name="connsiteY4" fmla="*/ 115570 h 130810"/>
                <a:gd name="connsiteX5" fmla="*/ 34290 w 34290"/>
                <a:gd name="connsiteY5" fmla="*/ 129540 h 130810"/>
                <a:gd name="connsiteX6" fmla="*/ 22860 w 34290"/>
                <a:gd name="connsiteY6" fmla="*/ 130810 h 130810"/>
                <a:gd name="connsiteX7" fmla="*/ 0 w 34290"/>
                <a:gd name="connsiteY7" fmla="*/ 105410 h 130810"/>
                <a:gd name="connsiteX8" fmla="*/ 0 w 34290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8D94C41D-0F37-AEEE-18E3-EA32ECD22486}"/>
                </a:ext>
              </a:extLst>
            </p:cNvPr>
            <p:cNvSpPr/>
            <p:nvPr/>
          </p:nvSpPr>
          <p:spPr>
            <a:xfrm>
              <a:off x="9296400" y="3915409"/>
              <a:ext cx="34290" cy="130810"/>
            </a:xfrm>
            <a:custGeom>
              <a:avLst/>
              <a:gdLst>
                <a:gd name="connsiteX0" fmla="*/ 0 w 34290"/>
                <a:gd name="connsiteY0" fmla="*/ 0 h 130810"/>
                <a:gd name="connsiteX1" fmla="*/ 16510 w 34290"/>
                <a:gd name="connsiteY1" fmla="*/ 0 h 130810"/>
                <a:gd name="connsiteX2" fmla="*/ 16510 w 34290"/>
                <a:gd name="connsiteY2" fmla="*/ 101600 h 130810"/>
                <a:gd name="connsiteX3" fmla="*/ 26670 w 34290"/>
                <a:gd name="connsiteY3" fmla="*/ 115570 h 130810"/>
                <a:gd name="connsiteX4" fmla="*/ 34290 w 34290"/>
                <a:gd name="connsiteY4" fmla="*/ 115570 h 130810"/>
                <a:gd name="connsiteX5" fmla="*/ 34290 w 34290"/>
                <a:gd name="connsiteY5" fmla="*/ 129540 h 130810"/>
                <a:gd name="connsiteX6" fmla="*/ 22860 w 34290"/>
                <a:gd name="connsiteY6" fmla="*/ 130810 h 130810"/>
                <a:gd name="connsiteX7" fmla="*/ 0 w 34290"/>
                <a:gd name="connsiteY7" fmla="*/ 105410 h 130810"/>
                <a:gd name="connsiteX8" fmla="*/ 0 w 34290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432462B0-4120-615D-713D-B139A7A1A48C}"/>
                </a:ext>
              </a:extLst>
            </p:cNvPr>
            <p:cNvSpPr/>
            <p:nvPr/>
          </p:nvSpPr>
          <p:spPr>
            <a:xfrm>
              <a:off x="5050790" y="4164329"/>
              <a:ext cx="87629" cy="130810"/>
            </a:xfrm>
            <a:custGeom>
              <a:avLst/>
              <a:gdLst>
                <a:gd name="connsiteX0" fmla="*/ 0 w 87629"/>
                <a:gd name="connsiteY0" fmla="*/ 2540 h 130810"/>
                <a:gd name="connsiteX1" fmla="*/ 15240 w 87629"/>
                <a:gd name="connsiteY1" fmla="*/ 2540 h 130810"/>
                <a:gd name="connsiteX2" fmla="*/ 15240 w 87629"/>
                <a:gd name="connsiteY2" fmla="*/ 11430 h 130810"/>
                <a:gd name="connsiteX3" fmla="*/ 15240 w 87629"/>
                <a:gd name="connsiteY3" fmla="*/ 17780 h 130810"/>
                <a:gd name="connsiteX4" fmla="*/ 15240 w 87629"/>
                <a:gd name="connsiteY4" fmla="*/ 17780 h 130810"/>
                <a:gd name="connsiteX5" fmla="*/ 46990 w 87629"/>
                <a:gd name="connsiteY5" fmla="*/ 0 h 130810"/>
                <a:gd name="connsiteX6" fmla="*/ 87630 w 87629"/>
                <a:gd name="connsiteY6" fmla="*/ 46990 h 130810"/>
                <a:gd name="connsiteX7" fmla="*/ 46990 w 87629"/>
                <a:gd name="connsiteY7" fmla="*/ 93980 h 130810"/>
                <a:gd name="connsiteX8" fmla="*/ 16510 w 87629"/>
                <a:gd name="connsiteY8" fmla="*/ 76200 h 130810"/>
                <a:gd name="connsiteX9" fmla="*/ 16510 w 87629"/>
                <a:gd name="connsiteY9" fmla="*/ 76200 h 130810"/>
                <a:gd name="connsiteX10" fmla="*/ 16510 w 87629"/>
                <a:gd name="connsiteY10" fmla="*/ 83820 h 130810"/>
                <a:gd name="connsiteX11" fmla="*/ 16510 w 87629"/>
                <a:gd name="connsiteY11" fmla="*/ 130810 h 130810"/>
                <a:gd name="connsiteX12" fmla="*/ 0 w 87629"/>
                <a:gd name="connsiteY12" fmla="*/ 130810 h 130810"/>
                <a:gd name="connsiteX13" fmla="*/ 0 w 87629"/>
                <a:gd name="connsiteY13" fmla="*/ 2540 h 130810"/>
                <a:gd name="connsiteX14" fmla="*/ 72390 w 87629"/>
                <a:gd name="connsiteY14" fmla="*/ 46990 h 130810"/>
                <a:gd name="connsiteX15" fmla="*/ 44450 w 87629"/>
                <a:gd name="connsiteY15" fmla="*/ 15240 h 130810"/>
                <a:gd name="connsiteX16" fmla="*/ 16510 w 87629"/>
                <a:gd name="connsiteY16" fmla="*/ 46990 h 130810"/>
                <a:gd name="connsiteX17" fmla="*/ 44450 w 87629"/>
                <a:gd name="connsiteY17" fmla="*/ 78740 h 130810"/>
                <a:gd name="connsiteX18" fmla="*/ 72390 w 87629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4D4F20B9-A7B1-F2F3-7119-33B033701D3F}"/>
                </a:ext>
              </a:extLst>
            </p:cNvPr>
            <p:cNvSpPr/>
            <p:nvPr/>
          </p:nvSpPr>
          <p:spPr>
            <a:xfrm>
              <a:off x="5157470" y="4164329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5240 h 93979"/>
                <a:gd name="connsiteX11" fmla="*/ 17780 w 83820"/>
                <a:gd name="connsiteY11" fmla="*/ 39370 h 93979"/>
                <a:gd name="connsiteX12" fmla="*/ 67310 w 83820"/>
                <a:gd name="connsiteY12" fmla="*/ 39370 h 93979"/>
                <a:gd name="connsiteX13" fmla="*/ 43180 w 83820"/>
                <a:gd name="connsiteY13" fmla="*/ 1524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5240"/>
                  </a:moveTo>
                  <a:cubicBezTo>
                    <a:pt x="27940" y="15240"/>
                    <a:pt x="19050" y="26670"/>
                    <a:pt x="17780" y="39370"/>
                  </a:cubicBezTo>
                  <a:lnTo>
                    <a:pt x="67310" y="39370"/>
                  </a:lnTo>
                  <a:cubicBezTo>
                    <a:pt x="67310" y="26670"/>
                    <a:pt x="59690" y="15240"/>
                    <a:pt x="43180" y="152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C928DD9F-9CAF-BB1A-BF7C-EEBC1971835F}"/>
                </a:ext>
              </a:extLst>
            </p:cNvPr>
            <p:cNvSpPr/>
            <p:nvPr/>
          </p:nvSpPr>
          <p:spPr>
            <a:xfrm>
              <a:off x="5260340" y="4164329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40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1F3F3FDC-E250-21A9-1606-FC344325DEE8}"/>
                </a:ext>
              </a:extLst>
            </p:cNvPr>
            <p:cNvSpPr/>
            <p:nvPr/>
          </p:nvSpPr>
          <p:spPr>
            <a:xfrm>
              <a:off x="5375909" y="4164329"/>
              <a:ext cx="87630" cy="130810"/>
            </a:xfrm>
            <a:custGeom>
              <a:avLst/>
              <a:gdLst>
                <a:gd name="connsiteX0" fmla="*/ 0 w 87630"/>
                <a:gd name="connsiteY0" fmla="*/ 2540 h 130810"/>
                <a:gd name="connsiteX1" fmla="*/ 15240 w 87630"/>
                <a:gd name="connsiteY1" fmla="*/ 2540 h 130810"/>
                <a:gd name="connsiteX2" fmla="*/ 15240 w 87630"/>
                <a:gd name="connsiteY2" fmla="*/ 11430 h 130810"/>
                <a:gd name="connsiteX3" fmla="*/ 15240 w 87630"/>
                <a:gd name="connsiteY3" fmla="*/ 17780 h 130810"/>
                <a:gd name="connsiteX4" fmla="*/ 15240 w 87630"/>
                <a:gd name="connsiteY4" fmla="*/ 17780 h 130810"/>
                <a:gd name="connsiteX5" fmla="*/ 46990 w 87630"/>
                <a:gd name="connsiteY5" fmla="*/ 0 h 130810"/>
                <a:gd name="connsiteX6" fmla="*/ 87630 w 87630"/>
                <a:gd name="connsiteY6" fmla="*/ 46990 h 130810"/>
                <a:gd name="connsiteX7" fmla="*/ 46990 w 87630"/>
                <a:gd name="connsiteY7" fmla="*/ 93980 h 130810"/>
                <a:gd name="connsiteX8" fmla="*/ 16510 w 87630"/>
                <a:gd name="connsiteY8" fmla="*/ 76200 h 130810"/>
                <a:gd name="connsiteX9" fmla="*/ 16510 w 87630"/>
                <a:gd name="connsiteY9" fmla="*/ 76200 h 130810"/>
                <a:gd name="connsiteX10" fmla="*/ 16510 w 87630"/>
                <a:gd name="connsiteY10" fmla="*/ 83820 h 130810"/>
                <a:gd name="connsiteX11" fmla="*/ 16510 w 87630"/>
                <a:gd name="connsiteY11" fmla="*/ 130810 h 130810"/>
                <a:gd name="connsiteX12" fmla="*/ 0 w 87630"/>
                <a:gd name="connsiteY12" fmla="*/ 130810 h 130810"/>
                <a:gd name="connsiteX13" fmla="*/ 0 w 87630"/>
                <a:gd name="connsiteY13" fmla="*/ 2540 h 130810"/>
                <a:gd name="connsiteX14" fmla="*/ 72390 w 87630"/>
                <a:gd name="connsiteY14" fmla="*/ 46990 h 130810"/>
                <a:gd name="connsiteX15" fmla="*/ 44450 w 87630"/>
                <a:gd name="connsiteY15" fmla="*/ 15240 h 130810"/>
                <a:gd name="connsiteX16" fmla="*/ 16510 w 87630"/>
                <a:gd name="connsiteY16" fmla="*/ 46990 h 130810"/>
                <a:gd name="connsiteX17" fmla="*/ 44450 w 87630"/>
                <a:gd name="connsiteY17" fmla="*/ 78740 h 130810"/>
                <a:gd name="connsiteX18" fmla="*/ 72390 w 87630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01918D45-08E4-F843-2E55-C17DA4929C7C}"/>
                </a:ext>
              </a:extLst>
            </p:cNvPr>
            <p:cNvSpPr/>
            <p:nvPr/>
          </p:nvSpPr>
          <p:spPr>
            <a:xfrm>
              <a:off x="5487670" y="4128770"/>
              <a:ext cx="34289" cy="130809"/>
            </a:xfrm>
            <a:custGeom>
              <a:avLst/>
              <a:gdLst>
                <a:gd name="connsiteX0" fmla="*/ 0 w 34289"/>
                <a:gd name="connsiteY0" fmla="*/ 0 h 130809"/>
                <a:gd name="connsiteX1" fmla="*/ 16510 w 34289"/>
                <a:gd name="connsiteY1" fmla="*/ 0 h 130809"/>
                <a:gd name="connsiteX2" fmla="*/ 16510 w 34289"/>
                <a:gd name="connsiteY2" fmla="*/ 101600 h 130809"/>
                <a:gd name="connsiteX3" fmla="*/ 26670 w 34289"/>
                <a:gd name="connsiteY3" fmla="*/ 115570 h 130809"/>
                <a:gd name="connsiteX4" fmla="*/ 34290 w 34289"/>
                <a:gd name="connsiteY4" fmla="*/ 115570 h 130809"/>
                <a:gd name="connsiteX5" fmla="*/ 34290 w 34289"/>
                <a:gd name="connsiteY5" fmla="*/ 129540 h 130809"/>
                <a:gd name="connsiteX6" fmla="*/ 22860 w 34289"/>
                <a:gd name="connsiteY6" fmla="*/ 130810 h 130809"/>
                <a:gd name="connsiteX7" fmla="*/ 0 w 34289"/>
                <a:gd name="connsiteY7" fmla="*/ 105410 h 130809"/>
                <a:gd name="connsiteX8" fmla="*/ 0 w 34289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E3713511-05E7-E670-8466-6CEE7BC35417}"/>
                </a:ext>
              </a:extLst>
            </p:cNvPr>
            <p:cNvSpPr/>
            <p:nvPr/>
          </p:nvSpPr>
          <p:spPr>
            <a:xfrm>
              <a:off x="5535929" y="4164329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5240 h 93979"/>
                <a:gd name="connsiteX11" fmla="*/ 17780 w 83820"/>
                <a:gd name="connsiteY11" fmla="*/ 39370 h 93979"/>
                <a:gd name="connsiteX12" fmla="*/ 67310 w 83820"/>
                <a:gd name="connsiteY12" fmla="*/ 39370 h 93979"/>
                <a:gd name="connsiteX13" fmla="*/ 43180 w 83820"/>
                <a:gd name="connsiteY13" fmla="*/ 1524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5240"/>
                  </a:moveTo>
                  <a:cubicBezTo>
                    <a:pt x="27940" y="15240"/>
                    <a:pt x="19050" y="26670"/>
                    <a:pt x="17780" y="39370"/>
                  </a:cubicBezTo>
                  <a:lnTo>
                    <a:pt x="67310" y="39370"/>
                  </a:lnTo>
                  <a:cubicBezTo>
                    <a:pt x="67310" y="26670"/>
                    <a:pt x="59690" y="15240"/>
                    <a:pt x="43180" y="152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6" name="Freeform 895">
              <a:extLst>
                <a:ext uri="{FF2B5EF4-FFF2-40B4-BE49-F238E27FC236}">
                  <a16:creationId xmlns:a16="http://schemas.microsoft.com/office/drawing/2014/main" id="{87DD397A-B43F-16EE-9847-325398635E17}"/>
                </a:ext>
              </a:extLst>
            </p:cNvPr>
            <p:cNvSpPr/>
            <p:nvPr/>
          </p:nvSpPr>
          <p:spPr>
            <a:xfrm>
              <a:off x="5777229" y="4164329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2700" y="0"/>
                    <a:pt x="31750" y="0"/>
                  </a:cubicBezTo>
                  <a:cubicBezTo>
                    <a:pt x="5080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7" name="Freeform 896">
              <a:extLst>
                <a:ext uri="{FF2B5EF4-FFF2-40B4-BE49-F238E27FC236}">
                  <a16:creationId xmlns:a16="http://schemas.microsoft.com/office/drawing/2014/main" id="{3D5358D8-DF97-7EF8-79DC-06F844B7173D}"/>
                </a:ext>
              </a:extLst>
            </p:cNvPr>
            <p:cNvSpPr/>
            <p:nvPr/>
          </p:nvSpPr>
          <p:spPr>
            <a:xfrm>
              <a:off x="5854700" y="4164329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5240 h 93979"/>
                <a:gd name="connsiteX11" fmla="*/ 17780 w 83820"/>
                <a:gd name="connsiteY11" fmla="*/ 39370 h 93979"/>
                <a:gd name="connsiteX12" fmla="*/ 67310 w 83820"/>
                <a:gd name="connsiteY12" fmla="*/ 39370 h 93979"/>
                <a:gd name="connsiteX13" fmla="*/ 43180 w 83820"/>
                <a:gd name="connsiteY13" fmla="*/ 1524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5240"/>
                  </a:moveTo>
                  <a:cubicBezTo>
                    <a:pt x="27940" y="15240"/>
                    <a:pt x="19050" y="26670"/>
                    <a:pt x="17780" y="39370"/>
                  </a:cubicBezTo>
                  <a:lnTo>
                    <a:pt x="67310" y="39370"/>
                  </a:lnTo>
                  <a:cubicBezTo>
                    <a:pt x="67310" y="26670"/>
                    <a:pt x="59690" y="15240"/>
                    <a:pt x="43180" y="152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AEF3AD76-4AA8-807C-828E-6724126FC9BF}"/>
                </a:ext>
              </a:extLst>
            </p:cNvPr>
            <p:cNvSpPr/>
            <p:nvPr/>
          </p:nvSpPr>
          <p:spPr>
            <a:xfrm>
              <a:off x="5961379" y="416432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9" name="Freeform 898">
              <a:extLst>
                <a:ext uri="{FF2B5EF4-FFF2-40B4-BE49-F238E27FC236}">
                  <a16:creationId xmlns:a16="http://schemas.microsoft.com/office/drawing/2014/main" id="{EF8C95F6-DA11-685D-CDF5-060682D059AE}"/>
                </a:ext>
              </a:extLst>
            </p:cNvPr>
            <p:cNvSpPr/>
            <p:nvPr/>
          </p:nvSpPr>
          <p:spPr>
            <a:xfrm>
              <a:off x="6018529" y="4166870"/>
              <a:ext cx="88900" cy="91439"/>
            </a:xfrm>
            <a:custGeom>
              <a:avLst/>
              <a:gdLst>
                <a:gd name="connsiteX0" fmla="*/ 87630 w 88900"/>
                <a:gd name="connsiteY0" fmla="*/ 0 h 91439"/>
                <a:gd name="connsiteX1" fmla="*/ 48260 w 88900"/>
                <a:gd name="connsiteY1" fmla="*/ 91440 h 91439"/>
                <a:gd name="connsiteX2" fmla="*/ 39370 w 88900"/>
                <a:gd name="connsiteY2" fmla="*/ 91440 h 91439"/>
                <a:gd name="connsiteX3" fmla="*/ 0 w 88900"/>
                <a:gd name="connsiteY3" fmla="*/ 0 h 91439"/>
                <a:gd name="connsiteX4" fmla="*/ 17780 w 88900"/>
                <a:gd name="connsiteY4" fmla="*/ 0 h 91439"/>
                <a:gd name="connsiteX5" fmla="*/ 44450 w 88900"/>
                <a:gd name="connsiteY5" fmla="*/ 64770 h 91439"/>
                <a:gd name="connsiteX6" fmla="*/ 71120 w 88900"/>
                <a:gd name="connsiteY6" fmla="*/ 0 h 91439"/>
                <a:gd name="connsiteX7" fmla="*/ 88900 w 88900"/>
                <a:gd name="connsiteY7" fmla="*/ 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900" h="91439">
                  <a:moveTo>
                    <a:pt x="87630" y="0"/>
                  </a:moveTo>
                  <a:lnTo>
                    <a:pt x="48260" y="91440"/>
                  </a:lnTo>
                  <a:lnTo>
                    <a:pt x="39370" y="91440"/>
                  </a:lnTo>
                  <a:lnTo>
                    <a:pt x="0" y="0"/>
                  </a:lnTo>
                  <a:lnTo>
                    <a:pt x="17780" y="0"/>
                  </a:lnTo>
                  <a:cubicBezTo>
                    <a:pt x="26670" y="21590"/>
                    <a:pt x="36830" y="44450"/>
                    <a:pt x="44450" y="64770"/>
                  </a:cubicBezTo>
                  <a:cubicBezTo>
                    <a:pt x="52070" y="44450"/>
                    <a:pt x="62230" y="21590"/>
                    <a:pt x="71120" y="0"/>
                  </a:cubicBezTo>
                  <a:lnTo>
                    <a:pt x="889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0" name="Freeform 899">
              <a:extLst>
                <a:ext uri="{FF2B5EF4-FFF2-40B4-BE49-F238E27FC236}">
                  <a16:creationId xmlns:a16="http://schemas.microsoft.com/office/drawing/2014/main" id="{175E1F73-8044-4DFD-8CD3-A89496A66311}"/>
                </a:ext>
              </a:extLst>
            </p:cNvPr>
            <p:cNvSpPr/>
            <p:nvPr/>
          </p:nvSpPr>
          <p:spPr>
            <a:xfrm>
              <a:off x="6115050" y="4164329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5240 h 93979"/>
                <a:gd name="connsiteX11" fmla="*/ 17780 w 83820"/>
                <a:gd name="connsiteY11" fmla="*/ 39370 h 93979"/>
                <a:gd name="connsiteX12" fmla="*/ 67310 w 83820"/>
                <a:gd name="connsiteY12" fmla="*/ 39370 h 93979"/>
                <a:gd name="connsiteX13" fmla="*/ 43180 w 83820"/>
                <a:gd name="connsiteY13" fmla="*/ 1524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5240"/>
                  </a:moveTo>
                  <a:cubicBezTo>
                    <a:pt x="27940" y="15240"/>
                    <a:pt x="19050" y="26670"/>
                    <a:pt x="17780" y="39370"/>
                  </a:cubicBezTo>
                  <a:lnTo>
                    <a:pt x="67310" y="39370"/>
                  </a:lnTo>
                  <a:cubicBezTo>
                    <a:pt x="67310" y="26670"/>
                    <a:pt x="59690" y="15240"/>
                    <a:pt x="43180" y="152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1" name="Freeform 900">
              <a:extLst>
                <a:ext uri="{FF2B5EF4-FFF2-40B4-BE49-F238E27FC236}">
                  <a16:creationId xmlns:a16="http://schemas.microsoft.com/office/drawing/2014/main" id="{0645A33A-BDCA-BB64-137E-57F4CFFBA6DC}"/>
                </a:ext>
              </a:extLst>
            </p:cNvPr>
            <p:cNvSpPr/>
            <p:nvPr/>
          </p:nvSpPr>
          <p:spPr>
            <a:xfrm>
              <a:off x="6216650" y="4127500"/>
              <a:ext cx="87629" cy="130809"/>
            </a:xfrm>
            <a:custGeom>
              <a:avLst/>
              <a:gdLst>
                <a:gd name="connsiteX0" fmla="*/ 87630 w 87629"/>
                <a:gd name="connsiteY0" fmla="*/ 128270 h 130809"/>
                <a:gd name="connsiteX1" fmla="*/ 72390 w 87629"/>
                <a:gd name="connsiteY1" fmla="*/ 128270 h 130809"/>
                <a:gd name="connsiteX2" fmla="*/ 72390 w 87629"/>
                <a:gd name="connsiteY2" fmla="*/ 118110 h 130809"/>
                <a:gd name="connsiteX3" fmla="*/ 72390 w 87629"/>
                <a:gd name="connsiteY3" fmla="*/ 111760 h 130809"/>
                <a:gd name="connsiteX4" fmla="*/ 72390 w 87629"/>
                <a:gd name="connsiteY4" fmla="*/ 111760 h 130809"/>
                <a:gd name="connsiteX5" fmla="*/ 40640 w 87629"/>
                <a:gd name="connsiteY5" fmla="*/ 130810 h 130809"/>
                <a:gd name="connsiteX6" fmla="*/ 0 w 87629"/>
                <a:gd name="connsiteY6" fmla="*/ 83820 h 130809"/>
                <a:gd name="connsiteX7" fmla="*/ 40640 w 87629"/>
                <a:gd name="connsiteY7" fmla="*/ 36830 h 130809"/>
                <a:gd name="connsiteX8" fmla="*/ 71120 w 87629"/>
                <a:gd name="connsiteY8" fmla="*/ 53340 h 130809"/>
                <a:gd name="connsiteX9" fmla="*/ 71120 w 87629"/>
                <a:gd name="connsiteY9" fmla="*/ 53340 h 130809"/>
                <a:gd name="connsiteX10" fmla="*/ 71120 w 87629"/>
                <a:gd name="connsiteY10" fmla="*/ 45720 h 130809"/>
                <a:gd name="connsiteX11" fmla="*/ 71120 w 87629"/>
                <a:gd name="connsiteY11" fmla="*/ 0 h 130809"/>
                <a:gd name="connsiteX12" fmla="*/ 87630 w 87629"/>
                <a:gd name="connsiteY12" fmla="*/ 0 h 130809"/>
                <a:gd name="connsiteX13" fmla="*/ 87630 w 87629"/>
                <a:gd name="connsiteY13" fmla="*/ 128270 h 130809"/>
                <a:gd name="connsiteX14" fmla="*/ 15240 w 87629"/>
                <a:gd name="connsiteY14" fmla="*/ 83820 h 130809"/>
                <a:gd name="connsiteX15" fmla="*/ 43180 w 87629"/>
                <a:gd name="connsiteY15" fmla="*/ 115570 h 130809"/>
                <a:gd name="connsiteX16" fmla="*/ 71120 w 87629"/>
                <a:gd name="connsiteY16" fmla="*/ 83820 h 130809"/>
                <a:gd name="connsiteX17" fmla="*/ 43180 w 87629"/>
                <a:gd name="connsiteY17" fmla="*/ 52070 h 130809"/>
                <a:gd name="connsiteX18" fmla="*/ 1524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2" name="Freeform 901">
              <a:extLst>
                <a:ext uri="{FF2B5EF4-FFF2-40B4-BE49-F238E27FC236}">
                  <a16:creationId xmlns:a16="http://schemas.microsoft.com/office/drawing/2014/main" id="{5F55738B-1F1F-F44D-12CA-C07779E8181D}"/>
                </a:ext>
              </a:extLst>
            </p:cNvPr>
            <p:cNvSpPr/>
            <p:nvPr/>
          </p:nvSpPr>
          <p:spPr>
            <a:xfrm>
              <a:off x="6461759" y="4166870"/>
              <a:ext cx="137159" cy="91439"/>
            </a:xfrm>
            <a:custGeom>
              <a:avLst/>
              <a:gdLst>
                <a:gd name="connsiteX0" fmla="*/ 95250 w 137159"/>
                <a:gd name="connsiteY0" fmla="*/ 64770 h 91439"/>
                <a:gd name="connsiteX1" fmla="*/ 119380 w 137159"/>
                <a:gd name="connsiteY1" fmla="*/ 0 h 91439"/>
                <a:gd name="connsiteX2" fmla="*/ 137160 w 137159"/>
                <a:gd name="connsiteY2" fmla="*/ 0 h 91439"/>
                <a:gd name="connsiteX3" fmla="*/ 100330 w 137159"/>
                <a:gd name="connsiteY3" fmla="*/ 91440 h 91439"/>
                <a:gd name="connsiteX4" fmla="*/ 91440 w 137159"/>
                <a:gd name="connsiteY4" fmla="*/ 91440 h 91439"/>
                <a:gd name="connsiteX5" fmla="*/ 68580 w 137159"/>
                <a:gd name="connsiteY5" fmla="*/ 30480 h 91439"/>
                <a:gd name="connsiteX6" fmla="*/ 45720 w 137159"/>
                <a:gd name="connsiteY6" fmla="*/ 91440 h 91439"/>
                <a:gd name="connsiteX7" fmla="*/ 36830 w 137159"/>
                <a:gd name="connsiteY7" fmla="*/ 91440 h 91439"/>
                <a:gd name="connsiteX8" fmla="*/ 0 w 137159"/>
                <a:gd name="connsiteY8" fmla="*/ 0 h 91439"/>
                <a:gd name="connsiteX9" fmla="*/ 17780 w 137159"/>
                <a:gd name="connsiteY9" fmla="*/ 0 h 91439"/>
                <a:gd name="connsiteX10" fmla="*/ 41910 w 137159"/>
                <a:gd name="connsiteY10" fmla="*/ 64770 h 91439"/>
                <a:gd name="connsiteX11" fmla="*/ 64770 w 137159"/>
                <a:gd name="connsiteY11" fmla="*/ 1270 h 91439"/>
                <a:gd name="connsiteX12" fmla="*/ 73660 w 137159"/>
                <a:gd name="connsiteY12" fmla="*/ 1270 h 91439"/>
                <a:gd name="connsiteX13" fmla="*/ 96520 w 137159"/>
                <a:gd name="connsiteY13" fmla="*/ 647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59" h="91439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3" name="Freeform 902">
              <a:extLst>
                <a:ext uri="{FF2B5EF4-FFF2-40B4-BE49-F238E27FC236}">
                  <a16:creationId xmlns:a16="http://schemas.microsoft.com/office/drawing/2014/main" id="{55131CF1-4F4C-543E-4BB6-58970AD16466}"/>
                </a:ext>
              </a:extLst>
            </p:cNvPr>
            <p:cNvSpPr/>
            <p:nvPr/>
          </p:nvSpPr>
          <p:spPr>
            <a:xfrm>
              <a:off x="6614159" y="4128770"/>
              <a:ext cx="80009" cy="128270"/>
            </a:xfrm>
            <a:custGeom>
              <a:avLst/>
              <a:gdLst>
                <a:gd name="connsiteX0" fmla="*/ 0 w 80009"/>
                <a:gd name="connsiteY0" fmla="*/ 0 h 128270"/>
                <a:gd name="connsiteX1" fmla="*/ 16510 w 80009"/>
                <a:gd name="connsiteY1" fmla="*/ 0 h 128270"/>
                <a:gd name="connsiteX2" fmla="*/ 16510 w 80009"/>
                <a:gd name="connsiteY2" fmla="*/ 49530 h 128270"/>
                <a:gd name="connsiteX3" fmla="*/ 16510 w 80009"/>
                <a:gd name="connsiteY3" fmla="*/ 58420 h 128270"/>
                <a:gd name="connsiteX4" fmla="*/ 16510 w 80009"/>
                <a:gd name="connsiteY4" fmla="*/ 58420 h 128270"/>
                <a:gd name="connsiteX5" fmla="*/ 49530 w 80009"/>
                <a:gd name="connsiteY5" fmla="*/ 36830 h 128270"/>
                <a:gd name="connsiteX6" fmla="*/ 80010 w 80009"/>
                <a:gd name="connsiteY6" fmla="*/ 72390 h 128270"/>
                <a:gd name="connsiteX7" fmla="*/ 80010 w 80009"/>
                <a:gd name="connsiteY7" fmla="*/ 128270 h 128270"/>
                <a:gd name="connsiteX8" fmla="*/ 63500 w 80009"/>
                <a:gd name="connsiteY8" fmla="*/ 128270 h 128270"/>
                <a:gd name="connsiteX9" fmla="*/ 63500 w 80009"/>
                <a:gd name="connsiteY9" fmla="*/ 76200 h 128270"/>
                <a:gd name="connsiteX10" fmla="*/ 46990 w 80009"/>
                <a:gd name="connsiteY10" fmla="*/ 53340 h 128270"/>
                <a:gd name="connsiteX11" fmla="*/ 16510 w 80009"/>
                <a:gd name="connsiteY11" fmla="*/ 85090 h 128270"/>
                <a:gd name="connsiteX12" fmla="*/ 16510 w 80009"/>
                <a:gd name="connsiteY12" fmla="*/ 128270 h 128270"/>
                <a:gd name="connsiteX13" fmla="*/ 0 w 80009"/>
                <a:gd name="connsiteY13" fmla="*/ 128270 h 128270"/>
                <a:gd name="connsiteX14" fmla="*/ 0 w 80009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4" name="Freeform 903">
              <a:extLst>
                <a:ext uri="{FF2B5EF4-FFF2-40B4-BE49-F238E27FC236}">
                  <a16:creationId xmlns:a16="http://schemas.microsoft.com/office/drawing/2014/main" id="{32E44020-B15E-A9D4-B456-DF4E1DB4766A}"/>
                </a:ext>
              </a:extLst>
            </p:cNvPr>
            <p:cNvSpPr/>
            <p:nvPr/>
          </p:nvSpPr>
          <p:spPr>
            <a:xfrm>
              <a:off x="6722109" y="4131309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9050 w 20320"/>
                <a:gd name="connsiteY5" fmla="*/ 35560 h 124460"/>
                <a:gd name="connsiteX6" fmla="*/ 19050 w 20320"/>
                <a:gd name="connsiteY6" fmla="*/ 124460 h 124460"/>
                <a:gd name="connsiteX7" fmla="*/ 2540 w 20320"/>
                <a:gd name="connsiteY7" fmla="*/ 124460 h 124460"/>
                <a:gd name="connsiteX8" fmla="*/ 2540 w 20320"/>
                <a:gd name="connsiteY8" fmla="*/ 35560 h 124460"/>
                <a:gd name="connsiteX9" fmla="*/ 1905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5673D124-1CDA-CDED-6F97-55FD2947419C}"/>
                </a:ext>
              </a:extLst>
            </p:cNvPr>
            <p:cNvSpPr/>
            <p:nvPr/>
          </p:nvSpPr>
          <p:spPr>
            <a:xfrm>
              <a:off x="6772909" y="4128770"/>
              <a:ext cx="34290" cy="130809"/>
            </a:xfrm>
            <a:custGeom>
              <a:avLst/>
              <a:gdLst>
                <a:gd name="connsiteX0" fmla="*/ 0 w 34290"/>
                <a:gd name="connsiteY0" fmla="*/ 0 h 130809"/>
                <a:gd name="connsiteX1" fmla="*/ 16510 w 34290"/>
                <a:gd name="connsiteY1" fmla="*/ 0 h 130809"/>
                <a:gd name="connsiteX2" fmla="*/ 16510 w 34290"/>
                <a:gd name="connsiteY2" fmla="*/ 101600 h 130809"/>
                <a:gd name="connsiteX3" fmla="*/ 26670 w 34290"/>
                <a:gd name="connsiteY3" fmla="*/ 115570 h 130809"/>
                <a:gd name="connsiteX4" fmla="*/ 34290 w 34290"/>
                <a:gd name="connsiteY4" fmla="*/ 115570 h 130809"/>
                <a:gd name="connsiteX5" fmla="*/ 34290 w 34290"/>
                <a:gd name="connsiteY5" fmla="*/ 129540 h 130809"/>
                <a:gd name="connsiteX6" fmla="*/ 22860 w 34290"/>
                <a:gd name="connsiteY6" fmla="*/ 130810 h 130809"/>
                <a:gd name="connsiteX7" fmla="*/ 0 w 34290"/>
                <a:gd name="connsiteY7" fmla="*/ 105410 h 130809"/>
                <a:gd name="connsiteX8" fmla="*/ 0 w 34290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6" name="Freeform 905">
              <a:extLst>
                <a:ext uri="{FF2B5EF4-FFF2-40B4-BE49-F238E27FC236}">
                  <a16:creationId xmlns:a16="http://schemas.microsoft.com/office/drawing/2014/main" id="{ADB85E7D-E67D-E8B1-2D33-C2CA44221266}"/>
                </a:ext>
              </a:extLst>
            </p:cNvPr>
            <p:cNvSpPr/>
            <p:nvPr/>
          </p:nvSpPr>
          <p:spPr>
            <a:xfrm>
              <a:off x="6821169" y="4164329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1 w 83820"/>
                <a:gd name="connsiteY3" fmla="*/ 80010 h 93979"/>
                <a:gd name="connsiteX4" fmla="*/ 80011 w 83820"/>
                <a:gd name="connsiteY4" fmla="*/ 71120 h 93979"/>
                <a:gd name="connsiteX5" fmla="*/ 80011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5240 h 93979"/>
                <a:gd name="connsiteX11" fmla="*/ 17780 w 83820"/>
                <a:gd name="connsiteY11" fmla="*/ 39370 h 93979"/>
                <a:gd name="connsiteX12" fmla="*/ 67311 w 83820"/>
                <a:gd name="connsiteY12" fmla="*/ 39370 h 93979"/>
                <a:gd name="connsiteX13" fmla="*/ 43180 w 83820"/>
                <a:gd name="connsiteY13" fmla="*/ 1524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1" y="80010"/>
                  </a:cubicBezTo>
                  <a:cubicBezTo>
                    <a:pt x="66040" y="80010"/>
                    <a:pt x="72390" y="76200"/>
                    <a:pt x="80011" y="71120"/>
                  </a:cubicBezTo>
                  <a:lnTo>
                    <a:pt x="80011" y="86360"/>
                  </a:lnTo>
                  <a:cubicBezTo>
                    <a:pt x="73661" y="90170"/>
                    <a:pt x="60961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1" y="0"/>
                    <a:pt x="83820" y="19050"/>
                    <a:pt x="83820" y="41910"/>
                  </a:cubicBezTo>
                  <a:close/>
                  <a:moveTo>
                    <a:pt x="43180" y="15240"/>
                  </a:moveTo>
                  <a:cubicBezTo>
                    <a:pt x="27940" y="15240"/>
                    <a:pt x="19050" y="26670"/>
                    <a:pt x="17780" y="39370"/>
                  </a:cubicBezTo>
                  <a:lnTo>
                    <a:pt x="67311" y="39370"/>
                  </a:lnTo>
                  <a:cubicBezTo>
                    <a:pt x="67311" y="26670"/>
                    <a:pt x="59690" y="15240"/>
                    <a:pt x="43180" y="152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7" name="Freeform 906">
              <a:extLst>
                <a:ext uri="{FF2B5EF4-FFF2-40B4-BE49-F238E27FC236}">
                  <a16:creationId xmlns:a16="http://schemas.microsoft.com/office/drawing/2014/main" id="{65B992F0-155B-D6B2-1306-031BC39ACD15}"/>
                </a:ext>
              </a:extLst>
            </p:cNvPr>
            <p:cNvSpPr/>
            <p:nvPr/>
          </p:nvSpPr>
          <p:spPr>
            <a:xfrm>
              <a:off x="7070090" y="4164329"/>
              <a:ext cx="137159" cy="91440"/>
            </a:xfrm>
            <a:custGeom>
              <a:avLst/>
              <a:gdLst>
                <a:gd name="connsiteX0" fmla="*/ 15240 w 137159"/>
                <a:gd name="connsiteY0" fmla="*/ 2540 h 91440"/>
                <a:gd name="connsiteX1" fmla="*/ 15240 w 137159"/>
                <a:gd name="connsiteY1" fmla="*/ 15240 h 91440"/>
                <a:gd name="connsiteX2" fmla="*/ 15240 w 137159"/>
                <a:gd name="connsiteY2" fmla="*/ 21590 h 91440"/>
                <a:gd name="connsiteX3" fmla="*/ 15240 w 137159"/>
                <a:gd name="connsiteY3" fmla="*/ 21590 h 91440"/>
                <a:gd name="connsiteX4" fmla="*/ 48260 w 137159"/>
                <a:gd name="connsiteY4" fmla="*/ 0 h 91440"/>
                <a:gd name="connsiteX5" fmla="*/ 74930 w 137159"/>
                <a:gd name="connsiteY5" fmla="*/ 20320 h 91440"/>
                <a:gd name="connsiteX6" fmla="*/ 74930 w 137159"/>
                <a:gd name="connsiteY6" fmla="*/ 20320 h 91440"/>
                <a:gd name="connsiteX7" fmla="*/ 105410 w 137159"/>
                <a:gd name="connsiteY7" fmla="*/ 0 h 91440"/>
                <a:gd name="connsiteX8" fmla="*/ 137160 w 137159"/>
                <a:gd name="connsiteY8" fmla="*/ 35560 h 91440"/>
                <a:gd name="connsiteX9" fmla="*/ 137160 w 137159"/>
                <a:gd name="connsiteY9" fmla="*/ 91440 h 91440"/>
                <a:gd name="connsiteX10" fmla="*/ 120650 w 137159"/>
                <a:gd name="connsiteY10" fmla="*/ 91440 h 91440"/>
                <a:gd name="connsiteX11" fmla="*/ 120650 w 137159"/>
                <a:gd name="connsiteY11" fmla="*/ 39370 h 91440"/>
                <a:gd name="connsiteX12" fmla="*/ 104140 w 137159"/>
                <a:gd name="connsiteY12" fmla="*/ 16510 h 91440"/>
                <a:gd name="connsiteX13" fmla="*/ 77470 w 137159"/>
                <a:gd name="connsiteY13" fmla="*/ 50800 h 91440"/>
                <a:gd name="connsiteX14" fmla="*/ 77470 w 137159"/>
                <a:gd name="connsiteY14" fmla="*/ 91440 h 91440"/>
                <a:gd name="connsiteX15" fmla="*/ 60960 w 137159"/>
                <a:gd name="connsiteY15" fmla="*/ 91440 h 91440"/>
                <a:gd name="connsiteX16" fmla="*/ 60960 w 137159"/>
                <a:gd name="connsiteY16" fmla="*/ 38100 h 91440"/>
                <a:gd name="connsiteX17" fmla="*/ 44450 w 137159"/>
                <a:gd name="connsiteY17" fmla="*/ 15240 h 91440"/>
                <a:gd name="connsiteX18" fmla="*/ 16510 w 137159"/>
                <a:gd name="connsiteY18" fmla="*/ 49530 h 91440"/>
                <a:gd name="connsiteX19" fmla="*/ 16510 w 137159"/>
                <a:gd name="connsiteY19" fmla="*/ 90170 h 91440"/>
                <a:gd name="connsiteX20" fmla="*/ 0 w 137159"/>
                <a:gd name="connsiteY20" fmla="*/ 90170 h 91440"/>
                <a:gd name="connsiteX21" fmla="*/ 0 w 137159"/>
                <a:gd name="connsiteY21" fmla="*/ 1270 h 91440"/>
                <a:gd name="connsiteX22" fmla="*/ 15240 w 137159"/>
                <a:gd name="connsiteY22" fmla="*/ 12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5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8" name="Freeform 907">
              <a:extLst>
                <a:ext uri="{FF2B5EF4-FFF2-40B4-BE49-F238E27FC236}">
                  <a16:creationId xmlns:a16="http://schemas.microsoft.com/office/drawing/2014/main" id="{17FAAD69-D895-9021-787E-1AEE46BC9629}"/>
                </a:ext>
              </a:extLst>
            </p:cNvPr>
            <p:cNvSpPr/>
            <p:nvPr/>
          </p:nvSpPr>
          <p:spPr>
            <a:xfrm>
              <a:off x="7227569" y="416560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1 w 73660"/>
                <a:gd name="connsiteY2" fmla="*/ 34290 h 93979"/>
                <a:gd name="connsiteX3" fmla="*/ 73661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1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1 w 73660"/>
                <a:gd name="connsiteY16" fmla="*/ 66040 h 93979"/>
                <a:gd name="connsiteX17" fmla="*/ 30480 w 73660"/>
                <a:gd name="connsiteY17" fmla="*/ 80010 h 93979"/>
                <a:gd name="connsiteX18" fmla="*/ 57150 w 73660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1" y="3810"/>
                    <a:pt x="21590" y="0"/>
                    <a:pt x="36830" y="0"/>
                  </a:cubicBezTo>
                  <a:cubicBezTo>
                    <a:pt x="62230" y="0"/>
                    <a:pt x="73661" y="12700"/>
                    <a:pt x="73661" y="34290"/>
                  </a:cubicBezTo>
                  <a:lnTo>
                    <a:pt x="73661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1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1" y="54610"/>
                    <a:pt x="16511" y="66040"/>
                  </a:cubicBezTo>
                  <a:cubicBezTo>
                    <a:pt x="16511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9" name="Freeform 908">
              <a:extLst>
                <a:ext uri="{FF2B5EF4-FFF2-40B4-BE49-F238E27FC236}">
                  <a16:creationId xmlns:a16="http://schemas.microsoft.com/office/drawing/2014/main" id="{9BEE5A30-93EA-DDB0-7B42-EB8F8E8F3271}"/>
                </a:ext>
              </a:extLst>
            </p:cNvPr>
            <p:cNvSpPr/>
            <p:nvPr/>
          </p:nvSpPr>
          <p:spPr>
            <a:xfrm>
              <a:off x="7330440" y="4127500"/>
              <a:ext cx="78740" cy="128270"/>
            </a:xfrm>
            <a:custGeom>
              <a:avLst/>
              <a:gdLst>
                <a:gd name="connsiteX0" fmla="*/ 44450 w 78740"/>
                <a:gd name="connsiteY0" fmla="*/ 76200 h 128270"/>
                <a:gd name="connsiteX1" fmla="*/ 78740 w 78740"/>
                <a:gd name="connsiteY1" fmla="*/ 128270 h 128270"/>
                <a:gd name="connsiteX2" fmla="*/ 59690 w 78740"/>
                <a:gd name="connsiteY2" fmla="*/ 128270 h 128270"/>
                <a:gd name="connsiteX3" fmla="*/ 31750 w 78740"/>
                <a:gd name="connsiteY3" fmla="*/ 85090 h 128270"/>
                <a:gd name="connsiteX4" fmla="*/ 16510 w 78740"/>
                <a:gd name="connsiteY4" fmla="*/ 101600 h 128270"/>
                <a:gd name="connsiteX5" fmla="*/ 16510 w 78740"/>
                <a:gd name="connsiteY5" fmla="*/ 128270 h 128270"/>
                <a:gd name="connsiteX6" fmla="*/ 0 w 78740"/>
                <a:gd name="connsiteY6" fmla="*/ 128270 h 128270"/>
                <a:gd name="connsiteX7" fmla="*/ 0 w 78740"/>
                <a:gd name="connsiteY7" fmla="*/ 0 h 128270"/>
                <a:gd name="connsiteX8" fmla="*/ 16510 w 78740"/>
                <a:gd name="connsiteY8" fmla="*/ 0 h 128270"/>
                <a:gd name="connsiteX9" fmla="*/ 16510 w 78740"/>
                <a:gd name="connsiteY9" fmla="*/ 83820 h 128270"/>
                <a:gd name="connsiteX10" fmla="*/ 57150 w 78740"/>
                <a:gd name="connsiteY10" fmla="*/ 39370 h 128270"/>
                <a:gd name="connsiteX11" fmla="*/ 77470 w 78740"/>
                <a:gd name="connsiteY11" fmla="*/ 39370 h 128270"/>
                <a:gd name="connsiteX12" fmla="*/ 45720 w 78740"/>
                <a:gd name="connsiteY12" fmla="*/ 7620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740" h="128270">
                  <a:moveTo>
                    <a:pt x="44450" y="76200"/>
                  </a:moveTo>
                  <a:lnTo>
                    <a:pt x="78740" y="128270"/>
                  </a:lnTo>
                  <a:lnTo>
                    <a:pt x="59690" y="128270"/>
                  </a:lnTo>
                  <a:lnTo>
                    <a:pt x="31750" y="85090"/>
                  </a:lnTo>
                  <a:lnTo>
                    <a:pt x="16510" y="101600"/>
                  </a:ln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lnTo>
                    <a:pt x="16510" y="0"/>
                  </a:lnTo>
                  <a:lnTo>
                    <a:pt x="16510" y="83820"/>
                  </a:lnTo>
                  <a:lnTo>
                    <a:pt x="57150" y="39370"/>
                  </a:lnTo>
                  <a:lnTo>
                    <a:pt x="77470" y="39370"/>
                  </a:lnTo>
                  <a:lnTo>
                    <a:pt x="45720" y="762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0" name="Freeform 909">
              <a:extLst>
                <a:ext uri="{FF2B5EF4-FFF2-40B4-BE49-F238E27FC236}">
                  <a16:creationId xmlns:a16="http://schemas.microsoft.com/office/drawing/2014/main" id="{EB35F66B-DA20-E538-008C-5DBD982629C2}"/>
                </a:ext>
              </a:extLst>
            </p:cNvPr>
            <p:cNvSpPr/>
            <p:nvPr/>
          </p:nvSpPr>
          <p:spPr>
            <a:xfrm>
              <a:off x="7429500" y="4131309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7780 w 20319"/>
                <a:gd name="connsiteY5" fmla="*/ 35560 h 124460"/>
                <a:gd name="connsiteX6" fmla="*/ 17780 w 20319"/>
                <a:gd name="connsiteY6" fmla="*/ 124460 h 124460"/>
                <a:gd name="connsiteX7" fmla="*/ 1270 w 20319"/>
                <a:gd name="connsiteY7" fmla="*/ 124460 h 124460"/>
                <a:gd name="connsiteX8" fmla="*/ 1270 w 20319"/>
                <a:gd name="connsiteY8" fmla="*/ 35560 h 124460"/>
                <a:gd name="connsiteX9" fmla="*/ 1778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1" name="Freeform 910">
              <a:extLst>
                <a:ext uri="{FF2B5EF4-FFF2-40B4-BE49-F238E27FC236}">
                  <a16:creationId xmlns:a16="http://schemas.microsoft.com/office/drawing/2014/main" id="{E8B98218-0E9C-2DE3-D073-4D3CA9A3C5E4}"/>
                </a:ext>
              </a:extLst>
            </p:cNvPr>
            <p:cNvSpPr/>
            <p:nvPr/>
          </p:nvSpPr>
          <p:spPr>
            <a:xfrm>
              <a:off x="7480300" y="4164329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A524FC6B-5C64-4401-6980-95568AE1CE11}"/>
                </a:ext>
              </a:extLst>
            </p:cNvPr>
            <p:cNvSpPr/>
            <p:nvPr/>
          </p:nvSpPr>
          <p:spPr>
            <a:xfrm>
              <a:off x="7580630" y="4164329"/>
              <a:ext cx="83819" cy="130810"/>
            </a:xfrm>
            <a:custGeom>
              <a:avLst/>
              <a:gdLst>
                <a:gd name="connsiteX0" fmla="*/ 48260 w 83819"/>
                <a:gd name="connsiteY0" fmla="*/ 77470 h 130810"/>
                <a:gd name="connsiteX1" fmla="*/ 83820 w 83819"/>
                <a:gd name="connsiteY1" fmla="*/ 102870 h 130810"/>
                <a:gd name="connsiteX2" fmla="*/ 40639 w 83819"/>
                <a:gd name="connsiteY2" fmla="*/ 130810 h 130810"/>
                <a:gd name="connsiteX3" fmla="*/ 0 w 83819"/>
                <a:gd name="connsiteY3" fmla="*/ 106680 h 130810"/>
                <a:gd name="connsiteX4" fmla="*/ 24130 w 83819"/>
                <a:gd name="connsiteY4" fmla="*/ 85090 h 130810"/>
                <a:gd name="connsiteX5" fmla="*/ 10160 w 83819"/>
                <a:gd name="connsiteY5" fmla="*/ 73660 h 130810"/>
                <a:gd name="connsiteX6" fmla="*/ 22860 w 83819"/>
                <a:gd name="connsiteY6" fmla="*/ 60960 h 130810"/>
                <a:gd name="connsiteX7" fmla="*/ 1270 w 83819"/>
                <a:gd name="connsiteY7" fmla="*/ 31750 h 130810"/>
                <a:gd name="connsiteX8" fmla="*/ 36830 w 83819"/>
                <a:gd name="connsiteY8" fmla="*/ 0 h 130810"/>
                <a:gd name="connsiteX9" fmla="*/ 50800 w 83819"/>
                <a:gd name="connsiteY9" fmla="*/ 2540 h 130810"/>
                <a:gd name="connsiteX10" fmla="*/ 82550 w 83819"/>
                <a:gd name="connsiteY10" fmla="*/ 2540 h 130810"/>
                <a:gd name="connsiteX11" fmla="*/ 82550 w 83819"/>
                <a:gd name="connsiteY11" fmla="*/ 15240 h 130810"/>
                <a:gd name="connsiteX12" fmla="*/ 69850 w 83819"/>
                <a:gd name="connsiteY12" fmla="*/ 15240 h 130810"/>
                <a:gd name="connsiteX13" fmla="*/ 64770 w 83819"/>
                <a:gd name="connsiteY13" fmla="*/ 15240 h 130810"/>
                <a:gd name="connsiteX14" fmla="*/ 64770 w 83819"/>
                <a:gd name="connsiteY14" fmla="*/ 15240 h 130810"/>
                <a:gd name="connsiteX15" fmla="*/ 72389 w 83819"/>
                <a:gd name="connsiteY15" fmla="*/ 33020 h 130810"/>
                <a:gd name="connsiteX16" fmla="*/ 39370 w 83819"/>
                <a:gd name="connsiteY16" fmla="*/ 63500 h 130810"/>
                <a:gd name="connsiteX17" fmla="*/ 39370 w 83819"/>
                <a:gd name="connsiteY17" fmla="*/ 63500 h 130810"/>
                <a:gd name="connsiteX18" fmla="*/ 25400 w 83819"/>
                <a:gd name="connsiteY18" fmla="*/ 71120 h 130810"/>
                <a:gd name="connsiteX19" fmla="*/ 46989 w 83819"/>
                <a:gd name="connsiteY19" fmla="*/ 78740 h 130810"/>
                <a:gd name="connsiteX20" fmla="*/ 66039 w 83819"/>
                <a:gd name="connsiteY20" fmla="*/ 104140 h 130810"/>
                <a:gd name="connsiteX21" fmla="*/ 39370 w 83819"/>
                <a:gd name="connsiteY21" fmla="*/ 90170 h 130810"/>
                <a:gd name="connsiteX22" fmla="*/ 15239 w 83819"/>
                <a:gd name="connsiteY22" fmla="*/ 105410 h 130810"/>
                <a:gd name="connsiteX23" fmla="*/ 40639 w 83819"/>
                <a:gd name="connsiteY23" fmla="*/ 119380 h 130810"/>
                <a:gd name="connsiteX24" fmla="*/ 66039 w 83819"/>
                <a:gd name="connsiteY24" fmla="*/ 105410 h 130810"/>
                <a:gd name="connsiteX25" fmla="*/ 58420 w 83819"/>
                <a:gd name="connsiteY25" fmla="*/ 33020 h 130810"/>
                <a:gd name="connsiteX26" fmla="*/ 38100 w 83819"/>
                <a:gd name="connsiteY26" fmla="*/ 13970 h 130810"/>
                <a:gd name="connsiteX27" fmla="*/ 17780 w 83819"/>
                <a:gd name="connsiteY27" fmla="*/ 33020 h 130810"/>
                <a:gd name="connsiteX28" fmla="*/ 38100 w 83819"/>
                <a:gd name="connsiteY28" fmla="*/ 52070 h 130810"/>
                <a:gd name="connsiteX29" fmla="*/ 58420 w 83819"/>
                <a:gd name="connsiteY29" fmla="*/ 330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19" h="130810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39" y="130810"/>
                    <a:pt x="40639" y="130810"/>
                  </a:cubicBezTo>
                  <a:cubicBezTo>
                    <a:pt x="15239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39" y="85090"/>
                    <a:pt x="10160" y="80010"/>
                    <a:pt x="10160" y="73660"/>
                  </a:cubicBezTo>
                  <a:cubicBezTo>
                    <a:pt x="10160" y="67310"/>
                    <a:pt x="15239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89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89" y="25400"/>
                    <a:pt x="72389" y="33020"/>
                  </a:cubicBezTo>
                  <a:cubicBezTo>
                    <a:pt x="72389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89" y="78740"/>
                  </a:cubicBezTo>
                  <a:close/>
                  <a:moveTo>
                    <a:pt x="66039" y="104140"/>
                  </a:moveTo>
                  <a:cubicBezTo>
                    <a:pt x="66039" y="96520"/>
                    <a:pt x="58420" y="90170"/>
                    <a:pt x="39370" y="90170"/>
                  </a:cubicBezTo>
                  <a:cubicBezTo>
                    <a:pt x="20320" y="90170"/>
                    <a:pt x="15239" y="96520"/>
                    <a:pt x="15239" y="105410"/>
                  </a:cubicBezTo>
                  <a:cubicBezTo>
                    <a:pt x="15239" y="114300"/>
                    <a:pt x="25400" y="119380"/>
                    <a:pt x="40639" y="119380"/>
                  </a:cubicBezTo>
                  <a:cubicBezTo>
                    <a:pt x="55880" y="119380"/>
                    <a:pt x="66039" y="113030"/>
                    <a:pt x="66039" y="105410"/>
                  </a:cubicBezTo>
                  <a:close/>
                  <a:moveTo>
                    <a:pt x="58420" y="33020"/>
                  </a:moveTo>
                  <a:cubicBezTo>
                    <a:pt x="58420" y="21590"/>
                    <a:pt x="49530" y="13970"/>
                    <a:pt x="38100" y="13970"/>
                  </a:cubicBezTo>
                  <a:cubicBezTo>
                    <a:pt x="26670" y="13970"/>
                    <a:pt x="17780" y="21590"/>
                    <a:pt x="17780" y="33020"/>
                  </a:cubicBezTo>
                  <a:cubicBezTo>
                    <a:pt x="17780" y="44450"/>
                    <a:pt x="26670" y="52070"/>
                    <a:pt x="38100" y="52070"/>
                  </a:cubicBezTo>
                  <a:cubicBezTo>
                    <a:pt x="49530" y="52070"/>
                    <a:pt x="58420" y="44450"/>
                    <a:pt x="58420" y="330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3" name="Freeform 912">
              <a:extLst>
                <a:ext uri="{FF2B5EF4-FFF2-40B4-BE49-F238E27FC236}">
                  <a16:creationId xmlns:a16="http://schemas.microsoft.com/office/drawing/2014/main" id="{D5D02764-8712-74CA-9F95-A8942FED59EB}"/>
                </a:ext>
              </a:extLst>
            </p:cNvPr>
            <p:cNvSpPr/>
            <p:nvPr/>
          </p:nvSpPr>
          <p:spPr>
            <a:xfrm>
              <a:off x="7816850" y="4164329"/>
              <a:ext cx="74930" cy="93979"/>
            </a:xfrm>
            <a:custGeom>
              <a:avLst/>
              <a:gdLst>
                <a:gd name="connsiteX0" fmla="*/ 48260 w 74930"/>
                <a:gd name="connsiteY0" fmla="*/ 78740 h 93979"/>
                <a:gd name="connsiteX1" fmla="*/ 74930 w 74930"/>
                <a:gd name="connsiteY1" fmla="*/ 71120 h 93979"/>
                <a:gd name="connsiteX2" fmla="*/ 74930 w 74930"/>
                <a:gd name="connsiteY2" fmla="*/ 86360 h 93979"/>
                <a:gd name="connsiteX3" fmla="*/ 46990 w 74930"/>
                <a:gd name="connsiteY3" fmla="*/ 93980 h 93979"/>
                <a:gd name="connsiteX4" fmla="*/ 0 w 74930"/>
                <a:gd name="connsiteY4" fmla="*/ 46990 h 93979"/>
                <a:gd name="connsiteX5" fmla="*/ 46990 w 74930"/>
                <a:gd name="connsiteY5" fmla="*/ 0 h 93979"/>
                <a:gd name="connsiteX6" fmla="*/ 74930 w 74930"/>
                <a:gd name="connsiteY6" fmla="*/ 6350 h 93979"/>
                <a:gd name="connsiteX7" fmla="*/ 74930 w 74930"/>
                <a:gd name="connsiteY7" fmla="*/ 21590 h 93979"/>
                <a:gd name="connsiteX8" fmla="*/ 48260 w 74930"/>
                <a:gd name="connsiteY8" fmla="*/ 13970 h 93979"/>
                <a:gd name="connsiteX9" fmla="*/ 17780 w 74930"/>
                <a:gd name="connsiteY9" fmla="*/ 45720 h 93979"/>
                <a:gd name="connsiteX10" fmla="*/ 48260 w 74930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30" h="93979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4" name="Freeform 913">
              <a:extLst>
                <a:ext uri="{FF2B5EF4-FFF2-40B4-BE49-F238E27FC236}">
                  <a16:creationId xmlns:a16="http://schemas.microsoft.com/office/drawing/2014/main" id="{75FC56E9-2FFE-3566-9BC6-32101CAD3E46}"/>
                </a:ext>
              </a:extLst>
            </p:cNvPr>
            <p:cNvSpPr/>
            <p:nvPr/>
          </p:nvSpPr>
          <p:spPr>
            <a:xfrm>
              <a:off x="7908290" y="4164329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5" name="Freeform 914">
              <a:extLst>
                <a:ext uri="{FF2B5EF4-FFF2-40B4-BE49-F238E27FC236}">
                  <a16:creationId xmlns:a16="http://schemas.microsoft.com/office/drawing/2014/main" id="{D48EEADD-2542-D55B-9CC4-B366CA3EF8D2}"/>
                </a:ext>
              </a:extLst>
            </p:cNvPr>
            <p:cNvSpPr/>
            <p:nvPr/>
          </p:nvSpPr>
          <p:spPr>
            <a:xfrm>
              <a:off x="8025130" y="4164329"/>
              <a:ext cx="80009" cy="91440"/>
            </a:xfrm>
            <a:custGeom>
              <a:avLst/>
              <a:gdLst>
                <a:gd name="connsiteX0" fmla="*/ 15239 w 80009"/>
                <a:gd name="connsiteY0" fmla="*/ 2540 h 91440"/>
                <a:gd name="connsiteX1" fmla="*/ 15239 w 80009"/>
                <a:gd name="connsiteY1" fmla="*/ 15240 h 91440"/>
                <a:gd name="connsiteX2" fmla="*/ 15239 w 80009"/>
                <a:gd name="connsiteY2" fmla="*/ 21590 h 91440"/>
                <a:gd name="connsiteX3" fmla="*/ 15239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89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39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39" y="2540"/>
                  </a:moveTo>
                  <a:lnTo>
                    <a:pt x="15239" y="15240"/>
                  </a:lnTo>
                  <a:cubicBezTo>
                    <a:pt x="15239" y="19050"/>
                    <a:pt x="15239" y="21590"/>
                    <a:pt x="15239" y="21590"/>
                  </a:cubicBezTo>
                  <a:lnTo>
                    <a:pt x="15239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89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39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6" name="Freeform 915">
              <a:extLst>
                <a:ext uri="{FF2B5EF4-FFF2-40B4-BE49-F238E27FC236}">
                  <a16:creationId xmlns:a16="http://schemas.microsoft.com/office/drawing/2014/main" id="{313D1292-250C-E446-227E-A13C2D2C30A3}"/>
                </a:ext>
              </a:extLst>
            </p:cNvPr>
            <p:cNvSpPr/>
            <p:nvPr/>
          </p:nvSpPr>
          <p:spPr>
            <a:xfrm>
              <a:off x="8134350" y="4164329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7" name="Freeform 916">
              <a:extLst>
                <a:ext uri="{FF2B5EF4-FFF2-40B4-BE49-F238E27FC236}">
                  <a16:creationId xmlns:a16="http://schemas.microsoft.com/office/drawing/2014/main" id="{C862A302-B480-1A01-536B-9ABD894AAA37}"/>
                </a:ext>
              </a:extLst>
            </p:cNvPr>
            <p:cNvSpPr/>
            <p:nvPr/>
          </p:nvSpPr>
          <p:spPr>
            <a:xfrm>
              <a:off x="8235950" y="4164329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5240 h 93979"/>
                <a:gd name="connsiteX11" fmla="*/ 17780 w 83819"/>
                <a:gd name="connsiteY11" fmla="*/ 39370 h 93979"/>
                <a:gd name="connsiteX12" fmla="*/ 67310 w 83819"/>
                <a:gd name="connsiteY12" fmla="*/ 39370 h 93979"/>
                <a:gd name="connsiteX13" fmla="*/ 43180 w 83819"/>
                <a:gd name="connsiteY13" fmla="*/ 1524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5240"/>
                  </a:moveTo>
                  <a:cubicBezTo>
                    <a:pt x="27940" y="15240"/>
                    <a:pt x="19050" y="26670"/>
                    <a:pt x="17780" y="39370"/>
                  </a:cubicBezTo>
                  <a:lnTo>
                    <a:pt x="67310" y="39370"/>
                  </a:lnTo>
                  <a:cubicBezTo>
                    <a:pt x="67310" y="26670"/>
                    <a:pt x="59690" y="15240"/>
                    <a:pt x="43180" y="152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8" name="Freeform 917">
              <a:extLst>
                <a:ext uri="{FF2B5EF4-FFF2-40B4-BE49-F238E27FC236}">
                  <a16:creationId xmlns:a16="http://schemas.microsoft.com/office/drawing/2014/main" id="{521400DC-7E63-D49D-71E0-B2A5BA58A313}"/>
                </a:ext>
              </a:extLst>
            </p:cNvPr>
            <p:cNvSpPr/>
            <p:nvPr/>
          </p:nvSpPr>
          <p:spPr>
            <a:xfrm>
              <a:off x="8336280" y="4164329"/>
              <a:ext cx="74929" cy="93979"/>
            </a:xfrm>
            <a:custGeom>
              <a:avLst/>
              <a:gdLst>
                <a:gd name="connsiteX0" fmla="*/ 48260 w 74929"/>
                <a:gd name="connsiteY0" fmla="*/ 78740 h 93979"/>
                <a:gd name="connsiteX1" fmla="*/ 74930 w 74929"/>
                <a:gd name="connsiteY1" fmla="*/ 71120 h 93979"/>
                <a:gd name="connsiteX2" fmla="*/ 74930 w 74929"/>
                <a:gd name="connsiteY2" fmla="*/ 86360 h 93979"/>
                <a:gd name="connsiteX3" fmla="*/ 46989 w 74929"/>
                <a:gd name="connsiteY3" fmla="*/ 93980 h 93979"/>
                <a:gd name="connsiteX4" fmla="*/ 0 w 74929"/>
                <a:gd name="connsiteY4" fmla="*/ 46990 h 93979"/>
                <a:gd name="connsiteX5" fmla="*/ 46989 w 74929"/>
                <a:gd name="connsiteY5" fmla="*/ 0 h 93979"/>
                <a:gd name="connsiteX6" fmla="*/ 74930 w 74929"/>
                <a:gd name="connsiteY6" fmla="*/ 6350 h 93979"/>
                <a:gd name="connsiteX7" fmla="*/ 74930 w 74929"/>
                <a:gd name="connsiteY7" fmla="*/ 21590 h 93979"/>
                <a:gd name="connsiteX8" fmla="*/ 48260 w 74929"/>
                <a:gd name="connsiteY8" fmla="*/ 13970 h 93979"/>
                <a:gd name="connsiteX9" fmla="*/ 17780 w 74929"/>
                <a:gd name="connsiteY9" fmla="*/ 45720 h 93979"/>
                <a:gd name="connsiteX10" fmla="*/ 48260 w 74929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79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89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89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89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C43BEB45-AFE1-387C-FAA8-7A33930D0D54}"/>
                </a:ext>
              </a:extLst>
            </p:cNvPr>
            <p:cNvSpPr/>
            <p:nvPr/>
          </p:nvSpPr>
          <p:spPr>
            <a:xfrm>
              <a:off x="8423909" y="4140200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0" name="Freeform 919">
              <a:extLst>
                <a:ext uri="{FF2B5EF4-FFF2-40B4-BE49-F238E27FC236}">
                  <a16:creationId xmlns:a16="http://schemas.microsoft.com/office/drawing/2014/main" id="{E328C470-CA12-B437-FA24-781B788321B4}"/>
                </a:ext>
              </a:extLst>
            </p:cNvPr>
            <p:cNvSpPr/>
            <p:nvPr/>
          </p:nvSpPr>
          <p:spPr>
            <a:xfrm>
              <a:off x="8501380" y="4131309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9050 w 20319"/>
                <a:gd name="connsiteY5" fmla="*/ 35560 h 124460"/>
                <a:gd name="connsiteX6" fmla="*/ 19050 w 20319"/>
                <a:gd name="connsiteY6" fmla="*/ 124460 h 124460"/>
                <a:gd name="connsiteX7" fmla="*/ 2539 w 20319"/>
                <a:gd name="connsiteY7" fmla="*/ 124460 h 124460"/>
                <a:gd name="connsiteX8" fmla="*/ 2539 w 20319"/>
                <a:gd name="connsiteY8" fmla="*/ 35560 h 124460"/>
                <a:gd name="connsiteX9" fmla="*/ 1905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39" y="124460"/>
                  </a:lnTo>
                  <a:lnTo>
                    <a:pt x="2539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1" name="Freeform 920">
              <a:extLst>
                <a:ext uri="{FF2B5EF4-FFF2-40B4-BE49-F238E27FC236}">
                  <a16:creationId xmlns:a16="http://schemas.microsoft.com/office/drawing/2014/main" id="{546E3314-687D-0028-2A9D-BA141223142B}"/>
                </a:ext>
              </a:extLst>
            </p:cNvPr>
            <p:cNvSpPr/>
            <p:nvPr/>
          </p:nvSpPr>
          <p:spPr>
            <a:xfrm>
              <a:off x="8545830" y="4164329"/>
              <a:ext cx="91439" cy="93979"/>
            </a:xfrm>
            <a:custGeom>
              <a:avLst/>
              <a:gdLst>
                <a:gd name="connsiteX0" fmla="*/ 91439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39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39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39" y="46990"/>
                  </a:moveTo>
                  <a:cubicBezTo>
                    <a:pt x="91439" y="73660"/>
                    <a:pt x="72389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89" y="0"/>
                    <a:pt x="91439" y="20320"/>
                    <a:pt x="91439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39" y="29210"/>
                    <a:pt x="15239" y="46990"/>
                  </a:cubicBezTo>
                  <a:cubicBezTo>
                    <a:pt x="15239" y="64770"/>
                    <a:pt x="27939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2" name="Freeform 921">
              <a:extLst>
                <a:ext uri="{FF2B5EF4-FFF2-40B4-BE49-F238E27FC236}">
                  <a16:creationId xmlns:a16="http://schemas.microsoft.com/office/drawing/2014/main" id="{0C9997F1-1FC1-0428-D142-6AD6D5E140D5}"/>
                </a:ext>
              </a:extLst>
            </p:cNvPr>
            <p:cNvSpPr/>
            <p:nvPr/>
          </p:nvSpPr>
          <p:spPr>
            <a:xfrm>
              <a:off x="8661400" y="4164329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3" name="Freeform 922">
              <a:extLst>
                <a:ext uri="{FF2B5EF4-FFF2-40B4-BE49-F238E27FC236}">
                  <a16:creationId xmlns:a16="http://schemas.microsoft.com/office/drawing/2014/main" id="{658DD628-BA0B-06AA-479D-381A0B80F240}"/>
                </a:ext>
              </a:extLst>
            </p:cNvPr>
            <p:cNvSpPr/>
            <p:nvPr/>
          </p:nvSpPr>
          <p:spPr>
            <a:xfrm>
              <a:off x="8764269" y="4164329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1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1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2700" y="0"/>
                    <a:pt x="31750" y="0"/>
                  </a:cubicBezTo>
                  <a:cubicBezTo>
                    <a:pt x="5080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1" y="13970"/>
                    <a:pt x="34290" y="13970"/>
                  </a:cubicBezTo>
                  <a:cubicBezTo>
                    <a:pt x="26670" y="13970"/>
                    <a:pt x="16511" y="17780"/>
                    <a:pt x="16511" y="25400"/>
                  </a:cubicBezTo>
                  <a:cubicBezTo>
                    <a:pt x="16511" y="33020"/>
                    <a:pt x="22861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1" y="74930"/>
                    <a:pt x="21590" y="78740"/>
                    <a:pt x="29211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4" name="Freeform 923">
              <a:extLst>
                <a:ext uri="{FF2B5EF4-FFF2-40B4-BE49-F238E27FC236}">
                  <a16:creationId xmlns:a16="http://schemas.microsoft.com/office/drawing/2014/main" id="{5CDB1545-E4EA-F222-38B5-F977D9C79048}"/>
                </a:ext>
              </a:extLst>
            </p:cNvPr>
            <p:cNvSpPr/>
            <p:nvPr/>
          </p:nvSpPr>
          <p:spPr>
            <a:xfrm>
              <a:off x="8973819" y="4166870"/>
              <a:ext cx="137160" cy="91439"/>
            </a:xfrm>
            <a:custGeom>
              <a:avLst/>
              <a:gdLst>
                <a:gd name="connsiteX0" fmla="*/ 95250 w 137160"/>
                <a:gd name="connsiteY0" fmla="*/ 64770 h 91439"/>
                <a:gd name="connsiteX1" fmla="*/ 119380 w 137160"/>
                <a:gd name="connsiteY1" fmla="*/ 0 h 91439"/>
                <a:gd name="connsiteX2" fmla="*/ 137161 w 137160"/>
                <a:gd name="connsiteY2" fmla="*/ 0 h 91439"/>
                <a:gd name="connsiteX3" fmla="*/ 100330 w 137160"/>
                <a:gd name="connsiteY3" fmla="*/ 91440 h 91439"/>
                <a:gd name="connsiteX4" fmla="*/ 91440 w 137160"/>
                <a:gd name="connsiteY4" fmla="*/ 91440 h 91439"/>
                <a:gd name="connsiteX5" fmla="*/ 68580 w 137160"/>
                <a:gd name="connsiteY5" fmla="*/ 30480 h 91439"/>
                <a:gd name="connsiteX6" fmla="*/ 45720 w 137160"/>
                <a:gd name="connsiteY6" fmla="*/ 91440 h 91439"/>
                <a:gd name="connsiteX7" fmla="*/ 36830 w 137160"/>
                <a:gd name="connsiteY7" fmla="*/ 91440 h 91439"/>
                <a:gd name="connsiteX8" fmla="*/ 0 w 137160"/>
                <a:gd name="connsiteY8" fmla="*/ 0 h 91439"/>
                <a:gd name="connsiteX9" fmla="*/ 17780 w 137160"/>
                <a:gd name="connsiteY9" fmla="*/ 0 h 91439"/>
                <a:gd name="connsiteX10" fmla="*/ 41911 w 137160"/>
                <a:gd name="connsiteY10" fmla="*/ 64770 h 91439"/>
                <a:gd name="connsiteX11" fmla="*/ 64770 w 137160"/>
                <a:gd name="connsiteY11" fmla="*/ 1270 h 91439"/>
                <a:gd name="connsiteX12" fmla="*/ 73661 w 137160"/>
                <a:gd name="connsiteY12" fmla="*/ 1270 h 91439"/>
                <a:gd name="connsiteX13" fmla="*/ 96520 w 137160"/>
                <a:gd name="connsiteY13" fmla="*/ 647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60" h="91439">
                  <a:moveTo>
                    <a:pt x="95250" y="64770"/>
                  </a:moveTo>
                  <a:lnTo>
                    <a:pt x="119380" y="0"/>
                  </a:lnTo>
                  <a:lnTo>
                    <a:pt x="137161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1" y="64770"/>
                  </a:lnTo>
                  <a:lnTo>
                    <a:pt x="64770" y="1270"/>
                  </a:lnTo>
                  <a:lnTo>
                    <a:pt x="73661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5" name="Freeform 924">
              <a:extLst>
                <a:ext uri="{FF2B5EF4-FFF2-40B4-BE49-F238E27FC236}">
                  <a16:creationId xmlns:a16="http://schemas.microsoft.com/office/drawing/2014/main" id="{555B4D86-6EE9-0685-0C8A-1DE3A5FF220F}"/>
                </a:ext>
              </a:extLst>
            </p:cNvPr>
            <p:cNvSpPr/>
            <p:nvPr/>
          </p:nvSpPr>
          <p:spPr>
            <a:xfrm>
              <a:off x="9124950" y="4131309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9050 w 20319"/>
                <a:gd name="connsiteY5" fmla="*/ 35560 h 124460"/>
                <a:gd name="connsiteX6" fmla="*/ 19050 w 20319"/>
                <a:gd name="connsiteY6" fmla="*/ 124460 h 124460"/>
                <a:gd name="connsiteX7" fmla="*/ 2540 w 20319"/>
                <a:gd name="connsiteY7" fmla="*/ 124460 h 124460"/>
                <a:gd name="connsiteX8" fmla="*/ 2540 w 20319"/>
                <a:gd name="connsiteY8" fmla="*/ 35560 h 124460"/>
                <a:gd name="connsiteX9" fmla="*/ 1905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7" name="Freeform 926">
              <a:extLst>
                <a:ext uri="{FF2B5EF4-FFF2-40B4-BE49-F238E27FC236}">
                  <a16:creationId xmlns:a16="http://schemas.microsoft.com/office/drawing/2014/main" id="{159281C5-118C-55C4-50A1-8F6EA09BB7B3}"/>
                </a:ext>
              </a:extLst>
            </p:cNvPr>
            <p:cNvSpPr/>
            <p:nvPr/>
          </p:nvSpPr>
          <p:spPr>
            <a:xfrm>
              <a:off x="9163050" y="4140200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8" name="Freeform 927">
              <a:extLst>
                <a:ext uri="{FF2B5EF4-FFF2-40B4-BE49-F238E27FC236}">
                  <a16:creationId xmlns:a16="http://schemas.microsoft.com/office/drawing/2014/main" id="{00B7054B-26AF-63AD-84E7-512B6A5EE40A}"/>
                </a:ext>
              </a:extLst>
            </p:cNvPr>
            <p:cNvSpPr/>
            <p:nvPr/>
          </p:nvSpPr>
          <p:spPr>
            <a:xfrm>
              <a:off x="9241790" y="4128770"/>
              <a:ext cx="80009" cy="128270"/>
            </a:xfrm>
            <a:custGeom>
              <a:avLst/>
              <a:gdLst>
                <a:gd name="connsiteX0" fmla="*/ 0 w 80009"/>
                <a:gd name="connsiteY0" fmla="*/ 0 h 128270"/>
                <a:gd name="connsiteX1" fmla="*/ 16510 w 80009"/>
                <a:gd name="connsiteY1" fmla="*/ 0 h 128270"/>
                <a:gd name="connsiteX2" fmla="*/ 16510 w 80009"/>
                <a:gd name="connsiteY2" fmla="*/ 49530 h 128270"/>
                <a:gd name="connsiteX3" fmla="*/ 16510 w 80009"/>
                <a:gd name="connsiteY3" fmla="*/ 58420 h 128270"/>
                <a:gd name="connsiteX4" fmla="*/ 16510 w 80009"/>
                <a:gd name="connsiteY4" fmla="*/ 58420 h 128270"/>
                <a:gd name="connsiteX5" fmla="*/ 49530 w 80009"/>
                <a:gd name="connsiteY5" fmla="*/ 36830 h 128270"/>
                <a:gd name="connsiteX6" fmla="*/ 80010 w 80009"/>
                <a:gd name="connsiteY6" fmla="*/ 72390 h 128270"/>
                <a:gd name="connsiteX7" fmla="*/ 80010 w 80009"/>
                <a:gd name="connsiteY7" fmla="*/ 128270 h 128270"/>
                <a:gd name="connsiteX8" fmla="*/ 63500 w 80009"/>
                <a:gd name="connsiteY8" fmla="*/ 128270 h 128270"/>
                <a:gd name="connsiteX9" fmla="*/ 63500 w 80009"/>
                <a:gd name="connsiteY9" fmla="*/ 76200 h 128270"/>
                <a:gd name="connsiteX10" fmla="*/ 46990 w 80009"/>
                <a:gd name="connsiteY10" fmla="*/ 53340 h 128270"/>
                <a:gd name="connsiteX11" fmla="*/ 16510 w 80009"/>
                <a:gd name="connsiteY11" fmla="*/ 85090 h 128270"/>
                <a:gd name="connsiteX12" fmla="*/ 16510 w 80009"/>
                <a:gd name="connsiteY12" fmla="*/ 128270 h 128270"/>
                <a:gd name="connsiteX13" fmla="*/ 0 w 80009"/>
                <a:gd name="connsiteY13" fmla="*/ 128270 h 128270"/>
                <a:gd name="connsiteX14" fmla="*/ 0 w 80009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9" name="Freeform 928">
              <a:extLst>
                <a:ext uri="{FF2B5EF4-FFF2-40B4-BE49-F238E27FC236}">
                  <a16:creationId xmlns:a16="http://schemas.microsoft.com/office/drawing/2014/main" id="{DA03AE25-EB86-ED96-C918-5D9A67C35021}"/>
                </a:ext>
              </a:extLst>
            </p:cNvPr>
            <p:cNvSpPr/>
            <p:nvPr/>
          </p:nvSpPr>
          <p:spPr>
            <a:xfrm>
              <a:off x="5036820" y="435355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0" name="Freeform 929">
              <a:extLst>
                <a:ext uri="{FF2B5EF4-FFF2-40B4-BE49-F238E27FC236}">
                  <a16:creationId xmlns:a16="http://schemas.microsoft.com/office/drawing/2014/main" id="{D68DF886-BF62-0B7C-7857-C8A7456BDDA1}"/>
                </a:ext>
              </a:extLst>
            </p:cNvPr>
            <p:cNvSpPr/>
            <p:nvPr/>
          </p:nvSpPr>
          <p:spPr>
            <a:xfrm>
              <a:off x="5116829" y="4342129"/>
              <a:ext cx="80010" cy="128270"/>
            </a:xfrm>
            <a:custGeom>
              <a:avLst/>
              <a:gdLst>
                <a:gd name="connsiteX0" fmla="*/ 0 w 80010"/>
                <a:gd name="connsiteY0" fmla="*/ 0 h 128270"/>
                <a:gd name="connsiteX1" fmla="*/ 16510 w 80010"/>
                <a:gd name="connsiteY1" fmla="*/ 0 h 128270"/>
                <a:gd name="connsiteX2" fmla="*/ 16510 w 80010"/>
                <a:gd name="connsiteY2" fmla="*/ 49530 h 128270"/>
                <a:gd name="connsiteX3" fmla="*/ 16510 w 80010"/>
                <a:gd name="connsiteY3" fmla="*/ 58420 h 128270"/>
                <a:gd name="connsiteX4" fmla="*/ 16510 w 80010"/>
                <a:gd name="connsiteY4" fmla="*/ 58420 h 128270"/>
                <a:gd name="connsiteX5" fmla="*/ 49530 w 80010"/>
                <a:gd name="connsiteY5" fmla="*/ 36830 h 128270"/>
                <a:gd name="connsiteX6" fmla="*/ 80010 w 80010"/>
                <a:gd name="connsiteY6" fmla="*/ 72390 h 128270"/>
                <a:gd name="connsiteX7" fmla="*/ 80010 w 80010"/>
                <a:gd name="connsiteY7" fmla="*/ 128270 h 128270"/>
                <a:gd name="connsiteX8" fmla="*/ 63500 w 80010"/>
                <a:gd name="connsiteY8" fmla="*/ 128270 h 128270"/>
                <a:gd name="connsiteX9" fmla="*/ 63500 w 80010"/>
                <a:gd name="connsiteY9" fmla="*/ 76200 h 128270"/>
                <a:gd name="connsiteX10" fmla="*/ 46990 w 80010"/>
                <a:gd name="connsiteY10" fmla="*/ 53340 h 128270"/>
                <a:gd name="connsiteX11" fmla="*/ 16510 w 80010"/>
                <a:gd name="connsiteY11" fmla="*/ 85090 h 128270"/>
                <a:gd name="connsiteX12" fmla="*/ 16510 w 80010"/>
                <a:gd name="connsiteY12" fmla="*/ 128270 h 128270"/>
                <a:gd name="connsiteX13" fmla="*/ 0 w 80010"/>
                <a:gd name="connsiteY13" fmla="*/ 128270 h 128270"/>
                <a:gd name="connsiteX14" fmla="*/ 0 w 80010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1" name="Freeform 930">
              <a:extLst>
                <a:ext uri="{FF2B5EF4-FFF2-40B4-BE49-F238E27FC236}">
                  <a16:creationId xmlns:a16="http://schemas.microsoft.com/office/drawing/2014/main" id="{A08C57F2-7A5D-E9F4-62DD-C098FB8FE18A}"/>
                </a:ext>
              </a:extLst>
            </p:cNvPr>
            <p:cNvSpPr/>
            <p:nvPr/>
          </p:nvSpPr>
          <p:spPr>
            <a:xfrm>
              <a:off x="5218429" y="437769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4450 w 83820"/>
                <a:gd name="connsiteY10" fmla="*/ 15240 h 93979"/>
                <a:gd name="connsiteX11" fmla="*/ 19050 w 83820"/>
                <a:gd name="connsiteY11" fmla="*/ 39370 h 93979"/>
                <a:gd name="connsiteX12" fmla="*/ 68580 w 83820"/>
                <a:gd name="connsiteY12" fmla="*/ 39370 h 93979"/>
                <a:gd name="connsiteX13" fmla="*/ 44450 w 83820"/>
                <a:gd name="connsiteY13" fmla="*/ 1524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5240"/>
                  </a:moveTo>
                  <a:cubicBezTo>
                    <a:pt x="29210" y="15240"/>
                    <a:pt x="20320" y="26670"/>
                    <a:pt x="19050" y="39370"/>
                  </a:cubicBezTo>
                  <a:lnTo>
                    <a:pt x="68580" y="39370"/>
                  </a:lnTo>
                  <a:cubicBezTo>
                    <a:pt x="68580" y="26670"/>
                    <a:pt x="60960" y="15240"/>
                    <a:pt x="44450" y="152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2" name="Freeform 931">
              <a:extLst>
                <a:ext uri="{FF2B5EF4-FFF2-40B4-BE49-F238E27FC236}">
                  <a16:creationId xmlns:a16="http://schemas.microsoft.com/office/drawing/2014/main" id="{0F95D9B9-7C9E-FCE8-E28E-9ADF4047EA25}"/>
                </a:ext>
              </a:extLst>
            </p:cNvPr>
            <p:cNvSpPr/>
            <p:nvPr/>
          </p:nvSpPr>
          <p:spPr>
            <a:xfrm>
              <a:off x="5425440" y="4377690"/>
              <a:ext cx="74929" cy="93979"/>
            </a:xfrm>
            <a:custGeom>
              <a:avLst/>
              <a:gdLst>
                <a:gd name="connsiteX0" fmla="*/ 48260 w 74929"/>
                <a:gd name="connsiteY0" fmla="*/ 78740 h 93979"/>
                <a:gd name="connsiteX1" fmla="*/ 74930 w 74929"/>
                <a:gd name="connsiteY1" fmla="*/ 71120 h 93979"/>
                <a:gd name="connsiteX2" fmla="*/ 74930 w 74929"/>
                <a:gd name="connsiteY2" fmla="*/ 86360 h 93979"/>
                <a:gd name="connsiteX3" fmla="*/ 46990 w 74929"/>
                <a:gd name="connsiteY3" fmla="*/ 93980 h 93979"/>
                <a:gd name="connsiteX4" fmla="*/ 0 w 74929"/>
                <a:gd name="connsiteY4" fmla="*/ 46990 h 93979"/>
                <a:gd name="connsiteX5" fmla="*/ 46990 w 74929"/>
                <a:gd name="connsiteY5" fmla="*/ 0 h 93979"/>
                <a:gd name="connsiteX6" fmla="*/ 74930 w 74929"/>
                <a:gd name="connsiteY6" fmla="*/ 6350 h 93979"/>
                <a:gd name="connsiteX7" fmla="*/ 74930 w 74929"/>
                <a:gd name="connsiteY7" fmla="*/ 21590 h 93979"/>
                <a:gd name="connsiteX8" fmla="*/ 48260 w 74929"/>
                <a:gd name="connsiteY8" fmla="*/ 13970 h 93979"/>
                <a:gd name="connsiteX9" fmla="*/ 17780 w 74929"/>
                <a:gd name="connsiteY9" fmla="*/ 45720 h 93979"/>
                <a:gd name="connsiteX10" fmla="*/ 48260 w 74929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79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E826977C-7091-446D-48FB-E551C4C438DE}"/>
                </a:ext>
              </a:extLst>
            </p:cNvPr>
            <p:cNvSpPr/>
            <p:nvPr/>
          </p:nvSpPr>
          <p:spPr>
            <a:xfrm>
              <a:off x="5516879" y="437769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6200 w 91440"/>
                <a:gd name="connsiteY5" fmla="*/ 46990 h 93979"/>
                <a:gd name="connsiteX6" fmla="*/ 45720 w 91440"/>
                <a:gd name="connsiteY6" fmla="*/ 15240 h 93979"/>
                <a:gd name="connsiteX7" fmla="*/ 16510 w 91440"/>
                <a:gd name="connsiteY7" fmla="*/ 46990 h 93979"/>
                <a:gd name="connsiteX8" fmla="*/ 45720 w 91440"/>
                <a:gd name="connsiteY8" fmla="*/ 78740 h 93979"/>
                <a:gd name="connsiteX9" fmla="*/ 7620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4" name="Freeform 933">
              <a:extLst>
                <a:ext uri="{FF2B5EF4-FFF2-40B4-BE49-F238E27FC236}">
                  <a16:creationId xmlns:a16="http://schemas.microsoft.com/office/drawing/2014/main" id="{4AD320D4-2966-BE17-D3F1-937354EF969B}"/>
                </a:ext>
              </a:extLst>
            </p:cNvPr>
            <p:cNvSpPr/>
            <p:nvPr/>
          </p:nvSpPr>
          <p:spPr>
            <a:xfrm>
              <a:off x="5633720" y="4377690"/>
              <a:ext cx="137159" cy="91439"/>
            </a:xfrm>
            <a:custGeom>
              <a:avLst/>
              <a:gdLst>
                <a:gd name="connsiteX0" fmla="*/ 15240 w 137159"/>
                <a:gd name="connsiteY0" fmla="*/ 2540 h 91439"/>
                <a:gd name="connsiteX1" fmla="*/ 15240 w 137159"/>
                <a:gd name="connsiteY1" fmla="*/ 15240 h 91439"/>
                <a:gd name="connsiteX2" fmla="*/ 15240 w 137159"/>
                <a:gd name="connsiteY2" fmla="*/ 21590 h 91439"/>
                <a:gd name="connsiteX3" fmla="*/ 15240 w 137159"/>
                <a:gd name="connsiteY3" fmla="*/ 21590 h 91439"/>
                <a:gd name="connsiteX4" fmla="*/ 48260 w 137159"/>
                <a:gd name="connsiteY4" fmla="*/ 0 h 91439"/>
                <a:gd name="connsiteX5" fmla="*/ 74930 w 137159"/>
                <a:gd name="connsiteY5" fmla="*/ 20320 h 91439"/>
                <a:gd name="connsiteX6" fmla="*/ 74930 w 137159"/>
                <a:gd name="connsiteY6" fmla="*/ 20320 h 91439"/>
                <a:gd name="connsiteX7" fmla="*/ 105410 w 137159"/>
                <a:gd name="connsiteY7" fmla="*/ 0 h 91439"/>
                <a:gd name="connsiteX8" fmla="*/ 137160 w 137159"/>
                <a:gd name="connsiteY8" fmla="*/ 35560 h 91439"/>
                <a:gd name="connsiteX9" fmla="*/ 137160 w 137159"/>
                <a:gd name="connsiteY9" fmla="*/ 91440 h 91439"/>
                <a:gd name="connsiteX10" fmla="*/ 120650 w 137159"/>
                <a:gd name="connsiteY10" fmla="*/ 91440 h 91439"/>
                <a:gd name="connsiteX11" fmla="*/ 120650 w 137159"/>
                <a:gd name="connsiteY11" fmla="*/ 39370 h 91439"/>
                <a:gd name="connsiteX12" fmla="*/ 104140 w 137159"/>
                <a:gd name="connsiteY12" fmla="*/ 16510 h 91439"/>
                <a:gd name="connsiteX13" fmla="*/ 77470 w 137159"/>
                <a:gd name="connsiteY13" fmla="*/ 50800 h 91439"/>
                <a:gd name="connsiteX14" fmla="*/ 77470 w 137159"/>
                <a:gd name="connsiteY14" fmla="*/ 91440 h 91439"/>
                <a:gd name="connsiteX15" fmla="*/ 60960 w 137159"/>
                <a:gd name="connsiteY15" fmla="*/ 91440 h 91439"/>
                <a:gd name="connsiteX16" fmla="*/ 60960 w 137159"/>
                <a:gd name="connsiteY16" fmla="*/ 38100 h 91439"/>
                <a:gd name="connsiteX17" fmla="*/ 44450 w 137159"/>
                <a:gd name="connsiteY17" fmla="*/ 15240 h 91439"/>
                <a:gd name="connsiteX18" fmla="*/ 16510 w 137159"/>
                <a:gd name="connsiteY18" fmla="*/ 49530 h 91439"/>
                <a:gd name="connsiteX19" fmla="*/ 16510 w 137159"/>
                <a:gd name="connsiteY19" fmla="*/ 90170 h 91439"/>
                <a:gd name="connsiteX20" fmla="*/ 0 w 137159"/>
                <a:gd name="connsiteY20" fmla="*/ 90170 h 91439"/>
                <a:gd name="connsiteX21" fmla="*/ 0 w 137159"/>
                <a:gd name="connsiteY21" fmla="*/ 1270 h 91439"/>
                <a:gd name="connsiteX22" fmla="*/ 15240 w 137159"/>
                <a:gd name="connsiteY22" fmla="*/ 12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5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5" name="Freeform 934">
              <a:extLst>
                <a:ext uri="{FF2B5EF4-FFF2-40B4-BE49-F238E27FC236}">
                  <a16:creationId xmlns:a16="http://schemas.microsoft.com/office/drawing/2014/main" id="{9A91A092-0FDA-0629-3C54-442B46D4417F}"/>
                </a:ext>
              </a:extLst>
            </p:cNvPr>
            <p:cNvSpPr/>
            <p:nvPr/>
          </p:nvSpPr>
          <p:spPr>
            <a:xfrm>
              <a:off x="5800090" y="4377690"/>
              <a:ext cx="137159" cy="91439"/>
            </a:xfrm>
            <a:custGeom>
              <a:avLst/>
              <a:gdLst>
                <a:gd name="connsiteX0" fmla="*/ 15240 w 137159"/>
                <a:gd name="connsiteY0" fmla="*/ 2540 h 91439"/>
                <a:gd name="connsiteX1" fmla="*/ 15240 w 137159"/>
                <a:gd name="connsiteY1" fmla="*/ 15240 h 91439"/>
                <a:gd name="connsiteX2" fmla="*/ 15240 w 137159"/>
                <a:gd name="connsiteY2" fmla="*/ 21590 h 91439"/>
                <a:gd name="connsiteX3" fmla="*/ 15240 w 137159"/>
                <a:gd name="connsiteY3" fmla="*/ 21590 h 91439"/>
                <a:gd name="connsiteX4" fmla="*/ 48260 w 137159"/>
                <a:gd name="connsiteY4" fmla="*/ 0 h 91439"/>
                <a:gd name="connsiteX5" fmla="*/ 74930 w 137159"/>
                <a:gd name="connsiteY5" fmla="*/ 20320 h 91439"/>
                <a:gd name="connsiteX6" fmla="*/ 74930 w 137159"/>
                <a:gd name="connsiteY6" fmla="*/ 20320 h 91439"/>
                <a:gd name="connsiteX7" fmla="*/ 105410 w 137159"/>
                <a:gd name="connsiteY7" fmla="*/ 0 h 91439"/>
                <a:gd name="connsiteX8" fmla="*/ 137160 w 137159"/>
                <a:gd name="connsiteY8" fmla="*/ 35560 h 91439"/>
                <a:gd name="connsiteX9" fmla="*/ 137160 w 137159"/>
                <a:gd name="connsiteY9" fmla="*/ 91440 h 91439"/>
                <a:gd name="connsiteX10" fmla="*/ 120650 w 137159"/>
                <a:gd name="connsiteY10" fmla="*/ 91440 h 91439"/>
                <a:gd name="connsiteX11" fmla="*/ 120650 w 137159"/>
                <a:gd name="connsiteY11" fmla="*/ 39370 h 91439"/>
                <a:gd name="connsiteX12" fmla="*/ 104140 w 137159"/>
                <a:gd name="connsiteY12" fmla="*/ 16510 h 91439"/>
                <a:gd name="connsiteX13" fmla="*/ 77470 w 137159"/>
                <a:gd name="connsiteY13" fmla="*/ 50800 h 91439"/>
                <a:gd name="connsiteX14" fmla="*/ 77470 w 137159"/>
                <a:gd name="connsiteY14" fmla="*/ 91440 h 91439"/>
                <a:gd name="connsiteX15" fmla="*/ 60960 w 137159"/>
                <a:gd name="connsiteY15" fmla="*/ 91440 h 91439"/>
                <a:gd name="connsiteX16" fmla="*/ 60960 w 137159"/>
                <a:gd name="connsiteY16" fmla="*/ 38100 h 91439"/>
                <a:gd name="connsiteX17" fmla="*/ 44450 w 137159"/>
                <a:gd name="connsiteY17" fmla="*/ 15240 h 91439"/>
                <a:gd name="connsiteX18" fmla="*/ 16510 w 137159"/>
                <a:gd name="connsiteY18" fmla="*/ 49530 h 91439"/>
                <a:gd name="connsiteX19" fmla="*/ 16510 w 137159"/>
                <a:gd name="connsiteY19" fmla="*/ 90170 h 91439"/>
                <a:gd name="connsiteX20" fmla="*/ 0 w 137159"/>
                <a:gd name="connsiteY20" fmla="*/ 90170 h 91439"/>
                <a:gd name="connsiteX21" fmla="*/ 0 w 137159"/>
                <a:gd name="connsiteY21" fmla="*/ 1270 h 91439"/>
                <a:gd name="connsiteX22" fmla="*/ 15240 w 137159"/>
                <a:gd name="connsiteY22" fmla="*/ 12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5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6" name="Freeform 935">
              <a:extLst>
                <a:ext uri="{FF2B5EF4-FFF2-40B4-BE49-F238E27FC236}">
                  <a16:creationId xmlns:a16="http://schemas.microsoft.com/office/drawing/2014/main" id="{84AE97D7-AE00-5364-4B11-70711BF87B88}"/>
                </a:ext>
              </a:extLst>
            </p:cNvPr>
            <p:cNvSpPr/>
            <p:nvPr/>
          </p:nvSpPr>
          <p:spPr>
            <a:xfrm>
              <a:off x="5963920" y="4380229"/>
              <a:ext cx="78739" cy="91440"/>
            </a:xfrm>
            <a:custGeom>
              <a:avLst/>
              <a:gdLst>
                <a:gd name="connsiteX0" fmla="*/ 63500 w 78739"/>
                <a:gd name="connsiteY0" fmla="*/ 88900 h 91440"/>
                <a:gd name="connsiteX1" fmla="*/ 63500 w 78739"/>
                <a:gd name="connsiteY1" fmla="*/ 76200 h 91440"/>
                <a:gd name="connsiteX2" fmla="*/ 63500 w 78739"/>
                <a:gd name="connsiteY2" fmla="*/ 69850 h 91440"/>
                <a:gd name="connsiteX3" fmla="*/ 63500 w 78739"/>
                <a:gd name="connsiteY3" fmla="*/ 69850 h 91440"/>
                <a:gd name="connsiteX4" fmla="*/ 30480 w 78739"/>
                <a:gd name="connsiteY4" fmla="*/ 91440 h 91440"/>
                <a:gd name="connsiteX5" fmla="*/ 0 w 78739"/>
                <a:gd name="connsiteY5" fmla="*/ 55880 h 91440"/>
                <a:gd name="connsiteX6" fmla="*/ 0 w 78739"/>
                <a:gd name="connsiteY6" fmla="*/ 0 h 91440"/>
                <a:gd name="connsiteX7" fmla="*/ 16510 w 78739"/>
                <a:gd name="connsiteY7" fmla="*/ 0 h 91440"/>
                <a:gd name="connsiteX8" fmla="*/ 16510 w 78739"/>
                <a:gd name="connsiteY8" fmla="*/ 52070 h 91440"/>
                <a:gd name="connsiteX9" fmla="*/ 33020 w 78739"/>
                <a:gd name="connsiteY9" fmla="*/ 74930 h 91440"/>
                <a:gd name="connsiteX10" fmla="*/ 62230 w 78739"/>
                <a:gd name="connsiteY10" fmla="*/ 43180 h 91440"/>
                <a:gd name="connsiteX11" fmla="*/ 62230 w 78739"/>
                <a:gd name="connsiteY11" fmla="*/ 0 h 91440"/>
                <a:gd name="connsiteX12" fmla="*/ 78740 w 78739"/>
                <a:gd name="connsiteY12" fmla="*/ 0 h 91440"/>
                <a:gd name="connsiteX13" fmla="*/ 78740 w 78739"/>
                <a:gd name="connsiteY13" fmla="*/ 88900 h 91440"/>
                <a:gd name="connsiteX14" fmla="*/ 63500 w 78739"/>
                <a:gd name="connsiteY14" fmla="*/ 8890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40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7" name="Freeform 936">
              <a:extLst>
                <a:ext uri="{FF2B5EF4-FFF2-40B4-BE49-F238E27FC236}">
                  <a16:creationId xmlns:a16="http://schemas.microsoft.com/office/drawing/2014/main" id="{35ED48B5-4865-862F-FBC7-620C0524BFCF}"/>
                </a:ext>
              </a:extLst>
            </p:cNvPr>
            <p:cNvSpPr/>
            <p:nvPr/>
          </p:nvSpPr>
          <p:spPr>
            <a:xfrm>
              <a:off x="6075679" y="4377690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8" name="Freeform 937">
              <a:extLst>
                <a:ext uri="{FF2B5EF4-FFF2-40B4-BE49-F238E27FC236}">
                  <a16:creationId xmlns:a16="http://schemas.microsoft.com/office/drawing/2014/main" id="{798B1934-03AC-BB4E-C869-C5773B8CF7C3}"/>
                </a:ext>
              </a:extLst>
            </p:cNvPr>
            <p:cNvSpPr/>
            <p:nvPr/>
          </p:nvSpPr>
          <p:spPr>
            <a:xfrm>
              <a:off x="6182359" y="4344670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9050 w 20320"/>
                <a:gd name="connsiteY5" fmla="*/ 35560 h 124459"/>
                <a:gd name="connsiteX6" fmla="*/ 19050 w 20320"/>
                <a:gd name="connsiteY6" fmla="*/ 124460 h 124459"/>
                <a:gd name="connsiteX7" fmla="*/ 2540 w 20320"/>
                <a:gd name="connsiteY7" fmla="*/ 124460 h 124459"/>
                <a:gd name="connsiteX8" fmla="*/ 2540 w 20320"/>
                <a:gd name="connsiteY8" fmla="*/ 35560 h 124459"/>
                <a:gd name="connsiteX9" fmla="*/ 1905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9" name="Freeform 938">
              <a:extLst>
                <a:ext uri="{FF2B5EF4-FFF2-40B4-BE49-F238E27FC236}">
                  <a16:creationId xmlns:a16="http://schemas.microsoft.com/office/drawing/2014/main" id="{5548C31F-D350-970B-A65A-AAC60EF86FDA}"/>
                </a:ext>
              </a:extLst>
            </p:cNvPr>
            <p:cNvSpPr/>
            <p:nvPr/>
          </p:nvSpPr>
          <p:spPr>
            <a:xfrm>
              <a:off x="6220459" y="4353559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0 w 60960"/>
                <a:gd name="connsiteY9" fmla="*/ 99060 h 116840"/>
                <a:gd name="connsiteX10" fmla="*/ 60960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C8F6FA16-8C44-7A16-39B4-7BE099759E3A}"/>
                </a:ext>
              </a:extLst>
            </p:cNvPr>
            <p:cNvSpPr/>
            <p:nvPr/>
          </p:nvSpPr>
          <p:spPr>
            <a:xfrm>
              <a:off x="6297929" y="4344670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7780 w 20320"/>
                <a:gd name="connsiteY5" fmla="*/ 35560 h 124459"/>
                <a:gd name="connsiteX6" fmla="*/ 17780 w 20320"/>
                <a:gd name="connsiteY6" fmla="*/ 124460 h 124459"/>
                <a:gd name="connsiteX7" fmla="*/ 1270 w 20320"/>
                <a:gd name="connsiteY7" fmla="*/ 124460 h 124459"/>
                <a:gd name="connsiteX8" fmla="*/ 1270 w 20320"/>
                <a:gd name="connsiteY8" fmla="*/ 35560 h 124459"/>
                <a:gd name="connsiteX9" fmla="*/ 1778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1" name="Freeform 940">
              <a:extLst>
                <a:ext uri="{FF2B5EF4-FFF2-40B4-BE49-F238E27FC236}">
                  <a16:creationId xmlns:a16="http://schemas.microsoft.com/office/drawing/2014/main" id="{B76B8BE6-0F6E-8F41-8575-AFAD26B64588}"/>
                </a:ext>
              </a:extLst>
            </p:cNvPr>
            <p:cNvSpPr/>
            <p:nvPr/>
          </p:nvSpPr>
          <p:spPr>
            <a:xfrm>
              <a:off x="6341109" y="437769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5240 h 93979"/>
                <a:gd name="connsiteX11" fmla="*/ 17780 w 83820"/>
                <a:gd name="connsiteY11" fmla="*/ 39370 h 93979"/>
                <a:gd name="connsiteX12" fmla="*/ 67310 w 83820"/>
                <a:gd name="connsiteY12" fmla="*/ 39370 h 93979"/>
                <a:gd name="connsiteX13" fmla="*/ 43180 w 83820"/>
                <a:gd name="connsiteY13" fmla="*/ 1524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5240"/>
                  </a:moveTo>
                  <a:cubicBezTo>
                    <a:pt x="27940" y="15240"/>
                    <a:pt x="19050" y="26670"/>
                    <a:pt x="17780" y="39370"/>
                  </a:cubicBezTo>
                  <a:lnTo>
                    <a:pt x="67310" y="39370"/>
                  </a:lnTo>
                  <a:cubicBezTo>
                    <a:pt x="67310" y="26670"/>
                    <a:pt x="59690" y="15240"/>
                    <a:pt x="43180" y="152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2" name="Freeform 941">
              <a:extLst>
                <a:ext uri="{FF2B5EF4-FFF2-40B4-BE49-F238E27FC236}">
                  <a16:creationId xmlns:a16="http://schemas.microsoft.com/office/drawing/2014/main" id="{58C20F73-9F7A-C78C-2198-90B4DB02F885}"/>
                </a:ext>
              </a:extLst>
            </p:cNvPr>
            <p:cNvSpPr/>
            <p:nvPr/>
          </p:nvSpPr>
          <p:spPr>
            <a:xfrm>
              <a:off x="6441440" y="4377690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2700" y="0"/>
                    <a:pt x="31750" y="0"/>
                  </a:cubicBezTo>
                  <a:cubicBezTo>
                    <a:pt x="5080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3" name="Freeform 942">
              <a:extLst>
                <a:ext uri="{FF2B5EF4-FFF2-40B4-BE49-F238E27FC236}">
                  <a16:creationId xmlns:a16="http://schemas.microsoft.com/office/drawing/2014/main" id="{8E402599-6AFB-5A9D-9AD5-A5A16E7B0F78}"/>
                </a:ext>
              </a:extLst>
            </p:cNvPr>
            <p:cNvSpPr/>
            <p:nvPr/>
          </p:nvSpPr>
          <p:spPr>
            <a:xfrm>
              <a:off x="6619240" y="4380229"/>
              <a:ext cx="137159" cy="91440"/>
            </a:xfrm>
            <a:custGeom>
              <a:avLst/>
              <a:gdLst>
                <a:gd name="connsiteX0" fmla="*/ 95250 w 137159"/>
                <a:gd name="connsiteY0" fmla="*/ 64770 h 91440"/>
                <a:gd name="connsiteX1" fmla="*/ 119380 w 137159"/>
                <a:gd name="connsiteY1" fmla="*/ 0 h 91440"/>
                <a:gd name="connsiteX2" fmla="*/ 137160 w 137159"/>
                <a:gd name="connsiteY2" fmla="*/ 0 h 91440"/>
                <a:gd name="connsiteX3" fmla="*/ 100330 w 137159"/>
                <a:gd name="connsiteY3" fmla="*/ 91440 h 91440"/>
                <a:gd name="connsiteX4" fmla="*/ 91440 w 137159"/>
                <a:gd name="connsiteY4" fmla="*/ 91440 h 91440"/>
                <a:gd name="connsiteX5" fmla="*/ 68580 w 137159"/>
                <a:gd name="connsiteY5" fmla="*/ 30480 h 91440"/>
                <a:gd name="connsiteX6" fmla="*/ 45720 w 137159"/>
                <a:gd name="connsiteY6" fmla="*/ 91440 h 91440"/>
                <a:gd name="connsiteX7" fmla="*/ 36830 w 137159"/>
                <a:gd name="connsiteY7" fmla="*/ 91440 h 91440"/>
                <a:gd name="connsiteX8" fmla="*/ 0 w 137159"/>
                <a:gd name="connsiteY8" fmla="*/ 0 h 91440"/>
                <a:gd name="connsiteX9" fmla="*/ 17780 w 137159"/>
                <a:gd name="connsiteY9" fmla="*/ 0 h 91440"/>
                <a:gd name="connsiteX10" fmla="*/ 41910 w 137159"/>
                <a:gd name="connsiteY10" fmla="*/ 64770 h 91440"/>
                <a:gd name="connsiteX11" fmla="*/ 64770 w 137159"/>
                <a:gd name="connsiteY11" fmla="*/ 1270 h 91440"/>
                <a:gd name="connsiteX12" fmla="*/ 73660 w 137159"/>
                <a:gd name="connsiteY12" fmla="*/ 1270 h 91440"/>
                <a:gd name="connsiteX13" fmla="*/ 96520 w 137159"/>
                <a:gd name="connsiteY13" fmla="*/ 647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59" h="91440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4" name="Freeform 943">
              <a:extLst>
                <a:ext uri="{FF2B5EF4-FFF2-40B4-BE49-F238E27FC236}">
                  <a16:creationId xmlns:a16="http://schemas.microsoft.com/office/drawing/2014/main" id="{619912C5-1099-6FA0-D515-2E3ABA23C41E}"/>
                </a:ext>
              </a:extLst>
            </p:cNvPr>
            <p:cNvSpPr/>
            <p:nvPr/>
          </p:nvSpPr>
          <p:spPr>
            <a:xfrm>
              <a:off x="6764019" y="437769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1 w 83820"/>
                <a:gd name="connsiteY3" fmla="*/ 80010 h 93979"/>
                <a:gd name="connsiteX4" fmla="*/ 80011 w 83820"/>
                <a:gd name="connsiteY4" fmla="*/ 71120 h 93979"/>
                <a:gd name="connsiteX5" fmla="*/ 80011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4450 w 83820"/>
                <a:gd name="connsiteY10" fmla="*/ 15240 h 93979"/>
                <a:gd name="connsiteX11" fmla="*/ 19050 w 83820"/>
                <a:gd name="connsiteY11" fmla="*/ 39370 h 93979"/>
                <a:gd name="connsiteX12" fmla="*/ 68580 w 83820"/>
                <a:gd name="connsiteY12" fmla="*/ 39370 h 93979"/>
                <a:gd name="connsiteX13" fmla="*/ 44450 w 83820"/>
                <a:gd name="connsiteY13" fmla="*/ 1524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1" y="80010"/>
                  </a:cubicBezTo>
                  <a:cubicBezTo>
                    <a:pt x="66040" y="80010"/>
                    <a:pt x="72390" y="76200"/>
                    <a:pt x="80011" y="71120"/>
                  </a:cubicBezTo>
                  <a:lnTo>
                    <a:pt x="80011" y="86360"/>
                  </a:lnTo>
                  <a:cubicBezTo>
                    <a:pt x="73661" y="90170"/>
                    <a:pt x="60961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1" y="0"/>
                    <a:pt x="83820" y="19050"/>
                    <a:pt x="83820" y="41910"/>
                  </a:cubicBezTo>
                  <a:close/>
                  <a:moveTo>
                    <a:pt x="44450" y="15240"/>
                  </a:moveTo>
                  <a:cubicBezTo>
                    <a:pt x="29211" y="15240"/>
                    <a:pt x="20320" y="26670"/>
                    <a:pt x="19050" y="39370"/>
                  </a:cubicBezTo>
                  <a:lnTo>
                    <a:pt x="68580" y="39370"/>
                  </a:lnTo>
                  <a:cubicBezTo>
                    <a:pt x="68580" y="26670"/>
                    <a:pt x="60961" y="15240"/>
                    <a:pt x="44450" y="152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5" name="Freeform 944">
              <a:extLst>
                <a:ext uri="{FF2B5EF4-FFF2-40B4-BE49-F238E27FC236}">
                  <a16:creationId xmlns:a16="http://schemas.microsoft.com/office/drawing/2014/main" id="{2F60925A-F8CB-824E-0615-123E16BA8B38}"/>
                </a:ext>
              </a:extLst>
            </p:cNvPr>
            <p:cNvSpPr/>
            <p:nvPr/>
          </p:nvSpPr>
          <p:spPr>
            <a:xfrm>
              <a:off x="6972300" y="4377690"/>
              <a:ext cx="62230" cy="92709"/>
            </a:xfrm>
            <a:custGeom>
              <a:avLst/>
              <a:gdLst>
                <a:gd name="connsiteX0" fmla="*/ 26670 w 62230"/>
                <a:gd name="connsiteY0" fmla="*/ 53340 h 92709"/>
                <a:gd name="connsiteX1" fmla="*/ 0 w 62230"/>
                <a:gd name="connsiteY1" fmla="*/ 25400 h 92709"/>
                <a:gd name="connsiteX2" fmla="*/ 31750 w 62230"/>
                <a:gd name="connsiteY2" fmla="*/ 0 h 92709"/>
                <a:gd name="connsiteX3" fmla="*/ 57150 w 62230"/>
                <a:gd name="connsiteY3" fmla="*/ 5080 h 92709"/>
                <a:gd name="connsiteX4" fmla="*/ 57150 w 62230"/>
                <a:gd name="connsiteY4" fmla="*/ 20320 h 92709"/>
                <a:gd name="connsiteX5" fmla="*/ 34290 w 62230"/>
                <a:gd name="connsiteY5" fmla="*/ 13970 h 92709"/>
                <a:gd name="connsiteX6" fmla="*/ 16510 w 62230"/>
                <a:gd name="connsiteY6" fmla="*/ 25400 h 92709"/>
                <a:gd name="connsiteX7" fmla="*/ 34290 w 62230"/>
                <a:gd name="connsiteY7" fmla="*/ 39370 h 92709"/>
                <a:gd name="connsiteX8" fmla="*/ 62230 w 62230"/>
                <a:gd name="connsiteY8" fmla="*/ 67310 h 92709"/>
                <a:gd name="connsiteX9" fmla="*/ 30480 w 62230"/>
                <a:gd name="connsiteY9" fmla="*/ 92710 h 92709"/>
                <a:gd name="connsiteX10" fmla="*/ 1270 w 62230"/>
                <a:gd name="connsiteY10" fmla="*/ 86360 h 92709"/>
                <a:gd name="connsiteX11" fmla="*/ 1270 w 62230"/>
                <a:gd name="connsiteY11" fmla="*/ 71120 h 92709"/>
                <a:gd name="connsiteX12" fmla="*/ 29210 w 62230"/>
                <a:gd name="connsiteY12" fmla="*/ 78740 h 92709"/>
                <a:gd name="connsiteX13" fmla="*/ 46990 w 62230"/>
                <a:gd name="connsiteY13" fmla="*/ 67310 h 92709"/>
                <a:gd name="connsiteX14" fmla="*/ 26670 w 62230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2700" y="0"/>
                    <a:pt x="31750" y="0"/>
                  </a:cubicBezTo>
                  <a:cubicBezTo>
                    <a:pt x="5080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6" name="Freeform 945">
              <a:extLst>
                <a:ext uri="{FF2B5EF4-FFF2-40B4-BE49-F238E27FC236}">
                  <a16:creationId xmlns:a16="http://schemas.microsoft.com/office/drawing/2014/main" id="{DC073996-DF49-A0D3-3999-1488C568E2FA}"/>
                </a:ext>
              </a:extLst>
            </p:cNvPr>
            <p:cNvSpPr/>
            <p:nvPr/>
          </p:nvSpPr>
          <p:spPr>
            <a:xfrm>
              <a:off x="7051040" y="437769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5240 h 93979"/>
                <a:gd name="connsiteX11" fmla="*/ 17780 w 83819"/>
                <a:gd name="connsiteY11" fmla="*/ 39370 h 93979"/>
                <a:gd name="connsiteX12" fmla="*/ 67310 w 83819"/>
                <a:gd name="connsiteY12" fmla="*/ 39370 h 93979"/>
                <a:gd name="connsiteX13" fmla="*/ 43180 w 83819"/>
                <a:gd name="connsiteY13" fmla="*/ 1524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5240"/>
                  </a:moveTo>
                  <a:cubicBezTo>
                    <a:pt x="27940" y="15240"/>
                    <a:pt x="19050" y="26670"/>
                    <a:pt x="17780" y="39370"/>
                  </a:cubicBezTo>
                  <a:lnTo>
                    <a:pt x="67310" y="39370"/>
                  </a:lnTo>
                  <a:cubicBezTo>
                    <a:pt x="67310" y="26670"/>
                    <a:pt x="59690" y="15240"/>
                    <a:pt x="43180" y="152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CDD9FDEF-D592-ABB4-57FC-B99FCC12AF77}"/>
                </a:ext>
              </a:extLst>
            </p:cNvPr>
            <p:cNvSpPr/>
            <p:nvPr/>
          </p:nvSpPr>
          <p:spPr>
            <a:xfrm>
              <a:off x="7157719" y="4377690"/>
              <a:ext cx="51048" cy="92709"/>
            </a:xfrm>
            <a:custGeom>
              <a:avLst/>
              <a:gdLst>
                <a:gd name="connsiteX0" fmla="*/ 0 w 51048"/>
                <a:gd name="connsiteY0" fmla="*/ 2540 h 92709"/>
                <a:gd name="connsiteX1" fmla="*/ 15240 w 51048"/>
                <a:gd name="connsiteY1" fmla="*/ 2540 h 92709"/>
                <a:gd name="connsiteX2" fmla="*/ 15240 w 51048"/>
                <a:gd name="connsiteY2" fmla="*/ 15240 h 92709"/>
                <a:gd name="connsiteX3" fmla="*/ 15240 w 51048"/>
                <a:gd name="connsiteY3" fmla="*/ 21590 h 92709"/>
                <a:gd name="connsiteX4" fmla="*/ 15240 w 51048"/>
                <a:gd name="connsiteY4" fmla="*/ 21590 h 92709"/>
                <a:gd name="connsiteX5" fmla="*/ 43180 w 51048"/>
                <a:gd name="connsiteY5" fmla="*/ 0 h 92709"/>
                <a:gd name="connsiteX6" fmla="*/ 48261 w 51048"/>
                <a:gd name="connsiteY6" fmla="*/ 0 h 92709"/>
                <a:gd name="connsiteX7" fmla="*/ 48261 w 51048"/>
                <a:gd name="connsiteY7" fmla="*/ 16510 h 92709"/>
                <a:gd name="connsiteX8" fmla="*/ 43180 w 51048"/>
                <a:gd name="connsiteY8" fmla="*/ 16510 h 92709"/>
                <a:gd name="connsiteX9" fmla="*/ 16511 w 51048"/>
                <a:gd name="connsiteY9" fmla="*/ 53340 h 92709"/>
                <a:gd name="connsiteX10" fmla="*/ 16511 w 51048"/>
                <a:gd name="connsiteY10" fmla="*/ 92710 h 92709"/>
                <a:gd name="connsiteX11" fmla="*/ 0 w 51048"/>
                <a:gd name="connsiteY11" fmla="*/ 92710 h 92709"/>
                <a:gd name="connsiteX12" fmla="*/ 0 w 51048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8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1" y="0"/>
                    <a:pt x="43180" y="0"/>
                  </a:cubicBezTo>
                  <a:cubicBezTo>
                    <a:pt x="57150" y="0"/>
                    <a:pt x="48261" y="0"/>
                    <a:pt x="48261" y="0"/>
                  </a:cubicBezTo>
                  <a:lnTo>
                    <a:pt x="48261" y="16510"/>
                  </a:lnTo>
                  <a:cubicBezTo>
                    <a:pt x="48261" y="16510"/>
                    <a:pt x="45720" y="16510"/>
                    <a:pt x="43180" y="16510"/>
                  </a:cubicBezTo>
                  <a:cubicBezTo>
                    <a:pt x="25400" y="16510"/>
                    <a:pt x="16511" y="35560"/>
                    <a:pt x="16511" y="53340"/>
                  </a:cubicBezTo>
                  <a:lnTo>
                    <a:pt x="16511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8" name="Freeform 947">
              <a:extLst>
                <a:ext uri="{FF2B5EF4-FFF2-40B4-BE49-F238E27FC236}">
                  <a16:creationId xmlns:a16="http://schemas.microsoft.com/office/drawing/2014/main" id="{F30937C8-696E-2BAF-B260-7948994B03A1}"/>
                </a:ext>
              </a:extLst>
            </p:cNvPr>
            <p:cNvSpPr/>
            <p:nvPr/>
          </p:nvSpPr>
          <p:spPr>
            <a:xfrm>
              <a:off x="7214869" y="4380229"/>
              <a:ext cx="88900" cy="91440"/>
            </a:xfrm>
            <a:custGeom>
              <a:avLst/>
              <a:gdLst>
                <a:gd name="connsiteX0" fmla="*/ 87630 w 88900"/>
                <a:gd name="connsiteY0" fmla="*/ 0 h 91440"/>
                <a:gd name="connsiteX1" fmla="*/ 48261 w 88900"/>
                <a:gd name="connsiteY1" fmla="*/ 91440 h 91440"/>
                <a:gd name="connsiteX2" fmla="*/ 39370 w 88900"/>
                <a:gd name="connsiteY2" fmla="*/ 91440 h 91440"/>
                <a:gd name="connsiteX3" fmla="*/ 0 w 88900"/>
                <a:gd name="connsiteY3" fmla="*/ 0 h 91440"/>
                <a:gd name="connsiteX4" fmla="*/ 17780 w 88900"/>
                <a:gd name="connsiteY4" fmla="*/ 0 h 91440"/>
                <a:gd name="connsiteX5" fmla="*/ 44450 w 88900"/>
                <a:gd name="connsiteY5" fmla="*/ 64770 h 91440"/>
                <a:gd name="connsiteX6" fmla="*/ 71120 w 88900"/>
                <a:gd name="connsiteY6" fmla="*/ 0 h 91440"/>
                <a:gd name="connsiteX7" fmla="*/ 88900 w 88900"/>
                <a:gd name="connsiteY7" fmla="*/ 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900" h="91440">
                  <a:moveTo>
                    <a:pt x="87630" y="0"/>
                  </a:moveTo>
                  <a:lnTo>
                    <a:pt x="48261" y="91440"/>
                  </a:lnTo>
                  <a:lnTo>
                    <a:pt x="39370" y="91440"/>
                  </a:lnTo>
                  <a:lnTo>
                    <a:pt x="0" y="0"/>
                  </a:lnTo>
                  <a:lnTo>
                    <a:pt x="17780" y="0"/>
                  </a:lnTo>
                  <a:cubicBezTo>
                    <a:pt x="26670" y="21590"/>
                    <a:pt x="36830" y="44450"/>
                    <a:pt x="44450" y="64770"/>
                  </a:cubicBezTo>
                  <a:cubicBezTo>
                    <a:pt x="52070" y="44450"/>
                    <a:pt x="62230" y="21590"/>
                    <a:pt x="71120" y="0"/>
                  </a:cubicBezTo>
                  <a:lnTo>
                    <a:pt x="889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9" name="Freeform 948">
              <a:extLst>
                <a:ext uri="{FF2B5EF4-FFF2-40B4-BE49-F238E27FC236}">
                  <a16:creationId xmlns:a16="http://schemas.microsoft.com/office/drawing/2014/main" id="{A4491971-84F6-FD8B-0292-D5FA2DAE304E}"/>
                </a:ext>
              </a:extLst>
            </p:cNvPr>
            <p:cNvSpPr/>
            <p:nvPr/>
          </p:nvSpPr>
          <p:spPr>
            <a:xfrm>
              <a:off x="7310119" y="437769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1 w 83820"/>
                <a:gd name="connsiteY3" fmla="*/ 80010 h 93979"/>
                <a:gd name="connsiteX4" fmla="*/ 80011 w 83820"/>
                <a:gd name="connsiteY4" fmla="*/ 71120 h 93979"/>
                <a:gd name="connsiteX5" fmla="*/ 80011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5240 h 93979"/>
                <a:gd name="connsiteX11" fmla="*/ 17780 w 83820"/>
                <a:gd name="connsiteY11" fmla="*/ 39370 h 93979"/>
                <a:gd name="connsiteX12" fmla="*/ 67311 w 83820"/>
                <a:gd name="connsiteY12" fmla="*/ 39370 h 93979"/>
                <a:gd name="connsiteX13" fmla="*/ 43180 w 83820"/>
                <a:gd name="connsiteY13" fmla="*/ 1524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1" y="80010"/>
                  </a:cubicBezTo>
                  <a:cubicBezTo>
                    <a:pt x="66040" y="80010"/>
                    <a:pt x="72390" y="76200"/>
                    <a:pt x="80011" y="71120"/>
                  </a:cubicBezTo>
                  <a:lnTo>
                    <a:pt x="80011" y="86360"/>
                  </a:lnTo>
                  <a:cubicBezTo>
                    <a:pt x="73661" y="90170"/>
                    <a:pt x="60961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1" y="0"/>
                    <a:pt x="83820" y="19050"/>
                    <a:pt x="83820" y="41910"/>
                  </a:cubicBezTo>
                  <a:close/>
                  <a:moveTo>
                    <a:pt x="43180" y="15240"/>
                  </a:moveTo>
                  <a:cubicBezTo>
                    <a:pt x="27940" y="15240"/>
                    <a:pt x="19050" y="26670"/>
                    <a:pt x="17780" y="39370"/>
                  </a:cubicBezTo>
                  <a:lnTo>
                    <a:pt x="67311" y="39370"/>
                  </a:lnTo>
                  <a:cubicBezTo>
                    <a:pt x="67311" y="26670"/>
                    <a:pt x="59690" y="15240"/>
                    <a:pt x="43180" y="152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0" name="Freeform 949">
              <a:extLst>
                <a:ext uri="{FF2B5EF4-FFF2-40B4-BE49-F238E27FC236}">
                  <a16:creationId xmlns:a16="http://schemas.microsoft.com/office/drawing/2014/main" id="{5886A0A6-891B-FFFD-9E9F-E615BB0FEA58}"/>
                </a:ext>
              </a:extLst>
            </p:cNvPr>
            <p:cNvSpPr/>
            <p:nvPr/>
          </p:nvSpPr>
          <p:spPr>
            <a:xfrm>
              <a:off x="7524750" y="437769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1" name="Freeform 950">
              <a:extLst>
                <a:ext uri="{FF2B5EF4-FFF2-40B4-BE49-F238E27FC236}">
                  <a16:creationId xmlns:a16="http://schemas.microsoft.com/office/drawing/2014/main" id="{9CF7CB4C-4C3A-81E7-4C79-C17DA5D5A75A}"/>
                </a:ext>
              </a:extLst>
            </p:cNvPr>
            <p:cNvSpPr/>
            <p:nvPr/>
          </p:nvSpPr>
          <p:spPr>
            <a:xfrm>
              <a:off x="7585709" y="437769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5240 h 93979"/>
                <a:gd name="connsiteX11" fmla="*/ 17780 w 83820"/>
                <a:gd name="connsiteY11" fmla="*/ 39370 h 93979"/>
                <a:gd name="connsiteX12" fmla="*/ 67310 w 83820"/>
                <a:gd name="connsiteY12" fmla="*/ 39370 h 93979"/>
                <a:gd name="connsiteX13" fmla="*/ 43180 w 83820"/>
                <a:gd name="connsiteY13" fmla="*/ 1524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5240"/>
                  </a:moveTo>
                  <a:cubicBezTo>
                    <a:pt x="27940" y="15240"/>
                    <a:pt x="19050" y="26670"/>
                    <a:pt x="17780" y="39370"/>
                  </a:cubicBezTo>
                  <a:lnTo>
                    <a:pt x="67310" y="39370"/>
                  </a:lnTo>
                  <a:cubicBezTo>
                    <a:pt x="67310" y="26670"/>
                    <a:pt x="59690" y="15240"/>
                    <a:pt x="43180" y="152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2" name="Freeform 951">
              <a:extLst>
                <a:ext uri="{FF2B5EF4-FFF2-40B4-BE49-F238E27FC236}">
                  <a16:creationId xmlns:a16="http://schemas.microsoft.com/office/drawing/2014/main" id="{8CD6E0D7-3890-F4A3-B6C8-794BD954222F}"/>
                </a:ext>
              </a:extLst>
            </p:cNvPr>
            <p:cNvSpPr/>
            <p:nvPr/>
          </p:nvSpPr>
          <p:spPr>
            <a:xfrm>
              <a:off x="7687309" y="4377690"/>
              <a:ext cx="83820" cy="130809"/>
            </a:xfrm>
            <a:custGeom>
              <a:avLst/>
              <a:gdLst>
                <a:gd name="connsiteX0" fmla="*/ 48260 w 83820"/>
                <a:gd name="connsiteY0" fmla="*/ 77470 h 130809"/>
                <a:gd name="connsiteX1" fmla="*/ 83820 w 83820"/>
                <a:gd name="connsiteY1" fmla="*/ 102870 h 130809"/>
                <a:gd name="connsiteX2" fmla="*/ 40640 w 83820"/>
                <a:gd name="connsiteY2" fmla="*/ 130810 h 130809"/>
                <a:gd name="connsiteX3" fmla="*/ 0 w 83820"/>
                <a:gd name="connsiteY3" fmla="*/ 106680 h 130809"/>
                <a:gd name="connsiteX4" fmla="*/ 24130 w 83820"/>
                <a:gd name="connsiteY4" fmla="*/ 85090 h 130809"/>
                <a:gd name="connsiteX5" fmla="*/ 10160 w 83820"/>
                <a:gd name="connsiteY5" fmla="*/ 73660 h 130809"/>
                <a:gd name="connsiteX6" fmla="*/ 22860 w 83820"/>
                <a:gd name="connsiteY6" fmla="*/ 60960 h 130809"/>
                <a:gd name="connsiteX7" fmla="*/ 1270 w 83820"/>
                <a:gd name="connsiteY7" fmla="*/ 31750 h 130809"/>
                <a:gd name="connsiteX8" fmla="*/ 36830 w 83820"/>
                <a:gd name="connsiteY8" fmla="*/ 0 h 130809"/>
                <a:gd name="connsiteX9" fmla="*/ 50800 w 83820"/>
                <a:gd name="connsiteY9" fmla="*/ 2540 h 130809"/>
                <a:gd name="connsiteX10" fmla="*/ 82550 w 83820"/>
                <a:gd name="connsiteY10" fmla="*/ 2540 h 130809"/>
                <a:gd name="connsiteX11" fmla="*/ 82550 w 83820"/>
                <a:gd name="connsiteY11" fmla="*/ 15240 h 130809"/>
                <a:gd name="connsiteX12" fmla="*/ 69850 w 83820"/>
                <a:gd name="connsiteY12" fmla="*/ 15240 h 130809"/>
                <a:gd name="connsiteX13" fmla="*/ 64770 w 83820"/>
                <a:gd name="connsiteY13" fmla="*/ 15240 h 130809"/>
                <a:gd name="connsiteX14" fmla="*/ 64770 w 83820"/>
                <a:gd name="connsiteY14" fmla="*/ 15240 h 130809"/>
                <a:gd name="connsiteX15" fmla="*/ 72390 w 83820"/>
                <a:gd name="connsiteY15" fmla="*/ 33020 h 130809"/>
                <a:gd name="connsiteX16" fmla="*/ 39370 w 83820"/>
                <a:gd name="connsiteY16" fmla="*/ 63500 h 130809"/>
                <a:gd name="connsiteX17" fmla="*/ 39370 w 83820"/>
                <a:gd name="connsiteY17" fmla="*/ 63500 h 130809"/>
                <a:gd name="connsiteX18" fmla="*/ 25400 w 83820"/>
                <a:gd name="connsiteY18" fmla="*/ 71120 h 130809"/>
                <a:gd name="connsiteX19" fmla="*/ 46990 w 83820"/>
                <a:gd name="connsiteY19" fmla="*/ 78740 h 130809"/>
                <a:gd name="connsiteX20" fmla="*/ 67310 w 83820"/>
                <a:gd name="connsiteY20" fmla="*/ 104140 h 130809"/>
                <a:gd name="connsiteX21" fmla="*/ 40640 w 83820"/>
                <a:gd name="connsiteY21" fmla="*/ 90170 h 130809"/>
                <a:gd name="connsiteX22" fmla="*/ 16510 w 83820"/>
                <a:gd name="connsiteY22" fmla="*/ 105410 h 130809"/>
                <a:gd name="connsiteX23" fmla="*/ 41910 w 83820"/>
                <a:gd name="connsiteY23" fmla="*/ 119380 h 130809"/>
                <a:gd name="connsiteX24" fmla="*/ 67310 w 83820"/>
                <a:gd name="connsiteY24" fmla="*/ 105410 h 130809"/>
                <a:gd name="connsiteX25" fmla="*/ 59690 w 83820"/>
                <a:gd name="connsiteY25" fmla="*/ 33020 h 130809"/>
                <a:gd name="connsiteX26" fmla="*/ 39370 w 83820"/>
                <a:gd name="connsiteY26" fmla="*/ 13970 h 130809"/>
                <a:gd name="connsiteX27" fmla="*/ 19050 w 83820"/>
                <a:gd name="connsiteY27" fmla="*/ 33020 h 130809"/>
                <a:gd name="connsiteX28" fmla="*/ 39370 w 83820"/>
                <a:gd name="connsiteY28" fmla="*/ 52070 h 130809"/>
                <a:gd name="connsiteX29" fmla="*/ 59690 w 83820"/>
                <a:gd name="connsiteY29" fmla="*/ 330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20" h="130809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0" y="104140"/>
                  </a:moveTo>
                  <a:cubicBezTo>
                    <a:pt x="67310" y="96520"/>
                    <a:pt x="59690" y="90170"/>
                    <a:pt x="40640" y="90170"/>
                  </a:cubicBezTo>
                  <a:cubicBezTo>
                    <a:pt x="21590" y="90170"/>
                    <a:pt x="16510" y="96520"/>
                    <a:pt x="16510" y="105410"/>
                  </a:cubicBezTo>
                  <a:cubicBezTo>
                    <a:pt x="16510" y="114300"/>
                    <a:pt x="26670" y="119380"/>
                    <a:pt x="41910" y="119380"/>
                  </a:cubicBezTo>
                  <a:cubicBezTo>
                    <a:pt x="57150" y="119380"/>
                    <a:pt x="67310" y="113030"/>
                    <a:pt x="67310" y="105410"/>
                  </a:cubicBezTo>
                  <a:close/>
                  <a:moveTo>
                    <a:pt x="59690" y="33020"/>
                  </a:moveTo>
                  <a:cubicBezTo>
                    <a:pt x="59690" y="21590"/>
                    <a:pt x="50800" y="13970"/>
                    <a:pt x="39370" y="13970"/>
                  </a:cubicBezTo>
                  <a:cubicBezTo>
                    <a:pt x="27940" y="13970"/>
                    <a:pt x="19050" y="21590"/>
                    <a:pt x="19050" y="33020"/>
                  </a:cubicBezTo>
                  <a:cubicBezTo>
                    <a:pt x="19050" y="44450"/>
                    <a:pt x="27940" y="52070"/>
                    <a:pt x="39370" y="52070"/>
                  </a:cubicBezTo>
                  <a:cubicBezTo>
                    <a:pt x="50800" y="52070"/>
                    <a:pt x="59690" y="44450"/>
                    <a:pt x="59690" y="330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3" name="Freeform 952">
              <a:extLst>
                <a:ext uri="{FF2B5EF4-FFF2-40B4-BE49-F238E27FC236}">
                  <a16:creationId xmlns:a16="http://schemas.microsoft.com/office/drawing/2014/main" id="{72173C32-9C72-B4EB-0E81-65F96D57FB92}"/>
                </a:ext>
              </a:extLst>
            </p:cNvPr>
            <p:cNvSpPr/>
            <p:nvPr/>
          </p:nvSpPr>
          <p:spPr>
            <a:xfrm>
              <a:off x="7782559" y="4378959"/>
              <a:ext cx="73659" cy="93980"/>
            </a:xfrm>
            <a:custGeom>
              <a:avLst/>
              <a:gdLst>
                <a:gd name="connsiteX0" fmla="*/ 5080 w 73659"/>
                <a:gd name="connsiteY0" fmla="*/ 6350 h 93980"/>
                <a:gd name="connsiteX1" fmla="*/ 36830 w 73659"/>
                <a:gd name="connsiteY1" fmla="*/ 0 h 93980"/>
                <a:gd name="connsiteX2" fmla="*/ 73660 w 73659"/>
                <a:gd name="connsiteY2" fmla="*/ 34290 h 93980"/>
                <a:gd name="connsiteX3" fmla="*/ 73660 w 73659"/>
                <a:gd name="connsiteY3" fmla="*/ 91440 h 93980"/>
                <a:gd name="connsiteX4" fmla="*/ 58420 w 73659"/>
                <a:gd name="connsiteY4" fmla="*/ 91440 h 93980"/>
                <a:gd name="connsiteX5" fmla="*/ 58420 w 73659"/>
                <a:gd name="connsiteY5" fmla="*/ 81280 h 93980"/>
                <a:gd name="connsiteX6" fmla="*/ 58420 w 73659"/>
                <a:gd name="connsiteY6" fmla="*/ 73660 h 93980"/>
                <a:gd name="connsiteX7" fmla="*/ 58420 w 73659"/>
                <a:gd name="connsiteY7" fmla="*/ 73660 h 93980"/>
                <a:gd name="connsiteX8" fmla="*/ 27940 w 73659"/>
                <a:gd name="connsiteY8" fmla="*/ 93980 h 93980"/>
                <a:gd name="connsiteX9" fmla="*/ 0 w 73659"/>
                <a:gd name="connsiteY9" fmla="*/ 67310 h 93980"/>
                <a:gd name="connsiteX10" fmla="*/ 58420 w 73659"/>
                <a:gd name="connsiteY10" fmla="*/ 39370 h 93980"/>
                <a:gd name="connsiteX11" fmla="*/ 58420 w 73659"/>
                <a:gd name="connsiteY11" fmla="*/ 34290 h 93980"/>
                <a:gd name="connsiteX12" fmla="*/ 35560 w 73659"/>
                <a:gd name="connsiteY12" fmla="*/ 13970 h 93980"/>
                <a:gd name="connsiteX13" fmla="*/ 6350 w 73659"/>
                <a:gd name="connsiteY13" fmla="*/ 21590 h 93980"/>
                <a:gd name="connsiteX14" fmla="*/ 6350 w 73659"/>
                <a:gd name="connsiteY14" fmla="*/ 6350 h 93980"/>
                <a:gd name="connsiteX15" fmla="*/ 55880 w 73659"/>
                <a:gd name="connsiteY15" fmla="*/ 50800 h 93980"/>
                <a:gd name="connsiteX16" fmla="*/ 15240 w 73659"/>
                <a:gd name="connsiteY16" fmla="*/ 66040 h 93980"/>
                <a:gd name="connsiteX17" fmla="*/ 29210 w 73659"/>
                <a:gd name="connsiteY17" fmla="*/ 80010 h 93980"/>
                <a:gd name="connsiteX18" fmla="*/ 55880 w 73659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5880" y="50800"/>
                  </a:moveTo>
                  <a:cubicBezTo>
                    <a:pt x="26670" y="45720"/>
                    <a:pt x="15240" y="54610"/>
                    <a:pt x="15240" y="66040"/>
                  </a:cubicBezTo>
                  <a:cubicBezTo>
                    <a:pt x="15240" y="77470"/>
                    <a:pt x="20320" y="80010"/>
                    <a:pt x="29210" y="80010"/>
                  </a:cubicBezTo>
                  <a:cubicBezTo>
                    <a:pt x="44450" y="80010"/>
                    <a:pt x="55880" y="64770"/>
                    <a:pt x="5588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D6237A98-D8D8-4AE2-F5BB-71757F4C144D}"/>
                </a:ext>
              </a:extLst>
            </p:cNvPr>
            <p:cNvSpPr/>
            <p:nvPr/>
          </p:nvSpPr>
          <p:spPr>
            <a:xfrm>
              <a:off x="7884159" y="437769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5" name="Freeform 954">
              <a:extLst>
                <a:ext uri="{FF2B5EF4-FFF2-40B4-BE49-F238E27FC236}">
                  <a16:creationId xmlns:a16="http://schemas.microsoft.com/office/drawing/2014/main" id="{16C6C259-AB4A-A312-5407-36B5038B15DB}"/>
                </a:ext>
              </a:extLst>
            </p:cNvPr>
            <p:cNvSpPr/>
            <p:nvPr/>
          </p:nvSpPr>
          <p:spPr>
            <a:xfrm>
              <a:off x="7945119" y="4340859"/>
              <a:ext cx="87630" cy="130810"/>
            </a:xfrm>
            <a:custGeom>
              <a:avLst/>
              <a:gdLst>
                <a:gd name="connsiteX0" fmla="*/ 87630 w 87630"/>
                <a:gd name="connsiteY0" fmla="*/ 128270 h 130810"/>
                <a:gd name="connsiteX1" fmla="*/ 72390 w 87630"/>
                <a:gd name="connsiteY1" fmla="*/ 128270 h 130810"/>
                <a:gd name="connsiteX2" fmla="*/ 72390 w 87630"/>
                <a:gd name="connsiteY2" fmla="*/ 118110 h 130810"/>
                <a:gd name="connsiteX3" fmla="*/ 72390 w 87630"/>
                <a:gd name="connsiteY3" fmla="*/ 111760 h 130810"/>
                <a:gd name="connsiteX4" fmla="*/ 72390 w 87630"/>
                <a:gd name="connsiteY4" fmla="*/ 111760 h 130810"/>
                <a:gd name="connsiteX5" fmla="*/ 40640 w 87630"/>
                <a:gd name="connsiteY5" fmla="*/ 130810 h 130810"/>
                <a:gd name="connsiteX6" fmla="*/ 0 w 87630"/>
                <a:gd name="connsiteY6" fmla="*/ 83820 h 130810"/>
                <a:gd name="connsiteX7" fmla="*/ 40640 w 87630"/>
                <a:gd name="connsiteY7" fmla="*/ 36830 h 130810"/>
                <a:gd name="connsiteX8" fmla="*/ 71120 w 87630"/>
                <a:gd name="connsiteY8" fmla="*/ 53340 h 130810"/>
                <a:gd name="connsiteX9" fmla="*/ 71120 w 87630"/>
                <a:gd name="connsiteY9" fmla="*/ 53340 h 130810"/>
                <a:gd name="connsiteX10" fmla="*/ 71120 w 87630"/>
                <a:gd name="connsiteY10" fmla="*/ 45720 h 130810"/>
                <a:gd name="connsiteX11" fmla="*/ 71120 w 87630"/>
                <a:gd name="connsiteY11" fmla="*/ 0 h 130810"/>
                <a:gd name="connsiteX12" fmla="*/ 87630 w 87630"/>
                <a:gd name="connsiteY12" fmla="*/ 0 h 130810"/>
                <a:gd name="connsiteX13" fmla="*/ 87630 w 87630"/>
                <a:gd name="connsiteY13" fmla="*/ 128270 h 130810"/>
                <a:gd name="connsiteX14" fmla="*/ 15240 w 87630"/>
                <a:gd name="connsiteY14" fmla="*/ 83820 h 130810"/>
                <a:gd name="connsiteX15" fmla="*/ 43180 w 87630"/>
                <a:gd name="connsiteY15" fmla="*/ 115570 h 130810"/>
                <a:gd name="connsiteX16" fmla="*/ 71120 w 87630"/>
                <a:gd name="connsiteY16" fmla="*/ 83820 h 130810"/>
                <a:gd name="connsiteX17" fmla="*/ 43180 w 87630"/>
                <a:gd name="connsiteY17" fmla="*/ 52070 h 130810"/>
                <a:gd name="connsiteX18" fmla="*/ 15240 w 87630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1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1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1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6" name="Freeform 955">
              <a:extLst>
                <a:ext uri="{FF2B5EF4-FFF2-40B4-BE49-F238E27FC236}">
                  <a16:creationId xmlns:a16="http://schemas.microsoft.com/office/drawing/2014/main" id="{500873CC-B5EC-866E-C330-00ED296A5428}"/>
                </a:ext>
              </a:extLst>
            </p:cNvPr>
            <p:cNvSpPr/>
            <p:nvPr/>
          </p:nvSpPr>
          <p:spPr>
            <a:xfrm>
              <a:off x="8063230" y="4344670"/>
              <a:ext cx="20319" cy="124459"/>
            </a:xfrm>
            <a:custGeom>
              <a:avLst/>
              <a:gdLst>
                <a:gd name="connsiteX0" fmla="*/ 10160 w 20319"/>
                <a:gd name="connsiteY0" fmla="*/ 0 h 124459"/>
                <a:gd name="connsiteX1" fmla="*/ 20320 w 20319"/>
                <a:gd name="connsiteY1" fmla="*/ 10160 h 124459"/>
                <a:gd name="connsiteX2" fmla="*/ 10160 w 20319"/>
                <a:gd name="connsiteY2" fmla="*/ 20320 h 124459"/>
                <a:gd name="connsiteX3" fmla="*/ 0 w 20319"/>
                <a:gd name="connsiteY3" fmla="*/ 10160 h 124459"/>
                <a:gd name="connsiteX4" fmla="*/ 10160 w 20319"/>
                <a:gd name="connsiteY4" fmla="*/ 0 h 124459"/>
                <a:gd name="connsiteX5" fmla="*/ 19050 w 20319"/>
                <a:gd name="connsiteY5" fmla="*/ 35560 h 124459"/>
                <a:gd name="connsiteX6" fmla="*/ 19050 w 20319"/>
                <a:gd name="connsiteY6" fmla="*/ 124460 h 124459"/>
                <a:gd name="connsiteX7" fmla="*/ 2539 w 20319"/>
                <a:gd name="connsiteY7" fmla="*/ 124460 h 124459"/>
                <a:gd name="connsiteX8" fmla="*/ 2539 w 20319"/>
                <a:gd name="connsiteY8" fmla="*/ 35560 h 124459"/>
                <a:gd name="connsiteX9" fmla="*/ 19050 w 20319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39" y="124460"/>
                  </a:lnTo>
                  <a:lnTo>
                    <a:pt x="2539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7" name="Freeform 956">
              <a:extLst>
                <a:ext uri="{FF2B5EF4-FFF2-40B4-BE49-F238E27FC236}">
                  <a16:creationId xmlns:a16="http://schemas.microsoft.com/office/drawing/2014/main" id="{4AEEAE33-A3A2-D30D-B982-D8D0E8A344F2}"/>
                </a:ext>
              </a:extLst>
            </p:cNvPr>
            <p:cNvSpPr/>
            <p:nvPr/>
          </p:nvSpPr>
          <p:spPr>
            <a:xfrm>
              <a:off x="8115300" y="437769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8" name="Freeform 957">
              <a:extLst>
                <a:ext uri="{FF2B5EF4-FFF2-40B4-BE49-F238E27FC236}">
                  <a16:creationId xmlns:a16="http://schemas.microsoft.com/office/drawing/2014/main" id="{F199857A-882F-A018-AC4B-C49F3FF8333E}"/>
                </a:ext>
              </a:extLst>
            </p:cNvPr>
            <p:cNvSpPr/>
            <p:nvPr/>
          </p:nvSpPr>
          <p:spPr>
            <a:xfrm>
              <a:off x="8214359" y="4377690"/>
              <a:ext cx="83820" cy="130809"/>
            </a:xfrm>
            <a:custGeom>
              <a:avLst/>
              <a:gdLst>
                <a:gd name="connsiteX0" fmla="*/ 48260 w 83820"/>
                <a:gd name="connsiteY0" fmla="*/ 77470 h 130809"/>
                <a:gd name="connsiteX1" fmla="*/ 83820 w 83820"/>
                <a:gd name="connsiteY1" fmla="*/ 102870 h 130809"/>
                <a:gd name="connsiteX2" fmla="*/ 40640 w 83820"/>
                <a:gd name="connsiteY2" fmla="*/ 130810 h 130809"/>
                <a:gd name="connsiteX3" fmla="*/ 0 w 83820"/>
                <a:gd name="connsiteY3" fmla="*/ 106680 h 130809"/>
                <a:gd name="connsiteX4" fmla="*/ 24130 w 83820"/>
                <a:gd name="connsiteY4" fmla="*/ 85090 h 130809"/>
                <a:gd name="connsiteX5" fmla="*/ 10160 w 83820"/>
                <a:gd name="connsiteY5" fmla="*/ 73660 h 130809"/>
                <a:gd name="connsiteX6" fmla="*/ 22860 w 83820"/>
                <a:gd name="connsiteY6" fmla="*/ 60960 h 130809"/>
                <a:gd name="connsiteX7" fmla="*/ 1270 w 83820"/>
                <a:gd name="connsiteY7" fmla="*/ 31750 h 130809"/>
                <a:gd name="connsiteX8" fmla="*/ 36830 w 83820"/>
                <a:gd name="connsiteY8" fmla="*/ 0 h 130809"/>
                <a:gd name="connsiteX9" fmla="*/ 50800 w 83820"/>
                <a:gd name="connsiteY9" fmla="*/ 2540 h 130809"/>
                <a:gd name="connsiteX10" fmla="*/ 82550 w 83820"/>
                <a:gd name="connsiteY10" fmla="*/ 2540 h 130809"/>
                <a:gd name="connsiteX11" fmla="*/ 82550 w 83820"/>
                <a:gd name="connsiteY11" fmla="*/ 15240 h 130809"/>
                <a:gd name="connsiteX12" fmla="*/ 69850 w 83820"/>
                <a:gd name="connsiteY12" fmla="*/ 15240 h 130809"/>
                <a:gd name="connsiteX13" fmla="*/ 64770 w 83820"/>
                <a:gd name="connsiteY13" fmla="*/ 15240 h 130809"/>
                <a:gd name="connsiteX14" fmla="*/ 64770 w 83820"/>
                <a:gd name="connsiteY14" fmla="*/ 15240 h 130809"/>
                <a:gd name="connsiteX15" fmla="*/ 72390 w 83820"/>
                <a:gd name="connsiteY15" fmla="*/ 33020 h 130809"/>
                <a:gd name="connsiteX16" fmla="*/ 39370 w 83820"/>
                <a:gd name="connsiteY16" fmla="*/ 63500 h 130809"/>
                <a:gd name="connsiteX17" fmla="*/ 39370 w 83820"/>
                <a:gd name="connsiteY17" fmla="*/ 63500 h 130809"/>
                <a:gd name="connsiteX18" fmla="*/ 25400 w 83820"/>
                <a:gd name="connsiteY18" fmla="*/ 71120 h 130809"/>
                <a:gd name="connsiteX19" fmla="*/ 46990 w 83820"/>
                <a:gd name="connsiteY19" fmla="*/ 78740 h 130809"/>
                <a:gd name="connsiteX20" fmla="*/ 67310 w 83820"/>
                <a:gd name="connsiteY20" fmla="*/ 104140 h 130809"/>
                <a:gd name="connsiteX21" fmla="*/ 40640 w 83820"/>
                <a:gd name="connsiteY21" fmla="*/ 90170 h 130809"/>
                <a:gd name="connsiteX22" fmla="*/ 16510 w 83820"/>
                <a:gd name="connsiteY22" fmla="*/ 105410 h 130809"/>
                <a:gd name="connsiteX23" fmla="*/ 41910 w 83820"/>
                <a:gd name="connsiteY23" fmla="*/ 119380 h 130809"/>
                <a:gd name="connsiteX24" fmla="*/ 67310 w 83820"/>
                <a:gd name="connsiteY24" fmla="*/ 105410 h 130809"/>
                <a:gd name="connsiteX25" fmla="*/ 59690 w 83820"/>
                <a:gd name="connsiteY25" fmla="*/ 33020 h 130809"/>
                <a:gd name="connsiteX26" fmla="*/ 39370 w 83820"/>
                <a:gd name="connsiteY26" fmla="*/ 13970 h 130809"/>
                <a:gd name="connsiteX27" fmla="*/ 19050 w 83820"/>
                <a:gd name="connsiteY27" fmla="*/ 33020 h 130809"/>
                <a:gd name="connsiteX28" fmla="*/ 39370 w 83820"/>
                <a:gd name="connsiteY28" fmla="*/ 52070 h 130809"/>
                <a:gd name="connsiteX29" fmla="*/ 59690 w 83820"/>
                <a:gd name="connsiteY29" fmla="*/ 330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20" h="130809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0" y="104140"/>
                  </a:moveTo>
                  <a:cubicBezTo>
                    <a:pt x="67310" y="96520"/>
                    <a:pt x="59690" y="90170"/>
                    <a:pt x="40640" y="90170"/>
                  </a:cubicBezTo>
                  <a:cubicBezTo>
                    <a:pt x="21590" y="90170"/>
                    <a:pt x="16510" y="96520"/>
                    <a:pt x="16510" y="105410"/>
                  </a:cubicBezTo>
                  <a:cubicBezTo>
                    <a:pt x="16510" y="114300"/>
                    <a:pt x="26670" y="119380"/>
                    <a:pt x="41910" y="119380"/>
                  </a:cubicBezTo>
                  <a:cubicBezTo>
                    <a:pt x="57150" y="119380"/>
                    <a:pt x="67310" y="113030"/>
                    <a:pt x="67310" y="105410"/>
                  </a:cubicBezTo>
                  <a:close/>
                  <a:moveTo>
                    <a:pt x="59690" y="33020"/>
                  </a:moveTo>
                  <a:cubicBezTo>
                    <a:pt x="59690" y="21590"/>
                    <a:pt x="50800" y="13970"/>
                    <a:pt x="39370" y="13970"/>
                  </a:cubicBezTo>
                  <a:cubicBezTo>
                    <a:pt x="27940" y="13970"/>
                    <a:pt x="19050" y="21590"/>
                    <a:pt x="19050" y="33020"/>
                  </a:cubicBezTo>
                  <a:cubicBezTo>
                    <a:pt x="19050" y="44450"/>
                    <a:pt x="27940" y="52070"/>
                    <a:pt x="39370" y="52070"/>
                  </a:cubicBezTo>
                  <a:cubicBezTo>
                    <a:pt x="50800" y="52070"/>
                    <a:pt x="59690" y="44450"/>
                    <a:pt x="59690" y="330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9" name="Freeform 958">
              <a:extLst>
                <a:ext uri="{FF2B5EF4-FFF2-40B4-BE49-F238E27FC236}">
                  <a16:creationId xmlns:a16="http://schemas.microsoft.com/office/drawing/2014/main" id="{A743499B-71CE-E703-F913-0222924EACCD}"/>
                </a:ext>
              </a:extLst>
            </p:cNvPr>
            <p:cNvSpPr/>
            <p:nvPr/>
          </p:nvSpPr>
          <p:spPr>
            <a:xfrm>
              <a:off x="8426450" y="4342129"/>
              <a:ext cx="80009" cy="128270"/>
            </a:xfrm>
            <a:custGeom>
              <a:avLst/>
              <a:gdLst>
                <a:gd name="connsiteX0" fmla="*/ 0 w 80009"/>
                <a:gd name="connsiteY0" fmla="*/ 0 h 128270"/>
                <a:gd name="connsiteX1" fmla="*/ 16510 w 80009"/>
                <a:gd name="connsiteY1" fmla="*/ 0 h 128270"/>
                <a:gd name="connsiteX2" fmla="*/ 16510 w 80009"/>
                <a:gd name="connsiteY2" fmla="*/ 49530 h 128270"/>
                <a:gd name="connsiteX3" fmla="*/ 16510 w 80009"/>
                <a:gd name="connsiteY3" fmla="*/ 58420 h 128270"/>
                <a:gd name="connsiteX4" fmla="*/ 16510 w 80009"/>
                <a:gd name="connsiteY4" fmla="*/ 58420 h 128270"/>
                <a:gd name="connsiteX5" fmla="*/ 49530 w 80009"/>
                <a:gd name="connsiteY5" fmla="*/ 36830 h 128270"/>
                <a:gd name="connsiteX6" fmla="*/ 80010 w 80009"/>
                <a:gd name="connsiteY6" fmla="*/ 72390 h 128270"/>
                <a:gd name="connsiteX7" fmla="*/ 80010 w 80009"/>
                <a:gd name="connsiteY7" fmla="*/ 128270 h 128270"/>
                <a:gd name="connsiteX8" fmla="*/ 63500 w 80009"/>
                <a:gd name="connsiteY8" fmla="*/ 128270 h 128270"/>
                <a:gd name="connsiteX9" fmla="*/ 63500 w 80009"/>
                <a:gd name="connsiteY9" fmla="*/ 76200 h 128270"/>
                <a:gd name="connsiteX10" fmla="*/ 46990 w 80009"/>
                <a:gd name="connsiteY10" fmla="*/ 53340 h 128270"/>
                <a:gd name="connsiteX11" fmla="*/ 16510 w 80009"/>
                <a:gd name="connsiteY11" fmla="*/ 85090 h 128270"/>
                <a:gd name="connsiteX12" fmla="*/ 16510 w 80009"/>
                <a:gd name="connsiteY12" fmla="*/ 128270 h 128270"/>
                <a:gd name="connsiteX13" fmla="*/ 0 w 80009"/>
                <a:gd name="connsiteY13" fmla="*/ 128270 h 128270"/>
                <a:gd name="connsiteX14" fmla="*/ 0 w 80009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0" name="Freeform 959">
              <a:extLst>
                <a:ext uri="{FF2B5EF4-FFF2-40B4-BE49-F238E27FC236}">
                  <a16:creationId xmlns:a16="http://schemas.microsoft.com/office/drawing/2014/main" id="{8E1C860B-BE11-C8A4-BAEE-CD8533ED3163}"/>
                </a:ext>
              </a:extLst>
            </p:cNvPr>
            <p:cNvSpPr/>
            <p:nvPr/>
          </p:nvSpPr>
          <p:spPr>
            <a:xfrm>
              <a:off x="8528050" y="437769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4450 w 83819"/>
                <a:gd name="connsiteY10" fmla="*/ 15240 h 93979"/>
                <a:gd name="connsiteX11" fmla="*/ 19050 w 83819"/>
                <a:gd name="connsiteY11" fmla="*/ 39370 h 93979"/>
                <a:gd name="connsiteX12" fmla="*/ 68580 w 83819"/>
                <a:gd name="connsiteY12" fmla="*/ 39370 h 93979"/>
                <a:gd name="connsiteX13" fmla="*/ 44450 w 83819"/>
                <a:gd name="connsiteY13" fmla="*/ 1524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5240"/>
                  </a:moveTo>
                  <a:cubicBezTo>
                    <a:pt x="29210" y="15240"/>
                    <a:pt x="20320" y="26670"/>
                    <a:pt x="19050" y="39370"/>
                  </a:cubicBezTo>
                  <a:lnTo>
                    <a:pt x="68580" y="39370"/>
                  </a:lnTo>
                  <a:cubicBezTo>
                    <a:pt x="68580" y="26670"/>
                    <a:pt x="60960" y="15240"/>
                    <a:pt x="44450" y="152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D761CADD-2E7D-3C04-6713-B80C589929D1}"/>
                </a:ext>
              </a:extLst>
            </p:cNvPr>
            <p:cNvSpPr/>
            <p:nvPr/>
          </p:nvSpPr>
          <p:spPr>
            <a:xfrm>
              <a:off x="8630919" y="4378959"/>
              <a:ext cx="73660" cy="93980"/>
            </a:xfrm>
            <a:custGeom>
              <a:avLst/>
              <a:gdLst>
                <a:gd name="connsiteX0" fmla="*/ 5080 w 73660"/>
                <a:gd name="connsiteY0" fmla="*/ 6350 h 93980"/>
                <a:gd name="connsiteX1" fmla="*/ 36830 w 73660"/>
                <a:gd name="connsiteY1" fmla="*/ 0 h 93980"/>
                <a:gd name="connsiteX2" fmla="*/ 73661 w 73660"/>
                <a:gd name="connsiteY2" fmla="*/ 34290 h 93980"/>
                <a:gd name="connsiteX3" fmla="*/ 73661 w 73660"/>
                <a:gd name="connsiteY3" fmla="*/ 91440 h 93980"/>
                <a:gd name="connsiteX4" fmla="*/ 58420 w 73660"/>
                <a:gd name="connsiteY4" fmla="*/ 91440 h 93980"/>
                <a:gd name="connsiteX5" fmla="*/ 58420 w 73660"/>
                <a:gd name="connsiteY5" fmla="*/ 81280 h 93980"/>
                <a:gd name="connsiteX6" fmla="*/ 58420 w 73660"/>
                <a:gd name="connsiteY6" fmla="*/ 73660 h 93980"/>
                <a:gd name="connsiteX7" fmla="*/ 58420 w 73660"/>
                <a:gd name="connsiteY7" fmla="*/ 73660 h 93980"/>
                <a:gd name="connsiteX8" fmla="*/ 27940 w 73660"/>
                <a:gd name="connsiteY8" fmla="*/ 93980 h 93980"/>
                <a:gd name="connsiteX9" fmla="*/ 0 w 73660"/>
                <a:gd name="connsiteY9" fmla="*/ 67310 h 93980"/>
                <a:gd name="connsiteX10" fmla="*/ 58420 w 73660"/>
                <a:gd name="connsiteY10" fmla="*/ 39370 h 93980"/>
                <a:gd name="connsiteX11" fmla="*/ 58420 w 73660"/>
                <a:gd name="connsiteY11" fmla="*/ 34290 h 93980"/>
                <a:gd name="connsiteX12" fmla="*/ 35561 w 73660"/>
                <a:gd name="connsiteY12" fmla="*/ 13970 h 93980"/>
                <a:gd name="connsiteX13" fmla="*/ 6350 w 73660"/>
                <a:gd name="connsiteY13" fmla="*/ 21590 h 93980"/>
                <a:gd name="connsiteX14" fmla="*/ 6350 w 73660"/>
                <a:gd name="connsiteY14" fmla="*/ 6350 h 93980"/>
                <a:gd name="connsiteX15" fmla="*/ 57150 w 73660"/>
                <a:gd name="connsiteY15" fmla="*/ 50800 h 93980"/>
                <a:gd name="connsiteX16" fmla="*/ 16511 w 73660"/>
                <a:gd name="connsiteY16" fmla="*/ 66040 h 93980"/>
                <a:gd name="connsiteX17" fmla="*/ 30480 w 73660"/>
                <a:gd name="connsiteY17" fmla="*/ 80010 h 93980"/>
                <a:gd name="connsiteX18" fmla="*/ 57150 w 73660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80">
                  <a:moveTo>
                    <a:pt x="5080" y="6350"/>
                  </a:moveTo>
                  <a:cubicBezTo>
                    <a:pt x="10161" y="3810"/>
                    <a:pt x="21590" y="0"/>
                    <a:pt x="36830" y="0"/>
                  </a:cubicBezTo>
                  <a:cubicBezTo>
                    <a:pt x="62230" y="0"/>
                    <a:pt x="73661" y="12700"/>
                    <a:pt x="73661" y="34290"/>
                  </a:cubicBezTo>
                  <a:lnTo>
                    <a:pt x="73661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1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1" y="54610"/>
                    <a:pt x="16511" y="66040"/>
                  </a:cubicBezTo>
                  <a:cubicBezTo>
                    <a:pt x="16511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2" name="Freeform 961">
              <a:extLst>
                <a:ext uri="{FF2B5EF4-FFF2-40B4-BE49-F238E27FC236}">
                  <a16:creationId xmlns:a16="http://schemas.microsoft.com/office/drawing/2014/main" id="{CA67DEF3-716E-2B16-6EB8-FFE7E45F2662}"/>
                </a:ext>
              </a:extLst>
            </p:cNvPr>
            <p:cNvSpPr/>
            <p:nvPr/>
          </p:nvSpPr>
          <p:spPr>
            <a:xfrm>
              <a:off x="8732519" y="4342129"/>
              <a:ext cx="34290" cy="130810"/>
            </a:xfrm>
            <a:custGeom>
              <a:avLst/>
              <a:gdLst>
                <a:gd name="connsiteX0" fmla="*/ 0 w 34290"/>
                <a:gd name="connsiteY0" fmla="*/ 0 h 130810"/>
                <a:gd name="connsiteX1" fmla="*/ 16511 w 34290"/>
                <a:gd name="connsiteY1" fmla="*/ 0 h 130810"/>
                <a:gd name="connsiteX2" fmla="*/ 16511 w 34290"/>
                <a:gd name="connsiteY2" fmla="*/ 101600 h 130810"/>
                <a:gd name="connsiteX3" fmla="*/ 26670 w 34290"/>
                <a:gd name="connsiteY3" fmla="*/ 115570 h 130810"/>
                <a:gd name="connsiteX4" fmla="*/ 34290 w 34290"/>
                <a:gd name="connsiteY4" fmla="*/ 115570 h 130810"/>
                <a:gd name="connsiteX5" fmla="*/ 34290 w 34290"/>
                <a:gd name="connsiteY5" fmla="*/ 129540 h 130810"/>
                <a:gd name="connsiteX6" fmla="*/ 22861 w 34290"/>
                <a:gd name="connsiteY6" fmla="*/ 130810 h 130810"/>
                <a:gd name="connsiteX7" fmla="*/ 0 w 34290"/>
                <a:gd name="connsiteY7" fmla="*/ 105410 h 130810"/>
                <a:gd name="connsiteX8" fmla="*/ 0 w 34290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10">
                  <a:moveTo>
                    <a:pt x="0" y="0"/>
                  </a:moveTo>
                  <a:lnTo>
                    <a:pt x="16511" y="0"/>
                  </a:lnTo>
                  <a:lnTo>
                    <a:pt x="16511" y="101600"/>
                  </a:lnTo>
                  <a:cubicBezTo>
                    <a:pt x="16511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1" y="130810"/>
                    <a:pt x="22861" y="130810"/>
                  </a:cubicBezTo>
                  <a:cubicBezTo>
                    <a:pt x="10161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3" name="Freeform 962">
              <a:extLst>
                <a:ext uri="{FF2B5EF4-FFF2-40B4-BE49-F238E27FC236}">
                  <a16:creationId xmlns:a16="http://schemas.microsoft.com/office/drawing/2014/main" id="{E46DB90A-D0B9-D86B-EE92-1DB9896D4AB9}"/>
                </a:ext>
              </a:extLst>
            </p:cNvPr>
            <p:cNvSpPr/>
            <p:nvPr/>
          </p:nvSpPr>
          <p:spPr>
            <a:xfrm>
              <a:off x="8770619" y="4353559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1 w 60960"/>
                <a:gd name="connsiteY9" fmla="*/ 99060 h 116840"/>
                <a:gd name="connsiteX10" fmla="*/ 60961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1" y="99060"/>
                  </a:cubicBezTo>
                  <a:lnTo>
                    <a:pt x="60961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4" name="Freeform 963">
              <a:extLst>
                <a:ext uri="{FF2B5EF4-FFF2-40B4-BE49-F238E27FC236}">
                  <a16:creationId xmlns:a16="http://schemas.microsoft.com/office/drawing/2014/main" id="{65E10B1D-1E4F-E6CE-1912-4F40BF307005}"/>
                </a:ext>
              </a:extLst>
            </p:cNvPr>
            <p:cNvSpPr/>
            <p:nvPr/>
          </p:nvSpPr>
          <p:spPr>
            <a:xfrm>
              <a:off x="8850630" y="4342129"/>
              <a:ext cx="80009" cy="128270"/>
            </a:xfrm>
            <a:custGeom>
              <a:avLst/>
              <a:gdLst>
                <a:gd name="connsiteX0" fmla="*/ 0 w 80009"/>
                <a:gd name="connsiteY0" fmla="*/ 0 h 128270"/>
                <a:gd name="connsiteX1" fmla="*/ 16510 w 80009"/>
                <a:gd name="connsiteY1" fmla="*/ 0 h 128270"/>
                <a:gd name="connsiteX2" fmla="*/ 16510 w 80009"/>
                <a:gd name="connsiteY2" fmla="*/ 49530 h 128270"/>
                <a:gd name="connsiteX3" fmla="*/ 16510 w 80009"/>
                <a:gd name="connsiteY3" fmla="*/ 58420 h 128270"/>
                <a:gd name="connsiteX4" fmla="*/ 16510 w 80009"/>
                <a:gd name="connsiteY4" fmla="*/ 58420 h 128270"/>
                <a:gd name="connsiteX5" fmla="*/ 49530 w 80009"/>
                <a:gd name="connsiteY5" fmla="*/ 36830 h 128270"/>
                <a:gd name="connsiteX6" fmla="*/ 80010 w 80009"/>
                <a:gd name="connsiteY6" fmla="*/ 72390 h 128270"/>
                <a:gd name="connsiteX7" fmla="*/ 80010 w 80009"/>
                <a:gd name="connsiteY7" fmla="*/ 128270 h 128270"/>
                <a:gd name="connsiteX8" fmla="*/ 63500 w 80009"/>
                <a:gd name="connsiteY8" fmla="*/ 128270 h 128270"/>
                <a:gd name="connsiteX9" fmla="*/ 63500 w 80009"/>
                <a:gd name="connsiteY9" fmla="*/ 76200 h 128270"/>
                <a:gd name="connsiteX10" fmla="*/ 46989 w 80009"/>
                <a:gd name="connsiteY10" fmla="*/ 53340 h 128270"/>
                <a:gd name="connsiteX11" fmla="*/ 16510 w 80009"/>
                <a:gd name="connsiteY11" fmla="*/ 85090 h 128270"/>
                <a:gd name="connsiteX12" fmla="*/ 16510 w 80009"/>
                <a:gd name="connsiteY12" fmla="*/ 128270 h 128270"/>
                <a:gd name="connsiteX13" fmla="*/ 0 w 80009"/>
                <a:gd name="connsiteY13" fmla="*/ 128270 h 128270"/>
                <a:gd name="connsiteX14" fmla="*/ 0 w 80009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89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5" name="Freeform 964">
              <a:extLst>
                <a:ext uri="{FF2B5EF4-FFF2-40B4-BE49-F238E27FC236}">
                  <a16:creationId xmlns:a16="http://schemas.microsoft.com/office/drawing/2014/main" id="{9040E8F5-93A6-C9BC-FED2-44188FB22357}"/>
                </a:ext>
              </a:extLst>
            </p:cNvPr>
            <p:cNvSpPr/>
            <p:nvPr/>
          </p:nvSpPr>
          <p:spPr>
            <a:xfrm>
              <a:off x="8950959" y="4377690"/>
              <a:ext cx="74930" cy="93979"/>
            </a:xfrm>
            <a:custGeom>
              <a:avLst/>
              <a:gdLst>
                <a:gd name="connsiteX0" fmla="*/ 48260 w 74930"/>
                <a:gd name="connsiteY0" fmla="*/ 78740 h 93979"/>
                <a:gd name="connsiteX1" fmla="*/ 74930 w 74930"/>
                <a:gd name="connsiteY1" fmla="*/ 71120 h 93979"/>
                <a:gd name="connsiteX2" fmla="*/ 74930 w 74930"/>
                <a:gd name="connsiteY2" fmla="*/ 86360 h 93979"/>
                <a:gd name="connsiteX3" fmla="*/ 46990 w 74930"/>
                <a:gd name="connsiteY3" fmla="*/ 93980 h 93979"/>
                <a:gd name="connsiteX4" fmla="*/ 0 w 74930"/>
                <a:gd name="connsiteY4" fmla="*/ 46990 h 93979"/>
                <a:gd name="connsiteX5" fmla="*/ 46990 w 74930"/>
                <a:gd name="connsiteY5" fmla="*/ 0 h 93979"/>
                <a:gd name="connsiteX6" fmla="*/ 74930 w 74930"/>
                <a:gd name="connsiteY6" fmla="*/ 6350 h 93979"/>
                <a:gd name="connsiteX7" fmla="*/ 74930 w 74930"/>
                <a:gd name="connsiteY7" fmla="*/ 21590 h 93979"/>
                <a:gd name="connsiteX8" fmla="*/ 48260 w 74930"/>
                <a:gd name="connsiteY8" fmla="*/ 13970 h 93979"/>
                <a:gd name="connsiteX9" fmla="*/ 17780 w 74930"/>
                <a:gd name="connsiteY9" fmla="*/ 45720 h 93979"/>
                <a:gd name="connsiteX10" fmla="*/ 48260 w 74930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30" h="93979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6" name="Freeform 965">
              <a:extLst>
                <a:ext uri="{FF2B5EF4-FFF2-40B4-BE49-F238E27FC236}">
                  <a16:creationId xmlns:a16="http://schemas.microsoft.com/office/drawing/2014/main" id="{01B77DB6-E1A3-8C7E-A968-EA83E6DA36C0}"/>
                </a:ext>
              </a:extLst>
            </p:cNvPr>
            <p:cNvSpPr/>
            <p:nvPr/>
          </p:nvSpPr>
          <p:spPr>
            <a:xfrm>
              <a:off x="9044940" y="4378959"/>
              <a:ext cx="73659" cy="93980"/>
            </a:xfrm>
            <a:custGeom>
              <a:avLst/>
              <a:gdLst>
                <a:gd name="connsiteX0" fmla="*/ 5080 w 73659"/>
                <a:gd name="connsiteY0" fmla="*/ 6350 h 93980"/>
                <a:gd name="connsiteX1" fmla="*/ 36830 w 73659"/>
                <a:gd name="connsiteY1" fmla="*/ 0 h 93980"/>
                <a:gd name="connsiteX2" fmla="*/ 73660 w 73659"/>
                <a:gd name="connsiteY2" fmla="*/ 34290 h 93980"/>
                <a:gd name="connsiteX3" fmla="*/ 73660 w 73659"/>
                <a:gd name="connsiteY3" fmla="*/ 91440 h 93980"/>
                <a:gd name="connsiteX4" fmla="*/ 58420 w 73659"/>
                <a:gd name="connsiteY4" fmla="*/ 91440 h 93980"/>
                <a:gd name="connsiteX5" fmla="*/ 58420 w 73659"/>
                <a:gd name="connsiteY5" fmla="*/ 81280 h 93980"/>
                <a:gd name="connsiteX6" fmla="*/ 58420 w 73659"/>
                <a:gd name="connsiteY6" fmla="*/ 73660 h 93980"/>
                <a:gd name="connsiteX7" fmla="*/ 58420 w 73659"/>
                <a:gd name="connsiteY7" fmla="*/ 73660 h 93980"/>
                <a:gd name="connsiteX8" fmla="*/ 27940 w 73659"/>
                <a:gd name="connsiteY8" fmla="*/ 93980 h 93980"/>
                <a:gd name="connsiteX9" fmla="*/ 0 w 73659"/>
                <a:gd name="connsiteY9" fmla="*/ 67310 h 93980"/>
                <a:gd name="connsiteX10" fmla="*/ 58420 w 73659"/>
                <a:gd name="connsiteY10" fmla="*/ 39370 h 93980"/>
                <a:gd name="connsiteX11" fmla="*/ 58420 w 73659"/>
                <a:gd name="connsiteY11" fmla="*/ 34290 h 93980"/>
                <a:gd name="connsiteX12" fmla="*/ 35560 w 73659"/>
                <a:gd name="connsiteY12" fmla="*/ 13970 h 93980"/>
                <a:gd name="connsiteX13" fmla="*/ 6350 w 73659"/>
                <a:gd name="connsiteY13" fmla="*/ 21590 h 93980"/>
                <a:gd name="connsiteX14" fmla="*/ 6350 w 73659"/>
                <a:gd name="connsiteY14" fmla="*/ 6350 h 93980"/>
                <a:gd name="connsiteX15" fmla="*/ 55880 w 73659"/>
                <a:gd name="connsiteY15" fmla="*/ 50800 h 93980"/>
                <a:gd name="connsiteX16" fmla="*/ 15240 w 73659"/>
                <a:gd name="connsiteY16" fmla="*/ 66040 h 93980"/>
                <a:gd name="connsiteX17" fmla="*/ 29210 w 73659"/>
                <a:gd name="connsiteY17" fmla="*/ 80010 h 93980"/>
                <a:gd name="connsiteX18" fmla="*/ 55880 w 73659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5880" y="50800"/>
                  </a:moveTo>
                  <a:cubicBezTo>
                    <a:pt x="26670" y="45720"/>
                    <a:pt x="15240" y="54610"/>
                    <a:pt x="15240" y="66040"/>
                  </a:cubicBezTo>
                  <a:cubicBezTo>
                    <a:pt x="15240" y="77470"/>
                    <a:pt x="20320" y="80010"/>
                    <a:pt x="29210" y="80010"/>
                  </a:cubicBezTo>
                  <a:cubicBezTo>
                    <a:pt x="44450" y="80010"/>
                    <a:pt x="55880" y="64770"/>
                    <a:pt x="5588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7" name="Freeform 966">
              <a:extLst>
                <a:ext uri="{FF2B5EF4-FFF2-40B4-BE49-F238E27FC236}">
                  <a16:creationId xmlns:a16="http://schemas.microsoft.com/office/drawing/2014/main" id="{9B5BF5D7-C646-12D2-1CFA-FA08D509D7E3}"/>
                </a:ext>
              </a:extLst>
            </p:cNvPr>
            <p:cNvSpPr/>
            <p:nvPr/>
          </p:nvSpPr>
          <p:spPr>
            <a:xfrm>
              <a:off x="9146540" y="437769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215ED56F-4923-DCBB-4803-F342ACE2C0DD}"/>
                </a:ext>
              </a:extLst>
            </p:cNvPr>
            <p:cNvSpPr/>
            <p:nvPr/>
          </p:nvSpPr>
          <p:spPr>
            <a:xfrm>
              <a:off x="9207500" y="437769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5240 h 93979"/>
                <a:gd name="connsiteX11" fmla="*/ 17780 w 83819"/>
                <a:gd name="connsiteY11" fmla="*/ 39370 h 93979"/>
                <a:gd name="connsiteX12" fmla="*/ 67310 w 83819"/>
                <a:gd name="connsiteY12" fmla="*/ 39370 h 93979"/>
                <a:gd name="connsiteX13" fmla="*/ 43180 w 83819"/>
                <a:gd name="connsiteY13" fmla="*/ 1524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5240"/>
                  </a:moveTo>
                  <a:cubicBezTo>
                    <a:pt x="27940" y="15240"/>
                    <a:pt x="19050" y="26670"/>
                    <a:pt x="17780" y="39370"/>
                  </a:cubicBezTo>
                  <a:lnTo>
                    <a:pt x="67310" y="39370"/>
                  </a:lnTo>
                  <a:cubicBezTo>
                    <a:pt x="67310" y="26670"/>
                    <a:pt x="59690" y="15240"/>
                    <a:pt x="43180" y="152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9" name="Freeform 968">
              <a:extLst>
                <a:ext uri="{FF2B5EF4-FFF2-40B4-BE49-F238E27FC236}">
                  <a16:creationId xmlns:a16="http://schemas.microsoft.com/office/drawing/2014/main" id="{7E849093-EAA5-AD7D-B551-BC3F36CE4F16}"/>
                </a:ext>
              </a:extLst>
            </p:cNvPr>
            <p:cNvSpPr/>
            <p:nvPr/>
          </p:nvSpPr>
          <p:spPr>
            <a:xfrm>
              <a:off x="9300209" y="4458970"/>
              <a:ext cx="27940" cy="36829"/>
            </a:xfrm>
            <a:custGeom>
              <a:avLst/>
              <a:gdLst>
                <a:gd name="connsiteX0" fmla="*/ 12700 w 27940"/>
                <a:gd name="connsiteY0" fmla="*/ 36830 h 36829"/>
                <a:gd name="connsiteX1" fmla="*/ 0 w 27940"/>
                <a:gd name="connsiteY1" fmla="*/ 36830 h 36829"/>
                <a:gd name="connsiteX2" fmla="*/ 11430 w 27940"/>
                <a:gd name="connsiteY2" fmla="*/ 0 h 36829"/>
                <a:gd name="connsiteX3" fmla="*/ 27940 w 27940"/>
                <a:gd name="connsiteY3" fmla="*/ 0 h 36829"/>
                <a:gd name="connsiteX4" fmla="*/ 13970 w 27940"/>
                <a:gd name="connsiteY4" fmla="*/ 36830 h 3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40" h="36829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40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0" name="Freeform 969">
              <a:extLst>
                <a:ext uri="{FF2B5EF4-FFF2-40B4-BE49-F238E27FC236}">
                  <a16:creationId xmlns:a16="http://schemas.microsoft.com/office/drawing/2014/main" id="{F27DAABB-A1B1-27A7-DD1D-468834224A53}"/>
                </a:ext>
              </a:extLst>
            </p:cNvPr>
            <p:cNvSpPr/>
            <p:nvPr/>
          </p:nvSpPr>
          <p:spPr>
            <a:xfrm>
              <a:off x="5043170" y="459105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5240 h 93979"/>
                <a:gd name="connsiteX11" fmla="*/ 17780 w 83820"/>
                <a:gd name="connsiteY11" fmla="*/ 39370 h 93979"/>
                <a:gd name="connsiteX12" fmla="*/ 67310 w 83820"/>
                <a:gd name="connsiteY12" fmla="*/ 39370 h 93979"/>
                <a:gd name="connsiteX13" fmla="*/ 43180 w 83820"/>
                <a:gd name="connsiteY13" fmla="*/ 1524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5240"/>
                  </a:moveTo>
                  <a:cubicBezTo>
                    <a:pt x="27940" y="15240"/>
                    <a:pt x="19050" y="26670"/>
                    <a:pt x="17780" y="39370"/>
                  </a:cubicBezTo>
                  <a:lnTo>
                    <a:pt x="67310" y="39370"/>
                  </a:lnTo>
                  <a:cubicBezTo>
                    <a:pt x="67310" y="26670"/>
                    <a:pt x="59690" y="15240"/>
                    <a:pt x="43180" y="152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1" name="Freeform 970">
              <a:extLst>
                <a:ext uri="{FF2B5EF4-FFF2-40B4-BE49-F238E27FC236}">
                  <a16:creationId xmlns:a16="http://schemas.microsoft.com/office/drawing/2014/main" id="{8FA4A22D-85A0-F7ED-656B-FE4BC15A99BB}"/>
                </a:ext>
              </a:extLst>
            </p:cNvPr>
            <p:cNvSpPr/>
            <p:nvPr/>
          </p:nvSpPr>
          <p:spPr>
            <a:xfrm>
              <a:off x="5144770" y="4554220"/>
              <a:ext cx="87629" cy="130809"/>
            </a:xfrm>
            <a:custGeom>
              <a:avLst/>
              <a:gdLst>
                <a:gd name="connsiteX0" fmla="*/ 87630 w 87629"/>
                <a:gd name="connsiteY0" fmla="*/ 128270 h 130809"/>
                <a:gd name="connsiteX1" fmla="*/ 72390 w 87629"/>
                <a:gd name="connsiteY1" fmla="*/ 128270 h 130809"/>
                <a:gd name="connsiteX2" fmla="*/ 72390 w 87629"/>
                <a:gd name="connsiteY2" fmla="*/ 118110 h 130809"/>
                <a:gd name="connsiteX3" fmla="*/ 72390 w 87629"/>
                <a:gd name="connsiteY3" fmla="*/ 111760 h 130809"/>
                <a:gd name="connsiteX4" fmla="*/ 72390 w 87629"/>
                <a:gd name="connsiteY4" fmla="*/ 111760 h 130809"/>
                <a:gd name="connsiteX5" fmla="*/ 40640 w 87629"/>
                <a:gd name="connsiteY5" fmla="*/ 130810 h 130809"/>
                <a:gd name="connsiteX6" fmla="*/ 0 w 87629"/>
                <a:gd name="connsiteY6" fmla="*/ 83820 h 130809"/>
                <a:gd name="connsiteX7" fmla="*/ 40640 w 87629"/>
                <a:gd name="connsiteY7" fmla="*/ 36830 h 130809"/>
                <a:gd name="connsiteX8" fmla="*/ 71120 w 87629"/>
                <a:gd name="connsiteY8" fmla="*/ 53340 h 130809"/>
                <a:gd name="connsiteX9" fmla="*/ 71120 w 87629"/>
                <a:gd name="connsiteY9" fmla="*/ 53340 h 130809"/>
                <a:gd name="connsiteX10" fmla="*/ 71120 w 87629"/>
                <a:gd name="connsiteY10" fmla="*/ 45720 h 130809"/>
                <a:gd name="connsiteX11" fmla="*/ 71120 w 87629"/>
                <a:gd name="connsiteY11" fmla="*/ 0 h 130809"/>
                <a:gd name="connsiteX12" fmla="*/ 87630 w 87629"/>
                <a:gd name="connsiteY12" fmla="*/ 0 h 130809"/>
                <a:gd name="connsiteX13" fmla="*/ 87630 w 87629"/>
                <a:gd name="connsiteY13" fmla="*/ 128270 h 130809"/>
                <a:gd name="connsiteX14" fmla="*/ 16510 w 87629"/>
                <a:gd name="connsiteY14" fmla="*/ 83820 h 130809"/>
                <a:gd name="connsiteX15" fmla="*/ 44450 w 87629"/>
                <a:gd name="connsiteY15" fmla="*/ 115570 h 130809"/>
                <a:gd name="connsiteX16" fmla="*/ 72390 w 87629"/>
                <a:gd name="connsiteY16" fmla="*/ 83820 h 130809"/>
                <a:gd name="connsiteX17" fmla="*/ 44450 w 87629"/>
                <a:gd name="connsiteY17" fmla="*/ 52070 h 130809"/>
                <a:gd name="connsiteX18" fmla="*/ 1651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6510" y="83820"/>
                  </a:moveTo>
                  <a:cubicBezTo>
                    <a:pt x="16510" y="102870"/>
                    <a:pt x="27940" y="115570"/>
                    <a:pt x="44450" y="115570"/>
                  </a:cubicBezTo>
                  <a:cubicBezTo>
                    <a:pt x="60960" y="115570"/>
                    <a:pt x="72390" y="105410"/>
                    <a:pt x="72390" y="83820"/>
                  </a:cubicBezTo>
                  <a:cubicBezTo>
                    <a:pt x="72390" y="62230"/>
                    <a:pt x="58420" y="52070"/>
                    <a:pt x="44450" y="52070"/>
                  </a:cubicBezTo>
                  <a:cubicBezTo>
                    <a:pt x="30480" y="52070"/>
                    <a:pt x="16510" y="6604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2" name="Freeform 971">
              <a:extLst>
                <a:ext uri="{FF2B5EF4-FFF2-40B4-BE49-F238E27FC236}">
                  <a16:creationId xmlns:a16="http://schemas.microsoft.com/office/drawing/2014/main" id="{8E002B67-6A70-DD49-6BD4-AD1EAB1535A0}"/>
                </a:ext>
              </a:extLst>
            </p:cNvPr>
            <p:cNvSpPr/>
            <p:nvPr/>
          </p:nvSpPr>
          <p:spPr>
            <a:xfrm>
              <a:off x="5262879" y="4593590"/>
              <a:ext cx="78740" cy="91439"/>
            </a:xfrm>
            <a:custGeom>
              <a:avLst/>
              <a:gdLst>
                <a:gd name="connsiteX0" fmla="*/ 63500 w 78740"/>
                <a:gd name="connsiteY0" fmla="*/ 88900 h 91439"/>
                <a:gd name="connsiteX1" fmla="*/ 63500 w 78740"/>
                <a:gd name="connsiteY1" fmla="*/ 76200 h 91439"/>
                <a:gd name="connsiteX2" fmla="*/ 63500 w 78740"/>
                <a:gd name="connsiteY2" fmla="*/ 69850 h 91439"/>
                <a:gd name="connsiteX3" fmla="*/ 63500 w 78740"/>
                <a:gd name="connsiteY3" fmla="*/ 69850 h 91439"/>
                <a:gd name="connsiteX4" fmla="*/ 30480 w 78740"/>
                <a:gd name="connsiteY4" fmla="*/ 91440 h 91439"/>
                <a:gd name="connsiteX5" fmla="*/ 0 w 78740"/>
                <a:gd name="connsiteY5" fmla="*/ 55880 h 91439"/>
                <a:gd name="connsiteX6" fmla="*/ 0 w 78740"/>
                <a:gd name="connsiteY6" fmla="*/ 0 h 91439"/>
                <a:gd name="connsiteX7" fmla="*/ 16510 w 78740"/>
                <a:gd name="connsiteY7" fmla="*/ 0 h 91439"/>
                <a:gd name="connsiteX8" fmla="*/ 16510 w 78740"/>
                <a:gd name="connsiteY8" fmla="*/ 52070 h 91439"/>
                <a:gd name="connsiteX9" fmla="*/ 33020 w 78740"/>
                <a:gd name="connsiteY9" fmla="*/ 74930 h 91439"/>
                <a:gd name="connsiteX10" fmla="*/ 62230 w 78740"/>
                <a:gd name="connsiteY10" fmla="*/ 43180 h 91439"/>
                <a:gd name="connsiteX11" fmla="*/ 62230 w 78740"/>
                <a:gd name="connsiteY11" fmla="*/ 0 h 91439"/>
                <a:gd name="connsiteX12" fmla="*/ 78740 w 78740"/>
                <a:gd name="connsiteY12" fmla="*/ 0 h 91439"/>
                <a:gd name="connsiteX13" fmla="*/ 78740 w 78740"/>
                <a:gd name="connsiteY13" fmla="*/ 88900 h 91439"/>
                <a:gd name="connsiteX14" fmla="*/ 63500 w 78740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3" name="Freeform 972">
              <a:extLst>
                <a:ext uri="{FF2B5EF4-FFF2-40B4-BE49-F238E27FC236}">
                  <a16:creationId xmlns:a16="http://schemas.microsoft.com/office/drawing/2014/main" id="{1A2E62EC-98F8-4622-B08A-1C99215335B5}"/>
                </a:ext>
              </a:extLst>
            </p:cNvPr>
            <p:cNvSpPr/>
            <p:nvPr/>
          </p:nvSpPr>
          <p:spPr>
            <a:xfrm>
              <a:off x="5365750" y="4591050"/>
              <a:ext cx="74929" cy="93979"/>
            </a:xfrm>
            <a:custGeom>
              <a:avLst/>
              <a:gdLst>
                <a:gd name="connsiteX0" fmla="*/ 48260 w 74929"/>
                <a:gd name="connsiteY0" fmla="*/ 78740 h 93979"/>
                <a:gd name="connsiteX1" fmla="*/ 74930 w 74929"/>
                <a:gd name="connsiteY1" fmla="*/ 71120 h 93979"/>
                <a:gd name="connsiteX2" fmla="*/ 74930 w 74929"/>
                <a:gd name="connsiteY2" fmla="*/ 86360 h 93979"/>
                <a:gd name="connsiteX3" fmla="*/ 46990 w 74929"/>
                <a:gd name="connsiteY3" fmla="*/ 93980 h 93979"/>
                <a:gd name="connsiteX4" fmla="*/ 0 w 74929"/>
                <a:gd name="connsiteY4" fmla="*/ 46990 h 93979"/>
                <a:gd name="connsiteX5" fmla="*/ 46990 w 74929"/>
                <a:gd name="connsiteY5" fmla="*/ 0 h 93979"/>
                <a:gd name="connsiteX6" fmla="*/ 74930 w 74929"/>
                <a:gd name="connsiteY6" fmla="*/ 6350 h 93979"/>
                <a:gd name="connsiteX7" fmla="*/ 74930 w 74929"/>
                <a:gd name="connsiteY7" fmla="*/ 21590 h 93979"/>
                <a:gd name="connsiteX8" fmla="*/ 48260 w 74929"/>
                <a:gd name="connsiteY8" fmla="*/ 13970 h 93979"/>
                <a:gd name="connsiteX9" fmla="*/ 17780 w 74929"/>
                <a:gd name="connsiteY9" fmla="*/ 45720 h 93979"/>
                <a:gd name="connsiteX10" fmla="*/ 48260 w 74929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79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4" name="Freeform 973">
              <a:extLst>
                <a:ext uri="{FF2B5EF4-FFF2-40B4-BE49-F238E27FC236}">
                  <a16:creationId xmlns:a16="http://schemas.microsoft.com/office/drawing/2014/main" id="{16A432F1-B275-74C6-8558-666D01C31FB9}"/>
                </a:ext>
              </a:extLst>
            </p:cNvPr>
            <p:cNvSpPr/>
            <p:nvPr/>
          </p:nvSpPr>
          <p:spPr>
            <a:xfrm>
              <a:off x="5458459" y="459232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80010 h 93979"/>
                <a:gd name="connsiteX18" fmla="*/ 57150 w 73660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CACC88DA-B8DF-6F3F-0107-FD4C39FD70F7}"/>
                </a:ext>
              </a:extLst>
            </p:cNvPr>
            <p:cNvSpPr/>
            <p:nvPr/>
          </p:nvSpPr>
          <p:spPr>
            <a:xfrm>
              <a:off x="5548629" y="456692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6" name="Freeform 975">
              <a:extLst>
                <a:ext uri="{FF2B5EF4-FFF2-40B4-BE49-F238E27FC236}">
                  <a16:creationId xmlns:a16="http://schemas.microsoft.com/office/drawing/2014/main" id="{74363DBC-DB30-D70B-FC82-D7FEDB5FE438}"/>
                </a:ext>
              </a:extLst>
            </p:cNvPr>
            <p:cNvSpPr/>
            <p:nvPr/>
          </p:nvSpPr>
          <p:spPr>
            <a:xfrm>
              <a:off x="5626100" y="4558029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9050 w 20320"/>
                <a:gd name="connsiteY5" fmla="*/ 35560 h 124460"/>
                <a:gd name="connsiteX6" fmla="*/ 19050 w 20320"/>
                <a:gd name="connsiteY6" fmla="*/ 124460 h 124460"/>
                <a:gd name="connsiteX7" fmla="*/ 2540 w 20320"/>
                <a:gd name="connsiteY7" fmla="*/ 124460 h 124460"/>
                <a:gd name="connsiteX8" fmla="*/ 2540 w 20320"/>
                <a:gd name="connsiteY8" fmla="*/ 35560 h 124460"/>
                <a:gd name="connsiteX9" fmla="*/ 1905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7" name="Freeform 976">
              <a:extLst>
                <a:ext uri="{FF2B5EF4-FFF2-40B4-BE49-F238E27FC236}">
                  <a16:creationId xmlns:a16="http://schemas.microsoft.com/office/drawing/2014/main" id="{C00200BD-3EC9-C037-5469-DC9B468C1FF0}"/>
                </a:ext>
              </a:extLst>
            </p:cNvPr>
            <p:cNvSpPr/>
            <p:nvPr/>
          </p:nvSpPr>
          <p:spPr>
            <a:xfrm>
              <a:off x="5670550" y="459105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8" name="Freeform 977">
              <a:extLst>
                <a:ext uri="{FF2B5EF4-FFF2-40B4-BE49-F238E27FC236}">
                  <a16:creationId xmlns:a16="http://schemas.microsoft.com/office/drawing/2014/main" id="{4F6CEF41-FF4B-63CD-B15B-7C1A4435E0C7}"/>
                </a:ext>
              </a:extLst>
            </p:cNvPr>
            <p:cNvSpPr/>
            <p:nvPr/>
          </p:nvSpPr>
          <p:spPr>
            <a:xfrm>
              <a:off x="5786120" y="4591050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9" name="Freeform 978">
              <a:extLst>
                <a:ext uri="{FF2B5EF4-FFF2-40B4-BE49-F238E27FC236}">
                  <a16:creationId xmlns:a16="http://schemas.microsoft.com/office/drawing/2014/main" id="{A2C29D9C-1C6A-DAF5-A054-1BDA627CBA1E}"/>
                </a:ext>
              </a:extLst>
            </p:cNvPr>
            <p:cNvSpPr/>
            <p:nvPr/>
          </p:nvSpPr>
          <p:spPr>
            <a:xfrm>
              <a:off x="5881370" y="4672329"/>
              <a:ext cx="27939" cy="36829"/>
            </a:xfrm>
            <a:custGeom>
              <a:avLst/>
              <a:gdLst>
                <a:gd name="connsiteX0" fmla="*/ 12700 w 27939"/>
                <a:gd name="connsiteY0" fmla="*/ 36830 h 36829"/>
                <a:gd name="connsiteX1" fmla="*/ 0 w 27939"/>
                <a:gd name="connsiteY1" fmla="*/ 36830 h 36829"/>
                <a:gd name="connsiteX2" fmla="*/ 11430 w 27939"/>
                <a:gd name="connsiteY2" fmla="*/ 0 h 36829"/>
                <a:gd name="connsiteX3" fmla="*/ 27940 w 27939"/>
                <a:gd name="connsiteY3" fmla="*/ 0 h 36829"/>
                <a:gd name="connsiteX4" fmla="*/ 13970 w 27939"/>
                <a:gd name="connsiteY4" fmla="*/ 36830 h 3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39" h="36829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40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0" name="Freeform 979">
              <a:extLst>
                <a:ext uri="{FF2B5EF4-FFF2-40B4-BE49-F238E27FC236}">
                  <a16:creationId xmlns:a16="http://schemas.microsoft.com/office/drawing/2014/main" id="{1D78127F-5017-2DAA-7604-C6984F8D11D6}"/>
                </a:ext>
              </a:extLst>
            </p:cNvPr>
            <p:cNvSpPr/>
            <p:nvPr/>
          </p:nvSpPr>
          <p:spPr>
            <a:xfrm>
              <a:off x="5971540" y="459105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5240 h 93979"/>
                <a:gd name="connsiteX11" fmla="*/ 17780 w 83819"/>
                <a:gd name="connsiteY11" fmla="*/ 39370 h 93979"/>
                <a:gd name="connsiteX12" fmla="*/ 67310 w 83819"/>
                <a:gd name="connsiteY12" fmla="*/ 39370 h 93979"/>
                <a:gd name="connsiteX13" fmla="*/ 43180 w 83819"/>
                <a:gd name="connsiteY13" fmla="*/ 1524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5240"/>
                  </a:moveTo>
                  <a:cubicBezTo>
                    <a:pt x="27940" y="15240"/>
                    <a:pt x="19050" y="26670"/>
                    <a:pt x="17780" y="39370"/>
                  </a:cubicBezTo>
                  <a:lnTo>
                    <a:pt x="67310" y="39370"/>
                  </a:lnTo>
                  <a:cubicBezTo>
                    <a:pt x="67310" y="26670"/>
                    <a:pt x="59690" y="15240"/>
                    <a:pt x="43180" y="152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1" name="Freeform 980">
              <a:extLst>
                <a:ext uri="{FF2B5EF4-FFF2-40B4-BE49-F238E27FC236}">
                  <a16:creationId xmlns:a16="http://schemas.microsoft.com/office/drawing/2014/main" id="{DD11969F-F9EB-A379-95DD-0D45951F455F}"/>
                </a:ext>
              </a:extLst>
            </p:cNvPr>
            <p:cNvSpPr/>
            <p:nvPr/>
          </p:nvSpPr>
          <p:spPr>
            <a:xfrm>
              <a:off x="6079490" y="4591050"/>
              <a:ext cx="137159" cy="91440"/>
            </a:xfrm>
            <a:custGeom>
              <a:avLst/>
              <a:gdLst>
                <a:gd name="connsiteX0" fmla="*/ 15240 w 137159"/>
                <a:gd name="connsiteY0" fmla="*/ 2540 h 91440"/>
                <a:gd name="connsiteX1" fmla="*/ 15240 w 137159"/>
                <a:gd name="connsiteY1" fmla="*/ 15240 h 91440"/>
                <a:gd name="connsiteX2" fmla="*/ 15240 w 137159"/>
                <a:gd name="connsiteY2" fmla="*/ 21590 h 91440"/>
                <a:gd name="connsiteX3" fmla="*/ 15240 w 137159"/>
                <a:gd name="connsiteY3" fmla="*/ 21590 h 91440"/>
                <a:gd name="connsiteX4" fmla="*/ 48260 w 137159"/>
                <a:gd name="connsiteY4" fmla="*/ 0 h 91440"/>
                <a:gd name="connsiteX5" fmla="*/ 74930 w 137159"/>
                <a:gd name="connsiteY5" fmla="*/ 20320 h 91440"/>
                <a:gd name="connsiteX6" fmla="*/ 74930 w 137159"/>
                <a:gd name="connsiteY6" fmla="*/ 20320 h 91440"/>
                <a:gd name="connsiteX7" fmla="*/ 105410 w 137159"/>
                <a:gd name="connsiteY7" fmla="*/ 0 h 91440"/>
                <a:gd name="connsiteX8" fmla="*/ 137160 w 137159"/>
                <a:gd name="connsiteY8" fmla="*/ 35560 h 91440"/>
                <a:gd name="connsiteX9" fmla="*/ 137160 w 137159"/>
                <a:gd name="connsiteY9" fmla="*/ 91440 h 91440"/>
                <a:gd name="connsiteX10" fmla="*/ 120650 w 137159"/>
                <a:gd name="connsiteY10" fmla="*/ 91440 h 91440"/>
                <a:gd name="connsiteX11" fmla="*/ 120650 w 137159"/>
                <a:gd name="connsiteY11" fmla="*/ 39370 h 91440"/>
                <a:gd name="connsiteX12" fmla="*/ 104140 w 137159"/>
                <a:gd name="connsiteY12" fmla="*/ 16510 h 91440"/>
                <a:gd name="connsiteX13" fmla="*/ 77470 w 137159"/>
                <a:gd name="connsiteY13" fmla="*/ 50800 h 91440"/>
                <a:gd name="connsiteX14" fmla="*/ 77470 w 137159"/>
                <a:gd name="connsiteY14" fmla="*/ 91440 h 91440"/>
                <a:gd name="connsiteX15" fmla="*/ 60960 w 137159"/>
                <a:gd name="connsiteY15" fmla="*/ 91440 h 91440"/>
                <a:gd name="connsiteX16" fmla="*/ 60960 w 137159"/>
                <a:gd name="connsiteY16" fmla="*/ 38100 h 91440"/>
                <a:gd name="connsiteX17" fmla="*/ 44450 w 137159"/>
                <a:gd name="connsiteY17" fmla="*/ 15240 h 91440"/>
                <a:gd name="connsiteX18" fmla="*/ 16510 w 137159"/>
                <a:gd name="connsiteY18" fmla="*/ 49530 h 91440"/>
                <a:gd name="connsiteX19" fmla="*/ 16510 w 137159"/>
                <a:gd name="connsiteY19" fmla="*/ 90170 h 91440"/>
                <a:gd name="connsiteX20" fmla="*/ 0 w 137159"/>
                <a:gd name="connsiteY20" fmla="*/ 90170 h 91440"/>
                <a:gd name="connsiteX21" fmla="*/ 0 w 137159"/>
                <a:gd name="connsiteY21" fmla="*/ 1270 h 91440"/>
                <a:gd name="connsiteX22" fmla="*/ 15240 w 137159"/>
                <a:gd name="connsiteY22" fmla="*/ 12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5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2" name="Freeform 981">
              <a:extLst>
                <a:ext uri="{FF2B5EF4-FFF2-40B4-BE49-F238E27FC236}">
                  <a16:creationId xmlns:a16="http://schemas.microsoft.com/office/drawing/2014/main" id="{3F7419A3-B672-8064-2A8D-3D10CCB3F28A}"/>
                </a:ext>
              </a:extLst>
            </p:cNvPr>
            <p:cNvSpPr/>
            <p:nvPr/>
          </p:nvSpPr>
          <p:spPr>
            <a:xfrm>
              <a:off x="6245859" y="4591050"/>
              <a:ext cx="87630" cy="130809"/>
            </a:xfrm>
            <a:custGeom>
              <a:avLst/>
              <a:gdLst>
                <a:gd name="connsiteX0" fmla="*/ 0 w 87630"/>
                <a:gd name="connsiteY0" fmla="*/ 2540 h 130809"/>
                <a:gd name="connsiteX1" fmla="*/ 15240 w 87630"/>
                <a:gd name="connsiteY1" fmla="*/ 2540 h 130809"/>
                <a:gd name="connsiteX2" fmla="*/ 15240 w 87630"/>
                <a:gd name="connsiteY2" fmla="*/ 11430 h 130809"/>
                <a:gd name="connsiteX3" fmla="*/ 15240 w 87630"/>
                <a:gd name="connsiteY3" fmla="*/ 17780 h 130809"/>
                <a:gd name="connsiteX4" fmla="*/ 15240 w 87630"/>
                <a:gd name="connsiteY4" fmla="*/ 17780 h 130809"/>
                <a:gd name="connsiteX5" fmla="*/ 46990 w 87630"/>
                <a:gd name="connsiteY5" fmla="*/ 0 h 130809"/>
                <a:gd name="connsiteX6" fmla="*/ 87630 w 87630"/>
                <a:gd name="connsiteY6" fmla="*/ 46990 h 130809"/>
                <a:gd name="connsiteX7" fmla="*/ 46990 w 87630"/>
                <a:gd name="connsiteY7" fmla="*/ 93980 h 130809"/>
                <a:gd name="connsiteX8" fmla="*/ 16510 w 87630"/>
                <a:gd name="connsiteY8" fmla="*/ 76200 h 130809"/>
                <a:gd name="connsiteX9" fmla="*/ 16510 w 87630"/>
                <a:gd name="connsiteY9" fmla="*/ 76200 h 130809"/>
                <a:gd name="connsiteX10" fmla="*/ 16510 w 87630"/>
                <a:gd name="connsiteY10" fmla="*/ 83820 h 130809"/>
                <a:gd name="connsiteX11" fmla="*/ 16510 w 87630"/>
                <a:gd name="connsiteY11" fmla="*/ 130810 h 130809"/>
                <a:gd name="connsiteX12" fmla="*/ 0 w 87630"/>
                <a:gd name="connsiteY12" fmla="*/ 130810 h 130809"/>
                <a:gd name="connsiteX13" fmla="*/ 0 w 87630"/>
                <a:gd name="connsiteY13" fmla="*/ 2540 h 130809"/>
                <a:gd name="connsiteX14" fmla="*/ 72390 w 87630"/>
                <a:gd name="connsiteY14" fmla="*/ 46990 h 130809"/>
                <a:gd name="connsiteX15" fmla="*/ 44450 w 87630"/>
                <a:gd name="connsiteY15" fmla="*/ 15240 h 130809"/>
                <a:gd name="connsiteX16" fmla="*/ 16510 w 87630"/>
                <a:gd name="connsiteY16" fmla="*/ 46990 h 130809"/>
                <a:gd name="connsiteX17" fmla="*/ 44450 w 87630"/>
                <a:gd name="connsiteY17" fmla="*/ 78740 h 130809"/>
                <a:gd name="connsiteX18" fmla="*/ 72390 w 87630"/>
                <a:gd name="connsiteY18" fmla="*/ 4699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3" name="Freeform 982">
              <a:extLst>
                <a:ext uri="{FF2B5EF4-FFF2-40B4-BE49-F238E27FC236}">
                  <a16:creationId xmlns:a16="http://schemas.microsoft.com/office/drawing/2014/main" id="{5A54C314-8DC2-2D7B-5E7B-4D4E444CACA6}"/>
                </a:ext>
              </a:extLst>
            </p:cNvPr>
            <p:cNvSpPr/>
            <p:nvPr/>
          </p:nvSpPr>
          <p:spPr>
            <a:xfrm>
              <a:off x="6357620" y="4555490"/>
              <a:ext cx="34289" cy="130809"/>
            </a:xfrm>
            <a:custGeom>
              <a:avLst/>
              <a:gdLst>
                <a:gd name="connsiteX0" fmla="*/ 0 w 34289"/>
                <a:gd name="connsiteY0" fmla="*/ 0 h 130809"/>
                <a:gd name="connsiteX1" fmla="*/ 16510 w 34289"/>
                <a:gd name="connsiteY1" fmla="*/ 0 h 130809"/>
                <a:gd name="connsiteX2" fmla="*/ 16510 w 34289"/>
                <a:gd name="connsiteY2" fmla="*/ 101600 h 130809"/>
                <a:gd name="connsiteX3" fmla="*/ 26670 w 34289"/>
                <a:gd name="connsiteY3" fmla="*/ 115570 h 130809"/>
                <a:gd name="connsiteX4" fmla="*/ 34290 w 34289"/>
                <a:gd name="connsiteY4" fmla="*/ 115570 h 130809"/>
                <a:gd name="connsiteX5" fmla="*/ 34290 w 34289"/>
                <a:gd name="connsiteY5" fmla="*/ 129540 h 130809"/>
                <a:gd name="connsiteX6" fmla="*/ 22860 w 34289"/>
                <a:gd name="connsiteY6" fmla="*/ 130810 h 130809"/>
                <a:gd name="connsiteX7" fmla="*/ 0 w 34289"/>
                <a:gd name="connsiteY7" fmla="*/ 105410 h 130809"/>
                <a:gd name="connsiteX8" fmla="*/ 0 w 34289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4" name="Freeform 983">
              <a:extLst>
                <a:ext uri="{FF2B5EF4-FFF2-40B4-BE49-F238E27FC236}">
                  <a16:creationId xmlns:a16="http://schemas.microsoft.com/office/drawing/2014/main" id="{8F448102-928F-700B-836E-8879F3919B39}"/>
                </a:ext>
              </a:extLst>
            </p:cNvPr>
            <p:cNvSpPr/>
            <p:nvPr/>
          </p:nvSpPr>
          <p:spPr>
            <a:xfrm>
              <a:off x="6405879" y="459105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5" name="Freeform 984">
              <a:extLst>
                <a:ext uri="{FF2B5EF4-FFF2-40B4-BE49-F238E27FC236}">
                  <a16:creationId xmlns:a16="http://schemas.microsoft.com/office/drawing/2014/main" id="{9DF362AA-5DC4-45ED-511E-3FDF41484C49}"/>
                </a:ext>
              </a:extLst>
            </p:cNvPr>
            <p:cNvSpPr/>
            <p:nvPr/>
          </p:nvSpPr>
          <p:spPr>
            <a:xfrm>
              <a:off x="6502500" y="4593590"/>
              <a:ext cx="95149" cy="130809"/>
            </a:xfrm>
            <a:custGeom>
              <a:avLst/>
              <a:gdLst>
                <a:gd name="connsiteX0" fmla="*/ 2440 w 95149"/>
                <a:gd name="connsiteY0" fmla="*/ 115570 h 130809"/>
                <a:gd name="connsiteX1" fmla="*/ 12600 w 95149"/>
                <a:gd name="connsiteY1" fmla="*/ 115570 h 130809"/>
                <a:gd name="connsiteX2" fmla="*/ 40540 w 95149"/>
                <a:gd name="connsiteY2" fmla="*/ 87630 h 130809"/>
                <a:gd name="connsiteX3" fmla="*/ 3710 w 95149"/>
                <a:gd name="connsiteY3" fmla="*/ 0 h 130809"/>
                <a:gd name="connsiteX4" fmla="*/ 21490 w 95149"/>
                <a:gd name="connsiteY4" fmla="*/ 0 h 130809"/>
                <a:gd name="connsiteX5" fmla="*/ 34190 w 95149"/>
                <a:gd name="connsiteY5" fmla="*/ 31750 h 130809"/>
                <a:gd name="connsiteX6" fmla="*/ 49430 w 95149"/>
                <a:gd name="connsiteY6" fmla="*/ 71120 h 130809"/>
                <a:gd name="connsiteX7" fmla="*/ 64670 w 95149"/>
                <a:gd name="connsiteY7" fmla="*/ 31750 h 130809"/>
                <a:gd name="connsiteX8" fmla="*/ 77370 w 95149"/>
                <a:gd name="connsiteY8" fmla="*/ 0 h 130809"/>
                <a:gd name="connsiteX9" fmla="*/ 95150 w 95149"/>
                <a:gd name="connsiteY9" fmla="*/ 0 h 130809"/>
                <a:gd name="connsiteX10" fmla="*/ 59590 w 95149"/>
                <a:gd name="connsiteY10" fmla="*/ 85090 h 130809"/>
                <a:gd name="connsiteX11" fmla="*/ 13870 w 95149"/>
                <a:gd name="connsiteY11" fmla="*/ 130810 h 130809"/>
                <a:gd name="connsiteX12" fmla="*/ 2440 w 95149"/>
                <a:gd name="connsiteY12" fmla="*/ 129540 h 130809"/>
                <a:gd name="connsiteX13" fmla="*/ 2440 w 95149"/>
                <a:gd name="connsiteY13" fmla="*/ 11557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49" h="130809">
                  <a:moveTo>
                    <a:pt x="2440" y="115570"/>
                  </a:moveTo>
                  <a:cubicBezTo>
                    <a:pt x="4980" y="115570"/>
                    <a:pt x="7520" y="115570"/>
                    <a:pt x="12600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0" y="57150"/>
                    <a:pt x="49430" y="71120"/>
                  </a:cubicBezTo>
                  <a:cubicBezTo>
                    <a:pt x="5324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0" y="0"/>
                  </a:lnTo>
                  <a:lnTo>
                    <a:pt x="59590" y="85090"/>
                  </a:lnTo>
                  <a:cubicBezTo>
                    <a:pt x="46890" y="114300"/>
                    <a:pt x="38000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6" name="Freeform 985">
              <a:extLst>
                <a:ext uri="{FF2B5EF4-FFF2-40B4-BE49-F238E27FC236}">
                  <a16:creationId xmlns:a16="http://schemas.microsoft.com/office/drawing/2014/main" id="{8AB8D8E5-4378-C9A5-39D9-A11C1C7BEE1D}"/>
                </a:ext>
              </a:extLst>
            </p:cNvPr>
            <p:cNvSpPr/>
            <p:nvPr/>
          </p:nvSpPr>
          <p:spPr>
            <a:xfrm>
              <a:off x="6614159" y="4591050"/>
              <a:ext cx="137159" cy="91440"/>
            </a:xfrm>
            <a:custGeom>
              <a:avLst/>
              <a:gdLst>
                <a:gd name="connsiteX0" fmla="*/ 15240 w 137159"/>
                <a:gd name="connsiteY0" fmla="*/ 2540 h 91440"/>
                <a:gd name="connsiteX1" fmla="*/ 15240 w 137159"/>
                <a:gd name="connsiteY1" fmla="*/ 15240 h 91440"/>
                <a:gd name="connsiteX2" fmla="*/ 15240 w 137159"/>
                <a:gd name="connsiteY2" fmla="*/ 21590 h 91440"/>
                <a:gd name="connsiteX3" fmla="*/ 15240 w 137159"/>
                <a:gd name="connsiteY3" fmla="*/ 21590 h 91440"/>
                <a:gd name="connsiteX4" fmla="*/ 48260 w 137159"/>
                <a:gd name="connsiteY4" fmla="*/ 0 h 91440"/>
                <a:gd name="connsiteX5" fmla="*/ 74930 w 137159"/>
                <a:gd name="connsiteY5" fmla="*/ 20320 h 91440"/>
                <a:gd name="connsiteX6" fmla="*/ 74930 w 137159"/>
                <a:gd name="connsiteY6" fmla="*/ 20320 h 91440"/>
                <a:gd name="connsiteX7" fmla="*/ 105410 w 137159"/>
                <a:gd name="connsiteY7" fmla="*/ 0 h 91440"/>
                <a:gd name="connsiteX8" fmla="*/ 137160 w 137159"/>
                <a:gd name="connsiteY8" fmla="*/ 35560 h 91440"/>
                <a:gd name="connsiteX9" fmla="*/ 137160 w 137159"/>
                <a:gd name="connsiteY9" fmla="*/ 91440 h 91440"/>
                <a:gd name="connsiteX10" fmla="*/ 120650 w 137159"/>
                <a:gd name="connsiteY10" fmla="*/ 91440 h 91440"/>
                <a:gd name="connsiteX11" fmla="*/ 120650 w 137159"/>
                <a:gd name="connsiteY11" fmla="*/ 39370 h 91440"/>
                <a:gd name="connsiteX12" fmla="*/ 104140 w 137159"/>
                <a:gd name="connsiteY12" fmla="*/ 16510 h 91440"/>
                <a:gd name="connsiteX13" fmla="*/ 77470 w 137159"/>
                <a:gd name="connsiteY13" fmla="*/ 50800 h 91440"/>
                <a:gd name="connsiteX14" fmla="*/ 77470 w 137159"/>
                <a:gd name="connsiteY14" fmla="*/ 91440 h 91440"/>
                <a:gd name="connsiteX15" fmla="*/ 60960 w 137159"/>
                <a:gd name="connsiteY15" fmla="*/ 91440 h 91440"/>
                <a:gd name="connsiteX16" fmla="*/ 60960 w 137159"/>
                <a:gd name="connsiteY16" fmla="*/ 38100 h 91440"/>
                <a:gd name="connsiteX17" fmla="*/ 44450 w 137159"/>
                <a:gd name="connsiteY17" fmla="*/ 15240 h 91440"/>
                <a:gd name="connsiteX18" fmla="*/ 16510 w 137159"/>
                <a:gd name="connsiteY18" fmla="*/ 49530 h 91440"/>
                <a:gd name="connsiteX19" fmla="*/ 16510 w 137159"/>
                <a:gd name="connsiteY19" fmla="*/ 90170 h 91440"/>
                <a:gd name="connsiteX20" fmla="*/ 0 w 137159"/>
                <a:gd name="connsiteY20" fmla="*/ 90170 h 91440"/>
                <a:gd name="connsiteX21" fmla="*/ 0 w 137159"/>
                <a:gd name="connsiteY21" fmla="*/ 1270 h 91440"/>
                <a:gd name="connsiteX22" fmla="*/ 15240 w 137159"/>
                <a:gd name="connsiteY22" fmla="*/ 12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5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7" name="Freeform 986">
              <a:extLst>
                <a:ext uri="{FF2B5EF4-FFF2-40B4-BE49-F238E27FC236}">
                  <a16:creationId xmlns:a16="http://schemas.microsoft.com/office/drawing/2014/main" id="{CB01F6EE-576A-0D27-E653-B0C362ABFF0C}"/>
                </a:ext>
              </a:extLst>
            </p:cNvPr>
            <p:cNvSpPr/>
            <p:nvPr/>
          </p:nvSpPr>
          <p:spPr>
            <a:xfrm>
              <a:off x="6771640" y="459105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5240 h 93979"/>
                <a:gd name="connsiteX11" fmla="*/ 17780 w 83819"/>
                <a:gd name="connsiteY11" fmla="*/ 39370 h 93979"/>
                <a:gd name="connsiteX12" fmla="*/ 67310 w 83819"/>
                <a:gd name="connsiteY12" fmla="*/ 39370 h 93979"/>
                <a:gd name="connsiteX13" fmla="*/ 43180 w 83819"/>
                <a:gd name="connsiteY13" fmla="*/ 1524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5240"/>
                  </a:moveTo>
                  <a:cubicBezTo>
                    <a:pt x="27940" y="15240"/>
                    <a:pt x="19050" y="26670"/>
                    <a:pt x="17780" y="39370"/>
                  </a:cubicBezTo>
                  <a:lnTo>
                    <a:pt x="67310" y="39370"/>
                  </a:lnTo>
                  <a:cubicBezTo>
                    <a:pt x="67310" y="26670"/>
                    <a:pt x="59690" y="15240"/>
                    <a:pt x="43180" y="152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8" name="Freeform 987">
              <a:extLst>
                <a:ext uri="{FF2B5EF4-FFF2-40B4-BE49-F238E27FC236}">
                  <a16:creationId xmlns:a16="http://schemas.microsoft.com/office/drawing/2014/main" id="{53F71609-A9B4-0A8B-9182-85FBAB280501}"/>
                </a:ext>
              </a:extLst>
            </p:cNvPr>
            <p:cNvSpPr/>
            <p:nvPr/>
          </p:nvSpPr>
          <p:spPr>
            <a:xfrm>
              <a:off x="6879590" y="4591050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FEEF2299-FC0D-6375-8A85-1EF656FE72A0}"/>
                </a:ext>
              </a:extLst>
            </p:cNvPr>
            <p:cNvSpPr/>
            <p:nvPr/>
          </p:nvSpPr>
          <p:spPr>
            <a:xfrm>
              <a:off x="6974840" y="456692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0" name="Freeform 989">
              <a:extLst>
                <a:ext uri="{FF2B5EF4-FFF2-40B4-BE49-F238E27FC236}">
                  <a16:creationId xmlns:a16="http://schemas.microsoft.com/office/drawing/2014/main" id="{3E58F635-4261-C46E-D01D-ACF1272B4623}"/>
                </a:ext>
              </a:extLst>
            </p:cNvPr>
            <p:cNvSpPr/>
            <p:nvPr/>
          </p:nvSpPr>
          <p:spPr>
            <a:xfrm>
              <a:off x="7044690" y="4672329"/>
              <a:ext cx="27940" cy="36829"/>
            </a:xfrm>
            <a:custGeom>
              <a:avLst/>
              <a:gdLst>
                <a:gd name="connsiteX0" fmla="*/ 12700 w 27940"/>
                <a:gd name="connsiteY0" fmla="*/ 36830 h 36829"/>
                <a:gd name="connsiteX1" fmla="*/ 0 w 27940"/>
                <a:gd name="connsiteY1" fmla="*/ 36830 h 36829"/>
                <a:gd name="connsiteX2" fmla="*/ 11430 w 27940"/>
                <a:gd name="connsiteY2" fmla="*/ 0 h 36829"/>
                <a:gd name="connsiteX3" fmla="*/ 27940 w 27940"/>
                <a:gd name="connsiteY3" fmla="*/ 0 h 36829"/>
                <a:gd name="connsiteX4" fmla="*/ 13970 w 27940"/>
                <a:gd name="connsiteY4" fmla="*/ 36830 h 3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40" h="36829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40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1" name="Freeform 990">
              <a:extLst>
                <a:ext uri="{FF2B5EF4-FFF2-40B4-BE49-F238E27FC236}">
                  <a16:creationId xmlns:a16="http://schemas.microsoft.com/office/drawing/2014/main" id="{6896C22B-7848-7C34-15FE-DA57D66E81AF}"/>
                </a:ext>
              </a:extLst>
            </p:cNvPr>
            <p:cNvSpPr/>
            <p:nvPr/>
          </p:nvSpPr>
          <p:spPr>
            <a:xfrm>
              <a:off x="7142480" y="459105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39 w 51047"/>
                <a:gd name="connsiteY1" fmla="*/ 2540 h 92709"/>
                <a:gd name="connsiteX2" fmla="*/ 15239 w 51047"/>
                <a:gd name="connsiteY2" fmla="*/ 15240 h 92709"/>
                <a:gd name="connsiteX3" fmla="*/ 15239 w 51047"/>
                <a:gd name="connsiteY3" fmla="*/ 21590 h 92709"/>
                <a:gd name="connsiteX4" fmla="*/ 15239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39" y="2540"/>
                  </a:lnTo>
                  <a:lnTo>
                    <a:pt x="15239" y="15240"/>
                  </a:lnTo>
                  <a:cubicBezTo>
                    <a:pt x="15239" y="19050"/>
                    <a:pt x="15239" y="21590"/>
                    <a:pt x="15239" y="21590"/>
                  </a:cubicBezTo>
                  <a:lnTo>
                    <a:pt x="15239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2" name="Freeform 991">
              <a:extLst>
                <a:ext uri="{FF2B5EF4-FFF2-40B4-BE49-F238E27FC236}">
                  <a16:creationId xmlns:a16="http://schemas.microsoft.com/office/drawing/2014/main" id="{1072F1B7-8587-0FF6-37B9-504CC55B0F30}"/>
                </a:ext>
              </a:extLst>
            </p:cNvPr>
            <p:cNvSpPr/>
            <p:nvPr/>
          </p:nvSpPr>
          <p:spPr>
            <a:xfrm>
              <a:off x="7203440" y="459105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5240 h 93979"/>
                <a:gd name="connsiteX11" fmla="*/ 17780 w 83819"/>
                <a:gd name="connsiteY11" fmla="*/ 39370 h 93979"/>
                <a:gd name="connsiteX12" fmla="*/ 67310 w 83819"/>
                <a:gd name="connsiteY12" fmla="*/ 39370 h 93979"/>
                <a:gd name="connsiteX13" fmla="*/ 43180 w 83819"/>
                <a:gd name="connsiteY13" fmla="*/ 1524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5240"/>
                  </a:moveTo>
                  <a:cubicBezTo>
                    <a:pt x="27940" y="15240"/>
                    <a:pt x="19050" y="26670"/>
                    <a:pt x="17780" y="39370"/>
                  </a:cubicBezTo>
                  <a:lnTo>
                    <a:pt x="67310" y="39370"/>
                  </a:lnTo>
                  <a:cubicBezTo>
                    <a:pt x="67310" y="26670"/>
                    <a:pt x="59690" y="15240"/>
                    <a:pt x="43180" y="152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3" name="Freeform 992">
              <a:extLst>
                <a:ext uri="{FF2B5EF4-FFF2-40B4-BE49-F238E27FC236}">
                  <a16:creationId xmlns:a16="http://schemas.microsoft.com/office/drawing/2014/main" id="{1B922472-D164-8A8D-4678-25B0563D9722}"/>
                </a:ext>
              </a:extLst>
            </p:cNvPr>
            <p:cNvSpPr/>
            <p:nvPr/>
          </p:nvSpPr>
          <p:spPr>
            <a:xfrm>
              <a:off x="7303769" y="4591050"/>
              <a:ext cx="74930" cy="93979"/>
            </a:xfrm>
            <a:custGeom>
              <a:avLst/>
              <a:gdLst>
                <a:gd name="connsiteX0" fmla="*/ 48261 w 74930"/>
                <a:gd name="connsiteY0" fmla="*/ 78740 h 93979"/>
                <a:gd name="connsiteX1" fmla="*/ 74930 w 74930"/>
                <a:gd name="connsiteY1" fmla="*/ 71120 h 93979"/>
                <a:gd name="connsiteX2" fmla="*/ 74930 w 74930"/>
                <a:gd name="connsiteY2" fmla="*/ 86360 h 93979"/>
                <a:gd name="connsiteX3" fmla="*/ 46990 w 74930"/>
                <a:gd name="connsiteY3" fmla="*/ 93980 h 93979"/>
                <a:gd name="connsiteX4" fmla="*/ 0 w 74930"/>
                <a:gd name="connsiteY4" fmla="*/ 46990 h 93979"/>
                <a:gd name="connsiteX5" fmla="*/ 46990 w 74930"/>
                <a:gd name="connsiteY5" fmla="*/ 0 h 93979"/>
                <a:gd name="connsiteX6" fmla="*/ 74930 w 74930"/>
                <a:gd name="connsiteY6" fmla="*/ 6350 h 93979"/>
                <a:gd name="connsiteX7" fmla="*/ 74930 w 74930"/>
                <a:gd name="connsiteY7" fmla="*/ 21590 h 93979"/>
                <a:gd name="connsiteX8" fmla="*/ 48261 w 74930"/>
                <a:gd name="connsiteY8" fmla="*/ 13970 h 93979"/>
                <a:gd name="connsiteX9" fmla="*/ 17780 w 74930"/>
                <a:gd name="connsiteY9" fmla="*/ 45720 h 93979"/>
                <a:gd name="connsiteX10" fmla="*/ 48261 w 74930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30" h="93979">
                  <a:moveTo>
                    <a:pt x="48261" y="78740"/>
                  </a:moveTo>
                  <a:cubicBezTo>
                    <a:pt x="60961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1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1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1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4" name="Freeform 993">
              <a:extLst>
                <a:ext uri="{FF2B5EF4-FFF2-40B4-BE49-F238E27FC236}">
                  <a16:creationId xmlns:a16="http://schemas.microsoft.com/office/drawing/2014/main" id="{20310E08-F250-CB5B-899E-DCF7FAF86A0B}"/>
                </a:ext>
              </a:extLst>
            </p:cNvPr>
            <p:cNvSpPr/>
            <p:nvPr/>
          </p:nvSpPr>
          <p:spPr>
            <a:xfrm>
              <a:off x="7401559" y="459105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5" name="Freeform 994">
              <a:extLst>
                <a:ext uri="{FF2B5EF4-FFF2-40B4-BE49-F238E27FC236}">
                  <a16:creationId xmlns:a16="http://schemas.microsoft.com/office/drawing/2014/main" id="{A103205A-C650-A002-262F-609D62D77CBB}"/>
                </a:ext>
              </a:extLst>
            </p:cNvPr>
            <p:cNvSpPr/>
            <p:nvPr/>
          </p:nvSpPr>
          <p:spPr>
            <a:xfrm>
              <a:off x="7462519" y="459105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1 w 83820"/>
                <a:gd name="connsiteY3" fmla="*/ 80010 h 93979"/>
                <a:gd name="connsiteX4" fmla="*/ 80011 w 83820"/>
                <a:gd name="connsiteY4" fmla="*/ 71120 h 93979"/>
                <a:gd name="connsiteX5" fmla="*/ 80011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4450 w 83820"/>
                <a:gd name="connsiteY10" fmla="*/ 15240 h 93979"/>
                <a:gd name="connsiteX11" fmla="*/ 19050 w 83820"/>
                <a:gd name="connsiteY11" fmla="*/ 39370 h 93979"/>
                <a:gd name="connsiteX12" fmla="*/ 68580 w 83820"/>
                <a:gd name="connsiteY12" fmla="*/ 39370 h 93979"/>
                <a:gd name="connsiteX13" fmla="*/ 44450 w 83820"/>
                <a:gd name="connsiteY13" fmla="*/ 1524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1" y="80010"/>
                  </a:cubicBezTo>
                  <a:cubicBezTo>
                    <a:pt x="66040" y="80010"/>
                    <a:pt x="72390" y="76200"/>
                    <a:pt x="80011" y="71120"/>
                  </a:cubicBezTo>
                  <a:lnTo>
                    <a:pt x="80011" y="86360"/>
                  </a:lnTo>
                  <a:cubicBezTo>
                    <a:pt x="73661" y="90170"/>
                    <a:pt x="60961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1" y="0"/>
                    <a:pt x="83820" y="19050"/>
                    <a:pt x="83820" y="41910"/>
                  </a:cubicBezTo>
                  <a:close/>
                  <a:moveTo>
                    <a:pt x="44450" y="15240"/>
                  </a:moveTo>
                  <a:cubicBezTo>
                    <a:pt x="29211" y="15240"/>
                    <a:pt x="20320" y="26670"/>
                    <a:pt x="19050" y="39370"/>
                  </a:cubicBezTo>
                  <a:lnTo>
                    <a:pt x="68580" y="39370"/>
                  </a:lnTo>
                  <a:cubicBezTo>
                    <a:pt x="68580" y="26670"/>
                    <a:pt x="60961" y="15240"/>
                    <a:pt x="44450" y="152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2BD5DDF2-46ED-C07C-CE5F-A782297E058A}"/>
                </a:ext>
              </a:extLst>
            </p:cNvPr>
            <p:cNvSpPr/>
            <p:nvPr/>
          </p:nvSpPr>
          <p:spPr>
            <a:xfrm>
              <a:off x="7565390" y="459232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80010 h 93979"/>
                <a:gd name="connsiteX18" fmla="*/ 57150 w 73659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7" name="Freeform 996">
              <a:extLst>
                <a:ext uri="{FF2B5EF4-FFF2-40B4-BE49-F238E27FC236}">
                  <a16:creationId xmlns:a16="http://schemas.microsoft.com/office/drawing/2014/main" id="{18F9D2F8-23C5-14A9-0EB9-136BB0850ED3}"/>
                </a:ext>
              </a:extLst>
            </p:cNvPr>
            <p:cNvSpPr/>
            <p:nvPr/>
          </p:nvSpPr>
          <p:spPr>
            <a:xfrm>
              <a:off x="7655559" y="456692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8" name="Freeform 997">
              <a:extLst>
                <a:ext uri="{FF2B5EF4-FFF2-40B4-BE49-F238E27FC236}">
                  <a16:creationId xmlns:a16="http://schemas.microsoft.com/office/drawing/2014/main" id="{5492AC1A-C4D5-1221-BF7D-8F70A3824F62}"/>
                </a:ext>
              </a:extLst>
            </p:cNvPr>
            <p:cNvSpPr/>
            <p:nvPr/>
          </p:nvSpPr>
          <p:spPr>
            <a:xfrm>
              <a:off x="7733030" y="4558029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9050 w 20319"/>
                <a:gd name="connsiteY5" fmla="*/ 35560 h 124460"/>
                <a:gd name="connsiteX6" fmla="*/ 19050 w 20319"/>
                <a:gd name="connsiteY6" fmla="*/ 124460 h 124460"/>
                <a:gd name="connsiteX7" fmla="*/ 2539 w 20319"/>
                <a:gd name="connsiteY7" fmla="*/ 124460 h 124460"/>
                <a:gd name="connsiteX8" fmla="*/ 2539 w 20319"/>
                <a:gd name="connsiteY8" fmla="*/ 35560 h 124460"/>
                <a:gd name="connsiteX9" fmla="*/ 1905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39" y="124460"/>
                  </a:lnTo>
                  <a:lnTo>
                    <a:pt x="2539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9" name="Freeform 998">
              <a:extLst>
                <a:ext uri="{FF2B5EF4-FFF2-40B4-BE49-F238E27FC236}">
                  <a16:creationId xmlns:a16="http://schemas.microsoft.com/office/drawing/2014/main" id="{259A9540-899E-C3F3-9FD6-F0C3A676E34D}"/>
                </a:ext>
              </a:extLst>
            </p:cNvPr>
            <p:cNvSpPr/>
            <p:nvPr/>
          </p:nvSpPr>
          <p:spPr>
            <a:xfrm>
              <a:off x="7776209" y="459105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6200 w 91440"/>
                <a:gd name="connsiteY5" fmla="*/ 46990 h 93979"/>
                <a:gd name="connsiteX6" fmla="*/ 45720 w 91440"/>
                <a:gd name="connsiteY6" fmla="*/ 15240 h 93979"/>
                <a:gd name="connsiteX7" fmla="*/ 16510 w 91440"/>
                <a:gd name="connsiteY7" fmla="*/ 46990 h 93979"/>
                <a:gd name="connsiteX8" fmla="*/ 45720 w 91440"/>
                <a:gd name="connsiteY8" fmla="*/ 78740 h 93979"/>
                <a:gd name="connsiteX9" fmla="*/ 7620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0" name="Freeform 999">
              <a:extLst>
                <a:ext uri="{FF2B5EF4-FFF2-40B4-BE49-F238E27FC236}">
                  <a16:creationId xmlns:a16="http://schemas.microsoft.com/office/drawing/2014/main" id="{4AE49E89-893D-DB62-A71F-85ED78E6837E}"/>
                </a:ext>
              </a:extLst>
            </p:cNvPr>
            <p:cNvSpPr/>
            <p:nvPr/>
          </p:nvSpPr>
          <p:spPr>
            <a:xfrm>
              <a:off x="7893050" y="4591050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1" name="Freeform 1000">
              <a:extLst>
                <a:ext uri="{FF2B5EF4-FFF2-40B4-BE49-F238E27FC236}">
                  <a16:creationId xmlns:a16="http://schemas.microsoft.com/office/drawing/2014/main" id="{5EF5FDAC-5914-1CD8-C679-C5306E8C94CD}"/>
                </a:ext>
              </a:extLst>
            </p:cNvPr>
            <p:cNvSpPr/>
            <p:nvPr/>
          </p:nvSpPr>
          <p:spPr>
            <a:xfrm>
              <a:off x="7994650" y="459232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80010 h 93979"/>
                <a:gd name="connsiteX18" fmla="*/ 57150 w 73659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2" name="Freeform 1001">
              <a:extLst>
                <a:ext uri="{FF2B5EF4-FFF2-40B4-BE49-F238E27FC236}">
                  <a16:creationId xmlns:a16="http://schemas.microsoft.com/office/drawing/2014/main" id="{C0B00BDB-B3C3-E19D-58A0-0052AD15A6EC}"/>
                </a:ext>
              </a:extLst>
            </p:cNvPr>
            <p:cNvSpPr/>
            <p:nvPr/>
          </p:nvSpPr>
          <p:spPr>
            <a:xfrm>
              <a:off x="8096250" y="4555490"/>
              <a:ext cx="34290" cy="130809"/>
            </a:xfrm>
            <a:custGeom>
              <a:avLst/>
              <a:gdLst>
                <a:gd name="connsiteX0" fmla="*/ 0 w 34290"/>
                <a:gd name="connsiteY0" fmla="*/ 0 h 130809"/>
                <a:gd name="connsiteX1" fmla="*/ 16510 w 34290"/>
                <a:gd name="connsiteY1" fmla="*/ 0 h 130809"/>
                <a:gd name="connsiteX2" fmla="*/ 16510 w 34290"/>
                <a:gd name="connsiteY2" fmla="*/ 101600 h 130809"/>
                <a:gd name="connsiteX3" fmla="*/ 26670 w 34290"/>
                <a:gd name="connsiteY3" fmla="*/ 115570 h 130809"/>
                <a:gd name="connsiteX4" fmla="*/ 34290 w 34290"/>
                <a:gd name="connsiteY4" fmla="*/ 115570 h 130809"/>
                <a:gd name="connsiteX5" fmla="*/ 34290 w 34290"/>
                <a:gd name="connsiteY5" fmla="*/ 129540 h 130809"/>
                <a:gd name="connsiteX6" fmla="*/ 22860 w 34290"/>
                <a:gd name="connsiteY6" fmla="*/ 130810 h 130809"/>
                <a:gd name="connsiteX7" fmla="*/ 0 w 34290"/>
                <a:gd name="connsiteY7" fmla="*/ 105410 h 130809"/>
                <a:gd name="connsiteX8" fmla="*/ 0 w 34290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03C4FDFF-B659-253B-9122-36586C754C95}"/>
                </a:ext>
              </a:extLst>
            </p:cNvPr>
            <p:cNvSpPr/>
            <p:nvPr/>
          </p:nvSpPr>
          <p:spPr>
            <a:xfrm>
              <a:off x="8191500" y="459105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4" name="Freeform 1003">
              <a:extLst>
                <a:ext uri="{FF2B5EF4-FFF2-40B4-BE49-F238E27FC236}">
                  <a16:creationId xmlns:a16="http://schemas.microsoft.com/office/drawing/2014/main" id="{ACD3E769-8531-3F7A-037F-E09F273152A8}"/>
                </a:ext>
              </a:extLst>
            </p:cNvPr>
            <p:cNvSpPr/>
            <p:nvPr/>
          </p:nvSpPr>
          <p:spPr>
            <a:xfrm>
              <a:off x="8308340" y="4591050"/>
              <a:ext cx="87629" cy="130809"/>
            </a:xfrm>
            <a:custGeom>
              <a:avLst/>
              <a:gdLst>
                <a:gd name="connsiteX0" fmla="*/ 0 w 87629"/>
                <a:gd name="connsiteY0" fmla="*/ 2540 h 130809"/>
                <a:gd name="connsiteX1" fmla="*/ 15240 w 87629"/>
                <a:gd name="connsiteY1" fmla="*/ 2540 h 130809"/>
                <a:gd name="connsiteX2" fmla="*/ 15240 w 87629"/>
                <a:gd name="connsiteY2" fmla="*/ 11430 h 130809"/>
                <a:gd name="connsiteX3" fmla="*/ 15240 w 87629"/>
                <a:gd name="connsiteY3" fmla="*/ 17780 h 130809"/>
                <a:gd name="connsiteX4" fmla="*/ 15240 w 87629"/>
                <a:gd name="connsiteY4" fmla="*/ 17780 h 130809"/>
                <a:gd name="connsiteX5" fmla="*/ 46990 w 87629"/>
                <a:gd name="connsiteY5" fmla="*/ 0 h 130809"/>
                <a:gd name="connsiteX6" fmla="*/ 87630 w 87629"/>
                <a:gd name="connsiteY6" fmla="*/ 46990 h 130809"/>
                <a:gd name="connsiteX7" fmla="*/ 46990 w 87629"/>
                <a:gd name="connsiteY7" fmla="*/ 93980 h 130809"/>
                <a:gd name="connsiteX8" fmla="*/ 16510 w 87629"/>
                <a:gd name="connsiteY8" fmla="*/ 76200 h 130809"/>
                <a:gd name="connsiteX9" fmla="*/ 16510 w 87629"/>
                <a:gd name="connsiteY9" fmla="*/ 76200 h 130809"/>
                <a:gd name="connsiteX10" fmla="*/ 16510 w 87629"/>
                <a:gd name="connsiteY10" fmla="*/ 83820 h 130809"/>
                <a:gd name="connsiteX11" fmla="*/ 16510 w 87629"/>
                <a:gd name="connsiteY11" fmla="*/ 130810 h 130809"/>
                <a:gd name="connsiteX12" fmla="*/ 0 w 87629"/>
                <a:gd name="connsiteY12" fmla="*/ 130810 h 130809"/>
                <a:gd name="connsiteX13" fmla="*/ 0 w 87629"/>
                <a:gd name="connsiteY13" fmla="*/ 2540 h 130809"/>
                <a:gd name="connsiteX14" fmla="*/ 72390 w 87629"/>
                <a:gd name="connsiteY14" fmla="*/ 46990 h 130809"/>
                <a:gd name="connsiteX15" fmla="*/ 44450 w 87629"/>
                <a:gd name="connsiteY15" fmla="*/ 15240 h 130809"/>
                <a:gd name="connsiteX16" fmla="*/ 16510 w 87629"/>
                <a:gd name="connsiteY16" fmla="*/ 46990 h 130809"/>
                <a:gd name="connsiteX17" fmla="*/ 44450 w 87629"/>
                <a:gd name="connsiteY17" fmla="*/ 78740 h 130809"/>
                <a:gd name="connsiteX18" fmla="*/ 72390 w 87629"/>
                <a:gd name="connsiteY18" fmla="*/ 4699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5" name="Freeform 1004">
              <a:extLst>
                <a:ext uri="{FF2B5EF4-FFF2-40B4-BE49-F238E27FC236}">
                  <a16:creationId xmlns:a16="http://schemas.microsoft.com/office/drawing/2014/main" id="{4C48B3DB-8F1E-B371-D3E0-28EF2B3FF2A7}"/>
                </a:ext>
              </a:extLst>
            </p:cNvPr>
            <p:cNvSpPr/>
            <p:nvPr/>
          </p:nvSpPr>
          <p:spPr>
            <a:xfrm>
              <a:off x="8421369" y="4591050"/>
              <a:ext cx="87630" cy="130809"/>
            </a:xfrm>
            <a:custGeom>
              <a:avLst/>
              <a:gdLst>
                <a:gd name="connsiteX0" fmla="*/ 0 w 87630"/>
                <a:gd name="connsiteY0" fmla="*/ 2540 h 130809"/>
                <a:gd name="connsiteX1" fmla="*/ 15240 w 87630"/>
                <a:gd name="connsiteY1" fmla="*/ 2540 h 130809"/>
                <a:gd name="connsiteX2" fmla="*/ 15240 w 87630"/>
                <a:gd name="connsiteY2" fmla="*/ 11430 h 130809"/>
                <a:gd name="connsiteX3" fmla="*/ 15240 w 87630"/>
                <a:gd name="connsiteY3" fmla="*/ 17780 h 130809"/>
                <a:gd name="connsiteX4" fmla="*/ 15240 w 87630"/>
                <a:gd name="connsiteY4" fmla="*/ 17780 h 130809"/>
                <a:gd name="connsiteX5" fmla="*/ 46990 w 87630"/>
                <a:gd name="connsiteY5" fmla="*/ 0 h 130809"/>
                <a:gd name="connsiteX6" fmla="*/ 87630 w 87630"/>
                <a:gd name="connsiteY6" fmla="*/ 46990 h 130809"/>
                <a:gd name="connsiteX7" fmla="*/ 46990 w 87630"/>
                <a:gd name="connsiteY7" fmla="*/ 93980 h 130809"/>
                <a:gd name="connsiteX8" fmla="*/ 16511 w 87630"/>
                <a:gd name="connsiteY8" fmla="*/ 76200 h 130809"/>
                <a:gd name="connsiteX9" fmla="*/ 16511 w 87630"/>
                <a:gd name="connsiteY9" fmla="*/ 76200 h 130809"/>
                <a:gd name="connsiteX10" fmla="*/ 16511 w 87630"/>
                <a:gd name="connsiteY10" fmla="*/ 83820 h 130809"/>
                <a:gd name="connsiteX11" fmla="*/ 16511 w 87630"/>
                <a:gd name="connsiteY11" fmla="*/ 130810 h 130809"/>
                <a:gd name="connsiteX12" fmla="*/ 0 w 87630"/>
                <a:gd name="connsiteY12" fmla="*/ 130810 h 130809"/>
                <a:gd name="connsiteX13" fmla="*/ 0 w 87630"/>
                <a:gd name="connsiteY13" fmla="*/ 2540 h 130809"/>
                <a:gd name="connsiteX14" fmla="*/ 72390 w 87630"/>
                <a:gd name="connsiteY14" fmla="*/ 46990 h 130809"/>
                <a:gd name="connsiteX15" fmla="*/ 44450 w 87630"/>
                <a:gd name="connsiteY15" fmla="*/ 15240 h 130809"/>
                <a:gd name="connsiteX16" fmla="*/ 16511 w 87630"/>
                <a:gd name="connsiteY16" fmla="*/ 46990 h 130809"/>
                <a:gd name="connsiteX17" fmla="*/ 44450 w 87630"/>
                <a:gd name="connsiteY17" fmla="*/ 78740 h 130809"/>
                <a:gd name="connsiteX18" fmla="*/ 72390 w 87630"/>
                <a:gd name="connsiteY18" fmla="*/ 4699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1" y="76200"/>
                  </a:cubicBezTo>
                  <a:lnTo>
                    <a:pt x="16511" y="76200"/>
                  </a:lnTo>
                  <a:cubicBezTo>
                    <a:pt x="16511" y="76200"/>
                    <a:pt x="16511" y="78740"/>
                    <a:pt x="16511" y="83820"/>
                  </a:cubicBezTo>
                  <a:lnTo>
                    <a:pt x="16511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1" y="15240"/>
                    <a:pt x="44450" y="15240"/>
                  </a:cubicBezTo>
                  <a:cubicBezTo>
                    <a:pt x="27940" y="15240"/>
                    <a:pt x="16511" y="25400"/>
                    <a:pt x="16511" y="46990"/>
                  </a:cubicBezTo>
                  <a:cubicBezTo>
                    <a:pt x="16511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6" name="Freeform 1005">
              <a:extLst>
                <a:ext uri="{FF2B5EF4-FFF2-40B4-BE49-F238E27FC236}">
                  <a16:creationId xmlns:a16="http://schemas.microsoft.com/office/drawing/2014/main" id="{B0D8FE34-D009-8BD9-75D0-850DF97ED30F}"/>
                </a:ext>
              </a:extLst>
            </p:cNvPr>
            <p:cNvSpPr/>
            <p:nvPr/>
          </p:nvSpPr>
          <p:spPr>
            <a:xfrm>
              <a:off x="8528050" y="459105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7" name="Freeform 1006">
              <a:extLst>
                <a:ext uri="{FF2B5EF4-FFF2-40B4-BE49-F238E27FC236}">
                  <a16:creationId xmlns:a16="http://schemas.microsoft.com/office/drawing/2014/main" id="{76DDC5F5-F860-FB58-DD68-6FC3B4231846}"/>
                </a:ext>
              </a:extLst>
            </p:cNvPr>
            <p:cNvSpPr/>
            <p:nvPr/>
          </p:nvSpPr>
          <p:spPr>
            <a:xfrm>
              <a:off x="8642350" y="459105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8" name="Freeform 1007">
              <a:extLst>
                <a:ext uri="{FF2B5EF4-FFF2-40B4-BE49-F238E27FC236}">
                  <a16:creationId xmlns:a16="http://schemas.microsoft.com/office/drawing/2014/main" id="{2BA1B658-437A-2EC6-E4F9-12DB8EDD6197}"/>
                </a:ext>
              </a:extLst>
            </p:cNvPr>
            <p:cNvSpPr/>
            <p:nvPr/>
          </p:nvSpPr>
          <p:spPr>
            <a:xfrm>
              <a:off x="8703309" y="456692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9" name="Freeform 1008">
              <a:extLst>
                <a:ext uri="{FF2B5EF4-FFF2-40B4-BE49-F238E27FC236}">
                  <a16:creationId xmlns:a16="http://schemas.microsoft.com/office/drawing/2014/main" id="{5B7B5AA5-692A-FBA6-B1D5-4801740CFF55}"/>
                </a:ext>
              </a:extLst>
            </p:cNvPr>
            <p:cNvSpPr/>
            <p:nvPr/>
          </p:nvSpPr>
          <p:spPr>
            <a:xfrm>
              <a:off x="8779509" y="4593590"/>
              <a:ext cx="78740" cy="91439"/>
            </a:xfrm>
            <a:custGeom>
              <a:avLst/>
              <a:gdLst>
                <a:gd name="connsiteX0" fmla="*/ 63500 w 78740"/>
                <a:gd name="connsiteY0" fmla="*/ 88900 h 91439"/>
                <a:gd name="connsiteX1" fmla="*/ 63500 w 78740"/>
                <a:gd name="connsiteY1" fmla="*/ 76200 h 91439"/>
                <a:gd name="connsiteX2" fmla="*/ 63500 w 78740"/>
                <a:gd name="connsiteY2" fmla="*/ 69850 h 91439"/>
                <a:gd name="connsiteX3" fmla="*/ 63500 w 78740"/>
                <a:gd name="connsiteY3" fmla="*/ 69850 h 91439"/>
                <a:gd name="connsiteX4" fmla="*/ 30480 w 78740"/>
                <a:gd name="connsiteY4" fmla="*/ 91440 h 91439"/>
                <a:gd name="connsiteX5" fmla="*/ 0 w 78740"/>
                <a:gd name="connsiteY5" fmla="*/ 55880 h 91439"/>
                <a:gd name="connsiteX6" fmla="*/ 0 w 78740"/>
                <a:gd name="connsiteY6" fmla="*/ 0 h 91439"/>
                <a:gd name="connsiteX7" fmla="*/ 16510 w 78740"/>
                <a:gd name="connsiteY7" fmla="*/ 0 h 91439"/>
                <a:gd name="connsiteX8" fmla="*/ 16510 w 78740"/>
                <a:gd name="connsiteY8" fmla="*/ 52070 h 91439"/>
                <a:gd name="connsiteX9" fmla="*/ 33020 w 78740"/>
                <a:gd name="connsiteY9" fmla="*/ 74930 h 91439"/>
                <a:gd name="connsiteX10" fmla="*/ 62230 w 78740"/>
                <a:gd name="connsiteY10" fmla="*/ 43180 h 91439"/>
                <a:gd name="connsiteX11" fmla="*/ 62230 w 78740"/>
                <a:gd name="connsiteY11" fmla="*/ 0 h 91439"/>
                <a:gd name="connsiteX12" fmla="*/ 78740 w 78740"/>
                <a:gd name="connsiteY12" fmla="*/ 0 h 91439"/>
                <a:gd name="connsiteX13" fmla="*/ 78740 w 78740"/>
                <a:gd name="connsiteY13" fmla="*/ 88900 h 91439"/>
                <a:gd name="connsiteX14" fmla="*/ 63500 w 78740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D3910C67-11BF-55A8-988D-1E5869A92F7D}"/>
                </a:ext>
              </a:extLst>
            </p:cNvPr>
            <p:cNvSpPr/>
            <p:nvPr/>
          </p:nvSpPr>
          <p:spPr>
            <a:xfrm>
              <a:off x="8891269" y="4591050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1 w 80010"/>
                <a:gd name="connsiteY5" fmla="*/ 35560 h 91440"/>
                <a:gd name="connsiteX6" fmla="*/ 80011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1 w 80010"/>
                <a:gd name="connsiteY10" fmla="*/ 48260 h 91440"/>
                <a:gd name="connsiteX11" fmla="*/ 16511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1" y="12700"/>
                    <a:pt x="80011" y="35560"/>
                  </a:cubicBezTo>
                  <a:lnTo>
                    <a:pt x="80011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1" y="16510"/>
                    <a:pt x="46990" y="16510"/>
                  </a:cubicBezTo>
                  <a:cubicBezTo>
                    <a:pt x="33020" y="16510"/>
                    <a:pt x="16511" y="30480"/>
                    <a:pt x="16511" y="48260"/>
                  </a:cubicBezTo>
                  <a:lnTo>
                    <a:pt x="16511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1" name="Freeform 1010">
              <a:extLst>
                <a:ext uri="{FF2B5EF4-FFF2-40B4-BE49-F238E27FC236}">
                  <a16:creationId xmlns:a16="http://schemas.microsoft.com/office/drawing/2014/main" id="{5E663C77-2471-3553-02D1-D570502CEA34}"/>
                </a:ext>
              </a:extLst>
            </p:cNvPr>
            <p:cNvSpPr/>
            <p:nvPr/>
          </p:nvSpPr>
          <p:spPr>
            <a:xfrm>
              <a:off x="8997950" y="4558029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9050 w 20319"/>
                <a:gd name="connsiteY5" fmla="*/ 35560 h 124460"/>
                <a:gd name="connsiteX6" fmla="*/ 19050 w 20319"/>
                <a:gd name="connsiteY6" fmla="*/ 124460 h 124460"/>
                <a:gd name="connsiteX7" fmla="*/ 2540 w 20319"/>
                <a:gd name="connsiteY7" fmla="*/ 124460 h 124460"/>
                <a:gd name="connsiteX8" fmla="*/ 2540 w 20319"/>
                <a:gd name="connsiteY8" fmla="*/ 35560 h 124460"/>
                <a:gd name="connsiteX9" fmla="*/ 1905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2" name="Freeform 1011">
              <a:extLst>
                <a:ext uri="{FF2B5EF4-FFF2-40B4-BE49-F238E27FC236}">
                  <a16:creationId xmlns:a16="http://schemas.microsoft.com/office/drawing/2014/main" id="{1EC29B67-F458-976F-7EDC-852CCB954305}"/>
                </a:ext>
              </a:extLst>
            </p:cNvPr>
            <p:cNvSpPr/>
            <p:nvPr/>
          </p:nvSpPr>
          <p:spPr>
            <a:xfrm>
              <a:off x="9036050" y="456692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3" name="Freeform 1012">
              <a:extLst>
                <a:ext uri="{FF2B5EF4-FFF2-40B4-BE49-F238E27FC236}">
                  <a16:creationId xmlns:a16="http://schemas.microsoft.com/office/drawing/2014/main" id="{B464CC40-0366-9BF4-567F-7EB5A94A04C0}"/>
                </a:ext>
              </a:extLst>
            </p:cNvPr>
            <p:cNvSpPr/>
            <p:nvPr/>
          </p:nvSpPr>
          <p:spPr>
            <a:xfrm>
              <a:off x="9113519" y="4558029"/>
              <a:ext cx="20320" cy="124460"/>
            </a:xfrm>
            <a:custGeom>
              <a:avLst/>
              <a:gdLst>
                <a:gd name="connsiteX0" fmla="*/ 10161 w 20320"/>
                <a:gd name="connsiteY0" fmla="*/ 0 h 124460"/>
                <a:gd name="connsiteX1" fmla="*/ 20320 w 20320"/>
                <a:gd name="connsiteY1" fmla="*/ 10160 h 124460"/>
                <a:gd name="connsiteX2" fmla="*/ 10161 w 20320"/>
                <a:gd name="connsiteY2" fmla="*/ 20320 h 124460"/>
                <a:gd name="connsiteX3" fmla="*/ 0 w 20320"/>
                <a:gd name="connsiteY3" fmla="*/ 10160 h 124460"/>
                <a:gd name="connsiteX4" fmla="*/ 10161 w 20320"/>
                <a:gd name="connsiteY4" fmla="*/ 0 h 124460"/>
                <a:gd name="connsiteX5" fmla="*/ 19050 w 20320"/>
                <a:gd name="connsiteY5" fmla="*/ 35560 h 124460"/>
                <a:gd name="connsiteX6" fmla="*/ 19050 w 20320"/>
                <a:gd name="connsiteY6" fmla="*/ 124460 h 124460"/>
                <a:gd name="connsiteX7" fmla="*/ 2540 w 20320"/>
                <a:gd name="connsiteY7" fmla="*/ 124460 h 124460"/>
                <a:gd name="connsiteX8" fmla="*/ 2540 w 20320"/>
                <a:gd name="connsiteY8" fmla="*/ 35560 h 124460"/>
                <a:gd name="connsiteX9" fmla="*/ 1905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1" y="0"/>
                  </a:moveTo>
                  <a:cubicBezTo>
                    <a:pt x="16511" y="0"/>
                    <a:pt x="20320" y="3810"/>
                    <a:pt x="20320" y="10160"/>
                  </a:cubicBezTo>
                  <a:cubicBezTo>
                    <a:pt x="20320" y="16510"/>
                    <a:pt x="16511" y="20320"/>
                    <a:pt x="10161" y="20320"/>
                  </a:cubicBezTo>
                  <a:cubicBezTo>
                    <a:pt x="3811" y="20320"/>
                    <a:pt x="0" y="16510"/>
                    <a:pt x="0" y="10160"/>
                  </a:cubicBezTo>
                  <a:cubicBezTo>
                    <a:pt x="0" y="3810"/>
                    <a:pt x="3811" y="0"/>
                    <a:pt x="10161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4" name="Freeform 1013">
              <a:extLst>
                <a:ext uri="{FF2B5EF4-FFF2-40B4-BE49-F238E27FC236}">
                  <a16:creationId xmlns:a16="http://schemas.microsoft.com/office/drawing/2014/main" id="{666F2D2B-5FF0-AAC7-63C8-7A8AF9B1E850}"/>
                </a:ext>
              </a:extLst>
            </p:cNvPr>
            <p:cNvSpPr/>
            <p:nvPr/>
          </p:nvSpPr>
          <p:spPr>
            <a:xfrm>
              <a:off x="9156700" y="459105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5240 h 93979"/>
                <a:gd name="connsiteX11" fmla="*/ 17780 w 83819"/>
                <a:gd name="connsiteY11" fmla="*/ 39370 h 93979"/>
                <a:gd name="connsiteX12" fmla="*/ 67310 w 83819"/>
                <a:gd name="connsiteY12" fmla="*/ 39370 h 93979"/>
                <a:gd name="connsiteX13" fmla="*/ 43180 w 83819"/>
                <a:gd name="connsiteY13" fmla="*/ 1524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5240"/>
                  </a:moveTo>
                  <a:cubicBezTo>
                    <a:pt x="27940" y="15240"/>
                    <a:pt x="19050" y="26670"/>
                    <a:pt x="17780" y="39370"/>
                  </a:cubicBezTo>
                  <a:lnTo>
                    <a:pt x="67310" y="39370"/>
                  </a:lnTo>
                  <a:cubicBezTo>
                    <a:pt x="67310" y="26670"/>
                    <a:pt x="59690" y="15240"/>
                    <a:pt x="43180" y="152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5" name="Freeform 1014">
              <a:extLst>
                <a:ext uri="{FF2B5EF4-FFF2-40B4-BE49-F238E27FC236}">
                  <a16:creationId xmlns:a16="http://schemas.microsoft.com/office/drawing/2014/main" id="{2C26DFDD-D5B6-75CB-63F1-BDB9C99C436C}"/>
                </a:ext>
              </a:extLst>
            </p:cNvPr>
            <p:cNvSpPr/>
            <p:nvPr/>
          </p:nvSpPr>
          <p:spPr>
            <a:xfrm>
              <a:off x="9258300" y="4591050"/>
              <a:ext cx="62230" cy="92709"/>
            </a:xfrm>
            <a:custGeom>
              <a:avLst/>
              <a:gdLst>
                <a:gd name="connsiteX0" fmla="*/ 26670 w 62230"/>
                <a:gd name="connsiteY0" fmla="*/ 53340 h 92709"/>
                <a:gd name="connsiteX1" fmla="*/ 0 w 62230"/>
                <a:gd name="connsiteY1" fmla="*/ 25400 h 92709"/>
                <a:gd name="connsiteX2" fmla="*/ 31750 w 62230"/>
                <a:gd name="connsiteY2" fmla="*/ 0 h 92709"/>
                <a:gd name="connsiteX3" fmla="*/ 57150 w 62230"/>
                <a:gd name="connsiteY3" fmla="*/ 5080 h 92709"/>
                <a:gd name="connsiteX4" fmla="*/ 57150 w 62230"/>
                <a:gd name="connsiteY4" fmla="*/ 20320 h 92709"/>
                <a:gd name="connsiteX5" fmla="*/ 34290 w 62230"/>
                <a:gd name="connsiteY5" fmla="*/ 13970 h 92709"/>
                <a:gd name="connsiteX6" fmla="*/ 16510 w 62230"/>
                <a:gd name="connsiteY6" fmla="*/ 25400 h 92709"/>
                <a:gd name="connsiteX7" fmla="*/ 34290 w 62230"/>
                <a:gd name="connsiteY7" fmla="*/ 39370 h 92709"/>
                <a:gd name="connsiteX8" fmla="*/ 62230 w 62230"/>
                <a:gd name="connsiteY8" fmla="*/ 67310 h 92709"/>
                <a:gd name="connsiteX9" fmla="*/ 30480 w 62230"/>
                <a:gd name="connsiteY9" fmla="*/ 92710 h 92709"/>
                <a:gd name="connsiteX10" fmla="*/ 1270 w 62230"/>
                <a:gd name="connsiteY10" fmla="*/ 86360 h 92709"/>
                <a:gd name="connsiteX11" fmla="*/ 1270 w 62230"/>
                <a:gd name="connsiteY11" fmla="*/ 71120 h 92709"/>
                <a:gd name="connsiteX12" fmla="*/ 29210 w 62230"/>
                <a:gd name="connsiteY12" fmla="*/ 78740 h 92709"/>
                <a:gd name="connsiteX13" fmla="*/ 46990 w 62230"/>
                <a:gd name="connsiteY13" fmla="*/ 67310 h 92709"/>
                <a:gd name="connsiteX14" fmla="*/ 26670 w 62230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6" name="Freeform 1015">
              <a:extLst>
                <a:ext uri="{FF2B5EF4-FFF2-40B4-BE49-F238E27FC236}">
                  <a16:creationId xmlns:a16="http://schemas.microsoft.com/office/drawing/2014/main" id="{89AD6AD6-1672-BCBB-085E-6622FD5A2FCD}"/>
                </a:ext>
              </a:extLst>
            </p:cNvPr>
            <p:cNvSpPr/>
            <p:nvPr/>
          </p:nvSpPr>
          <p:spPr>
            <a:xfrm>
              <a:off x="9335769" y="4664709"/>
              <a:ext cx="20320" cy="20320"/>
            </a:xfrm>
            <a:custGeom>
              <a:avLst/>
              <a:gdLst>
                <a:gd name="connsiteX0" fmla="*/ 10161 w 20320"/>
                <a:gd name="connsiteY0" fmla="*/ 0 h 20320"/>
                <a:gd name="connsiteX1" fmla="*/ 20320 w 20320"/>
                <a:gd name="connsiteY1" fmla="*/ 10160 h 20320"/>
                <a:gd name="connsiteX2" fmla="*/ 10161 w 20320"/>
                <a:gd name="connsiteY2" fmla="*/ 20320 h 20320"/>
                <a:gd name="connsiteX3" fmla="*/ 0 w 20320"/>
                <a:gd name="connsiteY3" fmla="*/ 10160 h 20320"/>
                <a:gd name="connsiteX4" fmla="*/ 10161 w 20320"/>
                <a:gd name="connsiteY4" fmla="*/ 0 h 20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20" h="20320">
                  <a:moveTo>
                    <a:pt x="10161" y="0"/>
                  </a:moveTo>
                  <a:cubicBezTo>
                    <a:pt x="16511" y="0"/>
                    <a:pt x="20320" y="3810"/>
                    <a:pt x="20320" y="10160"/>
                  </a:cubicBezTo>
                  <a:cubicBezTo>
                    <a:pt x="20320" y="16510"/>
                    <a:pt x="16511" y="20320"/>
                    <a:pt x="10161" y="20320"/>
                  </a:cubicBezTo>
                  <a:cubicBezTo>
                    <a:pt x="3811" y="20320"/>
                    <a:pt x="0" y="16510"/>
                    <a:pt x="0" y="10160"/>
                  </a:cubicBezTo>
                  <a:cubicBezTo>
                    <a:pt x="0" y="3810"/>
                    <a:pt x="3811" y="0"/>
                    <a:pt x="10161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17" name="Graphic 925">
            <a:extLst>
              <a:ext uri="{FF2B5EF4-FFF2-40B4-BE49-F238E27FC236}">
                <a16:creationId xmlns:a16="http://schemas.microsoft.com/office/drawing/2014/main" id="{98938FD9-C63B-30B6-7211-36D98FFE85E1}"/>
              </a:ext>
            </a:extLst>
          </p:cNvPr>
          <p:cNvGrpSpPr/>
          <p:nvPr/>
        </p:nvGrpSpPr>
        <p:grpSpPr>
          <a:xfrm>
            <a:off x="5031740" y="2533650"/>
            <a:ext cx="3962400" cy="830579"/>
            <a:chOff x="5031740" y="2533650"/>
            <a:chExt cx="3962400" cy="830579"/>
          </a:xfrm>
          <a:solidFill>
            <a:srgbClr val="717073"/>
          </a:solidFill>
        </p:grpSpPr>
        <p:sp>
          <p:nvSpPr>
            <p:cNvPr id="1018" name="Freeform 1017">
              <a:extLst>
                <a:ext uri="{FF2B5EF4-FFF2-40B4-BE49-F238E27FC236}">
                  <a16:creationId xmlns:a16="http://schemas.microsoft.com/office/drawing/2014/main" id="{22389BCD-C4CD-EF67-10CE-88B014BCB3DB}"/>
                </a:ext>
              </a:extLst>
            </p:cNvPr>
            <p:cNvSpPr/>
            <p:nvPr/>
          </p:nvSpPr>
          <p:spPr>
            <a:xfrm>
              <a:off x="5044440" y="2534920"/>
              <a:ext cx="184150" cy="185419"/>
            </a:xfrm>
            <a:custGeom>
              <a:avLst/>
              <a:gdLst>
                <a:gd name="connsiteX0" fmla="*/ 50800 w 184150"/>
                <a:gd name="connsiteY0" fmla="*/ 101600 h 185419"/>
                <a:gd name="connsiteX1" fmla="*/ 50800 w 184150"/>
                <a:gd name="connsiteY1" fmla="*/ 185420 h 185419"/>
                <a:gd name="connsiteX2" fmla="*/ 0 w 184150"/>
                <a:gd name="connsiteY2" fmla="*/ 185420 h 185419"/>
                <a:gd name="connsiteX3" fmla="*/ 0 w 184150"/>
                <a:gd name="connsiteY3" fmla="*/ 0 h 185419"/>
                <a:gd name="connsiteX4" fmla="*/ 0 w 184150"/>
                <a:gd name="connsiteY4" fmla="*/ 0 h 185419"/>
                <a:gd name="connsiteX5" fmla="*/ 91440 w 184150"/>
                <a:gd name="connsiteY5" fmla="*/ 74930 h 185419"/>
                <a:gd name="connsiteX6" fmla="*/ 182880 w 184150"/>
                <a:gd name="connsiteY6" fmla="*/ 0 h 185419"/>
                <a:gd name="connsiteX7" fmla="*/ 184150 w 184150"/>
                <a:gd name="connsiteY7" fmla="*/ 0 h 185419"/>
                <a:gd name="connsiteX8" fmla="*/ 184150 w 184150"/>
                <a:gd name="connsiteY8" fmla="*/ 185420 h 185419"/>
                <a:gd name="connsiteX9" fmla="*/ 133350 w 184150"/>
                <a:gd name="connsiteY9" fmla="*/ 185420 h 185419"/>
                <a:gd name="connsiteX10" fmla="*/ 133350 w 184150"/>
                <a:gd name="connsiteY10" fmla="*/ 101600 h 185419"/>
                <a:gd name="connsiteX11" fmla="*/ 91440 w 184150"/>
                <a:gd name="connsiteY11" fmla="*/ 135890 h 185419"/>
                <a:gd name="connsiteX12" fmla="*/ 49530 w 184150"/>
                <a:gd name="connsiteY12" fmla="*/ 101600 h 185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4150" h="185419">
                  <a:moveTo>
                    <a:pt x="50800" y="101600"/>
                  </a:moveTo>
                  <a:lnTo>
                    <a:pt x="50800" y="185420"/>
                  </a:lnTo>
                  <a:lnTo>
                    <a:pt x="0" y="185420"/>
                  </a:lnTo>
                  <a:lnTo>
                    <a:pt x="0" y="0"/>
                  </a:lnTo>
                  <a:lnTo>
                    <a:pt x="0" y="0"/>
                  </a:lnTo>
                  <a:lnTo>
                    <a:pt x="91440" y="74930"/>
                  </a:lnTo>
                  <a:lnTo>
                    <a:pt x="182880" y="0"/>
                  </a:lnTo>
                  <a:lnTo>
                    <a:pt x="184150" y="0"/>
                  </a:lnTo>
                  <a:lnTo>
                    <a:pt x="184150" y="185420"/>
                  </a:lnTo>
                  <a:lnTo>
                    <a:pt x="133350" y="185420"/>
                  </a:lnTo>
                  <a:lnTo>
                    <a:pt x="133350" y="101600"/>
                  </a:lnTo>
                  <a:lnTo>
                    <a:pt x="91440" y="135890"/>
                  </a:lnTo>
                  <a:lnTo>
                    <a:pt x="49530" y="1016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9" name="Freeform 1018">
              <a:extLst>
                <a:ext uri="{FF2B5EF4-FFF2-40B4-BE49-F238E27FC236}">
                  <a16:creationId xmlns:a16="http://schemas.microsoft.com/office/drawing/2014/main" id="{45693144-3054-C244-8CC5-459B2C996DB3}"/>
                </a:ext>
              </a:extLst>
            </p:cNvPr>
            <p:cNvSpPr/>
            <p:nvPr/>
          </p:nvSpPr>
          <p:spPr>
            <a:xfrm>
              <a:off x="5270500" y="2537460"/>
              <a:ext cx="53340" cy="182879"/>
            </a:xfrm>
            <a:custGeom>
              <a:avLst/>
              <a:gdLst>
                <a:gd name="connsiteX0" fmla="*/ 53340 w 53340"/>
                <a:gd name="connsiteY0" fmla="*/ 182880 h 182879"/>
                <a:gd name="connsiteX1" fmla="*/ 0 w 53340"/>
                <a:gd name="connsiteY1" fmla="*/ 182880 h 182879"/>
                <a:gd name="connsiteX2" fmla="*/ 0 w 53340"/>
                <a:gd name="connsiteY2" fmla="*/ 0 h 182879"/>
                <a:gd name="connsiteX3" fmla="*/ 53340 w 53340"/>
                <a:gd name="connsiteY3" fmla="*/ 0 h 182879"/>
                <a:gd name="connsiteX4" fmla="*/ 53340 w 53340"/>
                <a:gd name="connsiteY4" fmla="*/ 18288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0" h="182879">
                  <a:moveTo>
                    <a:pt x="53340" y="182880"/>
                  </a:moveTo>
                  <a:lnTo>
                    <a:pt x="0" y="182880"/>
                  </a:lnTo>
                  <a:lnTo>
                    <a:pt x="0" y="0"/>
                  </a:lnTo>
                  <a:lnTo>
                    <a:pt x="53340" y="0"/>
                  </a:lnTo>
                  <a:lnTo>
                    <a:pt x="53340" y="1828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0" name="Freeform 1019">
              <a:extLst>
                <a:ext uri="{FF2B5EF4-FFF2-40B4-BE49-F238E27FC236}">
                  <a16:creationId xmlns:a16="http://schemas.microsoft.com/office/drawing/2014/main" id="{C7269F0B-C87A-A28D-A3B6-BD387CE5D838}"/>
                </a:ext>
              </a:extLst>
            </p:cNvPr>
            <p:cNvSpPr/>
            <p:nvPr/>
          </p:nvSpPr>
          <p:spPr>
            <a:xfrm>
              <a:off x="5356859" y="2533650"/>
              <a:ext cx="134620" cy="190500"/>
            </a:xfrm>
            <a:custGeom>
              <a:avLst/>
              <a:gdLst>
                <a:gd name="connsiteX0" fmla="*/ 134620 w 134620"/>
                <a:gd name="connsiteY0" fmla="*/ 134620 h 190500"/>
                <a:gd name="connsiteX1" fmla="*/ 60960 w 134620"/>
                <a:gd name="connsiteY1" fmla="*/ 190500 h 190500"/>
                <a:gd name="connsiteX2" fmla="*/ 5080 w 134620"/>
                <a:gd name="connsiteY2" fmla="*/ 180340 h 190500"/>
                <a:gd name="connsiteX3" fmla="*/ 5080 w 134620"/>
                <a:gd name="connsiteY3" fmla="*/ 129540 h 190500"/>
                <a:gd name="connsiteX4" fmla="*/ 58420 w 134620"/>
                <a:gd name="connsiteY4" fmla="*/ 143510 h 190500"/>
                <a:gd name="connsiteX5" fmla="*/ 82550 w 134620"/>
                <a:gd name="connsiteY5" fmla="*/ 134620 h 190500"/>
                <a:gd name="connsiteX6" fmla="*/ 50800 w 134620"/>
                <a:gd name="connsiteY6" fmla="*/ 115570 h 190500"/>
                <a:gd name="connsiteX7" fmla="*/ 0 w 134620"/>
                <a:gd name="connsiteY7" fmla="*/ 57150 h 190500"/>
                <a:gd name="connsiteX8" fmla="*/ 71120 w 134620"/>
                <a:gd name="connsiteY8" fmla="*/ 0 h 190500"/>
                <a:gd name="connsiteX9" fmla="*/ 120650 w 134620"/>
                <a:gd name="connsiteY9" fmla="*/ 8890 h 190500"/>
                <a:gd name="connsiteX10" fmla="*/ 120650 w 134620"/>
                <a:gd name="connsiteY10" fmla="*/ 57150 h 190500"/>
                <a:gd name="connsiteX11" fmla="*/ 74930 w 134620"/>
                <a:gd name="connsiteY11" fmla="*/ 45720 h 190500"/>
                <a:gd name="connsiteX12" fmla="*/ 50800 w 134620"/>
                <a:gd name="connsiteY12" fmla="*/ 57150 h 190500"/>
                <a:gd name="connsiteX13" fmla="*/ 80010 w 134620"/>
                <a:gd name="connsiteY13" fmla="*/ 76200 h 190500"/>
                <a:gd name="connsiteX14" fmla="*/ 132080 w 134620"/>
                <a:gd name="connsiteY14" fmla="*/ 13462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4620" h="190500">
                  <a:moveTo>
                    <a:pt x="134620" y="134620"/>
                  </a:moveTo>
                  <a:cubicBezTo>
                    <a:pt x="134620" y="168910"/>
                    <a:pt x="109220" y="190500"/>
                    <a:pt x="60960" y="190500"/>
                  </a:cubicBezTo>
                  <a:cubicBezTo>
                    <a:pt x="12700" y="190500"/>
                    <a:pt x="19050" y="186690"/>
                    <a:pt x="5080" y="180340"/>
                  </a:cubicBezTo>
                  <a:lnTo>
                    <a:pt x="5080" y="129540"/>
                  </a:lnTo>
                  <a:cubicBezTo>
                    <a:pt x="21590" y="138430"/>
                    <a:pt x="41910" y="143510"/>
                    <a:pt x="58420" y="143510"/>
                  </a:cubicBezTo>
                  <a:cubicBezTo>
                    <a:pt x="74930" y="143510"/>
                    <a:pt x="82550" y="140970"/>
                    <a:pt x="82550" y="134620"/>
                  </a:cubicBezTo>
                  <a:cubicBezTo>
                    <a:pt x="82550" y="128270"/>
                    <a:pt x="71120" y="123190"/>
                    <a:pt x="50800" y="115570"/>
                  </a:cubicBezTo>
                  <a:cubicBezTo>
                    <a:pt x="21590" y="104140"/>
                    <a:pt x="0" y="91440"/>
                    <a:pt x="0" y="57150"/>
                  </a:cubicBezTo>
                  <a:cubicBezTo>
                    <a:pt x="0" y="22860"/>
                    <a:pt x="27940" y="0"/>
                    <a:pt x="71120" y="0"/>
                  </a:cubicBezTo>
                  <a:cubicBezTo>
                    <a:pt x="114300" y="0"/>
                    <a:pt x="107950" y="3810"/>
                    <a:pt x="120650" y="8890"/>
                  </a:cubicBezTo>
                  <a:lnTo>
                    <a:pt x="120650" y="57150"/>
                  </a:lnTo>
                  <a:cubicBezTo>
                    <a:pt x="109220" y="49530"/>
                    <a:pt x="92710" y="45720"/>
                    <a:pt x="74930" y="45720"/>
                  </a:cubicBezTo>
                  <a:cubicBezTo>
                    <a:pt x="57150" y="45720"/>
                    <a:pt x="50800" y="49530"/>
                    <a:pt x="50800" y="57150"/>
                  </a:cubicBezTo>
                  <a:cubicBezTo>
                    <a:pt x="50800" y="64770"/>
                    <a:pt x="62230" y="68580"/>
                    <a:pt x="80010" y="76200"/>
                  </a:cubicBezTo>
                  <a:cubicBezTo>
                    <a:pt x="109220" y="88900"/>
                    <a:pt x="132080" y="100330"/>
                    <a:pt x="132080" y="1346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1" name="Freeform 1020">
              <a:extLst>
                <a:ext uri="{FF2B5EF4-FFF2-40B4-BE49-F238E27FC236}">
                  <a16:creationId xmlns:a16="http://schemas.microsoft.com/office/drawing/2014/main" id="{BA5E9A46-A672-F023-4B41-A1CBC61B95CC}"/>
                </a:ext>
              </a:extLst>
            </p:cNvPr>
            <p:cNvSpPr/>
            <p:nvPr/>
          </p:nvSpPr>
          <p:spPr>
            <a:xfrm>
              <a:off x="5513070" y="2533650"/>
              <a:ext cx="134620" cy="190500"/>
            </a:xfrm>
            <a:custGeom>
              <a:avLst/>
              <a:gdLst>
                <a:gd name="connsiteX0" fmla="*/ 134620 w 134620"/>
                <a:gd name="connsiteY0" fmla="*/ 134620 h 190500"/>
                <a:gd name="connsiteX1" fmla="*/ 60960 w 134620"/>
                <a:gd name="connsiteY1" fmla="*/ 190500 h 190500"/>
                <a:gd name="connsiteX2" fmla="*/ 5080 w 134620"/>
                <a:gd name="connsiteY2" fmla="*/ 180340 h 190500"/>
                <a:gd name="connsiteX3" fmla="*/ 5080 w 134620"/>
                <a:gd name="connsiteY3" fmla="*/ 129540 h 190500"/>
                <a:gd name="connsiteX4" fmla="*/ 58420 w 134620"/>
                <a:gd name="connsiteY4" fmla="*/ 143510 h 190500"/>
                <a:gd name="connsiteX5" fmla="*/ 82550 w 134620"/>
                <a:gd name="connsiteY5" fmla="*/ 134620 h 190500"/>
                <a:gd name="connsiteX6" fmla="*/ 50800 w 134620"/>
                <a:gd name="connsiteY6" fmla="*/ 115570 h 190500"/>
                <a:gd name="connsiteX7" fmla="*/ 0 w 134620"/>
                <a:gd name="connsiteY7" fmla="*/ 57150 h 190500"/>
                <a:gd name="connsiteX8" fmla="*/ 71120 w 134620"/>
                <a:gd name="connsiteY8" fmla="*/ 0 h 190500"/>
                <a:gd name="connsiteX9" fmla="*/ 120650 w 134620"/>
                <a:gd name="connsiteY9" fmla="*/ 8890 h 190500"/>
                <a:gd name="connsiteX10" fmla="*/ 120650 w 134620"/>
                <a:gd name="connsiteY10" fmla="*/ 57150 h 190500"/>
                <a:gd name="connsiteX11" fmla="*/ 74930 w 134620"/>
                <a:gd name="connsiteY11" fmla="*/ 45720 h 190500"/>
                <a:gd name="connsiteX12" fmla="*/ 50800 w 134620"/>
                <a:gd name="connsiteY12" fmla="*/ 57150 h 190500"/>
                <a:gd name="connsiteX13" fmla="*/ 80010 w 134620"/>
                <a:gd name="connsiteY13" fmla="*/ 76200 h 190500"/>
                <a:gd name="connsiteX14" fmla="*/ 132080 w 134620"/>
                <a:gd name="connsiteY14" fmla="*/ 13462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4620" h="190500">
                  <a:moveTo>
                    <a:pt x="134620" y="134620"/>
                  </a:moveTo>
                  <a:cubicBezTo>
                    <a:pt x="134620" y="168910"/>
                    <a:pt x="109220" y="190500"/>
                    <a:pt x="60960" y="190500"/>
                  </a:cubicBezTo>
                  <a:cubicBezTo>
                    <a:pt x="12700" y="190500"/>
                    <a:pt x="19050" y="186690"/>
                    <a:pt x="5080" y="180340"/>
                  </a:cubicBezTo>
                  <a:lnTo>
                    <a:pt x="5080" y="129540"/>
                  </a:lnTo>
                  <a:cubicBezTo>
                    <a:pt x="21590" y="138430"/>
                    <a:pt x="41910" y="143510"/>
                    <a:pt x="58420" y="143510"/>
                  </a:cubicBezTo>
                  <a:cubicBezTo>
                    <a:pt x="74930" y="143510"/>
                    <a:pt x="82550" y="140970"/>
                    <a:pt x="82550" y="134620"/>
                  </a:cubicBezTo>
                  <a:cubicBezTo>
                    <a:pt x="82550" y="128270"/>
                    <a:pt x="71120" y="123190"/>
                    <a:pt x="50800" y="115570"/>
                  </a:cubicBezTo>
                  <a:cubicBezTo>
                    <a:pt x="21590" y="104140"/>
                    <a:pt x="0" y="91440"/>
                    <a:pt x="0" y="57150"/>
                  </a:cubicBezTo>
                  <a:cubicBezTo>
                    <a:pt x="0" y="22860"/>
                    <a:pt x="27940" y="0"/>
                    <a:pt x="71120" y="0"/>
                  </a:cubicBezTo>
                  <a:cubicBezTo>
                    <a:pt x="114300" y="0"/>
                    <a:pt x="107950" y="3810"/>
                    <a:pt x="120650" y="8890"/>
                  </a:cubicBezTo>
                  <a:lnTo>
                    <a:pt x="120650" y="57150"/>
                  </a:lnTo>
                  <a:cubicBezTo>
                    <a:pt x="109220" y="49530"/>
                    <a:pt x="92710" y="45720"/>
                    <a:pt x="74930" y="45720"/>
                  </a:cubicBezTo>
                  <a:cubicBezTo>
                    <a:pt x="57150" y="45720"/>
                    <a:pt x="50800" y="49530"/>
                    <a:pt x="50800" y="57150"/>
                  </a:cubicBezTo>
                  <a:cubicBezTo>
                    <a:pt x="50800" y="64770"/>
                    <a:pt x="62230" y="68580"/>
                    <a:pt x="80010" y="76200"/>
                  </a:cubicBezTo>
                  <a:cubicBezTo>
                    <a:pt x="109220" y="88900"/>
                    <a:pt x="132080" y="100330"/>
                    <a:pt x="132080" y="1346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2" name="Freeform 1021">
              <a:extLst>
                <a:ext uri="{FF2B5EF4-FFF2-40B4-BE49-F238E27FC236}">
                  <a16:creationId xmlns:a16="http://schemas.microsoft.com/office/drawing/2014/main" id="{132B6325-3D58-B499-C55F-3E034DF70C57}"/>
                </a:ext>
              </a:extLst>
            </p:cNvPr>
            <p:cNvSpPr/>
            <p:nvPr/>
          </p:nvSpPr>
          <p:spPr>
            <a:xfrm>
              <a:off x="5678170" y="2537460"/>
              <a:ext cx="53339" cy="182879"/>
            </a:xfrm>
            <a:custGeom>
              <a:avLst/>
              <a:gdLst>
                <a:gd name="connsiteX0" fmla="*/ 53340 w 53339"/>
                <a:gd name="connsiteY0" fmla="*/ 182880 h 182879"/>
                <a:gd name="connsiteX1" fmla="*/ 0 w 53339"/>
                <a:gd name="connsiteY1" fmla="*/ 182880 h 182879"/>
                <a:gd name="connsiteX2" fmla="*/ 0 w 53339"/>
                <a:gd name="connsiteY2" fmla="*/ 0 h 182879"/>
                <a:gd name="connsiteX3" fmla="*/ 53340 w 53339"/>
                <a:gd name="connsiteY3" fmla="*/ 0 h 182879"/>
                <a:gd name="connsiteX4" fmla="*/ 53340 w 53339"/>
                <a:gd name="connsiteY4" fmla="*/ 18288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39" h="182879">
                  <a:moveTo>
                    <a:pt x="53340" y="182880"/>
                  </a:moveTo>
                  <a:lnTo>
                    <a:pt x="0" y="182880"/>
                  </a:lnTo>
                  <a:lnTo>
                    <a:pt x="0" y="0"/>
                  </a:lnTo>
                  <a:lnTo>
                    <a:pt x="53340" y="0"/>
                  </a:lnTo>
                  <a:lnTo>
                    <a:pt x="53340" y="1828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3" name="Freeform 1022">
              <a:extLst>
                <a:ext uri="{FF2B5EF4-FFF2-40B4-BE49-F238E27FC236}">
                  <a16:creationId xmlns:a16="http://schemas.microsoft.com/office/drawing/2014/main" id="{CE9E9072-63B4-E794-9EEC-98647F39C004}"/>
                </a:ext>
              </a:extLst>
            </p:cNvPr>
            <p:cNvSpPr/>
            <p:nvPr/>
          </p:nvSpPr>
          <p:spPr>
            <a:xfrm>
              <a:off x="5764529" y="2533650"/>
              <a:ext cx="195579" cy="190500"/>
            </a:xfrm>
            <a:custGeom>
              <a:avLst/>
              <a:gdLst>
                <a:gd name="connsiteX0" fmla="*/ 97790 w 195579"/>
                <a:gd name="connsiteY0" fmla="*/ 0 h 190500"/>
                <a:gd name="connsiteX1" fmla="*/ 195580 w 195579"/>
                <a:gd name="connsiteY1" fmla="*/ 95250 h 190500"/>
                <a:gd name="connsiteX2" fmla="*/ 97790 w 195579"/>
                <a:gd name="connsiteY2" fmla="*/ 190500 h 190500"/>
                <a:gd name="connsiteX3" fmla="*/ 0 w 195579"/>
                <a:gd name="connsiteY3" fmla="*/ 95250 h 190500"/>
                <a:gd name="connsiteX4" fmla="*/ 97790 w 195579"/>
                <a:gd name="connsiteY4" fmla="*/ 0 h 190500"/>
                <a:gd name="connsiteX5" fmla="*/ 97790 w 195579"/>
                <a:gd name="connsiteY5" fmla="*/ 142240 h 190500"/>
                <a:gd name="connsiteX6" fmla="*/ 142240 w 195579"/>
                <a:gd name="connsiteY6" fmla="*/ 95250 h 190500"/>
                <a:gd name="connsiteX7" fmla="*/ 97790 w 195579"/>
                <a:gd name="connsiteY7" fmla="*/ 48260 h 190500"/>
                <a:gd name="connsiteX8" fmla="*/ 53340 w 195579"/>
                <a:gd name="connsiteY8" fmla="*/ 95250 h 190500"/>
                <a:gd name="connsiteX9" fmla="*/ 97790 w 195579"/>
                <a:gd name="connsiteY9" fmla="*/ 14224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79" h="190500">
                  <a:moveTo>
                    <a:pt x="97790" y="0"/>
                  </a:moveTo>
                  <a:cubicBezTo>
                    <a:pt x="154940" y="0"/>
                    <a:pt x="195580" y="43180"/>
                    <a:pt x="195580" y="95250"/>
                  </a:cubicBezTo>
                  <a:cubicBezTo>
                    <a:pt x="195580" y="147320"/>
                    <a:pt x="154940" y="190500"/>
                    <a:pt x="97790" y="190500"/>
                  </a:cubicBezTo>
                  <a:cubicBezTo>
                    <a:pt x="40640" y="190500"/>
                    <a:pt x="0" y="148590"/>
                    <a:pt x="0" y="95250"/>
                  </a:cubicBezTo>
                  <a:cubicBezTo>
                    <a:pt x="0" y="41910"/>
                    <a:pt x="40640" y="0"/>
                    <a:pt x="97790" y="0"/>
                  </a:cubicBezTo>
                  <a:close/>
                  <a:moveTo>
                    <a:pt x="97790" y="142240"/>
                  </a:moveTo>
                  <a:cubicBezTo>
                    <a:pt x="124460" y="142240"/>
                    <a:pt x="142240" y="120650"/>
                    <a:pt x="142240" y="95250"/>
                  </a:cubicBezTo>
                  <a:cubicBezTo>
                    <a:pt x="142240" y="69850"/>
                    <a:pt x="124460" y="48260"/>
                    <a:pt x="97790" y="48260"/>
                  </a:cubicBezTo>
                  <a:cubicBezTo>
                    <a:pt x="71120" y="48260"/>
                    <a:pt x="53340" y="71120"/>
                    <a:pt x="53340" y="95250"/>
                  </a:cubicBezTo>
                  <a:cubicBezTo>
                    <a:pt x="53340" y="119380"/>
                    <a:pt x="71120" y="142240"/>
                    <a:pt x="97790" y="1422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EA714D7D-F347-9BFA-E1F6-383E06053A58}"/>
                </a:ext>
              </a:extLst>
            </p:cNvPr>
            <p:cNvSpPr/>
            <p:nvPr/>
          </p:nvSpPr>
          <p:spPr>
            <a:xfrm>
              <a:off x="5991859" y="2536189"/>
              <a:ext cx="158750" cy="187960"/>
            </a:xfrm>
            <a:custGeom>
              <a:avLst/>
              <a:gdLst>
                <a:gd name="connsiteX0" fmla="*/ 52070 w 158750"/>
                <a:gd name="connsiteY0" fmla="*/ 102870 h 187960"/>
                <a:gd name="connsiteX1" fmla="*/ 52070 w 158750"/>
                <a:gd name="connsiteY1" fmla="*/ 185420 h 187960"/>
                <a:gd name="connsiteX2" fmla="*/ 0 w 158750"/>
                <a:gd name="connsiteY2" fmla="*/ 185420 h 187960"/>
                <a:gd name="connsiteX3" fmla="*/ 0 w 158750"/>
                <a:gd name="connsiteY3" fmla="*/ 0 h 187960"/>
                <a:gd name="connsiteX4" fmla="*/ 2540 w 158750"/>
                <a:gd name="connsiteY4" fmla="*/ 0 h 187960"/>
                <a:gd name="connsiteX5" fmla="*/ 106680 w 158750"/>
                <a:gd name="connsiteY5" fmla="*/ 85090 h 187960"/>
                <a:gd name="connsiteX6" fmla="*/ 106680 w 158750"/>
                <a:gd name="connsiteY6" fmla="*/ 2540 h 187960"/>
                <a:gd name="connsiteX7" fmla="*/ 158750 w 158750"/>
                <a:gd name="connsiteY7" fmla="*/ 2540 h 187960"/>
                <a:gd name="connsiteX8" fmla="*/ 158750 w 158750"/>
                <a:gd name="connsiteY8" fmla="*/ 187960 h 187960"/>
                <a:gd name="connsiteX9" fmla="*/ 156210 w 158750"/>
                <a:gd name="connsiteY9" fmla="*/ 187960 h 187960"/>
                <a:gd name="connsiteX10" fmla="*/ 50800 w 158750"/>
                <a:gd name="connsiteY10" fmla="*/ 102870 h 187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8750" h="187960">
                  <a:moveTo>
                    <a:pt x="52070" y="102870"/>
                  </a:moveTo>
                  <a:lnTo>
                    <a:pt x="52070" y="185420"/>
                  </a:lnTo>
                  <a:lnTo>
                    <a:pt x="0" y="185420"/>
                  </a:lnTo>
                  <a:lnTo>
                    <a:pt x="0" y="0"/>
                  </a:lnTo>
                  <a:lnTo>
                    <a:pt x="2540" y="0"/>
                  </a:lnTo>
                  <a:lnTo>
                    <a:pt x="106680" y="85090"/>
                  </a:lnTo>
                  <a:lnTo>
                    <a:pt x="106680" y="2540"/>
                  </a:lnTo>
                  <a:lnTo>
                    <a:pt x="158750" y="2540"/>
                  </a:lnTo>
                  <a:lnTo>
                    <a:pt x="158750" y="187960"/>
                  </a:lnTo>
                  <a:lnTo>
                    <a:pt x="156210" y="187960"/>
                  </a:lnTo>
                  <a:lnTo>
                    <a:pt x="50800" y="1028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5" name="Freeform 1024">
              <a:extLst>
                <a:ext uri="{FF2B5EF4-FFF2-40B4-BE49-F238E27FC236}">
                  <a16:creationId xmlns:a16="http://schemas.microsoft.com/office/drawing/2014/main" id="{E368F733-A8BA-97A1-234C-A4F432071BD2}"/>
                </a:ext>
              </a:extLst>
            </p:cNvPr>
            <p:cNvSpPr/>
            <p:nvPr/>
          </p:nvSpPr>
          <p:spPr>
            <a:xfrm>
              <a:off x="6236970" y="2533650"/>
              <a:ext cx="134620" cy="190500"/>
            </a:xfrm>
            <a:custGeom>
              <a:avLst/>
              <a:gdLst>
                <a:gd name="connsiteX0" fmla="*/ 134620 w 134620"/>
                <a:gd name="connsiteY0" fmla="*/ 134620 h 190500"/>
                <a:gd name="connsiteX1" fmla="*/ 60960 w 134620"/>
                <a:gd name="connsiteY1" fmla="*/ 190500 h 190500"/>
                <a:gd name="connsiteX2" fmla="*/ 5080 w 134620"/>
                <a:gd name="connsiteY2" fmla="*/ 180340 h 190500"/>
                <a:gd name="connsiteX3" fmla="*/ 5080 w 134620"/>
                <a:gd name="connsiteY3" fmla="*/ 129540 h 190500"/>
                <a:gd name="connsiteX4" fmla="*/ 58420 w 134620"/>
                <a:gd name="connsiteY4" fmla="*/ 143510 h 190500"/>
                <a:gd name="connsiteX5" fmla="*/ 82550 w 134620"/>
                <a:gd name="connsiteY5" fmla="*/ 134620 h 190500"/>
                <a:gd name="connsiteX6" fmla="*/ 50800 w 134620"/>
                <a:gd name="connsiteY6" fmla="*/ 115570 h 190500"/>
                <a:gd name="connsiteX7" fmla="*/ 0 w 134620"/>
                <a:gd name="connsiteY7" fmla="*/ 57150 h 190500"/>
                <a:gd name="connsiteX8" fmla="*/ 71120 w 134620"/>
                <a:gd name="connsiteY8" fmla="*/ 0 h 190500"/>
                <a:gd name="connsiteX9" fmla="*/ 120650 w 134620"/>
                <a:gd name="connsiteY9" fmla="*/ 8890 h 190500"/>
                <a:gd name="connsiteX10" fmla="*/ 120650 w 134620"/>
                <a:gd name="connsiteY10" fmla="*/ 57150 h 190500"/>
                <a:gd name="connsiteX11" fmla="*/ 74930 w 134620"/>
                <a:gd name="connsiteY11" fmla="*/ 45720 h 190500"/>
                <a:gd name="connsiteX12" fmla="*/ 50800 w 134620"/>
                <a:gd name="connsiteY12" fmla="*/ 57150 h 190500"/>
                <a:gd name="connsiteX13" fmla="*/ 80010 w 134620"/>
                <a:gd name="connsiteY13" fmla="*/ 76200 h 190500"/>
                <a:gd name="connsiteX14" fmla="*/ 132080 w 134620"/>
                <a:gd name="connsiteY14" fmla="*/ 13462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4620" h="190500">
                  <a:moveTo>
                    <a:pt x="134620" y="134620"/>
                  </a:moveTo>
                  <a:cubicBezTo>
                    <a:pt x="134620" y="168910"/>
                    <a:pt x="109220" y="190500"/>
                    <a:pt x="60960" y="190500"/>
                  </a:cubicBezTo>
                  <a:cubicBezTo>
                    <a:pt x="12700" y="190500"/>
                    <a:pt x="19050" y="186690"/>
                    <a:pt x="5080" y="180340"/>
                  </a:cubicBezTo>
                  <a:lnTo>
                    <a:pt x="5080" y="129540"/>
                  </a:lnTo>
                  <a:cubicBezTo>
                    <a:pt x="21590" y="138430"/>
                    <a:pt x="41910" y="143510"/>
                    <a:pt x="58420" y="143510"/>
                  </a:cubicBezTo>
                  <a:cubicBezTo>
                    <a:pt x="74930" y="143510"/>
                    <a:pt x="82550" y="140970"/>
                    <a:pt x="82550" y="134620"/>
                  </a:cubicBezTo>
                  <a:cubicBezTo>
                    <a:pt x="82550" y="128270"/>
                    <a:pt x="71120" y="123190"/>
                    <a:pt x="50800" y="115570"/>
                  </a:cubicBezTo>
                  <a:cubicBezTo>
                    <a:pt x="21590" y="104140"/>
                    <a:pt x="0" y="91440"/>
                    <a:pt x="0" y="57150"/>
                  </a:cubicBezTo>
                  <a:cubicBezTo>
                    <a:pt x="0" y="22860"/>
                    <a:pt x="27940" y="0"/>
                    <a:pt x="71120" y="0"/>
                  </a:cubicBezTo>
                  <a:cubicBezTo>
                    <a:pt x="114300" y="0"/>
                    <a:pt x="107950" y="3810"/>
                    <a:pt x="120650" y="8890"/>
                  </a:cubicBezTo>
                  <a:lnTo>
                    <a:pt x="120650" y="57150"/>
                  </a:lnTo>
                  <a:cubicBezTo>
                    <a:pt x="109220" y="49530"/>
                    <a:pt x="92710" y="45720"/>
                    <a:pt x="74930" y="45720"/>
                  </a:cubicBezTo>
                  <a:cubicBezTo>
                    <a:pt x="57150" y="45720"/>
                    <a:pt x="50800" y="49530"/>
                    <a:pt x="50800" y="57150"/>
                  </a:cubicBezTo>
                  <a:cubicBezTo>
                    <a:pt x="50800" y="64770"/>
                    <a:pt x="62230" y="68580"/>
                    <a:pt x="80010" y="76200"/>
                  </a:cubicBezTo>
                  <a:cubicBezTo>
                    <a:pt x="109220" y="88900"/>
                    <a:pt x="132080" y="100330"/>
                    <a:pt x="132080" y="1346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6" name="Freeform 1025">
              <a:extLst>
                <a:ext uri="{FF2B5EF4-FFF2-40B4-BE49-F238E27FC236}">
                  <a16:creationId xmlns:a16="http://schemas.microsoft.com/office/drawing/2014/main" id="{C9857D0E-E54D-F16F-2010-3F8076A14280}"/>
                </a:ext>
              </a:extLst>
            </p:cNvPr>
            <p:cNvSpPr/>
            <p:nvPr/>
          </p:nvSpPr>
          <p:spPr>
            <a:xfrm>
              <a:off x="6385559" y="2537460"/>
              <a:ext cx="147320" cy="182879"/>
            </a:xfrm>
            <a:custGeom>
              <a:avLst/>
              <a:gdLst>
                <a:gd name="connsiteX0" fmla="*/ 147320 w 147320"/>
                <a:gd name="connsiteY0" fmla="*/ 0 h 182879"/>
                <a:gd name="connsiteX1" fmla="*/ 147320 w 147320"/>
                <a:gd name="connsiteY1" fmla="*/ 44450 h 182879"/>
                <a:gd name="connsiteX2" fmla="*/ 100330 w 147320"/>
                <a:gd name="connsiteY2" fmla="*/ 44450 h 182879"/>
                <a:gd name="connsiteX3" fmla="*/ 100330 w 147320"/>
                <a:gd name="connsiteY3" fmla="*/ 182880 h 182879"/>
                <a:gd name="connsiteX4" fmla="*/ 46990 w 147320"/>
                <a:gd name="connsiteY4" fmla="*/ 182880 h 182879"/>
                <a:gd name="connsiteX5" fmla="*/ 46990 w 147320"/>
                <a:gd name="connsiteY5" fmla="*/ 44450 h 182879"/>
                <a:gd name="connsiteX6" fmla="*/ 0 w 147320"/>
                <a:gd name="connsiteY6" fmla="*/ 44450 h 182879"/>
                <a:gd name="connsiteX7" fmla="*/ 0 w 147320"/>
                <a:gd name="connsiteY7" fmla="*/ 0 h 182879"/>
                <a:gd name="connsiteX8" fmla="*/ 147320 w 147320"/>
                <a:gd name="connsiteY8" fmla="*/ 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20" h="182879">
                  <a:moveTo>
                    <a:pt x="147320" y="0"/>
                  </a:moveTo>
                  <a:lnTo>
                    <a:pt x="147320" y="44450"/>
                  </a:lnTo>
                  <a:lnTo>
                    <a:pt x="100330" y="44450"/>
                  </a:lnTo>
                  <a:lnTo>
                    <a:pt x="100330" y="182880"/>
                  </a:lnTo>
                  <a:lnTo>
                    <a:pt x="46990" y="182880"/>
                  </a:lnTo>
                  <a:lnTo>
                    <a:pt x="46990" y="44450"/>
                  </a:lnTo>
                  <a:lnTo>
                    <a:pt x="0" y="44450"/>
                  </a:lnTo>
                  <a:lnTo>
                    <a:pt x="0" y="0"/>
                  </a:lnTo>
                  <a:lnTo>
                    <a:pt x="14732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7" name="Freeform 1026">
              <a:extLst>
                <a:ext uri="{FF2B5EF4-FFF2-40B4-BE49-F238E27FC236}">
                  <a16:creationId xmlns:a16="http://schemas.microsoft.com/office/drawing/2014/main" id="{C4E442E5-77C9-241E-D262-C880702765E1}"/>
                </a:ext>
              </a:extLst>
            </p:cNvPr>
            <p:cNvSpPr/>
            <p:nvPr/>
          </p:nvSpPr>
          <p:spPr>
            <a:xfrm>
              <a:off x="6522719" y="2534920"/>
              <a:ext cx="187960" cy="185419"/>
            </a:xfrm>
            <a:custGeom>
              <a:avLst/>
              <a:gdLst>
                <a:gd name="connsiteX0" fmla="*/ 121920 w 187960"/>
                <a:gd name="connsiteY0" fmla="*/ 161290 h 185419"/>
                <a:gd name="connsiteX1" fmla="*/ 66040 w 187960"/>
                <a:gd name="connsiteY1" fmla="*/ 161290 h 185419"/>
                <a:gd name="connsiteX2" fmla="*/ 54611 w 187960"/>
                <a:gd name="connsiteY2" fmla="*/ 185420 h 185419"/>
                <a:gd name="connsiteX3" fmla="*/ 0 w 187960"/>
                <a:gd name="connsiteY3" fmla="*/ 185420 h 185419"/>
                <a:gd name="connsiteX4" fmla="*/ 92711 w 187960"/>
                <a:gd name="connsiteY4" fmla="*/ 0 h 185419"/>
                <a:gd name="connsiteX5" fmla="*/ 95250 w 187960"/>
                <a:gd name="connsiteY5" fmla="*/ 0 h 185419"/>
                <a:gd name="connsiteX6" fmla="*/ 187961 w 187960"/>
                <a:gd name="connsiteY6" fmla="*/ 185420 h 185419"/>
                <a:gd name="connsiteX7" fmla="*/ 133350 w 187960"/>
                <a:gd name="connsiteY7" fmla="*/ 185420 h 185419"/>
                <a:gd name="connsiteX8" fmla="*/ 121920 w 187960"/>
                <a:gd name="connsiteY8" fmla="*/ 161290 h 185419"/>
                <a:gd name="connsiteX9" fmla="*/ 80011 w 187960"/>
                <a:gd name="connsiteY9" fmla="*/ 127000 h 185419"/>
                <a:gd name="connsiteX10" fmla="*/ 106680 w 187960"/>
                <a:gd name="connsiteY10" fmla="*/ 127000 h 185419"/>
                <a:gd name="connsiteX11" fmla="*/ 93980 w 187960"/>
                <a:gd name="connsiteY11" fmla="*/ 92710 h 185419"/>
                <a:gd name="connsiteX12" fmla="*/ 93980 w 187960"/>
                <a:gd name="connsiteY12" fmla="*/ 92710 h 185419"/>
                <a:gd name="connsiteX13" fmla="*/ 81280 w 187960"/>
                <a:gd name="connsiteY13" fmla="*/ 127000 h 185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960" h="185419">
                  <a:moveTo>
                    <a:pt x="121920" y="161290"/>
                  </a:moveTo>
                  <a:lnTo>
                    <a:pt x="66040" y="161290"/>
                  </a:lnTo>
                  <a:lnTo>
                    <a:pt x="54611" y="185420"/>
                  </a:lnTo>
                  <a:lnTo>
                    <a:pt x="0" y="185420"/>
                  </a:lnTo>
                  <a:lnTo>
                    <a:pt x="92711" y="0"/>
                  </a:lnTo>
                  <a:lnTo>
                    <a:pt x="95250" y="0"/>
                  </a:lnTo>
                  <a:lnTo>
                    <a:pt x="187961" y="185420"/>
                  </a:lnTo>
                  <a:lnTo>
                    <a:pt x="133350" y="185420"/>
                  </a:lnTo>
                  <a:lnTo>
                    <a:pt x="121920" y="161290"/>
                  </a:lnTo>
                  <a:close/>
                  <a:moveTo>
                    <a:pt x="80011" y="127000"/>
                  </a:moveTo>
                  <a:lnTo>
                    <a:pt x="106680" y="127000"/>
                  </a:lnTo>
                  <a:cubicBezTo>
                    <a:pt x="101600" y="116840"/>
                    <a:pt x="95250" y="99060"/>
                    <a:pt x="93980" y="92710"/>
                  </a:cubicBezTo>
                  <a:lnTo>
                    <a:pt x="93980" y="92710"/>
                  </a:lnTo>
                  <a:cubicBezTo>
                    <a:pt x="92711" y="99060"/>
                    <a:pt x="85090" y="115570"/>
                    <a:pt x="81280" y="1270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8" name="Freeform 1027">
              <a:extLst>
                <a:ext uri="{FF2B5EF4-FFF2-40B4-BE49-F238E27FC236}">
                  <a16:creationId xmlns:a16="http://schemas.microsoft.com/office/drawing/2014/main" id="{417E3E9A-B6F5-4141-375A-EEF9DB782ED8}"/>
                </a:ext>
              </a:extLst>
            </p:cNvPr>
            <p:cNvSpPr/>
            <p:nvPr/>
          </p:nvSpPr>
          <p:spPr>
            <a:xfrm>
              <a:off x="6700519" y="2537460"/>
              <a:ext cx="147320" cy="182879"/>
            </a:xfrm>
            <a:custGeom>
              <a:avLst/>
              <a:gdLst>
                <a:gd name="connsiteX0" fmla="*/ 147320 w 147320"/>
                <a:gd name="connsiteY0" fmla="*/ 0 h 182879"/>
                <a:gd name="connsiteX1" fmla="*/ 147320 w 147320"/>
                <a:gd name="connsiteY1" fmla="*/ 44450 h 182879"/>
                <a:gd name="connsiteX2" fmla="*/ 100330 w 147320"/>
                <a:gd name="connsiteY2" fmla="*/ 44450 h 182879"/>
                <a:gd name="connsiteX3" fmla="*/ 100330 w 147320"/>
                <a:gd name="connsiteY3" fmla="*/ 182880 h 182879"/>
                <a:gd name="connsiteX4" fmla="*/ 46990 w 147320"/>
                <a:gd name="connsiteY4" fmla="*/ 182880 h 182879"/>
                <a:gd name="connsiteX5" fmla="*/ 46990 w 147320"/>
                <a:gd name="connsiteY5" fmla="*/ 44450 h 182879"/>
                <a:gd name="connsiteX6" fmla="*/ 0 w 147320"/>
                <a:gd name="connsiteY6" fmla="*/ 44450 h 182879"/>
                <a:gd name="connsiteX7" fmla="*/ 0 w 147320"/>
                <a:gd name="connsiteY7" fmla="*/ 0 h 182879"/>
                <a:gd name="connsiteX8" fmla="*/ 147320 w 147320"/>
                <a:gd name="connsiteY8" fmla="*/ 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20" h="182879">
                  <a:moveTo>
                    <a:pt x="147320" y="0"/>
                  </a:moveTo>
                  <a:lnTo>
                    <a:pt x="147320" y="44450"/>
                  </a:lnTo>
                  <a:lnTo>
                    <a:pt x="100330" y="44450"/>
                  </a:lnTo>
                  <a:lnTo>
                    <a:pt x="100330" y="182880"/>
                  </a:lnTo>
                  <a:lnTo>
                    <a:pt x="46990" y="182880"/>
                  </a:lnTo>
                  <a:lnTo>
                    <a:pt x="46990" y="44450"/>
                  </a:lnTo>
                  <a:lnTo>
                    <a:pt x="0" y="44450"/>
                  </a:lnTo>
                  <a:lnTo>
                    <a:pt x="0" y="0"/>
                  </a:lnTo>
                  <a:lnTo>
                    <a:pt x="14732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9" name="Freeform 1028">
              <a:extLst>
                <a:ext uri="{FF2B5EF4-FFF2-40B4-BE49-F238E27FC236}">
                  <a16:creationId xmlns:a16="http://schemas.microsoft.com/office/drawing/2014/main" id="{20C91F98-3CA2-2D31-9702-5AF4A4AC0047}"/>
                </a:ext>
              </a:extLst>
            </p:cNvPr>
            <p:cNvSpPr/>
            <p:nvPr/>
          </p:nvSpPr>
          <p:spPr>
            <a:xfrm>
              <a:off x="6875780" y="2536189"/>
              <a:ext cx="125729" cy="182880"/>
            </a:xfrm>
            <a:custGeom>
              <a:avLst/>
              <a:gdLst>
                <a:gd name="connsiteX0" fmla="*/ 0 w 125729"/>
                <a:gd name="connsiteY0" fmla="*/ 1270 h 182880"/>
                <a:gd name="connsiteX1" fmla="*/ 121920 w 125729"/>
                <a:gd name="connsiteY1" fmla="*/ 1270 h 182880"/>
                <a:gd name="connsiteX2" fmla="*/ 121920 w 125729"/>
                <a:gd name="connsiteY2" fmla="*/ 45720 h 182880"/>
                <a:gd name="connsiteX3" fmla="*/ 52070 w 125729"/>
                <a:gd name="connsiteY3" fmla="*/ 45720 h 182880"/>
                <a:gd name="connsiteX4" fmla="*/ 52070 w 125729"/>
                <a:gd name="connsiteY4" fmla="*/ 69850 h 182880"/>
                <a:gd name="connsiteX5" fmla="*/ 111760 w 125729"/>
                <a:gd name="connsiteY5" fmla="*/ 69850 h 182880"/>
                <a:gd name="connsiteX6" fmla="*/ 111760 w 125729"/>
                <a:gd name="connsiteY6" fmla="*/ 111760 h 182880"/>
                <a:gd name="connsiteX7" fmla="*/ 52070 w 125729"/>
                <a:gd name="connsiteY7" fmla="*/ 111760 h 182880"/>
                <a:gd name="connsiteX8" fmla="*/ 52070 w 125729"/>
                <a:gd name="connsiteY8" fmla="*/ 138430 h 182880"/>
                <a:gd name="connsiteX9" fmla="*/ 125730 w 125729"/>
                <a:gd name="connsiteY9" fmla="*/ 138430 h 182880"/>
                <a:gd name="connsiteX10" fmla="*/ 125730 w 125729"/>
                <a:gd name="connsiteY10" fmla="*/ 182880 h 182880"/>
                <a:gd name="connsiteX11" fmla="*/ 0 w 125729"/>
                <a:gd name="connsiteY11" fmla="*/ 182880 h 182880"/>
                <a:gd name="connsiteX12" fmla="*/ 0 w 125729"/>
                <a:gd name="connsiteY12" fmla="*/ 0 h 182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729" h="182880">
                  <a:moveTo>
                    <a:pt x="0" y="1270"/>
                  </a:moveTo>
                  <a:lnTo>
                    <a:pt x="121920" y="1270"/>
                  </a:lnTo>
                  <a:lnTo>
                    <a:pt x="121920" y="45720"/>
                  </a:lnTo>
                  <a:lnTo>
                    <a:pt x="52070" y="45720"/>
                  </a:lnTo>
                  <a:lnTo>
                    <a:pt x="52070" y="69850"/>
                  </a:lnTo>
                  <a:lnTo>
                    <a:pt x="111760" y="69850"/>
                  </a:lnTo>
                  <a:lnTo>
                    <a:pt x="111760" y="111760"/>
                  </a:lnTo>
                  <a:lnTo>
                    <a:pt x="52070" y="111760"/>
                  </a:lnTo>
                  <a:lnTo>
                    <a:pt x="52070" y="138430"/>
                  </a:lnTo>
                  <a:lnTo>
                    <a:pt x="125730" y="138430"/>
                  </a:lnTo>
                  <a:lnTo>
                    <a:pt x="125730" y="182880"/>
                  </a:lnTo>
                  <a:lnTo>
                    <a:pt x="0" y="1828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0" name="Freeform 1029">
              <a:extLst>
                <a:ext uri="{FF2B5EF4-FFF2-40B4-BE49-F238E27FC236}">
                  <a16:creationId xmlns:a16="http://schemas.microsoft.com/office/drawing/2014/main" id="{D5B00EFE-110E-E5D7-859B-DDED260511B4}"/>
                </a:ext>
              </a:extLst>
            </p:cNvPr>
            <p:cNvSpPr/>
            <p:nvPr/>
          </p:nvSpPr>
          <p:spPr>
            <a:xfrm>
              <a:off x="7034530" y="2534920"/>
              <a:ext cx="184150" cy="185419"/>
            </a:xfrm>
            <a:custGeom>
              <a:avLst/>
              <a:gdLst>
                <a:gd name="connsiteX0" fmla="*/ 50800 w 184150"/>
                <a:gd name="connsiteY0" fmla="*/ 101600 h 185419"/>
                <a:gd name="connsiteX1" fmla="*/ 50800 w 184150"/>
                <a:gd name="connsiteY1" fmla="*/ 185420 h 185419"/>
                <a:gd name="connsiteX2" fmla="*/ 0 w 184150"/>
                <a:gd name="connsiteY2" fmla="*/ 185420 h 185419"/>
                <a:gd name="connsiteX3" fmla="*/ 0 w 184150"/>
                <a:gd name="connsiteY3" fmla="*/ 0 h 185419"/>
                <a:gd name="connsiteX4" fmla="*/ 0 w 184150"/>
                <a:gd name="connsiteY4" fmla="*/ 0 h 185419"/>
                <a:gd name="connsiteX5" fmla="*/ 91439 w 184150"/>
                <a:gd name="connsiteY5" fmla="*/ 74930 h 185419"/>
                <a:gd name="connsiteX6" fmla="*/ 182880 w 184150"/>
                <a:gd name="connsiteY6" fmla="*/ 0 h 185419"/>
                <a:gd name="connsiteX7" fmla="*/ 184150 w 184150"/>
                <a:gd name="connsiteY7" fmla="*/ 0 h 185419"/>
                <a:gd name="connsiteX8" fmla="*/ 184150 w 184150"/>
                <a:gd name="connsiteY8" fmla="*/ 185420 h 185419"/>
                <a:gd name="connsiteX9" fmla="*/ 133350 w 184150"/>
                <a:gd name="connsiteY9" fmla="*/ 185420 h 185419"/>
                <a:gd name="connsiteX10" fmla="*/ 133350 w 184150"/>
                <a:gd name="connsiteY10" fmla="*/ 101600 h 185419"/>
                <a:gd name="connsiteX11" fmla="*/ 91439 w 184150"/>
                <a:gd name="connsiteY11" fmla="*/ 135890 h 185419"/>
                <a:gd name="connsiteX12" fmla="*/ 49530 w 184150"/>
                <a:gd name="connsiteY12" fmla="*/ 101600 h 185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4150" h="185419">
                  <a:moveTo>
                    <a:pt x="50800" y="101600"/>
                  </a:moveTo>
                  <a:lnTo>
                    <a:pt x="50800" y="185420"/>
                  </a:lnTo>
                  <a:lnTo>
                    <a:pt x="0" y="185420"/>
                  </a:lnTo>
                  <a:lnTo>
                    <a:pt x="0" y="0"/>
                  </a:lnTo>
                  <a:lnTo>
                    <a:pt x="0" y="0"/>
                  </a:lnTo>
                  <a:lnTo>
                    <a:pt x="91439" y="74930"/>
                  </a:lnTo>
                  <a:lnTo>
                    <a:pt x="182880" y="0"/>
                  </a:lnTo>
                  <a:lnTo>
                    <a:pt x="184150" y="0"/>
                  </a:lnTo>
                  <a:lnTo>
                    <a:pt x="184150" y="185420"/>
                  </a:lnTo>
                  <a:lnTo>
                    <a:pt x="133350" y="185420"/>
                  </a:lnTo>
                  <a:lnTo>
                    <a:pt x="133350" y="101600"/>
                  </a:lnTo>
                  <a:lnTo>
                    <a:pt x="91439" y="135890"/>
                  </a:lnTo>
                  <a:lnTo>
                    <a:pt x="49530" y="1016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5F9DA48A-671F-2076-F115-37CF7E3441EB}"/>
                </a:ext>
              </a:extLst>
            </p:cNvPr>
            <p:cNvSpPr/>
            <p:nvPr/>
          </p:nvSpPr>
          <p:spPr>
            <a:xfrm>
              <a:off x="7260590" y="2536189"/>
              <a:ext cx="125729" cy="182880"/>
            </a:xfrm>
            <a:custGeom>
              <a:avLst/>
              <a:gdLst>
                <a:gd name="connsiteX0" fmla="*/ 0 w 125729"/>
                <a:gd name="connsiteY0" fmla="*/ 1270 h 182880"/>
                <a:gd name="connsiteX1" fmla="*/ 121920 w 125729"/>
                <a:gd name="connsiteY1" fmla="*/ 1270 h 182880"/>
                <a:gd name="connsiteX2" fmla="*/ 121920 w 125729"/>
                <a:gd name="connsiteY2" fmla="*/ 45720 h 182880"/>
                <a:gd name="connsiteX3" fmla="*/ 52070 w 125729"/>
                <a:gd name="connsiteY3" fmla="*/ 45720 h 182880"/>
                <a:gd name="connsiteX4" fmla="*/ 52070 w 125729"/>
                <a:gd name="connsiteY4" fmla="*/ 69850 h 182880"/>
                <a:gd name="connsiteX5" fmla="*/ 111760 w 125729"/>
                <a:gd name="connsiteY5" fmla="*/ 69850 h 182880"/>
                <a:gd name="connsiteX6" fmla="*/ 111760 w 125729"/>
                <a:gd name="connsiteY6" fmla="*/ 111760 h 182880"/>
                <a:gd name="connsiteX7" fmla="*/ 52070 w 125729"/>
                <a:gd name="connsiteY7" fmla="*/ 111760 h 182880"/>
                <a:gd name="connsiteX8" fmla="*/ 52070 w 125729"/>
                <a:gd name="connsiteY8" fmla="*/ 138430 h 182880"/>
                <a:gd name="connsiteX9" fmla="*/ 125730 w 125729"/>
                <a:gd name="connsiteY9" fmla="*/ 138430 h 182880"/>
                <a:gd name="connsiteX10" fmla="*/ 125730 w 125729"/>
                <a:gd name="connsiteY10" fmla="*/ 182880 h 182880"/>
                <a:gd name="connsiteX11" fmla="*/ 0 w 125729"/>
                <a:gd name="connsiteY11" fmla="*/ 182880 h 182880"/>
                <a:gd name="connsiteX12" fmla="*/ 0 w 125729"/>
                <a:gd name="connsiteY12" fmla="*/ 0 h 182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729" h="182880">
                  <a:moveTo>
                    <a:pt x="0" y="1270"/>
                  </a:moveTo>
                  <a:lnTo>
                    <a:pt x="121920" y="1270"/>
                  </a:lnTo>
                  <a:lnTo>
                    <a:pt x="121920" y="45720"/>
                  </a:lnTo>
                  <a:lnTo>
                    <a:pt x="52070" y="45720"/>
                  </a:lnTo>
                  <a:lnTo>
                    <a:pt x="52070" y="69850"/>
                  </a:lnTo>
                  <a:lnTo>
                    <a:pt x="111760" y="69850"/>
                  </a:lnTo>
                  <a:lnTo>
                    <a:pt x="111760" y="111760"/>
                  </a:lnTo>
                  <a:lnTo>
                    <a:pt x="52070" y="111760"/>
                  </a:lnTo>
                  <a:lnTo>
                    <a:pt x="52070" y="138430"/>
                  </a:lnTo>
                  <a:lnTo>
                    <a:pt x="125730" y="138430"/>
                  </a:lnTo>
                  <a:lnTo>
                    <a:pt x="125730" y="182880"/>
                  </a:lnTo>
                  <a:lnTo>
                    <a:pt x="0" y="1828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2" name="Freeform 1031">
              <a:extLst>
                <a:ext uri="{FF2B5EF4-FFF2-40B4-BE49-F238E27FC236}">
                  <a16:creationId xmlns:a16="http://schemas.microsoft.com/office/drawing/2014/main" id="{8367A9A3-3ACF-EB13-F524-CAD668ACE6EB}"/>
                </a:ext>
              </a:extLst>
            </p:cNvPr>
            <p:cNvSpPr/>
            <p:nvPr/>
          </p:nvSpPr>
          <p:spPr>
            <a:xfrm>
              <a:off x="7419340" y="2536189"/>
              <a:ext cx="158750" cy="187960"/>
            </a:xfrm>
            <a:custGeom>
              <a:avLst/>
              <a:gdLst>
                <a:gd name="connsiteX0" fmla="*/ 52070 w 158750"/>
                <a:gd name="connsiteY0" fmla="*/ 102870 h 187960"/>
                <a:gd name="connsiteX1" fmla="*/ 52070 w 158750"/>
                <a:gd name="connsiteY1" fmla="*/ 185420 h 187960"/>
                <a:gd name="connsiteX2" fmla="*/ 0 w 158750"/>
                <a:gd name="connsiteY2" fmla="*/ 185420 h 187960"/>
                <a:gd name="connsiteX3" fmla="*/ 0 w 158750"/>
                <a:gd name="connsiteY3" fmla="*/ 0 h 187960"/>
                <a:gd name="connsiteX4" fmla="*/ 2540 w 158750"/>
                <a:gd name="connsiteY4" fmla="*/ 0 h 187960"/>
                <a:gd name="connsiteX5" fmla="*/ 106680 w 158750"/>
                <a:gd name="connsiteY5" fmla="*/ 85090 h 187960"/>
                <a:gd name="connsiteX6" fmla="*/ 106680 w 158750"/>
                <a:gd name="connsiteY6" fmla="*/ 2540 h 187960"/>
                <a:gd name="connsiteX7" fmla="*/ 158750 w 158750"/>
                <a:gd name="connsiteY7" fmla="*/ 2540 h 187960"/>
                <a:gd name="connsiteX8" fmla="*/ 158750 w 158750"/>
                <a:gd name="connsiteY8" fmla="*/ 187960 h 187960"/>
                <a:gd name="connsiteX9" fmla="*/ 156210 w 158750"/>
                <a:gd name="connsiteY9" fmla="*/ 187960 h 187960"/>
                <a:gd name="connsiteX10" fmla="*/ 50800 w 158750"/>
                <a:gd name="connsiteY10" fmla="*/ 102870 h 187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8750" h="187960">
                  <a:moveTo>
                    <a:pt x="52070" y="102870"/>
                  </a:moveTo>
                  <a:lnTo>
                    <a:pt x="52070" y="185420"/>
                  </a:lnTo>
                  <a:lnTo>
                    <a:pt x="0" y="185420"/>
                  </a:lnTo>
                  <a:lnTo>
                    <a:pt x="0" y="0"/>
                  </a:lnTo>
                  <a:lnTo>
                    <a:pt x="2540" y="0"/>
                  </a:lnTo>
                  <a:lnTo>
                    <a:pt x="106680" y="85090"/>
                  </a:lnTo>
                  <a:lnTo>
                    <a:pt x="106680" y="2540"/>
                  </a:lnTo>
                  <a:lnTo>
                    <a:pt x="158750" y="2540"/>
                  </a:lnTo>
                  <a:lnTo>
                    <a:pt x="158750" y="187960"/>
                  </a:lnTo>
                  <a:lnTo>
                    <a:pt x="156210" y="187960"/>
                  </a:lnTo>
                  <a:lnTo>
                    <a:pt x="50800" y="1028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3" name="Freeform 1032">
              <a:extLst>
                <a:ext uri="{FF2B5EF4-FFF2-40B4-BE49-F238E27FC236}">
                  <a16:creationId xmlns:a16="http://schemas.microsoft.com/office/drawing/2014/main" id="{7F0C302A-1670-766D-6E80-11C0E62984BC}"/>
                </a:ext>
              </a:extLst>
            </p:cNvPr>
            <p:cNvSpPr/>
            <p:nvPr/>
          </p:nvSpPr>
          <p:spPr>
            <a:xfrm>
              <a:off x="7606030" y="2537460"/>
              <a:ext cx="147319" cy="182879"/>
            </a:xfrm>
            <a:custGeom>
              <a:avLst/>
              <a:gdLst>
                <a:gd name="connsiteX0" fmla="*/ 147320 w 147319"/>
                <a:gd name="connsiteY0" fmla="*/ 0 h 182879"/>
                <a:gd name="connsiteX1" fmla="*/ 147320 w 147319"/>
                <a:gd name="connsiteY1" fmla="*/ 44450 h 182879"/>
                <a:gd name="connsiteX2" fmla="*/ 100330 w 147319"/>
                <a:gd name="connsiteY2" fmla="*/ 44450 h 182879"/>
                <a:gd name="connsiteX3" fmla="*/ 100330 w 147319"/>
                <a:gd name="connsiteY3" fmla="*/ 182880 h 182879"/>
                <a:gd name="connsiteX4" fmla="*/ 46989 w 147319"/>
                <a:gd name="connsiteY4" fmla="*/ 182880 h 182879"/>
                <a:gd name="connsiteX5" fmla="*/ 46989 w 147319"/>
                <a:gd name="connsiteY5" fmla="*/ 44450 h 182879"/>
                <a:gd name="connsiteX6" fmla="*/ 0 w 147319"/>
                <a:gd name="connsiteY6" fmla="*/ 44450 h 182879"/>
                <a:gd name="connsiteX7" fmla="*/ 0 w 147319"/>
                <a:gd name="connsiteY7" fmla="*/ 0 h 182879"/>
                <a:gd name="connsiteX8" fmla="*/ 147320 w 147319"/>
                <a:gd name="connsiteY8" fmla="*/ 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19" h="182879">
                  <a:moveTo>
                    <a:pt x="147320" y="0"/>
                  </a:moveTo>
                  <a:lnTo>
                    <a:pt x="147320" y="44450"/>
                  </a:lnTo>
                  <a:lnTo>
                    <a:pt x="100330" y="44450"/>
                  </a:lnTo>
                  <a:lnTo>
                    <a:pt x="100330" y="182880"/>
                  </a:lnTo>
                  <a:lnTo>
                    <a:pt x="46989" y="182880"/>
                  </a:lnTo>
                  <a:lnTo>
                    <a:pt x="46989" y="44450"/>
                  </a:lnTo>
                  <a:lnTo>
                    <a:pt x="0" y="44450"/>
                  </a:lnTo>
                  <a:lnTo>
                    <a:pt x="0" y="0"/>
                  </a:lnTo>
                  <a:lnTo>
                    <a:pt x="14732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4" name="Freeform 1033">
              <a:extLst>
                <a:ext uri="{FF2B5EF4-FFF2-40B4-BE49-F238E27FC236}">
                  <a16:creationId xmlns:a16="http://schemas.microsoft.com/office/drawing/2014/main" id="{C78396E4-FCA8-7A2A-EFD4-74EFD017432F}"/>
                </a:ext>
              </a:extLst>
            </p:cNvPr>
            <p:cNvSpPr/>
            <p:nvPr/>
          </p:nvSpPr>
          <p:spPr>
            <a:xfrm>
              <a:off x="5031740" y="281812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5" name="Freeform 1034">
              <a:extLst>
                <a:ext uri="{FF2B5EF4-FFF2-40B4-BE49-F238E27FC236}">
                  <a16:creationId xmlns:a16="http://schemas.microsoft.com/office/drawing/2014/main" id="{D93B76D5-E882-55D8-E9A3-979981E554AE}"/>
                </a:ext>
              </a:extLst>
            </p:cNvPr>
            <p:cNvSpPr/>
            <p:nvPr/>
          </p:nvSpPr>
          <p:spPr>
            <a:xfrm>
              <a:off x="5105400" y="284226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6200 w 91440"/>
                <a:gd name="connsiteY5" fmla="*/ 46990 h 93979"/>
                <a:gd name="connsiteX6" fmla="*/ 45720 w 91440"/>
                <a:gd name="connsiteY6" fmla="*/ 15240 h 93979"/>
                <a:gd name="connsiteX7" fmla="*/ 16510 w 91440"/>
                <a:gd name="connsiteY7" fmla="*/ 46990 h 93979"/>
                <a:gd name="connsiteX8" fmla="*/ 45720 w 91440"/>
                <a:gd name="connsiteY8" fmla="*/ 78740 h 93979"/>
                <a:gd name="connsiteX9" fmla="*/ 7620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6" name="Freeform 1035">
              <a:extLst>
                <a:ext uri="{FF2B5EF4-FFF2-40B4-BE49-F238E27FC236}">
                  <a16:creationId xmlns:a16="http://schemas.microsoft.com/office/drawing/2014/main" id="{EDA112CF-F709-C48F-A952-3F907E81A865}"/>
                </a:ext>
              </a:extLst>
            </p:cNvPr>
            <p:cNvSpPr/>
            <p:nvPr/>
          </p:nvSpPr>
          <p:spPr>
            <a:xfrm>
              <a:off x="5318759" y="2842260"/>
              <a:ext cx="87630" cy="130810"/>
            </a:xfrm>
            <a:custGeom>
              <a:avLst/>
              <a:gdLst>
                <a:gd name="connsiteX0" fmla="*/ 0 w 87630"/>
                <a:gd name="connsiteY0" fmla="*/ 2540 h 130810"/>
                <a:gd name="connsiteX1" fmla="*/ 15240 w 87630"/>
                <a:gd name="connsiteY1" fmla="*/ 2540 h 130810"/>
                <a:gd name="connsiteX2" fmla="*/ 15240 w 87630"/>
                <a:gd name="connsiteY2" fmla="*/ 11430 h 130810"/>
                <a:gd name="connsiteX3" fmla="*/ 15240 w 87630"/>
                <a:gd name="connsiteY3" fmla="*/ 17780 h 130810"/>
                <a:gd name="connsiteX4" fmla="*/ 15240 w 87630"/>
                <a:gd name="connsiteY4" fmla="*/ 17780 h 130810"/>
                <a:gd name="connsiteX5" fmla="*/ 46990 w 87630"/>
                <a:gd name="connsiteY5" fmla="*/ 0 h 130810"/>
                <a:gd name="connsiteX6" fmla="*/ 87630 w 87630"/>
                <a:gd name="connsiteY6" fmla="*/ 46990 h 130810"/>
                <a:gd name="connsiteX7" fmla="*/ 46990 w 87630"/>
                <a:gd name="connsiteY7" fmla="*/ 93980 h 130810"/>
                <a:gd name="connsiteX8" fmla="*/ 16510 w 87630"/>
                <a:gd name="connsiteY8" fmla="*/ 76200 h 130810"/>
                <a:gd name="connsiteX9" fmla="*/ 16510 w 87630"/>
                <a:gd name="connsiteY9" fmla="*/ 76200 h 130810"/>
                <a:gd name="connsiteX10" fmla="*/ 16510 w 87630"/>
                <a:gd name="connsiteY10" fmla="*/ 83820 h 130810"/>
                <a:gd name="connsiteX11" fmla="*/ 16510 w 87630"/>
                <a:gd name="connsiteY11" fmla="*/ 130810 h 130810"/>
                <a:gd name="connsiteX12" fmla="*/ 0 w 87630"/>
                <a:gd name="connsiteY12" fmla="*/ 130810 h 130810"/>
                <a:gd name="connsiteX13" fmla="*/ 0 w 87630"/>
                <a:gd name="connsiteY13" fmla="*/ 2540 h 130810"/>
                <a:gd name="connsiteX14" fmla="*/ 72390 w 87630"/>
                <a:gd name="connsiteY14" fmla="*/ 46990 h 130810"/>
                <a:gd name="connsiteX15" fmla="*/ 44450 w 87630"/>
                <a:gd name="connsiteY15" fmla="*/ 15240 h 130810"/>
                <a:gd name="connsiteX16" fmla="*/ 16510 w 87630"/>
                <a:gd name="connsiteY16" fmla="*/ 46990 h 130810"/>
                <a:gd name="connsiteX17" fmla="*/ 44450 w 87630"/>
                <a:gd name="connsiteY17" fmla="*/ 78740 h 130810"/>
                <a:gd name="connsiteX18" fmla="*/ 72390 w 87630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7" name="Freeform 1036">
              <a:extLst>
                <a:ext uri="{FF2B5EF4-FFF2-40B4-BE49-F238E27FC236}">
                  <a16:creationId xmlns:a16="http://schemas.microsoft.com/office/drawing/2014/main" id="{29C10EBA-E710-2B7A-5262-35210A772CDD}"/>
                </a:ext>
              </a:extLst>
            </p:cNvPr>
            <p:cNvSpPr/>
            <p:nvPr/>
          </p:nvSpPr>
          <p:spPr>
            <a:xfrm>
              <a:off x="5431790" y="2842260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223EFC70-E532-AE3B-8EEB-3EDEEB0CCAA7}"/>
                </a:ext>
              </a:extLst>
            </p:cNvPr>
            <p:cNvSpPr/>
            <p:nvPr/>
          </p:nvSpPr>
          <p:spPr>
            <a:xfrm>
              <a:off x="5494020" y="284226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40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9" name="Freeform 1038">
              <a:extLst>
                <a:ext uri="{FF2B5EF4-FFF2-40B4-BE49-F238E27FC236}">
                  <a16:creationId xmlns:a16="http://schemas.microsoft.com/office/drawing/2014/main" id="{28DFE419-CFCD-5EA6-31FA-7C7A964D0CED}"/>
                </a:ext>
              </a:extLst>
            </p:cNvPr>
            <p:cNvSpPr/>
            <p:nvPr/>
          </p:nvSpPr>
          <p:spPr>
            <a:xfrm>
              <a:off x="5594350" y="2844800"/>
              <a:ext cx="88900" cy="91439"/>
            </a:xfrm>
            <a:custGeom>
              <a:avLst/>
              <a:gdLst>
                <a:gd name="connsiteX0" fmla="*/ 87630 w 88900"/>
                <a:gd name="connsiteY0" fmla="*/ 0 h 91439"/>
                <a:gd name="connsiteX1" fmla="*/ 48260 w 88900"/>
                <a:gd name="connsiteY1" fmla="*/ 91440 h 91439"/>
                <a:gd name="connsiteX2" fmla="*/ 39370 w 88900"/>
                <a:gd name="connsiteY2" fmla="*/ 91440 h 91439"/>
                <a:gd name="connsiteX3" fmla="*/ 0 w 88900"/>
                <a:gd name="connsiteY3" fmla="*/ 0 h 91439"/>
                <a:gd name="connsiteX4" fmla="*/ 17780 w 88900"/>
                <a:gd name="connsiteY4" fmla="*/ 0 h 91439"/>
                <a:gd name="connsiteX5" fmla="*/ 44450 w 88900"/>
                <a:gd name="connsiteY5" fmla="*/ 64770 h 91439"/>
                <a:gd name="connsiteX6" fmla="*/ 71120 w 88900"/>
                <a:gd name="connsiteY6" fmla="*/ 0 h 91439"/>
                <a:gd name="connsiteX7" fmla="*/ 88900 w 88900"/>
                <a:gd name="connsiteY7" fmla="*/ 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900" h="91439">
                  <a:moveTo>
                    <a:pt x="87630" y="0"/>
                  </a:moveTo>
                  <a:lnTo>
                    <a:pt x="48260" y="91440"/>
                  </a:lnTo>
                  <a:lnTo>
                    <a:pt x="39370" y="91440"/>
                  </a:lnTo>
                  <a:lnTo>
                    <a:pt x="0" y="0"/>
                  </a:lnTo>
                  <a:lnTo>
                    <a:pt x="17780" y="0"/>
                  </a:lnTo>
                  <a:cubicBezTo>
                    <a:pt x="26670" y="21590"/>
                    <a:pt x="36830" y="44450"/>
                    <a:pt x="44450" y="64770"/>
                  </a:cubicBezTo>
                  <a:cubicBezTo>
                    <a:pt x="52070" y="44450"/>
                    <a:pt x="62230" y="21590"/>
                    <a:pt x="71120" y="0"/>
                  </a:cubicBezTo>
                  <a:lnTo>
                    <a:pt x="889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0" name="Freeform 1039">
              <a:extLst>
                <a:ext uri="{FF2B5EF4-FFF2-40B4-BE49-F238E27FC236}">
                  <a16:creationId xmlns:a16="http://schemas.microsoft.com/office/drawing/2014/main" id="{DE8DB122-A688-7F8E-E519-702C142AAE28}"/>
                </a:ext>
              </a:extLst>
            </p:cNvPr>
            <p:cNvSpPr/>
            <p:nvPr/>
          </p:nvSpPr>
          <p:spPr>
            <a:xfrm>
              <a:off x="5695950" y="2809239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9050 w 20320"/>
                <a:gd name="connsiteY5" fmla="*/ 35560 h 124460"/>
                <a:gd name="connsiteX6" fmla="*/ 19050 w 20320"/>
                <a:gd name="connsiteY6" fmla="*/ 124460 h 124460"/>
                <a:gd name="connsiteX7" fmla="*/ 2540 w 20320"/>
                <a:gd name="connsiteY7" fmla="*/ 124460 h 124460"/>
                <a:gd name="connsiteX8" fmla="*/ 2540 w 20320"/>
                <a:gd name="connsiteY8" fmla="*/ 35560 h 124460"/>
                <a:gd name="connsiteX9" fmla="*/ 1905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1" name="Freeform 1040">
              <a:extLst>
                <a:ext uri="{FF2B5EF4-FFF2-40B4-BE49-F238E27FC236}">
                  <a16:creationId xmlns:a16="http://schemas.microsoft.com/office/drawing/2014/main" id="{FEF33048-B8EF-4967-5A09-92AFD987BEA7}"/>
                </a:ext>
              </a:extLst>
            </p:cNvPr>
            <p:cNvSpPr/>
            <p:nvPr/>
          </p:nvSpPr>
          <p:spPr>
            <a:xfrm>
              <a:off x="5741670" y="2805429"/>
              <a:ext cx="87629" cy="130810"/>
            </a:xfrm>
            <a:custGeom>
              <a:avLst/>
              <a:gdLst>
                <a:gd name="connsiteX0" fmla="*/ 87630 w 87629"/>
                <a:gd name="connsiteY0" fmla="*/ 128270 h 130810"/>
                <a:gd name="connsiteX1" fmla="*/ 72390 w 87629"/>
                <a:gd name="connsiteY1" fmla="*/ 128270 h 130810"/>
                <a:gd name="connsiteX2" fmla="*/ 72390 w 87629"/>
                <a:gd name="connsiteY2" fmla="*/ 118110 h 130810"/>
                <a:gd name="connsiteX3" fmla="*/ 72390 w 87629"/>
                <a:gd name="connsiteY3" fmla="*/ 111760 h 130810"/>
                <a:gd name="connsiteX4" fmla="*/ 72390 w 87629"/>
                <a:gd name="connsiteY4" fmla="*/ 111760 h 130810"/>
                <a:gd name="connsiteX5" fmla="*/ 40640 w 87629"/>
                <a:gd name="connsiteY5" fmla="*/ 130810 h 130810"/>
                <a:gd name="connsiteX6" fmla="*/ 0 w 87629"/>
                <a:gd name="connsiteY6" fmla="*/ 83820 h 130810"/>
                <a:gd name="connsiteX7" fmla="*/ 40640 w 87629"/>
                <a:gd name="connsiteY7" fmla="*/ 36830 h 130810"/>
                <a:gd name="connsiteX8" fmla="*/ 71120 w 87629"/>
                <a:gd name="connsiteY8" fmla="*/ 53340 h 130810"/>
                <a:gd name="connsiteX9" fmla="*/ 71120 w 87629"/>
                <a:gd name="connsiteY9" fmla="*/ 53340 h 130810"/>
                <a:gd name="connsiteX10" fmla="*/ 71120 w 87629"/>
                <a:gd name="connsiteY10" fmla="*/ 45720 h 130810"/>
                <a:gd name="connsiteX11" fmla="*/ 71120 w 87629"/>
                <a:gd name="connsiteY11" fmla="*/ 0 h 130810"/>
                <a:gd name="connsiteX12" fmla="*/ 87630 w 87629"/>
                <a:gd name="connsiteY12" fmla="*/ 0 h 130810"/>
                <a:gd name="connsiteX13" fmla="*/ 87630 w 87629"/>
                <a:gd name="connsiteY13" fmla="*/ 128270 h 130810"/>
                <a:gd name="connsiteX14" fmla="*/ 15240 w 87629"/>
                <a:gd name="connsiteY14" fmla="*/ 83820 h 130810"/>
                <a:gd name="connsiteX15" fmla="*/ 43180 w 87629"/>
                <a:gd name="connsiteY15" fmla="*/ 115570 h 130810"/>
                <a:gd name="connsiteX16" fmla="*/ 71120 w 87629"/>
                <a:gd name="connsiteY16" fmla="*/ 83820 h 130810"/>
                <a:gd name="connsiteX17" fmla="*/ 43180 w 87629"/>
                <a:gd name="connsiteY17" fmla="*/ 52070 h 130810"/>
                <a:gd name="connsiteX18" fmla="*/ 1524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2" name="Freeform 1041">
              <a:extLst>
                <a:ext uri="{FF2B5EF4-FFF2-40B4-BE49-F238E27FC236}">
                  <a16:creationId xmlns:a16="http://schemas.microsoft.com/office/drawing/2014/main" id="{B350F146-C2EB-11F6-D163-8049CE5E6D6B}"/>
                </a:ext>
              </a:extLst>
            </p:cNvPr>
            <p:cNvSpPr/>
            <p:nvPr/>
          </p:nvSpPr>
          <p:spPr>
            <a:xfrm>
              <a:off x="5854700" y="284226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3" name="Freeform 1042">
              <a:extLst>
                <a:ext uri="{FF2B5EF4-FFF2-40B4-BE49-F238E27FC236}">
                  <a16:creationId xmlns:a16="http://schemas.microsoft.com/office/drawing/2014/main" id="{3914909B-94DC-50C9-F9CB-3690AF363061}"/>
                </a:ext>
              </a:extLst>
            </p:cNvPr>
            <p:cNvSpPr/>
            <p:nvPr/>
          </p:nvSpPr>
          <p:spPr>
            <a:xfrm>
              <a:off x="6051550" y="2843529"/>
              <a:ext cx="73659" cy="93980"/>
            </a:xfrm>
            <a:custGeom>
              <a:avLst/>
              <a:gdLst>
                <a:gd name="connsiteX0" fmla="*/ 5080 w 73659"/>
                <a:gd name="connsiteY0" fmla="*/ 6350 h 93980"/>
                <a:gd name="connsiteX1" fmla="*/ 36830 w 73659"/>
                <a:gd name="connsiteY1" fmla="*/ 0 h 93980"/>
                <a:gd name="connsiteX2" fmla="*/ 73660 w 73659"/>
                <a:gd name="connsiteY2" fmla="*/ 34290 h 93980"/>
                <a:gd name="connsiteX3" fmla="*/ 73660 w 73659"/>
                <a:gd name="connsiteY3" fmla="*/ 91440 h 93980"/>
                <a:gd name="connsiteX4" fmla="*/ 58420 w 73659"/>
                <a:gd name="connsiteY4" fmla="*/ 91440 h 93980"/>
                <a:gd name="connsiteX5" fmla="*/ 58420 w 73659"/>
                <a:gd name="connsiteY5" fmla="*/ 81280 h 93980"/>
                <a:gd name="connsiteX6" fmla="*/ 58420 w 73659"/>
                <a:gd name="connsiteY6" fmla="*/ 73660 h 93980"/>
                <a:gd name="connsiteX7" fmla="*/ 58420 w 73659"/>
                <a:gd name="connsiteY7" fmla="*/ 73660 h 93980"/>
                <a:gd name="connsiteX8" fmla="*/ 27940 w 73659"/>
                <a:gd name="connsiteY8" fmla="*/ 93980 h 93980"/>
                <a:gd name="connsiteX9" fmla="*/ 0 w 73659"/>
                <a:gd name="connsiteY9" fmla="*/ 67310 h 93980"/>
                <a:gd name="connsiteX10" fmla="*/ 58420 w 73659"/>
                <a:gd name="connsiteY10" fmla="*/ 39370 h 93980"/>
                <a:gd name="connsiteX11" fmla="*/ 58420 w 73659"/>
                <a:gd name="connsiteY11" fmla="*/ 34290 h 93980"/>
                <a:gd name="connsiteX12" fmla="*/ 35560 w 73659"/>
                <a:gd name="connsiteY12" fmla="*/ 13970 h 93980"/>
                <a:gd name="connsiteX13" fmla="*/ 6350 w 73659"/>
                <a:gd name="connsiteY13" fmla="*/ 21590 h 93980"/>
                <a:gd name="connsiteX14" fmla="*/ 6350 w 73659"/>
                <a:gd name="connsiteY14" fmla="*/ 6350 h 93980"/>
                <a:gd name="connsiteX15" fmla="*/ 57150 w 73659"/>
                <a:gd name="connsiteY15" fmla="*/ 50800 h 93980"/>
                <a:gd name="connsiteX16" fmla="*/ 16510 w 73659"/>
                <a:gd name="connsiteY16" fmla="*/ 66040 h 93980"/>
                <a:gd name="connsiteX17" fmla="*/ 30480 w 73659"/>
                <a:gd name="connsiteY17" fmla="*/ 80010 h 93980"/>
                <a:gd name="connsiteX18" fmla="*/ 57150 w 73659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4" name="Freeform 1043">
              <a:extLst>
                <a:ext uri="{FF2B5EF4-FFF2-40B4-BE49-F238E27FC236}">
                  <a16:creationId xmlns:a16="http://schemas.microsoft.com/office/drawing/2014/main" id="{638F70AB-22B5-6D13-0C63-D8086C47DC82}"/>
                </a:ext>
              </a:extLst>
            </p:cNvPr>
            <p:cNvSpPr/>
            <p:nvPr/>
          </p:nvSpPr>
          <p:spPr>
            <a:xfrm>
              <a:off x="6146800" y="2802889"/>
              <a:ext cx="55095" cy="129539"/>
            </a:xfrm>
            <a:custGeom>
              <a:avLst/>
              <a:gdLst>
                <a:gd name="connsiteX0" fmla="*/ 11430 w 55095"/>
                <a:gd name="connsiteY0" fmla="*/ 41910 h 129539"/>
                <a:gd name="connsiteX1" fmla="*/ 11430 w 55095"/>
                <a:gd name="connsiteY1" fmla="*/ 31750 h 129539"/>
                <a:gd name="connsiteX2" fmla="*/ 43180 w 55095"/>
                <a:gd name="connsiteY2" fmla="*/ 0 h 129539"/>
                <a:gd name="connsiteX3" fmla="*/ 54610 w 55095"/>
                <a:gd name="connsiteY3" fmla="*/ 0 h 129539"/>
                <a:gd name="connsiteX4" fmla="*/ 54610 w 55095"/>
                <a:gd name="connsiteY4" fmla="*/ 13970 h 129539"/>
                <a:gd name="connsiteX5" fmla="*/ 45720 w 55095"/>
                <a:gd name="connsiteY5" fmla="*/ 13970 h 129539"/>
                <a:gd name="connsiteX6" fmla="*/ 27940 w 55095"/>
                <a:gd name="connsiteY6" fmla="*/ 31750 h 129539"/>
                <a:gd name="connsiteX7" fmla="*/ 27940 w 55095"/>
                <a:gd name="connsiteY7" fmla="*/ 40640 h 129539"/>
                <a:gd name="connsiteX8" fmla="*/ 52070 w 55095"/>
                <a:gd name="connsiteY8" fmla="*/ 40640 h 129539"/>
                <a:gd name="connsiteX9" fmla="*/ 52070 w 55095"/>
                <a:gd name="connsiteY9" fmla="*/ 54610 h 129539"/>
                <a:gd name="connsiteX10" fmla="*/ 29210 w 55095"/>
                <a:gd name="connsiteY10" fmla="*/ 54610 h 129539"/>
                <a:gd name="connsiteX11" fmla="*/ 29210 w 55095"/>
                <a:gd name="connsiteY11" fmla="*/ 129540 h 129539"/>
                <a:gd name="connsiteX12" fmla="*/ 12700 w 55095"/>
                <a:gd name="connsiteY12" fmla="*/ 129540 h 129539"/>
                <a:gd name="connsiteX13" fmla="*/ 12700 w 55095"/>
                <a:gd name="connsiteY13" fmla="*/ 54610 h 129539"/>
                <a:gd name="connsiteX14" fmla="*/ 0 w 55095"/>
                <a:gd name="connsiteY14" fmla="*/ 54610 h 129539"/>
                <a:gd name="connsiteX15" fmla="*/ 0 w 55095"/>
                <a:gd name="connsiteY15" fmla="*/ 40640 h 129539"/>
                <a:gd name="connsiteX16" fmla="*/ 13970 w 55095"/>
                <a:gd name="connsiteY16" fmla="*/ 40640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39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5" name="Freeform 1044">
              <a:extLst>
                <a:ext uri="{FF2B5EF4-FFF2-40B4-BE49-F238E27FC236}">
                  <a16:creationId xmlns:a16="http://schemas.microsoft.com/office/drawing/2014/main" id="{6E30B0D5-B465-3878-E2A7-C82B72A5353F}"/>
                </a:ext>
              </a:extLst>
            </p:cNvPr>
            <p:cNvSpPr/>
            <p:nvPr/>
          </p:nvSpPr>
          <p:spPr>
            <a:xfrm>
              <a:off x="6207759" y="2802889"/>
              <a:ext cx="55095" cy="129539"/>
            </a:xfrm>
            <a:custGeom>
              <a:avLst/>
              <a:gdLst>
                <a:gd name="connsiteX0" fmla="*/ 11430 w 55095"/>
                <a:gd name="connsiteY0" fmla="*/ 41910 h 129539"/>
                <a:gd name="connsiteX1" fmla="*/ 11430 w 55095"/>
                <a:gd name="connsiteY1" fmla="*/ 31750 h 129539"/>
                <a:gd name="connsiteX2" fmla="*/ 43180 w 55095"/>
                <a:gd name="connsiteY2" fmla="*/ 0 h 129539"/>
                <a:gd name="connsiteX3" fmla="*/ 54610 w 55095"/>
                <a:gd name="connsiteY3" fmla="*/ 0 h 129539"/>
                <a:gd name="connsiteX4" fmla="*/ 54610 w 55095"/>
                <a:gd name="connsiteY4" fmla="*/ 13970 h 129539"/>
                <a:gd name="connsiteX5" fmla="*/ 45720 w 55095"/>
                <a:gd name="connsiteY5" fmla="*/ 13970 h 129539"/>
                <a:gd name="connsiteX6" fmla="*/ 27940 w 55095"/>
                <a:gd name="connsiteY6" fmla="*/ 31750 h 129539"/>
                <a:gd name="connsiteX7" fmla="*/ 27940 w 55095"/>
                <a:gd name="connsiteY7" fmla="*/ 40640 h 129539"/>
                <a:gd name="connsiteX8" fmla="*/ 52070 w 55095"/>
                <a:gd name="connsiteY8" fmla="*/ 40640 h 129539"/>
                <a:gd name="connsiteX9" fmla="*/ 52070 w 55095"/>
                <a:gd name="connsiteY9" fmla="*/ 54610 h 129539"/>
                <a:gd name="connsiteX10" fmla="*/ 29210 w 55095"/>
                <a:gd name="connsiteY10" fmla="*/ 54610 h 129539"/>
                <a:gd name="connsiteX11" fmla="*/ 29210 w 55095"/>
                <a:gd name="connsiteY11" fmla="*/ 129540 h 129539"/>
                <a:gd name="connsiteX12" fmla="*/ 12700 w 55095"/>
                <a:gd name="connsiteY12" fmla="*/ 129540 h 129539"/>
                <a:gd name="connsiteX13" fmla="*/ 12700 w 55095"/>
                <a:gd name="connsiteY13" fmla="*/ 54610 h 129539"/>
                <a:gd name="connsiteX14" fmla="*/ 0 w 55095"/>
                <a:gd name="connsiteY14" fmla="*/ 54610 h 129539"/>
                <a:gd name="connsiteX15" fmla="*/ 0 w 55095"/>
                <a:gd name="connsiteY15" fmla="*/ 40640 h 129539"/>
                <a:gd name="connsiteX16" fmla="*/ 13970 w 55095"/>
                <a:gd name="connsiteY16" fmla="*/ 40640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39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6" name="Freeform 1045">
              <a:extLst>
                <a:ext uri="{FF2B5EF4-FFF2-40B4-BE49-F238E27FC236}">
                  <a16:creationId xmlns:a16="http://schemas.microsoft.com/office/drawing/2014/main" id="{901C3E0C-587D-241D-ECDD-E0265BBB6499}"/>
                </a:ext>
              </a:extLst>
            </p:cNvPr>
            <p:cNvSpPr/>
            <p:nvPr/>
          </p:nvSpPr>
          <p:spPr>
            <a:xfrm>
              <a:off x="6269990" y="284226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40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7" name="Freeform 1046">
              <a:extLst>
                <a:ext uri="{FF2B5EF4-FFF2-40B4-BE49-F238E27FC236}">
                  <a16:creationId xmlns:a16="http://schemas.microsoft.com/office/drawing/2014/main" id="{05A1F762-B781-52FA-D5D7-12C609DBB548}"/>
                </a:ext>
              </a:extLst>
            </p:cNvPr>
            <p:cNvSpPr/>
            <p:nvPr/>
          </p:nvSpPr>
          <p:spPr>
            <a:xfrm>
              <a:off x="6385559" y="2842260"/>
              <a:ext cx="51048" cy="92710"/>
            </a:xfrm>
            <a:custGeom>
              <a:avLst/>
              <a:gdLst>
                <a:gd name="connsiteX0" fmla="*/ 0 w 51048"/>
                <a:gd name="connsiteY0" fmla="*/ 2540 h 92710"/>
                <a:gd name="connsiteX1" fmla="*/ 15240 w 51048"/>
                <a:gd name="connsiteY1" fmla="*/ 2540 h 92710"/>
                <a:gd name="connsiteX2" fmla="*/ 15240 w 51048"/>
                <a:gd name="connsiteY2" fmla="*/ 15240 h 92710"/>
                <a:gd name="connsiteX3" fmla="*/ 15240 w 51048"/>
                <a:gd name="connsiteY3" fmla="*/ 21590 h 92710"/>
                <a:gd name="connsiteX4" fmla="*/ 15240 w 51048"/>
                <a:gd name="connsiteY4" fmla="*/ 21590 h 92710"/>
                <a:gd name="connsiteX5" fmla="*/ 43180 w 51048"/>
                <a:gd name="connsiteY5" fmla="*/ 0 h 92710"/>
                <a:gd name="connsiteX6" fmla="*/ 48260 w 51048"/>
                <a:gd name="connsiteY6" fmla="*/ 0 h 92710"/>
                <a:gd name="connsiteX7" fmla="*/ 48260 w 51048"/>
                <a:gd name="connsiteY7" fmla="*/ 16510 h 92710"/>
                <a:gd name="connsiteX8" fmla="*/ 43180 w 51048"/>
                <a:gd name="connsiteY8" fmla="*/ 16510 h 92710"/>
                <a:gd name="connsiteX9" fmla="*/ 16510 w 51048"/>
                <a:gd name="connsiteY9" fmla="*/ 53340 h 92710"/>
                <a:gd name="connsiteX10" fmla="*/ 16510 w 51048"/>
                <a:gd name="connsiteY10" fmla="*/ 92710 h 92710"/>
                <a:gd name="connsiteX11" fmla="*/ 0 w 51048"/>
                <a:gd name="connsiteY11" fmla="*/ 92710 h 92710"/>
                <a:gd name="connsiteX12" fmla="*/ 0 w 51048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8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8" name="Freeform 1047">
              <a:extLst>
                <a:ext uri="{FF2B5EF4-FFF2-40B4-BE49-F238E27FC236}">
                  <a16:creationId xmlns:a16="http://schemas.microsoft.com/office/drawing/2014/main" id="{8B7F9004-1C4E-5124-C49C-F3EEEAD8B879}"/>
                </a:ext>
              </a:extLst>
            </p:cNvPr>
            <p:cNvSpPr/>
            <p:nvPr/>
          </p:nvSpPr>
          <p:spPr>
            <a:xfrm>
              <a:off x="6447790" y="2805429"/>
              <a:ext cx="87629" cy="130810"/>
            </a:xfrm>
            <a:custGeom>
              <a:avLst/>
              <a:gdLst>
                <a:gd name="connsiteX0" fmla="*/ 87630 w 87629"/>
                <a:gd name="connsiteY0" fmla="*/ 128270 h 130810"/>
                <a:gd name="connsiteX1" fmla="*/ 72390 w 87629"/>
                <a:gd name="connsiteY1" fmla="*/ 128270 h 130810"/>
                <a:gd name="connsiteX2" fmla="*/ 72390 w 87629"/>
                <a:gd name="connsiteY2" fmla="*/ 118110 h 130810"/>
                <a:gd name="connsiteX3" fmla="*/ 72390 w 87629"/>
                <a:gd name="connsiteY3" fmla="*/ 111760 h 130810"/>
                <a:gd name="connsiteX4" fmla="*/ 72390 w 87629"/>
                <a:gd name="connsiteY4" fmla="*/ 111760 h 130810"/>
                <a:gd name="connsiteX5" fmla="*/ 40640 w 87629"/>
                <a:gd name="connsiteY5" fmla="*/ 130810 h 130810"/>
                <a:gd name="connsiteX6" fmla="*/ 0 w 87629"/>
                <a:gd name="connsiteY6" fmla="*/ 83820 h 130810"/>
                <a:gd name="connsiteX7" fmla="*/ 40640 w 87629"/>
                <a:gd name="connsiteY7" fmla="*/ 36830 h 130810"/>
                <a:gd name="connsiteX8" fmla="*/ 71120 w 87629"/>
                <a:gd name="connsiteY8" fmla="*/ 53340 h 130810"/>
                <a:gd name="connsiteX9" fmla="*/ 71120 w 87629"/>
                <a:gd name="connsiteY9" fmla="*/ 53340 h 130810"/>
                <a:gd name="connsiteX10" fmla="*/ 71120 w 87629"/>
                <a:gd name="connsiteY10" fmla="*/ 45720 h 130810"/>
                <a:gd name="connsiteX11" fmla="*/ 71120 w 87629"/>
                <a:gd name="connsiteY11" fmla="*/ 0 h 130810"/>
                <a:gd name="connsiteX12" fmla="*/ 87630 w 87629"/>
                <a:gd name="connsiteY12" fmla="*/ 0 h 130810"/>
                <a:gd name="connsiteX13" fmla="*/ 87630 w 87629"/>
                <a:gd name="connsiteY13" fmla="*/ 128270 h 130810"/>
                <a:gd name="connsiteX14" fmla="*/ 15240 w 87629"/>
                <a:gd name="connsiteY14" fmla="*/ 83820 h 130810"/>
                <a:gd name="connsiteX15" fmla="*/ 43180 w 87629"/>
                <a:gd name="connsiteY15" fmla="*/ 115570 h 130810"/>
                <a:gd name="connsiteX16" fmla="*/ 71120 w 87629"/>
                <a:gd name="connsiteY16" fmla="*/ 83820 h 130810"/>
                <a:gd name="connsiteX17" fmla="*/ 43180 w 87629"/>
                <a:gd name="connsiteY17" fmla="*/ 52070 h 130810"/>
                <a:gd name="connsiteX18" fmla="*/ 1524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9" name="Freeform 1048">
              <a:extLst>
                <a:ext uri="{FF2B5EF4-FFF2-40B4-BE49-F238E27FC236}">
                  <a16:creationId xmlns:a16="http://schemas.microsoft.com/office/drawing/2014/main" id="{A1B618C7-0786-E6E6-3D4B-C99BECC4E695}"/>
                </a:ext>
              </a:extLst>
            </p:cNvPr>
            <p:cNvSpPr/>
            <p:nvPr/>
          </p:nvSpPr>
          <p:spPr>
            <a:xfrm>
              <a:off x="6560819" y="2843529"/>
              <a:ext cx="73660" cy="93980"/>
            </a:xfrm>
            <a:custGeom>
              <a:avLst/>
              <a:gdLst>
                <a:gd name="connsiteX0" fmla="*/ 5080 w 73660"/>
                <a:gd name="connsiteY0" fmla="*/ 6350 h 93980"/>
                <a:gd name="connsiteX1" fmla="*/ 36830 w 73660"/>
                <a:gd name="connsiteY1" fmla="*/ 0 h 93980"/>
                <a:gd name="connsiteX2" fmla="*/ 73661 w 73660"/>
                <a:gd name="connsiteY2" fmla="*/ 34290 h 93980"/>
                <a:gd name="connsiteX3" fmla="*/ 73661 w 73660"/>
                <a:gd name="connsiteY3" fmla="*/ 91440 h 93980"/>
                <a:gd name="connsiteX4" fmla="*/ 58420 w 73660"/>
                <a:gd name="connsiteY4" fmla="*/ 91440 h 93980"/>
                <a:gd name="connsiteX5" fmla="*/ 58420 w 73660"/>
                <a:gd name="connsiteY5" fmla="*/ 81280 h 93980"/>
                <a:gd name="connsiteX6" fmla="*/ 58420 w 73660"/>
                <a:gd name="connsiteY6" fmla="*/ 73660 h 93980"/>
                <a:gd name="connsiteX7" fmla="*/ 58420 w 73660"/>
                <a:gd name="connsiteY7" fmla="*/ 73660 h 93980"/>
                <a:gd name="connsiteX8" fmla="*/ 27940 w 73660"/>
                <a:gd name="connsiteY8" fmla="*/ 93980 h 93980"/>
                <a:gd name="connsiteX9" fmla="*/ 0 w 73660"/>
                <a:gd name="connsiteY9" fmla="*/ 67310 h 93980"/>
                <a:gd name="connsiteX10" fmla="*/ 58420 w 73660"/>
                <a:gd name="connsiteY10" fmla="*/ 39370 h 93980"/>
                <a:gd name="connsiteX11" fmla="*/ 58420 w 73660"/>
                <a:gd name="connsiteY11" fmla="*/ 34290 h 93980"/>
                <a:gd name="connsiteX12" fmla="*/ 35561 w 73660"/>
                <a:gd name="connsiteY12" fmla="*/ 13970 h 93980"/>
                <a:gd name="connsiteX13" fmla="*/ 6350 w 73660"/>
                <a:gd name="connsiteY13" fmla="*/ 21590 h 93980"/>
                <a:gd name="connsiteX14" fmla="*/ 6350 w 73660"/>
                <a:gd name="connsiteY14" fmla="*/ 6350 h 93980"/>
                <a:gd name="connsiteX15" fmla="*/ 57150 w 73660"/>
                <a:gd name="connsiteY15" fmla="*/ 50800 h 93980"/>
                <a:gd name="connsiteX16" fmla="*/ 16511 w 73660"/>
                <a:gd name="connsiteY16" fmla="*/ 66040 h 93980"/>
                <a:gd name="connsiteX17" fmla="*/ 30480 w 73660"/>
                <a:gd name="connsiteY17" fmla="*/ 80010 h 93980"/>
                <a:gd name="connsiteX18" fmla="*/ 57150 w 73660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80">
                  <a:moveTo>
                    <a:pt x="5080" y="6350"/>
                  </a:moveTo>
                  <a:cubicBezTo>
                    <a:pt x="10161" y="3810"/>
                    <a:pt x="21590" y="0"/>
                    <a:pt x="36830" y="0"/>
                  </a:cubicBezTo>
                  <a:cubicBezTo>
                    <a:pt x="62230" y="0"/>
                    <a:pt x="73661" y="12700"/>
                    <a:pt x="73661" y="34290"/>
                  </a:cubicBezTo>
                  <a:lnTo>
                    <a:pt x="73661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1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1" y="54610"/>
                    <a:pt x="16511" y="66040"/>
                  </a:cubicBezTo>
                  <a:cubicBezTo>
                    <a:pt x="16511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0" name="Freeform 1049">
              <a:extLst>
                <a:ext uri="{FF2B5EF4-FFF2-40B4-BE49-F238E27FC236}">
                  <a16:creationId xmlns:a16="http://schemas.microsoft.com/office/drawing/2014/main" id="{171C9474-0E16-E5D6-3F88-A9E96BFACC7E}"/>
                </a:ext>
              </a:extLst>
            </p:cNvPr>
            <p:cNvSpPr/>
            <p:nvPr/>
          </p:nvSpPr>
          <p:spPr>
            <a:xfrm>
              <a:off x="6663690" y="2805429"/>
              <a:ext cx="87629" cy="130810"/>
            </a:xfrm>
            <a:custGeom>
              <a:avLst/>
              <a:gdLst>
                <a:gd name="connsiteX0" fmla="*/ 0 w 87629"/>
                <a:gd name="connsiteY0" fmla="*/ 0 h 130810"/>
                <a:gd name="connsiteX1" fmla="*/ 16510 w 87629"/>
                <a:gd name="connsiteY1" fmla="*/ 0 h 130810"/>
                <a:gd name="connsiteX2" fmla="*/ 16510 w 87629"/>
                <a:gd name="connsiteY2" fmla="*/ 45720 h 130810"/>
                <a:gd name="connsiteX3" fmla="*/ 16510 w 87629"/>
                <a:gd name="connsiteY3" fmla="*/ 53340 h 130810"/>
                <a:gd name="connsiteX4" fmla="*/ 16510 w 87629"/>
                <a:gd name="connsiteY4" fmla="*/ 53340 h 130810"/>
                <a:gd name="connsiteX5" fmla="*/ 46990 w 87629"/>
                <a:gd name="connsiteY5" fmla="*/ 36830 h 130810"/>
                <a:gd name="connsiteX6" fmla="*/ 87630 w 87629"/>
                <a:gd name="connsiteY6" fmla="*/ 83820 h 130810"/>
                <a:gd name="connsiteX7" fmla="*/ 46990 w 87629"/>
                <a:gd name="connsiteY7" fmla="*/ 130810 h 130810"/>
                <a:gd name="connsiteX8" fmla="*/ 15240 w 87629"/>
                <a:gd name="connsiteY8" fmla="*/ 111760 h 130810"/>
                <a:gd name="connsiteX9" fmla="*/ 15240 w 87629"/>
                <a:gd name="connsiteY9" fmla="*/ 111760 h 130810"/>
                <a:gd name="connsiteX10" fmla="*/ 15240 w 87629"/>
                <a:gd name="connsiteY10" fmla="*/ 118110 h 130810"/>
                <a:gd name="connsiteX11" fmla="*/ 15240 w 87629"/>
                <a:gd name="connsiteY11" fmla="*/ 128270 h 130810"/>
                <a:gd name="connsiteX12" fmla="*/ 0 w 87629"/>
                <a:gd name="connsiteY12" fmla="*/ 128270 h 130810"/>
                <a:gd name="connsiteX13" fmla="*/ 0 w 87629"/>
                <a:gd name="connsiteY13" fmla="*/ 0 h 130810"/>
                <a:gd name="connsiteX14" fmla="*/ 16510 w 87629"/>
                <a:gd name="connsiteY14" fmla="*/ 83820 h 130810"/>
                <a:gd name="connsiteX15" fmla="*/ 44450 w 87629"/>
                <a:gd name="connsiteY15" fmla="*/ 115570 h 130810"/>
                <a:gd name="connsiteX16" fmla="*/ 72390 w 87629"/>
                <a:gd name="connsiteY16" fmla="*/ 83820 h 130810"/>
                <a:gd name="connsiteX17" fmla="*/ 44450 w 87629"/>
                <a:gd name="connsiteY17" fmla="*/ 52070 h 130810"/>
                <a:gd name="connsiteX18" fmla="*/ 1651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0" y="0"/>
                  </a:moveTo>
                  <a:lnTo>
                    <a:pt x="16510" y="0"/>
                  </a:lnTo>
                  <a:lnTo>
                    <a:pt x="16510" y="45720"/>
                  </a:lnTo>
                  <a:cubicBezTo>
                    <a:pt x="16510" y="50800"/>
                    <a:pt x="16510" y="53340"/>
                    <a:pt x="16510" y="53340"/>
                  </a:cubicBezTo>
                  <a:lnTo>
                    <a:pt x="16510" y="53340"/>
                  </a:lnTo>
                  <a:cubicBezTo>
                    <a:pt x="21590" y="44450"/>
                    <a:pt x="33020" y="36830"/>
                    <a:pt x="46990" y="36830"/>
                  </a:cubicBezTo>
                  <a:cubicBezTo>
                    <a:pt x="69850" y="36830"/>
                    <a:pt x="87630" y="55880"/>
                    <a:pt x="87630" y="83820"/>
                  </a:cubicBezTo>
                  <a:cubicBezTo>
                    <a:pt x="87630" y="111760"/>
                    <a:pt x="69850" y="130810"/>
                    <a:pt x="46990" y="130810"/>
                  </a:cubicBezTo>
                  <a:cubicBezTo>
                    <a:pt x="24130" y="130810"/>
                    <a:pt x="20320" y="121920"/>
                    <a:pt x="15240" y="111760"/>
                  </a:cubicBezTo>
                  <a:lnTo>
                    <a:pt x="15240" y="111760"/>
                  </a:lnTo>
                  <a:cubicBezTo>
                    <a:pt x="15240" y="111760"/>
                    <a:pt x="15240" y="114300"/>
                    <a:pt x="15240" y="118110"/>
                  </a:cubicBezTo>
                  <a:lnTo>
                    <a:pt x="1524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  <a:moveTo>
                    <a:pt x="16510" y="83820"/>
                  </a:moveTo>
                  <a:cubicBezTo>
                    <a:pt x="16510" y="106680"/>
                    <a:pt x="30480" y="115570"/>
                    <a:pt x="44450" y="115570"/>
                  </a:cubicBezTo>
                  <a:cubicBezTo>
                    <a:pt x="58420" y="115570"/>
                    <a:pt x="72390" y="101600"/>
                    <a:pt x="72390" y="83820"/>
                  </a:cubicBezTo>
                  <a:cubicBezTo>
                    <a:pt x="72390" y="66040"/>
                    <a:pt x="60960" y="52070"/>
                    <a:pt x="44450" y="52070"/>
                  </a:cubicBezTo>
                  <a:cubicBezTo>
                    <a:pt x="27940" y="52070"/>
                    <a:pt x="16510" y="6223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1" name="Freeform 1050">
              <a:extLst>
                <a:ext uri="{FF2B5EF4-FFF2-40B4-BE49-F238E27FC236}">
                  <a16:creationId xmlns:a16="http://schemas.microsoft.com/office/drawing/2014/main" id="{41D462FD-EACB-0497-A2E4-F16C80D09818}"/>
                </a:ext>
              </a:extLst>
            </p:cNvPr>
            <p:cNvSpPr/>
            <p:nvPr/>
          </p:nvSpPr>
          <p:spPr>
            <a:xfrm>
              <a:off x="6775450" y="2805429"/>
              <a:ext cx="34290" cy="130810"/>
            </a:xfrm>
            <a:custGeom>
              <a:avLst/>
              <a:gdLst>
                <a:gd name="connsiteX0" fmla="*/ 0 w 34290"/>
                <a:gd name="connsiteY0" fmla="*/ 0 h 130810"/>
                <a:gd name="connsiteX1" fmla="*/ 16510 w 34290"/>
                <a:gd name="connsiteY1" fmla="*/ 0 h 130810"/>
                <a:gd name="connsiteX2" fmla="*/ 16510 w 34290"/>
                <a:gd name="connsiteY2" fmla="*/ 101600 h 130810"/>
                <a:gd name="connsiteX3" fmla="*/ 26670 w 34290"/>
                <a:gd name="connsiteY3" fmla="*/ 115570 h 130810"/>
                <a:gd name="connsiteX4" fmla="*/ 34290 w 34290"/>
                <a:gd name="connsiteY4" fmla="*/ 115570 h 130810"/>
                <a:gd name="connsiteX5" fmla="*/ 34290 w 34290"/>
                <a:gd name="connsiteY5" fmla="*/ 129540 h 130810"/>
                <a:gd name="connsiteX6" fmla="*/ 22860 w 34290"/>
                <a:gd name="connsiteY6" fmla="*/ 130810 h 130810"/>
                <a:gd name="connsiteX7" fmla="*/ 0 w 34290"/>
                <a:gd name="connsiteY7" fmla="*/ 105410 h 130810"/>
                <a:gd name="connsiteX8" fmla="*/ 0 w 34290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2" name="Freeform 1051">
              <a:extLst>
                <a:ext uri="{FF2B5EF4-FFF2-40B4-BE49-F238E27FC236}">
                  <a16:creationId xmlns:a16="http://schemas.microsoft.com/office/drawing/2014/main" id="{7A21EC3F-9D83-66B1-48CD-AE641A8CBBDD}"/>
                </a:ext>
              </a:extLst>
            </p:cNvPr>
            <p:cNvSpPr/>
            <p:nvPr/>
          </p:nvSpPr>
          <p:spPr>
            <a:xfrm>
              <a:off x="6823709" y="284226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3" name="Freeform 1052">
              <a:extLst>
                <a:ext uri="{FF2B5EF4-FFF2-40B4-BE49-F238E27FC236}">
                  <a16:creationId xmlns:a16="http://schemas.microsoft.com/office/drawing/2014/main" id="{A8236C20-315D-9AC1-5C63-8EB3EB4EDED1}"/>
                </a:ext>
              </a:extLst>
            </p:cNvPr>
            <p:cNvSpPr/>
            <p:nvPr/>
          </p:nvSpPr>
          <p:spPr>
            <a:xfrm>
              <a:off x="6916419" y="2923539"/>
              <a:ext cx="27940" cy="36830"/>
            </a:xfrm>
            <a:custGeom>
              <a:avLst/>
              <a:gdLst>
                <a:gd name="connsiteX0" fmla="*/ 12700 w 27940"/>
                <a:gd name="connsiteY0" fmla="*/ 36830 h 36830"/>
                <a:gd name="connsiteX1" fmla="*/ 0 w 27940"/>
                <a:gd name="connsiteY1" fmla="*/ 36830 h 36830"/>
                <a:gd name="connsiteX2" fmla="*/ 11430 w 27940"/>
                <a:gd name="connsiteY2" fmla="*/ 0 h 36830"/>
                <a:gd name="connsiteX3" fmla="*/ 27940 w 27940"/>
                <a:gd name="connsiteY3" fmla="*/ 0 h 36830"/>
                <a:gd name="connsiteX4" fmla="*/ 13970 w 27940"/>
                <a:gd name="connsiteY4" fmla="*/ 36830 h 36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40" h="36830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40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4" name="Freeform 1053">
              <a:extLst>
                <a:ext uri="{FF2B5EF4-FFF2-40B4-BE49-F238E27FC236}">
                  <a16:creationId xmlns:a16="http://schemas.microsoft.com/office/drawing/2014/main" id="{1FFEFE38-A9A4-4B97-A9E2-EB52CFA325AE}"/>
                </a:ext>
              </a:extLst>
            </p:cNvPr>
            <p:cNvSpPr/>
            <p:nvPr/>
          </p:nvSpPr>
          <p:spPr>
            <a:xfrm>
              <a:off x="7058659" y="2842260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2700" y="0"/>
                    <a:pt x="31750" y="0"/>
                  </a:cubicBezTo>
                  <a:cubicBezTo>
                    <a:pt x="5080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5" name="Freeform 1054">
              <a:extLst>
                <a:ext uri="{FF2B5EF4-FFF2-40B4-BE49-F238E27FC236}">
                  <a16:creationId xmlns:a16="http://schemas.microsoft.com/office/drawing/2014/main" id="{812E7FCC-99D7-5979-4399-5FEC882B79BB}"/>
                </a:ext>
              </a:extLst>
            </p:cNvPr>
            <p:cNvSpPr/>
            <p:nvPr/>
          </p:nvSpPr>
          <p:spPr>
            <a:xfrm>
              <a:off x="7136130" y="2843529"/>
              <a:ext cx="73659" cy="93980"/>
            </a:xfrm>
            <a:custGeom>
              <a:avLst/>
              <a:gdLst>
                <a:gd name="connsiteX0" fmla="*/ 5080 w 73659"/>
                <a:gd name="connsiteY0" fmla="*/ 6350 h 93980"/>
                <a:gd name="connsiteX1" fmla="*/ 36830 w 73659"/>
                <a:gd name="connsiteY1" fmla="*/ 0 h 93980"/>
                <a:gd name="connsiteX2" fmla="*/ 73660 w 73659"/>
                <a:gd name="connsiteY2" fmla="*/ 34290 h 93980"/>
                <a:gd name="connsiteX3" fmla="*/ 73660 w 73659"/>
                <a:gd name="connsiteY3" fmla="*/ 91440 h 93980"/>
                <a:gd name="connsiteX4" fmla="*/ 58420 w 73659"/>
                <a:gd name="connsiteY4" fmla="*/ 91440 h 93980"/>
                <a:gd name="connsiteX5" fmla="*/ 58420 w 73659"/>
                <a:gd name="connsiteY5" fmla="*/ 81280 h 93980"/>
                <a:gd name="connsiteX6" fmla="*/ 58420 w 73659"/>
                <a:gd name="connsiteY6" fmla="*/ 73660 h 93980"/>
                <a:gd name="connsiteX7" fmla="*/ 58420 w 73659"/>
                <a:gd name="connsiteY7" fmla="*/ 73660 h 93980"/>
                <a:gd name="connsiteX8" fmla="*/ 27939 w 73659"/>
                <a:gd name="connsiteY8" fmla="*/ 93980 h 93980"/>
                <a:gd name="connsiteX9" fmla="*/ 0 w 73659"/>
                <a:gd name="connsiteY9" fmla="*/ 67310 h 93980"/>
                <a:gd name="connsiteX10" fmla="*/ 58420 w 73659"/>
                <a:gd name="connsiteY10" fmla="*/ 39370 h 93980"/>
                <a:gd name="connsiteX11" fmla="*/ 58420 w 73659"/>
                <a:gd name="connsiteY11" fmla="*/ 34290 h 93980"/>
                <a:gd name="connsiteX12" fmla="*/ 35560 w 73659"/>
                <a:gd name="connsiteY12" fmla="*/ 13970 h 93980"/>
                <a:gd name="connsiteX13" fmla="*/ 6350 w 73659"/>
                <a:gd name="connsiteY13" fmla="*/ 21590 h 93980"/>
                <a:gd name="connsiteX14" fmla="*/ 6350 w 73659"/>
                <a:gd name="connsiteY14" fmla="*/ 6350 h 93980"/>
                <a:gd name="connsiteX15" fmla="*/ 57150 w 73659"/>
                <a:gd name="connsiteY15" fmla="*/ 50800 h 93980"/>
                <a:gd name="connsiteX16" fmla="*/ 16510 w 73659"/>
                <a:gd name="connsiteY16" fmla="*/ 66040 h 93980"/>
                <a:gd name="connsiteX17" fmla="*/ 30480 w 73659"/>
                <a:gd name="connsiteY17" fmla="*/ 80010 h 93980"/>
                <a:gd name="connsiteX18" fmla="*/ 57150 w 73659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80">
                  <a:moveTo>
                    <a:pt x="5080" y="6350"/>
                  </a:moveTo>
                  <a:cubicBezTo>
                    <a:pt x="10160" y="3810"/>
                    <a:pt x="21589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89" y="93980"/>
                    <a:pt x="27939" y="93980"/>
                  </a:cubicBezTo>
                  <a:cubicBezTo>
                    <a:pt x="8889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89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39" y="45720"/>
                    <a:pt x="16510" y="54610"/>
                    <a:pt x="16510" y="66040"/>
                  </a:cubicBezTo>
                  <a:cubicBezTo>
                    <a:pt x="16510" y="77470"/>
                    <a:pt x="21589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6" name="Freeform 1055">
              <a:extLst>
                <a:ext uri="{FF2B5EF4-FFF2-40B4-BE49-F238E27FC236}">
                  <a16:creationId xmlns:a16="http://schemas.microsoft.com/office/drawing/2014/main" id="{5C8B8BEE-8D16-5F51-BC4C-A3C3B673468D}"/>
                </a:ext>
              </a:extLst>
            </p:cNvPr>
            <p:cNvSpPr/>
            <p:nvPr/>
          </p:nvSpPr>
          <p:spPr>
            <a:xfrm>
              <a:off x="7231380" y="2802889"/>
              <a:ext cx="55095" cy="129539"/>
            </a:xfrm>
            <a:custGeom>
              <a:avLst/>
              <a:gdLst>
                <a:gd name="connsiteX0" fmla="*/ 11430 w 55095"/>
                <a:gd name="connsiteY0" fmla="*/ 41910 h 129539"/>
                <a:gd name="connsiteX1" fmla="*/ 11430 w 55095"/>
                <a:gd name="connsiteY1" fmla="*/ 31750 h 129539"/>
                <a:gd name="connsiteX2" fmla="*/ 43180 w 55095"/>
                <a:gd name="connsiteY2" fmla="*/ 0 h 129539"/>
                <a:gd name="connsiteX3" fmla="*/ 54610 w 55095"/>
                <a:gd name="connsiteY3" fmla="*/ 0 h 129539"/>
                <a:gd name="connsiteX4" fmla="*/ 54610 w 55095"/>
                <a:gd name="connsiteY4" fmla="*/ 13970 h 129539"/>
                <a:gd name="connsiteX5" fmla="*/ 45720 w 55095"/>
                <a:gd name="connsiteY5" fmla="*/ 13970 h 129539"/>
                <a:gd name="connsiteX6" fmla="*/ 27939 w 55095"/>
                <a:gd name="connsiteY6" fmla="*/ 31750 h 129539"/>
                <a:gd name="connsiteX7" fmla="*/ 27939 w 55095"/>
                <a:gd name="connsiteY7" fmla="*/ 40640 h 129539"/>
                <a:gd name="connsiteX8" fmla="*/ 52070 w 55095"/>
                <a:gd name="connsiteY8" fmla="*/ 40640 h 129539"/>
                <a:gd name="connsiteX9" fmla="*/ 52070 w 55095"/>
                <a:gd name="connsiteY9" fmla="*/ 54610 h 129539"/>
                <a:gd name="connsiteX10" fmla="*/ 29210 w 55095"/>
                <a:gd name="connsiteY10" fmla="*/ 54610 h 129539"/>
                <a:gd name="connsiteX11" fmla="*/ 29210 w 55095"/>
                <a:gd name="connsiteY11" fmla="*/ 129540 h 129539"/>
                <a:gd name="connsiteX12" fmla="*/ 12700 w 55095"/>
                <a:gd name="connsiteY12" fmla="*/ 129540 h 129539"/>
                <a:gd name="connsiteX13" fmla="*/ 12700 w 55095"/>
                <a:gd name="connsiteY13" fmla="*/ 54610 h 129539"/>
                <a:gd name="connsiteX14" fmla="*/ 0 w 55095"/>
                <a:gd name="connsiteY14" fmla="*/ 54610 h 129539"/>
                <a:gd name="connsiteX15" fmla="*/ 0 w 55095"/>
                <a:gd name="connsiteY15" fmla="*/ 40640 h 129539"/>
                <a:gd name="connsiteX16" fmla="*/ 13970 w 55095"/>
                <a:gd name="connsiteY16" fmla="*/ 40640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39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39" y="13970"/>
                    <a:pt x="49530" y="13970"/>
                    <a:pt x="45720" y="13970"/>
                  </a:cubicBezTo>
                  <a:cubicBezTo>
                    <a:pt x="34289" y="13970"/>
                    <a:pt x="27939" y="20320"/>
                    <a:pt x="27939" y="31750"/>
                  </a:cubicBezTo>
                  <a:lnTo>
                    <a:pt x="27939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7" name="Freeform 1056">
              <a:extLst>
                <a:ext uri="{FF2B5EF4-FFF2-40B4-BE49-F238E27FC236}">
                  <a16:creationId xmlns:a16="http://schemas.microsoft.com/office/drawing/2014/main" id="{AC99350E-E2DC-15F6-99EF-99D0E187990E}"/>
                </a:ext>
              </a:extLst>
            </p:cNvPr>
            <p:cNvSpPr/>
            <p:nvPr/>
          </p:nvSpPr>
          <p:spPr>
            <a:xfrm>
              <a:off x="7293609" y="284226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8" name="Freeform 1057">
              <a:extLst>
                <a:ext uri="{FF2B5EF4-FFF2-40B4-BE49-F238E27FC236}">
                  <a16:creationId xmlns:a16="http://schemas.microsoft.com/office/drawing/2014/main" id="{B80A0068-BF94-0952-86E3-37F8D24E6F52}"/>
                </a:ext>
              </a:extLst>
            </p:cNvPr>
            <p:cNvSpPr/>
            <p:nvPr/>
          </p:nvSpPr>
          <p:spPr>
            <a:xfrm>
              <a:off x="7386319" y="2923539"/>
              <a:ext cx="27940" cy="36830"/>
            </a:xfrm>
            <a:custGeom>
              <a:avLst/>
              <a:gdLst>
                <a:gd name="connsiteX0" fmla="*/ 12700 w 27940"/>
                <a:gd name="connsiteY0" fmla="*/ 36830 h 36830"/>
                <a:gd name="connsiteX1" fmla="*/ 0 w 27940"/>
                <a:gd name="connsiteY1" fmla="*/ 36830 h 36830"/>
                <a:gd name="connsiteX2" fmla="*/ 11430 w 27940"/>
                <a:gd name="connsiteY2" fmla="*/ 0 h 36830"/>
                <a:gd name="connsiteX3" fmla="*/ 27940 w 27940"/>
                <a:gd name="connsiteY3" fmla="*/ 0 h 36830"/>
                <a:gd name="connsiteX4" fmla="*/ 13970 w 27940"/>
                <a:gd name="connsiteY4" fmla="*/ 36830 h 36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40" h="36830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40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9" name="Freeform 1058">
              <a:extLst>
                <a:ext uri="{FF2B5EF4-FFF2-40B4-BE49-F238E27FC236}">
                  <a16:creationId xmlns:a16="http://schemas.microsoft.com/office/drawing/2014/main" id="{EB6D1340-B953-EE99-BB8D-8F857EFBDE7E}"/>
                </a:ext>
              </a:extLst>
            </p:cNvPr>
            <p:cNvSpPr/>
            <p:nvPr/>
          </p:nvSpPr>
          <p:spPr>
            <a:xfrm>
              <a:off x="7527290" y="2843529"/>
              <a:ext cx="73659" cy="93980"/>
            </a:xfrm>
            <a:custGeom>
              <a:avLst/>
              <a:gdLst>
                <a:gd name="connsiteX0" fmla="*/ 5080 w 73659"/>
                <a:gd name="connsiteY0" fmla="*/ 6350 h 93980"/>
                <a:gd name="connsiteX1" fmla="*/ 36830 w 73659"/>
                <a:gd name="connsiteY1" fmla="*/ 0 h 93980"/>
                <a:gd name="connsiteX2" fmla="*/ 73660 w 73659"/>
                <a:gd name="connsiteY2" fmla="*/ 34290 h 93980"/>
                <a:gd name="connsiteX3" fmla="*/ 73660 w 73659"/>
                <a:gd name="connsiteY3" fmla="*/ 91440 h 93980"/>
                <a:gd name="connsiteX4" fmla="*/ 58420 w 73659"/>
                <a:gd name="connsiteY4" fmla="*/ 91440 h 93980"/>
                <a:gd name="connsiteX5" fmla="*/ 58420 w 73659"/>
                <a:gd name="connsiteY5" fmla="*/ 81280 h 93980"/>
                <a:gd name="connsiteX6" fmla="*/ 58420 w 73659"/>
                <a:gd name="connsiteY6" fmla="*/ 73660 h 93980"/>
                <a:gd name="connsiteX7" fmla="*/ 58420 w 73659"/>
                <a:gd name="connsiteY7" fmla="*/ 73660 h 93980"/>
                <a:gd name="connsiteX8" fmla="*/ 27940 w 73659"/>
                <a:gd name="connsiteY8" fmla="*/ 93980 h 93980"/>
                <a:gd name="connsiteX9" fmla="*/ 0 w 73659"/>
                <a:gd name="connsiteY9" fmla="*/ 67310 h 93980"/>
                <a:gd name="connsiteX10" fmla="*/ 58420 w 73659"/>
                <a:gd name="connsiteY10" fmla="*/ 39370 h 93980"/>
                <a:gd name="connsiteX11" fmla="*/ 58420 w 73659"/>
                <a:gd name="connsiteY11" fmla="*/ 34290 h 93980"/>
                <a:gd name="connsiteX12" fmla="*/ 35560 w 73659"/>
                <a:gd name="connsiteY12" fmla="*/ 13970 h 93980"/>
                <a:gd name="connsiteX13" fmla="*/ 6350 w 73659"/>
                <a:gd name="connsiteY13" fmla="*/ 21590 h 93980"/>
                <a:gd name="connsiteX14" fmla="*/ 6350 w 73659"/>
                <a:gd name="connsiteY14" fmla="*/ 6350 h 93980"/>
                <a:gd name="connsiteX15" fmla="*/ 57150 w 73659"/>
                <a:gd name="connsiteY15" fmla="*/ 50800 h 93980"/>
                <a:gd name="connsiteX16" fmla="*/ 16510 w 73659"/>
                <a:gd name="connsiteY16" fmla="*/ 66040 h 93980"/>
                <a:gd name="connsiteX17" fmla="*/ 30480 w 73659"/>
                <a:gd name="connsiteY17" fmla="*/ 80010 h 93980"/>
                <a:gd name="connsiteX18" fmla="*/ 57150 w 73659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0" name="Freeform 1059">
              <a:extLst>
                <a:ext uri="{FF2B5EF4-FFF2-40B4-BE49-F238E27FC236}">
                  <a16:creationId xmlns:a16="http://schemas.microsoft.com/office/drawing/2014/main" id="{E4487BC1-E872-6A11-A75F-68B62EF24C6C}"/>
                </a:ext>
              </a:extLst>
            </p:cNvPr>
            <p:cNvSpPr/>
            <p:nvPr/>
          </p:nvSpPr>
          <p:spPr>
            <a:xfrm>
              <a:off x="7622540" y="2842260"/>
              <a:ext cx="74929" cy="93979"/>
            </a:xfrm>
            <a:custGeom>
              <a:avLst/>
              <a:gdLst>
                <a:gd name="connsiteX0" fmla="*/ 48260 w 74929"/>
                <a:gd name="connsiteY0" fmla="*/ 78740 h 93979"/>
                <a:gd name="connsiteX1" fmla="*/ 74930 w 74929"/>
                <a:gd name="connsiteY1" fmla="*/ 71120 h 93979"/>
                <a:gd name="connsiteX2" fmla="*/ 74930 w 74929"/>
                <a:gd name="connsiteY2" fmla="*/ 86360 h 93979"/>
                <a:gd name="connsiteX3" fmla="*/ 46990 w 74929"/>
                <a:gd name="connsiteY3" fmla="*/ 93980 h 93979"/>
                <a:gd name="connsiteX4" fmla="*/ 0 w 74929"/>
                <a:gd name="connsiteY4" fmla="*/ 46990 h 93979"/>
                <a:gd name="connsiteX5" fmla="*/ 46990 w 74929"/>
                <a:gd name="connsiteY5" fmla="*/ 0 h 93979"/>
                <a:gd name="connsiteX6" fmla="*/ 74930 w 74929"/>
                <a:gd name="connsiteY6" fmla="*/ 6350 h 93979"/>
                <a:gd name="connsiteX7" fmla="*/ 74930 w 74929"/>
                <a:gd name="connsiteY7" fmla="*/ 21590 h 93979"/>
                <a:gd name="connsiteX8" fmla="*/ 48260 w 74929"/>
                <a:gd name="connsiteY8" fmla="*/ 13970 h 93979"/>
                <a:gd name="connsiteX9" fmla="*/ 17780 w 74929"/>
                <a:gd name="connsiteY9" fmla="*/ 45720 h 93979"/>
                <a:gd name="connsiteX10" fmla="*/ 48260 w 74929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79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1" name="Freeform 1060">
              <a:extLst>
                <a:ext uri="{FF2B5EF4-FFF2-40B4-BE49-F238E27FC236}">
                  <a16:creationId xmlns:a16="http://schemas.microsoft.com/office/drawing/2014/main" id="{A6074C6F-18CF-7E80-5DD5-44AB2B8BAB60}"/>
                </a:ext>
              </a:extLst>
            </p:cNvPr>
            <p:cNvSpPr/>
            <p:nvPr/>
          </p:nvSpPr>
          <p:spPr>
            <a:xfrm>
              <a:off x="7713980" y="2842260"/>
              <a:ext cx="74929" cy="93979"/>
            </a:xfrm>
            <a:custGeom>
              <a:avLst/>
              <a:gdLst>
                <a:gd name="connsiteX0" fmla="*/ 48260 w 74929"/>
                <a:gd name="connsiteY0" fmla="*/ 78740 h 93979"/>
                <a:gd name="connsiteX1" fmla="*/ 74930 w 74929"/>
                <a:gd name="connsiteY1" fmla="*/ 71120 h 93979"/>
                <a:gd name="connsiteX2" fmla="*/ 74930 w 74929"/>
                <a:gd name="connsiteY2" fmla="*/ 86360 h 93979"/>
                <a:gd name="connsiteX3" fmla="*/ 46989 w 74929"/>
                <a:gd name="connsiteY3" fmla="*/ 93980 h 93979"/>
                <a:gd name="connsiteX4" fmla="*/ 0 w 74929"/>
                <a:gd name="connsiteY4" fmla="*/ 46990 h 93979"/>
                <a:gd name="connsiteX5" fmla="*/ 46989 w 74929"/>
                <a:gd name="connsiteY5" fmla="*/ 0 h 93979"/>
                <a:gd name="connsiteX6" fmla="*/ 74930 w 74929"/>
                <a:gd name="connsiteY6" fmla="*/ 6350 h 93979"/>
                <a:gd name="connsiteX7" fmla="*/ 74930 w 74929"/>
                <a:gd name="connsiteY7" fmla="*/ 21590 h 93979"/>
                <a:gd name="connsiteX8" fmla="*/ 48260 w 74929"/>
                <a:gd name="connsiteY8" fmla="*/ 13970 h 93979"/>
                <a:gd name="connsiteX9" fmla="*/ 17780 w 74929"/>
                <a:gd name="connsiteY9" fmla="*/ 45720 h 93979"/>
                <a:gd name="connsiteX10" fmla="*/ 48260 w 74929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79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89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89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89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2" name="Freeform 1061">
              <a:extLst>
                <a:ext uri="{FF2B5EF4-FFF2-40B4-BE49-F238E27FC236}">
                  <a16:creationId xmlns:a16="http://schemas.microsoft.com/office/drawing/2014/main" id="{122EBFD1-AA14-5ACE-A278-64C1E81CBEC6}"/>
                </a:ext>
              </a:extLst>
            </p:cNvPr>
            <p:cNvSpPr/>
            <p:nvPr/>
          </p:nvSpPr>
          <p:spPr>
            <a:xfrm>
              <a:off x="7805419" y="284226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1 w 83820"/>
                <a:gd name="connsiteY3" fmla="*/ 80010 h 93979"/>
                <a:gd name="connsiteX4" fmla="*/ 80011 w 83820"/>
                <a:gd name="connsiteY4" fmla="*/ 71120 h 93979"/>
                <a:gd name="connsiteX5" fmla="*/ 80011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1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1" y="80010"/>
                  </a:cubicBezTo>
                  <a:cubicBezTo>
                    <a:pt x="66040" y="80010"/>
                    <a:pt x="72390" y="76200"/>
                    <a:pt x="80011" y="71120"/>
                  </a:cubicBezTo>
                  <a:lnTo>
                    <a:pt x="80011" y="86360"/>
                  </a:lnTo>
                  <a:cubicBezTo>
                    <a:pt x="73661" y="90170"/>
                    <a:pt x="60961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1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1" y="38100"/>
                  </a:lnTo>
                  <a:cubicBezTo>
                    <a:pt x="67311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3" name="Freeform 1062">
              <a:extLst>
                <a:ext uri="{FF2B5EF4-FFF2-40B4-BE49-F238E27FC236}">
                  <a16:creationId xmlns:a16="http://schemas.microsoft.com/office/drawing/2014/main" id="{8D427041-CF80-8CF5-3F65-70AD0F42BB02}"/>
                </a:ext>
              </a:extLst>
            </p:cNvPr>
            <p:cNvSpPr/>
            <p:nvPr/>
          </p:nvSpPr>
          <p:spPr>
            <a:xfrm>
              <a:off x="7907019" y="2842260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1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1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2700" y="0"/>
                    <a:pt x="31750" y="0"/>
                  </a:cubicBezTo>
                  <a:cubicBezTo>
                    <a:pt x="5080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1" y="13970"/>
                    <a:pt x="34290" y="13970"/>
                  </a:cubicBezTo>
                  <a:cubicBezTo>
                    <a:pt x="26670" y="13970"/>
                    <a:pt x="16511" y="17780"/>
                    <a:pt x="16511" y="25400"/>
                  </a:cubicBezTo>
                  <a:cubicBezTo>
                    <a:pt x="16511" y="33020"/>
                    <a:pt x="22861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1" y="74930"/>
                    <a:pt x="21590" y="78740"/>
                    <a:pt x="29211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4" name="Freeform 1063">
              <a:extLst>
                <a:ext uri="{FF2B5EF4-FFF2-40B4-BE49-F238E27FC236}">
                  <a16:creationId xmlns:a16="http://schemas.microsoft.com/office/drawing/2014/main" id="{344BD9C2-282B-6756-6D3B-F28ED5435AF2}"/>
                </a:ext>
              </a:extLst>
            </p:cNvPr>
            <p:cNvSpPr/>
            <p:nvPr/>
          </p:nvSpPr>
          <p:spPr>
            <a:xfrm>
              <a:off x="7985759" y="2842260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2700" y="0"/>
                    <a:pt x="31750" y="0"/>
                  </a:cubicBezTo>
                  <a:cubicBezTo>
                    <a:pt x="5080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5" name="Freeform 1064">
              <a:extLst>
                <a:ext uri="{FF2B5EF4-FFF2-40B4-BE49-F238E27FC236}">
                  <a16:creationId xmlns:a16="http://schemas.microsoft.com/office/drawing/2014/main" id="{37D5188A-5AD7-F10B-DD34-7E21F3F2756D}"/>
                </a:ext>
              </a:extLst>
            </p:cNvPr>
            <p:cNvSpPr/>
            <p:nvPr/>
          </p:nvSpPr>
          <p:spPr>
            <a:xfrm>
              <a:off x="8069580" y="2809239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7780 w 20319"/>
                <a:gd name="connsiteY5" fmla="*/ 35560 h 124460"/>
                <a:gd name="connsiteX6" fmla="*/ 17780 w 20319"/>
                <a:gd name="connsiteY6" fmla="*/ 124460 h 124460"/>
                <a:gd name="connsiteX7" fmla="*/ 1270 w 20319"/>
                <a:gd name="connsiteY7" fmla="*/ 124460 h 124460"/>
                <a:gd name="connsiteX8" fmla="*/ 1270 w 20319"/>
                <a:gd name="connsiteY8" fmla="*/ 35560 h 124460"/>
                <a:gd name="connsiteX9" fmla="*/ 1778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6" name="Freeform 1065">
              <a:extLst>
                <a:ext uri="{FF2B5EF4-FFF2-40B4-BE49-F238E27FC236}">
                  <a16:creationId xmlns:a16="http://schemas.microsoft.com/office/drawing/2014/main" id="{317CF328-90C4-2ED6-FF9A-361D93C275EA}"/>
                </a:ext>
              </a:extLst>
            </p:cNvPr>
            <p:cNvSpPr/>
            <p:nvPr/>
          </p:nvSpPr>
          <p:spPr>
            <a:xfrm>
              <a:off x="8120380" y="2805429"/>
              <a:ext cx="87629" cy="130810"/>
            </a:xfrm>
            <a:custGeom>
              <a:avLst/>
              <a:gdLst>
                <a:gd name="connsiteX0" fmla="*/ 0 w 87629"/>
                <a:gd name="connsiteY0" fmla="*/ 0 h 130810"/>
                <a:gd name="connsiteX1" fmla="*/ 16510 w 87629"/>
                <a:gd name="connsiteY1" fmla="*/ 0 h 130810"/>
                <a:gd name="connsiteX2" fmla="*/ 16510 w 87629"/>
                <a:gd name="connsiteY2" fmla="*/ 45720 h 130810"/>
                <a:gd name="connsiteX3" fmla="*/ 16510 w 87629"/>
                <a:gd name="connsiteY3" fmla="*/ 53340 h 130810"/>
                <a:gd name="connsiteX4" fmla="*/ 16510 w 87629"/>
                <a:gd name="connsiteY4" fmla="*/ 53340 h 130810"/>
                <a:gd name="connsiteX5" fmla="*/ 46989 w 87629"/>
                <a:gd name="connsiteY5" fmla="*/ 36830 h 130810"/>
                <a:gd name="connsiteX6" fmla="*/ 87630 w 87629"/>
                <a:gd name="connsiteY6" fmla="*/ 83820 h 130810"/>
                <a:gd name="connsiteX7" fmla="*/ 46989 w 87629"/>
                <a:gd name="connsiteY7" fmla="*/ 130810 h 130810"/>
                <a:gd name="connsiteX8" fmla="*/ 15239 w 87629"/>
                <a:gd name="connsiteY8" fmla="*/ 111760 h 130810"/>
                <a:gd name="connsiteX9" fmla="*/ 15239 w 87629"/>
                <a:gd name="connsiteY9" fmla="*/ 111760 h 130810"/>
                <a:gd name="connsiteX10" fmla="*/ 15239 w 87629"/>
                <a:gd name="connsiteY10" fmla="*/ 118110 h 130810"/>
                <a:gd name="connsiteX11" fmla="*/ 15239 w 87629"/>
                <a:gd name="connsiteY11" fmla="*/ 128270 h 130810"/>
                <a:gd name="connsiteX12" fmla="*/ 0 w 87629"/>
                <a:gd name="connsiteY12" fmla="*/ 128270 h 130810"/>
                <a:gd name="connsiteX13" fmla="*/ 0 w 87629"/>
                <a:gd name="connsiteY13" fmla="*/ 0 h 130810"/>
                <a:gd name="connsiteX14" fmla="*/ 16510 w 87629"/>
                <a:gd name="connsiteY14" fmla="*/ 83820 h 130810"/>
                <a:gd name="connsiteX15" fmla="*/ 44450 w 87629"/>
                <a:gd name="connsiteY15" fmla="*/ 115570 h 130810"/>
                <a:gd name="connsiteX16" fmla="*/ 72389 w 87629"/>
                <a:gd name="connsiteY16" fmla="*/ 83820 h 130810"/>
                <a:gd name="connsiteX17" fmla="*/ 44450 w 87629"/>
                <a:gd name="connsiteY17" fmla="*/ 52070 h 130810"/>
                <a:gd name="connsiteX18" fmla="*/ 1651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0" y="0"/>
                  </a:moveTo>
                  <a:lnTo>
                    <a:pt x="16510" y="0"/>
                  </a:lnTo>
                  <a:lnTo>
                    <a:pt x="16510" y="45720"/>
                  </a:lnTo>
                  <a:cubicBezTo>
                    <a:pt x="16510" y="50800"/>
                    <a:pt x="16510" y="53340"/>
                    <a:pt x="16510" y="53340"/>
                  </a:cubicBezTo>
                  <a:lnTo>
                    <a:pt x="16510" y="53340"/>
                  </a:lnTo>
                  <a:cubicBezTo>
                    <a:pt x="21589" y="44450"/>
                    <a:pt x="33020" y="36830"/>
                    <a:pt x="46989" y="36830"/>
                  </a:cubicBezTo>
                  <a:cubicBezTo>
                    <a:pt x="69850" y="36830"/>
                    <a:pt x="87630" y="55880"/>
                    <a:pt x="87630" y="83820"/>
                  </a:cubicBezTo>
                  <a:cubicBezTo>
                    <a:pt x="87630" y="111760"/>
                    <a:pt x="69850" y="130810"/>
                    <a:pt x="46989" y="130810"/>
                  </a:cubicBezTo>
                  <a:cubicBezTo>
                    <a:pt x="24130" y="130810"/>
                    <a:pt x="20320" y="121920"/>
                    <a:pt x="15239" y="111760"/>
                  </a:cubicBezTo>
                  <a:lnTo>
                    <a:pt x="15239" y="111760"/>
                  </a:lnTo>
                  <a:cubicBezTo>
                    <a:pt x="15239" y="111760"/>
                    <a:pt x="15239" y="114300"/>
                    <a:pt x="15239" y="118110"/>
                  </a:cubicBezTo>
                  <a:lnTo>
                    <a:pt x="15239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  <a:moveTo>
                    <a:pt x="16510" y="83820"/>
                  </a:moveTo>
                  <a:cubicBezTo>
                    <a:pt x="16510" y="106680"/>
                    <a:pt x="30480" y="115570"/>
                    <a:pt x="44450" y="115570"/>
                  </a:cubicBezTo>
                  <a:cubicBezTo>
                    <a:pt x="58420" y="115570"/>
                    <a:pt x="72389" y="101600"/>
                    <a:pt x="72389" y="83820"/>
                  </a:cubicBezTo>
                  <a:cubicBezTo>
                    <a:pt x="72389" y="66040"/>
                    <a:pt x="60960" y="52070"/>
                    <a:pt x="44450" y="52070"/>
                  </a:cubicBezTo>
                  <a:cubicBezTo>
                    <a:pt x="27939" y="52070"/>
                    <a:pt x="16510" y="6223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7" name="Freeform 1066">
              <a:extLst>
                <a:ext uri="{FF2B5EF4-FFF2-40B4-BE49-F238E27FC236}">
                  <a16:creationId xmlns:a16="http://schemas.microsoft.com/office/drawing/2014/main" id="{321C5D60-B58C-D995-B0E0-AAAC4944B023}"/>
                </a:ext>
              </a:extLst>
            </p:cNvPr>
            <p:cNvSpPr/>
            <p:nvPr/>
          </p:nvSpPr>
          <p:spPr>
            <a:xfrm>
              <a:off x="8232140" y="2805429"/>
              <a:ext cx="34290" cy="130810"/>
            </a:xfrm>
            <a:custGeom>
              <a:avLst/>
              <a:gdLst>
                <a:gd name="connsiteX0" fmla="*/ 0 w 34290"/>
                <a:gd name="connsiteY0" fmla="*/ 0 h 130810"/>
                <a:gd name="connsiteX1" fmla="*/ 16510 w 34290"/>
                <a:gd name="connsiteY1" fmla="*/ 0 h 130810"/>
                <a:gd name="connsiteX2" fmla="*/ 16510 w 34290"/>
                <a:gd name="connsiteY2" fmla="*/ 101600 h 130810"/>
                <a:gd name="connsiteX3" fmla="*/ 26670 w 34290"/>
                <a:gd name="connsiteY3" fmla="*/ 115570 h 130810"/>
                <a:gd name="connsiteX4" fmla="*/ 34290 w 34290"/>
                <a:gd name="connsiteY4" fmla="*/ 115570 h 130810"/>
                <a:gd name="connsiteX5" fmla="*/ 34290 w 34290"/>
                <a:gd name="connsiteY5" fmla="*/ 129540 h 130810"/>
                <a:gd name="connsiteX6" fmla="*/ 22860 w 34290"/>
                <a:gd name="connsiteY6" fmla="*/ 130810 h 130810"/>
                <a:gd name="connsiteX7" fmla="*/ 0 w 34290"/>
                <a:gd name="connsiteY7" fmla="*/ 105410 h 130810"/>
                <a:gd name="connsiteX8" fmla="*/ 0 w 34290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8" name="Freeform 1067">
              <a:extLst>
                <a:ext uri="{FF2B5EF4-FFF2-40B4-BE49-F238E27FC236}">
                  <a16:creationId xmlns:a16="http://schemas.microsoft.com/office/drawing/2014/main" id="{662B7426-1A9F-8653-C306-129F1BCF8927}"/>
                </a:ext>
              </a:extLst>
            </p:cNvPr>
            <p:cNvSpPr/>
            <p:nvPr/>
          </p:nvSpPr>
          <p:spPr>
            <a:xfrm>
              <a:off x="8280400" y="284226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9" name="Freeform 1068">
              <a:extLst>
                <a:ext uri="{FF2B5EF4-FFF2-40B4-BE49-F238E27FC236}">
                  <a16:creationId xmlns:a16="http://schemas.microsoft.com/office/drawing/2014/main" id="{E5D39741-AB05-D6BA-6F2C-305E98E3F44D}"/>
                </a:ext>
              </a:extLst>
            </p:cNvPr>
            <p:cNvSpPr/>
            <p:nvPr/>
          </p:nvSpPr>
          <p:spPr>
            <a:xfrm>
              <a:off x="8486140" y="2842260"/>
              <a:ext cx="87629" cy="130810"/>
            </a:xfrm>
            <a:custGeom>
              <a:avLst/>
              <a:gdLst>
                <a:gd name="connsiteX0" fmla="*/ 0 w 87629"/>
                <a:gd name="connsiteY0" fmla="*/ 2540 h 130810"/>
                <a:gd name="connsiteX1" fmla="*/ 15240 w 87629"/>
                <a:gd name="connsiteY1" fmla="*/ 2540 h 130810"/>
                <a:gd name="connsiteX2" fmla="*/ 15240 w 87629"/>
                <a:gd name="connsiteY2" fmla="*/ 11430 h 130810"/>
                <a:gd name="connsiteX3" fmla="*/ 15240 w 87629"/>
                <a:gd name="connsiteY3" fmla="*/ 17780 h 130810"/>
                <a:gd name="connsiteX4" fmla="*/ 15240 w 87629"/>
                <a:gd name="connsiteY4" fmla="*/ 17780 h 130810"/>
                <a:gd name="connsiteX5" fmla="*/ 46990 w 87629"/>
                <a:gd name="connsiteY5" fmla="*/ 0 h 130810"/>
                <a:gd name="connsiteX6" fmla="*/ 87630 w 87629"/>
                <a:gd name="connsiteY6" fmla="*/ 46990 h 130810"/>
                <a:gd name="connsiteX7" fmla="*/ 46990 w 87629"/>
                <a:gd name="connsiteY7" fmla="*/ 93980 h 130810"/>
                <a:gd name="connsiteX8" fmla="*/ 16510 w 87629"/>
                <a:gd name="connsiteY8" fmla="*/ 76200 h 130810"/>
                <a:gd name="connsiteX9" fmla="*/ 16510 w 87629"/>
                <a:gd name="connsiteY9" fmla="*/ 76200 h 130810"/>
                <a:gd name="connsiteX10" fmla="*/ 16510 w 87629"/>
                <a:gd name="connsiteY10" fmla="*/ 83820 h 130810"/>
                <a:gd name="connsiteX11" fmla="*/ 16510 w 87629"/>
                <a:gd name="connsiteY11" fmla="*/ 130810 h 130810"/>
                <a:gd name="connsiteX12" fmla="*/ 0 w 87629"/>
                <a:gd name="connsiteY12" fmla="*/ 130810 h 130810"/>
                <a:gd name="connsiteX13" fmla="*/ 0 w 87629"/>
                <a:gd name="connsiteY13" fmla="*/ 2540 h 130810"/>
                <a:gd name="connsiteX14" fmla="*/ 72390 w 87629"/>
                <a:gd name="connsiteY14" fmla="*/ 46990 h 130810"/>
                <a:gd name="connsiteX15" fmla="*/ 44450 w 87629"/>
                <a:gd name="connsiteY15" fmla="*/ 15240 h 130810"/>
                <a:gd name="connsiteX16" fmla="*/ 16510 w 87629"/>
                <a:gd name="connsiteY16" fmla="*/ 46990 h 130810"/>
                <a:gd name="connsiteX17" fmla="*/ 44450 w 87629"/>
                <a:gd name="connsiteY17" fmla="*/ 78740 h 130810"/>
                <a:gd name="connsiteX18" fmla="*/ 72390 w 87629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0" name="Freeform 1069">
              <a:extLst>
                <a:ext uri="{FF2B5EF4-FFF2-40B4-BE49-F238E27FC236}">
                  <a16:creationId xmlns:a16="http://schemas.microsoft.com/office/drawing/2014/main" id="{376AE590-7488-E8CA-A313-A38EE6405671}"/>
                </a:ext>
              </a:extLst>
            </p:cNvPr>
            <p:cNvSpPr/>
            <p:nvPr/>
          </p:nvSpPr>
          <p:spPr>
            <a:xfrm>
              <a:off x="8596630" y="2844800"/>
              <a:ext cx="78739" cy="91439"/>
            </a:xfrm>
            <a:custGeom>
              <a:avLst/>
              <a:gdLst>
                <a:gd name="connsiteX0" fmla="*/ 63500 w 78739"/>
                <a:gd name="connsiteY0" fmla="*/ 88900 h 91439"/>
                <a:gd name="connsiteX1" fmla="*/ 63500 w 78739"/>
                <a:gd name="connsiteY1" fmla="*/ 76200 h 91439"/>
                <a:gd name="connsiteX2" fmla="*/ 63500 w 78739"/>
                <a:gd name="connsiteY2" fmla="*/ 69850 h 91439"/>
                <a:gd name="connsiteX3" fmla="*/ 63500 w 78739"/>
                <a:gd name="connsiteY3" fmla="*/ 69850 h 91439"/>
                <a:gd name="connsiteX4" fmla="*/ 30480 w 78739"/>
                <a:gd name="connsiteY4" fmla="*/ 91440 h 91439"/>
                <a:gd name="connsiteX5" fmla="*/ 0 w 78739"/>
                <a:gd name="connsiteY5" fmla="*/ 55880 h 91439"/>
                <a:gd name="connsiteX6" fmla="*/ 0 w 78739"/>
                <a:gd name="connsiteY6" fmla="*/ 0 h 91439"/>
                <a:gd name="connsiteX7" fmla="*/ 16510 w 78739"/>
                <a:gd name="connsiteY7" fmla="*/ 0 h 91439"/>
                <a:gd name="connsiteX8" fmla="*/ 16510 w 78739"/>
                <a:gd name="connsiteY8" fmla="*/ 52070 h 91439"/>
                <a:gd name="connsiteX9" fmla="*/ 33020 w 78739"/>
                <a:gd name="connsiteY9" fmla="*/ 74930 h 91439"/>
                <a:gd name="connsiteX10" fmla="*/ 62230 w 78739"/>
                <a:gd name="connsiteY10" fmla="*/ 43180 h 91439"/>
                <a:gd name="connsiteX11" fmla="*/ 62230 w 78739"/>
                <a:gd name="connsiteY11" fmla="*/ 0 h 91439"/>
                <a:gd name="connsiteX12" fmla="*/ 78739 w 78739"/>
                <a:gd name="connsiteY12" fmla="*/ 0 h 91439"/>
                <a:gd name="connsiteX13" fmla="*/ 78739 w 78739"/>
                <a:gd name="connsiteY13" fmla="*/ 88900 h 91439"/>
                <a:gd name="connsiteX14" fmla="*/ 63500 w 78739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89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89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39" y="0"/>
                  </a:lnTo>
                  <a:lnTo>
                    <a:pt x="78739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1" name="Freeform 1070">
              <a:extLst>
                <a:ext uri="{FF2B5EF4-FFF2-40B4-BE49-F238E27FC236}">
                  <a16:creationId xmlns:a16="http://schemas.microsoft.com/office/drawing/2014/main" id="{056F6DD7-C44E-5BA6-69A8-CB22EDB09E0F}"/>
                </a:ext>
              </a:extLst>
            </p:cNvPr>
            <p:cNvSpPr/>
            <p:nvPr/>
          </p:nvSpPr>
          <p:spPr>
            <a:xfrm>
              <a:off x="8708390" y="2805429"/>
              <a:ext cx="87629" cy="130810"/>
            </a:xfrm>
            <a:custGeom>
              <a:avLst/>
              <a:gdLst>
                <a:gd name="connsiteX0" fmla="*/ 0 w 87629"/>
                <a:gd name="connsiteY0" fmla="*/ 0 h 130810"/>
                <a:gd name="connsiteX1" fmla="*/ 16510 w 87629"/>
                <a:gd name="connsiteY1" fmla="*/ 0 h 130810"/>
                <a:gd name="connsiteX2" fmla="*/ 16510 w 87629"/>
                <a:gd name="connsiteY2" fmla="*/ 45720 h 130810"/>
                <a:gd name="connsiteX3" fmla="*/ 16510 w 87629"/>
                <a:gd name="connsiteY3" fmla="*/ 53340 h 130810"/>
                <a:gd name="connsiteX4" fmla="*/ 16510 w 87629"/>
                <a:gd name="connsiteY4" fmla="*/ 53340 h 130810"/>
                <a:gd name="connsiteX5" fmla="*/ 46990 w 87629"/>
                <a:gd name="connsiteY5" fmla="*/ 36830 h 130810"/>
                <a:gd name="connsiteX6" fmla="*/ 87630 w 87629"/>
                <a:gd name="connsiteY6" fmla="*/ 83820 h 130810"/>
                <a:gd name="connsiteX7" fmla="*/ 46990 w 87629"/>
                <a:gd name="connsiteY7" fmla="*/ 130810 h 130810"/>
                <a:gd name="connsiteX8" fmla="*/ 15240 w 87629"/>
                <a:gd name="connsiteY8" fmla="*/ 111760 h 130810"/>
                <a:gd name="connsiteX9" fmla="*/ 15240 w 87629"/>
                <a:gd name="connsiteY9" fmla="*/ 111760 h 130810"/>
                <a:gd name="connsiteX10" fmla="*/ 15240 w 87629"/>
                <a:gd name="connsiteY10" fmla="*/ 118110 h 130810"/>
                <a:gd name="connsiteX11" fmla="*/ 15240 w 87629"/>
                <a:gd name="connsiteY11" fmla="*/ 128270 h 130810"/>
                <a:gd name="connsiteX12" fmla="*/ 0 w 87629"/>
                <a:gd name="connsiteY12" fmla="*/ 128270 h 130810"/>
                <a:gd name="connsiteX13" fmla="*/ 0 w 87629"/>
                <a:gd name="connsiteY13" fmla="*/ 0 h 130810"/>
                <a:gd name="connsiteX14" fmla="*/ 16510 w 87629"/>
                <a:gd name="connsiteY14" fmla="*/ 83820 h 130810"/>
                <a:gd name="connsiteX15" fmla="*/ 44450 w 87629"/>
                <a:gd name="connsiteY15" fmla="*/ 115570 h 130810"/>
                <a:gd name="connsiteX16" fmla="*/ 72390 w 87629"/>
                <a:gd name="connsiteY16" fmla="*/ 83820 h 130810"/>
                <a:gd name="connsiteX17" fmla="*/ 44450 w 87629"/>
                <a:gd name="connsiteY17" fmla="*/ 52070 h 130810"/>
                <a:gd name="connsiteX18" fmla="*/ 1651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0" y="0"/>
                  </a:moveTo>
                  <a:lnTo>
                    <a:pt x="16510" y="0"/>
                  </a:lnTo>
                  <a:lnTo>
                    <a:pt x="16510" y="45720"/>
                  </a:lnTo>
                  <a:cubicBezTo>
                    <a:pt x="16510" y="50800"/>
                    <a:pt x="16510" y="53340"/>
                    <a:pt x="16510" y="53340"/>
                  </a:cubicBezTo>
                  <a:lnTo>
                    <a:pt x="16510" y="53340"/>
                  </a:lnTo>
                  <a:cubicBezTo>
                    <a:pt x="21590" y="44450"/>
                    <a:pt x="33020" y="36830"/>
                    <a:pt x="46990" y="36830"/>
                  </a:cubicBezTo>
                  <a:cubicBezTo>
                    <a:pt x="69850" y="36830"/>
                    <a:pt x="87630" y="55880"/>
                    <a:pt x="87630" y="83820"/>
                  </a:cubicBezTo>
                  <a:cubicBezTo>
                    <a:pt x="87630" y="111760"/>
                    <a:pt x="69850" y="130810"/>
                    <a:pt x="46990" y="130810"/>
                  </a:cubicBezTo>
                  <a:cubicBezTo>
                    <a:pt x="24130" y="130810"/>
                    <a:pt x="20320" y="121920"/>
                    <a:pt x="15240" y="111760"/>
                  </a:cubicBezTo>
                  <a:lnTo>
                    <a:pt x="15240" y="111760"/>
                  </a:lnTo>
                  <a:cubicBezTo>
                    <a:pt x="15240" y="111760"/>
                    <a:pt x="15240" y="114300"/>
                    <a:pt x="15240" y="118110"/>
                  </a:cubicBezTo>
                  <a:lnTo>
                    <a:pt x="1524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  <a:moveTo>
                    <a:pt x="16510" y="83820"/>
                  </a:moveTo>
                  <a:cubicBezTo>
                    <a:pt x="16510" y="106680"/>
                    <a:pt x="30480" y="115570"/>
                    <a:pt x="44450" y="115570"/>
                  </a:cubicBezTo>
                  <a:cubicBezTo>
                    <a:pt x="58420" y="115570"/>
                    <a:pt x="72390" y="101600"/>
                    <a:pt x="72390" y="83820"/>
                  </a:cubicBezTo>
                  <a:cubicBezTo>
                    <a:pt x="72390" y="66040"/>
                    <a:pt x="60960" y="52070"/>
                    <a:pt x="44450" y="52070"/>
                  </a:cubicBezTo>
                  <a:cubicBezTo>
                    <a:pt x="27940" y="52070"/>
                    <a:pt x="16510" y="6223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2" name="Freeform 1071">
              <a:extLst>
                <a:ext uri="{FF2B5EF4-FFF2-40B4-BE49-F238E27FC236}">
                  <a16:creationId xmlns:a16="http://schemas.microsoft.com/office/drawing/2014/main" id="{86011C8E-2E8F-400F-9063-418DA0EE2B6D}"/>
                </a:ext>
              </a:extLst>
            </p:cNvPr>
            <p:cNvSpPr/>
            <p:nvPr/>
          </p:nvSpPr>
          <p:spPr>
            <a:xfrm>
              <a:off x="8820150" y="2805429"/>
              <a:ext cx="34290" cy="130810"/>
            </a:xfrm>
            <a:custGeom>
              <a:avLst/>
              <a:gdLst>
                <a:gd name="connsiteX0" fmla="*/ 0 w 34290"/>
                <a:gd name="connsiteY0" fmla="*/ 0 h 130810"/>
                <a:gd name="connsiteX1" fmla="*/ 16510 w 34290"/>
                <a:gd name="connsiteY1" fmla="*/ 0 h 130810"/>
                <a:gd name="connsiteX2" fmla="*/ 16510 w 34290"/>
                <a:gd name="connsiteY2" fmla="*/ 101600 h 130810"/>
                <a:gd name="connsiteX3" fmla="*/ 26670 w 34290"/>
                <a:gd name="connsiteY3" fmla="*/ 115570 h 130810"/>
                <a:gd name="connsiteX4" fmla="*/ 34290 w 34290"/>
                <a:gd name="connsiteY4" fmla="*/ 115570 h 130810"/>
                <a:gd name="connsiteX5" fmla="*/ 34290 w 34290"/>
                <a:gd name="connsiteY5" fmla="*/ 129540 h 130810"/>
                <a:gd name="connsiteX6" fmla="*/ 22860 w 34290"/>
                <a:gd name="connsiteY6" fmla="*/ 130810 h 130810"/>
                <a:gd name="connsiteX7" fmla="*/ 0 w 34290"/>
                <a:gd name="connsiteY7" fmla="*/ 105410 h 130810"/>
                <a:gd name="connsiteX8" fmla="*/ 0 w 34290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3" name="Freeform 1072">
              <a:extLst>
                <a:ext uri="{FF2B5EF4-FFF2-40B4-BE49-F238E27FC236}">
                  <a16:creationId xmlns:a16="http://schemas.microsoft.com/office/drawing/2014/main" id="{C403D2F1-8A85-FB15-CC98-922F20E11372}"/>
                </a:ext>
              </a:extLst>
            </p:cNvPr>
            <p:cNvSpPr/>
            <p:nvPr/>
          </p:nvSpPr>
          <p:spPr>
            <a:xfrm>
              <a:off x="8873490" y="2809239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9050 w 20319"/>
                <a:gd name="connsiteY5" fmla="*/ 35560 h 124460"/>
                <a:gd name="connsiteX6" fmla="*/ 19050 w 20319"/>
                <a:gd name="connsiteY6" fmla="*/ 124460 h 124460"/>
                <a:gd name="connsiteX7" fmla="*/ 2540 w 20319"/>
                <a:gd name="connsiteY7" fmla="*/ 124460 h 124460"/>
                <a:gd name="connsiteX8" fmla="*/ 2540 w 20319"/>
                <a:gd name="connsiteY8" fmla="*/ 35560 h 124460"/>
                <a:gd name="connsiteX9" fmla="*/ 1905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4" name="Freeform 1073">
              <a:extLst>
                <a:ext uri="{FF2B5EF4-FFF2-40B4-BE49-F238E27FC236}">
                  <a16:creationId xmlns:a16="http://schemas.microsoft.com/office/drawing/2014/main" id="{9F714F1B-5EF3-4E9E-8BFF-9CB08B885082}"/>
                </a:ext>
              </a:extLst>
            </p:cNvPr>
            <p:cNvSpPr/>
            <p:nvPr/>
          </p:nvSpPr>
          <p:spPr>
            <a:xfrm>
              <a:off x="8916669" y="2842260"/>
              <a:ext cx="74930" cy="93979"/>
            </a:xfrm>
            <a:custGeom>
              <a:avLst/>
              <a:gdLst>
                <a:gd name="connsiteX0" fmla="*/ 48261 w 74930"/>
                <a:gd name="connsiteY0" fmla="*/ 78740 h 93979"/>
                <a:gd name="connsiteX1" fmla="*/ 74930 w 74930"/>
                <a:gd name="connsiteY1" fmla="*/ 71120 h 93979"/>
                <a:gd name="connsiteX2" fmla="*/ 74930 w 74930"/>
                <a:gd name="connsiteY2" fmla="*/ 86360 h 93979"/>
                <a:gd name="connsiteX3" fmla="*/ 46990 w 74930"/>
                <a:gd name="connsiteY3" fmla="*/ 93980 h 93979"/>
                <a:gd name="connsiteX4" fmla="*/ 0 w 74930"/>
                <a:gd name="connsiteY4" fmla="*/ 46990 h 93979"/>
                <a:gd name="connsiteX5" fmla="*/ 46990 w 74930"/>
                <a:gd name="connsiteY5" fmla="*/ 0 h 93979"/>
                <a:gd name="connsiteX6" fmla="*/ 74930 w 74930"/>
                <a:gd name="connsiteY6" fmla="*/ 6350 h 93979"/>
                <a:gd name="connsiteX7" fmla="*/ 74930 w 74930"/>
                <a:gd name="connsiteY7" fmla="*/ 21590 h 93979"/>
                <a:gd name="connsiteX8" fmla="*/ 48261 w 74930"/>
                <a:gd name="connsiteY8" fmla="*/ 13970 h 93979"/>
                <a:gd name="connsiteX9" fmla="*/ 17780 w 74930"/>
                <a:gd name="connsiteY9" fmla="*/ 45720 h 93979"/>
                <a:gd name="connsiteX10" fmla="*/ 48261 w 74930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30" h="93979">
                  <a:moveTo>
                    <a:pt x="48261" y="78740"/>
                  </a:moveTo>
                  <a:cubicBezTo>
                    <a:pt x="60961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1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1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1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5" name="Freeform 1074">
              <a:extLst>
                <a:ext uri="{FF2B5EF4-FFF2-40B4-BE49-F238E27FC236}">
                  <a16:creationId xmlns:a16="http://schemas.microsoft.com/office/drawing/2014/main" id="{FFF6A34A-01F6-1998-0168-B076E8A7C6C3}"/>
                </a:ext>
              </a:extLst>
            </p:cNvPr>
            <p:cNvSpPr/>
            <p:nvPr/>
          </p:nvSpPr>
          <p:spPr>
            <a:xfrm>
              <a:off x="5031740" y="3031489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6" name="Freeform 1075">
              <a:extLst>
                <a:ext uri="{FF2B5EF4-FFF2-40B4-BE49-F238E27FC236}">
                  <a16:creationId xmlns:a16="http://schemas.microsoft.com/office/drawing/2014/main" id="{69B10851-3654-3873-9EC0-5A2BFED8E5D4}"/>
                </a:ext>
              </a:extLst>
            </p:cNvPr>
            <p:cNvSpPr/>
            <p:nvPr/>
          </p:nvSpPr>
          <p:spPr>
            <a:xfrm>
              <a:off x="5110479" y="305562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7" name="Freeform 1076">
              <a:extLst>
                <a:ext uri="{FF2B5EF4-FFF2-40B4-BE49-F238E27FC236}">
                  <a16:creationId xmlns:a16="http://schemas.microsoft.com/office/drawing/2014/main" id="{64815799-478C-5DD0-AC81-E30F4D88F4CE}"/>
                </a:ext>
              </a:extLst>
            </p:cNvPr>
            <p:cNvSpPr/>
            <p:nvPr/>
          </p:nvSpPr>
          <p:spPr>
            <a:xfrm>
              <a:off x="5170170" y="3056889"/>
              <a:ext cx="73659" cy="93980"/>
            </a:xfrm>
            <a:custGeom>
              <a:avLst/>
              <a:gdLst>
                <a:gd name="connsiteX0" fmla="*/ 5080 w 73659"/>
                <a:gd name="connsiteY0" fmla="*/ 6350 h 93980"/>
                <a:gd name="connsiteX1" fmla="*/ 36830 w 73659"/>
                <a:gd name="connsiteY1" fmla="*/ 0 h 93980"/>
                <a:gd name="connsiteX2" fmla="*/ 73660 w 73659"/>
                <a:gd name="connsiteY2" fmla="*/ 34290 h 93980"/>
                <a:gd name="connsiteX3" fmla="*/ 73660 w 73659"/>
                <a:gd name="connsiteY3" fmla="*/ 91440 h 93980"/>
                <a:gd name="connsiteX4" fmla="*/ 58420 w 73659"/>
                <a:gd name="connsiteY4" fmla="*/ 91440 h 93980"/>
                <a:gd name="connsiteX5" fmla="*/ 58420 w 73659"/>
                <a:gd name="connsiteY5" fmla="*/ 81280 h 93980"/>
                <a:gd name="connsiteX6" fmla="*/ 58420 w 73659"/>
                <a:gd name="connsiteY6" fmla="*/ 73660 h 93980"/>
                <a:gd name="connsiteX7" fmla="*/ 58420 w 73659"/>
                <a:gd name="connsiteY7" fmla="*/ 73660 h 93980"/>
                <a:gd name="connsiteX8" fmla="*/ 27940 w 73659"/>
                <a:gd name="connsiteY8" fmla="*/ 93980 h 93980"/>
                <a:gd name="connsiteX9" fmla="*/ 0 w 73659"/>
                <a:gd name="connsiteY9" fmla="*/ 67310 h 93980"/>
                <a:gd name="connsiteX10" fmla="*/ 58420 w 73659"/>
                <a:gd name="connsiteY10" fmla="*/ 39370 h 93980"/>
                <a:gd name="connsiteX11" fmla="*/ 58420 w 73659"/>
                <a:gd name="connsiteY11" fmla="*/ 34290 h 93980"/>
                <a:gd name="connsiteX12" fmla="*/ 35560 w 73659"/>
                <a:gd name="connsiteY12" fmla="*/ 13970 h 93980"/>
                <a:gd name="connsiteX13" fmla="*/ 6350 w 73659"/>
                <a:gd name="connsiteY13" fmla="*/ 21590 h 93980"/>
                <a:gd name="connsiteX14" fmla="*/ 6350 w 73659"/>
                <a:gd name="connsiteY14" fmla="*/ 6350 h 93980"/>
                <a:gd name="connsiteX15" fmla="*/ 57150 w 73659"/>
                <a:gd name="connsiteY15" fmla="*/ 50800 h 93980"/>
                <a:gd name="connsiteX16" fmla="*/ 16510 w 73659"/>
                <a:gd name="connsiteY16" fmla="*/ 66040 h 93980"/>
                <a:gd name="connsiteX17" fmla="*/ 30480 w 73659"/>
                <a:gd name="connsiteY17" fmla="*/ 80010 h 93980"/>
                <a:gd name="connsiteX18" fmla="*/ 57150 w 73659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8" name="Freeform 1077">
              <a:extLst>
                <a:ext uri="{FF2B5EF4-FFF2-40B4-BE49-F238E27FC236}">
                  <a16:creationId xmlns:a16="http://schemas.microsoft.com/office/drawing/2014/main" id="{4C03EA04-CD48-5E99-75AC-77DBA45E86DF}"/>
                </a:ext>
              </a:extLst>
            </p:cNvPr>
            <p:cNvSpPr/>
            <p:nvPr/>
          </p:nvSpPr>
          <p:spPr>
            <a:xfrm>
              <a:off x="5274309" y="3055620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9" name="Freeform 1078">
              <a:extLst>
                <a:ext uri="{FF2B5EF4-FFF2-40B4-BE49-F238E27FC236}">
                  <a16:creationId xmlns:a16="http://schemas.microsoft.com/office/drawing/2014/main" id="{7BFB2332-5715-A91D-06F9-47D0B26164DD}"/>
                </a:ext>
              </a:extLst>
            </p:cNvPr>
            <p:cNvSpPr/>
            <p:nvPr/>
          </p:nvSpPr>
          <p:spPr>
            <a:xfrm>
              <a:off x="5377179" y="3055620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2700" y="0"/>
                    <a:pt x="31750" y="0"/>
                  </a:cubicBezTo>
                  <a:cubicBezTo>
                    <a:pt x="5080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0" name="Freeform 1079">
              <a:extLst>
                <a:ext uri="{FF2B5EF4-FFF2-40B4-BE49-F238E27FC236}">
                  <a16:creationId xmlns:a16="http://schemas.microsoft.com/office/drawing/2014/main" id="{372D4D8D-EB10-52E5-ED5C-3C48AA0BD854}"/>
                </a:ext>
              </a:extLst>
            </p:cNvPr>
            <p:cNvSpPr/>
            <p:nvPr/>
          </p:nvSpPr>
          <p:spPr>
            <a:xfrm>
              <a:off x="5462270" y="3055620"/>
              <a:ext cx="87629" cy="130809"/>
            </a:xfrm>
            <a:custGeom>
              <a:avLst/>
              <a:gdLst>
                <a:gd name="connsiteX0" fmla="*/ 0 w 87629"/>
                <a:gd name="connsiteY0" fmla="*/ 2540 h 130809"/>
                <a:gd name="connsiteX1" fmla="*/ 15240 w 87629"/>
                <a:gd name="connsiteY1" fmla="*/ 2540 h 130809"/>
                <a:gd name="connsiteX2" fmla="*/ 15240 w 87629"/>
                <a:gd name="connsiteY2" fmla="*/ 11430 h 130809"/>
                <a:gd name="connsiteX3" fmla="*/ 15240 w 87629"/>
                <a:gd name="connsiteY3" fmla="*/ 17780 h 130809"/>
                <a:gd name="connsiteX4" fmla="*/ 15240 w 87629"/>
                <a:gd name="connsiteY4" fmla="*/ 17780 h 130809"/>
                <a:gd name="connsiteX5" fmla="*/ 46990 w 87629"/>
                <a:gd name="connsiteY5" fmla="*/ 0 h 130809"/>
                <a:gd name="connsiteX6" fmla="*/ 87630 w 87629"/>
                <a:gd name="connsiteY6" fmla="*/ 46990 h 130809"/>
                <a:gd name="connsiteX7" fmla="*/ 46990 w 87629"/>
                <a:gd name="connsiteY7" fmla="*/ 93980 h 130809"/>
                <a:gd name="connsiteX8" fmla="*/ 16510 w 87629"/>
                <a:gd name="connsiteY8" fmla="*/ 76200 h 130809"/>
                <a:gd name="connsiteX9" fmla="*/ 16510 w 87629"/>
                <a:gd name="connsiteY9" fmla="*/ 76200 h 130809"/>
                <a:gd name="connsiteX10" fmla="*/ 16510 w 87629"/>
                <a:gd name="connsiteY10" fmla="*/ 83820 h 130809"/>
                <a:gd name="connsiteX11" fmla="*/ 16510 w 87629"/>
                <a:gd name="connsiteY11" fmla="*/ 130810 h 130809"/>
                <a:gd name="connsiteX12" fmla="*/ 0 w 87629"/>
                <a:gd name="connsiteY12" fmla="*/ 130810 h 130809"/>
                <a:gd name="connsiteX13" fmla="*/ 0 w 87629"/>
                <a:gd name="connsiteY13" fmla="*/ 2540 h 130809"/>
                <a:gd name="connsiteX14" fmla="*/ 72390 w 87629"/>
                <a:gd name="connsiteY14" fmla="*/ 46990 h 130809"/>
                <a:gd name="connsiteX15" fmla="*/ 44450 w 87629"/>
                <a:gd name="connsiteY15" fmla="*/ 15240 h 130809"/>
                <a:gd name="connsiteX16" fmla="*/ 16510 w 87629"/>
                <a:gd name="connsiteY16" fmla="*/ 46990 h 130809"/>
                <a:gd name="connsiteX17" fmla="*/ 44450 w 87629"/>
                <a:gd name="connsiteY17" fmla="*/ 78740 h 130809"/>
                <a:gd name="connsiteX18" fmla="*/ 72390 w 87629"/>
                <a:gd name="connsiteY18" fmla="*/ 4699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1" name="Freeform 1080">
              <a:extLst>
                <a:ext uri="{FF2B5EF4-FFF2-40B4-BE49-F238E27FC236}">
                  <a16:creationId xmlns:a16="http://schemas.microsoft.com/office/drawing/2014/main" id="{6931E3AD-423A-760D-411F-0E700EA8779E}"/>
                </a:ext>
              </a:extLst>
            </p:cNvPr>
            <p:cNvSpPr/>
            <p:nvPr/>
          </p:nvSpPr>
          <p:spPr>
            <a:xfrm>
              <a:off x="5570220" y="305562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40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2" name="Freeform 1081">
              <a:extLst>
                <a:ext uri="{FF2B5EF4-FFF2-40B4-BE49-F238E27FC236}">
                  <a16:creationId xmlns:a16="http://schemas.microsoft.com/office/drawing/2014/main" id="{08FD4C37-4CBE-C2F2-EC3C-481C80A41970}"/>
                </a:ext>
              </a:extLst>
            </p:cNvPr>
            <p:cNvSpPr/>
            <p:nvPr/>
          </p:nvSpPr>
          <p:spPr>
            <a:xfrm>
              <a:off x="5685790" y="305562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3" name="Freeform 1082">
              <a:extLst>
                <a:ext uri="{FF2B5EF4-FFF2-40B4-BE49-F238E27FC236}">
                  <a16:creationId xmlns:a16="http://schemas.microsoft.com/office/drawing/2014/main" id="{0599C520-A423-8BEE-9D1D-2C17593BC42B}"/>
                </a:ext>
              </a:extLst>
            </p:cNvPr>
            <p:cNvSpPr/>
            <p:nvPr/>
          </p:nvSpPr>
          <p:spPr>
            <a:xfrm>
              <a:off x="5745479" y="3031489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4" name="Freeform 1083">
              <a:extLst>
                <a:ext uri="{FF2B5EF4-FFF2-40B4-BE49-F238E27FC236}">
                  <a16:creationId xmlns:a16="http://schemas.microsoft.com/office/drawing/2014/main" id="{AF260430-A1D9-31CE-FE70-71B006064B1B}"/>
                </a:ext>
              </a:extLst>
            </p:cNvPr>
            <p:cNvSpPr/>
            <p:nvPr/>
          </p:nvSpPr>
          <p:spPr>
            <a:xfrm>
              <a:off x="5820409" y="3056889"/>
              <a:ext cx="73660" cy="93980"/>
            </a:xfrm>
            <a:custGeom>
              <a:avLst/>
              <a:gdLst>
                <a:gd name="connsiteX0" fmla="*/ 5080 w 73660"/>
                <a:gd name="connsiteY0" fmla="*/ 6350 h 93980"/>
                <a:gd name="connsiteX1" fmla="*/ 36830 w 73660"/>
                <a:gd name="connsiteY1" fmla="*/ 0 h 93980"/>
                <a:gd name="connsiteX2" fmla="*/ 73660 w 73660"/>
                <a:gd name="connsiteY2" fmla="*/ 34290 h 93980"/>
                <a:gd name="connsiteX3" fmla="*/ 73660 w 73660"/>
                <a:gd name="connsiteY3" fmla="*/ 91440 h 93980"/>
                <a:gd name="connsiteX4" fmla="*/ 58420 w 73660"/>
                <a:gd name="connsiteY4" fmla="*/ 91440 h 93980"/>
                <a:gd name="connsiteX5" fmla="*/ 58420 w 73660"/>
                <a:gd name="connsiteY5" fmla="*/ 81280 h 93980"/>
                <a:gd name="connsiteX6" fmla="*/ 58420 w 73660"/>
                <a:gd name="connsiteY6" fmla="*/ 73660 h 93980"/>
                <a:gd name="connsiteX7" fmla="*/ 58420 w 73660"/>
                <a:gd name="connsiteY7" fmla="*/ 73660 h 93980"/>
                <a:gd name="connsiteX8" fmla="*/ 27940 w 73660"/>
                <a:gd name="connsiteY8" fmla="*/ 93980 h 93980"/>
                <a:gd name="connsiteX9" fmla="*/ 0 w 73660"/>
                <a:gd name="connsiteY9" fmla="*/ 67310 h 93980"/>
                <a:gd name="connsiteX10" fmla="*/ 58420 w 73660"/>
                <a:gd name="connsiteY10" fmla="*/ 39370 h 93980"/>
                <a:gd name="connsiteX11" fmla="*/ 58420 w 73660"/>
                <a:gd name="connsiteY11" fmla="*/ 34290 h 93980"/>
                <a:gd name="connsiteX12" fmla="*/ 35560 w 73660"/>
                <a:gd name="connsiteY12" fmla="*/ 13970 h 93980"/>
                <a:gd name="connsiteX13" fmla="*/ 6350 w 73660"/>
                <a:gd name="connsiteY13" fmla="*/ 21590 h 93980"/>
                <a:gd name="connsiteX14" fmla="*/ 6350 w 73660"/>
                <a:gd name="connsiteY14" fmla="*/ 6350 h 93980"/>
                <a:gd name="connsiteX15" fmla="*/ 57150 w 73660"/>
                <a:gd name="connsiteY15" fmla="*/ 50800 h 93980"/>
                <a:gd name="connsiteX16" fmla="*/ 16510 w 73660"/>
                <a:gd name="connsiteY16" fmla="*/ 66040 h 93980"/>
                <a:gd name="connsiteX17" fmla="*/ 30480 w 73660"/>
                <a:gd name="connsiteY17" fmla="*/ 80010 h 93980"/>
                <a:gd name="connsiteX18" fmla="*/ 57150 w 73660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5" name="Freeform 1084">
              <a:extLst>
                <a:ext uri="{FF2B5EF4-FFF2-40B4-BE49-F238E27FC236}">
                  <a16:creationId xmlns:a16="http://schemas.microsoft.com/office/drawing/2014/main" id="{EFBD84D2-634E-A62C-526D-1E8BCA246CBA}"/>
                </a:ext>
              </a:extLst>
            </p:cNvPr>
            <p:cNvSpPr/>
            <p:nvPr/>
          </p:nvSpPr>
          <p:spPr>
            <a:xfrm>
              <a:off x="5911850" y="3031489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6" name="Freeform 1085">
              <a:extLst>
                <a:ext uri="{FF2B5EF4-FFF2-40B4-BE49-F238E27FC236}">
                  <a16:creationId xmlns:a16="http://schemas.microsoft.com/office/drawing/2014/main" id="{23F2CBF8-8195-BD58-369A-214A44E63BDC}"/>
                </a:ext>
              </a:extLst>
            </p:cNvPr>
            <p:cNvSpPr/>
            <p:nvPr/>
          </p:nvSpPr>
          <p:spPr>
            <a:xfrm>
              <a:off x="5989320" y="3022600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9050 w 20320"/>
                <a:gd name="connsiteY5" fmla="*/ 35560 h 124460"/>
                <a:gd name="connsiteX6" fmla="*/ 19050 w 20320"/>
                <a:gd name="connsiteY6" fmla="*/ 124460 h 124460"/>
                <a:gd name="connsiteX7" fmla="*/ 2540 w 20320"/>
                <a:gd name="connsiteY7" fmla="*/ 124460 h 124460"/>
                <a:gd name="connsiteX8" fmla="*/ 2540 w 20320"/>
                <a:gd name="connsiteY8" fmla="*/ 35560 h 124460"/>
                <a:gd name="connsiteX9" fmla="*/ 1905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7" name="Freeform 1086">
              <a:extLst>
                <a:ext uri="{FF2B5EF4-FFF2-40B4-BE49-F238E27FC236}">
                  <a16:creationId xmlns:a16="http://schemas.microsoft.com/office/drawing/2014/main" id="{1A748472-8DB0-B426-7CEC-959FB6A7C401}"/>
                </a:ext>
              </a:extLst>
            </p:cNvPr>
            <p:cNvSpPr/>
            <p:nvPr/>
          </p:nvSpPr>
          <p:spPr>
            <a:xfrm>
              <a:off x="6033770" y="305562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40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8" name="Freeform 1087">
              <a:extLst>
                <a:ext uri="{FF2B5EF4-FFF2-40B4-BE49-F238E27FC236}">
                  <a16:creationId xmlns:a16="http://schemas.microsoft.com/office/drawing/2014/main" id="{70A56490-7B41-04EB-4A0B-F0D81FD09D9A}"/>
                </a:ext>
              </a:extLst>
            </p:cNvPr>
            <p:cNvSpPr/>
            <p:nvPr/>
          </p:nvSpPr>
          <p:spPr>
            <a:xfrm>
              <a:off x="6150609" y="3055620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9" name="Freeform 1088">
              <a:extLst>
                <a:ext uri="{FF2B5EF4-FFF2-40B4-BE49-F238E27FC236}">
                  <a16:creationId xmlns:a16="http://schemas.microsoft.com/office/drawing/2014/main" id="{919018F6-74DB-F1E4-D260-2A34CD31B740}"/>
                </a:ext>
              </a:extLst>
            </p:cNvPr>
            <p:cNvSpPr/>
            <p:nvPr/>
          </p:nvSpPr>
          <p:spPr>
            <a:xfrm>
              <a:off x="6290309" y="3056889"/>
              <a:ext cx="73660" cy="93980"/>
            </a:xfrm>
            <a:custGeom>
              <a:avLst/>
              <a:gdLst>
                <a:gd name="connsiteX0" fmla="*/ 5080 w 73660"/>
                <a:gd name="connsiteY0" fmla="*/ 6350 h 93980"/>
                <a:gd name="connsiteX1" fmla="*/ 36830 w 73660"/>
                <a:gd name="connsiteY1" fmla="*/ 0 h 93980"/>
                <a:gd name="connsiteX2" fmla="*/ 73660 w 73660"/>
                <a:gd name="connsiteY2" fmla="*/ 34290 h 93980"/>
                <a:gd name="connsiteX3" fmla="*/ 73660 w 73660"/>
                <a:gd name="connsiteY3" fmla="*/ 91440 h 93980"/>
                <a:gd name="connsiteX4" fmla="*/ 58420 w 73660"/>
                <a:gd name="connsiteY4" fmla="*/ 91440 h 93980"/>
                <a:gd name="connsiteX5" fmla="*/ 58420 w 73660"/>
                <a:gd name="connsiteY5" fmla="*/ 81280 h 93980"/>
                <a:gd name="connsiteX6" fmla="*/ 58420 w 73660"/>
                <a:gd name="connsiteY6" fmla="*/ 73660 h 93980"/>
                <a:gd name="connsiteX7" fmla="*/ 58420 w 73660"/>
                <a:gd name="connsiteY7" fmla="*/ 73660 h 93980"/>
                <a:gd name="connsiteX8" fmla="*/ 27940 w 73660"/>
                <a:gd name="connsiteY8" fmla="*/ 93980 h 93980"/>
                <a:gd name="connsiteX9" fmla="*/ 0 w 73660"/>
                <a:gd name="connsiteY9" fmla="*/ 67310 h 93980"/>
                <a:gd name="connsiteX10" fmla="*/ 58420 w 73660"/>
                <a:gd name="connsiteY10" fmla="*/ 39370 h 93980"/>
                <a:gd name="connsiteX11" fmla="*/ 58420 w 73660"/>
                <a:gd name="connsiteY11" fmla="*/ 34290 h 93980"/>
                <a:gd name="connsiteX12" fmla="*/ 35560 w 73660"/>
                <a:gd name="connsiteY12" fmla="*/ 13970 h 93980"/>
                <a:gd name="connsiteX13" fmla="*/ 6350 w 73660"/>
                <a:gd name="connsiteY13" fmla="*/ 21590 h 93980"/>
                <a:gd name="connsiteX14" fmla="*/ 6350 w 73660"/>
                <a:gd name="connsiteY14" fmla="*/ 6350 h 93980"/>
                <a:gd name="connsiteX15" fmla="*/ 57150 w 73660"/>
                <a:gd name="connsiteY15" fmla="*/ 50800 h 93980"/>
                <a:gd name="connsiteX16" fmla="*/ 16510 w 73660"/>
                <a:gd name="connsiteY16" fmla="*/ 66040 h 93980"/>
                <a:gd name="connsiteX17" fmla="*/ 30480 w 73660"/>
                <a:gd name="connsiteY17" fmla="*/ 80010 h 93980"/>
                <a:gd name="connsiteX18" fmla="*/ 57150 w 73660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0" name="Freeform 1089">
              <a:extLst>
                <a:ext uri="{FF2B5EF4-FFF2-40B4-BE49-F238E27FC236}">
                  <a16:creationId xmlns:a16="http://schemas.microsoft.com/office/drawing/2014/main" id="{F7FA6EF8-1ABB-725E-E639-4EF5DF25D1AB}"/>
                </a:ext>
              </a:extLst>
            </p:cNvPr>
            <p:cNvSpPr/>
            <p:nvPr/>
          </p:nvSpPr>
          <p:spPr>
            <a:xfrm>
              <a:off x="6394450" y="305562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1" name="Freeform 1090">
              <a:extLst>
                <a:ext uri="{FF2B5EF4-FFF2-40B4-BE49-F238E27FC236}">
                  <a16:creationId xmlns:a16="http://schemas.microsoft.com/office/drawing/2014/main" id="{0BE07EC6-B46D-8C82-5EBC-51C1513E31A2}"/>
                </a:ext>
              </a:extLst>
            </p:cNvPr>
            <p:cNvSpPr/>
            <p:nvPr/>
          </p:nvSpPr>
          <p:spPr>
            <a:xfrm>
              <a:off x="6497320" y="3018789"/>
              <a:ext cx="87629" cy="130810"/>
            </a:xfrm>
            <a:custGeom>
              <a:avLst/>
              <a:gdLst>
                <a:gd name="connsiteX0" fmla="*/ 87630 w 87629"/>
                <a:gd name="connsiteY0" fmla="*/ 128270 h 130810"/>
                <a:gd name="connsiteX1" fmla="*/ 72390 w 87629"/>
                <a:gd name="connsiteY1" fmla="*/ 128270 h 130810"/>
                <a:gd name="connsiteX2" fmla="*/ 72390 w 87629"/>
                <a:gd name="connsiteY2" fmla="*/ 118110 h 130810"/>
                <a:gd name="connsiteX3" fmla="*/ 72390 w 87629"/>
                <a:gd name="connsiteY3" fmla="*/ 111760 h 130810"/>
                <a:gd name="connsiteX4" fmla="*/ 72390 w 87629"/>
                <a:gd name="connsiteY4" fmla="*/ 111760 h 130810"/>
                <a:gd name="connsiteX5" fmla="*/ 40640 w 87629"/>
                <a:gd name="connsiteY5" fmla="*/ 130810 h 130810"/>
                <a:gd name="connsiteX6" fmla="*/ 0 w 87629"/>
                <a:gd name="connsiteY6" fmla="*/ 83820 h 130810"/>
                <a:gd name="connsiteX7" fmla="*/ 40640 w 87629"/>
                <a:gd name="connsiteY7" fmla="*/ 36830 h 130810"/>
                <a:gd name="connsiteX8" fmla="*/ 71120 w 87629"/>
                <a:gd name="connsiteY8" fmla="*/ 53340 h 130810"/>
                <a:gd name="connsiteX9" fmla="*/ 71120 w 87629"/>
                <a:gd name="connsiteY9" fmla="*/ 53340 h 130810"/>
                <a:gd name="connsiteX10" fmla="*/ 71120 w 87629"/>
                <a:gd name="connsiteY10" fmla="*/ 45720 h 130810"/>
                <a:gd name="connsiteX11" fmla="*/ 71120 w 87629"/>
                <a:gd name="connsiteY11" fmla="*/ 0 h 130810"/>
                <a:gd name="connsiteX12" fmla="*/ 87630 w 87629"/>
                <a:gd name="connsiteY12" fmla="*/ 0 h 130810"/>
                <a:gd name="connsiteX13" fmla="*/ 87630 w 87629"/>
                <a:gd name="connsiteY13" fmla="*/ 128270 h 130810"/>
                <a:gd name="connsiteX14" fmla="*/ 15240 w 87629"/>
                <a:gd name="connsiteY14" fmla="*/ 83820 h 130810"/>
                <a:gd name="connsiteX15" fmla="*/ 43180 w 87629"/>
                <a:gd name="connsiteY15" fmla="*/ 115570 h 130810"/>
                <a:gd name="connsiteX16" fmla="*/ 71120 w 87629"/>
                <a:gd name="connsiteY16" fmla="*/ 83820 h 130810"/>
                <a:gd name="connsiteX17" fmla="*/ 43180 w 87629"/>
                <a:gd name="connsiteY17" fmla="*/ 52070 h 130810"/>
                <a:gd name="connsiteX18" fmla="*/ 1524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2" name="Freeform 1091">
              <a:extLst>
                <a:ext uri="{FF2B5EF4-FFF2-40B4-BE49-F238E27FC236}">
                  <a16:creationId xmlns:a16="http://schemas.microsoft.com/office/drawing/2014/main" id="{9472C4B9-3553-7B2B-6973-77B8BFA532AC}"/>
                </a:ext>
              </a:extLst>
            </p:cNvPr>
            <p:cNvSpPr/>
            <p:nvPr/>
          </p:nvSpPr>
          <p:spPr>
            <a:xfrm>
              <a:off x="6648450" y="3055620"/>
              <a:ext cx="62230" cy="92709"/>
            </a:xfrm>
            <a:custGeom>
              <a:avLst/>
              <a:gdLst>
                <a:gd name="connsiteX0" fmla="*/ 26670 w 62230"/>
                <a:gd name="connsiteY0" fmla="*/ 53340 h 92709"/>
                <a:gd name="connsiteX1" fmla="*/ 0 w 62230"/>
                <a:gd name="connsiteY1" fmla="*/ 25400 h 92709"/>
                <a:gd name="connsiteX2" fmla="*/ 31750 w 62230"/>
                <a:gd name="connsiteY2" fmla="*/ 0 h 92709"/>
                <a:gd name="connsiteX3" fmla="*/ 57150 w 62230"/>
                <a:gd name="connsiteY3" fmla="*/ 5080 h 92709"/>
                <a:gd name="connsiteX4" fmla="*/ 57150 w 62230"/>
                <a:gd name="connsiteY4" fmla="*/ 20320 h 92709"/>
                <a:gd name="connsiteX5" fmla="*/ 34290 w 62230"/>
                <a:gd name="connsiteY5" fmla="*/ 13970 h 92709"/>
                <a:gd name="connsiteX6" fmla="*/ 16510 w 62230"/>
                <a:gd name="connsiteY6" fmla="*/ 25400 h 92709"/>
                <a:gd name="connsiteX7" fmla="*/ 34290 w 62230"/>
                <a:gd name="connsiteY7" fmla="*/ 39370 h 92709"/>
                <a:gd name="connsiteX8" fmla="*/ 62230 w 62230"/>
                <a:gd name="connsiteY8" fmla="*/ 67310 h 92709"/>
                <a:gd name="connsiteX9" fmla="*/ 30480 w 62230"/>
                <a:gd name="connsiteY9" fmla="*/ 92710 h 92709"/>
                <a:gd name="connsiteX10" fmla="*/ 1270 w 62230"/>
                <a:gd name="connsiteY10" fmla="*/ 86360 h 92709"/>
                <a:gd name="connsiteX11" fmla="*/ 1270 w 62230"/>
                <a:gd name="connsiteY11" fmla="*/ 71120 h 92709"/>
                <a:gd name="connsiteX12" fmla="*/ 29210 w 62230"/>
                <a:gd name="connsiteY12" fmla="*/ 78740 h 92709"/>
                <a:gd name="connsiteX13" fmla="*/ 46990 w 62230"/>
                <a:gd name="connsiteY13" fmla="*/ 67310 h 92709"/>
                <a:gd name="connsiteX14" fmla="*/ 26670 w 62230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2700" y="0"/>
                    <a:pt x="31750" y="0"/>
                  </a:cubicBezTo>
                  <a:cubicBezTo>
                    <a:pt x="5080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" name="Freeform 1092">
              <a:extLst>
                <a:ext uri="{FF2B5EF4-FFF2-40B4-BE49-F238E27FC236}">
                  <a16:creationId xmlns:a16="http://schemas.microsoft.com/office/drawing/2014/main" id="{7F5A0D03-2A43-9DA5-7047-B2BF39610C80}"/>
                </a:ext>
              </a:extLst>
            </p:cNvPr>
            <p:cNvSpPr/>
            <p:nvPr/>
          </p:nvSpPr>
          <p:spPr>
            <a:xfrm>
              <a:off x="6732269" y="3058160"/>
              <a:ext cx="78740" cy="91439"/>
            </a:xfrm>
            <a:custGeom>
              <a:avLst/>
              <a:gdLst>
                <a:gd name="connsiteX0" fmla="*/ 63500 w 78740"/>
                <a:gd name="connsiteY0" fmla="*/ 88900 h 91439"/>
                <a:gd name="connsiteX1" fmla="*/ 63500 w 78740"/>
                <a:gd name="connsiteY1" fmla="*/ 76200 h 91439"/>
                <a:gd name="connsiteX2" fmla="*/ 63500 w 78740"/>
                <a:gd name="connsiteY2" fmla="*/ 69850 h 91439"/>
                <a:gd name="connsiteX3" fmla="*/ 63500 w 78740"/>
                <a:gd name="connsiteY3" fmla="*/ 69850 h 91439"/>
                <a:gd name="connsiteX4" fmla="*/ 30480 w 78740"/>
                <a:gd name="connsiteY4" fmla="*/ 91440 h 91439"/>
                <a:gd name="connsiteX5" fmla="*/ 0 w 78740"/>
                <a:gd name="connsiteY5" fmla="*/ 55880 h 91439"/>
                <a:gd name="connsiteX6" fmla="*/ 0 w 78740"/>
                <a:gd name="connsiteY6" fmla="*/ 0 h 91439"/>
                <a:gd name="connsiteX7" fmla="*/ 16511 w 78740"/>
                <a:gd name="connsiteY7" fmla="*/ 0 h 91439"/>
                <a:gd name="connsiteX8" fmla="*/ 16511 w 78740"/>
                <a:gd name="connsiteY8" fmla="*/ 52070 h 91439"/>
                <a:gd name="connsiteX9" fmla="*/ 33020 w 78740"/>
                <a:gd name="connsiteY9" fmla="*/ 74930 h 91439"/>
                <a:gd name="connsiteX10" fmla="*/ 62230 w 78740"/>
                <a:gd name="connsiteY10" fmla="*/ 43180 h 91439"/>
                <a:gd name="connsiteX11" fmla="*/ 62230 w 78740"/>
                <a:gd name="connsiteY11" fmla="*/ 0 h 91439"/>
                <a:gd name="connsiteX12" fmla="*/ 78740 w 78740"/>
                <a:gd name="connsiteY12" fmla="*/ 0 h 91439"/>
                <a:gd name="connsiteX13" fmla="*/ 78740 w 78740"/>
                <a:gd name="connsiteY13" fmla="*/ 88900 h 91439"/>
                <a:gd name="connsiteX14" fmla="*/ 63500 w 78740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1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1" y="0"/>
                  </a:lnTo>
                  <a:lnTo>
                    <a:pt x="16511" y="52070"/>
                  </a:lnTo>
                  <a:cubicBezTo>
                    <a:pt x="16511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" name="Freeform 1093">
              <a:extLst>
                <a:ext uri="{FF2B5EF4-FFF2-40B4-BE49-F238E27FC236}">
                  <a16:creationId xmlns:a16="http://schemas.microsoft.com/office/drawing/2014/main" id="{CEB31D55-DCDE-BE7E-1039-3A74980C5469}"/>
                </a:ext>
              </a:extLst>
            </p:cNvPr>
            <p:cNvSpPr/>
            <p:nvPr/>
          </p:nvSpPr>
          <p:spPr>
            <a:xfrm>
              <a:off x="6844030" y="3055620"/>
              <a:ext cx="87629" cy="130809"/>
            </a:xfrm>
            <a:custGeom>
              <a:avLst/>
              <a:gdLst>
                <a:gd name="connsiteX0" fmla="*/ 0 w 87629"/>
                <a:gd name="connsiteY0" fmla="*/ 2540 h 130809"/>
                <a:gd name="connsiteX1" fmla="*/ 15239 w 87629"/>
                <a:gd name="connsiteY1" fmla="*/ 2540 h 130809"/>
                <a:gd name="connsiteX2" fmla="*/ 15239 w 87629"/>
                <a:gd name="connsiteY2" fmla="*/ 11430 h 130809"/>
                <a:gd name="connsiteX3" fmla="*/ 15239 w 87629"/>
                <a:gd name="connsiteY3" fmla="*/ 17780 h 130809"/>
                <a:gd name="connsiteX4" fmla="*/ 15239 w 87629"/>
                <a:gd name="connsiteY4" fmla="*/ 17780 h 130809"/>
                <a:gd name="connsiteX5" fmla="*/ 46989 w 87629"/>
                <a:gd name="connsiteY5" fmla="*/ 0 h 130809"/>
                <a:gd name="connsiteX6" fmla="*/ 87630 w 87629"/>
                <a:gd name="connsiteY6" fmla="*/ 46990 h 130809"/>
                <a:gd name="connsiteX7" fmla="*/ 46989 w 87629"/>
                <a:gd name="connsiteY7" fmla="*/ 93980 h 130809"/>
                <a:gd name="connsiteX8" fmla="*/ 16510 w 87629"/>
                <a:gd name="connsiteY8" fmla="*/ 76200 h 130809"/>
                <a:gd name="connsiteX9" fmla="*/ 16510 w 87629"/>
                <a:gd name="connsiteY9" fmla="*/ 76200 h 130809"/>
                <a:gd name="connsiteX10" fmla="*/ 16510 w 87629"/>
                <a:gd name="connsiteY10" fmla="*/ 83820 h 130809"/>
                <a:gd name="connsiteX11" fmla="*/ 16510 w 87629"/>
                <a:gd name="connsiteY11" fmla="*/ 130810 h 130809"/>
                <a:gd name="connsiteX12" fmla="*/ 0 w 87629"/>
                <a:gd name="connsiteY12" fmla="*/ 130810 h 130809"/>
                <a:gd name="connsiteX13" fmla="*/ 0 w 87629"/>
                <a:gd name="connsiteY13" fmla="*/ 2540 h 130809"/>
                <a:gd name="connsiteX14" fmla="*/ 72389 w 87629"/>
                <a:gd name="connsiteY14" fmla="*/ 46990 h 130809"/>
                <a:gd name="connsiteX15" fmla="*/ 44450 w 87629"/>
                <a:gd name="connsiteY15" fmla="*/ 15240 h 130809"/>
                <a:gd name="connsiteX16" fmla="*/ 16510 w 87629"/>
                <a:gd name="connsiteY16" fmla="*/ 46990 h 130809"/>
                <a:gd name="connsiteX17" fmla="*/ 44450 w 87629"/>
                <a:gd name="connsiteY17" fmla="*/ 78740 h 130809"/>
                <a:gd name="connsiteX18" fmla="*/ 72389 w 87629"/>
                <a:gd name="connsiteY18" fmla="*/ 4699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0" y="2540"/>
                  </a:moveTo>
                  <a:lnTo>
                    <a:pt x="15239" y="2540"/>
                  </a:lnTo>
                  <a:lnTo>
                    <a:pt x="15239" y="11430"/>
                  </a:lnTo>
                  <a:cubicBezTo>
                    <a:pt x="15239" y="15240"/>
                    <a:pt x="15239" y="17780"/>
                    <a:pt x="15239" y="17780"/>
                  </a:cubicBezTo>
                  <a:lnTo>
                    <a:pt x="15239" y="17780"/>
                  </a:lnTo>
                  <a:cubicBezTo>
                    <a:pt x="20320" y="8890"/>
                    <a:pt x="31750" y="0"/>
                    <a:pt x="46989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89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89" y="46990"/>
                  </a:moveTo>
                  <a:cubicBezTo>
                    <a:pt x="72389" y="27940"/>
                    <a:pt x="60960" y="15240"/>
                    <a:pt x="44450" y="15240"/>
                  </a:cubicBezTo>
                  <a:cubicBezTo>
                    <a:pt x="27939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89" y="64770"/>
                    <a:pt x="72389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" name="Freeform 1094">
              <a:extLst>
                <a:ext uri="{FF2B5EF4-FFF2-40B4-BE49-F238E27FC236}">
                  <a16:creationId xmlns:a16="http://schemas.microsoft.com/office/drawing/2014/main" id="{FD329EEF-81D5-DC34-BB06-C7109DDE5BEA}"/>
                </a:ext>
              </a:extLst>
            </p:cNvPr>
            <p:cNvSpPr/>
            <p:nvPr/>
          </p:nvSpPr>
          <p:spPr>
            <a:xfrm>
              <a:off x="6958330" y="3055620"/>
              <a:ext cx="87629" cy="130809"/>
            </a:xfrm>
            <a:custGeom>
              <a:avLst/>
              <a:gdLst>
                <a:gd name="connsiteX0" fmla="*/ 0 w 87629"/>
                <a:gd name="connsiteY0" fmla="*/ 2540 h 130809"/>
                <a:gd name="connsiteX1" fmla="*/ 15239 w 87629"/>
                <a:gd name="connsiteY1" fmla="*/ 2540 h 130809"/>
                <a:gd name="connsiteX2" fmla="*/ 15239 w 87629"/>
                <a:gd name="connsiteY2" fmla="*/ 11430 h 130809"/>
                <a:gd name="connsiteX3" fmla="*/ 15239 w 87629"/>
                <a:gd name="connsiteY3" fmla="*/ 17780 h 130809"/>
                <a:gd name="connsiteX4" fmla="*/ 15239 w 87629"/>
                <a:gd name="connsiteY4" fmla="*/ 17780 h 130809"/>
                <a:gd name="connsiteX5" fmla="*/ 46989 w 87629"/>
                <a:gd name="connsiteY5" fmla="*/ 0 h 130809"/>
                <a:gd name="connsiteX6" fmla="*/ 87630 w 87629"/>
                <a:gd name="connsiteY6" fmla="*/ 46990 h 130809"/>
                <a:gd name="connsiteX7" fmla="*/ 46989 w 87629"/>
                <a:gd name="connsiteY7" fmla="*/ 93980 h 130809"/>
                <a:gd name="connsiteX8" fmla="*/ 16510 w 87629"/>
                <a:gd name="connsiteY8" fmla="*/ 76200 h 130809"/>
                <a:gd name="connsiteX9" fmla="*/ 16510 w 87629"/>
                <a:gd name="connsiteY9" fmla="*/ 76200 h 130809"/>
                <a:gd name="connsiteX10" fmla="*/ 16510 w 87629"/>
                <a:gd name="connsiteY10" fmla="*/ 83820 h 130809"/>
                <a:gd name="connsiteX11" fmla="*/ 16510 w 87629"/>
                <a:gd name="connsiteY11" fmla="*/ 130810 h 130809"/>
                <a:gd name="connsiteX12" fmla="*/ 0 w 87629"/>
                <a:gd name="connsiteY12" fmla="*/ 130810 h 130809"/>
                <a:gd name="connsiteX13" fmla="*/ 0 w 87629"/>
                <a:gd name="connsiteY13" fmla="*/ 2540 h 130809"/>
                <a:gd name="connsiteX14" fmla="*/ 71120 w 87629"/>
                <a:gd name="connsiteY14" fmla="*/ 46990 h 130809"/>
                <a:gd name="connsiteX15" fmla="*/ 43180 w 87629"/>
                <a:gd name="connsiteY15" fmla="*/ 15240 h 130809"/>
                <a:gd name="connsiteX16" fmla="*/ 15239 w 87629"/>
                <a:gd name="connsiteY16" fmla="*/ 46990 h 130809"/>
                <a:gd name="connsiteX17" fmla="*/ 43180 w 87629"/>
                <a:gd name="connsiteY17" fmla="*/ 78740 h 130809"/>
                <a:gd name="connsiteX18" fmla="*/ 71120 w 87629"/>
                <a:gd name="connsiteY18" fmla="*/ 4699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0" y="2540"/>
                  </a:moveTo>
                  <a:lnTo>
                    <a:pt x="15239" y="2540"/>
                  </a:lnTo>
                  <a:lnTo>
                    <a:pt x="15239" y="11430"/>
                  </a:lnTo>
                  <a:cubicBezTo>
                    <a:pt x="15239" y="15240"/>
                    <a:pt x="15239" y="17780"/>
                    <a:pt x="15239" y="17780"/>
                  </a:cubicBezTo>
                  <a:lnTo>
                    <a:pt x="15239" y="17780"/>
                  </a:lnTo>
                  <a:cubicBezTo>
                    <a:pt x="20320" y="8890"/>
                    <a:pt x="31750" y="0"/>
                    <a:pt x="46989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89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1120" y="46990"/>
                  </a:moveTo>
                  <a:cubicBezTo>
                    <a:pt x="71120" y="27940"/>
                    <a:pt x="59689" y="15240"/>
                    <a:pt x="43180" y="15240"/>
                  </a:cubicBezTo>
                  <a:cubicBezTo>
                    <a:pt x="26670" y="15240"/>
                    <a:pt x="15239" y="25400"/>
                    <a:pt x="15239" y="46990"/>
                  </a:cubicBezTo>
                  <a:cubicBezTo>
                    <a:pt x="15239" y="68580"/>
                    <a:pt x="29210" y="78740"/>
                    <a:pt x="43180" y="78740"/>
                  </a:cubicBezTo>
                  <a:cubicBezTo>
                    <a:pt x="57150" y="78740"/>
                    <a:pt x="71120" y="64770"/>
                    <a:pt x="7112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" name="Freeform 1095">
              <a:extLst>
                <a:ext uri="{FF2B5EF4-FFF2-40B4-BE49-F238E27FC236}">
                  <a16:creationId xmlns:a16="http://schemas.microsoft.com/office/drawing/2014/main" id="{0C6DA655-8C37-EDF6-F8A1-C7B4918A43B1}"/>
                </a:ext>
              </a:extLst>
            </p:cNvPr>
            <p:cNvSpPr/>
            <p:nvPr/>
          </p:nvSpPr>
          <p:spPr>
            <a:xfrm>
              <a:off x="7065009" y="305562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" name="Freeform 1096">
              <a:extLst>
                <a:ext uri="{FF2B5EF4-FFF2-40B4-BE49-F238E27FC236}">
                  <a16:creationId xmlns:a16="http://schemas.microsoft.com/office/drawing/2014/main" id="{10062D19-CCD4-436A-B607-0F7B0FA4147A}"/>
                </a:ext>
              </a:extLst>
            </p:cNvPr>
            <p:cNvSpPr/>
            <p:nvPr/>
          </p:nvSpPr>
          <p:spPr>
            <a:xfrm>
              <a:off x="7180580" y="305562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39 w 51047"/>
                <a:gd name="connsiteY1" fmla="*/ 2540 h 92709"/>
                <a:gd name="connsiteX2" fmla="*/ 15239 w 51047"/>
                <a:gd name="connsiteY2" fmla="*/ 15240 h 92709"/>
                <a:gd name="connsiteX3" fmla="*/ 15239 w 51047"/>
                <a:gd name="connsiteY3" fmla="*/ 21590 h 92709"/>
                <a:gd name="connsiteX4" fmla="*/ 15239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39" y="2540"/>
                  </a:lnTo>
                  <a:lnTo>
                    <a:pt x="15239" y="15240"/>
                  </a:lnTo>
                  <a:cubicBezTo>
                    <a:pt x="15239" y="19050"/>
                    <a:pt x="15239" y="21590"/>
                    <a:pt x="15239" y="21590"/>
                  </a:cubicBezTo>
                  <a:lnTo>
                    <a:pt x="15239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" name="Freeform 1097">
              <a:extLst>
                <a:ext uri="{FF2B5EF4-FFF2-40B4-BE49-F238E27FC236}">
                  <a16:creationId xmlns:a16="http://schemas.microsoft.com/office/drawing/2014/main" id="{DE9F2BA2-5C4F-D443-A2E7-1EA6543CB946}"/>
                </a:ext>
              </a:extLst>
            </p:cNvPr>
            <p:cNvSpPr/>
            <p:nvPr/>
          </p:nvSpPr>
          <p:spPr>
            <a:xfrm>
              <a:off x="7240269" y="3031489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1 w 60960"/>
                <a:gd name="connsiteY9" fmla="*/ 99060 h 116839"/>
                <a:gd name="connsiteX10" fmla="*/ 60961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1" y="99060"/>
                  </a:cubicBezTo>
                  <a:lnTo>
                    <a:pt x="60961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" name="Freeform 1098">
              <a:extLst>
                <a:ext uri="{FF2B5EF4-FFF2-40B4-BE49-F238E27FC236}">
                  <a16:creationId xmlns:a16="http://schemas.microsoft.com/office/drawing/2014/main" id="{CEB08A08-03EA-8015-B0D0-B6D89E4B20BB}"/>
                </a:ext>
              </a:extLst>
            </p:cNvPr>
            <p:cNvSpPr/>
            <p:nvPr/>
          </p:nvSpPr>
          <p:spPr>
            <a:xfrm>
              <a:off x="7313930" y="3055620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89 w 62229"/>
                <a:gd name="connsiteY5" fmla="*/ 13970 h 92709"/>
                <a:gd name="connsiteX6" fmla="*/ 16510 w 62229"/>
                <a:gd name="connsiteY6" fmla="*/ 25400 h 92709"/>
                <a:gd name="connsiteX7" fmla="*/ 34289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89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2700" y="0"/>
                    <a:pt x="31750" y="0"/>
                  </a:cubicBezTo>
                  <a:cubicBezTo>
                    <a:pt x="5080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89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89" y="39370"/>
                  </a:cubicBezTo>
                  <a:cubicBezTo>
                    <a:pt x="53339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89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89" y="78740"/>
                    <a:pt x="29210" y="78740"/>
                  </a:cubicBezTo>
                  <a:cubicBezTo>
                    <a:pt x="36830" y="78740"/>
                    <a:pt x="46989" y="74930"/>
                    <a:pt x="46989" y="67310"/>
                  </a:cubicBezTo>
                  <a:cubicBezTo>
                    <a:pt x="46989" y="59690"/>
                    <a:pt x="40639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" name="Freeform 1099">
              <a:extLst>
                <a:ext uri="{FF2B5EF4-FFF2-40B4-BE49-F238E27FC236}">
                  <a16:creationId xmlns:a16="http://schemas.microsoft.com/office/drawing/2014/main" id="{247C186A-F69A-F517-708B-433DD2A5DCC8}"/>
                </a:ext>
              </a:extLst>
            </p:cNvPr>
            <p:cNvSpPr/>
            <p:nvPr/>
          </p:nvSpPr>
          <p:spPr>
            <a:xfrm>
              <a:off x="7435850" y="3022600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9050 w 20319"/>
                <a:gd name="connsiteY5" fmla="*/ 35560 h 124460"/>
                <a:gd name="connsiteX6" fmla="*/ 19050 w 20319"/>
                <a:gd name="connsiteY6" fmla="*/ 124460 h 124460"/>
                <a:gd name="connsiteX7" fmla="*/ 2540 w 20319"/>
                <a:gd name="connsiteY7" fmla="*/ 124460 h 124460"/>
                <a:gd name="connsiteX8" fmla="*/ 2540 w 20319"/>
                <a:gd name="connsiteY8" fmla="*/ 35560 h 124460"/>
                <a:gd name="connsiteX9" fmla="*/ 1905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" name="Freeform 1100">
              <a:extLst>
                <a:ext uri="{FF2B5EF4-FFF2-40B4-BE49-F238E27FC236}">
                  <a16:creationId xmlns:a16="http://schemas.microsoft.com/office/drawing/2014/main" id="{67503537-913F-DE40-4B0B-C0ECC26F0071}"/>
                </a:ext>
              </a:extLst>
            </p:cNvPr>
            <p:cNvSpPr/>
            <p:nvPr/>
          </p:nvSpPr>
          <p:spPr>
            <a:xfrm>
              <a:off x="7487919" y="3055620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1 w 80010"/>
                <a:gd name="connsiteY5" fmla="*/ 35560 h 91439"/>
                <a:gd name="connsiteX6" fmla="*/ 80011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1 w 80010"/>
                <a:gd name="connsiteY10" fmla="*/ 48260 h 91439"/>
                <a:gd name="connsiteX11" fmla="*/ 16511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1" y="12700"/>
                    <a:pt x="80011" y="35560"/>
                  </a:cubicBezTo>
                  <a:lnTo>
                    <a:pt x="80011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1" y="16510"/>
                    <a:pt x="46990" y="16510"/>
                  </a:cubicBezTo>
                  <a:cubicBezTo>
                    <a:pt x="33020" y="16510"/>
                    <a:pt x="16511" y="30480"/>
                    <a:pt x="16511" y="48260"/>
                  </a:cubicBezTo>
                  <a:lnTo>
                    <a:pt x="16511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" name="Freeform 1101">
              <a:extLst>
                <a:ext uri="{FF2B5EF4-FFF2-40B4-BE49-F238E27FC236}">
                  <a16:creationId xmlns:a16="http://schemas.microsoft.com/office/drawing/2014/main" id="{8295574A-FFF2-ABE2-3843-143470CABCC5}"/>
                </a:ext>
              </a:extLst>
            </p:cNvPr>
            <p:cNvSpPr/>
            <p:nvPr/>
          </p:nvSpPr>
          <p:spPr>
            <a:xfrm>
              <a:off x="7590790" y="3018789"/>
              <a:ext cx="87629" cy="130810"/>
            </a:xfrm>
            <a:custGeom>
              <a:avLst/>
              <a:gdLst>
                <a:gd name="connsiteX0" fmla="*/ 87630 w 87629"/>
                <a:gd name="connsiteY0" fmla="*/ 128270 h 130810"/>
                <a:gd name="connsiteX1" fmla="*/ 72390 w 87629"/>
                <a:gd name="connsiteY1" fmla="*/ 128270 h 130810"/>
                <a:gd name="connsiteX2" fmla="*/ 72390 w 87629"/>
                <a:gd name="connsiteY2" fmla="*/ 118110 h 130810"/>
                <a:gd name="connsiteX3" fmla="*/ 72390 w 87629"/>
                <a:gd name="connsiteY3" fmla="*/ 111760 h 130810"/>
                <a:gd name="connsiteX4" fmla="*/ 72390 w 87629"/>
                <a:gd name="connsiteY4" fmla="*/ 111760 h 130810"/>
                <a:gd name="connsiteX5" fmla="*/ 40640 w 87629"/>
                <a:gd name="connsiteY5" fmla="*/ 130810 h 130810"/>
                <a:gd name="connsiteX6" fmla="*/ 0 w 87629"/>
                <a:gd name="connsiteY6" fmla="*/ 83820 h 130810"/>
                <a:gd name="connsiteX7" fmla="*/ 40640 w 87629"/>
                <a:gd name="connsiteY7" fmla="*/ 36830 h 130810"/>
                <a:gd name="connsiteX8" fmla="*/ 71120 w 87629"/>
                <a:gd name="connsiteY8" fmla="*/ 53340 h 130810"/>
                <a:gd name="connsiteX9" fmla="*/ 71120 w 87629"/>
                <a:gd name="connsiteY9" fmla="*/ 53340 h 130810"/>
                <a:gd name="connsiteX10" fmla="*/ 71120 w 87629"/>
                <a:gd name="connsiteY10" fmla="*/ 45720 h 130810"/>
                <a:gd name="connsiteX11" fmla="*/ 71120 w 87629"/>
                <a:gd name="connsiteY11" fmla="*/ 0 h 130810"/>
                <a:gd name="connsiteX12" fmla="*/ 87630 w 87629"/>
                <a:gd name="connsiteY12" fmla="*/ 0 h 130810"/>
                <a:gd name="connsiteX13" fmla="*/ 87630 w 87629"/>
                <a:gd name="connsiteY13" fmla="*/ 128270 h 130810"/>
                <a:gd name="connsiteX14" fmla="*/ 15240 w 87629"/>
                <a:gd name="connsiteY14" fmla="*/ 83820 h 130810"/>
                <a:gd name="connsiteX15" fmla="*/ 43180 w 87629"/>
                <a:gd name="connsiteY15" fmla="*/ 115570 h 130810"/>
                <a:gd name="connsiteX16" fmla="*/ 71120 w 87629"/>
                <a:gd name="connsiteY16" fmla="*/ 83820 h 130810"/>
                <a:gd name="connsiteX17" fmla="*/ 43180 w 87629"/>
                <a:gd name="connsiteY17" fmla="*/ 52070 h 130810"/>
                <a:gd name="connsiteX18" fmla="*/ 1524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" name="Freeform 1102">
              <a:extLst>
                <a:ext uri="{FF2B5EF4-FFF2-40B4-BE49-F238E27FC236}">
                  <a16:creationId xmlns:a16="http://schemas.microsoft.com/office/drawing/2014/main" id="{A8E91106-5DB3-409F-9A41-8601F76F20D3}"/>
                </a:ext>
              </a:extLst>
            </p:cNvPr>
            <p:cNvSpPr/>
            <p:nvPr/>
          </p:nvSpPr>
          <p:spPr>
            <a:xfrm>
              <a:off x="7703819" y="305562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1 w 83820"/>
                <a:gd name="connsiteY3" fmla="*/ 80010 h 93979"/>
                <a:gd name="connsiteX4" fmla="*/ 80011 w 83820"/>
                <a:gd name="connsiteY4" fmla="*/ 71120 h 93979"/>
                <a:gd name="connsiteX5" fmla="*/ 80011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1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1" y="80010"/>
                  </a:cubicBezTo>
                  <a:cubicBezTo>
                    <a:pt x="66040" y="80010"/>
                    <a:pt x="72390" y="76200"/>
                    <a:pt x="80011" y="71120"/>
                  </a:cubicBezTo>
                  <a:lnTo>
                    <a:pt x="80011" y="86360"/>
                  </a:lnTo>
                  <a:cubicBezTo>
                    <a:pt x="73661" y="90170"/>
                    <a:pt x="60961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1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1" y="38100"/>
                  </a:lnTo>
                  <a:cubicBezTo>
                    <a:pt x="67311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" name="Freeform 1103">
              <a:extLst>
                <a:ext uri="{FF2B5EF4-FFF2-40B4-BE49-F238E27FC236}">
                  <a16:creationId xmlns:a16="http://schemas.microsoft.com/office/drawing/2014/main" id="{A9864BEF-D5BC-B2B3-E7F0-5CFBE4B9C254}"/>
                </a:ext>
              </a:extLst>
            </p:cNvPr>
            <p:cNvSpPr/>
            <p:nvPr/>
          </p:nvSpPr>
          <p:spPr>
            <a:xfrm>
              <a:off x="7811769" y="3055620"/>
              <a:ext cx="87630" cy="130809"/>
            </a:xfrm>
            <a:custGeom>
              <a:avLst/>
              <a:gdLst>
                <a:gd name="connsiteX0" fmla="*/ 0 w 87630"/>
                <a:gd name="connsiteY0" fmla="*/ 2540 h 130809"/>
                <a:gd name="connsiteX1" fmla="*/ 15240 w 87630"/>
                <a:gd name="connsiteY1" fmla="*/ 2540 h 130809"/>
                <a:gd name="connsiteX2" fmla="*/ 15240 w 87630"/>
                <a:gd name="connsiteY2" fmla="*/ 11430 h 130809"/>
                <a:gd name="connsiteX3" fmla="*/ 15240 w 87630"/>
                <a:gd name="connsiteY3" fmla="*/ 17780 h 130809"/>
                <a:gd name="connsiteX4" fmla="*/ 15240 w 87630"/>
                <a:gd name="connsiteY4" fmla="*/ 17780 h 130809"/>
                <a:gd name="connsiteX5" fmla="*/ 46990 w 87630"/>
                <a:gd name="connsiteY5" fmla="*/ 0 h 130809"/>
                <a:gd name="connsiteX6" fmla="*/ 87630 w 87630"/>
                <a:gd name="connsiteY6" fmla="*/ 46990 h 130809"/>
                <a:gd name="connsiteX7" fmla="*/ 46990 w 87630"/>
                <a:gd name="connsiteY7" fmla="*/ 93980 h 130809"/>
                <a:gd name="connsiteX8" fmla="*/ 16511 w 87630"/>
                <a:gd name="connsiteY8" fmla="*/ 76200 h 130809"/>
                <a:gd name="connsiteX9" fmla="*/ 16511 w 87630"/>
                <a:gd name="connsiteY9" fmla="*/ 76200 h 130809"/>
                <a:gd name="connsiteX10" fmla="*/ 16511 w 87630"/>
                <a:gd name="connsiteY10" fmla="*/ 83820 h 130809"/>
                <a:gd name="connsiteX11" fmla="*/ 16511 w 87630"/>
                <a:gd name="connsiteY11" fmla="*/ 130810 h 130809"/>
                <a:gd name="connsiteX12" fmla="*/ 0 w 87630"/>
                <a:gd name="connsiteY12" fmla="*/ 130810 h 130809"/>
                <a:gd name="connsiteX13" fmla="*/ 0 w 87630"/>
                <a:gd name="connsiteY13" fmla="*/ 2540 h 130809"/>
                <a:gd name="connsiteX14" fmla="*/ 72390 w 87630"/>
                <a:gd name="connsiteY14" fmla="*/ 46990 h 130809"/>
                <a:gd name="connsiteX15" fmla="*/ 44450 w 87630"/>
                <a:gd name="connsiteY15" fmla="*/ 15240 h 130809"/>
                <a:gd name="connsiteX16" fmla="*/ 16511 w 87630"/>
                <a:gd name="connsiteY16" fmla="*/ 46990 h 130809"/>
                <a:gd name="connsiteX17" fmla="*/ 44450 w 87630"/>
                <a:gd name="connsiteY17" fmla="*/ 78740 h 130809"/>
                <a:gd name="connsiteX18" fmla="*/ 72390 w 87630"/>
                <a:gd name="connsiteY18" fmla="*/ 4699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1" y="76200"/>
                  </a:cubicBezTo>
                  <a:lnTo>
                    <a:pt x="16511" y="76200"/>
                  </a:lnTo>
                  <a:cubicBezTo>
                    <a:pt x="16511" y="76200"/>
                    <a:pt x="16511" y="78740"/>
                    <a:pt x="16511" y="83820"/>
                  </a:cubicBezTo>
                  <a:lnTo>
                    <a:pt x="16511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1" y="15240"/>
                    <a:pt x="44450" y="15240"/>
                  </a:cubicBezTo>
                  <a:cubicBezTo>
                    <a:pt x="27940" y="15240"/>
                    <a:pt x="16511" y="25400"/>
                    <a:pt x="16511" y="46990"/>
                  </a:cubicBezTo>
                  <a:cubicBezTo>
                    <a:pt x="16511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" name="Freeform 1104">
              <a:extLst>
                <a:ext uri="{FF2B5EF4-FFF2-40B4-BE49-F238E27FC236}">
                  <a16:creationId xmlns:a16="http://schemas.microsoft.com/office/drawing/2014/main" id="{AB79043C-42B2-8C97-E675-E4CA0DE02C88}"/>
                </a:ext>
              </a:extLst>
            </p:cNvPr>
            <p:cNvSpPr/>
            <p:nvPr/>
          </p:nvSpPr>
          <p:spPr>
            <a:xfrm>
              <a:off x="7918450" y="305562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4450 w 83819"/>
                <a:gd name="connsiteY10" fmla="*/ 13970 h 93979"/>
                <a:gd name="connsiteX11" fmla="*/ 19050 w 83819"/>
                <a:gd name="connsiteY11" fmla="*/ 38100 h 93979"/>
                <a:gd name="connsiteX12" fmla="*/ 68580 w 83819"/>
                <a:gd name="connsiteY12" fmla="*/ 38100 h 93979"/>
                <a:gd name="connsiteX13" fmla="*/ 4445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" name="Freeform 1105">
              <a:extLst>
                <a:ext uri="{FF2B5EF4-FFF2-40B4-BE49-F238E27FC236}">
                  <a16:creationId xmlns:a16="http://schemas.microsoft.com/office/drawing/2014/main" id="{E727D05D-CDD0-7B83-DE78-1A476DA2D67F}"/>
                </a:ext>
              </a:extLst>
            </p:cNvPr>
            <p:cNvSpPr/>
            <p:nvPr/>
          </p:nvSpPr>
          <p:spPr>
            <a:xfrm>
              <a:off x="8027669" y="3055620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1 w 80010"/>
                <a:gd name="connsiteY5" fmla="*/ 35560 h 91439"/>
                <a:gd name="connsiteX6" fmla="*/ 80011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1 w 80010"/>
                <a:gd name="connsiteY10" fmla="*/ 48260 h 91439"/>
                <a:gd name="connsiteX11" fmla="*/ 16511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1" y="12700"/>
                    <a:pt x="80011" y="35560"/>
                  </a:cubicBezTo>
                  <a:lnTo>
                    <a:pt x="80011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1" y="16510"/>
                    <a:pt x="46990" y="16510"/>
                  </a:cubicBezTo>
                  <a:cubicBezTo>
                    <a:pt x="33020" y="16510"/>
                    <a:pt x="16511" y="30480"/>
                    <a:pt x="16511" y="48260"/>
                  </a:cubicBezTo>
                  <a:lnTo>
                    <a:pt x="16511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" name="Freeform 1106">
              <a:extLst>
                <a:ext uri="{FF2B5EF4-FFF2-40B4-BE49-F238E27FC236}">
                  <a16:creationId xmlns:a16="http://schemas.microsoft.com/office/drawing/2014/main" id="{3808BD0F-7F1B-CEFB-9E6B-47615C908CFF}"/>
                </a:ext>
              </a:extLst>
            </p:cNvPr>
            <p:cNvSpPr/>
            <p:nvPr/>
          </p:nvSpPr>
          <p:spPr>
            <a:xfrm>
              <a:off x="8130540" y="3018789"/>
              <a:ext cx="87629" cy="130810"/>
            </a:xfrm>
            <a:custGeom>
              <a:avLst/>
              <a:gdLst>
                <a:gd name="connsiteX0" fmla="*/ 87630 w 87629"/>
                <a:gd name="connsiteY0" fmla="*/ 128270 h 130810"/>
                <a:gd name="connsiteX1" fmla="*/ 72390 w 87629"/>
                <a:gd name="connsiteY1" fmla="*/ 128270 h 130810"/>
                <a:gd name="connsiteX2" fmla="*/ 72390 w 87629"/>
                <a:gd name="connsiteY2" fmla="*/ 118110 h 130810"/>
                <a:gd name="connsiteX3" fmla="*/ 72390 w 87629"/>
                <a:gd name="connsiteY3" fmla="*/ 111760 h 130810"/>
                <a:gd name="connsiteX4" fmla="*/ 72390 w 87629"/>
                <a:gd name="connsiteY4" fmla="*/ 111760 h 130810"/>
                <a:gd name="connsiteX5" fmla="*/ 40640 w 87629"/>
                <a:gd name="connsiteY5" fmla="*/ 130810 h 130810"/>
                <a:gd name="connsiteX6" fmla="*/ 0 w 87629"/>
                <a:gd name="connsiteY6" fmla="*/ 83820 h 130810"/>
                <a:gd name="connsiteX7" fmla="*/ 40640 w 87629"/>
                <a:gd name="connsiteY7" fmla="*/ 36830 h 130810"/>
                <a:gd name="connsiteX8" fmla="*/ 71120 w 87629"/>
                <a:gd name="connsiteY8" fmla="*/ 53340 h 130810"/>
                <a:gd name="connsiteX9" fmla="*/ 71120 w 87629"/>
                <a:gd name="connsiteY9" fmla="*/ 53340 h 130810"/>
                <a:gd name="connsiteX10" fmla="*/ 71120 w 87629"/>
                <a:gd name="connsiteY10" fmla="*/ 45720 h 130810"/>
                <a:gd name="connsiteX11" fmla="*/ 71120 w 87629"/>
                <a:gd name="connsiteY11" fmla="*/ 0 h 130810"/>
                <a:gd name="connsiteX12" fmla="*/ 87630 w 87629"/>
                <a:gd name="connsiteY12" fmla="*/ 0 h 130810"/>
                <a:gd name="connsiteX13" fmla="*/ 87630 w 87629"/>
                <a:gd name="connsiteY13" fmla="*/ 128270 h 130810"/>
                <a:gd name="connsiteX14" fmla="*/ 15240 w 87629"/>
                <a:gd name="connsiteY14" fmla="*/ 83820 h 130810"/>
                <a:gd name="connsiteX15" fmla="*/ 43180 w 87629"/>
                <a:gd name="connsiteY15" fmla="*/ 115570 h 130810"/>
                <a:gd name="connsiteX16" fmla="*/ 71120 w 87629"/>
                <a:gd name="connsiteY16" fmla="*/ 83820 h 130810"/>
                <a:gd name="connsiteX17" fmla="*/ 43180 w 87629"/>
                <a:gd name="connsiteY17" fmla="*/ 52070 h 130810"/>
                <a:gd name="connsiteX18" fmla="*/ 1524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" name="Freeform 1107">
              <a:extLst>
                <a:ext uri="{FF2B5EF4-FFF2-40B4-BE49-F238E27FC236}">
                  <a16:creationId xmlns:a16="http://schemas.microsoft.com/office/drawing/2014/main" id="{924A153F-784E-98E7-5C0E-FD0A3FE340B0}"/>
                </a:ext>
              </a:extLst>
            </p:cNvPr>
            <p:cNvSpPr/>
            <p:nvPr/>
          </p:nvSpPr>
          <p:spPr>
            <a:xfrm>
              <a:off x="8243569" y="305562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1 w 83820"/>
                <a:gd name="connsiteY3" fmla="*/ 80010 h 93979"/>
                <a:gd name="connsiteX4" fmla="*/ 80011 w 83820"/>
                <a:gd name="connsiteY4" fmla="*/ 71120 h 93979"/>
                <a:gd name="connsiteX5" fmla="*/ 80011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1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1" y="80010"/>
                  </a:cubicBezTo>
                  <a:cubicBezTo>
                    <a:pt x="66040" y="80010"/>
                    <a:pt x="72390" y="76200"/>
                    <a:pt x="80011" y="71120"/>
                  </a:cubicBezTo>
                  <a:lnTo>
                    <a:pt x="80011" y="86360"/>
                  </a:lnTo>
                  <a:cubicBezTo>
                    <a:pt x="73661" y="90170"/>
                    <a:pt x="60961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1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1" y="38100"/>
                  </a:lnTo>
                  <a:cubicBezTo>
                    <a:pt x="67311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" name="Freeform 1108">
              <a:extLst>
                <a:ext uri="{FF2B5EF4-FFF2-40B4-BE49-F238E27FC236}">
                  <a16:creationId xmlns:a16="http://schemas.microsoft.com/office/drawing/2014/main" id="{9F32B620-F682-8015-4447-2E898B6984AA}"/>
                </a:ext>
              </a:extLst>
            </p:cNvPr>
            <p:cNvSpPr/>
            <p:nvPr/>
          </p:nvSpPr>
          <p:spPr>
            <a:xfrm>
              <a:off x="8352790" y="305562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" name="Freeform 1109">
              <a:extLst>
                <a:ext uri="{FF2B5EF4-FFF2-40B4-BE49-F238E27FC236}">
                  <a16:creationId xmlns:a16="http://schemas.microsoft.com/office/drawing/2014/main" id="{073FB645-5923-AE1D-5924-7CAC05BBC51F}"/>
                </a:ext>
              </a:extLst>
            </p:cNvPr>
            <p:cNvSpPr/>
            <p:nvPr/>
          </p:nvSpPr>
          <p:spPr>
            <a:xfrm>
              <a:off x="8449309" y="3031489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" name="Freeform 1110">
              <a:extLst>
                <a:ext uri="{FF2B5EF4-FFF2-40B4-BE49-F238E27FC236}">
                  <a16:creationId xmlns:a16="http://schemas.microsoft.com/office/drawing/2014/main" id="{F28F36FF-1124-BFCB-A575-373A099EEC05}"/>
                </a:ext>
              </a:extLst>
            </p:cNvPr>
            <p:cNvSpPr/>
            <p:nvPr/>
          </p:nvSpPr>
          <p:spPr>
            <a:xfrm>
              <a:off x="8567419" y="3018789"/>
              <a:ext cx="34290" cy="130810"/>
            </a:xfrm>
            <a:custGeom>
              <a:avLst/>
              <a:gdLst>
                <a:gd name="connsiteX0" fmla="*/ 0 w 34290"/>
                <a:gd name="connsiteY0" fmla="*/ 0 h 130810"/>
                <a:gd name="connsiteX1" fmla="*/ 16511 w 34290"/>
                <a:gd name="connsiteY1" fmla="*/ 0 h 130810"/>
                <a:gd name="connsiteX2" fmla="*/ 16511 w 34290"/>
                <a:gd name="connsiteY2" fmla="*/ 101600 h 130810"/>
                <a:gd name="connsiteX3" fmla="*/ 26670 w 34290"/>
                <a:gd name="connsiteY3" fmla="*/ 115570 h 130810"/>
                <a:gd name="connsiteX4" fmla="*/ 34290 w 34290"/>
                <a:gd name="connsiteY4" fmla="*/ 115570 h 130810"/>
                <a:gd name="connsiteX5" fmla="*/ 34290 w 34290"/>
                <a:gd name="connsiteY5" fmla="*/ 129540 h 130810"/>
                <a:gd name="connsiteX6" fmla="*/ 22861 w 34290"/>
                <a:gd name="connsiteY6" fmla="*/ 130810 h 130810"/>
                <a:gd name="connsiteX7" fmla="*/ 0 w 34290"/>
                <a:gd name="connsiteY7" fmla="*/ 105410 h 130810"/>
                <a:gd name="connsiteX8" fmla="*/ 0 w 34290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10">
                  <a:moveTo>
                    <a:pt x="0" y="0"/>
                  </a:moveTo>
                  <a:lnTo>
                    <a:pt x="16511" y="0"/>
                  </a:lnTo>
                  <a:lnTo>
                    <a:pt x="16511" y="101600"/>
                  </a:lnTo>
                  <a:cubicBezTo>
                    <a:pt x="16511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1" y="130810"/>
                    <a:pt x="22861" y="130810"/>
                  </a:cubicBezTo>
                  <a:cubicBezTo>
                    <a:pt x="10161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" name="Freeform 1111">
              <a:extLst>
                <a:ext uri="{FF2B5EF4-FFF2-40B4-BE49-F238E27FC236}">
                  <a16:creationId xmlns:a16="http://schemas.microsoft.com/office/drawing/2014/main" id="{63D790C0-9600-7FDB-D41B-AACCA8122349}"/>
                </a:ext>
              </a:extLst>
            </p:cNvPr>
            <p:cNvSpPr/>
            <p:nvPr/>
          </p:nvSpPr>
          <p:spPr>
            <a:xfrm>
              <a:off x="8620759" y="3022600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9050 w 20320"/>
                <a:gd name="connsiteY5" fmla="*/ 35560 h 124460"/>
                <a:gd name="connsiteX6" fmla="*/ 19050 w 20320"/>
                <a:gd name="connsiteY6" fmla="*/ 124460 h 124460"/>
                <a:gd name="connsiteX7" fmla="*/ 2540 w 20320"/>
                <a:gd name="connsiteY7" fmla="*/ 124460 h 124460"/>
                <a:gd name="connsiteX8" fmla="*/ 2540 w 20320"/>
                <a:gd name="connsiteY8" fmla="*/ 35560 h 124460"/>
                <a:gd name="connsiteX9" fmla="*/ 1905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" name="Freeform 1112">
              <a:extLst>
                <a:ext uri="{FF2B5EF4-FFF2-40B4-BE49-F238E27FC236}">
                  <a16:creationId xmlns:a16="http://schemas.microsoft.com/office/drawing/2014/main" id="{C4BDF8C6-5E9F-125F-C493-D35CD90BA090}"/>
                </a:ext>
              </a:extLst>
            </p:cNvPr>
            <p:cNvSpPr/>
            <p:nvPr/>
          </p:nvSpPr>
          <p:spPr>
            <a:xfrm>
              <a:off x="8656319" y="3058160"/>
              <a:ext cx="88900" cy="91439"/>
            </a:xfrm>
            <a:custGeom>
              <a:avLst/>
              <a:gdLst>
                <a:gd name="connsiteX0" fmla="*/ 87630 w 88900"/>
                <a:gd name="connsiteY0" fmla="*/ 0 h 91439"/>
                <a:gd name="connsiteX1" fmla="*/ 48261 w 88900"/>
                <a:gd name="connsiteY1" fmla="*/ 91440 h 91439"/>
                <a:gd name="connsiteX2" fmla="*/ 39370 w 88900"/>
                <a:gd name="connsiteY2" fmla="*/ 91440 h 91439"/>
                <a:gd name="connsiteX3" fmla="*/ 0 w 88900"/>
                <a:gd name="connsiteY3" fmla="*/ 0 h 91439"/>
                <a:gd name="connsiteX4" fmla="*/ 17780 w 88900"/>
                <a:gd name="connsiteY4" fmla="*/ 0 h 91439"/>
                <a:gd name="connsiteX5" fmla="*/ 44450 w 88900"/>
                <a:gd name="connsiteY5" fmla="*/ 64770 h 91439"/>
                <a:gd name="connsiteX6" fmla="*/ 71120 w 88900"/>
                <a:gd name="connsiteY6" fmla="*/ 0 h 91439"/>
                <a:gd name="connsiteX7" fmla="*/ 88900 w 88900"/>
                <a:gd name="connsiteY7" fmla="*/ 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900" h="91439">
                  <a:moveTo>
                    <a:pt x="87630" y="0"/>
                  </a:moveTo>
                  <a:lnTo>
                    <a:pt x="48261" y="91440"/>
                  </a:lnTo>
                  <a:lnTo>
                    <a:pt x="39370" y="91440"/>
                  </a:lnTo>
                  <a:lnTo>
                    <a:pt x="0" y="0"/>
                  </a:lnTo>
                  <a:lnTo>
                    <a:pt x="17780" y="0"/>
                  </a:lnTo>
                  <a:cubicBezTo>
                    <a:pt x="26670" y="21590"/>
                    <a:pt x="36830" y="44450"/>
                    <a:pt x="44450" y="64770"/>
                  </a:cubicBezTo>
                  <a:cubicBezTo>
                    <a:pt x="52070" y="44450"/>
                    <a:pt x="62230" y="21590"/>
                    <a:pt x="71120" y="0"/>
                  </a:cubicBezTo>
                  <a:lnTo>
                    <a:pt x="889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" name="Freeform 1113">
              <a:extLst>
                <a:ext uri="{FF2B5EF4-FFF2-40B4-BE49-F238E27FC236}">
                  <a16:creationId xmlns:a16="http://schemas.microsoft.com/office/drawing/2014/main" id="{0A604724-13EB-4C60-772B-021E0CD87EF2}"/>
                </a:ext>
              </a:extLst>
            </p:cNvPr>
            <p:cNvSpPr/>
            <p:nvPr/>
          </p:nvSpPr>
          <p:spPr>
            <a:xfrm>
              <a:off x="8759190" y="3022600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7780 w 20319"/>
                <a:gd name="connsiteY5" fmla="*/ 35560 h 124460"/>
                <a:gd name="connsiteX6" fmla="*/ 17780 w 20319"/>
                <a:gd name="connsiteY6" fmla="*/ 124460 h 124460"/>
                <a:gd name="connsiteX7" fmla="*/ 1270 w 20319"/>
                <a:gd name="connsiteY7" fmla="*/ 124460 h 124460"/>
                <a:gd name="connsiteX8" fmla="*/ 1270 w 20319"/>
                <a:gd name="connsiteY8" fmla="*/ 35560 h 124460"/>
                <a:gd name="connsiteX9" fmla="*/ 1778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" name="Freeform 1114">
              <a:extLst>
                <a:ext uri="{FF2B5EF4-FFF2-40B4-BE49-F238E27FC236}">
                  <a16:creationId xmlns:a16="http://schemas.microsoft.com/office/drawing/2014/main" id="{8599C89B-0753-8330-5AD0-C3DA59C8F7B6}"/>
                </a:ext>
              </a:extLst>
            </p:cNvPr>
            <p:cNvSpPr/>
            <p:nvPr/>
          </p:nvSpPr>
          <p:spPr>
            <a:xfrm>
              <a:off x="8809990" y="305562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" name="Freeform 1115">
              <a:extLst>
                <a:ext uri="{FF2B5EF4-FFF2-40B4-BE49-F238E27FC236}">
                  <a16:creationId xmlns:a16="http://schemas.microsoft.com/office/drawing/2014/main" id="{2F270363-4B64-BB71-0CB6-D9FCB258284A}"/>
                </a:ext>
              </a:extLst>
            </p:cNvPr>
            <p:cNvSpPr/>
            <p:nvPr/>
          </p:nvSpPr>
          <p:spPr>
            <a:xfrm>
              <a:off x="8910319" y="3055620"/>
              <a:ext cx="83820" cy="130809"/>
            </a:xfrm>
            <a:custGeom>
              <a:avLst/>
              <a:gdLst>
                <a:gd name="connsiteX0" fmla="*/ 48261 w 83820"/>
                <a:gd name="connsiteY0" fmla="*/ 77470 h 130809"/>
                <a:gd name="connsiteX1" fmla="*/ 83820 w 83820"/>
                <a:gd name="connsiteY1" fmla="*/ 102870 h 130809"/>
                <a:gd name="connsiteX2" fmla="*/ 40640 w 83820"/>
                <a:gd name="connsiteY2" fmla="*/ 130810 h 130809"/>
                <a:gd name="connsiteX3" fmla="*/ 0 w 83820"/>
                <a:gd name="connsiteY3" fmla="*/ 106680 h 130809"/>
                <a:gd name="connsiteX4" fmla="*/ 24130 w 83820"/>
                <a:gd name="connsiteY4" fmla="*/ 85090 h 130809"/>
                <a:gd name="connsiteX5" fmla="*/ 10161 w 83820"/>
                <a:gd name="connsiteY5" fmla="*/ 73660 h 130809"/>
                <a:gd name="connsiteX6" fmla="*/ 22861 w 83820"/>
                <a:gd name="connsiteY6" fmla="*/ 60960 h 130809"/>
                <a:gd name="connsiteX7" fmla="*/ 1270 w 83820"/>
                <a:gd name="connsiteY7" fmla="*/ 31750 h 130809"/>
                <a:gd name="connsiteX8" fmla="*/ 36830 w 83820"/>
                <a:gd name="connsiteY8" fmla="*/ 0 h 130809"/>
                <a:gd name="connsiteX9" fmla="*/ 50800 w 83820"/>
                <a:gd name="connsiteY9" fmla="*/ 2540 h 130809"/>
                <a:gd name="connsiteX10" fmla="*/ 82550 w 83820"/>
                <a:gd name="connsiteY10" fmla="*/ 2540 h 130809"/>
                <a:gd name="connsiteX11" fmla="*/ 82550 w 83820"/>
                <a:gd name="connsiteY11" fmla="*/ 15240 h 130809"/>
                <a:gd name="connsiteX12" fmla="*/ 69850 w 83820"/>
                <a:gd name="connsiteY12" fmla="*/ 15240 h 130809"/>
                <a:gd name="connsiteX13" fmla="*/ 64770 w 83820"/>
                <a:gd name="connsiteY13" fmla="*/ 15240 h 130809"/>
                <a:gd name="connsiteX14" fmla="*/ 64770 w 83820"/>
                <a:gd name="connsiteY14" fmla="*/ 15240 h 130809"/>
                <a:gd name="connsiteX15" fmla="*/ 72390 w 83820"/>
                <a:gd name="connsiteY15" fmla="*/ 33020 h 130809"/>
                <a:gd name="connsiteX16" fmla="*/ 39370 w 83820"/>
                <a:gd name="connsiteY16" fmla="*/ 63500 h 130809"/>
                <a:gd name="connsiteX17" fmla="*/ 39370 w 83820"/>
                <a:gd name="connsiteY17" fmla="*/ 63500 h 130809"/>
                <a:gd name="connsiteX18" fmla="*/ 25400 w 83820"/>
                <a:gd name="connsiteY18" fmla="*/ 71120 h 130809"/>
                <a:gd name="connsiteX19" fmla="*/ 46990 w 83820"/>
                <a:gd name="connsiteY19" fmla="*/ 78740 h 130809"/>
                <a:gd name="connsiteX20" fmla="*/ 67311 w 83820"/>
                <a:gd name="connsiteY20" fmla="*/ 104140 h 130809"/>
                <a:gd name="connsiteX21" fmla="*/ 40640 w 83820"/>
                <a:gd name="connsiteY21" fmla="*/ 90170 h 130809"/>
                <a:gd name="connsiteX22" fmla="*/ 16511 w 83820"/>
                <a:gd name="connsiteY22" fmla="*/ 105410 h 130809"/>
                <a:gd name="connsiteX23" fmla="*/ 41911 w 83820"/>
                <a:gd name="connsiteY23" fmla="*/ 119380 h 130809"/>
                <a:gd name="connsiteX24" fmla="*/ 67311 w 83820"/>
                <a:gd name="connsiteY24" fmla="*/ 105410 h 130809"/>
                <a:gd name="connsiteX25" fmla="*/ 59690 w 83820"/>
                <a:gd name="connsiteY25" fmla="*/ 33020 h 130809"/>
                <a:gd name="connsiteX26" fmla="*/ 39370 w 83820"/>
                <a:gd name="connsiteY26" fmla="*/ 13970 h 130809"/>
                <a:gd name="connsiteX27" fmla="*/ 19050 w 83820"/>
                <a:gd name="connsiteY27" fmla="*/ 33020 h 130809"/>
                <a:gd name="connsiteX28" fmla="*/ 39370 w 83820"/>
                <a:gd name="connsiteY28" fmla="*/ 52070 h 130809"/>
                <a:gd name="connsiteX29" fmla="*/ 59690 w 83820"/>
                <a:gd name="connsiteY29" fmla="*/ 330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20" h="130809">
                  <a:moveTo>
                    <a:pt x="48261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1" y="80010"/>
                    <a:pt x="10161" y="73660"/>
                  </a:cubicBezTo>
                  <a:cubicBezTo>
                    <a:pt x="10161" y="67310"/>
                    <a:pt x="15240" y="63500"/>
                    <a:pt x="22861" y="60960"/>
                  </a:cubicBezTo>
                  <a:cubicBezTo>
                    <a:pt x="10161" y="55880"/>
                    <a:pt x="1270" y="45720"/>
                    <a:pt x="1270" y="31750"/>
                  </a:cubicBezTo>
                  <a:cubicBezTo>
                    <a:pt x="1270" y="17780"/>
                    <a:pt x="16511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1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1" y="104140"/>
                  </a:moveTo>
                  <a:cubicBezTo>
                    <a:pt x="67311" y="96520"/>
                    <a:pt x="59690" y="90170"/>
                    <a:pt x="40640" y="90170"/>
                  </a:cubicBezTo>
                  <a:cubicBezTo>
                    <a:pt x="21590" y="90170"/>
                    <a:pt x="16511" y="96520"/>
                    <a:pt x="16511" y="105410"/>
                  </a:cubicBezTo>
                  <a:cubicBezTo>
                    <a:pt x="16511" y="114300"/>
                    <a:pt x="26670" y="119380"/>
                    <a:pt x="41911" y="119380"/>
                  </a:cubicBezTo>
                  <a:cubicBezTo>
                    <a:pt x="57150" y="119380"/>
                    <a:pt x="67311" y="113030"/>
                    <a:pt x="67311" y="105410"/>
                  </a:cubicBezTo>
                  <a:close/>
                  <a:moveTo>
                    <a:pt x="59690" y="33020"/>
                  </a:moveTo>
                  <a:cubicBezTo>
                    <a:pt x="59690" y="21590"/>
                    <a:pt x="50800" y="13970"/>
                    <a:pt x="39370" y="13970"/>
                  </a:cubicBezTo>
                  <a:cubicBezTo>
                    <a:pt x="27940" y="13970"/>
                    <a:pt x="19050" y="21590"/>
                    <a:pt x="19050" y="33020"/>
                  </a:cubicBezTo>
                  <a:cubicBezTo>
                    <a:pt x="19050" y="44450"/>
                    <a:pt x="27940" y="52070"/>
                    <a:pt x="39370" y="52070"/>
                  </a:cubicBezTo>
                  <a:cubicBezTo>
                    <a:pt x="50800" y="52070"/>
                    <a:pt x="59690" y="44450"/>
                    <a:pt x="59690" y="330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" name="Freeform 1116">
              <a:extLst>
                <a:ext uri="{FF2B5EF4-FFF2-40B4-BE49-F238E27FC236}">
                  <a16:creationId xmlns:a16="http://schemas.microsoft.com/office/drawing/2014/main" id="{F4B6E529-EE67-7299-6A5A-10A498B07598}"/>
                </a:ext>
              </a:extLst>
            </p:cNvPr>
            <p:cNvSpPr/>
            <p:nvPr/>
          </p:nvSpPr>
          <p:spPr>
            <a:xfrm>
              <a:off x="5038090" y="327025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80010 h 93979"/>
                <a:gd name="connsiteX18" fmla="*/ 57150 w 73659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" name="Freeform 1117">
              <a:extLst>
                <a:ext uri="{FF2B5EF4-FFF2-40B4-BE49-F238E27FC236}">
                  <a16:creationId xmlns:a16="http://schemas.microsoft.com/office/drawing/2014/main" id="{F0D2A42D-C511-3233-180B-CABC20A5B609}"/>
                </a:ext>
              </a:extLst>
            </p:cNvPr>
            <p:cNvSpPr/>
            <p:nvPr/>
          </p:nvSpPr>
          <p:spPr>
            <a:xfrm>
              <a:off x="5140959" y="3268979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" name="Freeform 1118">
              <a:extLst>
                <a:ext uri="{FF2B5EF4-FFF2-40B4-BE49-F238E27FC236}">
                  <a16:creationId xmlns:a16="http://schemas.microsoft.com/office/drawing/2014/main" id="{2788D84F-D63A-63C5-1BC5-9F9C80A194BE}"/>
                </a:ext>
              </a:extLst>
            </p:cNvPr>
            <p:cNvSpPr/>
            <p:nvPr/>
          </p:nvSpPr>
          <p:spPr>
            <a:xfrm>
              <a:off x="5243829" y="3232150"/>
              <a:ext cx="87629" cy="130809"/>
            </a:xfrm>
            <a:custGeom>
              <a:avLst/>
              <a:gdLst>
                <a:gd name="connsiteX0" fmla="*/ 87630 w 87629"/>
                <a:gd name="connsiteY0" fmla="*/ 128270 h 130809"/>
                <a:gd name="connsiteX1" fmla="*/ 72390 w 87629"/>
                <a:gd name="connsiteY1" fmla="*/ 128270 h 130809"/>
                <a:gd name="connsiteX2" fmla="*/ 72390 w 87629"/>
                <a:gd name="connsiteY2" fmla="*/ 118110 h 130809"/>
                <a:gd name="connsiteX3" fmla="*/ 72390 w 87629"/>
                <a:gd name="connsiteY3" fmla="*/ 111760 h 130809"/>
                <a:gd name="connsiteX4" fmla="*/ 72390 w 87629"/>
                <a:gd name="connsiteY4" fmla="*/ 111760 h 130809"/>
                <a:gd name="connsiteX5" fmla="*/ 40640 w 87629"/>
                <a:gd name="connsiteY5" fmla="*/ 130810 h 130809"/>
                <a:gd name="connsiteX6" fmla="*/ 0 w 87629"/>
                <a:gd name="connsiteY6" fmla="*/ 83820 h 130809"/>
                <a:gd name="connsiteX7" fmla="*/ 40640 w 87629"/>
                <a:gd name="connsiteY7" fmla="*/ 36830 h 130809"/>
                <a:gd name="connsiteX8" fmla="*/ 71120 w 87629"/>
                <a:gd name="connsiteY8" fmla="*/ 53340 h 130809"/>
                <a:gd name="connsiteX9" fmla="*/ 71120 w 87629"/>
                <a:gd name="connsiteY9" fmla="*/ 53340 h 130809"/>
                <a:gd name="connsiteX10" fmla="*/ 71120 w 87629"/>
                <a:gd name="connsiteY10" fmla="*/ 45720 h 130809"/>
                <a:gd name="connsiteX11" fmla="*/ 71120 w 87629"/>
                <a:gd name="connsiteY11" fmla="*/ 0 h 130809"/>
                <a:gd name="connsiteX12" fmla="*/ 87630 w 87629"/>
                <a:gd name="connsiteY12" fmla="*/ 0 h 130809"/>
                <a:gd name="connsiteX13" fmla="*/ 87630 w 87629"/>
                <a:gd name="connsiteY13" fmla="*/ 128270 h 130809"/>
                <a:gd name="connsiteX14" fmla="*/ 15240 w 87629"/>
                <a:gd name="connsiteY14" fmla="*/ 83820 h 130809"/>
                <a:gd name="connsiteX15" fmla="*/ 43180 w 87629"/>
                <a:gd name="connsiteY15" fmla="*/ 115570 h 130809"/>
                <a:gd name="connsiteX16" fmla="*/ 71120 w 87629"/>
                <a:gd name="connsiteY16" fmla="*/ 83820 h 130809"/>
                <a:gd name="connsiteX17" fmla="*/ 43180 w 87629"/>
                <a:gd name="connsiteY17" fmla="*/ 52070 h 130809"/>
                <a:gd name="connsiteX18" fmla="*/ 1524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" name="Freeform 1119">
              <a:extLst>
                <a:ext uri="{FF2B5EF4-FFF2-40B4-BE49-F238E27FC236}">
                  <a16:creationId xmlns:a16="http://schemas.microsoft.com/office/drawing/2014/main" id="{95068701-CC3F-342C-CE6C-DB9C2CD928C1}"/>
                </a:ext>
              </a:extLst>
            </p:cNvPr>
            <p:cNvSpPr/>
            <p:nvPr/>
          </p:nvSpPr>
          <p:spPr>
            <a:xfrm>
              <a:off x="5403850" y="3268979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" name="Freeform 1120">
              <a:extLst>
                <a:ext uri="{FF2B5EF4-FFF2-40B4-BE49-F238E27FC236}">
                  <a16:creationId xmlns:a16="http://schemas.microsoft.com/office/drawing/2014/main" id="{52795546-82FF-BD43-4F98-D2771CA574EC}"/>
                </a:ext>
              </a:extLst>
            </p:cNvPr>
            <p:cNvSpPr/>
            <p:nvPr/>
          </p:nvSpPr>
          <p:spPr>
            <a:xfrm>
              <a:off x="5482590" y="3268979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" name="Freeform 1121">
              <a:extLst>
                <a:ext uri="{FF2B5EF4-FFF2-40B4-BE49-F238E27FC236}">
                  <a16:creationId xmlns:a16="http://schemas.microsoft.com/office/drawing/2014/main" id="{C5886103-0931-94D1-302E-3BD26CF9D0C2}"/>
                </a:ext>
              </a:extLst>
            </p:cNvPr>
            <p:cNvSpPr/>
            <p:nvPr/>
          </p:nvSpPr>
          <p:spPr>
            <a:xfrm>
              <a:off x="5590540" y="3232150"/>
              <a:ext cx="34289" cy="130809"/>
            </a:xfrm>
            <a:custGeom>
              <a:avLst/>
              <a:gdLst>
                <a:gd name="connsiteX0" fmla="*/ 0 w 34289"/>
                <a:gd name="connsiteY0" fmla="*/ 0 h 130809"/>
                <a:gd name="connsiteX1" fmla="*/ 16510 w 34289"/>
                <a:gd name="connsiteY1" fmla="*/ 0 h 130809"/>
                <a:gd name="connsiteX2" fmla="*/ 16510 w 34289"/>
                <a:gd name="connsiteY2" fmla="*/ 101600 h 130809"/>
                <a:gd name="connsiteX3" fmla="*/ 26670 w 34289"/>
                <a:gd name="connsiteY3" fmla="*/ 115570 h 130809"/>
                <a:gd name="connsiteX4" fmla="*/ 34290 w 34289"/>
                <a:gd name="connsiteY4" fmla="*/ 115570 h 130809"/>
                <a:gd name="connsiteX5" fmla="*/ 34290 w 34289"/>
                <a:gd name="connsiteY5" fmla="*/ 129540 h 130809"/>
                <a:gd name="connsiteX6" fmla="*/ 22860 w 34289"/>
                <a:gd name="connsiteY6" fmla="*/ 130810 h 130809"/>
                <a:gd name="connsiteX7" fmla="*/ 0 w 34289"/>
                <a:gd name="connsiteY7" fmla="*/ 105410 h 130809"/>
                <a:gd name="connsiteX8" fmla="*/ 0 w 34289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" name="Freeform 1122">
              <a:extLst>
                <a:ext uri="{FF2B5EF4-FFF2-40B4-BE49-F238E27FC236}">
                  <a16:creationId xmlns:a16="http://schemas.microsoft.com/office/drawing/2014/main" id="{4A1A6336-A0E2-2555-845C-E4CC94FE11A1}"/>
                </a:ext>
              </a:extLst>
            </p:cNvPr>
            <p:cNvSpPr/>
            <p:nvPr/>
          </p:nvSpPr>
          <p:spPr>
            <a:xfrm>
              <a:off x="5634990" y="3229610"/>
              <a:ext cx="55095" cy="129539"/>
            </a:xfrm>
            <a:custGeom>
              <a:avLst/>
              <a:gdLst>
                <a:gd name="connsiteX0" fmla="*/ 11430 w 55095"/>
                <a:gd name="connsiteY0" fmla="*/ 41910 h 129539"/>
                <a:gd name="connsiteX1" fmla="*/ 11430 w 55095"/>
                <a:gd name="connsiteY1" fmla="*/ 31750 h 129539"/>
                <a:gd name="connsiteX2" fmla="*/ 43180 w 55095"/>
                <a:gd name="connsiteY2" fmla="*/ 0 h 129539"/>
                <a:gd name="connsiteX3" fmla="*/ 54610 w 55095"/>
                <a:gd name="connsiteY3" fmla="*/ 0 h 129539"/>
                <a:gd name="connsiteX4" fmla="*/ 54610 w 55095"/>
                <a:gd name="connsiteY4" fmla="*/ 13970 h 129539"/>
                <a:gd name="connsiteX5" fmla="*/ 45720 w 55095"/>
                <a:gd name="connsiteY5" fmla="*/ 13970 h 129539"/>
                <a:gd name="connsiteX6" fmla="*/ 27940 w 55095"/>
                <a:gd name="connsiteY6" fmla="*/ 31750 h 129539"/>
                <a:gd name="connsiteX7" fmla="*/ 27940 w 55095"/>
                <a:gd name="connsiteY7" fmla="*/ 40640 h 129539"/>
                <a:gd name="connsiteX8" fmla="*/ 52070 w 55095"/>
                <a:gd name="connsiteY8" fmla="*/ 40640 h 129539"/>
                <a:gd name="connsiteX9" fmla="*/ 52070 w 55095"/>
                <a:gd name="connsiteY9" fmla="*/ 54610 h 129539"/>
                <a:gd name="connsiteX10" fmla="*/ 29210 w 55095"/>
                <a:gd name="connsiteY10" fmla="*/ 54610 h 129539"/>
                <a:gd name="connsiteX11" fmla="*/ 29210 w 55095"/>
                <a:gd name="connsiteY11" fmla="*/ 129540 h 129539"/>
                <a:gd name="connsiteX12" fmla="*/ 12700 w 55095"/>
                <a:gd name="connsiteY12" fmla="*/ 129540 h 129539"/>
                <a:gd name="connsiteX13" fmla="*/ 12700 w 55095"/>
                <a:gd name="connsiteY13" fmla="*/ 54610 h 129539"/>
                <a:gd name="connsiteX14" fmla="*/ 0 w 55095"/>
                <a:gd name="connsiteY14" fmla="*/ 54610 h 129539"/>
                <a:gd name="connsiteX15" fmla="*/ 0 w 55095"/>
                <a:gd name="connsiteY15" fmla="*/ 40640 h 129539"/>
                <a:gd name="connsiteX16" fmla="*/ 13970 w 55095"/>
                <a:gd name="connsiteY16" fmla="*/ 40640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39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" name="Freeform 1123">
              <a:extLst>
                <a:ext uri="{FF2B5EF4-FFF2-40B4-BE49-F238E27FC236}">
                  <a16:creationId xmlns:a16="http://schemas.microsoft.com/office/drawing/2014/main" id="{32F40EFF-942B-4835-EA8F-767666817DD0}"/>
                </a:ext>
              </a:extLst>
            </p:cNvPr>
            <p:cNvSpPr/>
            <p:nvPr/>
          </p:nvSpPr>
          <p:spPr>
            <a:xfrm>
              <a:off x="5695950" y="3303270"/>
              <a:ext cx="53340" cy="13970"/>
            </a:xfrm>
            <a:custGeom>
              <a:avLst/>
              <a:gdLst>
                <a:gd name="connsiteX0" fmla="*/ 0 w 53340"/>
                <a:gd name="connsiteY0" fmla="*/ 0 h 13970"/>
                <a:gd name="connsiteX1" fmla="*/ 53340 w 53340"/>
                <a:gd name="connsiteY1" fmla="*/ 0 h 13970"/>
                <a:gd name="connsiteX2" fmla="*/ 53340 w 53340"/>
                <a:gd name="connsiteY2" fmla="*/ 13970 h 13970"/>
                <a:gd name="connsiteX3" fmla="*/ 0 w 53340"/>
                <a:gd name="connsiteY3" fmla="*/ 13970 h 13970"/>
                <a:gd name="connsiteX4" fmla="*/ 0 w 53340"/>
                <a:gd name="connsiteY4" fmla="*/ 0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0" h="13970">
                  <a:moveTo>
                    <a:pt x="0" y="0"/>
                  </a:moveTo>
                  <a:lnTo>
                    <a:pt x="53340" y="0"/>
                  </a:lnTo>
                  <a:lnTo>
                    <a:pt x="53340" y="13970"/>
                  </a:lnTo>
                  <a:lnTo>
                    <a:pt x="0" y="139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" name="Freeform 1124">
              <a:extLst>
                <a:ext uri="{FF2B5EF4-FFF2-40B4-BE49-F238E27FC236}">
                  <a16:creationId xmlns:a16="http://schemas.microsoft.com/office/drawing/2014/main" id="{E93EEED7-E7A9-8B5F-8D05-7A86D641EA42}"/>
                </a:ext>
              </a:extLst>
            </p:cNvPr>
            <p:cNvSpPr/>
            <p:nvPr/>
          </p:nvSpPr>
          <p:spPr>
            <a:xfrm>
              <a:off x="5772150" y="326897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" name="Freeform 1125">
              <a:extLst>
                <a:ext uri="{FF2B5EF4-FFF2-40B4-BE49-F238E27FC236}">
                  <a16:creationId xmlns:a16="http://schemas.microsoft.com/office/drawing/2014/main" id="{197E7582-9E77-1F11-C822-DB4368E54B36}"/>
                </a:ext>
              </a:extLst>
            </p:cNvPr>
            <p:cNvSpPr/>
            <p:nvPr/>
          </p:nvSpPr>
          <p:spPr>
            <a:xfrm>
              <a:off x="5834379" y="3268979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" name="Freeform 1126">
              <a:extLst>
                <a:ext uri="{FF2B5EF4-FFF2-40B4-BE49-F238E27FC236}">
                  <a16:creationId xmlns:a16="http://schemas.microsoft.com/office/drawing/2014/main" id="{865E1D10-A31E-5B75-D594-7D28468AF1CF}"/>
                </a:ext>
              </a:extLst>
            </p:cNvPr>
            <p:cNvSpPr/>
            <p:nvPr/>
          </p:nvSpPr>
          <p:spPr>
            <a:xfrm>
              <a:off x="5942329" y="3232150"/>
              <a:ext cx="34290" cy="130809"/>
            </a:xfrm>
            <a:custGeom>
              <a:avLst/>
              <a:gdLst>
                <a:gd name="connsiteX0" fmla="*/ 0 w 34290"/>
                <a:gd name="connsiteY0" fmla="*/ 0 h 130809"/>
                <a:gd name="connsiteX1" fmla="*/ 16510 w 34290"/>
                <a:gd name="connsiteY1" fmla="*/ 0 h 130809"/>
                <a:gd name="connsiteX2" fmla="*/ 16510 w 34290"/>
                <a:gd name="connsiteY2" fmla="*/ 101600 h 130809"/>
                <a:gd name="connsiteX3" fmla="*/ 26670 w 34290"/>
                <a:gd name="connsiteY3" fmla="*/ 115570 h 130809"/>
                <a:gd name="connsiteX4" fmla="*/ 34290 w 34290"/>
                <a:gd name="connsiteY4" fmla="*/ 115570 h 130809"/>
                <a:gd name="connsiteX5" fmla="*/ 34290 w 34290"/>
                <a:gd name="connsiteY5" fmla="*/ 129540 h 130809"/>
                <a:gd name="connsiteX6" fmla="*/ 22860 w 34290"/>
                <a:gd name="connsiteY6" fmla="*/ 130810 h 130809"/>
                <a:gd name="connsiteX7" fmla="*/ 0 w 34290"/>
                <a:gd name="connsiteY7" fmla="*/ 105410 h 130809"/>
                <a:gd name="connsiteX8" fmla="*/ 0 w 34290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" name="Freeform 1127">
              <a:extLst>
                <a:ext uri="{FF2B5EF4-FFF2-40B4-BE49-F238E27FC236}">
                  <a16:creationId xmlns:a16="http://schemas.microsoft.com/office/drawing/2014/main" id="{38F59A99-E11D-D1C5-86B2-FC6AE9C03043}"/>
                </a:ext>
              </a:extLst>
            </p:cNvPr>
            <p:cNvSpPr/>
            <p:nvPr/>
          </p:nvSpPr>
          <p:spPr>
            <a:xfrm>
              <a:off x="5995670" y="3235960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9050 w 20320"/>
                <a:gd name="connsiteY5" fmla="*/ 35560 h 124460"/>
                <a:gd name="connsiteX6" fmla="*/ 19050 w 20320"/>
                <a:gd name="connsiteY6" fmla="*/ 124460 h 124460"/>
                <a:gd name="connsiteX7" fmla="*/ 2540 w 20320"/>
                <a:gd name="connsiteY7" fmla="*/ 124460 h 124460"/>
                <a:gd name="connsiteX8" fmla="*/ 2540 w 20320"/>
                <a:gd name="connsiteY8" fmla="*/ 35560 h 124460"/>
                <a:gd name="connsiteX9" fmla="*/ 1905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" name="Freeform 1128">
              <a:extLst>
                <a:ext uri="{FF2B5EF4-FFF2-40B4-BE49-F238E27FC236}">
                  <a16:creationId xmlns:a16="http://schemas.microsoft.com/office/drawing/2014/main" id="{29671C53-E0A2-5AD4-507C-E1EE377F0CB6}"/>
                </a:ext>
              </a:extLst>
            </p:cNvPr>
            <p:cNvSpPr/>
            <p:nvPr/>
          </p:nvSpPr>
          <p:spPr>
            <a:xfrm>
              <a:off x="6040120" y="327025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80010 h 93979"/>
                <a:gd name="connsiteX18" fmla="*/ 57150 w 73659"/>
                <a:gd name="connsiteY18" fmla="*/ 5080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" name="Freeform 1129">
              <a:extLst>
                <a:ext uri="{FF2B5EF4-FFF2-40B4-BE49-F238E27FC236}">
                  <a16:creationId xmlns:a16="http://schemas.microsoft.com/office/drawing/2014/main" id="{FF88039C-A000-7E08-C6D5-EDE7C472DAFF}"/>
                </a:ext>
              </a:extLst>
            </p:cNvPr>
            <p:cNvSpPr/>
            <p:nvPr/>
          </p:nvSpPr>
          <p:spPr>
            <a:xfrm>
              <a:off x="6142990" y="3268979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" name="Freeform 1130">
              <a:extLst>
                <a:ext uri="{FF2B5EF4-FFF2-40B4-BE49-F238E27FC236}">
                  <a16:creationId xmlns:a16="http://schemas.microsoft.com/office/drawing/2014/main" id="{A0C268EC-2CF6-C410-B71E-52CCE0099835}"/>
                </a:ext>
              </a:extLst>
            </p:cNvPr>
            <p:cNvSpPr/>
            <p:nvPr/>
          </p:nvSpPr>
          <p:spPr>
            <a:xfrm>
              <a:off x="6244590" y="3268979"/>
              <a:ext cx="74929" cy="93979"/>
            </a:xfrm>
            <a:custGeom>
              <a:avLst/>
              <a:gdLst>
                <a:gd name="connsiteX0" fmla="*/ 48260 w 74929"/>
                <a:gd name="connsiteY0" fmla="*/ 78740 h 93979"/>
                <a:gd name="connsiteX1" fmla="*/ 74930 w 74929"/>
                <a:gd name="connsiteY1" fmla="*/ 71120 h 93979"/>
                <a:gd name="connsiteX2" fmla="*/ 74930 w 74929"/>
                <a:gd name="connsiteY2" fmla="*/ 86360 h 93979"/>
                <a:gd name="connsiteX3" fmla="*/ 46990 w 74929"/>
                <a:gd name="connsiteY3" fmla="*/ 93980 h 93979"/>
                <a:gd name="connsiteX4" fmla="*/ 0 w 74929"/>
                <a:gd name="connsiteY4" fmla="*/ 46990 h 93979"/>
                <a:gd name="connsiteX5" fmla="*/ 46990 w 74929"/>
                <a:gd name="connsiteY5" fmla="*/ 0 h 93979"/>
                <a:gd name="connsiteX6" fmla="*/ 74930 w 74929"/>
                <a:gd name="connsiteY6" fmla="*/ 6350 h 93979"/>
                <a:gd name="connsiteX7" fmla="*/ 74930 w 74929"/>
                <a:gd name="connsiteY7" fmla="*/ 21590 h 93979"/>
                <a:gd name="connsiteX8" fmla="*/ 48260 w 74929"/>
                <a:gd name="connsiteY8" fmla="*/ 13970 h 93979"/>
                <a:gd name="connsiteX9" fmla="*/ 17780 w 74929"/>
                <a:gd name="connsiteY9" fmla="*/ 45720 h 93979"/>
                <a:gd name="connsiteX10" fmla="*/ 48260 w 74929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79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" name="Freeform 1131">
              <a:extLst>
                <a:ext uri="{FF2B5EF4-FFF2-40B4-BE49-F238E27FC236}">
                  <a16:creationId xmlns:a16="http://schemas.microsoft.com/office/drawing/2014/main" id="{F329049A-2254-6E7A-5879-AE0DC9E98B42}"/>
                </a:ext>
              </a:extLst>
            </p:cNvPr>
            <p:cNvSpPr/>
            <p:nvPr/>
          </p:nvSpPr>
          <p:spPr>
            <a:xfrm>
              <a:off x="6336029" y="3268979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4450 w 83820"/>
                <a:gd name="connsiteY10" fmla="*/ 13970 h 93979"/>
                <a:gd name="connsiteX11" fmla="*/ 19050 w 83820"/>
                <a:gd name="connsiteY11" fmla="*/ 38100 h 93979"/>
                <a:gd name="connsiteX12" fmla="*/ 68580 w 83820"/>
                <a:gd name="connsiteY12" fmla="*/ 38100 h 93979"/>
                <a:gd name="connsiteX13" fmla="*/ 4445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" name="Freeform 1132">
              <a:extLst>
                <a:ext uri="{FF2B5EF4-FFF2-40B4-BE49-F238E27FC236}">
                  <a16:creationId xmlns:a16="http://schemas.microsoft.com/office/drawing/2014/main" id="{53D59ECA-BC9C-842F-9BB0-0AA2AD23C75D}"/>
                </a:ext>
              </a:extLst>
            </p:cNvPr>
            <p:cNvSpPr/>
            <p:nvPr/>
          </p:nvSpPr>
          <p:spPr>
            <a:xfrm>
              <a:off x="6437629" y="3342640"/>
              <a:ext cx="20320" cy="20319"/>
            </a:xfrm>
            <a:custGeom>
              <a:avLst/>
              <a:gdLst>
                <a:gd name="connsiteX0" fmla="*/ 10160 w 20320"/>
                <a:gd name="connsiteY0" fmla="*/ 0 h 20319"/>
                <a:gd name="connsiteX1" fmla="*/ 20320 w 20320"/>
                <a:gd name="connsiteY1" fmla="*/ 10160 h 20319"/>
                <a:gd name="connsiteX2" fmla="*/ 10160 w 20320"/>
                <a:gd name="connsiteY2" fmla="*/ 20320 h 20319"/>
                <a:gd name="connsiteX3" fmla="*/ 0 w 20320"/>
                <a:gd name="connsiteY3" fmla="*/ 10160 h 20319"/>
                <a:gd name="connsiteX4" fmla="*/ 10160 w 20320"/>
                <a:gd name="connsiteY4" fmla="*/ 0 h 20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20" h="2031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134" name="Freeform 1133">
            <a:extLst>
              <a:ext uri="{FF2B5EF4-FFF2-40B4-BE49-F238E27FC236}">
                <a16:creationId xmlns:a16="http://schemas.microsoft.com/office/drawing/2014/main" id="{0DE128E5-D74C-2774-A374-959B52E1BC02}"/>
              </a:ext>
            </a:extLst>
          </p:cNvPr>
          <p:cNvSpPr/>
          <p:nvPr/>
        </p:nvSpPr>
        <p:spPr>
          <a:xfrm>
            <a:off x="408939" y="7235190"/>
            <a:ext cx="9240519" cy="12700"/>
          </a:xfrm>
          <a:custGeom>
            <a:avLst/>
            <a:gdLst>
              <a:gd name="connsiteX0" fmla="*/ 0 w 9240519"/>
              <a:gd name="connsiteY0" fmla="*/ 0 h 12700"/>
              <a:gd name="connsiteX1" fmla="*/ 9240520 w 9240519"/>
              <a:gd name="connsiteY1" fmla="*/ 0 h 1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240519" h="12700">
                <a:moveTo>
                  <a:pt x="0" y="0"/>
                </a:moveTo>
                <a:lnTo>
                  <a:pt x="9240520" y="0"/>
                </a:lnTo>
              </a:path>
            </a:pathLst>
          </a:custGeom>
          <a:ln w="25400" cap="flat">
            <a:solidFill>
              <a:srgbClr val="717073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35" name="Freeform 1134">
            <a:extLst>
              <a:ext uri="{FF2B5EF4-FFF2-40B4-BE49-F238E27FC236}">
                <a16:creationId xmlns:a16="http://schemas.microsoft.com/office/drawing/2014/main" id="{A434A629-0EAA-B6FE-A30A-4DF9D11C6164}"/>
              </a:ext>
            </a:extLst>
          </p:cNvPr>
          <p:cNvSpPr/>
          <p:nvPr/>
        </p:nvSpPr>
        <p:spPr>
          <a:xfrm>
            <a:off x="408939" y="1257300"/>
            <a:ext cx="9240519" cy="12700"/>
          </a:xfrm>
          <a:custGeom>
            <a:avLst/>
            <a:gdLst>
              <a:gd name="connsiteX0" fmla="*/ 0 w 9240519"/>
              <a:gd name="connsiteY0" fmla="*/ 0 h 12700"/>
              <a:gd name="connsiteX1" fmla="*/ 9240520 w 9240519"/>
              <a:gd name="connsiteY1" fmla="*/ 0 h 1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240519" h="12700">
                <a:moveTo>
                  <a:pt x="0" y="0"/>
                </a:moveTo>
                <a:lnTo>
                  <a:pt x="9240520" y="0"/>
                </a:lnTo>
              </a:path>
            </a:pathLst>
          </a:custGeom>
          <a:ln w="25400" cap="flat">
            <a:solidFill>
              <a:srgbClr val="717073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36" name="Freeform 1135">
            <a:extLst>
              <a:ext uri="{FF2B5EF4-FFF2-40B4-BE49-F238E27FC236}">
                <a16:creationId xmlns:a16="http://schemas.microsoft.com/office/drawing/2014/main" id="{FCB629AB-A893-6EF4-EA54-248EA4868752}"/>
              </a:ext>
            </a:extLst>
          </p:cNvPr>
          <p:cNvSpPr/>
          <p:nvPr/>
        </p:nvSpPr>
        <p:spPr>
          <a:xfrm>
            <a:off x="408939" y="1257300"/>
            <a:ext cx="9240519" cy="12700"/>
          </a:xfrm>
          <a:custGeom>
            <a:avLst/>
            <a:gdLst>
              <a:gd name="connsiteX0" fmla="*/ 0 w 9240519"/>
              <a:gd name="connsiteY0" fmla="*/ 0 h 12700"/>
              <a:gd name="connsiteX1" fmla="*/ 9240520 w 9240519"/>
              <a:gd name="connsiteY1" fmla="*/ 0 h 1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240519" h="12700">
                <a:moveTo>
                  <a:pt x="0" y="0"/>
                </a:moveTo>
                <a:lnTo>
                  <a:pt x="9240520" y="0"/>
                </a:lnTo>
              </a:path>
            </a:pathLst>
          </a:custGeom>
          <a:ln w="25400" cap="flat">
            <a:solidFill>
              <a:srgbClr val="717073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137" name="Graphic 925">
            <a:extLst>
              <a:ext uri="{FF2B5EF4-FFF2-40B4-BE49-F238E27FC236}">
                <a16:creationId xmlns:a16="http://schemas.microsoft.com/office/drawing/2014/main" id="{947B29E1-C42F-AB31-B784-7D33D7ED3B19}"/>
              </a:ext>
            </a:extLst>
          </p:cNvPr>
          <p:cNvGrpSpPr/>
          <p:nvPr/>
        </p:nvGrpSpPr>
        <p:grpSpPr>
          <a:xfrm>
            <a:off x="769619" y="2504439"/>
            <a:ext cx="3597910" cy="3482339"/>
            <a:chOff x="769619" y="2504439"/>
            <a:chExt cx="3597910" cy="3482339"/>
          </a:xfrm>
          <a:solidFill>
            <a:srgbClr val="717073"/>
          </a:solidFill>
        </p:grpSpPr>
        <p:sp>
          <p:nvSpPr>
            <p:cNvPr id="1138" name="Freeform 1137">
              <a:extLst>
                <a:ext uri="{FF2B5EF4-FFF2-40B4-BE49-F238E27FC236}">
                  <a16:creationId xmlns:a16="http://schemas.microsoft.com/office/drawing/2014/main" id="{808300C4-C788-41EC-D4C8-F5F6D67BE5AA}"/>
                </a:ext>
              </a:extLst>
            </p:cNvPr>
            <p:cNvSpPr/>
            <p:nvPr/>
          </p:nvSpPr>
          <p:spPr>
            <a:xfrm>
              <a:off x="786130" y="2508250"/>
              <a:ext cx="121919" cy="184150"/>
            </a:xfrm>
            <a:custGeom>
              <a:avLst/>
              <a:gdLst>
                <a:gd name="connsiteX0" fmla="*/ 0 w 121919"/>
                <a:gd name="connsiteY0" fmla="*/ 182880 h 184150"/>
                <a:gd name="connsiteX1" fmla="*/ 0 w 121919"/>
                <a:gd name="connsiteY1" fmla="*/ 0 h 184150"/>
                <a:gd name="connsiteX2" fmla="*/ 118110 w 121919"/>
                <a:gd name="connsiteY2" fmla="*/ 0 h 184150"/>
                <a:gd name="connsiteX3" fmla="*/ 118110 w 121919"/>
                <a:gd name="connsiteY3" fmla="*/ 33020 h 184150"/>
                <a:gd name="connsiteX4" fmla="*/ 39370 w 121919"/>
                <a:gd name="connsiteY4" fmla="*/ 33020 h 184150"/>
                <a:gd name="connsiteX5" fmla="*/ 39370 w 121919"/>
                <a:gd name="connsiteY5" fmla="*/ 74930 h 184150"/>
                <a:gd name="connsiteX6" fmla="*/ 105410 w 121919"/>
                <a:gd name="connsiteY6" fmla="*/ 74930 h 184150"/>
                <a:gd name="connsiteX7" fmla="*/ 105410 w 121919"/>
                <a:gd name="connsiteY7" fmla="*/ 106680 h 184150"/>
                <a:gd name="connsiteX8" fmla="*/ 39370 w 121919"/>
                <a:gd name="connsiteY8" fmla="*/ 106680 h 184150"/>
                <a:gd name="connsiteX9" fmla="*/ 39370 w 121919"/>
                <a:gd name="connsiteY9" fmla="*/ 151130 h 184150"/>
                <a:gd name="connsiteX10" fmla="*/ 121920 w 121919"/>
                <a:gd name="connsiteY10" fmla="*/ 151130 h 184150"/>
                <a:gd name="connsiteX11" fmla="*/ 121920 w 121919"/>
                <a:gd name="connsiteY11" fmla="*/ 184150 h 184150"/>
                <a:gd name="connsiteX12" fmla="*/ 0 w 121919"/>
                <a:gd name="connsiteY12" fmla="*/ 184150 h 184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919" h="184150">
                  <a:moveTo>
                    <a:pt x="0" y="182880"/>
                  </a:moveTo>
                  <a:lnTo>
                    <a:pt x="0" y="0"/>
                  </a:lnTo>
                  <a:lnTo>
                    <a:pt x="118110" y="0"/>
                  </a:lnTo>
                  <a:lnTo>
                    <a:pt x="118110" y="33020"/>
                  </a:lnTo>
                  <a:lnTo>
                    <a:pt x="39370" y="33020"/>
                  </a:lnTo>
                  <a:lnTo>
                    <a:pt x="39370" y="74930"/>
                  </a:lnTo>
                  <a:lnTo>
                    <a:pt x="105410" y="74930"/>
                  </a:lnTo>
                  <a:lnTo>
                    <a:pt x="105410" y="106680"/>
                  </a:lnTo>
                  <a:lnTo>
                    <a:pt x="39370" y="106680"/>
                  </a:lnTo>
                  <a:lnTo>
                    <a:pt x="39370" y="151130"/>
                  </a:lnTo>
                  <a:lnTo>
                    <a:pt x="121920" y="151130"/>
                  </a:lnTo>
                  <a:lnTo>
                    <a:pt x="121920" y="184150"/>
                  </a:lnTo>
                  <a:lnTo>
                    <a:pt x="0" y="1841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" name="Freeform 1138">
              <a:extLst>
                <a:ext uri="{FF2B5EF4-FFF2-40B4-BE49-F238E27FC236}">
                  <a16:creationId xmlns:a16="http://schemas.microsoft.com/office/drawing/2014/main" id="{FDFD2A3D-E69D-C15E-90D1-CD701CFF8A01}"/>
                </a:ext>
              </a:extLst>
            </p:cNvPr>
            <p:cNvSpPr/>
            <p:nvPr/>
          </p:nvSpPr>
          <p:spPr>
            <a:xfrm>
              <a:off x="924560" y="2560320"/>
              <a:ext cx="99059" cy="133350"/>
            </a:xfrm>
            <a:custGeom>
              <a:avLst/>
              <a:gdLst>
                <a:gd name="connsiteX0" fmla="*/ 40640 w 99059"/>
                <a:gd name="connsiteY0" fmla="*/ 80010 h 133350"/>
                <a:gd name="connsiteX1" fmla="*/ 0 w 99059"/>
                <a:gd name="connsiteY1" fmla="*/ 39370 h 133350"/>
                <a:gd name="connsiteX2" fmla="*/ 48260 w 99059"/>
                <a:gd name="connsiteY2" fmla="*/ 0 h 133350"/>
                <a:gd name="connsiteX3" fmla="*/ 88900 w 99059"/>
                <a:gd name="connsiteY3" fmla="*/ 7620 h 133350"/>
                <a:gd name="connsiteX4" fmla="*/ 88900 w 99059"/>
                <a:gd name="connsiteY4" fmla="*/ 40640 h 133350"/>
                <a:gd name="connsiteX5" fmla="*/ 57150 w 99059"/>
                <a:gd name="connsiteY5" fmla="*/ 31750 h 133350"/>
                <a:gd name="connsiteX6" fmla="*/ 45720 w 99059"/>
                <a:gd name="connsiteY6" fmla="*/ 31750 h 133350"/>
                <a:gd name="connsiteX7" fmla="*/ 35560 w 99059"/>
                <a:gd name="connsiteY7" fmla="*/ 40640 h 133350"/>
                <a:gd name="connsiteX8" fmla="*/ 55880 w 99059"/>
                <a:gd name="connsiteY8" fmla="*/ 54610 h 133350"/>
                <a:gd name="connsiteX9" fmla="*/ 99060 w 99059"/>
                <a:gd name="connsiteY9" fmla="*/ 95250 h 133350"/>
                <a:gd name="connsiteX10" fmla="*/ 46990 w 99059"/>
                <a:gd name="connsiteY10" fmla="*/ 133350 h 133350"/>
                <a:gd name="connsiteX11" fmla="*/ 3810 w 99059"/>
                <a:gd name="connsiteY11" fmla="*/ 124460 h 133350"/>
                <a:gd name="connsiteX12" fmla="*/ 3810 w 99059"/>
                <a:gd name="connsiteY12" fmla="*/ 91440 h 133350"/>
                <a:gd name="connsiteX13" fmla="*/ 46990 w 99059"/>
                <a:gd name="connsiteY13" fmla="*/ 102870 h 133350"/>
                <a:gd name="connsiteX14" fmla="*/ 64770 w 99059"/>
                <a:gd name="connsiteY14" fmla="*/ 92710 h 133350"/>
                <a:gd name="connsiteX15" fmla="*/ 43180 w 99059"/>
                <a:gd name="connsiteY15" fmla="*/ 7874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059" h="133350">
                  <a:moveTo>
                    <a:pt x="40640" y="80010"/>
                  </a:moveTo>
                  <a:cubicBezTo>
                    <a:pt x="16510" y="73660"/>
                    <a:pt x="0" y="63500"/>
                    <a:pt x="0" y="39370"/>
                  </a:cubicBezTo>
                  <a:cubicBezTo>
                    <a:pt x="0" y="15240"/>
                    <a:pt x="19050" y="0"/>
                    <a:pt x="48260" y="0"/>
                  </a:cubicBezTo>
                  <a:cubicBezTo>
                    <a:pt x="77470" y="0"/>
                    <a:pt x="81280" y="5080"/>
                    <a:pt x="88900" y="7620"/>
                  </a:cubicBezTo>
                  <a:lnTo>
                    <a:pt x="88900" y="40640"/>
                  </a:lnTo>
                  <a:cubicBezTo>
                    <a:pt x="80010" y="36830"/>
                    <a:pt x="67310" y="31750"/>
                    <a:pt x="57150" y="31750"/>
                  </a:cubicBezTo>
                  <a:cubicBezTo>
                    <a:pt x="53340" y="31750"/>
                    <a:pt x="49530" y="31750"/>
                    <a:pt x="45720" y="31750"/>
                  </a:cubicBezTo>
                  <a:cubicBezTo>
                    <a:pt x="40640" y="31750"/>
                    <a:pt x="35560" y="35560"/>
                    <a:pt x="35560" y="40640"/>
                  </a:cubicBezTo>
                  <a:cubicBezTo>
                    <a:pt x="35560" y="45720"/>
                    <a:pt x="41910" y="50800"/>
                    <a:pt x="55880" y="54610"/>
                  </a:cubicBezTo>
                  <a:cubicBezTo>
                    <a:pt x="85090" y="62230"/>
                    <a:pt x="99060" y="72390"/>
                    <a:pt x="99060" y="95250"/>
                  </a:cubicBezTo>
                  <a:cubicBezTo>
                    <a:pt x="99060" y="118110"/>
                    <a:pt x="78740" y="133350"/>
                    <a:pt x="46990" y="133350"/>
                  </a:cubicBezTo>
                  <a:cubicBezTo>
                    <a:pt x="15240" y="133350"/>
                    <a:pt x="12700" y="129540"/>
                    <a:pt x="3810" y="124460"/>
                  </a:cubicBezTo>
                  <a:lnTo>
                    <a:pt x="3810" y="91440"/>
                  </a:lnTo>
                  <a:cubicBezTo>
                    <a:pt x="15240" y="97790"/>
                    <a:pt x="34290" y="102870"/>
                    <a:pt x="46990" y="102870"/>
                  </a:cubicBezTo>
                  <a:cubicBezTo>
                    <a:pt x="59690" y="102870"/>
                    <a:pt x="64770" y="100330"/>
                    <a:pt x="64770" y="92710"/>
                  </a:cubicBezTo>
                  <a:cubicBezTo>
                    <a:pt x="64770" y="85090"/>
                    <a:pt x="57150" y="82550"/>
                    <a:pt x="43180" y="787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" name="Freeform 1139">
              <a:extLst>
                <a:ext uri="{FF2B5EF4-FFF2-40B4-BE49-F238E27FC236}">
                  <a16:creationId xmlns:a16="http://schemas.microsoft.com/office/drawing/2014/main" id="{A9D5337B-E42C-3D11-157C-F7C3A24D4183}"/>
                </a:ext>
              </a:extLst>
            </p:cNvPr>
            <p:cNvSpPr/>
            <p:nvPr/>
          </p:nvSpPr>
          <p:spPr>
            <a:xfrm>
              <a:off x="1033780" y="2526029"/>
              <a:ext cx="91439" cy="168910"/>
            </a:xfrm>
            <a:custGeom>
              <a:avLst/>
              <a:gdLst>
                <a:gd name="connsiteX0" fmla="*/ 16510 w 91439"/>
                <a:gd name="connsiteY0" fmla="*/ 38100 h 168910"/>
                <a:gd name="connsiteX1" fmla="*/ 16510 w 91439"/>
                <a:gd name="connsiteY1" fmla="*/ 0 h 168910"/>
                <a:gd name="connsiteX2" fmla="*/ 53340 w 91439"/>
                <a:gd name="connsiteY2" fmla="*/ 0 h 168910"/>
                <a:gd name="connsiteX3" fmla="*/ 53340 w 91439"/>
                <a:gd name="connsiteY3" fmla="*/ 38100 h 168910"/>
                <a:gd name="connsiteX4" fmla="*/ 87630 w 91439"/>
                <a:gd name="connsiteY4" fmla="*/ 38100 h 168910"/>
                <a:gd name="connsiteX5" fmla="*/ 87630 w 91439"/>
                <a:gd name="connsiteY5" fmla="*/ 67310 h 168910"/>
                <a:gd name="connsiteX6" fmla="*/ 53340 w 91439"/>
                <a:gd name="connsiteY6" fmla="*/ 67310 h 168910"/>
                <a:gd name="connsiteX7" fmla="*/ 53340 w 91439"/>
                <a:gd name="connsiteY7" fmla="*/ 118110 h 168910"/>
                <a:gd name="connsiteX8" fmla="*/ 69850 w 91439"/>
                <a:gd name="connsiteY8" fmla="*/ 135890 h 168910"/>
                <a:gd name="connsiteX9" fmla="*/ 91440 w 91439"/>
                <a:gd name="connsiteY9" fmla="*/ 130810 h 168910"/>
                <a:gd name="connsiteX10" fmla="*/ 91440 w 91439"/>
                <a:gd name="connsiteY10" fmla="*/ 162560 h 168910"/>
                <a:gd name="connsiteX11" fmla="*/ 59690 w 91439"/>
                <a:gd name="connsiteY11" fmla="*/ 168910 h 168910"/>
                <a:gd name="connsiteX12" fmla="*/ 17780 w 91439"/>
                <a:gd name="connsiteY12" fmla="*/ 133350 h 168910"/>
                <a:gd name="connsiteX13" fmla="*/ 17780 w 91439"/>
                <a:gd name="connsiteY13" fmla="*/ 120650 h 168910"/>
                <a:gd name="connsiteX14" fmla="*/ 17780 w 91439"/>
                <a:gd name="connsiteY14" fmla="*/ 68580 h 168910"/>
                <a:gd name="connsiteX15" fmla="*/ 0 w 91439"/>
                <a:gd name="connsiteY15" fmla="*/ 68580 h 168910"/>
                <a:gd name="connsiteX16" fmla="*/ 0 w 91439"/>
                <a:gd name="connsiteY16" fmla="*/ 39370 h 168910"/>
                <a:gd name="connsiteX17" fmla="*/ 17780 w 91439"/>
                <a:gd name="connsiteY17" fmla="*/ 39370 h 168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1439" h="168910">
                  <a:moveTo>
                    <a:pt x="16510" y="38100"/>
                  </a:moveTo>
                  <a:lnTo>
                    <a:pt x="16510" y="0"/>
                  </a:lnTo>
                  <a:lnTo>
                    <a:pt x="53340" y="0"/>
                  </a:lnTo>
                  <a:lnTo>
                    <a:pt x="53340" y="38100"/>
                  </a:lnTo>
                  <a:lnTo>
                    <a:pt x="87630" y="38100"/>
                  </a:lnTo>
                  <a:lnTo>
                    <a:pt x="87630" y="67310"/>
                  </a:lnTo>
                  <a:lnTo>
                    <a:pt x="53340" y="67310"/>
                  </a:lnTo>
                  <a:lnTo>
                    <a:pt x="53340" y="118110"/>
                  </a:lnTo>
                  <a:cubicBezTo>
                    <a:pt x="53340" y="132080"/>
                    <a:pt x="60960" y="135890"/>
                    <a:pt x="69850" y="135890"/>
                  </a:cubicBezTo>
                  <a:cubicBezTo>
                    <a:pt x="78740" y="135890"/>
                    <a:pt x="86360" y="133350"/>
                    <a:pt x="91440" y="130810"/>
                  </a:cubicBezTo>
                  <a:lnTo>
                    <a:pt x="91440" y="162560"/>
                  </a:lnTo>
                  <a:cubicBezTo>
                    <a:pt x="86360" y="165100"/>
                    <a:pt x="73660" y="168910"/>
                    <a:pt x="59690" y="168910"/>
                  </a:cubicBezTo>
                  <a:cubicBezTo>
                    <a:pt x="45720" y="168910"/>
                    <a:pt x="20320" y="160020"/>
                    <a:pt x="17780" y="133350"/>
                  </a:cubicBezTo>
                  <a:cubicBezTo>
                    <a:pt x="17780" y="129540"/>
                    <a:pt x="17780" y="124460"/>
                    <a:pt x="17780" y="120650"/>
                  </a:cubicBezTo>
                  <a:lnTo>
                    <a:pt x="17780" y="68580"/>
                  </a:lnTo>
                  <a:lnTo>
                    <a:pt x="0" y="68580"/>
                  </a:lnTo>
                  <a:lnTo>
                    <a:pt x="0" y="39370"/>
                  </a:lnTo>
                  <a:lnTo>
                    <a:pt x="17780" y="393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" name="Freeform 1140">
              <a:extLst>
                <a:ext uri="{FF2B5EF4-FFF2-40B4-BE49-F238E27FC236}">
                  <a16:creationId xmlns:a16="http://schemas.microsoft.com/office/drawing/2014/main" id="{161DF5E1-C923-4D67-D33B-2D8D93388E16}"/>
                </a:ext>
              </a:extLst>
            </p:cNvPr>
            <p:cNvSpPr/>
            <p:nvPr/>
          </p:nvSpPr>
          <p:spPr>
            <a:xfrm>
              <a:off x="1141730" y="2560320"/>
              <a:ext cx="114300" cy="134619"/>
            </a:xfrm>
            <a:custGeom>
              <a:avLst/>
              <a:gdLst>
                <a:gd name="connsiteX0" fmla="*/ 8890 w 114300"/>
                <a:gd name="connsiteY0" fmla="*/ 8890 h 134619"/>
                <a:gd name="connsiteX1" fmla="*/ 55880 w 114300"/>
                <a:gd name="connsiteY1" fmla="*/ 0 h 134619"/>
                <a:gd name="connsiteX2" fmla="*/ 114300 w 114300"/>
                <a:gd name="connsiteY2" fmla="*/ 50800 h 134619"/>
                <a:gd name="connsiteX3" fmla="*/ 114300 w 114300"/>
                <a:gd name="connsiteY3" fmla="*/ 130810 h 134619"/>
                <a:gd name="connsiteX4" fmla="*/ 80010 w 114300"/>
                <a:gd name="connsiteY4" fmla="*/ 130810 h 134619"/>
                <a:gd name="connsiteX5" fmla="*/ 80010 w 114300"/>
                <a:gd name="connsiteY5" fmla="*/ 119380 h 134619"/>
                <a:gd name="connsiteX6" fmla="*/ 80010 w 114300"/>
                <a:gd name="connsiteY6" fmla="*/ 110490 h 134619"/>
                <a:gd name="connsiteX7" fmla="*/ 80010 w 114300"/>
                <a:gd name="connsiteY7" fmla="*/ 110490 h 134619"/>
                <a:gd name="connsiteX8" fmla="*/ 40640 w 114300"/>
                <a:gd name="connsiteY8" fmla="*/ 134620 h 134619"/>
                <a:gd name="connsiteX9" fmla="*/ 0 w 114300"/>
                <a:gd name="connsiteY9" fmla="*/ 96520 h 134619"/>
                <a:gd name="connsiteX10" fmla="*/ 77470 w 114300"/>
                <a:gd name="connsiteY10" fmla="*/ 57150 h 134619"/>
                <a:gd name="connsiteX11" fmla="*/ 77470 w 114300"/>
                <a:gd name="connsiteY11" fmla="*/ 54610 h 134619"/>
                <a:gd name="connsiteX12" fmla="*/ 50800 w 114300"/>
                <a:gd name="connsiteY12" fmla="*/ 34290 h 134619"/>
                <a:gd name="connsiteX13" fmla="*/ 10160 w 114300"/>
                <a:gd name="connsiteY13" fmla="*/ 45720 h 134619"/>
                <a:gd name="connsiteX14" fmla="*/ 10160 w 114300"/>
                <a:gd name="connsiteY14" fmla="*/ 11430 h 134619"/>
                <a:gd name="connsiteX15" fmla="*/ 74930 w 114300"/>
                <a:gd name="connsiteY15" fmla="*/ 76200 h 134619"/>
                <a:gd name="connsiteX16" fmla="*/ 34290 w 114300"/>
                <a:gd name="connsiteY16" fmla="*/ 92710 h 134619"/>
                <a:gd name="connsiteX17" fmla="*/ 48260 w 114300"/>
                <a:gd name="connsiteY17" fmla="*/ 106680 h 134619"/>
                <a:gd name="connsiteX18" fmla="*/ 73660 w 114300"/>
                <a:gd name="connsiteY18" fmla="*/ 77470 h 13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4300" h="134619">
                  <a:moveTo>
                    <a:pt x="8890" y="8890"/>
                  </a:moveTo>
                  <a:cubicBezTo>
                    <a:pt x="16510" y="5080"/>
                    <a:pt x="33020" y="0"/>
                    <a:pt x="55880" y="0"/>
                  </a:cubicBezTo>
                  <a:cubicBezTo>
                    <a:pt x="95250" y="0"/>
                    <a:pt x="114300" y="19050"/>
                    <a:pt x="114300" y="50800"/>
                  </a:cubicBezTo>
                  <a:lnTo>
                    <a:pt x="114300" y="130810"/>
                  </a:lnTo>
                  <a:lnTo>
                    <a:pt x="80010" y="130810"/>
                  </a:lnTo>
                  <a:lnTo>
                    <a:pt x="80010" y="119380"/>
                  </a:lnTo>
                  <a:cubicBezTo>
                    <a:pt x="80010" y="114300"/>
                    <a:pt x="80010" y="110490"/>
                    <a:pt x="80010" y="110490"/>
                  </a:cubicBezTo>
                  <a:lnTo>
                    <a:pt x="80010" y="110490"/>
                  </a:lnTo>
                  <a:cubicBezTo>
                    <a:pt x="76200" y="118110"/>
                    <a:pt x="63500" y="134620"/>
                    <a:pt x="40640" y="134620"/>
                  </a:cubicBezTo>
                  <a:cubicBezTo>
                    <a:pt x="17780" y="134620"/>
                    <a:pt x="0" y="121920"/>
                    <a:pt x="0" y="96520"/>
                  </a:cubicBezTo>
                  <a:cubicBezTo>
                    <a:pt x="0" y="71120"/>
                    <a:pt x="31750" y="50800"/>
                    <a:pt x="77470" y="57150"/>
                  </a:cubicBezTo>
                  <a:lnTo>
                    <a:pt x="77470" y="54610"/>
                  </a:lnTo>
                  <a:cubicBezTo>
                    <a:pt x="77470" y="39370"/>
                    <a:pt x="67310" y="34290"/>
                    <a:pt x="50800" y="34290"/>
                  </a:cubicBezTo>
                  <a:cubicBezTo>
                    <a:pt x="34290" y="34290"/>
                    <a:pt x="19050" y="39370"/>
                    <a:pt x="10160" y="45720"/>
                  </a:cubicBezTo>
                  <a:lnTo>
                    <a:pt x="10160" y="11430"/>
                  </a:lnTo>
                  <a:close/>
                  <a:moveTo>
                    <a:pt x="74930" y="76200"/>
                  </a:moveTo>
                  <a:cubicBezTo>
                    <a:pt x="46990" y="71120"/>
                    <a:pt x="34290" y="80010"/>
                    <a:pt x="34290" y="92710"/>
                  </a:cubicBezTo>
                  <a:cubicBezTo>
                    <a:pt x="34290" y="105410"/>
                    <a:pt x="39370" y="106680"/>
                    <a:pt x="48260" y="106680"/>
                  </a:cubicBezTo>
                  <a:cubicBezTo>
                    <a:pt x="63500" y="106680"/>
                    <a:pt x="73660" y="92710"/>
                    <a:pt x="736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" name="Freeform 1141">
              <a:extLst>
                <a:ext uri="{FF2B5EF4-FFF2-40B4-BE49-F238E27FC236}">
                  <a16:creationId xmlns:a16="http://schemas.microsoft.com/office/drawing/2014/main" id="{0C4DFBE7-2F38-0D10-ACF3-938F37324CE6}"/>
                </a:ext>
              </a:extLst>
            </p:cNvPr>
            <p:cNvSpPr/>
            <p:nvPr/>
          </p:nvSpPr>
          <p:spPr>
            <a:xfrm>
              <a:off x="1285239" y="2508250"/>
              <a:ext cx="137160" cy="186689"/>
            </a:xfrm>
            <a:custGeom>
              <a:avLst/>
              <a:gdLst>
                <a:gd name="connsiteX0" fmla="*/ 1270 w 137160"/>
                <a:gd name="connsiteY0" fmla="*/ 0 h 186689"/>
                <a:gd name="connsiteX1" fmla="*/ 39370 w 137160"/>
                <a:gd name="connsiteY1" fmla="*/ 0 h 186689"/>
                <a:gd name="connsiteX2" fmla="*/ 39370 w 137160"/>
                <a:gd name="connsiteY2" fmla="*/ 60960 h 186689"/>
                <a:gd name="connsiteX3" fmla="*/ 39370 w 137160"/>
                <a:gd name="connsiteY3" fmla="*/ 71120 h 186689"/>
                <a:gd name="connsiteX4" fmla="*/ 39370 w 137160"/>
                <a:gd name="connsiteY4" fmla="*/ 71120 h 186689"/>
                <a:gd name="connsiteX5" fmla="*/ 78740 w 137160"/>
                <a:gd name="connsiteY5" fmla="*/ 52070 h 186689"/>
                <a:gd name="connsiteX6" fmla="*/ 137160 w 137160"/>
                <a:gd name="connsiteY6" fmla="*/ 119380 h 186689"/>
                <a:gd name="connsiteX7" fmla="*/ 77470 w 137160"/>
                <a:gd name="connsiteY7" fmla="*/ 186690 h 186689"/>
                <a:gd name="connsiteX8" fmla="*/ 35560 w 137160"/>
                <a:gd name="connsiteY8" fmla="*/ 162560 h 186689"/>
                <a:gd name="connsiteX9" fmla="*/ 35560 w 137160"/>
                <a:gd name="connsiteY9" fmla="*/ 162560 h 186689"/>
                <a:gd name="connsiteX10" fmla="*/ 35560 w 137160"/>
                <a:gd name="connsiteY10" fmla="*/ 171450 h 186689"/>
                <a:gd name="connsiteX11" fmla="*/ 35560 w 137160"/>
                <a:gd name="connsiteY11" fmla="*/ 182880 h 186689"/>
                <a:gd name="connsiteX12" fmla="*/ 0 w 137160"/>
                <a:gd name="connsiteY12" fmla="*/ 182880 h 186689"/>
                <a:gd name="connsiteX13" fmla="*/ 0 w 137160"/>
                <a:gd name="connsiteY13" fmla="*/ 0 h 186689"/>
                <a:gd name="connsiteX14" fmla="*/ 40640 w 137160"/>
                <a:gd name="connsiteY14" fmla="*/ 119380 h 186689"/>
                <a:gd name="connsiteX15" fmla="*/ 71120 w 137160"/>
                <a:gd name="connsiteY15" fmla="*/ 154940 h 186689"/>
                <a:gd name="connsiteX16" fmla="*/ 101600 w 137160"/>
                <a:gd name="connsiteY16" fmla="*/ 119380 h 186689"/>
                <a:gd name="connsiteX17" fmla="*/ 71120 w 137160"/>
                <a:gd name="connsiteY17" fmla="*/ 83820 h 186689"/>
                <a:gd name="connsiteX18" fmla="*/ 40640 w 137160"/>
                <a:gd name="connsiteY18" fmla="*/ 119380 h 18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7160" h="186689">
                  <a:moveTo>
                    <a:pt x="1270" y="0"/>
                  </a:moveTo>
                  <a:lnTo>
                    <a:pt x="39370" y="0"/>
                  </a:lnTo>
                  <a:lnTo>
                    <a:pt x="39370" y="60960"/>
                  </a:lnTo>
                  <a:cubicBezTo>
                    <a:pt x="39370" y="68580"/>
                    <a:pt x="39370" y="71120"/>
                    <a:pt x="39370" y="71120"/>
                  </a:cubicBezTo>
                  <a:lnTo>
                    <a:pt x="39370" y="71120"/>
                  </a:lnTo>
                  <a:cubicBezTo>
                    <a:pt x="45720" y="60960"/>
                    <a:pt x="60960" y="52070"/>
                    <a:pt x="78740" y="52070"/>
                  </a:cubicBezTo>
                  <a:cubicBezTo>
                    <a:pt x="110490" y="52070"/>
                    <a:pt x="137160" y="77470"/>
                    <a:pt x="137160" y="119380"/>
                  </a:cubicBezTo>
                  <a:cubicBezTo>
                    <a:pt x="137160" y="161290"/>
                    <a:pt x="110490" y="186690"/>
                    <a:pt x="77470" y="186690"/>
                  </a:cubicBezTo>
                  <a:cubicBezTo>
                    <a:pt x="44450" y="186690"/>
                    <a:pt x="41910" y="175260"/>
                    <a:pt x="35560" y="162560"/>
                  </a:cubicBezTo>
                  <a:lnTo>
                    <a:pt x="35560" y="162560"/>
                  </a:lnTo>
                  <a:cubicBezTo>
                    <a:pt x="35560" y="162560"/>
                    <a:pt x="35560" y="166370"/>
                    <a:pt x="35560" y="171450"/>
                  </a:cubicBezTo>
                  <a:lnTo>
                    <a:pt x="35560" y="182880"/>
                  </a:lnTo>
                  <a:lnTo>
                    <a:pt x="0" y="182880"/>
                  </a:lnTo>
                  <a:lnTo>
                    <a:pt x="0" y="0"/>
                  </a:lnTo>
                  <a:close/>
                  <a:moveTo>
                    <a:pt x="40640" y="119380"/>
                  </a:moveTo>
                  <a:cubicBezTo>
                    <a:pt x="40640" y="142240"/>
                    <a:pt x="55880" y="154940"/>
                    <a:pt x="71120" y="154940"/>
                  </a:cubicBezTo>
                  <a:cubicBezTo>
                    <a:pt x="86360" y="154940"/>
                    <a:pt x="101600" y="140970"/>
                    <a:pt x="101600" y="119380"/>
                  </a:cubicBezTo>
                  <a:cubicBezTo>
                    <a:pt x="101600" y="97790"/>
                    <a:pt x="88900" y="83820"/>
                    <a:pt x="71120" y="83820"/>
                  </a:cubicBezTo>
                  <a:cubicBezTo>
                    <a:pt x="53340" y="83820"/>
                    <a:pt x="40640" y="95250"/>
                    <a:pt x="40640" y="1193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" name="Freeform 1142">
              <a:extLst>
                <a:ext uri="{FF2B5EF4-FFF2-40B4-BE49-F238E27FC236}">
                  <a16:creationId xmlns:a16="http://schemas.microsoft.com/office/drawing/2014/main" id="{E5FBA3AA-D08D-FBC8-5E69-DE7FED5B7BD6}"/>
                </a:ext>
              </a:extLst>
            </p:cNvPr>
            <p:cNvSpPr/>
            <p:nvPr/>
          </p:nvSpPr>
          <p:spPr>
            <a:xfrm>
              <a:off x="1449069" y="2508250"/>
              <a:ext cx="63500" cy="186689"/>
            </a:xfrm>
            <a:custGeom>
              <a:avLst/>
              <a:gdLst>
                <a:gd name="connsiteX0" fmla="*/ 0 w 63500"/>
                <a:gd name="connsiteY0" fmla="*/ 0 h 186689"/>
                <a:gd name="connsiteX1" fmla="*/ 38100 w 63500"/>
                <a:gd name="connsiteY1" fmla="*/ 0 h 186689"/>
                <a:gd name="connsiteX2" fmla="*/ 38100 w 63500"/>
                <a:gd name="connsiteY2" fmla="*/ 138430 h 186689"/>
                <a:gd name="connsiteX3" fmla="*/ 50800 w 63500"/>
                <a:gd name="connsiteY3" fmla="*/ 153670 h 186689"/>
                <a:gd name="connsiteX4" fmla="*/ 63500 w 63500"/>
                <a:gd name="connsiteY4" fmla="*/ 151130 h 186689"/>
                <a:gd name="connsiteX5" fmla="*/ 63500 w 63500"/>
                <a:gd name="connsiteY5" fmla="*/ 182880 h 186689"/>
                <a:gd name="connsiteX6" fmla="*/ 39370 w 63500"/>
                <a:gd name="connsiteY6" fmla="*/ 186690 h 186689"/>
                <a:gd name="connsiteX7" fmla="*/ 0 w 63500"/>
                <a:gd name="connsiteY7" fmla="*/ 147320 h 186689"/>
                <a:gd name="connsiteX8" fmla="*/ 0 w 63500"/>
                <a:gd name="connsiteY8" fmla="*/ 1270 h 18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500" h="186689">
                  <a:moveTo>
                    <a:pt x="0" y="0"/>
                  </a:moveTo>
                  <a:lnTo>
                    <a:pt x="38100" y="0"/>
                  </a:lnTo>
                  <a:lnTo>
                    <a:pt x="38100" y="138430"/>
                  </a:lnTo>
                  <a:cubicBezTo>
                    <a:pt x="38100" y="149860"/>
                    <a:pt x="43180" y="153670"/>
                    <a:pt x="50800" y="153670"/>
                  </a:cubicBezTo>
                  <a:cubicBezTo>
                    <a:pt x="58420" y="153670"/>
                    <a:pt x="60960" y="152400"/>
                    <a:pt x="63500" y="151130"/>
                  </a:cubicBezTo>
                  <a:lnTo>
                    <a:pt x="63500" y="182880"/>
                  </a:lnTo>
                  <a:cubicBezTo>
                    <a:pt x="59690" y="184150"/>
                    <a:pt x="50800" y="186690"/>
                    <a:pt x="39370" y="186690"/>
                  </a:cubicBezTo>
                  <a:cubicBezTo>
                    <a:pt x="17780" y="186690"/>
                    <a:pt x="0" y="175260"/>
                    <a:pt x="0" y="14732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" name="Freeform 1143">
              <a:extLst>
                <a:ext uri="{FF2B5EF4-FFF2-40B4-BE49-F238E27FC236}">
                  <a16:creationId xmlns:a16="http://schemas.microsoft.com/office/drawing/2014/main" id="{4CE3617B-3DC4-9C54-F0FF-DB00A410F144}"/>
                </a:ext>
              </a:extLst>
            </p:cNvPr>
            <p:cNvSpPr/>
            <p:nvPr/>
          </p:nvSpPr>
          <p:spPr>
            <a:xfrm>
              <a:off x="1532889" y="2506979"/>
              <a:ext cx="43180" cy="184150"/>
            </a:xfrm>
            <a:custGeom>
              <a:avLst/>
              <a:gdLst>
                <a:gd name="connsiteX0" fmla="*/ 21590 w 43180"/>
                <a:gd name="connsiteY0" fmla="*/ 0 h 184150"/>
                <a:gd name="connsiteX1" fmla="*/ 43180 w 43180"/>
                <a:gd name="connsiteY1" fmla="*/ 20320 h 184150"/>
                <a:gd name="connsiteX2" fmla="*/ 21590 w 43180"/>
                <a:gd name="connsiteY2" fmla="*/ 40640 h 184150"/>
                <a:gd name="connsiteX3" fmla="*/ 0 w 43180"/>
                <a:gd name="connsiteY3" fmla="*/ 20320 h 184150"/>
                <a:gd name="connsiteX4" fmla="*/ 21590 w 43180"/>
                <a:gd name="connsiteY4" fmla="*/ 0 h 184150"/>
                <a:gd name="connsiteX5" fmla="*/ 40640 w 43180"/>
                <a:gd name="connsiteY5" fmla="*/ 57150 h 184150"/>
                <a:gd name="connsiteX6" fmla="*/ 40640 w 43180"/>
                <a:gd name="connsiteY6" fmla="*/ 184150 h 184150"/>
                <a:gd name="connsiteX7" fmla="*/ 2540 w 43180"/>
                <a:gd name="connsiteY7" fmla="*/ 184150 h 184150"/>
                <a:gd name="connsiteX8" fmla="*/ 2540 w 43180"/>
                <a:gd name="connsiteY8" fmla="*/ 57150 h 184150"/>
                <a:gd name="connsiteX9" fmla="*/ 40640 w 43180"/>
                <a:gd name="connsiteY9" fmla="*/ 57150 h 184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80" h="184150">
                  <a:moveTo>
                    <a:pt x="21590" y="0"/>
                  </a:moveTo>
                  <a:cubicBezTo>
                    <a:pt x="34290" y="0"/>
                    <a:pt x="43180" y="7620"/>
                    <a:pt x="43180" y="20320"/>
                  </a:cubicBezTo>
                  <a:cubicBezTo>
                    <a:pt x="43180" y="33020"/>
                    <a:pt x="34290" y="40640"/>
                    <a:pt x="21590" y="40640"/>
                  </a:cubicBezTo>
                  <a:cubicBezTo>
                    <a:pt x="8890" y="40640"/>
                    <a:pt x="0" y="33020"/>
                    <a:pt x="0" y="20320"/>
                  </a:cubicBezTo>
                  <a:cubicBezTo>
                    <a:pt x="0" y="7620"/>
                    <a:pt x="7620" y="0"/>
                    <a:pt x="21590" y="0"/>
                  </a:cubicBezTo>
                  <a:close/>
                  <a:moveTo>
                    <a:pt x="40640" y="57150"/>
                  </a:moveTo>
                  <a:lnTo>
                    <a:pt x="40640" y="184150"/>
                  </a:lnTo>
                  <a:lnTo>
                    <a:pt x="2540" y="184150"/>
                  </a:lnTo>
                  <a:lnTo>
                    <a:pt x="2540" y="57150"/>
                  </a:lnTo>
                  <a:lnTo>
                    <a:pt x="40640" y="571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" name="Freeform 1144">
              <a:extLst>
                <a:ext uri="{FF2B5EF4-FFF2-40B4-BE49-F238E27FC236}">
                  <a16:creationId xmlns:a16="http://schemas.microsoft.com/office/drawing/2014/main" id="{78E71890-18E6-6A7A-15D9-639105BF060C}"/>
                </a:ext>
              </a:extLst>
            </p:cNvPr>
            <p:cNvSpPr/>
            <p:nvPr/>
          </p:nvSpPr>
          <p:spPr>
            <a:xfrm>
              <a:off x="1600200" y="2560320"/>
              <a:ext cx="99060" cy="133350"/>
            </a:xfrm>
            <a:custGeom>
              <a:avLst/>
              <a:gdLst>
                <a:gd name="connsiteX0" fmla="*/ 40640 w 99060"/>
                <a:gd name="connsiteY0" fmla="*/ 80010 h 133350"/>
                <a:gd name="connsiteX1" fmla="*/ 0 w 99060"/>
                <a:gd name="connsiteY1" fmla="*/ 39370 h 133350"/>
                <a:gd name="connsiteX2" fmla="*/ 48260 w 99060"/>
                <a:gd name="connsiteY2" fmla="*/ 0 h 133350"/>
                <a:gd name="connsiteX3" fmla="*/ 88900 w 99060"/>
                <a:gd name="connsiteY3" fmla="*/ 7620 h 133350"/>
                <a:gd name="connsiteX4" fmla="*/ 88900 w 99060"/>
                <a:gd name="connsiteY4" fmla="*/ 40640 h 133350"/>
                <a:gd name="connsiteX5" fmla="*/ 57150 w 99060"/>
                <a:gd name="connsiteY5" fmla="*/ 31750 h 133350"/>
                <a:gd name="connsiteX6" fmla="*/ 45720 w 99060"/>
                <a:gd name="connsiteY6" fmla="*/ 31750 h 133350"/>
                <a:gd name="connsiteX7" fmla="*/ 35560 w 99060"/>
                <a:gd name="connsiteY7" fmla="*/ 40640 h 133350"/>
                <a:gd name="connsiteX8" fmla="*/ 55880 w 99060"/>
                <a:gd name="connsiteY8" fmla="*/ 54610 h 133350"/>
                <a:gd name="connsiteX9" fmla="*/ 99060 w 99060"/>
                <a:gd name="connsiteY9" fmla="*/ 95250 h 133350"/>
                <a:gd name="connsiteX10" fmla="*/ 46990 w 99060"/>
                <a:gd name="connsiteY10" fmla="*/ 133350 h 133350"/>
                <a:gd name="connsiteX11" fmla="*/ 3810 w 99060"/>
                <a:gd name="connsiteY11" fmla="*/ 124460 h 133350"/>
                <a:gd name="connsiteX12" fmla="*/ 3810 w 99060"/>
                <a:gd name="connsiteY12" fmla="*/ 91440 h 133350"/>
                <a:gd name="connsiteX13" fmla="*/ 46990 w 99060"/>
                <a:gd name="connsiteY13" fmla="*/ 102870 h 133350"/>
                <a:gd name="connsiteX14" fmla="*/ 64770 w 99060"/>
                <a:gd name="connsiteY14" fmla="*/ 92710 h 133350"/>
                <a:gd name="connsiteX15" fmla="*/ 43180 w 99060"/>
                <a:gd name="connsiteY15" fmla="*/ 7874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060" h="133350">
                  <a:moveTo>
                    <a:pt x="40640" y="80010"/>
                  </a:moveTo>
                  <a:cubicBezTo>
                    <a:pt x="16510" y="73660"/>
                    <a:pt x="0" y="63500"/>
                    <a:pt x="0" y="39370"/>
                  </a:cubicBezTo>
                  <a:cubicBezTo>
                    <a:pt x="0" y="15240"/>
                    <a:pt x="19050" y="0"/>
                    <a:pt x="48260" y="0"/>
                  </a:cubicBezTo>
                  <a:cubicBezTo>
                    <a:pt x="77470" y="0"/>
                    <a:pt x="81280" y="5080"/>
                    <a:pt x="88900" y="7620"/>
                  </a:cubicBezTo>
                  <a:lnTo>
                    <a:pt x="88900" y="40640"/>
                  </a:lnTo>
                  <a:cubicBezTo>
                    <a:pt x="80010" y="36830"/>
                    <a:pt x="67310" y="31750"/>
                    <a:pt x="57150" y="31750"/>
                  </a:cubicBezTo>
                  <a:cubicBezTo>
                    <a:pt x="53340" y="31750"/>
                    <a:pt x="49530" y="31750"/>
                    <a:pt x="45720" y="31750"/>
                  </a:cubicBezTo>
                  <a:cubicBezTo>
                    <a:pt x="40640" y="31750"/>
                    <a:pt x="35560" y="35560"/>
                    <a:pt x="35560" y="40640"/>
                  </a:cubicBezTo>
                  <a:cubicBezTo>
                    <a:pt x="35560" y="45720"/>
                    <a:pt x="41910" y="50800"/>
                    <a:pt x="55880" y="54610"/>
                  </a:cubicBezTo>
                  <a:cubicBezTo>
                    <a:pt x="85090" y="62230"/>
                    <a:pt x="99060" y="72390"/>
                    <a:pt x="99060" y="95250"/>
                  </a:cubicBezTo>
                  <a:cubicBezTo>
                    <a:pt x="99060" y="118110"/>
                    <a:pt x="78740" y="133350"/>
                    <a:pt x="46990" y="133350"/>
                  </a:cubicBezTo>
                  <a:cubicBezTo>
                    <a:pt x="15240" y="133350"/>
                    <a:pt x="12700" y="129540"/>
                    <a:pt x="3810" y="124460"/>
                  </a:cubicBezTo>
                  <a:lnTo>
                    <a:pt x="3810" y="91440"/>
                  </a:lnTo>
                  <a:cubicBezTo>
                    <a:pt x="15240" y="97790"/>
                    <a:pt x="34290" y="102870"/>
                    <a:pt x="46990" y="102870"/>
                  </a:cubicBezTo>
                  <a:cubicBezTo>
                    <a:pt x="59690" y="102870"/>
                    <a:pt x="64770" y="100330"/>
                    <a:pt x="64770" y="92710"/>
                  </a:cubicBezTo>
                  <a:cubicBezTo>
                    <a:pt x="64770" y="85090"/>
                    <a:pt x="57150" y="82550"/>
                    <a:pt x="43180" y="787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" name="Freeform 1145">
              <a:extLst>
                <a:ext uri="{FF2B5EF4-FFF2-40B4-BE49-F238E27FC236}">
                  <a16:creationId xmlns:a16="http://schemas.microsoft.com/office/drawing/2014/main" id="{BDC6F402-FB25-2055-4345-6EE879C3C851}"/>
                </a:ext>
              </a:extLst>
            </p:cNvPr>
            <p:cNvSpPr/>
            <p:nvPr/>
          </p:nvSpPr>
          <p:spPr>
            <a:xfrm>
              <a:off x="1723389" y="2508250"/>
              <a:ext cx="123189" cy="184150"/>
            </a:xfrm>
            <a:custGeom>
              <a:avLst/>
              <a:gdLst>
                <a:gd name="connsiteX0" fmla="*/ 36830 w 123189"/>
                <a:gd name="connsiteY0" fmla="*/ 0 h 184150"/>
                <a:gd name="connsiteX1" fmla="*/ 36830 w 123189"/>
                <a:gd name="connsiteY1" fmla="*/ 63500 h 184150"/>
                <a:gd name="connsiteX2" fmla="*/ 36830 w 123189"/>
                <a:gd name="connsiteY2" fmla="*/ 77470 h 184150"/>
                <a:gd name="connsiteX3" fmla="*/ 78740 w 123189"/>
                <a:gd name="connsiteY3" fmla="*/ 53340 h 184150"/>
                <a:gd name="connsiteX4" fmla="*/ 123190 w 123189"/>
                <a:gd name="connsiteY4" fmla="*/ 104140 h 184150"/>
                <a:gd name="connsiteX5" fmla="*/ 123190 w 123189"/>
                <a:gd name="connsiteY5" fmla="*/ 184150 h 184150"/>
                <a:gd name="connsiteX6" fmla="*/ 85090 w 123189"/>
                <a:gd name="connsiteY6" fmla="*/ 184150 h 184150"/>
                <a:gd name="connsiteX7" fmla="*/ 85090 w 123189"/>
                <a:gd name="connsiteY7" fmla="*/ 110490 h 184150"/>
                <a:gd name="connsiteX8" fmla="*/ 67310 w 123189"/>
                <a:gd name="connsiteY8" fmla="*/ 87630 h 184150"/>
                <a:gd name="connsiteX9" fmla="*/ 38100 w 123189"/>
                <a:gd name="connsiteY9" fmla="*/ 120650 h 184150"/>
                <a:gd name="connsiteX10" fmla="*/ 38100 w 123189"/>
                <a:gd name="connsiteY10" fmla="*/ 184150 h 184150"/>
                <a:gd name="connsiteX11" fmla="*/ 0 w 123189"/>
                <a:gd name="connsiteY11" fmla="*/ 184150 h 184150"/>
                <a:gd name="connsiteX12" fmla="*/ 0 w 123189"/>
                <a:gd name="connsiteY12" fmla="*/ 1270 h 184150"/>
                <a:gd name="connsiteX13" fmla="*/ 36830 w 123189"/>
                <a:gd name="connsiteY13" fmla="*/ 1270 h 184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3189" h="184150">
                  <a:moveTo>
                    <a:pt x="36830" y="0"/>
                  </a:moveTo>
                  <a:lnTo>
                    <a:pt x="36830" y="63500"/>
                  </a:lnTo>
                  <a:cubicBezTo>
                    <a:pt x="36830" y="69850"/>
                    <a:pt x="36830" y="74930"/>
                    <a:pt x="36830" y="77470"/>
                  </a:cubicBezTo>
                  <a:cubicBezTo>
                    <a:pt x="43180" y="67310"/>
                    <a:pt x="58420" y="53340"/>
                    <a:pt x="78740" y="53340"/>
                  </a:cubicBezTo>
                  <a:cubicBezTo>
                    <a:pt x="99060" y="53340"/>
                    <a:pt x="123190" y="71120"/>
                    <a:pt x="123190" y="104140"/>
                  </a:cubicBezTo>
                  <a:lnTo>
                    <a:pt x="123190" y="184150"/>
                  </a:lnTo>
                  <a:lnTo>
                    <a:pt x="85090" y="184150"/>
                  </a:lnTo>
                  <a:lnTo>
                    <a:pt x="85090" y="110490"/>
                  </a:lnTo>
                  <a:cubicBezTo>
                    <a:pt x="85090" y="97790"/>
                    <a:pt x="81280" y="87630"/>
                    <a:pt x="67310" y="87630"/>
                  </a:cubicBezTo>
                  <a:cubicBezTo>
                    <a:pt x="53340" y="87630"/>
                    <a:pt x="38100" y="101600"/>
                    <a:pt x="38100" y="120650"/>
                  </a:cubicBezTo>
                  <a:lnTo>
                    <a:pt x="38100" y="184150"/>
                  </a:lnTo>
                  <a:lnTo>
                    <a:pt x="0" y="184150"/>
                  </a:lnTo>
                  <a:lnTo>
                    <a:pt x="0" y="1270"/>
                  </a:lnTo>
                  <a:lnTo>
                    <a:pt x="3683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" name="Freeform 1146">
              <a:extLst>
                <a:ext uri="{FF2B5EF4-FFF2-40B4-BE49-F238E27FC236}">
                  <a16:creationId xmlns:a16="http://schemas.microsoft.com/office/drawing/2014/main" id="{08FD9173-D543-19AD-6353-2ADA823A7E57}"/>
                </a:ext>
              </a:extLst>
            </p:cNvPr>
            <p:cNvSpPr/>
            <p:nvPr/>
          </p:nvSpPr>
          <p:spPr>
            <a:xfrm>
              <a:off x="1870710" y="2559050"/>
              <a:ext cx="124460" cy="134620"/>
            </a:xfrm>
            <a:custGeom>
              <a:avLst/>
              <a:gdLst>
                <a:gd name="connsiteX0" fmla="*/ 121920 w 124460"/>
                <a:gd name="connsiteY0" fmla="*/ 60960 h 134620"/>
                <a:gd name="connsiteX1" fmla="*/ 121920 w 124460"/>
                <a:gd name="connsiteY1" fmla="*/ 76200 h 134620"/>
                <a:gd name="connsiteX2" fmla="*/ 38100 w 124460"/>
                <a:gd name="connsiteY2" fmla="*/ 76200 h 134620"/>
                <a:gd name="connsiteX3" fmla="*/ 73660 w 124460"/>
                <a:gd name="connsiteY3" fmla="*/ 102870 h 134620"/>
                <a:gd name="connsiteX4" fmla="*/ 118110 w 124460"/>
                <a:gd name="connsiteY4" fmla="*/ 93980 h 134620"/>
                <a:gd name="connsiteX5" fmla="*/ 118110 w 124460"/>
                <a:gd name="connsiteY5" fmla="*/ 125730 h 134620"/>
                <a:gd name="connsiteX6" fmla="*/ 71120 w 124460"/>
                <a:gd name="connsiteY6" fmla="*/ 134620 h 134620"/>
                <a:gd name="connsiteX7" fmla="*/ 0 w 124460"/>
                <a:gd name="connsiteY7" fmla="*/ 67310 h 134620"/>
                <a:gd name="connsiteX8" fmla="*/ 64770 w 124460"/>
                <a:gd name="connsiteY8" fmla="*/ 0 h 134620"/>
                <a:gd name="connsiteX9" fmla="*/ 124460 w 124460"/>
                <a:gd name="connsiteY9" fmla="*/ 59690 h 134620"/>
                <a:gd name="connsiteX10" fmla="*/ 63500 w 124460"/>
                <a:gd name="connsiteY10" fmla="*/ 31750 h 134620"/>
                <a:gd name="connsiteX11" fmla="*/ 38100 w 124460"/>
                <a:gd name="connsiteY11" fmla="*/ 57150 h 134620"/>
                <a:gd name="connsiteX12" fmla="*/ 86360 w 124460"/>
                <a:gd name="connsiteY12" fmla="*/ 57150 h 134620"/>
                <a:gd name="connsiteX13" fmla="*/ 63500 w 124460"/>
                <a:gd name="connsiteY13" fmla="*/ 31750 h 13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460" h="134620">
                  <a:moveTo>
                    <a:pt x="121920" y="60960"/>
                  </a:moveTo>
                  <a:cubicBezTo>
                    <a:pt x="121920" y="67310"/>
                    <a:pt x="121920" y="73660"/>
                    <a:pt x="121920" y="76200"/>
                  </a:cubicBezTo>
                  <a:lnTo>
                    <a:pt x="38100" y="76200"/>
                  </a:lnTo>
                  <a:cubicBezTo>
                    <a:pt x="39370" y="93980"/>
                    <a:pt x="53340" y="102870"/>
                    <a:pt x="73660" y="102870"/>
                  </a:cubicBezTo>
                  <a:cubicBezTo>
                    <a:pt x="93980" y="102870"/>
                    <a:pt x="110490" y="97790"/>
                    <a:pt x="118110" y="93980"/>
                  </a:cubicBezTo>
                  <a:lnTo>
                    <a:pt x="118110" y="125730"/>
                  </a:lnTo>
                  <a:cubicBezTo>
                    <a:pt x="110490" y="129540"/>
                    <a:pt x="92710" y="134620"/>
                    <a:pt x="71120" y="134620"/>
                  </a:cubicBezTo>
                  <a:cubicBezTo>
                    <a:pt x="27940" y="134620"/>
                    <a:pt x="0" y="106680"/>
                    <a:pt x="0" y="67310"/>
                  </a:cubicBezTo>
                  <a:cubicBezTo>
                    <a:pt x="0" y="27940"/>
                    <a:pt x="27940" y="0"/>
                    <a:pt x="64770" y="0"/>
                  </a:cubicBezTo>
                  <a:cubicBezTo>
                    <a:pt x="101600" y="0"/>
                    <a:pt x="124460" y="27940"/>
                    <a:pt x="124460" y="59690"/>
                  </a:cubicBezTo>
                  <a:close/>
                  <a:moveTo>
                    <a:pt x="63500" y="31750"/>
                  </a:moveTo>
                  <a:cubicBezTo>
                    <a:pt x="48260" y="31750"/>
                    <a:pt x="39370" y="43180"/>
                    <a:pt x="38100" y="57150"/>
                  </a:cubicBezTo>
                  <a:lnTo>
                    <a:pt x="86360" y="57150"/>
                  </a:lnTo>
                  <a:cubicBezTo>
                    <a:pt x="86360" y="43180"/>
                    <a:pt x="78740" y="31750"/>
                    <a:pt x="6350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" name="Freeform 1147">
              <a:extLst>
                <a:ext uri="{FF2B5EF4-FFF2-40B4-BE49-F238E27FC236}">
                  <a16:creationId xmlns:a16="http://schemas.microsoft.com/office/drawing/2014/main" id="{8C517452-7170-E7CB-1477-E7A96A05F384}"/>
                </a:ext>
              </a:extLst>
            </p:cNvPr>
            <p:cNvSpPr/>
            <p:nvPr/>
          </p:nvSpPr>
          <p:spPr>
            <a:xfrm>
              <a:off x="2014220" y="2508250"/>
              <a:ext cx="135889" cy="186689"/>
            </a:xfrm>
            <a:custGeom>
              <a:avLst/>
              <a:gdLst>
                <a:gd name="connsiteX0" fmla="*/ 134620 w 135889"/>
                <a:gd name="connsiteY0" fmla="*/ 182880 h 186689"/>
                <a:gd name="connsiteX1" fmla="*/ 100330 w 135889"/>
                <a:gd name="connsiteY1" fmla="*/ 182880 h 186689"/>
                <a:gd name="connsiteX2" fmla="*/ 100330 w 135889"/>
                <a:gd name="connsiteY2" fmla="*/ 171450 h 186689"/>
                <a:gd name="connsiteX3" fmla="*/ 100330 w 135889"/>
                <a:gd name="connsiteY3" fmla="*/ 162560 h 186689"/>
                <a:gd name="connsiteX4" fmla="*/ 100330 w 135889"/>
                <a:gd name="connsiteY4" fmla="*/ 162560 h 186689"/>
                <a:gd name="connsiteX5" fmla="*/ 59690 w 135889"/>
                <a:gd name="connsiteY5" fmla="*/ 186690 h 186689"/>
                <a:gd name="connsiteX6" fmla="*/ 0 w 135889"/>
                <a:gd name="connsiteY6" fmla="*/ 119380 h 186689"/>
                <a:gd name="connsiteX7" fmla="*/ 58420 w 135889"/>
                <a:gd name="connsiteY7" fmla="*/ 52070 h 186689"/>
                <a:gd name="connsiteX8" fmla="*/ 97790 w 135889"/>
                <a:gd name="connsiteY8" fmla="*/ 71120 h 186689"/>
                <a:gd name="connsiteX9" fmla="*/ 97790 w 135889"/>
                <a:gd name="connsiteY9" fmla="*/ 71120 h 186689"/>
                <a:gd name="connsiteX10" fmla="*/ 97790 w 135889"/>
                <a:gd name="connsiteY10" fmla="*/ 60960 h 186689"/>
                <a:gd name="connsiteX11" fmla="*/ 97790 w 135889"/>
                <a:gd name="connsiteY11" fmla="*/ 0 h 186689"/>
                <a:gd name="connsiteX12" fmla="*/ 135890 w 135889"/>
                <a:gd name="connsiteY12" fmla="*/ 0 h 186689"/>
                <a:gd name="connsiteX13" fmla="*/ 135890 w 135889"/>
                <a:gd name="connsiteY13" fmla="*/ 182880 h 186689"/>
                <a:gd name="connsiteX14" fmla="*/ 34290 w 135889"/>
                <a:gd name="connsiteY14" fmla="*/ 119380 h 186689"/>
                <a:gd name="connsiteX15" fmla="*/ 64770 w 135889"/>
                <a:gd name="connsiteY15" fmla="*/ 154940 h 186689"/>
                <a:gd name="connsiteX16" fmla="*/ 95250 w 135889"/>
                <a:gd name="connsiteY16" fmla="*/ 119380 h 186689"/>
                <a:gd name="connsiteX17" fmla="*/ 64770 w 135889"/>
                <a:gd name="connsiteY17" fmla="*/ 83820 h 186689"/>
                <a:gd name="connsiteX18" fmla="*/ 34290 w 135889"/>
                <a:gd name="connsiteY18" fmla="*/ 119380 h 18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889" h="186689">
                  <a:moveTo>
                    <a:pt x="134620" y="182880"/>
                  </a:moveTo>
                  <a:lnTo>
                    <a:pt x="100330" y="182880"/>
                  </a:lnTo>
                  <a:lnTo>
                    <a:pt x="100330" y="171450"/>
                  </a:lnTo>
                  <a:cubicBezTo>
                    <a:pt x="100330" y="166370"/>
                    <a:pt x="100330" y="162560"/>
                    <a:pt x="100330" y="162560"/>
                  </a:cubicBezTo>
                  <a:lnTo>
                    <a:pt x="100330" y="162560"/>
                  </a:lnTo>
                  <a:cubicBezTo>
                    <a:pt x="93980" y="175260"/>
                    <a:pt x="77470" y="186690"/>
                    <a:pt x="59690" y="186690"/>
                  </a:cubicBezTo>
                  <a:cubicBezTo>
                    <a:pt x="26670" y="186690"/>
                    <a:pt x="0" y="161290"/>
                    <a:pt x="0" y="119380"/>
                  </a:cubicBezTo>
                  <a:cubicBezTo>
                    <a:pt x="0" y="77470"/>
                    <a:pt x="26670" y="52070"/>
                    <a:pt x="58420" y="52070"/>
                  </a:cubicBezTo>
                  <a:cubicBezTo>
                    <a:pt x="90170" y="52070"/>
                    <a:pt x="91440" y="60960"/>
                    <a:pt x="97790" y="71120"/>
                  </a:cubicBezTo>
                  <a:lnTo>
                    <a:pt x="97790" y="71120"/>
                  </a:lnTo>
                  <a:cubicBezTo>
                    <a:pt x="97790" y="71120"/>
                    <a:pt x="97790" y="67310"/>
                    <a:pt x="97790" y="60960"/>
                  </a:cubicBezTo>
                  <a:lnTo>
                    <a:pt x="97790" y="0"/>
                  </a:lnTo>
                  <a:lnTo>
                    <a:pt x="135890" y="0"/>
                  </a:lnTo>
                  <a:lnTo>
                    <a:pt x="135890" y="182880"/>
                  </a:lnTo>
                  <a:close/>
                  <a:moveTo>
                    <a:pt x="34290" y="119380"/>
                  </a:moveTo>
                  <a:cubicBezTo>
                    <a:pt x="34290" y="139700"/>
                    <a:pt x="46990" y="154940"/>
                    <a:pt x="64770" y="154940"/>
                  </a:cubicBezTo>
                  <a:cubicBezTo>
                    <a:pt x="82550" y="154940"/>
                    <a:pt x="95250" y="143510"/>
                    <a:pt x="95250" y="119380"/>
                  </a:cubicBezTo>
                  <a:cubicBezTo>
                    <a:pt x="95250" y="95250"/>
                    <a:pt x="80010" y="83820"/>
                    <a:pt x="64770" y="83820"/>
                  </a:cubicBezTo>
                  <a:cubicBezTo>
                    <a:pt x="49530" y="83820"/>
                    <a:pt x="34290" y="97790"/>
                    <a:pt x="34290" y="1193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" name="Freeform 1148">
              <a:extLst>
                <a:ext uri="{FF2B5EF4-FFF2-40B4-BE49-F238E27FC236}">
                  <a16:creationId xmlns:a16="http://schemas.microsoft.com/office/drawing/2014/main" id="{728D4E3E-A15C-B7A8-94C5-BD9385F58C0C}"/>
                </a:ext>
              </a:extLst>
            </p:cNvPr>
            <p:cNvSpPr/>
            <p:nvPr/>
          </p:nvSpPr>
          <p:spPr>
            <a:xfrm>
              <a:off x="2250439" y="2506979"/>
              <a:ext cx="43180" cy="184150"/>
            </a:xfrm>
            <a:custGeom>
              <a:avLst/>
              <a:gdLst>
                <a:gd name="connsiteX0" fmla="*/ 21590 w 43180"/>
                <a:gd name="connsiteY0" fmla="*/ 0 h 184150"/>
                <a:gd name="connsiteX1" fmla="*/ 43180 w 43180"/>
                <a:gd name="connsiteY1" fmla="*/ 20320 h 184150"/>
                <a:gd name="connsiteX2" fmla="*/ 21590 w 43180"/>
                <a:gd name="connsiteY2" fmla="*/ 40640 h 184150"/>
                <a:gd name="connsiteX3" fmla="*/ 0 w 43180"/>
                <a:gd name="connsiteY3" fmla="*/ 20320 h 184150"/>
                <a:gd name="connsiteX4" fmla="*/ 21590 w 43180"/>
                <a:gd name="connsiteY4" fmla="*/ 0 h 184150"/>
                <a:gd name="connsiteX5" fmla="*/ 40640 w 43180"/>
                <a:gd name="connsiteY5" fmla="*/ 57150 h 184150"/>
                <a:gd name="connsiteX6" fmla="*/ 40640 w 43180"/>
                <a:gd name="connsiteY6" fmla="*/ 184150 h 184150"/>
                <a:gd name="connsiteX7" fmla="*/ 2540 w 43180"/>
                <a:gd name="connsiteY7" fmla="*/ 184150 h 184150"/>
                <a:gd name="connsiteX8" fmla="*/ 2540 w 43180"/>
                <a:gd name="connsiteY8" fmla="*/ 57150 h 184150"/>
                <a:gd name="connsiteX9" fmla="*/ 40640 w 43180"/>
                <a:gd name="connsiteY9" fmla="*/ 57150 h 184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80" h="184150">
                  <a:moveTo>
                    <a:pt x="21590" y="0"/>
                  </a:moveTo>
                  <a:cubicBezTo>
                    <a:pt x="34290" y="0"/>
                    <a:pt x="43180" y="7620"/>
                    <a:pt x="43180" y="20320"/>
                  </a:cubicBezTo>
                  <a:cubicBezTo>
                    <a:pt x="43180" y="33020"/>
                    <a:pt x="34290" y="40640"/>
                    <a:pt x="21590" y="40640"/>
                  </a:cubicBezTo>
                  <a:cubicBezTo>
                    <a:pt x="8890" y="40640"/>
                    <a:pt x="0" y="33020"/>
                    <a:pt x="0" y="20320"/>
                  </a:cubicBezTo>
                  <a:cubicBezTo>
                    <a:pt x="0" y="7620"/>
                    <a:pt x="7620" y="0"/>
                    <a:pt x="21590" y="0"/>
                  </a:cubicBezTo>
                  <a:close/>
                  <a:moveTo>
                    <a:pt x="40640" y="57150"/>
                  </a:moveTo>
                  <a:lnTo>
                    <a:pt x="40640" y="184150"/>
                  </a:lnTo>
                  <a:lnTo>
                    <a:pt x="2540" y="184150"/>
                  </a:lnTo>
                  <a:lnTo>
                    <a:pt x="2540" y="57150"/>
                  </a:lnTo>
                  <a:lnTo>
                    <a:pt x="40640" y="571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" name="Freeform 1149">
              <a:extLst>
                <a:ext uri="{FF2B5EF4-FFF2-40B4-BE49-F238E27FC236}">
                  <a16:creationId xmlns:a16="http://schemas.microsoft.com/office/drawing/2014/main" id="{A5DAA19F-4540-ED7E-3117-22B35E441F86}"/>
                </a:ext>
              </a:extLst>
            </p:cNvPr>
            <p:cNvSpPr/>
            <p:nvPr/>
          </p:nvSpPr>
          <p:spPr>
            <a:xfrm>
              <a:off x="2326639" y="2560320"/>
              <a:ext cx="123189" cy="130809"/>
            </a:xfrm>
            <a:custGeom>
              <a:avLst/>
              <a:gdLst>
                <a:gd name="connsiteX0" fmla="*/ 35560 w 123189"/>
                <a:gd name="connsiteY0" fmla="*/ 3810 h 130809"/>
                <a:gd name="connsiteX1" fmla="*/ 35560 w 123189"/>
                <a:gd name="connsiteY1" fmla="*/ 17780 h 130809"/>
                <a:gd name="connsiteX2" fmla="*/ 35560 w 123189"/>
                <a:gd name="connsiteY2" fmla="*/ 26670 h 130809"/>
                <a:gd name="connsiteX3" fmla="*/ 35560 w 123189"/>
                <a:gd name="connsiteY3" fmla="*/ 26670 h 130809"/>
                <a:gd name="connsiteX4" fmla="*/ 78740 w 123189"/>
                <a:gd name="connsiteY4" fmla="*/ 0 h 130809"/>
                <a:gd name="connsiteX5" fmla="*/ 123190 w 123189"/>
                <a:gd name="connsiteY5" fmla="*/ 50800 h 130809"/>
                <a:gd name="connsiteX6" fmla="*/ 123190 w 123189"/>
                <a:gd name="connsiteY6" fmla="*/ 130810 h 130809"/>
                <a:gd name="connsiteX7" fmla="*/ 85090 w 123189"/>
                <a:gd name="connsiteY7" fmla="*/ 130810 h 130809"/>
                <a:gd name="connsiteX8" fmla="*/ 85090 w 123189"/>
                <a:gd name="connsiteY8" fmla="*/ 57150 h 130809"/>
                <a:gd name="connsiteX9" fmla="*/ 67310 w 123189"/>
                <a:gd name="connsiteY9" fmla="*/ 34290 h 130809"/>
                <a:gd name="connsiteX10" fmla="*/ 38100 w 123189"/>
                <a:gd name="connsiteY10" fmla="*/ 67310 h 130809"/>
                <a:gd name="connsiteX11" fmla="*/ 38100 w 123189"/>
                <a:gd name="connsiteY11" fmla="*/ 130810 h 130809"/>
                <a:gd name="connsiteX12" fmla="*/ 0 w 123189"/>
                <a:gd name="connsiteY12" fmla="*/ 130810 h 130809"/>
                <a:gd name="connsiteX13" fmla="*/ 0 w 123189"/>
                <a:gd name="connsiteY13" fmla="*/ 3810 h 130809"/>
                <a:gd name="connsiteX14" fmla="*/ 34290 w 123189"/>
                <a:gd name="connsiteY14" fmla="*/ 381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3189" h="130809">
                  <a:moveTo>
                    <a:pt x="35560" y="3810"/>
                  </a:moveTo>
                  <a:lnTo>
                    <a:pt x="35560" y="17780"/>
                  </a:lnTo>
                  <a:cubicBezTo>
                    <a:pt x="36830" y="22860"/>
                    <a:pt x="35560" y="25400"/>
                    <a:pt x="35560" y="26670"/>
                  </a:cubicBezTo>
                  <a:lnTo>
                    <a:pt x="35560" y="26670"/>
                  </a:lnTo>
                  <a:cubicBezTo>
                    <a:pt x="40640" y="15240"/>
                    <a:pt x="57150" y="0"/>
                    <a:pt x="78740" y="0"/>
                  </a:cubicBezTo>
                  <a:cubicBezTo>
                    <a:pt x="100330" y="0"/>
                    <a:pt x="123190" y="17780"/>
                    <a:pt x="123190" y="50800"/>
                  </a:cubicBezTo>
                  <a:lnTo>
                    <a:pt x="123190" y="130810"/>
                  </a:lnTo>
                  <a:lnTo>
                    <a:pt x="85090" y="130810"/>
                  </a:lnTo>
                  <a:lnTo>
                    <a:pt x="85090" y="57150"/>
                  </a:lnTo>
                  <a:cubicBezTo>
                    <a:pt x="85090" y="44450"/>
                    <a:pt x="81280" y="34290"/>
                    <a:pt x="67310" y="34290"/>
                  </a:cubicBezTo>
                  <a:cubicBezTo>
                    <a:pt x="53340" y="34290"/>
                    <a:pt x="38100" y="48260"/>
                    <a:pt x="38100" y="67310"/>
                  </a:cubicBezTo>
                  <a:lnTo>
                    <a:pt x="38100" y="130810"/>
                  </a:lnTo>
                  <a:lnTo>
                    <a:pt x="0" y="130810"/>
                  </a:lnTo>
                  <a:lnTo>
                    <a:pt x="0" y="3810"/>
                  </a:lnTo>
                  <a:lnTo>
                    <a:pt x="3429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" name="Freeform 1150">
              <a:extLst>
                <a:ext uri="{FF2B5EF4-FFF2-40B4-BE49-F238E27FC236}">
                  <a16:creationId xmlns:a16="http://schemas.microsoft.com/office/drawing/2014/main" id="{68884DDF-9DB4-CA70-8326-AF5317A02399}"/>
                </a:ext>
              </a:extLst>
            </p:cNvPr>
            <p:cNvSpPr/>
            <p:nvPr/>
          </p:nvSpPr>
          <p:spPr>
            <a:xfrm>
              <a:off x="2538729" y="2508250"/>
              <a:ext cx="63500" cy="182879"/>
            </a:xfrm>
            <a:custGeom>
              <a:avLst/>
              <a:gdLst>
                <a:gd name="connsiteX0" fmla="*/ 63500 w 63500"/>
                <a:gd name="connsiteY0" fmla="*/ 0 h 182879"/>
                <a:gd name="connsiteX1" fmla="*/ 63500 w 63500"/>
                <a:gd name="connsiteY1" fmla="*/ 182880 h 182879"/>
                <a:gd name="connsiteX2" fmla="*/ 24130 w 63500"/>
                <a:gd name="connsiteY2" fmla="*/ 182880 h 182879"/>
                <a:gd name="connsiteX3" fmla="*/ 24130 w 63500"/>
                <a:gd name="connsiteY3" fmla="*/ 33020 h 182879"/>
                <a:gd name="connsiteX4" fmla="*/ 0 w 63500"/>
                <a:gd name="connsiteY4" fmla="*/ 33020 h 182879"/>
                <a:gd name="connsiteX5" fmla="*/ 0 w 63500"/>
                <a:gd name="connsiteY5" fmla="*/ 0 h 182879"/>
                <a:gd name="connsiteX6" fmla="*/ 63500 w 63500"/>
                <a:gd name="connsiteY6" fmla="*/ 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500" h="182879">
                  <a:moveTo>
                    <a:pt x="63500" y="0"/>
                  </a:moveTo>
                  <a:lnTo>
                    <a:pt x="63500" y="182880"/>
                  </a:lnTo>
                  <a:lnTo>
                    <a:pt x="24130" y="182880"/>
                  </a:lnTo>
                  <a:lnTo>
                    <a:pt x="24130" y="33020"/>
                  </a:lnTo>
                  <a:lnTo>
                    <a:pt x="0" y="33020"/>
                  </a:lnTo>
                  <a:lnTo>
                    <a:pt x="0" y="0"/>
                  </a:lnTo>
                  <a:lnTo>
                    <a:pt x="635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" name="Freeform 1151">
              <a:extLst>
                <a:ext uri="{FF2B5EF4-FFF2-40B4-BE49-F238E27FC236}">
                  <a16:creationId xmlns:a16="http://schemas.microsoft.com/office/drawing/2014/main" id="{A31B2ACA-A733-1D05-4C4C-0F65C1874E52}"/>
                </a:ext>
              </a:extLst>
            </p:cNvPr>
            <p:cNvSpPr/>
            <p:nvPr/>
          </p:nvSpPr>
          <p:spPr>
            <a:xfrm>
              <a:off x="2640329" y="2504439"/>
              <a:ext cx="133350" cy="185420"/>
            </a:xfrm>
            <a:custGeom>
              <a:avLst/>
              <a:gdLst>
                <a:gd name="connsiteX0" fmla="*/ 0 w 133350"/>
                <a:gd name="connsiteY0" fmla="*/ 63500 h 185420"/>
                <a:gd name="connsiteX1" fmla="*/ 67310 w 133350"/>
                <a:gd name="connsiteY1" fmla="*/ 0 h 185420"/>
                <a:gd name="connsiteX2" fmla="*/ 133350 w 133350"/>
                <a:gd name="connsiteY2" fmla="*/ 64770 h 185420"/>
                <a:gd name="connsiteX3" fmla="*/ 62230 w 133350"/>
                <a:gd name="connsiteY3" fmla="*/ 185420 h 185420"/>
                <a:gd name="connsiteX4" fmla="*/ 13970 w 133350"/>
                <a:gd name="connsiteY4" fmla="*/ 185420 h 185420"/>
                <a:gd name="connsiteX5" fmla="*/ 78740 w 133350"/>
                <a:gd name="connsiteY5" fmla="*/ 118110 h 185420"/>
                <a:gd name="connsiteX6" fmla="*/ 60960 w 133350"/>
                <a:gd name="connsiteY6" fmla="*/ 123190 h 185420"/>
                <a:gd name="connsiteX7" fmla="*/ 0 w 133350"/>
                <a:gd name="connsiteY7" fmla="*/ 62230 h 185420"/>
                <a:gd name="connsiteX8" fmla="*/ 35560 w 133350"/>
                <a:gd name="connsiteY8" fmla="*/ 63500 h 185420"/>
                <a:gd name="connsiteX9" fmla="*/ 67310 w 133350"/>
                <a:gd name="connsiteY9" fmla="*/ 95250 h 185420"/>
                <a:gd name="connsiteX10" fmla="*/ 99060 w 133350"/>
                <a:gd name="connsiteY10" fmla="*/ 63500 h 185420"/>
                <a:gd name="connsiteX11" fmla="*/ 67310 w 133350"/>
                <a:gd name="connsiteY11" fmla="*/ 30480 h 185420"/>
                <a:gd name="connsiteX12" fmla="*/ 35560 w 133350"/>
                <a:gd name="connsiteY12" fmla="*/ 62230 h 18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350" h="185420">
                  <a:moveTo>
                    <a:pt x="0" y="63500"/>
                  </a:moveTo>
                  <a:cubicBezTo>
                    <a:pt x="0" y="26670"/>
                    <a:pt x="29210" y="0"/>
                    <a:pt x="67310" y="0"/>
                  </a:cubicBezTo>
                  <a:cubicBezTo>
                    <a:pt x="105410" y="0"/>
                    <a:pt x="133350" y="27940"/>
                    <a:pt x="133350" y="64770"/>
                  </a:cubicBezTo>
                  <a:cubicBezTo>
                    <a:pt x="133350" y="101600"/>
                    <a:pt x="91440" y="163830"/>
                    <a:pt x="62230" y="185420"/>
                  </a:cubicBezTo>
                  <a:lnTo>
                    <a:pt x="13970" y="185420"/>
                  </a:lnTo>
                  <a:cubicBezTo>
                    <a:pt x="43180" y="165100"/>
                    <a:pt x="64770" y="139700"/>
                    <a:pt x="78740" y="118110"/>
                  </a:cubicBezTo>
                  <a:cubicBezTo>
                    <a:pt x="76200" y="120650"/>
                    <a:pt x="69850" y="123190"/>
                    <a:pt x="60960" y="123190"/>
                  </a:cubicBezTo>
                  <a:cubicBezTo>
                    <a:pt x="24130" y="123190"/>
                    <a:pt x="0" y="93980"/>
                    <a:pt x="0" y="62230"/>
                  </a:cubicBezTo>
                  <a:close/>
                  <a:moveTo>
                    <a:pt x="35560" y="63500"/>
                  </a:moveTo>
                  <a:cubicBezTo>
                    <a:pt x="35560" y="81280"/>
                    <a:pt x="49530" y="95250"/>
                    <a:pt x="67310" y="95250"/>
                  </a:cubicBezTo>
                  <a:cubicBezTo>
                    <a:pt x="85090" y="95250"/>
                    <a:pt x="99060" y="81280"/>
                    <a:pt x="99060" y="63500"/>
                  </a:cubicBezTo>
                  <a:cubicBezTo>
                    <a:pt x="99060" y="45720"/>
                    <a:pt x="86360" y="30480"/>
                    <a:pt x="67310" y="30480"/>
                  </a:cubicBezTo>
                  <a:cubicBezTo>
                    <a:pt x="48260" y="30480"/>
                    <a:pt x="35560" y="44450"/>
                    <a:pt x="35560" y="622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" name="Freeform 1152">
              <a:extLst>
                <a:ext uri="{FF2B5EF4-FFF2-40B4-BE49-F238E27FC236}">
                  <a16:creationId xmlns:a16="http://schemas.microsoft.com/office/drawing/2014/main" id="{272B0E30-E8AE-575D-64D0-785F581D637F}"/>
                </a:ext>
              </a:extLst>
            </p:cNvPr>
            <p:cNvSpPr/>
            <p:nvPr/>
          </p:nvSpPr>
          <p:spPr>
            <a:xfrm>
              <a:off x="2794000" y="2508250"/>
              <a:ext cx="125729" cy="182879"/>
            </a:xfrm>
            <a:custGeom>
              <a:avLst/>
              <a:gdLst>
                <a:gd name="connsiteX0" fmla="*/ 10160 w 125729"/>
                <a:gd name="connsiteY0" fmla="*/ 182880 h 182879"/>
                <a:gd name="connsiteX1" fmla="*/ 73660 w 125729"/>
                <a:gd name="connsiteY1" fmla="*/ 33020 h 182879"/>
                <a:gd name="connsiteX2" fmla="*/ 0 w 125729"/>
                <a:gd name="connsiteY2" fmla="*/ 33020 h 182879"/>
                <a:gd name="connsiteX3" fmla="*/ 0 w 125729"/>
                <a:gd name="connsiteY3" fmla="*/ 0 h 182879"/>
                <a:gd name="connsiteX4" fmla="*/ 125730 w 125729"/>
                <a:gd name="connsiteY4" fmla="*/ 0 h 182879"/>
                <a:gd name="connsiteX5" fmla="*/ 49530 w 125729"/>
                <a:gd name="connsiteY5" fmla="*/ 182880 h 182879"/>
                <a:gd name="connsiteX6" fmla="*/ 8890 w 125729"/>
                <a:gd name="connsiteY6" fmla="*/ 18288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729" h="182879">
                  <a:moveTo>
                    <a:pt x="10160" y="182880"/>
                  </a:moveTo>
                  <a:lnTo>
                    <a:pt x="73660" y="33020"/>
                  </a:lnTo>
                  <a:lnTo>
                    <a:pt x="0" y="33020"/>
                  </a:lnTo>
                  <a:lnTo>
                    <a:pt x="0" y="0"/>
                  </a:lnTo>
                  <a:lnTo>
                    <a:pt x="125730" y="0"/>
                  </a:lnTo>
                  <a:lnTo>
                    <a:pt x="49530" y="182880"/>
                  </a:lnTo>
                  <a:lnTo>
                    <a:pt x="8890" y="1828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" name="Freeform 1153">
              <a:extLst>
                <a:ext uri="{FF2B5EF4-FFF2-40B4-BE49-F238E27FC236}">
                  <a16:creationId xmlns:a16="http://schemas.microsoft.com/office/drawing/2014/main" id="{5898CFFD-A0F5-DA57-BF7E-5F9FCA4AF0F8}"/>
                </a:ext>
              </a:extLst>
            </p:cNvPr>
            <p:cNvSpPr/>
            <p:nvPr/>
          </p:nvSpPr>
          <p:spPr>
            <a:xfrm>
              <a:off x="2915920" y="2508250"/>
              <a:ext cx="144779" cy="182879"/>
            </a:xfrm>
            <a:custGeom>
              <a:avLst/>
              <a:gdLst>
                <a:gd name="connsiteX0" fmla="*/ 88900 w 144779"/>
                <a:gd name="connsiteY0" fmla="*/ 182880 h 182879"/>
                <a:gd name="connsiteX1" fmla="*/ 88900 w 144779"/>
                <a:gd name="connsiteY1" fmla="*/ 143510 h 182879"/>
                <a:gd name="connsiteX2" fmla="*/ 0 w 144779"/>
                <a:gd name="connsiteY2" fmla="*/ 143510 h 182879"/>
                <a:gd name="connsiteX3" fmla="*/ 60960 w 144779"/>
                <a:gd name="connsiteY3" fmla="*/ 0 h 182879"/>
                <a:gd name="connsiteX4" fmla="*/ 99060 w 144779"/>
                <a:gd name="connsiteY4" fmla="*/ 0 h 182879"/>
                <a:gd name="connsiteX5" fmla="*/ 52070 w 144779"/>
                <a:gd name="connsiteY5" fmla="*/ 110490 h 182879"/>
                <a:gd name="connsiteX6" fmla="*/ 88900 w 144779"/>
                <a:gd name="connsiteY6" fmla="*/ 110490 h 182879"/>
                <a:gd name="connsiteX7" fmla="*/ 88900 w 144779"/>
                <a:gd name="connsiteY7" fmla="*/ 68580 h 182879"/>
                <a:gd name="connsiteX8" fmla="*/ 121920 w 144779"/>
                <a:gd name="connsiteY8" fmla="*/ 68580 h 182879"/>
                <a:gd name="connsiteX9" fmla="*/ 121920 w 144779"/>
                <a:gd name="connsiteY9" fmla="*/ 110490 h 182879"/>
                <a:gd name="connsiteX10" fmla="*/ 144780 w 144779"/>
                <a:gd name="connsiteY10" fmla="*/ 110490 h 182879"/>
                <a:gd name="connsiteX11" fmla="*/ 144780 w 144779"/>
                <a:gd name="connsiteY11" fmla="*/ 142240 h 182879"/>
                <a:gd name="connsiteX12" fmla="*/ 121920 w 144779"/>
                <a:gd name="connsiteY12" fmla="*/ 142240 h 182879"/>
                <a:gd name="connsiteX13" fmla="*/ 121920 w 144779"/>
                <a:gd name="connsiteY13" fmla="*/ 181610 h 182879"/>
                <a:gd name="connsiteX14" fmla="*/ 87630 w 144779"/>
                <a:gd name="connsiteY14" fmla="*/ 18161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4779" h="182879">
                  <a:moveTo>
                    <a:pt x="88900" y="182880"/>
                  </a:moveTo>
                  <a:lnTo>
                    <a:pt x="88900" y="143510"/>
                  </a:lnTo>
                  <a:lnTo>
                    <a:pt x="0" y="143510"/>
                  </a:lnTo>
                  <a:lnTo>
                    <a:pt x="60960" y="0"/>
                  </a:lnTo>
                  <a:lnTo>
                    <a:pt x="99060" y="0"/>
                  </a:lnTo>
                  <a:lnTo>
                    <a:pt x="52070" y="110490"/>
                  </a:lnTo>
                  <a:lnTo>
                    <a:pt x="88900" y="110490"/>
                  </a:lnTo>
                  <a:lnTo>
                    <a:pt x="88900" y="68580"/>
                  </a:lnTo>
                  <a:lnTo>
                    <a:pt x="121920" y="68580"/>
                  </a:lnTo>
                  <a:lnTo>
                    <a:pt x="121920" y="110490"/>
                  </a:lnTo>
                  <a:lnTo>
                    <a:pt x="144780" y="110490"/>
                  </a:lnTo>
                  <a:lnTo>
                    <a:pt x="144780" y="142240"/>
                  </a:lnTo>
                  <a:lnTo>
                    <a:pt x="121920" y="142240"/>
                  </a:lnTo>
                  <a:lnTo>
                    <a:pt x="121920" y="181610"/>
                  </a:lnTo>
                  <a:lnTo>
                    <a:pt x="87630" y="1816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" name="Freeform 1154">
              <a:extLst>
                <a:ext uri="{FF2B5EF4-FFF2-40B4-BE49-F238E27FC236}">
                  <a16:creationId xmlns:a16="http://schemas.microsoft.com/office/drawing/2014/main" id="{D11A7256-F36A-EEB4-CE83-A59909DD3FEA}"/>
                </a:ext>
              </a:extLst>
            </p:cNvPr>
            <p:cNvSpPr/>
            <p:nvPr/>
          </p:nvSpPr>
          <p:spPr>
            <a:xfrm>
              <a:off x="3069589" y="2669539"/>
              <a:ext cx="35560" cy="46989"/>
            </a:xfrm>
            <a:custGeom>
              <a:avLst/>
              <a:gdLst>
                <a:gd name="connsiteX0" fmla="*/ 16510 w 35560"/>
                <a:gd name="connsiteY0" fmla="*/ 46990 h 46989"/>
                <a:gd name="connsiteX1" fmla="*/ 0 w 35560"/>
                <a:gd name="connsiteY1" fmla="*/ 46990 h 46989"/>
                <a:gd name="connsiteX2" fmla="*/ 13970 w 35560"/>
                <a:gd name="connsiteY2" fmla="*/ 0 h 46989"/>
                <a:gd name="connsiteX3" fmla="*/ 35560 w 35560"/>
                <a:gd name="connsiteY3" fmla="*/ 0 h 46989"/>
                <a:gd name="connsiteX4" fmla="*/ 16510 w 35560"/>
                <a:gd name="connsiteY4" fmla="*/ 46990 h 46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60" h="46989">
                  <a:moveTo>
                    <a:pt x="16510" y="46990"/>
                  </a:moveTo>
                  <a:lnTo>
                    <a:pt x="0" y="46990"/>
                  </a:lnTo>
                  <a:lnTo>
                    <a:pt x="13970" y="0"/>
                  </a:lnTo>
                  <a:lnTo>
                    <a:pt x="35560" y="0"/>
                  </a:lnTo>
                  <a:lnTo>
                    <a:pt x="16510" y="469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" name="Freeform 1155">
              <a:extLst>
                <a:ext uri="{FF2B5EF4-FFF2-40B4-BE49-F238E27FC236}">
                  <a16:creationId xmlns:a16="http://schemas.microsoft.com/office/drawing/2014/main" id="{C8323C47-7892-048A-D048-563CF985B1CF}"/>
                </a:ext>
              </a:extLst>
            </p:cNvPr>
            <p:cNvSpPr/>
            <p:nvPr/>
          </p:nvSpPr>
          <p:spPr>
            <a:xfrm>
              <a:off x="3178810" y="2514600"/>
              <a:ext cx="152399" cy="167639"/>
            </a:xfrm>
            <a:custGeom>
              <a:avLst/>
              <a:gdLst>
                <a:gd name="connsiteX0" fmla="*/ 76200 w 152399"/>
                <a:gd name="connsiteY0" fmla="*/ 0 h 167639"/>
                <a:gd name="connsiteX1" fmla="*/ 76200 w 152399"/>
                <a:gd name="connsiteY1" fmla="*/ 0 h 167639"/>
                <a:gd name="connsiteX2" fmla="*/ 152400 w 152399"/>
                <a:gd name="connsiteY2" fmla="*/ 167640 h 167639"/>
                <a:gd name="connsiteX3" fmla="*/ 129540 w 152399"/>
                <a:gd name="connsiteY3" fmla="*/ 167640 h 167639"/>
                <a:gd name="connsiteX4" fmla="*/ 113030 w 152399"/>
                <a:gd name="connsiteY4" fmla="*/ 130810 h 167639"/>
                <a:gd name="connsiteX5" fmla="*/ 39370 w 152399"/>
                <a:gd name="connsiteY5" fmla="*/ 130810 h 167639"/>
                <a:gd name="connsiteX6" fmla="*/ 22860 w 152399"/>
                <a:gd name="connsiteY6" fmla="*/ 167640 h 167639"/>
                <a:gd name="connsiteX7" fmla="*/ 0 w 152399"/>
                <a:gd name="connsiteY7" fmla="*/ 167640 h 167639"/>
                <a:gd name="connsiteX8" fmla="*/ 76200 w 152399"/>
                <a:gd name="connsiteY8" fmla="*/ 0 h 167639"/>
                <a:gd name="connsiteX9" fmla="*/ 104140 w 152399"/>
                <a:gd name="connsiteY9" fmla="*/ 113030 h 167639"/>
                <a:gd name="connsiteX10" fmla="*/ 76200 w 152399"/>
                <a:gd name="connsiteY10" fmla="*/ 44450 h 167639"/>
                <a:gd name="connsiteX11" fmla="*/ 46990 w 152399"/>
                <a:gd name="connsiteY11" fmla="*/ 113030 h 167639"/>
                <a:gd name="connsiteX12" fmla="*/ 104140 w 152399"/>
                <a:gd name="connsiteY12" fmla="*/ 11303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2399" h="167639">
                  <a:moveTo>
                    <a:pt x="76200" y="0"/>
                  </a:moveTo>
                  <a:lnTo>
                    <a:pt x="76200" y="0"/>
                  </a:lnTo>
                  <a:lnTo>
                    <a:pt x="152400" y="167640"/>
                  </a:lnTo>
                  <a:lnTo>
                    <a:pt x="129540" y="167640"/>
                  </a:lnTo>
                  <a:lnTo>
                    <a:pt x="113030" y="130810"/>
                  </a:lnTo>
                  <a:lnTo>
                    <a:pt x="39370" y="130810"/>
                  </a:lnTo>
                  <a:lnTo>
                    <a:pt x="22860" y="167640"/>
                  </a:lnTo>
                  <a:lnTo>
                    <a:pt x="0" y="167640"/>
                  </a:lnTo>
                  <a:lnTo>
                    <a:pt x="76200" y="0"/>
                  </a:lnTo>
                  <a:close/>
                  <a:moveTo>
                    <a:pt x="104140" y="113030"/>
                  </a:moveTo>
                  <a:cubicBezTo>
                    <a:pt x="92710" y="87630"/>
                    <a:pt x="85090" y="68580"/>
                    <a:pt x="76200" y="44450"/>
                  </a:cubicBezTo>
                  <a:cubicBezTo>
                    <a:pt x="67310" y="67310"/>
                    <a:pt x="58420" y="87630"/>
                    <a:pt x="46990" y="113030"/>
                  </a:cubicBezTo>
                  <a:lnTo>
                    <a:pt x="104140" y="1130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" name="Freeform 1156">
              <a:extLst>
                <a:ext uri="{FF2B5EF4-FFF2-40B4-BE49-F238E27FC236}">
                  <a16:creationId xmlns:a16="http://schemas.microsoft.com/office/drawing/2014/main" id="{2797D4EB-9832-AE83-8887-867490073079}"/>
                </a:ext>
              </a:extLst>
            </p:cNvPr>
            <p:cNvSpPr/>
            <p:nvPr/>
          </p:nvSpPr>
          <p:spPr>
            <a:xfrm>
              <a:off x="3348990" y="2566670"/>
              <a:ext cx="66592" cy="116839"/>
            </a:xfrm>
            <a:custGeom>
              <a:avLst/>
              <a:gdLst>
                <a:gd name="connsiteX0" fmla="*/ 1270 w 66592"/>
                <a:gd name="connsiteY0" fmla="*/ 1270 h 116839"/>
                <a:gd name="connsiteX1" fmla="*/ 21590 w 66592"/>
                <a:gd name="connsiteY1" fmla="*/ 1270 h 116839"/>
                <a:gd name="connsiteX2" fmla="*/ 21590 w 66592"/>
                <a:gd name="connsiteY2" fmla="*/ 17780 h 116839"/>
                <a:gd name="connsiteX3" fmla="*/ 21590 w 66592"/>
                <a:gd name="connsiteY3" fmla="*/ 26670 h 116839"/>
                <a:gd name="connsiteX4" fmla="*/ 21590 w 66592"/>
                <a:gd name="connsiteY4" fmla="*/ 26670 h 116839"/>
                <a:gd name="connsiteX5" fmla="*/ 57150 w 66592"/>
                <a:gd name="connsiteY5" fmla="*/ 0 h 116839"/>
                <a:gd name="connsiteX6" fmla="*/ 63500 w 66592"/>
                <a:gd name="connsiteY6" fmla="*/ 0 h 116839"/>
                <a:gd name="connsiteX7" fmla="*/ 63500 w 66592"/>
                <a:gd name="connsiteY7" fmla="*/ 20320 h 116839"/>
                <a:gd name="connsiteX8" fmla="*/ 57150 w 66592"/>
                <a:gd name="connsiteY8" fmla="*/ 20320 h 116839"/>
                <a:gd name="connsiteX9" fmla="*/ 21590 w 66592"/>
                <a:gd name="connsiteY9" fmla="*/ 67310 h 116839"/>
                <a:gd name="connsiteX10" fmla="*/ 21590 w 66592"/>
                <a:gd name="connsiteY10" fmla="*/ 116840 h 116839"/>
                <a:gd name="connsiteX11" fmla="*/ 0 w 66592"/>
                <a:gd name="connsiteY11" fmla="*/ 116840 h 116839"/>
                <a:gd name="connsiteX12" fmla="*/ 0 w 66592"/>
                <a:gd name="connsiteY12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39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" name="Freeform 1157">
              <a:extLst>
                <a:ext uri="{FF2B5EF4-FFF2-40B4-BE49-F238E27FC236}">
                  <a16:creationId xmlns:a16="http://schemas.microsoft.com/office/drawing/2014/main" id="{013B2481-FA57-563D-56A1-78096E1E933C}"/>
                </a:ext>
              </a:extLst>
            </p:cNvPr>
            <p:cNvSpPr/>
            <p:nvPr/>
          </p:nvSpPr>
          <p:spPr>
            <a:xfrm>
              <a:off x="3435350" y="2566670"/>
              <a:ext cx="66592" cy="116839"/>
            </a:xfrm>
            <a:custGeom>
              <a:avLst/>
              <a:gdLst>
                <a:gd name="connsiteX0" fmla="*/ 1270 w 66592"/>
                <a:gd name="connsiteY0" fmla="*/ 1270 h 116839"/>
                <a:gd name="connsiteX1" fmla="*/ 21590 w 66592"/>
                <a:gd name="connsiteY1" fmla="*/ 1270 h 116839"/>
                <a:gd name="connsiteX2" fmla="*/ 21590 w 66592"/>
                <a:gd name="connsiteY2" fmla="*/ 17780 h 116839"/>
                <a:gd name="connsiteX3" fmla="*/ 21590 w 66592"/>
                <a:gd name="connsiteY3" fmla="*/ 26670 h 116839"/>
                <a:gd name="connsiteX4" fmla="*/ 21590 w 66592"/>
                <a:gd name="connsiteY4" fmla="*/ 26670 h 116839"/>
                <a:gd name="connsiteX5" fmla="*/ 57150 w 66592"/>
                <a:gd name="connsiteY5" fmla="*/ 0 h 116839"/>
                <a:gd name="connsiteX6" fmla="*/ 63500 w 66592"/>
                <a:gd name="connsiteY6" fmla="*/ 0 h 116839"/>
                <a:gd name="connsiteX7" fmla="*/ 63500 w 66592"/>
                <a:gd name="connsiteY7" fmla="*/ 20320 h 116839"/>
                <a:gd name="connsiteX8" fmla="*/ 57150 w 66592"/>
                <a:gd name="connsiteY8" fmla="*/ 20320 h 116839"/>
                <a:gd name="connsiteX9" fmla="*/ 21590 w 66592"/>
                <a:gd name="connsiteY9" fmla="*/ 67310 h 116839"/>
                <a:gd name="connsiteX10" fmla="*/ 21590 w 66592"/>
                <a:gd name="connsiteY10" fmla="*/ 116840 h 116839"/>
                <a:gd name="connsiteX11" fmla="*/ 0 w 66592"/>
                <a:gd name="connsiteY11" fmla="*/ 116840 h 116839"/>
                <a:gd name="connsiteX12" fmla="*/ 0 w 66592"/>
                <a:gd name="connsiteY12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39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" name="Freeform 1158">
              <a:extLst>
                <a:ext uri="{FF2B5EF4-FFF2-40B4-BE49-F238E27FC236}">
                  <a16:creationId xmlns:a16="http://schemas.microsoft.com/office/drawing/2014/main" id="{0D961701-BF54-C883-1196-E1152DE54DF8}"/>
                </a:ext>
              </a:extLst>
            </p:cNvPr>
            <p:cNvSpPr/>
            <p:nvPr/>
          </p:nvSpPr>
          <p:spPr>
            <a:xfrm>
              <a:off x="3516629" y="2565400"/>
              <a:ext cx="116840" cy="119379"/>
            </a:xfrm>
            <a:custGeom>
              <a:avLst/>
              <a:gdLst>
                <a:gd name="connsiteX0" fmla="*/ 116840 w 116840"/>
                <a:gd name="connsiteY0" fmla="*/ 59690 h 119379"/>
                <a:gd name="connsiteX1" fmla="*/ 58420 w 116840"/>
                <a:gd name="connsiteY1" fmla="*/ 119380 h 119379"/>
                <a:gd name="connsiteX2" fmla="*/ 0 w 116840"/>
                <a:gd name="connsiteY2" fmla="*/ 59690 h 119379"/>
                <a:gd name="connsiteX3" fmla="*/ 58420 w 116840"/>
                <a:gd name="connsiteY3" fmla="*/ 0 h 119379"/>
                <a:gd name="connsiteX4" fmla="*/ 116840 w 116840"/>
                <a:gd name="connsiteY4" fmla="*/ 59690 h 119379"/>
                <a:gd name="connsiteX5" fmla="*/ 96520 w 116840"/>
                <a:gd name="connsiteY5" fmla="*/ 59690 h 119379"/>
                <a:gd name="connsiteX6" fmla="*/ 58420 w 116840"/>
                <a:gd name="connsiteY6" fmla="*/ 17780 h 119379"/>
                <a:gd name="connsiteX7" fmla="*/ 20320 w 116840"/>
                <a:gd name="connsiteY7" fmla="*/ 59690 h 119379"/>
                <a:gd name="connsiteX8" fmla="*/ 58420 w 116840"/>
                <a:gd name="connsiteY8" fmla="*/ 101600 h 119379"/>
                <a:gd name="connsiteX9" fmla="*/ 96520 w 116840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4290"/>
                    <a:pt x="20320" y="59690"/>
                  </a:cubicBezTo>
                  <a:cubicBezTo>
                    <a:pt x="20320" y="8509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" name="Freeform 1159">
              <a:extLst>
                <a:ext uri="{FF2B5EF4-FFF2-40B4-BE49-F238E27FC236}">
                  <a16:creationId xmlns:a16="http://schemas.microsoft.com/office/drawing/2014/main" id="{4D07D1C6-48E7-B259-1441-2D61373B3C77}"/>
                </a:ext>
              </a:extLst>
            </p:cNvPr>
            <p:cNvSpPr/>
            <p:nvPr/>
          </p:nvSpPr>
          <p:spPr>
            <a:xfrm>
              <a:off x="3644900" y="2567939"/>
              <a:ext cx="177800" cy="116839"/>
            </a:xfrm>
            <a:custGeom>
              <a:avLst/>
              <a:gdLst>
                <a:gd name="connsiteX0" fmla="*/ 123190 w 177800"/>
                <a:gd name="connsiteY0" fmla="*/ 82550 h 116839"/>
                <a:gd name="connsiteX1" fmla="*/ 154940 w 177800"/>
                <a:gd name="connsiteY1" fmla="*/ 0 h 116839"/>
                <a:gd name="connsiteX2" fmla="*/ 177800 w 177800"/>
                <a:gd name="connsiteY2" fmla="*/ 0 h 116839"/>
                <a:gd name="connsiteX3" fmla="*/ 129540 w 177800"/>
                <a:gd name="connsiteY3" fmla="*/ 116840 h 116839"/>
                <a:gd name="connsiteX4" fmla="*/ 118110 w 177800"/>
                <a:gd name="connsiteY4" fmla="*/ 116840 h 116839"/>
                <a:gd name="connsiteX5" fmla="*/ 88900 w 177800"/>
                <a:gd name="connsiteY5" fmla="*/ 39370 h 116839"/>
                <a:gd name="connsiteX6" fmla="*/ 59690 w 177800"/>
                <a:gd name="connsiteY6" fmla="*/ 116840 h 116839"/>
                <a:gd name="connsiteX7" fmla="*/ 48260 w 177800"/>
                <a:gd name="connsiteY7" fmla="*/ 116840 h 116839"/>
                <a:gd name="connsiteX8" fmla="*/ 0 w 177800"/>
                <a:gd name="connsiteY8" fmla="*/ 0 h 116839"/>
                <a:gd name="connsiteX9" fmla="*/ 22860 w 177800"/>
                <a:gd name="connsiteY9" fmla="*/ 0 h 116839"/>
                <a:gd name="connsiteX10" fmla="*/ 53340 w 177800"/>
                <a:gd name="connsiteY10" fmla="*/ 82550 h 116839"/>
                <a:gd name="connsiteX11" fmla="*/ 82550 w 177800"/>
                <a:gd name="connsiteY11" fmla="*/ 1270 h 116839"/>
                <a:gd name="connsiteX12" fmla="*/ 93980 w 177800"/>
                <a:gd name="connsiteY12" fmla="*/ 1270 h 116839"/>
                <a:gd name="connsiteX13" fmla="*/ 123190 w 177800"/>
                <a:gd name="connsiteY13" fmla="*/ 8255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800" h="116839">
                  <a:moveTo>
                    <a:pt x="123190" y="82550"/>
                  </a:moveTo>
                  <a:lnTo>
                    <a:pt x="154940" y="0"/>
                  </a:lnTo>
                  <a:lnTo>
                    <a:pt x="177800" y="0"/>
                  </a:lnTo>
                  <a:lnTo>
                    <a:pt x="129540" y="116840"/>
                  </a:lnTo>
                  <a:lnTo>
                    <a:pt x="118110" y="116840"/>
                  </a:lnTo>
                  <a:lnTo>
                    <a:pt x="88900" y="39370"/>
                  </a:lnTo>
                  <a:lnTo>
                    <a:pt x="59690" y="116840"/>
                  </a:lnTo>
                  <a:lnTo>
                    <a:pt x="48260" y="116840"/>
                  </a:lnTo>
                  <a:lnTo>
                    <a:pt x="0" y="0"/>
                  </a:lnTo>
                  <a:lnTo>
                    <a:pt x="22860" y="0"/>
                  </a:lnTo>
                  <a:lnTo>
                    <a:pt x="53340" y="82550"/>
                  </a:lnTo>
                  <a:lnTo>
                    <a:pt x="82550" y="1270"/>
                  </a:lnTo>
                  <a:lnTo>
                    <a:pt x="93980" y="1270"/>
                  </a:lnTo>
                  <a:lnTo>
                    <a:pt x="123190" y="825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" name="Freeform 1160">
              <a:extLst>
                <a:ext uri="{FF2B5EF4-FFF2-40B4-BE49-F238E27FC236}">
                  <a16:creationId xmlns:a16="http://schemas.microsoft.com/office/drawing/2014/main" id="{8C591DFA-BD29-6DF4-4693-7DE363A9C630}"/>
                </a:ext>
              </a:extLst>
            </p:cNvPr>
            <p:cNvSpPr/>
            <p:nvPr/>
          </p:nvSpPr>
          <p:spPr>
            <a:xfrm>
              <a:off x="3841750" y="2515870"/>
              <a:ext cx="104140" cy="166369"/>
            </a:xfrm>
            <a:custGeom>
              <a:avLst/>
              <a:gdLst>
                <a:gd name="connsiteX0" fmla="*/ 0 w 104140"/>
                <a:gd name="connsiteY0" fmla="*/ 1270 h 166369"/>
                <a:gd name="connsiteX1" fmla="*/ 21590 w 104140"/>
                <a:gd name="connsiteY1" fmla="*/ 1270 h 166369"/>
                <a:gd name="connsiteX2" fmla="*/ 21590 w 104140"/>
                <a:gd name="connsiteY2" fmla="*/ 64770 h 166369"/>
                <a:gd name="connsiteX3" fmla="*/ 21590 w 104140"/>
                <a:gd name="connsiteY3" fmla="*/ 76200 h 166369"/>
                <a:gd name="connsiteX4" fmla="*/ 21590 w 104140"/>
                <a:gd name="connsiteY4" fmla="*/ 76200 h 166369"/>
                <a:gd name="connsiteX5" fmla="*/ 64770 w 104140"/>
                <a:gd name="connsiteY5" fmla="*/ 48260 h 166369"/>
                <a:gd name="connsiteX6" fmla="*/ 104140 w 104140"/>
                <a:gd name="connsiteY6" fmla="*/ 93980 h 166369"/>
                <a:gd name="connsiteX7" fmla="*/ 104140 w 104140"/>
                <a:gd name="connsiteY7" fmla="*/ 166370 h 166369"/>
                <a:gd name="connsiteX8" fmla="*/ 82550 w 104140"/>
                <a:gd name="connsiteY8" fmla="*/ 166370 h 166369"/>
                <a:gd name="connsiteX9" fmla="*/ 82550 w 104140"/>
                <a:gd name="connsiteY9" fmla="*/ 99060 h 166369"/>
                <a:gd name="connsiteX10" fmla="*/ 60960 w 104140"/>
                <a:gd name="connsiteY10" fmla="*/ 68580 h 166369"/>
                <a:gd name="connsiteX11" fmla="*/ 22860 w 104140"/>
                <a:gd name="connsiteY11" fmla="*/ 109220 h 166369"/>
                <a:gd name="connsiteX12" fmla="*/ 22860 w 104140"/>
                <a:gd name="connsiteY12" fmla="*/ 165100 h 166369"/>
                <a:gd name="connsiteX13" fmla="*/ 1270 w 104140"/>
                <a:gd name="connsiteY13" fmla="*/ 165100 h 166369"/>
                <a:gd name="connsiteX14" fmla="*/ 1270 w 104140"/>
                <a:gd name="connsiteY14" fmla="*/ 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40" h="166369">
                  <a:moveTo>
                    <a:pt x="0" y="1270"/>
                  </a:moveTo>
                  <a:lnTo>
                    <a:pt x="21590" y="1270"/>
                  </a:lnTo>
                  <a:lnTo>
                    <a:pt x="21590" y="64770"/>
                  </a:lnTo>
                  <a:cubicBezTo>
                    <a:pt x="21590" y="69850"/>
                    <a:pt x="21590" y="74930"/>
                    <a:pt x="21590" y="76200"/>
                  </a:cubicBezTo>
                  <a:lnTo>
                    <a:pt x="21590" y="76200"/>
                  </a:lnTo>
                  <a:cubicBezTo>
                    <a:pt x="26670" y="66040"/>
                    <a:pt x="40640" y="48260"/>
                    <a:pt x="64770" y="48260"/>
                  </a:cubicBezTo>
                  <a:cubicBezTo>
                    <a:pt x="88900" y="48260"/>
                    <a:pt x="104140" y="64770"/>
                    <a:pt x="104140" y="93980"/>
                  </a:cubicBezTo>
                  <a:lnTo>
                    <a:pt x="104140" y="166370"/>
                  </a:lnTo>
                  <a:lnTo>
                    <a:pt x="82550" y="166370"/>
                  </a:lnTo>
                  <a:lnTo>
                    <a:pt x="82550" y="99060"/>
                  </a:lnTo>
                  <a:cubicBezTo>
                    <a:pt x="82550" y="83820"/>
                    <a:pt x="80010" y="68580"/>
                    <a:pt x="60960" y="68580"/>
                  </a:cubicBezTo>
                  <a:cubicBezTo>
                    <a:pt x="41910" y="68580"/>
                    <a:pt x="22860" y="86360"/>
                    <a:pt x="22860" y="109220"/>
                  </a:cubicBezTo>
                  <a:lnTo>
                    <a:pt x="22860" y="165100"/>
                  </a:lnTo>
                  <a:lnTo>
                    <a:pt x="1270" y="16510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" name="Freeform 1161">
              <a:extLst>
                <a:ext uri="{FF2B5EF4-FFF2-40B4-BE49-F238E27FC236}">
                  <a16:creationId xmlns:a16="http://schemas.microsoft.com/office/drawing/2014/main" id="{8BC22887-59EF-65AB-0788-FB5B8513F935}"/>
                </a:ext>
              </a:extLst>
            </p:cNvPr>
            <p:cNvSpPr/>
            <p:nvPr/>
          </p:nvSpPr>
          <p:spPr>
            <a:xfrm>
              <a:off x="3972559" y="256667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" name="Freeform 1162">
              <a:extLst>
                <a:ext uri="{FF2B5EF4-FFF2-40B4-BE49-F238E27FC236}">
                  <a16:creationId xmlns:a16="http://schemas.microsoft.com/office/drawing/2014/main" id="{F43306ED-1978-CC90-2436-2053346242BF}"/>
                </a:ext>
              </a:extLst>
            </p:cNvPr>
            <p:cNvSpPr/>
            <p:nvPr/>
          </p:nvSpPr>
          <p:spPr>
            <a:xfrm>
              <a:off x="4105909" y="2565400"/>
              <a:ext cx="93980" cy="119379"/>
            </a:xfrm>
            <a:custGeom>
              <a:avLst/>
              <a:gdLst>
                <a:gd name="connsiteX0" fmla="*/ 5080 w 93980"/>
                <a:gd name="connsiteY0" fmla="*/ 8890 h 119379"/>
                <a:gd name="connsiteX1" fmla="*/ 45720 w 93980"/>
                <a:gd name="connsiteY1" fmla="*/ 0 h 119379"/>
                <a:gd name="connsiteX2" fmla="*/ 93980 w 93980"/>
                <a:gd name="connsiteY2" fmla="*/ 44450 h 119379"/>
                <a:gd name="connsiteX3" fmla="*/ 93980 w 93980"/>
                <a:gd name="connsiteY3" fmla="*/ 116840 h 119379"/>
                <a:gd name="connsiteX4" fmla="*/ 74930 w 93980"/>
                <a:gd name="connsiteY4" fmla="*/ 116840 h 119379"/>
                <a:gd name="connsiteX5" fmla="*/ 74930 w 93980"/>
                <a:gd name="connsiteY5" fmla="*/ 102870 h 119379"/>
                <a:gd name="connsiteX6" fmla="*/ 74930 w 93980"/>
                <a:gd name="connsiteY6" fmla="*/ 93980 h 119379"/>
                <a:gd name="connsiteX7" fmla="*/ 74930 w 93980"/>
                <a:gd name="connsiteY7" fmla="*/ 93980 h 119379"/>
                <a:gd name="connsiteX8" fmla="*/ 35560 w 93980"/>
                <a:gd name="connsiteY8" fmla="*/ 119380 h 119379"/>
                <a:gd name="connsiteX9" fmla="*/ 0 w 93980"/>
                <a:gd name="connsiteY9" fmla="*/ 86360 h 119379"/>
                <a:gd name="connsiteX10" fmla="*/ 74930 w 93980"/>
                <a:gd name="connsiteY10" fmla="*/ 50800 h 119379"/>
                <a:gd name="connsiteX11" fmla="*/ 74930 w 93980"/>
                <a:gd name="connsiteY11" fmla="*/ 44450 h 119379"/>
                <a:gd name="connsiteX12" fmla="*/ 44450 w 93980"/>
                <a:gd name="connsiteY12" fmla="*/ 17780 h 119379"/>
                <a:gd name="connsiteX13" fmla="*/ 7620 w 93980"/>
                <a:gd name="connsiteY13" fmla="*/ 27940 h 119379"/>
                <a:gd name="connsiteX14" fmla="*/ 7620 w 93980"/>
                <a:gd name="connsiteY14" fmla="*/ 8890 h 119379"/>
                <a:gd name="connsiteX15" fmla="*/ 72390 w 93980"/>
                <a:gd name="connsiteY15" fmla="*/ 66040 h 119379"/>
                <a:gd name="connsiteX16" fmla="*/ 19050 w 93980"/>
                <a:gd name="connsiteY16" fmla="*/ 85090 h 119379"/>
                <a:gd name="connsiteX17" fmla="*/ 38100 w 93980"/>
                <a:gd name="connsiteY17" fmla="*/ 101600 h 119379"/>
                <a:gd name="connsiteX18" fmla="*/ 72390 w 93980"/>
                <a:gd name="connsiteY18" fmla="*/ 647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80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6040"/>
                  </a:moveTo>
                  <a:cubicBezTo>
                    <a:pt x="35560" y="59690"/>
                    <a:pt x="19050" y="69850"/>
                    <a:pt x="19050" y="85090"/>
                  </a:cubicBezTo>
                  <a:cubicBezTo>
                    <a:pt x="19050" y="100330"/>
                    <a:pt x="26670" y="101600"/>
                    <a:pt x="38100" y="101600"/>
                  </a:cubicBezTo>
                  <a:cubicBezTo>
                    <a:pt x="57150" y="101600"/>
                    <a:pt x="72390" y="82550"/>
                    <a:pt x="7239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" name="Freeform 1163">
              <a:extLst>
                <a:ext uri="{FF2B5EF4-FFF2-40B4-BE49-F238E27FC236}">
                  <a16:creationId xmlns:a16="http://schemas.microsoft.com/office/drawing/2014/main" id="{76DC1C3C-78AC-E8BC-33B6-BA58F58E7431}"/>
                </a:ext>
              </a:extLst>
            </p:cNvPr>
            <p:cNvSpPr/>
            <p:nvPr/>
          </p:nvSpPr>
          <p:spPr>
            <a:xfrm>
              <a:off x="4227829" y="2517139"/>
              <a:ext cx="113029" cy="166370"/>
            </a:xfrm>
            <a:custGeom>
              <a:avLst/>
              <a:gdLst>
                <a:gd name="connsiteX0" fmla="*/ 113030 w 113029"/>
                <a:gd name="connsiteY0" fmla="*/ 165100 h 166370"/>
                <a:gd name="connsiteX1" fmla="*/ 93980 w 113029"/>
                <a:gd name="connsiteY1" fmla="*/ 165100 h 166370"/>
                <a:gd name="connsiteX2" fmla="*/ 93980 w 113029"/>
                <a:gd name="connsiteY2" fmla="*/ 151130 h 166370"/>
                <a:gd name="connsiteX3" fmla="*/ 93980 w 113029"/>
                <a:gd name="connsiteY3" fmla="*/ 142240 h 166370"/>
                <a:gd name="connsiteX4" fmla="*/ 93980 w 113029"/>
                <a:gd name="connsiteY4" fmla="*/ 142240 h 166370"/>
                <a:gd name="connsiteX5" fmla="*/ 53340 w 113029"/>
                <a:gd name="connsiteY5" fmla="*/ 166370 h 166370"/>
                <a:gd name="connsiteX6" fmla="*/ 0 w 113029"/>
                <a:gd name="connsiteY6" fmla="*/ 106680 h 166370"/>
                <a:gd name="connsiteX7" fmla="*/ 52070 w 113029"/>
                <a:gd name="connsiteY7" fmla="*/ 46990 h 166370"/>
                <a:gd name="connsiteX8" fmla="*/ 91440 w 113029"/>
                <a:gd name="connsiteY8" fmla="*/ 67310 h 166370"/>
                <a:gd name="connsiteX9" fmla="*/ 91440 w 113029"/>
                <a:gd name="connsiteY9" fmla="*/ 67310 h 166370"/>
                <a:gd name="connsiteX10" fmla="*/ 91440 w 113029"/>
                <a:gd name="connsiteY10" fmla="*/ 58420 h 166370"/>
                <a:gd name="connsiteX11" fmla="*/ 91440 w 113029"/>
                <a:gd name="connsiteY11" fmla="*/ 0 h 166370"/>
                <a:gd name="connsiteX12" fmla="*/ 113030 w 113029"/>
                <a:gd name="connsiteY12" fmla="*/ 0 h 166370"/>
                <a:gd name="connsiteX13" fmla="*/ 113030 w 113029"/>
                <a:gd name="connsiteY13" fmla="*/ 165100 h 166370"/>
                <a:gd name="connsiteX14" fmla="*/ 20320 w 113029"/>
                <a:gd name="connsiteY14" fmla="*/ 107950 h 166370"/>
                <a:gd name="connsiteX15" fmla="*/ 55880 w 113029"/>
                <a:gd name="connsiteY15" fmla="*/ 149860 h 166370"/>
                <a:gd name="connsiteX16" fmla="*/ 91440 w 113029"/>
                <a:gd name="connsiteY16" fmla="*/ 107950 h 166370"/>
                <a:gd name="connsiteX17" fmla="*/ 55880 w 113029"/>
                <a:gd name="connsiteY17" fmla="*/ 66040 h 166370"/>
                <a:gd name="connsiteX18" fmla="*/ 20320 w 113029"/>
                <a:gd name="connsiteY18" fmla="*/ 10795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29" h="166370">
                  <a:moveTo>
                    <a:pt x="113030" y="165100"/>
                  </a:moveTo>
                  <a:lnTo>
                    <a:pt x="93980" y="165100"/>
                  </a:lnTo>
                  <a:lnTo>
                    <a:pt x="93980" y="151130"/>
                  </a:lnTo>
                  <a:cubicBezTo>
                    <a:pt x="93980" y="146050"/>
                    <a:pt x="93980" y="142240"/>
                    <a:pt x="93980" y="142240"/>
                  </a:cubicBezTo>
                  <a:lnTo>
                    <a:pt x="93980" y="142240"/>
                  </a:lnTo>
                  <a:cubicBezTo>
                    <a:pt x="87630" y="154940"/>
                    <a:pt x="72390" y="166370"/>
                    <a:pt x="53340" y="166370"/>
                  </a:cubicBezTo>
                  <a:cubicBezTo>
                    <a:pt x="22860" y="166370"/>
                    <a:pt x="0" y="142240"/>
                    <a:pt x="0" y="106680"/>
                  </a:cubicBezTo>
                  <a:cubicBezTo>
                    <a:pt x="0" y="71120"/>
                    <a:pt x="22860" y="46990"/>
                    <a:pt x="52070" y="46990"/>
                  </a:cubicBezTo>
                  <a:cubicBezTo>
                    <a:pt x="81280" y="46990"/>
                    <a:pt x="85090" y="57150"/>
                    <a:pt x="91440" y="67310"/>
                  </a:cubicBezTo>
                  <a:lnTo>
                    <a:pt x="91440" y="67310"/>
                  </a:lnTo>
                  <a:cubicBezTo>
                    <a:pt x="91440" y="67310"/>
                    <a:pt x="91440" y="63500"/>
                    <a:pt x="91440" y="58420"/>
                  </a:cubicBezTo>
                  <a:lnTo>
                    <a:pt x="91440" y="0"/>
                  </a:lnTo>
                  <a:lnTo>
                    <a:pt x="113030" y="0"/>
                  </a:lnTo>
                  <a:lnTo>
                    <a:pt x="113030" y="165100"/>
                  </a:lnTo>
                  <a:close/>
                  <a:moveTo>
                    <a:pt x="20320" y="107950"/>
                  </a:moveTo>
                  <a:cubicBezTo>
                    <a:pt x="20320" y="132080"/>
                    <a:pt x="34290" y="149860"/>
                    <a:pt x="55880" y="149860"/>
                  </a:cubicBezTo>
                  <a:cubicBezTo>
                    <a:pt x="77470" y="149860"/>
                    <a:pt x="91440" y="137160"/>
                    <a:pt x="91440" y="107950"/>
                  </a:cubicBezTo>
                  <a:cubicBezTo>
                    <a:pt x="91440" y="78740"/>
                    <a:pt x="72390" y="66040"/>
                    <a:pt x="55880" y="66040"/>
                  </a:cubicBezTo>
                  <a:cubicBezTo>
                    <a:pt x="39370" y="66040"/>
                    <a:pt x="20320" y="82550"/>
                    <a:pt x="2032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" name="Freeform 1164">
              <a:extLst>
                <a:ext uri="{FF2B5EF4-FFF2-40B4-BE49-F238E27FC236}">
                  <a16:creationId xmlns:a16="http://schemas.microsoft.com/office/drawing/2014/main" id="{2D5265A4-5BD7-F657-49A7-55024404EB25}"/>
                </a:ext>
              </a:extLst>
            </p:cNvPr>
            <p:cNvSpPr/>
            <p:nvPr/>
          </p:nvSpPr>
          <p:spPr>
            <a:xfrm>
              <a:off x="769619" y="2800350"/>
              <a:ext cx="121919" cy="165100"/>
            </a:xfrm>
            <a:custGeom>
              <a:avLst/>
              <a:gdLst>
                <a:gd name="connsiteX0" fmla="*/ 71120 w 121919"/>
                <a:gd name="connsiteY0" fmla="*/ 19050 h 165100"/>
                <a:gd name="connsiteX1" fmla="*/ 71120 w 121919"/>
                <a:gd name="connsiteY1" fmla="*/ 165100 h 165100"/>
                <a:gd name="connsiteX2" fmla="*/ 49530 w 121919"/>
                <a:gd name="connsiteY2" fmla="*/ 165100 h 165100"/>
                <a:gd name="connsiteX3" fmla="*/ 49530 w 121919"/>
                <a:gd name="connsiteY3" fmla="*/ 19050 h 165100"/>
                <a:gd name="connsiteX4" fmla="*/ 0 w 121919"/>
                <a:gd name="connsiteY4" fmla="*/ 19050 h 165100"/>
                <a:gd name="connsiteX5" fmla="*/ 0 w 121919"/>
                <a:gd name="connsiteY5" fmla="*/ 0 h 165100"/>
                <a:gd name="connsiteX6" fmla="*/ 121920 w 121919"/>
                <a:gd name="connsiteY6" fmla="*/ 0 h 165100"/>
                <a:gd name="connsiteX7" fmla="*/ 121920 w 121919"/>
                <a:gd name="connsiteY7" fmla="*/ 19050 h 165100"/>
                <a:gd name="connsiteX8" fmla="*/ 71120 w 121919"/>
                <a:gd name="connsiteY8" fmla="*/ 1905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919" h="165100">
                  <a:moveTo>
                    <a:pt x="71120" y="19050"/>
                  </a:moveTo>
                  <a:lnTo>
                    <a:pt x="71120" y="165100"/>
                  </a:lnTo>
                  <a:lnTo>
                    <a:pt x="49530" y="165100"/>
                  </a:lnTo>
                  <a:lnTo>
                    <a:pt x="49530" y="19050"/>
                  </a:lnTo>
                  <a:lnTo>
                    <a:pt x="0" y="19050"/>
                  </a:lnTo>
                  <a:lnTo>
                    <a:pt x="0" y="0"/>
                  </a:lnTo>
                  <a:lnTo>
                    <a:pt x="121920" y="0"/>
                  </a:lnTo>
                  <a:lnTo>
                    <a:pt x="121920" y="19050"/>
                  </a:lnTo>
                  <a:lnTo>
                    <a:pt x="71120" y="190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" name="Freeform 1165">
              <a:extLst>
                <a:ext uri="{FF2B5EF4-FFF2-40B4-BE49-F238E27FC236}">
                  <a16:creationId xmlns:a16="http://schemas.microsoft.com/office/drawing/2014/main" id="{F5ABDC82-C300-BB51-BC94-7682190797A0}"/>
                </a:ext>
              </a:extLst>
            </p:cNvPr>
            <p:cNvSpPr/>
            <p:nvPr/>
          </p:nvSpPr>
          <p:spPr>
            <a:xfrm>
              <a:off x="899160" y="2849879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" name="Freeform 1166">
              <a:extLst>
                <a:ext uri="{FF2B5EF4-FFF2-40B4-BE49-F238E27FC236}">
                  <a16:creationId xmlns:a16="http://schemas.microsoft.com/office/drawing/2014/main" id="{17C5C17F-6DC5-E5E9-A8FC-2007498A646B}"/>
                </a:ext>
              </a:extLst>
            </p:cNvPr>
            <p:cNvSpPr/>
            <p:nvPr/>
          </p:nvSpPr>
          <p:spPr>
            <a:xfrm>
              <a:off x="979169" y="2848610"/>
              <a:ext cx="93980" cy="119379"/>
            </a:xfrm>
            <a:custGeom>
              <a:avLst/>
              <a:gdLst>
                <a:gd name="connsiteX0" fmla="*/ 5080 w 93980"/>
                <a:gd name="connsiteY0" fmla="*/ 8890 h 119379"/>
                <a:gd name="connsiteX1" fmla="*/ 45720 w 93980"/>
                <a:gd name="connsiteY1" fmla="*/ 0 h 119379"/>
                <a:gd name="connsiteX2" fmla="*/ 93980 w 93980"/>
                <a:gd name="connsiteY2" fmla="*/ 44450 h 119379"/>
                <a:gd name="connsiteX3" fmla="*/ 93980 w 93980"/>
                <a:gd name="connsiteY3" fmla="*/ 116840 h 119379"/>
                <a:gd name="connsiteX4" fmla="*/ 74930 w 93980"/>
                <a:gd name="connsiteY4" fmla="*/ 116840 h 119379"/>
                <a:gd name="connsiteX5" fmla="*/ 74930 w 93980"/>
                <a:gd name="connsiteY5" fmla="*/ 102870 h 119379"/>
                <a:gd name="connsiteX6" fmla="*/ 74930 w 93980"/>
                <a:gd name="connsiteY6" fmla="*/ 93980 h 119379"/>
                <a:gd name="connsiteX7" fmla="*/ 74930 w 93980"/>
                <a:gd name="connsiteY7" fmla="*/ 93980 h 119379"/>
                <a:gd name="connsiteX8" fmla="*/ 35560 w 93980"/>
                <a:gd name="connsiteY8" fmla="*/ 119380 h 119379"/>
                <a:gd name="connsiteX9" fmla="*/ 0 w 93980"/>
                <a:gd name="connsiteY9" fmla="*/ 86360 h 119379"/>
                <a:gd name="connsiteX10" fmla="*/ 74930 w 93980"/>
                <a:gd name="connsiteY10" fmla="*/ 50800 h 119379"/>
                <a:gd name="connsiteX11" fmla="*/ 74930 w 93980"/>
                <a:gd name="connsiteY11" fmla="*/ 44450 h 119379"/>
                <a:gd name="connsiteX12" fmla="*/ 44450 w 93980"/>
                <a:gd name="connsiteY12" fmla="*/ 17780 h 119379"/>
                <a:gd name="connsiteX13" fmla="*/ 7620 w 93980"/>
                <a:gd name="connsiteY13" fmla="*/ 27940 h 119379"/>
                <a:gd name="connsiteX14" fmla="*/ 7620 w 93980"/>
                <a:gd name="connsiteY14" fmla="*/ 8890 h 119379"/>
                <a:gd name="connsiteX15" fmla="*/ 71120 w 93980"/>
                <a:gd name="connsiteY15" fmla="*/ 66040 h 119379"/>
                <a:gd name="connsiteX16" fmla="*/ 17780 w 93980"/>
                <a:gd name="connsiteY16" fmla="*/ 85090 h 119379"/>
                <a:gd name="connsiteX17" fmla="*/ 36830 w 93980"/>
                <a:gd name="connsiteY17" fmla="*/ 101600 h 119379"/>
                <a:gd name="connsiteX18" fmla="*/ 71120 w 93980"/>
                <a:gd name="connsiteY18" fmla="*/ 647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80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1120" y="66040"/>
                  </a:moveTo>
                  <a:cubicBezTo>
                    <a:pt x="34290" y="59690"/>
                    <a:pt x="17780" y="69850"/>
                    <a:pt x="17780" y="85090"/>
                  </a:cubicBezTo>
                  <a:cubicBezTo>
                    <a:pt x="17780" y="100330"/>
                    <a:pt x="25400" y="101600"/>
                    <a:pt x="36830" y="101600"/>
                  </a:cubicBezTo>
                  <a:cubicBezTo>
                    <a:pt x="55880" y="101600"/>
                    <a:pt x="71120" y="82550"/>
                    <a:pt x="7112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" name="Freeform 1167">
              <a:extLst>
                <a:ext uri="{FF2B5EF4-FFF2-40B4-BE49-F238E27FC236}">
                  <a16:creationId xmlns:a16="http://schemas.microsoft.com/office/drawing/2014/main" id="{D678D514-0E13-DB8E-EE84-9734B00A4AFA}"/>
                </a:ext>
              </a:extLst>
            </p:cNvPr>
            <p:cNvSpPr/>
            <p:nvPr/>
          </p:nvSpPr>
          <p:spPr>
            <a:xfrm>
              <a:off x="1108710" y="2848610"/>
              <a:ext cx="102869" cy="118110"/>
            </a:xfrm>
            <a:custGeom>
              <a:avLst/>
              <a:gdLst>
                <a:gd name="connsiteX0" fmla="*/ 20320 w 102869"/>
                <a:gd name="connsiteY0" fmla="*/ 2540 h 118110"/>
                <a:gd name="connsiteX1" fmla="*/ 20320 w 102869"/>
                <a:gd name="connsiteY1" fmla="*/ 19050 h 118110"/>
                <a:gd name="connsiteX2" fmla="*/ 20320 w 102869"/>
                <a:gd name="connsiteY2" fmla="*/ 27940 h 118110"/>
                <a:gd name="connsiteX3" fmla="*/ 20320 w 102869"/>
                <a:gd name="connsiteY3" fmla="*/ 27940 h 118110"/>
                <a:gd name="connsiteX4" fmla="*/ 63500 w 102869"/>
                <a:gd name="connsiteY4" fmla="*/ 0 h 118110"/>
                <a:gd name="connsiteX5" fmla="*/ 102870 w 102869"/>
                <a:gd name="connsiteY5" fmla="*/ 45720 h 118110"/>
                <a:gd name="connsiteX6" fmla="*/ 102870 w 102869"/>
                <a:gd name="connsiteY6" fmla="*/ 118110 h 118110"/>
                <a:gd name="connsiteX7" fmla="*/ 81280 w 102869"/>
                <a:gd name="connsiteY7" fmla="*/ 118110 h 118110"/>
                <a:gd name="connsiteX8" fmla="*/ 81280 w 102869"/>
                <a:gd name="connsiteY8" fmla="*/ 50800 h 118110"/>
                <a:gd name="connsiteX9" fmla="*/ 59690 w 102869"/>
                <a:gd name="connsiteY9" fmla="*/ 20320 h 118110"/>
                <a:gd name="connsiteX10" fmla="*/ 21590 w 102869"/>
                <a:gd name="connsiteY10" fmla="*/ 60960 h 118110"/>
                <a:gd name="connsiteX11" fmla="*/ 21590 w 102869"/>
                <a:gd name="connsiteY11" fmla="*/ 116840 h 118110"/>
                <a:gd name="connsiteX12" fmla="*/ 0 w 102869"/>
                <a:gd name="connsiteY12" fmla="*/ 116840 h 118110"/>
                <a:gd name="connsiteX13" fmla="*/ 0 w 102869"/>
                <a:gd name="connsiteY13" fmla="*/ 2540 h 118110"/>
                <a:gd name="connsiteX14" fmla="*/ 20320 w 102869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" name="Freeform 1168">
              <a:extLst>
                <a:ext uri="{FF2B5EF4-FFF2-40B4-BE49-F238E27FC236}">
                  <a16:creationId xmlns:a16="http://schemas.microsoft.com/office/drawing/2014/main" id="{66765EAF-C6A0-1E60-66E7-6BFD7F9B22EE}"/>
                </a:ext>
              </a:extLst>
            </p:cNvPr>
            <p:cNvSpPr/>
            <p:nvPr/>
          </p:nvSpPr>
          <p:spPr>
            <a:xfrm>
              <a:off x="1240789" y="2849879"/>
              <a:ext cx="78740" cy="119380"/>
            </a:xfrm>
            <a:custGeom>
              <a:avLst/>
              <a:gdLst>
                <a:gd name="connsiteX0" fmla="*/ 34290 w 78740"/>
                <a:gd name="connsiteY0" fmla="*/ 67310 h 119380"/>
                <a:gd name="connsiteX1" fmla="*/ 0 w 78740"/>
                <a:gd name="connsiteY1" fmla="*/ 31750 h 119380"/>
                <a:gd name="connsiteX2" fmla="*/ 40640 w 78740"/>
                <a:gd name="connsiteY2" fmla="*/ 0 h 119380"/>
                <a:gd name="connsiteX3" fmla="*/ 72390 w 78740"/>
                <a:gd name="connsiteY3" fmla="*/ 6350 h 119380"/>
                <a:gd name="connsiteX4" fmla="*/ 72390 w 78740"/>
                <a:gd name="connsiteY4" fmla="*/ 25400 h 119380"/>
                <a:gd name="connsiteX5" fmla="*/ 41910 w 78740"/>
                <a:gd name="connsiteY5" fmla="*/ 17780 h 119380"/>
                <a:gd name="connsiteX6" fmla="*/ 19050 w 78740"/>
                <a:gd name="connsiteY6" fmla="*/ 33020 h 119380"/>
                <a:gd name="connsiteX7" fmla="*/ 43180 w 78740"/>
                <a:gd name="connsiteY7" fmla="*/ 52070 h 119380"/>
                <a:gd name="connsiteX8" fmla="*/ 78740 w 78740"/>
                <a:gd name="connsiteY8" fmla="*/ 87630 h 119380"/>
                <a:gd name="connsiteX9" fmla="*/ 36830 w 78740"/>
                <a:gd name="connsiteY9" fmla="*/ 119380 h 119380"/>
                <a:gd name="connsiteX10" fmla="*/ 0 w 78740"/>
                <a:gd name="connsiteY10" fmla="*/ 111760 h 119380"/>
                <a:gd name="connsiteX11" fmla="*/ 0 w 78740"/>
                <a:gd name="connsiteY11" fmla="*/ 92710 h 119380"/>
                <a:gd name="connsiteX12" fmla="*/ 36830 w 78740"/>
                <a:gd name="connsiteY12" fmla="*/ 101600 h 119380"/>
                <a:gd name="connsiteX13" fmla="*/ 59690 w 78740"/>
                <a:gd name="connsiteY13" fmla="*/ 86360 h 119380"/>
                <a:gd name="connsiteX14" fmla="*/ 34290 w 78740"/>
                <a:gd name="connsiteY14" fmla="*/ 673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119380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" name="Freeform 1169">
              <a:extLst>
                <a:ext uri="{FF2B5EF4-FFF2-40B4-BE49-F238E27FC236}">
                  <a16:creationId xmlns:a16="http://schemas.microsoft.com/office/drawing/2014/main" id="{52347F29-49F5-02E1-0F18-9A2074AB9AFC}"/>
                </a:ext>
              </a:extLst>
            </p:cNvPr>
            <p:cNvSpPr/>
            <p:nvPr/>
          </p:nvSpPr>
          <p:spPr>
            <a:xfrm>
              <a:off x="1348739" y="280542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" name="Freeform 1170">
              <a:extLst>
                <a:ext uri="{FF2B5EF4-FFF2-40B4-BE49-F238E27FC236}">
                  <a16:creationId xmlns:a16="http://schemas.microsoft.com/office/drawing/2014/main" id="{08ABF617-B983-5A2A-BC45-D7CB208DC3B9}"/>
                </a:ext>
              </a:extLst>
            </p:cNvPr>
            <p:cNvSpPr/>
            <p:nvPr/>
          </p:nvSpPr>
          <p:spPr>
            <a:xfrm>
              <a:off x="1395730" y="2816860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" name="Freeform 1171">
              <a:extLst>
                <a:ext uri="{FF2B5EF4-FFF2-40B4-BE49-F238E27FC236}">
                  <a16:creationId xmlns:a16="http://schemas.microsoft.com/office/drawing/2014/main" id="{A41D630A-2DBA-4564-1F5D-C4F3D8DC723D}"/>
                </a:ext>
              </a:extLst>
            </p:cNvPr>
            <p:cNvSpPr/>
            <p:nvPr/>
          </p:nvSpPr>
          <p:spPr>
            <a:xfrm>
              <a:off x="1620519" y="2848610"/>
              <a:ext cx="116840" cy="119379"/>
            </a:xfrm>
            <a:custGeom>
              <a:avLst/>
              <a:gdLst>
                <a:gd name="connsiteX0" fmla="*/ 116840 w 116840"/>
                <a:gd name="connsiteY0" fmla="*/ 59690 h 119379"/>
                <a:gd name="connsiteX1" fmla="*/ 58420 w 116840"/>
                <a:gd name="connsiteY1" fmla="*/ 119380 h 119379"/>
                <a:gd name="connsiteX2" fmla="*/ 0 w 116840"/>
                <a:gd name="connsiteY2" fmla="*/ 59690 h 119379"/>
                <a:gd name="connsiteX3" fmla="*/ 58420 w 116840"/>
                <a:gd name="connsiteY3" fmla="*/ 0 h 119379"/>
                <a:gd name="connsiteX4" fmla="*/ 116840 w 116840"/>
                <a:gd name="connsiteY4" fmla="*/ 59690 h 119379"/>
                <a:gd name="connsiteX5" fmla="*/ 95250 w 116840"/>
                <a:gd name="connsiteY5" fmla="*/ 59690 h 119379"/>
                <a:gd name="connsiteX6" fmla="*/ 57150 w 116840"/>
                <a:gd name="connsiteY6" fmla="*/ 17780 h 119379"/>
                <a:gd name="connsiteX7" fmla="*/ 19050 w 116840"/>
                <a:gd name="connsiteY7" fmla="*/ 59690 h 119379"/>
                <a:gd name="connsiteX8" fmla="*/ 57150 w 116840"/>
                <a:gd name="connsiteY8" fmla="*/ 101600 h 119379"/>
                <a:gd name="connsiteX9" fmla="*/ 95250 w 116840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5250" y="59690"/>
                  </a:moveTo>
                  <a:cubicBezTo>
                    <a:pt x="95250" y="35560"/>
                    <a:pt x="78740" y="17780"/>
                    <a:pt x="57150" y="17780"/>
                  </a:cubicBezTo>
                  <a:cubicBezTo>
                    <a:pt x="35560" y="17780"/>
                    <a:pt x="19050" y="35560"/>
                    <a:pt x="19050" y="59690"/>
                  </a:cubicBezTo>
                  <a:cubicBezTo>
                    <a:pt x="19050" y="83820"/>
                    <a:pt x="35560" y="101600"/>
                    <a:pt x="57150" y="101600"/>
                  </a:cubicBezTo>
                  <a:cubicBezTo>
                    <a:pt x="78740" y="101600"/>
                    <a:pt x="95250" y="83820"/>
                    <a:pt x="9525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" name="Freeform 1172">
              <a:extLst>
                <a:ext uri="{FF2B5EF4-FFF2-40B4-BE49-F238E27FC236}">
                  <a16:creationId xmlns:a16="http://schemas.microsoft.com/office/drawing/2014/main" id="{3738832B-8730-0D99-6E56-373ADCBFD5E8}"/>
                </a:ext>
              </a:extLst>
            </p:cNvPr>
            <p:cNvSpPr/>
            <p:nvPr/>
          </p:nvSpPr>
          <p:spPr>
            <a:xfrm>
              <a:off x="1769110" y="2848610"/>
              <a:ext cx="113029" cy="166369"/>
            </a:xfrm>
            <a:custGeom>
              <a:avLst/>
              <a:gdLst>
                <a:gd name="connsiteX0" fmla="*/ 0 w 113029"/>
                <a:gd name="connsiteY0" fmla="*/ 2540 h 166369"/>
                <a:gd name="connsiteX1" fmla="*/ 19050 w 113029"/>
                <a:gd name="connsiteY1" fmla="*/ 2540 h 166369"/>
                <a:gd name="connsiteX2" fmla="*/ 19050 w 113029"/>
                <a:gd name="connsiteY2" fmla="*/ 13970 h 166369"/>
                <a:gd name="connsiteX3" fmla="*/ 19050 w 113029"/>
                <a:gd name="connsiteY3" fmla="*/ 22860 h 166369"/>
                <a:gd name="connsiteX4" fmla="*/ 19050 w 113029"/>
                <a:gd name="connsiteY4" fmla="*/ 22860 h 166369"/>
                <a:gd name="connsiteX5" fmla="*/ 59690 w 113029"/>
                <a:gd name="connsiteY5" fmla="*/ 0 h 166369"/>
                <a:gd name="connsiteX6" fmla="*/ 113030 w 113029"/>
                <a:gd name="connsiteY6" fmla="*/ 59690 h 166369"/>
                <a:gd name="connsiteX7" fmla="*/ 60960 w 113029"/>
                <a:gd name="connsiteY7" fmla="*/ 119380 h 166369"/>
                <a:gd name="connsiteX8" fmla="*/ 21590 w 113029"/>
                <a:gd name="connsiteY8" fmla="*/ 96520 h 166369"/>
                <a:gd name="connsiteX9" fmla="*/ 21590 w 113029"/>
                <a:gd name="connsiteY9" fmla="*/ 96520 h 166369"/>
                <a:gd name="connsiteX10" fmla="*/ 21590 w 113029"/>
                <a:gd name="connsiteY10" fmla="*/ 105410 h 166369"/>
                <a:gd name="connsiteX11" fmla="*/ 21590 w 113029"/>
                <a:gd name="connsiteY11" fmla="*/ 166370 h 166369"/>
                <a:gd name="connsiteX12" fmla="*/ 0 w 113029"/>
                <a:gd name="connsiteY12" fmla="*/ 166370 h 166369"/>
                <a:gd name="connsiteX13" fmla="*/ 0 w 113029"/>
                <a:gd name="connsiteY13" fmla="*/ 1270 h 166369"/>
                <a:gd name="connsiteX14" fmla="*/ 92710 w 113029"/>
                <a:gd name="connsiteY14" fmla="*/ 59690 h 166369"/>
                <a:gd name="connsiteX15" fmla="*/ 57150 w 113029"/>
                <a:gd name="connsiteY15" fmla="*/ 17780 h 166369"/>
                <a:gd name="connsiteX16" fmla="*/ 21590 w 113029"/>
                <a:gd name="connsiteY16" fmla="*/ 59690 h 166369"/>
                <a:gd name="connsiteX17" fmla="*/ 57150 w 113029"/>
                <a:gd name="connsiteY17" fmla="*/ 101600 h 166369"/>
                <a:gd name="connsiteX18" fmla="*/ 92710 w 113029"/>
                <a:gd name="connsiteY18" fmla="*/ 5969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29" h="166369">
                  <a:moveTo>
                    <a:pt x="0" y="2540"/>
                  </a:moveTo>
                  <a:lnTo>
                    <a:pt x="19050" y="2540"/>
                  </a:lnTo>
                  <a:lnTo>
                    <a:pt x="19050" y="13970"/>
                  </a:lnTo>
                  <a:cubicBezTo>
                    <a:pt x="19050" y="19050"/>
                    <a:pt x="19050" y="22860"/>
                    <a:pt x="19050" y="22860"/>
                  </a:cubicBezTo>
                  <a:lnTo>
                    <a:pt x="19050" y="22860"/>
                  </a:lnTo>
                  <a:cubicBezTo>
                    <a:pt x="25400" y="11430"/>
                    <a:pt x="40640" y="0"/>
                    <a:pt x="59690" y="0"/>
                  </a:cubicBezTo>
                  <a:cubicBezTo>
                    <a:pt x="90170" y="0"/>
                    <a:pt x="113030" y="24130"/>
                    <a:pt x="113030" y="59690"/>
                  </a:cubicBezTo>
                  <a:cubicBezTo>
                    <a:pt x="113030" y="95250"/>
                    <a:pt x="90170" y="119380"/>
                    <a:pt x="60960" y="119380"/>
                  </a:cubicBezTo>
                  <a:cubicBezTo>
                    <a:pt x="31750" y="119380"/>
                    <a:pt x="27940" y="109220"/>
                    <a:pt x="21590" y="96520"/>
                  </a:cubicBezTo>
                  <a:lnTo>
                    <a:pt x="21590" y="96520"/>
                  </a:lnTo>
                  <a:cubicBezTo>
                    <a:pt x="21590" y="96520"/>
                    <a:pt x="21590" y="100330"/>
                    <a:pt x="21590" y="105410"/>
                  </a:cubicBezTo>
                  <a:lnTo>
                    <a:pt x="21590" y="166370"/>
                  </a:lnTo>
                  <a:lnTo>
                    <a:pt x="0" y="166370"/>
                  </a:lnTo>
                  <a:lnTo>
                    <a:pt x="0" y="1270"/>
                  </a:lnTo>
                  <a:close/>
                  <a:moveTo>
                    <a:pt x="92710" y="59690"/>
                  </a:moveTo>
                  <a:cubicBezTo>
                    <a:pt x="92710" y="35560"/>
                    <a:pt x="78740" y="17780"/>
                    <a:pt x="57150" y="17780"/>
                  </a:cubicBezTo>
                  <a:cubicBezTo>
                    <a:pt x="35560" y="17780"/>
                    <a:pt x="21590" y="30480"/>
                    <a:pt x="21590" y="59690"/>
                  </a:cubicBezTo>
                  <a:cubicBezTo>
                    <a:pt x="21590" y="88900"/>
                    <a:pt x="40640" y="101600"/>
                    <a:pt x="57150" y="101600"/>
                  </a:cubicBezTo>
                  <a:cubicBezTo>
                    <a:pt x="73660" y="101600"/>
                    <a:pt x="92710" y="83820"/>
                    <a:pt x="9271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" name="Freeform 1173">
              <a:extLst>
                <a:ext uri="{FF2B5EF4-FFF2-40B4-BE49-F238E27FC236}">
                  <a16:creationId xmlns:a16="http://schemas.microsoft.com/office/drawing/2014/main" id="{211F69F1-36CE-18A5-C923-8726D96318F8}"/>
                </a:ext>
              </a:extLst>
            </p:cNvPr>
            <p:cNvSpPr/>
            <p:nvPr/>
          </p:nvSpPr>
          <p:spPr>
            <a:xfrm>
              <a:off x="1906270" y="284987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5880 w 107950"/>
                <a:gd name="connsiteY10" fmla="*/ 16510 h 119380"/>
                <a:gd name="connsiteX11" fmla="*/ 22860 w 107950"/>
                <a:gd name="connsiteY11" fmla="*/ 48260 h 119380"/>
                <a:gd name="connsiteX12" fmla="*/ 87630 w 107950"/>
                <a:gd name="connsiteY12" fmla="*/ 48260 h 119380"/>
                <a:gd name="connsiteX13" fmla="*/ 5715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" name="Freeform 1174">
              <a:extLst>
                <a:ext uri="{FF2B5EF4-FFF2-40B4-BE49-F238E27FC236}">
                  <a16:creationId xmlns:a16="http://schemas.microsoft.com/office/drawing/2014/main" id="{F2B206A2-5CA8-0D60-4CBF-7B11C85FF025}"/>
                </a:ext>
              </a:extLst>
            </p:cNvPr>
            <p:cNvSpPr/>
            <p:nvPr/>
          </p:nvSpPr>
          <p:spPr>
            <a:xfrm>
              <a:off x="2042160" y="2849879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" name="Freeform 1175">
              <a:extLst>
                <a:ext uri="{FF2B5EF4-FFF2-40B4-BE49-F238E27FC236}">
                  <a16:creationId xmlns:a16="http://schemas.microsoft.com/office/drawing/2014/main" id="{483C034D-B7FF-49AF-055E-BEC368955260}"/>
                </a:ext>
              </a:extLst>
            </p:cNvPr>
            <p:cNvSpPr/>
            <p:nvPr/>
          </p:nvSpPr>
          <p:spPr>
            <a:xfrm>
              <a:off x="2120900" y="2848610"/>
              <a:ext cx="93979" cy="119379"/>
            </a:xfrm>
            <a:custGeom>
              <a:avLst/>
              <a:gdLst>
                <a:gd name="connsiteX0" fmla="*/ 5080 w 93979"/>
                <a:gd name="connsiteY0" fmla="*/ 8890 h 119379"/>
                <a:gd name="connsiteX1" fmla="*/ 45720 w 93979"/>
                <a:gd name="connsiteY1" fmla="*/ 0 h 119379"/>
                <a:gd name="connsiteX2" fmla="*/ 93980 w 93979"/>
                <a:gd name="connsiteY2" fmla="*/ 44450 h 119379"/>
                <a:gd name="connsiteX3" fmla="*/ 93980 w 93979"/>
                <a:gd name="connsiteY3" fmla="*/ 116840 h 119379"/>
                <a:gd name="connsiteX4" fmla="*/ 74930 w 93979"/>
                <a:gd name="connsiteY4" fmla="*/ 116840 h 119379"/>
                <a:gd name="connsiteX5" fmla="*/ 74930 w 93979"/>
                <a:gd name="connsiteY5" fmla="*/ 102870 h 119379"/>
                <a:gd name="connsiteX6" fmla="*/ 74930 w 93979"/>
                <a:gd name="connsiteY6" fmla="*/ 93980 h 119379"/>
                <a:gd name="connsiteX7" fmla="*/ 74930 w 93979"/>
                <a:gd name="connsiteY7" fmla="*/ 93980 h 119379"/>
                <a:gd name="connsiteX8" fmla="*/ 35560 w 93979"/>
                <a:gd name="connsiteY8" fmla="*/ 119380 h 119379"/>
                <a:gd name="connsiteX9" fmla="*/ 0 w 93979"/>
                <a:gd name="connsiteY9" fmla="*/ 86360 h 119379"/>
                <a:gd name="connsiteX10" fmla="*/ 74930 w 93979"/>
                <a:gd name="connsiteY10" fmla="*/ 50800 h 119379"/>
                <a:gd name="connsiteX11" fmla="*/ 74930 w 93979"/>
                <a:gd name="connsiteY11" fmla="*/ 44450 h 119379"/>
                <a:gd name="connsiteX12" fmla="*/ 44450 w 93979"/>
                <a:gd name="connsiteY12" fmla="*/ 17780 h 119379"/>
                <a:gd name="connsiteX13" fmla="*/ 7620 w 93979"/>
                <a:gd name="connsiteY13" fmla="*/ 27940 h 119379"/>
                <a:gd name="connsiteX14" fmla="*/ 7620 w 93979"/>
                <a:gd name="connsiteY14" fmla="*/ 8890 h 119379"/>
                <a:gd name="connsiteX15" fmla="*/ 72390 w 93979"/>
                <a:gd name="connsiteY15" fmla="*/ 66040 h 119379"/>
                <a:gd name="connsiteX16" fmla="*/ 19050 w 93979"/>
                <a:gd name="connsiteY16" fmla="*/ 85090 h 119379"/>
                <a:gd name="connsiteX17" fmla="*/ 38100 w 93979"/>
                <a:gd name="connsiteY17" fmla="*/ 101600 h 119379"/>
                <a:gd name="connsiteX18" fmla="*/ 72390 w 93979"/>
                <a:gd name="connsiteY18" fmla="*/ 647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6040"/>
                  </a:moveTo>
                  <a:cubicBezTo>
                    <a:pt x="35560" y="59690"/>
                    <a:pt x="19050" y="69850"/>
                    <a:pt x="19050" y="85090"/>
                  </a:cubicBezTo>
                  <a:cubicBezTo>
                    <a:pt x="19050" y="100330"/>
                    <a:pt x="26670" y="101600"/>
                    <a:pt x="38100" y="101600"/>
                  </a:cubicBezTo>
                  <a:cubicBezTo>
                    <a:pt x="57150" y="101600"/>
                    <a:pt x="72390" y="82550"/>
                    <a:pt x="7239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" name="Freeform 1176">
              <a:extLst>
                <a:ext uri="{FF2B5EF4-FFF2-40B4-BE49-F238E27FC236}">
                  <a16:creationId xmlns:a16="http://schemas.microsoft.com/office/drawing/2014/main" id="{8F43848B-C6C2-AF69-A8E1-751D0830B263}"/>
                </a:ext>
              </a:extLst>
            </p:cNvPr>
            <p:cNvSpPr/>
            <p:nvPr/>
          </p:nvSpPr>
          <p:spPr>
            <a:xfrm>
              <a:off x="2235200" y="2816860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" name="Freeform 1177">
              <a:extLst>
                <a:ext uri="{FF2B5EF4-FFF2-40B4-BE49-F238E27FC236}">
                  <a16:creationId xmlns:a16="http://schemas.microsoft.com/office/drawing/2014/main" id="{C2532FCD-07E0-E103-8E78-9538937AE031}"/>
                </a:ext>
              </a:extLst>
            </p:cNvPr>
            <p:cNvSpPr/>
            <p:nvPr/>
          </p:nvSpPr>
          <p:spPr>
            <a:xfrm>
              <a:off x="2327910" y="284987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5880 w 107950"/>
                <a:gd name="connsiteY10" fmla="*/ 16510 h 119380"/>
                <a:gd name="connsiteX11" fmla="*/ 22860 w 107950"/>
                <a:gd name="connsiteY11" fmla="*/ 48260 h 119380"/>
                <a:gd name="connsiteX12" fmla="*/ 87630 w 107950"/>
                <a:gd name="connsiteY12" fmla="*/ 48260 h 119380"/>
                <a:gd name="connsiteX13" fmla="*/ 5715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" name="Freeform 1178">
              <a:extLst>
                <a:ext uri="{FF2B5EF4-FFF2-40B4-BE49-F238E27FC236}">
                  <a16:creationId xmlns:a16="http://schemas.microsoft.com/office/drawing/2014/main" id="{9B15169C-EB81-352C-EE11-95109B0455BD}"/>
                </a:ext>
              </a:extLst>
            </p:cNvPr>
            <p:cNvSpPr/>
            <p:nvPr/>
          </p:nvSpPr>
          <p:spPr>
            <a:xfrm>
              <a:off x="2458720" y="2849879"/>
              <a:ext cx="78739" cy="119380"/>
            </a:xfrm>
            <a:custGeom>
              <a:avLst/>
              <a:gdLst>
                <a:gd name="connsiteX0" fmla="*/ 34290 w 78739"/>
                <a:gd name="connsiteY0" fmla="*/ 67310 h 119380"/>
                <a:gd name="connsiteX1" fmla="*/ 0 w 78739"/>
                <a:gd name="connsiteY1" fmla="*/ 31750 h 119380"/>
                <a:gd name="connsiteX2" fmla="*/ 40640 w 78739"/>
                <a:gd name="connsiteY2" fmla="*/ 0 h 119380"/>
                <a:gd name="connsiteX3" fmla="*/ 72390 w 78739"/>
                <a:gd name="connsiteY3" fmla="*/ 6350 h 119380"/>
                <a:gd name="connsiteX4" fmla="*/ 72390 w 78739"/>
                <a:gd name="connsiteY4" fmla="*/ 25400 h 119380"/>
                <a:gd name="connsiteX5" fmla="*/ 41910 w 78739"/>
                <a:gd name="connsiteY5" fmla="*/ 17780 h 119380"/>
                <a:gd name="connsiteX6" fmla="*/ 19050 w 78739"/>
                <a:gd name="connsiteY6" fmla="*/ 33020 h 119380"/>
                <a:gd name="connsiteX7" fmla="*/ 43180 w 78739"/>
                <a:gd name="connsiteY7" fmla="*/ 52070 h 119380"/>
                <a:gd name="connsiteX8" fmla="*/ 78740 w 78739"/>
                <a:gd name="connsiteY8" fmla="*/ 87630 h 119380"/>
                <a:gd name="connsiteX9" fmla="*/ 36830 w 78739"/>
                <a:gd name="connsiteY9" fmla="*/ 119380 h 119380"/>
                <a:gd name="connsiteX10" fmla="*/ 0 w 78739"/>
                <a:gd name="connsiteY10" fmla="*/ 111760 h 119380"/>
                <a:gd name="connsiteX11" fmla="*/ 0 w 78739"/>
                <a:gd name="connsiteY11" fmla="*/ 92710 h 119380"/>
                <a:gd name="connsiteX12" fmla="*/ 36830 w 78739"/>
                <a:gd name="connsiteY12" fmla="*/ 101600 h 119380"/>
                <a:gd name="connsiteX13" fmla="*/ 59690 w 78739"/>
                <a:gd name="connsiteY13" fmla="*/ 86360 h 119380"/>
                <a:gd name="connsiteX14" fmla="*/ 34290 w 78739"/>
                <a:gd name="connsiteY14" fmla="*/ 673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19380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" name="Freeform 1179">
              <a:extLst>
                <a:ext uri="{FF2B5EF4-FFF2-40B4-BE49-F238E27FC236}">
                  <a16:creationId xmlns:a16="http://schemas.microsoft.com/office/drawing/2014/main" id="{D998B299-51F9-A2DD-8DCB-951B00602F0A}"/>
                </a:ext>
              </a:extLst>
            </p:cNvPr>
            <p:cNvSpPr/>
            <p:nvPr/>
          </p:nvSpPr>
          <p:spPr>
            <a:xfrm>
              <a:off x="2689860" y="2848610"/>
              <a:ext cx="93979" cy="119379"/>
            </a:xfrm>
            <a:custGeom>
              <a:avLst/>
              <a:gdLst>
                <a:gd name="connsiteX0" fmla="*/ 5080 w 93979"/>
                <a:gd name="connsiteY0" fmla="*/ 8890 h 119379"/>
                <a:gd name="connsiteX1" fmla="*/ 45720 w 93979"/>
                <a:gd name="connsiteY1" fmla="*/ 0 h 119379"/>
                <a:gd name="connsiteX2" fmla="*/ 93980 w 93979"/>
                <a:gd name="connsiteY2" fmla="*/ 44450 h 119379"/>
                <a:gd name="connsiteX3" fmla="*/ 93980 w 93979"/>
                <a:gd name="connsiteY3" fmla="*/ 116840 h 119379"/>
                <a:gd name="connsiteX4" fmla="*/ 74930 w 93979"/>
                <a:gd name="connsiteY4" fmla="*/ 116840 h 119379"/>
                <a:gd name="connsiteX5" fmla="*/ 74930 w 93979"/>
                <a:gd name="connsiteY5" fmla="*/ 102870 h 119379"/>
                <a:gd name="connsiteX6" fmla="*/ 74930 w 93979"/>
                <a:gd name="connsiteY6" fmla="*/ 93980 h 119379"/>
                <a:gd name="connsiteX7" fmla="*/ 74930 w 93979"/>
                <a:gd name="connsiteY7" fmla="*/ 93980 h 119379"/>
                <a:gd name="connsiteX8" fmla="*/ 35560 w 93979"/>
                <a:gd name="connsiteY8" fmla="*/ 119380 h 119379"/>
                <a:gd name="connsiteX9" fmla="*/ 0 w 93979"/>
                <a:gd name="connsiteY9" fmla="*/ 86360 h 119379"/>
                <a:gd name="connsiteX10" fmla="*/ 74930 w 93979"/>
                <a:gd name="connsiteY10" fmla="*/ 50800 h 119379"/>
                <a:gd name="connsiteX11" fmla="*/ 74930 w 93979"/>
                <a:gd name="connsiteY11" fmla="*/ 44450 h 119379"/>
                <a:gd name="connsiteX12" fmla="*/ 44450 w 93979"/>
                <a:gd name="connsiteY12" fmla="*/ 17780 h 119379"/>
                <a:gd name="connsiteX13" fmla="*/ 7620 w 93979"/>
                <a:gd name="connsiteY13" fmla="*/ 27940 h 119379"/>
                <a:gd name="connsiteX14" fmla="*/ 7620 w 93979"/>
                <a:gd name="connsiteY14" fmla="*/ 8890 h 119379"/>
                <a:gd name="connsiteX15" fmla="*/ 71120 w 93979"/>
                <a:gd name="connsiteY15" fmla="*/ 66040 h 119379"/>
                <a:gd name="connsiteX16" fmla="*/ 17780 w 93979"/>
                <a:gd name="connsiteY16" fmla="*/ 85090 h 119379"/>
                <a:gd name="connsiteX17" fmla="*/ 36830 w 93979"/>
                <a:gd name="connsiteY17" fmla="*/ 101600 h 119379"/>
                <a:gd name="connsiteX18" fmla="*/ 71120 w 93979"/>
                <a:gd name="connsiteY18" fmla="*/ 647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1120" y="66040"/>
                  </a:moveTo>
                  <a:cubicBezTo>
                    <a:pt x="34290" y="59690"/>
                    <a:pt x="17780" y="69850"/>
                    <a:pt x="17780" y="85090"/>
                  </a:cubicBezTo>
                  <a:cubicBezTo>
                    <a:pt x="17780" y="100330"/>
                    <a:pt x="25400" y="101600"/>
                    <a:pt x="36830" y="101600"/>
                  </a:cubicBezTo>
                  <a:cubicBezTo>
                    <a:pt x="55880" y="101600"/>
                    <a:pt x="71120" y="82550"/>
                    <a:pt x="7112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" name="Freeform 1180">
              <a:extLst>
                <a:ext uri="{FF2B5EF4-FFF2-40B4-BE49-F238E27FC236}">
                  <a16:creationId xmlns:a16="http://schemas.microsoft.com/office/drawing/2014/main" id="{D2562CAB-6B6D-58B5-ACD5-3BB78C10A55E}"/>
                </a:ext>
              </a:extLst>
            </p:cNvPr>
            <p:cNvSpPr/>
            <p:nvPr/>
          </p:nvSpPr>
          <p:spPr>
            <a:xfrm>
              <a:off x="2810510" y="2849879"/>
              <a:ext cx="78739" cy="119380"/>
            </a:xfrm>
            <a:custGeom>
              <a:avLst/>
              <a:gdLst>
                <a:gd name="connsiteX0" fmla="*/ 34290 w 78739"/>
                <a:gd name="connsiteY0" fmla="*/ 67310 h 119380"/>
                <a:gd name="connsiteX1" fmla="*/ 0 w 78739"/>
                <a:gd name="connsiteY1" fmla="*/ 31750 h 119380"/>
                <a:gd name="connsiteX2" fmla="*/ 40640 w 78739"/>
                <a:gd name="connsiteY2" fmla="*/ 0 h 119380"/>
                <a:gd name="connsiteX3" fmla="*/ 72390 w 78739"/>
                <a:gd name="connsiteY3" fmla="*/ 6350 h 119380"/>
                <a:gd name="connsiteX4" fmla="*/ 72390 w 78739"/>
                <a:gd name="connsiteY4" fmla="*/ 25400 h 119380"/>
                <a:gd name="connsiteX5" fmla="*/ 41910 w 78739"/>
                <a:gd name="connsiteY5" fmla="*/ 17780 h 119380"/>
                <a:gd name="connsiteX6" fmla="*/ 19050 w 78739"/>
                <a:gd name="connsiteY6" fmla="*/ 33020 h 119380"/>
                <a:gd name="connsiteX7" fmla="*/ 43180 w 78739"/>
                <a:gd name="connsiteY7" fmla="*/ 52070 h 119380"/>
                <a:gd name="connsiteX8" fmla="*/ 78740 w 78739"/>
                <a:gd name="connsiteY8" fmla="*/ 87630 h 119380"/>
                <a:gd name="connsiteX9" fmla="*/ 36830 w 78739"/>
                <a:gd name="connsiteY9" fmla="*/ 119380 h 119380"/>
                <a:gd name="connsiteX10" fmla="*/ 0 w 78739"/>
                <a:gd name="connsiteY10" fmla="*/ 111760 h 119380"/>
                <a:gd name="connsiteX11" fmla="*/ 0 w 78739"/>
                <a:gd name="connsiteY11" fmla="*/ 92710 h 119380"/>
                <a:gd name="connsiteX12" fmla="*/ 36830 w 78739"/>
                <a:gd name="connsiteY12" fmla="*/ 101600 h 119380"/>
                <a:gd name="connsiteX13" fmla="*/ 59690 w 78739"/>
                <a:gd name="connsiteY13" fmla="*/ 86360 h 119380"/>
                <a:gd name="connsiteX14" fmla="*/ 34290 w 78739"/>
                <a:gd name="connsiteY14" fmla="*/ 673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19380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" name="Freeform 1181">
              <a:extLst>
                <a:ext uri="{FF2B5EF4-FFF2-40B4-BE49-F238E27FC236}">
                  <a16:creationId xmlns:a16="http://schemas.microsoft.com/office/drawing/2014/main" id="{F4707270-E9A6-E159-DA79-11FFE624686A}"/>
                </a:ext>
              </a:extLst>
            </p:cNvPr>
            <p:cNvSpPr/>
            <p:nvPr/>
          </p:nvSpPr>
          <p:spPr>
            <a:xfrm>
              <a:off x="3032760" y="2816860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" name="Freeform 1182">
              <a:extLst>
                <a:ext uri="{FF2B5EF4-FFF2-40B4-BE49-F238E27FC236}">
                  <a16:creationId xmlns:a16="http://schemas.microsoft.com/office/drawing/2014/main" id="{8FC57BD2-91DC-6FE9-31F3-9269C6F1B54E}"/>
                </a:ext>
              </a:extLst>
            </p:cNvPr>
            <p:cNvSpPr/>
            <p:nvPr/>
          </p:nvSpPr>
          <p:spPr>
            <a:xfrm>
              <a:off x="3135629" y="2800350"/>
              <a:ext cx="104140" cy="166370"/>
            </a:xfrm>
            <a:custGeom>
              <a:avLst/>
              <a:gdLst>
                <a:gd name="connsiteX0" fmla="*/ 0 w 104140"/>
                <a:gd name="connsiteY0" fmla="*/ 1270 h 166370"/>
                <a:gd name="connsiteX1" fmla="*/ 21590 w 104140"/>
                <a:gd name="connsiteY1" fmla="*/ 1270 h 166370"/>
                <a:gd name="connsiteX2" fmla="*/ 21590 w 104140"/>
                <a:gd name="connsiteY2" fmla="*/ 64770 h 166370"/>
                <a:gd name="connsiteX3" fmla="*/ 21590 w 104140"/>
                <a:gd name="connsiteY3" fmla="*/ 76200 h 166370"/>
                <a:gd name="connsiteX4" fmla="*/ 21590 w 104140"/>
                <a:gd name="connsiteY4" fmla="*/ 76200 h 166370"/>
                <a:gd name="connsiteX5" fmla="*/ 64770 w 104140"/>
                <a:gd name="connsiteY5" fmla="*/ 48260 h 166370"/>
                <a:gd name="connsiteX6" fmla="*/ 104140 w 104140"/>
                <a:gd name="connsiteY6" fmla="*/ 93980 h 166370"/>
                <a:gd name="connsiteX7" fmla="*/ 104140 w 104140"/>
                <a:gd name="connsiteY7" fmla="*/ 166370 h 166370"/>
                <a:gd name="connsiteX8" fmla="*/ 82550 w 104140"/>
                <a:gd name="connsiteY8" fmla="*/ 166370 h 166370"/>
                <a:gd name="connsiteX9" fmla="*/ 82550 w 104140"/>
                <a:gd name="connsiteY9" fmla="*/ 99060 h 166370"/>
                <a:gd name="connsiteX10" fmla="*/ 60960 w 104140"/>
                <a:gd name="connsiteY10" fmla="*/ 68580 h 166370"/>
                <a:gd name="connsiteX11" fmla="*/ 22860 w 104140"/>
                <a:gd name="connsiteY11" fmla="*/ 109220 h 166370"/>
                <a:gd name="connsiteX12" fmla="*/ 22860 w 104140"/>
                <a:gd name="connsiteY12" fmla="*/ 165100 h 166370"/>
                <a:gd name="connsiteX13" fmla="*/ 1270 w 104140"/>
                <a:gd name="connsiteY13" fmla="*/ 165100 h 166370"/>
                <a:gd name="connsiteX14" fmla="*/ 1270 w 104140"/>
                <a:gd name="connsiteY14" fmla="*/ 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40" h="166370">
                  <a:moveTo>
                    <a:pt x="0" y="1270"/>
                  </a:moveTo>
                  <a:lnTo>
                    <a:pt x="21590" y="1270"/>
                  </a:lnTo>
                  <a:lnTo>
                    <a:pt x="21590" y="64770"/>
                  </a:lnTo>
                  <a:cubicBezTo>
                    <a:pt x="21590" y="69850"/>
                    <a:pt x="21590" y="74930"/>
                    <a:pt x="21590" y="76200"/>
                  </a:cubicBezTo>
                  <a:lnTo>
                    <a:pt x="21590" y="76200"/>
                  </a:lnTo>
                  <a:cubicBezTo>
                    <a:pt x="26670" y="66040"/>
                    <a:pt x="40640" y="48260"/>
                    <a:pt x="64770" y="48260"/>
                  </a:cubicBezTo>
                  <a:cubicBezTo>
                    <a:pt x="88900" y="48260"/>
                    <a:pt x="104140" y="64770"/>
                    <a:pt x="104140" y="93980"/>
                  </a:cubicBezTo>
                  <a:lnTo>
                    <a:pt x="104140" y="166370"/>
                  </a:lnTo>
                  <a:lnTo>
                    <a:pt x="82550" y="166370"/>
                  </a:lnTo>
                  <a:lnTo>
                    <a:pt x="82550" y="99060"/>
                  </a:lnTo>
                  <a:cubicBezTo>
                    <a:pt x="82550" y="83820"/>
                    <a:pt x="80010" y="68580"/>
                    <a:pt x="60960" y="68580"/>
                  </a:cubicBezTo>
                  <a:cubicBezTo>
                    <a:pt x="41910" y="68580"/>
                    <a:pt x="22860" y="86360"/>
                    <a:pt x="22860" y="109220"/>
                  </a:cubicBezTo>
                  <a:lnTo>
                    <a:pt x="22860" y="165100"/>
                  </a:lnTo>
                  <a:lnTo>
                    <a:pt x="1270" y="16510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" name="Freeform 1183">
              <a:extLst>
                <a:ext uri="{FF2B5EF4-FFF2-40B4-BE49-F238E27FC236}">
                  <a16:creationId xmlns:a16="http://schemas.microsoft.com/office/drawing/2014/main" id="{AEB09175-C5DC-7CA5-42DE-CFB550E5FA52}"/>
                </a:ext>
              </a:extLst>
            </p:cNvPr>
            <p:cNvSpPr/>
            <p:nvPr/>
          </p:nvSpPr>
          <p:spPr>
            <a:xfrm>
              <a:off x="3267709" y="284987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5880 w 107950"/>
                <a:gd name="connsiteY10" fmla="*/ 16510 h 119380"/>
                <a:gd name="connsiteX11" fmla="*/ 22860 w 107950"/>
                <a:gd name="connsiteY11" fmla="*/ 48260 h 119380"/>
                <a:gd name="connsiteX12" fmla="*/ 87630 w 107950"/>
                <a:gd name="connsiteY12" fmla="*/ 48260 h 119380"/>
                <a:gd name="connsiteX13" fmla="*/ 5715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" name="Freeform 1184">
              <a:extLst>
                <a:ext uri="{FF2B5EF4-FFF2-40B4-BE49-F238E27FC236}">
                  <a16:creationId xmlns:a16="http://schemas.microsoft.com/office/drawing/2014/main" id="{0533E4BC-4D2E-D53B-FDE8-AB51A8131980}"/>
                </a:ext>
              </a:extLst>
            </p:cNvPr>
            <p:cNvSpPr/>
            <p:nvPr/>
          </p:nvSpPr>
          <p:spPr>
            <a:xfrm>
              <a:off x="3536950" y="2848610"/>
              <a:ext cx="113029" cy="166369"/>
            </a:xfrm>
            <a:custGeom>
              <a:avLst/>
              <a:gdLst>
                <a:gd name="connsiteX0" fmla="*/ 0 w 113029"/>
                <a:gd name="connsiteY0" fmla="*/ 2540 h 166369"/>
                <a:gd name="connsiteX1" fmla="*/ 19050 w 113029"/>
                <a:gd name="connsiteY1" fmla="*/ 2540 h 166369"/>
                <a:gd name="connsiteX2" fmla="*/ 19050 w 113029"/>
                <a:gd name="connsiteY2" fmla="*/ 13970 h 166369"/>
                <a:gd name="connsiteX3" fmla="*/ 19050 w 113029"/>
                <a:gd name="connsiteY3" fmla="*/ 22860 h 166369"/>
                <a:gd name="connsiteX4" fmla="*/ 19050 w 113029"/>
                <a:gd name="connsiteY4" fmla="*/ 22860 h 166369"/>
                <a:gd name="connsiteX5" fmla="*/ 59690 w 113029"/>
                <a:gd name="connsiteY5" fmla="*/ 0 h 166369"/>
                <a:gd name="connsiteX6" fmla="*/ 113030 w 113029"/>
                <a:gd name="connsiteY6" fmla="*/ 59690 h 166369"/>
                <a:gd name="connsiteX7" fmla="*/ 60960 w 113029"/>
                <a:gd name="connsiteY7" fmla="*/ 119380 h 166369"/>
                <a:gd name="connsiteX8" fmla="*/ 21590 w 113029"/>
                <a:gd name="connsiteY8" fmla="*/ 96520 h 166369"/>
                <a:gd name="connsiteX9" fmla="*/ 21590 w 113029"/>
                <a:gd name="connsiteY9" fmla="*/ 96520 h 166369"/>
                <a:gd name="connsiteX10" fmla="*/ 21590 w 113029"/>
                <a:gd name="connsiteY10" fmla="*/ 105410 h 166369"/>
                <a:gd name="connsiteX11" fmla="*/ 21590 w 113029"/>
                <a:gd name="connsiteY11" fmla="*/ 166370 h 166369"/>
                <a:gd name="connsiteX12" fmla="*/ 0 w 113029"/>
                <a:gd name="connsiteY12" fmla="*/ 166370 h 166369"/>
                <a:gd name="connsiteX13" fmla="*/ 0 w 113029"/>
                <a:gd name="connsiteY13" fmla="*/ 1270 h 166369"/>
                <a:gd name="connsiteX14" fmla="*/ 92710 w 113029"/>
                <a:gd name="connsiteY14" fmla="*/ 59690 h 166369"/>
                <a:gd name="connsiteX15" fmla="*/ 57150 w 113029"/>
                <a:gd name="connsiteY15" fmla="*/ 17780 h 166369"/>
                <a:gd name="connsiteX16" fmla="*/ 21590 w 113029"/>
                <a:gd name="connsiteY16" fmla="*/ 59690 h 166369"/>
                <a:gd name="connsiteX17" fmla="*/ 57150 w 113029"/>
                <a:gd name="connsiteY17" fmla="*/ 101600 h 166369"/>
                <a:gd name="connsiteX18" fmla="*/ 92710 w 113029"/>
                <a:gd name="connsiteY18" fmla="*/ 5969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29" h="166369">
                  <a:moveTo>
                    <a:pt x="0" y="2540"/>
                  </a:moveTo>
                  <a:lnTo>
                    <a:pt x="19050" y="2540"/>
                  </a:lnTo>
                  <a:lnTo>
                    <a:pt x="19050" y="13970"/>
                  </a:lnTo>
                  <a:cubicBezTo>
                    <a:pt x="19050" y="19050"/>
                    <a:pt x="19050" y="22860"/>
                    <a:pt x="19050" y="22860"/>
                  </a:cubicBezTo>
                  <a:lnTo>
                    <a:pt x="19050" y="22860"/>
                  </a:lnTo>
                  <a:cubicBezTo>
                    <a:pt x="25400" y="11430"/>
                    <a:pt x="40640" y="0"/>
                    <a:pt x="59690" y="0"/>
                  </a:cubicBezTo>
                  <a:cubicBezTo>
                    <a:pt x="90170" y="0"/>
                    <a:pt x="113030" y="24130"/>
                    <a:pt x="113030" y="59690"/>
                  </a:cubicBezTo>
                  <a:cubicBezTo>
                    <a:pt x="113030" y="95250"/>
                    <a:pt x="90170" y="119380"/>
                    <a:pt x="60960" y="119380"/>
                  </a:cubicBezTo>
                  <a:cubicBezTo>
                    <a:pt x="31750" y="119380"/>
                    <a:pt x="27940" y="109220"/>
                    <a:pt x="21590" y="96520"/>
                  </a:cubicBezTo>
                  <a:lnTo>
                    <a:pt x="21590" y="96520"/>
                  </a:lnTo>
                  <a:cubicBezTo>
                    <a:pt x="21590" y="96520"/>
                    <a:pt x="21590" y="100330"/>
                    <a:pt x="21590" y="105410"/>
                  </a:cubicBezTo>
                  <a:lnTo>
                    <a:pt x="21590" y="166370"/>
                  </a:lnTo>
                  <a:lnTo>
                    <a:pt x="0" y="166370"/>
                  </a:lnTo>
                  <a:lnTo>
                    <a:pt x="0" y="1270"/>
                  </a:lnTo>
                  <a:close/>
                  <a:moveTo>
                    <a:pt x="92710" y="59690"/>
                  </a:moveTo>
                  <a:cubicBezTo>
                    <a:pt x="92710" y="35560"/>
                    <a:pt x="78740" y="17780"/>
                    <a:pt x="57150" y="17780"/>
                  </a:cubicBezTo>
                  <a:cubicBezTo>
                    <a:pt x="35560" y="17780"/>
                    <a:pt x="21590" y="30480"/>
                    <a:pt x="21590" y="59690"/>
                  </a:cubicBezTo>
                  <a:cubicBezTo>
                    <a:pt x="21590" y="88900"/>
                    <a:pt x="40640" y="101600"/>
                    <a:pt x="57150" y="101600"/>
                  </a:cubicBezTo>
                  <a:cubicBezTo>
                    <a:pt x="73660" y="101600"/>
                    <a:pt x="92710" y="83820"/>
                    <a:pt x="9271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" name="Freeform 1185">
              <a:extLst>
                <a:ext uri="{FF2B5EF4-FFF2-40B4-BE49-F238E27FC236}">
                  <a16:creationId xmlns:a16="http://schemas.microsoft.com/office/drawing/2014/main" id="{40B124E4-2DF7-5CB1-1037-7A6BF80F6BC8}"/>
                </a:ext>
              </a:extLst>
            </p:cNvPr>
            <p:cNvSpPr/>
            <p:nvPr/>
          </p:nvSpPr>
          <p:spPr>
            <a:xfrm>
              <a:off x="3679190" y="2849879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7" name="Freeform 1186">
              <a:extLst>
                <a:ext uri="{FF2B5EF4-FFF2-40B4-BE49-F238E27FC236}">
                  <a16:creationId xmlns:a16="http://schemas.microsoft.com/office/drawing/2014/main" id="{F84F7BCA-3A57-F865-6042-F3DD1BB6A75E}"/>
                </a:ext>
              </a:extLst>
            </p:cNvPr>
            <p:cNvSpPr/>
            <p:nvPr/>
          </p:nvSpPr>
          <p:spPr>
            <a:xfrm>
              <a:off x="3766820" y="280542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8" name="Freeform 1187">
              <a:extLst>
                <a:ext uri="{FF2B5EF4-FFF2-40B4-BE49-F238E27FC236}">
                  <a16:creationId xmlns:a16="http://schemas.microsoft.com/office/drawing/2014/main" id="{C0CCAC93-1764-65ED-6D19-A7EFF14A3887}"/>
                </a:ext>
              </a:extLst>
            </p:cNvPr>
            <p:cNvSpPr/>
            <p:nvPr/>
          </p:nvSpPr>
          <p:spPr>
            <a:xfrm>
              <a:off x="3830320" y="2848610"/>
              <a:ext cx="177800" cy="120650"/>
            </a:xfrm>
            <a:custGeom>
              <a:avLst/>
              <a:gdLst>
                <a:gd name="connsiteX0" fmla="*/ 21590 w 177800"/>
                <a:gd name="connsiteY0" fmla="*/ 2540 h 120650"/>
                <a:gd name="connsiteX1" fmla="*/ 21590 w 177800"/>
                <a:gd name="connsiteY1" fmla="*/ 19050 h 120650"/>
                <a:gd name="connsiteX2" fmla="*/ 21590 w 177800"/>
                <a:gd name="connsiteY2" fmla="*/ 27940 h 120650"/>
                <a:gd name="connsiteX3" fmla="*/ 21590 w 177800"/>
                <a:gd name="connsiteY3" fmla="*/ 27940 h 120650"/>
                <a:gd name="connsiteX4" fmla="*/ 63500 w 177800"/>
                <a:gd name="connsiteY4" fmla="*/ 0 h 120650"/>
                <a:gd name="connsiteX5" fmla="*/ 97790 w 177800"/>
                <a:gd name="connsiteY5" fmla="*/ 26670 h 120650"/>
                <a:gd name="connsiteX6" fmla="*/ 97790 w 177800"/>
                <a:gd name="connsiteY6" fmla="*/ 26670 h 120650"/>
                <a:gd name="connsiteX7" fmla="*/ 137160 w 177800"/>
                <a:gd name="connsiteY7" fmla="*/ 0 h 120650"/>
                <a:gd name="connsiteX8" fmla="*/ 177800 w 177800"/>
                <a:gd name="connsiteY8" fmla="*/ 45720 h 120650"/>
                <a:gd name="connsiteX9" fmla="*/ 177800 w 177800"/>
                <a:gd name="connsiteY9" fmla="*/ 118110 h 120650"/>
                <a:gd name="connsiteX10" fmla="*/ 156210 w 177800"/>
                <a:gd name="connsiteY10" fmla="*/ 118110 h 120650"/>
                <a:gd name="connsiteX11" fmla="*/ 156210 w 177800"/>
                <a:gd name="connsiteY11" fmla="*/ 50800 h 120650"/>
                <a:gd name="connsiteX12" fmla="*/ 134620 w 177800"/>
                <a:gd name="connsiteY12" fmla="*/ 21590 h 120650"/>
                <a:gd name="connsiteX13" fmla="*/ 100330 w 177800"/>
                <a:gd name="connsiteY13" fmla="*/ 66040 h 120650"/>
                <a:gd name="connsiteX14" fmla="*/ 100330 w 177800"/>
                <a:gd name="connsiteY14" fmla="*/ 119380 h 120650"/>
                <a:gd name="connsiteX15" fmla="*/ 78740 w 177800"/>
                <a:gd name="connsiteY15" fmla="*/ 119380 h 120650"/>
                <a:gd name="connsiteX16" fmla="*/ 78740 w 177800"/>
                <a:gd name="connsiteY16" fmla="*/ 52070 h 120650"/>
                <a:gd name="connsiteX17" fmla="*/ 57150 w 177800"/>
                <a:gd name="connsiteY17" fmla="*/ 22860 h 120650"/>
                <a:gd name="connsiteX18" fmla="*/ 21590 w 177800"/>
                <a:gd name="connsiteY18" fmla="*/ 67310 h 120650"/>
                <a:gd name="connsiteX19" fmla="*/ 21590 w 177800"/>
                <a:gd name="connsiteY19" fmla="*/ 120650 h 120650"/>
                <a:gd name="connsiteX20" fmla="*/ 0 w 177800"/>
                <a:gd name="connsiteY20" fmla="*/ 120650 h 120650"/>
                <a:gd name="connsiteX21" fmla="*/ 0 w 177800"/>
                <a:gd name="connsiteY21" fmla="*/ 6350 h 120650"/>
                <a:gd name="connsiteX22" fmla="*/ 20320 w 177800"/>
                <a:gd name="connsiteY22" fmla="*/ 635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800" h="120650">
                  <a:moveTo>
                    <a:pt x="21590" y="2540"/>
                  </a:moveTo>
                  <a:lnTo>
                    <a:pt x="21590" y="19050"/>
                  </a:lnTo>
                  <a:cubicBezTo>
                    <a:pt x="21590" y="24130"/>
                    <a:pt x="21590" y="26670"/>
                    <a:pt x="21590" y="27940"/>
                  </a:cubicBezTo>
                  <a:lnTo>
                    <a:pt x="21590" y="27940"/>
                  </a:lnTo>
                  <a:cubicBezTo>
                    <a:pt x="27940" y="12700"/>
                    <a:pt x="44450" y="0"/>
                    <a:pt x="63500" y="0"/>
                  </a:cubicBezTo>
                  <a:cubicBezTo>
                    <a:pt x="82550" y="0"/>
                    <a:pt x="93980" y="8890"/>
                    <a:pt x="97790" y="26670"/>
                  </a:cubicBezTo>
                  <a:lnTo>
                    <a:pt x="97790" y="26670"/>
                  </a:lnTo>
                  <a:cubicBezTo>
                    <a:pt x="105410" y="12700"/>
                    <a:pt x="119380" y="0"/>
                    <a:pt x="137160" y="0"/>
                  </a:cubicBezTo>
                  <a:cubicBezTo>
                    <a:pt x="165100" y="0"/>
                    <a:pt x="177800" y="16510"/>
                    <a:pt x="177800" y="45720"/>
                  </a:cubicBezTo>
                  <a:lnTo>
                    <a:pt x="177800" y="118110"/>
                  </a:lnTo>
                  <a:lnTo>
                    <a:pt x="156210" y="118110"/>
                  </a:lnTo>
                  <a:lnTo>
                    <a:pt x="156210" y="50800"/>
                  </a:lnTo>
                  <a:cubicBezTo>
                    <a:pt x="156210" y="34290"/>
                    <a:pt x="152400" y="21590"/>
                    <a:pt x="134620" y="21590"/>
                  </a:cubicBezTo>
                  <a:cubicBezTo>
                    <a:pt x="116840" y="21590"/>
                    <a:pt x="100330" y="44450"/>
                    <a:pt x="100330" y="66040"/>
                  </a:cubicBezTo>
                  <a:lnTo>
                    <a:pt x="100330" y="119380"/>
                  </a:lnTo>
                  <a:lnTo>
                    <a:pt x="78740" y="119380"/>
                  </a:lnTo>
                  <a:lnTo>
                    <a:pt x="78740" y="52070"/>
                  </a:lnTo>
                  <a:cubicBezTo>
                    <a:pt x="78740" y="36830"/>
                    <a:pt x="76200" y="22860"/>
                    <a:pt x="57150" y="22860"/>
                  </a:cubicBezTo>
                  <a:cubicBezTo>
                    <a:pt x="38100" y="22860"/>
                    <a:pt x="21590" y="45720"/>
                    <a:pt x="21590" y="67310"/>
                  </a:cubicBezTo>
                  <a:lnTo>
                    <a:pt x="21590" y="120650"/>
                  </a:lnTo>
                  <a:lnTo>
                    <a:pt x="0" y="120650"/>
                  </a:lnTo>
                  <a:lnTo>
                    <a:pt x="0" y="635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9" name="Freeform 1188">
              <a:extLst>
                <a:ext uri="{FF2B5EF4-FFF2-40B4-BE49-F238E27FC236}">
                  <a16:creationId xmlns:a16="http://schemas.microsoft.com/office/drawing/2014/main" id="{E8D1C9B5-7149-4882-0F8A-A8EEA6C00184}"/>
                </a:ext>
              </a:extLst>
            </p:cNvPr>
            <p:cNvSpPr/>
            <p:nvPr/>
          </p:nvSpPr>
          <p:spPr>
            <a:xfrm>
              <a:off x="4037329" y="2848610"/>
              <a:ext cx="93979" cy="119379"/>
            </a:xfrm>
            <a:custGeom>
              <a:avLst/>
              <a:gdLst>
                <a:gd name="connsiteX0" fmla="*/ 5080 w 93979"/>
                <a:gd name="connsiteY0" fmla="*/ 8890 h 119379"/>
                <a:gd name="connsiteX1" fmla="*/ 45720 w 93979"/>
                <a:gd name="connsiteY1" fmla="*/ 0 h 119379"/>
                <a:gd name="connsiteX2" fmla="*/ 93980 w 93979"/>
                <a:gd name="connsiteY2" fmla="*/ 44450 h 119379"/>
                <a:gd name="connsiteX3" fmla="*/ 93980 w 93979"/>
                <a:gd name="connsiteY3" fmla="*/ 116840 h 119379"/>
                <a:gd name="connsiteX4" fmla="*/ 74930 w 93979"/>
                <a:gd name="connsiteY4" fmla="*/ 116840 h 119379"/>
                <a:gd name="connsiteX5" fmla="*/ 74930 w 93979"/>
                <a:gd name="connsiteY5" fmla="*/ 102870 h 119379"/>
                <a:gd name="connsiteX6" fmla="*/ 74930 w 93979"/>
                <a:gd name="connsiteY6" fmla="*/ 93980 h 119379"/>
                <a:gd name="connsiteX7" fmla="*/ 74930 w 93979"/>
                <a:gd name="connsiteY7" fmla="*/ 93980 h 119379"/>
                <a:gd name="connsiteX8" fmla="*/ 35560 w 93979"/>
                <a:gd name="connsiteY8" fmla="*/ 119380 h 119379"/>
                <a:gd name="connsiteX9" fmla="*/ 0 w 93979"/>
                <a:gd name="connsiteY9" fmla="*/ 86360 h 119379"/>
                <a:gd name="connsiteX10" fmla="*/ 74930 w 93979"/>
                <a:gd name="connsiteY10" fmla="*/ 50800 h 119379"/>
                <a:gd name="connsiteX11" fmla="*/ 74930 w 93979"/>
                <a:gd name="connsiteY11" fmla="*/ 44450 h 119379"/>
                <a:gd name="connsiteX12" fmla="*/ 44450 w 93979"/>
                <a:gd name="connsiteY12" fmla="*/ 17780 h 119379"/>
                <a:gd name="connsiteX13" fmla="*/ 7620 w 93979"/>
                <a:gd name="connsiteY13" fmla="*/ 27940 h 119379"/>
                <a:gd name="connsiteX14" fmla="*/ 7620 w 93979"/>
                <a:gd name="connsiteY14" fmla="*/ 8890 h 119379"/>
                <a:gd name="connsiteX15" fmla="*/ 72390 w 93979"/>
                <a:gd name="connsiteY15" fmla="*/ 66040 h 119379"/>
                <a:gd name="connsiteX16" fmla="*/ 19050 w 93979"/>
                <a:gd name="connsiteY16" fmla="*/ 85090 h 119379"/>
                <a:gd name="connsiteX17" fmla="*/ 38100 w 93979"/>
                <a:gd name="connsiteY17" fmla="*/ 101600 h 119379"/>
                <a:gd name="connsiteX18" fmla="*/ 72390 w 93979"/>
                <a:gd name="connsiteY18" fmla="*/ 647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6040"/>
                  </a:moveTo>
                  <a:cubicBezTo>
                    <a:pt x="35560" y="59690"/>
                    <a:pt x="19050" y="69850"/>
                    <a:pt x="19050" y="85090"/>
                  </a:cubicBezTo>
                  <a:cubicBezTo>
                    <a:pt x="19050" y="100330"/>
                    <a:pt x="26670" y="101600"/>
                    <a:pt x="38100" y="101600"/>
                  </a:cubicBezTo>
                  <a:cubicBezTo>
                    <a:pt x="57150" y="101600"/>
                    <a:pt x="72390" y="82550"/>
                    <a:pt x="7239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" name="Freeform 1189">
              <a:extLst>
                <a:ext uri="{FF2B5EF4-FFF2-40B4-BE49-F238E27FC236}">
                  <a16:creationId xmlns:a16="http://schemas.microsoft.com/office/drawing/2014/main" id="{90267942-E6E6-E1CB-8A19-E34FEA07A8B0}"/>
                </a:ext>
              </a:extLst>
            </p:cNvPr>
            <p:cNvSpPr/>
            <p:nvPr/>
          </p:nvSpPr>
          <p:spPr>
            <a:xfrm>
              <a:off x="4165600" y="2849879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1" name="Freeform 1190">
              <a:extLst>
                <a:ext uri="{FF2B5EF4-FFF2-40B4-BE49-F238E27FC236}">
                  <a16:creationId xmlns:a16="http://schemas.microsoft.com/office/drawing/2014/main" id="{D5996FF1-1885-5D2A-268C-51510CD97C21}"/>
                </a:ext>
              </a:extLst>
            </p:cNvPr>
            <p:cNvSpPr/>
            <p:nvPr/>
          </p:nvSpPr>
          <p:spPr>
            <a:xfrm>
              <a:off x="4240191" y="2852420"/>
              <a:ext cx="120988" cy="167639"/>
            </a:xfrm>
            <a:custGeom>
              <a:avLst/>
              <a:gdLst>
                <a:gd name="connsiteX0" fmla="*/ 2879 w 120988"/>
                <a:gd name="connsiteY0" fmla="*/ 147320 h 167639"/>
                <a:gd name="connsiteX1" fmla="*/ 15579 w 120988"/>
                <a:gd name="connsiteY1" fmla="*/ 148590 h 167639"/>
                <a:gd name="connsiteX2" fmla="*/ 51138 w 120988"/>
                <a:gd name="connsiteY2" fmla="*/ 113030 h 167639"/>
                <a:gd name="connsiteX3" fmla="*/ 2879 w 120988"/>
                <a:gd name="connsiteY3" fmla="*/ 0 h 167639"/>
                <a:gd name="connsiteX4" fmla="*/ 27009 w 120988"/>
                <a:gd name="connsiteY4" fmla="*/ 0 h 167639"/>
                <a:gd name="connsiteX5" fmla="*/ 43518 w 120988"/>
                <a:gd name="connsiteY5" fmla="*/ 41910 h 167639"/>
                <a:gd name="connsiteX6" fmla="*/ 62568 w 120988"/>
                <a:gd name="connsiteY6" fmla="*/ 91440 h 167639"/>
                <a:gd name="connsiteX7" fmla="*/ 81618 w 120988"/>
                <a:gd name="connsiteY7" fmla="*/ 41910 h 167639"/>
                <a:gd name="connsiteX8" fmla="*/ 96859 w 120988"/>
                <a:gd name="connsiteY8" fmla="*/ 0 h 167639"/>
                <a:gd name="connsiteX9" fmla="*/ 120988 w 120988"/>
                <a:gd name="connsiteY9" fmla="*/ 0 h 167639"/>
                <a:gd name="connsiteX10" fmla="*/ 76538 w 120988"/>
                <a:gd name="connsiteY10" fmla="*/ 109220 h 167639"/>
                <a:gd name="connsiteX11" fmla="*/ 18118 w 120988"/>
                <a:gd name="connsiteY11" fmla="*/ 167640 h 167639"/>
                <a:gd name="connsiteX12" fmla="*/ 2879 w 120988"/>
                <a:gd name="connsiteY12" fmla="*/ 165100 h 167639"/>
                <a:gd name="connsiteX13" fmla="*/ 2879 w 120988"/>
                <a:gd name="connsiteY13" fmla="*/ 14732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988" h="167639">
                  <a:moveTo>
                    <a:pt x="2879" y="147320"/>
                  </a:moveTo>
                  <a:cubicBezTo>
                    <a:pt x="5418" y="147320"/>
                    <a:pt x="9229" y="148590"/>
                    <a:pt x="15579" y="148590"/>
                  </a:cubicBezTo>
                  <a:cubicBezTo>
                    <a:pt x="33359" y="148590"/>
                    <a:pt x="43518" y="133350"/>
                    <a:pt x="51138" y="113030"/>
                  </a:cubicBezTo>
                  <a:lnTo>
                    <a:pt x="2879" y="0"/>
                  </a:lnTo>
                  <a:lnTo>
                    <a:pt x="27009" y="0"/>
                  </a:lnTo>
                  <a:lnTo>
                    <a:pt x="43518" y="41910"/>
                  </a:lnTo>
                  <a:cubicBezTo>
                    <a:pt x="49868" y="58420"/>
                    <a:pt x="56218" y="74930"/>
                    <a:pt x="62568" y="91440"/>
                  </a:cubicBezTo>
                  <a:cubicBezTo>
                    <a:pt x="68918" y="78740"/>
                    <a:pt x="76538" y="55880"/>
                    <a:pt x="81618" y="41910"/>
                  </a:cubicBezTo>
                  <a:lnTo>
                    <a:pt x="96859" y="0"/>
                  </a:lnTo>
                  <a:lnTo>
                    <a:pt x="120988" y="0"/>
                  </a:lnTo>
                  <a:lnTo>
                    <a:pt x="76538" y="109220"/>
                  </a:lnTo>
                  <a:cubicBezTo>
                    <a:pt x="61299" y="147320"/>
                    <a:pt x="48599" y="167640"/>
                    <a:pt x="18118" y="167640"/>
                  </a:cubicBezTo>
                  <a:cubicBezTo>
                    <a:pt x="-12362" y="167640"/>
                    <a:pt x="5418" y="167640"/>
                    <a:pt x="2879" y="165100"/>
                  </a:cubicBezTo>
                  <a:lnTo>
                    <a:pt x="2879" y="1473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2" name="Freeform 1191">
              <a:extLst>
                <a:ext uri="{FF2B5EF4-FFF2-40B4-BE49-F238E27FC236}">
                  <a16:creationId xmlns:a16="http://schemas.microsoft.com/office/drawing/2014/main" id="{9472C984-44AF-3B74-9A64-99036DA9FC05}"/>
                </a:ext>
              </a:extLst>
            </p:cNvPr>
            <p:cNvSpPr/>
            <p:nvPr/>
          </p:nvSpPr>
          <p:spPr>
            <a:xfrm>
              <a:off x="787400" y="3122929"/>
              <a:ext cx="113030" cy="166370"/>
            </a:xfrm>
            <a:custGeom>
              <a:avLst/>
              <a:gdLst>
                <a:gd name="connsiteX0" fmla="*/ 0 w 113030"/>
                <a:gd name="connsiteY0" fmla="*/ 2540 h 166370"/>
                <a:gd name="connsiteX1" fmla="*/ 19050 w 113030"/>
                <a:gd name="connsiteY1" fmla="*/ 2540 h 166370"/>
                <a:gd name="connsiteX2" fmla="*/ 19050 w 113030"/>
                <a:gd name="connsiteY2" fmla="*/ 13970 h 166370"/>
                <a:gd name="connsiteX3" fmla="*/ 19050 w 113030"/>
                <a:gd name="connsiteY3" fmla="*/ 22860 h 166370"/>
                <a:gd name="connsiteX4" fmla="*/ 19050 w 113030"/>
                <a:gd name="connsiteY4" fmla="*/ 22860 h 166370"/>
                <a:gd name="connsiteX5" fmla="*/ 59690 w 113030"/>
                <a:gd name="connsiteY5" fmla="*/ 0 h 166370"/>
                <a:gd name="connsiteX6" fmla="*/ 113030 w 113030"/>
                <a:gd name="connsiteY6" fmla="*/ 59690 h 166370"/>
                <a:gd name="connsiteX7" fmla="*/ 60960 w 113030"/>
                <a:gd name="connsiteY7" fmla="*/ 119380 h 166370"/>
                <a:gd name="connsiteX8" fmla="*/ 21590 w 113030"/>
                <a:gd name="connsiteY8" fmla="*/ 96520 h 166370"/>
                <a:gd name="connsiteX9" fmla="*/ 21590 w 113030"/>
                <a:gd name="connsiteY9" fmla="*/ 96520 h 166370"/>
                <a:gd name="connsiteX10" fmla="*/ 21590 w 113030"/>
                <a:gd name="connsiteY10" fmla="*/ 105410 h 166370"/>
                <a:gd name="connsiteX11" fmla="*/ 21590 w 113030"/>
                <a:gd name="connsiteY11" fmla="*/ 166370 h 166370"/>
                <a:gd name="connsiteX12" fmla="*/ 0 w 113030"/>
                <a:gd name="connsiteY12" fmla="*/ 166370 h 166370"/>
                <a:gd name="connsiteX13" fmla="*/ 0 w 113030"/>
                <a:gd name="connsiteY13" fmla="*/ 1270 h 166370"/>
                <a:gd name="connsiteX14" fmla="*/ 92710 w 113030"/>
                <a:gd name="connsiteY14" fmla="*/ 59690 h 166370"/>
                <a:gd name="connsiteX15" fmla="*/ 57150 w 113030"/>
                <a:gd name="connsiteY15" fmla="*/ 17780 h 166370"/>
                <a:gd name="connsiteX16" fmla="*/ 21590 w 113030"/>
                <a:gd name="connsiteY16" fmla="*/ 59690 h 166370"/>
                <a:gd name="connsiteX17" fmla="*/ 57150 w 113030"/>
                <a:gd name="connsiteY17" fmla="*/ 101600 h 166370"/>
                <a:gd name="connsiteX18" fmla="*/ 92710 w 113030"/>
                <a:gd name="connsiteY18" fmla="*/ 5969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30" h="166370">
                  <a:moveTo>
                    <a:pt x="0" y="2540"/>
                  </a:moveTo>
                  <a:lnTo>
                    <a:pt x="19050" y="2540"/>
                  </a:lnTo>
                  <a:lnTo>
                    <a:pt x="19050" y="13970"/>
                  </a:lnTo>
                  <a:cubicBezTo>
                    <a:pt x="19050" y="19050"/>
                    <a:pt x="19050" y="22860"/>
                    <a:pt x="19050" y="22860"/>
                  </a:cubicBezTo>
                  <a:lnTo>
                    <a:pt x="19050" y="22860"/>
                  </a:lnTo>
                  <a:cubicBezTo>
                    <a:pt x="25400" y="11430"/>
                    <a:pt x="40640" y="0"/>
                    <a:pt x="59690" y="0"/>
                  </a:cubicBezTo>
                  <a:cubicBezTo>
                    <a:pt x="90170" y="0"/>
                    <a:pt x="113030" y="24130"/>
                    <a:pt x="113030" y="59690"/>
                  </a:cubicBezTo>
                  <a:cubicBezTo>
                    <a:pt x="113030" y="95250"/>
                    <a:pt x="90170" y="119380"/>
                    <a:pt x="60960" y="119380"/>
                  </a:cubicBezTo>
                  <a:cubicBezTo>
                    <a:pt x="31750" y="119380"/>
                    <a:pt x="27940" y="109220"/>
                    <a:pt x="21590" y="96520"/>
                  </a:cubicBezTo>
                  <a:lnTo>
                    <a:pt x="21590" y="96520"/>
                  </a:lnTo>
                  <a:cubicBezTo>
                    <a:pt x="21590" y="96520"/>
                    <a:pt x="21590" y="100330"/>
                    <a:pt x="21590" y="105410"/>
                  </a:cubicBezTo>
                  <a:lnTo>
                    <a:pt x="21590" y="166370"/>
                  </a:lnTo>
                  <a:lnTo>
                    <a:pt x="0" y="166370"/>
                  </a:lnTo>
                  <a:lnTo>
                    <a:pt x="0" y="1270"/>
                  </a:lnTo>
                  <a:close/>
                  <a:moveTo>
                    <a:pt x="92710" y="59690"/>
                  </a:moveTo>
                  <a:cubicBezTo>
                    <a:pt x="92710" y="35560"/>
                    <a:pt x="78740" y="17780"/>
                    <a:pt x="57150" y="17780"/>
                  </a:cubicBezTo>
                  <a:cubicBezTo>
                    <a:pt x="35560" y="17780"/>
                    <a:pt x="21590" y="30480"/>
                    <a:pt x="21590" y="59690"/>
                  </a:cubicBezTo>
                  <a:cubicBezTo>
                    <a:pt x="21590" y="88900"/>
                    <a:pt x="40640" y="101600"/>
                    <a:pt x="57150" y="101600"/>
                  </a:cubicBezTo>
                  <a:cubicBezTo>
                    <a:pt x="73660" y="101600"/>
                    <a:pt x="92710" y="83820"/>
                    <a:pt x="9271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3" name="Freeform 1192">
              <a:extLst>
                <a:ext uri="{FF2B5EF4-FFF2-40B4-BE49-F238E27FC236}">
                  <a16:creationId xmlns:a16="http://schemas.microsoft.com/office/drawing/2014/main" id="{3196B43A-E4DB-26F4-1459-F19E04E8A957}"/>
                </a:ext>
              </a:extLst>
            </p:cNvPr>
            <p:cNvSpPr/>
            <p:nvPr/>
          </p:nvSpPr>
          <p:spPr>
            <a:xfrm>
              <a:off x="929639" y="3124200"/>
              <a:ext cx="66592" cy="116839"/>
            </a:xfrm>
            <a:custGeom>
              <a:avLst/>
              <a:gdLst>
                <a:gd name="connsiteX0" fmla="*/ 1270 w 66592"/>
                <a:gd name="connsiteY0" fmla="*/ 1270 h 116839"/>
                <a:gd name="connsiteX1" fmla="*/ 21590 w 66592"/>
                <a:gd name="connsiteY1" fmla="*/ 1270 h 116839"/>
                <a:gd name="connsiteX2" fmla="*/ 21590 w 66592"/>
                <a:gd name="connsiteY2" fmla="*/ 17780 h 116839"/>
                <a:gd name="connsiteX3" fmla="*/ 21590 w 66592"/>
                <a:gd name="connsiteY3" fmla="*/ 26670 h 116839"/>
                <a:gd name="connsiteX4" fmla="*/ 21590 w 66592"/>
                <a:gd name="connsiteY4" fmla="*/ 26670 h 116839"/>
                <a:gd name="connsiteX5" fmla="*/ 57150 w 66592"/>
                <a:gd name="connsiteY5" fmla="*/ 0 h 116839"/>
                <a:gd name="connsiteX6" fmla="*/ 63500 w 66592"/>
                <a:gd name="connsiteY6" fmla="*/ 0 h 116839"/>
                <a:gd name="connsiteX7" fmla="*/ 63500 w 66592"/>
                <a:gd name="connsiteY7" fmla="*/ 20320 h 116839"/>
                <a:gd name="connsiteX8" fmla="*/ 57150 w 66592"/>
                <a:gd name="connsiteY8" fmla="*/ 20320 h 116839"/>
                <a:gd name="connsiteX9" fmla="*/ 21590 w 66592"/>
                <a:gd name="connsiteY9" fmla="*/ 67310 h 116839"/>
                <a:gd name="connsiteX10" fmla="*/ 21590 w 66592"/>
                <a:gd name="connsiteY10" fmla="*/ 116840 h 116839"/>
                <a:gd name="connsiteX11" fmla="*/ 0 w 66592"/>
                <a:gd name="connsiteY11" fmla="*/ 116840 h 116839"/>
                <a:gd name="connsiteX12" fmla="*/ 0 w 66592"/>
                <a:gd name="connsiteY12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39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4" name="Freeform 1193">
              <a:extLst>
                <a:ext uri="{FF2B5EF4-FFF2-40B4-BE49-F238E27FC236}">
                  <a16:creationId xmlns:a16="http://schemas.microsoft.com/office/drawing/2014/main" id="{9BEFD13F-5CC3-7E47-8CEC-E7CB391907AC}"/>
                </a:ext>
              </a:extLst>
            </p:cNvPr>
            <p:cNvSpPr/>
            <p:nvPr/>
          </p:nvSpPr>
          <p:spPr>
            <a:xfrm>
              <a:off x="1010919" y="3122929"/>
              <a:ext cx="116840" cy="119380"/>
            </a:xfrm>
            <a:custGeom>
              <a:avLst/>
              <a:gdLst>
                <a:gd name="connsiteX0" fmla="*/ 116840 w 116840"/>
                <a:gd name="connsiteY0" fmla="*/ 59690 h 119380"/>
                <a:gd name="connsiteX1" fmla="*/ 58420 w 116840"/>
                <a:gd name="connsiteY1" fmla="*/ 119380 h 119380"/>
                <a:gd name="connsiteX2" fmla="*/ 0 w 116840"/>
                <a:gd name="connsiteY2" fmla="*/ 59690 h 119380"/>
                <a:gd name="connsiteX3" fmla="*/ 58420 w 116840"/>
                <a:gd name="connsiteY3" fmla="*/ 0 h 119380"/>
                <a:gd name="connsiteX4" fmla="*/ 116840 w 116840"/>
                <a:gd name="connsiteY4" fmla="*/ 59690 h 119380"/>
                <a:gd name="connsiteX5" fmla="*/ 96520 w 116840"/>
                <a:gd name="connsiteY5" fmla="*/ 59690 h 119380"/>
                <a:gd name="connsiteX6" fmla="*/ 58420 w 116840"/>
                <a:gd name="connsiteY6" fmla="*/ 17780 h 119380"/>
                <a:gd name="connsiteX7" fmla="*/ 20320 w 116840"/>
                <a:gd name="connsiteY7" fmla="*/ 59690 h 119380"/>
                <a:gd name="connsiteX8" fmla="*/ 58420 w 116840"/>
                <a:gd name="connsiteY8" fmla="*/ 101600 h 119380"/>
                <a:gd name="connsiteX9" fmla="*/ 96520 w 116840"/>
                <a:gd name="connsiteY9" fmla="*/ 5969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80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5" name="Freeform 1194">
              <a:extLst>
                <a:ext uri="{FF2B5EF4-FFF2-40B4-BE49-F238E27FC236}">
                  <a16:creationId xmlns:a16="http://schemas.microsoft.com/office/drawing/2014/main" id="{01D52E8E-2802-D80A-4B9A-59AB75AE9CF4}"/>
                </a:ext>
              </a:extLst>
            </p:cNvPr>
            <p:cNvSpPr/>
            <p:nvPr/>
          </p:nvSpPr>
          <p:spPr>
            <a:xfrm>
              <a:off x="1139189" y="3125470"/>
              <a:ext cx="114300" cy="116839"/>
            </a:xfrm>
            <a:custGeom>
              <a:avLst/>
              <a:gdLst>
                <a:gd name="connsiteX0" fmla="*/ 113030 w 114300"/>
                <a:gd name="connsiteY0" fmla="*/ 0 h 116839"/>
                <a:gd name="connsiteX1" fmla="*/ 62230 w 114300"/>
                <a:gd name="connsiteY1" fmla="*/ 116840 h 116839"/>
                <a:gd name="connsiteX2" fmla="*/ 50800 w 114300"/>
                <a:gd name="connsiteY2" fmla="*/ 116840 h 116839"/>
                <a:gd name="connsiteX3" fmla="*/ 0 w 114300"/>
                <a:gd name="connsiteY3" fmla="*/ 0 h 116839"/>
                <a:gd name="connsiteX4" fmla="*/ 22860 w 114300"/>
                <a:gd name="connsiteY4" fmla="*/ 0 h 116839"/>
                <a:gd name="connsiteX5" fmla="*/ 57150 w 114300"/>
                <a:gd name="connsiteY5" fmla="*/ 83820 h 116839"/>
                <a:gd name="connsiteX6" fmla="*/ 91440 w 114300"/>
                <a:gd name="connsiteY6" fmla="*/ 0 h 116839"/>
                <a:gd name="connsiteX7" fmla="*/ 114300 w 114300"/>
                <a:gd name="connsiteY7" fmla="*/ 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300" h="116839">
                  <a:moveTo>
                    <a:pt x="113030" y="0"/>
                  </a:moveTo>
                  <a:lnTo>
                    <a:pt x="62230" y="116840"/>
                  </a:lnTo>
                  <a:lnTo>
                    <a:pt x="50800" y="116840"/>
                  </a:lnTo>
                  <a:lnTo>
                    <a:pt x="0" y="0"/>
                  </a:lnTo>
                  <a:lnTo>
                    <a:pt x="22860" y="0"/>
                  </a:lnTo>
                  <a:cubicBezTo>
                    <a:pt x="34290" y="27940"/>
                    <a:pt x="46990" y="58420"/>
                    <a:pt x="57150" y="83820"/>
                  </a:cubicBezTo>
                  <a:cubicBezTo>
                    <a:pt x="67310" y="58420"/>
                    <a:pt x="80010" y="27940"/>
                    <a:pt x="91440" y="0"/>
                  </a:cubicBezTo>
                  <a:lnTo>
                    <a:pt x="1143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6" name="Freeform 1195">
              <a:extLst>
                <a:ext uri="{FF2B5EF4-FFF2-40B4-BE49-F238E27FC236}">
                  <a16:creationId xmlns:a16="http://schemas.microsoft.com/office/drawing/2014/main" id="{F0E0E1F4-EA91-08BE-C216-03E33FFD2B08}"/>
                </a:ext>
              </a:extLst>
            </p:cNvPr>
            <p:cNvSpPr/>
            <p:nvPr/>
          </p:nvSpPr>
          <p:spPr>
            <a:xfrm>
              <a:off x="1270000" y="3079750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4130 w 25400"/>
                <a:gd name="connsiteY5" fmla="*/ 45720 h 160020"/>
                <a:gd name="connsiteX6" fmla="*/ 24130 w 25400"/>
                <a:gd name="connsiteY6" fmla="*/ 160020 h 160020"/>
                <a:gd name="connsiteX7" fmla="*/ 2540 w 25400"/>
                <a:gd name="connsiteY7" fmla="*/ 160020 h 160020"/>
                <a:gd name="connsiteX8" fmla="*/ 2540 w 25400"/>
                <a:gd name="connsiteY8" fmla="*/ 45720 h 160020"/>
                <a:gd name="connsiteX9" fmla="*/ 2413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7" name="Freeform 1196">
              <a:extLst>
                <a:ext uri="{FF2B5EF4-FFF2-40B4-BE49-F238E27FC236}">
                  <a16:creationId xmlns:a16="http://schemas.microsoft.com/office/drawing/2014/main" id="{973F2BFB-7F47-EE3F-FF43-311BB5B9C71D}"/>
                </a:ext>
              </a:extLst>
            </p:cNvPr>
            <p:cNvSpPr/>
            <p:nvPr/>
          </p:nvSpPr>
          <p:spPr>
            <a:xfrm>
              <a:off x="1325880" y="3074670"/>
              <a:ext cx="113030" cy="166369"/>
            </a:xfrm>
            <a:custGeom>
              <a:avLst/>
              <a:gdLst>
                <a:gd name="connsiteX0" fmla="*/ 113030 w 113030"/>
                <a:gd name="connsiteY0" fmla="*/ 165100 h 166369"/>
                <a:gd name="connsiteX1" fmla="*/ 93980 w 113030"/>
                <a:gd name="connsiteY1" fmla="*/ 165100 h 166369"/>
                <a:gd name="connsiteX2" fmla="*/ 93980 w 113030"/>
                <a:gd name="connsiteY2" fmla="*/ 151130 h 166369"/>
                <a:gd name="connsiteX3" fmla="*/ 93980 w 113030"/>
                <a:gd name="connsiteY3" fmla="*/ 142240 h 166369"/>
                <a:gd name="connsiteX4" fmla="*/ 93980 w 113030"/>
                <a:gd name="connsiteY4" fmla="*/ 142240 h 166369"/>
                <a:gd name="connsiteX5" fmla="*/ 53340 w 113030"/>
                <a:gd name="connsiteY5" fmla="*/ 166370 h 166369"/>
                <a:gd name="connsiteX6" fmla="*/ 0 w 113030"/>
                <a:gd name="connsiteY6" fmla="*/ 106680 h 166369"/>
                <a:gd name="connsiteX7" fmla="*/ 52070 w 113030"/>
                <a:gd name="connsiteY7" fmla="*/ 46990 h 166369"/>
                <a:gd name="connsiteX8" fmla="*/ 91440 w 113030"/>
                <a:gd name="connsiteY8" fmla="*/ 67310 h 166369"/>
                <a:gd name="connsiteX9" fmla="*/ 91440 w 113030"/>
                <a:gd name="connsiteY9" fmla="*/ 67310 h 166369"/>
                <a:gd name="connsiteX10" fmla="*/ 91440 w 113030"/>
                <a:gd name="connsiteY10" fmla="*/ 58420 h 166369"/>
                <a:gd name="connsiteX11" fmla="*/ 91440 w 113030"/>
                <a:gd name="connsiteY11" fmla="*/ 0 h 166369"/>
                <a:gd name="connsiteX12" fmla="*/ 113030 w 113030"/>
                <a:gd name="connsiteY12" fmla="*/ 0 h 166369"/>
                <a:gd name="connsiteX13" fmla="*/ 113030 w 113030"/>
                <a:gd name="connsiteY13" fmla="*/ 165100 h 166369"/>
                <a:gd name="connsiteX14" fmla="*/ 20320 w 113030"/>
                <a:gd name="connsiteY14" fmla="*/ 107950 h 166369"/>
                <a:gd name="connsiteX15" fmla="*/ 55880 w 113030"/>
                <a:gd name="connsiteY15" fmla="*/ 149860 h 166369"/>
                <a:gd name="connsiteX16" fmla="*/ 91440 w 113030"/>
                <a:gd name="connsiteY16" fmla="*/ 107950 h 166369"/>
                <a:gd name="connsiteX17" fmla="*/ 55880 w 113030"/>
                <a:gd name="connsiteY17" fmla="*/ 66040 h 166369"/>
                <a:gd name="connsiteX18" fmla="*/ 20320 w 113030"/>
                <a:gd name="connsiteY18" fmla="*/ 10795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30" h="166369">
                  <a:moveTo>
                    <a:pt x="113030" y="165100"/>
                  </a:moveTo>
                  <a:lnTo>
                    <a:pt x="93980" y="165100"/>
                  </a:lnTo>
                  <a:lnTo>
                    <a:pt x="93980" y="151130"/>
                  </a:lnTo>
                  <a:cubicBezTo>
                    <a:pt x="93980" y="146050"/>
                    <a:pt x="93980" y="142240"/>
                    <a:pt x="93980" y="142240"/>
                  </a:cubicBezTo>
                  <a:lnTo>
                    <a:pt x="93980" y="142240"/>
                  </a:lnTo>
                  <a:cubicBezTo>
                    <a:pt x="87630" y="154940"/>
                    <a:pt x="72390" y="166370"/>
                    <a:pt x="53340" y="166370"/>
                  </a:cubicBezTo>
                  <a:cubicBezTo>
                    <a:pt x="22860" y="166370"/>
                    <a:pt x="0" y="142240"/>
                    <a:pt x="0" y="106680"/>
                  </a:cubicBezTo>
                  <a:cubicBezTo>
                    <a:pt x="0" y="71120"/>
                    <a:pt x="22860" y="46990"/>
                    <a:pt x="52070" y="46990"/>
                  </a:cubicBezTo>
                  <a:cubicBezTo>
                    <a:pt x="81280" y="46990"/>
                    <a:pt x="85090" y="57150"/>
                    <a:pt x="91440" y="67310"/>
                  </a:cubicBezTo>
                  <a:lnTo>
                    <a:pt x="91440" y="67310"/>
                  </a:lnTo>
                  <a:cubicBezTo>
                    <a:pt x="91440" y="67310"/>
                    <a:pt x="91440" y="63500"/>
                    <a:pt x="91440" y="58420"/>
                  </a:cubicBezTo>
                  <a:lnTo>
                    <a:pt x="91440" y="0"/>
                  </a:lnTo>
                  <a:lnTo>
                    <a:pt x="113030" y="0"/>
                  </a:lnTo>
                  <a:lnTo>
                    <a:pt x="113030" y="165100"/>
                  </a:lnTo>
                  <a:close/>
                  <a:moveTo>
                    <a:pt x="20320" y="107950"/>
                  </a:moveTo>
                  <a:cubicBezTo>
                    <a:pt x="20320" y="132080"/>
                    <a:pt x="34290" y="149860"/>
                    <a:pt x="55880" y="149860"/>
                  </a:cubicBezTo>
                  <a:cubicBezTo>
                    <a:pt x="77470" y="149860"/>
                    <a:pt x="91440" y="137160"/>
                    <a:pt x="91440" y="107950"/>
                  </a:cubicBezTo>
                  <a:cubicBezTo>
                    <a:pt x="91440" y="78740"/>
                    <a:pt x="72390" y="66040"/>
                    <a:pt x="55880" y="66040"/>
                  </a:cubicBezTo>
                  <a:cubicBezTo>
                    <a:pt x="39370" y="66040"/>
                    <a:pt x="20320" y="83820"/>
                    <a:pt x="2032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8" name="Freeform 1197">
              <a:extLst>
                <a:ext uri="{FF2B5EF4-FFF2-40B4-BE49-F238E27FC236}">
                  <a16:creationId xmlns:a16="http://schemas.microsoft.com/office/drawing/2014/main" id="{0F48FEE2-947E-25F7-00CB-C4B096A81EE4}"/>
                </a:ext>
              </a:extLst>
            </p:cNvPr>
            <p:cNvSpPr/>
            <p:nvPr/>
          </p:nvSpPr>
          <p:spPr>
            <a:xfrm>
              <a:off x="1470660" y="312420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7150 w 107950"/>
                <a:gd name="connsiteY10" fmla="*/ 16510 h 119379"/>
                <a:gd name="connsiteX11" fmla="*/ 24130 w 107950"/>
                <a:gd name="connsiteY11" fmla="*/ 48260 h 119379"/>
                <a:gd name="connsiteX12" fmla="*/ 88900 w 107950"/>
                <a:gd name="connsiteY12" fmla="*/ 48260 h 119379"/>
                <a:gd name="connsiteX13" fmla="*/ 5842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7150" y="16510"/>
                  </a:moveTo>
                  <a:cubicBezTo>
                    <a:pt x="38100" y="16510"/>
                    <a:pt x="25400" y="31750"/>
                    <a:pt x="24130" y="48260"/>
                  </a:cubicBezTo>
                  <a:lnTo>
                    <a:pt x="88900" y="48260"/>
                  </a:lnTo>
                  <a:cubicBezTo>
                    <a:pt x="88900" y="31750"/>
                    <a:pt x="78740" y="16510"/>
                    <a:pt x="5842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9" name="Freeform 1198">
              <a:extLst>
                <a:ext uri="{FF2B5EF4-FFF2-40B4-BE49-F238E27FC236}">
                  <a16:creationId xmlns:a16="http://schemas.microsoft.com/office/drawing/2014/main" id="{F0267546-81A4-C82E-DC17-601A6CDF0B5B}"/>
                </a:ext>
              </a:extLst>
            </p:cNvPr>
            <p:cNvSpPr/>
            <p:nvPr/>
          </p:nvSpPr>
          <p:spPr>
            <a:xfrm>
              <a:off x="1607819" y="3124199"/>
              <a:ext cx="66592" cy="116839"/>
            </a:xfrm>
            <a:custGeom>
              <a:avLst/>
              <a:gdLst>
                <a:gd name="connsiteX0" fmla="*/ 1270 w 66592"/>
                <a:gd name="connsiteY0" fmla="*/ 1270 h 116839"/>
                <a:gd name="connsiteX1" fmla="*/ 21590 w 66592"/>
                <a:gd name="connsiteY1" fmla="*/ 1270 h 116839"/>
                <a:gd name="connsiteX2" fmla="*/ 21590 w 66592"/>
                <a:gd name="connsiteY2" fmla="*/ 17780 h 116839"/>
                <a:gd name="connsiteX3" fmla="*/ 21590 w 66592"/>
                <a:gd name="connsiteY3" fmla="*/ 26670 h 116839"/>
                <a:gd name="connsiteX4" fmla="*/ 21590 w 66592"/>
                <a:gd name="connsiteY4" fmla="*/ 26670 h 116839"/>
                <a:gd name="connsiteX5" fmla="*/ 57150 w 66592"/>
                <a:gd name="connsiteY5" fmla="*/ 0 h 116839"/>
                <a:gd name="connsiteX6" fmla="*/ 63500 w 66592"/>
                <a:gd name="connsiteY6" fmla="*/ 0 h 116839"/>
                <a:gd name="connsiteX7" fmla="*/ 63500 w 66592"/>
                <a:gd name="connsiteY7" fmla="*/ 20320 h 116839"/>
                <a:gd name="connsiteX8" fmla="*/ 57150 w 66592"/>
                <a:gd name="connsiteY8" fmla="*/ 20320 h 116839"/>
                <a:gd name="connsiteX9" fmla="*/ 21590 w 66592"/>
                <a:gd name="connsiteY9" fmla="*/ 67310 h 116839"/>
                <a:gd name="connsiteX10" fmla="*/ 21590 w 66592"/>
                <a:gd name="connsiteY10" fmla="*/ 116840 h 116839"/>
                <a:gd name="connsiteX11" fmla="*/ 0 w 66592"/>
                <a:gd name="connsiteY11" fmla="*/ 116840 h 116839"/>
                <a:gd name="connsiteX12" fmla="*/ 0 w 66592"/>
                <a:gd name="connsiteY12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39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0" name="Freeform 1199">
              <a:extLst>
                <a:ext uri="{FF2B5EF4-FFF2-40B4-BE49-F238E27FC236}">
                  <a16:creationId xmlns:a16="http://schemas.microsoft.com/office/drawing/2014/main" id="{7C8F2B24-5754-35B4-1FA6-AC446519D4D9}"/>
                </a:ext>
              </a:extLst>
            </p:cNvPr>
            <p:cNvSpPr/>
            <p:nvPr/>
          </p:nvSpPr>
          <p:spPr>
            <a:xfrm>
              <a:off x="1767839" y="3122929"/>
              <a:ext cx="116839" cy="119380"/>
            </a:xfrm>
            <a:custGeom>
              <a:avLst/>
              <a:gdLst>
                <a:gd name="connsiteX0" fmla="*/ 116840 w 116839"/>
                <a:gd name="connsiteY0" fmla="*/ 59690 h 119380"/>
                <a:gd name="connsiteX1" fmla="*/ 58420 w 116839"/>
                <a:gd name="connsiteY1" fmla="*/ 119380 h 119380"/>
                <a:gd name="connsiteX2" fmla="*/ 0 w 116839"/>
                <a:gd name="connsiteY2" fmla="*/ 59690 h 119380"/>
                <a:gd name="connsiteX3" fmla="*/ 58420 w 116839"/>
                <a:gd name="connsiteY3" fmla="*/ 0 h 119380"/>
                <a:gd name="connsiteX4" fmla="*/ 116840 w 116839"/>
                <a:gd name="connsiteY4" fmla="*/ 59690 h 119380"/>
                <a:gd name="connsiteX5" fmla="*/ 96520 w 116839"/>
                <a:gd name="connsiteY5" fmla="*/ 59690 h 119380"/>
                <a:gd name="connsiteX6" fmla="*/ 58420 w 116839"/>
                <a:gd name="connsiteY6" fmla="*/ 17780 h 119380"/>
                <a:gd name="connsiteX7" fmla="*/ 20320 w 116839"/>
                <a:gd name="connsiteY7" fmla="*/ 59690 h 119380"/>
                <a:gd name="connsiteX8" fmla="*/ 58420 w 116839"/>
                <a:gd name="connsiteY8" fmla="*/ 101600 h 119380"/>
                <a:gd name="connsiteX9" fmla="*/ 96520 w 116839"/>
                <a:gd name="connsiteY9" fmla="*/ 5969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39" h="119380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1" name="Freeform 1200">
              <a:extLst>
                <a:ext uri="{FF2B5EF4-FFF2-40B4-BE49-F238E27FC236}">
                  <a16:creationId xmlns:a16="http://schemas.microsoft.com/office/drawing/2014/main" id="{D9EF31C9-BC49-1E99-897E-091A90B621CC}"/>
                </a:ext>
              </a:extLst>
            </p:cNvPr>
            <p:cNvSpPr/>
            <p:nvPr/>
          </p:nvSpPr>
          <p:spPr>
            <a:xfrm>
              <a:off x="1903729" y="3072129"/>
              <a:ext cx="74930" cy="168910"/>
            </a:xfrm>
            <a:custGeom>
              <a:avLst/>
              <a:gdLst>
                <a:gd name="connsiteX0" fmla="*/ 16510 w 74930"/>
                <a:gd name="connsiteY0" fmla="*/ 53340 h 168910"/>
                <a:gd name="connsiteX1" fmla="*/ 16510 w 74930"/>
                <a:gd name="connsiteY1" fmla="*/ 40640 h 168910"/>
                <a:gd name="connsiteX2" fmla="*/ 58420 w 74930"/>
                <a:gd name="connsiteY2" fmla="*/ 0 h 168910"/>
                <a:gd name="connsiteX3" fmla="*/ 72390 w 74930"/>
                <a:gd name="connsiteY3" fmla="*/ 1270 h 168910"/>
                <a:gd name="connsiteX4" fmla="*/ 72390 w 74930"/>
                <a:gd name="connsiteY4" fmla="*/ 20320 h 168910"/>
                <a:gd name="connsiteX5" fmla="*/ 60960 w 74930"/>
                <a:gd name="connsiteY5" fmla="*/ 19050 h 168910"/>
                <a:gd name="connsiteX6" fmla="*/ 36830 w 74930"/>
                <a:gd name="connsiteY6" fmla="*/ 43180 h 168910"/>
                <a:gd name="connsiteX7" fmla="*/ 36830 w 74930"/>
                <a:gd name="connsiteY7" fmla="*/ 54610 h 168910"/>
                <a:gd name="connsiteX8" fmla="*/ 67310 w 74930"/>
                <a:gd name="connsiteY8" fmla="*/ 54610 h 168910"/>
                <a:gd name="connsiteX9" fmla="*/ 67310 w 74930"/>
                <a:gd name="connsiteY9" fmla="*/ 72390 h 168910"/>
                <a:gd name="connsiteX10" fmla="*/ 38100 w 74930"/>
                <a:gd name="connsiteY10" fmla="*/ 72390 h 168910"/>
                <a:gd name="connsiteX11" fmla="*/ 38100 w 74930"/>
                <a:gd name="connsiteY11" fmla="*/ 168910 h 168910"/>
                <a:gd name="connsiteX12" fmla="*/ 16510 w 74930"/>
                <a:gd name="connsiteY12" fmla="*/ 168910 h 168910"/>
                <a:gd name="connsiteX13" fmla="*/ 16510 w 74930"/>
                <a:gd name="connsiteY13" fmla="*/ 72390 h 168910"/>
                <a:gd name="connsiteX14" fmla="*/ 0 w 74930"/>
                <a:gd name="connsiteY14" fmla="*/ 72390 h 168910"/>
                <a:gd name="connsiteX15" fmla="*/ 0 w 74930"/>
                <a:gd name="connsiteY15" fmla="*/ 54610 h 168910"/>
                <a:gd name="connsiteX16" fmla="*/ 17780 w 74930"/>
                <a:gd name="connsiteY16" fmla="*/ 54610 h 168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930" h="168910">
                  <a:moveTo>
                    <a:pt x="16510" y="53340"/>
                  </a:moveTo>
                  <a:lnTo>
                    <a:pt x="16510" y="40640"/>
                  </a:lnTo>
                  <a:cubicBezTo>
                    <a:pt x="16510" y="16510"/>
                    <a:pt x="31750" y="0"/>
                    <a:pt x="58420" y="0"/>
                  </a:cubicBezTo>
                  <a:cubicBezTo>
                    <a:pt x="85090" y="0"/>
                    <a:pt x="71120" y="0"/>
                    <a:pt x="72390" y="1270"/>
                  </a:cubicBezTo>
                  <a:lnTo>
                    <a:pt x="72390" y="20320"/>
                  </a:lnTo>
                  <a:cubicBezTo>
                    <a:pt x="71120" y="20320"/>
                    <a:pt x="66040" y="19050"/>
                    <a:pt x="60960" y="19050"/>
                  </a:cubicBezTo>
                  <a:cubicBezTo>
                    <a:pt x="45720" y="19050"/>
                    <a:pt x="36830" y="26670"/>
                    <a:pt x="36830" y="43180"/>
                  </a:cubicBezTo>
                  <a:lnTo>
                    <a:pt x="36830" y="54610"/>
                  </a:lnTo>
                  <a:lnTo>
                    <a:pt x="67310" y="54610"/>
                  </a:lnTo>
                  <a:lnTo>
                    <a:pt x="67310" y="72390"/>
                  </a:lnTo>
                  <a:lnTo>
                    <a:pt x="38100" y="72390"/>
                  </a:lnTo>
                  <a:lnTo>
                    <a:pt x="38100" y="168910"/>
                  </a:lnTo>
                  <a:lnTo>
                    <a:pt x="16510" y="168910"/>
                  </a:lnTo>
                  <a:lnTo>
                    <a:pt x="16510" y="72390"/>
                  </a:lnTo>
                  <a:lnTo>
                    <a:pt x="0" y="72390"/>
                  </a:lnTo>
                  <a:lnTo>
                    <a:pt x="0" y="54610"/>
                  </a:lnTo>
                  <a:lnTo>
                    <a:pt x="17780" y="546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2" name="Freeform 1201">
              <a:extLst>
                <a:ext uri="{FF2B5EF4-FFF2-40B4-BE49-F238E27FC236}">
                  <a16:creationId xmlns:a16="http://schemas.microsoft.com/office/drawing/2014/main" id="{6CB27E21-5549-EA31-D3D8-37C28F2F93E6}"/>
                </a:ext>
              </a:extLst>
            </p:cNvPr>
            <p:cNvSpPr/>
            <p:nvPr/>
          </p:nvSpPr>
          <p:spPr>
            <a:xfrm>
              <a:off x="2072639" y="3122929"/>
              <a:ext cx="113030" cy="166370"/>
            </a:xfrm>
            <a:custGeom>
              <a:avLst/>
              <a:gdLst>
                <a:gd name="connsiteX0" fmla="*/ 0 w 113030"/>
                <a:gd name="connsiteY0" fmla="*/ 2540 h 166370"/>
                <a:gd name="connsiteX1" fmla="*/ 19050 w 113030"/>
                <a:gd name="connsiteY1" fmla="*/ 2540 h 166370"/>
                <a:gd name="connsiteX2" fmla="*/ 19050 w 113030"/>
                <a:gd name="connsiteY2" fmla="*/ 13970 h 166370"/>
                <a:gd name="connsiteX3" fmla="*/ 19050 w 113030"/>
                <a:gd name="connsiteY3" fmla="*/ 22860 h 166370"/>
                <a:gd name="connsiteX4" fmla="*/ 19050 w 113030"/>
                <a:gd name="connsiteY4" fmla="*/ 22860 h 166370"/>
                <a:gd name="connsiteX5" fmla="*/ 59690 w 113030"/>
                <a:gd name="connsiteY5" fmla="*/ 0 h 166370"/>
                <a:gd name="connsiteX6" fmla="*/ 113030 w 113030"/>
                <a:gd name="connsiteY6" fmla="*/ 59690 h 166370"/>
                <a:gd name="connsiteX7" fmla="*/ 60960 w 113030"/>
                <a:gd name="connsiteY7" fmla="*/ 119380 h 166370"/>
                <a:gd name="connsiteX8" fmla="*/ 21590 w 113030"/>
                <a:gd name="connsiteY8" fmla="*/ 96520 h 166370"/>
                <a:gd name="connsiteX9" fmla="*/ 21590 w 113030"/>
                <a:gd name="connsiteY9" fmla="*/ 96520 h 166370"/>
                <a:gd name="connsiteX10" fmla="*/ 21590 w 113030"/>
                <a:gd name="connsiteY10" fmla="*/ 105410 h 166370"/>
                <a:gd name="connsiteX11" fmla="*/ 21590 w 113030"/>
                <a:gd name="connsiteY11" fmla="*/ 166370 h 166370"/>
                <a:gd name="connsiteX12" fmla="*/ 0 w 113030"/>
                <a:gd name="connsiteY12" fmla="*/ 166370 h 166370"/>
                <a:gd name="connsiteX13" fmla="*/ 0 w 113030"/>
                <a:gd name="connsiteY13" fmla="*/ 1270 h 166370"/>
                <a:gd name="connsiteX14" fmla="*/ 92710 w 113030"/>
                <a:gd name="connsiteY14" fmla="*/ 59690 h 166370"/>
                <a:gd name="connsiteX15" fmla="*/ 57150 w 113030"/>
                <a:gd name="connsiteY15" fmla="*/ 17780 h 166370"/>
                <a:gd name="connsiteX16" fmla="*/ 21590 w 113030"/>
                <a:gd name="connsiteY16" fmla="*/ 59690 h 166370"/>
                <a:gd name="connsiteX17" fmla="*/ 57150 w 113030"/>
                <a:gd name="connsiteY17" fmla="*/ 101600 h 166370"/>
                <a:gd name="connsiteX18" fmla="*/ 92710 w 113030"/>
                <a:gd name="connsiteY18" fmla="*/ 5969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30" h="166370">
                  <a:moveTo>
                    <a:pt x="0" y="2540"/>
                  </a:moveTo>
                  <a:lnTo>
                    <a:pt x="19050" y="2540"/>
                  </a:lnTo>
                  <a:lnTo>
                    <a:pt x="19050" y="13970"/>
                  </a:lnTo>
                  <a:cubicBezTo>
                    <a:pt x="19050" y="19050"/>
                    <a:pt x="19050" y="22860"/>
                    <a:pt x="19050" y="22860"/>
                  </a:cubicBezTo>
                  <a:lnTo>
                    <a:pt x="19050" y="22860"/>
                  </a:lnTo>
                  <a:cubicBezTo>
                    <a:pt x="25400" y="11430"/>
                    <a:pt x="40640" y="0"/>
                    <a:pt x="59690" y="0"/>
                  </a:cubicBezTo>
                  <a:cubicBezTo>
                    <a:pt x="90170" y="0"/>
                    <a:pt x="113030" y="24130"/>
                    <a:pt x="113030" y="59690"/>
                  </a:cubicBezTo>
                  <a:cubicBezTo>
                    <a:pt x="113030" y="95250"/>
                    <a:pt x="90170" y="119380"/>
                    <a:pt x="60960" y="119380"/>
                  </a:cubicBezTo>
                  <a:cubicBezTo>
                    <a:pt x="31750" y="119380"/>
                    <a:pt x="27940" y="109220"/>
                    <a:pt x="21590" y="96520"/>
                  </a:cubicBezTo>
                  <a:lnTo>
                    <a:pt x="21590" y="96520"/>
                  </a:lnTo>
                  <a:cubicBezTo>
                    <a:pt x="21590" y="96520"/>
                    <a:pt x="21590" y="100330"/>
                    <a:pt x="21590" y="105410"/>
                  </a:cubicBezTo>
                  <a:lnTo>
                    <a:pt x="21590" y="166370"/>
                  </a:lnTo>
                  <a:lnTo>
                    <a:pt x="0" y="166370"/>
                  </a:lnTo>
                  <a:lnTo>
                    <a:pt x="0" y="1270"/>
                  </a:lnTo>
                  <a:close/>
                  <a:moveTo>
                    <a:pt x="92710" y="59690"/>
                  </a:moveTo>
                  <a:cubicBezTo>
                    <a:pt x="92710" y="35560"/>
                    <a:pt x="78740" y="17780"/>
                    <a:pt x="57150" y="17780"/>
                  </a:cubicBezTo>
                  <a:cubicBezTo>
                    <a:pt x="35560" y="17780"/>
                    <a:pt x="21590" y="30480"/>
                    <a:pt x="21590" y="59690"/>
                  </a:cubicBezTo>
                  <a:cubicBezTo>
                    <a:pt x="21590" y="88900"/>
                    <a:pt x="40640" y="101600"/>
                    <a:pt x="57150" y="101600"/>
                  </a:cubicBezTo>
                  <a:cubicBezTo>
                    <a:pt x="73660" y="101600"/>
                    <a:pt x="92710" y="83820"/>
                    <a:pt x="9271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3" name="Freeform 1202">
              <a:extLst>
                <a:ext uri="{FF2B5EF4-FFF2-40B4-BE49-F238E27FC236}">
                  <a16:creationId xmlns:a16="http://schemas.microsoft.com/office/drawing/2014/main" id="{26A111C3-FA16-7094-1164-C3274D7A5661}"/>
                </a:ext>
              </a:extLst>
            </p:cNvPr>
            <p:cNvSpPr/>
            <p:nvPr/>
          </p:nvSpPr>
          <p:spPr>
            <a:xfrm>
              <a:off x="2214879" y="3124200"/>
              <a:ext cx="101600" cy="118110"/>
            </a:xfrm>
            <a:custGeom>
              <a:avLst/>
              <a:gdLst>
                <a:gd name="connsiteX0" fmla="*/ 81280 w 101600"/>
                <a:gd name="connsiteY0" fmla="*/ 115570 h 118110"/>
                <a:gd name="connsiteX1" fmla="*/ 81280 w 101600"/>
                <a:gd name="connsiteY1" fmla="*/ 99060 h 118110"/>
                <a:gd name="connsiteX2" fmla="*/ 81280 w 101600"/>
                <a:gd name="connsiteY2" fmla="*/ 90170 h 118110"/>
                <a:gd name="connsiteX3" fmla="*/ 81280 w 101600"/>
                <a:gd name="connsiteY3" fmla="*/ 90170 h 118110"/>
                <a:gd name="connsiteX4" fmla="*/ 39370 w 101600"/>
                <a:gd name="connsiteY4" fmla="*/ 118110 h 118110"/>
                <a:gd name="connsiteX5" fmla="*/ 0 w 101600"/>
                <a:gd name="connsiteY5" fmla="*/ 72390 h 118110"/>
                <a:gd name="connsiteX6" fmla="*/ 0 w 101600"/>
                <a:gd name="connsiteY6" fmla="*/ 0 h 118110"/>
                <a:gd name="connsiteX7" fmla="*/ 21590 w 101600"/>
                <a:gd name="connsiteY7" fmla="*/ 0 h 118110"/>
                <a:gd name="connsiteX8" fmla="*/ 21590 w 101600"/>
                <a:gd name="connsiteY8" fmla="*/ 67310 h 118110"/>
                <a:gd name="connsiteX9" fmla="*/ 43180 w 101600"/>
                <a:gd name="connsiteY9" fmla="*/ 97790 h 118110"/>
                <a:gd name="connsiteX10" fmla="*/ 80010 w 101600"/>
                <a:gd name="connsiteY10" fmla="*/ 57150 h 118110"/>
                <a:gd name="connsiteX11" fmla="*/ 80010 w 101600"/>
                <a:gd name="connsiteY11" fmla="*/ 1270 h 118110"/>
                <a:gd name="connsiteX12" fmla="*/ 101600 w 101600"/>
                <a:gd name="connsiteY12" fmla="*/ 1270 h 118110"/>
                <a:gd name="connsiteX13" fmla="*/ 101600 w 101600"/>
                <a:gd name="connsiteY13" fmla="*/ 115570 h 118110"/>
                <a:gd name="connsiteX14" fmla="*/ 81280 w 101600"/>
                <a:gd name="connsiteY14" fmla="*/ 11557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00" h="118110">
                  <a:moveTo>
                    <a:pt x="81280" y="115570"/>
                  </a:moveTo>
                  <a:lnTo>
                    <a:pt x="81280" y="99060"/>
                  </a:lnTo>
                  <a:cubicBezTo>
                    <a:pt x="81280" y="93980"/>
                    <a:pt x="81280" y="91440"/>
                    <a:pt x="81280" y="90170"/>
                  </a:cubicBezTo>
                  <a:lnTo>
                    <a:pt x="81280" y="90170"/>
                  </a:lnTo>
                  <a:cubicBezTo>
                    <a:pt x="77470" y="100330"/>
                    <a:pt x="62230" y="118110"/>
                    <a:pt x="39370" y="118110"/>
                  </a:cubicBezTo>
                  <a:cubicBezTo>
                    <a:pt x="16510" y="118110"/>
                    <a:pt x="0" y="101600"/>
                    <a:pt x="0" y="72390"/>
                  </a:cubicBezTo>
                  <a:lnTo>
                    <a:pt x="0" y="0"/>
                  </a:lnTo>
                  <a:lnTo>
                    <a:pt x="21590" y="0"/>
                  </a:lnTo>
                  <a:lnTo>
                    <a:pt x="21590" y="67310"/>
                  </a:lnTo>
                  <a:cubicBezTo>
                    <a:pt x="21590" y="82550"/>
                    <a:pt x="24130" y="97790"/>
                    <a:pt x="43180" y="97790"/>
                  </a:cubicBezTo>
                  <a:cubicBezTo>
                    <a:pt x="62230" y="97790"/>
                    <a:pt x="80010" y="80010"/>
                    <a:pt x="80010" y="57150"/>
                  </a:cubicBezTo>
                  <a:lnTo>
                    <a:pt x="80010" y="1270"/>
                  </a:lnTo>
                  <a:lnTo>
                    <a:pt x="101600" y="1270"/>
                  </a:lnTo>
                  <a:lnTo>
                    <a:pt x="101600" y="115570"/>
                  </a:lnTo>
                  <a:lnTo>
                    <a:pt x="8128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4" name="Freeform 1203">
              <a:extLst>
                <a:ext uri="{FF2B5EF4-FFF2-40B4-BE49-F238E27FC236}">
                  <a16:creationId xmlns:a16="http://schemas.microsoft.com/office/drawing/2014/main" id="{193D0F0B-329D-4DBE-ED16-79049FC90086}"/>
                </a:ext>
              </a:extLst>
            </p:cNvPr>
            <p:cNvSpPr/>
            <p:nvPr/>
          </p:nvSpPr>
          <p:spPr>
            <a:xfrm>
              <a:off x="2357120" y="3075939"/>
              <a:ext cx="114300" cy="166370"/>
            </a:xfrm>
            <a:custGeom>
              <a:avLst/>
              <a:gdLst>
                <a:gd name="connsiteX0" fmla="*/ 1270 w 114300"/>
                <a:gd name="connsiteY0" fmla="*/ 0 h 166370"/>
                <a:gd name="connsiteX1" fmla="*/ 22860 w 114300"/>
                <a:gd name="connsiteY1" fmla="*/ 0 h 166370"/>
                <a:gd name="connsiteX2" fmla="*/ 22860 w 114300"/>
                <a:gd name="connsiteY2" fmla="*/ 58420 h 166370"/>
                <a:gd name="connsiteX3" fmla="*/ 22860 w 114300"/>
                <a:gd name="connsiteY3" fmla="*/ 67310 h 166370"/>
                <a:gd name="connsiteX4" fmla="*/ 22860 w 114300"/>
                <a:gd name="connsiteY4" fmla="*/ 67310 h 166370"/>
                <a:gd name="connsiteX5" fmla="*/ 62230 w 114300"/>
                <a:gd name="connsiteY5" fmla="*/ 46990 h 166370"/>
                <a:gd name="connsiteX6" fmla="*/ 114300 w 114300"/>
                <a:gd name="connsiteY6" fmla="*/ 106680 h 166370"/>
                <a:gd name="connsiteX7" fmla="*/ 60960 w 114300"/>
                <a:gd name="connsiteY7" fmla="*/ 166370 h 166370"/>
                <a:gd name="connsiteX8" fmla="*/ 20320 w 114300"/>
                <a:gd name="connsiteY8" fmla="*/ 142240 h 166370"/>
                <a:gd name="connsiteX9" fmla="*/ 20320 w 114300"/>
                <a:gd name="connsiteY9" fmla="*/ 142240 h 166370"/>
                <a:gd name="connsiteX10" fmla="*/ 20320 w 114300"/>
                <a:gd name="connsiteY10" fmla="*/ 151130 h 166370"/>
                <a:gd name="connsiteX11" fmla="*/ 20320 w 114300"/>
                <a:gd name="connsiteY11" fmla="*/ 165100 h 166370"/>
                <a:gd name="connsiteX12" fmla="*/ 0 w 114300"/>
                <a:gd name="connsiteY12" fmla="*/ 165100 h 166370"/>
                <a:gd name="connsiteX13" fmla="*/ 0 w 114300"/>
                <a:gd name="connsiteY13" fmla="*/ 0 h 166370"/>
                <a:gd name="connsiteX14" fmla="*/ 22860 w 114300"/>
                <a:gd name="connsiteY14" fmla="*/ 106680 h 166370"/>
                <a:gd name="connsiteX15" fmla="*/ 58420 w 114300"/>
                <a:gd name="connsiteY15" fmla="*/ 148590 h 166370"/>
                <a:gd name="connsiteX16" fmla="*/ 93980 w 114300"/>
                <a:gd name="connsiteY16" fmla="*/ 106680 h 166370"/>
                <a:gd name="connsiteX17" fmla="*/ 58420 w 114300"/>
                <a:gd name="connsiteY17" fmla="*/ 64770 h 166370"/>
                <a:gd name="connsiteX18" fmla="*/ 22860 w 114300"/>
                <a:gd name="connsiteY18" fmla="*/ 10668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4300" h="166370">
                  <a:moveTo>
                    <a:pt x="1270" y="0"/>
                  </a:moveTo>
                  <a:lnTo>
                    <a:pt x="22860" y="0"/>
                  </a:lnTo>
                  <a:lnTo>
                    <a:pt x="22860" y="58420"/>
                  </a:lnTo>
                  <a:cubicBezTo>
                    <a:pt x="22860" y="64770"/>
                    <a:pt x="22860" y="67310"/>
                    <a:pt x="22860" y="67310"/>
                  </a:cubicBezTo>
                  <a:lnTo>
                    <a:pt x="22860" y="67310"/>
                  </a:lnTo>
                  <a:cubicBezTo>
                    <a:pt x="29210" y="57150"/>
                    <a:pt x="44450" y="46990"/>
                    <a:pt x="62230" y="46990"/>
                  </a:cubicBezTo>
                  <a:cubicBezTo>
                    <a:pt x="91440" y="46990"/>
                    <a:pt x="114300" y="71120"/>
                    <a:pt x="114300" y="106680"/>
                  </a:cubicBezTo>
                  <a:cubicBezTo>
                    <a:pt x="114300" y="142240"/>
                    <a:pt x="91440" y="166370"/>
                    <a:pt x="60960" y="166370"/>
                  </a:cubicBezTo>
                  <a:cubicBezTo>
                    <a:pt x="30480" y="166370"/>
                    <a:pt x="26670" y="154940"/>
                    <a:pt x="20320" y="142240"/>
                  </a:cubicBezTo>
                  <a:lnTo>
                    <a:pt x="20320" y="142240"/>
                  </a:lnTo>
                  <a:cubicBezTo>
                    <a:pt x="20320" y="142240"/>
                    <a:pt x="20320" y="146050"/>
                    <a:pt x="20320" y="151130"/>
                  </a:cubicBezTo>
                  <a:lnTo>
                    <a:pt x="20320" y="165100"/>
                  </a:lnTo>
                  <a:lnTo>
                    <a:pt x="0" y="165100"/>
                  </a:lnTo>
                  <a:lnTo>
                    <a:pt x="0" y="0"/>
                  </a:lnTo>
                  <a:close/>
                  <a:moveTo>
                    <a:pt x="22860" y="106680"/>
                  </a:moveTo>
                  <a:cubicBezTo>
                    <a:pt x="22860" y="134620"/>
                    <a:pt x="41910" y="148590"/>
                    <a:pt x="58420" y="148590"/>
                  </a:cubicBezTo>
                  <a:cubicBezTo>
                    <a:pt x="74930" y="148590"/>
                    <a:pt x="93980" y="130810"/>
                    <a:pt x="93980" y="106680"/>
                  </a:cubicBezTo>
                  <a:cubicBezTo>
                    <a:pt x="93980" y="82550"/>
                    <a:pt x="80010" y="64770"/>
                    <a:pt x="58420" y="64770"/>
                  </a:cubicBezTo>
                  <a:cubicBezTo>
                    <a:pt x="36830" y="64770"/>
                    <a:pt x="22860" y="77470"/>
                    <a:pt x="22860" y="1066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5" name="Freeform 1204">
              <a:extLst>
                <a:ext uri="{FF2B5EF4-FFF2-40B4-BE49-F238E27FC236}">
                  <a16:creationId xmlns:a16="http://schemas.microsoft.com/office/drawing/2014/main" id="{BA1CC21B-2341-0880-8FBC-5AE0C3EEBC56}"/>
                </a:ext>
              </a:extLst>
            </p:cNvPr>
            <p:cNvSpPr/>
            <p:nvPr/>
          </p:nvSpPr>
          <p:spPr>
            <a:xfrm>
              <a:off x="2500629" y="3075939"/>
              <a:ext cx="44450" cy="167639"/>
            </a:xfrm>
            <a:custGeom>
              <a:avLst/>
              <a:gdLst>
                <a:gd name="connsiteX0" fmla="*/ 0 w 44450"/>
                <a:gd name="connsiteY0" fmla="*/ 0 h 167639"/>
                <a:gd name="connsiteX1" fmla="*/ 21590 w 44450"/>
                <a:gd name="connsiteY1" fmla="*/ 0 h 167639"/>
                <a:gd name="connsiteX2" fmla="*/ 21590 w 44450"/>
                <a:gd name="connsiteY2" fmla="*/ 130810 h 167639"/>
                <a:gd name="connsiteX3" fmla="*/ 34290 w 44450"/>
                <a:gd name="connsiteY3" fmla="*/ 148590 h 167639"/>
                <a:gd name="connsiteX4" fmla="*/ 44450 w 44450"/>
                <a:gd name="connsiteY4" fmla="*/ 147320 h 167639"/>
                <a:gd name="connsiteX5" fmla="*/ 44450 w 44450"/>
                <a:gd name="connsiteY5" fmla="*/ 165100 h 167639"/>
                <a:gd name="connsiteX6" fmla="*/ 29210 w 44450"/>
                <a:gd name="connsiteY6" fmla="*/ 167640 h 167639"/>
                <a:gd name="connsiteX7" fmla="*/ 0 w 44450"/>
                <a:gd name="connsiteY7" fmla="*/ 135890 h 167639"/>
                <a:gd name="connsiteX8" fmla="*/ 0 w 44450"/>
                <a:gd name="connsiteY8" fmla="*/ 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39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0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6" name="Freeform 1205">
              <a:extLst>
                <a:ext uri="{FF2B5EF4-FFF2-40B4-BE49-F238E27FC236}">
                  <a16:creationId xmlns:a16="http://schemas.microsoft.com/office/drawing/2014/main" id="{6060E8B2-4C97-6413-CC17-3BCFDC17962D}"/>
                </a:ext>
              </a:extLst>
            </p:cNvPr>
            <p:cNvSpPr/>
            <p:nvPr/>
          </p:nvSpPr>
          <p:spPr>
            <a:xfrm>
              <a:off x="2570479" y="3079750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7" name="Freeform 1206">
              <a:extLst>
                <a:ext uri="{FF2B5EF4-FFF2-40B4-BE49-F238E27FC236}">
                  <a16:creationId xmlns:a16="http://schemas.microsoft.com/office/drawing/2014/main" id="{532AF91F-5133-2AB9-7EF9-07AAAA270597}"/>
                </a:ext>
              </a:extLst>
            </p:cNvPr>
            <p:cNvSpPr/>
            <p:nvPr/>
          </p:nvSpPr>
          <p:spPr>
            <a:xfrm>
              <a:off x="2623820" y="3124200"/>
              <a:ext cx="95250" cy="119379"/>
            </a:xfrm>
            <a:custGeom>
              <a:avLst/>
              <a:gdLst>
                <a:gd name="connsiteX0" fmla="*/ 60960 w 95250"/>
                <a:gd name="connsiteY0" fmla="*/ 100330 h 119379"/>
                <a:gd name="connsiteX1" fmla="*/ 95250 w 95250"/>
                <a:gd name="connsiteY1" fmla="*/ 90170 h 119379"/>
                <a:gd name="connsiteX2" fmla="*/ 95250 w 95250"/>
                <a:gd name="connsiteY2" fmla="*/ 110490 h 119379"/>
                <a:gd name="connsiteX3" fmla="*/ 59690 w 95250"/>
                <a:gd name="connsiteY3" fmla="*/ 119380 h 119379"/>
                <a:gd name="connsiteX4" fmla="*/ 0 w 95250"/>
                <a:gd name="connsiteY4" fmla="*/ 59690 h 119379"/>
                <a:gd name="connsiteX5" fmla="*/ 59690 w 95250"/>
                <a:gd name="connsiteY5" fmla="*/ 0 h 119379"/>
                <a:gd name="connsiteX6" fmla="*/ 95250 w 95250"/>
                <a:gd name="connsiteY6" fmla="*/ 8890 h 119379"/>
                <a:gd name="connsiteX7" fmla="*/ 95250 w 95250"/>
                <a:gd name="connsiteY7" fmla="*/ 29210 h 119379"/>
                <a:gd name="connsiteX8" fmla="*/ 60960 w 95250"/>
                <a:gd name="connsiteY8" fmla="*/ 19050 h 119379"/>
                <a:gd name="connsiteX9" fmla="*/ 21590 w 95250"/>
                <a:gd name="connsiteY9" fmla="*/ 59690 h 119379"/>
                <a:gd name="connsiteX10" fmla="*/ 60960 w 95250"/>
                <a:gd name="connsiteY10" fmla="*/ 10033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79">
                  <a:moveTo>
                    <a:pt x="60960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9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90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0" y="19050"/>
                  </a:cubicBezTo>
                  <a:cubicBezTo>
                    <a:pt x="38100" y="19050"/>
                    <a:pt x="21590" y="35560"/>
                    <a:pt x="21590" y="59690"/>
                  </a:cubicBezTo>
                  <a:cubicBezTo>
                    <a:pt x="21590" y="83820"/>
                    <a:pt x="38100" y="100330"/>
                    <a:pt x="6096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8" name="Freeform 1207">
              <a:extLst>
                <a:ext uri="{FF2B5EF4-FFF2-40B4-BE49-F238E27FC236}">
                  <a16:creationId xmlns:a16="http://schemas.microsoft.com/office/drawing/2014/main" id="{7CE52516-368C-06EE-D6AF-EF8E082D66BC}"/>
                </a:ext>
              </a:extLst>
            </p:cNvPr>
            <p:cNvSpPr/>
            <p:nvPr/>
          </p:nvSpPr>
          <p:spPr>
            <a:xfrm>
              <a:off x="2810510" y="3091179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9" name="Freeform 1208">
              <a:extLst>
                <a:ext uri="{FF2B5EF4-FFF2-40B4-BE49-F238E27FC236}">
                  <a16:creationId xmlns:a16="http://schemas.microsoft.com/office/drawing/2014/main" id="{FE3B9FB8-2082-E1C8-7AA1-E7CD2A3436A3}"/>
                </a:ext>
              </a:extLst>
            </p:cNvPr>
            <p:cNvSpPr/>
            <p:nvPr/>
          </p:nvSpPr>
          <p:spPr>
            <a:xfrm>
              <a:off x="2910839" y="3124200"/>
              <a:ext cx="66592" cy="116839"/>
            </a:xfrm>
            <a:custGeom>
              <a:avLst/>
              <a:gdLst>
                <a:gd name="connsiteX0" fmla="*/ 1270 w 66592"/>
                <a:gd name="connsiteY0" fmla="*/ 1270 h 116839"/>
                <a:gd name="connsiteX1" fmla="*/ 21590 w 66592"/>
                <a:gd name="connsiteY1" fmla="*/ 1270 h 116839"/>
                <a:gd name="connsiteX2" fmla="*/ 21590 w 66592"/>
                <a:gd name="connsiteY2" fmla="*/ 17780 h 116839"/>
                <a:gd name="connsiteX3" fmla="*/ 21590 w 66592"/>
                <a:gd name="connsiteY3" fmla="*/ 26670 h 116839"/>
                <a:gd name="connsiteX4" fmla="*/ 21590 w 66592"/>
                <a:gd name="connsiteY4" fmla="*/ 26670 h 116839"/>
                <a:gd name="connsiteX5" fmla="*/ 57150 w 66592"/>
                <a:gd name="connsiteY5" fmla="*/ 0 h 116839"/>
                <a:gd name="connsiteX6" fmla="*/ 63500 w 66592"/>
                <a:gd name="connsiteY6" fmla="*/ 0 h 116839"/>
                <a:gd name="connsiteX7" fmla="*/ 63500 w 66592"/>
                <a:gd name="connsiteY7" fmla="*/ 20320 h 116839"/>
                <a:gd name="connsiteX8" fmla="*/ 57150 w 66592"/>
                <a:gd name="connsiteY8" fmla="*/ 20320 h 116839"/>
                <a:gd name="connsiteX9" fmla="*/ 21590 w 66592"/>
                <a:gd name="connsiteY9" fmla="*/ 67310 h 116839"/>
                <a:gd name="connsiteX10" fmla="*/ 21590 w 66592"/>
                <a:gd name="connsiteY10" fmla="*/ 116840 h 116839"/>
                <a:gd name="connsiteX11" fmla="*/ 0 w 66592"/>
                <a:gd name="connsiteY11" fmla="*/ 116840 h 116839"/>
                <a:gd name="connsiteX12" fmla="*/ 0 w 66592"/>
                <a:gd name="connsiteY12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39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0" name="Freeform 1209">
              <a:extLst>
                <a:ext uri="{FF2B5EF4-FFF2-40B4-BE49-F238E27FC236}">
                  <a16:creationId xmlns:a16="http://schemas.microsoft.com/office/drawing/2014/main" id="{1737B0D7-6000-69F4-1254-236476E869A4}"/>
                </a:ext>
              </a:extLst>
            </p:cNvPr>
            <p:cNvSpPr/>
            <p:nvPr/>
          </p:nvSpPr>
          <p:spPr>
            <a:xfrm>
              <a:off x="2989579" y="3122929"/>
              <a:ext cx="93980" cy="119380"/>
            </a:xfrm>
            <a:custGeom>
              <a:avLst/>
              <a:gdLst>
                <a:gd name="connsiteX0" fmla="*/ 5080 w 93980"/>
                <a:gd name="connsiteY0" fmla="*/ 8890 h 119380"/>
                <a:gd name="connsiteX1" fmla="*/ 45720 w 93980"/>
                <a:gd name="connsiteY1" fmla="*/ 0 h 119380"/>
                <a:gd name="connsiteX2" fmla="*/ 93980 w 93980"/>
                <a:gd name="connsiteY2" fmla="*/ 44450 h 119380"/>
                <a:gd name="connsiteX3" fmla="*/ 93980 w 93980"/>
                <a:gd name="connsiteY3" fmla="*/ 116840 h 119380"/>
                <a:gd name="connsiteX4" fmla="*/ 74930 w 93980"/>
                <a:gd name="connsiteY4" fmla="*/ 116840 h 119380"/>
                <a:gd name="connsiteX5" fmla="*/ 74930 w 93980"/>
                <a:gd name="connsiteY5" fmla="*/ 102870 h 119380"/>
                <a:gd name="connsiteX6" fmla="*/ 74930 w 93980"/>
                <a:gd name="connsiteY6" fmla="*/ 93980 h 119380"/>
                <a:gd name="connsiteX7" fmla="*/ 74930 w 93980"/>
                <a:gd name="connsiteY7" fmla="*/ 93980 h 119380"/>
                <a:gd name="connsiteX8" fmla="*/ 35560 w 93980"/>
                <a:gd name="connsiteY8" fmla="*/ 119380 h 119380"/>
                <a:gd name="connsiteX9" fmla="*/ 0 w 93980"/>
                <a:gd name="connsiteY9" fmla="*/ 86360 h 119380"/>
                <a:gd name="connsiteX10" fmla="*/ 74930 w 93980"/>
                <a:gd name="connsiteY10" fmla="*/ 50800 h 119380"/>
                <a:gd name="connsiteX11" fmla="*/ 74930 w 93980"/>
                <a:gd name="connsiteY11" fmla="*/ 44450 h 119380"/>
                <a:gd name="connsiteX12" fmla="*/ 44450 w 93980"/>
                <a:gd name="connsiteY12" fmla="*/ 17780 h 119380"/>
                <a:gd name="connsiteX13" fmla="*/ 7620 w 93980"/>
                <a:gd name="connsiteY13" fmla="*/ 27940 h 119380"/>
                <a:gd name="connsiteX14" fmla="*/ 7620 w 93980"/>
                <a:gd name="connsiteY14" fmla="*/ 8890 h 119380"/>
                <a:gd name="connsiteX15" fmla="*/ 72390 w 93980"/>
                <a:gd name="connsiteY15" fmla="*/ 66040 h 119380"/>
                <a:gd name="connsiteX16" fmla="*/ 19050 w 93980"/>
                <a:gd name="connsiteY16" fmla="*/ 85090 h 119380"/>
                <a:gd name="connsiteX17" fmla="*/ 38100 w 93980"/>
                <a:gd name="connsiteY17" fmla="*/ 101600 h 119380"/>
                <a:gd name="connsiteX18" fmla="*/ 72390 w 93980"/>
                <a:gd name="connsiteY18" fmla="*/ 6477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80" h="119380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6040"/>
                  </a:moveTo>
                  <a:cubicBezTo>
                    <a:pt x="35560" y="59690"/>
                    <a:pt x="19050" y="69850"/>
                    <a:pt x="19050" y="85090"/>
                  </a:cubicBezTo>
                  <a:cubicBezTo>
                    <a:pt x="19050" y="100330"/>
                    <a:pt x="26670" y="101600"/>
                    <a:pt x="38100" y="101600"/>
                  </a:cubicBezTo>
                  <a:cubicBezTo>
                    <a:pt x="57150" y="101600"/>
                    <a:pt x="72390" y="82550"/>
                    <a:pt x="7239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1" name="Freeform 1210">
              <a:extLst>
                <a:ext uri="{FF2B5EF4-FFF2-40B4-BE49-F238E27FC236}">
                  <a16:creationId xmlns:a16="http://schemas.microsoft.com/office/drawing/2014/main" id="{5FBE3656-55DB-1609-B749-F031ED79417C}"/>
                </a:ext>
              </a:extLst>
            </p:cNvPr>
            <p:cNvSpPr/>
            <p:nvPr/>
          </p:nvSpPr>
          <p:spPr>
            <a:xfrm>
              <a:off x="3120389" y="3122929"/>
              <a:ext cx="102870" cy="118110"/>
            </a:xfrm>
            <a:custGeom>
              <a:avLst/>
              <a:gdLst>
                <a:gd name="connsiteX0" fmla="*/ 20320 w 102870"/>
                <a:gd name="connsiteY0" fmla="*/ 2540 h 118110"/>
                <a:gd name="connsiteX1" fmla="*/ 20320 w 102870"/>
                <a:gd name="connsiteY1" fmla="*/ 19050 h 118110"/>
                <a:gd name="connsiteX2" fmla="*/ 20320 w 102870"/>
                <a:gd name="connsiteY2" fmla="*/ 27940 h 118110"/>
                <a:gd name="connsiteX3" fmla="*/ 20320 w 102870"/>
                <a:gd name="connsiteY3" fmla="*/ 27940 h 118110"/>
                <a:gd name="connsiteX4" fmla="*/ 63500 w 102870"/>
                <a:gd name="connsiteY4" fmla="*/ 0 h 118110"/>
                <a:gd name="connsiteX5" fmla="*/ 102870 w 102870"/>
                <a:gd name="connsiteY5" fmla="*/ 45720 h 118110"/>
                <a:gd name="connsiteX6" fmla="*/ 102870 w 102870"/>
                <a:gd name="connsiteY6" fmla="*/ 118110 h 118110"/>
                <a:gd name="connsiteX7" fmla="*/ 81280 w 102870"/>
                <a:gd name="connsiteY7" fmla="*/ 118110 h 118110"/>
                <a:gd name="connsiteX8" fmla="*/ 81280 w 102870"/>
                <a:gd name="connsiteY8" fmla="*/ 50800 h 118110"/>
                <a:gd name="connsiteX9" fmla="*/ 59690 w 102870"/>
                <a:gd name="connsiteY9" fmla="*/ 20320 h 118110"/>
                <a:gd name="connsiteX10" fmla="*/ 21590 w 102870"/>
                <a:gd name="connsiteY10" fmla="*/ 60960 h 118110"/>
                <a:gd name="connsiteX11" fmla="*/ 21590 w 102870"/>
                <a:gd name="connsiteY11" fmla="*/ 116840 h 118110"/>
                <a:gd name="connsiteX12" fmla="*/ 0 w 102870"/>
                <a:gd name="connsiteY12" fmla="*/ 116840 h 118110"/>
                <a:gd name="connsiteX13" fmla="*/ 0 w 102870"/>
                <a:gd name="connsiteY13" fmla="*/ 2540 h 118110"/>
                <a:gd name="connsiteX14" fmla="*/ 20320 w 102870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2" name="Freeform 1211">
              <a:extLst>
                <a:ext uri="{FF2B5EF4-FFF2-40B4-BE49-F238E27FC236}">
                  <a16:creationId xmlns:a16="http://schemas.microsoft.com/office/drawing/2014/main" id="{87FED103-E42A-634A-BDBD-BDA9EF7B0138}"/>
                </a:ext>
              </a:extLst>
            </p:cNvPr>
            <p:cNvSpPr/>
            <p:nvPr/>
          </p:nvSpPr>
          <p:spPr>
            <a:xfrm>
              <a:off x="3252470" y="3124200"/>
              <a:ext cx="78739" cy="119379"/>
            </a:xfrm>
            <a:custGeom>
              <a:avLst/>
              <a:gdLst>
                <a:gd name="connsiteX0" fmla="*/ 34290 w 78739"/>
                <a:gd name="connsiteY0" fmla="*/ 67310 h 119379"/>
                <a:gd name="connsiteX1" fmla="*/ 0 w 78739"/>
                <a:gd name="connsiteY1" fmla="*/ 31750 h 119379"/>
                <a:gd name="connsiteX2" fmla="*/ 40640 w 78739"/>
                <a:gd name="connsiteY2" fmla="*/ 0 h 119379"/>
                <a:gd name="connsiteX3" fmla="*/ 72390 w 78739"/>
                <a:gd name="connsiteY3" fmla="*/ 6350 h 119379"/>
                <a:gd name="connsiteX4" fmla="*/ 72390 w 78739"/>
                <a:gd name="connsiteY4" fmla="*/ 25400 h 119379"/>
                <a:gd name="connsiteX5" fmla="*/ 41910 w 78739"/>
                <a:gd name="connsiteY5" fmla="*/ 17780 h 119379"/>
                <a:gd name="connsiteX6" fmla="*/ 19050 w 78739"/>
                <a:gd name="connsiteY6" fmla="*/ 33020 h 119379"/>
                <a:gd name="connsiteX7" fmla="*/ 43180 w 78739"/>
                <a:gd name="connsiteY7" fmla="*/ 52070 h 119379"/>
                <a:gd name="connsiteX8" fmla="*/ 78740 w 78739"/>
                <a:gd name="connsiteY8" fmla="*/ 87630 h 119379"/>
                <a:gd name="connsiteX9" fmla="*/ 36830 w 78739"/>
                <a:gd name="connsiteY9" fmla="*/ 119380 h 119379"/>
                <a:gd name="connsiteX10" fmla="*/ 0 w 78739"/>
                <a:gd name="connsiteY10" fmla="*/ 111760 h 119379"/>
                <a:gd name="connsiteX11" fmla="*/ 0 w 78739"/>
                <a:gd name="connsiteY11" fmla="*/ 92710 h 119379"/>
                <a:gd name="connsiteX12" fmla="*/ 36830 w 78739"/>
                <a:gd name="connsiteY12" fmla="*/ 101600 h 119379"/>
                <a:gd name="connsiteX13" fmla="*/ 59690 w 78739"/>
                <a:gd name="connsiteY13" fmla="*/ 86360 h 119379"/>
                <a:gd name="connsiteX14" fmla="*/ 34290 w 78739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3" name="Freeform 1212">
              <a:extLst>
                <a:ext uri="{FF2B5EF4-FFF2-40B4-BE49-F238E27FC236}">
                  <a16:creationId xmlns:a16="http://schemas.microsoft.com/office/drawing/2014/main" id="{44EC9247-54AD-F9AE-7A48-E6A9DC2AE08E}"/>
                </a:ext>
              </a:extLst>
            </p:cNvPr>
            <p:cNvSpPr/>
            <p:nvPr/>
          </p:nvSpPr>
          <p:spPr>
            <a:xfrm>
              <a:off x="3362959" y="3122929"/>
              <a:ext cx="113030" cy="166370"/>
            </a:xfrm>
            <a:custGeom>
              <a:avLst/>
              <a:gdLst>
                <a:gd name="connsiteX0" fmla="*/ 0 w 113030"/>
                <a:gd name="connsiteY0" fmla="*/ 2540 h 166370"/>
                <a:gd name="connsiteX1" fmla="*/ 19050 w 113030"/>
                <a:gd name="connsiteY1" fmla="*/ 2540 h 166370"/>
                <a:gd name="connsiteX2" fmla="*/ 19050 w 113030"/>
                <a:gd name="connsiteY2" fmla="*/ 13970 h 166370"/>
                <a:gd name="connsiteX3" fmla="*/ 19050 w 113030"/>
                <a:gd name="connsiteY3" fmla="*/ 22860 h 166370"/>
                <a:gd name="connsiteX4" fmla="*/ 19050 w 113030"/>
                <a:gd name="connsiteY4" fmla="*/ 22860 h 166370"/>
                <a:gd name="connsiteX5" fmla="*/ 59690 w 113030"/>
                <a:gd name="connsiteY5" fmla="*/ 0 h 166370"/>
                <a:gd name="connsiteX6" fmla="*/ 113030 w 113030"/>
                <a:gd name="connsiteY6" fmla="*/ 59690 h 166370"/>
                <a:gd name="connsiteX7" fmla="*/ 60960 w 113030"/>
                <a:gd name="connsiteY7" fmla="*/ 119380 h 166370"/>
                <a:gd name="connsiteX8" fmla="*/ 21590 w 113030"/>
                <a:gd name="connsiteY8" fmla="*/ 96520 h 166370"/>
                <a:gd name="connsiteX9" fmla="*/ 21590 w 113030"/>
                <a:gd name="connsiteY9" fmla="*/ 96520 h 166370"/>
                <a:gd name="connsiteX10" fmla="*/ 21590 w 113030"/>
                <a:gd name="connsiteY10" fmla="*/ 105410 h 166370"/>
                <a:gd name="connsiteX11" fmla="*/ 21590 w 113030"/>
                <a:gd name="connsiteY11" fmla="*/ 166370 h 166370"/>
                <a:gd name="connsiteX12" fmla="*/ 0 w 113030"/>
                <a:gd name="connsiteY12" fmla="*/ 166370 h 166370"/>
                <a:gd name="connsiteX13" fmla="*/ 0 w 113030"/>
                <a:gd name="connsiteY13" fmla="*/ 1270 h 166370"/>
                <a:gd name="connsiteX14" fmla="*/ 92710 w 113030"/>
                <a:gd name="connsiteY14" fmla="*/ 59690 h 166370"/>
                <a:gd name="connsiteX15" fmla="*/ 57150 w 113030"/>
                <a:gd name="connsiteY15" fmla="*/ 17780 h 166370"/>
                <a:gd name="connsiteX16" fmla="*/ 21590 w 113030"/>
                <a:gd name="connsiteY16" fmla="*/ 59690 h 166370"/>
                <a:gd name="connsiteX17" fmla="*/ 57150 w 113030"/>
                <a:gd name="connsiteY17" fmla="*/ 101600 h 166370"/>
                <a:gd name="connsiteX18" fmla="*/ 92710 w 113030"/>
                <a:gd name="connsiteY18" fmla="*/ 5969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30" h="166370">
                  <a:moveTo>
                    <a:pt x="0" y="2540"/>
                  </a:moveTo>
                  <a:lnTo>
                    <a:pt x="19050" y="2540"/>
                  </a:lnTo>
                  <a:lnTo>
                    <a:pt x="19050" y="13970"/>
                  </a:lnTo>
                  <a:cubicBezTo>
                    <a:pt x="19050" y="19050"/>
                    <a:pt x="19050" y="22860"/>
                    <a:pt x="19050" y="22860"/>
                  </a:cubicBezTo>
                  <a:lnTo>
                    <a:pt x="19050" y="22860"/>
                  </a:lnTo>
                  <a:cubicBezTo>
                    <a:pt x="25400" y="11430"/>
                    <a:pt x="40640" y="0"/>
                    <a:pt x="59690" y="0"/>
                  </a:cubicBezTo>
                  <a:cubicBezTo>
                    <a:pt x="90170" y="0"/>
                    <a:pt x="113030" y="24130"/>
                    <a:pt x="113030" y="59690"/>
                  </a:cubicBezTo>
                  <a:cubicBezTo>
                    <a:pt x="113030" y="95250"/>
                    <a:pt x="90170" y="119380"/>
                    <a:pt x="60960" y="119380"/>
                  </a:cubicBezTo>
                  <a:cubicBezTo>
                    <a:pt x="31750" y="119380"/>
                    <a:pt x="27940" y="109220"/>
                    <a:pt x="21590" y="96520"/>
                  </a:cubicBezTo>
                  <a:lnTo>
                    <a:pt x="21590" y="96520"/>
                  </a:lnTo>
                  <a:cubicBezTo>
                    <a:pt x="21590" y="96520"/>
                    <a:pt x="21590" y="100330"/>
                    <a:pt x="21590" y="105410"/>
                  </a:cubicBezTo>
                  <a:lnTo>
                    <a:pt x="21590" y="166370"/>
                  </a:lnTo>
                  <a:lnTo>
                    <a:pt x="0" y="166370"/>
                  </a:lnTo>
                  <a:lnTo>
                    <a:pt x="0" y="1270"/>
                  </a:lnTo>
                  <a:close/>
                  <a:moveTo>
                    <a:pt x="92710" y="59690"/>
                  </a:moveTo>
                  <a:cubicBezTo>
                    <a:pt x="92710" y="35560"/>
                    <a:pt x="78740" y="17780"/>
                    <a:pt x="57150" y="17780"/>
                  </a:cubicBezTo>
                  <a:cubicBezTo>
                    <a:pt x="35560" y="17780"/>
                    <a:pt x="21590" y="30480"/>
                    <a:pt x="21590" y="59690"/>
                  </a:cubicBezTo>
                  <a:cubicBezTo>
                    <a:pt x="21590" y="88900"/>
                    <a:pt x="40640" y="101600"/>
                    <a:pt x="57150" y="101600"/>
                  </a:cubicBezTo>
                  <a:cubicBezTo>
                    <a:pt x="73660" y="101600"/>
                    <a:pt x="92710" y="83820"/>
                    <a:pt x="9271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4" name="Freeform 1213">
              <a:extLst>
                <a:ext uri="{FF2B5EF4-FFF2-40B4-BE49-F238E27FC236}">
                  <a16:creationId xmlns:a16="http://schemas.microsoft.com/office/drawing/2014/main" id="{C1675D31-6791-E4EA-2574-DF77E23281AC}"/>
                </a:ext>
              </a:extLst>
            </p:cNvPr>
            <p:cNvSpPr/>
            <p:nvPr/>
          </p:nvSpPr>
          <p:spPr>
            <a:xfrm>
              <a:off x="3500120" y="3122929"/>
              <a:ext cx="116839" cy="119380"/>
            </a:xfrm>
            <a:custGeom>
              <a:avLst/>
              <a:gdLst>
                <a:gd name="connsiteX0" fmla="*/ 116840 w 116839"/>
                <a:gd name="connsiteY0" fmla="*/ 59690 h 119380"/>
                <a:gd name="connsiteX1" fmla="*/ 58420 w 116839"/>
                <a:gd name="connsiteY1" fmla="*/ 119380 h 119380"/>
                <a:gd name="connsiteX2" fmla="*/ 0 w 116839"/>
                <a:gd name="connsiteY2" fmla="*/ 59690 h 119380"/>
                <a:gd name="connsiteX3" fmla="*/ 58420 w 116839"/>
                <a:gd name="connsiteY3" fmla="*/ 0 h 119380"/>
                <a:gd name="connsiteX4" fmla="*/ 116840 w 116839"/>
                <a:gd name="connsiteY4" fmla="*/ 59690 h 119380"/>
                <a:gd name="connsiteX5" fmla="*/ 96520 w 116839"/>
                <a:gd name="connsiteY5" fmla="*/ 59690 h 119380"/>
                <a:gd name="connsiteX6" fmla="*/ 58420 w 116839"/>
                <a:gd name="connsiteY6" fmla="*/ 17780 h 119380"/>
                <a:gd name="connsiteX7" fmla="*/ 20320 w 116839"/>
                <a:gd name="connsiteY7" fmla="*/ 59690 h 119380"/>
                <a:gd name="connsiteX8" fmla="*/ 58420 w 116839"/>
                <a:gd name="connsiteY8" fmla="*/ 101600 h 119380"/>
                <a:gd name="connsiteX9" fmla="*/ 96520 w 116839"/>
                <a:gd name="connsiteY9" fmla="*/ 5969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39" h="119380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5" name="Freeform 1214">
              <a:extLst>
                <a:ext uri="{FF2B5EF4-FFF2-40B4-BE49-F238E27FC236}">
                  <a16:creationId xmlns:a16="http://schemas.microsoft.com/office/drawing/2014/main" id="{C37D30A1-B44B-4B1C-0EFD-0D0BCF7C3352}"/>
                </a:ext>
              </a:extLst>
            </p:cNvPr>
            <p:cNvSpPr/>
            <p:nvPr/>
          </p:nvSpPr>
          <p:spPr>
            <a:xfrm>
              <a:off x="3646170" y="3124199"/>
              <a:ext cx="66592" cy="116839"/>
            </a:xfrm>
            <a:custGeom>
              <a:avLst/>
              <a:gdLst>
                <a:gd name="connsiteX0" fmla="*/ 1270 w 66592"/>
                <a:gd name="connsiteY0" fmla="*/ 1270 h 116839"/>
                <a:gd name="connsiteX1" fmla="*/ 21590 w 66592"/>
                <a:gd name="connsiteY1" fmla="*/ 1270 h 116839"/>
                <a:gd name="connsiteX2" fmla="*/ 21590 w 66592"/>
                <a:gd name="connsiteY2" fmla="*/ 17780 h 116839"/>
                <a:gd name="connsiteX3" fmla="*/ 21590 w 66592"/>
                <a:gd name="connsiteY3" fmla="*/ 26670 h 116839"/>
                <a:gd name="connsiteX4" fmla="*/ 21590 w 66592"/>
                <a:gd name="connsiteY4" fmla="*/ 26670 h 116839"/>
                <a:gd name="connsiteX5" fmla="*/ 57150 w 66592"/>
                <a:gd name="connsiteY5" fmla="*/ 0 h 116839"/>
                <a:gd name="connsiteX6" fmla="*/ 63500 w 66592"/>
                <a:gd name="connsiteY6" fmla="*/ 0 h 116839"/>
                <a:gd name="connsiteX7" fmla="*/ 63500 w 66592"/>
                <a:gd name="connsiteY7" fmla="*/ 20320 h 116839"/>
                <a:gd name="connsiteX8" fmla="*/ 57150 w 66592"/>
                <a:gd name="connsiteY8" fmla="*/ 20320 h 116839"/>
                <a:gd name="connsiteX9" fmla="*/ 21590 w 66592"/>
                <a:gd name="connsiteY9" fmla="*/ 67310 h 116839"/>
                <a:gd name="connsiteX10" fmla="*/ 21590 w 66592"/>
                <a:gd name="connsiteY10" fmla="*/ 116840 h 116839"/>
                <a:gd name="connsiteX11" fmla="*/ 0 w 66592"/>
                <a:gd name="connsiteY11" fmla="*/ 116840 h 116839"/>
                <a:gd name="connsiteX12" fmla="*/ 0 w 66592"/>
                <a:gd name="connsiteY12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39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6" name="Freeform 1215">
              <a:extLst>
                <a:ext uri="{FF2B5EF4-FFF2-40B4-BE49-F238E27FC236}">
                  <a16:creationId xmlns:a16="http://schemas.microsoft.com/office/drawing/2014/main" id="{4266E862-3914-0FE2-AFBE-7C6E188F6A71}"/>
                </a:ext>
              </a:extLst>
            </p:cNvPr>
            <p:cNvSpPr/>
            <p:nvPr/>
          </p:nvSpPr>
          <p:spPr>
            <a:xfrm>
              <a:off x="3723640" y="3091179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7" name="Freeform 1216">
              <a:extLst>
                <a:ext uri="{FF2B5EF4-FFF2-40B4-BE49-F238E27FC236}">
                  <a16:creationId xmlns:a16="http://schemas.microsoft.com/office/drawing/2014/main" id="{135D6A05-F230-C5FB-7655-67C7ABAE31AB}"/>
                </a:ext>
              </a:extLst>
            </p:cNvPr>
            <p:cNvSpPr/>
            <p:nvPr/>
          </p:nvSpPr>
          <p:spPr>
            <a:xfrm>
              <a:off x="3821429" y="3122929"/>
              <a:ext cx="93979" cy="119380"/>
            </a:xfrm>
            <a:custGeom>
              <a:avLst/>
              <a:gdLst>
                <a:gd name="connsiteX0" fmla="*/ 5080 w 93979"/>
                <a:gd name="connsiteY0" fmla="*/ 8890 h 119380"/>
                <a:gd name="connsiteX1" fmla="*/ 45720 w 93979"/>
                <a:gd name="connsiteY1" fmla="*/ 0 h 119380"/>
                <a:gd name="connsiteX2" fmla="*/ 93980 w 93979"/>
                <a:gd name="connsiteY2" fmla="*/ 44450 h 119380"/>
                <a:gd name="connsiteX3" fmla="*/ 93980 w 93979"/>
                <a:gd name="connsiteY3" fmla="*/ 116840 h 119380"/>
                <a:gd name="connsiteX4" fmla="*/ 74930 w 93979"/>
                <a:gd name="connsiteY4" fmla="*/ 116840 h 119380"/>
                <a:gd name="connsiteX5" fmla="*/ 74930 w 93979"/>
                <a:gd name="connsiteY5" fmla="*/ 102870 h 119380"/>
                <a:gd name="connsiteX6" fmla="*/ 74930 w 93979"/>
                <a:gd name="connsiteY6" fmla="*/ 93980 h 119380"/>
                <a:gd name="connsiteX7" fmla="*/ 74930 w 93979"/>
                <a:gd name="connsiteY7" fmla="*/ 93980 h 119380"/>
                <a:gd name="connsiteX8" fmla="*/ 35560 w 93979"/>
                <a:gd name="connsiteY8" fmla="*/ 119380 h 119380"/>
                <a:gd name="connsiteX9" fmla="*/ 0 w 93979"/>
                <a:gd name="connsiteY9" fmla="*/ 86360 h 119380"/>
                <a:gd name="connsiteX10" fmla="*/ 74930 w 93979"/>
                <a:gd name="connsiteY10" fmla="*/ 50800 h 119380"/>
                <a:gd name="connsiteX11" fmla="*/ 74930 w 93979"/>
                <a:gd name="connsiteY11" fmla="*/ 44450 h 119380"/>
                <a:gd name="connsiteX12" fmla="*/ 44450 w 93979"/>
                <a:gd name="connsiteY12" fmla="*/ 17780 h 119380"/>
                <a:gd name="connsiteX13" fmla="*/ 7620 w 93979"/>
                <a:gd name="connsiteY13" fmla="*/ 27940 h 119380"/>
                <a:gd name="connsiteX14" fmla="*/ 7620 w 93979"/>
                <a:gd name="connsiteY14" fmla="*/ 8890 h 119380"/>
                <a:gd name="connsiteX15" fmla="*/ 72390 w 93979"/>
                <a:gd name="connsiteY15" fmla="*/ 66040 h 119380"/>
                <a:gd name="connsiteX16" fmla="*/ 19050 w 93979"/>
                <a:gd name="connsiteY16" fmla="*/ 85090 h 119380"/>
                <a:gd name="connsiteX17" fmla="*/ 38100 w 93979"/>
                <a:gd name="connsiteY17" fmla="*/ 101600 h 119380"/>
                <a:gd name="connsiteX18" fmla="*/ 72390 w 93979"/>
                <a:gd name="connsiteY18" fmla="*/ 6477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80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6040"/>
                  </a:moveTo>
                  <a:cubicBezTo>
                    <a:pt x="35560" y="59690"/>
                    <a:pt x="19050" y="69850"/>
                    <a:pt x="19050" y="85090"/>
                  </a:cubicBezTo>
                  <a:cubicBezTo>
                    <a:pt x="19050" y="100330"/>
                    <a:pt x="26670" y="101600"/>
                    <a:pt x="38100" y="101600"/>
                  </a:cubicBezTo>
                  <a:cubicBezTo>
                    <a:pt x="57150" y="101600"/>
                    <a:pt x="72390" y="82550"/>
                    <a:pt x="7239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8" name="Freeform 1217">
              <a:extLst>
                <a:ext uri="{FF2B5EF4-FFF2-40B4-BE49-F238E27FC236}">
                  <a16:creationId xmlns:a16="http://schemas.microsoft.com/office/drawing/2014/main" id="{AC18E4DD-C864-6460-C622-06A50F465650}"/>
                </a:ext>
              </a:extLst>
            </p:cNvPr>
            <p:cNvSpPr/>
            <p:nvPr/>
          </p:nvSpPr>
          <p:spPr>
            <a:xfrm>
              <a:off x="3935729" y="3091179"/>
              <a:ext cx="78740" cy="152400"/>
            </a:xfrm>
            <a:custGeom>
              <a:avLst/>
              <a:gdLst>
                <a:gd name="connsiteX0" fmla="*/ 20320 w 78740"/>
                <a:gd name="connsiteY0" fmla="*/ 34290 h 152400"/>
                <a:gd name="connsiteX1" fmla="*/ 20320 w 78740"/>
                <a:gd name="connsiteY1" fmla="*/ 0 h 152400"/>
                <a:gd name="connsiteX2" fmla="*/ 40640 w 78740"/>
                <a:gd name="connsiteY2" fmla="*/ 0 h 152400"/>
                <a:gd name="connsiteX3" fmla="*/ 40640 w 78740"/>
                <a:gd name="connsiteY3" fmla="*/ 34290 h 152400"/>
                <a:gd name="connsiteX4" fmla="*/ 74930 w 78740"/>
                <a:gd name="connsiteY4" fmla="*/ 34290 h 152400"/>
                <a:gd name="connsiteX5" fmla="*/ 74930 w 78740"/>
                <a:gd name="connsiteY5" fmla="*/ 52070 h 152400"/>
                <a:gd name="connsiteX6" fmla="*/ 40640 w 78740"/>
                <a:gd name="connsiteY6" fmla="*/ 52070 h 152400"/>
                <a:gd name="connsiteX7" fmla="*/ 40640 w 78740"/>
                <a:gd name="connsiteY7" fmla="*/ 111760 h 152400"/>
                <a:gd name="connsiteX8" fmla="*/ 57150 w 78740"/>
                <a:gd name="connsiteY8" fmla="*/ 133350 h 152400"/>
                <a:gd name="connsiteX9" fmla="*/ 78740 w 78740"/>
                <a:gd name="connsiteY9" fmla="*/ 128270 h 152400"/>
                <a:gd name="connsiteX10" fmla="*/ 78740 w 78740"/>
                <a:gd name="connsiteY10" fmla="*/ 147320 h 152400"/>
                <a:gd name="connsiteX11" fmla="*/ 53340 w 78740"/>
                <a:gd name="connsiteY11" fmla="*/ 152400 h 152400"/>
                <a:gd name="connsiteX12" fmla="*/ 19050 w 78740"/>
                <a:gd name="connsiteY12" fmla="*/ 118110 h 152400"/>
                <a:gd name="connsiteX13" fmla="*/ 19050 w 78740"/>
                <a:gd name="connsiteY13" fmla="*/ 52070 h 152400"/>
                <a:gd name="connsiteX14" fmla="*/ 0 w 78740"/>
                <a:gd name="connsiteY14" fmla="*/ 52070 h 152400"/>
                <a:gd name="connsiteX15" fmla="*/ 0 w 78740"/>
                <a:gd name="connsiteY15" fmla="*/ 34290 h 152400"/>
                <a:gd name="connsiteX16" fmla="*/ 19050 w 78740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40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9" name="Freeform 1218">
              <a:extLst>
                <a:ext uri="{FF2B5EF4-FFF2-40B4-BE49-F238E27FC236}">
                  <a16:creationId xmlns:a16="http://schemas.microsoft.com/office/drawing/2014/main" id="{28D71B35-1512-C125-989B-427F25E6987E}"/>
                </a:ext>
              </a:extLst>
            </p:cNvPr>
            <p:cNvSpPr/>
            <p:nvPr/>
          </p:nvSpPr>
          <p:spPr>
            <a:xfrm>
              <a:off x="4036059" y="3079750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4130 w 25400"/>
                <a:gd name="connsiteY5" fmla="*/ 45720 h 160020"/>
                <a:gd name="connsiteX6" fmla="*/ 24130 w 25400"/>
                <a:gd name="connsiteY6" fmla="*/ 160020 h 160020"/>
                <a:gd name="connsiteX7" fmla="*/ 2540 w 25400"/>
                <a:gd name="connsiteY7" fmla="*/ 160020 h 160020"/>
                <a:gd name="connsiteX8" fmla="*/ 2540 w 25400"/>
                <a:gd name="connsiteY8" fmla="*/ 45720 h 160020"/>
                <a:gd name="connsiteX9" fmla="*/ 2413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0" name="Freeform 1219">
              <a:extLst>
                <a:ext uri="{FF2B5EF4-FFF2-40B4-BE49-F238E27FC236}">
                  <a16:creationId xmlns:a16="http://schemas.microsoft.com/office/drawing/2014/main" id="{965DA82F-45EF-E946-414B-8BC04787901A}"/>
                </a:ext>
              </a:extLst>
            </p:cNvPr>
            <p:cNvSpPr/>
            <p:nvPr/>
          </p:nvSpPr>
          <p:spPr>
            <a:xfrm>
              <a:off x="4093209" y="3122929"/>
              <a:ext cx="116840" cy="119380"/>
            </a:xfrm>
            <a:custGeom>
              <a:avLst/>
              <a:gdLst>
                <a:gd name="connsiteX0" fmla="*/ 116840 w 116840"/>
                <a:gd name="connsiteY0" fmla="*/ 59690 h 119380"/>
                <a:gd name="connsiteX1" fmla="*/ 58420 w 116840"/>
                <a:gd name="connsiteY1" fmla="*/ 119380 h 119380"/>
                <a:gd name="connsiteX2" fmla="*/ 0 w 116840"/>
                <a:gd name="connsiteY2" fmla="*/ 59690 h 119380"/>
                <a:gd name="connsiteX3" fmla="*/ 58420 w 116840"/>
                <a:gd name="connsiteY3" fmla="*/ 0 h 119380"/>
                <a:gd name="connsiteX4" fmla="*/ 116840 w 116840"/>
                <a:gd name="connsiteY4" fmla="*/ 59690 h 119380"/>
                <a:gd name="connsiteX5" fmla="*/ 96520 w 116840"/>
                <a:gd name="connsiteY5" fmla="*/ 59690 h 119380"/>
                <a:gd name="connsiteX6" fmla="*/ 58420 w 116840"/>
                <a:gd name="connsiteY6" fmla="*/ 17780 h 119380"/>
                <a:gd name="connsiteX7" fmla="*/ 20320 w 116840"/>
                <a:gd name="connsiteY7" fmla="*/ 59690 h 119380"/>
                <a:gd name="connsiteX8" fmla="*/ 58420 w 116840"/>
                <a:gd name="connsiteY8" fmla="*/ 101600 h 119380"/>
                <a:gd name="connsiteX9" fmla="*/ 96520 w 116840"/>
                <a:gd name="connsiteY9" fmla="*/ 5969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80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1" name="Freeform 1220">
              <a:extLst>
                <a:ext uri="{FF2B5EF4-FFF2-40B4-BE49-F238E27FC236}">
                  <a16:creationId xmlns:a16="http://schemas.microsoft.com/office/drawing/2014/main" id="{437C8DF3-E8A4-29E6-E7AF-964584B6E66D}"/>
                </a:ext>
              </a:extLst>
            </p:cNvPr>
            <p:cNvSpPr/>
            <p:nvPr/>
          </p:nvSpPr>
          <p:spPr>
            <a:xfrm>
              <a:off x="4241800" y="3122929"/>
              <a:ext cx="102870" cy="118110"/>
            </a:xfrm>
            <a:custGeom>
              <a:avLst/>
              <a:gdLst>
                <a:gd name="connsiteX0" fmla="*/ 20320 w 102870"/>
                <a:gd name="connsiteY0" fmla="*/ 2540 h 118110"/>
                <a:gd name="connsiteX1" fmla="*/ 20320 w 102870"/>
                <a:gd name="connsiteY1" fmla="*/ 19050 h 118110"/>
                <a:gd name="connsiteX2" fmla="*/ 20320 w 102870"/>
                <a:gd name="connsiteY2" fmla="*/ 27940 h 118110"/>
                <a:gd name="connsiteX3" fmla="*/ 20320 w 102870"/>
                <a:gd name="connsiteY3" fmla="*/ 27940 h 118110"/>
                <a:gd name="connsiteX4" fmla="*/ 63500 w 102870"/>
                <a:gd name="connsiteY4" fmla="*/ 0 h 118110"/>
                <a:gd name="connsiteX5" fmla="*/ 102870 w 102870"/>
                <a:gd name="connsiteY5" fmla="*/ 45720 h 118110"/>
                <a:gd name="connsiteX6" fmla="*/ 102870 w 102870"/>
                <a:gd name="connsiteY6" fmla="*/ 118110 h 118110"/>
                <a:gd name="connsiteX7" fmla="*/ 81280 w 102870"/>
                <a:gd name="connsiteY7" fmla="*/ 118110 h 118110"/>
                <a:gd name="connsiteX8" fmla="*/ 81280 w 102870"/>
                <a:gd name="connsiteY8" fmla="*/ 50800 h 118110"/>
                <a:gd name="connsiteX9" fmla="*/ 59690 w 102870"/>
                <a:gd name="connsiteY9" fmla="*/ 20320 h 118110"/>
                <a:gd name="connsiteX10" fmla="*/ 21590 w 102870"/>
                <a:gd name="connsiteY10" fmla="*/ 60960 h 118110"/>
                <a:gd name="connsiteX11" fmla="*/ 21590 w 102870"/>
                <a:gd name="connsiteY11" fmla="*/ 116840 h 118110"/>
                <a:gd name="connsiteX12" fmla="*/ 0 w 102870"/>
                <a:gd name="connsiteY12" fmla="*/ 116840 h 118110"/>
                <a:gd name="connsiteX13" fmla="*/ 0 w 102870"/>
                <a:gd name="connsiteY13" fmla="*/ 2540 h 118110"/>
                <a:gd name="connsiteX14" fmla="*/ 20320 w 102870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2" name="Freeform 1221">
              <a:extLst>
                <a:ext uri="{FF2B5EF4-FFF2-40B4-BE49-F238E27FC236}">
                  <a16:creationId xmlns:a16="http://schemas.microsoft.com/office/drawing/2014/main" id="{4B67CF08-9BDF-9EAE-8193-1919008E3F8C}"/>
                </a:ext>
              </a:extLst>
            </p:cNvPr>
            <p:cNvSpPr/>
            <p:nvPr/>
          </p:nvSpPr>
          <p:spPr>
            <a:xfrm>
              <a:off x="784859" y="3354070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3" name="Freeform 1222">
              <a:extLst>
                <a:ext uri="{FF2B5EF4-FFF2-40B4-BE49-F238E27FC236}">
                  <a16:creationId xmlns:a16="http://schemas.microsoft.com/office/drawing/2014/main" id="{291BB563-0F9D-9AD0-FF2C-DAA0A64C6840}"/>
                </a:ext>
              </a:extLst>
            </p:cNvPr>
            <p:cNvSpPr/>
            <p:nvPr/>
          </p:nvSpPr>
          <p:spPr>
            <a:xfrm>
              <a:off x="849630" y="3397250"/>
              <a:ext cx="102869" cy="118109"/>
            </a:xfrm>
            <a:custGeom>
              <a:avLst/>
              <a:gdLst>
                <a:gd name="connsiteX0" fmla="*/ 20320 w 102869"/>
                <a:gd name="connsiteY0" fmla="*/ 2540 h 118109"/>
                <a:gd name="connsiteX1" fmla="*/ 20320 w 102869"/>
                <a:gd name="connsiteY1" fmla="*/ 19050 h 118109"/>
                <a:gd name="connsiteX2" fmla="*/ 20320 w 102869"/>
                <a:gd name="connsiteY2" fmla="*/ 27940 h 118109"/>
                <a:gd name="connsiteX3" fmla="*/ 20320 w 102869"/>
                <a:gd name="connsiteY3" fmla="*/ 27940 h 118109"/>
                <a:gd name="connsiteX4" fmla="*/ 63500 w 102869"/>
                <a:gd name="connsiteY4" fmla="*/ 0 h 118109"/>
                <a:gd name="connsiteX5" fmla="*/ 102870 w 102869"/>
                <a:gd name="connsiteY5" fmla="*/ 45720 h 118109"/>
                <a:gd name="connsiteX6" fmla="*/ 102870 w 102869"/>
                <a:gd name="connsiteY6" fmla="*/ 118110 h 118109"/>
                <a:gd name="connsiteX7" fmla="*/ 81280 w 102869"/>
                <a:gd name="connsiteY7" fmla="*/ 118110 h 118109"/>
                <a:gd name="connsiteX8" fmla="*/ 81280 w 102869"/>
                <a:gd name="connsiteY8" fmla="*/ 50800 h 118109"/>
                <a:gd name="connsiteX9" fmla="*/ 59690 w 102869"/>
                <a:gd name="connsiteY9" fmla="*/ 20320 h 118109"/>
                <a:gd name="connsiteX10" fmla="*/ 21590 w 102869"/>
                <a:gd name="connsiteY10" fmla="*/ 60960 h 118109"/>
                <a:gd name="connsiteX11" fmla="*/ 21590 w 102869"/>
                <a:gd name="connsiteY11" fmla="*/ 116840 h 118109"/>
                <a:gd name="connsiteX12" fmla="*/ 0 w 102869"/>
                <a:gd name="connsiteY12" fmla="*/ 116840 h 118109"/>
                <a:gd name="connsiteX13" fmla="*/ 0 w 102869"/>
                <a:gd name="connsiteY13" fmla="*/ 2540 h 118109"/>
                <a:gd name="connsiteX14" fmla="*/ 20320 w 102869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4" name="Freeform 1223">
              <a:extLst>
                <a:ext uri="{FF2B5EF4-FFF2-40B4-BE49-F238E27FC236}">
                  <a16:creationId xmlns:a16="http://schemas.microsoft.com/office/drawing/2014/main" id="{DB086BDA-E04B-B714-7DF5-B74D732FA0AA}"/>
                </a:ext>
              </a:extLst>
            </p:cNvPr>
            <p:cNvSpPr/>
            <p:nvPr/>
          </p:nvSpPr>
          <p:spPr>
            <a:xfrm>
              <a:off x="1196339" y="3365500"/>
              <a:ext cx="78740" cy="152400"/>
            </a:xfrm>
            <a:custGeom>
              <a:avLst/>
              <a:gdLst>
                <a:gd name="connsiteX0" fmla="*/ 20320 w 78740"/>
                <a:gd name="connsiteY0" fmla="*/ 34290 h 152400"/>
                <a:gd name="connsiteX1" fmla="*/ 20320 w 78740"/>
                <a:gd name="connsiteY1" fmla="*/ 0 h 152400"/>
                <a:gd name="connsiteX2" fmla="*/ 40640 w 78740"/>
                <a:gd name="connsiteY2" fmla="*/ 0 h 152400"/>
                <a:gd name="connsiteX3" fmla="*/ 40640 w 78740"/>
                <a:gd name="connsiteY3" fmla="*/ 34290 h 152400"/>
                <a:gd name="connsiteX4" fmla="*/ 74930 w 78740"/>
                <a:gd name="connsiteY4" fmla="*/ 34290 h 152400"/>
                <a:gd name="connsiteX5" fmla="*/ 74930 w 78740"/>
                <a:gd name="connsiteY5" fmla="*/ 52070 h 152400"/>
                <a:gd name="connsiteX6" fmla="*/ 40640 w 78740"/>
                <a:gd name="connsiteY6" fmla="*/ 52070 h 152400"/>
                <a:gd name="connsiteX7" fmla="*/ 40640 w 78740"/>
                <a:gd name="connsiteY7" fmla="*/ 111760 h 152400"/>
                <a:gd name="connsiteX8" fmla="*/ 57150 w 78740"/>
                <a:gd name="connsiteY8" fmla="*/ 133350 h 152400"/>
                <a:gd name="connsiteX9" fmla="*/ 78740 w 78740"/>
                <a:gd name="connsiteY9" fmla="*/ 128270 h 152400"/>
                <a:gd name="connsiteX10" fmla="*/ 78740 w 78740"/>
                <a:gd name="connsiteY10" fmla="*/ 147320 h 152400"/>
                <a:gd name="connsiteX11" fmla="*/ 53340 w 78740"/>
                <a:gd name="connsiteY11" fmla="*/ 152400 h 152400"/>
                <a:gd name="connsiteX12" fmla="*/ 19050 w 78740"/>
                <a:gd name="connsiteY12" fmla="*/ 118110 h 152400"/>
                <a:gd name="connsiteX13" fmla="*/ 19050 w 78740"/>
                <a:gd name="connsiteY13" fmla="*/ 52070 h 152400"/>
                <a:gd name="connsiteX14" fmla="*/ 0 w 78740"/>
                <a:gd name="connsiteY14" fmla="*/ 52070 h 152400"/>
                <a:gd name="connsiteX15" fmla="*/ 0 w 78740"/>
                <a:gd name="connsiteY15" fmla="*/ 34290 h 152400"/>
                <a:gd name="connsiteX16" fmla="*/ 19050 w 78740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40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5" name="Freeform 1224">
              <a:extLst>
                <a:ext uri="{FF2B5EF4-FFF2-40B4-BE49-F238E27FC236}">
                  <a16:creationId xmlns:a16="http://schemas.microsoft.com/office/drawing/2014/main" id="{6D740DCE-150B-DEBD-B5E6-00629DDBD37D}"/>
                </a:ext>
              </a:extLst>
            </p:cNvPr>
            <p:cNvSpPr/>
            <p:nvPr/>
          </p:nvSpPr>
          <p:spPr>
            <a:xfrm>
              <a:off x="1299210" y="3348990"/>
              <a:ext cx="104139" cy="166369"/>
            </a:xfrm>
            <a:custGeom>
              <a:avLst/>
              <a:gdLst>
                <a:gd name="connsiteX0" fmla="*/ 0 w 104139"/>
                <a:gd name="connsiteY0" fmla="*/ 1270 h 166369"/>
                <a:gd name="connsiteX1" fmla="*/ 21590 w 104139"/>
                <a:gd name="connsiteY1" fmla="*/ 1270 h 166369"/>
                <a:gd name="connsiteX2" fmla="*/ 21590 w 104139"/>
                <a:gd name="connsiteY2" fmla="*/ 64770 h 166369"/>
                <a:gd name="connsiteX3" fmla="*/ 21590 w 104139"/>
                <a:gd name="connsiteY3" fmla="*/ 76200 h 166369"/>
                <a:gd name="connsiteX4" fmla="*/ 21590 w 104139"/>
                <a:gd name="connsiteY4" fmla="*/ 76200 h 166369"/>
                <a:gd name="connsiteX5" fmla="*/ 64770 w 104139"/>
                <a:gd name="connsiteY5" fmla="*/ 48260 h 166369"/>
                <a:gd name="connsiteX6" fmla="*/ 104140 w 104139"/>
                <a:gd name="connsiteY6" fmla="*/ 93980 h 166369"/>
                <a:gd name="connsiteX7" fmla="*/ 104140 w 104139"/>
                <a:gd name="connsiteY7" fmla="*/ 166370 h 166369"/>
                <a:gd name="connsiteX8" fmla="*/ 82550 w 104139"/>
                <a:gd name="connsiteY8" fmla="*/ 166370 h 166369"/>
                <a:gd name="connsiteX9" fmla="*/ 82550 w 104139"/>
                <a:gd name="connsiteY9" fmla="*/ 99060 h 166369"/>
                <a:gd name="connsiteX10" fmla="*/ 60960 w 104139"/>
                <a:gd name="connsiteY10" fmla="*/ 68580 h 166369"/>
                <a:gd name="connsiteX11" fmla="*/ 22860 w 104139"/>
                <a:gd name="connsiteY11" fmla="*/ 109220 h 166369"/>
                <a:gd name="connsiteX12" fmla="*/ 22860 w 104139"/>
                <a:gd name="connsiteY12" fmla="*/ 165100 h 166369"/>
                <a:gd name="connsiteX13" fmla="*/ 1270 w 104139"/>
                <a:gd name="connsiteY13" fmla="*/ 165100 h 166369"/>
                <a:gd name="connsiteX14" fmla="*/ 1270 w 104139"/>
                <a:gd name="connsiteY14" fmla="*/ 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39" h="166369">
                  <a:moveTo>
                    <a:pt x="0" y="1270"/>
                  </a:moveTo>
                  <a:lnTo>
                    <a:pt x="21590" y="1270"/>
                  </a:lnTo>
                  <a:lnTo>
                    <a:pt x="21590" y="64770"/>
                  </a:lnTo>
                  <a:cubicBezTo>
                    <a:pt x="21590" y="69850"/>
                    <a:pt x="21590" y="74930"/>
                    <a:pt x="21590" y="76200"/>
                  </a:cubicBezTo>
                  <a:lnTo>
                    <a:pt x="21590" y="76200"/>
                  </a:lnTo>
                  <a:cubicBezTo>
                    <a:pt x="26670" y="66040"/>
                    <a:pt x="40640" y="48260"/>
                    <a:pt x="64770" y="48260"/>
                  </a:cubicBezTo>
                  <a:cubicBezTo>
                    <a:pt x="88900" y="48260"/>
                    <a:pt x="104140" y="64770"/>
                    <a:pt x="104140" y="93980"/>
                  </a:cubicBezTo>
                  <a:lnTo>
                    <a:pt x="104140" y="166370"/>
                  </a:lnTo>
                  <a:lnTo>
                    <a:pt x="82550" y="166370"/>
                  </a:lnTo>
                  <a:lnTo>
                    <a:pt x="82550" y="99060"/>
                  </a:lnTo>
                  <a:cubicBezTo>
                    <a:pt x="82550" y="83820"/>
                    <a:pt x="80010" y="68580"/>
                    <a:pt x="60960" y="68580"/>
                  </a:cubicBezTo>
                  <a:cubicBezTo>
                    <a:pt x="41910" y="68580"/>
                    <a:pt x="22860" y="86360"/>
                    <a:pt x="22860" y="109220"/>
                  </a:cubicBezTo>
                  <a:lnTo>
                    <a:pt x="22860" y="165100"/>
                  </a:lnTo>
                  <a:lnTo>
                    <a:pt x="1270" y="16510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6" name="Freeform 1225">
              <a:extLst>
                <a:ext uri="{FF2B5EF4-FFF2-40B4-BE49-F238E27FC236}">
                  <a16:creationId xmlns:a16="http://schemas.microsoft.com/office/drawing/2014/main" id="{4AC9D112-0864-AC33-B5C9-6E1ED3CB4A28}"/>
                </a:ext>
              </a:extLst>
            </p:cNvPr>
            <p:cNvSpPr/>
            <p:nvPr/>
          </p:nvSpPr>
          <p:spPr>
            <a:xfrm>
              <a:off x="1430019" y="339852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7" name="Freeform 1226">
              <a:extLst>
                <a:ext uri="{FF2B5EF4-FFF2-40B4-BE49-F238E27FC236}">
                  <a16:creationId xmlns:a16="http://schemas.microsoft.com/office/drawing/2014/main" id="{C6221CFF-15CB-7A73-9814-9C5DEC01A0AD}"/>
                </a:ext>
              </a:extLst>
            </p:cNvPr>
            <p:cNvSpPr/>
            <p:nvPr/>
          </p:nvSpPr>
          <p:spPr>
            <a:xfrm>
              <a:off x="1771650" y="3346450"/>
              <a:ext cx="152400" cy="167640"/>
            </a:xfrm>
            <a:custGeom>
              <a:avLst/>
              <a:gdLst>
                <a:gd name="connsiteX0" fmla="*/ 76200 w 152400"/>
                <a:gd name="connsiteY0" fmla="*/ 0 h 167640"/>
                <a:gd name="connsiteX1" fmla="*/ 76200 w 152400"/>
                <a:gd name="connsiteY1" fmla="*/ 0 h 167640"/>
                <a:gd name="connsiteX2" fmla="*/ 152400 w 152400"/>
                <a:gd name="connsiteY2" fmla="*/ 167640 h 167640"/>
                <a:gd name="connsiteX3" fmla="*/ 129540 w 152400"/>
                <a:gd name="connsiteY3" fmla="*/ 167640 h 167640"/>
                <a:gd name="connsiteX4" fmla="*/ 113030 w 152400"/>
                <a:gd name="connsiteY4" fmla="*/ 130810 h 167640"/>
                <a:gd name="connsiteX5" fmla="*/ 39370 w 152400"/>
                <a:gd name="connsiteY5" fmla="*/ 130810 h 167640"/>
                <a:gd name="connsiteX6" fmla="*/ 22860 w 152400"/>
                <a:gd name="connsiteY6" fmla="*/ 167640 h 167640"/>
                <a:gd name="connsiteX7" fmla="*/ 0 w 152400"/>
                <a:gd name="connsiteY7" fmla="*/ 167640 h 167640"/>
                <a:gd name="connsiteX8" fmla="*/ 76200 w 152400"/>
                <a:gd name="connsiteY8" fmla="*/ 0 h 167640"/>
                <a:gd name="connsiteX9" fmla="*/ 105410 w 152400"/>
                <a:gd name="connsiteY9" fmla="*/ 113030 h 167640"/>
                <a:gd name="connsiteX10" fmla="*/ 77470 w 152400"/>
                <a:gd name="connsiteY10" fmla="*/ 44450 h 167640"/>
                <a:gd name="connsiteX11" fmla="*/ 48260 w 152400"/>
                <a:gd name="connsiteY11" fmla="*/ 113030 h 167640"/>
                <a:gd name="connsiteX12" fmla="*/ 105410 w 152400"/>
                <a:gd name="connsiteY12" fmla="*/ 11303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2400" h="167640">
                  <a:moveTo>
                    <a:pt x="76200" y="0"/>
                  </a:moveTo>
                  <a:lnTo>
                    <a:pt x="76200" y="0"/>
                  </a:lnTo>
                  <a:lnTo>
                    <a:pt x="152400" y="167640"/>
                  </a:lnTo>
                  <a:lnTo>
                    <a:pt x="129540" y="167640"/>
                  </a:lnTo>
                  <a:lnTo>
                    <a:pt x="113030" y="130810"/>
                  </a:lnTo>
                  <a:lnTo>
                    <a:pt x="39370" y="130810"/>
                  </a:lnTo>
                  <a:lnTo>
                    <a:pt x="22860" y="167640"/>
                  </a:lnTo>
                  <a:lnTo>
                    <a:pt x="0" y="167640"/>
                  </a:lnTo>
                  <a:lnTo>
                    <a:pt x="76200" y="0"/>
                  </a:lnTo>
                  <a:close/>
                  <a:moveTo>
                    <a:pt x="105410" y="113030"/>
                  </a:moveTo>
                  <a:cubicBezTo>
                    <a:pt x="93980" y="87630"/>
                    <a:pt x="86360" y="68580"/>
                    <a:pt x="77470" y="44450"/>
                  </a:cubicBezTo>
                  <a:cubicBezTo>
                    <a:pt x="68580" y="67310"/>
                    <a:pt x="59690" y="87630"/>
                    <a:pt x="48260" y="113030"/>
                  </a:cubicBezTo>
                  <a:lnTo>
                    <a:pt x="105410" y="1130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8" name="Freeform 1227">
              <a:extLst>
                <a:ext uri="{FF2B5EF4-FFF2-40B4-BE49-F238E27FC236}">
                  <a16:creationId xmlns:a16="http://schemas.microsoft.com/office/drawing/2014/main" id="{3E03034E-332F-D3FF-8650-B1AA0EF1CEB6}"/>
                </a:ext>
              </a:extLst>
            </p:cNvPr>
            <p:cNvSpPr/>
            <p:nvPr/>
          </p:nvSpPr>
          <p:spPr>
            <a:xfrm>
              <a:off x="1941829" y="3398520"/>
              <a:ext cx="66592" cy="116839"/>
            </a:xfrm>
            <a:custGeom>
              <a:avLst/>
              <a:gdLst>
                <a:gd name="connsiteX0" fmla="*/ 1270 w 66592"/>
                <a:gd name="connsiteY0" fmla="*/ 1270 h 116839"/>
                <a:gd name="connsiteX1" fmla="*/ 21590 w 66592"/>
                <a:gd name="connsiteY1" fmla="*/ 1270 h 116839"/>
                <a:gd name="connsiteX2" fmla="*/ 21590 w 66592"/>
                <a:gd name="connsiteY2" fmla="*/ 17780 h 116839"/>
                <a:gd name="connsiteX3" fmla="*/ 21590 w 66592"/>
                <a:gd name="connsiteY3" fmla="*/ 26670 h 116839"/>
                <a:gd name="connsiteX4" fmla="*/ 21590 w 66592"/>
                <a:gd name="connsiteY4" fmla="*/ 26670 h 116839"/>
                <a:gd name="connsiteX5" fmla="*/ 57150 w 66592"/>
                <a:gd name="connsiteY5" fmla="*/ 0 h 116839"/>
                <a:gd name="connsiteX6" fmla="*/ 63500 w 66592"/>
                <a:gd name="connsiteY6" fmla="*/ 0 h 116839"/>
                <a:gd name="connsiteX7" fmla="*/ 63500 w 66592"/>
                <a:gd name="connsiteY7" fmla="*/ 20320 h 116839"/>
                <a:gd name="connsiteX8" fmla="*/ 57150 w 66592"/>
                <a:gd name="connsiteY8" fmla="*/ 20320 h 116839"/>
                <a:gd name="connsiteX9" fmla="*/ 21590 w 66592"/>
                <a:gd name="connsiteY9" fmla="*/ 67310 h 116839"/>
                <a:gd name="connsiteX10" fmla="*/ 21590 w 66592"/>
                <a:gd name="connsiteY10" fmla="*/ 116840 h 116839"/>
                <a:gd name="connsiteX11" fmla="*/ 0 w 66592"/>
                <a:gd name="connsiteY11" fmla="*/ 116840 h 116839"/>
                <a:gd name="connsiteX12" fmla="*/ 0 w 66592"/>
                <a:gd name="connsiteY12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39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9" name="Freeform 1228">
              <a:extLst>
                <a:ext uri="{FF2B5EF4-FFF2-40B4-BE49-F238E27FC236}">
                  <a16:creationId xmlns:a16="http://schemas.microsoft.com/office/drawing/2014/main" id="{8B536083-3260-77BE-1146-F52AE46E75A5}"/>
                </a:ext>
              </a:extLst>
            </p:cNvPr>
            <p:cNvSpPr/>
            <p:nvPr/>
          </p:nvSpPr>
          <p:spPr>
            <a:xfrm>
              <a:off x="2029460" y="3398520"/>
              <a:ext cx="66592" cy="116839"/>
            </a:xfrm>
            <a:custGeom>
              <a:avLst/>
              <a:gdLst>
                <a:gd name="connsiteX0" fmla="*/ 1270 w 66592"/>
                <a:gd name="connsiteY0" fmla="*/ 1270 h 116839"/>
                <a:gd name="connsiteX1" fmla="*/ 21590 w 66592"/>
                <a:gd name="connsiteY1" fmla="*/ 1270 h 116839"/>
                <a:gd name="connsiteX2" fmla="*/ 21590 w 66592"/>
                <a:gd name="connsiteY2" fmla="*/ 17780 h 116839"/>
                <a:gd name="connsiteX3" fmla="*/ 21590 w 66592"/>
                <a:gd name="connsiteY3" fmla="*/ 26670 h 116839"/>
                <a:gd name="connsiteX4" fmla="*/ 21590 w 66592"/>
                <a:gd name="connsiteY4" fmla="*/ 26670 h 116839"/>
                <a:gd name="connsiteX5" fmla="*/ 57150 w 66592"/>
                <a:gd name="connsiteY5" fmla="*/ 0 h 116839"/>
                <a:gd name="connsiteX6" fmla="*/ 63500 w 66592"/>
                <a:gd name="connsiteY6" fmla="*/ 0 h 116839"/>
                <a:gd name="connsiteX7" fmla="*/ 63500 w 66592"/>
                <a:gd name="connsiteY7" fmla="*/ 20320 h 116839"/>
                <a:gd name="connsiteX8" fmla="*/ 57150 w 66592"/>
                <a:gd name="connsiteY8" fmla="*/ 20320 h 116839"/>
                <a:gd name="connsiteX9" fmla="*/ 21590 w 66592"/>
                <a:gd name="connsiteY9" fmla="*/ 67310 h 116839"/>
                <a:gd name="connsiteX10" fmla="*/ 21590 w 66592"/>
                <a:gd name="connsiteY10" fmla="*/ 116840 h 116839"/>
                <a:gd name="connsiteX11" fmla="*/ 0 w 66592"/>
                <a:gd name="connsiteY11" fmla="*/ 116840 h 116839"/>
                <a:gd name="connsiteX12" fmla="*/ 0 w 66592"/>
                <a:gd name="connsiteY12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39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0" name="Freeform 1229">
              <a:extLst>
                <a:ext uri="{FF2B5EF4-FFF2-40B4-BE49-F238E27FC236}">
                  <a16:creationId xmlns:a16="http://schemas.microsoft.com/office/drawing/2014/main" id="{B812B21B-7EF7-C974-697B-B7DFB92542C1}"/>
                </a:ext>
              </a:extLst>
            </p:cNvPr>
            <p:cNvSpPr/>
            <p:nvPr/>
          </p:nvSpPr>
          <p:spPr>
            <a:xfrm>
              <a:off x="2109470" y="3397250"/>
              <a:ext cx="116839" cy="119379"/>
            </a:xfrm>
            <a:custGeom>
              <a:avLst/>
              <a:gdLst>
                <a:gd name="connsiteX0" fmla="*/ 116840 w 116839"/>
                <a:gd name="connsiteY0" fmla="*/ 59690 h 119379"/>
                <a:gd name="connsiteX1" fmla="*/ 58420 w 116839"/>
                <a:gd name="connsiteY1" fmla="*/ 119380 h 119379"/>
                <a:gd name="connsiteX2" fmla="*/ 0 w 116839"/>
                <a:gd name="connsiteY2" fmla="*/ 59690 h 119379"/>
                <a:gd name="connsiteX3" fmla="*/ 58420 w 116839"/>
                <a:gd name="connsiteY3" fmla="*/ 0 h 119379"/>
                <a:gd name="connsiteX4" fmla="*/ 116840 w 116839"/>
                <a:gd name="connsiteY4" fmla="*/ 59690 h 119379"/>
                <a:gd name="connsiteX5" fmla="*/ 96520 w 116839"/>
                <a:gd name="connsiteY5" fmla="*/ 59690 h 119379"/>
                <a:gd name="connsiteX6" fmla="*/ 58420 w 116839"/>
                <a:gd name="connsiteY6" fmla="*/ 17780 h 119379"/>
                <a:gd name="connsiteX7" fmla="*/ 20320 w 116839"/>
                <a:gd name="connsiteY7" fmla="*/ 59690 h 119379"/>
                <a:gd name="connsiteX8" fmla="*/ 58420 w 116839"/>
                <a:gd name="connsiteY8" fmla="*/ 101600 h 119379"/>
                <a:gd name="connsiteX9" fmla="*/ 96520 w 116839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39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1" name="Freeform 1230">
              <a:extLst>
                <a:ext uri="{FF2B5EF4-FFF2-40B4-BE49-F238E27FC236}">
                  <a16:creationId xmlns:a16="http://schemas.microsoft.com/office/drawing/2014/main" id="{35F70E37-6AEB-78B2-60AF-BD2ACE41F5C8}"/>
                </a:ext>
              </a:extLst>
            </p:cNvPr>
            <p:cNvSpPr/>
            <p:nvPr/>
          </p:nvSpPr>
          <p:spPr>
            <a:xfrm>
              <a:off x="2237739" y="3401059"/>
              <a:ext cx="177800" cy="116840"/>
            </a:xfrm>
            <a:custGeom>
              <a:avLst/>
              <a:gdLst>
                <a:gd name="connsiteX0" fmla="*/ 123190 w 177800"/>
                <a:gd name="connsiteY0" fmla="*/ 82550 h 116840"/>
                <a:gd name="connsiteX1" fmla="*/ 154940 w 177800"/>
                <a:gd name="connsiteY1" fmla="*/ 0 h 116840"/>
                <a:gd name="connsiteX2" fmla="*/ 177800 w 177800"/>
                <a:gd name="connsiteY2" fmla="*/ 0 h 116840"/>
                <a:gd name="connsiteX3" fmla="*/ 129540 w 177800"/>
                <a:gd name="connsiteY3" fmla="*/ 116840 h 116840"/>
                <a:gd name="connsiteX4" fmla="*/ 118110 w 177800"/>
                <a:gd name="connsiteY4" fmla="*/ 116840 h 116840"/>
                <a:gd name="connsiteX5" fmla="*/ 88900 w 177800"/>
                <a:gd name="connsiteY5" fmla="*/ 39370 h 116840"/>
                <a:gd name="connsiteX6" fmla="*/ 59690 w 177800"/>
                <a:gd name="connsiteY6" fmla="*/ 116840 h 116840"/>
                <a:gd name="connsiteX7" fmla="*/ 48260 w 177800"/>
                <a:gd name="connsiteY7" fmla="*/ 116840 h 116840"/>
                <a:gd name="connsiteX8" fmla="*/ 0 w 177800"/>
                <a:gd name="connsiteY8" fmla="*/ 0 h 116840"/>
                <a:gd name="connsiteX9" fmla="*/ 22860 w 177800"/>
                <a:gd name="connsiteY9" fmla="*/ 0 h 116840"/>
                <a:gd name="connsiteX10" fmla="*/ 53340 w 177800"/>
                <a:gd name="connsiteY10" fmla="*/ 82550 h 116840"/>
                <a:gd name="connsiteX11" fmla="*/ 82550 w 177800"/>
                <a:gd name="connsiteY11" fmla="*/ 1270 h 116840"/>
                <a:gd name="connsiteX12" fmla="*/ 93980 w 177800"/>
                <a:gd name="connsiteY12" fmla="*/ 1270 h 116840"/>
                <a:gd name="connsiteX13" fmla="*/ 123190 w 177800"/>
                <a:gd name="connsiteY13" fmla="*/ 8255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800" h="116840">
                  <a:moveTo>
                    <a:pt x="123190" y="82550"/>
                  </a:moveTo>
                  <a:lnTo>
                    <a:pt x="154940" y="0"/>
                  </a:lnTo>
                  <a:lnTo>
                    <a:pt x="177800" y="0"/>
                  </a:lnTo>
                  <a:lnTo>
                    <a:pt x="129540" y="116840"/>
                  </a:lnTo>
                  <a:lnTo>
                    <a:pt x="118110" y="116840"/>
                  </a:lnTo>
                  <a:lnTo>
                    <a:pt x="88900" y="39370"/>
                  </a:lnTo>
                  <a:lnTo>
                    <a:pt x="59690" y="116840"/>
                  </a:lnTo>
                  <a:lnTo>
                    <a:pt x="48260" y="116840"/>
                  </a:lnTo>
                  <a:lnTo>
                    <a:pt x="0" y="0"/>
                  </a:lnTo>
                  <a:lnTo>
                    <a:pt x="22860" y="0"/>
                  </a:lnTo>
                  <a:lnTo>
                    <a:pt x="53340" y="82550"/>
                  </a:lnTo>
                  <a:lnTo>
                    <a:pt x="82550" y="1270"/>
                  </a:lnTo>
                  <a:lnTo>
                    <a:pt x="93980" y="1270"/>
                  </a:lnTo>
                  <a:lnTo>
                    <a:pt x="123190" y="825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2" name="Freeform 1231">
              <a:extLst>
                <a:ext uri="{FF2B5EF4-FFF2-40B4-BE49-F238E27FC236}">
                  <a16:creationId xmlns:a16="http://schemas.microsoft.com/office/drawing/2014/main" id="{D334FBA3-0803-7726-4E7B-45F32027A408}"/>
                </a:ext>
              </a:extLst>
            </p:cNvPr>
            <p:cNvSpPr/>
            <p:nvPr/>
          </p:nvSpPr>
          <p:spPr>
            <a:xfrm>
              <a:off x="2435860" y="3348990"/>
              <a:ext cx="104139" cy="166369"/>
            </a:xfrm>
            <a:custGeom>
              <a:avLst/>
              <a:gdLst>
                <a:gd name="connsiteX0" fmla="*/ 0 w 104139"/>
                <a:gd name="connsiteY0" fmla="*/ 1270 h 166369"/>
                <a:gd name="connsiteX1" fmla="*/ 21590 w 104139"/>
                <a:gd name="connsiteY1" fmla="*/ 1270 h 166369"/>
                <a:gd name="connsiteX2" fmla="*/ 21590 w 104139"/>
                <a:gd name="connsiteY2" fmla="*/ 64770 h 166369"/>
                <a:gd name="connsiteX3" fmla="*/ 21590 w 104139"/>
                <a:gd name="connsiteY3" fmla="*/ 76200 h 166369"/>
                <a:gd name="connsiteX4" fmla="*/ 21590 w 104139"/>
                <a:gd name="connsiteY4" fmla="*/ 76200 h 166369"/>
                <a:gd name="connsiteX5" fmla="*/ 64770 w 104139"/>
                <a:gd name="connsiteY5" fmla="*/ 48260 h 166369"/>
                <a:gd name="connsiteX6" fmla="*/ 104140 w 104139"/>
                <a:gd name="connsiteY6" fmla="*/ 93980 h 166369"/>
                <a:gd name="connsiteX7" fmla="*/ 104140 w 104139"/>
                <a:gd name="connsiteY7" fmla="*/ 166370 h 166369"/>
                <a:gd name="connsiteX8" fmla="*/ 82550 w 104139"/>
                <a:gd name="connsiteY8" fmla="*/ 166370 h 166369"/>
                <a:gd name="connsiteX9" fmla="*/ 82550 w 104139"/>
                <a:gd name="connsiteY9" fmla="*/ 99060 h 166369"/>
                <a:gd name="connsiteX10" fmla="*/ 60960 w 104139"/>
                <a:gd name="connsiteY10" fmla="*/ 68580 h 166369"/>
                <a:gd name="connsiteX11" fmla="*/ 22860 w 104139"/>
                <a:gd name="connsiteY11" fmla="*/ 109220 h 166369"/>
                <a:gd name="connsiteX12" fmla="*/ 22860 w 104139"/>
                <a:gd name="connsiteY12" fmla="*/ 165100 h 166369"/>
                <a:gd name="connsiteX13" fmla="*/ 1270 w 104139"/>
                <a:gd name="connsiteY13" fmla="*/ 165100 h 166369"/>
                <a:gd name="connsiteX14" fmla="*/ 1270 w 104139"/>
                <a:gd name="connsiteY14" fmla="*/ 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39" h="166369">
                  <a:moveTo>
                    <a:pt x="0" y="1270"/>
                  </a:moveTo>
                  <a:lnTo>
                    <a:pt x="21590" y="1270"/>
                  </a:lnTo>
                  <a:lnTo>
                    <a:pt x="21590" y="64770"/>
                  </a:lnTo>
                  <a:cubicBezTo>
                    <a:pt x="21590" y="69850"/>
                    <a:pt x="21590" y="74930"/>
                    <a:pt x="21590" y="76200"/>
                  </a:cubicBezTo>
                  <a:lnTo>
                    <a:pt x="21590" y="76200"/>
                  </a:lnTo>
                  <a:cubicBezTo>
                    <a:pt x="26670" y="66040"/>
                    <a:pt x="40640" y="48260"/>
                    <a:pt x="64770" y="48260"/>
                  </a:cubicBezTo>
                  <a:cubicBezTo>
                    <a:pt x="88900" y="48260"/>
                    <a:pt x="104140" y="64770"/>
                    <a:pt x="104140" y="93980"/>
                  </a:cubicBezTo>
                  <a:lnTo>
                    <a:pt x="104140" y="166370"/>
                  </a:lnTo>
                  <a:lnTo>
                    <a:pt x="82550" y="166370"/>
                  </a:lnTo>
                  <a:lnTo>
                    <a:pt x="82550" y="99060"/>
                  </a:lnTo>
                  <a:cubicBezTo>
                    <a:pt x="82550" y="83820"/>
                    <a:pt x="80010" y="68580"/>
                    <a:pt x="60960" y="68580"/>
                  </a:cubicBezTo>
                  <a:cubicBezTo>
                    <a:pt x="41910" y="68580"/>
                    <a:pt x="22860" y="86360"/>
                    <a:pt x="22860" y="109220"/>
                  </a:cubicBezTo>
                  <a:lnTo>
                    <a:pt x="22860" y="165100"/>
                  </a:lnTo>
                  <a:lnTo>
                    <a:pt x="1270" y="16510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3" name="Freeform 1232">
              <a:extLst>
                <a:ext uri="{FF2B5EF4-FFF2-40B4-BE49-F238E27FC236}">
                  <a16:creationId xmlns:a16="http://schemas.microsoft.com/office/drawing/2014/main" id="{C54EDDC4-5330-9F10-B597-E81C18C32364}"/>
                </a:ext>
              </a:extLst>
            </p:cNvPr>
            <p:cNvSpPr/>
            <p:nvPr/>
          </p:nvSpPr>
          <p:spPr>
            <a:xfrm>
              <a:off x="2566670" y="339852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4" name="Freeform 1233">
              <a:extLst>
                <a:ext uri="{FF2B5EF4-FFF2-40B4-BE49-F238E27FC236}">
                  <a16:creationId xmlns:a16="http://schemas.microsoft.com/office/drawing/2014/main" id="{2A003B72-7F71-835B-27C4-E1FF158D0B4F}"/>
                </a:ext>
              </a:extLst>
            </p:cNvPr>
            <p:cNvSpPr/>
            <p:nvPr/>
          </p:nvSpPr>
          <p:spPr>
            <a:xfrm>
              <a:off x="2698750" y="3397250"/>
              <a:ext cx="93979" cy="119379"/>
            </a:xfrm>
            <a:custGeom>
              <a:avLst/>
              <a:gdLst>
                <a:gd name="connsiteX0" fmla="*/ 5080 w 93979"/>
                <a:gd name="connsiteY0" fmla="*/ 8890 h 119379"/>
                <a:gd name="connsiteX1" fmla="*/ 45720 w 93979"/>
                <a:gd name="connsiteY1" fmla="*/ 0 h 119379"/>
                <a:gd name="connsiteX2" fmla="*/ 93980 w 93979"/>
                <a:gd name="connsiteY2" fmla="*/ 44450 h 119379"/>
                <a:gd name="connsiteX3" fmla="*/ 93980 w 93979"/>
                <a:gd name="connsiteY3" fmla="*/ 116840 h 119379"/>
                <a:gd name="connsiteX4" fmla="*/ 74930 w 93979"/>
                <a:gd name="connsiteY4" fmla="*/ 116840 h 119379"/>
                <a:gd name="connsiteX5" fmla="*/ 74930 w 93979"/>
                <a:gd name="connsiteY5" fmla="*/ 102870 h 119379"/>
                <a:gd name="connsiteX6" fmla="*/ 74930 w 93979"/>
                <a:gd name="connsiteY6" fmla="*/ 93980 h 119379"/>
                <a:gd name="connsiteX7" fmla="*/ 74930 w 93979"/>
                <a:gd name="connsiteY7" fmla="*/ 93980 h 119379"/>
                <a:gd name="connsiteX8" fmla="*/ 35560 w 93979"/>
                <a:gd name="connsiteY8" fmla="*/ 119380 h 119379"/>
                <a:gd name="connsiteX9" fmla="*/ 0 w 93979"/>
                <a:gd name="connsiteY9" fmla="*/ 86360 h 119379"/>
                <a:gd name="connsiteX10" fmla="*/ 74930 w 93979"/>
                <a:gd name="connsiteY10" fmla="*/ 50800 h 119379"/>
                <a:gd name="connsiteX11" fmla="*/ 74930 w 93979"/>
                <a:gd name="connsiteY11" fmla="*/ 44450 h 119379"/>
                <a:gd name="connsiteX12" fmla="*/ 44450 w 93979"/>
                <a:gd name="connsiteY12" fmla="*/ 17780 h 119379"/>
                <a:gd name="connsiteX13" fmla="*/ 7620 w 93979"/>
                <a:gd name="connsiteY13" fmla="*/ 27940 h 119379"/>
                <a:gd name="connsiteX14" fmla="*/ 7620 w 93979"/>
                <a:gd name="connsiteY14" fmla="*/ 8890 h 119379"/>
                <a:gd name="connsiteX15" fmla="*/ 72390 w 93979"/>
                <a:gd name="connsiteY15" fmla="*/ 66040 h 119379"/>
                <a:gd name="connsiteX16" fmla="*/ 19050 w 93979"/>
                <a:gd name="connsiteY16" fmla="*/ 85090 h 119379"/>
                <a:gd name="connsiteX17" fmla="*/ 38100 w 93979"/>
                <a:gd name="connsiteY17" fmla="*/ 101600 h 119379"/>
                <a:gd name="connsiteX18" fmla="*/ 72390 w 93979"/>
                <a:gd name="connsiteY18" fmla="*/ 647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6040"/>
                  </a:moveTo>
                  <a:cubicBezTo>
                    <a:pt x="35560" y="59690"/>
                    <a:pt x="19050" y="69850"/>
                    <a:pt x="19050" y="85090"/>
                  </a:cubicBezTo>
                  <a:cubicBezTo>
                    <a:pt x="19050" y="100330"/>
                    <a:pt x="26670" y="101600"/>
                    <a:pt x="38100" y="101600"/>
                  </a:cubicBezTo>
                  <a:cubicBezTo>
                    <a:pt x="57150" y="101600"/>
                    <a:pt x="72390" y="82550"/>
                    <a:pt x="7239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5" name="Freeform 1234">
              <a:extLst>
                <a:ext uri="{FF2B5EF4-FFF2-40B4-BE49-F238E27FC236}">
                  <a16:creationId xmlns:a16="http://schemas.microsoft.com/office/drawing/2014/main" id="{35C9D7B5-45F7-A08B-F21C-8A2FD1A3FDE0}"/>
                </a:ext>
              </a:extLst>
            </p:cNvPr>
            <p:cNvSpPr/>
            <p:nvPr/>
          </p:nvSpPr>
          <p:spPr>
            <a:xfrm>
              <a:off x="2820670" y="3348990"/>
              <a:ext cx="113029" cy="166369"/>
            </a:xfrm>
            <a:custGeom>
              <a:avLst/>
              <a:gdLst>
                <a:gd name="connsiteX0" fmla="*/ 113030 w 113029"/>
                <a:gd name="connsiteY0" fmla="*/ 165100 h 166369"/>
                <a:gd name="connsiteX1" fmla="*/ 93980 w 113029"/>
                <a:gd name="connsiteY1" fmla="*/ 165100 h 166369"/>
                <a:gd name="connsiteX2" fmla="*/ 93980 w 113029"/>
                <a:gd name="connsiteY2" fmla="*/ 151130 h 166369"/>
                <a:gd name="connsiteX3" fmla="*/ 93980 w 113029"/>
                <a:gd name="connsiteY3" fmla="*/ 142240 h 166369"/>
                <a:gd name="connsiteX4" fmla="*/ 93980 w 113029"/>
                <a:gd name="connsiteY4" fmla="*/ 142240 h 166369"/>
                <a:gd name="connsiteX5" fmla="*/ 53340 w 113029"/>
                <a:gd name="connsiteY5" fmla="*/ 166370 h 166369"/>
                <a:gd name="connsiteX6" fmla="*/ 0 w 113029"/>
                <a:gd name="connsiteY6" fmla="*/ 106680 h 166369"/>
                <a:gd name="connsiteX7" fmla="*/ 52070 w 113029"/>
                <a:gd name="connsiteY7" fmla="*/ 46990 h 166369"/>
                <a:gd name="connsiteX8" fmla="*/ 91440 w 113029"/>
                <a:gd name="connsiteY8" fmla="*/ 67310 h 166369"/>
                <a:gd name="connsiteX9" fmla="*/ 91440 w 113029"/>
                <a:gd name="connsiteY9" fmla="*/ 67310 h 166369"/>
                <a:gd name="connsiteX10" fmla="*/ 91440 w 113029"/>
                <a:gd name="connsiteY10" fmla="*/ 58420 h 166369"/>
                <a:gd name="connsiteX11" fmla="*/ 91440 w 113029"/>
                <a:gd name="connsiteY11" fmla="*/ 0 h 166369"/>
                <a:gd name="connsiteX12" fmla="*/ 113030 w 113029"/>
                <a:gd name="connsiteY12" fmla="*/ 0 h 166369"/>
                <a:gd name="connsiteX13" fmla="*/ 113030 w 113029"/>
                <a:gd name="connsiteY13" fmla="*/ 165100 h 166369"/>
                <a:gd name="connsiteX14" fmla="*/ 20320 w 113029"/>
                <a:gd name="connsiteY14" fmla="*/ 107950 h 166369"/>
                <a:gd name="connsiteX15" fmla="*/ 55880 w 113029"/>
                <a:gd name="connsiteY15" fmla="*/ 149860 h 166369"/>
                <a:gd name="connsiteX16" fmla="*/ 91440 w 113029"/>
                <a:gd name="connsiteY16" fmla="*/ 107950 h 166369"/>
                <a:gd name="connsiteX17" fmla="*/ 55880 w 113029"/>
                <a:gd name="connsiteY17" fmla="*/ 66040 h 166369"/>
                <a:gd name="connsiteX18" fmla="*/ 20320 w 113029"/>
                <a:gd name="connsiteY18" fmla="*/ 10795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29" h="166369">
                  <a:moveTo>
                    <a:pt x="113030" y="165100"/>
                  </a:moveTo>
                  <a:lnTo>
                    <a:pt x="93980" y="165100"/>
                  </a:lnTo>
                  <a:lnTo>
                    <a:pt x="93980" y="151130"/>
                  </a:lnTo>
                  <a:cubicBezTo>
                    <a:pt x="93980" y="146050"/>
                    <a:pt x="93980" y="142240"/>
                    <a:pt x="93980" y="142240"/>
                  </a:cubicBezTo>
                  <a:lnTo>
                    <a:pt x="93980" y="142240"/>
                  </a:lnTo>
                  <a:cubicBezTo>
                    <a:pt x="87630" y="154940"/>
                    <a:pt x="72390" y="166370"/>
                    <a:pt x="53340" y="166370"/>
                  </a:cubicBezTo>
                  <a:cubicBezTo>
                    <a:pt x="22860" y="166370"/>
                    <a:pt x="0" y="142240"/>
                    <a:pt x="0" y="106680"/>
                  </a:cubicBezTo>
                  <a:cubicBezTo>
                    <a:pt x="0" y="71120"/>
                    <a:pt x="22860" y="46990"/>
                    <a:pt x="52070" y="46990"/>
                  </a:cubicBezTo>
                  <a:cubicBezTo>
                    <a:pt x="81280" y="46990"/>
                    <a:pt x="85090" y="57150"/>
                    <a:pt x="91440" y="67310"/>
                  </a:cubicBezTo>
                  <a:lnTo>
                    <a:pt x="91440" y="67310"/>
                  </a:lnTo>
                  <a:cubicBezTo>
                    <a:pt x="91440" y="67310"/>
                    <a:pt x="91440" y="63500"/>
                    <a:pt x="91440" y="58420"/>
                  </a:cubicBezTo>
                  <a:lnTo>
                    <a:pt x="91440" y="0"/>
                  </a:lnTo>
                  <a:lnTo>
                    <a:pt x="113030" y="0"/>
                  </a:lnTo>
                  <a:lnTo>
                    <a:pt x="113030" y="165100"/>
                  </a:lnTo>
                  <a:close/>
                  <a:moveTo>
                    <a:pt x="20320" y="107950"/>
                  </a:moveTo>
                  <a:cubicBezTo>
                    <a:pt x="20320" y="132080"/>
                    <a:pt x="34290" y="149860"/>
                    <a:pt x="55880" y="149860"/>
                  </a:cubicBezTo>
                  <a:cubicBezTo>
                    <a:pt x="77470" y="149860"/>
                    <a:pt x="91440" y="137160"/>
                    <a:pt x="91440" y="107950"/>
                  </a:cubicBezTo>
                  <a:cubicBezTo>
                    <a:pt x="91440" y="78740"/>
                    <a:pt x="72390" y="66040"/>
                    <a:pt x="55880" y="66040"/>
                  </a:cubicBezTo>
                  <a:cubicBezTo>
                    <a:pt x="39370" y="66040"/>
                    <a:pt x="20320" y="83820"/>
                    <a:pt x="2032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6" name="Freeform 1235">
              <a:extLst>
                <a:ext uri="{FF2B5EF4-FFF2-40B4-BE49-F238E27FC236}">
                  <a16:creationId xmlns:a16="http://schemas.microsoft.com/office/drawing/2014/main" id="{48F845CB-F74E-CCFF-65F0-D3F52C4739BA}"/>
                </a:ext>
              </a:extLst>
            </p:cNvPr>
            <p:cNvSpPr/>
            <p:nvPr/>
          </p:nvSpPr>
          <p:spPr>
            <a:xfrm>
              <a:off x="3201670" y="3350259"/>
              <a:ext cx="114300" cy="165100"/>
            </a:xfrm>
            <a:custGeom>
              <a:avLst/>
              <a:gdLst>
                <a:gd name="connsiteX0" fmla="*/ 52070 w 114300"/>
                <a:gd name="connsiteY0" fmla="*/ 0 h 165100"/>
                <a:gd name="connsiteX1" fmla="*/ 110490 w 114300"/>
                <a:gd name="connsiteY1" fmla="*/ 50800 h 165100"/>
                <a:gd name="connsiteX2" fmla="*/ 77470 w 114300"/>
                <a:gd name="connsiteY2" fmla="*/ 96520 h 165100"/>
                <a:gd name="connsiteX3" fmla="*/ 114300 w 114300"/>
                <a:gd name="connsiteY3" fmla="*/ 165100 h 165100"/>
                <a:gd name="connsiteX4" fmla="*/ 90170 w 114300"/>
                <a:gd name="connsiteY4" fmla="*/ 165100 h 165100"/>
                <a:gd name="connsiteX5" fmla="*/ 55880 w 114300"/>
                <a:gd name="connsiteY5" fmla="*/ 100330 h 165100"/>
                <a:gd name="connsiteX6" fmla="*/ 21590 w 114300"/>
                <a:gd name="connsiteY6" fmla="*/ 100330 h 165100"/>
                <a:gd name="connsiteX7" fmla="*/ 21590 w 114300"/>
                <a:gd name="connsiteY7" fmla="*/ 165100 h 165100"/>
                <a:gd name="connsiteX8" fmla="*/ 0 w 114300"/>
                <a:gd name="connsiteY8" fmla="*/ 165100 h 165100"/>
                <a:gd name="connsiteX9" fmla="*/ 0 w 114300"/>
                <a:gd name="connsiteY9" fmla="*/ 0 h 165100"/>
                <a:gd name="connsiteX10" fmla="*/ 53340 w 114300"/>
                <a:gd name="connsiteY10" fmla="*/ 0 h 165100"/>
                <a:gd name="connsiteX11" fmla="*/ 20320 w 114300"/>
                <a:gd name="connsiteY11" fmla="*/ 17780 h 165100"/>
                <a:gd name="connsiteX12" fmla="*/ 20320 w 114300"/>
                <a:gd name="connsiteY12" fmla="*/ 81280 h 165100"/>
                <a:gd name="connsiteX13" fmla="*/ 53340 w 114300"/>
                <a:gd name="connsiteY13" fmla="*/ 81280 h 165100"/>
                <a:gd name="connsiteX14" fmla="*/ 87630 w 114300"/>
                <a:gd name="connsiteY14" fmla="*/ 49530 h 165100"/>
                <a:gd name="connsiteX15" fmla="*/ 50800 w 114300"/>
                <a:gd name="connsiteY15" fmla="*/ 17780 h 165100"/>
                <a:gd name="connsiteX16" fmla="*/ 20320 w 114300"/>
                <a:gd name="connsiteY16" fmla="*/ 1778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300" h="165100">
                  <a:moveTo>
                    <a:pt x="52070" y="0"/>
                  </a:moveTo>
                  <a:cubicBezTo>
                    <a:pt x="87630" y="0"/>
                    <a:pt x="110490" y="19050"/>
                    <a:pt x="110490" y="50800"/>
                  </a:cubicBezTo>
                  <a:cubicBezTo>
                    <a:pt x="110490" y="82550"/>
                    <a:pt x="93980" y="91440"/>
                    <a:pt x="77470" y="96520"/>
                  </a:cubicBezTo>
                  <a:lnTo>
                    <a:pt x="114300" y="165100"/>
                  </a:lnTo>
                  <a:lnTo>
                    <a:pt x="90170" y="165100"/>
                  </a:lnTo>
                  <a:lnTo>
                    <a:pt x="55880" y="100330"/>
                  </a:lnTo>
                  <a:lnTo>
                    <a:pt x="21590" y="100330"/>
                  </a:lnTo>
                  <a:lnTo>
                    <a:pt x="21590" y="165100"/>
                  </a:lnTo>
                  <a:lnTo>
                    <a:pt x="0" y="165100"/>
                  </a:lnTo>
                  <a:lnTo>
                    <a:pt x="0" y="0"/>
                  </a:lnTo>
                  <a:lnTo>
                    <a:pt x="53340" y="0"/>
                  </a:lnTo>
                  <a:close/>
                  <a:moveTo>
                    <a:pt x="20320" y="17780"/>
                  </a:moveTo>
                  <a:lnTo>
                    <a:pt x="20320" y="81280"/>
                  </a:lnTo>
                  <a:lnTo>
                    <a:pt x="53340" y="81280"/>
                  </a:lnTo>
                  <a:cubicBezTo>
                    <a:pt x="74930" y="81280"/>
                    <a:pt x="87630" y="69850"/>
                    <a:pt x="87630" y="49530"/>
                  </a:cubicBezTo>
                  <a:cubicBezTo>
                    <a:pt x="87630" y="29210"/>
                    <a:pt x="73660" y="17780"/>
                    <a:pt x="50800" y="17780"/>
                  </a:cubicBezTo>
                  <a:lnTo>
                    <a:pt x="20320" y="177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7" name="Freeform 1236">
              <a:extLst>
                <a:ext uri="{FF2B5EF4-FFF2-40B4-BE49-F238E27FC236}">
                  <a16:creationId xmlns:a16="http://schemas.microsoft.com/office/drawing/2014/main" id="{D44268FE-5D24-010D-E16C-AEC21CFCAC92}"/>
                </a:ext>
              </a:extLst>
            </p:cNvPr>
            <p:cNvSpPr/>
            <p:nvPr/>
          </p:nvSpPr>
          <p:spPr>
            <a:xfrm>
              <a:off x="3332479" y="339852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8" name="Freeform 1237">
              <a:extLst>
                <a:ext uri="{FF2B5EF4-FFF2-40B4-BE49-F238E27FC236}">
                  <a16:creationId xmlns:a16="http://schemas.microsoft.com/office/drawing/2014/main" id="{5F1EA466-0923-982F-44E9-321B109406C7}"/>
                </a:ext>
              </a:extLst>
            </p:cNvPr>
            <p:cNvSpPr/>
            <p:nvPr/>
          </p:nvSpPr>
          <p:spPr>
            <a:xfrm>
              <a:off x="3464559" y="3397250"/>
              <a:ext cx="109220" cy="167640"/>
            </a:xfrm>
            <a:custGeom>
              <a:avLst/>
              <a:gdLst>
                <a:gd name="connsiteX0" fmla="*/ 60960 w 109220"/>
                <a:gd name="connsiteY0" fmla="*/ 99060 h 167640"/>
                <a:gd name="connsiteX1" fmla="*/ 106680 w 109220"/>
                <a:gd name="connsiteY1" fmla="*/ 132080 h 167640"/>
                <a:gd name="connsiteX2" fmla="*/ 52070 w 109220"/>
                <a:gd name="connsiteY2" fmla="*/ 167640 h 167640"/>
                <a:gd name="connsiteX3" fmla="*/ 0 w 109220"/>
                <a:gd name="connsiteY3" fmla="*/ 137160 h 167640"/>
                <a:gd name="connsiteX4" fmla="*/ 31750 w 109220"/>
                <a:gd name="connsiteY4" fmla="*/ 109220 h 167640"/>
                <a:gd name="connsiteX5" fmla="*/ 13970 w 109220"/>
                <a:gd name="connsiteY5" fmla="*/ 93980 h 167640"/>
                <a:gd name="connsiteX6" fmla="*/ 29210 w 109220"/>
                <a:gd name="connsiteY6" fmla="*/ 77470 h 167640"/>
                <a:gd name="connsiteX7" fmla="*/ 2540 w 109220"/>
                <a:gd name="connsiteY7" fmla="*/ 40640 h 167640"/>
                <a:gd name="connsiteX8" fmla="*/ 49530 w 109220"/>
                <a:gd name="connsiteY8" fmla="*/ 0 h 167640"/>
                <a:gd name="connsiteX9" fmla="*/ 67310 w 109220"/>
                <a:gd name="connsiteY9" fmla="*/ 2540 h 167640"/>
                <a:gd name="connsiteX10" fmla="*/ 109220 w 109220"/>
                <a:gd name="connsiteY10" fmla="*/ 2540 h 167640"/>
                <a:gd name="connsiteX11" fmla="*/ 109220 w 109220"/>
                <a:gd name="connsiteY11" fmla="*/ 19050 h 167640"/>
                <a:gd name="connsiteX12" fmla="*/ 93980 w 109220"/>
                <a:gd name="connsiteY12" fmla="*/ 19050 h 167640"/>
                <a:gd name="connsiteX13" fmla="*/ 87630 w 109220"/>
                <a:gd name="connsiteY13" fmla="*/ 19050 h 167640"/>
                <a:gd name="connsiteX14" fmla="*/ 86360 w 109220"/>
                <a:gd name="connsiteY14" fmla="*/ 19050 h 167640"/>
                <a:gd name="connsiteX15" fmla="*/ 96520 w 109220"/>
                <a:gd name="connsiteY15" fmla="*/ 41910 h 167640"/>
                <a:gd name="connsiteX16" fmla="*/ 54610 w 109220"/>
                <a:gd name="connsiteY16" fmla="*/ 81280 h 167640"/>
                <a:gd name="connsiteX17" fmla="*/ 54610 w 109220"/>
                <a:gd name="connsiteY17" fmla="*/ 81280 h 167640"/>
                <a:gd name="connsiteX18" fmla="*/ 35560 w 109220"/>
                <a:gd name="connsiteY18" fmla="*/ 90170 h 167640"/>
                <a:gd name="connsiteX19" fmla="*/ 62230 w 109220"/>
                <a:gd name="connsiteY19" fmla="*/ 100330 h 167640"/>
                <a:gd name="connsiteX20" fmla="*/ 85090 w 109220"/>
                <a:gd name="connsiteY20" fmla="*/ 133350 h 167640"/>
                <a:gd name="connsiteX21" fmla="*/ 49530 w 109220"/>
                <a:gd name="connsiteY21" fmla="*/ 114300 h 167640"/>
                <a:gd name="connsiteX22" fmla="*/ 19050 w 109220"/>
                <a:gd name="connsiteY22" fmla="*/ 133350 h 167640"/>
                <a:gd name="connsiteX23" fmla="*/ 50800 w 109220"/>
                <a:gd name="connsiteY23" fmla="*/ 151130 h 167640"/>
                <a:gd name="connsiteX24" fmla="*/ 83820 w 109220"/>
                <a:gd name="connsiteY24" fmla="*/ 132080 h 167640"/>
                <a:gd name="connsiteX25" fmla="*/ 74930 w 109220"/>
                <a:gd name="connsiteY25" fmla="*/ 40640 h 167640"/>
                <a:gd name="connsiteX26" fmla="*/ 48260 w 109220"/>
                <a:gd name="connsiteY26" fmla="*/ 16510 h 167640"/>
                <a:gd name="connsiteX27" fmla="*/ 21590 w 109220"/>
                <a:gd name="connsiteY27" fmla="*/ 40640 h 167640"/>
                <a:gd name="connsiteX28" fmla="*/ 48260 w 109220"/>
                <a:gd name="connsiteY28" fmla="*/ 64770 h 167640"/>
                <a:gd name="connsiteX29" fmla="*/ 74930 w 109220"/>
                <a:gd name="connsiteY29" fmla="*/ 4064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9220" h="167640">
                  <a:moveTo>
                    <a:pt x="60960" y="99060"/>
                  </a:moveTo>
                  <a:cubicBezTo>
                    <a:pt x="90170" y="102870"/>
                    <a:pt x="106680" y="110490"/>
                    <a:pt x="106680" y="132080"/>
                  </a:cubicBezTo>
                  <a:cubicBezTo>
                    <a:pt x="106680" y="153670"/>
                    <a:pt x="83820" y="167640"/>
                    <a:pt x="52070" y="167640"/>
                  </a:cubicBezTo>
                  <a:cubicBezTo>
                    <a:pt x="20320" y="167640"/>
                    <a:pt x="0" y="157480"/>
                    <a:pt x="0" y="137160"/>
                  </a:cubicBezTo>
                  <a:cubicBezTo>
                    <a:pt x="0" y="116840"/>
                    <a:pt x="13970" y="113030"/>
                    <a:pt x="31750" y="109220"/>
                  </a:cubicBezTo>
                  <a:cubicBezTo>
                    <a:pt x="20320" y="107950"/>
                    <a:pt x="13970" y="102870"/>
                    <a:pt x="13970" y="93980"/>
                  </a:cubicBezTo>
                  <a:cubicBezTo>
                    <a:pt x="13970" y="85090"/>
                    <a:pt x="20320" y="81280"/>
                    <a:pt x="29210" y="77470"/>
                  </a:cubicBezTo>
                  <a:cubicBezTo>
                    <a:pt x="12700" y="71120"/>
                    <a:pt x="2540" y="58420"/>
                    <a:pt x="2540" y="40640"/>
                  </a:cubicBezTo>
                  <a:cubicBezTo>
                    <a:pt x="2540" y="22860"/>
                    <a:pt x="22860" y="0"/>
                    <a:pt x="49530" y="0"/>
                  </a:cubicBezTo>
                  <a:cubicBezTo>
                    <a:pt x="76200" y="0"/>
                    <a:pt x="62230" y="0"/>
                    <a:pt x="67310" y="2540"/>
                  </a:cubicBezTo>
                  <a:lnTo>
                    <a:pt x="109220" y="2540"/>
                  </a:lnTo>
                  <a:lnTo>
                    <a:pt x="109220" y="19050"/>
                  </a:lnTo>
                  <a:lnTo>
                    <a:pt x="93980" y="19050"/>
                  </a:lnTo>
                  <a:cubicBezTo>
                    <a:pt x="91440" y="19050"/>
                    <a:pt x="87630" y="19050"/>
                    <a:pt x="87630" y="19050"/>
                  </a:cubicBezTo>
                  <a:lnTo>
                    <a:pt x="86360" y="19050"/>
                  </a:lnTo>
                  <a:cubicBezTo>
                    <a:pt x="92710" y="24130"/>
                    <a:pt x="96520" y="33020"/>
                    <a:pt x="96520" y="41910"/>
                  </a:cubicBezTo>
                  <a:cubicBezTo>
                    <a:pt x="96520" y="64770"/>
                    <a:pt x="78740" y="80010"/>
                    <a:pt x="54610" y="81280"/>
                  </a:cubicBezTo>
                  <a:lnTo>
                    <a:pt x="54610" y="81280"/>
                  </a:lnTo>
                  <a:cubicBezTo>
                    <a:pt x="44450" y="81280"/>
                    <a:pt x="35560" y="86360"/>
                    <a:pt x="35560" y="90170"/>
                  </a:cubicBezTo>
                  <a:cubicBezTo>
                    <a:pt x="35560" y="93980"/>
                    <a:pt x="43180" y="97790"/>
                    <a:pt x="62230" y="100330"/>
                  </a:cubicBezTo>
                  <a:close/>
                  <a:moveTo>
                    <a:pt x="85090" y="133350"/>
                  </a:moveTo>
                  <a:cubicBezTo>
                    <a:pt x="85090" y="123190"/>
                    <a:pt x="76200" y="114300"/>
                    <a:pt x="49530" y="114300"/>
                  </a:cubicBezTo>
                  <a:cubicBezTo>
                    <a:pt x="22860" y="114300"/>
                    <a:pt x="19050" y="123190"/>
                    <a:pt x="19050" y="133350"/>
                  </a:cubicBezTo>
                  <a:cubicBezTo>
                    <a:pt x="19050" y="143510"/>
                    <a:pt x="31750" y="151130"/>
                    <a:pt x="50800" y="151130"/>
                  </a:cubicBezTo>
                  <a:cubicBezTo>
                    <a:pt x="69850" y="151130"/>
                    <a:pt x="83820" y="143510"/>
                    <a:pt x="83820" y="132080"/>
                  </a:cubicBezTo>
                  <a:close/>
                  <a:moveTo>
                    <a:pt x="74930" y="40640"/>
                  </a:moveTo>
                  <a:cubicBezTo>
                    <a:pt x="74930" y="26670"/>
                    <a:pt x="64770" y="16510"/>
                    <a:pt x="48260" y="16510"/>
                  </a:cubicBezTo>
                  <a:cubicBezTo>
                    <a:pt x="31750" y="16510"/>
                    <a:pt x="21590" y="26670"/>
                    <a:pt x="21590" y="40640"/>
                  </a:cubicBezTo>
                  <a:cubicBezTo>
                    <a:pt x="21590" y="54610"/>
                    <a:pt x="33020" y="64770"/>
                    <a:pt x="48260" y="64770"/>
                  </a:cubicBezTo>
                  <a:cubicBezTo>
                    <a:pt x="63500" y="64770"/>
                    <a:pt x="74930" y="54610"/>
                    <a:pt x="74930" y="406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9" name="Freeform 1238">
              <a:extLst>
                <a:ext uri="{FF2B5EF4-FFF2-40B4-BE49-F238E27FC236}">
                  <a16:creationId xmlns:a16="http://schemas.microsoft.com/office/drawing/2014/main" id="{1A36832E-66B3-0A72-187D-E19AEEB1E6FA}"/>
                </a:ext>
              </a:extLst>
            </p:cNvPr>
            <p:cNvSpPr/>
            <p:nvPr/>
          </p:nvSpPr>
          <p:spPr>
            <a:xfrm>
              <a:off x="3595370" y="3354070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0" name="Freeform 1239">
              <a:extLst>
                <a:ext uri="{FF2B5EF4-FFF2-40B4-BE49-F238E27FC236}">
                  <a16:creationId xmlns:a16="http://schemas.microsoft.com/office/drawing/2014/main" id="{28FBCEAE-C365-FB0F-7452-1FEEE9C5EEF2}"/>
                </a:ext>
              </a:extLst>
            </p:cNvPr>
            <p:cNvSpPr/>
            <p:nvPr/>
          </p:nvSpPr>
          <p:spPr>
            <a:xfrm>
              <a:off x="3651250" y="3397250"/>
              <a:ext cx="116840" cy="119379"/>
            </a:xfrm>
            <a:custGeom>
              <a:avLst/>
              <a:gdLst>
                <a:gd name="connsiteX0" fmla="*/ 116840 w 116840"/>
                <a:gd name="connsiteY0" fmla="*/ 59690 h 119379"/>
                <a:gd name="connsiteX1" fmla="*/ 58420 w 116840"/>
                <a:gd name="connsiteY1" fmla="*/ 119380 h 119379"/>
                <a:gd name="connsiteX2" fmla="*/ 0 w 116840"/>
                <a:gd name="connsiteY2" fmla="*/ 59690 h 119379"/>
                <a:gd name="connsiteX3" fmla="*/ 58420 w 116840"/>
                <a:gd name="connsiteY3" fmla="*/ 0 h 119379"/>
                <a:gd name="connsiteX4" fmla="*/ 116840 w 116840"/>
                <a:gd name="connsiteY4" fmla="*/ 59690 h 119379"/>
                <a:gd name="connsiteX5" fmla="*/ 96520 w 116840"/>
                <a:gd name="connsiteY5" fmla="*/ 59690 h 119379"/>
                <a:gd name="connsiteX6" fmla="*/ 58420 w 116840"/>
                <a:gd name="connsiteY6" fmla="*/ 17780 h 119379"/>
                <a:gd name="connsiteX7" fmla="*/ 20320 w 116840"/>
                <a:gd name="connsiteY7" fmla="*/ 59690 h 119379"/>
                <a:gd name="connsiteX8" fmla="*/ 58420 w 116840"/>
                <a:gd name="connsiteY8" fmla="*/ 101600 h 119379"/>
                <a:gd name="connsiteX9" fmla="*/ 96520 w 116840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1" name="Freeform 1240">
              <a:extLst>
                <a:ext uri="{FF2B5EF4-FFF2-40B4-BE49-F238E27FC236}">
                  <a16:creationId xmlns:a16="http://schemas.microsoft.com/office/drawing/2014/main" id="{7C882624-244B-F811-6BD0-7D834EC396FB}"/>
                </a:ext>
              </a:extLst>
            </p:cNvPr>
            <p:cNvSpPr/>
            <p:nvPr/>
          </p:nvSpPr>
          <p:spPr>
            <a:xfrm>
              <a:off x="3799840" y="3397250"/>
              <a:ext cx="102869" cy="118109"/>
            </a:xfrm>
            <a:custGeom>
              <a:avLst/>
              <a:gdLst>
                <a:gd name="connsiteX0" fmla="*/ 20320 w 102869"/>
                <a:gd name="connsiteY0" fmla="*/ 2540 h 118109"/>
                <a:gd name="connsiteX1" fmla="*/ 20320 w 102869"/>
                <a:gd name="connsiteY1" fmla="*/ 19050 h 118109"/>
                <a:gd name="connsiteX2" fmla="*/ 20320 w 102869"/>
                <a:gd name="connsiteY2" fmla="*/ 27940 h 118109"/>
                <a:gd name="connsiteX3" fmla="*/ 20320 w 102869"/>
                <a:gd name="connsiteY3" fmla="*/ 27940 h 118109"/>
                <a:gd name="connsiteX4" fmla="*/ 63500 w 102869"/>
                <a:gd name="connsiteY4" fmla="*/ 0 h 118109"/>
                <a:gd name="connsiteX5" fmla="*/ 102870 w 102869"/>
                <a:gd name="connsiteY5" fmla="*/ 45720 h 118109"/>
                <a:gd name="connsiteX6" fmla="*/ 102870 w 102869"/>
                <a:gd name="connsiteY6" fmla="*/ 118110 h 118109"/>
                <a:gd name="connsiteX7" fmla="*/ 81280 w 102869"/>
                <a:gd name="connsiteY7" fmla="*/ 118110 h 118109"/>
                <a:gd name="connsiteX8" fmla="*/ 81280 w 102869"/>
                <a:gd name="connsiteY8" fmla="*/ 50800 h 118109"/>
                <a:gd name="connsiteX9" fmla="*/ 59690 w 102869"/>
                <a:gd name="connsiteY9" fmla="*/ 20320 h 118109"/>
                <a:gd name="connsiteX10" fmla="*/ 21590 w 102869"/>
                <a:gd name="connsiteY10" fmla="*/ 60960 h 118109"/>
                <a:gd name="connsiteX11" fmla="*/ 21590 w 102869"/>
                <a:gd name="connsiteY11" fmla="*/ 116840 h 118109"/>
                <a:gd name="connsiteX12" fmla="*/ 0 w 102869"/>
                <a:gd name="connsiteY12" fmla="*/ 116840 h 118109"/>
                <a:gd name="connsiteX13" fmla="*/ 0 w 102869"/>
                <a:gd name="connsiteY13" fmla="*/ 2540 h 118109"/>
                <a:gd name="connsiteX14" fmla="*/ 20320 w 102869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2" name="Freeform 1241">
              <a:extLst>
                <a:ext uri="{FF2B5EF4-FFF2-40B4-BE49-F238E27FC236}">
                  <a16:creationId xmlns:a16="http://schemas.microsoft.com/office/drawing/2014/main" id="{F8A4F640-4C05-66ED-FA78-9053F999DE73}"/>
                </a:ext>
              </a:extLst>
            </p:cNvPr>
            <p:cNvSpPr/>
            <p:nvPr/>
          </p:nvSpPr>
          <p:spPr>
            <a:xfrm>
              <a:off x="4155440" y="3397250"/>
              <a:ext cx="116839" cy="119379"/>
            </a:xfrm>
            <a:custGeom>
              <a:avLst/>
              <a:gdLst>
                <a:gd name="connsiteX0" fmla="*/ 116840 w 116839"/>
                <a:gd name="connsiteY0" fmla="*/ 59690 h 119379"/>
                <a:gd name="connsiteX1" fmla="*/ 58420 w 116839"/>
                <a:gd name="connsiteY1" fmla="*/ 119380 h 119379"/>
                <a:gd name="connsiteX2" fmla="*/ 0 w 116839"/>
                <a:gd name="connsiteY2" fmla="*/ 59690 h 119379"/>
                <a:gd name="connsiteX3" fmla="*/ 58420 w 116839"/>
                <a:gd name="connsiteY3" fmla="*/ 0 h 119379"/>
                <a:gd name="connsiteX4" fmla="*/ 116840 w 116839"/>
                <a:gd name="connsiteY4" fmla="*/ 59690 h 119379"/>
                <a:gd name="connsiteX5" fmla="*/ 96520 w 116839"/>
                <a:gd name="connsiteY5" fmla="*/ 59690 h 119379"/>
                <a:gd name="connsiteX6" fmla="*/ 58420 w 116839"/>
                <a:gd name="connsiteY6" fmla="*/ 17780 h 119379"/>
                <a:gd name="connsiteX7" fmla="*/ 20320 w 116839"/>
                <a:gd name="connsiteY7" fmla="*/ 59690 h 119379"/>
                <a:gd name="connsiteX8" fmla="*/ 58420 w 116839"/>
                <a:gd name="connsiteY8" fmla="*/ 101600 h 119379"/>
                <a:gd name="connsiteX9" fmla="*/ 96520 w 116839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39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3" name="Freeform 1242">
              <a:extLst>
                <a:ext uri="{FF2B5EF4-FFF2-40B4-BE49-F238E27FC236}">
                  <a16:creationId xmlns:a16="http://schemas.microsoft.com/office/drawing/2014/main" id="{AA86A004-AC9F-4AC7-82E9-244FF1B175A1}"/>
                </a:ext>
              </a:extLst>
            </p:cNvPr>
            <p:cNvSpPr/>
            <p:nvPr/>
          </p:nvSpPr>
          <p:spPr>
            <a:xfrm>
              <a:off x="4292600" y="3346450"/>
              <a:ext cx="74930" cy="168909"/>
            </a:xfrm>
            <a:custGeom>
              <a:avLst/>
              <a:gdLst>
                <a:gd name="connsiteX0" fmla="*/ 16510 w 74930"/>
                <a:gd name="connsiteY0" fmla="*/ 53340 h 168909"/>
                <a:gd name="connsiteX1" fmla="*/ 16510 w 74930"/>
                <a:gd name="connsiteY1" fmla="*/ 40640 h 168909"/>
                <a:gd name="connsiteX2" fmla="*/ 58420 w 74930"/>
                <a:gd name="connsiteY2" fmla="*/ 0 h 168909"/>
                <a:gd name="connsiteX3" fmla="*/ 72390 w 74930"/>
                <a:gd name="connsiteY3" fmla="*/ 1270 h 168909"/>
                <a:gd name="connsiteX4" fmla="*/ 72390 w 74930"/>
                <a:gd name="connsiteY4" fmla="*/ 20320 h 168909"/>
                <a:gd name="connsiteX5" fmla="*/ 60960 w 74930"/>
                <a:gd name="connsiteY5" fmla="*/ 19050 h 168909"/>
                <a:gd name="connsiteX6" fmla="*/ 36830 w 74930"/>
                <a:gd name="connsiteY6" fmla="*/ 43180 h 168909"/>
                <a:gd name="connsiteX7" fmla="*/ 36830 w 74930"/>
                <a:gd name="connsiteY7" fmla="*/ 54610 h 168909"/>
                <a:gd name="connsiteX8" fmla="*/ 67310 w 74930"/>
                <a:gd name="connsiteY8" fmla="*/ 54610 h 168909"/>
                <a:gd name="connsiteX9" fmla="*/ 67310 w 74930"/>
                <a:gd name="connsiteY9" fmla="*/ 72390 h 168909"/>
                <a:gd name="connsiteX10" fmla="*/ 38100 w 74930"/>
                <a:gd name="connsiteY10" fmla="*/ 72390 h 168909"/>
                <a:gd name="connsiteX11" fmla="*/ 38100 w 74930"/>
                <a:gd name="connsiteY11" fmla="*/ 168910 h 168909"/>
                <a:gd name="connsiteX12" fmla="*/ 16510 w 74930"/>
                <a:gd name="connsiteY12" fmla="*/ 168910 h 168909"/>
                <a:gd name="connsiteX13" fmla="*/ 16510 w 74930"/>
                <a:gd name="connsiteY13" fmla="*/ 72390 h 168909"/>
                <a:gd name="connsiteX14" fmla="*/ 0 w 74930"/>
                <a:gd name="connsiteY14" fmla="*/ 72390 h 168909"/>
                <a:gd name="connsiteX15" fmla="*/ 0 w 74930"/>
                <a:gd name="connsiteY15" fmla="*/ 54610 h 168909"/>
                <a:gd name="connsiteX16" fmla="*/ 17780 w 74930"/>
                <a:gd name="connsiteY16" fmla="*/ 54610 h 168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930" h="168909">
                  <a:moveTo>
                    <a:pt x="16510" y="53340"/>
                  </a:moveTo>
                  <a:lnTo>
                    <a:pt x="16510" y="40640"/>
                  </a:lnTo>
                  <a:cubicBezTo>
                    <a:pt x="16510" y="16510"/>
                    <a:pt x="31750" y="0"/>
                    <a:pt x="58420" y="0"/>
                  </a:cubicBezTo>
                  <a:cubicBezTo>
                    <a:pt x="85090" y="0"/>
                    <a:pt x="71120" y="0"/>
                    <a:pt x="72390" y="1270"/>
                  </a:cubicBezTo>
                  <a:lnTo>
                    <a:pt x="72390" y="20320"/>
                  </a:lnTo>
                  <a:cubicBezTo>
                    <a:pt x="71120" y="20320"/>
                    <a:pt x="66040" y="19050"/>
                    <a:pt x="60960" y="19050"/>
                  </a:cubicBezTo>
                  <a:cubicBezTo>
                    <a:pt x="45720" y="19050"/>
                    <a:pt x="36830" y="26670"/>
                    <a:pt x="36830" y="43180"/>
                  </a:cubicBezTo>
                  <a:lnTo>
                    <a:pt x="36830" y="54610"/>
                  </a:lnTo>
                  <a:lnTo>
                    <a:pt x="67310" y="54610"/>
                  </a:lnTo>
                  <a:lnTo>
                    <a:pt x="67310" y="72390"/>
                  </a:lnTo>
                  <a:lnTo>
                    <a:pt x="38100" y="72390"/>
                  </a:lnTo>
                  <a:lnTo>
                    <a:pt x="38100" y="168910"/>
                  </a:lnTo>
                  <a:lnTo>
                    <a:pt x="16510" y="168910"/>
                  </a:lnTo>
                  <a:lnTo>
                    <a:pt x="16510" y="72390"/>
                  </a:lnTo>
                  <a:lnTo>
                    <a:pt x="0" y="72390"/>
                  </a:lnTo>
                  <a:lnTo>
                    <a:pt x="0" y="54610"/>
                  </a:lnTo>
                  <a:lnTo>
                    <a:pt x="17780" y="546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4" name="Freeform 1243">
              <a:extLst>
                <a:ext uri="{FF2B5EF4-FFF2-40B4-BE49-F238E27FC236}">
                  <a16:creationId xmlns:a16="http://schemas.microsoft.com/office/drawing/2014/main" id="{9CDDFB45-56E5-8F8F-D586-912D0B25E0FB}"/>
                </a:ext>
              </a:extLst>
            </p:cNvPr>
            <p:cNvSpPr/>
            <p:nvPr/>
          </p:nvSpPr>
          <p:spPr>
            <a:xfrm>
              <a:off x="788669" y="3622040"/>
              <a:ext cx="149860" cy="167639"/>
            </a:xfrm>
            <a:custGeom>
              <a:avLst/>
              <a:gdLst>
                <a:gd name="connsiteX0" fmla="*/ 25400 w 149860"/>
                <a:gd name="connsiteY0" fmla="*/ 62230 h 167639"/>
                <a:gd name="connsiteX1" fmla="*/ 21590 w 149860"/>
                <a:gd name="connsiteY1" fmla="*/ 57150 h 167639"/>
                <a:gd name="connsiteX2" fmla="*/ 21590 w 149860"/>
                <a:gd name="connsiteY2" fmla="*/ 167640 h 167639"/>
                <a:gd name="connsiteX3" fmla="*/ 0 w 149860"/>
                <a:gd name="connsiteY3" fmla="*/ 167640 h 167639"/>
                <a:gd name="connsiteX4" fmla="*/ 0 w 149860"/>
                <a:gd name="connsiteY4" fmla="*/ 0 h 167639"/>
                <a:gd name="connsiteX5" fmla="*/ 0 w 149860"/>
                <a:gd name="connsiteY5" fmla="*/ 0 h 167639"/>
                <a:gd name="connsiteX6" fmla="*/ 74930 w 149860"/>
                <a:gd name="connsiteY6" fmla="*/ 91440 h 167639"/>
                <a:gd name="connsiteX7" fmla="*/ 149860 w 149860"/>
                <a:gd name="connsiteY7" fmla="*/ 0 h 167639"/>
                <a:gd name="connsiteX8" fmla="*/ 149860 w 149860"/>
                <a:gd name="connsiteY8" fmla="*/ 0 h 167639"/>
                <a:gd name="connsiteX9" fmla="*/ 149860 w 149860"/>
                <a:gd name="connsiteY9" fmla="*/ 167640 h 167639"/>
                <a:gd name="connsiteX10" fmla="*/ 128270 w 149860"/>
                <a:gd name="connsiteY10" fmla="*/ 167640 h 167639"/>
                <a:gd name="connsiteX11" fmla="*/ 128270 w 149860"/>
                <a:gd name="connsiteY11" fmla="*/ 57150 h 167639"/>
                <a:gd name="connsiteX12" fmla="*/ 124460 w 149860"/>
                <a:gd name="connsiteY12" fmla="*/ 62230 h 167639"/>
                <a:gd name="connsiteX13" fmla="*/ 74930 w 149860"/>
                <a:gd name="connsiteY13" fmla="*/ 121920 h 167639"/>
                <a:gd name="connsiteX14" fmla="*/ 25400 w 149860"/>
                <a:gd name="connsiteY14" fmla="*/ 6223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9860" h="167639">
                  <a:moveTo>
                    <a:pt x="25400" y="62230"/>
                  </a:moveTo>
                  <a:lnTo>
                    <a:pt x="21590" y="57150"/>
                  </a:lnTo>
                  <a:lnTo>
                    <a:pt x="21590" y="167640"/>
                  </a:lnTo>
                  <a:lnTo>
                    <a:pt x="0" y="167640"/>
                  </a:lnTo>
                  <a:lnTo>
                    <a:pt x="0" y="0"/>
                  </a:lnTo>
                  <a:lnTo>
                    <a:pt x="0" y="0"/>
                  </a:lnTo>
                  <a:lnTo>
                    <a:pt x="74930" y="91440"/>
                  </a:lnTo>
                  <a:lnTo>
                    <a:pt x="149860" y="0"/>
                  </a:lnTo>
                  <a:lnTo>
                    <a:pt x="149860" y="0"/>
                  </a:lnTo>
                  <a:lnTo>
                    <a:pt x="149860" y="167640"/>
                  </a:lnTo>
                  <a:lnTo>
                    <a:pt x="128270" y="167640"/>
                  </a:lnTo>
                  <a:lnTo>
                    <a:pt x="128270" y="57150"/>
                  </a:lnTo>
                  <a:lnTo>
                    <a:pt x="124460" y="62230"/>
                  </a:lnTo>
                  <a:lnTo>
                    <a:pt x="74930" y="121920"/>
                  </a:lnTo>
                  <a:lnTo>
                    <a:pt x="25400" y="622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5" name="Freeform 1244">
              <a:extLst>
                <a:ext uri="{FF2B5EF4-FFF2-40B4-BE49-F238E27FC236}">
                  <a16:creationId xmlns:a16="http://schemas.microsoft.com/office/drawing/2014/main" id="{A14C43C9-6F04-CF44-8A4D-7B503F855B68}"/>
                </a:ext>
              </a:extLst>
            </p:cNvPr>
            <p:cNvSpPr/>
            <p:nvPr/>
          </p:nvSpPr>
          <p:spPr>
            <a:xfrm>
              <a:off x="977900" y="3628390"/>
              <a:ext cx="25400" cy="160019"/>
            </a:xfrm>
            <a:custGeom>
              <a:avLst/>
              <a:gdLst>
                <a:gd name="connsiteX0" fmla="*/ 12700 w 25400"/>
                <a:gd name="connsiteY0" fmla="*/ 0 h 160019"/>
                <a:gd name="connsiteX1" fmla="*/ 25400 w 25400"/>
                <a:gd name="connsiteY1" fmla="*/ 12700 h 160019"/>
                <a:gd name="connsiteX2" fmla="*/ 12700 w 25400"/>
                <a:gd name="connsiteY2" fmla="*/ 25400 h 160019"/>
                <a:gd name="connsiteX3" fmla="*/ 0 w 25400"/>
                <a:gd name="connsiteY3" fmla="*/ 12700 h 160019"/>
                <a:gd name="connsiteX4" fmla="*/ 12700 w 25400"/>
                <a:gd name="connsiteY4" fmla="*/ 0 h 160019"/>
                <a:gd name="connsiteX5" fmla="*/ 24130 w 25400"/>
                <a:gd name="connsiteY5" fmla="*/ 45720 h 160019"/>
                <a:gd name="connsiteX6" fmla="*/ 24130 w 25400"/>
                <a:gd name="connsiteY6" fmla="*/ 160020 h 160019"/>
                <a:gd name="connsiteX7" fmla="*/ 2540 w 25400"/>
                <a:gd name="connsiteY7" fmla="*/ 160020 h 160019"/>
                <a:gd name="connsiteX8" fmla="*/ 2540 w 25400"/>
                <a:gd name="connsiteY8" fmla="*/ 45720 h 160019"/>
                <a:gd name="connsiteX9" fmla="*/ 24130 w 25400"/>
                <a:gd name="connsiteY9" fmla="*/ 45720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19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6" name="Freeform 1245">
              <a:extLst>
                <a:ext uri="{FF2B5EF4-FFF2-40B4-BE49-F238E27FC236}">
                  <a16:creationId xmlns:a16="http://schemas.microsoft.com/office/drawing/2014/main" id="{0229EB2C-5878-4F3E-023B-2A5A5A6EAC7D}"/>
                </a:ext>
              </a:extLst>
            </p:cNvPr>
            <p:cNvSpPr/>
            <p:nvPr/>
          </p:nvSpPr>
          <p:spPr>
            <a:xfrm>
              <a:off x="1042669" y="3671570"/>
              <a:ext cx="102869" cy="118109"/>
            </a:xfrm>
            <a:custGeom>
              <a:avLst/>
              <a:gdLst>
                <a:gd name="connsiteX0" fmla="*/ 20320 w 102869"/>
                <a:gd name="connsiteY0" fmla="*/ 2540 h 118109"/>
                <a:gd name="connsiteX1" fmla="*/ 20320 w 102869"/>
                <a:gd name="connsiteY1" fmla="*/ 19050 h 118109"/>
                <a:gd name="connsiteX2" fmla="*/ 20320 w 102869"/>
                <a:gd name="connsiteY2" fmla="*/ 27940 h 118109"/>
                <a:gd name="connsiteX3" fmla="*/ 20320 w 102869"/>
                <a:gd name="connsiteY3" fmla="*/ 27940 h 118109"/>
                <a:gd name="connsiteX4" fmla="*/ 63500 w 102869"/>
                <a:gd name="connsiteY4" fmla="*/ 0 h 118109"/>
                <a:gd name="connsiteX5" fmla="*/ 102870 w 102869"/>
                <a:gd name="connsiteY5" fmla="*/ 45720 h 118109"/>
                <a:gd name="connsiteX6" fmla="*/ 102870 w 102869"/>
                <a:gd name="connsiteY6" fmla="*/ 118110 h 118109"/>
                <a:gd name="connsiteX7" fmla="*/ 81280 w 102869"/>
                <a:gd name="connsiteY7" fmla="*/ 118110 h 118109"/>
                <a:gd name="connsiteX8" fmla="*/ 81280 w 102869"/>
                <a:gd name="connsiteY8" fmla="*/ 50800 h 118109"/>
                <a:gd name="connsiteX9" fmla="*/ 59690 w 102869"/>
                <a:gd name="connsiteY9" fmla="*/ 20320 h 118109"/>
                <a:gd name="connsiteX10" fmla="*/ 21590 w 102869"/>
                <a:gd name="connsiteY10" fmla="*/ 60960 h 118109"/>
                <a:gd name="connsiteX11" fmla="*/ 21590 w 102869"/>
                <a:gd name="connsiteY11" fmla="*/ 116840 h 118109"/>
                <a:gd name="connsiteX12" fmla="*/ 0 w 102869"/>
                <a:gd name="connsiteY12" fmla="*/ 116840 h 118109"/>
                <a:gd name="connsiteX13" fmla="*/ 0 w 102869"/>
                <a:gd name="connsiteY13" fmla="*/ 2540 h 118109"/>
                <a:gd name="connsiteX14" fmla="*/ 20320 w 102869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7" name="Freeform 1246">
              <a:extLst>
                <a:ext uri="{FF2B5EF4-FFF2-40B4-BE49-F238E27FC236}">
                  <a16:creationId xmlns:a16="http://schemas.microsoft.com/office/drawing/2014/main" id="{2AF4D331-2218-1329-8BE8-6B1668B1E662}"/>
                </a:ext>
              </a:extLst>
            </p:cNvPr>
            <p:cNvSpPr/>
            <p:nvPr/>
          </p:nvSpPr>
          <p:spPr>
            <a:xfrm>
              <a:off x="1183639" y="3671570"/>
              <a:ext cx="102870" cy="118109"/>
            </a:xfrm>
            <a:custGeom>
              <a:avLst/>
              <a:gdLst>
                <a:gd name="connsiteX0" fmla="*/ 20320 w 102870"/>
                <a:gd name="connsiteY0" fmla="*/ 2540 h 118109"/>
                <a:gd name="connsiteX1" fmla="*/ 20320 w 102870"/>
                <a:gd name="connsiteY1" fmla="*/ 19050 h 118109"/>
                <a:gd name="connsiteX2" fmla="*/ 20320 w 102870"/>
                <a:gd name="connsiteY2" fmla="*/ 27940 h 118109"/>
                <a:gd name="connsiteX3" fmla="*/ 20320 w 102870"/>
                <a:gd name="connsiteY3" fmla="*/ 27940 h 118109"/>
                <a:gd name="connsiteX4" fmla="*/ 63500 w 102870"/>
                <a:gd name="connsiteY4" fmla="*/ 0 h 118109"/>
                <a:gd name="connsiteX5" fmla="*/ 102870 w 102870"/>
                <a:gd name="connsiteY5" fmla="*/ 45720 h 118109"/>
                <a:gd name="connsiteX6" fmla="*/ 102870 w 102870"/>
                <a:gd name="connsiteY6" fmla="*/ 118110 h 118109"/>
                <a:gd name="connsiteX7" fmla="*/ 81280 w 102870"/>
                <a:gd name="connsiteY7" fmla="*/ 118110 h 118109"/>
                <a:gd name="connsiteX8" fmla="*/ 81280 w 102870"/>
                <a:gd name="connsiteY8" fmla="*/ 50800 h 118109"/>
                <a:gd name="connsiteX9" fmla="*/ 59690 w 102870"/>
                <a:gd name="connsiteY9" fmla="*/ 20320 h 118109"/>
                <a:gd name="connsiteX10" fmla="*/ 21590 w 102870"/>
                <a:gd name="connsiteY10" fmla="*/ 60960 h 118109"/>
                <a:gd name="connsiteX11" fmla="*/ 21590 w 102870"/>
                <a:gd name="connsiteY11" fmla="*/ 116840 h 118109"/>
                <a:gd name="connsiteX12" fmla="*/ 0 w 102870"/>
                <a:gd name="connsiteY12" fmla="*/ 116840 h 118109"/>
                <a:gd name="connsiteX13" fmla="*/ 0 w 102870"/>
                <a:gd name="connsiteY13" fmla="*/ 2540 h 118109"/>
                <a:gd name="connsiteX14" fmla="*/ 20320 w 102870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8" name="Freeform 1247">
              <a:extLst>
                <a:ext uri="{FF2B5EF4-FFF2-40B4-BE49-F238E27FC236}">
                  <a16:creationId xmlns:a16="http://schemas.microsoft.com/office/drawing/2014/main" id="{731FD0ED-411E-88F0-66C9-F140EB2AFC3B}"/>
                </a:ext>
              </a:extLst>
            </p:cNvPr>
            <p:cNvSpPr/>
            <p:nvPr/>
          </p:nvSpPr>
          <p:spPr>
            <a:xfrm>
              <a:off x="1314450" y="367284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9" name="Freeform 1248">
              <a:extLst>
                <a:ext uri="{FF2B5EF4-FFF2-40B4-BE49-F238E27FC236}">
                  <a16:creationId xmlns:a16="http://schemas.microsoft.com/office/drawing/2014/main" id="{2C734A7C-AD8D-ACDF-94D2-BE44ECB7F940}"/>
                </a:ext>
              </a:extLst>
            </p:cNvPr>
            <p:cNvSpPr/>
            <p:nvPr/>
          </p:nvSpPr>
          <p:spPr>
            <a:xfrm>
              <a:off x="1445260" y="3672840"/>
              <a:ext cx="78739" cy="119379"/>
            </a:xfrm>
            <a:custGeom>
              <a:avLst/>
              <a:gdLst>
                <a:gd name="connsiteX0" fmla="*/ 34290 w 78739"/>
                <a:gd name="connsiteY0" fmla="*/ 67310 h 119379"/>
                <a:gd name="connsiteX1" fmla="*/ 0 w 78739"/>
                <a:gd name="connsiteY1" fmla="*/ 31750 h 119379"/>
                <a:gd name="connsiteX2" fmla="*/ 40640 w 78739"/>
                <a:gd name="connsiteY2" fmla="*/ 0 h 119379"/>
                <a:gd name="connsiteX3" fmla="*/ 72390 w 78739"/>
                <a:gd name="connsiteY3" fmla="*/ 6350 h 119379"/>
                <a:gd name="connsiteX4" fmla="*/ 72390 w 78739"/>
                <a:gd name="connsiteY4" fmla="*/ 25400 h 119379"/>
                <a:gd name="connsiteX5" fmla="*/ 41910 w 78739"/>
                <a:gd name="connsiteY5" fmla="*/ 17780 h 119379"/>
                <a:gd name="connsiteX6" fmla="*/ 19050 w 78739"/>
                <a:gd name="connsiteY6" fmla="*/ 33020 h 119379"/>
                <a:gd name="connsiteX7" fmla="*/ 43180 w 78739"/>
                <a:gd name="connsiteY7" fmla="*/ 52070 h 119379"/>
                <a:gd name="connsiteX8" fmla="*/ 78740 w 78739"/>
                <a:gd name="connsiteY8" fmla="*/ 87630 h 119379"/>
                <a:gd name="connsiteX9" fmla="*/ 36830 w 78739"/>
                <a:gd name="connsiteY9" fmla="*/ 119380 h 119379"/>
                <a:gd name="connsiteX10" fmla="*/ 0 w 78739"/>
                <a:gd name="connsiteY10" fmla="*/ 111760 h 119379"/>
                <a:gd name="connsiteX11" fmla="*/ 0 w 78739"/>
                <a:gd name="connsiteY11" fmla="*/ 92710 h 119379"/>
                <a:gd name="connsiteX12" fmla="*/ 36830 w 78739"/>
                <a:gd name="connsiteY12" fmla="*/ 101600 h 119379"/>
                <a:gd name="connsiteX13" fmla="*/ 59690 w 78739"/>
                <a:gd name="connsiteY13" fmla="*/ 86360 h 119379"/>
                <a:gd name="connsiteX14" fmla="*/ 34290 w 78739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0" name="Freeform 1249">
              <a:extLst>
                <a:ext uri="{FF2B5EF4-FFF2-40B4-BE49-F238E27FC236}">
                  <a16:creationId xmlns:a16="http://schemas.microsoft.com/office/drawing/2014/main" id="{8FAA464F-A9AB-43CF-0AA4-39530EB64E93}"/>
                </a:ext>
              </a:extLst>
            </p:cNvPr>
            <p:cNvSpPr/>
            <p:nvPr/>
          </p:nvSpPr>
          <p:spPr>
            <a:xfrm>
              <a:off x="1545589" y="3671570"/>
              <a:ext cx="116839" cy="119379"/>
            </a:xfrm>
            <a:custGeom>
              <a:avLst/>
              <a:gdLst>
                <a:gd name="connsiteX0" fmla="*/ 116840 w 116839"/>
                <a:gd name="connsiteY0" fmla="*/ 59690 h 119379"/>
                <a:gd name="connsiteX1" fmla="*/ 58420 w 116839"/>
                <a:gd name="connsiteY1" fmla="*/ 119380 h 119379"/>
                <a:gd name="connsiteX2" fmla="*/ 0 w 116839"/>
                <a:gd name="connsiteY2" fmla="*/ 59690 h 119379"/>
                <a:gd name="connsiteX3" fmla="*/ 58420 w 116839"/>
                <a:gd name="connsiteY3" fmla="*/ 0 h 119379"/>
                <a:gd name="connsiteX4" fmla="*/ 116840 w 116839"/>
                <a:gd name="connsiteY4" fmla="*/ 59690 h 119379"/>
                <a:gd name="connsiteX5" fmla="*/ 96520 w 116839"/>
                <a:gd name="connsiteY5" fmla="*/ 59690 h 119379"/>
                <a:gd name="connsiteX6" fmla="*/ 58420 w 116839"/>
                <a:gd name="connsiteY6" fmla="*/ 17780 h 119379"/>
                <a:gd name="connsiteX7" fmla="*/ 20320 w 116839"/>
                <a:gd name="connsiteY7" fmla="*/ 59690 h 119379"/>
                <a:gd name="connsiteX8" fmla="*/ 58420 w 116839"/>
                <a:gd name="connsiteY8" fmla="*/ 101600 h 119379"/>
                <a:gd name="connsiteX9" fmla="*/ 96520 w 116839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39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1" name="Freeform 1250">
              <a:extLst>
                <a:ext uri="{FF2B5EF4-FFF2-40B4-BE49-F238E27FC236}">
                  <a16:creationId xmlns:a16="http://schemas.microsoft.com/office/drawing/2014/main" id="{F10189AE-EC19-F408-BAD3-71AAC2F0156F}"/>
                </a:ext>
              </a:extLst>
            </p:cNvPr>
            <p:cNvSpPr/>
            <p:nvPr/>
          </p:nvSpPr>
          <p:spPr>
            <a:xfrm>
              <a:off x="1676400" y="3639820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2" name="Freeform 1251">
              <a:extLst>
                <a:ext uri="{FF2B5EF4-FFF2-40B4-BE49-F238E27FC236}">
                  <a16:creationId xmlns:a16="http://schemas.microsoft.com/office/drawing/2014/main" id="{667360F2-3364-B32C-B202-85D1DA9012B0}"/>
                </a:ext>
              </a:extLst>
            </p:cNvPr>
            <p:cNvSpPr/>
            <p:nvPr/>
          </p:nvSpPr>
          <p:spPr>
            <a:xfrm>
              <a:off x="1774189" y="3671570"/>
              <a:ext cx="93980" cy="119379"/>
            </a:xfrm>
            <a:custGeom>
              <a:avLst/>
              <a:gdLst>
                <a:gd name="connsiteX0" fmla="*/ 5080 w 93980"/>
                <a:gd name="connsiteY0" fmla="*/ 8890 h 119379"/>
                <a:gd name="connsiteX1" fmla="*/ 45720 w 93980"/>
                <a:gd name="connsiteY1" fmla="*/ 0 h 119379"/>
                <a:gd name="connsiteX2" fmla="*/ 93980 w 93980"/>
                <a:gd name="connsiteY2" fmla="*/ 44450 h 119379"/>
                <a:gd name="connsiteX3" fmla="*/ 93980 w 93980"/>
                <a:gd name="connsiteY3" fmla="*/ 116840 h 119379"/>
                <a:gd name="connsiteX4" fmla="*/ 74930 w 93980"/>
                <a:gd name="connsiteY4" fmla="*/ 116840 h 119379"/>
                <a:gd name="connsiteX5" fmla="*/ 74930 w 93980"/>
                <a:gd name="connsiteY5" fmla="*/ 102870 h 119379"/>
                <a:gd name="connsiteX6" fmla="*/ 74930 w 93980"/>
                <a:gd name="connsiteY6" fmla="*/ 93980 h 119379"/>
                <a:gd name="connsiteX7" fmla="*/ 74930 w 93980"/>
                <a:gd name="connsiteY7" fmla="*/ 93980 h 119379"/>
                <a:gd name="connsiteX8" fmla="*/ 35560 w 93980"/>
                <a:gd name="connsiteY8" fmla="*/ 119380 h 119379"/>
                <a:gd name="connsiteX9" fmla="*/ 0 w 93980"/>
                <a:gd name="connsiteY9" fmla="*/ 86360 h 119379"/>
                <a:gd name="connsiteX10" fmla="*/ 74930 w 93980"/>
                <a:gd name="connsiteY10" fmla="*/ 50800 h 119379"/>
                <a:gd name="connsiteX11" fmla="*/ 74930 w 93980"/>
                <a:gd name="connsiteY11" fmla="*/ 44450 h 119379"/>
                <a:gd name="connsiteX12" fmla="*/ 44450 w 93980"/>
                <a:gd name="connsiteY12" fmla="*/ 17780 h 119379"/>
                <a:gd name="connsiteX13" fmla="*/ 7620 w 93980"/>
                <a:gd name="connsiteY13" fmla="*/ 27940 h 119379"/>
                <a:gd name="connsiteX14" fmla="*/ 7620 w 93980"/>
                <a:gd name="connsiteY14" fmla="*/ 8890 h 119379"/>
                <a:gd name="connsiteX15" fmla="*/ 72390 w 93980"/>
                <a:gd name="connsiteY15" fmla="*/ 66040 h 119379"/>
                <a:gd name="connsiteX16" fmla="*/ 19050 w 93980"/>
                <a:gd name="connsiteY16" fmla="*/ 85090 h 119379"/>
                <a:gd name="connsiteX17" fmla="*/ 38100 w 93980"/>
                <a:gd name="connsiteY17" fmla="*/ 101600 h 119379"/>
                <a:gd name="connsiteX18" fmla="*/ 72390 w 93980"/>
                <a:gd name="connsiteY18" fmla="*/ 647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80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6040"/>
                  </a:moveTo>
                  <a:cubicBezTo>
                    <a:pt x="35560" y="59690"/>
                    <a:pt x="19050" y="69850"/>
                    <a:pt x="19050" y="85090"/>
                  </a:cubicBezTo>
                  <a:cubicBezTo>
                    <a:pt x="19050" y="100330"/>
                    <a:pt x="26670" y="101600"/>
                    <a:pt x="38100" y="101600"/>
                  </a:cubicBezTo>
                  <a:cubicBezTo>
                    <a:pt x="57150" y="101600"/>
                    <a:pt x="72390" y="82550"/>
                    <a:pt x="7239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3" name="Freeform 1252">
              <a:extLst>
                <a:ext uri="{FF2B5EF4-FFF2-40B4-BE49-F238E27FC236}">
                  <a16:creationId xmlns:a16="http://schemas.microsoft.com/office/drawing/2014/main" id="{B1E6EE97-07EC-AE58-62B2-B8BC1F0BFC30}"/>
                </a:ext>
              </a:extLst>
            </p:cNvPr>
            <p:cNvSpPr/>
            <p:nvPr/>
          </p:nvSpPr>
          <p:spPr>
            <a:xfrm>
              <a:off x="1896110" y="3765550"/>
              <a:ext cx="25400" cy="25400"/>
            </a:xfrm>
            <a:custGeom>
              <a:avLst/>
              <a:gdLst>
                <a:gd name="connsiteX0" fmla="*/ 12700 w 25400"/>
                <a:gd name="connsiteY0" fmla="*/ 0 h 25400"/>
                <a:gd name="connsiteX1" fmla="*/ 25400 w 25400"/>
                <a:gd name="connsiteY1" fmla="*/ 12700 h 25400"/>
                <a:gd name="connsiteX2" fmla="*/ 12700 w 25400"/>
                <a:gd name="connsiteY2" fmla="*/ 25400 h 25400"/>
                <a:gd name="connsiteX3" fmla="*/ 0 w 25400"/>
                <a:gd name="connsiteY3" fmla="*/ 12700 h 25400"/>
                <a:gd name="connsiteX4" fmla="*/ 12700 w 25400"/>
                <a:gd name="connsiteY4" fmla="*/ 0 h 2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00" h="2540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4" name="Freeform 1253">
              <a:extLst>
                <a:ext uri="{FF2B5EF4-FFF2-40B4-BE49-F238E27FC236}">
                  <a16:creationId xmlns:a16="http://schemas.microsoft.com/office/drawing/2014/main" id="{13F29E42-5D25-934B-1878-6F40FD13C289}"/>
                </a:ext>
              </a:extLst>
            </p:cNvPr>
            <p:cNvSpPr/>
            <p:nvPr/>
          </p:nvSpPr>
          <p:spPr>
            <a:xfrm>
              <a:off x="2080260" y="3620770"/>
              <a:ext cx="152400" cy="167639"/>
            </a:xfrm>
            <a:custGeom>
              <a:avLst/>
              <a:gdLst>
                <a:gd name="connsiteX0" fmla="*/ 76200 w 152400"/>
                <a:gd name="connsiteY0" fmla="*/ 0 h 167639"/>
                <a:gd name="connsiteX1" fmla="*/ 76200 w 152400"/>
                <a:gd name="connsiteY1" fmla="*/ 0 h 167639"/>
                <a:gd name="connsiteX2" fmla="*/ 152400 w 152400"/>
                <a:gd name="connsiteY2" fmla="*/ 167640 h 167639"/>
                <a:gd name="connsiteX3" fmla="*/ 129540 w 152400"/>
                <a:gd name="connsiteY3" fmla="*/ 167640 h 167639"/>
                <a:gd name="connsiteX4" fmla="*/ 113030 w 152400"/>
                <a:gd name="connsiteY4" fmla="*/ 130810 h 167639"/>
                <a:gd name="connsiteX5" fmla="*/ 39370 w 152400"/>
                <a:gd name="connsiteY5" fmla="*/ 130810 h 167639"/>
                <a:gd name="connsiteX6" fmla="*/ 22860 w 152400"/>
                <a:gd name="connsiteY6" fmla="*/ 167640 h 167639"/>
                <a:gd name="connsiteX7" fmla="*/ 0 w 152400"/>
                <a:gd name="connsiteY7" fmla="*/ 167640 h 167639"/>
                <a:gd name="connsiteX8" fmla="*/ 76200 w 152400"/>
                <a:gd name="connsiteY8" fmla="*/ 0 h 167639"/>
                <a:gd name="connsiteX9" fmla="*/ 104140 w 152400"/>
                <a:gd name="connsiteY9" fmla="*/ 113030 h 167639"/>
                <a:gd name="connsiteX10" fmla="*/ 76200 w 152400"/>
                <a:gd name="connsiteY10" fmla="*/ 44450 h 167639"/>
                <a:gd name="connsiteX11" fmla="*/ 46990 w 152400"/>
                <a:gd name="connsiteY11" fmla="*/ 113030 h 167639"/>
                <a:gd name="connsiteX12" fmla="*/ 104140 w 152400"/>
                <a:gd name="connsiteY12" fmla="*/ 11303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2400" h="167639">
                  <a:moveTo>
                    <a:pt x="76200" y="0"/>
                  </a:moveTo>
                  <a:lnTo>
                    <a:pt x="76200" y="0"/>
                  </a:lnTo>
                  <a:lnTo>
                    <a:pt x="152400" y="167640"/>
                  </a:lnTo>
                  <a:lnTo>
                    <a:pt x="129540" y="167640"/>
                  </a:lnTo>
                  <a:lnTo>
                    <a:pt x="113030" y="130810"/>
                  </a:lnTo>
                  <a:lnTo>
                    <a:pt x="39370" y="130810"/>
                  </a:lnTo>
                  <a:lnTo>
                    <a:pt x="22860" y="167640"/>
                  </a:lnTo>
                  <a:lnTo>
                    <a:pt x="0" y="167640"/>
                  </a:lnTo>
                  <a:lnTo>
                    <a:pt x="76200" y="0"/>
                  </a:lnTo>
                  <a:close/>
                  <a:moveTo>
                    <a:pt x="104140" y="113030"/>
                  </a:moveTo>
                  <a:cubicBezTo>
                    <a:pt x="92710" y="87630"/>
                    <a:pt x="85090" y="68580"/>
                    <a:pt x="76200" y="44450"/>
                  </a:cubicBezTo>
                  <a:cubicBezTo>
                    <a:pt x="67310" y="67310"/>
                    <a:pt x="58420" y="87630"/>
                    <a:pt x="46990" y="113030"/>
                  </a:cubicBezTo>
                  <a:lnTo>
                    <a:pt x="104140" y="1130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5" name="Freeform 1254">
              <a:extLst>
                <a:ext uri="{FF2B5EF4-FFF2-40B4-BE49-F238E27FC236}">
                  <a16:creationId xmlns:a16="http://schemas.microsoft.com/office/drawing/2014/main" id="{0B5ADDF6-D635-C1DC-BBD5-6C925AFAB927}"/>
                </a:ext>
              </a:extLst>
            </p:cNvPr>
            <p:cNvSpPr/>
            <p:nvPr/>
          </p:nvSpPr>
          <p:spPr>
            <a:xfrm>
              <a:off x="2244089" y="3672840"/>
              <a:ext cx="78739" cy="119379"/>
            </a:xfrm>
            <a:custGeom>
              <a:avLst/>
              <a:gdLst>
                <a:gd name="connsiteX0" fmla="*/ 34290 w 78739"/>
                <a:gd name="connsiteY0" fmla="*/ 67310 h 119379"/>
                <a:gd name="connsiteX1" fmla="*/ 0 w 78739"/>
                <a:gd name="connsiteY1" fmla="*/ 31750 h 119379"/>
                <a:gd name="connsiteX2" fmla="*/ 40640 w 78739"/>
                <a:gd name="connsiteY2" fmla="*/ 0 h 119379"/>
                <a:gd name="connsiteX3" fmla="*/ 72390 w 78739"/>
                <a:gd name="connsiteY3" fmla="*/ 6350 h 119379"/>
                <a:gd name="connsiteX4" fmla="*/ 72390 w 78739"/>
                <a:gd name="connsiteY4" fmla="*/ 25400 h 119379"/>
                <a:gd name="connsiteX5" fmla="*/ 41910 w 78739"/>
                <a:gd name="connsiteY5" fmla="*/ 17780 h 119379"/>
                <a:gd name="connsiteX6" fmla="*/ 19050 w 78739"/>
                <a:gd name="connsiteY6" fmla="*/ 33020 h 119379"/>
                <a:gd name="connsiteX7" fmla="*/ 43180 w 78739"/>
                <a:gd name="connsiteY7" fmla="*/ 52070 h 119379"/>
                <a:gd name="connsiteX8" fmla="*/ 78740 w 78739"/>
                <a:gd name="connsiteY8" fmla="*/ 87630 h 119379"/>
                <a:gd name="connsiteX9" fmla="*/ 36830 w 78739"/>
                <a:gd name="connsiteY9" fmla="*/ 119380 h 119379"/>
                <a:gd name="connsiteX10" fmla="*/ 0 w 78739"/>
                <a:gd name="connsiteY10" fmla="*/ 111760 h 119379"/>
                <a:gd name="connsiteX11" fmla="*/ 0 w 78739"/>
                <a:gd name="connsiteY11" fmla="*/ 92710 h 119379"/>
                <a:gd name="connsiteX12" fmla="*/ 36830 w 78739"/>
                <a:gd name="connsiteY12" fmla="*/ 101600 h 119379"/>
                <a:gd name="connsiteX13" fmla="*/ 59690 w 78739"/>
                <a:gd name="connsiteY13" fmla="*/ 86360 h 119379"/>
                <a:gd name="connsiteX14" fmla="*/ 34290 w 78739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6" name="Freeform 1255">
              <a:extLst>
                <a:ext uri="{FF2B5EF4-FFF2-40B4-BE49-F238E27FC236}">
                  <a16:creationId xmlns:a16="http://schemas.microsoft.com/office/drawing/2014/main" id="{F5580F6E-9100-2E0F-4C76-D6698BDE8A11}"/>
                </a:ext>
              </a:extLst>
            </p:cNvPr>
            <p:cNvSpPr/>
            <p:nvPr/>
          </p:nvSpPr>
          <p:spPr>
            <a:xfrm>
              <a:off x="2484120" y="3639820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7" name="Freeform 1256">
              <a:extLst>
                <a:ext uri="{FF2B5EF4-FFF2-40B4-BE49-F238E27FC236}">
                  <a16:creationId xmlns:a16="http://schemas.microsoft.com/office/drawing/2014/main" id="{9033E477-70B4-8085-7435-E96F360016D5}"/>
                </a:ext>
              </a:extLst>
            </p:cNvPr>
            <p:cNvSpPr/>
            <p:nvPr/>
          </p:nvSpPr>
          <p:spPr>
            <a:xfrm>
              <a:off x="2586989" y="3623309"/>
              <a:ext cx="104139" cy="166370"/>
            </a:xfrm>
            <a:custGeom>
              <a:avLst/>
              <a:gdLst>
                <a:gd name="connsiteX0" fmla="*/ 0 w 104139"/>
                <a:gd name="connsiteY0" fmla="*/ 1270 h 166370"/>
                <a:gd name="connsiteX1" fmla="*/ 21590 w 104139"/>
                <a:gd name="connsiteY1" fmla="*/ 1270 h 166370"/>
                <a:gd name="connsiteX2" fmla="*/ 21590 w 104139"/>
                <a:gd name="connsiteY2" fmla="*/ 64770 h 166370"/>
                <a:gd name="connsiteX3" fmla="*/ 21590 w 104139"/>
                <a:gd name="connsiteY3" fmla="*/ 76200 h 166370"/>
                <a:gd name="connsiteX4" fmla="*/ 21590 w 104139"/>
                <a:gd name="connsiteY4" fmla="*/ 76200 h 166370"/>
                <a:gd name="connsiteX5" fmla="*/ 64770 w 104139"/>
                <a:gd name="connsiteY5" fmla="*/ 48260 h 166370"/>
                <a:gd name="connsiteX6" fmla="*/ 104140 w 104139"/>
                <a:gd name="connsiteY6" fmla="*/ 93980 h 166370"/>
                <a:gd name="connsiteX7" fmla="*/ 104140 w 104139"/>
                <a:gd name="connsiteY7" fmla="*/ 166370 h 166370"/>
                <a:gd name="connsiteX8" fmla="*/ 82550 w 104139"/>
                <a:gd name="connsiteY8" fmla="*/ 166370 h 166370"/>
                <a:gd name="connsiteX9" fmla="*/ 82550 w 104139"/>
                <a:gd name="connsiteY9" fmla="*/ 99060 h 166370"/>
                <a:gd name="connsiteX10" fmla="*/ 60960 w 104139"/>
                <a:gd name="connsiteY10" fmla="*/ 68580 h 166370"/>
                <a:gd name="connsiteX11" fmla="*/ 22860 w 104139"/>
                <a:gd name="connsiteY11" fmla="*/ 109220 h 166370"/>
                <a:gd name="connsiteX12" fmla="*/ 22860 w 104139"/>
                <a:gd name="connsiteY12" fmla="*/ 165100 h 166370"/>
                <a:gd name="connsiteX13" fmla="*/ 1270 w 104139"/>
                <a:gd name="connsiteY13" fmla="*/ 165100 h 166370"/>
                <a:gd name="connsiteX14" fmla="*/ 1270 w 104139"/>
                <a:gd name="connsiteY14" fmla="*/ 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39" h="166370">
                  <a:moveTo>
                    <a:pt x="0" y="1270"/>
                  </a:moveTo>
                  <a:lnTo>
                    <a:pt x="21590" y="1270"/>
                  </a:lnTo>
                  <a:lnTo>
                    <a:pt x="21590" y="64770"/>
                  </a:lnTo>
                  <a:cubicBezTo>
                    <a:pt x="21590" y="69850"/>
                    <a:pt x="21590" y="74930"/>
                    <a:pt x="21590" y="76200"/>
                  </a:cubicBezTo>
                  <a:lnTo>
                    <a:pt x="21590" y="76200"/>
                  </a:lnTo>
                  <a:cubicBezTo>
                    <a:pt x="26670" y="66040"/>
                    <a:pt x="40640" y="48260"/>
                    <a:pt x="64770" y="48260"/>
                  </a:cubicBezTo>
                  <a:cubicBezTo>
                    <a:pt x="88900" y="48260"/>
                    <a:pt x="104140" y="64770"/>
                    <a:pt x="104140" y="93980"/>
                  </a:cubicBezTo>
                  <a:lnTo>
                    <a:pt x="104140" y="166370"/>
                  </a:lnTo>
                  <a:lnTo>
                    <a:pt x="82550" y="166370"/>
                  </a:lnTo>
                  <a:lnTo>
                    <a:pt x="82550" y="99060"/>
                  </a:lnTo>
                  <a:cubicBezTo>
                    <a:pt x="82550" y="83820"/>
                    <a:pt x="80010" y="68580"/>
                    <a:pt x="60960" y="68580"/>
                  </a:cubicBezTo>
                  <a:cubicBezTo>
                    <a:pt x="41910" y="68580"/>
                    <a:pt x="22860" y="86360"/>
                    <a:pt x="22860" y="109220"/>
                  </a:cubicBezTo>
                  <a:lnTo>
                    <a:pt x="22860" y="165100"/>
                  </a:lnTo>
                  <a:lnTo>
                    <a:pt x="1270" y="16510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8" name="Freeform 1257">
              <a:extLst>
                <a:ext uri="{FF2B5EF4-FFF2-40B4-BE49-F238E27FC236}">
                  <a16:creationId xmlns:a16="http://schemas.microsoft.com/office/drawing/2014/main" id="{9B8D221F-83D6-821F-84DF-70FA034F318E}"/>
                </a:ext>
              </a:extLst>
            </p:cNvPr>
            <p:cNvSpPr/>
            <p:nvPr/>
          </p:nvSpPr>
          <p:spPr>
            <a:xfrm>
              <a:off x="2717800" y="367284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9" name="Freeform 1258">
              <a:extLst>
                <a:ext uri="{FF2B5EF4-FFF2-40B4-BE49-F238E27FC236}">
                  <a16:creationId xmlns:a16="http://schemas.microsoft.com/office/drawing/2014/main" id="{1B474A55-3322-930D-B890-F0951E8EB79B}"/>
                </a:ext>
              </a:extLst>
            </p:cNvPr>
            <p:cNvSpPr/>
            <p:nvPr/>
          </p:nvSpPr>
          <p:spPr>
            <a:xfrm>
              <a:off x="3006089" y="3624579"/>
              <a:ext cx="44450" cy="167640"/>
            </a:xfrm>
            <a:custGeom>
              <a:avLst/>
              <a:gdLst>
                <a:gd name="connsiteX0" fmla="*/ 0 w 44450"/>
                <a:gd name="connsiteY0" fmla="*/ 0 h 167640"/>
                <a:gd name="connsiteX1" fmla="*/ 21590 w 44450"/>
                <a:gd name="connsiteY1" fmla="*/ 0 h 167640"/>
                <a:gd name="connsiteX2" fmla="*/ 21590 w 44450"/>
                <a:gd name="connsiteY2" fmla="*/ 130810 h 167640"/>
                <a:gd name="connsiteX3" fmla="*/ 34290 w 44450"/>
                <a:gd name="connsiteY3" fmla="*/ 148590 h 167640"/>
                <a:gd name="connsiteX4" fmla="*/ 44450 w 44450"/>
                <a:gd name="connsiteY4" fmla="*/ 147320 h 167640"/>
                <a:gd name="connsiteX5" fmla="*/ 44450 w 44450"/>
                <a:gd name="connsiteY5" fmla="*/ 165100 h 167640"/>
                <a:gd name="connsiteX6" fmla="*/ 29210 w 44450"/>
                <a:gd name="connsiteY6" fmla="*/ 167640 h 167640"/>
                <a:gd name="connsiteX7" fmla="*/ 0 w 44450"/>
                <a:gd name="connsiteY7" fmla="*/ 135890 h 167640"/>
                <a:gd name="connsiteX8" fmla="*/ 0 w 44450"/>
                <a:gd name="connsiteY8" fmla="*/ 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40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0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0" name="Freeform 1259">
              <a:extLst>
                <a:ext uri="{FF2B5EF4-FFF2-40B4-BE49-F238E27FC236}">
                  <a16:creationId xmlns:a16="http://schemas.microsoft.com/office/drawing/2014/main" id="{8D746248-26A4-817E-CD30-7650D09B5538}"/>
                </a:ext>
              </a:extLst>
            </p:cNvPr>
            <p:cNvSpPr/>
            <p:nvPr/>
          </p:nvSpPr>
          <p:spPr>
            <a:xfrm>
              <a:off x="3069589" y="3671570"/>
              <a:ext cx="93980" cy="119379"/>
            </a:xfrm>
            <a:custGeom>
              <a:avLst/>
              <a:gdLst>
                <a:gd name="connsiteX0" fmla="*/ 5080 w 93980"/>
                <a:gd name="connsiteY0" fmla="*/ 8890 h 119379"/>
                <a:gd name="connsiteX1" fmla="*/ 45720 w 93980"/>
                <a:gd name="connsiteY1" fmla="*/ 0 h 119379"/>
                <a:gd name="connsiteX2" fmla="*/ 93980 w 93980"/>
                <a:gd name="connsiteY2" fmla="*/ 44450 h 119379"/>
                <a:gd name="connsiteX3" fmla="*/ 93980 w 93980"/>
                <a:gd name="connsiteY3" fmla="*/ 116840 h 119379"/>
                <a:gd name="connsiteX4" fmla="*/ 74930 w 93980"/>
                <a:gd name="connsiteY4" fmla="*/ 116840 h 119379"/>
                <a:gd name="connsiteX5" fmla="*/ 74930 w 93980"/>
                <a:gd name="connsiteY5" fmla="*/ 102870 h 119379"/>
                <a:gd name="connsiteX6" fmla="*/ 74930 w 93980"/>
                <a:gd name="connsiteY6" fmla="*/ 93980 h 119379"/>
                <a:gd name="connsiteX7" fmla="*/ 74930 w 93980"/>
                <a:gd name="connsiteY7" fmla="*/ 93980 h 119379"/>
                <a:gd name="connsiteX8" fmla="*/ 35560 w 93980"/>
                <a:gd name="connsiteY8" fmla="*/ 119380 h 119379"/>
                <a:gd name="connsiteX9" fmla="*/ 0 w 93980"/>
                <a:gd name="connsiteY9" fmla="*/ 86360 h 119379"/>
                <a:gd name="connsiteX10" fmla="*/ 74930 w 93980"/>
                <a:gd name="connsiteY10" fmla="*/ 50800 h 119379"/>
                <a:gd name="connsiteX11" fmla="*/ 74930 w 93980"/>
                <a:gd name="connsiteY11" fmla="*/ 44450 h 119379"/>
                <a:gd name="connsiteX12" fmla="*/ 44450 w 93980"/>
                <a:gd name="connsiteY12" fmla="*/ 17780 h 119379"/>
                <a:gd name="connsiteX13" fmla="*/ 7620 w 93980"/>
                <a:gd name="connsiteY13" fmla="*/ 27940 h 119379"/>
                <a:gd name="connsiteX14" fmla="*/ 7620 w 93980"/>
                <a:gd name="connsiteY14" fmla="*/ 8890 h 119379"/>
                <a:gd name="connsiteX15" fmla="*/ 71120 w 93980"/>
                <a:gd name="connsiteY15" fmla="*/ 66040 h 119379"/>
                <a:gd name="connsiteX16" fmla="*/ 17780 w 93980"/>
                <a:gd name="connsiteY16" fmla="*/ 85090 h 119379"/>
                <a:gd name="connsiteX17" fmla="*/ 36830 w 93980"/>
                <a:gd name="connsiteY17" fmla="*/ 101600 h 119379"/>
                <a:gd name="connsiteX18" fmla="*/ 71120 w 93980"/>
                <a:gd name="connsiteY18" fmla="*/ 647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80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1120" y="66040"/>
                  </a:moveTo>
                  <a:cubicBezTo>
                    <a:pt x="34290" y="59690"/>
                    <a:pt x="17780" y="69850"/>
                    <a:pt x="17780" y="85090"/>
                  </a:cubicBezTo>
                  <a:cubicBezTo>
                    <a:pt x="17780" y="100330"/>
                    <a:pt x="25400" y="101600"/>
                    <a:pt x="36830" y="101600"/>
                  </a:cubicBezTo>
                  <a:cubicBezTo>
                    <a:pt x="55880" y="101600"/>
                    <a:pt x="71120" y="82550"/>
                    <a:pt x="7112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1" name="Freeform 1260">
              <a:extLst>
                <a:ext uri="{FF2B5EF4-FFF2-40B4-BE49-F238E27FC236}">
                  <a16:creationId xmlns:a16="http://schemas.microsoft.com/office/drawing/2014/main" id="{B8DFBA4B-8739-6BDF-26EE-E8CD3DB7507A}"/>
                </a:ext>
              </a:extLst>
            </p:cNvPr>
            <p:cNvSpPr/>
            <p:nvPr/>
          </p:nvSpPr>
          <p:spPr>
            <a:xfrm>
              <a:off x="3196589" y="3672840"/>
              <a:ext cx="66592" cy="116839"/>
            </a:xfrm>
            <a:custGeom>
              <a:avLst/>
              <a:gdLst>
                <a:gd name="connsiteX0" fmla="*/ 1270 w 66592"/>
                <a:gd name="connsiteY0" fmla="*/ 1270 h 116839"/>
                <a:gd name="connsiteX1" fmla="*/ 21590 w 66592"/>
                <a:gd name="connsiteY1" fmla="*/ 1270 h 116839"/>
                <a:gd name="connsiteX2" fmla="*/ 21590 w 66592"/>
                <a:gd name="connsiteY2" fmla="*/ 17780 h 116839"/>
                <a:gd name="connsiteX3" fmla="*/ 21590 w 66592"/>
                <a:gd name="connsiteY3" fmla="*/ 26670 h 116839"/>
                <a:gd name="connsiteX4" fmla="*/ 21590 w 66592"/>
                <a:gd name="connsiteY4" fmla="*/ 26670 h 116839"/>
                <a:gd name="connsiteX5" fmla="*/ 57150 w 66592"/>
                <a:gd name="connsiteY5" fmla="*/ 0 h 116839"/>
                <a:gd name="connsiteX6" fmla="*/ 63500 w 66592"/>
                <a:gd name="connsiteY6" fmla="*/ 0 h 116839"/>
                <a:gd name="connsiteX7" fmla="*/ 63500 w 66592"/>
                <a:gd name="connsiteY7" fmla="*/ 20320 h 116839"/>
                <a:gd name="connsiteX8" fmla="*/ 57150 w 66592"/>
                <a:gd name="connsiteY8" fmla="*/ 20320 h 116839"/>
                <a:gd name="connsiteX9" fmla="*/ 21590 w 66592"/>
                <a:gd name="connsiteY9" fmla="*/ 67310 h 116839"/>
                <a:gd name="connsiteX10" fmla="*/ 21590 w 66592"/>
                <a:gd name="connsiteY10" fmla="*/ 116840 h 116839"/>
                <a:gd name="connsiteX11" fmla="*/ 0 w 66592"/>
                <a:gd name="connsiteY11" fmla="*/ 116840 h 116839"/>
                <a:gd name="connsiteX12" fmla="*/ 0 w 66592"/>
                <a:gd name="connsiteY12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39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2" name="Freeform 1261">
              <a:extLst>
                <a:ext uri="{FF2B5EF4-FFF2-40B4-BE49-F238E27FC236}">
                  <a16:creationId xmlns:a16="http://schemas.microsoft.com/office/drawing/2014/main" id="{F9030E16-705F-567E-F2F4-A94ACC3D66C4}"/>
                </a:ext>
              </a:extLst>
            </p:cNvPr>
            <p:cNvSpPr/>
            <p:nvPr/>
          </p:nvSpPr>
          <p:spPr>
            <a:xfrm>
              <a:off x="3280409" y="3671570"/>
              <a:ext cx="109220" cy="167639"/>
            </a:xfrm>
            <a:custGeom>
              <a:avLst/>
              <a:gdLst>
                <a:gd name="connsiteX0" fmla="*/ 60960 w 109220"/>
                <a:gd name="connsiteY0" fmla="*/ 99060 h 167639"/>
                <a:gd name="connsiteX1" fmla="*/ 106680 w 109220"/>
                <a:gd name="connsiteY1" fmla="*/ 132080 h 167639"/>
                <a:gd name="connsiteX2" fmla="*/ 52070 w 109220"/>
                <a:gd name="connsiteY2" fmla="*/ 167640 h 167639"/>
                <a:gd name="connsiteX3" fmla="*/ 0 w 109220"/>
                <a:gd name="connsiteY3" fmla="*/ 137160 h 167639"/>
                <a:gd name="connsiteX4" fmla="*/ 31750 w 109220"/>
                <a:gd name="connsiteY4" fmla="*/ 109220 h 167639"/>
                <a:gd name="connsiteX5" fmla="*/ 13970 w 109220"/>
                <a:gd name="connsiteY5" fmla="*/ 93980 h 167639"/>
                <a:gd name="connsiteX6" fmla="*/ 29210 w 109220"/>
                <a:gd name="connsiteY6" fmla="*/ 77470 h 167639"/>
                <a:gd name="connsiteX7" fmla="*/ 2540 w 109220"/>
                <a:gd name="connsiteY7" fmla="*/ 40640 h 167639"/>
                <a:gd name="connsiteX8" fmla="*/ 49530 w 109220"/>
                <a:gd name="connsiteY8" fmla="*/ 0 h 167639"/>
                <a:gd name="connsiteX9" fmla="*/ 67310 w 109220"/>
                <a:gd name="connsiteY9" fmla="*/ 2540 h 167639"/>
                <a:gd name="connsiteX10" fmla="*/ 109220 w 109220"/>
                <a:gd name="connsiteY10" fmla="*/ 2540 h 167639"/>
                <a:gd name="connsiteX11" fmla="*/ 109220 w 109220"/>
                <a:gd name="connsiteY11" fmla="*/ 19050 h 167639"/>
                <a:gd name="connsiteX12" fmla="*/ 93980 w 109220"/>
                <a:gd name="connsiteY12" fmla="*/ 19050 h 167639"/>
                <a:gd name="connsiteX13" fmla="*/ 87630 w 109220"/>
                <a:gd name="connsiteY13" fmla="*/ 19050 h 167639"/>
                <a:gd name="connsiteX14" fmla="*/ 86360 w 109220"/>
                <a:gd name="connsiteY14" fmla="*/ 19050 h 167639"/>
                <a:gd name="connsiteX15" fmla="*/ 96520 w 109220"/>
                <a:gd name="connsiteY15" fmla="*/ 41910 h 167639"/>
                <a:gd name="connsiteX16" fmla="*/ 54610 w 109220"/>
                <a:gd name="connsiteY16" fmla="*/ 81280 h 167639"/>
                <a:gd name="connsiteX17" fmla="*/ 54610 w 109220"/>
                <a:gd name="connsiteY17" fmla="*/ 81280 h 167639"/>
                <a:gd name="connsiteX18" fmla="*/ 35560 w 109220"/>
                <a:gd name="connsiteY18" fmla="*/ 90170 h 167639"/>
                <a:gd name="connsiteX19" fmla="*/ 62230 w 109220"/>
                <a:gd name="connsiteY19" fmla="*/ 100330 h 167639"/>
                <a:gd name="connsiteX20" fmla="*/ 85090 w 109220"/>
                <a:gd name="connsiteY20" fmla="*/ 133350 h 167639"/>
                <a:gd name="connsiteX21" fmla="*/ 49530 w 109220"/>
                <a:gd name="connsiteY21" fmla="*/ 114300 h 167639"/>
                <a:gd name="connsiteX22" fmla="*/ 19050 w 109220"/>
                <a:gd name="connsiteY22" fmla="*/ 133350 h 167639"/>
                <a:gd name="connsiteX23" fmla="*/ 50800 w 109220"/>
                <a:gd name="connsiteY23" fmla="*/ 151130 h 167639"/>
                <a:gd name="connsiteX24" fmla="*/ 83820 w 109220"/>
                <a:gd name="connsiteY24" fmla="*/ 132080 h 167639"/>
                <a:gd name="connsiteX25" fmla="*/ 74930 w 109220"/>
                <a:gd name="connsiteY25" fmla="*/ 40640 h 167639"/>
                <a:gd name="connsiteX26" fmla="*/ 48260 w 109220"/>
                <a:gd name="connsiteY26" fmla="*/ 16510 h 167639"/>
                <a:gd name="connsiteX27" fmla="*/ 21590 w 109220"/>
                <a:gd name="connsiteY27" fmla="*/ 40640 h 167639"/>
                <a:gd name="connsiteX28" fmla="*/ 48260 w 109220"/>
                <a:gd name="connsiteY28" fmla="*/ 64770 h 167639"/>
                <a:gd name="connsiteX29" fmla="*/ 74930 w 109220"/>
                <a:gd name="connsiteY29" fmla="*/ 4064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9220" h="167639">
                  <a:moveTo>
                    <a:pt x="60960" y="99060"/>
                  </a:moveTo>
                  <a:cubicBezTo>
                    <a:pt x="90170" y="102870"/>
                    <a:pt x="106680" y="110490"/>
                    <a:pt x="106680" y="132080"/>
                  </a:cubicBezTo>
                  <a:cubicBezTo>
                    <a:pt x="106680" y="153670"/>
                    <a:pt x="83820" y="167640"/>
                    <a:pt x="52070" y="167640"/>
                  </a:cubicBezTo>
                  <a:cubicBezTo>
                    <a:pt x="20320" y="167640"/>
                    <a:pt x="0" y="157480"/>
                    <a:pt x="0" y="137160"/>
                  </a:cubicBezTo>
                  <a:cubicBezTo>
                    <a:pt x="0" y="116840"/>
                    <a:pt x="13970" y="113030"/>
                    <a:pt x="31750" y="109220"/>
                  </a:cubicBezTo>
                  <a:cubicBezTo>
                    <a:pt x="20320" y="107950"/>
                    <a:pt x="13970" y="102870"/>
                    <a:pt x="13970" y="93980"/>
                  </a:cubicBezTo>
                  <a:cubicBezTo>
                    <a:pt x="13970" y="85090"/>
                    <a:pt x="20320" y="81280"/>
                    <a:pt x="29210" y="77470"/>
                  </a:cubicBezTo>
                  <a:cubicBezTo>
                    <a:pt x="12700" y="71120"/>
                    <a:pt x="2540" y="58420"/>
                    <a:pt x="2540" y="40640"/>
                  </a:cubicBezTo>
                  <a:cubicBezTo>
                    <a:pt x="2540" y="22860"/>
                    <a:pt x="22860" y="0"/>
                    <a:pt x="49530" y="0"/>
                  </a:cubicBezTo>
                  <a:cubicBezTo>
                    <a:pt x="76200" y="0"/>
                    <a:pt x="62230" y="0"/>
                    <a:pt x="67310" y="2540"/>
                  </a:cubicBezTo>
                  <a:lnTo>
                    <a:pt x="109220" y="2540"/>
                  </a:lnTo>
                  <a:lnTo>
                    <a:pt x="109220" y="19050"/>
                  </a:lnTo>
                  <a:lnTo>
                    <a:pt x="93980" y="19050"/>
                  </a:lnTo>
                  <a:cubicBezTo>
                    <a:pt x="91440" y="19050"/>
                    <a:pt x="87630" y="19050"/>
                    <a:pt x="87630" y="19050"/>
                  </a:cubicBezTo>
                  <a:lnTo>
                    <a:pt x="86360" y="19050"/>
                  </a:lnTo>
                  <a:cubicBezTo>
                    <a:pt x="92710" y="24130"/>
                    <a:pt x="96520" y="33020"/>
                    <a:pt x="96520" y="41910"/>
                  </a:cubicBezTo>
                  <a:cubicBezTo>
                    <a:pt x="96520" y="64770"/>
                    <a:pt x="78740" y="80010"/>
                    <a:pt x="54610" y="81280"/>
                  </a:cubicBezTo>
                  <a:lnTo>
                    <a:pt x="54610" y="81280"/>
                  </a:lnTo>
                  <a:cubicBezTo>
                    <a:pt x="44450" y="81280"/>
                    <a:pt x="35560" y="86360"/>
                    <a:pt x="35560" y="90170"/>
                  </a:cubicBezTo>
                  <a:cubicBezTo>
                    <a:pt x="35560" y="93980"/>
                    <a:pt x="43180" y="97790"/>
                    <a:pt x="62230" y="100330"/>
                  </a:cubicBezTo>
                  <a:close/>
                  <a:moveTo>
                    <a:pt x="85090" y="133350"/>
                  </a:moveTo>
                  <a:cubicBezTo>
                    <a:pt x="85090" y="123190"/>
                    <a:pt x="76200" y="114300"/>
                    <a:pt x="49530" y="114300"/>
                  </a:cubicBezTo>
                  <a:cubicBezTo>
                    <a:pt x="22860" y="114300"/>
                    <a:pt x="19050" y="123190"/>
                    <a:pt x="19050" y="133350"/>
                  </a:cubicBezTo>
                  <a:cubicBezTo>
                    <a:pt x="19050" y="143510"/>
                    <a:pt x="31750" y="151130"/>
                    <a:pt x="50800" y="151130"/>
                  </a:cubicBezTo>
                  <a:cubicBezTo>
                    <a:pt x="69850" y="151130"/>
                    <a:pt x="83820" y="143510"/>
                    <a:pt x="83820" y="132080"/>
                  </a:cubicBezTo>
                  <a:close/>
                  <a:moveTo>
                    <a:pt x="74930" y="40640"/>
                  </a:moveTo>
                  <a:cubicBezTo>
                    <a:pt x="74930" y="26670"/>
                    <a:pt x="64770" y="16510"/>
                    <a:pt x="48260" y="16510"/>
                  </a:cubicBezTo>
                  <a:cubicBezTo>
                    <a:pt x="31750" y="16510"/>
                    <a:pt x="21590" y="26670"/>
                    <a:pt x="21590" y="40640"/>
                  </a:cubicBezTo>
                  <a:cubicBezTo>
                    <a:pt x="21590" y="54610"/>
                    <a:pt x="33020" y="64770"/>
                    <a:pt x="48260" y="64770"/>
                  </a:cubicBezTo>
                  <a:cubicBezTo>
                    <a:pt x="63500" y="64770"/>
                    <a:pt x="74930" y="54610"/>
                    <a:pt x="74930" y="406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3" name="Freeform 1262">
              <a:extLst>
                <a:ext uri="{FF2B5EF4-FFF2-40B4-BE49-F238E27FC236}">
                  <a16:creationId xmlns:a16="http://schemas.microsoft.com/office/drawing/2014/main" id="{24596BA1-7B24-FEC8-1E02-6C908239B594}"/>
                </a:ext>
              </a:extLst>
            </p:cNvPr>
            <p:cNvSpPr/>
            <p:nvPr/>
          </p:nvSpPr>
          <p:spPr>
            <a:xfrm>
              <a:off x="3403600" y="367284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4" name="Freeform 1263">
              <a:extLst>
                <a:ext uri="{FF2B5EF4-FFF2-40B4-BE49-F238E27FC236}">
                  <a16:creationId xmlns:a16="http://schemas.microsoft.com/office/drawing/2014/main" id="{9FD57134-16F6-60F3-AFBF-3C139B529E54}"/>
                </a:ext>
              </a:extLst>
            </p:cNvPr>
            <p:cNvSpPr/>
            <p:nvPr/>
          </p:nvSpPr>
          <p:spPr>
            <a:xfrm>
              <a:off x="3533140" y="3672840"/>
              <a:ext cx="78739" cy="119379"/>
            </a:xfrm>
            <a:custGeom>
              <a:avLst/>
              <a:gdLst>
                <a:gd name="connsiteX0" fmla="*/ 34290 w 78739"/>
                <a:gd name="connsiteY0" fmla="*/ 67310 h 119379"/>
                <a:gd name="connsiteX1" fmla="*/ 0 w 78739"/>
                <a:gd name="connsiteY1" fmla="*/ 31750 h 119379"/>
                <a:gd name="connsiteX2" fmla="*/ 40640 w 78739"/>
                <a:gd name="connsiteY2" fmla="*/ 0 h 119379"/>
                <a:gd name="connsiteX3" fmla="*/ 72390 w 78739"/>
                <a:gd name="connsiteY3" fmla="*/ 6350 h 119379"/>
                <a:gd name="connsiteX4" fmla="*/ 72390 w 78739"/>
                <a:gd name="connsiteY4" fmla="*/ 25400 h 119379"/>
                <a:gd name="connsiteX5" fmla="*/ 41910 w 78739"/>
                <a:gd name="connsiteY5" fmla="*/ 17780 h 119379"/>
                <a:gd name="connsiteX6" fmla="*/ 19050 w 78739"/>
                <a:gd name="connsiteY6" fmla="*/ 33020 h 119379"/>
                <a:gd name="connsiteX7" fmla="*/ 43180 w 78739"/>
                <a:gd name="connsiteY7" fmla="*/ 52070 h 119379"/>
                <a:gd name="connsiteX8" fmla="*/ 78740 w 78739"/>
                <a:gd name="connsiteY8" fmla="*/ 87630 h 119379"/>
                <a:gd name="connsiteX9" fmla="*/ 36830 w 78739"/>
                <a:gd name="connsiteY9" fmla="*/ 119380 h 119379"/>
                <a:gd name="connsiteX10" fmla="*/ 0 w 78739"/>
                <a:gd name="connsiteY10" fmla="*/ 111760 h 119379"/>
                <a:gd name="connsiteX11" fmla="*/ 0 w 78739"/>
                <a:gd name="connsiteY11" fmla="*/ 92710 h 119379"/>
                <a:gd name="connsiteX12" fmla="*/ 36830 w 78739"/>
                <a:gd name="connsiteY12" fmla="*/ 101600 h 119379"/>
                <a:gd name="connsiteX13" fmla="*/ 59690 w 78739"/>
                <a:gd name="connsiteY13" fmla="*/ 86360 h 119379"/>
                <a:gd name="connsiteX14" fmla="*/ 34290 w 78739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5" name="Freeform 1264">
              <a:extLst>
                <a:ext uri="{FF2B5EF4-FFF2-40B4-BE49-F238E27FC236}">
                  <a16:creationId xmlns:a16="http://schemas.microsoft.com/office/drawing/2014/main" id="{1C480252-5FA8-0E09-C1B2-22F0F9453E96}"/>
                </a:ext>
              </a:extLst>
            </p:cNvPr>
            <p:cNvSpPr/>
            <p:nvPr/>
          </p:nvSpPr>
          <p:spPr>
            <a:xfrm>
              <a:off x="3628390" y="3639820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6" name="Freeform 1265">
              <a:extLst>
                <a:ext uri="{FF2B5EF4-FFF2-40B4-BE49-F238E27FC236}">
                  <a16:creationId xmlns:a16="http://schemas.microsoft.com/office/drawing/2014/main" id="{01BE4C23-27EB-1F59-B55D-C10C3368A3D9}"/>
                </a:ext>
              </a:extLst>
            </p:cNvPr>
            <p:cNvSpPr/>
            <p:nvPr/>
          </p:nvSpPr>
          <p:spPr>
            <a:xfrm>
              <a:off x="3876040" y="3672840"/>
              <a:ext cx="66592" cy="116839"/>
            </a:xfrm>
            <a:custGeom>
              <a:avLst/>
              <a:gdLst>
                <a:gd name="connsiteX0" fmla="*/ 1270 w 66592"/>
                <a:gd name="connsiteY0" fmla="*/ 1270 h 116839"/>
                <a:gd name="connsiteX1" fmla="*/ 21590 w 66592"/>
                <a:gd name="connsiteY1" fmla="*/ 1270 h 116839"/>
                <a:gd name="connsiteX2" fmla="*/ 21590 w 66592"/>
                <a:gd name="connsiteY2" fmla="*/ 17780 h 116839"/>
                <a:gd name="connsiteX3" fmla="*/ 21590 w 66592"/>
                <a:gd name="connsiteY3" fmla="*/ 26670 h 116839"/>
                <a:gd name="connsiteX4" fmla="*/ 21590 w 66592"/>
                <a:gd name="connsiteY4" fmla="*/ 26670 h 116839"/>
                <a:gd name="connsiteX5" fmla="*/ 57150 w 66592"/>
                <a:gd name="connsiteY5" fmla="*/ 0 h 116839"/>
                <a:gd name="connsiteX6" fmla="*/ 63500 w 66592"/>
                <a:gd name="connsiteY6" fmla="*/ 0 h 116839"/>
                <a:gd name="connsiteX7" fmla="*/ 63500 w 66592"/>
                <a:gd name="connsiteY7" fmla="*/ 20320 h 116839"/>
                <a:gd name="connsiteX8" fmla="*/ 57150 w 66592"/>
                <a:gd name="connsiteY8" fmla="*/ 20320 h 116839"/>
                <a:gd name="connsiteX9" fmla="*/ 21590 w 66592"/>
                <a:gd name="connsiteY9" fmla="*/ 67310 h 116839"/>
                <a:gd name="connsiteX10" fmla="*/ 21590 w 66592"/>
                <a:gd name="connsiteY10" fmla="*/ 116840 h 116839"/>
                <a:gd name="connsiteX11" fmla="*/ 0 w 66592"/>
                <a:gd name="connsiteY11" fmla="*/ 116840 h 116839"/>
                <a:gd name="connsiteX12" fmla="*/ 0 w 66592"/>
                <a:gd name="connsiteY12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39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7" name="Freeform 1266">
              <a:extLst>
                <a:ext uri="{FF2B5EF4-FFF2-40B4-BE49-F238E27FC236}">
                  <a16:creationId xmlns:a16="http://schemas.microsoft.com/office/drawing/2014/main" id="{B211BC9A-1087-FE3A-2AC6-C512A76A0C64}"/>
                </a:ext>
              </a:extLst>
            </p:cNvPr>
            <p:cNvSpPr/>
            <p:nvPr/>
          </p:nvSpPr>
          <p:spPr>
            <a:xfrm>
              <a:off x="3963670" y="3672840"/>
              <a:ext cx="101600" cy="118109"/>
            </a:xfrm>
            <a:custGeom>
              <a:avLst/>
              <a:gdLst>
                <a:gd name="connsiteX0" fmla="*/ 81280 w 101600"/>
                <a:gd name="connsiteY0" fmla="*/ 115570 h 118109"/>
                <a:gd name="connsiteX1" fmla="*/ 81280 w 101600"/>
                <a:gd name="connsiteY1" fmla="*/ 99060 h 118109"/>
                <a:gd name="connsiteX2" fmla="*/ 81280 w 101600"/>
                <a:gd name="connsiteY2" fmla="*/ 90170 h 118109"/>
                <a:gd name="connsiteX3" fmla="*/ 81280 w 101600"/>
                <a:gd name="connsiteY3" fmla="*/ 90170 h 118109"/>
                <a:gd name="connsiteX4" fmla="*/ 39370 w 101600"/>
                <a:gd name="connsiteY4" fmla="*/ 118110 h 118109"/>
                <a:gd name="connsiteX5" fmla="*/ 0 w 101600"/>
                <a:gd name="connsiteY5" fmla="*/ 72390 h 118109"/>
                <a:gd name="connsiteX6" fmla="*/ 0 w 101600"/>
                <a:gd name="connsiteY6" fmla="*/ 0 h 118109"/>
                <a:gd name="connsiteX7" fmla="*/ 21590 w 101600"/>
                <a:gd name="connsiteY7" fmla="*/ 0 h 118109"/>
                <a:gd name="connsiteX8" fmla="*/ 21590 w 101600"/>
                <a:gd name="connsiteY8" fmla="*/ 67310 h 118109"/>
                <a:gd name="connsiteX9" fmla="*/ 43180 w 101600"/>
                <a:gd name="connsiteY9" fmla="*/ 97790 h 118109"/>
                <a:gd name="connsiteX10" fmla="*/ 80010 w 101600"/>
                <a:gd name="connsiteY10" fmla="*/ 57150 h 118109"/>
                <a:gd name="connsiteX11" fmla="*/ 80010 w 101600"/>
                <a:gd name="connsiteY11" fmla="*/ 1270 h 118109"/>
                <a:gd name="connsiteX12" fmla="*/ 101600 w 101600"/>
                <a:gd name="connsiteY12" fmla="*/ 1270 h 118109"/>
                <a:gd name="connsiteX13" fmla="*/ 101600 w 101600"/>
                <a:gd name="connsiteY13" fmla="*/ 115570 h 118109"/>
                <a:gd name="connsiteX14" fmla="*/ 81280 w 101600"/>
                <a:gd name="connsiteY14" fmla="*/ 11557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00" h="118109">
                  <a:moveTo>
                    <a:pt x="81280" y="115570"/>
                  </a:moveTo>
                  <a:lnTo>
                    <a:pt x="81280" y="99060"/>
                  </a:lnTo>
                  <a:cubicBezTo>
                    <a:pt x="81280" y="93980"/>
                    <a:pt x="81280" y="91440"/>
                    <a:pt x="81280" y="90170"/>
                  </a:cubicBezTo>
                  <a:lnTo>
                    <a:pt x="81280" y="90170"/>
                  </a:lnTo>
                  <a:cubicBezTo>
                    <a:pt x="77470" y="100330"/>
                    <a:pt x="62230" y="118110"/>
                    <a:pt x="39370" y="118110"/>
                  </a:cubicBezTo>
                  <a:cubicBezTo>
                    <a:pt x="16510" y="118110"/>
                    <a:pt x="0" y="101600"/>
                    <a:pt x="0" y="72390"/>
                  </a:cubicBezTo>
                  <a:lnTo>
                    <a:pt x="0" y="0"/>
                  </a:lnTo>
                  <a:lnTo>
                    <a:pt x="21590" y="0"/>
                  </a:lnTo>
                  <a:lnTo>
                    <a:pt x="21590" y="67310"/>
                  </a:lnTo>
                  <a:cubicBezTo>
                    <a:pt x="21590" y="82550"/>
                    <a:pt x="24130" y="97790"/>
                    <a:pt x="43180" y="97790"/>
                  </a:cubicBezTo>
                  <a:cubicBezTo>
                    <a:pt x="62230" y="97790"/>
                    <a:pt x="80010" y="80010"/>
                    <a:pt x="80010" y="57150"/>
                  </a:cubicBezTo>
                  <a:lnTo>
                    <a:pt x="80010" y="1270"/>
                  </a:lnTo>
                  <a:lnTo>
                    <a:pt x="101600" y="1270"/>
                  </a:lnTo>
                  <a:lnTo>
                    <a:pt x="101600" y="115570"/>
                  </a:lnTo>
                  <a:lnTo>
                    <a:pt x="8128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8" name="Freeform 1267">
              <a:extLst>
                <a:ext uri="{FF2B5EF4-FFF2-40B4-BE49-F238E27FC236}">
                  <a16:creationId xmlns:a16="http://schemas.microsoft.com/office/drawing/2014/main" id="{F0E90087-D5B8-5C61-B0E7-2A547CAE0E1F}"/>
                </a:ext>
              </a:extLst>
            </p:cNvPr>
            <p:cNvSpPr/>
            <p:nvPr/>
          </p:nvSpPr>
          <p:spPr>
            <a:xfrm>
              <a:off x="4103370" y="3672840"/>
              <a:ext cx="66592" cy="116839"/>
            </a:xfrm>
            <a:custGeom>
              <a:avLst/>
              <a:gdLst>
                <a:gd name="connsiteX0" fmla="*/ 1270 w 66592"/>
                <a:gd name="connsiteY0" fmla="*/ 1270 h 116839"/>
                <a:gd name="connsiteX1" fmla="*/ 21590 w 66592"/>
                <a:gd name="connsiteY1" fmla="*/ 1270 h 116839"/>
                <a:gd name="connsiteX2" fmla="*/ 21590 w 66592"/>
                <a:gd name="connsiteY2" fmla="*/ 17780 h 116839"/>
                <a:gd name="connsiteX3" fmla="*/ 21590 w 66592"/>
                <a:gd name="connsiteY3" fmla="*/ 26670 h 116839"/>
                <a:gd name="connsiteX4" fmla="*/ 21590 w 66592"/>
                <a:gd name="connsiteY4" fmla="*/ 26670 h 116839"/>
                <a:gd name="connsiteX5" fmla="*/ 57150 w 66592"/>
                <a:gd name="connsiteY5" fmla="*/ 0 h 116839"/>
                <a:gd name="connsiteX6" fmla="*/ 63500 w 66592"/>
                <a:gd name="connsiteY6" fmla="*/ 0 h 116839"/>
                <a:gd name="connsiteX7" fmla="*/ 63500 w 66592"/>
                <a:gd name="connsiteY7" fmla="*/ 20320 h 116839"/>
                <a:gd name="connsiteX8" fmla="*/ 57150 w 66592"/>
                <a:gd name="connsiteY8" fmla="*/ 20320 h 116839"/>
                <a:gd name="connsiteX9" fmla="*/ 21590 w 66592"/>
                <a:gd name="connsiteY9" fmla="*/ 67310 h 116839"/>
                <a:gd name="connsiteX10" fmla="*/ 21590 w 66592"/>
                <a:gd name="connsiteY10" fmla="*/ 116840 h 116839"/>
                <a:gd name="connsiteX11" fmla="*/ 0 w 66592"/>
                <a:gd name="connsiteY11" fmla="*/ 116840 h 116839"/>
                <a:gd name="connsiteX12" fmla="*/ 0 w 66592"/>
                <a:gd name="connsiteY12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39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9" name="Freeform 1268">
              <a:extLst>
                <a:ext uri="{FF2B5EF4-FFF2-40B4-BE49-F238E27FC236}">
                  <a16:creationId xmlns:a16="http://schemas.microsoft.com/office/drawing/2014/main" id="{66C39BE0-F117-EBA5-77DC-69B14BC46B37}"/>
                </a:ext>
              </a:extLst>
            </p:cNvPr>
            <p:cNvSpPr/>
            <p:nvPr/>
          </p:nvSpPr>
          <p:spPr>
            <a:xfrm>
              <a:off x="4182109" y="3671570"/>
              <a:ext cx="93980" cy="119379"/>
            </a:xfrm>
            <a:custGeom>
              <a:avLst/>
              <a:gdLst>
                <a:gd name="connsiteX0" fmla="*/ 5080 w 93980"/>
                <a:gd name="connsiteY0" fmla="*/ 8890 h 119379"/>
                <a:gd name="connsiteX1" fmla="*/ 45720 w 93980"/>
                <a:gd name="connsiteY1" fmla="*/ 0 h 119379"/>
                <a:gd name="connsiteX2" fmla="*/ 93980 w 93980"/>
                <a:gd name="connsiteY2" fmla="*/ 44450 h 119379"/>
                <a:gd name="connsiteX3" fmla="*/ 93980 w 93980"/>
                <a:gd name="connsiteY3" fmla="*/ 116840 h 119379"/>
                <a:gd name="connsiteX4" fmla="*/ 74930 w 93980"/>
                <a:gd name="connsiteY4" fmla="*/ 116840 h 119379"/>
                <a:gd name="connsiteX5" fmla="*/ 74930 w 93980"/>
                <a:gd name="connsiteY5" fmla="*/ 102870 h 119379"/>
                <a:gd name="connsiteX6" fmla="*/ 74930 w 93980"/>
                <a:gd name="connsiteY6" fmla="*/ 93980 h 119379"/>
                <a:gd name="connsiteX7" fmla="*/ 74930 w 93980"/>
                <a:gd name="connsiteY7" fmla="*/ 93980 h 119379"/>
                <a:gd name="connsiteX8" fmla="*/ 35560 w 93980"/>
                <a:gd name="connsiteY8" fmla="*/ 119380 h 119379"/>
                <a:gd name="connsiteX9" fmla="*/ 0 w 93980"/>
                <a:gd name="connsiteY9" fmla="*/ 86360 h 119379"/>
                <a:gd name="connsiteX10" fmla="*/ 74930 w 93980"/>
                <a:gd name="connsiteY10" fmla="*/ 50800 h 119379"/>
                <a:gd name="connsiteX11" fmla="*/ 74930 w 93980"/>
                <a:gd name="connsiteY11" fmla="*/ 44450 h 119379"/>
                <a:gd name="connsiteX12" fmla="*/ 44450 w 93980"/>
                <a:gd name="connsiteY12" fmla="*/ 17780 h 119379"/>
                <a:gd name="connsiteX13" fmla="*/ 7620 w 93980"/>
                <a:gd name="connsiteY13" fmla="*/ 27940 h 119379"/>
                <a:gd name="connsiteX14" fmla="*/ 7620 w 93980"/>
                <a:gd name="connsiteY14" fmla="*/ 8890 h 119379"/>
                <a:gd name="connsiteX15" fmla="*/ 71120 w 93980"/>
                <a:gd name="connsiteY15" fmla="*/ 66040 h 119379"/>
                <a:gd name="connsiteX16" fmla="*/ 17780 w 93980"/>
                <a:gd name="connsiteY16" fmla="*/ 85090 h 119379"/>
                <a:gd name="connsiteX17" fmla="*/ 36830 w 93980"/>
                <a:gd name="connsiteY17" fmla="*/ 101600 h 119379"/>
                <a:gd name="connsiteX18" fmla="*/ 71120 w 93980"/>
                <a:gd name="connsiteY18" fmla="*/ 647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80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1120" y="66040"/>
                  </a:moveTo>
                  <a:cubicBezTo>
                    <a:pt x="34290" y="59690"/>
                    <a:pt x="17780" y="69850"/>
                    <a:pt x="17780" y="85090"/>
                  </a:cubicBezTo>
                  <a:cubicBezTo>
                    <a:pt x="17780" y="100330"/>
                    <a:pt x="25400" y="101600"/>
                    <a:pt x="36830" y="101600"/>
                  </a:cubicBezTo>
                  <a:cubicBezTo>
                    <a:pt x="55880" y="101600"/>
                    <a:pt x="71120" y="82550"/>
                    <a:pt x="7112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0" name="Freeform 1269">
              <a:extLst>
                <a:ext uri="{FF2B5EF4-FFF2-40B4-BE49-F238E27FC236}">
                  <a16:creationId xmlns:a16="http://schemas.microsoft.com/office/drawing/2014/main" id="{76F726A8-17A6-0FA1-2C1E-28844D90CCDC}"/>
                </a:ext>
              </a:extLst>
            </p:cNvPr>
            <p:cNvSpPr/>
            <p:nvPr/>
          </p:nvSpPr>
          <p:spPr>
            <a:xfrm>
              <a:off x="4311650" y="3624579"/>
              <a:ext cx="44450" cy="167640"/>
            </a:xfrm>
            <a:custGeom>
              <a:avLst/>
              <a:gdLst>
                <a:gd name="connsiteX0" fmla="*/ 0 w 44450"/>
                <a:gd name="connsiteY0" fmla="*/ 0 h 167640"/>
                <a:gd name="connsiteX1" fmla="*/ 21590 w 44450"/>
                <a:gd name="connsiteY1" fmla="*/ 0 h 167640"/>
                <a:gd name="connsiteX2" fmla="*/ 21590 w 44450"/>
                <a:gd name="connsiteY2" fmla="*/ 130810 h 167640"/>
                <a:gd name="connsiteX3" fmla="*/ 34290 w 44450"/>
                <a:gd name="connsiteY3" fmla="*/ 148590 h 167640"/>
                <a:gd name="connsiteX4" fmla="*/ 44450 w 44450"/>
                <a:gd name="connsiteY4" fmla="*/ 147320 h 167640"/>
                <a:gd name="connsiteX5" fmla="*/ 44450 w 44450"/>
                <a:gd name="connsiteY5" fmla="*/ 165100 h 167640"/>
                <a:gd name="connsiteX6" fmla="*/ 29210 w 44450"/>
                <a:gd name="connsiteY6" fmla="*/ 167640 h 167640"/>
                <a:gd name="connsiteX7" fmla="*/ 0 w 44450"/>
                <a:gd name="connsiteY7" fmla="*/ 135890 h 167640"/>
                <a:gd name="connsiteX8" fmla="*/ 0 w 44450"/>
                <a:gd name="connsiteY8" fmla="*/ 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40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0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1" name="Freeform 1270">
              <a:extLst>
                <a:ext uri="{FF2B5EF4-FFF2-40B4-BE49-F238E27FC236}">
                  <a16:creationId xmlns:a16="http://schemas.microsoft.com/office/drawing/2014/main" id="{AC0BA1CB-1F2A-1707-0B4A-6D7650003EFB}"/>
                </a:ext>
              </a:extLst>
            </p:cNvPr>
            <p:cNvSpPr/>
            <p:nvPr/>
          </p:nvSpPr>
          <p:spPr>
            <a:xfrm>
              <a:off x="787400" y="3945890"/>
              <a:ext cx="113030" cy="166369"/>
            </a:xfrm>
            <a:custGeom>
              <a:avLst/>
              <a:gdLst>
                <a:gd name="connsiteX0" fmla="*/ 0 w 113030"/>
                <a:gd name="connsiteY0" fmla="*/ 2540 h 166369"/>
                <a:gd name="connsiteX1" fmla="*/ 19050 w 113030"/>
                <a:gd name="connsiteY1" fmla="*/ 2540 h 166369"/>
                <a:gd name="connsiteX2" fmla="*/ 19050 w 113030"/>
                <a:gd name="connsiteY2" fmla="*/ 13970 h 166369"/>
                <a:gd name="connsiteX3" fmla="*/ 19050 w 113030"/>
                <a:gd name="connsiteY3" fmla="*/ 22860 h 166369"/>
                <a:gd name="connsiteX4" fmla="*/ 19050 w 113030"/>
                <a:gd name="connsiteY4" fmla="*/ 22860 h 166369"/>
                <a:gd name="connsiteX5" fmla="*/ 59690 w 113030"/>
                <a:gd name="connsiteY5" fmla="*/ 0 h 166369"/>
                <a:gd name="connsiteX6" fmla="*/ 113030 w 113030"/>
                <a:gd name="connsiteY6" fmla="*/ 59690 h 166369"/>
                <a:gd name="connsiteX7" fmla="*/ 60960 w 113030"/>
                <a:gd name="connsiteY7" fmla="*/ 119380 h 166369"/>
                <a:gd name="connsiteX8" fmla="*/ 21590 w 113030"/>
                <a:gd name="connsiteY8" fmla="*/ 96520 h 166369"/>
                <a:gd name="connsiteX9" fmla="*/ 21590 w 113030"/>
                <a:gd name="connsiteY9" fmla="*/ 96520 h 166369"/>
                <a:gd name="connsiteX10" fmla="*/ 21590 w 113030"/>
                <a:gd name="connsiteY10" fmla="*/ 105410 h 166369"/>
                <a:gd name="connsiteX11" fmla="*/ 21590 w 113030"/>
                <a:gd name="connsiteY11" fmla="*/ 166370 h 166369"/>
                <a:gd name="connsiteX12" fmla="*/ 0 w 113030"/>
                <a:gd name="connsiteY12" fmla="*/ 166370 h 166369"/>
                <a:gd name="connsiteX13" fmla="*/ 0 w 113030"/>
                <a:gd name="connsiteY13" fmla="*/ 1270 h 166369"/>
                <a:gd name="connsiteX14" fmla="*/ 92710 w 113030"/>
                <a:gd name="connsiteY14" fmla="*/ 59690 h 166369"/>
                <a:gd name="connsiteX15" fmla="*/ 57150 w 113030"/>
                <a:gd name="connsiteY15" fmla="*/ 17780 h 166369"/>
                <a:gd name="connsiteX16" fmla="*/ 21590 w 113030"/>
                <a:gd name="connsiteY16" fmla="*/ 59690 h 166369"/>
                <a:gd name="connsiteX17" fmla="*/ 57150 w 113030"/>
                <a:gd name="connsiteY17" fmla="*/ 101600 h 166369"/>
                <a:gd name="connsiteX18" fmla="*/ 92710 w 113030"/>
                <a:gd name="connsiteY18" fmla="*/ 5969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30" h="166369">
                  <a:moveTo>
                    <a:pt x="0" y="2540"/>
                  </a:moveTo>
                  <a:lnTo>
                    <a:pt x="19050" y="2540"/>
                  </a:lnTo>
                  <a:lnTo>
                    <a:pt x="19050" y="13970"/>
                  </a:lnTo>
                  <a:cubicBezTo>
                    <a:pt x="19050" y="19050"/>
                    <a:pt x="19050" y="22860"/>
                    <a:pt x="19050" y="22860"/>
                  </a:cubicBezTo>
                  <a:lnTo>
                    <a:pt x="19050" y="22860"/>
                  </a:lnTo>
                  <a:cubicBezTo>
                    <a:pt x="25400" y="11430"/>
                    <a:pt x="40640" y="0"/>
                    <a:pt x="59690" y="0"/>
                  </a:cubicBezTo>
                  <a:cubicBezTo>
                    <a:pt x="90170" y="0"/>
                    <a:pt x="113030" y="24130"/>
                    <a:pt x="113030" y="59690"/>
                  </a:cubicBezTo>
                  <a:cubicBezTo>
                    <a:pt x="113030" y="95250"/>
                    <a:pt x="90170" y="119380"/>
                    <a:pt x="60960" y="119380"/>
                  </a:cubicBezTo>
                  <a:cubicBezTo>
                    <a:pt x="31750" y="119380"/>
                    <a:pt x="27940" y="109220"/>
                    <a:pt x="21590" y="96520"/>
                  </a:cubicBezTo>
                  <a:lnTo>
                    <a:pt x="21590" y="96520"/>
                  </a:lnTo>
                  <a:cubicBezTo>
                    <a:pt x="21590" y="96520"/>
                    <a:pt x="21590" y="100330"/>
                    <a:pt x="21590" y="105410"/>
                  </a:cubicBezTo>
                  <a:lnTo>
                    <a:pt x="21590" y="166370"/>
                  </a:lnTo>
                  <a:lnTo>
                    <a:pt x="0" y="166370"/>
                  </a:lnTo>
                  <a:lnTo>
                    <a:pt x="0" y="1270"/>
                  </a:lnTo>
                  <a:close/>
                  <a:moveTo>
                    <a:pt x="92710" y="59690"/>
                  </a:moveTo>
                  <a:cubicBezTo>
                    <a:pt x="92710" y="35560"/>
                    <a:pt x="78740" y="17780"/>
                    <a:pt x="57150" y="17780"/>
                  </a:cubicBezTo>
                  <a:cubicBezTo>
                    <a:pt x="35560" y="17780"/>
                    <a:pt x="21590" y="30480"/>
                    <a:pt x="21590" y="59690"/>
                  </a:cubicBezTo>
                  <a:cubicBezTo>
                    <a:pt x="21590" y="88900"/>
                    <a:pt x="40640" y="101600"/>
                    <a:pt x="57150" y="101600"/>
                  </a:cubicBezTo>
                  <a:cubicBezTo>
                    <a:pt x="73660" y="101600"/>
                    <a:pt x="92710" y="83820"/>
                    <a:pt x="9271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2" name="Freeform 1271">
              <a:extLst>
                <a:ext uri="{FF2B5EF4-FFF2-40B4-BE49-F238E27FC236}">
                  <a16:creationId xmlns:a16="http://schemas.microsoft.com/office/drawing/2014/main" id="{A4250AE7-C10E-6D63-61AB-BBF8444DAEAC}"/>
                </a:ext>
              </a:extLst>
            </p:cNvPr>
            <p:cNvSpPr/>
            <p:nvPr/>
          </p:nvSpPr>
          <p:spPr>
            <a:xfrm>
              <a:off x="929639" y="3947159"/>
              <a:ext cx="101600" cy="118110"/>
            </a:xfrm>
            <a:custGeom>
              <a:avLst/>
              <a:gdLst>
                <a:gd name="connsiteX0" fmla="*/ 81280 w 101600"/>
                <a:gd name="connsiteY0" fmla="*/ 115570 h 118110"/>
                <a:gd name="connsiteX1" fmla="*/ 81280 w 101600"/>
                <a:gd name="connsiteY1" fmla="*/ 99060 h 118110"/>
                <a:gd name="connsiteX2" fmla="*/ 81280 w 101600"/>
                <a:gd name="connsiteY2" fmla="*/ 90170 h 118110"/>
                <a:gd name="connsiteX3" fmla="*/ 81280 w 101600"/>
                <a:gd name="connsiteY3" fmla="*/ 90170 h 118110"/>
                <a:gd name="connsiteX4" fmla="*/ 39370 w 101600"/>
                <a:gd name="connsiteY4" fmla="*/ 118110 h 118110"/>
                <a:gd name="connsiteX5" fmla="*/ 0 w 101600"/>
                <a:gd name="connsiteY5" fmla="*/ 72390 h 118110"/>
                <a:gd name="connsiteX6" fmla="*/ 0 w 101600"/>
                <a:gd name="connsiteY6" fmla="*/ 0 h 118110"/>
                <a:gd name="connsiteX7" fmla="*/ 21590 w 101600"/>
                <a:gd name="connsiteY7" fmla="*/ 0 h 118110"/>
                <a:gd name="connsiteX8" fmla="*/ 21590 w 101600"/>
                <a:gd name="connsiteY8" fmla="*/ 67310 h 118110"/>
                <a:gd name="connsiteX9" fmla="*/ 43180 w 101600"/>
                <a:gd name="connsiteY9" fmla="*/ 97790 h 118110"/>
                <a:gd name="connsiteX10" fmla="*/ 80010 w 101600"/>
                <a:gd name="connsiteY10" fmla="*/ 57150 h 118110"/>
                <a:gd name="connsiteX11" fmla="*/ 80010 w 101600"/>
                <a:gd name="connsiteY11" fmla="*/ 1270 h 118110"/>
                <a:gd name="connsiteX12" fmla="*/ 101600 w 101600"/>
                <a:gd name="connsiteY12" fmla="*/ 1270 h 118110"/>
                <a:gd name="connsiteX13" fmla="*/ 101600 w 101600"/>
                <a:gd name="connsiteY13" fmla="*/ 115570 h 118110"/>
                <a:gd name="connsiteX14" fmla="*/ 81280 w 101600"/>
                <a:gd name="connsiteY14" fmla="*/ 11557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00" h="118110">
                  <a:moveTo>
                    <a:pt x="81280" y="115570"/>
                  </a:moveTo>
                  <a:lnTo>
                    <a:pt x="81280" y="99060"/>
                  </a:lnTo>
                  <a:cubicBezTo>
                    <a:pt x="81280" y="93980"/>
                    <a:pt x="81280" y="91440"/>
                    <a:pt x="81280" y="90170"/>
                  </a:cubicBezTo>
                  <a:lnTo>
                    <a:pt x="81280" y="90170"/>
                  </a:lnTo>
                  <a:cubicBezTo>
                    <a:pt x="77470" y="100330"/>
                    <a:pt x="62230" y="118110"/>
                    <a:pt x="39370" y="118110"/>
                  </a:cubicBezTo>
                  <a:cubicBezTo>
                    <a:pt x="16510" y="118110"/>
                    <a:pt x="0" y="101600"/>
                    <a:pt x="0" y="72390"/>
                  </a:cubicBezTo>
                  <a:lnTo>
                    <a:pt x="0" y="0"/>
                  </a:lnTo>
                  <a:lnTo>
                    <a:pt x="21590" y="0"/>
                  </a:lnTo>
                  <a:lnTo>
                    <a:pt x="21590" y="67310"/>
                  </a:lnTo>
                  <a:cubicBezTo>
                    <a:pt x="21590" y="82550"/>
                    <a:pt x="24130" y="97790"/>
                    <a:pt x="43180" y="97790"/>
                  </a:cubicBezTo>
                  <a:cubicBezTo>
                    <a:pt x="62230" y="97790"/>
                    <a:pt x="80010" y="80010"/>
                    <a:pt x="80010" y="57150"/>
                  </a:cubicBezTo>
                  <a:lnTo>
                    <a:pt x="80010" y="1270"/>
                  </a:lnTo>
                  <a:lnTo>
                    <a:pt x="101600" y="1270"/>
                  </a:lnTo>
                  <a:lnTo>
                    <a:pt x="101600" y="115570"/>
                  </a:lnTo>
                  <a:lnTo>
                    <a:pt x="8128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3" name="Freeform 1272">
              <a:extLst>
                <a:ext uri="{FF2B5EF4-FFF2-40B4-BE49-F238E27FC236}">
                  <a16:creationId xmlns:a16="http://schemas.microsoft.com/office/drawing/2014/main" id="{C592550D-C242-C625-A72F-8630003006A0}"/>
                </a:ext>
              </a:extLst>
            </p:cNvPr>
            <p:cNvSpPr/>
            <p:nvPr/>
          </p:nvSpPr>
          <p:spPr>
            <a:xfrm>
              <a:off x="1070610" y="3898900"/>
              <a:ext cx="114300" cy="166370"/>
            </a:xfrm>
            <a:custGeom>
              <a:avLst/>
              <a:gdLst>
                <a:gd name="connsiteX0" fmla="*/ 1270 w 114300"/>
                <a:gd name="connsiteY0" fmla="*/ 0 h 166370"/>
                <a:gd name="connsiteX1" fmla="*/ 22860 w 114300"/>
                <a:gd name="connsiteY1" fmla="*/ 0 h 166370"/>
                <a:gd name="connsiteX2" fmla="*/ 22860 w 114300"/>
                <a:gd name="connsiteY2" fmla="*/ 58420 h 166370"/>
                <a:gd name="connsiteX3" fmla="*/ 22860 w 114300"/>
                <a:gd name="connsiteY3" fmla="*/ 67310 h 166370"/>
                <a:gd name="connsiteX4" fmla="*/ 22860 w 114300"/>
                <a:gd name="connsiteY4" fmla="*/ 67310 h 166370"/>
                <a:gd name="connsiteX5" fmla="*/ 62230 w 114300"/>
                <a:gd name="connsiteY5" fmla="*/ 46990 h 166370"/>
                <a:gd name="connsiteX6" fmla="*/ 114300 w 114300"/>
                <a:gd name="connsiteY6" fmla="*/ 106680 h 166370"/>
                <a:gd name="connsiteX7" fmla="*/ 60960 w 114300"/>
                <a:gd name="connsiteY7" fmla="*/ 166370 h 166370"/>
                <a:gd name="connsiteX8" fmla="*/ 20320 w 114300"/>
                <a:gd name="connsiteY8" fmla="*/ 142240 h 166370"/>
                <a:gd name="connsiteX9" fmla="*/ 20320 w 114300"/>
                <a:gd name="connsiteY9" fmla="*/ 142240 h 166370"/>
                <a:gd name="connsiteX10" fmla="*/ 20320 w 114300"/>
                <a:gd name="connsiteY10" fmla="*/ 151130 h 166370"/>
                <a:gd name="connsiteX11" fmla="*/ 20320 w 114300"/>
                <a:gd name="connsiteY11" fmla="*/ 165100 h 166370"/>
                <a:gd name="connsiteX12" fmla="*/ 0 w 114300"/>
                <a:gd name="connsiteY12" fmla="*/ 165100 h 166370"/>
                <a:gd name="connsiteX13" fmla="*/ 0 w 114300"/>
                <a:gd name="connsiteY13" fmla="*/ 0 h 166370"/>
                <a:gd name="connsiteX14" fmla="*/ 22860 w 114300"/>
                <a:gd name="connsiteY14" fmla="*/ 106680 h 166370"/>
                <a:gd name="connsiteX15" fmla="*/ 58420 w 114300"/>
                <a:gd name="connsiteY15" fmla="*/ 148590 h 166370"/>
                <a:gd name="connsiteX16" fmla="*/ 93980 w 114300"/>
                <a:gd name="connsiteY16" fmla="*/ 106680 h 166370"/>
                <a:gd name="connsiteX17" fmla="*/ 58420 w 114300"/>
                <a:gd name="connsiteY17" fmla="*/ 64770 h 166370"/>
                <a:gd name="connsiteX18" fmla="*/ 22860 w 114300"/>
                <a:gd name="connsiteY18" fmla="*/ 10668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4300" h="166370">
                  <a:moveTo>
                    <a:pt x="1270" y="0"/>
                  </a:moveTo>
                  <a:lnTo>
                    <a:pt x="22860" y="0"/>
                  </a:lnTo>
                  <a:lnTo>
                    <a:pt x="22860" y="58420"/>
                  </a:lnTo>
                  <a:cubicBezTo>
                    <a:pt x="22860" y="64770"/>
                    <a:pt x="22860" y="67310"/>
                    <a:pt x="22860" y="67310"/>
                  </a:cubicBezTo>
                  <a:lnTo>
                    <a:pt x="22860" y="67310"/>
                  </a:lnTo>
                  <a:cubicBezTo>
                    <a:pt x="29210" y="57150"/>
                    <a:pt x="44450" y="46990"/>
                    <a:pt x="62230" y="46990"/>
                  </a:cubicBezTo>
                  <a:cubicBezTo>
                    <a:pt x="91440" y="46990"/>
                    <a:pt x="114300" y="71120"/>
                    <a:pt x="114300" y="106680"/>
                  </a:cubicBezTo>
                  <a:cubicBezTo>
                    <a:pt x="114300" y="142240"/>
                    <a:pt x="91440" y="166370"/>
                    <a:pt x="60960" y="166370"/>
                  </a:cubicBezTo>
                  <a:cubicBezTo>
                    <a:pt x="30480" y="166370"/>
                    <a:pt x="26670" y="154940"/>
                    <a:pt x="20320" y="142240"/>
                  </a:cubicBezTo>
                  <a:lnTo>
                    <a:pt x="20320" y="142240"/>
                  </a:lnTo>
                  <a:cubicBezTo>
                    <a:pt x="20320" y="142240"/>
                    <a:pt x="20320" y="146050"/>
                    <a:pt x="20320" y="151130"/>
                  </a:cubicBezTo>
                  <a:lnTo>
                    <a:pt x="20320" y="165100"/>
                  </a:lnTo>
                  <a:lnTo>
                    <a:pt x="0" y="165100"/>
                  </a:lnTo>
                  <a:lnTo>
                    <a:pt x="0" y="0"/>
                  </a:lnTo>
                  <a:close/>
                  <a:moveTo>
                    <a:pt x="22860" y="106680"/>
                  </a:moveTo>
                  <a:cubicBezTo>
                    <a:pt x="22860" y="134620"/>
                    <a:pt x="41910" y="148590"/>
                    <a:pt x="58420" y="148590"/>
                  </a:cubicBezTo>
                  <a:cubicBezTo>
                    <a:pt x="74930" y="148590"/>
                    <a:pt x="93980" y="130810"/>
                    <a:pt x="93980" y="106680"/>
                  </a:cubicBezTo>
                  <a:cubicBezTo>
                    <a:pt x="93980" y="82550"/>
                    <a:pt x="80010" y="64770"/>
                    <a:pt x="58420" y="64770"/>
                  </a:cubicBezTo>
                  <a:cubicBezTo>
                    <a:pt x="36830" y="64770"/>
                    <a:pt x="22860" y="77470"/>
                    <a:pt x="22860" y="1066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4" name="Freeform 1273">
              <a:extLst>
                <a:ext uri="{FF2B5EF4-FFF2-40B4-BE49-F238E27FC236}">
                  <a16:creationId xmlns:a16="http://schemas.microsoft.com/office/drawing/2014/main" id="{9B528FD5-9503-7FEB-D195-647EA2E9D4E6}"/>
                </a:ext>
              </a:extLst>
            </p:cNvPr>
            <p:cNvSpPr/>
            <p:nvPr/>
          </p:nvSpPr>
          <p:spPr>
            <a:xfrm>
              <a:off x="1215389" y="3898900"/>
              <a:ext cx="44450" cy="167640"/>
            </a:xfrm>
            <a:custGeom>
              <a:avLst/>
              <a:gdLst>
                <a:gd name="connsiteX0" fmla="*/ 0 w 44450"/>
                <a:gd name="connsiteY0" fmla="*/ 0 h 167640"/>
                <a:gd name="connsiteX1" fmla="*/ 21590 w 44450"/>
                <a:gd name="connsiteY1" fmla="*/ 0 h 167640"/>
                <a:gd name="connsiteX2" fmla="*/ 21590 w 44450"/>
                <a:gd name="connsiteY2" fmla="*/ 130810 h 167640"/>
                <a:gd name="connsiteX3" fmla="*/ 34290 w 44450"/>
                <a:gd name="connsiteY3" fmla="*/ 148590 h 167640"/>
                <a:gd name="connsiteX4" fmla="*/ 44450 w 44450"/>
                <a:gd name="connsiteY4" fmla="*/ 147320 h 167640"/>
                <a:gd name="connsiteX5" fmla="*/ 44450 w 44450"/>
                <a:gd name="connsiteY5" fmla="*/ 165100 h 167640"/>
                <a:gd name="connsiteX6" fmla="*/ 29210 w 44450"/>
                <a:gd name="connsiteY6" fmla="*/ 167640 h 167640"/>
                <a:gd name="connsiteX7" fmla="*/ 0 w 44450"/>
                <a:gd name="connsiteY7" fmla="*/ 135890 h 167640"/>
                <a:gd name="connsiteX8" fmla="*/ 0 w 44450"/>
                <a:gd name="connsiteY8" fmla="*/ 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40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0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5" name="Freeform 1274">
              <a:extLst>
                <a:ext uri="{FF2B5EF4-FFF2-40B4-BE49-F238E27FC236}">
                  <a16:creationId xmlns:a16="http://schemas.microsoft.com/office/drawing/2014/main" id="{06E01719-55C0-2225-EC84-E3786EBC45CB}"/>
                </a:ext>
              </a:extLst>
            </p:cNvPr>
            <p:cNvSpPr/>
            <p:nvPr/>
          </p:nvSpPr>
          <p:spPr>
            <a:xfrm>
              <a:off x="1283969" y="390270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4130 w 25400"/>
                <a:gd name="connsiteY5" fmla="*/ 45720 h 160020"/>
                <a:gd name="connsiteX6" fmla="*/ 24130 w 25400"/>
                <a:gd name="connsiteY6" fmla="*/ 160020 h 160020"/>
                <a:gd name="connsiteX7" fmla="*/ 2540 w 25400"/>
                <a:gd name="connsiteY7" fmla="*/ 160020 h 160020"/>
                <a:gd name="connsiteX8" fmla="*/ 2540 w 25400"/>
                <a:gd name="connsiteY8" fmla="*/ 45720 h 160020"/>
                <a:gd name="connsiteX9" fmla="*/ 2413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6" name="Freeform 1275">
              <a:extLst>
                <a:ext uri="{FF2B5EF4-FFF2-40B4-BE49-F238E27FC236}">
                  <a16:creationId xmlns:a16="http://schemas.microsoft.com/office/drawing/2014/main" id="{B9DC233B-4C62-B76E-4D0B-68774774C921}"/>
                </a:ext>
              </a:extLst>
            </p:cNvPr>
            <p:cNvSpPr/>
            <p:nvPr/>
          </p:nvSpPr>
          <p:spPr>
            <a:xfrm>
              <a:off x="1338580" y="3947159"/>
              <a:ext cx="95250" cy="119380"/>
            </a:xfrm>
            <a:custGeom>
              <a:avLst/>
              <a:gdLst>
                <a:gd name="connsiteX0" fmla="*/ 60960 w 95250"/>
                <a:gd name="connsiteY0" fmla="*/ 100330 h 119380"/>
                <a:gd name="connsiteX1" fmla="*/ 95250 w 95250"/>
                <a:gd name="connsiteY1" fmla="*/ 90170 h 119380"/>
                <a:gd name="connsiteX2" fmla="*/ 95250 w 95250"/>
                <a:gd name="connsiteY2" fmla="*/ 110490 h 119380"/>
                <a:gd name="connsiteX3" fmla="*/ 59690 w 95250"/>
                <a:gd name="connsiteY3" fmla="*/ 119380 h 119380"/>
                <a:gd name="connsiteX4" fmla="*/ 0 w 95250"/>
                <a:gd name="connsiteY4" fmla="*/ 59690 h 119380"/>
                <a:gd name="connsiteX5" fmla="*/ 59690 w 95250"/>
                <a:gd name="connsiteY5" fmla="*/ 0 h 119380"/>
                <a:gd name="connsiteX6" fmla="*/ 95250 w 95250"/>
                <a:gd name="connsiteY6" fmla="*/ 8890 h 119380"/>
                <a:gd name="connsiteX7" fmla="*/ 95250 w 95250"/>
                <a:gd name="connsiteY7" fmla="*/ 29210 h 119380"/>
                <a:gd name="connsiteX8" fmla="*/ 60960 w 95250"/>
                <a:gd name="connsiteY8" fmla="*/ 19050 h 119380"/>
                <a:gd name="connsiteX9" fmla="*/ 21590 w 95250"/>
                <a:gd name="connsiteY9" fmla="*/ 59690 h 119380"/>
                <a:gd name="connsiteX10" fmla="*/ 60960 w 95250"/>
                <a:gd name="connsiteY10" fmla="*/ 10033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80">
                  <a:moveTo>
                    <a:pt x="60960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9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90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0" y="19050"/>
                  </a:cubicBezTo>
                  <a:cubicBezTo>
                    <a:pt x="38100" y="19050"/>
                    <a:pt x="21590" y="35560"/>
                    <a:pt x="21590" y="59690"/>
                  </a:cubicBezTo>
                  <a:cubicBezTo>
                    <a:pt x="21590" y="83820"/>
                    <a:pt x="38100" y="100330"/>
                    <a:pt x="6096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7" name="Freeform 1276">
              <a:extLst>
                <a:ext uri="{FF2B5EF4-FFF2-40B4-BE49-F238E27FC236}">
                  <a16:creationId xmlns:a16="http://schemas.microsoft.com/office/drawing/2014/main" id="{7C242E86-C5D9-40D5-2025-F00A0B6E7F8F}"/>
                </a:ext>
              </a:extLst>
            </p:cNvPr>
            <p:cNvSpPr/>
            <p:nvPr/>
          </p:nvSpPr>
          <p:spPr>
            <a:xfrm>
              <a:off x="1583689" y="3914140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8" name="Freeform 1277">
              <a:extLst>
                <a:ext uri="{FF2B5EF4-FFF2-40B4-BE49-F238E27FC236}">
                  <a16:creationId xmlns:a16="http://schemas.microsoft.com/office/drawing/2014/main" id="{968CF11C-07BB-8264-CDA1-DAD0C8A82EA9}"/>
                </a:ext>
              </a:extLst>
            </p:cNvPr>
            <p:cNvSpPr/>
            <p:nvPr/>
          </p:nvSpPr>
          <p:spPr>
            <a:xfrm>
              <a:off x="1684020" y="3947159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9" name="Freeform 1278">
              <a:extLst>
                <a:ext uri="{FF2B5EF4-FFF2-40B4-BE49-F238E27FC236}">
                  <a16:creationId xmlns:a16="http://schemas.microsoft.com/office/drawing/2014/main" id="{DE3FD5A2-7E95-B063-05F1-138B53896AC7}"/>
                </a:ext>
              </a:extLst>
            </p:cNvPr>
            <p:cNvSpPr/>
            <p:nvPr/>
          </p:nvSpPr>
          <p:spPr>
            <a:xfrm>
              <a:off x="1762760" y="3945890"/>
              <a:ext cx="93979" cy="119379"/>
            </a:xfrm>
            <a:custGeom>
              <a:avLst/>
              <a:gdLst>
                <a:gd name="connsiteX0" fmla="*/ 5080 w 93979"/>
                <a:gd name="connsiteY0" fmla="*/ 8890 h 119379"/>
                <a:gd name="connsiteX1" fmla="*/ 45720 w 93979"/>
                <a:gd name="connsiteY1" fmla="*/ 0 h 119379"/>
                <a:gd name="connsiteX2" fmla="*/ 93980 w 93979"/>
                <a:gd name="connsiteY2" fmla="*/ 44450 h 119379"/>
                <a:gd name="connsiteX3" fmla="*/ 93980 w 93979"/>
                <a:gd name="connsiteY3" fmla="*/ 116840 h 119379"/>
                <a:gd name="connsiteX4" fmla="*/ 74930 w 93979"/>
                <a:gd name="connsiteY4" fmla="*/ 116840 h 119379"/>
                <a:gd name="connsiteX5" fmla="*/ 74930 w 93979"/>
                <a:gd name="connsiteY5" fmla="*/ 102870 h 119379"/>
                <a:gd name="connsiteX6" fmla="*/ 74930 w 93979"/>
                <a:gd name="connsiteY6" fmla="*/ 93980 h 119379"/>
                <a:gd name="connsiteX7" fmla="*/ 74930 w 93979"/>
                <a:gd name="connsiteY7" fmla="*/ 93980 h 119379"/>
                <a:gd name="connsiteX8" fmla="*/ 35560 w 93979"/>
                <a:gd name="connsiteY8" fmla="*/ 119380 h 119379"/>
                <a:gd name="connsiteX9" fmla="*/ 0 w 93979"/>
                <a:gd name="connsiteY9" fmla="*/ 86360 h 119379"/>
                <a:gd name="connsiteX10" fmla="*/ 74930 w 93979"/>
                <a:gd name="connsiteY10" fmla="*/ 50800 h 119379"/>
                <a:gd name="connsiteX11" fmla="*/ 74930 w 93979"/>
                <a:gd name="connsiteY11" fmla="*/ 44450 h 119379"/>
                <a:gd name="connsiteX12" fmla="*/ 44450 w 93979"/>
                <a:gd name="connsiteY12" fmla="*/ 17780 h 119379"/>
                <a:gd name="connsiteX13" fmla="*/ 7620 w 93979"/>
                <a:gd name="connsiteY13" fmla="*/ 27940 h 119379"/>
                <a:gd name="connsiteX14" fmla="*/ 7620 w 93979"/>
                <a:gd name="connsiteY14" fmla="*/ 8890 h 119379"/>
                <a:gd name="connsiteX15" fmla="*/ 71120 w 93979"/>
                <a:gd name="connsiteY15" fmla="*/ 66040 h 119379"/>
                <a:gd name="connsiteX16" fmla="*/ 17780 w 93979"/>
                <a:gd name="connsiteY16" fmla="*/ 85090 h 119379"/>
                <a:gd name="connsiteX17" fmla="*/ 36830 w 93979"/>
                <a:gd name="connsiteY17" fmla="*/ 101600 h 119379"/>
                <a:gd name="connsiteX18" fmla="*/ 71120 w 93979"/>
                <a:gd name="connsiteY18" fmla="*/ 647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1120" y="66040"/>
                  </a:moveTo>
                  <a:cubicBezTo>
                    <a:pt x="34290" y="59690"/>
                    <a:pt x="17780" y="69850"/>
                    <a:pt x="17780" y="85090"/>
                  </a:cubicBezTo>
                  <a:cubicBezTo>
                    <a:pt x="17780" y="100330"/>
                    <a:pt x="25400" y="101600"/>
                    <a:pt x="36830" y="101600"/>
                  </a:cubicBezTo>
                  <a:cubicBezTo>
                    <a:pt x="55880" y="101600"/>
                    <a:pt x="71120" y="82550"/>
                    <a:pt x="7112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0" name="Freeform 1279">
              <a:extLst>
                <a:ext uri="{FF2B5EF4-FFF2-40B4-BE49-F238E27FC236}">
                  <a16:creationId xmlns:a16="http://schemas.microsoft.com/office/drawing/2014/main" id="{5906863F-5BAC-0A40-49B2-E85F0BB535E6}"/>
                </a:ext>
              </a:extLst>
            </p:cNvPr>
            <p:cNvSpPr/>
            <p:nvPr/>
          </p:nvSpPr>
          <p:spPr>
            <a:xfrm>
              <a:off x="1892300" y="3945890"/>
              <a:ext cx="102870" cy="118109"/>
            </a:xfrm>
            <a:custGeom>
              <a:avLst/>
              <a:gdLst>
                <a:gd name="connsiteX0" fmla="*/ 20320 w 102870"/>
                <a:gd name="connsiteY0" fmla="*/ 2540 h 118109"/>
                <a:gd name="connsiteX1" fmla="*/ 20320 w 102870"/>
                <a:gd name="connsiteY1" fmla="*/ 19050 h 118109"/>
                <a:gd name="connsiteX2" fmla="*/ 20320 w 102870"/>
                <a:gd name="connsiteY2" fmla="*/ 27940 h 118109"/>
                <a:gd name="connsiteX3" fmla="*/ 20320 w 102870"/>
                <a:gd name="connsiteY3" fmla="*/ 27940 h 118109"/>
                <a:gd name="connsiteX4" fmla="*/ 63500 w 102870"/>
                <a:gd name="connsiteY4" fmla="*/ 0 h 118109"/>
                <a:gd name="connsiteX5" fmla="*/ 102870 w 102870"/>
                <a:gd name="connsiteY5" fmla="*/ 45720 h 118109"/>
                <a:gd name="connsiteX6" fmla="*/ 102870 w 102870"/>
                <a:gd name="connsiteY6" fmla="*/ 118110 h 118109"/>
                <a:gd name="connsiteX7" fmla="*/ 81280 w 102870"/>
                <a:gd name="connsiteY7" fmla="*/ 118110 h 118109"/>
                <a:gd name="connsiteX8" fmla="*/ 81280 w 102870"/>
                <a:gd name="connsiteY8" fmla="*/ 50800 h 118109"/>
                <a:gd name="connsiteX9" fmla="*/ 59690 w 102870"/>
                <a:gd name="connsiteY9" fmla="*/ 20320 h 118109"/>
                <a:gd name="connsiteX10" fmla="*/ 21590 w 102870"/>
                <a:gd name="connsiteY10" fmla="*/ 60960 h 118109"/>
                <a:gd name="connsiteX11" fmla="*/ 21590 w 102870"/>
                <a:gd name="connsiteY11" fmla="*/ 116840 h 118109"/>
                <a:gd name="connsiteX12" fmla="*/ 0 w 102870"/>
                <a:gd name="connsiteY12" fmla="*/ 116840 h 118109"/>
                <a:gd name="connsiteX13" fmla="*/ 0 w 102870"/>
                <a:gd name="connsiteY13" fmla="*/ 2540 h 118109"/>
                <a:gd name="connsiteX14" fmla="*/ 20320 w 102870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1" name="Freeform 1280">
              <a:extLst>
                <a:ext uri="{FF2B5EF4-FFF2-40B4-BE49-F238E27FC236}">
                  <a16:creationId xmlns:a16="http://schemas.microsoft.com/office/drawing/2014/main" id="{27B693BE-705D-4EC5-2A4D-2883F62CE53E}"/>
                </a:ext>
              </a:extLst>
            </p:cNvPr>
            <p:cNvSpPr/>
            <p:nvPr/>
          </p:nvSpPr>
          <p:spPr>
            <a:xfrm>
              <a:off x="2024379" y="3947159"/>
              <a:ext cx="78740" cy="119380"/>
            </a:xfrm>
            <a:custGeom>
              <a:avLst/>
              <a:gdLst>
                <a:gd name="connsiteX0" fmla="*/ 34290 w 78740"/>
                <a:gd name="connsiteY0" fmla="*/ 67310 h 119380"/>
                <a:gd name="connsiteX1" fmla="*/ 0 w 78740"/>
                <a:gd name="connsiteY1" fmla="*/ 31750 h 119380"/>
                <a:gd name="connsiteX2" fmla="*/ 40640 w 78740"/>
                <a:gd name="connsiteY2" fmla="*/ 0 h 119380"/>
                <a:gd name="connsiteX3" fmla="*/ 72390 w 78740"/>
                <a:gd name="connsiteY3" fmla="*/ 6350 h 119380"/>
                <a:gd name="connsiteX4" fmla="*/ 72390 w 78740"/>
                <a:gd name="connsiteY4" fmla="*/ 25400 h 119380"/>
                <a:gd name="connsiteX5" fmla="*/ 41910 w 78740"/>
                <a:gd name="connsiteY5" fmla="*/ 17780 h 119380"/>
                <a:gd name="connsiteX6" fmla="*/ 19050 w 78740"/>
                <a:gd name="connsiteY6" fmla="*/ 33020 h 119380"/>
                <a:gd name="connsiteX7" fmla="*/ 43180 w 78740"/>
                <a:gd name="connsiteY7" fmla="*/ 52070 h 119380"/>
                <a:gd name="connsiteX8" fmla="*/ 78740 w 78740"/>
                <a:gd name="connsiteY8" fmla="*/ 87630 h 119380"/>
                <a:gd name="connsiteX9" fmla="*/ 36830 w 78740"/>
                <a:gd name="connsiteY9" fmla="*/ 119380 h 119380"/>
                <a:gd name="connsiteX10" fmla="*/ 0 w 78740"/>
                <a:gd name="connsiteY10" fmla="*/ 111760 h 119380"/>
                <a:gd name="connsiteX11" fmla="*/ 0 w 78740"/>
                <a:gd name="connsiteY11" fmla="*/ 92710 h 119380"/>
                <a:gd name="connsiteX12" fmla="*/ 36830 w 78740"/>
                <a:gd name="connsiteY12" fmla="*/ 101600 h 119380"/>
                <a:gd name="connsiteX13" fmla="*/ 59690 w 78740"/>
                <a:gd name="connsiteY13" fmla="*/ 86360 h 119380"/>
                <a:gd name="connsiteX14" fmla="*/ 34290 w 78740"/>
                <a:gd name="connsiteY14" fmla="*/ 673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119380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2" name="Freeform 1281">
              <a:extLst>
                <a:ext uri="{FF2B5EF4-FFF2-40B4-BE49-F238E27FC236}">
                  <a16:creationId xmlns:a16="http://schemas.microsoft.com/office/drawing/2014/main" id="{90EEC8CF-7C8D-A9CB-2287-A5C0D41DF19E}"/>
                </a:ext>
              </a:extLst>
            </p:cNvPr>
            <p:cNvSpPr/>
            <p:nvPr/>
          </p:nvSpPr>
          <p:spPr>
            <a:xfrm>
              <a:off x="2134870" y="3945890"/>
              <a:ext cx="113029" cy="166369"/>
            </a:xfrm>
            <a:custGeom>
              <a:avLst/>
              <a:gdLst>
                <a:gd name="connsiteX0" fmla="*/ 0 w 113029"/>
                <a:gd name="connsiteY0" fmla="*/ 2540 h 166369"/>
                <a:gd name="connsiteX1" fmla="*/ 19050 w 113029"/>
                <a:gd name="connsiteY1" fmla="*/ 2540 h 166369"/>
                <a:gd name="connsiteX2" fmla="*/ 19050 w 113029"/>
                <a:gd name="connsiteY2" fmla="*/ 13970 h 166369"/>
                <a:gd name="connsiteX3" fmla="*/ 19050 w 113029"/>
                <a:gd name="connsiteY3" fmla="*/ 22860 h 166369"/>
                <a:gd name="connsiteX4" fmla="*/ 19050 w 113029"/>
                <a:gd name="connsiteY4" fmla="*/ 22860 h 166369"/>
                <a:gd name="connsiteX5" fmla="*/ 59690 w 113029"/>
                <a:gd name="connsiteY5" fmla="*/ 0 h 166369"/>
                <a:gd name="connsiteX6" fmla="*/ 113030 w 113029"/>
                <a:gd name="connsiteY6" fmla="*/ 59690 h 166369"/>
                <a:gd name="connsiteX7" fmla="*/ 60960 w 113029"/>
                <a:gd name="connsiteY7" fmla="*/ 119380 h 166369"/>
                <a:gd name="connsiteX8" fmla="*/ 21590 w 113029"/>
                <a:gd name="connsiteY8" fmla="*/ 96520 h 166369"/>
                <a:gd name="connsiteX9" fmla="*/ 21590 w 113029"/>
                <a:gd name="connsiteY9" fmla="*/ 96520 h 166369"/>
                <a:gd name="connsiteX10" fmla="*/ 21590 w 113029"/>
                <a:gd name="connsiteY10" fmla="*/ 105410 h 166369"/>
                <a:gd name="connsiteX11" fmla="*/ 21590 w 113029"/>
                <a:gd name="connsiteY11" fmla="*/ 166370 h 166369"/>
                <a:gd name="connsiteX12" fmla="*/ 0 w 113029"/>
                <a:gd name="connsiteY12" fmla="*/ 166370 h 166369"/>
                <a:gd name="connsiteX13" fmla="*/ 0 w 113029"/>
                <a:gd name="connsiteY13" fmla="*/ 1270 h 166369"/>
                <a:gd name="connsiteX14" fmla="*/ 92710 w 113029"/>
                <a:gd name="connsiteY14" fmla="*/ 59690 h 166369"/>
                <a:gd name="connsiteX15" fmla="*/ 57150 w 113029"/>
                <a:gd name="connsiteY15" fmla="*/ 17780 h 166369"/>
                <a:gd name="connsiteX16" fmla="*/ 21590 w 113029"/>
                <a:gd name="connsiteY16" fmla="*/ 59690 h 166369"/>
                <a:gd name="connsiteX17" fmla="*/ 57150 w 113029"/>
                <a:gd name="connsiteY17" fmla="*/ 101600 h 166369"/>
                <a:gd name="connsiteX18" fmla="*/ 92710 w 113029"/>
                <a:gd name="connsiteY18" fmla="*/ 5969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29" h="166369">
                  <a:moveTo>
                    <a:pt x="0" y="2540"/>
                  </a:moveTo>
                  <a:lnTo>
                    <a:pt x="19050" y="2540"/>
                  </a:lnTo>
                  <a:lnTo>
                    <a:pt x="19050" y="13970"/>
                  </a:lnTo>
                  <a:cubicBezTo>
                    <a:pt x="19050" y="19050"/>
                    <a:pt x="19050" y="22860"/>
                    <a:pt x="19050" y="22860"/>
                  </a:cubicBezTo>
                  <a:lnTo>
                    <a:pt x="19050" y="22860"/>
                  </a:lnTo>
                  <a:cubicBezTo>
                    <a:pt x="25400" y="11430"/>
                    <a:pt x="40640" y="0"/>
                    <a:pt x="59690" y="0"/>
                  </a:cubicBezTo>
                  <a:cubicBezTo>
                    <a:pt x="90170" y="0"/>
                    <a:pt x="113030" y="24130"/>
                    <a:pt x="113030" y="59690"/>
                  </a:cubicBezTo>
                  <a:cubicBezTo>
                    <a:pt x="113030" y="95250"/>
                    <a:pt x="90170" y="119380"/>
                    <a:pt x="60960" y="119380"/>
                  </a:cubicBezTo>
                  <a:cubicBezTo>
                    <a:pt x="31750" y="119380"/>
                    <a:pt x="27940" y="109220"/>
                    <a:pt x="21590" y="96520"/>
                  </a:cubicBezTo>
                  <a:lnTo>
                    <a:pt x="21590" y="96520"/>
                  </a:lnTo>
                  <a:cubicBezTo>
                    <a:pt x="21590" y="96520"/>
                    <a:pt x="21590" y="100330"/>
                    <a:pt x="21590" y="105410"/>
                  </a:cubicBezTo>
                  <a:lnTo>
                    <a:pt x="21590" y="166370"/>
                  </a:lnTo>
                  <a:lnTo>
                    <a:pt x="0" y="166370"/>
                  </a:lnTo>
                  <a:lnTo>
                    <a:pt x="0" y="1270"/>
                  </a:lnTo>
                  <a:close/>
                  <a:moveTo>
                    <a:pt x="92710" y="59690"/>
                  </a:moveTo>
                  <a:cubicBezTo>
                    <a:pt x="92710" y="35560"/>
                    <a:pt x="78740" y="17780"/>
                    <a:pt x="57150" y="17780"/>
                  </a:cubicBezTo>
                  <a:cubicBezTo>
                    <a:pt x="35560" y="17780"/>
                    <a:pt x="21590" y="30480"/>
                    <a:pt x="21590" y="59690"/>
                  </a:cubicBezTo>
                  <a:cubicBezTo>
                    <a:pt x="21590" y="88900"/>
                    <a:pt x="40640" y="101600"/>
                    <a:pt x="57150" y="101600"/>
                  </a:cubicBezTo>
                  <a:cubicBezTo>
                    <a:pt x="73660" y="101600"/>
                    <a:pt x="92710" y="83820"/>
                    <a:pt x="9271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3" name="Freeform 1282">
              <a:extLst>
                <a:ext uri="{FF2B5EF4-FFF2-40B4-BE49-F238E27FC236}">
                  <a16:creationId xmlns:a16="http://schemas.microsoft.com/office/drawing/2014/main" id="{F9BC1639-EA60-9350-7F3B-E69B8383CB4B}"/>
                </a:ext>
              </a:extLst>
            </p:cNvPr>
            <p:cNvSpPr/>
            <p:nvPr/>
          </p:nvSpPr>
          <p:spPr>
            <a:xfrm>
              <a:off x="2273300" y="3945890"/>
              <a:ext cx="116839" cy="119379"/>
            </a:xfrm>
            <a:custGeom>
              <a:avLst/>
              <a:gdLst>
                <a:gd name="connsiteX0" fmla="*/ 116840 w 116839"/>
                <a:gd name="connsiteY0" fmla="*/ 59690 h 119379"/>
                <a:gd name="connsiteX1" fmla="*/ 58420 w 116839"/>
                <a:gd name="connsiteY1" fmla="*/ 119380 h 119379"/>
                <a:gd name="connsiteX2" fmla="*/ 0 w 116839"/>
                <a:gd name="connsiteY2" fmla="*/ 59690 h 119379"/>
                <a:gd name="connsiteX3" fmla="*/ 58420 w 116839"/>
                <a:gd name="connsiteY3" fmla="*/ 0 h 119379"/>
                <a:gd name="connsiteX4" fmla="*/ 116840 w 116839"/>
                <a:gd name="connsiteY4" fmla="*/ 59690 h 119379"/>
                <a:gd name="connsiteX5" fmla="*/ 95250 w 116839"/>
                <a:gd name="connsiteY5" fmla="*/ 59690 h 119379"/>
                <a:gd name="connsiteX6" fmla="*/ 57150 w 116839"/>
                <a:gd name="connsiteY6" fmla="*/ 17780 h 119379"/>
                <a:gd name="connsiteX7" fmla="*/ 19050 w 116839"/>
                <a:gd name="connsiteY7" fmla="*/ 59690 h 119379"/>
                <a:gd name="connsiteX8" fmla="*/ 57150 w 116839"/>
                <a:gd name="connsiteY8" fmla="*/ 101600 h 119379"/>
                <a:gd name="connsiteX9" fmla="*/ 95250 w 116839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39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5250" y="59690"/>
                  </a:moveTo>
                  <a:cubicBezTo>
                    <a:pt x="95250" y="35560"/>
                    <a:pt x="78740" y="17780"/>
                    <a:pt x="57150" y="17780"/>
                  </a:cubicBezTo>
                  <a:cubicBezTo>
                    <a:pt x="35560" y="17780"/>
                    <a:pt x="19050" y="35560"/>
                    <a:pt x="19050" y="59690"/>
                  </a:cubicBezTo>
                  <a:cubicBezTo>
                    <a:pt x="19050" y="83820"/>
                    <a:pt x="35560" y="101600"/>
                    <a:pt x="57150" y="101600"/>
                  </a:cubicBezTo>
                  <a:cubicBezTo>
                    <a:pt x="78740" y="101600"/>
                    <a:pt x="95250" y="83820"/>
                    <a:pt x="9525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4" name="Freeform 1283">
              <a:extLst>
                <a:ext uri="{FF2B5EF4-FFF2-40B4-BE49-F238E27FC236}">
                  <a16:creationId xmlns:a16="http://schemas.microsoft.com/office/drawing/2014/main" id="{85A45226-ED79-9034-A8DE-8986801F7E67}"/>
                </a:ext>
              </a:extLst>
            </p:cNvPr>
            <p:cNvSpPr/>
            <p:nvPr/>
          </p:nvSpPr>
          <p:spPr>
            <a:xfrm>
              <a:off x="2418079" y="3947159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5" name="Freeform 1284">
              <a:extLst>
                <a:ext uri="{FF2B5EF4-FFF2-40B4-BE49-F238E27FC236}">
                  <a16:creationId xmlns:a16="http://schemas.microsoft.com/office/drawing/2014/main" id="{F516AA9D-465C-FAE6-FFBF-D845E63169D7}"/>
                </a:ext>
              </a:extLst>
            </p:cNvPr>
            <p:cNvSpPr/>
            <p:nvPr/>
          </p:nvSpPr>
          <p:spPr>
            <a:xfrm>
              <a:off x="2495550" y="3914140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6" name="Freeform 1285">
              <a:extLst>
                <a:ext uri="{FF2B5EF4-FFF2-40B4-BE49-F238E27FC236}">
                  <a16:creationId xmlns:a16="http://schemas.microsoft.com/office/drawing/2014/main" id="{456B8238-CD3D-F10C-9FA3-B377F2746136}"/>
                </a:ext>
              </a:extLst>
            </p:cNvPr>
            <p:cNvSpPr/>
            <p:nvPr/>
          </p:nvSpPr>
          <p:spPr>
            <a:xfrm>
              <a:off x="2594610" y="3945890"/>
              <a:ext cx="93979" cy="119379"/>
            </a:xfrm>
            <a:custGeom>
              <a:avLst/>
              <a:gdLst>
                <a:gd name="connsiteX0" fmla="*/ 5080 w 93979"/>
                <a:gd name="connsiteY0" fmla="*/ 8890 h 119379"/>
                <a:gd name="connsiteX1" fmla="*/ 45720 w 93979"/>
                <a:gd name="connsiteY1" fmla="*/ 0 h 119379"/>
                <a:gd name="connsiteX2" fmla="*/ 93980 w 93979"/>
                <a:gd name="connsiteY2" fmla="*/ 44450 h 119379"/>
                <a:gd name="connsiteX3" fmla="*/ 93980 w 93979"/>
                <a:gd name="connsiteY3" fmla="*/ 116840 h 119379"/>
                <a:gd name="connsiteX4" fmla="*/ 74930 w 93979"/>
                <a:gd name="connsiteY4" fmla="*/ 116840 h 119379"/>
                <a:gd name="connsiteX5" fmla="*/ 74930 w 93979"/>
                <a:gd name="connsiteY5" fmla="*/ 102870 h 119379"/>
                <a:gd name="connsiteX6" fmla="*/ 74930 w 93979"/>
                <a:gd name="connsiteY6" fmla="*/ 93980 h 119379"/>
                <a:gd name="connsiteX7" fmla="*/ 74930 w 93979"/>
                <a:gd name="connsiteY7" fmla="*/ 93980 h 119379"/>
                <a:gd name="connsiteX8" fmla="*/ 35560 w 93979"/>
                <a:gd name="connsiteY8" fmla="*/ 119380 h 119379"/>
                <a:gd name="connsiteX9" fmla="*/ 0 w 93979"/>
                <a:gd name="connsiteY9" fmla="*/ 86360 h 119379"/>
                <a:gd name="connsiteX10" fmla="*/ 74930 w 93979"/>
                <a:gd name="connsiteY10" fmla="*/ 50800 h 119379"/>
                <a:gd name="connsiteX11" fmla="*/ 74930 w 93979"/>
                <a:gd name="connsiteY11" fmla="*/ 44450 h 119379"/>
                <a:gd name="connsiteX12" fmla="*/ 44450 w 93979"/>
                <a:gd name="connsiteY12" fmla="*/ 17780 h 119379"/>
                <a:gd name="connsiteX13" fmla="*/ 7620 w 93979"/>
                <a:gd name="connsiteY13" fmla="*/ 27940 h 119379"/>
                <a:gd name="connsiteX14" fmla="*/ 7620 w 93979"/>
                <a:gd name="connsiteY14" fmla="*/ 8890 h 119379"/>
                <a:gd name="connsiteX15" fmla="*/ 71120 w 93979"/>
                <a:gd name="connsiteY15" fmla="*/ 66040 h 119379"/>
                <a:gd name="connsiteX16" fmla="*/ 17780 w 93979"/>
                <a:gd name="connsiteY16" fmla="*/ 85090 h 119379"/>
                <a:gd name="connsiteX17" fmla="*/ 36830 w 93979"/>
                <a:gd name="connsiteY17" fmla="*/ 101600 h 119379"/>
                <a:gd name="connsiteX18" fmla="*/ 71120 w 93979"/>
                <a:gd name="connsiteY18" fmla="*/ 647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1120" y="66040"/>
                  </a:moveTo>
                  <a:cubicBezTo>
                    <a:pt x="34290" y="59690"/>
                    <a:pt x="17780" y="69850"/>
                    <a:pt x="17780" y="85090"/>
                  </a:cubicBezTo>
                  <a:cubicBezTo>
                    <a:pt x="17780" y="100330"/>
                    <a:pt x="25400" y="101600"/>
                    <a:pt x="36830" y="101600"/>
                  </a:cubicBezTo>
                  <a:cubicBezTo>
                    <a:pt x="55880" y="101600"/>
                    <a:pt x="71120" y="82550"/>
                    <a:pt x="7112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7" name="Freeform 1286">
              <a:extLst>
                <a:ext uri="{FF2B5EF4-FFF2-40B4-BE49-F238E27FC236}">
                  <a16:creationId xmlns:a16="http://schemas.microsoft.com/office/drawing/2014/main" id="{28F28EF8-66CE-2CFC-9D10-AD75574AB2C9}"/>
                </a:ext>
              </a:extLst>
            </p:cNvPr>
            <p:cNvSpPr/>
            <p:nvPr/>
          </p:nvSpPr>
          <p:spPr>
            <a:xfrm>
              <a:off x="2707639" y="3914140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8" name="Freeform 1287">
              <a:extLst>
                <a:ext uri="{FF2B5EF4-FFF2-40B4-BE49-F238E27FC236}">
                  <a16:creationId xmlns:a16="http://schemas.microsoft.com/office/drawing/2014/main" id="{896CA7FE-93A2-223F-B340-73C89D340A30}"/>
                </a:ext>
              </a:extLst>
            </p:cNvPr>
            <p:cNvSpPr/>
            <p:nvPr/>
          </p:nvSpPr>
          <p:spPr>
            <a:xfrm>
              <a:off x="2809239" y="390270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9" name="Freeform 1288">
              <a:extLst>
                <a:ext uri="{FF2B5EF4-FFF2-40B4-BE49-F238E27FC236}">
                  <a16:creationId xmlns:a16="http://schemas.microsoft.com/office/drawing/2014/main" id="{F0D986AD-08BE-E4E8-6894-94A5F7031D27}"/>
                </a:ext>
              </a:extLst>
            </p:cNvPr>
            <p:cNvSpPr/>
            <p:nvPr/>
          </p:nvSpPr>
          <p:spPr>
            <a:xfrm>
              <a:off x="2865120" y="3945890"/>
              <a:ext cx="116839" cy="119379"/>
            </a:xfrm>
            <a:custGeom>
              <a:avLst/>
              <a:gdLst>
                <a:gd name="connsiteX0" fmla="*/ 116840 w 116839"/>
                <a:gd name="connsiteY0" fmla="*/ 59690 h 119379"/>
                <a:gd name="connsiteX1" fmla="*/ 58420 w 116839"/>
                <a:gd name="connsiteY1" fmla="*/ 119380 h 119379"/>
                <a:gd name="connsiteX2" fmla="*/ 0 w 116839"/>
                <a:gd name="connsiteY2" fmla="*/ 59690 h 119379"/>
                <a:gd name="connsiteX3" fmla="*/ 58420 w 116839"/>
                <a:gd name="connsiteY3" fmla="*/ 0 h 119379"/>
                <a:gd name="connsiteX4" fmla="*/ 116840 w 116839"/>
                <a:gd name="connsiteY4" fmla="*/ 59690 h 119379"/>
                <a:gd name="connsiteX5" fmla="*/ 96520 w 116839"/>
                <a:gd name="connsiteY5" fmla="*/ 59690 h 119379"/>
                <a:gd name="connsiteX6" fmla="*/ 58420 w 116839"/>
                <a:gd name="connsiteY6" fmla="*/ 17780 h 119379"/>
                <a:gd name="connsiteX7" fmla="*/ 20320 w 116839"/>
                <a:gd name="connsiteY7" fmla="*/ 59690 h 119379"/>
                <a:gd name="connsiteX8" fmla="*/ 58420 w 116839"/>
                <a:gd name="connsiteY8" fmla="*/ 101600 h 119379"/>
                <a:gd name="connsiteX9" fmla="*/ 96520 w 116839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39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0" name="Freeform 1289">
              <a:extLst>
                <a:ext uri="{FF2B5EF4-FFF2-40B4-BE49-F238E27FC236}">
                  <a16:creationId xmlns:a16="http://schemas.microsoft.com/office/drawing/2014/main" id="{35E4D47F-04CF-77FC-4F34-1E6FE8E7E04F}"/>
                </a:ext>
              </a:extLst>
            </p:cNvPr>
            <p:cNvSpPr/>
            <p:nvPr/>
          </p:nvSpPr>
          <p:spPr>
            <a:xfrm>
              <a:off x="3013710" y="3945890"/>
              <a:ext cx="102869" cy="118109"/>
            </a:xfrm>
            <a:custGeom>
              <a:avLst/>
              <a:gdLst>
                <a:gd name="connsiteX0" fmla="*/ 20320 w 102869"/>
                <a:gd name="connsiteY0" fmla="*/ 2540 h 118109"/>
                <a:gd name="connsiteX1" fmla="*/ 20320 w 102869"/>
                <a:gd name="connsiteY1" fmla="*/ 19050 h 118109"/>
                <a:gd name="connsiteX2" fmla="*/ 20320 w 102869"/>
                <a:gd name="connsiteY2" fmla="*/ 27940 h 118109"/>
                <a:gd name="connsiteX3" fmla="*/ 20320 w 102869"/>
                <a:gd name="connsiteY3" fmla="*/ 27940 h 118109"/>
                <a:gd name="connsiteX4" fmla="*/ 63500 w 102869"/>
                <a:gd name="connsiteY4" fmla="*/ 0 h 118109"/>
                <a:gd name="connsiteX5" fmla="*/ 102870 w 102869"/>
                <a:gd name="connsiteY5" fmla="*/ 45720 h 118109"/>
                <a:gd name="connsiteX6" fmla="*/ 102870 w 102869"/>
                <a:gd name="connsiteY6" fmla="*/ 118110 h 118109"/>
                <a:gd name="connsiteX7" fmla="*/ 81280 w 102869"/>
                <a:gd name="connsiteY7" fmla="*/ 118110 h 118109"/>
                <a:gd name="connsiteX8" fmla="*/ 81280 w 102869"/>
                <a:gd name="connsiteY8" fmla="*/ 50800 h 118109"/>
                <a:gd name="connsiteX9" fmla="*/ 59690 w 102869"/>
                <a:gd name="connsiteY9" fmla="*/ 20320 h 118109"/>
                <a:gd name="connsiteX10" fmla="*/ 21590 w 102869"/>
                <a:gd name="connsiteY10" fmla="*/ 60960 h 118109"/>
                <a:gd name="connsiteX11" fmla="*/ 21590 w 102869"/>
                <a:gd name="connsiteY11" fmla="*/ 116840 h 118109"/>
                <a:gd name="connsiteX12" fmla="*/ 0 w 102869"/>
                <a:gd name="connsiteY12" fmla="*/ 116840 h 118109"/>
                <a:gd name="connsiteX13" fmla="*/ 0 w 102869"/>
                <a:gd name="connsiteY13" fmla="*/ 2540 h 118109"/>
                <a:gd name="connsiteX14" fmla="*/ 20320 w 102869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1" name="Freeform 1290">
              <a:extLst>
                <a:ext uri="{FF2B5EF4-FFF2-40B4-BE49-F238E27FC236}">
                  <a16:creationId xmlns:a16="http://schemas.microsoft.com/office/drawing/2014/main" id="{BDEE5C2E-EF12-481D-D8F8-4373C4E89984}"/>
                </a:ext>
              </a:extLst>
            </p:cNvPr>
            <p:cNvSpPr/>
            <p:nvPr/>
          </p:nvSpPr>
          <p:spPr>
            <a:xfrm>
              <a:off x="3282950" y="3947159"/>
              <a:ext cx="78740" cy="119380"/>
            </a:xfrm>
            <a:custGeom>
              <a:avLst/>
              <a:gdLst>
                <a:gd name="connsiteX0" fmla="*/ 34290 w 78740"/>
                <a:gd name="connsiteY0" fmla="*/ 67310 h 119380"/>
                <a:gd name="connsiteX1" fmla="*/ 0 w 78740"/>
                <a:gd name="connsiteY1" fmla="*/ 31750 h 119380"/>
                <a:gd name="connsiteX2" fmla="*/ 40640 w 78740"/>
                <a:gd name="connsiteY2" fmla="*/ 0 h 119380"/>
                <a:gd name="connsiteX3" fmla="*/ 72390 w 78740"/>
                <a:gd name="connsiteY3" fmla="*/ 6350 h 119380"/>
                <a:gd name="connsiteX4" fmla="*/ 72390 w 78740"/>
                <a:gd name="connsiteY4" fmla="*/ 25400 h 119380"/>
                <a:gd name="connsiteX5" fmla="*/ 41910 w 78740"/>
                <a:gd name="connsiteY5" fmla="*/ 17780 h 119380"/>
                <a:gd name="connsiteX6" fmla="*/ 19050 w 78740"/>
                <a:gd name="connsiteY6" fmla="*/ 33020 h 119380"/>
                <a:gd name="connsiteX7" fmla="*/ 43180 w 78740"/>
                <a:gd name="connsiteY7" fmla="*/ 52070 h 119380"/>
                <a:gd name="connsiteX8" fmla="*/ 78740 w 78740"/>
                <a:gd name="connsiteY8" fmla="*/ 87630 h 119380"/>
                <a:gd name="connsiteX9" fmla="*/ 36830 w 78740"/>
                <a:gd name="connsiteY9" fmla="*/ 119380 h 119380"/>
                <a:gd name="connsiteX10" fmla="*/ 0 w 78740"/>
                <a:gd name="connsiteY10" fmla="*/ 111760 h 119380"/>
                <a:gd name="connsiteX11" fmla="*/ 0 w 78740"/>
                <a:gd name="connsiteY11" fmla="*/ 92710 h 119380"/>
                <a:gd name="connsiteX12" fmla="*/ 36830 w 78740"/>
                <a:gd name="connsiteY12" fmla="*/ 101600 h 119380"/>
                <a:gd name="connsiteX13" fmla="*/ 59690 w 78740"/>
                <a:gd name="connsiteY13" fmla="*/ 86360 h 119380"/>
                <a:gd name="connsiteX14" fmla="*/ 34290 w 78740"/>
                <a:gd name="connsiteY14" fmla="*/ 673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119380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2" name="Freeform 1291">
              <a:extLst>
                <a:ext uri="{FF2B5EF4-FFF2-40B4-BE49-F238E27FC236}">
                  <a16:creationId xmlns:a16="http://schemas.microsoft.com/office/drawing/2014/main" id="{2C0A002B-C395-3B43-067B-3F179B342511}"/>
                </a:ext>
              </a:extLst>
            </p:cNvPr>
            <p:cNvSpPr/>
            <p:nvPr/>
          </p:nvSpPr>
          <p:spPr>
            <a:xfrm>
              <a:off x="3368971" y="3949700"/>
              <a:ext cx="120988" cy="167640"/>
            </a:xfrm>
            <a:custGeom>
              <a:avLst/>
              <a:gdLst>
                <a:gd name="connsiteX0" fmla="*/ 2878 w 120988"/>
                <a:gd name="connsiteY0" fmla="*/ 147320 h 167640"/>
                <a:gd name="connsiteX1" fmla="*/ 15578 w 120988"/>
                <a:gd name="connsiteY1" fmla="*/ 148590 h 167640"/>
                <a:gd name="connsiteX2" fmla="*/ 51138 w 120988"/>
                <a:gd name="connsiteY2" fmla="*/ 113030 h 167640"/>
                <a:gd name="connsiteX3" fmla="*/ 2878 w 120988"/>
                <a:gd name="connsiteY3" fmla="*/ 0 h 167640"/>
                <a:gd name="connsiteX4" fmla="*/ 27008 w 120988"/>
                <a:gd name="connsiteY4" fmla="*/ 0 h 167640"/>
                <a:gd name="connsiteX5" fmla="*/ 43519 w 120988"/>
                <a:gd name="connsiteY5" fmla="*/ 41910 h 167640"/>
                <a:gd name="connsiteX6" fmla="*/ 62569 w 120988"/>
                <a:gd name="connsiteY6" fmla="*/ 91440 h 167640"/>
                <a:gd name="connsiteX7" fmla="*/ 81619 w 120988"/>
                <a:gd name="connsiteY7" fmla="*/ 41910 h 167640"/>
                <a:gd name="connsiteX8" fmla="*/ 96858 w 120988"/>
                <a:gd name="connsiteY8" fmla="*/ 0 h 167640"/>
                <a:gd name="connsiteX9" fmla="*/ 120988 w 120988"/>
                <a:gd name="connsiteY9" fmla="*/ 0 h 167640"/>
                <a:gd name="connsiteX10" fmla="*/ 76538 w 120988"/>
                <a:gd name="connsiteY10" fmla="*/ 109220 h 167640"/>
                <a:gd name="connsiteX11" fmla="*/ 18119 w 120988"/>
                <a:gd name="connsiteY11" fmla="*/ 167640 h 167640"/>
                <a:gd name="connsiteX12" fmla="*/ 2878 w 120988"/>
                <a:gd name="connsiteY12" fmla="*/ 165100 h 167640"/>
                <a:gd name="connsiteX13" fmla="*/ 2878 w 120988"/>
                <a:gd name="connsiteY13" fmla="*/ 14732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988" h="167640">
                  <a:moveTo>
                    <a:pt x="2878" y="147320"/>
                  </a:moveTo>
                  <a:cubicBezTo>
                    <a:pt x="5419" y="147320"/>
                    <a:pt x="9228" y="148590"/>
                    <a:pt x="15578" y="148590"/>
                  </a:cubicBezTo>
                  <a:cubicBezTo>
                    <a:pt x="33358" y="148590"/>
                    <a:pt x="43519" y="133350"/>
                    <a:pt x="51138" y="113030"/>
                  </a:cubicBezTo>
                  <a:lnTo>
                    <a:pt x="2878" y="0"/>
                  </a:lnTo>
                  <a:lnTo>
                    <a:pt x="27008" y="0"/>
                  </a:lnTo>
                  <a:lnTo>
                    <a:pt x="43519" y="41910"/>
                  </a:lnTo>
                  <a:cubicBezTo>
                    <a:pt x="49869" y="58420"/>
                    <a:pt x="56219" y="74930"/>
                    <a:pt x="62569" y="91440"/>
                  </a:cubicBezTo>
                  <a:cubicBezTo>
                    <a:pt x="68919" y="78740"/>
                    <a:pt x="76538" y="55880"/>
                    <a:pt x="81619" y="41910"/>
                  </a:cubicBezTo>
                  <a:lnTo>
                    <a:pt x="96858" y="0"/>
                  </a:lnTo>
                  <a:lnTo>
                    <a:pt x="120988" y="0"/>
                  </a:lnTo>
                  <a:lnTo>
                    <a:pt x="76538" y="109220"/>
                  </a:lnTo>
                  <a:cubicBezTo>
                    <a:pt x="61298" y="147320"/>
                    <a:pt x="48598" y="167640"/>
                    <a:pt x="18119" y="167640"/>
                  </a:cubicBezTo>
                  <a:cubicBezTo>
                    <a:pt x="-12362" y="167640"/>
                    <a:pt x="5419" y="167640"/>
                    <a:pt x="2878" y="165100"/>
                  </a:cubicBezTo>
                  <a:lnTo>
                    <a:pt x="2878" y="1473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3" name="Freeform 1292">
              <a:extLst>
                <a:ext uri="{FF2B5EF4-FFF2-40B4-BE49-F238E27FC236}">
                  <a16:creationId xmlns:a16="http://schemas.microsoft.com/office/drawing/2014/main" id="{EA070B03-1FA9-B295-6CA0-609CACE2B3A9}"/>
                </a:ext>
              </a:extLst>
            </p:cNvPr>
            <p:cNvSpPr/>
            <p:nvPr/>
          </p:nvSpPr>
          <p:spPr>
            <a:xfrm>
              <a:off x="3501390" y="3947159"/>
              <a:ext cx="78739" cy="119380"/>
            </a:xfrm>
            <a:custGeom>
              <a:avLst/>
              <a:gdLst>
                <a:gd name="connsiteX0" fmla="*/ 34290 w 78739"/>
                <a:gd name="connsiteY0" fmla="*/ 67310 h 119380"/>
                <a:gd name="connsiteX1" fmla="*/ 0 w 78739"/>
                <a:gd name="connsiteY1" fmla="*/ 31750 h 119380"/>
                <a:gd name="connsiteX2" fmla="*/ 40640 w 78739"/>
                <a:gd name="connsiteY2" fmla="*/ 0 h 119380"/>
                <a:gd name="connsiteX3" fmla="*/ 72390 w 78739"/>
                <a:gd name="connsiteY3" fmla="*/ 6350 h 119380"/>
                <a:gd name="connsiteX4" fmla="*/ 72390 w 78739"/>
                <a:gd name="connsiteY4" fmla="*/ 25400 h 119380"/>
                <a:gd name="connsiteX5" fmla="*/ 41910 w 78739"/>
                <a:gd name="connsiteY5" fmla="*/ 17780 h 119380"/>
                <a:gd name="connsiteX6" fmla="*/ 19050 w 78739"/>
                <a:gd name="connsiteY6" fmla="*/ 33020 h 119380"/>
                <a:gd name="connsiteX7" fmla="*/ 43180 w 78739"/>
                <a:gd name="connsiteY7" fmla="*/ 52070 h 119380"/>
                <a:gd name="connsiteX8" fmla="*/ 78740 w 78739"/>
                <a:gd name="connsiteY8" fmla="*/ 87630 h 119380"/>
                <a:gd name="connsiteX9" fmla="*/ 36830 w 78739"/>
                <a:gd name="connsiteY9" fmla="*/ 119380 h 119380"/>
                <a:gd name="connsiteX10" fmla="*/ 0 w 78739"/>
                <a:gd name="connsiteY10" fmla="*/ 111760 h 119380"/>
                <a:gd name="connsiteX11" fmla="*/ 0 w 78739"/>
                <a:gd name="connsiteY11" fmla="*/ 92710 h 119380"/>
                <a:gd name="connsiteX12" fmla="*/ 36830 w 78739"/>
                <a:gd name="connsiteY12" fmla="*/ 101600 h 119380"/>
                <a:gd name="connsiteX13" fmla="*/ 59690 w 78739"/>
                <a:gd name="connsiteY13" fmla="*/ 86360 h 119380"/>
                <a:gd name="connsiteX14" fmla="*/ 34290 w 78739"/>
                <a:gd name="connsiteY14" fmla="*/ 673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19380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4" name="Freeform 1293">
              <a:extLst>
                <a:ext uri="{FF2B5EF4-FFF2-40B4-BE49-F238E27FC236}">
                  <a16:creationId xmlns:a16="http://schemas.microsoft.com/office/drawing/2014/main" id="{1B1919C2-284B-F3A6-A2B2-FCCC4600708C}"/>
                </a:ext>
              </a:extLst>
            </p:cNvPr>
            <p:cNvSpPr/>
            <p:nvPr/>
          </p:nvSpPr>
          <p:spPr>
            <a:xfrm>
              <a:off x="3595370" y="3914140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5" name="Freeform 1294">
              <a:extLst>
                <a:ext uri="{FF2B5EF4-FFF2-40B4-BE49-F238E27FC236}">
                  <a16:creationId xmlns:a16="http://schemas.microsoft.com/office/drawing/2014/main" id="{8C0AF0D2-37C1-F51B-0542-65AE311A6732}"/>
                </a:ext>
              </a:extLst>
            </p:cNvPr>
            <p:cNvSpPr/>
            <p:nvPr/>
          </p:nvSpPr>
          <p:spPr>
            <a:xfrm>
              <a:off x="3689350" y="394715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5880 w 107950"/>
                <a:gd name="connsiteY10" fmla="*/ 16510 h 119380"/>
                <a:gd name="connsiteX11" fmla="*/ 22860 w 107950"/>
                <a:gd name="connsiteY11" fmla="*/ 48260 h 119380"/>
                <a:gd name="connsiteX12" fmla="*/ 87630 w 107950"/>
                <a:gd name="connsiteY12" fmla="*/ 48260 h 119380"/>
                <a:gd name="connsiteX13" fmla="*/ 5715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6" name="Freeform 1295">
              <a:extLst>
                <a:ext uri="{FF2B5EF4-FFF2-40B4-BE49-F238E27FC236}">
                  <a16:creationId xmlns:a16="http://schemas.microsoft.com/office/drawing/2014/main" id="{914DD884-1C7A-BF53-3F87-34845D233463}"/>
                </a:ext>
              </a:extLst>
            </p:cNvPr>
            <p:cNvSpPr/>
            <p:nvPr/>
          </p:nvSpPr>
          <p:spPr>
            <a:xfrm>
              <a:off x="3826509" y="3945890"/>
              <a:ext cx="177800" cy="120650"/>
            </a:xfrm>
            <a:custGeom>
              <a:avLst/>
              <a:gdLst>
                <a:gd name="connsiteX0" fmla="*/ 21590 w 177800"/>
                <a:gd name="connsiteY0" fmla="*/ 2540 h 120650"/>
                <a:gd name="connsiteX1" fmla="*/ 21590 w 177800"/>
                <a:gd name="connsiteY1" fmla="*/ 19050 h 120650"/>
                <a:gd name="connsiteX2" fmla="*/ 21590 w 177800"/>
                <a:gd name="connsiteY2" fmla="*/ 27940 h 120650"/>
                <a:gd name="connsiteX3" fmla="*/ 21590 w 177800"/>
                <a:gd name="connsiteY3" fmla="*/ 27940 h 120650"/>
                <a:gd name="connsiteX4" fmla="*/ 63500 w 177800"/>
                <a:gd name="connsiteY4" fmla="*/ 0 h 120650"/>
                <a:gd name="connsiteX5" fmla="*/ 97790 w 177800"/>
                <a:gd name="connsiteY5" fmla="*/ 26670 h 120650"/>
                <a:gd name="connsiteX6" fmla="*/ 97790 w 177800"/>
                <a:gd name="connsiteY6" fmla="*/ 26670 h 120650"/>
                <a:gd name="connsiteX7" fmla="*/ 137160 w 177800"/>
                <a:gd name="connsiteY7" fmla="*/ 0 h 120650"/>
                <a:gd name="connsiteX8" fmla="*/ 177800 w 177800"/>
                <a:gd name="connsiteY8" fmla="*/ 45720 h 120650"/>
                <a:gd name="connsiteX9" fmla="*/ 177800 w 177800"/>
                <a:gd name="connsiteY9" fmla="*/ 118110 h 120650"/>
                <a:gd name="connsiteX10" fmla="*/ 156210 w 177800"/>
                <a:gd name="connsiteY10" fmla="*/ 118110 h 120650"/>
                <a:gd name="connsiteX11" fmla="*/ 156210 w 177800"/>
                <a:gd name="connsiteY11" fmla="*/ 50800 h 120650"/>
                <a:gd name="connsiteX12" fmla="*/ 134620 w 177800"/>
                <a:gd name="connsiteY12" fmla="*/ 21590 h 120650"/>
                <a:gd name="connsiteX13" fmla="*/ 100330 w 177800"/>
                <a:gd name="connsiteY13" fmla="*/ 66040 h 120650"/>
                <a:gd name="connsiteX14" fmla="*/ 100330 w 177800"/>
                <a:gd name="connsiteY14" fmla="*/ 119380 h 120650"/>
                <a:gd name="connsiteX15" fmla="*/ 78740 w 177800"/>
                <a:gd name="connsiteY15" fmla="*/ 119380 h 120650"/>
                <a:gd name="connsiteX16" fmla="*/ 78740 w 177800"/>
                <a:gd name="connsiteY16" fmla="*/ 52070 h 120650"/>
                <a:gd name="connsiteX17" fmla="*/ 57150 w 177800"/>
                <a:gd name="connsiteY17" fmla="*/ 22860 h 120650"/>
                <a:gd name="connsiteX18" fmla="*/ 21590 w 177800"/>
                <a:gd name="connsiteY18" fmla="*/ 67310 h 120650"/>
                <a:gd name="connsiteX19" fmla="*/ 21590 w 177800"/>
                <a:gd name="connsiteY19" fmla="*/ 120650 h 120650"/>
                <a:gd name="connsiteX20" fmla="*/ 0 w 177800"/>
                <a:gd name="connsiteY20" fmla="*/ 120650 h 120650"/>
                <a:gd name="connsiteX21" fmla="*/ 0 w 177800"/>
                <a:gd name="connsiteY21" fmla="*/ 6350 h 120650"/>
                <a:gd name="connsiteX22" fmla="*/ 20320 w 177800"/>
                <a:gd name="connsiteY22" fmla="*/ 635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800" h="120650">
                  <a:moveTo>
                    <a:pt x="21590" y="2540"/>
                  </a:moveTo>
                  <a:lnTo>
                    <a:pt x="21590" y="19050"/>
                  </a:lnTo>
                  <a:cubicBezTo>
                    <a:pt x="21590" y="24130"/>
                    <a:pt x="21590" y="26670"/>
                    <a:pt x="21590" y="27940"/>
                  </a:cubicBezTo>
                  <a:lnTo>
                    <a:pt x="21590" y="27940"/>
                  </a:lnTo>
                  <a:cubicBezTo>
                    <a:pt x="27940" y="12700"/>
                    <a:pt x="44450" y="0"/>
                    <a:pt x="63500" y="0"/>
                  </a:cubicBezTo>
                  <a:cubicBezTo>
                    <a:pt x="82550" y="0"/>
                    <a:pt x="93980" y="8890"/>
                    <a:pt x="97790" y="26670"/>
                  </a:cubicBezTo>
                  <a:lnTo>
                    <a:pt x="97790" y="26670"/>
                  </a:lnTo>
                  <a:cubicBezTo>
                    <a:pt x="105410" y="12700"/>
                    <a:pt x="119380" y="0"/>
                    <a:pt x="137160" y="0"/>
                  </a:cubicBezTo>
                  <a:cubicBezTo>
                    <a:pt x="165100" y="0"/>
                    <a:pt x="177800" y="16510"/>
                    <a:pt x="177800" y="45720"/>
                  </a:cubicBezTo>
                  <a:lnTo>
                    <a:pt x="177800" y="118110"/>
                  </a:lnTo>
                  <a:lnTo>
                    <a:pt x="156210" y="118110"/>
                  </a:lnTo>
                  <a:lnTo>
                    <a:pt x="156210" y="50800"/>
                  </a:lnTo>
                  <a:cubicBezTo>
                    <a:pt x="156210" y="34290"/>
                    <a:pt x="152400" y="21590"/>
                    <a:pt x="134620" y="21590"/>
                  </a:cubicBezTo>
                  <a:cubicBezTo>
                    <a:pt x="116840" y="21590"/>
                    <a:pt x="100330" y="44450"/>
                    <a:pt x="100330" y="66040"/>
                  </a:cubicBezTo>
                  <a:lnTo>
                    <a:pt x="100330" y="119380"/>
                  </a:lnTo>
                  <a:lnTo>
                    <a:pt x="78740" y="119380"/>
                  </a:lnTo>
                  <a:lnTo>
                    <a:pt x="78740" y="52070"/>
                  </a:lnTo>
                  <a:cubicBezTo>
                    <a:pt x="78740" y="36830"/>
                    <a:pt x="76200" y="22860"/>
                    <a:pt x="57150" y="22860"/>
                  </a:cubicBezTo>
                  <a:cubicBezTo>
                    <a:pt x="38100" y="22860"/>
                    <a:pt x="21590" y="45720"/>
                    <a:pt x="21590" y="67310"/>
                  </a:cubicBezTo>
                  <a:lnTo>
                    <a:pt x="21590" y="120650"/>
                  </a:lnTo>
                  <a:lnTo>
                    <a:pt x="0" y="120650"/>
                  </a:lnTo>
                  <a:lnTo>
                    <a:pt x="0" y="635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7" name="Freeform 1296">
              <a:extLst>
                <a:ext uri="{FF2B5EF4-FFF2-40B4-BE49-F238E27FC236}">
                  <a16:creationId xmlns:a16="http://schemas.microsoft.com/office/drawing/2014/main" id="{ADE66082-4AB0-F58D-A50F-2FCE2FCC733C}"/>
                </a:ext>
              </a:extLst>
            </p:cNvPr>
            <p:cNvSpPr/>
            <p:nvPr/>
          </p:nvSpPr>
          <p:spPr>
            <a:xfrm>
              <a:off x="4177029" y="390270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8" name="Freeform 1297">
              <a:extLst>
                <a:ext uri="{FF2B5EF4-FFF2-40B4-BE49-F238E27FC236}">
                  <a16:creationId xmlns:a16="http://schemas.microsoft.com/office/drawing/2014/main" id="{943CD16C-BD46-2DFF-2E14-5B71526A68BC}"/>
                </a:ext>
              </a:extLst>
            </p:cNvPr>
            <p:cNvSpPr/>
            <p:nvPr/>
          </p:nvSpPr>
          <p:spPr>
            <a:xfrm>
              <a:off x="4241800" y="3945890"/>
              <a:ext cx="102870" cy="118109"/>
            </a:xfrm>
            <a:custGeom>
              <a:avLst/>
              <a:gdLst>
                <a:gd name="connsiteX0" fmla="*/ 20320 w 102870"/>
                <a:gd name="connsiteY0" fmla="*/ 2540 h 118109"/>
                <a:gd name="connsiteX1" fmla="*/ 20320 w 102870"/>
                <a:gd name="connsiteY1" fmla="*/ 19050 h 118109"/>
                <a:gd name="connsiteX2" fmla="*/ 20320 w 102870"/>
                <a:gd name="connsiteY2" fmla="*/ 27940 h 118109"/>
                <a:gd name="connsiteX3" fmla="*/ 20320 w 102870"/>
                <a:gd name="connsiteY3" fmla="*/ 27940 h 118109"/>
                <a:gd name="connsiteX4" fmla="*/ 63500 w 102870"/>
                <a:gd name="connsiteY4" fmla="*/ 0 h 118109"/>
                <a:gd name="connsiteX5" fmla="*/ 102870 w 102870"/>
                <a:gd name="connsiteY5" fmla="*/ 45720 h 118109"/>
                <a:gd name="connsiteX6" fmla="*/ 102870 w 102870"/>
                <a:gd name="connsiteY6" fmla="*/ 118110 h 118109"/>
                <a:gd name="connsiteX7" fmla="*/ 81280 w 102870"/>
                <a:gd name="connsiteY7" fmla="*/ 118110 h 118109"/>
                <a:gd name="connsiteX8" fmla="*/ 81280 w 102870"/>
                <a:gd name="connsiteY8" fmla="*/ 50800 h 118109"/>
                <a:gd name="connsiteX9" fmla="*/ 59690 w 102870"/>
                <a:gd name="connsiteY9" fmla="*/ 20320 h 118109"/>
                <a:gd name="connsiteX10" fmla="*/ 21590 w 102870"/>
                <a:gd name="connsiteY10" fmla="*/ 60960 h 118109"/>
                <a:gd name="connsiteX11" fmla="*/ 21590 w 102870"/>
                <a:gd name="connsiteY11" fmla="*/ 116840 h 118109"/>
                <a:gd name="connsiteX12" fmla="*/ 0 w 102870"/>
                <a:gd name="connsiteY12" fmla="*/ 116840 h 118109"/>
                <a:gd name="connsiteX13" fmla="*/ 0 w 102870"/>
                <a:gd name="connsiteY13" fmla="*/ 2540 h 118109"/>
                <a:gd name="connsiteX14" fmla="*/ 20320 w 102870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9" name="Freeform 1298">
              <a:extLst>
                <a:ext uri="{FF2B5EF4-FFF2-40B4-BE49-F238E27FC236}">
                  <a16:creationId xmlns:a16="http://schemas.microsoft.com/office/drawing/2014/main" id="{13EA8EEF-EFF2-340B-E900-006ABF9FC106}"/>
                </a:ext>
              </a:extLst>
            </p:cNvPr>
            <p:cNvSpPr/>
            <p:nvPr/>
          </p:nvSpPr>
          <p:spPr>
            <a:xfrm>
              <a:off x="769619" y="4188459"/>
              <a:ext cx="78740" cy="152400"/>
            </a:xfrm>
            <a:custGeom>
              <a:avLst/>
              <a:gdLst>
                <a:gd name="connsiteX0" fmla="*/ 20320 w 78740"/>
                <a:gd name="connsiteY0" fmla="*/ 34290 h 152400"/>
                <a:gd name="connsiteX1" fmla="*/ 20320 w 78740"/>
                <a:gd name="connsiteY1" fmla="*/ 0 h 152400"/>
                <a:gd name="connsiteX2" fmla="*/ 40640 w 78740"/>
                <a:gd name="connsiteY2" fmla="*/ 0 h 152400"/>
                <a:gd name="connsiteX3" fmla="*/ 40640 w 78740"/>
                <a:gd name="connsiteY3" fmla="*/ 34290 h 152400"/>
                <a:gd name="connsiteX4" fmla="*/ 74930 w 78740"/>
                <a:gd name="connsiteY4" fmla="*/ 34290 h 152400"/>
                <a:gd name="connsiteX5" fmla="*/ 74930 w 78740"/>
                <a:gd name="connsiteY5" fmla="*/ 52070 h 152400"/>
                <a:gd name="connsiteX6" fmla="*/ 40640 w 78740"/>
                <a:gd name="connsiteY6" fmla="*/ 52070 h 152400"/>
                <a:gd name="connsiteX7" fmla="*/ 40640 w 78740"/>
                <a:gd name="connsiteY7" fmla="*/ 111760 h 152400"/>
                <a:gd name="connsiteX8" fmla="*/ 57150 w 78740"/>
                <a:gd name="connsiteY8" fmla="*/ 133350 h 152400"/>
                <a:gd name="connsiteX9" fmla="*/ 78740 w 78740"/>
                <a:gd name="connsiteY9" fmla="*/ 128270 h 152400"/>
                <a:gd name="connsiteX10" fmla="*/ 78740 w 78740"/>
                <a:gd name="connsiteY10" fmla="*/ 147320 h 152400"/>
                <a:gd name="connsiteX11" fmla="*/ 53340 w 78740"/>
                <a:gd name="connsiteY11" fmla="*/ 152400 h 152400"/>
                <a:gd name="connsiteX12" fmla="*/ 19050 w 78740"/>
                <a:gd name="connsiteY12" fmla="*/ 118110 h 152400"/>
                <a:gd name="connsiteX13" fmla="*/ 19050 w 78740"/>
                <a:gd name="connsiteY13" fmla="*/ 52070 h 152400"/>
                <a:gd name="connsiteX14" fmla="*/ 0 w 78740"/>
                <a:gd name="connsiteY14" fmla="*/ 52070 h 152400"/>
                <a:gd name="connsiteX15" fmla="*/ 0 w 78740"/>
                <a:gd name="connsiteY15" fmla="*/ 34290 h 152400"/>
                <a:gd name="connsiteX16" fmla="*/ 19050 w 78740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40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0" name="Freeform 1299">
              <a:extLst>
                <a:ext uri="{FF2B5EF4-FFF2-40B4-BE49-F238E27FC236}">
                  <a16:creationId xmlns:a16="http://schemas.microsoft.com/office/drawing/2014/main" id="{AFA64E5D-9650-FEC6-5C7F-99A92E83660B}"/>
                </a:ext>
              </a:extLst>
            </p:cNvPr>
            <p:cNvSpPr/>
            <p:nvPr/>
          </p:nvSpPr>
          <p:spPr>
            <a:xfrm>
              <a:off x="872489" y="4171950"/>
              <a:ext cx="104140" cy="166370"/>
            </a:xfrm>
            <a:custGeom>
              <a:avLst/>
              <a:gdLst>
                <a:gd name="connsiteX0" fmla="*/ 0 w 104140"/>
                <a:gd name="connsiteY0" fmla="*/ 1270 h 166370"/>
                <a:gd name="connsiteX1" fmla="*/ 21590 w 104140"/>
                <a:gd name="connsiteY1" fmla="*/ 1270 h 166370"/>
                <a:gd name="connsiteX2" fmla="*/ 21590 w 104140"/>
                <a:gd name="connsiteY2" fmla="*/ 64770 h 166370"/>
                <a:gd name="connsiteX3" fmla="*/ 21590 w 104140"/>
                <a:gd name="connsiteY3" fmla="*/ 76200 h 166370"/>
                <a:gd name="connsiteX4" fmla="*/ 21590 w 104140"/>
                <a:gd name="connsiteY4" fmla="*/ 76200 h 166370"/>
                <a:gd name="connsiteX5" fmla="*/ 64770 w 104140"/>
                <a:gd name="connsiteY5" fmla="*/ 48260 h 166370"/>
                <a:gd name="connsiteX6" fmla="*/ 104140 w 104140"/>
                <a:gd name="connsiteY6" fmla="*/ 93980 h 166370"/>
                <a:gd name="connsiteX7" fmla="*/ 104140 w 104140"/>
                <a:gd name="connsiteY7" fmla="*/ 166370 h 166370"/>
                <a:gd name="connsiteX8" fmla="*/ 82550 w 104140"/>
                <a:gd name="connsiteY8" fmla="*/ 166370 h 166370"/>
                <a:gd name="connsiteX9" fmla="*/ 82550 w 104140"/>
                <a:gd name="connsiteY9" fmla="*/ 99060 h 166370"/>
                <a:gd name="connsiteX10" fmla="*/ 60960 w 104140"/>
                <a:gd name="connsiteY10" fmla="*/ 68580 h 166370"/>
                <a:gd name="connsiteX11" fmla="*/ 22860 w 104140"/>
                <a:gd name="connsiteY11" fmla="*/ 109220 h 166370"/>
                <a:gd name="connsiteX12" fmla="*/ 22860 w 104140"/>
                <a:gd name="connsiteY12" fmla="*/ 165100 h 166370"/>
                <a:gd name="connsiteX13" fmla="*/ 1270 w 104140"/>
                <a:gd name="connsiteY13" fmla="*/ 165100 h 166370"/>
                <a:gd name="connsiteX14" fmla="*/ 1270 w 104140"/>
                <a:gd name="connsiteY14" fmla="*/ 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40" h="166370">
                  <a:moveTo>
                    <a:pt x="0" y="1270"/>
                  </a:moveTo>
                  <a:lnTo>
                    <a:pt x="21590" y="1270"/>
                  </a:lnTo>
                  <a:lnTo>
                    <a:pt x="21590" y="64770"/>
                  </a:lnTo>
                  <a:cubicBezTo>
                    <a:pt x="21590" y="69850"/>
                    <a:pt x="21590" y="74930"/>
                    <a:pt x="21590" y="76200"/>
                  </a:cubicBezTo>
                  <a:lnTo>
                    <a:pt x="21590" y="76200"/>
                  </a:lnTo>
                  <a:cubicBezTo>
                    <a:pt x="26670" y="66040"/>
                    <a:pt x="40640" y="48260"/>
                    <a:pt x="64770" y="48260"/>
                  </a:cubicBezTo>
                  <a:cubicBezTo>
                    <a:pt x="88900" y="48260"/>
                    <a:pt x="104140" y="64770"/>
                    <a:pt x="104140" y="93980"/>
                  </a:cubicBezTo>
                  <a:lnTo>
                    <a:pt x="104140" y="166370"/>
                  </a:lnTo>
                  <a:lnTo>
                    <a:pt x="82550" y="166370"/>
                  </a:lnTo>
                  <a:lnTo>
                    <a:pt x="82550" y="99060"/>
                  </a:lnTo>
                  <a:cubicBezTo>
                    <a:pt x="82550" y="83820"/>
                    <a:pt x="80010" y="68580"/>
                    <a:pt x="60960" y="68580"/>
                  </a:cubicBezTo>
                  <a:cubicBezTo>
                    <a:pt x="41910" y="68580"/>
                    <a:pt x="22860" y="86360"/>
                    <a:pt x="22860" y="109220"/>
                  </a:cubicBezTo>
                  <a:lnTo>
                    <a:pt x="22860" y="165100"/>
                  </a:lnTo>
                  <a:lnTo>
                    <a:pt x="1270" y="16510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1" name="Freeform 1300">
              <a:extLst>
                <a:ext uri="{FF2B5EF4-FFF2-40B4-BE49-F238E27FC236}">
                  <a16:creationId xmlns:a16="http://schemas.microsoft.com/office/drawing/2014/main" id="{CDDFCCD3-D512-1BF7-CBD1-8D88C8564DB1}"/>
                </a:ext>
              </a:extLst>
            </p:cNvPr>
            <p:cNvSpPr/>
            <p:nvPr/>
          </p:nvSpPr>
          <p:spPr>
            <a:xfrm>
              <a:off x="1003300" y="4221479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2" name="Freeform 1301">
              <a:extLst>
                <a:ext uri="{FF2B5EF4-FFF2-40B4-BE49-F238E27FC236}">
                  <a16:creationId xmlns:a16="http://schemas.microsoft.com/office/drawing/2014/main" id="{8BA4BB29-8CDA-3F61-3807-35BC8BDF039D}"/>
                </a:ext>
              </a:extLst>
            </p:cNvPr>
            <p:cNvSpPr/>
            <p:nvPr/>
          </p:nvSpPr>
          <p:spPr>
            <a:xfrm>
              <a:off x="1252219" y="4221479"/>
              <a:ext cx="78740" cy="119379"/>
            </a:xfrm>
            <a:custGeom>
              <a:avLst/>
              <a:gdLst>
                <a:gd name="connsiteX0" fmla="*/ 34290 w 78740"/>
                <a:gd name="connsiteY0" fmla="*/ 67310 h 119379"/>
                <a:gd name="connsiteX1" fmla="*/ 0 w 78740"/>
                <a:gd name="connsiteY1" fmla="*/ 31750 h 119379"/>
                <a:gd name="connsiteX2" fmla="*/ 40640 w 78740"/>
                <a:gd name="connsiteY2" fmla="*/ 0 h 119379"/>
                <a:gd name="connsiteX3" fmla="*/ 72390 w 78740"/>
                <a:gd name="connsiteY3" fmla="*/ 6350 h 119379"/>
                <a:gd name="connsiteX4" fmla="*/ 72390 w 78740"/>
                <a:gd name="connsiteY4" fmla="*/ 25400 h 119379"/>
                <a:gd name="connsiteX5" fmla="*/ 41910 w 78740"/>
                <a:gd name="connsiteY5" fmla="*/ 17780 h 119379"/>
                <a:gd name="connsiteX6" fmla="*/ 19050 w 78740"/>
                <a:gd name="connsiteY6" fmla="*/ 33020 h 119379"/>
                <a:gd name="connsiteX7" fmla="*/ 43180 w 78740"/>
                <a:gd name="connsiteY7" fmla="*/ 52070 h 119379"/>
                <a:gd name="connsiteX8" fmla="*/ 78740 w 78740"/>
                <a:gd name="connsiteY8" fmla="*/ 87630 h 119379"/>
                <a:gd name="connsiteX9" fmla="*/ 36830 w 78740"/>
                <a:gd name="connsiteY9" fmla="*/ 119380 h 119379"/>
                <a:gd name="connsiteX10" fmla="*/ 0 w 78740"/>
                <a:gd name="connsiteY10" fmla="*/ 111760 h 119379"/>
                <a:gd name="connsiteX11" fmla="*/ 0 w 78740"/>
                <a:gd name="connsiteY11" fmla="*/ 92710 h 119379"/>
                <a:gd name="connsiteX12" fmla="*/ 36830 w 78740"/>
                <a:gd name="connsiteY12" fmla="*/ 101600 h 119379"/>
                <a:gd name="connsiteX13" fmla="*/ 59690 w 78740"/>
                <a:gd name="connsiteY13" fmla="*/ 86360 h 119379"/>
                <a:gd name="connsiteX14" fmla="*/ 34290 w 78740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3" name="Freeform 1302">
              <a:extLst>
                <a:ext uri="{FF2B5EF4-FFF2-40B4-BE49-F238E27FC236}">
                  <a16:creationId xmlns:a16="http://schemas.microsoft.com/office/drawing/2014/main" id="{EFA74D17-4B34-E711-3FC4-9F0639A81F93}"/>
                </a:ext>
              </a:extLst>
            </p:cNvPr>
            <p:cNvSpPr/>
            <p:nvPr/>
          </p:nvSpPr>
          <p:spPr>
            <a:xfrm>
              <a:off x="1347469" y="4188459"/>
              <a:ext cx="78740" cy="152400"/>
            </a:xfrm>
            <a:custGeom>
              <a:avLst/>
              <a:gdLst>
                <a:gd name="connsiteX0" fmla="*/ 20320 w 78740"/>
                <a:gd name="connsiteY0" fmla="*/ 34290 h 152400"/>
                <a:gd name="connsiteX1" fmla="*/ 20320 w 78740"/>
                <a:gd name="connsiteY1" fmla="*/ 0 h 152400"/>
                <a:gd name="connsiteX2" fmla="*/ 40640 w 78740"/>
                <a:gd name="connsiteY2" fmla="*/ 0 h 152400"/>
                <a:gd name="connsiteX3" fmla="*/ 40640 w 78740"/>
                <a:gd name="connsiteY3" fmla="*/ 34290 h 152400"/>
                <a:gd name="connsiteX4" fmla="*/ 74930 w 78740"/>
                <a:gd name="connsiteY4" fmla="*/ 34290 h 152400"/>
                <a:gd name="connsiteX5" fmla="*/ 74930 w 78740"/>
                <a:gd name="connsiteY5" fmla="*/ 52070 h 152400"/>
                <a:gd name="connsiteX6" fmla="*/ 40640 w 78740"/>
                <a:gd name="connsiteY6" fmla="*/ 52070 h 152400"/>
                <a:gd name="connsiteX7" fmla="*/ 40640 w 78740"/>
                <a:gd name="connsiteY7" fmla="*/ 111760 h 152400"/>
                <a:gd name="connsiteX8" fmla="*/ 57150 w 78740"/>
                <a:gd name="connsiteY8" fmla="*/ 133350 h 152400"/>
                <a:gd name="connsiteX9" fmla="*/ 78740 w 78740"/>
                <a:gd name="connsiteY9" fmla="*/ 128270 h 152400"/>
                <a:gd name="connsiteX10" fmla="*/ 78740 w 78740"/>
                <a:gd name="connsiteY10" fmla="*/ 147320 h 152400"/>
                <a:gd name="connsiteX11" fmla="*/ 53340 w 78740"/>
                <a:gd name="connsiteY11" fmla="*/ 152400 h 152400"/>
                <a:gd name="connsiteX12" fmla="*/ 19050 w 78740"/>
                <a:gd name="connsiteY12" fmla="*/ 118110 h 152400"/>
                <a:gd name="connsiteX13" fmla="*/ 19050 w 78740"/>
                <a:gd name="connsiteY13" fmla="*/ 52070 h 152400"/>
                <a:gd name="connsiteX14" fmla="*/ 0 w 78740"/>
                <a:gd name="connsiteY14" fmla="*/ 52070 h 152400"/>
                <a:gd name="connsiteX15" fmla="*/ 0 w 78740"/>
                <a:gd name="connsiteY15" fmla="*/ 34290 h 152400"/>
                <a:gd name="connsiteX16" fmla="*/ 19050 w 78740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40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4" name="Freeform 1303">
              <a:extLst>
                <a:ext uri="{FF2B5EF4-FFF2-40B4-BE49-F238E27FC236}">
                  <a16:creationId xmlns:a16="http://schemas.microsoft.com/office/drawing/2014/main" id="{5E221CEA-2375-5985-A719-80042D40F32B}"/>
                </a:ext>
              </a:extLst>
            </p:cNvPr>
            <p:cNvSpPr/>
            <p:nvPr/>
          </p:nvSpPr>
          <p:spPr>
            <a:xfrm>
              <a:off x="1445260" y="4220209"/>
              <a:ext cx="93979" cy="119380"/>
            </a:xfrm>
            <a:custGeom>
              <a:avLst/>
              <a:gdLst>
                <a:gd name="connsiteX0" fmla="*/ 5080 w 93979"/>
                <a:gd name="connsiteY0" fmla="*/ 8890 h 119380"/>
                <a:gd name="connsiteX1" fmla="*/ 45720 w 93979"/>
                <a:gd name="connsiteY1" fmla="*/ 0 h 119380"/>
                <a:gd name="connsiteX2" fmla="*/ 93980 w 93979"/>
                <a:gd name="connsiteY2" fmla="*/ 44450 h 119380"/>
                <a:gd name="connsiteX3" fmla="*/ 93980 w 93979"/>
                <a:gd name="connsiteY3" fmla="*/ 116840 h 119380"/>
                <a:gd name="connsiteX4" fmla="*/ 74930 w 93979"/>
                <a:gd name="connsiteY4" fmla="*/ 116840 h 119380"/>
                <a:gd name="connsiteX5" fmla="*/ 74930 w 93979"/>
                <a:gd name="connsiteY5" fmla="*/ 102870 h 119380"/>
                <a:gd name="connsiteX6" fmla="*/ 74930 w 93979"/>
                <a:gd name="connsiteY6" fmla="*/ 93980 h 119380"/>
                <a:gd name="connsiteX7" fmla="*/ 74930 w 93979"/>
                <a:gd name="connsiteY7" fmla="*/ 93980 h 119380"/>
                <a:gd name="connsiteX8" fmla="*/ 35560 w 93979"/>
                <a:gd name="connsiteY8" fmla="*/ 119380 h 119380"/>
                <a:gd name="connsiteX9" fmla="*/ 0 w 93979"/>
                <a:gd name="connsiteY9" fmla="*/ 86360 h 119380"/>
                <a:gd name="connsiteX10" fmla="*/ 74930 w 93979"/>
                <a:gd name="connsiteY10" fmla="*/ 50800 h 119380"/>
                <a:gd name="connsiteX11" fmla="*/ 74930 w 93979"/>
                <a:gd name="connsiteY11" fmla="*/ 44450 h 119380"/>
                <a:gd name="connsiteX12" fmla="*/ 44450 w 93979"/>
                <a:gd name="connsiteY12" fmla="*/ 17780 h 119380"/>
                <a:gd name="connsiteX13" fmla="*/ 7620 w 93979"/>
                <a:gd name="connsiteY13" fmla="*/ 27940 h 119380"/>
                <a:gd name="connsiteX14" fmla="*/ 7620 w 93979"/>
                <a:gd name="connsiteY14" fmla="*/ 8890 h 119380"/>
                <a:gd name="connsiteX15" fmla="*/ 71120 w 93979"/>
                <a:gd name="connsiteY15" fmla="*/ 66040 h 119380"/>
                <a:gd name="connsiteX16" fmla="*/ 17780 w 93979"/>
                <a:gd name="connsiteY16" fmla="*/ 85090 h 119380"/>
                <a:gd name="connsiteX17" fmla="*/ 36830 w 93979"/>
                <a:gd name="connsiteY17" fmla="*/ 101600 h 119380"/>
                <a:gd name="connsiteX18" fmla="*/ 71120 w 93979"/>
                <a:gd name="connsiteY18" fmla="*/ 6477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80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1120" y="66040"/>
                  </a:moveTo>
                  <a:cubicBezTo>
                    <a:pt x="34290" y="59690"/>
                    <a:pt x="17780" y="69850"/>
                    <a:pt x="17780" y="85090"/>
                  </a:cubicBezTo>
                  <a:cubicBezTo>
                    <a:pt x="17780" y="100330"/>
                    <a:pt x="25400" y="101600"/>
                    <a:pt x="36830" y="101600"/>
                  </a:cubicBezTo>
                  <a:cubicBezTo>
                    <a:pt x="55880" y="101600"/>
                    <a:pt x="71120" y="82550"/>
                    <a:pt x="7112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5" name="Freeform 1304">
              <a:extLst>
                <a:ext uri="{FF2B5EF4-FFF2-40B4-BE49-F238E27FC236}">
                  <a16:creationId xmlns:a16="http://schemas.microsoft.com/office/drawing/2014/main" id="{1C5AEEBB-B12A-2B26-9604-5013203D664A}"/>
                </a:ext>
              </a:extLst>
            </p:cNvPr>
            <p:cNvSpPr/>
            <p:nvPr/>
          </p:nvSpPr>
          <p:spPr>
            <a:xfrm>
              <a:off x="1558289" y="4188459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6" name="Freeform 1305">
              <a:extLst>
                <a:ext uri="{FF2B5EF4-FFF2-40B4-BE49-F238E27FC236}">
                  <a16:creationId xmlns:a16="http://schemas.microsoft.com/office/drawing/2014/main" id="{66D10B9A-4BB4-87DC-B2AE-D02A4416D670}"/>
                </a:ext>
              </a:extLst>
            </p:cNvPr>
            <p:cNvSpPr/>
            <p:nvPr/>
          </p:nvSpPr>
          <p:spPr>
            <a:xfrm>
              <a:off x="1652270" y="4221479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7" name="Freeform 1306">
              <a:extLst>
                <a:ext uri="{FF2B5EF4-FFF2-40B4-BE49-F238E27FC236}">
                  <a16:creationId xmlns:a16="http://schemas.microsoft.com/office/drawing/2014/main" id="{DCB5F520-947C-841C-3431-96CCA57CEF66}"/>
                </a:ext>
              </a:extLst>
            </p:cNvPr>
            <p:cNvSpPr/>
            <p:nvPr/>
          </p:nvSpPr>
          <p:spPr>
            <a:xfrm>
              <a:off x="1771650" y="4324350"/>
              <a:ext cx="35560" cy="46990"/>
            </a:xfrm>
            <a:custGeom>
              <a:avLst/>
              <a:gdLst>
                <a:gd name="connsiteX0" fmla="*/ 16510 w 35560"/>
                <a:gd name="connsiteY0" fmla="*/ 46990 h 46990"/>
                <a:gd name="connsiteX1" fmla="*/ 0 w 35560"/>
                <a:gd name="connsiteY1" fmla="*/ 46990 h 46990"/>
                <a:gd name="connsiteX2" fmla="*/ 13970 w 35560"/>
                <a:gd name="connsiteY2" fmla="*/ 0 h 46990"/>
                <a:gd name="connsiteX3" fmla="*/ 35560 w 35560"/>
                <a:gd name="connsiteY3" fmla="*/ 0 h 46990"/>
                <a:gd name="connsiteX4" fmla="*/ 16510 w 35560"/>
                <a:gd name="connsiteY4" fmla="*/ 46990 h 46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60" h="46990">
                  <a:moveTo>
                    <a:pt x="16510" y="46990"/>
                  </a:moveTo>
                  <a:lnTo>
                    <a:pt x="0" y="46990"/>
                  </a:lnTo>
                  <a:lnTo>
                    <a:pt x="13970" y="0"/>
                  </a:lnTo>
                  <a:lnTo>
                    <a:pt x="35560" y="0"/>
                  </a:lnTo>
                  <a:lnTo>
                    <a:pt x="16510" y="469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8" name="Freeform 1307">
              <a:extLst>
                <a:ext uri="{FF2B5EF4-FFF2-40B4-BE49-F238E27FC236}">
                  <a16:creationId xmlns:a16="http://schemas.microsoft.com/office/drawing/2014/main" id="{472BACE7-FCA3-98FC-5C22-8094F22797B7}"/>
                </a:ext>
              </a:extLst>
            </p:cNvPr>
            <p:cNvSpPr/>
            <p:nvPr/>
          </p:nvSpPr>
          <p:spPr>
            <a:xfrm>
              <a:off x="1936750" y="4224020"/>
              <a:ext cx="177800" cy="116839"/>
            </a:xfrm>
            <a:custGeom>
              <a:avLst/>
              <a:gdLst>
                <a:gd name="connsiteX0" fmla="*/ 123190 w 177800"/>
                <a:gd name="connsiteY0" fmla="*/ 82550 h 116839"/>
                <a:gd name="connsiteX1" fmla="*/ 154940 w 177800"/>
                <a:gd name="connsiteY1" fmla="*/ 0 h 116839"/>
                <a:gd name="connsiteX2" fmla="*/ 177800 w 177800"/>
                <a:gd name="connsiteY2" fmla="*/ 0 h 116839"/>
                <a:gd name="connsiteX3" fmla="*/ 129540 w 177800"/>
                <a:gd name="connsiteY3" fmla="*/ 116840 h 116839"/>
                <a:gd name="connsiteX4" fmla="*/ 118110 w 177800"/>
                <a:gd name="connsiteY4" fmla="*/ 116840 h 116839"/>
                <a:gd name="connsiteX5" fmla="*/ 88900 w 177800"/>
                <a:gd name="connsiteY5" fmla="*/ 39370 h 116839"/>
                <a:gd name="connsiteX6" fmla="*/ 59690 w 177800"/>
                <a:gd name="connsiteY6" fmla="*/ 116840 h 116839"/>
                <a:gd name="connsiteX7" fmla="*/ 48260 w 177800"/>
                <a:gd name="connsiteY7" fmla="*/ 116840 h 116839"/>
                <a:gd name="connsiteX8" fmla="*/ 0 w 177800"/>
                <a:gd name="connsiteY8" fmla="*/ 0 h 116839"/>
                <a:gd name="connsiteX9" fmla="*/ 22860 w 177800"/>
                <a:gd name="connsiteY9" fmla="*/ 0 h 116839"/>
                <a:gd name="connsiteX10" fmla="*/ 53340 w 177800"/>
                <a:gd name="connsiteY10" fmla="*/ 82550 h 116839"/>
                <a:gd name="connsiteX11" fmla="*/ 82550 w 177800"/>
                <a:gd name="connsiteY11" fmla="*/ 1270 h 116839"/>
                <a:gd name="connsiteX12" fmla="*/ 93980 w 177800"/>
                <a:gd name="connsiteY12" fmla="*/ 1270 h 116839"/>
                <a:gd name="connsiteX13" fmla="*/ 123190 w 177800"/>
                <a:gd name="connsiteY13" fmla="*/ 8255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800" h="116839">
                  <a:moveTo>
                    <a:pt x="123190" y="82550"/>
                  </a:moveTo>
                  <a:lnTo>
                    <a:pt x="154940" y="0"/>
                  </a:lnTo>
                  <a:lnTo>
                    <a:pt x="177800" y="0"/>
                  </a:lnTo>
                  <a:lnTo>
                    <a:pt x="129540" y="116840"/>
                  </a:lnTo>
                  <a:lnTo>
                    <a:pt x="118110" y="116840"/>
                  </a:lnTo>
                  <a:lnTo>
                    <a:pt x="88900" y="39370"/>
                  </a:lnTo>
                  <a:lnTo>
                    <a:pt x="59690" y="116840"/>
                  </a:lnTo>
                  <a:lnTo>
                    <a:pt x="48260" y="116840"/>
                  </a:lnTo>
                  <a:lnTo>
                    <a:pt x="0" y="0"/>
                  </a:lnTo>
                  <a:lnTo>
                    <a:pt x="22860" y="0"/>
                  </a:lnTo>
                  <a:lnTo>
                    <a:pt x="53340" y="82550"/>
                  </a:lnTo>
                  <a:lnTo>
                    <a:pt x="82550" y="1270"/>
                  </a:lnTo>
                  <a:lnTo>
                    <a:pt x="93980" y="1270"/>
                  </a:lnTo>
                  <a:lnTo>
                    <a:pt x="123190" y="825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9" name="Freeform 1308">
              <a:extLst>
                <a:ext uri="{FF2B5EF4-FFF2-40B4-BE49-F238E27FC236}">
                  <a16:creationId xmlns:a16="http://schemas.microsoft.com/office/drawing/2014/main" id="{4C23B6A7-9BBE-235C-8575-2659D87AB8C9}"/>
                </a:ext>
              </a:extLst>
            </p:cNvPr>
            <p:cNvSpPr/>
            <p:nvPr/>
          </p:nvSpPr>
          <p:spPr>
            <a:xfrm>
              <a:off x="2124710" y="4221479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0" name="Freeform 1309">
              <a:extLst>
                <a:ext uri="{FF2B5EF4-FFF2-40B4-BE49-F238E27FC236}">
                  <a16:creationId xmlns:a16="http://schemas.microsoft.com/office/drawing/2014/main" id="{02BA5E24-CF9A-F28A-6E01-4EA4C2ED1BBA}"/>
                </a:ext>
              </a:extLst>
            </p:cNvPr>
            <p:cNvSpPr/>
            <p:nvPr/>
          </p:nvSpPr>
          <p:spPr>
            <a:xfrm>
              <a:off x="2374900" y="4220209"/>
              <a:ext cx="93979" cy="119380"/>
            </a:xfrm>
            <a:custGeom>
              <a:avLst/>
              <a:gdLst>
                <a:gd name="connsiteX0" fmla="*/ 5080 w 93979"/>
                <a:gd name="connsiteY0" fmla="*/ 8890 h 119380"/>
                <a:gd name="connsiteX1" fmla="*/ 45720 w 93979"/>
                <a:gd name="connsiteY1" fmla="*/ 0 h 119380"/>
                <a:gd name="connsiteX2" fmla="*/ 93980 w 93979"/>
                <a:gd name="connsiteY2" fmla="*/ 44450 h 119380"/>
                <a:gd name="connsiteX3" fmla="*/ 93980 w 93979"/>
                <a:gd name="connsiteY3" fmla="*/ 116840 h 119380"/>
                <a:gd name="connsiteX4" fmla="*/ 74930 w 93979"/>
                <a:gd name="connsiteY4" fmla="*/ 116840 h 119380"/>
                <a:gd name="connsiteX5" fmla="*/ 74930 w 93979"/>
                <a:gd name="connsiteY5" fmla="*/ 102870 h 119380"/>
                <a:gd name="connsiteX6" fmla="*/ 74930 w 93979"/>
                <a:gd name="connsiteY6" fmla="*/ 93980 h 119380"/>
                <a:gd name="connsiteX7" fmla="*/ 74930 w 93979"/>
                <a:gd name="connsiteY7" fmla="*/ 93980 h 119380"/>
                <a:gd name="connsiteX8" fmla="*/ 35560 w 93979"/>
                <a:gd name="connsiteY8" fmla="*/ 119380 h 119380"/>
                <a:gd name="connsiteX9" fmla="*/ 0 w 93979"/>
                <a:gd name="connsiteY9" fmla="*/ 86360 h 119380"/>
                <a:gd name="connsiteX10" fmla="*/ 74930 w 93979"/>
                <a:gd name="connsiteY10" fmla="*/ 50800 h 119380"/>
                <a:gd name="connsiteX11" fmla="*/ 74930 w 93979"/>
                <a:gd name="connsiteY11" fmla="*/ 44450 h 119380"/>
                <a:gd name="connsiteX12" fmla="*/ 44450 w 93979"/>
                <a:gd name="connsiteY12" fmla="*/ 17780 h 119380"/>
                <a:gd name="connsiteX13" fmla="*/ 7620 w 93979"/>
                <a:gd name="connsiteY13" fmla="*/ 27940 h 119380"/>
                <a:gd name="connsiteX14" fmla="*/ 7620 w 93979"/>
                <a:gd name="connsiteY14" fmla="*/ 8890 h 119380"/>
                <a:gd name="connsiteX15" fmla="*/ 72390 w 93979"/>
                <a:gd name="connsiteY15" fmla="*/ 66040 h 119380"/>
                <a:gd name="connsiteX16" fmla="*/ 19050 w 93979"/>
                <a:gd name="connsiteY16" fmla="*/ 85090 h 119380"/>
                <a:gd name="connsiteX17" fmla="*/ 38100 w 93979"/>
                <a:gd name="connsiteY17" fmla="*/ 101600 h 119380"/>
                <a:gd name="connsiteX18" fmla="*/ 72390 w 93979"/>
                <a:gd name="connsiteY18" fmla="*/ 6477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80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6040"/>
                  </a:moveTo>
                  <a:cubicBezTo>
                    <a:pt x="35560" y="59690"/>
                    <a:pt x="19050" y="69850"/>
                    <a:pt x="19050" y="85090"/>
                  </a:cubicBezTo>
                  <a:cubicBezTo>
                    <a:pt x="19050" y="100330"/>
                    <a:pt x="26670" y="101600"/>
                    <a:pt x="38100" y="101600"/>
                  </a:cubicBezTo>
                  <a:cubicBezTo>
                    <a:pt x="57150" y="101600"/>
                    <a:pt x="72390" y="82550"/>
                    <a:pt x="7239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1" name="Freeform 1310">
              <a:extLst>
                <a:ext uri="{FF2B5EF4-FFF2-40B4-BE49-F238E27FC236}">
                  <a16:creationId xmlns:a16="http://schemas.microsoft.com/office/drawing/2014/main" id="{B2EF2745-1470-7955-1BB0-23F21AE82875}"/>
                </a:ext>
              </a:extLst>
            </p:cNvPr>
            <p:cNvSpPr/>
            <p:nvPr/>
          </p:nvSpPr>
          <p:spPr>
            <a:xfrm>
              <a:off x="2503170" y="4221479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2" name="Freeform 1311">
              <a:extLst>
                <a:ext uri="{FF2B5EF4-FFF2-40B4-BE49-F238E27FC236}">
                  <a16:creationId xmlns:a16="http://schemas.microsoft.com/office/drawing/2014/main" id="{67AE0A55-82E3-D8F8-B55C-E049FB2B87E1}"/>
                </a:ext>
              </a:extLst>
            </p:cNvPr>
            <p:cNvSpPr/>
            <p:nvPr/>
          </p:nvSpPr>
          <p:spPr>
            <a:xfrm>
              <a:off x="2583179" y="4221479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3" name="Freeform 1312">
              <a:extLst>
                <a:ext uri="{FF2B5EF4-FFF2-40B4-BE49-F238E27FC236}">
                  <a16:creationId xmlns:a16="http://schemas.microsoft.com/office/drawing/2014/main" id="{E4D7C07E-81FC-9236-3C42-7B10F9D93C7B}"/>
                </a:ext>
              </a:extLst>
            </p:cNvPr>
            <p:cNvSpPr/>
            <p:nvPr/>
          </p:nvSpPr>
          <p:spPr>
            <a:xfrm>
              <a:off x="2832100" y="4221479"/>
              <a:ext cx="95250" cy="119379"/>
            </a:xfrm>
            <a:custGeom>
              <a:avLst/>
              <a:gdLst>
                <a:gd name="connsiteX0" fmla="*/ 60960 w 95250"/>
                <a:gd name="connsiteY0" fmla="*/ 100330 h 119379"/>
                <a:gd name="connsiteX1" fmla="*/ 95250 w 95250"/>
                <a:gd name="connsiteY1" fmla="*/ 90170 h 119379"/>
                <a:gd name="connsiteX2" fmla="*/ 95250 w 95250"/>
                <a:gd name="connsiteY2" fmla="*/ 110490 h 119379"/>
                <a:gd name="connsiteX3" fmla="*/ 59690 w 95250"/>
                <a:gd name="connsiteY3" fmla="*/ 119380 h 119379"/>
                <a:gd name="connsiteX4" fmla="*/ 0 w 95250"/>
                <a:gd name="connsiteY4" fmla="*/ 59690 h 119379"/>
                <a:gd name="connsiteX5" fmla="*/ 59690 w 95250"/>
                <a:gd name="connsiteY5" fmla="*/ 0 h 119379"/>
                <a:gd name="connsiteX6" fmla="*/ 95250 w 95250"/>
                <a:gd name="connsiteY6" fmla="*/ 8890 h 119379"/>
                <a:gd name="connsiteX7" fmla="*/ 95250 w 95250"/>
                <a:gd name="connsiteY7" fmla="*/ 29210 h 119379"/>
                <a:gd name="connsiteX8" fmla="*/ 60960 w 95250"/>
                <a:gd name="connsiteY8" fmla="*/ 19050 h 119379"/>
                <a:gd name="connsiteX9" fmla="*/ 21590 w 95250"/>
                <a:gd name="connsiteY9" fmla="*/ 59690 h 119379"/>
                <a:gd name="connsiteX10" fmla="*/ 60960 w 95250"/>
                <a:gd name="connsiteY10" fmla="*/ 10033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79">
                  <a:moveTo>
                    <a:pt x="60960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9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90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0" y="19050"/>
                  </a:cubicBezTo>
                  <a:cubicBezTo>
                    <a:pt x="38100" y="19050"/>
                    <a:pt x="21590" y="35560"/>
                    <a:pt x="21590" y="59690"/>
                  </a:cubicBezTo>
                  <a:cubicBezTo>
                    <a:pt x="21590" y="83820"/>
                    <a:pt x="38100" y="100330"/>
                    <a:pt x="6096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4" name="Freeform 1313">
              <a:extLst>
                <a:ext uri="{FF2B5EF4-FFF2-40B4-BE49-F238E27FC236}">
                  <a16:creationId xmlns:a16="http://schemas.microsoft.com/office/drawing/2014/main" id="{ADB50ADD-B528-898D-7ED6-EDD794D03AD9}"/>
                </a:ext>
              </a:extLst>
            </p:cNvPr>
            <p:cNvSpPr/>
            <p:nvPr/>
          </p:nvSpPr>
          <p:spPr>
            <a:xfrm>
              <a:off x="2948939" y="4220209"/>
              <a:ext cx="116839" cy="119380"/>
            </a:xfrm>
            <a:custGeom>
              <a:avLst/>
              <a:gdLst>
                <a:gd name="connsiteX0" fmla="*/ 116840 w 116839"/>
                <a:gd name="connsiteY0" fmla="*/ 59690 h 119380"/>
                <a:gd name="connsiteX1" fmla="*/ 58420 w 116839"/>
                <a:gd name="connsiteY1" fmla="*/ 119380 h 119380"/>
                <a:gd name="connsiteX2" fmla="*/ 0 w 116839"/>
                <a:gd name="connsiteY2" fmla="*/ 59690 h 119380"/>
                <a:gd name="connsiteX3" fmla="*/ 58420 w 116839"/>
                <a:gd name="connsiteY3" fmla="*/ 0 h 119380"/>
                <a:gd name="connsiteX4" fmla="*/ 116840 w 116839"/>
                <a:gd name="connsiteY4" fmla="*/ 59690 h 119380"/>
                <a:gd name="connsiteX5" fmla="*/ 96520 w 116839"/>
                <a:gd name="connsiteY5" fmla="*/ 59690 h 119380"/>
                <a:gd name="connsiteX6" fmla="*/ 58420 w 116839"/>
                <a:gd name="connsiteY6" fmla="*/ 17780 h 119380"/>
                <a:gd name="connsiteX7" fmla="*/ 20320 w 116839"/>
                <a:gd name="connsiteY7" fmla="*/ 59690 h 119380"/>
                <a:gd name="connsiteX8" fmla="*/ 58420 w 116839"/>
                <a:gd name="connsiteY8" fmla="*/ 101600 h 119380"/>
                <a:gd name="connsiteX9" fmla="*/ 96520 w 116839"/>
                <a:gd name="connsiteY9" fmla="*/ 5969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39" h="119380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5" name="Freeform 1314">
              <a:extLst>
                <a:ext uri="{FF2B5EF4-FFF2-40B4-BE49-F238E27FC236}">
                  <a16:creationId xmlns:a16="http://schemas.microsoft.com/office/drawing/2014/main" id="{523B56A5-F4F3-BD30-A863-E6B98902CDBF}"/>
                </a:ext>
              </a:extLst>
            </p:cNvPr>
            <p:cNvSpPr/>
            <p:nvPr/>
          </p:nvSpPr>
          <p:spPr>
            <a:xfrm>
              <a:off x="3096260" y="4220209"/>
              <a:ext cx="177799" cy="120650"/>
            </a:xfrm>
            <a:custGeom>
              <a:avLst/>
              <a:gdLst>
                <a:gd name="connsiteX0" fmla="*/ 21590 w 177799"/>
                <a:gd name="connsiteY0" fmla="*/ 2540 h 120650"/>
                <a:gd name="connsiteX1" fmla="*/ 21590 w 177799"/>
                <a:gd name="connsiteY1" fmla="*/ 19050 h 120650"/>
                <a:gd name="connsiteX2" fmla="*/ 21590 w 177799"/>
                <a:gd name="connsiteY2" fmla="*/ 27940 h 120650"/>
                <a:gd name="connsiteX3" fmla="*/ 21590 w 177799"/>
                <a:gd name="connsiteY3" fmla="*/ 27940 h 120650"/>
                <a:gd name="connsiteX4" fmla="*/ 63500 w 177799"/>
                <a:gd name="connsiteY4" fmla="*/ 0 h 120650"/>
                <a:gd name="connsiteX5" fmla="*/ 97790 w 177799"/>
                <a:gd name="connsiteY5" fmla="*/ 26670 h 120650"/>
                <a:gd name="connsiteX6" fmla="*/ 97790 w 177799"/>
                <a:gd name="connsiteY6" fmla="*/ 26670 h 120650"/>
                <a:gd name="connsiteX7" fmla="*/ 137160 w 177799"/>
                <a:gd name="connsiteY7" fmla="*/ 0 h 120650"/>
                <a:gd name="connsiteX8" fmla="*/ 177800 w 177799"/>
                <a:gd name="connsiteY8" fmla="*/ 45720 h 120650"/>
                <a:gd name="connsiteX9" fmla="*/ 177800 w 177799"/>
                <a:gd name="connsiteY9" fmla="*/ 118110 h 120650"/>
                <a:gd name="connsiteX10" fmla="*/ 156210 w 177799"/>
                <a:gd name="connsiteY10" fmla="*/ 118110 h 120650"/>
                <a:gd name="connsiteX11" fmla="*/ 156210 w 177799"/>
                <a:gd name="connsiteY11" fmla="*/ 50800 h 120650"/>
                <a:gd name="connsiteX12" fmla="*/ 134620 w 177799"/>
                <a:gd name="connsiteY12" fmla="*/ 21590 h 120650"/>
                <a:gd name="connsiteX13" fmla="*/ 100330 w 177799"/>
                <a:gd name="connsiteY13" fmla="*/ 66040 h 120650"/>
                <a:gd name="connsiteX14" fmla="*/ 100330 w 177799"/>
                <a:gd name="connsiteY14" fmla="*/ 119380 h 120650"/>
                <a:gd name="connsiteX15" fmla="*/ 78740 w 177799"/>
                <a:gd name="connsiteY15" fmla="*/ 119380 h 120650"/>
                <a:gd name="connsiteX16" fmla="*/ 78740 w 177799"/>
                <a:gd name="connsiteY16" fmla="*/ 52070 h 120650"/>
                <a:gd name="connsiteX17" fmla="*/ 57150 w 177799"/>
                <a:gd name="connsiteY17" fmla="*/ 22860 h 120650"/>
                <a:gd name="connsiteX18" fmla="*/ 21590 w 177799"/>
                <a:gd name="connsiteY18" fmla="*/ 67310 h 120650"/>
                <a:gd name="connsiteX19" fmla="*/ 21590 w 177799"/>
                <a:gd name="connsiteY19" fmla="*/ 120650 h 120650"/>
                <a:gd name="connsiteX20" fmla="*/ 0 w 177799"/>
                <a:gd name="connsiteY20" fmla="*/ 120650 h 120650"/>
                <a:gd name="connsiteX21" fmla="*/ 0 w 177799"/>
                <a:gd name="connsiteY21" fmla="*/ 6350 h 120650"/>
                <a:gd name="connsiteX22" fmla="*/ 20320 w 177799"/>
                <a:gd name="connsiteY22" fmla="*/ 635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799" h="120650">
                  <a:moveTo>
                    <a:pt x="21590" y="2540"/>
                  </a:moveTo>
                  <a:lnTo>
                    <a:pt x="21590" y="19050"/>
                  </a:lnTo>
                  <a:cubicBezTo>
                    <a:pt x="21590" y="24130"/>
                    <a:pt x="21590" y="26670"/>
                    <a:pt x="21590" y="27940"/>
                  </a:cubicBezTo>
                  <a:lnTo>
                    <a:pt x="21590" y="27940"/>
                  </a:lnTo>
                  <a:cubicBezTo>
                    <a:pt x="27940" y="12700"/>
                    <a:pt x="44450" y="0"/>
                    <a:pt x="63500" y="0"/>
                  </a:cubicBezTo>
                  <a:cubicBezTo>
                    <a:pt x="82550" y="0"/>
                    <a:pt x="93980" y="8890"/>
                    <a:pt x="97790" y="26670"/>
                  </a:cubicBezTo>
                  <a:lnTo>
                    <a:pt x="97790" y="26670"/>
                  </a:lnTo>
                  <a:cubicBezTo>
                    <a:pt x="105410" y="12700"/>
                    <a:pt x="119380" y="0"/>
                    <a:pt x="137160" y="0"/>
                  </a:cubicBezTo>
                  <a:cubicBezTo>
                    <a:pt x="165100" y="0"/>
                    <a:pt x="177800" y="16510"/>
                    <a:pt x="177800" y="45720"/>
                  </a:cubicBezTo>
                  <a:lnTo>
                    <a:pt x="177800" y="118110"/>
                  </a:lnTo>
                  <a:lnTo>
                    <a:pt x="156210" y="118110"/>
                  </a:lnTo>
                  <a:lnTo>
                    <a:pt x="156210" y="50800"/>
                  </a:lnTo>
                  <a:cubicBezTo>
                    <a:pt x="156210" y="34290"/>
                    <a:pt x="152400" y="21590"/>
                    <a:pt x="134620" y="21590"/>
                  </a:cubicBezTo>
                  <a:cubicBezTo>
                    <a:pt x="116840" y="21590"/>
                    <a:pt x="100330" y="44450"/>
                    <a:pt x="100330" y="66040"/>
                  </a:cubicBezTo>
                  <a:lnTo>
                    <a:pt x="100330" y="119380"/>
                  </a:lnTo>
                  <a:lnTo>
                    <a:pt x="78740" y="119380"/>
                  </a:lnTo>
                  <a:lnTo>
                    <a:pt x="78740" y="52070"/>
                  </a:lnTo>
                  <a:cubicBezTo>
                    <a:pt x="78740" y="36830"/>
                    <a:pt x="76200" y="22860"/>
                    <a:pt x="57150" y="22860"/>
                  </a:cubicBezTo>
                  <a:cubicBezTo>
                    <a:pt x="38100" y="22860"/>
                    <a:pt x="21590" y="45720"/>
                    <a:pt x="21590" y="67310"/>
                  </a:cubicBezTo>
                  <a:lnTo>
                    <a:pt x="21590" y="120650"/>
                  </a:lnTo>
                  <a:lnTo>
                    <a:pt x="0" y="120650"/>
                  </a:lnTo>
                  <a:lnTo>
                    <a:pt x="0" y="635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6" name="Freeform 1315">
              <a:extLst>
                <a:ext uri="{FF2B5EF4-FFF2-40B4-BE49-F238E27FC236}">
                  <a16:creationId xmlns:a16="http://schemas.microsoft.com/office/drawing/2014/main" id="{18565F23-5738-A0D7-28EB-5ED38A6E7ABB}"/>
                </a:ext>
              </a:extLst>
            </p:cNvPr>
            <p:cNvSpPr/>
            <p:nvPr/>
          </p:nvSpPr>
          <p:spPr>
            <a:xfrm>
              <a:off x="3310890" y="4220209"/>
              <a:ext cx="177800" cy="120650"/>
            </a:xfrm>
            <a:custGeom>
              <a:avLst/>
              <a:gdLst>
                <a:gd name="connsiteX0" fmla="*/ 21590 w 177800"/>
                <a:gd name="connsiteY0" fmla="*/ 2540 h 120650"/>
                <a:gd name="connsiteX1" fmla="*/ 21590 w 177800"/>
                <a:gd name="connsiteY1" fmla="*/ 19050 h 120650"/>
                <a:gd name="connsiteX2" fmla="*/ 21590 w 177800"/>
                <a:gd name="connsiteY2" fmla="*/ 27940 h 120650"/>
                <a:gd name="connsiteX3" fmla="*/ 21590 w 177800"/>
                <a:gd name="connsiteY3" fmla="*/ 27940 h 120650"/>
                <a:gd name="connsiteX4" fmla="*/ 63500 w 177800"/>
                <a:gd name="connsiteY4" fmla="*/ 0 h 120650"/>
                <a:gd name="connsiteX5" fmla="*/ 97790 w 177800"/>
                <a:gd name="connsiteY5" fmla="*/ 26670 h 120650"/>
                <a:gd name="connsiteX6" fmla="*/ 97790 w 177800"/>
                <a:gd name="connsiteY6" fmla="*/ 26670 h 120650"/>
                <a:gd name="connsiteX7" fmla="*/ 137160 w 177800"/>
                <a:gd name="connsiteY7" fmla="*/ 0 h 120650"/>
                <a:gd name="connsiteX8" fmla="*/ 177800 w 177800"/>
                <a:gd name="connsiteY8" fmla="*/ 45720 h 120650"/>
                <a:gd name="connsiteX9" fmla="*/ 177800 w 177800"/>
                <a:gd name="connsiteY9" fmla="*/ 118110 h 120650"/>
                <a:gd name="connsiteX10" fmla="*/ 156210 w 177800"/>
                <a:gd name="connsiteY10" fmla="*/ 118110 h 120650"/>
                <a:gd name="connsiteX11" fmla="*/ 156210 w 177800"/>
                <a:gd name="connsiteY11" fmla="*/ 50800 h 120650"/>
                <a:gd name="connsiteX12" fmla="*/ 134620 w 177800"/>
                <a:gd name="connsiteY12" fmla="*/ 21590 h 120650"/>
                <a:gd name="connsiteX13" fmla="*/ 100330 w 177800"/>
                <a:gd name="connsiteY13" fmla="*/ 66040 h 120650"/>
                <a:gd name="connsiteX14" fmla="*/ 100330 w 177800"/>
                <a:gd name="connsiteY14" fmla="*/ 119380 h 120650"/>
                <a:gd name="connsiteX15" fmla="*/ 78740 w 177800"/>
                <a:gd name="connsiteY15" fmla="*/ 119380 h 120650"/>
                <a:gd name="connsiteX16" fmla="*/ 78740 w 177800"/>
                <a:gd name="connsiteY16" fmla="*/ 52070 h 120650"/>
                <a:gd name="connsiteX17" fmla="*/ 57150 w 177800"/>
                <a:gd name="connsiteY17" fmla="*/ 22860 h 120650"/>
                <a:gd name="connsiteX18" fmla="*/ 21590 w 177800"/>
                <a:gd name="connsiteY18" fmla="*/ 67310 h 120650"/>
                <a:gd name="connsiteX19" fmla="*/ 21590 w 177800"/>
                <a:gd name="connsiteY19" fmla="*/ 120650 h 120650"/>
                <a:gd name="connsiteX20" fmla="*/ 0 w 177800"/>
                <a:gd name="connsiteY20" fmla="*/ 120650 h 120650"/>
                <a:gd name="connsiteX21" fmla="*/ 0 w 177800"/>
                <a:gd name="connsiteY21" fmla="*/ 6350 h 120650"/>
                <a:gd name="connsiteX22" fmla="*/ 20320 w 177800"/>
                <a:gd name="connsiteY22" fmla="*/ 635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800" h="120650">
                  <a:moveTo>
                    <a:pt x="21590" y="2540"/>
                  </a:moveTo>
                  <a:lnTo>
                    <a:pt x="21590" y="19050"/>
                  </a:lnTo>
                  <a:cubicBezTo>
                    <a:pt x="21590" y="24130"/>
                    <a:pt x="21590" y="26670"/>
                    <a:pt x="21590" y="27940"/>
                  </a:cubicBezTo>
                  <a:lnTo>
                    <a:pt x="21590" y="27940"/>
                  </a:lnTo>
                  <a:cubicBezTo>
                    <a:pt x="27940" y="12700"/>
                    <a:pt x="44450" y="0"/>
                    <a:pt x="63500" y="0"/>
                  </a:cubicBezTo>
                  <a:cubicBezTo>
                    <a:pt x="82550" y="0"/>
                    <a:pt x="93980" y="8890"/>
                    <a:pt x="97790" y="26670"/>
                  </a:cubicBezTo>
                  <a:lnTo>
                    <a:pt x="97790" y="26670"/>
                  </a:lnTo>
                  <a:cubicBezTo>
                    <a:pt x="105410" y="12700"/>
                    <a:pt x="119380" y="0"/>
                    <a:pt x="137160" y="0"/>
                  </a:cubicBezTo>
                  <a:cubicBezTo>
                    <a:pt x="165100" y="0"/>
                    <a:pt x="177800" y="16510"/>
                    <a:pt x="177800" y="45720"/>
                  </a:cubicBezTo>
                  <a:lnTo>
                    <a:pt x="177800" y="118110"/>
                  </a:lnTo>
                  <a:lnTo>
                    <a:pt x="156210" y="118110"/>
                  </a:lnTo>
                  <a:lnTo>
                    <a:pt x="156210" y="50800"/>
                  </a:lnTo>
                  <a:cubicBezTo>
                    <a:pt x="156210" y="34290"/>
                    <a:pt x="152400" y="21590"/>
                    <a:pt x="134620" y="21590"/>
                  </a:cubicBezTo>
                  <a:cubicBezTo>
                    <a:pt x="116840" y="21590"/>
                    <a:pt x="100330" y="44450"/>
                    <a:pt x="100330" y="66040"/>
                  </a:cubicBezTo>
                  <a:lnTo>
                    <a:pt x="100330" y="119380"/>
                  </a:lnTo>
                  <a:lnTo>
                    <a:pt x="78740" y="119380"/>
                  </a:lnTo>
                  <a:lnTo>
                    <a:pt x="78740" y="52070"/>
                  </a:lnTo>
                  <a:cubicBezTo>
                    <a:pt x="78740" y="36830"/>
                    <a:pt x="76200" y="22860"/>
                    <a:pt x="57150" y="22860"/>
                  </a:cubicBezTo>
                  <a:cubicBezTo>
                    <a:pt x="38100" y="22860"/>
                    <a:pt x="21590" y="45720"/>
                    <a:pt x="21590" y="67310"/>
                  </a:cubicBezTo>
                  <a:lnTo>
                    <a:pt x="21590" y="120650"/>
                  </a:lnTo>
                  <a:lnTo>
                    <a:pt x="0" y="120650"/>
                  </a:lnTo>
                  <a:lnTo>
                    <a:pt x="0" y="635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7" name="Freeform 1316">
              <a:extLst>
                <a:ext uri="{FF2B5EF4-FFF2-40B4-BE49-F238E27FC236}">
                  <a16:creationId xmlns:a16="http://schemas.microsoft.com/office/drawing/2014/main" id="{F9310F3F-2170-3169-ED57-801BFF64B5CD}"/>
                </a:ext>
              </a:extLst>
            </p:cNvPr>
            <p:cNvSpPr/>
            <p:nvPr/>
          </p:nvSpPr>
          <p:spPr>
            <a:xfrm>
              <a:off x="3524250" y="417702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8" name="Freeform 1317">
              <a:extLst>
                <a:ext uri="{FF2B5EF4-FFF2-40B4-BE49-F238E27FC236}">
                  <a16:creationId xmlns:a16="http://schemas.microsoft.com/office/drawing/2014/main" id="{1C5D03DA-7D07-68D6-A116-E0F7E2F15046}"/>
                </a:ext>
              </a:extLst>
            </p:cNvPr>
            <p:cNvSpPr/>
            <p:nvPr/>
          </p:nvSpPr>
          <p:spPr>
            <a:xfrm>
              <a:off x="3571240" y="4188459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9" name="Freeform 1318">
              <a:extLst>
                <a:ext uri="{FF2B5EF4-FFF2-40B4-BE49-F238E27FC236}">
                  <a16:creationId xmlns:a16="http://schemas.microsoft.com/office/drawing/2014/main" id="{50755487-678B-B16D-664B-A02C3D2A3E83}"/>
                </a:ext>
              </a:extLst>
            </p:cNvPr>
            <p:cNvSpPr/>
            <p:nvPr/>
          </p:nvSpPr>
          <p:spPr>
            <a:xfrm>
              <a:off x="3657600" y="4188459"/>
              <a:ext cx="78740" cy="152400"/>
            </a:xfrm>
            <a:custGeom>
              <a:avLst/>
              <a:gdLst>
                <a:gd name="connsiteX0" fmla="*/ 20320 w 78740"/>
                <a:gd name="connsiteY0" fmla="*/ 34290 h 152400"/>
                <a:gd name="connsiteX1" fmla="*/ 20320 w 78740"/>
                <a:gd name="connsiteY1" fmla="*/ 0 h 152400"/>
                <a:gd name="connsiteX2" fmla="*/ 40640 w 78740"/>
                <a:gd name="connsiteY2" fmla="*/ 0 h 152400"/>
                <a:gd name="connsiteX3" fmla="*/ 40640 w 78740"/>
                <a:gd name="connsiteY3" fmla="*/ 34290 h 152400"/>
                <a:gd name="connsiteX4" fmla="*/ 74930 w 78740"/>
                <a:gd name="connsiteY4" fmla="*/ 34290 h 152400"/>
                <a:gd name="connsiteX5" fmla="*/ 74930 w 78740"/>
                <a:gd name="connsiteY5" fmla="*/ 52070 h 152400"/>
                <a:gd name="connsiteX6" fmla="*/ 40640 w 78740"/>
                <a:gd name="connsiteY6" fmla="*/ 52070 h 152400"/>
                <a:gd name="connsiteX7" fmla="*/ 40640 w 78740"/>
                <a:gd name="connsiteY7" fmla="*/ 111760 h 152400"/>
                <a:gd name="connsiteX8" fmla="*/ 57150 w 78740"/>
                <a:gd name="connsiteY8" fmla="*/ 133350 h 152400"/>
                <a:gd name="connsiteX9" fmla="*/ 78740 w 78740"/>
                <a:gd name="connsiteY9" fmla="*/ 128270 h 152400"/>
                <a:gd name="connsiteX10" fmla="*/ 78740 w 78740"/>
                <a:gd name="connsiteY10" fmla="*/ 147320 h 152400"/>
                <a:gd name="connsiteX11" fmla="*/ 53340 w 78740"/>
                <a:gd name="connsiteY11" fmla="*/ 152400 h 152400"/>
                <a:gd name="connsiteX12" fmla="*/ 19050 w 78740"/>
                <a:gd name="connsiteY12" fmla="*/ 118110 h 152400"/>
                <a:gd name="connsiteX13" fmla="*/ 19050 w 78740"/>
                <a:gd name="connsiteY13" fmla="*/ 52070 h 152400"/>
                <a:gd name="connsiteX14" fmla="*/ 0 w 78740"/>
                <a:gd name="connsiteY14" fmla="*/ 52070 h 152400"/>
                <a:gd name="connsiteX15" fmla="*/ 0 w 78740"/>
                <a:gd name="connsiteY15" fmla="*/ 34290 h 152400"/>
                <a:gd name="connsiteX16" fmla="*/ 19050 w 78740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40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0" name="Freeform 1319">
              <a:extLst>
                <a:ext uri="{FF2B5EF4-FFF2-40B4-BE49-F238E27FC236}">
                  <a16:creationId xmlns:a16="http://schemas.microsoft.com/office/drawing/2014/main" id="{953310DA-82C1-6BB3-26F2-133CDAC1DF91}"/>
                </a:ext>
              </a:extLst>
            </p:cNvPr>
            <p:cNvSpPr/>
            <p:nvPr/>
          </p:nvSpPr>
          <p:spPr>
            <a:xfrm>
              <a:off x="3750309" y="4221479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1" name="Freeform 1320">
              <a:extLst>
                <a:ext uri="{FF2B5EF4-FFF2-40B4-BE49-F238E27FC236}">
                  <a16:creationId xmlns:a16="http://schemas.microsoft.com/office/drawing/2014/main" id="{A4D75676-6A32-5CEA-F1EC-EA52813E3342}"/>
                </a:ext>
              </a:extLst>
            </p:cNvPr>
            <p:cNvSpPr/>
            <p:nvPr/>
          </p:nvSpPr>
          <p:spPr>
            <a:xfrm>
              <a:off x="3881120" y="4171950"/>
              <a:ext cx="113029" cy="166370"/>
            </a:xfrm>
            <a:custGeom>
              <a:avLst/>
              <a:gdLst>
                <a:gd name="connsiteX0" fmla="*/ 113030 w 113029"/>
                <a:gd name="connsiteY0" fmla="*/ 165100 h 166370"/>
                <a:gd name="connsiteX1" fmla="*/ 93980 w 113029"/>
                <a:gd name="connsiteY1" fmla="*/ 165100 h 166370"/>
                <a:gd name="connsiteX2" fmla="*/ 93980 w 113029"/>
                <a:gd name="connsiteY2" fmla="*/ 151130 h 166370"/>
                <a:gd name="connsiteX3" fmla="*/ 93980 w 113029"/>
                <a:gd name="connsiteY3" fmla="*/ 142240 h 166370"/>
                <a:gd name="connsiteX4" fmla="*/ 93980 w 113029"/>
                <a:gd name="connsiteY4" fmla="*/ 142240 h 166370"/>
                <a:gd name="connsiteX5" fmla="*/ 53340 w 113029"/>
                <a:gd name="connsiteY5" fmla="*/ 166370 h 166370"/>
                <a:gd name="connsiteX6" fmla="*/ 0 w 113029"/>
                <a:gd name="connsiteY6" fmla="*/ 106680 h 166370"/>
                <a:gd name="connsiteX7" fmla="*/ 52070 w 113029"/>
                <a:gd name="connsiteY7" fmla="*/ 46990 h 166370"/>
                <a:gd name="connsiteX8" fmla="*/ 91440 w 113029"/>
                <a:gd name="connsiteY8" fmla="*/ 67310 h 166370"/>
                <a:gd name="connsiteX9" fmla="*/ 91440 w 113029"/>
                <a:gd name="connsiteY9" fmla="*/ 67310 h 166370"/>
                <a:gd name="connsiteX10" fmla="*/ 91440 w 113029"/>
                <a:gd name="connsiteY10" fmla="*/ 58420 h 166370"/>
                <a:gd name="connsiteX11" fmla="*/ 91440 w 113029"/>
                <a:gd name="connsiteY11" fmla="*/ 0 h 166370"/>
                <a:gd name="connsiteX12" fmla="*/ 113030 w 113029"/>
                <a:gd name="connsiteY12" fmla="*/ 0 h 166370"/>
                <a:gd name="connsiteX13" fmla="*/ 113030 w 113029"/>
                <a:gd name="connsiteY13" fmla="*/ 165100 h 166370"/>
                <a:gd name="connsiteX14" fmla="*/ 20320 w 113029"/>
                <a:gd name="connsiteY14" fmla="*/ 107950 h 166370"/>
                <a:gd name="connsiteX15" fmla="*/ 55880 w 113029"/>
                <a:gd name="connsiteY15" fmla="*/ 149860 h 166370"/>
                <a:gd name="connsiteX16" fmla="*/ 91440 w 113029"/>
                <a:gd name="connsiteY16" fmla="*/ 107950 h 166370"/>
                <a:gd name="connsiteX17" fmla="*/ 55880 w 113029"/>
                <a:gd name="connsiteY17" fmla="*/ 66040 h 166370"/>
                <a:gd name="connsiteX18" fmla="*/ 20320 w 113029"/>
                <a:gd name="connsiteY18" fmla="*/ 10795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29" h="166370">
                  <a:moveTo>
                    <a:pt x="113030" y="165100"/>
                  </a:moveTo>
                  <a:lnTo>
                    <a:pt x="93980" y="165100"/>
                  </a:lnTo>
                  <a:lnTo>
                    <a:pt x="93980" y="151130"/>
                  </a:lnTo>
                  <a:cubicBezTo>
                    <a:pt x="93980" y="146050"/>
                    <a:pt x="93980" y="142240"/>
                    <a:pt x="93980" y="142240"/>
                  </a:cubicBezTo>
                  <a:lnTo>
                    <a:pt x="93980" y="142240"/>
                  </a:lnTo>
                  <a:cubicBezTo>
                    <a:pt x="87630" y="154940"/>
                    <a:pt x="72390" y="166370"/>
                    <a:pt x="53340" y="166370"/>
                  </a:cubicBezTo>
                  <a:cubicBezTo>
                    <a:pt x="22860" y="166370"/>
                    <a:pt x="0" y="142240"/>
                    <a:pt x="0" y="106680"/>
                  </a:cubicBezTo>
                  <a:cubicBezTo>
                    <a:pt x="0" y="71120"/>
                    <a:pt x="22860" y="46990"/>
                    <a:pt x="52070" y="46990"/>
                  </a:cubicBezTo>
                  <a:cubicBezTo>
                    <a:pt x="81280" y="46990"/>
                    <a:pt x="85090" y="57150"/>
                    <a:pt x="91440" y="67310"/>
                  </a:cubicBezTo>
                  <a:lnTo>
                    <a:pt x="91440" y="67310"/>
                  </a:lnTo>
                  <a:cubicBezTo>
                    <a:pt x="91440" y="67310"/>
                    <a:pt x="91440" y="63500"/>
                    <a:pt x="91440" y="58420"/>
                  </a:cubicBezTo>
                  <a:lnTo>
                    <a:pt x="91440" y="0"/>
                  </a:lnTo>
                  <a:lnTo>
                    <a:pt x="113030" y="0"/>
                  </a:lnTo>
                  <a:lnTo>
                    <a:pt x="113030" y="165100"/>
                  </a:lnTo>
                  <a:close/>
                  <a:moveTo>
                    <a:pt x="20320" y="107950"/>
                  </a:moveTo>
                  <a:cubicBezTo>
                    <a:pt x="20320" y="132080"/>
                    <a:pt x="34290" y="149860"/>
                    <a:pt x="55880" y="149860"/>
                  </a:cubicBezTo>
                  <a:cubicBezTo>
                    <a:pt x="77470" y="149860"/>
                    <a:pt x="91440" y="137160"/>
                    <a:pt x="91440" y="107950"/>
                  </a:cubicBezTo>
                  <a:cubicBezTo>
                    <a:pt x="91440" y="78740"/>
                    <a:pt x="72390" y="66040"/>
                    <a:pt x="55880" y="66040"/>
                  </a:cubicBezTo>
                  <a:cubicBezTo>
                    <a:pt x="39370" y="66040"/>
                    <a:pt x="20320" y="83820"/>
                    <a:pt x="2032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2" name="Freeform 1321">
              <a:extLst>
                <a:ext uri="{FF2B5EF4-FFF2-40B4-BE49-F238E27FC236}">
                  <a16:creationId xmlns:a16="http://schemas.microsoft.com/office/drawing/2014/main" id="{F0DF97E3-9616-3E44-F1AB-762AF3AB71C0}"/>
                </a:ext>
              </a:extLst>
            </p:cNvPr>
            <p:cNvSpPr/>
            <p:nvPr/>
          </p:nvSpPr>
          <p:spPr>
            <a:xfrm>
              <a:off x="4137659" y="4188459"/>
              <a:ext cx="78740" cy="152400"/>
            </a:xfrm>
            <a:custGeom>
              <a:avLst/>
              <a:gdLst>
                <a:gd name="connsiteX0" fmla="*/ 20320 w 78740"/>
                <a:gd name="connsiteY0" fmla="*/ 34290 h 152400"/>
                <a:gd name="connsiteX1" fmla="*/ 20320 w 78740"/>
                <a:gd name="connsiteY1" fmla="*/ 0 h 152400"/>
                <a:gd name="connsiteX2" fmla="*/ 40640 w 78740"/>
                <a:gd name="connsiteY2" fmla="*/ 0 h 152400"/>
                <a:gd name="connsiteX3" fmla="*/ 40640 w 78740"/>
                <a:gd name="connsiteY3" fmla="*/ 34290 h 152400"/>
                <a:gd name="connsiteX4" fmla="*/ 74930 w 78740"/>
                <a:gd name="connsiteY4" fmla="*/ 34290 h 152400"/>
                <a:gd name="connsiteX5" fmla="*/ 74930 w 78740"/>
                <a:gd name="connsiteY5" fmla="*/ 52070 h 152400"/>
                <a:gd name="connsiteX6" fmla="*/ 40640 w 78740"/>
                <a:gd name="connsiteY6" fmla="*/ 52070 h 152400"/>
                <a:gd name="connsiteX7" fmla="*/ 40640 w 78740"/>
                <a:gd name="connsiteY7" fmla="*/ 111760 h 152400"/>
                <a:gd name="connsiteX8" fmla="*/ 57150 w 78740"/>
                <a:gd name="connsiteY8" fmla="*/ 133350 h 152400"/>
                <a:gd name="connsiteX9" fmla="*/ 78740 w 78740"/>
                <a:gd name="connsiteY9" fmla="*/ 128270 h 152400"/>
                <a:gd name="connsiteX10" fmla="*/ 78740 w 78740"/>
                <a:gd name="connsiteY10" fmla="*/ 147320 h 152400"/>
                <a:gd name="connsiteX11" fmla="*/ 53340 w 78740"/>
                <a:gd name="connsiteY11" fmla="*/ 152400 h 152400"/>
                <a:gd name="connsiteX12" fmla="*/ 19050 w 78740"/>
                <a:gd name="connsiteY12" fmla="*/ 118110 h 152400"/>
                <a:gd name="connsiteX13" fmla="*/ 19050 w 78740"/>
                <a:gd name="connsiteY13" fmla="*/ 52070 h 152400"/>
                <a:gd name="connsiteX14" fmla="*/ 0 w 78740"/>
                <a:gd name="connsiteY14" fmla="*/ 52070 h 152400"/>
                <a:gd name="connsiteX15" fmla="*/ 0 w 78740"/>
                <a:gd name="connsiteY15" fmla="*/ 34290 h 152400"/>
                <a:gd name="connsiteX16" fmla="*/ 19050 w 78740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40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3" name="Freeform 1322">
              <a:extLst>
                <a:ext uri="{FF2B5EF4-FFF2-40B4-BE49-F238E27FC236}">
                  <a16:creationId xmlns:a16="http://schemas.microsoft.com/office/drawing/2014/main" id="{139E14D0-75D9-B3CF-D7E6-EB548BCDD835}"/>
                </a:ext>
              </a:extLst>
            </p:cNvPr>
            <p:cNvSpPr/>
            <p:nvPr/>
          </p:nvSpPr>
          <p:spPr>
            <a:xfrm>
              <a:off x="4234179" y="4220209"/>
              <a:ext cx="116840" cy="119380"/>
            </a:xfrm>
            <a:custGeom>
              <a:avLst/>
              <a:gdLst>
                <a:gd name="connsiteX0" fmla="*/ 116840 w 116840"/>
                <a:gd name="connsiteY0" fmla="*/ 59690 h 119380"/>
                <a:gd name="connsiteX1" fmla="*/ 58420 w 116840"/>
                <a:gd name="connsiteY1" fmla="*/ 119380 h 119380"/>
                <a:gd name="connsiteX2" fmla="*/ 0 w 116840"/>
                <a:gd name="connsiteY2" fmla="*/ 59690 h 119380"/>
                <a:gd name="connsiteX3" fmla="*/ 58420 w 116840"/>
                <a:gd name="connsiteY3" fmla="*/ 0 h 119380"/>
                <a:gd name="connsiteX4" fmla="*/ 116840 w 116840"/>
                <a:gd name="connsiteY4" fmla="*/ 59690 h 119380"/>
                <a:gd name="connsiteX5" fmla="*/ 95250 w 116840"/>
                <a:gd name="connsiteY5" fmla="*/ 59690 h 119380"/>
                <a:gd name="connsiteX6" fmla="*/ 57150 w 116840"/>
                <a:gd name="connsiteY6" fmla="*/ 17780 h 119380"/>
                <a:gd name="connsiteX7" fmla="*/ 19050 w 116840"/>
                <a:gd name="connsiteY7" fmla="*/ 59690 h 119380"/>
                <a:gd name="connsiteX8" fmla="*/ 57150 w 116840"/>
                <a:gd name="connsiteY8" fmla="*/ 101600 h 119380"/>
                <a:gd name="connsiteX9" fmla="*/ 95250 w 116840"/>
                <a:gd name="connsiteY9" fmla="*/ 5969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80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5250" y="59690"/>
                  </a:moveTo>
                  <a:cubicBezTo>
                    <a:pt x="95250" y="35560"/>
                    <a:pt x="78740" y="17780"/>
                    <a:pt x="57150" y="17780"/>
                  </a:cubicBezTo>
                  <a:cubicBezTo>
                    <a:pt x="35560" y="17780"/>
                    <a:pt x="19050" y="35560"/>
                    <a:pt x="19050" y="59690"/>
                  </a:cubicBezTo>
                  <a:cubicBezTo>
                    <a:pt x="19050" y="83820"/>
                    <a:pt x="35560" y="101600"/>
                    <a:pt x="57150" y="101600"/>
                  </a:cubicBezTo>
                  <a:cubicBezTo>
                    <a:pt x="78740" y="101600"/>
                    <a:pt x="95250" y="83820"/>
                    <a:pt x="9525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4" name="Freeform 1323">
              <a:extLst>
                <a:ext uri="{FF2B5EF4-FFF2-40B4-BE49-F238E27FC236}">
                  <a16:creationId xmlns:a16="http://schemas.microsoft.com/office/drawing/2014/main" id="{41E05BAB-069C-0C8E-4ACD-B4C6EF7B41E4}"/>
                </a:ext>
              </a:extLst>
            </p:cNvPr>
            <p:cNvSpPr/>
            <p:nvPr/>
          </p:nvSpPr>
          <p:spPr>
            <a:xfrm>
              <a:off x="777240" y="4446270"/>
              <a:ext cx="113029" cy="166370"/>
            </a:xfrm>
            <a:custGeom>
              <a:avLst/>
              <a:gdLst>
                <a:gd name="connsiteX0" fmla="*/ 113030 w 113029"/>
                <a:gd name="connsiteY0" fmla="*/ 165100 h 166370"/>
                <a:gd name="connsiteX1" fmla="*/ 93980 w 113029"/>
                <a:gd name="connsiteY1" fmla="*/ 165100 h 166370"/>
                <a:gd name="connsiteX2" fmla="*/ 93980 w 113029"/>
                <a:gd name="connsiteY2" fmla="*/ 151130 h 166370"/>
                <a:gd name="connsiteX3" fmla="*/ 93980 w 113029"/>
                <a:gd name="connsiteY3" fmla="*/ 142240 h 166370"/>
                <a:gd name="connsiteX4" fmla="*/ 93980 w 113029"/>
                <a:gd name="connsiteY4" fmla="*/ 142240 h 166370"/>
                <a:gd name="connsiteX5" fmla="*/ 53340 w 113029"/>
                <a:gd name="connsiteY5" fmla="*/ 166370 h 166370"/>
                <a:gd name="connsiteX6" fmla="*/ 0 w 113029"/>
                <a:gd name="connsiteY6" fmla="*/ 106680 h 166370"/>
                <a:gd name="connsiteX7" fmla="*/ 52070 w 113029"/>
                <a:gd name="connsiteY7" fmla="*/ 46990 h 166370"/>
                <a:gd name="connsiteX8" fmla="*/ 91440 w 113029"/>
                <a:gd name="connsiteY8" fmla="*/ 67310 h 166370"/>
                <a:gd name="connsiteX9" fmla="*/ 91440 w 113029"/>
                <a:gd name="connsiteY9" fmla="*/ 67310 h 166370"/>
                <a:gd name="connsiteX10" fmla="*/ 91440 w 113029"/>
                <a:gd name="connsiteY10" fmla="*/ 58420 h 166370"/>
                <a:gd name="connsiteX11" fmla="*/ 91440 w 113029"/>
                <a:gd name="connsiteY11" fmla="*/ 0 h 166370"/>
                <a:gd name="connsiteX12" fmla="*/ 113030 w 113029"/>
                <a:gd name="connsiteY12" fmla="*/ 0 h 166370"/>
                <a:gd name="connsiteX13" fmla="*/ 113030 w 113029"/>
                <a:gd name="connsiteY13" fmla="*/ 165100 h 166370"/>
                <a:gd name="connsiteX14" fmla="*/ 20320 w 113029"/>
                <a:gd name="connsiteY14" fmla="*/ 107950 h 166370"/>
                <a:gd name="connsiteX15" fmla="*/ 55880 w 113029"/>
                <a:gd name="connsiteY15" fmla="*/ 149860 h 166370"/>
                <a:gd name="connsiteX16" fmla="*/ 91440 w 113029"/>
                <a:gd name="connsiteY16" fmla="*/ 107950 h 166370"/>
                <a:gd name="connsiteX17" fmla="*/ 55880 w 113029"/>
                <a:gd name="connsiteY17" fmla="*/ 66040 h 166370"/>
                <a:gd name="connsiteX18" fmla="*/ 20320 w 113029"/>
                <a:gd name="connsiteY18" fmla="*/ 10795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29" h="166370">
                  <a:moveTo>
                    <a:pt x="113030" y="165100"/>
                  </a:moveTo>
                  <a:lnTo>
                    <a:pt x="93980" y="165100"/>
                  </a:lnTo>
                  <a:lnTo>
                    <a:pt x="93980" y="151130"/>
                  </a:lnTo>
                  <a:cubicBezTo>
                    <a:pt x="93980" y="146050"/>
                    <a:pt x="93980" y="142240"/>
                    <a:pt x="93980" y="142240"/>
                  </a:cubicBezTo>
                  <a:lnTo>
                    <a:pt x="93980" y="142240"/>
                  </a:lnTo>
                  <a:cubicBezTo>
                    <a:pt x="87630" y="154940"/>
                    <a:pt x="72390" y="166370"/>
                    <a:pt x="53340" y="166370"/>
                  </a:cubicBezTo>
                  <a:cubicBezTo>
                    <a:pt x="22860" y="166370"/>
                    <a:pt x="0" y="142240"/>
                    <a:pt x="0" y="106680"/>
                  </a:cubicBezTo>
                  <a:cubicBezTo>
                    <a:pt x="0" y="71120"/>
                    <a:pt x="22860" y="46990"/>
                    <a:pt x="52070" y="46990"/>
                  </a:cubicBezTo>
                  <a:cubicBezTo>
                    <a:pt x="81280" y="46990"/>
                    <a:pt x="85090" y="57150"/>
                    <a:pt x="91440" y="67310"/>
                  </a:cubicBezTo>
                  <a:lnTo>
                    <a:pt x="91440" y="67310"/>
                  </a:lnTo>
                  <a:cubicBezTo>
                    <a:pt x="91440" y="67310"/>
                    <a:pt x="91440" y="63500"/>
                    <a:pt x="91440" y="58420"/>
                  </a:cubicBezTo>
                  <a:lnTo>
                    <a:pt x="91440" y="0"/>
                  </a:lnTo>
                  <a:lnTo>
                    <a:pt x="113030" y="0"/>
                  </a:lnTo>
                  <a:lnTo>
                    <a:pt x="113030" y="165100"/>
                  </a:lnTo>
                  <a:close/>
                  <a:moveTo>
                    <a:pt x="20320" y="107950"/>
                  </a:moveTo>
                  <a:cubicBezTo>
                    <a:pt x="20320" y="132080"/>
                    <a:pt x="34290" y="149860"/>
                    <a:pt x="55880" y="149860"/>
                  </a:cubicBezTo>
                  <a:cubicBezTo>
                    <a:pt x="77470" y="149860"/>
                    <a:pt x="91440" y="137160"/>
                    <a:pt x="91440" y="107950"/>
                  </a:cubicBezTo>
                  <a:cubicBezTo>
                    <a:pt x="91440" y="78740"/>
                    <a:pt x="72390" y="66040"/>
                    <a:pt x="55880" y="66040"/>
                  </a:cubicBezTo>
                  <a:cubicBezTo>
                    <a:pt x="39370" y="66040"/>
                    <a:pt x="20320" y="83820"/>
                    <a:pt x="2032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5" name="Freeform 1324">
              <a:extLst>
                <a:ext uri="{FF2B5EF4-FFF2-40B4-BE49-F238E27FC236}">
                  <a16:creationId xmlns:a16="http://schemas.microsoft.com/office/drawing/2014/main" id="{2B8FDB56-C07B-F28E-2A5D-F957A5941DA6}"/>
                </a:ext>
              </a:extLst>
            </p:cNvPr>
            <p:cNvSpPr/>
            <p:nvPr/>
          </p:nvSpPr>
          <p:spPr>
            <a:xfrm>
              <a:off x="923289" y="449580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6" name="Freeform 1325">
              <a:extLst>
                <a:ext uri="{FF2B5EF4-FFF2-40B4-BE49-F238E27FC236}">
                  <a16:creationId xmlns:a16="http://schemas.microsoft.com/office/drawing/2014/main" id="{48A54D64-BFE7-A2EC-77A9-5F01A2D89B71}"/>
                </a:ext>
              </a:extLst>
            </p:cNvPr>
            <p:cNvSpPr/>
            <p:nvPr/>
          </p:nvSpPr>
          <p:spPr>
            <a:xfrm>
              <a:off x="1061719" y="4447540"/>
              <a:ext cx="44450" cy="167639"/>
            </a:xfrm>
            <a:custGeom>
              <a:avLst/>
              <a:gdLst>
                <a:gd name="connsiteX0" fmla="*/ 0 w 44450"/>
                <a:gd name="connsiteY0" fmla="*/ 0 h 167639"/>
                <a:gd name="connsiteX1" fmla="*/ 21590 w 44450"/>
                <a:gd name="connsiteY1" fmla="*/ 0 h 167639"/>
                <a:gd name="connsiteX2" fmla="*/ 21590 w 44450"/>
                <a:gd name="connsiteY2" fmla="*/ 130810 h 167639"/>
                <a:gd name="connsiteX3" fmla="*/ 34290 w 44450"/>
                <a:gd name="connsiteY3" fmla="*/ 148590 h 167639"/>
                <a:gd name="connsiteX4" fmla="*/ 44450 w 44450"/>
                <a:gd name="connsiteY4" fmla="*/ 147320 h 167639"/>
                <a:gd name="connsiteX5" fmla="*/ 44450 w 44450"/>
                <a:gd name="connsiteY5" fmla="*/ 165100 h 167639"/>
                <a:gd name="connsiteX6" fmla="*/ 29210 w 44450"/>
                <a:gd name="connsiteY6" fmla="*/ 167640 h 167639"/>
                <a:gd name="connsiteX7" fmla="*/ 0 w 44450"/>
                <a:gd name="connsiteY7" fmla="*/ 135890 h 167639"/>
                <a:gd name="connsiteX8" fmla="*/ 0 w 44450"/>
                <a:gd name="connsiteY8" fmla="*/ 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39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0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7" name="Freeform 1326">
              <a:extLst>
                <a:ext uri="{FF2B5EF4-FFF2-40B4-BE49-F238E27FC236}">
                  <a16:creationId xmlns:a16="http://schemas.microsoft.com/office/drawing/2014/main" id="{5DDDF84E-259B-BA29-CFD5-8875BEB31206}"/>
                </a:ext>
              </a:extLst>
            </p:cNvPr>
            <p:cNvSpPr/>
            <p:nvPr/>
          </p:nvSpPr>
          <p:spPr>
            <a:xfrm>
              <a:off x="1130300" y="4451350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4130 w 25400"/>
                <a:gd name="connsiteY5" fmla="*/ 45720 h 160020"/>
                <a:gd name="connsiteX6" fmla="*/ 24130 w 25400"/>
                <a:gd name="connsiteY6" fmla="*/ 160020 h 160020"/>
                <a:gd name="connsiteX7" fmla="*/ 2540 w 25400"/>
                <a:gd name="connsiteY7" fmla="*/ 160020 h 160020"/>
                <a:gd name="connsiteX8" fmla="*/ 2540 w 25400"/>
                <a:gd name="connsiteY8" fmla="*/ 45720 h 160020"/>
                <a:gd name="connsiteX9" fmla="*/ 2413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8" name="Freeform 1327">
              <a:extLst>
                <a:ext uri="{FF2B5EF4-FFF2-40B4-BE49-F238E27FC236}">
                  <a16:creationId xmlns:a16="http://schemas.microsoft.com/office/drawing/2014/main" id="{25F8463E-4135-051D-D53E-A9A5F44A1FF8}"/>
                </a:ext>
              </a:extLst>
            </p:cNvPr>
            <p:cNvSpPr/>
            <p:nvPr/>
          </p:nvSpPr>
          <p:spPr>
            <a:xfrm>
              <a:off x="1176019" y="4497070"/>
              <a:ext cx="114300" cy="116839"/>
            </a:xfrm>
            <a:custGeom>
              <a:avLst/>
              <a:gdLst>
                <a:gd name="connsiteX0" fmla="*/ 113030 w 114300"/>
                <a:gd name="connsiteY0" fmla="*/ 0 h 116839"/>
                <a:gd name="connsiteX1" fmla="*/ 62230 w 114300"/>
                <a:gd name="connsiteY1" fmla="*/ 116840 h 116839"/>
                <a:gd name="connsiteX2" fmla="*/ 50800 w 114300"/>
                <a:gd name="connsiteY2" fmla="*/ 116840 h 116839"/>
                <a:gd name="connsiteX3" fmla="*/ 0 w 114300"/>
                <a:gd name="connsiteY3" fmla="*/ 0 h 116839"/>
                <a:gd name="connsiteX4" fmla="*/ 22860 w 114300"/>
                <a:gd name="connsiteY4" fmla="*/ 0 h 116839"/>
                <a:gd name="connsiteX5" fmla="*/ 57150 w 114300"/>
                <a:gd name="connsiteY5" fmla="*/ 83820 h 116839"/>
                <a:gd name="connsiteX6" fmla="*/ 91440 w 114300"/>
                <a:gd name="connsiteY6" fmla="*/ 0 h 116839"/>
                <a:gd name="connsiteX7" fmla="*/ 114300 w 114300"/>
                <a:gd name="connsiteY7" fmla="*/ 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300" h="116839">
                  <a:moveTo>
                    <a:pt x="113030" y="0"/>
                  </a:moveTo>
                  <a:lnTo>
                    <a:pt x="62230" y="116840"/>
                  </a:lnTo>
                  <a:lnTo>
                    <a:pt x="50800" y="116840"/>
                  </a:lnTo>
                  <a:lnTo>
                    <a:pt x="0" y="0"/>
                  </a:lnTo>
                  <a:lnTo>
                    <a:pt x="22860" y="0"/>
                  </a:lnTo>
                  <a:cubicBezTo>
                    <a:pt x="34290" y="27940"/>
                    <a:pt x="46990" y="58420"/>
                    <a:pt x="57150" y="83820"/>
                  </a:cubicBezTo>
                  <a:cubicBezTo>
                    <a:pt x="67310" y="58420"/>
                    <a:pt x="80010" y="27940"/>
                    <a:pt x="91440" y="0"/>
                  </a:cubicBezTo>
                  <a:lnTo>
                    <a:pt x="1143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9" name="Freeform 1328">
              <a:extLst>
                <a:ext uri="{FF2B5EF4-FFF2-40B4-BE49-F238E27FC236}">
                  <a16:creationId xmlns:a16="http://schemas.microsoft.com/office/drawing/2014/main" id="{37F8496A-9D19-9AA5-8CB3-CDEA4C5C88C0}"/>
                </a:ext>
              </a:extLst>
            </p:cNvPr>
            <p:cNvSpPr/>
            <p:nvPr/>
          </p:nvSpPr>
          <p:spPr>
            <a:xfrm>
              <a:off x="1299210" y="449580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0" name="Freeform 1329">
              <a:extLst>
                <a:ext uri="{FF2B5EF4-FFF2-40B4-BE49-F238E27FC236}">
                  <a16:creationId xmlns:a16="http://schemas.microsoft.com/office/drawing/2014/main" id="{6EB2885B-48FF-1ADF-74CD-EBB76E140DC8}"/>
                </a:ext>
              </a:extLst>
            </p:cNvPr>
            <p:cNvSpPr/>
            <p:nvPr/>
          </p:nvSpPr>
          <p:spPr>
            <a:xfrm>
              <a:off x="1435100" y="4495800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1" name="Freeform 1330">
              <a:extLst>
                <a:ext uri="{FF2B5EF4-FFF2-40B4-BE49-F238E27FC236}">
                  <a16:creationId xmlns:a16="http://schemas.microsoft.com/office/drawing/2014/main" id="{E84F7450-F24B-E6B3-4107-432CCC22D712}"/>
                </a:ext>
              </a:extLst>
            </p:cNvPr>
            <p:cNvSpPr/>
            <p:nvPr/>
          </p:nvSpPr>
          <p:spPr>
            <a:xfrm>
              <a:off x="1522730" y="4451350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4130 w 25400"/>
                <a:gd name="connsiteY5" fmla="*/ 45720 h 160020"/>
                <a:gd name="connsiteX6" fmla="*/ 24130 w 25400"/>
                <a:gd name="connsiteY6" fmla="*/ 160020 h 160020"/>
                <a:gd name="connsiteX7" fmla="*/ 2540 w 25400"/>
                <a:gd name="connsiteY7" fmla="*/ 160020 h 160020"/>
                <a:gd name="connsiteX8" fmla="*/ 2540 w 25400"/>
                <a:gd name="connsiteY8" fmla="*/ 45720 h 160020"/>
                <a:gd name="connsiteX9" fmla="*/ 2413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2" name="Freeform 1331">
              <a:extLst>
                <a:ext uri="{FF2B5EF4-FFF2-40B4-BE49-F238E27FC236}">
                  <a16:creationId xmlns:a16="http://schemas.microsoft.com/office/drawing/2014/main" id="{5A2E88EE-9532-D427-C9FD-B6929A4BCC2A}"/>
                </a:ext>
              </a:extLst>
            </p:cNvPr>
            <p:cNvSpPr/>
            <p:nvPr/>
          </p:nvSpPr>
          <p:spPr>
            <a:xfrm>
              <a:off x="1587500" y="4494529"/>
              <a:ext cx="102870" cy="118110"/>
            </a:xfrm>
            <a:custGeom>
              <a:avLst/>
              <a:gdLst>
                <a:gd name="connsiteX0" fmla="*/ 20320 w 102870"/>
                <a:gd name="connsiteY0" fmla="*/ 2540 h 118110"/>
                <a:gd name="connsiteX1" fmla="*/ 20320 w 102870"/>
                <a:gd name="connsiteY1" fmla="*/ 19050 h 118110"/>
                <a:gd name="connsiteX2" fmla="*/ 20320 w 102870"/>
                <a:gd name="connsiteY2" fmla="*/ 27940 h 118110"/>
                <a:gd name="connsiteX3" fmla="*/ 20320 w 102870"/>
                <a:gd name="connsiteY3" fmla="*/ 27940 h 118110"/>
                <a:gd name="connsiteX4" fmla="*/ 63500 w 102870"/>
                <a:gd name="connsiteY4" fmla="*/ 0 h 118110"/>
                <a:gd name="connsiteX5" fmla="*/ 102870 w 102870"/>
                <a:gd name="connsiteY5" fmla="*/ 45720 h 118110"/>
                <a:gd name="connsiteX6" fmla="*/ 102870 w 102870"/>
                <a:gd name="connsiteY6" fmla="*/ 118110 h 118110"/>
                <a:gd name="connsiteX7" fmla="*/ 81280 w 102870"/>
                <a:gd name="connsiteY7" fmla="*/ 118110 h 118110"/>
                <a:gd name="connsiteX8" fmla="*/ 81280 w 102870"/>
                <a:gd name="connsiteY8" fmla="*/ 50800 h 118110"/>
                <a:gd name="connsiteX9" fmla="*/ 59690 w 102870"/>
                <a:gd name="connsiteY9" fmla="*/ 20320 h 118110"/>
                <a:gd name="connsiteX10" fmla="*/ 21590 w 102870"/>
                <a:gd name="connsiteY10" fmla="*/ 60960 h 118110"/>
                <a:gd name="connsiteX11" fmla="*/ 21590 w 102870"/>
                <a:gd name="connsiteY11" fmla="*/ 116840 h 118110"/>
                <a:gd name="connsiteX12" fmla="*/ 0 w 102870"/>
                <a:gd name="connsiteY12" fmla="*/ 116840 h 118110"/>
                <a:gd name="connsiteX13" fmla="*/ 0 w 102870"/>
                <a:gd name="connsiteY13" fmla="*/ 2540 h 118110"/>
                <a:gd name="connsiteX14" fmla="*/ 20320 w 102870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3" name="Freeform 1332">
              <a:extLst>
                <a:ext uri="{FF2B5EF4-FFF2-40B4-BE49-F238E27FC236}">
                  <a16:creationId xmlns:a16="http://schemas.microsoft.com/office/drawing/2014/main" id="{DAEDFB01-EE8D-9158-7A5A-82E4D9F0E5D8}"/>
                </a:ext>
              </a:extLst>
            </p:cNvPr>
            <p:cNvSpPr/>
            <p:nvPr/>
          </p:nvSpPr>
          <p:spPr>
            <a:xfrm>
              <a:off x="1718310" y="4494529"/>
              <a:ext cx="109219" cy="167640"/>
            </a:xfrm>
            <a:custGeom>
              <a:avLst/>
              <a:gdLst>
                <a:gd name="connsiteX0" fmla="*/ 60960 w 109219"/>
                <a:gd name="connsiteY0" fmla="*/ 99060 h 167640"/>
                <a:gd name="connsiteX1" fmla="*/ 106680 w 109219"/>
                <a:gd name="connsiteY1" fmla="*/ 132080 h 167640"/>
                <a:gd name="connsiteX2" fmla="*/ 52070 w 109219"/>
                <a:gd name="connsiteY2" fmla="*/ 167640 h 167640"/>
                <a:gd name="connsiteX3" fmla="*/ 0 w 109219"/>
                <a:gd name="connsiteY3" fmla="*/ 137160 h 167640"/>
                <a:gd name="connsiteX4" fmla="*/ 31750 w 109219"/>
                <a:gd name="connsiteY4" fmla="*/ 109220 h 167640"/>
                <a:gd name="connsiteX5" fmla="*/ 13970 w 109219"/>
                <a:gd name="connsiteY5" fmla="*/ 93980 h 167640"/>
                <a:gd name="connsiteX6" fmla="*/ 29210 w 109219"/>
                <a:gd name="connsiteY6" fmla="*/ 77470 h 167640"/>
                <a:gd name="connsiteX7" fmla="*/ 2540 w 109219"/>
                <a:gd name="connsiteY7" fmla="*/ 40640 h 167640"/>
                <a:gd name="connsiteX8" fmla="*/ 49530 w 109219"/>
                <a:gd name="connsiteY8" fmla="*/ 0 h 167640"/>
                <a:gd name="connsiteX9" fmla="*/ 67310 w 109219"/>
                <a:gd name="connsiteY9" fmla="*/ 2540 h 167640"/>
                <a:gd name="connsiteX10" fmla="*/ 109220 w 109219"/>
                <a:gd name="connsiteY10" fmla="*/ 2540 h 167640"/>
                <a:gd name="connsiteX11" fmla="*/ 109220 w 109219"/>
                <a:gd name="connsiteY11" fmla="*/ 19050 h 167640"/>
                <a:gd name="connsiteX12" fmla="*/ 93980 w 109219"/>
                <a:gd name="connsiteY12" fmla="*/ 19050 h 167640"/>
                <a:gd name="connsiteX13" fmla="*/ 87630 w 109219"/>
                <a:gd name="connsiteY13" fmla="*/ 19050 h 167640"/>
                <a:gd name="connsiteX14" fmla="*/ 86360 w 109219"/>
                <a:gd name="connsiteY14" fmla="*/ 19050 h 167640"/>
                <a:gd name="connsiteX15" fmla="*/ 96520 w 109219"/>
                <a:gd name="connsiteY15" fmla="*/ 41910 h 167640"/>
                <a:gd name="connsiteX16" fmla="*/ 54610 w 109219"/>
                <a:gd name="connsiteY16" fmla="*/ 81280 h 167640"/>
                <a:gd name="connsiteX17" fmla="*/ 54610 w 109219"/>
                <a:gd name="connsiteY17" fmla="*/ 81280 h 167640"/>
                <a:gd name="connsiteX18" fmla="*/ 35560 w 109219"/>
                <a:gd name="connsiteY18" fmla="*/ 90170 h 167640"/>
                <a:gd name="connsiteX19" fmla="*/ 62230 w 109219"/>
                <a:gd name="connsiteY19" fmla="*/ 100330 h 167640"/>
                <a:gd name="connsiteX20" fmla="*/ 85090 w 109219"/>
                <a:gd name="connsiteY20" fmla="*/ 133350 h 167640"/>
                <a:gd name="connsiteX21" fmla="*/ 49530 w 109219"/>
                <a:gd name="connsiteY21" fmla="*/ 114300 h 167640"/>
                <a:gd name="connsiteX22" fmla="*/ 19050 w 109219"/>
                <a:gd name="connsiteY22" fmla="*/ 133350 h 167640"/>
                <a:gd name="connsiteX23" fmla="*/ 50800 w 109219"/>
                <a:gd name="connsiteY23" fmla="*/ 151130 h 167640"/>
                <a:gd name="connsiteX24" fmla="*/ 83820 w 109219"/>
                <a:gd name="connsiteY24" fmla="*/ 132080 h 167640"/>
                <a:gd name="connsiteX25" fmla="*/ 74930 w 109219"/>
                <a:gd name="connsiteY25" fmla="*/ 40640 h 167640"/>
                <a:gd name="connsiteX26" fmla="*/ 48260 w 109219"/>
                <a:gd name="connsiteY26" fmla="*/ 16510 h 167640"/>
                <a:gd name="connsiteX27" fmla="*/ 21590 w 109219"/>
                <a:gd name="connsiteY27" fmla="*/ 40640 h 167640"/>
                <a:gd name="connsiteX28" fmla="*/ 48260 w 109219"/>
                <a:gd name="connsiteY28" fmla="*/ 64770 h 167640"/>
                <a:gd name="connsiteX29" fmla="*/ 74930 w 109219"/>
                <a:gd name="connsiteY29" fmla="*/ 4064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9219" h="167640">
                  <a:moveTo>
                    <a:pt x="60960" y="99060"/>
                  </a:moveTo>
                  <a:cubicBezTo>
                    <a:pt x="90170" y="102870"/>
                    <a:pt x="106680" y="110490"/>
                    <a:pt x="106680" y="132080"/>
                  </a:cubicBezTo>
                  <a:cubicBezTo>
                    <a:pt x="106680" y="153670"/>
                    <a:pt x="83820" y="167640"/>
                    <a:pt x="52070" y="167640"/>
                  </a:cubicBezTo>
                  <a:cubicBezTo>
                    <a:pt x="20320" y="167640"/>
                    <a:pt x="0" y="157480"/>
                    <a:pt x="0" y="137160"/>
                  </a:cubicBezTo>
                  <a:cubicBezTo>
                    <a:pt x="0" y="116840"/>
                    <a:pt x="13970" y="113030"/>
                    <a:pt x="31750" y="109220"/>
                  </a:cubicBezTo>
                  <a:cubicBezTo>
                    <a:pt x="20320" y="107950"/>
                    <a:pt x="13970" y="102870"/>
                    <a:pt x="13970" y="93980"/>
                  </a:cubicBezTo>
                  <a:cubicBezTo>
                    <a:pt x="13970" y="85090"/>
                    <a:pt x="20320" y="81280"/>
                    <a:pt x="29210" y="77470"/>
                  </a:cubicBezTo>
                  <a:cubicBezTo>
                    <a:pt x="12700" y="71120"/>
                    <a:pt x="2540" y="58420"/>
                    <a:pt x="2540" y="40640"/>
                  </a:cubicBezTo>
                  <a:cubicBezTo>
                    <a:pt x="2540" y="22860"/>
                    <a:pt x="22860" y="0"/>
                    <a:pt x="49530" y="0"/>
                  </a:cubicBezTo>
                  <a:cubicBezTo>
                    <a:pt x="76200" y="0"/>
                    <a:pt x="62230" y="0"/>
                    <a:pt x="67310" y="2540"/>
                  </a:cubicBezTo>
                  <a:lnTo>
                    <a:pt x="109220" y="2540"/>
                  </a:lnTo>
                  <a:lnTo>
                    <a:pt x="109220" y="19050"/>
                  </a:lnTo>
                  <a:lnTo>
                    <a:pt x="93980" y="19050"/>
                  </a:lnTo>
                  <a:cubicBezTo>
                    <a:pt x="91440" y="19050"/>
                    <a:pt x="87630" y="19050"/>
                    <a:pt x="87630" y="19050"/>
                  </a:cubicBezTo>
                  <a:lnTo>
                    <a:pt x="86360" y="19050"/>
                  </a:lnTo>
                  <a:cubicBezTo>
                    <a:pt x="92710" y="24130"/>
                    <a:pt x="96520" y="33020"/>
                    <a:pt x="96520" y="41910"/>
                  </a:cubicBezTo>
                  <a:cubicBezTo>
                    <a:pt x="96520" y="64770"/>
                    <a:pt x="78740" y="80010"/>
                    <a:pt x="54610" y="81280"/>
                  </a:cubicBezTo>
                  <a:lnTo>
                    <a:pt x="54610" y="81280"/>
                  </a:lnTo>
                  <a:cubicBezTo>
                    <a:pt x="44450" y="81280"/>
                    <a:pt x="35560" y="86360"/>
                    <a:pt x="35560" y="90170"/>
                  </a:cubicBezTo>
                  <a:cubicBezTo>
                    <a:pt x="35560" y="93980"/>
                    <a:pt x="43180" y="97790"/>
                    <a:pt x="62230" y="100330"/>
                  </a:cubicBezTo>
                  <a:close/>
                  <a:moveTo>
                    <a:pt x="85090" y="133350"/>
                  </a:moveTo>
                  <a:cubicBezTo>
                    <a:pt x="85090" y="123190"/>
                    <a:pt x="76200" y="114300"/>
                    <a:pt x="49530" y="114300"/>
                  </a:cubicBezTo>
                  <a:cubicBezTo>
                    <a:pt x="22860" y="114300"/>
                    <a:pt x="19050" y="123190"/>
                    <a:pt x="19050" y="133350"/>
                  </a:cubicBezTo>
                  <a:cubicBezTo>
                    <a:pt x="19050" y="143510"/>
                    <a:pt x="31750" y="151130"/>
                    <a:pt x="50800" y="151130"/>
                  </a:cubicBezTo>
                  <a:cubicBezTo>
                    <a:pt x="69850" y="151130"/>
                    <a:pt x="83820" y="143510"/>
                    <a:pt x="83820" y="132080"/>
                  </a:cubicBezTo>
                  <a:close/>
                  <a:moveTo>
                    <a:pt x="74930" y="40640"/>
                  </a:moveTo>
                  <a:cubicBezTo>
                    <a:pt x="74930" y="26670"/>
                    <a:pt x="64770" y="16510"/>
                    <a:pt x="48260" y="16510"/>
                  </a:cubicBezTo>
                  <a:cubicBezTo>
                    <a:pt x="31750" y="16510"/>
                    <a:pt x="21590" y="26670"/>
                    <a:pt x="21590" y="40640"/>
                  </a:cubicBezTo>
                  <a:cubicBezTo>
                    <a:pt x="21590" y="54610"/>
                    <a:pt x="33020" y="64770"/>
                    <a:pt x="48260" y="64770"/>
                  </a:cubicBezTo>
                  <a:cubicBezTo>
                    <a:pt x="63500" y="64770"/>
                    <a:pt x="74930" y="54610"/>
                    <a:pt x="74930" y="406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4" name="Freeform 1333">
              <a:extLst>
                <a:ext uri="{FF2B5EF4-FFF2-40B4-BE49-F238E27FC236}">
                  <a16:creationId xmlns:a16="http://schemas.microsoft.com/office/drawing/2014/main" id="{6FA6B589-FE1E-5EC1-BA43-93FC25F51081}"/>
                </a:ext>
              </a:extLst>
            </p:cNvPr>
            <p:cNvSpPr/>
            <p:nvPr/>
          </p:nvSpPr>
          <p:spPr>
            <a:xfrm>
              <a:off x="2063750" y="4495800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5" name="Freeform 1334">
              <a:extLst>
                <a:ext uri="{FF2B5EF4-FFF2-40B4-BE49-F238E27FC236}">
                  <a16:creationId xmlns:a16="http://schemas.microsoft.com/office/drawing/2014/main" id="{085F4958-6675-FB8B-699C-12166995C538}"/>
                </a:ext>
              </a:extLst>
            </p:cNvPr>
            <p:cNvSpPr/>
            <p:nvPr/>
          </p:nvSpPr>
          <p:spPr>
            <a:xfrm>
              <a:off x="2143760" y="449580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6" name="Freeform 1335">
              <a:extLst>
                <a:ext uri="{FF2B5EF4-FFF2-40B4-BE49-F238E27FC236}">
                  <a16:creationId xmlns:a16="http://schemas.microsoft.com/office/drawing/2014/main" id="{BBF916A8-3D5E-371C-B017-22DB147D6E43}"/>
                </a:ext>
              </a:extLst>
            </p:cNvPr>
            <p:cNvSpPr/>
            <p:nvPr/>
          </p:nvSpPr>
          <p:spPr>
            <a:xfrm>
              <a:off x="2283460" y="4447540"/>
              <a:ext cx="44450" cy="167639"/>
            </a:xfrm>
            <a:custGeom>
              <a:avLst/>
              <a:gdLst>
                <a:gd name="connsiteX0" fmla="*/ 0 w 44450"/>
                <a:gd name="connsiteY0" fmla="*/ 0 h 167639"/>
                <a:gd name="connsiteX1" fmla="*/ 21590 w 44450"/>
                <a:gd name="connsiteY1" fmla="*/ 0 h 167639"/>
                <a:gd name="connsiteX2" fmla="*/ 21590 w 44450"/>
                <a:gd name="connsiteY2" fmla="*/ 130810 h 167639"/>
                <a:gd name="connsiteX3" fmla="*/ 34290 w 44450"/>
                <a:gd name="connsiteY3" fmla="*/ 148590 h 167639"/>
                <a:gd name="connsiteX4" fmla="*/ 44450 w 44450"/>
                <a:gd name="connsiteY4" fmla="*/ 147320 h 167639"/>
                <a:gd name="connsiteX5" fmla="*/ 44450 w 44450"/>
                <a:gd name="connsiteY5" fmla="*/ 165100 h 167639"/>
                <a:gd name="connsiteX6" fmla="*/ 29210 w 44450"/>
                <a:gd name="connsiteY6" fmla="*/ 167640 h 167639"/>
                <a:gd name="connsiteX7" fmla="*/ 0 w 44450"/>
                <a:gd name="connsiteY7" fmla="*/ 135890 h 167639"/>
                <a:gd name="connsiteX8" fmla="*/ 0 w 44450"/>
                <a:gd name="connsiteY8" fmla="*/ 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39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0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7" name="Freeform 1336">
              <a:extLst>
                <a:ext uri="{FF2B5EF4-FFF2-40B4-BE49-F238E27FC236}">
                  <a16:creationId xmlns:a16="http://schemas.microsoft.com/office/drawing/2014/main" id="{B206289C-4E9C-FCFE-E076-B5A1D302E87D}"/>
                </a:ext>
              </a:extLst>
            </p:cNvPr>
            <p:cNvSpPr/>
            <p:nvPr/>
          </p:nvSpPr>
          <p:spPr>
            <a:xfrm>
              <a:off x="2352039" y="4451350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8" name="Freeform 1337">
              <a:extLst>
                <a:ext uri="{FF2B5EF4-FFF2-40B4-BE49-F238E27FC236}">
                  <a16:creationId xmlns:a16="http://schemas.microsoft.com/office/drawing/2014/main" id="{ECCCD7FD-1452-9F92-C494-A4CFEBC9CF6C}"/>
                </a:ext>
              </a:extLst>
            </p:cNvPr>
            <p:cNvSpPr/>
            <p:nvPr/>
          </p:nvSpPr>
          <p:spPr>
            <a:xfrm>
              <a:off x="2407920" y="4494529"/>
              <a:ext cx="93979" cy="119379"/>
            </a:xfrm>
            <a:custGeom>
              <a:avLst/>
              <a:gdLst>
                <a:gd name="connsiteX0" fmla="*/ 5080 w 93979"/>
                <a:gd name="connsiteY0" fmla="*/ 8890 h 119379"/>
                <a:gd name="connsiteX1" fmla="*/ 45720 w 93979"/>
                <a:gd name="connsiteY1" fmla="*/ 0 h 119379"/>
                <a:gd name="connsiteX2" fmla="*/ 93980 w 93979"/>
                <a:gd name="connsiteY2" fmla="*/ 44450 h 119379"/>
                <a:gd name="connsiteX3" fmla="*/ 93980 w 93979"/>
                <a:gd name="connsiteY3" fmla="*/ 116840 h 119379"/>
                <a:gd name="connsiteX4" fmla="*/ 74930 w 93979"/>
                <a:gd name="connsiteY4" fmla="*/ 116840 h 119379"/>
                <a:gd name="connsiteX5" fmla="*/ 74930 w 93979"/>
                <a:gd name="connsiteY5" fmla="*/ 102870 h 119379"/>
                <a:gd name="connsiteX6" fmla="*/ 74930 w 93979"/>
                <a:gd name="connsiteY6" fmla="*/ 93980 h 119379"/>
                <a:gd name="connsiteX7" fmla="*/ 74930 w 93979"/>
                <a:gd name="connsiteY7" fmla="*/ 93980 h 119379"/>
                <a:gd name="connsiteX8" fmla="*/ 35560 w 93979"/>
                <a:gd name="connsiteY8" fmla="*/ 119380 h 119379"/>
                <a:gd name="connsiteX9" fmla="*/ 0 w 93979"/>
                <a:gd name="connsiteY9" fmla="*/ 86360 h 119379"/>
                <a:gd name="connsiteX10" fmla="*/ 74930 w 93979"/>
                <a:gd name="connsiteY10" fmla="*/ 50800 h 119379"/>
                <a:gd name="connsiteX11" fmla="*/ 74930 w 93979"/>
                <a:gd name="connsiteY11" fmla="*/ 44450 h 119379"/>
                <a:gd name="connsiteX12" fmla="*/ 44450 w 93979"/>
                <a:gd name="connsiteY12" fmla="*/ 17780 h 119379"/>
                <a:gd name="connsiteX13" fmla="*/ 7620 w 93979"/>
                <a:gd name="connsiteY13" fmla="*/ 27940 h 119379"/>
                <a:gd name="connsiteX14" fmla="*/ 7620 w 93979"/>
                <a:gd name="connsiteY14" fmla="*/ 8890 h 119379"/>
                <a:gd name="connsiteX15" fmla="*/ 72390 w 93979"/>
                <a:gd name="connsiteY15" fmla="*/ 66040 h 119379"/>
                <a:gd name="connsiteX16" fmla="*/ 19050 w 93979"/>
                <a:gd name="connsiteY16" fmla="*/ 85090 h 119379"/>
                <a:gd name="connsiteX17" fmla="*/ 38100 w 93979"/>
                <a:gd name="connsiteY17" fmla="*/ 101600 h 119379"/>
                <a:gd name="connsiteX18" fmla="*/ 72390 w 93979"/>
                <a:gd name="connsiteY18" fmla="*/ 647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6040"/>
                  </a:moveTo>
                  <a:cubicBezTo>
                    <a:pt x="35560" y="59690"/>
                    <a:pt x="19050" y="69850"/>
                    <a:pt x="19050" y="85090"/>
                  </a:cubicBezTo>
                  <a:cubicBezTo>
                    <a:pt x="19050" y="100330"/>
                    <a:pt x="26670" y="101600"/>
                    <a:pt x="38100" y="101600"/>
                  </a:cubicBezTo>
                  <a:cubicBezTo>
                    <a:pt x="57150" y="101600"/>
                    <a:pt x="72390" y="82550"/>
                    <a:pt x="7239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9" name="Freeform 1338">
              <a:extLst>
                <a:ext uri="{FF2B5EF4-FFF2-40B4-BE49-F238E27FC236}">
                  <a16:creationId xmlns:a16="http://schemas.microsoft.com/office/drawing/2014/main" id="{6704B2F4-A9FB-4A67-6454-C274D53E19D8}"/>
                </a:ext>
              </a:extLst>
            </p:cNvPr>
            <p:cNvSpPr/>
            <p:nvPr/>
          </p:nvSpPr>
          <p:spPr>
            <a:xfrm>
              <a:off x="2537460" y="4447540"/>
              <a:ext cx="114300" cy="166369"/>
            </a:xfrm>
            <a:custGeom>
              <a:avLst/>
              <a:gdLst>
                <a:gd name="connsiteX0" fmla="*/ 1270 w 114300"/>
                <a:gd name="connsiteY0" fmla="*/ 0 h 166369"/>
                <a:gd name="connsiteX1" fmla="*/ 22860 w 114300"/>
                <a:gd name="connsiteY1" fmla="*/ 0 h 166369"/>
                <a:gd name="connsiteX2" fmla="*/ 22860 w 114300"/>
                <a:gd name="connsiteY2" fmla="*/ 58420 h 166369"/>
                <a:gd name="connsiteX3" fmla="*/ 22860 w 114300"/>
                <a:gd name="connsiteY3" fmla="*/ 67310 h 166369"/>
                <a:gd name="connsiteX4" fmla="*/ 22860 w 114300"/>
                <a:gd name="connsiteY4" fmla="*/ 67310 h 166369"/>
                <a:gd name="connsiteX5" fmla="*/ 62230 w 114300"/>
                <a:gd name="connsiteY5" fmla="*/ 46990 h 166369"/>
                <a:gd name="connsiteX6" fmla="*/ 114300 w 114300"/>
                <a:gd name="connsiteY6" fmla="*/ 106680 h 166369"/>
                <a:gd name="connsiteX7" fmla="*/ 60960 w 114300"/>
                <a:gd name="connsiteY7" fmla="*/ 166370 h 166369"/>
                <a:gd name="connsiteX8" fmla="*/ 20320 w 114300"/>
                <a:gd name="connsiteY8" fmla="*/ 142240 h 166369"/>
                <a:gd name="connsiteX9" fmla="*/ 20320 w 114300"/>
                <a:gd name="connsiteY9" fmla="*/ 142240 h 166369"/>
                <a:gd name="connsiteX10" fmla="*/ 20320 w 114300"/>
                <a:gd name="connsiteY10" fmla="*/ 151130 h 166369"/>
                <a:gd name="connsiteX11" fmla="*/ 20320 w 114300"/>
                <a:gd name="connsiteY11" fmla="*/ 165100 h 166369"/>
                <a:gd name="connsiteX12" fmla="*/ 0 w 114300"/>
                <a:gd name="connsiteY12" fmla="*/ 165100 h 166369"/>
                <a:gd name="connsiteX13" fmla="*/ 0 w 114300"/>
                <a:gd name="connsiteY13" fmla="*/ 0 h 166369"/>
                <a:gd name="connsiteX14" fmla="*/ 22860 w 114300"/>
                <a:gd name="connsiteY14" fmla="*/ 106680 h 166369"/>
                <a:gd name="connsiteX15" fmla="*/ 58420 w 114300"/>
                <a:gd name="connsiteY15" fmla="*/ 148590 h 166369"/>
                <a:gd name="connsiteX16" fmla="*/ 93980 w 114300"/>
                <a:gd name="connsiteY16" fmla="*/ 106680 h 166369"/>
                <a:gd name="connsiteX17" fmla="*/ 58420 w 114300"/>
                <a:gd name="connsiteY17" fmla="*/ 64770 h 166369"/>
                <a:gd name="connsiteX18" fmla="*/ 22860 w 114300"/>
                <a:gd name="connsiteY18" fmla="*/ 10668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4300" h="166369">
                  <a:moveTo>
                    <a:pt x="1270" y="0"/>
                  </a:moveTo>
                  <a:lnTo>
                    <a:pt x="22860" y="0"/>
                  </a:lnTo>
                  <a:lnTo>
                    <a:pt x="22860" y="58420"/>
                  </a:lnTo>
                  <a:cubicBezTo>
                    <a:pt x="22860" y="64770"/>
                    <a:pt x="22860" y="67310"/>
                    <a:pt x="22860" y="67310"/>
                  </a:cubicBezTo>
                  <a:lnTo>
                    <a:pt x="22860" y="67310"/>
                  </a:lnTo>
                  <a:cubicBezTo>
                    <a:pt x="29210" y="57150"/>
                    <a:pt x="44450" y="46990"/>
                    <a:pt x="62230" y="46990"/>
                  </a:cubicBezTo>
                  <a:cubicBezTo>
                    <a:pt x="91440" y="46990"/>
                    <a:pt x="114300" y="71120"/>
                    <a:pt x="114300" y="106680"/>
                  </a:cubicBezTo>
                  <a:cubicBezTo>
                    <a:pt x="114300" y="142240"/>
                    <a:pt x="91440" y="166370"/>
                    <a:pt x="60960" y="166370"/>
                  </a:cubicBezTo>
                  <a:cubicBezTo>
                    <a:pt x="30480" y="166370"/>
                    <a:pt x="26670" y="154940"/>
                    <a:pt x="20320" y="142240"/>
                  </a:cubicBezTo>
                  <a:lnTo>
                    <a:pt x="20320" y="142240"/>
                  </a:lnTo>
                  <a:cubicBezTo>
                    <a:pt x="20320" y="142240"/>
                    <a:pt x="20320" y="146050"/>
                    <a:pt x="20320" y="151130"/>
                  </a:cubicBezTo>
                  <a:lnTo>
                    <a:pt x="20320" y="165100"/>
                  </a:lnTo>
                  <a:lnTo>
                    <a:pt x="0" y="165100"/>
                  </a:lnTo>
                  <a:lnTo>
                    <a:pt x="0" y="0"/>
                  </a:lnTo>
                  <a:close/>
                  <a:moveTo>
                    <a:pt x="22860" y="106680"/>
                  </a:moveTo>
                  <a:cubicBezTo>
                    <a:pt x="22860" y="134620"/>
                    <a:pt x="41910" y="148590"/>
                    <a:pt x="58420" y="148590"/>
                  </a:cubicBezTo>
                  <a:cubicBezTo>
                    <a:pt x="74930" y="148590"/>
                    <a:pt x="93980" y="130810"/>
                    <a:pt x="93980" y="106680"/>
                  </a:cubicBezTo>
                  <a:cubicBezTo>
                    <a:pt x="93980" y="82550"/>
                    <a:pt x="80010" y="64770"/>
                    <a:pt x="58420" y="64770"/>
                  </a:cubicBezTo>
                  <a:cubicBezTo>
                    <a:pt x="36830" y="64770"/>
                    <a:pt x="22860" y="77470"/>
                    <a:pt x="22860" y="1066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0" name="Freeform 1339">
              <a:extLst>
                <a:ext uri="{FF2B5EF4-FFF2-40B4-BE49-F238E27FC236}">
                  <a16:creationId xmlns:a16="http://schemas.microsoft.com/office/drawing/2014/main" id="{2ABABD02-7389-11FD-428E-8607BD1DBF4F}"/>
                </a:ext>
              </a:extLst>
            </p:cNvPr>
            <p:cNvSpPr/>
            <p:nvPr/>
          </p:nvSpPr>
          <p:spPr>
            <a:xfrm>
              <a:off x="2682239" y="4447540"/>
              <a:ext cx="44450" cy="167639"/>
            </a:xfrm>
            <a:custGeom>
              <a:avLst/>
              <a:gdLst>
                <a:gd name="connsiteX0" fmla="*/ 0 w 44450"/>
                <a:gd name="connsiteY0" fmla="*/ 0 h 167639"/>
                <a:gd name="connsiteX1" fmla="*/ 21590 w 44450"/>
                <a:gd name="connsiteY1" fmla="*/ 0 h 167639"/>
                <a:gd name="connsiteX2" fmla="*/ 21590 w 44450"/>
                <a:gd name="connsiteY2" fmla="*/ 130810 h 167639"/>
                <a:gd name="connsiteX3" fmla="*/ 34290 w 44450"/>
                <a:gd name="connsiteY3" fmla="*/ 148590 h 167639"/>
                <a:gd name="connsiteX4" fmla="*/ 44450 w 44450"/>
                <a:gd name="connsiteY4" fmla="*/ 147320 h 167639"/>
                <a:gd name="connsiteX5" fmla="*/ 44450 w 44450"/>
                <a:gd name="connsiteY5" fmla="*/ 165100 h 167639"/>
                <a:gd name="connsiteX6" fmla="*/ 29210 w 44450"/>
                <a:gd name="connsiteY6" fmla="*/ 167640 h 167639"/>
                <a:gd name="connsiteX7" fmla="*/ 0 w 44450"/>
                <a:gd name="connsiteY7" fmla="*/ 135890 h 167639"/>
                <a:gd name="connsiteX8" fmla="*/ 0 w 44450"/>
                <a:gd name="connsiteY8" fmla="*/ 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39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0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1" name="Freeform 1340">
              <a:extLst>
                <a:ext uri="{FF2B5EF4-FFF2-40B4-BE49-F238E27FC236}">
                  <a16:creationId xmlns:a16="http://schemas.microsoft.com/office/drawing/2014/main" id="{4B1313CD-9568-91DC-C6BA-4766380FB8E3}"/>
                </a:ext>
              </a:extLst>
            </p:cNvPr>
            <p:cNvSpPr/>
            <p:nvPr/>
          </p:nvSpPr>
          <p:spPr>
            <a:xfrm>
              <a:off x="2743200" y="449580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2" name="Freeform 1341">
              <a:extLst>
                <a:ext uri="{FF2B5EF4-FFF2-40B4-BE49-F238E27FC236}">
                  <a16:creationId xmlns:a16="http://schemas.microsoft.com/office/drawing/2014/main" id="{454CD85F-12AD-DD7B-6121-31BE33C53057}"/>
                </a:ext>
              </a:extLst>
            </p:cNvPr>
            <p:cNvSpPr/>
            <p:nvPr/>
          </p:nvSpPr>
          <p:spPr>
            <a:xfrm>
              <a:off x="3088639" y="4495800"/>
              <a:ext cx="78739" cy="119379"/>
            </a:xfrm>
            <a:custGeom>
              <a:avLst/>
              <a:gdLst>
                <a:gd name="connsiteX0" fmla="*/ 34290 w 78739"/>
                <a:gd name="connsiteY0" fmla="*/ 67310 h 119379"/>
                <a:gd name="connsiteX1" fmla="*/ 0 w 78739"/>
                <a:gd name="connsiteY1" fmla="*/ 31750 h 119379"/>
                <a:gd name="connsiteX2" fmla="*/ 40640 w 78739"/>
                <a:gd name="connsiteY2" fmla="*/ 0 h 119379"/>
                <a:gd name="connsiteX3" fmla="*/ 72390 w 78739"/>
                <a:gd name="connsiteY3" fmla="*/ 6350 h 119379"/>
                <a:gd name="connsiteX4" fmla="*/ 72390 w 78739"/>
                <a:gd name="connsiteY4" fmla="*/ 25400 h 119379"/>
                <a:gd name="connsiteX5" fmla="*/ 41910 w 78739"/>
                <a:gd name="connsiteY5" fmla="*/ 17780 h 119379"/>
                <a:gd name="connsiteX6" fmla="*/ 19050 w 78739"/>
                <a:gd name="connsiteY6" fmla="*/ 33020 h 119379"/>
                <a:gd name="connsiteX7" fmla="*/ 43180 w 78739"/>
                <a:gd name="connsiteY7" fmla="*/ 52070 h 119379"/>
                <a:gd name="connsiteX8" fmla="*/ 78740 w 78739"/>
                <a:gd name="connsiteY8" fmla="*/ 87630 h 119379"/>
                <a:gd name="connsiteX9" fmla="*/ 36830 w 78739"/>
                <a:gd name="connsiteY9" fmla="*/ 119380 h 119379"/>
                <a:gd name="connsiteX10" fmla="*/ 0 w 78739"/>
                <a:gd name="connsiteY10" fmla="*/ 111760 h 119379"/>
                <a:gd name="connsiteX11" fmla="*/ 0 w 78739"/>
                <a:gd name="connsiteY11" fmla="*/ 92710 h 119379"/>
                <a:gd name="connsiteX12" fmla="*/ 36830 w 78739"/>
                <a:gd name="connsiteY12" fmla="*/ 101600 h 119379"/>
                <a:gd name="connsiteX13" fmla="*/ 59690 w 78739"/>
                <a:gd name="connsiteY13" fmla="*/ 86360 h 119379"/>
                <a:gd name="connsiteX14" fmla="*/ 34290 w 78739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3" name="Freeform 1342">
              <a:extLst>
                <a:ext uri="{FF2B5EF4-FFF2-40B4-BE49-F238E27FC236}">
                  <a16:creationId xmlns:a16="http://schemas.microsoft.com/office/drawing/2014/main" id="{AE141F4A-DB77-ABB7-9C89-88562BD00D75}"/>
                </a:ext>
              </a:extLst>
            </p:cNvPr>
            <p:cNvSpPr/>
            <p:nvPr/>
          </p:nvSpPr>
          <p:spPr>
            <a:xfrm>
              <a:off x="3188970" y="449580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4" name="Freeform 1343">
              <a:extLst>
                <a:ext uri="{FF2B5EF4-FFF2-40B4-BE49-F238E27FC236}">
                  <a16:creationId xmlns:a16="http://schemas.microsoft.com/office/drawing/2014/main" id="{754C93FF-E8F5-5018-63CE-D3CA49604C27}"/>
                </a:ext>
              </a:extLst>
            </p:cNvPr>
            <p:cNvSpPr/>
            <p:nvPr/>
          </p:nvSpPr>
          <p:spPr>
            <a:xfrm>
              <a:off x="3324859" y="4495800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5" name="Freeform 1344">
              <a:extLst>
                <a:ext uri="{FF2B5EF4-FFF2-40B4-BE49-F238E27FC236}">
                  <a16:creationId xmlns:a16="http://schemas.microsoft.com/office/drawing/2014/main" id="{88A0B111-D192-E4C1-1589-52342D49C45A}"/>
                </a:ext>
              </a:extLst>
            </p:cNvPr>
            <p:cNvSpPr/>
            <p:nvPr/>
          </p:nvSpPr>
          <p:spPr>
            <a:xfrm>
              <a:off x="3398520" y="4497070"/>
              <a:ext cx="114300" cy="116839"/>
            </a:xfrm>
            <a:custGeom>
              <a:avLst/>
              <a:gdLst>
                <a:gd name="connsiteX0" fmla="*/ 113030 w 114300"/>
                <a:gd name="connsiteY0" fmla="*/ 0 h 116839"/>
                <a:gd name="connsiteX1" fmla="*/ 62230 w 114300"/>
                <a:gd name="connsiteY1" fmla="*/ 116840 h 116839"/>
                <a:gd name="connsiteX2" fmla="*/ 50800 w 114300"/>
                <a:gd name="connsiteY2" fmla="*/ 116840 h 116839"/>
                <a:gd name="connsiteX3" fmla="*/ 0 w 114300"/>
                <a:gd name="connsiteY3" fmla="*/ 0 h 116839"/>
                <a:gd name="connsiteX4" fmla="*/ 22860 w 114300"/>
                <a:gd name="connsiteY4" fmla="*/ 0 h 116839"/>
                <a:gd name="connsiteX5" fmla="*/ 57150 w 114300"/>
                <a:gd name="connsiteY5" fmla="*/ 83820 h 116839"/>
                <a:gd name="connsiteX6" fmla="*/ 91440 w 114300"/>
                <a:gd name="connsiteY6" fmla="*/ 0 h 116839"/>
                <a:gd name="connsiteX7" fmla="*/ 114300 w 114300"/>
                <a:gd name="connsiteY7" fmla="*/ 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300" h="116839">
                  <a:moveTo>
                    <a:pt x="113030" y="0"/>
                  </a:moveTo>
                  <a:lnTo>
                    <a:pt x="62230" y="116840"/>
                  </a:lnTo>
                  <a:lnTo>
                    <a:pt x="50800" y="116840"/>
                  </a:lnTo>
                  <a:lnTo>
                    <a:pt x="0" y="0"/>
                  </a:lnTo>
                  <a:lnTo>
                    <a:pt x="22860" y="0"/>
                  </a:lnTo>
                  <a:cubicBezTo>
                    <a:pt x="34290" y="27940"/>
                    <a:pt x="46990" y="58420"/>
                    <a:pt x="57150" y="83820"/>
                  </a:cubicBezTo>
                  <a:cubicBezTo>
                    <a:pt x="67310" y="58420"/>
                    <a:pt x="80010" y="27940"/>
                    <a:pt x="91440" y="0"/>
                  </a:cubicBezTo>
                  <a:lnTo>
                    <a:pt x="1143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6" name="Freeform 1345">
              <a:extLst>
                <a:ext uri="{FF2B5EF4-FFF2-40B4-BE49-F238E27FC236}">
                  <a16:creationId xmlns:a16="http://schemas.microsoft.com/office/drawing/2014/main" id="{441FE73A-BF7E-9A5B-07C3-FD2C27A9811E}"/>
                </a:ext>
              </a:extLst>
            </p:cNvPr>
            <p:cNvSpPr/>
            <p:nvPr/>
          </p:nvSpPr>
          <p:spPr>
            <a:xfrm>
              <a:off x="3530600" y="4451350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7" name="Freeform 1346">
              <a:extLst>
                <a:ext uri="{FF2B5EF4-FFF2-40B4-BE49-F238E27FC236}">
                  <a16:creationId xmlns:a16="http://schemas.microsoft.com/office/drawing/2014/main" id="{9F6C365B-960E-7311-81B2-C509848B9746}"/>
                </a:ext>
              </a:extLst>
            </p:cNvPr>
            <p:cNvSpPr/>
            <p:nvPr/>
          </p:nvSpPr>
          <p:spPr>
            <a:xfrm>
              <a:off x="3583940" y="4495800"/>
              <a:ext cx="95250" cy="119379"/>
            </a:xfrm>
            <a:custGeom>
              <a:avLst/>
              <a:gdLst>
                <a:gd name="connsiteX0" fmla="*/ 60960 w 95250"/>
                <a:gd name="connsiteY0" fmla="*/ 100330 h 119379"/>
                <a:gd name="connsiteX1" fmla="*/ 95250 w 95250"/>
                <a:gd name="connsiteY1" fmla="*/ 90170 h 119379"/>
                <a:gd name="connsiteX2" fmla="*/ 95250 w 95250"/>
                <a:gd name="connsiteY2" fmla="*/ 110490 h 119379"/>
                <a:gd name="connsiteX3" fmla="*/ 59690 w 95250"/>
                <a:gd name="connsiteY3" fmla="*/ 119380 h 119379"/>
                <a:gd name="connsiteX4" fmla="*/ 0 w 95250"/>
                <a:gd name="connsiteY4" fmla="*/ 59690 h 119379"/>
                <a:gd name="connsiteX5" fmla="*/ 59690 w 95250"/>
                <a:gd name="connsiteY5" fmla="*/ 0 h 119379"/>
                <a:gd name="connsiteX6" fmla="*/ 95250 w 95250"/>
                <a:gd name="connsiteY6" fmla="*/ 8890 h 119379"/>
                <a:gd name="connsiteX7" fmla="*/ 95250 w 95250"/>
                <a:gd name="connsiteY7" fmla="*/ 29210 h 119379"/>
                <a:gd name="connsiteX8" fmla="*/ 60960 w 95250"/>
                <a:gd name="connsiteY8" fmla="*/ 19050 h 119379"/>
                <a:gd name="connsiteX9" fmla="*/ 21590 w 95250"/>
                <a:gd name="connsiteY9" fmla="*/ 59690 h 119379"/>
                <a:gd name="connsiteX10" fmla="*/ 60960 w 95250"/>
                <a:gd name="connsiteY10" fmla="*/ 10033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79">
                  <a:moveTo>
                    <a:pt x="60960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9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90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0" y="19050"/>
                  </a:cubicBezTo>
                  <a:cubicBezTo>
                    <a:pt x="38100" y="19050"/>
                    <a:pt x="21590" y="35560"/>
                    <a:pt x="21590" y="59690"/>
                  </a:cubicBezTo>
                  <a:cubicBezTo>
                    <a:pt x="21590" y="83820"/>
                    <a:pt x="38100" y="100330"/>
                    <a:pt x="6096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8" name="Freeform 1347">
              <a:extLst>
                <a:ext uri="{FF2B5EF4-FFF2-40B4-BE49-F238E27FC236}">
                  <a16:creationId xmlns:a16="http://schemas.microsoft.com/office/drawing/2014/main" id="{7E9205C1-0AA4-3A19-BFCB-A3C4A9209262}"/>
                </a:ext>
              </a:extLst>
            </p:cNvPr>
            <p:cNvSpPr/>
            <p:nvPr/>
          </p:nvSpPr>
          <p:spPr>
            <a:xfrm>
              <a:off x="3700779" y="449580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9" name="Freeform 1348">
              <a:extLst>
                <a:ext uri="{FF2B5EF4-FFF2-40B4-BE49-F238E27FC236}">
                  <a16:creationId xmlns:a16="http://schemas.microsoft.com/office/drawing/2014/main" id="{B684D801-8ECB-BD94-CCE2-538703CF085B}"/>
                </a:ext>
              </a:extLst>
            </p:cNvPr>
            <p:cNvSpPr/>
            <p:nvPr/>
          </p:nvSpPr>
          <p:spPr>
            <a:xfrm>
              <a:off x="3830320" y="4495800"/>
              <a:ext cx="78739" cy="119379"/>
            </a:xfrm>
            <a:custGeom>
              <a:avLst/>
              <a:gdLst>
                <a:gd name="connsiteX0" fmla="*/ 34290 w 78739"/>
                <a:gd name="connsiteY0" fmla="*/ 67310 h 119379"/>
                <a:gd name="connsiteX1" fmla="*/ 0 w 78739"/>
                <a:gd name="connsiteY1" fmla="*/ 31750 h 119379"/>
                <a:gd name="connsiteX2" fmla="*/ 40640 w 78739"/>
                <a:gd name="connsiteY2" fmla="*/ 0 h 119379"/>
                <a:gd name="connsiteX3" fmla="*/ 72390 w 78739"/>
                <a:gd name="connsiteY3" fmla="*/ 6350 h 119379"/>
                <a:gd name="connsiteX4" fmla="*/ 72390 w 78739"/>
                <a:gd name="connsiteY4" fmla="*/ 25400 h 119379"/>
                <a:gd name="connsiteX5" fmla="*/ 41910 w 78739"/>
                <a:gd name="connsiteY5" fmla="*/ 17780 h 119379"/>
                <a:gd name="connsiteX6" fmla="*/ 19050 w 78739"/>
                <a:gd name="connsiteY6" fmla="*/ 33020 h 119379"/>
                <a:gd name="connsiteX7" fmla="*/ 43180 w 78739"/>
                <a:gd name="connsiteY7" fmla="*/ 52070 h 119379"/>
                <a:gd name="connsiteX8" fmla="*/ 78740 w 78739"/>
                <a:gd name="connsiteY8" fmla="*/ 87630 h 119379"/>
                <a:gd name="connsiteX9" fmla="*/ 36830 w 78739"/>
                <a:gd name="connsiteY9" fmla="*/ 119380 h 119379"/>
                <a:gd name="connsiteX10" fmla="*/ 0 w 78739"/>
                <a:gd name="connsiteY10" fmla="*/ 111760 h 119379"/>
                <a:gd name="connsiteX11" fmla="*/ 0 w 78739"/>
                <a:gd name="connsiteY11" fmla="*/ 92710 h 119379"/>
                <a:gd name="connsiteX12" fmla="*/ 36830 w 78739"/>
                <a:gd name="connsiteY12" fmla="*/ 101600 h 119379"/>
                <a:gd name="connsiteX13" fmla="*/ 59690 w 78739"/>
                <a:gd name="connsiteY13" fmla="*/ 86360 h 119379"/>
                <a:gd name="connsiteX14" fmla="*/ 34290 w 78739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0" name="Freeform 1349">
              <a:extLst>
                <a:ext uri="{FF2B5EF4-FFF2-40B4-BE49-F238E27FC236}">
                  <a16:creationId xmlns:a16="http://schemas.microsoft.com/office/drawing/2014/main" id="{F5D22AC4-E4CA-8FF2-052B-EE7407A349C8}"/>
                </a:ext>
              </a:extLst>
            </p:cNvPr>
            <p:cNvSpPr/>
            <p:nvPr/>
          </p:nvSpPr>
          <p:spPr>
            <a:xfrm>
              <a:off x="4137659" y="4462779"/>
              <a:ext cx="78740" cy="152400"/>
            </a:xfrm>
            <a:custGeom>
              <a:avLst/>
              <a:gdLst>
                <a:gd name="connsiteX0" fmla="*/ 20320 w 78740"/>
                <a:gd name="connsiteY0" fmla="*/ 34290 h 152400"/>
                <a:gd name="connsiteX1" fmla="*/ 20320 w 78740"/>
                <a:gd name="connsiteY1" fmla="*/ 0 h 152400"/>
                <a:gd name="connsiteX2" fmla="*/ 40640 w 78740"/>
                <a:gd name="connsiteY2" fmla="*/ 0 h 152400"/>
                <a:gd name="connsiteX3" fmla="*/ 40640 w 78740"/>
                <a:gd name="connsiteY3" fmla="*/ 34290 h 152400"/>
                <a:gd name="connsiteX4" fmla="*/ 74930 w 78740"/>
                <a:gd name="connsiteY4" fmla="*/ 34290 h 152400"/>
                <a:gd name="connsiteX5" fmla="*/ 74930 w 78740"/>
                <a:gd name="connsiteY5" fmla="*/ 52070 h 152400"/>
                <a:gd name="connsiteX6" fmla="*/ 40640 w 78740"/>
                <a:gd name="connsiteY6" fmla="*/ 52070 h 152400"/>
                <a:gd name="connsiteX7" fmla="*/ 40640 w 78740"/>
                <a:gd name="connsiteY7" fmla="*/ 111760 h 152400"/>
                <a:gd name="connsiteX8" fmla="*/ 57150 w 78740"/>
                <a:gd name="connsiteY8" fmla="*/ 133350 h 152400"/>
                <a:gd name="connsiteX9" fmla="*/ 78740 w 78740"/>
                <a:gd name="connsiteY9" fmla="*/ 128270 h 152400"/>
                <a:gd name="connsiteX10" fmla="*/ 78740 w 78740"/>
                <a:gd name="connsiteY10" fmla="*/ 147320 h 152400"/>
                <a:gd name="connsiteX11" fmla="*/ 53340 w 78740"/>
                <a:gd name="connsiteY11" fmla="*/ 152400 h 152400"/>
                <a:gd name="connsiteX12" fmla="*/ 19050 w 78740"/>
                <a:gd name="connsiteY12" fmla="*/ 118110 h 152400"/>
                <a:gd name="connsiteX13" fmla="*/ 19050 w 78740"/>
                <a:gd name="connsiteY13" fmla="*/ 52070 h 152400"/>
                <a:gd name="connsiteX14" fmla="*/ 0 w 78740"/>
                <a:gd name="connsiteY14" fmla="*/ 52070 h 152400"/>
                <a:gd name="connsiteX15" fmla="*/ 0 w 78740"/>
                <a:gd name="connsiteY15" fmla="*/ 34290 h 152400"/>
                <a:gd name="connsiteX16" fmla="*/ 19050 w 78740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40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1" name="Freeform 1350">
              <a:extLst>
                <a:ext uri="{FF2B5EF4-FFF2-40B4-BE49-F238E27FC236}">
                  <a16:creationId xmlns:a16="http://schemas.microsoft.com/office/drawing/2014/main" id="{3C7601DC-2772-8403-2989-E0C9292184D3}"/>
                </a:ext>
              </a:extLst>
            </p:cNvPr>
            <p:cNvSpPr/>
            <p:nvPr/>
          </p:nvSpPr>
          <p:spPr>
            <a:xfrm>
              <a:off x="4234179" y="4494529"/>
              <a:ext cx="116840" cy="119379"/>
            </a:xfrm>
            <a:custGeom>
              <a:avLst/>
              <a:gdLst>
                <a:gd name="connsiteX0" fmla="*/ 116840 w 116840"/>
                <a:gd name="connsiteY0" fmla="*/ 59690 h 119379"/>
                <a:gd name="connsiteX1" fmla="*/ 58420 w 116840"/>
                <a:gd name="connsiteY1" fmla="*/ 119380 h 119379"/>
                <a:gd name="connsiteX2" fmla="*/ 0 w 116840"/>
                <a:gd name="connsiteY2" fmla="*/ 59690 h 119379"/>
                <a:gd name="connsiteX3" fmla="*/ 58420 w 116840"/>
                <a:gd name="connsiteY3" fmla="*/ 0 h 119379"/>
                <a:gd name="connsiteX4" fmla="*/ 116840 w 116840"/>
                <a:gd name="connsiteY4" fmla="*/ 59690 h 119379"/>
                <a:gd name="connsiteX5" fmla="*/ 95250 w 116840"/>
                <a:gd name="connsiteY5" fmla="*/ 59690 h 119379"/>
                <a:gd name="connsiteX6" fmla="*/ 57150 w 116840"/>
                <a:gd name="connsiteY6" fmla="*/ 17780 h 119379"/>
                <a:gd name="connsiteX7" fmla="*/ 19050 w 116840"/>
                <a:gd name="connsiteY7" fmla="*/ 59690 h 119379"/>
                <a:gd name="connsiteX8" fmla="*/ 57150 w 116840"/>
                <a:gd name="connsiteY8" fmla="*/ 101600 h 119379"/>
                <a:gd name="connsiteX9" fmla="*/ 95250 w 116840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5250" y="59690"/>
                  </a:moveTo>
                  <a:cubicBezTo>
                    <a:pt x="95250" y="35560"/>
                    <a:pt x="78740" y="17780"/>
                    <a:pt x="57150" y="17780"/>
                  </a:cubicBezTo>
                  <a:cubicBezTo>
                    <a:pt x="35560" y="17780"/>
                    <a:pt x="19050" y="35560"/>
                    <a:pt x="19050" y="59690"/>
                  </a:cubicBezTo>
                  <a:cubicBezTo>
                    <a:pt x="19050" y="83820"/>
                    <a:pt x="35560" y="101600"/>
                    <a:pt x="57150" y="101600"/>
                  </a:cubicBezTo>
                  <a:cubicBezTo>
                    <a:pt x="78740" y="101600"/>
                    <a:pt x="95250" y="83820"/>
                    <a:pt x="9525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2" name="Freeform 1351">
              <a:extLst>
                <a:ext uri="{FF2B5EF4-FFF2-40B4-BE49-F238E27FC236}">
                  <a16:creationId xmlns:a16="http://schemas.microsoft.com/office/drawing/2014/main" id="{78DB811C-CA38-7CCC-659C-058DD9A20F40}"/>
                </a:ext>
              </a:extLst>
            </p:cNvPr>
            <p:cNvSpPr/>
            <p:nvPr/>
          </p:nvSpPr>
          <p:spPr>
            <a:xfrm>
              <a:off x="783590" y="4770120"/>
              <a:ext cx="66592" cy="116839"/>
            </a:xfrm>
            <a:custGeom>
              <a:avLst/>
              <a:gdLst>
                <a:gd name="connsiteX0" fmla="*/ 1270 w 66592"/>
                <a:gd name="connsiteY0" fmla="*/ 1270 h 116839"/>
                <a:gd name="connsiteX1" fmla="*/ 21590 w 66592"/>
                <a:gd name="connsiteY1" fmla="*/ 1270 h 116839"/>
                <a:gd name="connsiteX2" fmla="*/ 21590 w 66592"/>
                <a:gd name="connsiteY2" fmla="*/ 17780 h 116839"/>
                <a:gd name="connsiteX3" fmla="*/ 21590 w 66592"/>
                <a:gd name="connsiteY3" fmla="*/ 26670 h 116839"/>
                <a:gd name="connsiteX4" fmla="*/ 21590 w 66592"/>
                <a:gd name="connsiteY4" fmla="*/ 26670 h 116839"/>
                <a:gd name="connsiteX5" fmla="*/ 57150 w 66592"/>
                <a:gd name="connsiteY5" fmla="*/ 0 h 116839"/>
                <a:gd name="connsiteX6" fmla="*/ 63500 w 66592"/>
                <a:gd name="connsiteY6" fmla="*/ 0 h 116839"/>
                <a:gd name="connsiteX7" fmla="*/ 63500 w 66592"/>
                <a:gd name="connsiteY7" fmla="*/ 20320 h 116839"/>
                <a:gd name="connsiteX8" fmla="*/ 57150 w 66592"/>
                <a:gd name="connsiteY8" fmla="*/ 20320 h 116839"/>
                <a:gd name="connsiteX9" fmla="*/ 21590 w 66592"/>
                <a:gd name="connsiteY9" fmla="*/ 67310 h 116839"/>
                <a:gd name="connsiteX10" fmla="*/ 21590 w 66592"/>
                <a:gd name="connsiteY10" fmla="*/ 116840 h 116839"/>
                <a:gd name="connsiteX11" fmla="*/ 0 w 66592"/>
                <a:gd name="connsiteY11" fmla="*/ 116840 h 116839"/>
                <a:gd name="connsiteX12" fmla="*/ 0 w 66592"/>
                <a:gd name="connsiteY12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39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3" name="Freeform 1352">
              <a:extLst>
                <a:ext uri="{FF2B5EF4-FFF2-40B4-BE49-F238E27FC236}">
                  <a16:creationId xmlns:a16="http://schemas.microsoft.com/office/drawing/2014/main" id="{44A306C9-0E40-1A38-A9DA-31F19F118850}"/>
                </a:ext>
              </a:extLst>
            </p:cNvPr>
            <p:cNvSpPr/>
            <p:nvPr/>
          </p:nvSpPr>
          <p:spPr>
            <a:xfrm>
              <a:off x="863600" y="477012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7150 w 107950"/>
                <a:gd name="connsiteY10" fmla="*/ 16510 h 119379"/>
                <a:gd name="connsiteX11" fmla="*/ 24130 w 107950"/>
                <a:gd name="connsiteY11" fmla="*/ 48260 h 119379"/>
                <a:gd name="connsiteX12" fmla="*/ 88900 w 107950"/>
                <a:gd name="connsiteY12" fmla="*/ 48260 h 119379"/>
                <a:gd name="connsiteX13" fmla="*/ 5842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7150" y="16510"/>
                  </a:moveTo>
                  <a:cubicBezTo>
                    <a:pt x="38100" y="16510"/>
                    <a:pt x="25400" y="31750"/>
                    <a:pt x="24130" y="48260"/>
                  </a:cubicBezTo>
                  <a:lnTo>
                    <a:pt x="88900" y="48260"/>
                  </a:lnTo>
                  <a:cubicBezTo>
                    <a:pt x="88900" y="31750"/>
                    <a:pt x="78740" y="16510"/>
                    <a:pt x="5842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4" name="Freeform 1353">
              <a:extLst>
                <a:ext uri="{FF2B5EF4-FFF2-40B4-BE49-F238E27FC236}">
                  <a16:creationId xmlns:a16="http://schemas.microsoft.com/office/drawing/2014/main" id="{0933FFEC-5FD0-B360-5732-C571F45738AE}"/>
                </a:ext>
              </a:extLst>
            </p:cNvPr>
            <p:cNvSpPr/>
            <p:nvPr/>
          </p:nvSpPr>
          <p:spPr>
            <a:xfrm>
              <a:off x="994410" y="4770120"/>
              <a:ext cx="78739" cy="119379"/>
            </a:xfrm>
            <a:custGeom>
              <a:avLst/>
              <a:gdLst>
                <a:gd name="connsiteX0" fmla="*/ 34290 w 78739"/>
                <a:gd name="connsiteY0" fmla="*/ 67310 h 119379"/>
                <a:gd name="connsiteX1" fmla="*/ 0 w 78739"/>
                <a:gd name="connsiteY1" fmla="*/ 31750 h 119379"/>
                <a:gd name="connsiteX2" fmla="*/ 40640 w 78739"/>
                <a:gd name="connsiteY2" fmla="*/ 0 h 119379"/>
                <a:gd name="connsiteX3" fmla="*/ 72390 w 78739"/>
                <a:gd name="connsiteY3" fmla="*/ 6350 h 119379"/>
                <a:gd name="connsiteX4" fmla="*/ 72390 w 78739"/>
                <a:gd name="connsiteY4" fmla="*/ 25400 h 119379"/>
                <a:gd name="connsiteX5" fmla="*/ 41910 w 78739"/>
                <a:gd name="connsiteY5" fmla="*/ 17780 h 119379"/>
                <a:gd name="connsiteX6" fmla="*/ 19050 w 78739"/>
                <a:gd name="connsiteY6" fmla="*/ 33020 h 119379"/>
                <a:gd name="connsiteX7" fmla="*/ 43180 w 78739"/>
                <a:gd name="connsiteY7" fmla="*/ 52070 h 119379"/>
                <a:gd name="connsiteX8" fmla="*/ 78740 w 78739"/>
                <a:gd name="connsiteY8" fmla="*/ 87630 h 119379"/>
                <a:gd name="connsiteX9" fmla="*/ 36830 w 78739"/>
                <a:gd name="connsiteY9" fmla="*/ 119380 h 119379"/>
                <a:gd name="connsiteX10" fmla="*/ 0 w 78739"/>
                <a:gd name="connsiteY10" fmla="*/ 111760 h 119379"/>
                <a:gd name="connsiteX11" fmla="*/ 0 w 78739"/>
                <a:gd name="connsiteY11" fmla="*/ 92710 h 119379"/>
                <a:gd name="connsiteX12" fmla="*/ 36830 w 78739"/>
                <a:gd name="connsiteY12" fmla="*/ 101600 h 119379"/>
                <a:gd name="connsiteX13" fmla="*/ 59690 w 78739"/>
                <a:gd name="connsiteY13" fmla="*/ 86360 h 119379"/>
                <a:gd name="connsiteX14" fmla="*/ 34290 w 78739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5" name="Freeform 1354">
              <a:extLst>
                <a:ext uri="{FF2B5EF4-FFF2-40B4-BE49-F238E27FC236}">
                  <a16:creationId xmlns:a16="http://schemas.microsoft.com/office/drawing/2014/main" id="{D2639BF7-78F7-91CF-E4E4-6455EE5C00D7}"/>
                </a:ext>
              </a:extLst>
            </p:cNvPr>
            <p:cNvSpPr/>
            <p:nvPr/>
          </p:nvSpPr>
          <p:spPr>
            <a:xfrm>
              <a:off x="1102360" y="4725670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6" name="Freeform 1355">
              <a:extLst>
                <a:ext uri="{FF2B5EF4-FFF2-40B4-BE49-F238E27FC236}">
                  <a16:creationId xmlns:a16="http://schemas.microsoft.com/office/drawing/2014/main" id="{24B36F9D-D398-49C9-F799-1F85793FFF99}"/>
                </a:ext>
              </a:extLst>
            </p:cNvPr>
            <p:cNvSpPr/>
            <p:nvPr/>
          </p:nvSpPr>
          <p:spPr>
            <a:xfrm>
              <a:off x="1156969" y="4720590"/>
              <a:ext cx="113030" cy="166369"/>
            </a:xfrm>
            <a:custGeom>
              <a:avLst/>
              <a:gdLst>
                <a:gd name="connsiteX0" fmla="*/ 113030 w 113030"/>
                <a:gd name="connsiteY0" fmla="*/ 165100 h 166369"/>
                <a:gd name="connsiteX1" fmla="*/ 93980 w 113030"/>
                <a:gd name="connsiteY1" fmla="*/ 165100 h 166369"/>
                <a:gd name="connsiteX2" fmla="*/ 93980 w 113030"/>
                <a:gd name="connsiteY2" fmla="*/ 151130 h 166369"/>
                <a:gd name="connsiteX3" fmla="*/ 93980 w 113030"/>
                <a:gd name="connsiteY3" fmla="*/ 142240 h 166369"/>
                <a:gd name="connsiteX4" fmla="*/ 93980 w 113030"/>
                <a:gd name="connsiteY4" fmla="*/ 142240 h 166369"/>
                <a:gd name="connsiteX5" fmla="*/ 53340 w 113030"/>
                <a:gd name="connsiteY5" fmla="*/ 166370 h 166369"/>
                <a:gd name="connsiteX6" fmla="*/ 0 w 113030"/>
                <a:gd name="connsiteY6" fmla="*/ 106680 h 166369"/>
                <a:gd name="connsiteX7" fmla="*/ 52070 w 113030"/>
                <a:gd name="connsiteY7" fmla="*/ 46990 h 166369"/>
                <a:gd name="connsiteX8" fmla="*/ 91440 w 113030"/>
                <a:gd name="connsiteY8" fmla="*/ 67310 h 166369"/>
                <a:gd name="connsiteX9" fmla="*/ 91440 w 113030"/>
                <a:gd name="connsiteY9" fmla="*/ 67310 h 166369"/>
                <a:gd name="connsiteX10" fmla="*/ 91440 w 113030"/>
                <a:gd name="connsiteY10" fmla="*/ 58420 h 166369"/>
                <a:gd name="connsiteX11" fmla="*/ 91440 w 113030"/>
                <a:gd name="connsiteY11" fmla="*/ 0 h 166369"/>
                <a:gd name="connsiteX12" fmla="*/ 113030 w 113030"/>
                <a:gd name="connsiteY12" fmla="*/ 0 h 166369"/>
                <a:gd name="connsiteX13" fmla="*/ 113030 w 113030"/>
                <a:gd name="connsiteY13" fmla="*/ 165100 h 166369"/>
                <a:gd name="connsiteX14" fmla="*/ 20320 w 113030"/>
                <a:gd name="connsiteY14" fmla="*/ 107950 h 166369"/>
                <a:gd name="connsiteX15" fmla="*/ 55880 w 113030"/>
                <a:gd name="connsiteY15" fmla="*/ 149860 h 166369"/>
                <a:gd name="connsiteX16" fmla="*/ 91440 w 113030"/>
                <a:gd name="connsiteY16" fmla="*/ 107950 h 166369"/>
                <a:gd name="connsiteX17" fmla="*/ 55880 w 113030"/>
                <a:gd name="connsiteY17" fmla="*/ 66040 h 166369"/>
                <a:gd name="connsiteX18" fmla="*/ 20320 w 113030"/>
                <a:gd name="connsiteY18" fmla="*/ 10795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30" h="166369">
                  <a:moveTo>
                    <a:pt x="113030" y="165100"/>
                  </a:moveTo>
                  <a:lnTo>
                    <a:pt x="93980" y="165100"/>
                  </a:lnTo>
                  <a:lnTo>
                    <a:pt x="93980" y="151130"/>
                  </a:lnTo>
                  <a:cubicBezTo>
                    <a:pt x="93980" y="146050"/>
                    <a:pt x="93980" y="142240"/>
                    <a:pt x="93980" y="142240"/>
                  </a:cubicBezTo>
                  <a:lnTo>
                    <a:pt x="93980" y="142240"/>
                  </a:lnTo>
                  <a:cubicBezTo>
                    <a:pt x="87630" y="154940"/>
                    <a:pt x="72390" y="166370"/>
                    <a:pt x="53340" y="166370"/>
                  </a:cubicBezTo>
                  <a:cubicBezTo>
                    <a:pt x="22860" y="166370"/>
                    <a:pt x="0" y="142240"/>
                    <a:pt x="0" y="106680"/>
                  </a:cubicBezTo>
                  <a:cubicBezTo>
                    <a:pt x="0" y="71120"/>
                    <a:pt x="22860" y="46990"/>
                    <a:pt x="52070" y="46990"/>
                  </a:cubicBezTo>
                  <a:cubicBezTo>
                    <a:pt x="81280" y="46990"/>
                    <a:pt x="85090" y="57150"/>
                    <a:pt x="91440" y="67310"/>
                  </a:cubicBezTo>
                  <a:lnTo>
                    <a:pt x="91440" y="67310"/>
                  </a:lnTo>
                  <a:cubicBezTo>
                    <a:pt x="91440" y="67310"/>
                    <a:pt x="91440" y="63500"/>
                    <a:pt x="91440" y="58420"/>
                  </a:cubicBezTo>
                  <a:lnTo>
                    <a:pt x="91440" y="0"/>
                  </a:lnTo>
                  <a:lnTo>
                    <a:pt x="113030" y="0"/>
                  </a:lnTo>
                  <a:lnTo>
                    <a:pt x="113030" y="165100"/>
                  </a:lnTo>
                  <a:close/>
                  <a:moveTo>
                    <a:pt x="20320" y="107950"/>
                  </a:moveTo>
                  <a:cubicBezTo>
                    <a:pt x="20320" y="132080"/>
                    <a:pt x="34290" y="149860"/>
                    <a:pt x="55880" y="149860"/>
                  </a:cubicBezTo>
                  <a:cubicBezTo>
                    <a:pt x="77470" y="149860"/>
                    <a:pt x="91440" y="137160"/>
                    <a:pt x="91440" y="107950"/>
                  </a:cubicBezTo>
                  <a:cubicBezTo>
                    <a:pt x="91440" y="78740"/>
                    <a:pt x="72390" y="66040"/>
                    <a:pt x="55880" y="66040"/>
                  </a:cubicBezTo>
                  <a:cubicBezTo>
                    <a:pt x="39370" y="66040"/>
                    <a:pt x="20320" y="83820"/>
                    <a:pt x="2032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7" name="Freeform 1356">
              <a:extLst>
                <a:ext uri="{FF2B5EF4-FFF2-40B4-BE49-F238E27FC236}">
                  <a16:creationId xmlns:a16="http://schemas.microsoft.com/office/drawing/2014/main" id="{B37D3028-C87D-6E3F-F9FC-D293B9F14F20}"/>
                </a:ext>
              </a:extLst>
            </p:cNvPr>
            <p:cNvSpPr/>
            <p:nvPr/>
          </p:nvSpPr>
          <p:spPr>
            <a:xfrm>
              <a:off x="1303019" y="477012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8" name="Freeform 1357">
              <a:extLst>
                <a:ext uri="{FF2B5EF4-FFF2-40B4-BE49-F238E27FC236}">
                  <a16:creationId xmlns:a16="http://schemas.microsoft.com/office/drawing/2014/main" id="{6B6790DD-03D3-2033-FD87-59FD5C7C5505}"/>
                </a:ext>
              </a:extLst>
            </p:cNvPr>
            <p:cNvSpPr/>
            <p:nvPr/>
          </p:nvSpPr>
          <p:spPr>
            <a:xfrm>
              <a:off x="1441450" y="4768850"/>
              <a:ext cx="102869" cy="118109"/>
            </a:xfrm>
            <a:custGeom>
              <a:avLst/>
              <a:gdLst>
                <a:gd name="connsiteX0" fmla="*/ 20320 w 102869"/>
                <a:gd name="connsiteY0" fmla="*/ 2540 h 118109"/>
                <a:gd name="connsiteX1" fmla="*/ 20320 w 102869"/>
                <a:gd name="connsiteY1" fmla="*/ 19050 h 118109"/>
                <a:gd name="connsiteX2" fmla="*/ 20320 w 102869"/>
                <a:gd name="connsiteY2" fmla="*/ 27940 h 118109"/>
                <a:gd name="connsiteX3" fmla="*/ 20320 w 102869"/>
                <a:gd name="connsiteY3" fmla="*/ 27940 h 118109"/>
                <a:gd name="connsiteX4" fmla="*/ 63500 w 102869"/>
                <a:gd name="connsiteY4" fmla="*/ 0 h 118109"/>
                <a:gd name="connsiteX5" fmla="*/ 102870 w 102869"/>
                <a:gd name="connsiteY5" fmla="*/ 45720 h 118109"/>
                <a:gd name="connsiteX6" fmla="*/ 102870 w 102869"/>
                <a:gd name="connsiteY6" fmla="*/ 118110 h 118109"/>
                <a:gd name="connsiteX7" fmla="*/ 81280 w 102869"/>
                <a:gd name="connsiteY7" fmla="*/ 118110 h 118109"/>
                <a:gd name="connsiteX8" fmla="*/ 81280 w 102869"/>
                <a:gd name="connsiteY8" fmla="*/ 50800 h 118109"/>
                <a:gd name="connsiteX9" fmla="*/ 59690 w 102869"/>
                <a:gd name="connsiteY9" fmla="*/ 20320 h 118109"/>
                <a:gd name="connsiteX10" fmla="*/ 21590 w 102869"/>
                <a:gd name="connsiteY10" fmla="*/ 60960 h 118109"/>
                <a:gd name="connsiteX11" fmla="*/ 21590 w 102869"/>
                <a:gd name="connsiteY11" fmla="*/ 116840 h 118109"/>
                <a:gd name="connsiteX12" fmla="*/ 0 w 102869"/>
                <a:gd name="connsiteY12" fmla="*/ 116840 h 118109"/>
                <a:gd name="connsiteX13" fmla="*/ 0 w 102869"/>
                <a:gd name="connsiteY13" fmla="*/ 2540 h 118109"/>
                <a:gd name="connsiteX14" fmla="*/ 20320 w 102869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9" name="Freeform 1358">
              <a:extLst>
                <a:ext uri="{FF2B5EF4-FFF2-40B4-BE49-F238E27FC236}">
                  <a16:creationId xmlns:a16="http://schemas.microsoft.com/office/drawing/2014/main" id="{5C7361A4-50EA-9A31-B03E-1CDD54EEF849}"/>
                </a:ext>
              </a:extLst>
            </p:cNvPr>
            <p:cNvSpPr/>
            <p:nvPr/>
          </p:nvSpPr>
          <p:spPr>
            <a:xfrm>
              <a:off x="1564639" y="4737100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0" name="Freeform 1359">
              <a:extLst>
                <a:ext uri="{FF2B5EF4-FFF2-40B4-BE49-F238E27FC236}">
                  <a16:creationId xmlns:a16="http://schemas.microsoft.com/office/drawing/2014/main" id="{D078E704-4604-8325-21D0-4D052BFFCE8E}"/>
                </a:ext>
              </a:extLst>
            </p:cNvPr>
            <p:cNvSpPr/>
            <p:nvPr/>
          </p:nvSpPr>
          <p:spPr>
            <a:xfrm>
              <a:off x="1658620" y="4770120"/>
              <a:ext cx="78739" cy="119379"/>
            </a:xfrm>
            <a:custGeom>
              <a:avLst/>
              <a:gdLst>
                <a:gd name="connsiteX0" fmla="*/ 34290 w 78739"/>
                <a:gd name="connsiteY0" fmla="*/ 67310 h 119379"/>
                <a:gd name="connsiteX1" fmla="*/ 0 w 78739"/>
                <a:gd name="connsiteY1" fmla="*/ 31750 h 119379"/>
                <a:gd name="connsiteX2" fmla="*/ 40640 w 78739"/>
                <a:gd name="connsiteY2" fmla="*/ 0 h 119379"/>
                <a:gd name="connsiteX3" fmla="*/ 72390 w 78739"/>
                <a:gd name="connsiteY3" fmla="*/ 6350 h 119379"/>
                <a:gd name="connsiteX4" fmla="*/ 72390 w 78739"/>
                <a:gd name="connsiteY4" fmla="*/ 25400 h 119379"/>
                <a:gd name="connsiteX5" fmla="*/ 41910 w 78739"/>
                <a:gd name="connsiteY5" fmla="*/ 17780 h 119379"/>
                <a:gd name="connsiteX6" fmla="*/ 19050 w 78739"/>
                <a:gd name="connsiteY6" fmla="*/ 33020 h 119379"/>
                <a:gd name="connsiteX7" fmla="*/ 43180 w 78739"/>
                <a:gd name="connsiteY7" fmla="*/ 52070 h 119379"/>
                <a:gd name="connsiteX8" fmla="*/ 78740 w 78739"/>
                <a:gd name="connsiteY8" fmla="*/ 87630 h 119379"/>
                <a:gd name="connsiteX9" fmla="*/ 36830 w 78739"/>
                <a:gd name="connsiteY9" fmla="*/ 119380 h 119379"/>
                <a:gd name="connsiteX10" fmla="*/ 0 w 78739"/>
                <a:gd name="connsiteY10" fmla="*/ 111760 h 119379"/>
                <a:gd name="connsiteX11" fmla="*/ 0 w 78739"/>
                <a:gd name="connsiteY11" fmla="*/ 92710 h 119379"/>
                <a:gd name="connsiteX12" fmla="*/ 36830 w 78739"/>
                <a:gd name="connsiteY12" fmla="*/ 101600 h 119379"/>
                <a:gd name="connsiteX13" fmla="*/ 59690 w 78739"/>
                <a:gd name="connsiteY13" fmla="*/ 86360 h 119379"/>
                <a:gd name="connsiteX14" fmla="*/ 34290 w 78739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1" name="Freeform 1360">
              <a:extLst>
                <a:ext uri="{FF2B5EF4-FFF2-40B4-BE49-F238E27FC236}">
                  <a16:creationId xmlns:a16="http://schemas.microsoft.com/office/drawing/2014/main" id="{F51CD887-0124-26D7-4BA4-8DDFA2BB47A6}"/>
                </a:ext>
              </a:extLst>
            </p:cNvPr>
            <p:cNvSpPr/>
            <p:nvPr/>
          </p:nvSpPr>
          <p:spPr>
            <a:xfrm>
              <a:off x="1908810" y="4768850"/>
              <a:ext cx="93979" cy="119379"/>
            </a:xfrm>
            <a:custGeom>
              <a:avLst/>
              <a:gdLst>
                <a:gd name="connsiteX0" fmla="*/ 5080 w 93979"/>
                <a:gd name="connsiteY0" fmla="*/ 8890 h 119379"/>
                <a:gd name="connsiteX1" fmla="*/ 45720 w 93979"/>
                <a:gd name="connsiteY1" fmla="*/ 0 h 119379"/>
                <a:gd name="connsiteX2" fmla="*/ 93980 w 93979"/>
                <a:gd name="connsiteY2" fmla="*/ 44450 h 119379"/>
                <a:gd name="connsiteX3" fmla="*/ 93980 w 93979"/>
                <a:gd name="connsiteY3" fmla="*/ 116840 h 119379"/>
                <a:gd name="connsiteX4" fmla="*/ 74930 w 93979"/>
                <a:gd name="connsiteY4" fmla="*/ 116840 h 119379"/>
                <a:gd name="connsiteX5" fmla="*/ 74930 w 93979"/>
                <a:gd name="connsiteY5" fmla="*/ 102870 h 119379"/>
                <a:gd name="connsiteX6" fmla="*/ 74930 w 93979"/>
                <a:gd name="connsiteY6" fmla="*/ 93980 h 119379"/>
                <a:gd name="connsiteX7" fmla="*/ 74930 w 93979"/>
                <a:gd name="connsiteY7" fmla="*/ 93980 h 119379"/>
                <a:gd name="connsiteX8" fmla="*/ 35560 w 93979"/>
                <a:gd name="connsiteY8" fmla="*/ 119380 h 119379"/>
                <a:gd name="connsiteX9" fmla="*/ 0 w 93979"/>
                <a:gd name="connsiteY9" fmla="*/ 86360 h 119379"/>
                <a:gd name="connsiteX10" fmla="*/ 74930 w 93979"/>
                <a:gd name="connsiteY10" fmla="*/ 50800 h 119379"/>
                <a:gd name="connsiteX11" fmla="*/ 74930 w 93979"/>
                <a:gd name="connsiteY11" fmla="*/ 44450 h 119379"/>
                <a:gd name="connsiteX12" fmla="*/ 44450 w 93979"/>
                <a:gd name="connsiteY12" fmla="*/ 17780 h 119379"/>
                <a:gd name="connsiteX13" fmla="*/ 7620 w 93979"/>
                <a:gd name="connsiteY13" fmla="*/ 27940 h 119379"/>
                <a:gd name="connsiteX14" fmla="*/ 7620 w 93979"/>
                <a:gd name="connsiteY14" fmla="*/ 8890 h 119379"/>
                <a:gd name="connsiteX15" fmla="*/ 71120 w 93979"/>
                <a:gd name="connsiteY15" fmla="*/ 66040 h 119379"/>
                <a:gd name="connsiteX16" fmla="*/ 17780 w 93979"/>
                <a:gd name="connsiteY16" fmla="*/ 85090 h 119379"/>
                <a:gd name="connsiteX17" fmla="*/ 36830 w 93979"/>
                <a:gd name="connsiteY17" fmla="*/ 101600 h 119379"/>
                <a:gd name="connsiteX18" fmla="*/ 71120 w 93979"/>
                <a:gd name="connsiteY18" fmla="*/ 647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1120" y="66040"/>
                  </a:moveTo>
                  <a:cubicBezTo>
                    <a:pt x="34290" y="59690"/>
                    <a:pt x="17780" y="69850"/>
                    <a:pt x="17780" y="85090"/>
                  </a:cubicBezTo>
                  <a:cubicBezTo>
                    <a:pt x="17780" y="100330"/>
                    <a:pt x="25400" y="101600"/>
                    <a:pt x="36830" y="101600"/>
                  </a:cubicBezTo>
                  <a:cubicBezTo>
                    <a:pt x="55880" y="101600"/>
                    <a:pt x="71120" y="82550"/>
                    <a:pt x="7112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2" name="Freeform 1361">
              <a:extLst>
                <a:ext uri="{FF2B5EF4-FFF2-40B4-BE49-F238E27FC236}">
                  <a16:creationId xmlns:a16="http://schemas.microsoft.com/office/drawing/2014/main" id="{F84C742E-20CD-6322-61A0-549BAA1992AF}"/>
                </a:ext>
              </a:extLst>
            </p:cNvPr>
            <p:cNvSpPr/>
            <p:nvPr/>
          </p:nvSpPr>
          <p:spPr>
            <a:xfrm>
              <a:off x="2029460" y="4770120"/>
              <a:ext cx="95250" cy="119379"/>
            </a:xfrm>
            <a:custGeom>
              <a:avLst/>
              <a:gdLst>
                <a:gd name="connsiteX0" fmla="*/ 60960 w 95250"/>
                <a:gd name="connsiteY0" fmla="*/ 100330 h 119379"/>
                <a:gd name="connsiteX1" fmla="*/ 95250 w 95250"/>
                <a:gd name="connsiteY1" fmla="*/ 90170 h 119379"/>
                <a:gd name="connsiteX2" fmla="*/ 95250 w 95250"/>
                <a:gd name="connsiteY2" fmla="*/ 110490 h 119379"/>
                <a:gd name="connsiteX3" fmla="*/ 59690 w 95250"/>
                <a:gd name="connsiteY3" fmla="*/ 119380 h 119379"/>
                <a:gd name="connsiteX4" fmla="*/ 0 w 95250"/>
                <a:gd name="connsiteY4" fmla="*/ 59690 h 119379"/>
                <a:gd name="connsiteX5" fmla="*/ 59690 w 95250"/>
                <a:gd name="connsiteY5" fmla="*/ 0 h 119379"/>
                <a:gd name="connsiteX6" fmla="*/ 95250 w 95250"/>
                <a:gd name="connsiteY6" fmla="*/ 8890 h 119379"/>
                <a:gd name="connsiteX7" fmla="*/ 95250 w 95250"/>
                <a:gd name="connsiteY7" fmla="*/ 29210 h 119379"/>
                <a:gd name="connsiteX8" fmla="*/ 60960 w 95250"/>
                <a:gd name="connsiteY8" fmla="*/ 19050 h 119379"/>
                <a:gd name="connsiteX9" fmla="*/ 21590 w 95250"/>
                <a:gd name="connsiteY9" fmla="*/ 59690 h 119379"/>
                <a:gd name="connsiteX10" fmla="*/ 60960 w 95250"/>
                <a:gd name="connsiteY10" fmla="*/ 10033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79">
                  <a:moveTo>
                    <a:pt x="60960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9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90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0" y="19050"/>
                  </a:cubicBezTo>
                  <a:cubicBezTo>
                    <a:pt x="38100" y="19050"/>
                    <a:pt x="21590" y="35560"/>
                    <a:pt x="21590" y="59690"/>
                  </a:cubicBezTo>
                  <a:cubicBezTo>
                    <a:pt x="21590" y="83820"/>
                    <a:pt x="38100" y="100330"/>
                    <a:pt x="6096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3" name="Freeform 1362">
              <a:extLst>
                <a:ext uri="{FF2B5EF4-FFF2-40B4-BE49-F238E27FC236}">
                  <a16:creationId xmlns:a16="http://schemas.microsoft.com/office/drawing/2014/main" id="{7EC82BFD-0738-2BCD-8E84-489D6060346D}"/>
                </a:ext>
              </a:extLst>
            </p:cNvPr>
            <p:cNvSpPr/>
            <p:nvPr/>
          </p:nvSpPr>
          <p:spPr>
            <a:xfrm>
              <a:off x="2152650" y="4770120"/>
              <a:ext cx="66592" cy="116839"/>
            </a:xfrm>
            <a:custGeom>
              <a:avLst/>
              <a:gdLst>
                <a:gd name="connsiteX0" fmla="*/ 1270 w 66592"/>
                <a:gd name="connsiteY0" fmla="*/ 1270 h 116839"/>
                <a:gd name="connsiteX1" fmla="*/ 21590 w 66592"/>
                <a:gd name="connsiteY1" fmla="*/ 1270 h 116839"/>
                <a:gd name="connsiteX2" fmla="*/ 21590 w 66592"/>
                <a:gd name="connsiteY2" fmla="*/ 17780 h 116839"/>
                <a:gd name="connsiteX3" fmla="*/ 21590 w 66592"/>
                <a:gd name="connsiteY3" fmla="*/ 26670 h 116839"/>
                <a:gd name="connsiteX4" fmla="*/ 21590 w 66592"/>
                <a:gd name="connsiteY4" fmla="*/ 26670 h 116839"/>
                <a:gd name="connsiteX5" fmla="*/ 57150 w 66592"/>
                <a:gd name="connsiteY5" fmla="*/ 0 h 116839"/>
                <a:gd name="connsiteX6" fmla="*/ 63500 w 66592"/>
                <a:gd name="connsiteY6" fmla="*/ 0 h 116839"/>
                <a:gd name="connsiteX7" fmla="*/ 63500 w 66592"/>
                <a:gd name="connsiteY7" fmla="*/ 20320 h 116839"/>
                <a:gd name="connsiteX8" fmla="*/ 57150 w 66592"/>
                <a:gd name="connsiteY8" fmla="*/ 20320 h 116839"/>
                <a:gd name="connsiteX9" fmla="*/ 21590 w 66592"/>
                <a:gd name="connsiteY9" fmla="*/ 67310 h 116839"/>
                <a:gd name="connsiteX10" fmla="*/ 21590 w 66592"/>
                <a:gd name="connsiteY10" fmla="*/ 116840 h 116839"/>
                <a:gd name="connsiteX11" fmla="*/ 0 w 66592"/>
                <a:gd name="connsiteY11" fmla="*/ 116840 h 116839"/>
                <a:gd name="connsiteX12" fmla="*/ 0 w 66592"/>
                <a:gd name="connsiteY12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39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4" name="Freeform 1363">
              <a:extLst>
                <a:ext uri="{FF2B5EF4-FFF2-40B4-BE49-F238E27FC236}">
                  <a16:creationId xmlns:a16="http://schemas.microsoft.com/office/drawing/2014/main" id="{C439BB5F-6B41-0432-29EF-85F559A33D53}"/>
                </a:ext>
              </a:extLst>
            </p:cNvPr>
            <p:cNvSpPr/>
            <p:nvPr/>
          </p:nvSpPr>
          <p:spPr>
            <a:xfrm>
              <a:off x="2233929" y="4768850"/>
              <a:ext cx="116840" cy="119379"/>
            </a:xfrm>
            <a:custGeom>
              <a:avLst/>
              <a:gdLst>
                <a:gd name="connsiteX0" fmla="*/ 116840 w 116840"/>
                <a:gd name="connsiteY0" fmla="*/ 59690 h 119379"/>
                <a:gd name="connsiteX1" fmla="*/ 58420 w 116840"/>
                <a:gd name="connsiteY1" fmla="*/ 119380 h 119379"/>
                <a:gd name="connsiteX2" fmla="*/ 0 w 116840"/>
                <a:gd name="connsiteY2" fmla="*/ 59690 h 119379"/>
                <a:gd name="connsiteX3" fmla="*/ 58420 w 116840"/>
                <a:gd name="connsiteY3" fmla="*/ 0 h 119379"/>
                <a:gd name="connsiteX4" fmla="*/ 116840 w 116840"/>
                <a:gd name="connsiteY4" fmla="*/ 59690 h 119379"/>
                <a:gd name="connsiteX5" fmla="*/ 96520 w 116840"/>
                <a:gd name="connsiteY5" fmla="*/ 59690 h 119379"/>
                <a:gd name="connsiteX6" fmla="*/ 58420 w 116840"/>
                <a:gd name="connsiteY6" fmla="*/ 17780 h 119379"/>
                <a:gd name="connsiteX7" fmla="*/ 20320 w 116840"/>
                <a:gd name="connsiteY7" fmla="*/ 59690 h 119379"/>
                <a:gd name="connsiteX8" fmla="*/ 58420 w 116840"/>
                <a:gd name="connsiteY8" fmla="*/ 101600 h 119379"/>
                <a:gd name="connsiteX9" fmla="*/ 96520 w 116840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5" name="Freeform 1364">
              <a:extLst>
                <a:ext uri="{FF2B5EF4-FFF2-40B4-BE49-F238E27FC236}">
                  <a16:creationId xmlns:a16="http://schemas.microsoft.com/office/drawing/2014/main" id="{C6B0E121-511E-D4A8-6C41-D44E6353F982}"/>
                </a:ext>
              </a:extLst>
            </p:cNvPr>
            <p:cNvSpPr/>
            <p:nvPr/>
          </p:nvSpPr>
          <p:spPr>
            <a:xfrm>
              <a:off x="2373629" y="4770120"/>
              <a:ext cx="78740" cy="119379"/>
            </a:xfrm>
            <a:custGeom>
              <a:avLst/>
              <a:gdLst>
                <a:gd name="connsiteX0" fmla="*/ 34290 w 78740"/>
                <a:gd name="connsiteY0" fmla="*/ 67310 h 119379"/>
                <a:gd name="connsiteX1" fmla="*/ 0 w 78740"/>
                <a:gd name="connsiteY1" fmla="*/ 31750 h 119379"/>
                <a:gd name="connsiteX2" fmla="*/ 40640 w 78740"/>
                <a:gd name="connsiteY2" fmla="*/ 0 h 119379"/>
                <a:gd name="connsiteX3" fmla="*/ 72390 w 78740"/>
                <a:gd name="connsiteY3" fmla="*/ 6350 h 119379"/>
                <a:gd name="connsiteX4" fmla="*/ 72390 w 78740"/>
                <a:gd name="connsiteY4" fmla="*/ 25400 h 119379"/>
                <a:gd name="connsiteX5" fmla="*/ 41910 w 78740"/>
                <a:gd name="connsiteY5" fmla="*/ 17780 h 119379"/>
                <a:gd name="connsiteX6" fmla="*/ 19050 w 78740"/>
                <a:gd name="connsiteY6" fmla="*/ 33020 h 119379"/>
                <a:gd name="connsiteX7" fmla="*/ 43180 w 78740"/>
                <a:gd name="connsiteY7" fmla="*/ 52070 h 119379"/>
                <a:gd name="connsiteX8" fmla="*/ 78740 w 78740"/>
                <a:gd name="connsiteY8" fmla="*/ 87630 h 119379"/>
                <a:gd name="connsiteX9" fmla="*/ 36830 w 78740"/>
                <a:gd name="connsiteY9" fmla="*/ 119380 h 119379"/>
                <a:gd name="connsiteX10" fmla="*/ 0 w 78740"/>
                <a:gd name="connsiteY10" fmla="*/ 111760 h 119379"/>
                <a:gd name="connsiteX11" fmla="*/ 0 w 78740"/>
                <a:gd name="connsiteY11" fmla="*/ 92710 h 119379"/>
                <a:gd name="connsiteX12" fmla="*/ 36830 w 78740"/>
                <a:gd name="connsiteY12" fmla="*/ 101600 h 119379"/>
                <a:gd name="connsiteX13" fmla="*/ 59690 w 78740"/>
                <a:gd name="connsiteY13" fmla="*/ 86360 h 119379"/>
                <a:gd name="connsiteX14" fmla="*/ 34290 w 78740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6" name="Freeform 1365">
              <a:extLst>
                <a:ext uri="{FF2B5EF4-FFF2-40B4-BE49-F238E27FC236}">
                  <a16:creationId xmlns:a16="http://schemas.microsoft.com/office/drawing/2014/main" id="{72F07FA0-DC6F-64FB-E047-E7506106034D}"/>
                </a:ext>
              </a:extLst>
            </p:cNvPr>
            <p:cNvSpPr/>
            <p:nvPr/>
          </p:nvSpPr>
          <p:spPr>
            <a:xfrm>
              <a:off x="2473960" y="4770120"/>
              <a:ext cx="78739" cy="119379"/>
            </a:xfrm>
            <a:custGeom>
              <a:avLst/>
              <a:gdLst>
                <a:gd name="connsiteX0" fmla="*/ 34290 w 78739"/>
                <a:gd name="connsiteY0" fmla="*/ 67310 h 119379"/>
                <a:gd name="connsiteX1" fmla="*/ 0 w 78739"/>
                <a:gd name="connsiteY1" fmla="*/ 31750 h 119379"/>
                <a:gd name="connsiteX2" fmla="*/ 40640 w 78739"/>
                <a:gd name="connsiteY2" fmla="*/ 0 h 119379"/>
                <a:gd name="connsiteX3" fmla="*/ 72390 w 78739"/>
                <a:gd name="connsiteY3" fmla="*/ 6350 h 119379"/>
                <a:gd name="connsiteX4" fmla="*/ 72390 w 78739"/>
                <a:gd name="connsiteY4" fmla="*/ 25400 h 119379"/>
                <a:gd name="connsiteX5" fmla="*/ 41910 w 78739"/>
                <a:gd name="connsiteY5" fmla="*/ 17780 h 119379"/>
                <a:gd name="connsiteX6" fmla="*/ 19050 w 78739"/>
                <a:gd name="connsiteY6" fmla="*/ 33020 h 119379"/>
                <a:gd name="connsiteX7" fmla="*/ 43180 w 78739"/>
                <a:gd name="connsiteY7" fmla="*/ 52070 h 119379"/>
                <a:gd name="connsiteX8" fmla="*/ 78740 w 78739"/>
                <a:gd name="connsiteY8" fmla="*/ 87630 h 119379"/>
                <a:gd name="connsiteX9" fmla="*/ 36830 w 78739"/>
                <a:gd name="connsiteY9" fmla="*/ 119380 h 119379"/>
                <a:gd name="connsiteX10" fmla="*/ 0 w 78739"/>
                <a:gd name="connsiteY10" fmla="*/ 111760 h 119379"/>
                <a:gd name="connsiteX11" fmla="*/ 0 w 78739"/>
                <a:gd name="connsiteY11" fmla="*/ 92710 h 119379"/>
                <a:gd name="connsiteX12" fmla="*/ 36830 w 78739"/>
                <a:gd name="connsiteY12" fmla="*/ 101600 h 119379"/>
                <a:gd name="connsiteX13" fmla="*/ 59690 w 78739"/>
                <a:gd name="connsiteY13" fmla="*/ 86360 h 119379"/>
                <a:gd name="connsiteX14" fmla="*/ 34290 w 78739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7" name="Freeform 1366">
              <a:extLst>
                <a:ext uri="{FF2B5EF4-FFF2-40B4-BE49-F238E27FC236}">
                  <a16:creationId xmlns:a16="http://schemas.microsoft.com/office/drawing/2014/main" id="{AEC9C7FE-9DC4-EEDB-F976-618C88967F0F}"/>
                </a:ext>
              </a:extLst>
            </p:cNvPr>
            <p:cNvSpPr/>
            <p:nvPr/>
          </p:nvSpPr>
          <p:spPr>
            <a:xfrm>
              <a:off x="2721610" y="4721859"/>
              <a:ext cx="41910" cy="165100"/>
            </a:xfrm>
            <a:custGeom>
              <a:avLst/>
              <a:gdLst>
                <a:gd name="connsiteX0" fmla="*/ 41910 w 41910"/>
                <a:gd name="connsiteY0" fmla="*/ 0 h 165100"/>
                <a:gd name="connsiteX1" fmla="*/ 41910 w 41910"/>
                <a:gd name="connsiteY1" fmla="*/ 165100 h 165100"/>
                <a:gd name="connsiteX2" fmla="*/ 20320 w 41910"/>
                <a:gd name="connsiteY2" fmla="*/ 165100 h 165100"/>
                <a:gd name="connsiteX3" fmla="*/ 20320 w 41910"/>
                <a:gd name="connsiteY3" fmla="*/ 19050 h 165100"/>
                <a:gd name="connsiteX4" fmla="*/ 0 w 41910"/>
                <a:gd name="connsiteY4" fmla="*/ 19050 h 165100"/>
                <a:gd name="connsiteX5" fmla="*/ 0 w 41910"/>
                <a:gd name="connsiteY5" fmla="*/ 0 h 165100"/>
                <a:gd name="connsiteX6" fmla="*/ 41910 w 41910"/>
                <a:gd name="connsiteY6" fmla="*/ 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10" h="165100">
                  <a:moveTo>
                    <a:pt x="41910" y="0"/>
                  </a:moveTo>
                  <a:lnTo>
                    <a:pt x="41910" y="165100"/>
                  </a:lnTo>
                  <a:lnTo>
                    <a:pt x="20320" y="165100"/>
                  </a:lnTo>
                  <a:lnTo>
                    <a:pt x="20320" y="19050"/>
                  </a:lnTo>
                  <a:lnTo>
                    <a:pt x="0" y="19050"/>
                  </a:lnTo>
                  <a:lnTo>
                    <a:pt x="0" y="0"/>
                  </a:lnTo>
                  <a:lnTo>
                    <a:pt x="4191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8" name="Freeform 1367">
              <a:extLst>
                <a:ext uri="{FF2B5EF4-FFF2-40B4-BE49-F238E27FC236}">
                  <a16:creationId xmlns:a16="http://schemas.microsoft.com/office/drawing/2014/main" id="{FBE5A01B-4B03-D9C0-3C9B-5738FF97F5E5}"/>
                </a:ext>
              </a:extLst>
            </p:cNvPr>
            <p:cNvSpPr/>
            <p:nvPr/>
          </p:nvSpPr>
          <p:spPr>
            <a:xfrm>
              <a:off x="2810510" y="4718050"/>
              <a:ext cx="124460" cy="170179"/>
            </a:xfrm>
            <a:custGeom>
              <a:avLst/>
              <a:gdLst>
                <a:gd name="connsiteX0" fmla="*/ 62230 w 124460"/>
                <a:gd name="connsiteY0" fmla="*/ 0 h 170179"/>
                <a:gd name="connsiteX1" fmla="*/ 124460 w 124460"/>
                <a:gd name="connsiteY1" fmla="*/ 85090 h 170179"/>
                <a:gd name="connsiteX2" fmla="*/ 62230 w 124460"/>
                <a:gd name="connsiteY2" fmla="*/ 170180 h 170179"/>
                <a:gd name="connsiteX3" fmla="*/ 0 w 124460"/>
                <a:gd name="connsiteY3" fmla="*/ 85090 h 170179"/>
                <a:gd name="connsiteX4" fmla="*/ 62230 w 124460"/>
                <a:gd name="connsiteY4" fmla="*/ 0 h 170179"/>
                <a:gd name="connsiteX5" fmla="*/ 62230 w 124460"/>
                <a:gd name="connsiteY5" fmla="*/ 149860 h 170179"/>
                <a:gd name="connsiteX6" fmla="*/ 102870 w 124460"/>
                <a:gd name="connsiteY6" fmla="*/ 85090 h 170179"/>
                <a:gd name="connsiteX7" fmla="*/ 62230 w 124460"/>
                <a:gd name="connsiteY7" fmla="*/ 20320 h 170179"/>
                <a:gd name="connsiteX8" fmla="*/ 21590 w 124460"/>
                <a:gd name="connsiteY8" fmla="*/ 85090 h 170179"/>
                <a:gd name="connsiteX9" fmla="*/ 62230 w 124460"/>
                <a:gd name="connsiteY9" fmla="*/ 149860 h 170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460" h="170179">
                  <a:moveTo>
                    <a:pt x="62230" y="0"/>
                  </a:moveTo>
                  <a:cubicBezTo>
                    <a:pt x="100330" y="0"/>
                    <a:pt x="124460" y="36830"/>
                    <a:pt x="124460" y="85090"/>
                  </a:cubicBezTo>
                  <a:cubicBezTo>
                    <a:pt x="124460" y="133350"/>
                    <a:pt x="100330" y="170180"/>
                    <a:pt x="62230" y="170180"/>
                  </a:cubicBezTo>
                  <a:cubicBezTo>
                    <a:pt x="24130" y="170180"/>
                    <a:pt x="0" y="133350"/>
                    <a:pt x="0" y="85090"/>
                  </a:cubicBezTo>
                  <a:cubicBezTo>
                    <a:pt x="0" y="36830"/>
                    <a:pt x="24130" y="0"/>
                    <a:pt x="62230" y="0"/>
                  </a:cubicBezTo>
                  <a:close/>
                  <a:moveTo>
                    <a:pt x="62230" y="149860"/>
                  </a:moveTo>
                  <a:cubicBezTo>
                    <a:pt x="86360" y="149860"/>
                    <a:pt x="102870" y="123190"/>
                    <a:pt x="102870" y="85090"/>
                  </a:cubicBezTo>
                  <a:cubicBezTo>
                    <a:pt x="102870" y="46990"/>
                    <a:pt x="87630" y="20320"/>
                    <a:pt x="62230" y="20320"/>
                  </a:cubicBezTo>
                  <a:cubicBezTo>
                    <a:pt x="36830" y="20320"/>
                    <a:pt x="21590" y="46990"/>
                    <a:pt x="21590" y="85090"/>
                  </a:cubicBezTo>
                  <a:cubicBezTo>
                    <a:pt x="21590" y="123190"/>
                    <a:pt x="36830" y="149860"/>
                    <a:pt x="62230" y="1498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9" name="Freeform 1368">
              <a:extLst>
                <a:ext uri="{FF2B5EF4-FFF2-40B4-BE49-F238E27FC236}">
                  <a16:creationId xmlns:a16="http://schemas.microsoft.com/office/drawing/2014/main" id="{7AFE5244-25F3-2BAE-5652-D50E90D931EB}"/>
                </a:ext>
              </a:extLst>
            </p:cNvPr>
            <p:cNvSpPr/>
            <p:nvPr/>
          </p:nvSpPr>
          <p:spPr>
            <a:xfrm>
              <a:off x="3105150" y="4770120"/>
              <a:ext cx="95250" cy="119379"/>
            </a:xfrm>
            <a:custGeom>
              <a:avLst/>
              <a:gdLst>
                <a:gd name="connsiteX0" fmla="*/ 60960 w 95250"/>
                <a:gd name="connsiteY0" fmla="*/ 100330 h 119379"/>
                <a:gd name="connsiteX1" fmla="*/ 95250 w 95250"/>
                <a:gd name="connsiteY1" fmla="*/ 90170 h 119379"/>
                <a:gd name="connsiteX2" fmla="*/ 95250 w 95250"/>
                <a:gd name="connsiteY2" fmla="*/ 110490 h 119379"/>
                <a:gd name="connsiteX3" fmla="*/ 59690 w 95250"/>
                <a:gd name="connsiteY3" fmla="*/ 119380 h 119379"/>
                <a:gd name="connsiteX4" fmla="*/ 0 w 95250"/>
                <a:gd name="connsiteY4" fmla="*/ 59690 h 119379"/>
                <a:gd name="connsiteX5" fmla="*/ 59690 w 95250"/>
                <a:gd name="connsiteY5" fmla="*/ 0 h 119379"/>
                <a:gd name="connsiteX6" fmla="*/ 95250 w 95250"/>
                <a:gd name="connsiteY6" fmla="*/ 8890 h 119379"/>
                <a:gd name="connsiteX7" fmla="*/ 95250 w 95250"/>
                <a:gd name="connsiteY7" fmla="*/ 29210 h 119379"/>
                <a:gd name="connsiteX8" fmla="*/ 60960 w 95250"/>
                <a:gd name="connsiteY8" fmla="*/ 19050 h 119379"/>
                <a:gd name="connsiteX9" fmla="*/ 21590 w 95250"/>
                <a:gd name="connsiteY9" fmla="*/ 59690 h 119379"/>
                <a:gd name="connsiteX10" fmla="*/ 60960 w 95250"/>
                <a:gd name="connsiteY10" fmla="*/ 10033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79">
                  <a:moveTo>
                    <a:pt x="60960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9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90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0" y="19050"/>
                  </a:cubicBezTo>
                  <a:cubicBezTo>
                    <a:pt x="38100" y="19050"/>
                    <a:pt x="21590" y="35560"/>
                    <a:pt x="21590" y="59690"/>
                  </a:cubicBezTo>
                  <a:cubicBezTo>
                    <a:pt x="21590" y="83820"/>
                    <a:pt x="38100" y="100330"/>
                    <a:pt x="6096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0" name="Freeform 1369">
              <a:extLst>
                <a:ext uri="{FF2B5EF4-FFF2-40B4-BE49-F238E27FC236}">
                  <a16:creationId xmlns:a16="http://schemas.microsoft.com/office/drawing/2014/main" id="{E49E3DA8-9A83-3633-9B1F-ACE495ED15EE}"/>
                </a:ext>
              </a:extLst>
            </p:cNvPr>
            <p:cNvSpPr/>
            <p:nvPr/>
          </p:nvSpPr>
          <p:spPr>
            <a:xfrm>
              <a:off x="3223260" y="4768850"/>
              <a:ext cx="116839" cy="119379"/>
            </a:xfrm>
            <a:custGeom>
              <a:avLst/>
              <a:gdLst>
                <a:gd name="connsiteX0" fmla="*/ 116840 w 116839"/>
                <a:gd name="connsiteY0" fmla="*/ 59690 h 119379"/>
                <a:gd name="connsiteX1" fmla="*/ 58420 w 116839"/>
                <a:gd name="connsiteY1" fmla="*/ 119380 h 119379"/>
                <a:gd name="connsiteX2" fmla="*/ 0 w 116839"/>
                <a:gd name="connsiteY2" fmla="*/ 59690 h 119379"/>
                <a:gd name="connsiteX3" fmla="*/ 58420 w 116839"/>
                <a:gd name="connsiteY3" fmla="*/ 0 h 119379"/>
                <a:gd name="connsiteX4" fmla="*/ 116840 w 116839"/>
                <a:gd name="connsiteY4" fmla="*/ 59690 h 119379"/>
                <a:gd name="connsiteX5" fmla="*/ 96520 w 116839"/>
                <a:gd name="connsiteY5" fmla="*/ 59690 h 119379"/>
                <a:gd name="connsiteX6" fmla="*/ 58420 w 116839"/>
                <a:gd name="connsiteY6" fmla="*/ 17780 h 119379"/>
                <a:gd name="connsiteX7" fmla="*/ 20320 w 116839"/>
                <a:gd name="connsiteY7" fmla="*/ 59690 h 119379"/>
                <a:gd name="connsiteX8" fmla="*/ 58420 w 116839"/>
                <a:gd name="connsiteY8" fmla="*/ 101600 h 119379"/>
                <a:gd name="connsiteX9" fmla="*/ 96520 w 116839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39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1" name="Freeform 1370">
              <a:extLst>
                <a:ext uri="{FF2B5EF4-FFF2-40B4-BE49-F238E27FC236}">
                  <a16:creationId xmlns:a16="http://schemas.microsoft.com/office/drawing/2014/main" id="{06E03A71-3BCB-BBED-0EC5-80C19831D14F}"/>
                </a:ext>
              </a:extLst>
            </p:cNvPr>
            <p:cNvSpPr/>
            <p:nvPr/>
          </p:nvSpPr>
          <p:spPr>
            <a:xfrm>
              <a:off x="3369309" y="4770120"/>
              <a:ext cx="101600" cy="118109"/>
            </a:xfrm>
            <a:custGeom>
              <a:avLst/>
              <a:gdLst>
                <a:gd name="connsiteX0" fmla="*/ 81280 w 101600"/>
                <a:gd name="connsiteY0" fmla="*/ 115570 h 118109"/>
                <a:gd name="connsiteX1" fmla="*/ 81280 w 101600"/>
                <a:gd name="connsiteY1" fmla="*/ 99060 h 118109"/>
                <a:gd name="connsiteX2" fmla="*/ 81280 w 101600"/>
                <a:gd name="connsiteY2" fmla="*/ 90170 h 118109"/>
                <a:gd name="connsiteX3" fmla="*/ 81280 w 101600"/>
                <a:gd name="connsiteY3" fmla="*/ 90170 h 118109"/>
                <a:gd name="connsiteX4" fmla="*/ 39370 w 101600"/>
                <a:gd name="connsiteY4" fmla="*/ 118110 h 118109"/>
                <a:gd name="connsiteX5" fmla="*/ 0 w 101600"/>
                <a:gd name="connsiteY5" fmla="*/ 72390 h 118109"/>
                <a:gd name="connsiteX6" fmla="*/ 0 w 101600"/>
                <a:gd name="connsiteY6" fmla="*/ 0 h 118109"/>
                <a:gd name="connsiteX7" fmla="*/ 21590 w 101600"/>
                <a:gd name="connsiteY7" fmla="*/ 0 h 118109"/>
                <a:gd name="connsiteX8" fmla="*/ 21590 w 101600"/>
                <a:gd name="connsiteY8" fmla="*/ 67310 h 118109"/>
                <a:gd name="connsiteX9" fmla="*/ 43180 w 101600"/>
                <a:gd name="connsiteY9" fmla="*/ 97790 h 118109"/>
                <a:gd name="connsiteX10" fmla="*/ 80010 w 101600"/>
                <a:gd name="connsiteY10" fmla="*/ 57150 h 118109"/>
                <a:gd name="connsiteX11" fmla="*/ 80010 w 101600"/>
                <a:gd name="connsiteY11" fmla="*/ 1270 h 118109"/>
                <a:gd name="connsiteX12" fmla="*/ 101600 w 101600"/>
                <a:gd name="connsiteY12" fmla="*/ 1270 h 118109"/>
                <a:gd name="connsiteX13" fmla="*/ 101600 w 101600"/>
                <a:gd name="connsiteY13" fmla="*/ 115570 h 118109"/>
                <a:gd name="connsiteX14" fmla="*/ 81280 w 101600"/>
                <a:gd name="connsiteY14" fmla="*/ 11557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00" h="118109">
                  <a:moveTo>
                    <a:pt x="81280" y="115570"/>
                  </a:moveTo>
                  <a:lnTo>
                    <a:pt x="81280" y="99060"/>
                  </a:lnTo>
                  <a:cubicBezTo>
                    <a:pt x="81280" y="93980"/>
                    <a:pt x="81280" y="91440"/>
                    <a:pt x="81280" y="90170"/>
                  </a:cubicBezTo>
                  <a:lnTo>
                    <a:pt x="81280" y="90170"/>
                  </a:lnTo>
                  <a:cubicBezTo>
                    <a:pt x="77470" y="100330"/>
                    <a:pt x="62230" y="118110"/>
                    <a:pt x="39370" y="118110"/>
                  </a:cubicBezTo>
                  <a:cubicBezTo>
                    <a:pt x="16510" y="118110"/>
                    <a:pt x="0" y="101600"/>
                    <a:pt x="0" y="72390"/>
                  </a:cubicBezTo>
                  <a:lnTo>
                    <a:pt x="0" y="0"/>
                  </a:lnTo>
                  <a:lnTo>
                    <a:pt x="21590" y="0"/>
                  </a:lnTo>
                  <a:lnTo>
                    <a:pt x="21590" y="67310"/>
                  </a:lnTo>
                  <a:cubicBezTo>
                    <a:pt x="21590" y="82550"/>
                    <a:pt x="24130" y="97790"/>
                    <a:pt x="43180" y="97790"/>
                  </a:cubicBezTo>
                  <a:cubicBezTo>
                    <a:pt x="62230" y="97790"/>
                    <a:pt x="80010" y="80010"/>
                    <a:pt x="80010" y="57150"/>
                  </a:cubicBezTo>
                  <a:lnTo>
                    <a:pt x="80010" y="1270"/>
                  </a:lnTo>
                  <a:lnTo>
                    <a:pt x="101600" y="1270"/>
                  </a:lnTo>
                  <a:lnTo>
                    <a:pt x="101600" y="115570"/>
                  </a:lnTo>
                  <a:lnTo>
                    <a:pt x="8128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2" name="Freeform 1371">
              <a:extLst>
                <a:ext uri="{FF2B5EF4-FFF2-40B4-BE49-F238E27FC236}">
                  <a16:creationId xmlns:a16="http://schemas.microsoft.com/office/drawing/2014/main" id="{C989D206-5DAC-A219-E424-6197C879A33F}"/>
                </a:ext>
              </a:extLst>
            </p:cNvPr>
            <p:cNvSpPr/>
            <p:nvPr/>
          </p:nvSpPr>
          <p:spPr>
            <a:xfrm>
              <a:off x="3511550" y="4768850"/>
              <a:ext cx="102870" cy="118109"/>
            </a:xfrm>
            <a:custGeom>
              <a:avLst/>
              <a:gdLst>
                <a:gd name="connsiteX0" fmla="*/ 20320 w 102870"/>
                <a:gd name="connsiteY0" fmla="*/ 2540 h 118109"/>
                <a:gd name="connsiteX1" fmla="*/ 20320 w 102870"/>
                <a:gd name="connsiteY1" fmla="*/ 19050 h 118109"/>
                <a:gd name="connsiteX2" fmla="*/ 20320 w 102870"/>
                <a:gd name="connsiteY2" fmla="*/ 27940 h 118109"/>
                <a:gd name="connsiteX3" fmla="*/ 20320 w 102870"/>
                <a:gd name="connsiteY3" fmla="*/ 27940 h 118109"/>
                <a:gd name="connsiteX4" fmla="*/ 63500 w 102870"/>
                <a:gd name="connsiteY4" fmla="*/ 0 h 118109"/>
                <a:gd name="connsiteX5" fmla="*/ 102870 w 102870"/>
                <a:gd name="connsiteY5" fmla="*/ 45720 h 118109"/>
                <a:gd name="connsiteX6" fmla="*/ 102870 w 102870"/>
                <a:gd name="connsiteY6" fmla="*/ 118110 h 118109"/>
                <a:gd name="connsiteX7" fmla="*/ 81280 w 102870"/>
                <a:gd name="connsiteY7" fmla="*/ 118110 h 118109"/>
                <a:gd name="connsiteX8" fmla="*/ 81280 w 102870"/>
                <a:gd name="connsiteY8" fmla="*/ 50800 h 118109"/>
                <a:gd name="connsiteX9" fmla="*/ 59690 w 102870"/>
                <a:gd name="connsiteY9" fmla="*/ 20320 h 118109"/>
                <a:gd name="connsiteX10" fmla="*/ 21590 w 102870"/>
                <a:gd name="connsiteY10" fmla="*/ 60960 h 118109"/>
                <a:gd name="connsiteX11" fmla="*/ 21590 w 102870"/>
                <a:gd name="connsiteY11" fmla="*/ 116840 h 118109"/>
                <a:gd name="connsiteX12" fmla="*/ 0 w 102870"/>
                <a:gd name="connsiteY12" fmla="*/ 116840 h 118109"/>
                <a:gd name="connsiteX13" fmla="*/ 0 w 102870"/>
                <a:gd name="connsiteY13" fmla="*/ 2540 h 118109"/>
                <a:gd name="connsiteX14" fmla="*/ 20320 w 102870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3" name="Freeform 1372">
              <a:extLst>
                <a:ext uri="{FF2B5EF4-FFF2-40B4-BE49-F238E27FC236}">
                  <a16:creationId xmlns:a16="http://schemas.microsoft.com/office/drawing/2014/main" id="{46B2C962-C10B-4600-EB80-97A0C1B5B268}"/>
                </a:ext>
              </a:extLst>
            </p:cNvPr>
            <p:cNvSpPr/>
            <p:nvPr/>
          </p:nvSpPr>
          <p:spPr>
            <a:xfrm>
              <a:off x="3634740" y="4737100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4" name="Freeform 1373">
              <a:extLst>
                <a:ext uri="{FF2B5EF4-FFF2-40B4-BE49-F238E27FC236}">
                  <a16:creationId xmlns:a16="http://schemas.microsoft.com/office/drawing/2014/main" id="{75AE8E84-E2D6-08AA-ADA2-D831A3E93965}"/>
                </a:ext>
              </a:extLst>
            </p:cNvPr>
            <p:cNvSpPr/>
            <p:nvPr/>
          </p:nvSpPr>
          <p:spPr>
            <a:xfrm>
              <a:off x="3735070" y="4725670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4130 w 25400"/>
                <a:gd name="connsiteY5" fmla="*/ 45720 h 160020"/>
                <a:gd name="connsiteX6" fmla="*/ 24130 w 25400"/>
                <a:gd name="connsiteY6" fmla="*/ 160020 h 160020"/>
                <a:gd name="connsiteX7" fmla="*/ 2540 w 25400"/>
                <a:gd name="connsiteY7" fmla="*/ 160020 h 160020"/>
                <a:gd name="connsiteX8" fmla="*/ 2540 w 25400"/>
                <a:gd name="connsiteY8" fmla="*/ 45720 h 160020"/>
                <a:gd name="connsiteX9" fmla="*/ 2413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5" name="Freeform 1374">
              <a:extLst>
                <a:ext uri="{FF2B5EF4-FFF2-40B4-BE49-F238E27FC236}">
                  <a16:creationId xmlns:a16="http://schemas.microsoft.com/office/drawing/2014/main" id="{DFCE63DF-97C4-1294-8D18-F66813247E1F}"/>
                </a:ext>
              </a:extLst>
            </p:cNvPr>
            <p:cNvSpPr/>
            <p:nvPr/>
          </p:nvSpPr>
          <p:spPr>
            <a:xfrm>
              <a:off x="3790950" y="477012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6" name="Freeform 1375">
              <a:extLst>
                <a:ext uri="{FF2B5EF4-FFF2-40B4-BE49-F238E27FC236}">
                  <a16:creationId xmlns:a16="http://schemas.microsoft.com/office/drawing/2014/main" id="{568E0A8D-7595-8839-8C95-E7609EBB3FB5}"/>
                </a:ext>
              </a:extLst>
            </p:cNvPr>
            <p:cNvSpPr/>
            <p:nvPr/>
          </p:nvSpPr>
          <p:spPr>
            <a:xfrm>
              <a:off x="3920490" y="4770120"/>
              <a:ext cx="78739" cy="119379"/>
            </a:xfrm>
            <a:custGeom>
              <a:avLst/>
              <a:gdLst>
                <a:gd name="connsiteX0" fmla="*/ 34290 w 78739"/>
                <a:gd name="connsiteY0" fmla="*/ 67310 h 119379"/>
                <a:gd name="connsiteX1" fmla="*/ 0 w 78739"/>
                <a:gd name="connsiteY1" fmla="*/ 31750 h 119379"/>
                <a:gd name="connsiteX2" fmla="*/ 40640 w 78739"/>
                <a:gd name="connsiteY2" fmla="*/ 0 h 119379"/>
                <a:gd name="connsiteX3" fmla="*/ 72390 w 78739"/>
                <a:gd name="connsiteY3" fmla="*/ 6350 h 119379"/>
                <a:gd name="connsiteX4" fmla="*/ 72390 w 78739"/>
                <a:gd name="connsiteY4" fmla="*/ 25400 h 119379"/>
                <a:gd name="connsiteX5" fmla="*/ 41910 w 78739"/>
                <a:gd name="connsiteY5" fmla="*/ 17780 h 119379"/>
                <a:gd name="connsiteX6" fmla="*/ 19050 w 78739"/>
                <a:gd name="connsiteY6" fmla="*/ 33020 h 119379"/>
                <a:gd name="connsiteX7" fmla="*/ 43180 w 78739"/>
                <a:gd name="connsiteY7" fmla="*/ 52070 h 119379"/>
                <a:gd name="connsiteX8" fmla="*/ 78740 w 78739"/>
                <a:gd name="connsiteY8" fmla="*/ 87630 h 119379"/>
                <a:gd name="connsiteX9" fmla="*/ 36830 w 78739"/>
                <a:gd name="connsiteY9" fmla="*/ 119380 h 119379"/>
                <a:gd name="connsiteX10" fmla="*/ 0 w 78739"/>
                <a:gd name="connsiteY10" fmla="*/ 111760 h 119379"/>
                <a:gd name="connsiteX11" fmla="*/ 0 w 78739"/>
                <a:gd name="connsiteY11" fmla="*/ 92710 h 119379"/>
                <a:gd name="connsiteX12" fmla="*/ 36830 w 78739"/>
                <a:gd name="connsiteY12" fmla="*/ 101600 h 119379"/>
                <a:gd name="connsiteX13" fmla="*/ 59690 w 78739"/>
                <a:gd name="connsiteY13" fmla="*/ 86360 h 119379"/>
                <a:gd name="connsiteX14" fmla="*/ 34290 w 78739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7" name="Freeform 1376">
              <a:extLst>
                <a:ext uri="{FF2B5EF4-FFF2-40B4-BE49-F238E27FC236}">
                  <a16:creationId xmlns:a16="http://schemas.microsoft.com/office/drawing/2014/main" id="{0536B56F-6CE9-53FA-C489-D4899ED066C2}"/>
                </a:ext>
              </a:extLst>
            </p:cNvPr>
            <p:cNvSpPr/>
            <p:nvPr/>
          </p:nvSpPr>
          <p:spPr>
            <a:xfrm>
              <a:off x="4177029" y="4725670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8" name="Freeform 1377">
              <a:extLst>
                <a:ext uri="{FF2B5EF4-FFF2-40B4-BE49-F238E27FC236}">
                  <a16:creationId xmlns:a16="http://schemas.microsoft.com/office/drawing/2014/main" id="{6F430DA3-068A-E198-EE55-13D7DF2B9F69}"/>
                </a:ext>
              </a:extLst>
            </p:cNvPr>
            <p:cNvSpPr/>
            <p:nvPr/>
          </p:nvSpPr>
          <p:spPr>
            <a:xfrm>
              <a:off x="4241800" y="4768850"/>
              <a:ext cx="102870" cy="118109"/>
            </a:xfrm>
            <a:custGeom>
              <a:avLst/>
              <a:gdLst>
                <a:gd name="connsiteX0" fmla="*/ 20320 w 102870"/>
                <a:gd name="connsiteY0" fmla="*/ 2540 h 118109"/>
                <a:gd name="connsiteX1" fmla="*/ 20320 w 102870"/>
                <a:gd name="connsiteY1" fmla="*/ 19050 h 118109"/>
                <a:gd name="connsiteX2" fmla="*/ 20320 w 102870"/>
                <a:gd name="connsiteY2" fmla="*/ 27940 h 118109"/>
                <a:gd name="connsiteX3" fmla="*/ 20320 w 102870"/>
                <a:gd name="connsiteY3" fmla="*/ 27940 h 118109"/>
                <a:gd name="connsiteX4" fmla="*/ 63500 w 102870"/>
                <a:gd name="connsiteY4" fmla="*/ 0 h 118109"/>
                <a:gd name="connsiteX5" fmla="*/ 102870 w 102870"/>
                <a:gd name="connsiteY5" fmla="*/ 45720 h 118109"/>
                <a:gd name="connsiteX6" fmla="*/ 102870 w 102870"/>
                <a:gd name="connsiteY6" fmla="*/ 118110 h 118109"/>
                <a:gd name="connsiteX7" fmla="*/ 81280 w 102870"/>
                <a:gd name="connsiteY7" fmla="*/ 118110 h 118109"/>
                <a:gd name="connsiteX8" fmla="*/ 81280 w 102870"/>
                <a:gd name="connsiteY8" fmla="*/ 50800 h 118109"/>
                <a:gd name="connsiteX9" fmla="*/ 59690 w 102870"/>
                <a:gd name="connsiteY9" fmla="*/ 20320 h 118109"/>
                <a:gd name="connsiteX10" fmla="*/ 21590 w 102870"/>
                <a:gd name="connsiteY10" fmla="*/ 60960 h 118109"/>
                <a:gd name="connsiteX11" fmla="*/ 21590 w 102870"/>
                <a:gd name="connsiteY11" fmla="*/ 116840 h 118109"/>
                <a:gd name="connsiteX12" fmla="*/ 0 w 102870"/>
                <a:gd name="connsiteY12" fmla="*/ 116840 h 118109"/>
                <a:gd name="connsiteX13" fmla="*/ 0 w 102870"/>
                <a:gd name="connsiteY13" fmla="*/ 2540 h 118109"/>
                <a:gd name="connsiteX14" fmla="*/ 20320 w 102870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9" name="Freeform 1378">
              <a:extLst>
                <a:ext uri="{FF2B5EF4-FFF2-40B4-BE49-F238E27FC236}">
                  <a16:creationId xmlns:a16="http://schemas.microsoft.com/office/drawing/2014/main" id="{D15BA692-E010-AB47-48E2-5D66F904C56D}"/>
                </a:ext>
              </a:extLst>
            </p:cNvPr>
            <p:cNvSpPr/>
            <p:nvPr/>
          </p:nvSpPr>
          <p:spPr>
            <a:xfrm>
              <a:off x="788669" y="4992370"/>
              <a:ext cx="128269" cy="170179"/>
            </a:xfrm>
            <a:custGeom>
              <a:avLst/>
              <a:gdLst>
                <a:gd name="connsiteX0" fmla="*/ 128270 w 128269"/>
                <a:gd name="connsiteY0" fmla="*/ 170180 h 170179"/>
                <a:gd name="connsiteX1" fmla="*/ 26670 w 128269"/>
                <a:gd name="connsiteY1" fmla="*/ 59690 h 170179"/>
                <a:gd name="connsiteX2" fmla="*/ 21590 w 128269"/>
                <a:gd name="connsiteY2" fmla="*/ 53340 h 170179"/>
                <a:gd name="connsiteX3" fmla="*/ 21590 w 128269"/>
                <a:gd name="connsiteY3" fmla="*/ 167640 h 170179"/>
                <a:gd name="connsiteX4" fmla="*/ 0 w 128269"/>
                <a:gd name="connsiteY4" fmla="*/ 167640 h 170179"/>
                <a:gd name="connsiteX5" fmla="*/ 0 w 128269"/>
                <a:gd name="connsiteY5" fmla="*/ 0 h 170179"/>
                <a:gd name="connsiteX6" fmla="*/ 0 w 128269"/>
                <a:gd name="connsiteY6" fmla="*/ 0 h 170179"/>
                <a:gd name="connsiteX7" fmla="*/ 101600 w 128269"/>
                <a:gd name="connsiteY7" fmla="*/ 110490 h 170179"/>
                <a:gd name="connsiteX8" fmla="*/ 106680 w 128269"/>
                <a:gd name="connsiteY8" fmla="*/ 116840 h 170179"/>
                <a:gd name="connsiteX9" fmla="*/ 106680 w 128269"/>
                <a:gd name="connsiteY9" fmla="*/ 2540 h 170179"/>
                <a:gd name="connsiteX10" fmla="*/ 128270 w 128269"/>
                <a:gd name="connsiteY10" fmla="*/ 2540 h 170179"/>
                <a:gd name="connsiteX11" fmla="*/ 128270 w 128269"/>
                <a:gd name="connsiteY11" fmla="*/ 170180 h 170179"/>
                <a:gd name="connsiteX12" fmla="*/ 128270 w 128269"/>
                <a:gd name="connsiteY12" fmla="*/ 170180 h 170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269" h="170179">
                  <a:moveTo>
                    <a:pt x="128270" y="170180"/>
                  </a:moveTo>
                  <a:lnTo>
                    <a:pt x="26670" y="59690"/>
                  </a:lnTo>
                  <a:lnTo>
                    <a:pt x="21590" y="53340"/>
                  </a:lnTo>
                  <a:lnTo>
                    <a:pt x="21590" y="167640"/>
                  </a:lnTo>
                  <a:lnTo>
                    <a:pt x="0" y="16764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1600" y="110490"/>
                  </a:lnTo>
                  <a:lnTo>
                    <a:pt x="106680" y="116840"/>
                  </a:lnTo>
                  <a:lnTo>
                    <a:pt x="106680" y="2540"/>
                  </a:lnTo>
                  <a:lnTo>
                    <a:pt x="128270" y="2540"/>
                  </a:lnTo>
                  <a:lnTo>
                    <a:pt x="128270" y="170180"/>
                  </a:lnTo>
                  <a:lnTo>
                    <a:pt x="128270" y="1701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0" name="Freeform 1379">
              <a:extLst>
                <a:ext uri="{FF2B5EF4-FFF2-40B4-BE49-F238E27FC236}">
                  <a16:creationId xmlns:a16="http://schemas.microsoft.com/office/drawing/2014/main" id="{8D324138-4E63-DAAF-AA0A-C9AD56AB52F9}"/>
                </a:ext>
              </a:extLst>
            </p:cNvPr>
            <p:cNvSpPr/>
            <p:nvPr/>
          </p:nvSpPr>
          <p:spPr>
            <a:xfrm>
              <a:off x="951230" y="5043170"/>
              <a:ext cx="116839" cy="119379"/>
            </a:xfrm>
            <a:custGeom>
              <a:avLst/>
              <a:gdLst>
                <a:gd name="connsiteX0" fmla="*/ 116840 w 116839"/>
                <a:gd name="connsiteY0" fmla="*/ 59690 h 119379"/>
                <a:gd name="connsiteX1" fmla="*/ 58420 w 116839"/>
                <a:gd name="connsiteY1" fmla="*/ 119380 h 119379"/>
                <a:gd name="connsiteX2" fmla="*/ 0 w 116839"/>
                <a:gd name="connsiteY2" fmla="*/ 59690 h 119379"/>
                <a:gd name="connsiteX3" fmla="*/ 58420 w 116839"/>
                <a:gd name="connsiteY3" fmla="*/ 0 h 119379"/>
                <a:gd name="connsiteX4" fmla="*/ 116840 w 116839"/>
                <a:gd name="connsiteY4" fmla="*/ 59690 h 119379"/>
                <a:gd name="connsiteX5" fmla="*/ 96520 w 116839"/>
                <a:gd name="connsiteY5" fmla="*/ 59690 h 119379"/>
                <a:gd name="connsiteX6" fmla="*/ 58420 w 116839"/>
                <a:gd name="connsiteY6" fmla="*/ 17780 h 119379"/>
                <a:gd name="connsiteX7" fmla="*/ 20320 w 116839"/>
                <a:gd name="connsiteY7" fmla="*/ 59690 h 119379"/>
                <a:gd name="connsiteX8" fmla="*/ 58420 w 116839"/>
                <a:gd name="connsiteY8" fmla="*/ 101600 h 119379"/>
                <a:gd name="connsiteX9" fmla="*/ 96520 w 116839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39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1" name="Freeform 1380">
              <a:extLst>
                <a:ext uri="{FF2B5EF4-FFF2-40B4-BE49-F238E27FC236}">
                  <a16:creationId xmlns:a16="http://schemas.microsoft.com/office/drawing/2014/main" id="{8058B395-9B5D-6624-2F3E-ACCAD813B784}"/>
                </a:ext>
              </a:extLst>
            </p:cNvPr>
            <p:cNvSpPr/>
            <p:nvPr/>
          </p:nvSpPr>
          <p:spPr>
            <a:xfrm>
              <a:off x="1097280" y="5044440"/>
              <a:ext cx="66592" cy="116839"/>
            </a:xfrm>
            <a:custGeom>
              <a:avLst/>
              <a:gdLst>
                <a:gd name="connsiteX0" fmla="*/ 1270 w 66592"/>
                <a:gd name="connsiteY0" fmla="*/ 1270 h 116839"/>
                <a:gd name="connsiteX1" fmla="*/ 21590 w 66592"/>
                <a:gd name="connsiteY1" fmla="*/ 1270 h 116839"/>
                <a:gd name="connsiteX2" fmla="*/ 21590 w 66592"/>
                <a:gd name="connsiteY2" fmla="*/ 17780 h 116839"/>
                <a:gd name="connsiteX3" fmla="*/ 21590 w 66592"/>
                <a:gd name="connsiteY3" fmla="*/ 26670 h 116839"/>
                <a:gd name="connsiteX4" fmla="*/ 21590 w 66592"/>
                <a:gd name="connsiteY4" fmla="*/ 26670 h 116839"/>
                <a:gd name="connsiteX5" fmla="*/ 57150 w 66592"/>
                <a:gd name="connsiteY5" fmla="*/ 0 h 116839"/>
                <a:gd name="connsiteX6" fmla="*/ 63500 w 66592"/>
                <a:gd name="connsiteY6" fmla="*/ 0 h 116839"/>
                <a:gd name="connsiteX7" fmla="*/ 63500 w 66592"/>
                <a:gd name="connsiteY7" fmla="*/ 20320 h 116839"/>
                <a:gd name="connsiteX8" fmla="*/ 57150 w 66592"/>
                <a:gd name="connsiteY8" fmla="*/ 20320 h 116839"/>
                <a:gd name="connsiteX9" fmla="*/ 21590 w 66592"/>
                <a:gd name="connsiteY9" fmla="*/ 67310 h 116839"/>
                <a:gd name="connsiteX10" fmla="*/ 21590 w 66592"/>
                <a:gd name="connsiteY10" fmla="*/ 116840 h 116839"/>
                <a:gd name="connsiteX11" fmla="*/ 0 w 66592"/>
                <a:gd name="connsiteY11" fmla="*/ 116840 h 116839"/>
                <a:gd name="connsiteX12" fmla="*/ 0 w 66592"/>
                <a:gd name="connsiteY12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39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2" name="Freeform 1381">
              <a:extLst>
                <a:ext uri="{FF2B5EF4-FFF2-40B4-BE49-F238E27FC236}">
                  <a16:creationId xmlns:a16="http://schemas.microsoft.com/office/drawing/2014/main" id="{3CA2BB0D-3871-BD18-0D11-79A8DE7795A7}"/>
                </a:ext>
              </a:extLst>
            </p:cNvPr>
            <p:cNvSpPr/>
            <p:nvPr/>
          </p:nvSpPr>
          <p:spPr>
            <a:xfrm>
              <a:off x="1174750" y="5011420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3" name="Freeform 1382">
              <a:extLst>
                <a:ext uri="{FF2B5EF4-FFF2-40B4-BE49-F238E27FC236}">
                  <a16:creationId xmlns:a16="http://schemas.microsoft.com/office/drawing/2014/main" id="{9B42D555-29F0-DD37-A3D8-4546F1CCAABA}"/>
                </a:ext>
              </a:extLst>
            </p:cNvPr>
            <p:cNvSpPr/>
            <p:nvPr/>
          </p:nvSpPr>
          <p:spPr>
            <a:xfrm>
              <a:off x="1277619" y="4994909"/>
              <a:ext cx="104140" cy="166370"/>
            </a:xfrm>
            <a:custGeom>
              <a:avLst/>
              <a:gdLst>
                <a:gd name="connsiteX0" fmla="*/ 0 w 104140"/>
                <a:gd name="connsiteY0" fmla="*/ 1270 h 166370"/>
                <a:gd name="connsiteX1" fmla="*/ 21590 w 104140"/>
                <a:gd name="connsiteY1" fmla="*/ 1270 h 166370"/>
                <a:gd name="connsiteX2" fmla="*/ 21590 w 104140"/>
                <a:gd name="connsiteY2" fmla="*/ 64770 h 166370"/>
                <a:gd name="connsiteX3" fmla="*/ 21590 w 104140"/>
                <a:gd name="connsiteY3" fmla="*/ 76200 h 166370"/>
                <a:gd name="connsiteX4" fmla="*/ 21590 w 104140"/>
                <a:gd name="connsiteY4" fmla="*/ 76200 h 166370"/>
                <a:gd name="connsiteX5" fmla="*/ 64770 w 104140"/>
                <a:gd name="connsiteY5" fmla="*/ 48260 h 166370"/>
                <a:gd name="connsiteX6" fmla="*/ 104140 w 104140"/>
                <a:gd name="connsiteY6" fmla="*/ 93980 h 166370"/>
                <a:gd name="connsiteX7" fmla="*/ 104140 w 104140"/>
                <a:gd name="connsiteY7" fmla="*/ 166370 h 166370"/>
                <a:gd name="connsiteX8" fmla="*/ 82550 w 104140"/>
                <a:gd name="connsiteY8" fmla="*/ 166370 h 166370"/>
                <a:gd name="connsiteX9" fmla="*/ 82550 w 104140"/>
                <a:gd name="connsiteY9" fmla="*/ 99060 h 166370"/>
                <a:gd name="connsiteX10" fmla="*/ 60960 w 104140"/>
                <a:gd name="connsiteY10" fmla="*/ 68580 h 166370"/>
                <a:gd name="connsiteX11" fmla="*/ 22860 w 104140"/>
                <a:gd name="connsiteY11" fmla="*/ 109220 h 166370"/>
                <a:gd name="connsiteX12" fmla="*/ 22860 w 104140"/>
                <a:gd name="connsiteY12" fmla="*/ 165100 h 166370"/>
                <a:gd name="connsiteX13" fmla="*/ 1270 w 104140"/>
                <a:gd name="connsiteY13" fmla="*/ 165100 h 166370"/>
                <a:gd name="connsiteX14" fmla="*/ 1270 w 104140"/>
                <a:gd name="connsiteY14" fmla="*/ 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40" h="166370">
                  <a:moveTo>
                    <a:pt x="0" y="1270"/>
                  </a:moveTo>
                  <a:lnTo>
                    <a:pt x="21590" y="1270"/>
                  </a:lnTo>
                  <a:lnTo>
                    <a:pt x="21590" y="64770"/>
                  </a:lnTo>
                  <a:cubicBezTo>
                    <a:pt x="21590" y="69850"/>
                    <a:pt x="21590" y="74930"/>
                    <a:pt x="21590" y="76200"/>
                  </a:cubicBezTo>
                  <a:lnTo>
                    <a:pt x="21590" y="76200"/>
                  </a:lnTo>
                  <a:cubicBezTo>
                    <a:pt x="26670" y="66040"/>
                    <a:pt x="40640" y="48260"/>
                    <a:pt x="64770" y="48260"/>
                  </a:cubicBezTo>
                  <a:cubicBezTo>
                    <a:pt x="88900" y="48260"/>
                    <a:pt x="104140" y="64770"/>
                    <a:pt x="104140" y="93980"/>
                  </a:cubicBezTo>
                  <a:lnTo>
                    <a:pt x="104140" y="166370"/>
                  </a:lnTo>
                  <a:lnTo>
                    <a:pt x="82550" y="166370"/>
                  </a:lnTo>
                  <a:lnTo>
                    <a:pt x="82550" y="99060"/>
                  </a:lnTo>
                  <a:cubicBezTo>
                    <a:pt x="82550" y="83820"/>
                    <a:pt x="80010" y="68580"/>
                    <a:pt x="60960" y="68580"/>
                  </a:cubicBezTo>
                  <a:cubicBezTo>
                    <a:pt x="41910" y="68580"/>
                    <a:pt x="22860" y="86360"/>
                    <a:pt x="22860" y="109220"/>
                  </a:cubicBezTo>
                  <a:lnTo>
                    <a:pt x="22860" y="165100"/>
                  </a:lnTo>
                  <a:lnTo>
                    <a:pt x="1270" y="16510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4" name="Freeform 1383">
              <a:extLst>
                <a:ext uri="{FF2B5EF4-FFF2-40B4-BE49-F238E27FC236}">
                  <a16:creationId xmlns:a16="http://schemas.microsoft.com/office/drawing/2014/main" id="{39954C3E-D0C3-7760-ED23-35D1BD5ED2C9}"/>
                </a:ext>
              </a:extLst>
            </p:cNvPr>
            <p:cNvSpPr/>
            <p:nvPr/>
          </p:nvSpPr>
          <p:spPr>
            <a:xfrm>
              <a:off x="1408430" y="504444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5" name="Freeform 1384">
              <a:extLst>
                <a:ext uri="{FF2B5EF4-FFF2-40B4-BE49-F238E27FC236}">
                  <a16:creationId xmlns:a16="http://schemas.microsoft.com/office/drawing/2014/main" id="{E5A5D87A-3466-3AEF-0B32-91FDB748FB69}"/>
                </a:ext>
              </a:extLst>
            </p:cNvPr>
            <p:cNvSpPr/>
            <p:nvPr/>
          </p:nvSpPr>
          <p:spPr>
            <a:xfrm>
              <a:off x="1541780" y="5043170"/>
              <a:ext cx="93980" cy="119379"/>
            </a:xfrm>
            <a:custGeom>
              <a:avLst/>
              <a:gdLst>
                <a:gd name="connsiteX0" fmla="*/ 5080 w 93980"/>
                <a:gd name="connsiteY0" fmla="*/ 8890 h 119379"/>
                <a:gd name="connsiteX1" fmla="*/ 45720 w 93980"/>
                <a:gd name="connsiteY1" fmla="*/ 0 h 119379"/>
                <a:gd name="connsiteX2" fmla="*/ 93980 w 93980"/>
                <a:gd name="connsiteY2" fmla="*/ 44450 h 119379"/>
                <a:gd name="connsiteX3" fmla="*/ 93980 w 93980"/>
                <a:gd name="connsiteY3" fmla="*/ 116840 h 119379"/>
                <a:gd name="connsiteX4" fmla="*/ 74930 w 93980"/>
                <a:gd name="connsiteY4" fmla="*/ 116840 h 119379"/>
                <a:gd name="connsiteX5" fmla="*/ 74930 w 93980"/>
                <a:gd name="connsiteY5" fmla="*/ 102870 h 119379"/>
                <a:gd name="connsiteX6" fmla="*/ 74930 w 93980"/>
                <a:gd name="connsiteY6" fmla="*/ 93980 h 119379"/>
                <a:gd name="connsiteX7" fmla="*/ 74930 w 93980"/>
                <a:gd name="connsiteY7" fmla="*/ 93980 h 119379"/>
                <a:gd name="connsiteX8" fmla="*/ 35560 w 93980"/>
                <a:gd name="connsiteY8" fmla="*/ 119380 h 119379"/>
                <a:gd name="connsiteX9" fmla="*/ 0 w 93980"/>
                <a:gd name="connsiteY9" fmla="*/ 86360 h 119379"/>
                <a:gd name="connsiteX10" fmla="*/ 74930 w 93980"/>
                <a:gd name="connsiteY10" fmla="*/ 50800 h 119379"/>
                <a:gd name="connsiteX11" fmla="*/ 74930 w 93980"/>
                <a:gd name="connsiteY11" fmla="*/ 44450 h 119379"/>
                <a:gd name="connsiteX12" fmla="*/ 44450 w 93980"/>
                <a:gd name="connsiteY12" fmla="*/ 17780 h 119379"/>
                <a:gd name="connsiteX13" fmla="*/ 7620 w 93980"/>
                <a:gd name="connsiteY13" fmla="*/ 27940 h 119379"/>
                <a:gd name="connsiteX14" fmla="*/ 7620 w 93980"/>
                <a:gd name="connsiteY14" fmla="*/ 8890 h 119379"/>
                <a:gd name="connsiteX15" fmla="*/ 72390 w 93980"/>
                <a:gd name="connsiteY15" fmla="*/ 66040 h 119379"/>
                <a:gd name="connsiteX16" fmla="*/ 19050 w 93980"/>
                <a:gd name="connsiteY16" fmla="*/ 85090 h 119379"/>
                <a:gd name="connsiteX17" fmla="*/ 38100 w 93980"/>
                <a:gd name="connsiteY17" fmla="*/ 101600 h 119379"/>
                <a:gd name="connsiteX18" fmla="*/ 72390 w 93980"/>
                <a:gd name="connsiteY18" fmla="*/ 647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80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6040"/>
                  </a:moveTo>
                  <a:cubicBezTo>
                    <a:pt x="35560" y="59690"/>
                    <a:pt x="19050" y="69850"/>
                    <a:pt x="19050" y="85090"/>
                  </a:cubicBezTo>
                  <a:cubicBezTo>
                    <a:pt x="19050" y="100330"/>
                    <a:pt x="26670" y="101600"/>
                    <a:pt x="38100" y="101600"/>
                  </a:cubicBezTo>
                  <a:cubicBezTo>
                    <a:pt x="57150" y="101600"/>
                    <a:pt x="72390" y="82550"/>
                    <a:pt x="7239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6" name="Freeform 1385">
              <a:extLst>
                <a:ext uri="{FF2B5EF4-FFF2-40B4-BE49-F238E27FC236}">
                  <a16:creationId xmlns:a16="http://schemas.microsoft.com/office/drawing/2014/main" id="{2AF6D0F4-BB54-3F6B-D742-A4D7001D6192}"/>
                </a:ext>
              </a:extLst>
            </p:cNvPr>
            <p:cNvSpPr/>
            <p:nvPr/>
          </p:nvSpPr>
          <p:spPr>
            <a:xfrm>
              <a:off x="1663700" y="5044440"/>
              <a:ext cx="78739" cy="119379"/>
            </a:xfrm>
            <a:custGeom>
              <a:avLst/>
              <a:gdLst>
                <a:gd name="connsiteX0" fmla="*/ 34290 w 78739"/>
                <a:gd name="connsiteY0" fmla="*/ 67310 h 119379"/>
                <a:gd name="connsiteX1" fmla="*/ 0 w 78739"/>
                <a:gd name="connsiteY1" fmla="*/ 31750 h 119379"/>
                <a:gd name="connsiteX2" fmla="*/ 40640 w 78739"/>
                <a:gd name="connsiteY2" fmla="*/ 0 h 119379"/>
                <a:gd name="connsiteX3" fmla="*/ 72390 w 78739"/>
                <a:gd name="connsiteY3" fmla="*/ 6350 h 119379"/>
                <a:gd name="connsiteX4" fmla="*/ 72390 w 78739"/>
                <a:gd name="connsiteY4" fmla="*/ 25400 h 119379"/>
                <a:gd name="connsiteX5" fmla="*/ 41910 w 78739"/>
                <a:gd name="connsiteY5" fmla="*/ 17780 h 119379"/>
                <a:gd name="connsiteX6" fmla="*/ 19050 w 78739"/>
                <a:gd name="connsiteY6" fmla="*/ 33020 h 119379"/>
                <a:gd name="connsiteX7" fmla="*/ 43180 w 78739"/>
                <a:gd name="connsiteY7" fmla="*/ 52070 h 119379"/>
                <a:gd name="connsiteX8" fmla="*/ 78740 w 78739"/>
                <a:gd name="connsiteY8" fmla="*/ 87630 h 119379"/>
                <a:gd name="connsiteX9" fmla="*/ 36830 w 78739"/>
                <a:gd name="connsiteY9" fmla="*/ 119380 h 119379"/>
                <a:gd name="connsiteX10" fmla="*/ 0 w 78739"/>
                <a:gd name="connsiteY10" fmla="*/ 111760 h 119379"/>
                <a:gd name="connsiteX11" fmla="*/ 0 w 78739"/>
                <a:gd name="connsiteY11" fmla="*/ 92710 h 119379"/>
                <a:gd name="connsiteX12" fmla="*/ 36830 w 78739"/>
                <a:gd name="connsiteY12" fmla="*/ 101600 h 119379"/>
                <a:gd name="connsiteX13" fmla="*/ 59690 w 78739"/>
                <a:gd name="connsiteY13" fmla="*/ 86360 h 119379"/>
                <a:gd name="connsiteX14" fmla="*/ 34290 w 78739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7" name="Freeform 1386">
              <a:extLst>
                <a:ext uri="{FF2B5EF4-FFF2-40B4-BE49-F238E27FC236}">
                  <a16:creationId xmlns:a16="http://schemas.microsoft.com/office/drawing/2014/main" id="{B2762F99-7C1D-3183-730A-D347355D9687}"/>
                </a:ext>
              </a:extLst>
            </p:cNvPr>
            <p:cNvSpPr/>
            <p:nvPr/>
          </p:nvSpPr>
          <p:spPr>
            <a:xfrm>
              <a:off x="1757679" y="5011420"/>
              <a:ext cx="78740" cy="152400"/>
            </a:xfrm>
            <a:custGeom>
              <a:avLst/>
              <a:gdLst>
                <a:gd name="connsiteX0" fmla="*/ 20320 w 78740"/>
                <a:gd name="connsiteY0" fmla="*/ 34290 h 152400"/>
                <a:gd name="connsiteX1" fmla="*/ 20320 w 78740"/>
                <a:gd name="connsiteY1" fmla="*/ 0 h 152400"/>
                <a:gd name="connsiteX2" fmla="*/ 40640 w 78740"/>
                <a:gd name="connsiteY2" fmla="*/ 0 h 152400"/>
                <a:gd name="connsiteX3" fmla="*/ 40640 w 78740"/>
                <a:gd name="connsiteY3" fmla="*/ 34290 h 152400"/>
                <a:gd name="connsiteX4" fmla="*/ 74930 w 78740"/>
                <a:gd name="connsiteY4" fmla="*/ 34290 h 152400"/>
                <a:gd name="connsiteX5" fmla="*/ 74930 w 78740"/>
                <a:gd name="connsiteY5" fmla="*/ 52070 h 152400"/>
                <a:gd name="connsiteX6" fmla="*/ 40640 w 78740"/>
                <a:gd name="connsiteY6" fmla="*/ 52070 h 152400"/>
                <a:gd name="connsiteX7" fmla="*/ 40640 w 78740"/>
                <a:gd name="connsiteY7" fmla="*/ 111760 h 152400"/>
                <a:gd name="connsiteX8" fmla="*/ 57150 w 78740"/>
                <a:gd name="connsiteY8" fmla="*/ 133350 h 152400"/>
                <a:gd name="connsiteX9" fmla="*/ 78740 w 78740"/>
                <a:gd name="connsiteY9" fmla="*/ 128270 h 152400"/>
                <a:gd name="connsiteX10" fmla="*/ 78740 w 78740"/>
                <a:gd name="connsiteY10" fmla="*/ 147320 h 152400"/>
                <a:gd name="connsiteX11" fmla="*/ 53340 w 78740"/>
                <a:gd name="connsiteY11" fmla="*/ 152400 h 152400"/>
                <a:gd name="connsiteX12" fmla="*/ 19050 w 78740"/>
                <a:gd name="connsiteY12" fmla="*/ 118110 h 152400"/>
                <a:gd name="connsiteX13" fmla="*/ 19050 w 78740"/>
                <a:gd name="connsiteY13" fmla="*/ 52070 h 152400"/>
                <a:gd name="connsiteX14" fmla="*/ 0 w 78740"/>
                <a:gd name="connsiteY14" fmla="*/ 52070 h 152400"/>
                <a:gd name="connsiteX15" fmla="*/ 0 w 78740"/>
                <a:gd name="connsiteY15" fmla="*/ 34290 h 152400"/>
                <a:gd name="connsiteX16" fmla="*/ 19050 w 78740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40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8" name="Freeform 1387">
              <a:extLst>
                <a:ext uri="{FF2B5EF4-FFF2-40B4-BE49-F238E27FC236}">
                  <a16:creationId xmlns:a16="http://schemas.microsoft.com/office/drawing/2014/main" id="{CA576486-C4B9-03EF-6356-16F23B778283}"/>
                </a:ext>
              </a:extLst>
            </p:cNvPr>
            <p:cNvSpPr/>
            <p:nvPr/>
          </p:nvSpPr>
          <p:spPr>
            <a:xfrm>
              <a:off x="1850389" y="504444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9" name="Freeform 1388">
              <a:extLst>
                <a:ext uri="{FF2B5EF4-FFF2-40B4-BE49-F238E27FC236}">
                  <a16:creationId xmlns:a16="http://schemas.microsoft.com/office/drawing/2014/main" id="{8D5FBB42-08D2-5E6E-B7C0-1CB1B06A516A}"/>
                </a:ext>
              </a:extLst>
            </p:cNvPr>
            <p:cNvSpPr/>
            <p:nvPr/>
          </p:nvSpPr>
          <p:spPr>
            <a:xfrm>
              <a:off x="1987550" y="5044440"/>
              <a:ext cx="66592" cy="116839"/>
            </a:xfrm>
            <a:custGeom>
              <a:avLst/>
              <a:gdLst>
                <a:gd name="connsiteX0" fmla="*/ 1270 w 66592"/>
                <a:gd name="connsiteY0" fmla="*/ 1270 h 116839"/>
                <a:gd name="connsiteX1" fmla="*/ 21590 w 66592"/>
                <a:gd name="connsiteY1" fmla="*/ 1270 h 116839"/>
                <a:gd name="connsiteX2" fmla="*/ 21590 w 66592"/>
                <a:gd name="connsiteY2" fmla="*/ 17780 h 116839"/>
                <a:gd name="connsiteX3" fmla="*/ 21590 w 66592"/>
                <a:gd name="connsiteY3" fmla="*/ 26670 h 116839"/>
                <a:gd name="connsiteX4" fmla="*/ 21590 w 66592"/>
                <a:gd name="connsiteY4" fmla="*/ 26670 h 116839"/>
                <a:gd name="connsiteX5" fmla="*/ 57150 w 66592"/>
                <a:gd name="connsiteY5" fmla="*/ 0 h 116839"/>
                <a:gd name="connsiteX6" fmla="*/ 63500 w 66592"/>
                <a:gd name="connsiteY6" fmla="*/ 0 h 116839"/>
                <a:gd name="connsiteX7" fmla="*/ 63500 w 66592"/>
                <a:gd name="connsiteY7" fmla="*/ 20320 h 116839"/>
                <a:gd name="connsiteX8" fmla="*/ 57150 w 66592"/>
                <a:gd name="connsiteY8" fmla="*/ 20320 h 116839"/>
                <a:gd name="connsiteX9" fmla="*/ 21590 w 66592"/>
                <a:gd name="connsiteY9" fmla="*/ 67310 h 116839"/>
                <a:gd name="connsiteX10" fmla="*/ 21590 w 66592"/>
                <a:gd name="connsiteY10" fmla="*/ 116840 h 116839"/>
                <a:gd name="connsiteX11" fmla="*/ 0 w 66592"/>
                <a:gd name="connsiteY11" fmla="*/ 116840 h 116839"/>
                <a:gd name="connsiteX12" fmla="*/ 0 w 66592"/>
                <a:gd name="connsiteY12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39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0" name="Freeform 1389">
              <a:extLst>
                <a:ext uri="{FF2B5EF4-FFF2-40B4-BE49-F238E27FC236}">
                  <a16:creationId xmlns:a16="http://schemas.microsoft.com/office/drawing/2014/main" id="{70153EE6-E73B-E585-6446-5F4705119A6C}"/>
                </a:ext>
              </a:extLst>
            </p:cNvPr>
            <p:cNvSpPr/>
            <p:nvPr/>
          </p:nvSpPr>
          <p:spPr>
            <a:xfrm>
              <a:off x="2076450" y="5043170"/>
              <a:ext cx="102870" cy="118109"/>
            </a:xfrm>
            <a:custGeom>
              <a:avLst/>
              <a:gdLst>
                <a:gd name="connsiteX0" fmla="*/ 20320 w 102870"/>
                <a:gd name="connsiteY0" fmla="*/ 2540 h 118109"/>
                <a:gd name="connsiteX1" fmla="*/ 20320 w 102870"/>
                <a:gd name="connsiteY1" fmla="*/ 19050 h 118109"/>
                <a:gd name="connsiteX2" fmla="*/ 20320 w 102870"/>
                <a:gd name="connsiteY2" fmla="*/ 27940 h 118109"/>
                <a:gd name="connsiteX3" fmla="*/ 20320 w 102870"/>
                <a:gd name="connsiteY3" fmla="*/ 27940 h 118109"/>
                <a:gd name="connsiteX4" fmla="*/ 63500 w 102870"/>
                <a:gd name="connsiteY4" fmla="*/ 0 h 118109"/>
                <a:gd name="connsiteX5" fmla="*/ 102870 w 102870"/>
                <a:gd name="connsiteY5" fmla="*/ 45720 h 118109"/>
                <a:gd name="connsiteX6" fmla="*/ 102870 w 102870"/>
                <a:gd name="connsiteY6" fmla="*/ 118110 h 118109"/>
                <a:gd name="connsiteX7" fmla="*/ 81280 w 102870"/>
                <a:gd name="connsiteY7" fmla="*/ 118110 h 118109"/>
                <a:gd name="connsiteX8" fmla="*/ 81280 w 102870"/>
                <a:gd name="connsiteY8" fmla="*/ 50800 h 118109"/>
                <a:gd name="connsiteX9" fmla="*/ 59690 w 102870"/>
                <a:gd name="connsiteY9" fmla="*/ 20320 h 118109"/>
                <a:gd name="connsiteX10" fmla="*/ 21590 w 102870"/>
                <a:gd name="connsiteY10" fmla="*/ 60960 h 118109"/>
                <a:gd name="connsiteX11" fmla="*/ 21590 w 102870"/>
                <a:gd name="connsiteY11" fmla="*/ 116840 h 118109"/>
                <a:gd name="connsiteX12" fmla="*/ 0 w 102870"/>
                <a:gd name="connsiteY12" fmla="*/ 116840 h 118109"/>
                <a:gd name="connsiteX13" fmla="*/ 0 w 102870"/>
                <a:gd name="connsiteY13" fmla="*/ 2540 h 118109"/>
                <a:gd name="connsiteX14" fmla="*/ 20320 w 102870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1" name="Freeform 1390">
              <a:extLst>
                <a:ext uri="{FF2B5EF4-FFF2-40B4-BE49-F238E27FC236}">
                  <a16:creationId xmlns:a16="http://schemas.microsoft.com/office/drawing/2014/main" id="{56B0D251-4E4C-5FB3-C3E6-F63B685BE70A}"/>
                </a:ext>
              </a:extLst>
            </p:cNvPr>
            <p:cNvSpPr/>
            <p:nvPr/>
          </p:nvSpPr>
          <p:spPr>
            <a:xfrm>
              <a:off x="2378710" y="4993640"/>
              <a:ext cx="149860" cy="167639"/>
            </a:xfrm>
            <a:custGeom>
              <a:avLst/>
              <a:gdLst>
                <a:gd name="connsiteX0" fmla="*/ 25400 w 149860"/>
                <a:gd name="connsiteY0" fmla="*/ 62230 h 167639"/>
                <a:gd name="connsiteX1" fmla="*/ 21590 w 149860"/>
                <a:gd name="connsiteY1" fmla="*/ 57150 h 167639"/>
                <a:gd name="connsiteX2" fmla="*/ 21590 w 149860"/>
                <a:gd name="connsiteY2" fmla="*/ 167640 h 167639"/>
                <a:gd name="connsiteX3" fmla="*/ 0 w 149860"/>
                <a:gd name="connsiteY3" fmla="*/ 167640 h 167639"/>
                <a:gd name="connsiteX4" fmla="*/ 0 w 149860"/>
                <a:gd name="connsiteY4" fmla="*/ 0 h 167639"/>
                <a:gd name="connsiteX5" fmla="*/ 0 w 149860"/>
                <a:gd name="connsiteY5" fmla="*/ 0 h 167639"/>
                <a:gd name="connsiteX6" fmla="*/ 74930 w 149860"/>
                <a:gd name="connsiteY6" fmla="*/ 91440 h 167639"/>
                <a:gd name="connsiteX7" fmla="*/ 149860 w 149860"/>
                <a:gd name="connsiteY7" fmla="*/ 0 h 167639"/>
                <a:gd name="connsiteX8" fmla="*/ 149860 w 149860"/>
                <a:gd name="connsiteY8" fmla="*/ 0 h 167639"/>
                <a:gd name="connsiteX9" fmla="*/ 149860 w 149860"/>
                <a:gd name="connsiteY9" fmla="*/ 167640 h 167639"/>
                <a:gd name="connsiteX10" fmla="*/ 128270 w 149860"/>
                <a:gd name="connsiteY10" fmla="*/ 167640 h 167639"/>
                <a:gd name="connsiteX11" fmla="*/ 128270 w 149860"/>
                <a:gd name="connsiteY11" fmla="*/ 57150 h 167639"/>
                <a:gd name="connsiteX12" fmla="*/ 124460 w 149860"/>
                <a:gd name="connsiteY12" fmla="*/ 62230 h 167639"/>
                <a:gd name="connsiteX13" fmla="*/ 74930 w 149860"/>
                <a:gd name="connsiteY13" fmla="*/ 121920 h 167639"/>
                <a:gd name="connsiteX14" fmla="*/ 25400 w 149860"/>
                <a:gd name="connsiteY14" fmla="*/ 6223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9860" h="167639">
                  <a:moveTo>
                    <a:pt x="25400" y="62230"/>
                  </a:moveTo>
                  <a:lnTo>
                    <a:pt x="21590" y="57150"/>
                  </a:lnTo>
                  <a:lnTo>
                    <a:pt x="21590" y="167640"/>
                  </a:lnTo>
                  <a:lnTo>
                    <a:pt x="0" y="167640"/>
                  </a:lnTo>
                  <a:lnTo>
                    <a:pt x="0" y="0"/>
                  </a:lnTo>
                  <a:lnTo>
                    <a:pt x="0" y="0"/>
                  </a:lnTo>
                  <a:lnTo>
                    <a:pt x="74930" y="91440"/>
                  </a:lnTo>
                  <a:lnTo>
                    <a:pt x="149860" y="0"/>
                  </a:lnTo>
                  <a:lnTo>
                    <a:pt x="149860" y="0"/>
                  </a:lnTo>
                  <a:lnTo>
                    <a:pt x="149860" y="167640"/>
                  </a:lnTo>
                  <a:lnTo>
                    <a:pt x="128270" y="167640"/>
                  </a:lnTo>
                  <a:lnTo>
                    <a:pt x="128270" y="57150"/>
                  </a:lnTo>
                  <a:lnTo>
                    <a:pt x="124460" y="62230"/>
                  </a:lnTo>
                  <a:lnTo>
                    <a:pt x="74930" y="121920"/>
                  </a:lnTo>
                  <a:lnTo>
                    <a:pt x="25400" y="622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2" name="Freeform 1391">
              <a:extLst>
                <a:ext uri="{FF2B5EF4-FFF2-40B4-BE49-F238E27FC236}">
                  <a16:creationId xmlns:a16="http://schemas.microsoft.com/office/drawing/2014/main" id="{246F0DE0-CAB7-7E43-09B5-F5D6090384C8}"/>
                </a:ext>
              </a:extLst>
            </p:cNvPr>
            <p:cNvSpPr/>
            <p:nvPr/>
          </p:nvSpPr>
          <p:spPr>
            <a:xfrm>
              <a:off x="2569210" y="4999990"/>
              <a:ext cx="25400" cy="160019"/>
            </a:xfrm>
            <a:custGeom>
              <a:avLst/>
              <a:gdLst>
                <a:gd name="connsiteX0" fmla="*/ 12700 w 25400"/>
                <a:gd name="connsiteY0" fmla="*/ 0 h 160019"/>
                <a:gd name="connsiteX1" fmla="*/ 25400 w 25400"/>
                <a:gd name="connsiteY1" fmla="*/ 12700 h 160019"/>
                <a:gd name="connsiteX2" fmla="*/ 12700 w 25400"/>
                <a:gd name="connsiteY2" fmla="*/ 25400 h 160019"/>
                <a:gd name="connsiteX3" fmla="*/ 0 w 25400"/>
                <a:gd name="connsiteY3" fmla="*/ 12700 h 160019"/>
                <a:gd name="connsiteX4" fmla="*/ 12700 w 25400"/>
                <a:gd name="connsiteY4" fmla="*/ 0 h 160019"/>
                <a:gd name="connsiteX5" fmla="*/ 22860 w 25400"/>
                <a:gd name="connsiteY5" fmla="*/ 45720 h 160019"/>
                <a:gd name="connsiteX6" fmla="*/ 22860 w 25400"/>
                <a:gd name="connsiteY6" fmla="*/ 160020 h 160019"/>
                <a:gd name="connsiteX7" fmla="*/ 1270 w 25400"/>
                <a:gd name="connsiteY7" fmla="*/ 160020 h 160019"/>
                <a:gd name="connsiteX8" fmla="*/ 1270 w 25400"/>
                <a:gd name="connsiteY8" fmla="*/ 45720 h 160019"/>
                <a:gd name="connsiteX9" fmla="*/ 22860 w 25400"/>
                <a:gd name="connsiteY9" fmla="*/ 45720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19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3" name="Freeform 1392">
              <a:extLst>
                <a:ext uri="{FF2B5EF4-FFF2-40B4-BE49-F238E27FC236}">
                  <a16:creationId xmlns:a16="http://schemas.microsoft.com/office/drawing/2014/main" id="{DBA452B1-E08C-5C14-A6B3-5D8A87E4F622}"/>
                </a:ext>
              </a:extLst>
            </p:cNvPr>
            <p:cNvSpPr/>
            <p:nvPr/>
          </p:nvSpPr>
          <p:spPr>
            <a:xfrm>
              <a:off x="2632710" y="5043170"/>
              <a:ext cx="102869" cy="118109"/>
            </a:xfrm>
            <a:custGeom>
              <a:avLst/>
              <a:gdLst>
                <a:gd name="connsiteX0" fmla="*/ 20320 w 102869"/>
                <a:gd name="connsiteY0" fmla="*/ 2540 h 118109"/>
                <a:gd name="connsiteX1" fmla="*/ 20320 w 102869"/>
                <a:gd name="connsiteY1" fmla="*/ 19050 h 118109"/>
                <a:gd name="connsiteX2" fmla="*/ 20320 w 102869"/>
                <a:gd name="connsiteY2" fmla="*/ 27940 h 118109"/>
                <a:gd name="connsiteX3" fmla="*/ 20320 w 102869"/>
                <a:gd name="connsiteY3" fmla="*/ 27940 h 118109"/>
                <a:gd name="connsiteX4" fmla="*/ 63500 w 102869"/>
                <a:gd name="connsiteY4" fmla="*/ 0 h 118109"/>
                <a:gd name="connsiteX5" fmla="*/ 102870 w 102869"/>
                <a:gd name="connsiteY5" fmla="*/ 45720 h 118109"/>
                <a:gd name="connsiteX6" fmla="*/ 102870 w 102869"/>
                <a:gd name="connsiteY6" fmla="*/ 118110 h 118109"/>
                <a:gd name="connsiteX7" fmla="*/ 81280 w 102869"/>
                <a:gd name="connsiteY7" fmla="*/ 118110 h 118109"/>
                <a:gd name="connsiteX8" fmla="*/ 81280 w 102869"/>
                <a:gd name="connsiteY8" fmla="*/ 50800 h 118109"/>
                <a:gd name="connsiteX9" fmla="*/ 59690 w 102869"/>
                <a:gd name="connsiteY9" fmla="*/ 20320 h 118109"/>
                <a:gd name="connsiteX10" fmla="*/ 21590 w 102869"/>
                <a:gd name="connsiteY10" fmla="*/ 60960 h 118109"/>
                <a:gd name="connsiteX11" fmla="*/ 21590 w 102869"/>
                <a:gd name="connsiteY11" fmla="*/ 116840 h 118109"/>
                <a:gd name="connsiteX12" fmla="*/ 0 w 102869"/>
                <a:gd name="connsiteY12" fmla="*/ 116840 h 118109"/>
                <a:gd name="connsiteX13" fmla="*/ 0 w 102869"/>
                <a:gd name="connsiteY13" fmla="*/ 2540 h 118109"/>
                <a:gd name="connsiteX14" fmla="*/ 20320 w 102869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4" name="Freeform 1393">
              <a:extLst>
                <a:ext uri="{FF2B5EF4-FFF2-40B4-BE49-F238E27FC236}">
                  <a16:creationId xmlns:a16="http://schemas.microsoft.com/office/drawing/2014/main" id="{B108104D-A11A-B03D-E1BD-CDD7D1FC6C3D}"/>
                </a:ext>
              </a:extLst>
            </p:cNvPr>
            <p:cNvSpPr/>
            <p:nvPr/>
          </p:nvSpPr>
          <p:spPr>
            <a:xfrm>
              <a:off x="2773679" y="5043170"/>
              <a:ext cx="102870" cy="118109"/>
            </a:xfrm>
            <a:custGeom>
              <a:avLst/>
              <a:gdLst>
                <a:gd name="connsiteX0" fmla="*/ 20320 w 102870"/>
                <a:gd name="connsiteY0" fmla="*/ 2540 h 118109"/>
                <a:gd name="connsiteX1" fmla="*/ 20320 w 102870"/>
                <a:gd name="connsiteY1" fmla="*/ 19050 h 118109"/>
                <a:gd name="connsiteX2" fmla="*/ 20320 w 102870"/>
                <a:gd name="connsiteY2" fmla="*/ 27940 h 118109"/>
                <a:gd name="connsiteX3" fmla="*/ 20320 w 102870"/>
                <a:gd name="connsiteY3" fmla="*/ 27940 h 118109"/>
                <a:gd name="connsiteX4" fmla="*/ 63500 w 102870"/>
                <a:gd name="connsiteY4" fmla="*/ 0 h 118109"/>
                <a:gd name="connsiteX5" fmla="*/ 102870 w 102870"/>
                <a:gd name="connsiteY5" fmla="*/ 45720 h 118109"/>
                <a:gd name="connsiteX6" fmla="*/ 102870 w 102870"/>
                <a:gd name="connsiteY6" fmla="*/ 118110 h 118109"/>
                <a:gd name="connsiteX7" fmla="*/ 81280 w 102870"/>
                <a:gd name="connsiteY7" fmla="*/ 118110 h 118109"/>
                <a:gd name="connsiteX8" fmla="*/ 81280 w 102870"/>
                <a:gd name="connsiteY8" fmla="*/ 50800 h 118109"/>
                <a:gd name="connsiteX9" fmla="*/ 59690 w 102870"/>
                <a:gd name="connsiteY9" fmla="*/ 20320 h 118109"/>
                <a:gd name="connsiteX10" fmla="*/ 21590 w 102870"/>
                <a:gd name="connsiteY10" fmla="*/ 60960 h 118109"/>
                <a:gd name="connsiteX11" fmla="*/ 21590 w 102870"/>
                <a:gd name="connsiteY11" fmla="*/ 116840 h 118109"/>
                <a:gd name="connsiteX12" fmla="*/ 0 w 102870"/>
                <a:gd name="connsiteY12" fmla="*/ 116840 h 118109"/>
                <a:gd name="connsiteX13" fmla="*/ 0 w 102870"/>
                <a:gd name="connsiteY13" fmla="*/ 2540 h 118109"/>
                <a:gd name="connsiteX14" fmla="*/ 20320 w 102870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5" name="Freeform 1394">
              <a:extLst>
                <a:ext uri="{FF2B5EF4-FFF2-40B4-BE49-F238E27FC236}">
                  <a16:creationId xmlns:a16="http://schemas.microsoft.com/office/drawing/2014/main" id="{BD283BD5-7F25-1FFA-A956-8650DEAA3AF5}"/>
                </a:ext>
              </a:extLst>
            </p:cNvPr>
            <p:cNvSpPr/>
            <p:nvPr/>
          </p:nvSpPr>
          <p:spPr>
            <a:xfrm>
              <a:off x="2905760" y="504444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6" name="Freeform 1395">
              <a:extLst>
                <a:ext uri="{FF2B5EF4-FFF2-40B4-BE49-F238E27FC236}">
                  <a16:creationId xmlns:a16="http://schemas.microsoft.com/office/drawing/2014/main" id="{D599D112-413D-9E4A-834A-CC6766517998}"/>
                </a:ext>
              </a:extLst>
            </p:cNvPr>
            <p:cNvSpPr/>
            <p:nvPr/>
          </p:nvSpPr>
          <p:spPr>
            <a:xfrm>
              <a:off x="3035300" y="5044440"/>
              <a:ext cx="78739" cy="119379"/>
            </a:xfrm>
            <a:custGeom>
              <a:avLst/>
              <a:gdLst>
                <a:gd name="connsiteX0" fmla="*/ 34290 w 78739"/>
                <a:gd name="connsiteY0" fmla="*/ 67310 h 119379"/>
                <a:gd name="connsiteX1" fmla="*/ 0 w 78739"/>
                <a:gd name="connsiteY1" fmla="*/ 31750 h 119379"/>
                <a:gd name="connsiteX2" fmla="*/ 40640 w 78739"/>
                <a:gd name="connsiteY2" fmla="*/ 0 h 119379"/>
                <a:gd name="connsiteX3" fmla="*/ 72390 w 78739"/>
                <a:gd name="connsiteY3" fmla="*/ 6350 h 119379"/>
                <a:gd name="connsiteX4" fmla="*/ 72390 w 78739"/>
                <a:gd name="connsiteY4" fmla="*/ 25400 h 119379"/>
                <a:gd name="connsiteX5" fmla="*/ 41910 w 78739"/>
                <a:gd name="connsiteY5" fmla="*/ 17780 h 119379"/>
                <a:gd name="connsiteX6" fmla="*/ 19050 w 78739"/>
                <a:gd name="connsiteY6" fmla="*/ 33020 h 119379"/>
                <a:gd name="connsiteX7" fmla="*/ 43180 w 78739"/>
                <a:gd name="connsiteY7" fmla="*/ 52070 h 119379"/>
                <a:gd name="connsiteX8" fmla="*/ 78740 w 78739"/>
                <a:gd name="connsiteY8" fmla="*/ 87630 h 119379"/>
                <a:gd name="connsiteX9" fmla="*/ 36830 w 78739"/>
                <a:gd name="connsiteY9" fmla="*/ 119380 h 119379"/>
                <a:gd name="connsiteX10" fmla="*/ 0 w 78739"/>
                <a:gd name="connsiteY10" fmla="*/ 111760 h 119379"/>
                <a:gd name="connsiteX11" fmla="*/ 0 w 78739"/>
                <a:gd name="connsiteY11" fmla="*/ 92710 h 119379"/>
                <a:gd name="connsiteX12" fmla="*/ 36830 w 78739"/>
                <a:gd name="connsiteY12" fmla="*/ 101600 h 119379"/>
                <a:gd name="connsiteX13" fmla="*/ 59690 w 78739"/>
                <a:gd name="connsiteY13" fmla="*/ 86360 h 119379"/>
                <a:gd name="connsiteX14" fmla="*/ 34290 w 78739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7" name="Freeform 1396">
              <a:extLst>
                <a:ext uri="{FF2B5EF4-FFF2-40B4-BE49-F238E27FC236}">
                  <a16:creationId xmlns:a16="http://schemas.microsoft.com/office/drawing/2014/main" id="{6E74F2EF-E49D-EF6C-976D-AF4531B0DA44}"/>
                </a:ext>
              </a:extLst>
            </p:cNvPr>
            <p:cNvSpPr/>
            <p:nvPr/>
          </p:nvSpPr>
          <p:spPr>
            <a:xfrm>
              <a:off x="3136900" y="5043170"/>
              <a:ext cx="116840" cy="119379"/>
            </a:xfrm>
            <a:custGeom>
              <a:avLst/>
              <a:gdLst>
                <a:gd name="connsiteX0" fmla="*/ 116840 w 116840"/>
                <a:gd name="connsiteY0" fmla="*/ 59690 h 119379"/>
                <a:gd name="connsiteX1" fmla="*/ 58420 w 116840"/>
                <a:gd name="connsiteY1" fmla="*/ 119380 h 119379"/>
                <a:gd name="connsiteX2" fmla="*/ 0 w 116840"/>
                <a:gd name="connsiteY2" fmla="*/ 59690 h 119379"/>
                <a:gd name="connsiteX3" fmla="*/ 58420 w 116840"/>
                <a:gd name="connsiteY3" fmla="*/ 0 h 119379"/>
                <a:gd name="connsiteX4" fmla="*/ 116840 w 116840"/>
                <a:gd name="connsiteY4" fmla="*/ 59690 h 119379"/>
                <a:gd name="connsiteX5" fmla="*/ 96520 w 116840"/>
                <a:gd name="connsiteY5" fmla="*/ 59690 h 119379"/>
                <a:gd name="connsiteX6" fmla="*/ 58420 w 116840"/>
                <a:gd name="connsiteY6" fmla="*/ 17780 h 119379"/>
                <a:gd name="connsiteX7" fmla="*/ 20320 w 116840"/>
                <a:gd name="connsiteY7" fmla="*/ 59690 h 119379"/>
                <a:gd name="connsiteX8" fmla="*/ 58420 w 116840"/>
                <a:gd name="connsiteY8" fmla="*/ 101600 h 119379"/>
                <a:gd name="connsiteX9" fmla="*/ 96520 w 116840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8" name="Freeform 1397">
              <a:extLst>
                <a:ext uri="{FF2B5EF4-FFF2-40B4-BE49-F238E27FC236}">
                  <a16:creationId xmlns:a16="http://schemas.microsoft.com/office/drawing/2014/main" id="{1B4F11A3-BABF-17DD-A1A7-A4E0FDEC14E6}"/>
                </a:ext>
              </a:extLst>
            </p:cNvPr>
            <p:cNvSpPr/>
            <p:nvPr/>
          </p:nvSpPr>
          <p:spPr>
            <a:xfrm>
              <a:off x="3267709" y="5011420"/>
              <a:ext cx="78740" cy="152400"/>
            </a:xfrm>
            <a:custGeom>
              <a:avLst/>
              <a:gdLst>
                <a:gd name="connsiteX0" fmla="*/ 20320 w 78740"/>
                <a:gd name="connsiteY0" fmla="*/ 34290 h 152400"/>
                <a:gd name="connsiteX1" fmla="*/ 20320 w 78740"/>
                <a:gd name="connsiteY1" fmla="*/ 0 h 152400"/>
                <a:gd name="connsiteX2" fmla="*/ 40640 w 78740"/>
                <a:gd name="connsiteY2" fmla="*/ 0 h 152400"/>
                <a:gd name="connsiteX3" fmla="*/ 40640 w 78740"/>
                <a:gd name="connsiteY3" fmla="*/ 34290 h 152400"/>
                <a:gd name="connsiteX4" fmla="*/ 74930 w 78740"/>
                <a:gd name="connsiteY4" fmla="*/ 34290 h 152400"/>
                <a:gd name="connsiteX5" fmla="*/ 74930 w 78740"/>
                <a:gd name="connsiteY5" fmla="*/ 52070 h 152400"/>
                <a:gd name="connsiteX6" fmla="*/ 40640 w 78740"/>
                <a:gd name="connsiteY6" fmla="*/ 52070 h 152400"/>
                <a:gd name="connsiteX7" fmla="*/ 40640 w 78740"/>
                <a:gd name="connsiteY7" fmla="*/ 111760 h 152400"/>
                <a:gd name="connsiteX8" fmla="*/ 57150 w 78740"/>
                <a:gd name="connsiteY8" fmla="*/ 133350 h 152400"/>
                <a:gd name="connsiteX9" fmla="*/ 78740 w 78740"/>
                <a:gd name="connsiteY9" fmla="*/ 128270 h 152400"/>
                <a:gd name="connsiteX10" fmla="*/ 78740 w 78740"/>
                <a:gd name="connsiteY10" fmla="*/ 147320 h 152400"/>
                <a:gd name="connsiteX11" fmla="*/ 53340 w 78740"/>
                <a:gd name="connsiteY11" fmla="*/ 152400 h 152400"/>
                <a:gd name="connsiteX12" fmla="*/ 19050 w 78740"/>
                <a:gd name="connsiteY12" fmla="*/ 118110 h 152400"/>
                <a:gd name="connsiteX13" fmla="*/ 19050 w 78740"/>
                <a:gd name="connsiteY13" fmla="*/ 52070 h 152400"/>
                <a:gd name="connsiteX14" fmla="*/ 0 w 78740"/>
                <a:gd name="connsiteY14" fmla="*/ 52070 h 152400"/>
                <a:gd name="connsiteX15" fmla="*/ 0 w 78740"/>
                <a:gd name="connsiteY15" fmla="*/ 34290 h 152400"/>
                <a:gd name="connsiteX16" fmla="*/ 19050 w 78740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40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9" name="Freeform 1398">
              <a:extLst>
                <a:ext uri="{FF2B5EF4-FFF2-40B4-BE49-F238E27FC236}">
                  <a16:creationId xmlns:a16="http://schemas.microsoft.com/office/drawing/2014/main" id="{71528291-75D7-1DBC-6A88-D80ADBB2B0EB}"/>
                </a:ext>
              </a:extLst>
            </p:cNvPr>
            <p:cNvSpPr/>
            <p:nvPr/>
          </p:nvSpPr>
          <p:spPr>
            <a:xfrm>
              <a:off x="3365500" y="5043170"/>
              <a:ext cx="93979" cy="119379"/>
            </a:xfrm>
            <a:custGeom>
              <a:avLst/>
              <a:gdLst>
                <a:gd name="connsiteX0" fmla="*/ 5080 w 93979"/>
                <a:gd name="connsiteY0" fmla="*/ 8890 h 119379"/>
                <a:gd name="connsiteX1" fmla="*/ 45720 w 93979"/>
                <a:gd name="connsiteY1" fmla="*/ 0 h 119379"/>
                <a:gd name="connsiteX2" fmla="*/ 93980 w 93979"/>
                <a:gd name="connsiteY2" fmla="*/ 44450 h 119379"/>
                <a:gd name="connsiteX3" fmla="*/ 93980 w 93979"/>
                <a:gd name="connsiteY3" fmla="*/ 116840 h 119379"/>
                <a:gd name="connsiteX4" fmla="*/ 74930 w 93979"/>
                <a:gd name="connsiteY4" fmla="*/ 116840 h 119379"/>
                <a:gd name="connsiteX5" fmla="*/ 74930 w 93979"/>
                <a:gd name="connsiteY5" fmla="*/ 102870 h 119379"/>
                <a:gd name="connsiteX6" fmla="*/ 74930 w 93979"/>
                <a:gd name="connsiteY6" fmla="*/ 93980 h 119379"/>
                <a:gd name="connsiteX7" fmla="*/ 74930 w 93979"/>
                <a:gd name="connsiteY7" fmla="*/ 93980 h 119379"/>
                <a:gd name="connsiteX8" fmla="*/ 35560 w 93979"/>
                <a:gd name="connsiteY8" fmla="*/ 119380 h 119379"/>
                <a:gd name="connsiteX9" fmla="*/ 0 w 93979"/>
                <a:gd name="connsiteY9" fmla="*/ 86360 h 119379"/>
                <a:gd name="connsiteX10" fmla="*/ 74930 w 93979"/>
                <a:gd name="connsiteY10" fmla="*/ 50800 h 119379"/>
                <a:gd name="connsiteX11" fmla="*/ 74930 w 93979"/>
                <a:gd name="connsiteY11" fmla="*/ 44450 h 119379"/>
                <a:gd name="connsiteX12" fmla="*/ 44450 w 93979"/>
                <a:gd name="connsiteY12" fmla="*/ 17780 h 119379"/>
                <a:gd name="connsiteX13" fmla="*/ 7620 w 93979"/>
                <a:gd name="connsiteY13" fmla="*/ 27940 h 119379"/>
                <a:gd name="connsiteX14" fmla="*/ 7620 w 93979"/>
                <a:gd name="connsiteY14" fmla="*/ 8890 h 119379"/>
                <a:gd name="connsiteX15" fmla="*/ 71120 w 93979"/>
                <a:gd name="connsiteY15" fmla="*/ 66040 h 119379"/>
                <a:gd name="connsiteX16" fmla="*/ 17780 w 93979"/>
                <a:gd name="connsiteY16" fmla="*/ 85090 h 119379"/>
                <a:gd name="connsiteX17" fmla="*/ 36830 w 93979"/>
                <a:gd name="connsiteY17" fmla="*/ 101600 h 119379"/>
                <a:gd name="connsiteX18" fmla="*/ 71120 w 93979"/>
                <a:gd name="connsiteY18" fmla="*/ 647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1120" y="66040"/>
                  </a:moveTo>
                  <a:cubicBezTo>
                    <a:pt x="34290" y="59690"/>
                    <a:pt x="17780" y="69850"/>
                    <a:pt x="17780" y="85090"/>
                  </a:cubicBezTo>
                  <a:cubicBezTo>
                    <a:pt x="17780" y="100330"/>
                    <a:pt x="25400" y="101600"/>
                    <a:pt x="36830" y="101600"/>
                  </a:cubicBezTo>
                  <a:cubicBezTo>
                    <a:pt x="55880" y="101600"/>
                    <a:pt x="71120" y="82550"/>
                    <a:pt x="7112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0" name="Freeform 1399">
              <a:extLst>
                <a:ext uri="{FF2B5EF4-FFF2-40B4-BE49-F238E27FC236}">
                  <a16:creationId xmlns:a16="http://schemas.microsoft.com/office/drawing/2014/main" id="{C2CB162A-A3DF-6758-530A-CEF265A81D2D}"/>
                </a:ext>
              </a:extLst>
            </p:cNvPr>
            <p:cNvSpPr/>
            <p:nvPr/>
          </p:nvSpPr>
          <p:spPr>
            <a:xfrm>
              <a:off x="3486150" y="5043170"/>
              <a:ext cx="25400" cy="119379"/>
            </a:xfrm>
            <a:custGeom>
              <a:avLst/>
              <a:gdLst>
                <a:gd name="connsiteX0" fmla="*/ 12700 w 25400"/>
                <a:gd name="connsiteY0" fmla="*/ 0 h 119379"/>
                <a:gd name="connsiteX1" fmla="*/ 25400 w 25400"/>
                <a:gd name="connsiteY1" fmla="*/ 12700 h 119379"/>
                <a:gd name="connsiteX2" fmla="*/ 12700 w 25400"/>
                <a:gd name="connsiteY2" fmla="*/ 25400 h 119379"/>
                <a:gd name="connsiteX3" fmla="*/ 0 w 25400"/>
                <a:gd name="connsiteY3" fmla="*/ 12700 h 119379"/>
                <a:gd name="connsiteX4" fmla="*/ 12700 w 25400"/>
                <a:gd name="connsiteY4" fmla="*/ 0 h 119379"/>
                <a:gd name="connsiteX5" fmla="*/ 12700 w 25400"/>
                <a:gd name="connsiteY5" fmla="*/ 93980 h 119379"/>
                <a:gd name="connsiteX6" fmla="*/ 25400 w 25400"/>
                <a:gd name="connsiteY6" fmla="*/ 106680 h 119379"/>
                <a:gd name="connsiteX7" fmla="*/ 12700 w 25400"/>
                <a:gd name="connsiteY7" fmla="*/ 119380 h 119379"/>
                <a:gd name="connsiteX8" fmla="*/ 0 w 25400"/>
                <a:gd name="connsiteY8" fmla="*/ 106680 h 119379"/>
                <a:gd name="connsiteX9" fmla="*/ 12700 w 25400"/>
                <a:gd name="connsiteY9" fmla="*/ 9398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19379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12700" y="93980"/>
                  </a:moveTo>
                  <a:cubicBezTo>
                    <a:pt x="20320" y="93980"/>
                    <a:pt x="25400" y="99060"/>
                    <a:pt x="25400" y="106680"/>
                  </a:cubicBezTo>
                  <a:cubicBezTo>
                    <a:pt x="25400" y="114300"/>
                    <a:pt x="20320" y="119380"/>
                    <a:pt x="12700" y="119380"/>
                  </a:cubicBezTo>
                  <a:cubicBezTo>
                    <a:pt x="5080" y="119380"/>
                    <a:pt x="0" y="114300"/>
                    <a:pt x="0" y="106680"/>
                  </a:cubicBezTo>
                  <a:cubicBezTo>
                    <a:pt x="0" y="99060"/>
                    <a:pt x="5080" y="93980"/>
                    <a:pt x="12700" y="939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1" name="Freeform 1400">
              <a:extLst>
                <a:ext uri="{FF2B5EF4-FFF2-40B4-BE49-F238E27FC236}">
                  <a16:creationId xmlns:a16="http://schemas.microsoft.com/office/drawing/2014/main" id="{09B836B1-2F65-E5FD-ECFF-279810BD2EE1}"/>
                </a:ext>
              </a:extLst>
            </p:cNvPr>
            <p:cNvSpPr/>
            <p:nvPr/>
          </p:nvSpPr>
          <p:spPr>
            <a:xfrm>
              <a:off x="3681729" y="4992370"/>
              <a:ext cx="152400" cy="167639"/>
            </a:xfrm>
            <a:custGeom>
              <a:avLst/>
              <a:gdLst>
                <a:gd name="connsiteX0" fmla="*/ 76200 w 152400"/>
                <a:gd name="connsiteY0" fmla="*/ 0 h 167639"/>
                <a:gd name="connsiteX1" fmla="*/ 76200 w 152400"/>
                <a:gd name="connsiteY1" fmla="*/ 0 h 167639"/>
                <a:gd name="connsiteX2" fmla="*/ 152400 w 152400"/>
                <a:gd name="connsiteY2" fmla="*/ 167640 h 167639"/>
                <a:gd name="connsiteX3" fmla="*/ 129540 w 152400"/>
                <a:gd name="connsiteY3" fmla="*/ 167640 h 167639"/>
                <a:gd name="connsiteX4" fmla="*/ 113030 w 152400"/>
                <a:gd name="connsiteY4" fmla="*/ 130810 h 167639"/>
                <a:gd name="connsiteX5" fmla="*/ 39370 w 152400"/>
                <a:gd name="connsiteY5" fmla="*/ 130810 h 167639"/>
                <a:gd name="connsiteX6" fmla="*/ 22860 w 152400"/>
                <a:gd name="connsiteY6" fmla="*/ 167640 h 167639"/>
                <a:gd name="connsiteX7" fmla="*/ 0 w 152400"/>
                <a:gd name="connsiteY7" fmla="*/ 167640 h 167639"/>
                <a:gd name="connsiteX8" fmla="*/ 76200 w 152400"/>
                <a:gd name="connsiteY8" fmla="*/ 0 h 167639"/>
                <a:gd name="connsiteX9" fmla="*/ 105410 w 152400"/>
                <a:gd name="connsiteY9" fmla="*/ 113030 h 167639"/>
                <a:gd name="connsiteX10" fmla="*/ 77470 w 152400"/>
                <a:gd name="connsiteY10" fmla="*/ 44450 h 167639"/>
                <a:gd name="connsiteX11" fmla="*/ 48260 w 152400"/>
                <a:gd name="connsiteY11" fmla="*/ 113030 h 167639"/>
                <a:gd name="connsiteX12" fmla="*/ 105410 w 152400"/>
                <a:gd name="connsiteY12" fmla="*/ 11303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2400" h="167639">
                  <a:moveTo>
                    <a:pt x="76200" y="0"/>
                  </a:moveTo>
                  <a:lnTo>
                    <a:pt x="76200" y="0"/>
                  </a:lnTo>
                  <a:lnTo>
                    <a:pt x="152400" y="167640"/>
                  </a:lnTo>
                  <a:lnTo>
                    <a:pt x="129540" y="167640"/>
                  </a:lnTo>
                  <a:lnTo>
                    <a:pt x="113030" y="130810"/>
                  </a:lnTo>
                  <a:lnTo>
                    <a:pt x="39370" y="130810"/>
                  </a:lnTo>
                  <a:lnTo>
                    <a:pt x="22860" y="167640"/>
                  </a:lnTo>
                  <a:lnTo>
                    <a:pt x="0" y="167640"/>
                  </a:lnTo>
                  <a:lnTo>
                    <a:pt x="76200" y="0"/>
                  </a:lnTo>
                  <a:close/>
                  <a:moveTo>
                    <a:pt x="105410" y="113030"/>
                  </a:moveTo>
                  <a:cubicBezTo>
                    <a:pt x="93980" y="87630"/>
                    <a:pt x="86360" y="68580"/>
                    <a:pt x="77470" y="44450"/>
                  </a:cubicBezTo>
                  <a:cubicBezTo>
                    <a:pt x="68580" y="67310"/>
                    <a:pt x="59690" y="87630"/>
                    <a:pt x="48260" y="113030"/>
                  </a:cubicBezTo>
                  <a:lnTo>
                    <a:pt x="105410" y="1130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2" name="Freeform 1401">
              <a:extLst>
                <a:ext uri="{FF2B5EF4-FFF2-40B4-BE49-F238E27FC236}">
                  <a16:creationId xmlns:a16="http://schemas.microsoft.com/office/drawing/2014/main" id="{46EBA126-C8EB-816B-47F8-6E47BFD7381F}"/>
                </a:ext>
              </a:extLst>
            </p:cNvPr>
            <p:cNvSpPr/>
            <p:nvPr/>
          </p:nvSpPr>
          <p:spPr>
            <a:xfrm>
              <a:off x="3853179" y="4999990"/>
              <a:ext cx="25400" cy="160019"/>
            </a:xfrm>
            <a:custGeom>
              <a:avLst/>
              <a:gdLst>
                <a:gd name="connsiteX0" fmla="*/ 12700 w 25400"/>
                <a:gd name="connsiteY0" fmla="*/ 0 h 160019"/>
                <a:gd name="connsiteX1" fmla="*/ 25400 w 25400"/>
                <a:gd name="connsiteY1" fmla="*/ 12700 h 160019"/>
                <a:gd name="connsiteX2" fmla="*/ 12700 w 25400"/>
                <a:gd name="connsiteY2" fmla="*/ 25400 h 160019"/>
                <a:gd name="connsiteX3" fmla="*/ 0 w 25400"/>
                <a:gd name="connsiteY3" fmla="*/ 12700 h 160019"/>
                <a:gd name="connsiteX4" fmla="*/ 12700 w 25400"/>
                <a:gd name="connsiteY4" fmla="*/ 0 h 160019"/>
                <a:gd name="connsiteX5" fmla="*/ 24130 w 25400"/>
                <a:gd name="connsiteY5" fmla="*/ 45720 h 160019"/>
                <a:gd name="connsiteX6" fmla="*/ 24130 w 25400"/>
                <a:gd name="connsiteY6" fmla="*/ 160020 h 160019"/>
                <a:gd name="connsiteX7" fmla="*/ 2540 w 25400"/>
                <a:gd name="connsiteY7" fmla="*/ 160020 h 160019"/>
                <a:gd name="connsiteX8" fmla="*/ 2540 w 25400"/>
                <a:gd name="connsiteY8" fmla="*/ 45720 h 160019"/>
                <a:gd name="connsiteX9" fmla="*/ 24130 w 25400"/>
                <a:gd name="connsiteY9" fmla="*/ 45720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19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3" name="Freeform 1402">
              <a:extLst>
                <a:ext uri="{FF2B5EF4-FFF2-40B4-BE49-F238E27FC236}">
                  <a16:creationId xmlns:a16="http://schemas.microsoft.com/office/drawing/2014/main" id="{87493B81-7319-DF53-F5DB-8776E8303897}"/>
                </a:ext>
              </a:extLst>
            </p:cNvPr>
            <p:cNvSpPr/>
            <p:nvPr/>
          </p:nvSpPr>
          <p:spPr>
            <a:xfrm>
              <a:off x="3900170" y="5011420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4" name="Freeform 1403">
              <a:extLst>
                <a:ext uri="{FF2B5EF4-FFF2-40B4-BE49-F238E27FC236}">
                  <a16:creationId xmlns:a16="http://schemas.microsoft.com/office/drawing/2014/main" id="{81B03D87-089A-8E84-17D6-D6EC83E0F74F}"/>
                </a:ext>
              </a:extLst>
            </p:cNvPr>
            <p:cNvSpPr/>
            <p:nvPr/>
          </p:nvSpPr>
          <p:spPr>
            <a:xfrm>
              <a:off x="4003040" y="4994909"/>
              <a:ext cx="101600" cy="165100"/>
            </a:xfrm>
            <a:custGeom>
              <a:avLst/>
              <a:gdLst>
                <a:gd name="connsiteX0" fmla="*/ 57150 w 101600"/>
                <a:gd name="connsiteY0" fmla="*/ 97790 h 165100"/>
                <a:gd name="connsiteX1" fmla="*/ 101600 w 101600"/>
                <a:gd name="connsiteY1" fmla="*/ 165100 h 165100"/>
                <a:gd name="connsiteX2" fmla="*/ 77470 w 101600"/>
                <a:gd name="connsiteY2" fmla="*/ 165100 h 165100"/>
                <a:gd name="connsiteX3" fmla="*/ 41910 w 101600"/>
                <a:gd name="connsiteY3" fmla="*/ 109220 h 165100"/>
                <a:gd name="connsiteX4" fmla="*/ 21590 w 101600"/>
                <a:gd name="connsiteY4" fmla="*/ 130810 h 165100"/>
                <a:gd name="connsiteX5" fmla="*/ 21590 w 101600"/>
                <a:gd name="connsiteY5" fmla="*/ 165100 h 165100"/>
                <a:gd name="connsiteX6" fmla="*/ 0 w 101600"/>
                <a:gd name="connsiteY6" fmla="*/ 165100 h 165100"/>
                <a:gd name="connsiteX7" fmla="*/ 0 w 101600"/>
                <a:gd name="connsiteY7" fmla="*/ 0 h 165100"/>
                <a:gd name="connsiteX8" fmla="*/ 21590 w 101600"/>
                <a:gd name="connsiteY8" fmla="*/ 0 h 165100"/>
                <a:gd name="connsiteX9" fmla="*/ 21590 w 101600"/>
                <a:gd name="connsiteY9" fmla="*/ 107950 h 165100"/>
                <a:gd name="connsiteX10" fmla="*/ 73660 w 101600"/>
                <a:gd name="connsiteY10" fmla="*/ 50800 h 165100"/>
                <a:gd name="connsiteX11" fmla="*/ 99060 w 101600"/>
                <a:gd name="connsiteY11" fmla="*/ 50800 h 165100"/>
                <a:gd name="connsiteX12" fmla="*/ 57150 w 101600"/>
                <a:gd name="connsiteY12" fmla="*/ 9779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1600" h="165100">
                  <a:moveTo>
                    <a:pt x="57150" y="97790"/>
                  </a:moveTo>
                  <a:lnTo>
                    <a:pt x="101600" y="165100"/>
                  </a:lnTo>
                  <a:lnTo>
                    <a:pt x="77470" y="165100"/>
                  </a:lnTo>
                  <a:lnTo>
                    <a:pt x="41910" y="109220"/>
                  </a:lnTo>
                  <a:lnTo>
                    <a:pt x="21590" y="130810"/>
                  </a:lnTo>
                  <a:lnTo>
                    <a:pt x="21590" y="165100"/>
                  </a:lnTo>
                  <a:lnTo>
                    <a:pt x="0" y="165100"/>
                  </a:lnTo>
                  <a:lnTo>
                    <a:pt x="0" y="0"/>
                  </a:lnTo>
                  <a:lnTo>
                    <a:pt x="21590" y="0"/>
                  </a:lnTo>
                  <a:lnTo>
                    <a:pt x="21590" y="107950"/>
                  </a:lnTo>
                  <a:lnTo>
                    <a:pt x="73660" y="50800"/>
                  </a:lnTo>
                  <a:lnTo>
                    <a:pt x="99060" y="50800"/>
                  </a:lnTo>
                  <a:lnTo>
                    <a:pt x="57150" y="977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5" name="Freeform 1404">
              <a:extLst>
                <a:ext uri="{FF2B5EF4-FFF2-40B4-BE49-F238E27FC236}">
                  <a16:creationId xmlns:a16="http://schemas.microsoft.com/office/drawing/2014/main" id="{C8D120B2-B908-325B-FACF-29B027F97B79}"/>
                </a:ext>
              </a:extLst>
            </p:cNvPr>
            <p:cNvSpPr/>
            <p:nvPr/>
          </p:nvSpPr>
          <p:spPr>
            <a:xfrm>
              <a:off x="4130040" y="4999990"/>
              <a:ext cx="25400" cy="160019"/>
            </a:xfrm>
            <a:custGeom>
              <a:avLst/>
              <a:gdLst>
                <a:gd name="connsiteX0" fmla="*/ 12700 w 25400"/>
                <a:gd name="connsiteY0" fmla="*/ 0 h 160019"/>
                <a:gd name="connsiteX1" fmla="*/ 25400 w 25400"/>
                <a:gd name="connsiteY1" fmla="*/ 12700 h 160019"/>
                <a:gd name="connsiteX2" fmla="*/ 12700 w 25400"/>
                <a:gd name="connsiteY2" fmla="*/ 25400 h 160019"/>
                <a:gd name="connsiteX3" fmla="*/ 0 w 25400"/>
                <a:gd name="connsiteY3" fmla="*/ 12700 h 160019"/>
                <a:gd name="connsiteX4" fmla="*/ 12700 w 25400"/>
                <a:gd name="connsiteY4" fmla="*/ 0 h 160019"/>
                <a:gd name="connsiteX5" fmla="*/ 22860 w 25400"/>
                <a:gd name="connsiteY5" fmla="*/ 45720 h 160019"/>
                <a:gd name="connsiteX6" fmla="*/ 22860 w 25400"/>
                <a:gd name="connsiteY6" fmla="*/ 160020 h 160019"/>
                <a:gd name="connsiteX7" fmla="*/ 1270 w 25400"/>
                <a:gd name="connsiteY7" fmla="*/ 160020 h 160019"/>
                <a:gd name="connsiteX8" fmla="*/ 1270 w 25400"/>
                <a:gd name="connsiteY8" fmla="*/ 45720 h 160019"/>
                <a:gd name="connsiteX9" fmla="*/ 22860 w 25400"/>
                <a:gd name="connsiteY9" fmla="*/ 45720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19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6" name="Freeform 1405">
              <a:extLst>
                <a:ext uri="{FF2B5EF4-FFF2-40B4-BE49-F238E27FC236}">
                  <a16:creationId xmlns:a16="http://schemas.microsoft.com/office/drawing/2014/main" id="{0348D4DB-FA82-FBB1-CFB0-6382AB6DBB0A}"/>
                </a:ext>
              </a:extLst>
            </p:cNvPr>
            <p:cNvSpPr/>
            <p:nvPr/>
          </p:nvSpPr>
          <p:spPr>
            <a:xfrm>
              <a:off x="4194809" y="5043170"/>
              <a:ext cx="102870" cy="118109"/>
            </a:xfrm>
            <a:custGeom>
              <a:avLst/>
              <a:gdLst>
                <a:gd name="connsiteX0" fmla="*/ 20320 w 102870"/>
                <a:gd name="connsiteY0" fmla="*/ 2540 h 118109"/>
                <a:gd name="connsiteX1" fmla="*/ 20320 w 102870"/>
                <a:gd name="connsiteY1" fmla="*/ 19050 h 118109"/>
                <a:gd name="connsiteX2" fmla="*/ 20320 w 102870"/>
                <a:gd name="connsiteY2" fmla="*/ 27940 h 118109"/>
                <a:gd name="connsiteX3" fmla="*/ 20320 w 102870"/>
                <a:gd name="connsiteY3" fmla="*/ 27940 h 118109"/>
                <a:gd name="connsiteX4" fmla="*/ 63500 w 102870"/>
                <a:gd name="connsiteY4" fmla="*/ 0 h 118109"/>
                <a:gd name="connsiteX5" fmla="*/ 102870 w 102870"/>
                <a:gd name="connsiteY5" fmla="*/ 45720 h 118109"/>
                <a:gd name="connsiteX6" fmla="*/ 102870 w 102870"/>
                <a:gd name="connsiteY6" fmla="*/ 118110 h 118109"/>
                <a:gd name="connsiteX7" fmla="*/ 81280 w 102870"/>
                <a:gd name="connsiteY7" fmla="*/ 118110 h 118109"/>
                <a:gd name="connsiteX8" fmla="*/ 81280 w 102870"/>
                <a:gd name="connsiteY8" fmla="*/ 50800 h 118109"/>
                <a:gd name="connsiteX9" fmla="*/ 59690 w 102870"/>
                <a:gd name="connsiteY9" fmla="*/ 20320 h 118109"/>
                <a:gd name="connsiteX10" fmla="*/ 21590 w 102870"/>
                <a:gd name="connsiteY10" fmla="*/ 60960 h 118109"/>
                <a:gd name="connsiteX11" fmla="*/ 21590 w 102870"/>
                <a:gd name="connsiteY11" fmla="*/ 116840 h 118109"/>
                <a:gd name="connsiteX12" fmla="*/ 0 w 102870"/>
                <a:gd name="connsiteY12" fmla="*/ 116840 h 118109"/>
                <a:gd name="connsiteX13" fmla="*/ 0 w 102870"/>
                <a:gd name="connsiteY13" fmla="*/ 2540 h 118109"/>
                <a:gd name="connsiteX14" fmla="*/ 20320 w 102870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7" name="Freeform 1406">
              <a:extLst>
                <a:ext uri="{FF2B5EF4-FFF2-40B4-BE49-F238E27FC236}">
                  <a16:creationId xmlns:a16="http://schemas.microsoft.com/office/drawing/2014/main" id="{B7760A73-9808-7497-8244-C34730A13454}"/>
                </a:ext>
              </a:extLst>
            </p:cNvPr>
            <p:cNvSpPr/>
            <p:nvPr/>
          </p:nvSpPr>
          <p:spPr>
            <a:xfrm>
              <a:off x="4316729" y="5147309"/>
              <a:ext cx="35560" cy="46990"/>
            </a:xfrm>
            <a:custGeom>
              <a:avLst/>
              <a:gdLst>
                <a:gd name="connsiteX0" fmla="*/ 16510 w 35560"/>
                <a:gd name="connsiteY0" fmla="*/ 46990 h 46990"/>
                <a:gd name="connsiteX1" fmla="*/ 0 w 35560"/>
                <a:gd name="connsiteY1" fmla="*/ 46990 h 46990"/>
                <a:gd name="connsiteX2" fmla="*/ 13970 w 35560"/>
                <a:gd name="connsiteY2" fmla="*/ 0 h 46990"/>
                <a:gd name="connsiteX3" fmla="*/ 35560 w 35560"/>
                <a:gd name="connsiteY3" fmla="*/ 0 h 46990"/>
                <a:gd name="connsiteX4" fmla="*/ 16510 w 35560"/>
                <a:gd name="connsiteY4" fmla="*/ 46990 h 46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60" h="46990">
                  <a:moveTo>
                    <a:pt x="16510" y="46990"/>
                  </a:moveTo>
                  <a:lnTo>
                    <a:pt x="0" y="46990"/>
                  </a:lnTo>
                  <a:lnTo>
                    <a:pt x="13970" y="0"/>
                  </a:lnTo>
                  <a:lnTo>
                    <a:pt x="35560" y="0"/>
                  </a:lnTo>
                  <a:lnTo>
                    <a:pt x="16510" y="469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8" name="Freeform 1407">
              <a:extLst>
                <a:ext uri="{FF2B5EF4-FFF2-40B4-BE49-F238E27FC236}">
                  <a16:creationId xmlns:a16="http://schemas.microsoft.com/office/drawing/2014/main" id="{80177ADB-E05E-84CF-6048-CF4EF864066E}"/>
                </a:ext>
              </a:extLst>
            </p:cNvPr>
            <p:cNvSpPr/>
            <p:nvPr/>
          </p:nvSpPr>
          <p:spPr>
            <a:xfrm>
              <a:off x="787400" y="5269229"/>
              <a:ext cx="21590" cy="165100"/>
            </a:xfrm>
            <a:custGeom>
              <a:avLst/>
              <a:gdLst>
                <a:gd name="connsiteX0" fmla="*/ 0 w 21590"/>
                <a:gd name="connsiteY0" fmla="*/ 165100 h 165100"/>
                <a:gd name="connsiteX1" fmla="*/ 0 w 21590"/>
                <a:gd name="connsiteY1" fmla="*/ 0 h 165100"/>
                <a:gd name="connsiteX2" fmla="*/ 21590 w 21590"/>
                <a:gd name="connsiteY2" fmla="*/ 0 h 165100"/>
                <a:gd name="connsiteX3" fmla="*/ 21590 w 21590"/>
                <a:gd name="connsiteY3" fmla="*/ 165100 h 165100"/>
                <a:gd name="connsiteX4" fmla="*/ 0 w 21590"/>
                <a:gd name="connsiteY4" fmla="*/ 16510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90" h="165100">
                  <a:moveTo>
                    <a:pt x="0" y="165100"/>
                  </a:moveTo>
                  <a:lnTo>
                    <a:pt x="0" y="0"/>
                  </a:lnTo>
                  <a:lnTo>
                    <a:pt x="21590" y="0"/>
                  </a:lnTo>
                  <a:lnTo>
                    <a:pt x="21590" y="165100"/>
                  </a:lnTo>
                  <a:lnTo>
                    <a:pt x="0" y="1651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9" name="Freeform 1408">
              <a:extLst>
                <a:ext uri="{FF2B5EF4-FFF2-40B4-BE49-F238E27FC236}">
                  <a16:creationId xmlns:a16="http://schemas.microsoft.com/office/drawing/2014/main" id="{F71F625F-7489-8CDB-828C-60DB91864D4A}"/>
                </a:ext>
              </a:extLst>
            </p:cNvPr>
            <p:cNvSpPr/>
            <p:nvPr/>
          </p:nvSpPr>
          <p:spPr>
            <a:xfrm>
              <a:off x="834389" y="5285740"/>
              <a:ext cx="78740" cy="152400"/>
            </a:xfrm>
            <a:custGeom>
              <a:avLst/>
              <a:gdLst>
                <a:gd name="connsiteX0" fmla="*/ 20320 w 78740"/>
                <a:gd name="connsiteY0" fmla="*/ 34290 h 152400"/>
                <a:gd name="connsiteX1" fmla="*/ 20320 w 78740"/>
                <a:gd name="connsiteY1" fmla="*/ 0 h 152400"/>
                <a:gd name="connsiteX2" fmla="*/ 40640 w 78740"/>
                <a:gd name="connsiteY2" fmla="*/ 0 h 152400"/>
                <a:gd name="connsiteX3" fmla="*/ 40640 w 78740"/>
                <a:gd name="connsiteY3" fmla="*/ 34290 h 152400"/>
                <a:gd name="connsiteX4" fmla="*/ 74930 w 78740"/>
                <a:gd name="connsiteY4" fmla="*/ 34290 h 152400"/>
                <a:gd name="connsiteX5" fmla="*/ 74930 w 78740"/>
                <a:gd name="connsiteY5" fmla="*/ 52070 h 152400"/>
                <a:gd name="connsiteX6" fmla="*/ 40640 w 78740"/>
                <a:gd name="connsiteY6" fmla="*/ 52070 h 152400"/>
                <a:gd name="connsiteX7" fmla="*/ 40640 w 78740"/>
                <a:gd name="connsiteY7" fmla="*/ 111760 h 152400"/>
                <a:gd name="connsiteX8" fmla="*/ 57150 w 78740"/>
                <a:gd name="connsiteY8" fmla="*/ 133350 h 152400"/>
                <a:gd name="connsiteX9" fmla="*/ 78740 w 78740"/>
                <a:gd name="connsiteY9" fmla="*/ 128270 h 152400"/>
                <a:gd name="connsiteX10" fmla="*/ 78740 w 78740"/>
                <a:gd name="connsiteY10" fmla="*/ 147320 h 152400"/>
                <a:gd name="connsiteX11" fmla="*/ 53340 w 78740"/>
                <a:gd name="connsiteY11" fmla="*/ 152400 h 152400"/>
                <a:gd name="connsiteX12" fmla="*/ 19050 w 78740"/>
                <a:gd name="connsiteY12" fmla="*/ 118110 h 152400"/>
                <a:gd name="connsiteX13" fmla="*/ 19050 w 78740"/>
                <a:gd name="connsiteY13" fmla="*/ 52070 h 152400"/>
                <a:gd name="connsiteX14" fmla="*/ 0 w 78740"/>
                <a:gd name="connsiteY14" fmla="*/ 52070 h 152400"/>
                <a:gd name="connsiteX15" fmla="*/ 0 w 78740"/>
                <a:gd name="connsiteY15" fmla="*/ 34290 h 152400"/>
                <a:gd name="connsiteX16" fmla="*/ 19050 w 78740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40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0" name="Freeform 1409">
              <a:extLst>
                <a:ext uri="{FF2B5EF4-FFF2-40B4-BE49-F238E27FC236}">
                  <a16:creationId xmlns:a16="http://schemas.microsoft.com/office/drawing/2014/main" id="{2847E1D9-8924-5E60-B028-D5DB23D3EA59}"/>
                </a:ext>
              </a:extLst>
            </p:cNvPr>
            <p:cNvSpPr/>
            <p:nvPr/>
          </p:nvSpPr>
          <p:spPr>
            <a:xfrm>
              <a:off x="932180" y="5317490"/>
              <a:ext cx="93980" cy="119379"/>
            </a:xfrm>
            <a:custGeom>
              <a:avLst/>
              <a:gdLst>
                <a:gd name="connsiteX0" fmla="*/ 5080 w 93980"/>
                <a:gd name="connsiteY0" fmla="*/ 8890 h 119379"/>
                <a:gd name="connsiteX1" fmla="*/ 45720 w 93980"/>
                <a:gd name="connsiteY1" fmla="*/ 0 h 119379"/>
                <a:gd name="connsiteX2" fmla="*/ 93980 w 93980"/>
                <a:gd name="connsiteY2" fmla="*/ 44450 h 119379"/>
                <a:gd name="connsiteX3" fmla="*/ 93980 w 93980"/>
                <a:gd name="connsiteY3" fmla="*/ 116840 h 119379"/>
                <a:gd name="connsiteX4" fmla="*/ 74930 w 93980"/>
                <a:gd name="connsiteY4" fmla="*/ 116840 h 119379"/>
                <a:gd name="connsiteX5" fmla="*/ 74930 w 93980"/>
                <a:gd name="connsiteY5" fmla="*/ 102870 h 119379"/>
                <a:gd name="connsiteX6" fmla="*/ 74930 w 93980"/>
                <a:gd name="connsiteY6" fmla="*/ 93980 h 119379"/>
                <a:gd name="connsiteX7" fmla="*/ 74930 w 93980"/>
                <a:gd name="connsiteY7" fmla="*/ 93980 h 119379"/>
                <a:gd name="connsiteX8" fmla="*/ 35560 w 93980"/>
                <a:gd name="connsiteY8" fmla="*/ 119380 h 119379"/>
                <a:gd name="connsiteX9" fmla="*/ 0 w 93980"/>
                <a:gd name="connsiteY9" fmla="*/ 86360 h 119379"/>
                <a:gd name="connsiteX10" fmla="*/ 74930 w 93980"/>
                <a:gd name="connsiteY10" fmla="*/ 50800 h 119379"/>
                <a:gd name="connsiteX11" fmla="*/ 74930 w 93980"/>
                <a:gd name="connsiteY11" fmla="*/ 44450 h 119379"/>
                <a:gd name="connsiteX12" fmla="*/ 44450 w 93980"/>
                <a:gd name="connsiteY12" fmla="*/ 17780 h 119379"/>
                <a:gd name="connsiteX13" fmla="*/ 7620 w 93980"/>
                <a:gd name="connsiteY13" fmla="*/ 27940 h 119379"/>
                <a:gd name="connsiteX14" fmla="*/ 7620 w 93980"/>
                <a:gd name="connsiteY14" fmla="*/ 8890 h 119379"/>
                <a:gd name="connsiteX15" fmla="*/ 72390 w 93980"/>
                <a:gd name="connsiteY15" fmla="*/ 66040 h 119379"/>
                <a:gd name="connsiteX16" fmla="*/ 19050 w 93980"/>
                <a:gd name="connsiteY16" fmla="*/ 85090 h 119379"/>
                <a:gd name="connsiteX17" fmla="*/ 38100 w 93980"/>
                <a:gd name="connsiteY17" fmla="*/ 101600 h 119379"/>
                <a:gd name="connsiteX18" fmla="*/ 72390 w 93980"/>
                <a:gd name="connsiteY18" fmla="*/ 647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80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6040"/>
                  </a:moveTo>
                  <a:cubicBezTo>
                    <a:pt x="35560" y="59690"/>
                    <a:pt x="19050" y="69850"/>
                    <a:pt x="19050" y="85090"/>
                  </a:cubicBezTo>
                  <a:cubicBezTo>
                    <a:pt x="19050" y="100330"/>
                    <a:pt x="26670" y="101600"/>
                    <a:pt x="38100" y="101600"/>
                  </a:cubicBezTo>
                  <a:cubicBezTo>
                    <a:pt x="57150" y="101600"/>
                    <a:pt x="72390" y="82550"/>
                    <a:pt x="7239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1" name="Freeform 1410">
              <a:extLst>
                <a:ext uri="{FF2B5EF4-FFF2-40B4-BE49-F238E27FC236}">
                  <a16:creationId xmlns:a16="http://schemas.microsoft.com/office/drawing/2014/main" id="{743A11B3-22DC-4F6E-F092-EA86299FF6F7}"/>
                </a:ext>
              </a:extLst>
            </p:cNvPr>
            <p:cNvSpPr/>
            <p:nvPr/>
          </p:nvSpPr>
          <p:spPr>
            <a:xfrm>
              <a:off x="1054100" y="5318759"/>
              <a:ext cx="78739" cy="119380"/>
            </a:xfrm>
            <a:custGeom>
              <a:avLst/>
              <a:gdLst>
                <a:gd name="connsiteX0" fmla="*/ 34290 w 78739"/>
                <a:gd name="connsiteY0" fmla="*/ 67310 h 119380"/>
                <a:gd name="connsiteX1" fmla="*/ 0 w 78739"/>
                <a:gd name="connsiteY1" fmla="*/ 31750 h 119380"/>
                <a:gd name="connsiteX2" fmla="*/ 40640 w 78739"/>
                <a:gd name="connsiteY2" fmla="*/ 0 h 119380"/>
                <a:gd name="connsiteX3" fmla="*/ 72390 w 78739"/>
                <a:gd name="connsiteY3" fmla="*/ 6350 h 119380"/>
                <a:gd name="connsiteX4" fmla="*/ 72390 w 78739"/>
                <a:gd name="connsiteY4" fmla="*/ 25400 h 119380"/>
                <a:gd name="connsiteX5" fmla="*/ 41910 w 78739"/>
                <a:gd name="connsiteY5" fmla="*/ 17780 h 119380"/>
                <a:gd name="connsiteX6" fmla="*/ 19050 w 78739"/>
                <a:gd name="connsiteY6" fmla="*/ 33020 h 119380"/>
                <a:gd name="connsiteX7" fmla="*/ 43180 w 78739"/>
                <a:gd name="connsiteY7" fmla="*/ 52070 h 119380"/>
                <a:gd name="connsiteX8" fmla="*/ 78740 w 78739"/>
                <a:gd name="connsiteY8" fmla="*/ 87630 h 119380"/>
                <a:gd name="connsiteX9" fmla="*/ 36830 w 78739"/>
                <a:gd name="connsiteY9" fmla="*/ 119380 h 119380"/>
                <a:gd name="connsiteX10" fmla="*/ 0 w 78739"/>
                <a:gd name="connsiteY10" fmla="*/ 111760 h 119380"/>
                <a:gd name="connsiteX11" fmla="*/ 0 w 78739"/>
                <a:gd name="connsiteY11" fmla="*/ 92710 h 119380"/>
                <a:gd name="connsiteX12" fmla="*/ 36830 w 78739"/>
                <a:gd name="connsiteY12" fmla="*/ 101600 h 119380"/>
                <a:gd name="connsiteX13" fmla="*/ 59690 w 78739"/>
                <a:gd name="connsiteY13" fmla="*/ 86360 h 119380"/>
                <a:gd name="connsiteX14" fmla="*/ 34290 w 78739"/>
                <a:gd name="connsiteY14" fmla="*/ 673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19380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2" name="Freeform 1411">
              <a:extLst>
                <a:ext uri="{FF2B5EF4-FFF2-40B4-BE49-F238E27FC236}">
                  <a16:creationId xmlns:a16="http://schemas.microsoft.com/office/drawing/2014/main" id="{A4843367-1638-A58E-7B95-66529CCA9FB1}"/>
                </a:ext>
              </a:extLst>
            </p:cNvPr>
            <p:cNvSpPr/>
            <p:nvPr/>
          </p:nvSpPr>
          <p:spPr>
            <a:xfrm>
              <a:off x="1154430" y="5318759"/>
              <a:ext cx="95250" cy="119380"/>
            </a:xfrm>
            <a:custGeom>
              <a:avLst/>
              <a:gdLst>
                <a:gd name="connsiteX0" fmla="*/ 60960 w 95250"/>
                <a:gd name="connsiteY0" fmla="*/ 100330 h 119380"/>
                <a:gd name="connsiteX1" fmla="*/ 95250 w 95250"/>
                <a:gd name="connsiteY1" fmla="*/ 90170 h 119380"/>
                <a:gd name="connsiteX2" fmla="*/ 95250 w 95250"/>
                <a:gd name="connsiteY2" fmla="*/ 110490 h 119380"/>
                <a:gd name="connsiteX3" fmla="*/ 59690 w 95250"/>
                <a:gd name="connsiteY3" fmla="*/ 119380 h 119380"/>
                <a:gd name="connsiteX4" fmla="*/ 0 w 95250"/>
                <a:gd name="connsiteY4" fmla="*/ 59690 h 119380"/>
                <a:gd name="connsiteX5" fmla="*/ 59690 w 95250"/>
                <a:gd name="connsiteY5" fmla="*/ 0 h 119380"/>
                <a:gd name="connsiteX6" fmla="*/ 95250 w 95250"/>
                <a:gd name="connsiteY6" fmla="*/ 8890 h 119380"/>
                <a:gd name="connsiteX7" fmla="*/ 95250 w 95250"/>
                <a:gd name="connsiteY7" fmla="*/ 29210 h 119380"/>
                <a:gd name="connsiteX8" fmla="*/ 60960 w 95250"/>
                <a:gd name="connsiteY8" fmla="*/ 19050 h 119380"/>
                <a:gd name="connsiteX9" fmla="*/ 21590 w 95250"/>
                <a:gd name="connsiteY9" fmla="*/ 59690 h 119380"/>
                <a:gd name="connsiteX10" fmla="*/ 60960 w 95250"/>
                <a:gd name="connsiteY10" fmla="*/ 10033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80">
                  <a:moveTo>
                    <a:pt x="60960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9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90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0" y="19050"/>
                  </a:cubicBezTo>
                  <a:cubicBezTo>
                    <a:pt x="38100" y="19050"/>
                    <a:pt x="21590" y="35560"/>
                    <a:pt x="21590" y="59690"/>
                  </a:cubicBezTo>
                  <a:cubicBezTo>
                    <a:pt x="21590" y="83820"/>
                    <a:pt x="38100" y="100330"/>
                    <a:pt x="6096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3" name="Freeform 1412">
              <a:extLst>
                <a:ext uri="{FF2B5EF4-FFF2-40B4-BE49-F238E27FC236}">
                  <a16:creationId xmlns:a16="http://schemas.microsoft.com/office/drawing/2014/main" id="{E7C22303-FA78-55A5-7663-BFF29F51788C}"/>
                </a:ext>
              </a:extLst>
            </p:cNvPr>
            <p:cNvSpPr/>
            <p:nvPr/>
          </p:nvSpPr>
          <p:spPr>
            <a:xfrm>
              <a:off x="1273810" y="5317490"/>
              <a:ext cx="93979" cy="119379"/>
            </a:xfrm>
            <a:custGeom>
              <a:avLst/>
              <a:gdLst>
                <a:gd name="connsiteX0" fmla="*/ 5080 w 93979"/>
                <a:gd name="connsiteY0" fmla="*/ 8890 h 119379"/>
                <a:gd name="connsiteX1" fmla="*/ 45720 w 93979"/>
                <a:gd name="connsiteY1" fmla="*/ 0 h 119379"/>
                <a:gd name="connsiteX2" fmla="*/ 93980 w 93979"/>
                <a:gd name="connsiteY2" fmla="*/ 44450 h 119379"/>
                <a:gd name="connsiteX3" fmla="*/ 93980 w 93979"/>
                <a:gd name="connsiteY3" fmla="*/ 116840 h 119379"/>
                <a:gd name="connsiteX4" fmla="*/ 74930 w 93979"/>
                <a:gd name="connsiteY4" fmla="*/ 116840 h 119379"/>
                <a:gd name="connsiteX5" fmla="*/ 74930 w 93979"/>
                <a:gd name="connsiteY5" fmla="*/ 102870 h 119379"/>
                <a:gd name="connsiteX6" fmla="*/ 74930 w 93979"/>
                <a:gd name="connsiteY6" fmla="*/ 93980 h 119379"/>
                <a:gd name="connsiteX7" fmla="*/ 74930 w 93979"/>
                <a:gd name="connsiteY7" fmla="*/ 93980 h 119379"/>
                <a:gd name="connsiteX8" fmla="*/ 35560 w 93979"/>
                <a:gd name="connsiteY8" fmla="*/ 119380 h 119379"/>
                <a:gd name="connsiteX9" fmla="*/ 0 w 93979"/>
                <a:gd name="connsiteY9" fmla="*/ 86360 h 119379"/>
                <a:gd name="connsiteX10" fmla="*/ 74930 w 93979"/>
                <a:gd name="connsiteY10" fmla="*/ 50800 h 119379"/>
                <a:gd name="connsiteX11" fmla="*/ 74930 w 93979"/>
                <a:gd name="connsiteY11" fmla="*/ 44450 h 119379"/>
                <a:gd name="connsiteX12" fmla="*/ 44450 w 93979"/>
                <a:gd name="connsiteY12" fmla="*/ 17780 h 119379"/>
                <a:gd name="connsiteX13" fmla="*/ 7620 w 93979"/>
                <a:gd name="connsiteY13" fmla="*/ 27940 h 119379"/>
                <a:gd name="connsiteX14" fmla="*/ 7620 w 93979"/>
                <a:gd name="connsiteY14" fmla="*/ 8890 h 119379"/>
                <a:gd name="connsiteX15" fmla="*/ 72390 w 93979"/>
                <a:gd name="connsiteY15" fmla="*/ 66040 h 119379"/>
                <a:gd name="connsiteX16" fmla="*/ 19050 w 93979"/>
                <a:gd name="connsiteY16" fmla="*/ 85090 h 119379"/>
                <a:gd name="connsiteX17" fmla="*/ 38100 w 93979"/>
                <a:gd name="connsiteY17" fmla="*/ 101600 h 119379"/>
                <a:gd name="connsiteX18" fmla="*/ 72390 w 93979"/>
                <a:gd name="connsiteY18" fmla="*/ 647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6040"/>
                  </a:moveTo>
                  <a:cubicBezTo>
                    <a:pt x="35560" y="59690"/>
                    <a:pt x="19050" y="69850"/>
                    <a:pt x="19050" y="85090"/>
                  </a:cubicBezTo>
                  <a:cubicBezTo>
                    <a:pt x="19050" y="100330"/>
                    <a:pt x="26670" y="101600"/>
                    <a:pt x="38100" y="101600"/>
                  </a:cubicBezTo>
                  <a:cubicBezTo>
                    <a:pt x="57150" y="101600"/>
                    <a:pt x="72390" y="82550"/>
                    <a:pt x="7239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4" name="Freeform 1413">
              <a:extLst>
                <a:ext uri="{FF2B5EF4-FFF2-40B4-BE49-F238E27FC236}">
                  <a16:creationId xmlns:a16="http://schemas.microsoft.com/office/drawing/2014/main" id="{DF5AB2D4-CA71-013E-01EC-29E3292A29E6}"/>
                </a:ext>
              </a:extLst>
            </p:cNvPr>
            <p:cNvSpPr/>
            <p:nvPr/>
          </p:nvSpPr>
          <p:spPr>
            <a:xfrm>
              <a:off x="1385569" y="5421629"/>
              <a:ext cx="35560" cy="46990"/>
            </a:xfrm>
            <a:custGeom>
              <a:avLst/>
              <a:gdLst>
                <a:gd name="connsiteX0" fmla="*/ 16510 w 35560"/>
                <a:gd name="connsiteY0" fmla="*/ 46990 h 46990"/>
                <a:gd name="connsiteX1" fmla="*/ 0 w 35560"/>
                <a:gd name="connsiteY1" fmla="*/ 46990 h 46990"/>
                <a:gd name="connsiteX2" fmla="*/ 13970 w 35560"/>
                <a:gd name="connsiteY2" fmla="*/ 0 h 46990"/>
                <a:gd name="connsiteX3" fmla="*/ 35560 w 35560"/>
                <a:gd name="connsiteY3" fmla="*/ 0 h 46990"/>
                <a:gd name="connsiteX4" fmla="*/ 16510 w 35560"/>
                <a:gd name="connsiteY4" fmla="*/ 46990 h 46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60" h="46990">
                  <a:moveTo>
                    <a:pt x="16510" y="46990"/>
                  </a:moveTo>
                  <a:lnTo>
                    <a:pt x="0" y="46990"/>
                  </a:lnTo>
                  <a:lnTo>
                    <a:pt x="13970" y="0"/>
                  </a:lnTo>
                  <a:lnTo>
                    <a:pt x="35560" y="0"/>
                  </a:lnTo>
                  <a:lnTo>
                    <a:pt x="16510" y="469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5" name="Freeform 1414">
              <a:extLst>
                <a:ext uri="{FF2B5EF4-FFF2-40B4-BE49-F238E27FC236}">
                  <a16:creationId xmlns:a16="http://schemas.microsoft.com/office/drawing/2014/main" id="{2D84D58B-AD4B-6ADF-A579-FF9FF5E95717}"/>
                </a:ext>
              </a:extLst>
            </p:cNvPr>
            <p:cNvSpPr/>
            <p:nvPr/>
          </p:nvSpPr>
          <p:spPr>
            <a:xfrm>
              <a:off x="1676400" y="5270500"/>
              <a:ext cx="128270" cy="165100"/>
            </a:xfrm>
            <a:custGeom>
              <a:avLst/>
              <a:gdLst>
                <a:gd name="connsiteX0" fmla="*/ 22860 w 128270"/>
                <a:gd name="connsiteY0" fmla="*/ 87630 h 165100"/>
                <a:gd name="connsiteX1" fmla="*/ 101600 w 128270"/>
                <a:gd name="connsiteY1" fmla="*/ 0 h 165100"/>
                <a:gd name="connsiteX2" fmla="*/ 128270 w 128270"/>
                <a:gd name="connsiteY2" fmla="*/ 0 h 165100"/>
                <a:gd name="connsiteX3" fmla="*/ 67310 w 128270"/>
                <a:gd name="connsiteY3" fmla="*/ 66040 h 165100"/>
                <a:gd name="connsiteX4" fmla="*/ 128270 w 128270"/>
                <a:gd name="connsiteY4" fmla="*/ 165100 h 165100"/>
                <a:gd name="connsiteX5" fmla="*/ 102870 w 128270"/>
                <a:gd name="connsiteY5" fmla="*/ 165100 h 165100"/>
                <a:gd name="connsiteX6" fmla="*/ 52070 w 128270"/>
                <a:gd name="connsiteY6" fmla="*/ 81280 h 165100"/>
                <a:gd name="connsiteX7" fmla="*/ 21590 w 128270"/>
                <a:gd name="connsiteY7" fmla="*/ 114300 h 165100"/>
                <a:gd name="connsiteX8" fmla="*/ 21590 w 128270"/>
                <a:gd name="connsiteY8" fmla="*/ 165100 h 165100"/>
                <a:gd name="connsiteX9" fmla="*/ 0 w 128270"/>
                <a:gd name="connsiteY9" fmla="*/ 165100 h 165100"/>
                <a:gd name="connsiteX10" fmla="*/ 0 w 128270"/>
                <a:gd name="connsiteY10" fmla="*/ 0 h 165100"/>
                <a:gd name="connsiteX11" fmla="*/ 21590 w 128270"/>
                <a:gd name="connsiteY11" fmla="*/ 0 h 165100"/>
                <a:gd name="connsiteX12" fmla="*/ 21590 w 128270"/>
                <a:gd name="connsiteY12" fmla="*/ 8763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270" h="165100">
                  <a:moveTo>
                    <a:pt x="22860" y="87630"/>
                  </a:moveTo>
                  <a:lnTo>
                    <a:pt x="101600" y="0"/>
                  </a:lnTo>
                  <a:lnTo>
                    <a:pt x="128270" y="0"/>
                  </a:lnTo>
                  <a:lnTo>
                    <a:pt x="67310" y="66040"/>
                  </a:lnTo>
                  <a:lnTo>
                    <a:pt x="128270" y="165100"/>
                  </a:lnTo>
                  <a:lnTo>
                    <a:pt x="102870" y="165100"/>
                  </a:lnTo>
                  <a:lnTo>
                    <a:pt x="52070" y="81280"/>
                  </a:lnTo>
                  <a:lnTo>
                    <a:pt x="21590" y="114300"/>
                  </a:lnTo>
                  <a:lnTo>
                    <a:pt x="21590" y="165100"/>
                  </a:lnTo>
                  <a:lnTo>
                    <a:pt x="0" y="165100"/>
                  </a:lnTo>
                  <a:lnTo>
                    <a:pt x="0" y="0"/>
                  </a:lnTo>
                  <a:lnTo>
                    <a:pt x="21590" y="0"/>
                  </a:lnTo>
                  <a:lnTo>
                    <a:pt x="21590" y="876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6" name="Freeform 1415">
              <a:extLst>
                <a:ext uri="{FF2B5EF4-FFF2-40B4-BE49-F238E27FC236}">
                  <a16:creationId xmlns:a16="http://schemas.microsoft.com/office/drawing/2014/main" id="{4234E44F-3EC2-1D0A-AAEA-DBC13034C887}"/>
                </a:ext>
              </a:extLst>
            </p:cNvPr>
            <p:cNvSpPr/>
            <p:nvPr/>
          </p:nvSpPr>
          <p:spPr>
            <a:xfrm>
              <a:off x="1817370" y="5317490"/>
              <a:ext cx="116839" cy="119379"/>
            </a:xfrm>
            <a:custGeom>
              <a:avLst/>
              <a:gdLst>
                <a:gd name="connsiteX0" fmla="*/ 116840 w 116839"/>
                <a:gd name="connsiteY0" fmla="*/ 59690 h 119379"/>
                <a:gd name="connsiteX1" fmla="*/ 58420 w 116839"/>
                <a:gd name="connsiteY1" fmla="*/ 119380 h 119379"/>
                <a:gd name="connsiteX2" fmla="*/ 0 w 116839"/>
                <a:gd name="connsiteY2" fmla="*/ 59690 h 119379"/>
                <a:gd name="connsiteX3" fmla="*/ 58420 w 116839"/>
                <a:gd name="connsiteY3" fmla="*/ 0 h 119379"/>
                <a:gd name="connsiteX4" fmla="*/ 116840 w 116839"/>
                <a:gd name="connsiteY4" fmla="*/ 59690 h 119379"/>
                <a:gd name="connsiteX5" fmla="*/ 95250 w 116839"/>
                <a:gd name="connsiteY5" fmla="*/ 59690 h 119379"/>
                <a:gd name="connsiteX6" fmla="*/ 57150 w 116839"/>
                <a:gd name="connsiteY6" fmla="*/ 17780 h 119379"/>
                <a:gd name="connsiteX7" fmla="*/ 19050 w 116839"/>
                <a:gd name="connsiteY7" fmla="*/ 59690 h 119379"/>
                <a:gd name="connsiteX8" fmla="*/ 57150 w 116839"/>
                <a:gd name="connsiteY8" fmla="*/ 101600 h 119379"/>
                <a:gd name="connsiteX9" fmla="*/ 95250 w 116839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39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5250" y="59690"/>
                  </a:moveTo>
                  <a:cubicBezTo>
                    <a:pt x="95250" y="35560"/>
                    <a:pt x="78740" y="17780"/>
                    <a:pt x="57150" y="17780"/>
                  </a:cubicBezTo>
                  <a:cubicBezTo>
                    <a:pt x="35560" y="17780"/>
                    <a:pt x="19050" y="35560"/>
                    <a:pt x="19050" y="59690"/>
                  </a:cubicBezTo>
                  <a:cubicBezTo>
                    <a:pt x="19050" y="83820"/>
                    <a:pt x="35560" y="101600"/>
                    <a:pt x="57150" y="101600"/>
                  </a:cubicBezTo>
                  <a:cubicBezTo>
                    <a:pt x="78740" y="101600"/>
                    <a:pt x="95250" y="83820"/>
                    <a:pt x="9525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7" name="Freeform 1416">
              <a:extLst>
                <a:ext uri="{FF2B5EF4-FFF2-40B4-BE49-F238E27FC236}">
                  <a16:creationId xmlns:a16="http://schemas.microsoft.com/office/drawing/2014/main" id="{DEC4D03A-00A4-A2B2-1E9D-F5EFDF1602B7}"/>
                </a:ext>
              </a:extLst>
            </p:cNvPr>
            <p:cNvSpPr/>
            <p:nvPr/>
          </p:nvSpPr>
          <p:spPr>
            <a:xfrm>
              <a:off x="1957070" y="5317490"/>
              <a:ext cx="116839" cy="119379"/>
            </a:xfrm>
            <a:custGeom>
              <a:avLst/>
              <a:gdLst>
                <a:gd name="connsiteX0" fmla="*/ 116840 w 116839"/>
                <a:gd name="connsiteY0" fmla="*/ 59690 h 119379"/>
                <a:gd name="connsiteX1" fmla="*/ 58420 w 116839"/>
                <a:gd name="connsiteY1" fmla="*/ 119380 h 119379"/>
                <a:gd name="connsiteX2" fmla="*/ 0 w 116839"/>
                <a:gd name="connsiteY2" fmla="*/ 59690 h 119379"/>
                <a:gd name="connsiteX3" fmla="*/ 58420 w 116839"/>
                <a:gd name="connsiteY3" fmla="*/ 0 h 119379"/>
                <a:gd name="connsiteX4" fmla="*/ 116840 w 116839"/>
                <a:gd name="connsiteY4" fmla="*/ 59690 h 119379"/>
                <a:gd name="connsiteX5" fmla="*/ 96520 w 116839"/>
                <a:gd name="connsiteY5" fmla="*/ 59690 h 119379"/>
                <a:gd name="connsiteX6" fmla="*/ 58420 w 116839"/>
                <a:gd name="connsiteY6" fmla="*/ 17780 h 119379"/>
                <a:gd name="connsiteX7" fmla="*/ 20320 w 116839"/>
                <a:gd name="connsiteY7" fmla="*/ 59690 h 119379"/>
                <a:gd name="connsiteX8" fmla="*/ 58420 w 116839"/>
                <a:gd name="connsiteY8" fmla="*/ 101600 h 119379"/>
                <a:gd name="connsiteX9" fmla="*/ 96520 w 116839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39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8" name="Freeform 1417">
              <a:extLst>
                <a:ext uri="{FF2B5EF4-FFF2-40B4-BE49-F238E27FC236}">
                  <a16:creationId xmlns:a16="http://schemas.microsoft.com/office/drawing/2014/main" id="{20301F98-66E2-2187-1ABD-6CE29DA950D7}"/>
                </a:ext>
              </a:extLst>
            </p:cNvPr>
            <p:cNvSpPr/>
            <p:nvPr/>
          </p:nvSpPr>
          <p:spPr>
            <a:xfrm>
              <a:off x="2099310" y="5318759"/>
              <a:ext cx="95250" cy="119380"/>
            </a:xfrm>
            <a:custGeom>
              <a:avLst/>
              <a:gdLst>
                <a:gd name="connsiteX0" fmla="*/ 60960 w 95250"/>
                <a:gd name="connsiteY0" fmla="*/ 100330 h 119380"/>
                <a:gd name="connsiteX1" fmla="*/ 95250 w 95250"/>
                <a:gd name="connsiteY1" fmla="*/ 90170 h 119380"/>
                <a:gd name="connsiteX2" fmla="*/ 95250 w 95250"/>
                <a:gd name="connsiteY2" fmla="*/ 110490 h 119380"/>
                <a:gd name="connsiteX3" fmla="*/ 59690 w 95250"/>
                <a:gd name="connsiteY3" fmla="*/ 119380 h 119380"/>
                <a:gd name="connsiteX4" fmla="*/ 0 w 95250"/>
                <a:gd name="connsiteY4" fmla="*/ 59690 h 119380"/>
                <a:gd name="connsiteX5" fmla="*/ 59690 w 95250"/>
                <a:gd name="connsiteY5" fmla="*/ 0 h 119380"/>
                <a:gd name="connsiteX6" fmla="*/ 95250 w 95250"/>
                <a:gd name="connsiteY6" fmla="*/ 8890 h 119380"/>
                <a:gd name="connsiteX7" fmla="*/ 95250 w 95250"/>
                <a:gd name="connsiteY7" fmla="*/ 29210 h 119380"/>
                <a:gd name="connsiteX8" fmla="*/ 60960 w 95250"/>
                <a:gd name="connsiteY8" fmla="*/ 19050 h 119380"/>
                <a:gd name="connsiteX9" fmla="*/ 21590 w 95250"/>
                <a:gd name="connsiteY9" fmla="*/ 59690 h 119380"/>
                <a:gd name="connsiteX10" fmla="*/ 60960 w 95250"/>
                <a:gd name="connsiteY10" fmla="*/ 10033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80">
                  <a:moveTo>
                    <a:pt x="60960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9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90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0" y="19050"/>
                  </a:cubicBezTo>
                  <a:cubicBezTo>
                    <a:pt x="38100" y="19050"/>
                    <a:pt x="21590" y="35560"/>
                    <a:pt x="21590" y="59690"/>
                  </a:cubicBezTo>
                  <a:cubicBezTo>
                    <a:pt x="21590" y="83820"/>
                    <a:pt x="38100" y="100330"/>
                    <a:pt x="6096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9" name="Freeform 1418">
              <a:extLst>
                <a:ext uri="{FF2B5EF4-FFF2-40B4-BE49-F238E27FC236}">
                  <a16:creationId xmlns:a16="http://schemas.microsoft.com/office/drawing/2014/main" id="{CF5DB83E-6381-8E97-6DD2-406D6EE8BDC5}"/>
                </a:ext>
              </a:extLst>
            </p:cNvPr>
            <p:cNvSpPr/>
            <p:nvPr/>
          </p:nvSpPr>
          <p:spPr>
            <a:xfrm>
              <a:off x="2225039" y="5269229"/>
              <a:ext cx="104139" cy="166370"/>
            </a:xfrm>
            <a:custGeom>
              <a:avLst/>
              <a:gdLst>
                <a:gd name="connsiteX0" fmla="*/ 0 w 104139"/>
                <a:gd name="connsiteY0" fmla="*/ 1270 h 166370"/>
                <a:gd name="connsiteX1" fmla="*/ 21590 w 104139"/>
                <a:gd name="connsiteY1" fmla="*/ 1270 h 166370"/>
                <a:gd name="connsiteX2" fmla="*/ 21590 w 104139"/>
                <a:gd name="connsiteY2" fmla="*/ 64770 h 166370"/>
                <a:gd name="connsiteX3" fmla="*/ 21590 w 104139"/>
                <a:gd name="connsiteY3" fmla="*/ 76200 h 166370"/>
                <a:gd name="connsiteX4" fmla="*/ 21590 w 104139"/>
                <a:gd name="connsiteY4" fmla="*/ 76200 h 166370"/>
                <a:gd name="connsiteX5" fmla="*/ 64770 w 104139"/>
                <a:gd name="connsiteY5" fmla="*/ 48260 h 166370"/>
                <a:gd name="connsiteX6" fmla="*/ 104140 w 104139"/>
                <a:gd name="connsiteY6" fmla="*/ 93980 h 166370"/>
                <a:gd name="connsiteX7" fmla="*/ 104140 w 104139"/>
                <a:gd name="connsiteY7" fmla="*/ 166370 h 166370"/>
                <a:gd name="connsiteX8" fmla="*/ 82550 w 104139"/>
                <a:gd name="connsiteY8" fmla="*/ 166370 h 166370"/>
                <a:gd name="connsiteX9" fmla="*/ 82550 w 104139"/>
                <a:gd name="connsiteY9" fmla="*/ 99060 h 166370"/>
                <a:gd name="connsiteX10" fmla="*/ 60960 w 104139"/>
                <a:gd name="connsiteY10" fmla="*/ 68580 h 166370"/>
                <a:gd name="connsiteX11" fmla="*/ 22860 w 104139"/>
                <a:gd name="connsiteY11" fmla="*/ 109220 h 166370"/>
                <a:gd name="connsiteX12" fmla="*/ 22860 w 104139"/>
                <a:gd name="connsiteY12" fmla="*/ 165100 h 166370"/>
                <a:gd name="connsiteX13" fmla="*/ 1270 w 104139"/>
                <a:gd name="connsiteY13" fmla="*/ 165100 h 166370"/>
                <a:gd name="connsiteX14" fmla="*/ 1270 w 104139"/>
                <a:gd name="connsiteY14" fmla="*/ 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39" h="166370">
                  <a:moveTo>
                    <a:pt x="0" y="1270"/>
                  </a:moveTo>
                  <a:lnTo>
                    <a:pt x="21590" y="1270"/>
                  </a:lnTo>
                  <a:lnTo>
                    <a:pt x="21590" y="64770"/>
                  </a:lnTo>
                  <a:cubicBezTo>
                    <a:pt x="21590" y="69850"/>
                    <a:pt x="21590" y="74930"/>
                    <a:pt x="21590" y="76200"/>
                  </a:cubicBezTo>
                  <a:lnTo>
                    <a:pt x="21590" y="76200"/>
                  </a:lnTo>
                  <a:cubicBezTo>
                    <a:pt x="26670" y="66040"/>
                    <a:pt x="40640" y="48260"/>
                    <a:pt x="64770" y="48260"/>
                  </a:cubicBezTo>
                  <a:cubicBezTo>
                    <a:pt x="88900" y="48260"/>
                    <a:pt x="104140" y="64770"/>
                    <a:pt x="104140" y="93980"/>
                  </a:cubicBezTo>
                  <a:lnTo>
                    <a:pt x="104140" y="166370"/>
                  </a:lnTo>
                  <a:lnTo>
                    <a:pt x="82550" y="166370"/>
                  </a:lnTo>
                  <a:lnTo>
                    <a:pt x="82550" y="99060"/>
                  </a:lnTo>
                  <a:cubicBezTo>
                    <a:pt x="82550" y="83820"/>
                    <a:pt x="80010" y="68580"/>
                    <a:pt x="60960" y="68580"/>
                  </a:cubicBezTo>
                  <a:cubicBezTo>
                    <a:pt x="41910" y="68580"/>
                    <a:pt x="22860" y="86360"/>
                    <a:pt x="22860" y="109220"/>
                  </a:cubicBezTo>
                  <a:lnTo>
                    <a:pt x="22860" y="165100"/>
                  </a:lnTo>
                  <a:lnTo>
                    <a:pt x="1270" y="16510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0" name="Freeform 1419">
              <a:extLst>
                <a:ext uri="{FF2B5EF4-FFF2-40B4-BE49-F238E27FC236}">
                  <a16:creationId xmlns:a16="http://schemas.microsoft.com/office/drawing/2014/main" id="{027C7978-6BF8-E41C-DF97-75CFC16D459A}"/>
                </a:ext>
              </a:extLst>
            </p:cNvPr>
            <p:cNvSpPr/>
            <p:nvPr/>
          </p:nvSpPr>
          <p:spPr>
            <a:xfrm>
              <a:off x="2364739" y="527430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1" name="Freeform 1420">
              <a:extLst>
                <a:ext uri="{FF2B5EF4-FFF2-40B4-BE49-F238E27FC236}">
                  <a16:creationId xmlns:a16="http://schemas.microsoft.com/office/drawing/2014/main" id="{D0BF61DB-3E7E-C842-DCFA-FE3E7F176072}"/>
                </a:ext>
              </a:extLst>
            </p:cNvPr>
            <p:cNvSpPr/>
            <p:nvPr/>
          </p:nvSpPr>
          <p:spPr>
            <a:xfrm>
              <a:off x="2418079" y="5318759"/>
              <a:ext cx="95250" cy="119380"/>
            </a:xfrm>
            <a:custGeom>
              <a:avLst/>
              <a:gdLst>
                <a:gd name="connsiteX0" fmla="*/ 60960 w 95250"/>
                <a:gd name="connsiteY0" fmla="*/ 100330 h 119380"/>
                <a:gd name="connsiteX1" fmla="*/ 95250 w 95250"/>
                <a:gd name="connsiteY1" fmla="*/ 90170 h 119380"/>
                <a:gd name="connsiteX2" fmla="*/ 95250 w 95250"/>
                <a:gd name="connsiteY2" fmla="*/ 110490 h 119380"/>
                <a:gd name="connsiteX3" fmla="*/ 59690 w 95250"/>
                <a:gd name="connsiteY3" fmla="*/ 119380 h 119380"/>
                <a:gd name="connsiteX4" fmla="*/ 0 w 95250"/>
                <a:gd name="connsiteY4" fmla="*/ 59690 h 119380"/>
                <a:gd name="connsiteX5" fmla="*/ 59690 w 95250"/>
                <a:gd name="connsiteY5" fmla="*/ 0 h 119380"/>
                <a:gd name="connsiteX6" fmla="*/ 95250 w 95250"/>
                <a:gd name="connsiteY6" fmla="*/ 8890 h 119380"/>
                <a:gd name="connsiteX7" fmla="*/ 95250 w 95250"/>
                <a:gd name="connsiteY7" fmla="*/ 29210 h 119380"/>
                <a:gd name="connsiteX8" fmla="*/ 60960 w 95250"/>
                <a:gd name="connsiteY8" fmla="*/ 19050 h 119380"/>
                <a:gd name="connsiteX9" fmla="*/ 21590 w 95250"/>
                <a:gd name="connsiteY9" fmla="*/ 59690 h 119380"/>
                <a:gd name="connsiteX10" fmla="*/ 60960 w 95250"/>
                <a:gd name="connsiteY10" fmla="*/ 10033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80">
                  <a:moveTo>
                    <a:pt x="60960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9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90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0" y="19050"/>
                  </a:cubicBezTo>
                  <a:cubicBezTo>
                    <a:pt x="38100" y="19050"/>
                    <a:pt x="21590" y="35560"/>
                    <a:pt x="21590" y="59690"/>
                  </a:cubicBezTo>
                  <a:cubicBezTo>
                    <a:pt x="21590" y="83820"/>
                    <a:pt x="38100" y="100330"/>
                    <a:pt x="6096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2" name="Freeform 1421">
              <a:extLst>
                <a:ext uri="{FF2B5EF4-FFF2-40B4-BE49-F238E27FC236}">
                  <a16:creationId xmlns:a16="http://schemas.microsoft.com/office/drawing/2014/main" id="{E182182B-53F3-6193-3301-276C3654CDDC}"/>
                </a:ext>
              </a:extLst>
            </p:cNvPr>
            <p:cNvSpPr/>
            <p:nvPr/>
          </p:nvSpPr>
          <p:spPr>
            <a:xfrm>
              <a:off x="2545079" y="5269229"/>
              <a:ext cx="104140" cy="166370"/>
            </a:xfrm>
            <a:custGeom>
              <a:avLst/>
              <a:gdLst>
                <a:gd name="connsiteX0" fmla="*/ 0 w 104140"/>
                <a:gd name="connsiteY0" fmla="*/ 1270 h 166370"/>
                <a:gd name="connsiteX1" fmla="*/ 21590 w 104140"/>
                <a:gd name="connsiteY1" fmla="*/ 1270 h 166370"/>
                <a:gd name="connsiteX2" fmla="*/ 21590 w 104140"/>
                <a:gd name="connsiteY2" fmla="*/ 64770 h 166370"/>
                <a:gd name="connsiteX3" fmla="*/ 21590 w 104140"/>
                <a:gd name="connsiteY3" fmla="*/ 76200 h 166370"/>
                <a:gd name="connsiteX4" fmla="*/ 21590 w 104140"/>
                <a:gd name="connsiteY4" fmla="*/ 76200 h 166370"/>
                <a:gd name="connsiteX5" fmla="*/ 64770 w 104140"/>
                <a:gd name="connsiteY5" fmla="*/ 48260 h 166370"/>
                <a:gd name="connsiteX6" fmla="*/ 104140 w 104140"/>
                <a:gd name="connsiteY6" fmla="*/ 93980 h 166370"/>
                <a:gd name="connsiteX7" fmla="*/ 104140 w 104140"/>
                <a:gd name="connsiteY7" fmla="*/ 166370 h 166370"/>
                <a:gd name="connsiteX8" fmla="*/ 82550 w 104140"/>
                <a:gd name="connsiteY8" fmla="*/ 166370 h 166370"/>
                <a:gd name="connsiteX9" fmla="*/ 82550 w 104140"/>
                <a:gd name="connsiteY9" fmla="*/ 99060 h 166370"/>
                <a:gd name="connsiteX10" fmla="*/ 60960 w 104140"/>
                <a:gd name="connsiteY10" fmla="*/ 68580 h 166370"/>
                <a:gd name="connsiteX11" fmla="*/ 22860 w 104140"/>
                <a:gd name="connsiteY11" fmla="*/ 109220 h 166370"/>
                <a:gd name="connsiteX12" fmla="*/ 22860 w 104140"/>
                <a:gd name="connsiteY12" fmla="*/ 165100 h 166370"/>
                <a:gd name="connsiteX13" fmla="*/ 1270 w 104140"/>
                <a:gd name="connsiteY13" fmla="*/ 165100 h 166370"/>
                <a:gd name="connsiteX14" fmla="*/ 1270 w 104140"/>
                <a:gd name="connsiteY14" fmla="*/ 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40" h="166370">
                  <a:moveTo>
                    <a:pt x="0" y="1270"/>
                  </a:moveTo>
                  <a:lnTo>
                    <a:pt x="21590" y="1270"/>
                  </a:lnTo>
                  <a:lnTo>
                    <a:pt x="21590" y="64770"/>
                  </a:lnTo>
                  <a:cubicBezTo>
                    <a:pt x="21590" y="69850"/>
                    <a:pt x="21590" y="74930"/>
                    <a:pt x="21590" y="76200"/>
                  </a:cubicBezTo>
                  <a:lnTo>
                    <a:pt x="21590" y="76200"/>
                  </a:lnTo>
                  <a:cubicBezTo>
                    <a:pt x="26670" y="66040"/>
                    <a:pt x="40640" y="48260"/>
                    <a:pt x="64770" y="48260"/>
                  </a:cubicBezTo>
                  <a:cubicBezTo>
                    <a:pt x="88900" y="48260"/>
                    <a:pt x="104140" y="64770"/>
                    <a:pt x="104140" y="93980"/>
                  </a:cubicBezTo>
                  <a:lnTo>
                    <a:pt x="104140" y="166370"/>
                  </a:lnTo>
                  <a:lnTo>
                    <a:pt x="82550" y="166370"/>
                  </a:lnTo>
                  <a:lnTo>
                    <a:pt x="82550" y="99060"/>
                  </a:lnTo>
                  <a:cubicBezTo>
                    <a:pt x="82550" y="83820"/>
                    <a:pt x="80010" y="68580"/>
                    <a:pt x="60960" y="68580"/>
                  </a:cubicBezTo>
                  <a:cubicBezTo>
                    <a:pt x="41910" y="68580"/>
                    <a:pt x="22860" y="86360"/>
                    <a:pt x="22860" y="109220"/>
                  </a:cubicBezTo>
                  <a:lnTo>
                    <a:pt x="22860" y="165100"/>
                  </a:lnTo>
                  <a:lnTo>
                    <a:pt x="1270" y="16510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3" name="Freeform 1422">
              <a:extLst>
                <a:ext uri="{FF2B5EF4-FFF2-40B4-BE49-F238E27FC236}">
                  <a16:creationId xmlns:a16="http://schemas.microsoft.com/office/drawing/2014/main" id="{F5551772-9F5A-0066-94FC-D9D1417D3678}"/>
                </a:ext>
              </a:extLst>
            </p:cNvPr>
            <p:cNvSpPr/>
            <p:nvPr/>
          </p:nvSpPr>
          <p:spPr>
            <a:xfrm>
              <a:off x="2683510" y="527430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4" name="Freeform 1423">
              <a:extLst>
                <a:ext uri="{FF2B5EF4-FFF2-40B4-BE49-F238E27FC236}">
                  <a16:creationId xmlns:a16="http://schemas.microsoft.com/office/drawing/2014/main" id="{1A42ACC3-F922-5E13-FB64-AE4C1B8DD6D3}"/>
                </a:ext>
              </a:extLst>
            </p:cNvPr>
            <p:cNvSpPr/>
            <p:nvPr/>
          </p:nvSpPr>
          <p:spPr>
            <a:xfrm>
              <a:off x="2748279" y="5317490"/>
              <a:ext cx="102870" cy="118109"/>
            </a:xfrm>
            <a:custGeom>
              <a:avLst/>
              <a:gdLst>
                <a:gd name="connsiteX0" fmla="*/ 20320 w 102870"/>
                <a:gd name="connsiteY0" fmla="*/ 2540 h 118109"/>
                <a:gd name="connsiteX1" fmla="*/ 20320 w 102870"/>
                <a:gd name="connsiteY1" fmla="*/ 19050 h 118109"/>
                <a:gd name="connsiteX2" fmla="*/ 20320 w 102870"/>
                <a:gd name="connsiteY2" fmla="*/ 27940 h 118109"/>
                <a:gd name="connsiteX3" fmla="*/ 20320 w 102870"/>
                <a:gd name="connsiteY3" fmla="*/ 27940 h 118109"/>
                <a:gd name="connsiteX4" fmla="*/ 63500 w 102870"/>
                <a:gd name="connsiteY4" fmla="*/ 0 h 118109"/>
                <a:gd name="connsiteX5" fmla="*/ 102870 w 102870"/>
                <a:gd name="connsiteY5" fmla="*/ 45720 h 118109"/>
                <a:gd name="connsiteX6" fmla="*/ 102870 w 102870"/>
                <a:gd name="connsiteY6" fmla="*/ 118110 h 118109"/>
                <a:gd name="connsiteX7" fmla="*/ 81280 w 102870"/>
                <a:gd name="connsiteY7" fmla="*/ 118110 h 118109"/>
                <a:gd name="connsiteX8" fmla="*/ 81280 w 102870"/>
                <a:gd name="connsiteY8" fmla="*/ 50800 h 118109"/>
                <a:gd name="connsiteX9" fmla="*/ 59690 w 102870"/>
                <a:gd name="connsiteY9" fmla="*/ 20320 h 118109"/>
                <a:gd name="connsiteX10" fmla="*/ 21590 w 102870"/>
                <a:gd name="connsiteY10" fmla="*/ 60960 h 118109"/>
                <a:gd name="connsiteX11" fmla="*/ 21590 w 102870"/>
                <a:gd name="connsiteY11" fmla="*/ 116840 h 118109"/>
                <a:gd name="connsiteX12" fmla="*/ 0 w 102870"/>
                <a:gd name="connsiteY12" fmla="*/ 116840 h 118109"/>
                <a:gd name="connsiteX13" fmla="*/ 0 w 102870"/>
                <a:gd name="connsiteY13" fmla="*/ 2540 h 118109"/>
                <a:gd name="connsiteX14" fmla="*/ 20320 w 102870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5" name="Freeform 1424">
              <a:extLst>
                <a:ext uri="{FF2B5EF4-FFF2-40B4-BE49-F238E27FC236}">
                  <a16:creationId xmlns:a16="http://schemas.microsoft.com/office/drawing/2014/main" id="{CDCDC4BF-876B-7BAC-8844-ABC23DA4A092}"/>
                </a:ext>
              </a:extLst>
            </p:cNvPr>
            <p:cNvSpPr/>
            <p:nvPr/>
          </p:nvSpPr>
          <p:spPr>
            <a:xfrm>
              <a:off x="2877820" y="5317490"/>
              <a:ext cx="109219" cy="167639"/>
            </a:xfrm>
            <a:custGeom>
              <a:avLst/>
              <a:gdLst>
                <a:gd name="connsiteX0" fmla="*/ 60960 w 109219"/>
                <a:gd name="connsiteY0" fmla="*/ 99060 h 167639"/>
                <a:gd name="connsiteX1" fmla="*/ 106680 w 109219"/>
                <a:gd name="connsiteY1" fmla="*/ 132080 h 167639"/>
                <a:gd name="connsiteX2" fmla="*/ 52070 w 109219"/>
                <a:gd name="connsiteY2" fmla="*/ 167640 h 167639"/>
                <a:gd name="connsiteX3" fmla="*/ 0 w 109219"/>
                <a:gd name="connsiteY3" fmla="*/ 137160 h 167639"/>
                <a:gd name="connsiteX4" fmla="*/ 31750 w 109219"/>
                <a:gd name="connsiteY4" fmla="*/ 109220 h 167639"/>
                <a:gd name="connsiteX5" fmla="*/ 13970 w 109219"/>
                <a:gd name="connsiteY5" fmla="*/ 93980 h 167639"/>
                <a:gd name="connsiteX6" fmla="*/ 29210 w 109219"/>
                <a:gd name="connsiteY6" fmla="*/ 77470 h 167639"/>
                <a:gd name="connsiteX7" fmla="*/ 2540 w 109219"/>
                <a:gd name="connsiteY7" fmla="*/ 40640 h 167639"/>
                <a:gd name="connsiteX8" fmla="*/ 49530 w 109219"/>
                <a:gd name="connsiteY8" fmla="*/ 0 h 167639"/>
                <a:gd name="connsiteX9" fmla="*/ 67310 w 109219"/>
                <a:gd name="connsiteY9" fmla="*/ 2540 h 167639"/>
                <a:gd name="connsiteX10" fmla="*/ 109220 w 109219"/>
                <a:gd name="connsiteY10" fmla="*/ 2540 h 167639"/>
                <a:gd name="connsiteX11" fmla="*/ 109220 w 109219"/>
                <a:gd name="connsiteY11" fmla="*/ 19050 h 167639"/>
                <a:gd name="connsiteX12" fmla="*/ 93980 w 109219"/>
                <a:gd name="connsiteY12" fmla="*/ 19050 h 167639"/>
                <a:gd name="connsiteX13" fmla="*/ 87630 w 109219"/>
                <a:gd name="connsiteY13" fmla="*/ 19050 h 167639"/>
                <a:gd name="connsiteX14" fmla="*/ 86360 w 109219"/>
                <a:gd name="connsiteY14" fmla="*/ 19050 h 167639"/>
                <a:gd name="connsiteX15" fmla="*/ 96520 w 109219"/>
                <a:gd name="connsiteY15" fmla="*/ 41910 h 167639"/>
                <a:gd name="connsiteX16" fmla="*/ 54610 w 109219"/>
                <a:gd name="connsiteY16" fmla="*/ 81280 h 167639"/>
                <a:gd name="connsiteX17" fmla="*/ 54610 w 109219"/>
                <a:gd name="connsiteY17" fmla="*/ 81280 h 167639"/>
                <a:gd name="connsiteX18" fmla="*/ 35560 w 109219"/>
                <a:gd name="connsiteY18" fmla="*/ 90170 h 167639"/>
                <a:gd name="connsiteX19" fmla="*/ 62230 w 109219"/>
                <a:gd name="connsiteY19" fmla="*/ 100330 h 167639"/>
                <a:gd name="connsiteX20" fmla="*/ 85090 w 109219"/>
                <a:gd name="connsiteY20" fmla="*/ 133350 h 167639"/>
                <a:gd name="connsiteX21" fmla="*/ 49530 w 109219"/>
                <a:gd name="connsiteY21" fmla="*/ 114300 h 167639"/>
                <a:gd name="connsiteX22" fmla="*/ 19050 w 109219"/>
                <a:gd name="connsiteY22" fmla="*/ 133350 h 167639"/>
                <a:gd name="connsiteX23" fmla="*/ 50800 w 109219"/>
                <a:gd name="connsiteY23" fmla="*/ 151130 h 167639"/>
                <a:gd name="connsiteX24" fmla="*/ 83820 w 109219"/>
                <a:gd name="connsiteY24" fmla="*/ 132080 h 167639"/>
                <a:gd name="connsiteX25" fmla="*/ 74930 w 109219"/>
                <a:gd name="connsiteY25" fmla="*/ 40640 h 167639"/>
                <a:gd name="connsiteX26" fmla="*/ 48260 w 109219"/>
                <a:gd name="connsiteY26" fmla="*/ 16510 h 167639"/>
                <a:gd name="connsiteX27" fmla="*/ 21590 w 109219"/>
                <a:gd name="connsiteY27" fmla="*/ 40640 h 167639"/>
                <a:gd name="connsiteX28" fmla="*/ 48260 w 109219"/>
                <a:gd name="connsiteY28" fmla="*/ 64770 h 167639"/>
                <a:gd name="connsiteX29" fmla="*/ 74930 w 109219"/>
                <a:gd name="connsiteY29" fmla="*/ 4064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9219" h="167639">
                  <a:moveTo>
                    <a:pt x="60960" y="99060"/>
                  </a:moveTo>
                  <a:cubicBezTo>
                    <a:pt x="90170" y="102870"/>
                    <a:pt x="106680" y="110490"/>
                    <a:pt x="106680" y="132080"/>
                  </a:cubicBezTo>
                  <a:cubicBezTo>
                    <a:pt x="106680" y="153670"/>
                    <a:pt x="83820" y="167640"/>
                    <a:pt x="52070" y="167640"/>
                  </a:cubicBezTo>
                  <a:cubicBezTo>
                    <a:pt x="20320" y="167640"/>
                    <a:pt x="0" y="157480"/>
                    <a:pt x="0" y="137160"/>
                  </a:cubicBezTo>
                  <a:cubicBezTo>
                    <a:pt x="0" y="116840"/>
                    <a:pt x="13970" y="113030"/>
                    <a:pt x="31750" y="109220"/>
                  </a:cubicBezTo>
                  <a:cubicBezTo>
                    <a:pt x="20320" y="107950"/>
                    <a:pt x="13970" y="102870"/>
                    <a:pt x="13970" y="93980"/>
                  </a:cubicBezTo>
                  <a:cubicBezTo>
                    <a:pt x="13970" y="85090"/>
                    <a:pt x="20320" y="81280"/>
                    <a:pt x="29210" y="77470"/>
                  </a:cubicBezTo>
                  <a:cubicBezTo>
                    <a:pt x="12700" y="71120"/>
                    <a:pt x="2540" y="58420"/>
                    <a:pt x="2540" y="40640"/>
                  </a:cubicBezTo>
                  <a:cubicBezTo>
                    <a:pt x="2540" y="22860"/>
                    <a:pt x="22860" y="0"/>
                    <a:pt x="49530" y="0"/>
                  </a:cubicBezTo>
                  <a:cubicBezTo>
                    <a:pt x="76200" y="0"/>
                    <a:pt x="62230" y="0"/>
                    <a:pt x="67310" y="2540"/>
                  </a:cubicBezTo>
                  <a:lnTo>
                    <a:pt x="109220" y="2540"/>
                  </a:lnTo>
                  <a:lnTo>
                    <a:pt x="109220" y="19050"/>
                  </a:lnTo>
                  <a:lnTo>
                    <a:pt x="93980" y="19050"/>
                  </a:lnTo>
                  <a:cubicBezTo>
                    <a:pt x="91440" y="19050"/>
                    <a:pt x="87630" y="19050"/>
                    <a:pt x="87630" y="19050"/>
                  </a:cubicBezTo>
                  <a:lnTo>
                    <a:pt x="86360" y="19050"/>
                  </a:lnTo>
                  <a:cubicBezTo>
                    <a:pt x="92710" y="24130"/>
                    <a:pt x="96520" y="33020"/>
                    <a:pt x="96520" y="41910"/>
                  </a:cubicBezTo>
                  <a:cubicBezTo>
                    <a:pt x="96520" y="64770"/>
                    <a:pt x="78740" y="80010"/>
                    <a:pt x="54610" y="81280"/>
                  </a:cubicBezTo>
                  <a:lnTo>
                    <a:pt x="54610" y="81280"/>
                  </a:lnTo>
                  <a:cubicBezTo>
                    <a:pt x="44450" y="81280"/>
                    <a:pt x="35560" y="86360"/>
                    <a:pt x="35560" y="90170"/>
                  </a:cubicBezTo>
                  <a:cubicBezTo>
                    <a:pt x="35560" y="93980"/>
                    <a:pt x="43180" y="97790"/>
                    <a:pt x="62230" y="100330"/>
                  </a:cubicBezTo>
                  <a:close/>
                  <a:moveTo>
                    <a:pt x="85090" y="133350"/>
                  </a:moveTo>
                  <a:cubicBezTo>
                    <a:pt x="85090" y="123190"/>
                    <a:pt x="76200" y="114300"/>
                    <a:pt x="49530" y="114300"/>
                  </a:cubicBezTo>
                  <a:cubicBezTo>
                    <a:pt x="22860" y="114300"/>
                    <a:pt x="19050" y="123190"/>
                    <a:pt x="19050" y="133350"/>
                  </a:cubicBezTo>
                  <a:cubicBezTo>
                    <a:pt x="19050" y="143510"/>
                    <a:pt x="31750" y="151130"/>
                    <a:pt x="50800" y="151130"/>
                  </a:cubicBezTo>
                  <a:cubicBezTo>
                    <a:pt x="69850" y="151130"/>
                    <a:pt x="83820" y="143510"/>
                    <a:pt x="83820" y="132080"/>
                  </a:cubicBezTo>
                  <a:close/>
                  <a:moveTo>
                    <a:pt x="74930" y="40640"/>
                  </a:moveTo>
                  <a:cubicBezTo>
                    <a:pt x="74930" y="26670"/>
                    <a:pt x="64770" y="16510"/>
                    <a:pt x="48260" y="16510"/>
                  </a:cubicBezTo>
                  <a:cubicBezTo>
                    <a:pt x="31750" y="16510"/>
                    <a:pt x="21590" y="26670"/>
                    <a:pt x="21590" y="40640"/>
                  </a:cubicBezTo>
                  <a:cubicBezTo>
                    <a:pt x="21590" y="54610"/>
                    <a:pt x="33020" y="64770"/>
                    <a:pt x="48260" y="64770"/>
                  </a:cubicBezTo>
                  <a:cubicBezTo>
                    <a:pt x="63500" y="64770"/>
                    <a:pt x="74930" y="54610"/>
                    <a:pt x="74930" y="406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6" name="Freeform 1425">
              <a:extLst>
                <a:ext uri="{FF2B5EF4-FFF2-40B4-BE49-F238E27FC236}">
                  <a16:creationId xmlns:a16="http://schemas.microsoft.com/office/drawing/2014/main" id="{F1BB5001-313B-7DE7-111E-C5AA17930102}"/>
                </a:ext>
              </a:extLst>
            </p:cNvPr>
            <p:cNvSpPr/>
            <p:nvPr/>
          </p:nvSpPr>
          <p:spPr>
            <a:xfrm>
              <a:off x="2998470" y="5421629"/>
              <a:ext cx="35559" cy="46990"/>
            </a:xfrm>
            <a:custGeom>
              <a:avLst/>
              <a:gdLst>
                <a:gd name="connsiteX0" fmla="*/ 16510 w 35559"/>
                <a:gd name="connsiteY0" fmla="*/ 46990 h 46990"/>
                <a:gd name="connsiteX1" fmla="*/ 0 w 35559"/>
                <a:gd name="connsiteY1" fmla="*/ 46990 h 46990"/>
                <a:gd name="connsiteX2" fmla="*/ 13970 w 35559"/>
                <a:gd name="connsiteY2" fmla="*/ 0 h 46990"/>
                <a:gd name="connsiteX3" fmla="*/ 35560 w 35559"/>
                <a:gd name="connsiteY3" fmla="*/ 0 h 46990"/>
                <a:gd name="connsiteX4" fmla="*/ 16510 w 35559"/>
                <a:gd name="connsiteY4" fmla="*/ 46990 h 46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59" h="46990">
                  <a:moveTo>
                    <a:pt x="16510" y="46990"/>
                  </a:moveTo>
                  <a:lnTo>
                    <a:pt x="0" y="46990"/>
                  </a:lnTo>
                  <a:lnTo>
                    <a:pt x="13970" y="0"/>
                  </a:lnTo>
                  <a:lnTo>
                    <a:pt x="35560" y="0"/>
                  </a:lnTo>
                  <a:lnTo>
                    <a:pt x="16510" y="469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7" name="Freeform 1426">
              <a:extLst>
                <a:ext uri="{FF2B5EF4-FFF2-40B4-BE49-F238E27FC236}">
                  <a16:creationId xmlns:a16="http://schemas.microsoft.com/office/drawing/2014/main" id="{3787AF4B-2842-5FE8-74D5-D57A2B4CCBD0}"/>
                </a:ext>
              </a:extLst>
            </p:cNvPr>
            <p:cNvSpPr/>
            <p:nvPr/>
          </p:nvSpPr>
          <p:spPr>
            <a:xfrm>
              <a:off x="3277870" y="5266690"/>
              <a:ext cx="104139" cy="170179"/>
            </a:xfrm>
            <a:custGeom>
              <a:avLst/>
              <a:gdLst>
                <a:gd name="connsiteX0" fmla="*/ 1270 w 104139"/>
                <a:gd name="connsiteY0" fmla="*/ 161290 h 170179"/>
                <a:gd name="connsiteX1" fmla="*/ 1270 w 104139"/>
                <a:gd name="connsiteY1" fmla="*/ 139700 h 170179"/>
                <a:gd name="connsiteX2" fmla="*/ 48260 w 104139"/>
                <a:gd name="connsiteY2" fmla="*/ 151130 h 170179"/>
                <a:gd name="connsiteX3" fmla="*/ 83820 w 104139"/>
                <a:gd name="connsiteY3" fmla="*/ 127000 h 170179"/>
                <a:gd name="connsiteX4" fmla="*/ 46990 w 104139"/>
                <a:gd name="connsiteY4" fmla="*/ 93980 h 170179"/>
                <a:gd name="connsiteX5" fmla="*/ 0 w 104139"/>
                <a:gd name="connsiteY5" fmla="*/ 44450 h 170179"/>
                <a:gd name="connsiteX6" fmla="*/ 54610 w 104139"/>
                <a:gd name="connsiteY6" fmla="*/ 0 h 170179"/>
                <a:gd name="connsiteX7" fmla="*/ 95250 w 104139"/>
                <a:gd name="connsiteY7" fmla="*/ 8890 h 170179"/>
                <a:gd name="connsiteX8" fmla="*/ 95250 w 104139"/>
                <a:gd name="connsiteY8" fmla="*/ 29210 h 170179"/>
                <a:gd name="connsiteX9" fmla="*/ 55880 w 104139"/>
                <a:gd name="connsiteY9" fmla="*/ 19050 h 170179"/>
                <a:gd name="connsiteX10" fmla="*/ 21590 w 104139"/>
                <a:gd name="connsiteY10" fmla="*/ 43180 h 170179"/>
                <a:gd name="connsiteX11" fmla="*/ 57150 w 104139"/>
                <a:gd name="connsiteY11" fmla="*/ 76200 h 170179"/>
                <a:gd name="connsiteX12" fmla="*/ 104140 w 104139"/>
                <a:gd name="connsiteY12" fmla="*/ 125730 h 170179"/>
                <a:gd name="connsiteX13" fmla="*/ 48260 w 104139"/>
                <a:gd name="connsiteY13" fmla="*/ 170180 h 170179"/>
                <a:gd name="connsiteX14" fmla="*/ 1270 w 104139"/>
                <a:gd name="connsiteY14" fmla="*/ 160020 h 170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39" h="170179">
                  <a:moveTo>
                    <a:pt x="1270" y="161290"/>
                  </a:moveTo>
                  <a:lnTo>
                    <a:pt x="1270" y="139700"/>
                  </a:lnTo>
                  <a:cubicBezTo>
                    <a:pt x="12700" y="146050"/>
                    <a:pt x="29210" y="151130"/>
                    <a:pt x="48260" y="151130"/>
                  </a:cubicBezTo>
                  <a:cubicBezTo>
                    <a:pt x="67310" y="151130"/>
                    <a:pt x="83820" y="142240"/>
                    <a:pt x="83820" y="127000"/>
                  </a:cubicBezTo>
                  <a:cubicBezTo>
                    <a:pt x="83820" y="111760"/>
                    <a:pt x="74930" y="102870"/>
                    <a:pt x="46990" y="93980"/>
                  </a:cubicBezTo>
                  <a:cubicBezTo>
                    <a:pt x="15240" y="82550"/>
                    <a:pt x="0" y="69850"/>
                    <a:pt x="0" y="44450"/>
                  </a:cubicBezTo>
                  <a:cubicBezTo>
                    <a:pt x="0" y="19050"/>
                    <a:pt x="22860" y="0"/>
                    <a:pt x="54610" y="0"/>
                  </a:cubicBezTo>
                  <a:cubicBezTo>
                    <a:pt x="86360" y="0"/>
                    <a:pt x="86360" y="3810"/>
                    <a:pt x="95250" y="8890"/>
                  </a:cubicBezTo>
                  <a:lnTo>
                    <a:pt x="95250" y="29210"/>
                  </a:lnTo>
                  <a:cubicBezTo>
                    <a:pt x="86360" y="24130"/>
                    <a:pt x="69850" y="19050"/>
                    <a:pt x="55880" y="19050"/>
                  </a:cubicBezTo>
                  <a:cubicBezTo>
                    <a:pt x="41910" y="19050"/>
                    <a:pt x="21590" y="27940"/>
                    <a:pt x="21590" y="43180"/>
                  </a:cubicBezTo>
                  <a:cubicBezTo>
                    <a:pt x="21590" y="58420"/>
                    <a:pt x="29210" y="66040"/>
                    <a:pt x="57150" y="76200"/>
                  </a:cubicBezTo>
                  <a:cubicBezTo>
                    <a:pt x="88900" y="87630"/>
                    <a:pt x="104140" y="100330"/>
                    <a:pt x="104140" y="125730"/>
                  </a:cubicBezTo>
                  <a:cubicBezTo>
                    <a:pt x="104140" y="151130"/>
                    <a:pt x="82550" y="170180"/>
                    <a:pt x="48260" y="170180"/>
                  </a:cubicBezTo>
                  <a:cubicBezTo>
                    <a:pt x="13970" y="170180"/>
                    <a:pt x="11430" y="165100"/>
                    <a:pt x="1270" y="1600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8" name="Freeform 1427">
              <a:extLst>
                <a:ext uri="{FF2B5EF4-FFF2-40B4-BE49-F238E27FC236}">
                  <a16:creationId xmlns:a16="http://schemas.microsoft.com/office/drawing/2014/main" id="{14379B10-7A9D-24CF-7C25-546E5DD57038}"/>
                </a:ext>
              </a:extLst>
            </p:cNvPr>
            <p:cNvSpPr/>
            <p:nvPr/>
          </p:nvSpPr>
          <p:spPr>
            <a:xfrm>
              <a:off x="3393440" y="5285740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9" name="Freeform 1428">
              <a:extLst>
                <a:ext uri="{FF2B5EF4-FFF2-40B4-BE49-F238E27FC236}">
                  <a16:creationId xmlns:a16="http://schemas.microsoft.com/office/drawing/2014/main" id="{C5053BAC-CED2-1761-C177-3DCBED96ABFD}"/>
                </a:ext>
              </a:extLst>
            </p:cNvPr>
            <p:cNvSpPr/>
            <p:nvPr/>
          </p:nvSpPr>
          <p:spPr>
            <a:xfrm>
              <a:off x="3491229" y="5411470"/>
              <a:ext cx="25400" cy="25400"/>
            </a:xfrm>
            <a:custGeom>
              <a:avLst/>
              <a:gdLst>
                <a:gd name="connsiteX0" fmla="*/ 12700 w 25400"/>
                <a:gd name="connsiteY0" fmla="*/ 0 h 25400"/>
                <a:gd name="connsiteX1" fmla="*/ 25400 w 25400"/>
                <a:gd name="connsiteY1" fmla="*/ 12700 h 25400"/>
                <a:gd name="connsiteX2" fmla="*/ 12700 w 25400"/>
                <a:gd name="connsiteY2" fmla="*/ 25400 h 25400"/>
                <a:gd name="connsiteX3" fmla="*/ 0 w 25400"/>
                <a:gd name="connsiteY3" fmla="*/ 12700 h 25400"/>
                <a:gd name="connsiteX4" fmla="*/ 12700 w 25400"/>
                <a:gd name="connsiteY4" fmla="*/ 0 h 2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00" h="2540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0" name="Freeform 1429">
              <a:extLst>
                <a:ext uri="{FF2B5EF4-FFF2-40B4-BE49-F238E27FC236}">
                  <a16:creationId xmlns:a16="http://schemas.microsoft.com/office/drawing/2014/main" id="{C3733998-1F4B-287E-D00D-569CE004C2D7}"/>
                </a:ext>
              </a:extLst>
            </p:cNvPr>
            <p:cNvSpPr/>
            <p:nvPr/>
          </p:nvSpPr>
          <p:spPr>
            <a:xfrm>
              <a:off x="3774440" y="5269229"/>
              <a:ext cx="92709" cy="165100"/>
            </a:xfrm>
            <a:custGeom>
              <a:avLst/>
              <a:gdLst>
                <a:gd name="connsiteX0" fmla="*/ 0 w 92709"/>
                <a:gd name="connsiteY0" fmla="*/ 165100 h 165100"/>
                <a:gd name="connsiteX1" fmla="*/ 0 w 92709"/>
                <a:gd name="connsiteY1" fmla="*/ 0 h 165100"/>
                <a:gd name="connsiteX2" fmla="*/ 21590 w 92709"/>
                <a:gd name="connsiteY2" fmla="*/ 0 h 165100"/>
                <a:gd name="connsiteX3" fmla="*/ 21590 w 92709"/>
                <a:gd name="connsiteY3" fmla="*/ 146050 h 165100"/>
                <a:gd name="connsiteX4" fmla="*/ 92710 w 92709"/>
                <a:gd name="connsiteY4" fmla="*/ 146050 h 165100"/>
                <a:gd name="connsiteX5" fmla="*/ 92710 w 92709"/>
                <a:gd name="connsiteY5" fmla="*/ 165100 h 165100"/>
                <a:gd name="connsiteX6" fmla="*/ 0 w 92709"/>
                <a:gd name="connsiteY6" fmla="*/ 16510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709" h="165100">
                  <a:moveTo>
                    <a:pt x="0" y="165100"/>
                  </a:moveTo>
                  <a:lnTo>
                    <a:pt x="0" y="0"/>
                  </a:lnTo>
                  <a:lnTo>
                    <a:pt x="21590" y="0"/>
                  </a:lnTo>
                  <a:lnTo>
                    <a:pt x="21590" y="146050"/>
                  </a:lnTo>
                  <a:lnTo>
                    <a:pt x="92710" y="146050"/>
                  </a:lnTo>
                  <a:lnTo>
                    <a:pt x="92710" y="165100"/>
                  </a:lnTo>
                  <a:lnTo>
                    <a:pt x="0" y="1651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1" name="Freeform 1430">
              <a:extLst>
                <a:ext uri="{FF2B5EF4-FFF2-40B4-BE49-F238E27FC236}">
                  <a16:creationId xmlns:a16="http://schemas.microsoft.com/office/drawing/2014/main" id="{2DA0FA9C-659A-32AB-B28E-3059376B17BA}"/>
                </a:ext>
              </a:extLst>
            </p:cNvPr>
            <p:cNvSpPr/>
            <p:nvPr/>
          </p:nvSpPr>
          <p:spPr>
            <a:xfrm>
              <a:off x="3883659" y="5317490"/>
              <a:ext cx="116840" cy="119379"/>
            </a:xfrm>
            <a:custGeom>
              <a:avLst/>
              <a:gdLst>
                <a:gd name="connsiteX0" fmla="*/ 116840 w 116840"/>
                <a:gd name="connsiteY0" fmla="*/ 59690 h 119379"/>
                <a:gd name="connsiteX1" fmla="*/ 58420 w 116840"/>
                <a:gd name="connsiteY1" fmla="*/ 119380 h 119379"/>
                <a:gd name="connsiteX2" fmla="*/ 0 w 116840"/>
                <a:gd name="connsiteY2" fmla="*/ 59690 h 119379"/>
                <a:gd name="connsiteX3" fmla="*/ 58420 w 116840"/>
                <a:gd name="connsiteY3" fmla="*/ 0 h 119379"/>
                <a:gd name="connsiteX4" fmla="*/ 116840 w 116840"/>
                <a:gd name="connsiteY4" fmla="*/ 59690 h 119379"/>
                <a:gd name="connsiteX5" fmla="*/ 96520 w 116840"/>
                <a:gd name="connsiteY5" fmla="*/ 59690 h 119379"/>
                <a:gd name="connsiteX6" fmla="*/ 58420 w 116840"/>
                <a:gd name="connsiteY6" fmla="*/ 17780 h 119379"/>
                <a:gd name="connsiteX7" fmla="*/ 20320 w 116840"/>
                <a:gd name="connsiteY7" fmla="*/ 59690 h 119379"/>
                <a:gd name="connsiteX8" fmla="*/ 58420 w 116840"/>
                <a:gd name="connsiteY8" fmla="*/ 101600 h 119379"/>
                <a:gd name="connsiteX9" fmla="*/ 96520 w 116840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2" name="Freeform 1431">
              <a:extLst>
                <a:ext uri="{FF2B5EF4-FFF2-40B4-BE49-F238E27FC236}">
                  <a16:creationId xmlns:a16="http://schemas.microsoft.com/office/drawing/2014/main" id="{5225E1EF-9EF6-90AE-EFB0-6C7CA3F7087A}"/>
                </a:ext>
              </a:extLst>
            </p:cNvPr>
            <p:cNvSpPr/>
            <p:nvPr/>
          </p:nvSpPr>
          <p:spPr>
            <a:xfrm>
              <a:off x="4029709" y="5318759"/>
              <a:ext cx="101600" cy="118110"/>
            </a:xfrm>
            <a:custGeom>
              <a:avLst/>
              <a:gdLst>
                <a:gd name="connsiteX0" fmla="*/ 81280 w 101600"/>
                <a:gd name="connsiteY0" fmla="*/ 115570 h 118110"/>
                <a:gd name="connsiteX1" fmla="*/ 81280 w 101600"/>
                <a:gd name="connsiteY1" fmla="*/ 99060 h 118110"/>
                <a:gd name="connsiteX2" fmla="*/ 81280 w 101600"/>
                <a:gd name="connsiteY2" fmla="*/ 90170 h 118110"/>
                <a:gd name="connsiteX3" fmla="*/ 81280 w 101600"/>
                <a:gd name="connsiteY3" fmla="*/ 90170 h 118110"/>
                <a:gd name="connsiteX4" fmla="*/ 39370 w 101600"/>
                <a:gd name="connsiteY4" fmla="*/ 118110 h 118110"/>
                <a:gd name="connsiteX5" fmla="*/ 0 w 101600"/>
                <a:gd name="connsiteY5" fmla="*/ 72390 h 118110"/>
                <a:gd name="connsiteX6" fmla="*/ 0 w 101600"/>
                <a:gd name="connsiteY6" fmla="*/ 0 h 118110"/>
                <a:gd name="connsiteX7" fmla="*/ 21590 w 101600"/>
                <a:gd name="connsiteY7" fmla="*/ 0 h 118110"/>
                <a:gd name="connsiteX8" fmla="*/ 21590 w 101600"/>
                <a:gd name="connsiteY8" fmla="*/ 67310 h 118110"/>
                <a:gd name="connsiteX9" fmla="*/ 43180 w 101600"/>
                <a:gd name="connsiteY9" fmla="*/ 97790 h 118110"/>
                <a:gd name="connsiteX10" fmla="*/ 80010 w 101600"/>
                <a:gd name="connsiteY10" fmla="*/ 57150 h 118110"/>
                <a:gd name="connsiteX11" fmla="*/ 80010 w 101600"/>
                <a:gd name="connsiteY11" fmla="*/ 1270 h 118110"/>
                <a:gd name="connsiteX12" fmla="*/ 101600 w 101600"/>
                <a:gd name="connsiteY12" fmla="*/ 1270 h 118110"/>
                <a:gd name="connsiteX13" fmla="*/ 101600 w 101600"/>
                <a:gd name="connsiteY13" fmla="*/ 115570 h 118110"/>
                <a:gd name="connsiteX14" fmla="*/ 81280 w 101600"/>
                <a:gd name="connsiteY14" fmla="*/ 11557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00" h="118110">
                  <a:moveTo>
                    <a:pt x="81280" y="115570"/>
                  </a:moveTo>
                  <a:lnTo>
                    <a:pt x="81280" y="99060"/>
                  </a:lnTo>
                  <a:cubicBezTo>
                    <a:pt x="81280" y="93980"/>
                    <a:pt x="81280" y="91440"/>
                    <a:pt x="81280" y="90170"/>
                  </a:cubicBezTo>
                  <a:lnTo>
                    <a:pt x="81280" y="90170"/>
                  </a:lnTo>
                  <a:cubicBezTo>
                    <a:pt x="77470" y="100330"/>
                    <a:pt x="62230" y="118110"/>
                    <a:pt x="39370" y="118110"/>
                  </a:cubicBezTo>
                  <a:cubicBezTo>
                    <a:pt x="16510" y="118110"/>
                    <a:pt x="0" y="101600"/>
                    <a:pt x="0" y="72390"/>
                  </a:cubicBezTo>
                  <a:lnTo>
                    <a:pt x="0" y="0"/>
                  </a:lnTo>
                  <a:lnTo>
                    <a:pt x="21590" y="0"/>
                  </a:lnTo>
                  <a:lnTo>
                    <a:pt x="21590" y="67310"/>
                  </a:lnTo>
                  <a:cubicBezTo>
                    <a:pt x="21590" y="82550"/>
                    <a:pt x="24130" y="97790"/>
                    <a:pt x="43180" y="97790"/>
                  </a:cubicBezTo>
                  <a:cubicBezTo>
                    <a:pt x="62230" y="97790"/>
                    <a:pt x="80010" y="80010"/>
                    <a:pt x="80010" y="57150"/>
                  </a:cubicBezTo>
                  <a:lnTo>
                    <a:pt x="80010" y="1270"/>
                  </a:lnTo>
                  <a:lnTo>
                    <a:pt x="101600" y="1270"/>
                  </a:lnTo>
                  <a:lnTo>
                    <a:pt x="101600" y="115570"/>
                  </a:lnTo>
                  <a:lnTo>
                    <a:pt x="8128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3" name="Freeform 1432">
              <a:extLst>
                <a:ext uri="{FF2B5EF4-FFF2-40B4-BE49-F238E27FC236}">
                  <a16:creationId xmlns:a16="http://schemas.microsoft.com/office/drawing/2014/main" id="{7D446DB0-50D8-EF07-27D5-2FD6CFCBECC5}"/>
                </a:ext>
              </a:extLst>
            </p:cNvPr>
            <p:cNvSpPr/>
            <p:nvPr/>
          </p:nvSpPr>
          <p:spPr>
            <a:xfrm>
              <a:off x="4170679" y="527430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4" name="Freeform 1433">
              <a:extLst>
                <a:ext uri="{FF2B5EF4-FFF2-40B4-BE49-F238E27FC236}">
                  <a16:creationId xmlns:a16="http://schemas.microsoft.com/office/drawing/2014/main" id="{97E7B662-D741-0A46-581B-D3DAF7539D12}"/>
                </a:ext>
              </a:extLst>
            </p:cNvPr>
            <p:cNvSpPr/>
            <p:nvPr/>
          </p:nvSpPr>
          <p:spPr>
            <a:xfrm>
              <a:off x="4225290" y="5318759"/>
              <a:ext cx="78739" cy="119380"/>
            </a:xfrm>
            <a:custGeom>
              <a:avLst/>
              <a:gdLst>
                <a:gd name="connsiteX0" fmla="*/ 34290 w 78739"/>
                <a:gd name="connsiteY0" fmla="*/ 67310 h 119380"/>
                <a:gd name="connsiteX1" fmla="*/ 0 w 78739"/>
                <a:gd name="connsiteY1" fmla="*/ 31750 h 119380"/>
                <a:gd name="connsiteX2" fmla="*/ 40640 w 78739"/>
                <a:gd name="connsiteY2" fmla="*/ 0 h 119380"/>
                <a:gd name="connsiteX3" fmla="*/ 72390 w 78739"/>
                <a:gd name="connsiteY3" fmla="*/ 6350 h 119380"/>
                <a:gd name="connsiteX4" fmla="*/ 72390 w 78739"/>
                <a:gd name="connsiteY4" fmla="*/ 25400 h 119380"/>
                <a:gd name="connsiteX5" fmla="*/ 41910 w 78739"/>
                <a:gd name="connsiteY5" fmla="*/ 17780 h 119380"/>
                <a:gd name="connsiteX6" fmla="*/ 19050 w 78739"/>
                <a:gd name="connsiteY6" fmla="*/ 33020 h 119380"/>
                <a:gd name="connsiteX7" fmla="*/ 43180 w 78739"/>
                <a:gd name="connsiteY7" fmla="*/ 52070 h 119380"/>
                <a:gd name="connsiteX8" fmla="*/ 78740 w 78739"/>
                <a:gd name="connsiteY8" fmla="*/ 87630 h 119380"/>
                <a:gd name="connsiteX9" fmla="*/ 36830 w 78739"/>
                <a:gd name="connsiteY9" fmla="*/ 119380 h 119380"/>
                <a:gd name="connsiteX10" fmla="*/ 0 w 78739"/>
                <a:gd name="connsiteY10" fmla="*/ 111760 h 119380"/>
                <a:gd name="connsiteX11" fmla="*/ 0 w 78739"/>
                <a:gd name="connsiteY11" fmla="*/ 92710 h 119380"/>
                <a:gd name="connsiteX12" fmla="*/ 36830 w 78739"/>
                <a:gd name="connsiteY12" fmla="*/ 101600 h 119380"/>
                <a:gd name="connsiteX13" fmla="*/ 59690 w 78739"/>
                <a:gd name="connsiteY13" fmla="*/ 86360 h 119380"/>
                <a:gd name="connsiteX14" fmla="*/ 34290 w 78739"/>
                <a:gd name="connsiteY14" fmla="*/ 673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19380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5" name="Freeform 1434">
              <a:extLst>
                <a:ext uri="{FF2B5EF4-FFF2-40B4-BE49-F238E27FC236}">
                  <a16:creationId xmlns:a16="http://schemas.microsoft.com/office/drawing/2014/main" id="{16DE5DF2-476F-2F2F-FD05-D9BC756A20CD}"/>
                </a:ext>
              </a:extLst>
            </p:cNvPr>
            <p:cNvSpPr/>
            <p:nvPr/>
          </p:nvSpPr>
          <p:spPr>
            <a:xfrm>
              <a:off x="4316729" y="5421629"/>
              <a:ext cx="35560" cy="46990"/>
            </a:xfrm>
            <a:custGeom>
              <a:avLst/>
              <a:gdLst>
                <a:gd name="connsiteX0" fmla="*/ 16510 w 35560"/>
                <a:gd name="connsiteY0" fmla="*/ 46990 h 46990"/>
                <a:gd name="connsiteX1" fmla="*/ 0 w 35560"/>
                <a:gd name="connsiteY1" fmla="*/ 46990 h 46990"/>
                <a:gd name="connsiteX2" fmla="*/ 13970 w 35560"/>
                <a:gd name="connsiteY2" fmla="*/ 0 h 46990"/>
                <a:gd name="connsiteX3" fmla="*/ 35560 w 35560"/>
                <a:gd name="connsiteY3" fmla="*/ 0 h 46990"/>
                <a:gd name="connsiteX4" fmla="*/ 16510 w 35560"/>
                <a:gd name="connsiteY4" fmla="*/ 46990 h 46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60" h="46990">
                  <a:moveTo>
                    <a:pt x="16510" y="46990"/>
                  </a:moveTo>
                  <a:lnTo>
                    <a:pt x="0" y="46990"/>
                  </a:lnTo>
                  <a:lnTo>
                    <a:pt x="13970" y="0"/>
                  </a:lnTo>
                  <a:lnTo>
                    <a:pt x="35560" y="0"/>
                  </a:lnTo>
                  <a:lnTo>
                    <a:pt x="16510" y="469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6" name="Freeform 1435">
              <a:extLst>
                <a:ext uri="{FF2B5EF4-FFF2-40B4-BE49-F238E27FC236}">
                  <a16:creationId xmlns:a16="http://schemas.microsoft.com/office/drawing/2014/main" id="{F6BED643-AEC1-0DCF-786B-9FFC7C4B66F7}"/>
                </a:ext>
              </a:extLst>
            </p:cNvPr>
            <p:cNvSpPr/>
            <p:nvPr/>
          </p:nvSpPr>
          <p:spPr>
            <a:xfrm>
              <a:off x="787400" y="5543550"/>
              <a:ext cx="92710" cy="165100"/>
            </a:xfrm>
            <a:custGeom>
              <a:avLst/>
              <a:gdLst>
                <a:gd name="connsiteX0" fmla="*/ 0 w 92710"/>
                <a:gd name="connsiteY0" fmla="*/ 165100 h 165100"/>
                <a:gd name="connsiteX1" fmla="*/ 0 w 92710"/>
                <a:gd name="connsiteY1" fmla="*/ 0 h 165100"/>
                <a:gd name="connsiteX2" fmla="*/ 21590 w 92710"/>
                <a:gd name="connsiteY2" fmla="*/ 0 h 165100"/>
                <a:gd name="connsiteX3" fmla="*/ 21590 w 92710"/>
                <a:gd name="connsiteY3" fmla="*/ 146050 h 165100"/>
                <a:gd name="connsiteX4" fmla="*/ 92710 w 92710"/>
                <a:gd name="connsiteY4" fmla="*/ 146050 h 165100"/>
                <a:gd name="connsiteX5" fmla="*/ 92710 w 92710"/>
                <a:gd name="connsiteY5" fmla="*/ 165100 h 165100"/>
                <a:gd name="connsiteX6" fmla="*/ 0 w 92710"/>
                <a:gd name="connsiteY6" fmla="*/ 16510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710" h="165100">
                  <a:moveTo>
                    <a:pt x="0" y="165100"/>
                  </a:moveTo>
                  <a:lnTo>
                    <a:pt x="0" y="0"/>
                  </a:lnTo>
                  <a:lnTo>
                    <a:pt x="21590" y="0"/>
                  </a:lnTo>
                  <a:lnTo>
                    <a:pt x="21590" y="146050"/>
                  </a:lnTo>
                  <a:lnTo>
                    <a:pt x="92710" y="146050"/>
                  </a:lnTo>
                  <a:lnTo>
                    <a:pt x="92710" y="165100"/>
                  </a:lnTo>
                  <a:lnTo>
                    <a:pt x="0" y="1651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7" name="Freeform 1436">
              <a:extLst>
                <a:ext uri="{FF2B5EF4-FFF2-40B4-BE49-F238E27FC236}">
                  <a16:creationId xmlns:a16="http://schemas.microsoft.com/office/drawing/2014/main" id="{F876096B-C876-4676-ABD7-527DD2B46A7E}"/>
                </a:ext>
              </a:extLst>
            </p:cNvPr>
            <p:cNvSpPr/>
            <p:nvPr/>
          </p:nvSpPr>
          <p:spPr>
            <a:xfrm>
              <a:off x="897889" y="5591809"/>
              <a:ext cx="93980" cy="119380"/>
            </a:xfrm>
            <a:custGeom>
              <a:avLst/>
              <a:gdLst>
                <a:gd name="connsiteX0" fmla="*/ 5080 w 93980"/>
                <a:gd name="connsiteY0" fmla="*/ 8890 h 119380"/>
                <a:gd name="connsiteX1" fmla="*/ 45720 w 93980"/>
                <a:gd name="connsiteY1" fmla="*/ 0 h 119380"/>
                <a:gd name="connsiteX2" fmla="*/ 93980 w 93980"/>
                <a:gd name="connsiteY2" fmla="*/ 44450 h 119380"/>
                <a:gd name="connsiteX3" fmla="*/ 93980 w 93980"/>
                <a:gd name="connsiteY3" fmla="*/ 116840 h 119380"/>
                <a:gd name="connsiteX4" fmla="*/ 74930 w 93980"/>
                <a:gd name="connsiteY4" fmla="*/ 116840 h 119380"/>
                <a:gd name="connsiteX5" fmla="*/ 74930 w 93980"/>
                <a:gd name="connsiteY5" fmla="*/ 102870 h 119380"/>
                <a:gd name="connsiteX6" fmla="*/ 74930 w 93980"/>
                <a:gd name="connsiteY6" fmla="*/ 93980 h 119380"/>
                <a:gd name="connsiteX7" fmla="*/ 74930 w 93980"/>
                <a:gd name="connsiteY7" fmla="*/ 93980 h 119380"/>
                <a:gd name="connsiteX8" fmla="*/ 35560 w 93980"/>
                <a:gd name="connsiteY8" fmla="*/ 119380 h 119380"/>
                <a:gd name="connsiteX9" fmla="*/ 0 w 93980"/>
                <a:gd name="connsiteY9" fmla="*/ 86360 h 119380"/>
                <a:gd name="connsiteX10" fmla="*/ 74930 w 93980"/>
                <a:gd name="connsiteY10" fmla="*/ 50800 h 119380"/>
                <a:gd name="connsiteX11" fmla="*/ 74930 w 93980"/>
                <a:gd name="connsiteY11" fmla="*/ 44450 h 119380"/>
                <a:gd name="connsiteX12" fmla="*/ 44450 w 93980"/>
                <a:gd name="connsiteY12" fmla="*/ 17780 h 119380"/>
                <a:gd name="connsiteX13" fmla="*/ 7620 w 93980"/>
                <a:gd name="connsiteY13" fmla="*/ 27940 h 119380"/>
                <a:gd name="connsiteX14" fmla="*/ 7620 w 93980"/>
                <a:gd name="connsiteY14" fmla="*/ 8890 h 119380"/>
                <a:gd name="connsiteX15" fmla="*/ 71120 w 93980"/>
                <a:gd name="connsiteY15" fmla="*/ 66040 h 119380"/>
                <a:gd name="connsiteX16" fmla="*/ 17780 w 93980"/>
                <a:gd name="connsiteY16" fmla="*/ 85090 h 119380"/>
                <a:gd name="connsiteX17" fmla="*/ 36830 w 93980"/>
                <a:gd name="connsiteY17" fmla="*/ 101600 h 119380"/>
                <a:gd name="connsiteX18" fmla="*/ 71120 w 93980"/>
                <a:gd name="connsiteY18" fmla="*/ 6477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80" h="119380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1120" y="66040"/>
                  </a:moveTo>
                  <a:cubicBezTo>
                    <a:pt x="34290" y="59690"/>
                    <a:pt x="17780" y="69850"/>
                    <a:pt x="17780" y="85090"/>
                  </a:cubicBezTo>
                  <a:cubicBezTo>
                    <a:pt x="17780" y="100330"/>
                    <a:pt x="25400" y="101600"/>
                    <a:pt x="36830" y="101600"/>
                  </a:cubicBezTo>
                  <a:cubicBezTo>
                    <a:pt x="55880" y="101600"/>
                    <a:pt x="71120" y="82550"/>
                    <a:pt x="7112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8" name="Freeform 1437">
              <a:extLst>
                <a:ext uri="{FF2B5EF4-FFF2-40B4-BE49-F238E27FC236}">
                  <a16:creationId xmlns:a16="http://schemas.microsoft.com/office/drawing/2014/main" id="{F9BDA687-C216-2A04-8086-3F7C3ED3A452}"/>
                </a:ext>
              </a:extLst>
            </p:cNvPr>
            <p:cNvSpPr/>
            <p:nvPr/>
          </p:nvSpPr>
          <p:spPr>
            <a:xfrm>
              <a:off x="1028700" y="5543550"/>
              <a:ext cx="101600" cy="165100"/>
            </a:xfrm>
            <a:custGeom>
              <a:avLst/>
              <a:gdLst>
                <a:gd name="connsiteX0" fmla="*/ 57150 w 101600"/>
                <a:gd name="connsiteY0" fmla="*/ 97790 h 165100"/>
                <a:gd name="connsiteX1" fmla="*/ 101600 w 101600"/>
                <a:gd name="connsiteY1" fmla="*/ 165100 h 165100"/>
                <a:gd name="connsiteX2" fmla="*/ 77470 w 101600"/>
                <a:gd name="connsiteY2" fmla="*/ 165100 h 165100"/>
                <a:gd name="connsiteX3" fmla="*/ 41910 w 101600"/>
                <a:gd name="connsiteY3" fmla="*/ 109220 h 165100"/>
                <a:gd name="connsiteX4" fmla="*/ 21590 w 101600"/>
                <a:gd name="connsiteY4" fmla="*/ 130810 h 165100"/>
                <a:gd name="connsiteX5" fmla="*/ 21590 w 101600"/>
                <a:gd name="connsiteY5" fmla="*/ 165100 h 165100"/>
                <a:gd name="connsiteX6" fmla="*/ 0 w 101600"/>
                <a:gd name="connsiteY6" fmla="*/ 165100 h 165100"/>
                <a:gd name="connsiteX7" fmla="*/ 0 w 101600"/>
                <a:gd name="connsiteY7" fmla="*/ 0 h 165100"/>
                <a:gd name="connsiteX8" fmla="*/ 21590 w 101600"/>
                <a:gd name="connsiteY8" fmla="*/ 0 h 165100"/>
                <a:gd name="connsiteX9" fmla="*/ 21590 w 101600"/>
                <a:gd name="connsiteY9" fmla="*/ 107950 h 165100"/>
                <a:gd name="connsiteX10" fmla="*/ 73660 w 101600"/>
                <a:gd name="connsiteY10" fmla="*/ 50800 h 165100"/>
                <a:gd name="connsiteX11" fmla="*/ 99060 w 101600"/>
                <a:gd name="connsiteY11" fmla="*/ 50800 h 165100"/>
                <a:gd name="connsiteX12" fmla="*/ 57150 w 101600"/>
                <a:gd name="connsiteY12" fmla="*/ 9779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1600" h="165100">
                  <a:moveTo>
                    <a:pt x="57150" y="97790"/>
                  </a:moveTo>
                  <a:lnTo>
                    <a:pt x="101600" y="165100"/>
                  </a:lnTo>
                  <a:lnTo>
                    <a:pt x="77470" y="165100"/>
                  </a:lnTo>
                  <a:lnTo>
                    <a:pt x="41910" y="109220"/>
                  </a:lnTo>
                  <a:lnTo>
                    <a:pt x="21590" y="130810"/>
                  </a:lnTo>
                  <a:lnTo>
                    <a:pt x="21590" y="165100"/>
                  </a:lnTo>
                  <a:lnTo>
                    <a:pt x="0" y="165100"/>
                  </a:lnTo>
                  <a:lnTo>
                    <a:pt x="0" y="0"/>
                  </a:lnTo>
                  <a:lnTo>
                    <a:pt x="21590" y="0"/>
                  </a:lnTo>
                  <a:lnTo>
                    <a:pt x="21590" y="107950"/>
                  </a:lnTo>
                  <a:lnTo>
                    <a:pt x="73660" y="50800"/>
                  </a:lnTo>
                  <a:lnTo>
                    <a:pt x="99060" y="50800"/>
                  </a:lnTo>
                  <a:lnTo>
                    <a:pt x="57150" y="977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9" name="Freeform 1438">
              <a:extLst>
                <a:ext uri="{FF2B5EF4-FFF2-40B4-BE49-F238E27FC236}">
                  <a16:creationId xmlns:a16="http://schemas.microsoft.com/office/drawing/2014/main" id="{0665CAFC-D159-44C9-CED4-EF0429115853}"/>
                </a:ext>
              </a:extLst>
            </p:cNvPr>
            <p:cNvSpPr/>
            <p:nvPr/>
          </p:nvSpPr>
          <p:spPr>
            <a:xfrm>
              <a:off x="1140460" y="5593079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0" name="Freeform 1439">
              <a:extLst>
                <a:ext uri="{FF2B5EF4-FFF2-40B4-BE49-F238E27FC236}">
                  <a16:creationId xmlns:a16="http://schemas.microsoft.com/office/drawing/2014/main" id="{8C0B9D1D-ACD0-6408-589D-7A116367208F}"/>
                </a:ext>
              </a:extLst>
            </p:cNvPr>
            <p:cNvSpPr/>
            <p:nvPr/>
          </p:nvSpPr>
          <p:spPr>
            <a:xfrm>
              <a:off x="1259839" y="5695950"/>
              <a:ext cx="35560" cy="46990"/>
            </a:xfrm>
            <a:custGeom>
              <a:avLst/>
              <a:gdLst>
                <a:gd name="connsiteX0" fmla="*/ 16510 w 35560"/>
                <a:gd name="connsiteY0" fmla="*/ 46990 h 46990"/>
                <a:gd name="connsiteX1" fmla="*/ 0 w 35560"/>
                <a:gd name="connsiteY1" fmla="*/ 46990 h 46990"/>
                <a:gd name="connsiteX2" fmla="*/ 13970 w 35560"/>
                <a:gd name="connsiteY2" fmla="*/ 0 h 46990"/>
                <a:gd name="connsiteX3" fmla="*/ 35560 w 35560"/>
                <a:gd name="connsiteY3" fmla="*/ 0 h 46990"/>
                <a:gd name="connsiteX4" fmla="*/ 16510 w 35560"/>
                <a:gd name="connsiteY4" fmla="*/ 46990 h 46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60" h="46990">
                  <a:moveTo>
                    <a:pt x="16510" y="46990"/>
                  </a:moveTo>
                  <a:lnTo>
                    <a:pt x="0" y="46990"/>
                  </a:lnTo>
                  <a:lnTo>
                    <a:pt x="13970" y="0"/>
                  </a:lnTo>
                  <a:lnTo>
                    <a:pt x="35560" y="0"/>
                  </a:lnTo>
                  <a:lnTo>
                    <a:pt x="16510" y="469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1" name="Freeform 1440">
              <a:extLst>
                <a:ext uri="{FF2B5EF4-FFF2-40B4-BE49-F238E27FC236}">
                  <a16:creationId xmlns:a16="http://schemas.microsoft.com/office/drawing/2014/main" id="{AA755897-2560-1FD1-1FB4-493D65C39EE5}"/>
                </a:ext>
              </a:extLst>
            </p:cNvPr>
            <p:cNvSpPr/>
            <p:nvPr/>
          </p:nvSpPr>
          <p:spPr>
            <a:xfrm>
              <a:off x="1366519" y="5539740"/>
              <a:ext cx="135890" cy="170179"/>
            </a:xfrm>
            <a:custGeom>
              <a:avLst/>
              <a:gdLst>
                <a:gd name="connsiteX0" fmla="*/ 135890 w 135890"/>
                <a:gd name="connsiteY0" fmla="*/ 34290 h 170179"/>
                <a:gd name="connsiteX1" fmla="*/ 86360 w 135890"/>
                <a:gd name="connsiteY1" fmla="*/ 21590 h 170179"/>
                <a:gd name="connsiteX2" fmla="*/ 21590 w 135890"/>
                <a:gd name="connsiteY2" fmla="*/ 86360 h 170179"/>
                <a:gd name="connsiteX3" fmla="*/ 86360 w 135890"/>
                <a:gd name="connsiteY3" fmla="*/ 151130 h 170179"/>
                <a:gd name="connsiteX4" fmla="*/ 135890 w 135890"/>
                <a:gd name="connsiteY4" fmla="*/ 138430 h 170179"/>
                <a:gd name="connsiteX5" fmla="*/ 135890 w 135890"/>
                <a:gd name="connsiteY5" fmla="*/ 158750 h 170179"/>
                <a:gd name="connsiteX6" fmla="*/ 86360 w 135890"/>
                <a:gd name="connsiteY6" fmla="*/ 170180 h 170179"/>
                <a:gd name="connsiteX7" fmla="*/ 0 w 135890"/>
                <a:gd name="connsiteY7" fmla="*/ 85090 h 170179"/>
                <a:gd name="connsiteX8" fmla="*/ 86360 w 135890"/>
                <a:gd name="connsiteY8" fmla="*/ 0 h 170179"/>
                <a:gd name="connsiteX9" fmla="*/ 135890 w 135890"/>
                <a:gd name="connsiteY9" fmla="*/ 11430 h 170179"/>
                <a:gd name="connsiteX10" fmla="*/ 135890 w 135890"/>
                <a:gd name="connsiteY10" fmla="*/ 31750 h 170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890" h="170179">
                  <a:moveTo>
                    <a:pt x="135890" y="34290"/>
                  </a:moveTo>
                  <a:cubicBezTo>
                    <a:pt x="125730" y="29210"/>
                    <a:pt x="107950" y="21590"/>
                    <a:pt x="86360" y="21590"/>
                  </a:cubicBezTo>
                  <a:cubicBezTo>
                    <a:pt x="48260" y="21590"/>
                    <a:pt x="21590" y="49530"/>
                    <a:pt x="21590" y="86360"/>
                  </a:cubicBezTo>
                  <a:cubicBezTo>
                    <a:pt x="21590" y="123190"/>
                    <a:pt x="48260" y="151130"/>
                    <a:pt x="86360" y="151130"/>
                  </a:cubicBezTo>
                  <a:cubicBezTo>
                    <a:pt x="124460" y="151130"/>
                    <a:pt x="125730" y="144780"/>
                    <a:pt x="135890" y="138430"/>
                  </a:cubicBezTo>
                  <a:lnTo>
                    <a:pt x="135890" y="158750"/>
                  </a:lnTo>
                  <a:cubicBezTo>
                    <a:pt x="130810" y="162560"/>
                    <a:pt x="111760" y="170180"/>
                    <a:pt x="86360" y="170180"/>
                  </a:cubicBezTo>
                  <a:cubicBezTo>
                    <a:pt x="36830" y="170180"/>
                    <a:pt x="0" y="134620"/>
                    <a:pt x="0" y="85090"/>
                  </a:cubicBezTo>
                  <a:cubicBezTo>
                    <a:pt x="0" y="35560"/>
                    <a:pt x="36830" y="0"/>
                    <a:pt x="86360" y="0"/>
                  </a:cubicBezTo>
                  <a:cubicBezTo>
                    <a:pt x="135890" y="0"/>
                    <a:pt x="129540" y="8890"/>
                    <a:pt x="135890" y="11430"/>
                  </a:cubicBezTo>
                  <a:lnTo>
                    <a:pt x="135890" y="317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2" name="Freeform 1441">
              <a:extLst>
                <a:ext uri="{FF2B5EF4-FFF2-40B4-BE49-F238E27FC236}">
                  <a16:creationId xmlns:a16="http://schemas.microsoft.com/office/drawing/2014/main" id="{DEEE7047-CAE3-D163-7100-F73D45A7B5E9}"/>
                </a:ext>
              </a:extLst>
            </p:cNvPr>
            <p:cNvSpPr/>
            <p:nvPr/>
          </p:nvSpPr>
          <p:spPr>
            <a:xfrm>
              <a:off x="1522730" y="5591809"/>
              <a:ext cx="116840" cy="119380"/>
            </a:xfrm>
            <a:custGeom>
              <a:avLst/>
              <a:gdLst>
                <a:gd name="connsiteX0" fmla="*/ 116840 w 116840"/>
                <a:gd name="connsiteY0" fmla="*/ 59690 h 119380"/>
                <a:gd name="connsiteX1" fmla="*/ 58420 w 116840"/>
                <a:gd name="connsiteY1" fmla="*/ 119380 h 119380"/>
                <a:gd name="connsiteX2" fmla="*/ 0 w 116840"/>
                <a:gd name="connsiteY2" fmla="*/ 59690 h 119380"/>
                <a:gd name="connsiteX3" fmla="*/ 58420 w 116840"/>
                <a:gd name="connsiteY3" fmla="*/ 0 h 119380"/>
                <a:gd name="connsiteX4" fmla="*/ 116840 w 116840"/>
                <a:gd name="connsiteY4" fmla="*/ 59690 h 119380"/>
                <a:gd name="connsiteX5" fmla="*/ 96520 w 116840"/>
                <a:gd name="connsiteY5" fmla="*/ 59690 h 119380"/>
                <a:gd name="connsiteX6" fmla="*/ 58420 w 116840"/>
                <a:gd name="connsiteY6" fmla="*/ 17780 h 119380"/>
                <a:gd name="connsiteX7" fmla="*/ 20320 w 116840"/>
                <a:gd name="connsiteY7" fmla="*/ 59690 h 119380"/>
                <a:gd name="connsiteX8" fmla="*/ 58420 w 116840"/>
                <a:gd name="connsiteY8" fmla="*/ 101600 h 119380"/>
                <a:gd name="connsiteX9" fmla="*/ 96520 w 116840"/>
                <a:gd name="connsiteY9" fmla="*/ 5969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80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3" name="Freeform 1442">
              <a:extLst>
                <a:ext uri="{FF2B5EF4-FFF2-40B4-BE49-F238E27FC236}">
                  <a16:creationId xmlns:a16="http://schemas.microsoft.com/office/drawing/2014/main" id="{4785ECF4-C052-D79B-643C-5726356B68A7}"/>
                </a:ext>
              </a:extLst>
            </p:cNvPr>
            <p:cNvSpPr/>
            <p:nvPr/>
          </p:nvSpPr>
          <p:spPr>
            <a:xfrm>
              <a:off x="1662429" y="5591809"/>
              <a:ext cx="116840" cy="119380"/>
            </a:xfrm>
            <a:custGeom>
              <a:avLst/>
              <a:gdLst>
                <a:gd name="connsiteX0" fmla="*/ 116840 w 116840"/>
                <a:gd name="connsiteY0" fmla="*/ 59690 h 119380"/>
                <a:gd name="connsiteX1" fmla="*/ 58420 w 116840"/>
                <a:gd name="connsiteY1" fmla="*/ 119380 h 119380"/>
                <a:gd name="connsiteX2" fmla="*/ 0 w 116840"/>
                <a:gd name="connsiteY2" fmla="*/ 59690 h 119380"/>
                <a:gd name="connsiteX3" fmla="*/ 58420 w 116840"/>
                <a:gd name="connsiteY3" fmla="*/ 0 h 119380"/>
                <a:gd name="connsiteX4" fmla="*/ 116840 w 116840"/>
                <a:gd name="connsiteY4" fmla="*/ 59690 h 119380"/>
                <a:gd name="connsiteX5" fmla="*/ 96520 w 116840"/>
                <a:gd name="connsiteY5" fmla="*/ 59690 h 119380"/>
                <a:gd name="connsiteX6" fmla="*/ 58420 w 116840"/>
                <a:gd name="connsiteY6" fmla="*/ 17780 h 119380"/>
                <a:gd name="connsiteX7" fmla="*/ 20320 w 116840"/>
                <a:gd name="connsiteY7" fmla="*/ 59690 h 119380"/>
                <a:gd name="connsiteX8" fmla="*/ 58420 w 116840"/>
                <a:gd name="connsiteY8" fmla="*/ 101600 h 119380"/>
                <a:gd name="connsiteX9" fmla="*/ 96520 w 116840"/>
                <a:gd name="connsiteY9" fmla="*/ 5969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80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4" name="Freeform 1443">
              <a:extLst>
                <a:ext uri="{FF2B5EF4-FFF2-40B4-BE49-F238E27FC236}">
                  <a16:creationId xmlns:a16="http://schemas.microsoft.com/office/drawing/2014/main" id="{D382391F-37C4-1010-841C-E91FC290928D}"/>
                </a:ext>
              </a:extLst>
            </p:cNvPr>
            <p:cNvSpPr/>
            <p:nvPr/>
          </p:nvSpPr>
          <p:spPr>
            <a:xfrm>
              <a:off x="1811020" y="5543550"/>
              <a:ext cx="101600" cy="165100"/>
            </a:xfrm>
            <a:custGeom>
              <a:avLst/>
              <a:gdLst>
                <a:gd name="connsiteX0" fmla="*/ 57150 w 101600"/>
                <a:gd name="connsiteY0" fmla="*/ 97790 h 165100"/>
                <a:gd name="connsiteX1" fmla="*/ 101600 w 101600"/>
                <a:gd name="connsiteY1" fmla="*/ 165100 h 165100"/>
                <a:gd name="connsiteX2" fmla="*/ 77470 w 101600"/>
                <a:gd name="connsiteY2" fmla="*/ 165100 h 165100"/>
                <a:gd name="connsiteX3" fmla="*/ 41910 w 101600"/>
                <a:gd name="connsiteY3" fmla="*/ 109220 h 165100"/>
                <a:gd name="connsiteX4" fmla="*/ 21590 w 101600"/>
                <a:gd name="connsiteY4" fmla="*/ 130810 h 165100"/>
                <a:gd name="connsiteX5" fmla="*/ 21590 w 101600"/>
                <a:gd name="connsiteY5" fmla="*/ 165100 h 165100"/>
                <a:gd name="connsiteX6" fmla="*/ 0 w 101600"/>
                <a:gd name="connsiteY6" fmla="*/ 165100 h 165100"/>
                <a:gd name="connsiteX7" fmla="*/ 0 w 101600"/>
                <a:gd name="connsiteY7" fmla="*/ 0 h 165100"/>
                <a:gd name="connsiteX8" fmla="*/ 21590 w 101600"/>
                <a:gd name="connsiteY8" fmla="*/ 0 h 165100"/>
                <a:gd name="connsiteX9" fmla="*/ 21590 w 101600"/>
                <a:gd name="connsiteY9" fmla="*/ 107950 h 165100"/>
                <a:gd name="connsiteX10" fmla="*/ 73660 w 101600"/>
                <a:gd name="connsiteY10" fmla="*/ 50800 h 165100"/>
                <a:gd name="connsiteX11" fmla="*/ 99060 w 101600"/>
                <a:gd name="connsiteY11" fmla="*/ 50800 h 165100"/>
                <a:gd name="connsiteX12" fmla="*/ 57150 w 101600"/>
                <a:gd name="connsiteY12" fmla="*/ 9779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1600" h="165100">
                  <a:moveTo>
                    <a:pt x="57150" y="97790"/>
                  </a:moveTo>
                  <a:lnTo>
                    <a:pt x="101600" y="165100"/>
                  </a:lnTo>
                  <a:lnTo>
                    <a:pt x="77470" y="165100"/>
                  </a:lnTo>
                  <a:lnTo>
                    <a:pt x="41910" y="109220"/>
                  </a:lnTo>
                  <a:lnTo>
                    <a:pt x="21590" y="130810"/>
                  </a:lnTo>
                  <a:lnTo>
                    <a:pt x="21590" y="165100"/>
                  </a:lnTo>
                  <a:lnTo>
                    <a:pt x="0" y="165100"/>
                  </a:lnTo>
                  <a:lnTo>
                    <a:pt x="0" y="0"/>
                  </a:lnTo>
                  <a:lnTo>
                    <a:pt x="21590" y="0"/>
                  </a:lnTo>
                  <a:lnTo>
                    <a:pt x="21590" y="107950"/>
                  </a:lnTo>
                  <a:lnTo>
                    <a:pt x="73660" y="50800"/>
                  </a:lnTo>
                  <a:lnTo>
                    <a:pt x="99060" y="50800"/>
                  </a:lnTo>
                  <a:lnTo>
                    <a:pt x="57150" y="977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5" name="Freeform 1444">
              <a:extLst>
                <a:ext uri="{FF2B5EF4-FFF2-40B4-BE49-F238E27FC236}">
                  <a16:creationId xmlns:a16="http://schemas.microsoft.com/office/drawing/2014/main" id="{6BCE1846-62D5-6A30-10DC-59E24193F634}"/>
                </a:ext>
              </a:extLst>
            </p:cNvPr>
            <p:cNvSpPr/>
            <p:nvPr/>
          </p:nvSpPr>
          <p:spPr>
            <a:xfrm>
              <a:off x="1920239" y="5695950"/>
              <a:ext cx="35560" cy="46990"/>
            </a:xfrm>
            <a:custGeom>
              <a:avLst/>
              <a:gdLst>
                <a:gd name="connsiteX0" fmla="*/ 16510 w 35560"/>
                <a:gd name="connsiteY0" fmla="*/ 46990 h 46990"/>
                <a:gd name="connsiteX1" fmla="*/ 0 w 35560"/>
                <a:gd name="connsiteY1" fmla="*/ 46990 h 46990"/>
                <a:gd name="connsiteX2" fmla="*/ 13970 w 35560"/>
                <a:gd name="connsiteY2" fmla="*/ 0 h 46990"/>
                <a:gd name="connsiteX3" fmla="*/ 35560 w 35560"/>
                <a:gd name="connsiteY3" fmla="*/ 0 h 46990"/>
                <a:gd name="connsiteX4" fmla="*/ 16510 w 35560"/>
                <a:gd name="connsiteY4" fmla="*/ 46990 h 46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60" h="46990">
                  <a:moveTo>
                    <a:pt x="16510" y="46990"/>
                  </a:moveTo>
                  <a:lnTo>
                    <a:pt x="0" y="46990"/>
                  </a:lnTo>
                  <a:lnTo>
                    <a:pt x="13970" y="0"/>
                  </a:lnTo>
                  <a:lnTo>
                    <a:pt x="35560" y="0"/>
                  </a:lnTo>
                  <a:lnTo>
                    <a:pt x="16510" y="469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6" name="Freeform 1445">
              <a:extLst>
                <a:ext uri="{FF2B5EF4-FFF2-40B4-BE49-F238E27FC236}">
                  <a16:creationId xmlns:a16="http://schemas.microsoft.com/office/drawing/2014/main" id="{9D1F9551-BC7D-94E9-C85B-DA3FCC552293}"/>
                </a:ext>
              </a:extLst>
            </p:cNvPr>
            <p:cNvSpPr/>
            <p:nvPr/>
          </p:nvSpPr>
          <p:spPr>
            <a:xfrm>
              <a:off x="2026920" y="5539740"/>
              <a:ext cx="135889" cy="170179"/>
            </a:xfrm>
            <a:custGeom>
              <a:avLst/>
              <a:gdLst>
                <a:gd name="connsiteX0" fmla="*/ 135890 w 135889"/>
                <a:gd name="connsiteY0" fmla="*/ 34290 h 170179"/>
                <a:gd name="connsiteX1" fmla="*/ 86360 w 135889"/>
                <a:gd name="connsiteY1" fmla="*/ 21590 h 170179"/>
                <a:gd name="connsiteX2" fmla="*/ 21590 w 135889"/>
                <a:gd name="connsiteY2" fmla="*/ 86360 h 170179"/>
                <a:gd name="connsiteX3" fmla="*/ 86360 w 135889"/>
                <a:gd name="connsiteY3" fmla="*/ 151130 h 170179"/>
                <a:gd name="connsiteX4" fmla="*/ 135890 w 135889"/>
                <a:gd name="connsiteY4" fmla="*/ 138430 h 170179"/>
                <a:gd name="connsiteX5" fmla="*/ 135890 w 135889"/>
                <a:gd name="connsiteY5" fmla="*/ 158750 h 170179"/>
                <a:gd name="connsiteX6" fmla="*/ 86360 w 135889"/>
                <a:gd name="connsiteY6" fmla="*/ 170180 h 170179"/>
                <a:gd name="connsiteX7" fmla="*/ 0 w 135889"/>
                <a:gd name="connsiteY7" fmla="*/ 85090 h 170179"/>
                <a:gd name="connsiteX8" fmla="*/ 86360 w 135889"/>
                <a:gd name="connsiteY8" fmla="*/ 0 h 170179"/>
                <a:gd name="connsiteX9" fmla="*/ 135890 w 135889"/>
                <a:gd name="connsiteY9" fmla="*/ 11430 h 170179"/>
                <a:gd name="connsiteX10" fmla="*/ 135890 w 135889"/>
                <a:gd name="connsiteY10" fmla="*/ 31750 h 170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889" h="170179">
                  <a:moveTo>
                    <a:pt x="135890" y="34290"/>
                  </a:moveTo>
                  <a:cubicBezTo>
                    <a:pt x="125730" y="29210"/>
                    <a:pt x="107950" y="21590"/>
                    <a:pt x="86360" y="21590"/>
                  </a:cubicBezTo>
                  <a:cubicBezTo>
                    <a:pt x="48260" y="21590"/>
                    <a:pt x="21590" y="49530"/>
                    <a:pt x="21590" y="86360"/>
                  </a:cubicBezTo>
                  <a:cubicBezTo>
                    <a:pt x="21590" y="123190"/>
                    <a:pt x="48260" y="151130"/>
                    <a:pt x="86360" y="151130"/>
                  </a:cubicBezTo>
                  <a:cubicBezTo>
                    <a:pt x="124460" y="151130"/>
                    <a:pt x="125730" y="144780"/>
                    <a:pt x="135890" y="138430"/>
                  </a:cubicBezTo>
                  <a:lnTo>
                    <a:pt x="135890" y="158750"/>
                  </a:lnTo>
                  <a:cubicBezTo>
                    <a:pt x="130810" y="162560"/>
                    <a:pt x="111760" y="170180"/>
                    <a:pt x="86360" y="170180"/>
                  </a:cubicBezTo>
                  <a:cubicBezTo>
                    <a:pt x="36830" y="170180"/>
                    <a:pt x="0" y="134620"/>
                    <a:pt x="0" y="85090"/>
                  </a:cubicBezTo>
                  <a:cubicBezTo>
                    <a:pt x="0" y="35560"/>
                    <a:pt x="36830" y="0"/>
                    <a:pt x="86360" y="0"/>
                  </a:cubicBezTo>
                  <a:cubicBezTo>
                    <a:pt x="135890" y="0"/>
                    <a:pt x="129540" y="8890"/>
                    <a:pt x="135890" y="11430"/>
                  </a:cubicBezTo>
                  <a:lnTo>
                    <a:pt x="135890" y="317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7" name="Freeform 1446">
              <a:extLst>
                <a:ext uri="{FF2B5EF4-FFF2-40B4-BE49-F238E27FC236}">
                  <a16:creationId xmlns:a16="http://schemas.microsoft.com/office/drawing/2014/main" id="{FB035008-4A4E-28A7-38E3-C97630884AFF}"/>
                </a:ext>
              </a:extLst>
            </p:cNvPr>
            <p:cNvSpPr/>
            <p:nvPr/>
          </p:nvSpPr>
          <p:spPr>
            <a:xfrm>
              <a:off x="2183129" y="5591809"/>
              <a:ext cx="93980" cy="119380"/>
            </a:xfrm>
            <a:custGeom>
              <a:avLst/>
              <a:gdLst>
                <a:gd name="connsiteX0" fmla="*/ 5080 w 93980"/>
                <a:gd name="connsiteY0" fmla="*/ 8890 h 119380"/>
                <a:gd name="connsiteX1" fmla="*/ 45720 w 93980"/>
                <a:gd name="connsiteY1" fmla="*/ 0 h 119380"/>
                <a:gd name="connsiteX2" fmla="*/ 93980 w 93980"/>
                <a:gd name="connsiteY2" fmla="*/ 44450 h 119380"/>
                <a:gd name="connsiteX3" fmla="*/ 93980 w 93980"/>
                <a:gd name="connsiteY3" fmla="*/ 116840 h 119380"/>
                <a:gd name="connsiteX4" fmla="*/ 74930 w 93980"/>
                <a:gd name="connsiteY4" fmla="*/ 116840 h 119380"/>
                <a:gd name="connsiteX5" fmla="*/ 74930 w 93980"/>
                <a:gd name="connsiteY5" fmla="*/ 102870 h 119380"/>
                <a:gd name="connsiteX6" fmla="*/ 74930 w 93980"/>
                <a:gd name="connsiteY6" fmla="*/ 93980 h 119380"/>
                <a:gd name="connsiteX7" fmla="*/ 74930 w 93980"/>
                <a:gd name="connsiteY7" fmla="*/ 93980 h 119380"/>
                <a:gd name="connsiteX8" fmla="*/ 35560 w 93980"/>
                <a:gd name="connsiteY8" fmla="*/ 119380 h 119380"/>
                <a:gd name="connsiteX9" fmla="*/ 0 w 93980"/>
                <a:gd name="connsiteY9" fmla="*/ 86360 h 119380"/>
                <a:gd name="connsiteX10" fmla="*/ 74930 w 93980"/>
                <a:gd name="connsiteY10" fmla="*/ 50800 h 119380"/>
                <a:gd name="connsiteX11" fmla="*/ 74930 w 93980"/>
                <a:gd name="connsiteY11" fmla="*/ 44450 h 119380"/>
                <a:gd name="connsiteX12" fmla="*/ 44450 w 93980"/>
                <a:gd name="connsiteY12" fmla="*/ 17780 h 119380"/>
                <a:gd name="connsiteX13" fmla="*/ 7620 w 93980"/>
                <a:gd name="connsiteY13" fmla="*/ 27940 h 119380"/>
                <a:gd name="connsiteX14" fmla="*/ 7620 w 93980"/>
                <a:gd name="connsiteY14" fmla="*/ 8890 h 119380"/>
                <a:gd name="connsiteX15" fmla="*/ 72390 w 93980"/>
                <a:gd name="connsiteY15" fmla="*/ 66040 h 119380"/>
                <a:gd name="connsiteX16" fmla="*/ 19050 w 93980"/>
                <a:gd name="connsiteY16" fmla="*/ 85090 h 119380"/>
                <a:gd name="connsiteX17" fmla="*/ 38100 w 93980"/>
                <a:gd name="connsiteY17" fmla="*/ 101600 h 119380"/>
                <a:gd name="connsiteX18" fmla="*/ 72390 w 93980"/>
                <a:gd name="connsiteY18" fmla="*/ 6477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80" h="119380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6040"/>
                  </a:moveTo>
                  <a:cubicBezTo>
                    <a:pt x="35560" y="59690"/>
                    <a:pt x="19050" y="69850"/>
                    <a:pt x="19050" y="85090"/>
                  </a:cubicBezTo>
                  <a:cubicBezTo>
                    <a:pt x="19050" y="100330"/>
                    <a:pt x="26670" y="101600"/>
                    <a:pt x="38100" y="101600"/>
                  </a:cubicBezTo>
                  <a:cubicBezTo>
                    <a:pt x="57150" y="101600"/>
                    <a:pt x="72390" y="82550"/>
                    <a:pt x="7239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8" name="Freeform 1447">
              <a:extLst>
                <a:ext uri="{FF2B5EF4-FFF2-40B4-BE49-F238E27FC236}">
                  <a16:creationId xmlns:a16="http://schemas.microsoft.com/office/drawing/2014/main" id="{4417EE88-7662-B10E-D43E-024689699522}"/>
                </a:ext>
              </a:extLst>
            </p:cNvPr>
            <p:cNvSpPr/>
            <p:nvPr/>
          </p:nvSpPr>
          <p:spPr>
            <a:xfrm>
              <a:off x="2311400" y="5593079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9" name="Freeform 1448">
              <a:extLst>
                <a:ext uri="{FF2B5EF4-FFF2-40B4-BE49-F238E27FC236}">
                  <a16:creationId xmlns:a16="http://schemas.microsoft.com/office/drawing/2014/main" id="{7041578E-EE1E-6571-50BA-BF0D7904A533}"/>
                </a:ext>
              </a:extLst>
            </p:cNvPr>
            <p:cNvSpPr/>
            <p:nvPr/>
          </p:nvSpPr>
          <p:spPr>
            <a:xfrm>
              <a:off x="2400300" y="5544820"/>
              <a:ext cx="44450" cy="167639"/>
            </a:xfrm>
            <a:custGeom>
              <a:avLst/>
              <a:gdLst>
                <a:gd name="connsiteX0" fmla="*/ 0 w 44450"/>
                <a:gd name="connsiteY0" fmla="*/ 0 h 167639"/>
                <a:gd name="connsiteX1" fmla="*/ 21590 w 44450"/>
                <a:gd name="connsiteY1" fmla="*/ 0 h 167639"/>
                <a:gd name="connsiteX2" fmla="*/ 21590 w 44450"/>
                <a:gd name="connsiteY2" fmla="*/ 130810 h 167639"/>
                <a:gd name="connsiteX3" fmla="*/ 34290 w 44450"/>
                <a:gd name="connsiteY3" fmla="*/ 148590 h 167639"/>
                <a:gd name="connsiteX4" fmla="*/ 44450 w 44450"/>
                <a:gd name="connsiteY4" fmla="*/ 147320 h 167639"/>
                <a:gd name="connsiteX5" fmla="*/ 44450 w 44450"/>
                <a:gd name="connsiteY5" fmla="*/ 165100 h 167639"/>
                <a:gd name="connsiteX6" fmla="*/ 29210 w 44450"/>
                <a:gd name="connsiteY6" fmla="*/ 167640 h 167639"/>
                <a:gd name="connsiteX7" fmla="*/ 0 w 44450"/>
                <a:gd name="connsiteY7" fmla="*/ 135890 h 167639"/>
                <a:gd name="connsiteX8" fmla="*/ 0 w 44450"/>
                <a:gd name="connsiteY8" fmla="*/ 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39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0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0" name="Freeform 1449">
              <a:extLst>
                <a:ext uri="{FF2B5EF4-FFF2-40B4-BE49-F238E27FC236}">
                  <a16:creationId xmlns:a16="http://schemas.microsoft.com/office/drawing/2014/main" id="{5FE2EC8A-FD7B-FFB6-1024-C052D3774E41}"/>
                </a:ext>
              </a:extLst>
            </p:cNvPr>
            <p:cNvSpPr/>
            <p:nvPr/>
          </p:nvSpPr>
          <p:spPr>
            <a:xfrm>
              <a:off x="2448560" y="5560059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1" name="Freeform 1450">
              <a:extLst>
                <a:ext uri="{FF2B5EF4-FFF2-40B4-BE49-F238E27FC236}">
                  <a16:creationId xmlns:a16="http://schemas.microsoft.com/office/drawing/2014/main" id="{862C8EEB-A0AB-64A5-CC75-0565915F7B9C}"/>
                </a:ext>
              </a:extLst>
            </p:cNvPr>
            <p:cNvSpPr/>
            <p:nvPr/>
          </p:nvSpPr>
          <p:spPr>
            <a:xfrm>
              <a:off x="2545079" y="5591809"/>
              <a:ext cx="116840" cy="119380"/>
            </a:xfrm>
            <a:custGeom>
              <a:avLst/>
              <a:gdLst>
                <a:gd name="connsiteX0" fmla="*/ 116840 w 116840"/>
                <a:gd name="connsiteY0" fmla="*/ 59690 h 119380"/>
                <a:gd name="connsiteX1" fmla="*/ 58420 w 116840"/>
                <a:gd name="connsiteY1" fmla="*/ 119380 h 119380"/>
                <a:gd name="connsiteX2" fmla="*/ 0 w 116840"/>
                <a:gd name="connsiteY2" fmla="*/ 59690 h 119380"/>
                <a:gd name="connsiteX3" fmla="*/ 58420 w 116840"/>
                <a:gd name="connsiteY3" fmla="*/ 0 h 119380"/>
                <a:gd name="connsiteX4" fmla="*/ 116840 w 116840"/>
                <a:gd name="connsiteY4" fmla="*/ 59690 h 119380"/>
                <a:gd name="connsiteX5" fmla="*/ 95250 w 116840"/>
                <a:gd name="connsiteY5" fmla="*/ 59690 h 119380"/>
                <a:gd name="connsiteX6" fmla="*/ 57150 w 116840"/>
                <a:gd name="connsiteY6" fmla="*/ 17780 h 119380"/>
                <a:gd name="connsiteX7" fmla="*/ 19050 w 116840"/>
                <a:gd name="connsiteY7" fmla="*/ 59690 h 119380"/>
                <a:gd name="connsiteX8" fmla="*/ 57150 w 116840"/>
                <a:gd name="connsiteY8" fmla="*/ 101600 h 119380"/>
                <a:gd name="connsiteX9" fmla="*/ 95250 w 116840"/>
                <a:gd name="connsiteY9" fmla="*/ 5969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80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5250" y="59690"/>
                  </a:moveTo>
                  <a:cubicBezTo>
                    <a:pt x="95250" y="35560"/>
                    <a:pt x="78740" y="17780"/>
                    <a:pt x="57150" y="17780"/>
                  </a:cubicBezTo>
                  <a:cubicBezTo>
                    <a:pt x="35560" y="17780"/>
                    <a:pt x="19050" y="35560"/>
                    <a:pt x="19050" y="59690"/>
                  </a:cubicBezTo>
                  <a:cubicBezTo>
                    <a:pt x="19050" y="83820"/>
                    <a:pt x="35560" y="101600"/>
                    <a:pt x="57150" y="101600"/>
                  </a:cubicBezTo>
                  <a:cubicBezTo>
                    <a:pt x="78740" y="101600"/>
                    <a:pt x="95250" y="83820"/>
                    <a:pt x="9525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2" name="Freeform 1451">
              <a:extLst>
                <a:ext uri="{FF2B5EF4-FFF2-40B4-BE49-F238E27FC236}">
                  <a16:creationId xmlns:a16="http://schemas.microsoft.com/office/drawing/2014/main" id="{4FFDABC9-9F18-9AC2-F88E-4EF6155223B2}"/>
                </a:ext>
              </a:extLst>
            </p:cNvPr>
            <p:cNvSpPr/>
            <p:nvPr/>
          </p:nvSpPr>
          <p:spPr>
            <a:xfrm>
              <a:off x="2692400" y="5591809"/>
              <a:ext cx="102870" cy="118110"/>
            </a:xfrm>
            <a:custGeom>
              <a:avLst/>
              <a:gdLst>
                <a:gd name="connsiteX0" fmla="*/ 20320 w 102870"/>
                <a:gd name="connsiteY0" fmla="*/ 2540 h 118110"/>
                <a:gd name="connsiteX1" fmla="*/ 20320 w 102870"/>
                <a:gd name="connsiteY1" fmla="*/ 19050 h 118110"/>
                <a:gd name="connsiteX2" fmla="*/ 20320 w 102870"/>
                <a:gd name="connsiteY2" fmla="*/ 27940 h 118110"/>
                <a:gd name="connsiteX3" fmla="*/ 20320 w 102870"/>
                <a:gd name="connsiteY3" fmla="*/ 27940 h 118110"/>
                <a:gd name="connsiteX4" fmla="*/ 63500 w 102870"/>
                <a:gd name="connsiteY4" fmla="*/ 0 h 118110"/>
                <a:gd name="connsiteX5" fmla="*/ 102870 w 102870"/>
                <a:gd name="connsiteY5" fmla="*/ 45720 h 118110"/>
                <a:gd name="connsiteX6" fmla="*/ 102870 w 102870"/>
                <a:gd name="connsiteY6" fmla="*/ 118110 h 118110"/>
                <a:gd name="connsiteX7" fmla="*/ 81280 w 102870"/>
                <a:gd name="connsiteY7" fmla="*/ 118110 h 118110"/>
                <a:gd name="connsiteX8" fmla="*/ 81280 w 102870"/>
                <a:gd name="connsiteY8" fmla="*/ 50800 h 118110"/>
                <a:gd name="connsiteX9" fmla="*/ 59690 w 102870"/>
                <a:gd name="connsiteY9" fmla="*/ 20320 h 118110"/>
                <a:gd name="connsiteX10" fmla="*/ 21590 w 102870"/>
                <a:gd name="connsiteY10" fmla="*/ 60960 h 118110"/>
                <a:gd name="connsiteX11" fmla="*/ 21590 w 102870"/>
                <a:gd name="connsiteY11" fmla="*/ 116840 h 118110"/>
                <a:gd name="connsiteX12" fmla="*/ 0 w 102870"/>
                <a:gd name="connsiteY12" fmla="*/ 116840 h 118110"/>
                <a:gd name="connsiteX13" fmla="*/ 0 w 102870"/>
                <a:gd name="connsiteY13" fmla="*/ 2540 h 118110"/>
                <a:gd name="connsiteX14" fmla="*/ 20320 w 102870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3" name="Freeform 1452">
              <a:extLst>
                <a:ext uri="{FF2B5EF4-FFF2-40B4-BE49-F238E27FC236}">
                  <a16:creationId xmlns:a16="http://schemas.microsoft.com/office/drawing/2014/main" id="{21F443D5-AF17-84DE-6EC2-013F206384D4}"/>
                </a:ext>
              </a:extLst>
            </p:cNvPr>
            <p:cNvSpPr/>
            <p:nvPr/>
          </p:nvSpPr>
          <p:spPr>
            <a:xfrm>
              <a:off x="2814320" y="5695950"/>
              <a:ext cx="35559" cy="46990"/>
            </a:xfrm>
            <a:custGeom>
              <a:avLst/>
              <a:gdLst>
                <a:gd name="connsiteX0" fmla="*/ 16510 w 35559"/>
                <a:gd name="connsiteY0" fmla="*/ 46990 h 46990"/>
                <a:gd name="connsiteX1" fmla="*/ 0 w 35559"/>
                <a:gd name="connsiteY1" fmla="*/ 46990 h 46990"/>
                <a:gd name="connsiteX2" fmla="*/ 13970 w 35559"/>
                <a:gd name="connsiteY2" fmla="*/ 0 h 46990"/>
                <a:gd name="connsiteX3" fmla="*/ 35560 w 35559"/>
                <a:gd name="connsiteY3" fmla="*/ 0 h 46990"/>
                <a:gd name="connsiteX4" fmla="*/ 16510 w 35559"/>
                <a:gd name="connsiteY4" fmla="*/ 46990 h 46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59" h="46990">
                  <a:moveTo>
                    <a:pt x="16510" y="46990"/>
                  </a:moveTo>
                  <a:lnTo>
                    <a:pt x="0" y="46990"/>
                  </a:lnTo>
                  <a:lnTo>
                    <a:pt x="13970" y="0"/>
                  </a:lnTo>
                  <a:lnTo>
                    <a:pt x="35560" y="0"/>
                  </a:lnTo>
                  <a:lnTo>
                    <a:pt x="16510" y="469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4" name="Freeform 1453">
              <a:extLst>
                <a:ext uri="{FF2B5EF4-FFF2-40B4-BE49-F238E27FC236}">
                  <a16:creationId xmlns:a16="http://schemas.microsoft.com/office/drawing/2014/main" id="{99ACC02A-C80D-447C-F454-7A5B79853C58}"/>
                </a:ext>
              </a:extLst>
            </p:cNvPr>
            <p:cNvSpPr/>
            <p:nvPr/>
          </p:nvSpPr>
          <p:spPr>
            <a:xfrm>
              <a:off x="2933700" y="5543550"/>
              <a:ext cx="106679" cy="165100"/>
            </a:xfrm>
            <a:custGeom>
              <a:avLst/>
              <a:gdLst>
                <a:gd name="connsiteX0" fmla="*/ 21590 w 106679"/>
                <a:gd name="connsiteY0" fmla="*/ 101600 h 165100"/>
                <a:gd name="connsiteX1" fmla="*/ 21590 w 106679"/>
                <a:gd name="connsiteY1" fmla="*/ 165100 h 165100"/>
                <a:gd name="connsiteX2" fmla="*/ 0 w 106679"/>
                <a:gd name="connsiteY2" fmla="*/ 165100 h 165100"/>
                <a:gd name="connsiteX3" fmla="*/ 0 w 106679"/>
                <a:gd name="connsiteY3" fmla="*/ 0 h 165100"/>
                <a:gd name="connsiteX4" fmla="*/ 50800 w 106679"/>
                <a:gd name="connsiteY4" fmla="*/ 0 h 165100"/>
                <a:gd name="connsiteX5" fmla="*/ 106680 w 106679"/>
                <a:gd name="connsiteY5" fmla="*/ 50800 h 165100"/>
                <a:gd name="connsiteX6" fmla="*/ 50800 w 106679"/>
                <a:gd name="connsiteY6" fmla="*/ 101600 h 165100"/>
                <a:gd name="connsiteX7" fmla="*/ 22860 w 106679"/>
                <a:gd name="connsiteY7" fmla="*/ 101600 h 165100"/>
                <a:gd name="connsiteX8" fmla="*/ 21590 w 106679"/>
                <a:gd name="connsiteY8" fmla="*/ 19050 h 165100"/>
                <a:gd name="connsiteX9" fmla="*/ 21590 w 106679"/>
                <a:gd name="connsiteY9" fmla="*/ 82550 h 165100"/>
                <a:gd name="connsiteX10" fmla="*/ 50800 w 106679"/>
                <a:gd name="connsiteY10" fmla="*/ 82550 h 165100"/>
                <a:gd name="connsiteX11" fmla="*/ 83820 w 106679"/>
                <a:gd name="connsiteY11" fmla="*/ 50800 h 165100"/>
                <a:gd name="connsiteX12" fmla="*/ 49530 w 106679"/>
                <a:gd name="connsiteY12" fmla="*/ 19050 h 165100"/>
                <a:gd name="connsiteX13" fmla="*/ 21590 w 106679"/>
                <a:gd name="connsiteY13" fmla="*/ 1905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6679" h="165100">
                  <a:moveTo>
                    <a:pt x="21590" y="101600"/>
                  </a:moveTo>
                  <a:lnTo>
                    <a:pt x="21590" y="165100"/>
                  </a:lnTo>
                  <a:lnTo>
                    <a:pt x="0" y="165100"/>
                  </a:lnTo>
                  <a:lnTo>
                    <a:pt x="0" y="0"/>
                  </a:lnTo>
                  <a:lnTo>
                    <a:pt x="50800" y="0"/>
                  </a:lnTo>
                  <a:cubicBezTo>
                    <a:pt x="86360" y="0"/>
                    <a:pt x="106680" y="19050"/>
                    <a:pt x="106680" y="50800"/>
                  </a:cubicBezTo>
                  <a:cubicBezTo>
                    <a:pt x="106680" y="82550"/>
                    <a:pt x="85090" y="101600"/>
                    <a:pt x="50800" y="101600"/>
                  </a:cubicBezTo>
                  <a:lnTo>
                    <a:pt x="22860" y="101600"/>
                  </a:lnTo>
                  <a:close/>
                  <a:moveTo>
                    <a:pt x="21590" y="19050"/>
                  </a:moveTo>
                  <a:lnTo>
                    <a:pt x="21590" y="82550"/>
                  </a:lnTo>
                  <a:lnTo>
                    <a:pt x="50800" y="82550"/>
                  </a:lnTo>
                  <a:cubicBezTo>
                    <a:pt x="71120" y="82550"/>
                    <a:pt x="83820" y="71120"/>
                    <a:pt x="83820" y="50800"/>
                  </a:cubicBezTo>
                  <a:cubicBezTo>
                    <a:pt x="83820" y="30480"/>
                    <a:pt x="71120" y="19050"/>
                    <a:pt x="49530" y="19050"/>
                  </a:cubicBezTo>
                  <a:lnTo>
                    <a:pt x="21590" y="190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5" name="Freeform 1454">
              <a:extLst>
                <a:ext uri="{FF2B5EF4-FFF2-40B4-BE49-F238E27FC236}">
                  <a16:creationId xmlns:a16="http://schemas.microsoft.com/office/drawing/2014/main" id="{ECA40240-7452-F125-452B-49E3FD961553}"/>
                </a:ext>
              </a:extLst>
            </p:cNvPr>
            <p:cNvSpPr/>
            <p:nvPr/>
          </p:nvSpPr>
          <p:spPr>
            <a:xfrm>
              <a:off x="3064510" y="554862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4130 w 25400"/>
                <a:gd name="connsiteY5" fmla="*/ 45720 h 160020"/>
                <a:gd name="connsiteX6" fmla="*/ 24130 w 25400"/>
                <a:gd name="connsiteY6" fmla="*/ 160020 h 160020"/>
                <a:gd name="connsiteX7" fmla="*/ 2540 w 25400"/>
                <a:gd name="connsiteY7" fmla="*/ 160020 h 160020"/>
                <a:gd name="connsiteX8" fmla="*/ 2540 w 25400"/>
                <a:gd name="connsiteY8" fmla="*/ 45720 h 160020"/>
                <a:gd name="connsiteX9" fmla="*/ 2413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6" name="Freeform 1455">
              <a:extLst>
                <a:ext uri="{FF2B5EF4-FFF2-40B4-BE49-F238E27FC236}">
                  <a16:creationId xmlns:a16="http://schemas.microsoft.com/office/drawing/2014/main" id="{AEB9CE23-B691-0D23-166E-C38B074C9395}"/>
                </a:ext>
              </a:extLst>
            </p:cNvPr>
            <p:cNvSpPr/>
            <p:nvPr/>
          </p:nvSpPr>
          <p:spPr>
            <a:xfrm>
              <a:off x="3129279" y="5591809"/>
              <a:ext cx="102870" cy="118110"/>
            </a:xfrm>
            <a:custGeom>
              <a:avLst/>
              <a:gdLst>
                <a:gd name="connsiteX0" fmla="*/ 20320 w 102870"/>
                <a:gd name="connsiteY0" fmla="*/ 2540 h 118110"/>
                <a:gd name="connsiteX1" fmla="*/ 20320 w 102870"/>
                <a:gd name="connsiteY1" fmla="*/ 19050 h 118110"/>
                <a:gd name="connsiteX2" fmla="*/ 20320 w 102870"/>
                <a:gd name="connsiteY2" fmla="*/ 27940 h 118110"/>
                <a:gd name="connsiteX3" fmla="*/ 20320 w 102870"/>
                <a:gd name="connsiteY3" fmla="*/ 27940 h 118110"/>
                <a:gd name="connsiteX4" fmla="*/ 63500 w 102870"/>
                <a:gd name="connsiteY4" fmla="*/ 0 h 118110"/>
                <a:gd name="connsiteX5" fmla="*/ 102870 w 102870"/>
                <a:gd name="connsiteY5" fmla="*/ 45720 h 118110"/>
                <a:gd name="connsiteX6" fmla="*/ 102870 w 102870"/>
                <a:gd name="connsiteY6" fmla="*/ 118110 h 118110"/>
                <a:gd name="connsiteX7" fmla="*/ 81280 w 102870"/>
                <a:gd name="connsiteY7" fmla="*/ 118110 h 118110"/>
                <a:gd name="connsiteX8" fmla="*/ 81280 w 102870"/>
                <a:gd name="connsiteY8" fmla="*/ 50800 h 118110"/>
                <a:gd name="connsiteX9" fmla="*/ 59690 w 102870"/>
                <a:gd name="connsiteY9" fmla="*/ 20320 h 118110"/>
                <a:gd name="connsiteX10" fmla="*/ 21590 w 102870"/>
                <a:gd name="connsiteY10" fmla="*/ 60960 h 118110"/>
                <a:gd name="connsiteX11" fmla="*/ 21590 w 102870"/>
                <a:gd name="connsiteY11" fmla="*/ 116840 h 118110"/>
                <a:gd name="connsiteX12" fmla="*/ 0 w 102870"/>
                <a:gd name="connsiteY12" fmla="*/ 116840 h 118110"/>
                <a:gd name="connsiteX13" fmla="*/ 0 w 102870"/>
                <a:gd name="connsiteY13" fmla="*/ 2540 h 118110"/>
                <a:gd name="connsiteX14" fmla="*/ 20320 w 102870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7" name="Freeform 1456">
              <a:extLst>
                <a:ext uri="{FF2B5EF4-FFF2-40B4-BE49-F238E27FC236}">
                  <a16:creationId xmlns:a16="http://schemas.microsoft.com/office/drawing/2014/main" id="{BDF6DB2B-97F1-FB84-6EFD-D963DB1CCC8A}"/>
                </a:ext>
              </a:extLst>
            </p:cNvPr>
            <p:cNvSpPr/>
            <p:nvPr/>
          </p:nvSpPr>
          <p:spPr>
            <a:xfrm>
              <a:off x="3260090" y="5593079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7150 w 107950"/>
                <a:gd name="connsiteY10" fmla="*/ 16510 h 119379"/>
                <a:gd name="connsiteX11" fmla="*/ 24130 w 107950"/>
                <a:gd name="connsiteY11" fmla="*/ 48260 h 119379"/>
                <a:gd name="connsiteX12" fmla="*/ 88900 w 107950"/>
                <a:gd name="connsiteY12" fmla="*/ 48260 h 119379"/>
                <a:gd name="connsiteX13" fmla="*/ 5842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7150" y="16510"/>
                  </a:moveTo>
                  <a:cubicBezTo>
                    <a:pt x="38100" y="16510"/>
                    <a:pt x="25400" y="31750"/>
                    <a:pt x="24130" y="48260"/>
                  </a:cubicBezTo>
                  <a:lnTo>
                    <a:pt x="88900" y="48260"/>
                  </a:lnTo>
                  <a:cubicBezTo>
                    <a:pt x="88900" y="31750"/>
                    <a:pt x="78740" y="16510"/>
                    <a:pt x="5842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8" name="Freeform 1457">
              <a:extLst>
                <a:ext uri="{FF2B5EF4-FFF2-40B4-BE49-F238E27FC236}">
                  <a16:creationId xmlns:a16="http://schemas.microsoft.com/office/drawing/2014/main" id="{8C20F2B8-B535-7D7C-85C1-7F4933EE0810}"/>
                </a:ext>
              </a:extLst>
            </p:cNvPr>
            <p:cNvSpPr/>
            <p:nvPr/>
          </p:nvSpPr>
          <p:spPr>
            <a:xfrm>
              <a:off x="3380740" y="5695950"/>
              <a:ext cx="35559" cy="46990"/>
            </a:xfrm>
            <a:custGeom>
              <a:avLst/>
              <a:gdLst>
                <a:gd name="connsiteX0" fmla="*/ 16510 w 35559"/>
                <a:gd name="connsiteY0" fmla="*/ 46990 h 46990"/>
                <a:gd name="connsiteX1" fmla="*/ 0 w 35559"/>
                <a:gd name="connsiteY1" fmla="*/ 46990 h 46990"/>
                <a:gd name="connsiteX2" fmla="*/ 13970 w 35559"/>
                <a:gd name="connsiteY2" fmla="*/ 0 h 46990"/>
                <a:gd name="connsiteX3" fmla="*/ 35560 w 35559"/>
                <a:gd name="connsiteY3" fmla="*/ 0 h 46990"/>
                <a:gd name="connsiteX4" fmla="*/ 16510 w 35559"/>
                <a:gd name="connsiteY4" fmla="*/ 46990 h 46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59" h="46990">
                  <a:moveTo>
                    <a:pt x="16510" y="46990"/>
                  </a:moveTo>
                  <a:lnTo>
                    <a:pt x="0" y="46990"/>
                  </a:lnTo>
                  <a:lnTo>
                    <a:pt x="13970" y="0"/>
                  </a:lnTo>
                  <a:lnTo>
                    <a:pt x="35560" y="0"/>
                  </a:lnTo>
                  <a:lnTo>
                    <a:pt x="16510" y="469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9" name="Freeform 1458">
              <a:extLst>
                <a:ext uri="{FF2B5EF4-FFF2-40B4-BE49-F238E27FC236}">
                  <a16:creationId xmlns:a16="http://schemas.microsoft.com/office/drawing/2014/main" id="{526FED72-CAD0-A479-28DE-6BCD2BF614E6}"/>
                </a:ext>
              </a:extLst>
            </p:cNvPr>
            <p:cNvSpPr/>
            <p:nvPr/>
          </p:nvSpPr>
          <p:spPr>
            <a:xfrm>
              <a:off x="3486150" y="5539740"/>
              <a:ext cx="135890" cy="170179"/>
            </a:xfrm>
            <a:custGeom>
              <a:avLst/>
              <a:gdLst>
                <a:gd name="connsiteX0" fmla="*/ 135890 w 135890"/>
                <a:gd name="connsiteY0" fmla="*/ 34290 h 170179"/>
                <a:gd name="connsiteX1" fmla="*/ 86360 w 135890"/>
                <a:gd name="connsiteY1" fmla="*/ 21590 h 170179"/>
                <a:gd name="connsiteX2" fmla="*/ 21590 w 135890"/>
                <a:gd name="connsiteY2" fmla="*/ 86360 h 170179"/>
                <a:gd name="connsiteX3" fmla="*/ 86360 w 135890"/>
                <a:gd name="connsiteY3" fmla="*/ 151130 h 170179"/>
                <a:gd name="connsiteX4" fmla="*/ 135890 w 135890"/>
                <a:gd name="connsiteY4" fmla="*/ 138430 h 170179"/>
                <a:gd name="connsiteX5" fmla="*/ 135890 w 135890"/>
                <a:gd name="connsiteY5" fmla="*/ 158750 h 170179"/>
                <a:gd name="connsiteX6" fmla="*/ 86360 w 135890"/>
                <a:gd name="connsiteY6" fmla="*/ 170180 h 170179"/>
                <a:gd name="connsiteX7" fmla="*/ 0 w 135890"/>
                <a:gd name="connsiteY7" fmla="*/ 85090 h 170179"/>
                <a:gd name="connsiteX8" fmla="*/ 86360 w 135890"/>
                <a:gd name="connsiteY8" fmla="*/ 0 h 170179"/>
                <a:gd name="connsiteX9" fmla="*/ 135890 w 135890"/>
                <a:gd name="connsiteY9" fmla="*/ 11430 h 170179"/>
                <a:gd name="connsiteX10" fmla="*/ 135890 w 135890"/>
                <a:gd name="connsiteY10" fmla="*/ 31750 h 170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890" h="170179">
                  <a:moveTo>
                    <a:pt x="135890" y="34290"/>
                  </a:moveTo>
                  <a:cubicBezTo>
                    <a:pt x="125730" y="29210"/>
                    <a:pt x="107950" y="21590"/>
                    <a:pt x="86360" y="21590"/>
                  </a:cubicBezTo>
                  <a:cubicBezTo>
                    <a:pt x="48260" y="21590"/>
                    <a:pt x="21590" y="49530"/>
                    <a:pt x="21590" y="86360"/>
                  </a:cubicBezTo>
                  <a:cubicBezTo>
                    <a:pt x="21590" y="123190"/>
                    <a:pt x="48260" y="151130"/>
                    <a:pt x="86360" y="151130"/>
                  </a:cubicBezTo>
                  <a:cubicBezTo>
                    <a:pt x="124460" y="151130"/>
                    <a:pt x="125730" y="144780"/>
                    <a:pt x="135890" y="138430"/>
                  </a:cubicBezTo>
                  <a:lnTo>
                    <a:pt x="135890" y="158750"/>
                  </a:lnTo>
                  <a:cubicBezTo>
                    <a:pt x="130810" y="162560"/>
                    <a:pt x="111760" y="170180"/>
                    <a:pt x="86360" y="170180"/>
                  </a:cubicBezTo>
                  <a:cubicBezTo>
                    <a:pt x="36830" y="170180"/>
                    <a:pt x="0" y="134620"/>
                    <a:pt x="0" y="85090"/>
                  </a:cubicBezTo>
                  <a:cubicBezTo>
                    <a:pt x="0" y="35560"/>
                    <a:pt x="36830" y="0"/>
                    <a:pt x="86360" y="0"/>
                  </a:cubicBezTo>
                  <a:cubicBezTo>
                    <a:pt x="135890" y="0"/>
                    <a:pt x="129540" y="8890"/>
                    <a:pt x="135890" y="11430"/>
                  </a:cubicBezTo>
                  <a:lnTo>
                    <a:pt x="135890" y="317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0" name="Freeform 1459">
              <a:extLst>
                <a:ext uri="{FF2B5EF4-FFF2-40B4-BE49-F238E27FC236}">
                  <a16:creationId xmlns:a16="http://schemas.microsoft.com/office/drawing/2014/main" id="{E11DADBE-0D62-11CC-3361-EFC5A8868170}"/>
                </a:ext>
              </a:extLst>
            </p:cNvPr>
            <p:cNvSpPr/>
            <p:nvPr/>
          </p:nvSpPr>
          <p:spPr>
            <a:xfrm>
              <a:off x="3651250" y="5543550"/>
              <a:ext cx="104140" cy="166370"/>
            </a:xfrm>
            <a:custGeom>
              <a:avLst/>
              <a:gdLst>
                <a:gd name="connsiteX0" fmla="*/ 0 w 104140"/>
                <a:gd name="connsiteY0" fmla="*/ 1270 h 166370"/>
                <a:gd name="connsiteX1" fmla="*/ 21590 w 104140"/>
                <a:gd name="connsiteY1" fmla="*/ 1270 h 166370"/>
                <a:gd name="connsiteX2" fmla="*/ 21590 w 104140"/>
                <a:gd name="connsiteY2" fmla="*/ 64770 h 166370"/>
                <a:gd name="connsiteX3" fmla="*/ 21590 w 104140"/>
                <a:gd name="connsiteY3" fmla="*/ 76200 h 166370"/>
                <a:gd name="connsiteX4" fmla="*/ 21590 w 104140"/>
                <a:gd name="connsiteY4" fmla="*/ 76200 h 166370"/>
                <a:gd name="connsiteX5" fmla="*/ 64770 w 104140"/>
                <a:gd name="connsiteY5" fmla="*/ 48260 h 166370"/>
                <a:gd name="connsiteX6" fmla="*/ 104140 w 104140"/>
                <a:gd name="connsiteY6" fmla="*/ 93980 h 166370"/>
                <a:gd name="connsiteX7" fmla="*/ 104140 w 104140"/>
                <a:gd name="connsiteY7" fmla="*/ 166370 h 166370"/>
                <a:gd name="connsiteX8" fmla="*/ 82550 w 104140"/>
                <a:gd name="connsiteY8" fmla="*/ 166370 h 166370"/>
                <a:gd name="connsiteX9" fmla="*/ 82550 w 104140"/>
                <a:gd name="connsiteY9" fmla="*/ 99060 h 166370"/>
                <a:gd name="connsiteX10" fmla="*/ 60960 w 104140"/>
                <a:gd name="connsiteY10" fmla="*/ 68580 h 166370"/>
                <a:gd name="connsiteX11" fmla="*/ 22860 w 104140"/>
                <a:gd name="connsiteY11" fmla="*/ 109220 h 166370"/>
                <a:gd name="connsiteX12" fmla="*/ 22860 w 104140"/>
                <a:gd name="connsiteY12" fmla="*/ 165100 h 166370"/>
                <a:gd name="connsiteX13" fmla="*/ 1270 w 104140"/>
                <a:gd name="connsiteY13" fmla="*/ 165100 h 166370"/>
                <a:gd name="connsiteX14" fmla="*/ 1270 w 104140"/>
                <a:gd name="connsiteY14" fmla="*/ 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40" h="166370">
                  <a:moveTo>
                    <a:pt x="0" y="1270"/>
                  </a:moveTo>
                  <a:lnTo>
                    <a:pt x="21590" y="1270"/>
                  </a:lnTo>
                  <a:lnTo>
                    <a:pt x="21590" y="64770"/>
                  </a:lnTo>
                  <a:cubicBezTo>
                    <a:pt x="21590" y="69850"/>
                    <a:pt x="21590" y="74930"/>
                    <a:pt x="21590" y="76200"/>
                  </a:cubicBezTo>
                  <a:lnTo>
                    <a:pt x="21590" y="76200"/>
                  </a:lnTo>
                  <a:cubicBezTo>
                    <a:pt x="26670" y="66040"/>
                    <a:pt x="40640" y="48260"/>
                    <a:pt x="64770" y="48260"/>
                  </a:cubicBezTo>
                  <a:cubicBezTo>
                    <a:pt x="88900" y="48260"/>
                    <a:pt x="104140" y="64770"/>
                    <a:pt x="104140" y="93980"/>
                  </a:cubicBezTo>
                  <a:lnTo>
                    <a:pt x="104140" y="166370"/>
                  </a:lnTo>
                  <a:lnTo>
                    <a:pt x="82550" y="166370"/>
                  </a:lnTo>
                  <a:lnTo>
                    <a:pt x="82550" y="99060"/>
                  </a:lnTo>
                  <a:cubicBezTo>
                    <a:pt x="82550" y="83820"/>
                    <a:pt x="80010" y="68580"/>
                    <a:pt x="60960" y="68580"/>
                  </a:cubicBezTo>
                  <a:cubicBezTo>
                    <a:pt x="41910" y="68580"/>
                    <a:pt x="22860" y="86360"/>
                    <a:pt x="22860" y="109220"/>
                  </a:cubicBezTo>
                  <a:lnTo>
                    <a:pt x="22860" y="165100"/>
                  </a:lnTo>
                  <a:lnTo>
                    <a:pt x="1270" y="16510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1" name="Freeform 1460">
              <a:extLst>
                <a:ext uri="{FF2B5EF4-FFF2-40B4-BE49-F238E27FC236}">
                  <a16:creationId xmlns:a16="http://schemas.microsoft.com/office/drawing/2014/main" id="{7E35C484-01A3-BDDE-DA72-184A10743A34}"/>
                </a:ext>
              </a:extLst>
            </p:cNvPr>
            <p:cNvSpPr/>
            <p:nvPr/>
          </p:nvSpPr>
          <p:spPr>
            <a:xfrm>
              <a:off x="3789679" y="554862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4130 w 25400"/>
                <a:gd name="connsiteY5" fmla="*/ 45720 h 160020"/>
                <a:gd name="connsiteX6" fmla="*/ 24130 w 25400"/>
                <a:gd name="connsiteY6" fmla="*/ 160020 h 160020"/>
                <a:gd name="connsiteX7" fmla="*/ 2540 w 25400"/>
                <a:gd name="connsiteY7" fmla="*/ 160020 h 160020"/>
                <a:gd name="connsiteX8" fmla="*/ 2540 w 25400"/>
                <a:gd name="connsiteY8" fmla="*/ 45720 h 160020"/>
                <a:gd name="connsiteX9" fmla="*/ 2413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2" name="Freeform 1461">
              <a:extLst>
                <a:ext uri="{FF2B5EF4-FFF2-40B4-BE49-F238E27FC236}">
                  <a16:creationId xmlns:a16="http://schemas.microsoft.com/office/drawing/2014/main" id="{50A7CCD8-255C-8C0E-BDAD-FE6CC2707854}"/>
                </a:ext>
              </a:extLst>
            </p:cNvPr>
            <p:cNvSpPr/>
            <p:nvPr/>
          </p:nvSpPr>
          <p:spPr>
            <a:xfrm>
              <a:off x="3845559" y="5593079"/>
              <a:ext cx="78740" cy="119379"/>
            </a:xfrm>
            <a:custGeom>
              <a:avLst/>
              <a:gdLst>
                <a:gd name="connsiteX0" fmla="*/ 34290 w 78740"/>
                <a:gd name="connsiteY0" fmla="*/ 67310 h 119379"/>
                <a:gd name="connsiteX1" fmla="*/ 0 w 78740"/>
                <a:gd name="connsiteY1" fmla="*/ 31750 h 119379"/>
                <a:gd name="connsiteX2" fmla="*/ 40640 w 78740"/>
                <a:gd name="connsiteY2" fmla="*/ 0 h 119379"/>
                <a:gd name="connsiteX3" fmla="*/ 72390 w 78740"/>
                <a:gd name="connsiteY3" fmla="*/ 6350 h 119379"/>
                <a:gd name="connsiteX4" fmla="*/ 72390 w 78740"/>
                <a:gd name="connsiteY4" fmla="*/ 25400 h 119379"/>
                <a:gd name="connsiteX5" fmla="*/ 41910 w 78740"/>
                <a:gd name="connsiteY5" fmla="*/ 17780 h 119379"/>
                <a:gd name="connsiteX6" fmla="*/ 19050 w 78740"/>
                <a:gd name="connsiteY6" fmla="*/ 33020 h 119379"/>
                <a:gd name="connsiteX7" fmla="*/ 43180 w 78740"/>
                <a:gd name="connsiteY7" fmla="*/ 52070 h 119379"/>
                <a:gd name="connsiteX8" fmla="*/ 78740 w 78740"/>
                <a:gd name="connsiteY8" fmla="*/ 87630 h 119379"/>
                <a:gd name="connsiteX9" fmla="*/ 36830 w 78740"/>
                <a:gd name="connsiteY9" fmla="*/ 119380 h 119379"/>
                <a:gd name="connsiteX10" fmla="*/ 0 w 78740"/>
                <a:gd name="connsiteY10" fmla="*/ 111760 h 119379"/>
                <a:gd name="connsiteX11" fmla="*/ 0 w 78740"/>
                <a:gd name="connsiteY11" fmla="*/ 92710 h 119379"/>
                <a:gd name="connsiteX12" fmla="*/ 36830 w 78740"/>
                <a:gd name="connsiteY12" fmla="*/ 101600 h 119379"/>
                <a:gd name="connsiteX13" fmla="*/ 59690 w 78740"/>
                <a:gd name="connsiteY13" fmla="*/ 86360 h 119379"/>
                <a:gd name="connsiteX14" fmla="*/ 34290 w 78740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3" name="Freeform 1462">
              <a:extLst>
                <a:ext uri="{FF2B5EF4-FFF2-40B4-BE49-F238E27FC236}">
                  <a16:creationId xmlns:a16="http://schemas.microsoft.com/office/drawing/2014/main" id="{9BFBE251-453D-B2F2-9A63-7520E213E8F1}"/>
                </a:ext>
              </a:extLst>
            </p:cNvPr>
            <p:cNvSpPr/>
            <p:nvPr/>
          </p:nvSpPr>
          <p:spPr>
            <a:xfrm>
              <a:off x="3947159" y="5591809"/>
              <a:ext cx="93980" cy="119380"/>
            </a:xfrm>
            <a:custGeom>
              <a:avLst/>
              <a:gdLst>
                <a:gd name="connsiteX0" fmla="*/ 5080 w 93980"/>
                <a:gd name="connsiteY0" fmla="*/ 8890 h 119380"/>
                <a:gd name="connsiteX1" fmla="*/ 45720 w 93980"/>
                <a:gd name="connsiteY1" fmla="*/ 0 h 119380"/>
                <a:gd name="connsiteX2" fmla="*/ 93980 w 93980"/>
                <a:gd name="connsiteY2" fmla="*/ 44450 h 119380"/>
                <a:gd name="connsiteX3" fmla="*/ 93980 w 93980"/>
                <a:gd name="connsiteY3" fmla="*/ 116840 h 119380"/>
                <a:gd name="connsiteX4" fmla="*/ 74930 w 93980"/>
                <a:gd name="connsiteY4" fmla="*/ 116840 h 119380"/>
                <a:gd name="connsiteX5" fmla="*/ 74930 w 93980"/>
                <a:gd name="connsiteY5" fmla="*/ 102870 h 119380"/>
                <a:gd name="connsiteX6" fmla="*/ 74930 w 93980"/>
                <a:gd name="connsiteY6" fmla="*/ 93980 h 119380"/>
                <a:gd name="connsiteX7" fmla="*/ 74930 w 93980"/>
                <a:gd name="connsiteY7" fmla="*/ 93980 h 119380"/>
                <a:gd name="connsiteX8" fmla="*/ 35560 w 93980"/>
                <a:gd name="connsiteY8" fmla="*/ 119380 h 119380"/>
                <a:gd name="connsiteX9" fmla="*/ 0 w 93980"/>
                <a:gd name="connsiteY9" fmla="*/ 86360 h 119380"/>
                <a:gd name="connsiteX10" fmla="*/ 74930 w 93980"/>
                <a:gd name="connsiteY10" fmla="*/ 50800 h 119380"/>
                <a:gd name="connsiteX11" fmla="*/ 74930 w 93980"/>
                <a:gd name="connsiteY11" fmla="*/ 44450 h 119380"/>
                <a:gd name="connsiteX12" fmla="*/ 44450 w 93980"/>
                <a:gd name="connsiteY12" fmla="*/ 17780 h 119380"/>
                <a:gd name="connsiteX13" fmla="*/ 7620 w 93980"/>
                <a:gd name="connsiteY13" fmla="*/ 27940 h 119380"/>
                <a:gd name="connsiteX14" fmla="*/ 7620 w 93980"/>
                <a:gd name="connsiteY14" fmla="*/ 8890 h 119380"/>
                <a:gd name="connsiteX15" fmla="*/ 72390 w 93980"/>
                <a:gd name="connsiteY15" fmla="*/ 66040 h 119380"/>
                <a:gd name="connsiteX16" fmla="*/ 19050 w 93980"/>
                <a:gd name="connsiteY16" fmla="*/ 85090 h 119380"/>
                <a:gd name="connsiteX17" fmla="*/ 38100 w 93980"/>
                <a:gd name="connsiteY17" fmla="*/ 101600 h 119380"/>
                <a:gd name="connsiteX18" fmla="*/ 72390 w 93980"/>
                <a:gd name="connsiteY18" fmla="*/ 6477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80" h="119380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6040"/>
                  </a:moveTo>
                  <a:cubicBezTo>
                    <a:pt x="35560" y="59690"/>
                    <a:pt x="19050" y="69850"/>
                    <a:pt x="19050" y="85090"/>
                  </a:cubicBezTo>
                  <a:cubicBezTo>
                    <a:pt x="19050" y="100330"/>
                    <a:pt x="26670" y="101600"/>
                    <a:pt x="38100" y="101600"/>
                  </a:cubicBezTo>
                  <a:cubicBezTo>
                    <a:pt x="57150" y="101600"/>
                    <a:pt x="72390" y="82550"/>
                    <a:pt x="7239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4" name="Freeform 1463">
              <a:extLst>
                <a:ext uri="{FF2B5EF4-FFF2-40B4-BE49-F238E27FC236}">
                  <a16:creationId xmlns:a16="http://schemas.microsoft.com/office/drawing/2014/main" id="{9D6D47D1-242F-3159-384A-68A371CB5BE9}"/>
                </a:ext>
              </a:extLst>
            </p:cNvPr>
            <p:cNvSpPr/>
            <p:nvPr/>
          </p:nvSpPr>
          <p:spPr>
            <a:xfrm>
              <a:off x="4066540" y="5591809"/>
              <a:ext cx="109219" cy="167640"/>
            </a:xfrm>
            <a:custGeom>
              <a:avLst/>
              <a:gdLst>
                <a:gd name="connsiteX0" fmla="*/ 60960 w 109219"/>
                <a:gd name="connsiteY0" fmla="*/ 99060 h 167640"/>
                <a:gd name="connsiteX1" fmla="*/ 106680 w 109219"/>
                <a:gd name="connsiteY1" fmla="*/ 132080 h 167640"/>
                <a:gd name="connsiteX2" fmla="*/ 52070 w 109219"/>
                <a:gd name="connsiteY2" fmla="*/ 167640 h 167640"/>
                <a:gd name="connsiteX3" fmla="*/ 0 w 109219"/>
                <a:gd name="connsiteY3" fmla="*/ 137160 h 167640"/>
                <a:gd name="connsiteX4" fmla="*/ 31750 w 109219"/>
                <a:gd name="connsiteY4" fmla="*/ 109220 h 167640"/>
                <a:gd name="connsiteX5" fmla="*/ 13970 w 109219"/>
                <a:gd name="connsiteY5" fmla="*/ 93980 h 167640"/>
                <a:gd name="connsiteX6" fmla="*/ 29210 w 109219"/>
                <a:gd name="connsiteY6" fmla="*/ 77470 h 167640"/>
                <a:gd name="connsiteX7" fmla="*/ 2540 w 109219"/>
                <a:gd name="connsiteY7" fmla="*/ 40640 h 167640"/>
                <a:gd name="connsiteX8" fmla="*/ 49530 w 109219"/>
                <a:gd name="connsiteY8" fmla="*/ 0 h 167640"/>
                <a:gd name="connsiteX9" fmla="*/ 67310 w 109219"/>
                <a:gd name="connsiteY9" fmla="*/ 2540 h 167640"/>
                <a:gd name="connsiteX10" fmla="*/ 109220 w 109219"/>
                <a:gd name="connsiteY10" fmla="*/ 2540 h 167640"/>
                <a:gd name="connsiteX11" fmla="*/ 109220 w 109219"/>
                <a:gd name="connsiteY11" fmla="*/ 19050 h 167640"/>
                <a:gd name="connsiteX12" fmla="*/ 93980 w 109219"/>
                <a:gd name="connsiteY12" fmla="*/ 19050 h 167640"/>
                <a:gd name="connsiteX13" fmla="*/ 87630 w 109219"/>
                <a:gd name="connsiteY13" fmla="*/ 19050 h 167640"/>
                <a:gd name="connsiteX14" fmla="*/ 86360 w 109219"/>
                <a:gd name="connsiteY14" fmla="*/ 19050 h 167640"/>
                <a:gd name="connsiteX15" fmla="*/ 96520 w 109219"/>
                <a:gd name="connsiteY15" fmla="*/ 41910 h 167640"/>
                <a:gd name="connsiteX16" fmla="*/ 54610 w 109219"/>
                <a:gd name="connsiteY16" fmla="*/ 81280 h 167640"/>
                <a:gd name="connsiteX17" fmla="*/ 54610 w 109219"/>
                <a:gd name="connsiteY17" fmla="*/ 81280 h 167640"/>
                <a:gd name="connsiteX18" fmla="*/ 35560 w 109219"/>
                <a:gd name="connsiteY18" fmla="*/ 90170 h 167640"/>
                <a:gd name="connsiteX19" fmla="*/ 62230 w 109219"/>
                <a:gd name="connsiteY19" fmla="*/ 100330 h 167640"/>
                <a:gd name="connsiteX20" fmla="*/ 86360 w 109219"/>
                <a:gd name="connsiteY20" fmla="*/ 133350 h 167640"/>
                <a:gd name="connsiteX21" fmla="*/ 50800 w 109219"/>
                <a:gd name="connsiteY21" fmla="*/ 114300 h 167640"/>
                <a:gd name="connsiteX22" fmla="*/ 20320 w 109219"/>
                <a:gd name="connsiteY22" fmla="*/ 133350 h 167640"/>
                <a:gd name="connsiteX23" fmla="*/ 52070 w 109219"/>
                <a:gd name="connsiteY23" fmla="*/ 151130 h 167640"/>
                <a:gd name="connsiteX24" fmla="*/ 85090 w 109219"/>
                <a:gd name="connsiteY24" fmla="*/ 132080 h 167640"/>
                <a:gd name="connsiteX25" fmla="*/ 76200 w 109219"/>
                <a:gd name="connsiteY25" fmla="*/ 40640 h 167640"/>
                <a:gd name="connsiteX26" fmla="*/ 49530 w 109219"/>
                <a:gd name="connsiteY26" fmla="*/ 16510 h 167640"/>
                <a:gd name="connsiteX27" fmla="*/ 22860 w 109219"/>
                <a:gd name="connsiteY27" fmla="*/ 40640 h 167640"/>
                <a:gd name="connsiteX28" fmla="*/ 49530 w 109219"/>
                <a:gd name="connsiteY28" fmla="*/ 64770 h 167640"/>
                <a:gd name="connsiteX29" fmla="*/ 76200 w 109219"/>
                <a:gd name="connsiteY29" fmla="*/ 4064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9219" h="167640">
                  <a:moveTo>
                    <a:pt x="60960" y="99060"/>
                  </a:moveTo>
                  <a:cubicBezTo>
                    <a:pt x="90170" y="102870"/>
                    <a:pt x="106680" y="110490"/>
                    <a:pt x="106680" y="132080"/>
                  </a:cubicBezTo>
                  <a:cubicBezTo>
                    <a:pt x="106680" y="153670"/>
                    <a:pt x="83820" y="167640"/>
                    <a:pt x="52070" y="167640"/>
                  </a:cubicBezTo>
                  <a:cubicBezTo>
                    <a:pt x="20320" y="167640"/>
                    <a:pt x="0" y="157480"/>
                    <a:pt x="0" y="137160"/>
                  </a:cubicBezTo>
                  <a:cubicBezTo>
                    <a:pt x="0" y="116840"/>
                    <a:pt x="13970" y="113030"/>
                    <a:pt x="31750" y="109220"/>
                  </a:cubicBezTo>
                  <a:cubicBezTo>
                    <a:pt x="20320" y="107950"/>
                    <a:pt x="13970" y="102870"/>
                    <a:pt x="13970" y="93980"/>
                  </a:cubicBezTo>
                  <a:cubicBezTo>
                    <a:pt x="13970" y="85090"/>
                    <a:pt x="20320" y="81280"/>
                    <a:pt x="29210" y="77470"/>
                  </a:cubicBezTo>
                  <a:cubicBezTo>
                    <a:pt x="12700" y="71120"/>
                    <a:pt x="2540" y="58420"/>
                    <a:pt x="2540" y="40640"/>
                  </a:cubicBezTo>
                  <a:cubicBezTo>
                    <a:pt x="2540" y="22860"/>
                    <a:pt x="22860" y="0"/>
                    <a:pt x="49530" y="0"/>
                  </a:cubicBezTo>
                  <a:cubicBezTo>
                    <a:pt x="76200" y="0"/>
                    <a:pt x="62230" y="0"/>
                    <a:pt x="67310" y="2540"/>
                  </a:cubicBezTo>
                  <a:lnTo>
                    <a:pt x="109220" y="2540"/>
                  </a:lnTo>
                  <a:lnTo>
                    <a:pt x="109220" y="19050"/>
                  </a:lnTo>
                  <a:lnTo>
                    <a:pt x="93980" y="19050"/>
                  </a:lnTo>
                  <a:cubicBezTo>
                    <a:pt x="91440" y="19050"/>
                    <a:pt x="87630" y="19050"/>
                    <a:pt x="87630" y="19050"/>
                  </a:cubicBezTo>
                  <a:lnTo>
                    <a:pt x="86360" y="19050"/>
                  </a:lnTo>
                  <a:cubicBezTo>
                    <a:pt x="92710" y="24130"/>
                    <a:pt x="96520" y="33020"/>
                    <a:pt x="96520" y="41910"/>
                  </a:cubicBezTo>
                  <a:cubicBezTo>
                    <a:pt x="96520" y="64770"/>
                    <a:pt x="78740" y="80010"/>
                    <a:pt x="54610" y="81280"/>
                  </a:cubicBezTo>
                  <a:lnTo>
                    <a:pt x="54610" y="81280"/>
                  </a:lnTo>
                  <a:cubicBezTo>
                    <a:pt x="44450" y="81280"/>
                    <a:pt x="35560" y="86360"/>
                    <a:pt x="35560" y="90170"/>
                  </a:cubicBezTo>
                  <a:cubicBezTo>
                    <a:pt x="35560" y="93980"/>
                    <a:pt x="43180" y="97790"/>
                    <a:pt x="62230" y="100330"/>
                  </a:cubicBezTo>
                  <a:close/>
                  <a:moveTo>
                    <a:pt x="86360" y="133350"/>
                  </a:moveTo>
                  <a:cubicBezTo>
                    <a:pt x="86360" y="123190"/>
                    <a:pt x="77470" y="114300"/>
                    <a:pt x="50800" y="114300"/>
                  </a:cubicBezTo>
                  <a:cubicBezTo>
                    <a:pt x="24130" y="114300"/>
                    <a:pt x="20320" y="123190"/>
                    <a:pt x="20320" y="133350"/>
                  </a:cubicBezTo>
                  <a:cubicBezTo>
                    <a:pt x="20320" y="143510"/>
                    <a:pt x="33020" y="151130"/>
                    <a:pt x="52070" y="151130"/>
                  </a:cubicBezTo>
                  <a:cubicBezTo>
                    <a:pt x="71120" y="151130"/>
                    <a:pt x="85090" y="143510"/>
                    <a:pt x="85090" y="132080"/>
                  </a:cubicBezTo>
                  <a:close/>
                  <a:moveTo>
                    <a:pt x="76200" y="40640"/>
                  </a:moveTo>
                  <a:cubicBezTo>
                    <a:pt x="76200" y="26670"/>
                    <a:pt x="66040" y="16510"/>
                    <a:pt x="49530" y="16510"/>
                  </a:cubicBezTo>
                  <a:cubicBezTo>
                    <a:pt x="33020" y="16510"/>
                    <a:pt x="22860" y="26670"/>
                    <a:pt x="22860" y="40640"/>
                  </a:cubicBezTo>
                  <a:cubicBezTo>
                    <a:pt x="22860" y="54610"/>
                    <a:pt x="34290" y="64770"/>
                    <a:pt x="49530" y="64770"/>
                  </a:cubicBezTo>
                  <a:cubicBezTo>
                    <a:pt x="64770" y="64770"/>
                    <a:pt x="76200" y="54610"/>
                    <a:pt x="76200" y="406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5" name="Freeform 1464">
              <a:extLst>
                <a:ext uri="{FF2B5EF4-FFF2-40B4-BE49-F238E27FC236}">
                  <a16:creationId xmlns:a16="http://schemas.microsoft.com/office/drawing/2014/main" id="{D1025024-5AEA-77BE-513C-9DA6A95FF299}"/>
                </a:ext>
              </a:extLst>
            </p:cNvPr>
            <p:cNvSpPr/>
            <p:nvPr/>
          </p:nvSpPr>
          <p:spPr>
            <a:xfrm>
              <a:off x="4191000" y="5591809"/>
              <a:ext cx="116840" cy="119380"/>
            </a:xfrm>
            <a:custGeom>
              <a:avLst/>
              <a:gdLst>
                <a:gd name="connsiteX0" fmla="*/ 116840 w 116840"/>
                <a:gd name="connsiteY0" fmla="*/ 59690 h 119380"/>
                <a:gd name="connsiteX1" fmla="*/ 58420 w 116840"/>
                <a:gd name="connsiteY1" fmla="*/ 119380 h 119380"/>
                <a:gd name="connsiteX2" fmla="*/ 0 w 116840"/>
                <a:gd name="connsiteY2" fmla="*/ 59690 h 119380"/>
                <a:gd name="connsiteX3" fmla="*/ 58420 w 116840"/>
                <a:gd name="connsiteY3" fmla="*/ 0 h 119380"/>
                <a:gd name="connsiteX4" fmla="*/ 116840 w 116840"/>
                <a:gd name="connsiteY4" fmla="*/ 59690 h 119380"/>
                <a:gd name="connsiteX5" fmla="*/ 96520 w 116840"/>
                <a:gd name="connsiteY5" fmla="*/ 59690 h 119380"/>
                <a:gd name="connsiteX6" fmla="*/ 58420 w 116840"/>
                <a:gd name="connsiteY6" fmla="*/ 17780 h 119380"/>
                <a:gd name="connsiteX7" fmla="*/ 20320 w 116840"/>
                <a:gd name="connsiteY7" fmla="*/ 59690 h 119380"/>
                <a:gd name="connsiteX8" fmla="*/ 58420 w 116840"/>
                <a:gd name="connsiteY8" fmla="*/ 101600 h 119380"/>
                <a:gd name="connsiteX9" fmla="*/ 96520 w 116840"/>
                <a:gd name="connsiteY9" fmla="*/ 5969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80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6" name="Freeform 1465">
              <a:extLst>
                <a:ext uri="{FF2B5EF4-FFF2-40B4-BE49-F238E27FC236}">
                  <a16:creationId xmlns:a16="http://schemas.microsoft.com/office/drawing/2014/main" id="{8B919F5D-6EC1-5C31-1673-2EB837505F98}"/>
                </a:ext>
              </a:extLst>
            </p:cNvPr>
            <p:cNvSpPr/>
            <p:nvPr/>
          </p:nvSpPr>
          <p:spPr>
            <a:xfrm>
              <a:off x="4316729" y="5695950"/>
              <a:ext cx="35560" cy="46990"/>
            </a:xfrm>
            <a:custGeom>
              <a:avLst/>
              <a:gdLst>
                <a:gd name="connsiteX0" fmla="*/ 16510 w 35560"/>
                <a:gd name="connsiteY0" fmla="*/ 46990 h 46990"/>
                <a:gd name="connsiteX1" fmla="*/ 0 w 35560"/>
                <a:gd name="connsiteY1" fmla="*/ 46990 h 46990"/>
                <a:gd name="connsiteX2" fmla="*/ 13970 w 35560"/>
                <a:gd name="connsiteY2" fmla="*/ 0 h 46990"/>
                <a:gd name="connsiteX3" fmla="*/ 35560 w 35560"/>
                <a:gd name="connsiteY3" fmla="*/ 0 h 46990"/>
                <a:gd name="connsiteX4" fmla="*/ 16510 w 35560"/>
                <a:gd name="connsiteY4" fmla="*/ 46990 h 46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60" h="46990">
                  <a:moveTo>
                    <a:pt x="16510" y="46990"/>
                  </a:moveTo>
                  <a:lnTo>
                    <a:pt x="0" y="46990"/>
                  </a:lnTo>
                  <a:lnTo>
                    <a:pt x="13970" y="0"/>
                  </a:lnTo>
                  <a:lnTo>
                    <a:pt x="35560" y="0"/>
                  </a:lnTo>
                  <a:lnTo>
                    <a:pt x="16510" y="469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7" name="Freeform 1466">
              <a:extLst>
                <a:ext uri="{FF2B5EF4-FFF2-40B4-BE49-F238E27FC236}">
                  <a16:creationId xmlns:a16="http://schemas.microsoft.com/office/drawing/2014/main" id="{FDEE13CD-60F5-3E64-7785-9C53CB21E2B4}"/>
                </a:ext>
              </a:extLst>
            </p:cNvPr>
            <p:cNvSpPr/>
            <p:nvPr/>
          </p:nvSpPr>
          <p:spPr>
            <a:xfrm>
              <a:off x="778509" y="5866129"/>
              <a:ext cx="93979" cy="119379"/>
            </a:xfrm>
            <a:custGeom>
              <a:avLst/>
              <a:gdLst>
                <a:gd name="connsiteX0" fmla="*/ 5080 w 93979"/>
                <a:gd name="connsiteY0" fmla="*/ 8890 h 119379"/>
                <a:gd name="connsiteX1" fmla="*/ 45720 w 93979"/>
                <a:gd name="connsiteY1" fmla="*/ 0 h 119379"/>
                <a:gd name="connsiteX2" fmla="*/ 93980 w 93979"/>
                <a:gd name="connsiteY2" fmla="*/ 44450 h 119379"/>
                <a:gd name="connsiteX3" fmla="*/ 93980 w 93979"/>
                <a:gd name="connsiteY3" fmla="*/ 116840 h 119379"/>
                <a:gd name="connsiteX4" fmla="*/ 74930 w 93979"/>
                <a:gd name="connsiteY4" fmla="*/ 116840 h 119379"/>
                <a:gd name="connsiteX5" fmla="*/ 74930 w 93979"/>
                <a:gd name="connsiteY5" fmla="*/ 102870 h 119379"/>
                <a:gd name="connsiteX6" fmla="*/ 74930 w 93979"/>
                <a:gd name="connsiteY6" fmla="*/ 93980 h 119379"/>
                <a:gd name="connsiteX7" fmla="*/ 74930 w 93979"/>
                <a:gd name="connsiteY7" fmla="*/ 93980 h 119379"/>
                <a:gd name="connsiteX8" fmla="*/ 35560 w 93979"/>
                <a:gd name="connsiteY8" fmla="*/ 119380 h 119379"/>
                <a:gd name="connsiteX9" fmla="*/ 0 w 93979"/>
                <a:gd name="connsiteY9" fmla="*/ 86360 h 119379"/>
                <a:gd name="connsiteX10" fmla="*/ 74930 w 93979"/>
                <a:gd name="connsiteY10" fmla="*/ 50800 h 119379"/>
                <a:gd name="connsiteX11" fmla="*/ 74930 w 93979"/>
                <a:gd name="connsiteY11" fmla="*/ 44450 h 119379"/>
                <a:gd name="connsiteX12" fmla="*/ 44450 w 93979"/>
                <a:gd name="connsiteY12" fmla="*/ 17780 h 119379"/>
                <a:gd name="connsiteX13" fmla="*/ 7620 w 93979"/>
                <a:gd name="connsiteY13" fmla="*/ 27940 h 119379"/>
                <a:gd name="connsiteX14" fmla="*/ 7620 w 93979"/>
                <a:gd name="connsiteY14" fmla="*/ 8890 h 119379"/>
                <a:gd name="connsiteX15" fmla="*/ 72390 w 93979"/>
                <a:gd name="connsiteY15" fmla="*/ 66040 h 119379"/>
                <a:gd name="connsiteX16" fmla="*/ 19050 w 93979"/>
                <a:gd name="connsiteY16" fmla="*/ 85090 h 119379"/>
                <a:gd name="connsiteX17" fmla="*/ 38100 w 93979"/>
                <a:gd name="connsiteY17" fmla="*/ 101600 h 119379"/>
                <a:gd name="connsiteX18" fmla="*/ 72390 w 93979"/>
                <a:gd name="connsiteY18" fmla="*/ 647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6040"/>
                  </a:moveTo>
                  <a:cubicBezTo>
                    <a:pt x="35560" y="59690"/>
                    <a:pt x="19050" y="69850"/>
                    <a:pt x="19050" y="85090"/>
                  </a:cubicBezTo>
                  <a:cubicBezTo>
                    <a:pt x="19050" y="100330"/>
                    <a:pt x="26670" y="101600"/>
                    <a:pt x="38100" y="101600"/>
                  </a:cubicBezTo>
                  <a:cubicBezTo>
                    <a:pt x="57150" y="101600"/>
                    <a:pt x="72390" y="82550"/>
                    <a:pt x="7239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8" name="Freeform 1467">
              <a:extLst>
                <a:ext uri="{FF2B5EF4-FFF2-40B4-BE49-F238E27FC236}">
                  <a16:creationId xmlns:a16="http://schemas.microsoft.com/office/drawing/2014/main" id="{743B13A2-B2D8-E0C3-CD26-D26856161E7F}"/>
                </a:ext>
              </a:extLst>
            </p:cNvPr>
            <p:cNvSpPr/>
            <p:nvPr/>
          </p:nvSpPr>
          <p:spPr>
            <a:xfrm>
              <a:off x="909319" y="5866129"/>
              <a:ext cx="102869" cy="118110"/>
            </a:xfrm>
            <a:custGeom>
              <a:avLst/>
              <a:gdLst>
                <a:gd name="connsiteX0" fmla="*/ 20320 w 102869"/>
                <a:gd name="connsiteY0" fmla="*/ 2540 h 118110"/>
                <a:gd name="connsiteX1" fmla="*/ 20320 w 102869"/>
                <a:gd name="connsiteY1" fmla="*/ 19050 h 118110"/>
                <a:gd name="connsiteX2" fmla="*/ 20320 w 102869"/>
                <a:gd name="connsiteY2" fmla="*/ 27940 h 118110"/>
                <a:gd name="connsiteX3" fmla="*/ 20320 w 102869"/>
                <a:gd name="connsiteY3" fmla="*/ 27940 h 118110"/>
                <a:gd name="connsiteX4" fmla="*/ 63500 w 102869"/>
                <a:gd name="connsiteY4" fmla="*/ 0 h 118110"/>
                <a:gd name="connsiteX5" fmla="*/ 102870 w 102869"/>
                <a:gd name="connsiteY5" fmla="*/ 45720 h 118110"/>
                <a:gd name="connsiteX6" fmla="*/ 102870 w 102869"/>
                <a:gd name="connsiteY6" fmla="*/ 118110 h 118110"/>
                <a:gd name="connsiteX7" fmla="*/ 81280 w 102869"/>
                <a:gd name="connsiteY7" fmla="*/ 118110 h 118110"/>
                <a:gd name="connsiteX8" fmla="*/ 81280 w 102869"/>
                <a:gd name="connsiteY8" fmla="*/ 50800 h 118110"/>
                <a:gd name="connsiteX9" fmla="*/ 59690 w 102869"/>
                <a:gd name="connsiteY9" fmla="*/ 20320 h 118110"/>
                <a:gd name="connsiteX10" fmla="*/ 21590 w 102869"/>
                <a:gd name="connsiteY10" fmla="*/ 60960 h 118110"/>
                <a:gd name="connsiteX11" fmla="*/ 21590 w 102869"/>
                <a:gd name="connsiteY11" fmla="*/ 116840 h 118110"/>
                <a:gd name="connsiteX12" fmla="*/ 0 w 102869"/>
                <a:gd name="connsiteY12" fmla="*/ 116840 h 118110"/>
                <a:gd name="connsiteX13" fmla="*/ 0 w 102869"/>
                <a:gd name="connsiteY13" fmla="*/ 2540 h 118110"/>
                <a:gd name="connsiteX14" fmla="*/ 20320 w 102869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9" name="Freeform 1468">
              <a:extLst>
                <a:ext uri="{FF2B5EF4-FFF2-40B4-BE49-F238E27FC236}">
                  <a16:creationId xmlns:a16="http://schemas.microsoft.com/office/drawing/2014/main" id="{18E76FCC-3335-2321-113A-3CCFF9AB629E}"/>
                </a:ext>
              </a:extLst>
            </p:cNvPr>
            <p:cNvSpPr/>
            <p:nvPr/>
          </p:nvSpPr>
          <p:spPr>
            <a:xfrm>
              <a:off x="1041400" y="5817870"/>
              <a:ext cx="113030" cy="166370"/>
            </a:xfrm>
            <a:custGeom>
              <a:avLst/>
              <a:gdLst>
                <a:gd name="connsiteX0" fmla="*/ 113030 w 113030"/>
                <a:gd name="connsiteY0" fmla="*/ 165100 h 166370"/>
                <a:gd name="connsiteX1" fmla="*/ 93980 w 113030"/>
                <a:gd name="connsiteY1" fmla="*/ 165100 h 166370"/>
                <a:gd name="connsiteX2" fmla="*/ 93980 w 113030"/>
                <a:gd name="connsiteY2" fmla="*/ 151130 h 166370"/>
                <a:gd name="connsiteX3" fmla="*/ 93980 w 113030"/>
                <a:gd name="connsiteY3" fmla="*/ 142240 h 166370"/>
                <a:gd name="connsiteX4" fmla="*/ 93980 w 113030"/>
                <a:gd name="connsiteY4" fmla="*/ 142240 h 166370"/>
                <a:gd name="connsiteX5" fmla="*/ 53340 w 113030"/>
                <a:gd name="connsiteY5" fmla="*/ 166370 h 166370"/>
                <a:gd name="connsiteX6" fmla="*/ 0 w 113030"/>
                <a:gd name="connsiteY6" fmla="*/ 106680 h 166370"/>
                <a:gd name="connsiteX7" fmla="*/ 52070 w 113030"/>
                <a:gd name="connsiteY7" fmla="*/ 46990 h 166370"/>
                <a:gd name="connsiteX8" fmla="*/ 91440 w 113030"/>
                <a:gd name="connsiteY8" fmla="*/ 67310 h 166370"/>
                <a:gd name="connsiteX9" fmla="*/ 91440 w 113030"/>
                <a:gd name="connsiteY9" fmla="*/ 67310 h 166370"/>
                <a:gd name="connsiteX10" fmla="*/ 91440 w 113030"/>
                <a:gd name="connsiteY10" fmla="*/ 58420 h 166370"/>
                <a:gd name="connsiteX11" fmla="*/ 91440 w 113030"/>
                <a:gd name="connsiteY11" fmla="*/ 0 h 166370"/>
                <a:gd name="connsiteX12" fmla="*/ 113030 w 113030"/>
                <a:gd name="connsiteY12" fmla="*/ 0 h 166370"/>
                <a:gd name="connsiteX13" fmla="*/ 113030 w 113030"/>
                <a:gd name="connsiteY13" fmla="*/ 165100 h 166370"/>
                <a:gd name="connsiteX14" fmla="*/ 20320 w 113030"/>
                <a:gd name="connsiteY14" fmla="*/ 107950 h 166370"/>
                <a:gd name="connsiteX15" fmla="*/ 55880 w 113030"/>
                <a:gd name="connsiteY15" fmla="*/ 149860 h 166370"/>
                <a:gd name="connsiteX16" fmla="*/ 91440 w 113030"/>
                <a:gd name="connsiteY16" fmla="*/ 107950 h 166370"/>
                <a:gd name="connsiteX17" fmla="*/ 55880 w 113030"/>
                <a:gd name="connsiteY17" fmla="*/ 66040 h 166370"/>
                <a:gd name="connsiteX18" fmla="*/ 20320 w 113030"/>
                <a:gd name="connsiteY18" fmla="*/ 10795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30" h="166370">
                  <a:moveTo>
                    <a:pt x="113030" y="165100"/>
                  </a:moveTo>
                  <a:lnTo>
                    <a:pt x="93980" y="165100"/>
                  </a:lnTo>
                  <a:lnTo>
                    <a:pt x="93980" y="151130"/>
                  </a:lnTo>
                  <a:cubicBezTo>
                    <a:pt x="93980" y="146050"/>
                    <a:pt x="93980" y="142240"/>
                    <a:pt x="93980" y="142240"/>
                  </a:cubicBezTo>
                  <a:lnTo>
                    <a:pt x="93980" y="142240"/>
                  </a:lnTo>
                  <a:cubicBezTo>
                    <a:pt x="87630" y="154940"/>
                    <a:pt x="72390" y="166370"/>
                    <a:pt x="53340" y="166370"/>
                  </a:cubicBezTo>
                  <a:cubicBezTo>
                    <a:pt x="22860" y="166370"/>
                    <a:pt x="0" y="142240"/>
                    <a:pt x="0" y="106680"/>
                  </a:cubicBezTo>
                  <a:cubicBezTo>
                    <a:pt x="0" y="71120"/>
                    <a:pt x="22860" y="46990"/>
                    <a:pt x="52070" y="46990"/>
                  </a:cubicBezTo>
                  <a:cubicBezTo>
                    <a:pt x="81280" y="46990"/>
                    <a:pt x="85090" y="57150"/>
                    <a:pt x="91440" y="67310"/>
                  </a:cubicBezTo>
                  <a:lnTo>
                    <a:pt x="91440" y="67310"/>
                  </a:lnTo>
                  <a:cubicBezTo>
                    <a:pt x="91440" y="67310"/>
                    <a:pt x="91440" y="63500"/>
                    <a:pt x="91440" y="58420"/>
                  </a:cubicBezTo>
                  <a:lnTo>
                    <a:pt x="91440" y="0"/>
                  </a:lnTo>
                  <a:lnTo>
                    <a:pt x="113030" y="0"/>
                  </a:lnTo>
                  <a:lnTo>
                    <a:pt x="113030" y="165100"/>
                  </a:lnTo>
                  <a:close/>
                  <a:moveTo>
                    <a:pt x="20320" y="107950"/>
                  </a:moveTo>
                  <a:cubicBezTo>
                    <a:pt x="20320" y="132080"/>
                    <a:pt x="34290" y="149860"/>
                    <a:pt x="55880" y="149860"/>
                  </a:cubicBezTo>
                  <a:cubicBezTo>
                    <a:pt x="77470" y="149860"/>
                    <a:pt x="91440" y="137160"/>
                    <a:pt x="91440" y="107950"/>
                  </a:cubicBezTo>
                  <a:cubicBezTo>
                    <a:pt x="91440" y="78740"/>
                    <a:pt x="72390" y="66040"/>
                    <a:pt x="55880" y="66040"/>
                  </a:cubicBezTo>
                  <a:cubicBezTo>
                    <a:pt x="39370" y="66040"/>
                    <a:pt x="20320" y="83820"/>
                    <a:pt x="2032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0" name="Freeform 1469">
              <a:extLst>
                <a:ext uri="{FF2B5EF4-FFF2-40B4-BE49-F238E27FC236}">
                  <a16:creationId xmlns:a16="http://schemas.microsoft.com/office/drawing/2014/main" id="{7CF6CAB6-E142-356B-D61C-7F8D081F7F0F}"/>
                </a:ext>
              </a:extLst>
            </p:cNvPr>
            <p:cNvSpPr/>
            <p:nvPr/>
          </p:nvSpPr>
          <p:spPr>
            <a:xfrm>
              <a:off x="1257300" y="5817870"/>
              <a:ext cx="21589" cy="165100"/>
            </a:xfrm>
            <a:custGeom>
              <a:avLst/>
              <a:gdLst>
                <a:gd name="connsiteX0" fmla="*/ 0 w 21589"/>
                <a:gd name="connsiteY0" fmla="*/ 165100 h 165100"/>
                <a:gd name="connsiteX1" fmla="*/ 0 w 21589"/>
                <a:gd name="connsiteY1" fmla="*/ 0 h 165100"/>
                <a:gd name="connsiteX2" fmla="*/ 21590 w 21589"/>
                <a:gd name="connsiteY2" fmla="*/ 0 h 165100"/>
                <a:gd name="connsiteX3" fmla="*/ 21590 w 21589"/>
                <a:gd name="connsiteY3" fmla="*/ 165100 h 165100"/>
                <a:gd name="connsiteX4" fmla="*/ 0 w 21589"/>
                <a:gd name="connsiteY4" fmla="*/ 16510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89" h="165100">
                  <a:moveTo>
                    <a:pt x="0" y="165100"/>
                  </a:moveTo>
                  <a:lnTo>
                    <a:pt x="0" y="0"/>
                  </a:lnTo>
                  <a:lnTo>
                    <a:pt x="21590" y="0"/>
                  </a:lnTo>
                  <a:lnTo>
                    <a:pt x="21590" y="165100"/>
                  </a:lnTo>
                  <a:lnTo>
                    <a:pt x="0" y="1651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1" name="Freeform 1470">
              <a:extLst>
                <a:ext uri="{FF2B5EF4-FFF2-40B4-BE49-F238E27FC236}">
                  <a16:creationId xmlns:a16="http://schemas.microsoft.com/office/drawing/2014/main" id="{8985A53C-E416-4434-E0C0-7BB80E0B49CF}"/>
                </a:ext>
              </a:extLst>
            </p:cNvPr>
            <p:cNvSpPr/>
            <p:nvPr/>
          </p:nvSpPr>
          <p:spPr>
            <a:xfrm>
              <a:off x="1313180" y="5867400"/>
              <a:ext cx="78739" cy="119379"/>
            </a:xfrm>
            <a:custGeom>
              <a:avLst/>
              <a:gdLst>
                <a:gd name="connsiteX0" fmla="*/ 34290 w 78739"/>
                <a:gd name="connsiteY0" fmla="*/ 67310 h 119379"/>
                <a:gd name="connsiteX1" fmla="*/ 0 w 78739"/>
                <a:gd name="connsiteY1" fmla="*/ 31750 h 119379"/>
                <a:gd name="connsiteX2" fmla="*/ 40640 w 78739"/>
                <a:gd name="connsiteY2" fmla="*/ 0 h 119379"/>
                <a:gd name="connsiteX3" fmla="*/ 72390 w 78739"/>
                <a:gd name="connsiteY3" fmla="*/ 6350 h 119379"/>
                <a:gd name="connsiteX4" fmla="*/ 72390 w 78739"/>
                <a:gd name="connsiteY4" fmla="*/ 25400 h 119379"/>
                <a:gd name="connsiteX5" fmla="*/ 41910 w 78739"/>
                <a:gd name="connsiteY5" fmla="*/ 17780 h 119379"/>
                <a:gd name="connsiteX6" fmla="*/ 19050 w 78739"/>
                <a:gd name="connsiteY6" fmla="*/ 33020 h 119379"/>
                <a:gd name="connsiteX7" fmla="*/ 43180 w 78739"/>
                <a:gd name="connsiteY7" fmla="*/ 52070 h 119379"/>
                <a:gd name="connsiteX8" fmla="*/ 78740 w 78739"/>
                <a:gd name="connsiteY8" fmla="*/ 87630 h 119379"/>
                <a:gd name="connsiteX9" fmla="*/ 36830 w 78739"/>
                <a:gd name="connsiteY9" fmla="*/ 119380 h 119379"/>
                <a:gd name="connsiteX10" fmla="*/ 0 w 78739"/>
                <a:gd name="connsiteY10" fmla="*/ 111760 h 119379"/>
                <a:gd name="connsiteX11" fmla="*/ 0 w 78739"/>
                <a:gd name="connsiteY11" fmla="*/ 92710 h 119379"/>
                <a:gd name="connsiteX12" fmla="*/ 36830 w 78739"/>
                <a:gd name="connsiteY12" fmla="*/ 101600 h 119379"/>
                <a:gd name="connsiteX13" fmla="*/ 59690 w 78739"/>
                <a:gd name="connsiteY13" fmla="*/ 86360 h 119379"/>
                <a:gd name="connsiteX14" fmla="*/ 34290 w 78739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2" name="Freeform 1471">
              <a:extLst>
                <a:ext uri="{FF2B5EF4-FFF2-40B4-BE49-F238E27FC236}">
                  <a16:creationId xmlns:a16="http://schemas.microsoft.com/office/drawing/2014/main" id="{DAEA54A5-0B6C-4FA4-4403-1C4B6B23B115}"/>
                </a:ext>
              </a:extLst>
            </p:cNvPr>
            <p:cNvSpPr/>
            <p:nvPr/>
          </p:nvSpPr>
          <p:spPr>
            <a:xfrm>
              <a:off x="1414780" y="5866129"/>
              <a:ext cx="93980" cy="119379"/>
            </a:xfrm>
            <a:custGeom>
              <a:avLst/>
              <a:gdLst>
                <a:gd name="connsiteX0" fmla="*/ 5080 w 93980"/>
                <a:gd name="connsiteY0" fmla="*/ 8890 h 119379"/>
                <a:gd name="connsiteX1" fmla="*/ 45720 w 93980"/>
                <a:gd name="connsiteY1" fmla="*/ 0 h 119379"/>
                <a:gd name="connsiteX2" fmla="*/ 93980 w 93980"/>
                <a:gd name="connsiteY2" fmla="*/ 44450 h 119379"/>
                <a:gd name="connsiteX3" fmla="*/ 93980 w 93980"/>
                <a:gd name="connsiteY3" fmla="*/ 116840 h 119379"/>
                <a:gd name="connsiteX4" fmla="*/ 74930 w 93980"/>
                <a:gd name="connsiteY4" fmla="*/ 116840 h 119379"/>
                <a:gd name="connsiteX5" fmla="*/ 74930 w 93980"/>
                <a:gd name="connsiteY5" fmla="*/ 102870 h 119379"/>
                <a:gd name="connsiteX6" fmla="*/ 74930 w 93980"/>
                <a:gd name="connsiteY6" fmla="*/ 93980 h 119379"/>
                <a:gd name="connsiteX7" fmla="*/ 74930 w 93980"/>
                <a:gd name="connsiteY7" fmla="*/ 93980 h 119379"/>
                <a:gd name="connsiteX8" fmla="*/ 35560 w 93980"/>
                <a:gd name="connsiteY8" fmla="*/ 119380 h 119379"/>
                <a:gd name="connsiteX9" fmla="*/ 0 w 93980"/>
                <a:gd name="connsiteY9" fmla="*/ 86360 h 119379"/>
                <a:gd name="connsiteX10" fmla="*/ 74930 w 93980"/>
                <a:gd name="connsiteY10" fmla="*/ 50800 h 119379"/>
                <a:gd name="connsiteX11" fmla="*/ 74930 w 93980"/>
                <a:gd name="connsiteY11" fmla="*/ 44450 h 119379"/>
                <a:gd name="connsiteX12" fmla="*/ 44450 w 93980"/>
                <a:gd name="connsiteY12" fmla="*/ 17780 h 119379"/>
                <a:gd name="connsiteX13" fmla="*/ 7620 w 93980"/>
                <a:gd name="connsiteY13" fmla="*/ 27940 h 119379"/>
                <a:gd name="connsiteX14" fmla="*/ 7620 w 93980"/>
                <a:gd name="connsiteY14" fmla="*/ 8890 h 119379"/>
                <a:gd name="connsiteX15" fmla="*/ 71120 w 93980"/>
                <a:gd name="connsiteY15" fmla="*/ 66040 h 119379"/>
                <a:gd name="connsiteX16" fmla="*/ 17780 w 93980"/>
                <a:gd name="connsiteY16" fmla="*/ 85090 h 119379"/>
                <a:gd name="connsiteX17" fmla="*/ 36830 w 93980"/>
                <a:gd name="connsiteY17" fmla="*/ 101600 h 119379"/>
                <a:gd name="connsiteX18" fmla="*/ 71120 w 93980"/>
                <a:gd name="connsiteY18" fmla="*/ 647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80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1120" y="66040"/>
                  </a:moveTo>
                  <a:cubicBezTo>
                    <a:pt x="34290" y="59690"/>
                    <a:pt x="17780" y="69850"/>
                    <a:pt x="17780" y="85090"/>
                  </a:cubicBezTo>
                  <a:cubicBezTo>
                    <a:pt x="17780" y="100330"/>
                    <a:pt x="25400" y="101600"/>
                    <a:pt x="36830" y="101600"/>
                  </a:cubicBezTo>
                  <a:cubicBezTo>
                    <a:pt x="55880" y="101600"/>
                    <a:pt x="71120" y="82550"/>
                    <a:pt x="71120" y="647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3" name="Freeform 1472">
              <a:extLst>
                <a:ext uri="{FF2B5EF4-FFF2-40B4-BE49-F238E27FC236}">
                  <a16:creationId xmlns:a16="http://schemas.microsoft.com/office/drawing/2014/main" id="{8B650B16-8708-81B1-619E-0C6D4F244E95}"/>
                </a:ext>
              </a:extLst>
            </p:cNvPr>
            <p:cNvSpPr/>
            <p:nvPr/>
          </p:nvSpPr>
          <p:spPr>
            <a:xfrm>
              <a:off x="1544319" y="5866129"/>
              <a:ext cx="102869" cy="118110"/>
            </a:xfrm>
            <a:custGeom>
              <a:avLst/>
              <a:gdLst>
                <a:gd name="connsiteX0" fmla="*/ 20320 w 102869"/>
                <a:gd name="connsiteY0" fmla="*/ 2540 h 118110"/>
                <a:gd name="connsiteX1" fmla="*/ 20320 w 102869"/>
                <a:gd name="connsiteY1" fmla="*/ 19050 h 118110"/>
                <a:gd name="connsiteX2" fmla="*/ 20320 w 102869"/>
                <a:gd name="connsiteY2" fmla="*/ 27940 h 118110"/>
                <a:gd name="connsiteX3" fmla="*/ 20320 w 102869"/>
                <a:gd name="connsiteY3" fmla="*/ 27940 h 118110"/>
                <a:gd name="connsiteX4" fmla="*/ 63500 w 102869"/>
                <a:gd name="connsiteY4" fmla="*/ 0 h 118110"/>
                <a:gd name="connsiteX5" fmla="*/ 102870 w 102869"/>
                <a:gd name="connsiteY5" fmla="*/ 45720 h 118110"/>
                <a:gd name="connsiteX6" fmla="*/ 102870 w 102869"/>
                <a:gd name="connsiteY6" fmla="*/ 118110 h 118110"/>
                <a:gd name="connsiteX7" fmla="*/ 81280 w 102869"/>
                <a:gd name="connsiteY7" fmla="*/ 118110 h 118110"/>
                <a:gd name="connsiteX8" fmla="*/ 81280 w 102869"/>
                <a:gd name="connsiteY8" fmla="*/ 50800 h 118110"/>
                <a:gd name="connsiteX9" fmla="*/ 59690 w 102869"/>
                <a:gd name="connsiteY9" fmla="*/ 20320 h 118110"/>
                <a:gd name="connsiteX10" fmla="*/ 21590 w 102869"/>
                <a:gd name="connsiteY10" fmla="*/ 60960 h 118110"/>
                <a:gd name="connsiteX11" fmla="*/ 21590 w 102869"/>
                <a:gd name="connsiteY11" fmla="*/ 116840 h 118110"/>
                <a:gd name="connsiteX12" fmla="*/ 0 w 102869"/>
                <a:gd name="connsiteY12" fmla="*/ 116840 h 118110"/>
                <a:gd name="connsiteX13" fmla="*/ 0 w 102869"/>
                <a:gd name="connsiteY13" fmla="*/ 2540 h 118110"/>
                <a:gd name="connsiteX14" fmla="*/ 20320 w 102869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4" name="Freeform 1473">
              <a:extLst>
                <a:ext uri="{FF2B5EF4-FFF2-40B4-BE49-F238E27FC236}">
                  <a16:creationId xmlns:a16="http://schemas.microsoft.com/office/drawing/2014/main" id="{B86BDBF3-4AFE-8378-1A88-100D43B18763}"/>
                </a:ext>
              </a:extLst>
            </p:cNvPr>
            <p:cNvSpPr/>
            <p:nvPr/>
          </p:nvSpPr>
          <p:spPr>
            <a:xfrm>
              <a:off x="1667510" y="5834379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5" name="Freeform 1474">
              <a:extLst>
                <a:ext uri="{FF2B5EF4-FFF2-40B4-BE49-F238E27FC236}">
                  <a16:creationId xmlns:a16="http://schemas.microsoft.com/office/drawing/2014/main" id="{CE6F0533-625F-0CAD-2FE5-E03D8EF1CEE9}"/>
                </a:ext>
              </a:extLst>
            </p:cNvPr>
            <p:cNvSpPr/>
            <p:nvPr/>
          </p:nvSpPr>
          <p:spPr>
            <a:xfrm>
              <a:off x="1769110" y="5822950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6" name="Freeform 1475">
              <a:extLst>
                <a:ext uri="{FF2B5EF4-FFF2-40B4-BE49-F238E27FC236}">
                  <a16:creationId xmlns:a16="http://schemas.microsoft.com/office/drawing/2014/main" id="{2DF3556A-64EA-6A32-6323-156AC7E89540}"/>
                </a:ext>
              </a:extLst>
            </p:cNvPr>
            <p:cNvSpPr/>
            <p:nvPr/>
          </p:nvSpPr>
          <p:spPr>
            <a:xfrm>
              <a:off x="1823720" y="5960109"/>
              <a:ext cx="25400" cy="25400"/>
            </a:xfrm>
            <a:custGeom>
              <a:avLst/>
              <a:gdLst>
                <a:gd name="connsiteX0" fmla="*/ 12700 w 25400"/>
                <a:gd name="connsiteY0" fmla="*/ 0 h 25400"/>
                <a:gd name="connsiteX1" fmla="*/ 25400 w 25400"/>
                <a:gd name="connsiteY1" fmla="*/ 12700 h 25400"/>
                <a:gd name="connsiteX2" fmla="*/ 12700 w 25400"/>
                <a:gd name="connsiteY2" fmla="*/ 25400 h 25400"/>
                <a:gd name="connsiteX3" fmla="*/ 0 w 25400"/>
                <a:gd name="connsiteY3" fmla="*/ 12700 h 25400"/>
                <a:gd name="connsiteX4" fmla="*/ 12700 w 25400"/>
                <a:gd name="connsiteY4" fmla="*/ 0 h 2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00" h="2540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54" name="Group 1753">
            <a:extLst>
              <a:ext uri="{FF2B5EF4-FFF2-40B4-BE49-F238E27FC236}">
                <a16:creationId xmlns:a16="http://schemas.microsoft.com/office/drawing/2014/main" id="{F3231631-048E-8189-F7F2-791E6953EBEC}"/>
              </a:ext>
            </a:extLst>
          </p:cNvPr>
          <p:cNvGrpSpPr/>
          <p:nvPr/>
        </p:nvGrpSpPr>
        <p:grpSpPr>
          <a:xfrm>
            <a:off x="416559" y="594359"/>
            <a:ext cx="5471161" cy="474979"/>
            <a:chOff x="416559" y="594359"/>
            <a:chExt cx="5471161" cy="474979"/>
          </a:xfrm>
        </p:grpSpPr>
        <p:grpSp>
          <p:nvGrpSpPr>
            <p:cNvPr id="1477" name="Graphic 925">
              <a:extLst>
                <a:ext uri="{FF2B5EF4-FFF2-40B4-BE49-F238E27FC236}">
                  <a16:creationId xmlns:a16="http://schemas.microsoft.com/office/drawing/2014/main" id="{DE562A90-A709-3D9A-5F90-FDEC6CFCCDF9}"/>
                </a:ext>
              </a:extLst>
            </p:cNvPr>
            <p:cNvGrpSpPr/>
            <p:nvPr/>
          </p:nvGrpSpPr>
          <p:grpSpPr>
            <a:xfrm>
              <a:off x="1084580" y="673100"/>
              <a:ext cx="4803140" cy="285750"/>
              <a:chOff x="1084580" y="673100"/>
              <a:chExt cx="4803140" cy="285750"/>
            </a:xfrm>
            <a:solidFill>
              <a:srgbClr val="8B0E04"/>
            </a:solidFill>
          </p:grpSpPr>
          <p:sp>
            <p:nvSpPr>
              <p:cNvPr id="1478" name="Freeform 1477">
                <a:extLst>
                  <a:ext uri="{FF2B5EF4-FFF2-40B4-BE49-F238E27FC236}">
                    <a16:creationId xmlns:a16="http://schemas.microsoft.com/office/drawing/2014/main" id="{3AD3D92D-5A3A-274C-3DDE-95F63CE58A34}"/>
                  </a:ext>
                </a:extLst>
              </p:cNvPr>
              <p:cNvSpPr/>
              <p:nvPr/>
            </p:nvSpPr>
            <p:spPr>
              <a:xfrm>
                <a:off x="1084580" y="673100"/>
                <a:ext cx="201930" cy="285750"/>
              </a:xfrm>
              <a:custGeom>
                <a:avLst/>
                <a:gdLst>
                  <a:gd name="connsiteX0" fmla="*/ 199390 w 201930"/>
                  <a:gd name="connsiteY0" fmla="*/ 201930 h 285750"/>
                  <a:gd name="connsiteX1" fmla="*/ 88900 w 201930"/>
                  <a:gd name="connsiteY1" fmla="*/ 285750 h 285750"/>
                  <a:gd name="connsiteX2" fmla="*/ 5080 w 201930"/>
                  <a:gd name="connsiteY2" fmla="*/ 270510 h 285750"/>
                  <a:gd name="connsiteX3" fmla="*/ 5080 w 201930"/>
                  <a:gd name="connsiteY3" fmla="*/ 194310 h 285750"/>
                  <a:gd name="connsiteX4" fmla="*/ 85090 w 201930"/>
                  <a:gd name="connsiteY4" fmla="*/ 215900 h 285750"/>
                  <a:gd name="connsiteX5" fmla="*/ 121920 w 201930"/>
                  <a:gd name="connsiteY5" fmla="*/ 201930 h 285750"/>
                  <a:gd name="connsiteX6" fmla="*/ 74930 w 201930"/>
                  <a:gd name="connsiteY6" fmla="*/ 173990 h 285750"/>
                  <a:gd name="connsiteX7" fmla="*/ 0 w 201930"/>
                  <a:gd name="connsiteY7" fmla="*/ 86360 h 285750"/>
                  <a:gd name="connsiteX8" fmla="*/ 107950 w 201930"/>
                  <a:gd name="connsiteY8" fmla="*/ 0 h 285750"/>
                  <a:gd name="connsiteX9" fmla="*/ 182880 w 201930"/>
                  <a:gd name="connsiteY9" fmla="*/ 12700 h 285750"/>
                  <a:gd name="connsiteX10" fmla="*/ 182880 w 201930"/>
                  <a:gd name="connsiteY10" fmla="*/ 86360 h 285750"/>
                  <a:gd name="connsiteX11" fmla="*/ 115570 w 201930"/>
                  <a:gd name="connsiteY11" fmla="*/ 68580 h 285750"/>
                  <a:gd name="connsiteX12" fmla="*/ 80010 w 201930"/>
                  <a:gd name="connsiteY12" fmla="*/ 86360 h 285750"/>
                  <a:gd name="connsiteX13" fmla="*/ 124460 w 201930"/>
                  <a:gd name="connsiteY13" fmla="*/ 114300 h 285750"/>
                  <a:gd name="connsiteX14" fmla="*/ 201930 w 201930"/>
                  <a:gd name="connsiteY14" fmla="*/ 20193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1930" h="285750">
                    <a:moveTo>
                      <a:pt x="199390" y="201930"/>
                    </a:moveTo>
                    <a:cubicBezTo>
                      <a:pt x="199390" y="254000"/>
                      <a:pt x="160020" y="285750"/>
                      <a:pt x="88900" y="285750"/>
                    </a:cubicBezTo>
                    <a:cubicBezTo>
                      <a:pt x="17780" y="285750"/>
                      <a:pt x="26670" y="279400"/>
                      <a:pt x="5080" y="270510"/>
                    </a:cubicBezTo>
                    <a:lnTo>
                      <a:pt x="5080" y="194310"/>
                    </a:lnTo>
                    <a:cubicBezTo>
                      <a:pt x="30480" y="208280"/>
                      <a:pt x="60960" y="215900"/>
                      <a:pt x="85090" y="215900"/>
                    </a:cubicBezTo>
                    <a:cubicBezTo>
                      <a:pt x="109220" y="215900"/>
                      <a:pt x="121920" y="212090"/>
                      <a:pt x="121920" y="201930"/>
                    </a:cubicBezTo>
                    <a:cubicBezTo>
                      <a:pt x="121920" y="191770"/>
                      <a:pt x="104140" y="185420"/>
                      <a:pt x="74930" y="173990"/>
                    </a:cubicBezTo>
                    <a:cubicBezTo>
                      <a:pt x="30480" y="157480"/>
                      <a:pt x="0" y="138430"/>
                      <a:pt x="0" y="86360"/>
                    </a:cubicBezTo>
                    <a:cubicBezTo>
                      <a:pt x="0" y="34290"/>
                      <a:pt x="41910" y="0"/>
                      <a:pt x="107950" y="0"/>
                    </a:cubicBezTo>
                    <a:cubicBezTo>
                      <a:pt x="173990" y="0"/>
                      <a:pt x="163830" y="5080"/>
                      <a:pt x="182880" y="12700"/>
                    </a:cubicBezTo>
                    <a:lnTo>
                      <a:pt x="182880" y="86360"/>
                    </a:lnTo>
                    <a:cubicBezTo>
                      <a:pt x="166370" y="74930"/>
                      <a:pt x="140970" y="68580"/>
                      <a:pt x="115570" y="68580"/>
                    </a:cubicBezTo>
                    <a:cubicBezTo>
                      <a:pt x="90170" y="68580"/>
                      <a:pt x="80010" y="74930"/>
                      <a:pt x="80010" y="86360"/>
                    </a:cubicBezTo>
                    <a:cubicBezTo>
                      <a:pt x="80010" y="97790"/>
                      <a:pt x="96520" y="102870"/>
                      <a:pt x="124460" y="114300"/>
                    </a:cubicBezTo>
                    <a:cubicBezTo>
                      <a:pt x="168910" y="132080"/>
                      <a:pt x="201930" y="151130"/>
                      <a:pt x="201930" y="20193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9" name="Freeform 1478">
                <a:extLst>
                  <a:ext uri="{FF2B5EF4-FFF2-40B4-BE49-F238E27FC236}">
                    <a16:creationId xmlns:a16="http://schemas.microsoft.com/office/drawing/2014/main" id="{FD8BF31F-49DE-98DF-AFEB-A636BD7CEE12}"/>
                  </a:ext>
                </a:extLst>
              </p:cNvPr>
              <p:cNvSpPr/>
              <p:nvPr/>
            </p:nvSpPr>
            <p:spPr>
              <a:xfrm>
                <a:off x="1330960" y="678180"/>
                <a:ext cx="189229" cy="274319"/>
              </a:xfrm>
              <a:custGeom>
                <a:avLst/>
                <a:gdLst>
                  <a:gd name="connsiteX0" fmla="*/ 0 w 189229"/>
                  <a:gd name="connsiteY0" fmla="*/ 0 h 274319"/>
                  <a:gd name="connsiteX1" fmla="*/ 184150 w 189229"/>
                  <a:gd name="connsiteY1" fmla="*/ 0 h 274319"/>
                  <a:gd name="connsiteX2" fmla="*/ 184150 w 189229"/>
                  <a:gd name="connsiteY2" fmla="*/ 67310 h 274319"/>
                  <a:gd name="connsiteX3" fmla="*/ 80010 w 189229"/>
                  <a:gd name="connsiteY3" fmla="*/ 67310 h 274319"/>
                  <a:gd name="connsiteX4" fmla="*/ 80010 w 189229"/>
                  <a:gd name="connsiteY4" fmla="*/ 104140 h 274319"/>
                  <a:gd name="connsiteX5" fmla="*/ 168910 w 189229"/>
                  <a:gd name="connsiteY5" fmla="*/ 104140 h 274319"/>
                  <a:gd name="connsiteX6" fmla="*/ 168910 w 189229"/>
                  <a:gd name="connsiteY6" fmla="*/ 166370 h 274319"/>
                  <a:gd name="connsiteX7" fmla="*/ 80010 w 189229"/>
                  <a:gd name="connsiteY7" fmla="*/ 166370 h 274319"/>
                  <a:gd name="connsiteX8" fmla="*/ 80010 w 189229"/>
                  <a:gd name="connsiteY8" fmla="*/ 207010 h 274319"/>
                  <a:gd name="connsiteX9" fmla="*/ 189230 w 189229"/>
                  <a:gd name="connsiteY9" fmla="*/ 207010 h 274319"/>
                  <a:gd name="connsiteX10" fmla="*/ 189230 w 189229"/>
                  <a:gd name="connsiteY10" fmla="*/ 274320 h 274319"/>
                  <a:gd name="connsiteX11" fmla="*/ 0 w 189229"/>
                  <a:gd name="connsiteY11" fmla="*/ 274320 h 274319"/>
                  <a:gd name="connsiteX12" fmla="*/ 0 w 189229"/>
                  <a:gd name="connsiteY12" fmla="*/ 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9229" h="274319">
                    <a:moveTo>
                      <a:pt x="0" y="0"/>
                    </a:moveTo>
                    <a:lnTo>
                      <a:pt x="184150" y="0"/>
                    </a:lnTo>
                    <a:lnTo>
                      <a:pt x="184150" y="67310"/>
                    </a:lnTo>
                    <a:lnTo>
                      <a:pt x="80010" y="67310"/>
                    </a:lnTo>
                    <a:lnTo>
                      <a:pt x="80010" y="104140"/>
                    </a:lnTo>
                    <a:lnTo>
                      <a:pt x="168910" y="104140"/>
                    </a:lnTo>
                    <a:lnTo>
                      <a:pt x="168910" y="166370"/>
                    </a:lnTo>
                    <a:lnTo>
                      <a:pt x="80010" y="166370"/>
                    </a:lnTo>
                    <a:lnTo>
                      <a:pt x="80010" y="207010"/>
                    </a:lnTo>
                    <a:lnTo>
                      <a:pt x="189230" y="207010"/>
                    </a:lnTo>
                    <a:lnTo>
                      <a:pt x="189230" y="274320"/>
                    </a:lnTo>
                    <a:lnTo>
                      <a:pt x="0" y="2743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0" name="Freeform 1479">
                <a:extLst>
                  <a:ext uri="{FF2B5EF4-FFF2-40B4-BE49-F238E27FC236}">
                    <a16:creationId xmlns:a16="http://schemas.microsoft.com/office/drawing/2014/main" id="{E3827C6E-0C81-C74D-F2A0-BB97F2F74D57}"/>
                  </a:ext>
                </a:extLst>
              </p:cNvPr>
              <p:cNvSpPr/>
              <p:nvPr/>
            </p:nvSpPr>
            <p:spPr>
              <a:xfrm>
                <a:off x="1545589" y="673100"/>
                <a:ext cx="226060" cy="285750"/>
              </a:xfrm>
              <a:custGeom>
                <a:avLst/>
                <a:gdLst>
                  <a:gd name="connsiteX0" fmla="*/ 147320 w 226060"/>
                  <a:gd name="connsiteY0" fmla="*/ 0 h 285750"/>
                  <a:gd name="connsiteX1" fmla="*/ 224790 w 226060"/>
                  <a:gd name="connsiteY1" fmla="*/ 17780 h 285750"/>
                  <a:gd name="connsiteX2" fmla="*/ 224790 w 226060"/>
                  <a:gd name="connsiteY2" fmla="*/ 90170 h 285750"/>
                  <a:gd name="connsiteX3" fmla="*/ 154940 w 226060"/>
                  <a:gd name="connsiteY3" fmla="*/ 72390 h 285750"/>
                  <a:gd name="connsiteX4" fmla="*/ 80010 w 226060"/>
                  <a:gd name="connsiteY4" fmla="*/ 142240 h 285750"/>
                  <a:gd name="connsiteX5" fmla="*/ 149860 w 226060"/>
                  <a:gd name="connsiteY5" fmla="*/ 212090 h 285750"/>
                  <a:gd name="connsiteX6" fmla="*/ 226060 w 226060"/>
                  <a:gd name="connsiteY6" fmla="*/ 194310 h 285750"/>
                  <a:gd name="connsiteX7" fmla="*/ 226060 w 226060"/>
                  <a:gd name="connsiteY7" fmla="*/ 267970 h 285750"/>
                  <a:gd name="connsiteX8" fmla="*/ 142240 w 226060"/>
                  <a:gd name="connsiteY8" fmla="*/ 285750 h 285750"/>
                  <a:gd name="connsiteX9" fmla="*/ 0 w 226060"/>
                  <a:gd name="connsiteY9" fmla="*/ 143510 h 285750"/>
                  <a:gd name="connsiteX10" fmla="*/ 146050 w 226060"/>
                  <a:gd name="connsiteY10" fmla="*/ 127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6060" h="285750">
                    <a:moveTo>
                      <a:pt x="147320" y="0"/>
                    </a:moveTo>
                    <a:cubicBezTo>
                      <a:pt x="182880" y="0"/>
                      <a:pt x="205740" y="7620"/>
                      <a:pt x="224790" y="17780"/>
                    </a:cubicBezTo>
                    <a:lnTo>
                      <a:pt x="224790" y="90170"/>
                    </a:lnTo>
                    <a:cubicBezTo>
                      <a:pt x="209550" y="82550"/>
                      <a:pt x="186690" y="72390"/>
                      <a:pt x="154940" y="72390"/>
                    </a:cubicBezTo>
                    <a:cubicBezTo>
                      <a:pt x="106680" y="72390"/>
                      <a:pt x="80010" y="106680"/>
                      <a:pt x="80010" y="142240"/>
                    </a:cubicBezTo>
                    <a:cubicBezTo>
                      <a:pt x="80010" y="177800"/>
                      <a:pt x="105410" y="212090"/>
                      <a:pt x="149860" y="212090"/>
                    </a:cubicBezTo>
                    <a:cubicBezTo>
                      <a:pt x="194310" y="212090"/>
                      <a:pt x="209550" y="201930"/>
                      <a:pt x="226060" y="194310"/>
                    </a:cubicBezTo>
                    <a:lnTo>
                      <a:pt x="226060" y="267970"/>
                    </a:lnTo>
                    <a:cubicBezTo>
                      <a:pt x="207010" y="278130"/>
                      <a:pt x="175260" y="285750"/>
                      <a:pt x="142240" y="285750"/>
                    </a:cubicBezTo>
                    <a:cubicBezTo>
                      <a:pt x="59690" y="285750"/>
                      <a:pt x="0" y="222250"/>
                      <a:pt x="0" y="143510"/>
                    </a:cubicBezTo>
                    <a:cubicBezTo>
                      <a:pt x="0" y="64770"/>
                      <a:pt x="59690" y="1270"/>
                      <a:pt x="146050" y="127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1" name="Freeform 1480">
                <a:extLst>
                  <a:ext uri="{FF2B5EF4-FFF2-40B4-BE49-F238E27FC236}">
                    <a16:creationId xmlns:a16="http://schemas.microsoft.com/office/drawing/2014/main" id="{A6D59A17-6E46-2EDA-A23F-72FF6D5D4B6A}"/>
                  </a:ext>
                </a:extLst>
              </p:cNvPr>
              <p:cNvSpPr/>
              <p:nvPr/>
            </p:nvSpPr>
            <p:spPr>
              <a:xfrm>
                <a:off x="1812289" y="678180"/>
                <a:ext cx="219710" cy="274319"/>
              </a:xfrm>
              <a:custGeom>
                <a:avLst/>
                <a:gdLst>
                  <a:gd name="connsiteX0" fmla="*/ 219710 w 219710"/>
                  <a:gd name="connsiteY0" fmla="*/ 0 h 274319"/>
                  <a:gd name="connsiteX1" fmla="*/ 219710 w 219710"/>
                  <a:gd name="connsiteY1" fmla="*/ 67310 h 274319"/>
                  <a:gd name="connsiteX2" fmla="*/ 149860 w 219710"/>
                  <a:gd name="connsiteY2" fmla="*/ 67310 h 274319"/>
                  <a:gd name="connsiteX3" fmla="*/ 149860 w 219710"/>
                  <a:gd name="connsiteY3" fmla="*/ 274320 h 274319"/>
                  <a:gd name="connsiteX4" fmla="*/ 69850 w 219710"/>
                  <a:gd name="connsiteY4" fmla="*/ 274320 h 274319"/>
                  <a:gd name="connsiteX5" fmla="*/ 69850 w 219710"/>
                  <a:gd name="connsiteY5" fmla="*/ 67310 h 274319"/>
                  <a:gd name="connsiteX6" fmla="*/ 0 w 219710"/>
                  <a:gd name="connsiteY6" fmla="*/ 67310 h 274319"/>
                  <a:gd name="connsiteX7" fmla="*/ 0 w 219710"/>
                  <a:gd name="connsiteY7" fmla="*/ 0 h 274319"/>
                  <a:gd name="connsiteX8" fmla="*/ 219710 w 219710"/>
                  <a:gd name="connsiteY8" fmla="*/ 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9710" h="274319">
                    <a:moveTo>
                      <a:pt x="219710" y="0"/>
                    </a:moveTo>
                    <a:lnTo>
                      <a:pt x="219710" y="67310"/>
                    </a:lnTo>
                    <a:lnTo>
                      <a:pt x="149860" y="67310"/>
                    </a:lnTo>
                    <a:lnTo>
                      <a:pt x="149860" y="274320"/>
                    </a:lnTo>
                    <a:lnTo>
                      <a:pt x="69850" y="274320"/>
                    </a:lnTo>
                    <a:lnTo>
                      <a:pt x="69850" y="67310"/>
                    </a:lnTo>
                    <a:lnTo>
                      <a:pt x="0" y="67310"/>
                    </a:lnTo>
                    <a:lnTo>
                      <a:pt x="0" y="0"/>
                    </a:lnTo>
                    <a:lnTo>
                      <a:pt x="21971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2" name="Freeform 1481">
                <a:extLst>
                  <a:ext uri="{FF2B5EF4-FFF2-40B4-BE49-F238E27FC236}">
                    <a16:creationId xmlns:a16="http://schemas.microsoft.com/office/drawing/2014/main" id="{D904B3F0-3769-211E-E0ED-C9C4F73164D1}"/>
                  </a:ext>
                </a:extLst>
              </p:cNvPr>
              <p:cNvSpPr/>
              <p:nvPr/>
            </p:nvSpPr>
            <p:spPr>
              <a:xfrm>
                <a:off x="2073910" y="678180"/>
                <a:ext cx="80010" cy="274319"/>
              </a:xfrm>
              <a:custGeom>
                <a:avLst/>
                <a:gdLst>
                  <a:gd name="connsiteX0" fmla="*/ 80010 w 80010"/>
                  <a:gd name="connsiteY0" fmla="*/ 274320 h 274319"/>
                  <a:gd name="connsiteX1" fmla="*/ 0 w 80010"/>
                  <a:gd name="connsiteY1" fmla="*/ 274320 h 274319"/>
                  <a:gd name="connsiteX2" fmla="*/ 0 w 80010"/>
                  <a:gd name="connsiteY2" fmla="*/ 0 h 274319"/>
                  <a:gd name="connsiteX3" fmla="*/ 80010 w 80010"/>
                  <a:gd name="connsiteY3" fmla="*/ 0 h 274319"/>
                  <a:gd name="connsiteX4" fmla="*/ 80010 w 80010"/>
                  <a:gd name="connsiteY4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10" h="274319">
                    <a:moveTo>
                      <a:pt x="80010" y="274320"/>
                    </a:moveTo>
                    <a:lnTo>
                      <a:pt x="0" y="274320"/>
                    </a:lnTo>
                    <a:lnTo>
                      <a:pt x="0" y="0"/>
                    </a:lnTo>
                    <a:lnTo>
                      <a:pt x="80010" y="0"/>
                    </a:lnTo>
                    <a:lnTo>
                      <a:pt x="80010" y="27432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3" name="Freeform 1482">
                <a:extLst>
                  <a:ext uri="{FF2B5EF4-FFF2-40B4-BE49-F238E27FC236}">
                    <a16:creationId xmlns:a16="http://schemas.microsoft.com/office/drawing/2014/main" id="{13818973-FEA4-12B2-3FEE-3F3C1077E1A5}"/>
                  </a:ext>
                </a:extLst>
              </p:cNvPr>
              <p:cNvSpPr/>
              <p:nvPr/>
            </p:nvSpPr>
            <p:spPr>
              <a:xfrm>
                <a:off x="2203450" y="673100"/>
                <a:ext cx="292100" cy="284480"/>
              </a:xfrm>
              <a:custGeom>
                <a:avLst/>
                <a:gdLst>
                  <a:gd name="connsiteX0" fmla="*/ 146050 w 292100"/>
                  <a:gd name="connsiteY0" fmla="*/ 0 h 284480"/>
                  <a:gd name="connsiteX1" fmla="*/ 292100 w 292100"/>
                  <a:gd name="connsiteY1" fmla="*/ 142240 h 284480"/>
                  <a:gd name="connsiteX2" fmla="*/ 146050 w 292100"/>
                  <a:gd name="connsiteY2" fmla="*/ 284480 h 284480"/>
                  <a:gd name="connsiteX3" fmla="*/ 0 w 292100"/>
                  <a:gd name="connsiteY3" fmla="*/ 142240 h 284480"/>
                  <a:gd name="connsiteX4" fmla="*/ 146050 w 292100"/>
                  <a:gd name="connsiteY4" fmla="*/ 0 h 284480"/>
                  <a:gd name="connsiteX5" fmla="*/ 146050 w 292100"/>
                  <a:gd name="connsiteY5" fmla="*/ 213360 h 284480"/>
                  <a:gd name="connsiteX6" fmla="*/ 212090 w 292100"/>
                  <a:gd name="connsiteY6" fmla="*/ 143510 h 284480"/>
                  <a:gd name="connsiteX7" fmla="*/ 146050 w 292100"/>
                  <a:gd name="connsiteY7" fmla="*/ 73660 h 284480"/>
                  <a:gd name="connsiteX8" fmla="*/ 80010 w 292100"/>
                  <a:gd name="connsiteY8" fmla="*/ 143510 h 284480"/>
                  <a:gd name="connsiteX9" fmla="*/ 146050 w 292100"/>
                  <a:gd name="connsiteY9" fmla="*/ 21336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2100" h="284480">
                    <a:moveTo>
                      <a:pt x="146050" y="0"/>
                    </a:moveTo>
                    <a:cubicBezTo>
                      <a:pt x="232410" y="0"/>
                      <a:pt x="292100" y="64770"/>
                      <a:pt x="292100" y="142240"/>
                    </a:cubicBezTo>
                    <a:cubicBezTo>
                      <a:pt x="292100" y="219710"/>
                      <a:pt x="232410" y="284480"/>
                      <a:pt x="14605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lose/>
                    <a:moveTo>
                      <a:pt x="146050" y="213360"/>
                    </a:moveTo>
                    <a:cubicBezTo>
                      <a:pt x="186690" y="213360"/>
                      <a:pt x="212090" y="180340"/>
                      <a:pt x="212090" y="143510"/>
                    </a:cubicBezTo>
                    <a:cubicBezTo>
                      <a:pt x="212090" y="106680"/>
                      <a:pt x="186690" y="73660"/>
                      <a:pt x="146050" y="73660"/>
                    </a:cubicBezTo>
                    <a:cubicBezTo>
                      <a:pt x="105410" y="73660"/>
                      <a:pt x="80010" y="107950"/>
                      <a:pt x="80010" y="143510"/>
                    </a:cubicBezTo>
                    <a:cubicBezTo>
                      <a:pt x="80010" y="179070"/>
                      <a:pt x="106680" y="213360"/>
                      <a:pt x="146050" y="21336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4" name="Freeform 1483">
                <a:extLst>
                  <a:ext uri="{FF2B5EF4-FFF2-40B4-BE49-F238E27FC236}">
                    <a16:creationId xmlns:a16="http://schemas.microsoft.com/office/drawing/2014/main" id="{C87E6693-39CD-7E99-CBE9-31ED82558E52}"/>
                  </a:ext>
                </a:extLst>
              </p:cNvPr>
              <p:cNvSpPr/>
              <p:nvPr/>
            </p:nvSpPr>
            <p:spPr>
              <a:xfrm>
                <a:off x="2543810" y="675640"/>
                <a:ext cx="238760" cy="281940"/>
              </a:xfrm>
              <a:custGeom>
                <a:avLst/>
                <a:gdLst>
                  <a:gd name="connsiteX0" fmla="*/ 77470 w 238760"/>
                  <a:gd name="connsiteY0" fmla="*/ 154940 h 281940"/>
                  <a:gd name="connsiteX1" fmla="*/ 77470 w 238760"/>
                  <a:gd name="connsiteY1" fmla="*/ 278130 h 281940"/>
                  <a:gd name="connsiteX2" fmla="*/ 0 w 238760"/>
                  <a:gd name="connsiteY2" fmla="*/ 278130 h 281940"/>
                  <a:gd name="connsiteX3" fmla="*/ 0 w 238760"/>
                  <a:gd name="connsiteY3" fmla="*/ 0 h 281940"/>
                  <a:gd name="connsiteX4" fmla="*/ 3810 w 238760"/>
                  <a:gd name="connsiteY4" fmla="*/ 0 h 281940"/>
                  <a:gd name="connsiteX5" fmla="*/ 161290 w 238760"/>
                  <a:gd name="connsiteY5" fmla="*/ 127000 h 281940"/>
                  <a:gd name="connsiteX6" fmla="*/ 161290 w 238760"/>
                  <a:gd name="connsiteY6" fmla="*/ 3810 h 281940"/>
                  <a:gd name="connsiteX7" fmla="*/ 238760 w 238760"/>
                  <a:gd name="connsiteY7" fmla="*/ 3810 h 281940"/>
                  <a:gd name="connsiteX8" fmla="*/ 238760 w 238760"/>
                  <a:gd name="connsiteY8" fmla="*/ 281940 h 281940"/>
                  <a:gd name="connsiteX9" fmla="*/ 234950 w 238760"/>
                  <a:gd name="connsiteY9" fmla="*/ 281940 h 281940"/>
                  <a:gd name="connsiteX10" fmla="*/ 77470 w 238760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760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38760" y="3810"/>
                    </a:lnTo>
                    <a:lnTo>
                      <a:pt x="238760" y="281940"/>
                    </a:lnTo>
                    <a:lnTo>
                      <a:pt x="234950" y="281940"/>
                    </a:lnTo>
                    <a:lnTo>
                      <a:pt x="77470" y="1549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5" name="Freeform 1484">
                <a:extLst>
                  <a:ext uri="{FF2B5EF4-FFF2-40B4-BE49-F238E27FC236}">
                    <a16:creationId xmlns:a16="http://schemas.microsoft.com/office/drawing/2014/main" id="{8D1C776C-87FD-8A95-29D9-83509A55A7DB}"/>
                  </a:ext>
                </a:extLst>
              </p:cNvPr>
              <p:cNvSpPr/>
              <p:nvPr/>
            </p:nvSpPr>
            <p:spPr>
              <a:xfrm>
                <a:off x="2901950" y="679450"/>
                <a:ext cx="116839" cy="274319"/>
              </a:xfrm>
              <a:custGeom>
                <a:avLst/>
                <a:gdLst>
                  <a:gd name="connsiteX0" fmla="*/ 38100 w 116839"/>
                  <a:gd name="connsiteY0" fmla="*/ 273050 h 274319"/>
                  <a:gd name="connsiteX1" fmla="*/ 38100 w 116839"/>
                  <a:gd name="connsiteY1" fmla="*/ 66040 h 274319"/>
                  <a:gd name="connsiteX2" fmla="*/ 0 w 116839"/>
                  <a:gd name="connsiteY2" fmla="*/ 66040 h 274319"/>
                  <a:gd name="connsiteX3" fmla="*/ 0 w 116839"/>
                  <a:gd name="connsiteY3" fmla="*/ 0 h 274319"/>
                  <a:gd name="connsiteX4" fmla="*/ 116840 w 116839"/>
                  <a:gd name="connsiteY4" fmla="*/ 0 h 274319"/>
                  <a:gd name="connsiteX5" fmla="*/ 116840 w 116839"/>
                  <a:gd name="connsiteY5" fmla="*/ 274320 h 274319"/>
                  <a:gd name="connsiteX6" fmla="*/ 36830 w 116839"/>
                  <a:gd name="connsiteY6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839" h="274319">
                    <a:moveTo>
                      <a:pt x="38100" y="273050"/>
                    </a:moveTo>
                    <a:lnTo>
                      <a:pt x="38100" y="66040"/>
                    </a:lnTo>
                    <a:lnTo>
                      <a:pt x="0" y="66040"/>
                    </a:lnTo>
                    <a:lnTo>
                      <a:pt x="0" y="0"/>
                    </a:lnTo>
                    <a:lnTo>
                      <a:pt x="116840" y="0"/>
                    </a:lnTo>
                    <a:lnTo>
                      <a:pt x="116840" y="274320"/>
                    </a:lnTo>
                    <a:lnTo>
                      <a:pt x="36830" y="27432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6" name="Freeform 1485">
                <a:extLst>
                  <a:ext uri="{FF2B5EF4-FFF2-40B4-BE49-F238E27FC236}">
                    <a16:creationId xmlns:a16="http://schemas.microsoft.com/office/drawing/2014/main" id="{C398E2B2-D469-9328-E92E-4185809742D6}"/>
                  </a:ext>
                </a:extLst>
              </p:cNvPr>
              <p:cNvSpPr/>
              <p:nvPr/>
            </p:nvSpPr>
            <p:spPr>
              <a:xfrm>
                <a:off x="3072129" y="756919"/>
                <a:ext cx="81280" cy="201930"/>
              </a:xfrm>
              <a:custGeom>
                <a:avLst/>
                <a:gdLst>
                  <a:gd name="connsiteX0" fmla="*/ 40640 w 81280"/>
                  <a:gd name="connsiteY0" fmla="*/ 0 h 201930"/>
                  <a:gd name="connsiteX1" fmla="*/ 81280 w 81280"/>
                  <a:gd name="connsiteY1" fmla="*/ 39370 h 201930"/>
                  <a:gd name="connsiteX2" fmla="*/ 40640 w 81280"/>
                  <a:gd name="connsiteY2" fmla="*/ 78740 h 201930"/>
                  <a:gd name="connsiteX3" fmla="*/ 0 w 81280"/>
                  <a:gd name="connsiteY3" fmla="*/ 39370 h 201930"/>
                  <a:gd name="connsiteX4" fmla="*/ 40640 w 81280"/>
                  <a:gd name="connsiteY4" fmla="*/ 0 h 201930"/>
                  <a:gd name="connsiteX5" fmla="*/ 40640 w 81280"/>
                  <a:gd name="connsiteY5" fmla="*/ 123190 h 201930"/>
                  <a:gd name="connsiteX6" fmla="*/ 81280 w 81280"/>
                  <a:gd name="connsiteY6" fmla="*/ 162560 h 201930"/>
                  <a:gd name="connsiteX7" fmla="*/ 40640 w 81280"/>
                  <a:gd name="connsiteY7" fmla="*/ 201930 h 201930"/>
                  <a:gd name="connsiteX8" fmla="*/ 0 w 81280"/>
                  <a:gd name="connsiteY8" fmla="*/ 162560 h 201930"/>
                  <a:gd name="connsiteX9" fmla="*/ 40640 w 81280"/>
                  <a:gd name="connsiteY9" fmla="*/ 123190 h 20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280" h="201930">
                    <a:moveTo>
                      <a:pt x="40640" y="0"/>
                    </a:moveTo>
                    <a:cubicBezTo>
                      <a:pt x="66040" y="0"/>
                      <a:pt x="81280" y="15240"/>
                      <a:pt x="81280" y="39370"/>
                    </a:cubicBezTo>
                    <a:cubicBezTo>
                      <a:pt x="81280" y="63500"/>
                      <a:pt x="66040" y="78740"/>
                      <a:pt x="40640" y="78740"/>
                    </a:cubicBezTo>
                    <a:cubicBezTo>
                      <a:pt x="15240" y="78740"/>
                      <a:pt x="0" y="63500"/>
                      <a:pt x="0" y="39370"/>
                    </a:cubicBezTo>
                    <a:cubicBezTo>
                      <a:pt x="0" y="15240"/>
                      <a:pt x="15240" y="0"/>
                      <a:pt x="40640" y="0"/>
                    </a:cubicBezTo>
                    <a:close/>
                    <a:moveTo>
                      <a:pt x="40640" y="123190"/>
                    </a:moveTo>
                    <a:cubicBezTo>
                      <a:pt x="66040" y="123190"/>
                      <a:pt x="81280" y="138430"/>
                      <a:pt x="81280" y="162560"/>
                    </a:cubicBezTo>
                    <a:cubicBezTo>
                      <a:pt x="81280" y="186690"/>
                      <a:pt x="66040" y="201930"/>
                      <a:pt x="40640" y="201930"/>
                    </a:cubicBezTo>
                    <a:cubicBezTo>
                      <a:pt x="15240" y="201930"/>
                      <a:pt x="0" y="186690"/>
                      <a:pt x="0" y="162560"/>
                    </a:cubicBezTo>
                    <a:cubicBezTo>
                      <a:pt x="0" y="138430"/>
                      <a:pt x="15240" y="123190"/>
                      <a:pt x="40640" y="12319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7" name="Freeform 1486">
                <a:extLst>
                  <a:ext uri="{FF2B5EF4-FFF2-40B4-BE49-F238E27FC236}">
                    <a16:creationId xmlns:a16="http://schemas.microsoft.com/office/drawing/2014/main" id="{CCB2FAE0-04A8-288C-B0B4-E9CE592B6DC5}"/>
                  </a:ext>
                </a:extLst>
              </p:cNvPr>
              <p:cNvSpPr/>
              <p:nvPr/>
            </p:nvSpPr>
            <p:spPr>
              <a:xfrm>
                <a:off x="3260090" y="678180"/>
                <a:ext cx="400050" cy="278130"/>
              </a:xfrm>
              <a:custGeom>
                <a:avLst/>
                <a:gdLst>
                  <a:gd name="connsiteX0" fmla="*/ 398780 w 400050"/>
                  <a:gd name="connsiteY0" fmla="*/ 0 h 278130"/>
                  <a:gd name="connsiteX1" fmla="*/ 264160 w 400050"/>
                  <a:gd name="connsiteY1" fmla="*/ 278130 h 278130"/>
                  <a:gd name="connsiteX2" fmla="*/ 260350 w 400050"/>
                  <a:gd name="connsiteY2" fmla="*/ 278130 h 278130"/>
                  <a:gd name="connsiteX3" fmla="*/ 199390 w 400050"/>
                  <a:gd name="connsiteY3" fmla="*/ 156210 h 278130"/>
                  <a:gd name="connsiteX4" fmla="*/ 138430 w 400050"/>
                  <a:gd name="connsiteY4" fmla="*/ 278130 h 278130"/>
                  <a:gd name="connsiteX5" fmla="*/ 134620 w 400050"/>
                  <a:gd name="connsiteY5" fmla="*/ 278130 h 278130"/>
                  <a:gd name="connsiteX6" fmla="*/ 0 w 400050"/>
                  <a:gd name="connsiteY6" fmla="*/ 0 h 278130"/>
                  <a:gd name="connsiteX7" fmla="*/ 90170 w 400050"/>
                  <a:gd name="connsiteY7" fmla="*/ 0 h 278130"/>
                  <a:gd name="connsiteX8" fmla="*/ 120650 w 400050"/>
                  <a:gd name="connsiteY8" fmla="*/ 72390 h 278130"/>
                  <a:gd name="connsiteX9" fmla="*/ 139700 w 400050"/>
                  <a:gd name="connsiteY9" fmla="*/ 120650 h 278130"/>
                  <a:gd name="connsiteX10" fmla="*/ 139700 w 400050"/>
                  <a:gd name="connsiteY10" fmla="*/ 120650 h 278130"/>
                  <a:gd name="connsiteX11" fmla="*/ 162560 w 400050"/>
                  <a:gd name="connsiteY11" fmla="*/ 72390 h 278130"/>
                  <a:gd name="connsiteX12" fmla="*/ 198120 w 400050"/>
                  <a:gd name="connsiteY12" fmla="*/ 0 h 278130"/>
                  <a:gd name="connsiteX13" fmla="*/ 201930 w 400050"/>
                  <a:gd name="connsiteY13" fmla="*/ 0 h 278130"/>
                  <a:gd name="connsiteX14" fmla="*/ 237490 w 400050"/>
                  <a:gd name="connsiteY14" fmla="*/ 72390 h 278130"/>
                  <a:gd name="connsiteX15" fmla="*/ 260350 w 400050"/>
                  <a:gd name="connsiteY15" fmla="*/ 120650 h 278130"/>
                  <a:gd name="connsiteX16" fmla="*/ 260350 w 400050"/>
                  <a:gd name="connsiteY16" fmla="*/ 120650 h 278130"/>
                  <a:gd name="connsiteX17" fmla="*/ 279400 w 400050"/>
                  <a:gd name="connsiteY17" fmla="*/ 72390 h 278130"/>
                  <a:gd name="connsiteX18" fmla="*/ 309880 w 400050"/>
                  <a:gd name="connsiteY18" fmla="*/ 0 h 278130"/>
                  <a:gd name="connsiteX19" fmla="*/ 400050 w 400050"/>
                  <a:gd name="connsiteY19" fmla="*/ 0 h 278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00050" h="278130">
                    <a:moveTo>
                      <a:pt x="398780" y="0"/>
                    </a:moveTo>
                    <a:lnTo>
                      <a:pt x="264160" y="278130"/>
                    </a:lnTo>
                    <a:lnTo>
                      <a:pt x="260350" y="278130"/>
                    </a:lnTo>
                    <a:lnTo>
                      <a:pt x="199390" y="156210"/>
                    </a:lnTo>
                    <a:lnTo>
                      <a:pt x="138430" y="278130"/>
                    </a:lnTo>
                    <a:lnTo>
                      <a:pt x="134620" y="278130"/>
                    </a:lnTo>
                    <a:lnTo>
                      <a:pt x="0" y="0"/>
                    </a:lnTo>
                    <a:lnTo>
                      <a:pt x="90170" y="0"/>
                    </a:lnTo>
                    <a:lnTo>
                      <a:pt x="120650" y="72390"/>
                    </a:lnTo>
                    <a:cubicBezTo>
                      <a:pt x="128270" y="90170"/>
                      <a:pt x="134620" y="106680"/>
                      <a:pt x="139700" y="120650"/>
                    </a:cubicBezTo>
                    <a:lnTo>
                      <a:pt x="139700" y="120650"/>
                    </a:lnTo>
                    <a:cubicBezTo>
                      <a:pt x="144780" y="106680"/>
                      <a:pt x="156210" y="86360"/>
                      <a:pt x="162560" y="72390"/>
                    </a:cubicBezTo>
                    <a:lnTo>
                      <a:pt x="198120" y="0"/>
                    </a:lnTo>
                    <a:lnTo>
                      <a:pt x="201930" y="0"/>
                    </a:lnTo>
                    <a:lnTo>
                      <a:pt x="237490" y="72390"/>
                    </a:lnTo>
                    <a:cubicBezTo>
                      <a:pt x="247650" y="92710"/>
                      <a:pt x="255270" y="106680"/>
                      <a:pt x="260350" y="120650"/>
                    </a:cubicBezTo>
                    <a:lnTo>
                      <a:pt x="260350" y="120650"/>
                    </a:lnTo>
                    <a:cubicBezTo>
                      <a:pt x="265430" y="106680"/>
                      <a:pt x="271780" y="90170"/>
                      <a:pt x="279400" y="72390"/>
                    </a:cubicBezTo>
                    <a:lnTo>
                      <a:pt x="309880" y="0"/>
                    </a:lnTo>
                    <a:lnTo>
                      <a:pt x="40005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8" name="Freeform 1487">
                <a:extLst>
                  <a:ext uri="{FF2B5EF4-FFF2-40B4-BE49-F238E27FC236}">
                    <a16:creationId xmlns:a16="http://schemas.microsoft.com/office/drawing/2014/main" id="{65BF2268-2468-E6B9-BE2F-C7A33F97477F}"/>
                  </a:ext>
                </a:extLst>
              </p:cNvPr>
              <p:cNvSpPr/>
              <p:nvPr/>
            </p:nvSpPr>
            <p:spPr>
              <a:xfrm>
                <a:off x="3691890" y="678180"/>
                <a:ext cx="251459" cy="274319"/>
              </a:xfrm>
              <a:custGeom>
                <a:avLst/>
                <a:gdLst>
                  <a:gd name="connsiteX0" fmla="*/ 171450 w 251459"/>
                  <a:gd name="connsiteY0" fmla="*/ 274320 h 274319"/>
                  <a:gd name="connsiteX1" fmla="*/ 171450 w 251459"/>
                  <a:gd name="connsiteY1" fmla="*/ 168910 h 274319"/>
                  <a:gd name="connsiteX2" fmla="*/ 80010 w 251459"/>
                  <a:gd name="connsiteY2" fmla="*/ 168910 h 274319"/>
                  <a:gd name="connsiteX3" fmla="*/ 80010 w 251459"/>
                  <a:gd name="connsiteY3" fmla="*/ 274320 h 274319"/>
                  <a:gd name="connsiteX4" fmla="*/ 0 w 251459"/>
                  <a:gd name="connsiteY4" fmla="*/ 274320 h 274319"/>
                  <a:gd name="connsiteX5" fmla="*/ 0 w 251459"/>
                  <a:gd name="connsiteY5" fmla="*/ 0 h 274319"/>
                  <a:gd name="connsiteX6" fmla="*/ 80010 w 251459"/>
                  <a:gd name="connsiteY6" fmla="*/ 0 h 274319"/>
                  <a:gd name="connsiteX7" fmla="*/ 80010 w 251459"/>
                  <a:gd name="connsiteY7" fmla="*/ 101600 h 274319"/>
                  <a:gd name="connsiteX8" fmla="*/ 171450 w 251459"/>
                  <a:gd name="connsiteY8" fmla="*/ 101600 h 274319"/>
                  <a:gd name="connsiteX9" fmla="*/ 171450 w 251459"/>
                  <a:gd name="connsiteY9" fmla="*/ 0 h 274319"/>
                  <a:gd name="connsiteX10" fmla="*/ 251460 w 251459"/>
                  <a:gd name="connsiteY10" fmla="*/ 0 h 274319"/>
                  <a:gd name="connsiteX11" fmla="*/ 251460 w 251459"/>
                  <a:gd name="connsiteY11" fmla="*/ 274320 h 274319"/>
                  <a:gd name="connsiteX12" fmla="*/ 171450 w 251459"/>
                  <a:gd name="connsiteY12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1459" h="274319">
                    <a:moveTo>
                      <a:pt x="171450" y="274320"/>
                    </a:moveTo>
                    <a:lnTo>
                      <a:pt x="171450" y="168910"/>
                    </a:lnTo>
                    <a:lnTo>
                      <a:pt x="80010" y="168910"/>
                    </a:lnTo>
                    <a:lnTo>
                      <a:pt x="80010" y="274320"/>
                    </a:lnTo>
                    <a:lnTo>
                      <a:pt x="0" y="274320"/>
                    </a:lnTo>
                    <a:lnTo>
                      <a:pt x="0" y="0"/>
                    </a:lnTo>
                    <a:lnTo>
                      <a:pt x="80010" y="0"/>
                    </a:lnTo>
                    <a:lnTo>
                      <a:pt x="80010" y="101600"/>
                    </a:lnTo>
                    <a:lnTo>
                      <a:pt x="171450" y="101600"/>
                    </a:lnTo>
                    <a:lnTo>
                      <a:pt x="171450" y="0"/>
                    </a:lnTo>
                    <a:lnTo>
                      <a:pt x="251460" y="0"/>
                    </a:lnTo>
                    <a:lnTo>
                      <a:pt x="251460" y="274320"/>
                    </a:lnTo>
                    <a:lnTo>
                      <a:pt x="171450" y="27432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9" name="Freeform 1488">
                <a:extLst>
                  <a:ext uri="{FF2B5EF4-FFF2-40B4-BE49-F238E27FC236}">
                    <a16:creationId xmlns:a16="http://schemas.microsoft.com/office/drawing/2014/main" id="{07740C59-A845-E3AA-B95E-75B58FC98CA6}"/>
                  </a:ext>
                </a:extLst>
              </p:cNvPr>
              <p:cNvSpPr/>
              <p:nvPr/>
            </p:nvSpPr>
            <p:spPr>
              <a:xfrm>
                <a:off x="3991609" y="673100"/>
                <a:ext cx="292100" cy="284480"/>
              </a:xfrm>
              <a:custGeom>
                <a:avLst/>
                <a:gdLst>
                  <a:gd name="connsiteX0" fmla="*/ 146050 w 292100"/>
                  <a:gd name="connsiteY0" fmla="*/ 0 h 284480"/>
                  <a:gd name="connsiteX1" fmla="*/ 292100 w 292100"/>
                  <a:gd name="connsiteY1" fmla="*/ 142240 h 284480"/>
                  <a:gd name="connsiteX2" fmla="*/ 146050 w 292100"/>
                  <a:gd name="connsiteY2" fmla="*/ 284480 h 284480"/>
                  <a:gd name="connsiteX3" fmla="*/ 0 w 292100"/>
                  <a:gd name="connsiteY3" fmla="*/ 142240 h 284480"/>
                  <a:gd name="connsiteX4" fmla="*/ 146050 w 292100"/>
                  <a:gd name="connsiteY4" fmla="*/ 0 h 284480"/>
                  <a:gd name="connsiteX5" fmla="*/ 146050 w 292100"/>
                  <a:gd name="connsiteY5" fmla="*/ 213360 h 284480"/>
                  <a:gd name="connsiteX6" fmla="*/ 212090 w 292100"/>
                  <a:gd name="connsiteY6" fmla="*/ 143510 h 284480"/>
                  <a:gd name="connsiteX7" fmla="*/ 146050 w 292100"/>
                  <a:gd name="connsiteY7" fmla="*/ 73660 h 284480"/>
                  <a:gd name="connsiteX8" fmla="*/ 80010 w 292100"/>
                  <a:gd name="connsiteY8" fmla="*/ 143510 h 284480"/>
                  <a:gd name="connsiteX9" fmla="*/ 146050 w 292100"/>
                  <a:gd name="connsiteY9" fmla="*/ 21336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2100" h="284480">
                    <a:moveTo>
                      <a:pt x="146050" y="0"/>
                    </a:moveTo>
                    <a:cubicBezTo>
                      <a:pt x="232410" y="0"/>
                      <a:pt x="292100" y="64770"/>
                      <a:pt x="292100" y="142240"/>
                    </a:cubicBezTo>
                    <a:cubicBezTo>
                      <a:pt x="292100" y="219710"/>
                      <a:pt x="232410" y="284480"/>
                      <a:pt x="14605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lose/>
                    <a:moveTo>
                      <a:pt x="146050" y="213360"/>
                    </a:moveTo>
                    <a:cubicBezTo>
                      <a:pt x="186690" y="213360"/>
                      <a:pt x="212090" y="180340"/>
                      <a:pt x="212090" y="143510"/>
                    </a:cubicBezTo>
                    <a:cubicBezTo>
                      <a:pt x="212090" y="106680"/>
                      <a:pt x="186690" y="73660"/>
                      <a:pt x="146050" y="73660"/>
                    </a:cubicBezTo>
                    <a:cubicBezTo>
                      <a:pt x="105410" y="73660"/>
                      <a:pt x="80010" y="107950"/>
                      <a:pt x="80010" y="143510"/>
                    </a:cubicBezTo>
                    <a:cubicBezTo>
                      <a:pt x="80010" y="179070"/>
                      <a:pt x="106680" y="213360"/>
                      <a:pt x="146050" y="21336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0" name="Freeform 1489">
                <a:extLst>
                  <a:ext uri="{FF2B5EF4-FFF2-40B4-BE49-F238E27FC236}">
                    <a16:creationId xmlns:a16="http://schemas.microsoft.com/office/drawing/2014/main" id="{616C2390-5E61-DDE6-DCC5-4D8F7640001E}"/>
                  </a:ext>
                </a:extLst>
              </p:cNvPr>
              <p:cNvSpPr/>
              <p:nvPr/>
            </p:nvSpPr>
            <p:spPr>
              <a:xfrm>
                <a:off x="4385309" y="675640"/>
                <a:ext cx="283210" cy="278129"/>
              </a:xfrm>
              <a:custGeom>
                <a:avLst/>
                <a:gdLst>
                  <a:gd name="connsiteX0" fmla="*/ 182880 w 283210"/>
                  <a:gd name="connsiteY0" fmla="*/ 241300 h 278129"/>
                  <a:gd name="connsiteX1" fmla="*/ 99060 w 283210"/>
                  <a:gd name="connsiteY1" fmla="*/ 241300 h 278129"/>
                  <a:gd name="connsiteX2" fmla="*/ 82550 w 283210"/>
                  <a:gd name="connsiteY2" fmla="*/ 278130 h 278129"/>
                  <a:gd name="connsiteX3" fmla="*/ 0 w 283210"/>
                  <a:gd name="connsiteY3" fmla="*/ 278130 h 278129"/>
                  <a:gd name="connsiteX4" fmla="*/ 139700 w 283210"/>
                  <a:gd name="connsiteY4" fmla="*/ 0 h 278129"/>
                  <a:gd name="connsiteX5" fmla="*/ 143510 w 283210"/>
                  <a:gd name="connsiteY5" fmla="*/ 0 h 278129"/>
                  <a:gd name="connsiteX6" fmla="*/ 283210 w 283210"/>
                  <a:gd name="connsiteY6" fmla="*/ 278130 h 278129"/>
                  <a:gd name="connsiteX7" fmla="*/ 200660 w 283210"/>
                  <a:gd name="connsiteY7" fmla="*/ 278130 h 278129"/>
                  <a:gd name="connsiteX8" fmla="*/ 184150 w 283210"/>
                  <a:gd name="connsiteY8" fmla="*/ 241300 h 278129"/>
                  <a:gd name="connsiteX9" fmla="*/ 121920 w 283210"/>
                  <a:gd name="connsiteY9" fmla="*/ 189230 h 278129"/>
                  <a:gd name="connsiteX10" fmla="*/ 161290 w 283210"/>
                  <a:gd name="connsiteY10" fmla="*/ 189230 h 278129"/>
                  <a:gd name="connsiteX11" fmla="*/ 142240 w 283210"/>
                  <a:gd name="connsiteY11" fmla="*/ 138430 h 278129"/>
                  <a:gd name="connsiteX12" fmla="*/ 142240 w 283210"/>
                  <a:gd name="connsiteY12" fmla="*/ 138430 h 278129"/>
                  <a:gd name="connsiteX13" fmla="*/ 123190 w 283210"/>
                  <a:gd name="connsiteY13" fmla="*/ 189230 h 278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3210" h="278129">
                    <a:moveTo>
                      <a:pt x="182880" y="241300"/>
                    </a:moveTo>
                    <a:lnTo>
                      <a:pt x="99060" y="241300"/>
                    </a:lnTo>
                    <a:lnTo>
                      <a:pt x="82550" y="278130"/>
                    </a:lnTo>
                    <a:lnTo>
                      <a:pt x="0" y="278130"/>
                    </a:lnTo>
                    <a:lnTo>
                      <a:pt x="139700" y="0"/>
                    </a:lnTo>
                    <a:lnTo>
                      <a:pt x="143510" y="0"/>
                    </a:lnTo>
                    <a:lnTo>
                      <a:pt x="283210" y="278130"/>
                    </a:lnTo>
                    <a:lnTo>
                      <a:pt x="200660" y="278130"/>
                    </a:lnTo>
                    <a:lnTo>
                      <a:pt x="184150" y="241300"/>
                    </a:lnTo>
                    <a:close/>
                    <a:moveTo>
                      <a:pt x="121920" y="189230"/>
                    </a:moveTo>
                    <a:lnTo>
                      <a:pt x="161290" y="189230"/>
                    </a:lnTo>
                    <a:cubicBezTo>
                      <a:pt x="154940" y="172720"/>
                      <a:pt x="143510" y="148590"/>
                      <a:pt x="142240" y="138430"/>
                    </a:cubicBezTo>
                    <a:lnTo>
                      <a:pt x="142240" y="138430"/>
                    </a:lnTo>
                    <a:cubicBezTo>
                      <a:pt x="139700" y="148590"/>
                      <a:pt x="129540" y="173990"/>
                      <a:pt x="123190" y="18923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1" name="Freeform 1490">
                <a:extLst>
                  <a:ext uri="{FF2B5EF4-FFF2-40B4-BE49-F238E27FC236}">
                    <a16:creationId xmlns:a16="http://schemas.microsoft.com/office/drawing/2014/main" id="{9331E6A2-F2AA-8B64-B571-403834490354}"/>
                  </a:ext>
                </a:extLst>
              </p:cNvPr>
              <p:cNvSpPr/>
              <p:nvPr/>
            </p:nvSpPr>
            <p:spPr>
              <a:xfrm>
                <a:off x="4702809" y="678180"/>
                <a:ext cx="223520" cy="274319"/>
              </a:xfrm>
              <a:custGeom>
                <a:avLst/>
                <a:gdLst>
                  <a:gd name="connsiteX0" fmla="*/ 140970 w 223520"/>
                  <a:gd name="connsiteY0" fmla="*/ 274320 h 274319"/>
                  <a:gd name="connsiteX1" fmla="*/ 100330 w 223520"/>
                  <a:gd name="connsiteY1" fmla="*/ 189230 h 274319"/>
                  <a:gd name="connsiteX2" fmla="*/ 77470 w 223520"/>
                  <a:gd name="connsiteY2" fmla="*/ 189230 h 274319"/>
                  <a:gd name="connsiteX3" fmla="*/ 77470 w 223520"/>
                  <a:gd name="connsiteY3" fmla="*/ 274320 h 274319"/>
                  <a:gd name="connsiteX4" fmla="*/ 0 w 223520"/>
                  <a:gd name="connsiteY4" fmla="*/ 274320 h 274319"/>
                  <a:gd name="connsiteX5" fmla="*/ 0 w 223520"/>
                  <a:gd name="connsiteY5" fmla="*/ 0 h 274319"/>
                  <a:gd name="connsiteX6" fmla="*/ 102870 w 223520"/>
                  <a:gd name="connsiteY6" fmla="*/ 0 h 274319"/>
                  <a:gd name="connsiteX7" fmla="*/ 218440 w 223520"/>
                  <a:gd name="connsiteY7" fmla="*/ 96520 h 274319"/>
                  <a:gd name="connsiteX8" fmla="*/ 170180 w 223520"/>
                  <a:gd name="connsiteY8" fmla="*/ 176530 h 274319"/>
                  <a:gd name="connsiteX9" fmla="*/ 223520 w 223520"/>
                  <a:gd name="connsiteY9" fmla="*/ 274320 h 274319"/>
                  <a:gd name="connsiteX10" fmla="*/ 140970 w 223520"/>
                  <a:gd name="connsiteY10" fmla="*/ 274320 h 274319"/>
                  <a:gd name="connsiteX11" fmla="*/ 78740 w 223520"/>
                  <a:gd name="connsiteY11" fmla="*/ 67310 h 274319"/>
                  <a:gd name="connsiteX12" fmla="*/ 78740 w 223520"/>
                  <a:gd name="connsiteY12" fmla="*/ 125730 h 274319"/>
                  <a:gd name="connsiteX13" fmla="*/ 107950 w 223520"/>
                  <a:gd name="connsiteY13" fmla="*/ 125730 h 274319"/>
                  <a:gd name="connsiteX14" fmla="*/ 138430 w 223520"/>
                  <a:gd name="connsiteY14" fmla="*/ 96520 h 274319"/>
                  <a:gd name="connsiteX15" fmla="*/ 107950 w 223520"/>
                  <a:gd name="connsiteY15" fmla="*/ 67310 h 274319"/>
                  <a:gd name="connsiteX16" fmla="*/ 78740 w 223520"/>
                  <a:gd name="connsiteY16" fmla="*/ 6731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3520" h="274319">
                    <a:moveTo>
                      <a:pt x="140970" y="274320"/>
                    </a:moveTo>
                    <a:lnTo>
                      <a:pt x="100330" y="189230"/>
                    </a:lnTo>
                    <a:lnTo>
                      <a:pt x="77470" y="189230"/>
                    </a:lnTo>
                    <a:lnTo>
                      <a:pt x="77470" y="274320"/>
                    </a:lnTo>
                    <a:lnTo>
                      <a:pt x="0" y="274320"/>
                    </a:lnTo>
                    <a:lnTo>
                      <a:pt x="0" y="0"/>
                    </a:lnTo>
                    <a:lnTo>
                      <a:pt x="102870" y="0"/>
                    </a:lnTo>
                    <a:cubicBezTo>
                      <a:pt x="170180" y="0"/>
                      <a:pt x="218440" y="31750"/>
                      <a:pt x="218440" y="96520"/>
                    </a:cubicBezTo>
                    <a:cubicBezTo>
                      <a:pt x="218440" y="161290"/>
                      <a:pt x="200660" y="161290"/>
                      <a:pt x="170180" y="176530"/>
                    </a:cubicBezTo>
                    <a:lnTo>
                      <a:pt x="223520" y="274320"/>
                    </a:lnTo>
                    <a:lnTo>
                      <a:pt x="140970" y="274320"/>
                    </a:lnTo>
                    <a:close/>
                    <a:moveTo>
                      <a:pt x="78740" y="67310"/>
                    </a:moveTo>
                    <a:lnTo>
                      <a:pt x="78740" y="125730"/>
                    </a:lnTo>
                    <a:lnTo>
                      <a:pt x="107950" y="125730"/>
                    </a:lnTo>
                    <a:cubicBezTo>
                      <a:pt x="124460" y="125730"/>
                      <a:pt x="138430" y="119380"/>
                      <a:pt x="138430" y="96520"/>
                    </a:cubicBezTo>
                    <a:cubicBezTo>
                      <a:pt x="138430" y="73660"/>
                      <a:pt x="124460" y="67310"/>
                      <a:pt x="107950" y="67310"/>
                    </a:cubicBezTo>
                    <a:lnTo>
                      <a:pt x="78740" y="6731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2" name="Freeform 1491">
                <a:extLst>
                  <a:ext uri="{FF2B5EF4-FFF2-40B4-BE49-F238E27FC236}">
                    <a16:creationId xmlns:a16="http://schemas.microsoft.com/office/drawing/2014/main" id="{9C52C232-3867-4C4F-286A-A4B0354678C3}"/>
                  </a:ext>
                </a:extLst>
              </p:cNvPr>
              <p:cNvSpPr/>
              <p:nvPr/>
            </p:nvSpPr>
            <p:spPr>
              <a:xfrm>
                <a:off x="4973320" y="678180"/>
                <a:ext cx="189229" cy="274319"/>
              </a:xfrm>
              <a:custGeom>
                <a:avLst/>
                <a:gdLst>
                  <a:gd name="connsiteX0" fmla="*/ 0 w 189229"/>
                  <a:gd name="connsiteY0" fmla="*/ 0 h 274319"/>
                  <a:gd name="connsiteX1" fmla="*/ 184150 w 189229"/>
                  <a:gd name="connsiteY1" fmla="*/ 0 h 274319"/>
                  <a:gd name="connsiteX2" fmla="*/ 184150 w 189229"/>
                  <a:gd name="connsiteY2" fmla="*/ 67310 h 274319"/>
                  <a:gd name="connsiteX3" fmla="*/ 80010 w 189229"/>
                  <a:gd name="connsiteY3" fmla="*/ 67310 h 274319"/>
                  <a:gd name="connsiteX4" fmla="*/ 80010 w 189229"/>
                  <a:gd name="connsiteY4" fmla="*/ 104140 h 274319"/>
                  <a:gd name="connsiteX5" fmla="*/ 168910 w 189229"/>
                  <a:gd name="connsiteY5" fmla="*/ 104140 h 274319"/>
                  <a:gd name="connsiteX6" fmla="*/ 168910 w 189229"/>
                  <a:gd name="connsiteY6" fmla="*/ 166370 h 274319"/>
                  <a:gd name="connsiteX7" fmla="*/ 80010 w 189229"/>
                  <a:gd name="connsiteY7" fmla="*/ 166370 h 274319"/>
                  <a:gd name="connsiteX8" fmla="*/ 80010 w 189229"/>
                  <a:gd name="connsiteY8" fmla="*/ 207010 h 274319"/>
                  <a:gd name="connsiteX9" fmla="*/ 189230 w 189229"/>
                  <a:gd name="connsiteY9" fmla="*/ 207010 h 274319"/>
                  <a:gd name="connsiteX10" fmla="*/ 189230 w 189229"/>
                  <a:gd name="connsiteY10" fmla="*/ 274320 h 274319"/>
                  <a:gd name="connsiteX11" fmla="*/ 0 w 189229"/>
                  <a:gd name="connsiteY11" fmla="*/ 274320 h 274319"/>
                  <a:gd name="connsiteX12" fmla="*/ 0 w 189229"/>
                  <a:gd name="connsiteY12" fmla="*/ 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9229" h="274319">
                    <a:moveTo>
                      <a:pt x="0" y="0"/>
                    </a:moveTo>
                    <a:lnTo>
                      <a:pt x="184150" y="0"/>
                    </a:lnTo>
                    <a:lnTo>
                      <a:pt x="184150" y="67310"/>
                    </a:lnTo>
                    <a:lnTo>
                      <a:pt x="80010" y="67310"/>
                    </a:lnTo>
                    <a:lnTo>
                      <a:pt x="80010" y="104140"/>
                    </a:lnTo>
                    <a:lnTo>
                      <a:pt x="168910" y="104140"/>
                    </a:lnTo>
                    <a:lnTo>
                      <a:pt x="168910" y="166370"/>
                    </a:lnTo>
                    <a:lnTo>
                      <a:pt x="80010" y="166370"/>
                    </a:lnTo>
                    <a:lnTo>
                      <a:pt x="80010" y="207010"/>
                    </a:lnTo>
                    <a:lnTo>
                      <a:pt x="189230" y="207010"/>
                    </a:lnTo>
                    <a:lnTo>
                      <a:pt x="189230" y="274320"/>
                    </a:lnTo>
                    <a:lnTo>
                      <a:pt x="0" y="2743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3" name="Freeform 1492">
                <a:extLst>
                  <a:ext uri="{FF2B5EF4-FFF2-40B4-BE49-F238E27FC236}">
                    <a16:creationId xmlns:a16="http://schemas.microsoft.com/office/drawing/2014/main" id="{E959535C-DF1A-9B3B-4A1B-AAEA6BBE892F}"/>
                  </a:ext>
                </a:extLst>
              </p:cNvPr>
              <p:cNvSpPr/>
              <p:nvPr/>
            </p:nvSpPr>
            <p:spPr>
              <a:xfrm>
                <a:off x="5266690" y="678180"/>
                <a:ext cx="400050" cy="278130"/>
              </a:xfrm>
              <a:custGeom>
                <a:avLst/>
                <a:gdLst>
                  <a:gd name="connsiteX0" fmla="*/ 398780 w 400050"/>
                  <a:gd name="connsiteY0" fmla="*/ 0 h 278130"/>
                  <a:gd name="connsiteX1" fmla="*/ 264160 w 400050"/>
                  <a:gd name="connsiteY1" fmla="*/ 278130 h 278130"/>
                  <a:gd name="connsiteX2" fmla="*/ 260350 w 400050"/>
                  <a:gd name="connsiteY2" fmla="*/ 278130 h 278130"/>
                  <a:gd name="connsiteX3" fmla="*/ 199390 w 400050"/>
                  <a:gd name="connsiteY3" fmla="*/ 156210 h 278130"/>
                  <a:gd name="connsiteX4" fmla="*/ 138430 w 400050"/>
                  <a:gd name="connsiteY4" fmla="*/ 278130 h 278130"/>
                  <a:gd name="connsiteX5" fmla="*/ 134620 w 400050"/>
                  <a:gd name="connsiteY5" fmla="*/ 278130 h 278130"/>
                  <a:gd name="connsiteX6" fmla="*/ 0 w 400050"/>
                  <a:gd name="connsiteY6" fmla="*/ 0 h 278130"/>
                  <a:gd name="connsiteX7" fmla="*/ 90170 w 400050"/>
                  <a:gd name="connsiteY7" fmla="*/ 0 h 278130"/>
                  <a:gd name="connsiteX8" fmla="*/ 120650 w 400050"/>
                  <a:gd name="connsiteY8" fmla="*/ 72390 h 278130"/>
                  <a:gd name="connsiteX9" fmla="*/ 139700 w 400050"/>
                  <a:gd name="connsiteY9" fmla="*/ 120650 h 278130"/>
                  <a:gd name="connsiteX10" fmla="*/ 139700 w 400050"/>
                  <a:gd name="connsiteY10" fmla="*/ 120650 h 278130"/>
                  <a:gd name="connsiteX11" fmla="*/ 162560 w 400050"/>
                  <a:gd name="connsiteY11" fmla="*/ 72390 h 278130"/>
                  <a:gd name="connsiteX12" fmla="*/ 198120 w 400050"/>
                  <a:gd name="connsiteY12" fmla="*/ 0 h 278130"/>
                  <a:gd name="connsiteX13" fmla="*/ 201930 w 400050"/>
                  <a:gd name="connsiteY13" fmla="*/ 0 h 278130"/>
                  <a:gd name="connsiteX14" fmla="*/ 237490 w 400050"/>
                  <a:gd name="connsiteY14" fmla="*/ 72390 h 278130"/>
                  <a:gd name="connsiteX15" fmla="*/ 260350 w 400050"/>
                  <a:gd name="connsiteY15" fmla="*/ 120650 h 278130"/>
                  <a:gd name="connsiteX16" fmla="*/ 260350 w 400050"/>
                  <a:gd name="connsiteY16" fmla="*/ 120650 h 278130"/>
                  <a:gd name="connsiteX17" fmla="*/ 279400 w 400050"/>
                  <a:gd name="connsiteY17" fmla="*/ 72390 h 278130"/>
                  <a:gd name="connsiteX18" fmla="*/ 309880 w 400050"/>
                  <a:gd name="connsiteY18" fmla="*/ 0 h 278130"/>
                  <a:gd name="connsiteX19" fmla="*/ 400050 w 400050"/>
                  <a:gd name="connsiteY19" fmla="*/ 0 h 278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00050" h="278130">
                    <a:moveTo>
                      <a:pt x="398780" y="0"/>
                    </a:moveTo>
                    <a:lnTo>
                      <a:pt x="264160" y="278130"/>
                    </a:lnTo>
                    <a:lnTo>
                      <a:pt x="260350" y="278130"/>
                    </a:lnTo>
                    <a:lnTo>
                      <a:pt x="199390" y="156210"/>
                    </a:lnTo>
                    <a:lnTo>
                      <a:pt x="138430" y="278130"/>
                    </a:lnTo>
                    <a:lnTo>
                      <a:pt x="134620" y="278130"/>
                    </a:lnTo>
                    <a:lnTo>
                      <a:pt x="0" y="0"/>
                    </a:lnTo>
                    <a:lnTo>
                      <a:pt x="90170" y="0"/>
                    </a:lnTo>
                    <a:lnTo>
                      <a:pt x="120650" y="72390"/>
                    </a:lnTo>
                    <a:cubicBezTo>
                      <a:pt x="128270" y="90170"/>
                      <a:pt x="134620" y="106680"/>
                      <a:pt x="139700" y="120650"/>
                    </a:cubicBezTo>
                    <a:lnTo>
                      <a:pt x="139700" y="120650"/>
                    </a:lnTo>
                    <a:cubicBezTo>
                      <a:pt x="144780" y="106680"/>
                      <a:pt x="156210" y="86360"/>
                      <a:pt x="162560" y="72390"/>
                    </a:cubicBezTo>
                    <a:lnTo>
                      <a:pt x="198120" y="0"/>
                    </a:lnTo>
                    <a:lnTo>
                      <a:pt x="201930" y="0"/>
                    </a:lnTo>
                    <a:lnTo>
                      <a:pt x="237490" y="72390"/>
                    </a:lnTo>
                    <a:cubicBezTo>
                      <a:pt x="247650" y="92710"/>
                      <a:pt x="254000" y="106680"/>
                      <a:pt x="260350" y="120650"/>
                    </a:cubicBezTo>
                    <a:lnTo>
                      <a:pt x="260350" y="120650"/>
                    </a:lnTo>
                    <a:cubicBezTo>
                      <a:pt x="265430" y="106680"/>
                      <a:pt x="271780" y="90170"/>
                      <a:pt x="279400" y="72390"/>
                    </a:cubicBezTo>
                    <a:lnTo>
                      <a:pt x="309880" y="0"/>
                    </a:lnTo>
                    <a:lnTo>
                      <a:pt x="40005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4" name="Freeform 1493">
                <a:extLst>
                  <a:ext uri="{FF2B5EF4-FFF2-40B4-BE49-F238E27FC236}">
                    <a16:creationId xmlns:a16="http://schemas.microsoft.com/office/drawing/2014/main" id="{37EDCE5F-A0AB-AD85-E4A3-552D29E7B0F5}"/>
                  </a:ext>
                </a:extLst>
              </p:cNvPr>
              <p:cNvSpPr/>
              <p:nvPr/>
            </p:nvSpPr>
            <p:spPr>
              <a:xfrm>
                <a:off x="5698490" y="678180"/>
                <a:ext cx="189229" cy="274319"/>
              </a:xfrm>
              <a:custGeom>
                <a:avLst/>
                <a:gdLst>
                  <a:gd name="connsiteX0" fmla="*/ 0 w 189229"/>
                  <a:gd name="connsiteY0" fmla="*/ 0 h 274319"/>
                  <a:gd name="connsiteX1" fmla="*/ 184150 w 189229"/>
                  <a:gd name="connsiteY1" fmla="*/ 0 h 274319"/>
                  <a:gd name="connsiteX2" fmla="*/ 184150 w 189229"/>
                  <a:gd name="connsiteY2" fmla="*/ 67310 h 274319"/>
                  <a:gd name="connsiteX3" fmla="*/ 80010 w 189229"/>
                  <a:gd name="connsiteY3" fmla="*/ 67310 h 274319"/>
                  <a:gd name="connsiteX4" fmla="*/ 80010 w 189229"/>
                  <a:gd name="connsiteY4" fmla="*/ 104140 h 274319"/>
                  <a:gd name="connsiteX5" fmla="*/ 168910 w 189229"/>
                  <a:gd name="connsiteY5" fmla="*/ 104140 h 274319"/>
                  <a:gd name="connsiteX6" fmla="*/ 168910 w 189229"/>
                  <a:gd name="connsiteY6" fmla="*/ 166370 h 274319"/>
                  <a:gd name="connsiteX7" fmla="*/ 80010 w 189229"/>
                  <a:gd name="connsiteY7" fmla="*/ 166370 h 274319"/>
                  <a:gd name="connsiteX8" fmla="*/ 80010 w 189229"/>
                  <a:gd name="connsiteY8" fmla="*/ 207010 h 274319"/>
                  <a:gd name="connsiteX9" fmla="*/ 189230 w 189229"/>
                  <a:gd name="connsiteY9" fmla="*/ 207010 h 274319"/>
                  <a:gd name="connsiteX10" fmla="*/ 189230 w 189229"/>
                  <a:gd name="connsiteY10" fmla="*/ 274320 h 274319"/>
                  <a:gd name="connsiteX11" fmla="*/ 0 w 189229"/>
                  <a:gd name="connsiteY11" fmla="*/ 274320 h 274319"/>
                  <a:gd name="connsiteX12" fmla="*/ 0 w 189229"/>
                  <a:gd name="connsiteY12" fmla="*/ 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9229" h="274319">
                    <a:moveTo>
                      <a:pt x="0" y="0"/>
                    </a:moveTo>
                    <a:lnTo>
                      <a:pt x="184150" y="0"/>
                    </a:lnTo>
                    <a:lnTo>
                      <a:pt x="184150" y="67310"/>
                    </a:lnTo>
                    <a:lnTo>
                      <a:pt x="80010" y="67310"/>
                    </a:lnTo>
                    <a:lnTo>
                      <a:pt x="80010" y="104140"/>
                    </a:lnTo>
                    <a:lnTo>
                      <a:pt x="168910" y="104140"/>
                    </a:lnTo>
                    <a:lnTo>
                      <a:pt x="168910" y="166370"/>
                    </a:lnTo>
                    <a:lnTo>
                      <a:pt x="80010" y="166370"/>
                    </a:lnTo>
                    <a:lnTo>
                      <a:pt x="80010" y="207010"/>
                    </a:lnTo>
                    <a:lnTo>
                      <a:pt x="189230" y="207010"/>
                    </a:lnTo>
                    <a:lnTo>
                      <a:pt x="189230" y="274320"/>
                    </a:lnTo>
                    <a:lnTo>
                      <a:pt x="0" y="2743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495" name="Graphic 925">
              <a:extLst>
                <a:ext uri="{FF2B5EF4-FFF2-40B4-BE49-F238E27FC236}">
                  <a16:creationId xmlns:a16="http://schemas.microsoft.com/office/drawing/2014/main" id="{1441437F-342A-BDE5-0FC4-3AD249C2491A}"/>
                </a:ext>
              </a:extLst>
            </p:cNvPr>
            <p:cNvGrpSpPr/>
            <p:nvPr/>
          </p:nvGrpSpPr>
          <p:grpSpPr>
            <a:xfrm>
              <a:off x="416559" y="594359"/>
              <a:ext cx="474979" cy="474979"/>
              <a:chOff x="416559" y="594359"/>
              <a:chExt cx="474979" cy="474979"/>
            </a:xfrm>
          </p:grpSpPr>
          <p:sp>
            <p:nvSpPr>
              <p:cNvPr id="1496" name="Freeform 1495">
                <a:extLst>
                  <a:ext uri="{FF2B5EF4-FFF2-40B4-BE49-F238E27FC236}">
                    <a16:creationId xmlns:a16="http://schemas.microsoft.com/office/drawing/2014/main" id="{0636C060-62F3-D8F7-570A-682DD0232150}"/>
                  </a:ext>
                </a:extLst>
              </p:cNvPr>
              <p:cNvSpPr/>
              <p:nvPr/>
            </p:nvSpPr>
            <p:spPr>
              <a:xfrm>
                <a:off x="416559" y="594359"/>
                <a:ext cx="472440" cy="228600"/>
              </a:xfrm>
              <a:custGeom>
                <a:avLst/>
                <a:gdLst>
                  <a:gd name="connsiteX0" fmla="*/ 257810 w 472440"/>
                  <a:gd name="connsiteY0" fmla="*/ 39370 h 228600"/>
                  <a:gd name="connsiteX1" fmla="*/ 257810 w 472440"/>
                  <a:gd name="connsiteY1" fmla="*/ 228600 h 228600"/>
                  <a:gd name="connsiteX2" fmla="*/ 472440 w 472440"/>
                  <a:gd name="connsiteY2" fmla="*/ 228600 h 228600"/>
                  <a:gd name="connsiteX3" fmla="*/ 236220 w 472440"/>
                  <a:gd name="connsiteY3" fmla="*/ 0 h 228600"/>
                  <a:gd name="connsiteX4" fmla="*/ 0 w 472440"/>
                  <a:gd name="connsiteY4" fmla="*/ 228600 h 228600"/>
                  <a:gd name="connsiteX5" fmla="*/ 49530 w 472440"/>
                  <a:gd name="connsiteY5" fmla="*/ 228600 h 228600"/>
                  <a:gd name="connsiteX6" fmla="*/ 259080 w 472440"/>
                  <a:gd name="connsiteY6" fmla="*/ 3937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2440" h="228600">
                    <a:moveTo>
                      <a:pt x="257810" y="39370"/>
                    </a:moveTo>
                    <a:lnTo>
                      <a:pt x="257810" y="228600"/>
                    </a:lnTo>
                    <a:lnTo>
                      <a:pt x="472440" y="228600"/>
                    </a:lnTo>
                    <a:cubicBezTo>
                      <a:pt x="468630" y="102870"/>
                      <a:pt x="364490" y="0"/>
                      <a:pt x="236220" y="0"/>
                    </a:cubicBezTo>
                    <a:cubicBezTo>
                      <a:pt x="107950" y="0"/>
                      <a:pt x="3810" y="101600"/>
                      <a:pt x="0" y="228600"/>
                    </a:cubicBezTo>
                    <a:lnTo>
                      <a:pt x="49530" y="228600"/>
                    </a:lnTo>
                    <a:lnTo>
                      <a:pt x="259080" y="3937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7" name="Freeform 1496">
                <a:extLst>
                  <a:ext uri="{FF2B5EF4-FFF2-40B4-BE49-F238E27FC236}">
                    <a16:creationId xmlns:a16="http://schemas.microsoft.com/office/drawing/2014/main" id="{10790992-43CE-BB62-F45D-90E7A6DA82C6}"/>
                  </a:ext>
                </a:extLst>
              </p:cNvPr>
              <p:cNvSpPr/>
              <p:nvPr/>
            </p:nvSpPr>
            <p:spPr>
              <a:xfrm>
                <a:off x="419100" y="754380"/>
                <a:ext cx="301942" cy="314959"/>
              </a:xfrm>
              <a:custGeom>
                <a:avLst/>
                <a:gdLst>
                  <a:gd name="connsiteX0" fmla="*/ 201930 w 301942"/>
                  <a:gd name="connsiteY0" fmla="*/ 0 h 314959"/>
                  <a:gd name="connsiteX1" fmla="*/ 66040 w 301942"/>
                  <a:gd name="connsiteY1" fmla="*/ 123190 h 314959"/>
                  <a:gd name="connsiteX2" fmla="*/ 0 w 301942"/>
                  <a:gd name="connsiteY2" fmla="*/ 123190 h 314959"/>
                  <a:gd name="connsiteX3" fmla="*/ 232410 w 301942"/>
                  <a:gd name="connsiteY3" fmla="*/ 314960 h 314959"/>
                  <a:gd name="connsiteX4" fmla="*/ 300990 w 301942"/>
                  <a:gd name="connsiteY4" fmla="*/ 304800 h 314959"/>
                  <a:gd name="connsiteX5" fmla="*/ 300990 w 301942"/>
                  <a:gd name="connsiteY5" fmla="*/ 123190 h 314959"/>
                  <a:gd name="connsiteX6" fmla="*/ 201930 w 301942"/>
                  <a:gd name="connsiteY6" fmla="*/ 123190 h 314959"/>
                  <a:gd name="connsiteX7" fmla="*/ 201930 w 301942"/>
                  <a:gd name="connsiteY7" fmla="*/ 0 h 314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1942" h="314959">
                    <a:moveTo>
                      <a:pt x="201930" y="0"/>
                    </a:moveTo>
                    <a:lnTo>
                      <a:pt x="66040" y="123190"/>
                    </a:lnTo>
                    <a:lnTo>
                      <a:pt x="0" y="123190"/>
                    </a:lnTo>
                    <a:cubicBezTo>
                      <a:pt x="21590" y="232410"/>
                      <a:pt x="116840" y="314960"/>
                      <a:pt x="232410" y="314960"/>
                    </a:cubicBezTo>
                    <a:cubicBezTo>
                      <a:pt x="347980" y="314960"/>
                      <a:pt x="279400" y="311150"/>
                      <a:pt x="300990" y="304800"/>
                    </a:cubicBezTo>
                    <a:lnTo>
                      <a:pt x="300990" y="123190"/>
                    </a:lnTo>
                    <a:lnTo>
                      <a:pt x="201930" y="123190"/>
                    </a:lnTo>
                    <a:lnTo>
                      <a:pt x="20193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8" name="Freeform 1497">
                <a:extLst>
                  <a:ext uri="{FF2B5EF4-FFF2-40B4-BE49-F238E27FC236}">
                    <a16:creationId xmlns:a16="http://schemas.microsoft.com/office/drawing/2014/main" id="{F9F9288A-96AE-79D4-8445-34D0AF1FE52D}"/>
                  </a:ext>
                </a:extLst>
              </p:cNvPr>
              <p:cNvSpPr/>
              <p:nvPr/>
            </p:nvSpPr>
            <p:spPr>
              <a:xfrm>
                <a:off x="773430" y="876300"/>
                <a:ext cx="111759" cy="158750"/>
              </a:xfrm>
              <a:custGeom>
                <a:avLst/>
                <a:gdLst>
                  <a:gd name="connsiteX0" fmla="*/ 0 w 111759"/>
                  <a:gd name="connsiteY0" fmla="*/ 158750 h 158750"/>
                  <a:gd name="connsiteX1" fmla="*/ 111760 w 111759"/>
                  <a:gd name="connsiteY1" fmla="*/ 0 h 158750"/>
                  <a:gd name="connsiteX2" fmla="*/ 0 w 111759"/>
                  <a:gd name="connsiteY2" fmla="*/ 0 h 158750"/>
                  <a:gd name="connsiteX3" fmla="*/ 0 w 111759"/>
                  <a:gd name="connsiteY3" fmla="*/ 158750 h 158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1759" h="158750">
                    <a:moveTo>
                      <a:pt x="0" y="158750"/>
                    </a:moveTo>
                    <a:cubicBezTo>
                      <a:pt x="55880" y="124460"/>
                      <a:pt x="97790" y="68580"/>
                      <a:pt x="111760" y="0"/>
                    </a:cubicBezTo>
                    <a:lnTo>
                      <a:pt x="0" y="0"/>
                    </a:lnTo>
                    <a:lnTo>
                      <a:pt x="0" y="15875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9" name="Freeform 1498">
                <a:extLst>
                  <a:ext uri="{FF2B5EF4-FFF2-40B4-BE49-F238E27FC236}">
                    <a16:creationId xmlns:a16="http://schemas.microsoft.com/office/drawing/2014/main" id="{AE0CE1EE-6EDF-90FD-EEEC-58397F4F4D94}"/>
                  </a:ext>
                </a:extLst>
              </p:cNvPr>
              <p:cNvSpPr/>
              <p:nvPr/>
            </p:nvSpPr>
            <p:spPr>
              <a:xfrm>
                <a:off x="419100" y="678180"/>
                <a:ext cx="472439" cy="373380"/>
              </a:xfrm>
              <a:custGeom>
                <a:avLst/>
                <a:gdLst>
                  <a:gd name="connsiteX0" fmla="*/ 469900 w 472439"/>
                  <a:gd name="connsiteY0" fmla="*/ 166370 h 373380"/>
                  <a:gd name="connsiteX1" fmla="*/ 469900 w 472439"/>
                  <a:gd name="connsiteY1" fmla="*/ 180340 h 373380"/>
                  <a:gd name="connsiteX2" fmla="*/ 336550 w 472439"/>
                  <a:gd name="connsiteY2" fmla="*/ 180340 h 373380"/>
                  <a:gd name="connsiteX3" fmla="*/ 336550 w 472439"/>
                  <a:gd name="connsiteY3" fmla="*/ 367030 h 373380"/>
                  <a:gd name="connsiteX4" fmla="*/ 336550 w 472439"/>
                  <a:gd name="connsiteY4" fmla="*/ 367030 h 373380"/>
                  <a:gd name="connsiteX5" fmla="*/ 322580 w 472439"/>
                  <a:gd name="connsiteY5" fmla="*/ 373380 h 373380"/>
                  <a:gd name="connsiteX6" fmla="*/ 322580 w 472439"/>
                  <a:gd name="connsiteY6" fmla="*/ 373380 h 373380"/>
                  <a:gd name="connsiteX7" fmla="*/ 322580 w 472439"/>
                  <a:gd name="connsiteY7" fmla="*/ 180340 h 373380"/>
                  <a:gd name="connsiteX8" fmla="*/ 322580 w 472439"/>
                  <a:gd name="connsiteY8" fmla="*/ 180340 h 373380"/>
                  <a:gd name="connsiteX9" fmla="*/ 231140 w 472439"/>
                  <a:gd name="connsiteY9" fmla="*/ 180340 h 373380"/>
                  <a:gd name="connsiteX10" fmla="*/ 231140 w 472439"/>
                  <a:gd name="connsiteY10" fmla="*/ 180340 h 373380"/>
                  <a:gd name="connsiteX11" fmla="*/ 224790 w 472439"/>
                  <a:gd name="connsiteY11" fmla="*/ 180340 h 373380"/>
                  <a:gd name="connsiteX12" fmla="*/ 224790 w 472439"/>
                  <a:gd name="connsiteY12" fmla="*/ 31750 h 373380"/>
                  <a:gd name="connsiteX13" fmla="*/ 63500 w 472439"/>
                  <a:gd name="connsiteY13" fmla="*/ 181610 h 373380"/>
                  <a:gd name="connsiteX14" fmla="*/ 63500 w 472439"/>
                  <a:gd name="connsiteY14" fmla="*/ 181610 h 373380"/>
                  <a:gd name="connsiteX15" fmla="*/ 63500 w 472439"/>
                  <a:gd name="connsiteY15" fmla="*/ 181610 h 373380"/>
                  <a:gd name="connsiteX16" fmla="*/ 0 w 472439"/>
                  <a:gd name="connsiteY16" fmla="*/ 181610 h 373380"/>
                  <a:gd name="connsiteX17" fmla="*/ 0 w 472439"/>
                  <a:gd name="connsiteY17" fmla="*/ 167640 h 373380"/>
                  <a:gd name="connsiteX18" fmla="*/ 57150 w 472439"/>
                  <a:gd name="connsiteY18" fmla="*/ 167640 h 373380"/>
                  <a:gd name="connsiteX19" fmla="*/ 238760 w 472439"/>
                  <a:gd name="connsiteY19" fmla="*/ 0 h 373380"/>
                  <a:gd name="connsiteX20" fmla="*/ 238760 w 472439"/>
                  <a:gd name="connsiteY20" fmla="*/ 167640 h 373380"/>
                  <a:gd name="connsiteX21" fmla="*/ 472440 w 472439"/>
                  <a:gd name="connsiteY21" fmla="*/ 167640 h 37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2439" h="373380">
                    <a:moveTo>
                      <a:pt x="469900" y="166370"/>
                    </a:moveTo>
                    <a:cubicBezTo>
                      <a:pt x="469900" y="171450"/>
                      <a:pt x="469900" y="176530"/>
                      <a:pt x="469900" y="180340"/>
                    </a:cubicBezTo>
                    <a:lnTo>
                      <a:pt x="336550" y="180340"/>
                    </a:lnTo>
                    <a:lnTo>
                      <a:pt x="336550" y="367030"/>
                    </a:lnTo>
                    <a:cubicBezTo>
                      <a:pt x="336550" y="367030"/>
                      <a:pt x="336550" y="367030"/>
                      <a:pt x="336550" y="367030"/>
                    </a:cubicBezTo>
                    <a:cubicBezTo>
                      <a:pt x="331470" y="369570"/>
                      <a:pt x="326390" y="370840"/>
                      <a:pt x="322580" y="373380"/>
                    </a:cubicBezTo>
                    <a:lnTo>
                      <a:pt x="322580" y="373380"/>
                    </a:lnTo>
                    <a:cubicBezTo>
                      <a:pt x="322580" y="373380"/>
                      <a:pt x="322580" y="180340"/>
                      <a:pt x="322580" y="180340"/>
                    </a:cubicBezTo>
                    <a:lnTo>
                      <a:pt x="322580" y="180340"/>
                    </a:lnTo>
                    <a:cubicBezTo>
                      <a:pt x="322580" y="180340"/>
                      <a:pt x="231140" y="180340"/>
                      <a:pt x="231140" y="180340"/>
                    </a:cubicBezTo>
                    <a:lnTo>
                      <a:pt x="231140" y="180340"/>
                    </a:lnTo>
                    <a:cubicBezTo>
                      <a:pt x="231140" y="180340"/>
                      <a:pt x="224790" y="180340"/>
                      <a:pt x="224790" y="180340"/>
                    </a:cubicBezTo>
                    <a:lnTo>
                      <a:pt x="224790" y="31750"/>
                    </a:lnTo>
                    <a:lnTo>
                      <a:pt x="63500" y="181610"/>
                    </a:lnTo>
                    <a:lnTo>
                      <a:pt x="63500" y="181610"/>
                    </a:lnTo>
                    <a:cubicBezTo>
                      <a:pt x="63500" y="181610"/>
                      <a:pt x="63500" y="181610"/>
                      <a:pt x="63500" y="181610"/>
                    </a:cubicBezTo>
                    <a:lnTo>
                      <a:pt x="0" y="181610"/>
                    </a:lnTo>
                    <a:lnTo>
                      <a:pt x="0" y="167640"/>
                    </a:lnTo>
                    <a:lnTo>
                      <a:pt x="57150" y="167640"/>
                    </a:lnTo>
                    <a:lnTo>
                      <a:pt x="238760" y="0"/>
                    </a:lnTo>
                    <a:lnTo>
                      <a:pt x="238760" y="167640"/>
                    </a:lnTo>
                    <a:lnTo>
                      <a:pt x="472440" y="1676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500" name="Graphic 925">
            <a:extLst>
              <a:ext uri="{FF2B5EF4-FFF2-40B4-BE49-F238E27FC236}">
                <a16:creationId xmlns:a16="http://schemas.microsoft.com/office/drawing/2014/main" id="{AF8871B1-F82D-3851-054B-DBBD1E7785A3}"/>
              </a:ext>
            </a:extLst>
          </p:cNvPr>
          <p:cNvGrpSpPr/>
          <p:nvPr/>
        </p:nvGrpSpPr>
        <p:grpSpPr>
          <a:xfrm>
            <a:off x="767080" y="1748789"/>
            <a:ext cx="4538979" cy="287020"/>
            <a:chOff x="767080" y="1748789"/>
            <a:chExt cx="4538979" cy="287020"/>
          </a:xfrm>
          <a:solidFill>
            <a:srgbClr val="8B0E04"/>
          </a:solidFill>
        </p:grpSpPr>
        <p:sp>
          <p:nvSpPr>
            <p:cNvPr id="1501" name="Freeform 1500">
              <a:extLst>
                <a:ext uri="{FF2B5EF4-FFF2-40B4-BE49-F238E27FC236}">
                  <a16:creationId xmlns:a16="http://schemas.microsoft.com/office/drawing/2014/main" id="{84585A60-E7C3-B15A-2356-62776134376C}"/>
                </a:ext>
              </a:extLst>
            </p:cNvPr>
            <p:cNvSpPr/>
            <p:nvPr/>
          </p:nvSpPr>
          <p:spPr>
            <a:xfrm>
              <a:off x="767080" y="1748789"/>
              <a:ext cx="292100" cy="284480"/>
            </a:xfrm>
            <a:custGeom>
              <a:avLst/>
              <a:gdLst>
                <a:gd name="connsiteX0" fmla="*/ 146050 w 292100"/>
                <a:gd name="connsiteY0" fmla="*/ 0 h 284480"/>
                <a:gd name="connsiteX1" fmla="*/ 292100 w 292100"/>
                <a:gd name="connsiteY1" fmla="*/ 142240 h 284480"/>
                <a:gd name="connsiteX2" fmla="*/ 146050 w 292100"/>
                <a:gd name="connsiteY2" fmla="*/ 284480 h 284480"/>
                <a:gd name="connsiteX3" fmla="*/ 0 w 292100"/>
                <a:gd name="connsiteY3" fmla="*/ 142240 h 284480"/>
                <a:gd name="connsiteX4" fmla="*/ 146050 w 292100"/>
                <a:gd name="connsiteY4" fmla="*/ 0 h 284480"/>
                <a:gd name="connsiteX5" fmla="*/ 146050 w 292100"/>
                <a:gd name="connsiteY5" fmla="*/ 213360 h 284480"/>
                <a:gd name="connsiteX6" fmla="*/ 212090 w 292100"/>
                <a:gd name="connsiteY6" fmla="*/ 143510 h 284480"/>
                <a:gd name="connsiteX7" fmla="*/ 146050 w 292100"/>
                <a:gd name="connsiteY7" fmla="*/ 73660 h 284480"/>
                <a:gd name="connsiteX8" fmla="*/ 80010 w 292100"/>
                <a:gd name="connsiteY8" fmla="*/ 143510 h 284480"/>
                <a:gd name="connsiteX9" fmla="*/ 146050 w 292100"/>
                <a:gd name="connsiteY9" fmla="*/ 213360 h 284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00" h="284480">
                  <a:moveTo>
                    <a:pt x="146050" y="0"/>
                  </a:moveTo>
                  <a:cubicBezTo>
                    <a:pt x="232410" y="0"/>
                    <a:pt x="292100" y="64770"/>
                    <a:pt x="292100" y="142240"/>
                  </a:cubicBezTo>
                  <a:cubicBezTo>
                    <a:pt x="292100" y="219710"/>
                    <a:pt x="232410" y="284480"/>
                    <a:pt x="146050" y="284480"/>
                  </a:cubicBezTo>
                  <a:cubicBezTo>
                    <a:pt x="59690" y="284480"/>
                    <a:pt x="0" y="220980"/>
                    <a:pt x="0" y="142240"/>
                  </a:cubicBezTo>
                  <a:cubicBezTo>
                    <a:pt x="0" y="63500"/>
                    <a:pt x="59690" y="0"/>
                    <a:pt x="146050" y="0"/>
                  </a:cubicBezTo>
                  <a:close/>
                  <a:moveTo>
                    <a:pt x="146050" y="213360"/>
                  </a:moveTo>
                  <a:cubicBezTo>
                    <a:pt x="186690" y="213360"/>
                    <a:pt x="212090" y="180340"/>
                    <a:pt x="212090" y="143510"/>
                  </a:cubicBezTo>
                  <a:cubicBezTo>
                    <a:pt x="212090" y="106680"/>
                    <a:pt x="186690" y="73660"/>
                    <a:pt x="146050" y="73660"/>
                  </a:cubicBezTo>
                  <a:cubicBezTo>
                    <a:pt x="105410" y="73660"/>
                    <a:pt x="80010" y="107950"/>
                    <a:pt x="80010" y="143510"/>
                  </a:cubicBezTo>
                  <a:cubicBezTo>
                    <a:pt x="80010" y="179070"/>
                    <a:pt x="106680" y="213360"/>
                    <a:pt x="146050" y="21336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2" name="Freeform 1501">
              <a:extLst>
                <a:ext uri="{FF2B5EF4-FFF2-40B4-BE49-F238E27FC236}">
                  <a16:creationId xmlns:a16="http://schemas.microsoft.com/office/drawing/2014/main" id="{431F4314-6C94-76F8-E893-B5DC3255891E}"/>
                </a:ext>
              </a:extLst>
            </p:cNvPr>
            <p:cNvSpPr/>
            <p:nvPr/>
          </p:nvSpPr>
          <p:spPr>
            <a:xfrm>
              <a:off x="1106169" y="1755139"/>
              <a:ext cx="246380" cy="279400"/>
            </a:xfrm>
            <a:custGeom>
              <a:avLst/>
              <a:gdLst>
                <a:gd name="connsiteX0" fmla="*/ 0 w 246380"/>
                <a:gd name="connsiteY0" fmla="*/ 0 h 279400"/>
                <a:gd name="connsiteX1" fmla="*/ 80010 w 246380"/>
                <a:gd name="connsiteY1" fmla="*/ 0 h 279400"/>
                <a:gd name="connsiteX2" fmla="*/ 80010 w 246380"/>
                <a:gd name="connsiteY2" fmla="*/ 161290 h 279400"/>
                <a:gd name="connsiteX3" fmla="*/ 123190 w 246380"/>
                <a:gd name="connsiteY3" fmla="*/ 207010 h 279400"/>
                <a:gd name="connsiteX4" fmla="*/ 166370 w 246380"/>
                <a:gd name="connsiteY4" fmla="*/ 161290 h 279400"/>
                <a:gd name="connsiteX5" fmla="*/ 166370 w 246380"/>
                <a:gd name="connsiteY5" fmla="*/ 0 h 279400"/>
                <a:gd name="connsiteX6" fmla="*/ 246380 w 246380"/>
                <a:gd name="connsiteY6" fmla="*/ 0 h 279400"/>
                <a:gd name="connsiteX7" fmla="*/ 246380 w 246380"/>
                <a:gd name="connsiteY7" fmla="*/ 170180 h 279400"/>
                <a:gd name="connsiteX8" fmla="*/ 123190 w 246380"/>
                <a:gd name="connsiteY8" fmla="*/ 279400 h 279400"/>
                <a:gd name="connsiteX9" fmla="*/ 0 w 246380"/>
                <a:gd name="connsiteY9" fmla="*/ 170180 h 279400"/>
                <a:gd name="connsiteX10" fmla="*/ 0 w 246380"/>
                <a:gd name="connsiteY10" fmla="*/ 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6380" h="279400">
                  <a:moveTo>
                    <a:pt x="0" y="0"/>
                  </a:moveTo>
                  <a:lnTo>
                    <a:pt x="80010" y="0"/>
                  </a:lnTo>
                  <a:lnTo>
                    <a:pt x="80010" y="161290"/>
                  </a:lnTo>
                  <a:cubicBezTo>
                    <a:pt x="80010" y="190500"/>
                    <a:pt x="93980" y="207010"/>
                    <a:pt x="123190" y="207010"/>
                  </a:cubicBezTo>
                  <a:cubicBezTo>
                    <a:pt x="152400" y="207010"/>
                    <a:pt x="166370" y="190500"/>
                    <a:pt x="166370" y="161290"/>
                  </a:cubicBezTo>
                  <a:lnTo>
                    <a:pt x="166370" y="0"/>
                  </a:lnTo>
                  <a:lnTo>
                    <a:pt x="246380" y="0"/>
                  </a:lnTo>
                  <a:lnTo>
                    <a:pt x="246380" y="170180"/>
                  </a:lnTo>
                  <a:cubicBezTo>
                    <a:pt x="246380" y="234950"/>
                    <a:pt x="200660" y="279400"/>
                    <a:pt x="123190" y="279400"/>
                  </a:cubicBezTo>
                  <a:cubicBezTo>
                    <a:pt x="45720" y="279400"/>
                    <a:pt x="0" y="234950"/>
                    <a:pt x="0" y="17018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3" name="Freeform 1502">
              <a:extLst>
                <a:ext uri="{FF2B5EF4-FFF2-40B4-BE49-F238E27FC236}">
                  <a16:creationId xmlns:a16="http://schemas.microsoft.com/office/drawing/2014/main" id="{F22698C4-E740-F5C0-0262-ABA0CCFF990F}"/>
                </a:ext>
              </a:extLst>
            </p:cNvPr>
            <p:cNvSpPr/>
            <p:nvPr/>
          </p:nvSpPr>
          <p:spPr>
            <a:xfrm>
              <a:off x="1412239" y="1755139"/>
              <a:ext cx="223520" cy="274320"/>
            </a:xfrm>
            <a:custGeom>
              <a:avLst/>
              <a:gdLst>
                <a:gd name="connsiteX0" fmla="*/ 140970 w 223520"/>
                <a:gd name="connsiteY0" fmla="*/ 274320 h 274320"/>
                <a:gd name="connsiteX1" fmla="*/ 100330 w 223520"/>
                <a:gd name="connsiteY1" fmla="*/ 189230 h 274320"/>
                <a:gd name="connsiteX2" fmla="*/ 77470 w 223520"/>
                <a:gd name="connsiteY2" fmla="*/ 189230 h 274320"/>
                <a:gd name="connsiteX3" fmla="*/ 77470 w 223520"/>
                <a:gd name="connsiteY3" fmla="*/ 274320 h 274320"/>
                <a:gd name="connsiteX4" fmla="*/ 0 w 223520"/>
                <a:gd name="connsiteY4" fmla="*/ 274320 h 274320"/>
                <a:gd name="connsiteX5" fmla="*/ 0 w 223520"/>
                <a:gd name="connsiteY5" fmla="*/ 0 h 274320"/>
                <a:gd name="connsiteX6" fmla="*/ 102870 w 223520"/>
                <a:gd name="connsiteY6" fmla="*/ 0 h 274320"/>
                <a:gd name="connsiteX7" fmla="*/ 218440 w 223520"/>
                <a:gd name="connsiteY7" fmla="*/ 96520 h 274320"/>
                <a:gd name="connsiteX8" fmla="*/ 170180 w 223520"/>
                <a:gd name="connsiteY8" fmla="*/ 176530 h 274320"/>
                <a:gd name="connsiteX9" fmla="*/ 223520 w 223520"/>
                <a:gd name="connsiteY9" fmla="*/ 274320 h 274320"/>
                <a:gd name="connsiteX10" fmla="*/ 140970 w 223520"/>
                <a:gd name="connsiteY10" fmla="*/ 274320 h 274320"/>
                <a:gd name="connsiteX11" fmla="*/ 78740 w 223520"/>
                <a:gd name="connsiteY11" fmla="*/ 67310 h 274320"/>
                <a:gd name="connsiteX12" fmla="*/ 78740 w 223520"/>
                <a:gd name="connsiteY12" fmla="*/ 125730 h 274320"/>
                <a:gd name="connsiteX13" fmla="*/ 107950 w 223520"/>
                <a:gd name="connsiteY13" fmla="*/ 125730 h 274320"/>
                <a:gd name="connsiteX14" fmla="*/ 138430 w 223520"/>
                <a:gd name="connsiteY14" fmla="*/ 96520 h 274320"/>
                <a:gd name="connsiteX15" fmla="*/ 107950 w 223520"/>
                <a:gd name="connsiteY15" fmla="*/ 67310 h 274320"/>
                <a:gd name="connsiteX16" fmla="*/ 78740 w 223520"/>
                <a:gd name="connsiteY16" fmla="*/ 6731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520" h="274320">
                  <a:moveTo>
                    <a:pt x="140970" y="274320"/>
                  </a:moveTo>
                  <a:lnTo>
                    <a:pt x="100330" y="189230"/>
                  </a:lnTo>
                  <a:lnTo>
                    <a:pt x="77470" y="189230"/>
                  </a:lnTo>
                  <a:lnTo>
                    <a:pt x="77470" y="274320"/>
                  </a:lnTo>
                  <a:lnTo>
                    <a:pt x="0" y="274320"/>
                  </a:lnTo>
                  <a:lnTo>
                    <a:pt x="0" y="0"/>
                  </a:lnTo>
                  <a:lnTo>
                    <a:pt x="102870" y="0"/>
                  </a:lnTo>
                  <a:cubicBezTo>
                    <a:pt x="170180" y="0"/>
                    <a:pt x="218440" y="31750"/>
                    <a:pt x="218440" y="96520"/>
                  </a:cubicBezTo>
                  <a:cubicBezTo>
                    <a:pt x="218440" y="161290"/>
                    <a:pt x="200660" y="161290"/>
                    <a:pt x="170180" y="176530"/>
                  </a:cubicBezTo>
                  <a:lnTo>
                    <a:pt x="223520" y="274320"/>
                  </a:lnTo>
                  <a:lnTo>
                    <a:pt x="140970" y="274320"/>
                  </a:lnTo>
                  <a:close/>
                  <a:moveTo>
                    <a:pt x="78740" y="67310"/>
                  </a:moveTo>
                  <a:lnTo>
                    <a:pt x="78740" y="125730"/>
                  </a:lnTo>
                  <a:lnTo>
                    <a:pt x="107950" y="125730"/>
                  </a:lnTo>
                  <a:cubicBezTo>
                    <a:pt x="124460" y="125730"/>
                    <a:pt x="138430" y="119380"/>
                    <a:pt x="138430" y="96520"/>
                  </a:cubicBezTo>
                  <a:cubicBezTo>
                    <a:pt x="138430" y="73660"/>
                    <a:pt x="124460" y="67310"/>
                    <a:pt x="107950" y="67310"/>
                  </a:cubicBezTo>
                  <a:lnTo>
                    <a:pt x="78740" y="6731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4" name="Freeform 1503">
              <a:extLst>
                <a:ext uri="{FF2B5EF4-FFF2-40B4-BE49-F238E27FC236}">
                  <a16:creationId xmlns:a16="http://schemas.microsoft.com/office/drawing/2014/main" id="{4B6122F7-F7CB-9144-3F46-6454369CA41D}"/>
                </a:ext>
              </a:extLst>
            </p:cNvPr>
            <p:cNvSpPr/>
            <p:nvPr/>
          </p:nvSpPr>
          <p:spPr>
            <a:xfrm>
              <a:off x="1762760" y="1751329"/>
              <a:ext cx="276860" cy="278130"/>
            </a:xfrm>
            <a:custGeom>
              <a:avLst/>
              <a:gdLst>
                <a:gd name="connsiteX0" fmla="*/ 76200 w 276860"/>
                <a:gd name="connsiteY0" fmla="*/ 151130 h 278130"/>
                <a:gd name="connsiteX1" fmla="*/ 76200 w 276860"/>
                <a:gd name="connsiteY1" fmla="*/ 278130 h 278130"/>
                <a:gd name="connsiteX2" fmla="*/ 0 w 276860"/>
                <a:gd name="connsiteY2" fmla="*/ 278130 h 278130"/>
                <a:gd name="connsiteX3" fmla="*/ 0 w 276860"/>
                <a:gd name="connsiteY3" fmla="*/ 0 h 278130"/>
                <a:gd name="connsiteX4" fmla="*/ 1270 w 276860"/>
                <a:gd name="connsiteY4" fmla="*/ 0 h 278130"/>
                <a:gd name="connsiteX5" fmla="*/ 138430 w 276860"/>
                <a:gd name="connsiteY5" fmla="*/ 113030 h 278130"/>
                <a:gd name="connsiteX6" fmla="*/ 274320 w 276860"/>
                <a:gd name="connsiteY6" fmla="*/ 0 h 278130"/>
                <a:gd name="connsiteX7" fmla="*/ 276860 w 276860"/>
                <a:gd name="connsiteY7" fmla="*/ 0 h 278130"/>
                <a:gd name="connsiteX8" fmla="*/ 276860 w 276860"/>
                <a:gd name="connsiteY8" fmla="*/ 278130 h 278130"/>
                <a:gd name="connsiteX9" fmla="*/ 200660 w 276860"/>
                <a:gd name="connsiteY9" fmla="*/ 278130 h 278130"/>
                <a:gd name="connsiteX10" fmla="*/ 200660 w 276860"/>
                <a:gd name="connsiteY10" fmla="*/ 151130 h 278130"/>
                <a:gd name="connsiteX11" fmla="*/ 138430 w 276860"/>
                <a:gd name="connsiteY11" fmla="*/ 201930 h 278130"/>
                <a:gd name="connsiteX12" fmla="*/ 76200 w 276860"/>
                <a:gd name="connsiteY12" fmla="*/ 151130 h 278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6860" h="278130">
                  <a:moveTo>
                    <a:pt x="76200" y="151130"/>
                  </a:moveTo>
                  <a:lnTo>
                    <a:pt x="76200" y="278130"/>
                  </a:lnTo>
                  <a:lnTo>
                    <a:pt x="0" y="27813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138430" y="113030"/>
                  </a:lnTo>
                  <a:lnTo>
                    <a:pt x="274320" y="0"/>
                  </a:lnTo>
                  <a:lnTo>
                    <a:pt x="276860" y="0"/>
                  </a:lnTo>
                  <a:lnTo>
                    <a:pt x="276860" y="278130"/>
                  </a:lnTo>
                  <a:lnTo>
                    <a:pt x="200660" y="278130"/>
                  </a:lnTo>
                  <a:lnTo>
                    <a:pt x="200660" y="151130"/>
                  </a:lnTo>
                  <a:lnTo>
                    <a:pt x="138430" y="201930"/>
                  </a:lnTo>
                  <a:lnTo>
                    <a:pt x="76200" y="15113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5" name="Freeform 1504">
              <a:extLst>
                <a:ext uri="{FF2B5EF4-FFF2-40B4-BE49-F238E27FC236}">
                  <a16:creationId xmlns:a16="http://schemas.microsoft.com/office/drawing/2014/main" id="{BB9671F5-36E0-D4F4-838E-CD02DFA899C3}"/>
                </a:ext>
              </a:extLst>
            </p:cNvPr>
            <p:cNvSpPr/>
            <p:nvPr/>
          </p:nvSpPr>
          <p:spPr>
            <a:xfrm>
              <a:off x="2101850" y="1755139"/>
              <a:ext cx="80010" cy="274320"/>
            </a:xfrm>
            <a:custGeom>
              <a:avLst/>
              <a:gdLst>
                <a:gd name="connsiteX0" fmla="*/ 80010 w 80010"/>
                <a:gd name="connsiteY0" fmla="*/ 274320 h 274320"/>
                <a:gd name="connsiteX1" fmla="*/ 0 w 80010"/>
                <a:gd name="connsiteY1" fmla="*/ 274320 h 274320"/>
                <a:gd name="connsiteX2" fmla="*/ 0 w 80010"/>
                <a:gd name="connsiteY2" fmla="*/ 0 h 274320"/>
                <a:gd name="connsiteX3" fmla="*/ 80010 w 80010"/>
                <a:gd name="connsiteY3" fmla="*/ 0 h 274320"/>
                <a:gd name="connsiteX4" fmla="*/ 80010 w 80010"/>
                <a:gd name="connsiteY4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10" h="274320">
                  <a:moveTo>
                    <a:pt x="80010" y="274320"/>
                  </a:moveTo>
                  <a:lnTo>
                    <a:pt x="0" y="274320"/>
                  </a:lnTo>
                  <a:lnTo>
                    <a:pt x="0" y="0"/>
                  </a:lnTo>
                  <a:lnTo>
                    <a:pt x="80010" y="0"/>
                  </a:lnTo>
                  <a:lnTo>
                    <a:pt x="80010" y="27432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6" name="Freeform 1505">
              <a:extLst>
                <a:ext uri="{FF2B5EF4-FFF2-40B4-BE49-F238E27FC236}">
                  <a16:creationId xmlns:a16="http://schemas.microsoft.com/office/drawing/2014/main" id="{BBEA4578-21B8-C959-CD9D-109CE13DBC17}"/>
                </a:ext>
              </a:extLst>
            </p:cNvPr>
            <p:cNvSpPr/>
            <p:nvPr/>
          </p:nvSpPr>
          <p:spPr>
            <a:xfrm>
              <a:off x="2232660" y="1750060"/>
              <a:ext cx="201929" cy="285750"/>
            </a:xfrm>
            <a:custGeom>
              <a:avLst/>
              <a:gdLst>
                <a:gd name="connsiteX0" fmla="*/ 199390 w 201929"/>
                <a:gd name="connsiteY0" fmla="*/ 201930 h 285750"/>
                <a:gd name="connsiteX1" fmla="*/ 88900 w 201929"/>
                <a:gd name="connsiteY1" fmla="*/ 285750 h 285750"/>
                <a:gd name="connsiteX2" fmla="*/ 5080 w 201929"/>
                <a:gd name="connsiteY2" fmla="*/ 270510 h 285750"/>
                <a:gd name="connsiteX3" fmla="*/ 5080 w 201929"/>
                <a:gd name="connsiteY3" fmla="*/ 194310 h 285750"/>
                <a:gd name="connsiteX4" fmla="*/ 85090 w 201929"/>
                <a:gd name="connsiteY4" fmla="*/ 215900 h 285750"/>
                <a:gd name="connsiteX5" fmla="*/ 121920 w 201929"/>
                <a:gd name="connsiteY5" fmla="*/ 201930 h 285750"/>
                <a:gd name="connsiteX6" fmla="*/ 74930 w 201929"/>
                <a:gd name="connsiteY6" fmla="*/ 173990 h 285750"/>
                <a:gd name="connsiteX7" fmla="*/ 0 w 201929"/>
                <a:gd name="connsiteY7" fmla="*/ 86360 h 285750"/>
                <a:gd name="connsiteX8" fmla="*/ 107950 w 201929"/>
                <a:gd name="connsiteY8" fmla="*/ 0 h 285750"/>
                <a:gd name="connsiteX9" fmla="*/ 182880 w 201929"/>
                <a:gd name="connsiteY9" fmla="*/ 12700 h 285750"/>
                <a:gd name="connsiteX10" fmla="*/ 182880 w 201929"/>
                <a:gd name="connsiteY10" fmla="*/ 86360 h 285750"/>
                <a:gd name="connsiteX11" fmla="*/ 115570 w 201929"/>
                <a:gd name="connsiteY11" fmla="*/ 68580 h 285750"/>
                <a:gd name="connsiteX12" fmla="*/ 80010 w 201929"/>
                <a:gd name="connsiteY12" fmla="*/ 86360 h 285750"/>
                <a:gd name="connsiteX13" fmla="*/ 124460 w 201929"/>
                <a:gd name="connsiteY13" fmla="*/ 114300 h 285750"/>
                <a:gd name="connsiteX14" fmla="*/ 201930 w 201929"/>
                <a:gd name="connsiteY14" fmla="*/ 20193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1929" h="285750">
                  <a:moveTo>
                    <a:pt x="199390" y="201930"/>
                  </a:moveTo>
                  <a:cubicBezTo>
                    <a:pt x="199390" y="254000"/>
                    <a:pt x="160020" y="285750"/>
                    <a:pt x="88900" y="285750"/>
                  </a:cubicBezTo>
                  <a:cubicBezTo>
                    <a:pt x="17780" y="285750"/>
                    <a:pt x="26670" y="279400"/>
                    <a:pt x="5080" y="270510"/>
                  </a:cubicBezTo>
                  <a:lnTo>
                    <a:pt x="5080" y="194310"/>
                  </a:lnTo>
                  <a:cubicBezTo>
                    <a:pt x="30480" y="208280"/>
                    <a:pt x="60960" y="215900"/>
                    <a:pt x="85090" y="215900"/>
                  </a:cubicBezTo>
                  <a:cubicBezTo>
                    <a:pt x="109220" y="215900"/>
                    <a:pt x="121920" y="212090"/>
                    <a:pt x="121920" y="201930"/>
                  </a:cubicBezTo>
                  <a:cubicBezTo>
                    <a:pt x="121920" y="191770"/>
                    <a:pt x="104140" y="185420"/>
                    <a:pt x="74930" y="173990"/>
                  </a:cubicBezTo>
                  <a:cubicBezTo>
                    <a:pt x="30480" y="157480"/>
                    <a:pt x="0" y="138430"/>
                    <a:pt x="0" y="86360"/>
                  </a:cubicBezTo>
                  <a:cubicBezTo>
                    <a:pt x="0" y="34290"/>
                    <a:pt x="41910" y="0"/>
                    <a:pt x="107950" y="0"/>
                  </a:cubicBezTo>
                  <a:cubicBezTo>
                    <a:pt x="173990" y="0"/>
                    <a:pt x="163830" y="5080"/>
                    <a:pt x="182880" y="12700"/>
                  </a:cubicBezTo>
                  <a:lnTo>
                    <a:pt x="182880" y="86360"/>
                  </a:lnTo>
                  <a:cubicBezTo>
                    <a:pt x="166370" y="74930"/>
                    <a:pt x="140970" y="68580"/>
                    <a:pt x="115570" y="68580"/>
                  </a:cubicBezTo>
                  <a:cubicBezTo>
                    <a:pt x="90170" y="68580"/>
                    <a:pt x="80010" y="74930"/>
                    <a:pt x="80010" y="86360"/>
                  </a:cubicBezTo>
                  <a:cubicBezTo>
                    <a:pt x="80010" y="97790"/>
                    <a:pt x="96520" y="102870"/>
                    <a:pt x="124460" y="114300"/>
                  </a:cubicBezTo>
                  <a:cubicBezTo>
                    <a:pt x="168910" y="132080"/>
                    <a:pt x="201930" y="151130"/>
                    <a:pt x="201930" y="20193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7" name="Freeform 1506">
              <a:extLst>
                <a:ext uri="{FF2B5EF4-FFF2-40B4-BE49-F238E27FC236}">
                  <a16:creationId xmlns:a16="http://schemas.microsoft.com/office/drawing/2014/main" id="{8587BA6A-FD9C-9315-E32B-33E8E205F065}"/>
                </a:ext>
              </a:extLst>
            </p:cNvPr>
            <p:cNvSpPr/>
            <p:nvPr/>
          </p:nvSpPr>
          <p:spPr>
            <a:xfrm>
              <a:off x="2467610" y="1750060"/>
              <a:ext cx="201929" cy="285750"/>
            </a:xfrm>
            <a:custGeom>
              <a:avLst/>
              <a:gdLst>
                <a:gd name="connsiteX0" fmla="*/ 199390 w 201929"/>
                <a:gd name="connsiteY0" fmla="*/ 201930 h 285750"/>
                <a:gd name="connsiteX1" fmla="*/ 88900 w 201929"/>
                <a:gd name="connsiteY1" fmla="*/ 285750 h 285750"/>
                <a:gd name="connsiteX2" fmla="*/ 5080 w 201929"/>
                <a:gd name="connsiteY2" fmla="*/ 270510 h 285750"/>
                <a:gd name="connsiteX3" fmla="*/ 5080 w 201929"/>
                <a:gd name="connsiteY3" fmla="*/ 194310 h 285750"/>
                <a:gd name="connsiteX4" fmla="*/ 85090 w 201929"/>
                <a:gd name="connsiteY4" fmla="*/ 215900 h 285750"/>
                <a:gd name="connsiteX5" fmla="*/ 121920 w 201929"/>
                <a:gd name="connsiteY5" fmla="*/ 201930 h 285750"/>
                <a:gd name="connsiteX6" fmla="*/ 74930 w 201929"/>
                <a:gd name="connsiteY6" fmla="*/ 173990 h 285750"/>
                <a:gd name="connsiteX7" fmla="*/ 0 w 201929"/>
                <a:gd name="connsiteY7" fmla="*/ 86360 h 285750"/>
                <a:gd name="connsiteX8" fmla="*/ 107950 w 201929"/>
                <a:gd name="connsiteY8" fmla="*/ 0 h 285750"/>
                <a:gd name="connsiteX9" fmla="*/ 182880 w 201929"/>
                <a:gd name="connsiteY9" fmla="*/ 12700 h 285750"/>
                <a:gd name="connsiteX10" fmla="*/ 182880 w 201929"/>
                <a:gd name="connsiteY10" fmla="*/ 86360 h 285750"/>
                <a:gd name="connsiteX11" fmla="*/ 115570 w 201929"/>
                <a:gd name="connsiteY11" fmla="*/ 68580 h 285750"/>
                <a:gd name="connsiteX12" fmla="*/ 80010 w 201929"/>
                <a:gd name="connsiteY12" fmla="*/ 86360 h 285750"/>
                <a:gd name="connsiteX13" fmla="*/ 124460 w 201929"/>
                <a:gd name="connsiteY13" fmla="*/ 114300 h 285750"/>
                <a:gd name="connsiteX14" fmla="*/ 201930 w 201929"/>
                <a:gd name="connsiteY14" fmla="*/ 20193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1929" h="285750">
                  <a:moveTo>
                    <a:pt x="199390" y="201930"/>
                  </a:moveTo>
                  <a:cubicBezTo>
                    <a:pt x="199390" y="254000"/>
                    <a:pt x="160020" y="285750"/>
                    <a:pt x="88900" y="285750"/>
                  </a:cubicBezTo>
                  <a:cubicBezTo>
                    <a:pt x="17780" y="285750"/>
                    <a:pt x="26670" y="279400"/>
                    <a:pt x="5080" y="270510"/>
                  </a:cubicBezTo>
                  <a:lnTo>
                    <a:pt x="5080" y="194310"/>
                  </a:lnTo>
                  <a:cubicBezTo>
                    <a:pt x="30480" y="208280"/>
                    <a:pt x="60960" y="215900"/>
                    <a:pt x="85090" y="215900"/>
                  </a:cubicBezTo>
                  <a:cubicBezTo>
                    <a:pt x="109220" y="215900"/>
                    <a:pt x="121920" y="212090"/>
                    <a:pt x="121920" y="201930"/>
                  </a:cubicBezTo>
                  <a:cubicBezTo>
                    <a:pt x="121920" y="191770"/>
                    <a:pt x="104140" y="185420"/>
                    <a:pt x="74930" y="173990"/>
                  </a:cubicBezTo>
                  <a:cubicBezTo>
                    <a:pt x="30480" y="157480"/>
                    <a:pt x="0" y="138430"/>
                    <a:pt x="0" y="86360"/>
                  </a:cubicBezTo>
                  <a:cubicBezTo>
                    <a:pt x="0" y="34290"/>
                    <a:pt x="41910" y="0"/>
                    <a:pt x="107950" y="0"/>
                  </a:cubicBezTo>
                  <a:cubicBezTo>
                    <a:pt x="173990" y="0"/>
                    <a:pt x="163830" y="5080"/>
                    <a:pt x="182880" y="12700"/>
                  </a:cubicBezTo>
                  <a:lnTo>
                    <a:pt x="182880" y="86360"/>
                  </a:lnTo>
                  <a:cubicBezTo>
                    <a:pt x="166370" y="74930"/>
                    <a:pt x="140970" y="68580"/>
                    <a:pt x="115570" y="68580"/>
                  </a:cubicBezTo>
                  <a:cubicBezTo>
                    <a:pt x="90170" y="68580"/>
                    <a:pt x="80010" y="74930"/>
                    <a:pt x="80010" y="86360"/>
                  </a:cubicBezTo>
                  <a:cubicBezTo>
                    <a:pt x="80010" y="97790"/>
                    <a:pt x="96520" y="102870"/>
                    <a:pt x="124460" y="114300"/>
                  </a:cubicBezTo>
                  <a:cubicBezTo>
                    <a:pt x="168910" y="132080"/>
                    <a:pt x="201930" y="151130"/>
                    <a:pt x="201930" y="20193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8" name="Freeform 1507">
              <a:extLst>
                <a:ext uri="{FF2B5EF4-FFF2-40B4-BE49-F238E27FC236}">
                  <a16:creationId xmlns:a16="http://schemas.microsoft.com/office/drawing/2014/main" id="{DBBD5A75-7BBA-A1A4-CEEB-97D22E501DB3}"/>
                </a:ext>
              </a:extLst>
            </p:cNvPr>
            <p:cNvSpPr/>
            <p:nvPr/>
          </p:nvSpPr>
          <p:spPr>
            <a:xfrm>
              <a:off x="2712720" y="1755139"/>
              <a:ext cx="80009" cy="274320"/>
            </a:xfrm>
            <a:custGeom>
              <a:avLst/>
              <a:gdLst>
                <a:gd name="connsiteX0" fmla="*/ 80010 w 80009"/>
                <a:gd name="connsiteY0" fmla="*/ 274320 h 274320"/>
                <a:gd name="connsiteX1" fmla="*/ 0 w 80009"/>
                <a:gd name="connsiteY1" fmla="*/ 274320 h 274320"/>
                <a:gd name="connsiteX2" fmla="*/ 0 w 80009"/>
                <a:gd name="connsiteY2" fmla="*/ 0 h 274320"/>
                <a:gd name="connsiteX3" fmla="*/ 80010 w 80009"/>
                <a:gd name="connsiteY3" fmla="*/ 0 h 274320"/>
                <a:gd name="connsiteX4" fmla="*/ 80010 w 80009"/>
                <a:gd name="connsiteY4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09" h="274320">
                  <a:moveTo>
                    <a:pt x="80010" y="274320"/>
                  </a:moveTo>
                  <a:lnTo>
                    <a:pt x="0" y="274320"/>
                  </a:lnTo>
                  <a:lnTo>
                    <a:pt x="0" y="0"/>
                  </a:lnTo>
                  <a:lnTo>
                    <a:pt x="80010" y="0"/>
                  </a:lnTo>
                  <a:lnTo>
                    <a:pt x="80010" y="27432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9" name="Freeform 1508">
              <a:extLst>
                <a:ext uri="{FF2B5EF4-FFF2-40B4-BE49-F238E27FC236}">
                  <a16:creationId xmlns:a16="http://schemas.microsoft.com/office/drawing/2014/main" id="{85F05C4D-DA74-445A-D1D3-995CBA57C8FE}"/>
                </a:ext>
              </a:extLst>
            </p:cNvPr>
            <p:cNvSpPr/>
            <p:nvPr/>
          </p:nvSpPr>
          <p:spPr>
            <a:xfrm>
              <a:off x="2842260" y="1748789"/>
              <a:ext cx="292100" cy="284480"/>
            </a:xfrm>
            <a:custGeom>
              <a:avLst/>
              <a:gdLst>
                <a:gd name="connsiteX0" fmla="*/ 146050 w 292100"/>
                <a:gd name="connsiteY0" fmla="*/ 0 h 284480"/>
                <a:gd name="connsiteX1" fmla="*/ 292100 w 292100"/>
                <a:gd name="connsiteY1" fmla="*/ 142240 h 284480"/>
                <a:gd name="connsiteX2" fmla="*/ 146050 w 292100"/>
                <a:gd name="connsiteY2" fmla="*/ 284480 h 284480"/>
                <a:gd name="connsiteX3" fmla="*/ 0 w 292100"/>
                <a:gd name="connsiteY3" fmla="*/ 142240 h 284480"/>
                <a:gd name="connsiteX4" fmla="*/ 146050 w 292100"/>
                <a:gd name="connsiteY4" fmla="*/ 0 h 284480"/>
                <a:gd name="connsiteX5" fmla="*/ 146050 w 292100"/>
                <a:gd name="connsiteY5" fmla="*/ 213360 h 284480"/>
                <a:gd name="connsiteX6" fmla="*/ 212090 w 292100"/>
                <a:gd name="connsiteY6" fmla="*/ 143510 h 284480"/>
                <a:gd name="connsiteX7" fmla="*/ 146050 w 292100"/>
                <a:gd name="connsiteY7" fmla="*/ 73660 h 284480"/>
                <a:gd name="connsiteX8" fmla="*/ 80010 w 292100"/>
                <a:gd name="connsiteY8" fmla="*/ 143510 h 284480"/>
                <a:gd name="connsiteX9" fmla="*/ 146050 w 292100"/>
                <a:gd name="connsiteY9" fmla="*/ 213360 h 284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00" h="284480">
                  <a:moveTo>
                    <a:pt x="146050" y="0"/>
                  </a:moveTo>
                  <a:cubicBezTo>
                    <a:pt x="232410" y="0"/>
                    <a:pt x="292100" y="64770"/>
                    <a:pt x="292100" y="142240"/>
                  </a:cubicBezTo>
                  <a:cubicBezTo>
                    <a:pt x="292100" y="219710"/>
                    <a:pt x="232410" y="284480"/>
                    <a:pt x="146050" y="284480"/>
                  </a:cubicBezTo>
                  <a:cubicBezTo>
                    <a:pt x="59690" y="284480"/>
                    <a:pt x="0" y="220980"/>
                    <a:pt x="0" y="142240"/>
                  </a:cubicBezTo>
                  <a:cubicBezTo>
                    <a:pt x="0" y="63500"/>
                    <a:pt x="59690" y="0"/>
                    <a:pt x="146050" y="0"/>
                  </a:cubicBezTo>
                  <a:close/>
                  <a:moveTo>
                    <a:pt x="146050" y="213360"/>
                  </a:moveTo>
                  <a:cubicBezTo>
                    <a:pt x="186690" y="213360"/>
                    <a:pt x="212090" y="180340"/>
                    <a:pt x="212090" y="143510"/>
                  </a:cubicBezTo>
                  <a:cubicBezTo>
                    <a:pt x="212090" y="106680"/>
                    <a:pt x="186690" y="73660"/>
                    <a:pt x="146050" y="73660"/>
                  </a:cubicBezTo>
                  <a:cubicBezTo>
                    <a:pt x="105410" y="73660"/>
                    <a:pt x="80010" y="107950"/>
                    <a:pt x="80010" y="143510"/>
                  </a:cubicBezTo>
                  <a:cubicBezTo>
                    <a:pt x="80010" y="179070"/>
                    <a:pt x="106680" y="213360"/>
                    <a:pt x="146050" y="21336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0" name="Freeform 1509">
              <a:extLst>
                <a:ext uri="{FF2B5EF4-FFF2-40B4-BE49-F238E27FC236}">
                  <a16:creationId xmlns:a16="http://schemas.microsoft.com/office/drawing/2014/main" id="{0EB0DF6C-B3BF-D0B5-3C78-B132AD92A4EB}"/>
                </a:ext>
              </a:extLst>
            </p:cNvPr>
            <p:cNvSpPr/>
            <p:nvPr/>
          </p:nvSpPr>
          <p:spPr>
            <a:xfrm>
              <a:off x="3182620" y="1751329"/>
              <a:ext cx="238759" cy="281940"/>
            </a:xfrm>
            <a:custGeom>
              <a:avLst/>
              <a:gdLst>
                <a:gd name="connsiteX0" fmla="*/ 77470 w 238759"/>
                <a:gd name="connsiteY0" fmla="*/ 154940 h 281940"/>
                <a:gd name="connsiteX1" fmla="*/ 77470 w 238759"/>
                <a:gd name="connsiteY1" fmla="*/ 278130 h 281940"/>
                <a:gd name="connsiteX2" fmla="*/ 0 w 238759"/>
                <a:gd name="connsiteY2" fmla="*/ 278130 h 281940"/>
                <a:gd name="connsiteX3" fmla="*/ 0 w 238759"/>
                <a:gd name="connsiteY3" fmla="*/ 0 h 281940"/>
                <a:gd name="connsiteX4" fmla="*/ 3810 w 238759"/>
                <a:gd name="connsiteY4" fmla="*/ 0 h 281940"/>
                <a:gd name="connsiteX5" fmla="*/ 161290 w 238759"/>
                <a:gd name="connsiteY5" fmla="*/ 127000 h 281940"/>
                <a:gd name="connsiteX6" fmla="*/ 161290 w 238759"/>
                <a:gd name="connsiteY6" fmla="*/ 3810 h 281940"/>
                <a:gd name="connsiteX7" fmla="*/ 238760 w 238759"/>
                <a:gd name="connsiteY7" fmla="*/ 3810 h 281940"/>
                <a:gd name="connsiteX8" fmla="*/ 238760 w 238759"/>
                <a:gd name="connsiteY8" fmla="*/ 281940 h 281940"/>
                <a:gd name="connsiteX9" fmla="*/ 234950 w 238759"/>
                <a:gd name="connsiteY9" fmla="*/ 281940 h 281940"/>
                <a:gd name="connsiteX10" fmla="*/ 77470 w 238759"/>
                <a:gd name="connsiteY10" fmla="*/ 154940 h 281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759" h="281940">
                  <a:moveTo>
                    <a:pt x="77470" y="154940"/>
                  </a:moveTo>
                  <a:lnTo>
                    <a:pt x="77470" y="278130"/>
                  </a:lnTo>
                  <a:lnTo>
                    <a:pt x="0" y="278130"/>
                  </a:lnTo>
                  <a:lnTo>
                    <a:pt x="0" y="0"/>
                  </a:lnTo>
                  <a:lnTo>
                    <a:pt x="3810" y="0"/>
                  </a:lnTo>
                  <a:lnTo>
                    <a:pt x="161290" y="127000"/>
                  </a:lnTo>
                  <a:lnTo>
                    <a:pt x="161290" y="3810"/>
                  </a:lnTo>
                  <a:lnTo>
                    <a:pt x="238760" y="3810"/>
                  </a:lnTo>
                  <a:lnTo>
                    <a:pt x="238760" y="281940"/>
                  </a:lnTo>
                  <a:lnTo>
                    <a:pt x="234950" y="281940"/>
                  </a:lnTo>
                  <a:lnTo>
                    <a:pt x="77470" y="15494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1" name="Freeform 1510">
              <a:extLst>
                <a:ext uri="{FF2B5EF4-FFF2-40B4-BE49-F238E27FC236}">
                  <a16:creationId xmlns:a16="http://schemas.microsoft.com/office/drawing/2014/main" id="{9B3DF6B4-26C1-0F06-93C3-70DB190DBF6A}"/>
                </a:ext>
              </a:extLst>
            </p:cNvPr>
            <p:cNvSpPr/>
            <p:nvPr/>
          </p:nvSpPr>
          <p:spPr>
            <a:xfrm>
              <a:off x="3552190" y="1750060"/>
              <a:ext cx="269239" cy="285750"/>
            </a:xfrm>
            <a:custGeom>
              <a:avLst/>
              <a:gdLst>
                <a:gd name="connsiteX0" fmla="*/ 46990 w 269239"/>
                <a:gd name="connsiteY0" fmla="*/ 135890 h 285750"/>
                <a:gd name="connsiteX1" fmla="*/ 22860 w 269239"/>
                <a:gd name="connsiteY1" fmla="*/ 72390 h 285750"/>
                <a:gd name="connsiteX2" fmla="*/ 106680 w 269239"/>
                <a:gd name="connsiteY2" fmla="*/ 0 h 285750"/>
                <a:gd name="connsiteX3" fmla="*/ 190500 w 269239"/>
                <a:gd name="connsiteY3" fmla="*/ 72390 h 285750"/>
                <a:gd name="connsiteX4" fmla="*/ 140970 w 269239"/>
                <a:gd name="connsiteY4" fmla="*/ 147320 h 285750"/>
                <a:gd name="connsiteX5" fmla="*/ 168910 w 269239"/>
                <a:gd name="connsiteY5" fmla="*/ 176530 h 285750"/>
                <a:gd name="connsiteX6" fmla="*/ 171450 w 269239"/>
                <a:gd name="connsiteY6" fmla="*/ 144780 h 285750"/>
                <a:gd name="connsiteX7" fmla="*/ 237490 w 269239"/>
                <a:gd name="connsiteY7" fmla="*/ 144780 h 285750"/>
                <a:gd name="connsiteX8" fmla="*/ 219710 w 269239"/>
                <a:gd name="connsiteY8" fmla="*/ 228600 h 285750"/>
                <a:gd name="connsiteX9" fmla="*/ 269240 w 269239"/>
                <a:gd name="connsiteY9" fmla="*/ 279400 h 285750"/>
                <a:gd name="connsiteX10" fmla="*/ 186690 w 269239"/>
                <a:gd name="connsiteY10" fmla="*/ 279400 h 285750"/>
                <a:gd name="connsiteX11" fmla="*/ 176530 w 269239"/>
                <a:gd name="connsiteY11" fmla="*/ 269240 h 285750"/>
                <a:gd name="connsiteX12" fmla="*/ 110490 w 269239"/>
                <a:gd name="connsiteY12" fmla="*/ 285750 h 285750"/>
                <a:gd name="connsiteX13" fmla="*/ 0 w 269239"/>
                <a:gd name="connsiteY13" fmla="*/ 207010 h 285750"/>
                <a:gd name="connsiteX14" fmla="*/ 48260 w 269239"/>
                <a:gd name="connsiteY14" fmla="*/ 137160 h 285750"/>
                <a:gd name="connsiteX15" fmla="*/ 129540 w 269239"/>
                <a:gd name="connsiteY15" fmla="*/ 222250 h 285750"/>
                <a:gd name="connsiteX16" fmla="*/ 83820 w 269239"/>
                <a:gd name="connsiteY16" fmla="*/ 175260 h 285750"/>
                <a:gd name="connsiteX17" fmla="*/ 69850 w 269239"/>
                <a:gd name="connsiteY17" fmla="*/ 199390 h 285750"/>
                <a:gd name="connsiteX18" fmla="*/ 109220 w 269239"/>
                <a:gd name="connsiteY18" fmla="*/ 224790 h 285750"/>
                <a:gd name="connsiteX19" fmla="*/ 129540 w 269239"/>
                <a:gd name="connsiteY19" fmla="*/ 220980 h 285750"/>
                <a:gd name="connsiteX20" fmla="*/ 101600 w 269239"/>
                <a:gd name="connsiteY20" fmla="*/ 105410 h 285750"/>
                <a:gd name="connsiteX21" fmla="*/ 125730 w 269239"/>
                <a:gd name="connsiteY21" fmla="*/ 78740 h 285750"/>
                <a:gd name="connsiteX22" fmla="*/ 106680 w 269239"/>
                <a:gd name="connsiteY22" fmla="*/ 59690 h 285750"/>
                <a:gd name="connsiteX23" fmla="*/ 87630 w 269239"/>
                <a:gd name="connsiteY23" fmla="*/ 78740 h 285750"/>
                <a:gd name="connsiteX24" fmla="*/ 101600 w 269239"/>
                <a:gd name="connsiteY24" fmla="*/ 10541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9239" h="285750">
                  <a:moveTo>
                    <a:pt x="46990" y="135890"/>
                  </a:moveTo>
                  <a:cubicBezTo>
                    <a:pt x="33020" y="119380"/>
                    <a:pt x="22860" y="102870"/>
                    <a:pt x="22860" y="72390"/>
                  </a:cubicBezTo>
                  <a:cubicBezTo>
                    <a:pt x="22860" y="41910"/>
                    <a:pt x="60960" y="0"/>
                    <a:pt x="106680" y="0"/>
                  </a:cubicBezTo>
                  <a:cubicBezTo>
                    <a:pt x="152400" y="0"/>
                    <a:pt x="190500" y="34290"/>
                    <a:pt x="190500" y="72390"/>
                  </a:cubicBezTo>
                  <a:cubicBezTo>
                    <a:pt x="190500" y="110490"/>
                    <a:pt x="161290" y="137160"/>
                    <a:pt x="140970" y="147320"/>
                  </a:cubicBezTo>
                  <a:lnTo>
                    <a:pt x="168910" y="176530"/>
                  </a:lnTo>
                  <a:cubicBezTo>
                    <a:pt x="171450" y="166370"/>
                    <a:pt x="171450" y="154940"/>
                    <a:pt x="171450" y="144780"/>
                  </a:cubicBezTo>
                  <a:lnTo>
                    <a:pt x="237490" y="144780"/>
                  </a:lnTo>
                  <a:cubicBezTo>
                    <a:pt x="240030" y="176530"/>
                    <a:pt x="234950" y="207010"/>
                    <a:pt x="219710" y="228600"/>
                  </a:cubicBezTo>
                  <a:lnTo>
                    <a:pt x="269240" y="279400"/>
                  </a:lnTo>
                  <a:lnTo>
                    <a:pt x="186690" y="279400"/>
                  </a:lnTo>
                  <a:lnTo>
                    <a:pt x="176530" y="269240"/>
                  </a:lnTo>
                  <a:cubicBezTo>
                    <a:pt x="157480" y="279400"/>
                    <a:pt x="135890" y="285750"/>
                    <a:pt x="110490" y="285750"/>
                  </a:cubicBezTo>
                  <a:cubicBezTo>
                    <a:pt x="33020" y="285750"/>
                    <a:pt x="0" y="247650"/>
                    <a:pt x="0" y="207010"/>
                  </a:cubicBezTo>
                  <a:cubicBezTo>
                    <a:pt x="0" y="166370"/>
                    <a:pt x="20320" y="152400"/>
                    <a:pt x="48260" y="137160"/>
                  </a:cubicBezTo>
                  <a:close/>
                  <a:moveTo>
                    <a:pt x="129540" y="222250"/>
                  </a:moveTo>
                  <a:lnTo>
                    <a:pt x="83820" y="175260"/>
                  </a:lnTo>
                  <a:cubicBezTo>
                    <a:pt x="74930" y="181610"/>
                    <a:pt x="69850" y="190500"/>
                    <a:pt x="69850" y="199390"/>
                  </a:cubicBezTo>
                  <a:cubicBezTo>
                    <a:pt x="69850" y="213360"/>
                    <a:pt x="82550" y="224790"/>
                    <a:pt x="109220" y="224790"/>
                  </a:cubicBezTo>
                  <a:cubicBezTo>
                    <a:pt x="135890" y="224790"/>
                    <a:pt x="123190" y="224790"/>
                    <a:pt x="129540" y="220980"/>
                  </a:cubicBezTo>
                  <a:close/>
                  <a:moveTo>
                    <a:pt x="101600" y="105410"/>
                  </a:moveTo>
                  <a:cubicBezTo>
                    <a:pt x="113030" y="99060"/>
                    <a:pt x="125730" y="88900"/>
                    <a:pt x="125730" y="78740"/>
                  </a:cubicBezTo>
                  <a:cubicBezTo>
                    <a:pt x="125730" y="68580"/>
                    <a:pt x="116840" y="59690"/>
                    <a:pt x="106680" y="59690"/>
                  </a:cubicBezTo>
                  <a:cubicBezTo>
                    <a:pt x="96520" y="59690"/>
                    <a:pt x="87630" y="68580"/>
                    <a:pt x="87630" y="78740"/>
                  </a:cubicBezTo>
                  <a:cubicBezTo>
                    <a:pt x="87630" y="88900"/>
                    <a:pt x="92710" y="96520"/>
                    <a:pt x="101600" y="10541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2" name="Freeform 1511">
              <a:extLst>
                <a:ext uri="{FF2B5EF4-FFF2-40B4-BE49-F238E27FC236}">
                  <a16:creationId xmlns:a16="http://schemas.microsoft.com/office/drawing/2014/main" id="{B9EF65D4-2C8B-7591-6433-55B8883CE87D}"/>
                </a:ext>
              </a:extLst>
            </p:cNvPr>
            <p:cNvSpPr/>
            <p:nvPr/>
          </p:nvSpPr>
          <p:spPr>
            <a:xfrm>
              <a:off x="3898900" y="1755139"/>
              <a:ext cx="290829" cy="278130"/>
            </a:xfrm>
            <a:custGeom>
              <a:avLst/>
              <a:gdLst>
                <a:gd name="connsiteX0" fmla="*/ 203200 w 290829"/>
                <a:gd name="connsiteY0" fmla="*/ 0 h 278130"/>
                <a:gd name="connsiteX1" fmla="*/ 290830 w 290829"/>
                <a:gd name="connsiteY1" fmla="*/ 0 h 278130"/>
                <a:gd name="connsiteX2" fmla="*/ 147320 w 290829"/>
                <a:gd name="connsiteY2" fmla="*/ 278130 h 278130"/>
                <a:gd name="connsiteX3" fmla="*/ 143510 w 290829"/>
                <a:gd name="connsiteY3" fmla="*/ 278130 h 278130"/>
                <a:gd name="connsiteX4" fmla="*/ 0 w 290829"/>
                <a:gd name="connsiteY4" fmla="*/ 0 h 278130"/>
                <a:gd name="connsiteX5" fmla="*/ 87630 w 290829"/>
                <a:gd name="connsiteY5" fmla="*/ 0 h 278130"/>
                <a:gd name="connsiteX6" fmla="*/ 121920 w 290829"/>
                <a:gd name="connsiteY6" fmla="*/ 72390 h 278130"/>
                <a:gd name="connsiteX7" fmla="*/ 144780 w 290829"/>
                <a:gd name="connsiteY7" fmla="*/ 129540 h 278130"/>
                <a:gd name="connsiteX8" fmla="*/ 144780 w 290829"/>
                <a:gd name="connsiteY8" fmla="*/ 129540 h 278130"/>
                <a:gd name="connsiteX9" fmla="*/ 167640 w 290829"/>
                <a:gd name="connsiteY9" fmla="*/ 72390 h 278130"/>
                <a:gd name="connsiteX10" fmla="*/ 201930 w 290829"/>
                <a:gd name="connsiteY10" fmla="*/ 0 h 278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0829" h="278130">
                  <a:moveTo>
                    <a:pt x="203200" y="0"/>
                  </a:moveTo>
                  <a:lnTo>
                    <a:pt x="290830" y="0"/>
                  </a:lnTo>
                  <a:lnTo>
                    <a:pt x="147320" y="278130"/>
                  </a:lnTo>
                  <a:lnTo>
                    <a:pt x="143510" y="278130"/>
                  </a:lnTo>
                  <a:lnTo>
                    <a:pt x="0" y="0"/>
                  </a:lnTo>
                  <a:lnTo>
                    <a:pt x="87630" y="0"/>
                  </a:lnTo>
                  <a:lnTo>
                    <a:pt x="121920" y="72390"/>
                  </a:lnTo>
                  <a:cubicBezTo>
                    <a:pt x="132080" y="92710"/>
                    <a:pt x="140970" y="115570"/>
                    <a:pt x="144780" y="129540"/>
                  </a:cubicBezTo>
                  <a:lnTo>
                    <a:pt x="144780" y="129540"/>
                  </a:lnTo>
                  <a:cubicBezTo>
                    <a:pt x="148590" y="115570"/>
                    <a:pt x="158750" y="92710"/>
                    <a:pt x="167640" y="72390"/>
                  </a:cubicBezTo>
                  <a:lnTo>
                    <a:pt x="201930" y="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3" name="Freeform 1512">
              <a:extLst>
                <a:ext uri="{FF2B5EF4-FFF2-40B4-BE49-F238E27FC236}">
                  <a16:creationId xmlns:a16="http://schemas.microsoft.com/office/drawing/2014/main" id="{B7D42451-F1AD-6C45-5D89-069F314EF79D}"/>
                </a:ext>
              </a:extLst>
            </p:cNvPr>
            <p:cNvSpPr/>
            <p:nvPr/>
          </p:nvSpPr>
          <p:spPr>
            <a:xfrm>
              <a:off x="4220209" y="1755139"/>
              <a:ext cx="80010" cy="274320"/>
            </a:xfrm>
            <a:custGeom>
              <a:avLst/>
              <a:gdLst>
                <a:gd name="connsiteX0" fmla="*/ 80010 w 80010"/>
                <a:gd name="connsiteY0" fmla="*/ 274320 h 274320"/>
                <a:gd name="connsiteX1" fmla="*/ 0 w 80010"/>
                <a:gd name="connsiteY1" fmla="*/ 274320 h 274320"/>
                <a:gd name="connsiteX2" fmla="*/ 0 w 80010"/>
                <a:gd name="connsiteY2" fmla="*/ 0 h 274320"/>
                <a:gd name="connsiteX3" fmla="*/ 80010 w 80010"/>
                <a:gd name="connsiteY3" fmla="*/ 0 h 274320"/>
                <a:gd name="connsiteX4" fmla="*/ 80010 w 80010"/>
                <a:gd name="connsiteY4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10" h="274320">
                  <a:moveTo>
                    <a:pt x="80010" y="274320"/>
                  </a:moveTo>
                  <a:lnTo>
                    <a:pt x="0" y="274320"/>
                  </a:lnTo>
                  <a:lnTo>
                    <a:pt x="0" y="0"/>
                  </a:lnTo>
                  <a:lnTo>
                    <a:pt x="80010" y="0"/>
                  </a:lnTo>
                  <a:lnTo>
                    <a:pt x="80010" y="27432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4" name="Freeform 1513">
              <a:extLst>
                <a:ext uri="{FF2B5EF4-FFF2-40B4-BE49-F238E27FC236}">
                  <a16:creationId xmlns:a16="http://schemas.microsoft.com/office/drawing/2014/main" id="{7F73AAC2-CCDF-0A4A-7C7E-5A1877238F84}"/>
                </a:ext>
              </a:extLst>
            </p:cNvPr>
            <p:cNvSpPr/>
            <p:nvPr/>
          </p:nvSpPr>
          <p:spPr>
            <a:xfrm>
              <a:off x="4351020" y="1750060"/>
              <a:ext cx="201929" cy="285750"/>
            </a:xfrm>
            <a:custGeom>
              <a:avLst/>
              <a:gdLst>
                <a:gd name="connsiteX0" fmla="*/ 199390 w 201929"/>
                <a:gd name="connsiteY0" fmla="*/ 201930 h 285750"/>
                <a:gd name="connsiteX1" fmla="*/ 88900 w 201929"/>
                <a:gd name="connsiteY1" fmla="*/ 285750 h 285750"/>
                <a:gd name="connsiteX2" fmla="*/ 5080 w 201929"/>
                <a:gd name="connsiteY2" fmla="*/ 270510 h 285750"/>
                <a:gd name="connsiteX3" fmla="*/ 5080 w 201929"/>
                <a:gd name="connsiteY3" fmla="*/ 194310 h 285750"/>
                <a:gd name="connsiteX4" fmla="*/ 85090 w 201929"/>
                <a:gd name="connsiteY4" fmla="*/ 215900 h 285750"/>
                <a:gd name="connsiteX5" fmla="*/ 121920 w 201929"/>
                <a:gd name="connsiteY5" fmla="*/ 201930 h 285750"/>
                <a:gd name="connsiteX6" fmla="*/ 74930 w 201929"/>
                <a:gd name="connsiteY6" fmla="*/ 173990 h 285750"/>
                <a:gd name="connsiteX7" fmla="*/ 0 w 201929"/>
                <a:gd name="connsiteY7" fmla="*/ 86360 h 285750"/>
                <a:gd name="connsiteX8" fmla="*/ 107950 w 201929"/>
                <a:gd name="connsiteY8" fmla="*/ 0 h 285750"/>
                <a:gd name="connsiteX9" fmla="*/ 182880 w 201929"/>
                <a:gd name="connsiteY9" fmla="*/ 12700 h 285750"/>
                <a:gd name="connsiteX10" fmla="*/ 182880 w 201929"/>
                <a:gd name="connsiteY10" fmla="*/ 86360 h 285750"/>
                <a:gd name="connsiteX11" fmla="*/ 115570 w 201929"/>
                <a:gd name="connsiteY11" fmla="*/ 68580 h 285750"/>
                <a:gd name="connsiteX12" fmla="*/ 80010 w 201929"/>
                <a:gd name="connsiteY12" fmla="*/ 86360 h 285750"/>
                <a:gd name="connsiteX13" fmla="*/ 124460 w 201929"/>
                <a:gd name="connsiteY13" fmla="*/ 114300 h 285750"/>
                <a:gd name="connsiteX14" fmla="*/ 201930 w 201929"/>
                <a:gd name="connsiteY14" fmla="*/ 20193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1929" h="285750">
                  <a:moveTo>
                    <a:pt x="199390" y="201930"/>
                  </a:moveTo>
                  <a:cubicBezTo>
                    <a:pt x="199390" y="254000"/>
                    <a:pt x="160020" y="285750"/>
                    <a:pt x="88900" y="285750"/>
                  </a:cubicBezTo>
                  <a:cubicBezTo>
                    <a:pt x="17780" y="285750"/>
                    <a:pt x="26670" y="279400"/>
                    <a:pt x="5080" y="270510"/>
                  </a:cubicBezTo>
                  <a:lnTo>
                    <a:pt x="5080" y="194310"/>
                  </a:lnTo>
                  <a:cubicBezTo>
                    <a:pt x="30480" y="208280"/>
                    <a:pt x="60960" y="215900"/>
                    <a:pt x="85090" y="215900"/>
                  </a:cubicBezTo>
                  <a:cubicBezTo>
                    <a:pt x="109220" y="215900"/>
                    <a:pt x="121920" y="212090"/>
                    <a:pt x="121920" y="201930"/>
                  </a:cubicBezTo>
                  <a:cubicBezTo>
                    <a:pt x="121920" y="191770"/>
                    <a:pt x="104140" y="185420"/>
                    <a:pt x="74930" y="173990"/>
                  </a:cubicBezTo>
                  <a:cubicBezTo>
                    <a:pt x="30480" y="157480"/>
                    <a:pt x="0" y="138430"/>
                    <a:pt x="0" y="86360"/>
                  </a:cubicBezTo>
                  <a:cubicBezTo>
                    <a:pt x="0" y="34290"/>
                    <a:pt x="41910" y="0"/>
                    <a:pt x="107950" y="0"/>
                  </a:cubicBezTo>
                  <a:cubicBezTo>
                    <a:pt x="173990" y="0"/>
                    <a:pt x="163830" y="5080"/>
                    <a:pt x="182880" y="12700"/>
                  </a:cubicBezTo>
                  <a:lnTo>
                    <a:pt x="182880" y="86360"/>
                  </a:lnTo>
                  <a:cubicBezTo>
                    <a:pt x="166370" y="74930"/>
                    <a:pt x="140970" y="68580"/>
                    <a:pt x="115570" y="68580"/>
                  </a:cubicBezTo>
                  <a:cubicBezTo>
                    <a:pt x="90170" y="68580"/>
                    <a:pt x="80010" y="74930"/>
                    <a:pt x="80010" y="86360"/>
                  </a:cubicBezTo>
                  <a:cubicBezTo>
                    <a:pt x="80010" y="97790"/>
                    <a:pt x="96520" y="102870"/>
                    <a:pt x="124460" y="114300"/>
                  </a:cubicBezTo>
                  <a:cubicBezTo>
                    <a:pt x="168910" y="132080"/>
                    <a:pt x="201930" y="151130"/>
                    <a:pt x="201930" y="20193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5" name="Freeform 1514">
              <a:extLst>
                <a:ext uri="{FF2B5EF4-FFF2-40B4-BE49-F238E27FC236}">
                  <a16:creationId xmlns:a16="http://schemas.microsoft.com/office/drawing/2014/main" id="{7F49F486-6342-E017-AC0C-CA7E649BA010}"/>
                </a:ext>
              </a:extLst>
            </p:cNvPr>
            <p:cNvSpPr/>
            <p:nvPr/>
          </p:nvSpPr>
          <p:spPr>
            <a:xfrm>
              <a:off x="4597400" y="1755139"/>
              <a:ext cx="80009" cy="274320"/>
            </a:xfrm>
            <a:custGeom>
              <a:avLst/>
              <a:gdLst>
                <a:gd name="connsiteX0" fmla="*/ 80010 w 80009"/>
                <a:gd name="connsiteY0" fmla="*/ 274320 h 274320"/>
                <a:gd name="connsiteX1" fmla="*/ 0 w 80009"/>
                <a:gd name="connsiteY1" fmla="*/ 274320 h 274320"/>
                <a:gd name="connsiteX2" fmla="*/ 0 w 80009"/>
                <a:gd name="connsiteY2" fmla="*/ 0 h 274320"/>
                <a:gd name="connsiteX3" fmla="*/ 80010 w 80009"/>
                <a:gd name="connsiteY3" fmla="*/ 0 h 274320"/>
                <a:gd name="connsiteX4" fmla="*/ 80010 w 80009"/>
                <a:gd name="connsiteY4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09" h="274320">
                  <a:moveTo>
                    <a:pt x="80010" y="274320"/>
                  </a:moveTo>
                  <a:lnTo>
                    <a:pt x="0" y="274320"/>
                  </a:lnTo>
                  <a:lnTo>
                    <a:pt x="0" y="0"/>
                  </a:lnTo>
                  <a:lnTo>
                    <a:pt x="80010" y="0"/>
                  </a:lnTo>
                  <a:lnTo>
                    <a:pt x="80010" y="27432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6" name="Freeform 1515">
              <a:extLst>
                <a:ext uri="{FF2B5EF4-FFF2-40B4-BE49-F238E27FC236}">
                  <a16:creationId xmlns:a16="http://schemas.microsoft.com/office/drawing/2014/main" id="{CD862BA9-1490-5D3E-4269-3CE93F170AE7}"/>
                </a:ext>
              </a:extLst>
            </p:cNvPr>
            <p:cNvSpPr/>
            <p:nvPr/>
          </p:nvSpPr>
          <p:spPr>
            <a:xfrm>
              <a:off x="4725670" y="1748789"/>
              <a:ext cx="292100" cy="284480"/>
            </a:xfrm>
            <a:custGeom>
              <a:avLst/>
              <a:gdLst>
                <a:gd name="connsiteX0" fmla="*/ 146050 w 292100"/>
                <a:gd name="connsiteY0" fmla="*/ 0 h 284480"/>
                <a:gd name="connsiteX1" fmla="*/ 292100 w 292100"/>
                <a:gd name="connsiteY1" fmla="*/ 142240 h 284480"/>
                <a:gd name="connsiteX2" fmla="*/ 146050 w 292100"/>
                <a:gd name="connsiteY2" fmla="*/ 284480 h 284480"/>
                <a:gd name="connsiteX3" fmla="*/ 0 w 292100"/>
                <a:gd name="connsiteY3" fmla="*/ 142240 h 284480"/>
                <a:gd name="connsiteX4" fmla="*/ 146050 w 292100"/>
                <a:gd name="connsiteY4" fmla="*/ 0 h 284480"/>
                <a:gd name="connsiteX5" fmla="*/ 146050 w 292100"/>
                <a:gd name="connsiteY5" fmla="*/ 213360 h 284480"/>
                <a:gd name="connsiteX6" fmla="*/ 212090 w 292100"/>
                <a:gd name="connsiteY6" fmla="*/ 143510 h 284480"/>
                <a:gd name="connsiteX7" fmla="*/ 146050 w 292100"/>
                <a:gd name="connsiteY7" fmla="*/ 73660 h 284480"/>
                <a:gd name="connsiteX8" fmla="*/ 80010 w 292100"/>
                <a:gd name="connsiteY8" fmla="*/ 143510 h 284480"/>
                <a:gd name="connsiteX9" fmla="*/ 146050 w 292100"/>
                <a:gd name="connsiteY9" fmla="*/ 213360 h 284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00" h="284480">
                  <a:moveTo>
                    <a:pt x="146050" y="0"/>
                  </a:moveTo>
                  <a:cubicBezTo>
                    <a:pt x="232410" y="0"/>
                    <a:pt x="292100" y="64770"/>
                    <a:pt x="292100" y="142240"/>
                  </a:cubicBezTo>
                  <a:cubicBezTo>
                    <a:pt x="292100" y="219710"/>
                    <a:pt x="232410" y="284480"/>
                    <a:pt x="146050" y="284480"/>
                  </a:cubicBezTo>
                  <a:cubicBezTo>
                    <a:pt x="59690" y="284480"/>
                    <a:pt x="0" y="220980"/>
                    <a:pt x="0" y="142240"/>
                  </a:cubicBezTo>
                  <a:cubicBezTo>
                    <a:pt x="0" y="63500"/>
                    <a:pt x="59690" y="0"/>
                    <a:pt x="146050" y="0"/>
                  </a:cubicBezTo>
                  <a:close/>
                  <a:moveTo>
                    <a:pt x="146050" y="213360"/>
                  </a:moveTo>
                  <a:cubicBezTo>
                    <a:pt x="186690" y="213360"/>
                    <a:pt x="212090" y="180340"/>
                    <a:pt x="212090" y="143510"/>
                  </a:cubicBezTo>
                  <a:cubicBezTo>
                    <a:pt x="212090" y="106680"/>
                    <a:pt x="186690" y="73660"/>
                    <a:pt x="146050" y="73660"/>
                  </a:cubicBezTo>
                  <a:cubicBezTo>
                    <a:pt x="105410" y="73660"/>
                    <a:pt x="80010" y="107950"/>
                    <a:pt x="80010" y="143510"/>
                  </a:cubicBezTo>
                  <a:cubicBezTo>
                    <a:pt x="80010" y="179070"/>
                    <a:pt x="106680" y="213360"/>
                    <a:pt x="146050" y="21336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7" name="Freeform 1516">
              <a:extLst>
                <a:ext uri="{FF2B5EF4-FFF2-40B4-BE49-F238E27FC236}">
                  <a16:creationId xmlns:a16="http://schemas.microsoft.com/office/drawing/2014/main" id="{6964DD2C-73E3-45EC-816F-1DA6E58A165D}"/>
                </a:ext>
              </a:extLst>
            </p:cNvPr>
            <p:cNvSpPr/>
            <p:nvPr/>
          </p:nvSpPr>
          <p:spPr>
            <a:xfrm>
              <a:off x="5067300" y="1751329"/>
              <a:ext cx="238759" cy="281940"/>
            </a:xfrm>
            <a:custGeom>
              <a:avLst/>
              <a:gdLst>
                <a:gd name="connsiteX0" fmla="*/ 77470 w 238759"/>
                <a:gd name="connsiteY0" fmla="*/ 154940 h 281940"/>
                <a:gd name="connsiteX1" fmla="*/ 77470 w 238759"/>
                <a:gd name="connsiteY1" fmla="*/ 278130 h 281940"/>
                <a:gd name="connsiteX2" fmla="*/ 0 w 238759"/>
                <a:gd name="connsiteY2" fmla="*/ 278130 h 281940"/>
                <a:gd name="connsiteX3" fmla="*/ 0 w 238759"/>
                <a:gd name="connsiteY3" fmla="*/ 0 h 281940"/>
                <a:gd name="connsiteX4" fmla="*/ 3810 w 238759"/>
                <a:gd name="connsiteY4" fmla="*/ 0 h 281940"/>
                <a:gd name="connsiteX5" fmla="*/ 161290 w 238759"/>
                <a:gd name="connsiteY5" fmla="*/ 127000 h 281940"/>
                <a:gd name="connsiteX6" fmla="*/ 161290 w 238759"/>
                <a:gd name="connsiteY6" fmla="*/ 3810 h 281940"/>
                <a:gd name="connsiteX7" fmla="*/ 238760 w 238759"/>
                <a:gd name="connsiteY7" fmla="*/ 3810 h 281940"/>
                <a:gd name="connsiteX8" fmla="*/ 238760 w 238759"/>
                <a:gd name="connsiteY8" fmla="*/ 281940 h 281940"/>
                <a:gd name="connsiteX9" fmla="*/ 234950 w 238759"/>
                <a:gd name="connsiteY9" fmla="*/ 281940 h 281940"/>
                <a:gd name="connsiteX10" fmla="*/ 77470 w 238759"/>
                <a:gd name="connsiteY10" fmla="*/ 154940 h 281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759" h="281940">
                  <a:moveTo>
                    <a:pt x="77470" y="154940"/>
                  </a:moveTo>
                  <a:lnTo>
                    <a:pt x="77470" y="278130"/>
                  </a:lnTo>
                  <a:lnTo>
                    <a:pt x="0" y="278130"/>
                  </a:lnTo>
                  <a:lnTo>
                    <a:pt x="0" y="0"/>
                  </a:lnTo>
                  <a:lnTo>
                    <a:pt x="3810" y="0"/>
                  </a:lnTo>
                  <a:lnTo>
                    <a:pt x="161290" y="127000"/>
                  </a:lnTo>
                  <a:lnTo>
                    <a:pt x="161290" y="3810"/>
                  </a:lnTo>
                  <a:lnTo>
                    <a:pt x="238760" y="3810"/>
                  </a:lnTo>
                  <a:lnTo>
                    <a:pt x="238760" y="281940"/>
                  </a:lnTo>
                  <a:lnTo>
                    <a:pt x="234950" y="281940"/>
                  </a:lnTo>
                  <a:lnTo>
                    <a:pt x="77470" y="15494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18" name="Graphic 925">
            <a:extLst>
              <a:ext uri="{FF2B5EF4-FFF2-40B4-BE49-F238E27FC236}">
                <a16:creationId xmlns:a16="http://schemas.microsoft.com/office/drawing/2014/main" id="{D9E11D54-D347-D29D-357C-D6696B02860D}"/>
              </a:ext>
            </a:extLst>
          </p:cNvPr>
          <p:cNvGrpSpPr/>
          <p:nvPr/>
        </p:nvGrpSpPr>
        <p:grpSpPr>
          <a:xfrm>
            <a:off x="420369" y="7372350"/>
            <a:ext cx="363220" cy="118109"/>
            <a:chOff x="420369" y="7372350"/>
            <a:chExt cx="363220" cy="118109"/>
          </a:xfrm>
          <a:solidFill>
            <a:srgbClr val="717073"/>
          </a:solidFill>
        </p:grpSpPr>
        <p:sp>
          <p:nvSpPr>
            <p:cNvPr id="1519" name="Freeform 1518">
              <a:extLst>
                <a:ext uri="{FF2B5EF4-FFF2-40B4-BE49-F238E27FC236}">
                  <a16:creationId xmlns:a16="http://schemas.microsoft.com/office/drawing/2014/main" id="{154E762D-FD31-A1E4-AD1A-4F2035C5FEA1}"/>
                </a:ext>
              </a:extLst>
            </p:cNvPr>
            <p:cNvSpPr/>
            <p:nvPr/>
          </p:nvSpPr>
          <p:spPr>
            <a:xfrm>
              <a:off x="420369" y="7372350"/>
              <a:ext cx="58420" cy="91440"/>
            </a:xfrm>
            <a:custGeom>
              <a:avLst/>
              <a:gdLst>
                <a:gd name="connsiteX0" fmla="*/ 12700 w 58420"/>
                <a:gd name="connsiteY0" fmla="*/ 55880 h 91440"/>
                <a:gd name="connsiteX1" fmla="*/ 12700 w 58420"/>
                <a:gd name="connsiteY1" fmla="*/ 91440 h 91440"/>
                <a:gd name="connsiteX2" fmla="*/ 0 w 58420"/>
                <a:gd name="connsiteY2" fmla="*/ 91440 h 91440"/>
                <a:gd name="connsiteX3" fmla="*/ 0 w 58420"/>
                <a:gd name="connsiteY3" fmla="*/ 0 h 91440"/>
                <a:gd name="connsiteX4" fmla="*/ 27940 w 58420"/>
                <a:gd name="connsiteY4" fmla="*/ 0 h 91440"/>
                <a:gd name="connsiteX5" fmla="*/ 58420 w 58420"/>
                <a:gd name="connsiteY5" fmla="*/ 27940 h 91440"/>
                <a:gd name="connsiteX6" fmla="*/ 27940 w 58420"/>
                <a:gd name="connsiteY6" fmla="*/ 55880 h 91440"/>
                <a:gd name="connsiteX7" fmla="*/ 12700 w 58420"/>
                <a:gd name="connsiteY7" fmla="*/ 55880 h 91440"/>
                <a:gd name="connsiteX8" fmla="*/ 12700 w 58420"/>
                <a:gd name="connsiteY8" fmla="*/ 10160 h 91440"/>
                <a:gd name="connsiteX9" fmla="*/ 12700 w 58420"/>
                <a:gd name="connsiteY9" fmla="*/ 45720 h 91440"/>
                <a:gd name="connsiteX10" fmla="*/ 29210 w 58420"/>
                <a:gd name="connsiteY10" fmla="*/ 45720 h 91440"/>
                <a:gd name="connsiteX11" fmla="*/ 46990 w 58420"/>
                <a:gd name="connsiteY11" fmla="*/ 27940 h 91440"/>
                <a:gd name="connsiteX12" fmla="*/ 27940 w 58420"/>
                <a:gd name="connsiteY12" fmla="*/ 10160 h 91440"/>
                <a:gd name="connsiteX13" fmla="*/ 12700 w 58420"/>
                <a:gd name="connsiteY13" fmla="*/ 1016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420" h="91440">
                  <a:moveTo>
                    <a:pt x="12700" y="55880"/>
                  </a:moveTo>
                  <a:lnTo>
                    <a:pt x="12700" y="91440"/>
                  </a:lnTo>
                  <a:lnTo>
                    <a:pt x="0" y="91440"/>
                  </a:lnTo>
                  <a:lnTo>
                    <a:pt x="0" y="0"/>
                  </a:lnTo>
                  <a:lnTo>
                    <a:pt x="27940" y="0"/>
                  </a:lnTo>
                  <a:cubicBezTo>
                    <a:pt x="46990" y="0"/>
                    <a:pt x="58420" y="10160"/>
                    <a:pt x="58420" y="27940"/>
                  </a:cubicBezTo>
                  <a:cubicBezTo>
                    <a:pt x="58420" y="45720"/>
                    <a:pt x="46990" y="55880"/>
                    <a:pt x="27940" y="55880"/>
                  </a:cubicBezTo>
                  <a:lnTo>
                    <a:pt x="12700" y="55880"/>
                  </a:lnTo>
                  <a:close/>
                  <a:moveTo>
                    <a:pt x="12700" y="10160"/>
                  </a:moveTo>
                  <a:lnTo>
                    <a:pt x="12700" y="45720"/>
                  </a:lnTo>
                  <a:lnTo>
                    <a:pt x="29210" y="45720"/>
                  </a:lnTo>
                  <a:cubicBezTo>
                    <a:pt x="40640" y="45720"/>
                    <a:pt x="46990" y="39370"/>
                    <a:pt x="46990" y="27940"/>
                  </a:cubicBezTo>
                  <a:cubicBezTo>
                    <a:pt x="46990" y="16510"/>
                    <a:pt x="39370" y="10160"/>
                    <a:pt x="27940" y="10160"/>
                  </a:cubicBezTo>
                  <a:lnTo>
                    <a:pt x="12700" y="10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0" name="Freeform 1519">
              <a:extLst>
                <a:ext uri="{FF2B5EF4-FFF2-40B4-BE49-F238E27FC236}">
                  <a16:creationId xmlns:a16="http://schemas.microsoft.com/office/drawing/2014/main" id="{D798D325-0239-B356-4FC2-55CF2E058AEF}"/>
                </a:ext>
              </a:extLst>
            </p:cNvPr>
            <p:cNvSpPr/>
            <p:nvPr/>
          </p:nvSpPr>
          <p:spPr>
            <a:xfrm>
              <a:off x="488950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8420 h 66040"/>
                <a:gd name="connsiteX18" fmla="*/ 40640 w 53340"/>
                <a:gd name="connsiteY18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8420"/>
                    <a:pt x="21590" y="58420"/>
                  </a:cubicBezTo>
                  <a:cubicBezTo>
                    <a:pt x="31750" y="58420"/>
                    <a:pt x="40640" y="48260"/>
                    <a:pt x="4064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1" name="Freeform 1520">
              <a:extLst>
                <a:ext uri="{FF2B5EF4-FFF2-40B4-BE49-F238E27FC236}">
                  <a16:creationId xmlns:a16="http://schemas.microsoft.com/office/drawing/2014/main" id="{437BCC12-B25D-A3C7-4FCB-A35C593D90B9}"/>
                </a:ext>
              </a:extLst>
            </p:cNvPr>
            <p:cNvSpPr/>
            <p:nvPr/>
          </p:nvSpPr>
          <p:spPr>
            <a:xfrm>
              <a:off x="556259" y="7399019"/>
              <a:ext cx="59690" cy="91440"/>
            </a:xfrm>
            <a:custGeom>
              <a:avLst/>
              <a:gdLst>
                <a:gd name="connsiteX0" fmla="*/ 34290 w 59690"/>
                <a:gd name="connsiteY0" fmla="*/ 54611 h 91440"/>
                <a:gd name="connsiteX1" fmla="*/ 59690 w 59690"/>
                <a:gd name="connsiteY1" fmla="*/ 72390 h 91440"/>
                <a:gd name="connsiteX2" fmla="*/ 29210 w 59690"/>
                <a:gd name="connsiteY2" fmla="*/ 91440 h 91440"/>
                <a:gd name="connsiteX3" fmla="*/ 0 w 59690"/>
                <a:gd name="connsiteY3" fmla="*/ 74930 h 91440"/>
                <a:gd name="connsiteX4" fmla="*/ 17780 w 59690"/>
                <a:gd name="connsiteY4" fmla="*/ 59690 h 91440"/>
                <a:gd name="connsiteX5" fmla="*/ 7620 w 59690"/>
                <a:gd name="connsiteY5" fmla="*/ 52070 h 91440"/>
                <a:gd name="connsiteX6" fmla="*/ 16510 w 59690"/>
                <a:gd name="connsiteY6" fmla="*/ 43180 h 91440"/>
                <a:gd name="connsiteX7" fmla="*/ 1270 w 59690"/>
                <a:gd name="connsiteY7" fmla="*/ 22861 h 91440"/>
                <a:gd name="connsiteX8" fmla="*/ 26670 w 59690"/>
                <a:gd name="connsiteY8" fmla="*/ 0 h 91440"/>
                <a:gd name="connsiteX9" fmla="*/ 36830 w 59690"/>
                <a:gd name="connsiteY9" fmla="*/ 1270 h 91440"/>
                <a:gd name="connsiteX10" fmla="*/ 59690 w 59690"/>
                <a:gd name="connsiteY10" fmla="*/ 1270 h 91440"/>
                <a:gd name="connsiteX11" fmla="*/ 59690 w 59690"/>
                <a:gd name="connsiteY11" fmla="*/ 10161 h 91440"/>
                <a:gd name="connsiteX12" fmla="*/ 50800 w 59690"/>
                <a:gd name="connsiteY12" fmla="*/ 10161 h 91440"/>
                <a:gd name="connsiteX13" fmla="*/ 46990 w 59690"/>
                <a:gd name="connsiteY13" fmla="*/ 10161 h 91440"/>
                <a:gd name="connsiteX14" fmla="*/ 46990 w 59690"/>
                <a:gd name="connsiteY14" fmla="*/ 10161 h 91440"/>
                <a:gd name="connsiteX15" fmla="*/ 52070 w 59690"/>
                <a:gd name="connsiteY15" fmla="*/ 22861 h 91440"/>
                <a:gd name="connsiteX16" fmla="*/ 29210 w 59690"/>
                <a:gd name="connsiteY16" fmla="*/ 44450 h 91440"/>
                <a:gd name="connsiteX17" fmla="*/ 29210 w 59690"/>
                <a:gd name="connsiteY17" fmla="*/ 44450 h 91440"/>
                <a:gd name="connsiteX18" fmla="*/ 19050 w 59690"/>
                <a:gd name="connsiteY18" fmla="*/ 49530 h 91440"/>
                <a:gd name="connsiteX19" fmla="*/ 34290 w 59690"/>
                <a:gd name="connsiteY19" fmla="*/ 54611 h 91440"/>
                <a:gd name="connsiteX20" fmla="*/ 46990 w 59690"/>
                <a:gd name="connsiteY20" fmla="*/ 73661 h 91440"/>
                <a:gd name="connsiteX21" fmla="*/ 27940 w 59690"/>
                <a:gd name="connsiteY21" fmla="*/ 63500 h 91440"/>
                <a:gd name="connsiteX22" fmla="*/ 11430 w 59690"/>
                <a:gd name="connsiteY22" fmla="*/ 73661 h 91440"/>
                <a:gd name="connsiteX23" fmla="*/ 29210 w 59690"/>
                <a:gd name="connsiteY23" fmla="*/ 83820 h 91440"/>
                <a:gd name="connsiteX24" fmla="*/ 48260 w 59690"/>
                <a:gd name="connsiteY24" fmla="*/ 73661 h 91440"/>
                <a:gd name="connsiteX25" fmla="*/ 41910 w 59690"/>
                <a:gd name="connsiteY25" fmla="*/ 22861 h 91440"/>
                <a:gd name="connsiteX26" fmla="*/ 26670 w 59690"/>
                <a:gd name="connsiteY26" fmla="*/ 8890 h 91440"/>
                <a:gd name="connsiteX27" fmla="*/ 11430 w 59690"/>
                <a:gd name="connsiteY27" fmla="*/ 22861 h 91440"/>
                <a:gd name="connsiteX28" fmla="*/ 26670 w 59690"/>
                <a:gd name="connsiteY28" fmla="*/ 36830 h 91440"/>
                <a:gd name="connsiteX29" fmla="*/ 41910 w 59690"/>
                <a:gd name="connsiteY29" fmla="*/ 22861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9690" h="91440">
                  <a:moveTo>
                    <a:pt x="34290" y="54611"/>
                  </a:moveTo>
                  <a:cubicBezTo>
                    <a:pt x="50800" y="55880"/>
                    <a:pt x="59690" y="60961"/>
                    <a:pt x="59690" y="72390"/>
                  </a:cubicBezTo>
                  <a:cubicBezTo>
                    <a:pt x="59690" y="83820"/>
                    <a:pt x="46990" y="91440"/>
                    <a:pt x="29210" y="91440"/>
                  </a:cubicBezTo>
                  <a:cubicBezTo>
                    <a:pt x="11430" y="91440"/>
                    <a:pt x="0" y="85090"/>
                    <a:pt x="0" y="74930"/>
                  </a:cubicBezTo>
                  <a:cubicBezTo>
                    <a:pt x="0" y="64770"/>
                    <a:pt x="7620" y="60961"/>
                    <a:pt x="17780" y="59690"/>
                  </a:cubicBezTo>
                  <a:cubicBezTo>
                    <a:pt x="11430" y="59690"/>
                    <a:pt x="7620" y="55880"/>
                    <a:pt x="7620" y="52070"/>
                  </a:cubicBezTo>
                  <a:cubicBezTo>
                    <a:pt x="7620" y="48261"/>
                    <a:pt x="11430" y="44450"/>
                    <a:pt x="16510" y="43180"/>
                  </a:cubicBezTo>
                  <a:cubicBezTo>
                    <a:pt x="7620" y="39370"/>
                    <a:pt x="1270" y="31750"/>
                    <a:pt x="1270" y="22861"/>
                  </a:cubicBezTo>
                  <a:cubicBezTo>
                    <a:pt x="1270" y="13970"/>
                    <a:pt x="12700" y="0"/>
                    <a:pt x="26670" y="0"/>
                  </a:cubicBezTo>
                  <a:cubicBezTo>
                    <a:pt x="40640" y="0"/>
                    <a:pt x="34290" y="0"/>
                    <a:pt x="36830" y="1270"/>
                  </a:cubicBezTo>
                  <a:lnTo>
                    <a:pt x="59690" y="1270"/>
                  </a:lnTo>
                  <a:lnTo>
                    <a:pt x="59690" y="10161"/>
                  </a:lnTo>
                  <a:lnTo>
                    <a:pt x="50800" y="10161"/>
                  </a:lnTo>
                  <a:cubicBezTo>
                    <a:pt x="49530" y="10161"/>
                    <a:pt x="46990" y="10161"/>
                    <a:pt x="46990" y="10161"/>
                  </a:cubicBezTo>
                  <a:lnTo>
                    <a:pt x="46990" y="10161"/>
                  </a:lnTo>
                  <a:cubicBezTo>
                    <a:pt x="50800" y="12700"/>
                    <a:pt x="52070" y="17780"/>
                    <a:pt x="52070" y="22861"/>
                  </a:cubicBezTo>
                  <a:cubicBezTo>
                    <a:pt x="52070" y="35561"/>
                    <a:pt x="41910" y="44450"/>
                    <a:pt x="29210" y="44450"/>
                  </a:cubicBezTo>
                  <a:lnTo>
                    <a:pt x="29210" y="44450"/>
                  </a:lnTo>
                  <a:cubicBezTo>
                    <a:pt x="24130" y="44450"/>
                    <a:pt x="19050" y="46990"/>
                    <a:pt x="19050" y="49530"/>
                  </a:cubicBezTo>
                  <a:cubicBezTo>
                    <a:pt x="19050" y="52070"/>
                    <a:pt x="22860" y="53340"/>
                    <a:pt x="34290" y="54611"/>
                  </a:cubicBezTo>
                  <a:close/>
                  <a:moveTo>
                    <a:pt x="46990" y="73661"/>
                  </a:moveTo>
                  <a:cubicBezTo>
                    <a:pt x="46990" y="67311"/>
                    <a:pt x="41910" y="63500"/>
                    <a:pt x="27940" y="63500"/>
                  </a:cubicBezTo>
                  <a:cubicBezTo>
                    <a:pt x="13970" y="63500"/>
                    <a:pt x="11430" y="68580"/>
                    <a:pt x="11430" y="73661"/>
                  </a:cubicBezTo>
                  <a:cubicBezTo>
                    <a:pt x="11430" y="78740"/>
                    <a:pt x="19050" y="83820"/>
                    <a:pt x="29210" y="83820"/>
                  </a:cubicBezTo>
                  <a:cubicBezTo>
                    <a:pt x="39370" y="83820"/>
                    <a:pt x="48260" y="80011"/>
                    <a:pt x="48260" y="73661"/>
                  </a:cubicBezTo>
                  <a:close/>
                  <a:moveTo>
                    <a:pt x="41910" y="22861"/>
                  </a:moveTo>
                  <a:cubicBezTo>
                    <a:pt x="41910" y="15240"/>
                    <a:pt x="35560" y="8890"/>
                    <a:pt x="26670" y="8890"/>
                  </a:cubicBezTo>
                  <a:cubicBezTo>
                    <a:pt x="17780" y="8890"/>
                    <a:pt x="11430" y="15240"/>
                    <a:pt x="11430" y="22861"/>
                  </a:cubicBezTo>
                  <a:cubicBezTo>
                    <a:pt x="11430" y="30480"/>
                    <a:pt x="17780" y="36830"/>
                    <a:pt x="26670" y="36830"/>
                  </a:cubicBezTo>
                  <a:cubicBezTo>
                    <a:pt x="35560" y="36830"/>
                    <a:pt x="41910" y="31750"/>
                    <a:pt x="41910" y="22861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2" name="Freeform 1521">
              <a:extLst>
                <a:ext uri="{FF2B5EF4-FFF2-40B4-BE49-F238E27FC236}">
                  <a16:creationId xmlns:a16="http://schemas.microsoft.com/office/drawing/2014/main" id="{E34A3710-15CF-F406-B484-2445D106824E}"/>
                </a:ext>
              </a:extLst>
            </p:cNvPr>
            <p:cNvSpPr/>
            <p:nvPr/>
          </p:nvSpPr>
          <p:spPr>
            <a:xfrm>
              <a:off x="624840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1750 w 59690"/>
                <a:gd name="connsiteY10" fmla="*/ 11430 h 66040"/>
                <a:gd name="connsiteX11" fmla="*/ 12700 w 59690"/>
                <a:gd name="connsiteY11" fmla="*/ 29210 h 66040"/>
                <a:gd name="connsiteX12" fmla="*/ 48260 w 59690"/>
                <a:gd name="connsiteY12" fmla="*/ 29210 h 66040"/>
                <a:gd name="connsiteX13" fmla="*/ 3175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1750" y="11430"/>
                  </a:moveTo>
                  <a:cubicBezTo>
                    <a:pt x="20320" y="11430"/>
                    <a:pt x="13970" y="20320"/>
                    <a:pt x="12700" y="29210"/>
                  </a:cubicBezTo>
                  <a:lnTo>
                    <a:pt x="48260" y="29210"/>
                  </a:lnTo>
                  <a:cubicBezTo>
                    <a:pt x="48260" y="20320"/>
                    <a:pt x="41910" y="11430"/>
                    <a:pt x="3175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3" name="Freeform 1522">
              <a:extLst>
                <a:ext uri="{FF2B5EF4-FFF2-40B4-BE49-F238E27FC236}">
                  <a16:creationId xmlns:a16="http://schemas.microsoft.com/office/drawing/2014/main" id="{FEBE42CF-7366-94C3-17E6-497A55BF9B25}"/>
                </a:ext>
              </a:extLst>
            </p:cNvPr>
            <p:cNvSpPr/>
            <p:nvPr/>
          </p:nvSpPr>
          <p:spPr>
            <a:xfrm>
              <a:off x="728980" y="7372350"/>
              <a:ext cx="54609" cy="93980"/>
            </a:xfrm>
            <a:custGeom>
              <a:avLst/>
              <a:gdLst>
                <a:gd name="connsiteX0" fmla="*/ 1270 w 54609"/>
                <a:gd name="connsiteY0" fmla="*/ 76200 h 93980"/>
                <a:gd name="connsiteX1" fmla="*/ 21590 w 54609"/>
                <a:gd name="connsiteY1" fmla="*/ 82550 h 93980"/>
                <a:gd name="connsiteX2" fmla="*/ 43180 w 54609"/>
                <a:gd name="connsiteY2" fmla="*/ 63500 h 93980"/>
                <a:gd name="connsiteX3" fmla="*/ 21590 w 54609"/>
                <a:gd name="connsiteY3" fmla="*/ 44450 h 93980"/>
                <a:gd name="connsiteX4" fmla="*/ 3810 w 54609"/>
                <a:gd name="connsiteY4" fmla="*/ 48260 h 93980"/>
                <a:gd name="connsiteX5" fmla="*/ 3810 w 54609"/>
                <a:gd name="connsiteY5" fmla="*/ 0 h 93980"/>
                <a:gd name="connsiteX6" fmla="*/ 50800 w 54609"/>
                <a:gd name="connsiteY6" fmla="*/ 0 h 93980"/>
                <a:gd name="connsiteX7" fmla="*/ 50800 w 54609"/>
                <a:gd name="connsiteY7" fmla="*/ 10160 h 93980"/>
                <a:gd name="connsiteX8" fmla="*/ 16510 w 54609"/>
                <a:gd name="connsiteY8" fmla="*/ 10160 h 93980"/>
                <a:gd name="connsiteX9" fmla="*/ 16510 w 54609"/>
                <a:gd name="connsiteY9" fmla="*/ 35560 h 93980"/>
                <a:gd name="connsiteX10" fmla="*/ 25400 w 54609"/>
                <a:gd name="connsiteY10" fmla="*/ 34290 h 93980"/>
                <a:gd name="connsiteX11" fmla="*/ 54610 w 54609"/>
                <a:gd name="connsiteY11" fmla="*/ 64770 h 93980"/>
                <a:gd name="connsiteX12" fmla="*/ 21590 w 54609"/>
                <a:gd name="connsiteY12" fmla="*/ 93980 h 93980"/>
                <a:gd name="connsiteX13" fmla="*/ 0 w 54609"/>
                <a:gd name="connsiteY13" fmla="*/ 87630 h 93980"/>
                <a:gd name="connsiteX14" fmla="*/ 0 w 54609"/>
                <a:gd name="connsiteY14" fmla="*/ 762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609" h="93980">
                  <a:moveTo>
                    <a:pt x="1270" y="76200"/>
                  </a:moveTo>
                  <a:cubicBezTo>
                    <a:pt x="6350" y="80010"/>
                    <a:pt x="12700" y="82550"/>
                    <a:pt x="21590" y="82550"/>
                  </a:cubicBezTo>
                  <a:cubicBezTo>
                    <a:pt x="34290" y="82550"/>
                    <a:pt x="43180" y="74930"/>
                    <a:pt x="43180" y="63500"/>
                  </a:cubicBezTo>
                  <a:cubicBezTo>
                    <a:pt x="43180" y="52070"/>
                    <a:pt x="34290" y="44450"/>
                    <a:pt x="21590" y="44450"/>
                  </a:cubicBezTo>
                  <a:cubicBezTo>
                    <a:pt x="8890" y="44450"/>
                    <a:pt x="6350" y="46990"/>
                    <a:pt x="3810" y="48260"/>
                  </a:cubicBezTo>
                  <a:lnTo>
                    <a:pt x="3810" y="0"/>
                  </a:lnTo>
                  <a:lnTo>
                    <a:pt x="50800" y="0"/>
                  </a:lnTo>
                  <a:lnTo>
                    <a:pt x="50800" y="10160"/>
                  </a:lnTo>
                  <a:lnTo>
                    <a:pt x="16510" y="10160"/>
                  </a:lnTo>
                  <a:lnTo>
                    <a:pt x="16510" y="35560"/>
                  </a:lnTo>
                  <a:cubicBezTo>
                    <a:pt x="16510" y="35560"/>
                    <a:pt x="20320" y="34290"/>
                    <a:pt x="25400" y="34290"/>
                  </a:cubicBezTo>
                  <a:cubicBezTo>
                    <a:pt x="41910" y="34290"/>
                    <a:pt x="54610" y="45720"/>
                    <a:pt x="54610" y="64770"/>
                  </a:cubicBezTo>
                  <a:cubicBezTo>
                    <a:pt x="54610" y="83820"/>
                    <a:pt x="40640" y="93980"/>
                    <a:pt x="21590" y="93980"/>
                  </a:cubicBezTo>
                  <a:cubicBezTo>
                    <a:pt x="2540" y="93980"/>
                    <a:pt x="5080" y="91440"/>
                    <a:pt x="0" y="87630"/>
                  </a:cubicBezTo>
                  <a:lnTo>
                    <a:pt x="0" y="762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24" name="Graphic 925">
            <a:extLst>
              <a:ext uri="{FF2B5EF4-FFF2-40B4-BE49-F238E27FC236}">
                <a16:creationId xmlns:a16="http://schemas.microsoft.com/office/drawing/2014/main" id="{997E2D72-CDF0-6AF5-CF2E-BABFD3E83B58}"/>
              </a:ext>
            </a:extLst>
          </p:cNvPr>
          <p:cNvGrpSpPr/>
          <p:nvPr/>
        </p:nvGrpSpPr>
        <p:grpSpPr>
          <a:xfrm>
            <a:off x="7508240" y="7371080"/>
            <a:ext cx="2136140" cy="93979"/>
            <a:chOff x="7508240" y="7371080"/>
            <a:chExt cx="2136140" cy="93979"/>
          </a:xfrm>
          <a:solidFill>
            <a:srgbClr val="717073"/>
          </a:solidFill>
        </p:grpSpPr>
        <p:sp>
          <p:nvSpPr>
            <p:cNvPr id="1525" name="Freeform 1524">
              <a:extLst>
                <a:ext uri="{FF2B5EF4-FFF2-40B4-BE49-F238E27FC236}">
                  <a16:creationId xmlns:a16="http://schemas.microsoft.com/office/drawing/2014/main" id="{396A0A63-6CC8-4D26-C0A3-45FA07B7C5CB}"/>
                </a:ext>
              </a:extLst>
            </p:cNvPr>
            <p:cNvSpPr/>
            <p:nvPr/>
          </p:nvSpPr>
          <p:spPr>
            <a:xfrm>
              <a:off x="7508240" y="7371080"/>
              <a:ext cx="83819" cy="92709"/>
            </a:xfrm>
            <a:custGeom>
              <a:avLst/>
              <a:gdLst>
                <a:gd name="connsiteX0" fmla="*/ 41910 w 83819"/>
                <a:gd name="connsiteY0" fmla="*/ 0 h 92709"/>
                <a:gd name="connsiteX1" fmla="*/ 41910 w 83819"/>
                <a:gd name="connsiteY1" fmla="*/ 0 h 92709"/>
                <a:gd name="connsiteX2" fmla="*/ 83820 w 83819"/>
                <a:gd name="connsiteY2" fmla="*/ 92710 h 92709"/>
                <a:gd name="connsiteX3" fmla="*/ 71120 w 83819"/>
                <a:gd name="connsiteY3" fmla="*/ 92710 h 92709"/>
                <a:gd name="connsiteX4" fmla="*/ 62230 w 83819"/>
                <a:gd name="connsiteY4" fmla="*/ 72389 h 92709"/>
                <a:gd name="connsiteX5" fmla="*/ 21590 w 83819"/>
                <a:gd name="connsiteY5" fmla="*/ 72389 h 92709"/>
                <a:gd name="connsiteX6" fmla="*/ 12700 w 83819"/>
                <a:gd name="connsiteY6" fmla="*/ 92710 h 92709"/>
                <a:gd name="connsiteX7" fmla="*/ 0 w 83819"/>
                <a:gd name="connsiteY7" fmla="*/ 92710 h 92709"/>
                <a:gd name="connsiteX8" fmla="*/ 41910 w 83819"/>
                <a:gd name="connsiteY8" fmla="*/ 0 h 92709"/>
                <a:gd name="connsiteX9" fmla="*/ 57150 w 83819"/>
                <a:gd name="connsiteY9" fmla="*/ 62230 h 92709"/>
                <a:gd name="connsiteX10" fmla="*/ 41910 w 83819"/>
                <a:gd name="connsiteY10" fmla="*/ 24130 h 92709"/>
                <a:gd name="connsiteX11" fmla="*/ 25400 w 83819"/>
                <a:gd name="connsiteY11" fmla="*/ 62230 h 92709"/>
                <a:gd name="connsiteX12" fmla="*/ 57150 w 83819"/>
                <a:gd name="connsiteY12" fmla="*/ 6223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3819" h="92709">
                  <a:moveTo>
                    <a:pt x="41910" y="0"/>
                  </a:moveTo>
                  <a:lnTo>
                    <a:pt x="41910" y="0"/>
                  </a:lnTo>
                  <a:lnTo>
                    <a:pt x="83820" y="92710"/>
                  </a:lnTo>
                  <a:lnTo>
                    <a:pt x="71120" y="92710"/>
                  </a:lnTo>
                  <a:lnTo>
                    <a:pt x="62230" y="72389"/>
                  </a:lnTo>
                  <a:lnTo>
                    <a:pt x="21590" y="72389"/>
                  </a:lnTo>
                  <a:lnTo>
                    <a:pt x="12700" y="92710"/>
                  </a:lnTo>
                  <a:lnTo>
                    <a:pt x="0" y="92710"/>
                  </a:lnTo>
                  <a:lnTo>
                    <a:pt x="41910" y="0"/>
                  </a:lnTo>
                  <a:close/>
                  <a:moveTo>
                    <a:pt x="57150" y="62230"/>
                  </a:moveTo>
                  <a:cubicBezTo>
                    <a:pt x="50800" y="48260"/>
                    <a:pt x="45720" y="36830"/>
                    <a:pt x="41910" y="24130"/>
                  </a:cubicBezTo>
                  <a:cubicBezTo>
                    <a:pt x="36830" y="36830"/>
                    <a:pt x="31750" y="48260"/>
                    <a:pt x="25400" y="62230"/>
                  </a:cubicBezTo>
                  <a:lnTo>
                    <a:pt x="57150" y="622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6" name="Freeform 1525">
              <a:extLst>
                <a:ext uri="{FF2B5EF4-FFF2-40B4-BE49-F238E27FC236}">
                  <a16:creationId xmlns:a16="http://schemas.microsoft.com/office/drawing/2014/main" id="{857B79C2-2604-5AE7-D9C6-6CCF6EF23294}"/>
                </a:ext>
              </a:extLst>
            </p:cNvPr>
            <p:cNvSpPr/>
            <p:nvPr/>
          </p:nvSpPr>
          <p:spPr>
            <a:xfrm>
              <a:off x="7602219" y="7399019"/>
              <a:ext cx="35735" cy="64770"/>
            </a:xfrm>
            <a:custGeom>
              <a:avLst/>
              <a:gdLst>
                <a:gd name="connsiteX0" fmla="*/ 0 w 35735"/>
                <a:gd name="connsiteY0" fmla="*/ 1270 h 64770"/>
                <a:gd name="connsiteX1" fmla="*/ 11430 w 35735"/>
                <a:gd name="connsiteY1" fmla="*/ 1270 h 64770"/>
                <a:gd name="connsiteX2" fmla="*/ 11430 w 35735"/>
                <a:gd name="connsiteY2" fmla="*/ 10161 h 64770"/>
                <a:gd name="connsiteX3" fmla="*/ 11430 w 35735"/>
                <a:gd name="connsiteY3" fmla="*/ 15240 h 64770"/>
                <a:gd name="connsiteX4" fmla="*/ 11430 w 35735"/>
                <a:gd name="connsiteY4" fmla="*/ 15240 h 64770"/>
                <a:gd name="connsiteX5" fmla="*/ 30480 w 35735"/>
                <a:gd name="connsiteY5" fmla="*/ 0 h 64770"/>
                <a:gd name="connsiteX6" fmla="*/ 34290 w 35735"/>
                <a:gd name="connsiteY6" fmla="*/ 0 h 64770"/>
                <a:gd name="connsiteX7" fmla="*/ 34290 w 35735"/>
                <a:gd name="connsiteY7" fmla="*/ 11430 h 64770"/>
                <a:gd name="connsiteX8" fmla="*/ 30480 w 35735"/>
                <a:gd name="connsiteY8" fmla="*/ 11430 h 64770"/>
                <a:gd name="connsiteX9" fmla="*/ 11430 w 35735"/>
                <a:gd name="connsiteY9" fmla="*/ 36830 h 64770"/>
                <a:gd name="connsiteX10" fmla="*/ 11430 w 35735"/>
                <a:gd name="connsiteY10" fmla="*/ 64770 h 64770"/>
                <a:gd name="connsiteX11" fmla="*/ 0 w 35735"/>
                <a:gd name="connsiteY11" fmla="*/ 64770 h 64770"/>
                <a:gd name="connsiteX12" fmla="*/ 0 w 35735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5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40" y="6350"/>
                    <a:pt x="21590" y="0"/>
                    <a:pt x="30480" y="0"/>
                  </a:cubicBezTo>
                  <a:cubicBezTo>
                    <a:pt x="39370" y="0"/>
                    <a:pt x="34290" y="0"/>
                    <a:pt x="34290" y="0"/>
                  </a:cubicBezTo>
                  <a:lnTo>
                    <a:pt x="34290" y="11430"/>
                  </a:lnTo>
                  <a:cubicBezTo>
                    <a:pt x="34290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7" name="Freeform 1526">
              <a:extLst>
                <a:ext uri="{FF2B5EF4-FFF2-40B4-BE49-F238E27FC236}">
                  <a16:creationId xmlns:a16="http://schemas.microsoft.com/office/drawing/2014/main" id="{DC754542-F5FF-AB70-748D-3D0198622E3C}"/>
                </a:ext>
              </a:extLst>
            </p:cNvPr>
            <p:cNvSpPr/>
            <p:nvPr/>
          </p:nvSpPr>
          <p:spPr>
            <a:xfrm>
              <a:off x="76504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8" name="Freeform 1527">
              <a:extLst>
                <a:ext uri="{FF2B5EF4-FFF2-40B4-BE49-F238E27FC236}">
                  <a16:creationId xmlns:a16="http://schemas.microsoft.com/office/drawing/2014/main" id="{4DCBC5A8-B86F-D90B-55FB-D9D1FE5BB295}"/>
                </a:ext>
              </a:extLst>
            </p:cNvPr>
            <p:cNvSpPr/>
            <p:nvPr/>
          </p:nvSpPr>
          <p:spPr>
            <a:xfrm>
              <a:off x="7693659" y="7399019"/>
              <a:ext cx="66040" cy="66040"/>
            </a:xfrm>
            <a:custGeom>
              <a:avLst/>
              <a:gdLst>
                <a:gd name="connsiteX0" fmla="*/ 66040 w 66040"/>
                <a:gd name="connsiteY0" fmla="*/ 33020 h 66040"/>
                <a:gd name="connsiteX1" fmla="*/ 33020 w 66040"/>
                <a:gd name="connsiteY1" fmla="*/ 66040 h 66040"/>
                <a:gd name="connsiteX2" fmla="*/ 0 w 66040"/>
                <a:gd name="connsiteY2" fmla="*/ 33020 h 66040"/>
                <a:gd name="connsiteX3" fmla="*/ 33020 w 66040"/>
                <a:gd name="connsiteY3" fmla="*/ 0 h 66040"/>
                <a:gd name="connsiteX4" fmla="*/ 66040 w 66040"/>
                <a:gd name="connsiteY4" fmla="*/ 33020 h 66040"/>
                <a:gd name="connsiteX5" fmla="*/ 54610 w 66040"/>
                <a:gd name="connsiteY5" fmla="*/ 33020 h 66040"/>
                <a:gd name="connsiteX6" fmla="*/ 33020 w 66040"/>
                <a:gd name="connsiteY6" fmla="*/ 10161 h 66040"/>
                <a:gd name="connsiteX7" fmla="*/ 11430 w 66040"/>
                <a:gd name="connsiteY7" fmla="*/ 33020 h 66040"/>
                <a:gd name="connsiteX8" fmla="*/ 33020 w 66040"/>
                <a:gd name="connsiteY8" fmla="*/ 55880 h 66040"/>
                <a:gd name="connsiteX9" fmla="*/ 54610 w 66040"/>
                <a:gd name="connsiteY9" fmla="*/ 3302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040" h="66040">
                  <a:moveTo>
                    <a:pt x="66040" y="33020"/>
                  </a:moveTo>
                  <a:cubicBezTo>
                    <a:pt x="66040" y="52070"/>
                    <a:pt x="52070" y="66040"/>
                    <a:pt x="33020" y="66040"/>
                  </a:cubicBezTo>
                  <a:cubicBezTo>
                    <a:pt x="1397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3020" y="0"/>
                  </a:cubicBezTo>
                  <a:cubicBezTo>
                    <a:pt x="52070" y="0"/>
                    <a:pt x="66040" y="13970"/>
                    <a:pt x="66040" y="33020"/>
                  </a:cubicBezTo>
                  <a:close/>
                  <a:moveTo>
                    <a:pt x="54610" y="33020"/>
                  </a:moveTo>
                  <a:cubicBezTo>
                    <a:pt x="54610" y="19050"/>
                    <a:pt x="45720" y="10161"/>
                    <a:pt x="33020" y="10161"/>
                  </a:cubicBezTo>
                  <a:cubicBezTo>
                    <a:pt x="20320" y="10161"/>
                    <a:pt x="11430" y="19050"/>
                    <a:pt x="11430" y="33020"/>
                  </a:cubicBezTo>
                  <a:cubicBezTo>
                    <a:pt x="11430" y="46990"/>
                    <a:pt x="20320" y="55880"/>
                    <a:pt x="33020" y="55880"/>
                  </a:cubicBezTo>
                  <a:cubicBezTo>
                    <a:pt x="45720" y="55880"/>
                    <a:pt x="54610" y="46990"/>
                    <a:pt x="54610" y="330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9" name="Freeform 1528">
              <a:extLst>
                <a:ext uri="{FF2B5EF4-FFF2-40B4-BE49-F238E27FC236}">
                  <a16:creationId xmlns:a16="http://schemas.microsoft.com/office/drawing/2014/main" id="{EC311788-F939-95A9-CE8F-4B8232032E5A}"/>
                </a:ext>
              </a:extLst>
            </p:cNvPr>
            <p:cNvSpPr/>
            <p:nvPr/>
          </p:nvSpPr>
          <p:spPr>
            <a:xfrm>
              <a:off x="7766050" y="7400290"/>
              <a:ext cx="99059" cy="64769"/>
            </a:xfrm>
            <a:custGeom>
              <a:avLst/>
              <a:gdLst>
                <a:gd name="connsiteX0" fmla="*/ 68580 w 99059"/>
                <a:gd name="connsiteY0" fmla="*/ 45720 h 64769"/>
                <a:gd name="connsiteX1" fmla="*/ 86360 w 99059"/>
                <a:gd name="connsiteY1" fmla="*/ 0 h 64769"/>
                <a:gd name="connsiteX2" fmla="*/ 99060 w 99059"/>
                <a:gd name="connsiteY2" fmla="*/ 0 h 64769"/>
                <a:gd name="connsiteX3" fmla="*/ 72390 w 99059"/>
                <a:gd name="connsiteY3" fmla="*/ 64770 h 64769"/>
                <a:gd name="connsiteX4" fmla="*/ 66040 w 99059"/>
                <a:gd name="connsiteY4" fmla="*/ 64770 h 64769"/>
                <a:gd name="connsiteX5" fmla="*/ 49530 w 99059"/>
                <a:gd name="connsiteY5" fmla="*/ 21590 h 64769"/>
                <a:gd name="connsiteX6" fmla="*/ 33020 w 99059"/>
                <a:gd name="connsiteY6" fmla="*/ 64770 h 64769"/>
                <a:gd name="connsiteX7" fmla="*/ 26670 w 99059"/>
                <a:gd name="connsiteY7" fmla="*/ 64770 h 64769"/>
                <a:gd name="connsiteX8" fmla="*/ 0 w 99059"/>
                <a:gd name="connsiteY8" fmla="*/ 0 h 64769"/>
                <a:gd name="connsiteX9" fmla="*/ 12700 w 99059"/>
                <a:gd name="connsiteY9" fmla="*/ 0 h 64769"/>
                <a:gd name="connsiteX10" fmla="*/ 30480 w 99059"/>
                <a:gd name="connsiteY10" fmla="*/ 45720 h 64769"/>
                <a:gd name="connsiteX11" fmla="*/ 46990 w 99059"/>
                <a:gd name="connsiteY11" fmla="*/ 0 h 64769"/>
                <a:gd name="connsiteX12" fmla="*/ 53340 w 99059"/>
                <a:gd name="connsiteY12" fmla="*/ 0 h 64769"/>
                <a:gd name="connsiteX13" fmla="*/ 69850 w 99059"/>
                <a:gd name="connsiteY13" fmla="*/ 45720 h 6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059" h="64769">
                  <a:moveTo>
                    <a:pt x="68580" y="45720"/>
                  </a:moveTo>
                  <a:lnTo>
                    <a:pt x="86360" y="0"/>
                  </a:lnTo>
                  <a:lnTo>
                    <a:pt x="99060" y="0"/>
                  </a:lnTo>
                  <a:lnTo>
                    <a:pt x="72390" y="64770"/>
                  </a:lnTo>
                  <a:lnTo>
                    <a:pt x="66040" y="64770"/>
                  </a:lnTo>
                  <a:lnTo>
                    <a:pt x="49530" y="21590"/>
                  </a:lnTo>
                  <a:lnTo>
                    <a:pt x="33020" y="64770"/>
                  </a:lnTo>
                  <a:lnTo>
                    <a:pt x="26670" y="64770"/>
                  </a:lnTo>
                  <a:lnTo>
                    <a:pt x="0" y="0"/>
                  </a:lnTo>
                  <a:lnTo>
                    <a:pt x="12700" y="0"/>
                  </a:lnTo>
                  <a:lnTo>
                    <a:pt x="30480" y="45720"/>
                  </a:lnTo>
                  <a:lnTo>
                    <a:pt x="46990" y="0"/>
                  </a:lnTo>
                  <a:lnTo>
                    <a:pt x="53340" y="0"/>
                  </a:lnTo>
                  <a:lnTo>
                    <a:pt x="6985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0" name="Freeform 1529">
              <a:extLst>
                <a:ext uri="{FF2B5EF4-FFF2-40B4-BE49-F238E27FC236}">
                  <a16:creationId xmlns:a16="http://schemas.microsoft.com/office/drawing/2014/main" id="{87B11ABB-C220-5DDF-32B6-9B950D66D7DC}"/>
                </a:ext>
              </a:extLst>
            </p:cNvPr>
            <p:cNvSpPr/>
            <p:nvPr/>
          </p:nvSpPr>
          <p:spPr>
            <a:xfrm>
              <a:off x="7876540" y="7372350"/>
              <a:ext cx="57150" cy="92709"/>
            </a:xfrm>
            <a:custGeom>
              <a:avLst/>
              <a:gdLst>
                <a:gd name="connsiteX0" fmla="*/ 0 w 57150"/>
                <a:gd name="connsiteY0" fmla="*/ 0 h 92709"/>
                <a:gd name="connsiteX1" fmla="*/ 11430 w 57150"/>
                <a:gd name="connsiteY1" fmla="*/ 0 h 92709"/>
                <a:gd name="connsiteX2" fmla="*/ 11430 w 57150"/>
                <a:gd name="connsiteY2" fmla="*/ 35560 h 92709"/>
                <a:gd name="connsiteX3" fmla="*/ 11430 w 57150"/>
                <a:gd name="connsiteY3" fmla="*/ 41910 h 92709"/>
                <a:gd name="connsiteX4" fmla="*/ 11430 w 57150"/>
                <a:gd name="connsiteY4" fmla="*/ 41910 h 92709"/>
                <a:gd name="connsiteX5" fmla="*/ 35560 w 57150"/>
                <a:gd name="connsiteY5" fmla="*/ 26670 h 92709"/>
                <a:gd name="connsiteX6" fmla="*/ 57150 w 57150"/>
                <a:gd name="connsiteY6" fmla="*/ 52070 h 92709"/>
                <a:gd name="connsiteX7" fmla="*/ 57150 w 57150"/>
                <a:gd name="connsiteY7" fmla="*/ 91440 h 92709"/>
                <a:gd name="connsiteX8" fmla="*/ 45720 w 57150"/>
                <a:gd name="connsiteY8" fmla="*/ 91440 h 92709"/>
                <a:gd name="connsiteX9" fmla="*/ 45720 w 57150"/>
                <a:gd name="connsiteY9" fmla="*/ 54610 h 92709"/>
                <a:gd name="connsiteX10" fmla="*/ 33020 w 57150"/>
                <a:gd name="connsiteY10" fmla="*/ 38100 h 92709"/>
                <a:gd name="connsiteX11" fmla="*/ 11430 w 57150"/>
                <a:gd name="connsiteY11" fmla="*/ 60960 h 92709"/>
                <a:gd name="connsiteX12" fmla="*/ 11430 w 57150"/>
                <a:gd name="connsiteY12" fmla="*/ 92710 h 92709"/>
                <a:gd name="connsiteX13" fmla="*/ 0 w 57150"/>
                <a:gd name="connsiteY13" fmla="*/ 92710 h 92709"/>
                <a:gd name="connsiteX14" fmla="*/ 0 w 57150"/>
                <a:gd name="connsiteY14" fmla="*/ 12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" h="92709">
                  <a:moveTo>
                    <a:pt x="0" y="0"/>
                  </a:moveTo>
                  <a:lnTo>
                    <a:pt x="11430" y="0"/>
                  </a:lnTo>
                  <a:lnTo>
                    <a:pt x="11430" y="35560"/>
                  </a:lnTo>
                  <a:cubicBezTo>
                    <a:pt x="11430" y="38100"/>
                    <a:pt x="11430" y="40640"/>
                    <a:pt x="11430" y="41910"/>
                  </a:cubicBezTo>
                  <a:lnTo>
                    <a:pt x="11430" y="41910"/>
                  </a:lnTo>
                  <a:cubicBezTo>
                    <a:pt x="13970" y="36830"/>
                    <a:pt x="21590" y="26670"/>
                    <a:pt x="35560" y="26670"/>
                  </a:cubicBezTo>
                  <a:cubicBezTo>
                    <a:pt x="49530" y="26670"/>
                    <a:pt x="57150" y="35560"/>
                    <a:pt x="57150" y="52070"/>
                  </a:cubicBezTo>
                  <a:lnTo>
                    <a:pt x="57150" y="91440"/>
                  </a:lnTo>
                  <a:lnTo>
                    <a:pt x="45720" y="91440"/>
                  </a:lnTo>
                  <a:lnTo>
                    <a:pt x="45720" y="54610"/>
                  </a:lnTo>
                  <a:cubicBezTo>
                    <a:pt x="45720" y="45720"/>
                    <a:pt x="44450" y="38100"/>
                    <a:pt x="33020" y="38100"/>
                  </a:cubicBezTo>
                  <a:cubicBezTo>
                    <a:pt x="21590" y="38100"/>
                    <a:pt x="11430" y="48260"/>
                    <a:pt x="11430" y="60960"/>
                  </a:cubicBezTo>
                  <a:lnTo>
                    <a:pt x="11430" y="92710"/>
                  </a:lnTo>
                  <a:lnTo>
                    <a:pt x="0" y="9271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1" name="Freeform 1530">
              <a:extLst>
                <a:ext uri="{FF2B5EF4-FFF2-40B4-BE49-F238E27FC236}">
                  <a16:creationId xmlns:a16="http://schemas.microsoft.com/office/drawing/2014/main" id="{83162E98-31D4-F26C-14E1-259CE71B6450}"/>
                </a:ext>
              </a:extLst>
            </p:cNvPr>
            <p:cNvSpPr/>
            <p:nvPr/>
          </p:nvSpPr>
          <p:spPr>
            <a:xfrm>
              <a:off x="7948930" y="7397750"/>
              <a:ext cx="59689" cy="66040"/>
            </a:xfrm>
            <a:custGeom>
              <a:avLst/>
              <a:gdLst>
                <a:gd name="connsiteX0" fmla="*/ 59689 w 59689"/>
                <a:gd name="connsiteY0" fmla="*/ 30480 h 66040"/>
                <a:gd name="connsiteX1" fmla="*/ 59689 w 59689"/>
                <a:gd name="connsiteY1" fmla="*/ 36830 h 66040"/>
                <a:gd name="connsiteX2" fmla="*/ 12700 w 59689"/>
                <a:gd name="connsiteY2" fmla="*/ 36830 h 66040"/>
                <a:gd name="connsiteX3" fmla="*/ 34289 w 59689"/>
                <a:gd name="connsiteY3" fmla="*/ 57150 h 66040"/>
                <a:gd name="connsiteX4" fmla="*/ 57150 w 59689"/>
                <a:gd name="connsiteY4" fmla="*/ 50800 h 66040"/>
                <a:gd name="connsiteX5" fmla="*/ 57150 w 59689"/>
                <a:gd name="connsiteY5" fmla="*/ 60960 h 66040"/>
                <a:gd name="connsiteX6" fmla="*/ 33020 w 59689"/>
                <a:gd name="connsiteY6" fmla="*/ 66040 h 66040"/>
                <a:gd name="connsiteX7" fmla="*/ 0 w 59689"/>
                <a:gd name="connsiteY7" fmla="*/ 33020 h 66040"/>
                <a:gd name="connsiteX8" fmla="*/ 30480 w 59689"/>
                <a:gd name="connsiteY8" fmla="*/ 0 h 66040"/>
                <a:gd name="connsiteX9" fmla="*/ 59689 w 59689"/>
                <a:gd name="connsiteY9" fmla="*/ 29210 h 66040"/>
                <a:gd name="connsiteX10" fmla="*/ 30480 w 59689"/>
                <a:gd name="connsiteY10" fmla="*/ 11430 h 66040"/>
                <a:gd name="connsiteX11" fmla="*/ 11430 w 59689"/>
                <a:gd name="connsiteY11" fmla="*/ 29210 h 66040"/>
                <a:gd name="connsiteX12" fmla="*/ 46989 w 59689"/>
                <a:gd name="connsiteY12" fmla="*/ 29210 h 66040"/>
                <a:gd name="connsiteX13" fmla="*/ 30480 w 59689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89" h="66040">
                  <a:moveTo>
                    <a:pt x="59689" y="30480"/>
                  </a:moveTo>
                  <a:cubicBezTo>
                    <a:pt x="59689" y="33020"/>
                    <a:pt x="59689" y="35560"/>
                    <a:pt x="59689" y="36830"/>
                  </a:cubicBezTo>
                  <a:lnTo>
                    <a:pt x="12700" y="36830"/>
                  </a:lnTo>
                  <a:cubicBezTo>
                    <a:pt x="12700" y="49530"/>
                    <a:pt x="21589" y="57150"/>
                    <a:pt x="34289" y="57150"/>
                  </a:cubicBezTo>
                  <a:cubicBezTo>
                    <a:pt x="46989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89" y="0"/>
                    <a:pt x="59689" y="13970"/>
                    <a:pt x="59689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89" y="29210"/>
                  </a:lnTo>
                  <a:cubicBezTo>
                    <a:pt x="46989" y="20320"/>
                    <a:pt x="40639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2" name="Freeform 1531">
              <a:extLst>
                <a:ext uri="{FF2B5EF4-FFF2-40B4-BE49-F238E27FC236}">
                  <a16:creationId xmlns:a16="http://schemas.microsoft.com/office/drawing/2014/main" id="{668EA572-404C-8B14-7B4B-C7111E4DC035}"/>
                </a:ext>
              </a:extLst>
            </p:cNvPr>
            <p:cNvSpPr/>
            <p:nvPr/>
          </p:nvSpPr>
          <p:spPr>
            <a:xfrm>
              <a:off x="8021319" y="7397750"/>
              <a:ext cx="53340" cy="66040"/>
            </a:xfrm>
            <a:custGeom>
              <a:avLst/>
              <a:gdLst>
                <a:gd name="connsiteX0" fmla="*/ 3811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1 w 53340"/>
                <a:gd name="connsiteY4" fmla="*/ 64770 h 66040"/>
                <a:gd name="connsiteX5" fmla="*/ 41911 w 53340"/>
                <a:gd name="connsiteY5" fmla="*/ 57150 h 66040"/>
                <a:gd name="connsiteX6" fmla="*/ 41911 w 53340"/>
                <a:gd name="connsiteY6" fmla="*/ 52070 h 66040"/>
                <a:gd name="connsiteX7" fmla="*/ 41911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1 w 53340"/>
                <a:gd name="connsiteY10" fmla="*/ 27940 h 66040"/>
                <a:gd name="connsiteX11" fmla="*/ 41911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8420 h 66040"/>
                <a:gd name="connsiteX18" fmla="*/ 40640 w 53340"/>
                <a:gd name="connsiteY18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1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1" y="64770"/>
                  </a:lnTo>
                  <a:lnTo>
                    <a:pt x="41911" y="57150"/>
                  </a:lnTo>
                  <a:cubicBezTo>
                    <a:pt x="41911" y="54610"/>
                    <a:pt x="41911" y="52070"/>
                    <a:pt x="41911" y="52070"/>
                  </a:cubicBezTo>
                  <a:lnTo>
                    <a:pt x="41911" y="52070"/>
                  </a:lnTo>
                  <a:cubicBezTo>
                    <a:pt x="41911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1" y="27940"/>
                  </a:cubicBezTo>
                  <a:lnTo>
                    <a:pt x="41911" y="25400"/>
                  </a:lnTo>
                  <a:cubicBezTo>
                    <a:pt x="41911" y="13970"/>
                    <a:pt x="35561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8420"/>
                    <a:pt x="21590" y="58420"/>
                  </a:cubicBezTo>
                  <a:cubicBezTo>
                    <a:pt x="31750" y="58420"/>
                    <a:pt x="40640" y="48260"/>
                    <a:pt x="4064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3" name="Freeform 1532">
              <a:extLst>
                <a:ext uri="{FF2B5EF4-FFF2-40B4-BE49-F238E27FC236}">
                  <a16:creationId xmlns:a16="http://schemas.microsoft.com/office/drawing/2014/main" id="{F53DB919-768B-50DC-947E-0D722E35E72C}"/>
                </a:ext>
              </a:extLst>
            </p:cNvPr>
            <p:cNvSpPr/>
            <p:nvPr/>
          </p:nvSpPr>
          <p:spPr>
            <a:xfrm>
              <a:off x="8089900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683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572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4" name="Freeform 1533">
              <a:extLst>
                <a:ext uri="{FF2B5EF4-FFF2-40B4-BE49-F238E27FC236}">
                  <a16:creationId xmlns:a16="http://schemas.microsoft.com/office/drawing/2014/main" id="{06CBE53F-E435-EA08-819F-2235E5187C49}"/>
                </a:ext>
              </a:extLst>
            </p:cNvPr>
            <p:cNvSpPr/>
            <p:nvPr/>
          </p:nvSpPr>
          <p:spPr>
            <a:xfrm>
              <a:off x="8199119" y="7372350"/>
              <a:ext cx="67310" cy="91440"/>
            </a:xfrm>
            <a:custGeom>
              <a:avLst/>
              <a:gdLst>
                <a:gd name="connsiteX0" fmla="*/ 40640 w 67310"/>
                <a:gd name="connsiteY0" fmla="*/ 10160 h 91440"/>
                <a:gd name="connsiteX1" fmla="*/ 40640 w 67310"/>
                <a:gd name="connsiteY1" fmla="*/ 91440 h 91440"/>
                <a:gd name="connsiteX2" fmla="*/ 27940 w 67310"/>
                <a:gd name="connsiteY2" fmla="*/ 91440 h 91440"/>
                <a:gd name="connsiteX3" fmla="*/ 27940 w 67310"/>
                <a:gd name="connsiteY3" fmla="*/ 10160 h 91440"/>
                <a:gd name="connsiteX4" fmla="*/ 0 w 67310"/>
                <a:gd name="connsiteY4" fmla="*/ 10160 h 91440"/>
                <a:gd name="connsiteX5" fmla="*/ 0 w 67310"/>
                <a:gd name="connsiteY5" fmla="*/ 0 h 91440"/>
                <a:gd name="connsiteX6" fmla="*/ 67311 w 67310"/>
                <a:gd name="connsiteY6" fmla="*/ 0 h 91440"/>
                <a:gd name="connsiteX7" fmla="*/ 67311 w 67310"/>
                <a:gd name="connsiteY7" fmla="*/ 10160 h 91440"/>
                <a:gd name="connsiteX8" fmla="*/ 39370 w 67310"/>
                <a:gd name="connsiteY8" fmla="*/ 1016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310" h="91440">
                  <a:moveTo>
                    <a:pt x="40640" y="10160"/>
                  </a:moveTo>
                  <a:lnTo>
                    <a:pt x="40640" y="91440"/>
                  </a:lnTo>
                  <a:lnTo>
                    <a:pt x="27940" y="91440"/>
                  </a:lnTo>
                  <a:lnTo>
                    <a:pt x="27940" y="10160"/>
                  </a:lnTo>
                  <a:lnTo>
                    <a:pt x="0" y="10160"/>
                  </a:lnTo>
                  <a:lnTo>
                    <a:pt x="0" y="0"/>
                  </a:lnTo>
                  <a:lnTo>
                    <a:pt x="67311" y="0"/>
                  </a:lnTo>
                  <a:lnTo>
                    <a:pt x="67311" y="10160"/>
                  </a:lnTo>
                  <a:lnTo>
                    <a:pt x="39370" y="10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5" name="Freeform 1534">
              <a:extLst>
                <a:ext uri="{FF2B5EF4-FFF2-40B4-BE49-F238E27FC236}">
                  <a16:creationId xmlns:a16="http://schemas.microsoft.com/office/drawing/2014/main" id="{F2376A58-952C-D538-B652-31FA243463BD}"/>
                </a:ext>
              </a:extLst>
            </p:cNvPr>
            <p:cNvSpPr/>
            <p:nvPr/>
          </p:nvSpPr>
          <p:spPr>
            <a:xfrm>
              <a:off x="82727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6" name="Freeform 1535">
              <a:extLst>
                <a:ext uri="{FF2B5EF4-FFF2-40B4-BE49-F238E27FC236}">
                  <a16:creationId xmlns:a16="http://schemas.microsoft.com/office/drawing/2014/main" id="{B6F23F89-9219-D73D-940D-C3BF0BC19DF6}"/>
                </a:ext>
              </a:extLst>
            </p:cNvPr>
            <p:cNvSpPr/>
            <p:nvPr/>
          </p:nvSpPr>
          <p:spPr>
            <a:xfrm>
              <a:off x="8314690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8420 h 66040"/>
                <a:gd name="connsiteX18" fmla="*/ 40640 w 53340"/>
                <a:gd name="connsiteY18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8420"/>
                    <a:pt x="21590" y="58420"/>
                  </a:cubicBezTo>
                  <a:cubicBezTo>
                    <a:pt x="31750" y="58420"/>
                    <a:pt x="40640" y="48260"/>
                    <a:pt x="4064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7" name="Freeform 1536">
              <a:extLst>
                <a:ext uri="{FF2B5EF4-FFF2-40B4-BE49-F238E27FC236}">
                  <a16:creationId xmlns:a16="http://schemas.microsoft.com/office/drawing/2014/main" id="{22C8F403-5791-0F97-1F8C-C2801EA2DBE8}"/>
                </a:ext>
              </a:extLst>
            </p:cNvPr>
            <p:cNvSpPr/>
            <p:nvPr/>
          </p:nvSpPr>
          <p:spPr>
            <a:xfrm>
              <a:off x="8389619" y="7399019"/>
              <a:ext cx="55880" cy="66040"/>
            </a:xfrm>
            <a:custGeom>
              <a:avLst/>
              <a:gdLst>
                <a:gd name="connsiteX0" fmla="*/ 10161 w 55880"/>
                <a:gd name="connsiteY0" fmla="*/ 1270 h 66040"/>
                <a:gd name="connsiteX1" fmla="*/ 10161 w 55880"/>
                <a:gd name="connsiteY1" fmla="*/ 10161 h 66040"/>
                <a:gd name="connsiteX2" fmla="*/ 10161 w 55880"/>
                <a:gd name="connsiteY2" fmla="*/ 15240 h 66040"/>
                <a:gd name="connsiteX3" fmla="*/ 10161 w 55880"/>
                <a:gd name="connsiteY3" fmla="*/ 15240 h 66040"/>
                <a:gd name="connsiteX4" fmla="*/ 34290 w 55880"/>
                <a:gd name="connsiteY4" fmla="*/ 0 h 66040"/>
                <a:gd name="connsiteX5" fmla="*/ 55880 w 55880"/>
                <a:gd name="connsiteY5" fmla="*/ 25400 h 66040"/>
                <a:gd name="connsiteX6" fmla="*/ 55880 w 55880"/>
                <a:gd name="connsiteY6" fmla="*/ 64770 h 66040"/>
                <a:gd name="connsiteX7" fmla="*/ 44450 w 55880"/>
                <a:gd name="connsiteY7" fmla="*/ 64770 h 66040"/>
                <a:gd name="connsiteX8" fmla="*/ 44450 w 55880"/>
                <a:gd name="connsiteY8" fmla="*/ 27940 h 66040"/>
                <a:gd name="connsiteX9" fmla="*/ 33020 w 55880"/>
                <a:gd name="connsiteY9" fmla="*/ 11430 h 66040"/>
                <a:gd name="connsiteX10" fmla="*/ 11430 w 55880"/>
                <a:gd name="connsiteY10" fmla="*/ 34290 h 66040"/>
                <a:gd name="connsiteX11" fmla="*/ 11430 w 55880"/>
                <a:gd name="connsiteY11" fmla="*/ 66040 h 66040"/>
                <a:gd name="connsiteX12" fmla="*/ 0 w 55880"/>
                <a:gd name="connsiteY12" fmla="*/ 66040 h 66040"/>
                <a:gd name="connsiteX13" fmla="*/ 0 w 55880"/>
                <a:gd name="connsiteY13" fmla="*/ 2540 h 66040"/>
                <a:gd name="connsiteX14" fmla="*/ 11430 w 5588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880" h="66040">
                  <a:moveTo>
                    <a:pt x="10161" y="1270"/>
                  </a:moveTo>
                  <a:lnTo>
                    <a:pt x="10161" y="10161"/>
                  </a:lnTo>
                  <a:cubicBezTo>
                    <a:pt x="10161" y="12700"/>
                    <a:pt x="10161" y="15240"/>
                    <a:pt x="10161" y="15240"/>
                  </a:cubicBezTo>
                  <a:lnTo>
                    <a:pt x="10161" y="15240"/>
                  </a:lnTo>
                  <a:cubicBezTo>
                    <a:pt x="12700" y="10161"/>
                    <a:pt x="20320" y="0"/>
                    <a:pt x="34290" y="0"/>
                  </a:cubicBezTo>
                  <a:cubicBezTo>
                    <a:pt x="48261" y="0"/>
                    <a:pt x="55880" y="8890"/>
                    <a:pt x="55880" y="25400"/>
                  </a:cubicBezTo>
                  <a:lnTo>
                    <a:pt x="55880" y="64770"/>
                  </a:lnTo>
                  <a:lnTo>
                    <a:pt x="44450" y="64770"/>
                  </a:lnTo>
                  <a:lnTo>
                    <a:pt x="44450" y="27940"/>
                  </a:lnTo>
                  <a:cubicBezTo>
                    <a:pt x="44450" y="19050"/>
                    <a:pt x="43180" y="11430"/>
                    <a:pt x="33020" y="11430"/>
                  </a:cubicBezTo>
                  <a:cubicBezTo>
                    <a:pt x="22861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8" name="Freeform 1537">
              <a:extLst>
                <a:ext uri="{FF2B5EF4-FFF2-40B4-BE49-F238E27FC236}">
                  <a16:creationId xmlns:a16="http://schemas.microsoft.com/office/drawing/2014/main" id="{9CEEC772-FD00-6FA7-C3E2-895B04980257}"/>
                </a:ext>
              </a:extLst>
            </p:cNvPr>
            <p:cNvSpPr/>
            <p:nvPr/>
          </p:nvSpPr>
          <p:spPr>
            <a:xfrm>
              <a:off x="8462009" y="7399019"/>
              <a:ext cx="44450" cy="66040"/>
            </a:xfrm>
            <a:custGeom>
              <a:avLst/>
              <a:gdLst>
                <a:gd name="connsiteX0" fmla="*/ 19050 w 44450"/>
                <a:gd name="connsiteY0" fmla="*/ 38100 h 66040"/>
                <a:gd name="connsiteX1" fmla="*/ 0 w 44450"/>
                <a:gd name="connsiteY1" fmla="*/ 17780 h 66040"/>
                <a:gd name="connsiteX2" fmla="*/ 22860 w 44450"/>
                <a:gd name="connsiteY2" fmla="*/ 0 h 66040"/>
                <a:gd name="connsiteX3" fmla="*/ 40640 w 44450"/>
                <a:gd name="connsiteY3" fmla="*/ 3811 h 66040"/>
                <a:gd name="connsiteX4" fmla="*/ 40640 w 44450"/>
                <a:gd name="connsiteY4" fmla="*/ 13970 h 66040"/>
                <a:gd name="connsiteX5" fmla="*/ 24130 w 44450"/>
                <a:gd name="connsiteY5" fmla="*/ 10161 h 66040"/>
                <a:gd name="connsiteX6" fmla="*/ 11430 w 44450"/>
                <a:gd name="connsiteY6" fmla="*/ 17780 h 66040"/>
                <a:gd name="connsiteX7" fmla="*/ 24130 w 44450"/>
                <a:gd name="connsiteY7" fmla="*/ 27940 h 66040"/>
                <a:gd name="connsiteX8" fmla="*/ 44450 w 44450"/>
                <a:gd name="connsiteY8" fmla="*/ 48261 h 66040"/>
                <a:gd name="connsiteX9" fmla="*/ 21590 w 44450"/>
                <a:gd name="connsiteY9" fmla="*/ 66040 h 66040"/>
                <a:gd name="connsiteX10" fmla="*/ 1270 w 44450"/>
                <a:gd name="connsiteY10" fmla="*/ 62230 h 66040"/>
                <a:gd name="connsiteX11" fmla="*/ 1270 w 44450"/>
                <a:gd name="connsiteY11" fmla="*/ 52070 h 66040"/>
                <a:gd name="connsiteX12" fmla="*/ 21590 w 44450"/>
                <a:gd name="connsiteY12" fmla="*/ 57150 h 66040"/>
                <a:gd name="connsiteX13" fmla="*/ 34290 w 44450"/>
                <a:gd name="connsiteY13" fmla="*/ 49530 h 66040"/>
                <a:gd name="connsiteX14" fmla="*/ 20320 w 44450"/>
                <a:gd name="connsiteY14" fmla="*/ 3937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450" h="66040">
                  <a:moveTo>
                    <a:pt x="19050" y="38100"/>
                  </a:moveTo>
                  <a:cubicBezTo>
                    <a:pt x="7620" y="34290"/>
                    <a:pt x="0" y="29211"/>
                    <a:pt x="0" y="17780"/>
                  </a:cubicBezTo>
                  <a:cubicBezTo>
                    <a:pt x="0" y="6350"/>
                    <a:pt x="8890" y="0"/>
                    <a:pt x="22860" y="0"/>
                  </a:cubicBezTo>
                  <a:cubicBezTo>
                    <a:pt x="36830" y="0"/>
                    <a:pt x="36830" y="1270"/>
                    <a:pt x="40640" y="3811"/>
                  </a:cubicBezTo>
                  <a:lnTo>
                    <a:pt x="40640" y="13970"/>
                  </a:lnTo>
                  <a:cubicBezTo>
                    <a:pt x="35560" y="11430"/>
                    <a:pt x="29210" y="10161"/>
                    <a:pt x="24130" y="10161"/>
                  </a:cubicBezTo>
                  <a:cubicBezTo>
                    <a:pt x="19050" y="10161"/>
                    <a:pt x="11430" y="12700"/>
                    <a:pt x="11430" y="17780"/>
                  </a:cubicBezTo>
                  <a:cubicBezTo>
                    <a:pt x="11430" y="22861"/>
                    <a:pt x="15240" y="25400"/>
                    <a:pt x="24130" y="27940"/>
                  </a:cubicBezTo>
                  <a:cubicBezTo>
                    <a:pt x="38100" y="33020"/>
                    <a:pt x="44450" y="36830"/>
                    <a:pt x="44450" y="48261"/>
                  </a:cubicBezTo>
                  <a:cubicBezTo>
                    <a:pt x="44450" y="59690"/>
                    <a:pt x="35560" y="66040"/>
                    <a:pt x="21590" y="66040"/>
                  </a:cubicBezTo>
                  <a:cubicBezTo>
                    <a:pt x="7620" y="66040"/>
                    <a:pt x="6350" y="64770"/>
                    <a:pt x="1270" y="62230"/>
                  </a:cubicBezTo>
                  <a:lnTo>
                    <a:pt x="1270" y="52070"/>
                  </a:lnTo>
                  <a:cubicBezTo>
                    <a:pt x="7620" y="54611"/>
                    <a:pt x="15240" y="57150"/>
                    <a:pt x="21590" y="57150"/>
                  </a:cubicBezTo>
                  <a:cubicBezTo>
                    <a:pt x="27940" y="57150"/>
                    <a:pt x="34290" y="54611"/>
                    <a:pt x="34290" y="49530"/>
                  </a:cubicBezTo>
                  <a:cubicBezTo>
                    <a:pt x="34290" y="44450"/>
                    <a:pt x="29210" y="41911"/>
                    <a:pt x="2032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9" name="Freeform 1538">
              <a:extLst>
                <a:ext uri="{FF2B5EF4-FFF2-40B4-BE49-F238E27FC236}">
                  <a16:creationId xmlns:a16="http://schemas.microsoft.com/office/drawing/2014/main" id="{16E2A9B5-7BA7-C1EB-F82B-5C4541B32211}"/>
                </a:ext>
              </a:extLst>
            </p:cNvPr>
            <p:cNvSpPr/>
            <p:nvPr/>
          </p:nvSpPr>
          <p:spPr>
            <a:xfrm>
              <a:off x="8521700" y="7374890"/>
              <a:ext cx="15240" cy="88900"/>
            </a:xfrm>
            <a:custGeom>
              <a:avLst/>
              <a:gdLst>
                <a:gd name="connsiteX0" fmla="*/ 7620 w 15240"/>
                <a:gd name="connsiteY0" fmla="*/ 0 h 88900"/>
                <a:gd name="connsiteX1" fmla="*/ 15240 w 15240"/>
                <a:gd name="connsiteY1" fmla="*/ 7620 h 88900"/>
                <a:gd name="connsiteX2" fmla="*/ 7620 w 15240"/>
                <a:gd name="connsiteY2" fmla="*/ 15240 h 88900"/>
                <a:gd name="connsiteX3" fmla="*/ 0 w 15240"/>
                <a:gd name="connsiteY3" fmla="*/ 7620 h 88900"/>
                <a:gd name="connsiteX4" fmla="*/ 7620 w 15240"/>
                <a:gd name="connsiteY4" fmla="*/ 0 h 88900"/>
                <a:gd name="connsiteX5" fmla="*/ 12700 w 15240"/>
                <a:gd name="connsiteY5" fmla="*/ 25400 h 88900"/>
                <a:gd name="connsiteX6" fmla="*/ 12700 w 15240"/>
                <a:gd name="connsiteY6" fmla="*/ 88900 h 88900"/>
                <a:gd name="connsiteX7" fmla="*/ 1270 w 15240"/>
                <a:gd name="connsiteY7" fmla="*/ 88900 h 88900"/>
                <a:gd name="connsiteX8" fmla="*/ 1270 w 15240"/>
                <a:gd name="connsiteY8" fmla="*/ 25400 h 88900"/>
                <a:gd name="connsiteX9" fmla="*/ 12700 w 15240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0" h="88900">
                  <a:moveTo>
                    <a:pt x="7620" y="0"/>
                  </a:moveTo>
                  <a:cubicBezTo>
                    <a:pt x="11430" y="0"/>
                    <a:pt x="15240" y="2540"/>
                    <a:pt x="15240" y="7620"/>
                  </a:cubicBezTo>
                  <a:cubicBezTo>
                    <a:pt x="15240" y="12700"/>
                    <a:pt x="12700" y="15240"/>
                    <a:pt x="7620" y="15240"/>
                  </a:cubicBezTo>
                  <a:cubicBezTo>
                    <a:pt x="2540" y="15240"/>
                    <a:pt x="0" y="12700"/>
                    <a:pt x="0" y="7620"/>
                  </a:cubicBezTo>
                  <a:cubicBezTo>
                    <a:pt x="0" y="2540"/>
                    <a:pt x="2540" y="0"/>
                    <a:pt x="7620" y="0"/>
                  </a:cubicBezTo>
                  <a:close/>
                  <a:moveTo>
                    <a:pt x="12700" y="25400"/>
                  </a:moveTo>
                  <a:lnTo>
                    <a:pt x="12700" y="88900"/>
                  </a:lnTo>
                  <a:lnTo>
                    <a:pt x="1270" y="88900"/>
                  </a:lnTo>
                  <a:lnTo>
                    <a:pt x="1270" y="25400"/>
                  </a:lnTo>
                  <a:lnTo>
                    <a:pt x="1270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0" name="Freeform 1539">
              <a:extLst>
                <a:ext uri="{FF2B5EF4-FFF2-40B4-BE49-F238E27FC236}">
                  <a16:creationId xmlns:a16="http://schemas.microsoft.com/office/drawing/2014/main" id="{56A5B230-533A-D0D0-C981-854550C2C4BB}"/>
                </a:ext>
              </a:extLst>
            </p:cNvPr>
            <p:cNvSpPr/>
            <p:nvPr/>
          </p:nvSpPr>
          <p:spPr>
            <a:xfrm>
              <a:off x="8547100" y="7381240"/>
              <a:ext cx="43180" cy="83819"/>
            </a:xfrm>
            <a:custGeom>
              <a:avLst/>
              <a:gdLst>
                <a:gd name="connsiteX0" fmla="*/ 11430 w 43180"/>
                <a:gd name="connsiteY0" fmla="*/ 19050 h 83819"/>
                <a:gd name="connsiteX1" fmla="*/ 11430 w 43180"/>
                <a:gd name="connsiteY1" fmla="*/ 0 h 83819"/>
                <a:gd name="connsiteX2" fmla="*/ 22860 w 43180"/>
                <a:gd name="connsiteY2" fmla="*/ 0 h 83819"/>
                <a:gd name="connsiteX3" fmla="*/ 22860 w 43180"/>
                <a:gd name="connsiteY3" fmla="*/ 19050 h 83819"/>
                <a:gd name="connsiteX4" fmla="*/ 41910 w 43180"/>
                <a:gd name="connsiteY4" fmla="*/ 19050 h 83819"/>
                <a:gd name="connsiteX5" fmla="*/ 41910 w 43180"/>
                <a:gd name="connsiteY5" fmla="*/ 29210 h 83819"/>
                <a:gd name="connsiteX6" fmla="*/ 22860 w 43180"/>
                <a:gd name="connsiteY6" fmla="*/ 29210 h 83819"/>
                <a:gd name="connsiteX7" fmla="*/ 22860 w 43180"/>
                <a:gd name="connsiteY7" fmla="*/ 62230 h 83819"/>
                <a:gd name="connsiteX8" fmla="*/ 31750 w 43180"/>
                <a:gd name="connsiteY8" fmla="*/ 73660 h 83819"/>
                <a:gd name="connsiteX9" fmla="*/ 43180 w 43180"/>
                <a:gd name="connsiteY9" fmla="*/ 71120 h 83819"/>
                <a:gd name="connsiteX10" fmla="*/ 43180 w 43180"/>
                <a:gd name="connsiteY10" fmla="*/ 81280 h 83819"/>
                <a:gd name="connsiteX11" fmla="*/ 29210 w 43180"/>
                <a:gd name="connsiteY11" fmla="*/ 83820 h 83819"/>
                <a:gd name="connsiteX12" fmla="*/ 10160 w 43180"/>
                <a:gd name="connsiteY12" fmla="*/ 64770 h 83819"/>
                <a:gd name="connsiteX13" fmla="*/ 10160 w 43180"/>
                <a:gd name="connsiteY13" fmla="*/ 27940 h 83819"/>
                <a:gd name="connsiteX14" fmla="*/ 0 w 43180"/>
                <a:gd name="connsiteY14" fmla="*/ 27940 h 83819"/>
                <a:gd name="connsiteX15" fmla="*/ 0 w 43180"/>
                <a:gd name="connsiteY15" fmla="*/ 17780 h 83819"/>
                <a:gd name="connsiteX16" fmla="*/ 10160 w 43180"/>
                <a:gd name="connsiteY16" fmla="*/ 17780 h 83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3180" h="83819">
                  <a:moveTo>
                    <a:pt x="11430" y="19050"/>
                  </a:moveTo>
                  <a:lnTo>
                    <a:pt x="11430" y="0"/>
                  </a:lnTo>
                  <a:lnTo>
                    <a:pt x="22860" y="0"/>
                  </a:lnTo>
                  <a:lnTo>
                    <a:pt x="22860" y="19050"/>
                  </a:lnTo>
                  <a:lnTo>
                    <a:pt x="41910" y="19050"/>
                  </a:lnTo>
                  <a:lnTo>
                    <a:pt x="41910" y="29210"/>
                  </a:lnTo>
                  <a:lnTo>
                    <a:pt x="22860" y="29210"/>
                  </a:lnTo>
                  <a:lnTo>
                    <a:pt x="22860" y="62230"/>
                  </a:lnTo>
                  <a:cubicBezTo>
                    <a:pt x="22860" y="71120"/>
                    <a:pt x="26670" y="73660"/>
                    <a:pt x="31750" y="73660"/>
                  </a:cubicBezTo>
                  <a:cubicBezTo>
                    <a:pt x="36830" y="73660"/>
                    <a:pt x="40640" y="73660"/>
                    <a:pt x="43180" y="71120"/>
                  </a:cubicBezTo>
                  <a:lnTo>
                    <a:pt x="43180" y="81280"/>
                  </a:lnTo>
                  <a:cubicBezTo>
                    <a:pt x="40640" y="82550"/>
                    <a:pt x="35560" y="83820"/>
                    <a:pt x="29210" y="83820"/>
                  </a:cubicBezTo>
                  <a:cubicBezTo>
                    <a:pt x="20320" y="83820"/>
                    <a:pt x="10160" y="78740"/>
                    <a:pt x="10160" y="64770"/>
                  </a:cubicBezTo>
                  <a:lnTo>
                    <a:pt x="10160" y="27940"/>
                  </a:lnTo>
                  <a:lnTo>
                    <a:pt x="0" y="27940"/>
                  </a:lnTo>
                  <a:lnTo>
                    <a:pt x="0" y="17780"/>
                  </a:lnTo>
                  <a:lnTo>
                    <a:pt x="10160" y="177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1" name="Freeform 1540">
              <a:extLst>
                <a:ext uri="{FF2B5EF4-FFF2-40B4-BE49-F238E27FC236}">
                  <a16:creationId xmlns:a16="http://schemas.microsoft.com/office/drawing/2014/main" id="{9DE9BC0C-69B6-547D-FA88-8FFBB8E665BB}"/>
                </a:ext>
              </a:extLst>
            </p:cNvPr>
            <p:cNvSpPr/>
            <p:nvPr/>
          </p:nvSpPr>
          <p:spPr>
            <a:xfrm>
              <a:off x="8638540" y="7372350"/>
              <a:ext cx="62229" cy="91440"/>
            </a:xfrm>
            <a:custGeom>
              <a:avLst/>
              <a:gdLst>
                <a:gd name="connsiteX0" fmla="*/ 62230 w 62229"/>
                <a:gd name="connsiteY0" fmla="*/ 66040 h 91440"/>
                <a:gd name="connsiteX1" fmla="*/ 31750 w 62229"/>
                <a:gd name="connsiteY1" fmla="*/ 91440 h 91440"/>
                <a:gd name="connsiteX2" fmla="*/ 0 w 62229"/>
                <a:gd name="connsiteY2" fmla="*/ 91440 h 91440"/>
                <a:gd name="connsiteX3" fmla="*/ 0 w 62229"/>
                <a:gd name="connsiteY3" fmla="*/ 0 h 91440"/>
                <a:gd name="connsiteX4" fmla="*/ 27940 w 62229"/>
                <a:gd name="connsiteY4" fmla="*/ 0 h 91440"/>
                <a:gd name="connsiteX5" fmla="*/ 58420 w 62229"/>
                <a:gd name="connsiteY5" fmla="*/ 25400 h 91440"/>
                <a:gd name="connsiteX6" fmla="*/ 46990 w 62229"/>
                <a:gd name="connsiteY6" fmla="*/ 43180 h 91440"/>
                <a:gd name="connsiteX7" fmla="*/ 62230 w 62229"/>
                <a:gd name="connsiteY7" fmla="*/ 64770 h 91440"/>
                <a:gd name="connsiteX8" fmla="*/ 36830 w 62229"/>
                <a:gd name="connsiteY8" fmla="*/ 39370 h 91440"/>
                <a:gd name="connsiteX9" fmla="*/ 46990 w 62229"/>
                <a:gd name="connsiteY9" fmla="*/ 25400 h 91440"/>
                <a:gd name="connsiteX10" fmla="*/ 30480 w 62229"/>
                <a:gd name="connsiteY10" fmla="*/ 10160 h 91440"/>
                <a:gd name="connsiteX11" fmla="*/ 13970 w 62229"/>
                <a:gd name="connsiteY11" fmla="*/ 10160 h 91440"/>
                <a:gd name="connsiteX12" fmla="*/ 13970 w 62229"/>
                <a:gd name="connsiteY12" fmla="*/ 39370 h 91440"/>
                <a:gd name="connsiteX13" fmla="*/ 38100 w 62229"/>
                <a:gd name="connsiteY13" fmla="*/ 39370 h 91440"/>
                <a:gd name="connsiteX14" fmla="*/ 12700 w 62229"/>
                <a:gd name="connsiteY14" fmla="*/ 81280 h 91440"/>
                <a:gd name="connsiteX15" fmla="*/ 33020 w 62229"/>
                <a:gd name="connsiteY15" fmla="*/ 81280 h 91440"/>
                <a:gd name="connsiteX16" fmla="*/ 50800 w 62229"/>
                <a:gd name="connsiteY16" fmla="*/ 64770 h 91440"/>
                <a:gd name="connsiteX17" fmla="*/ 35560 w 62229"/>
                <a:gd name="connsiteY17" fmla="*/ 48260 h 91440"/>
                <a:gd name="connsiteX18" fmla="*/ 12700 w 62229"/>
                <a:gd name="connsiteY18" fmla="*/ 48260 h 91440"/>
                <a:gd name="connsiteX19" fmla="*/ 12700 w 62229"/>
                <a:gd name="connsiteY19" fmla="*/ 8001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2229" h="91440">
                  <a:moveTo>
                    <a:pt x="62230" y="66040"/>
                  </a:moveTo>
                  <a:cubicBezTo>
                    <a:pt x="62230" y="81280"/>
                    <a:pt x="49530" y="91440"/>
                    <a:pt x="31750" y="91440"/>
                  </a:cubicBezTo>
                  <a:lnTo>
                    <a:pt x="0" y="91440"/>
                  </a:lnTo>
                  <a:lnTo>
                    <a:pt x="0" y="0"/>
                  </a:lnTo>
                  <a:lnTo>
                    <a:pt x="27940" y="0"/>
                  </a:lnTo>
                  <a:cubicBezTo>
                    <a:pt x="45720" y="0"/>
                    <a:pt x="58420" y="8890"/>
                    <a:pt x="58420" y="25400"/>
                  </a:cubicBezTo>
                  <a:cubicBezTo>
                    <a:pt x="58420" y="41910"/>
                    <a:pt x="54610" y="40640"/>
                    <a:pt x="46990" y="43180"/>
                  </a:cubicBezTo>
                  <a:cubicBezTo>
                    <a:pt x="55880" y="46990"/>
                    <a:pt x="62230" y="55880"/>
                    <a:pt x="62230" y="64770"/>
                  </a:cubicBezTo>
                  <a:close/>
                  <a:moveTo>
                    <a:pt x="36830" y="39370"/>
                  </a:moveTo>
                  <a:cubicBezTo>
                    <a:pt x="43180" y="38100"/>
                    <a:pt x="46990" y="33020"/>
                    <a:pt x="46990" y="25400"/>
                  </a:cubicBezTo>
                  <a:cubicBezTo>
                    <a:pt x="46990" y="17780"/>
                    <a:pt x="40640" y="10160"/>
                    <a:pt x="30480" y="10160"/>
                  </a:cubicBezTo>
                  <a:lnTo>
                    <a:pt x="13970" y="10160"/>
                  </a:lnTo>
                  <a:lnTo>
                    <a:pt x="13970" y="39370"/>
                  </a:lnTo>
                  <a:lnTo>
                    <a:pt x="38100" y="39370"/>
                  </a:lnTo>
                  <a:close/>
                  <a:moveTo>
                    <a:pt x="12700" y="81280"/>
                  </a:moveTo>
                  <a:lnTo>
                    <a:pt x="33020" y="81280"/>
                  </a:lnTo>
                  <a:cubicBezTo>
                    <a:pt x="43180" y="81280"/>
                    <a:pt x="50800" y="74930"/>
                    <a:pt x="50800" y="64770"/>
                  </a:cubicBezTo>
                  <a:cubicBezTo>
                    <a:pt x="50800" y="54610"/>
                    <a:pt x="44450" y="48260"/>
                    <a:pt x="35560" y="48260"/>
                  </a:cubicBezTo>
                  <a:lnTo>
                    <a:pt x="12700" y="48260"/>
                  </a:lnTo>
                  <a:lnTo>
                    <a:pt x="12700" y="800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2" name="Freeform 1541">
              <a:extLst>
                <a:ext uri="{FF2B5EF4-FFF2-40B4-BE49-F238E27FC236}">
                  <a16:creationId xmlns:a16="http://schemas.microsoft.com/office/drawing/2014/main" id="{15767D11-BC6A-32E1-D1E6-CC5AA3347DEA}"/>
                </a:ext>
              </a:extLst>
            </p:cNvPr>
            <p:cNvSpPr/>
            <p:nvPr/>
          </p:nvSpPr>
          <p:spPr>
            <a:xfrm>
              <a:off x="87172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3" name="Freeform 1542">
              <a:extLst>
                <a:ext uri="{FF2B5EF4-FFF2-40B4-BE49-F238E27FC236}">
                  <a16:creationId xmlns:a16="http://schemas.microsoft.com/office/drawing/2014/main" id="{C9719F3A-1D3A-8876-58C9-FF5C1AAA8424}"/>
                </a:ext>
              </a:extLst>
            </p:cNvPr>
            <p:cNvSpPr/>
            <p:nvPr/>
          </p:nvSpPr>
          <p:spPr>
            <a:xfrm>
              <a:off x="8760459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8420 h 66040"/>
                <a:gd name="connsiteX18" fmla="*/ 40640 w 53340"/>
                <a:gd name="connsiteY18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8420"/>
                    <a:pt x="21590" y="58420"/>
                  </a:cubicBezTo>
                  <a:cubicBezTo>
                    <a:pt x="31750" y="58420"/>
                    <a:pt x="40640" y="48260"/>
                    <a:pt x="4064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4" name="Freeform 1543">
              <a:extLst>
                <a:ext uri="{FF2B5EF4-FFF2-40B4-BE49-F238E27FC236}">
                  <a16:creationId xmlns:a16="http://schemas.microsoft.com/office/drawing/2014/main" id="{204E8DFC-08C9-BDFC-190C-0EED9D36824E}"/>
                </a:ext>
              </a:extLst>
            </p:cNvPr>
            <p:cNvSpPr/>
            <p:nvPr/>
          </p:nvSpPr>
          <p:spPr>
            <a:xfrm>
              <a:off x="8832850" y="7399019"/>
              <a:ext cx="57150" cy="66040"/>
            </a:xfrm>
            <a:custGeom>
              <a:avLst/>
              <a:gdLst>
                <a:gd name="connsiteX0" fmla="*/ 11430 w 57150"/>
                <a:gd name="connsiteY0" fmla="*/ 1270 h 66040"/>
                <a:gd name="connsiteX1" fmla="*/ 11430 w 57150"/>
                <a:gd name="connsiteY1" fmla="*/ 10161 h 66040"/>
                <a:gd name="connsiteX2" fmla="*/ 11430 w 57150"/>
                <a:gd name="connsiteY2" fmla="*/ 15240 h 66040"/>
                <a:gd name="connsiteX3" fmla="*/ 11430 w 57150"/>
                <a:gd name="connsiteY3" fmla="*/ 15240 h 66040"/>
                <a:gd name="connsiteX4" fmla="*/ 35560 w 57150"/>
                <a:gd name="connsiteY4" fmla="*/ 0 h 66040"/>
                <a:gd name="connsiteX5" fmla="*/ 57150 w 57150"/>
                <a:gd name="connsiteY5" fmla="*/ 25400 h 66040"/>
                <a:gd name="connsiteX6" fmla="*/ 57150 w 57150"/>
                <a:gd name="connsiteY6" fmla="*/ 64770 h 66040"/>
                <a:gd name="connsiteX7" fmla="*/ 45720 w 57150"/>
                <a:gd name="connsiteY7" fmla="*/ 64770 h 66040"/>
                <a:gd name="connsiteX8" fmla="*/ 45720 w 57150"/>
                <a:gd name="connsiteY8" fmla="*/ 27940 h 66040"/>
                <a:gd name="connsiteX9" fmla="*/ 33020 w 57150"/>
                <a:gd name="connsiteY9" fmla="*/ 11430 h 66040"/>
                <a:gd name="connsiteX10" fmla="*/ 11430 w 57150"/>
                <a:gd name="connsiteY10" fmla="*/ 34290 h 66040"/>
                <a:gd name="connsiteX11" fmla="*/ 11430 w 57150"/>
                <a:gd name="connsiteY11" fmla="*/ 66040 h 66040"/>
                <a:gd name="connsiteX12" fmla="*/ 0 w 57150"/>
                <a:gd name="connsiteY12" fmla="*/ 66040 h 66040"/>
                <a:gd name="connsiteX13" fmla="*/ 0 w 57150"/>
                <a:gd name="connsiteY13" fmla="*/ 2540 h 66040"/>
                <a:gd name="connsiteX14" fmla="*/ 11430 w 5715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" h="66040">
                  <a:moveTo>
                    <a:pt x="11430" y="1270"/>
                  </a:moveTo>
                  <a:lnTo>
                    <a:pt x="11430" y="10161"/>
                  </a:lnTo>
                  <a:cubicBezTo>
                    <a:pt x="11430" y="12700"/>
                    <a:pt x="11430" y="15240"/>
                    <a:pt x="11430" y="15240"/>
                  </a:cubicBezTo>
                  <a:lnTo>
                    <a:pt x="11430" y="15240"/>
                  </a:lnTo>
                  <a:cubicBezTo>
                    <a:pt x="13970" y="10161"/>
                    <a:pt x="21590" y="0"/>
                    <a:pt x="35560" y="0"/>
                  </a:cubicBezTo>
                  <a:cubicBezTo>
                    <a:pt x="49530" y="0"/>
                    <a:pt x="57150" y="8890"/>
                    <a:pt x="57150" y="25400"/>
                  </a:cubicBezTo>
                  <a:lnTo>
                    <a:pt x="57150" y="64770"/>
                  </a:lnTo>
                  <a:lnTo>
                    <a:pt x="45720" y="64770"/>
                  </a:lnTo>
                  <a:lnTo>
                    <a:pt x="45720" y="27940"/>
                  </a:lnTo>
                  <a:cubicBezTo>
                    <a:pt x="45720" y="19050"/>
                    <a:pt x="44450" y="11430"/>
                    <a:pt x="33020" y="11430"/>
                  </a:cubicBezTo>
                  <a:cubicBezTo>
                    <a:pt x="21590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5" name="Freeform 1544">
              <a:extLst>
                <a:ext uri="{FF2B5EF4-FFF2-40B4-BE49-F238E27FC236}">
                  <a16:creationId xmlns:a16="http://schemas.microsoft.com/office/drawing/2014/main" id="{EA9AFEAC-AEAA-6FE2-87F2-E96AE04DC273}"/>
                </a:ext>
              </a:extLst>
            </p:cNvPr>
            <p:cNvSpPr/>
            <p:nvPr/>
          </p:nvSpPr>
          <p:spPr>
            <a:xfrm>
              <a:off x="8906509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683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572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6" name="Freeform 1545">
              <a:extLst>
                <a:ext uri="{FF2B5EF4-FFF2-40B4-BE49-F238E27FC236}">
                  <a16:creationId xmlns:a16="http://schemas.microsoft.com/office/drawing/2014/main" id="{1B22385B-2925-BF81-E119-C3EDA625F323}"/>
                </a:ext>
              </a:extLst>
            </p:cNvPr>
            <p:cNvSpPr/>
            <p:nvPr/>
          </p:nvSpPr>
          <p:spPr>
            <a:xfrm>
              <a:off x="9019540" y="7371080"/>
              <a:ext cx="76200" cy="93979"/>
            </a:xfrm>
            <a:custGeom>
              <a:avLst/>
              <a:gdLst>
                <a:gd name="connsiteX0" fmla="*/ 48260 w 76200"/>
                <a:gd name="connsiteY0" fmla="*/ 93980 h 93979"/>
                <a:gd name="connsiteX1" fmla="*/ 0 w 76200"/>
                <a:gd name="connsiteY1" fmla="*/ 46989 h 93979"/>
                <a:gd name="connsiteX2" fmla="*/ 48260 w 76200"/>
                <a:gd name="connsiteY2" fmla="*/ 0 h 93979"/>
                <a:gd name="connsiteX3" fmla="*/ 74930 w 76200"/>
                <a:gd name="connsiteY3" fmla="*/ 6350 h 93979"/>
                <a:gd name="connsiteX4" fmla="*/ 74930 w 76200"/>
                <a:gd name="connsiteY4" fmla="*/ 17780 h 93979"/>
                <a:gd name="connsiteX5" fmla="*/ 46990 w 76200"/>
                <a:gd name="connsiteY5" fmla="*/ 11430 h 93979"/>
                <a:gd name="connsiteX6" fmla="*/ 11430 w 76200"/>
                <a:gd name="connsiteY6" fmla="*/ 46989 h 93979"/>
                <a:gd name="connsiteX7" fmla="*/ 46990 w 76200"/>
                <a:gd name="connsiteY7" fmla="*/ 82550 h 93979"/>
                <a:gd name="connsiteX8" fmla="*/ 64770 w 76200"/>
                <a:gd name="connsiteY8" fmla="*/ 78739 h 93979"/>
                <a:gd name="connsiteX9" fmla="*/ 64770 w 76200"/>
                <a:gd name="connsiteY9" fmla="*/ 50800 h 93979"/>
                <a:gd name="connsiteX10" fmla="*/ 76200 w 76200"/>
                <a:gd name="connsiteY10" fmla="*/ 50800 h 93979"/>
                <a:gd name="connsiteX11" fmla="*/ 76200 w 76200"/>
                <a:gd name="connsiteY11" fmla="*/ 86360 h 93979"/>
                <a:gd name="connsiteX12" fmla="*/ 45720 w 76200"/>
                <a:gd name="connsiteY12" fmla="*/ 9271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200" h="93979">
                  <a:moveTo>
                    <a:pt x="48260" y="93980"/>
                  </a:moveTo>
                  <a:cubicBezTo>
                    <a:pt x="20320" y="93980"/>
                    <a:pt x="0" y="73660"/>
                    <a:pt x="0" y="46989"/>
                  </a:cubicBezTo>
                  <a:cubicBezTo>
                    <a:pt x="0" y="20320"/>
                    <a:pt x="20320" y="0"/>
                    <a:pt x="48260" y="0"/>
                  </a:cubicBezTo>
                  <a:cubicBezTo>
                    <a:pt x="76200" y="0"/>
                    <a:pt x="72390" y="5080"/>
                    <a:pt x="74930" y="6350"/>
                  </a:cubicBezTo>
                  <a:lnTo>
                    <a:pt x="74930" y="17780"/>
                  </a:lnTo>
                  <a:cubicBezTo>
                    <a:pt x="68580" y="15239"/>
                    <a:pt x="59690" y="11430"/>
                    <a:pt x="46990" y="11430"/>
                  </a:cubicBezTo>
                  <a:cubicBezTo>
                    <a:pt x="25400" y="11430"/>
                    <a:pt x="11430" y="26670"/>
                    <a:pt x="11430" y="46989"/>
                  </a:cubicBezTo>
                  <a:cubicBezTo>
                    <a:pt x="11430" y="67310"/>
                    <a:pt x="26670" y="82550"/>
                    <a:pt x="46990" y="82550"/>
                  </a:cubicBezTo>
                  <a:cubicBezTo>
                    <a:pt x="67310" y="82550"/>
                    <a:pt x="60960" y="81280"/>
                    <a:pt x="64770" y="78739"/>
                  </a:cubicBezTo>
                  <a:lnTo>
                    <a:pt x="64770" y="50800"/>
                  </a:lnTo>
                  <a:lnTo>
                    <a:pt x="76200" y="50800"/>
                  </a:lnTo>
                  <a:lnTo>
                    <a:pt x="76200" y="86360"/>
                  </a:lnTo>
                  <a:cubicBezTo>
                    <a:pt x="68580" y="90170"/>
                    <a:pt x="57150" y="92710"/>
                    <a:pt x="45720" y="927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7" name="Freeform 1546">
              <a:extLst>
                <a:ext uri="{FF2B5EF4-FFF2-40B4-BE49-F238E27FC236}">
                  <a16:creationId xmlns:a16="http://schemas.microsoft.com/office/drawing/2014/main" id="{5C40C475-2B26-DDA7-CD8D-6D182CBA6C75}"/>
                </a:ext>
              </a:extLst>
            </p:cNvPr>
            <p:cNvSpPr/>
            <p:nvPr/>
          </p:nvSpPr>
          <p:spPr>
            <a:xfrm>
              <a:off x="9113519" y="7399019"/>
              <a:ext cx="55880" cy="66040"/>
            </a:xfrm>
            <a:custGeom>
              <a:avLst/>
              <a:gdLst>
                <a:gd name="connsiteX0" fmla="*/ 45720 w 55880"/>
                <a:gd name="connsiteY0" fmla="*/ 64770 h 66040"/>
                <a:gd name="connsiteX1" fmla="*/ 45720 w 55880"/>
                <a:gd name="connsiteY1" fmla="*/ 55880 h 66040"/>
                <a:gd name="connsiteX2" fmla="*/ 45720 w 55880"/>
                <a:gd name="connsiteY2" fmla="*/ 50800 h 66040"/>
                <a:gd name="connsiteX3" fmla="*/ 45720 w 55880"/>
                <a:gd name="connsiteY3" fmla="*/ 50800 h 66040"/>
                <a:gd name="connsiteX4" fmla="*/ 21590 w 55880"/>
                <a:gd name="connsiteY4" fmla="*/ 66040 h 66040"/>
                <a:gd name="connsiteX5" fmla="*/ 0 w 55880"/>
                <a:gd name="connsiteY5" fmla="*/ 40640 h 66040"/>
                <a:gd name="connsiteX6" fmla="*/ 0 w 55880"/>
                <a:gd name="connsiteY6" fmla="*/ 1270 h 66040"/>
                <a:gd name="connsiteX7" fmla="*/ 11430 w 55880"/>
                <a:gd name="connsiteY7" fmla="*/ 1270 h 66040"/>
                <a:gd name="connsiteX8" fmla="*/ 11430 w 55880"/>
                <a:gd name="connsiteY8" fmla="*/ 38100 h 66040"/>
                <a:gd name="connsiteX9" fmla="*/ 24130 w 55880"/>
                <a:gd name="connsiteY9" fmla="*/ 54611 h 66040"/>
                <a:gd name="connsiteX10" fmla="*/ 44450 w 55880"/>
                <a:gd name="connsiteY10" fmla="*/ 31750 h 66040"/>
                <a:gd name="connsiteX11" fmla="*/ 44450 w 55880"/>
                <a:gd name="connsiteY11" fmla="*/ 0 h 66040"/>
                <a:gd name="connsiteX12" fmla="*/ 55880 w 55880"/>
                <a:gd name="connsiteY12" fmla="*/ 0 h 66040"/>
                <a:gd name="connsiteX13" fmla="*/ 55880 w 55880"/>
                <a:gd name="connsiteY13" fmla="*/ 63500 h 66040"/>
                <a:gd name="connsiteX14" fmla="*/ 44450 w 55880"/>
                <a:gd name="connsiteY14" fmla="*/ 635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880" h="66040">
                  <a:moveTo>
                    <a:pt x="45720" y="64770"/>
                  </a:moveTo>
                  <a:lnTo>
                    <a:pt x="45720" y="55880"/>
                  </a:lnTo>
                  <a:cubicBezTo>
                    <a:pt x="45720" y="53340"/>
                    <a:pt x="45720" y="50800"/>
                    <a:pt x="45720" y="50800"/>
                  </a:cubicBezTo>
                  <a:lnTo>
                    <a:pt x="45720" y="50800"/>
                  </a:lnTo>
                  <a:cubicBezTo>
                    <a:pt x="43180" y="55880"/>
                    <a:pt x="35561" y="66040"/>
                    <a:pt x="21590" y="66040"/>
                  </a:cubicBezTo>
                  <a:cubicBezTo>
                    <a:pt x="7620" y="66040"/>
                    <a:pt x="0" y="57150"/>
                    <a:pt x="0" y="40640"/>
                  </a:cubicBezTo>
                  <a:lnTo>
                    <a:pt x="0" y="1270"/>
                  </a:lnTo>
                  <a:lnTo>
                    <a:pt x="11430" y="1270"/>
                  </a:lnTo>
                  <a:lnTo>
                    <a:pt x="11430" y="38100"/>
                  </a:lnTo>
                  <a:cubicBezTo>
                    <a:pt x="11430" y="46990"/>
                    <a:pt x="12700" y="54611"/>
                    <a:pt x="24130" y="54611"/>
                  </a:cubicBezTo>
                  <a:cubicBezTo>
                    <a:pt x="35561" y="54611"/>
                    <a:pt x="44450" y="44450"/>
                    <a:pt x="44450" y="31750"/>
                  </a:cubicBezTo>
                  <a:lnTo>
                    <a:pt x="44450" y="0"/>
                  </a:lnTo>
                  <a:lnTo>
                    <a:pt x="55880" y="0"/>
                  </a:lnTo>
                  <a:lnTo>
                    <a:pt x="55880" y="63500"/>
                  </a:lnTo>
                  <a:lnTo>
                    <a:pt x="44450" y="635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8" name="Freeform 1547">
              <a:extLst>
                <a:ext uri="{FF2B5EF4-FFF2-40B4-BE49-F238E27FC236}">
                  <a16:creationId xmlns:a16="http://schemas.microsoft.com/office/drawing/2014/main" id="{D1830C17-ED3E-CC5A-1ED3-505676A12BB0}"/>
                </a:ext>
              </a:extLst>
            </p:cNvPr>
            <p:cNvSpPr/>
            <p:nvPr/>
          </p:nvSpPr>
          <p:spPr>
            <a:xfrm>
              <a:off x="9190990" y="7374890"/>
              <a:ext cx="15240" cy="88900"/>
            </a:xfrm>
            <a:custGeom>
              <a:avLst/>
              <a:gdLst>
                <a:gd name="connsiteX0" fmla="*/ 7620 w 15240"/>
                <a:gd name="connsiteY0" fmla="*/ 0 h 88900"/>
                <a:gd name="connsiteX1" fmla="*/ 15240 w 15240"/>
                <a:gd name="connsiteY1" fmla="*/ 7620 h 88900"/>
                <a:gd name="connsiteX2" fmla="*/ 7620 w 15240"/>
                <a:gd name="connsiteY2" fmla="*/ 15240 h 88900"/>
                <a:gd name="connsiteX3" fmla="*/ 0 w 15240"/>
                <a:gd name="connsiteY3" fmla="*/ 7620 h 88900"/>
                <a:gd name="connsiteX4" fmla="*/ 7620 w 15240"/>
                <a:gd name="connsiteY4" fmla="*/ 0 h 88900"/>
                <a:gd name="connsiteX5" fmla="*/ 13970 w 15240"/>
                <a:gd name="connsiteY5" fmla="*/ 25400 h 88900"/>
                <a:gd name="connsiteX6" fmla="*/ 13970 w 15240"/>
                <a:gd name="connsiteY6" fmla="*/ 88900 h 88900"/>
                <a:gd name="connsiteX7" fmla="*/ 2540 w 15240"/>
                <a:gd name="connsiteY7" fmla="*/ 88900 h 88900"/>
                <a:gd name="connsiteX8" fmla="*/ 2540 w 15240"/>
                <a:gd name="connsiteY8" fmla="*/ 25400 h 88900"/>
                <a:gd name="connsiteX9" fmla="*/ 13970 w 15240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0" h="88900">
                  <a:moveTo>
                    <a:pt x="7620" y="0"/>
                  </a:moveTo>
                  <a:cubicBezTo>
                    <a:pt x="11430" y="0"/>
                    <a:pt x="15240" y="2540"/>
                    <a:pt x="15240" y="7620"/>
                  </a:cubicBezTo>
                  <a:cubicBezTo>
                    <a:pt x="15240" y="12700"/>
                    <a:pt x="12700" y="15240"/>
                    <a:pt x="7620" y="15240"/>
                  </a:cubicBezTo>
                  <a:cubicBezTo>
                    <a:pt x="2540" y="15240"/>
                    <a:pt x="0" y="12700"/>
                    <a:pt x="0" y="7620"/>
                  </a:cubicBezTo>
                  <a:cubicBezTo>
                    <a:pt x="0" y="2540"/>
                    <a:pt x="2540" y="0"/>
                    <a:pt x="7620" y="0"/>
                  </a:cubicBezTo>
                  <a:close/>
                  <a:moveTo>
                    <a:pt x="13970" y="25400"/>
                  </a:moveTo>
                  <a:lnTo>
                    <a:pt x="13970" y="88900"/>
                  </a:lnTo>
                  <a:lnTo>
                    <a:pt x="2540" y="88900"/>
                  </a:lnTo>
                  <a:lnTo>
                    <a:pt x="2540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9" name="Freeform 1548">
              <a:extLst>
                <a:ext uri="{FF2B5EF4-FFF2-40B4-BE49-F238E27FC236}">
                  <a16:creationId xmlns:a16="http://schemas.microsoft.com/office/drawing/2014/main" id="{30B5CC56-9E44-E8AB-2E65-10800CC94DB1}"/>
                </a:ext>
              </a:extLst>
            </p:cNvPr>
            <p:cNvSpPr/>
            <p:nvPr/>
          </p:nvSpPr>
          <p:spPr>
            <a:xfrm>
              <a:off x="9222740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683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572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0" name="Freeform 1549">
              <a:extLst>
                <a:ext uri="{FF2B5EF4-FFF2-40B4-BE49-F238E27FC236}">
                  <a16:creationId xmlns:a16="http://schemas.microsoft.com/office/drawing/2014/main" id="{724A9B1C-ECA7-1EEB-29D0-A86180773F88}"/>
                </a:ext>
              </a:extLst>
            </p:cNvPr>
            <p:cNvSpPr/>
            <p:nvPr/>
          </p:nvSpPr>
          <p:spPr>
            <a:xfrm>
              <a:off x="9304019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0480 w 59690"/>
                <a:gd name="connsiteY10" fmla="*/ 11430 h 66040"/>
                <a:gd name="connsiteX11" fmla="*/ 11430 w 59690"/>
                <a:gd name="connsiteY11" fmla="*/ 29210 h 66040"/>
                <a:gd name="connsiteX12" fmla="*/ 46990 w 59690"/>
                <a:gd name="connsiteY12" fmla="*/ 29210 h 66040"/>
                <a:gd name="connsiteX13" fmla="*/ 3048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90" y="29210"/>
                  </a:lnTo>
                  <a:cubicBezTo>
                    <a:pt x="46990" y="20320"/>
                    <a:pt x="40640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1" name="Freeform 1550">
              <a:extLst>
                <a:ext uri="{FF2B5EF4-FFF2-40B4-BE49-F238E27FC236}">
                  <a16:creationId xmlns:a16="http://schemas.microsoft.com/office/drawing/2014/main" id="{ACFB7B6C-DCE8-5C01-4127-A8C7DB046CFF}"/>
                </a:ext>
              </a:extLst>
            </p:cNvPr>
            <p:cNvSpPr/>
            <p:nvPr/>
          </p:nvSpPr>
          <p:spPr>
            <a:xfrm>
              <a:off x="9380219" y="7372350"/>
              <a:ext cx="25400" cy="92709"/>
            </a:xfrm>
            <a:custGeom>
              <a:avLst/>
              <a:gdLst>
                <a:gd name="connsiteX0" fmla="*/ 1270 w 25400"/>
                <a:gd name="connsiteY0" fmla="*/ 0 h 92709"/>
                <a:gd name="connsiteX1" fmla="*/ 12700 w 25400"/>
                <a:gd name="connsiteY1" fmla="*/ 0 h 92709"/>
                <a:gd name="connsiteX2" fmla="*/ 12700 w 25400"/>
                <a:gd name="connsiteY2" fmla="*/ 72390 h 92709"/>
                <a:gd name="connsiteX3" fmla="*/ 20320 w 25400"/>
                <a:gd name="connsiteY3" fmla="*/ 82550 h 92709"/>
                <a:gd name="connsiteX4" fmla="*/ 25400 w 25400"/>
                <a:gd name="connsiteY4" fmla="*/ 82550 h 92709"/>
                <a:gd name="connsiteX5" fmla="*/ 25400 w 25400"/>
                <a:gd name="connsiteY5" fmla="*/ 92710 h 92709"/>
                <a:gd name="connsiteX6" fmla="*/ 16511 w 25400"/>
                <a:gd name="connsiteY6" fmla="*/ 92710 h 92709"/>
                <a:gd name="connsiteX7" fmla="*/ 0 w 25400"/>
                <a:gd name="connsiteY7" fmla="*/ 74930 h 92709"/>
                <a:gd name="connsiteX8" fmla="*/ 0 w 25400"/>
                <a:gd name="connsiteY8" fmla="*/ 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400" h="92709">
                  <a:moveTo>
                    <a:pt x="1270" y="0"/>
                  </a:moveTo>
                  <a:lnTo>
                    <a:pt x="12700" y="0"/>
                  </a:lnTo>
                  <a:lnTo>
                    <a:pt x="12700" y="72390"/>
                  </a:lnTo>
                  <a:cubicBezTo>
                    <a:pt x="12700" y="78740"/>
                    <a:pt x="15240" y="82550"/>
                    <a:pt x="20320" y="82550"/>
                  </a:cubicBezTo>
                  <a:cubicBezTo>
                    <a:pt x="25400" y="82550"/>
                    <a:pt x="25400" y="82550"/>
                    <a:pt x="25400" y="82550"/>
                  </a:cubicBezTo>
                  <a:lnTo>
                    <a:pt x="25400" y="92710"/>
                  </a:lnTo>
                  <a:cubicBezTo>
                    <a:pt x="25400" y="92710"/>
                    <a:pt x="21590" y="92710"/>
                    <a:pt x="16511" y="92710"/>
                  </a:cubicBezTo>
                  <a:cubicBezTo>
                    <a:pt x="7620" y="92710"/>
                    <a:pt x="0" y="87630"/>
                    <a:pt x="0" y="7493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2" name="Freeform 1551">
              <a:extLst>
                <a:ext uri="{FF2B5EF4-FFF2-40B4-BE49-F238E27FC236}">
                  <a16:creationId xmlns:a16="http://schemas.microsoft.com/office/drawing/2014/main" id="{53B7CE95-2493-E5A9-477C-4B7E990B10BB}"/>
                </a:ext>
              </a:extLst>
            </p:cNvPr>
            <p:cNvSpPr/>
            <p:nvPr/>
          </p:nvSpPr>
          <p:spPr>
            <a:xfrm>
              <a:off x="9418319" y="7374890"/>
              <a:ext cx="15240" cy="88900"/>
            </a:xfrm>
            <a:custGeom>
              <a:avLst/>
              <a:gdLst>
                <a:gd name="connsiteX0" fmla="*/ 7620 w 15240"/>
                <a:gd name="connsiteY0" fmla="*/ 0 h 88900"/>
                <a:gd name="connsiteX1" fmla="*/ 15240 w 15240"/>
                <a:gd name="connsiteY1" fmla="*/ 7620 h 88900"/>
                <a:gd name="connsiteX2" fmla="*/ 7620 w 15240"/>
                <a:gd name="connsiteY2" fmla="*/ 15240 h 88900"/>
                <a:gd name="connsiteX3" fmla="*/ 0 w 15240"/>
                <a:gd name="connsiteY3" fmla="*/ 7620 h 88900"/>
                <a:gd name="connsiteX4" fmla="*/ 7620 w 15240"/>
                <a:gd name="connsiteY4" fmla="*/ 0 h 88900"/>
                <a:gd name="connsiteX5" fmla="*/ 13970 w 15240"/>
                <a:gd name="connsiteY5" fmla="*/ 25400 h 88900"/>
                <a:gd name="connsiteX6" fmla="*/ 13970 w 15240"/>
                <a:gd name="connsiteY6" fmla="*/ 88900 h 88900"/>
                <a:gd name="connsiteX7" fmla="*/ 2540 w 15240"/>
                <a:gd name="connsiteY7" fmla="*/ 88900 h 88900"/>
                <a:gd name="connsiteX8" fmla="*/ 2540 w 15240"/>
                <a:gd name="connsiteY8" fmla="*/ 25400 h 88900"/>
                <a:gd name="connsiteX9" fmla="*/ 13970 w 15240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0" h="88900">
                  <a:moveTo>
                    <a:pt x="7620" y="0"/>
                  </a:moveTo>
                  <a:cubicBezTo>
                    <a:pt x="11430" y="0"/>
                    <a:pt x="15240" y="2540"/>
                    <a:pt x="15240" y="7620"/>
                  </a:cubicBezTo>
                  <a:cubicBezTo>
                    <a:pt x="15240" y="12700"/>
                    <a:pt x="12700" y="15240"/>
                    <a:pt x="7620" y="15240"/>
                  </a:cubicBezTo>
                  <a:cubicBezTo>
                    <a:pt x="2540" y="15240"/>
                    <a:pt x="0" y="12700"/>
                    <a:pt x="0" y="7620"/>
                  </a:cubicBezTo>
                  <a:cubicBezTo>
                    <a:pt x="0" y="2540"/>
                    <a:pt x="2540" y="0"/>
                    <a:pt x="7620" y="0"/>
                  </a:cubicBezTo>
                  <a:close/>
                  <a:moveTo>
                    <a:pt x="13970" y="25400"/>
                  </a:moveTo>
                  <a:lnTo>
                    <a:pt x="13970" y="88900"/>
                  </a:lnTo>
                  <a:lnTo>
                    <a:pt x="2540" y="88900"/>
                  </a:lnTo>
                  <a:lnTo>
                    <a:pt x="2540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3" name="Freeform 1552">
              <a:extLst>
                <a:ext uri="{FF2B5EF4-FFF2-40B4-BE49-F238E27FC236}">
                  <a16:creationId xmlns:a16="http://schemas.microsoft.com/office/drawing/2014/main" id="{62DAFAAB-73CD-BFB9-8A52-81338E4913CA}"/>
                </a:ext>
              </a:extLst>
            </p:cNvPr>
            <p:cNvSpPr/>
            <p:nvPr/>
          </p:nvSpPr>
          <p:spPr>
            <a:xfrm>
              <a:off x="9455150" y="7399019"/>
              <a:ext cx="57150" cy="66040"/>
            </a:xfrm>
            <a:custGeom>
              <a:avLst/>
              <a:gdLst>
                <a:gd name="connsiteX0" fmla="*/ 11430 w 57150"/>
                <a:gd name="connsiteY0" fmla="*/ 1270 h 66040"/>
                <a:gd name="connsiteX1" fmla="*/ 11430 w 57150"/>
                <a:gd name="connsiteY1" fmla="*/ 10161 h 66040"/>
                <a:gd name="connsiteX2" fmla="*/ 11430 w 57150"/>
                <a:gd name="connsiteY2" fmla="*/ 15240 h 66040"/>
                <a:gd name="connsiteX3" fmla="*/ 11430 w 57150"/>
                <a:gd name="connsiteY3" fmla="*/ 15240 h 66040"/>
                <a:gd name="connsiteX4" fmla="*/ 35560 w 57150"/>
                <a:gd name="connsiteY4" fmla="*/ 0 h 66040"/>
                <a:gd name="connsiteX5" fmla="*/ 57150 w 57150"/>
                <a:gd name="connsiteY5" fmla="*/ 25400 h 66040"/>
                <a:gd name="connsiteX6" fmla="*/ 57150 w 57150"/>
                <a:gd name="connsiteY6" fmla="*/ 64770 h 66040"/>
                <a:gd name="connsiteX7" fmla="*/ 45720 w 57150"/>
                <a:gd name="connsiteY7" fmla="*/ 64770 h 66040"/>
                <a:gd name="connsiteX8" fmla="*/ 45720 w 57150"/>
                <a:gd name="connsiteY8" fmla="*/ 27940 h 66040"/>
                <a:gd name="connsiteX9" fmla="*/ 33020 w 57150"/>
                <a:gd name="connsiteY9" fmla="*/ 11430 h 66040"/>
                <a:gd name="connsiteX10" fmla="*/ 11430 w 57150"/>
                <a:gd name="connsiteY10" fmla="*/ 34290 h 66040"/>
                <a:gd name="connsiteX11" fmla="*/ 11430 w 57150"/>
                <a:gd name="connsiteY11" fmla="*/ 66040 h 66040"/>
                <a:gd name="connsiteX12" fmla="*/ 0 w 57150"/>
                <a:gd name="connsiteY12" fmla="*/ 66040 h 66040"/>
                <a:gd name="connsiteX13" fmla="*/ 0 w 57150"/>
                <a:gd name="connsiteY13" fmla="*/ 2540 h 66040"/>
                <a:gd name="connsiteX14" fmla="*/ 11430 w 5715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" h="66040">
                  <a:moveTo>
                    <a:pt x="11430" y="1270"/>
                  </a:moveTo>
                  <a:lnTo>
                    <a:pt x="11430" y="10161"/>
                  </a:lnTo>
                  <a:cubicBezTo>
                    <a:pt x="11430" y="12700"/>
                    <a:pt x="11430" y="15240"/>
                    <a:pt x="11430" y="15240"/>
                  </a:cubicBezTo>
                  <a:lnTo>
                    <a:pt x="11430" y="15240"/>
                  </a:lnTo>
                  <a:cubicBezTo>
                    <a:pt x="13970" y="10161"/>
                    <a:pt x="21590" y="0"/>
                    <a:pt x="35560" y="0"/>
                  </a:cubicBezTo>
                  <a:cubicBezTo>
                    <a:pt x="49530" y="0"/>
                    <a:pt x="57150" y="8890"/>
                    <a:pt x="57150" y="25400"/>
                  </a:cubicBezTo>
                  <a:lnTo>
                    <a:pt x="57150" y="64770"/>
                  </a:lnTo>
                  <a:lnTo>
                    <a:pt x="45720" y="64770"/>
                  </a:lnTo>
                  <a:lnTo>
                    <a:pt x="45720" y="27940"/>
                  </a:lnTo>
                  <a:cubicBezTo>
                    <a:pt x="45720" y="19050"/>
                    <a:pt x="44450" y="11430"/>
                    <a:pt x="33020" y="11430"/>
                  </a:cubicBezTo>
                  <a:cubicBezTo>
                    <a:pt x="21590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4" name="Freeform 1553">
              <a:extLst>
                <a:ext uri="{FF2B5EF4-FFF2-40B4-BE49-F238E27FC236}">
                  <a16:creationId xmlns:a16="http://schemas.microsoft.com/office/drawing/2014/main" id="{82254077-EF53-CF1C-F56B-D87A9D9C3BD1}"/>
                </a:ext>
              </a:extLst>
            </p:cNvPr>
            <p:cNvSpPr/>
            <p:nvPr/>
          </p:nvSpPr>
          <p:spPr>
            <a:xfrm>
              <a:off x="9528809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0480 w 59690"/>
                <a:gd name="connsiteY10" fmla="*/ 11430 h 66040"/>
                <a:gd name="connsiteX11" fmla="*/ 11430 w 59690"/>
                <a:gd name="connsiteY11" fmla="*/ 29210 h 66040"/>
                <a:gd name="connsiteX12" fmla="*/ 46990 w 59690"/>
                <a:gd name="connsiteY12" fmla="*/ 29210 h 66040"/>
                <a:gd name="connsiteX13" fmla="*/ 3048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90" y="29210"/>
                  </a:lnTo>
                  <a:cubicBezTo>
                    <a:pt x="46990" y="20320"/>
                    <a:pt x="40640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5" name="Freeform 1554">
              <a:extLst>
                <a:ext uri="{FF2B5EF4-FFF2-40B4-BE49-F238E27FC236}">
                  <a16:creationId xmlns:a16="http://schemas.microsoft.com/office/drawing/2014/main" id="{7AD07C3E-DCAC-5EFD-FBD8-64C655B1B90F}"/>
                </a:ext>
              </a:extLst>
            </p:cNvPr>
            <p:cNvSpPr/>
            <p:nvPr/>
          </p:nvSpPr>
          <p:spPr>
            <a:xfrm>
              <a:off x="9599930" y="7399019"/>
              <a:ext cx="44450" cy="66040"/>
            </a:xfrm>
            <a:custGeom>
              <a:avLst/>
              <a:gdLst>
                <a:gd name="connsiteX0" fmla="*/ 19050 w 44450"/>
                <a:gd name="connsiteY0" fmla="*/ 38100 h 66040"/>
                <a:gd name="connsiteX1" fmla="*/ 0 w 44450"/>
                <a:gd name="connsiteY1" fmla="*/ 17780 h 66040"/>
                <a:gd name="connsiteX2" fmla="*/ 22860 w 44450"/>
                <a:gd name="connsiteY2" fmla="*/ 0 h 66040"/>
                <a:gd name="connsiteX3" fmla="*/ 40639 w 44450"/>
                <a:gd name="connsiteY3" fmla="*/ 3811 h 66040"/>
                <a:gd name="connsiteX4" fmla="*/ 40639 w 44450"/>
                <a:gd name="connsiteY4" fmla="*/ 13970 h 66040"/>
                <a:gd name="connsiteX5" fmla="*/ 24130 w 44450"/>
                <a:gd name="connsiteY5" fmla="*/ 10161 h 66040"/>
                <a:gd name="connsiteX6" fmla="*/ 11430 w 44450"/>
                <a:gd name="connsiteY6" fmla="*/ 17780 h 66040"/>
                <a:gd name="connsiteX7" fmla="*/ 24130 w 44450"/>
                <a:gd name="connsiteY7" fmla="*/ 27940 h 66040"/>
                <a:gd name="connsiteX8" fmla="*/ 44450 w 44450"/>
                <a:gd name="connsiteY8" fmla="*/ 48261 h 66040"/>
                <a:gd name="connsiteX9" fmla="*/ 21589 w 44450"/>
                <a:gd name="connsiteY9" fmla="*/ 66040 h 66040"/>
                <a:gd name="connsiteX10" fmla="*/ 1270 w 44450"/>
                <a:gd name="connsiteY10" fmla="*/ 62230 h 66040"/>
                <a:gd name="connsiteX11" fmla="*/ 1270 w 44450"/>
                <a:gd name="connsiteY11" fmla="*/ 52070 h 66040"/>
                <a:gd name="connsiteX12" fmla="*/ 21589 w 44450"/>
                <a:gd name="connsiteY12" fmla="*/ 57150 h 66040"/>
                <a:gd name="connsiteX13" fmla="*/ 34289 w 44450"/>
                <a:gd name="connsiteY13" fmla="*/ 49530 h 66040"/>
                <a:gd name="connsiteX14" fmla="*/ 20320 w 44450"/>
                <a:gd name="connsiteY14" fmla="*/ 3937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450" h="66040">
                  <a:moveTo>
                    <a:pt x="19050" y="38100"/>
                  </a:moveTo>
                  <a:cubicBezTo>
                    <a:pt x="7620" y="34290"/>
                    <a:pt x="0" y="29211"/>
                    <a:pt x="0" y="17780"/>
                  </a:cubicBezTo>
                  <a:cubicBezTo>
                    <a:pt x="0" y="6350"/>
                    <a:pt x="10160" y="0"/>
                    <a:pt x="22860" y="0"/>
                  </a:cubicBezTo>
                  <a:cubicBezTo>
                    <a:pt x="35560" y="0"/>
                    <a:pt x="36830" y="1270"/>
                    <a:pt x="40639" y="3811"/>
                  </a:cubicBezTo>
                  <a:lnTo>
                    <a:pt x="40639" y="13970"/>
                  </a:lnTo>
                  <a:cubicBezTo>
                    <a:pt x="35560" y="11430"/>
                    <a:pt x="29210" y="10161"/>
                    <a:pt x="24130" y="10161"/>
                  </a:cubicBezTo>
                  <a:cubicBezTo>
                    <a:pt x="19050" y="10161"/>
                    <a:pt x="11430" y="12700"/>
                    <a:pt x="11430" y="17780"/>
                  </a:cubicBezTo>
                  <a:cubicBezTo>
                    <a:pt x="11430" y="22861"/>
                    <a:pt x="15239" y="25400"/>
                    <a:pt x="24130" y="27940"/>
                  </a:cubicBezTo>
                  <a:cubicBezTo>
                    <a:pt x="38100" y="33020"/>
                    <a:pt x="44450" y="36830"/>
                    <a:pt x="44450" y="48261"/>
                  </a:cubicBezTo>
                  <a:cubicBezTo>
                    <a:pt x="44450" y="59690"/>
                    <a:pt x="35560" y="66040"/>
                    <a:pt x="21589" y="66040"/>
                  </a:cubicBezTo>
                  <a:cubicBezTo>
                    <a:pt x="7620" y="66040"/>
                    <a:pt x="6350" y="64770"/>
                    <a:pt x="1270" y="62230"/>
                  </a:cubicBezTo>
                  <a:lnTo>
                    <a:pt x="1270" y="52070"/>
                  </a:lnTo>
                  <a:cubicBezTo>
                    <a:pt x="7620" y="54611"/>
                    <a:pt x="15239" y="57150"/>
                    <a:pt x="21589" y="57150"/>
                  </a:cubicBezTo>
                  <a:cubicBezTo>
                    <a:pt x="27939" y="57150"/>
                    <a:pt x="34289" y="54611"/>
                    <a:pt x="34289" y="49530"/>
                  </a:cubicBezTo>
                  <a:cubicBezTo>
                    <a:pt x="34289" y="44450"/>
                    <a:pt x="29210" y="41911"/>
                    <a:pt x="2032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56" name="Graphic 925">
            <a:extLst>
              <a:ext uri="{FF2B5EF4-FFF2-40B4-BE49-F238E27FC236}">
                <a16:creationId xmlns:a16="http://schemas.microsoft.com/office/drawing/2014/main" id="{759408CC-7548-FF0C-0B95-E54EFA304DDA}"/>
              </a:ext>
            </a:extLst>
          </p:cNvPr>
          <p:cNvGrpSpPr/>
          <p:nvPr/>
        </p:nvGrpSpPr>
        <p:grpSpPr>
          <a:xfrm>
            <a:off x="5036820" y="4965700"/>
            <a:ext cx="3957320" cy="1292859"/>
            <a:chOff x="5036820" y="4965700"/>
            <a:chExt cx="3957320" cy="1292859"/>
          </a:xfrm>
          <a:solidFill>
            <a:srgbClr val="717073"/>
          </a:solidFill>
        </p:grpSpPr>
        <p:sp>
          <p:nvSpPr>
            <p:cNvPr id="1557" name="Freeform 1556">
              <a:extLst>
                <a:ext uri="{FF2B5EF4-FFF2-40B4-BE49-F238E27FC236}">
                  <a16:creationId xmlns:a16="http://schemas.microsoft.com/office/drawing/2014/main" id="{8CB26352-E794-5F49-2489-060AB438B705}"/>
                </a:ext>
              </a:extLst>
            </p:cNvPr>
            <p:cNvSpPr/>
            <p:nvPr/>
          </p:nvSpPr>
          <p:spPr>
            <a:xfrm>
              <a:off x="5044440" y="4965700"/>
              <a:ext cx="185419" cy="185420"/>
            </a:xfrm>
            <a:custGeom>
              <a:avLst/>
              <a:gdLst>
                <a:gd name="connsiteX0" fmla="*/ 50800 w 185419"/>
                <a:gd name="connsiteY0" fmla="*/ 101600 h 185420"/>
                <a:gd name="connsiteX1" fmla="*/ 50800 w 185419"/>
                <a:gd name="connsiteY1" fmla="*/ 185420 h 185420"/>
                <a:gd name="connsiteX2" fmla="*/ 0 w 185419"/>
                <a:gd name="connsiteY2" fmla="*/ 185420 h 185420"/>
                <a:gd name="connsiteX3" fmla="*/ 0 w 185419"/>
                <a:gd name="connsiteY3" fmla="*/ 0 h 185420"/>
                <a:gd name="connsiteX4" fmla="*/ 1270 w 185419"/>
                <a:gd name="connsiteY4" fmla="*/ 0 h 185420"/>
                <a:gd name="connsiteX5" fmla="*/ 92710 w 185419"/>
                <a:gd name="connsiteY5" fmla="*/ 74930 h 185420"/>
                <a:gd name="connsiteX6" fmla="*/ 184150 w 185419"/>
                <a:gd name="connsiteY6" fmla="*/ 0 h 185420"/>
                <a:gd name="connsiteX7" fmla="*/ 185420 w 185419"/>
                <a:gd name="connsiteY7" fmla="*/ 0 h 185420"/>
                <a:gd name="connsiteX8" fmla="*/ 185420 w 185419"/>
                <a:gd name="connsiteY8" fmla="*/ 185420 h 185420"/>
                <a:gd name="connsiteX9" fmla="*/ 134620 w 185419"/>
                <a:gd name="connsiteY9" fmla="*/ 185420 h 185420"/>
                <a:gd name="connsiteX10" fmla="*/ 134620 w 185419"/>
                <a:gd name="connsiteY10" fmla="*/ 101600 h 185420"/>
                <a:gd name="connsiteX11" fmla="*/ 92710 w 185419"/>
                <a:gd name="connsiteY11" fmla="*/ 135890 h 185420"/>
                <a:gd name="connsiteX12" fmla="*/ 50800 w 185419"/>
                <a:gd name="connsiteY12" fmla="*/ 101600 h 18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19" h="185420">
                  <a:moveTo>
                    <a:pt x="50800" y="101600"/>
                  </a:moveTo>
                  <a:lnTo>
                    <a:pt x="50800" y="185420"/>
                  </a:lnTo>
                  <a:lnTo>
                    <a:pt x="0" y="18542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92710" y="74930"/>
                  </a:lnTo>
                  <a:lnTo>
                    <a:pt x="184150" y="0"/>
                  </a:lnTo>
                  <a:lnTo>
                    <a:pt x="185420" y="0"/>
                  </a:lnTo>
                  <a:lnTo>
                    <a:pt x="185420" y="185420"/>
                  </a:lnTo>
                  <a:lnTo>
                    <a:pt x="134620" y="185420"/>
                  </a:lnTo>
                  <a:lnTo>
                    <a:pt x="134620" y="101600"/>
                  </a:lnTo>
                  <a:lnTo>
                    <a:pt x="92710" y="135890"/>
                  </a:lnTo>
                  <a:lnTo>
                    <a:pt x="50800" y="1016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8" name="Freeform 1557">
              <a:extLst>
                <a:ext uri="{FF2B5EF4-FFF2-40B4-BE49-F238E27FC236}">
                  <a16:creationId xmlns:a16="http://schemas.microsoft.com/office/drawing/2014/main" id="{0629C4F8-268F-2279-4D04-95E7AC8267E7}"/>
                </a:ext>
              </a:extLst>
            </p:cNvPr>
            <p:cNvSpPr/>
            <p:nvPr/>
          </p:nvSpPr>
          <p:spPr>
            <a:xfrm>
              <a:off x="5270500" y="4969509"/>
              <a:ext cx="53340" cy="182880"/>
            </a:xfrm>
            <a:custGeom>
              <a:avLst/>
              <a:gdLst>
                <a:gd name="connsiteX0" fmla="*/ 53340 w 53340"/>
                <a:gd name="connsiteY0" fmla="*/ 182880 h 182880"/>
                <a:gd name="connsiteX1" fmla="*/ 0 w 53340"/>
                <a:gd name="connsiteY1" fmla="*/ 182880 h 182880"/>
                <a:gd name="connsiteX2" fmla="*/ 0 w 53340"/>
                <a:gd name="connsiteY2" fmla="*/ 0 h 182880"/>
                <a:gd name="connsiteX3" fmla="*/ 53340 w 53340"/>
                <a:gd name="connsiteY3" fmla="*/ 0 h 182880"/>
                <a:gd name="connsiteX4" fmla="*/ 53340 w 53340"/>
                <a:gd name="connsiteY4" fmla="*/ 182880 h 182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0" h="182880">
                  <a:moveTo>
                    <a:pt x="53340" y="182880"/>
                  </a:moveTo>
                  <a:lnTo>
                    <a:pt x="0" y="182880"/>
                  </a:lnTo>
                  <a:lnTo>
                    <a:pt x="0" y="0"/>
                  </a:lnTo>
                  <a:lnTo>
                    <a:pt x="53340" y="0"/>
                  </a:lnTo>
                  <a:lnTo>
                    <a:pt x="53340" y="1828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9" name="Freeform 1558">
              <a:extLst>
                <a:ext uri="{FF2B5EF4-FFF2-40B4-BE49-F238E27FC236}">
                  <a16:creationId xmlns:a16="http://schemas.microsoft.com/office/drawing/2014/main" id="{053AEFE5-0498-A656-3E24-30D3E5D57190}"/>
                </a:ext>
              </a:extLst>
            </p:cNvPr>
            <p:cNvSpPr/>
            <p:nvPr/>
          </p:nvSpPr>
          <p:spPr>
            <a:xfrm>
              <a:off x="5356859" y="4965700"/>
              <a:ext cx="134620" cy="190500"/>
            </a:xfrm>
            <a:custGeom>
              <a:avLst/>
              <a:gdLst>
                <a:gd name="connsiteX0" fmla="*/ 134620 w 134620"/>
                <a:gd name="connsiteY0" fmla="*/ 134620 h 190500"/>
                <a:gd name="connsiteX1" fmla="*/ 60960 w 134620"/>
                <a:gd name="connsiteY1" fmla="*/ 190500 h 190500"/>
                <a:gd name="connsiteX2" fmla="*/ 5080 w 134620"/>
                <a:gd name="connsiteY2" fmla="*/ 180340 h 190500"/>
                <a:gd name="connsiteX3" fmla="*/ 5080 w 134620"/>
                <a:gd name="connsiteY3" fmla="*/ 129540 h 190500"/>
                <a:gd name="connsiteX4" fmla="*/ 58420 w 134620"/>
                <a:gd name="connsiteY4" fmla="*/ 143510 h 190500"/>
                <a:gd name="connsiteX5" fmla="*/ 82550 w 134620"/>
                <a:gd name="connsiteY5" fmla="*/ 134620 h 190500"/>
                <a:gd name="connsiteX6" fmla="*/ 50800 w 134620"/>
                <a:gd name="connsiteY6" fmla="*/ 115570 h 190500"/>
                <a:gd name="connsiteX7" fmla="*/ 0 w 134620"/>
                <a:gd name="connsiteY7" fmla="*/ 57150 h 190500"/>
                <a:gd name="connsiteX8" fmla="*/ 71120 w 134620"/>
                <a:gd name="connsiteY8" fmla="*/ 0 h 190500"/>
                <a:gd name="connsiteX9" fmla="*/ 120650 w 134620"/>
                <a:gd name="connsiteY9" fmla="*/ 8890 h 190500"/>
                <a:gd name="connsiteX10" fmla="*/ 120650 w 134620"/>
                <a:gd name="connsiteY10" fmla="*/ 57150 h 190500"/>
                <a:gd name="connsiteX11" fmla="*/ 74930 w 134620"/>
                <a:gd name="connsiteY11" fmla="*/ 45720 h 190500"/>
                <a:gd name="connsiteX12" fmla="*/ 50800 w 134620"/>
                <a:gd name="connsiteY12" fmla="*/ 57150 h 190500"/>
                <a:gd name="connsiteX13" fmla="*/ 80010 w 134620"/>
                <a:gd name="connsiteY13" fmla="*/ 76200 h 190500"/>
                <a:gd name="connsiteX14" fmla="*/ 132080 w 134620"/>
                <a:gd name="connsiteY14" fmla="*/ 13462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4620" h="190500">
                  <a:moveTo>
                    <a:pt x="134620" y="134620"/>
                  </a:moveTo>
                  <a:cubicBezTo>
                    <a:pt x="134620" y="168910"/>
                    <a:pt x="109220" y="190500"/>
                    <a:pt x="60960" y="190500"/>
                  </a:cubicBezTo>
                  <a:cubicBezTo>
                    <a:pt x="12700" y="190500"/>
                    <a:pt x="19050" y="186690"/>
                    <a:pt x="5080" y="180340"/>
                  </a:cubicBezTo>
                  <a:lnTo>
                    <a:pt x="5080" y="129540"/>
                  </a:lnTo>
                  <a:cubicBezTo>
                    <a:pt x="21590" y="138430"/>
                    <a:pt x="41910" y="143510"/>
                    <a:pt x="58420" y="143510"/>
                  </a:cubicBezTo>
                  <a:cubicBezTo>
                    <a:pt x="74930" y="143510"/>
                    <a:pt x="82550" y="140970"/>
                    <a:pt x="82550" y="134620"/>
                  </a:cubicBezTo>
                  <a:cubicBezTo>
                    <a:pt x="82550" y="128270"/>
                    <a:pt x="71120" y="123190"/>
                    <a:pt x="50800" y="115570"/>
                  </a:cubicBezTo>
                  <a:cubicBezTo>
                    <a:pt x="21590" y="104140"/>
                    <a:pt x="0" y="91440"/>
                    <a:pt x="0" y="57150"/>
                  </a:cubicBezTo>
                  <a:cubicBezTo>
                    <a:pt x="0" y="22860"/>
                    <a:pt x="27940" y="0"/>
                    <a:pt x="71120" y="0"/>
                  </a:cubicBezTo>
                  <a:cubicBezTo>
                    <a:pt x="114300" y="0"/>
                    <a:pt x="107950" y="3810"/>
                    <a:pt x="120650" y="8890"/>
                  </a:cubicBezTo>
                  <a:lnTo>
                    <a:pt x="120650" y="57150"/>
                  </a:lnTo>
                  <a:cubicBezTo>
                    <a:pt x="109220" y="49530"/>
                    <a:pt x="92710" y="45720"/>
                    <a:pt x="74930" y="45720"/>
                  </a:cubicBezTo>
                  <a:cubicBezTo>
                    <a:pt x="57150" y="45720"/>
                    <a:pt x="50800" y="49530"/>
                    <a:pt x="50800" y="57150"/>
                  </a:cubicBezTo>
                  <a:cubicBezTo>
                    <a:pt x="50800" y="64770"/>
                    <a:pt x="62230" y="68580"/>
                    <a:pt x="80010" y="76200"/>
                  </a:cubicBezTo>
                  <a:cubicBezTo>
                    <a:pt x="109220" y="88900"/>
                    <a:pt x="132080" y="100330"/>
                    <a:pt x="132080" y="1346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0" name="Freeform 1559">
              <a:extLst>
                <a:ext uri="{FF2B5EF4-FFF2-40B4-BE49-F238E27FC236}">
                  <a16:creationId xmlns:a16="http://schemas.microsoft.com/office/drawing/2014/main" id="{4668F5F9-5FDF-7F6C-8BEE-1827107F0312}"/>
                </a:ext>
              </a:extLst>
            </p:cNvPr>
            <p:cNvSpPr/>
            <p:nvPr/>
          </p:nvSpPr>
          <p:spPr>
            <a:xfrm>
              <a:off x="5513070" y="4965700"/>
              <a:ext cx="134620" cy="190500"/>
            </a:xfrm>
            <a:custGeom>
              <a:avLst/>
              <a:gdLst>
                <a:gd name="connsiteX0" fmla="*/ 134620 w 134620"/>
                <a:gd name="connsiteY0" fmla="*/ 134620 h 190500"/>
                <a:gd name="connsiteX1" fmla="*/ 60960 w 134620"/>
                <a:gd name="connsiteY1" fmla="*/ 190500 h 190500"/>
                <a:gd name="connsiteX2" fmla="*/ 5080 w 134620"/>
                <a:gd name="connsiteY2" fmla="*/ 180340 h 190500"/>
                <a:gd name="connsiteX3" fmla="*/ 5080 w 134620"/>
                <a:gd name="connsiteY3" fmla="*/ 129540 h 190500"/>
                <a:gd name="connsiteX4" fmla="*/ 58420 w 134620"/>
                <a:gd name="connsiteY4" fmla="*/ 143510 h 190500"/>
                <a:gd name="connsiteX5" fmla="*/ 82550 w 134620"/>
                <a:gd name="connsiteY5" fmla="*/ 134620 h 190500"/>
                <a:gd name="connsiteX6" fmla="*/ 50800 w 134620"/>
                <a:gd name="connsiteY6" fmla="*/ 115570 h 190500"/>
                <a:gd name="connsiteX7" fmla="*/ 0 w 134620"/>
                <a:gd name="connsiteY7" fmla="*/ 57150 h 190500"/>
                <a:gd name="connsiteX8" fmla="*/ 71120 w 134620"/>
                <a:gd name="connsiteY8" fmla="*/ 0 h 190500"/>
                <a:gd name="connsiteX9" fmla="*/ 120650 w 134620"/>
                <a:gd name="connsiteY9" fmla="*/ 8890 h 190500"/>
                <a:gd name="connsiteX10" fmla="*/ 120650 w 134620"/>
                <a:gd name="connsiteY10" fmla="*/ 57150 h 190500"/>
                <a:gd name="connsiteX11" fmla="*/ 74930 w 134620"/>
                <a:gd name="connsiteY11" fmla="*/ 45720 h 190500"/>
                <a:gd name="connsiteX12" fmla="*/ 50800 w 134620"/>
                <a:gd name="connsiteY12" fmla="*/ 57150 h 190500"/>
                <a:gd name="connsiteX13" fmla="*/ 80010 w 134620"/>
                <a:gd name="connsiteY13" fmla="*/ 76200 h 190500"/>
                <a:gd name="connsiteX14" fmla="*/ 132080 w 134620"/>
                <a:gd name="connsiteY14" fmla="*/ 13462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4620" h="190500">
                  <a:moveTo>
                    <a:pt x="134620" y="134620"/>
                  </a:moveTo>
                  <a:cubicBezTo>
                    <a:pt x="134620" y="168910"/>
                    <a:pt x="109220" y="190500"/>
                    <a:pt x="60960" y="190500"/>
                  </a:cubicBezTo>
                  <a:cubicBezTo>
                    <a:pt x="12700" y="190500"/>
                    <a:pt x="19050" y="186690"/>
                    <a:pt x="5080" y="180340"/>
                  </a:cubicBezTo>
                  <a:lnTo>
                    <a:pt x="5080" y="129540"/>
                  </a:lnTo>
                  <a:cubicBezTo>
                    <a:pt x="21590" y="138430"/>
                    <a:pt x="41910" y="143510"/>
                    <a:pt x="58420" y="143510"/>
                  </a:cubicBezTo>
                  <a:cubicBezTo>
                    <a:pt x="74930" y="143510"/>
                    <a:pt x="82550" y="140970"/>
                    <a:pt x="82550" y="134620"/>
                  </a:cubicBezTo>
                  <a:cubicBezTo>
                    <a:pt x="82550" y="128270"/>
                    <a:pt x="71120" y="123190"/>
                    <a:pt x="50800" y="115570"/>
                  </a:cubicBezTo>
                  <a:cubicBezTo>
                    <a:pt x="21590" y="104140"/>
                    <a:pt x="0" y="91440"/>
                    <a:pt x="0" y="57150"/>
                  </a:cubicBezTo>
                  <a:cubicBezTo>
                    <a:pt x="0" y="22860"/>
                    <a:pt x="27940" y="0"/>
                    <a:pt x="71120" y="0"/>
                  </a:cubicBezTo>
                  <a:cubicBezTo>
                    <a:pt x="114300" y="0"/>
                    <a:pt x="107950" y="3810"/>
                    <a:pt x="120650" y="8890"/>
                  </a:cubicBezTo>
                  <a:lnTo>
                    <a:pt x="120650" y="57150"/>
                  </a:lnTo>
                  <a:cubicBezTo>
                    <a:pt x="109220" y="49530"/>
                    <a:pt x="92710" y="45720"/>
                    <a:pt x="74930" y="45720"/>
                  </a:cubicBezTo>
                  <a:cubicBezTo>
                    <a:pt x="57150" y="45720"/>
                    <a:pt x="50800" y="49530"/>
                    <a:pt x="50800" y="57150"/>
                  </a:cubicBezTo>
                  <a:cubicBezTo>
                    <a:pt x="50800" y="64770"/>
                    <a:pt x="62230" y="68580"/>
                    <a:pt x="80010" y="76200"/>
                  </a:cubicBezTo>
                  <a:cubicBezTo>
                    <a:pt x="109220" y="88900"/>
                    <a:pt x="132080" y="100330"/>
                    <a:pt x="132080" y="1346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1" name="Freeform 1560">
              <a:extLst>
                <a:ext uri="{FF2B5EF4-FFF2-40B4-BE49-F238E27FC236}">
                  <a16:creationId xmlns:a16="http://schemas.microsoft.com/office/drawing/2014/main" id="{62D11DAE-3DC9-E5EC-A047-F094BFDBE76F}"/>
                </a:ext>
              </a:extLst>
            </p:cNvPr>
            <p:cNvSpPr/>
            <p:nvPr/>
          </p:nvSpPr>
          <p:spPr>
            <a:xfrm>
              <a:off x="5678170" y="4969509"/>
              <a:ext cx="53339" cy="182880"/>
            </a:xfrm>
            <a:custGeom>
              <a:avLst/>
              <a:gdLst>
                <a:gd name="connsiteX0" fmla="*/ 53340 w 53339"/>
                <a:gd name="connsiteY0" fmla="*/ 182880 h 182880"/>
                <a:gd name="connsiteX1" fmla="*/ 0 w 53339"/>
                <a:gd name="connsiteY1" fmla="*/ 182880 h 182880"/>
                <a:gd name="connsiteX2" fmla="*/ 0 w 53339"/>
                <a:gd name="connsiteY2" fmla="*/ 0 h 182880"/>
                <a:gd name="connsiteX3" fmla="*/ 53340 w 53339"/>
                <a:gd name="connsiteY3" fmla="*/ 0 h 182880"/>
                <a:gd name="connsiteX4" fmla="*/ 53340 w 53339"/>
                <a:gd name="connsiteY4" fmla="*/ 182880 h 182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39" h="182880">
                  <a:moveTo>
                    <a:pt x="53340" y="182880"/>
                  </a:moveTo>
                  <a:lnTo>
                    <a:pt x="0" y="182880"/>
                  </a:lnTo>
                  <a:lnTo>
                    <a:pt x="0" y="0"/>
                  </a:lnTo>
                  <a:lnTo>
                    <a:pt x="53340" y="0"/>
                  </a:lnTo>
                  <a:lnTo>
                    <a:pt x="53340" y="1828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2" name="Freeform 1561">
              <a:extLst>
                <a:ext uri="{FF2B5EF4-FFF2-40B4-BE49-F238E27FC236}">
                  <a16:creationId xmlns:a16="http://schemas.microsoft.com/office/drawing/2014/main" id="{4DC65BAF-E96F-CB02-D51F-13136BCDDF20}"/>
                </a:ext>
              </a:extLst>
            </p:cNvPr>
            <p:cNvSpPr/>
            <p:nvPr/>
          </p:nvSpPr>
          <p:spPr>
            <a:xfrm>
              <a:off x="5764529" y="4965700"/>
              <a:ext cx="195579" cy="190500"/>
            </a:xfrm>
            <a:custGeom>
              <a:avLst/>
              <a:gdLst>
                <a:gd name="connsiteX0" fmla="*/ 97790 w 195579"/>
                <a:gd name="connsiteY0" fmla="*/ 0 h 190500"/>
                <a:gd name="connsiteX1" fmla="*/ 195580 w 195579"/>
                <a:gd name="connsiteY1" fmla="*/ 95250 h 190500"/>
                <a:gd name="connsiteX2" fmla="*/ 97790 w 195579"/>
                <a:gd name="connsiteY2" fmla="*/ 190500 h 190500"/>
                <a:gd name="connsiteX3" fmla="*/ 0 w 195579"/>
                <a:gd name="connsiteY3" fmla="*/ 95250 h 190500"/>
                <a:gd name="connsiteX4" fmla="*/ 97790 w 195579"/>
                <a:gd name="connsiteY4" fmla="*/ 0 h 190500"/>
                <a:gd name="connsiteX5" fmla="*/ 97790 w 195579"/>
                <a:gd name="connsiteY5" fmla="*/ 140970 h 190500"/>
                <a:gd name="connsiteX6" fmla="*/ 142240 w 195579"/>
                <a:gd name="connsiteY6" fmla="*/ 93980 h 190500"/>
                <a:gd name="connsiteX7" fmla="*/ 97790 w 195579"/>
                <a:gd name="connsiteY7" fmla="*/ 46990 h 190500"/>
                <a:gd name="connsiteX8" fmla="*/ 53340 w 195579"/>
                <a:gd name="connsiteY8" fmla="*/ 93980 h 190500"/>
                <a:gd name="connsiteX9" fmla="*/ 97790 w 195579"/>
                <a:gd name="connsiteY9" fmla="*/ 14097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79" h="190500">
                  <a:moveTo>
                    <a:pt x="97790" y="0"/>
                  </a:moveTo>
                  <a:cubicBezTo>
                    <a:pt x="154940" y="0"/>
                    <a:pt x="195580" y="43180"/>
                    <a:pt x="195580" y="95250"/>
                  </a:cubicBezTo>
                  <a:cubicBezTo>
                    <a:pt x="195580" y="147320"/>
                    <a:pt x="154940" y="190500"/>
                    <a:pt x="97790" y="190500"/>
                  </a:cubicBezTo>
                  <a:cubicBezTo>
                    <a:pt x="40640" y="190500"/>
                    <a:pt x="0" y="148590"/>
                    <a:pt x="0" y="95250"/>
                  </a:cubicBezTo>
                  <a:cubicBezTo>
                    <a:pt x="0" y="41910"/>
                    <a:pt x="40640" y="0"/>
                    <a:pt x="97790" y="0"/>
                  </a:cubicBezTo>
                  <a:close/>
                  <a:moveTo>
                    <a:pt x="97790" y="140970"/>
                  </a:moveTo>
                  <a:cubicBezTo>
                    <a:pt x="124460" y="140970"/>
                    <a:pt x="142240" y="119380"/>
                    <a:pt x="142240" y="93980"/>
                  </a:cubicBezTo>
                  <a:cubicBezTo>
                    <a:pt x="142240" y="68580"/>
                    <a:pt x="124460" y="46990"/>
                    <a:pt x="97790" y="46990"/>
                  </a:cubicBezTo>
                  <a:cubicBezTo>
                    <a:pt x="71120" y="46990"/>
                    <a:pt x="53340" y="69850"/>
                    <a:pt x="53340" y="93980"/>
                  </a:cubicBezTo>
                  <a:cubicBezTo>
                    <a:pt x="53340" y="118110"/>
                    <a:pt x="71120" y="140970"/>
                    <a:pt x="97790" y="140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3" name="Freeform 1562">
              <a:extLst>
                <a:ext uri="{FF2B5EF4-FFF2-40B4-BE49-F238E27FC236}">
                  <a16:creationId xmlns:a16="http://schemas.microsoft.com/office/drawing/2014/main" id="{04BF4FD8-CFBF-F3EE-EC14-86E4A9401164}"/>
                </a:ext>
              </a:extLst>
            </p:cNvPr>
            <p:cNvSpPr/>
            <p:nvPr/>
          </p:nvSpPr>
          <p:spPr>
            <a:xfrm>
              <a:off x="5991859" y="4966970"/>
              <a:ext cx="158750" cy="187959"/>
            </a:xfrm>
            <a:custGeom>
              <a:avLst/>
              <a:gdLst>
                <a:gd name="connsiteX0" fmla="*/ 52070 w 158750"/>
                <a:gd name="connsiteY0" fmla="*/ 102870 h 187959"/>
                <a:gd name="connsiteX1" fmla="*/ 52070 w 158750"/>
                <a:gd name="connsiteY1" fmla="*/ 185420 h 187959"/>
                <a:gd name="connsiteX2" fmla="*/ 0 w 158750"/>
                <a:gd name="connsiteY2" fmla="*/ 185420 h 187959"/>
                <a:gd name="connsiteX3" fmla="*/ 0 w 158750"/>
                <a:gd name="connsiteY3" fmla="*/ 0 h 187959"/>
                <a:gd name="connsiteX4" fmla="*/ 2540 w 158750"/>
                <a:gd name="connsiteY4" fmla="*/ 0 h 187959"/>
                <a:gd name="connsiteX5" fmla="*/ 106680 w 158750"/>
                <a:gd name="connsiteY5" fmla="*/ 85090 h 187959"/>
                <a:gd name="connsiteX6" fmla="*/ 106680 w 158750"/>
                <a:gd name="connsiteY6" fmla="*/ 2540 h 187959"/>
                <a:gd name="connsiteX7" fmla="*/ 158750 w 158750"/>
                <a:gd name="connsiteY7" fmla="*/ 2540 h 187959"/>
                <a:gd name="connsiteX8" fmla="*/ 158750 w 158750"/>
                <a:gd name="connsiteY8" fmla="*/ 187960 h 187959"/>
                <a:gd name="connsiteX9" fmla="*/ 156210 w 158750"/>
                <a:gd name="connsiteY9" fmla="*/ 187960 h 187959"/>
                <a:gd name="connsiteX10" fmla="*/ 50800 w 158750"/>
                <a:gd name="connsiteY10" fmla="*/ 102870 h 187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8750" h="187959">
                  <a:moveTo>
                    <a:pt x="52070" y="102870"/>
                  </a:moveTo>
                  <a:lnTo>
                    <a:pt x="52070" y="185420"/>
                  </a:lnTo>
                  <a:lnTo>
                    <a:pt x="0" y="185420"/>
                  </a:lnTo>
                  <a:lnTo>
                    <a:pt x="0" y="0"/>
                  </a:lnTo>
                  <a:lnTo>
                    <a:pt x="2540" y="0"/>
                  </a:lnTo>
                  <a:lnTo>
                    <a:pt x="106680" y="85090"/>
                  </a:lnTo>
                  <a:lnTo>
                    <a:pt x="106680" y="2540"/>
                  </a:lnTo>
                  <a:lnTo>
                    <a:pt x="158750" y="2540"/>
                  </a:lnTo>
                  <a:lnTo>
                    <a:pt x="158750" y="187960"/>
                  </a:lnTo>
                  <a:lnTo>
                    <a:pt x="156210" y="187960"/>
                  </a:lnTo>
                  <a:lnTo>
                    <a:pt x="50800" y="1028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4" name="Freeform 1563">
              <a:extLst>
                <a:ext uri="{FF2B5EF4-FFF2-40B4-BE49-F238E27FC236}">
                  <a16:creationId xmlns:a16="http://schemas.microsoft.com/office/drawing/2014/main" id="{FDFAD7A3-AF57-2393-785E-5B99AB6C327B}"/>
                </a:ext>
              </a:extLst>
            </p:cNvPr>
            <p:cNvSpPr/>
            <p:nvPr/>
          </p:nvSpPr>
          <p:spPr>
            <a:xfrm>
              <a:off x="6245859" y="4969509"/>
              <a:ext cx="53340" cy="182880"/>
            </a:xfrm>
            <a:custGeom>
              <a:avLst/>
              <a:gdLst>
                <a:gd name="connsiteX0" fmla="*/ 53340 w 53340"/>
                <a:gd name="connsiteY0" fmla="*/ 182880 h 182880"/>
                <a:gd name="connsiteX1" fmla="*/ 0 w 53340"/>
                <a:gd name="connsiteY1" fmla="*/ 182880 h 182880"/>
                <a:gd name="connsiteX2" fmla="*/ 0 w 53340"/>
                <a:gd name="connsiteY2" fmla="*/ 0 h 182880"/>
                <a:gd name="connsiteX3" fmla="*/ 53340 w 53340"/>
                <a:gd name="connsiteY3" fmla="*/ 0 h 182880"/>
                <a:gd name="connsiteX4" fmla="*/ 53340 w 53340"/>
                <a:gd name="connsiteY4" fmla="*/ 182880 h 182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0" h="182880">
                  <a:moveTo>
                    <a:pt x="53340" y="182880"/>
                  </a:moveTo>
                  <a:lnTo>
                    <a:pt x="0" y="182880"/>
                  </a:lnTo>
                  <a:lnTo>
                    <a:pt x="0" y="0"/>
                  </a:lnTo>
                  <a:lnTo>
                    <a:pt x="53340" y="0"/>
                  </a:lnTo>
                  <a:lnTo>
                    <a:pt x="53340" y="1828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5" name="Freeform 1564">
              <a:extLst>
                <a:ext uri="{FF2B5EF4-FFF2-40B4-BE49-F238E27FC236}">
                  <a16:creationId xmlns:a16="http://schemas.microsoft.com/office/drawing/2014/main" id="{5FC1323E-89C1-2963-3C7E-51D0FABA9155}"/>
                </a:ext>
              </a:extLst>
            </p:cNvPr>
            <p:cNvSpPr/>
            <p:nvPr/>
          </p:nvSpPr>
          <p:spPr>
            <a:xfrm>
              <a:off x="6341109" y="4966970"/>
              <a:ext cx="158750" cy="187959"/>
            </a:xfrm>
            <a:custGeom>
              <a:avLst/>
              <a:gdLst>
                <a:gd name="connsiteX0" fmla="*/ 52070 w 158750"/>
                <a:gd name="connsiteY0" fmla="*/ 102870 h 187959"/>
                <a:gd name="connsiteX1" fmla="*/ 52070 w 158750"/>
                <a:gd name="connsiteY1" fmla="*/ 185420 h 187959"/>
                <a:gd name="connsiteX2" fmla="*/ 0 w 158750"/>
                <a:gd name="connsiteY2" fmla="*/ 185420 h 187959"/>
                <a:gd name="connsiteX3" fmla="*/ 0 w 158750"/>
                <a:gd name="connsiteY3" fmla="*/ 0 h 187959"/>
                <a:gd name="connsiteX4" fmla="*/ 2540 w 158750"/>
                <a:gd name="connsiteY4" fmla="*/ 0 h 187959"/>
                <a:gd name="connsiteX5" fmla="*/ 106680 w 158750"/>
                <a:gd name="connsiteY5" fmla="*/ 85090 h 187959"/>
                <a:gd name="connsiteX6" fmla="*/ 106680 w 158750"/>
                <a:gd name="connsiteY6" fmla="*/ 2540 h 187959"/>
                <a:gd name="connsiteX7" fmla="*/ 158750 w 158750"/>
                <a:gd name="connsiteY7" fmla="*/ 2540 h 187959"/>
                <a:gd name="connsiteX8" fmla="*/ 158750 w 158750"/>
                <a:gd name="connsiteY8" fmla="*/ 187960 h 187959"/>
                <a:gd name="connsiteX9" fmla="*/ 156210 w 158750"/>
                <a:gd name="connsiteY9" fmla="*/ 187960 h 187959"/>
                <a:gd name="connsiteX10" fmla="*/ 50800 w 158750"/>
                <a:gd name="connsiteY10" fmla="*/ 102870 h 187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8750" h="187959">
                  <a:moveTo>
                    <a:pt x="52070" y="102870"/>
                  </a:moveTo>
                  <a:lnTo>
                    <a:pt x="52070" y="185420"/>
                  </a:lnTo>
                  <a:lnTo>
                    <a:pt x="0" y="185420"/>
                  </a:lnTo>
                  <a:lnTo>
                    <a:pt x="0" y="0"/>
                  </a:lnTo>
                  <a:lnTo>
                    <a:pt x="2540" y="0"/>
                  </a:lnTo>
                  <a:lnTo>
                    <a:pt x="106680" y="85090"/>
                  </a:lnTo>
                  <a:lnTo>
                    <a:pt x="106680" y="2540"/>
                  </a:lnTo>
                  <a:lnTo>
                    <a:pt x="158750" y="2540"/>
                  </a:lnTo>
                  <a:lnTo>
                    <a:pt x="158750" y="187960"/>
                  </a:lnTo>
                  <a:lnTo>
                    <a:pt x="156210" y="187960"/>
                  </a:lnTo>
                  <a:lnTo>
                    <a:pt x="50800" y="1028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6" name="Freeform 1565">
              <a:extLst>
                <a:ext uri="{FF2B5EF4-FFF2-40B4-BE49-F238E27FC236}">
                  <a16:creationId xmlns:a16="http://schemas.microsoft.com/office/drawing/2014/main" id="{C1D656F1-FE0B-0CDB-AE85-BBE95B6348B0}"/>
                </a:ext>
              </a:extLst>
            </p:cNvPr>
            <p:cNvSpPr/>
            <p:nvPr/>
          </p:nvSpPr>
          <p:spPr>
            <a:xfrm>
              <a:off x="6527800" y="4969509"/>
              <a:ext cx="147319" cy="182880"/>
            </a:xfrm>
            <a:custGeom>
              <a:avLst/>
              <a:gdLst>
                <a:gd name="connsiteX0" fmla="*/ 147320 w 147319"/>
                <a:gd name="connsiteY0" fmla="*/ 0 h 182880"/>
                <a:gd name="connsiteX1" fmla="*/ 147320 w 147319"/>
                <a:gd name="connsiteY1" fmla="*/ 44450 h 182880"/>
                <a:gd name="connsiteX2" fmla="*/ 100330 w 147319"/>
                <a:gd name="connsiteY2" fmla="*/ 44450 h 182880"/>
                <a:gd name="connsiteX3" fmla="*/ 100330 w 147319"/>
                <a:gd name="connsiteY3" fmla="*/ 182880 h 182880"/>
                <a:gd name="connsiteX4" fmla="*/ 46990 w 147319"/>
                <a:gd name="connsiteY4" fmla="*/ 182880 h 182880"/>
                <a:gd name="connsiteX5" fmla="*/ 46990 w 147319"/>
                <a:gd name="connsiteY5" fmla="*/ 44450 h 182880"/>
                <a:gd name="connsiteX6" fmla="*/ 0 w 147319"/>
                <a:gd name="connsiteY6" fmla="*/ 44450 h 182880"/>
                <a:gd name="connsiteX7" fmla="*/ 0 w 147319"/>
                <a:gd name="connsiteY7" fmla="*/ 0 h 182880"/>
                <a:gd name="connsiteX8" fmla="*/ 147320 w 147319"/>
                <a:gd name="connsiteY8" fmla="*/ 0 h 182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19" h="182880">
                  <a:moveTo>
                    <a:pt x="147320" y="0"/>
                  </a:moveTo>
                  <a:lnTo>
                    <a:pt x="147320" y="44450"/>
                  </a:lnTo>
                  <a:lnTo>
                    <a:pt x="100330" y="44450"/>
                  </a:lnTo>
                  <a:lnTo>
                    <a:pt x="100330" y="182880"/>
                  </a:lnTo>
                  <a:lnTo>
                    <a:pt x="46990" y="182880"/>
                  </a:lnTo>
                  <a:lnTo>
                    <a:pt x="46990" y="44450"/>
                  </a:lnTo>
                  <a:lnTo>
                    <a:pt x="0" y="44450"/>
                  </a:lnTo>
                  <a:lnTo>
                    <a:pt x="0" y="0"/>
                  </a:lnTo>
                  <a:lnTo>
                    <a:pt x="14732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7" name="Freeform 1566">
              <a:extLst>
                <a:ext uri="{FF2B5EF4-FFF2-40B4-BE49-F238E27FC236}">
                  <a16:creationId xmlns:a16="http://schemas.microsoft.com/office/drawing/2014/main" id="{D39B94E6-B9D1-399E-5F59-ECD55A4505CD}"/>
                </a:ext>
              </a:extLst>
            </p:cNvPr>
            <p:cNvSpPr/>
            <p:nvPr/>
          </p:nvSpPr>
          <p:spPr>
            <a:xfrm>
              <a:off x="6704330" y="4968240"/>
              <a:ext cx="125729" cy="182879"/>
            </a:xfrm>
            <a:custGeom>
              <a:avLst/>
              <a:gdLst>
                <a:gd name="connsiteX0" fmla="*/ 0 w 125729"/>
                <a:gd name="connsiteY0" fmla="*/ 1270 h 182879"/>
                <a:gd name="connsiteX1" fmla="*/ 121920 w 125729"/>
                <a:gd name="connsiteY1" fmla="*/ 1270 h 182879"/>
                <a:gd name="connsiteX2" fmla="*/ 121920 w 125729"/>
                <a:gd name="connsiteY2" fmla="*/ 45720 h 182879"/>
                <a:gd name="connsiteX3" fmla="*/ 52070 w 125729"/>
                <a:gd name="connsiteY3" fmla="*/ 45720 h 182879"/>
                <a:gd name="connsiteX4" fmla="*/ 52070 w 125729"/>
                <a:gd name="connsiteY4" fmla="*/ 69850 h 182879"/>
                <a:gd name="connsiteX5" fmla="*/ 111760 w 125729"/>
                <a:gd name="connsiteY5" fmla="*/ 69850 h 182879"/>
                <a:gd name="connsiteX6" fmla="*/ 111760 w 125729"/>
                <a:gd name="connsiteY6" fmla="*/ 111760 h 182879"/>
                <a:gd name="connsiteX7" fmla="*/ 52070 w 125729"/>
                <a:gd name="connsiteY7" fmla="*/ 111760 h 182879"/>
                <a:gd name="connsiteX8" fmla="*/ 52070 w 125729"/>
                <a:gd name="connsiteY8" fmla="*/ 138430 h 182879"/>
                <a:gd name="connsiteX9" fmla="*/ 125730 w 125729"/>
                <a:gd name="connsiteY9" fmla="*/ 138430 h 182879"/>
                <a:gd name="connsiteX10" fmla="*/ 125730 w 125729"/>
                <a:gd name="connsiteY10" fmla="*/ 182880 h 182879"/>
                <a:gd name="connsiteX11" fmla="*/ 0 w 125729"/>
                <a:gd name="connsiteY11" fmla="*/ 182880 h 182879"/>
                <a:gd name="connsiteX12" fmla="*/ 0 w 125729"/>
                <a:gd name="connsiteY12" fmla="*/ 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729" h="182879">
                  <a:moveTo>
                    <a:pt x="0" y="1270"/>
                  </a:moveTo>
                  <a:lnTo>
                    <a:pt x="121920" y="1270"/>
                  </a:lnTo>
                  <a:lnTo>
                    <a:pt x="121920" y="45720"/>
                  </a:lnTo>
                  <a:lnTo>
                    <a:pt x="52070" y="45720"/>
                  </a:lnTo>
                  <a:lnTo>
                    <a:pt x="52070" y="69850"/>
                  </a:lnTo>
                  <a:lnTo>
                    <a:pt x="111760" y="69850"/>
                  </a:lnTo>
                  <a:lnTo>
                    <a:pt x="111760" y="111760"/>
                  </a:lnTo>
                  <a:lnTo>
                    <a:pt x="52070" y="111760"/>
                  </a:lnTo>
                  <a:lnTo>
                    <a:pt x="52070" y="138430"/>
                  </a:lnTo>
                  <a:lnTo>
                    <a:pt x="125730" y="138430"/>
                  </a:lnTo>
                  <a:lnTo>
                    <a:pt x="125730" y="182880"/>
                  </a:lnTo>
                  <a:lnTo>
                    <a:pt x="0" y="1828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8" name="Freeform 1567">
              <a:extLst>
                <a:ext uri="{FF2B5EF4-FFF2-40B4-BE49-F238E27FC236}">
                  <a16:creationId xmlns:a16="http://schemas.microsoft.com/office/drawing/2014/main" id="{42FA0A3B-064D-2159-289B-D33DE6E095B6}"/>
                </a:ext>
              </a:extLst>
            </p:cNvPr>
            <p:cNvSpPr/>
            <p:nvPr/>
          </p:nvSpPr>
          <p:spPr>
            <a:xfrm>
              <a:off x="6847840" y="4965700"/>
              <a:ext cx="165100" cy="190500"/>
            </a:xfrm>
            <a:custGeom>
              <a:avLst/>
              <a:gdLst>
                <a:gd name="connsiteX0" fmla="*/ 165100 w 165100"/>
                <a:gd name="connsiteY0" fmla="*/ 176530 h 190500"/>
                <a:gd name="connsiteX1" fmla="*/ 100330 w 165100"/>
                <a:gd name="connsiteY1" fmla="*/ 190500 h 190500"/>
                <a:gd name="connsiteX2" fmla="*/ 0 w 165100"/>
                <a:gd name="connsiteY2" fmla="*/ 95250 h 190500"/>
                <a:gd name="connsiteX3" fmla="*/ 97790 w 165100"/>
                <a:gd name="connsiteY3" fmla="*/ 0 h 190500"/>
                <a:gd name="connsiteX4" fmla="*/ 157480 w 165100"/>
                <a:gd name="connsiteY4" fmla="*/ 11430 h 190500"/>
                <a:gd name="connsiteX5" fmla="*/ 157480 w 165100"/>
                <a:gd name="connsiteY5" fmla="*/ 59690 h 190500"/>
                <a:gd name="connsiteX6" fmla="*/ 102870 w 165100"/>
                <a:gd name="connsiteY6" fmla="*/ 48260 h 190500"/>
                <a:gd name="connsiteX7" fmla="*/ 53340 w 165100"/>
                <a:gd name="connsiteY7" fmla="*/ 95250 h 190500"/>
                <a:gd name="connsiteX8" fmla="*/ 100330 w 165100"/>
                <a:gd name="connsiteY8" fmla="*/ 142240 h 190500"/>
                <a:gd name="connsiteX9" fmla="*/ 114300 w 165100"/>
                <a:gd name="connsiteY9" fmla="*/ 142240 h 190500"/>
                <a:gd name="connsiteX10" fmla="*/ 114300 w 165100"/>
                <a:gd name="connsiteY10" fmla="*/ 100330 h 190500"/>
                <a:gd name="connsiteX11" fmla="*/ 165100 w 165100"/>
                <a:gd name="connsiteY11" fmla="*/ 100330 h 190500"/>
                <a:gd name="connsiteX12" fmla="*/ 165100 w 165100"/>
                <a:gd name="connsiteY12" fmla="*/ 17780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5100" h="190500">
                  <a:moveTo>
                    <a:pt x="165100" y="176530"/>
                  </a:moveTo>
                  <a:cubicBezTo>
                    <a:pt x="147320" y="185420"/>
                    <a:pt x="123190" y="190500"/>
                    <a:pt x="100330" y="190500"/>
                  </a:cubicBezTo>
                  <a:cubicBezTo>
                    <a:pt x="39370" y="190500"/>
                    <a:pt x="0" y="148590"/>
                    <a:pt x="0" y="95250"/>
                  </a:cubicBezTo>
                  <a:cubicBezTo>
                    <a:pt x="0" y="41910"/>
                    <a:pt x="40640" y="0"/>
                    <a:pt x="97790" y="0"/>
                  </a:cubicBezTo>
                  <a:cubicBezTo>
                    <a:pt x="154940" y="0"/>
                    <a:pt x="143510" y="5080"/>
                    <a:pt x="157480" y="11430"/>
                  </a:cubicBezTo>
                  <a:lnTo>
                    <a:pt x="157480" y="59690"/>
                  </a:lnTo>
                  <a:cubicBezTo>
                    <a:pt x="146050" y="54610"/>
                    <a:pt x="128270" y="48260"/>
                    <a:pt x="102870" y="48260"/>
                  </a:cubicBezTo>
                  <a:cubicBezTo>
                    <a:pt x="77470" y="48260"/>
                    <a:pt x="53340" y="71120"/>
                    <a:pt x="53340" y="95250"/>
                  </a:cubicBezTo>
                  <a:cubicBezTo>
                    <a:pt x="53340" y="119380"/>
                    <a:pt x="69850" y="142240"/>
                    <a:pt x="100330" y="142240"/>
                  </a:cubicBezTo>
                  <a:cubicBezTo>
                    <a:pt x="130810" y="142240"/>
                    <a:pt x="110490" y="142240"/>
                    <a:pt x="114300" y="142240"/>
                  </a:cubicBezTo>
                  <a:lnTo>
                    <a:pt x="114300" y="100330"/>
                  </a:lnTo>
                  <a:lnTo>
                    <a:pt x="165100" y="100330"/>
                  </a:lnTo>
                  <a:lnTo>
                    <a:pt x="165100" y="1778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9" name="Freeform 1568">
              <a:extLst>
                <a:ext uri="{FF2B5EF4-FFF2-40B4-BE49-F238E27FC236}">
                  <a16:creationId xmlns:a16="http://schemas.microsoft.com/office/drawing/2014/main" id="{573AED96-1F95-8FF2-8ACC-34217D783D9A}"/>
                </a:ext>
              </a:extLst>
            </p:cNvPr>
            <p:cNvSpPr/>
            <p:nvPr/>
          </p:nvSpPr>
          <p:spPr>
            <a:xfrm>
              <a:off x="7048500" y="4969509"/>
              <a:ext cx="148590" cy="184150"/>
            </a:xfrm>
            <a:custGeom>
              <a:avLst/>
              <a:gdLst>
                <a:gd name="connsiteX0" fmla="*/ 93980 w 148590"/>
                <a:gd name="connsiteY0" fmla="*/ 182880 h 184150"/>
                <a:gd name="connsiteX1" fmla="*/ 67310 w 148590"/>
                <a:gd name="connsiteY1" fmla="*/ 125730 h 184150"/>
                <a:gd name="connsiteX2" fmla="*/ 52070 w 148590"/>
                <a:gd name="connsiteY2" fmla="*/ 125730 h 184150"/>
                <a:gd name="connsiteX3" fmla="*/ 52070 w 148590"/>
                <a:gd name="connsiteY3" fmla="*/ 182880 h 184150"/>
                <a:gd name="connsiteX4" fmla="*/ 0 w 148590"/>
                <a:gd name="connsiteY4" fmla="*/ 182880 h 184150"/>
                <a:gd name="connsiteX5" fmla="*/ 0 w 148590"/>
                <a:gd name="connsiteY5" fmla="*/ 0 h 184150"/>
                <a:gd name="connsiteX6" fmla="*/ 68580 w 148590"/>
                <a:gd name="connsiteY6" fmla="*/ 0 h 184150"/>
                <a:gd name="connsiteX7" fmla="*/ 144780 w 148590"/>
                <a:gd name="connsiteY7" fmla="*/ 64770 h 184150"/>
                <a:gd name="connsiteX8" fmla="*/ 113030 w 148590"/>
                <a:gd name="connsiteY8" fmla="*/ 118110 h 184150"/>
                <a:gd name="connsiteX9" fmla="*/ 148590 w 148590"/>
                <a:gd name="connsiteY9" fmla="*/ 184150 h 184150"/>
                <a:gd name="connsiteX10" fmla="*/ 93980 w 148590"/>
                <a:gd name="connsiteY10" fmla="*/ 184150 h 184150"/>
                <a:gd name="connsiteX11" fmla="*/ 52070 w 148590"/>
                <a:gd name="connsiteY11" fmla="*/ 44450 h 184150"/>
                <a:gd name="connsiteX12" fmla="*/ 52070 w 148590"/>
                <a:gd name="connsiteY12" fmla="*/ 83820 h 184150"/>
                <a:gd name="connsiteX13" fmla="*/ 72390 w 148590"/>
                <a:gd name="connsiteY13" fmla="*/ 83820 h 184150"/>
                <a:gd name="connsiteX14" fmla="*/ 92710 w 148590"/>
                <a:gd name="connsiteY14" fmla="*/ 64770 h 184150"/>
                <a:gd name="connsiteX15" fmla="*/ 72390 w 148590"/>
                <a:gd name="connsiteY15" fmla="*/ 45720 h 184150"/>
                <a:gd name="connsiteX16" fmla="*/ 52070 w 148590"/>
                <a:gd name="connsiteY16" fmla="*/ 45720 h 184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8590" h="184150">
                  <a:moveTo>
                    <a:pt x="93980" y="182880"/>
                  </a:moveTo>
                  <a:lnTo>
                    <a:pt x="67310" y="125730"/>
                  </a:lnTo>
                  <a:lnTo>
                    <a:pt x="52070" y="125730"/>
                  </a:lnTo>
                  <a:lnTo>
                    <a:pt x="52070" y="182880"/>
                  </a:lnTo>
                  <a:lnTo>
                    <a:pt x="0" y="182880"/>
                  </a:lnTo>
                  <a:lnTo>
                    <a:pt x="0" y="0"/>
                  </a:lnTo>
                  <a:lnTo>
                    <a:pt x="68580" y="0"/>
                  </a:lnTo>
                  <a:cubicBezTo>
                    <a:pt x="113030" y="0"/>
                    <a:pt x="144780" y="21590"/>
                    <a:pt x="144780" y="64770"/>
                  </a:cubicBezTo>
                  <a:cubicBezTo>
                    <a:pt x="144780" y="107950"/>
                    <a:pt x="132080" y="107950"/>
                    <a:pt x="113030" y="118110"/>
                  </a:cubicBezTo>
                  <a:lnTo>
                    <a:pt x="148590" y="184150"/>
                  </a:lnTo>
                  <a:lnTo>
                    <a:pt x="93980" y="184150"/>
                  </a:lnTo>
                  <a:close/>
                  <a:moveTo>
                    <a:pt x="52070" y="44450"/>
                  </a:moveTo>
                  <a:lnTo>
                    <a:pt x="52070" y="83820"/>
                  </a:lnTo>
                  <a:lnTo>
                    <a:pt x="72390" y="83820"/>
                  </a:lnTo>
                  <a:cubicBezTo>
                    <a:pt x="82550" y="83820"/>
                    <a:pt x="92710" y="78740"/>
                    <a:pt x="92710" y="64770"/>
                  </a:cubicBezTo>
                  <a:cubicBezTo>
                    <a:pt x="92710" y="50800"/>
                    <a:pt x="82550" y="45720"/>
                    <a:pt x="72390" y="45720"/>
                  </a:cubicBezTo>
                  <a:lnTo>
                    <a:pt x="5207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0" name="Freeform 1569">
              <a:extLst>
                <a:ext uri="{FF2B5EF4-FFF2-40B4-BE49-F238E27FC236}">
                  <a16:creationId xmlns:a16="http://schemas.microsoft.com/office/drawing/2014/main" id="{756EC5DD-30E2-8508-F2EA-296AA62B5817}"/>
                </a:ext>
              </a:extLst>
            </p:cNvPr>
            <p:cNvSpPr/>
            <p:nvPr/>
          </p:nvSpPr>
          <p:spPr>
            <a:xfrm>
              <a:off x="7209790" y="4966970"/>
              <a:ext cx="187959" cy="185420"/>
            </a:xfrm>
            <a:custGeom>
              <a:avLst/>
              <a:gdLst>
                <a:gd name="connsiteX0" fmla="*/ 121920 w 187959"/>
                <a:gd name="connsiteY0" fmla="*/ 161290 h 185420"/>
                <a:gd name="connsiteX1" fmla="*/ 66040 w 187959"/>
                <a:gd name="connsiteY1" fmla="*/ 161290 h 185420"/>
                <a:gd name="connsiteX2" fmla="*/ 54610 w 187959"/>
                <a:gd name="connsiteY2" fmla="*/ 185420 h 185420"/>
                <a:gd name="connsiteX3" fmla="*/ 0 w 187959"/>
                <a:gd name="connsiteY3" fmla="*/ 185420 h 185420"/>
                <a:gd name="connsiteX4" fmla="*/ 92710 w 187959"/>
                <a:gd name="connsiteY4" fmla="*/ 0 h 185420"/>
                <a:gd name="connsiteX5" fmla="*/ 95250 w 187959"/>
                <a:gd name="connsiteY5" fmla="*/ 0 h 185420"/>
                <a:gd name="connsiteX6" fmla="*/ 187960 w 187959"/>
                <a:gd name="connsiteY6" fmla="*/ 185420 h 185420"/>
                <a:gd name="connsiteX7" fmla="*/ 133350 w 187959"/>
                <a:gd name="connsiteY7" fmla="*/ 185420 h 185420"/>
                <a:gd name="connsiteX8" fmla="*/ 121920 w 187959"/>
                <a:gd name="connsiteY8" fmla="*/ 161290 h 185420"/>
                <a:gd name="connsiteX9" fmla="*/ 81280 w 187959"/>
                <a:gd name="connsiteY9" fmla="*/ 125730 h 185420"/>
                <a:gd name="connsiteX10" fmla="*/ 107950 w 187959"/>
                <a:gd name="connsiteY10" fmla="*/ 125730 h 185420"/>
                <a:gd name="connsiteX11" fmla="*/ 95250 w 187959"/>
                <a:gd name="connsiteY11" fmla="*/ 91440 h 185420"/>
                <a:gd name="connsiteX12" fmla="*/ 95250 w 187959"/>
                <a:gd name="connsiteY12" fmla="*/ 91440 h 185420"/>
                <a:gd name="connsiteX13" fmla="*/ 82550 w 187959"/>
                <a:gd name="connsiteY13" fmla="*/ 125730 h 18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959" h="185420">
                  <a:moveTo>
                    <a:pt x="121920" y="161290"/>
                  </a:moveTo>
                  <a:lnTo>
                    <a:pt x="66040" y="161290"/>
                  </a:lnTo>
                  <a:lnTo>
                    <a:pt x="54610" y="185420"/>
                  </a:lnTo>
                  <a:lnTo>
                    <a:pt x="0" y="185420"/>
                  </a:lnTo>
                  <a:lnTo>
                    <a:pt x="92710" y="0"/>
                  </a:lnTo>
                  <a:lnTo>
                    <a:pt x="95250" y="0"/>
                  </a:lnTo>
                  <a:lnTo>
                    <a:pt x="187960" y="185420"/>
                  </a:lnTo>
                  <a:lnTo>
                    <a:pt x="133350" y="185420"/>
                  </a:lnTo>
                  <a:lnTo>
                    <a:pt x="121920" y="161290"/>
                  </a:lnTo>
                  <a:close/>
                  <a:moveTo>
                    <a:pt x="81280" y="125730"/>
                  </a:moveTo>
                  <a:lnTo>
                    <a:pt x="107950" y="125730"/>
                  </a:lnTo>
                  <a:cubicBezTo>
                    <a:pt x="102870" y="115570"/>
                    <a:pt x="96520" y="97790"/>
                    <a:pt x="95250" y="91440"/>
                  </a:cubicBezTo>
                  <a:lnTo>
                    <a:pt x="95250" y="91440"/>
                  </a:lnTo>
                  <a:cubicBezTo>
                    <a:pt x="93980" y="97790"/>
                    <a:pt x="86360" y="114300"/>
                    <a:pt x="82550" y="1257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1" name="Freeform 1570">
              <a:extLst>
                <a:ext uri="{FF2B5EF4-FFF2-40B4-BE49-F238E27FC236}">
                  <a16:creationId xmlns:a16="http://schemas.microsoft.com/office/drawing/2014/main" id="{394A10B4-41A3-981B-5F4F-FF9855E93E55}"/>
                </a:ext>
              </a:extLst>
            </p:cNvPr>
            <p:cNvSpPr/>
            <p:nvPr/>
          </p:nvSpPr>
          <p:spPr>
            <a:xfrm>
              <a:off x="7387590" y="4969509"/>
              <a:ext cx="147319" cy="182880"/>
            </a:xfrm>
            <a:custGeom>
              <a:avLst/>
              <a:gdLst>
                <a:gd name="connsiteX0" fmla="*/ 147320 w 147319"/>
                <a:gd name="connsiteY0" fmla="*/ 0 h 182880"/>
                <a:gd name="connsiteX1" fmla="*/ 147320 w 147319"/>
                <a:gd name="connsiteY1" fmla="*/ 44450 h 182880"/>
                <a:gd name="connsiteX2" fmla="*/ 100330 w 147319"/>
                <a:gd name="connsiteY2" fmla="*/ 44450 h 182880"/>
                <a:gd name="connsiteX3" fmla="*/ 100330 w 147319"/>
                <a:gd name="connsiteY3" fmla="*/ 182880 h 182880"/>
                <a:gd name="connsiteX4" fmla="*/ 46990 w 147319"/>
                <a:gd name="connsiteY4" fmla="*/ 182880 h 182880"/>
                <a:gd name="connsiteX5" fmla="*/ 46990 w 147319"/>
                <a:gd name="connsiteY5" fmla="*/ 44450 h 182880"/>
                <a:gd name="connsiteX6" fmla="*/ 0 w 147319"/>
                <a:gd name="connsiteY6" fmla="*/ 44450 h 182880"/>
                <a:gd name="connsiteX7" fmla="*/ 0 w 147319"/>
                <a:gd name="connsiteY7" fmla="*/ 0 h 182880"/>
                <a:gd name="connsiteX8" fmla="*/ 147320 w 147319"/>
                <a:gd name="connsiteY8" fmla="*/ 0 h 182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19" h="182880">
                  <a:moveTo>
                    <a:pt x="147320" y="0"/>
                  </a:moveTo>
                  <a:lnTo>
                    <a:pt x="147320" y="44450"/>
                  </a:lnTo>
                  <a:lnTo>
                    <a:pt x="100330" y="44450"/>
                  </a:lnTo>
                  <a:lnTo>
                    <a:pt x="100330" y="182880"/>
                  </a:lnTo>
                  <a:lnTo>
                    <a:pt x="46990" y="182880"/>
                  </a:lnTo>
                  <a:lnTo>
                    <a:pt x="46990" y="44450"/>
                  </a:lnTo>
                  <a:lnTo>
                    <a:pt x="0" y="44450"/>
                  </a:lnTo>
                  <a:lnTo>
                    <a:pt x="0" y="0"/>
                  </a:lnTo>
                  <a:lnTo>
                    <a:pt x="14732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2" name="Freeform 1571">
              <a:extLst>
                <a:ext uri="{FF2B5EF4-FFF2-40B4-BE49-F238E27FC236}">
                  <a16:creationId xmlns:a16="http://schemas.microsoft.com/office/drawing/2014/main" id="{D645C746-DBD8-C7FA-DE25-44F2A001BBAE}"/>
                </a:ext>
              </a:extLst>
            </p:cNvPr>
            <p:cNvSpPr/>
            <p:nvPr/>
          </p:nvSpPr>
          <p:spPr>
            <a:xfrm>
              <a:off x="7564119" y="4969509"/>
              <a:ext cx="53340" cy="182880"/>
            </a:xfrm>
            <a:custGeom>
              <a:avLst/>
              <a:gdLst>
                <a:gd name="connsiteX0" fmla="*/ 53340 w 53340"/>
                <a:gd name="connsiteY0" fmla="*/ 182880 h 182880"/>
                <a:gd name="connsiteX1" fmla="*/ 0 w 53340"/>
                <a:gd name="connsiteY1" fmla="*/ 182880 h 182880"/>
                <a:gd name="connsiteX2" fmla="*/ 0 w 53340"/>
                <a:gd name="connsiteY2" fmla="*/ 0 h 182880"/>
                <a:gd name="connsiteX3" fmla="*/ 53340 w 53340"/>
                <a:gd name="connsiteY3" fmla="*/ 0 h 182880"/>
                <a:gd name="connsiteX4" fmla="*/ 53340 w 53340"/>
                <a:gd name="connsiteY4" fmla="*/ 182880 h 182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0" h="182880">
                  <a:moveTo>
                    <a:pt x="53340" y="182880"/>
                  </a:moveTo>
                  <a:lnTo>
                    <a:pt x="0" y="182880"/>
                  </a:lnTo>
                  <a:lnTo>
                    <a:pt x="0" y="0"/>
                  </a:lnTo>
                  <a:lnTo>
                    <a:pt x="53340" y="0"/>
                  </a:lnTo>
                  <a:lnTo>
                    <a:pt x="53340" y="1828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3" name="Freeform 1572">
              <a:extLst>
                <a:ext uri="{FF2B5EF4-FFF2-40B4-BE49-F238E27FC236}">
                  <a16:creationId xmlns:a16="http://schemas.microsoft.com/office/drawing/2014/main" id="{53B510E9-0566-2486-7FF9-5500757B40A2}"/>
                </a:ext>
              </a:extLst>
            </p:cNvPr>
            <p:cNvSpPr/>
            <p:nvPr/>
          </p:nvSpPr>
          <p:spPr>
            <a:xfrm>
              <a:off x="7649209" y="4965700"/>
              <a:ext cx="195580" cy="190500"/>
            </a:xfrm>
            <a:custGeom>
              <a:avLst/>
              <a:gdLst>
                <a:gd name="connsiteX0" fmla="*/ 97790 w 195580"/>
                <a:gd name="connsiteY0" fmla="*/ 0 h 190500"/>
                <a:gd name="connsiteX1" fmla="*/ 195580 w 195580"/>
                <a:gd name="connsiteY1" fmla="*/ 95250 h 190500"/>
                <a:gd name="connsiteX2" fmla="*/ 97790 w 195580"/>
                <a:gd name="connsiteY2" fmla="*/ 190500 h 190500"/>
                <a:gd name="connsiteX3" fmla="*/ 0 w 195580"/>
                <a:gd name="connsiteY3" fmla="*/ 95250 h 190500"/>
                <a:gd name="connsiteX4" fmla="*/ 97790 w 195580"/>
                <a:gd name="connsiteY4" fmla="*/ 0 h 190500"/>
                <a:gd name="connsiteX5" fmla="*/ 97790 w 195580"/>
                <a:gd name="connsiteY5" fmla="*/ 140970 h 190500"/>
                <a:gd name="connsiteX6" fmla="*/ 142240 w 195580"/>
                <a:gd name="connsiteY6" fmla="*/ 93980 h 190500"/>
                <a:gd name="connsiteX7" fmla="*/ 97790 w 195580"/>
                <a:gd name="connsiteY7" fmla="*/ 46990 h 190500"/>
                <a:gd name="connsiteX8" fmla="*/ 53340 w 195580"/>
                <a:gd name="connsiteY8" fmla="*/ 93980 h 190500"/>
                <a:gd name="connsiteX9" fmla="*/ 97790 w 195580"/>
                <a:gd name="connsiteY9" fmla="*/ 14097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80" h="190500">
                  <a:moveTo>
                    <a:pt x="97790" y="0"/>
                  </a:moveTo>
                  <a:cubicBezTo>
                    <a:pt x="154940" y="0"/>
                    <a:pt x="195580" y="43180"/>
                    <a:pt x="195580" y="95250"/>
                  </a:cubicBezTo>
                  <a:cubicBezTo>
                    <a:pt x="195580" y="147320"/>
                    <a:pt x="154940" y="190500"/>
                    <a:pt x="97790" y="190500"/>
                  </a:cubicBezTo>
                  <a:cubicBezTo>
                    <a:pt x="40640" y="190500"/>
                    <a:pt x="0" y="148590"/>
                    <a:pt x="0" y="95250"/>
                  </a:cubicBezTo>
                  <a:cubicBezTo>
                    <a:pt x="0" y="41910"/>
                    <a:pt x="40640" y="0"/>
                    <a:pt x="97790" y="0"/>
                  </a:cubicBezTo>
                  <a:close/>
                  <a:moveTo>
                    <a:pt x="97790" y="140970"/>
                  </a:moveTo>
                  <a:cubicBezTo>
                    <a:pt x="124460" y="140970"/>
                    <a:pt x="142240" y="119380"/>
                    <a:pt x="142240" y="93980"/>
                  </a:cubicBezTo>
                  <a:cubicBezTo>
                    <a:pt x="142240" y="68580"/>
                    <a:pt x="124460" y="46990"/>
                    <a:pt x="97790" y="46990"/>
                  </a:cubicBezTo>
                  <a:cubicBezTo>
                    <a:pt x="71120" y="46990"/>
                    <a:pt x="53340" y="69850"/>
                    <a:pt x="53340" y="93980"/>
                  </a:cubicBezTo>
                  <a:cubicBezTo>
                    <a:pt x="53340" y="118110"/>
                    <a:pt x="71120" y="140970"/>
                    <a:pt x="97790" y="140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4" name="Freeform 1573">
              <a:extLst>
                <a:ext uri="{FF2B5EF4-FFF2-40B4-BE49-F238E27FC236}">
                  <a16:creationId xmlns:a16="http://schemas.microsoft.com/office/drawing/2014/main" id="{D618AEA7-E874-6766-0275-33EC8672F857}"/>
                </a:ext>
              </a:extLst>
            </p:cNvPr>
            <p:cNvSpPr/>
            <p:nvPr/>
          </p:nvSpPr>
          <p:spPr>
            <a:xfrm>
              <a:off x="7876540" y="4966970"/>
              <a:ext cx="158750" cy="187959"/>
            </a:xfrm>
            <a:custGeom>
              <a:avLst/>
              <a:gdLst>
                <a:gd name="connsiteX0" fmla="*/ 52070 w 158750"/>
                <a:gd name="connsiteY0" fmla="*/ 102870 h 187959"/>
                <a:gd name="connsiteX1" fmla="*/ 52070 w 158750"/>
                <a:gd name="connsiteY1" fmla="*/ 185420 h 187959"/>
                <a:gd name="connsiteX2" fmla="*/ 0 w 158750"/>
                <a:gd name="connsiteY2" fmla="*/ 185420 h 187959"/>
                <a:gd name="connsiteX3" fmla="*/ 0 w 158750"/>
                <a:gd name="connsiteY3" fmla="*/ 0 h 187959"/>
                <a:gd name="connsiteX4" fmla="*/ 2540 w 158750"/>
                <a:gd name="connsiteY4" fmla="*/ 0 h 187959"/>
                <a:gd name="connsiteX5" fmla="*/ 106680 w 158750"/>
                <a:gd name="connsiteY5" fmla="*/ 85090 h 187959"/>
                <a:gd name="connsiteX6" fmla="*/ 106680 w 158750"/>
                <a:gd name="connsiteY6" fmla="*/ 2540 h 187959"/>
                <a:gd name="connsiteX7" fmla="*/ 158750 w 158750"/>
                <a:gd name="connsiteY7" fmla="*/ 2540 h 187959"/>
                <a:gd name="connsiteX8" fmla="*/ 158750 w 158750"/>
                <a:gd name="connsiteY8" fmla="*/ 187960 h 187959"/>
                <a:gd name="connsiteX9" fmla="*/ 156210 w 158750"/>
                <a:gd name="connsiteY9" fmla="*/ 187960 h 187959"/>
                <a:gd name="connsiteX10" fmla="*/ 50800 w 158750"/>
                <a:gd name="connsiteY10" fmla="*/ 102870 h 187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8750" h="187959">
                  <a:moveTo>
                    <a:pt x="52070" y="102870"/>
                  </a:moveTo>
                  <a:lnTo>
                    <a:pt x="52070" y="185420"/>
                  </a:lnTo>
                  <a:lnTo>
                    <a:pt x="0" y="185420"/>
                  </a:lnTo>
                  <a:lnTo>
                    <a:pt x="0" y="0"/>
                  </a:lnTo>
                  <a:lnTo>
                    <a:pt x="2540" y="0"/>
                  </a:lnTo>
                  <a:lnTo>
                    <a:pt x="106680" y="85090"/>
                  </a:lnTo>
                  <a:lnTo>
                    <a:pt x="106680" y="2540"/>
                  </a:lnTo>
                  <a:lnTo>
                    <a:pt x="158750" y="2540"/>
                  </a:lnTo>
                  <a:lnTo>
                    <a:pt x="158750" y="187960"/>
                  </a:lnTo>
                  <a:lnTo>
                    <a:pt x="156210" y="187960"/>
                  </a:lnTo>
                  <a:lnTo>
                    <a:pt x="50800" y="1028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5" name="Freeform 1574">
              <a:extLst>
                <a:ext uri="{FF2B5EF4-FFF2-40B4-BE49-F238E27FC236}">
                  <a16:creationId xmlns:a16="http://schemas.microsoft.com/office/drawing/2014/main" id="{5243C1D7-9B77-153E-27BD-6889BE223935}"/>
                </a:ext>
              </a:extLst>
            </p:cNvPr>
            <p:cNvSpPr/>
            <p:nvPr/>
          </p:nvSpPr>
          <p:spPr>
            <a:xfrm>
              <a:off x="5045709" y="5237479"/>
              <a:ext cx="16510" cy="128270"/>
            </a:xfrm>
            <a:custGeom>
              <a:avLst/>
              <a:gdLst>
                <a:gd name="connsiteX0" fmla="*/ 0 w 16510"/>
                <a:gd name="connsiteY0" fmla="*/ 128270 h 128270"/>
                <a:gd name="connsiteX1" fmla="*/ 0 w 16510"/>
                <a:gd name="connsiteY1" fmla="*/ 0 h 128270"/>
                <a:gd name="connsiteX2" fmla="*/ 16510 w 16510"/>
                <a:gd name="connsiteY2" fmla="*/ 0 h 128270"/>
                <a:gd name="connsiteX3" fmla="*/ 16510 w 16510"/>
                <a:gd name="connsiteY3" fmla="*/ 128270 h 128270"/>
                <a:gd name="connsiteX4" fmla="*/ 0 w 16510"/>
                <a:gd name="connsiteY4" fmla="*/ 12827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0" h="128270">
                  <a:moveTo>
                    <a:pt x="0" y="128270"/>
                  </a:moveTo>
                  <a:lnTo>
                    <a:pt x="0" y="0"/>
                  </a:lnTo>
                  <a:lnTo>
                    <a:pt x="16510" y="0"/>
                  </a:lnTo>
                  <a:lnTo>
                    <a:pt x="16510" y="128270"/>
                  </a:lnTo>
                  <a:lnTo>
                    <a:pt x="0" y="128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6" name="Freeform 1575">
              <a:extLst>
                <a:ext uri="{FF2B5EF4-FFF2-40B4-BE49-F238E27FC236}">
                  <a16:creationId xmlns:a16="http://schemas.microsoft.com/office/drawing/2014/main" id="{D7EC17C3-9C69-2A06-B0BE-5690C667370C}"/>
                </a:ext>
              </a:extLst>
            </p:cNvPr>
            <p:cNvSpPr/>
            <p:nvPr/>
          </p:nvSpPr>
          <p:spPr>
            <a:xfrm>
              <a:off x="5097779" y="5274309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7" name="Freeform 1576">
              <a:extLst>
                <a:ext uri="{FF2B5EF4-FFF2-40B4-BE49-F238E27FC236}">
                  <a16:creationId xmlns:a16="http://schemas.microsoft.com/office/drawing/2014/main" id="{B038A637-14A6-4770-1A09-C5AB47B55385}"/>
                </a:ext>
              </a:extLst>
            </p:cNvPr>
            <p:cNvSpPr/>
            <p:nvPr/>
          </p:nvSpPr>
          <p:spPr>
            <a:xfrm>
              <a:off x="5195570" y="525017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8" name="Freeform 1577">
              <a:extLst>
                <a:ext uri="{FF2B5EF4-FFF2-40B4-BE49-F238E27FC236}">
                  <a16:creationId xmlns:a16="http://schemas.microsoft.com/office/drawing/2014/main" id="{D86A77C1-E183-CE5D-B17A-C4C62F00A494}"/>
                </a:ext>
              </a:extLst>
            </p:cNvPr>
            <p:cNvSpPr/>
            <p:nvPr/>
          </p:nvSpPr>
          <p:spPr>
            <a:xfrm>
              <a:off x="5270500" y="527430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3180 w 83820"/>
                <a:gd name="connsiteY10" fmla="*/ 13970 h 93980"/>
                <a:gd name="connsiteX11" fmla="*/ 17780 w 83820"/>
                <a:gd name="connsiteY11" fmla="*/ 38100 h 93980"/>
                <a:gd name="connsiteX12" fmla="*/ 67310 w 83820"/>
                <a:gd name="connsiteY12" fmla="*/ 38100 h 93980"/>
                <a:gd name="connsiteX13" fmla="*/ 4318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9" name="Freeform 1578">
              <a:extLst>
                <a:ext uri="{FF2B5EF4-FFF2-40B4-BE49-F238E27FC236}">
                  <a16:creationId xmlns:a16="http://schemas.microsoft.com/office/drawing/2014/main" id="{FFA7C9A8-ED28-31DE-BDA3-C62B96F333E5}"/>
                </a:ext>
              </a:extLst>
            </p:cNvPr>
            <p:cNvSpPr/>
            <p:nvPr/>
          </p:nvSpPr>
          <p:spPr>
            <a:xfrm>
              <a:off x="5373370" y="5274309"/>
              <a:ext cx="83820" cy="130810"/>
            </a:xfrm>
            <a:custGeom>
              <a:avLst/>
              <a:gdLst>
                <a:gd name="connsiteX0" fmla="*/ 48260 w 83820"/>
                <a:gd name="connsiteY0" fmla="*/ 77470 h 130810"/>
                <a:gd name="connsiteX1" fmla="*/ 83820 w 83820"/>
                <a:gd name="connsiteY1" fmla="*/ 102870 h 130810"/>
                <a:gd name="connsiteX2" fmla="*/ 40640 w 83820"/>
                <a:gd name="connsiteY2" fmla="*/ 130810 h 130810"/>
                <a:gd name="connsiteX3" fmla="*/ 0 w 83820"/>
                <a:gd name="connsiteY3" fmla="*/ 106680 h 130810"/>
                <a:gd name="connsiteX4" fmla="*/ 24130 w 83820"/>
                <a:gd name="connsiteY4" fmla="*/ 85090 h 130810"/>
                <a:gd name="connsiteX5" fmla="*/ 10160 w 83820"/>
                <a:gd name="connsiteY5" fmla="*/ 73660 h 130810"/>
                <a:gd name="connsiteX6" fmla="*/ 22860 w 83820"/>
                <a:gd name="connsiteY6" fmla="*/ 60960 h 130810"/>
                <a:gd name="connsiteX7" fmla="*/ 1270 w 83820"/>
                <a:gd name="connsiteY7" fmla="*/ 31750 h 130810"/>
                <a:gd name="connsiteX8" fmla="*/ 36830 w 83820"/>
                <a:gd name="connsiteY8" fmla="*/ 0 h 130810"/>
                <a:gd name="connsiteX9" fmla="*/ 50800 w 83820"/>
                <a:gd name="connsiteY9" fmla="*/ 2540 h 130810"/>
                <a:gd name="connsiteX10" fmla="*/ 82550 w 83820"/>
                <a:gd name="connsiteY10" fmla="*/ 2540 h 130810"/>
                <a:gd name="connsiteX11" fmla="*/ 82550 w 83820"/>
                <a:gd name="connsiteY11" fmla="*/ 15240 h 130810"/>
                <a:gd name="connsiteX12" fmla="*/ 69850 w 83820"/>
                <a:gd name="connsiteY12" fmla="*/ 15240 h 130810"/>
                <a:gd name="connsiteX13" fmla="*/ 64770 w 83820"/>
                <a:gd name="connsiteY13" fmla="*/ 15240 h 130810"/>
                <a:gd name="connsiteX14" fmla="*/ 64770 w 83820"/>
                <a:gd name="connsiteY14" fmla="*/ 15240 h 130810"/>
                <a:gd name="connsiteX15" fmla="*/ 72390 w 83820"/>
                <a:gd name="connsiteY15" fmla="*/ 33020 h 130810"/>
                <a:gd name="connsiteX16" fmla="*/ 39370 w 83820"/>
                <a:gd name="connsiteY16" fmla="*/ 63500 h 130810"/>
                <a:gd name="connsiteX17" fmla="*/ 39370 w 83820"/>
                <a:gd name="connsiteY17" fmla="*/ 63500 h 130810"/>
                <a:gd name="connsiteX18" fmla="*/ 25400 w 83820"/>
                <a:gd name="connsiteY18" fmla="*/ 71120 h 130810"/>
                <a:gd name="connsiteX19" fmla="*/ 46990 w 83820"/>
                <a:gd name="connsiteY19" fmla="*/ 78740 h 130810"/>
                <a:gd name="connsiteX20" fmla="*/ 67310 w 83820"/>
                <a:gd name="connsiteY20" fmla="*/ 104140 h 130810"/>
                <a:gd name="connsiteX21" fmla="*/ 40640 w 83820"/>
                <a:gd name="connsiteY21" fmla="*/ 90170 h 130810"/>
                <a:gd name="connsiteX22" fmla="*/ 16510 w 83820"/>
                <a:gd name="connsiteY22" fmla="*/ 105410 h 130810"/>
                <a:gd name="connsiteX23" fmla="*/ 41910 w 83820"/>
                <a:gd name="connsiteY23" fmla="*/ 119380 h 130810"/>
                <a:gd name="connsiteX24" fmla="*/ 67310 w 83820"/>
                <a:gd name="connsiteY24" fmla="*/ 105410 h 130810"/>
                <a:gd name="connsiteX25" fmla="*/ 59690 w 83820"/>
                <a:gd name="connsiteY25" fmla="*/ 31750 h 130810"/>
                <a:gd name="connsiteX26" fmla="*/ 39370 w 83820"/>
                <a:gd name="connsiteY26" fmla="*/ 12700 h 130810"/>
                <a:gd name="connsiteX27" fmla="*/ 19050 w 83820"/>
                <a:gd name="connsiteY27" fmla="*/ 31750 h 130810"/>
                <a:gd name="connsiteX28" fmla="*/ 39370 w 83820"/>
                <a:gd name="connsiteY28" fmla="*/ 50800 h 130810"/>
                <a:gd name="connsiteX29" fmla="*/ 59690 w 83820"/>
                <a:gd name="connsiteY29" fmla="*/ 3175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20" h="130810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0" y="104140"/>
                  </a:moveTo>
                  <a:cubicBezTo>
                    <a:pt x="67310" y="96520"/>
                    <a:pt x="59690" y="90170"/>
                    <a:pt x="40640" y="90170"/>
                  </a:cubicBezTo>
                  <a:cubicBezTo>
                    <a:pt x="21590" y="90170"/>
                    <a:pt x="16510" y="96520"/>
                    <a:pt x="16510" y="105410"/>
                  </a:cubicBezTo>
                  <a:cubicBezTo>
                    <a:pt x="16510" y="114300"/>
                    <a:pt x="26670" y="119380"/>
                    <a:pt x="41910" y="119380"/>
                  </a:cubicBezTo>
                  <a:cubicBezTo>
                    <a:pt x="57150" y="119380"/>
                    <a:pt x="67310" y="113030"/>
                    <a:pt x="67310" y="105410"/>
                  </a:cubicBezTo>
                  <a:close/>
                  <a:moveTo>
                    <a:pt x="59690" y="31750"/>
                  </a:moveTo>
                  <a:cubicBezTo>
                    <a:pt x="59690" y="20320"/>
                    <a:pt x="50800" y="12700"/>
                    <a:pt x="39370" y="12700"/>
                  </a:cubicBezTo>
                  <a:cubicBezTo>
                    <a:pt x="27940" y="12700"/>
                    <a:pt x="19050" y="20320"/>
                    <a:pt x="19050" y="31750"/>
                  </a:cubicBezTo>
                  <a:cubicBezTo>
                    <a:pt x="19050" y="43180"/>
                    <a:pt x="27940" y="50800"/>
                    <a:pt x="39370" y="50800"/>
                  </a:cubicBezTo>
                  <a:cubicBezTo>
                    <a:pt x="50800" y="50800"/>
                    <a:pt x="59690" y="43180"/>
                    <a:pt x="5969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0" name="Freeform 1579">
              <a:extLst>
                <a:ext uri="{FF2B5EF4-FFF2-40B4-BE49-F238E27FC236}">
                  <a16:creationId xmlns:a16="http://schemas.microsoft.com/office/drawing/2014/main" id="{203A7659-60A2-D637-367E-8B3FA68F120A}"/>
                </a:ext>
              </a:extLst>
            </p:cNvPr>
            <p:cNvSpPr/>
            <p:nvPr/>
          </p:nvSpPr>
          <p:spPr>
            <a:xfrm>
              <a:off x="5478779" y="527430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1" name="Freeform 1580">
              <a:extLst>
                <a:ext uri="{FF2B5EF4-FFF2-40B4-BE49-F238E27FC236}">
                  <a16:creationId xmlns:a16="http://schemas.microsoft.com/office/drawing/2014/main" id="{03D01B4D-40EC-0FDF-9050-F30C0DA79360}"/>
                </a:ext>
              </a:extLst>
            </p:cNvPr>
            <p:cNvSpPr/>
            <p:nvPr/>
          </p:nvSpPr>
          <p:spPr>
            <a:xfrm>
              <a:off x="5539740" y="5274309"/>
              <a:ext cx="73659" cy="93980"/>
            </a:xfrm>
            <a:custGeom>
              <a:avLst/>
              <a:gdLst>
                <a:gd name="connsiteX0" fmla="*/ 5080 w 73659"/>
                <a:gd name="connsiteY0" fmla="*/ 6350 h 93980"/>
                <a:gd name="connsiteX1" fmla="*/ 36830 w 73659"/>
                <a:gd name="connsiteY1" fmla="*/ 0 h 93980"/>
                <a:gd name="connsiteX2" fmla="*/ 73660 w 73659"/>
                <a:gd name="connsiteY2" fmla="*/ 34290 h 93980"/>
                <a:gd name="connsiteX3" fmla="*/ 73660 w 73659"/>
                <a:gd name="connsiteY3" fmla="*/ 91440 h 93980"/>
                <a:gd name="connsiteX4" fmla="*/ 58420 w 73659"/>
                <a:gd name="connsiteY4" fmla="*/ 91440 h 93980"/>
                <a:gd name="connsiteX5" fmla="*/ 58420 w 73659"/>
                <a:gd name="connsiteY5" fmla="*/ 81280 h 93980"/>
                <a:gd name="connsiteX6" fmla="*/ 58420 w 73659"/>
                <a:gd name="connsiteY6" fmla="*/ 73660 h 93980"/>
                <a:gd name="connsiteX7" fmla="*/ 58420 w 73659"/>
                <a:gd name="connsiteY7" fmla="*/ 73660 h 93980"/>
                <a:gd name="connsiteX8" fmla="*/ 27940 w 73659"/>
                <a:gd name="connsiteY8" fmla="*/ 93980 h 93980"/>
                <a:gd name="connsiteX9" fmla="*/ 0 w 73659"/>
                <a:gd name="connsiteY9" fmla="*/ 67310 h 93980"/>
                <a:gd name="connsiteX10" fmla="*/ 58420 w 73659"/>
                <a:gd name="connsiteY10" fmla="*/ 39370 h 93980"/>
                <a:gd name="connsiteX11" fmla="*/ 58420 w 73659"/>
                <a:gd name="connsiteY11" fmla="*/ 34290 h 93980"/>
                <a:gd name="connsiteX12" fmla="*/ 35560 w 73659"/>
                <a:gd name="connsiteY12" fmla="*/ 13970 h 93980"/>
                <a:gd name="connsiteX13" fmla="*/ 6350 w 73659"/>
                <a:gd name="connsiteY13" fmla="*/ 21590 h 93980"/>
                <a:gd name="connsiteX14" fmla="*/ 6350 w 73659"/>
                <a:gd name="connsiteY14" fmla="*/ 6350 h 93980"/>
                <a:gd name="connsiteX15" fmla="*/ 57150 w 73659"/>
                <a:gd name="connsiteY15" fmla="*/ 50800 h 93980"/>
                <a:gd name="connsiteX16" fmla="*/ 16510 w 73659"/>
                <a:gd name="connsiteY16" fmla="*/ 66040 h 93980"/>
                <a:gd name="connsiteX17" fmla="*/ 30480 w 73659"/>
                <a:gd name="connsiteY17" fmla="*/ 78740 h 93980"/>
                <a:gd name="connsiteX18" fmla="*/ 57150 w 73659"/>
                <a:gd name="connsiteY18" fmla="*/ 4953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2" name="Freeform 1581">
              <a:extLst>
                <a:ext uri="{FF2B5EF4-FFF2-40B4-BE49-F238E27FC236}">
                  <a16:creationId xmlns:a16="http://schemas.microsoft.com/office/drawing/2014/main" id="{D7F47CFF-3E7B-0575-0831-583556E2AA43}"/>
                </a:ext>
              </a:extLst>
            </p:cNvPr>
            <p:cNvSpPr/>
            <p:nvPr/>
          </p:nvSpPr>
          <p:spPr>
            <a:xfrm>
              <a:off x="5631179" y="5250179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0 w 60960"/>
                <a:gd name="connsiteY9" fmla="*/ 99060 h 116840"/>
                <a:gd name="connsiteX10" fmla="*/ 60960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3" name="Freeform 1582">
              <a:extLst>
                <a:ext uri="{FF2B5EF4-FFF2-40B4-BE49-F238E27FC236}">
                  <a16:creationId xmlns:a16="http://schemas.microsoft.com/office/drawing/2014/main" id="{30919C23-C32D-4FBD-C8DF-2B1ECBDEDDCF}"/>
                </a:ext>
              </a:extLst>
            </p:cNvPr>
            <p:cNvSpPr/>
            <p:nvPr/>
          </p:nvSpPr>
          <p:spPr>
            <a:xfrm>
              <a:off x="5706109" y="527430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3180 w 83820"/>
                <a:gd name="connsiteY10" fmla="*/ 13970 h 93980"/>
                <a:gd name="connsiteX11" fmla="*/ 17780 w 83820"/>
                <a:gd name="connsiteY11" fmla="*/ 38100 h 93980"/>
                <a:gd name="connsiteX12" fmla="*/ 67310 w 83820"/>
                <a:gd name="connsiteY12" fmla="*/ 38100 h 93980"/>
                <a:gd name="connsiteX13" fmla="*/ 4318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4" name="Freeform 1583">
              <a:extLst>
                <a:ext uri="{FF2B5EF4-FFF2-40B4-BE49-F238E27FC236}">
                  <a16:creationId xmlns:a16="http://schemas.microsoft.com/office/drawing/2014/main" id="{23937B89-F64D-EF3A-0BDF-72A69B8F3FEE}"/>
                </a:ext>
              </a:extLst>
            </p:cNvPr>
            <p:cNvSpPr/>
            <p:nvPr/>
          </p:nvSpPr>
          <p:spPr>
            <a:xfrm>
              <a:off x="5976620" y="5274309"/>
              <a:ext cx="91439" cy="93980"/>
            </a:xfrm>
            <a:custGeom>
              <a:avLst/>
              <a:gdLst>
                <a:gd name="connsiteX0" fmla="*/ 91440 w 91439"/>
                <a:gd name="connsiteY0" fmla="*/ 46990 h 93980"/>
                <a:gd name="connsiteX1" fmla="*/ 45720 w 91439"/>
                <a:gd name="connsiteY1" fmla="*/ 93980 h 93980"/>
                <a:gd name="connsiteX2" fmla="*/ 0 w 91439"/>
                <a:gd name="connsiteY2" fmla="*/ 46990 h 93980"/>
                <a:gd name="connsiteX3" fmla="*/ 45720 w 91439"/>
                <a:gd name="connsiteY3" fmla="*/ 0 h 93980"/>
                <a:gd name="connsiteX4" fmla="*/ 91440 w 91439"/>
                <a:gd name="connsiteY4" fmla="*/ 46990 h 93980"/>
                <a:gd name="connsiteX5" fmla="*/ 74930 w 91439"/>
                <a:gd name="connsiteY5" fmla="*/ 46990 h 93980"/>
                <a:gd name="connsiteX6" fmla="*/ 44450 w 91439"/>
                <a:gd name="connsiteY6" fmla="*/ 15240 h 93980"/>
                <a:gd name="connsiteX7" fmla="*/ 15240 w 91439"/>
                <a:gd name="connsiteY7" fmla="*/ 46990 h 93980"/>
                <a:gd name="connsiteX8" fmla="*/ 44450 w 91439"/>
                <a:gd name="connsiteY8" fmla="*/ 78740 h 93980"/>
                <a:gd name="connsiteX9" fmla="*/ 74930 w 91439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5" name="Freeform 1584">
              <a:extLst>
                <a:ext uri="{FF2B5EF4-FFF2-40B4-BE49-F238E27FC236}">
                  <a16:creationId xmlns:a16="http://schemas.microsoft.com/office/drawing/2014/main" id="{4FDAF782-B1EF-060D-FB50-6245425A9C9A}"/>
                </a:ext>
              </a:extLst>
            </p:cNvPr>
            <p:cNvSpPr/>
            <p:nvPr/>
          </p:nvSpPr>
          <p:spPr>
            <a:xfrm>
              <a:off x="6092190" y="5276850"/>
              <a:ext cx="78739" cy="91440"/>
            </a:xfrm>
            <a:custGeom>
              <a:avLst/>
              <a:gdLst>
                <a:gd name="connsiteX0" fmla="*/ 63500 w 78739"/>
                <a:gd name="connsiteY0" fmla="*/ 88900 h 91440"/>
                <a:gd name="connsiteX1" fmla="*/ 63500 w 78739"/>
                <a:gd name="connsiteY1" fmla="*/ 76200 h 91440"/>
                <a:gd name="connsiteX2" fmla="*/ 63500 w 78739"/>
                <a:gd name="connsiteY2" fmla="*/ 69850 h 91440"/>
                <a:gd name="connsiteX3" fmla="*/ 63500 w 78739"/>
                <a:gd name="connsiteY3" fmla="*/ 69850 h 91440"/>
                <a:gd name="connsiteX4" fmla="*/ 30480 w 78739"/>
                <a:gd name="connsiteY4" fmla="*/ 91440 h 91440"/>
                <a:gd name="connsiteX5" fmla="*/ 0 w 78739"/>
                <a:gd name="connsiteY5" fmla="*/ 55880 h 91440"/>
                <a:gd name="connsiteX6" fmla="*/ 0 w 78739"/>
                <a:gd name="connsiteY6" fmla="*/ 0 h 91440"/>
                <a:gd name="connsiteX7" fmla="*/ 16510 w 78739"/>
                <a:gd name="connsiteY7" fmla="*/ 0 h 91440"/>
                <a:gd name="connsiteX8" fmla="*/ 16510 w 78739"/>
                <a:gd name="connsiteY8" fmla="*/ 52070 h 91440"/>
                <a:gd name="connsiteX9" fmla="*/ 33020 w 78739"/>
                <a:gd name="connsiteY9" fmla="*/ 74930 h 91440"/>
                <a:gd name="connsiteX10" fmla="*/ 62230 w 78739"/>
                <a:gd name="connsiteY10" fmla="*/ 43180 h 91440"/>
                <a:gd name="connsiteX11" fmla="*/ 62230 w 78739"/>
                <a:gd name="connsiteY11" fmla="*/ 0 h 91440"/>
                <a:gd name="connsiteX12" fmla="*/ 78740 w 78739"/>
                <a:gd name="connsiteY12" fmla="*/ 0 h 91440"/>
                <a:gd name="connsiteX13" fmla="*/ 78740 w 78739"/>
                <a:gd name="connsiteY13" fmla="*/ 88900 h 91440"/>
                <a:gd name="connsiteX14" fmla="*/ 63500 w 78739"/>
                <a:gd name="connsiteY14" fmla="*/ 8890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40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6" name="Freeform 1585">
              <a:extLst>
                <a:ext uri="{FF2B5EF4-FFF2-40B4-BE49-F238E27FC236}">
                  <a16:creationId xmlns:a16="http://schemas.microsoft.com/office/drawing/2014/main" id="{8B4B7343-96E7-775F-B2EE-AF5ECBE30393}"/>
                </a:ext>
              </a:extLst>
            </p:cNvPr>
            <p:cNvSpPr/>
            <p:nvPr/>
          </p:nvSpPr>
          <p:spPr>
            <a:xfrm>
              <a:off x="6203950" y="527430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7" name="Freeform 1586">
              <a:extLst>
                <a:ext uri="{FF2B5EF4-FFF2-40B4-BE49-F238E27FC236}">
                  <a16:creationId xmlns:a16="http://schemas.microsoft.com/office/drawing/2014/main" id="{9D30CFF8-C8A2-D7EF-6FE6-ADFD3478765A}"/>
                </a:ext>
              </a:extLst>
            </p:cNvPr>
            <p:cNvSpPr/>
            <p:nvPr/>
          </p:nvSpPr>
          <p:spPr>
            <a:xfrm>
              <a:off x="6442709" y="5274309"/>
              <a:ext cx="137159" cy="91440"/>
            </a:xfrm>
            <a:custGeom>
              <a:avLst/>
              <a:gdLst>
                <a:gd name="connsiteX0" fmla="*/ 15240 w 137159"/>
                <a:gd name="connsiteY0" fmla="*/ 2540 h 91440"/>
                <a:gd name="connsiteX1" fmla="*/ 15240 w 137159"/>
                <a:gd name="connsiteY1" fmla="*/ 15240 h 91440"/>
                <a:gd name="connsiteX2" fmla="*/ 15240 w 137159"/>
                <a:gd name="connsiteY2" fmla="*/ 21590 h 91440"/>
                <a:gd name="connsiteX3" fmla="*/ 15240 w 137159"/>
                <a:gd name="connsiteY3" fmla="*/ 21590 h 91440"/>
                <a:gd name="connsiteX4" fmla="*/ 48260 w 137159"/>
                <a:gd name="connsiteY4" fmla="*/ 0 h 91440"/>
                <a:gd name="connsiteX5" fmla="*/ 74930 w 137159"/>
                <a:gd name="connsiteY5" fmla="*/ 20320 h 91440"/>
                <a:gd name="connsiteX6" fmla="*/ 74930 w 137159"/>
                <a:gd name="connsiteY6" fmla="*/ 20320 h 91440"/>
                <a:gd name="connsiteX7" fmla="*/ 105410 w 137159"/>
                <a:gd name="connsiteY7" fmla="*/ 0 h 91440"/>
                <a:gd name="connsiteX8" fmla="*/ 137160 w 137159"/>
                <a:gd name="connsiteY8" fmla="*/ 35560 h 91440"/>
                <a:gd name="connsiteX9" fmla="*/ 137160 w 137159"/>
                <a:gd name="connsiteY9" fmla="*/ 91440 h 91440"/>
                <a:gd name="connsiteX10" fmla="*/ 120650 w 137159"/>
                <a:gd name="connsiteY10" fmla="*/ 91440 h 91440"/>
                <a:gd name="connsiteX11" fmla="*/ 120650 w 137159"/>
                <a:gd name="connsiteY11" fmla="*/ 39370 h 91440"/>
                <a:gd name="connsiteX12" fmla="*/ 104140 w 137159"/>
                <a:gd name="connsiteY12" fmla="*/ 16510 h 91440"/>
                <a:gd name="connsiteX13" fmla="*/ 77470 w 137159"/>
                <a:gd name="connsiteY13" fmla="*/ 50800 h 91440"/>
                <a:gd name="connsiteX14" fmla="*/ 77470 w 137159"/>
                <a:gd name="connsiteY14" fmla="*/ 91440 h 91440"/>
                <a:gd name="connsiteX15" fmla="*/ 60960 w 137159"/>
                <a:gd name="connsiteY15" fmla="*/ 91440 h 91440"/>
                <a:gd name="connsiteX16" fmla="*/ 60960 w 137159"/>
                <a:gd name="connsiteY16" fmla="*/ 38100 h 91440"/>
                <a:gd name="connsiteX17" fmla="*/ 44450 w 137159"/>
                <a:gd name="connsiteY17" fmla="*/ 15240 h 91440"/>
                <a:gd name="connsiteX18" fmla="*/ 16510 w 137159"/>
                <a:gd name="connsiteY18" fmla="*/ 49530 h 91440"/>
                <a:gd name="connsiteX19" fmla="*/ 16510 w 137159"/>
                <a:gd name="connsiteY19" fmla="*/ 90170 h 91440"/>
                <a:gd name="connsiteX20" fmla="*/ 0 w 137159"/>
                <a:gd name="connsiteY20" fmla="*/ 90170 h 91440"/>
                <a:gd name="connsiteX21" fmla="*/ 0 w 137159"/>
                <a:gd name="connsiteY21" fmla="*/ 1270 h 91440"/>
                <a:gd name="connsiteX22" fmla="*/ 15240 w 137159"/>
                <a:gd name="connsiteY22" fmla="*/ 12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5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8" name="Freeform 1587">
              <a:extLst>
                <a:ext uri="{FF2B5EF4-FFF2-40B4-BE49-F238E27FC236}">
                  <a16:creationId xmlns:a16="http://schemas.microsoft.com/office/drawing/2014/main" id="{5F5D70E4-2AD7-D489-D3F5-803053A40D5D}"/>
                </a:ext>
              </a:extLst>
            </p:cNvPr>
            <p:cNvSpPr/>
            <p:nvPr/>
          </p:nvSpPr>
          <p:spPr>
            <a:xfrm>
              <a:off x="6607809" y="5240020"/>
              <a:ext cx="20320" cy="125729"/>
            </a:xfrm>
            <a:custGeom>
              <a:avLst/>
              <a:gdLst>
                <a:gd name="connsiteX0" fmla="*/ 10160 w 20320"/>
                <a:gd name="connsiteY0" fmla="*/ 0 h 125729"/>
                <a:gd name="connsiteX1" fmla="*/ 20320 w 20320"/>
                <a:gd name="connsiteY1" fmla="*/ 10160 h 125729"/>
                <a:gd name="connsiteX2" fmla="*/ 10160 w 20320"/>
                <a:gd name="connsiteY2" fmla="*/ 20320 h 125729"/>
                <a:gd name="connsiteX3" fmla="*/ 0 w 20320"/>
                <a:gd name="connsiteY3" fmla="*/ 10160 h 125729"/>
                <a:gd name="connsiteX4" fmla="*/ 10160 w 20320"/>
                <a:gd name="connsiteY4" fmla="*/ 0 h 125729"/>
                <a:gd name="connsiteX5" fmla="*/ 19050 w 20320"/>
                <a:gd name="connsiteY5" fmla="*/ 36830 h 125729"/>
                <a:gd name="connsiteX6" fmla="*/ 19050 w 20320"/>
                <a:gd name="connsiteY6" fmla="*/ 125730 h 125729"/>
                <a:gd name="connsiteX7" fmla="*/ 2540 w 20320"/>
                <a:gd name="connsiteY7" fmla="*/ 125730 h 125729"/>
                <a:gd name="connsiteX8" fmla="*/ 2540 w 20320"/>
                <a:gd name="connsiteY8" fmla="*/ 36830 h 125729"/>
                <a:gd name="connsiteX9" fmla="*/ 19050 w 20320"/>
                <a:gd name="connsiteY9" fmla="*/ 36830 h 12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572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6830"/>
                  </a:moveTo>
                  <a:lnTo>
                    <a:pt x="19050" y="125730"/>
                  </a:lnTo>
                  <a:lnTo>
                    <a:pt x="2540" y="125730"/>
                  </a:lnTo>
                  <a:lnTo>
                    <a:pt x="2540" y="36830"/>
                  </a:lnTo>
                  <a:lnTo>
                    <a:pt x="1905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9" name="Freeform 1588">
              <a:extLst>
                <a:ext uri="{FF2B5EF4-FFF2-40B4-BE49-F238E27FC236}">
                  <a16:creationId xmlns:a16="http://schemas.microsoft.com/office/drawing/2014/main" id="{BCE95E51-AA7A-6408-F60B-67151FAF22F4}"/>
                </a:ext>
              </a:extLst>
            </p:cNvPr>
            <p:cNvSpPr/>
            <p:nvPr/>
          </p:nvSpPr>
          <p:spPr>
            <a:xfrm>
              <a:off x="6653530" y="5274309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89 w 62229"/>
                <a:gd name="connsiteY5" fmla="*/ 13970 h 92710"/>
                <a:gd name="connsiteX6" fmla="*/ 16510 w 62229"/>
                <a:gd name="connsiteY6" fmla="*/ 25400 h 92710"/>
                <a:gd name="connsiteX7" fmla="*/ 34289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89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89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89" y="39370"/>
                  </a:cubicBezTo>
                  <a:cubicBezTo>
                    <a:pt x="53339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89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89" y="78740"/>
                    <a:pt x="29210" y="78740"/>
                  </a:cubicBezTo>
                  <a:cubicBezTo>
                    <a:pt x="36830" y="78740"/>
                    <a:pt x="46989" y="74930"/>
                    <a:pt x="46989" y="67310"/>
                  </a:cubicBezTo>
                  <a:cubicBezTo>
                    <a:pt x="46989" y="59690"/>
                    <a:pt x="40639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0" name="Freeform 1589">
              <a:extLst>
                <a:ext uri="{FF2B5EF4-FFF2-40B4-BE49-F238E27FC236}">
                  <a16:creationId xmlns:a16="http://schemas.microsoft.com/office/drawing/2014/main" id="{3B477556-37CB-ECA4-478F-E6632DD049CC}"/>
                </a:ext>
              </a:extLst>
            </p:cNvPr>
            <p:cNvSpPr/>
            <p:nvPr/>
          </p:nvSpPr>
          <p:spPr>
            <a:xfrm>
              <a:off x="6733540" y="5274309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1" name="Freeform 1590">
              <a:extLst>
                <a:ext uri="{FF2B5EF4-FFF2-40B4-BE49-F238E27FC236}">
                  <a16:creationId xmlns:a16="http://schemas.microsoft.com/office/drawing/2014/main" id="{7AFDA33D-D53B-0837-C735-AD03D6CA372D}"/>
                </a:ext>
              </a:extLst>
            </p:cNvPr>
            <p:cNvSpPr/>
            <p:nvPr/>
          </p:nvSpPr>
          <p:spPr>
            <a:xfrm>
              <a:off x="6818630" y="5240020"/>
              <a:ext cx="20319" cy="125729"/>
            </a:xfrm>
            <a:custGeom>
              <a:avLst/>
              <a:gdLst>
                <a:gd name="connsiteX0" fmla="*/ 10160 w 20319"/>
                <a:gd name="connsiteY0" fmla="*/ 0 h 125729"/>
                <a:gd name="connsiteX1" fmla="*/ 20320 w 20319"/>
                <a:gd name="connsiteY1" fmla="*/ 10160 h 125729"/>
                <a:gd name="connsiteX2" fmla="*/ 10160 w 20319"/>
                <a:gd name="connsiteY2" fmla="*/ 20320 h 125729"/>
                <a:gd name="connsiteX3" fmla="*/ 0 w 20319"/>
                <a:gd name="connsiteY3" fmla="*/ 10160 h 125729"/>
                <a:gd name="connsiteX4" fmla="*/ 10160 w 20319"/>
                <a:gd name="connsiteY4" fmla="*/ 0 h 125729"/>
                <a:gd name="connsiteX5" fmla="*/ 19050 w 20319"/>
                <a:gd name="connsiteY5" fmla="*/ 36830 h 125729"/>
                <a:gd name="connsiteX6" fmla="*/ 19050 w 20319"/>
                <a:gd name="connsiteY6" fmla="*/ 125730 h 125729"/>
                <a:gd name="connsiteX7" fmla="*/ 2539 w 20319"/>
                <a:gd name="connsiteY7" fmla="*/ 125730 h 125729"/>
                <a:gd name="connsiteX8" fmla="*/ 2539 w 20319"/>
                <a:gd name="connsiteY8" fmla="*/ 36830 h 125729"/>
                <a:gd name="connsiteX9" fmla="*/ 19050 w 20319"/>
                <a:gd name="connsiteY9" fmla="*/ 36830 h 12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572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6830"/>
                  </a:moveTo>
                  <a:lnTo>
                    <a:pt x="19050" y="125730"/>
                  </a:lnTo>
                  <a:lnTo>
                    <a:pt x="2539" y="125730"/>
                  </a:lnTo>
                  <a:lnTo>
                    <a:pt x="2539" y="36830"/>
                  </a:lnTo>
                  <a:lnTo>
                    <a:pt x="1905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2" name="Freeform 1591">
              <a:extLst>
                <a:ext uri="{FF2B5EF4-FFF2-40B4-BE49-F238E27FC236}">
                  <a16:creationId xmlns:a16="http://schemas.microsoft.com/office/drawing/2014/main" id="{85BED06D-769E-7666-6B9B-0E4E05604021}"/>
                </a:ext>
              </a:extLst>
            </p:cNvPr>
            <p:cNvSpPr/>
            <p:nvPr/>
          </p:nvSpPr>
          <p:spPr>
            <a:xfrm>
              <a:off x="6864350" y="5274309"/>
              <a:ext cx="91440" cy="93980"/>
            </a:xfrm>
            <a:custGeom>
              <a:avLst/>
              <a:gdLst>
                <a:gd name="connsiteX0" fmla="*/ 91440 w 91440"/>
                <a:gd name="connsiteY0" fmla="*/ 46990 h 93980"/>
                <a:gd name="connsiteX1" fmla="*/ 45720 w 91440"/>
                <a:gd name="connsiteY1" fmla="*/ 93980 h 93980"/>
                <a:gd name="connsiteX2" fmla="*/ 0 w 91440"/>
                <a:gd name="connsiteY2" fmla="*/ 46990 h 93980"/>
                <a:gd name="connsiteX3" fmla="*/ 45720 w 91440"/>
                <a:gd name="connsiteY3" fmla="*/ 0 h 93980"/>
                <a:gd name="connsiteX4" fmla="*/ 91440 w 91440"/>
                <a:gd name="connsiteY4" fmla="*/ 46990 h 93980"/>
                <a:gd name="connsiteX5" fmla="*/ 76200 w 91440"/>
                <a:gd name="connsiteY5" fmla="*/ 46990 h 93980"/>
                <a:gd name="connsiteX6" fmla="*/ 45720 w 91440"/>
                <a:gd name="connsiteY6" fmla="*/ 15240 h 93980"/>
                <a:gd name="connsiteX7" fmla="*/ 16510 w 91440"/>
                <a:gd name="connsiteY7" fmla="*/ 46990 h 93980"/>
                <a:gd name="connsiteX8" fmla="*/ 45720 w 91440"/>
                <a:gd name="connsiteY8" fmla="*/ 78740 h 93980"/>
                <a:gd name="connsiteX9" fmla="*/ 76200 w 91440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3" name="Freeform 1592">
              <a:extLst>
                <a:ext uri="{FF2B5EF4-FFF2-40B4-BE49-F238E27FC236}">
                  <a16:creationId xmlns:a16="http://schemas.microsoft.com/office/drawing/2014/main" id="{FBB7D878-B7BC-6413-8263-0243C2A75BF3}"/>
                </a:ext>
              </a:extLst>
            </p:cNvPr>
            <p:cNvSpPr/>
            <p:nvPr/>
          </p:nvSpPr>
          <p:spPr>
            <a:xfrm>
              <a:off x="6982459" y="5274309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4" name="Freeform 1593">
              <a:extLst>
                <a:ext uri="{FF2B5EF4-FFF2-40B4-BE49-F238E27FC236}">
                  <a16:creationId xmlns:a16="http://schemas.microsoft.com/office/drawing/2014/main" id="{D74C99E0-1B75-62F2-27E8-41FAB9120F0A}"/>
                </a:ext>
              </a:extLst>
            </p:cNvPr>
            <p:cNvSpPr/>
            <p:nvPr/>
          </p:nvSpPr>
          <p:spPr>
            <a:xfrm>
              <a:off x="7254240" y="5274309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2700" y="0"/>
                    <a:pt x="31750" y="0"/>
                  </a:cubicBezTo>
                  <a:cubicBezTo>
                    <a:pt x="5080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5" name="Freeform 1594">
              <a:extLst>
                <a:ext uri="{FF2B5EF4-FFF2-40B4-BE49-F238E27FC236}">
                  <a16:creationId xmlns:a16="http://schemas.microsoft.com/office/drawing/2014/main" id="{8DA9E9E5-EF08-A792-6504-4364C66A8A88}"/>
                </a:ext>
              </a:extLst>
            </p:cNvPr>
            <p:cNvSpPr/>
            <p:nvPr/>
          </p:nvSpPr>
          <p:spPr>
            <a:xfrm>
              <a:off x="7330440" y="525017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6" name="Freeform 1595">
              <a:extLst>
                <a:ext uri="{FF2B5EF4-FFF2-40B4-BE49-F238E27FC236}">
                  <a16:creationId xmlns:a16="http://schemas.microsoft.com/office/drawing/2014/main" id="{8D60C9CF-4825-8251-6429-2190A7782E31}"/>
                </a:ext>
              </a:extLst>
            </p:cNvPr>
            <p:cNvSpPr/>
            <p:nvPr/>
          </p:nvSpPr>
          <p:spPr>
            <a:xfrm>
              <a:off x="7406640" y="5274309"/>
              <a:ext cx="73659" cy="93980"/>
            </a:xfrm>
            <a:custGeom>
              <a:avLst/>
              <a:gdLst>
                <a:gd name="connsiteX0" fmla="*/ 5080 w 73659"/>
                <a:gd name="connsiteY0" fmla="*/ 6350 h 93980"/>
                <a:gd name="connsiteX1" fmla="*/ 36830 w 73659"/>
                <a:gd name="connsiteY1" fmla="*/ 0 h 93980"/>
                <a:gd name="connsiteX2" fmla="*/ 73660 w 73659"/>
                <a:gd name="connsiteY2" fmla="*/ 34290 h 93980"/>
                <a:gd name="connsiteX3" fmla="*/ 73660 w 73659"/>
                <a:gd name="connsiteY3" fmla="*/ 91440 h 93980"/>
                <a:gd name="connsiteX4" fmla="*/ 58420 w 73659"/>
                <a:gd name="connsiteY4" fmla="*/ 91440 h 93980"/>
                <a:gd name="connsiteX5" fmla="*/ 58420 w 73659"/>
                <a:gd name="connsiteY5" fmla="*/ 81280 h 93980"/>
                <a:gd name="connsiteX6" fmla="*/ 58420 w 73659"/>
                <a:gd name="connsiteY6" fmla="*/ 73660 h 93980"/>
                <a:gd name="connsiteX7" fmla="*/ 58420 w 73659"/>
                <a:gd name="connsiteY7" fmla="*/ 73660 h 93980"/>
                <a:gd name="connsiteX8" fmla="*/ 27940 w 73659"/>
                <a:gd name="connsiteY8" fmla="*/ 93980 h 93980"/>
                <a:gd name="connsiteX9" fmla="*/ 0 w 73659"/>
                <a:gd name="connsiteY9" fmla="*/ 67310 h 93980"/>
                <a:gd name="connsiteX10" fmla="*/ 58420 w 73659"/>
                <a:gd name="connsiteY10" fmla="*/ 39370 h 93980"/>
                <a:gd name="connsiteX11" fmla="*/ 58420 w 73659"/>
                <a:gd name="connsiteY11" fmla="*/ 34290 h 93980"/>
                <a:gd name="connsiteX12" fmla="*/ 35560 w 73659"/>
                <a:gd name="connsiteY12" fmla="*/ 13970 h 93980"/>
                <a:gd name="connsiteX13" fmla="*/ 6350 w 73659"/>
                <a:gd name="connsiteY13" fmla="*/ 21590 h 93980"/>
                <a:gd name="connsiteX14" fmla="*/ 6350 w 73659"/>
                <a:gd name="connsiteY14" fmla="*/ 6350 h 93980"/>
                <a:gd name="connsiteX15" fmla="*/ 57150 w 73659"/>
                <a:gd name="connsiteY15" fmla="*/ 50800 h 93980"/>
                <a:gd name="connsiteX16" fmla="*/ 16510 w 73659"/>
                <a:gd name="connsiteY16" fmla="*/ 66040 h 93980"/>
                <a:gd name="connsiteX17" fmla="*/ 30480 w 73659"/>
                <a:gd name="connsiteY17" fmla="*/ 78740 h 93980"/>
                <a:gd name="connsiteX18" fmla="*/ 57150 w 73659"/>
                <a:gd name="connsiteY18" fmla="*/ 4953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7" name="Freeform 1596">
              <a:extLst>
                <a:ext uri="{FF2B5EF4-FFF2-40B4-BE49-F238E27FC236}">
                  <a16:creationId xmlns:a16="http://schemas.microsoft.com/office/drawing/2014/main" id="{74F7E6E5-26D0-FA1C-FF30-C00111C141D3}"/>
                </a:ext>
              </a:extLst>
            </p:cNvPr>
            <p:cNvSpPr/>
            <p:nvPr/>
          </p:nvSpPr>
          <p:spPr>
            <a:xfrm>
              <a:off x="7499350" y="525017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8" name="Freeform 1597">
              <a:extLst>
                <a:ext uri="{FF2B5EF4-FFF2-40B4-BE49-F238E27FC236}">
                  <a16:creationId xmlns:a16="http://schemas.microsoft.com/office/drawing/2014/main" id="{6FB478E9-A0FA-8489-5A55-18B4107518DF}"/>
                </a:ext>
              </a:extLst>
            </p:cNvPr>
            <p:cNvSpPr/>
            <p:nvPr/>
          </p:nvSpPr>
          <p:spPr>
            <a:xfrm>
              <a:off x="7573009" y="527430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3180 w 83820"/>
                <a:gd name="connsiteY10" fmla="*/ 13970 h 93980"/>
                <a:gd name="connsiteX11" fmla="*/ 17780 w 83820"/>
                <a:gd name="connsiteY11" fmla="*/ 38100 h 93980"/>
                <a:gd name="connsiteX12" fmla="*/ 67310 w 83820"/>
                <a:gd name="connsiteY12" fmla="*/ 38100 h 93980"/>
                <a:gd name="connsiteX13" fmla="*/ 4318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9" name="Freeform 1598">
              <a:extLst>
                <a:ext uri="{FF2B5EF4-FFF2-40B4-BE49-F238E27FC236}">
                  <a16:creationId xmlns:a16="http://schemas.microsoft.com/office/drawing/2014/main" id="{AAE1CF75-DBB8-4F70-2A5B-A5B97E6A43E3}"/>
                </a:ext>
              </a:extLst>
            </p:cNvPr>
            <p:cNvSpPr/>
            <p:nvPr/>
          </p:nvSpPr>
          <p:spPr>
            <a:xfrm>
              <a:off x="7683500" y="5274309"/>
              <a:ext cx="137159" cy="91440"/>
            </a:xfrm>
            <a:custGeom>
              <a:avLst/>
              <a:gdLst>
                <a:gd name="connsiteX0" fmla="*/ 15240 w 137159"/>
                <a:gd name="connsiteY0" fmla="*/ 2540 h 91440"/>
                <a:gd name="connsiteX1" fmla="*/ 15240 w 137159"/>
                <a:gd name="connsiteY1" fmla="*/ 15240 h 91440"/>
                <a:gd name="connsiteX2" fmla="*/ 15240 w 137159"/>
                <a:gd name="connsiteY2" fmla="*/ 21590 h 91440"/>
                <a:gd name="connsiteX3" fmla="*/ 15240 w 137159"/>
                <a:gd name="connsiteY3" fmla="*/ 21590 h 91440"/>
                <a:gd name="connsiteX4" fmla="*/ 48260 w 137159"/>
                <a:gd name="connsiteY4" fmla="*/ 0 h 91440"/>
                <a:gd name="connsiteX5" fmla="*/ 74930 w 137159"/>
                <a:gd name="connsiteY5" fmla="*/ 20320 h 91440"/>
                <a:gd name="connsiteX6" fmla="*/ 74930 w 137159"/>
                <a:gd name="connsiteY6" fmla="*/ 20320 h 91440"/>
                <a:gd name="connsiteX7" fmla="*/ 105410 w 137159"/>
                <a:gd name="connsiteY7" fmla="*/ 0 h 91440"/>
                <a:gd name="connsiteX8" fmla="*/ 137160 w 137159"/>
                <a:gd name="connsiteY8" fmla="*/ 35560 h 91440"/>
                <a:gd name="connsiteX9" fmla="*/ 137160 w 137159"/>
                <a:gd name="connsiteY9" fmla="*/ 91440 h 91440"/>
                <a:gd name="connsiteX10" fmla="*/ 120650 w 137159"/>
                <a:gd name="connsiteY10" fmla="*/ 91440 h 91440"/>
                <a:gd name="connsiteX11" fmla="*/ 120650 w 137159"/>
                <a:gd name="connsiteY11" fmla="*/ 39370 h 91440"/>
                <a:gd name="connsiteX12" fmla="*/ 104140 w 137159"/>
                <a:gd name="connsiteY12" fmla="*/ 16510 h 91440"/>
                <a:gd name="connsiteX13" fmla="*/ 77470 w 137159"/>
                <a:gd name="connsiteY13" fmla="*/ 50800 h 91440"/>
                <a:gd name="connsiteX14" fmla="*/ 77470 w 137159"/>
                <a:gd name="connsiteY14" fmla="*/ 91440 h 91440"/>
                <a:gd name="connsiteX15" fmla="*/ 60960 w 137159"/>
                <a:gd name="connsiteY15" fmla="*/ 91440 h 91440"/>
                <a:gd name="connsiteX16" fmla="*/ 60960 w 137159"/>
                <a:gd name="connsiteY16" fmla="*/ 38100 h 91440"/>
                <a:gd name="connsiteX17" fmla="*/ 44450 w 137159"/>
                <a:gd name="connsiteY17" fmla="*/ 15240 h 91440"/>
                <a:gd name="connsiteX18" fmla="*/ 16510 w 137159"/>
                <a:gd name="connsiteY18" fmla="*/ 49530 h 91440"/>
                <a:gd name="connsiteX19" fmla="*/ 16510 w 137159"/>
                <a:gd name="connsiteY19" fmla="*/ 90170 h 91440"/>
                <a:gd name="connsiteX20" fmla="*/ 0 w 137159"/>
                <a:gd name="connsiteY20" fmla="*/ 90170 h 91440"/>
                <a:gd name="connsiteX21" fmla="*/ 0 w 137159"/>
                <a:gd name="connsiteY21" fmla="*/ 1270 h 91440"/>
                <a:gd name="connsiteX22" fmla="*/ 15240 w 137159"/>
                <a:gd name="connsiteY22" fmla="*/ 12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5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0" name="Freeform 1599">
              <a:extLst>
                <a:ext uri="{FF2B5EF4-FFF2-40B4-BE49-F238E27FC236}">
                  <a16:creationId xmlns:a16="http://schemas.microsoft.com/office/drawing/2014/main" id="{D7CACFFC-F6D9-2228-08C0-434AD5673616}"/>
                </a:ext>
              </a:extLst>
            </p:cNvPr>
            <p:cNvSpPr/>
            <p:nvPr/>
          </p:nvSpPr>
          <p:spPr>
            <a:xfrm>
              <a:off x="7842250" y="5274309"/>
              <a:ext cx="83819" cy="93980"/>
            </a:xfrm>
            <a:custGeom>
              <a:avLst/>
              <a:gdLst>
                <a:gd name="connsiteX0" fmla="*/ 83820 w 83819"/>
                <a:gd name="connsiteY0" fmla="*/ 41910 h 93980"/>
                <a:gd name="connsiteX1" fmla="*/ 83820 w 83819"/>
                <a:gd name="connsiteY1" fmla="*/ 50800 h 93980"/>
                <a:gd name="connsiteX2" fmla="*/ 17780 w 83819"/>
                <a:gd name="connsiteY2" fmla="*/ 50800 h 93980"/>
                <a:gd name="connsiteX3" fmla="*/ 48260 w 83819"/>
                <a:gd name="connsiteY3" fmla="*/ 80010 h 93980"/>
                <a:gd name="connsiteX4" fmla="*/ 80010 w 83819"/>
                <a:gd name="connsiteY4" fmla="*/ 71120 h 93980"/>
                <a:gd name="connsiteX5" fmla="*/ 80010 w 83819"/>
                <a:gd name="connsiteY5" fmla="*/ 86360 h 93980"/>
                <a:gd name="connsiteX6" fmla="*/ 46990 w 83819"/>
                <a:gd name="connsiteY6" fmla="*/ 93980 h 93980"/>
                <a:gd name="connsiteX7" fmla="*/ 0 w 83819"/>
                <a:gd name="connsiteY7" fmla="*/ 46990 h 93980"/>
                <a:gd name="connsiteX8" fmla="*/ 43180 w 83819"/>
                <a:gd name="connsiteY8" fmla="*/ 0 h 93980"/>
                <a:gd name="connsiteX9" fmla="*/ 83820 w 83819"/>
                <a:gd name="connsiteY9" fmla="*/ 41910 h 93980"/>
                <a:gd name="connsiteX10" fmla="*/ 43180 w 83819"/>
                <a:gd name="connsiteY10" fmla="*/ 13970 h 93980"/>
                <a:gd name="connsiteX11" fmla="*/ 17780 w 83819"/>
                <a:gd name="connsiteY11" fmla="*/ 38100 h 93980"/>
                <a:gd name="connsiteX12" fmla="*/ 67310 w 83819"/>
                <a:gd name="connsiteY12" fmla="*/ 38100 h 93980"/>
                <a:gd name="connsiteX13" fmla="*/ 43180 w 83819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1" name="Freeform 1600">
              <a:extLst>
                <a:ext uri="{FF2B5EF4-FFF2-40B4-BE49-F238E27FC236}">
                  <a16:creationId xmlns:a16="http://schemas.microsoft.com/office/drawing/2014/main" id="{D4740A41-5C86-FD6C-CC33-2623724AC511}"/>
                </a:ext>
              </a:extLst>
            </p:cNvPr>
            <p:cNvSpPr/>
            <p:nvPr/>
          </p:nvSpPr>
          <p:spPr>
            <a:xfrm>
              <a:off x="7952740" y="5274309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2" name="Freeform 1601">
              <a:extLst>
                <a:ext uri="{FF2B5EF4-FFF2-40B4-BE49-F238E27FC236}">
                  <a16:creationId xmlns:a16="http://schemas.microsoft.com/office/drawing/2014/main" id="{689FECB5-BFAE-D068-3FDF-11D19CFC4EAF}"/>
                </a:ext>
              </a:extLst>
            </p:cNvPr>
            <p:cNvSpPr/>
            <p:nvPr/>
          </p:nvSpPr>
          <p:spPr>
            <a:xfrm>
              <a:off x="8049259" y="525017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3" name="Freeform 1602">
              <a:extLst>
                <a:ext uri="{FF2B5EF4-FFF2-40B4-BE49-F238E27FC236}">
                  <a16:creationId xmlns:a16="http://schemas.microsoft.com/office/drawing/2014/main" id="{C5ED6391-1CFF-9FE1-8C76-BE2907BD3F16}"/>
                </a:ext>
              </a:extLst>
            </p:cNvPr>
            <p:cNvSpPr/>
            <p:nvPr/>
          </p:nvSpPr>
          <p:spPr>
            <a:xfrm>
              <a:off x="8296909" y="5240020"/>
              <a:ext cx="20320" cy="125729"/>
            </a:xfrm>
            <a:custGeom>
              <a:avLst/>
              <a:gdLst>
                <a:gd name="connsiteX0" fmla="*/ 10160 w 20320"/>
                <a:gd name="connsiteY0" fmla="*/ 0 h 125729"/>
                <a:gd name="connsiteX1" fmla="*/ 20320 w 20320"/>
                <a:gd name="connsiteY1" fmla="*/ 10160 h 125729"/>
                <a:gd name="connsiteX2" fmla="*/ 10160 w 20320"/>
                <a:gd name="connsiteY2" fmla="*/ 20320 h 125729"/>
                <a:gd name="connsiteX3" fmla="*/ 0 w 20320"/>
                <a:gd name="connsiteY3" fmla="*/ 10160 h 125729"/>
                <a:gd name="connsiteX4" fmla="*/ 10160 w 20320"/>
                <a:gd name="connsiteY4" fmla="*/ 0 h 125729"/>
                <a:gd name="connsiteX5" fmla="*/ 19050 w 20320"/>
                <a:gd name="connsiteY5" fmla="*/ 36830 h 125729"/>
                <a:gd name="connsiteX6" fmla="*/ 19050 w 20320"/>
                <a:gd name="connsiteY6" fmla="*/ 125730 h 125729"/>
                <a:gd name="connsiteX7" fmla="*/ 2540 w 20320"/>
                <a:gd name="connsiteY7" fmla="*/ 125730 h 125729"/>
                <a:gd name="connsiteX8" fmla="*/ 2540 w 20320"/>
                <a:gd name="connsiteY8" fmla="*/ 36830 h 125729"/>
                <a:gd name="connsiteX9" fmla="*/ 19050 w 20320"/>
                <a:gd name="connsiteY9" fmla="*/ 36830 h 12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572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6830"/>
                  </a:moveTo>
                  <a:lnTo>
                    <a:pt x="19050" y="125730"/>
                  </a:lnTo>
                  <a:lnTo>
                    <a:pt x="2540" y="125730"/>
                  </a:lnTo>
                  <a:lnTo>
                    <a:pt x="2540" y="36830"/>
                  </a:lnTo>
                  <a:lnTo>
                    <a:pt x="1905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4" name="Freeform 1603">
              <a:extLst>
                <a:ext uri="{FF2B5EF4-FFF2-40B4-BE49-F238E27FC236}">
                  <a16:creationId xmlns:a16="http://schemas.microsoft.com/office/drawing/2014/main" id="{D4D228B7-6263-83C7-68E1-28DCBE3AE7E6}"/>
                </a:ext>
              </a:extLst>
            </p:cNvPr>
            <p:cNvSpPr/>
            <p:nvPr/>
          </p:nvSpPr>
          <p:spPr>
            <a:xfrm>
              <a:off x="8350250" y="5274309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5" name="Freeform 1604">
              <a:extLst>
                <a:ext uri="{FF2B5EF4-FFF2-40B4-BE49-F238E27FC236}">
                  <a16:creationId xmlns:a16="http://schemas.microsoft.com/office/drawing/2014/main" id="{F3711148-E789-F3F9-2C43-1965069D1DF5}"/>
                </a:ext>
              </a:extLst>
            </p:cNvPr>
            <p:cNvSpPr/>
            <p:nvPr/>
          </p:nvSpPr>
          <p:spPr>
            <a:xfrm>
              <a:off x="8448040" y="525017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6" name="Freeform 1605">
              <a:extLst>
                <a:ext uri="{FF2B5EF4-FFF2-40B4-BE49-F238E27FC236}">
                  <a16:creationId xmlns:a16="http://schemas.microsoft.com/office/drawing/2014/main" id="{9C8B1022-1E32-8665-4AB4-3FFC64CA997A}"/>
                </a:ext>
              </a:extLst>
            </p:cNvPr>
            <p:cNvSpPr/>
            <p:nvPr/>
          </p:nvSpPr>
          <p:spPr>
            <a:xfrm>
              <a:off x="8522969" y="5274309"/>
              <a:ext cx="91440" cy="93980"/>
            </a:xfrm>
            <a:custGeom>
              <a:avLst/>
              <a:gdLst>
                <a:gd name="connsiteX0" fmla="*/ 91440 w 91440"/>
                <a:gd name="connsiteY0" fmla="*/ 46990 h 93980"/>
                <a:gd name="connsiteX1" fmla="*/ 45720 w 91440"/>
                <a:gd name="connsiteY1" fmla="*/ 93980 h 93980"/>
                <a:gd name="connsiteX2" fmla="*/ 0 w 91440"/>
                <a:gd name="connsiteY2" fmla="*/ 46990 h 93980"/>
                <a:gd name="connsiteX3" fmla="*/ 45720 w 91440"/>
                <a:gd name="connsiteY3" fmla="*/ 0 h 93980"/>
                <a:gd name="connsiteX4" fmla="*/ 91440 w 91440"/>
                <a:gd name="connsiteY4" fmla="*/ 46990 h 93980"/>
                <a:gd name="connsiteX5" fmla="*/ 74930 w 91440"/>
                <a:gd name="connsiteY5" fmla="*/ 46990 h 93980"/>
                <a:gd name="connsiteX6" fmla="*/ 44450 w 91440"/>
                <a:gd name="connsiteY6" fmla="*/ 15240 h 93980"/>
                <a:gd name="connsiteX7" fmla="*/ 15240 w 91440"/>
                <a:gd name="connsiteY7" fmla="*/ 46990 h 93980"/>
                <a:gd name="connsiteX8" fmla="*/ 44450 w 91440"/>
                <a:gd name="connsiteY8" fmla="*/ 78740 h 93980"/>
                <a:gd name="connsiteX9" fmla="*/ 74930 w 91440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1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7" name="Freeform 1606">
              <a:extLst>
                <a:ext uri="{FF2B5EF4-FFF2-40B4-BE49-F238E27FC236}">
                  <a16:creationId xmlns:a16="http://schemas.microsoft.com/office/drawing/2014/main" id="{D31BA769-B205-E2F7-C35A-3518736A8D65}"/>
                </a:ext>
              </a:extLst>
            </p:cNvPr>
            <p:cNvSpPr/>
            <p:nvPr/>
          </p:nvSpPr>
          <p:spPr>
            <a:xfrm>
              <a:off x="8801100" y="5274309"/>
              <a:ext cx="73659" cy="93980"/>
            </a:xfrm>
            <a:custGeom>
              <a:avLst/>
              <a:gdLst>
                <a:gd name="connsiteX0" fmla="*/ 5080 w 73659"/>
                <a:gd name="connsiteY0" fmla="*/ 6350 h 93980"/>
                <a:gd name="connsiteX1" fmla="*/ 36830 w 73659"/>
                <a:gd name="connsiteY1" fmla="*/ 0 h 93980"/>
                <a:gd name="connsiteX2" fmla="*/ 73660 w 73659"/>
                <a:gd name="connsiteY2" fmla="*/ 34290 h 93980"/>
                <a:gd name="connsiteX3" fmla="*/ 73660 w 73659"/>
                <a:gd name="connsiteY3" fmla="*/ 91440 h 93980"/>
                <a:gd name="connsiteX4" fmla="*/ 58420 w 73659"/>
                <a:gd name="connsiteY4" fmla="*/ 91440 h 93980"/>
                <a:gd name="connsiteX5" fmla="*/ 58420 w 73659"/>
                <a:gd name="connsiteY5" fmla="*/ 81280 h 93980"/>
                <a:gd name="connsiteX6" fmla="*/ 58420 w 73659"/>
                <a:gd name="connsiteY6" fmla="*/ 73660 h 93980"/>
                <a:gd name="connsiteX7" fmla="*/ 58420 w 73659"/>
                <a:gd name="connsiteY7" fmla="*/ 73660 h 93980"/>
                <a:gd name="connsiteX8" fmla="*/ 27940 w 73659"/>
                <a:gd name="connsiteY8" fmla="*/ 93980 h 93980"/>
                <a:gd name="connsiteX9" fmla="*/ 0 w 73659"/>
                <a:gd name="connsiteY9" fmla="*/ 67310 h 93980"/>
                <a:gd name="connsiteX10" fmla="*/ 58420 w 73659"/>
                <a:gd name="connsiteY10" fmla="*/ 39370 h 93980"/>
                <a:gd name="connsiteX11" fmla="*/ 58420 w 73659"/>
                <a:gd name="connsiteY11" fmla="*/ 34290 h 93980"/>
                <a:gd name="connsiteX12" fmla="*/ 35560 w 73659"/>
                <a:gd name="connsiteY12" fmla="*/ 13970 h 93980"/>
                <a:gd name="connsiteX13" fmla="*/ 6350 w 73659"/>
                <a:gd name="connsiteY13" fmla="*/ 21590 h 93980"/>
                <a:gd name="connsiteX14" fmla="*/ 6350 w 73659"/>
                <a:gd name="connsiteY14" fmla="*/ 6350 h 93980"/>
                <a:gd name="connsiteX15" fmla="*/ 57150 w 73659"/>
                <a:gd name="connsiteY15" fmla="*/ 50800 h 93980"/>
                <a:gd name="connsiteX16" fmla="*/ 16510 w 73659"/>
                <a:gd name="connsiteY16" fmla="*/ 66040 h 93980"/>
                <a:gd name="connsiteX17" fmla="*/ 30480 w 73659"/>
                <a:gd name="connsiteY17" fmla="*/ 78740 h 93980"/>
                <a:gd name="connsiteX18" fmla="*/ 57150 w 73659"/>
                <a:gd name="connsiteY18" fmla="*/ 4953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8" name="Freeform 1607">
              <a:extLst>
                <a:ext uri="{FF2B5EF4-FFF2-40B4-BE49-F238E27FC236}">
                  <a16:creationId xmlns:a16="http://schemas.microsoft.com/office/drawing/2014/main" id="{3E4BFA12-97EC-A6D4-0FE5-35E60DD53528}"/>
                </a:ext>
              </a:extLst>
            </p:cNvPr>
            <p:cNvSpPr/>
            <p:nvPr/>
          </p:nvSpPr>
          <p:spPr>
            <a:xfrm>
              <a:off x="8905240" y="5237479"/>
              <a:ext cx="34290" cy="130810"/>
            </a:xfrm>
            <a:custGeom>
              <a:avLst/>
              <a:gdLst>
                <a:gd name="connsiteX0" fmla="*/ 0 w 34290"/>
                <a:gd name="connsiteY0" fmla="*/ 0 h 130810"/>
                <a:gd name="connsiteX1" fmla="*/ 16510 w 34290"/>
                <a:gd name="connsiteY1" fmla="*/ 0 h 130810"/>
                <a:gd name="connsiteX2" fmla="*/ 16510 w 34290"/>
                <a:gd name="connsiteY2" fmla="*/ 101600 h 130810"/>
                <a:gd name="connsiteX3" fmla="*/ 26670 w 34290"/>
                <a:gd name="connsiteY3" fmla="*/ 115570 h 130810"/>
                <a:gd name="connsiteX4" fmla="*/ 34290 w 34290"/>
                <a:gd name="connsiteY4" fmla="*/ 115570 h 130810"/>
                <a:gd name="connsiteX5" fmla="*/ 34290 w 34290"/>
                <a:gd name="connsiteY5" fmla="*/ 129540 h 130810"/>
                <a:gd name="connsiteX6" fmla="*/ 22860 w 34290"/>
                <a:gd name="connsiteY6" fmla="*/ 130810 h 130810"/>
                <a:gd name="connsiteX7" fmla="*/ 0 w 34290"/>
                <a:gd name="connsiteY7" fmla="*/ 105410 h 130810"/>
                <a:gd name="connsiteX8" fmla="*/ 0 w 34290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9" name="Freeform 1608">
              <a:extLst>
                <a:ext uri="{FF2B5EF4-FFF2-40B4-BE49-F238E27FC236}">
                  <a16:creationId xmlns:a16="http://schemas.microsoft.com/office/drawing/2014/main" id="{87B1B89A-0903-3ABA-A181-33AEDE8E0FFF}"/>
                </a:ext>
              </a:extLst>
            </p:cNvPr>
            <p:cNvSpPr/>
            <p:nvPr/>
          </p:nvSpPr>
          <p:spPr>
            <a:xfrm>
              <a:off x="8959850" y="5237479"/>
              <a:ext cx="34290" cy="130810"/>
            </a:xfrm>
            <a:custGeom>
              <a:avLst/>
              <a:gdLst>
                <a:gd name="connsiteX0" fmla="*/ 0 w 34290"/>
                <a:gd name="connsiteY0" fmla="*/ 0 h 130810"/>
                <a:gd name="connsiteX1" fmla="*/ 16510 w 34290"/>
                <a:gd name="connsiteY1" fmla="*/ 0 h 130810"/>
                <a:gd name="connsiteX2" fmla="*/ 16510 w 34290"/>
                <a:gd name="connsiteY2" fmla="*/ 101600 h 130810"/>
                <a:gd name="connsiteX3" fmla="*/ 26670 w 34290"/>
                <a:gd name="connsiteY3" fmla="*/ 115570 h 130810"/>
                <a:gd name="connsiteX4" fmla="*/ 34290 w 34290"/>
                <a:gd name="connsiteY4" fmla="*/ 115570 h 130810"/>
                <a:gd name="connsiteX5" fmla="*/ 34290 w 34290"/>
                <a:gd name="connsiteY5" fmla="*/ 129540 h 130810"/>
                <a:gd name="connsiteX6" fmla="*/ 22860 w 34290"/>
                <a:gd name="connsiteY6" fmla="*/ 130810 h 130810"/>
                <a:gd name="connsiteX7" fmla="*/ 0 w 34290"/>
                <a:gd name="connsiteY7" fmla="*/ 105410 h 130810"/>
                <a:gd name="connsiteX8" fmla="*/ 0 w 34290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0" name="Freeform 1609">
              <a:extLst>
                <a:ext uri="{FF2B5EF4-FFF2-40B4-BE49-F238E27FC236}">
                  <a16:creationId xmlns:a16="http://schemas.microsoft.com/office/drawing/2014/main" id="{6EB9526E-3DE1-F627-DEF7-058022FE47C7}"/>
                </a:ext>
              </a:extLst>
            </p:cNvPr>
            <p:cNvSpPr/>
            <p:nvPr/>
          </p:nvSpPr>
          <p:spPr>
            <a:xfrm>
              <a:off x="5045709" y="5487670"/>
              <a:ext cx="137160" cy="91439"/>
            </a:xfrm>
            <a:custGeom>
              <a:avLst/>
              <a:gdLst>
                <a:gd name="connsiteX0" fmla="*/ 15240 w 137160"/>
                <a:gd name="connsiteY0" fmla="*/ 2540 h 91439"/>
                <a:gd name="connsiteX1" fmla="*/ 15240 w 137160"/>
                <a:gd name="connsiteY1" fmla="*/ 15240 h 91439"/>
                <a:gd name="connsiteX2" fmla="*/ 15240 w 137160"/>
                <a:gd name="connsiteY2" fmla="*/ 21590 h 91439"/>
                <a:gd name="connsiteX3" fmla="*/ 15240 w 137160"/>
                <a:gd name="connsiteY3" fmla="*/ 21590 h 91439"/>
                <a:gd name="connsiteX4" fmla="*/ 48260 w 137160"/>
                <a:gd name="connsiteY4" fmla="*/ 0 h 91439"/>
                <a:gd name="connsiteX5" fmla="*/ 74930 w 137160"/>
                <a:gd name="connsiteY5" fmla="*/ 20320 h 91439"/>
                <a:gd name="connsiteX6" fmla="*/ 74930 w 137160"/>
                <a:gd name="connsiteY6" fmla="*/ 20320 h 91439"/>
                <a:gd name="connsiteX7" fmla="*/ 105410 w 137160"/>
                <a:gd name="connsiteY7" fmla="*/ 0 h 91439"/>
                <a:gd name="connsiteX8" fmla="*/ 137160 w 137160"/>
                <a:gd name="connsiteY8" fmla="*/ 35560 h 91439"/>
                <a:gd name="connsiteX9" fmla="*/ 137160 w 137160"/>
                <a:gd name="connsiteY9" fmla="*/ 91440 h 91439"/>
                <a:gd name="connsiteX10" fmla="*/ 120650 w 137160"/>
                <a:gd name="connsiteY10" fmla="*/ 91440 h 91439"/>
                <a:gd name="connsiteX11" fmla="*/ 120650 w 137160"/>
                <a:gd name="connsiteY11" fmla="*/ 39370 h 91439"/>
                <a:gd name="connsiteX12" fmla="*/ 104140 w 137160"/>
                <a:gd name="connsiteY12" fmla="*/ 16510 h 91439"/>
                <a:gd name="connsiteX13" fmla="*/ 77470 w 137160"/>
                <a:gd name="connsiteY13" fmla="*/ 50800 h 91439"/>
                <a:gd name="connsiteX14" fmla="*/ 77470 w 137160"/>
                <a:gd name="connsiteY14" fmla="*/ 91440 h 91439"/>
                <a:gd name="connsiteX15" fmla="*/ 60960 w 137160"/>
                <a:gd name="connsiteY15" fmla="*/ 91440 h 91439"/>
                <a:gd name="connsiteX16" fmla="*/ 60960 w 137160"/>
                <a:gd name="connsiteY16" fmla="*/ 38100 h 91439"/>
                <a:gd name="connsiteX17" fmla="*/ 44450 w 137160"/>
                <a:gd name="connsiteY17" fmla="*/ 15240 h 91439"/>
                <a:gd name="connsiteX18" fmla="*/ 16510 w 137160"/>
                <a:gd name="connsiteY18" fmla="*/ 49530 h 91439"/>
                <a:gd name="connsiteX19" fmla="*/ 16510 w 137160"/>
                <a:gd name="connsiteY19" fmla="*/ 90170 h 91439"/>
                <a:gd name="connsiteX20" fmla="*/ 0 w 137160"/>
                <a:gd name="connsiteY20" fmla="*/ 90170 h 91439"/>
                <a:gd name="connsiteX21" fmla="*/ 0 w 137160"/>
                <a:gd name="connsiteY21" fmla="*/ 1270 h 91439"/>
                <a:gd name="connsiteX22" fmla="*/ 15240 w 137160"/>
                <a:gd name="connsiteY22" fmla="*/ 12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6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1" name="Freeform 1610">
              <a:extLst>
                <a:ext uri="{FF2B5EF4-FFF2-40B4-BE49-F238E27FC236}">
                  <a16:creationId xmlns:a16="http://schemas.microsoft.com/office/drawing/2014/main" id="{E9FAE494-AB09-3852-D5F9-0AA9F29E7088}"/>
                </a:ext>
              </a:extLst>
            </p:cNvPr>
            <p:cNvSpPr/>
            <p:nvPr/>
          </p:nvSpPr>
          <p:spPr>
            <a:xfrm>
              <a:off x="5205729" y="548767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78740 h 93979"/>
                <a:gd name="connsiteX18" fmla="*/ 57150 w 73660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2" name="Freeform 1611">
              <a:extLst>
                <a:ext uri="{FF2B5EF4-FFF2-40B4-BE49-F238E27FC236}">
                  <a16:creationId xmlns:a16="http://schemas.microsoft.com/office/drawing/2014/main" id="{1EFB69EE-3621-D93C-D271-F909A5AE4468}"/>
                </a:ext>
              </a:extLst>
            </p:cNvPr>
            <p:cNvSpPr/>
            <p:nvPr/>
          </p:nvSpPr>
          <p:spPr>
            <a:xfrm>
              <a:off x="5309870" y="548767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3" name="Freeform 1612">
              <a:extLst>
                <a:ext uri="{FF2B5EF4-FFF2-40B4-BE49-F238E27FC236}">
                  <a16:creationId xmlns:a16="http://schemas.microsoft.com/office/drawing/2014/main" id="{A88B1E3E-FFF5-BEAB-6C36-E8F0C19A07A2}"/>
                </a:ext>
              </a:extLst>
            </p:cNvPr>
            <p:cNvSpPr/>
            <p:nvPr/>
          </p:nvSpPr>
          <p:spPr>
            <a:xfrm>
              <a:off x="5379720" y="5449570"/>
              <a:ext cx="78739" cy="128270"/>
            </a:xfrm>
            <a:custGeom>
              <a:avLst/>
              <a:gdLst>
                <a:gd name="connsiteX0" fmla="*/ 44450 w 78739"/>
                <a:gd name="connsiteY0" fmla="*/ 76200 h 128270"/>
                <a:gd name="connsiteX1" fmla="*/ 78740 w 78739"/>
                <a:gd name="connsiteY1" fmla="*/ 128270 h 128270"/>
                <a:gd name="connsiteX2" fmla="*/ 59690 w 78739"/>
                <a:gd name="connsiteY2" fmla="*/ 128270 h 128270"/>
                <a:gd name="connsiteX3" fmla="*/ 31750 w 78739"/>
                <a:gd name="connsiteY3" fmla="*/ 85090 h 128270"/>
                <a:gd name="connsiteX4" fmla="*/ 16510 w 78739"/>
                <a:gd name="connsiteY4" fmla="*/ 101600 h 128270"/>
                <a:gd name="connsiteX5" fmla="*/ 16510 w 78739"/>
                <a:gd name="connsiteY5" fmla="*/ 128270 h 128270"/>
                <a:gd name="connsiteX6" fmla="*/ 0 w 78739"/>
                <a:gd name="connsiteY6" fmla="*/ 128270 h 128270"/>
                <a:gd name="connsiteX7" fmla="*/ 0 w 78739"/>
                <a:gd name="connsiteY7" fmla="*/ 0 h 128270"/>
                <a:gd name="connsiteX8" fmla="*/ 16510 w 78739"/>
                <a:gd name="connsiteY8" fmla="*/ 0 h 128270"/>
                <a:gd name="connsiteX9" fmla="*/ 16510 w 78739"/>
                <a:gd name="connsiteY9" fmla="*/ 83820 h 128270"/>
                <a:gd name="connsiteX10" fmla="*/ 57150 w 78739"/>
                <a:gd name="connsiteY10" fmla="*/ 39370 h 128270"/>
                <a:gd name="connsiteX11" fmla="*/ 77470 w 78739"/>
                <a:gd name="connsiteY11" fmla="*/ 39370 h 128270"/>
                <a:gd name="connsiteX12" fmla="*/ 45720 w 78739"/>
                <a:gd name="connsiteY12" fmla="*/ 7620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739" h="128270">
                  <a:moveTo>
                    <a:pt x="44450" y="76200"/>
                  </a:moveTo>
                  <a:lnTo>
                    <a:pt x="78740" y="128270"/>
                  </a:lnTo>
                  <a:lnTo>
                    <a:pt x="59690" y="128270"/>
                  </a:lnTo>
                  <a:lnTo>
                    <a:pt x="31750" y="85090"/>
                  </a:lnTo>
                  <a:lnTo>
                    <a:pt x="16510" y="101600"/>
                  </a:ln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lnTo>
                    <a:pt x="16510" y="0"/>
                  </a:lnTo>
                  <a:lnTo>
                    <a:pt x="16510" y="83820"/>
                  </a:lnTo>
                  <a:lnTo>
                    <a:pt x="57150" y="39370"/>
                  </a:lnTo>
                  <a:lnTo>
                    <a:pt x="77470" y="39370"/>
                  </a:lnTo>
                  <a:lnTo>
                    <a:pt x="45720" y="762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4" name="Freeform 1613">
              <a:extLst>
                <a:ext uri="{FF2B5EF4-FFF2-40B4-BE49-F238E27FC236}">
                  <a16:creationId xmlns:a16="http://schemas.microsoft.com/office/drawing/2014/main" id="{FD779966-9F78-7446-5BAA-DAEE9E0D203E}"/>
                </a:ext>
              </a:extLst>
            </p:cNvPr>
            <p:cNvSpPr/>
            <p:nvPr/>
          </p:nvSpPr>
          <p:spPr>
            <a:xfrm>
              <a:off x="5469890" y="548767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5" name="Freeform 1614">
              <a:extLst>
                <a:ext uri="{FF2B5EF4-FFF2-40B4-BE49-F238E27FC236}">
                  <a16:creationId xmlns:a16="http://schemas.microsoft.com/office/drawing/2014/main" id="{493E4F58-CB4D-5CA7-2C86-0134DBFD1B99}"/>
                </a:ext>
              </a:extLst>
            </p:cNvPr>
            <p:cNvSpPr/>
            <p:nvPr/>
          </p:nvSpPr>
          <p:spPr>
            <a:xfrm>
              <a:off x="5570220" y="5463540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6" name="Freeform 1615">
              <a:extLst>
                <a:ext uri="{FF2B5EF4-FFF2-40B4-BE49-F238E27FC236}">
                  <a16:creationId xmlns:a16="http://schemas.microsoft.com/office/drawing/2014/main" id="{B5E15B67-521A-19C7-A521-CCA3001A36E9}"/>
                </a:ext>
              </a:extLst>
            </p:cNvPr>
            <p:cNvSpPr/>
            <p:nvPr/>
          </p:nvSpPr>
          <p:spPr>
            <a:xfrm>
              <a:off x="5650229" y="5453379"/>
              <a:ext cx="20320" cy="125729"/>
            </a:xfrm>
            <a:custGeom>
              <a:avLst/>
              <a:gdLst>
                <a:gd name="connsiteX0" fmla="*/ 10160 w 20320"/>
                <a:gd name="connsiteY0" fmla="*/ 0 h 125729"/>
                <a:gd name="connsiteX1" fmla="*/ 20320 w 20320"/>
                <a:gd name="connsiteY1" fmla="*/ 10160 h 125729"/>
                <a:gd name="connsiteX2" fmla="*/ 10160 w 20320"/>
                <a:gd name="connsiteY2" fmla="*/ 20320 h 125729"/>
                <a:gd name="connsiteX3" fmla="*/ 0 w 20320"/>
                <a:gd name="connsiteY3" fmla="*/ 10160 h 125729"/>
                <a:gd name="connsiteX4" fmla="*/ 10160 w 20320"/>
                <a:gd name="connsiteY4" fmla="*/ 0 h 125729"/>
                <a:gd name="connsiteX5" fmla="*/ 17780 w 20320"/>
                <a:gd name="connsiteY5" fmla="*/ 36830 h 125729"/>
                <a:gd name="connsiteX6" fmla="*/ 17780 w 20320"/>
                <a:gd name="connsiteY6" fmla="*/ 125730 h 125729"/>
                <a:gd name="connsiteX7" fmla="*/ 1270 w 20320"/>
                <a:gd name="connsiteY7" fmla="*/ 125730 h 125729"/>
                <a:gd name="connsiteX8" fmla="*/ 1270 w 20320"/>
                <a:gd name="connsiteY8" fmla="*/ 36830 h 125729"/>
                <a:gd name="connsiteX9" fmla="*/ 17780 w 20320"/>
                <a:gd name="connsiteY9" fmla="*/ 36830 h 12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572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6830"/>
                  </a:moveTo>
                  <a:lnTo>
                    <a:pt x="17780" y="125730"/>
                  </a:lnTo>
                  <a:lnTo>
                    <a:pt x="1270" y="125730"/>
                  </a:lnTo>
                  <a:lnTo>
                    <a:pt x="1270" y="36830"/>
                  </a:lnTo>
                  <a:lnTo>
                    <a:pt x="1778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7" name="Freeform 1616">
              <a:extLst>
                <a:ext uri="{FF2B5EF4-FFF2-40B4-BE49-F238E27FC236}">
                  <a16:creationId xmlns:a16="http://schemas.microsoft.com/office/drawing/2014/main" id="{48C19FA3-ABAF-D4E5-60B9-BB05481209DE}"/>
                </a:ext>
              </a:extLst>
            </p:cNvPr>
            <p:cNvSpPr/>
            <p:nvPr/>
          </p:nvSpPr>
          <p:spPr>
            <a:xfrm>
              <a:off x="5702300" y="548767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8" name="Freeform 1617">
              <a:extLst>
                <a:ext uri="{FF2B5EF4-FFF2-40B4-BE49-F238E27FC236}">
                  <a16:creationId xmlns:a16="http://schemas.microsoft.com/office/drawing/2014/main" id="{EACC0448-EA79-9003-FED8-68775836A55A}"/>
                </a:ext>
              </a:extLst>
            </p:cNvPr>
            <p:cNvSpPr/>
            <p:nvPr/>
          </p:nvSpPr>
          <p:spPr>
            <a:xfrm>
              <a:off x="5805170" y="5487670"/>
              <a:ext cx="83820" cy="130809"/>
            </a:xfrm>
            <a:custGeom>
              <a:avLst/>
              <a:gdLst>
                <a:gd name="connsiteX0" fmla="*/ 48260 w 83820"/>
                <a:gd name="connsiteY0" fmla="*/ 77470 h 130809"/>
                <a:gd name="connsiteX1" fmla="*/ 83820 w 83820"/>
                <a:gd name="connsiteY1" fmla="*/ 102870 h 130809"/>
                <a:gd name="connsiteX2" fmla="*/ 40640 w 83820"/>
                <a:gd name="connsiteY2" fmla="*/ 130810 h 130809"/>
                <a:gd name="connsiteX3" fmla="*/ 0 w 83820"/>
                <a:gd name="connsiteY3" fmla="*/ 106680 h 130809"/>
                <a:gd name="connsiteX4" fmla="*/ 24130 w 83820"/>
                <a:gd name="connsiteY4" fmla="*/ 85090 h 130809"/>
                <a:gd name="connsiteX5" fmla="*/ 10160 w 83820"/>
                <a:gd name="connsiteY5" fmla="*/ 73660 h 130809"/>
                <a:gd name="connsiteX6" fmla="*/ 22860 w 83820"/>
                <a:gd name="connsiteY6" fmla="*/ 60960 h 130809"/>
                <a:gd name="connsiteX7" fmla="*/ 1270 w 83820"/>
                <a:gd name="connsiteY7" fmla="*/ 31750 h 130809"/>
                <a:gd name="connsiteX8" fmla="*/ 36830 w 83820"/>
                <a:gd name="connsiteY8" fmla="*/ 0 h 130809"/>
                <a:gd name="connsiteX9" fmla="*/ 50800 w 83820"/>
                <a:gd name="connsiteY9" fmla="*/ 2540 h 130809"/>
                <a:gd name="connsiteX10" fmla="*/ 82550 w 83820"/>
                <a:gd name="connsiteY10" fmla="*/ 2540 h 130809"/>
                <a:gd name="connsiteX11" fmla="*/ 82550 w 83820"/>
                <a:gd name="connsiteY11" fmla="*/ 15240 h 130809"/>
                <a:gd name="connsiteX12" fmla="*/ 69850 w 83820"/>
                <a:gd name="connsiteY12" fmla="*/ 15240 h 130809"/>
                <a:gd name="connsiteX13" fmla="*/ 64770 w 83820"/>
                <a:gd name="connsiteY13" fmla="*/ 15240 h 130809"/>
                <a:gd name="connsiteX14" fmla="*/ 64770 w 83820"/>
                <a:gd name="connsiteY14" fmla="*/ 15240 h 130809"/>
                <a:gd name="connsiteX15" fmla="*/ 72390 w 83820"/>
                <a:gd name="connsiteY15" fmla="*/ 33020 h 130809"/>
                <a:gd name="connsiteX16" fmla="*/ 39370 w 83820"/>
                <a:gd name="connsiteY16" fmla="*/ 63500 h 130809"/>
                <a:gd name="connsiteX17" fmla="*/ 39370 w 83820"/>
                <a:gd name="connsiteY17" fmla="*/ 63500 h 130809"/>
                <a:gd name="connsiteX18" fmla="*/ 25400 w 83820"/>
                <a:gd name="connsiteY18" fmla="*/ 71120 h 130809"/>
                <a:gd name="connsiteX19" fmla="*/ 46990 w 83820"/>
                <a:gd name="connsiteY19" fmla="*/ 78740 h 130809"/>
                <a:gd name="connsiteX20" fmla="*/ 66040 w 83820"/>
                <a:gd name="connsiteY20" fmla="*/ 104140 h 130809"/>
                <a:gd name="connsiteX21" fmla="*/ 39370 w 83820"/>
                <a:gd name="connsiteY21" fmla="*/ 90170 h 130809"/>
                <a:gd name="connsiteX22" fmla="*/ 15240 w 83820"/>
                <a:gd name="connsiteY22" fmla="*/ 105410 h 130809"/>
                <a:gd name="connsiteX23" fmla="*/ 40640 w 83820"/>
                <a:gd name="connsiteY23" fmla="*/ 119380 h 130809"/>
                <a:gd name="connsiteX24" fmla="*/ 66040 w 83820"/>
                <a:gd name="connsiteY24" fmla="*/ 105410 h 130809"/>
                <a:gd name="connsiteX25" fmla="*/ 58420 w 83820"/>
                <a:gd name="connsiteY25" fmla="*/ 31750 h 130809"/>
                <a:gd name="connsiteX26" fmla="*/ 38100 w 83820"/>
                <a:gd name="connsiteY26" fmla="*/ 12700 h 130809"/>
                <a:gd name="connsiteX27" fmla="*/ 17780 w 83820"/>
                <a:gd name="connsiteY27" fmla="*/ 31750 h 130809"/>
                <a:gd name="connsiteX28" fmla="*/ 38100 w 83820"/>
                <a:gd name="connsiteY28" fmla="*/ 50800 h 130809"/>
                <a:gd name="connsiteX29" fmla="*/ 58420 w 83820"/>
                <a:gd name="connsiteY29" fmla="*/ 3175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20" h="130809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6040" y="104140"/>
                  </a:moveTo>
                  <a:cubicBezTo>
                    <a:pt x="66040" y="96520"/>
                    <a:pt x="58420" y="90170"/>
                    <a:pt x="39370" y="90170"/>
                  </a:cubicBezTo>
                  <a:cubicBezTo>
                    <a:pt x="20320" y="90170"/>
                    <a:pt x="15240" y="96520"/>
                    <a:pt x="15240" y="105410"/>
                  </a:cubicBezTo>
                  <a:cubicBezTo>
                    <a:pt x="15240" y="114300"/>
                    <a:pt x="25400" y="119380"/>
                    <a:pt x="40640" y="119380"/>
                  </a:cubicBezTo>
                  <a:cubicBezTo>
                    <a:pt x="55880" y="119380"/>
                    <a:pt x="66040" y="113030"/>
                    <a:pt x="66040" y="105410"/>
                  </a:cubicBezTo>
                  <a:close/>
                  <a:moveTo>
                    <a:pt x="58420" y="31750"/>
                  </a:moveTo>
                  <a:cubicBezTo>
                    <a:pt x="58420" y="20320"/>
                    <a:pt x="49530" y="12700"/>
                    <a:pt x="38100" y="12700"/>
                  </a:cubicBezTo>
                  <a:cubicBezTo>
                    <a:pt x="26670" y="12700"/>
                    <a:pt x="17780" y="20320"/>
                    <a:pt x="17780" y="31750"/>
                  </a:cubicBezTo>
                  <a:cubicBezTo>
                    <a:pt x="17780" y="43180"/>
                    <a:pt x="26670" y="50800"/>
                    <a:pt x="38100" y="50800"/>
                  </a:cubicBezTo>
                  <a:cubicBezTo>
                    <a:pt x="49530" y="50800"/>
                    <a:pt x="58420" y="43180"/>
                    <a:pt x="5842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9" name="Freeform 1618">
              <a:extLst>
                <a:ext uri="{FF2B5EF4-FFF2-40B4-BE49-F238E27FC236}">
                  <a16:creationId xmlns:a16="http://schemas.microsoft.com/office/drawing/2014/main" id="{E0DD12E5-FC8E-D169-B14D-20F9CE14B821}"/>
                </a:ext>
              </a:extLst>
            </p:cNvPr>
            <p:cNvSpPr/>
            <p:nvPr/>
          </p:nvSpPr>
          <p:spPr>
            <a:xfrm>
              <a:off x="6126479" y="5487670"/>
              <a:ext cx="137160" cy="91439"/>
            </a:xfrm>
            <a:custGeom>
              <a:avLst/>
              <a:gdLst>
                <a:gd name="connsiteX0" fmla="*/ 15240 w 137160"/>
                <a:gd name="connsiteY0" fmla="*/ 2540 h 91439"/>
                <a:gd name="connsiteX1" fmla="*/ 15240 w 137160"/>
                <a:gd name="connsiteY1" fmla="*/ 15240 h 91439"/>
                <a:gd name="connsiteX2" fmla="*/ 15240 w 137160"/>
                <a:gd name="connsiteY2" fmla="*/ 21590 h 91439"/>
                <a:gd name="connsiteX3" fmla="*/ 15240 w 137160"/>
                <a:gd name="connsiteY3" fmla="*/ 21590 h 91439"/>
                <a:gd name="connsiteX4" fmla="*/ 48260 w 137160"/>
                <a:gd name="connsiteY4" fmla="*/ 0 h 91439"/>
                <a:gd name="connsiteX5" fmla="*/ 74930 w 137160"/>
                <a:gd name="connsiteY5" fmla="*/ 20320 h 91439"/>
                <a:gd name="connsiteX6" fmla="*/ 74930 w 137160"/>
                <a:gd name="connsiteY6" fmla="*/ 20320 h 91439"/>
                <a:gd name="connsiteX7" fmla="*/ 105410 w 137160"/>
                <a:gd name="connsiteY7" fmla="*/ 0 h 91439"/>
                <a:gd name="connsiteX8" fmla="*/ 137160 w 137160"/>
                <a:gd name="connsiteY8" fmla="*/ 35560 h 91439"/>
                <a:gd name="connsiteX9" fmla="*/ 137160 w 137160"/>
                <a:gd name="connsiteY9" fmla="*/ 91440 h 91439"/>
                <a:gd name="connsiteX10" fmla="*/ 120650 w 137160"/>
                <a:gd name="connsiteY10" fmla="*/ 91440 h 91439"/>
                <a:gd name="connsiteX11" fmla="*/ 120650 w 137160"/>
                <a:gd name="connsiteY11" fmla="*/ 39370 h 91439"/>
                <a:gd name="connsiteX12" fmla="*/ 104140 w 137160"/>
                <a:gd name="connsiteY12" fmla="*/ 16510 h 91439"/>
                <a:gd name="connsiteX13" fmla="*/ 77470 w 137160"/>
                <a:gd name="connsiteY13" fmla="*/ 50800 h 91439"/>
                <a:gd name="connsiteX14" fmla="*/ 77470 w 137160"/>
                <a:gd name="connsiteY14" fmla="*/ 91440 h 91439"/>
                <a:gd name="connsiteX15" fmla="*/ 60960 w 137160"/>
                <a:gd name="connsiteY15" fmla="*/ 91440 h 91439"/>
                <a:gd name="connsiteX16" fmla="*/ 60960 w 137160"/>
                <a:gd name="connsiteY16" fmla="*/ 38100 h 91439"/>
                <a:gd name="connsiteX17" fmla="*/ 44450 w 137160"/>
                <a:gd name="connsiteY17" fmla="*/ 15240 h 91439"/>
                <a:gd name="connsiteX18" fmla="*/ 16510 w 137160"/>
                <a:gd name="connsiteY18" fmla="*/ 49530 h 91439"/>
                <a:gd name="connsiteX19" fmla="*/ 16510 w 137160"/>
                <a:gd name="connsiteY19" fmla="*/ 90170 h 91439"/>
                <a:gd name="connsiteX20" fmla="*/ 0 w 137160"/>
                <a:gd name="connsiteY20" fmla="*/ 90170 h 91439"/>
                <a:gd name="connsiteX21" fmla="*/ 0 w 137160"/>
                <a:gd name="connsiteY21" fmla="*/ 1270 h 91439"/>
                <a:gd name="connsiteX22" fmla="*/ 15240 w 137160"/>
                <a:gd name="connsiteY22" fmla="*/ 12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6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0" name="Freeform 1619">
              <a:extLst>
                <a:ext uri="{FF2B5EF4-FFF2-40B4-BE49-F238E27FC236}">
                  <a16:creationId xmlns:a16="http://schemas.microsoft.com/office/drawing/2014/main" id="{E14008AA-263C-D87D-5B5A-903809605271}"/>
                </a:ext>
              </a:extLst>
            </p:cNvPr>
            <p:cNvSpPr/>
            <p:nvPr/>
          </p:nvSpPr>
          <p:spPr>
            <a:xfrm>
              <a:off x="6287770" y="548767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1" name="Freeform 1620">
              <a:extLst>
                <a:ext uri="{FF2B5EF4-FFF2-40B4-BE49-F238E27FC236}">
                  <a16:creationId xmlns:a16="http://schemas.microsoft.com/office/drawing/2014/main" id="{47DC3BD2-05A8-CA2F-1B2E-2368F88AD564}"/>
                </a:ext>
              </a:extLst>
            </p:cNvPr>
            <p:cNvSpPr/>
            <p:nvPr/>
          </p:nvSpPr>
          <p:spPr>
            <a:xfrm>
              <a:off x="6379209" y="546354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2" name="Freeform 1621">
              <a:extLst>
                <a:ext uri="{FF2B5EF4-FFF2-40B4-BE49-F238E27FC236}">
                  <a16:creationId xmlns:a16="http://schemas.microsoft.com/office/drawing/2014/main" id="{C2AB2740-F34B-C04F-AE97-F49B7E0CE04C}"/>
                </a:ext>
              </a:extLst>
            </p:cNvPr>
            <p:cNvSpPr/>
            <p:nvPr/>
          </p:nvSpPr>
          <p:spPr>
            <a:xfrm>
              <a:off x="6452870" y="548767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4450 w 83820"/>
                <a:gd name="connsiteY10" fmla="*/ 13970 h 93979"/>
                <a:gd name="connsiteX11" fmla="*/ 19050 w 83820"/>
                <a:gd name="connsiteY11" fmla="*/ 38100 h 93979"/>
                <a:gd name="connsiteX12" fmla="*/ 68580 w 83820"/>
                <a:gd name="connsiteY12" fmla="*/ 38100 h 93979"/>
                <a:gd name="connsiteX13" fmla="*/ 4445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3" name="Freeform 1622">
              <a:extLst>
                <a:ext uri="{FF2B5EF4-FFF2-40B4-BE49-F238E27FC236}">
                  <a16:creationId xmlns:a16="http://schemas.microsoft.com/office/drawing/2014/main" id="{10A3684A-0182-4EA0-1D8E-4D33A5E25F47}"/>
                </a:ext>
              </a:extLst>
            </p:cNvPr>
            <p:cNvSpPr/>
            <p:nvPr/>
          </p:nvSpPr>
          <p:spPr>
            <a:xfrm>
              <a:off x="6562090" y="548767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4" name="Freeform 1623">
              <a:extLst>
                <a:ext uri="{FF2B5EF4-FFF2-40B4-BE49-F238E27FC236}">
                  <a16:creationId xmlns:a16="http://schemas.microsoft.com/office/drawing/2014/main" id="{67951DFD-F5D0-77E4-6D45-92889CA05407}"/>
                </a:ext>
              </a:extLst>
            </p:cNvPr>
            <p:cNvSpPr/>
            <p:nvPr/>
          </p:nvSpPr>
          <p:spPr>
            <a:xfrm>
              <a:off x="6630669" y="5453379"/>
              <a:ext cx="20320" cy="125729"/>
            </a:xfrm>
            <a:custGeom>
              <a:avLst/>
              <a:gdLst>
                <a:gd name="connsiteX0" fmla="*/ 10161 w 20320"/>
                <a:gd name="connsiteY0" fmla="*/ 0 h 125729"/>
                <a:gd name="connsiteX1" fmla="*/ 20320 w 20320"/>
                <a:gd name="connsiteY1" fmla="*/ 10160 h 125729"/>
                <a:gd name="connsiteX2" fmla="*/ 10161 w 20320"/>
                <a:gd name="connsiteY2" fmla="*/ 20320 h 125729"/>
                <a:gd name="connsiteX3" fmla="*/ 0 w 20320"/>
                <a:gd name="connsiteY3" fmla="*/ 10160 h 125729"/>
                <a:gd name="connsiteX4" fmla="*/ 10161 w 20320"/>
                <a:gd name="connsiteY4" fmla="*/ 0 h 125729"/>
                <a:gd name="connsiteX5" fmla="*/ 19050 w 20320"/>
                <a:gd name="connsiteY5" fmla="*/ 36830 h 125729"/>
                <a:gd name="connsiteX6" fmla="*/ 19050 w 20320"/>
                <a:gd name="connsiteY6" fmla="*/ 125730 h 125729"/>
                <a:gd name="connsiteX7" fmla="*/ 2540 w 20320"/>
                <a:gd name="connsiteY7" fmla="*/ 125730 h 125729"/>
                <a:gd name="connsiteX8" fmla="*/ 2540 w 20320"/>
                <a:gd name="connsiteY8" fmla="*/ 36830 h 125729"/>
                <a:gd name="connsiteX9" fmla="*/ 19050 w 20320"/>
                <a:gd name="connsiteY9" fmla="*/ 36830 h 12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5729">
                  <a:moveTo>
                    <a:pt x="10161" y="0"/>
                  </a:moveTo>
                  <a:cubicBezTo>
                    <a:pt x="16511" y="0"/>
                    <a:pt x="20320" y="3810"/>
                    <a:pt x="20320" y="10160"/>
                  </a:cubicBezTo>
                  <a:cubicBezTo>
                    <a:pt x="20320" y="16510"/>
                    <a:pt x="16511" y="20320"/>
                    <a:pt x="10161" y="20320"/>
                  </a:cubicBezTo>
                  <a:cubicBezTo>
                    <a:pt x="3811" y="20320"/>
                    <a:pt x="0" y="16510"/>
                    <a:pt x="0" y="10160"/>
                  </a:cubicBezTo>
                  <a:cubicBezTo>
                    <a:pt x="0" y="3810"/>
                    <a:pt x="3811" y="0"/>
                    <a:pt x="10161" y="0"/>
                  </a:cubicBezTo>
                  <a:close/>
                  <a:moveTo>
                    <a:pt x="19050" y="36830"/>
                  </a:moveTo>
                  <a:lnTo>
                    <a:pt x="19050" y="125730"/>
                  </a:lnTo>
                  <a:lnTo>
                    <a:pt x="2540" y="125730"/>
                  </a:lnTo>
                  <a:lnTo>
                    <a:pt x="2540" y="36830"/>
                  </a:lnTo>
                  <a:lnTo>
                    <a:pt x="1905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5" name="Freeform 1624">
              <a:extLst>
                <a:ext uri="{FF2B5EF4-FFF2-40B4-BE49-F238E27FC236}">
                  <a16:creationId xmlns:a16="http://schemas.microsoft.com/office/drawing/2014/main" id="{3E2E73E7-F034-7329-F28E-9FB9725C708D}"/>
                </a:ext>
              </a:extLst>
            </p:cNvPr>
            <p:cNvSpPr/>
            <p:nvPr/>
          </p:nvSpPr>
          <p:spPr>
            <a:xfrm>
              <a:off x="6676390" y="548767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6" name="Freeform 1625">
              <a:extLst>
                <a:ext uri="{FF2B5EF4-FFF2-40B4-BE49-F238E27FC236}">
                  <a16:creationId xmlns:a16="http://schemas.microsoft.com/office/drawing/2014/main" id="{B1910581-70DF-BBDE-9CF3-C9382846B416}"/>
                </a:ext>
              </a:extLst>
            </p:cNvPr>
            <p:cNvSpPr/>
            <p:nvPr/>
          </p:nvSpPr>
          <p:spPr>
            <a:xfrm>
              <a:off x="6779259" y="5450840"/>
              <a:ext cx="34290" cy="130809"/>
            </a:xfrm>
            <a:custGeom>
              <a:avLst/>
              <a:gdLst>
                <a:gd name="connsiteX0" fmla="*/ 0 w 34290"/>
                <a:gd name="connsiteY0" fmla="*/ 0 h 130809"/>
                <a:gd name="connsiteX1" fmla="*/ 16510 w 34290"/>
                <a:gd name="connsiteY1" fmla="*/ 0 h 130809"/>
                <a:gd name="connsiteX2" fmla="*/ 16510 w 34290"/>
                <a:gd name="connsiteY2" fmla="*/ 101600 h 130809"/>
                <a:gd name="connsiteX3" fmla="*/ 26670 w 34290"/>
                <a:gd name="connsiteY3" fmla="*/ 115570 h 130809"/>
                <a:gd name="connsiteX4" fmla="*/ 34290 w 34290"/>
                <a:gd name="connsiteY4" fmla="*/ 115570 h 130809"/>
                <a:gd name="connsiteX5" fmla="*/ 34290 w 34290"/>
                <a:gd name="connsiteY5" fmla="*/ 129540 h 130809"/>
                <a:gd name="connsiteX6" fmla="*/ 22860 w 34290"/>
                <a:gd name="connsiteY6" fmla="*/ 130810 h 130809"/>
                <a:gd name="connsiteX7" fmla="*/ 0 w 34290"/>
                <a:gd name="connsiteY7" fmla="*/ 105410 h 130809"/>
                <a:gd name="connsiteX8" fmla="*/ 0 w 34290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7" name="Freeform 1626">
              <a:extLst>
                <a:ext uri="{FF2B5EF4-FFF2-40B4-BE49-F238E27FC236}">
                  <a16:creationId xmlns:a16="http://schemas.microsoft.com/office/drawing/2014/main" id="{4CD177E0-6400-ED23-6E4A-B80C832F50B9}"/>
                </a:ext>
              </a:extLst>
            </p:cNvPr>
            <p:cNvSpPr/>
            <p:nvPr/>
          </p:nvSpPr>
          <p:spPr>
            <a:xfrm>
              <a:off x="6830059" y="5487670"/>
              <a:ext cx="62230" cy="92709"/>
            </a:xfrm>
            <a:custGeom>
              <a:avLst/>
              <a:gdLst>
                <a:gd name="connsiteX0" fmla="*/ 26670 w 62230"/>
                <a:gd name="connsiteY0" fmla="*/ 53340 h 92709"/>
                <a:gd name="connsiteX1" fmla="*/ 0 w 62230"/>
                <a:gd name="connsiteY1" fmla="*/ 25400 h 92709"/>
                <a:gd name="connsiteX2" fmla="*/ 31750 w 62230"/>
                <a:gd name="connsiteY2" fmla="*/ 0 h 92709"/>
                <a:gd name="connsiteX3" fmla="*/ 57150 w 62230"/>
                <a:gd name="connsiteY3" fmla="*/ 5080 h 92709"/>
                <a:gd name="connsiteX4" fmla="*/ 57150 w 62230"/>
                <a:gd name="connsiteY4" fmla="*/ 20320 h 92709"/>
                <a:gd name="connsiteX5" fmla="*/ 34290 w 62230"/>
                <a:gd name="connsiteY5" fmla="*/ 13970 h 92709"/>
                <a:gd name="connsiteX6" fmla="*/ 16510 w 62230"/>
                <a:gd name="connsiteY6" fmla="*/ 25400 h 92709"/>
                <a:gd name="connsiteX7" fmla="*/ 34290 w 62230"/>
                <a:gd name="connsiteY7" fmla="*/ 39370 h 92709"/>
                <a:gd name="connsiteX8" fmla="*/ 62230 w 62230"/>
                <a:gd name="connsiteY8" fmla="*/ 67310 h 92709"/>
                <a:gd name="connsiteX9" fmla="*/ 30480 w 62230"/>
                <a:gd name="connsiteY9" fmla="*/ 92710 h 92709"/>
                <a:gd name="connsiteX10" fmla="*/ 1270 w 62230"/>
                <a:gd name="connsiteY10" fmla="*/ 86360 h 92709"/>
                <a:gd name="connsiteX11" fmla="*/ 1270 w 62230"/>
                <a:gd name="connsiteY11" fmla="*/ 71120 h 92709"/>
                <a:gd name="connsiteX12" fmla="*/ 29210 w 62230"/>
                <a:gd name="connsiteY12" fmla="*/ 78740 h 92709"/>
                <a:gd name="connsiteX13" fmla="*/ 46990 w 62230"/>
                <a:gd name="connsiteY13" fmla="*/ 67310 h 92709"/>
                <a:gd name="connsiteX14" fmla="*/ 26670 w 62230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2700" y="0"/>
                    <a:pt x="31750" y="0"/>
                  </a:cubicBezTo>
                  <a:cubicBezTo>
                    <a:pt x="5080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8" name="Freeform 1627">
              <a:extLst>
                <a:ext uri="{FF2B5EF4-FFF2-40B4-BE49-F238E27FC236}">
                  <a16:creationId xmlns:a16="http://schemas.microsoft.com/office/drawing/2014/main" id="{39A05DDD-C3A8-500F-22AB-37A4ECA3D94E}"/>
                </a:ext>
              </a:extLst>
            </p:cNvPr>
            <p:cNvSpPr/>
            <p:nvPr/>
          </p:nvSpPr>
          <p:spPr>
            <a:xfrm>
              <a:off x="7124700" y="548767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9" name="Freeform 1628">
              <a:extLst>
                <a:ext uri="{FF2B5EF4-FFF2-40B4-BE49-F238E27FC236}">
                  <a16:creationId xmlns:a16="http://schemas.microsoft.com/office/drawing/2014/main" id="{F9CF9BBC-14E8-BD3C-D458-AE167B37E01F}"/>
                </a:ext>
              </a:extLst>
            </p:cNvPr>
            <p:cNvSpPr/>
            <p:nvPr/>
          </p:nvSpPr>
          <p:spPr>
            <a:xfrm>
              <a:off x="7230109" y="548767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0" name="Freeform 1629">
              <a:extLst>
                <a:ext uri="{FF2B5EF4-FFF2-40B4-BE49-F238E27FC236}">
                  <a16:creationId xmlns:a16="http://schemas.microsoft.com/office/drawing/2014/main" id="{CC002F26-E7D6-72F0-E4A7-1E6EF10A6493}"/>
                </a:ext>
              </a:extLst>
            </p:cNvPr>
            <p:cNvSpPr/>
            <p:nvPr/>
          </p:nvSpPr>
          <p:spPr>
            <a:xfrm>
              <a:off x="7334250" y="5450840"/>
              <a:ext cx="87630" cy="130809"/>
            </a:xfrm>
            <a:custGeom>
              <a:avLst/>
              <a:gdLst>
                <a:gd name="connsiteX0" fmla="*/ 87630 w 87630"/>
                <a:gd name="connsiteY0" fmla="*/ 128270 h 130809"/>
                <a:gd name="connsiteX1" fmla="*/ 72390 w 87630"/>
                <a:gd name="connsiteY1" fmla="*/ 128270 h 130809"/>
                <a:gd name="connsiteX2" fmla="*/ 72390 w 87630"/>
                <a:gd name="connsiteY2" fmla="*/ 118110 h 130809"/>
                <a:gd name="connsiteX3" fmla="*/ 72390 w 87630"/>
                <a:gd name="connsiteY3" fmla="*/ 111760 h 130809"/>
                <a:gd name="connsiteX4" fmla="*/ 72390 w 87630"/>
                <a:gd name="connsiteY4" fmla="*/ 111760 h 130809"/>
                <a:gd name="connsiteX5" fmla="*/ 40640 w 87630"/>
                <a:gd name="connsiteY5" fmla="*/ 130810 h 130809"/>
                <a:gd name="connsiteX6" fmla="*/ 0 w 87630"/>
                <a:gd name="connsiteY6" fmla="*/ 83820 h 130809"/>
                <a:gd name="connsiteX7" fmla="*/ 40640 w 87630"/>
                <a:gd name="connsiteY7" fmla="*/ 36830 h 130809"/>
                <a:gd name="connsiteX8" fmla="*/ 71120 w 87630"/>
                <a:gd name="connsiteY8" fmla="*/ 53340 h 130809"/>
                <a:gd name="connsiteX9" fmla="*/ 71120 w 87630"/>
                <a:gd name="connsiteY9" fmla="*/ 53340 h 130809"/>
                <a:gd name="connsiteX10" fmla="*/ 71120 w 87630"/>
                <a:gd name="connsiteY10" fmla="*/ 45720 h 130809"/>
                <a:gd name="connsiteX11" fmla="*/ 71120 w 87630"/>
                <a:gd name="connsiteY11" fmla="*/ 0 h 130809"/>
                <a:gd name="connsiteX12" fmla="*/ 87630 w 87630"/>
                <a:gd name="connsiteY12" fmla="*/ 0 h 130809"/>
                <a:gd name="connsiteX13" fmla="*/ 87630 w 87630"/>
                <a:gd name="connsiteY13" fmla="*/ 128270 h 130809"/>
                <a:gd name="connsiteX14" fmla="*/ 15240 w 87630"/>
                <a:gd name="connsiteY14" fmla="*/ 83820 h 130809"/>
                <a:gd name="connsiteX15" fmla="*/ 43180 w 87630"/>
                <a:gd name="connsiteY15" fmla="*/ 115570 h 130809"/>
                <a:gd name="connsiteX16" fmla="*/ 71120 w 87630"/>
                <a:gd name="connsiteY16" fmla="*/ 83820 h 130809"/>
                <a:gd name="connsiteX17" fmla="*/ 43180 w 87630"/>
                <a:gd name="connsiteY17" fmla="*/ 52070 h 130809"/>
                <a:gd name="connsiteX18" fmla="*/ 15240 w 87630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1" name="Freeform 1630">
              <a:extLst>
                <a:ext uri="{FF2B5EF4-FFF2-40B4-BE49-F238E27FC236}">
                  <a16:creationId xmlns:a16="http://schemas.microsoft.com/office/drawing/2014/main" id="{D36E647E-8A0B-0B6E-3366-397C8AEEB9A4}"/>
                </a:ext>
              </a:extLst>
            </p:cNvPr>
            <p:cNvSpPr/>
            <p:nvPr/>
          </p:nvSpPr>
          <p:spPr>
            <a:xfrm>
              <a:off x="7663180" y="5487670"/>
              <a:ext cx="74929" cy="93979"/>
            </a:xfrm>
            <a:custGeom>
              <a:avLst/>
              <a:gdLst>
                <a:gd name="connsiteX0" fmla="*/ 48260 w 74929"/>
                <a:gd name="connsiteY0" fmla="*/ 78740 h 93979"/>
                <a:gd name="connsiteX1" fmla="*/ 74930 w 74929"/>
                <a:gd name="connsiteY1" fmla="*/ 71120 h 93979"/>
                <a:gd name="connsiteX2" fmla="*/ 74930 w 74929"/>
                <a:gd name="connsiteY2" fmla="*/ 86360 h 93979"/>
                <a:gd name="connsiteX3" fmla="*/ 46989 w 74929"/>
                <a:gd name="connsiteY3" fmla="*/ 93980 h 93979"/>
                <a:gd name="connsiteX4" fmla="*/ 0 w 74929"/>
                <a:gd name="connsiteY4" fmla="*/ 46990 h 93979"/>
                <a:gd name="connsiteX5" fmla="*/ 46989 w 74929"/>
                <a:gd name="connsiteY5" fmla="*/ 0 h 93979"/>
                <a:gd name="connsiteX6" fmla="*/ 74930 w 74929"/>
                <a:gd name="connsiteY6" fmla="*/ 6350 h 93979"/>
                <a:gd name="connsiteX7" fmla="*/ 74930 w 74929"/>
                <a:gd name="connsiteY7" fmla="*/ 21590 h 93979"/>
                <a:gd name="connsiteX8" fmla="*/ 48260 w 74929"/>
                <a:gd name="connsiteY8" fmla="*/ 13970 h 93979"/>
                <a:gd name="connsiteX9" fmla="*/ 17780 w 74929"/>
                <a:gd name="connsiteY9" fmla="*/ 45720 h 93979"/>
                <a:gd name="connsiteX10" fmla="*/ 48260 w 74929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79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89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89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89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2" name="Freeform 1631">
              <a:extLst>
                <a:ext uri="{FF2B5EF4-FFF2-40B4-BE49-F238E27FC236}">
                  <a16:creationId xmlns:a16="http://schemas.microsoft.com/office/drawing/2014/main" id="{3A44F6E9-0674-C66A-ADFC-44C4EC4E1E40}"/>
                </a:ext>
              </a:extLst>
            </p:cNvPr>
            <p:cNvSpPr/>
            <p:nvPr/>
          </p:nvSpPr>
          <p:spPr>
            <a:xfrm>
              <a:off x="7757159" y="548767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6200 w 91440"/>
                <a:gd name="connsiteY5" fmla="*/ 46990 h 93979"/>
                <a:gd name="connsiteX6" fmla="*/ 45720 w 91440"/>
                <a:gd name="connsiteY6" fmla="*/ 15240 h 93979"/>
                <a:gd name="connsiteX7" fmla="*/ 16510 w 91440"/>
                <a:gd name="connsiteY7" fmla="*/ 46990 h 93979"/>
                <a:gd name="connsiteX8" fmla="*/ 45720 w 91440"/>
                <a:gd name="connsiteY8" fmla="*/ 78740 h 93979"/>
                <a:gd name="connsiteX9" fmla="*/ 7620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604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3" name="Freeform 1632">
              <a:extLst>
                <a:ext uri="{FF2B5EF4-FFF2-40B4-BE49-F238E27FC236}">
                  <a16:creationId xmlns:a16="http://schemas.microsoft.com/office/drawing/2014/main" id="{BE5F3F4C-467E-3560-43C4-4FAB2288C408}"/>
                </a:ext>
              </a:extLst>
            </p:cNvPr>
            <p:cNvSpPr/>
            <p:nvPr/>
          </p:nvSpPr>
          <p:spPr>
            <a:xfrm>
              <a:off x="7875269" y="5487670"/>
              <a:ext cx="137160" cy="91439"/>
            </a:xfrm>
            <a:custGeom>
              <a:avLst/>
              <a:gdLst>
                <a:gd name="connsiteX0" fmla="*/ 15240 w 137160"/>
                <a:gd name="connsiteY0" fmla="*/ 2540 h 91439"/>
                <a:gd name="connsiteX1" fmla="*/ 15240 w 137160"/>
                <a:gd name="connsiteY1" fmla="*/ 15240 h 91439"/>
                <a:gd name="connsiteX2" fmla="*/ 15240 w 137160"/>
                <a:gd name="connsiteY2" fmla="*/ 21590 h 91439"/>
                <a:gd name="connsiteX3" fmla="*/ 15240 w 137160"/>
                <a:gd name="connsiteY3" fmla="*/ 21590 h 91439"/>
                <a:gd name="connsiteX4" fmla="*/ 48261 w 137160"/>
                <a:gd name="connsiteY4" fmla="*/ 0 h 91439"/>
                <a:gd name="connsiteX5" fmla="*/ 74930 w 137160"/>
                <a:gd name="connsiteY5" fmla="*/ 20320 h 91439"/>
                <a:gd name="connsiteX6" fmla="*/ 74930 w 137160"/>
                <a:gd name="connsiteY6" fmla="*/ 20320 h 91439"/>
                <a:gd name="connsiteX7" fmla="*/ 105411 w 137160"/>
                <a:gd name="connsiteY7" fmla="*/ 0 h 91439"/>
                <a:gd name="connsiteX8" fmla="*/ 137161 w 137160"/>
                <a:gd name="connsiteY8" fmla="*/ 35560 h 91439"/>
                <a:gd name="connsiteX9" fmla="*/ 137161 w 137160"/>
                <a:gd name="connsiteY9" fmla="*/ 91440 h 91439"/>
                <a:gd name="connsiteX10" fmla="*/ 120650 w 137160"/>
                <a:gd name="connsiteY10" fmla="*/ 91440 h 91439"/>
                <a:gd name="connsiteX11" fmla="*/ 120650 w 137160"/>
                <a:gd name="connsiteY11" fmla="*/ 39370 h 91439"/>
                <a:gd name="connsiteX12" fmla="*/ 104140 w 137160"/>
                <a:gd name="connsiteY12" fmla="*/ 16510 h 91439"/>
                <a:gd name="connsiteX13" fmla="*/ 77470 w 137160"/>
                <a:gd name="connsiteY13" fmla="*/ 50800 h 91439"/>
                <a:gd name="connsiteX14" fmla="*/ 77470 w 137160"/>
                <a:gd name="connsiteY14" fmla="*/ 91440 h 91439"/>
                <a:gd name="connsiteX15" fmla="*/ 60961 w 137160"/>
                <a:gd name="connsiteY15" fmla="*/ 91440 h 91439"/>
                <a:gd name="connsiteX16" fmla="*/ 60961 w 137160"/>
                <a:gd name="connsiteY16" fmla="*/ 38100 h 91439"/>
                <a:gd name="connsiteX17" fmla="*/ 44450 w 137160"/>
                <a:gd name="connsiteY17" fmla="*/ 15240 h 91439"/>
                <a:gd name="connsiteX18" fmla="*/ 16511 w 137160"/>
                <a:gd name="connsiteY18" fmla="*/ 49530 h 91439"/>
                <a:gd name="connsiteX19" fmla="*/ 16511 w 137160"/>
                <a:gd name="connsiteY19" fmla="*/ 90170 h 91439"/>
                <a:gd name="connsiteX20" fmla="*/ 0 w 137160"/>
                <a:gd name="connsiteY20" fmla="*/ 90170 h 91439"/>
                <a:gd name="connsiteX21" fmla="*/ 0 w 137160"/>
                <a:gd name="connsiteY21" fmla="*/ 1270 h 91439"/>
                <a:gd name="connsiteX22" fmla="*/ 15240 w 137160"/>
                <a:gd name="connsiteY22" fmla="*/ 12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6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1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1" y="8890"/>
                    <a:pt x="92711" y="0"/>
                    <a:pt x="105411" y="0"/>
                  </a:cubicBezTo>
                  <a:cubicBezTo>
                    <a:pt x="127000" y="0"/>
                    <a:pt x="137161" y="12700"/>
                    <a:pt x="137161" y="35560"/>
                  </a:cubicBezTo>
                  <a:lnTo>
                    <a:pt x="137161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1" y="91440"/>
                  </a:lnTo>
                  <a:lnTo>
                    <a:pt x="60961" y="38100"/>
                  </a:lnTo>
                  <a:cubicBezTo>
                    <a:pt x="60961" y="26670"/>
                    <a:pt x="58420" y="15240"/>
                    <a:pt x="44450" y="15240"/>
                  </a:cubicBezTo>
                  <a:cubicBezTo>
                    <a:pt x="30480" y="15240"/>
                    <a:pt x="16511" y="33020"/>
                    <a:pt x="16511" y="49530"/>
                  </a:cubicBezTo>
                  <a:lnTo>
                    <a:pt x="16511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4" name="Freeform 1633">
              <a:extLst>
                <a:ext uri="{FF2B5EF4-FFF2-40B4-BE49-F238E27FC236}">
                  <a16:creationId xmlns:a16="http://schemas.microsoft.com/office/drawing/2014/main" id="{131F26D3-DB2A-41F5-51E8-AA52DBAF1E48}"/>
                </a:ext>
              </a:extLst>
            </p:cNvPr>
            <p:cNvSpPr/>
            <p:nvPr/>
          </p:nvSpPr>
          <p:spPr>
            <a:xfrm>
              <a:off x="8044180" y="5487670"/>
              <a:ext cx="137159" cy="91439"/>
            </a:xfrm>
            <a:custGeom>
              <a:avLst/>
              <a:gdLst>
                <a:gd name="connsiteX0" fmla="*/ 15239 w 137159"/>
                <a:gd name="connsiteY0" fmla="*/ 2540 h 91439"/>
                <a:gd name="connsiteX1" fmla="*/ 15239 w 137159"/>
                <a:gd name="connsiteY1" fmla="*/ 15240 h 91439"/>
                <a:gd name="connsiteX2" fmla="*/ 15239 w 137159"/>
                <a:gd name="connsiteY2" fmla="*/ 21590 h 91439"/>
                <a:gd name="connsiteX3" fmla="*/ 15239 w 137159"/>
                <a:gd name="connsiteY3" fmla="*/ 21590 h 91439"/>
                <a:gd name="connsiteX4" fmla="*/ 48260 w 137159"/>
                <a:gd name="connsiteY4" fmla="*/ 0 h 91439"/>
                <a:gd name="connsiteX5" fmla="*/ 74930 w 137159"/>
                <a:gd name="connsiteY5" fmla="*/ 20320 h 91439"/>
                <a:gd name="connsiteX6" fmla="*/ 74930 w 137159"/>
                <a:gd name="connsiteY6" fmla="*/ 20320 h 91439"/>
                <a:gd name="connsiteX7" fmla="*/ 105410 w 137159"/>
                <a:gd name="connsiteY7" fmla="*/ 0 h 91439"/>
                <a:gd name="connsiteX8" fmla="*/ 137160 w 137159"/>
                <a:gd name="connsiteY8" fmla="*/ 35560 h 91439"/>
                <a:gd name="connsiteX9" fmla="*/ 137160 w 137159"/>
                <a:gd name="connsiteY9" fmla="*/ 91440 h 91439"/>
                <a:gd name="connsiteX10" fmla="*/ 120650 w 137159"/>
                <a:gd name="connsiteY10" fmla="*/ 91440 h 91439"/>
                <a:gd name="connsiteX11" fmla="*/ 120650 w 137159"/>
                <a:gd name="connsiteY11" fmla="*/ 39370 h 91439"/>
                <a:gd name="connsiteX12" fmla="*/ 104139 w 137159"/>
                <a:gd name="connsiteY12" fmla="*/ 16510 h 91439"/>
                <a:gd name="connsiteX13" fmla="*/ 77470 w 137159"/>
                <a:gd name="connsiteY13" fmla="*/ 50800 h 91439"/>
                <a:gd name="connsiteX14" fmla="*/ 77470 w 137159"/>
                <a:gd name="connsiteY14" fmla="*/ 91440 h 91439"/>
                <a:gd name="connsiteX15" fmla="*/ 60960 w 137159"/>
                <a:gd name="connsiteY15" fmla="*/ 91440 h 91439"/>
                <a:gd name="connsiteX16" fmla="*/ 60960 w 137159"/>
                <a:gd name="connsiteY16" fmla="*/ 38100 h 91439"/>
                <a:gd name="connsiteX17" fmla="*/ 44450 w 137159"/>
                <a:gd name="connsiteY17" fmla="*/ 15240 h 91439"/>
                <a:gd name="connsiteX18" fmla="*/ 16510 w 137159"/>
                <a:gd name="connsiteY18" fmla="*/ 49530 h 91439"/>
                <a:gd name="connsiteX19" fmla="*/ 16510 w 137159"/>
                <a:gd name="connsiteY19" fmla="*/ 90170 h 91439"/>
                <a:gd name="connsiteX20" fmla="*/ 0 w 137159"/>
                <a:gd name="connsiteY20" fmla="*/ 90170 h 91439"/>
                <a:gd name="connsiteX21" fmla="*/ 0 w 137159"/>
                <a:gd name="connsiteY21" fmla="*/ 1270 h 91439"/>
                <a:gd name="connsiteX22" fmla="*/ 15239 w 137159"/>
                <a:gd name="connsiteY22" fmla="*/ 12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59" h="91439">
                  <a:moveTo>
                    <a:pt x="15239" y="2540"/>
                  </a:moveTo>
                  <a:lnTo>
                    <a:pt x="15239" y="15240"/>
                  </a:lnTo>
                  <a:cubicBezTo>
                    <a:pt x="15239" y="19050"/>
                    <a:pt x="15239" y="21590"/>
                    <a:pt x="15239" y="21590"/>
                  </a:cubicBezTo>
                  <a:lnTo>
                    <a:pt x="15239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89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39" y="16510"/>
                    <a:pt x="104139" y="16510"/>
                  </a:cubicBezTo>
                  <a:cubicBezTo>
                    <a:pt x="91439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39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5" name="Freeform 1634">
              <a:extLst>
                <a:ext uri="{FF2B5EF4-FFF2-40B4-BE49-F238E27FC236}">
                  <a16:creationId xmlns:a16="http://schemas.microsoft.com/office/drawing/2014/main" id="{71BB387B-F09E-2A7F-7EC6-7EBA225E51DB}"/>
                </a:ext>
              </a:extLst>
            </p:cNvPr>
            <p:cNvSpPr/>
            <p:nvPr/>
          </p:nvSpPr>
          <p:spPr>
            <a:xfrm>
              <a:off x="8209280" y="5490209"/>
              <a:ext cx="78739" cy="91440"/>
            </a:xfrm>
            <a:custGeom>
              <a:avLst/>
              <a:gdLst>
                <a:gd name="connsiteX0" fmla="*/ 63500 w 78739"/>
                <a:gd name="connsiteY0" fmla="*/ 88900 h 91440"/>
                <a:gd name="connsiteX1" fmla="*/ 63500 w 78739"/>
                <a:gd name="connsiteY1" fmla="*/ 76200 h 91440"/>
                <a:gd name="connsiteX2" fmla="*/ 63500 w 78739"/>
                <a:gd name="connsiteY2" fmla="*/ 69850 h 91440"/>
                <a:gd name="connsiteX3" fmla="*/ 63500 w 78739"/>
                <a:gd name="connsiteY3" fmla="*/ 69850 h 91440"/>
                <a:gd name="connsiteX4" fmla="*/ 30480 w 78739"/>
                <a:gd name="connsiteY4" fmla="*/ 91440 h 91440"/>
                <a:gd name="connsiteX5" fmla="*/ 0 w 78739"/>
                <a:gd name="connsiteY5" fmla="*/ 55880 h 91440"/>
                <a:gd name="connsiteX6" fmla="*/ 0 w 78739"/>
                <a:gd name="connsiteY6" fmla="*/ 0 h 91440"/>
                <a:gd name="connsiteX7" fmla="*/ 16510 w 78739"/>
                <a:gd name="connsiteY7" fmla="*/ 0 h 91440"/>
                <a:gd name="connsiteX8" fmla="*/ 16510 w 78739"/>
                <a:gd name="connsiteY8" fmla="*/ 52070 h 91440"/>
                <a:gd name="connsiteX9" fmla="*/ 33020 w 78739"/>
                <a:gd name="connsiteY9" fmla="*/ 74930 h 91440"/>
                <a:gd name="connsiteX10" fmla="*/ 62230 w 78739"/>
                <a:gd name="connsiteY10" fmla="*/ 43180 h 91440"/>
                <a:gd name="connsiteX11" fmla="*/ 62230 w 78739"/>
                <a:gd name="connsiteY11" fmla="*/ 0 h 91440"/>
                <a:gd name="connsiteX12" fmla="*/ 78739 w 78739"/>
                <a:gd name="connsiteY12" fmla="*/ 0 h 91440"/>
                <a:gd name="connsiteX13" fmla="*/ 78739 w 78739"/>
                <a:gd name="connsiteY13" fmla="*/ 88900 h 91440"/>
                <a:gd name="connsiteX14" fmla="*/ 63500 w 78739"/>
                <a:gd name="connsiteY14" fmla="*/ 8890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40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89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89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39" y="0"/>
                  </a:lnTo>
                  <a:lnTo>
                    <a:pt x="78739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6" name="Freeform 1635">
              <a:extLst>
                <a:ext uri="{FF2B5EF4-FFF2-40B4-BE49-F238E27FC236}">
                  <a16:creationId xmlns:a16="http://schemas.microsoft.com/office/drawing/2014/main" id="{EC00C423-C1D2-489D-81ED-E0587C418F8A}"/>
                </a:ext>
              </a:extLst>
            </p:cNvPr>
            <p:cNvSpPr/>
            <p:nvPr/>
          </p:nvSpPr>
          <p:spPr>
            <a:xfrm>
              <a:off x="8322309" y="548767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7" name="Freeform 1636">
              <a:extLst>
                <a:ext uri="{FF2B5EF4-FFF2-40B4-BE49-F238E27FC236}">
                  <a16:creationId xmlns:a16="http://schemas.microsoft.com/office/drawing/2014/main" id="{F3914F14-6BE5-FF1A-8A5D-932AF2A2C2FA}"/>
                </a:ext>
              </a:extLst>
            </p:cNvPr>
            <p:cNvSpPr/>
            <p:nvPr/>
          </p:nvSpPr>
          <p:spPr>
            <a:xfrm>
              <a:off x="8431530" y="5453379"/>
              <a:ext cx="20319" cy="125729"/>
            </a:xfrm>
            <a:custGeom>
              <a:avLst/>
              <a:gdLst>
                <a:gd name="connsiteX0" fmla="*/ 10160 w 20319"/>
                <a:gd name="connsiteY0" fmla="*/ 0 h 125729"/>
                <a:gd name="connsiteX1" fmla="*/ 20320 w 20319"/>
                <a:gd name="connsiteY1" fmla="*/ 10160 h 125729"/>
                <a:gd name="connsiteX2" fmla="*/ 10160 w 20319"/>
                <a:gd name="connsiteY2" fmla="*/ 20320 h 125729"/>
                <a:gd name="connsiteX3" fmla="*/ 0 w 20319"/>
                <a:gd name="connsiteY3" fmla="*/ 10160 h 125729"/>
                <a:gd name="connsiteX4" fmla="*/ 10160 w 20319"/>
                <a:gd name="connsiteY4" fmla="*/ 0 h 125729"/>
                <a:gd name="connsiteX5" fmla="*/ 19050 w 20319"/>
                <a:gd name="connsiteY5" fmla="*/ 36830 h 125729"/>
                <a:gd name="connsiteX6" fmla="*/ 19050 w 20319"/>
                <a:gd name="connsiteY6" fmla="*/ 125730 h 125729"/>
                <a:gd name="connsiteX7" fmla="*/ 2539 w 20319"/>
                <a:gd name="connsiteY7" fmla="*/ 125730 h 125729"/>
                <a:gd name="connsiteX8" fmla="*/ 2539 w 20319"/>
                <a:gd name="connsiteY8" fmla="*/ 36830 h 125729"/>
                <a:gd name="connsiteX9" fmla="*/ 19050 w 20319"/>
                <a:gd name="connsiteY9" fmla="*/ 36830 h 12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572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6830"/>
                  </a:moveTo>
                  <a:lnTo>
                    <a:pt x="19050" y="125730"/>
                  </a:lnTo>
                  <a:lnTo>
                    <a:pt x="2539" y="125730"/>
                  </a:lnTo>
                  <a:lnTo>
                    <a:pt x="2539" y="36830"/>
                  </a:lnTo>
                  <a:lnTo>
                    <a:pt x="1905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8" name="Freeform 1637">
              <a:extLst>
                <a:ext uri="{FF2B5EF4-FFF2-40B4-BE49-F238E27FC236}">
                  <a16:creationId xmlns:a16="http://schemas.microsoft.com/office/drawing/2014/main" id="{1C9A23DC-2F41-4DC8-D3A9-32FF79FA288F}"/>
                </a:ext>
              </a:extLst>
            </p:cNvPr>
            <p:cNvSpPr/>
            <p:nvPr/>
          </p:nvSpPr>
          <p:spPr>
            <a:xfrm>
              <a:off x="8475980" y="5487670"/>
              <a:ext cx="74929" cy="93979"/>
            </a:xfrm>
            <a:custGeom>
              <a:avLst/>
              <a:gdLst>
                <a:gd name="connsiteX0" fmla="*/ 48260 w 74929"/>
                <a:gd name="connsiteY0" fmla="*/ 78740 h 93979"/>
                <a:gd name="connsiteX1" fmla="*/ 74930 w 74929"/>
                <a:gd name="connsiteY1" fmla="*/ 71120 h 93979"/>
                <a:gd name="connsiteX2" fmla="*/ 74930 w 74929"/>
                <a:gd name="connsiteY2" fmla="*/ 86360 h 93979"/>
                <a:gd name="connsiteX3" fmla="*/ 46989 w 74929"/>
                <a:gd name="connsiteY3" fmla="*/ 93980 h 93979"/>
                <a:gd name="connsiteX4" fmla="*/ 0 w 74929"/>
                <a:gd name="connsiteY4" fmla="*/ 46990 h 93979"/>
                <a:gd name="connsiteX5" fmla="*/ 46989 w 74929"/>
                <a:gd name="connsiteY5" fmla="*/ 0 h 93979"/>
                <a:gd name="connsiteX6" fmla="*/ 74930 w 74929"/>
                <a:gd name="connsiteY6" fmla="*/ 6350 h 93979"/>
                <a:gd name="connsiteX7" fmla="*/ 74930 w 74929"/>
                <a:gd name="connsiteY7" fmla="*/ 21590 h 93979"/>
                <a:gd name="connsiteX8" fmla="*/ 48260 w 74929"/>
                <a:gd name="connsiteY8" fmla="*/ 13970 h 93979"/>
                <a:gd name="connsiteX9" fmla="*/ 17780 w 74929"/>
                <a:gd name="connsiteY9" fmla="*/ 45720 h 93979"/>
                <a:gd name="connsiteX10" fmla="*/ 48260 w 74929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79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89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89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89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9" name="Freeform 1638">
              <a:extLst>
                <a:ext uri="{FF2B5EF4-FFF2-40B4-BE49-F238E27FC236}">
                  <a16:creationId xmlns:a16="http://schemas.microsoft.com/office/drawing/2014/main" id="{173AD936-7097-C93B-B2CC-B052E78B1CB5}"/>
                </a:ext>
              </a:extLst>
            </p:cNvPr>
            <p:cNvSpPr/>
            <p:nvPr/>
          </p:nvSpPr>
          <p:spPr>
            <a:xfrm>
              <a:off x="8569959" y="548767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0" name="Freeform 1639">
              <a:extLst>
                <a:ext uri="{FF2B5EF4-FFF2-40B4-BE49-F238E27FC236}">
                  <a16:creationId xmlns:a16="http://schemas.microsoft.com/office/drawing/2014/main" id="{A8A73224-7759-30D4-2921-E5F07942696A}"/>
                </a:ext>
              </a:extLst>
            </p:cNvPr>
            <p:cNvSpPr/>
            <p:nvPr/>
          </p:nvSpPr>
          <p:spPr>
            <a:xfrm>
              <a:off x="8662669" y="546354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1 w 60960"/>
                <a:gd name="connsiteY9" fmla="*/ 99060 h 116839"/>
                <a:gd name="connsiteX10" fmla="*/ 60961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1" y="99060"/>
                  </a:cubicBezTo>
                  <a:lnTo>
                    <a:pt x="60961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1" name="Freeform 1640">
              <a:extLst>
                <a:ext uri="{FF2B5EF4-FFF2-40B4-BE49-F238E27FC236}">
                  <a16:creationId xmlns:a16="http://schemas.microsoft.com/office/drawing/2014/main" id="{7F932F16-1EE3-E267-B5B4-A168F8CC5395}"/>
                </a:ext>
              </a:extLst>
            </p:cNvPr>
            <p:cNvSpPr/>
            <p:nvPr/>
          </p:nvSpPr>
          <p:spPr>
            <a:xfrm>
              <a:off x="8741409" y="5453379"/>
              <a:ext cx="20320" cy="125729"/>
            </a:xfrm>
            <a:custGeom>
              <a:avLst/>
              <a:gdLst>
                <a:gd name="connsiteX0" fmla="*/ 10160 w 20320"/>
                <a:gd name="connsiteY0" fmla="*/ 0 h 125729"/>
                <a:gd name="connsiteX1" fmla="*/ 20320 w 20320"/>
                <a:gd name="connsiteY1" fmla="*/ 10160 h 125729"/>
                <a:gd name="connsiteX2" fmla="*/ 10160 w 20320"/>
                <a:gd name="connsiteY2" fmla="*/ 20320 h 125729"/>
                <a:gd name="connsiteX3" fmla="*/ 0 w 20320"/>
                <a:gd name="connsiteY3" fmla="*/ 10160 h 125729"/>
                <a:gd name="connsiteX4" fmla="*/ 10160 w 20320"/>
                <a:gd name="connsiteY4" fmla="*/ 0 h 125729"/>
                <a:gd name="connsiteX5" fmla="*/ 19050 w 20320"/>
                <a:gd name="connsiteY5" fmla="*/ 36830 h 125729"/>
                <a:gd name="connsiteX6" fmla="*/ 19050 w 20320"/>
                <a:gd name="connsiteY6" fmla="*/ 125730 h 125729"/>
                <a:gd name="connsiteX7" fmla="*/ 2540 w 20320"/>
                <a:gd name="connsiteY7" fmla="*/ 125730 h 125729"/>
                <a:gd name="connsiteX8" fmla="*/ 2540 w 20320"/>
                <a:gd name="connsiteY8" fmla="*/ 36830 h 125729"/>
                <a:gd name="connsiteX9" fmla="*/ 19050 w 20320"/>
                <a:gd name="connsiteY9" fmla="*/ 36830 h 12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572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6830"/>
                  </a:moveTo>
                  <a:lnTo>
                    <a:pt x="19050" y="125730"/>
                  </a:lnTo>
                  <a:lnTo>
                    <a:pt x="2540" y="125730"/>
                  </a:lnTo>
                  <a:lnTo>
                    <a:pt x="2540" y="36830"/>
                  </a:lnTo>
                  <a:lnTo>
                    <a:pt x="1905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2" name="Freeform 1641">
              <a:extLst>
                <a:ext uri="{FF2B5EF4-FFF2-40B4-BE49-F238E27FC236}">
                  <a16:creationId xmlns:a16="http://schemas.microsoft.com/office/drawing/2014/main" id="{6D40180D-FC5C-A267-2F66-2EFEB1DBF6E4}"/>
                </a:ext>
              </a:extLst>
            </p:cNvPr>
            <p:cNvSpPr/>
            <p:nvPr/>
          </p:nvSpPr>
          <p:spPr>
            <a:xfrm>
              <a:off x="8787130" y="5487670"/>
              <a:ext cx="91439" cy="93979"/>
            </a:xfrm>
            <a:custGeom>
              <a:avLst/>
              <a:gdLst>
                <a:gd name="connsiteX0" fmla="*/ 91439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39 w 91439"/>
                <a:gd name="connsiteY4" fmla="*/ 46990 h 93979"/>
                <a:gd name="connsiteX5" fmla="*/ 76200 w 91439"/>
                <a:gd name="connsiteY5" fmla="*/ 46990 h 93979"/>
                <a:gd name="connsiteX6" fmla="*/ 45720 w 91439"/>
                <a:gd name="connsiteY6" fmla="*/ 15240 h 93979"/>
                <a:gd name="connsiteX7" fmla="*/ 16510 w 91439"/>
                <a:gd name="connsiteY7" fmla="*/ 46990 h 93979"/>
                <a:gd name="connsiteX8" fmla="*/ 45720 w 91439"/>
                <a:gd name="connsiteY8" fmla="*/ 78740 h 93979"/>
                <a:gd name="connsiteX9" fmla="*/ 7620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39" y="46990"/>
                  </a:moveTo>
                  <a:cubicBezTo>
                    <a:pt x="91439" y="73660"/>
                    <a:pt x="72389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89" y="0"/>
                    <a:pt x="91439" y="20320"/>
                    <a:pt x="91439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39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604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3" name="Freeform 1642">
              <a:extLst>
                <a:ext uri="{FF2B5EF4-FFF2-40B4-BE49-F238E27FC236}">
                  <a16:creationId xmlns:a16="http://schemas.microsoft.com/office/drawing/2014/main" id="{8D4B07FD-FE8B-88B6-51A8-21086581B40C}"/>
                </a:ext>
              </a:extLst>
            </p:cNvPr>
            <p:cNvSpPr/>
            <p:nvPr/>
          </p:nvSpPr>
          <p:spPr>
            <a:xfrm>
              <a:off x="8905240" y="548767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4" name="Freeform 1643">
              <a:extLst>
                <a:ext uri="{FF2B5EF4-FFF2-40B4-BE49-F238E27FC236}">
                  <a16:creationId xmlns:a16="http://schemas.microsoft.com/office/drawing/2014/main" id="{A74350E7-3031-E370-3D85-F7BDC8C95347}"/>
                </a:ext>
              </a:extLst>
            </p:cNvPr>
            <p:cNvSpPr/>
            <p:nvPr/>
          </p:nvSpPr>
          <p:spPr>
            <a:xfrm>
              <a:off x="5036820" y="5701029"/>
              <a:ext cx="74929" cy="93979"/>
            </a:xfrm>
            <a:custGeom>
              <a:avLst/>
              <a:gdLst>
                <a:gd name="connsiteX0" fmla="*/ 48260 w 74929"/>
                <a:gd name="connsiteY0" fmla="*/ 78740 h 93979"/>
                <a:gd name="connsiteX1" fmla="*/ 74930 w 74929"/>
                <a:gd name="connsiteY1" fmla="*/ 71120 h 93979"/>
                <a:gd name="connsiteX2" fmla="*/ 74930 w 74929"/>
                <a:gd name="connsiteY2" fmla="*/ 86360 h 93979"/>
                <a:gd name="connsiteX3" fmla="*/ 46990 w 74929"/>
                <a:gd name="connsiteY3" fmla="*/ 93980 h 93979"/>
                <a:gd name="connsiteX4" fmla="*/ 0 w 74929"/>
                <a:gd name="connsiteY4" fmla="*/ 46990 h 93979"/>
                <a:gd name="connsiteX5" fmla="*/ 46990 w 74929"/>
                <a:gd name="connsiteY5" fmla="*/ 0 h 93979"/>
                <a:gd name="connsiteX6" fmla="*/ 74930 w 74929"/>
                <a:gd name="connsiteY6" fmla="*/ 6350 h 93979"/>
                <a:gd name="connsiteX7" fmla="*/ 74930 w 74929"/>
                <a:gd name="connsiteY7" fmla="*/ 21590 h 93979"/>
                <a:gd name="connsiteX8" fmla="*/ 48260 w 74929"/>
                <a:gd name="connsiteY8" fmla="*/ 13970 h 93979"/>
                <a:gd name="connsiteX9" fmla="*/ 17780 w 74929"/>
                <a:gd name="connsiteY9" fmla="*/ 45720 h 93979"/>
                <a:gd name="connsiteX10" fmla="*/ 48260 w 74929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79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5" name="Freeform 1644">
              <a:extLst>
                <a:ext uri="{FF2B5EF4-FFF2-40B4-BE49-F238E27FC236}">
                  <a16:creationId xmlns:a16="http://schemas.microsoft.com/office/drawing/2014/main" id="{859C55AF-F405-F069-2E89-46C539051164}"/>
                </a:ext>
              </a:extLst>
            </p:cNvPr>
            <p:cNvSpPr/>
            <p:nvPr/>
          </p:nvSpPr>
          <p:spPr>
            <a:xfrm>
              <a:off x="5137150" y="5664200"/>
              <a:ext cx="80009" cy="128270"/>
            </a:xfrm>
            <a:custGeom>
              <a:avLst/>
              <a:gdLst>
                <a:gd name="connsiteX0" fmla="*/ 0 w 80009"/>
                <a:gd name="connsiteY0" fmla="*/ 0 h 128270"/>
                <a:gd name="connsiteX1" fmla="*/ 16510 w 80009"/>
                <a:gd name="connsiteY1" fmla="*/ 0 h 128270"/>
                <a:gd name="connsiteX2" fmla="*/ 16510 w 80009"/>
                <a:gd name="connsiteY2" fmla="*/ 49530 h 128270"/>
                <a:gd name="connsiteX3" fmla="*/ 16510 w 80009"/>
                <a:gd name="connsiteY3" fmla="*/ 58420 h 128270"/>
                <a:gd name="connsiteX4" fmla="*/ 16510 w 80009"/>
                <a:gd name="connsiteY4" fmla="*/ 58420 h 128270"/>
                <a:gd name="connsiteX5" fmla="*/ 49530 w 80009"/>
                <a:gd name="connsiteY5" fmla="*/ 36830 h 128270"/>
                <a:gd name="connsiteX6" fmla="*/ 80010 w 80009"/>
                <a:gd name="connsiteY6" fmla="*/ 72390 h 128270"/>
                <a:gd name="connsiteX7" fmla="*/ 80010 w 80009"/>
                <a:gd name="connsiteY7" fmla="*/ 128270 h 128270"/>
                <a:gd name="connsiteX8" fmla="*/ 63500 w 80009"/>
                <a:gd name="connsiteY8" fmla="*/ 128270 h 128270"/>
                <a:gd name="connsiteX9" fmla="*/ 63500 w 80009"/>
                <a:gd name="connsiteY9" fmla="*/ 76200 h 128270"/>
                <a:gd name="connsiteX10" fmla="*/ 46990 w 80009"/>
                <a:gd name="connsiteY10" fmla="*/ 53340 h 128270"/>
                <a:gd name="connsiteX11" fmla="*/ 16510 w 80009"/>
                <a:gd name="connsiteY11" fmla="*/ 85090 h 128270"/>
                <a:gd name="connsiteX12" fmla="*/ 16510 w 80009"/>
                <a:gd name="connsiteY12" fmla="*/ 128270 h 128270"/>
                <a:gd name="connsiteX13" fmla="*/ 0 w 80009"/>
                <a:gd name="connsiteY13" fmla="*/ 128270 h 128270"/>
                <a:gd name="connsiteX14" fmla="*/ 0 w 80009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6" name="Freeform 1645">
              <a:extLst>
                <a:ext uri="{FF2B5EF4-FFF2-40B4-BE49-F238E27FC236}">
                  <a16:creationId xmlns:a16="http://schemas.microsoft.com/office/drawing/2014/main" id="{0B9B5DD9-7AD1-3E86-93F9-F37B02751B9C}"/>
                </a:ext>
              </a:extLst>
            </p:cNvPr>
            <p:cNvSpPr/>
            <p:nvPr/>
          </p:nvSpPr>
          <p:spPr>
            <a:xfrm>
              <a:off x="5241290" y="5701029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7" name="Freeform 1646">
              <a:extLst>
                <a:ext uri="{FF2B5EF4-FFF2-40B4-BE49-F238E27FC236}">
                  <a16:creationId xmlns:a16="http://schemas.microsoft.com/office/drawing/2014/main" id="{968DD02B-DF0E-5EB9-61F9-5347A363947F}"/>
                </a:ext>
              </a:extLst>
            </p:cNvPr>
            <p:cNvSpPr/>
            <p:nvPr/>
          </p:nvSpPr>
          <p:spPr>
            <a:xfrm>
              <a:off x="5346700" y="5701029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8" name="Freeform 1647">
              <a:extLst>
                <a:ext uri="{FF2B5EF4-FFF2-40B4-BE49-F238E27FC236}">
                  <a16:creationId xmlns:a16="http://schemas.microsoft.com/office/drawing/2014/main" id="{7D049CD9-7BB2-FC6F-E77C-351CA600C5FE}"/>
                </a:ext>
              </a:extLst>
            </p:cNvPr>
            <p:cNvSpPr/>
            <p:nvPr/>
          </p:nvSpPr>
          <p:spPr>
            <a:xfrm>
              <a:off x="5457190" y="5701029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9" name="Freeform 1648">
              <a:extLst>
                <a:ext uri="{FF2B5EF4-FFF2-40B4-BE49-F238E27FC236}">
                  <a16:creationId xmlns:a16="http://schemas.microsoft.com/office/drawing/2014/main" id="{ADE05FB0-2930-C5C0-EC4F-0D0BB4A8C072}"/>
                </a:ext>
              </a:extLst>
            </p:cNvPr>
            <p:cNvSpPr/>
            <p:nvPr/>
          </p:nvSpPr>
          <p:spPr>
            <a:xfrm>
              <a:off x="5561329" y="5701029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0" name="Freeform 1649">
              <a:extLst>
                <a:ext uri="{FF2B5EF4-FFF2-40B4-BE49-F238E27FC236}">
                  <a16:creationId xmlns:a16="http://schemas.microsoft.com/office/drawing/2014/main" id="{BF4F1BCF-1DB0-8D1E-FB4F-DA034839879C}"/>
                </a:ext>
              </a:extLst>
            </p:cNvPr>
            <p:cNvSpPr/>
            <p:nvPr/>
          </p:nvSpPr>
          <p:spPr>
            <a:xfrm>
              <a:off x="5671820" y="5664200"/>
              <a:ext cx="34289" cy="130809"/>
            </a:xfrm>
            <a:custGeom>
              <a:avLst/>
              <a:gdLst>
                <a:gd name="connsiteX0" fmla="*/ 0 w 34289"/>
                <a:gd name="connsiteY0" fmla="*/ 0 h 130809"/>
                <a:gd name="connsiteX1" fmla="*/ 16510 w 34289"/>
                <a:gd name="connsiteY1" fmla="*/ 0 h 130809"/>
                <a:gd name="connsiteX2" fmla="*/ 16510 w 34289"/>
                <a:gd name="connsiteY2" fmla="*/ 101600 h 130809"/>
                <a:gd name="connsiteX3" fmla="*/ 26670 w 34289"/>
                <a:gd name="connsiteY3" fmla="*/ 115570 h 130809"/>
                <a:gd name="connsiteX4" fmla="*/ 34290 w 34289"/>
                <a:gd name="connsiteY4" fmla="*/ 115570 h 130809"/>
                <a:gd name="connsiteX5" fmla="*/ 34290 w 34289"/>
                <a:gd name="connsiteY5" fmla="*/ 129540 h 130809"/>
                <a:gd name="connsiteX6" fmla="*/ 22860 w 34289"/>
                <a:gd name="connsiteY6" fmla="*/ 130810 h 130809"/>
                <a:gd name="connsiteX7" fmla="*/ 0 w 34289"/>
                <a:gd name="connsiteY7" fmla="*/ 105410 h 130809"/>
                <a:gd name="connsiteX8" fmla="*/ 0 w 34289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1" name="Freeform 1650">
              <a:extLst>
                <a:ext uri="{FF2B5EF4-FFF2-40B4-BE49-F238E27FC236}">
                  <a16:creationId xmlns:a16="http://schemas.microsoft.com/office/drawing/2014/main" id="{DBAC1E8B-7E5A-E0E5-F2E1-F061AE97D157}"/>
                </a:ext>
              </a:extLst>
            </p:cNvPr>
            <p:cNvSpPr/>
            <p:nvPr/>
          </p:nvSpPr>
          <p:spPr>
            <a:xfrm>
              <a:off x="5721350" y="5701029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2" name="Freeform 1651">
              <a:extLst>
                <a:ext uri="{FF2B5EF4-FFF2-40B4-BE49-F238E27FC236}">
                  <a16:creationId xmlns:a16="http://schemas.microsoft.com/office/drawing/2014/main" id="{941BBDC6-2B9C-20A9-DAAF-B86103786C78}"/>
                </a:ext>
              </a:extLst>
            </p:cNvPr>
            <p:cNvSpPr/>
            <p:nvPr/>
          </p:nvSpPr>
          <p:spPr>
            <a:xfrm>
              <a:off x="5800090" y="5773420"/>
              <a:ext cx="20319" cy="20320"/>
            </a:xfrm>
            <a:custGeom>
              <a:avLst/>
              <a:gdLst>
                <a:gd name="connsiteX0" fmla="*/ 10160 w 20319"/>
                <a:gd name="connsiteY0" fmla="*/ 0 h 20320"/>
                <a:gd name="connsiteX1" fmla="*/ 20320 w 20319"/>
                <a:gd name="connsiteY1" fmla="*/ 10160 h 20320"/>
                <a:gd name="connsiteX2" fmla="*/ 10160 w 20319"/>
                <a:gd name="connsiteY2" fmla="*/ 20320 h 20320"/>
                <a:gd name="connsiteX3" fmla="*/ 0 w 20319"/>
                <a:gd name="connsiteY3" fmla="*/ 10160 h 20320"/>
                <a:gd name="connsiteX4" fmla="*/ 10160 w 20319"/>
                <a:gd name="connsiteY4" fmla="*/ 0 h 20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19" h="2032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3" name="Freeform 1652">
              <a:extLst>
                <a:ext uri="{FF2B5EF4-FFF2-40B4-BE49-F238E27FC236}">
                  <a16:creationId xmlns:a16="http://schemas.microsoft.com/office/drawing/2014/main" id="{27BD3ED4-2B5E-2AFE-FA30-40E3FB127A19}"/>
                </a:ext>
              </a:extLst>
            </p:cNvPr>
            <p:cNvSpPr/>
            <p:nvPr/>
          </p:nvSpPr>
          <p:spPr>
            <a:xfrm>
              <a:off x="5962650" y="5661659"/>
              <a:ext cx="118109" cy="130810"/>
            </a:xfrm>
            <a:custGeom>
              <a:avLst/>
              <a:gdLst>
                <a:gd name="connsiteX0" fmla="*/ 58420 w 118109"/>
                <a:gd name="connsiteY0" fmla="*/ 0 h 130810"/>
                <a:gd name="connsiteX1" fmla="*/ 58420 w 118109"/>
                <a:gd name="connsiteY1" fmla="*/ 0 h 130810"/>
                <a:gd name="connsiteX2" fmla="*/ 118110 w 118109"/>
                <a:gd name="connsiteY2" fmla="*/ 130810 h 130810"/>
                <a:gd name="connsiteX3" fmla="*/ 100330 w 118109"/>
                <a:gd name="connsiteY3" fmla="*/ 130810 h 130810"/>
                <a:gd name="connsiteX4" fmla="*/ 87630 w 118109"/>
                <a:gd name="connsiteY4" fmla="*/ 102870 h 130810"/>
                <a:gd name="connsiteX5" fmla="*/ 30480 w 118109"/>
                <a:gd name="connsiteY5" fmla="*/ 102870 h 130810"/>
                <a:gd name="connsiteX6" fmla="*/ 17780 w 118109"/>
                <a:gd name="connsiteY6" fmla="*/ 130810 h 130810"/>
                <a:gd name="connsiteX7" fmla="*/ 0 w 118109"/>
                <a:gd name="connsiteY7" fmla="*/ 130810 h 130810"/>
                <a:gd name="connsiteX8" fmla="*/ 59690 w 118109"/>
                <a:gd name="connsiteY8" fmla="*/ 0 h 130810"/>
                <a:gd name="connsiteX9" fmla="*/ 81280 w 118109"/>
                <a:gd name="connsiteY9" fmla="*/ 87630 h 130810"/>
                <a:gd name="connsiteX10" fmla="*/ 58420 w 118109"/>
                <a:gd name="connsiteY10" fmla="*/ 34290 h 130810"/>
                <a:gd name="connsiteX11" fmla="*/ 35560 w 118109"/>
                <a:gd name="connsiteY11" fmla="*/ 87630 h 130810"/>
                <a:gd name="connsiteX12" fmla="*/ 80010 w 118109"/>
                <a:gd name="connsiteY12" fmla="*/ 8763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109" h="130810">
                  <a:moveTo>
                    <a:pt x="58420" y="0"/>
                  </a:moveTo>
                  <a:lnTo>
                    <a:pt x="58420" y="0"/>
                  </a:lnTo>
                  <a:lnTo>
                    <a:pt x="118110" y="130810"/>
                  </a:lnTo>
                  <a:lnTo>
                    <a:pt x="100330" y="130810"/>
                  </a:lnTo>
                  <a:lnTo>
                    <a:pt x="87630" y="102870"/>
                  </a:lnTo>
                  <a:lnTo>
                    <a:pt x="30480" y="102870"/>
                  </a:lnTo>
                  <a:lnTo>
                    <a:pt x="17780" y="130810"/>
                  </a:lnTo>
                  <a:lnTo>
                    <a:pt x="0" y="130810"/>
                  </a:lnTo>
                  <a:lnTo>
                    <a:pt x="59690" y="0"/>
                  </a:lnTo>
                  <a:close/>
                  <a:moveTo>
                    <a:pt x="81280" y="87630"/>
                  </a:moveTo>
                  <a:cubicBezTo>
                    <a:pt x="72390" y="68580"/>
                    <a:pt x="66040" y="53340"/>
                    <a:pt x="58420" y="34290"/>
                  </a:cubicBezTo>
                  <a:cubicBezTo>
                    <a:pt x="50800" y="52070"/>
                    <a:pt x="44450" y="67310"/>
                    <a:pt x="35560" y="87630"/>
                  </a:cubicBezTo>
                  <a:lnTo>
                    <a:pt x="80010" y="876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4" name="Freeform 1653">
              <a:extLst>
                <a:ext uri="{FF2B5EF4-FFF2-40B4-BE49-F238E27FC236}">
                  <a16:creationId xmlns:a16="http://schemas.microsoft.com/office/drawing/2014/main" id="{408C0E4C-4CA1-1A5F-0664-234B82F61507}"/>
                </a:ext>
              </a:extLst>
            </p:cNvPr>
            <p:cNvSpPr/>
            <p:nvPr/>
          </p:nvSpPr>
          <p:spPr>
            <a:xfrm>
              <a:off x="6097270" y="5664200"/>
              <a:ext cx="34289" cy="130809"/>
            </a:xfrm>
            <a:custGeom>
              <a:avLst/>
              <a:gdLst>
                <a:gd name="connsiteX0" fmla="*/ 0 w 34289"/>
                <a:gd name="connsiteY0" fmla="*/ 0 h 130809"/>
                <a:gd name="connsiteX1" fmla="*/ 16510 w 34289"/>
                <a:gd name="connsiteY1" fmla="*/ 0 h 130809"/>
                <a:gd name="connsiteX2" fmla="*/ 16510 w 34289"/>
                <a:gd name="connsiteY2" fmla="*/ 101600 h 130809"/>
                <a:gd name="connsiteX3" fmla="*/ 26670 w 34289"/>
                <a:gd name="connsiteY3" fmla="*/ 115570 h 130809"/>
                <a:gd name="connsiteX4" fmla="*/ 34290 w 34289"/>
                <a:gd name="connsiteY4" fmla="*/ 115570 h 130809"/>
                <a:gd name="connsiteX5" fmla="*/ 34290 w 34289"/>
                <a:gd name="connsiteY5" fmla="*/ 129540 h 130809"/>
                <a:gd name="connsiteX6" fmla="*/ 22860 w 34289"/>
                <a:gd name="connsiteY6" fmla="*/ 130810 h 130809"/>
                <a:gd name="connsiteX7" fmla="*/ 0 w 34289"/>
                <a:gd name="connsiteY7" fmla="*/ 105410 h 130809"/>
                <a:gd name="connsiteX8" fmla="*/ 0 w 34289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5" name="Freeform 1654">
              <a:extLst>
                <a:ext uri="{FF2B5EF4-FFF2-40B4-BE49-F238E27FC236}">
                  <a16:creationId xmlns:a16="http://schemas.microsoft.com/office/drawing/2014/main" id="{5F30DF50-283A-1856-D2E6-18871EF3B102}"/>
                </a:ext>
              </a:extLst>
            </p:cNvPr>
            <p:cNvSpPr/>
            <p:nvPr/>
          </p:nvSpPr>
          <p:spPr>
            <a:xfrm>
              <a:off x="6151879" y="5666740"/>
              <a:ext cx="20320" cy="125729"/>
            </a:xfrm>
            <a:custGeom>
              <a:avLst/>
              <a:gdLst>
                <a:gd name="connsiteX0" fmla="*/ 10160 w 20320"/>
                <a:gd name="connsiteY0" fmla="*/ 0 h 125729"/>
                <a:gd name="connsiteX1" fmla="*/ 20320 w 20320"/>
                <a:gd name="connsiteY1" fmla="*/ 10160 h 125729"/>
                <a:gd name="connsiteX2" fmla="*/ 10160 w 20320"/>
                <a:gd name="connsiteY2" fmla="*/ 20320 h 125729"/>
                <a:gd name="connsiteX3" fmla="*/ 0 w 20320"/>
                <a:gd name="connsiteY3" fmla="*/ 10160 h 125729"/>
                <a:gd name="connsiteX4" fmla="*/ 10160 w 20320"/>
                <a:gd name="connsiteY4" fmla="*/ 0 h 125729"/>
                <a:gd name="connsiteX5" fmla="*/ 19050 w 20320"/>
                <a:gd name="connsiteY5" fmla="*/ 36830 h 125729"/>
                <a:gd name="connsiteX6" fmla="*/ 19050 w 20320"/>
                <a:gd name="connsiteY6" fmla="*/ 125730 h 125729"/>
                <a:gd name="connsiteX7" fmla="*/ 2540 w 20320"/>
                <a:gd name="connsiteY7" fmla="*/ 125730 h 125729"/>
                <a:gd name="connsiteX8" fmla="*/ 2540 w 20320"/>
                <a:gd name="connsiteY8" fmla="*/ 36830 h 125729"/>
                <a:gd name="connsiteX9" fmla="*/ 19050 w 20320"/>
                <a:gd name="connsiteY9" fmla="*/ 36830 h 12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572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6830"/>
                  </a:moveTo>
                  <a:lnTo>
                    <a:pt x="19050" y="125730"/>
                  </a:lnTo>
                  <a:lnTo>
                    <a:pt x="2540" y="125730"/>
                  </a:lnTo>
                  <a:lnTo>
                    <a:pt x="2540" y="36830"/>
                  </a:lnTo>
                  <a:lnTo>
                    <a:pt x="1905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6" name="Freeform 1655">
              <a:extLst>
                <a:ext uri="{FF2B5EF4-FFF2-40B4-BE49-F238E27FC236}">
                  <a16:creationId xmlns:a16="http://schemas.microsoft.com/office/drawing/2014/main" id="{B9E77356-F826-3615-7A07-86FAFB3257B2}"/>
                </a:ext>
              </a:extLst>
            </p:cNvPr>
            <p:cNvSpPr/>
            <p:nvPr/>
          </p:nvSpPr>
          <p:spPr>
            <a:xfrm>
              <a:off x="6196329" y="5701029"/>
              <a:ext cx="83820" cy="130810"/>
            </a:xfrm>
            <a:custGeom>
              <a:avLst/>
              <a:gdLst>
                <a:gd name="connsiteX0" fmla="*/ 48260 w 83820"/>
                <a:gd name="connsiteY0" fmla="*/ 77470 h 130810"/>
                <a:gd name="connsiteX1" fmla="*/ 83820 w 83820"/>
                <a:gd name="connsiteY1" fmla="*/ 102870 h 130810"/>
                <a:gd name="connsiteX2" fmla="*/ 40640 w 83820"/>
                <a:gd name="connsiteY2" fmla="*/ 130810 h 130810"/>
                <a:gd name="connsiteX3" fmla="*/ 0 w 83820"/>
                <a:gd name="connsiteY3" fmla="*/ 106680 h 130810"/>
                <a:gd name="connsiteX4" fmla="*/ 24130 w 83820"/>
                <a:gd name="connsiteY4" fmla="*/ 85090 h 130810"/>
                <a:gd name="connsiteX5" fmla="*/ 10160 w 83820"/>
                <a:gd name="connsiteY5" fmla="*/ 73660 h 130810"/>
                <a:gd name="connsiteX6" fmla="*/ 22860 w 83820"/>
                <a:gd name="connsiteY6" fmla="*/ 60960 h 130810"/>
                <a:gd name="connsiteX7" fmla="*/ 1270 w 83820"/>
                <a:gd name="connsiteY7" fmla="*/ 31750 h 130810"/>
                <a:gd name="connsiteX8" fmla="*/ 36830 w 83820"/>
                <a:gd name="connsiteY8" fmla="*/ 0 h 130810"/>
                <a:gd name="connsiteX9" fmla="*/ 50800 w 83820"/>
                <a:gd name="connsiteY9" fmla="*/ 2540 h 130810"/>
                <a:gd name="connsiteX10" fmla="*/ 82550 w 83820"/>
                <a:gd name="connsiteY10" fmla="*/ 2540 h 130810"/>
                <a:gd name="connsiteX11" fmla="*/ 82550 w 83820"/>
                <a:gd name="connsiteY11" fmla="*/ 15240 h 130810"/>
                <a:gd name="connsiteX12" fmla="*/ 69850 w 83820"/>
                <a:gd name="connsiteY12" fmla="*/ 15240 h 130810"/>
                <a:gd name="connsiteX13" fmla="*/ 64770 w 83820"/>
                <a:gd name="connsiteY13" fmla="*/ 15240 h 130810"/>
                <a:gd name="connsiteX14" fmla="*/ 64770 w 83820"/>
                <a:gd name="connsiteY14" fmla="*/ 15240 h 130810"/>
                <a:gd name="connsiteX15" fmla="*/ 72390 w 83820"/>
                <a:gd name="connsiteY15" fmla="*/ 33020 h 130810"/>
                <a:gd name="connsiteX16" fmla="*/ 39370 w 83820"/>
                <a:gd name="connsiteY16" fmla="*/ 63500 h 130810"/>
                <a:gd name="connsiteX17" fmla="*/ 39370 w 83820"/>
                <a:gd name="connsiteY17" fmla="*/ 63500 h 130810"/>
                <a:gd name="connsiteX18" fmla="*/ 25400 w 83820"/>
                <a:gd name="connsiteY18" fmla="*/ 71120 h 130810"/>
                <a:gd name="connsiteX19" fmla="*/ 46990 w 83820"/>
                <a:gd name="connsiteY19" fmla="*/ 78740 h 130810"/>
                <a:gd name="connsiteX20" fmla="*/ 66040 w 83820"/>
                <a:gd name="connsiteY20" fmla="*/ 104140 h 130810"/>
                <a:gd name="connsiteX21" fmla="*/ 39370 w 83820"/>
                <a:gd name="connsiteY21" fmla="*/ 90170 h 130810"/>
                <a:gd name="connsiteX22" fmla="*/ 15240 w 83820"/>
                <a:gd name="connsiteY22" fmla="*/ 105410 h 130810"/>
                <a:gd name="connsiteX23" fmla="*/ 40640 w 83820"/>
                <a:gd name="connsiteY23" fmla="*/ 119380 h 130810"/>
                <a:gd name="connsiteX24" fmla="*/ 66040 w 83820"/>
                <a:gd name="connsiteY24" fmla="*/ 105410 h 130810"/>
                <a:gd name="connsiteX25" fmla="*/ 58420 w 83820"/>
                <a:gd name="connsiteY25" fmla="*/ 31750 h 130810"/>
                <a:gd name="connsiteX26" fmla="*/ 38100 w 83820"/>
                <a:gd name="connsiteY26" fmla="*/ 12700 h 130810"/>
                <a:gd name="connsiteX27" fmla="*/ 17780 w 83820"/>
                <a:gd name="connsiteY27" fmla="*/ 31750 h 130810"/>
                <a:gd name="connsiteX28" fmla="*/ 38100 w 83820"/>
                <a:gd name="connsiteY28" fmla="*/ 50800 h 130810"/>
                <a:gd name="connsiteX29" fmla="*/ 58420 w 83820"/>
                <a:gd name="connsiteY29" fmla="*/ 3175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20" h="130810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6040" y="104140"/>
                  </a:moveTo>
                  <a:cubicBezTo>
                    <a:pt x="66040" y="96520"/>
                    <a:pt x="58420" y="90170"/>
                    <a:pt x="39370" y="90170"/>
                  </a:cubicBezTo>
                  <a:cubicBezTo>
                    <a:pt x="20320" y="90170"/>
                    <a:pt x="15240" y="96520"/>
                    <a:pt x="15240" y="105410"/>
                  </a:cubicBezTo>
                  <a:cubicBezTo>
                    <a:pt x="15240" y="114300"/>
                    <a:pt x="25400" y="119380"/>
                    <a:pt x="40640" y="119380"/>
                  </a:cubicBezTo>
                  <a:cubicBezTo>
                    <a:pt x="55880" y="119380"/>
                    <a:pt x="66040" y="113030"/>
                    <a:pt x="66040" y="105410"/>
                  </a:cubicBezTo>
                  <a:close/>
                  <a:moveTo>
                    <a:pt x="58420" y="31750"/>
                  </a:moveTo>
                  <a:cubicBezTo>
                    <a:pt x="58420" y="20320"/>
                    <a:pt x="49530" y="12700"/>
                    <a:pt x="38100" y="12700"/>
                  </a:cubicBezTo>
                  <a:cubicBezTo>
                    <a:pt x="26670" y="12700"/>
                    <a:pt x="17780" y="20320"/>
                    <a:pt x="17780" y="31750"/>
                  </a:cubicBezTo>
                  <a:cubicBezTo>
                    <a:pt x="17780" y="43180"/>
                    <a:pt x="26670" y="50800"/>
                    <a:pt x="38100" y="50800"/>
                  </a:cubicBezTo>
                  <a:cubicBezTo>
                    <a:pt x="49530" y="50800"/>
                    <a:pt x="58420" y="43180"/>
                    <a:pt x="5842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7" name="Freeform 1656">
              <a:extLst>
                <a:ext uri="{FF2B5EF4-FFF2-40B4-BE49-F238E27FC236}">
                  <a16:creationId xmlns:a16="http://schemas.microsoft.com/office/drawing/2014/main" id="{87A38EEF-055E-752B-0D71-EDFC772520AB}"/>
                </a:ext>
              </a:extLst>
            </p:cNvPr>
            <p:cNvSpPr/>
            <p:nvPr/>
          </p:nvSpPr>
          <p:spPr>
            <a:xfrm>
              <a:off x="6301740" y="5701029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8" name="Freeform 1657">
              <a:extLst>
                <a:ext uri="{FF2B5EF4-FFF2-40B4-BE49-F238E27FC236}">
                  <a16:creationId xmlns:a16="http://schemas.microsoft.com/office/drawing/2014/main" id="{F7BCD30C-F158-ED24-27F4-41DDB207FED4}"/>
                </a:ext>
              </a:extLst>
            </p:cNvPr>
            <p:cNvSpPr/>
            <p:nvPr/>
          </p:nvSpPr>
          <p:spPr>
            <a:xfrm>
              <a:off x="6545580" y="5701029"/>
              <a:ext cx="137159" cy="91440"/>
            </a:xfrm>
            <a:custGeom>
              <a:avLst/>
              <a:gdLst>
                <a:gd name="connsiteX0" fmla="*/ 15239 w 137159"/>
                <a:gd name="connsiteY0" fmla="*/ 2540 h 91440"/>
                <a:gd name="connsiteX1" fmla="*/ 15239 w 137159"/>
                <a:gd name="connsiteY1" fmla="*/ 15240 h 91440"/>
                <a:gd name="connsiteX2" fmla="*/ 15239 w 137159"/>
                <a:gd name="connsiteY2" fmla="*/ 21590 h 91440"/>
                <a:gd name="connsiteX3" fmla="*/ 15239 w 137159"/>
                <a:gd name="connsiteY3" fmla="*/ 21590 h 91440"/>
                <a:gd name="connsiteX4" fmla="*/ 48260 w 137159"/>
                <a:gd name="connsiteY4" fmla="*/ 0 h 91440"/>
                <a:gd name="connsiteX5" fmla="*/ 74930 w 137159"/>
                <a:gd name="connsiteY5" fmla="*/ 20320 h 91440"/>
                <a:gd name="connsiteX6" fmla="*/ 74930 w 137159"/>
                <a:gd name="connsiteY6" fmla="*/ 20320 h 91440"/>
                <a:gd name="connsiteX7" fmla="*/ 105410 w 137159"/>
                <a:gd name="connsiteY7" fmla="*/ 0 h 91440"/>
                <a:gd name="connsiteX8" fmla="*/ 137160 w 137159"/>
                <a:gd name="connsiteY8" fmla="*/ 35560 h 91440"/>
                <a:gd name="connsiteX9" fmla="*/ 137160 w 137159"/>
                <a:gd name="connsiteY9" fmla="*/ 91440 h 91440"/>
                <a:gd name="connsiteX10" fmla="*/ 120650 w 137159"/>
                <a:gd name="connsiteY10" fmla="*/ 91440 h 91440"/>
                <a:gd name="connsiteX11" fmla="*/ 120650 w 137159"/>
                <a:gd name="connsiteY11" fmla="*/ 39370 h 91440"/>
                <a:gd name="connsiteX12" fmla="*/ 104139 w 137159"/>
                <a:gd name="connsiteY12" fmla="*/ 16510 h 91440"/>
                <a:gd name="connsiteX13" fmla="*/ 77470 w 137159"/>
                <a:gd name="connsiteY13" fmla="*/ 50800 h 91440"/>
                <a:gd name="connsiteX14" fmla="*/ 77470 w 137159"/>
                <a:gd name="connsiteY14" fmla="*/ 91440 h 91440"/>
                <a:gd name="connsiteX15" fmla="*/ 60960 w 137159"/>
                <a:gd name="connsiteY15" fmla="*/ 91440 h 91440"/>
                <a:gd name="connsiteX16" fmla="*/ 60960 w 137159"/>
                <a:gd name="connsiteY16" fmla="*/ 38100 h 91440"/>
                <a:gd name="connsiteX17" fmla="*/ 44450 w 137159"/>
                <a:gd name="connsiteY17" fmla="*/ 15240 h 91440"/>
                <a:gd name="connsiteX18" fmla="*/ 16510 w 137159"/>
                <a:gd name="connsiteY18" fmla="*/ 49530 h 91440"/>
                <a:gd name="connsiteX19" fmla="*/ 16510 w 137159"/>
                <a:gd name="connsiteY19" fmla="*/ 90170 h 91440"/>
                <a:gd name="connsiteX20" fmla="*/ 0 w 137159"/>
                <a:gd name="connsiteY20" fmla="*/ 90170 h 91440"/>
                <a:gd name="connsiteX21" fmla="*/ 0 w 137159"/>
                <a:gd name="connsiteY21" fmla="*/ 1270 h 91440"/>
                <a:gd name="connsiteX22" fmla="*/ 15239 w 137159"/>
                <a:gd name="connsiteY22" fmla="*/ 12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59" h="91440">
                  <a:moveTo>
                    <a:pt x="15239" y="2540"/>
                  </a:moveTo>
                  <a:lnTo>
                    <a:pt x="15239" y="15240"/>
                  </a:lnTo>
                  <a:cubicBezTo>
                    <a:pt x="15239" y="19050"/>
                    <a:pt x="15239" y="21590"/>
                    <a:pt x="15239" y="21590"/>
                  </a:cubicBezTo>
                  <a:lnTo>
                    <a:pt x="15239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89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39" y="16510"/>
                    <a:pt x="104139" y="16510"/>
                  </a:cubicBezTo>
                  <a:cubicBezTo>
                    <a:pt x="91439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39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9" name="Freeform 1658">
              <a:extLst>
                <a:ext uri="{FF2B5EF4-FFF2-40B4-BE49-F238E27FC236}">
                  <a16:creationId xmlns:a16="http://schemas.microsoft.com/office/drawing/2014/main" id="{CC21BE69-A8B6-7264-ED8F-095A621E4877}"/>
                </a:ext>
              </a:extLst>
            </p:cNvPr>
            <p:cNvSpPr/>
            <p:nvPr/>
          </p:nvSpPr>
          <p:spPr>
            <a:xfrm>
              <a:off x="6705600" y="5701029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0" name="Freeform 1659">
              <a:extLst>
                <a:ext uri="{FF2B5EF4-FFF2-40B4-BE49-F238E27FC236}">
                  <a16:creationId xmlns:a16="http://schemas.microsoft.com/office/drawing/2014/main" id="{8B7E7AED-09DD-3C3E-32CD-136D14F2EC39}"/>
                </a:ext>
              </a:extLst>
            </p:cNvPr>
            <p:cNvSpPr/>
            <p:nvPr/>
          </p:nvSpPr>
          <p:spPr>
            <a:xfrm>
              <a:off x="6809740" y="570102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1" name="Freeform 1660">
              <a:extLst>
                <a:ext uri="{FF2B5EF4-FFF2-40B4-BE49-F238E27FC236}">
                  <a16:creationId xmlns:a16="http://schemas.microsoft.com/office/drawing/2014/main" id="{3CC2F381-DBCC-C6A6-C76C-575EB2446B30}"/>
                </a:ext>
              </a:extLst>
            </p:cNvPr>
            <p:cNvSpPr/>
            <p:nvPr/>
          </p:nvSpPr>
          <p:spPr>
            <a:xfrm>
              <a:off x="6879590" y="5662929"/>
              <a:ext cx="78740" cy="128270"/>
            </a:xfrm>
            <a:custGeom>
              <a:avLst/>
              <a:gdLst>
                <a:gd name="connsiteX0" fmla="*/ 44450 w 78740"/>
                <a:gd name="connsiteY0" fmla="*/ 76200 h 128270"/>
                <a:gd name="connsiteX1" fmla="*/ 78740 w 78740"/>
                <a:gd name="connsiteY1" fmla="*/ 128270 h 128270"/>
                <a:gd name="connsiteX2" fmla="*/ 59690 w 78740"/>
                <a:gd name="connsiteY2" fmla="*/ 128270 h 128270"/>
                <a:gd name="connsiteX3" fmla="*/ 31750 w 78740"/>
                <a:gd name="connsiteY3" fmla="*/ 85090 h 128270"/>
                <a:gd name="connsiteX4" fmla="*/ 16510 w 78740"/>
                <a:gd name="connsiteY4" fmla="*/ 101600 h 128270"/>
                <a:gd name="connsiteX5" fmla="*/ 16510 w 78740"/>
                <a:gd name="connsiteY5" fmla="*/ 128270 h 128270"/>
                <a:gd name="connsiteX6" fmla="*/ 0 w 78740"/>
                <a:gd name="connsiteY6" fmla="*/ 128270 h 128270"/>
                <a:gd name="connsiteX7" fmla="*/ 0 w 78740"/>
                <a:gd name="connsiteY7" fmla="*/ 0 h 128270"/>
                <a:gd name="connsiteX8" fmla="*/ 16510 w 78740"/>
                <a:gd name="connsiteY8" fmla="*/ 0 h 128270"/>
                <a:gd name="connsiteX9" fmla="*/ 16510 w 78740"/>
                <a:gd name="connsiteY9" fmla="*/ 83820 h 128270"/>
                <a:gd name="connsiteX10" fmla="*/ 57150 w 78740"/>
                <a:gd name="connsiteY10" fmla="*/ 39370 h 128270"/>
                <a:gd name="connsiteX11" fmla="*/ 77470 w 78740"/>
                <a:gd name="connsiteY11" fmla="*/ 39370 h 128270"/>
                <a:gd name="connsiteX12" fmla="*/ 45720 w 78740"/>
                <a:gd name="connsiteY12" fmla="*/ 7620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740" h="128270">
                  <a:moveTo>
                    <a:pt x="44450" y="76200"/>
                  </a:moveTo>
                  <a:lnTo>
                    <a:pt x="78740" y="128270"/>
                  </a:lnTo>
                  <a:lnTo>
                    <a:pt x="59690" y="128270"/>
                  </a:lnTo>
                  <a:lnTo>
                    <a:pt x="31750" y="85090"/>
                  </a:lnTo>
                  <a:lnTo>
                    <a:pt x="16510" y="101600"/>
                  </a:ln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lnTo>
                    <a:pt x="16510" y="0"/>
                  </a:lnTo>
                  <a:lnTo>
                    <a:pt x="16510" y="83820"/>
                  </a:lnTo>
                  <a:lnTo>
                    <a:pt x="57150" y="39370"/>
                  </a:lnTo>
                  <a:lnTo>
                    <a:pt x="77470" y="39370"/>
                  </a:lnTo>
                  <a:lnTo>
                    <a:pt x="45720" y="762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2" name="Freeform 1661">
              <a:extLst>
                <a:ext uri="{FF2B5EF4-FFF2-40B4-BE49-F238E27FC236}">
                  <a16:creationId xmlns:a16="http://schemas.microsoft.com/office/drawing/2014/main" id="{910EBF94-D345-6FAB-463E-572AE7402880}"/>
                </a:ext>
              </a:extLst>
            </p:cNvPr>
            <p:cNvSpPr/>
            <p:nvPr/>
          </p:nvSpPr>
          <p:spPr>
            <a:xfrm>
              <a:off x="6968490" y="5701029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4450 w 83819"/>
                <a:gd name="connsiteY10" fmla="*/ 13970 h 93979"/>
                <a:gd name="connsiteX11" fmla="*/ 19050 w 83819"/>
                <a:gd name="connsiteY11" fmla="*/ 38100 h 93979"/>
                <a:gd name="connsiteX12" fmla="*/ 68580 w 83819"/>
                <a:gd name="connsiteY12" fmla="*/ 38100 h 93979"/>
                <a:gd name="connsiteX13" fmla="*/ 4445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3" name="Freeform 1662">
              <a:extLst>
                <a:ext uri="{FF2B5EF4-FFF2-40B4-BE49-F238E27FC236}">
                  <a16:creationId xmlns:a16="http://schemas.microsoft.com/office/drawing/2014/main" id="{5A952F0B-8291-95FB-BA96-CF6491D5B875}"/>
                </a:ext>
              </a:extLst>
            </p:cNvPr>
            <p:cNvSpPr/>
            <p:nvPr/>
          </p:nvSpPr>
          <p:spPr>
            <a:xfrm>
              <a:off x="7070090" y="5676900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4" name="Freeform 1663">
              <a:extLst>
                <a:ext uri="{FF2B5EF4-FFF2-40B4-BE49-F238E27FC236}">
                  <a16:creationId xmlns:a16="http://schemas.microsoft.com/office/drawing/2014/main" id="{D02A99E0-5377-E7BB-02C7-CDE368189B2A}"/>
                </a:ext>
              </a:extLst>
            </p:cNvPr>
            <p:cNvSpPr/>
            <p:nvPr/>
          </p:nvSpPr>
          <p:spPr>
            <a:xfrm>
              <a:off x="7150100" y="5666740"/>
              <a:ext cx="20319" cy="125729"/>
            </a:xfrm>
            <a:custGeom>
              <a:avLst/>
              <a:gdLst>
                <a:gd name="connsiteX0" fmla="*/ 10160 w 20319"/>
                <a:gd name="connsiteY0" fmla="*/ 0 h 125729"/>
                <a:gd name="connsiteX1" fmla="*/ 20320 w 20319"/>
                <a:gd name="connsiteY1" fmla="*/ 10160 h 125729"/>
                <a:gd name="connsiteX2" fmla="*/ 10160 w 20319"/>
                <a:gd name="connsiteY2" fmla="*/ 20320 h 125729"/>
                <a:gd name="connsiteX3" fmla="*/ 0 w 20319"/>
                <a:gd name="connsiteY3" fmla="*/ 10160 h 125729"/>
                <a:gd name="connsiteX4" fmla="*/ 10160 w 20319"/>
                <a:gd name="connsiteY4" fmla="*/ 0 h 125729"/>
                <a:gd name="connsiteX5" fmla="*/ 17780 w 20319"/>
                <a:gd name="connsiteY5" fmla="*/ 36830 h 125729"/>
                <a:gd name="connsiteX6" fmla="*/ 17780 w 20319"/>
                <a:gd name="connsiteY6" fmla="*/ 125730 h 125729"/>
                <a:gd name="connsiteX7" fmla="*/ 1270 w 20319"/>
                <a:gd name="connsiteY7" fmla="*/ 125730 h 125729"/>
                <a:gd name="connsiteX8" fmla="*/ 1270 w 20319"/>
                <a:gd name="connsiteY8" fmla="*/ 36830 h 125729"/>
                <a:gd name="connsiteX9" fmla="*/ 17780 w 20319"/>
                <a:gd name="connsiteY9" fmla="*/ 36830 h 12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572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6830"/>
                  </a:moveTo>
                  <a:lnTo>
                    <a:pt x="17780" y="125730"/>
                  </a:lnTo>
                  <a:lnTo>
                    <a:pt x="1270" y="125730"/>
                  </a:lnTo>
                  <a:lnTo>
                    <a:pt x="1270" y="36830"/>
                  </a:lnTo>
                  <a:lnTo>
                    <a:pt x="1778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5" name="Freeform 1664">
              <a:extLst>
                <a:ext uri="{FF2B5EF4-FFF2-40B4-BE49-F238E27FC236}">
                  <a16:creationId xmlns:a16="http://schemas.microsoft.com/office/drawing/2014/main" id="{361E0CD1-EC08-84F3-1065-A8C4EEEA3199}"/>
                </a:ext>
              </a:extLst>
            </p:cNvPr>
            <p:cNvSpPr/>
            <p:nvPr/>
          </p:nvSpPr>
          <p:spPr>
            <a:xfrm>
              <a:off x="7202169" y="5701029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1 w 80010"/>
                <a:gd name="connsiteY5" fmla="*/ 35560 h 91440"/>
                <a:gd name="connsiteX6" fmla="*/ 80011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1 w 80010"/>
                <a:gd name="connsiteY10" fmla="*/ 48260 h 91440"/>
                <a:gd name="connsiteX11" fmla="*/ 16511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1" y="12700"/>
                    <a:pt x="80011" y="35560"/>
                  </a:cubicBezTo>
                  <a:lnTo>
                    <a:pt x="80011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1" y="16510"/>
                    <a:pt x="46990" y="16510"/>
                  </a:cubicBezTo>
                  <a:cubicBezTo>
                    <a:pt x="33020" y="16510"/>
                    <a:pt x="16511" y="30480"/>
                    <a:pt x="16511" y="48260"/>
                  </a:cubicBezTo>
                  <a:lnTo>
                    <a:pt x="16511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6" name="Freeform 1665">
              <a:extLst>
                <a:ext uri="{FF2B5EF4-FFF2-40B4-BE49-F238E27FC236}">
                  <a16:creationId xmlns:a16="http://schemas.microsoft.com/office/drawing/2014/main" id="{986C3F65-D942-F0EF-41B5-AF58C8D0E454}"/>
                </a:ext>
              </a:extLst>
            </p:cNvPr>
            <p:cNvSpPr/>
            <p:nvPr/>
          </p:nvSpPr>
          <p:spPr>
            <a:xfrm>
              <a:off x="7303769" y="5701029"/>
              <a:ext cx="83820" cy="130810"/>
            </a:xfrm>
            <a:custGeom>
              <a:avLst/>
              <a:gdLst>
                <a:gd name="connsiteX0" fmla="*/ 48261 w 83820"/>
                <a:gd name="connsiteY0" fmla="*/ 77470 h 130810"/>
                <a:gd name="connsiteX1" fmla="*/ 83820 w 83820"/>
                <a:gd name="connsiteY1" fmla="*/ 102870 h 130810"/>
                <a:gd name="connsiteX2" fmla="*/ 40640 w 83820"/>
                <a:gd name="connsiteY2" fmla="*/ 130810 h 130810"/>
                <a:gd name="connsiteX3" fmla="*/ 0 w 83820"/>
                <a:gd name="connsiteY3" fmla="*/ 106680 h 130810"/>
                <a:gd name="connsiteX4" fmla="*/ 24130 w 83820"/>
                <a:gd name="connsiteY4" fmla="*/ 85090 h 130810"/>
                <a:gd name="connsiteX5" fmla="*/ 10161 w 83820"/>
                <a:gd name="connsiteY5" fmla="*/ 73660 h 130810"/>
                <a:gd name="connsiteX6" fmla="*/ 22861 w 83820"/>
                <a:gd name="connsiteY6" fmla="*/ 60960 h 130810"/>
                <a:gd name="connsiteX7" fmla="*/ 1270 w 83820"/>
                <a:gd name="connsiteY7" fmla="*/ 31750 h 130810"/>
                <a:gd name="connsiteX8" fmla="*/ 36830 w 83820"/>
                <a:gd name="connsiteY8" fmla="*/ 0 h 130810"/>
                <a:gd name="connsiteX9" fmla="*/ 50800 w 83820"/>
                <a:gd name="connsiteY9" fmla="*/ 2540 h 130810"/>
                <a:gd name="connsiteX10" fmla="*/ 82550 w 83820"/>
                <a:gd name="connsiteY10" fmla="*/ 2540 h 130810"/>
                <a:gd name="connsiteX11" fmla="*/ 82550 w 83820"/>
                <a:gd name="connsiteY11" fmla="*/ 15240 h 130810"/>
                <a:gd name="connsiteX12" fmla="*/ 69850 w 83820"/>
                <a:gd name="connsiteY12" fmla="*/ 15240 h 130810"/>
                <a:gd name="connsiteX13" fmla="*/ 64770 w 83820"/>
                <a:gd name="connsiteY13" fmla="*/ 15240 h 130810"/>
                <a:gd name="connsiteX14" fmla="*/ 64770 w 83820"/>
                <a:gd name="connsiteY14" fmla="*/ 15240 h 130810"/>
                <a:gd name="connsiteX15" fmla="*/ 72390 w 83820"/>
                <a:gd name="connsiteY15" fmla="*/ 33020 h 130810"/>
                <a:gd name="connsiteX16" fmla="*/ 39370 w 83820"/>
                <a:gd name="connsiteY16" fmla="*/ 63500 h 130810"/>
                <a:gd name="connsiteX17" fmla="*/ 39370 w 83820"/>
                <a:gd name="connsiteY17" fmla="*/ 63500 h 130810"/>
                <a:gd name="connsiteX18" fmla="*/ 25400 w 83820"/>
                <a:gd name="connsiteY18" fmla="*/ 71120 h 130810"/>
                <a:gd name="connsiteX19" fmla="*/ 46990 w 83820"/>
                <a:gd name="connsiteY19" fmla="*/ 78740 h 130810"/>
                <a:gd name="connsiteX20" fmla="*/ 67311 w 83820"/>
                <a:gd name="connsiteY20" fmla="*/ 104140 h 130810"/>
                <a:gd name="connsiteX21" fmla="*/ 40640 w 83820"/>
                <a:gd name="connsiteY21" fmla="*/ 90170 h 130810"/>
                <a:gd name="connsiteX22" fmla="*/ 16511 w 83820"/>
                <a:gd name="connsiteY22" fmla="*/ 105410 h 130810"/>
                <a:gd name="connsiteX23" fmla="*/ 41911 w 83820"/>
                <a:gd name="connsiteY23" fmla="*/ 119380 h 130810"/>
                <a:gd name="connsiteX24" fmla="*/ 67311 w 83820"/>
                <a:gd name="connsiteY24" fmla="*/ 105410 h 130810"/>
                <a:gd name="connsiteX25" fmla="*/ 59690 w 83820"/>
                <a:gd name="connsiteY25" fmla="*/ 31750 h 130810"/>
                <a:gd name="connsiteX26" fmla="*/ 39370 w 83820"/>
                <a:gd name="connsiteY26" fmla="*/ 12700 h 130810"/>
                <a:gd name="connsiteX27" fmla="*/ 19050 w 83820"/>
                <a:gd name="connsiteY27" fmla="*/ 31750 h 130810"/>
                <a:gd name="connsiteX28" fmla="*/ 39370 w 83820"/>
                <a:gd name="connsiteY28" fmla="*/ 50800 h 130810"/>
                <a:gd name="connsiteX29" fmla="*/ 59690 w 83820"/>
                <a:gd name="connsiteY29" fmla="*/ 3175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20" h="130810">
                  <a:moveTo>
                    <a:pt x="48261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1" y="80010"/>
                    <a:pt x="10161" y="73660"/>
                  </a:cubicBezTo>
                  <a:cubicBezTo>
                    <a:pt x="10161" y="67310"/>
                    <a:pt x="15240" y="63500"/>
                    <a:pt x="22861" y="60960"/>
                  </a:cubicBezTo>
                  <a:cubicBezTo>
                    <a:pt x="10161" y="55880"/>
                    <a:pt x="1270" y="45720"/>
                    <a:pt x="1270" y="31750"/>
                  </a:cubicBezTo>
                  <a:cubicBezTo>
                    <a:pt x="1270" y="17780"/>
                    <a:pt x="16511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1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1" y="104140"/>
                  </a:moveTo>
                  <a:cubicBezTo>
                    <a:pt x="67311" y="96520"/>
                    <a:pt x="59690" y="90170"/>
                    <a:pt x="40640" y="90170"/>
                  </a:cubicBezTo>
                  <a:cubicBezTo>
                    <a:pt x="21590" y="90170"/>
                    <a:pt x="16511" y="96520"/>
                    <a:pt x="16511" y="105410"/>
                  </a:cubicBezTo>
                  <a:cubicBezTo>
                    <a:pt x="16511" y="114300"/>
                    <a:pt x="26670" y="119380"/>
                    <a:pt x="41911" y="119380"/>
                  </a:cubicBezTo>
                  <a:cubicBezTo>
                    <a:pt x="57150" y="119380"/>
                    <a:pt x="67311" y="113030"/>
                    <a:pt x="67311" y="105410"/>
                  </a:cubicBezTo>
                  <a:close/>
                  <a:moveTo>
                    <a:pt x="59690" y="31750"/>
                  </a:moveTo>
                  <a:cubicBezTo>
                    <a:pt x="59690" y="20320"/>
                    <a:pt x="50800" y="12700"/>
                    <a:pt x="39370" y="12700"/>
                  </a:cubicBezTo>
                  <a:cubicBezTo>
                    <a:pt x="27940" y="12700"/>
                    <a:pt x="19050" y="20320"/>
                    <a:pt x="19050" y="31750"/>
                  </a:cubicBezTo>
                  <a:cubicBezTo>
                    <a:pt x="19050" y="43180"/>
                    <a:pt x="27940" y="50800"/>
                    <a:pt x="39370" y="50800"/>
                  </a:cubicBezTo>
                  <a:cubicBezTo>
                    <a:pt x="50800" y="50800"/>
                    <a:pt x="59690" y="43180"/>
                    <a:pt x="5969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7" name="Freeform 1666">
              <a:extLst>
                <a:ext uri="{FF2B5EF4-FFF2-40B4-BE49-F238E27FC236}">
                  <a16:creationId xmlns:a16="http://schemas.microsoft.com/office/drawing/2014/main" id="{E2CB120F-F55A-F27D-7341-D2C0525E9BE1}"/>
                </a:ext>
              </a:extLst>
            </p:cNvPr>
            <p:cNvSpPr/>
            <p:nvPr/>
          </p:nvSpPr>
          <p:spPr>
            <a:xfrm>
              <a:off x="7534909" y="5701029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8" name="Freeform 1667">
              <a:extLst>
                <a:ext uri="{FF2B5EF4-FFF2-40B4-BE49-F238E27FC236}">
                  <a16:creationId xmlns:a16="http://schemas.microsoft.com/office/drawing/2014/main" id="{B3A12156-9085-9C7F-902D-F1D7311BE054}"/>
                </a:ext>
              </a:extLst>
            </p:cNvPr>
            <p:cNvSpPr/>
            <p:nvPr/>
          </p:nvSpPr>
          <p:spPr>
            <a:xfrm>
              <a:off x="7636509" y="5661659"/>
              <a:ext cx="55096" cy="129540"/>
            </a:xfrm>
            <a:custGeom>
              <a:avLst/>
              <a:gdLst>
                <a:gd name="connsiteX0" fmla="*/ 11430 w 55096"/>
                <a:gd name="connsiteY0" fmla="*/ 41910 h 129540"/>
                <a:gd name="connsiteX1" fmla="*/ 11430 w 55096"/>
                <a:gd name="connsiteY1" fmla="*/ 31750 h 129540"/>
                <a:gd name="connsiteX2" fmla="*/ 43180 w 55096"/>
                <a:gd name="connsiteY2" fmla="*/ 0 h 129540"/>
                <a:gd name="connsiteX3" fmla="*/ 54610 w 55096"/>
                <a:gd name="connsiteY3" fmla="*/ 0 h 129540"/>
                <a:gd name="connsiteX4" fmla="*/ 54610 w 55096"/>
                <a:gd name="connsiteY4" fmla="*/ 13970 h 129540"/>
                <a:gd name="connsiteX5" fmla="*/ 45720 w 55096"/>
                <a:gd name="connsiteY5" fmla="*/ 13970 h 129540"/>
                <a:gd name="connsiteX6" fmla="*/ 27940 w 55096"/>
                <a:gd name="connsiteY6" fmla="*/ 31750 h 129540"/>
                <a:gd name="connsiteX7" fmla="*/ 27940 w 55096"/>
                <a:gd name="connsiteY7" fmla="*/ 40640 h 129540"/>
                <a:gd name="connsiteX8" fmla="*/ 52070 w 55096"/>
                <a:gd name="connsiteY8" fmla="*/ 40640 h 129540"/>
                <a:gd name="connsiteX9" fmla="*/ 52070 w 55096"/>
                <a:gd name="connsiteY9" fmla="*/ 54610 h 129540"/>
                <a:gd name="connsiteX10" fmla="*/ 29210 w 55096"/>
                <a:gd name="connsiteY10" fmla="*/ 54610 h 129540"/>
                <a:gd name="connsiteX11" fmla="*/ 29210 w 55096"/>
                <a:gd name="connsiteY11" fmla="*/ 129540 h 129540"/>
                <a:gd name="connsiteX12" fmla="*/ 12700 w 55096"/>
                <a:gd name="connsiteY12" fmla="*/ 129540 h 129540"/>
                <a:gd name="connsiteX13" fmla="*/ 12700 w 55096"/>
                <a:gd name="connsiteY13" fmla="*/ 54610 h 129540"/>
                <a:gd name="connsiteX14" fmla="*/ 0 w 55096"/>
                <a:gd name="connsiteY14" fmla="*/ 54610 h 129540"/>
                <a:gd name="connsiteX15" fmla="*/ 0 w 55096"/>
                <a:gd name="connsiteY15" fmla="*/ 40640 h 129540"/>
                <a:gd name="connsiteX16" fmla="*/ 13970 w 55096"/>
                <a:gd name="connsiteY16" fmla="*/ 40640 h 12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6" h="129540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9" name="Freeform 1668">
              <a:extLst>
                <a:ext uri="{FF2B5EF4-FFF2-40B4-BE49-F238E27FC236}">
                  <a16:creationId xmlns:a16="http://schemas.microsoft.com/office/drawing/2014/main" id="{38B0DDC9-ABFA-ED16-38BC-3D7448D73379}"/>
                </a:ext>
              </a:extLst>
            </p:cNvPr>
            <p:cNvSpPr/>
            <p:nvPr/>
          </p:nvSpPr>
          <p:spPr>
            <a:xfrm>
              <a:off x="7698740" y="5661659"/>
              <a:ext cx="55095" cy="129540"/>
            </a:xfrm>
            <a:custGeom>
              <a:avLst/>
              <a:gdLst>
                <a:gd name="connsiteX0" fmla="*/ 11430 w 55095"/>
                <a:gd name="connsiteY0" fmla="*/ 41910 h 129540"/>
                <a:gd name="connsiteX1" fmla="*/ 11430 w 55095"/>
                <a:gd name="connsiteY1" fmla="*/ 31750 h 129540"/>
                <a:gd name="connsiteX2" fmla="*/ 43180 w 55095"/>
                <a:gd name="connsiteY2" fmla="*/ 0 h 129540"/>
                <a:gd name="connsiteX3" fmla="*/ 54610 w 55095"/>
                <a:gd name="connsiteY3" fmla="*/ 0 h 129540"/>
                <a:gd name="connsiteX4" fmla="*/ 54610 w 55095"/>
                <a:gd name="connsiteY4" fmla="*/ 13970 h 129540"/>
                <a:gd name="connsiteX5" fmla="*/ 45720 w 55095"/>
                <a:gd name="connsiteY5" fmla="*/ 13970 h 129540"/>
                <a:gd name="connsiteX6" fmla="*/ 27940 w 55095"/>
                <a:gd name="connsiteY6" fmla="*/ 31750 h 129540"/>
                <a:gd name="connsiteX7" fmla="*/ 27940 w 55095"/>
                <a:gd name="connsiteY7" fmla="*/ 40640 h 129540"/>
                <a:gd name="connsiteX8" fmla="*/ 52070 w 55095"/>
                <a:gd name="connsiteY8" fmla="*/ 40640 h 129540"/>
                <a:gd name="connsiteX9" fmla="*/ 52070 w 55095"/>
                <a:gd name="connsiteY9" fmla="*/ 54610 h 129540"/>
                <a:gd name="connsiteX10" fmla="*/ 29210 w 55095"/>
                <a:gd name="connsiteY10" fmla="*/ 54610 h 129540"/>
                <a:gd name="connsiteX11" fmla="*/ 29210 w 55095"/>
                <a:gd name="connsiteY11" fmla="*/ 129540 h 129540"/>
                <a:gd name="connsiteX12" fmla="*/ 12700 w 55095"/>
                <a:gd name="connsiteY12" fmla="*/ 129540 h 129540"/>
                <a:gd name="connsiteX13" fmla="*/ 12700 w 55095"/>
                <a:gd name="connsiteY13" fmla="*/ 54610 h 129540"/>
                <a:gd name="connsiteX14" fmla="*/ 0 w 55095"/>
                <a:gd name="connsiteY14" fmla="*/ 54610 h 129540"/>
                <a:gd name="connsiteX15" fmla="*/ 0 w 55095"/>
                <a:gd name="connsiteY15" fmla="*/ 40640 h 129540"/>
                <a:gd name="connsiteX16" fmla="*/ 13970 w 55095"/>
                <a:gd name="connsiteY16" fmla="*/ 40640 h 12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40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0" name="Freeform 1669">
              <a:extLst>
                <a:ext uri="{FF2B5EF4-FFF2-40B4-BE49-F238E27FC236}">
                  <a16:creationId xmlns:a16="http://schemas.microsoft.com/office/drawing/2014/main" id="{7722A410-083C-7449-1801-601773234C65}"/>
                </a:ext>
              </a:extLst>
            </p:cNvPr>
            <p:cNvSpPr/>
            <p:nvPr/>
          </p:nvSpPr>
          <p:spPr>
            <a:xfrm>
              <a:off x="7762240" y="5701029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1" name="Freeform 1670">
              <a:extLst>
                <a:ext uri="{FF2B5EF4-FFF2-40B4-BE49-F238E27FC236}">
                  <a16:creationId xmlns:a16="http://schemas.microsoft.com/office/drawing/2014/main" id="{B213EEBD-AD3A-5DE5-4E9F-571C9B218939}"/>
                </a:ext>
              </a:extLst>
            </p:cNvPr>
            <p:cNvSpPr/>
            <p:nvPr/>
          </p:nvSpPr>
          <p:spPr>
            <a:xfrm>
              <a:off x="7879080" y="570102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39 w 51047"/>
                <a:gd name="connsiteY1" fmla="*/ 2540 h 92710"/>
                <a:gd name="connsiteX2" fmla="*/ 15239 w 51047"/>
                <a:gd name="connsiteY2" fmla="*/ 15240 h 92710"/>
                <a:gd name="connsiteX3" fmla="*/ 15239 w 51047"/>
                <a:gd name="connsiteY3" fmla="*/ 21590 h 92710"/>
                <a:gd name="connsiteX4" fmla="*/ 15239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39" y="2540"/>
                  </a:lnTo>
                  <a:lnTo>
                    <a:pt x="15239" y="15240"/>
                  </a:lnTo>
                  <a:cubicBezTo>
                    <a:pt x="15239" y="19050"/>
                    <a:pt x="15239" y="21590"/>
                    <a:pt x="15239" y="21590"/>
                  </a:cubicBezTo>
                  <a:lnTo>
                    <a:pt x="15239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2" name="Freeform 1671">
              <a:extLst>
                <a:ext uri="{FF2B5EF4-FFF2-40B4-BE49-F238E27FC236}">
                  <a16:creationId xmlns:a16="http://schemas.microsoft.com/office/drawing/2014/main" id="{94DF43DC-0B87-B88B-2EF8-26B0D33F92E6}"/>
                </a:ext>
              </a:extLst>
            </p:cNvPr>
            <p:cNvSpPr/>
            <p:nvPr/>
          </p:nvSpPr>
          <p:spPr>
            <a:xfrm>
              <a:off x="7941309" y="5676900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3" name="Freeform 1672">
              <a:extLst>
                <a:ext uri="{FF2B5EF4-FFF2-40B4-BE49-F238E27FC236}">
                  <a16:creationId xmlns:a16="http://schemas.microsoft.com/office/drawing/2014/main" id="{73A99D55-2D13-E6B8-C3A8-7C7C7DCB846A}"/>
                </a:ext>
              </a:extLst>
            </p:cNvPr>
            <p:cNvSpPr/>
            <p:nvPr/>
          </p:nvSpPr>
          <p:spPr>
            <a:xfrm>
              <a:off x="8014969" y="5701029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1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1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2700" y="0"/>
                    <a:pt x="31750" y="0"/>
                  </a:cubicBezTo>
                  <a:cubicBezTo>
                    <a:pt x="5080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1" y="13970"/>
                    <a:pt x="34290" y="13970"/>
                  </a:cubicBezTo>
                  <a:cubicBezTo>
                    <a:pt x="26670" y="13970"/>
                    <a:pt x="16511" y="17780"/>
                    <a:pt x="16511" y="25400"/>
                  </a:cubicBezTo>
                  <a:cubicBezTo>
                    <a:pt x="16511" y="33020"/>
                    <a:pt x="22861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1" y="74930"/>
                    <a:pt x="21590" y="78740"/>
                    <a:pt x="29211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4" name="Freeform 1673">
              <a:extLst>
                <a:ext uri="{FF2B5EF4-FFF2-40B4-BE49-F238E27FC236}">
                  <a16:creationId xmlns:a16="http://schemas.microsoft.com/office/drawing/2014/main" id="{EF3D9148-9F6B-E542-21BC-1D42D1B6C399}"/>
                </a:ext>
              </a:extLst>
            </p:cNvPr>
            <p:cNvSpPr/>
            <p:nvPr/>
          </p:nvSpPr>
          <p:spPr>
            <a:xfrm>
              <a:off x="8218169" y="5702300"/>
              <a:ext cx="137160" cy="91440"/>
            </a:xfrm>
            <a:custGeom>
              <a:avLst/>
              <a:gdLst>
                <a:gd name="connsiteX0" fmla="*/ 95250 w 137160"/>
                <a:gd name="connsiteY0" fmla="*/ 64770 h 91440"/>
                <a:gd name="connsiteX1" fmla="*/ 119380 w 137160"/>
                <a:gd name="connsiteY1" fmla="*/ 0 h 91440"/>
                <a:gd name="connsiteX2" fmla="*/ 137161 w 137160"/>
                <a:gd name="connsiteY2" fmla="*/ 0 h 91440"/>
                <a:gd name="connsiteX3" fmla="*/ 100330 w 137160"/>
                <a:gd name="connsiteY3" fmla="*/ 91440 h 91440"/>
                <a:gd name="connsiteX4" fmla="*/ 91440 w 137160"/>
                <a:gd name="connsiteY4" fmla="*/ 91440 h 91440"/>
                <a:gd name="connsiteX5" fmla="*/ 68580 w 137160"/>
                <a:gd name="connsiteY5" fmla="*/ 30480 h 91440"/>
                <a:gd name="connsiteX6" fmla="*/ 45720 w 137160"/>
                <a:gd name="connsiteY6" fmla="*/ 91440 h 91440"/>
                <a:gd name="connsiteX7" fmla="*/ 36830 w 137160"/>
                <a:gd name="connsiteY7" fmla="*/ 91440 h 91440"/>
                <a:gd name="connsiteX8" fmla="*/ 0 w 137160"/>
                <a:gd name="connsiteY8" fmla="*/ 0 h 91440"/>
                <a:gd name="connsiteX9" fmla="*/ 17780 w 137160"/>
                <a:gd name="connsiteY9" fmla="*/ 0 h 91440"/>
                <a:gd name="connsiteX10" fmla="*/ 41911 w 137160"/>
                <a:gd name="connsiteY10" fmla="*/ 64770 h 91440"/>
                <a:gd name="connsiteX11" fmla="*/ 64770 w 137160"/>
                <a:gd name="connsiteY11" fmla="*/ 1270 h 91440"/>
                <a:gd name="connsiteX12" fmla="*/ 73661 w 137160"/>
                <a:gd name="connsiteY12" fmla="*/ 1270 h 91440"/>
                <a:gd name="connsiteX13" fmla="*/ 96520 w 137160"/>
                <a:gd name="connsiteY13" fmla="*/ 647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60" h="91440">
                  <a:moveTo>
                    <a:pt x="95250" y="64770"/>
                  </a:moveTo>
                  <a:lnTo>
                    <a:pt x="119380" y="0"/>
                  </a:lnTo>
                  <a:lnTo>
                    <a:pt x="137161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1" y="64770"/>
                  </a:lnTo>
                  <a:lnTo>
                    <a:pt x="64770" y="1270"/>
                  </a:lnTo>
                  <a:lnTo>
                    <a:pt x="73661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5" name="Freeform 1674">
              <a:extLst>
                <a:ext uri="{FF2B5EF4-FFF2-40B4-BE49-F238E27FC236}">
                  <a16:creationId xmlns:a16="http://schemas.microsoft.com/office/drawing/2014/main" id="{3D6098DD-EF2E-DD7F-B2CC-150E832E2371}"/>
                </a:ext>
              </a:extLst>
            </p:cNvPr>
            <p:cNvSpPr/>
            <p:nvPr/>
          </p:nvSpPr>
          <p:spPr>
            <a:xfrm>
              <a:off x="8370569" y="5666740"/>
              <a:ext cx="20320" cy="125729"/>
            </a:xfrm>
            <a:custGeom>
              <a:avLst/>
              <a:gdLst>
                <a:gd name="connsiteX0" fmla="*/ 10161 w 20320"/>
                <a:gd name="connsiteY0" fmla="*/ 0 h 125729"/>
                <a:gd name="connsiteX1" fmla="*/ 20320 w 20320"/>
                <a:gd name="connsiteY1" fmla="*/ 10160 h 125729"/>
                <a:gd name="connsiteX2" fmla="*/ 10161 w 20320"/>
                <a:gd name="connsiteY2" fmla="*/ 20320 h 125729"/>
                <a:gd name="connsiteX3" fmla="*/ 0 w 20320"/>
                <a:gd name="connsiteY3" fmla="*/ 10160 h 125729"/>
                <a:gd name="connsiteX4" fmla="*/ 10161 w 20320"/>
                <a:gd name="connsiteY4" fmla="*/ 0 h 125729"/>
                <a:gd name="connsiteX5" fmla="*/ 19050 w 20320"/>
                <a:gd name="connsiteY5" fmla="*/ 36830 h 125729"/>
                <a:gd name="connsiteX6" fmla="*/ 19050 w 20320"/>
                <a:gd name="connsiteY6" fmla="*/ 125730 h 125729"/>
                <a:gd name="connsiteX7" fmla="*/ 2540 w 20320"/>
                <a:gd name="connsiteY7" fmla="*/ 125730 h 125729"/>
                <a:gd name="connsiteX8" fmla="*/ 2540 w 20320"/>
                <a:gd name="connsiteY8" fmla="*/ 36830 h 125729"/>
                <a:gd name="connsiteX9" fmla="*/ 19050 w 20320"/>
                <a:gd name="connsiteY9" fmla="*/ 36830 h 12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5729">
                  <a:moveTo>
                    <a:pt x="10161" y="0"/>
                  </a:moveTo>
                  <a:cubicBezTo>
                    <a:pt x="16511" y="0"/>
                    <a:pt x="20320" y="3810"/>
                    <a:pt x="20320" y="10160"/>
                  </a:cubicBezTo>
                  <a:cubicBezTo>
                    <a:pt x="20320" y="16510"/>
                    <a:pt x="16511" y="20320"/>
                    <a:pt x="10161" y="20320"/>
                  </a:cubicBezTo>
                  <a:cubicBezTo>
                    <a:pt x="3811" y="20320"/>
                    <a:pt x="0" y="16510"/>
                    <a:pt x="0" y="10160"/>
                  </a:cubicBezTo>
                  <a:cubicBezTo>
                    <a:pt x="0" y="3810"/>
                    <a:pt x="3811" y="0"/>
                    <a:pt x="10161" y="0"/>
                  </a:cubicBezTo>
                  <a:close/>
                  <a:moveTo>
                    <a:pt x="19050" y="36830"/>
                  </a:moveTo>
                  <a:lnTo>
                    <a:pt x="19050" y="125730"/>
                  </a:lnTo>
                  <a:lnTo>
                    <a:pt x="2540" y="125730"/>
                  </a:lnTo>
                  <a:lnTo>
                    <a:pt x="2540" y="36830"/>
                  </a:lnTo>
                  <a:lnTo>
                    <a:pt x="1905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6" name="Freeform 1675">
              <a:extLst>
                <a:ext uri="{FF2B5EF4-FFF2-40B4-BE49-F238E27FC236}">
                  <a16:creationId xmlns:a16="http://schemas.microsoft.com/office/drawing/2014/main" id="{F9B359E6-3149-452F-382B-55D281D670F3}"/>
                </a:ext>
              </a:extLst>
            </p:cNvPr>
            <p:cNvSpPr/>
            <p:nvPr/>
          </p:nvSpPr>
          <p:spPr>
            <a:xfrm>
              <a:off x="8409940" y="5676900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7" name="Freeform 1676">
              <a:extLst>
                <a:ext uri="{FF2B5EF4-FFF2-40B4-BE49-F238E27FC236}">
                  <a16:creationId xmlns:a16="http://schemas.microsoft.com/office/drawing/2014/main" id="{46C1B3A3-258C-62E5-F4D5-8DFD1CBC6389}"/>
                </a:ext>
              </a:extLst>
            </p:cNvPr>
            <p:cNvSpPr/>
            <p:nvPr/>
          </p:nvSpPr>
          <p:spPr>
            <a:xfrm>
              <a:off x="8492490" y="5664200"/>
              <a:ext cx="80009" cy="128270"/>
            </a:xfrm>
            <a:custGeom>
              <a:avLst/>
              <a:gdLst>
                <a:gd name="connsiteX0" fmla="*/ 0 w 80009"/>
                <a:gd name="connsiteY0" fmla="*/ 0 h 128270"/>
                <a:gd name="connsiteX1" fmla="*/ 16510 w 80009"/>
                <a:gd name="connsiteY1" fmla="*/ 0 h 128270"/>
                <a:gd name="connsiteX2" fmla="*/ 16510 w 80009"/>
                <a:gd name="connsiteY2" fmla="*/ 49530 h 128270"/>
                <a:gd name="connsiteX3" fmla="*/ 16510 w 80009"/>
                <a:gd name="connsiteY3" fmla="*/ 58420 h 128270"/>
                <a:gd name="connsiteX4" fmla="*/ 16510 w 80009"/>
                <a:gd name="connsiteY4" fmla="*/ 58420 h 128270"/>
                <a:gd name="connsiteX5" fmla="*/ 49530 w 80009"/>
                <a:gd name="connsiteY5" fmla="*/ 36830 h 128270"/>
                <a:gd name="connsiteX6" fmla="*/ 80010 w 80009"/>
                <a:gd name="connsiteY6" fmla="*/ 72390 h 128270"/>
                <a:gd name="connsiteX7" fmla="*/ 80010 w 80009"/>
                <a:gd name="connsiteY7" fmla="*/ 128270 h 128270"/>
                <a:gd name="connsiteX8" fmla="*/ 63500 w 80009"/>
                <a:gd name="connsiteY8" fmla="*/ 128270 h 128270"/>
                <a:gd name="connsiteX9" fmla="*/ 63500 w 80009"/>
                <a:gd name="connsiteY9" fmla="*/ 76200 h 128270"/>
                <a:gd name="connsiteX10" fmla="*/ 46990 w 80009"/>
                <a:gd name="connsiteY10" fmla="*/ 53340 h 128270"/>
                <a:gd name="connsiteX11" fmla="*/ 16510 w 80009"/>
                <a:gd name="connsiteY11" fmla="*/ 85090 h 128270"/>
                <a:gd name="connsiteX12" fmla="*/ 16510 w 80009"/>
                <a:gd name="connsiteY12" fmla="*/ 128270 h 128270"/>
                <a:gd name="connsiteX13" fmla="*/ 0 w 80009"/>
                <a:gd name="connsiteY13" fmla="*/ 128270 h 128270"/>
                <a:gd name="connsiteX14" fmla="*/ 0 w 80009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8" name="Freeform 1677">
              <a:extLst>
                <a:ext uri="{FF2B5EF4-FFF2-40B4-BE49-F238E27FC236}">
                  <a16:creationId xmlns:a16="http://schemas.microsoft.com/office/drawing/2014/main" id="{3C2B1F80-C306-DC31-84DB-FA4F1AB82D1C}"/>
                </a:ext>
              </a:extLst>
            </p:cNvPr>
            <p:cNvSpPr/>
            <p:nvPr/>
          </p:nvSpPr>
          <p:spPr>
            <a:xfrm>
              <a:off x="8721090" y="5676900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9" name="Freeform 1678">
              <a:extLst>
                <a:ext uri="{FF2B5EF4-FFF2-40B4-BE49-F238E27FC236}">
                  <a16:creationId xmlns:a16="http://schemas.microsoft.com/office/drawing/2014/main" id="{722E7B73-6B5B-E6D6-610A-4320AE9ABFB6}"/>
                </a:ext>
              </a:extLst>
            </p:cNvPr>
            <p:cNvSpPr/>
            <p:nvPr/>
          </p:nvSpPr>
          <p:spPr>
            <a:xfrm>
              <a:off x="8803640" y="5664200"/>
              <a:ext cx="80009" cy="128270"/>
            </a:xfrm>
            <a:custGeom>
              <a:avLst/>
              <a:gdLst>
                <a:gd name="connsiteX0" fmla="*/ 0 w 80009"/>
                <a:gd name="connsiteY0" fmla="*/ 0 h 128270"/>
                <a:gd name="connsiteX1" fmla="*/ 16510 w 80009"/>
                <a:gd name="connsiteY1" fmla="*/ 0 h 128270"/>
                <a:gd name="connsiteX2" fmla="*/ 16510 w 80009"/>
                <a:gd name="connsiteY2" fmla="*/ 49530 h 128270"/>
                <a:gd name="connsiteX3" fmla="*/ 16510 w 80009"/>
                <a:gd name="connsiteY3" fmla="*/ 58420 h 128270"/>
                <a:gd name="connsiteX4" fmla="*/ 16510 w 80009"/>
                <a:gd name="connsiteY4" fmla="*/ 58420 h 128270"/>
                <a:gd name="connsiteX5" fmla="*/ 49530 w 80009"/>
                <a:gd name="connsiteY5" fmla="*/ 36830 h 128270"/>
                <a:gd name="connsiteX6" fmla="*/ 80010 w 80009"/>
                <a:gd name="connsiteY6" fmla="*/ 72390 h 128270"/>
                <a:gd name="connsiteX7" fmla="*/ 80010 w 80009"/>
                <a:gd name="connsiteY7" fmla="*/ 128270 h 128270"/>
                <a:gd name="connsiteX8" fmla="*/ 63500 w 80009"/>
                <a:gd name="connsiteY8" fmla="*/ 128270 h 128270"/>
                <a:gd name="connsiteX9" fmla="*/ 63500 w 80009"/>
                <a:gd name="connsiteY9" fmla="*/ 76200 h 128270"/>
                <a:gd name="connsiteX10" fmla="*/ 46990 w 80009"/>
                <a:gd name="connsiteY10" fmla="*/ 53340 h 128270"/>
                <a:gd name="connsiteX11" fmla="*/ 16510 w 80009"/>
                <a:gd name="connsiteY11" fmla="*/ 85090 h 128270"/>
                <a:gd name="connsiteX12" fmla="*/ 16510 w 80009"/>
                <a:gd name="connsiteY12" fmla="*/ 128270 h 128270"/>
                <a:gd name="connsiteX13" fmla="*/ 0 w 80009"/>
                <a:gd name="connsiteY13" fmla="*/ 128270 h 128270"/>
                <a:gd name="connsiteX14" fmla="*/ 0 w 80009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0" name="Freeform 1679">
              <a:extLst>
                <a:ext uri="{FF2B5EF4-FFF2-40B4-BE49-F238E27FC236}">
                  <a16:creationId xmlns:a16="http://schemas.microsoft.com/office/drawing/2014/main" id="{C69D90C5-1D48-0951-640F-25F8168E3CD7}"/>
                </a:ext>
              </a:extLst>
            </p:cNvPr>
            <p:cNvSpPr/>
            <p:nvPr/>
          </p:nvSpPr>
          <p:spPr>
            <a:xfrm>
              <a:off x="8906509" y="5701029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4450 w 83820"/>
                <a:gd name="connsiteY10" fmla="*/ 13970 h 93979"/>
                <a:gd name="connsiteX11" fmla="*/ 19050 w 83820"/>
                <a:gd name="connsiteY11" fmla="*/ 38100 h 93979"/>
                <a:gd name="connsiteX12" fmla="*/ 68580 w 83820"/>
                <a:gd name="connsiteY12" fmla="*/ 38100 h 93979"/>
                <a:gd name="connsiteX13" fmla="*/ 4445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1" name="Freeform 1680">
              <a:extLst>
                <a:ext uri="{FF2B5EF4-FFF2-40B4-BE49-F238E27FC236}">
                  <a16:creationId xmlns:a16="http://schemas.microsoft.com/office/drawing/2014/main" id="{38F664B9-EF76-117D-A86A-9CFEF05B9A04}"/>
                </a:ext>
              </a:extLst>
            </p:cNvPr>
            <p:cNvSpPr/>
            <p:nvPr/>
          </p:nvSpPr>
          <p:spPr>
            <a:xfrm>
              <a:off x="5045709" y="5914390"/>
              <a:ext cx="137160" cy="91439"/>
            </a:xfrm>
            <a:custGeom>
              <a:avLst/>
              <a:gdLst>
                <a:gd name="connsiteX0" fmla="*/ 15240 w 137160"/>
                <a:gd name="connsiteY0" fmla="*/ 2540 h 91439"/>
                <a:gd name="connsiteX1" fmla="*/ 15240 w 137160"/>
                <a:gd name="connsiteY1" fmla="*/ 15240 h 91439"/>
                <a:gd name="connsiteX2" fmla="*/ 15240 w 137160"/>
                <a:gd name="connsiteY2" fmla="*/ 21590 h 91439"/>
                <a:gd name="connsiteX3" fmla="*/ 15240 w 137160"/>
                <a:gd name="connsiteY3" fmla="*/ 21590 h 91439"/>
                <a:gd name="connsiteX4" fmla="*/ 48260 w 137160"/>
                <a:gd name="connsiteY4" fmla="*/ 0 h 91439"/>
                <a:gd name="connsiteX5" fmla="*/ 74930 w 137160"/>
                <a:gd name="connsiteY5" fmla="*/ 20320 h 91439"/>
                <a:gd name="connsiteX6" fmla="*/ 74930 w 137160"/>
                <a:gd name="connsiteY6" fmla="*/ 20320 h 91439"/>
                <a:gd name="connsiteX7" fmla="*/ 105410 w 137160"/>
                <a:gd name="connsiteY7" fmla="*/ 0 h 91439"/>
                <a:gd name="connsiteX8" fmla="*/ 137160 w 137160"/>
                <a:gd name="connsiteY8" fmla="*/ 35560 h 91439"/>
                <a:gd name="connsiteX9" fmla="*/ 137160 w 137160"/>
                <a:gd name="connsiteY9" fmla="*/ 91440 h 91439"/>
                <a:gd name="connsiteX10" fmla="*/ 120650 w 137160"/>
                <a:gd name="connsiteY10" fmla="*/ 91440 h 91439"/>
                <a:gd name="connsiteX11" fmla="*/ 120650 w 137160"/>
                <a:gd name="connsiteY11" fmla="*/ 39370 h 91439"/>
                <a:gd name="connsiteX12" fmla="*/ 104140 w 137160"/>
                <a:gd name="connsiteY12" fmla="*/ 16510 h 91439"/>
                <a:gd name="connsiteX13" fmla="*/ 77470 w 137160"/>
                <a:gd name="connsiteY13" fmla="*/ 50800 h 91439"/>
                <a:gd name="connsiteX14" fmla="*/ 77470 w 137160"/>
                <a:gd name="connsiteY14" fmla="*/ 91440 h 91439"/>
                <a:gd name="connsiteX15" fmla="*/ 60960 w 137160"/>
                <a:gd name="connsiteY15" fmla="*/ 91440 h 91439"/>
                <a:gd name="connsiteX16" fmla="*/ 60960 w 137160"/>
                <a:gd name="connsiteY16" fmla="*/ 38100 h 91439"/>
                <a:gd name="connsiteX17" fmla="*/ 44450 w 137160"/>
                <a:gd name="connsiteY17" fmla="*/ 15240 h 91439"/>
                <a:gd name="connsiteX18" fmla="*/ 16510 w 137160"/>
                <a:gd name="connsiteY18" fmla="*/ 49530 h 91439"/>
                <a:gd name="connsiteX19" fmla="*/ 16510 w 137160"/>
                <a:gd name="connsiteY19" fmla="*/ 90170 h 91439"/>
                <a:gd name="connsiteX20" fmla="*/ 0 w 137160"/>
                <a:gd name="connsiteY20" fmla="*/ 90170 h 91439"/>
                <a:gd name="connsiteX21" fmla="*/ 0 w 137160"/>
                <a:gd name="connsiteY21" fmla="*/ 1270 h 91439"/>
                <a:gd name="connsiteX22" fmla="*/ 15240 w 137160"/>
                <a:gd name="connsiteY22" fmla="*/ 12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6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2" name="Freeform 1681">
              <a:extLst>
                <a:ext uri="{FF2B5EF4-FFF2-40B4-BE49-F238E27FC236}">
                  <a16:creationId xmlns:a16="http://schemas.microsoft.com/office/drawing/2014/main" id="{54D9A328-50B4-434B-8CD5-6C98FD873980}"/>
                </a:ext>
              </a:extLst>
            </p:cNvPr>
            <p:cNvSpPr/>
            <p:nvPr/>
          </p:nvSpPr>
          <p:spPr>
            <a:xfrm>
              <a:off x="5212079" y="5880100"/>
              <a:ext cx="20320" cy="125729"/>
            </a:xfrm>
            <a:custGeom>
              <a:avLst/>
              <a:gdLst>
                <a:gd name="connsiteX0" fmla="*/ 10160 w 20320"/>
                <a:gd name="connsiteY0" fmla="*/ 0 h 125729"/>
                <a:gd name="connsiteX1" fmla="*/ 20320 w 20320"/>
                <a:gd name="connsiteY1" fmla="*/ 10160 h 125729"/>
                <a:gd name="connsiteX2" fmla="*/ 10160 w 20320"/>
                <a:gd name="connsiteY2" fmla="*/ 20320 h 125729"/>
                <a:gd name="connsiteX3" fmla="*/ 0 w 20320"/>
                <a:gd name="connsiteY3" fmla="*/ 10160 h 125729"/>
                <a:gd name="connsiteX4" fmla="*/ 10160 w 20320"/>
                <a:gd name="connsiteY4" fmla="*/ 0 h 125729"/>
                <a:gd name="connsiteX5" fmla="*/ 17780 w 20320"/>
                <a:gd name="connsiteY5" fmla="*/ 36830 h 125729"/>
                <a:gd name="connsiteX6" fmla="*/ 17780 w 20320"/>
                <a:gd name="connsiteY6" fmla="*/ 125730 h 125729"/>
                <a:gd name="connsiteX7" fmla="*/ 1270 w 20320"/>
                <a:gd name="connsiteY7" fmla="*/ 125730 h 125729"/>
                <a:gd name="connsiteX8" fmla="*/ 1270 w 20320"/>
                <a:gd name="connsiteY8" fmla="*/ 36830 h 125729"/>
                <a:gd name="connsiteX9" fmla="*/ 17780 w 20320"/>
                <a:gd name="connsiteY9" fmla="*/ 36830 h 12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572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6830"/>
                  </a:moveTo>
                  <a:lnTo>
                    <a:pt x="17780" y="125730"/>
                  </a:lnTo>
                  <a:lnTo>
                    <a:pt x="1270" y="125730"/>
                  </a:lnTo>
                  <a:lnTo>
                    <a:pt x="1270" y="36830"/>
                  </a:lnTo>
                  <a:lnTo>
                    <a:pt x="1778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3" name="Freeform 1682">
              <a:extLst>
                <a:ext uri="{FF2B5EF4-FFF2-40B4-BE49-F238E27FC236}">
                  <a16:creationId xmlns:a16="http://schemas.microsoft.com/office/drawing/2014/main" id="{1B6A3FAA-8B81-7A15-8DC6-053C07055DAD}"/>
                </a:ext>
              </a:extLst>
            </p:cNvPr>
            <p:cNvSpPr/>
            <p:nvPr/>
          </p:nvSpPr>
          <p:spPr>
            <a:xfrm>
              <a:off x="5257800" y="5914390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4" name="Freeform 1683">
              <a:extLst>
                <a:ext uri="{FF2B5EF4-FFF2-40B4-BE49-F238E27FC236}">
                  <a16:creationId xmlns:a16="http://schemas.microsoft.com/office/drawing/2014/main" id="{93FE7D9E-4430-5F8F-483E-DA37102FB1D2}"/>
                </a:ext>
              </a:extLst>
            </p:cNvPr>
            <p:cNvSpPr/>
            <p:nvPr/>
          </p:nvSpPr>
          <p:spPr>
            <a:xfrm>
              <a:off x="5337809" y="5914390"/>
              <a:ext cx="62230" cy="92709"/>
            </a:xfrm>
            <a:custGeom>
              <a:avLst/>
              <a:gdLst>
                <a:gd name="connsiteX0" fmla="*/ 26670 w 62230"/>
                <a:gd name="connsiteY0" fmla="*/ 53340 h 92709"/>
                <a:gd name="connsiteX1" fmla="*/ 0 w 62230"/>
                <a:gd name="connsiteY1" fmla="*/ 25400 h 92709"/>
                <a:gd name="connsiteX2" fmla="*/ 31750 w 62230"/>
                <a:gd name="connsiteY2" fmla="*/ 0 h 92709"/>
                <a:gd name="connsiteX3" fmla="*/ 57150 w 62230"/>
                <a:gd name="connsiteY3" fmla="*/ 5080 h 92709"/>
                <a:gd name="connsiteX4" fmla="*/ 57150 w 62230"/>
                <a:gd name="connsiteY4" fmla="*/ 20320 h 92709"/>
                <a:gd name="connsiteX5" fmla="*/ 34290 w 62230"/>
                <a:gd name="connsiteY5" fmla="*/ 13970 h 92709"/>
                <a:gd name="connsiteX6" fmla="*/ 16510 w 62230"/>
                <a:gd name="connsiteY6" fmla="*/ 25400 h 92709"/>
                <a:gd name="connsiteX7" fmla="*/ 34290 w 62230"/>
                <a:gd name="connsiteY7" fmla="*/ 39370 h 92709"/>
                <a:gd name="connsiteX8" fmla="*/ 62230 w 62230"/>
                <a:gd name="connsiteY8" fmla="*/ 67310 h 92709"/>
                <a:gd name="connsiteX9" fmla="*/ 30480 w 62230"/>
                <a:gd name="connsiteY9" fmla="*/ 92710 h 92709"/>
                <a:gd name="connsiteX10" fmla="*/ 1270 w 62230"/>
                <a:gd name="connsiteY10" fmla="*/ 86360 h 92709"/>
                <a:gd name="connsiteX11" fmla="*/ 1270 w 62230"/>
                <a:gd name="connsiteY11" fmla="*/ 71120 h 92709"/>
                <a:gd name="connsiteX12" fmla="*/ 29210 w 62230"/>
                <a:gd name="connsiteY12" fmla="*/ 78740 h 92709"/>
                <a:gd name="connsiteX13" fmla="*/ 46990 w 62230"/>
                <a:gd name="connsiteY13" fmla="*/ 67310 h 92709"/>
                <a:gd name="connsiteX14" fmla="*/ 26670 w 62230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2700" y="0"/>
                    <a:pt x="31750" y="0"/>
                  </a:cubicBezTo>
                  <a:cubicBezTo>
                    <a:pt x="5080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5" name="Freeform 1684">
              <a:extLst>
                <a:ext uri="{FF2B5EF4-FFF2-40B4-BE49-F238E27FC236}">
                  <a16:creationId xmlns:a16="http://schemas.microsoft.com/office/drawing/2014/main" id="{8EBA40BA-9B32-3804-8708-801EAAE918D6}"/>
                </a:ext>
              </a:extLst>
            </p:cNvPr>
            <p:cNvSpPr/>
            <p:nvPr/>
          </p:nvSpPr>
          <p:spPr>
            <a:xfrm>
              <a:off x="5422900" y="5880100"/>
              <a:ext cx="20320" cy="125729"/>
            </a:xfrm>
            <a:custGeom>
              <a:avLst/>
              <a:gdLst>
                <a:gd name="connsiteX0" fmla="*/ 10160 w 20320"/>
                <a:gd name="connsiteY0" fmla="*/ 0 h 125729"/>
                <a:gd name="connsiteX1" fmla="*/ 20320 w 20320"/>
                <a:gd name="connsiteY1" fmla="*/ 10160 h 125729"/>
                <a:gd name="connsiteX2" fmla="*/ 10160 w 20320"/>
                <a:gd name="connsiteY2" fmla="*/ 20320 h 125729"/>
                <a:gd name="connsiteX3" fmla="*/ 0 w 20320"/>
                <a:gd name="connsiteY3" fmla="*/ 10160 h 125729"/>
                <a:gd name="connsiteX4" fmla="*/ 10160 w 20320"/>
                <a:gd name="connsiteY4" fmla="*/ 0 h 125729"/>
                <a:gd name="connsiteX5" fmla="*/ 17780 w 20320"/>
                <a:gd name="connsiteY5" fmla="*/ 36830 h 125729"/>
                <a:gd name="connsiteX6" fmla="*/ 17780 w 20320"/>
                <a:gd name="connsiteY6" fmla="*/ 125730 h 125729"/>
                <a:gd name="connsiteX7" fmla="*/ 1270 w 20320"/>
                <a:gd name="connsiteY7" fmla="*/ 125730 h 125729"/>
                <a:gd name="connsiteX8" fmla="*/ 1270 w 20320"/>
                <a:gd name="connsiteY8" fmla="*/ 36830 h 125729"/>
                <a:gd name="connsiteX9" fmla="*/ 17780 w 20320"/>
                <a:gd name="connsiteY9" fmla="*/ 36830 h 12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572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6830"/>
                  </a:moveTo>
                  <a:lnTo>
                    <a:pt x="17780" y="125730"/>
                  </a:lnTo>
                  <a:lnTo>
                    <a:pt x="1270" y="125730"/>
                  </a:lnTo>
                  <a:lnTo>
                    <a:pt x="1270" y="36830"/>
                  </a:lnTo>
                  <a:lnTo>
                    <a:pt x="1778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6" name="Freeform 1685">
              <a:extLst>
                <a:ext uri="{FF2B5EF4-FFF2-40B4-BE49-F238E27FC236}">
                  <a16:creationId xmlns:a16="http://schemas.microsoft.com/office/drawing/2014/main" id="{4E5DAE08-24BA-A768-1337-FEA9FCA2E1D6}"/>
                </a:ext>
              </a:extLst>
            </p:cNvPr>
            <p:cNvSpPr/>
            <p:nvPr/>
          </p:nvSpPr>
          <p:spPr>
            <a:xfrm>
              <a:off x="5468620" y="591439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40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7" name="Freeform 1686">
              <a:extLst>
                <a:ext uri="{FF2B5EF4-FFF2-40B4-BE49-F238E27FC236}">
                  <a16:creationId xmlns:a16="http://schemas.microsoft.com/office/drawing/2014/main" id="{CD36B3C3-9E89-5DA1-32E4-09B2707B77CD}"/>
                </a:ext>
              </a:extLst>
            </p:cNvPr>
            <p:cNvSpPr/>
            <p:nvPr/>
          </p:nvSpPr>
          <p:spPr>
            <a:xfrm>
              <a:off x="5586729" y="5914390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8" name="Freeform 1687">
              <a:extLst>
                <a:ext uri="{FF2B5EF4-FFF2-40B4-BE49-F238E27FC236}">
                  <a16:creationId xmlns:a16="http://schemas.microsoft.com/office/drawing/2014/main" id="{DD73146D-276B-A734-A34F-2E88C645B1E1}"/>
                </a:ext>
              </a:extLst>
            </p:cNvPr>
            <p:cNvSpPr/>
            <p:nvPr/>
          </p:nvSpPr>
          <p:spPr>
            <a:xfrm>
              <a:off x="5755640" y="5914390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40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9" name="Freeform 1688">
              <a:extLst>
                <a:ext uri="{FF2B5EF4-FFF2-40B4-BE49-F238E27FC236}">
                  <a16:creationId xmlns:a16="http://schemas.microsoft.com/office/drawing/2014/main" id="{4F3C464D-3CE2-4FFA-B896-F2C4E87012B3}"/>
                </a:ext>
              </a:extLst>
            </p:cNvPr>
            <p:cNvSpPr/>
            <p:nvPr/>
          </p:nvSpPr>
          <p:spPr>
            <a:xfrm>
              <a:off x="5864859" y="5875020"/>
              <a:ext cx="55095" cy="129539"/>
            </a:xfrm>
            <a:custGeom>
              <a:avLst/>
              <a:gdLst>
                <a:gd name="connsiteX0" fmla="*/ 11430 w 55095"/>
                <a:gd name="connsiteY0" fmla="*/ 41910 h 129539"/>
                <a:gd name="connsiteX1" fmla="*/ 11430 w 55095"/>
                <a:gd name="connsiteY1" fmla="*/ 31750 h 129539"/>
                <a:gd name="connsiteX2" fmla="*/ 43180 w 55095"/>
                <a:gd name="connsiteY2" fmla="*/ 0 h 129539"/>
                <a:gd name="connsiteX3" fmla="*/ 54610 w 55095"/>
                <a:gd name="connsiteY3" fmla="*/ 0 h 129539"/>
                <a:gd name="connsiteX4" fmla="*/ 54610 w 55095"/>
                <a:gd name="connsiteY4" fmla="*/ 13970 h 129539"/>
                <a:gd name="connsiteX5" fmla="*/ 45720 w 55095"/>
                <a:gd name="connsiteY5" fmla="*/ 13970 h 129539"/>
                <a:gd name="connsiteX6" fmla="*/ 27940 w 55095"/>
                <a:gd name="connsiteY6" fmla="*/ 31750 h 129539"/>
                <a:gd name="connsiteX7" fmla="*/ 27940 w 55095"/>
                <a:gd name="connsiteY7" fmla="*/ 40640 h 129539"/>
                <a:gd name="connsiteX8" fmla="*/ 52070 w 55095"/>
                <a:gd name="connsiteY8" fmla="*/ 40640 h 129539"/>
                <a:gd name="connsiteX9" fmla="*/ 52070 w 55095"/>
                <a:gd name="connsiteY9" fmla="*/ 54610 h 129539"/>
                <a:gd name="connsiteX10" fmla="*/ 29210 w 55095"/>
                <a:gd name="connsiteY10" fmla="*/ 54610 h 129539"/>
                <a:gd name="connsiteX11" fmla="*/ 29210 w 55095"/>
                <a:gd name="connsiteY11" fmla="*/ 129540 h 129539"/>
                <a:gd name="connsiteX12" fmla="*/ 12700 w 55095"/>
                <a:gd name="connsiteY12" fmla="*/ 129540 h 129539"/>
                <a:gd name="connsiteX13" fmla="*/ 12700 w 55095"/>
                <a:gd name="connsiteY13" fmla="*/ 54610 h 129539"/>
                <a:gd name="connsiteX14" fmla="*/ 0 w 55095"/>
                <a:gd name="connsiteY14" fmla="*/ 54610 h 129539"/>
                <a:gd name="connsiteX15" fmla="*/ 0 w 55095"/>
                <a:gd name="connsiteY15" fmla="*/ 40640 h 129539"/>
                <a:gd name="connsiteX16" fmla="*/ 13970 w 55095"/>
                <a:gd name="connsiteY16" fmla="*/ 40640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39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0" name="Freeform 1689">
              <a:extLst>
                <a:ext uri="{FF2B5EF4-FFF2-40B4-BE49-F238E27FC236}">
                  <a16:creationId xmlns:a16="http://schemas.microsoft.com/office/drawing/2014/main" id="{627E4DA3-F5CD-2673-B483-2E9230208CF7}"/>
                </a:ext>
              </a:extLst>
            </p:cNvPr>
            <p:cNvSpPr/>
            <p:nvPr/>
          </p:nvSpPr>
          <p:spPr>
            <a:xfrm>
              <a:off x="5993129" y="5914390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2700" y="0"/>
                    <a:pt x="31750" y="0"/>
                  </a:cubicBezTo>
                  <a:cubicBezTo>
                    <a:pt x="5080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1" name="Freeform 1690">
              <a:extLst>
                <a:ext uri="{FF2B5EF4-FFF2-40B4-BE49-F238E27FC236}">
                  <a16:creationId xmlns:a16="http://schemas.microsoft.com/office/drawing/2014/main" id="{C4B1F902-6F2D-8BF6-CE25-E0BEC585A0CC}"/>
                </a:ext>
              </a:extLst>
            </p:cNvPr>
            <p:cNvSpPr/>
            <p:nvPr/>
          </p:nvSpPr>
          <p:spPr>
            <a:xfrm>
              <a:off x="6078220" y="5916929"/>
              <a:ext cx="78739" cy="91440"/>
            </a:xfrm>
            <a:custGeom>
              <a:avLst/>
              <a:gdLst>
                <a:gd name="connsiteX0" fmla="*/ 63500 w 78739"/>
                <a:gd name="connsiteY0" fmla="*/ 88900 h 91440"/>
                <a:gd name="connsiteX1" fmla="*/ 63500 w 78739"/>
                <a:gd name="connsiteY1" fmla="*/ 76200 h 91440"/>
                <a:gd name="connsiteX2" fmla="*/ 63500 w 78739"/>
                <a:gd name="connsiteY2" fmla="*/ 69850 h 91440"/>
                <a:gd name="connsiteX3" fmla="*/ 63500 w 78739"/>
                <a:gd name="connsiteY3" fmla="*/ 69850 h 91440"/>
                <a:gd name="connsiteX4" fmla="*/ 30480 w 78739"/>
                <a:gd name="connsiteY4" fmla="*/ 91440 h 91440"/>
                <a:gd name="connsiteX5" fmla="*/ 0 w 78739"/>
                <a:gd name="connsiteY5" fmla="*/ 55880 h 91440"/>
                <a:gd name="connsiteX6" fmla="*/ 0 w 78739"/>
                <a:gd name="connsiteY6" fmla="*/ 0 h 91440"/>
                <a:gd name="connsiteX7" fmla="*/ 16510 w 78739"/>
                <a:gd name="connsiteY7" fmla="*/ 0 h 91440"/>
                <a:gd name="connsiteX8" fmla="*/ 16510 w 78739"/>
                <a:gd name="connsiteY8" fmla="*/ 52070 h 91440"/>
                <a:gd name="connsiteX9" fmla="*/ 33020 w 78739"/>
                <a:gd name="connsiteY9" fmla="*/ 74930 h 91440"/>
                <a:gd name="connsiteX10" fmla="*/ 62230 w 78739"/>
                <a:gd name="connsiteY10" fmla="*/ 43180 h 91440"/>
                <a:gd name="connsiteX11" fmla="*/ 62230 w 78739"/>
                <a:gd name="connsiteY11" fmla="*/ 0 h 91440"/>
                <a:gd name="connsiteX12" fmla="*/ 78740 w 78739"/>
                <a:gd name="connsiteY12" fmla="*/ 0 h 91440"/>
                <a:gd name="connsiteX13" fmla="*/ 78740 w 78739"/>
                <a:gd name="connsiteY13" fmla="*/ 88900 h 91440"/>
                <a:gd name="connsiteX14" fmla="*/ 63500 w 78739"/>
                <a:gd name="connsiteY14" fmla="*/ 8890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40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2" name="Freeform 1691">
              <a:extLst>
                <a:ext uri="{FF2B5EF4-FFF2-40B4-BE49-F238E27FC236}">
                  <a16:creationId xmlns:a16="http://schemas.microsoft.com/office/drawing/2014/main" id="{098BBB82-06AD-989E-8FEB-FD0E80A5033A}"/>
                </a:ext>
              </a:extLst>
            </p:cNvPr>
            <p:cNvSpPr/>
            <p:nvPr/>
          </p:nvSpPr>
          <p:spPr>
            <a:xfrm>
              <a:off x="6191250" y="5914390"/>
              <a:ext cx="87629" cy="130809"/>
            </a:xfrm>
            <a:custGeom>
              <a:avLst/>
              <a:gdLst>
                <a:gd name="connsiteX0" fmla="*/ 0 w 87629"/>
                <a:gd name="connsiteY0" fmla="*/ 2540 h 130809"/>
                <a:gd name="connsiteX1" fmla="*/ 15240 w 87629"/>
                <a:gd name="connsiteY1" fmla="*/ 2540 h 130809"/>
                <a:gd name="connsiteX2" fmla="*/ 15240 w 87629"/>
                <a:gd name="connsiteY2" fmla="*/ 11430 h 130809"/>
                <a:gd name="connsiteX3" fmla="*/ 15240 w 87629"/>
                <a:gd name="connsiteY3" fmla="*/ 17780 h 130809"/>
                <a:gd name="connsiteX4" fmla="*/ 15240 w 87629"/>
                <a:gd name="connsiteY4" fmla="*/ 17780 h 130809"/>
                <a:gd name="connsiteX5" fmla="*/ 46990 w 87629"/>
                <a:gd name="connsiteY5" fmla="*/ 0 h 130809"/>
                <a:gd name="connsiteX6" fmla="*/ 87630 w 87629"/>
                <a:gd name="connsiteY6" fmla="*/ 46990 h 130809"/>
                <a:gd name="connsiteX7" fmla="*/ 46990 w 87629"/>
                <a:gd name="connsiteY7" fmla="*/ 93980 h 130809"/>
                <a:gd name="connsiteX8" fmla="*/ 16510 w 87629"/>
                <a:gd name="connsiteY8" fmla="*/ 76200 h 130809"/>
                <a:gd name="connsiteX9" fmla="*/ 16510 w 87629"/>
                <a:gd name="connsiteY9" fmla="*/ 76200 h 130809"/>
                <a:gd name="connsiteX10" fmla="*/ 16510 w 87629"/>
                <a:gd name="connsiteY10" fmla="*/ 83820 h 130809"/>
                <a:gd name="connsiteX11" fmla="*/ 16510 w 87629"/>
                <a:gd name="connsiteY11" fmla="*/ 130810 h 130809"/>
                <a:gd name="connsiteX12" fmla="*/ 0 w 87629"/>
                <a:gd name="connsiteY12" fmla="*/ 130810 h 130809"/>
                <a:gd name="connsiteX13" fmla="*/ 0 w 87629"/>
                <a:gd name="connsiteY13" fmla="*/ 2540 h 130809"/>
                <a:gd name="connsiteX14" fmla="*/ 72390 w 87629"/>
                <a:gd name="connsiteY14" fmla="*/ 46990 h 130809"/>
                <a:gd name="connsiteX15" fmla="*/ 44450 w 87629"/>
                <a:gd name="connsiteY15" fmla="*/ 15240 h 130809"/>
                <a:gd name="connsiteX16" fmla="*/ 16510 w 87629"/>
                <a:gd name="connsiteY16" fmla="*/ 46990 h 130809"/>
                <a:gd name="connsiteX17" fmla="*/ 44450 w 87629"/>
                <a:gd name="connsiteY17" fmla="*/ 78740 h 130809"/>
                <a:gd name="connsiteX18" fmla="*/ 72390 w 87629"/>
                <a:gd name="connsiteY18" fmla="*/ 4699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3" name="Freeform 1692">
              <a:extLst>
                <a:ext uri="{FF2B5EF4-FFF2-40B4-BE49-F238E27FC236}">
                  <a16:creationId xmlns:a16="http://schemas.microsoft.com/office/drawing/2014/main" id="{4D624CE5-8AB8-6A02-E084-D618403A9092}"/>
                </a:ext>
              </a:extLst>
            </p:cNvPr>
            <p:cNvSpPr/>
            <p:nvPr/>
          </p:nvSpPr>
          <p:spPr>
            <a:xfrm>
              <a:off x="6306820" y="5914390"/>
              <a:ext cx="87629" cy="130809"/>
            </a:xfrm>
            <a:custGeom>
              <a:avLst/>
              <a:gdLst>
                <a:gd name="connsiteX0" fmla="*/ 0 w 87629"/>
                <a:gd name="connsiteY0" fmla="*/ 2540 h 130809"/>
                <a:gd name="connsiteX1" fmla="*/ 15240 w 87629"/>
                <a:gd name="connsiteY1" fmla="*/ 2540 h 130809"/>
                <a:gd name="connsiteX2" fmla="*/ 15240 w 87629"/>
                <a:gd name="connsiteY2" fmla="*/ 11430 h 130809"/>
                <a:gd name="connsiteX3" fmla="*/ 15240 w 87629"/>
                <a:gd name="connsiteY3" fmla="*/ 17780 h 130809"/>
                <a:gd name="connsiteX4" fmla="*/ 15240 w 87629"/>
                <a:gd name="connsiteY4" fmla="*/ 17780 h 130809"/>
                <a:gd name="connsiteX5" fmla="*/ 46990 w 87629"/>
                <a:gd name="connsiteY5" fmla="*/ 0 h 130809"/>
                <a:gd name="connsiteX6" fmla="*/ 87630 w 87629"/>
                <a:gd name="connsiteY6" fmla="*/ 46990 h 130809"/>
                <a:gd name="connsiteX7" fmla="*/ 46990 w 87629"/>
                <a:gd name="connsiteY7" fmla="*/ 93980 h 130809"/>
                <a:gd name="connsiteX8" fmla="*/ 16510 w 87629"/>
                <a:gd name="connsiteY8" fmla="*/ 76200 h 130809"/>
                <a:gd name="connsiteX9" fmla="*/ 16510 w 87629"/>
                <a:gd name="connsiteY9" fmla="*/ 76200 h 130809"/>
                <a:gd name="connsiteX10" fmla="*/ 16510 w 87629"/>
                <a:gd name="connsiteY10" fmla="*/ 83820 h 130809"/>
                <a:gd name="connsiteX11" fmla="*/ 16510 w 87629"/>
                <a:gd name="connsiteY11" fmla="*/ 130810 h 130809"/>
                <a:gd name="connsiteX12" fmla="*/ 0 w 87629"/>
                <a:gd name="connsiteY12" fmla="*/ 130810 h 130809"/>
                <a:gd name="connsiteX13" fmla="*/ 0 w 87629"/>
                <a:gd name="connsiteY13" fmla="*/ 2540 h 130809"/>
                <a:gd name="connsiteX14" fmla="*/ 72390 w 87629"/>
                <a:gd name="connsiteY14" fmla="*/ 46990 h 130809"/>
                <a:gd name="connsiteX15" fmla="*/ 44450 w 87629"/>
                <a:gd name="connsiteY15" fmla="*/ 15240 h 130809"/>
                <a:gd name="connsiteX16" fmla="*/ 16510 w 87629"/>
                <a:gd name="connsiteY16" fmla="*/ 46990 h 130809"/>
                <a:gd name="connsiteX17" fmla="*/ 44450 w 87629"/>
                <a:gd name="connsiteY17" fmla="*/ 78740 h 130809"/>
                <a:gd name="connsiteX18" fmla="*/ 72390 w 87629"/>
                <a:gd name="connsiteY18" fmla="*/ 4699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4" name="Freeform 1693">
              <a:extLst>
                <a:ext uri="{FF2B5EF4-FFF2-40B4-BE49-F238E27FC236}">
                  <a16:creationId xmlns:a16="http://schemas.microsoft.com/office/drawing/2014/main" id="{F25AF1CB-67C3-C7D0-46C0-8421BE6A8032}"/>
                </a:ext>
              </a:extLst>
            </p:cNvPr>
            <p:cNvSpPr/>
            <p:nvPr/>
          </p:nvSpPr>
          <p:spPr>
            <a:xfrm>
              <a:off x="6416040" y="591439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5" name="Freeform 1694">
              <a:extLst>
                <a:ext uri="{FF2B5EF4-FFF2-40B4-BE49-F238E27FC236}">
                  <a16:creationId xmlns:a16="http://schemas.microsoft.com/office/drawing/2014/main" id="{64C75AD8-CD4D-BDDA-9265-801112C0BC88}"/>
                </a:ext>
              </a:extLst>
            </p:cNvPr>
            <p:cNvSpPr/>
            <p:nvPr/>
          </p:nvSpPr>
          <p:spPr>
            <a:xfrm>
              <a:off x="6532880" y="5914390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39 w 51047"/>
                <a:gd name="connsiteY1" fmla="*/ 2540 h 92709"/>
                <a:gd name="connsiteX2" fmla="*/ 15239 w 51047"/>
                <a:gd name="connsiteY2" fmla="*/ 15240 h 92709"/>
                <a:gd name="connsiteX3" fmla="*/ 15239 w 51047"/>
                <a:gd name="connsiteY3" fmla="*/ 21590 h 92709"/>
                <a:gd name="connsiteX4" fmla="*/ 15239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39" y="2540"/>
                  </a:lnTo>
                  <a:lnTo>
                    <a:pt x="15239" y="15240"/>
                  </a:lnTo>
                  <a:cubicBezTo>
                    <a:pt x="15239" y="19050"/>
                    <a:pt x="15239" y="21590"/>
                    <a:pt x="15239" y="21590"/>
                  </a:cubicBezTo>
                  <a:lnTo>
                    <a:pt x="15239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6" name="Freeform 1695">
              <a:extLst>
                <a:ext uri="{FF2B5EF4-FFF2-40B4-BE49-F238E27FC236}">
                  <a16:creationId xmlns:a16="http://schemas.microsoft.com/office/drawing/2014/main" id="{C7ABD24D-50C0-E47C-1350-BD18E093084F}"/>
                </a:ext>
              </a:extLst>
            </p:cNvPr>
            <p:cNvSpPr/>
            <p:nvPr/>
          </p:nvSpPr>
          <p:spPr>
            <a:xfrm>
              <a:off x="6593840" y="589025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7" name="Freeform 1696">
              <a:extLst>
                <a:ext uri="{FF2B5EF4-FFF2-40B4-BE49-F238E27FC236}">
                  <a16:creationId xmlns:a16="http://schemas.microsoft.com/office/drawing/2014/main" id="{97ED1441-AE07-2E92-2711-34CB5F8881CD}"/>
                </a:ext>
              </a:extLst>
            </p:cNvPr>
            <p:cNvSpPr/>
            <p:nvPr/>
          </p:nvSpPr>
          <p:spPr>
            <a:xfrm>
              <a:off x="6673850" y="5880100"/>
              <a:ext cx="20319" cy="125729"/>
            </a:xfrm>
            <a:custGeom>
              <a:avLst/>
              <a:gdLst>
                <a:gd name="connsiteX0" fmla="*/ 10160 w 20319"/>
                <a:gd name="connsiteY0" fmla="*/ 0 h 125729"/>
                <a:gd name="connsiteX1" fmla="*/ 20320 w 20319"/>
                <a:gd name="connsiteY1" fmla="*/ 10160 h 125729"/>
                <a:gd name="connsiteX2" fmla="*/ 10160 w 20319"/>
                <a:gd name="connsiteY2" fmla="*/ 20320 h 125729"/>
                <a:gd name="connsiteX3" fmla="*/ 0 w 20319"/>
                <a:gd name="connsiteY3" fmla="*/ 10160 h 125729"/>
                <a:gd name="connsiteX4" fmla="*/ 10160 w 20319"/>
                <a:gd name="connsiteY4" fmla="*/ 0 h 125729"/>
                <a:gd name="connsiteX5" fmla="*/ 17780 w 20319"/>
                <a:gd name="connsiteY5" fmla="*/ 36830 h 125729"/>
                <a:gd name="connsiteX6" fmla="*/ 17780 w 20319"/>
                <a:gd name="connsiteY6" fmla="*/ 125730 h 125729"/>
                <a:gd name="connsiteX7" fmla="*/ 1270 w 20319"/>
                <a:gd name="connsiteY7" fmla="*/ 125730 h 125729"/>
                <a:gd name="connsiteX8" fmla="*/ 1270 w 20319"/>
                <a:gd name="connsiteY8" fmla="*/ 36830 h 125729"/>
                <a:gd name="connsiteX9" fmla="*/ 17780 w 20319"/>
                <a:gd name="connsiteY9" fmla="*/ 36830 h 12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572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6830"/>
                  </a:moveTo>
                  <a:lnTo>
                    <a:pt x="17780" y="125730"/>
                  </a:lnTo>
                  <a:lnTo>
                    <a:pt x="1270" y="125730"/>
                  </a:lnTo>
                  <a:lnTo>
                    <a:pt x="1270" y="36830"/>
                  </a:lnTo>
                  <a:lnTo>
                    <a:pt x="1778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8" name="Freeform 1697">
              <a:extLst>
                <a:ext uri="{FF2B5EF4-FFF2-40B4-BE49-F238E27FC236}">
                  <a16:creationId xmlns:a16="http://schemas.microsoft.com/office/drawing/2014/main" id="{A426010C-5B68-DD05-F1B8-3546B4E933A4}"/>
                </a:ext>
              </a:extLst>
            </p:cNvPr>
            <p:cNvSpPr/>
            <p:nvPr/>
          </p:nvSpPr>
          <p:spPr>
            <a:xfrm>
              <a:off x="6727190" y="591439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9" name="Freeform 1698">
              <a:extLst>
                <a:ext uri="{FF2B5EF4-FFF2-40B4-BE49-F238E27FC236}">
                  <a16:creationId xmlns:a16="http://schemas.microsoft.com/office/drawing/2014/main" id="{79C6D790-BCE7-C784-1FF9-FDE30C730353}"/>
                </a:ext>
              </a:extLst>
            </p:cNvPr>
            <p:cNvSpPr/>
            <p:nvPr/>
          </p:nvSpPr>
          <p:spPr>
            <a:xfrm>
              <a:off x="6828790" y="5914390"/>
              <a:ext cx="83819" cy="130809"/>
            </a:xfrm>
            <a:custGeom>
              <a:avLst/>
              <a:gdLst>
                <a:gd name="connsiteX0" fmla="*/ 48260 w 83819"/>
                <a:gd name="connsiteY0" fmla="*/ 77470 h 130809"/>
                <a:gd name="connsiteX1" fmla="*/ 83820 w 83819"/>
                <a:gd name="connsiteY1" fmla="*/ 102870 h 130809"/>
                <a:gd name="connsiteX2" fmla="*/ 40640 w 83819"/>
                <a:gd name="connsiteY2" fmla="*/ 130810 h 130809"/>
                <a:gd name="connsiteX3" fmla="*/ 0 w 83819"/>
                <a:gd name="connsiteY3" fmla="*/ 106680 h 130809"/>
                <a:gd name="connsiteX4" fmla="*/ 24130 w 83819"/>
                <a:gd name="connsiteY4" fmla="*/ 85090 h 130809"/>
                <a:gd name="connsiteX5" fmla="*/ 10160 w 83819"/>
                <a:gd name="connsiteY5" fmla="*/ 73660 h 130809"/>
                <a:gd name="connsiteX6" fmla="*/ 22860 w 83819"/>
                <a:gd name="connsiteY6" fmla="*/ 60960 h 130809"/>
                <a:gd name="connsiteX7" fmla="*/ 1270 w 83819"/>
                <a:gd name="connsiteY7" fmla="*/ 31750 h 130809"/>
                <a:gd name="connsiteX8" fmla="*/ 36830 w 83819"/>
                <a:gd name="connsiteY8" fmla="*/ 0 h 130809"/>
                <a:gd name="connsiteX9" fmla="*/ 50800 w 83819"/>
                <a:gd name="connsiteY9" fmla="*/ 2540 h 130809"/>
                <a:gd name="connsiteX10" fmla="*/ 82550 w 83819"/>
                <a:gd name="connsiteY10" fmla="*/ 2540 h 130809"/>
                <a:gd name="connsiteX11" fmla="*/ 82550 w 83819"/>
                <a:gd name="connsiteY11" fmla="*/ 15240 h 130809"/>
                <a:gd name="connsiteX12" fmla="*/ 69850 w 83819"/>
                <a:gd name="connsiteY12" fmla="*/ 15240 h 130809"/>
                <a:gd name="connsiteX13" fmla="*/ 64770 w 83819"/>
                <a:gd name="connsiteY13" fmla="*/ 15240 h 130809"/>
                <a:gd name="connsiteX14" fmla="*/ 64770 w 83819"/>
                <a:gd name="connsiteY14" fmla="*/ 15240 h 130809"/>
                <a:gd name="connsiteX15" fmla="*/ 72390 w 83819"/>
                <a:gd name="connsiteY15" fmla="*/ 33020 h 130809"/>
                <a:gd name="connsiteX16" fmla="*/ 39370 w 83819"/>
                <a:gd name="connsiteY16" fmla="*/ 63500 h 130809"/>
                <a:gd name="connsiteX17" fmla="*/ 39370 w 83819"/>
                <a:gd name="connsiteY17" fmla="*/ 63500 h 130809"/>
                <a:gd name="connsiteX18" fmla="*/ 25400 w 83819"/>
                <a:gd name="connsiteY18" fmla="*/ 71120 h 130809"/>
                <a:gd name="connsiteX19" fmla="*/ 46990 w 83819"/>
                <a:gd name="connsiteY19" fmla="*/ 78740 h 130809"/>
                <a:gd name="connsiteX20" fmla="*/ 67310 w 83819"/>
                <a:gd name="connsiteY20" fmla="*/ 104140 h 130809"/>
                <a:gd name="connsiteX21" fmla="*/ 40640 w 83819"/>
                <a:gd name="connsiteY21" fmla="*/ 90170 h 130809"/>
                <a:gd name="connsiteX22" fmla="*/ 16510 w 83819"/>
                <a:gd name="connsiteY22" fmla="*/ 105410 h 130809"/>
                <a:gd name="connsiteX23" fmla="*/ 41910 w 83819"/>
                <a:gd name="connsiteY23" fmla="*/ 119380 h 130809"/>
                <a:gd name="connsiteX24" fmla="*/ 67310 w 83819"/>
                <a:gd name="connsiteY24" fmla="*/ 105410 h 130809"/>
                <a:gd name="connsiteX25" fmla="*/ 58420 w 83819"/>
                <a:gd name="connsiteY25" fmla="*/ 31750 h 130809"/>
                <a:gd name="connsiteX26" fmla="*/ 38100 w 83819"/>
                <a:gd name="connsiteY26" fmla="*/ 12700 h 130809"/>
                <a:gd name="connsiteX27" fmla="*/ 17780 w 83819"/>
                <a:gd name="connsiteY27" fmla="*/ 31750 h 130809"/>
                <a:gd name="connsiteX28" fmla="*/ 38100 w 83819"/>
                <a:gd name="connsiteY28" fmla="*/ 50800 h 130809"/>
                <a:gd name="connsiteX29" fmla="*/ 58420 w 83819"/>
                <a:gd name="connsiteY29" fmla="*/ 3175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19" h="130809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0" y="104140"/>
                  </a:moveTo>
                  <a:cubicBezTo>
                    <a:pt x="67310" y="96520"/>
                    <a:pt x="59690" y="90170"/>
                    <a:pt x="40640" y="90170"/>
                  </a:cubicBezTo>
                  <a:cubicBezTo>
                    <a:pt x="21590" y="90170"/>
                    <a:pt x="16510" y="96520"/>
                    <a:pt x="16510" y="105410"/>
                  </a:cubicBezTo>
                  <a:cubicBezTo>
                    <a:pt x="16510" y="114300"/>
                    <a:pt x="26670" y="119380"/>
                    <a:pt x="41910" y="119380"/>
                  </a:cubicBezTo>
                  <a:cubicBezTo>
                    <a:pt x="57150" y="119380"/>
                    <a:pt x="67310" y="113030"/>
                    <a:pt x="67310" y="105410"/>
                  </a:cubicBezTo>
                  <a:close/>
                  <a:moveTo>
                    <a:pt x="58420" y="31750"/>
                  </a:moveTo>
                  <a:cubicBezTo>
                    <a:pt x="58420" y="20320"/>
                    <a:pt x="49530" y="12700"/>
                    <a:pt x="38100" y="12700"/>
                  </a:cubicBezTo>
                  <a:cubicBezTo>
                    <a:pt x="26670" y="12700"/>
                    <a:pt x="17780" y="20320"/>
                    <a:pt x="17780" y="31750"/>
                  </a:cubicBezTo>
                  <a:cubicBezTo>
                    <a:pt x="17780" y="43180"/>
                    <a:pt x="26670" y="50800"/>
                    <a:pt x="38100" y="50800"/>
                  </a:cubicBezTo>
                  <a:cubicBezTo>
                    <a:pt x="49530" y="50800"/>
                    <a:pt x="58420" y="43180"/>
                    <a:pt x="5842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0" name="Freeform 1699">
              <a:extLst>
                <a:ext uri="{FF2B5EF4-FFF2-40B4-BE49-F238E27FC236}">
                  <a16:creationId xmlns:a16="http://schemas.microsoft.com/office/drawing/2014/main" id="{EEC1B231-9473-0A04-B2ED-8AB61F17D4DC}"/>
                </a:ext>
              </a:extLst>
            </p:cNvPr>
            <p:cNvSpPr/>
            <p:nvPr/>
          </p:nvSpPr>
          <p:spPr>
            <a:xfrm>
              <a:off x="6997700" y="5880100"/>
              <a:ext cx="20319" cy="125729"/>
            </a:xfrm>
            <a:custGeom>
              <a:avLst/>
              <a:gdLst>
                <a:gd name="connsiteX0" fmla="*/ 10160 w 20319"/>
                <a:gd name="connsiteY0" fmla="*/ 0 h 125729"/>
                <a:gd name="connsiteX1" fmla="*/ 20320 w 20319"/>
                <a:gd name="connsiteY1" fmla="*/ 10160 h 125729"/>
                <a:gd name="connsiteX2" fmla="*/ 10160 w 20319"/>
                <a:gd name="connsiteY2" fmla="*/ 20320 h 125729"/>
                <a:gd name="connsiteX3" fmla="*/ 0 w 20319"/>
                <a:gd name="connsiteY3" fmla="*/ 10160 h 125729"/>
                <a:gd name="connsiteX4" fmla="*/ 10160 w 20319"/>
                <a:gd name="connsiteY4" fmla="*/ 0 h 125729"/>
                <a:gd name="connsiteX5" fmla="*/ 19050 w 20319"/>
                <a:gd name="connsiteY5" fmla="*/ 36830 h 125729"/>
                <a:gd name="connsiteX6" fmla="*/ 19050 w 20319"/>
                <a:gd name="connsiteY6" fmla="*/ 125730 h 125729"/>
                <a:gd name="connsiteX7" fmla="*/ 2540 w 20319"/>
                <a:gd name="connsiteY7" fmla="*/ 125730 h 125729"/>
                <a:gd name="connsiteX8" fmla="*/ 2540 w 20319"/>
                <a:gd name="connsiteY8" fmla="*/ 36830 h 125729"/>
                <a:gd name="connsiteX9" fmla="*/ 19050 w 20319"/>
                <a:gd name="connsiteY9" fmla="*/ 36830 h 12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572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6830"/>
                  </a:moveTo>
                  <a:lnTo>
                    <a:pt x="19050" y="125730"/>
                  </a:lnTo>
                  <a:lnTo>
                    <a:pt x="2540" y="125730"/>
                  </a:lnTo>
                  <a:lnTo>
                    <a:pt x="2540" y="36830"/>
                  </a:lnTo>
                  <a:lnTo>
                    <a:pt x="1905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1" name="Freeform 1700">
              <a:extLst>
                <a:ext uri="{FF2B5EF4-FFF2-40B4-BE49-F238E27FC236}">
                  <a16:creationId xmlns:a16="http://schemas.microsoft.com/office/drawing/2014/main" id="{4E5B5928-5CB7-A101-5DD2-54967B18F026}"/>
                </a:ext>
              </a:extLst>
            </p:cNvPr>
            <p:cNvSpPr/>
            <p:nvPr/>
          </p:nvSpPr>
          <p:spPr>
            <a:xfrm>
              <a:off x="7051040" y="591439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2" name="Freeform 1701">
              <a:extLst>
                <a:ext uri="{FF2B5EF4-FFF2-40B4-BE49-F238E27FC236}">
                  <a16:creationId xmlns:a16="http://schemas.microsoft.com/office/drawing/2014/main" id="{F9A37B36-A488-B2F9-8085-D5222F2FD560}"/>
                </a:ext>
              </a:extLst>
            </p:cNvPr>
            <p:cNvSpPr/>
            <p:nvPr/>
          </p:nvSpPr>
          <p:spPr>
            <a:xfrm>
              <a:off x="7155180" y="5877559"/>
              <a:ext cx="87629" cy="130810"/>
            </a:xfrm>
            <a:custGeom>
              <a:avLst/>
              <a:gdLst>
                <a:gd name="connsiteX0" fmla="*/ 87630 w 87629"/>
                <a:gd name="connsiteY0" fmla="*/ 128270 h 130810"/>
                <a:gd name="connsiteX1" fmla="*/ 72389 w 87629"/>
                <a:gd name="connsiteY1" fmla="*/ 128270 h 130810"/>
                <a:gd name="connsiteX2" fmla="*/ 72389 w 87629"/>
                <a:gd name="connsiteY2" fmla="*/ 118110 h 130810"/>
                <a:gd name="connsiteX3" fmla="*/ 72389 w 87629"/>
                <a:gd name="connsiteY3" fmla="*/ 111760 h 130810"/>
                <a:gd name="connsiteX4" fmla="*/ 72389 w 87629"/>
                <a:gd name="connsiteY4" fmla="*/ 111760 h 130810"/>
                <a:gd name="connsiteX5" fmla="*/ 40639 w 87629"/>
                <a:gd name="connsiteY5" fmla="*/ 130810 h 130810"/>
                <a:gd name="connsiteX6" fmla="*/ 0 w 87629"/>
                <a:gd name="connsiteY6" fmla="*/ 83820 h 130810"/>
                <a:gd name="connsiteX7" fmla="*/ 40639 w 87629"/>
                <a:gd name="connsiteY7" fmla="*/ 36830 h 130810"/>
                <a:gd name="connsiteX8" fmla="*/ 71120 w 87629"/>
                <a:gd name="connsiteY8" fmla="*/ 53340 h 130810"/>
                <a:gd name="connsiteX9" fmla="*/ 71120 w 87629"/>
                <a:gd name="connsiteY9" fmla="*/ 53340 h 130810"/>
                <a:gd name="connsiteX10" fmla="*/ 71120 w 87629"/>
                <a:gd name="connsiteY10" fmla="*/ 45720 h 130810"/>
                <a:gd name="connsiteX11" fmla="*/ 71120 w 87629"/>
                <a:gd name="connsiteY11" fmla="*/ 0 h 130810"/>
                <a:gd name="connsiteX12" fmla="*/ 87630 w 87629"/>
                <a:gd name="connsiteY12" fmla="*/ 0 h 130810"/>
                <a:gd name="connsiteX13" fmla="*/ 87630 w 87629"/>
                <a:gd name="connsiteY13" fmla="*/ 128270 h 130810"/>
                <a:gd name="connsiteX14" fmla="*/ 15239 w 87629"/>
                <a:gd name="connsiteY14" fmla="*/ 83820 h 130810"/>
                <a:gd name="connsiteX15" fmla="*/ 43180 w 87629"/>
                <a:gd name="connsiteY15" fmla="*/ 115570 h 130810"/>
                <a:gd name="connsiteX16" fmla="*/ 71120 w 87629"/>
                <a:gd name="connsiteY16" fmla="*/ 83820 h 130810"/>
                <a:gd name="connsiteX17" fmla="*/ 43180 w 87629"/>
                <a:gd name="connsiteY17" fmla="*/ 52070 h 130810"/>
                <a:gd name="connsiteX18" fmla="*/ 15239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87630" y="128270"/>
                  </a:moveTo>
                  <a:lnTo>
                    <a:pt x="72389" y="128270"/>
                  </a:lnTo>
                  <a:lnTo>
                    <a:pt x="72389" y="118110"/>
                  </a:lnTo>
                  <a:cubicBezTo>
                    <a:pt x="72389" y="114300"/>
                    <a:pt x="72389" y="111760"/>
                    <a:pt x="72389" y="111760"/>
                  </a:cubicBezTo>
                  <a:lnTo>
                    <a:pt x="72389" y="111760"/>
                  </a:lnTo>
                  <a:cubicBezTo>
                    <a:pt x="67310" y="121920"/>
                    <a:pt x="55880" y="130810"/>
                    <a:pt x="40639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39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39" y="83820"/>
                  </a:moveTo>
                  <a:cubicBezTo>
                    <a:pt x="15239" y="102870"/>
                    <a:pt x="26670" y="115570"/>
                    <a:pt x="43180" y="115570"/>
                  </a:cubicBezTo>
                  <a:cubicBezTo>
                    <a:pt x="59689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39" y="66040"/>
                    <a:pt x="15239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3" name="Freeform 1702">
              <a:extLst>
                <a:ext uri="{FF2B5EF4-FFF2-40B4-BE49-F238E27FC236}">
                  <a16:creationId xmlns:a16="http://schemas.microsoft.com/office/drawing/2014/main" id="{457B1E3F-C990-A07B-F487-176BCAC5E47E}"/>
                </a:ext>
              </a:extLst>
            </p:cNvPr>
            <p:cNvSpPr/>
            <p:nvPr/>
          </p:nvSpPr>
          <p:spPr>
            <a:xfrm>
              <a:off x="7269480" y="591439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89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39" y="80010"/>
                    <a:pt x="72389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89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39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89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4" name="Freeform 1703">
              <a:extLst>
                <a:ext uri="{FF2B5EF4-FFF2-40B4-BE49-F238E27FC236}">
                  <a16:creationId xmlns:a16="http://schemas.microsoft.com/office/drawing/2014/main" id="{6A669918-FA1D-3B5E-CD0A-766293066AD8}"/>
                </a:ext>
              </a:extLst>
            </p:cNvPr>
            <p:cNvSpPr/>
            <p:nvPr/>
          </p:nvSpPr>
          <p:spPr>
            <a:xfrm>
              <a:off x="7379969" y="5914390"/>
              <a:ext cx="87630" cy="130809"/>
            </a:xfrm>
            <a:custGeom>
              <a:avLst/>
              <a:gdLst>
                <a:gd name="connsiteX0" fmla="*/ 0 w 87630"/>
                <a:gd name="connsiteY0" fmla="*/ 2540 h 130809"/>
                <a:gd name="connsiteX1" fmla="*/ 15240 w 87630"/>
                <a:gd name="connsiteY1" fmla="*/ 2540 h 130809"/>
                <a:gd name="connsiteX2" fmla="*/ 15240 w 87630"/>
                <a:gd name="connsiteY2" fmla="*/ 11430 h 130809"/>
                <a:gd name="connsiteX3" fmla="*/ 15240 w 87630"/>
                <a:gd name="connsiteY3" fmla="*/ 17780 h 130809"/>
                <a:gd name="connsiteX4" fmla="*/ 15240 w 87630"/>
                <a:gd name="connsiteY4" fmla="*/ 17780 h 130809"/>
                <a:gd name="connsiteX5" fmla="*/ 46990 w 87630"/>
                <a:gd name="connsiteY5" fmla="*/ 0 h 130809"/>
                <a:gd name="connsiteX6" fmla="*/ 87630 w 87630"/>
                <a:gd name="connsiteY6" fmla="*/ 46990 h 130809"/>
                <a:gd name="connsiteX7" fmla="*/ 46990 w 87630"/>
                <a:gd name="connsiteY7" fmla="*/ 93980 h 130809"/>
                <a:gd name="connsiteX8" fmla="*/ 16511 w 87630"/>
                <a:gd name="connsiteY8" fmla="*/ 76200 h 130809"/>
                <a:gd name="connsiteX9" fmla="*/ 16511 w 87630"/>
                <a:gd name="connsiteY9" fmla="*/ 76200 h 130809"/>
                <a:gd name="connsiteX10" fmla="*/ 16511 w 87630"/>
                <a:gd name="connsiteY10" fmla="*/ 83820 h 130809"/>
                <a:gd name="connsiteX11" fmla="*/ 16511 w 87630"/>
                <a:gd name="connsiteY11" fmla="*/ 130810 h 130809"/>
                <a:gd name="connsiteX12" fmla="*/ 0 w 87630"/>
                <a:gd name="connsiteY12" fmla="*/ 130810 h 130809"/>
                <a:gd name="connsiteX13" fmla="*/ 0 w 87630"/>
                <a:gd name="connsiteY13" fmla="*/ 2540 h 130809"/>
                <a:gd name="connsiteX14" fmla="*/ 72390 w 87630"/>
                <a:gd name="connsiteY14" fmla="*/ 46990 h 130809"/>
                <a:gd name="connsiteX15" fmla="*/ 44450 w 87630"/>
                <a:gd name="connsiteY15" fmla="*/ 15240 h 130809"/>
                <a:gd name="connsiteX16" fmla="*/ 16511 w 87630"/>
                <a:gd name="connsiteY16" fmla="*/ 46990 h 130809"/>
                <a:gd name="connsiteX17" fmla="*/ 44450 w 87630"/>
                <a:gd name="connsiteY17" fmla="*/ 78740 h 130809"/>
                <a:gd name="connsiteX18" fmla="*/ 72390 w 87630"/>
                <a:gd name="connsiteY18" fmla="*/ 4699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1" y="76200"/>
                  </a:cubicBezTo>
                  <a:lnTo>
                    <a:pt x="16511" y="76200"/>
                  </a:lnTo>
                  <a:cubicBezTo>
                    <a:pt x="16511" y="76200"/>
                    <a:pt x="16511" y="78740"/>
                    <a:pt x="16511" y="83820"/>
                  </a:cubicBezTo>
                  <a:lnTo>
                    <a:pt x="16511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1" y="15240"/>
                    <a:pt x="44450" y="15240"/>
                  </a:cubicBezTo>
                  <a:cubicBezTo>
                    <a:pt x="27940" y="15240"/>
                    <a:pt x="16511" y="25400"/>
                    <a:pt x="16511" y="46990"/>
                  </a:cubicBezTo>
                  <a:cubicBezTo>
                    <a:pt x="16511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5" name="Freeform 1704">
              <a:extLst>
                <a:ext uri="{FF2B5EF4-FFF2-40B4-BE49-F238E27FC236}">
                  <a16:creationId xmlns:a16="http://schemas.microsoft.com/office/drawing/2014/main" id="{9AA09D57-9609-0BC3-728E-8B47C4FF67E0}"/>
                </a:ext>
              </a:extLst>
            </p:cNvPr>
            <p:cNvSpPr/>
            <p:nvPr/>
          </p:nvSpPr>
          <p:spPr>
            <a:xfrm>
              <a:off x="7487919" y="591439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1 w 83820"/>
                <a:gd name="connsiteY3" fmla="*/ 80010 h 93979"/>
                <a:gd name="connsiteX4" fmla="*/ 80011 w 83820"/>
                <a:gd name="connsiteY4" fmla="*/ 71120 h 93979"/>
                <a:gd name="connsiteX5" fmla="*/ 80011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1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1" y="80010"/>
                  </a:cubicBezTo>
                  <a:cubicBezTo>
                    <a:pt x="66040" y="80010"/>
                    <a:pt x="72390" y="76200"/>
                    <a:pt x="80011" y="71120"/>
                  </a:cubicBezTo>
                  <a:lnTo>
                    <a:pt x="80011" y="86360"/>
                  </a:lnTo>
                  <a:cubicBezTo>
                    <a:pt x="73661" y="90170"/>
                    <a:pt x="60961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1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1" y="38100"/>
                  </a:lnTo>
                  <a:cubicBezTo>
                    <a:pt x="67311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6" name="Freeform 1705">
              <a:extLst>
                <a:ext uri="{FF2B5EF4-FFF2-40B4-BE49-F238E27FC236}">
                  <a16:creationId xmlns:a16="http://schemas.microsoft.com/office/drawing/2014/main" id="{77DC3917-3E1A-5E17-A1F9-1596662B9671}"/>
                </a:ext>
              </a:extLst>
            </p:cNvPr>
            <p:cNvSpPr/>
            <p:nvPr/>
          </p:nvSpPr>
          <p:spPr>
            <a:xfrm>
              <a:off x="7598409" y="591439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7" name="Freeform 1706">
              <a:extLst>
                <a:ext uri="{FF2B5EF4-FFF2-40B4-BE49-F238E27FC236}">
                  <a16:creationId xmlns:a16="http://schemas.microsoft.com/office/drawing/2014/main" id="{C5847FD6-1FF4-A480-21C5-CF17F5E23138}"/>
                </a:ext>
              </a:extLst>
            </p:cNvPr>
            <p:cNvSpPr/>
            <p:nvPr/>
          </p:nvSpPr>
          <p:spPr>
            <a:xfrm>
              <a:off x="7702550" y="5877559"/>
              <a:ext cx="87630" cy="130810"/>
            </a:xfrm>
            <a:custGeom>
              <a:avLst/>
              <a:gdLst>
                <a:gd name="connsiteX0" fmla="*/ 87630 w 87630"/>
                <a:gd name="connsiteY0" fmla="*/ 128270 h 130810"/>
                <a:gd name="connsiteX1" fmla="*/ 72390 w 87630"/>
                <a:gd name="connsiteY1" fmla="*/ 128270 h 130810"/>
                <a:gd name="connsiteX2" fmla="*/ 72390 w 87630"/>
                <a:gd name="connsiteY2" fmla="*/ 118110 h 130810"/>
                <a:gd name="connsiteX3" fmla="*/ 72390 w 87630"/>
                <a:gd name="connsiteY3" fmla="*/ 111760 h 130810"/>
                <a:gd name="connsiteX4" fmla="*/ 72390 w 87630"/>
                <a:gd name="connsiteY4" fmla="*/ 111760 h 130810"/>
                <a:gd name="connsiteX5" fmla="*/ 40640 w 87630"/>
                <a:gd name="connsiteY5" fmla="*/ 130810 h 130810"/>
                <a:gd name="connsiteX6" fmla="*/ 0 w 87630"/>
                <a:gd name="connsiteY6" fmla="*/ 83820 h 130810"/>
                <a:gd name="connsiteX7" fmla="*/ 40640 w 87630"/>
                <a:gd name="connsiteY7" fmla="*/ 36830 h 130810"/>
                <a:gd name="connsiteX8" fmla="*/ 71120 w 87630"/>
                <a:gd name="connsiteY8" fmla="*/ 53340 h 130810"/>
                <a:gd name="connsiteX9" fmla="*/ 71120 w 87630"/>
                <a:gd name="connsiteY9" fmla="*/ 53340 h 130810"/>
                <a:gd name="connsiteX10" fmla="*/ 71120 w 87630"/>
                <a:gd name="connsiteY10" fmla="*/ 45720 h 130810"/>
                <a:gd name="connsiteX11" fmla="*/ 71120 w 87630"/>
                <a:gd name="connsiteY11" fmla="*/ 0 h 130810"/>
                <a:gd name="connsiteX12" fmla="*/ 87630 w 87630"/>
                <a:gd name="connsiteY12" fmla="*/ 0 h 130810"/>
                <a:gd name="connsiteX13" fmla="*/ 87630 w 87630"/>
                <a:gd name="connsiteY13" fmla="*/ 128270 h 130810"/>
                <a:gd name="connsiteX14" fmla="*/ 15240 w 87630"/>
                <a:gd name="connsiteY14" fmla="*/ 83820 h 130810"/>
                <a:gd name="connsiteX15" fmla="*/ 43180 w 87630"/>
                <a:gd name="connsiteY15" fmla="*/ 115570 h 130810"/>
                <a:gd name="connsiteX16" fmla="*/ 71120 w 87630"/>
                <a:gd name="connsiteY16" fmla="*/ 83820 h 130810"/>
                <a:gd name="connsiteX17" fmla="*/ 43180 w 87630"/>
                <a:gd name="connsiteY17" fmla="*/ 52070 h 130810"/>
                <a:gd name="connsiteX18" fmla="*/ 15240 w 87630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8" name="Freeform 1707">
              <a:extLst>
                <a:ext uri="{FF2B5EF4-FFF2-40B4-BE49-F238E27FC236}">
                  <a16:creationId xmlns:a16="http://schemas.microsoft.com/office/drawing/2014/main" id="{737A45EE-DF78-DEB6-A8CC-42D06C54FBBC}"/>
                </a:ext>
              </a:extLst>
            </p:cNvPr>
            <p:cNvSpPr/>
            <p:nvPr/>
          </p:nvSpPr>
          <p:spPr>
            <a:xfrm>
              <a:off x="7816850" y="591439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9" name="Freeform 1708">
              <a:extLst>
                <a:ext uri="{FF2B5EF4-FFF2-40B4-BE49-F238E27FC236}">
                  <a16:creationId xmlns:a16="http://schemas.microsoft.com/office/drawing/2014/main" id="{733B2C85-A044-382B-F373-6D1DF0C8A795}"/>
                </a:ext>
              </a:extLst>
            </p:cNvPr>
            <p:cNvSpPr/>
            <p:nvPr/>
          </p:nvSpPr>
          <p:spPr>
            <a:xfrm>
              <a:off x="7927340" y="591439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0" name="Freeform 1709">
              <a:extLst>
                <a:ext uri="{FF2B5EF4-FFF2-40B4-BE49-F238E27FC236}">
                  <a16:creationId xmlns:a16="http://schemas.microsoft.com/office/drawing/2014/main" id="{71EA44D9-B2DC-651A-6D13-B3B84FC69A8F}"/>
                </a:ext>
              </a:extLst>
            </p:cNvPr>
            <p:cNvSpPr/>
            <p:nvPr/>
          </p:nvSpPr>
          <p:spPr>
            <a:xfrm>
              <a:off x="8025130" y="5890259"/>
              <a:ext cx="60959" cy="116840"/>
            </a:xfrm>
            <a:custGeom>
              <a:avLst/>
              <a:gdLst>
                <a:gd name="connsiteX0" fmla="*/ 15239 w 60959"/>
                <a:gd name="connsiteY0" fmla="*/ 26670 h 116840"/>
                <a:gd name="connsiteX1" fmla="*/ 15239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39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39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39" y="26670"/>
                  </a:moveTo>
                  <a:lnTo>
                    <a:pt x="15239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39" y="116840"/>
                  </a:cubicBezTo>
                  <a:cubicBezTo>
                    <a:pt x="27939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39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1" name="Freeform 1710">
              <a:extLst>
                <a:ext uri="{FF2B5EF4-FFF2-40B4-BE49-F238E27FC236}">
                  <a16:creationId xmlns:a16="http://schemas.microsoft.com/office/drawing/2014/main" id="{C348D176-DE3B-04D1-532B-5365E0D350CE}"/>
                </a:ext>
              </a:extLst>
            </p:cNvPr>
            <p:cNvSpPr/>
            <p:nvPr/>
          </p:nvSpPr>
          <p:spPr>
            <a:xfrm>
              <a:off x="8171180" y="5877559"/>
              <a:ext cx="34289" cy="130810"/>
            </a:xfrm>
            <a:custGeom>
              <a:avLst/>
              <a:gdLst>
                <a:gd name="connsiteX0" fmla="*/ 0 w 34289"/>
                <a:gd name="connsiteY0" fmla="*/ 0 h 130810"/>
                <a:gd name="connsiteX1" fmla="*/ 16510 w 34289"/>
                <a:gd name="connsiteY1" fmla="*/ 0 h 130810"/>
                <a:gd name="connsiteX2" fmla="*/ 16510 w 34289"/>
                <a:gd name="connsiteY2" fmla="*/ 101600 h 130810"/>
                <a:gd name="connsiteX3" fmla="*/ 26670 w 34289"/>
                <a:gd name="connsiteY3" fmla="*/ 115570 h 130810"/>
                <a:gd name="connsiteX4" fmla="*/ 34289 w 34289"/>
                <a:gd name="connsiteY4" fmla="*/ 115570 h 130810"/>
                <a:gd name="connsiteX5" fmla="*/ 34289 w 34289"/>
                <a:gd name="connsiteY5" fmla="*/ 129540 h 130810"/>
                <a:gd name="connsiteX6" fmla="*/ 22860 w 34289"/>
                <a:gd name="connsiteY6" fmla="*/ 130810 h 130810"/>
                <a:gd name="connsiteX7" fmla="*/ 0 w 34289"/>
                <a:gd name="connsiteY7" fmla="*/ 105410 h 130810"/>
                <a:gd name="connsiteX8" fmla="*/ 0 w 34289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89" y="115570"/>
                    <a:pt x="33020" y="115570"/>
                    <a:pt x="34289" y="115570"/>
                  </a:cubicBezTo>
                  <a:lnTo>
                    <a:pt x="34289" y="129540"/>
                  </a:lnTo>
                  <a:cubicBezTo>
                    <a:pt x="34289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2" name="Freeform 1711">
              <a:extLst>
                <a:ext uri="{FF2B5EF4-FFF2-40B4-BE49-F238E27FC236}">
                  <a16:creationId xmlns:a16="http://schemas.microsoft.com/office/drawing/2014/main" id="{33D39378-337E-8286-4F96-F84687CE9A02}"/>
                </a:ext>
              </a:extLst>
            </p:cNvPr>
            <p:cNvSpPr/>
            <p:nvPr/>
          </p:nvSpPr>
          <p:spPr>
            <a:xfrm>
              <a:off x="8227059" y="5880100"/>
              <a:ext cx="20320" cy="125729"/>
            </a:xfrm>
            <a:custGeom>
              <a:avLst/>
              <a:gdLst>
                <a:gd name="connsiteX0" fmla="*/ 10160 w 20320"/>
                <a:gd name="connsiteY0" fmla="*/ 0 h 125729"/>
                <a:gd name="connsiteX1" fmla="*/ 20320 w 20320"/>
                <a:gd name="connsiteY1" fmla="*/ 10160 h 125729"/>
                <a:gd name="connsiteX2" fmla="*/ 10160 w 20320"/>
                <a:gd name="connsiteY2" fmla="*/ 20320 h 125729"/>
                <a:gd name="connsiteX3" fmla="*/ 0 w 20320"/>
                <a:gd name="connsiteY3" fmla="*/ 10160 h 125729"/>
                <a:gd name="connsiteX4" fmla="*/ 10160 w 20320"/>
                <a:gd name="connsiteY4" fmla="*/ 0 h 125729"/>
                <a:gd name="connsiteX5" fmla="*/ 17780 w 20320"/>
                <a:gd name="connsiteY5" fmla="*/ 36830 h 125729"/>
                <a:gd name="connsiteX6" fmla="*/ 17780 w 20320"/>
                <a:gd name="connsiteY6" fmla="*/ 125730 h 125729"/>
                <a:gd name="connsiteX7" fmla="*/ 1270 w 20320"/>
                <a:gd name="connsiteY7" fmla="*/ 125730 h 125729"/>
                <a:gd name="connsiteX8" fmla="*/ 1270 w 20320"/>
                <a:gd name="connsiteY8" fmla="*/ 36830 h 125729"/>
                <a:gd name="connsiteX9" fmla="*/ 17780 w 20320"/>
                <a:gd name="connsiteY9" fmla="*/ 36830 h 12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572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6830"/>
                  </a:moveTo>
                  <a:lnTo>
                    <a:pt x="17780" y="125730"/>
                  </a:lnTo>
                  <a:lnTo>
                    <a:pt x="1270" y="125730"/>
                  </a:lnTo>
                  <a:lnTo>
                    <a:pt x="1270" y="36830"/>
                  </a:lnTo>
                  <a:lnTo>
                    <a:pt x="1778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3" name="Freeform 1712">
              <a:extLst>
                <a:ext uri="{FF2B5EF4-FFF2-40B4-BE49-F238E27FC236}">
                  <a16:creationId xmlns:a16="http://schemas.microsoft.com/office/drawing/2014/main" id="{2CD603A9-DF9D-EB7F-A4F2-55DCE2918C3A}"/>
                </a:ext>
              </a:extLst>
            </p:cNvPr>
            <p:cNvSpPr/>
            <p:nvPr/>
          </p:nvSpPr>
          <p:spPr>
            <a:xfrm>
              <a:off x="8263890" y="5916929"/>
              <a:ext cx="88900" cy="91440"/>
            </a:xfrm>
            <a:custGeom>
              <a:avLst/>
              <a:gdLst>
                <a:gd name="connsiteX0" fmla="*/ 87630 w 88900"/>
                <a:gd name="connsiteY0" fmla="*/ 0 h 91440"/>
                <a:gd name="connsiteX1" fmla="*/ 48260 w 88900"/>
                <a:gd name="connsiteY1" fmla="*/ 91440 h 91440"/>
                <a:gd name="connsiteX2" fmla="*/ 39370 w 88900"/>
                <a:gd name="connsiteY2" fmla="*/ 91440 h 91440"/>
                <a:gd name="connsiteX3" fmla="*/ 0 w 88900"/>
                <a:gd name="connsiteY3" fmla="*/ 0 h 91440"/>
                <a:gd name="connsiteX4" fmla="*/ 17780 w 88900"/>
                <a:gd name="connsiteY4" fmla="*/ 0 h 91440"/>
                <a:gd name="connsiteX5" fmla="*/ 44450 w 88900"/>
                <a:gd name="connsiteY5" fmla="*/ 64770 h 91440"/>
                <a:gd name="connsiteX6" fmla="*/ 71120 w 88900"/>
                <a:gd name="connsiteY6" fmla="*/ 0 h 91440"/>
                <a:gd name="connsiteX7" fmla="*/ 88900 w 88900"/>
                <a:gd name="connsiteY7" fmla="*/ 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900" h="91440">
                  <a:moveTo>
                    <a:pt x="87630" y="0"/>
                  </a:moveTo>
                  <a:lnTo>
                    <a:pt x="48260" y="91440"/>
                  </a:lnTo>
                  <a:lnTo>
                    <a:pt x="39370" y="91440"/>
                  </a:lnTo>
                  <a:lnTo>
                    <a:pt x="0" y="0"/>
                  </a:lnTo>
                  <a:lnTo>
                    <a:pt x="17780" y="0"/>
                  </a:lnTo>
                  <a:cubicBezTo>
                    <a:pt x="26670" y="21590"/>
                    <a:pt x="36830" y="44450"/>
                    <a:pt x="44450" y="64770"/>
                  </a:cubicBezTo>
                  <a:cubicBezTo>
                    <a:pt x="52070" y="44450"/>
                    <a:pt x="62230" y="21590"/>
                    <a:pt x="71120" y="0"/>
                  </a:cubicBezTo>
                  <a:lnTo>
                    <a:pt x="889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4" name="Freeform 1713">
              <a:extLst>
                <a:ext uri="{FF2B5EF4-FFF2-40B4-BE49-F238E27FC236}">
                  <a16:creationId xmlns:a16="http://schemas.microsoft.com/office/drawing/2014/main" id="{C44BE584-8FC7-8106-D13D-74F5E16467B7}"/>
                </a:ext>
              </a:extLst>
            </p:cNvPr>
            <p:cNvSpPr/>
            <p:nvPr/>
          </p:nvSpPr>
          <p:spPr>
            <a:xfrm>
              <a:off x="8366759" y="5880100"/>
              <a:ext cx="20320" cy="125729"/>
            </a:xfrm>
            <a:custGeom>
              <a:avLst/>
              <a:gdLst>
                <a:gd name="connsiteX0" fmla="*/ 10160 w 20320"/>
                <a:gd name="connsiteY0" fmla="*/ 0 h 125729"/>
                <a:gd name="connsiteX1" fmla="*/ 20320 w 20320"/>
                <a:gd name="connsiteY1" fmla="*/ 10160 h 125729"/>
                <a:gd name="connsiteX2" fmla="*/ 10160 w 20320"/>
                <a:gd name="connsiteY2" fmla="*/ 20320 h 125729"/>
                <a:gd name="connsiteX3" fmla="*/ 0 w 20320"/>
                <a:gd name="connsiteY3" fmla="*/ 10160 h 125729"/>
                <a:gd name="connsiteX4" fmla="*/ 10160 w 20320"/>
                <a:gd name="connsiteY4" fmla="*/ 0 h 125729"/>
                <a:gd name="connsiteX5" fmla="*/ 19050 w 20320"/>
                <a:gd name="connsiteY5" fmla="*/ 36830 h 125729"/>
                <a:gd name="connsiteX6" fmla="*/ 19050 w 20320"/>
                <a:gd name="connsiteY6" fmla="*/ 125730 h 125729"/>
                <a:gd name="connsiteX7" fmla="*/ 2540 w 20320"/>
                <a:gd name="connsiteY7" fmla="*/ 125730 h 125729"/>
                <a:gd name="connsiteX8" fmla="*/ 2540 w 20320"/>
                <a:gd name="connsiteY8" fmla="*/ 36830 h 125729"/>
                <a:gd name="connsiteX9" fmla="*/ 19050 w 20320"/>
                <a:gd name="connsiteY9" fmla="*/ 36830 h 12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572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6830"/>
                  </a:moveTo>
                  <a:lnTo>
                    <a:pt x="19050" y="125730"/>
                  </a:lnTo>
                  <a:lnTo>
                    <a:pt x="2540" y="125730"/>
                  </a:lnTo>
                  <a:lnTo>
                    <a:pt x="2540" y="36830"/>
                  </a:lnTo>
                  <a:lnTo>
                    <a:pt x="1905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5" name="Freeform 1714">
              <a:extLst>
                <a:ext uri="{FF2B5EF4-FFF2-40B4-BE49-F238E27FC236}">
                  <a16:creationId xmlns:a16="http://schemas.microsoft.com/office/drawing/2014/main" id="{D94F7F4D-13BA-E9AC-E6BF-4156A9EE5076}"/>
                </a:ext>
              </a:extLst>
            </p:cNvPr>
            <p:cNvSpPr/>
            <p:nvPr/>
          </p:nvSpPr>
          <p:spPr>
            <a:xfrm>
              <a:off x="8420100" y="591439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6" name="Freeform 1715">
              <a:extLst>
                <a:ext uri="{FF2B5EF4-FFF2-40B4-BE49-F238E27FC236}">
                  <a16:creationId xmlns:a16="http://schemas.microsoft.com/office/drawing/2014/main" id="{0F73FB83-B9BE-E3B3-F600-D83CDAA5A40A}"/>
                </a:ext>
              </a:extLst>
            </p:cNvPr>
            <p:cNvSpPr/>
            <p:nvPr/>
          </p:nvSpPr>
          <p:spPr>
            <a:xfrm>
              <a:off x="8521700" y="5914390"/>
              <a:ext cx="83819" cy="130809"/>
            </a:xfrm>
            <a:custGeom>
              <a:avLst/>
              <a:gdLst>
                <a:gd name="connsiteX0" fmla="*/ 48260 w 83819"/>
                <a:gd name="connsiteY0" fmla="*/ 77470 h 130809"/>
                <a:gd name="connsiteX1" fmla="*/ 83820 w 83819"/>
                <a:gd name="connsiteY1" fmla="*/ 102870 h 130809"/>
                <a:gd name="connsiteX2" fmla="*/ 40640 w 83819"/>
                <a:gd name="connsiteY2" fmla="*/ 130810 h 130809"/>
                <a:gd name="connsiteX3" fmla="*/ 0 w 83819"/>
                <a:gd name="connsiteY3" fmla="*/ 106680 h 130809"/>
                <a:gd name="connsiteX4" fmla="*/ 24130 w 83819"/>
                <a:gd name="connsiteY4" fmla="*/ 85090 h 130809"/>
                <a:gd name="connsiteX5" fmla="*/ 10160 w 83819"/>
                <a:gd name="connsiteY5" fmla="*/ 73660 h 130809"/>
                <a:gd name="connsiteX6" fmla="*/ 22860 w 83819"/>
                <a:gd name="connsiteY6" fmla="*/ 60960 h 130809"/>
                <a:gd name="connsiteX7" fmla="*/ 1270 w 83819"/>
                <a:gd name="connsiteY7" fmla="*/ 31750 h 130809"/>
                <a:gd name="connsiteX8" fmla="*/ 36830 w 83819"/>
                <a:gd name="connsiteY8" fmla="*/ 0 h 130809"/>
                <a:gd name="connsiteX9" fmla="*/ 50800 w 83819"/>
                <a:gd name="connsiteY9" fmla="*/ 2540 h 130809"/>
                <a:gd name="connsiteX10" fmla="*/ 82550 w 83819"/>
                <a:gd name="connsiteY10" fmla="*/ 2540 h 130809"/>
                <a:gd name="connsiteX11" fmla="*/ 82550 w 83819"/>
                <a:gd name="connsiteY11" fmla="*/ 15240 h 130809"/>
                <a:gd name="connsiteX12" fmla="*/ 69850 w 83819"/>
                <a:gd name="connsiteY12" fmla="*/ 15240 h 130809"/>
                <a:gd name="connsiteX13" fmla="*/ 64770 w 83819"/>
                <a:gd name="connsiteY13" fmla="*/ 15240 h 130809"/>
                <a:gd name="connsiteX14" fmla="*/ 64770 w 83819"/>
                <a:gd name="connsiteY14" fmla="*/ 15240 h 130809"/>
                <a:gd name="connsiteX15" fmla="*/ 72390 w 83819"/>
                <a:gd name="connsiteY15" fmla="*/ 33020 h 130809"/>
                <a:gd name="connsiteX16" fmla="*/ 39370 w 83819"/>
                <a:gd name="connsiteY16" fmla="*/ 63500 h 130809"/>
                <a:gd name="connsiteX17" fmla="*/ 39370 w 83819"/>
                <a:gd name="connsiteY17" fmla="*/ 63500 h 130809"/>
                <a:gd name="connsiteX18" fmla="*/ 25400 w 83819"/>
                <a:gd name="connsiteY18" fmla="*/ 71120 h 130809"/>
                <a:gd name="connsiteX19" fmla="*/ 46990 w 83819"/>
                <a:gd name="connsiteY19" fmla="*/ 78740 h 130809"/>
                <a:gd name="connsiteX20" fmla="*/ 67310 w 83819"/>
                <a:gd name="connsiteY20" fmla="*/ 104140 h 130809"/>
                <a:gd name="connsiteX21" fmla="*/ 40640 w 83819"/>
                <a:gd name="connsiteY21" fmla="*/ 90170 h 130809"/>
                <a:gd name="connsiteX22" fmla="*/ 16510 w 83819"/>
                <a:gd name="connsiteY22" fmla="*/ 105410 h 130809"/>
                <a:gd name="connsiteX23" fmla="*/ 41910 w 83819"/>
                <a:gd name="connsiteY23" fmla="*/ 119380 h 130809"/>
                <a:gd name="connsiteX24" fmla="*/ 67310 w 83819"/>
                <a:gd name="connsiteY24" fmla="*/ 105410 h 130809"/>
                <a:gd name="connsiteX25" fmla="*/ 59690 w 83819"/>
                <a:gd name="connsiteY25" fmla="*/ 31750 h 130809"/>
                <a:gd name="connsiteX26" fmla="*/ 39370 w 83819"/>
                <a:gd name="connsiteY26" fmla="*/ 12700 h 130809"/>
                <a:gd name="connsiteX27" fmla="*/ 19050 w 83819"/>
                <a:gd name="connsiteY27" fmla="*/ 31750 h 130809"/>
                <a:gd name="connsiteX28" fmla="*/ 39370 w 83819"/>
                <a:gd name="connsiteY28" fmla="*/ 50800 h 130809"/>
                <a:gd name="connsiteX29" fmla="*/ 59690 w 83819"/>
                <a:gd name="connsiteY29" fmla="*/ 3175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19" h="130809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0" y="104140"/>
                  </a:moveTo>
                  <a:cubicBezTo>
                    <a:pt x="67310" y="96520"/>
                    <a:pt x="59690" y="90170"/>
                    <a:pt x="40640" y="90170"/>
                  </a:cubicBezTo>
                  <a:cubicBezTo>
                    <a:pt x="21590" y="90170"/>
                    <a:pt x="16510" y="96520"/>
                    <a:pt x="16510" y="105410"/>
                  </a:cubicBezTo>
                  <a:cubicBezTo>
                    <a:pt x="16510" y="114300"/>
                    <a:pt x="26670" y="119380"/>
                    <a:pt x="41910" y="119380"/>
                  </a:cubicBezTo>
                  <a:cubicBezTo>
                    <a:pt x="57150" y="119380"/>
                    <a:pt x="67310" y="113030"/>
                    <a:pt x="67310" y="105410"/>
                  </a:cubicBezTo>
                  <a:close/>
                  <a:moveTo>
                    <a:pt x="59690" y="31750"/>
                  </a:moveTo>
                  <a:cubicBezTo>
                    <a:pt x="59690" y="20320"/>
                    <a:pt x="50800" y="12700"/>
                    <a:pt x="39370" y="12700"/>
                  </a:cubicBezTo>
                  <a:cubicBezTo>
                    <a:pt x="27940" y="12700"/>
                    <a:pt x="19050" y="20320"/>
                    <a:pt x="19050" y="31750"/>
                  </a:cubicBezTo>
                  <a:cubicBezTo>
                    <a:pt x="19050" y="43180"/>
                    <a:pt x="27940" y="50800"/>
                    <a:pt x="39370" y="50800"/>
                  </a:cubicBezTo>
                  <a:cubicBezTo>
                    <a:pt x="50800" y="50800"/>
                    <a:pt x="59690" y="43180"/>
                    <a:pt x="5969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7" name="Freeform 1716">
              <a:extLst>
                <a:ext uri="{FF2B5EF4-FFF2-40B4-BE49-F238E27FC236}">
                  <a16:creationId xmlns:a16="http://schemas.microsoft.com/office/drawing/2014/main" id="{2EA44695-350E-9AC1-3ECE-06519D45A120}"/>
                </a:ext>
              </a:extLst>
            </p:cNvPr>
            <p:cNvSpPr/>
            <p:nvPr/>
          </p:nvSpPr>
          <p:spPr>
            <a:xfrm>
              <a:off x="8685530" y="591439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39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89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89" y="93980"/>
                    <a:pt x="27939" y="93980"/>
                  </a:cubicBezTo>
                  <a:cubicBezTo>
                    <a:pt x="8889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89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39" y="45720"/>
                    <a:pt x="16510" y="54610"/>
                    <a:pt x="16510" y="66040"/>
                  </a:cubicBezTo>
                  <a:cubicBezTo>
                    <a:pt x="16510" y="77470"/>
                    <a:pt x="21589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8" name="Freeform 1717">
              <a:extLst>
                <a:ext uri="{FF2B5EF4-FFF2-40B4-BE49-F238E27FC236}">
                  <a16:creationId xmlns:a16="http://schemas.microsoft.com/office/drawing/2014/main" id="{67FC9AA4-B8E6-1567-F162-96D7DC988BFB}"/>
                </a:ext>
              </a:extLst>
            </p:cNvPr>
            <p:cNvSpPr/>
            <p:nvPr/>
          </p:nvSpPr>
          <p:spPr>
            <a:xfrm>
              <a:off x="8790940" y="5914390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9" name="Freeform 1718">
              <a:extLst>
                <a:ext uri="{FF2B5EF4-FFF2-40B4-BE49-F238E27FC236}">
                  <a16:creationId xmlns:a16="http://schemas.microsoft.com/office/drawing/2014/main" id="{CEC34666-6F21-858B-A33A-93294738156F}"/>
                </a:ext>
              </a:extLst>
            </p:cNvPr>
            <p:cNvSpPr/>
            <p:nvPr/>
          </p:nvSpPr>
          <p:spPr>
            <a:xfrm>
              <a:off x="8895080" y="5877559"/>
              <a:ext cx="87629" cy="130810"/>
            </a:xfrm>
            <a:custGeom>
              <a:avLst/>
              <a:gdLst>
                <a:gd name="connsiteX0" fmla="*/ 87630 w 87629"/>
                <a:gd name="connsiteY0" fmla="*/ 128270 h 130810"/>
                <a:gd name="connsiteX1" fmla="*/ 72389 w 87629"/>
                <a:gd name="connsiteY1" fmla="*/ 128270 h 130810"/>
                <a:gd name="connsiteX2" fmla="*/ 72389 w 87629"/>
                <a:gd name="connsiteY2" fmla="*/ 118110 h 130810"/>
                <a:gd name="connsiteX3" fmla="*/ 72389 w 87629"/>
                <a:gd name="connsiteY3" fmla="*/ 111760 h 130810"/>
                <a:gd name="connsiteX4" fmla="*/ 72389 w 87629"/>
                <a:gd name="connsiteY4" fmla="*/ 111760 h 130810"/>
                <a:gd name="connsiteX5" fmla="*/ 40639 w 87629"/>
                <a:gd name="connsiteY5" fmla="*/ 130810 h 130810"/>
                <a:gd name="connsiteX6" fmla="*/ 0 w 87629"/>
                <a:gd name="connsiteY6" fmla="*/ 83820 h 130810"/>
                <a:gd name="connsiteX7" fmla="*/ 40639 w 87629"/>
                <a:gd name="connsiteY7" fmla="*/ 36830 h 130810"/>
                <a:gd name="connsiteX8" fmla="*/ 71120 w 87629"/>
                <a:gd name="connsiteY8" fmla="*/ 53340 h 130810"/>
                <a:gd name="connsiteX9" fmla="*/ 71120 w 87629"/>
                <a:gd name="connsiteY9" fmla="*/ 53340 h 130810"/>
                <a:gd name="connsiteX10" fmla="*/ 71120 w 87629"/>
                <a:gd name="connsiteY10" fmla="*/ 45720 h 130810"/>
                <a:gd name="connsiteX11" fmla="*/ 71120 w 87629"/>
                <a:gd name="connsiteY11" fmla="*/ 0 h 130810"/>
                <a:gd name="connsiteX12" fmla="*/ 87630 w 87629"/>
                <a:gd name="connsiteY12" fmla="*/ 0 h 130810"/>
                <a:gd name="connsiteX13" fmla="*/ 87630 w 87629"/>
                <a:gd name="connsiteY13" fmla="*/ 128270 h 130810"/>
                <a:gd name="connsiteX14" fmla="*/ 15239 w 87629"/>
                <a:gd name="connsiteY14" fmla="*/ 83820 h 130810"/>
                <a:gd name="connsiteX15" fmla="*/ 43180 w 87629"/>
                <a:gd name="connsiteY15" fmla="*/ 115570 h 130810"/>
                <a:gd name="connsiteX16" fmla="*/ 71120 w 87629"/>
                <a:gd name="connsiteY16" fmla="*/ 83820 h 130810"/>
                <a:gd name="connsiteX17" fmla="*/ 43180 w 87629"/>
                <a:gd name="connsiteY17" fmla="*/ 52070 h 130810"/>
                <a:gd name="connsiteX18" fmla="*/ 15239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87630" y="128270"/>
                  </a:moveTo>
                  <a:lnTo>
                    <a:pt x="72389" y="128270"/>
                  </a:lnTo>
                  <a:lnTo>
                    <a:pt x="72389" y="118110"/>
                  </a:lnTo>
                  <a:cubicBezTo>
                    <a:pt x="72389" y="114300"/>
                    <a:pt x="72389" y="111760"/>
                    <a:pt x="72389" y="111760"/>
                  </a:cubicBezTo>
                  <a:lnTo>
                    <a:pt x="72389" y="111760"/>
                  </a:lnTo>
                  <a:cubicBezTo>
                    <a:pt x="67310" y="121920"/>
                    <a:pt x="55880" y="130810"/>
                    <a:pt x="40639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39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39" y="83820"/>
                  </a:moveTo>
                  <a:cubicBezTo>
                    <a:pt x="15239" y="102870"/>
                    <a:pt x="26670" y="115570"/>
                    <a:pt x="43180" y="115570"/>
                  </a:cubicBezTo>
                  <a:cubicBezTo>
                    <a:pt x="59689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39" y="66040"/>
                    <a:pt x="15239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0" name="Freeform 1719">
              <a:extLst>
                <a:ext uri="{FF2B5EF4-FFF2-40B4-BE49-F238E27FC236}">
                  <a16:creationId xmlns:a16="http://schemas.microsoft.com/office/drawing/2014/main" id="{1CFCACFD-F78C-AEBD-ED06-849E9C35E78F}"/>
                </a:ext>
              </a:extLst>
            </p:cNvPr>
            <p:cNvSpPr/>
            <p:nvPr/>
          </p:nvSpPr>
          <p:spPr>
            <a:xfrm>
              <a:off x="5038090" y="6127750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1" name="Freeform 1720">
              <a:extLst>
                <a:ext uri="{FF2B5EF4-FFF2-40B4-BE49-F238E27FC236}">
                  <a16:creationId xmlns:a16="http://schemas.microsoft.com/office/drawing/2014/main" id="{64ACA944-3059-A2CB-4909-1541BC45C8D6}"/>
                </a:ext>
              </a:extLst>
            </p:cNvPr>
            <p:cNvSpPr/>
            <p:nvPr/>
          </p:nvSpPr>
          <p:spPr>
            <a:xfrm>
              <a:off x="5118100" y="612775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2" name="Freeform 1721">
              <a:extLst>
                <a:ext uri="{FF2B5EF4-FFF2-40B4-BE49-F238E27FC236}">
                  <a16:creationId xmlns:a16="http://schemas.microsoft.com/office/drawing/2014/main" id="{1ACE08C1-AD93-AB1E-79E1-DE9A39C1FFB0}"/>
                </a:ext>
              </a:extLst>
            </p:cNvPr>
            <p:cNvSpPr/>
            <p:nvPr/>
          </p:nvSpPr>
          <p:spPr>
            <a:xfrm>
              <a:off x="5228590" y="6090920"/>
              <a:ext cx="34289" cy="130809"/>
            </a:xfrm>
            <a:custGeom>
              <a:avLst/>
              <a:gdLst>
                <a:gd name="connsiteX0" fmla="*/ 0 w 34289"/>
                <a:gd name="connsiteY0" fmla="*/ 0 h 130809"/>
                <a:gd name="connsiteX1" fmla="*/ 16510 w 34289"/>
                <a:gd name="connsiteY1" fmla="*/ 0 h 130809"/>
                <a:gd name="connsiteX2" fmla="*/ 16510 w 34289"/>
                <a:gd name="connsiteY2" fmla="*/ 101600 h 130809"/>
                <a:gd name="connsiteX3" fmla="*/ 26670 w 34289"/>
                <a:gd name="connsiteY3" fmla="*/ 115570 h 130809"/>
                <a:gd name="connsiteX4" fmla="*/ 34290 w 34289"/>
                <a:gd name="connsiteY4" fmla="*/ 115570 h 130809"/>
                <a:gd name="connsiteX5" fmla="*/ 34290 w 34289"/>
                <a:gd name="connsiteY5" fmla="*/ 129540 h 130809"/>
                <a:gd name="connsiteX6" fmla="*/ 22860 w 34289"/>
                <a:gd name="connsiteY6" fmla="*/ 130810 h 130809"/>
                <a:gd name="connsiteX7" fmla="*/ 0 w 34289"/>
                <a:gd name="connsiteY7" fmla="*/ 105410 h 130809"/>
                <a:gd name="connsiteX8" fmla="*/ 0 w 34289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3" name="Freeform 1722">
              <a:extLst>
                <a:ext uri="{FF2B5EF4-FFF2-40B4-BE49-F238E27FC236}">
                  <a16:creationId xmlns:a16="http://schemas.microsoft.com/office/drawing/2014/main" id="{212BB656-0410-8FC1-E380-483727F9CCCB}"/>
                </a:ext>
              </a:extLst>
            </p:cNvPr>
            <p:cNvSpPr/>
            <p:nvPr/>
          </p:nvSpPr>
          <p:spPr>
            <a:xfrm>
              <a:off x="5273040" y="6088379"/>
              <a:ext cx="55095" cy="129540"/>
            </a:xfrm>
            <a:custGeom>
              <a:avLst/>
              <a:gdLst>
                <a:gd name="connsiteX0" fmla="*/ 11430 w 55095"/>
                <a:gd name="connsiteY0" fmla="*/ 41910 h 129540"/>
                <a:gd name="connsiteX1" fmla="*/ 11430 w 55095"/>
                <a:gd name="connsiteY1" fmla="*/ 31750 h 129540"/>
                <a:gd name="connsiteX2" fmla="*/ 43180 w 55095"/>
                <a:gd name="connsiteY2" fmla="*/ 0 h 129540"/>
                <a:gd name="connsiteX3" fmla="*/ 54610 w 55095"/>
                <a:gd name="connsiteY3" fmla="*/ 0 h 129540"/>
                <a:gd name="connsiteX4" fmla="*/ 54610 w 55095"/>
                <a:gd name="connsiteY4" fmla="*/ 13970 h 129540"/>
                <a:gd name="connsiteX5" fmla="*/ 45720 w 55095"/>
                <a:gd name="connsiteY5" fmla="*/ 13970 h 129540"/>
                <a:gd name="connsiteX6" fmla="*/ 27940 w 55095"/>
                <a:gd name="connsiteY6" fmla="*/ 31750 h 129540"/>
                <a:gd name="connsiteX7" fmla="*/ 27940 w 55095"/>
                <a:gd name="connsiteY7" fmla="*/ 40640 h 129540"/>
                <a:gd name="connsiteX8" fmla="*/ 52070 w 55095"/>
                <a:gd name="connsiteY8" fmla="*/ 40640 h 129540"/>
                <a:gd name="connsiteX9" fmla="*/ 52070 w 55095"/>
                <a:gd name="connsiteY9" fmla="*/ 54610 h 129540"/>
                <a:gd name="connsiteX10" fmla="*/ 29210 w 55095"/>
                <a:gd name="connsiteY10" fmla="*/ 54610 h 129540"/>
                <a:gd name="connsiteX11" fmla="*/ 29210 w 55095"/>
                <a:gd name="connsiteY11" fmla="*/ 129540 h 129540"/>
                <a:gd name="connsiteX12" fmla="*/ 12700 w 55095"/>
                <a:gd name="connsiteY12" fmla="*/ 129540 h 129540"/>
                <a:gd name="connsiteX13" fmla="*/ 12700 w 55095"/>
                <a:gd name="connsiteY13" fmla="*/ 54610 h 129540"/>
                <a:gd name="connsiteX14" fmla="*/ 0 w 55095"/>
                <a:gd name="connsiteY14" fmla="*/ 54610 h 129540"/>
                <a:gd name="connsiteX15" fmla="*/ 0 w 55095"/>
                <a:gd name="connsiteY15" fmla="*/ 40640 h 129540"/>
                <a:gd name="connsiteX16" fmla="*/ 13970 w 55095"/>
                <a:gd name="connsiteY16" fmla="*/ 40640 h 12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40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4" name="Freeform 1723">
              <a:extLst>
                <a:ext uri="{FF2B5EF4-FFF2-40B4-BE49-F238E27FC236}">
                  <a16:creationId xmlns:a16="http://schemas.microsoft.com/office/drawing/2014/main" id="{337988CC-8505-75AB-66A6-EC4ADCFA6C87}"/>
                </a:ext>
              </a:extLst>
            </p:cNvPr>
            <p:cNvSpPr/>
            <p:nvPr/>
          </p:nvSpPr>
          <p:spPr>
            <a:xfrm>
              <a:off x="5335270" y="6162040"/>
              <a:ext cx="53339" cy="13969"/>
            </a:xfrm>
            <a:custGeom>
              <a:avLst/>
              <a:gdLst>
                <a:gd name="connsiteX0" fmla="*/ 0 w 53339"/>
                <a:gd name="connsiteY0" fmla="*/ 0 h 13969"/>
                <a:gd name="connsiteX1" fmla="*/ 53340 w 53339"/>
                <a:gd name="connsiteY1" fmla="*/ 0 h 13969"/>
                <a:gd name="connsiteX2" fmla="*/ 53340 w 53339"/>
                <a:gd name="connsiteY2" fmla="*/ 13970 h 13969"/>
                <a:gd name="connsiteX3" fmla="*/ 0 w 53339"/>
                <a:gd name="connsiteY3" fmla="*/ 13970 h 13969"/>
                <a:gd name="connsiteX4" fmla="*/ 0 w 53339"/>
                <a:gd name="connsiteY4" fmla="*/ 0 h 13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39" h="13969">
                  <a:moveTo>
                    <a:pt x="0" y="0"/>
                  </a:moveTo>
                  <a:lnTo>
                    <a:pt x="53340" y="0"/>
                  </a:lnTo>
                  <a:lnTo>
                    <a:pt x="53340" y="13970"/>
                  </a:lnTo>
                  <a:lnTo>
                    <a:pt x="0" y="139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5" name="Freeform 1724">
              <a:extLst>
                <a:ext uri="{FF2B5EF4-FFF2-40B4-BE49-F238E27FC236}">
                  <a16:creationId xmlns:a16="http://schemas.microsoft.com/office/drawing/2014/main" id="{27D5B664-3C15-19C9-EC74-6B2A3B898C22}"/>
                </a:ext>
              </a:extLst>
            </p:cNvPr>
            <p:cNvSpPr/>
            <p:nvPr/>
          </p:nvSpPr>
          <p:spPr>
            <a:xfrm>
              <a:off x="5414009" y="6127750"/>
              <a:ext cx="51048" cy="92709"/>
            </a:xfrm>
            <a:custGeom>
              <a:avLst/>
              <a:gdLst>
                <a:gd name="connsiteX0" fmla="*/ 0 w 51048"/>
                <a:gd name="connsiteY0" fmla="*/ 2540 h 92709"/>
                <a:gd name="connsiteX1" fmla="*/ 15240 w 51048"/>
                <a:gd name="connsiteY1" fmla="*/ 2540 h 92709"/>
                <a:gd name="connsiteX2" fmla="*/ 15240 w 51048"/>
                <a:gd name="connsiteY2" fmla="*/ 15240 h 92709"/>
                <a:gd name="connsiteX3" fmla="*/ 15240 w 51048"/>
                <a:gd name="connsiteY3" fmla="*/ 21590 h 92709"/>
                <a:gd name="connsiteX4" fmla="*/ 15240 w 51048"/>
                <a:gd name="connsiteY4" fmla="*/ 21590 h 92709"/>
                <a:gd name="connsiteX5" fmla="*/ 43180 w 51048"/>
                <a:gd name="connsiteY5" fmla="*/ 0 h 92709"/>
                <a:gd name="connsiteX6" fmla="*/ 48260 w 51048"/>
                <a:gd name="connsiteY6" fmla="*/ 0 h 92709"/>
                <a:gd name="connsiteX7" fmla="*/ 48260 w 51048"/>
                <a:gd name="connsiteY7" fmla="*/ 16510 h 92709"/>
                <a:gd name="connsiteX8" fmla="*/ 43180 w 51048"/>
                <a:gd name="connsiteY8" fmla="*/ 16510 h 92709"/>
                <a:gd name="connsiteX9" fmla="*/ 16510 w 51048"/>
                <a:gd name="connsiteY9" fmla="*/ 53340 h 92709"/>
                <a:gd name="connsiteX10" fmla="*/ 16510 w 51048"/>
                <a:gd name="connsiteY10" fmla="*/ 92710 h 92709"/>
                <a:gd name="connsiteX11" fmla="*/ 0 w 51048"/>
                <a:gd name="connsiteY11" fmla="*/ 92710 h 92709"/>
                <a:gd name="connsiteX12" fmla="*/ 0 w 51048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8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6" name="Freeform 1725">
              <a:extLst>
                <a:ext uri="{FF2B5EF4-FFF2-40B4-BE49-F238E27FC236}">
                  <a16:creationId xmlns:a16="http://schemas.microsoft.com/office/drawing/2014/main" id="{9A2F7DEC-42B0-D6C8-2973-E4A2C97D22D3}"/>
                </a:ext>
              </a:extLst>
            </p:cNvPr>
            <p:cNvSpPr/>
            <p:nvPr/>
          </p:nvSpPr>
          <p:spPr>
            <a:xfrm>
              <a:off x="5476240" y="612775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7" name="Freeform 1726">
              <a:extLst>
                <a:ext uri="{FF2B5EF4-FFF2-40B4-BE49-F238E27FC236}">
                  <a16:creationId xmlns:a16="http://schemas.microsoft.com/office/drawing/2014/main" id="{80BF8B1B-B8A0-57F2-9983-B6C30FC314AC}"/>
                </a:ext>
              </a:extLst>
            </p:cNvPr>
            <p:cNvSpPr/>
            <p:nvPr/>
          </p:nvSpPr>
          <p:spPr>
            <a:xfrm>
              <a:off x="5586729" y="6090920"/>
              <a:ext cx="34290" cy="130809"/>
            </a:xfrm>
            <a:custGeom>
              <a:avLst/>
              <a:gdLst>
                <a:gd name="connsiteX0" fmla="*/ 0 w 34290"/>
                <a:gd name="connsiteY0" fmla="*/ 0 h 130809"/>
                <a:gd name="connsiteX1" fmla="*/ 16510 w 34290"/>
                <a:gd name="connsiteY1" fmla="*/ 0 h 130809"/>
                <a:gd name="connsiteX2" fmla="*/ 16510 w 34290"/>
                <a:gd name="connsiteY2" fmla="*/ 101600 h 130809"/>
                <a:gd name="connsiteX3" fmla="*/ 26670 w 34290"/>
                <a:gd name="connsiteY3" fmla="*/ 115570 h 130809"/>
                <a:gd name="connsiteX4" fmla="*/ 34290 w 34290"/>
                <a:gd name="connsiteY4" fmla="*/ 115570 h 130809"/>
                <a:gd name="connsiteX5" fmla="*/ 34290 w 34290"/>
                <a:gd name="connsiteY5" fmla="*/ 129540 h 130809"/>
                <a:gd name="connsiteX6" fmla="*/ 22860 w 34290"/>
                <a:gd name="connsiteY6" fmla="*/ 130810 h 130809"/>
                <a:gd name="connsiteX7" fmla="*/ 0 w 34290"/>
                <a:gd name="connsiteY7" fmla="*/ 105410 h 130809"/>
                <a:gd name="connsiteX8" fmla="*/ 0 w 34290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8" name="Freeform 1727">
              <a:extLst>
                <a:ext uri="{FF2B5EF4-FFF2-40B4-BE49-F238E27FC236}">
                  <a16:creationId xmlns:a16="http://schemas.microsoft.com/office/drawing/2014/main" id="{4718A0E7-0C15-6AFE-0711-E19E233B569B}"/>
                </a:ext>
              </a:extLst>
            </p:cNvPr>
            <p:cNvSpPr/>
            <p:nvPr/>
          </p:nvSpPr>
          <p:spPr>
            <a:xfrm>
              <a:off x="5641340" y="6093459"/>
              <a:ext cx="20319" cy="125730"/>
            </a:xfrm>
            <a:custGeom>
              <a:avLst/>
              <a:gdLst>
                <a:gd name="connsiteX0" fmla="*/ 10160 w 20319"/>
                <a:gd name="connsiteY0" fmla="*/ 0 h 125730"/>
                <a:gd name="connsiteX1" fmla="*/ 20320 w 20319"/>
                <a:gd name="connsiteY1" fmla="*/ 10160 h 125730"/>
                <a:gd name="connsiteX2" fmla="*/ 10160 w 20319"/>
                <a:gd name="connsiteY2" fmla="*/ 20320 h 125730"/>
                <a:gd name="connsiteX3" fmla="*/ 0 w 20319"/>
                <a:gd name="connsiteY3" fmla="*/ 10160 h 125730"/>
                <a:gd name="connsiteX4" fmla="*/ 10160 w 20319"/>
                <a:gd name="connsiteY4" fmla="*/ 0 h 125730"/>
                <a:gd name="connsiteX5" fmla="*/ 19050 w 20319"/>
                <a:gd name="connsiteY5" fmla="*/ 36830 h 125730"/>
                <a:gd name="connsiteX6" fmla="*/ 19050 w 20319"/>
                <a:gd name="connsiteY6" fmla="*/ 125730 h 125730"/>
                <a:gd name="connsiteX7" fmla="*/ 2540 w 20319"/>
                <a:gd name="connsiteY7" fmla="*/ 125730 h 125730"/>
                <a:gd name="connsiteX8" fmla="*/ 2540 w 20319"/>
                <a:gd name="connsiteY8" fmla="*/ 36830 h 125730"/>
                <a:gd name="connsiteX9" fmla="*/ 19050 w 20319"/>
                <a:gd name="connsiteY9" fmla="*/ 36830 h 12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573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6830"/>
                  </a:moveTo>
                  <a:lnTo>
                    <a:pt x="19050" y="125730"/>
                  </a:lnTo>
                  <a:lnTo>
                    <a:pt x="2540" y="125730"/>
                  </a:lnTo>
                  <a:lnTo>
                    <a:pt x="2540" y="36830"/>
                  </a:lnTo>
                  <a:lnTo>
                    <a:pt x="1905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9" name="Freeform 1728">
              <a:extLst>
                <a:ext uri="{FF2B5EF4-FFF2-40B4-BE49-F238E27FC236}">
                  <a16:creationId xmlns:a16="http://schemas.microsoft.com/office/drawing/2014/main" id="{AF5AAE8A-E2CE-B282-B14E-97DDE4121DBA}"/>
                </a:ext>
              </a:extLst>
            </p:cNvPr>
            <p:cNvSpPr/>
            <p:nvPr/>
          </p:nvSpPr>
          <p:spPr>
            <a:xfrm>
              <a:off x="5687059" y="6127750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78740 h 93979"/>
                <a:gd name="connsiteX18" fmla="*/ 57150 w 73660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0" name="Freeform 1729">
              <a:extLst>
                <a:ext uri="{FF2B5EF4-FFF2-40B4-BE49-F238E27FC236}">
                  <a16:creationId xmlns:a16="http://schemas.microsoft.com/office/drawing/2014/main" id="{FA062340-09ED-5209-D086-C03E714AF447}"/>
                </a:ext>
              </a:extLst>
            </p:cNvPr>
            <p:cNvSpPr/>
            <p:nvPr/>
          </p:nvSpPr>
          <p:spPr>
            <a:xfrm>
              <a:off x="5791200" y="6127750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1" name="Freeform 1730">
              <a:extLst>
                <a:ext uri="{FF2B5EF4-FFF2-40B4-BE49-F238E27FC236}">
                  <a16:creationId xmlns:a16="http://schemas.microsoft.com/office/drawing/2014/main" id="{BF3A53B4-E476-099C-9391-C241768F0F26}"/>
                </a:ext>
              </a:extLst>
            </p:cNvPr>
            <p:cNvSpPr/>
            <p:nvPr/>
          </p:nvSpPr>
          <p:spPr>
            <a:xfrm>
              <a:off x="5894070" y="6127750"/>
              <a:ext cx="74929" cy="93979"/>
            </a:xfrm>
            <a:custGeom>
              <a:avLst/>
              <a:gdLst>
                <a:gd name="connsiteX0" fmla="*/ 48260 w 74929"/>
                <a:gd name="connsiteY0" fmla="*/ 78740 h 93979"/>
                <a:gd name="connsiteX1" fmla="*/ 74930 w 74929"/>
                <a:gd name="connsiteY1" fmla="*/ 71120 h 93979"/>
                <a:gd name="connsiteX2" fmla="*/ 74930 w 74929"/>
                <a:gd name="connsiteY2" fmla="*/ 86360 h 93979"/>
                <a:gd name="connsiteX3" fmla="*/ 46990 w 74929"/>
                <a:gd name="connsiteY3" fmla="*/ 93980 h 93979"/>
                <a:gd name="connsiteX4" fmla="*/ 0 w 74929"/>
                <a:gd name="connsiteY4" fmla="*/ 46990 h 93979"/>
                <a:gd name="connsiteX5" fmla="*/ 46990 w 74929"/>
                <a:gd name="connsiteY5" fmla="*/ 0 h 93979"/>
                <a:gd name="connsiteX6" fmla="*/ 74930 w 74929"/>
                <a:gd name="connsiteY6" fmla="*/ 6350 h 93979"/>
                <a:gd name="connsiteX7" fmla="*/ 74930 w 74929"/>
                <a:gd name="connsiteY7" fmla="*/ 21590 h 93979"/>
                <a:gd name="connsiteX8" fmla="*/ 48260 w 74929"/>
                <a:gd name="connsiteY8" fmla="*/ 13970 h 93979"/>
                <a:gd name="connsiteX9" fmla="*/ 17780 w 74929"/>
                <a:gd name="connsiteY9" fmla="*/ 45720 h 93979"/>
                <a:gd name="connsiteX10" fmla="*/ 48260 w 74929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79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2" name="Freeform 1731">
              <a:extLst>
                <a:ext uri="{FF2B5EF4-FFF2-40B4-BE49-F238E27FC236}">
                  <a16:creationId xmlns:a16="http://schemas.microsoft.com/office/drawing/2014/main" id="{C73D1EB2-FE21-7273-4883-082E33901526}"/>
                </a:ext>
              </a:extLst>
            </p:cNvPr>
            <p:cNvSpPr/>
            <p:nvPr/>
          </p:nvSpPr>
          <p:spPr>
            <a:xfrm>
              <a:off x="5988050" y="6127750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3" name="Freeform 1732">
              <a:extLst>
                <a:ext uri="{FF2B5EF4-FFF2-40B4-BE49-F238E27FC236}">
                  <a16:creationId xmlns:a16="http://schemas.microsoft.com/office/drawing/2014/main" id="{02C37B83-3842-8A1E-916E-0AFF30148232}"/>
                </a:ext>
              </a:extLst>
            </p:cNvPr>
            <p:cNvSpPr/>
            <p:nvPr/>
          </p:nvSpPr>
          <p:spPr>
            <a:xfrm>
              <a:off x="6140450" y="6093459"/>
              <a:ext cx="20320" cy="125730"/>
            </a:xfrm>
            <a:custGeom>
              <a:avLst/>
              <a:gdLst>
                <a:gd name="connsiteX0" fmla="*/ 10160 w 20320"/>
                <a:gd name="connsiteY0" fmla="*/ 0 h 125730"/>
                <a:gd name="connsiteX1" fmla="*/ 20320 w 20320"/>
                <a:gd name="connsiteY1" fmla="*/ 10160 h 125730"/>
                <a:gd name="connsiteX2" fmla="*/ 10160 w 20320"/>
                <a:gd name="connsiteY2" fmla="*/ 20320 h 125730"/>
                <a:gd name="connsiteX3" fmla="*/ 0 w 20320"/>
                <a:gd name="connsiteY3" fmla="*/ 10160 h 125730"/>
                <a:gd name="connsiteX4" fmla="*/ 10160 w 20320"/>
                <a:gd name="connsiteY4" fmla="*/ 0 h 125730"/>
                <a:gd name="connsiteX5" fmla="*/ 19050 w 20320"/>
                <a:gd name="connsiteY5" fmla="*/ 36830 h 125730"/>
                <a:gd name="connsiteX6" fmla="*/ 19050 w 20320"/>
                <a:gd name="connsiteY6" fmla="*/ 125730 h 125730"/>
                <a:gd name="connsiteX7" fmla="*/ 2540 w 20320"/>
                <a:gd name="connsiteY7" fmla="*/ 125730 h 125730"/>
                <a:gd name="connsiteX8" fmla="*/ 2540 w 20320"/>
                <a:gd name="connsiteY8" fmla="*/ 36830 h 125730"/>
                <a:gd name="connsiteX9" fmla="*/ 19050 w 20320"/>
                <a:gd name="connsiteY9" fmla="*/ 36830 h 12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573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6830"/>
                  </a:moveTo>
                  <a:lnTo>
                    <a:pt x="19050" y="125730"/>
                  </a:lnTo>
                  <a:lnTo>
                    <a:pt x="2540" y="125730"/>
                  </a:lnTo>
                  <a:lnTo>
                    <a:pt x="2540" y="36830"/>
                  </a:lnTo>
                  <a:lnTo>
                    <a:pt x="1905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4" name="Freeform 1733">
              <a:extLst>
                <a:ext uri="{FF2B5EF4-FFF2-40B4-BE49-F238E27FC236}">
                  <a16:creationId xmlns:a16="http://schemas.microsoft.com/office/drawing/2014/main" id="{6930C7AD-B353-97B7-F424-17B5DD1BC615}"/>
                </a:ext>
              </a:extLst>
            </p:cNvPr>
            <p:cNvSpPr/>
            <p:nvPr/>
          </p:nvSpPr>
          <p:spPr>
            <a:xfrm>
              <a:off x="6193790" y="6127750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5" name="Freeform 1734">
              <a:extLst>
                <a:ext uri="{FF2B5EF4-FFF2-40B4-BE49-F238E27FC236}">
                  <a16:creationId xmlns:a16="http://schemas.microsoft.com/office/drawing/2014/main" id="{8C4781B7-61B0-E77B-933E-FD6A90656503}"/>
                </a:ext>
              </a:extLst>
            </p:cNvPr>
            <p:cNvSpPr/>
            <p:nvPr/>
          </p:nvSpPr>
          <p:spPr>
            <a:xfrm>
              <a:off x="6336029" y="6103620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6" name="Freeform 1735">
              <a:extLst>
                <a:ext uri="{FF2B5EF4-FFF2-40B4-BE49-F238E27FC236}">
                  <a16:creationId xmlns:a16="http://schemas.microsoft.com/office/drawing/2014/main" id="{FE59AB65-7F2E-D9AB-BEB1-C605FF66D482}"/>
                </a:ext>
              </a:extLst>
            </p:cNvPr>
            <p:cNvSpPr/>
            <p:nvPr/>
          </p:nvSpPr>
          <p:spPr>
            <a:xfrm>
              <a:off x="6418579" y="6090920"/>
              <a:ext cx="80010" cy="128270"/>
            </a:xfrm>
            <a:custGeom>
              <a:avLst/>
              <a:gdLst>
                <a:gd name="connsiteX0" fmla="*/ 0 w 80010"/>
                <a:gd name="connsiteY0" fmla="*/ 0 h 128270"/>
                <a:gd name="connsiteX1" fmla="*/ 16510 w 80010"/>
                <a:gd name="connsiteY1" fmla="*/ 0 h 128270"/>
                <a:gd name="connsiteX2" fmla="*/ 16510 w 80010"/>
                <a:gd name="connsiteY2" fmla="*/ 49530 h 128270"/>
                <a:gd name="connsiteX3" fmla="*/ 16510 w 80010"/>
                <a:gd name="connsiteY3" fmla="*/ 58420 h 128270"/>
                <a:gd name="connsiteX4" fmla="*/ 16510 w 80010"/>
                <a:gd name="connsiteY4" fmla="*/ 58420 h 128270"/>
                <a:gd name="connsiteX5" fmla="*/ 49530 w 80010"/>
                <a:gd name="connsiteY5" fmla="*/ 36830 h 128270"/>
                <a:gd name="connsiteX6" fmla="*/ 80010 w 80010"/>
                <a:gd name="connsiteY6" fmla="*/ 72390 h 128270"/>
                <a:gd name="connsiteX7" fmla="*/ 80010 w 80010"/>
                <a:gd name="connsiteY7" fmla="*/ 128270 h 128270"/>
                <a:gd name="connsiteX8" fmla="*/ 63500 w 80010"/>
                <a:gd name="connsiteY8" fmla="*/ 128270 h 128270"/>
                <a:gd name="connsiteX9" fmla="*/ 63500 w 80010"/>
                <a:gd name="connsiteY9" fmla="*/ 76200 h 128270"/>
                <a:gd name="connsiteX10" fmla="*/ 46990 w 80010"/>
                <a:gd name="connsiteY10" fmla="*/ 53340 h 128270"/>
                <a:gd name="connsiteX11" fmla="*/ 16510 w 80010"/>
                <a:gd name="connsiteY11" fmla="*/ 85090 h 128270"/>
                <a:gd name="connsiteX12" fmla="*/ 16510 w 80010"/>
                <a:gd name="connsiteY12" fmla="*/ 128270 h 128270"/>
                <a:gd name="connsiteX13" fmla="*/ 0 w 80010"/>
                <a:gd name="connsiteY13" fmla="*/ 128270 h 128270"/>
                <a:gd name="connsiteX14" fmla="*/ 0 w 80010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7" name="Freeform 1736">
              <a:extLst>
                <a:ext uri="{FF2B5EF4-FFF2-40B4-BE49-F238E27FC236}">
                  <a16:creationId xmlns:a16="http://schemas.microsoft.com/office/drawing/2014/main" id="{E299F913-9BB5-342A-749B-BBC9C3BE796F}"/>
                </a:ext>
              </a:extLst>
            </p:cNvPr>
            <p:cNvSpPr/>
            <p:nvPr/>
          </p:nvSpPr>
          <p:spPr>
            <a:xfrm>
              <a:off x="6521450" y="612775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4450 w 83819"/>
                <a:gd name="connsiteY10" fmla="*/ 13970 h 93979"/>
                <a:gd name="connsiteX11" fmla="*/ 19050 w 83819"/>
                <a:gd name="connsiteY11" fmla="*/ 38100 h 93979"/>
                <a:gd name="connsiteX12" fmla="*/ 68580 w 83819"/>
                <a:gd name="connsiteY12" fmla="*/ 38100 h 93979"/>
                <a:gd name="connsiteX13" fmla="*/ 4445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8" name="Freeform 1737">
              <a:extLst>
                <a:ext uri="{FF2B5EF4-FFF2-40B4-BE49-F238E27FC236}">
                  <a16:creationId xmlns:a16="http://schemas.microsoft.com/office/drawing/2014/main" id="{9FDBBEB7-A685-4F23-E927-4B5C1B460624}"/>
                </a:ext>
              </a:extLst>
            </p:cNvPr>
            <p:cNvSpPr/>
            <p:nvPr/>
          </p:nvSpPr>
          <p:spPr>
            <a:xfrm>
              <a:off x="6661150" y="6088379"/>
              <a:ext cx="118109" cy="130810"/>
            </a:xfrm>
            <a:custGeom>
              <a:avLst/>
              <a:gdLst>
                <a:gd name="connsiteX0" fmla="*/ 58420 w 118109"/>
                <a:gd name="connsiteY0" fmla="*/ 0 h 130810"/>
                <a:gd name="connsiteX1" fmla="*/ 58420 w 118109"/>
                <a:gd name="connsiteY1" fmla="*/ 0 h 130810"/>
                <a:gd name="connsiteX2" fmla="*/ 118110 w 118109"/>
                <a:gd name="connsiteY2" fmla="*/ 130810 h 130810"/>
                <a:gd name="connsiteX3" fmla="*/ 100330 w 118109"/>
                <a:gd name="connsiteY3" fmla="*/ 130810 h 130810"/>
                <a:gd name="connsiteX4" fmla="*/ 87630 w 118109"/>
                <a:gd name="connsiteY4" fmla="*/ 102870 h 130810"/>
                <a:gd name="connsiteX5" fmla="*/ 30480 w 118109"/>
                <a:gd name="connsiteY5" fmla="*/ 102870 h 130810"/>
                <a:gd name="connsiteX6" fmla="*/ 17780 w 118109"/>
                <a:gd name="connsiteY6" fmla="*/ 130810 h 130810"/>
                <a:gd name="connsiteX7" fmla="*/ 0 w 118109"/>
                <a:gd name="connsiteY7" fmla="*/ 130810 h 130810"/>
                <a:gd name="connsiteX8" fmla="*/ 59690 w 118109"/>
                <a:gd name="connsiteY8" fmla="*/ 0 h 130810"/>
                <a:gd name="connsiteX9" fmla="*/ 81280 w 118109"/>
                <a:gd name="connsiteY9" fmla="*/ 87630 h 130810"/>
                <a:gd name="connsiteX10" fmla="*/ 58420 w 118109"/>
                <a:gd name="connsiteY10" fmla="*/ 34290 h 130810"/>
                <a:gd name="connsiteX11" fmla="*/ 35560 w 118109"/>
                <a:gd name="connsiteY11" fmla="*/ 87630 h 130810"/>
                <a:gd name="connsiteX12" fmla="*/ 80010 w 118109"/>
                <a:gd name="connsiteY12" fmla="*/ 8763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109" h="130810">
                  <a:moveTo>
                    <a:pt x="58420" y="0"/>
                  </a:moveTo>
                  <a:lnTo>
                    <a:pt x="58420" y="0"/>
                  </a:lnTo>
                  <a:lnTo>
                    <a:pt x="118110" y="130810"/>
                  </a:lnTo>
                  <a:lnTo>
                    <a:pt x="100330" y="130810"/>
                  </a:lnTo>
                  <a:lnTo>
                    <a:pt x="87630" y="102870"/>
                  </a:lnTo>
                  <a:lnTo>
                    <a:pt x="30480" y="102870"/>
                  </a:lnTo>
                  <a:lnTo>
                    <a:pt x="17780" y="130810"/>
                  </a:lnTo>
                  <a:lnTo>
                    <a:pt x="0" y="130810"/>
                  </a:lnTo>
                  <a:lnTo>
                    <a:pt x="59690" y="0"/>
                  </a:lnTo>
                  <a:close/>
                  <a:moveTo>
                    <a:pt x="81280" y="87630"/>
                  </a:moveTo>
                  <a:cubicBezTo>
                    <a:pt x="72390" y="68580"/>
                    <a:pt x="66040" y="53340"/>
                    <a:pt x="58420" y="34290"/>
                  </a:cubicBezTo>
                  <a:cubicBezTo>
                    <a:pt x="50800" y="52070"/>
                    <a:pt x="44450" y="67310"/>
                    <a:pt x="35560" y="87630"/>
                  </a:cubicBezTo>
                  <a:lnTo>
                    <a:pt x="80010" y="876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9" name="Freeform 1738">
              <a:extLst>
                <a:ext uri="{FF2B5EF4-FFF2-40B4-BE49-F238E27FC236}">
                  <a16:creationId xmlns:a16="http://schemas.microsoft.com/office/drawing/2014/main" id="{95AFF3B3-4093-BBB7-EAE6-EF23EAD4B7DD}"/>
                </a:ext>
              </a:extLst>
            </p:cNvPr>
            <p:cNvSpPr/>
            <p:nvPr/>
          </p:nvSpPr>
          <p:spPr>
            <a:xfrm>
              <a:off x="6795769" y="6127750"/>
              <a:ext cx="51048" cy="92709"/>
            </a:xfrm>
            <a:custGeom>
              <a:avLst/>
              <a:gdLst>
                <a:gd name="connsiteX0" fmla="*/ 0 w 51048"/>
                <a:gd name="connsiteY0" fmla="*/ 2540 h 92709"/>
                <a:gd name="connsiteX1" fmla="*/ 15240 w 51048"/>
                <a:gd name="connsiteY1" fmla="*/ 2540 h 92709"/>
                <a:gd name="connsiteX2" fmla="*/ 15240 w 51048"/>
                <a:gd name="connsiteY2" fmla="*/ 15240 h 92709"/>
                <a:gd name="connsiteX3" fmla="*/ 15240 w 51048"/>
                <a:gd name="connsiteY3" fmla="*/ 21590 h 92709"/>
                <a:gd name="connsiteX4" fmla="*/ 15240 w 51048"/>
                <a:gd name="connsiteY4" fmla="*/ 21590 h 92709"/>
                <a:gd name="connsiteX5" fmla="*/ 43180 w 51048"/>
                <a:gd name="connsiteY5" fmla="*/ 0 h 92709"/>
                <a:gd name="connsiteX6" fmla="*/ 48261 w 51048"/>
                <a:gd name="connsiteY6" fmla="*/ 0 h 92709"/>
                <a:gd name="connsiteX7" fmla="*/ 48261 w 51048"/>
                <a:gd name="connsiteY7" fmla="*/ 16510 h 92709"/>
                <a:gd name="connsiteX8" fmla="*/ 43180 w 51048"/>
                <a:gd name="connsiteY8" fmla="*/ 16510 h 92709"/>
                <a:gd name="connsiteX9" fmla="*/ 16511 w 51048"/>
                <a:gd name="connsiteY9" fmla="*/ 53340 h 92709"/>
                <a:gd name="connsiteX10" fmla="*/ 16511 w 51048"/>
                <a:gd name="connsiteY10" fmla="*/ 92710 h 92709"/>
                <a:gd name="connsiteX11" fmla="*/ 0 w 51048"/>
                <a:gd name="connsiteY11" fmla="*/ 92710 h 92709"/>
                <a:gd name="connsiteX12" fmla="*/ 0 w 51048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8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1" y="0"/>
                    <a:pt x="43180" y="0"/>
                  </a:cubicBezTo>
                  <a:cubicBezTo>
                    <a:pt x="57150" y="0"/>
                    <a:pt x="48261" y="0"/>
                    <a:pt x="48261" y="0"/>
                  </a:cubicBezTo>
                  <a:lnTo>
                    <a:pt x="48261" y="16510"/>
                  </a:lnTo>
                  <a:cubicBezTo>
                    <a:pt x="48261" y="16510"/>
                    <a:pt x="45720" y="16510"/>
                    <a:pt x="43180" y="16510"/>
                  </a:cubicBezTo>
                  <a:cubicBezTo>
                    <a:pt x="25400" y="16510"/>
                    <a:pt x="16511" y="35560"/>
                    <a:pt x="16511" y="53340"/>
                  </a:cubicBezTo>
                  <a:lnTo>
                    <a:pt x="16511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0" name="Freeform 1739">
              <a:extLst>
                <a:ext uri="{FF2B5EF4-FFF2-40B4-BE49-F238E27FC236}">
                  <a16:creationId xmlns:a16="http://schemas.microsoft.com/office/drawing/2014/main" id="{124DDE95-5988-6D40-859B-44BB6C7C4FE5}"/>
                </a:ext>
              </a:extLst>
            </p:cNvPr>
            <p:cNvSpPr/>
            <p:nvPr/>
          </p:nvSpPr>
          <p:spPr>
            <a:xfrm>
              <a:off x="6865619" y="6127750"/>
              <a:ext cx="51048" cy="92709"/>
            </a:xfrm>
            <a:custGeom>
              <a:avLst/>
              <a:gdLst>
                <a:gd name="connsiteX0" fmla="*/ 0 w 51048"/>
                <a:gd name="connsiteY0" fmla="*/ 2540 h 92709"/>
                <a:gd name="connsiteX1" fmla="*/ 15240 w 51048"/>
                <a:gd name="connsiteY1" fmla="*/ 2540 h 92709"/>
                <a:gd name="connsiteX2" fmla="*/ 15240 w 51048"/>
                <a:gd name="connsiteY2" fmla="*/ 15240 h 92709"/>
                <a:gd name="connsiteX3" fmla="*/ 15240 w 51048"/>
                <a:gd name="connsiteY3" fmla="*/ 21590 h 92709"/>
                <a:gd name="connsiteX4" fmla="*/ 15240 w 51048"/>
                <a:gd name="connsiteY4" fmla="*/ 21590 h 92709"/>
                <a:gd name="connsiteX5" fmla="*/ 43180 w 51048"/>
                <a:gd name="connsiteY5" fmla="*/ 0 h 92709"/>
                <a:gd name="connsiteX6" fmla="*/ 48261 w 51048"/>
                <a:gd name="connsiteY6" fmla="*/ 0 h 92709"/>
                <a:gd name="connsiteX7" fmla="*/ 48261 w 51048"/>
                <a:gd name="connsiteY7" fmla="*/ 16510 h 92709"/>
                <a:gd name="connsiteX8" fmla="*/ 43180 w 51048"/>
                <a:gd name="connsiteY8" fmla="*/ 16510 h 92709"/>
                <a:gd name="connsiteX9" fmla="*/ 16511 w 51048"/>
                <a:gd name="connsiteY9" fmla="*/ 53340 h 92709"/>
                <a:gd name="connsiteX10" fmla="*/ 16511 w 51048"/>
                <a:gd name="connsiteY10" fmla="*/ 92710 h 92709"/>
                <a:gd name="connsiteX11" fmla="*/ 0 w 51048"/>
                <a:gd name="connsiteY11" fmla="*/ 92710 h 92709"/>
                <a:gd name="connsiteX12" fmla="*/ 0 w 51048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8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1" y="0"/>
                    <a:pt x="43180" y="0"/>
                  </a:cubicBezTo>
                  <a:cubicBezTo>
                    <a:pt x="57150" y="0"/>
                    <a:pt x="48261" y="0"/>
                    <a:pt x="48261" y="0"/>
                  </a:cubicBezTo>
                  <a:lnTo>
                    <a:pt x="48261" y="16510"/>
                  </a:lnTo>
                  <a:cubicBezTo>
                    <a:pt x="48261" y="16510"/>
                    <a:pt x="45720" y="16510"/>
                    <a:pt x="43180" y="16510"/>
                  </a:cubicBezTo>
                  <a:cubicBezTo>
                    <a:pt x="25400" y="16510"/>
                    <a:pt x="16511" y="35560"/>
                    <a:pt x="16511" y="53340"/>
                  </a:cubicBezTo>
                  <a:lnTo>
                    <a:pt x="16511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1" name="Freeform 1740">
              <a:extLst>
                <a:ext uri="{FF2B5EF4-FFF2-40B4-BE49-F238E27FC236}">
                  <a16:creationId xmlns:a16="http://schemas.microsoft.com/office/drawing/2014/main" id="{4D5DD473-0DDE-D5C5-F419-5AB8B1E1E195}"/>
                </a:ext>
              </a:extLst>
            </p:cNvPr>
            <p:cNvSpPr/>
            <p:nvPr/>
          </p:nvSpPr>
          <p:spPr>
            <a:xfrm>
              <a:off x="6929119" y="612775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1" y="78740"/>
                    <a:pt x="74930" y="6604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2" name="Freeform 1741">
              <a:extLst>
                <a:ext uri="{FF2B5EF4-FFF2-40B4-BE49-F238E27FC236}">
                  <a16:creationId xmlns:a16="http://schemas.microsoft.com/office/drawing/2014/main" id="{59AD3BA1-D2FD-9AB2-6A1E-476800AA656A}"/>
                </a:ext>
              </a:extLst>
            </p:cNvPr>
            <p:cNvSpPr/>
            <p:nvPr/>
          </p:nvSpPr>
          <p:spPr>
            <a:xfrm>
              <a:off x="7030719" y="6129020"/>
              <a:ext cx="137160" cy="91439"/>
            </a:xfrm>
            <a:custGeom>
              <a:avLst/>
              <a:gdLst>
                <a:gd name="connsiteX0" fmla="*/ 95250 w 137160"/>
                <a:gd name="connsiteY0" fmla="*/ 64770 h 91439"/>
                <a:gd name="connsiteX1" fmla="*/ 119380 w 137160"/>
                <a:gd name="connsiteY1" fmla="*/ 0 h 91439"/>
                <a:gd name="connsiteX2" fmla="*/ 137161 w 137160"/>
                <a:gd name="connsiteY2" fmla="*/ 0 h 91439"/>
                <a:gd name="connsiteX3" fmla="*/ 100330 w 137160"/>
                <a:gd name="connsiteY3" fmla="*/ 91440 h 91439"/>
                <a:gd name="connsiteX4" fmla="*/ 91440 w 137160"/>
                <a:gd name="connsiteY4" fmla="*/ 91440 h 91439"/>
                <a:gd name="connsiteX5" fmla="*/ 68580 w 137160"/>
                <a:gd name="connsiteY5" fmla="*/ 30480 h 91439"/>
                <a:gd name="connsiteX6" fmla="*/ 45720 w 137160"/>
                <a:gd name="connsiteY6" fmla="*/ 91440 h 91439"/>
                <a:gd name="connsiteX7" fmla="*/ 36830 w 137160"/>
                <a:gd name="connsiteY7" fmla="*/ 91440 h 91439"/>
                <a:gd name="connsiteX8" fmla="*/ 0 w 137160"/>
                <a:gd name="connsiteY8" fmla="*/ 0 h 91439"/>
                <a:gd name="connsiteX9" fmla="*/ 17780 w 137160"/>
                <a:gd name="connsiteY9" fmla="*/ 0 h 91439"/>
                <a:gd name="connsiteX10" fmla="*/ 41911 w 137160"/>
                <a:gd name="connsiteY10" fmla="*/ 64770 h 91439"/>
                <a:gd name="connsiteX11" fmla="*/ 64770 w 137160"/>
                <a:gd name="connsiteY11" fmla="*/ 1270 h 91439"/>
                <a:gd name="connsiteX12" fmla="*/ 73661 w 137160"/>
                <a:gd name="connsiteY12" fmla="*/ 1270 h 91439"/>
                <a:gd name="connsiteX13" fmla="*/ 96520 w 137160"/>
                <a:gd name="connsiteY13" fmla="*/ 647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60" h="91439">
                  <a:moveTo>
                    <a:pt x="95250" y="64770"/>
                  </a:moveTo>
                  <a:lnTo>
                    <a:pt x="119380" y="0"/>
                  </a:lnTo>
                  <a:lnTo>
                    <a:pt x="137161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1" y="64770"/>
                  </a:lnTo>
                  <a:lnTo>
                    <a:pt x="64770" y="1270"/>
                  </a:lnTo>
                  <a:lnTo>
                    <a:pt x="73661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3" name="Freeform 1742">
              <a:extLst>
                <a:ext uri="{FF2B5EF4-FFF2-40B4-BE49-F238E27FC236}">
                  <a16:creationId xmlns:a16="http://schemas.microsoft.com/office/drawing/2014/main" id="{0BB14130-9CD5-83CE-1628-D2E1B6F19211}"/>
                </a:ext>
              </a:extLst>
            </p:cNvPr>
            <p:cNvSpPr/>
            <p:nvPr/>
          </p:nvSpPr>
          <p:spPr>
            <a:xfrm>
              <a:off x="7185659" y="6090920"/>
              <a:ext cx="80009" cy="128270"/>
            </a:xfrm>
            <a:custGeom>
              <a:avLst/>
              <a:gdLst>
                <a:gd name="connsiteX0" fmla="*/ 0 w 80009"/>
                <a:gd name="connsiteY0" fmla="*/ 0 h 128270"/>
                <a:gd name="connsiteX1" fmla="*/ 16510 w 80009"/>
                <a:gd name="connsiteY1" fmla="*/ 0 h 128270"/>
                <a:gd name="connsiteX2" fmla="*/ 16510 w 80009"/>
                <a:gd name="connsiteY2" fmla="*/ 49530 h 128270"/>
                <a:gd name="connsiteX3" fmla="*/ 16510 w 80009"/>
                <a:gd name="connsiteY3" fmla="*/ 58420 h 128270"/>
                <a:gd name="connsiteX4" fmla="*/ 16510 w 80009"/>
                <a:gd name="connsiteY4" fmla="*/ 58420 h 128270"/>
                <a:gd name="connsiteX5" fmla="*/ 49530 w 80009"/>
                <a:gd name="connsiteY5" fmla="*/ 36830 h 128270"/>
                <a:gd name="connsiteX6" fmla="*/ 80010 w 80009"/>
                <a:gd name="connsiteY6" fmla="*/ 72390 h 128270"/>
                <a:gd name="connsiteX7" fmla="*/ 80010 w 80009"/>
                <a:gd name="connsiteY7" fmla="*/ 128270 h 128270"/>
                <a:gd name="connsiteX8" fmla="*/ 63500 w 80009"/>
                <a:gd name="connsiteY8" fmla="*/ 128270 h 128270"/>
                <a:gd name="connsiteX9" fmla="*/ 63500 w 80009"/>
                <a:gd name="connsiteY9" fmla="*/ 76200 h 128270"/>
                <a:gd name="connsiteX10" fmla="*/ 46990 w 80009"/>
                <a:gd name="connsiteY10" fmla="*/ 53340 h 128270"/>
                <a:gd name="connsiteX11" fmla="*/ 16510 w 80009"/>
                <a:gd name="connsiteY11" fmla="*/ 85090 h 128270"/>
                <a:gd name="connsiteX12" fmla="*/ 16510 w 80009"/>
                <a:gd name="connsiteY12" fmla="*/ 128270 h 128270"/>
                <a:gd name="connsiteX13" fmla="*/ 0 w 80009"/>
                <a:gd name="connsiteY13" fmla="*/ 128270 h 128270"/>
                <a:gd name="connsiteX14" fmla="*/ 0 w 80009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4" name="Freeform 1743">
              <a:extLst>
                <a:ext uri="{FF2B5EF4-FFF2-40B4-BE49-F238E27FC236}">
                  <a16:creationId xmlns:a16="http://schemas.microsoft.com/office/drawing/2014/main" id="{054A32E3-D8C2-1A3C-66E7-A527CDBC870E}"/>
                </a:ext>
              </a:extLst>
            </p:cNvPr>
            <p:cNvSpPr/>
            <p:nvPr/>
          </p:nvSpPr>
          <p:spPr>
            <a:xfrm>
              <a:off x="7289800" y="612775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5" name="Freeform 1744">
              <a:extLst>
                <a:ext uri="{FF2B5EF4-FFF2-40B4-BE49-F238E27FC236}">
                  <a16:creationId xmlns:a16="http://schemas.microsoft.com/office/drawing/2014/main" id="{85A51D18-0BCB-A8B1-9BE9-0220280C04B1}"/>
                </a:ext>
              </a:extLst>
            </p:cNvPr>
            <p:cNvSpPr/>
            <p:nvPr/>
          </p:nvSpPr>
          <p:spPr>
            <a:xfrm>
              <a:off x="7393940" y="6127750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6" name="Freeform 1745">
              <a:extLst>
                <a:ext uri="{FF2B5EF4-FFF2-40B4-BE49-F238E27FC236}">
                  <a16:creationId xmlns:a16="http://schemas.microsoft.com/office/drawing/2014/main" id="{6AE62DDC-8093-43D7-329E-B96EB260057E}"/>
                </a:ext>
              </a:extLst>
            </p:cNvPr>
            <p:cNvSpPr/>
            <p:nvPr/>
          </p:nvSpPr>
          <p:spPr>
            <a:xfrm>
              <a:off x="7491730" y="6090920"/>
              <a:ext cx="87629" cy="130809"/>
            </a:xfrm>
            <a:custGeom>
              <a:avLst/>
              <a:gdLst>
                <a:gd name="connsiteX0" fmla="*/ 87630 w 87629"/>
                <a:gd name="connsiteY0" fmla="*/ 128270 h 130809"/>
                <a:gd name="connsiteX1" fmla="*/ 72389 w 87629"/>
                <a:gd name="connsiteY1" fmla="*/ 128270 h 130809"/>
                <a:gd name="connsiteX2" fmla="*/ 72389 w 87629"/>
                <a:gd name="connsiteY2" fmla="*/ 118110 h 130809"/>
                <a:gd name="connsiteX3" fmla="*/ 72389 w 87629"/>
                <a:gd name="connsiteY3" fmla="*/ 111760 h 130809"/>
                <a:gd name="connsiteX4" fmla="*/ 72389 w 87629"/>
                <a:gd name="connsiteY4" fmla="*/ 111760 h 130809"/>
                <a:gd name="connsiteX5" fmla="*/ 40639 w 87629"/>
                <a:gd name="connsiteY5" fmla="*/ 130810 h 130809"/>
                <a:gd name="connsiteX6" fmla="*/ 0 w 87629"/>
                <a:gd name="connsiteY6" fmla="*/ 83820 h 130809"/>
                <a:gd name="connsiteX7" fmla="*/ 40639 w 87629"/>
                <a:gd name="connsiteY7" fmla="*/ 36830 h 130809"/>
                <a:gd name="connsiteX8" fmla="*/ 71120 w 87629"/>
                <a:gd name="connsiteY8" fmla="*/ 53340 h 130809"/>
                <a:gd name="connsiteX9" fmla="*/ 71120 w 87629"/>
                <a:gd name="connsiteY9" fmla="*/ 53340 h 130809"/>
                <a:gd name="connsiteX10" fmla="*/ 71120 w 87629"/>
                <a:gd name="connsiteY10" fmla="*/ 45720 h 130809"/>
                <a:gd name="connsiteX11" fmla="*/ 71120 w 87629"/>
                <a:gd name="connsiteY11" fmla="*/ 0 h 130809"/>
                <a:gd name="connsiteX12" fmla="*/ 87630 w 87629"/>
                <a:gd name="connsiteY12" fmla="*/ 0 h 130809"/>
                <a:gd name="connsiteX13" fmla="*/ 87630 w 87629"/>
                <a:gd name="connsiteY13" fmla="*/ 128270 h 130809"/>
                <a:gd name="connsiteX14" fmla="*/ 15239 w 87629"/>
                <a:gd name="connsiteY14" fmla="*/ 83820 h 130809"/>
                <a:gd name="connsiteX15" fmla="*/ 43180 w 87629"/>
                <a:gd name="connsiteY15" fmla="*/ 115570 h 130809"/>
                <a:gd name="connsiteX16" fmla="*/ 71120 w 87629"/>
                <a:gd name="connsiteY16" fmla="*/ 83820 h 130809"/>
                <a:gd name="connsiteX17" fmla="*/ 43180 w 87629"/>
                <a:gd name="connsiteY17" fmla="*/ 52070 h 130809"/>
                <a:gd name="connsiteX18" fmla="*/ 15239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87630" y="128270"/>
                  </a:moveTo>
                  <a:lnTo>
                    <a:pt x="72389" y="128270"/>
                  </a:lnTo>
                  <a:lnTo>
                    <a:pt x="72389" y="118110"/>
                  </a:lnTo>
                  <a:cubicBezTo>
                    <a:pt x="72389" y="114300"/>
                    <a:pt x="72389" y="111760"/>
                    <a:pt x="72389" y="111760"/>
                  </a:cubicBezTo>
                  <a:lnTo>
                    <a:pt x="72389" y="111760"/>
                  </a:lnTo>
                  <a:cubicBezTo>
                    <a:pt x="67310" y="121920"/>
                    <a:pt x="55880" y="130810"/>
                    <a:pt x="40639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39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39" y="83820"/>
                  </a:moveTo>
                  <a:cubicBezTo>
                    <a:pt x="15239" y="102870"/>
                    <a:pt x="26670" y="115570"/>
                    <a:pt x="43180" y="115570"/>
                  </a:cubicBezTo>
                  <a:cubicBezTo>
                    <a:pt x="59689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39" y="66040"/>
                    <a:pt x="15239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7" name="Freeform 1746">
              <a:extLst>
                <a:ext uri="{FF2B5EF4-FFF2-40B4-BE49-F238E27FC236}">
                  <a16:creationId xmlns:a16="http://schemas.microsoft.com/office/drawing/2014/main" id="{B8AD8E2A-3ABD-5973-EFD9-305BD55B6EFD}"/>
                </a:ext>
              </a:extLst>
            </p:cNvPr>
            <p:cNvSpPr/>
            <p:nvPr/>
          </p:nvSpPr>
          <p:spPr>
            <a:xfrm>
              <a:off x="7659369" y="6090920"/>
              <a:ext cx="88900" cy="128270"/>
            </a:xfrm>
            <a:custGeom>
              <a:avLst/>
              <a:gdLst>
                <a:gd name="connsiteX0" fmla="*/ 41911 w 88900"/>
                <a:gd name="connsiteY0" fmla="*/ 0 h 128270"/>
                <a:gd name="connsiteX1" fmla="*/ 86361 w 88900"/>
                <a:gd name="connsiteY1" fmla="*/ 39370 h 128270"/>
                <a:gd name="connsiteX2" fmla="*/ 59690 w 88900"/>
                <a:gd name="connsiteY2" fmla="*/ 74930 h 128270"/>
                <a:gd name="connsiteX3" fmla="*/ 88900 w 88900"/>
                <a:gd name="connsiteY3" fmla="*/ 128270 h 128270"/>
                <a:gd name="connsiteX4" fmla="*/ 69850 w 88900"/>
                <a:gd name="connsiteY4" fmla="*/ 128270 h 128270"/>
                <a:gd name="connsiteX5" fmla="*/ 43180 w 88900"/>
                <a:gd name="connsiteY5" fmla="*/ 77470 h 128270"/>
                <a:gd name="connsiteX6" fmla="*/ 16511 w 88900"/>
                <a:gd name="connsiteY6" fmla="*/ 77470 h 128270"/>
                <a:gd name="connsiteX7" fmla="*/ 16511 w 88900"/>
                <a:gd name="connsiteY7" fmla="*/ 128270 h 128270"/>
                <a:gd name="connsiteX8" fmla="*/ 0 w 88900"/>
                <a:gd name="connsiteY8" fmla="*/ 128270 h 128270"/>
                <a:gd name="connsiteX9" fmla="*/ 0 w 88900"/>
                <a:gd name="connsiteY9" fmla="*/ 0 h 128270"/>
                <a:gd name="connsiteX10" fmla="*/ 41911 w 88900"/>
                <a:gd name="connsiteY10" fmla="*/ 0 h 128270"/>
                <a:gd name="connsiteX11" fmla="*/ 17780 w 88900"/>
                <a:gd name="connsiteY11" fmla="*/ 13970 h 128270"/>
                <a:gd name="connsiteX12" fmla="*/ 17780 w 88900"/>
                <a:gd name="connsiteY12" fmla="*/ 63500 h 128270"/>
                <a:gd name="connsiteX13" fmla="*/ 43180 w 88900"/>
                <a:gd name="connsiteY13" fmla="*/ 63500 h 128270"/>
                <a:gd name="connsiteX14" fmla="*/ 69850 w 88900"/>
                <a:gd name="connsiteY14" fmla="*/ 39370 h 128270"/>
                <a:gd name="connsiteX15" fmla="*/ 41911 w 88900"/>
                <a:gd name="connsiteY15" fmla="*/ 15240 h 128270"/>
                <a:gd name="connsiteX16" fmla="*/ 17780 w 88900"/>
                <a:gd name="connsiteY16" fmla="*/ 1524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900" h="128270">
                  <a:moveTo>
                    <a:pt x="41911" y="0"/>
                  </a:moveTo>
                  <a:cubicBezTo>
                    <a:pt x="69850" y="0"/>
                    <a:pt x="86361" y="13970"/>
                    <a:pt x="86361" y="39370"/>
                  </a:cubicBezTo>
                  <a:cubicBezTo>
                    <a:pt x="86361" y="64770"/>
                    <a:pt x="73661" y="71120"/>
                    <a:pt x="59690" y="74930"/>
                  </a:cubicBezTo>
                  <a:lnTo>
                    <a:pt x="88900" y="128270"/>
                  </a:lnTo>
                  <a:lnTo>
                    <a:pt x="69850" y="128270"/>
                  </a:lnTo>
                  <a:lnTo>
                    <a:pt x="43180" y="77470"/>
                  </a:lnTo>
                  <a:lnTo>
                    <a:pt x="16511" y="77470"/>
                  </a:lnTo>
                  <a:lnTo>
                    <a:pt x="16511" y="128270"/>
                  </a:lnTo>
                  <a:lnTo>
                    <a:pt x="0" y="128270"/>
                  </a:lnTo>
                  <a:lnTo>
                    <a:pt x="0" y="0"/>
                  </a:lnTo>
                  <a:lnTo>
                    <a:pt x="41911" y="0"/>
                  </a:lnTo>
                  <a:close/>
                  <a:moveTo>
                    <a:pt x="17780" y="13970"/>
                  </a:moveTo>
                  <a:lnTo>
                    <a:pt x="17780" y="63500"/>
                  </a:lnTo>
                  <a:lnTo>
                    <a:pt x="43180" y="63500"/>
                  </a:lnTo>
                  <a:cubicBezTo>
                    <a:pt x="59690" y="63500"/>
                    <a:pt x="69850" y="54610"/>
                    <a:pt x="69850" y="39370"/>
                  </a:cubicBezTo>
                  <a:cubicBezTo>
                    <a:pt x="69850" y="24130"/>
                    <a:pt x="59690" y="15240"/>
                    <a:pt x="41911" y="15240"/>
                  </a:cubicBezTo>
                  <a:lnTo>
                    <a:pt x="17780" y="152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8" name="Freeform 1747">
              <a:extLst>
                <a:ext uri="{FF2B5EF4-FFF2-40B4-BE49-F238E27FC236}">
                  <a16:creationId xmlns:a16="http://schemas.microsoft.com/office/drawing/2014/main" id="{A27D5D32-3213-E5BB-F3C0-DB7E308483DA}"/>
                </a:ext>
              </a:extLst>
            </p:cNvPr>
            <p:cNvSpPr/>
            <p:nvPr/>
          </p:nvSpPr>
          <p:spPr>
            <a:xfrm>
              <a:off x="7764780" y="6127750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89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39" y="80010"/>
                    <a:pt x="72389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89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39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89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9" name="Freeform 1748">
              <a:extLst>
                <a:ext uri="{FF2B5EF4-FFF2-40B4-BE49-F238E27FC236}">
                  <a16:creationId xmlns:a16="http://schemas.microsoft.com/office/drawing/2014/main" id="{94F12B61-B29F-72B2-8AEF-48CD981B7907}"/>
                </a:ext>
              </a:extLst>
            </p:cNvPr>
            <p:cNvSpPr/>
            <p:nvPr/>
          </p:nvSpPr>
          <p:spPr>
            <a:xfrm>
              <a:off x="7867650" y="6127750"/>
              <a:ext cx="83819" cy="130809"/>
            </a:xfrm>
            <a:custGeom>
              <a:avLst/>
              <a:gdLst>
                <a:gd name="connsiteX0" fmla="*/ 48260 w 83819"/>
                <a:gd name="connsiteY0" fmla="*/ 77470 h 130809"/>
                <a:gd name="connsiteX1" fmla="*/ 83820 w 83819"/>
                <a:gd name="connsiteY1" fmla="*/ 102870 h 130809"/>
                <a:gd name="connsiteX2" fmla="*/ 40640 w 83819"/>
                <a:gd name="connsiteY2" fmla="*/ 130810 h 130809"/>
                <a:gd name="connsiteX3" fmla="*/ 0 w 83819"/>
                <a:gd name="connsiteY3" fmla="*/ 106680 h 130809"/>
                <a:gd name="connsiteX4" fmla="*/ 24130 w 83819"/>
                <a:gd name="connsiteY4" fmla="*/ 85090 h 130809"/>
                <a:gd name="connsiteX5" fmla="*/ 10160 w 83819"/>
                <a:gd name="connsiteY5" fmla="*/ 73660 h 130809"/>
                <a:gd name="connsiteX6" fmla="*/ 22860 w 83819"/>
                <a:gd name="connsiteY6" fmla="*/ 60960 h 130809"/>
                <a:gd name="connsiteX7" fmla="*/ 1270 w 83819"/>
                <a:gd name="connsiteY7" fmla="*/ 31750 h 130809"/>
                <a:gd name="connsiteX8" fmla="*/ 36830 w 83819"/>
                <a:gd name="connsiteY8" fmla="*/ 0 h 130809"/>
                <a:gd name="connsiteX9" fmla="*/ 50800 w 83819"/>
                <a:gd name="connsiteY9" fmla="*/ 2540 h 130809"/>
                <a:gd name="connsiteX10" fmla="*/ 82550 w 83819"/>
                <a:gd name="connsiteY10" fmla="*/ 2540 h 130809"/>
                <a:gd name="connsiteX11" fmla="*/ 82550 w 83819"/>
                <a:gd name="connsiteY11" fmla="*/ 15240 h 130809"/>
                <a:gd name="connsiteX12" fmla="*/ 69850 w 83819"/>
                <a:gd name="connsiteY12" fmla="*/ 15240 h 130809"/>
                <a:gd name="connsiteX13" fmla="*/ 64770 w 83819"/>
                <a:gd name="connsiteY13" fmla="*/ 15240 h 130809"/>
                <a:gd name="connsiteX14" fmla="*/ 64770 w 83819"/>
                <a:gd name="connsiteY14" fmla="*/ 15240 h 130809"/>
                <a:gd name="connsiteX15" fmla="*/ 72390 w 83819"/>
                <a:gd name="connsiteY15" fmla="*/ 33020 h 130809"/>
                <a:gd name="connsiteX16" fmla="*/ 39370 w 83819"/>
                <a:gd name="connsiteY16" fmla="*/ 63500 h 130809"/>
                <a:gd name="connsiteX17" fmla="*/ 39370 w 83819"/>
                <a:gd name="connsiteY17" fmla="*/ 63500 h 130809"/>
                <a:gd name="connsiteX18" fmla="*/ 25400 w 83819"/>
                <a:gd name="connsiteY18" fmla="*/ 71120 h 130809"/>
                <a:gd name="connsiteX19" fmla="*/ 46990 w 83819"/>
                <a:gd name="connsiteY19" fmla="*/ 78740 h 130809"/>
                <a:gd name="connsiteX20" fmla="*/ 67310 w 83819"/>
                <a:gd name="connsiteY20" fmla="*/ 104140 h 130809"/>
                <a:gd name="connsiteX21" fmla="*/ 40640 w 83819"/>
                <a:gd name="connsiteY21" fmla="*/ 90170 h 130809"/>
                <a:gd name="connsiteX22" fmla="*/ 16510 w 83819"/>
                <a:gd name="connsiteY22" fmla="*/ 105410 h 130809"/>
                <a:gd name="connsiteX23" fmla="*/ 41910 w 83819"/>
                <a:gd name="connsiteY23" fmla="*/ 119380 h 130809"/>
                <a:gd name="connsiteX24" fmla="*/ 67310 w 83819"/>
                <a:gd name="connsiteY24" fmla="*/ 105410 h 130809"/>
                <a:gd name="connsiteX25" fmla="*/ 59690 w 83819"/>
                <a:gd name="connsiteY25" fmla="*/ 31750 h 130809"/>
                <a:gd name="connsiteX26" fmla="*/ 39370 w 83819"/>
                <a:gd name="connsiteY26" fmla="*/ 12700 h 130809"/>
                <a:gd name="connsiteX27" fmla="*/ 19050 w 83819"/>
                <a:gd name="connsiteY27" fmla="*/ 31750 h 130809"/>
                <a:gd name="connsiteX28" fmla="*/ 39370 w 83819"/>
                <a:gd name="connsiteY28" fmla="*/ 50800 h 130809"/>
                <a:gd name="connsiteX29" fmla="*/ 59690 w 83819"/>
                <a:gd name="connsiteY29" fmla="*/ 3175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19" h="130809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0" y="104140"/>
                  </a:moveTo>
                  <a:cubicBezTo>
                    <a:pt x="67310" y="96520"/>
                    <a:pt x="59690" y="90170"/>
                    <a:pt x="40640" y="90170"/>
                  </a:cubicBezTo>
                  <a:cubicBezTo>
                    <a:pt x="21590" y="90170"/>
                    <a:pt x="16510" y="96520"/>
                    <a:pt x="16510" y="105410"/>
                  </a:cubicBezTo>
                  <a:cubicBezTo>
                    <a:pt x="16510" y="114300"/>
                    <a:pt x="26670" y="119380"/>
                    <a:pt x="41910" y="119380"/>
                  </a:cubicBezTo>
                  <a:cubicBezTo>
                    <a:pt x="57150" y="119380"/>
                    <a:pt x="67310" y="113030"/>
                    <a:pt x="67310" y="105410"/>
                  </a:cubicBezTo>
                  <a:close/>
                  <a:moveTo>
                    <a:pt x="59690" y="31750"/>
                  </a:moveTo>
                  <a:cubicBezTo>
                    <a:pt x="59690" y="20320"/>
                    <a:pt x="50800" y="12700"/>
                    <a:pt x="39370" y="12700"/>
                  </a:cubicBezTo>
                  <a:cubicBezTo>
                    <a:pt x="27940" y="12700"/>
                    <a:pt x="19050" y="20320"/>
                    <a:pt x="19050" y="31750"/>
                  </a:cubicBezTo>
                  <a:cubicBezTo>
                    <a:pt x="19050" y="43180"/>
                    <a:pt x="27940" y="50800"/>
                    <a:pt x="39370" y="50800"/>
                  </a:cubicBezTo>
                  <a:cubicBezTo>
                    <a:pt x="50800" y="50800"/>
                    <a:pt x="59690" y="43180"/>
                    <a:pt x="59690" y="317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0" name="Freeform 1749">
              <a:extLst>
                <a:ext uri="{FF2B5EF4-FFF2-40B4-BE49-F238E27FC236}">
                  <a16:creationId xmlns:a16="http://schemas.microsoft.com/office/drawing/2014/main" id="{8ED879FB-2F25-8236-BF3C-B4C63BE5B593}"/>
                </a:ext>
              </a:extLst>
            </p:cNvPr>
            <p:cNvSpPr/>
            <p:nvPr/>
          </p:nvSpPr>
          <p:spPr>
            <a:xfrm>
              <a:off x="7973059" y="6093459"/>
              <a:ext cx="20320" cy="125730"/>
            </a:xfrm>
            <a:custGeom>
              <a:avLst/>
              <a:gdLst>
                <a:gd name="connsiteX0" fmla="*/ 10160 w 20320"/>
                <a:gd name="connsiteY0" fmla="*/ 0 h 125730"/>
                <a:gd name="connsiteX1" fmla="*/ 20320 w 20320"/>
                <a:gd name="connsiteY1" fmla="*/ 10160 h 125730"/>
                <a:gd name="connsiteX2" fmla="*/ 10160 w 20320"/>
                <a:gd name="connsiteY2" fmla="*/ 20320 h 125730"/>
                <a:gd name="connsiteX3" fmla="*/ 0 w 20320"/>
                <a:gd name="connsiteY3" fmla="*/ 10160 h 125730"/>
                <a:gd name="connsiteX4" fmla="*/ 10160 w 20320"/>
                <a:gd name="connsiteY4" fmla="*/ 0 h 125730"/>
                <a:gd name="connsiteX5" fmla="*/ 17780 w 20320"/>
                <a:gd name="connsiteY5" fmla="*/ 36830 h 125730"/>
                <a:gd name="connsiteX6" fmla="*/ 17780 w 20320"/>
                <a:gd name="connsiteY6" fmla="*/ 125730 h 125730"/>
                <a:gd name="connsiteX7" fmla="*/ 1270 w 20320"/>
                <a:gd name="connsiteY7" fmla="*/ 125730 h 125730"/>
                <a:gd name="connsiteX8" fmla="*/ 1270 w 20320"/>
                <a:gd name="connsiteY8" fmla="*/ 36830 h 125730"/>
                <a:gd name="connsiteX9" fmla="*/ 17780 w 20320"/>
                <a:gd name="connsiteY9" fmla="*/ 36830 h 12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573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6830"/>
                  </a:moveTo>
                  <a:lnTo>
                    <a:pt x="17780" y="125730"/>
                  </a:lnTo>
                  <a:lnTo>
                    <a:pt x="1270" y="125730"/>
                  </a:lnTo>
                  <a:lnTo>
                    <a:pt x="1270" y="36830"/>
                  </a:lnTo>
                  <a:lnTo>
                    <a:pt x="1778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1" name="Freeform 1750">
              <a:extLst>
                <a:ext uri="{FF2B5EF4-FFF2-40B4-BE49-F238E27FC236}">
                  <a16:creationId xmlns:a16="http://schemas.microsoft.com/office/drawing/2014/main" id="{BDA0511E-50F0-7C66-A7F7-108F28AA8F7E}"/>
                </a:ext>
              </a:extLst>
            </p:cNvPr>
            <p:cNvSpPr/>
            <p:nvPr/>
          </p:nvSpPr>
          <p:spPr>
            <a:xfrm>
              <a:off x="8017509" y="6127750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6200 w 91440"/>
                <a:gd name="connsiteY5" fmla="*/ 46990 h 93979"/>
                <a:gd name="connsiteX6" fmla="*/ 45720 w 91440"/>
                <a:gd name="connsiteY6" fmla="*/ 15240 h 93979"/>
                <a:gd name="connsiteX7" fmla="*/ 16510 w 91440"/>
                <a:gd name="connsiteY7" fmla="*/ 46990 h 93979"/>
                <a:gd name="connsiteX8" fmla="*/ 45720 w 91440"/>
                <a:gd name="connsiteY8" fmla="*/ 78740 h 93979"/>
                <a:gd name="connsiteX9" fmla="*/ 7620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604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2" name="Freeform 1751">
              <a:extLst>
                <a:ext uri="{FF2B5EF4-FFF2-40B4-BE49-F238E27FC236}">
                  <a16:creationId xmlns:a16="http://schemas.microsoft.com/office/drawing/2014/main" id="{C7E92658-A5CD-9907-F779-94984D29BD76}"/>
                </a:ext>
              </a:extLst>
            </p:cNvPr>
            <p:cNvSpPr/>
            <p:nvPr/>
          </p:nvSpPr>
          <p:spPr>
            <a:xfrm>
              <a:off x="8136890" y="6127750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3" name="Freeform 1752">
              <a:extLst>
                <a:ext uri="{FF2B5EF4-FFF2-40B4-BE49-F238E27FC236}">
                  <a16:creationId xmlns:a16="http://schemas.microsoft.com/office/drawing/2014/main" id="{6459EADD-7540-5C01-9594-AB60B25FC058}"/>
                </a:ext>
              </a:extLst>
            </p:cNvPr>
            <p:cNvSpPr/>
            <p:nvPr/>
          </p:nvSpPr>
          <p:spPr>
            <a:xfrm>
              <a:off x="8239759" y="6200140"/>
              <a:ext cx="20320" cy="20319"/>
            </a:xfrm>
            <a:custGeom>
              <a:avLst/>
              <a:gdLst>
                <a:gd name="connsiteX0" fmla="*/ 10160 w 20320"/>
                <a:gd name="connsiteY0" fmla="*/ 0 h 20319"/>
                <a:gd name="connsiteX1" fmla="*/ 20320 w 20320"/>
                <a:gd name="connsiteY1" fmla="*/ 10160 h 20319"/>
                <a:gd name="connsiteX2" fmla="*/ 10160 w 20320"/>
                <a:gd name="connsiteY2" fmla="*/ 20320 h 20319"/>
                <a:gd name="connsiteX3" fmla="*/ 0 w 20320"/>
                <a:gd name="connsiteY3" fmla="*/ 10160 h 20319"/>
                <a:gd name="connsiteX4" fmla="*/ 10160 w 20320"/>
                <a:gd name="connsiteY4" fmla="*/ 0 h 20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20" h="2031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3048281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0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5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Content Placeholder 4">
            <a:extLst>
              <a:ext uri="{FF2B5EF4-FFF2-40B4-BE49-F238E27FC236}">
                <a16:creationId xmlns:a16="http://schemas.microsoft.com/office/drawing/2014/main" id="{FA9070A0-CF22-2E44-5F32-E58EFA0663A4}"/>
              </a:ext>
            </a:extLst>
          </p:cNvPr>
          <p:cNvGrpSpPr/>
          <p:nvPr/>
        </p:nvGrpSpPr>
        <p:grpSpPr>
          <a:xfrm>
            <a:off x="748030" y="1750059"/>
            <a:ext cx="1511299" cy="285750"/>
            <a:chOff x="748030" y="1750059"/>
            <a:chExt cx="1511299" cy="285750"/>
          </a:xfrm>
          <a:solidFill>
            <a:srgbClr val="8B0E04"/>
          </a:solidFill>
        </p:grpSpPr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F6E2F9BB-597C-736E-DB4A-EC4B407FC74A}"/>
                </a:ext>
              </a:extLst>
            </p:cNvPr>
            <p:cNvSpPr/>
            <p:nvPr/>
          </p:nvSpPr>
          <p:spPr>
            <a:xfrm>
              <a:off x="748030" y="1755139"/>
              <a:ext cx="290830" cy="278130"/>
            </a:xfrm>
            <a:custGeom>
              <a:avLst/>
              <a:gdLst>
                <a:gd name="connsiteX0" fmla="*/ 203200 w 290830"/>
                <a:gd name="connsiteY0" fmla="*/ 0 h 278130"/>
                <a:gd name="connsiteX1" fmla="*/ 290830 w 290830"/>
                <a:gd name="connsiteY1" fmla="*/ 0 h 278130"/>
                <a:gd name="connsiteX2" fmla="*/ 147320 w 290830"/>
                <a:gd name="connsiteY2" fmla="*/ 278130 h 278130"/>
                <a:gd name="connsiteX3" fmla="*/ 143510 w 290830"/>
                <a:gd name="connsiteY3" fmla="*/ 278130 h 278130"/>
                <a:gd name="connsiteX4" fmla="*/ 0 w 290830"/>
                <a:gd name="connsiteY4" fmla="*/ 0 h 278130"/>
                <a:gd name="connsiteX5" fmla="*/ 87630 w 290830"/>
                <a:gd name="connsiteY5" fmla="*/ 0 h 278130"/>
                <a:gd name="connsiteX6" fmla="*/ 121920 w 290830"/>
                <a:gd name="connsiteY6" fmla="*/ 72390 h 278130"/>
                <a:gd name="connsiteX7" fmla="*/ 144780 w 290830"/>
                <a:gd name="connsiteY7" fmla="*/ 129540 h 278130"/>
                <a:gd name="connsiteX8" fmla="*/ 144780 w 290830"/>
                <a:gd name="connsiteY8" fmla="*/ 129540 h 278130"/>
                <a:gd name="connsiteX9" fmla="*/ 167640 w 290830"/>
                <a:gd name="connsiteY9" fmla="*/ 72390 h 278130"/>
                <a:gd name="connsiteX10" fmla="*/ 201930 w 290830"/>
                <a:gd name="connsiteY10" fmla="*/ 0 h 278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0830" h="278130">
                  <a:moveTo>
                    <a:pt x="203200" y="0"/>
                  </a:moveTo>
                  <a:lnTo>
                    <a:pt x="290830" y="0"/>
                  </a:lnTo>
                  <a:lnTo>
                    <a:pt x="147320" y="278130"/>
                  </a:lnTo>
                  <a:lnTo>
                    <a:pt x="143510" y="278130"/>
                  </a:lnTo>
                  <a:lnTo>
                    <a:pt x="0" y="0"/>
                  </a:lnTo>
                  <a:lnTo>
                    <a:pt x="87630" y="0"/>
                  </a:lnTo>
                  <a:lnTo>
                    <a:pt x="121920" y="72390"/>
                  </a:lnTo>
                  <a:cubicBezTo>
                    <a:pt x="132080" y="92710"/>
                    <a:pt x="140970" y="115570"/>
                    <a:pt x="144780" y="129540"/>
                  </a:cubicBezTo>
                  <a:lnTo>
                    <a:pt x="144780" y="129540"/>
                  </a:lnTo>
                  <a:cubicBezTo>
                    <a:pt x="148590" y="115570"/>
                    <a:pt x="158750" y="92710"/>
                    <a:pt x="167640" y="72390"/>
                  </a:cubicBezTo>
                  <a:lnTo>
                    <a:pt x="201930" y="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33FF27C4-36E4-A7E3-8CE3-3206D690A59E}"/>
                </a:ext>
              </a:extLst>
            </p:cNvPr>
            <p:cNvSpPr/>
            <p:nvPr/>
          </p:nvSpPr>
          <p:spPr>
            <a:xfrm>
              <a:off x="989330" y="1750059"/>
              <a:ext cx="283209" cy="278129"/>
            </a:xfrm>
            <a:custGeom>
              <a:avLst/>
              <a:gdLst>
                <a:gd name="connsiteX0" fmla="*/ 182880 w 283209"/>
                <a:gd name="connsiteY0" fmla="*/ 242570 h 278129"/>
                <a:gd name="connsiteX1" fmla="*/ 99060 w 283209"/>
                <a:gd name="connsiteY1" fmla="*/ 242570 h 278129"/>
                <a:gd name="connsiteX2" fmla="*/ 82550 w 283209"/>
                <a:gd name="connsiteY2" fmla="*/ 278130 h 278129"/>
                <a:gd name="connsiteX3" fmla="*/ 0 w 283209"/>
                <a:gd name="connsiteY3" fmla="*/ 278130 h 278129"/>
                <a:gd name="connsiteX4" fmla="*/ 139700 w 283209"/>
                <a:gd name="connsiteY4" fmla="*/ 0 h 278129"/>
                <a:gd name="connsiteX5" fmla="*/ 143510 w 283209"/>
                <a:gd name="connsiteY5" fmla="*/ 0 h 278129"/>
                <a:gd name="connsiteX6" fmla="*/ 283210 w 283209"/>
                <a:gd name="connsiteY6" fmla="*/ 278130 h 278129"/>
                <a:gd name="connsiteX7" fmla="*/ 200660 w 283209"/>
                <a:gd name="connsiteY7" fmla="*/ 278130 h 278129"/>
                <a:gd name="connsiteX8" fmla="*/ 184150 w 283209"/>
                <a:gd name="connsiteY8" fmla="*/ 242570 h 278129"/>
                <a:gd name="connsiteX9" fmla="*/ 121920 w 283209"/>
                <a:gd name="connsiteY9" fmla="*/ 191770 h 278129"/>
                <a:gd name="connsiteX10" fmla="*/ 161290 w 283209"/>
                <a:gd name="connsiteY10" fmla="*/ 191770 h 278129"/>
                <a:gd name="connsiteX11" fmla="*/ 142240 w 283209"/>
                <a:gd name="connsiteY11" fmla="*/ 140970 h 278129"/>
                <a:gd name="connsiteX12" fmla="*/ 142240 w 283209"/>
                <a:gd name="connsiteY12" fmla="*/ 140970 h 278129"/>
                <a:gd name="connsiteX13" fmla="*/ 123190 w 283209"/>
                <a:gd name="connsiteY13" fmla="*/ 191770 h 27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3209" h="278129">
                  <a:moveTo>
                    <a:pt x="182880" y="242570"/>
                  </a:moveTo>
                  <a:lnTo>
                    <a:pt x="99060" y="242570"/>
                  </a:lnTo>
                  <a:lnTo>
                    <a:pt x="82550" y="278130"/>
                  </a:lnTo>
                  <a:lnTo>
                    <a:pt x="0" y="278130"/>
                  </a:lnTo>
                  <a:lnTo>
                    <a:pt x="139700" y="0"/>
                  </a:lnTo>
                  <a:lnTo>
                    <a:pt x="143510" y="0"/>
                  </a:lnTo>
                  <a:lnTo>
                    <a:pt x="283210" y="278130"/>
                  </a:lnTo>
                  <a:lnTo>
                    <a:pt x="200660" y="278130"/>
                  </a:lnTo>
                  <a:lnTo>
                    <a:pt x="184150" y="242570"/>
                  </a:lnTo>
                  <a:close/>
                  <a:moveTo>
                    <a:pt x="121920" y="191770"/>
                  </a:moveTo>
                  <a:lnTo>
                    <a:pt x="161290" y="191770"/>
                  </a:lnTo>
                  <a:cubicBezTo>
                    <a:pt x="154940" y="175260"/>
                    <a:pt x="144780" y="151130"/>
                    <a:pt x="142240" y="140970"/>
                  </a:cubicBezTo>
                  <a:lnTo>
                    <a:pt x="142240" y="140970"/>
                  </a:lnTo>
                  <a:cubicBezTo>
                    <a:pt x="139700" y="151130"/>
                    <a:pt x="129540" y="176530"/>
                    <a:pt x="123190" y="19177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83C30803-5CBC-9F40-8A70-0E784C96A9DD}"/>
                </a:ext>
              </a:extLst>
            </p:cNvPr>
            <p:cNvSpPr/>
            <p:nvPr/>
          </p:nvSpPr>
          <p:spPr>
            <a:xfrm>
              <a:off x="1308100" y="1755139"/>
              <a:ext cx="173989" cy="274320"/>
            </a:xfrm>
            <a:custGeom>
              <a:avLst/>
              <a:gdLst>
                <a:gd name="connsiteX0" fmla="*/ 0 w 173989"/>
                <a:gd name="connsiteY0" fmla="*/ 274320 h 274320"/>
                <a:gd name="connsiteX1" fmla="*/ 0 w 173989"/>
                <a:gd name="connsiteY1" fmla="*/ 0 h 274320"/>
                <a:gd name="connsiteX2" fmla="*/ 80010 w 173989"/>
                <a:gd name="connsiteY2" fmla="*/ 0 h 274320"/>
                <a:gd name="connsiteX3" fmla="*/ 80010 w 173989"/>
                <a:gd name="connsiteY3" fmla="*/ 207010 h 274320"/>
                <a:gd name="connsiteX4" fmla="*/ 173990 w 173989"/>
                <a:gd name="connsiteY4" fmla="*/ 207010 h 274320"/>
                <a:gd name="connsiteX5" fmla="*/ 173990 w 173989"/>
                <a:gd name="connsiteY5" fmla="*/ 274320 h 274320"/>
                <a:gd name="connsiteX6" fmla="*/ 1270 w 173989"/>
                <a:gd name="connsiteY6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3989" h="274320">
                  <a:moveTo>
                    <a:pt x="0" y="274320"/>
                  </a:moveTo>
                  <a:lnTo>
                    <a:pt x="0" y="0"/>
                  </a:lnTo>
                  <a:lnTo>
                    <a:pt x="80010" y="0"/>
                  </a:lnTo>
                  <a:lnTo>
                    <a:pt x="80010" y="207010"/>
                  </a:lnTo>
                  <a:lnTo>
                    <a:pt x="173990" y="207010"/>
                  </a:lnTo>
                  <a:lnTo>
                    <a:pt x="173990" y="274320"/>
                  </a:lnTo>
                  <a:lnTo>
                    <a:pt x="1270" y="27432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2E09B9C3-4B9F-C2C2-1284-A35E2DE06B58}"/>
                </a:ext>
              </a:extLst>
            </p:cNvPr>
            <p:cNvSpPr/>
            <p:nvPr/>
          </p:nvSpPr>
          <p:spPr>
            <a:xfrm>
              <a:off x="1524000" y="1755139"/>
              <a:ext cx="246379" cy="279400"/>
            </a:xfrm>
            <a:custGeom>
              <a:avLst/>
              <a:gdLst>
                <a:gd name="connsiteX0" fmla="*/ 0 w 246379"/>
                <a:gd name="connsiteY0" fmla="*/ 0 h 279400"/>
                <a:gd name="connsiteX1" fmla="*/ 80010 w 246379"/>
                <a:gd name="connsiteY1" fmla="*/ 0 h 279400"/>
                <a:gd name="connsiteX2" fmla="*/ 80010 w 246379"/>
                <a:gd name="connsiteY2" fmla="*/ 161290 h 279400"/>
                <a:gd name="connsiteX3" fmla="*/ 123190 w 246379"/>
                <a:gd name="connsiteY3" fmla="*/ 207010 h 279400"/>
                <a:gd name="connsiteX4" fmla="*/ 166370 w 246379"/>
                <a:gd name="connsiteY4" fmla="*/ 161290 h 279400"/>
                <a:gd name="connsiteX5" fmla="*/ 166370 w 246379"/>
                <a:gd name="connsiteY5" fmla="*/ 0 h 279400"/>
                <a:gd name="connsiteX6" fmla="*/ 246380 w 246379"/>
                <a:gd name="connsiteY6" fmla="*/ 0 h 279400"/>
                <a:gd name="connsiteX7" fmla="*/ 246380 w 246379"/>
                <a:gd name="connsiteY7" fmla="*/ 170180 h 279400"/>
                <a:gd name="connsiteX8" fmla="*/ 123190 w 246379"/>
                <a:gd name="connsiteY8" fmla="*/ 279400 h 279400"/>
                <a:gd name="connsiteX9" fmla="*/ 0 w 246379"/>
                <a:gd name="connsiteY9" fmla="*/ 170180 h 279400"/>
                <a:gd name="connsiteX10" fmla="*/ 0 w 246379"/>
                <a:gd name="connsiteY10" fmla="*/ 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6379" h="279400">
                  <a:moveTo>
                    <a:pt x="0" y="0"/>
                  </a:moveTo>
                  <a:lnTo>
                    <a:pt x="80010" y="0"/>
                  </a:lnTo>
                  <a:lnTo>
                    <a:pt x="80010" y="161290"/>
                  </a:lnTo>
                  <a:cubicBezTo>
                    <a:pt x="80010" y="190500"/>
                    <a:pt x="93980" y="207010"/>
                    <a:pt x="123190" y="207010"/>
                  </a:cubicBezTo>
                  <a:cubicBezTo>
                    <a:pt x="152400" y="207010"/>
                    <a:pt x="166370" y="190500"/>
                    <a:pt x="166370" y="161290"/>
                  </a:cubicBezTo>
                  <a:lnTo>
                    <a:pt x="166370" y="0"/>
                  </a:lnTo>
                  <a:lnTo>
                    <a:pt x="246380" y="0"/>
                  </a:lnTo>
                  <a:lnTo>
                    <a:pt x="246380" y="170180"/>
                  </a:lnTo>
                  <a:cubicBezTo>
                    <a:pt x="246380" y="234950"/>
                    <a:pt x="200660" y="279400"/>
                    <a:pt x="123190" y="279400"/>
                  </a:cubicBezTo>
                  <a:cubicBezTo>
                    <a:pt x="45720" y="279400"/>
                    <a:pt x="0" y="234950"/>
                    <a:pt x="0" y="17018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CB885118-AB1F-93E8-31FB-CCD5C870B1FF}"/>
                </a:ext>
              </a:extLst>
            </p:cNvPr>
            <p:cNvSpPr/>
            <p:nvPr/>
          </p:nvSpPr>
          <p:spPr>
            <a:xfrm>
              <a:off x="1831339" y="1755139"/>
              <a:ext cx="189230" cy="275589"/>
            </a:xfrm>
            <a:custGeom>
              <a:avLst/>
              <a:gdLst>
                <a:gd name="connsiteX0" fmla="*/ 0 w 189230"/>
                <a:gd name="connsiteY0" fmla="*/ 0 h 275589"/>
                <a:gd name="connsiteX1" fmla="*/ 184150 w 189230"/>
                <a:gd name="connsiteY1" fmla="*/ 0 h 275589"/>
                <a:gd name="connsiteX2" fmla="*/ 184150 w 189230"/>
                <a:gd name="connsiteY2" fmla="*/ 67310 h 275589"/>
                <a:gd name="connsiteX3" fmla="*/ 80010 w 189230"/>
                <a:gd name="connsiteY3" fmla="*/ 67310 h 275589"/>
                <a:gd name="connsiteX4" fmla="*/ 80010 w 189230"/>
                <a:gd name="connsiteY4" fmla="*/ 104140 h 275589"/>
                <a:gd name="connsiteX5" fmla="*/ 168910 w 189230"/>
                <a:gd name="connsiteY5" fmla="*/ 104140 h 275589"/>
                <a:gd name="connsiteX6" fmla="*/ 168910 w 189230"/>
                <a:gd name="connsiteY6" fmla="*/ 167640 h 275589"/>
                <a:gd name="connsiteX7" fmla="*/ 80010 w 189230"/>
                <a:gd name="connsiteY7" fmla="*/ 167640 h 275589"/>
                <a:gd name="connsiteX8" fmla="*/ 80010 w 189230"/>
                <a:gd name="connsiteY8" fmla="*/ 208280 h 275589"/>
                <a:gd name="connsiteX9" fmla="*/ 189230 w 189230"/>
                <a:gd name="connsiteY9" fmla="*/ 208280 h 275589"/>
                <a:gd name="connsiteX10" fmla="*/ 189230 w 189230"/>
                <a:gd name="connsiteY10" fmla="*/ 275590 h 275589"/>
                <a:gd name="connsiteX11" fmla="*/ 0 w 189230"/>
                <a:gd name="connsiteY11" fmla="*/ 275590 h 275589"/>
                <a:gd name="connsiteX12" fmla="*/ 0 w 189230"/>
                <a:gd name="connsiteY12" fmla="*/ 1270 h 275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230" h="275589">
                  <a:moveTo>
                    <a:pt x="0" y="0"/>
                  </a:moveTo>
                  <a:lnTo>
                    <a:pt x="184150" y="0"/>
                  </a:lnTo>
                  <a:lnTo>
                    <a:pt x="184150" y="67310"/>
                  </a:lnTo>
                  <a:lnTo>
                    <a:pt x="80010" y="67310"/>
                  </a:lnTo>
                  <a:lnTo>
                    <a:pt x="80010" y="104140"/>
                  </a:lnTo>
                  <a:lnTo>
                    <a:pt x="168910" y="104140"/>
                  </a:lnTo>
                  <a:lnTo>
                    <a:pt x="168910" y="167640"/>
                  </a:lnTo>
                  <a:lnTo>
                    <a:pt x="80010" y="167640"/>
                  </a:lnTo>
                  <a:lnTo>
                    <a:pt x="80010" y="208280"/>
                  </a:lnTo>
                  <a:lnTo>
                    <a:pt x="189230" y="208280"/>
                  </a:lnTo>
                  <a:lnTo>
                    <a:pt x="189230" y="275590"/>
                  </a:lnTo>
                  <a:lnTo>
                    <a:pt x="0" y="27559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351497E1-45AA-3E5E-6501-2EED92694B04}"/>
                </a:ext>
              </a:extLst>
            </p:cNvPr>
            <p:cNvSpPr/>
            <p:nvPr/>
          </p:nvSpPr>
          <p:spPr>
            <a:xfrm>
              <a:off x="2057400" y="1750059"/>
              <a:ext cx="201929" cy="285750"/>
            </a:xfrm>
            <a:custGeom>
              <a:avLst/>
              <a:gdLst>
                <a:gd name="connsiteX0" fmla="*/ 199390 w 201929"/>
                <a:gd name="connsiteY0" fmla="*/ 201930 h 285750"/>
                <a:gd name="connsiteX1" fmla="*/ 88900 w 201929"/>
                <a:gd name="connsiteY1" fmla="*/ 285750 h 285750"/>
                <a:gd name="connsiteX2" fmla="*/ 5080 w 201929"/>
                <a:gd name="connsiteY2" fmla="*/ 270510 h 285750"/>
                <a:gd name="connsiteX3" fmla="*/ 5080 w 201929"/>
                <a:gd name="connsiteY3" fmla="*/ 194310 h 285750"/>
                <a:gd name="connsiteX4" fmla="*/ 85090 w 201929"/>
                <a:gd name="connsiteY4" fmla="*/ 215900 h 285750"/>
                <a:gd name="connsiteX5" fmla="*/ 121920 w 201929"/>
                <a:gd name="connsiteY5" fmla="*/ 201930 h 285750"/>
                <a:gd name="connsiteX6" fmla="*/ 74930 w 201929"/>
                <a:gd name="connsiteY6" fmla="*/ 173990 h 285750"/>
                <a:gd name="connsiteX7" fmla="*/ 0 w 201929"/>
                <a:gd name="connsiteY7" fmla="*/ 86360 h 285750"/>
                <a:gd name="connsiteX8" fmla="*/ 107950 w 201929"/>
                <a:gd name="connsiteY8" fmla="*/ 0 h 285750"/>
                <a:gd name="connsiteX9" fmla="*/ 182880 w 201929"/>
                <a:gd name="connsiteY9" fmla="*/ 12700 h 285750"/>
                <a:gd name="connsiteX10" fmla="*/ 182880 w 201929"/>
                <a:gd name="connsiteY10" fmla="*/ 86360 h 285750"/>
                <a:gd name="connsiteX11" fmla="*/ 115570 w 201929"/>
                <a:gd name="connsiteY11" fmla="*/ 68580 h 285750"/>
                <a:gd name="connsiteX12" fmla="*/ 80010 w 201929"/>
                <a:gd name="connsiteY12" fmla="*/ 86360 h 285750"/>
                <a:gd name="connsiteX13" fmla="*/ 124460 w 201929"/>
                <a:gd name="connsiteY13" fmla="*/ 114300 h 285750"/>
                <a:gd name="connsiteX14" fmla="*/ 201930 w 201929"/>
                <a:gd name="connsiteY14" fmla="*/ 20193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1929" h="285750">
                  <a:moveTo>
                    <a:pt x="199390" y="201930"/>
                  </a:moveTo>
                  <a:cubicBezTo>
                    <a:pt x="199390" y="254000"/>
                    <a:pt x="160020" y="285750"/>
                    <a:pt x="88900" y="285750"/>
                  </a:cubicBezTo>
                  <a:cubicBezTo>
                    <a:pt x="17780" y="285750"/>
                    <a:pt x="26670" y="279400"/>
                    <a:pt x="5080" y="270510"/>
                  </a:cubicBezTo>
                  <a:lnTo>
                    <a:pt x="5080" y="194310"/>
                  </a:lnTo>
                  <a:cubicBezTo>
                    <a:pt x="30480" y="208280"/>
                    <a:pt x="60960" y="215900"/>
                    <a:pt x="85090" y="215900"/>
                  </a:cubicBezTo>
                  <a:cubicBezTo>
                    <a:pt x="109220" y="215900"/>
                    <a:pt x="121920" y="212090"/>
                    <a:pt x="121920" y="201930"/>
                  </a:cubicBezTo>
                  <a:cubicBezTo>
                    <a:pt x="121920" y="191770"/>
                    <a:pt x="104140" y="185420"/>
                    <a:pt x="74930" y="173990"/>
                  </a:cubicBezTo>
                  <a:cubicBezTo>
                    <a:pt x="30480" y="157480"/>
                    <a:pt x="0" y="138430"/>
                    <a:pt x="0" y="86360"/>
                  </a:cubicBezTo>
                  <a:cubicBezTo>
                    <a:pt x="0" y="34290"/>
                    <a:pt x="41910" y="0"/>
                    <a:pt x="107950" y="0"/>
                  </a:cubicBezTo>
                  <a:cubicBezTo>
                    <a:pt x="173990" y="0"/>
                    <a:pt x="163830" y="5080"/>
                    <a:pt x="182880" y="12700"/>
                  </a:cubicBezTo>
                  <a:lnTo>
                    <a:pt x="182880" y="86360"/>
                  </a:lnTo>
                  <a:cubicBezTo>
                    <a:pt x="166370" y="74930"/>
                    <a:pt x="140970" y="68580"/>
                    <a:pt x="115570" y="68580"/>
                  </a:cubicBezTo>
                  <a:cubicBezTo>
                    <a:pt x="90170" y="68580"/>
                    <a:pt x="80010" y="74930"/>
                    <a:pt x="80010" y="86360"/>
                  </a:cubicBezTo>
                  <a:cubicBezTo>
                    <a:pt x="80010" y="97790"/>
                    <a:pt x="96520" y="102870"/>
                    <a:pt x="124460" y="114300"/>
                  </a:cubicBezTo>
                  <a:cubicBezTo>
                    <a:pt x="168910" y="132080"/>
                    <a:pt x="201930" y="151130"/>
                    <a:pt x="201930" y="20193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1" name="Freeform 10">
            <a:extLst>
              <a:ext uri="{FF2B5EF4-FFF2-40B4-BE49-F238E27FC236}">
                <a16:creationId xmlns:a16="http://schemas.microsoft.com/office/drawing/2014/main" id="{78B547D5-F5A6-88F1-B4EC-0BEBA3ECDCC6}"/>
              </a:ext>
            </a:extLst>
          </p:cNvPr>
          <p:cNvSpPr/>
          <p:nvPr/>
        </p:nvSpPr>
        <p:spPr>
          <a:xfrm>
            <a:off x="408939" y="1257299"/>
            <a:ext cx="9240519" cy="12700"/>
          </a:xfrm>
          <a:custGeom>
            <a:avLst/>
            <a:gdLst>
              <a:gd name="connsiteX0" fmla="*/ 0 w 9240519"/>
              <a:gd name="connsiteY0" fmla="*/ 0 h 12700"/>
              <a:gd name="connsiteX1" fmla="*/ 9240520 w 9240519"/>
              <a:gd name="connsiteY1" fmla="*/ 0 h 1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240519" h="12700">
                <a:moveTo>
                  <a:pt x="0" y="0"/>
                </a:moveTo>
                <a:lnTo>
                  <a:pt x="9240520" y="0"/>
                </a:lnTo>
              </a:path>
            </a:pathLst>
          </a:custGeom>
          <a:ln w="25400" cap="flat">
            <a:solidFill>
              <a:srgbClr val="717073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D960AC0D-7BDF-7E43-5259-5FCCA0E8CD6E}"/>
              </a:ext>
            </a:extLst>
          </p:cNvPr>
          <p:cNvGrpSpPr/>
          <p:nvPr/>
        </p:nvGrpSpPr>
        <p:grpSpPr>
          <a:xfrm>
            <a:off x="772159" y="2533649"/>
            <a:ext cx="6098540" cy="191770"/>
            <a:chOff x="772159" y="2533649"/>
            <a:chExt cx="6098540" cy="191770"/>
          </a:xfrm>
        </p:grpSpPr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FB448E6A-1539-DC9D-AB9B-869F0A79315F}"/>
                </a:ext>
              </a:extLst>
            </p:cNvPr>
            <p:cNvSpPr/>
            <p:nvPr/>
          </p:nvSpPr>
          <p:spPr>
            <a:xfrm>
              <a:off x="772159" y="2533649"/>
              <a:ext cx="134620" cy="190500"/>
            </a:xfrm>
            <a:custGeom>
              <a:avLst/>
              <a:gdLst>
                <a:gd name="connsiteX0" fmla="*/ 134620 w 134620"/>
                <a:gd name="connsiteY0" fmla="*/ 134620 h 190500"/>
                <a:gd name="connsiteX1" fmla="*/ 60960 w 134620"/>
                <a:gd name="connsiteY1" fmla="*/ 190500 h 190500"/>
                <a:gd name="connsiteX2" fmla="*/ 5080 w 134620"/>
                <a:gd name="connsiteY2" fmla="*/ 180340 h 190500"/>
                <a:gd name="connsiteX3" fmla="*/ 5080 w 134620"/>
                <a:gd name="connsiteY3" fmla="*/ 129540 h 190500"/>
                <a:gd name="connsiteX4" fmla="*/ 58420 w 134620"/>
                <a:gd name="connsiteY4" fmla="*/ 143510 h 190500"/>
                <a:gd name="connsiteX5" fmla="*/ 82550 w 134620"/>
                <a:gd name="connsiteY5" fmla="*/ 134620 h 190500"/>
                <a:gd name="connsiteX6" fmla="*/ 50800 w 134620"/>
                <a:gd name="connsiteY6" fmla="*/ 115570 h 190500"/>
                <a:gd name="connsiteX7" fmla="*/ 0 w 134620"/>
                <a:gd name="connsiteY7" fmla="*/ 57150 h 190500"/>
                <a:gd name="connsiteX8" fmla="*/ 71120 w 134620"/>
                <a:gd name="connsiteY8" fmla="*/ 0 h 190500"/>
                <a:gd name="connsiteX9" fmla="*/ 120650 w 134620"/>
                <a:gd name="connsiteY9" fmla="*/ 8890 h 190500"/>
                <a:gd name="connsiteX10" fmla="*/ 120650 w 134620"/>
                <a:gd name="connsiteY10" fmla="*/ 57150 h 190500"/>
                <a:gd name="connsiteX11" fmla="*/ 74930 w 134620"/>
                <a:gd name="connsiteY11" fmla="*/ 45720 h 190500"/>
                <a:gd name="connsiteX12" fmla="*/ 50800 w 134620"/>
                <a:gd name="connsiteY12" fmla="*/ 57150 h 190500"/>
                <a:gd name="connsiteX13" fmla="*/ 80010 w 134620"/>
                <a:gd name="connsiteY13" fmla="*/ 76200 h 190500"/>
                <a:gd name="connsiteX14" fmla="*/ 132080 w 134620"/>
                <a:gd name="connsiteY14" fmla="*/ 13462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4620" h="190500">
                  <a:moveTo>
                    <a:pt x="134620" y="134620"/>
                  </a:moveTo>
                  <a:cubicBezTo>
                    <a:pt x="134620" y="168910"/>
                    <a:pt x="109220" y="190500"/>
                    <a:pt x="60960" y="190500"/>
                  </a:cubicBezTo>
                  <a:cubicBezTo>
                    <a:pt x="12700" y="190500"/>
                    <a:pt x="19050" y="186690"/>
                    <a:pt x="5080" y="180340"/>
                  </a:cubicBezTo>
                  <a:lnTo>
                    <a:pt x="5080" y="129540"/>
                  </a:lnTo>
                  <a:cubicBezTo>
                    <a:pt x="21590" y="138430"/>
                    <a:pt x="41910" y="143510"/>
                    <a:pt x="58420" y="143510"/>
                  </a:cubicBezTo>
                  <a:cubicBezTo>
                    <a:pt x="74930" y="143510"/>
                    <a:pt x="82550" y="140970"/>
                    <a:pt x="82550" y="134620"/>
                  </a:cubicBezTo>
                  <a:cubicBezTo>
                    <a:pt x="82550" y="128270"/>
                    <a:pt x="71120" y="123190"/>
                    <a:pt x="50800" y="115570"/>
                  </a:cubicBezTo>
                  <a:cubicBezTo>
                    <a:pt x="21590" y="104140"/>
                    <a:pt x="0" y="91440"/>
                    <a:pt x="0" y="57150"/>
                  </a:cubicBezTo>
                  <a:cubicBezTo>
                    <a:pt x="0" y="22860"/>
                    <a:pt x="27940" y="0"/>
                    <a:pt x="71120" y="0"/>
                  </a:cubicBezTo>
                  <a:cubicBezTo>
                    <a:pt x="114300" y="0"/>
                    <a:pt x="107950" y="3810"/>
                    <a:pt x="120650" y="8890"/>
                  </a:cubicBezTo>
                  <a:lnTo>
                    <a:pt x="120650" y="57150"/>
                  </a:lnTo>
                  <a:cubicBezTo>
                    <a:pt x="109220" y="49530"/>
                    <a:pt x="92710" y="45720"/>
                    <a:pt x="74930" y="45720"/>
                  </a:cubicBezTo>
                  <a:cubicBezTo>
                    <a:pt x="57150" y="45720"/>
                    <a:pt x="50800" y="49530"/>
                    <a:pt x="50800" y="57150"/>
                  </a:cubicBezTo>
                  <a:cubicBezTo>
                    <a:pt x="50800" y="64770"/>
                    <a:pt x="62230" y="68580"/>
                    <a:pt x="80010" y="76200"/>
                  </a:cubicBezTo>
                  <a:cubicBezTo>
                    <a:pt x="109220" y="88900"/>
                    <a:pt x="132080" y="100330"/>
                    <a:pt x="132080" y="1346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B1648DFD-ACDA-2BFF-7A3E-CED9C3519E69}"/>
                </a:ext>
              </a:extLst>
            </p:cNvPr>
            <p:cNvSpPr/>
            <p:nvPr/>
          </p:nvSpPr>
          <p:spPr>
            <a:xfrm>
              <a:off x="938530" y="2536189"/>
              <a:ext cx="125730" cy="182880"/>
            </a:xfrm>
            <a:custGeom>
              <a:avLst/>
              <a:gdLst>
                <a:gd name="connsiteX0" fmla="*/ 0 w 125730"/>
                <a:gd name="connsiteY0" fmla="*/ 1270 h 182880"/>
                <a:gd name="connsiteX1" fmla="*/ 121920 w 125730"/>
                <a:gd name="connsiteY1" fmla="*/ 1270 h 182880"/>
                <a:gd name="connsiteX2" fmla="*/ 121920 w 125730"/>
                <a:gd name="connsiteY2" fmla="*/ 45720 h 182880"/>
                <a:gd name="connsiteX3" fmla="*/ 52070 w 125730"/>
                <a:gd name="connsiteY3" fmla="*/ 45720 h 182880"/>
                <a:gd name="connsiteX4" fmla="*/ 52070 w 125730"/>
                <a:gd name="connsiteY4" fmla="*/ 69850 h 182880"/>
                <a:gd name="connsiteX5" fmla="*/ 111760 w 125730"/>
                <a:gd name="connsiteY5" fmla="*/ 69850 h 182880"/>
                <a:gd name="connsiteX6" fmla="*/ 111760 w 125730"/>
                <a:gd name="connsiteY6" fmla="*/ 111760 h 182880"/>
                <a:gd name="connsiteX7" fmla="*/ 52070 w 125730"/>
                <a:gd name="connsiteY7" fmla="*/ 111760 h 182880"/>
                <a:gd name="connsiteX8" fmla="*/ 52070 w 125730"/>
                <a:gd name="connsiteY8" fmla="*/ 138430 h 182880"/>
                <a:gd name="connsiteX9" fmla="*/ 125730 w 125730"/>
                <a:gd name="connsiteY9" fmla="*/ 138430 h 182880"/>
                <a:gd name="connsiteX10" fmla="*/ 125730 w 125730"/>
                <a:gd name="connsiteY10" fmla="*/ 182880 h 182880"/>
                <a:gd name="connsiteX11" fmla="*/ 0 w 125730"/>
                <a:gd name="connsiteY11" fmla="*/ 182880 h 182880"/>
                <a:gd name="connsiteX12" fmla="*/ 0 w 125730"/>
                <a:gd name="connsiteY12" fmla="*/ 0 h 182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730" h="182880">
                  <a:moveTo>
                    <a:pt x="0" y="1270"/>
                  </a:moveTo>
                  <a:lnTo>
                    <a:pt x="121920" y="1270"/>
                  </a:lnTo>
                  <a:lnTo>
                    <a:pt x="121920" y="45720"/>
                  </a:lnTo>
                  <a:lnTo>
                    <a:pt x="52070" y="45720"/>
                  </a:lnTo>
                  <a:lnTo>
                    <a:pt x="52070" y="69850"/>
                  </a:lnTo>
                  <a:lnTo>
                    <a:pt x="111760" y="69850"/>
                  </a:lnTo>
                  <a:lnTo>
                    <a:pt x="111760" y="111760"/>
                  </a:lnTo>
                  <a:lnTo>
                    <a:pt x="52070" y="111760"/>
                  </a:lnTo>
                  <a:lnTo>
                    <a:pt x="52070" y="138430"/>
                  </a:lnTo>
                  <a:lnTo>
                    <a:pt x="125730" y="138430"/>
                  </a:lnTo>
                  <a:lnTo>
                    <a:pt x="125730" y="182880"/>
                  </a:lnTo>
                  <a:lnTo>
                    <a:pt x="0" y="1828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30A684B9-2847-79F1-9BF4-2A43F55BB608}"/>
                </a:ext>
              </a:extLst>
            </p:cNvPr>
            <p:cNvSpPr/>
            <p:nvPr/>
          </p:nvSpPr>
          <p:spPr>
            <a:xfrm>
              <a:off x="1096010" y="2537459"/>
              <a:ext cx="148589" cy="184150"/>
            </a:xfrm>
            <a:custGeom>
              <a:avLst/>
              <a:gdLst>
                <a:gd name="connsiteX0" fmla="*/ 93980 w 148589"/>
                <a:gd name="connsiteY0" fmla="*/ 182880 h 184150"/>
                <a:gd name="connsiteX1" fmla="*/ 67310 w 148589"/>
                <a:gd name="connsiteY1" fmla="*/ 125730 h 184150"/>
                <a:gd name="connsiteX2" fmla="*/ 52070 w 148589"/>
                <a:gd name="connsiteY2" fmla="*/ 125730 h 184150"/>
                <a:gd name="connsiteX3" fmla="*/ 52070 w 148589"/>
                <a:gd name="connsiteY3" fmla="*/ 182880 h 184150"/>
                <a:gd name="connsiteX4" fmla="*/ 0 w 148589"/>
                <a:gd name="connsiteY4" fmla="*/ 182880 h 184150"/>
                <a:gd name="connsiteX5" fmla="*/ 0 w 148589"/>
                <a:gd name="connsiteY5" fmla="*/ 0 h 184150"/>
                <a:gd name="connsiteX6" fmla="*/ 68580 w 148589"/>
                <a:gd name="connsiteY6" fmla="*/ 0 h 184150"/>
                <a:gd name="connsiteX7" fmla="*/ 144780 w 148589"/>
                <a:gd name="connsiteY7" fmla="*/ 64770 h 184150"/>
                <a:gd name="connsiteX8" fmla="*/ 113030 w 148589"/>
                <a:gd name="connsiteY8" fmla="*/ 118110 h 184150"/>
                <a:gd name="connsiteX9" fmla="*/ 148590 w 148589"/>
                <a:gd name="connsiteY9" fmla="*/ 184150 h 184150"/>
                <a:gd name="connsiteX10" fmla="*/ 93980 w 148589"/>
                <a:gd name="connsiteY10" fmla="*/ 184150 h 184150"/>
                <a:gd name="connsiteX11" fmla="*/ 52070 w 148589"/>
                <a:gd name="connsiteY11" fmla="*/ 44450 h 184150"/>
                <a:gd name="connsiteX12" fmla="*/ 52070 w 148589"/>
                <a:gd name="connsiteY12" fmla="*/ 83820 h 184150"/>
                <a:gd name="connsiteX13" fmla="*/ 72390 w 148589"/>
                <a:gd name="connsiteY13" fmla="*/ 83820 h 184150"/>
                <a:gd name="connsiteX14" fmla="*/ 92710 w 148589"/>
                <a:gd name="connsiteY14" fmla="*/ 64770 h 184150"/>
                <a:gd name="connsiteX15" fmla="*/ 72390 w 148589"/>
                <a:gd name="connsiteY15" fmla="*/ 45720 h 184150"/>
                <a:gd name="connsiteX16" fmla="*/ 52070 w 148589"/>
                <a:gd name="connsiteY16" fmla="*/ 45720 h 184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8589" h="184150">
                  <a:moveTo>
                    <a:pt x="93980" y="182880"/>
                  </a:moveTo>
                  <a:lnTo>
                    <a:pt x="67310" y="125730"/>
                  </a:lnTo>
                  <a:lnTo>
                    <a:pt x="52070" y="125730"/>
                  </a:lnTo>
                  <a:lnTo>
                    <a:pt x="52070" y="182880"/>
                  </a:lnTo>
                  <a:lnTo>
                    <a:pt x="0" y="182880"/>
                  </a:lnTo>
                  <a:lnTo>
                    <a:pt x="0" y="0"/>
                  </a:lnTo>
                  <a:lnTo>
                    <a:pt x="68580" y="0"/>
                  </a:lnTo>
                  <a:cubicBezTo>
                    <a:pt x="113030" y="0"/>
                    <a:pt x="144780" y="21590"/>
                    <a:pt x="144780" y="64770"/>
                  </a:cubicBezTo>
                  <a:cubicBezTo>
                    <a:pt x="144780" y="107950"/>
                    <a:pt x="132080" y="107950"/>
                    <a:pt x="113030" y="118110"/>
                  </a:cubicBezTo>
                  <a:lnTo>
                    <a:pt x="148590" y="184150"/>
                  </a:lnTo>
                  <a:lnTo>
                    <a:pt x="93980" y="184150"/>
                  </a:lnTo>
                  <a:close/>
                  <a:moveTo>
                    <a:pt x="52070" y="44450"/>
                  </a:moveTo>
                  <a:lnTo>
                    <a:pt x="52070" y="83820"/>
                  </a:lnTo>
                  <a:lnTo>
                    <a:pt x="72390" y="83820"/>
                  </a:lnTo>
                  <a:cubicBezTo>
                    <a:pt x="82550" y="83820"/>
                    <a:pt x="92710" y="78740"/>
                    <a:pt x="92710" y="64770"/>
                  </a:cubicBezTo>
                  <a:cubicBezTo>
                    <a:pt x="92710" y="50800"/>
                    <a:pt x="82550" y="45720"/>
                    <a:pt x="72390" y="45720"/>
                  </a:cubicBezTo>
                  <a:lnTo>
                    <a:pt x="5207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DBB22F2C-2AC2-75A9-63B1-F3DFE1534F08}"/>
                </a:ext>
              </a:extLst>
            </p:cNvPr>
            <p:cNvSpPr/>
            <p:nvPr/>
          </p:nvSpPr>
          <p:spPr>
            <a:xfrm>
              <a:off x="1248410" y="2537459"/>
              <a:ext cx="193039" cy="185419"/>
            </a:xfrm>
            <a:custGeom>
              <a:avLst/>
              <a:gdLst>
                <a:gd name="connsiteX0" fmla="*/ 134620 w 193039"/>
                <a:gd name="connsiteY0" fmla="*/ 0 h 185419"/>
                <a:gd name="connsiteX1" fmla="*/ 193040 w 193039"/>
                <a:gd name="connsiteY1" fmla="*/ 0 h 185419"/>
                <a:gd name="connsiteX2" fmla="*/ 97790 w 193039"/>
                <a:gd name="connsiteY2" fmla="*/ 185420 h 185419"/>
                <a:gd name="connsiteX3" fmla="*/ 95250 w 193039"/>
                <a:gd name="connsiteY3" fmla="*/ 185420 h 185419"/>
                <a:gd name="connsiteX4" fmla="*/ 0 w 193039"/>
                <a:gd name="connsiteY4" fmla="*/ 0 h 185419"/>
                <a:gd name="connsiteX5" fmla="*/ 58420 w 193039"/>
                <a:gd name="connsiteY5" fmla="*/ 0 h 185419"/>
                <a:gd name="connsiteX6" fmla="*/ 81280 w 193039"/>
                <a:gd name="connsiteY6" fmla="*/ 48260 h 185419"/>
                <a:gd name="connsiteX7" fmla="*/ 96520 w 193039"/>
                <a:gd name="connsiteY7" fmla="*/ 86360 h 185419"/>
                <a:gd name="connsiteX8" fmla="*/ 96520 w 193039"/>
                <a:gd name="connsiteY8" fmla="*/ 86360 h 185419"/>
                <a:gd name="connsiteX9" fmla="*/ 111760 w 193039"/>
                <a:gd name="connsiteY9" fmla="*/ 48260 h 185419"/>
                <a:gd name="connsiteX10" fmla="*/ 134620 w 193039"/>
                <a:gd name="connsiteY10" fmla="*/ 0 h 185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039" h="185419">
                  <a:moveTo>
                    <a:pt x="134620" y="0"/>
                  </a:moveTo>
                  <a:lnTo>
                    <a:pt x="193040" y="0"/>
                  </a:lnTo>
                  <a:lnTo>
                    <a:pt x="97790" y="185420"/>
                  </a:lnTo>
                  <a:lnTo>
                    <a:pt x="95250" y="185420"/>
                  </a:lnTo>
                  <a:lnTo>
                    <a:pt x="0" y="0"/>
                  </a:lnTo>
                  <a:lnTo>
                    <a:pt x="58420" y="0"/>
                  </a:lnTo>
                  <a:lnTo>
                    <a:pt x="81280" y="48260"/>
                  </a:lnTo>
                  <a:cubicBezTo>
                    <a:pt x="87630" y="62230"/>
                    <a:pt x="93980" y="76200"/>
                    <a:pt x="96520" y="86360"/>
                  </a:cubicBezTo>
                  <a:lnTo>
                    <a:pt x="96520" y="86360"/>
                  </a:lnTo>
                  <a:cubicBezTo>
                    <a:pt x="99060" y="77470"/>
                    <a:pt x="105410" y="62230"/>
                    <a:pt x="111760" y="48260"/>
                  </a:cubicBezTo>
                  <a:lnTo>
                    <a:pt x="13462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CC2DDCDD-1B9F-8677-0D79-ADF554572DDC}"/>
                </a:ext>
              </a:extLst>
            </p:cNvPr>
            <p:cNvSpPr/>
            <p:nvPr/>
          </p:nvSpPr>
          <p:spPr>
            <a:xfrm>
              <a:off x="1461769" y="2537459"/>
              <a:ext cx="53340" cy="182879"/>
            </a:xfrm>
            <a:custGeom>
              <a:avLst/>
              <a:gdLst>
                <a:gd name="connsiteX0" fmla="*/ 53340 w 53340"/>
                <a:gd name="connsiteY0" fmla="*/ 182880 h 182879"/>
                <a:gd name="connsiteX1" fmla="*/ 0 w 53340"/>
                <a:gd name="connsiteY1" fmla="*/ 182880 h 182879"/>
                <a:gd name="connsiteX2" fmla="*/ 0 w 53340"/>
                <a:gd name="connsiteY2" fmla="*/ 0 h 182879"/>
                <a:gd name="connsiteX3" fmla="*/ 53340 w 53340"/>
                <a:gd name="connsiteY3" fmla="*/ 0 h 182879"/>
                <a:gd name="connsiteX4" fmla="*/ 53340 w 53340"/>
                <a:gd name="connsiteY4" fmla="*/ 18288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0" h="182879">
                  <a:moveTo>
                    <a:pt x="53340" y="182880"/>
                  </a:moveTo>
                  <a:lnTo>
                    <a:pt x="0" y="182880"/>
                  </a:lnTo>
                  <a:lnTo>
                    <a:pt x="0" y="0"/>
                  </a:lnTo>
                  <a:lnTo>
                    <a:pt x="53340" y="0"/>
                  </a:lnTo>
                  <a:lnTo>
                    <a:pt x="53340" y="1828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DEA4250D-0E76-2636-969C-A7002B9D9126}"/>
                </a:ext>
              </a:extLst>
            </p:cNvPr>
            <p:cNvSpPr/>
            <p:nvPr/>
          </p:nvSpPr>
          <p:spPr>
            <a:xfrm>
              <a:off x="1548130" y="2533649"/>
              <a:ext cx="151130" cy="190500"/>
            </a:xfrm>
            <a:custGeom>
              <a:avLst/>
              <a:gdLst>
                <a:gd name="connsiteX0" fmla="*/ 97790 w 151130"/>
                <a:gd name="connsiteY0" fmla="*/ 0 h 190500"/>
                <a:gd name="connsiteX1" fmla="*/ 149860 w 151130"/>
                <a:gd name="connsiteY1" fmla="*/ 11430 h 190500"/>
                <a:gd name="connsiteX2" fmla="*/ 149860 w 151130"/>
                <a:gd name="connsiteY2" fmla="*/ 59690 h 190500"/>
                <a:gd name="connsiteX3" fmla="*/ 102870 w 151130"/>
                <a:gd name="connsiteY3" fmla="*/ 48260 h 190500"/>
                <a:gd name="connsiteX4" fmla="*/ 53340 w 151130"/>
                <a:gd name="connsiteY4" fmla="*/ 95250 h 190500"/>
                <a:gd name="connsiteX5" fmla="*/ 100330 w 151130"/>
                <a:gd name="connsiteY5" fmla="*/ 142240 h 190500"/>
                <a:gd name="connsiteX6" fmla="*/ 151130 w 151130"/>
                <a:gd name="connsiteY6" fmla="*/ 130810 h 190500"/>
                <a:gd name="connsiteX7" fmla="*/ 151130 w 151130"/>
                <a:gd name="connsiteY7" fmla="*/ 179070 h 190500"/>
                <a:gd name="connsiteX8" fmla="*/ 95250 w 151130"/>
                <a:gd name="connsiteY8" fmla="*/ 190500 h 190500"/>
                <a:gd name="connsiteX9" fmla="*/ 0 w 151130"/>
                <a:gd name="connsiteY9" fmla="*/ 95250 h 190500"/>
                <a:gd name="connsiteX10" fmla="*/ 97790 w 151130"/>
                <a:gd name="connsiteY10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1130" h="190500">
                  <a:moveTo>
                    <a:pt x="97790" y="0"/>
                  </a:moveTo>
                  <a:cubicBezTo>
                    <a:pt x="120650" y="0"/>
                    <a:pt x="137160" y="5080"/>
                    <a:pt x="149860" y="11430"/>
                  </a:cubicBezTo>
                  <a:lnTo>
                    <a:pt x="149860" y="59690"/>
                  </a:lnTo>
                  <a:cubicBezTo>
                    <a:pt x="139700" y="54610"/>
                    <a:pt x="124460" y="48260"/>
                    <a:pt x="102870" y="48260"/>
                  </a:cubicBezTo>
                  <a:cubicBezTo>
                    <a:pt x="69850" y="48260"/>
                    <a:pt x="53340" y="71120"/>
                    <a:pt x="53340" y="95250"/>
                  </a:cubicBezTo>
                  <a:cubicBezTo>
                    <a:pt x="53340" y="119380"/>
                    <a:pt x="69850" y="142240"/>
                    <a:pt x="100330" y="142240"/>
                  </a:cubicBezTo>
                  <a:cubicBezTo>
                    <a:pt x="130810" y="142240"/>
                    <a:pt x="140970" y="135890"/>
                    <a:pt x="151130" y="130810"/>
                  </a:cubicBezTo>
                  <a:lnTo>
                    <a:pt x="151130" y="179070"/>
                  </a:lnTo>
                  <a:cubicBezTo>
                    <a:pt x="138430" y="185420"/>
                    <a:pt x="116840" y="190500"/>
                    <a:pt x="95250" y="190500"/>
                  </a:cubicBezTo>
                  <a:cubicBezTo>
                    <a:pt x="40640" y="190500"/>
                    <a:pt x="0" y="148590"/>
                    <a:pt x="0" y="95250"/>
                  </a:cubicBezTo>
                  <a:cubicBezTo>
                    <a:pt x="0" y="41910"/>
                    <a:pt x="40640" y="0"/>
                    <a:pt x="9779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A8E13A01-39A7-F4FA-681A-667C3CA27CEC}"/>
                </a:ext>
              </a:extLst>
            </p:cNvPr>
            <p:cNvSpPr/>
            <p:nvPr/>
          </p:nvSpPr>
          <p:spPr>
            <a:xfrm>
              <a:off x="1732279" y="2536189"/>
              <a:ext cx="125730" cy="182880"/>
            </a:xfrm>
            <a:custGeom>
              <a:avLst/>
              <a:gdLst>
                <a:gd name="connsiteX0" fmla="*/ 0 w 125730"/>
                <a:gd name="connsiteY0" fmla="*/ 1270 h 182880"/>
                <a:gd name="connsiteX1" fmla="*/ 121920 w 125730"/>
                <a:gd name="connsiteY1" fmla="*/ 1270 h 182880"/>
                <a:gd name="connsiteX2" fmla="*/ 121920 w 125730"/>
                <a:gd name="connsiteY2" fmla="*/ 45720 h 182880"/>
                <a:gd name="connsiteX3" fmla="*/ 52070 w 125730"/>
                <a:gd name="connsiteY3" fmla="*/ 45720 h 182880"/>
                <a:gd name="connsiteX4" fmla="*/ 52070 w 125730"/>
                <a:gd name="connsiteY4" fmla="*/ 69850 h 182880"/>
                <a:gd name="connsiteX5" fmla="*/ 111760 w 125730"/>
                <a:gd name="connsiteY5" fmla="*/ 69850 h 182880"/>
                <a:gd name="connsiteX6" fmla="*/ 111760 w 125730"/>
                <a:gd name="connsiteY6" fmla="*/ 111760 h 182880"/>
                <a:gd name="connsiteX7" fmla="*/ 52070 w 125730"/>
                <a:gd name="connsiteY7" fmla="*/ 111760 h 182880"/>
                <a:gd name="connsiteX8" fmla="*/ 52070 w 125730"/>
                <a:gd name="connsiteY8" fmla="*/ 138430 h 182880"/>
                <a:gd name="connsiteX9" fmla="*/ 125730 w 125730"/>
                <a:gd name="connsiteY9" fmla="*/ 138430 h 182880"/>
                <a:gd name="connsiteX10" fmla="*/ 125730 w 125730"/>
                <a:gd name="connsiteY10" fmla="*/ 182880 h 182880"/>
                <a:gd name="connsiteX11" fmla="*/ 0 w 125730"/>
                <a:gd name="connsiteY11" fmla="*/ 182880 h 182880"/>
                <a:gd name="connsiteX12" fmla="*/ 0 w 125730"/>
                <a:gd name="connsiteY12" fmla="*/ 0 h 182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730" h="182880">
                  <a:moveTo>
                    <a:pt x="0" y="1270"/>
                  </a:moveTo>
                  <a:lnTo>
                    <a:pt x="121920" y="1270"/>
                  </a:lnTo>
                  <a:lnTo>
                    <a:pt x="121920" y="45720"/>
                  </a:lnTo>
                  <a:lnTo>
                    <a:pt x="52070" y="45720"/>
                  </a:lnTo>
                  <a:lnTo>
                    <a:pt x="52070" y="69850"/>
                  </a:lnTo>
                  <a:lnTo>
                    <a:pt x="111760" y="69850"/>
                  </a:lnTo>
                  <a:lnTo>
                    <a:pt x="111760" y="111760"/>
                  </a:lnTo>
                  <a:lnTo>
                    <a:pt x="52070" y="111760"/>
                  </a:lnTo>
                  <a:lnTo>
                    <a:pt x="52070" y="138430"/>
                  </a:lnTo>
                  <a:lnTo>
                    <a:pt x="125730" y="138430"/>
                  </a:lnTo>
                  <a:lnTo>
                    <a:pt x="125730" y="182880"/>
                  </a:lnTo>
                  <a:lnTo>
                    <a:pt x="0" y="1828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6E9A6AC2-B5A0-CFAA-EFAA-FED0841BF69D}"/>
                </a:ext>
              </a:extLst>
            </p:cNvPr>
            <p:cNvSpPr/>
            <p:nvPr/>
          </p:nvSpPr>
          <p:spPr>
            <a:xfrm>
              <a:off x="1930400" y="2537459"/>
              <a:ext cx="147320" cy="182879"/>
            </a:xfrm>
            <a:custGeom>
              <a:avLst/>
              <a:gdLst>
                <a:gd name="connsiteX0" fmla="*/ 147320 w 147320"/>
                <a:gd name="connsiteY0" fmla="*/ 0 h 182879"/>
                <a:gd name="connsiteX1" fmla="*/ 147320 w 147320"/>
                <a:gd name="connsiteY1" fmla="*/ 44450 h 182879"/>
                <a:gd name="connsiteX2" fmla="*/ 100330 w 147320"/>
                <a:gd name="connsiteY2" fmla="*/ 44450 h 182879"/>
                <a:gd name="connsiteX3" fmla="*/ 100330 w 147320"/>
                <a:gd name="connsiteY3" fmla="*/ 182880 h 182879"/>
                <a:gd name="connsiteX4" fmla="*/ 46990 w 147320"/>
                <a:gd name="connsiteY4" fmla="*/ 182880 h 182879"/>
                <a:gd name="connsiteX5" fmla="*/ 46990 w 147320"/>
                <a:gd name="connsiteY5" fmla="*/ 44450 h 182879"/>
                <a:gd name="connsiteX6" fmla="*/ 0 w 147320"/>
                <a:gd name="connsiteY6" fmla="*/ 44450 h 182879"/>
                <a:gd name="connsiteX7" fmla="*/ 0 w 147320"/>
                <a:gd name="connsiteY7" fmla="*/ 0 h 182879"/>
                <a:gd name="connsiteX8" fmla="*/ 147320 w 147320"/>
                <a:gd name="connsiteY8" fmla="*/ 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20" h="182879">
                  <a:moveTo>
                    <a:pt x="147320" y="0"/>
                  </a:moveTo>
                  <a:lnTo>
                    <a:pt x="147320" y="44450"/>
                  </a:lnTo>
                  <a:lnTo>
                    <a:pt x="100330" y="44450"/>
                  </a:lnTo>
                  <a:lnTo>
                    <a:pt x="100330" y="182880"/>
                  </a:lnTo>
                  <a:lnTo>
                    <a:pt x="46990" y="182880"/>
                  </a:lnTo>
                  <a:lnTo>
                    <a:pt x="46990" y="44450"/>
                  </a:lnTo>
                  <a:lnTo>
                    <a:pt x="0" y="44450"/>
                  </a:lnTo>
                  <a:lnTo>
                    <a:pt x="0" y="0"/>
                  </a:lnTo>
                  <a:lnTo>
                    <a:pt x="14732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8EC1425E-A9D8-ABA9-F6E8-DFD8521D2B30}"/>
                </a:ext>
              </a:extLst>
            </p:cNvPr>
            <p:cNvSpPr/>
            <p:nvPr/>
          </p:nvSpPr>
          <p:spPr>
            <a:xfrm>
              <a:off x="2105660" y="2537459"/>
              <a:ext cx="167639" cy="182879"/>
            </a:xfrm>
            <a:custGeom>
              <a:avLst/>
              <a:gdLst>
                <a:gd name="connsiteX0" fmla="*/ 114300 w 167639"/>
                <a:gd name="connsiteY0" fmla="*/ 182880 h 182879"/>
                <a:gd name="connsiteX1" fmla="*/ 114300 w 167639"/>
                <a:gd name="connsiteY1" fmla="*/ 111760 h 182879"/>
                <a:gd name="connsiteX2" fmla="*/ 53340 w 167639"/>
                <a:gd name="connsiteY2" fmla="*/ 111760 h 182879"/>
                <a:gd name="connsiteX3" fmla="*/ 53340 w 167639"/>
                <a:gd name="connsiteY3" fmla="*/ 182880 h 182879"/>
                <a:gd name="connsiteX4" fmla="*/ 0 w 167639"/>
                <a:gd name="connsiteY4" fmla="*/ 182880 h 182879"/>
                <a:gd name="connsiteX5" fmla="*/ 0 w 167639"/>
                <a:gd name="connsiteY5" fmla="*/ 0 h 182879"/>
                <a:gd name="connsiteX6" fmla="*/ 53340 w 167639"/>
                <a:gd name="connsiteY6" fmla="*/ 0 h 182879"/>
                <a:gd name="connsiteX7" fmla="*/ 53340 w 167639"/>
                <a:gd name="connsiteY7" fmla="*/ 67310 h 182879"/>
                <a:gd name="connsiteX8" fmla="*/ 114300 w 167639"/>
                <a:gd name="connsiteY8" fmla="*/ 67310 h 182879"/>
                <a:gd name="connsiteX9" fmla="*/ 114300 w 167639"/>
                <a:gd name="connsiteY9" fmla="*/ 0 h 182879"/>
                <a:gd name="connsiteX10" fmla="*/ 167640 w 167639"/>
                <a:gd name="connsiteY10" fmla="*/ 0 h 182879"/>
                <a:gd name="connsiteX11" fmla="*/ 167640 w 167639"/>
                <a:gd name="connsiteY11" fmla="*/ 182880 h 182879"/>
                <a:gd name="connsiteX12" fmla="*/ 114300 w 167639"/>
                <a:gd name="connsiteY12" fmla="*/ 18288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7639" h="182879">
                  <a:moveTo>
                    <a:pt x="114300" y="182880"/>
                  </a:moveTo>
                  <a:lnTo>
                    <a:pt x="114300" y="111760"/>
                  </a:lnTo>
                  <a:lnTo>
                    <a:pt x="53340" y="111760"/>
                  </a:lnTo>
                  <a:lnTo>
                    <a:pt x="53340" y="182880"/>
                  </a:lnTo>
                  <a:lnTo>
                    <a:pt x="0" y="182880"/>
                  </a:lnTo>
                  <a:lnTo>
                    <a:pt x="0" y="0"/>
                  </a:lnTo>
                  <a:lnTo>
                    <a:pt x="53340" y="0"/>
                  </a:lnTo>
                  <a:lnTo>
                    <a:pt x="53340" y="67310"/>
                  </a:lnTo>
                  <a:lnTo>
                    <a:pt x="114300" y="67310"/>
                  </a:lnTo>
                  <a:lnTo>
                    <a:pt x="114300" y="0"/>
                  </a:lnTo>
                  <a:lnTo>
                    <a:pt x="167640" y="0"/>
                  </a:lnTo>
                  <a:lnTo>
                    <a:pt x="167640" y="182880"/>
                  </a:lnTo>
                  <a:lnTo>
                    <a:pt x="114300" y="1828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62546A8D-A3A2-B002-00E7-D470F4ABA8EB}"/>
                </a:ext>
              </a:extLst>
            </p:cNvPr>
            <p:cNvSpPr/>
            <p:nvPr/>
          </p:nvSpPr>
          <p:spPr>
            <a:xfrm>
              <a:off x="2297429" y="2534919"/>
              <a:ext cx="187960" cy="185419"/>
            </a:xfrm>
            <a:custGeom>
              <a:avLst/>
              <a:gdLst>
                <a:gd name="connsiteX0" fmla="*/ 121920 w 187960"/>
                <a:gd name="connsiteY0" fmla="*/ 161290 h 185419"/>
                <a:gd name="connsiteX1" fmla="*/ 66040 w 187960"/>
                <a:gd name="connsiteY1" fmla="*/ 161290 h 185419"/>
                <a:gd name="connsiteX2" fmla="*/ 54610 w 187960"/>
                <a:gd name="connsiteY2" fmla="*/ 185420 h 185419"/>
                <a:gd name="connsiteX3" fmla="*/ 0 w 187960"/>
                <a:gd name="connsiteY3" fmla="*/ 185420 h 185419"/>
                <a:gd name="connsiteX4" fmla="*/ 92710 w 187960"/>
                <a:gd name="connsiteY4" fmla="*/ 0 h 185419"/>
                <a:gd name="connsiteX5" fmla="*/ 95250 w 187960"/>
                <a:gd name="connsiteY5" fmla="*/ 0 h 185419"/>
                <a:gd name="connsiteX6" fmla="*/ 187960 w 187960"/>
                <a:gd name="connsiteY6" fmla="*/ 185420 h 185419"/>
                <a:gd name="connsiteX7" fmla="*/ 133350 w 187960"/>
                <a:gd name="connsiteY7" fmla="*/ 185420 h 185419"/>
                <a:gd name="connsiteX8" fmla="*/ 121920 w 187960"/>
                <a:gd name="connsiteY8" fmla="*/ 161290 h 185419"/>
                <a:gd name="connsiteX9" fmla="*/ 81280 w 187960"/>
                <a:gd name="connsiteY9" fmla="*/ 127000 h 185419"/>
                <a:gd name="connsiteX10" fmla="*/ 107950 w 187960"/>
                <a:gd name="connsiteY10" fmla="*/ 127000 h 185419"/>
                <a:gd name="connsiteX11" fmla="*/ 95250 w 187960"/>
                <a:gd name="connsiteY11" fmla="*/ 92710 h 185419"/>
                <a:gd name="connsiteX12" fmla="*/ 95250 w 187960"/>
                <a:gd name="connsiteY12" fmla="*/ 92710 h 185419"/>
                <a:gd name="connsiteX13" fmla="*/ 82550 w 187960"/>
                <a:gd name="connsiteY13" fmla="*/ 127000 h 185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960" h="185419">
                  <a:moveTo>
                    <a:pt x="121920" y="161290"/>
                  </a:moveTo>
                  <a:lnTo>
                    <a:pt x="66040" y="161290"/>
                  </a:lnTo>
                  <a:lnTo>
                    <a:pt x="54610" y="185420"/>
                  </a:lnTo>
                  <a:lnTo>
                    <a:pt x="0" y="185420"/>
                  </a:lnTo>
                  <a:lnTo>
                    <a:pt x="92710" y="0"/>
                  </a:lnTo>
                  <a:lnTo>
                    <a:pt x="95250" y="0"/>
                  </a:lnTo>
                  <a:lnTo>
                    <a:pt x="187960" y="185420"/>
                  </a:lnTo>
                  <a:lnTo>
                    <a:pt x="133350" y="185420"/>
                  </a:lnTo>
                  <a:lnTo>
                    <a:pt x="121920" y="161290"/>
                  </a:lnTo>
                  <a:close/>
                  <a:moveTo>
                    <a:pt x="81280" y="127000"/>
                  </a:moveTo>
                  <a:lnTo>
                    <a:pt x="107950" y="127000"/>
                  </a:lnTo>
                  <a:cubicBezTo>
                    <a:pt x="102870" y="116840"/>
                    <a:pt x="96520" y="99060"/>
                    <a:pt x="95250" y="92710"/>
                  </a:cubicBezTo>
                  <a:lnTo>
                    <a:pt x="95250" y="92710"/>
                  </a:lnTo>
                  <a:cubicBezTo>
                    <a:pt x="93980" y="99060"/>
                    <a:pt x="86360" y="115570"/>
                    <a:pt x="82550" y="1270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17B10B0C-D7B7-6686-01DE-745A2526EE07}"/>
                </a:ext>
              </a:extLst>
            </p:cNvPr>
            <p:cNvSpPr/>
            <p:nvPr/>
          </p:nvSpPr>
          <p:spPr>
            <a:xfrm>
              <a:off x="2475229" y="2537459"/>
              <a:ext cx="147320" cy="182879"/>
            </a:xfrm>
            <a:custGeom>
              <a:avLst/>
              <a:gdLst>
                <a:gd name="connsiteX0" fmla="*/ 147320 w 147320"/>
                <a:gd name="connsiteY0" fmla="*/ 0 h 182879"/>
                <a:gd name="connsiteX1" fmla="*/ 147320 w 147320"/>
                <a:gd name="connsiteY1" fmla="*/ 44450 h 182879"/>
                <a:gd name="connsiteX2" fmla="*/ 100330 w 147320"/>
                <a:gd name="connsiteY2" fmla="*/ 44450 h 182879"/>
                <a:gd name="connsiteX3" fmla="*/ 100330 w 147320"/>
                <a:gd name="connsiteY3" fmla="*/ 182880 h 182879"/>
                <a:gd name="connsiteX4" fmla="*/ 46990 w 147320"/>
                <a:gd name="connsiteY4" fmla="*/ 182880 h 182879"/>
                <a:gd name="connsiteX5" fmla="*/ 46990 w 147320"/>
                <a:gd name="connsiteY5" fmla="*/ 44450 h 182879"/>
                <a:gd name="connsiteX6" fmla="*/ 0 w 147320"/>
                <a:gd name="connsiteY6" fmla="*/ 44450 h 182879"/>
                <a:gd name="connsiteX7" fmla="*/ 0 w 147320"/>
                <a:gd name="connsiteY7" fmla="*/ 0 h 182879"/>
                <a:gd name="connsiteX8" fmla="*/ 147320 w 147320"/>
                <a:gd name="connsiteY8" fmla="*/ 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20" h="182879">
                  <a:moveTo>
                    <a:pt x="147320" y="0"/>
                  </a:moveTo>
                  <a:lnTo>
                    <a:pt x="147320" y="44450"/>
                  </a:lnTo>
                  <a:lnTo>
                    <a:pt x="100330" y="44450"/>
                  </a:lnTo>
                  <a:lnTo>
                    <a:pt x="100330" y="182880"/>
                  </a:lnTo>
                  <a:lnTo>
                    <a:pt x="46990" y="182880"/>
                  </a:lnTo>
                  <a:lnTo>
                    <a:pt x="46990" y="44450"/>
                  </a:lnTo>
                  <a:lnTo>
                    <a:pt x="0" y="44450"/>
                  </a:lnTo>
                  <a:lnTo>
                    <a:pt x="0" y="0"/>
                  </a:lnTo>
                  <a:lnTo>
                    <a:pt x="14732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412602FF-475C-1280-0751-E583582DED30}"/>
                </a:ext>
              </a:extLst>
            </p:cNvPr>
            <p:cNvSpPr/>
            <p:nvPr/>
          </p:nvSpPr>
          <p:spPr>
            <a:xfrm>
              <a:off x="2703829" y="2534919"/>
              <a:ext cx="184150" cy="185419"/>
            </a:xfrm>
            <a:custGeom>
              <a:avLst/>
              <a:gdLst>
                <a:gd name="connsiteX0" fmla="*/ 50800 w 184150"/>
                <a:gd name="connsiteY0" fmla="*/ 101600 h 185419"/>
                <a:gd name="connsiteX1" fmla="*/ 50800 w 184150"/>
                <a:gd name="connsiteY1" fmla="*/ 185420 h 185419"/>
                <a:gd name="connsiteX2" fmla="*/ 0 w 184150"/>
                <a:gd name="connsiteY2" fmla="*/ 185420 h 185419"/>
                <a:gd name="connsiteX3" fmla="*/ 0 w 184150"/>
                <a:gd name="connsiteY3" fmla="*/ 0 h 185419"/>
                <a:gd name="connsiteX4" fmla="*/ 0 w 184150"/>
                <a:gd name="connsiteY4" fmla="*/ 0 h 185419"/>
                <a:gd name="connsiteX5" fmla="*/ 91440 w 184150"/>
                <a:gd name="connsiteY5" fmla="*/ 74930 h 185419"/>
                <a:gd name="connsiteX6" fmla="*/ 182880 w 184150"/>
                <a:gd name="connsiteY6" fmla="*/ 0 h 185419"/>
                <a:gd name="connsiteX7" fmla="*/ 184150 w 184150"/>
                <a:gd name="connsiteY7" fmla="*/ 0 h 185419"/>
                <a:gd name="connsiteX8" fmla="*/ 184150 w 184150"/>
                <a:gd name="connsiteY8" fmla="*/ 185420 h 185419"/>
                <a:gd name="connsiteX9" fmla="*/ 133350 w 184150"/>
                <a:gd name="connsiteY9" fmla="*/ 185420 h 185419"/>
                <a:gd name="connsiteX10" fmla="*/ 133350 w 184150"/>
                <a:gd name="connsiteY10" fmla="*/ 101600 h 185419"/>
                <a:gd name="connsiteX11" fmla="*/ 91440 w 184150"/>
                <a:gd name="connsiteY11" fmla="*/ 135890 h 185419"/>
                <a:gd name="connsiteX12" fmla="*/ 49530 w 184150"/>
                <a:gd name="connsiteY12" fmla="*/ 101600 h 185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4150" h="185419">
                  <a:moveTo>
                    <a:pt x="50800" y="101600"/>
                  </a:moveTo>
                  <a:lnTo>
                    <a:pt x="50800" y="185420"/>
                  </a:lnTo>
                  <a:lnTo>
                    <a:pt x="0" y="185420"/>
                  </a:lnTo>
                  <a:lnTo>
                    <a:pt x="0" y="0"/>
                  </a:lnTo>
                  <a:lnTo>
                    <a:pt x="0" y="0"/>
                  </a:lnTo>
                  <a:lnTo>
                    <a:pt x="91440" y="74930"/>
                  </a:lnTo>
                  <a:lnTo>
                    <a:pt x="182880" y="0"/>
                  </a:lnTo>
                  <a:lnTo>
                    <a:pt x="184150" y="0"/>
                  </a:lnTo>
                  <a:lnTo>
                    <a:pt x="184150" y="185420"/>
                  </a:lnTo>
                  <a:lnTo>
                    <a:pt x="133350" y="185420"/>
                  </a:lnTo>
                  <a:lnTo>
                    <a:pt x="133350" y="101600"/>
                  </a:lnTo>
                  <a:lnTo>
                    <a:pt x="91440" y="135890"/>
                  </a:lnTo>
                  <a:lnTo>
                    <a:pt x="49530" y="1016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F3438BAB-2CE2-89A5-91A9-40575061BA3E}"/>
                </a:ext>
              </a:extLst>
            </p:cNvPr>
            <p:cNvSpPr/>
            <p:nvPr/>
          </p:nvSpPr>
          <p:spPr>
            <a:xfrm>
              <a:off x="2929889" y="2536189"/>
              <a:ext cx="125730" cy="182880"/>
            </a:xfrm>
            <a:custGeom>
              <a:avLst/>
              <a:gdLst>
                <a:gd name="connsiteX0" fmla="*/ 0 w 125730"/>
                <a:gd name="connsiteY0" fmla="*/ 1270 h 182880"/>
                <a:gd name="connsiteX1" fmla="*/ 121920 w 125730"/>
                <a:gd name="connsiteY1" fmla="*/ 1270 h 182880"/>
                <a:gd name="connsiteX2" fmla="*/ 121920 w 125730"/>
                <a:gd name="connsiteY2" fmla="*/ 45720 h 182880"/>
                <a:gd name="connsiteX3" fmla="*/ 52070 w 125730"/>
                <a:gd name="connsiteY3" fmla="*/ 45720 h 182880"/>
                <a:gd name="connsiteX4" fmla="*/ 52070 w 125730"/>
                <a:gd name="connsiteY4" fmla="*/ 69850 h 182880"/>
                <a:gd name="connsiteX5" fmla="*/ 111760 w 125730"/>
                <a:gd name="connsiteY5" fmla="*/ 69850 h 182880"/>
                <a:gd name="connsiteX6" fmla="*/ 111760 w 125730"/>
                <a:gd name="connsiteY6" fmla="*/ 111760 h 182880"/>
                <a:gd name="connsiteX7" fmla="*/ 52070 w 125730"/>
                <a:gd name="connsiteY7" fmla="*/ 111760 h 182880"/>
                <a:gd name="connsiteX8" fmla="*/ 52070 w 125730"/>
                <a:gd name="connsiteY8" fmla="*/ 138430 h 182880"/>
                <a:gd name="connsiteX9" fmla="*/ 125730 w 125730"/>
                <a:gd name="connsiteY9" fmla="*/ 138430 h 182880"/>
                <a:gd name="connsiteX10" fmla="*/ 125730 w 125730"/>
                <a:gd name="connsiteY10" fmla="*/ 182880 h 182880"/>
                <a:gd name="connsiteX11" fmla="*/ 0 w 125730"/>
                <a:gd name="connsiteY11" fmla="*/ 182880 h 182880"/>
                <a:gd name="connsiteX12" fmla="*/ 0 w 125730"/>
                <a:gd name="connsiteY12" fmla="*/ 0 h 182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730" h="182880">
                  <a:moveTo>
                    <a:pt x="0" y="1270"/>
                  </a:moveTo>
                  <a:lnTo>
                    <a:pt x="121920" y="1270"/>
                  </a:lnTo>
                  <a:lnTo>
                    <a:pt x="121920" y="45720"/>
                  </a:lnTo>
                  <a:lnTo>
                    <a:pt x="52070" y="45720"/>
                  </a:lnTo>
                  <a:lnTo>
                    <a:pt x="52070" y="69850"/>
                  </a:lnTo>
                  <a:lnTo>
                    <a:pt x="111760" y="69850"/>
                  </a:lnTo>
                  <a:lnTo>
                    <a:pt x="111760" y="111760"/>
                  </a:lnTo>
                  <a:lnTo>
                    <a:pt x="52070" y="111760"/>
                  </a:lnTo>
                  <a:lnTo>
                    <a:pt x="52070" y="138430"/>
                  </a:lnTo>
                  <a:lnTo>
                    <a:pt x="125730" y="138430"/>
                  </a:lnTo>
                  <a:lnTo>
                    <a:pt x="125730" y="182880"/>
                  </a:lnTo>
                  <a:lnTo>
                    <a:pt x="0" y="1828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3410F9E5-0D7E-CB92-9BE4-E4A15CA04C42}"/>
                </a:ext>
              </a:extLst>
            </p:cNvPr>
            <p:cNvSpPr/>
            <p:nvPr/>
          </p:nvSpPr>
          <p:spPr>
            <a:xfrm>
              <a:off x="3088639" y="2536189"/>
              <a:ext cx="125730" cy="182880"/>
            </a:xfrm>
            <a:custGeom>
              <a:avLst/>
              <a:gdLst>
                <a:gd name="connsiteX0" fmla="*/ 0 w 125730"/>
                <a:gd name="connsiteY0" fmla="*/ 1270 h 182880"/>
                <a:gd name="connsiteX1" fmla="*/ 121920 w 125730"/>
                <a:gd name="connsiteY1" fmla="*/ 1270 h 182880"/>
                <a:gd name="connsiteX2" fmla="*/ 121920 w 125730"/>
                <a:gd name="connsiteY2" fmla="*/ 45720 h 182880"/>
                <a:gd name="connsiteX3" fmla="*/ 52070 w 125730"/>
                <a:gd name="connsiteY3" fmla="*/ 45720 h 182880"/>
                <a:gd name="connsiteX4" fmla="*/ 52070 w 125730"/>
                <a:gd name="connsiteY4" fmla="*/ 69850 h 182880"/>
                <a:gd name="connsiteX5" fmla="*/ 111760 w 125730"/>
                <a:gd name="connsiteY5" fmla="*/ 69850 h 182880"/>
                <a:gd name="connsiteX6" fmla="*/ 111760 w 125730"/>
                <a:gd name="connsiteY6" fmla="*/ 111760 h 182880"/>
                <a:gd name="connsiteX7" fmla="*/ 52070 w 125730"/>
                <a:gd name="connsiteY7" fmla="*/ 111760 h 182880"/>
                <a:gd name="connsiteX8" fmla="*/ 52070 w 125730"/>
                <a:gd name="connsiteY8" fmla="*/ 138430 h 182880"/>
                <a:gd name="connsiteX9" fmla="*/ 125730 w 125730"/>
                <a:gd name="connsiteY9" fmla="*/ 138430 h 182880"/>
                <a:gd name="connsiteX10" fmla="*/ 125730 w 125730"/>
                <a:gd name="connsiteY10" fmla="*/ 182880 h 182880"/>
                <a:gd name="connsiteX11" fmla="*/ 0 w 125730"/>
                <a:gd name="connsiteY11" fmla="*/ 182880 h 182880"/>
                <a:gd name="connsiteX12" fmla="*/ 0 w 125730"/>
                <a:gd name="connsiteY12" fmla="*/ 0 h 182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730" h="182880">
                  <a:moveTo>
                    <a:pt x="0" y="1270"/>
                  </a:moveTo>
                  <a:lnTo>
                    <a:pt x="121920" y="1270"/>
                  </a:lnTo>
                  <a:lnTo>
                    <a:pt x="121920" y="45720"/>
                  </a:lnTo>
                  <a:lnTo>
                    <a:pt x="52070" y="45720"/>
                  </a:lnTo>
                  <a:lnTo>
                    <a:pt x="52070" y="69850"/>
                  </a:lnTo>
                  <a:lnTo>
                    <a:pt x="111760" y="69850"/>
                  </a:lnTo>
                  <a:lnTo>
                    <a:pt x="111760" y="111760"/>
                  </a:lnTo>
                  <a:lnTo>
                    <a:pt x="52070" y="111760"/>
                  </a:lnTo>
                  <a:lnTo>
                    <a:pt x="52070" y="138430"/>
                  </a:lnTo>
                  <a:lnTo>
                    <a:pt x="125730" y="138430"/>
                  </a:lnTo>
                  <a:lnTo>
                    <a:pt x="125730" y="182880"/>
                  </a:lnTo>
                  <a:lnTo>
                    <a:pt x="0" y="1828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B39BD25C-E45C-29A6-3EB1-5FE27DEFAE47}"/>
                </a:ext>
              </a:extLst>
            </p:cNvPr>
            <p:cNvSpPr/>
            <p:nvPr/>
          </p:nvSpPr>
          <p:spPr>
            <a:xfrm>
              <a:off x="3233420" y="2537459"/>
              <a:ext cx="147320" cy="182879"/>
            </a:xfrm>
            <a:custGeom>
              <a:avLst/>
              <a:gdLst>
                <a:gd name="connsiteX0" fmla="*/ 147320 w 147320"/>
                <a:gd name="connsiteY0" fmla="*/ 0 h 182879"/>
                <a:gd name="connsiteX1" fmla="*/ 147320 w 147320"/>
                <a:gd name="connsiteY1" fmla="*/ 44450 h 182879"/>
                <a:gd name="connsiteX2" fmla="*/ 100330 w 147320"/>
                <a:gd name="connsiteY2" fmla="*/ 44450 h 182879"/>
                <a:gd name="connsiteX3" fmla="*/ 100330 w 147320"/>
                <a:gd name="connsiteY3" fmla="*/ 182880 h 182879"/>
                <a:gd name="connsiteX4" fmla="*/ 46990 w 147320"/>
                <a:gd name="connsiteY4" fmla="*/ 182880 h 182879"/>
                <a:gd name="connsiteX5" fmla="*/ 46990 w 147320"/>
                <a:gd name="connsiteY5" fmla="*/ 44450 h 182879"/>
                <a:gd name="connsiteX6" fmla="*/ 0 w 147320"/>
                <a:gd name="connsiteY6" fmla="*/ 44450 h 182879"/>
                <a:gd name="connsiteX7" fmla="*/ 0 w 147320"/>
                <a:gd name="connsiteY7" fmla="*/ 0 h 182879"/>
                <a:gd name="connsiteX8" fmla="*/ 147320 w 147320"/>
                <a:gd name="connsiteY8" fmla="*/ 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20" h="182879">
                  <a:moveTo>
                    <a:pt x="147320" y="0"/>
                  </a:moveTo>
                  <a:lnTo>
                    <a:pt x="147320" y="44450"/>
                  </a:lnTo>
                  <a:lnTo>
                    <a:pt x="100330" y="44450"/>
                  </a:lnTo>
                  <a:lnTo>
                    <a:pt x="100330" y="182880"/>
                  </a:lnTo>
                  <a:lnTo>
                    <a:pt x="46990" y="182880"/>
                  </a:lnTo>
                  <a:lnTo>
                    <a:pt x="46990" y="44450"/>
                  </a:lnTo>
                  <a:lnTo>
                    <a:pt x="0" y="44450"/>
                  </a:lnTo>
                  <a:lnTo>
                    <a:pt x="0" y="0"/>
                  </a:lnTo>
                  <a:lnTo>
                    <a:pt x="14732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BE614F6C-25AF-1648-4D1E-C2B97BCBF63E}"/>
                </a:ext>
              </a:extLst>
            </p:cNvPr>
            <p:cNvSpPr/>
            <p:nvPr/>
          </p:nvSpPr>
          <p:spPr>
            <a:xfrm>
              <a:off x="3399790" y="2533649"/>
              <a:ext cx="134619" cy="190500"/>
            </a:xfrm>
            <a:custGeom>
              <a:avLst/>
              <a:gdLst>
                <a:gd name="connsiteX0" fmla="*/ 134620 w 134619"/>
                <a:gd name="connsiteY0" fmla="*/ 134620 h 190500"/>
                <a:gd name="connsiteX1" fmla="*/ 60960 w 134619"/>
                <a:gd name="connsiteY1" fmla="*/ 190500 h 190500"/>
                <a:gd name="connsiteX2" fmla="*/ 5080 w 134619"/>
                <a:gd name="connsiteY2" fmla="*/ 180340 h 190500"/>
                <a:gd name="connsiteX3" fmla="*/ 5080 w 134619"/>
                <a:gd name="connsiteY3" fmla="*/ 129540 h 190500"/>
                <a:gd name="connsiteX4" fmla="*/ 58420 w 134619"/>
                <a:gd name="connsiteY4" fmla="*/ 143510 h 190500"/>
                <a:gd name="connsiteX5" fmla="*/ 82550 w 134619"/>
                <a:gd name="connsiteY5" fmla="*/ 134620 h 190500"/>
                <a:gd name="connsiteX6" fmla="*/ 50800 w 134619"/>
                <a:gd name="connsiteY6" fmla="*/ 115570 h 190500"/>
                <a:gd name="connsiteX7" fmla="*/ 0 w 134619"/>
                <a:gd name="connsiteY7" fmla="*/ 57150 h 190500"/>
                <a:gd name="connsiteX8" fmla="*/ 71120 w 134619"/>
                <a:gd name="connsiteY8" fmla="*/ 0 h 190500"/>
                <a:gd name="connsiteX9" fmla="*/ 120650 w 134619"/>
                <a:gd name="connsiteY9" fmla="*/ 8890 h 190500"/>
                <a:gd name="connsiteX10" fmla="*/ 120650 w 134619"/>
                <a:gd name="connsiteY10" fmla="*/ 57150 h 190500"/>
                <a:gd name="connsiteX11" fmla="*/ 74930 w 134619"/>
                <a:gd name="connsiteY11" fmla="*/ 45720 h 190500"/>
                <a:gd name="connsiteX12" fmla="*/ 50800 w 134619"/>
                <a:gd name="connsiteY12" fmla="*/ 57150 h 190500"/>
                <a:gd name="connsiteX13" fmla="*/ 80010 w 134619"/>
                <a:gd name="connsiteY13" fmla="*/ 76200 h 190500"/>
                <a:gd name="connsiteX14" fmla="*/ 132080 w 134619"/>
                <a:gd name="connsiteY14" fmla="*/ 13462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4619" h="190500">
                  <a:moveTo>
                    <a:pt x="134620" y="134620"/>
                  </a:moveTo>
                  <a:cubicBezTo>
                    <a:pt x="134620" y="168910"/>
                    <a:pt x="109220" y="190500"/>
                    <a:pt x="60960" y="190500"/>
                  </a:cubicBezTo>
                  <a:cubicBezTo>
                    <a:pt x="12700" y="190500"/>
                    <a:pt x="19050" y="186690"/>
                    <a:pt x="5080" y="180340"/>
                  </a:cubicBezTo>
                  <a:lnTo>
                    <a:pt x="5080" y="129540"/>
                  </a:lnTo>
                  <a:cubicBezTo>
                    <a:pt x="21590" y="138430"/>
                    <a:pt x="41910" y="143510"/>
                    <a:pt x="58420" y="143510"/>
                  </a:cubicBezTo>
                  <a:cubicBezTo>
                    <a:pt x="74930" y="143510"/>
                    <a:pt x="82550" y="140970"/>
                    <a:pt x="82550" y="134620"/>
                  </a:cubicBezTo>
                  <a:cubicBezTo>
                    <a:pt x="82550" y="128270"/>
                    <a:pt x="71120" y="123190"/>
                    <a:pt x="50800" y="115570"/>
                  </a:cubicBezTo>
                  <a:cubicBezTo>
                    <a:pt x="21590" y="104140"/>
                    <a:pt x="0" y="91440"/>
                    <a:pt x="0" y="57150"/>
                  </a:cubicBezTo>
                  <a:cubicBezTo>
                    <a:pt x="0" y="22860"/>
                    <a:pt x="27940" y="0"/>
                    <a:pt x="71120" y="0"/>
                  </a:cubicBezTo>
                  <a:cubicBezTo>
                    <a:pt x="114300" y="0"/>
                    <a:pt x="107950" y="3810"/>
                    <a:pt x="120650" y="8890"/>
                  </a:cubicBezTo>
                  <a:lnTo>
                    <a:pt x="120650" y="57150"/>
                  </a:lnTo>
                  <a:cubicBezTo>
                    <a:pt x="109220" y="49530"/>
                    <a:pt x="92710" y="45720"/>
                    <a:pt x="74930" y="45720"/>
                  </a:cubicBezTo>
                  <a:cubicBezTo>
                    <a:pt x="57150" y="45720"/>
                    <a:pt x="50800" y="49530"/>
                    <a:pt x="50800" y="57150"/>
                  </a:cubicBezTo>
                  <a:cubicBezTo>
                    <a:pt x="50800" y="64770"/>
                    <a:pt x="62230" y="68580"/>
                    <a:pt x="80010" y="76200"/>
                  </a:cubicBezTo>
                  <a:cubicBezTo>
                    <a:pt x="109220" y="88900"/>
                    <a:pt x="132080" y="100330"/>
                    <a:pt x="132080" y="1346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7DA2829D-C64E-7422-FAE8-B646BC346471}"/>
                </a:ext>
              </a:extLst>
            </p:cNvPr>
            <p:cNvSpPr/>
            <p:nvPr/>
          </p:nvSpPr>
          <p:spPr>
            <a:xfrm>
              <a:off x="3605529" y="2537459"/>
              <a:ext cx="147320" cy="182879"/>
            </a:xfrm>
            <a:custGeom>
              <a:avLst/>
              <a:gdLst>
                <a:gd name="connsiteX0" fmla="*/ 147320 w 147320"/>
                <a:gd name="connsiteY0" fmla="*/ 0 h 182879"/>
                <a:gd name="connsiteX1" fmla="*/ 147320 w 147320"/>
                <a:gd name="connsiteY1" fmla="*/ 44450 h 182879"/>
                <a:gd name="connsiteX2" fmla="*/ 100330 w 147320"/>
                <a:gd name="connsiteY2" fmla="*/ 44450 h 182879"/>
                <a:gd name="connsiteX3" fmla="*/ 100330 w 147320"/>
                <a:gd name="connsiteY3" fmla="*/ 182880 h 182879"/>
                <a:gd name="connsiteX4" fmla="*/ 46990 w 147320"/>
                <a:gd name="connsiteY4" fmla="*/ 182880 h 182879"/>
                <a:gd name="connsiteX5" fmla="*/ 46990 w 147320"/>
                <a:gd name="connsiteY5" fmla="*/ 44450 h 182879"/>
                <a:gd name="connsiteX6" fmla="*/ 0 w 147320"/>
                <a:gd name="connsiteY6" fmla="*/ 44450 h 182879"/>
                <a:gd name="connsiteX7" fmla="*/ 0 w 147320"/>
                <a:gd name="connsiteY7" fmla="*/ 0 h 182879"/>
                <a:gd name="connsiteX8" fmla="*/ 147320 w 147320"/>
                <a:gd name="connsiteY8" fmla="*/ 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20" h="182879">
                  <a:moveTo>
                    <a:pt x="147320" y="0"/>
                  </a:moveTo>
                  <a:lnTo>
                    <a:pt x="147320" y="44450"/>
                  </a:lnTo>
                  <a:lnTo>
                    <a:pt x="100330" y="44450"/>
                  </a:lnTo>
                  <a:lnTo>
                    <a:pt x="100330" y="182880"/>
                  </a:lnTo>
                  <a:lnTo>
                    <a:pt x="46990" y="182880"/>
                  </a:lnTo>
                  <a:lnTo>
                    <a:pt x="46990" y="44450"/>
                  </a:lnTo>
                  <a:lnTo>
                    <a:pt x="0" y="44450"/>
                  </a:lnTo>
                  <a:lnTo>
                    <a:pt x="0" y="0"/>
                  </a:lnTo>
                  <a:lnTo>
                    <a:pt x="14732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D9661FF5-D9F5-6E91-B999-D8C8EB5625A2}"/>
                </a:ext>
              </a:extLst>
            </p:cNvPr>
            <p:cNvSpPr/>
            <p:nvPr/>
          </p:nvSpPr>
          <p:spPr>
            <a:xfrm>
              <a:off x="3780790" y="2537459"/>
              <a:ext cx="167639" cy="182879"/>
            </a:xfrm>
            <a:custGeom>
              <a:avLst/>
              <a:gdLst>
                <a:gd name="connsiteX0" fmla="*/ 114300 w 167639"/>
                <a:gd name="connsiteY0" fmla="*/ 182880 h 182879"/>
                <a:gd name="connsiteX1" fmla="*/ 114300 w 167639"/>
                <a:gd name="connsiteY1" fmla="*/ 111760 h 182879"/>
                <a:gd name="connsiteX2" fmla="*/ 53340 w 167639"/>
                <a:gd name="connsiteY2" fmla="*/ 111760 h 182879"/>
                <a:gd name="connsiteX3" fmla="*/ 53340 w 167639"/>
                <a:gd name="connsiteY3" fmla="*/ 182880 h 182879"/>
                <a:gd name="connsiteX4" fmla="*/ 0 w 167639"/>
                <a:gd name="connsiteY4" fmla="*/ 182880 h 182879"/>
                <a:gd name="connsiteX5" fmla="*/ 0 w 167639"/>
                <a:gd name="connsiteY5" fmla="*/ 0 h 182879"/>
                <a:gd name="connsiteX6" fmla="*/ 53340 w 167639"/>
                <a:gd name="connsiteY6" fmla="*/ 0 h 182879"/>
                <a:gd name="connsiteX7" fmla="*/ 53340 w 167639"/>
                <a:gd name="connsiteY7" fmla="*/ 67310 h 182879"/>
                <a:gd name="connsiteX8" fmla="*/ 114300 w 167639"/>
                <a:gd name="connsiteY8" fmla="*/ 67310 h 182879"/>
                <a:gd name="connsiteX9" fmla="*/ 114300 w 167639"/>
                <a:gd name="connsiteY9" fmla="*/ 0 h 182879"/>
                <a:gd name="connsiteX10" fmla="*/ 167640 w 167639"/>
                <a:gd name="connsiteY10" fmla="*/ 0 h 182879"/>
                <a:gd name="connsiteX11" fmla="*/ 167640 w 167639"/>
                <a:gd name="connsiteY11" fmla="*/ 182880 h 182879"/>
                <a:gd name="connsiteX12" fmla="*/ 114300 w 167639"/>
                <a:gd name="connsiteY12" fmla="*/ 18288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7639" h="182879">
                  <a:moveTo>
                    <a:pt x="114300" y="182880"/>
                  </a:moveTo>
                  <a:lnTo>
                    <a:pt x="114300" y="111760"/>
                  </a:lnTo>
                  <a:lnTo>
                    <a:pt x="53340" y="111760"/>
                  </a:lnTo>
                  <a:lnTo>
                    <a:pt x="53340" y="182880"/>
                  </a:lnTo>
                  <a:lnTo>
                    <a:pt x="0" y="182880"/>
                  </a:lnTo>
                  <a:lnTo>
                    <a:pt x="0" y="0"/>
                  </a:lnTo>
                  <a:lnTo>
                    <a:pt x="53340" y="0"/>
                  </a:lnTo>
                  <a:lnTo>
                    <a:pt x="53340" y="67310"/>
                  </a:lnTo>
                  <a:lnTo>
                    <a:pt x="114300" y="67310"/>
                  </a:lnTo>
                  <a:lnTo>
                    <a:pt x="114300" y="0"/>
                  </a:lnTo>
                  <a:lnTo>
                    <a:pt x="167640" y="0"/>
                  </a:lnTo>
                  <a:lnTo>
                    <a:pt x="167640" y="182880"/>
                  </a:lnTo>
                  <a:lnTo>
                    <a:pt x="114300" y="1828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AC928CF4-434B-C28B-6806-491D5EC51E90}"/>
                </a:ext>
              </a:extLst>
            </p:cNvPr>
            <p:cNvSpPr/>
            <p:nvPr/>
          </p:nvSpPr>
          <p:spPr>
            <a:xfrm>
              <a:off x="3990340" y="2536189"/>
              <a:ext cx="125729" cy="182880"/>
            </a:xfrm>
            <a:custGeom>
              <a:avLst/>
              <a:gdLst>
                <a:gd name="connsiteX0" fmla="*/ 0 w 125729"/>
                <a:gd name="connsiteY0" fmla="*/ 1270 h 182880"/>
                <a:gd name="connsiteX1" fmla="*/ 121920 w 125729"/>
                <a:gd name="connsiteY1" fmla="*/ 1270 h 182880"/>
                <a:gd name="connsiteX2" fmla="*/ 121920 w 125729"/>
                <a:gd name="connsiteY2" fmla="*/ 45720 h 182880"/>
                <a:gd name="connsiteX3" fmla="*/ 52070 w 125729"/>
                <a:gd name="connsiteY3" fmla="*/ 45720 h 182880"/>
                <a:gd name="connsiteX4" fmla="*/ 52070 w 125729"/>
                <a:gd name="connsiteY4" fmla="*/ 69850 h 182880"/>
                <a:gd name="connsiteX5" fmla="*/ 111760 w 125729"/>
                <a:gd name="connsiteY5" fmla="*/ 69850 h 182880"/>
                <a:gd name="connsiteX6" fmla="*/ 111760 w 125729"/>
                <a:gd name="connsiteY6" fmla="*/ 111760 h 182880"/>
                <a:gd name="connsiteX7" fmla="*/ 52070 w 125729"/>
                <a:gd name="connsiteY7" fmla="*/ 111760 h 182880"/>
                <a:gd name="connsiteX8" fmla="*/ 52070 w 125729"/>
                <a:gd name="connsiteY8" fmla="*/ 138430 h 182880"/>
                <a:gd name="connsiteX9" fmla="*/ 125730 w 125729"/>
                <a:gd name="connsiteY9" fmla="*/ 138430 h 182880"/>
                <a:gd name="connsiteX10" fmla="*/ 125730 w 125729"/>
                <a:gd name="connsiteY10" fmla="*/ 182880 h 182880"/>
                <a:gd name="connsiteX11" fmla="*/ 0 w 125729"/>
                <a:gd name="connsiteY11" fmla="*/ 182880 h 182880"/>
                <a:gd name="connsiteX12" fmla="*/ 0 w 125729"/>
                <a:gd name="connsiteY12" fmla="*/ 0 h 182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729" h="182880">
                  <a:moveTo>
                    <a:pt x="0" y="1270"/>
                  </a:moveTo>
                  <a:lnTo>
                    <a:pt x="121920" y="1270"/>
                  </a:lnTo>
                  <a:lnTo>
                    <a:pt x="121920" y="45720"/>
                  </a:lnTo>
                  <a:lnTo>
                    <a:pt x="52070" y="45720"/>
                  </a:lnTo>
                  <a:lnTo>
                    <a:pt x="52070" y="69850"/>
                  </a:lnTo>
                  <a:lnTo>
                    <a:pt x="111760" y="69850"/>
                  </a:lnTo>
                  <a:lnTo>
                    <a:pt x="111760" y="111760"/>
                  </a:lnTo>
                  <a:lnTo>
                    <a:pt x="52070" y="111760"/>
                  </a:lnTo>
                  <a:lnTo>
                    <a:pt x="52070" y="138430"/>
                  </a:lnTo>
                  <a:lnTo>
                    <a:pt x="125730" y="138430"/>
                  </a:lnTo>
                  <a:lnTo>
                    <a:pt x="125730" y="182880"/>
                  </a:lnTo>
                  <a:lnTo>
                    <a:pt x="0" y="1828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758042D8-3E63-3231-9859-1A516F6368D4}"/>
                </a:ext>
              </a:extLst>
            </p:cNvPr>
            <p:cNvSpPr/>
            <p:nvPr/>
          </p:nvSpPr>
          <p:spPr>
            <a:xfrm>
              <a:off x="4192270" y="2533649"/>
              <a:ext cx="151129" cy="190500"/>
            </a:xfrm>
            <a:custGeom>
              <a:avLst/>
              <a:gdLst>
                <a:gd name="connsiteX0" fmla="*/ 97790 w 151129"/>
                <a:gd name="connsiteY0" fmla="*/ 0 h 190500"/>
                <a:gd name="connsiteX1" fmla="*/ 149860 w 151129"/>
                <a:gd name="connsiteY1" fmla="*/ 11430 h 190500"/>
                <a:gd name="connsiteX2" fmla="*/ 149860 w 151129"/>
                <a:gd name="connsiteY2" fmla="*/ 59690 h 190500"/>
                <a:gd name="connsiteX3" fmla="*/ 102870 w 151129"/>
                <a:gd name="connsiteY3" fmla="*/ 48260 h 190500"/>
                <a:gd name="connsiteX4" fmla="*/ 53340 w 151129"/>
                <a:gd name="connsiteY4" fmla="*/ 95250 h 190500"/>
                <a:gd name="connsiteX5" fmla="*/ 100330 w 151129"/>
                <a:gd name="connsiteY5" fmla="*/ 142240 h 190500"/>
                <a:gd name="connsiteX6" fmla="*/ 151130 w 151129"/>
                <a:gd name="connsiteY6" fmla="*/ 130810 h 190500"/>
                <a:gd name="connsiteX7" fmla="*/ 151130 w 151129"/>
                <a:gd name="connsiteY7" fmla="*/ 179070 h 190500"/>
                <a:gd name="connsiteX8" fmla="*/ 95250 w 151129"/>
                <a:gd name="connsiteY8" fmla="*/ 190500 h 190500"/>
                <a:gd name="connsiteX9" fmla="*/ 0 w 151129"/>
                <a:gd name="connsiteY9" fmla="*/ 95250 h 190500"/>
                <a:gd name="connsiteX10" fmla="*/ 97790 w 151129"/>
                <a:gd name="connsiteY10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1129" h="190500">
                  <a:moveTo>
                    <a:pt x="97790" y="0"/>
                  </a:moveTo>
                  <a:cubicBezTo>
                    <a:pt x="120650" y="0"/>
                    <a:pt x="137160" y="5080"/>
                    <a:pt x="149860" y="11430"/>
                  </a:cubicBezTo>
                  <a:lnTo>
                    <a:pt x="149860" y="59690"/>
                  </a:lnTo>
                  <a:cubicBezTo>
                    <a:pt x="139700" y="54610"/>
                    <a:pt x="124460" y="48260"/>
                    <a:pt x="102870" y="48260"/>
                  </a:cubicBezTo>
                  <a:cubicBezTo>
                    <a:pt x="69850" y="48260"/>
                    <a:pt x="53340" y="71120"/>
                    <a:pt x="53340" y="95250"/>
                  </a:cubicBezTo>
                  <a:cubicBezTo>
                    <a:pt x="53340" y="119380"/>
                    <a:pt x="69850" y="142240"/>
                    <a:pt x="100330" y="142240"/>
                  </a:cubicBezTo>
                  <a:cubicBezTo>
                    <a:pt x="130810" y="142240"/>
                    <a:pt x="140970" y="135890"/>
                    <a:pt x="151130" y="130810"/>
                  </a:cubicBezTo>
                  <a:lnTo>
                    <a:pt x="151130" y="179070"/>
                  </a:lnTo>
                  <a:cubicBezTo>
                    <a:pt x="138430" y="185420"/>
                    <a:pt x="116840" y="190500"/>
                    <a:pt x="95250" y="190500"/>
                  </a:cubicBezTo>
                  <a:cubicBezTo>
                    <a:pt x="40640" y="190500"/>
                    <a:pt x="0" y="148590"/>
                    <a:pt x="0" y="95250"/>
                  </a:cubicBezTo>
                  <a:cubicBezTo>
                    <a:pt x="0" y="41910"/>
                    <a:pt x="40640" y="0"/>
                    <a:pt x="9779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A5CD72B2-7D2B-38D1-EA2A-112CFCAE3ECB}"/>
                </a:ext>
              </a:extLst>
            </p:cNvPr>
            <p:cNvSpPr/>
            <p:nvPr/>
          </p:nvSpPr>
          <p:spPr>
            <a:xfrm>
              <a:off x="4367529" y="2533649"/>
              <a:ext cx="195579" cy="190500"/>
            </a:xfrm>
            <a:custGeom>
              <a:avLst/>
              <a:gdLst>
                <a:gd name="connsiteX0" fmla="*/ 97790 w 195579"/>
                <a:gd name="connsiteY0" fmla="*/ 0 h 190500"/>
                <a:gd name="connsiteX1" fmla="*/ 195580 w 195579"/>
                <a:gd name="connsiteY1" fmla="*/ 95250 h 190500"/>
                <a:gd name="connsiteX2" fmla="*/ 97790 w 195579"/>
                <a:gd name="connsiteY2" fmla="*/ 190500 h 190500"/>
                <a:gd name="connsiteX3" fmla="*/ 0 w 195579"/>
                <a:gd name="connsiteY3" fmla="*/ 95250 h 190500"/>
                <a:gd name="connsiteX4" fmla="*/ 97790 w 195579"/>
                <a:gd name="connsiteY4" fmla="*/ 0 h 190500"/>
                <a:gd name="connsiteX5" fmla="*/ 97790 w 195579"/>
                <a:gd name="connsiteY5" fmla="*/ 142240 h 190500"/>
                <a:gd name="connsiteX6" fmla="*/ 142240 w 195579"/>
                <a:gd name="connsiteY6" fmla="*/ 95250 h 190500"/>
                <a:gd name="connsiteX7" fmla="*/ 97790 w 195579"/>
                <a:gd name="connsiteY7" fmla="*/ 48260 h 190500"/>
                <a:gd name="connsiteX8" fmla="*/ 53340 w 195579"/>
                <a:gd name="connsiteY8" fmla="*/ 95250 h 190500"/>
                <a:gd name="connsiteX9" fmla="*/ 97790 w 195579"/>
                <a:gd name="connsiteY9" fmla="*/ 14224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79" h="190500">
                  <a:moveTo>
                    <a:pt x="97790" y="0"/>
                  </a:moveTo>
                  <a:cubicBezTo>
                    <a:pt x="154940" y="0"/>
                    <a:pt x="195580" y="43180"/>
                    <a:pt x="195580" y="95250"/>
                  </a:cubicBezTo>
                  <a:cubicBezTo>
                    <a:pt x="195580" y="147320"/>
                    <a:pt x="154940" y="190500"/>
                    <a:pt x="97790" y="190500"/>
                  </a:cubicBezTo>
                  <a:cubicBezTo>
                    <a:pt x="40640" y="190500"/>
                    <a:pt x="0" y="148590"/>
                    <a:pt x="0" y="95250"/>
                  </a:cubicBezTo>
                  <a:cubicBezTo>
                    <a:pt x="0" y="41910"/>
                    <a:pt x="40640" y="0"/>
                    <a:pt x="97790" y="0"/>
                  </a:cubicBezTo>
                  <a:close/>
                  <a:moveTo>
                    <a:pt x="97790" y="142240"/>
                  </a:moveTo>
                  <a:cubicBezTo>
                    <a:pt x="124460" y="142240"/>
                    <a:pt x="142240" y="120650"/>
                    <a:pt x="142240" y="95250"/>
                  </a:cubicBezTo>
                  <a:cubicBezTo>
                    <a:pt x="142240" y="69850"/>
                    <a:pt x="124460" y="48260"/>
                    <a:pt x="97790" y="48260"/>
                  </a:cubicBezTo>
                  <a:cubicBezTo>
                    <a:pt x="71120" y="48260"/>
                    <a:pt x="53340" y="71120"/>
                    <a:pt x="53340" y="95250"/>
                  </a:cubicBezTo>
                  <a:cubicBezTo>
                    <a:pt x="53340" y="119380"/>
                    <a:pt x="71120" y="142240"/>
                    <a:pt x="97790" y="1422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B081C8DF-52CD-C60F-893A-F3740455FFD6}"/>
                </a:ext>
              </a:extLst>
            </p:cNvPr>
            <p:cNvSpPr/>
            <p:nvPr/>
          </p:nvSpPr>
          <p:spPr>
            <a:xfrm>
              <a:off x="4594859" y="2534919"/>
              <a:ext cx="184150" cy="185419"/>
            </a:xfrm>
            <a:custGeom>
              <a:avLst/>
              <a:gdLst>
                <a:gd name="connsiteX0" fmla="*/ 50800 w 184150"/>
                <a:gd name="connsiteY0" fmla="*/ 101600 h 185419"/>
                <a:gd name="connsiteX1" fmla="*/ 50800 w 184150"/>
                <a:gd name="connsiteY1" fmla="*/ 185420 h 185419"/>
                <a:gd name="connsiteX2" fmla="*/ 0 w 184150"/>
                <a:gd name="connsiteY2" fmla="*/ 185420 h 185419"/>
                <a:gd name="connsiteX3" fmla="*/ 0 w 184150"/>
                <a:gd name="connsiteY3" fmla="*/ 0 h 185419"/>
                <a:gd name="connsiteX4" fmla="*/ 0 w 184150"/>
                <a:gd name="connsiteY4" fmla="*/ 0 h 185419"/>
                <a:gd name="connsiteX5" fmla="*/ 91440 w 184150"/>
                <a:gd name="connsiteY5" fmla="*/ 74930 h 185419"/>
                <a:gd name="connsiteX6" fmla="*/ 182880 w 184150"/>
                <a:gd name="connsiteY6" fmla="*/ 0 h 185419"/>
                <a:gd name="connsiteX7" fmla="*/ 184150 w 184150"/>
                <a:gd name="connsiteY7" fmla="*/ 0 h 185419"/>
                <a:gd name="connsiteX8" fmla="*/ 184150 w 184150"/>
                <a:gd name="connsiteY8" fmla="*/ 185420 h 185419"/>
                <a:gd name="connsiteX9" fmla="*/ 133350 w 184150"/>
                <a:gd name="connsiteY9" fmla="*/ 185420 h 185419"/>
                <a:gd name="connsiteX10" fmla="*/ 133350 w 184150"/>
                <a:gd name="connsiteY10" fmla="*/ 101600 h 185419"/>
                <a:gd name="connsiteX11" fmla="*/ 91440 w 184150"/>
                <a:gd name="connsiteY11" fmla="*/ 135890 h 185419"/>
                <a:gd name="connsiteX12" fmla="*/ 49530 w 184150"/>
                <a:gd name="connsiteY12" fmla="*/ 101600 h 185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4150" h="185419">
                  <a:moveTo>
                    <a:pt x="50800" y="101600"/>
                  </a:moveTo>
                  <a:lnTo>
                    <a:pt x="50800" y="185420"/>
                  </a:lnTo>
                  <a:lnTo>
                    <a:pt x="0" y="185420"/>
                  </a:lnTo>
                  <a:lnTo>
                    <a:pt x="0" y="0"/>
                  </a:lnTo>
                  <a:lnTo>
                    <a:pt x="0" y="0"/>
                  </a:lnTo>
                  <a:lnTo>
                    <a:pt x="91440" y="74930"/>
                  </a:lnTo>
                  <a:lnTo>
                    <a:pt x="182880" y="0"/>
                  </a:lnTo>
                  <a:lnTo>
                    <a:pt x="184150" y="0"/>
                  </a:lnTo>
                  <a:lnTo>
                    <a:pt x="184150" y="185420"/>
                  </a:lnTo>
                  <a:lnTo>
                    <a:pt x="133350" y="185420"/>
                  </a:lnTo>
                  <a:lnTo>
                    <a:pt x="133350" y="101600"/>
                  </a:lnTo>
                  <a:lnTo>
                    <a:pt x="91440" y="135890"/>
                  </a:lnTo>
                  <a:lnTo>
                    <a:pt x="49530" y="1016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72BF0844-2417-83CC-884C-03584716B10A}"/>
                </a:ext>
              </a:extLst>
            </p:cNvPr>
            <p:cNvSpPr/>
            <p:nvPr/>
          </p:nvSpPr>
          <p:spPr>
            <a:xfrm>
              <a:off x="4822190" y="2534919"/>
              <a:ext cx="184150" cy="185419"/>
            </a:xfrm>
            <a:custGeom>
              <a:avLst/>
              <a:gdLst>
                <a:gd name="connsiteX0" fmla="*/ 50800 w 184150"/>
                <a:gd name="connsiteY0" fmla="*/ 101600 h 185419"/>
                <a:gd name="connsiteX1" fmla="*/ 50800 w 184150"/>
                <a:gd name="connsiteY1" fmla="*/ 185420 h 185419"/>
                <a:gd name="connsiteX2" fmla="*/ 0 w 184150"/>
                <a:gd name="connsiteY2" fmla="*/ 185420 h 185419"/>
                <a:gd name="connsiteX3" fmla="*/ 0 w 184150"/>
                <a:gd name="connsiteY3" fmla="*/ 0 h 185419"/>
                <a:gd name="connsiteX4" fmla="*/ 0 w 184150"/>
                <a:gd name="connsiteY4" fmla="*/ 0 h 185419"/>
                <a:gd name="connsiteX5" fmla="*/ 91440 w 184150"/>
                <a:gd name="connsiteY5" fmla="*/ 74930 h 185419"/>
                <a:gd name="connsiteX6" fmla="*/ 182880 w 184150"/>
                <a:gd name="connsiteY6" fmla="*/ 0 h 185419"/>
                <a:gd name="connsiteX7" fmla="*/ 184150 w 184150"/>
                <a:gd name="connsiteY7" fmla="*/ 0 h 185419"/>
                <a:gd name="connsiteX8" fmla="*/ 184150 w 184150"/>
                <a:gd name="connsiteY8" fmla="*/ 185420 h 185419"/>
                <a:gd name="connsiteX9" fmla="*/ 133350 w 184150"/>
                <a:gd name="connsiteY9" fmla="*/ 185420 h 185419"/>
                <a:gd name="connsiteX10" fmla="*/ 133350 w 184150"/>
                <a:gd name="connsiteY10" fmla="*/ 101600 h 185419"/>
                <a:gd name="connsiteX11" fmla="*/ 91440 w 184150"/>
                <a:gd name="connsiteY11" fmla="*/ 135890 h 185419"/>
                <a:gd name="connsiteX12" fmla="*/ 49530 w 184150"/>
                <a:gd name="connsiteY12" fmla="*/ 101600 h 185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4150" h="185419">
                  <a:moveTo>
                    <a:pt x="50800" y="101600"/>
                  </a:moveTo>
                  <a:lnTo>
                    <a:pt x="50800" y="185420"/>
                  </a:lnTo>
                  <a:lnTo>
                    <a:pt x="0" y="185420"/>
                  </a:lnTo>
                  <a:lnTo>
                    <a:pt x="0" y="0"/>
                  </a:lnTo>
                  <a:lnTo>
                    <a:pt x="0" y="0"/>
                  </a:lnTo>
                  <a:lnTo>
                    <a:pt x="91440" y="74930"/>
                  </a:lnTo>
                  <a:lnTo>
                    <a:pt x="182880" y="0"/>
                  </a:lnTo>
                  <a:lnTo>
                    <a:pt x="184150" y="0"/>
                  </a:lnTo>
                  <a:lnTo>
                    <a:pt x="184150" y="185420"/>
                  </a:lnTo>
                  <a:lnTo>
                    <a:pt x="133350" y="185420"/>
                  </a:lnTo>
                  <a:lnTo>
                    <a:pt x="133350" y="101600"/>
                  </a:lnTo>
                  <a:lnTo>
                    <a:pt x="91440" y="135890"/>
                  </a:lnTo>
                  <a:lnTo>
                    <a:pt x="49530" y="1016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AE7DDAC9-E9AD-F1A8-ADB3-A8699805CEE5}"/>
                </a:ext>
              </a:extLst>
            </p:cNvPr>
            <p:cNvSpPr/>
            <p:nvPr/>
          </p:nvSpPr>
          <p:spPr>
            <a:xfrm>
              <a:off x="5046979" y="2537459"/>
              <a:ext cx="165100" cy="186689"/>
            </a:xfrm>
            <a:custGeom>
              <a:avLst/>
              <a:gdLst>
                <a:gd name="connsiteX0" fmla="*/ 0 w 165100"/>
                <a:gd name="connsiteY0" fmla="*/ 0 h 186689"/>
                <a:gd name="connsiteX1" fmla="*/ 53340 w 165100"/>
                <a:gd name="connsiteY1" fmla="*/ 0 h 186689"/>
                <a:gd name="connsiteX2" fmla="*/ 53340 w 165100"/>
                <a:gd name="connsiteY2" fmla="*/ 107950 h 186689"/>
                <a:gd name="connsiteX3" fmla="*/ 82550 w 165100"/>
                <a:gd name="connsiteY3" fmla="*/ 138430 h 186689"/>
                <a:gd name="connsiteX4" fmla="*/ 111760 w 165100"/>
                <a:gd name="connsiteY4" fmla="*/ 107950 h 186689"/>
                <a:gd name="connsiteX5" fmla="*/ 111760 w 165100"/>
                <a:gd name="connsiteY5" fmla="*/ 0 h 186689"/>
                <a:gd name="connsiteX6" fmla="*/ 165100 w 165100"/>
                <a:gd name="connsiteY6" fmla="*/ 0 h 186689"/>
                <a:gd name="connsiteX7" fmla="*/ 165100 w 165100"/>
                <a:gd name="connsiteY7" fmla="*/ 114300 h 186689"/>
                <a:gd name="connsiteX8" fmla="*/ 82550 w 165100"/>
                <a:gd name="connsiteY8" fmla="*/ 186690 h 186689"/>
                <a:gd name="connsiteX9" fmla="*/ 0 w 165100"/>
                <a:gd name="connsiteY9" fmla="*/ 114300 h 186689"/>
                <a:gd name="connsiteX10" fmla="*/ 0 w 165100"/>
                <a:gd name="connsiteY10" fmla="*/ 0 h 18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100" h="186689">
                  <a:moveTo>
                    <a:pt x="0" y="0"/>
                  </a:moveTo>
                  <a:lnTo>
                    <a:pt x="53340" y="0"/>
                  </a:lnTo>
                  <a:lnTo>
                    <a:pt x="53340" y="107950"/>
                  </a:lnTo>
                  <a:cubicBezTo>
                    <a:pt x="53340" y="127000"/>
                    <a:pt x="62230" y="138430"/>
                    <a:pt x="82550" y="138430"/>
                  </a:cubicBezTo>
                  <a:cubicBezTo>
                    <a:pt x="102870" y="138430"/>
                    <a:pt x="111760" y="127000"/>
                    <a:pt x="111760" y="107950"/>
                  </a:cubicBezTo>
                  <a:lnTo>
                    <a:pt x="111760" y="0"/>
                  </a:lnTo>
                  <a:lnTo>
                    <a:pt x="165100" y="0"/>
                  </a:lnTo>
                  <a:lnTo>
                    <a:pt x="165100" y="114300"/>
                  </a:lnTo>
                  <a:cubicBezTo>
                    <a:pt x="165100" y="157480"/>
                    <a:pt x="134620" y="186690"/>
                    <a:pt x="82550" y="186690"/>
                  </a:cubicBezTo>
                  <a:cubicBezTo>
                    <a:pt x="30480" y="186690"/>
                    <a:pt x="0" y="157480"/>
                    <a:pt x="0" y="11430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6F25CCEB-46EC-EEF6-7BB5-CCA690FFF9EC}"/>
                </a:ext>
              </a:extLst>
            </p:cNvPr>
            <p:cNvSpPr/>
            <p:nvPr/>
          </p:nvSpPr>
          <p:spPr>
            <a:xfrm>
              <a:off x="5251450" y="2536189"/>
              <a:ext cx="158750" cy="187960"/>
            </a:xfrm>
            <a:custGeom>
              <a:avLst/>
              <a:gdLst>
                <a:gd name="connsiteX0" fmla="*/ 52070 w 158750"/>
                <a:gd name="connsiteY0" fmla="*/ 102870 h 187960"/>
                <a:gd name="connsiteX1" fmla="*/ 52070 w 158750"/>
                <a:gd name="connsiteY1" fmla="*/ 185420 h 187960"/>
                <a:gd name="connsiteX2" fmla="*/ 0 w 158750"/>
                <a:gd name="connsiteY2" fmla="*/ 185420 h 187960"/>
                <a:gd name="connsiteX3" fmla="*/ 0 w 158750"/>
                <a:gd name="connsiteY3" fmla="*/ 0 h 187960"/>
                <a:gd name="connsiteX4" fmla="*/ 2540 w 158750"/>
                <a:gd name="connsiteY4" fmla="*/ 0 h 187960"/>
                <a:gd name="connsiteX5" fmla="*/ 106680 w 158750"/>
                <a:gd name="connsiteY5" fmla="*/ 85090 h 187960"/>
                <a:gd name="connsiteX6" fmla="*/ 106680 w 158750"/>
                <a:gd name="connsiteY6" fmla="*/ 2540 h 187960"/>
                <a:gd name="connsiteX7" fmla="*/ 158750 w 158750"/>
                <a:gd name="connsiteY7" fmla="*/ 2540 h 187960"/>
                <a:gd name="connsiteX8" fmla="*/ 158750 w 158750"/>
                <a:gd name="connsiteY8" fmla="*/ 187960 h 187960"/>
                <a:gd name="connsiteX9" fmla="*/ 156210 w 158750"/>
                <a:gd name="connsiteY9" fmla="*/ 187960 h 187960"/>
                <a:gd name="connsiteX10" fmla="*/ 50800 w 158750"/>
                <a:gd name="connsiteY10" fmla="*/ 102870 h 187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8750" h="187960">
                  <a:moveTo>
                    <a:pt x="52070" y="102870"/>
                  </a:moveTo>
                  <a:lnTo>
                    <a:pt x="52070" y="185420"/>
                  </a:lnTo>
                  <a:lnTo>
                    <a:pt x="0" y="185420"/>
                  </a:lnTo>
                  <a:lnTo>
                    <a:pt x="0" y="0"/>
                  </a:lnTo>
                  <a:lnTo>
                    <a:pt x="2540" y="0"/>
                  </a:lnTo>
                  <a:lnTo>
                    <a:pt x="106680" y="85090"/>
                  </a:lnTo>
                  <a:lnTo>
                    <a:pt x="106680" y="2540"/>
                  </a:lnTo>
                  <a:lnTo>
                    <a:pt x="158750" y="2540"/>
                  </a:lnTo>
                  <a:lnTo>
                    <a:pt x="158750" y="187960"/>
                  </a:lnTo>
                  <a:lnTo>
                    <a:pt x="156210" y="187960"/>
                  </a:lnTo>
                  <a:lnTo>
                    <a:pt x="50800" y="1028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AFDCF675-ABFD-2456-2EAE-224076E3B8A7}"/>
                </a:ext>
              </a:extLst>
            </p:cNvPr>
            <p:cNvSpPr/>
            <p:nvPr/>
          </p:nvSpPr>
          <p:spPr>
            <a:xfrm>
              <a:off x="5452109" y="2537459"/>
              <a:ext cx="53340" cy="182879"/>
            </a:xfrm>
            <a:custGeom>
              <a:avLst/>
              <a:gdLst>
                <a:gd name="connsiteX0" fmla="*/ 53340 w 53340"/>
                <a:gd name="connsiteY0" fmla="*/ 182880 h 182879"/>
                <a:gd name="connsiteX1" fmla="*/ 0 w 53340"/>
                <a:gd name="connsiteY1" fmla="*/ 182880 h 182879"/>
                <a:gd name="connsiteX2" fmla="*/ 0 w 53340"/>
                <a:gd name="connsiteY2" fmla="*/ 0 h 182879"/>
                <a:gd name="connsiteX3" fmla="*/ 53340 w 53340"/>
                <a:gd name="connsiteY3" fmla="*/ 0 h 182879"/>
                <a:gd name="connsiteX4" fmla="*/ 53340 w 53340"/>
                <a:gd name="connsiteY4" fmla="*/ 18288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0" h="182879">
                  <a:moveTo>
                    <a:pt x="53340" y="182880"/>
                  </a:moveTo>
                  <a:lnTo>
                    <a:pt x="0" y="182880"/>
                  </a:lnTo>
                  <a:lnTo>
                    <a:pt x="0" y="0"/>
                  </a:lnTo>
                  <a:lnTo>
                    <a:pt x="53340" y="0"/>
                  </a:lnTo>
                  <a:lnTo>
                    <a:pt x="53340" y="1828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D3FE8593-4C40-597E-8879-03323224FC20}"/>
                </a:ext>
              </a:extLst>
            </p:cNvPr>
            <p:cNvSpPr/>
            <p:nvPr/>
          </p:nvSpPr>
          <p:spPr>
            <a:xfrm>
              <a:off x="5533390" y="2537459"/>
              <a:ext cx="147319" cy="182879"/>
            </a:xfrm>
            <a:custGeom>
              <a:avLst/>
              <a:gdLst>
                <a:gd name="connsiteX0" fmla="*/ 147320 w 147319"/>
                <a:gd name="connsiteY0" fmla="*/ 0 h 182879"/>
                <a:gd name="connsiteX1" fmla="*/ 147320 w 147319"/>
                <a:gd name="connsiteY1" fmla="*/ 44450 h 182879"/>
                <a:gd name="connsiteX2" fmla="*/ 100330 w 147319"/>
                <a:gd name="connsiteY2" fmla="*/ 44450 h 182879"/>
                <a:gd name="connsiteX3" fmla="*/ 100330 w 147319"/>
                <a:gd name="connsiteY3" fmla="*/ 182880 h 182879"/>
                <a:gd name="connsiteX4" fmla="*/ 46990 w 147319"/>
                <a:gd name="connsiteY4" fmla="*/ 182880 h 182879"/>
                <a:gd name="connsiteX5" fmla="*/ 46990 w 147319"/>
                <a:gd name="connsiteY5" fmla="*/ 44450 h 182879"/>
                <a:gd name="connsiteX6" fmla="*/ 0 w 147319"/>
                <a:gd name="connsiteY6" fmla="*/ 44450 h 182879"/>
                <a:gd name="connsiteX7" fmla="*/ 0 w 147319"/>
                <a:gd name="connsiteY7" fmla="*/ 0 h 182879"/>
                <a:gd name="connsiteX8" fmla="*/ 147320 w 147319"/>
                <a:gd name="connsiteY8" fmla="*/ 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19" h="182879">
                  <a:moveTo>
                    <a:pt x="147320" y="0"/>
                  </a:moveTo>
                  <a:lnTo>
                    <a:pt x="147320" y="44450"/>
                  </a:lnTo>
                  <a:lnTo>
                    <a:pt x="100330" y="44450"/>
                  </a:lnTo>
                  <a:lnTo>
                    <a:pt x="100330" y="182880"/>
                  </a:lnTo>
                  <a:lnTo>
                    <a:pt x="46990" y="182880"/>
                  </a:lnTo>
                  <a:lnTo>
                    <a:pt x="46990" y="44450"/>
                  </a:lnTo>
                  <a:lnTo>
                    <a:pt x="0" y="44450"/>
                  </a:lnTo>
                  <a:lnTo>
                    <a:pt x="0" y="0"/>
                  </a:lnTo>
                  <a:lnTo>
                    <a:pt x="14732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2D7CE060-A921-86C2-FA93-FB5A88C8B45F}"/>
                </a:ext>
              </a:extLst>
            </p:cNvPr>
            <p:cNvSpPr/>
            <p:nvPr/>
          </p:nvSpPr>
          <p:spPr>
            <a:xfrm>
              <a:off x="5690870" y="2537459"/>
              <a:ext cx="187959" cy="182879"/>
            </a:xfrm>
            <a:custGeom>
              <a:avLst/>
              <a:gdLst>
                <a:gd name="connsiteX0" fmla="*/ 67310 w 187959"/>
                <a:gd name="connsiteY0" fmla="*/ 182880 h 182879"/>
                <a:gd name="connsiteX1" fmla="*/ 67310 w 187959"/>
                <a:gd name="connsiteY1" fmla="*/ 114300 h 182879"/>
                <a:gd name="connsiteX2" fmla="*/ 0 w 187959"/>
                <a:gd name="connsiteY2" fmla="*/ 0 h 182879"/>
                <a:gd name="connsiteX3" fmla="*/ 60960 w 187959"/>
                <a:gd name="connsiteY3" fmla="*/ 0 h 182879"/>
                <a:gd name="connsiteX4" fmla="*/ 93980 w 187959"/>
                <a:gd name="connsiteY4" fmla="*/ 63500 h 182879"/>
                <a:gd name="connsiteX5" fmla="*/ 127000 w 187959"/>
                <a:gd name="connsiteY5" fmla="*/ 0 h 182879"/>
                <a:gd name="connsiteX6" fmla="*/ 187960 w 187959"/>
                <a:gd name="connsiteY6" fmla="*/ 0 h 182879"/>
                <a:gd name="connsiteX7" fmla="*/ 120650 w 187959"/>
                <a:gd name="connsiteY7" fmla="*/ 114300 h 182879"/>
                <a:gd name="connsiteX8" fmla="*/ 120650 w 187959"/>
                <a:gd name="connsiteY8" fmla="*/ 182880 h 182879"/>
                <a:gd name="connsiteX9" fmla="*/ 67310 w 187959"/>
                <a:gd name="connsiteY9" fmla="*/ 18288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959" h="182879">
                  <a:moveTo>
                    <a:pt x="67310" y="182880"/>
                  </a:moveTo>
                  <a:lnTo>
                    <a:pt x="67310" y="114300"/>
                  </a:lnTo>
                  <a:lnTo>
                    <a:pt x="0" y="0"/>
                  </a:lnTo>
                  <a:lnTo>
                    <a:pt x="60960" y="0"/>
                  </a:lnTo>
                  <a:lnTo>
                    <a:pt x="93980" y="63500"/>
                  </a:lnTo>
                  <a:lnTo>
                    <a:pt x="127000" y="0"/>
                  </a:lnTo>
                  <a:lnTo>
                    <a:pt x="187960" y="0"/>
                  </a:lnTo>
                  <a:lnTo>
                    <a:pt x="120650" y="114300"/>
                  </a:lnTo>
                  <a:lnTo>
                    <a:pt x="120650" y="182880"/>
                  </a:lnTo>
                  <a:lnTo>
                    <a:pt x="67310" y="1828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B3B0E04F-90B6-CA2E-A14D-EB603489D2BE}"/>
                </a:ext>
              </a:extLst>
            </p:cNvPr>
            <p:cNvSpPr/>
            <p:nvPr/>
          </p:nvSpPr>
          <p:spPr>
            <a:xfrm>
              <a:off x="5947409" y="2536189"/>
              <a:ext cx="158750" cy="187960"/>
            </a:xfrm>
            <a:custGeom>
              <a:avLst/>
              <a:gdLst>
                <a:gd name="connsiteX0" fmla="*/ 52070 w 158750"/>
                <a:gd name="connsiteY0" fmla="*/ 102870 h 187960"/>
                <a:gd name="connsiteX1" fmla="*/ 52070 w 158750"/>
                <a:gd name="connsiteY1" fmla="*/ 185420 h 187960"/>
                <a:gd name="connsiteX2" fmla="*/ 0 w 158750"/>
                <a:gd name="connsiteY2" fmla="*/ 185420 h 187960"/>
                <a:gd name="connsiteX3" fmla="*/ 0 w 158750"/>
                <a:gd name="connsiteY3" fmla="*/ 0 h 187960"/>
                <a:gd name="connsiteX4" fmla="*/ 2540 w 158750"/>
                <a:gd name="connsiteY4" fmla="*/ 0 h 187960"/>
                <a:gd name="connsiteX5" fmla="*/ 106680 w 158750"/>
                <a:gd name="connsiteY5" fmla="*/ 85090 h 187960"/>
                <a:gd name="connsiteX6" fmla="*/ 106680 w 158750"/>
                <a:gd name="connsiteY6" fmla="*/ 2540 h 187960"/>
                <a:gd name="connsiteX7" fmla="*/ 158750 w 158750"/>
                <a:gd name="connsiteY7" fmla="*/ 2540 h 187960"/>
                <a:gd name="connsiteX8" fmla="*/ 158750 w 158750"/>
                <a:gd name="connsiteY8" fmla="*/ 187960 h 187960"/>
                <a:gd name="connsiteX9" fmla="*/ 156210 w 158750"/>
                <a:gd name="connsiteY9" fmla="*/ 187960 h 187960"/>
                <a:gd name="connsiteX10" fmla="*/ 50800 w 158750"/>
                <a:gd name="connsiteY10" fmla="*/ 102870 h 187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8750" h="187960">
                  <a:moveTo>
                    <a:pt x="52070" y="102870"/>
                  </a:moveTo>
                  <a:lnTo>
                    <a:pt x="52070" y="185420"/>
                  </a:lnTo>
                  <a:lnTo>
                    <a:pt x="0" y="185420"/>
                  </a:lnTo>
                  <a:lnTo>
                    <a:pt x="0" y="0"/>
                  </a:lnTo>
                  <a:lnTo>
                    <a:pt x="2540" y="0"/>
                  </a:lnTo>
                  <a:lnTo>
                    <a:pt x="106680" y="85090"/>
                  </a:lnTo>
                  <a:lnTo>
                    <a:pt x="106680" y="2540"/>
                  </a:lnTo>
                  <a:lnTo>
                    <a:pt x="158750" y="2540"/>
                  </a:lnTo>
                  <a:lnTo>
                    <a:pt x="158750" y="187960"/>
                  </a:lnTo>
                  <a:lnTo>
                    <a:pt x="156210" y="187960"/>
                  </a:lnTo>
                  <a:lnTo>
                    <a:pt x="50800" y="1028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AB332FA7-0DC8-6F74-5249-9C137510D7FB}"/>
                </a:ext>
              </a:extLst>
            </p:cNvPr>
            <p:cNvSpPr/>
            <p:nvPr/>
          </p:nvSpPr>
          <p:spPr>
            <a:xfrm>
              <a:off x="6148070" y="2536189"/>
              <a:ext cx="125729" cy="182880"/>
            </a:xfrm>
            <a:custGeom>
              <a:avLst/>
              <a:gdLst>
                <a:gd name="connsiteX0" fmla="*/ 0 w 125729"/>
                <a:gd name="connsiteY0" fmla="*/ 1270 h 182880"/>
                <a:gd name="connsiteX1" fmla="*/ 121920 w 125729"/>
                <a:gd name="connsiteY1" fmla="*/ 1270 h 182880"/>
                <a:gd name="connsiteX2" fmla="*/ 121920 w 125729"/>
                <a:gd name="connsiteY2" fmla="*/ 45720 h 182880"/>
                <a:gd name="connsiteX3" fmla="*/ 52070 w 125729"/>
                <a:gd name="connsiteY3" fmla="*/ 45720 h 182880"/>
                <a:gd name="connsiteX4" fmla="*/ 52070 w 125729"/>
                <a:gd name="connsiteY4" fmla="*/ 69850 h 182880"/>
                <a:gd name="connsiteX5" fmla="*/ 111760 w 125729"/>
                <a:gd name="connsiteY5" fmla="*/ 69850 h 182880"/>
                <a:gd name="connsiteX6" fmla="*/ 111760 w 125729"/>
                <a:gd name="connsiteY6" fmla="*/ 111760 h 182880"/>
                <a:gd name="connsiteX7" fmla="*/ 52070 w 125729"/>
                <a:gd name="connsiteY7" fmla="*/ 111760 h 182880"/>
                <a:gd name="connsiteX8" fmla="*/ 52070 w 125729"/>
                <a:gd name="connsiteY8" fmla="*/ 138430 h 182880"/>
                <a:gd name="connsiteX9" fmla="*/ 125730 w 125729"/>
                <a:gd name="connsiteY9" fmla="*/ 138430 h 182880"/>
                <a:gd name="connsiteX10" fmla="*/ 125730 w 125729"/>
                <a:gd name="connsiteY10" fmla="*/ 182880 h 182880"/>
                <a:gd name="connsiteX11" fmla="*/ 0 w 125729"/>
                <a:gd name="connsiteY11" fmla="*/ 182880 h 182880"/>
                <a:gd name="connsiteX12" fmla="*/ 0 w 125729"/>
                <a:gd name="connsiteY12" fmla="*/ 0 h 182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729" h="182880">
                  <a:moveTo>
                    <a:pt x="0" y="1270"/>
                  </a:moveTo>
                  <a:lnTo>
                    <a:pt x="121920" y="1270"/>
                  </a:lnTo>
                  <a:lnTo>
                    <a:pt x="121920" y="45720"/>
                  </a:lnTo>
                  <a:lnTo>
                    <a:pt x="52070" y="45720"/>
                  </a:lnTo>
                  <a:lnTo>
                    <a:pt x="52070" y="69850"/>
                  </a:lnTo>
                  <a:lnTo>
                    <a:pt x="111760" y="69850"/>
                  </a:lnTo>
                  <a:lnTo>
                    <a:pt x="111760" y="111760"/>
                  </a:lnTo>
                  <a:lnTo>
                    <a:pt x="52070" y="111760"/>
                  </a:lnTo>
                  <a:lnTo>
                    <a:pt x="52070" y="138430"/>
                  </a:lnTo>
                  <a:lnTo>
                    <a:pt x="125730" y="138430"/>
                  </a:lnTo>
                  <a:lnTo>
                    <a:pt x="125730" y="182880"/>
                  </a:lnTo>
                  <a:lnTo>
                    <a:pt x="0" y="1828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6D6C1E03-8612-BEDB-5B7D-77F46AD6FF65}"/>
                </a:ext>
              </a:extLst>
            </p:cNvPr>
            <p:cNvSpPr/>
            <p:nvPr/>
          </p:nvSpPr>
          <p:spPr>
            <a:xfrm>
              <a:off x="6306820" y="2536189"/>
              <a:ext cx="125729" cy="182880"/>
            </a:xfrm>
            <a:custGeom>
              <a:avLst/>
              <a:gdLst>
                <a:gd name="connsiteX0" fmla="*/ 0 w 125729"/>
                <a:gd name="connsiteY0" fmla="*/ 1270 h 182880"/>
                <a:gd name="connsiteX1" fmla="*/ 121920 w 125729"/>
                <a:gd name="connsiteY1" fmla="*/ 1270 h 182880"/>
                <a:gd name="connsiteX2" fmla="*/ 121920 w 125729"/>
                <a:gd name="connsiteY2" fmla="*/ 45720 h 182880"/>
                <a:gd name="connsiteX3" fmla="*/ 52070 w 125729"/>
                <a:gd name="connsiteY3" fmla="*/ 45720 h 182880"/>
                <a:gd name="connsiteX4" fmla="*/ 52070 w 125729"/>
                <a:gd name="connsiteY4" fmla="*/ 69850 h 182880"/>
                <a:gd name="connsiteX5" fmla="*/ 111760 w 125729"/>
                <a:gd name="connsiteY5" fmla="*/ 69850 h 182880"/>
                <a:gd name="connsiteX6" fmla="*/ 111760 w 125729"/>
                <a:gd name="connsiteY6" fmla="*/ 111760 h 182880"/>
                <a:gd name="connsiteX7" fmla="*/ 52070 w 125729"/>
                <a:gd name="connsiteY7" fmla="*/ 111760 h 182880"/>
                <a:gd name="connsiteX8" fmla="*/ 52070 w 125729"/>
                <a:gd name="connsiteY8" fmla="*/ 138430 h 182880"/>
                <a:gd name="connsiteX9" fmla="*/ 125730 w 125729"/>
                <a:gd name="connsiteY9" fmla="*/ 138430 h 182880"/>
                <a:gd name="connsiteX10" fmla="*/ 125730 w 125729"/>
                <a:gd name="connsiteY10" fmla="*/ 182880 h 182880"/>
                <a:gd name="connsiteX11" fmla="*/ 0 w 125729"/>
                <a:gd name="connsiteY11" fmla="*/ 182880 h 182880"/>
                <a:gd name="connsiteX12" fmla="*/ 0 w 125729"/>
                <a:gd name="connsiteY12" fmla="*/ 0 h 182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729" h="182880">
                  <a:moveTo>
                    <a:pt x="0" y="1270"/>
                  </a:moveTo>
                  <a:lnTo>
                    <a:pt x="121920" y="1270"/>
                  </a:lnTo>
                  <a:lnTo>
                    <a:pt x="121920" y="45720"/>
                  </a:lnTo>
                  <a:lnTo>
                    <a:pt x="52070" y="45720"/>
                  </a:lnTo>
                  <a:lnTo>
                    <a:pt x="52070" y="69850"/>
                  </a:lnTo>
                  <a:lnTo>
                    <a:pt x="111760" y="69850"/>
                  </a:lnTo>
                  <a:lnTo>
                    <a:pt x="111760" y="111760"/>
                  </a:lnTo>
                  <a:lnTo>
                    <a:pt x="52070" y="111760"/>
                  </a:lnTo>
                  <a:lnTo>
                    <a:pt x="52070" y="138430"/>
                  </a:lnTo>
                  <a:lnTo>
                    <a:pt x="125730" y="138430"/>
                  </a:lnTo>
                  <a:lnTo>
                    <a:pt x="125730" y="182880"/>
                  </a:lnTo>
                  <a:lnTo>
                    <a:pt x="0" y="1828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93E55429-A101-0145-E3DE-C07CAFE964E4}"/>
                </a:ext>
              </a:extLst>
            </p:cNvPr>
            <p:cNvSpPr/>
            <p:nvPr/>
          </p:nvSpPr>
          <p:spPr>
            <a:xfrm>
              <a:off x="6465570" y="2537459"/>
              <a:ext cx="168910" cy="182879"/>
            </a:xfrm>
            <a:custGeom>
              <a:avLst/>
              <a:gdLst>
                <a:gd name="connsiteX0" fmla="*/ 0 w 168910"/>
                <a:gd name="connsiteY0" fmla="*/ 182880 h 182879"/>
                <a:gd name="connsiteX1" fmla="*/ 0 w 168910"/>
                <a:gd name="connsiteY1" fmla="*/ 0 h 182879"/>
                <a:gd name="connsiteX2" fmla="*/ 63500 w 168910"/>
                <a:gd name="connsiteY2" fmla="*/ 0 h 182879"/>
                <a:gd name="connsiteX3" fmla="*/ 168910 w 168910"/>
                <a:gd name="connsiteY3" fmla="*/ 91440 h 182879"/>
                <a:gd name="connsiteX4" fmla="*/ 63500 w 168910"/>
                <a:gd name="connsiteY4" fmla="*/ 182880 h 182879"/>
                <a:gd name="connsiteX5" fmla="*/ 0 w 168910"/>
                <a:gd name="connsiteY5" fmla="*/ 182880 h 182879"/>
                <a:gd name="connsiteX6" fmla="*/ 52070 w 168910"/>
                <a:gd name="connsiteY6" fmla="*/ 44450 h 182879"/>
                <a:gd name="connsiteX7" fmla="*/ 52070 w 168910"/>
                <a:gd name="connsiteY7" fmla="*/ 138430 h 182879"/>
                <a:gd name="connsiteX8" fmla="*/ 62230 w 168910"/>
                <a:gd name="connsiteY8" fmla="*/ 138430 h 182879"/>
                <a:gd name="connsiteX9" fmla="*/ 114300 w 168910"/>
                <a:gd name="connsiteY9" fmla="*/ 91440 h 182879"/>
                <a:gd name="connsiteX10" fmla="*/ 62230 w 168910"/>
                <a:gd name="connsiteY10" fmla="*/ 44450 h 182879"/>
                <a:gd name="connsiteX11" fmla="*/ 52070 w 168910"/>
                <a:gd name="connsiteY11" fmla="*/ 4445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910" h="182879">
                  <a:moveTo>
                    <a:pt x="0" y="182880"/>
                  </a:moveTo>
                  <a:lnTo>
                    <a:pt x="0" y="0"/>
                  </a:lnTo>
                  <a:lnTo>
                    <a:pt x="63500" y="0"/>
                  </a:lnTo>
                  <a:cubicBezTo>
                    <a:pt x="129540" y="0"/>
                    <a:pt x="168910" y="39370"/>
                    <a:pt x="168910" y="91440"/>
                  </a:cubicBezTo>
                  <a:cubicBezTo>
                    <a:pt x="168910" y="143510"/>
                    <a:pt x="129540" y="182880"/>
                    <a:pt x="63500" y="182880"/>
                  </a:cubicBezTo>
                  <a:lnTo>
                    <a:pt x="0" y="182880"/>
                  </a:lnTo>
                  <a:close/>
                  <a:moveTo>
                    <a:pt x="52070" y="44450"/>
                  </a:moveTo>
                  <a:lnTo>
                    <a:pt x="52070" y="138430"/>
                  </a:lnTo>
                  <a:lnTo>
                    <a:pt x="62230" y="138430"/>
                  </a:lnTo>
                  <a:cubicBezTo>
                    <a:pt x="97790" y="138430"/>
                    <a:pt x="114300" y="115570"/>
                    <a:pt x="114300" y="91440"/>
                  </a:cubicBezTo>
                  <a:cubicBezTo>
                    <a:pt x="114300" y="67310"/>
                    <a:pt x="96520" y="44450"/>
                    <a:pt x="62230" y="44450"/>
                  </a:cubicBezTo>
                  <a:lnTo>
                    <a:pt x="52070" y="444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7BC95917-73A3-7E27-8D54-E840467729E9}"/>
                </a:ext>
              </a:extLst>
            </p:cNvPr>
            <p:cNvSpPr/>
            <p:nvPr/>
          </p:nvSpPr>
          <p:spPr>
            <a:xfrm>
              <a:off x="6657340" y="2533649"/>
              <a:ext cx="134619" cy="190500"/>
            </a:xfrm>
            <a:custGeom>
              <a:avLst/>
              <a:gdLst>
                <a:gd name="connsiteX0" fmla="*/ 134620 w 134619"/>
                <a:gd name="connsiteY0" fmla="*/ 134620 h 190500"/>
                <a:gd name="connsiteX1" fmla="*/ 60960 w 134619"/>
                <a:gd name="connsiteY1" fmla="*/ 190500 h 190500"/>
                <a:gd name="connsiteX2" fmla="*/ 5080 w 134619"/>
                <a:gd name="connsiteY2" fmla="*/ 180340 h 190500"/>
                <a:gd name="connsiteX3" fmla="*/ 5080 w 134619"/>
                <a:gd name="connsiteY3" fmla="*/ 129540 h 190500"/>
                <a:gd name="connsiteX4" fmla="*/ 58420 w 134619"/>
                <a:gd name="connsiteY4" fmla="*/ 143510 h 190500"/>
                <a:gd name="connsiteX5" fmla="*/ 82550 w 134619"/>
                <a:gd name="connsiteY5" fmla="*/ 134620 h 190500"/>
                <a:gd name="connsiteX6" fmla="*/ 50800 w 134619"/>
                <a:gd name="connsiteY6" fmla="*/ 115570 h 190500"/>
                <a:gd name="connsiteX7" fmla="*/ 0 w 134619"/>
                <a:gd name="connsiteY7" fmla="*/ 57150 h 190500"/>
                <a:gd name="connsiteX8" fmla="*/ 71120 w 134619"/>
                <a:gd name="connsiteY8" fmla="*/ 0 h 190500"/>
                <a:gd name="connsiteX9" fmla="*/ 120650 w 134619"/>
                <a:gd name="connsiteY9" fmla="*/ 8890 h 190500"/>
                <a:gd name="connsiteX10" fmla="*/ 120650 w 134619"/>
                <a:gd name="connsiteY10" fmla="*/ 57150 h 190500"/>
                <a:gd name="connsiteX11" fmla="*/ 74930 w 134619"/>
                <a:gd name="connsiteY11" fmla="*/ 45720 h 190500"/>
                <a:gd name="connsiteX12" fmla="*/ 50800 w 134619"/>
                <a:gd name="connsiteY12" fmla="*/ 57150 h 190500"/>
                <a:gd name="connsiteX13" fmla="*/ 80010 w 134619"/>
                <a:gd name="connsiteY13" fmla="*/ 76200 h 190500"/>
                <a:gd name="connsiteX14" fmla="*/ 132080 w 134619"/>
                <a:gd name="connsiteY14" fmla="*/ 13462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4619" h="190500">
                  <a:moveTo>
                    <a:pt x="134620" y="134620"/>
                  </a:moveTo>
                  <a:cubicBezTo>
                    <a:pt x="134620" y="168910"/>
                    <a:pt x="109220" y="190500"/>
                    <a:pt x="60960" y="190500"/>
                  </a:cubicBezTo>
                  <a:cubicBezTo>
                    <a:pt x="12700" y="190500"/>
                    <a:pt x="19050" y="186690"/>
                    <a:pt x="5080" y="180340"/>
                  </a:cubicBezTo>
                  <a:lnTo>
                    <a:pt x="5080" y="129540"/>
                  </a:lnTo>
                  <a:cubicBezTo>
                    <a:pt x="21590" y="138430"/>
                    <a:pt x="41910" y="143510"/>
                    <a:pt x="58420" y="143510"/>
                  </a:cubicBezTo>
                  <a:cubicBezTo>
                    <a:pt x="74930" y="143510"/>
                    <a:pt x="82550" y="140970"/>
                    <a:pt x="82550" y="134620"/>
                  </a:cubicBezTo>
                  <a:cubicBezTo>
                    <a:pt x="82550" y="128270"/>
                    <a:pt x="71120" y="123190"/>
                    <a:pt x="50800" y="115570"/>
                  </a:cubicBezTo>
                  <a:cubicBezTo>
                    <a:pt x="21590" y="104140"/>
                    <a:pt x="0" y="91440"/>
                    <a:pt x="0" y="57150"/>
                  </a:cubicBezTo>
                  <a:cubicBezTo>
                    <a:pt x="0" y="22860"/>
                    <a:pt x="27940" y="0"/>
                    <a:pt x="71120" y="0"/>
                  </a:cubicBezTo>
                  <a:cubicBezTo>
                    <a:pt x="114300" y="0"/>
                    <a:pt x="107950" y="3810"/>
                    <a:pt x="120650" y="8890"/>
                  </a:cubicBezTo>
                  <a:lnTo>
                    <a:pt x="120650" y="57150"/>
                  </a:lnTo>
                  <a:cubicBezTo>
                    <a:pt x="109220" y="49530"/>
                    <a:pt x="92710" y="45720"/>
                    <a:pt x="74930" y="45720"/>
                  </a:cubicBezTo>
                  <a:cubicBezTo>
                    <a:pt x="57150" y="45720"/>
                    <a:pt x="50800" y="49530"/>
                    <a:pt x="50800" y="57150"/>
                  </a:cubicBezTo>
                  <a:cubicBezTo>
                    <a:pt x="50800" y="64770"/>
                    <a:pt x="62230" y="68580"/>
                    <a:pt x="80010" y="76200"/>
                  </a:cubicBezTo>
                  <a:cubicBezTo>
                    <a:pt x="109220" y="88900"/>
                    <a:pt x="132080" y="100330"/>
                    <a:pt x="132080" y="1346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97376FC7-9A28-FAC0-BB30-00D227039CE5}"/>
                </a:ext>
              </a:extLst>
            </p:cNvPr>
            <p:cNvSpPr/>
            <p:nvPr/>
          </p:nvSpPr>
          <p:spPr>
            <a:xfrm>
              <a:off x="6817359" y="2589529"/>
              <a:ext cx="53340" cy="135890"/>
            </a:xfrm>
            <a:custGeom>
              <a:avLst/>
              <a:gdLst>
                <a:gd name="connsiteX0" fmla="*/ 26670 w 53340"/>
                <a:gd name="connsiteY0" fmla="*/ 0 h 135890"/>
                <a:gd name="connsiteX1" fmla="*/ 53340 w 53340"/>
                <a:gd name="connsiteY1" fmla="*/ 26670 h 135890"/>
                <a:gd name="connsiteX2" fmla="*/ 26670 w 53340"/>
                <a:gd name="connsiteY2" fmla="*/ 53340 h 135890"/>
                <a:gd name="connsiteX3" fmla="*/ 0 w 53340"/>
                <a:gd name="connsiteY3" fmla="*/ 26670 h 135890"/>
                <a:gd name="connsiteX4" fmla="*/ 26670 w 53340"/>
                <a:gd name="connsiteY4" fmla="*/ 0 h 135890"/>
                <a:gd name="connsiteX5" fmla="*/ 26670 w 53340"/>
                <a:gd name="connsiteY5" fmla="*/ 82550 h 135890"/>
                <a:gd name="connsiteX6" fmla="*/ 53340 w 53340"/>
                <a:gd name="connsiteY6" fmla="*/ 109220 h 135890"/>
                <a:gd name="connsiteX7" fmla="*/ 26670 w 53340"/>
                <a:gd name="connsiteY7" fmla="*/ 135890 h 135890"/>
                <a:gd name="connsiteX8" fmla="*/ 0 w 53340"/>
                <a:gd name="connsiteY8" fmla="*/ 109220 h 135890"/>
                <a:gd name="connsiteX9" fmla="*/ 26670 w 53340"/>
                <a:gd name="connsiteY9" fmla="*/ 82550 h 135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340" h="135890">
                  <a:moveTo>
                    <a:pt x="26670" y="0"/>
                  </a:moveTo>
                  <a:cubicBezTo>
                    <a:pt x="43180" y="0"/>
                    <a:pt x="53340" y="10160"/>
                    <a:pt x="53340" y="26670"/>
                  </a:cubicBezTo>
                  <a:cubicBezTo>
                    <a:pt x="53340" y="43180"/>
                    <a:pt x="43180" y="53340"/>
                    <a:pt x="26670" y="53340"/>
                  </a:cubicBezTo>
                  <a:cubicBezTo>
                    <a:pt x="10160" y="53340"/>
                    <a:pt x="0" y="43180"/>
                    <a:pt x="0" y="26670"/>
                  </a:cubicBezTo>
                  <a:cubicBezTo>
                    <a:pt x="0" y="10160"/>
                    <a:pt x="10160" y="0"/>
                    <a:pt x="26670" y="0"/>
                  </a:cubicBezTo>
                  <a:close/>
                  <a:moveTo>
                    <a:pt x="26670" y="82550"/>
                  </a:moveTo>
                  <a:cubicBezTo>
                    <a:pt x="43180" y="82550"/>
                    <a:pt x="53340" y="92710"/>
                    <a:pt x="53340" y="109220"/>
                  </a:cubicBezTo>
                  <a:cubicBezTo>
                    <a:pt x="53340" y="125730"/>
                    <a:pt x="43180" y="135890"/>
                    <a:pt x="26670" y="135890"/>
                  </a:cubicBezTo>
                  <a:cubicBezTo>
                    <a:pt x="10160" y="135890"/>
                    <a:pt x="0" y="125730"/>
                    <a:pt x="0" y="109220"/>
                  </a:cubicBezTo>
                  <a:cubicBezTo>
                    <a:pt x="0" y="92710"/>
                    <a:pt x="10160" y="82550"/>
                    <a:pt x="26670" y="825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46E37EC6-D213-F6E5-F4ED-D4A77B140C42}"/>
              </a:ext>
            </a:extLst>
          </p:cNvPr>
          <p:cNvGrpSpPr/>
          <p:nvPr/>
        </p:nvGrpSpPr>
        <p:grpSpPr>
          <a:xfrm>
            <a:off x="767080" y="2804159"/>
            <a:ext cx="8559799" cy="598169"/>
            <a:chOff x="767080" y="2804159"/>
            <a:chExt cx="8559799" cy="598169"/>
          </a:xfrm>
        </p:grpSpPr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2DAA83C4-F835-CF19-375F-A6D284C0A5FD}"/>
                </a:ext>
              </a:extLst>
            </p:cNvPr>
            <p:cNvSpPr/>
            <p:nvPr/>
          </p:nvSpPr>
          <p:spPr>
            <a:xfrm>
              <a:off x="767080" y="2804159"/>
              <a:ext cx="118109" cy="130810"/>
            </a:xfrm>
            <a:custGeom>
              <a:avLst/>
              <a:gdLst>
                <a:gd name="connsiteX0" fmla="*/ 58420 w 118109"/>
                <a:gd name="connsiteY0" fmla="*/ 0 h 130810"/>
                <a:gd name="connsiteX1" fmla="*/ 58420 w 118109"/>
                <a:gd name="connsiteY1" fmla="*/ 0 h 130810"/>
                <a:gd name="connsiteX2" fmla="*/ 118110 w 118109"/>
                <a:gd name="connsiteY2" fmla="*/ 130810 h 130810"/>
                <a:gd name="connsiteX3" fmla="*/ 100330 w 118109"/>
                <a:gd name="connsiteY3" fmla="*/ 130810 h 130810"/>
                <a:gd name="connsiteX4" fmla="*/ 87630 w 118109"/>
                <a:gd name="connsiteY4" fmla="*/ 102870 h 130810"/>
                <a:gd name="connsiteX5" fmla="*/ 30480 w 118109"/>
                <a:gd name="connsiteY5" fmla="*/ 102870 h 130810"/>
                <a:gd name="connsiteX6" fmla="*/ 17780 w 118109"/>
                <a:gd name="connsiteY6" fmla="*/ 130810 h 130810"/>
                <a:gd name="connsiteX7" fmla="*/ 0 w 118109"/>
                <a:gd name="connsiteY7" fmla="*/ 130810 h 130810"/>
                <a:gd name="connsiteX8" fmla="*/ 59690 w 118109"/>
                <a:gd name="connsiteY8" fmla="*/ 0 h 130810"/>
                <a:gd name="connsiteX9" fmla="*/ 80010 w 118109"/>
                <a:gd name="connsiteY9" fmla="*/ 87630 h 130810"/>
                <a:gd name="connsiteX10" fmla="*/ 57150 w 118109"/>
                <a:gd name="connsiteY10" fmla="*/ 34290 h 130810"/>
                <a:gd name="connsiteX11" fmla="*/ 34290 w 118109"/>
                <a:gd name="connsiteY11" fmla="*/ 87630 h 130810"/>
                <a:gd name="connsiteX12" fmla="*/ 78740 w 118109"/>
                <a:gd name="connsiteY12" fmla="*/ 8763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109" h="130810">
                  <a:moveTo>
                    <a:pt x="58420" y="0"/>
                  </a:moveTo>
                  <a:lnTo>
                    <a:pt x="58420" y="0"/>
                  </a:lnTo>
                  <a:lnTo>
                    <a:pt x="118110" y="130810"/>
                  </a:lnTo>
                  <a:lnTo>
                    <a:pt x="100330" y="130810"/>
                  </a:lnTo>
                  <a:lnTo>
                    <a:pt x="87630" y="102870"/>
                  </a:lnTo>
                  <a:lnTo>
                    <a:pt x="30480" y="102870"/>
                  </a:lnTo>
                  <a:lnTo>
                    <a:pt x="17780" y="130810"/>
                  </a:lnTo>
                  <a:lnTo>
                    <a:pt x="0" y="130810"/>
                  </a:lnTo>
                  <a:lnTo>
                    <a:pt x="59690" y="0"/>
                  </a:lnTo>
                  <a:close/>
                  <a:moveTo>
                    <a:pt x="80010" y="87630"/>
                  </a:moveTo>
                  <a:cubicBezTo>
                    <a:pt x="71120" y="68580"/>
                    <a:pt x="64770" y="53340"/>
                    <a:pt x="57150" y="34290"/>
                  </a:cubicBezTo>
                  <a:cubicBezTo>
                    <a:pt x="49530" y="52070"/>
                    <a:pt x="43180" y="67310"/>
                    <a:pt x="34290" y="87630"/>
                  </a:cubicBezTo>
                  <a:lnTo>
                    <a:pt x="78740" y="876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02E856C7-3F6B-51C3-457C-D459079A67A2}"/>
                </a:ext>
              </a:extLst>
            </p:cNvPr>
            <p:cNvSpPr/>
            <p:nvPr/>
          </p:nvSpPr>
          <p:spPr>
            <a:xfrm>
              <a:off x="897889" y="284225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49E24B58-7FC6-3372-C681-80DAAAAF1A20}"/>
                </a:ext>
              </a:extLst>
            </p:cNvPr>
            <p:cNvSpPr/>
            <p:nvPr/>
          </p:nvSpPr>
          <p:spPr>
            <a:xfrm>
              <a:off x="962660" y="284225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4FCC11AC-6298-CDBA-7D6E-AD81EFCB6D8C}"/>
                </a:ext>
              </a:extLst>
            </p:cNvPr>
            <p:cNvSpPr/>
            <p:nvPr/>
          </p:nvSpPr>
          <p:spPr>
            <a:xfrm>
              <a:off x="1022350" y="2842259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6200 w 91439"/>
                <a:gd name="connsiteY5" fmla="*/ 46990 h 93979"/>
                <a:gd name="connsiteX6" fmla="*/ 45720 w 91439"/>
                <a:gd name="connsiteY6" fmla="*/ 15240 h 93979"/>
                <a:gd name="connsiteX7" fmla="*/ 16510 w 91439"/>
                <a:gd name="connsiteY7" fmla="*/ 46990 h 93979"/>
                <a:gd name="connsiteX8" fmla="*/ 45720 w 91439"/>
                <a:gd name="connsiteY8" fmla="*/ 78740 h 93979"/>
                <a:gd name="connsiteX9" fmla="*/ 7620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7940"/>
                    <a:pt x="16510" y="46990"/>
                  </a:cubicBezTo>
                  <a:cubicBezTo>
                    <a:pt x="16510" y="6604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FB9E617C-B06E-FB4E-DC01-DCB36A73052E}"/>
                </a:ext>
              </a:extLst>
            </p:cNvPr>
            <p:cNvSpPr/>
            <p:nvPr/>
          </p:nvSpPr>
          <p:spPr>
            <a:xfrm>
              <a:off x="1121410" y="2844799"/>
              <a:ext cx="137159" cy="91439"/>
            </a:xfrm>
            <a:custGeom>
              <a:avLst/>
              <a:gdLst>
                <a:gd name="connsiteX0" fmla="*/ 95250 w 137159"/>
                <a:gd name="connsiteY0" fmla="*/ 64770 h 91439"/>
                <a:gd name="connsiteX1" fmla="*/ 119380 w 137159"/>
                <a:gd name="connsiteY1" fmla="*/ 0 h 91439"/>
                <a:gd name="connsiteX2" fmla="*/ 137160 w 137159"/>
                <a:gd name="connsiteY2" fmla="*/ 0 h 91439"/>
                <a:gd name="connsiteX3" fmla="*/ 100330 w 137159"/>
                <a:gd name="connsiteY3" fmla="*/ 91440 h 91439"/>
                <a:gd name="connsiteX4" fmla="*/ 91440 w 137159"/>
                <a:gd name="connsiteY4" fmla="*/ 91440 h 91439"/>
                <a:gd name="connsiteX5" fmla="*/ 68580 w 137159"/>
                <a:gd name="connsiteY5" fmla="*/ 30480 h 91439"/>
                <a:gd name="connsiteX6" fmla="*/ 45720 w 137159"/>
                <a:gd name="connsiteY6" fmla="*/ 91440 h 91439"/>
                <a:gd name="connsiteX7" fmla="*/ 36830 w 137159"/>
                <a:gd name="connsiteY7" fmla="*/ 91440 h 91439"/>
                <a:gd name="connsiteX8" fmla="*/ 0 w 137159"/>
                <a:gd name="connsiteY8" fmla="*/ 0 h 91439"/>
                <a:gd name="connsiteX9" fmla="*/ 17780 w 137159"/>
                <a:gd name="connsiteY9" fmla="*/ 0 h 91439"/>
                <a:gd name="connsiteX10" fmla="*/ 41910 w 137159"/>
                <a:gd name="connsiteY10" fmla="*/ 64770 h 91439"/>
                <a:gd name="connsiteX11" fmla="*/ 64770 w 137159"/>
                <a:gd name="connsiteY11" fmla="*/ 1270 h 91439"/>
                <a:gd name="connsiteX12" fmla="*/ 73660 w 137159"/>
                <a:gd name="connsiteY12" fmla="*/ 1270 h 91439"/>
                <a:gd name="connsiteX13" fmla="*/ 96520 w 137159"/>
                <a:gd name="connsiteY13" fmla="*/ 647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59" h="91439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5CD44D35-35E8-FF03-7B3F-51FB1F9D13BD}"/>
                </a:ext>
              </a:extLst>
            </p:cNvPr>
            <p:cNvSpPr/>
            <p:nvPr/>
          </p:nvSpPr>
          <p:spPr>
            <a:xfrm>
              <a:off x="1272539" y="2805429"/>
              <a:ext cx="80010" cy="128270"/>
            </a:xfrm>
            <a:custGeom>
              <a:avLst/>
              <a:gdLst>
                <a:gd name="connsiteX0" fmla="*/ 0 w 80010"/>
                <a:gd name="connsiteY0" fmla="*/ 0 h 128270"/>
                <a:gd name="connsiteX1" fmla="*/ 16510 w 80010"/>
                <a:gd name="connsiteY1" fmla="*/ 0 h 128270"/>
                <a:gd name="connsiteX2" fmla="*/ 16510 w 80010"/>
                <a:gd name="connsiteY2" fmla="*/ 49530 h 128270"/>
                <a:gd name="connsiteX3" fmla="*/ 16510 w 80010"/>
                <a:gd name="connsiteY3" fmla="*/ 58420 h 128270"/>
                <a:gd name="connsiteX4" fmla="*/ 16510 w 80010"/>
                <a:gd name="connsiteY4" fmla="*/ 58420 h 128270"/>
                <a:gd name="connsiteX5" fmla="*/ 49530 w 80010"/>
                <a:gd name="connsiteY5" fmla="*/ 36830 h 128270"/>
                <a:gd name="connsiteX6" fmla="*/ 80010 w 80010"/>
                <a:gd name="connsiteY6" fmla="*/ 72390 h 128270"/>
                <a:gd name="connsiteX7" fmla="*/ 80010 w 80010"/>
                <a:gd name="connsiteY7" fmla="*/ 128270 h 128270"/>
                <a:gd name="connsiteX8" fmla="*/ 63500 w 80010"/>
                <a:gd name="connsiteY8" fmla="*/ 128270 h 128270"/>
                <a:gd name="connsiteX9" fmla="*/ 63500 w 80010"/>
                <a:gd name="connsiteY9" fmla="*/ 76200 h 128270"/>
                <a:gd name="connsiteX10" fmla="*/ 46990 w 80010"/>
                <a:gd name="connsiteY10" fmla="*/ 53340 h 128270"/>
                <a:gd name="connsiteX11" fmla="*/ 16510 w 80010"/>
                <a:gd name="connsiteY11" fmla="*/ 85090 h 128270"/>
                <a:gd name="connsiteX12" fmla="*/ 16510 w 80010"/>
                <a:gd name="connsiteY12" fmla="*/ 128270 h 128270"/>
                <a:gd name="connsiteX13" fmla="*/ 0 w 80010"/>
                <a:gd name="connsiteY13" fmla="*/ 128270 h 128270"/>
                <a:gd name="connsiteX14" fmla="*/ 0 w 80010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925B667B-3B19-DED8-A35B-5922C5CA0D86}"/>
                </a:ext>
              </a:extLst>
            </p:cNvPr>
            <p:cNvSpPr/>
            <p:nvPr/>
          </p:nvSpPr>
          <p:spPr>
            <a:xfrm>
              <a:off x="1372869" y="2842259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450632EE-D5EB-7827-1EEC-2DA3B3C02110}"/>
                </a:ext>
              </a:extLst>
            </p:cNvPr>
            <p:cNvSpPr/>
            <p:nvPr/>
          </p:nvSpPr>
          <p:spPr>
            <a:xfrm>
              <a:off x="1473200" y="2843529"/>
              <a:ext cx="73660" cy="93980"/>
            </a:xfrm>
            <a:custGeom>
              <a:avLst/>
              <a:gdLst>
                <a:gd name="connsiteX0" fmla="*/ 5080 w 73660"/>
                <a:gd name="connsiteY0" fmla="*/ 6350 h 93980"/>
                <a:gd name="connsiteX1" fmla="*/ 36830 w 73660"/>
                <a:gd name="connsiteY1" fmla="*/ 0 h 93980"/>
                <a:gd name="connsiteX2" fmla="*/ 73660 w 73660"/>
                <a:gd name="connsiteY2" fmla="*/ 34290 h 93980"/>
                <a:gd name="connsiteX3" fmla="*/ 73660 w 73660"/>
                <a:gd name="connsiteY3" fmla="*/ 91440 h 93980"/>
                <a:gd name="connsiteX4" fmla="*/ 58420 w 73660"/>
                <a:gd name="connsiteY4" fmla="*/ 91440 h 93980"/>
                <a:gd name="connsiteX5" fmla="*/ 58420 w 73660"/>
                <a:gd name="connsiteY5" fmla="*/ 81280 h 93980"/>
                <a:gd name="connsiteX6" fmla="*/ 58420 w 73660"/>
                <a:gd name="connsiteY6" fmla="*/ 73660 h 93980"/>
                <a:gd name="connsiteX7" fmla="*/ 58420 w 73660"/>
                <a:gd name="connsiteY7" fmla="*/ 73660 h 93980"/>
                <a:gd name="connsiteX8" fmla="*/ 27940 w 73660"/>
                <a:gd name="connsiteY8" fmla="*/ 93980 h 93980"/>
                <a:gd name="connsiteX9" fmla="*/ 0 w 73660"/>
                <a:gd name="connsiteY9" fmla="*/ 67310 h 93980"/>
                <a:gd name="connsiteX10" fmla="*/ 58420 w 73660"/>
                <a:gd name="connsiteY10" fmla="*/ 39370 h 93980"/>
                <a:gd name="connsiteX11" fmla="*/ 58420 w 73660"/>
                <a:gd name="connsiteY11" fmla="*/ 35560 h 93980"/>
                <a:gd name="connsiteX12" fmla="*/ 35560 w 73660"/>
                <a:gd name="connsiteY12" fmla="*/ 15240 h 93980"/>
                <a:gd name="connsiteX13" fmla="*/ 6350 w 73660"/>
                <a:gd name="connsiteY13" fmla="*/ 22860 h 93980"/>
                <a:gd name="connsiteX14" fmla="*/ 6350 w 73660"/>
                <a:gd name="connsiteY14" fmla="*/ 7620 h 93980"/>
                <a:gd name="connsiteX15" fmla="*/ 57150 w 73660"/>
                <a:gd name="connsiteY15" fmla="*/ 50800 h 93980"/>
                <a:gd name="connsiteX16" fmla="*/ 16510 w 73660"/>
                <a:gd name="connsiteY16" fmla="*/ 66040 h 93980"/>
                <a:gd name="connsiteX17" fmla="*/ 30480 w 73660"/>
                <a:gd name="connsiteY17" fmla="*/ 80010 h 93980"/>
                <a:gd name="connsiteX18" fmla="*/ 57150 w 73660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AF15CA5D-149E-F19D-3ADA-F5C451A24B63}"/>
                </a:ext>
              </a:extLst>
            </p:cNvPr>
            <p:cNvSpPr/>
            <p:nvPr/>
          </p:nvSpPr>
          <p:spPr>
            <a:xfrm>
              <a:off x="1567180" y="2805429"/>
              <a:ext cx="87630" cy="130810"/>
            </a:xfrm>
            <a:custGeom>
              <a:avLst/>
              <a:gdLst>
                <a:gd name="connsiteX0" fmla="*/ 87630 w 87630"/>
                <a:gd name="connsiteY0" fmla="*/ 128270 h 130810"/>
                <a:gd name="connsiteX1" fmla="*/ 72390 w 87630"/>
                <a:gd name="connsiteY1" fmla="*/ 128270 h 130810"/>
                <a:gd name="connsiteX2" fmla="*/ 72390 w 87630"/>
                <a:gd name="connsiteY2" fmla="*/ 118110 h 130810"/>
                <a:gd name="connsiteX3" fmla="*/ 72390 w 87630"/>
                <a:gd name="connsiteY3" fmla="*/ 111760 h 130810"/>
                <a:gd name="connsiteX4" fmla="*/ 72390 w 87630"/>
                <a:gd name="connsiteY4" fmla="*/ 111760 h 130810"/>
                <a:gd name="connsiteX5" fmla="*/ 40640 w 87630"/>
                <a:gd name="connsiteY5" fmla="*/ 130810 h 130810"/>
                <a:gd name="connsiteX6" fmla="*/ 0 w 87630"/>
                <a:gd name="connsiteY6" fmla="*/ 83820 h 130810"/>
                <a:gd name="connsiteX7" fmla="*/ 40640 w 87630"/>
                <a:gd name="connsiteY7" fmla="*/ 36830 h 130810"/>
                <a:gd name="connsiteX8" fmla="*/ 71120 w 87630"/>
                <a:gd name="connsiteY8" fmla="*/ 53340 h 130810"/>
                <a:gd name="connsiteX9" fmla="*/ 71120 w 87630"/>
                <a:gd name="connsiteY9" fmla="*/ 53340 h 130810"/>
                <a:gd name="connsiteX10" fmla="*/ 71120 w 87630"/>
                <a:gd name="connsiteY10" fmla="*/ 45720 h 130810"/>
                <a:gd name="connsiteX11" fmla="*/ 71120 w 87630"/>
                <a:gd name="connsiteY11" fmla="*/ 0 h 130810"/>
                <a:gd name="connsiteX12" fmla="*/ 87630 w 87630"/>
                <a:gd name="connsiteY12" fmla="*/ 0 h 130810"/>
                <a:gd name="connsiteX13" fmla="*/ 87630 w 87630"/>
                <a:gd name="connsiteY13" fmla="*/ 128270 h 130810"/>
                <a:gd name="connsiteX14" fmla="*/ 15240 w 87630"/>
                <a:gd name="connsiteY14" fmla="*/ 83820 h 130810"/>
                <a:gd name="connsiteX15" fmla="*/ 43180 w 87630"/>
                <a:gd name="connsiteY15" fmla="*/ 115570 h 130810"/>
                <a:gd name="connsiteX16" fmla="*/ 71120 w 87630"/>
                <a:gd name="connsiteY16" fmla="*/ 83820 h 130810"/>
                <a:gd name="connsiteX17" fmla="*/ 43180 w 87630"/>
                <a:gd name="connsiteY17" fmla="*/ 52070 h 130810"/>
                <a:gd name="connsiteX18" fmla="*/ 15240 w 87630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477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330E8E67-2FE3-8A60-25E7-4F592E1C043B}"/>
                </a:ext>
              </a:extLst>
            </p:cNvPr>
            <p:cNvSpPr/>
            <p:nvPr/>
          </p:nvSpPr>
          <p:spPr>
            <a:xfrm>
              <a:off x="1719579" y="2806699"/>
              <a:ext cx="95250" cy="128270"/>
            </a:xfrm>
            <a:custGeom>
              <a:avLst/>
              <a:gdLst>
                <a:gd name="connsiteX0" fmla="*/ 55880 w 95250"/>
                <a:gd name="connsiteY0" fmla="*/ 13970 h 128270"/>
                <a:gd name="connsiteX1" fmla="*/ 55880 w 95250"/>
                <a:gd name="connsiteY1" fmla="*/ 128270 h 128270"/>
                <a:gd name="connsiteX2" fmla="*/ 39370 w 95250"/>
                <a:gd name="connsiteY2" fmla="*/ 128270 h 128270"/>
                <a:gd name="connsiteX3" fmla="*/ 39370 w 95250"/>
                <a:gd name="connsiteY3" fmla="*/ 13970 h 128270"/>
                <a:gd name="connsiteX4" fmla="*/ 0 w 95250"/>
                <a:gd name="connsiteY4" fmla="*/ 13970 h 128270"/>
                <a:gd name="connsiteX5" fmla="*/ 0 w 95250"/>
                <a:gd name="connsiteY5" fmla="*/ 0 h 128270"/>
                <a:gd name="connsiteX6" fmla="*/ 95250 w 95250"/>
                <a:gd name="connsiteY6" fmla="*/ 0 h 128270"/>
                <a:gd name="connsiteX7" fmla="*/ 95250 w 95250"/>
                <a:gd name="connsiteY7" fmla="*/ 13970 h 128270"/>
                <a:gd name="connsiteX8" fmla="*/ 55880 w 95250"/>
                <a:gd name="connsiteY8" fmla="*/ 1397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250" h="128270">
                  <a:moveTo>
                    <a:pt x="55880" y="13970"/>
                  </a:moveTo>
                  <a:lnTo>
                    <a:pt x="55880" y="128270"/>
                  </a:lnTo>
                  <a:lnTo>
                    <a:pt x="39370" y="128270"/>
                  </a:lnTo>
                  <a:lnTo>
                    <a:pt x="39370" y="13970"/>
                  </a:lnTo>
                  <a:lnTo>
                    <a:pt x="0" y="13970"/>
                  </a:lnTo>
                  <a:lnTo>
                    <a:pt x="0" y="0"/>
                  </a:lnTo>
                  <a:lnTo>
                    <a:pt x="95250" y="0"/>
                  </a:lnTo>
                  <a:lnTo>
                    <a:pt x="95250" y="13970"/>
                  </a:lnTo>
                  <a:lnTo>
                    <a:pt x="55880" y="139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F6EB0A62-50CF-CB2F-B58E-E820B80A5804}"/>
                </a:ext>
              </a:extLst>
            </p:cNvPr>
            <p:cNvSpPr/>
            <p:nvPr/>
          </p:nvSpPr>
          <p:spPr>
            <a:xfrm>
              <a:off x="1819910" y="284225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F1EE6435-7AE0-BC71-5D7F-426009BF8849}"/>
                </a:ext>
              </a:extLst>
            </p:cNvPr>
            <p:cNvSpPr/>
            <p:nvPr/>
          </p:nvSpPr>
          <p:spPr>
            <a:xfrm>
              <a:off x="1878329" y="2843529"/>
              <a:ext cx="73660" cy="93980"/>
            </a:xfrm>
            <a:custGeom>
              <a:avLst/>
              <a:gdLst>
                <a:gd name="connsiteX0" fmla="*/ 5080 w 73660"/>
                <a:gd name="connsiteY0" fmla="*/ 6350 h 93980"/>
                <a:gd name="connsiteX1" fmla="*/ 36830 w 73660"/>
                <a:gd name="connsiteY1" fmla="*/ 0 h 93980"/>
                <a:gd name="connsiteX2" fmla="*/ 73660 w 73660"/>
                <a:gd name="connsiteY2" fmla="*/ 34290 h 93980"/>
                <a:gd name="connsiteX3" fmla="*/ 73660 w 73660"/>
                <a:gd name="connsiteY3" fmla="*/ 91440 h 93980"/>
                <a:gd name="connsiteX4" fmla="*/ 58420 w 73660"/>
                <a:gd name="connsiteY4" fmla="*/ 91440 h 93980"/>
                <a:gd name="connsiteX5" fmla="*/ 58420 w 73660"/>
                <a:gd name="connsiteY5" fmla="*/ 81280 h 93980"/>
                <a:gd name="connsiteX6" fmla="*/ 58420 w 73660"/>
                <a:gd name="connsiteY6" fmla="*/ 73660 h 93980"/>
                <a:gd name="connsiteX7" fmla="*/ 58420 w 73660"/>
                <a:gd name="connsiteY7" fmla="*/ 73660 h 93980"/>
                <a:gd name="connsiteX8" fmla="*/ 27940 w 73660"/>
                <a:gd name="connsiteY8" fmla="*/ 93980 h 93980"/>
                <a:gd name="connsiteX9" fmla="*/ 0 w 73660"/>
                <a:gd name="connsiteY9" fmla="*/ 67310 h 93980"/>
                <a:gd name="connsiteX10" fmla="*/ 58420 w 73660"/>
                <a:gd name="connsiteY10" fmla="*/ 39370 h 93980"/>
                <a:gd name="connsiteX11" fmla="*/ 58420 w 73660"/>
                <a:gd name="connsiteY11" fmla="*/ 35560 h 93980"/>
                <a:gd name="connsiteX12" fmla="*/ 35560 w 73660"/>
                <a:gd name="connsiteY12" fmla="*/ 15240 h 93980"/>
                <a:gd name="connsiteX13" fmla="*/ 6350 w 73660"/>
                <a:gd name="connsiteY13" fmla="*/ 22860 h 93980"/>
                <a:gd name="connsiteX14" fmla="*/ 6350 w 73660"/>
                <a:gd name="connsiteY14" fmla="*/ 7620 h 93980"/>
                <a:gd name="connsiteX15" fmla="*/ 57150 w 73660"/>
                <a:gd name="connsiteY15" fmla="*/ 50800 h 93980"/>
                <a:gd name="connsiteX16" fmla="*/ 16510 w 73660"/>
                <a:gd name="connsiteY16" fmla="*/ 66040 h 93980"/>
                <a:gd name="connsiteX17" fmla="*/ 30480 w 73660"/>
                <a:gd name="connsiteY17" fmla="*/ 80010 h 93980"/>
                <a:gd name="connsiteX18" fmla="*/ 57150 w 73660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3C9A80BF-4C0C-F3E9-C0F7-7C78933493B5}"/>
                </a:ext>
              </a:extLst>
            </p:cNvPr>
            <p:cNvSpPr/>
            <p:nvPr/>
          </p:nvSpPr>
          <p:spPr>
            <a:xfrm>
              <a:off x="1978660" y="2842259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F2F3C611-9DB7-EFF9-FA31-8BEDA0856711}"/>
                </a:ext>
              </a:extLst>
            </p:cNvPr>
            <p:cNvSpPr/>
            <p:nvPr/>
          </p:nvSpPr>
          <p:spPr>
            <a:xfrm>
              <a:off x="2078989" y="2842259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E23D2690-AC1A-6C67-4D80-411D7D9CBD72}"/>
                </a:ext>
              </a:extLst>
            </p:cNvPr>
            <p:cNvSpPr/>
            <p:nvPr/>
          </p:nvSpPr>
          <p:spPr>
            <a:xfrm>
              <a:off x="2160270" y="2809239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9050 w 20319"/>
                <a:gd name="connsiteY5" fmla="*/ 35560 h 124460"/>
                <a:gd name="connsiteX6" fmla="*/ 19050 w 20319"/>
                <a:gd name="connsiteY6" fmla="*/ 124460 h 124460"/>
                <a:gd name="connsiteX7" fmla="*/ 2540 w 20319"/>
                <a:gd name="connsiteY7" fmla="*/ 124460 h 124460"/>
                <a:gd name="connsiteX8" fmla="*/ 2540 w 20319"/>
                <a:gd name="connsiteY8" fmla="*/ 35560 h 124460"/>
                <a:gd name="connsiteX9" fmla="*/ 1905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4AC77682-A431-F968-E87E-D6B47122E7FD}"/>
                </a:ext>
              </a:extLst>
            </p:cNvPr>
            <p:cNvSpPr/>
            <p:nvPr/>
          </p:nvSpPr>
          <p:spPr>
            <a:xfrm>
              <a:off x="2195829" y="2818129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0 w 60960"/>
                <a:gd name="connsiteY9" fmla="*/ 99060 h 116840"/>
                <a:gd name="connsiteX10" fmla="*/ 60960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AE10576B-0713-58D0-60FA-A498CE7D3F99}"/>
                </a:ext>
              </a:extLst>
            </p:cNvPr>
            <p:cNvSpPr/>
            <p:nvPr/>
          </p:nvSpPr>
          <p:spPr>
            <a:xfrm>
              <a:off x="2320289" y="2809239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9050 w 20320"/>
                <a:gd name="connsiteY5" fmla="*/ 35560 h 124460"/>
                <a:gd name="connsiteX6" fmla="*/ 19050 w 20320"/>
                <a:gd name="connsiteY6" fmla="*/ 124460 h 124460"/>
                <a:gd name="connsiteX7" fmla="*/ 2540 w 20320"/>
                <a:gd name="connsiteY7" fmla="*/ 124460 h 124460"/>
                <a:gd name="connsiteX8" fmla="*/ 2540 w 20320"/>
                <a:gd name="connsiteY8" fmla="*/ 35560 h 124460"/>
                <a:gd name="connsiteX9" fmla="*/ 1905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BD7A1CE5-2784-79A4-C24D-61E1DA405088}"/>
                </a:ext>
              </a:extLst>
            </p:cNvPr>
            <p:cNvSpPr/>
            <p:nvPr/>
          </p:nvSpPr>
          <p:spPr>
            <a:xfrm>
              <a:off x="2362200" y="2842259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CF6610FD-5433-2E3C-0C5A-EA2B46DA48B5}"/>
                </a:ext>
              </a:extLst>
            </p:cNvPr>
            <p:cNvSpPr/>
            <p:nvPr/>
          </p:nvSpPr>
          <p:spPr>
            <a:xfrm>
              <a:off x="2485389" y="2842259"/>
              <a:ext cx="74930" cy="93979"/>
            </a:xfrm>
            <a:custGeom>
              <a:avLst/>
              <a:gdLst>
                <a:gd name="connsiteX0" fmla="*/ 48260 w 74930"/>
                <a:gd name="connsiteY0" fmla="*/ 78740 h 93979"/>
                <a:gd name="connsiteX1" fmla="*/ 74930 w 74930"/>
                <a:gd name="connsiteY1" fmla="*/ 71120 h 93979"/>
                <a:gd name="connsiteX2" fmla="*/ 74930 w 74930"/>
                <a:gd name="connsiteY2" fmla="*/ 86360 h 93979"/>
                <a:gd name="connsiteX3" fmla="*/ 46990 w 74930"/>
                <a:gd name="connsiteY3" fmla="*/ 93980 h 93979"/>
                <a:gd name="connsiteX4" fmla="*/ 0 w 74930"/>
                <a:gd name="connsiteY4" fmla="*/ 46990 h 93979"/>
                <a:gd name="connsiteX5" fmla="*/ 46990 w 74930"/>
                <a:gd name="connsiteY5" fmla="*/ 0 h 93979"/>
                <a:gd name="connsiteX6" fmla="*/ 74930 w 74930"/>
                <a:gd name="connsiteY6" fmla="*/ 6350 h 93979"/>
                <a:gd name="connsiteX7" fmla="*/ 74930 w 74930"/>
                <a:gd name="connsiteY7" fmla="*/ 21590 h 93979"/>
                <a:gd name="connsiteX8" fmla="*/ 48260 w 74930"/>
                <a:gd name="connsiteY8" fmla="*/ 13970 h 93979"/>
                <a:gd name="connsiteX9" fmla="*/ 17780 w 74930"/>
                <a:gd name="connsiteY9" fmla="*/ 45720 h 93979"/>
                <a:gd name="connsiteX10" fmla="*/ 48260 w 74930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30" h="93979">
                  <a:moveTo>
                    <a:pt x="48260" y="78740"/>
                  </a:moveTo>
                  <a:cubicBezTo>
                    <a:pt x="60960" y="78740"/>
                    <a:pt x="69850" y="7493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DDB2D733-2701-7165-0F27-F9DF9483E232}"/>
                </a:ext>
              </a:extLst>
            </p:cNvPr>
            <p:cNvSpPr/>
            <p:nvPr/>
          </p:nvSpPr>
          <p:spPr>
            <a:xfrm>
              <a:off x="2575560" y="2842259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40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7940"/>
                    <a:pt x="15240" y="46990"/>
                  </a:cubicBezTo>
                  <a:cubicBezTo>
                    <a:pt x="15240" y="6604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900F54C1-EB65-CC03-EB48-A32A40141A4F}"/>
                </a:ext>
              </a:extLst>
            </p:cNvPr>
            <p:cNvSpPr/>
            <p:nvPr/>
          </p:nvSpPr>
          <p:spPr>
            <a:xfrm>
              <a:off x="2689860" y="2842259"/>
              <a:ext cx="137160" cy="91439"/>
            </a:xfrm>
            <a:custGeom>
              <a:avLst/>
              <a:gdLst>
                <a:gd name="connsiteX0" fmla="*/ 15240 w 137160"/>
                <a:gd name="connsiteY0" fmla="*/ 2540 h 91439"/>
                <a:gd name="connsiteX1" fmla="*/ 15240 w 137160"/>
                <a:gd name="connsiteY1" fmla="*/ 15240 h 91439"/>
                <a:gd name="connsiteX2" fmla="*/ 15240 w 137160"/>
                <a:gd name="connsiteY2" fmla="*/ 21590 h 91439"/>
                <a:gd name="connsiteX3" fmla="*/ 15240 w 137160"/>
                <a:gd name="connsiteY3" fmla="*/ 21590 h 91439"/>
                <a:gd name="connsiteX4" fmla="*/ 48260 w 137160"/>
                <a:gd name="connsiteY4" fmla="*/ 0 h 91439"/>
                <a:gd name="connsiteX5" fmla="*/ 74930 w 137160"/>
                <a:gd name="connsiteY5" fmla="*/ 20320 h 91439"/>
                <a:gd name="connsiteX6" fmla="*/ 74930 w 137160"/>
                <a:gd name="connsiteY6" fmla="*/ 20320 h 91439"/>
                <a:gd name="connsiteX7" fmla="*/ 105410 w 137160"/>
                <a:gd name="connsiteY7" fmla="*/ 0 h 91439"/>
                <a:gd name="connsiteX8" fmla="*/ 137160 w 137160"/>
                <a:gd name="connsiteY8" fmla="*/ 35560 h 91439"/>
                <a:gd name="connsiteX9" fmla="*/ 137160 w 137160"/>
                <a:gd name="connsiteY9" fmla="*/ 91440 h 91439"/>
                <a:gd name="connsiteX10" fmla="*/ 120650 w 137160"/>
                <a:gd name="connsiteY10" fmla="*/ 91440 h 91439"/>
                <a:gd name="connsiteX11" fmla="*/ 120650 w 137160"/>
                <a:gd name="connsiteY11" fmla="*/ 39370 h 91439"/>
                <a:gd name="connsiteX12" fmla="*/ 104140 w 137160"/>
                <a:gd name="connsiteY12" fmla="*/ 16510 h 91439"/>
                <a:gd name="connsiteX13" fmla="*/ 77470 w 137160"/>
                <a:gd name="connsiteY13" fmla="*/ 50800 h 91439"/>
                <a:gd name="connsiteX14" fmla="*/ 77470 w 137160"/>
                <a:gd name="connsiteY14" fmla="*/ 91440 h 91439"/>
                <a:gd name="connsiteX15" fmla="*/ 60960 w 137160"/>
                <a:gd name="connsiteY15" fmla="*/ 91440 h 91439"/>
                <a:gd name="connsiteX16" fmla="*/ 60960 w 137160"/>
                <a:gd name="connsiteY16" fmla="*/ 38100 h 91439"/>
                <a:gd name="connsiteX17" fmla="*/ 44450 w 137160"/>
                <a:gd name="connsiteY17" fmla="*/ 15240 h 91439"/>
                <a:gd name="connsiteX18" fmla="*/ 16510 w 137160"/>
                <a:gd name="connsiteY18" fmla="*/ 49530 h 91439"/>
                <a:gd name="connsiteX19" fmla="*/ 16510 w 137160"/>
                <a:gd name="connsiteY19" fmla="*/ 90170 h 91439"/>
                <a:gd name="connsiteX20" fmla="*/ 0 w 137160"/>
                <a:gd name="connsiteY20" fmla="*/ 90170 h 91439"/>
                <a:gd name="connsiteX21" fmla="*/ 0 w 137160"/>
                <a:gd name="connsiteY21" fmla="*/ 1270 h 91439"/>
                <a:gd name="connsiteX22" fmla="*/ 15240 w 137160"/>
                <a:gd name="connsiteY22" fmla="*/ 12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6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321C6445-522A-2BAE-7FA4-F3CDA1E1790B}"/>
                </a:ext>
              </a:extLst>
            </p:cNvPr>
            <p:cNvSpPr/>
            <p:nvPr/>
          </p:nvSpPr>
          <p:spPr>
            <a:xfrm>
              <a:off x="2854960" y="2842259"/>
              <a:ext cx="137160" cy="91439"/>
            </a:xfrm>
            <a:custGeom>
              <a:avLst/>
              <a:gdLst>
                <a:gd name="connsiteX0" fmla="*/ 15240 w 137160"/>
                <a:gd name="connsiteY0" fmla="*/ 2540 h 91439"/>
                <a:gd name="connsiteX1" fmla="*/ 15240 w 137160"/>
                <a:gd name="connsiteY1" fmla="*/ 15240 h 91439"/>
                <a:gd name="connsiteX2" fmla="*/ 15240 w 137160"/>
                <a:gd name="connsiteY2" fmla="*/ 21590 h 91439"/>
                <a:gd name="connsiteX3" fmla="*/ 15240 w 137160"/>
                <a:gd name="connsiteY3" fmla="*/ 21590 h 91439"/>
                <a:gd name="connsiteX4" fmla="*/ 48260 w 137160"/>
                <a:gd name="connsiteY4" fmla="*/ 0 h 91439"/>
                <a:gd name="connsiteX5" fmla="*/ 74930 w 137160"/>
                <a:gd name="connsiteY5" fmla="*/ 20320 h 91439"/>
                <a:gd name="connsiteX6" fmla="*/ 74930 w 137160"/>
                <a:gd name="connsiteY6" fmla="*/ 20320 h 91439"/>
                <a:gd name="connsiteX7" fmla="*/ 105410 w 137160"/>
                <a:gd name="connsiteY7" fmla="*/ 0 h 91439"/>
                <a:gd name="connsiteX8" fmla="*/ 137160 w 137160"/>
                <a:gd name="connsiteY8" fmla="*/ 35560 h 91439"/>
                <a:gd name="connsiteX9" fmla="*/ 137160 w 137160"/>
                <a:gd name="connsiteY9" fmla="*/ 91440 h 91439"/>
                <a:gd name="connsiteX10" fmla="*/ 120650 w 137160"/>
                <a:gd name="connsiteY10" fmla="*/ 91440 h 91439"/>
                <a:gd name="connsiteX11" fmla="*/ 120650 w 137160"/>
                <a:gd name="connsiteY11" fmla="*/ 39370 h 91439"/>
                <a:gd name="connsiteX12" fmla="*/ 104140 w 137160"/>
                <a:gd name="connsiteY12" fmla="*/ 16510 h 91439"/>
                <a:gd name="connsiteX13" fmla="*/ 77470 w 137160"/>
                <a:gd name="connsiteY13" fmla="*/ 50800 h 91439"/>
                <a:gd name="connsiteX14" fmla="*/ 77470 w 137160"/>
                <a:gd name="connsiteY14" fmla="*/ 91440 h 91439"/>
                <a:gd name="connsiteX15" fmla="*/ 60960 w 137160"/>
                <a:gd name="connsiteY15" fmla="*/ 91440 h 91439"/>
                <a:gd name="connsiteX16" fmla="*/ 60960 w 137160"/>
                <a:gd name="connsiteY16" fmla="*/ 38100 h 91439"/>
                <a:gd name="connsiteX17" fmla="*/ 44450 w 137160"/>
                <a:gd name="connsiteY17" fmla="*/ 15240 h 91439"/>
                <a:gd name="connsiteX18" fmla="*/ 16510 w 137160"/>
                <a:gd name="connsiteY18" fmla="*/ 49530 h 91439"/>
                <a:gd name="connsiteX19" fmla="*/ 16510 w 137160"/>
                <a:gd name="connsiteY19" fmla="*/ 90170 h 91439"/>
                <a:gd name="connsiteX20" fmla="*/ 0 w 137160"/>
                <a:gd name="connsiteY20" fmla="*/ 90170 h 91439"/>
                <a:gd name="connsiteX21" fmla="*/ 0 w 137160"/>
                <a:gd name="connsiteY21" fmla="*/ 1270 h 91439"/>
                <a:gd name="connsiteX22" fmla="*/ 15240 w 137160"/>
                <a:gd name="connsiteY22" fmla="*/ 12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6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5372FC22-C44F-0E1A-18CB-E3C9CE18BC9A}"/>
                </a:ext>
              </a:extLst>
            </p:cNvPr>
            <p:cNvSpPr/>
            <p:nvPr/>
          </p:nvSpPr>
          <p:spPr>
            <a:xfrm>
              <a:off x="3017520" y="2809239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7780 w 20319"/>
                <a:gd name="connsiteY5" fmla="*/ 35560 h 124460"/>
                <a:gd name="connsiteX6" fmla="*/ 17780 w 20319"/>
                <a:gd name="connsiteY6" fmla="*/ 124460 h 124460"/>
                <a:gd name="connsiteX7" fmla="*/ 1270 w 20319"/>
                <a:gd name="connsiteY7" fmla="*/ 124460 h 124460"/>
                <a:gd name="connsiteX8" fmla="*/ 1270 w 20319"/>
                <a:gd name="connsiteY8" fmla="*/ 35560 h 124460"/>
                <a:gd name="connsiteX9" fmla="*/ 1778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325B66E4-6632-58C5-163D-5B843B82C9B3}"/>
                </a:ext>
              </a:extLst>
            </p:cNvPr>
            <p:cNvSpPr/>
            <p:nvPr/>
          </p:nvSpPr>
          <p:spPr>
            <a:xfrm>
              <a:off x="3053079" y="2818129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0 w 60960"/>
                <a:gd name="connsiteY9" fmla="*/ 99060 h 116840"/>
                <a:gd name="connsiteX10" fmla="*/ 60960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62F68F49-B259-05B3-902A-607C8A1AF578}"/>
                </a:ext>
              </a:extLst>
            </p:cNvPr>
            <p:cNvSpPr/>
            <p:nvPr/>
          </p:nvSpPr>
          <p:spPr>
            <a:xfrm>
              <a:off x="3117850" y="2818129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0 w 60960"/>
                <a:gd name="connsiteY9" fmla="*/ 99060 h 116840"/>
                <a:gd name="connsiteX10" fmla="*/ 60960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59759C77-3EF6-A9A6-05C3-2A8195C41723}"/>
                </a:ext>
              </a:extLst>
            </p:cNvPr>
            <p:cNvSpPr/>
            <p:nvPr/>
          </p:nvSpPr>
          <p:spPr>
            <a:xfrm>
              <a:off x="3187700" y="2842259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410901E4-B2BF-CD27-79C3-DE13E702C71D}"/>
                </a:ext>
              </a:extLst>
            </p:cNvPr>
            <p:cNvSpPr/>
            <p:nvPr/>
          </p:nvSpPr>
          <p:spPr>
            <a:xfrm>
              <a:off x="3288029" y="2805429"/>
              <a:ext cx="87629" cy="130810"/>
            </a:xfrm>
            <a:custGeom>
              <a:avLst/>
              <a:gdLst>
                <a:gd name="connsiteX0" fmla="*/ 87630 w 87629"/>
                <a:gd name="connsiteY0" fmla="*/ 128270 h 130810"/>
                <a:gd name="connsiteX1" fmla="*/ 72390 w 87629"/>
                <a:gd name="connsiteY1" fmla="*/ 128270 h 130810"/>
                <a:gd name="connsiteX2" fmla="*/ 72390 w 87629"/>
                <a:gd name="connsiteY2" fmla="*/ 118110 h 130810"/>
                <a:gd name="connsiteX3" fmla="*/ 72390 w 87629"/>
                <a:gd name="connsiteY3" fmla="*/ 111760 h 130810"/>
                <a:gd name="connsiteX4" fmla="*/ 72390 w 87629"/>
                <a:gd name="connsiteY4" fmla="*/ 111760 h 130810"/>
                <a:gd name="connsiteX5" fmla="*/ 40640 w 87629"/>
                <a:gd name="connsiteY5" fmla="*/ 130810 h 130810"/>
                <a:gd name="connsiteX6" fmla="*/ 0 w 87629"/>
                <a:gd name="connsiteY6" fmla="*/ 83820 h 130810"/>
                <a:gd name="connsiteX7" fmla="*/ 40640 w 87629"/>
                <a:gd name="connsiteY7" fmla="*/ 36830 h 130810"/>
                <a:gd name="connsiteX8" fmla="*/ 71120 w 87629"/>
                <a:gd name="connsiteY8" fmla="*/ 53340 h 130810"/>
                <a:gd name="connsiteX9" fmla="*/ 71120 w 87629"/>
                <a:gd name="connsiteY9" fmla="*/ 53340 h 130810"/>
                <a:gd name="connsiteX10" fmla="*/ 71120 w 87629"/>
                <a:gd name="connsiteY10" fmla="*/ 45720 h 130810"/>
                <a:gd name="connsiteX11" fmla="*/ 71120 w 87629"/>
                <a:gd name="connsiteY11" fmla="*/ 0 h 130810"/>
                <a:gd name="connsiteX12" fmla="*/ 87630 w 87629"/>
                <a:gd name="connsiteY12" fmla="*/ 0 h 130810"/>
                <a:gd name="connsiteX13" fmla="*/ 87630 w 87629"/>
                <a:gd name="connsiteY13" fmla="*/ 128270 h 130810"/>
                <a:gd name="connsiteX14" fmla="*/ 15240 w 87629"/>
                <a:gd name="connsiteY14" fmla="*/ 83820 h 130810"/>
                <a:gd name="connsiteX15" fmla="*/ 43180 w 87629"/>
                <a:gd name="connsiteY15" fmla="*/ 115570 h 130810"/>
                <a:gd name="connsiteX16" fmla="*/ 71120 w 87629"/>
                <a:gd name="connsiteY16" fmla="*/ 83820 h 130810"/>
                <a:gd name="connsiteX17" fmla="*/ 43180 w 87629"/>
                <a:gd name="connsiteY17" fmla="*/ 52070 h 130810"/>
                <a:gd name="connsiteX18" fmla="*/ 1524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477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AB138A63-6BB9-AC5C-5E8B-C1D142E1106E}"/>
                </a:ext>
              </a:extLst>
            </p:cNvPr>
            <p:cNvSpPr/>
            <p:nvPr/>
          </p:nvSpPr>
          <p:spPr>
            <a:xfrm>
              <a:off x="3441700" y="281812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B632EEC8-7153-097E-1AB3-4D7C22B110FA}"/>
                </a:ext>
              </a:extLst>
            </p:cNvPr>
            <p:cNvSpPr/>
            <p:nvPr/>
          </p:nvSpPr>
          <p:spPr>
            <a:xfrm>
              <a:off x="3512820" y="2842259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40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7940"/>
                    <a:pt x="15240" y="46990"/>
                  </a:cubicBezTo>
                  <a:cubicBezTo>
                    <a:pt x="15240" y="6604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0935509E-80E3-A0B1-B7F0-FA3946771722}"/>
                </a:ext>
              </a:extLst>
            </p:cNvPr>
            <p:cNvSpPr/>
            <p:nvPr/>
          </p:nvSpPr>
          <p:spPr>
            <a:xfrm>
              <a:off x="3666490" y="2842259"/>
              <a:ext cx="74929" cy="93979"/>
            </a:xfrm>
            <a:custGeom>
              <a:avLst/>
              <a:gdLst>
                <a:gd name="connsiteX0" fmla="*/ 48260 w 74929"/>
                <a:gd name="connsiteY0" fmla="*/ 78740 h 93979"/>
                <a:gd name="connsiteX1" fmla="*/ 74930 w 74929"/>
                <a:gd name="connsiteY1" fmla="*/ 71120 h 93979"/>
                <a:gd name="connsiteX2" fmla="*/ 74930 w 74929"/>
                <a:gd name="connsiteY2" fmla="*/ 86360 h 93979"/>
                <a:gd name="connsiteX3" fmla="*/ 46990 w 74929"/>
                <a:gd name="connsiteY3" fmla="*/ 93980 h 93979"/>
                <a:gd name="connsiteX4" fmla="*/ 0 w 74929"/>
                <a:gd name="connsiteY4" fmla="*/ 46990 h 93979"/>
                <a:gd name="connsiteX5" fmla="*/ 46990 w 74929"/>
                <a:gd name="connsiteY5" fmla="*/ 0 h 93979"/>
                <a:gd name="connsiteX6" fmla="*/ 74930 w 74929"/>
                <a:gd name="connsiteY6" fmla="*/ 6350 h 93979"/>
                <a:gd name="connsiteX7" fmla="*/ 74930 w 74929"/>
                <a:gd name="connsiteY7" fmla="*/ 21590 h 93979"/>
                <a:gd name="connsiteX8" fmla="*/ 48260 w 74929"/>
                <a:gd name="connsiteY8" fmla="*/ 13970 h 93979"/>
                <a:gd name="connsiteX9" fmla="*/ 17780 w 74929"/>
                <a:gd name="connsiteY9" fmla="*/ 45720 h 93979"/>
                <a:gd name="connsiteX10" fmla="*/ 48260 w 74929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79">
                  <a:moveTo>
                    <a:pt x="48260" y="78740"/>
                  </a:moveTo>
                  <a:cubicBezTo>
                    <a:pt x="60960" y="78740"/>
                    <a:pt x="69850" y="7493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B7FADE65-535F-1A74-01A3-F8D29728A941}"/>
                </a:ext>
              </a:extLst>
            </p:cNvPr>
            <p:cNvSpPr/>
            <p:nvPr/>
          </p:nvSpPr>
          <p:spPr>
            <a:xfrm>
              <a:off x="3756659" y="2842259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7940"/>
                    <a:pt x="15240" y="46990"/>
                  </a:cubicBezTo>
                  <a:cubicBezTo>
                    <a:pt x="15240" y="6604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CD702859-C3BF-CAF2-3BCF-8CC52658F211}"/>
                </a:ext>
              </a:extLst>
            </p:cNvPr>
            <p:cNvSpPr/>
            <p:nvPr/>
          </p:nvSpPr>
          <p:spPr>
            <a:xfrm>
              <a:off x="3863340" y="2842259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6200 w 91439"/>
                <a:gd name="connsiteY5" fmla="*/ 46990 h 93979"/>
                <a:gd name="connsiteX6" fmla="*/ 45720 w 91439"/>
                <a:gd name="connsiteY6" fmla="*/ 15240 h 93979"/>
                <a:gd name="connsiteX7" fmla="*/ 16510 w 91439"/>
                <a:gd name="connsiteY7" fmla="*/ 46990 h 93979"/>
                <a:gd name="connsiteX8" fmla="*/ 45720 w 91439"/>
                <a:gd name="connsiteY8" fmla="*/ 78740 h 93979"/>
                <a:gd name="connsiteX9" fmla="*/ 7620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7940"/>
                    <a:pt x="16510" y="46990"/>
                  </a:cubicBezTo>
                  <a:cubicBezTo>
                    <a:pt x="16510" y="6604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98B91C5F-1FCE-165B-9ADC-83561D661228}"/>
                </a:ext>
              </a:extLst>
            </p:cNvPr>
            <p:cNvSpPr/>
            <p:nvPr/>
          </p:nvSpPr>
          <p:spPr>
            <a:xfrm>
              <a:off x="3976370" y="284225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970E6281-2099-0BF3-DCA6-83D40D0053FE}"/>
                </a:ext>
              </a:extLst>
            </p:cNvPr>
            <p:cNvSpPr/>
            <p:nvPr/>
          </p:nvSpPr>
          <p:spPr>
            <a:xfrm>
              <a:off x="4037329" y="2805429"/>
              <a:ext cx="87629" cy="130810"/>
            </a:xfrm>
            <a:custGeom>
              <a:avLst/>
              <a:gdLst>
                <a:gd name="connsiteX0" fmla="*/ 87630 w 87629"/>
                <a:gd name="connsiteY0" fmla="*/ 128270 h 130810"/>
                <a:gd name="connsiteX1" fmla="*/ 72390 w 87629"/>
                <a:gd name="connsiteY1" fmla="*/ 128270 h 130810"/>
                <a:gd name="connsiteX2" fmla="*/ 72390 w 87629"/>
                <a:gd name="connsiteY2" fmla="*/ 118110 h 130810"/>
                <a:gd name="connsiteX3" fmla="*/ 72390 w 87629"/>
                <a:gd name="connsiteY3" fmla="*/ 111760 h 130810"/>
                <a:gd name="connsiteX4" fmla="*/ 72390 w 87629"/>
                <a:gd name="connsiteY4" fmla="*/ 111760 h 130810"/>
                <a:gd name="connsiteX5" fmla="*/ 40640 w 87629"/>
                <a:gd name="connsiteY5" fmla="*/ 130810 h 130810"/>
                <a:gd name="connsiteX6" fmla="*/ 0 w 87629"/>
                <a:gd name="connsiteY6" fmla="*/ 83820 h 130810"/>
                <a:gd name="connsiteX7" fmla="*/ 40640 w 87629"/>
                <a:gd name="connsiteY7" fmla="*/ 36830 h 130810"/>
                <a:gd name="connsiteX8" fmla="*/ 71120 w 87629"/>
                <a:gd name="connsiteY8" fmla="*/ 53340 h 130810"/>
                <a:gd name="connsiteX9" fmla="*/ 71120 w 87629"/>
                <a:gd name="connsiteY9" fmla="*/ 53340 h 130810"/>
                <a:gd name="connsiteX10" fmla="*/ 71120 w 87629"/>
                <a:gd name="connsiteY10" fmla="*/ 45720 h 130810"/>
                <a:gd name="connsiteX11" fmla="*/ 71120 w 87629"/>
                <a:gd name="connsiteY11" fmla="*/ 0 h 130810"/>
                <a:gd name="connsiteX12" fmla="*/ 87630 w 87629"/>
                <a:gd name="connsiteY12" fmla="*/ 0 h 130810"/>
                <a:gd name="connsiteX13" fmla="*/ 87630 w 87629"/>
                <a:gd name="connsiteY13" fmla="*/ 128270 h 130810"/>
                <a:gd name="connsiteX14" fmla="*/ 15240 w 87629"/>
                <a:gd name="connsiteY14" fmla="*/ 83820 h 130810"/>
                <a:gd name="connsiteX15" fmla="*/ 43180 w 87629"/>
                <a:gd name="connsiteY15" fmla="*/ 115570 h 130810"/>
                <a:gd name="connsiteX16" fmla="*/ 71120 w 87629"/>
                <a:gd name="connsiteY16" fmla="*/ 83820 h 130810"/>
                <a:gd name="connsiteX17" fmla="*/ 43180 w 87629"/>
                <a:gd name="connsiteY17" fmla="*/ 52070 h 130810"/>
                <a:gd name="connsiteX18" fmla="*/ 1524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477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80687BA5-2D6C-4CF6-50C3-C50033E712D5}"/>
                </a:ext>
              </a:extLst>
            </p:cNvPr>
            <p:cNvSpPr/>
            <p:nvPr/>
          </p:nvSpPr>
          <p:spPr>
            <a:xfrm>
              <a:off x="4152900" y="2809239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9050 w 20320"/>
                <a:gd name="connsiteY5" fmla="*/ 35560 h 124460"/>
                <a:gd name="connsiteX6" fmla="*/ 19050 w 20320"/>
                <a:gd name="connsiteY6" fmla="*/ 124460 h 124460"/>
                <a:gd name="connsiteX7" fmla="*/ 2540 w 20320"/>
                <a:gd name="connsiteY7" fmla="*/ 124460 h 124460"/>
                <a:gd name="connsiteX8" fmla="*/ 2540 w 20320"/>
                <a:gd name="connsiteY8" fmla="*/ 35560 h 124460"/>
                <a:gd name="connsiteX9" fmla="*/ 1905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5B2D7912-FB0F-3509-6C8F-BDE08399C59D}"/>
                </a:ext>
              </a:extLst>
            </p:cNvPr>
            <p:cNvSpPr/>
            <p:nvPr/>
          </p:nvSpPr>
          <p:spPr>
            <a:xfrm>
              <a:off x="4202429" y="2842259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7E4AC677-F921-04A8-4870-368F09193F94}"/>
                </a:ext>
              </a:extLst>
            </p:cNvPr>
            <p:cNvSpPr/>
            <p:nvPr/>
          </p:nvSpPr>
          <p:spPr>
            <a:xfrm>
              <a:off x="4301490" y="2843529"/>
              <a:ext cx="73659" cy="93980"/>
            </a:xfrm>
            <a:custGeom>
              <a:avLst/>
              <a:gdLst>
                <a:gd name="connsiteX0" fmla="*/ 5080 w 73659"/>
                <a:gd name="connsiteY0" fmla="*/ 6350 h 93980"/>
                <a:gd name="connsiteX1" fmla="*/ 36830 w 73659"/>
                <a:gd name="connsiteY1" fmla="*/ 0 h 93980"/>
                <a:gd name="connsiteX2" fmla="*/ 73660 w 73659"/>
                <a:gd name="connsiteY2" fmla="*/ 34290 h 93980"/>
                <a:gd name="connsiteX3" fmla="*/ 73660 w 73659"/>
                <a:gd name="connsiteY3" fmla="*/ 91440 h 93980"/>
                <a:gd name="connsiteX4" fmla="*/ 58420 w 73659"/>
                <a:gd name="connsiteY4" fmla="*/ 91440 h 93980"/>
                <a:gd name="connsiteX5" fmla="*/ 58420 w 73659"/>
                <a:gd name="connsiteY5" fmla="*/ 81280 h 93980"/>
                <a:gd name="connsiteX6" fmla="*/ 58420 w 73659"/>
                <a:gd name="connsiteY6" fmla="*/ 73660 h 93980"/>
                <a:gd name="connsiteX7" fmla="*/ 58420 w 73659"/>
                <a:gd name="connsiteY7" fmla="*/ 73660 h 93980"/>
                <a:gd name="connsiteX8" fmla="*/ 27940 w 73659"/>
                <a:gd name="connsiteY8" fmla="*/ 93980 h 93980"/>
                <a:gd name="connsiteX9" fmla="*/ 0 w 73659"/>
                <a:gd name="connsiteY9" fmla="*/ 67310 h 93980"/>
                <a:gd name="connsiteX10" fmla="*/ 58420 w 73659"/>
                <a:gd name="connsiteY10" fmla="*/ 39370 h 93980"/>
                <a:gd name="connsiteX11" fmla="*/ 58420 w 73659"/>
                <a:gd name="connsiteY11" fmla="*/ 35560 h 93980"/>
                <a:gd name="connsiteX12" fmla="*/ 35560 w 73659"/>
                <a:gd name="connsiteY12" fmla="*/ 15240 h 93980"/>
                <a:gd name="connsiteX13" fmla="*/ 6350 w 73659"/>
                <a:gd name="connsiteY13" fmla="*/ 22860 h 93980"/>
                <a:gd name="connsiteX14" fmla="*/ 6350 w 73659"/>
                <a:gd name="connsiteY14" fmla="*/ 7620 h 93980"/>
                <a:gd name="connsiteX15" fmla="*/ 57150 w 73659"/>
                <a:gd name="connsiteY15" fmla="*/ 50800 h 93980"/>
                <a:gd name="connsiteX16" fmla="*/ 16510 w 73659"/>
                <a:gd name="connsiteY16" fmla="*/ 66040 h 93980"/>
                <a:gd name="connsiteX17" fmla="*/ 30480 w 73659"/>
                <a:gd name="connsiteY17" fmla="*/ 80010 h 93980"/>
                <a:gd name="connsiteX18" fmla="*/ 57150 w 73659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AFB0994C-371B-647F-1203-A0123E3DE8B6}"/>
                </a:ext>
              </a:extLst>
            </p:cNvPr>
            <p:cNvSpPr/>
            <p:nvPr/>
          </p:nvSpPr>
          <p:spPr>
            <a:xfrm>
              <a:off x="4390390" y="281812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DB8CD4FE-005A-1B17-C4A5-936ECADD61EB}"/>
                </a:ext>
              </a:extLst>
            </p:cNvPr>
            <p:cNvSpPr/>
            <p:nvPr/>
          </p:nvSpPr>
          <p:spPr>
            <a:xfrm>
              <a:off x="4460240" y="2842259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4450 w 83819"/>
                <a:gd name="connsiteY10" fmla="*/ 13970 h 93979"/>
                <a:gd name="connsiteX11" fmla="*/ 19050 w 83819"/>
                <a:gd name="connsiteY11" fmla="*/ 38100 h 93979"/>
                <a:gd name="connsiteX12" fmla="*/ 68580 w 83819"/>
                <a:gd name="connsiteY12" fmla="*/ 38100 h 93979"/>
                <a:gd name="connsiteX13" fmla="*/ 4445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6AAD9868-E264-4C24-8FE9-259E5312C94F}"/>
                </a:ext>
              </a:extLst>
            </p:cNvPr>
            <p:cNvSpPr/>
            <p:nvPr/>
          </p:nvSpPr>
          <p:spPr>
            <a:xfrm>
              <a:off x="4551679" y="2923539"/>
              <a:ext cx="27940" cy="36830"/>
            </a:xfrm>
            <a:custGeom>
              <a:avLst/>
              <a:gdLst>
                <a:gd name="connsiteX0" fmla="*/ 12700 w 27940"/>
                <a:gd name="connsiteY0" fmla="*/ 36830 h 36830"/>
                <a:gd name="connsiteX1" fmla="*/ 0 w 27940"/>
                <a:gd name="connsiteY1" fmla="*/ 36830 h 36830"/>
                <a:gd name="connsiteX2" fmla="*/ 11430 w 27940"/>
                <a:gd name="connsiteY2" fmla="*/ 0 h 36830"/>
                <a:gd name="connsiteX3" fmla="*/ 27940 w 27940"/>
                <a:gd name="connsiteY3" fmla="*/ 0 h 36830"/>
                <a:gd name="connsiteX4" fmla="*/ 13970 w 27940"/>
                <a:gd name="connsiteY4" fmla="*/ 36830 h 36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40" h="36830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40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AA712189-EBE3-4D79-DA9C-27E1DE93EF7E}"/>
                </a:ext>
              </a:extLst>
            </p:cNvPr>
            <p:cNvSpPr/>
            <p:nvPr/>
          </p:nvSpPr>
          <p:spPr>
            <a:xfrm>
              <a:off x="4641850" y="2842259"/>
              <a:ext cx="74929" cy="93979"/>
            </a:xfrm>
            <a:custGeom>
              <a:avLst/>
              <a:gdLst>
                <a:gd name="connsiteX0" fmla="*/ 48260 w 74929"/>
                <a:gd name="connsiteY0" fmla="*/ 78740 h 93979"/>
                <a:gd name="connsiteX1" fmla="*/ 74930 w 74929"/>
                <a:gd name="connsiteY1" fmla="*/ 71120 h 93979"/>
                <a:gd name="connsiteX2" fmla="*/ 74930 w 74929"/>
                <a:gd name="connsiteY2" fmla="*/ 86360 h 93979"/>
                <a:gd name="connsiteX3" fmla="*/ 46990 w 74929"/>
                <a:gd name="connsiteY3" fmla="*/ 93980 h 93979"/>
                <a:gd name="connsiteX4" fmla="*/ 0 w 74929"/>
                <a:gd name="connsiteY4" fmla="*/ 46990 h 93979"/>
                <a:gd name="connsiteX5" fmla="*/ 46990 w 74929"/>
                <a:gd name="connsiteY5" fmla="*/ 0 h 93979"/>
                <a:gd name="connsiteX6" fmla="*/ 74930 w 74929"/>
                <a:gd name="connsiteY6" fmla="*/ 6350 h 93979"/>
                <a:gd name="connsiteX7" fmla="*/ 74930 w 74929"/>
                <a:gd name="connsiteY7" fmla="*/ 21590 h 93979"/>
                <a:gd name="connsiteX8" fmla="*/ 48260 w 74929"/>
                <a:gd name="connsiteY8" fmla="*/ 13970 h 93979"/>
                <a:gd name="connsiteX9" fmla="*/ 17780 w 74929"/>
                <a:gd name="connsiteY9" fmla="*/ 45720 h 93979"/>
                <a:gd name="connsiteX10" fmla="*/ 48260 w 74929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79">
                  <a:moveTo>
                    <a:pt x="48260" y="78740"/>
                  </a:moveTo>
                  <a:cubicBezTo>
                    <a:pt x="60960" y="78740"/>
                    <a:pt x="69850" y="7493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8AE86C7A-E0B1-8BCD-8D5F-44125348543E}"/>
                </a:ext>
              </a:extLst>
            </p:cNvPr>
            <p:cNvSpPr/>
            <p:nvPr/>
          </p:nvSpPr>
          <p:spPr>
            <a:xfrm>
              <a:off x="4730750" y="2842259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6200 w 91440"/>
                <a:gd name="connsiteY5" fmla="*/ 46990 h 93979"/>
                <a:gd name="connsiteX6" fmla="*/ 45720 w 91440"/>
                <a:gd name="connsiteY6" fmla="*/ 15240 h 93979"/>
                <a:gd name="connsiteX7" fmla="*/ 16510 w 91440"/>
                <a:gd name="connsiteY7" fmla="*/ 46990 h 93979"/>
                <a:gd name="connsiteX8" fmla="*/ 45720 w 91440"/>
                <a:gd name="connsiteY8" fmla="*/ 78740 h 93979"/>
                <a:gd name="connsiteX9" fmla="*/ 7620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7940"/>
                    <a:pt x="16510" y="46990"/>
                  </a:cubicBezTo>
                  <a:cubicBezTo>
                    <a:pt x="16510" y="6604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3FDF37BA-FE98-9C34-A887-BE8BEB05FE3F}"/>
                </a:ext>
              </a:extLst>
            </p:cNvPr>
            <p:cNvSpPr/>
            <p:nvPr/>
          </p:nvSpPr>
          <p:spPr>
            <a:xfrm>
              <a:off x="4843779" y="2805429"/>
              <a:ext cx="34290" cy="130810"/>
            </a:xfrm>
            <a:custGeom>
              <a:avLst/>
              <a:gdLst>
                <a:gd name="connsiteX0" fmla="*/ 0 w 34290"/>
                <a:gd name="connsiteY0" fmla="*/ 0 h 130810"/>
                <a:gd name="connsiteX1" fmla="*/ 16510 w 34290"/>
                <a:gd name="connsiteY1" fmla="*/ 0 h 130810"/>
                <a:gd name="connsiteX2" fmla="*/ 16510 w 34290"/>
                <a:gd name="connsiteY2" fmla="*/ 101600 h 130810"/>
                <a:gd name="connsiteX3" fmla="*/ 26670 w 34290"/>
                <a:gd name="connsiteY3" fmla="*/ 115570 h 130810"/>
                <a:gd name="connsiteX4" fmla="*/ 34290 w 34290"/>
                <a:gd name="connsiteY4" fmla="*/ 115570 h 130810"/>
                <a:gd name="connsiteX5" fmla="*/ 34290 w 34290"/>
                <a:gd name="connsiteY5" fmla="*/ 129540 h 130810"/>
                <a:gd name="connsiteX6" fmla="*/ 22860 w 34290"/>
                <a:gd name="connsiteY6" fmla="*/ 130810 h 130810"/>
                <a:gd name="connsiteX7" fmla="*/ 0 w 34290"/>
                <a:gd name="connsiteY7" fmla="*/ 105410 h 130810"/>
                <a:gd name="connsiteX8" fmla="*/ 0 w 34290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69916B44-C7CE-A7E8-EF0F-82638A003EAD}"/>
                </a:ext>
              </a:extLst>
            </p:cNvPr>
            <p:cNvSpPr/>
            <p:nvPr/>
          </p:nvSpPr>
          <p:spPr>
            <a:xfrm>
              <a:off x="4894579" y="2805429"/>
              <a:ext cx="34290" cy="130810"/>
            </a:xfrm>
            <a:custGeom>
              <a:avLst/>
              <a:gdLst>
                <a:gd name="connsiteX0" fmla="*/ 0 w 34290"/>
                <a:gd name="connsiteY0" fmla="*/ 0 h 130810"/>
                <a:gd name="connsiteX1" fmla="*/ 16510 w 34290"/>
                <a:gd name="connsiteY1" fmla="*/ 0 h 130810"/>
                <a:gd name="connsiteX2" fmla="*/ 16510 w 34290"/>
                <a:gd name="connsiteY2" fmla="*/ 101600 h 130810"/>
                <a:gd name="connsiteX3" fmla="*/ 26670 w 34290"/>
                <a:gd name="connsiteY3" fmla="*/ 115570 h 130810"/>
                <a:gd name="connsiteX4" fmla="*/ 34290 w 34290"/>
                <a:gd name="connsiteY4" fmla="*/ 115570 h 130810"/>
                <a:gd name="connsiteX5" fmla="*/ 34290 w 34290"/>
                <a:gd name="connsiteY5" fmla="*/ 129540 h 130810"/>
                <a:gd name="connsiteX6" fmla="*/ 22860 w 34290"/>
                <a:gd name="connsiteY6" fmla="*/ 130810 h 130810"/>
                <a:gd name="connsiteX7" fmla="*/ 0 w 34290"/>
                <a:gd name="connsiteY7" fmla="*/ 105410 h 130810"/>
                <a:gd name="connsiteX8" fmla="*/ 0 w 34290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606488AF-8AF3-6FAC-A876-4709A5F39E88}"/>
                </a:ext>
              </a:extLst>
            </p:cNvPr>
            <p:cNvSpPr/>
            <p:nvPr/>
          </p:nvSpPr>
          <p:spPr>
            <a:xfrm>
              <a:off x="4941570" y="2843529"/>
              <a:ext cx="73659" cy="93980"/>
            </a:xfrm>
            <a:custGeom>
              <a:avLst/>
              <a:gdLst>
                <a:gd name="connsiteX0" fmla="*/ 5080 w 73659"/>
                <a:gd name="connsiteY0" fmla="*/ 6350 h 93980"/>
                <a:gd name="connsiteX1" fmla="*/ 36830 w 73659"/>
                <a:gd name="connsiteY1" fmla="*/ 0 h 93980"/>
                <a:gd name="connsiteX2" fmla="*/ 73660 w 73659"/>
                <a:gd name="connsiteY2" fmla="*/ 34290 h 93980"/>
                <a:gd name="connsiteX3" fmla="*/ 73660 w 73659"/>
                <a:gd name="connsiteY3" fmla="*/ 91440 h 93980"/>
                <a:gd name="connsiteX4" fmla="*/ 58420 w 73659"/>
                <a:gd name="connsiteY4" fmla="*/ 91440 h 93980"/>
                <a:gd name="connsiteX5" fmla="*/ 58420 w 73659"/>
                <a:gd name="connsiteY5" fmla="*/ 81280 h 93980"/>
                <a:gd name="connsiteX6" fmla="*/ 58420 w 73659"/>
                <a:gd name="connsiteY6" fmla="*/ 73660 h 93980"/>
                <a:gd name="connsiteX7" fmla="*/ 58420 w 73659"/>
                <a:gd name="connsiteY7" fmla="*/ 73660 h 93980"/>
                <a:gd name="connsiteX8" fmla="*/ 27940 w 73659"/>
                <a:gd name="connsiteY8" fmla="*/ 93980 h 93980"/>
                <a:gd name="connsiteX9" fmla="*/ 0 w 73659"/>
                <a:gd name="connsiteY9" fmla="*/ 67310 h 93980"/>
                <a:gd name="connsiteX10" fmla="*/ 58420 w 73659"/>
                <a:gd name="connsiteY10" fmla="*/ 39370 h 93980"/>
                <a:gd name="connsiteX11" fmla="*/ 58420 w 73659"/>
                <a:gd name="connsiteY11" fmla="*/ 35560 h 93980"/>
                <a:gd name="connsiteX12" fmla="*/ 35560 w 73659"/>
                <a:gd name="connsiteY12" fmla="*/ 15240 h 93980"/>
                <a:gd name="connsiteX13" fmla="*/ 6350 w 73659"/>
                <a:gd name="connsiteY13" fmla="*/ 22860 h 93980"/>
                <a:gd name="connsiteX14" fmla="*/ 6350 w 73659"/>
                <a:gd name="connsiteY14" fmla="*/ 7620 h 93980"/>
                <a:gd name="connsiteX15" fmla="*/ 57150 w 73659"/>
                <a:gd name="connsiteY15" fmla="*/ 50800 h 93980"/>
                <a:gd name="connsiteX16" fmla="*/ 16510 w 73659"/>
                <a:gd name="connsiteY16" fmla="*/ 66040 h 93980"/>
                <a:gd name="connsiteX17" fmla="*/ 30480 w 73659"/>
                <a:gd name="connsiteY17" fmla="*/ 80010 h 93980"/>
                <a:gd name="connsiteX18" fmla="*/ 57150 w 73659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06763796-A5F3-B70B-26D7-2BFEA65A232B}"/>
                </a:ext>
              </a:extLst>
            </p:cNvPr>
            <p:cNvSpPr/>
            <p:nvPr/>
          </p:nvSpPr>
          <p:spPr>
            <a:xfrm>
              <a:off x="5041900" y="2805429"/>
              <a:ext cx="87629" cy="130810"/>
            </a:xfrm>
            <a:custGeom>
              <a:avLst/>
              <a:gdLst>
                <a:gd name="connsiteX0" fmla="*/ 0 w 87629"/>
                <a:gd name="connsiteY0" fmla="*/ 0 h 130810"/>
                <a:gd name="connsiteX1" fmla="*/ 16510 w 87629"/>
                <a:gd name="connsiteY1" fmla="*/ 0 h 130810"/>
                <a:gd name="connsiteX2" fmla="*/ 16510 w 87629"/>
                <a:gd name="connsiteY2" fmla="*/ 45720 h 130810"/>
                <a:gd name="connsiteX3" fmla="*/ 16510 w 87629"/>
                <a:gd name="connsiteY3" fmla="*/ 53340 h 130810"/>
                <a:gd name="connsiteX4" fmla="*/ 16510 w 87629"/>
                <a:gd name="connsiteY4" fmla="*/ 53340 h 130810"/>
                <a:gd name="connsiteX5" fmla="*/ 46990 w 87629"/>
                <a:gd name="connsiteY5" fmla="*/ 36830 h 130810"/>
                <a:gd name="connsiteX6" fmla="*/ 87630 w 87629"/>
                <a:gd name="connsiteY6" fmla="*/ 83820 h 130810"/>
                <a:gd name="connsiteX7" fmla="*/ 46990 w 87629"/>
                <a:gd name="connsiteY7" fmla="*/ 130810 h 130810"/>
                <a:gd name="connsiteX8" fmla="*/ 15240 w 87629"/>
                <a:gd name="connsiteY8" fmla="*/ 111760 h 130810"/>
                <a:gd name="connsiteX9" fmla="*/ 15240 w 87629"/>
                <a:gd name="connsiteY9" fmla="*/ 111760 h 130810"/>
                <a:gd name="connsiteX10" fmla="*/ 15240 w 87629"/>
                <a:gd name="connsiteY10" fmla="*/ 118110 h 130810"/>
                <a:gd name="connsiteX11" fmla="*/ 15240 w 87629"/>
                <a:gd name="connsiteY11" fmla="*/ 128270 h 130810"/>
                <a:gd name="connsiteX12" fmla="*/ 0 w 87629"/>
                <a:gd name="connsiteY12" fmla="*/ 128270 h 130810"/>
                <a:gd name="connsiteX13" fmla="*/ 0 w 87629"/>
                <a:gd name="connsiteY13" fmla="*/ 0 h 130810"/>
                <a:gd name="connsiteX14" fmla="*/ 17780 w 87629"/>
                <a:gd name="connsiteY14" fmla="*/ 83820 h 130810"/>
                <a:gd name="connsiteX15" fmla="*/ 45720 w 87629"/>
                <a:gd name="connsiteY15" fmla="*/ 115570 h 130810"/>
                <a:gd name="connsiteX16" fmla="*/ 73660 w 87629"/>
                <a:gd name="connsiteY16" fmla="*/ 83820 h 130810"/>
                <a:gd name="connsiteX17" fmla="*/ 45720 w 87629"/>
                <a:gd name="connsiteY17" fmla="*/ 52070 h 130810"/>
                <a:gd name="connsiteX18" fmla="*/ 1778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0" y="0"/>
                  </a:moveTo>
                  <a:lnTo>
                    <a:pt x="16510" y="0"/>
                  </a:lnTo>
                  <a:lnTo>
                    <a:pt x="16510" y="45720"/>
                  </a:lnTo>
                  <a:cubicBezTo>
                    <a:pt x="16510" y="50800"/>
                    <a:pt x="16510" y="53340"/>
                    <a:pt x="16510" y="53340"/>
                  </a:cubicBezTo>
                  <a:lnTo>
                    <a:pt x="16510" y="53340"/>
                  </a:lnTo>
                  <a:cubicBezTo>
                    <a:pt x="21590" y="44450"/>
                    <a:pt x="33020" y="36830"/>
                    <a:pt x="46990" y="36830"/>
                  </a:cubicBezTo>
                  <a:cubicBezTo>
                    <a:pt x="69850" y="36830"/>
                    <a:pt x="87630" y="55880"/>
                    <a:pt x="87630" y="83820"/>
                  </a:cubicBezTo>
                  <a:cubicBezTo>
                    <a:pt x="87630" y="111760"/>
                    <a:pt x="69850" y="130810"/>
                    <a:pt x="46990" y="130810"/>
                  </a:cubicBezTo>
                  <a:cubicBezTo>
                    <a:pt x="24130" y="130810"/>
                    <a:pt x="20320" y="121920"/>
                    <a:pt x="15240" y="111760"/>
                  </a:cubicBezTo>
                  <a:lnTo>
                    <a:pt x="15240" y="111760"/>
                  </a:lnTo>
                  <a:cubicBezTo>
                    <a:pt x="15240" y="111760"/>
                    <a:pt x="15240" y="114300"/>
                    <a:pt x="15240" y="118110"/>
                  </a:cubicBezTo>
                  <a:lnTo>
                    <a:pt x="1524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  <a:moveTo>
                    <a:pt x="17780" y="83820"/>
                  </a:moveTo>
                  <a:cubicBezTo>
                    <a:pt x="17780" y="106680"/>
                    <a:pt x="31750" y="115570"/>
                    <a:pt x="45720" y="115570"/>
                  </a:cubicBezTo>
                  <a:cubicBezTo>
                    <a:pt x="59690" y="115570"/>
                    <a:pt x="73660" y="101600"/>
                    <a:pt x="73660" y="83820"/>
                  </a:cubicBezTo>
                  <a:cubicBezTo>
                    <a:pt x="73660" y="66040"/>
                    <a:pt x="62230" y="52070"/>
                    <a:pt x="45720" y="52070"/>
                  </a:cubicBezTo>
                  <a:cubicBezTo>
                    <a:pt x="29210" y="52070"/>
                    <a:pt x="17780" y="62230"/>
                    <a:pt x="1778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E5C5F26D-BA21-2FBC-D55B-CDE11B9EFC02}"/>
                </a:ext>
              </a:extLst>
            </p:cNvPr>
            <p:cNvSpPr/>
            <p:nvPr/>
          </p:nvSpPr>
          <p:spPr>
            <a:xfrm>
              <a:off x="5147309" y="2842259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7940"/>
                    <a:pt x="15240" y="46990"/>
                  </a:cubicBezTo>
                  <a:cubicBezTo>
                    <a:pt x="15240" y="6604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0C9D69C2-AF85-EDCE-522E-B0AFB4617162}"/>
                </a:ext>
              </a:extLst>
            </p:cNvPr>
            <p:cNvSpPr/>
            <p:nvPr/>
          </p:nvSpPr>
          <p:spPr>
            <a:xfrm>
              <a:off x="5260340" y="284225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4A564134-90C3-4653-1BD9-F17919DB5CD1}"/>
                </a:ext>
              </a:extLst>
            </p:cNvPr>
            <p:cNvSpPr/>
            <p:nvPr/>
          </p:nvSpPr>
          <p:spPr>
            <a:xfrm>
              <a:off x="5317490" y="2843529"/>
              <a:ext cx="73659" cy="93980"/>
            </a:xfrm>
            <a:custGeom>
              <a:avLst/>
              <a:gdLst>
                <a:gd name="connsiteX0" fmla="*/ 5080 w 73659"/>
                <a:gd name="connsiteY0" fmla="*/ 6350 h 93980"/>
                <a:gd name="connsiteX1" fmla="*/ 36830 w 73659"/>
                <a:gd name="connsiteY1" fmla="*/ 0 h 93980"/>
                <a:gd name="connsiteX2" fmla="*/ 73660 w 73659"/>
                <a:gd name="connsiteY2" fmla="*/ 34290 h 93980"/>
                <a:gd name="connsiteX3" fmla="*/ 73660 w 73659"/>
                <a:gd name="connsiteY3" fmla="*/ 91440 h 93980"/>
                <a:gd name="connsiteX4" fmla="*/ 58420 w 73659"/>
                <a:gd name="connsiteY4" fmla="*/ 91440 h 93980"/>
                <a:gd name="connsiteX5" fmla="*/ 58420 w 73659"/>
                <a:gd name="connsiteY5" fmla="*/ 81280 h 93980"/>
                <a:gd name="connsiteX6" fmla="*/ 58420 w 73659"/>
                <a:gd name="connsiteY6" fmla="*/ 73660 h 93980"/>
                <a:gd name="connsiteX7" fmla="*/ 58420 w 73659"/>
                <a:gd name="connsiteY7" fmla="*/ 73660 h 93980"/>
                <a:gd name="connsiteX8" fmla="*/ 27940 w 73659"/>
                <a:gd name="connsiteY8" fmla="*/ 93980 h 93980"/>
                <a:gd name="connsiteX9" fmla="*/ 0 w 73659"/>
                <a:gd name="connsiteY9" fmla="*/ 67310 h 93980"/>
                <a:gd name="connsiteX10" fmla="*/ 58420 w 73659"/>
                <a:gd name="connsiteY10" fmla="*/ 39370 h 93980"/>
                <a:gd name="connsiteX11" fmla="*/ 58420 w 73659"/>
                <a:gd name="connsiteY11" fmla="*/ 35560 h 93980"/>
                <a:gd name="connsiteX12" fmla="*/ 35560 w 73659"/>
                <a:gd name="connsiteY12" fmla="*/ 15240 h 93980"/>
                <a:gd name="connsiteX13" fmla="*/ 6350 w 73659"/>
                <a:gd name="connsiteY13" fmla="*/ 22860 h 93980"/>
                <a:gd name="connsiteX14" fmla="*/ 6350 w 73659"/>
                <a:gd name="connsiteY14" fmla="*/ 7620 h 93980"/>
                <a:gd name="connsiteX15" fmla="*/ 57150 w 73659"/>
                <a:gd name="connsiteY15" fmla="*/ 50800 h 93980"/>
                <a:gd name="connsiteX16" fmla="*/ 16510 w 73659"/>
                <a:gd name="connsiteY16" fmla="*/ 66040 h 93980"/>
                <a:gd name="connsiteX17" fmla="*/ 30480 w 73659"/>
                <a:gd name="connsiteY17" fmla="*/ 80010 h 93980"/>
                <a:gd name="connsiteX18" fmla="*/ 57150 w 73659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EB6E27B9-61BF-8903-8B9A-426AC8CE48D9}"/>
                </a:ext>
              </a:extLst>
            </p:cNvPr>
            <p:cNvSpPr/>
            <p:nvPr/>
          </p:nvSpPr>
          <p:spPr>
            <a:xfrm>
              <a:off x="5406390" y="281812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0DDE3C6E-F998-94FF-F4C4-923092BAC092}"/>
                </a:ext>
              </a:extLst>
            </p:cNvPr>
            <p:cNvSpPr/>
            <p:nvPr/>
          </p:nvSpPr>
          <p:spPr>
            <a:xfrm>
              <a:off x="5476240" y="2842259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75280584-DEC8-3E01-A887-D245C4D79BC9}"/>
                </a:ext>
              </a:extLst>
            </p:cNvPr>
            <p:cNvSpPr/>
            <p:nvPr/>
          </p:nvSpPr>
          <p:spPr>
            <a:xfrm>
              <a:off x="5567679" y="2923539"/>
              <a:ext cx="27940" cy="36830"/>
            </a:xfrm>
            <a:custGeom>
              <a:avLst/>
              <a:gdLst>
                <a:gd name="connsiteX0" fmla="*/ 12700 w 27940"/>
                <a:gd name="connsiteY0" fmla="*/ 36830 h 36830"/>
                <a:gd name="connsiteX1" fmla="*/ 0 w 27940"/>
                <a:gd name="connsiteY1" fmla="*/ 36830 h 36830"/>
                <a:gd name="connsiteX2" fmla="*/ 11430 w 27940"/>
                <a:gd name="connsiteY2" fmla="*/ 0 h 36830"/>
                <a:gd name="connsiteX3" fmla="*/ 27940 w 27940"/>
                <a:gd name="connsiteY3" fmla="*/ 0 h 36830"/>
                <a:gd name="connsiteX4" fmla="*/ 13970 w 27940"/>
                <a:gd name="connsiteY4" fmla="*/ 36830 h 36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40" h="36830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40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EC55D2E5-9340-A0DE-2089-EDB3AB1C3C90}"/>
                </a:ext>
              </a:extLst>
            </p:cNvPr>
            <p:cNvSpPr/>
            <p:nvPr/>
          </p:nvSpPr>
          <p:spPr>
            <a:xfrm>
              <a:off x="5657850" y="2843529"/>
              <a:ext cx="73659" cy="93980"/>
            </a:xfrm>
            <a:custGeom>
              <a:avLst/>
              <a:gdLst>
                <a:gd name="connsiteX0" fmla="*/ 5080 w 73659"/>
                <a:gd name="connsiteY0" fmla="*/ 6350 h 93980"/>
                <a:gd name="connsiteX1" fmla="*/ 36830 w 73659"/>
                <a:gd name="connsiteY1" fmla="*/ 0 h 93980"/>
                <a:gd name="connsiteX2" fmla="*/ 73660 w 73659"/>
                <a:gd name="connsiteY2" fmla="*/ 34290 h 93980"/>
                <a:gd name="connsiteX3" fmla="*/ 73660 w 73659"/>
                <a:gd name="connsiteY3" fmla="*/ 91440 h 93980"/>
                <a:gd name="connsiteX4" fmla="*/ 58420 w 73659"/>
                <a:gd name="connsiteY4" fmla="*/ 91440 h 93980"/>
                <a:gd name="connsiteX5" fmla="*/ 58420 w 73659"/>
                <a:gd name="connsiteY5" fmla="*/ 81280 h 93980"/>
                <a:gd name="connsiteX6" fmla="*/ 58420 w 73659"/>
                <a:gd name="connsiteY6" fmla="*/ 73660 h 93980"/>
                <a:gd name="connsiteX7" fmla="*/ 58420 w 73659"/>
                <a:gd name="connsiteY7" fmla="*/ 73660 h 93980"/>
                <a:gd name="connsiteX8" fmla="*/ 27940 w 73659"/>
                <a:gd name="connsiteY8" fmla="*/ 93980 h 93980"/>
                <a:gd name="connsiteX9" fmla="*/ 0 w 73659"/>
                <a:gd name="connsiteY9" fmla="*/ 67310 h 93980"/>
                <a:gd name="connsiteX10" fmla="*/ 58420 w 73659"/>
                <a:gd name="connsiteY10" fmla="*/ 39370 h 93980"/>
                <a:gd name="connsiteX11" fmla="*/ 58420 w 73659"/>
                <a:gd name="connsiteY11" fmla="*/ 35560 h 93980"/>
                <a:gd name="connsiteX12" fmla="*/ 35560 w 73659"/>
                <a:gd name="connsiteY12" fmla="*/ 15240 h 93980"/>
                <a:gd name="connsiteX13" fmla="*/ 6350 w 73659"/>
                <a:gd name="connsiteY13" fmla="*/ 22860 h 93980"/>
                <a:gd name="connsiteX14" fmla="*/ 6350 w 73659"/>
                <a:gd name="connsiteY14" fmla="*/ 7620 h 93980"/>
                <a:gd name="connsiteX15" fmla="*/ 57150 w 73659"/>
                <a:gd name="connsiteY15" fmla="*/ 50800 h 93980"/>
                <a:gd name="connsiteX16" fmla="*/ 16510 w 73659"/>
                <a:gd name="connsiteY16" fmla="*/ 66040 h 93980"/>
                <a:gd name="connsiteX17" fmla="*/ 30480 w 73659"/>
                <a:gd name="connsiteY17" fmla="*/ 80010 h 93980"/>
                <a:gd name="connsiteX18" fmla="*/ 57150 w 73659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A075FBF1-3CC3-596A-9D07-01F1370EC3A7}"/>
                </a:ext>
              </a:extLst>
            </p:cNvPr>
            <p:cNvSpPr/>
            <p:nvPr/>
          </p:nvSpPr>
          <p:spPr>
            <a:xfrm>
              <a:off x="5759450" y="2842259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AA1D46E1-750D-2DB6-4569-98F949061E01}"/>
                </a:ext>
              </a:extLst>
            </p:cNvPr>
            <p:cNvSpPr/>
            <p:nvPr/>
          </p:nvSpPr>
          <p:spPr>
            <a:xfrm>
              <a:off x="5859779" y="2805429"/>
              <a:ext cx="87629" cy="130810"/>
            </a:xfrm>
            <a:custGeom>
              <a:avLst/>
              <a:gdLst>
                <a:gd name="connsiteX0" fmla="*/ 87630 w 87629"/>
                <a:gd name="connsiteY0" fmla="*/ 128270 h 130810"/>
                <a:gd name="connsiteX1" fmla="*/ 72390 w 87629"/>
                <a:gd name="connsiteY1" fmla="*/ 128270 h 130810"/>
                <a:gd name="connsiteX2" fmla="*/ 72390 w 87629"/>
                <a:gd name="connsiteY2" fmla="*/ 118110 h 130810"/>
                <a:gd name="connsiteX3" fmla="*/ 72390 w 87629"/>
                <a:gd name="connsiteY3" fmla="*/ 111760 h 130810"/>
                <a:gd name="connsiteX4" fmla="*/ 72390 w 87629"/>
                <a:gd name="connsiteY4" fmla="*/ 111760 h 130810"/>
                <a:gd name="connsiteX5" fmla="*/ 40640 w 87629"/>
                <a:gd name="connsiteY5" fmla="*/ 130810 h 130810"/>
                <a:gd name="connsiteX6" fmla="*/ 0 w 87629"/>
                <a:gd name="connsiteY6" fmla="*/ 83820 h 130810"/>
                <a:gd name="connsiteX7" fmla="*/ 40640 w 87629"/>
                <a:gd name="connsiteY7" fmla="*/ 36830 h 130810"/>
                <a:gd name="connsiteX8" fmla="*/ 71120 w 87629"/>
                <a:gd name="connsiteY8" fmla="*/ 53340 h 130810"/>
                <a:gd name="connsiteX9" fmla="*/ 71120 w 87629"/>
                <a:gd name="connsiteY9" fmla="*/ 53340 h 130810"/>
                <a:gd name="connsiteX10" fmla="*/ 71120 w 87629"/>
                <a:gd name="connsiteY10" fmla="*/ 45720 h 130810"/>
                <a:gd name="connsiteX11" fmla="*/ 71120 w 87629"/>
                <a:gd name="connsiteY11" fmla="*/ 0 h 130810"/>
                <a:gd name="connsiteX12" fmla="*/ 87630 w 87629"/>
                <a:gd name="connsiteY12" fmla="*/ 0 h 130810"/>
                <a:gd name="connsiteX13" fmla="*/ 87630 w 87629"/>
                <a:gd name="connsiteY13" fmla="*/ 128270 h 130810"/>
                <a:gd name="connsiteX14" fmla="*/ 15240 w 87629"/>
                <a:gd name="connsiteY14" fmla="*/ 83820 h 130810"/>
                <a:gd name="connsiteX15" fmla="*/ 43180 w 87629"/>
                <a:gd name="connsiteY15" fmla="*/ 115570 h 130810"/>
                <a:gd name="connsiteX16" fmla="*/ 71120 w 87629"/>
                <a:gd name="connsiteY16" fmla="*/ 83820 h 130810"/>
                <a:gd name="connsiteX17" fmla="*/ 43180 w 87629"/>
                <a:gd name="connsiteY17" fmla="*/ 52070 h 130810"/>
                <a:gd name="connsiteX18" fmla="*/ 1524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477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E9C69A0A-FF5E-79AC-A736-FC1DC40627D8}"/>
                </a:ext>
              </a:extLst>
            </p:cNvPr>
            <p:cNvSpPr/>
            <p:nvPr/>
          </p:nvSpPr>
          <p:spPr>
            <a:xfrm>
              <a:off x="6018529" y="2842259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6F751479-E5C7-F1B5-3F78-DCEEB4007494}"/>
                </a:ext>
              </a:extLst>
            </p:cNvPr>
            <p:cNvSpPr/>
            <p:nvPr/>
          </p:nvSpPr>
          <p:spPr>
            <a:xfrm>
              <a:off x="6108700" y="2844799"/>
              <a:ext cx="88900" cy="91439"/>
            </a:xfrm>
            <a:custGeom>
              <a:avLst/>
              <a:gdLst>
                <a:gd name="connsiteX0" fmla="*/ 87630 w 88900"/>
                <a:gd name="connsiteY0" fmla="*/ 0 h 91439"/>
                <a:gd name="connsiteX1" fmla="*/ 48260 w 88900"/>
                <a:gd name="connsiteY1" fmla="*/ 91440 h 91439"/>
                <a:gd name="connsiteX2" fmla="*/ 39370 w 88900"/>
                <a:gd name="connsiteY2" fmla="*/ 91440 h 91439"/>
                <a:gd name="connsiteX3" fmla="*/ 0 w 88900"/>
                <a:gd name="connsiteY3" fmla="*/ 0 h 91439"/>
                <a:gd name="connsiteX4" fmla="*/ 17780 w 88900"/>
                <a:gd name="connsiteY4" fmla="*/ 0 h 91439"/>
                <a:gd name="connsiteX5" fmla="*/ 44450 w 88900"/>
                <a:gd name="connsiteY5" fmla="*/ 64770 h 91439"/>
                <a:gd name="connsiteX6" fmla="*/ 71120 w 88900"/>
                <a:gd name="connsiteY6" fmla="*/ 0 h 91439"/>
                <a:gd name="connsiteX7" fmla="*/ 88900 w 88900"/>
                <a:gd name="connsiteY7" fmla="*/ 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900" h="91439">
                  <a:moveTo>
                    <a:pt x="87630" y="0"/>
                  </a:moveTo>
                  <a:lnTo>
                    <a:pt x="48260" y="91440"/>
                  </a:lnTo>
                  <a:lnTo>
                    <a:pt x="39370" y="91440"/>
                  </a:lnTo>
                  <a:lnTo>
                    <a:pt x="0" y="0"/>
                  </a:lnTo>
                  <a:lnTo>
                    <a:pt x="17780" y="0"/>
                  </a:lnTo>
                  <a:cubicBezTo>
                    <a:pt x="26670" y="21590"/>
                    <a:pt x="36830" y="44450"/>
                    <a:pt x="44450" y="64770"/>
                  </a:cubicBezTo>
                  <a:cubicBezTo>
                    <a:pt x="52070" y="44450"/>
                    <a:pt x="62230" y="21590"/>
                    <a:pt x="71120" y="0"/>
                  </a:cubicBezTo>
                  <a:lnTo>
                    <a:pt x="889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3BE21FA6-DEA3-95F9-D98B-511AB0A3AC62}"/>
                </a:ext>
              </a:extLst>
            </p:cNvPr>
            <p:cNvSpPr/>
            <p:nvPr/>
          </p:nvSpPr>
          <p:spPr>
            <a:xfrm>
              <a:off x="6202679" y="2843529"/>
              <a:ext cx="73660" cy="93980"/>
            </a:xfrm>
            <a:custGeom>
              <a:avLst/>
              <a:gdLst>
                <a:gd name="connsiteX0" fmla="*/ 5080 w 73660"/>
                <a:gd name="connsiteY0" fmla="*/ 6350 h 93980"/>
                <a:gd name="connsiteX1" fmla="*/ 36830 w 73660"/>
                <a:gd name="connsiteY1" fmla="*/ 0 h 93980"/>
                <a:gd name="connsiteX2" fmla="*/ 73660 w 73660"/>
                <a:gd name="connsiteY2" fmla="*/ 34290 h 93980"/>
                <a:gd name="connsiteX3" fmla="*/ 73660 w 73660"/>
                <a:gd name="connsiteY3" fmla="*/ 91440 h 93980"/>
                <a:gd name="connsiteX4" fmla="*/ 58420 w 73660"/>
                <a:gd name="connsiteY4" fmla="*/ 91440 h 93980"/>
                <a:gd name="connsiteX5" fmla="*/ 58420 w 73660"/>
                <a:gd name="connsiteY5" fmla="*/ 81280 h 93980"/>
                <a:gd name="connsiteX6" fmla="*/ 58420 w 73660"/>
                <a:gd name="connsiteY6" fmla="*/ 73660 h 93980"/>
                <a:gd name="connsiteX7" fmla="*/ 58420 w 73660"/>
                <a:gd name="connsiteY7" fmla="*/ 73660 h 93980"/>
                <a:gd name="connsiteX8" fmla="*/ 27940 w 73660"/>
                <a:gd name="connsiteY8" fmla="*/ 93980 h 93980"/>
                <a:gd name="connsiteX9" fmla="*/ 0 w 73660"/>
                <a:gd name="connsiteY9" fmla="*/ 67310 h 93980"/>
                <a:gd name="connsiteX10" fmla="*/ 58420 w 73660"/>
                <a:gd name="connsiteY10" fmla="*/ 39370 h 93980"/>
                <a:gd name="connsiteX11" fmla="*/ 58420 w 73660"/>
                <a:gd name="connsiteY11" fmla="*/ 35560 h 93980"/>
                <a:gd name="connsiteX12" fmla="*/ 35560 w 73660"/>
                <a:gd name="connsiteY12" fmla="*/ 15240 h 93980"/>
                <a:gd name="connsiteX13" fmla="*/ 6350 w 73660"/>
                <a:gd name="connsiteY13" fmla="*/ 22860 h 93980"/>
                <a:gd name="connsiteX14" fmla="*/ 6350 w 73660"/>
                <a:gd name="connsiteY14" fmla="*/ 7620 h 93980"/>
                <a:gd name="connsiteX15" fmla="*/ 57150 w 73660"/>
                <a:gd name="connsiteY15" fmla="*/ 50800 h 93980"/>
                <a:gd name="connsiteX16" fmla="*/ 16510 w 73660"/>
                <a:gd name="connsiteY16" fmla="*/ 66040 h 93980"/>
                <a:gd name="connsiteX17" fmla="*/ 30480 w 73660"/>
                <a:gd name="connsiteY17" fmla="*/ 80010 h 93980"/>
                <a:gd name="connsiteX18" fmla="*/ 57150 w 73660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560FC406-0738-3173-AD63-97A8AC3B4CA1}"/>
                </a:ext>
              </a:extLst>
            </p:cNvPr>
            <p:cNvSpPr/>
            <p:nvPr/>
          </p:nvSpPr>
          <p:spPr>
            <a:xfrm>
              <a:off x="6303009" y="2805429"/>
              <a:ext cx="34290" cy="130810"/>
            </a:xfrm>
            <a:custGeom>
              <a:avLst/>
              <a:gdLst>
                <a:gd name="connsiteX0" fmla="*/ 0 w 34290"/>
                <a:gd name="connsiteY0" fmla="*/ 0 h 130810"/>
                <a:gd name="connsiteX1" fmla="*/ 16510 w 34290"/>
                <a:gd name="connsiteY1" fmla="*/ 0 h 130810"/>
                <a:gd name="connsiteX2" fmla="*/ 16510 w 34290"/>
                <a:gd name="connsiteY2" fmla="*/ 101600 h 130810"/>
                <a:gd name="connsiteX3" fmla="*/ 26670 w 34290"/>
                <a:gd name="connsiteY3" fmla="*/ 115570 h 130810"/>
                <a:gd name="connsiteX4" fmla="*/ 34290 w 34290"/>
                <a:gd name="connsiteY4" fmla="*/ 115570 h 130810"/>
                <a:gd name="connsiteX5" fmla="*/ 34290 w 34290"/>
                <a:gd name="connsiteY5" fmla="*/ 129540 h 130810"/>
                <a:gd name="connsiteX6" fmla="*/ 22860 w 34290"/>
                <a:gd name="connsiteY6" fmla="*/ 130810 h 130810"/>
                <a:gd name="connsiteX7" fmla="*/ 0 w 34290"/>
                <a:gd name="connsiteY7" fmla="*/ 105410 h 130810"/>
                <a:gd name="connsiteX8" fmla="*/ 0 w 34290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44EADA69-77D4-258B-F613-670FCD48DB46}"/>
                </a:ext>
              </a:extLst>
            </p:cNvPr>
            <p:cNvSpPr/>
            <p:nvPr/>
          </p:nvSpPr>
          <p:spPr>
            <a:xfrm>
              <a:off x="6353809" y="2844799"/>
              <a:ext cx="78740" cy="91439"/>
            </a:xfrm>
            <a:custGeom>
              <a:avLst/>
              <a:gdLst>
                <a:gd name="connsiteX0" fmla="*/ 63500 w 78740"/>
                <a:gd name="connsiteY0" fmla="*/ 88900 h 91439"/>
                <a:gd name="connsiteX1" fmla="*/ 63500 w 78740"/>
                <a:gd name="connsiteY1" fmla="*/ 76200 h 91439"/>
                <a:gd name="connsiteX2" fmla="*/ 63500 w 78740"/>
                <a:gd name="connsiteY2" fmla="*/ 69850 h 91439"/>
                <a:gd name="connsiteX3" fmla="*/ 63500 w 78740"/>
                <a:gd name="connsiteY3" fmla="*/ 69850 h 91439"/>
                <a:gd name="connsiteX4" fmla="*/ 30480 w 78740"/>
                <a:gd name="connsiteY4" fmla="*/ 91440 h 91439"/>
                <a:gd name="connsiteX5" fmla="*/ 0 w 78740"/>
                <a:gd name="connsiteY5" fmla="*/ 55880 h 91439"/>
                <a:gd name="connsiteX6" fmla="*/ 0 w 78740"/>
                <a:gd name="connsiteY6" fmla="*/ 0 h 91439"/>
                <a:gd name="connsiteX7" fmla="*/ 16510 w 78740"/>
                <a:gd name="connsiteY7" fmla="*/ 0 h 91439"/>
                <a:gd name="connsiteX8" fmla="*/ 16510 w 78740"/>
                <a:gd name="connsiteY8" fmla="*/ 52070 h 91439"/>
                <a:gd name="connsiteX9" fmla="*/ 33020 w 78740"/>
                <a:gd name="connsiteY9" fmla="*/ 74930 h 91439"/>
                <a:gd name="connsiteX10" fmla="*/ 62230 w 78740"/>
                <a:gd name="connsiteY10" fmla="*/ 43180 h 91439"/>
                <a:gd name="connsiteX11" fmla="*/ 62230 w 78740"/>
                <a:gd name="connsiteY11" fmla="*/ 0 h 91439"/>
                <a:gd name="connsiteX12" fmla="*/ 78740 w 78740"/>
                <a:gd name="connsiteY12" fmla="*/ 0 h 91439"/>
                <a:gd name="connsiteX13" fmla="*/ 78740 w 78740"/>
                <a:gd name="connsiteY13" fmla="*/ 88900 h 91439"/>
                <a:gd name="connsiteX14" fmla="*/ 63500 w 78740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D2C69C60-E9EB-6317-CB4E-7905262F7177}"/>
                </a:ext>
              </a:extLst>
            </p:cNvPr>
            <p:cNvSpPr/>
            <p:nvPr/>
          </p:nvSpPr>
          <p:spPr>
            <a:xfrm>
              <a:off x="6455409" y="2843529"/>
              <a:ext cx="73659" cy="93980"/>
            </a:xfrm>
            <a:custGeom>
              <a:avLst/>
              <a:gdLst>
                <a:gd name="connsiteX0" fmla="*/ 5080 w 73659"/>
                <a:gd name="connsiteY0" fmla="*/ 6350 h 93980"/>
                <a:gd name="connsiteX1" fmla="*/ 36830 w 73659"/>
                <a:gd name="connsiteY1" fmla="*/ 0 h 93980"/>
                <a:gd name="connsiteX2" fmla="*/ 73660 w 73659"/>
                <a:gd name="connsiteY2" fmla="*/ 34290 h 93980"/>
                <a:gd name="connsiteX3" fmla="*/ 73660 w 73659"/>
                <a:gd name="connsiteY3" fmla="*/ 91440 h 93980"/>
                <a:gd name="connsiteX4" fmla="*/ 58420 w 73659"/>
                <a:gd name="connsiteY4" fmla="*/ 91440 h 93980"/>
                <a:gd name="connsiteX5" fmla="*/ 58420 w 73659"/>
                <a:gd name="connsiteY5" fmla="*/ 81280 h 93980"/>
                <a:gd name="connsiteX6" fmla="*/ 58420 w 73659"/>
                <a:gd name="connsiteY6" fmla="*/ 73660 h 93980"/>
                <a:gd name="connsiteX7" fmla="*/ 58420 w 73659"/>
                <a:gd name="connsiteY7" fmla="*/ 73660 h 93980"/>
                <a:gd name="connsiteX8" fmla="*/ 27940 w 73659"/>
                <a:gd name="connsiteY8" fmla="*/ 93980 h 93980"/>
                <a:gd name="connsiteX9" fmla="*/ 0 w 73659"/>
                <a:gd name="connsiteY9" fmla="*/ 67310 h 93980"/>
                <a:gd name="connsiteX10" fmla="*/ 58420 w 73659"/>
                <a:gd name="connsiteY10" fmla="*/ 39370 h 93980"/>
                <a:gd name="connsiteX11" fmla="*/ 58420 w 73659"/>
                <a:gd name="connsiteY11" fmla="*/ 35560 h 93980"/>
                <a:gd name="connsiteX12" fmla="*/ 35560 w 73659"/>
                <a:gd name="connsiteY12" fmla="*/ 15240 h 93980"/>
                <a:gd name="connsiteX13" fmla="*/ 6350 w 73659"/>
                <a:gd name="connsiteY13" fmla="*/ 22860 h 93980"/>
                <a:gd name="connsiteX14" fmla="*/ 6350 w 73659"/>
                <a:gd name="connsiteY14" fmla="*/ 7620 h 93980"/>
                <a:gd name="connsiteX15" fmla="*/ 57150 w 73659"/>
                <a:gd name="connsiteY15" fmla="*/ 50800 h 93980"/>
                <a:gd name="connsiteX16" fmla="*/ 16510 w 73659"/>
                <a:gd name="connsiteY16" fmla="*/ 66040 h 93980"/>
                <a:gd name="connsiteX17" fmla="*/ 30480 w 73659"/>
                <a:gd name="connsiteY17" fmla="*/ 80010 h 93980"/>
                <a:gd name="connsiteX18" fmla="*/ 57150 w 73659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889F8181-ABDA-DEB3-9A9E-AB901C86F01A}"/>
                </a:ext>
              </a:extLst>
            </p:cNvPr>
            <p:cNvSpPr/>
            <p:nvPr/>
          </p:nvSpPr>
          <p:spPr>
            <a:xfrm>
              <a:off x="6544309" y="281812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91C2128A-DD44-40F8-5A42-85334B68F96B}"/>
                </a:ext>
              </a:extLst>
            </p:cNvPr>
            <p:cNvSpPr/>
            <p:nvPr/>
          </p:nvSpPr>
          <p:spPr>
            <a:xfrm>
              <a:off x="6614159" y="2842259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BB5EAD81-5F5F-EFF5-F20A-CAF981FF7809}"/>
                </a:ext>
              </a:extLst>
            </p:cNvPr>
            <p:cNvSpPr/>
            <p:nvPr/>
          </p:nvSpPr>
          <p:spPr>
            <a:xfrm>
              <a:off x="6755130" y="2818129"/>
              <a:ext cx="60959" cy="116840"/>
            </a:xfrm>
            <a:custGeom>
              <a:avLst/>
              <a:gdLst>
                <a:gd name="connsiteX0" fmla="*/ 15239 w 60959"/>
                <a:gd name="connsiteY0" fmla="*/ 26670 h 116840"/>
                <a:gd name="connsiteX1" fmla="*/ 15239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39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39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39" y="26670"/>
                  </a:moveTo>
                  <a:lnTo>
                    <a:pt x="15239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39" y="116840"/>
                  </a:cubicBezTo>
                  <a:cubicBezTo>
                    <a:pt x="27939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39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556D4F8C-2AC2-F085-408E-846017F4D262}"/>
                </a:ext>
              </a:extLst>
            </p:cNvPr>
            <p:cNvSpPr/>
            <p:nvPr/>
          </p:nvSpPr>
          <p:spPr>
            <a:xfrm>
              <a:off x="6831330" y="284225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39 w 51047"/>
                <a:gd name="connsiteY1" fmla="*/ 2540 h 92710"/>
                <a:gd name="connsiteX2" fmla="*/ 15239 w 51047"/>
                <a:gd name="connsiteY2" fmla="*/ 15240 h 92710"/>
                <a:gd name="connsiteX3" fmla="*/ 15239 w 51047"/>
                <a:gd name="connsiteY3" fmla="*/ 21590 h 92710"/>
                <a:gd name="connsiteX4" fmla="*/ 15239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39" y="2540"/>
                  </a:lnTo>
                  <a:lnTo>
                    <a:pt x="15239" y="15240"/>
                  </a:lnTo>
                  <a:cubicBezTo>
                    <a:pt x="15239" y="19050"/>
                    <a:pt x="15239" y="21590"/>
                    <a:pt x="15239" y="21590"/>
                  </a:cubicBezTo>
                  <a:lnTo>
                    <a:pt x="15239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CC786DB5-58DB-BAB0-DADE-672002BB6BAF}"/>
                </a:ext>
              </a:extLst>
            </p:cNvPr>
            <p:cNvSpPr/>
            <p:nvPr/>
          </p:nvSpPr>
          <p:spPr>
            <a:xfrm>
              <a:off x="6888480" y="2843529"/>
              <a:ext cx="73659" cy="93980"/>
            </a:xfrm>
            <a:custGeom>
              <a:avLst/>
              <a:gdLst>
                <a:gd name="connsiteX0" fmla="*/ 5080 w 73659"/>
                <a:gd name="connsiteY0" fmla="*/ 6350 h 93980"/>
                <a:gd name="connsiteX1" fmla="*/ 36830 w 73659"/>
                <a:gd name="connsiteY1" fmla="*/ 0 h 93980"/>
                <a:gd name="connsiteX2" fmla="*/ 73660 w 73659"/>
                <a:gd name="connsiteY2" fmla="*/ 34290 h 93980"/>
                <a:gd name="connsiteX3" fmla="*/ 73660 w 73659"/>
                <a:gd name="connsiteY3" fmla="*/ 91440 h 93980"/>
                <a:gd name="connsiteX4" fmla="*/ 58420 w 73659"/>
                <a:gd name="connsiteY4" fmla="*/ 91440 h 93980"/>
                <a:gd name="connsiteX5" fmla="*/ 58420 w 73659"/>
                <a:gd name="connsiteY5" fmla="*/ 81280 h 93980"/>
                <a:gd name="connsiteX6" fmla="*/ 58420 w 73659"/>
                <a:gd name="connsiteY6" fmla="*/ 73660 h 93980"/>
                <a:gd name="connsiteX7" fmla="*/ 58420 w 73659"/>
                <a:gd name="connsiteY7" fmla="*/ 73660 h 93980"/>
                <a:gd name="connsiteX8" fmla="*/ 27939 w 73659"/>
                <a:gd name="connsiteY8" fmla="*/ 93980 h 93980"/>
                <a:gd name="connsiteX9" fmla="*/ 0 w 73659"/>
                <a:gd name="connsiteY9" fmla="*/ 67310 h 93980"/>
                <a:gd name="connsiteX10" fmla="*/ 58420 w 73659"/>
                <a:gd name="connsiteY10" fmla="*/ 39370 h 93980"/>
                <a:gd name="connsiteX11" fmla="*/ 58420 w 73659"/>
                <a:gd name="connsiteY11" fmla="*/ 35560 h 93980"/>
                <a:gd name="connsiteX12" fmla="*/ 35560 w 73659"/>
                <a:gd name="connsiteY12" fmla="*/ 15240 h 93980"/>
                <a:gd name="connsiteX13" fmla="*/ 6350 w 73659"/>
                <a:gd name="connsiteY13" fmla="*/ 22860 h 93980"/>
                <a:gd name="connsiteX14" fmla="*/ 6350 w 73659"/>
                <a:gd name="connsiteY14" fmla="*/ 7620 h 93980"/>
                <a:gd name="connsiteX15" fmla="*/ 57150 w 73659"/>
                <a:gd name="connsiteY15" fmla="*/ 50800 h 93980"/>
                <a:gd name="connsiteX16" fmla="*/ 16510 w 73659"/>
                <a:gd name="connsiteY16" fmla="*/ 66040 h 93980"/>
                <a:gd name="connsiteX17" fmla="*/ 30480 w 73659"/>
                <a:gd name="connsiteY17" fmla="*/ 80010 h 93980"/>
                <a:gd name="connsiteX18" fmla="*/ 57150 w 73659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80">
                  <a:moveTo>
                    <a:pt x="5080" y="6350"/>
                  </a:moveTo>
                  <a:cubicBezTo>
                    <a:pt x="10160" y="3810"/>
                    <a:pt x="21589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89" y="93980"/>
                    <a:pt x="27939" y="93980"/>
                  </a:cubicBezTo>
                  <a:cubicBezTo>
                    <a:pt x="8889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89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39" y="45720"/>
                    <a:pt x="16510" y="54610"/>
                    <a:pt x="16510" y="66040"/>
                  </a:cubicBezTo>
                  <a:cubicBezTo>
                    <a:pt x="16510" y="77470"/>
                    <a:pt x="21589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4479B593-0B35-801E-4B73-70E21A6CBC92}"/>
                </a:ext>
              </a:extLst>
            </p:cNvPr>
            <p:cNvSpPr/>
            <p:nvPr/>
          </p:nvSpPr>
          <p:spPr>
            <a:xfrm>
              <a:off x="6990080" y="2842259"/>
              <a:ext cx="80009" cy="91439"/>
            </a:xfrm>
            <a:custGeom>
              <a:avLst/>
              <a:gdLst>
                <a:gd name="connsiteX0" fmla="*/ 15239 w 80009"/>
                <a:gd name="connsiteY0" fmla="*/ 2540 h 91439"/>
                <a:gd name="connsiteX1" fmla="*/ 15239 w 80009"/>
                <a:gd name="connsiteY1" fmla="*/ 15240 h 91439"/>
                <a:gd name="connsiteX2" fmla="*/ 15239 w 80009"/>
                <a:gd name="connsiteY2" fmla="*/ 21590 h 91439"/>
                <a:gd name="connsiteX3" fmla="*/ 15239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89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39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39" y="2540"/>
                  </a:moveTo>
                  <a:lnTo>
                    <a:pt x="15239" y="15240"/>
                  </a:lnTo>
                  <a:cubicBezTo>
                    <a:pt x="15239" y="19050"/>
                    <a:pt x="15239" y="21590"/>
                    <a:pt x="15239" y="21590"/>
                  </a:cubicBezTo>
                  <a:lnTo>
                    <a:pt x="15239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89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39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107D11B7-46D9-A282-2D61-E059C3A9A224}"/>
                </a:ext>
              </a:extLst>
            </p:cNvPr>
            <p:cNvSpPr/>
            <p:nvPr/>
          </p:nvSpPr>
          <p:spPr>
            <a:xfrm>
              <a:off x="7090409" y="2842259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AE524581-D637-0F4E-10C8-204821A287EC}"/>
                </a:ext>
              </a:extLst>
            </p:cNvPr>
            <p:cNvSpPr/>
            <p:nvPr/>
          </p:nvSpPr>
          <p:spPr>
            <a:xfrm>
              <a:off x="7174230" y="2842259"/>
              <a:ext cx="87629" cy="130810"/>
            </a:xfrm>
            <a:custGeom>
              <a:avLst/>
              <a:gdLst>
                <a:gd name="connsiteX0" fmla="*/ 0 w 87629"/>
                <a:gd name="connsiteY0" fmla="*/ 2540 h 130810"/>
                <a:gd name="connsiteX1" fmla="*/ 15239 w 87629"/>
                <a:gd name="connsiteY1" fmla="*/ 2540 h 130810"/>
                <a:gd name="connsiteX2" fmla="*/ 15239 w 87629"/>
                <a:gd name="connsiteY2" fmla="*/ 11430 h 130810"/>
                <a:gd name="connsiteX3" fmla="*/ 15239 w 87629"/>
                <a:gd name="connsiteY3" fmla="*/ 17780 h 130810"/>
                <a:gd name="connsiteX4" fmla="*/ 15239 w 87629"/>
                <a:gd name="connsiteY4" fmla="*/ 17780 h 130810"/>
                <a:gd name="connsiteX5" fmla="*/ 46989 w 87629"/>
                <a:gd name="connsiteY5" fmla="*/ 0 h 130810"/>
                <a:gd name="connsiteX6" fmla="*/ 87630 w 87629"/>
                <a:gd name="connsiteY6" fmla="*/ 46990 h 130810"/>
                <a:gd name="connsiteX7" fmla="*/ 46989 w 87629"/>
                <a:gd name="connsiteY7" fmla="*/ 93980 h 130810"/>
                <a:gd name="connsiteX8" fmla="*/ 16510 w 87629"/>
                <a:gd name="connsiteY8" fmla="*/ 76200 h 130810"/>
                <a:gd name="connsiteX9" fmla="*/ 16510 w 87629"/>
                <a:gd name="connsiteY9" fmla="*/ 76200 h 130810"/>
                <a:gd name="connsiteX10" fmla="*/ 16510 w 87629"/>
                <a:gd name="connsiteY10" fmla="*/ 83820 h 130810"/>
                <a:gd name="connsiteX11" fmla="*/ 16510 w 87629"/>
                <a:gd name="connsiteY11" fmla="*/ 130810 h 130810"/>
                <a:gd name="connsiteX12" fmla="*/ 0 w 87629"/>
                <a:gd name="connsiteY12" fmla="*/ 130810 h 130810"/>
                <a:gd name="connsiteX13" fmla="*/ 0 w 87629"/>
                <a:gd name="connsiteY13" fmla="*/ 2540 h 130810"/>
                <a:gd name="connsiteX14" fmla="*/ 72389 w 87629"/>
                <a:gd name="connsiteY14" fmla="*/ 46990 h 130810"/>
                <a:gd name="connsiteX15" fmla="*/ 44450 w 87629"/>
                <a:gd name="connsiteY15" fmla="*/ 15240 h 130810"/>
                <a:gd name="connsiteX16" fmla="*/ 16510 w 87629"/>
                <a:gd name="connsiteY16" fmla="*/ 46990 h 130810"/>
                <a:gd name="connsiteX17" fmla="*/ 44450 w 87629"/>
                <a:gd name="connsiteY17" fmla="*/ 78740 h 130810"/>
                <a:gd name="connsiteX18" fmla="*/ 72389 w 87629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0" y="2540"/>
                  </a:moveTo>
                  <a:lnTo>
                    <a:pt x="15239" y="2540"/>
                  </a:lnTo>
                  <a:lnTo>
                    <a:pt x="15239" y="11430"/>
                  </a:lnTo>
                  <a:cubicBezTo>
                    <a:pt x="15239" y="15240"/>
                    <a:pt x="15239" y="17780"/>
                    <a:pt x="15239" y="17780"/>
                  </a:cubicBezTo>
                  <a:lnTo>
                    <a:pt x="15239" y="17780"/>
                  </a:lnTo>
                  <a:cubicBezTo>
                    <a:pt x="20320" y="8890"/>
                    <a:pt x="31750" y="0"/>
                    <a:pt x="46989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89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89" y="46990"/>
                  </a:moveTo>
                  <a:cubicBezTo>
                    <a:pt x="72389" y="27940"/>
                    <a:pt x="60960" y="15240"/>
                    <a:pt x="44450" y="15240"/>
                  </a:cubicBezTo>
                  <a:cubicBezTo>
                    <a:pt x="27939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89" y="64770"/>
                    <a:pt x="72389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6E49EA13-BEFE-EEBC-889E-C1652CD21829}"/>
                </a:ext>
              </a:extLst>
            </p:cNvPr>
            <p:cNvSpPr/>
            <p:nvPr/>
          </p:nvSpPr>
          <p:spPr>
            <a:xfrm>
              <a:off x="7278369" y="2842259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6200 w 91440"/>
                <a:gd name="connsiteY5" fmla="*/ 46990 h 93979"/>
                <a:gd name="connsiteX6" fmla="*/ 45720 w 91440"/>
                <a:gd name="connsiteY6" fmla="*/ 15240 h 93979"/>
                <a:gd name="connsiteX7" fmla="*/ 16511 w 91440"/>
                <a:gd name="connsiteY7" fmla="*/ 46990 h 93979"/>
                <a:gd name="connsiteX8" fmla="*/ 45720 w 91440"/>
                <a:gd name="connsiteY8" fmla="*/ 78740 h 93979"/>
                <a:gd name="connsiteX9" fmla="*/ 7620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1" y="27940"/>
                    <a:pt x="16511" y="46990"/>
                  </a:cubicBezTo>
                  <a:cubicBezTo>
                    <a:pt x="16511" y="66040"/>
                    <a:pt x="29211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2DFC3D6B-FA49-0772-FF3F-CE5E8001EC08}"/>
                </a:ext>
              </a:extLst>
            </p:cNvPr>
            <p:cNvSpPr/>
            <p:nvPr/>
          </p:nvSpPr>
          <p:spPr>
            <a:xfrm>
              <a:off x="7392669" y="2842259"/>
              <a:ext cx="51048" cy="92710"/>
            </a:xfrm>
            <a:custGeom>
              <a:avLst/>
              <a:gdLst>
                <a:gd name="connsiteX0" fmla="*/ 0 w 51048"/>
                <a:gd name="connsiteY0" fmla="*/ 2540 h 92710"/>
                <a:gd name="connsiteX1" fmla="*/ 15240 w 51048"/>
                <a:gd name="connsiteY1" fmla="*/ 2540 h 92710"/>
                <a:gd name="connsiteX2" fmla="*/ 15240 w 51048"/>
                <a:gd name="connsiteY2" fmla="*/ 15240 h 92710"/>
                <a:gd name="connsiteX3" fmla="*/ 15240 w 51048"/>
                <a:gd name="connsiteY3" fmla="*/ 21590 h 92710"/>
                <a:gd name="connsiteX4" fmla="*/ 15240 w 51048"/>
                <a:gd name="connsiteY4" fmla="*/ 21590 h 92710"/>
                <a:gd name="connsiteX5" fmla="*/ 43180 w 51048"/>
                <a:gd name="connsiteY5" fmla="*/ 0 h 92710"/>
                <a:gd name="connsiteX6" fmla="*/ 48261 w 51048"/>
                <a:gd name="connsiteY6" fmla="*/ 0 h 92710"/>
                <a:gd name="connsiteX7" fmla="*/ 48261 w 51048"/>
                <a:gd name="connsiteY7" fmla="*/ 16510 h 92710"/>
                <a:gd name="connsiteX8" fmla="*/ 43180 w 51048"/>
                <a:gd name="connsiteY8" fmla="*/ 16510 h 92710"/>
                <a:gd name="connsiteX9" fmla="*/ 16511 w 51048"/>
                <a:gd name="connsiteY9" fmla="*/ 53340 h 92710"/>
                <a:gd name="connsiteX10" fmla="*/ 16511 w 51048"/>
                <a:gd name="connsiteY10" fmla="*/ 92710 h 92710"/>
                <a:gd name="connsiteX11" fmla="*/ 0 w 51048"/>
                <a:gd name="connsiteY11" fmla="*/ 92710 h 92710"/>
                <a:gd name="connsiteX12" fmla="*/ 0 w 51048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8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1" y="0"/>
                    <a:pt x="43180" y="0"/>
                  </a:cubicBezTo>
                  <a:cubicBezTo>
                    <a:pt x="57150" y="0"/>
                    <a:pt x="48261" y="0"/>
                    <a:pt x="48261" y="0"/>
                  </a:cubicBezTo>
                  <a:lnTo>
                    <a:pt x="48261" y="16510"/>
                  </a:lnTo>
                  <a:cubicBezTo>
                    <a:pt x="48261" y="16510"/>
                    <a:pt x="45720" y="16510"/>
                    <a:pt x="43180" y="16510"/>
                  </a:cubicBezTo>
                  <a:cubicBezTo>
                    <a:pt x="25400" y="16510"/>
                    <a:pt x="16511" y="35560"/>
                    <a:pt x="16511" y="53340"/>
                  </a:cubicBezTo>
                  <a:lnTo>
                    <a:pt x="16511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F3DB7CE5-4246-CC61-4357-A776EB12BBA5}"/>
                </a:ext>
              </a:extLst>
            </p:cNvPr>
            <p:cNvSpPr/>
            <p:nvPr/>
          </p:nvSpPr>
          <p:spPr>
            <a:xfrm>
              <a:off x="7449819" y="2818129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1 w 60960"/>
                <a:gd name="connsiteY9" fmla="*/ 99060 h 116840"/>
                <a:gd name="connsiteX10" fmla="*/ 60961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1" y="99060"/>
                  </a:cubicBezTo>
                  <a:lnTo>
                    <a:pt x="60961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1B9578B6-BCD2-EE91-090A-433C1C470663}"/>
                </a:ext>
              </a:extLst>
            </p:cNvPr>
            <p:cNvSpPr/>
            <p:nvPr/>
          </p:nvSpPr>
          <p:spPr>
            <a:xfrm>
              <a:off x="7522209" y="2843529"/>
              <a:ext cx="73659" cy="93980"/>
            </a:xfrm>
            <a:custGeom>
              <a:avLst/>
              <a:gdLst>
                <a:gd name="connsiteX0" fmla="*/ 5080 w 73659"/>
                <a:gd name="connsiteY0" fmla="*/ 6350 h 93980"/>
                <a:gd name="connsiteX1" fmla="*/ 36830 w 73659"/>
                <a:gd name="connsiteY1" fmla="*/ 0 h 93980"/>
                <a:gd name="connsiteX2" fmla="*/ 73660 w 73659"/>
                <a:gd name="connsiteY2" fmla="*/ 34290 h 93980"/>
                <a:gd name="connsiteX3" fmla="*/ 73660 w 73659"/>
                <a:gd name="connsiteY3" fmla="*/ 91440 h 93980"/>
                <a:gd name="connsiteX4" fmla="*/ 58420 w 73659"/>
                <a:gd name="connsiteY4" fmla="*/ 91440 h 93980"/>
                <a:gd name="connsiteX5" fmla="*/ 58420 w 73659"/>
                <a:gd name="connsiteY5" fmla="*/ 81280 h 93980"/>
                <a:gd name="connsiteX6" fmla="*/ 58420 w 73659"/>
                <a:gd name="connsiteY6" fmla="*/ 73660 h 93980"/>
                <a:gd name="connsiteX7" fmla="*/ 58420 w 73659"/>
                <a:gd name="connsiteY7" fmla="*/ 73660 h 93980"/>
                <a:gd name="connsiteX8" fmla="*/ 27940 w 73659"/>
                <a:gd name="connsiteY8" fmla="*/ 93980 h 93980"/>
                <a:gd name="connsiteX9" fmla="*/ 0 w 73659"/>
                <a:gd name="connsiteY9" fmla="*/ 67310 h 93980"/>
                <a:gd name="connsiteX10" fmla="*/ 58420 w 73659"/>
                <a:gd name="connsiteY10" fmla="*/ 39370 h 93980"/>
                <a:gd name="connsiteX11" fmla="*/ 58420 w 73659"/>
                <a:gd name="connsiteY11" fmla="*/ 35560 h 93980"/>
                <a:gd name="connsiteX12" fmla="*/ 35560 w 73659"/>
                <a:gd name="connsiteY12" fmla="*/ 15240 h 93980"/>
                <a:gd name="connsiteX13" fmla="*/ 6350 w 73659"/>
                <a:gd name="connsiteY13" fmla="*/ 22860 h 93980"/>
                <a:gd name="connsiteX14" fmla="*/ 6350 w 73659"/>
                <a:gd name="connsiteY14" fmla="*/ 7620 h 93980"/>
                <a:gd name="connsiteX15" fmla="*/ 57150 w 73659"/>
                <a:gd name="connsiteY15" fmla="*/ 50800 h 93980"/>
                <a:gd name="connsiteX16" fmla="*/ 16510 w 73659"/>
                <a:gd name="connsiteY16" fmla="*/ 66040 h 93980"/>
                <a:gd name="connsiteX17" fmla="*/ 30480 w 73659"/>
                <a:gd name="connsiteY17" fmla="*/ 80010 h 93980"/>
                <a:gd name="connsiteX18" fmla="*/ 57150 w 73659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D2ABCD6F-0847-C175-9E8A-8B59DD4D6308}"/>
                </a:ext>
              </a:extLst>
            </p:cNvPr>
            <p:cNvSpPr/>
            <p:nvPr/>
          </p:nvSpPr>
          <p:spPr>
            <a:xfrm>
              <a:off x="7611109" y="281812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05F3FB33-B2C4-624A-D424-BACA4DF0F7C5}"/>
                </a:ext>
              </a:extLst>
            </p:cNvPr>
            <p:cNvSpPr/>
            <p:nvPr/>
          </p:nvSpPr>
          <p:spPr>
            <a:xfrm>
              <a:off x="7687309" y="2809239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7780 w 20320"/>
                <a:gd name="connsiteY5" fmla="*/ 35560 h 124460"/>
                <a:gd name="connsiteX6" fmla="*/ 17780 w 20320"/>
                <a:gd name="connsiteY6" fmla="*/ 124460 h 124460"/>
                <a:gd name="connsiteX7" fmla="*/ 1270 w 20320"/>
                <a:gd name="connsiteY7" fmla="*/ 124460 h 124460"/>
                <a:gd name="connsiteX8" fmla="*/ 1270 w 20320"/>
                <a:gd name="connsiteY8" fmla="*/ 35560 h 124460"/>
                <a:gd name="connsiteX9" fmla="*/ 1778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D5707339-CD5A-3FE9-21F1-62F04B1217FD}"/>
                </a:ext>
              </a:extLst>
            </p:cNvPr>
            <p:cNvSpPr/>
            <p:nvPr/>
          </p:nvSpPr>
          <p:spPr>
            <a:xfrm>
              <a:off x="7727950" y="2842259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6200 w 91440"/>
                <a:gd name="connsiteY5" fmla="*/ 46990 h 93979"/>
                <a:gd name="connsiteX6" fmla="*/ 45720 w 91440"/>
                <a:gd name="connsiteY6" fmla="*/ 15240 h 93979"/>
                <a:gd name="connsiteX7" fmla="*/ 16510 w 91440"/>
                <a:gd name="connsiteY7" fmla="*/ 46990 h 93979"/>
                <a:gd name="connsiteX8" fmla="*/ 45720 w 91440"/>
                <a:gd name="connsiteY8" fmla="*/ 78740 h 93979"/>
                <a:gd name="connsiteX9" fmla="*/ 7620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7940"/>
                    <a:pt x="16510" y="46990"/>
                  </a:cubicBezTo>
                  <a:cubicBezTo>
                    <a:pt x="16510" y="6604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B60BC12E-2FB2-FF40-7007-FA24B1C19BBE}"/>
                </a:ext>
              </a:extLst>
            </p:cNvPr>
            <p:cNvSpPr/>
            <p:nvPr/>
          </p:nvSpPr>
          <p:spPr>
            <a:xfrm>
              <a:off x="7843519" y="2842259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1 w 80010"/>
                <a:gd name="connsiteY5" fmla="*/ 35560 h 91439"/>
                <a:gd name="connsiteX6" fmla="*/ 80011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1 w 80010"/>
                <a:gd name="connsiteY10" fmla="*/ 48260 h 91439"/>
                <a:gd name="connsiteX11" fmla="*/ 16511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1" y="12700"/>
                    <a:pt x="80011" y="35560"/>
                  </a:cubicBezTo>
                  <a:lnTo>
                    <a:pt x="80011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1" y="16510"/>
                    <a:pt x="46990" y="16510"/>
                  </a:cubicBezTo>
                  <a:cubicBezTo>
                    <a:pt x="33020" y="16510"/>
                    <a:pt x="16511" y="30480"/>
                    <a:pt x="16511" y="48260"/>
                  </a:cubicBezTo>
                  <a:lnTo>
                    <a:pt x="16511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A8F5D51E-14C9-3030-DE45-E1E3862F0F25}"/>
                </a:ext>
              </a:extLst>
            </p:cNvPr>
            <p:cNvSpPr/>
            <p:nvPr/>
          </p:nvSpPr>
          <p:spPr>
            <a:xfrm>
              <a:off x="7992109" y="2842259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7940"/>
                    <a:pt x="15240" y="46990"/>
                  </a:cubicBezTo>
                  <a:cubicBezTo>
                    <a:pt x="15240" y="6604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5D0E1793-11E9-A6F8-FED8-DD28BD229B55}"/>
                </a:ext>
              </a:extLst>
            </p:cNvPr>
            <p:cNvSpPr/>
            <p:nvPr/>
          </p:nvSpPr>
          <p:spPr>
            <a:xfrm>
              <a:off x="8106409" y="2842259"/>
              <a:ext cx="87630" cy="130810"/>
            </a:xfrm>
            <a:custGeom>
              <a:avLst/>
              <a:gdLst>
                <a:gd name="connsiteX0" fmla="*/ 0 w 87630"/>
                <a:gd name="connsiteY0" fmla="*/ 2540 h 130810"/>
                <a:gd name="connsiteX1" fmla="*/ 15240 w 87630"/>
                <a:gd name="connsiteY1" fmla="*/ 2540 h 130810"/>
                <a:gd name="connsiteX2" fmla="*/ 15240 w 87630"/>
                <a:gd name="connsiteY2" fmla="*/ 11430 h 130810"/>
                <a:gd name="connsiteX3" fmla="*/ 15240 w 87630"/>
                <a:gd name="connsiteY3" fmla="*/ 17780 h 130810"/>
                <a:gd name="connsiteX4" fmla="*/ 15240 w 87630"/>
                <a:gd name="connsiteY4" fmla="*/ 17780 h 130810"/>
                <a:gd name="connsiteX5" fmla="*/ 46990 w 87630"/>
                <a:gd name="connsiteY5" fmla="*/ 0 h 130810"/>
                <a:gd name="connsiteX6" fmla="*/ 87630 w 87630"/>
                <a:gd name="connsiteY6" fmla="*/ 46990 h 130810"/>
                <a:gd name="connsiteX7" fmla="*/ 46990 w 87630"/>
                <a:gd name="connsiteY7" fmla="*/ 93980 h 130810"/>
                <a:gd name="connsiteX8" fmla="*/ 16510 w 87630"/>
                <a:gd name="connsiteY8" fmla="*/ 76200 h 130810"/>
                <a:gd name="connsiteX9" fmla="*/ 16510 w 87630"/>
                <a:gd name="connsiteY9" fmla="*/ 76200 h 130810"/>
                <a:gd name="connsiteX10" fmla="*/ 16510 w 87630"/>
                <a:gd name="connsiteY10" fmla="*/ 83820 h 130810"/>
                <a:gd name="connsiteX11" fmla="*/ 16510 w 87630"/>
                <a:gd name="connsiteY11" fmla="*/ 130810 h 130810"/>
                <a:gd name="connsiteX12" fmla="*/ 0 w 87630"/>
                <a:gd name="connsiteY12" fmla="*/ 130810 h 130810"/>
                <a:gd name="connsiteX13" fmla="*/ 0 w 87630"/>
                <a:gd name="connsiteY13" fmla="*/ 2540 h 130810"/>
                <a:gd name="connsiteX14" fmla="*/ 72390 w 87630"/>
                <a:gd name="connsiteY14" fmla="*/ 46990 h 130810"/>
                <a:gd name="connsiteX15" fmla="*/ 44450 w 87630"/>
                <a:gd name="connsiteY15" fmla="*/ 15240 h 130810"/>
                <a:gd name="connsiteX16" fmla="*/ 16510 w 87630"/>
                <a:gd name="connsiteY16" fmla="*/ 46990 h 130810"/>
                <a:gd name="connsiteX17" fmla="*/ 44450 w 87630"/>
                <a:gd name="connsiteY17" fmla="*/ 78740 h 130810"/>
                <a:gd name="connsiteX18" fmla="*/ 72390 w 87630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14D2C9D9-95C9-9A62-6D70-7D82CC827AA3}"/>
                </a:ext>
              </a:extLst>
            </p:cNvPr>
            <p:cNvSpPr/>
            <p:nvPr/>
          </p:nvSpPr>
          <p:spPr>
            <a:xfrm>
              <a:off x="8204200" y="281812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49F19F19-2A92-0BD6-85A0-B427CBAD19E8}"/>
                </a:ext>
              </a:extLst>
            </p:cNvPr>
            <p:cNvSpPr/>
            <p:nvPr/>
          </p:nvSpPr>
          <p:spPr>
            <a:xfrm>
              <a:off x="8279130" y="2809239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9050 w 20319"/>
                <a:gd name="connsiteY5" fmla="*/ 35560 h 124460"/>
                <a:gd name="connsiteX6" fmla="*/ 19050 w 20319"/>
                <a:gd name="connsiteY6" fmla="*/ 124460 h 124460"/>
                <a:gd name="connsiteX7" fmla="*/ 2539 w 20319"/>
                <a:gd name="connsiteY7" fmla="*/ 124460 h 124460"/>
                <a:gd name="connsiteX8" fmla="*/ 2539 w 20319"/>
                <a:gd name="connsiteY8" fmla="*/ 35560 h 124460"/>
                <a:gd name="connsiteX9" fmla="*/ 1905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39" y="124460"/>
                  </a:lnTo>
                  <a:lnTo>
                    <a:pt x="2539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9BC256AF-D943-BB28-94BF-CFDC0CBFA2FE}"/>
                </a:ext>
              </a:extLst>
            </p:cNvPr>
            <p:cNvSpPr/>
            <p:nvPr/>
          </p:nvSpPr>
          <p:spPr>
            <a:xfrm>
              <a:off x="8321040" y="2842259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6200 w 91440"/>
                <a:gd name="connsiteY5" fmla="*/ 46990 h 93979"/>
                <a:gd name="connsiteX6" fmla="*/ 45720 w 91440"/>
                <a:gd name="connsiteY6" fmla="*/ 15240 h 93979"/>
                <a:gd name="connsiteX7" fmla="*/ 16510 w 91440"/>
                <a:gd name="connsiteY7" fmla="*/ 46990 h 93979"/>
                <a:gd name="connsiteX8" fmla="*/ 45720 w 91440"/>
                <a:gd name="connsiteY8" fmla="*/ 78740 h 93979"/>
                <a:gd name="connsiteX9" fmla="*/ 7620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7940"/>
                    <a:pt x="16510" y="46990"/>
                  </a:cubicBezTo>
                  <a:cubicBezTo>
                    <a:pt x="16510" y="6604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36F5723E-7EEA-71AA-5BEE-582E48B1F20A}"/>
                </a:ext>
              </a:extLst>
            </p:cNvPr>
            <p:cNvSpPr/>
            <p:nvPr/>
          </p:nvSpPr>
          <p:spPr>
            <a:xfrm>
              <a:off x="8436609" y="2842259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08163540-3F96-BE44-DD60-153396D2E841}"/>
                </a:ext>
              </a:extLst>
            </p:cNvPr>
            <p:cNvSpPr/>
            <p:nvPr/>
          </p:nvSpPr>
          <p:spPr>
            <a:xfrm>
              <a:off x="8535669" y="2842259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1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1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1" y="13970"/>
                    <a:pt x="34290" y="13970"/>
                  </a:cubicBezTo>
                  <a:cubicBezTo>
                    <a:pt x="26670" y="13970"/>
                    <a:pt x="16511" y="17780"/>
                    <a:pt x="16511" y="25400"/>
                  </a:cubicBezTo>
                  <a:cubicBezTo>
                    <a:pt x="16511" y="33020"/>
                    <a:pt x="22861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1" y="74930"/>
                    <a:pt x="21590" y="78740"/>
                    <a:pt x="29211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BEC7BCF4-A04D-6ABD-6885-BD0C023BA816}"/>
                </a:ext>
              </a:extLst>
            </p:cNvPr>
            <p:cNvSpPr/>
            <p:nvPr/>
          </p:nvSpPr>
          <p:spPr>
            <a:xfrm>
              <a:off x="8652509" y="2844799"/>
              <a:ext cx="137159" cy="91439"/>
            </a:xfrm>
            <a:custGeom>
              <a:avLst/>
              <a:gdLst>
                <a:gd name="connsiteX0" fmla="*/ 95250 w 137159"/>
                <a:gd name="connsiteY0" fmla="*/ 64770 h 91439"/>
                <a:gd name="connsiteX1" fmla="*/ 119380 w 137159"/>
                <a:gd name="connsiteY1" fmla="*/ 0 h 91439"/>
                <a:gd name="connsiteX2" fmla="*/ 137160 w 137159"/>
                <a:gd name="connsiteY2" fmla="*/ 0 h 91439"/>
                <a:gd name="connsiteX3" fmla="*/ 100330 w 137159"/>
                <a:gd name="connsiteY3" fmla="*/ 91440 h 91439"/>
                <a:gd name="connsiteX4" fmla="*/ 91440 w 137159"/>
                <a:gd name="connsiteY4" fmla="*/ 91440 h 91439"/>
                <a:gd name="connsiteX5" fmla="*/ 68580 w 137159"/>
                <a:gd name="connsiteY5" fmla="*/ 30480 h 91439"/>
                <a:gd name="connsiteX6" fmla="*/ 45720 w 137159"/>
                <a:gd name="connsiteY6" fmla="*/ 91440 h 91439"/>
                <a:gd name="connsiteX7" fmla="*/ 36830 w 137159"/>
                <a:gd name="connsiteY7" fmla="*/ 91440 h 91439"/>
                <a:gd name="connsiteX8" fmla="*/ 0 w 137159"/>
                <a:gd name="connsiteY8" fmla="*/ 0 h 91439"/>
                <a:gd name="connsiteX9" fmla="*/ 17780 w 137159"/>
                <a:gd name="connsiteY9" fmla="*/ 0 h 91439"/>
                <a:gd name="connsiteX10" fmla="*/ 41910 w 137159"/>
                <a:gd name="connsiteY10" fmla="*/ 64770 h 91439"/>
                <a:gd name="connsiteX11" fmla="*/ 64770 w 137159"/>
                <a:gd name="connsiteY11" fmla="*/ 1270 h 91439"/>
                <a:gd name="connsiteX12" fmla="*/ 73660 w 137159"/>
                <a:gd name="connsiteY12" fmla="*/ 1270 h 91439"/>
                <a:gd name="connsiteX13" fmla="*/ 96520 w 137159"/>
                <a:gd name="connsiteY13" fmla="*/ 647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59" h="91439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270B986B-2F52-25E6-FE72-C35E67038C18}"/>
                </a:ext>
              </a:extLst>
            </p:cNvPr>
            <p:cNvSpPr/>
            <p:nvPr/>
          </p:nvSpPr>
          <p:spPr>
            <a:xfrm>
              <a:off x="8801100" y="2809239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9050 w 20319"/>
                <a:gd name="connsiteY5" fmla="*/ 35560 h 124460"/>
                <a:gd name="connsiteX6" fmla="*/ 19050 w 20319"/>
                <a:gd name="connsiteY6" fmla="*/ 124460 h 124460"/>
                <a:gd name="connsiteX7" fmla="*/ 2540 w 20319"/>
                <a:gd name="connsiteY7" fmla="*/ 124460 h 124460"/>
                <a:gd name="connsiteX8" fmla="*/ 2540 w 20319"/>
                <a:gd name="connsiteY8" fmla="*/ 35560 h 124460"/>
                <a:gd name="connsiteX9" fmla="*/ 1905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15F2C416-767D-7155-06D8-351AAF5598AE}"/>
                </a:ext>
              </a:extLst>
            </p:cNvPr>
            <p:cNvSpPr/>
            <p:nvPr/>
          </p:nvSpPr>
          <p:spPr>
            <a:xfrm>
              <a:off x="8836659" y="281812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D7516E0C-0C35-C070-D540-04715AC567B3}"/>
                </a:ext>
              </a:extLst>
            </p:cNvPr>
            <p:cNvSpPr/>
            <p:nvPr/>
          </p:nvSpPr>
          <p:spPr>
            <a:xfrm>
              <a:off x="8914130" y="2805429"/>
              <a:ext cx="80009" cy="128270"/>
            </a:xfrm>
            <a:custGeom>
              <a:avLst/>
              <a:gdLst>
                <a:gd name="connsiteX0" fmla="*/ 0 w 80009"/>
                <a:gd name="connsiteY0" fmla="*/ 0 h 128270"/>
                <a:gd name="connsiteX1" fmla="*/ 16510 w 80009"/>
                <a:gd name="connsiteY1" fmla="*/ 0 h 128270"/>
                <a:gd name="connsiteX2" fmla="*/ 16510 w 80009"/>
                <a:gd name="connsiteY2" fmla="*/ 49530 h 128270"/>
                <a:gd name="connsiteX3" fmla="*/ 16510 w 80009"/>
                <a:gd name="connsiteY3" fmla="*/ 58420 h 128270"/>
                <a:gd name="connsiteX4" fmla="*/ 16510 w 80009"/>
                <a:gd name="connsiteY4" fmla="*/ 58420 h 128270"/>
                <a:gd name="connsiteX5" fmla="*/ 49530 w 80009"/>
                <a:gd name="connsiteY5" fmla="*/ 36830 h 128270"/>
                <a:gd name="connsiteX6" fmla="*/ 80010 w 80009"/>
                <a:gd name="connsiteY6" fmla="*/ 72390 h 128270"/>
                <a:gd name="connsiteX7" fmla="*/ 80010 w 80009"/>
                <a:gd name="connsiteY7" fmla="*/ 128270 h 128270"/>
                <a:gd name="connsiteX8" fmla="*/ 63500 w 80009"/>
                <a:gd name="connsiteY8" fmla="*/ 128270 h 128270"/>
                <a:gd name="connsiteX9" fmla="*/ 63500 w 80009"/>
                <a:gd name="connsiteY9" fmla="*/ 76200 h 128270"/>
                <a:gd name="connsiteX10" fmla="*/ 46989 w 80009"/>
                <a:gd name="connsiteY10" fmla="*/ 53340 h 128270"/>
                <a:gd name="connsiteX11" fmla="*/ 16510 w 80009"/>
                <a:gd name="connsiteY11" fmla="*/ 85090 h 128270"/>
                <a:gd name="connsiteX12" fmla="*/ 16510 w 80009"/>
                <a:gd name="connsiteY12" fmla="*/ 128270 h 128270"/>
                <a:gd name="connsiteX13" fmla="*/ 0 w 80009"/>
                <a:gd name="connsiteY13" fmla="*/ 128270 h 128270"/>
                <a:gd name="connsiteX14" fmla="*/ 0 w 80009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89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E3BE9DDA-3527-69F7-E905-BF218798CEC4}"/>
                </a:ext>
              </a:extLst>
            </p:cNvPr>
            <p:cNvSpPr/>
            <p:nvPr/>
          </p:nvSpPr>
          <p:spPr>
            <a:xfrm>
              <a:off x="9057640" y="281812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4473C248-5CFD-281B-6819-471323CD71AD}"/>
                </a:ext>
              </a:extLst>
            </p:cNvPr>
            <p:cNvSpPr/>
            <p:nvPr/>
          </p:nvSpPr>
          <p:spPr>
            <a:xfrm>
              <a:off x="9135109" y="2805429"/>
              <a:ext cx="80009" cy="128270"/>
            </a:xfrm>
            <a:custGeom>
              <a:avLst/>
              <a:gdLst>
                <a:gd name="connsiteX0" fmla="*/ 0 w 80009"/>
                <a:gd name="connsiteY0" fmla="*/ 0 h 128270"/>
                <a:gd name="connsiteX1" fmla="*/ 16510 w 80009"/>
                <a:gd name="connsiteY1" fmla="*/ 0 h 128270"/>
                <a:gd name="connsiteX2" fmla="*/ 16510 w 80009"/>
                <a:gd name="connsiteY2" fmla="*/ 49530 h 128270"/>
                <a:gd name="connsiteX3" fmla="*/ 16510 w 80009"/>
                <a:gd name="connsiteY3" fmla="*/ 58420 h 128270"/>
                <a:gd name="connsiteX4" fmla="*/ 16510 w 80009"/>
                <a:gd name="connsiteY4" fmla="*/ 58420 h 128270"/>
                <a:gd name="connsiteX5" fmla="*/ 49530 w 80009"/>
                <a:gd name="connsiteY5" fmla="*/ 36830 h 128270"/>
                <a:gd name="connsiteX6" fmla="*/ 80010 w 80009"/>
                <a:gd name="connsiteY6" fmla="*/ 72390 h 128270"/>
                <a:gd name="connsiteX7" fmla="*/ 80010 w 80009"/>
                <a:gd name="connsiteY7" fmla="*/ 128270 h 128270"/>
                <a:gd name="connsiteX8" fmla="*/ 63500 w 80009"/>
                <a:gd name="connsiteY8" fmla="*/ 128270 h 128270"/>
                <a:gd name="connsiteX9" fmla="*/ 63500 w 80009"/>
                <a:gd name="connsiteY9" fmla="*/ 76200 h 128270"/>
                <a:gd name="connsiteX10" fmla="*/ 46990 w 80009"/>
                <a:gd name="connsiteY10" fmla="*/ 53340 h 128270"/>
                <a:gd name="connsiteX11" fmla="*/ 16510 w 80009"/>
                <a:gd name="connsiteY11" fmla="*/ 85090 h 128270"/>
                <a:gd name="connsiteX12" fmla="*/ 16510 w 80009"/>
                <a:gd name="connsiteY12" fmla="*/ 128270 h 128270"/>
                <a:gd name="connsiteX13" fmla="*/ 0 w 80009"/>
                <a:gd name="connsiteY13" fmla="*/ 128270 h 128270"/>
                <a:gd name="connsiteX14" fmla="*/ 0 w 80009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D398DB1A-9F0D-6BC6-D6C0-3C3992975A4D}"/>
                </a:ext>
              </a:extLst>
            </p:cNvPr>
            <p:cNvSpPr/>
            <p:nvPr/>
          </p:nvSpPr>
          <p:spPr>
            <a:xfrm>
              <a:off x="9235440" y="2842259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548C71A1-ED51-7B8E-9DE3-409B9E6AB0D9}"/>
                </a:ext>
              </a:extLst>
            </p:cNvPr>
            <p:cNvSpPr/>
            <p:nvPr/>
          </p:nvSpPr>
          <p:spPr>
            <a:xfrm>
              <a:off x="782319" y="3055619"/>
              <a:ext cx="87630" cy="130809"/>
            </a:xfrm>
            <a:custGeom>
              <a:avLst/>
              <a:gdLst>
                <a:gd name="connsiteX0" fmla="*/ 0 w 87630"/>
                <a:gd name="connsiteY0" fmla="*/ 2540 h 130809"/>
                <a:gd name="connsiteX1" fmla="*/ 15240 w 87630"/>
                <a:gd name="connsiteY1" fmla="*/ 2540 h 130809"/>
                <a:gd name="connsiteX2" fmla="*/ 15240 w 87630"/>
                <a:gd name="connsiteY2" fmla="*/ 11430 h 130809"/>
                <a:gd name="connsiteX3" fmla="*/ 15240 w 87630"/>
                <a:gd name="connsiteY3" fmla="*/ 17780 h 130809"/>
                <a:gd name="connsiteX4" fmla="*/ 15240 w 87630"/>
                <a:gd name="connsiteY4" fmla="*/ 17780 h 130809"/>
                <a:gd name="connsiteX5" fmla="*/ 46990 w 87630"/>
                <a:gd name="connsiteY5" fmla="*/ 0 h 130809"/>
                <a:gd name="connsiteX6" fmla="*/ 87630 w 87630"/>
                <a:gd name="connsiteY6" fmla="*/ 46990 h 130809"/>
                <a:gd name="connsiteX7" fmla="*/ 46990 w 87630"/>
                <a:gd name="connsiteY7" fmla="*/ 93980 h 130809"/>
                <a:gd name="connsiteX8" fmla="*/ 16510 w 87630"/>
                <a:gd name="connsiteY8" fmla="*/ 76200 h 130809"/>
                <a:gd name="connsiteX9" fmla="*/ 16510 w 87630"/>
                <a:gd name="connsiteY9" fmla="*/ 76200 h 130809"/>
                <a:gd name="connsiteX10" fmla="*/ 16510 w 87630"/>
                <a:gd name="connsiteY10" fmla="*/ 83820 h 130809"/>
                <a:gd name="connsiteX11" fmla="*/ 16510 w 87630"/>
                <a:gd name="connsiteY11" fmla="*/ 130810 h 130809"/>
                <a:gd name="connsiteX12" fmla="*/ 0 w 87630"/>
                <a:gd name="connsiteY12" fmla="*/ 130810 h 130809"/>
                <a:gd name="connsiteX13" fmla="*/ 0 w 87630"/>
                <a:gd name="connsiteY13" fmla="*/ 2540 h 130809"/>
                <a:gd name="connsiteX14" fmla="*/ 72390 w 87630"/>
                <a:gd name="connsiteY14" fmla="*/ 46990 h 130809"/>
                <a:gd name="connsiteX15" fmla="*/ 44450 w 87630"/>
                <a:gd name="connsiteY15" fmla="*/ 15240 h 130809"/>
                <a:gd name="connsiteX16" fmla="*/ 16510 w 87630"/>
                <a:gd name="connsiteY16" fmla="*/ 46990 h 130809"/>
                <a:gd name="connsiteX17" fmla="*/ 44450 w 87630"/>
                <a:gd name="connsiteY17" fmla="*/ 78740 h 130809"/>
                <a:gd name="connsiteX18" fmla="*/ 72390 w 87630"/>
                <a:gd name="connsiteY18" fmla="*/ 4699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657C5BDD-93CD-2D6C-3AB0-A99AC3E42F77}"/>
                </a:ext>
              </a:extLst>
            </p:cNvPr>
            <p:cNvSpPr/>
            <p:nvPr/>
          </p:nvSpPr>
          <p:spPr>
            <a:xfrm>
              <a:off x="886460" y="3055619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4450 w 83819"/>
                <a:gd name="connsiteY10" fmla="*/ 13970 h 93979"/>
                <a:gd name="connsiteX11" fmla="*/ 19050 w 83819"/>
                <a:gd name="connsiteY11" fmla="*/ 38100 h 93979"/>
                <a:gd name="connsiteX12" fmla="*/ 68580 w 83819"/>
                <a:gd name="connsiteY12" fmla="*/ 38100 h 93979"/>
                <a:gd name="connsiteX13" fmla="*/ 4445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955FF854-F43D-54C8-D1C0-03E6C268BDBE}"/>
                </a:ext>
              </a:extLst>
            </p:cNvPr>
            <p:cNvSpPr/>
            <p:nvPr/>
          </p:nvSpPr>
          <p:spPr>
            <a:xfrm>
              <a:off x="988060" y="3055619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40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7940"/>
                    <a:pt x="15240" y="46990"/>
                  </a:cubicBezTo>
                  <a:cubicBezTo>
                    <a:pt x="15240" y="6604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A9926231-22BE-D299-2FB9-8763FB3B0BF3}"/>
                </a:ext>
              </a:extLst>
            </p:cNvPr>
            <p:cNvSpPr/>
            <p:nvPr/>
          </p:nvSpPr>
          <p:spPr>
            <a:xfrm>
              <a:off x="1102360" y="3055619"/>
              <a:ext cx="87629" cy="130809"/>
            </a:xfrm>
            <a:custGeom>
              <a:avLst/>
              <a:gdLst>
                <a:gd name="connsiteX0" fmla="*/ 0 w 87629"/>
                <a:gd name="connsiteY0" fmla="*/ 2540 h 130809"/>
                <a:gd name="connsiteX1" fmla="*/ 15240 w 87629"/>
                <a:gd name="connsiteY1" fmla="*/ 2540 h 130809"/>
                <a:gd name="connsiteX2" fmla="*/ 15240 w 87629"/>
                <a:gd name="connsiteY2" fmla="*/ 11430 h 130809"/>
                <a:gd name="connsiteX3" fmla="*/ 15240 w 87629"/>
                <a:gd name="connsiteY3" fmla="*/ 17780 h 130809"/>
                <a:gd name="connsiteX4" fmla="*/ 15240 w 87629"/>
                <a:gd name="connsiteY4" fmla="*/ 17780 h 130809"/>
                <a:gd name="connsiteX5" fmla="*/ 46990 w 87629"/>
                <a:gd name="connsiteY5" fmla="*/ 0 h 130809"/>
                <a:gd name="connsiteX6" fmla="*/ 87630 w 87629"/>
                <a:gd name="connsiteY6" fmla="*/ 46990 h 130809"/>
                <a:gd name="connsiteX7" fmla="*/ 46990 w 87629"/>
                <a:gd name="connsiteY7" fmla="*/ 93980 h 130809"/>
                <a:gd name="connsiteX8" fmla="*/ 16510 w 87629"/>
                <a:gd name="connsiteY8" fmla="*/ 76200 h 130809"/>
                <a:gd name="connsiteX9" fmla="*/ 16510 w 87629"/>
                <a:gd name="connsiteY9" fmla="*/ 76200 h 130809"/>
                <a:gd name="connsiteX10" fmla="*/ 16510 w 87629"/>
                <a:gd name="connsiteY10" fmla="*/ 83820 h 130809"/>
                <a:gd name="connsiteX11" fmla="*/ 16510 w 87629"/>
                <a:gd name="connsiteY11" fmla="*/ 130810 h 130809"/>
                <a:gd name="connsiteX12" fmla="*/ 0 w 87629"/>
                <a:gd name="connsiteY12" fmla="*/ 130810 h 130809"/>
                <a:gd name="connsiteX13" fmla="*/ 0 w 87629"/>
                <a:gd name="connsiteY13" fmla="*/ 2540 h 130809"/>
                <a:gd name="connsiteX14" fmla="*/ 72390 w 87629"/>
                <a:gd name="connsiteY14" fmla="*/ 46990 h 130809"/>
                <a:gd name="connsiteX15" fmla="*/ 44450 w 87629"/>
                <a:gd name="connsiteY15" fmla="*/ 15240 h 130809"/>
                <a:gd name="connsiteX16" fmla="*/ 16510 w 87629"/>
                <a:gd name="connsiteY16" fmla="*/ 46990 h 130809"/>
                <a:gd name="connsiteX17" fmla="*/ 44450 w 87629"/>
                <a:gd name="connsiteY17" fmla="*/ 78740 h 130809"/>
                <a:gd name="connsiteX18" fmla="*/ 72390 w 87629"/>
                <a:gd name="connsiteY18" fmla="*/ 4699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D03B6973-F784-7D16-EF24-38BBB202C2EB}"/>
                </a:ext>
              </a:extLst>
            </p:cNvPr>
            <p:cNvSpPr/>
            <p:nvPr/>
          </p:nvSpPr>
          <p:spPr>
            <a:xfrm>
              <a:off x="1211580" y="3018789"/>
              <a:ext cx="34289" cy="130810"/>
            </a:xfrm>
            <a:custGeom>
              <a:avLst/>
              <a:gdLst>
                <a:gd name="connsiteX0" fmla="*/ 0 w 34289"/>
                <a:gd name="connsiteY0" fmla="*/ 0 h 130810"/>
                <a:gd name="connsiteX1" fmla="*/ 16510 w 34289"/>
                <a:gd name="connsiteY1" fmla="*/ 0 h 130810"/>
                <a:gd name="connsiteX2" fmla="*/ 16510 w 34289"/>
                <a:gd name="connsiteY2" fmla="*/ 101600 h 130810"/>
                <a:gd name="connsiteX3" fmla="*/ 26670 w 34289"/>
                <a:gd name="connsiteY3" fmla="*/ 115570 h 130810"/>
                <a:gd name="connsiteX4" fmla="*/ 34290 w 34289"/>
                <a:gd name="connsiteY4" fmla="*/ 115570 h 130810"/>
                <a:gd name="connsiteX5" fmla="*/ 34290 w 34289"/>
                <a:gd name="connsiteY5" fmla="*/ 129540 h 130810"/>
                <a:gd name="connsiteX6" fmla="*/ 22860 w 34289"/>
                <a:gd name="connsiteY6" fmla="*/ 130810 h 130810"/>
                <a:gd name="connsiteX7" fmla="*/ 0 w 34289"/>
                <a:gd name="connsiteY7" fmla="*/ 105410 h 130810"/>
                <a:gd name="connsiteX8" fmla="*/ 0 w 34289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1601366B-4E8D-AD82-B39B-47E33FE452D4}"/>
                </a:ext>
              </a:extLst>
            </p:cNvPr>
            <p:cNvSpPr/>
            <p:nvPr/>
          </p:nvSpPr>
          <p:spPr>
            <a:xfrm>
              <a:off x="1257300" y="3055619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42E0AA5C-BE70-92C2-3927-8086C503EF8A}"/>
                </a:ext>
              </a:extLst>
            </p:cNvPr>
            <p:cNvSpPr/>
            <p:nvPr/>
          </p:nvSpPr>
          <p:spPr>
            <a:xfrm>
              <a:off x="1394460" y="3058159"/>
              <a:ext cx="137159" cy="91439"/>
            </a:xfrm>
            <a:custGeom>
              <a:avLst/>
              <a:gdLst>
                <a:gd name="connsiteX0" fmla="*/ 95250 w 137159"/>
                <a:gd name="connsiteY0" fmla="*/ 64770 h 91439"/>
                <a:gd name="connsiteX1" fmla="*/ 119380 w 137159"/>
                <a:gd name="connsiteY1" fmla="*/ 0 h 91439"/>
                <a:gd name="connsiteX2" fmla="*/ 137160 w 137159"/>
                <a:gd name="connsiteY2" fmla="*/ 0 h 91439"/>
                <a:gd name="connsiteX3" fmla="*/ 100330 w 137159"/>
                <a:gd name="connsiteY3" fmla="*/ 91440 h 91439"/>
                <a:gd name="connsiteX4" fmla="*/ 91440 w 137159"/>
                <a:gd name="connsiteY4" fmla="*/ 91440 h 91439"/>
                <a:gd name="connsiteX5" fmla="*/ 68580 w 137159"/>
                <a:gd name="connsiteY5" fmla="*/ 30480 h 91439"/>
                <a:gd name="connsiteX6" fmla="*/ 45720 w 137159"/>
                <a:gd name="connsiteY6" fmla="*/ 91440 h 91439"/>
                <a:gd name="connsiteX7" fmla="*/ 36830 w 137159"/>
                <a:gd name="connsiteY7" fmla="*/ 91440 h 91439"/>
                <a:gd name="connsiteX8" fmla="*/ 0 w 137159"/>
                <a:gd name="connsiteY8" fmla="*/ 0 h 91439"/>
                <a:gd name="connsiteX9" fmla="*/ 17780 w 137159"/>
                <a:gd name="connsiteY9" fmla="*/ 0 h 91439"/>
                <a:gd name="connsiteX10" fmla="*/ 41910 w 137159"/>
                <a:gd name="connsiteY10" fmla="*/ 64770 h 91439"/>
                <a:gd name="connsiteX11" fmla="*/ 64770 w 137159"/>
                <a:gd name="connsiteY11" fmla="*/ 1270 h 91439"/>
                <a:gd name="connsiteX12" fmla="*/ 73660 w 137159"/>
                <a:gd name="connsiteY12" fmla="*/ 1270 h 91439"/>
                <a:gd name="connsiteX13" fmla="*/ 96520 w 137159"/>
                <a:gd name="connsiteY13" fmla="*/ 647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59" h="91439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 144">
              <a:extLst>
                <a:ext uri="{FF2B5EF4-FFF2-40B4-BE49-F238E27FC236}">
                  <a16:creationId xmlns:a16="http://schemas.microsoft.com/office/drawing/2014/main" id="{7D129AE2-07C1-F383-F458-E78FB9909D75}"/>
                </a:ext>
              </a:extLst>
            </p:cNvPr>
            <p:cNvSpPr/>
            <p:nvPr/>
          </p:nvSpPr>
          <p:spPr>
            <a:xfrm>
              <a:off x="1537969" y="3055619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33E0C8C9-B013-FFB6-BAD7-1A836AA5D9E7}"/>
                </a:ext>
              </a:extLst>
            </p:cNvPr>
            <p:cNvSpPr/>
            <p:nvPr/>
          </p:nvSpPr>
          <p:spPr>
            <a:xfrm>
              <a:off x="1684020" y="3055619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 146">
              <a:extLst>
                <a:ext uri="{FF2B5EF4-FFF2-40B4-BE49-F238E27FC236}">
                  <a16:creationId xmlns:a16="http://schemas.microsoft.com/office/drawing/2014/main" id="{9896C798-C351-9E94-5DE6-5688DA214607}"/>
                </a:ext>
              </a:extLst>
            </p:cNvPr>
            <p:cNvSpPr/>
            <p:nvPr/>
          </p:nvSpPr>
          <p:spPr>
            <a:xfrm>
              <a:off x="1760220" y="3055619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6C6F2B1B-ACD3-CBB3-C4C1-B71810811BB9}"/>
                </a:ext>
              </a:extLst>
            </p:cNvPr>
            <p:cNvSpPr/>
            <p:nvPr/>
          </p:nvSpPr>
          <p:spPr>
            <a:xfrm>
              <a:off x="1864360" y="3055619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 148">
              <a:extLst>
                <a:ext uri="{FF2B5EF4-FFF2-40B4-BE49-F238E27FC236}">
                  <a16:creationId xmlns:a16="http://schemas.microsoft.com/office/drawing/2014/main" id="{23D9AAA3-B768-86E4-18E0-19D6974E233A}"/>
                </a:ext>
              </a:extLst>
            </p:cNvPr>
            <p:cNvSpPr/>
            <p:nvPr/>
          </p:nvSpPr>
          <p:spPr>
            <a:xfrm>
              <a:off x="1918970" y="3058159"/>
              <a:ext cx="88900" cy="91439"/>
            </a:xfrm>
            <a:custGeom>
              <a:avLst/>
              <a:gdLst>
                <a:gd name="connsiteX0" fmla="*/ 87630 w 88900"/>
                <a:gd name="connsiteY0" fmla="*/ 0 h 91439"/>
                <a:gd name="connsiteX1" fmla="*/ 48260 w 88900"/>
                <a:gd name="connsiteY1" fmla="*/ 91440 h 91439"/>
                <a:gd name="connsiteX2" fmla="*/ 39370 w 88900"/>
                <a:gd name="connsiteY2" fmla="*/ 91440 h 91439"/>
                <a:gd name="connsiteX3" fmla="*/ 0 w 88900"/>
                <a:gd name="connsiteY3" fmla="*/ 0 h 91439"/>
                <a:gd name="connsiteX4" fmla="*/ 17780 w 88900"/>
                <a:gd name="connsiteY4" fmla="*/ 0 h 91439"/>
                <a:gd name="connsiteX5" fmla="*/ 44450 w 88900"/>
                <a:gd name="connsiteY5" fmla="*/ 64770 h 91439"/>
                <a:gd name="connsiteX6" fmla="*/ 71120 w 88900"/>
                <a:gd name="connsiteY6" fmla="*/ 0 h 91439"/>
                <a:gd name="connsiteX7" fmla="*/ 88900 w 88900"/>
                <a:gd name="connsiteY7" fmla="*/ 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900" h="91439">
                  <a:moveTo>
                    <a:pt x="87630" y="0"/>
                  </a:moveTo>
                  <a:lnTo>
                    <a:pt x="48260" y="91440"/>
                  </a:lnTo>
                  <a:lnTo>
                    <a:pt x="39370" y="91440"/>
                  </a:lnTo>
                  <a:lnTo>
                    <a:pt x="0" y="0"/>
                  </a:lnTo>
                  <a:lnTo>
                    <a:pt x="17780" y="0"/>
                  </a:lnTo>
                  <a:cubicBezTo>
                    <a:pt x="26670" y="21590"/>
                    <a:pt x="36830" y="44450"/>
                    <a:pt x="44450" y="64770"/>
                  </a:cubicBezTo>
                  <a:cubicBezTo>
                    <a:pt x="52070" y="44450"/>
                    <a:pt x="62230" y="21590"/>
                    <a:pt x="71120" y="0"/>
                  </a:cubicBezTo>
                  <a:lnTo>
                    <a:pt x="889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 149">
              <a:extLst>
                <a:ext uri="{FF2B5EF4-FFF2-40B4-BE49-F238E27FC236}">
                  <a16:creationId xmlns:a16="http://schemas.microsoft.com/office/drawing/2014/main" id="{0ADAFF1A-ACDE-49EC-5D7D-152ABCFB5142}"/>
                </a:ext>
              </a:extLst>
            </p:cNvPr>
            <p:cNvSpPr/>
            <p:nvPr/>
          </p:nvSpPr>
          <p:spPr>
            <a:xfrm>
              <a:off x="2014220" y="3055619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 150">
              <a:extLst>
                <a:ext uri="{FF2B5EF4-FFF2-40B4-BE49-F238E27FC236}">
                  <a16:creationId xmlns:a16="http://schemas.microsoft.com/office/drawing/2014/main" id="{3D1079E7-FFC7-6072-4029-14F2DF9786D0}"/>
                </a:ext>
              </a:extLst>
            </p:cNvPr>
            <p:cNvSpPr/>
            <p:nvPr/>
          </p:nvSpPr>
          <p:spPr>
            <a:xfrm>
              <a:off x="2152650" y="3031489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 151">
              <a:extLst>
                <a:ext uri="{FF2B5EF4-FFF2-40B4-BE49-F238E27FC236}">
                  <a16:creationId xmlns:a16="http://schemas.microsoft.com/office/drawing/2014/main" id="{E18B4C17-4F94-09CA-94C9-BAE930DB9B28}"/>
                </a:ext>
              </a:extLst>
            </p:cNvPr>
            <p:cNvSpPr/>
            <p:nvPr/>
          </p:nvSpPr>
          <p:spPr>
            <a:xfrm>
              <a:off x="2223770" y="3055619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6200 w 91439"/>
                <a:gd name="connsiteY5" fmla="*/ 46990 h 93979"/>
                <a:gd name="connsiteX6" fmla="*/ 45720 w 91439"/>
                <a:gd name="connsiteY6" fmla="*/ 15240 h 93979"/>
                <a:gd name="connsiteX7" fmla="*/ 16510 w 91439"/>
                <a:gd name="connsiteY7" fmla="*/ 46990 h 93979"/>
                <a:gd name="connsiteX8" fmla="*/ 45720 w 91439"/>
                <a:gd name="connsiteY8" fmla="*/ 78740 h 93979"/>
                <a:gd name="connsiteX9" fmla="*/ 7620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7940"/>
                    <a:pt x="16510" y="46990"/>
                  </a:cubicBezTo>
                  <a:cubicBezTo>
                    <a:pt x="16510" y="6604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 152">
              <a:extLst>
                <a:ext uri="{FF2B5EF4-FFF2-40B4-BE49-F238E27FC236}">
                  <a16:creationId xmlns:a16="http://schemas.microsoft.com/office/drawing/2014/main" id="{66B8369F-912E-2584-3ACF-BC988ED06A70}"/>
                </a:ext>
              </a:extLst>
            </p:cNvPr>
            <p:cNvSpPr/>
            <p:nvPr/>
          </p:nvSpPr>
          <p:spPr>
            <a:xfrm>
              <a:off x="2385060" y="3055619"/>
              <a:ext cx="87629" cy="130809"/>
            </a:xfrm>
            <a:custGeom>
              <a:avLst/>
              <a:gdLst>
                <a:gd name="connsiteX0" fmla="*/ 0 w 87629"/>
                <a:gd name="connsiteY0" fmla="*/ 2540 h 130809"/>
                <a:gd name="connsiteX1" fmla="*/ 15240 w 87629"/>
                <a:gd name="connsiteY1" fmla="*/ 2540 h 130809"/>
                <a:gd name="connsiteX2" fmla="*/ 15240 w 87629"/>
                <a:gd name="connsiteY2" fmla="*/ 11430 h 130809"/>
                <a:gd name="connsiteX3" fmla="*/ 15240 w 87629"/>
                <a:gd name="connsiteY3" fmla="*/ 17780 h 130809"/>
                <a:gd name="connsiteX4" fmla="*/ 15240 w 87629"/>
                <a:gd name="connsiteY4" fmla="*/ 17780 h 130809"/>
                <a:gd name="connsiteX5" fmla="*/ 46990 w 87629"/>
                <a:gd name="connsiteY5" fmla="*/ 0 h 130809"/>
                <a:gd name="connsiteX6" fmla="*/ 87630 w 87629"/>
                <a:gd name="connsiteY6" fmla="*/ 46990 h 130809"/>
                <a:gd name="connsiteX7" fmla="*/ 46990 w 87629"/>
                <a:gd name="connsiteY7" fmla="*/ 93980 h 130809"/>
                <a:gd name="connsiteX8" fmla="*/ 16510 w 87629"/>
                <a:gd name="connsiteY8" fmla="*/ 76200 h 130809"/>
                <a:gd name="connsiteX9" fmla="*/ 16510 w 87629"/>
                <a:gd name="connsiteY9" fmla="*/ 76200 h 130809"/>
                <a:gd name="connsiteX10" fmla="*/ 16510 w 87629"/>
                <a:gd name="connsiteY10" fmla="*/ 83820 h 130809"/>
                <a:gd name="connsiteX11" fmla="*/ 16510 w 87629"/>
                <a:gd name="connsiteY11" fmla="*/ 130810 h 130809"/>
                <a:gd name="connsiteX12" fmla="*/ 0 w 87629"/>
                <a:gd name="connsiteY12" fmla="*/ 130810 h 130809"/>
                <a:gd name="connsiteX13" fmla="*/ 0 w 87629"/>
                <a:gd name="connsiteY13" fmla="*/ 2540 h 130809"/>
                <a:gd name="connsiteX14" fmla="*/ 72390 w 87629"/>
                <a:gd name="connsiteY14" fmla="*/ 46990 h 130809"/>
                <a:gd name="connsiteX15" fmla="*/ 44450 w 87629"/>
                <a:gd name="connsiteY15" fmla="*/ 15240 h 130809"/>
                <a:gd name="connsiteX16" fmla="*/ 16510 w 87629"/>
                <a:gd name="connsiteY16" fmla="*/ 46990 h 130809"/>
                <a:gd name="connsiteX17" fmla="*/ 44450 w 87629"/>
                <a:gd name="connsiteY17" fmla="*/ 78740 h 130809"/>
                <a:gd name="connsiteX18" fmla="*/ 72390 w 87629"/>
                <a:gd name="connsiteY18" fmla="*/ 4699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 153">
              <a:extLst>
                <a:ext uri="{FF2B5EF4-FFF2-40B4-BE49-F238E27FC236}">
                  <a16:creationId xmlns:a16="http://schemas.microsoft.com/office/drawing/2014/main" id="{973A4850-A6F5-BBC6-6571-FD9930D235B4}"/>
                </a:ext>
              </a:extLst>
            </p:cNvPr>
            <p:cNvSpPr/>
            <p:nvPr/>
          </p:nvSpPr>
          <p:spPr>
            <a:xfrm>
              <a:off x="2495550" y="3055619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 154">
              <a:extLst>
                <a:ext uri="{FF2B5EF4-FFF2-40B4-BE49-F238E27FC236}">
                  <a16:creationId xmlns:a16="http://schemas.microsoft.com/office/drawing/2014/main" id="{E25DE6F1-A74C-FF69-6792-95EB9B927234}"/>
                </a:ext>
              </a:extLst>
            </p:cNvPr>
            <p:cNvSpPr/>
            <p:nvPr/>
          </p:nvSpPr>
          <p:spPr>
            <a:xfrm>
              <a:off x="2555239" y="3055619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40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7940"/>
                    <a:pt x="15240" y="46990"/>
                  </a:cubicBezTo>
                  <a:cubicBezTo>
                    <a:pt x="15240" y="6604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 155">
              <a:extLst>
                <a:ext uri="{FF2B5EF4-FFF2-40B4-BE49-F238E27FC236}">
                  <a16:creationId xmlns:a16="http://schemas.microsoft.com/office/drawing/2014/main" id="{44E1A5D2-A303-C100-AA14-68D04FDD9855}"/>
                </a:ext>
              </a:extLst>
            </p:cNvPr>
            <p:cNvSpPr/>
            <p:nvPr/>
          </p:nvSpPr>
          <p:spPr>
            <a:xfrm>
              <a:off x="2653029" y="3058159"/>
              <a:ext cx="88900" cy="91439"/>
            </a:xfrm>
            <a:custGeom>
              <a:avLst/>
              <a:gdLst>
                <a:gd name="connsiteX0" fmla="*/ 87630 w 88900"/>
                <a:gd name="connsiteY0" fmla="*/ 0 h 91439"/>
                <a:gd name="connsiteX1" fmla="*/ 48260 w 88900"/>
                <a:gd name="connsiteY1" fmla="*/ 91440 h 91439"/>
                <a:gd name="connsiteX2" fmla="*/ 39370 w 88900"/>
                <a:gd name="connsiteY2" fmla="*/ 91440 h 91439"/>
                <a:gd name="connsiteX3" fmla="*/ 0 w 88900"/>
                <a:gd name="connsiteY3" fmla="*/ 0 h 91439"/>
                <a:gd name="connsiteX4" fmla="*/ 17780 w 88900"/>
                <a:gd name="connsiteY4" fmla="*/ 0 h 91439"/>
                <a:gd name="connsiteX5" fmla="*/ 44450 w 88900"/>
                <a:gd name="connsiteY5" fmla="*/ 64770 h 91439"/>
                <a:gd name="connsiteX6" fmla="*/ 71120 w 88900"/>
                <a:gd name="connsiteY6" fmla="*/ 0 h 91439"/>
                <a:gd name="connsiteX7" fmla="*/ 88900 w 88900"/>
                <a:gd name="connsiteY7" fmla="*/ 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900" h="91439">
                  <a:moveTo>
                    <a:pt x="87630" y="0"/>
                  </a:moveTo>
                  <a:lnTo>
                    <a:pt x="48260" y="91440"/>
                  </a:lnTo>
                  <a:lnTo>
                    <a:pt x="39370" y="91440"/>
                  </a:lnTo>
                  <a:lnTo>
                    <a:pt x="0" y="0"/>
                  </a:lnTo>
                  <a:lnTo>
                    <a:pt x="17780" y="0"/>
                  </a:lnTo>
                  <a:cubicBezTo>
                    <a:pt x="26670" y="21590"/>
                    <a:pt x="36830" y="44450"/>
                    <a:pt x="44450" y="64770"/>
                  </a:cubicBezTo>
                  <a:cubicBezTo>
                    <a:pt x="52070" y="44450"/>
                    <a:pt x="62230" y="21590"/>
                    <a:pt x="71120" y="0"/>
                  </a:cubicBezTo>
                  <a:lnTo>
                    <a:pt x="889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 156">
              <a:extLst>
                <a:ext uri="{FF2B5EF4-FFF2-40B4-BE49-F238E27FC236}">
                  <a16:creationId xmlns:a16="http://schemas.microsoft.com/office/drawing/2014/main" id="{2D316902-ECCD-3E99-422C-F83F855EDE2F}"/>
                </a:ext>
              </a:extLst>
            </p:cNvPr>
            <p:cNvSpPr/>
            <p:nvPr/>
          </p:nvSpPr>
          <p:spPr>
            <a:xfrm>
              <a:off x="2753360" y="3022599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7780 w 20319"/>
                <a:gd name="connsiteY5" fmla="*/ 35560 h 124460"/>
                <a:gd name="connsiteX6" fmla="*/ 17780 w 20319"/>
                <a:gd name="connsiteY6" fmla="*/ 124460 h 124460"/>
                <a:gd name="connsiteX7" fmla="*/ 1270 w 20319"/>
                <a:gd name="connsiteY7" fmla="*/ 124460 h 124460"/>
                <a:gd name="connsiteX8" fmla="*/ 1270 w 20319"/>
                <a:gd name="connsiteY8" fmla="*/ 35560 h 124460"/>
                <a:gd name="connsiteX9" fmla="*/ 1778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 157">
              <a:extLst>
                <a:ext uri="{FF2B5EF4-FFF2-40B4-BE49-F238E27FC236}">
                  <a16:creationId xmlns:a16="http://schemas.microsoft.com/office/drawing/2014/main" id="{2F1B6446-412D-5491-3090-30F0C88C31DB}"/>
                </a:ext>
              </a:extLst>
            </p:cNvPr>
            <p:cNvSpPr/>
            <p:nvPr/>
          </p:nvSpPr>
          <p:spPr>
            <a:xfrm>
              <a:off x="2795270" y="3018789"/>
              <a:ext cx="87629" cy="130810"/>
            </a:xfrm>
            <a:custGeom>
              <a:avLst/>
              <a:gdLst>
                <a:gd name="connsiteX0" fmla="*/ 87630 w 87629"/>
                <a:gd name="connsiteY0" fmla="*/ 128270 h 130810"/>
                <a:gd name="connsiteX1" fmla="*/ 72390 w 87629"/>
                <a:gd name="connsiteY1" fmla="*/ 128270 h 130810"/>
                <a:gd name="connsiteX2" fmla="*/ 72390 w 87629"/>
                <a:gd name="connsiteY2" fmla="*/ 118110 h 130810"/>
                <a:gd name="connsiteX3" fmla="*/ 72390 w 87629"/>
                <a:gd name="connsiteY3" fmla="*/ 111760 h 130810"/>
                <a:gd name="connsiteX4" fmla="*/ 72390 w 87629"/>
                <a:gd name="connsiteY4" fmla="*/ 111760 h 130810"/>
                <a:gd name="connsiteX5" fmla="*/ 40640 w 87629"/>
                <a:gd name="connsiteY5" fmla="*/ 130810 h 130810"/>
                <a:gd name="connsiteX6" fmla="*/ 0 w 87629"/>
                <a:gd name="connsiteY6" fmla="*/ 83820 h 130810"/>
                <a:gd name="connsiteX7" fmla="*/ 40640 w 87629"/>
                <a:gd name="connsiteY7" fmla="*/ 36830 h 130810"/>
                <a:gd name="connsiteX8" fmla="*/ 71120 w 87629"/>
                <a:gd name="connsiteY8" fmla="*/ 53340 h 130810"/>
                <a:gd name="connsiteX9" fmla="*/ 71120 w 87629"/>
                <a:gd name="connsiteY9" fmla="*/ 53340 h 130810"/>
                <a:gd name="connsiteX10" fmla="*/ 71120 w 87629"/>
                <a:gd name="connsiteY10" fmla="*/ 45720 h 130810"/>
                <a:gd name="connsiteX11" fmla="*/ 71120 w 87629"/>
                <a:gd name="connsiteY11" fmla="*/ 0 h 130810"/>
                <a:gd name="connsiteX12" fmla="*/ 87630 w 87629"/>
                <a:gd name="connsiteY12" fmla="*/ 0 h 130810"/>
                <a:gd name="connsiteX13" fmla="*/ 87630 w 87629"/>
                <a:gd name="connsiteY13" fmla="*/ 128270 h 130810"/>
                <a:gd name="connsiteX14" fmla="*/ 15240 w 87629"/>
                <a:gd name="connsiteY14" fmla="*/ 83820 h 130810"/>
                <a:gd name="connsiteX15" fmla="*/ 43180 w 87629"/>
                <a:gd name="connsiteY15" fmla="*/ 115570 h 130810"/>
                <a:gd name="connsiteX16" fmla="*/ 71120 w 87629"/>
                <a:gd name="connsiteY16" fmla="*/ 83820 h 130810"/>
                <a:gd name="connsiteX17" fmla="*/ 43180 w 87629"/>
                <a:gd name="connsiteY17" fmla="*/ 52070 h 130810"/>
                <a:gd name="connsiteX18" fmla="*/ 1524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477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 158">
              <a:extLst>
                <a:ext uri="{FF2B5EF4-FFF2-40B4-BE49-F238E27FC236}">
                  <a16:creationId xmlns:a16="http://schemas.microsoft.com/office/drawing/2014/main" id="{030933E8-160C-2F76-6678-BB8FA5FDA177}"/>
                </a:ext>
              </a:extLst>
            </p:cNvPr>
            <p:cNvSpPr/>
            <p:nvPr/>
          </p:nvSpPr>
          <p:spPr>
            <a:xfrm>
              <a:off x="2905760" y="3055619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 159">
              <a:extLst>
                <a:ext uri="{FF2B5EF4-FFF2-40B4-BE49-F238E27FC236}">
                  <a16:creationId xmlns:a16="http://schemas.microsoft.com/office/drawing/2014/main" id="{E82CBD6B-9FD5-6996-C56E-A00C38B1E6C6}"/>
                </a:ext>
              </a:extLst>
            </p:cNvPr>
            <p:cNvSpPr/>
            <p:nvPr/>
          </p:nvSpPr>
          <p:spPr>
            <a:xfrm>
              <a:off x="3050539" y="3056889"/>
              <a:ext cx="73660" cy="93980"/>
            </a:xfrm>
            <a:custGeom>
              <a:avLst/>
              <a:gdLst>
                <a:gd name="connsiteX0" fmla="*/ 5080 w 73660"/>
                <a:gd name="connsiteY0" fmla="*/ 6350 h 93980"/>
                <a:gd name="connsiteX1" fmla="*/ 36830 w 73660"/>
                <a:gd name="connsiteY1" fmla="*/ 0 h 93980"/>
                <a:gd name="connsiteX2" fmla="*/ 73660 w 73660"/>
                <a:gd name="connsiteY2" fmla="*/ 34290 h 93980"/>
                <a:gd name="connsiteX3" fmla="*/ 73660 w 73660"/>
                <a:gd name="connsiteY3" fmla="*/ 91440 h 93980"/>
                <a:gd name="connsiteX4" fmla="*/ 58420 w 73660"/>
                <a:gd name="connsiteY4" fmla="*/ 91440 h 93980"/>
                <a:gd name="connsiteX5" fmla="*/ 58420 w 73660"/>
                <a:gd name="connsiteY5" fmla="*/ 81280 h 93980"/>
                <a:gd name="connsiteX6" fmla="*/ 58420 w 73660"/>
                <a:gd name="connsiteY6" fmla="*/ 73660 h 93980"/>
                <a:gd name="connsiteX7" fmla="*/ 58420 w 73660"/>
                <a:gd name="connsiteY7" fmla="*/ 73660 h 93980"/>
                <a:gd name="connsiteX8" fmla="*/ 27940 w 73660"/>
                <a:gd name="connsiteY8" fmla="*/ 93980 h 93980"/>
                <a:gd name="connsiteX9" fmla="*/ 0 w 73660"/>
                <a:gd name="connsiteY9" fmla="*/ 67310 h 93980"/>
                <a:gd name="connsiteX10" fmla="*/ 58420 w 73660"/>
                <a:gd name="connsiteY10" fmla="*/ 39370 h 93980"/>
                <a:gd name="connsiteX11" fmla="*/ 58420 w 73660"/>
                <a:gd name="connsiteY11" fmla="*/ 35560 h 93980"/>
                <a:gd name="connsiteX12" fmla="*/ 35560 w 73660"/>
                <a:gd name="connsiteY12" fmla="*/ 15240 h 93980"/>
                <a:gd name="connsiteX13" fmla="*/ 6350 w 73660"/>
                <a:gd name="connsiteY13" fmla="*/ 22860 h 93980"/>
                <a:gd name="connsiteX14" fmla="*/ 6350 w 73660"/>
                <a:gd name="connsiteY14" fmla="*/ 7620 h 93980"/>
                <a:gd name="connsiteX15" fmla="*/ 57150 w 73660"/>
                <a:gd name="connsiteY15" fmla="*/ 50800 h 93980"/>
                <a:gd name="connsiteX16" fmla="*/ 16510 w 73660"/>
                <a:gd name="connsiteY16" fmla="*/ 66040 h 93980"/>
                <a:gd name="connsiteX17" fmla="*/ 30480 w 73660"/>
                <a:gd name="connsiteY17" fmla="*/ 80010 h 93980"/>
                <a:gd name="connsiteX18" fmla="*/ 57150 w 73660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 160">
              <a:extLst>
                <a:ext uri="{FF2B5EF4-FFF2-40B4-BE49-F238E27FC236}">
                  <a16:creationId xmlns:a16="http://schemas.microsoft.com/office/drawing/2014/main" id="{31F8B7B0-1B0A-8F69-8C87-CB36B2ABD55B}"/>
                </a:ext>
              </a:extLst>
            </p:cNvPr>
            <p:cNvSpPr/>
            <p:nvPr/>
          </p:nvSpPr>
          <p:spPr>
            <a:xfrm>
              <a:off x="3143250" y="3016249"/>
              <a:ext cx="55095" cy="129539"/>
            </a:xfrm>
            <a:custGeom>
              <a:avLst/>
              <a:gdLst>
                <a:gd name="connsiteX0" fmla="*/ 11430 w 55095"/>
                <a:gd name="connsiteY0" fmla="*/ 41910 h 129539"/>
                <a:gd name="connsiteX1" fmla="*/ 11430 w 55095"/>
                <a:gd name="connsiteY1" fmla="*/ 31750 h 129539"/>
                <a:gd name="connsiteX2" fmla="*/ 43180 w 55095"/>
                <a:gd name="connsiteY2" fmla="*/ 0 h 129539"/>
                <a:gd name="connsiteX3" fmla="*/ 54610 w 55095"/>
                <a:gd name="connsiteY3" fmla="*/ 0 h 129539"/>
                <a:gd name="connsiteX4" fmla="*/ 54610 w 55095"/>
                <a:gd name="connsiteY4" fmla="*/ 13970 h 129539"/>
                <a:gd name="connsiteX5" fmla="*/ 45720 w 55095"/>
                <a:gd name="connsiteY5" fmla="*/ 13970 h 129539"/>
                <a:gd name="connsiteX6" fmla="*/ 27940 w 55095"/>
                <a:gd name="connsiteY6" fmla="*/ 31750 h 129539"/>
                <a:gd name="connsiteX7" fmla="*/ 27940 w 55095"/>
                <a:gd name="connsiteY7" fmla="*/ 40640 h 129539"/>
                <a:gd name="connsiteX8" fmla="*/ 52070 w 55095"/>
                <a:gd name="connsiteY8" fmla="*/ 40640 h 129539"/>
                <a:gd name="connsiteX9" fmla="*/ 52070 w 55095"/>
                <a:gd name="connsiteY9" fmla="*/ 54610 h 129539"/>
                <a:gd name="connsiteX10" fmla="*/ 29210 w 55095"/>
                <a:gd name="connsiteY10" fmla="*/ 54610 h 129539"/>
                <a:gd name="connsiteX11" fmla="*/ 29210 w 55095"/>
                <a:gd name="connsiteY11" fmla="*/ 129540 h 129539"/>
                <a:gd name="connsiteX12" fmla="*/ 12700 w 55095"/>
                <a:gd name="connsiteY12" fmla="*/ 129540 h 129539"/>
                <a:gd name="connsiteX13" fmla="*/ 12700 w 55095"/>
                <a:gd name="connsiteY13" fmla="*/ 54610 h 129539"/>
                <a:gd name="connsiteX14" fmla="*/ 0 w 55095"/>
                <a:gd name="connsiteY14" fmla="*/ 54610 h 129539"/>
                <a:gd name="connsiteX15" fmla="*/ 0 w 55095"/>
                <a:gd name="connsiteY15" fmla="*/ 40640 h 129539"/>
                <a:gd name="connsiteX16" fmla="*/ 13970 w 55095"/>
                <a:gd name="connsiteY16" fmla="*/ 40640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39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 161">
              <a:extLst>
                <a:ext uri="{FF2B5EF4-FFF2-40B4-BE49-F238E27FC236}">
                  <a16:creationId xmlns:a16="http://schemas.microsoft.com/office/drawing/2014/main" id="{B306D427-A893-6C93-EF09-7A66BE68AD99}"/>
                </a:ext>
              </a:extLst>
            </p:cNvPr>
            <p:cNvSpPr/>
            <p:nvPr/>
          </p:nvSpPr>
          <p:spPr>
            <a:xfrm>
              <a:off x="3201670" y="3016249"/>
              <a:ext cx="55095" cy="129539"/>
            </a:xfrm>
            <a:custGeom>
              <a:avLst/>
              <a:gdLst>
                <a:gd name="connsiteX0" fmla="*/ 11430 w 55095"/>
                <a:gd name="connsiteY0" fmla="*/ 41910 h 129539"/>
                <a:gd name="connsiteX1" fmla="*/ 11430 w 55095"/>
                <a:gd name="connsiteY1" fmla="*/ 31750 h 129539"/>
                <a:gd name="connsiteX2" fmla="*/ 43180 w 55095"/>
                <a:gd name="connsiteY2" fmla="*/ 0 h 129539"/>
                <a:gd name="connsiteX3" fmla="*/ 54610 w 55095"/>
                <a:gd name="connsiteY3" fmla="*/ 0 h 129539"/>
                <a:gd name="connsiteX4" fmla="*/ 54610 w 55095"/>
                <a:gd name="connsiteY4" fmla="*/ 13970 h 129539"/>
                <a:gd name="connsiteX5" fmla="*/ 45720 w 55095"/>
                <a:gd name="connsiteY5" fmla="*/ 13970 h 129539"/>
                <a:gd name="connsiteX6" fmla="*/ 27940 w 55095"/>
                <a:gd name="connsiteY6" fmla="*/ 31750 h 129539"/>
                <a:gd name="connsiteX7" fmla="*/ 27940 w 55095"/>
                <a:gd name="connsiteY7" fmla="*/ 40640 h 129539"/>
                <a:gd name="connsiteX8" fmla="*/ 52070 w 55095"/>
                <a:gd name="connsiteY8" fmla="*/ 40640 h 129539"/>
                <a:gd name="connsiteX9" fmla="*/ 52070 w 55095"/>
                <a:gd name="connsiteY9" fmla="*/ 54610 h 129539"/>
                <a:gd name="connsiteX10" fmla="*/ 29210 w 55095"/>
                <a:gd name="connsiteY10" fmla="*/ 54610 h 129539"/>
                <a:gd name="connsiteX11" fmla="*/ 29210 w 55095"/>
                <a:gd name="connsiteY11" fmla="*/ 129540 h 129539"/>
                <a:gd name="connsiteX12" fmla="*/ 12700 w 55095"/>
                <a:gd name="connsiteY12" fmla="*/ 129540 h 129539"/>
                <a:gd name="connsiteX13" fmla="*/ 12700 w 55095"/>
                <a:gd name="connsiteY13" fmla="*/ 54610 h 129539"/>
                <a:gd name="connsiteX14" fmla="*/ 0 w 55095"/>
                <a:gd name="connsiteY14" fmla="*/ 54610 h 129539"/>
                <a:gd name="connsiteX15" fmla="*/ 0 w 55095"/>
                <a:gd name="connsiteY15" fmla="*/ 40640 h 129539"/>
                <a:gd name="connsiteX16" fmla="*/ 13970 w 55095"/>
                <a:gd name="connsiteY16" fmla="*/ 40640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39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 162">
              <a:extLst>
                <a:ext uri="{FF2B5EF4-FFF2-40B4-BE49-F238E27FC236}">
                  <a16:creationId xmlns:a16="http://schemas.microsoft.com/office/drawing/2014/main" id="{AE65ECE0-1D30-671A-AE8C-E1FCE91F0A17}"/>
                </a:ext>
              </a:extLst>
            </p:cNvPr>
            <p:cNvSpPr/>
            <p:nvPr/>
          </p:nvSpPr>
          <p:spPr>
            <a:xfrm>
              <a:off x="3261359" y="3055619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6200 w 91440"/>
                <a:gd name="connsiteY5" fmla="*/ 46990 h 93979"/>
                <a:gd name="connsiteX6" fmla="*/ 45720 w 91440"/>
                <a:gd name="connsiteY6" fmla="*/ 15240 h 93979"/>
                <a:gd name="connsiteX7" fmla="*/ 16510 w 91440"/>
                <a:gd name="connsiteY7" fmla="*/ 46990 h 93979"/>
                <a:gd name="connsiteX8" fmla="*/ 45720 w 91440"/>
                <a:gd name="connsiteY8" fmla="*/ 78740 h 93979"/>
                <a:gd name="connsiteX9" fmla="*/ 7620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7940"/>
                    <a:pt x="16510" y="46990"/>
                  </a:cubicBezTo>
                  <a:cubicBezTo>
                    <a:pt x="16510" y="6604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 163">
              <a:extLst>
                <a:ext uri="{FF2B5EF4-FFF2-40B4-BE49-F238E27FC236}">
                  <a16:creationId xmlns:a16="http://schemas.microsoft.com/office/drawing/2014/main" id="{3F215455-A694-9216-B631-5714024BB119}"/>
                </a:ext>
              </a:extLst>
            </p:cNvPr>
            <p:cNvSpPr/>
            <p:nvPr/>
          </p:nvSpPr>
          <p:spPr>
            <a:xfrm>
              <a:off x="3375659" y="3055619"/>
              <a:ext cx="51048" cy="92709"/>
            </a:xfrm>
            <a:custGeom>
              <a:avLst/>
              <a:gdLst>
                <a:gd name="connsiteX0" fmla="*/ 0 w 51048"/>
                <a:gd name="connsiteY0" fmla="*/ 2540 h 92709"/>
                <a:gd name="connsiteX1" fmla="*/ 15240 w 51048"/>
                <a:gd name="connsiteY1" fmla="*/ 2540 h 92709"/>
                <a:gd name="connsiteX2" fmla="*/ 15240 w 51048"/>
                <a:gd name="connsiteY2" fmla="*/ 15240 h 92709"/>
                <a:gd name="connsiteX3" fmla="*/ 15240 w 51048"/>
                <a:gd name="connsiteY3" fmla="*/ 21590 h 92709"/>
                <a:gd name="connsiteX4" fmla="*/ 15240 w 51048"/>
                <a:gd name="connsiteY4" fmla="*/ 21590 h 92709"/>
                <a:gd name="connsiteX5" fmla="*/ 43180 w 51048"/>
                <a:gd name="connsiteY5" fmla="*/ 0 h 92709"/>
                <a:gd name="connsiteX6" fmla="*/ 48260 w 51048"/>
                <a:gd name="connsiteY6" fmla="*/ 0 h 92709"/>
                <a:gd name="connsiteX7" fmla="*/ 48260 w 51048"/>
                <a:gd name="connsiteY7" fmla="*/ 16510 h 92709"/>
                <a:gd name="connsiteX8" fmla="*/ 43180 w 51048"/>
                <a:gd name="connsiteY8" fmla="*/ 16510 h 92709"/>
                <a:gd name="connsiteX9" fmla="*/ 16510 w 51048"/>
                <a:gd name="connsiteY9" fmla="*/ 53340 h 92709"/>
                <a:gd name="connsiteX10" fmla="*/ 16510 w 51048"/>
                <a:gd name="connsiteY10" fmla="*/ 92710 h 92709"/>
                <a:gd name="connsiteX11" fmla="*/ 0 w 51048"/>
                <a:gd name="connsiteY11" fmla="*/ 92710 h 92709"/>
                <a:gd name="connsiteX12" fmla="*/ 0 w 51048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8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E53ACAE7-983B-63BF-F4E6-2B1DE494E399}"/>
                </a:ext>
              </a:extLst>
            </p:cNvPr>
            <p:cNvSpPr/>
            <p:nvPr/>
          </p:nvSpPr>
          <p:spPr>
            <a:xfrm>
              <a:off x="3435350" y="3018789"/>
              <a:ext cx="87629" cy="130810"/>
            </a:xfrm>
            <a:custGeom>
              <a:avLst/>
              <a:gdLst>
                <a:gd name="connsiteX0" fmla="*/ 87630 w 87629"/>
                <a:gd name="connsiteY0" fmla="*/ 128270 h 130810"/>
                <a:gd name="connsiteX1" fmla="*/ 72390 w 87629"/>
                <a:gd name="connsiteY1" fmla="*/ 128270 h 130810"/>
                <a:gd name="connsiteX2" fmla="*/ 72390 w 87629"/>
                <a:gd name="connsiteY2" fmla="*/ 118110 h 130810"/>
                <a:gd name="connsiteX3" fmla="*/ 72390 w 87629"/>
                <a:gd name="connsiteY3" fmla="*/ 111760 h 130810"/>
                <a:gd name="connsiteX4" fmla="*/ 72390 w 87629"/>
                <a:gd name="connsiteY4" fmla="*/ 111760 h 130810"/>
                <a:gd name="connsiteX5" fmla="*/ 40640 w 87629"/>
                <a:gd name="connsiteY5" fmla="*/ 130810 h 130810"/>
                <a:gd name="connsiteX6" fmla="*/ 0 w 87629"/>
                <a:gd name="connsiteY6" fmla="*/ 83820 h 130810"/>
                <a:gd name="connsiteX7" fmla="*/ 40640 w 87629"/>
                <a:gd name="connsiteY7" fmla="*/ 36830 h 130810"/>
                <a:gd name="connsiteX8" fmla="*/ 71120 w 87629"/>
                <a:gd name="connsiteY8" fmla="*/ 53340 h 130810"/>
                <a:gd name="connsiteX9" fmla="*/ 71120 w 87629"/>
                <a:gd name="connsiteY9" fmla="*/ 53340 h 130810"/>
                <a:gd name="connsiteX10" fmla="*/ 71120 w 87629"/>
                <a:gd name="connsiteY10" fmla="*/ 45720 h 130810"/>
                <a:gd name="connsiteX11" fmla="*/ 71120 w 87629"/>
                <a:gd name="connsiteY11" fmla="*/ 0 h 130810"/>
                <a:gd name="connsiteX12" fmla="*/ 87630 w 87629"/>
                <a:gd name="connsiteY12" fmla="*/ 0 h 130810"/>
                <a:gd name="connsiteX13" fmla="*/ 87630 w 87629"/>
                <a:gd name="connsiteY13" fmla="*/ 128270 h 130810"/>
                <a:gd name="connsiteX14" fmla="*/ 15240 w 87629"/>
                <a:gd name="connsiteY14" fmla="*/ 83820 h 130810"/>
                <a:gd name="connsiteX15" fmla="*/ 43180 w 87629"/>
                <a:gd name="connsiteY15" fmla="*/ 115570 h 130810"/>
                <a:gd name="connsiteX16" fmla="*/ 71120 w 87629"/>
                <a:gd name="connsiteY16" fmla="*/ 83820 h 130810"/>
                <a:gd name="connsiteX17" fmla="*/ 43180 w 87629"/>
                <a:gd name="connsiteY17" fmla="*/ 52070 h 130810"/>
                <a:gd name="connsiteX18" fmla="*/ 1524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477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 165">
              <a:extLst>
                <a:ext uri="{FF2B5EF4-FFF2-40B4-BE49-F238E27FC236}">
                  <a16:creationId xmlns:a16="http://schemas.microsoft.com/office/drawing/2014/main" id="{2A654C17-E784-447B-3040-51EAEC4EAF58}"/>
                </a:ext>
              </a:extLst>
            </p:cNvPr>
            <p:cNvSpPr/>
            <p:nvPr/>
          </p:nvSpPr>
          <p:spPr>
            <a:xfrm>
              <a:off x="3545840" y="3056889"/>
              <a:ext cx="73659" cy="93980"/>
            </a:xfrm>
            <a:custGeom>
              <a:avLst/>
              <a:gdLst>
                <a:gd name="connsiteX0" fmla="*/ 5080 w 73659"/>
                <a:gd name="connsiteY0" fmla="*/ 6350 h 93980"/>
                <a:gd name="connsiteX1" fmla="*/ 36830 w 73659"/>
                <a:gd name="connsiteY1" fmla="*/ 0 h 93980"/>
                <a:gd name="connsiteX2" fmla="*/ 73660 w 73659"/>
                <a:gd name="connsiteY2" fmla="*/ 34290 h 93980"/>
                <a:gd name="connsiteX3" fmla="*/ 73660 w 73659"/>
                <a:gd name="connsiteY3" fmla="*/ 91440 h 93980"/>
                <a:gd name="connsiteX4" fmla="*/ 58420 w 73659"/>
                <a:gd name="connsiteY4" fmla="*/ 91440 h 93980"/>
                <a:gd name="connsiteX5" fmla="*/ 58420 w 73659"/>
                <a:gd name="connsiteY5" fmla="*/ 81280 h 93980"/>
                <a:gd name="connsiteX6" fmla="*/ 58420 w 73659"/>
                <a:gd name="connsiteY6" fmla="*/ 73660 h 93980"/>
                <a:gd name="connsiteX7" fmla="*/ 58420 w 73659"/>
                <a:gd name="connsiteY7" fmla="*/ 73660 h 93980"/>
                <a:gd name="connsiteX8" fmla="*/ 27940 w 73659"/>
                <a:gd name="connsiteY8" fmla="*/ 93980 h 93980"/>
                <a:gd name="connsiteX9" fmla="*/ 0 w 73659"/>
                <a:gd name="connsiteY9" fmla="*/ 67310 h 93980"/>
                <a:gd name="connsiteX10" fmla="*/ 58420 w 73659"/>
                <a:gd name="connsiteY10" fmla="*/ 39370 h 93980"/>
                <a:gd name="connsiteX11" fmla="*/ 58420 w 73659"/>
                <a:gd name="connsiteY11" fmla="*/ 35560 h 93980"/>
                <a:gd name="connsiteX12" fmla="*/ 35560 w 73659"/>
                <a:gd name="connsiteY12" fmla="*/ 15240 h 93980"/>
                <a:gd name="connsiteX13" fmla="*/ 6350 w 73659"/>
                <a:gd name="connsiteY13" fmla="*/ 22860 h 93980"/>
                <a:gd name="connsiteX14" fmla="*/ 6350 w 73659"/>
                <a:gd name="connsiteY14" fmla="*/ 7620 h 93980"/>
                <a:gd name="connsiteX15" fmla="*/ 57150 w 73659"/>
                <a:gd name="connsiteY15" fmla="*/ 50800 h 93980"/>
                <a:gd name="connsiteX16" fmla="*/ 16510 w 73659"/>
                <a:gd name="connsiteY16" fmla="*/ 66040 h 93980"/>
                <a:gd name="connsiteX17" fmla="*/ 30480 w 73659"/>
                <a:gd name="connsiteY17" fmla="*/ 80010 h 93980"/>
                <a:gd name="connsiteX18" fmla="*/ 57150 w 73659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 166">
              <a:extLst>
                <a:ext uri="{FF2B5EF4-FFF2-40B4-BE49-F238E27FC236}">
                  <a16:creationId xmlns:a16="http://schemas.microsoft.com/office/drawing/2014/main" id="{99F2C42D-1D30-AD86-893A-B9608535ABE8}"/>
                </a:ext>
              </a:extLst>
            </p:cNvPr>
            <p:cNvSpPr/>
            <p:nvPr/>
          </p:nvSpPr>
          <p:spPr>
            <a:xfrm>
              <a:off x="3646170" y="3018789"/>
              <a:ext cx="87629" cy="130810"/>
            </a:xfrm>
            <a:custGeom>
              <a:avLst/>
              <a:gdLst>
                <a:gd name="connsiteX0" fmla="*/ 0 w 87629"/>
                <a:gd name="connsiteY0" fmla="*/ 0 h 130810"/>
                <a:gd name="connsiteX1" fmla="*/ 16510 w 87629"/>
                <a:gd name="connsiteY1" fmla="*/ 0 h 130810"/>
                <a:gd name="connsiteX2" fmla="*/ 16510 w 87629"/>
                <a:gd name="connsiteY2" fmla="*/ 45720 h 130810"/>
                <a:gd name="connsiteX3" fmla="*/ 16510 w 87629"/>
                <a:gd name="connsiteY3" fmla="*/ 53340 h 130810"/>
                <a:gd name="connsiteX4" fmla="*/ 16510 w 87629"/>
                <a:gd name="connsiteY4" fmla="*/ 53340 h 130810"/>
                <a:gd name="connsiteX5" fmla="*/ 46990 w 87629"/>
                <a:gd name="connsiteY5" fmla="*/ 36830 h 130810"/>
                <a:gd name="connsiteX6" fmla="*/ 87630 w 87629"/>
                <a:gd name="connsiteY6" fmla="*/ 83820 h 130810"/>
                <a:gd name="connsiteX7" fmla="*/ 46990 w 87629"/>
                <a:gd name="connsiteY7" fmla="*/ 130810 h 130810"/>
                <a:gd name="connsiteX8" fmla="*/ 15240 w 87629"/>
                <a:gd name="connsiteY8" fmla="*/ 111760 h 130810"/>
                <a:gd name="connsiteX9" fmla="*/ 15240 w 87629"/>
                <a:gd name="connsiteY9" fmla="*/ 111760 h 130810"/>
                <a:gd name="connsiteX10" fmla="*/ 15240 w 87629"/>
                <a:gd name="connsiteY10" fmla="*/ 118110 h 130810"/>
                <a:gd name="connsiteX11" fmla="*/ 15240 w 87629"/>
                <a:gd name="connsiteY11" fmla="*/ 128270 h 130810"/>
                <a:gd name="connsiteX12" fmla="*/ 0 w 87629"/>
                <a:gd name="connsiteY12" fmla="*/ 128270 h 130810"/>
                <a:gd name="connsiteX13" fmla="*/ 0 w 87629"/>
                <a:gd name="connsiteY13" fmla="*/ 0 h 130810"/>
                <a:gd name="connsiteX14" fmla="*/ 17780 w 87629"/>
                <a:gd name="connsiteY14" fmla="*/ 83820 h 130810"/>
                <a:gd name="connsiteX15" fmla="*/ 45720 w 87629"/>
                <a:gd name="connsiteY15" fmla="*/ 115570 h 130810"/>
                <a:gd name="connsiteX16" fmla="*/ 73660 w 87629"/>
                <a:gd name="connsiteY16" fmla="*/ 83820 h 130810"/>
                <a:gd name="connsiteX17" fmla="*/ 45720 w 87629"/>
                <a:gd name="connsiteY17" fmla="*/ 52070 h 130810"/>
                <a:gd name="connsiteX18" fmla="*/ 1778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0" y="0"/>
                  </a:moveTo>
                  <a:lnTo>
                    <a:pt x="16510" y="0"/>
                  </a:lnTo>
                  <a:lnTo>
                    <a:pt x="16510" y="45720"/>
                  </a:lnTo>
                  <a:cubicBezTo>
                    <a:pt x="16510" y="50800"/>
                    <a:pt x="16510" y="53340"/>
                    <a:pt x="16510" y="53340"/>
                  </a:cubicBezTo>
                  <a:lnTo>
                    <a:pt x="16510" y="53340"/>
                  </a:lnTo>
                  <a:cubicBezTo>
                    <a:pt x="21590" y="44450"/>
                    <a:pt x="33020" y="36830"/>
                    <a:pt x="46990" y="36830"/>
                  </a:cubicBezTo>
                  <a:cubicBezTo>
                    <a:pt x="69850" y="36830"/>
                    <a:pt x="87630" y="55880"/>
                    <a:pt x="87630" y="83820"/>
                  </a:cubicBezTo>
                  <a:cubicBezTo>
                    <a:pt x="87630" y="111760"/>
                    <a:pt x="69850" y="130810"/>
                    <a:pt x="46990" y="130810"/>
                  </a:cubicBezTo>
                  <a:cubicBezTo>
                    <a:pt x="24130" y="130810"/>
                    <a:pt x="20320" y="121920"/>
                    <a:pt x="15240" y="111760"/>
                  </a:cubicBezTo>
                  <a:lnTo>
                    <a:pt x="15240" y="111760"/>
                  </a:lnTo>
                  <a:cubicBezTo>
                    <a:pt x="15240" y="111760"/>
                    <a:pt x="15240" y="114300"/>
                    <a:pt x="15240" y="118110"/>
                  </a:cubicBezTo>
                  <a:lnTo>
                    <a:pt x="1524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  <a:moveTo>
                    <a:pt x="17780" y="83820"/>
                  </a:moveTo>
                  <a:cubicBezTo>
                    <a:pt x="17780" y="106680"/>
                    <a:pt x="31750" y="115570"/>
                    <a:pt x="45720" y="115570"/>
                  </a:cubicBezTo>
                  <a:cubicBezTo>
                    <a:pt x="59690" y="115570"/>
                    <a:pt x="73660" y="101600"/>
                    <a:pt x="73660" y="83820"/>
                  </a:cubicBezTo>
                  <a:cubicBezTo>
                    <a:pt x="73660" y="66040"/>
                    <a:pt x="62230" y="52070"/>
                    <a:pt x="45720" y="52070"/>
                  </a:cubicBezTo>
                  <a:cubicBezTo>
                    <a:pt x="29210" y="52070"/>
                    <a:pt x="17780" y="62230"/>
                    <a:pt x="1778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 167">
              <a:extLst>
                <a:ext uri="{FF2B5EF4-FFF2-40B4-BE49-F238E27FC236}">
                  <a16:creationId xmlns:a16="http://schemas.microsoft.com/office/drawing/2014/main" id="{7BFD9B99-A97F-B808-CF6B-31844FD6ABB8}"/>
                </a:ext>
              </a:extLst>
            </p:cNvPr>
            <p:cNvSpPr/>
            <p:nvPr/>
          </p:nvSpPr>
          <p:spPr>
            <a:xfrm>
              <a:off x="3755390" y="3018789"/>
              <a:ext cx="34289" cy="130810"/>
            </a:xfrm>
            <a:custGeom>
              <a:avLst/>
              <a:gdLst>
                <a:gd name="connsiteX0" fmla="*/ 0 w 34289"/>
                <a:gd name="connsiteY0" fmla="*/ 0 h 130810"/>
                <a:gd name="connsiteX1" fmla="*/ 16510 w 34289"/>
                <a:gd name="connsiteY1" fmla="*/ 0 h 130810"/>
                <a:gd name="connsiteX2" fmla="*/ 16510 w 34289"/>
                <a:gd name="connsiteY2" fmla="*/ 101600 h 130810"/>
                <a:gd name="connsiteX3" fmla="*/ 26670 w 34289"/>
                <a:gd name="connsiteY3" fmla="*/ 115570 h 130810"/>
                <a:gd name="connsiteX4" fmla="*/ 34290 w 34289"/>
                <a:gd name="connsiteY4" fmla="*/ 115570 h 130810"/>
                <a:gd name="connsiteX5" fmla="*/ 34290 w 34289"/>
                <a:gd name="connsiteY5" fmla="*/ 129540 h 130810"/>
                <a:gd name="connsiteX6" fmla="*/ 22860 w 34289"/>
                <a:gd name="connsiteY6" fmla="*/ 130810 h 130810"/>
                <a:gd name="connsiteX7" fmla="*/ 0 w 34289"/>
                <a:gd name="connsiteY7" fmla="*/ 105410 h 130810"/>
                <a:gd name="connsiteX8" fmla="*/ 0 w 34289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 168">
              <a:extLst>
                <a:ext uri="{FF2B5EF4-FFF2-40B4-BE49-F238E27FC236}">
                  <a16:creationId xmlns:a16="http://schemas.microsoft.com/office/drawing/2014/main" id="{ABD7C3F9-1030-D7A5-DE49-DF2B81989FA3}"/>
                </a:ext>
              </a:extLst>
            </p:cNvPr>
            <p:cNvSpPr/>
            <p:nvPr/>
          </p:nvSpPr>
          <p:spPr>
            <a:xfrm>
              <a:off x="3802379" y="3055619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 169">
              <a:extLst>
                <a:ext uri="{FF2B5EF4-FFF2-40B4-BE49-F238E27FC236}">
                  <a16:creationId xmlns:a16="http://schemas.microsoft.com/office/drawing/2014/main" id="{4B88C416-673A-02C0-2971-1BCC0CB8DE02}"/>
                </a:ext>
              </a:extLst>
            </p:cNvPr>
            <p:cNvSpPr/>
            <p:nvPr/>
          </p:nvSpPr>
          <p:spPr>
            <a:xfrm>
              <a:off x="3892550" y="3136899"/>
              <a:ext cx="27940" cy="36829"/>
            </a:xfrm>
            <a:custGeom>
              <a:avLst/>
              <a:gdLst>
                <a:gd name="connsiteX0" fmla="*/ 12700 w 27940"/>
                <a:gd name="connsiteY0" fmla="*/ 36830 h 36829"/>
                <a:gd name="connsiteX1" fmla="*/ 0 w 27940"/>
                <a:gd name="connsiteY1" fmla="*/ 36830 h 36829"/>
                <a:gd name="connsiteX2" fmla="*/ 11430 w 27940"/>
                <a:gd name="connsiteY2" fmla="*/ 0 h 36829"/>
                <a:gd name="connsiteX3" fmla="*/ 27940 w 27940"/>
                <a:gd name="connsiteY3" fmla="*/ 0 h 36829"/>
                <a:gd name="connsiteX4" fmla="*/ 13970 w 27940"/>
                <a:gd name="connsiteY4" fmla="*/ 36830 h 3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40" h="36829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40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 170">
              <a:extLst>
                <a:ext uri="{FF2B5EF4-FFF2-40B4-BE49-F238E27FC236}">
                  <a16:creationId xmlns:a16="http://schemas.microsoft.com/office/drawing/2014/main" id="{49FE3704-7966-E147-506A-7DAADF656A08}"/>
                </a:ext>
              </a:extLst>
            </p:cNvPr>
            <p:cNvSpPr/>
            <p:nvPr/>
          </p:nvSpPr>
          <p:spPr>
            <a:xfrm>
              <a:off x="3987800" y="3055619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 171">
              <a:extLst>
                <a:ext uri="{FF2B5EF4-FFF2-40B4-BE49-F238E27FC236}">
                  <a16:creationId xmlns:a16="http://schemas.microsoft.com/office/drawing/2014/main" id="{12A3FB30-2E0C-9AD0-5F41-58E55612E9EC}"/>
                </a:ext>
              </a:extLst>
            </p:cNvPr>
            <p:cNvSpPr/>
            <p:nvPr/>
          </p:nvSpPr>
          <p:spPr>
            <a:xfrm>
              <a:off x="4047490" y="3055619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 172">
              <a:extLst>
                <a:ext uri="{FF2B5EF4-FFF2-40B4-BE49-F238E27FC236}">
                  <a16:creationId xmlns:a16="http://schemas.microsoft.com/office/drawing/2014/main" id="{8361C2C5-C3B3-ED38-BA09-952C31428CDF}"/>
                </a:ext>
              </a:extLst>
            </p:cNvPr>
            <p:cNvSpPr/>
            <p:nvPr/>
          </p:nvSpPr>
          <p:spPr>
            <a:xfrm>
              <a:off x="4152900" y="3018789"/>
              <a:ext cx="34290" cy="130810"/>
            </a:xfrm>
            <a:custGeom>
              <a:avLst/>
              <a:gdLst>
                <a:gd name="connsiteX0" fmla="*/ 0 w 34290"/>
                <a:gd name="connsiteY0" fmla="*/ 0 h 130810"/>
                <a:gd name="connsiteX1" fmla="*/ 16510 w 34290"/>
                <a:gd name="connsiteY1" fmla="*/ 0 h 130810"/>
                <a:gd name="connsiteX2" fmla="*/ 16510 w 34290"/>
                <a:gd name="connsiteY2" fmla="*/ 101600 h 130810"/>
                <a:gd name="connsiteX3" fmla="*/ 26670 w 34290"/>
                <a:gd name="connsiteY3" fmla="*/ 115570 h 130810"/>
                <a:gd name="connsiteX4" fmla="*/ 34290 w 34290"/>
                <a:gd name="connsiteY4" fmla="*/ 115570 h 130810"/>
                <a:gd name="connsiteX5" fmla="*/ 34290 w 34290"/>
                <a:gd name="connsiteY5" fmla="*/ 129540 h 130810"/>
                <a:gd name="connsiteX6" fmla="*/ 22860 w 34290"/>
                <a:gd name="connsiteY6" fmla="*/ 130810 h 130810"/>
                <a:gd name="connsiteX7" fmla="*/ 0 w 34290"/>
                <a:gd name="connsiteY7" fmla="*/ 105410 h 130810"/>
                <a:gd name="connsiteX8" fmla="*/ 0 w 34290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 173">
              <a:extLst>
                <a:ext uri="{FF2B5EF4-FFF2-40B4-BE49-F238E27FC236}">
                  <a16:creationId xmlns:a16="http://schemas.microsoft.com/office/drawing/2014/main" id="{C5CDCFFD-3D4A-26F5-91A0-2BB61BCD040C}"/>
                </a:ext>
              </a:extLst>
            </p:cNvPr>
            <p:cNvSpPr/>
            <p:nvPr/>
          </p:nvSpPr>
          <p:spPr>
            <a:xfrm>
              <a:off x="4204970" y="3022599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7780 w 20320"/>
                <a:gd name="connsiteY5" fmla="*/ 35560 h 124460"/>
                <a:gd name="connsiteX6" fmla="*/ 17780 w 20320"/>
                <a:gd name="connsiteY6" fmla="*/ 124460 h 124460"/>
                <a:gd name="connsiteX7" fmla="*/ 1270 w 20320"/>
                <a:gd name="connsiteY7" fmla="*/ 124460 h 124460"/>
                <a:gd name="connsiteX8" fmla="*/ 1270 w 20320"/>
                <a:gd name="connsiteY8" fmla="*/ 35560 h 124460"/>
                <a:gd name="connsiteX9" fmla="*/ 1778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 174">
              <a:extLst>
                <a:ext uri="{FF2B5EF4-FFF2-40B4-BE49-F238E27FC236}">
                  <a16:creationId xmlns:a16="http://schemas.microsoft.com/office/drawing/2014/main" id="{7EEA9149-24AB-5110-4663-36670EF6E0FB}"/>
                </a:ext>
              </a:extLst>
            </p:cNvPr>
            <p:cNvSpPr/>
            <p:nvPr/>
          </p:nvSpPr>
          <p:spPr>
            <a:xfrm>
              <a:off x="4245609" y="3056889"/>
              <a:ext cx="73660" cy="93980"/>
            </a:xfrm>
            <a:custGeom>
              <a:avLst/>
              <a:gdLst>
                <a:gd name="connsiteX0" fmla="*/ 5080 w 73660"/>
                <a:gd name="connsiteY0" fmla="*/ 6350 h 93980"/>
                <a:gd name="connsiteX1" fmla="*/ 36830 w 73660"/>
                <a:gd name="connsiteY1" fmla="*/ 0 h 93980"/>
                <a:gd name="connsiteX2" fmla="*/ 73660 w 73660"/>
                <a:gd name="connsiteY2" fmla="*/ 34290 h 93980"/>
                <a:gd name="connsiteX3" fmla="*/ 73660 w 73660"/>
                <a:gd name="connsiteY3" fmla="*/ 91440 h 93980"/>
                <a:gd name="connsiteX4" fmla="*/ 58420 w 73660"/>
                <a:gd name="connsiteY4" fmla="*/ 91440 h 93980"/>
                <a:gd name="connsiteX5" fmla="*/ 58420 w 73660"/>
                <a:gd name="connsiteY5" fmla="*/ 81280 h 93980"/>
                <a:gd name="connsiteX6" fmla="*/ 58420 w 73660"/>
                <a:gd name="connsiteY6" fmla="*/ 73660 h 93980"/>
                <a:gd name="connsiteX7" fmla="*/ 58420 w 73660"/>
                <a:gd name="connsiteY7" fmla="*/ 73660 h 93980"/>
                <a:gd name="connsiteX8" fmla="*/ 27940 w 73660"/>
                <a:gd name="connsiteY8" fmla="*/ 93980 h 93980"/>
                <a:gd name="connsiteX9" fmla="*/ 0 w 73660"/>
                <a:gd name="connsiteY9" fmla="*/ 67310 h 93980"/>
                <a:gd name="connsiteX10" fmla="*/ 58420 w 73660"/>
                <a:gd name="connsiteY10" fmla="*/ 39370 h 93980"/>
                <a:gd name="connsiteX11" fmla="*/ 58420 w 73660"/>
                <a:gd name="connsiteY11" fmla="*/ 35560 h 93980"/>
                <a:gd name="connsiteX12" fmla="*/ 35560 w 73660"/>
                <a:gd name="connsiteY12" fmla="*/ 15240 h 93980"/>
                <a:gd name="connsiteX13" fmla="*/ 6350 w 73660"/>
                <a:gd name="connsiteY13" fmla="*/ 22860 h 93980"/>
                <a:gd name="connsiteX14" fmla="*/ 6350 w 73660"/>
                <a:gd name="connsiteY14" fmla="*/ 7620 h 93980"/>
                <a:gd name="connsiteX15" fmla="*/ 57150 w 73660"/>
                <a:gd name="connsiteY15" fmla="*/ 50800 h 93980"/>
                <a:gd name="connsiteX16" fmla="*/ 16510 w 73660"/>
                <a:gd name="connsiteY16" fmla="*/ 66040 h 93980"/>
                <a:gd name="connsiteX17" fmla="*/ 30480 w 73660"/>
                <a:gd name="connsiteY17" fmla="*/ 80010 h 93980"/>
                <a:gd name="connsiteX18" fmla="*/ 57150 w 73660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 175">
              <a:extLst>
                <a:ext uri="{FF2B5EF4-FFF2-40B4-BE49-F238E27FC236}">
                  <a16:creationId xmlns:a16="http://schemas.microsoft.com/office/drawing/2014/main" id="{931BC0BD-CF75-5FC2-DB0A-DB2405710263}"/>
                </a:ext>
              </a:extLst>
            </p:cNvPr>
            <p:cNvSpPr/>
            <p:nvPr/>
          </p:nvSpPr>
          <p:spPr>
            <a:xfrm>
              <a:off x="4347209" y="3018789"/>
              <a:ext cx="87630" cy="130810"/>
            </a:xfrm>
            <a:custGeom>
              <a:avLst/>
              <a:gdLst>
                <a:gd name="connsiteX0" fmla="*/ 0 w 87630"/>
                <a:gd name="connsiteY0" fmla="*/ 0 h 130810"/>
                <a:gd name="connsiteX1" fmla="*/ 16510 w 87630"/>
                <a:gd name="connsiteY1" fmla="*/ 0 h 130810"/>
                <a:gd name="connsiteX2" fmla="*/ 16510 w 87630"/>
                <a:gd name="connsiteY2" fmla="*/ 45720 h 130810"/>
                <a:gd name="connsiteX3" fmla="*/ 16510 w 87630"/>
                <a:gd name="connsiteY3" fmla="*/ 53340 h 130810"/>
                <a:gd name="connsiteX4" fmla="*/ 16510 w 87630"/>
                <a:gd name="connsiteY4" fmla="*/ 53340 h 130810"/>
                <a:gd name="connsiteX5" fmla="*/ 46990 w 87630"/>
                <a:gd name="connsiteY5" fmla="*/ 36830 h 130810"/>
                <a:gd name="connsiteX6" fmla="*/ 87630 w 87630"/>
                <a:gd name="connsiteY6" fmla="*/ 83820 h 130810"/>
                <a:gd name="connsiteX7" fmla="*/ 46990 w 87630"/>
                <a:gd name="connsiteY7" fmla="*/ 130810 h 130810"/>
                <a:gd name="connsiteX8" fmla="*/ 15240 w 87630"/>
                <a:gd name="connsiteY8" fmla="*/ 111760 h 130810"/>
                <a:gd name="connsiteX9" fmla="*/ 15240 w 87630"/>
                <a:gd name="connsiteY9" fmla="*/ 111760 h 130810"/>
                <a:gd name="connsiteX10" fmla="*/ 15240 w 87630"/>
                <a:gd name="connsiteY10" fmla="*/ 118110 h 130810"/>
                <a:gd name="connsiteX11" fmla="*/ 15240 w 87630"/>
                <a:gd name="connsiteY11" fmla="*/ 128270 h 130810"/>
                <a:gd name="connsiteX12" fmla="*/ 0 w 87630"/>
                <a:gd name="connsiteY12" fmla="*/ 128270 h 130810"/>
                <a:gd name="connsiteX13" fmla="*/ 0 w 87630"/>
                <a:gd name="connsiteY13" fmla="*/ 0 h 130810"/>
                <a:gd name="connsiteX14" fmla="*/ 16510 w 87630"/>
                <a:gd name="connsiteY14" fmla="*/ 83820 h 130810"/>
                <a:gd name="connsiteX15" fmla="*/ 44450 w 87630"/>
                <a:gd name="connsiteY15" fmla="*/ 115570 h 130810"/>
                <a:gd name="connsiteX16" fmla="*/ 72390 w 87630"/>
                <a:gd name="connsiteY16" fmla="*/ 83820 h 130810"/>
                <a:gd name="connsiteX17" fmla="*/ 44450 w 87630"/>
                <a:gd name="connsiteY17" fmla="*/ 52070 h 130810"/>
                <a:gd name="connsiteX18" fmla="*/ 16510 w 87630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0" y="0"/>
                  </a:moveTo>
                  <a:lnTo>
                    <a:pt x="16510" y="0"/>
                  </a:lnTo>
                  <a:lnTo>
                    <a:pt x="16510" y="45720"/>
                  </a:lnTo>
                  <a:cubicBezTo>
                    <a:pt x="16510" y="50800"/>
                    <a:pt x="16510" y="53340"/>
                    <a:pt x="16510" y="53340"/>
                  </a:cubicBezTo>
                  <a:lnTo>
                    <a:pt x="16510" y="53340"/>
                  </a:lnTo>
                  <a:cubicBezTo>
                    <a:pt x="21590" y="44450"/>
                    <a:pt x="33020" y="36830"/>
                    <a:pt x="46990" y="36830"/>
                  </a:cubicBezTo>
                  <a:cubicBezTo>
                    <a:pt x="69850" y="36830"/>
                    <a:pt x="87630" y="55880"/>
                    <a:pt x="87630" y="83820"/>
                  </a:cubicBezTo>
                  <a:cubicBezTo>
                    <a:pt x="87630" y="111760"/>
                    <a:pt x="69850" y="130810"/>
                    <a:pt x="46990" y="130810"/>
                  </a:cubicBezTo>
                  <a:cubicBezTo>
                    <a:pt x="24130" y="130810"/>
                    <a:pt x="20320" y="121920"/>
                    <a:pt x="15240" y="111760"/>
                  </a:cubicBezTo>
                  <a:lnTo>
                    <a:pt x="15240" y="111760"/>
                  </a:lnTo>
                  <a:cubicBezTo>
                    <a:pt x="15240" y="111760"/>
                    <a:pt x="15240" y="114300"/>
                    <a:pt x="15240" y="118110"/>
                  </a:cubicBezTo>
                  <a:lnTo>
                    <a:pt x="1524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  <a:moveTo>
                    <a:pt x="16510" y="83820"/>
                  </a:moveTo>
                  <a:cubicBezTo>
                    <a:pt x="16510" y="106680"/>
                    <a:pt x="30480" y="115570"/>
                    <a:pt x="44450" y="115570"/>
                  </a:cubicBezTo>
                  <a:cubicBezTo>
                    <a:pt x="58420" y="115570"/>
                    <a:pt x="72390" y="101600"/>
                    <a:pt x="72390" y="83820"/>
                  </a:cubicBezTo>
                  <a:cubicBezTo>
                    <a:pt x="72390" y="66040"/>
                    <a:pt x="60960" y="52070"/>
                    <a:pt x="44450" y="52070"/>
                  </a:cubicBezTo>
                  <a:cubicBezTo>
                    <a:pt x="27940" y="52070"/>
                    <a:pt x="16510" y="6223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 176">
              <a:extLst>
                <a:ext uri="{FF2B5EF4-FFF2-40B4-BE49-F238E27FC236}">
                  <a16:creationId xmlns:a16="http://schemas.microsoft.com/office/drawing/2014/main" id="{EA175124-617D-3E85-1259-FB0D81BC0BE2}"/>
                </a:ext>
              </a:extLst>
            </p:cNvPr>
            <p:cNvSpPr/>
            <p:nvPr/>
          </p:nvSpPr>
          <p:spPr>
            <a:xfrm>
              <a:off x="4456429" y="3018789"/>
              <a:ext cx="34290" cy="130810"/>
            </a:xfrm>
            <a:custGeom>
              <a:avLst/>
              <a:gdLst>
                <a:gd name="connsiteX0" fmla="*/ 0 w 34290"/>
                <a:gd name="connsiteY0" fmla="*/ 0 h 130810"/>
                <a:gd name="connsiteX1" fmla="*/ 16510 w 34290"/>
                <a:gd name="connsiteY1" fmla="*/ 0 h 130810"/>
                <a:gd name="connsiteX2" fmla="*/ 16510 w 34290"/>
                <a:gd name="connsiteY2" fmla="*/ 101600 h 130810"/>
                <a:gd name="connsiteX3" fmla="*/ 26670 w 34290"/>
                <a:gd name="connsiteY3" fmla="*/ 115570 h 130810"/>
                <a:gd name="connsiteX4" fmla="*/ 34290 w 34290"/>
                <a:gd name="connsiteY4" fmla="*/ 115570 h 130810"/>
                <a:gd name="connsiteX5" fmla="*/ 34290 w 34290"/>
                <a:gd name="connsiteY5" fmla="*/ 129540 h 130810"/>
                <a:gd name="connsiteX6" fmla="*/ 22860 w 34290"/>
                <a:gd name="connsiteY6" fmla="*/ 130810 h 130810"/>
                <a:gd name="connsiteX7" fmla="*/ 0 w 34290"/>
                <a:gd name="connsiteY7" fmla="*/ 105410 h 130810"/>
                <a:gd name="connsiteX8" fmla="*/ 0 w 34290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 177">
              <a:extLst>
                <a:ext uri="{FF2B5EF4-FFF2-40B4-BE49-F238E27FC236}">
                  <a16:creationId xmlns:a16="http://schemas.microsoft.com/office/drawing/2014/main" id="{AE148150-32AB-17C3-8A39-91F140F99460}"/>
                </a:ext>
              </a:extLst>
            </p:cNvPr>
            <p:cNvSpPr/>
            <p:nvPr/>
          </p:nvSpPr>
          <p:spPr>
            <a:xfrm>
              <a:off x="4502150" y="3055619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 178">
              <a:extLst>
                <a:ext uri="{FF2B5EF4-FFF2-40B4-BE49-F238E27FC236}">
                  <a16:creationId xmlns:a16="http://schemas.microsoft.com/office/drawing/2014/main" id="{BE83C62E-5D93-43F0-1465-41808B6FE527}"/>
                </a:ext>
              </a:extLst>
            </p:cNvPr>
            <p:cNvSpPr/>
            <p:nvPr/>
          </p:nvSpPr>
          <p:spPr>
            <a:xfrm>
              <a:off x="4593590" y="3136899"/>
              <a:ext cx="27939" cy="36829"/>
            </a:xfrm>
            <a:custGeom>
              <a:avLst/>
              <a:gdLst>
                <a:gd name="connsiteX0" fmla="*/ 12700 w 27939"/>
                <a:gd name="connsiteY0" fmla="*/ 36830 h 36829"/>
                <a:gd name="connsiteX1" fmla="*/ 0 w 27939"/>
                <a:gd name="connsiteY1" fmla="*/ 36830 h 36829"/>
                <a:gd name="connsiteX2" fmla="*/ 11430 w 27939"/>
                <a:gd name="connsiteY2" fmla="*/ 0 h 36829"/>
                <a:gd name="connsiteX3" fmla="*/ 27940 w 27939"/>
                <a:gd name="connsiteY3" fmla="*/ 0 h 36829"/>
                <a:gd name="connsiteX4" fmla="*/ 13970 w 27939"/>
                <a:gd name="connsiteY4" fmla="*/ 36830 h 3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39" h="36829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40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 179">
              <a:extLst>
                <a:ext uri="{FF2B5EF4-FFF2-40B4-BE49-F238E27FC236}">
                  <a16:creationId xmlns:a16="http://schemas.microsoft.com/office/drawing/2014/main" id="{F3C4A2C2-4868-A875-9DC4-EFA74ED5CBBB}"/>
                </a:ext>
              </a:extLst>
            </p:cNvPr>
            <p:cNvSpPr/>
            <p:nvPr/>
          </p:nvSpPr>
          <p:spPr>
            <a:xfrm>
              <a:off x="4681220" y="3056889"/>
              <a:ext cx="73659" cy="93980"/>
            </a:xfrm>
            <a:custGeom>
              <a:avLst/>
              <a:gdLst>
                <a:gd name="connsiteX0" fmla="*/ 5080 w 73659"/>
                <a:gd name="connsiteY0" fmla="*/ 6350 h 93980"/>
                <a:gd name="connsiteX1" fmla="*/ 36830 w 73659"/>
                <a:gd name="connsiteY1" fmla="*/ 0 h 93980"/>
                <a:gd name="connsiteX2" fmla="*/ 73660 w 73659"/>
                <a:gd name="connsiteY2" fmla="*/ 34290 h 93980"/>
                <a:gd name="connsiteX3" fmla="*/ 73660 w 73659"/>
                <a:gd name="connsiteY3" fmla="*/ 91440 h 93980"/>
                <a:gd name="connsiteX4" fmla="*/ 58420 w 73659"/>
                <a:gd name="connsiteY4" fmla="*/ 91440 h 93980"/>
                <a:gd name="connsiteX5" fmla="*/ 58420 w 73659"/>
                <a:gd name="connsiteY5" fmla="*/ 81280 h 93980"/>
                <a:gd name="connsiteX6" fmla="*/ 58420 w 73659"/>
                <a:gd name="connsiteY6" fmla="*/ 73660 h 93980"/>
                <a:gd name="connsiteX7" fmla="*/ 58420 w 73659"/>
                <a:gd name="connsiteY7" fmla="*/ 73660 h 93980"/>
                <a:gd name="connsiteX8" fmla="*/ 27940 w 73659"/>
                <a:gd name="connsiteY8" fmla="*/ 93980 h 93980"/>
                <a:gd name="connsiteX9" fmla="*/ 0 w 73659"/>
                <a:gd name="connsiteY9" fmla="*/ 67310 h 93980"/>
                <a:gd name="connsiteX10" fmla="*/ 58420 w 73659"/>
                <a:gd name="connsiteY10" fmla="*/ 39370 h 93980"/>
                <a:gd name="connsiteX11" fmla="*/ 58420 w 73659"/>
                <a:gd name="connsiteY11" fmla="*/ 35560 h 93980"/>
                <a:gd name="connsiteX12" fmla="*/ 35560 w 73659"/>
                <a:gd name="connsiteY12" fmla="*/ 15240 h 93980"/>
                <a:gd name="connsiteX13" fmla="*/ 6350 w 73659"/>
                <a:gd name="connsiteY13" fmla="*/ 22860 h 93980"/>
                <a:gd name="connsiteX14" fmla="*/ 6350 w 73659"/>
                <a:gd name="connsiteY14" fmla="*/ 7620 h 93980"/>
                <a:gd name="connsiteX15" fmla="*/ 57150 w 73659"/>
                <a:gd name="connsiteY15" fmla="*/ 50800 h 93980"/>
                <a:gd name="connsiteX16" fmla="*/ 16510 w 73659"/>
                <a:gd name="connsiteY16" fmla="*/ 66040 h 93980"/>
                <a:gd name="connsiteX17" fmla="*/ 30480 w 73659"/>
                <a:gd name="connsiteY17" fmla="*/ 80010 h 93980"/>
                <a:gd name="connsiteX18" fmla="*/ 57150 w 73659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 180">
              <a:extLst>
                <a:ext uri="{FF2B5EF4-FFF2-40B4-BE49-F238E27FC236}">
                  <a16:creationId xmlns:a16="http://schemas.microsoft.com/office/drawing/2014/main" id="{FF9F982E-64C1-9B9F-97B2-825DB25EC021}"/>
                </a:ext>
              </a:extLst>
            </p:cNvPr>
            <p:cNvSpPr/>
            <p:nvPr/>
          </p:nvSpPr>
          <p:spPr>
            <a:xfrm>
              <a:off x="4782820" y="3055619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id="{16D31257-F274-4069-1003-8D105024692E}"/>
                </a:ext>
              </a:extLst>
            </p:cNvPr>
            <p:cNvSpPr/>
            <p:nvPr/>
          </p:nvSpPr>
          <p:spPr>
            <a:xfrm>
              <a:off x="4883150" y="3018789"/>
              <a:ext cx="87629" cy="130810"/>
            </a:xfrm>
            <a:custGeom>
              <a:avLst/>
              <a:gdLst>
                <a:gd name="connsiteX0" fmla="*/ 87630 w 87629"/>
                <a:gd name="connsiteY0" fmla="*/ 128270 h 130810"/>
                <a:gd name="connsiteX1" fmla="*/ 72390 w 87629"/>
                <a:gd name="connsiteY1" fmla="*/ 128270 h 130810"/>
                <a:gd name="connsiteX2" fmla="*/ 72390 w 87629"/>
                <a:gd name="connsiteY2" fmla="*/ 118110 h 130810"/>
                <a:gd name="connsiteX3" fmla="*/ 72390 w 87629"/>
                <a:gd name="connsiteY3" fmla="*/ 111760 h 130810"/>
                <a:gd name="connsiteX4" fmla="*/ 72390 w 87629"/>
                <a:gd name="connsiteY4" fmla="*/ 111760 h 130810"/>
                <a:gd name="connsiteX5" fmla="*/ 40640 w 87629"/>
                <a:gd name="connsiteY5" fmla="*/ 130810 h 130810"/>
                <a:gd name="connsiteX6" fmla="*/ 0 w 87629"/>
                <a:gd name="connsiteY6" fmla="*/ 83820 h 130810"/>
                <a:gd name="connsiteX7" fmla="*/ 40640 w 87629"/>
                <a:gd name="connsiteY7" fmla="*/ 36830 h 130810"/>
                <a:gd name="connsiteX8" fmla="*/ 71120 w 87629"/>
                <a:gd name="connsiteY8" fmla="*/ 53340 h 130810"/>
                <a:gd name="connsiteX9" fmla="*/ 71120 w 87629"/>
                <a:gd name="connsiteY9" fmla="*/ 53340 h 130810"/>
                <a:gd name="connsiteX10" fmla="*/ 71120 w 87629"/>
                <a:gd name="connsiteY10" fmla="*/ 45720 h 130810"/>
                <a:gd name="connsiteX11" fmla="*/ 71120 w 87629"/>
                <a:gd name="connsiteY11" fmla="*/ 0 h 130810"/>
                <a:gd name="connsiteX12" fmla="*/ 87630 w 87629"/>
                <a:gd name="connsiteY12" fmla="*/ 0 h 130810"/>
                <a:gd name="connsiteX13" fmla="*/ 87630 w 87629"/>
                <a:gd name="connsiteY13" fmla="*/ 128270 h 130810"/>
                <a:gd name="connsiteX14" fmla="*/ 15240 w 87629"/>
                <a:gd name="connsiteY14" fmla="*/ 83820 h 130810"/>
                <a:gd name="connsiteX15" fmla="*/ 43180 w 87629"/>
                <a:gd name="connsiteY15" fmla="*/ 115570 h 130810"/>
                <a:gd name="connsiteX16" fmla="*/ 71120 w 87629"/>
                <a:gd name="connsiteY16" fmla="*/ 83820 h 130810"/>
                <a:gd name="connsiteX17" fmla="*/ 43180 w 87629"/>
                <a:gd name="connsiteY17" fmla="*/ 52070 h 130810"/>
                <a:gd name="connsiteX18" fmla="*/ 1524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477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 182">
              <a:extLst>
                <a:ext uri="{FF2B5EF4-FFF2-40B4-BE49-F238E27FC236}">
                  <a16:creationId xmlns:a16="http://schemas.microsoft.com/office/drawing/2014/main" id="{2C615927-C438-598C-43AE-BEB20D22F089}"/>
                </a:ext>
              </a:extLst>
            </p:cNvPr>
            <p:cNvSpPr/>
            <p:nvPr/>
          </p:nvSpPr>
          <p:spPr>
            <a:xfrm>
              <a:off x="5040629" y="3056889"/>
              <a:ext cx="73660" cy="93980"/>
            </a:xfrm>
            <a:custGeom>
              <a:avLst/>
              <a:gdLst>
                <a:gd name="connsiteX0" fmla="*/ 5080 w 73660"/>
                <a:gd name="connsiteY0" fmla="*/ 6350 h 93980"/>
                <a:gd name="connsiteX1" fmla="*/ 36830 w 73660"/>
                <a:gd name="connsiteY1" fmla="*/ 0 h 93980"/>
                <a:gd name="connsiteX2" fmla="*/ 73660 w 73660"/>
                <a:gd name="connsiteY2" fmla="*/ 34290 h 93980"/>
                <a:gd name="connsiteX3" fmla="*/ 73660 w 73660"/>
                <a:gd name="connsiteY3" fmla="*/ 91440 h 93980"/>
                <a:gd name="connsiteX4" fmla="*/ 58420 w 73660"/>
                <a:gd name="connsiteY4" fmla="*/ 91440 h 93980"/>
                <a:gd name="connsiteX5" fmla="*/ 58420 w 73660"/>
                <a:gd name="connsiteY5" fmla="*/ 81280 h 93980"/>
                <a:gd name="connsiteX6" fmla="*/ 58420 w 73660"/>
                <a:gd name="connsiteY6" fmla="*/ 73660 h 93980"/>
                <a:gd name="connsiteX7" fmla="*/ 58420 w 73660"/>
                <a:gd name="connsiteY7" fmla="*/ 73660 h 93980"/>
                <a:gd name="connsiteX8" fmla="*/ 27940 w 73660"/>
                <a:gd name="connsiteY8" fmla="*/ 93980 h 93980"/>
                <a:gd name="connsiteX9" fmla="*/ 0 w 73660"/>
                <a:gd name="connsiteY9" fmla="*/ 67310 h 93980"/>
                <a:gd name="connsiteX10" fmla="*/ 58420 w 73660"/>
                <a:gd name="connsiteY10" fmla="*/ 39370 h 93980"/>
                <a:gd name="connsiteX11" fmla="*/ 58420 w 73660"/>
                <a:gd name="connsiteY11" fmla="*/ 35560 h 93980"/>
                <a:gd name="connsiteX12" fmla="*/ 35560 w 73660"/>
                <a:gd name="connsiteY12" fmla="*/ 15240 h 93980"/>
                <a:gd name="connsiteX13" fmla="*/ 6350 w 73660"/>
                <a:gd name="connsiteY13" fmla="*/ 22860 h 93980"/>
                <a:gd name="connsiteX14" fmla="*/ 6350 w 73660"/>
                <a:gd name="connsiteY14" fmla="*/ 7620 h 93980"/>
                <a:gd name="connsiteX15" fmla="*/ 55880 w 73660"/>
                <a:gd name="connsiteY15" fmla="*/ 50800 h 93980"/>
                <a:gd name="connsiteX16" fmla="*/ 15240 w 73660"/>
                <a:gd name="connsiteY16" fmla="*/ 66040 h 93980"/>
                <a:gd name="connsiteX17" fmla="*/ 29210 w 73660"/>
                <a:gd name="connsiteY17" fmla="*/ 80010 h 93980"/>
                <a:gd name="connsiteX18" fmla="*/ 55880 w 73660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5880" y="50800"/>
                  </a:moveTo>
                  <a:cubicBezTo>
                    <a:pt x="26670" y="45720"/>
                    <a:pt x="15240" y="54610"/>
                    <a:pt x="15240" y="66040"/>
                  </a:cubicBezTo>
                  <a:cubicBezTo>
                    <a:pt x="15240" y="77470"/>
                    <a:pt x="20320" y="80010"/>
                    <a:pt x="29210" y="80010"/>
                  </a:cubicBezTo>
                  <a:cubicBezTo>
                    <a:pt x="44450" y="80010"/>
                    <a:pt x="55880" y="64770"/>
                    <a:pt x="5588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 183">
              <a:extLst>
                <a:ext uri="{FF2B5EF4-FFF2-40B4-BE49-F238E27FC236}">
                  <a16:creationId xmlns:a16="http://schemas.microsoft.com/office/drawing/2014/main" id="{8F54CE24-58F4-1D21-4A0D-02053A32F1C2}"/>
                </a:ext>
              </a:extLst>
            </p:cNvPr>
            <p:cNvSpPr/>
            <p:nvPr/>
          </p:nvSpPr>
          <p:spPr>
            <a:xfrm>
              <a:off x="5132070" y="3055619"/>
              <a:ext cx="74929" cy="93979"/>
            </a:xfrm>
            <a:custGeom>
              <a:avLst/>
              <a:gdLst>
                <a:gd name="connsiteX0" fmla="*/ 48260 w 74929"/>
                <a:gd name="connsiteY0" fmla="*/ 78740 h 93979"/>
                <a:gd name="connsiteX1" fmla="*/ 74930 w 74929"/>
                <a:gd name="connsiteY1" fmla="*/ 71120 h 93979"/>
                <a:gd name="connsiteX2" fmla="*/ 74930 w 74929"/>
                <a:gd name="connsiteY2" fmla="*/ 86360 h 93979"/>
                <a:gd name="connsiteX3" fmla="*/ 46990 w 74929"/>
                <a:gd name="connsiteY3" fmla="*/ 93980 h 93979"/>
                <a:gd name="connsiteX4" fmla="*/ 0 w 74929"/>
                <a:gd name="connsiteY4" fmla="*/ 46990 h 93979"/>
                <a:gd name="connsiteX5" fmla="*/ 46990 w 74929"/>
                <a:gd name="connsiteY5" fmla="*/ 0 h 93979"/>
                <a:gd name="connsiteX6" fmla="*/ 74930 w 74929"/>
                <a:gd name="connsiteY6" fmla="*/ 6350 h 93979"/>
                <a:gd name="connsiteX7" fmla="*/ 74930 w 74929"/>
                <a:gd name="connsiteY7" fmla="*/ 21590 h 93979"/>
                <a:gd name="connsiteX8" fmla="*/ 48260 w 74929"/>
                <a:gd name="connsiteY8" fmla="*/ 13970 h 93979"/>
                <a:gd name="connsiteX9" fmla="*/ 17780 w 74929"/>
                <a:gd name="connsiteY9" fmla="*/ 45720 h 93979"/>
                <a:gd name="connsiteX10" fmla="*/ 48260 w 74929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79">
                  <a:moveTo>
                    <a:pt x="48260" y="78740"/>
                  </a:moveTo>
                  <a:cubicBezTo>
                    <a:pt x="60960" y="78740"/>
                    <a:pt x="69850" y="7493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 184">
              <a:extLst>
                <a:ext uri="{FF2B5EF4-FFF2-40B4-BE49-F238E27FC236}">
                  <a16:creationId xmlns:a16="http://schemas.microsoft.com/office/drawing/2014/main" id="{C91122C7-1689-249A-FBDA-76A060B54E6D}"/>
                </a:ext>
              </a:extLst>
            </p:cNvPr>
            <p:cNvSpPr/>
            <p:nvPr/>
          </p:nvSpPr>
          <p:spPr>
            <a:xfrm>
              <a:off x="5220970" y="3055619"/>
              <a:ext cx="74929" cy="93979"/>
            </a:xfrm>
            <a:custGeom>
              <a:avLst/>
              <a:gdLst>
                <a:gd name="connsiteX0" fmla="*/ 48260 w 74929"/>
                <a:gd name="connsiteY0" fmla="*/ 78740 h 93979"/>
                <a:gd name="connsiteX1" fmla="*/ 74930 w 74929"/>
                <a:gd name="connsiteY1" fmla="*/ 71120 h 93979"/>
                <a:gd name="connsiteX2" fmla="*/ 74930 w 74929"/>
                <a:gd name="connsiteY2" fmla="*/ 86360 h 93979"/>
                <a:gd name="connsiteX3" fmla="*/ 46990 w 74929"/>
                <a:gd name="connsiteY3" fmla="*/ 93980 h 93979"/>
                <a:gd name="connsiteX4" fmla="*/ 0 w 74929"/>
                <a:gd name="connsiteY4" fmla="*/ 46990 h 93979"/>
                <a:gd name="connsiteX5" fmla="*/ 46990 w 74929"/>
                <a:gd name="connsiteY5" fmla="*/ 0 h 93979"/>
                <a:gd name="connsiteX6" fmla="*/ 74930 w 74929"/>
                <a:gd name="connsiteY6" fmla="*/ 6350 h 93979"/>
                <a:gd name="connsiteX7" fmla="*/ 74930 w 74929"/>
                <a:gd name="connsiteY7" fmla="*/ 21590 h 93979"/>
                <a:gd name="connsiteX8" fmla="*/ 48260 w 74929"/>
                <a:gd name="connsiteY8" fmla="*/ 13970 h 93979"/>
                <a:gd name="connsiteX9" fmla="*/ 17780 w 74929"/>
                <a:gd name="connsiteY9" fmla="*/ 45720 h 93979"/>
                <a:gd name="connsiteX10" fmla="*/ 48260 w 74929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79">
                  <a:moveTo>
                    <a:pt x="48260" y="78740"/>
                  </a:moveTo>
                  <a:cubicBezTo>
                    <a:pt x="60960" y="78740"/>
                    <a:pt x="69850" y="7493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 185">
              <a:extLst>
                <a:ext uri="{FF2B5EF4-FFF2-40B4-BE49-F238E27FC236}">
                  <a16:creationId xmlns:a16="http://schemas.microsoft.com/office/drawing/2014/main" id="{B58C34A1-AFB1-48C5-8037-C0748E1D7665}"/>
                </a:ext>
              </a:extLst>
            </p:cNvPr>
            <p:cNvSpPr/>
            <p:nvPr/>
          </p:nvSpPr>
          <p:spPr>
            <a:xfrm>
              <a:off x="5311140" y="3055619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 186">
              <a:extLst>
                <a:ext uri="{FF2B5EF4-FFF2-40B4-BE49-F238E27FC236}">
                  <a16:creationId xmlns:a16="http://schemas.microsoft.com/office/drawing/2014/main" id="{34443079-DDED-BA82-C736-69A877616F60}"/>
                </a:ext>
              </a:extLst>
            </p:cNvPr>
            <p:cNvSpPr/>
            <p:nvPr/>
          </p:nvSpPr>
          <p:spPr>
            <a:xfrm>
              <a:off x="5410200" y="3055619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 187">
              <a:extLst>
                <a:ext uri="{FF2B5EF4-FFF2-40B4-BE49-F238E27FC236}">
                  <a16:creationId xmlns:a16="http://schemas.microsoft.com/office/drawing/2014/main" id="{12189703-AB03-3E89-7CD2-E17AF22012A8}"/>
                </a:ext>
              </a:extLst>
            </p:cNvPr>
            <p:cNvSpPr/>
            <p:nvPr/>
          </p:nvSpPr>
          <p:spPr>
            <a:xfrm>
              <a:off x="5486400" y="3055619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 188">
              <a:extLst>
                <a:ext uri="{FF2B5EF4-FFF2-40B4-BE49-F238E27FC236}">
                  <a16:creationId xmlns:a16="http://schemas.microsoft.com/office/drawing/2014/main" id="{852DA897-D718-5A1E-2057-23C1DB6C03A0}"/>
                </a:ext>
              </a:extLst>
            </p:cNvPr>
            <p:cNvSpPr/>
            <p:nvPr/>
          </p:nvSpPr>
          <p:spPr>
            <a:xfrm>
              <a:off x="5567679" y="3022599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9050 w 20320"/>
                <a:gd name="connsiteY5" fmla="*/ 35560 h 124460"/>
                <a:gd name="connsiteX6" fmla="*/ 19050 w 20320"/>
                <a:gd name="connsiteY6" fmla="*/ 124460 h 124460"/>
                <a:gd name="connsiteX7" fmla="*/ 2540 w 20320"/>
                <a:gd name="connsiteY7" fmla="*/ 124460 h 124460"/>
                <a:gd name="connsiteX8" fmla="*/ 2540 w 20320"/>
                <a:gd name="connsiteY8" fmla="*/ 35560 h 124460"/>
                <a:gd name="connsiteX9" fmla="*/ 1905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 189">
              <a:extLst>
                <a:ext uri="{FF2B5EF4-FFF2-40B4-BE49-F238E27FC236}">
                  <a16:creationId xmlns:a16="http://schemas.microsoft.com/office/drawing/2014/main" id="{894D01FD-7B11-5258-6379-79D886EE3330}"/>
                </a:ext>
              </a:extLst>
            </p:cNvPr>
            <p:cNvSpPr/>
            <p:nvPr/>
          </p:nvSpPr>
          <p:spPr>
            <a:xfrm>
              <a:off x="5617209" y="3018789"/>
              <a:ext cx="87630" cy="130810"/>
            </a:xfrm>
            <a:custGeom>
              <a:avLst/>
              <a:gdLst>
                <a:gd name="connsiteX0" fmla="*/ 0 w 87630"/>
                <a:gd name="connsiteY0" fmla="*/ 0 h 130810"/>
                <a:gd name="connsiteX1" fmla="*/ 16510 w 87630"/>
                <a:gd name="connsiteY1" fmla="*/ 0 h 130810"/>
                <a:gd name="connsiteX2" fmla="*/ 16510 w 87630"/>
                <a:gd name="connsiteY2" fmla="*/ 45720 h 130810"/>
                <a:gd name="connsiteX3" fmla="*/ 16510 w 87630"/>
                <a:gd name="connsiteY3" fmla="*/ 53340 h 130810"/>
                <a:gd name="connsiteX4" fmla="*/ 16510 w 87630"/>
                <a:gd name="connsiteY4" fmla="*/ 53340 h 130810"/>
                <a:gd name="connsiteX5" fmla="*/ 46990 w 87630"/>
                <a:gd name="connsiteY5" fmla="*/ 36830 h 130810"/>
                <a:gd name="connsiteX6" fmla="*/ 87630 w 87630"/>
                <a:gd name="connsiteY6" fmla="*/ 83820 h 130810"/>
                <a:gd name="connsiteX7" fmla="*/ 46990 w 87630"/>
                <a:gd name="connsiteY7" fmla="*/ 130810 h 130810"/>
                <a:gd name="connsiteX8" fmla="*/ 15240 w 87630"/>
                <a:gd name="connsiteY8" fmla="*/ 111760 h 130810"/>
                <a:gd name="connsiteX9" fmla="*/ 15240 w 87630"/>
                <a:gd name="connsiteY9" fmla="*/ 111760 h 130810"/>
                <a:gd name="connsiteX10" fmla="*/ 15240 w 87630"/>
                <a:gd name="connsiteY10" fmla="*/ 118110 h 130810"/>
                <a:gd name="connsiteX11" fmla="*/ 15240 w 87630"/>
                <a:gd name="connsiteY11" fmla="*/ 128270 h 130810"/>
                <a:gd name="connsiteX12" fmla="*/ 0 w 87630"/>
                <a:gd name="connsiteY12" fmla="*/ 128270 h 130810"/>
                <a:gd name="connsiteX13" fmla="*/ 0 w 87630"/>
                <a:gd name="connsiteY13" fmla="*/ 0 h 130810"/>
                <a:gd name="connsiteX14" fmla="*/ 16510 w 87630"/>
                <a:gd name="connsiteY14" fmla="*/ 83820 h 130810"/>
                <a:gd name="connsiteX15" fmla="*/ 44450 w 87630"/>
                <a:gd name="connsiteY15" fmla="*/ 115570 h 130810"/>
                <a:gd name="connsiteX16" fmla="*/ 72390 w 87630"/>
                <a:gd name="connsiteY16" fmla="*/ 83820 h 130810"/>
                <a:gd name="connsiteX17" fmla="*/ 44450 w 87630"/>
                <a:gd name="connsiteY17" fmla="*/ 52070 h 130810"/>
                <a:gd name="connsiteX18" fmla="*/ 16510 w 87630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0" y="0"/>
                  </a:moveTo>
                  <a:lnTo>
                    <a:pt x="16510" y="0"/>
                  </a:lnTo>
                  <a:lnTo>
                    <a:pt x="16510" y="45720"/>
                  </a:lnTo>
                  <a:cubicBezTo>
                    <a:pt x="16510" y="50800"/>
                    <a:pt x="16510" y="53340"/>
                    <a:pt x="16510" y="53340"/>
                  </a:cubicBezTo>
                  <a:lnTo>
                    <a:pt x="16510" y="53340"/>
                  </a:lnTo>
                  <a:cubicBezTo>
                    <a:pt x="21590" y="44450"/>
                    <a:pt x="33020" y="36830"/>
                    <a:pt x="46990" y="36830"/>
                  </a:cubicBezTo>
                  <a:cubicBezTo>
                    <a:pt x="69850" y="36830"/>
                    <a:pt x="87630" y="55880"/>
                    <a:pt x="87630" y="83820"/>
                  </a:cubicBezTo>
                  <a:cubicBezTo>
                    <a:pt x="87630" y="111760"/>
                    <a:pt x="69850" y="130810"/>
                    <a:pt x="46990" y="130810"/>
                  </a:cubicBezTo>
                  <a:cubicBezTo>
                    <a:pt x="24130" y="130810"/>
                    <a:pt x="20320" y="121920"/>
                    <a:pt x="15240" y="111760"/>
                  </a:cubicBezTo>
                  <a:lnTo>
                    <a:pt x="15240" y="111760"/>
                  </a:lnTo>
                  <a:cubicBezTo>
                    <a:pt x="15240" y="111760"/>
                    <a:pt x="15240" y="114300"/>
                    <a:pt x="15240" y="118110"/>
                  </a:cubicBezTo>
                  <a:lnTo>
                    <a:pt x="1524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  <a:moveTo>
                    <a:pt x="16510" y="83820"/>
                  </a:moveTo>
                  <a:cubicBezTo>
                    <a:pt x="16510" y="106680"/>
                    <a:pt x="30480" y="115570"/>
                    <a:pt x="44450" y="115570"/>
                  </a:cubicBezTo>
                  <a:cubicBezTo>
                    <a:pt x="58420" y="115570"/>
                    <a:pt x="72390" y="101600"/>
                    <a:pt x="72390" y="83820"/>
                  </a:cubicBezTo>
                  <a:cubicBezTo>
                    <a:pt x="72390" y="66040"/>
                    <a:pt x="60960" y="52070"/>
                    <a:pt x="44450" y="52070"/>
                  </a:cubicBezTo>
                  <a:cubicBezTo>
                    <a:pt x="27940" y="52070"/>
                    <a:pt x="16510" y="6223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 190">
              <a:extLst>
                <a:ext uri="{FF2B5EF4-FFF2-40B4-BE49-F238E27FC236}">
                  <a16:creationId xmlns:a16="http://schemas.microsoft.com/office/drawing/2014/main" id="{E6A96D43-1487-4F55-7281-D8816B162116}"/>
                </a:ext>
              </a:extLst>
            </p:cNvPr>
            <p:cNvSpPr/>
            <p:nvPr/>
          </p:nvSpPr>
          <p:spPr>
            <a:xfrm>
              <a:off x="5726429" y="3018789"/>
              <a:ext cx="34290" cy="130810"/>
            </a:xfrm>
            <a:custGeom>
              <a:avLst/>
              <a:gdLst>
                <a:gd name="connsiteX0" fmla="*/ 0 w 34290"/>
                <a:gd name="connsiteY0" fmla="*/ 0 h 130810"/>
                <a:gd name="connsiteX1" fmla="*/ 16510 w 34290"/>
                <a:gd name="connsiteY1" fmla="*/ 0 h 130810"/>
                <a:gd name="connsiteX2" fmla="*/ 16510 w 34290"/>
                <a:gd name="connsiteY2" fmla="*/ 101600 h 130810"/>
                <a:gd name="connsiteX3" fmla="*/ 26670 w 34290"/>
                <a:gd name="connsiteY3" fmla="*/ 115570 h 130810"/>
                <a:gd name="connsiteX4" fmla="*/ 34290 w 34290"/>
                <a:gd name="connsiteY4" fmla="*/ 115570 h 130810"/>
                <a:gd name="connsiteX5" fmla="*/ 34290 w 34290"/>
                <a:gd name="connsiteY5" fmla="*/ 129540 h 130810"/>
                <a:gd name="connsiteX6" fmla="*/ 22860 w 34290"/>
                <a:gd name="connsiteY6" fmla="*/ 130810 h 130810"/>
                <a:gd name="connsiteX7" fmla="*/ 0 w 34290"/>
                <a:gd name="connsiteY7" fmla="*/ 105410 h 130810"/>
                <a:gd name="connsiteX8" fmla="*/ 0 w 34290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 191">
              <a:extLst>
                <a:ext uri="{FF2B5EF4-FFF2-40B4-BE49-F238E27FC236}">
                  <a16:creationId xmlns:a16="http://schemas.microsoft.com/office/drawing/2014/main" id="{C91326B7-C31B-B659-AC64-7CF943C2DBA4}"/>
                </a:ext>
              </a:extLst>
            </p:cNvPr>
            <p:cNvSpPr/>
            <p:nvPr/>
          </p:nvSpPr>
          <p:spPr>
            <a:xfrm>
              <a:off x="5772150" y="3055619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 192">
              <a:extLst>
                <a:ext uri="{FF2B5EF4-FFF2-40B4-BE49-F238E27FC236}">
                  <a16:creationId xmlns:a16="http://schemas.microsoft.com/office/drawing/2014/main" id="{9C7CCF75-D31B-C298-3A75-0D5CBD84393B}"/>
                </a:ext>
              </a:extLst>
            </p:cNvPr>
            <p:cNvSpPr/>
            <p:nvPr/>
          </p:nvSpPr>
          <p:spPr>
            <a:xfrm>
              <a:off x="5910579" y="3031489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 193">
              <a:extLst>
                <a:ext uri="{FF2B5EF4-FFF2-40B4-BE49-F238E27FC236}">
                  <a16:creationId xmlns:a16="http://schemas.microsoft.com/office/drawing/2014/main" id="{AB68416A-AD8D-5DF4-8AB4-1F07CA1CD16E}"/>
                </a:ext>
              </a:extLst>
            </p:cNvPr>
            <p:cNvSpPr/>
            <p:nvPr/>
          </p:nvSpPr>
          <p:spPr>
            <a:xfrm>
              <a:off x="5988050" y="3055619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 194">
              <a:extLst>
                <a:ext uri="{FF2B5EF4-FFF2-40B4-BE49-F238E27FC236}">
                  <a16:creationId xmlns:a16="http://schemas.microsoft.com/office/drawing/2014/main" id="{67BB6CDA-5F2E-DC2A-4C22-EF696C70FABA}"/>
                </a:ext>
              </a:extLst>
            </p:cNvPr>
            <p:cNvSpPr/>
            <p:nvPr/>
          </p:nvSpPr>
          <p:spPr>
            <a:xfrm>
              <a:off x="6045200" y="3056889"/>
              <a:ext cx="73659" cy="93980"/>
            </a:xfrm>
            <a:custGeom>
              <a:avLst/>
              <a:gdLst>
                <a:gd name="connsiteX0" fmla="*/ 5080 w 73659"/>
                <a:gd name="connsiteY0" fmla="*/ 6350 h 93980"/>
                <a:gd name="connsiteX1" fmla="*/ 36830 w 73659"/>
                <a:gd name="connsiteY1" fmla="*/ 0 h 93980"/>
                <a:gd name="connsiteX2" fmla="*/ 73660 w 73659"/>
                <a:gd name="connsiteY2" fmla="*/ 34290 h 93980"/>
                <a:gd name="connsiteX3" fmla="*/ 73660 w 73659"/>
                <a:gd name="connsiteY3" fmla="*/ 91440 h 93980"/>
                <a:gd name="connsiteX4" fmla="*/ 58420 w 73659"/>
                <a:gd name="connsiteY4" fmla="*/ 91440 h 93980"/>
                <a:gd name="connsiteX5" fmla="*/ 58420 w 73659"/>
                <a:gd name="connsiteY5" fmla="*/ 81280 h 93980"/>
                <a:gd name="connsiteX6" fmla="*/ 58420 w 73659"/>
                <a:gd name="connsiteY6" fmla="*/ 73660 h 93980"/>
                <a:gd name="connsiteX7" fmla="*/ 58420 w 73659"/>
                <a:gd name="connsiteY7" fmla="*/ 73660 h 93980"/>
                <a:gd name="connsiteX8" fmla="*/ 27940 w 73659"/>
                <a:gd name="connsiteY8" fmla="*/ 93980 h 93980"/>
                <a:gd name="connsiteX9" fmla="*/ 0 w 73659"/>
                <a:gd name="connsiteY9" fmla="*/ 67310 h 93980"/>
                <a:gd name="connsiteX10" fmla="*/ 58420 w 73659"/>
                <a:gd name="connsiteY10" fmla="*/ 39370 h 93980"/>
                <a:gd name="connsiteX11" fmla="*/ 58420 w 73659"/>
                <a:gd name="connsiteY11" fmla="*/ 35560 h 93980"/>
                <a:gd name="connsiteX12" fmla="*/ 35560 w 73659"/>
                <a:gd name="connsiteY12" fmla="*/ 15240 h 93980"/>
                <a:gd name="connsiteX13" fmla="*/ 6350 w 73659"/>
                <a:gd name="connsiteY13" fmla="*/ 22860 h 93980"/>
                <a:gd name="connsiteX14" fmla="*/ 6350 w 73659"/>
                <a:gd name="connsiteY14" fmla="*/ 7620 h 93980"/>
                <a:gd name="connsiteX15" fmla="*/ 57150 w 73659"/>
                <a:gd name="connsiteY15" fmla="*/ 50800 h 93980"/>
                <a:gd name="connsiteX16" fmla="*/ 16510 w 73659"/>
                <a:gd name="connsiteY16" fmla="*/ 66040 h 93980"/>
                <a:gd name="connsiteX17" fmla="*/ 30480 w 73659"/>
                <a:gd name="connsiteY17" fmla="*/ 80010 h 93980"/>
                <a:gd name="connsiteX18" fmla="*/ 57150 w 73659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 195">
              <a:extLst>
                <a:ext uri="{FF2B5EF4-FFF2-40B4-BE49-F238E27FC236}">
                  <a16:creationId xmlns:a16="http://schemas.microsoft.com/office/drawing/2014/main" id="{C0221567-B5B0-A208-95E1-C6E5CA471C00}"/>
                </a:ext>
              </a:extLst>
            </p:cNvPr>
            <p:cNvSpPr/>
            <p:nvPr/>
          </p:nvSpPr>
          <p:spPr>
            <a:xfrm>
              <a:off x="6146800" y="3055619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 196">
              <a:extLst>
                <a:ext uri="{FF2B5EF4-FFF2-40B4-BE49-F238E27FC236}">
                  <a16:creationId xmlns:a16="http://schemas.microsoft.com/office/drawing/2014/main" id="{4D42F23A-219C-AD06-C195-2FFDBD9A4410}"/>
                </a:ext>
              </a:extLst>
            </p:cNvPr>
            <p:cNvSpPr/>
            <p:nvPr/>
          </p:nvSpPr>
          <p:spPr>
            <a:xfrm>
              <a:off x="6245859" y="3055619"/>
              <a:ext cx="62230" cy="92709"/>
            </a:xfrm>
            <a:custGeom>
              <a:avLst/>
              <a:gdLst>
                <a:gd name="connsiteX0" fmla="*/ 26670 w 62230"/>
                <a:gd name="connsiteY0" fmla="*/ 53340 h 92709"/>
                <a:gd name="connsiteX1" fmla="*/ 0 w 62230"/>
                <a:gd name="connsiteY1" fmla="*/ 25400 h 92709"/>
                <a:gd name="connsiteX2" fmla="*/ 31750 w 62230"/>
                <a:gd name="connsiteY2" fmla="*/ 0 h 92709"/>
                <a:gd name="connsiteX3" fmla="*/ 57150 w 62230"/>
                <a:gd name="connsiteY3" fmla="*/ 5080 h 92709"/>
                <a:gd name="connsiteX4" fmla="*/ 57150 w 62230"/>
                <a:gd name="connsiteY4" fmla="*/ 20320 h 92709"/>
                <a:gd name="connsiteX5" fmla="*/ 34290 w 62230"/>
                <a:gd name="connsiteY5" fmla="*/ 13970 h 92709"/>
                <a:gd name="connsiteX6" fmla="*/ 16510 w 62230"/>
                <a:gd name="connsiteY6" fmla="*/ 25400 h 92709"/>
                <a:gd name="connsiteX7" fmla="*/ 34290 w 62230"/>
                <a:gd name="connsiteY7" fmla="*/ 39370 h 92709"/>
                <a:gd name="connsiteX8" fmla="*/ 62230 w 62230"/>
                <a:gd name="connsiteY8" fmla="*/ 67310 h 92709"/>
                <a:gd name="connsiteX9" fmla="*/ 30480 w 62230"/>
                <a:gd name="connsiteY9" fmla="*/ 92710 h 92709"/>
                <a:gd name="connsiteX10" fmla="*/ 1270 w 62230"/>
                <a:gd name="connsiteY10" fmla="*/ 86360 h 92709"/>
                <a:gd name="connsiteX11" fmla="*/ 1270 w 62230"/>
                <a:gd name="connsiteY11" fmla="*/ 71120 h 92709"/>
                <a:gd name="connsiteX12" fmla="*/ 29210 w 62230"/>
                <a:gd name="connsiteY12" fmla="*/ 78740 h 92709"/>
                <a:gd name="connsiteX13" fmla="*/ 46990 w 62230"/>
                <a:gd name="connsiteY13" fmla="*/ 67310 h 92709"/>
                <a:gd name="connsiteX14" fmla="*/ 26670 w 62230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 197">
              <a:extLst>
                <a:ext uri="{FF2B5EF4-FFF2-40B4-BE49-F238E27FC236}">
                  <a16:creationId xmlns:a16="http://schemas.microsoft.com/office/drawing/2014/main" id="{8C6CDA8A-4AA9-BA87-EDDF-F07A478A9C52}"/>
                </a:ext>
              </a:extLst>
            </p:cNvPr>
            <p:cNvSpPr/>
            <p:nvPr/>
          </p:nvSpPr>
          <p:spPr>
            <a:xfrm>
              <a:off x="6329679" y="3055619"/>
              <a:ext cx="87629" cy="130809"/>
            </a:xfrm>
            <a:custGeom>
              <a:avLst/>
              <a:gdLst>
                <a:gd name="connsiteX0" fmla="*/ 0 w 87629"/>
                <a:gd name="connsiteY0" fmla="*/ 2540 h 130809"/>
                <a:gd name="connsiteX1" fmla="*/ 15240 w 87629"/>
                <a:gd name="connsiteY1" fmla="*/ 2540 h 130809"/>
                <a:gd name="connsiteX2" fmla="*/ 15240 w 87629"/>
                <a:gd name="connsiteY2" fmla="*/ 11430 h 130809"/>
                <a:gd name="connsiteX3" fmla="*/ 15240 w 87629"/>
                <a:gd name="connsiteY3" fmla="*/ 17780 h 130809"/>
                <a:gd name="connsiteX4" fmla="*/ 15240 w 87629"/>
                <a:gd name="connsiteY4" fmla="*/ 17780 h 130809"/>
                <a:gd name="connsiteX5" fmla="*/ 46990 w 87629"/>
                <a:gd name="connsiteY5" fmla="*/ 0 h 130809"/>
                <a:gd name="connsiteX6" fmla="*/ 87630 w 87629"/>
                <a:gd name="connsiteY6" fmla="*/ 46990 h 130809"/>
                <a:gd name="connsiteX7" fmla="*/ 46990 w 87629"/>
                <a:gd name="connsiteY7" fmla="*/ 93980 h 130809"/>
                <a:gd name="connsiteX8" fmla="*/ 16510 w 87629"/>
                <a:gd name="connsiteY8" fmla="*/ 76200 h 130809"/>
                <a:gd name="connsiteX9" fmla="*/ 16510 w 87629"/>
                <a:gd name="connsiteY9" fmla="*/ 76200 h 130809"/>
                <a:gd name="connsiteX10" fmla="*/ 16510 w 87629"/>
                <a:gd name="connsiteY10" fmla="*/ 83820 h 130809"/>
                <a:gd name="connsiteX11" fmla="*/ 16510 w 87629"/>
                <a:gd name="connsiteY11" fmla="*/ 130810 h 130809"/>
                <a:gd name="connsiteX12" fmla="*/ 0 w 87629"/>
                <a:gd name="connsiteY12" fmla="*/ 130810 h 130809"/>
                <a:gd name="connsiteX13" fmla="*/ 0 w 87629"/>
                <a:gd name="connsiteY13" fmla="*/ 2540 h 130809"/>
                <a:gd name="connsiteX14" fmla="*/ 72390 w 87629"/>
                <a:gd name="connsiteY14" fmla="*/ 46990 h 130809"/>
                <a:gd name="connsiteX15" fmla="*/ 44450 w 87629"/>
                <a:gd name="connsiteY15" fmla="*/ 15240 h 130809"/>
                <a:gd name="connsiteX16" fmla="*/ 16510 w 87629"/>
                <a:gd name="connsiteY16" fmla="*/ 46990 h 130809"/>
                <a:gd name="connsiteX17" fmla="*/ 44450 w 87629"/>
                <a:gd name="connsiteY17" fmla="*/ 78740 h 130809"/>
                <a:gd name="connsiteX18" fmla="*/ 72390 w 87629"/>
                <a:gd name="connsiteY18" fmla="*/ 4699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 198">
              <a:extLst>
                <a:ext uri="{FF2B5EF4-FFF2-40B4-BE49-F238E27FC236}">
                  <a16:creationId xmlns:a16="http://schemas.microsoft.com/office/drawing/2014/main" id="{31B5AC41-D38E-5F34-8063-EE433C10FB54}"/>
                </a:ext>
              </a:extLst>
            </p:cNvPr>
            <p:cNvSpPr/>
            <p:nvPr/>
          </p:nvSpPr>
          <p:spPr>
            <a:xfrm>
              <a:off x="6435090" y="3055619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7940"/>
                    <a:pt x="15240" y="46990"/>
                  </a:cubicBezTo>
                  <a:cubicBezTo>
                    <a:pt x="15240" y="6604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 199">
              <a:extLst>
                <a:ext uri="{FF2B5EF4-FFF2-40B4-BE49-F238E27FC236}">
                  <a16:creationId xmlns:a16="http://schemas.microsoft.com/office/drawing/2014/main" id="{697E68F8-7225-3805-7681-0DB1AF935F4A}"/>
                </a:ext>
              </a:extLst>
            </p:cNvPr>
            <p:cNvSpPr/>
            <p:nvPr/>
          </p:nvSpPr>
          <p:spPr>
            <a:xfrm>
              <a:off x="6548119" y="3055619"/>
              <a:ext cx="51048" cy="92709"/>
            </a:xfrm>
            <a:custGeom>
              <a:avLst/>
              <a:gdLst>
                <a:gd name="connsiteX0" fmla="*/ 0 w 51048"/>
                <a:gd name="connsiteY0" fmla="*/ 2540 h 92709"/>
                <a:gd name="connsiteX1" fmla="*/ 15240 w 51048"/>
                <a:gd name="connsiteY1" fmla="*/ 2540 h 92709"/>
                <a:gd name="connsiteX2" fmla="*/ 15240 w 51048"/>
                <a:gd name="connsiteY2" fmla="*/ 15240 h 92709"/>
                <a:gd name="connsiteX3" fmla="*/ 15240 w 51048"/>
                <a:gd name="connsiteY3" fmla="*/ 21590 h 92709"/>
                <a:gd name="connsiteX4" fmla="*/ 15240 w 51048"/>
                <a:gd name="connsiteY4" fmla="*/ 21590 h 92709"/>
                <a:gd name="connsiteX5" fmla="*/ 43180 w 51048"/>
                <a:gd name="connsiteY5" fmla="*/ 0 h 92709"/>
                <a:gd name="connsiteX6" fmla="*/ 48261 w 51048"/>
                <a:gd name="connsiteY6" fmla="*/ 0 h 92709"/>
                <a:gd name="connsiteX7" fmla="*/ 48261 w 51048"/>
                <a:gd name="connsiteY7" fmla="*/ 16510 h 92709"/>
                <a:gd name="connsiteX8" fmla="*/ 43180 w 51048"/>
                <a:gd name="connsiteY8" fmla="*/ 16510 h 92709"/>
                <a:gd name="connsiteX9" fmla="*/ 16511 w 51048"/>
                <a:gd name="connsiteY9" fmla="*/ 53340 h 92709"/>
                <a:gd name="connsiteX10" fmla="*/ 16511 w 51048"/>
                <a:gd name="connsiteY10" fmla="*/ 92710 h 92709"/>
                <a:gd name="connsiteX11" fmla="*/ 0 w 51048"/>
                <a:gd name="connsiteY11" fmla="*/ 92710 h 92709"/>
                <a:gd name="connsiteX12" fmla="*/ 0 w 51048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8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1" y="0"/>
                    <a:pt x="43180" y="0"/>
                  </a:cubicBezTo>
                  <a:cubicBezTo>
                    <a:pt x="57150" y="0"/>
                    <a:pt x="48261" y="0"/>
                    <a:pt x="48261" y="0"/>
                  </a:cubicBezTo>
                  <a:lnTo>
                    <a:pt x="48261" y="16510"/>
                  </a:lnTo>
                  <a:cubicBezTo>
                    <a:pt x="48261" y="16510"/>
                    <a:pt x="45720" y="16510"/>
                    <a:pt x="43180" y="16510"/>
                  </a:cubicBezTo>
                  <a:cubicBezTo>
                    <a:pt x="25400" y="16510"/>
                    <a:pt x="16511" y="35560"/>
                    <a:pt x="16511" y="53340"/>
                  </a:cubicBezTo>
                  <a:lnTo>
                    <a:pt x="16511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 200">
              <a:extLst>
                <a:ext uri="{FF2B5EF4-FFF2-40B4-BE49-F238E27FC236}">
                  <a16:creationId xmlns:a16="http://schemas.microsoft.com/office/drawing/2014/main" id="{62231237-3BA5-B351-A300-109A317D8E25}"/>
                </a:ext>
              </a:extLst>
            </p:cNvPr>
            <p:cNvSpPr/>
            <p:nvPr/>
          </p:nvSpPr>
          <p:spPr>
            <a:xfrm>
              <a:off x="6606540" y="3031489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 201">
              <a:extLst>
                <a:ext uri="{FF2B5EF4-FFF2-40B4-BE49-F238E27FC236}">
                  <a16:creationId xmlns:a16="http://schemas.microsoft.com/office/drawing/2014/main" id="{C7D7ABBF-F089-7925-EE02-2CDD59811C05}"/>
                </a:ext>
              </a:extLst>
            </p:cNvPr>
            <p:cNvSpPr/>
            <p:nvPr/>
          </p:nvSpPr>
          <p:spPr>
            <a:xfrm>
              <a:off x="6678930" y="3056889"/>
              <a:ext cx="73659" cy="93980"/>
            </a:xfrm>
            <a:custGeom>
              <a:avLst/>
              <a:gdLst>
                <a:gd name="connsiteX0" fmla="*/ 5080 w 73659"/>
                <a:gd name="connsiteY0" fmla="*/ 6350 h 93980"/>
                <a:gd name="connsiteX1" fmla="*/ 36830 w 73659"/>
                <a:gd name="connsiteY1" fmla="*/ 0 h 93980"/>
                <a:gd name="connsiteX2" fmla="*/ 73660 w 73659"/>
                <a:gd name="connsiteY2" fmla="*/ 34290 h 93980"/>
                <a:gd name="connsiteX3" fmla="*/ 73660 w 73659"/>
                <a:gd name="connsiteY3" fmla="*/ 91440 h 93980"/>
                <a:gd name="connsiteX4" fmla="*/ 58420 w 73659"/>
                <a:gd name="connsiteY4" fmla="*/ 91440 h 93980"/>
                <a:gd name="connsiteX5" fmla="*/ 58420 w 73659"/>
                <a:gd name="connsiteY5" fmla="*/ 81280 h 93980"/>
                <a:gd name="connsiteX6" fmla="*/ 58420 w 73659"/>
                <a:gd name="connsiteY6" fmla="*/ 73660 h 93980"/>
                <a:gd name="connsiteX7" fmla="*/ 58420 w 73659"/>
                <a:gd name="connsiteY7" fmla="*/ 73660 h 93980"/>
                <a:gd name="connsiteX8" fmla="*/ 27939 w 73659"/>
                <a:gd name="connsiteY8" fmla="*/ 93980 h 93980"/>
                <a:gd name="connsiteX9" fmla="*/ 0 w 73659"/>
                <a:gd name="connsiteY9" fmla="*/ 67310 h 93980"/>
                <a:gd name="connsiteX10" fmla="*/ 58420 w 73659"/>
                <a:gd name="connsiteY10" fmla="*/ 39370 h 93980"/>
                <a:gd name="connsiteX11" fmla="*/ 58420 w 73659"/>
                <a:gd name="connsiteY11" fmla="*/ 35560 h 93980"/>
                <a:gd name="connsiteX12" fmla="*/ 35560 w 73659"/>
                <a:gd name="connsiteY12" fmla="*/ 15240 h 93980"/>
                <a:gd name="connsiteX13" fmla="*/ 6350 w 73659"/>
                <a:gd name="connsiteY13" fmla="*/ 22860 h 93980"/>
                <a:gd name="connsiteX14" fmla="*/ 6350 w 73659"/>
                <a:gd name="connsiteY14" fmla="*/ 7620 h 93980"/>
                <a:gd name="connsiteX15" fmla="*/ 57150 w 73659"/>
                <a:gd name="connsiteY15" fmla="*/ 50800 h 93980"/>
                <a:gd name="connsiteX16" fmla="*/ 16510 w 73659"/>
                <a:gd name="connsiteY16" fmla="*/ 66040 h 93980"/>
                <a:gd name="connsiteX17" fmla="*/ 30480 w 73659"/>
                <a:gd name="connsiteY17" fmla="*/ 80010 h 93980"/>
                <a:gd name="connsiteX18" fmla="*/ 57150 w 73659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80">
                  <a:moveTo>
                    <a:pt x="5080" y="6350"/>
                  </a:moveTo>
                  <a:cubicBezTo>
                    <a:pt x="10160" y="3810"/>
                    <a:pt x="21589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89" y="93980"/>
                    <a:pt x="27939" y="93980"/>
                  </a:cubicBezTo>
                  <a:cubicBezTo>
                    <a:pt x="8889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89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39" y="45720"/>
                    <a:pt x="16510" y="54610"/>
                    <a:pt x="16510" y="66040"/>
                  </a:cubicBezTo>
                  <a:cubicBezTo>
                    <a:pt x="16510" y="77470"/>
                    <a:pt x="21589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 202">
              <a:extLst>
                <a:ext uri="{FF2B5EF4-FFF2-40B4-BE49-F238E27FC236}">
                  <a16:creationId xmlns:a16="http://schemas.microsoft.com/office/drawing/2014/main" id="{F46AD3F1-70F6-ABB5-9084-32F308ED37A1}"/>
                </a:ext>
              </a:extLst>
            </p:cNvPr>
            <p:cNvSpPr/>
            <p:nvPr/>
          </p:nvSpPr>
          <p:spPr>
            <a:xfrm>
              <a:off x="6766559" y="3031489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 203">
              <a:extLst>
                <a:ext uri="{FF2B5EF4-FFF2-40B4-BE49-F238E27FC236}">
                  <a16:creationId xmlns:a16="http://schemas.microsoft.com/office/drawing/2014/main" id="{D76926F2-CE20-9BAD-4FEC-59D7FFF81A2C}"/>
                </a:ext>
              </a:extLst>
            </p:cNvPr>
            <p:cNvSpPr/>
            <p:nvPr/>
          </p:nvSpPr>
          <p:spPr>
            <a:xfrm>
              <a:off x="6842759" y="3022599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9050 w 20320"/>
                <a:gd name="connsiteY5" fmla="*/ 35560 h 124460"/>
                <a:gd name="connsiteX6" fmla="*/ 19050 w 20320"/>
                <a:gd name="connsiteY6" fmla="*/ 124460 h 124460"/>
                <a:gd name="connsiteX7" fmla="*/ 2540 w 20320"/>
                <a:gd name="connsiteY7" fmla="*/ 124460 h 124460"/>
                <a:gd name="connsiteX8" fmla="*/ 2540 w 20320"/>
                <a:gd name="connsiteY8" fmla="*/ 35560 h 124460"/>
                <a:gd name="connsiteX9" fmla="*/ 1905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 204">
              <a:extLst>
                <a:ext uri="{FF2B5EF4-FFF2-40B4-BE49-F238E27FC236}">
                  <a16:creationId xmlns:a16="http://schemas.microsoft.com/office/drawing/2014/main" id="{0373EB7B-3819-A32D-F3F6-B282E369468C}"/>
                </a:ext>
              </a:extLst>
            </p:cNvPr>
            <p:cNvSpPr/>
            <p:nvPr/>
          </p:nvSpPr>
          <p:spPr>
            <a:xfrm>
              <a:off x="6884669" y="3055619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7940"/>
                    <a:pt x="15240" y="46990"/>
                  </a:cubicBezTo>
                  <a:cubicBezTo>
                    <a:pt x="15240" y="66040"/>
                    <a:pt x="27940" y="78740"/>
                    <a:pt x="44450" y="78740"/>
                  </a:cubicBezTo>
                  <a:cubicBezTo>
                    <a:pt x="60961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 205">
              <a:extLst>
                <a:ext uri="{FF2B5EF4-FFF2-40B4-BE49-F238E27FC236}">
                  <a16:creationId xmlns:a16="http://schemas.microsoft.com/office/drawing/2014/main" id="{ABB79F8F-1B8A-1CFC-13D3-281D0E86D904}"/>
                </a:ext>
              </a:extLst>
            </p:cNvPr>
            <p:cNvSpPr/>
            <p:nvPr/>
          </p:nvSpPr>
          <p:spPr>
            <a:xfrm>
              <a:off x="6998969" y="3055619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1 w 80010"/>
                <a:gd name="connsiteY5" fmla="*/ 35560 h 91439"/>
                <a:gd name="connsiteX6" fmla="*/ 80011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1 w 80010"/>
                <a:gd name="connsiteY10" fmla="*/ 48260 h 91439"/>
                <a:gd name="connsiteX11" fmla="*/ 16511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1" y="12700"/>
                    <a:pt x="80011" y="35560"/>
                  </a:cubicBezTo>
                  <a:lnTo>
                    <a:pt x="80011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1" y="16510"/>
                    <a:pt x="46990" y="16510"/>
                  </a:cubicBezTo>
                  <a:cubicBezTo>
                    <a:pt x="33020" y="16510"/>
                    <a:pt x="16511" y="30480"/>
                    <a:pt x="16511" y="48260"/>
                  </a:cubicBezTo>
                  <a:lnTo>
                    <a:pt x="16511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 206">
              <a:extLst>
                <a:ext uri="{FF2B5EF4-FFF2-40B4-BE49-F238E27FC236}">
                  <a16:creationId xmlns:a16="http://schemas.microsoft.com/office/drawing/2014/main" id="{927B4CD1-4DE9-7D10-8833-0856C74BB07E}"/>
                </a:ext>
              </a:extLst>
            </p:cNvPr>
            <p:cNvSpPr/>
            <p:nvPr/>
          </p:nvSpPr>
          <p:spPr>
            <a:xfrm>
              <a:off x="7139940" y="3031489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 207">
              <a:extLst>
                <a:ext uri="{FF2B5EF4-FFF2-40B4-BE49-F238E27FC236}">
                  <a16:creationId xmlns:a16="http://schemas.microsoft.com/office/drawing/2014/main" id="{B40206C0-CDF0-7EAA-A3D5-3698EB468CD9}"/>
                </a:ext>
              </a:extLst>
            </p:cNvPr>
            <p:cNvSpPr/>
            <p:nvPr/>
          </p:nvSpPr>
          <p:spPr>
            <a:xfrm>
              <a:off x="7217409" y="3018789"/>
              <a:ext cx="80009" cy="128270"/>
            </a:xfrm>
            <a:custGeom>
              <a:avLst/>
              <a:gdLst>
                <a:gd name="connsiteX0" fmla="*/ 0 w 80009"/>
                <a:gd name="connsiteY0" fmla="*/ 0 h 128270"/>
                <a:gd name="connsiteX1" fmla="*/ 16510 w 80009"/>
                <a:gd name="connsiteY1" fmla="*/ 0 h 128270"/>
                <a:gd name="connsiteX2" fmla="*/ 16510 w 80009"/>
                <a:gd name="connsiteY2" fmla="*/ 49530 h 128270"/>
                <a:gd name="connsiteX3" fmla="*/ 16510 w 80009"/>
                <a:gd name="connsiteY3" fmla="*/ 58420 h 128270"/>
                <a:gd name="connsiteX4" fmla="*/ 16510 w 80009"/>
                <a:gd name="connsiteY4" fmla="*/ 58420 h 128270"/>
                <a:gd name="connsiteX5" fmla="*/ 49530 w 80009"/>
                <a:gd name="connsiteY5" fmla="*/ 36830 h 128270"/>
                <a:gd name="connsiteX6" fmla="*/ 80010 w 80009"/>
                <a:gd name="connsiteY6" fmla="*/ 72390 h 128270"/>
                <a:gd name="connsiteX7" fmla="*/ 80010 w 80009"/>
                <a:gd name="connsiteY7" fmla="*/ 128270 h 128270"/>
                <a:gd name="connsiteX8" fmla="*/ 63500 w 80009"/>
                <a:gd name="connsiteY8" fmla="*/ 128270 h 128270"/>
                <a:gd name="connsiteX9" fmla="*/ 63500 w 80009"/>
                <a:gd name="connsiteY9" fmla="*/ 76200 h 128270"/>
                <a:gd name="connsiteX10" fmla="*/ 46990 w 80009"/>
                <a:gd name="connsiteY10" fmla="*/ 53340 h 128270"/>
                <a:gd name="connsiteX11" fmla="*/ 16510 w 80009"/>
                <a:gd name="connsiteY11" fmla="*/ 85090 h 128270"/>
                <a:gd name="connsiteX12" fmla="*/ 16510 w 80009"/>
                <a:gd name="connsiteY12" fmla="*/ 128270 h 128270"/>
                <a:gd name="connsiteX13" fmla="*/ 0 w 80009"/>
                <a:gd name="connsiteY13" fmla="*/ 128270 h 128270"/>
                <a:gd name="connsiteX14" fmla="*/ 0 w 80009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 208">
              <a:extLst>
                <a:ext uri="{FF2B5EF4-FFF2-40B4-BE49-F238E27FC236}">
                  <a16:creationId xmlns:a16="http://schemas.microsoft.com/office/drawing/2014/main" id="{FB850689-3298-EC9B-B348-D25AC829B7E5}"/>
                </a:ext>
              </a:extLst>
            </p:cNvPr>
            <p:cNvSpPr/>
            <p:nvPr/>
          </p:nvSpPr>
          <p:spPr>
            <a:xfrm>
              <a:off x="7317740" y="3056889"/>
              <a:ext cx="73659" cy="93980"/>
            </a:xfrm>
            <a:custGeom>
              <a:avLst/>
              <a:gdLst>
                <a:gd name="connsiteX0" fmla="*/ 5080 w 73659"/>
                <a:gd name="connsiteY0" fmla="*/ 6350 h 93980"/>
                <a:gd name="connsiteX1" fmla="*/ 36830 w 73659"/>
                <a:gd name="connsiteY1" fmla="*/ 0 h 93980"/>
                <a:gd name="connsiteX2" fmla="*/ 73660 w 73659"/>
                <a:gd name="connsiteY2" fmla="*/ 34290 h 93980"/>
                <a:gd name="connsiteX3" fmla="*/ 73660 w 73659"/>
                <a:gd name="connsiteY3" fmla="*/ 91440 h 93980"/>
                <a:gd name="connsiteX4" fmla="*/ 58420 w 73659"/>
                <a:gd name="connsiteY4" fmla="*/ 91440 h 93980"/>
                <a:gd name="connsiteX5" fmla="*/ 58420 w 73659"/>
                <a:gd name="connsiteY5" fmla="*/ 81280 h 93980"/>
                <a:gd name="connsiteX6" fmla="*/ 58420 w 73659"/>
                <a:gd name="connsiteY6" fmla="*/ 73660 h 93980"/>
                <a:gd name="connsiteX7" fmla="*/ 58420 w 73659"/>
                <a:gd name="connsiteY7" fmla="*/ 73660 h 93980"/>
                <a:gd name="connsiteX8" fmla="*/ 27940 w 73659"/>
                <a:gd name="connsiteY8" fmla="*/ 93980 h 93980"/>
                <a:gd name="connsiteX9" fmla="*/ 0 w 73659"/>
                <a:gd name="connsiteY9" fmla="*/ 67310 h 93980"/>
                <a:gd name="connsiteX10" fmla="*/ 58420 w 73659"/>
                <a:gd name="connsiteY10" fmla="*/ 39370 h 93980"/>
                <a:gd name="connsiteX11" fmla="*/ 58420 w 73659"/>
                <a:gd name="connsiteY11" fmla="*/ 35560 h 93980"/>
                <a:gd name="connsiteX12" fmla="*/ 35560 w 73659"/>
                <a:gd name="connsiteY12" fmla="*/ 15240 h 93980"/>
                <a:gd name="connsiteX13" fmla="*/ 6350 w 73659"/>
                <a:gd name="connsiteY13" fmla="*/ 22860 h 93980"/>
                <a:gd name="connsiteX14" fmla="*/ 6350 w 73659"/>
                <a:gd name="connsiteY14" fmla="*/ 7620 h 93980"/>
                <a:gd name="connsiteX15" fmla="*/ 57150 w 73659"/>
                <a:gd name="connsiteY15" fmla="*/ 50800 h 93980"/>
                <a:gd name="connsiteX16" fmla="*/ 16510 w 73659"/>
                <a:gd name="connsiteY16" fmla="*/ 66040 h 93980"/>
                <a:gd name="connsiteX17" fmla="*/ 30480 w 73659"/>
                <a:gd name="connsiteY17" fmla="*/ 80010 h 93980"/>
                <a:gd name="connsiteX18" fmla="*/ 57150 w 73659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5560"/>
                  </a:lnTo>
                  <a:cubicBezTo>
                    <a:pt x="58420" y="20320"/>
                    <a:pt x="49530" y="15240"/>
                    <a:pt x="35560" y="15240"/>
                  </a:cubicBezTo>
                  <a:cubicBezTo>
                    <a:pt x="21590" y="15240"/>
                    <a:pt x="11430" y="19050"/>
                    <a:pt x="6350" y="22860"/>
                  </a:cubicBezTo>
                  <a:lnTo>
                    <a:pt x="6350" y="762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 209">
              <a:extLst>
                <a:ext uri="{FF2B5EF4-FFF2-40B4-BE49-F238E27FC236}">
                  <a16:creationId xmlns:a16="http://schemas.microsoft.com/office/drawing/2014/main" id="{96E4B0B6-D50D-4C29-775C-FB268B0CDDB1}"/>
                </a:ext>
              </a:extLst>
            </p:cNvPr>
            <p:cNvSpPr/>
            <p:nvPr/>
          </p:nvSpPr>
          <p:spPr>
            <a:xfrm>
              <a:off x="7405369" y="3031489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1 w 60960"/>
                <a:gd name="connsiteY9" fmla="*/ 99060 h 116839"/>
                <a:gd name="connsiteX10" fmla="*/ 60961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1" y="99060"/>
                  </a:cubicBezTo>
                  <a:lnTo>
                    <a:pt x="60961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 210">
              <a:extLst>
                <a:ext uri="{FF2B5EF4-FFF2-40B4-BE49-F238E27FC236}">
                  <a16:creationId xmlns:a16="http://schemas.microsoft.com/office/drawing/2014/main" id="{CDC07143-EA7F-8047-0859-09D61974EECD}"/>
                </a:ext>
              </a:extLst>
            </p:cNvPr>
            <p:cNvSpPr/>
            <p:nvPr/>
          </p:nvSpPr>
          <p:spPr>
            <a:xfrm>
              <a:off x="7529830" y="3055619"/>
              <a:ext cx="137159" cy="91439"/>
            </a:xfrm>
            <a:custGeom>
              <a:avLst/>
              <a:gdLst>
                <a:gd name="connsiteX0" fmla="*/ 15239 w 137159"/>
                <a:gd name="connsiteY0" fmla="*/ 2540 h 91439"/>
                <a:gd name="connsiteX1" fmla="*/ 15239 w 137159"/>
                <a:gd name="connsiteY1" fmla="*/ 15240 h 91439"/>
                <a:gd name="connsiteX2" fmla="*/ 15239 w 137159"/>
                <a:gd name="connsiteY2" fmla="*/ 21590 h 91439"/>
                <a:gd name="connsiteX3" fmla="*/ 15239 w 137159"/>
                <a:gd name="connsiteY3" fmla="*/ 21590 h 91439"/>
                <a:gd name="connsiteX4" fmla="*/ 48260 w 137159"/>
                <a:gd name="connsiteY4" fmla="*/ 0 h 91439"/>
                <a:gd name="connsiteX5" fmla="*/ 74930 w 137159"/>
                <a:gd name="connsiteY5" fmla="*/ 20320 h 91439"/>
                <a:gd name="connsiteX6" fmla="*/ 74930 w 137159"/>
                <a:gd name="connsiteY6" fmla="*/ 20320 h 91439"/>
                <a:gd name="connsiteX7" fmla="*/ 105410 w 137159"/>
                <a:gd name="connsiteY7" fmla="*/ 0 h 91439"/>
                <a:gd name="connsiteX8" fmla="*/ 137160 w 137159"/>
                <a:gd name="connsiteY8" fmla="*/ 35560 h 91439"/>
                <a:gd name="connsiteX9" fmla="*/ 137160 w 137159"/>
                <a:gd name="connsiteY9" fmla="*/ 91440 h 91439"/>
                <a:gd name="connsiteX10" fmla="*/ 120650 w 137159"/>
                <a:gd name="connsiteY10" fmla="*/ 91440 h 91439"/>
                <a:gd name="connsiteX11" fmla="*/ 120650 w 137159"/>
                <a:gd name="connsiteY11" fmla="*/ 39370 h 91439"/>
                <a:gd name="connsiteX12" fmla="*/ 104139 w 137159"/>
                <a:gd name="connsiteY12" fmla="*/ 16510 h 91439"/>
                <a:gd name="connsiteX13" fmla="*/ 77470 w 137159"/>
                <a:gd name="connsiteY13" fmla="*/ 50800 h 91439"/>
                <a:gd name="connsiteX14" fmla="*/ 77470 w 137159"/>
                <a:gd name="connsiteY14" fmla="*/ 91440 h 91439"/>
                <a:gd name="connsiteX15" fmla="*/ 60960 w 137159"/>
                <a:gd name="connsiteY15" fmla="*/ 91440 h 91439"/>
                <a:gd name="connsiteX16" fmla="*/ 60960 w 137159"/>
                <a:gd name="connsiteY16" fmla="*/ 38100 h 91439"/>
                <a:gd name="connsiteX17" fmla="*/ 44450 w 137159"/>
                <a:gd name="connsiteY17" fmla="*/ 15240 h 91439"/>
                <a:gd name="connsiteX18" fmla="*/ 16510 w 137159"/>
                <a:gd name="connsiteY18" fmla="*/ 49530 h 91439"/>
                <a:gd name="connsiteX19" fmla="*/ 16510 w 137159"/>
                <a:gd name="connsiteY19" fmla="*/ 90170 h 91439"/>
                <a:gd name="connsiteX20" fmla="*/ 0 w 137159"/>
                <a:gd name="connsiteY20" fmla="*/ 90170 h 91439"/>
                <a:gd name="connsiteX21" fmla="*/ 0 w 137159"/>
                <a:gd name="connsiteY21" fmla="*/ 1270 h 91439"/>
                <a:gd name="connsiteX22" fmla="*/ 15239 w 137159"/>
                <a:gd name="connsiteY22" fmla="*/ 12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59" h="91439">
                  <a:moveTo>
                    <a:pt x="15239" y="2540"/>
                  </a:moveTo>
                  <a:lnTo>
                    <a:pt x="15239" y="15240"/>
                  </a:lnTo>
                  <a:cubicBezTo>
                    <a:pt x="15239" y="19050"/>
                    <a:pt x="15239" y="21590"/>
                    <a:pt x="15239" y="21590"/>
                  </a:cubicBezTo>
                  <a:lnTo>
                    <a:pt x="15239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89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39" y="16510"/>
                    <a:pt x="104139" y="16510"/>
                  </a:cubicBezTo>
                  <a:cubicBezTo>
                    <a:pt x="91439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39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 211">
              <a:extLst>
                <a:ext uri="{FF2B5EF4-FFF2-40B4-BE49-F238E27FC236}">
                  <a16:creationId xmlns:a16="http://schemas.microsoft.com/office/drawing/2014/main" id="{1306913E-FB4B-73CF-FCB4-5DEBA07FE81C}"/>
                </a:ext>
              </a:extLst>
            </p:cNvPr>
            <p:cNvSpPr/>
            <p:nvPr/>
          </p:nvSpPr>
          <p:spPr>
            <a:xfrm>
              <a:off x="7684769" y="3055619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1 w 83820"/>
                <a:gd name="connsiteY3" fmla="*/ 80010 h 93979"/>
                <a:gd name="connsiteX4" fmla="*/ 80011 w 83820"/>
                <a:gd name="connsiteY4" fmla="*/ 71120 h 93979"/>
                <a:gd name="connsiteX5" fmla="*/ 80011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4450 w 83820"/>
                <a:gd name="connsiteY10" fmla="*/ 13970 h 93979"/>
                <a:gd name="connsiteX11" fmla="*/ 19050 w 83820"/>
                <a:gd name="connsiteY11" fmla="*/ 38100 h 93979"/>
                <a:gd name="connsiteX12" fmla="*/ 68580 w 83820"/>
                <a:gd name="connsiteY12" fmla="*/ 38100 h 93979"/>
                <a:gd name="connsiteX13" fmla="*/ 4445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1" y="80010"/>
                  </a:cubicBezTo>
                  <a:cubicBezTo>
                    <a:pt x="66040" y="80010"/>
                    <a:pt x="72390" y="76200"/>
                    <a:pt x="80011" y="71120"/>
                  </a:cubicBezTo>
                  <a:lnTo>
                    <a:pt x="80011" y="86360"/>
                  </a:lnTo>
                  <a:cubicBezTo>
                    <a:pt x="73661" y="90170"/>
                    <a:pt x="60961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1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1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1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 212">
              <a:extLst>
                <a:ext uri="{FF2B5EF4-FFF2-40B4-BE49-F238E27FC236}">
                  <a16:creationId xmlns:a16="http://schemas.microsoft.com/office/drawing/2014/main" id="{0EC9E3CB-EF5C-4EAF-8A75-83E5BDD229EF}"/>
                </a:ext>
              </a:extLst>
            </p:cNvPr>
            <p:cNvSpPr/>
            <p:nvPr/>
          </p:nvSpPr>
          <p:spPr>
            <a:xfrm>
              <a:off x="7785100" y="3055619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 213">
              <a:extLst>
                <a:ext uri="{FF2B5EF4-FFF2-40B4-BE49-F238E27FC236}">
                  <a16:creationId xmlns:a16="http://schemas.microsoft.com/office/drawing/2014/main" id="{7DDDB061-E932-340F-DF58-25BF9C659ACE}"/>
                </a:ext>
              </a:extLst>
            </p:cNvPr>
            <p:cNvSpPr/>
            <p:nvPr/>
          </p:nvSpPr>
          <p:spPr>
            <a:xfrm>
              <a:off x="7881619" y="3031489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1 w 60960"/>
                <a:gd name="connsiteY9" fmla="*/ 99060 h 116839"/>
                <a:gd name="connsiteX10" fmla="*/ 60961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1" y="99060"/>
                  </a:cubicBezTo>
                  <a:lnTo>
                    <a:pt x="60961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 214">
              <a:extLst>
                <a:ext uri="{FF2B5EF4-FFF2-40B4-BE49-F238E27FC236}">
                  <a16:creationId xmlns:a16="http://schemas.microsoft.com/office/drawing/2014/main" id="{5C70E32E-765C-1594-BE9F-BAB76E61FB4D}"/>
                </a:ext>
              </a:extLst>
            </p:cNvPr>
            <p:cNvSpPr/>
            <p:nvPr/>
          </p:nvSpPr>
          <p:spPr>
            <a:xfrm>
              <a:off x="7952740" y="3055619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 215">
              <a:extLst>
                <a:ext uri="{FF2B5EF4-FFF2-40B4-BE49-F238E27FC236}">
                  <a16:creationId xmlns:a16="http://schemas.microsoft.com/office/drawing/2014/main" id="{1EAFCDCE-9E2E-132E-DB32-ACFA0D19131F}"/>
                </a:ext>
              </a:extLst>
            </p:cNvPr>
            <p:cNvSpPr/>
            <p:nvPr/>
          </p:nvSpPr>
          <p:spPr>
            <a:xfrm>
              <a:off x="8069580" y="3031489"/>
              <a:ext cx="60959" cy="116839"/>
            </a:xfrm>
            <a:custGeom>
              <a:avLst/>
              <a:gdLst>
                <a:gd name="connsiteX0" fmla="*/ 15239 w 60959"/>
                <a:gd name="connsiteY0" fmla="*/ 26670 h 116839"/>
                <a:gd name="connsiteX1" fmla="*/ 15239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39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39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39" y="26670"/>
                  </a:moveTo>
                  <a:lnTo>
                    <a:pt x="15239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39" y="116840"/>
                  </a:cubicBezTo>
                  <a:cubicBezTo>
                    <a:pt x="27939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39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 216">
              <a:extLst>
                <a:ext uri="{FF2B5EF4-FFF2-40B4-BE49-F238E27FC236}">
                  <a16:creationId xmlns:a16="http://schemas.microsoft.com/office/drawing/2014/main" id="{E41CCD02-DF43-4E0A-0162-741F5261D810}"/>
                </a:ext>
              </a:extLst>
            </p:cNvPr>
            <p:cNvSpPr/>
            <p:nvPr/>
          </p:nvSpPr>
          <p:spPr>
            <a:xfrm>
              <a:off x="8147050" y="3018789"/>
              <a:ext cx="80009" cy="128270"/>
            </a:xfrm>
            <a:custGeom>
              <a:avLst/>
              <a:gdLst>
                <a:gd name="connsiteX0" fmla="*/ 0 w 80009"/>
                <a:gd name="connsiteY0" fmla="*/ 0 h 128270"/>
                <a:gd name="connsiteX1" fmla="*/ 16510 w 80009"/>
                <a:gd name="connsiteY1" fmla="*/ 0 h 128270"/>
                <a:gd name="connsiteX2" fmla="*/ 16510 w 80009"/>
                <a:gd name="connsiteY2" fmla="*/ 49530 h 128270"/>
                <a:gd name="connsiteX3" fmla="*/ 16510 w 80009"/>
                <a:gd name="connsiteY3" fmla="*/ 58420 h 128270"/>
                <a:gd name="connsiteX4" fmla="*/ 16510 w 80009"/>
                <a:gd name="connsiteY4" fmla="*/ 58420 h 128270"/>
                <a:gd name="connsiteX5" fmla="*/ 49530 w 80009"/>
                <a:gd name="connsiteY5" fmla="*/ 36830 h 128270"/>
                <a:gd name="connsiteX6" fmla="*/ 80010 w 80009"/>
                <a:gd name="connsiteY6" fmla="*/ 72390 h 128270"/>
                <a:gd name="connsiteX7" fmla="*/ 80010 w 80009"/>
                <a:gd name="connsiteY7" fmla="*/ 128270 h 128270"/>
                <a:gd name="connsiteX8" fmla="*/ 63500 w 80009"/>
                <a:gd name="connsiteY8" fmla="*/ 128270 h 128270"/>
                <a:gd name="connsiteX9" fmla="*/ 63500 w 80009"/>
                <a:gd name="connsiteY9" fmla="*/ 76200 h 128270"/>
                <a:gd name="connsiteX10" fmla="*/ 46990 w 80009"/>
                <a:gd name="connsiteY10" fmla="*/ 53340 h 128270"/>
                <a:gd name="connsiteX11" fmla="*/ 16510 w 80009"/>
                <a:gd name="connsiteY11" fmla="*/ 85090 h 128270"/>
                <a:gd name="connsiteX12" fmla="*/ 16510 w 80009"/>
                <a:gd name="connsiteY12" fmla="*/ 128270 h 128270"/>
                <a:gd name="connsiteX13" fmla="*/ 0 w 80009"/>
                <a:gd name="connsiteY13" fmla="*/ 128270 h 128270"/>
                <a:gd name="connsiteX14" fmla="*/ 0 w 80009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 217">
              <a:extLst>
                <a:ext uri="{FF2B5EF4-FFF2-40B4-BE49-F238E27FC236}">
                  <a16:creationId xmlns:a16="http://schemas.microsoft.com/office/drawing/2014/main" id="{03662902-7363-7935-ED9D-8E963C0604D4}"/>
                </a:ext>
              </a:extLst>
            </p:cNvPr>
            <p:cNvSpPr/>
            <p:nvPr/>
          </p:nvSpPr>
          <p:spPr>
            <a:xfrm>
              <a:off x="8247380" y="3055619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89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39" y="80010"/>
                    <a:pt x="72389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89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39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89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 218">
              <a:extLst>
                <a:ext uri="{FF2B5EF4-FFF2-40B4-BE49-F238E27FC236}">
                  <a16:creationId xmlns:a16="http://schemas.microsoft.com/office/drawing/2014/main" id="{2A14A3E8-BF7B-55DB-43EE-AC50506AD790}"/>
                </a:ext>
              </a:extLst>
            </p:cNvPr>
            <p:cNvSpPr/>
            <p:nvPr/>
          </p:nvSpPr>
          <p:spPr>
            <a:xfrm>
              <a:off x="8390890" y="3055619"/>
              <a:ext cx="74929" cy="93979"/>
            </a:xfrm>
            <a:custGeom>
              <a:avLst/>
              <a:gdLst>
                <a:gd name="connsiteX0" fmla="*/ 48260 w 74929"/>
                <a:gd name="connsiteY0" fmla="*/ 78740 h 93979"/>
                <a:gd name="connsiteX1" fmla="*/ 74930 w 74929"/>
                <a:gd name="connsiteY1" fmla="*/ 71120 h 93979"/>
                <a:gd name="connsiteX2" fmla="*/ 74930 w 74929"/>
                <a:gd name="connsiteY2" fmla="*/ 86360 h 93979"/>
                <a:gd name="connsiteX3" fmla="*/ 46990 w 74929"/>
                <a:gd name="connsiteY3" fmla="*/ 93980 h 93979"/>
                <a:gd name="connsiteX4" fmla="*/ 0 w 74929"/>
                <a:gd name="connsiteY4" fmla="*/ 46990 h 93979"/>
                <a:gd name="connsiteX5" fmla="*/ 46990 w 74929"/>
                <a:gd name="connsiteY5" fmla="*/ 0 h 93979"/>
                <a:gd name="connsiteX6" fmla="*/ 74930 w 74929"/>
                <a:gd name="connsiteY6" fmla="*/ 6350 h 93979"/>
                <a:gd name="connsiteX7" fmla="*/ 74930 w 74929"/>
                <a:gd name="connsiteY7" fmla="*/ 21590 h 93979"/>
                <a:gd name="connsiteX8" fmla="*/ 48260 w 74929"/>
                <a:gd name="connsiteY8" fmla="*/ 13970 h 93979"/>
                <a:gd name="connsiteX9" fmla="*/ 17780 w 74929"/>
                <a:gd name="connsiteY9" fmla="*/ 45720 h 93979"/>
                <a:gd name="connsiteX10" fmla="*/ 48260 w 74929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79">
                  <a:moveTo>
                    <a:pt x="48260" y="78740"/>
                  </a:moveTo>
                  <a:cubicBezTo>
                    <a:pt x="60960" y="78740"/>
                    <a:pt x="69850" y="7493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 219">
              <a:extLst>
                <a:ext uri="{FF2B5EF4-FFF2-40B4-BE49-F238E27FC236}">
                  <a16:creationId xmlns:a16="http://schemas.microsoft.com/office/drawing/2014/main" id="{51F614B3-0C14-2B11-DF0D-ABD599E1F811}"/>
                </a:ext>
              </a:extLst>
            </p:cNvPr>
            <p:cNvSpPr/>
            <p:nvPr/>
          </p:nvSpPr>
          <p:spPr>
            <a:xfrm>
              <a:off x="8481059" y="3055619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7940"/>
                    <a:pt x="15240" y="46990"/>
                  </a:cubicBezTo>
                  <a:cubicBezTo>
                    <a:pt x="15240" y="6604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 220">
              <a:extLst>
                <a:ext uri="{FF2B5EF4-FFF2-40B4-BE49-F238E27FC236}">
                  <a16:creationId xmlns:a16="http://schemas.microsoft.com/office/drawing/2014/main" id="{1EBC39BE-EB98-850B-8909-181D624666A3}"/>
                </a:ext>
              </a:extLst>
            </p:cNvPr>
            <p:cNvSpPr/>
            <p:nvPr/>
          </p:nvSpPr>
          <p:spPr>
            <a:xfrm>
              <a:off x="8595359" y="3055619"/>
              <a:ext cx="137159" cy="91439"/>
            </a:xfrm>
            <a:custGeom>
              <a:avLst/>
              <a:gdLst>
                <a:gd name="connsiteX0" fmla="*/ 15240 w 137159"/>
                <a:gd name="connsiteY0" fmla="*/ 2540 h 91439"/>
                <a:gd name="connsiteX1" fmla="*/ 15240 w 137159"/>
                <a:gd name="connsiteY1" fmla="*/ 15240 h 91439"/>
                <a:gd name="connsiteX2" fmla="*/ 15240 w 137159"/>
                <a:gd name="connsiteY2" fmla="*/ 21590 h 91439"/>
                <a:gd name="connsiteX3" fmla="*/ 15240 w 137159"/>
                <a:gd name="connsiteY3" fmla="*/ 21590 h 91439"/>
                <a:gd name="connsiteX4" fmla="*/ 48260 w 137159"/>
                <a:gd name="connsiteY4" fmla="*/ 0 h 91439"/>
                <a:gd name="connsiteX5" fmla="*/ 74930 w 137159"/>
                <a:gd name="connsiteY5" fmla="*/ 20320 h 91439"/>
                <a:gd name="connsiteX6" fmla="*/ 74930 w 137159"/>
                <a:gd name="connsiteY6" fmla="*/ 20320 h 91439"/>
                <a:gd name="connsiteX7" fmla="*/ 105410 w 137159"/>
                <a:gd name="connsiteY7" fmla="*/ 0 h 91439"/>
                <a:gd name="connsiteX8" fmla="*/ 137160 w 137159"/>
                <a:gd name="connsiteY8" fmla="*/ 35560 h 91439"/>
                <a:gd name="connsiteX9" fmla="*/ 137160 w 137159"/>
                <a:gd name="connsiteY9" fmla="*/ 91440 h 91439"/>
                <a:gd name="connsiteX10" fmla="*/ 120650 w 137159"/>
                <a:gd name="connsiteY10" fmla="*/ 91440 h 91439"/>
                <a:gd name="connsiteX11" fmla="*/ 120650 w 137159"/>
                <a:gd name="connsiteY11" fmla="*/ 39370 h 91439"/>
                <a:gd name="connsiteX12" fmla="*/ 104140 w 137159"/>
                <a:gd name="connsiteY12" fmla="*/ 16510 h 91439"/>
                <a:gd name="connsiteX13" fmla="*/ 77470 w 137159"/>
                <a:gd name="connsiteY13" fmla="*/ 50800 h 91439"/>
                <a:gd name="connsiteX14" fmla="*/ 77470 w 137159"/>
                <a:gd name="connsiteY14" fmla="*/ 91440 h 91439"/>
                <a:gd name="connsiteX15" fmla="*/ 60960 w 137159"/>
                <a:gd name="connsiteY15" fmla="*/ 91440 h 91439"/>
                <a:gd name="connsiteX16" fmla="*/ 60960 w 137159"/>
                <a:gd name="connsiteY16" fmla="*/ 38100 h 91439"/>
                <a:gd name="connsiteX17" fmla="*/ 44450 w 137159"/>
                <a:gd name="connsiteY17" fmla="*/ 15240 h 91439"/>
                <a:gd name="connsiteX18" fmla="*/ 16510 w 137159"/>
                <a:gd name="connsiteY18" fmla="*/ 49530 h 91439"/>
                <a:gd name="connsiteX19" fmla="*/ 16510 w 137159"/>
                <a:gd name="connsiteY19" fmla="*/ 90170 h 91439"/>
                <a:gd name="connsiteX20" fmla="*/ 0 w 137159"/>
                <a:gd name="connsiteY20" fmla="*/ 90170 h 91439"/>
                <a:gd name="connsiteX21" fmla="*/ 0 w 137159"/>
                <a:gd name="connsiteY21" fmla="*/ 1270 h 91439"/>
                <a:gd name="connsiteX22" fmla="*/ 15240 w 137159"/>
                <a:gd name="connsiteY22" fmla="*/ 12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5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 221">
              <a:extLst>
                <a:ext uri="{FF2B5EF4-FFF2-40B4-BE49-F238E27FC236}">
                  <a16:creationId xmlns:a16="http://schemas.microsoft.com/office/drawing/2014/main" id="{CA0E4218-FD2D-AF4F-6650-7A587EA2B031}"/>
                </a:ext>
              </a:extLst>
            </p:cNvPr>
            <p:cNvSpPr/>
            <p:nvPr/>
          </p:nvSpPr>
          <p:spPr>
            <a:xfrm>
              <a:off x="8760459" y="3055619"/>
              <a:ext cx="137159" cy="91439"/>
            </a:xfrm>
            <a:custGeom>
              <a:avLst/>
              <a:gdLst>
                <a:gd name="connsiteX0" fmla="*/ 15240 w 137159"/>
                <a:gd name="connsiteY0" fmla="*/ 2540 h 91439"/>
                <a:gd name="connsiteX1" fmla="*/ 15240 w 137159"/>
                <a:gd name="connsiteY1" fmla="*/ 15240 h 91439"/>
                <a:gd name="connsiteX2" fmla="*/ 15240 w 137159"/>
                <a:gd name="connsiteY2" fmla="*/ 21590 h 91439"/>
                <a:gd name="connsiteX3" fmla="*/ 15240 w 137159"/>
                <a:gd name="connsiteY3" fmla="*/ 21590 h 91439"/>
                <a:gd name="connsiteX4" fmla="*/ 48260 w 137159"/>
                <a:gd name="connsiteY4" fmla="*/ 0 h 91439"/>
                <a:gd name="connsiteX5" fmla="*/ 74930 w 137159"/>
                <a:gd name="connsiteY5" fmla="*/ 20320 h 91439"/>
                <a:gd name="connsiteX6" fmla="*/ 74930 w 137159"/>
                <a:gd name="connsiteY6" fmla="*/ 20320 h 91439"/>
                <a:gd name="connsiteX7" fmla="*/ 105410 w 137159"/>
                <a:gd name="connsiteY7" fmla="*/ 0 h 91439"/>
                <a:gd name="connsiteX8" fmla="*/ 137160 w 137159"/>
                <a:gd name="connsiteY8" fmla="*/ 35560 h 91439"/>
                <a:gd name="connsiteX9" fmla="*/ 137160 w 137159"/>
                <a:gd name="connsiteY9" fmla="*/ 91440 h 91439"/>
                <a:gd name="connsiteX10" fmla="*/ 120650 w 137159"/>
                <a:gd name="connsiteY10" fmla="*/ 91440 h 91439"/>
                <a:gd name="connsiteX11" fmla="*/ 120650 w 137159"/>
                <a:gd name="connsiteY11" fmla="*/ 39370 h 91439"/>
                <a:gd name="connsiteX12" fmla="*/ 104140 w 137159"/>
                <a:gd name="connsiteY12" fmla="*/ 16510 h 91439"/>
                <a:gd name="connsiteX13" fmla="*/ 77470 w 137159"/>
                <a:gd name="connsiteY13" fmla="*/ 50800 h 91439"/>
                <a:gd name="connsiteX14" fmla="*/ 77470 w 137159"/>
                <a:gd name="connsiteY14" fmla="*/ 91440 h 91439"/>
                <a:gd name="connsiteX15" fmla="*/ 60960 w 137159"/>
                <a:gd name="connsiteY15" fmla="*/ 91440 h 91439"/>
                <a:gd name="connsiteX16" fmla="*/ 60960 w 137159"/>
                <a:gd name="connsiteY16" fmla="*/ 38100 h 91439"/>
                <a:gd name="connsiteX17" fmla="*/ 44450 w 137159"/>
                <a:gd name="connsiteY17" fmla="*/ 15240 h 91439"/>
                <a:gd name="connsiteX18" fmla="*/ 16510 w 137159"/>
                <a:gd name="connsiteY18" fmla="*/ 49530 h 91439"/>
                <a:gd name="connsiteX19" fmla="*/ 16510 w 137159"/>
                <a:gd name="connsiteY19" fmla="*/ 90170 h 91439"/>
                <a:gd name="connsiteX20" fmla="*/ 0 w 137159"/>
                <a:gd name="connsiteY20" fmla="*/ 90170 h 91439"/>
                <a:gd name="connsiteX21" fmla="*/ 0 w 137159"/>
                <a:gd name="connsiteY21" fmla="*/ 1270 h 91439"/>
                <a:gd name="connsiteX22" fmla="*/ 15240 w 137159"/>
                <a:gd name="connsiteY22" fmla="*/ 12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5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 222">
              <a:extLst>
                <a:ext uri="{FF2B5EF4-FFF2-40B4-BE49-F238E27FC236}">
                  <a16:creationId xmlns:a16="http://schemas.microsoft.com/office/drawing/2014/main" id="{E7C640EE-C71F-36DE-B0A5-BDA2CD677029}"/>
                </a:ext>
              </a:extLst>
            </p:cNvPr>
            <p:cNvSpPr/>
            <p:nvPr/>
          </p:nvSpPr>
          <p:spPr>
            <a:xfrm>
              <a:off x="8921750" y="3058159"/>
              <a:ext cx="78740" cy="91439"/>
            </a:xfrm>
            <a:custGeom>
              <a:avLst/>
              <a:gdLst>
                <a:gd name="connsiteX0" fmla="*/ 63500 w 78740"/>
                <a:gd name="connsiteY0" fmla="*/ 88900 h 91439"/>
                <a:gd name="connsiteX1" fmla="*/ 63500 w 78740"/>
                <a:gd name="connsiteY1" fmla="*/ 76200 h 91439"/>
                <a:gd name="connsiteX2" fmla="*/ 63500 w 78740"/>
                <a:gd name="connsiteY2" fmla="*/ 69850 h 91439"/>
                <a:gd name="connsiteX3" fmla="*/ 63500 w 78740"/>
                <a:gd name="connsiteY3" fmla="*/ 69850 h 91439"/>
                <a:gd name="connsiteX4" fmla="*/ 30480 w 78740"/>
                <a:gd name="connsiteY4" fmla="*/ 91440 h 91439"/>
                <a:gd name="connsiteX5" fmla="*/ 0 w 78740"/>
                <a:gd name="connsiteY5" fmla="*/ 55880 h 91439"/>
                <a:gd name="connsiteX6" fmla="*/ 0 w 78740"/>
                <a:gd name="connsiteY6" fmla="*/ 0 h 91439"/>
                <a:gd name="connsiteX7" fmla="*/ 16510 w 78740"/>
                <a:gd name="connsiteY7" fmla="*/ 0 h 91439"/>
                <a:gd name="connsiteX8" fmla="*/ 16510 w 78740"/>
                <a:gd name="connsiteY8" fmla="*/ 52070 h 91439"/>
                <a:gd name="connsiteX9" fmla="*/ 33020 w 78740"/>
                <a:gd name="connsiteY9" fmla="*/ 74930 h 91439"/>
                <a:gd name="connsiteX10" fmla="*/ 62230 w 78740"/>
                <a:gd name="connsiteY10" fmla="*/ 43180 h 91439"/>
                <a:gd name="connsiteX11" fmla="*/ 62230 w 78740"/>
                <a:gd name="connsiteY11" fmla="*/ 0 h 91439"/>
                <a:gd name="connsiteX12" fmla="*/ 78740 w 78740"/>
                <a:gd name="connsiteY12" fmla="*/ 0 h 91439"/>
                <a:gd name="connsiteX13" fmla="*/ 78740 w 78740"/>
                <a:gd name="connsiteY13" fmla="*/ 88900 h 91439"/>
                <a:gd name="connsiteX14" fmla="*/ 63500 w 78740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 223">
              <a:extLst>
                <a:ext uri="{FF2B5EF4-FFF2-40B4-BE49-F238E27FC236}">
                  <a16:creationId xmlns:a16="http://schemas.microsoft.com/office/drawing/2014/main" id="{0076E349-661B-F6D3-98B0-6DE069753F29}"/>
                </a:ext>
              </a:extLst>
            </p:cNvPr>
            <p:cNvSpPr/>
            <p:nvPr/>
          </p:nvSpPr>
          <p:spPr>
            <a:xfrm>
              <a:off x="9030969" y="3055619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1 w 80010"/>
                <a:gd name="connsiteY5" fmla="*/ 35560 h 91439"/>
                <a:gd name="connsiteX6" fmla="*/ 80011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1 w 80010"/>
                <a:gd name="connsiteY10" fmla="*/ 48260 h 91439"/>
                <a:gd name="connsiteX11" fmla="*/ 16511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1" y="12700"/>
                    <a:pt x="80011" y="35560"/>
                  </a:cubicBezTo>
                  <a:lnTo>
                    <a:pt x="80011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1" y="16510"/>
                    <a:pt x="46990" y="16510"/>
                  </a:cubicBezTo>
                  <a:cubicBezTo>
                    <a:pt x="33020" y="16510"/>
                    <a:pt x="16511" y="30480"/>
                    <a:pt x="16511" y="48260"/>
                  </a:cubicBezTo>
                  <a:lnTo>
                    <a:pt x="16511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 224">
              <a:extLst>
                <a:ext uri="{FF2B5EF4-FFF2-40B4-BE49-F238E27FC236}">
                  <a16:creationId xmlns:a16="http://schemas.microsoft.com/office/drawing/2014/main" id="{D0A49C7B-F53B-B890-7DCF-0DBB12394ABC}"/>
                </a:ext>
              </a:extLst>
            </p:cNvPr>
            <p:cNvSpPr/>
            <p:nvPr/>
          </p:nvSpPr>
          <p:spPr>
            <a:xfrm>
              <a:off x="9136380" y="3022599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9050 w 20319"/>
                <a:gd name="connsiteY5" fmla="*/ 35560 h 124460"/>
                <a:gd name="connsiteX6" fmla="*/ 19050 w 20319"/>
                <a:gd name="connsiteY6" fmla="*/ 124460 h 124460"/>
                <a:gd name="connsiteX7" fmla="*/ 2539 w 20319"/>
                <a:gd name="connsiteY7" fmla="*/ 124460 h 124460"/>
                <a:gd name="connsiteX8" fmla="*/ 2539 w 20319"/>
                <a:gd name="connsiteY8" fmla="*/ 35560 h 124460"/>
                <a:gd name="connsiteX9" fmla="*/ 1905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39" y="124460"/>
                  </a:lnTo>
                  <a:lnTo>
                    <a:pt x="2539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 225">
              <a:extLst>
                <a:ext uri="{FF2B5EF4-FFF2-40B4-BE49-F238E27FC236}">
                  <a16:creationId xmlns:a16="http://schemas.microsoft.com/office/drawing/2014/main" id="{55F9B0D6-10CC-F5A4-17E8-26E0F2EA515D}"/>
                </a:ext>
              </a:extLst>
            </p:cNvPr>
            <p:cNvSpPr/>
            <p:nvPr/>
          </p:nvSpPr>
          <p:spPr>
            <a:xfrm>
              <a:off x="9171940" y="3031489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 226">
              <a:extLst>
                <a:ext uri="{FF2B5EF4-FFF2-40B4-BE49-F238E27FC236}">
                  <a16:creationId xmlns:a16="http://schemas.microsoft.com/office/drawing/2014/main" id="{112DD92C-8288-BD01-2471-71016EB3F9E0}"/>
                </a:ext>
              </a:extLst>
            </p:cNvPr>
            <p:cNvSpPr/>
            <p:nvPr/>
          </p:nvSpPr>
          <p:spPr>
            <a:xfrm>
              <a:off x="9231729" y="3058159"/>
              <a:ext cx="95150" cy="130810"/>
            </a:xfrm>
            <a:custGeom>
              <a:avLst/>
              <a:gdLst>
                <a:gd name="connsiteX0" fmla="*/ 2440 w 95150"/>
                <a:gd name="connsiteY0" fmla="*/ 115570 h 130810"/>
                <a:gd name="connsiteX1" fmla="*/ 12601 w 95150"/>
                <a:gd name="connsiteY1" fmla="*/ 115570 h 130810"/>
                <a:gd name="connsiteX2" fmla="*/ 40540 w 95150"/>
                <a:gd name="connsiteY2" fmla="*/ 87630 h 130810"/>
                <a:gd name="connsiteX3" fmla="*/ 3710 w 95150"/>
                <a:gd name="connsiteY3" fmla="*/ 0 h 130810"/>
                <a:gd name="connsiteX4" fmla="*/ 21490 w 95150"/>
                <a:gd name="connsiteY4" fmla="*/ 0 h 130810"/>
                <a:gd name="connsiteX5" fmla="*/ 34190 w 95150"/>
                <a:gd name="connsiteY5" fmla="*/ 31750 h 130810"/>
                <a:gd name="connsiteX6" fmla="*/ 49430 w 95150"/>
                <a:gd name="connsiteY6" fmla="*/ 71120 h 130810"/>
                <a:gd name="connsiteX7" fmla="*/ 64670 w 95150"/>
                <a:gd name="connsiteY7" fmla="*/ 31750 h 130810"/>
                <a:gd name="connsiteX8" fmla="*/ 77370 w 95150"/>
                <a:gd name="connsiteY8" fmla="*/ 0 h 130810"/>
                <a:gd name="connsiteX9" fmla="*/ 95151 w 95150"/>
                <a:gd name="connsiteY9" fmla="*/ 0 h 130810"/>
                <a:gd name="connsiteX10" fmla="*/ 59590 w 95150"/>
                <a:gd name="connsiteY10" fmla="*/ 85090 h 130810"/>
                <a:gd name="connsiteX11" fmla="*/ 13870 w 95150"/>
                <a:gd name="connsiteY11" fmla="*/ 130810 h 130810"/>
                <a:gd name="connsiteX12" fmla="*/ 2440 w 95150"/>
                <a:gd name="connsiteY12" fmla="*/ 129540 h 130810"/>
                <a:gd name="connsiteX13" fmla="*/ 2440 w 95150"/>
                <a:gd name="connsiteY13" fmla="*/ 11557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50" h="130810">
                  <a:moveTo>
                    <a:pt x="2440" y="115570"/>
                  </a:moveTo>
                  <a:cubicBezTo>
                    <a:pt x="4980" y="115570"/>
                    <a:pt x="7520" y="115570"/>
                    <a:pt x="12601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1" y="57150"/>
                    <a:pt x="49430" y="71120"/>
                  </a:cubicBezTo>
                  <a:cubicBezTo>
                    <a:pt x="5451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1" y="0"/>
                  </a:lnTo>
                  <a:lnTo>
                    <a:pt x="59590" y="85090"/>
                  </a:lnTo>
                  <a:cubicBezTo>
                    <a:pt x="46890" y="114300"/>
                    <a:pt x="38001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 227">
              <a:extLst>
                <a:ext uri="{FF2B5EF4-FFF2-40B4-BE49-F238E27FC236}">
                  <a16:creationId xmlns:a16="http://schemas.microsoft.com/office/drawing/2014/main" id="{0BCF36B1-1584-0D21-AD1D-440A0A2F988E}"/>
                </a:ext>
              </a:extLst>
            </p:cNvPr>
            <p:cNvSpPr/>
            <p:nvPr/>
          </p:nvSpPr>
          <p:spPr>
            <a:xfrm>
              <a:off x="782319" y="3268979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 228">
              <a:extLst>
                <a:ext uri="{FF2B5EF4-FFF2-40B4-BE49-F238E27FC236}">
                  <a16:creationId xmlns:a16="http://schemas.microsoft.com/office/drawing/2014/main" id="{E6894440-E739-0123-D5D5-D5E901E6EA92}"/>
                </a:ext>
              </a:extLst>
            </p:cNvPr>
            <p:cNvSpPr/>
            <p:nvPr/>
          </p:nvSpPr>
          <p:spPr>
            <a:xfrm>
              <a:off x="882650" y="3268979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 229">
              <a:extLst>
                <a:ext uri="{FF2B5EF4-FFF2-40B4-BE49-F238E27FC236}">
                  <a16:creationId xmlns:a16="http://schemas.microsoft.com/office/drawing/2014/main" id="{05BC7365-2F23-83A6-3C3C-7010FC293120}"/>
                </a:ext>
              </a:extLst>
            </p:cNvPr>
            <p:cNvSpPr/>
            <p:nvPr/>
          </p:nvSpPr>
          <p:spPr>
            <a:xfrm>
              <a:off x="981710" y="3268979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 230">
              <a:extLst>
                <a:ext uri="{FF2B5EF4-FFF2-40B4-BE49-F238E27FC236}">
                  <a16:creationId xmlns:a16="http://schemas.microsoft.com/office/drawing/2014/main" id="{24B3EA50-744E-EEA9-413F-45623F90B056}"/>
                </a:ext>
              </a:extLst>
            </p:cNvPr>
            <p:cNvSpPr/>
            <p:nvPr/>
          </p:nvSpPr>
          <p:spPr>
            <a:xfrm>
              <a:off x="1082039" y="3232149"/>
              <a:ext cx="87630" cy="130809"/>
            </a:xfrm>
            <a:custGeom>
              <a:avLst/>
              <a:gdLst>
                <a:gd name="connsiteX0" fmla="*/ 87630 w 87630"/>
                <a:gd name="connsiteY0" fmla="*/ 128270 h 130809"/>
                <a:gd name="connsiteX1" fmla="*/ 72390 w 87630"/>
                <a:gd name="connsiteY1" fmla="*/ 128270 h 130809"/>
                <a:gd name="connsiteX2" fmla="*/ 72390 w 87630"/>
                <a:gd name="connsiteY2" fmla="*/ 118110 h 130809"/>
                <a:gd name="connsiteX3" fmla="*/ 72390 w 87630"/>
                <a:gd name="connsiteY3" fmla="*/ 111760 h 130809"/>
                <a:gd name="connsiteX4" fmla="*/ 72390 w 87630"/>
                <a:gd name="connsiteY4" fmla="*/ 111760 h 130809"/>
                <a:gd name="connsiteX5" fmla="*/ 40640 w 87630"/>
                <a:gd name="connsiteY5" fmla="*/ 130810 h 130809"/>
                <a:gd name="connsiteX6" fmla="*/ 0 w 87630"/>
                <a:gd name="connsiteY6" fmla="*/ 83820 h 130809"/>
                <a:gd name="connsiteX7" fmla="*/ 40640 w 87630"/>
                <a:gd name="connsiteY7" fmla="*/ 36830 h 130809"/>
                <a:gd name="connsiteX8" fmla="*/ 71120 w 87630"/>
                <a:gd name="connsiteY8" fmla="*/ 53340 h 130809"/>
                <a:gd name="connsiteX9" fmla="*/ 71120 w 87630"/>
                <a:gd name="connsiteY9" fmla="*/ 53340 h 130809"/>
                <a:gd name="connsiteX10" fmla="*/ 71120 w 87630"/>
                <a:gd name="connsiteY10" fmla="*/ 45720 h 130809"/>
                <a:gd name="connsiteX11" fmla="*/ 71120 w 87630"/>
                <a:gd name="connsiteY11" fmla="*/ 0 h 130809"/>
                <a:gd name="connsiteX12" fmla="*/ 87630 w 87630"/>
                <a:gd name="connsiteY12" fmla="*/ 0 h 130809"/>
                <a:gd name="connsiteX13" fmla="*/ 87630 w 87630"/>
                <a:gd name="connsiteY13" fmla="*/ 128270 h 130809"/>
                <a:gd name="connsiteX14" fmla="*/ 15240 w 87630"/>
                <a:gd name="connsiteY14" fmla="*/ 83820 h 130809"/>
                <a:gd name="connsiteX15" fmla="*/ 43180 w 87630"/>
                <a:gd name="connsiteY15" fmla="*/ 115570 h 130809"/>
                <a:gd name="connsiteX16" fmla="*/ 71120 w 87630"/>
                <a:gd name="connsiteY16" fmla="*/ 83820 h 130809"/>
                <a:gd name="connsiteX17" fmla="*/ 43180 w 87630"/>
                <a:gd name="connsiteY17" fmla="*/ 52070 h 130809"/>
                <a:gd name="connsiteX18" fmla="*/ 15240 w 87630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 231">
              <a:extLst>
                <a:ext uri="{FF2B5EF4-FFF2-40B4-BE49-F238E27FC236}">
                  <a16:creationId xmlns:a16="http://schemas.microsoft.com/office/drawing/2014/main" id="{1D9B1131-DFE6-7DA8-1424-5BF37DBDF880}"/>
                </a:ext>
              </a:extLst>
            </p:cNvPr>
            <p:cNvSpPr/>
            <p:nvPr/>
          </p:nvSpPr>
          <p:spPr>
            <a:xfrm>
              <a:off x="1193800" y="3268979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 232">
              <a:extLst>
                <a:ext uri="{FF2B5EF4-FFF2-40B4-BE49-F238E27FC236}">
                  <a16:creationId xmlns:a16="http://schemas.microsoft.com/office/drawing/2014/main" id="{01B7F528-3E12-BFA3-66F2-105C486F9A39}"/>
                </a:ext>
              </a:extLst>
            </p:cNvPr>
            <p:cNvSpPr/>
            <p:nvPr/>
          </p:nvSpPr>
          <p:spPr>
            <a:xfrm>
              <a:off x="1318260" y="3268979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E0055A3C-F629-3962-18BB-9E576BCE38BA}"/>
                </a:ext>
              </a:extLst>
            </p:cNvPr>
            <p:cNvSpPr/>
            <p:nvPr/>
          </p:nvSpPr>
          <p:spPr>
            <a:xfrm>
              <a:off x="1416050" y="3229609"/>
              <a:ext cx="55095" cy="129539"/>
            </a:xfrm>
            <a:custGeom>
              <a:avLst/>
              <a:gdLst>
                <a:gd name="connsiteX0" fmla="*/ 11430 w 55095"/>
                <a:gd name="connsiteY0" fmla="*/ 41910 h 129539"/>
                <a:gd name="connsiteX1" fmla="*/ 11430 w 55095"/>
                <a:gd name="connsiteY1" fmla="*/ 31750 h 129539"/>
                <a:gd name="connsiteX2" fmla="*/ 43180 w 55095"/>
                <a:gd name="connsiteY2" fmla="*/ 0 h 129539"/>
                <a:gd name="connsiteX3" fmla="*/ 54610 w 55095"/>
                <a:gd name="connsiteY3" fmla="*/ 0 h 129539"/>
                <a:gd name="connsiteX4" fmla="*/ 54610 w 55095"/>
                <a:gd name="connsiteY4" fmla="*/ 13970 h 129539"/>
                <a:gd name="connsiteX5" fmla="*/ 45720 w 55095"/>
                <a:gd name="connsiteY5" fmla="*/ 13970 h 129539"/>
                <a:gd name="connsiteX6" fmla="*/ 27940 w 55095"/>
                <a:gd name="connsiteY6" fmla="*/ 31750 h 129539"/>
                <a:gd name="connsiteX7" fmla="*/ 27940 w 55095"/>
                <a:gd name="connsiteY7" fmla="*/ 40640 h 129539"/>
                <a:gd name="connsiteX8" fmla="*/ 52070 w 55095"/>
                <a:gd name="connsiteY8" fmla="*/ 40640 h 129539"/>
                <a:gd name="connsiteX9" fmla="*/ 52070 w 55095"/>
                <a:gd name="connsiteY9" fmla="*/ 54610 h 129539"/>
                <a:gd name="connsiteX10" fmla="*/ 29210 w 55095"/>
                <a:gd name="connsiteY10" fmla="*/ 54610 h 129539"/>
                <a:gd name="connsiteX11" fmla="*/ 29210 w 55095"/>
                <a:gd name="connsiteY11" fmla="*/ 129540 h 129539"/>
                <a:gd name="connsiteX12" fmla="*/ 12700 w 55095"/>
                <a:gd name="connsiteY12" fmla="*/ 129540 h 129539"/>
                <a:gd name="connsiteX13" fmla="*/ 12700 w 55095"/>
                <a:gd name="connsiteY13" fmla="*/ 54610 h 129539"/>
                <a:gd name="connsiteX14" fmla="*/ 0 w 55095"/>
                <a:gd name="connsiteY14" fmla="*/ 54610 h 129539"/>
                <a:gd name="connsiteX15" fmla="*/ 0 w 55095"/>
                <a:gd name="connsiteY15" fmla="*/ 40640 h 129539"/>
                <a:gd name="connsiteX16" fmla="*/ 13970 w 55095"/>
                <a:gd name="connsiteY16" fmla="*/ 40640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39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 234">
              <a:extLst>
                <a:ext uri="{FF2B5EF4-FFF2-40B4-BE49-F238E27FC236}">
                  <a16:creationId xmlns:a16="http://schemas.microsoft.com/office/drawing/2014/main" id="{ED023F95-9D6F-46FF-E2A5-B3BF823A76BE}"/>
                </a:ext>
              </a:extLst>
            </p:cNvPr>
            <p:cNvSpPr/>
            <p:nvPr/>
          </p:nvSpPr>
          <p:spPr>
            <a:xfrm>
              <a:off x="1474469" y="3229609"/>
              <a:ext cx="55095" cy="129539"/>
            </a:xfrm>
            <a:custGeom>
              <a:avLst/>
              <a:gdLst>
                <a:gd name="connsiteX0" fmla="*/ 11430 w 55095"/>
                <a:gd name="connsiteY0" fmla="*/ 41910 h 129539"/>
                <a:gd name="connsiteX1" fmla="*/ 11430 w 55095"/>
                <a:gd name="connsiteY1" fmla="*/ 31750 h 129539"/>
                <a:gd name="connsiteX2" fmla="*/ 43180 w 55095"/>
                <a:gd name="connsiteY2" fmla="*/ 0 h 129539"/>
                <a:gd name="connsiteX3" fmla="*/ 54610 w 55095"/>
                <a:gd name="connsiteY3" fmla="*/ 0 h 129539"/>
                <a:gd name="connsiteX4" fmla="*/ 54610 w 55095"/>
                <a:gd name="connsiteY4" fmla="*/ 13970 h 129539"/>
                <a:gd name="connsiteX5" fmla="*/ 45720 w 55095"/>
                <a:gd name="connsiteY5" fmla="*/ 13970 h 129539"/>
                <a:gd name="connsiteX6" fmla="*/ 27940 w 55095"/>
                <a:gd name="connsiteY6" fmla="*/ 31750 h 129539"/>
                <a:gd name="connsiteX7" fmla="*/ 27940 w 55095"/>
                <a:gd name="connsiteY7" fmla="*/ 40640 h 129539"/>
                <a:gd name="connsiteX8" fmla="*/ 52070 w 55095"/>
                <a:gd name="connsiteY8" fmla="*/ 40640 h 129539"/>
                <a:gd name="connsiteX9" fmla="*/ 52070 w 55095"/>
                <a:gd name="connsiteY9" fmla="*/ 54610 h 129539"/>
                <a:gd name="connsiteX10" fmla="*/ 29210 w 55095"/>
                <a:gd name="connsiteY10" fmla="*/ 54610 h 129539"/>
                <a:gd name="connsiteX11" fmla="*/ 29210 w 55095"/>
                <a:gd name="connsiteY11" fmla="*/ 129540 h 129539"/>
                <a:gd name="connsiteX12" fmla="*/ 12700 w 55095"/>
                <a:gd name="connsiteY12" fmla="*/ 129540 h 129539"/>
                <a:gd name="connsiteX13" fmla="*/ 12700 w 55095"/>
                <a:gd name="connsiteY13" fmla="*/ 54610 h 129539"/>
                <a:gd name="connsiteX14" fmla="*/ 0 w 55095"/>
                <a:gd name="connsiteY14" fmla="*/ 54610 h 129539"/>
                <a:gd name="connsiteX15" fmla="*/ 0 w 55095"/>
                <a:gd name="connsiteY15" fmla="*/ 40640 h 129539"/>
                <a:gd name="connsiteX16" fmla="*/ 13970 w 55095"/>
                <a:gd name="connsiteY16" fmla="*/ 40640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39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 235">
              <a:extLst>
                <a:ext uri="{FF2B5EF4-FFF2-40B4-BE49-F238E27FC236}">
                  <a16:creationId xmlns:a16="http://schemas.microsoft.com/office/drawing/2014/main" id="{D2D5D144-F4BE-BDDB-219D-EBF8E474BBBF}"/>
                </a:ext>
              </a:extLst>
            </p:cNvPr>
            <p:cNvSpPr/>
            <p:nvPr/>
          </p:nvSpPr>
          <p:spPr>
            <a:xfrm>
              <a:off x="1539239" y="3235959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9050 w 20320"/>
                <a:gd name="connsiteY5" fmla="*/ 35560 h 124460"/>
                <a:gd name="connsiteX6" fmla="*/ 19050 w 20320"/>
                <a:gd name="connsiteY6" fmla="*/ 124460 h 124460"/>
                <a:gd name="connsiteX7" fmla="*/ 2540 w 20320"/>
                <a:gd name="connsiteY7" fmla="*/ 124460 h 124460"/>
                <a:gd name="connsiteX8" fmla="*/ 2540 w 20320"/>
                <a:gd name="connsiteY8" fmla="*/ 35560 h 124460"/>
                <a:gd name="connsiteX9" fmla="*/ 1905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 236">
              <a:extLst>
                <a:ext uri="{FF2B5EF4-FFF2-40B4-BE49-F238E27FC236}">
                  <a16:creationId xmlns:a16="http://schemas.microsoft.com/office/drawing/2014/main" id="{381BADE8-E1D9-777F-090C-5D149360322F}"/>
                </a:ext>
              </a:extLst>
            </p:cNvPr>
            <p:cNvSpPr/>
            <p:nvPr/>
          </p:nvSpPr>
          <p:spPr>
            <a:xfrm>
              <a:off x="1579880" y="3268979"/>
              <a:ext cx="74930" cy="93979"/>
            </a:xfrm>
            <a:custGeom>
              <a:avLst/>
              <a:gdLst>
                <a:gd name="connsiteX0" fmla="*/ 48260 w 74930"/>
                <a:gd name="connsiteY0" fmla="*/ 78740 h 93979"/>
                <a:gd name="connsiteX1" fmla="*/ 74930 w 74930"/>
                <a:gd name="connsiteY1" fmla="*/ 71120 h 93979"/>
                <a:gd name="connsiteX2" fmla="*/ 74930 w 74930"/>
                <a:gd name="connsiteY2" fmla="*/ 86360 h 93979"/>
                <a:gd name="connsiteX3" fmla="*/ 46990 w 74930"/>
                <a:gd name="connsiteY3" fmla="*/ 93980 h 93979"/>
                <a:gd name="connsiteX4" fmla="*/ 0 w 74930"/>
                <a:gd name="connsiteY4" fmla="*/ 46990 h 93979"/>
                <a:gd name="connsiteX5" fmla="*/ 46990 w 74930"/>
                <a:gd name="connsiteY5" fmla="*/ 0 h 93979"/>
                <a:gd name="connsiteX6" fmla="*/ 74930 w 74930"/>
                <a:gd name="connsiteY6" fmla="*/ 6350 h 93979"/>
                <a:gd name="connsiteX7" fmla="*/ 74930 w 74930"/>
                <a:gd name="connsiteY7" fmla="*/ 21590 h 93979"/>
                <a:gd name="connsiteX8" fmla="*/ 48260 w 74930"/>
                <a:gd name="connsiteY8" fmla="*/ 13970 h 93979"/>
                <a:gd name="connsiteX9" fmla="*/ 17780 w 74930"/>
                <a:gd name="connsiteY9" fmla="*/ 45720 h 93979"/>
                <a:gd name="connsiteX10" fmla="*/ 48260 w 74930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30" h="93979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 237">
              <a:extLst>
                <a:ext uri="{FF2B5EF4-FFF2-40B4-BE49-F238E27FC236}">
                  <a16:creationId xmlns:a16="http://schemas.microsoft.com/office/drawing/2014/main" id="{D0E4166E-5A9B-A1ED-6945-3B9B7A470A4E}"/>
                </a:ext>
              </a:extLst>
            </p:cNvPr>
            <p:cNvSpPr/>
            <p:nvPr/>
          </p:nvSpPr>
          <p:spPr>
            <a:xfrm>
              <a:off x="1673860" y="3235959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9050 w 20319"/>
                <a:gd name="connsiteY5" fmla="*/ 35560 h 124460"/>
                <a:gd name="connsiteX6" fmla="*/ 19050 w 20319"/>
                <a:gd name="connsiteY6" fmla="*/ 124460 h 124460"/>
                <a:gd name="connsiteX7" fmla="*/ 2540 w 20319"/>
                <a:gd name="connsiteY7" fmla="*/ 124460 h 124460"/>
                <a:gd name="connsiteX8" fmla="*/ 2540 w 20319"/>
                <a:gd name="connsiteY8" fmla="*/ 35560 h 124460"/>
                <a:gd name="connsiteX9" fmla="*/ 1905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 238">
              <a:extLst>
                <a:ext uri="{FF2B5EF4-FFF2-40B4-BE49-F238E27FC236}">
                  <a16:creationId xmlns:a16="http://schemas.microsoft.com/office/drawing/2014/main" id="{AB5C880D-9CDB-C411-E27C-0BBEE27E69B3}"/>
                </a:ext>
              </a:extLst>
            </p:cNvPr>
            <p:cNvSpPr/>
            <p:nvPr/>
          </p:nvSpPr>
          <p:spPr>
            <a:xfrm>
              <a:off x="1715770" y="3268979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 239">
              <a:extLst>
                <a:ext uri="{FF2B5EF4-FFF2-40B4-BE49-F238E27FC236}">
                  <a16:creationId xmlns:a16="http://schemas.microsoft.com/office/drawing/2014/main" id="{20944BEA-0ABE-3AA5-A3F4-FAF11BFE240D}"/>
                </a:ext>
              </a:extLst>
            </p:cNvPr>
            <p:cNvSpPr/>
            <p:nvPr/>
          </p:nvSpPr>
          <p:spPr>
            <a:xfrm>
              <a:off x="1822450" y="3268979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 240">
              <a:extLst>
                <a:ext uri="{FF2B5EF4-FFF2-40B4-BE49-F238E27FC236}">
                  <a16:creationId xmlns:a16="http://schemas.microsoft.com/office/drawing/2014/main" id="{1FE8E146-6F57-8FB1-5EB3-DDE29E02E6F1}"/>
                </a:ext>
              </a:extLst>
            </p:cNvPr>
            <p:cNvSpPr/>
            <p:nvPr/>
          </p:nvSpPr>
          <p:spPr>
            <a:xfrm>
              <a:off x="1916429" y="3244849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0 w 60960"/>
                <a:gd name="connsiteY9" fmla="*/ 99060 h 116840"/>
                <a:gd name="connsiteX10" fmla="*/ 60960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42B92EB8-B4C5-3A60-A397-4D4ED8F80135}"/>
                </a:ext>
              </a:extLst>
            </p:cNvPr>
            <p:cNvSpPr/>
            <p:nvPr/>
          </p:nvSpPr>
          <p:spPr>
            <a:xfrm>
              <a:off x="1993900" y="3232149"/>
              <a:ext cx="34289" cy="130809"/>
            </a:xfrm>
            <a:custGeom>
              <a:avLst/>
              <a:gdLst>
                <a:gd name="connsiteX0" fmla="*/ 0 w 34289"/>
                <a:gd name="connsiteY0" fmla="*/ 0 h 130809"/>
                <a:gd name="connsiteX1" fmla="*/ 16510 w 34289"/>
                <a:gd name="connsiteY1" fmla="*/ 0 h 130809"/>
                <a:gd name="connsiteX2" fmla="*/ 16510 w 34289"/>
                <a:gd name="connsiteY2" fmla="*/ 101600 h 130809"/>
                <a:gd name="connsiteX3" fmla="*/ 26670 w 34289"/>
                <a:gd name="connsiteY3" fmla="*/ 115570 h 130809"/>
                <a:gd name="connsiteX4" fmla="*/ 34290 w 34289"/>
                <a:gd name="connsiteY4" fmla="*/ 115570 h 130809"/>
                <a:gd name="connsiteX5" fmla="*/ 34290 w 34289"/>
                <a:gd name="connsiteY5" fmla="*/ 129540 h 130809"/>
                <a:gd name="connsiteX6" fmla="*/ 22860 w 34289"/>
                <a:gd name="connsiteY6" fmla="*/ 130810 h 130809"/>
                <a:gd name="connsiteX7" fmla="*/ 0 w 34289"/>
                <a:gd name="connsiteY7" fmla="*/ 105410 h 130809"/>
                <a:gd name="connsiteX8" fmla="*/ 0 w 34289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 242">
              <a:extLst>
                <a:ext uri="{FF2B5EF4-FFF2-40B4-BE49-F238E27FC236}">
                  <a16:creationId xmlns:a16="http://schemas.microsoft.com/office/drawing/2014/main" id="{36E987C5-0D54-55B6-B7CA-4600D4023258}"/>
                </a:ext>
              </a:extLst>
            </p:cNvPr>
            <p:cNvSpPr/>
            <p:nvPr/>
          </p:nvSpPr>
          <p:spPr>
            <a:xfrm>
              <a:off x="2024479" y="3271519"/>
              <a:ext cx="95149" cy="130809"/>
            </a:xfrm>
            <a:custGeom>
              <a:avLst/>
              <a:gdLst>
                <a:gd name="connsiteX0" fmla="*/ 2440 w 95149"/>
                <a:gd name="connsiteY0" fmla="*/ 115570 h 130809"/>
                <a:gd name="connsiteX1" fmla="*/ 12600 w 95149"/>
                <a:gd name="connsiteY1" fmla="*/ 115570 h 130809"/>
                <a:gd name="connsiteX2" fmla="*/ 40540 w 95149"/>
                <a:gd name="connsiteY2" fmla="*/ 87630 h 130809"/>
                <a:gd name="connsiteX3" fmla="*/ 3710 w 95149"/>
                <a:gd name="connsiteY3" fmla="*/ 0 h 130809"/>
                <a:gd name="connsiteX4" fmla="*/ 21490 w 95149"/>
                <a:gd name="connsiteY4" fmla="*/ 0 h 130809"/>
                <a:gd name="connsiteX5" fmla="*/ 34190 w 95149"/>
                <a:gd name="connsiteY5" fmla="*/ 31750 h 130809"/>
                <a:gd name="connsiteX6" fmla="*/ 49430 w 95149"/>
                <a:gd name="connsiteY6" fmla="*/ 71120 h 130809"/>
                <a:gd name="connsiteX7" fmla="*/ 64670 w 95149"/>
                <a:gd name="connsiteY7" fmla="*/ 31750 h 130809"/>
                <a:gd name="connsiteX8" fmla="*/ 77370 w 95149"/>
                <a:gd name="connsiteY8" fmla="*/ 0 h 130809"/>
                <a:gd name="connsiteX9" fmla="*/ 95150 w 95149"/>
                <a:gd name="connsiteY9" fmla="*/ 0 h 130809"/>
                <a:gd name="connsiteX10" fmla="*/ 59590 w 95149"/>
                <a:gd name="connsiteY10" fmla="*/ 85090 h 130809"/>
                <a:gd name="connsiteX11" fmla="*/ 13870 w 95149"/>
                <a:gd name="connsiteY11" fmla="*/ 130810 h 130809"/>
                <a:gd name="connsiteX12" fmla="*/ 2440 w 95149"/>
                <a:gd name="connsiteY12" fmla="*/ 129540 h 130809"/>
                <a:gd name="connsiteX13" fmla="*/ 2440 w 95149"/>
                <a:gd name="connsiteY13" fmla="*/ 11557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49" h="130809">
                  <a:moveTo>
                    <a:pt x="2440" y="115570"/>
                  </a:moveTo>
                  <a:cubicBezTo>
                    <a:pt x="4980" y="115570"/>
                    <a:pt x="7520" y="115570"/>
                    <a:pt x="12600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0" y="57150"/>
                    <a:pt x="49430" y="71120"/>
                  </a:cubicBezTo>
                  <a:cubicBezTo>
                    <a:pt x="5451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0" y="0"/>
                  </a:lnTo>
                  <a:lnTo>
                    <a:pt x="59590" y="85090"/>
                  </a:lnTo>
                  <a:cubicBezTo>
                    <a:pt x="46890" y="114300"/>
                    <a:pt x="38000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 243">
              <a:extLst>
                <a:ext uri="{FF2B5EF4-FFF2-40B4-BE49-F238E27FC236}">
                  <a16:creationId xmlns:a16="http://schemas.microsoft.com/office/drawing/2014/main" id="{814CFCCD-0D2D-3492-504D-FA698584995A}"/>
                </a:ext>
              </a:extLst>
            </p:cNvPr>
            <p:cNvSpPr/>
            <p:nvPr/>
          </p:nvSpPr>
          <p:spPr>
            <a:xfrm>
              <a:off x="2115820" y="3342639"/>
              <a:ext cx="20319" cy="20319"/>
            </a:xfrm>
            <a:custGeom>
              <a:avLst/>
              <a:gdLst>
                <a:gd name="connsiteX0" fmla="*/ 10160 w 20319"/>
                <a:gd name="connsiteY0" fmla="*/ 0 h 20319"/>
                <a:gd name="connsiteX1" fmla="*/ 20320 w 20319"/>
                <a:gd name="connsiteY1" fmla="*/ 10160 h 20319"/>
                <a:gd name="connsiteX2" fmla="*/ 10160 w 20319"/>
                <a:gd name="connsiteY2" fmla="*/ 20320 h 20319"/>
                <a:gd name="connsiteX3" fmla="*/ 0 w 20319"/>
                <a:gd name="connsiteY3" fmla="*/ 10160 h 20319"/>
                <a:gd name="connsiteX4" fmla="*/ 10160 w 20319"/>
                <a:gd name="connsiteY4" fmla="*/ 0 h 20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19" h="2031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C11FF61F-224D-113A-CAF0-093678B1D278}"/>
              </a:ext>
            </a:extLst>
          </p:cNvPr>
          <p:cNvGrpSpPr/>
          <p:nvPr/>
        </p:nvGrpSpPr>
        <p:grpSpPr>
          <a:xfrm>
            <a:off x="782319" y="3478529"/>
            <a:ext cx="1849120" cy="191770"/>
            <a:chOff x="782319" y="3478529"/>
            <a:chExt cx="1849120" cy="191770"/>
          </a:xfrm>
        </p:grpSpPr>
        <p:sp>
          <p:nvSpPr>
            <p:cNvPr id="245" name="Freeform 244">
              <a:extLst>
                <a:ext uri="{FF2B5EF4-FFF2-40B4-BE49-F238E27FC236}">
                  <a16:creationId xmlns:a16="http://schemas.microsoft.com/office/drawing/2014/main" id="{543B7EE1-5CD1-647F-B7EB-6CFD1A9C42EF}"/>
                </a:ext>
              </a:extLst>
            </p:cNvPr>
            <p:cNvSpPr/>
            <p:nvPr/>
          </p:nvSpPr>
          <p:spPr>
            <a:xfrm>
              <a:off x="782319" y="3483609"/>
              <a:ext cx="139700" cy="182880"/>
            </a:xfrm>
            <a:custGeom>
              <a:avLst/>
              <a:gdLst>
                <a:gd name="connsiteX0" fmla="*/ 139700 w 139700"/>
                <a:gd name="connsiteY0" fmla="*/ 63500 h 182880"/>
                <a:gd name="connsiteX1" fmla="*/ 62230 w 139700"/>
                <a:gd name="connsiteY1" fmla="*/ 128270 h 182880"/>
                <a:gd name="connsiteX2" fmla="*/ 53340 w 139700"/>
                <a:gd name="connsiteY2" fmla="*/ 128270 h 182880"/>
                <a:gd name="connsiteX3" fmla="*/ 53340 w 139700"/>
                <a:gd name="connsiteY3" fmla="*/ 182880 h 182880"/>
                <a:gd name="connsiteX4" fmla="*/ 0 w 139700"/>
                <a:gd name="connsiteY4" fmla="*/ 182880 h 182880"/>
                <a:gd name="connsiteX5" fmla="*/ 0 w 139700"/>
                <a:gd name="connsiteY5" fmla="*/ 0 h 182880"/>
                <a:gd name="connsiteX6" fmla="*/ 62230 w 139700"/>
                <a:gd name="connsiteY6" fmla="*/ 0 h 182880"/>
                <a:gd name="connsiteX7" fmla="*/ 139700 w 139700"/>
                <a:gd name="connsiteY7" fmla="*/ 64770 h 182880"/>
                <a:gd name="connsiteX8" fmla="*/ 52070 w 139700"/>
                <a:gd name="connsiteY8" fmla="*/ 43180 h 182880"/>
                <a:gd name="connsiteX9" fmla="*/ 52070 w 139700"/>
                <a:gd name="connsiteY9" fmla="*/ 82550 h 182880"/>
                <a:gd name="connsiteX10" fmla="*/ 64770 w 139700"/>
                <a:gd name="connsiteY10" fmla="*/ 82550 h 182880"/>
                <a:gd name="connsiteX11" fmla="*/ 86360 w 139700"/>
                <a:gd name="connsiteY11" fmla="*/ 63500 h 182880"/>
                <a:gd name="connsiteX12" fmla="*/ 64770 w 139700"/>
                <a:gd name="connsiteY12" fmla="*/ 44450 h 182880"/>
                <a:gd name="connsiteX13" fmla="*/ 52070 w 139700"/>
                <a:gd name="connsiteY13" fmla="*/ 44450 h 182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9700" h="182880">
                  <a:moveTo>
                    <a:pt x="139700" y="63500"/>
                  </a:moveTo>
                  <a:cubicBezTo>
                    <a:pt x="139700" y="106680"/>
                    <a:pt x="106680" y="128270"/>
                    <a:pt x="62230" y="128270"/>
                  </a:cubicBezTo>
                  <a:lnTo>
                    <a:pt x="53340" y="128270"/>
                  </a:lnTo>
                  <a:lnTo>
                    <a:pt x="53340" y="182880"/>
                  </a:lnTo>
                  <a:lnTo>
                    <a:pt x="0" y="182880"/>
                  </a:lnTo>
                  <a:lnTo>
                    <a:pt x="0" y="0"/>
                  </a:lnTo>
                  <a:lnTo>
                    <a:pt x="62230" y="0"/>
                  </a:lnTo>
                  <a:cubicBezTo>
                    <a:pt x="107950" y="0"/>
                    <a:pt x="139700" y="20320"/>
                    <a:pt x="139700" y="64770"/>
                  </a:cubicBezTo>
                  <a:close/>
                  <a:moveTo>
                    <a:pt x="52070" y="43180"/>
                  </a:moveTo>
                  <a:lnTo>
                    <a:pt x="52070" y="82550"/>
                  </a:lnTo>
                  <a:lnTo>
                    <a:pt x="64770" y="82550"/>
                  </a:lnTo>
                  <a:cubicBezTo>
                    <a:pt x="76200" y="82550"/>
                    <a:pt x="86360" y="77470"/>
                    <a:pt x="86360" y="63500"/>
                  </a:cubicBezTo>
                  <a:cubicBezTo>
                    <a:pt x="86360" y="49530"/>
                    <a:pt x="76200" y="44450"/>
                    <a:pt x="64770" y="44450"/>
                  </a:cubicBezTo>
                  <a:lnTo>
                    <a:pt x="52070" y="444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 245">
              <a:extLst>
                <a:ext uri="{FF2B5EF4-FFF2-40B4-BE49-F238E27FC236}">
                  <a16:creationId xmlns:a16="http://schemas.microsoft.com/office/drawing/2014/main" id="{3F54844C-A381-89AB-5E6D-C24C76BAB788}"/>
                </a:ext>
              </a:extLst>
            </p:cNvPr>
            <p:cNvSpPr/>
            <p:nvPr/>
          </p:nvSpPr>
          <p:spPr>
            <a:xfrm>
              <a:off x="949960" y="3481069"/>
              <a:ext cx="125729" cy="182879"/>
            </a:xfrm>
            <a:custGeom>
              <a:avLst/>
              <a:gdLst>
                <a:gd name="connsiteX0" fmla="*/ 0 w 125729"/>
                <a:gd name="connsiteY0" fmla="*/ 1270 h 182879"/>
                <a:gd name="connsiteX1" fmla="*/ 121920 w 125729"/>
                <a:gd name="connsiteY1" fmla="*/ 1270 h 182879"/>
                <a:gd name="connsiteX2" fmla="*/ 121920 w 125729"/>
                <a:gd name="connsiteY2" fmla="*/ 45720 h 182879"/>
                <a:gd name="connsiteX3" fmla="*/ 52070 w 125729"/>
                <a:gd name="connsiteY3" fmla="*/ 45720 h 182879"/>
                <a:gd name="connsiteX4" fmla="*/ 52070 w 125729"/>
                <a:gd name="connsiteY4" fmla="*/ 69850 h 182879"/>
                <a:gd name="connsiteX5" fmla="*/ 111760 w 125729"/>
                <a:gd name="connsiteY5" fmla="*/ 69850 h 182879"/>
                <a:gd name="connsiteX6" fmla="*/ 111760 w 125729"/>
                <a:gd name="connsiteY6" fmla="*/ 111760 h 182879"/>
                <a:gd name="connsiteX7" fmla="*/ 52070 w 125729"/>
                <a:gd name="connsiteY7" fmla="*/ 111760 h 182879"/>
                <a:gd name="connsiteX8" fmla="*/ 52070 w 125729"/>
                <a:gd name="connsiteY8" fmla="*/ 138430 h 182879"/>
                <a:gd name="connsiteX9" fmla="*/ 125730 w 125729"/>
                <a:gd name="connsiteY9" fmla="*/ 138430 h 182879"/>
                <a:gd name="connsiteX10" fmla="*/ 125730 w 125729"/>
                <a:gd name="connsiteY10" fmla="*/ 182880 h 182879"/>
                <a:gd name="connsiteX11" fmla="*/ 0 w 125729"/>
                <a:gd name="connsiteY11" fmla="*/ 182880 h 182879"/>
                <a:gd name="connsiteX12" fmla="*/ 0 w 125729"/>
                <a:gd name="connsiteY12" fmla="*/ 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729" h="182879">
                  <a:moveTo>
                    <a:pt x="0" y="1270"/>
                  </a:moveTo>
                  <a:lnTo>
                    <a:pt x="121920" y="1270"/>
                  </a:lnTo>
                  <a:lnTo>
                    <a:pt x="121920" y="45720"/>
                  </a:lnTo>
                  <a:lnTo>
                    <a:pt x="52070" y="45720"/>
                  </a:lnTo>
                  <a:lnTo>
                    <a:pt x="52070" y="69850"/>
                  </a:lnTo>
                  <a:lnTo>
                    <a:pt x="111760" y="69850"/>
                  </a:lnTo>
                  <a:lnTo>
                    <a:pt x="111760" y="111760"/>
                  </a:lnTo>
                  <a:lnTo>
                    <a:pt x="52070" y="111760"/>
                  </a:lnTo>
                  <a:lnTo>
                    <a:pt x="52070" y="138430"/>
                  </a:lnTo>
                  <a:lnTo>
                    <a:pt x="125730" y="138430"/>
                  </a:lnTo>
                  <a:lnTo>
                    <a:pt x="125730" y="182880"/>
                  </a:lnTo>
                  <a:lnTo>
                    <a:pt x="0" y="1828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 246">
              <a:extLst>
                <a:ext uri="{FF2B5EF4-FFF2-40B4-BE49-F238E27FC236}">
                  <a16:creationId xmlns:a16="http://schemas.microsoft.com/office/drawing/2014/main" id="{F0724E0A-3563-8284-3A33-11C349671045}"/>
                </a:ext>
              </a:extLst>
            </p:cNvPr>
            <p:cNvSpPr/>
            <p:nvPr/>
          </p:nvSpPr>
          <p:spPr>
            <a:xfrm>
              <a:off x="1093469" y="3478529"/>
              <a:ext cx="195580" cy="190500"/>
            </a:xfrm>
            <a:custGeom>
              <a:avLst/>
              <a:gdLst>
                <a:gd name="connsiteX0" fmla="*/ 97790 w 195580"/>
                <a:gd name="connsiteY0" fmla="*/ 0 h 190500"/>
                <a:gd name="connsiteX1" fmla="*/ 195580 w 195580"/>
                <a:gd name="connsiteY1" fmla="*/ 95250 h 190500"/>
                <a:gd name="connsiteX2" fmla="*/ 97790 w 195580"/>
                <a:gd name="connsiteY2" fmla="*/ 190500 h 190500"/>
                <a:gd name="connsiteX3" fmla="*/ 0 w 195580"/>
                <a:gd name="connsiteY3" fmla="*/ 95250 h 190500"/>
                <a:gd name="connsiteX4" fmla="*/ 97790 w 195580"/>
                <a:gd name="connsiteY4" fmla="*/ 0 h 190500"/>
                <a:gd name="connsiteX5" fmla="*/ 97790 w 195580"/>
                <a:gd name="connsiteY5" fmla="*/ 142240 h 190500"/>
                <a:gd name="connsiteX6" fmla="*/ 142240 w 195580"/>
                <a:gd name="connsiteY6" fmla="*/ 95250 h 190500"/>
                <a:gd name="connsiteX7" fmla="*/ 97790 w 195580"/>
                <a:gd name="connsiteY7" fmla="*/ 48260 h 190500"/>
                <a:gd name="connsiteX8" fmla="*/ 53340 w 195580"/>
                <a:gd name="connsiteY8" fmla="*/ 95250 h 190500"/>
                <a:gd name="connsiteX9" fmla="*/ 97790 w 195580"/>
                <a:gd name="connsiteY9" fmla="*/ 14224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80" h="190500">
                  <a:moveTo>
                    <a:pt x="97790" y="0"/>
                  </a:moveTo>
                  <a:cubicBezTo>
                    <a:pt x="154940" y="0"/>
                    <a:pt x="195580" y="43180"/>
                    <a:pt x="195580" y="95250"/>
                  </a:cubicBezTo>
                  <a:cubicBezTo>
                    <a:pt x="195580" y="147320"/>
                    <a:pt x="154940" y="190500"/>
                    <a:pt x="97790" y="190500"/>
                  </a:cubicBezTo>
                  <a:cubicBezTo>
                    <a:pt x="40640" y="190500"/>
                    <a:pt x="0" y="148590"/>
                    <a:pt x="0" y="95250"/>
                  </a:cubicBezTo>
                  <a:cubicBezTo>
                    <a:pt x="0" y="41910"/>
                    <a:pt x="40640" y="0"/>
                    <a:pt x="97790" y="0"/>
                  </a:cubicBezTo>
                  <a:close/>
                  <a:moveTo>
                    <a:pt x="97790" y="142240"/>
                  </a:moveTo>
                  <a:cubicBezTo>
                    <a:pt x="124460" y="142240"/>
                    <a:pt x="142240" y="120650"/>
                    <a:pt x="142240" y="95250"/>
                  </a:cubicBezTo>
                  <a:cubicBezTo>
                    <a:pt x="142240" y="69850"/>
                    <a:pt x="124460" y="48260"/>
                    <a:pt x="97790" y="48260"/>
                  </a:cubicBezTo>
                  <a:cubicBezTo>
                    <a:pt x="71120" y="48260"/>
                    <a:pt x="53340" y="71120"/>
                    <a:pt x="53340" y="95250"/>
                  </a:cubicBezTo>
                  <a:cubicBezTo>
                    <a:pt x="53340" y="119380"/>
                    <a:pt x="71120" y="142240"/>
                    <a:pt x="97790" y="1422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 247">
              <a:extLst>
                <a:ext uri="{FF2B5EF4-FFF2-40B4-BE49-F238E27FC236}">
                  <a16:creationId xmlns:a16="http://schemas.microsoft.com/office/drawing/2014/main" id="{AD808FB3-7E05-2357-B3F3-EC8311562853}"/>
                </a:ext>
              </a:extLst>
            </p:cNvPr>
            <p:cNvSpPr/>
            <p:nvPr/>
          </p:nvSpPr>
          <p:spPr>
            <a:xfrm>
              <a:off x="1322069" y="3483609"/>
              <a:ext cx="139700" cy="182880"/>
            </a:xfrm>
            <a:custGeom>
              <a:avLst/>
              <a:gdLst>
                <a:gd name="connsiteX0" fmla="*/ 139700 w 139700"/>
                <a:gd name="connsiteY0" fmla="*/ 63500 h 182880"/>
                <a:gd name="connsiteX1" fmla="*/ 62230 w 139700"/>
                <a:gd name="connsiteY1" fmla="*/ 128270 h 182880"/>
                <a:gd name="connsiteX2" fmla="*/ 53340 w 139700"/>
                <a:gd name="connsiteY2" fmla="*/ 128270 h 182880"/>
                <a:gd name="connsiteX3" fmla="*/ 53340 w 139700"/>
                <a:gd name="connsiteY3" fmla="*/ 182880 h 182880"/>
                <a:gd name="connsiteX4" fmla="*/ 0 w 139700"/>
                <a:gd name="connsiteY4" fmla="*/ 182880 h 182880"/>
                <a:gd name="connsiteX5" fmla="*/ 0 w 139700"/>
                <a:gd name="connsiteY5" fmla="*/ 0 h 182880"/>
                <a:gd name="connsiteX6" fmla="*/ 62230 w 139700"/>
                <a:gd name="connsiteY6" fmla="*/ 0 h 182880"/>
                <a:gd name="connsiteX7" fmla="*/ 139700 w 139700"/>
                <a:gd name="connsiteY7" fmla="*/ 64770 h 182880"/>
                <a:gd name="connsiteX8" fmla="*/ 52070 w 139700"/>
                <a:gd name="connsiteY8" fmla="*/ 43180 h 182880"/>
                <a:gd name="connsiteX9" fmla="*/ 52070 w 139700"/>
                <a:gd name="connsiteY9" fmla="*/ 82550 h 182880"/>
                <a:gd name="connsiteX10" fmla="*/ 64770 w 139700"/>
                <a:gd name="connsiteY10" fmla="*/ 82550 h 182880"/>
                <a:gd name="connsiteX11" fmla="*/ 86360 w 139700"/>
                <a:gd name="connsiteY11" fmla="*/ 63500 h 182880"/>
                <a:gd name="connsiteX12" fmla="*/ 64770 w 139700"/>
                <a:gd name="connsiteY12" fmla="*/ 44450 h 182880"/>
                <a:gd name="connsiteX13" fmla="*/ 52070 w 139700"/>
                <a:gd name="connsiteY13" fmla="*/ 44450 h 182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9700" h="182880">
                  <a:moveTo>
                    <a:pt x="139700" y="63500"/>
                  </a:moveTo>
                  <a:cubicBezTo>
                    <a:pt x="139700" y="106680"/>
                    <a:pt x="106680" y="128270"/>
                    <a:pt x="62230" y="128270"/>
                  </a:cubicBezTo>
                  <a:lnTo>
                    <a:pt x="53340" y="128270"/>
                  </a:lnTo>
                  <a:lnTo>
                    <a:pt x="53340" y="182880"/>
                  </a:lnTo>
                  <a:lnTo>
                    <a:pt x="0" y="182880"/>
                  </a:lnTo>
                  <a:lnTo>
                    <a:pt x="0" y="0"/>
                  </a:lnTo>
                  <a:lnTo>
                    <a:pt x="62230" y="0"/>
                  </a:lnTo>
                  <a:cubicBezTo>
                    <a:pt x="107950" y="0"/>
                    <a:pt x="139700" y="20320"/>
                    <a:pt x="139700" y="64770"/>
                  </a:cubicBezTo>
                  <a:close/>
                  <a:moveTo>
                    <a:pt x="52070" y="43180"/>
                  </a:moveTo>
                  <a:lnTo>
                    <a:pt x="52070" y="82550"/>
                  </a:lnTo>
                  <a:lnTo>
                    <a:pt x="64770" y="82550"/>
                  </a:lnTo>
                  <a:cubicBezTo>
                    <a:pt x="76200" y="82550"/>
                    <a:pt x="86360" y="77470"/>
                    <a:pt x="86360" y="63500"/>
                  </a:cubicBezTo>
                  <a:cubicBezTo>
                    <a:pt x="86360" y="49530"/>
                    <a:pt x="76200" y="44450"/>
                    <a:pt x="64770" y="44450"/>
                  </a:cubicBezTo>
                  <a:lnTo>
                    <a:pt x="52070" y="444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 248">
              <a:extLst>
                <a:ext uri="{FF2B5EF4-FFF2-40B4-BE49-F238E27FC236}">
                  <a16:creationId xmlns:a16="http://schemas.microsoft.com/office/drawing/2014/main" id="{B521C9CC-1A5E-D790-9FAE-7CE0D4DA07E1}"/>
                </a:ext>
              </a:extLst>
            </p:cNvPr>
            <p:cNvSpPr/>
            <p:nvPr/>
          </p:nvSpPr>
          <p:spPr>
            <a:xfrm>
              <a:off x="1488439" y="3482339"/>
              <a:ext cx="115570" cy="182879"/>
            </a:xfrm>
            <a:custGeom>
              <a:avLst/>
              <a:gdLst>
                <a:gd name="connsiteX0" fmla="*/ 0 w 115570"/>
                <a:gd name="connsiteY0" fmla="*/ 182880 h 182879"/>
                <a:gd name="connsiteX1" fmla="*/ 0 w 115570"/>
                <a:gd name="connsiteY1" fmla="*/ 0 h 182879"/>
                <a:gd name="connsiteX2" fmla="*/ 53340 w 115570"/>
                <a:gd name="connsiteY2" fmla="*/ 0 h 182879"/>
                <a:gd name="connsiteX3" fmla="*/ 53340 w 115570"/>
                <a:gd name="connsiteY3" fmla="*/ 138430 h 182879"/>
                <a:gd name="connsiteX4" fmla="*/ 115570 w 115570"/>
                <a:gd name="connsiteY4" fmla="*/ 138430 h 182879"/>
                <a:gd name="connsiteX5" fmla="*/ 115570 w 115570"/>
                <a:gd name="connsiteY5" fmla="*/ 182880 h 182879"/>
                <a:gd name="connsiteX6" fmla="*/ 0 w 115570"/>
                <a:gd name="connsiteY6" fmla="*/ 18288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70" h="182879">
                  <a:moveTo>
                    <a:pt x="0" y="182880"/>
                  </a:moveTo>
                  <a:lnTo>
                    <a:pt x="0" y="0"/>
                  </a:lnTo>
                  <a:lnTo>
                    <a:pt x="53340" y="0"/>
                  </a:lnTo>
                  <a:lnTo>
                    <a:pt x="53340" y="138430"/>
                  </a:lnTo>
                  <a:lnTo>
                    <a:pt x="115570" y="138430"/>
                  </a:lnTo>
                  <a:lnTo>
                    <a:pt x="115570" y="182880"/>
                  </a:lnTo>
                  <a:lnTo>
                    <a:pt x="0" y="1828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 249">
              <a:extLst>
                <a:ext uri="{FF2B5EF4-FFF2-40B4-BE49-F238E27FC236}">
                  <a16:creationId xmlns:a16="http://schemas.microsoft.com/office/drawing/2014/main" id="{B8A5C034-0665-4727-42B3-F96047148276}"/>
                </a:ext>
              </a:extLst>
            </p:cNvPr>
            <p:cNvSpPr/>
            <p:nvPr/>
          </p:nvSpPr>
          <p:spPr>
            <a:xfrm>
              <a:off x="1634489" y="3481069"/>
              <a:ext cx="125730" cy="182879"/>
            </a:xfrm>
            <a:custGeom>
              <a:avLst/>
              <a:gdLst>
                <a:gd name="connsiteX0" fmla="*/ 0 w 125730"/>
                <a:gd name="connsiteY0" fmla="*/ 1270 h 182879"/>
                <a:gd name="connsiteX1" fmla="*/ 121920 w 125730"/>
                <a:gd name="connsiteY1" fmla="*/ 1270 h 182879"/>
                <a:gd name="connsiteX2" fmla="*/ 121920 w 125730"/>
                <a:gd name="connsiteY2" fmla="*/ 45720 h 182879"/>
                <a:gd name="connsiteX3" fmla="*/ 52070 w 125730"/>
                <a:gd name="connsiteY3" fmla="*/ 45720 h 182879"/>
                <a:gd name="connsiteX4" fmla="*/ 52070 w 125730"/>
                <a:gd name="connsiteY4" fmla="*/ 69850 h 182879"/>
                <a:gd name="connsiteX5" fmla="*/ 111760 w 125730"/>
                <a:gd name="connsiteY5" fmla="*/ 69850 h 182879"/>
                <a:gd name="connsiteX6" fmla="*/ 111760 w 125730"/>
                <a:gd name="connsiteY6" fmla="*/ 111760 h 182879"/>
                <a:gd name="connsiteX7" fmla="*/ 52070 w 125730"/>
                <a:gd name="connsiteY7" fmla="*/ 111760 h 182879"/>
                <a:gd name="connsiteX8" fmla="*/ 52070 w 125730"/>
                <a:gd name="connsiteY8" fmla="*/ 138430 h 182879"/>
                <a:gd name="connsiteX9" fmla="*/ 125730 w 125730"/>
                <a:gd name="connsiteY9" fmla="*/ 138430 h 182879"/>
                <a:gd name="connsiteX10" fmla="*/ 125730 w 125730"/>
                <a:gd name="connsiteY10" fmla="*/ 182880 h 182879"/>
                <a:gd name="connsiteX11" fmla="*/ 0 w 125730"/>
                <a:gd name="connsiteY11" fmla="*/ 182880 h 182879"/>
                <a:gd name="connsiteX12" fmla="*/ 0 w 125730"/>
                <a:gd name="connsiteY12" fmla="*/ 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730" h="182879">
                  <a:moveTo>
                    <a:pt x="0" y="1270"/>
                  </a:moveTo>
                  <a:lnTo>
                    <a:pt x="121920" y="1270"/>
                  </a:lnTo>
                  <a:lnTo>
                    <a:pt x="121920" y="45720"/>
                  </a:lnTo>
                  <a:lnTo>
                    <a:pt x="52070" y="45720"/>
                  </a:lnTo>
                  <a:lnTo>
                    <a:pt x="52070" y="69850"/>
                  </a:lnTo>
                  <a:lnTo>
                    <a:pt x="111760" y="69850"/>
                  </a:lnTo>
                  <a:lnTo>
                    <a:pt x="111760" y="111760"/>
                  </a:lnTo>
                  <a:lnTo>
                    <a:pt x="52070" y="111760"/>
                  </a:lnTo>
                  <a:lnTo>
                    <a:pt x="52070" y="138430"/>
                  </a:lnTo>
                  <a:lnTo>
                    <a:pt x="125730" y="138430"/>
                  </a:lnTo>
                  <a:lnTo>
                    <a:pt x="125730" y="182880"/>
                  </a:lnTo>
                  <a:lnTo>
                    <a:pt x="0" y="1828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 250">
              <a:extLst>
                <a:ext uri="{FF2B5EF4-FFF2-40B4-BE49-F238E27FC236}">
                  <a16:creationId xmlns:a16="http://schemas.microsoft.com/office/drawing/2014/main" id="{4505521F-9AEB-937B-E252-624D2BBCB79B}"/>
                </a:ext>
              </a:extLst>
            </p:cNvPr>
            <p:cNvSpPr/>
            <p:nvPr/>
          </p:nvSpPr>
          <p:spPr>
            <a:xfrm>
              <a:off x="1844039" y="3481069"/>
              <a:ext cx="116839" cy="182879"/>
            </a:xfrm>
            <a:custGeom>
              <a:avLst/>
              <a:gdLst>
                <a:gd name="connsiteX0" fmla="*/ 1270 w 116839"/>
                <a:gd name="connsiteY0" fmla="*/ 1270 h 182879"/>
                <a:gd name="connsiteX1" fmla="*/ 116840 w 116839"/>
                <a:gd name="connsiteY1" fmla="*/ 1270 h 182879"/>
                <a:gd name="connsiteX2" fmla="*/ 116840 w 116839"/>
                <a:gd name="connsiteY2" fmla="*/ 45720 h 182879"/>
                <a:gd name="connsiteX3" fmla="*/ 53340 w 116839"/>
                <a:gd name="connsiteY3" fmla="*/ 45720 h 182879"/>
                <a:gd name="connsiteX4" fmla="*/ 53340 w 116839"/>
                <a:gd name="connsiteY4" fmla="*/ 72390 h 182879"/>
                <a:gd name="connsiteX5" fmla="*/ 106680 w 116839"/>
                <a:gd name="connsiteY5" fmla="*/ 72390 h 182879"/>
                <a:gd name="connsiteX6" fmla="*/ 106680 w 116839"/>
                <a:gd name="connsiteY6" fmla="*/ 115570 h 182879"/>
                <a:gd name="connsiteX7" fmla="*/ 53340 w 116839"/>
                <a:gd name="connsiteY7" fmla="*/ 115570 h 182879"/>
                <a:gd name="connsiteX8" fmla="*/ 53340 w 116839"/>
                <a:gd name="connsiteY8" fmla="*/ 182880 h 182879"/>
                <a:gd name="connsiteX9" fmla="*/ 0 w 116839"/>
                <a:gd name="connsiteY9" fmla="*/ 182880 h 182879"/>
                <a:gd name="connsiteX10" fmla="*/ 0 w 116839"/>
                <a:gd name="connsiteY10" fmla="*/ 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6839" h="182879">
                  <a:moveTo>
                    <a:pt x="1270" y="1270"/>
                  </a:moveTo>
                  <a:lnTo>
                    <a:pt x="116840" y="1270"/>
                  </a:lnTo>
                  <a:lnTo>
                    <a:pt x="116840" y="45720"/>
                  </a:lnTo>
                  <a:lnTo>
                    <a:pt x="53340" y="45720"/>
                  </a:lnTo>
                  <a:lnTo>
                    <a:pt x="53340" y="72390"/>
                  </a:lnTo>
                  <a:lnTo>
                    <a:pt x="106680" y="72390"/>
                  </a:lnTo>
                  <a:lnTo>
                    <a:pt x="106680" y="115570"/>
                  </a:lnTo>
                  <a:lnTo>
                    <a:pt x="53340" y="115570"/>
                  </a:lnTo>
                  <a:lnTo>
                    <a:pt x="53340" y="182880"/>
                  </a:lnTo>
                  <a:lnTo>
                    <a:pt x="0" y="1828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 251">
              <a:extLst>
                <a:ext uri="{FF2B5EF4-FFF2-40B4-BE49-F238E27FC236}">
                  <a16:creationId xmlns:a16="http://schemas.microsoft.com/office/drawing/2014/main" id="{13A95D6D-0F36-C087-0662-3B4F9E478271}"/>
                </a:ext>
              </a:extLst>
            </p:cNvPr>
            <p:cNvSpPr/>
            <p:nvPr/>
          </p:nvSpPr>
          <p:spPr>
            <a:xfrm>
              <a:off x="1992629" y="3482339"/>
              <a:ext cx="53340" cy="182879"/>
            </a:xfrm>
            <a:custGeom>
              <a:avLst/>
              <a:gdLst>
                <a:gd name="connsiteX0" fmla="*/ 53340 w 53340"/>
                <a:gd name="connsiteY0" fmla="*/ 182880 h 182879"/>
                <a:gd name="connsiteX1" fmla="*/ 0 w 53340"/>
                <a:gd name="connsiteY1" fmla="*/ 182880 h 182879"/>
                <a:gd name="connsiteX2" fmla="*/ 0 w 53340"/>
                <a:gd name="connsiteY2" fmla="*/ 0 h 182879"/>
                <a:gd name="connsiteX3" fmla="*/ 53340 w 53340"/>
                <a:gd name="connsiteY3" fmla="*/ 0 h 182879"/>
                <a:gd name="connsiteX4" fmla="*/ 53340 w 53340"/>
                <a:gd name="connsiteY4" fmla="*/ 18288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0" h="182879">
                  <a:moveTo>
                    <a:pt x="53340" y="182880"/>
                  </a:moveTo>
                  <a:lnTo>
                    <a:pt x="0" y="182880"/>
                  </a:lnTo>
                  <a:lnTo>
                    <a:pt x="0" y="0"/>
                  </a:lnTo>
                  <a:lnTo>
                    <a:pt x="53340" y="0"/>
                  </a:lnTo>
                  <a:lnTo>
                    <a:pt x="53340" y="1828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 252">
              <a:extLst>
                <a:ext uri="{FF2B5EF4-FFF2-40B4-BE49-F238E27FC236}">
                  <a16:creationId xmlns:a16="http://schemas.microsoft.com/office/drawing/2014/main" id="{B12D867A-C508-8705-161A-19EBF7576331}"/>
                </a:ext>
              </a:extLst>
            </p:cNvPr>
            <p:cNvSpPr/>
            <p:nvPr/>
          </p:nvSpPr>
          <p:spPr>
            <a:xfrm>
              <a:off x="2087879" y="3482339"/>
              <a:ext cx="148590" cy="184150"/>
            </a:xfrm>
            <a:custGeom>
              <a:avLst/>
              <a:gdLst>
                <a:gd name="connsiteX0" fmla="*/ 93980 w 148590"/>
                <a:gd name="connsiteY0" fmla="*/ 182880 h 184150"/>
                <a:gd name="connsiteX1" fmla="*/ 67310 w 148590"/>
                <a:gd name="connsiteY1" fmla="*/ 125730 h 184150"/>
                <a:gd name="connsiteX2" fmla="*/ 52070 w 148590"/>
                <a:gd name="connsiteY2" fmla="*/ 125730 h 184150"/>
                <a:gd name="connsiteX3" fmla="*/ 52070 w 148590"/>
                <a:gd name="connsiteY3" fmla="*/ 182880 h 184150"/>
                <a:gd name="connsiteX4" fmla="*/ 0 w 148590"/>
                <a:gd name="connsiteY4" fmla="*/ 182880 h 184150"/>
                <a:gd name="connsiteX5" fmla="*/ 0 w 148590"/>
                <a:gd name="connsiteY5" fmla="*/ 0 h 184150"/>
                <a:gd name="connsiteX6" fmla="*/ 68580 w 148590"/>
                <a:gd name="connsiteY6" fmla="*/ 0 h 184150"/>
                <a:gd name="connsiteX7" fmla="*/ 144780 w 148590"/>
                <a:gd name="connsiteY7" fmla="*/ 64770 h 184150"/>
                <a:gd name="connsiteX8" fmla="*/ 113030 w 148590"/>
                <a:gd name="connsiteY8" fmla="*/ 118110 h 184150"/>
                <a:gd name="connsiteX9" fmla="*/ 148590 w 148590"/>
                <a:gd name="connsiteY9" fmla="*/ 184150 h 184150"/>
                <a:gd name="connsiteX10" fmla="*/ 93980 w 148590"/>
                <a:gd name="connsiteY10" fmla="*/ 184150 h 184150"/>
                <a:gd name="connsiteX11" fmla="*/ 52070 w 148590"/>
                <a:gd name="connsiteY11" fmla="*/ 44450 h 184150"/>
                <a:gd name="connsiteX12" fmla="*/ 52070 w 148590"/>
                <a:gd name="connsiteY12" fmla="*/ 83820 h 184150"/>
                <a:gd name="connsiteX13" fmla="*/ 72390 w 148590"/>
                <a:gd name="connsiteY13" fmla="*/ 83820 h 184150"/>
                <a:gd name="connsiteX14" fmla="*/ 92710 w 148590"/>
                <a:gd name="connsiteY14" fmla="*/ 64770 h 184150"/>
                <a:gd name="connsiteX15" fmla="*/ 72390 w 148590"/>
                <a:gd name="connsiteY15" fmla="*/ 45720 h 184150"/>
                <a:gd name="connsiteX16" fmla="*/ 52070 w 148590"/>
                <a:gd name="connsiteY16" fmla="*/ 45720 h 184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8590" h="184150">
                  <a:moveTo>
                    <a:pt x="93980" y="182880"/>
                  </a:moveTo>
                  <a:lnTo>
                    <a:pt x="67310" y="125730"/>
                  </a:lnTo>
                  <a:lnTo>
                    <a:pt x="52070" y="125730"/>
                  </a:lnTo>
                  <a:lnTo>
                    <a:pt x="52070" y="182880"/>
                  </a:lnTo>
                  <a:lnTo>
                    <a:pt x="0" y="182880"/>
                  </a:lnTo>
                  <a:lnTo>
                    <a:pt x="0" y="0"/>
                  </a:lnTo>
                  <a:lnTo>
                    <a:pt x="68580" y="0"/>
                  </a:lnTo>
                  <a:cubicBezTo>
                    <a:pt x="113030" y="0"/>
                    <a:pt x="144780" y="21590"/>
                    <a:pt x="144780" y="64770"/>
                  </a:cubicBezTo>
                  <a:cubicBezTo>
                    <a:pt x="144780" y="107950"/>
                    <a:pt x="132080" y="107950"/>
                    <a:pt x="113030" y="118110"/>
                  </a:cubicBezTo>
                  <a:lnTo>
                    <a:pt x="148590" y="184150"/>
                  </a:lnTo>
                  <a:lnTo>
                    <a:pt x="93980" y="184150"/>
                  </a:lnTo>
                  <a:close/>
                  <a:moveTo>
                    <a:pt x="52070" y="44450"/>
                  </a:moveTo>
                  <a:lnTo>
                    <a:pt x="52070" y="83820"/>
                  </a:lnTo>
                  <a:lnTo>
                    <a:pt x="72390" y="83820"/>
                  </a:lnTo>
                  <a:cubicBezTo>
                    <a:pt x="82550" y="83820"/>
                    <a:pt x="92710" y="78740"/>
                    <a:pt x="92710" y="64770"/>
                  </a:cubicBezTo>
                  <a:cubicBezTo>
                    <a:pt x="92710" y="50800"/>
                    <a:pt x="82550" y="45720"/>
                    <a:pt x="72390" y="45720"/>
                  </a:cubicBezTo>
                  <a:lnTo>
                    <a:pt x="5207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97990B1E-7CAE-F61E-CBA5-0A87A6E6F109}"/>
                </a:ext>
              </a:extLst>
            </p:cNvPr>
            <p:cNvSpPr/>
            <p:nvPr/>
          </p:nvSpPr>
          <p:spPr>
            <a:xfrm>
              <a:off x="2260600" y="3478529"/>
              <a:ext cx="134620" cy="190500"/>
            </a:xfrm>
            <a:custGeom>
              <a:avLst/>
              <a:gdLst>
                <a:gd name="connsiteX0" fmla="*/ 134620 w 134620"/>
                <a:gd name="connsiteY0" fmla="*/ 134620 h 190500"/>
                <a:gd name="connsiteX1" fmla="*/ 60960 w 134620"/>
                <a:gd name="connsiteY1" fmla="*/ 190500 h 190500"/>
                <a:gd name="connsiteX2" fmla="*/ 5080 w 134620"/>
                <a:gd name="connsiteY2" fmla="*/ 180340 h 190500"/>
                <a:gd name="connsiteX3" fmla="*/ 5080 w 134620"/>
                <a:gd name="connsiteY3" fmla="*/ 129540 h 190500"/>
                <a:gd name="connsiteX4" fmla="*/ 58420 w 134620"/>
                <a:gd name="connsiteY4" fmla="*/ 143510 h 190500"/>
                <a:gd name="connsiteX5" fmla="*/ 82550 w 134620"/>
                <a:gd name="connsiteY5" fmla="*/ 134620 h 190500"/>
                <a:gd name="connsiteX6" fmla="*/ 50800 w 134620"/>
                <a:gd name="connsiteY6" fmla="*/ 115570 h 190500"/>
                <a:gd name="connsiteX7" fmla="*/ 0 w 134620"/>
                <a:gd name="connsiteY7" fmla="*/ 57150 h 190500"/>
                <a:gd name="connsiteX8" fmla="*/ 71120 w 134620"/>
                <a:gd name="connsiteY8" fmla="*/ 0 h 190500"/>
                <a:gd name="connsiteX9" fmla="*/ 120650 w 134620"/>
                <a:gd name="connsiteY9" fmla="*/ 8890 h 190500"/>
                <a:gd name="connsiteX10" fmla="*/ 120650 w 134620"/>
                <a:gd name="connsiteY10" fmla="*/ 57150 h 190500"/>
                <a:gd name="connsiteX11" fmla="*/ 74930 w 134620"/>
                <a:gd name="connsiteY11" fmla="*/ 45720 h 190500"/>
                <a:gd name="connsiteX12" fmla="*/ 50800 w 134620"/>
                <a:gd name="connsiteY12" fmla="*/ 57150 h 190500"/>
                <a:gd name="connsiteX13" fmla="*/ 80010 w 134620"/>
                <a:gd name="connsiteY13" fmla="*/ 76200 h 190500"/>
                <a:gd name="connsiteX14" fmla="*/ 132080 w 134620"/>
                <a:gd name="connsiteY14" fmla="*/ 13462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4620" h="190500">
                  <a:moveTo>
                    <a:pt x="134620" y="134620"/>
                  </a:moveTo>
                  <a:cubicBezTo>
                    <a:pt x="134620" y="168910"/>
                    <a:pt x="109220" y="190500"/>
                    <a:pt x="60960" y="190500"/>
                  </a:cubicBezTo>
                  <a:cubicBezTo>
                    <a:pt x="12700" y="190500"/>
                    <a:pt x="19050" y="186690"/>
                    <a:pt x="5080" y="180340"/>
                  </a:cubicBezTo>
                  <a:lnTo>
                    <a:pt x="5080" y="129540"/>
                  </a:lnTo>
                  <a:cubicBezTo>
                    <a:pt x="21590" y="138430"/>
                    <a:pt x="41910" y="143510"/>
                    <a:pt x="58420" y="143510"/>
                  </a:cubicBezTo>
                  <a:cubicBezTo>
                    <a:pt x="74930" y="143510"/>
                    <a:pt x="82550" y="140970"/>
                    <a:pt x="82550" y="134620"/>
                  </a:cubicBezTo>
                  <a:cubicBezTo>
                    <a:pt x="82550" y="128270"/>
                    <a:pt x="71120" y="123190"/>
                    <a:pt x="50800" y="115570"/>
                  </a:cubicBezTo>
                  <a:cubicBezTo>
                    <a:pt x="21590" y="104140"/>
                    <a:pt x="0" y="91440"/>
                    <a:pt x="0" y="57150"/>
                  </a:cubicBezTo>
                  <a:cubicBezTo>
                    <a:pt x="0" y="22860"/>
                    <a:pt x="27940" y="0"/>
                    <a:pt x="71120" y="0"/>
                  </a:cubicBezTo>
                  <a:cubicBezTo>
                    <a:pt x="114300" y="0"/>
                    <a:pt x="107950" y="3810"/>
                    <a:pt x="120650" y="8890"/>
                  </a:cubicBezTo>
                  <a:lnTo>
                    <a:pt x="120650" y="57150"/>
                  </a:lnTo>
                  <a:cubicBezTo>
                    <a:pt x="109220" y="49530"/>
                    <a:pt x="92710" y="45720"/>
                    <a:pt x="74930" y="45720"/>
                  </a:cubicBezTo>
                  <a:cubicBezTo>
                    <a:pt x="57150" y="45720"/>
                    <a:pt x="50800" y="49530"/>
                    <a:pt x="50800" y="57150"/>
                  </a:cubicBezTo>
                  <a:cubicBezTo>
                    <a:pt x="50800" y="64770"/>
                    <a:pt x="62230" y="68580"/>
                    <a:pt x="80010" y="76200"/>
                  </a:cubicBezTo>
                  <a:cubicBezTo>
                    <a:pt x="109220" y="88900"/>
                    <a:pt x="132080" y="100330"/>
                    <a:pt x="132080" y="1346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 254">
              <a:extLst>
                <a:ext uri="{FF2B5EF4-FFF2-40B4-BE49-F238E27FC236}">
                  <a16:creationId xmlns:a16="http://schemas.microsoft.com/office/drawing/2014/main" id="{850EF22A-F6C0-84D8-0CC7-FF3A642C20A2}"/>
                </a:ext>
              </a:extLst>
            </p:cNvPr>
            <p:cNvSpPr/>
            <p:nvPr/>
          </p:nvSpPr>
          <p:spPr>
            <a:xfrm>
              <a:off x="2409189" y="3482339"/>
              <a:ext cx="147320" cy="182879"/>
            </a:xfrm>
            <a:custGeom>
              <a:avLst/>
              <a:gdLst>
                <a:gd name="connsiteX0" fmla="*/ 147320 w 147320"/>
                <a:gd name="connsiteY0" fmla="*/ 0 h 182879"/>
                <a:gd name="connsiteX1" fmla="*/ 147320 w 147320"/>
                <a:gd name="connsiteY1" fmla="*/ 44450 h 182879"/>
                <a:gd name="connsiteX2" fmla="*/ 100330 w 147320"/>
                <a:gd name="connsiteY2" fmla="*/ 44450 h 182879"/>
                <a:gd name="connsiteX3" fmla="*/ 100330 w 147320"/>
                <a:gd name="connsiteY3" fmla="*/ 182880 h 182879"/>
                <a:gd name="connsiteX4" fmla="*/ 46990 w 147320"/>
                <a:gd name="connsiteY4" fmla="*/ 182880 h 182879"/>
                <a:gd name="connsiteX5" fmla="*/ 46990 w 147320"/>
                <a:gd name="connsiteY5" fmla="*/ 44450 h 182879"/>
                <a:gd name="connsiteX6" fmla="*/ 0 w 147320"/>
                <a:gd name="connsiteY6" fmla="*/ 44450 h 182879"/>
                <a:gd name="connsiteX7" fmla="*/ 0 w 147320"/>
                <a:gd name="connsiteY7" fmla="*/ 0 h 182879"/>
                <a:gd name="connsiteX8" fmla="*/ 147320 w 147320"/>
                <a:gd name="connsiteY8" fmla="*/ 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20" h="182879">
                  <a:moveTo>
                    <a:pt x="147320" y="0"/>
                  </a:moveTo>
                  <a:lnTo>
                    <a:pt x="147320" y="44450"/>
                  </a:lnTo>
                  <a:lnTo>
                    <a:pt x="100330" y="44450"/>
                  </a:lnTo>
                  <a:lnTo>
                    <a:pt x="100330" y="182880"/>
                  </a:lnTo>
                  <a:lnTo>
                    <a:pt x="46990" y="182880"/>
                  </a:lnTo>
                  <a:lnTo>
                    <a:pt x="46990" y="44450"/>
                  </a:lnTo>
                  <a:lnTo>
                    <a:pt x="0" y="44450"/>
                  </a:lnTo>
                  <a:lnTo>
                    <a:pt x="0" y="0"/>
                  </a:lnTo>
                  <a:lnTo>
                    <a:pt x="14732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 255">
              <a:extLst>
                <a:ext uri="{FF2B5EF4-FFF2-40B4-BE49-F238E27FC236}">
                  <a16:creationId xmlns:a16="http://schemas.microsoft.com/office/drawing/2014/main" id="{DFFF870B-F656-DA7E-D62F-A37F5B4F4901}"/>
                </a:ext>
              </a:extLst>
            </p:cNvPr>
            <p:cNvSpPr/>
            <p:nvPr/>
          </p:nvSpPr>
          <p:spPr>
            <a:xfrm>
              <a:off x="2578100" y="3534409"/>
              <a:ext cx="53339" cy="135890"/>
            </a:xfrm>
            <a:custGeom>
              <a:avLst/>
              <a:gdLst>
                <a:gd name="connsiteX0" fmla="*/ 26670 w 53339"/>
                <a:gd name="connsiteY0" fmla="*/ 0 h 135890"/>
                <a:gd name="connsiteX1" fmla="*/ 53340 w 53339"/>
                <a:gd name="connsiteY1" fmla="*/ 26670 h 135890"/>
                <a:gd name="connsiteX2" fmla="*/ 26670 w 53339"/>
                <a:gd name="connsiteY2" fmla="*/ 53340 h 135890"/>
                <a:gd name="connsiteX3" fmla="*/ 0 w 53339"/>
                <a:gd name="connsiteY3" fmla="*/ 26670 h 135890"/>
                <a:gd name="connsiteX4" fmla="*/ 26670 w 53339"/>
                <a:gd name="connsiteY4" fmla="*/ 0 h 135890"/>
                <a:gd name="connsiteX5" fmla="*/ 26670 w 53339"/>
                <a:gd name="connsiteY5" fmla="*/ 82550 h 135890"/>
                <a:gd name="connsiteX6" fmla="*/ 53340 w 53339"/>
                <a:gd name="connsiteY6" fmla="*/ 109220 h 135890"/>
                <a:gd name="connsiteX7" fmla="*/ 26670 w 53339"/>
                <a:gd name="connsiteY7" fmla="*/ 135890 h 135890"/>
                <a:gd name="connsiteX8" fmla="*/ 0 w 53339"/>
                <a:gd name="connsiteY8" fmla="*/ 109220 h 135890"/>
                <a:gd name="connsiteX9" fmla="*/ 26670 w 53339"/>
                <a:gd name="connsiteY9" fmla="*/ 82550 h 135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339" h="135890">
                  <a:moveTo>
                    <a:pt x="26670" y="0"/>
                  </a:moveTo>
                  <a:cubicBezTo>
                    <a:pt x="43180" y="0"/>
                    <a:pt x="53340" y="10160"/>
                    <a:pt x="53340" y="26670"/>
                  </a:cubicBezTo>
                  <a:cubicBezTo>
                    <a:pt x="53340" y="43180"/>
                    <a:pt x="43180" y="53340"/>
                    <a:pt x="26670" y="53340"/>
                  </a:cubicBezTo>
                  <a:cubicBezTo>
                    <a:pt x="10160" y="53340"/>
                    <a:pt x="0" y="43180"/>
                    <a:pt x="0" y="26670"/>
                  </a:cubicBezTo>
                  <a:cubicBezTo>
                    <a:pt x="0" y="10160"/>
                    <a:pt x="10160" y="0"/>
                    <a:pt x="26670" y="0"/>
                  </a:cubicBezTo>
                  <a:close/>
                  <a:moveTo>
                    <a:pt x="26670" y="82550"/>
                  </a:moveTo>
                  <a:cubicBezTo>
                    <a:pt x="43180" y="82550"/>
                    <a:pt x="53340" y="92710"/>
                    <a:pt x="53340" y="109220"/>
                  </a:cubicBezTo>
                  <a:cubicBezTo>
                    <a:pt x="53340" y="125730"/>
                    <a:pt x="43180" y="135890"/>
                    <a:pt x="26670" y="135890"/>
                  </a:cubicBezTo>
                  <a:cubicBezTo>
                    <a:pt x="10160" y="135890"/>
                    <a:pt x="0" y="125730"/>
                    <a:pt x="0" y="109220"/>
                  </a:cubicBezTo>
                  <a:cubicBezTo>
                    <a:pt x="0" y="92710"/>
                    <a:pt x="10160" y="82550"/>
                    <a:pt x="26670" y="825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6B7D961E-0AD4-759A-DA36-E596B8C6CFCB}"/>
              </a:ext>
            </a:extLst>
          </p:cNvPr>
          <p:cNvGrpSpPr/>
          <p:nvPr/>
        </p:nvGrpSpPr>
        <p:grpSpPr>
          <a:xfrm>
            <a:off x="767080" y="3747769"/>
            <a:ext cx="8559799" cy="386079"/>
            <a:chOff x="767080" y="3747769"/>
            <a:chExt cx="8559799" cy="386079"/>
          </a:xfrm>
        </p:grpSpPr>
        <p:sp>
          <p:nvSpPr>
            <p:cNvPr id="257" name="Freeform 256">
              <a:extLst>
                <a:ext uri="{FF2B5EF4-FFF2-40B4-BE49-F238E27FC236}">
                  <a16:creationId xmlns:a16="http://schemas.microsoft.com/office/drawing/2014/main" id="{0A691B60-8303-F2EB-D8E2-B5AFE4178DA7}"/>
                </a:ext>
              </a:extLst>
            </p:cNvPr>
            <p:cNvSpPr/>
            <p:nvPr/>
          </p:nvSpPr>
          <p:spPr>
            <a:xfrm>
              <a:off x="767080" y="3749039"/>
              <a:ext cx="118109" cy="130809"/>
            </a:xfrm>
            <a:custGeom>
              <a:avLst/>
              <a:gdLst>
                <a:gd name="connsiteX0" fmla="*/ 58420 w 118109"/>
                <a:gd name="connsiteY0" fmla="*/ 0 h 130809"/>
                <a:gd name="connsiteX1" fmla="*/ 58420 w 118109"/>
                <a:gd name="connsiteY1" fmla="*/ 0 h 130809"/>
                <a:gd name="connsiteX2" fmla="*/ 118110 w 118109"/>
                <a:gd name="connsiteY2" fmla="*/ 130810 h 130809"/>
                <a:gd name="connsiteX3" fmla="*/ 100330 w 118109"/>
                <a:gd name="connsiteY3" fmla="*/ 130810 h 130809"/>
                <a:gd name="connsiteX4" fmla="*/ 87630 w 118109"/>
                <a:gd name="connsiteY4" fmla="*/ 102870 h 130809"/>
                <a:gd name="connsiteX5" fmla="*/ 30480 w 118109"/>
                <a:gd name="connsiteY5" fmla="*/ 102870 h 130809"/>
                <a:gd name="connsiteX6" fmla="*/ 17780 w 118109"/>
                <a:gd name="connsiteY6" fmla="*/ 130810 h 130809"/>
                <a:gd name="connsiteX7" fmla="*/ 0 w 118109"/>
                <a:gd name="connsiteY7" fmla="*/ 130810 h 130809"/>
                <a:gd name="connsiteX8" fmla="*/ 59690 w 118109"/>
                <a:gd name="connsiteY8" fmla="*/ 0 h 130809"/>
                <a:gd name="connsiteX9" fmla="*/ 80010 w 118109"/>
                <a:gd name="connsiteY9" fmla="*/ 87630 h 130809"/>
                <a:gd name="connsiteX10" fmla="*/ 57150 w 118109"/>
                <a:gd name="connsiteY10" fmla="*/ 34290 h 130809"/>
                <a:gd name="connsiteX11" fmla="*/ 34290 w 118109"/>
                <a:gd name="connsiteY11" fmla="*/ 87630 h 130809"/>
                <a:gd name="connsiteX12" fmla="*/ 78740 w 118109"/>
                <a:gd name="connsiteY12" fmla="*/ 8763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109" h="130809">
                  <a:moveTo>
                    <a:pt x="58420" y="0"/>
                  </a:moveTo>
                  <a:lnTo>
                    <a:pt x="58420" y="0"/>
                  </a:lnTo>
                  <a:lnTo>
                    <a:pt x="118110" y="130810"/>
                  </a:lnTo>
                  <a:lnTo>
                    <a:pt x="100330" y="130810"/>
                  </a:lnTo>
                  <a:lnTo>
                    <a:pt x="87630" y="102870"/>
                  </a:lnTo>
                  <a:lnTo>
                    <a:pt x="30480" y="102870"/>
                  </a:lnTo>
                  <a:lnTo>
                    <a:pt x="17780" y="130810"/>
                  </a:lnTo>
                  <a:lnTo>
                    <a:pt x="0" y="130810"/>
                  </a:lnTo>
                  <a:lnTo>
                    <a:pt x="59690" y="0"/>
                  </a:lnTo>
                  <a:close/>
                  <a:moveTo>
                    <a:pt x="80010" y="87630"/>
                  </a:moveTo>
                  <a:cubicBezTo>
                    <a:pt x="71120" y="68580"/>
                    <a:pt x="64770" y="53340"/>
                    <a:pt x="57150" y="34290"/>
                  </a:cubicBezTo>
                  <a:cubicBezTo>
                    <a:pt x="49530" y="52070"/>
                    <a:pt x="43180" y="67310"/>
                    <a:pt x="34290" y="87630"/>
                  </a:cubicBezTo>
                  <a:lnTo>
                    <a:pt x="78740" y="876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 257">
              <a:extLst>
                <a:ext uri="{FF2B5EF4-FFF2-40B4-BE49-F238E27FC236}">
                  <a16:creationId xmlns:a16="http://schemas.microsoft.com/office/drawing/2014/main" id="{43AA1A36-1BD1-B7DE-4CD5-C9B452434C2A}"/>
                </a:ext>
              </a:extLst>
            </p:cNvPr>
            <p:cNvSpPr/>
            <p:nvPr/>
          </p:nvSpPr>
          <p:spPr>
            <a:xfrm>
              <a:off x="897889" y="3787139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 258">
              <a:extLst>
                <a:ext uri="{FF2B5EF4-FFF2-40B4-BE49-F238E27FC236}">
                  <a16:creationId xmlns:a16="http://schemas.microsoft.com/office/drawing/2014/main" id="{B6CF5E19-970A-A89D-3BEF-FC04DA74CF0C}"/>
                </a:ext>
              </a:extLst>
            </p:cNvPr>
            <p:cNvSpPr/>
            <p:nvPr/>
          </p:nvSpPr>
          <p:spPr>
            <a:xfrm>
              <a:off x="963930" y="3787139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 259">
              <a:extLst>
                <a:ext uri="{FF2B5EF4-FFF2-40B4-BE49-F238E27FC236}">
                  <a16:creationId xmlns:a16="http://schemas.microsoft.com/office/drawing/2014/main" id="{30C842C3-42C6-88EA-815C-C020A9B83AC8}"/>
                </a:ext>
              </a:extLst>
            </p:cNvPr>
            <p:cNvSpPr/>
            <p:nvPr/>
          </p:nvSpPr>
          <p:spPr>
            <a:xfrm>
              <a:off x="1023619" y="3787139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6200 w 91440"/>
                <a:gd name="connsiteY5" fmla="*/ 46990 h 93979"/>
                <a:gd name="connsiteX6" fmla="*/ 45720 w 91440"/>
                <a:gd name="connsiteY6" fmla="*/ 15240 h 93979"/>
                <a:gd name="connsiteX7" fmla="*/ 16510 w 91440"/>
                <a:gd name="connsiteY7" fmla="*/ 46990 h 93979"/>
                <a:gd name="connsiteX8" fmla="*/ 45720 w 91440"/>
                <a:gd name="connsiteY8" fmla="*/ 78740 h 93979"/>
                <a:gd name="connsiteX9" fmla="*/ 7620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A75B3733-E776-C349-A94C-0CBF60A2F9AE}"/>
                </a:ext>
              </a:extLst>
            </p:cNvPr>
            <p:cNvSpPr/>
            <p:nvPr/>
          </p:nvSpPr>
          <p:spPr>
            <a:xfrm>
              <a:off x="1123950" y="3789679"/>
              <a:ext cx="137160" cy="91440"/>
            </a:xfrm>
            <a:custGeom>
              <a:avLst/>
              <a:gdLst>
                <a:gd name="connsiteX0" fmla="*/ 95250 w 137160"/>
                <a:gd name="connsiteY0" fmla="*/ 64770 h 91440"/>
                <a:gd name="connsiteX1" fmla="*/ 119380 w 137160"/>
                <a:gd name="connsiteY1" fmla="*/ 0 h 91440"/>
                <a:gd name="connsiteX2" fmla="*/ 137160 w 137160"/>
                <a:gd name="connsiteY2" fmla="*/ 0 h 91440"/>
                <a:gd name="connsiteX3" fmla="*/ 100330 w 137160"/>
                <a:gd name="connsiteY3" fmla="*/ 91440 h 91440"/>
                <a:gd name="connsiteX4" fmla="*/ 91440 w 137160"/>
                <a:gd name="connsiteY4" fmla="*/ 91440 h 91440"/>
                <a:gd name="connsiteX5" fmla="*/ 68580 w 137160"/>
                <a:gd name="connsiteY5" fmla="*/ 30480 h 91440"/>
                <a:gd name="connsiteX6" fmla="*/ 45720 w 137160"/>
                <a:gd name="connsiteY6" fmla="*/ 91440 h 91440"/>
                <a:gd name="connsiteX7" fmla="*/ 36830 w 137160"/>
                <a:gd name="connsiteY7" fmla="*/ 91440 h 91440"/>
                <a:gd name="connsiteX8" fmla="*/ 0 w 137160"/>
                <a:gd name="connsiteY8" fmla="*/ 0 h 91440"/>
                <a:gd name="connsiteX9" fmla="*/ 17780 w 137160"/>
                <a:gd name="connsiteY9" fmla="*/ 0 h 91440"/>
                <a:gd name="connsiteX10" fmla="*/ 41910 w 137160"/>
                <a:gd name="connsiteY10" fmla="*/ 64770 h 91440"/>
                <a:gd name="connsiteX11" fmla="*/ 64770 w 137160"/>
                <a:gd name="connsiteY11" fmla="*/ 1270 h 91440"/>
                <a:gd name="connsiteX12" fmla="*/ 73660 w 137160"/>
                <a:gd name="connsiteY12" fmla="*/ 1270 h 91440"/>
                <a:gd name="connsiteX13" fmla="*/ 96520 w 137160"/>
                <a:gd name="connsiteY13" fmla="*/ 647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60" h="91440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 261">
              <a:extLst>
                <a:ext uri="{FF2B5EF4-FFF2-40B4-BE49-F238E27FC236}">
                  <a16:creationId xmlns:a16="http://schemas.microsoft.com/office/drawing/2014/main" id="{48FF9A4B-B24C-7B11-342D-55BF359BD866}"/>
                </a:ext>
              </a:extLst>
            </p:cNvPr>
            <p:cNvSpPr/>
            <p:nvPr/>
          </p:nvSpPr>
          <p:spPr>
            <a:xfrm>
              <a:off x="1275080" y="3750309"/>
              <a:ext cx="80009" cy="128270"/>
            </a:xfrm>
            <a:custGeom>
              <a:avLst/>
              <a:gdLst>
                <a:gd name="connsiteX0" fmla="*/ 0 w 80009"/>
                <a:gd name="connsiteY0" fmla="*/ 0 h 128270"/>
                <a:gd name="connsiteX1" fmla="*/ 16510 w 80009"/>
                <a:gd name="connsiteY1" fmla="*/ 0 h 128270"/>
                <a:gd name="connsiteX2" fmla="*/ 16510 w 80009"/>
                <a:gd name="connsiteY2" fmla="*/ 49530 h 128270"/>
                <a:gd name="connsiteX3" fmla="*/ 16510 w 80009"/>
                <a:gd name="connsiteY3" fmla="*/ 58420 h 128270"/>
                <a:gd name="connsiteX4" fmla="*/ 16510 w 80009"/>
                <a:gd name="connsiteY4" fmla="*/ 58420 h 128270"/>
                <a:gd name="connsiteX5" fmla="*/ 49530 w 80009"/>
                <a:gd name="connsiteY5" fmla="*/ 36830 h 128270"/>
                <a:gd name="connsiteX6" fmla="*/ 80010 w 80009"/>
                <a:gd name="connsiteY6" fmla="*/ 72390 h 128270"/>
                <a:gd name="connsiteX7" fmla="*/ 80010 w 80009"/>
                <a:gd name="connsiteY7" fmla="*/ 128270 h 128270"/>
                <a:gd name="connsiteX8" fmla="*/ 63500 w 80009"/>
                <a:gd name="connsiteY8" fmla="*/ 128270 h 128270"/>
                <a:gd name="connsiteX9" fmla="*/ 63500 w 80009"/>
                <a:gd name="connsiteY9" fmla="*/ 76200 h 128270"/>
                <a:gd name="connsiteX10" fmla="*/ 46990 w 80009"/>
                <a:gd name="connsiteY10" fmla="*/ 53340 h 128270"/>
                <a:gd name="connsiteX11" fmla="*/ 16510 w 80009"/>
                <a:gd name="connsiteY11" fmla="*/ 85090 h 128270"/>
                <a:gd name="connsiteX12" fmla="*/ 16510 w 80009"/>
                <a:gd name="connsiteY12" fmla="*/ 128270 h 128270"/>
                <a:gd name="connsiteX13" fmla="*/ 0 w 80009"/>
                <a:gd name="connsiteY13" fmla="*/ 128270 h 128270"/>
                <a:gd name="connsiteX14" fmla="*/ 0 w 80009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 262">
              <a:extLst>
                <a:ext uri="{FF2B5EF4-FFF2-40B4-BE49-F238E27FC236}">
                  <a16:creationId xmlns:a16="http://schemas.microsoft.com/office/drawing/2014/main" id="{4B320481-FE6F-C70E-BE1C-D8F41E569198}"/>
                </a:ext>
              </a:extLst>
            </p:cNvPr>
            <p:cNvSpPr/>
            <p:nvPr/>
          </p:nvSpPr>
          <p:spPr>
            <a:xfrm>
              <a:off x="1375410" y="3787139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 263">
              <a:extLst>
                <a:ext uri="{FF2B5EF4-FFF2-40B4-BE49-F238E27FC236}">
                  <a16:creationId xmlns:a16="http://schemas.microsoft.com/office/drawing/2014/main" id="{BC3513F7-CA8F-8D64-4029-160E8341AC60}"/>
                </a:ext>
              </a:extLst>
            </p:cNvPr>
            <p:cNvSpPr/>
            <p:nvPr/>
          </p:nvSpPr>
          <p:spPr>
            <a:xfrm>
              <a:off x="1475739" y="3788409"/>
              <a:ext cx="73660" cy="93980"/>
            </a:xfrm>
            <a:custGeom>
              <a:avLst/>
              <a:gdLst>
                <a:gd name="connsiteX0" fmla="*/ 5080 w 73660"/>
                <a:gd name="connsiteY0" fmla="*/ 6350 h 93980"/>
                <a:gd name="connsiteX1" fmla="*/ 36830 w 73660"/>
                <a:gd name="connsiteY1" fmla="*/ 0 h 93980"/>
                <a:gd name="connsiteX2" fmla="*/ 73660 w 73660"/>
                <a:gd name="connsiteY2" fmla="*/ 34290 h 93980"/>
                <a:gd name="connsiteX3" fmla="*/ 73660 w 73660"/>
                <a:gd name="connsiteY3" fmla="*/ 91440 h 93980"/>
                <a:gd name="connsiteX4" fmla="*/ 58420 w 73660"/>
                <a:gd name="connsiteY4" fmla="*/ 91440 h 93980"/>
                <a:gd name="connsiteX5" fmla="*/ 58420 w 73660"/>
                <a:gd name="connsiteY5" fmla="*/ 81280 h 93980"/>
                <a:gd name="connsiteX6" fmla="*/ 58420 w 73660"/>
                <a:gd name="connsiteY6" fmla="*/ 73660 h 93980"/>
                <a:gd name="connsiteX7" fmla="*/ 58420 w 73660"/>
                <a:gd name="connsiteY7" fmla="*/ 73660 h 93980"/>
                <a:gd name="connsiteX8" fmla="*/ 27940 w 73660"/>
                <a:gd name="connsiteY8" fmla="*/ 93980 h 93980"/>
                <a:gd name="connsiteX9" fmla="*/ 0 w 73660"/>
                <a:gd name="connsiteY9" fmla="*/ 67310 h 93980"/>
                <a:gd name="connsiteX10" fmla="*/ 58420 w 73660"/>
                <a:gd name="connsiteY10" fmla="*/ 39370 h 93980"/>
                <a:gd name="connsiteX11" fmla="*/ 58420 w 73660"/>
                <a:gd name="connsiteY11" fmla="*/ 34290 h 93980"/>
                <a:gd name="connsiteX12" fmla="*/ 35560 w 73660"/>
                <a:gd name="connsiteY12" fmla="*/ 13970 h 93980"/>
                <a:gd name="connsiteX13" fmla="*/ 6350 w 73660"/>
                <a:gd name="connsiteY13" fmla="*/ 21590 h 93980"/>
                <a:gd name="connsiteX14" fmla="*/ 6350 w 73660"/>
                <a:gd name="connsiteY14" fmla="*/ 6350 h 93980"/>
                <a:gd name="connsiteX15" fmla="*/ 57150 w 73660"/>
                <a:gd name="connsiteY15" fmla="*/ 50800 h 93980"/>
                <a:gd name="connsiteX16" fmla="*/ 16510 w 73660"/>
                <a:gd name="connsiteY16" fmla="*/ 66040 h 93980"/>
                <a:gd name="connsiteX17" fmla="*/ 30480 w 73660"/>
                <a:gd name="connsiteY17" fmla="*/ 80010 h 93980"/>
                <a:gd name="connsiteX18" fmla="*/ 57150 w 73660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 264">
              <a:extLst>
                <a:ext uri="{FF2B5EF4-FFF2-40B4-BE49-F238E27FC236}">
                  <a16:creationId xmlns:a16="http://schemas.microsoft.com/office/drawing/2014/main" id="{E3C2FDCB-743A-777F-A766-AABB9E9C1364}"/>
                </a:ext>
              </a:extLst>
            </p:cNvPr>
            <p:cNvSpPr/>
            <p:nvPr/>
          </p:nvSpPr>
          <p:spPr>
            <a:xfrm>
              <a:off x="1570989" y="3750309"/>
              <a:ext cx="87630" cy="130810"/>
            </a:xfrm>
            <a:custGeom>
              <a:avLst/>
              <a:gdLst>
                <a:gd name="connsiteX0" fmla="*/ 87630 w 87630"/>
                <a:gd name="connsiteY0" fmla="*/ 128270 h 130810"/>
                <a:gd name="connsiteX1" fmla="*/ 72390 w 87630"/>
                <a:gd name="connsiteY1" fmla="*/ 128270 h 130810"/>
                <a:gd name="connsiteX2" fmla="*/ 72390 w 87630"/>
                <a:gd name="connsiteY2" fmla="*/ 118110 h 130810"/>
                <a:gd name="connsiteX3" fmla="*/ 72390 w 87630"/>
                <a:gd name="connsiteY3" fmla="*/ 111760 h 130810"/>
                <a:gd name="connsiteX4" fmla="*/ 72390 w 87630"/>
                <a:gd name="connsiteY4" fmla="*/ 111760 h 130810"/>
                <a:gd name="connsiteX5" fmla="*/ 40640 w 87630"/>
                <a:gd name="connsiteY5" fmla="*/ 130810 h 130810"/>
                <a:gd name="connsiteX6" fmla="*/ 0 w 87630"/>
                <a:gd name="connsiteY6" fmla="*/ 83820 h 130810"/>
                <a:gd name="connsiteX7" fmla="*/ 40640 w 87630"/>
                <a:gd name="connsiteY7" fmla="*/ 36830 h 130810"/>
                <a:gd name="connsiteX8" fmla="*/ 71120 w 87630"/>
                <a:gd name="connsiteY8" fmla="*/ 53340 h 130810"/>
                <a:gd name="connsiteX9" fmla="*/ 71120 w 87630"/>
                <a:gd name="connsiteY9" fmla="*/ 53340 h 130810"/>
                <a:gd name="connsiteX10" fmla="*/ 71120 w 87630"/>
                <a:gd name="connsiteY10" fmla="*/ 45720 h 130810"/>
                <a:gd name="connsiteX11" fmla="*/ 71120 w 87630"/>
                <a:gd name="connsiteY11" fmla="*/ 0 h 130810"/>
                <a:gd name="connsiteX12" fmla="*/ 87630 w 87630"/>
                <a:gd name="connsiteY12" fmla="*/ 0 h 130810"/>
                <a:gd name="connsiteX13" fmla="*/ 87630 w 87630"/>
                <a:gd name="connsiteY13" fmla="*/ 128270 h 130810"/>
                <a:gd name="connsiteX14" fmla="*/ 15240 w 87630"/>
                <a:gd name="connsiteY14" fmla="*/ 83820 h 130810"/>
                <a:gd name="connsiteX15" fmla="*/ 43180 w 87630"/>
                <a:gd name="connsiteY15" fmla="*/ 115570 h 130810"/>
                <a:gd name="connsiteX16" fmla="*/ 71120 w 87630"/>
                <a:gd name="connsiteY16" fmla="*/ 83820 h 130810"/>
                <a:gd name="connsiteX17" fmla="*/ 43180 w 87630"/>
                <a:gd name="connsiteY17" fmla="*/ 52070 h 130810"/>
                <a:gd name="connsiteX18" fmla="*/ 15240 w 87630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 265">
              <a:extLst>
                <a:ext uri="{FF2B5EF4-FFF2-40B4-BE49-F238E27FC236}">
                  <a16:creationId xmlns:a16="http://schemas.microsoft.com/office/drawing/2014/main" id="{18B6AB0C-C7A6-A365-0AF3-17E6571B294C}"/>
                </a:ext>
              </a:extLst>
            </p:cNvPr>
            <p:cNvSpPr/>
            <p:nvPr/>
          </p:nvSpPr>
          <p:spPr>
            <a:xfrm>
              <a:off x="1724660" y="3751579"/>
              <a:ext cx="95250" cy="128270"/>
            </a:xfrm>
            <a:custGeom>
              <a:avLst/>
              <a:gdLst>
                <a:gd name="connsiteX0" fmla="*/ 55880 w 95250"/>
                <a:gd name="connsiteY0" fmla="*/ 13970 h 128270"/>
                <a:gd name="connsiteX1" fmla="*/ 55880 w 95250"/>
                <a:gd name="connsiteY1" fmla="*/ 128270 h 128270"/>
                <a:gd name="connsiteX2" fmla="*/ 39370 w 95250"/>
                <a:gd name="connsiteY2" fmla="*/ 128270 h 128270"/>
                <a:gd name="connsiteX3" fmla="*/ 39370 w 95250"/>
                <a:gd name="connsiteY3" fmla="*/ 13970 h 128270"/>
                <a:gd name="connsiteX4" fmla="*/ 0 w 95250"/>
                <a:gd name="connsiteY4" fmla="*/ 13970 h 128270"/>
                <a:gd name="connsiteX5" fmla="*/ 0 w 95250"/>
                <a:gd name="connsiteY5" fmla="*/ 0 h 128270"/>
                <a:gd name="connsiteX6" fmla="*/ 95250 w 95250"/>
                <a:gd name="connsiteY6" fmla="*/ 0 h 128270"/>
                <a:gd name="connsiteX7" fmla="*/ 95250 w 95250"/>
                <a:gd name="connsiteY7" fmla="*/ 13970 h 128270"/>
                <a:gd name="connsiteX8" fmla="*/ 55880 w 95250"/>
                <a:gd name="connsiteY8" fmla="*/ 1397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250" h="128270">
                  <a:moveTo>
                    <a:pt x="55880" y="13970"/>
                  </a:moveTo>
                  <a:lnTo>
                    <a:pt x="55880" y="128270"/>
                  </a:lnTo>
                  <a:lnTo>
                    <a:pt x="39370" y="128270"/>
                  </a:lnTo>
                  <a:lnTo>
                    <a:pt x="39370" y="13970"/>
                  </a:lnTo>
                  <a:lnTo>
                    <a:pt x="0" y="13970"/>
                  </a:lnTo>
                  <a:lnTo>
                    <a:pt x="0" y="0"/>
                  </a:lnTo>
                  <a:lnTo>
                    <a:pt x="95250" y="0"/>
                  </a:lnTo>
                  <a:lnTo>
                    <a:pt x="95250" y="13970"/>
                  </a:lnTo>
                  <a:lnTo>
                    <a:pt x="55880" y="139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 266">
              <a:extLst>
                <a:ext uri="{FF2B5EF4-FFF2-40B4-BE49-F238E27FC236}">
                  <a16:creationId xmlns:a16="http://schemas.microsoft.com/office/drawing/2014/main" id="{3DF08582-F40A-8B30-984A-DC1572219FA0}"/>
                </a:ext>
              </a:extLst>
            </p:cNvPr>
            <p:cNvSpPr/>
            <p:nvPr/>
          </p:nvSpPr>
          <p:spPr>
            <a:xfrm>
              <a:off x="1826260" y="3787139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 267">
              <a:extLst>
                <a:ext uri="{FF2B5EF4-FFF2-40B4-BE49-F238E27FC236}">
                  <a16:creationId xmlns:a16="http://schemas.microsoft.com/office/drawing/2014/main" id="{F454749D-9737-A530-0D0D-3B5ECF1AA636}"/>
                </a:ext>
              </a:extLst>
            </p:cNvPr>
            <p:cNvSpPr/>
            <p:nvPr/>
          </p:nvSpPr>
          <p:spPr>
            <a:xfrm>
              <a:off x="1884679" y="3788409"/>
              <a:ext cx="73660" cy="93980"/>
            </a:xfrm>
            <a:custGeom>
              <a:avLst/>
              <a:gdLst>
                <a:gd name="connsiteX0" fmla="*/ 5080 w 73660"/>
                <a:gd name="connsiteY0" fmla="*/ 6350 h 93980"/>
                <a:gd name="connsiteX1" fmla="*/ 36830 w 73660"/>
                <a:gd name="connsiteY1" fmla="*/ 0 h 93980"/>
                <a:gd name="connsiteX2" fmla="*/ 73660 w 73660"/>
                <a:gd name="connsiteY2" fmla="*/ 34290 h 93980"/>
                <a:gd name="connsiteX3" fmla="*/ 73660 w 73660"/>
                <a:gd name="connsiteY3" fmla="*/ 91440 h 93980"/>
                <a:gd name="connsiteX4" fmla="*/ 58420 w 73660"/>
                <a:gd name="connsiteY4" fmla="*/ 91440 h 93980"/>
                <a:gd name="connsiteX5" fmla="*/ 58420 w 73660"/>
                <a:gd name="connsiteY5" fmla="*/ 81280 h 93980"/>
                <a:gd name="connsiteX6" fmla="*/ 58420 w 73660"/>
                <a:gd name="connsiteY6" fmla="*/ 73660 h 93980"/>
                <a:gd name="connsiteX7" fmla="*/ 58420 w 73660"/>
                <a:gd name="connsiteY7" fmla="*/ 73660 h 93980"/>
                <a:gd name="connsiteX8" fmla="*/ 27940 w 73660"/>
                <a:gd name="connsiteY8" fmla="*/ 93980 h 93980"/>
                <a:gd name="connsiteX9" fmla="*/ 0 w 73660"/>
                <a:gd name="connsiteY9" fmla="*/ 67310 h 93980"/>
                <a:gd name="connsiteX10" fmla="*/ 58420 w 73660"/>
                <a:gd name="connsiteY10" fmla="*/ 39370 h 93980"/>
                <a:gd name="connsiteX11" fmla="*/ 58420 w 73660"/>
                <a:gd name="connsiteY11" fmla="*/ 34290 h 93980"/>
                <a:gd name="connsiteX12" fmla="*/ 35560 w 73660"/>
                <a:gd name="connsiteY12" fmla="*/ 13970 h 93980"/>
                <a:gd name="connsiteX13" fmla="*/ 6350 w 73660"/>
                <a:gd name="connsiteY13" fmla="*/ 21590 h 93980"/>
                <a:gd name="connsiteX14" fmla="*/ 6350 w 73660"/>
                <a:gd name="connsiteY14" fmla="*/ 6350 h 93980"/>
                <a:gd name="connsiteX15" fmla="*/ 57150 w 73660"/>
                <a:gd name="connsiteY15" fmla="*/ 50800 h 93980"/>
                <a:gd name="connsiteX16" fmla="*/ 16510 w 73660"/>
                <a:gd name="connsiteY16" fmla="*/ 66040 h 93980"/>
                <a:gd name="connsiteX17" fmla="*/ 30480 w 73660"/>
                <a:gd name="connsiteY17" fmla="*/ 80010 h 93980"/>
                <a:gd name="connsiteX18" fmla="*/ 57150 w 73660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 268">
              <a:extLst>
                <a:ext uri="{FF2B5EF4-FFF2-40B4-BE49-F238E27FC236}">
                  <a16:creationId xmlns:a16="http://schemas.microsoft.com/office/drawing/2014/main" id="{6198049E-202D-E349-BD6B-1304F3AA3F05}"/>
                </a:ext>
              </a:extLst>
            </p:cNvPr>
            <p:cNvSpPr/>
            <p:nvPr/>
          </p:nvSpPr>
          <p:spPr>
            <a:xfrm>
              <a:off x="1986279" y="3787139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 269">
              <a:extLst>
                <a:ext uri="{FF2B5EF4-FFF2-40B4-BE49-F238E27FC236}">
                  <a16:creationId xmlns:a16="http://schemas.microsoft.com/office/drawing/2014/main" id="{62C68697-632E-2BE5-77D2-4430203F9640}"/>
                </a:ext>
              </a:extLst>
            </p:cNvPr>
            <p:cNvSpPr/>
            <p:nvPr/>
          </p:nvSpPr>
          <p:spPr>
            <a:xfrm>
              <a:off x="2086610" y="3787139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 270">
              <a:extLst>
                <a:ext uri="{FF2B5EF4-FFF2-40B4-BE49-F238E27FC236}">
                  <a16:creationId xmlns:a16="http://schemas.microsoft.com/office/drawing/2014/main" id="{EEDC4D3F-94E5-239D-0B41-61BCB9BBAF6F}"/>
                </a:ext>
              </a:extLst>
            </p:cNvPr>
            <p:cNvSpPr/>
            <p:nvPr/>
          </p:nvSpPr>
          <p:spPr>
            <a:xfrm>
              <a:off x="2169160" y="3754119"/>
              <a:ext cx="20319" cy="124459"/>
            </a:xfrm>
            <a:custGeom>
              <a:avLst/>
              <a:gdLst>
                <a:gd name="connsiteX0" fmla="*/ 10160 w 20319"/>
                <a:gd name="connsiteY0" fmla="*/ 0 h 124459"/>
                <a:gd name="connsiteX1" fmla="*/ 20320 w 20319"/>
                <a:gd name="connsiteY1" fmla="*/ 10160 h 124459"/>
                <a:gd name="connsiteX2" fmla="*/ 10160 w 20319"/>
                <a:gd name="connsiteY2" fmla="*/ 20320 h 124459"/>
                <a:gd name="connsiteX3" fmla="*/ 0 w 20319"/>
                <a:gd name="connsiteY3" fmla="*/ 10160 h 124459"/>
                <a:gd name="connsiteX4" fmla="*/ 10160 w 20319"/>
                <a:gd name="connsiteY4" fmla="*/ 0 h 124459"/>
                <a:gd name="connsiteX5" fmla="*/ 17780 w 20319"/>
                <a:gd name="connsiteY5" fmla="*/ 35560 h 124459"/>
                <a:gd name="connsiteX6" fmla="*/ 17780 w 20319"/>
                <a:gd name="connsiteY6" fmla="*/ 124460 h 124459"/>
                <a:gd name="connsiteX7" fmla="*/ 1270 w 20319"/>
                <a:gd name="connsiteY7" fmla="*/ 124460 h 124459"/>
                <a:gd name="connsiteX8" fmla="*/ 1270 w 20319"/>
                <a:gd name="connsiteY8" fmla="*/ 35560 h 124459"/>
                <a:gd name="connsiteX9" fmla="*/ 17780 w 20319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 271">
              <a:extLst>
                <a:ext uri="{FF2B5EF4-FFF2-40B4-BE49-F238E27FC236}">
                  <a16:creationId xmlns:a16="http://schemas.microsoft.com/office/drawing/2014/main" id="{2D42551D-19CB-C5D1-1F9E-57CEE436EF8A}"/>
                </a:ext>
              </a:extLst>
            </p:cNvPr>
            <p:cNvSpPr/>
            <p:nvPr/>
          </p:nvSpPr>
          <p:spPr>
            <a:xfrm>
              <a:off x="2204720" y="376300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 272">
              <a:extLst>
                <a:ext uri="{FF2B5EF4-FFF2-40B4-BE49-F238E27FC236}">
                  <a16:creationId xmlns:a16="http://schemas.microsoft.com/office/drawing/2014/main" id="{26FAD281-767B-619A-D31E-05727F3BC3E1}"/>
                </a:ext>
              </a:extLst>
            </p:cNvPr>
            <p:cNvSpPr/>
            <p:nvPr/>
          </p:nvSpPr>
          <p:spPr>
            <a:xfrm>
              <a:off x="2331720" y="3750309"/>
              <a:ext cx="87629" cy="130810"/>
            </a:xfrm>
            <a:custGeom>
              <a:avLst/>
              <a:gdLst>
                <a:gd name="connsiteX0" fmla="*/ 0 w 87629"/>
                <a:gd name="connsiteY0" fmla="*/ 0 h 130810"/>
                <a:gd name="connsiteX1" fmla="*/ 16510 w 87629"/>
                <a:gd name="connsiteY1" fmla="*/ 0 h 130810"/>
                <a:gd name="connsiteX2" fmla="*/ 16510 w 87629"/>
                <a:gd name="connsiteY2" fmla="*/ 45720 h 130810"/>
                <a:gd name="connsiteX3" fmla="*/ 16510 w 87629"/>
                <a:gd name="connsiteY3" fmla="*/ 53340 h 130810"/>
                <a:gd name="connsiteX4" fmla="*/ 16510 w 87629"/>
                <a:gd name="connsiteY4" fmla="*/ 53340 h 130810"/>
                <a:gd name="connsiteX5" fmla="*/ 46990 w 87629"/>
                <a:gd name="connsiteY5" fmla="*/ 36830 h 130810"/>
                <a:gd name="connsiteX6" fmla="*/ 87630 w 87629"/>
                <a:gd name="connsiteY6" fmla="*/ 83820 h 130810"/>
                <a:gd name="connsiteX7" fmla="*/ 46990 w 87629"/>
                <a:gd name="connsiteY7" fmla="*/ 130810 h 130810"/>
                <a:gd name="connsiteX8" fmla="*/ 15240 w 87629"/>
                <a:gd name="connsiteY8" fmla="*/ 111760 h 130810"/>
                <a:gd name="connsiteX9" fmla="*/ 15240 w 87629"/>
                <a:gd name="connsiteY9" fmla="*/ 111760 h 130810"/>
                <a:gd name="connsiteX10" fmla="*/ 15240 w 87629"/>
                <a:gd name="connsiteY10" fmla="*/ 118110 h 130810"/>
                <a:gd name="connsiteX11" fmla="*/ 15240 w 87629"/>
                <a:gd name="connsiteY11" fmla="*/ 128270 h 130810"/>
                <a:gd name="connsiteX12" fmla="*/ 0 w 87629"/>
                <a:gd name="connsiteY12" fmla="*/ 128270 h 130810"/>
                <a:gd name="connsiteX13" fmla="*/ 0 w 87629"/>
                <a:gd name="connsiteY13" fmla="*/ 0 h 130810"/>
                <a:gd name="connsiteX14" fmla="*/ 17780 w 87629"/>
                <a:gd name="connsiteY14" fmla="*/ 83820 h 130810"/>
                <a:gd name="connsiteX15" fmla="*/ 45720 w 87629"/>
                <a:gd name="connsiteY15" fmla="*/ 115570 h 130810"/>
                <a:gd name="connsiteX16" fmla="*/ 73660 w 87629"/>
                <a:gd name="connsiteY16" fmla="*/ 83820 h 130810"/>
                <a:gd name="connsiteX17" fmla="*/ 45720 w 87629"/>
                <a:gd name="connsiteY17" fmla="*/ 52070 h 130810"/>
                <a:gd name="connsiteX18" fmla="*/ 1778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0" y="0"/>
                  </a:moveTo>
                  <a:lnTo>
                    <a:pt x="16510" y="0"/>
                  </a:lnTo>
                  <a:lnTo>
                    <a:pt x="16510" y="45720"/>
                  </a:lnTo>
                  <a:cubicBezTo>
                    <a:pt x="16510" y="50800"/>
                    <a:pt x="16510" y="53340"/>
                    <a:pt x="16510" y="53340"/>
                  </a:cubicBezTo>
                  <a:lnTo>
                    <a:pt x="16510" y="53340"/>
                  </a:lnTo>
                  <a:cubicBezTo>
                    <a:pt x="21590" y="44450"/>
                    <a:pt x="33020" y="36830"/>
                    <a:pt x="46990" y="36830"/>
                  </a:cubicBezTo>
                  <a:cubicBezTo>
                    <a:pt x="69850" y="36830"/>
                    <a:pt x="87630" y="55880"/>
                    <a:pt x="87630" y="83820"/>
                  </a:cubicBezTo>
                  <a:cubicBezTo>
                    <a:pt x="87630" y="111760"/>
                    <a:pt x="69850" y="130810"/>
                    <a:pt x="46990" y="130810"/>
                  </a:cubicBezTo>
                  <a:cubicBezTo>
                    <a:pt x="24130" y="130810"/>
                    <a:pt x="20320" y="121920"/>
                    <a:pt x="15240" y="111760"/>
                  </a:cubicBezTo>
                  <a:lnTo>
                    <a:pt x="15240" y="111760"/>
                  </a:lnTo>
                  <a:cubicBezTo>
                    <a:pt x="15240" y="111760"/>
                    <a:pt x="15240" y="114300"/>
                    <a:pt x="15240" y="118110"/>
                  </a:cubicBezTo>
                  <a:lnTo>
                    <a:pt x="1524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  <a:moveTo>
                    <a:pt x="17780" y="83820"/>
                  </a:moveTo>
                  <a:cubicBezTo>
                    <a:pt x="17780" y="106680"/>
                    <a:pt x="31750" y="115570"/>
                    <a:pt x="45720" y="115570"/>
                  </a:cubicBezTo>
                  <a:cubicBezTo>
                    <a:pt x="59690" y="115570"/>
                    <a:pt x="73660" y="101600"/>
                    <a:pt x="73660" y="83820"/>
                  </a:cubicBezTo>
                  <a:cubicBezTo>
                    <a:pt x="73660" y="66040"/>
                    <a:pt x="62230" y="52070"/>
                    <a:pt x="45720" y="52070"/>
                  </a:cubicBezTo>
                  <a:cubicBezTo>
                    <a:pt x="29210" y="52070"/>
                    <a:pt x="17780" y="62230"/>
                    <a:pt x="1778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 273">
              <a:extLst>
                <a:ext uri="{FF2B5EF4-FFF2-40B4-BE49-F238E27FC236}">
                  <a16:creationId xmlns:a16="http://schemas.microsoft.com/office/drawing/2014/main" id="{D6814CF8-3251-662A-C1EF-BE434CFA19C5}"/>
                </a:ext>
              </a:extLst>
            </p:cNvPr>
            <p:cNvSpPr/>
            <p:nvPr/>
          </p:nvSpPr>
          <p:spPr>
            <a:xfrm>
              <a:off x="2437129" y="3787139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 274">
              <a:extLst>
                <a:ext uri="{FF2B5EF4-FFF2-40B4-BE49-F238E27FC236}">
                  <a16:creationId xmlns:a16="http://schemas.microsoft.com/office/drawing/2014/main" id="{860A2F27-7DF4-9A13-E9A8-BA74F38796E9}"/>
                </a:ext>
              </a:extLst>
            </p:cNvPr>
            <p:cNvSpPr/>
            <p:nvPr/>
          </p:nvSpPr>
          <p:spPr>
            <a:xfrm>
              <a:off x="2543810" y="3750309"/>
              <a:ext cx="34289" cy="130810"/>
            </a:xfrm>
            <a:custGeom>
              <a:avLst/>
              <a:gdLst>
                <a:gd name="connsiteX0" fmla="*/ 0 w 34289"/>
                <a:gd name="connsiteY0" fmla="*/ 0 h 130810"/>
                <a:gd name="connsiteX1" fmla="*/ 16510 w 34289"/>
                <a:gd name="connsiteY1" fmla="*/ 0 h 130810"/>
                <a:gd name="connsiteX2" fmla="*/ 16510 w 34289"/>
                <a:gd name="connsiteY2" fmla="*/ 101600 h 130810"/>
                <a:gd name="connsiteX3" fmla="*/ 26670 w 34289"/>
                <a:gd name="connsiteY3" fmla="*/ 115570 h 130810"/>
                <a:gd name="connsiteX4" fmla="*/ 34290 w 34289"/>
                <a:gd name="connsiteY4" fmla="*/ 115570 h 130810"/>
                <a:gd name="connsiteX5" fmla="*/ 34290 w 34289"/>
                <a:gd name="connsiteY5" fmla="*/ 129540 h 130810"/>
                <a:gd name="connsiteX6" fmla="*/ 22860 w 34289"/>
                <a:gd name="connsiteY6" fmla="*/ 130810 h 130810"/>
                <a:gd name="connsiteX7" fmla="*/ 0 w 34289"/>
                <a:gd name="connsiteY7" fmla="*/ 105410 h 130810"/>
                <a:gd name="connsiteX8" fmla="*/ 0 w 34289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 275">
              <a:extLst>
                <a:ext uri="{FF2B5EF4-FFF2-40B4-BE49-F238E27FC236}">
                  <a16:creationId xmlns:a16="http://schemas.microsoft.com/office/drawing/2014/main" id="{80E2269B-6A17-EFF1-1B0E-1C334E24AA9B}"/>
                </a:ext>
              </a:extLst>
            </p:cNvPr>
            <p:cNvSpPr/>
            <p:nvPr/>
          </p:nvSpPr>
          <p:spPr>
            <a:xfrm>
              <a:off x="2595879" y="3754119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9050 w 20320"/>
                <a:gd name="connsiteY5" fmla="*/ 35560 h 124459"/>
                <a:gd name="connsiteX6" fmla="*/ 19050 w 20320"/>
                <a:gd name="connsiteY6" fmla="*/ 124460 h 124459"/>
                <a:gd name="connsiteX7" fmla="*/ 2540 w 20320"/>
                <a:gd name="connsiteY7" fmla="*/ 124460 h 124459"/>
                <a:gd name="connsiteX8" fmla="*/ 2540 w 20320"/>
                <a:gd name="connsiteY8" fmla="*/ 35560 h 124459"/>
                <a:gd name="connsiteX9" fmla="*/ 1905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 276">
              <a:extLst>
                <a:ext uri="{FF2B5EF4-FFF2-40B4-BE49-F238E27FC236}">
                  <a16:creationId xmlns:a16="http://schemas.microsoft.com/office/drawing/2014/main" id="{88E63D9D-928D-9E20-7CA7-E3C9E4BE259A}"/>
                </a:ext>
              </a:extLst>
            </p:cNvPr>
            <p:cNvSpPr/>
            <p:nvPr/>
          </p:nvSpPr>
          <p:spPr>
            <a:xfrm>
              <a:off x="2637789" y="3787139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 277">
              <a:extLst>
                <a:ext uri="{FF2B5EF4-FFF2-40B4-BE49-F238E27FC236}">
                  <a16:creationId xmlns:a16="http://schemas.microsoft.com/office/drawing/2014/main" id="{4DAA0B20-925D-A1D7-3DE2-23EA3B935D04}"/>
                </a:ext>
              </a:extLst>
            </p:cNvPr>
            <p:cNvSpPr/>
            <p:nvPr/>
          </p:nvSpPr>
          <p:spPr>
            <a:xfrm>
              <a:off x="2729229" y="3789679"/>
              <a:ext cx="88900" cy="91440"/>
            </a:xfrm>
            <a:custGeom>
              <a:avLst/>
              <a:gdLst>
                <a:gd name="connsiteX0" fmla="*/ 87630 w 88900"/>
                <a:gd name="connsiteY0" fmla="*/ 0 h 91440"/>
                <a:gd name="connsiteX1" fmla="*/ 48260 w 88900"/>
                <a:gd name="connsiteY1" fmla="*/ 91440 h 91440"/>
                <a:gd name="connsiteX2" fmla="*/ 39370 w 88900"/>
                <a:gd name="connsiteY2" fmla="*/ 91440 h 91440"/>
                <a:gd name="connsiteX3" fmla="*/ 0 w 88900"/>
                <a:gd name="connsiteY3" fmla="*/ 0 h 91440"/>
                <a:gd name="connsiteX4" fmla="*/ 17780 w 88900"/>
                <a:gd name="connsiteY4" fmla="*/ 0 h 91440"/>
                <a:gd name="connsiteX5" fmla="*/ 44450 w 88900"/>
                <a:gd name="connsiteY5" fmla="*/ 64770 h 91440"/>
                <a:gd name="connsiteX6" fmla="*/ 71120 w 88900"/>
                <a:gd name="connsiteY6" fmla="*/ 0 h 91440"/>
                <a:gd name="connsiteX7" fmla="*/ 88900 w 88900"/>
                <a:gd name="connsiteY7" fmla="*/ 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900" h="91440">
                  <a:moveTo>
                    <a:pt x="87630" y="0"/>
                  </a:moveTo>
                  <a:lnTo>
                    <a:pt x="48260" y="91440"/>
                  </a:lnTo>
                  <a:lnTo>
                    <a:pt x="39370" y="91440"/>
                  </a:lnTo>
                  <a:lnTo>
                    <a:pt x="0" y="0"/>
                  </a:lnTo>
                  <a:lnTo>
                    <a:pt x="17780" y="0"/>
                  </a:lnTo>
                  <a:cubicBezTo>
                    <a:pt x="26670" y="21590"/>
                    <a:pt x="36830" y="44450"/>
                    <a:pt x="44450" y="64770"/>
                  </a:cubicBezTo>
                  <a:cubicBezTo>
                    <a:pt x="52070" y="44450"/>
                    <a:pt x="62230" y="21590"/>
                    <a:pt x="71120" y="0"/>
                  </a:cubicBezTo>
                  <a:lnTo>
                    <a:pt x="889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 278">
              <a:extLst>
                <a:ext uri="{FF2B5EF4-FFF2-40B4-BE49-F238E27FC236}">
                  <a16:creationId xmlns:a16="http://schemas.microsoft.com/office/drawing/2014/main" id="{EC7F4D39-F4EF-21C9-E92A-14AB40C26175}"/>
                </a:ext>
              </a:extLst>
            </p:cNvPr>
            <p:cNvSpPr/>
            <p:nvPr/>
          </p:nvSpPr>
          <p:spPr>
            <a:xfrm>
              <a:off x="2823210" y="3787139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 279">
              <a:extLst>
                <a:ext uri="{FF2B5EF4-FFF2-40B4-BE49-F238E27FC236}">
                  <a16:creationId xmlns:a16="http://schemas.microsoft.com/office/drawing/2014/main" id="{A7FE8EC5-387D-F6C6-016D-838DE0E5E8F0}"/>
                </a:ext>
              </a:extLst>
            </p:cNvPr>
            <p:cNvSpPr/>
            <p:nvPr/>
          </p:nvSpPr>
          <p:spPr>
            <a:xfrm>
              <a:off x="2923539" y="3787139"/>
              <a:ext cx="62230" cy="92709"/>
            </a:xfrm>
            <a:custGeom>
              <a:avLst/>
              <a:gdLst>
                <a:gd name="connsiteX0" fmla="*/ 26670 w 62230"/>
                <a:gd name="connsiteY0" fmla="*/ 53340 h 92709"/>
                <a:gd name="connsiteX1" fmla="*/ 0 w 62230"/>
                <a:gd name="connsiteY1" fmla="*/ 25400 h 92709"/>
                <a:gd name="connsiteX2" fmla="*/ 31750 w 62230"/>
                <a:gd name="connsiteY2" fmla="*/ 0 h 92709"/>
                <a:gd name="connsiteX3" fmla="*/ 57150 w 62230"/>
                <a:gd name="connsiteY3" fmla="*/ 5080 h 92709"/>
                <a:gd name="connsiteX4" fmla="*/ 57150 w 62230"/>
                <a:gd name="connsiteY4" fmla="*/ 20320 h 92709"/>
                <a:gd name="connsiteX5" fmla="*/ 34290 w 62230"/>
                <a:gd name="connsiteY5" fmla="*/ 13970 h 92709"/>
                <a:gd name="connsiteX6" fmla="*/ 16510 w 62230"/>
                <a:gd name="connsiteY6" fmla="*/ 25400 h 92709"/>
                <a:gd name="connsiteX7" fmla="*/ 34290 w 62230"/>
                <a:gd name="connsiteY7" fmla="*/ 39370 h 92709"/>
                <a:gd name="connsiteX8" fmla="*/ 62230 w 62230"/>
                <a:gd name="connsiteY8" fmla="*/ 67310 h 92709"/>
                <a:gd name="connsiteX9" fmla="*/ 30480 w 62230"/>
                <a:gd name="connsiteY9" fmla="*/ 92710 h 92709"/>
                <a:gd name="connsiteX10" fmla="*/ 1270 w 62230"/>
                <a:gd name="connsiteY10" fmla="*/ 86360 h 92709"/>
                <a:gd name="connsiteX11" fmla="*/ 1270 w 62230"/>
                <a:gd name="connsiteY11" fmla="*/ 71120 h 92709"/>
                <a:gd name="connsiteX12" fmla="*/ 29210 w 62230"/>
                <a:gd name="connsiteY12" fmla="*/ 78740 h 92709"/>
                <a:gd name="connsiteX13" fmla="*/ 46990 w 62230"/>
                <a:gd name="connsiteY13" fmla="*/ 67310 h 92709"/>
                <a:gd name="connsiteX14" fmla="*/ 26670 w 62230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 280">
              <a:extLst>
                <a:ext uri="{FF2B5EF4-FFF2-40B4-BE49-F238E27FC236}">
                  <a16:creationId xmlns:a16="http://schemas.microsoft.com/office/drawing/2014/main" id="{ACE91C80-6C1C-207E-828F-57C0D06C1B91}"/>
                </a:ext>
              </a:extLst>
            </p:cNvPr>
            <p:cNvSpPr/>
            <p:nvPr/>
          </p:nvSpPr>
          <p:spPr>
            <a:xfrm>
              <a:off x="3056889" y="3787139"/>
              <a:ext cx="87630" cy="130809"/>
            </a:xfrm>
            <a:custGeom>
              <a:avLst/>
              <a:gdLst>
                <a:gd name="connsiteX0" fmla="*/ 0 w 87630"/>
                <a:gd name="connsiteY0" fmla="*/ 2540 h 130809"/>
                <a:gd name="connsiteX1" fmla="*/ 15240 w 87630"/>
                <a:gd name="connsiteY1" fmla="*/ 2540 h 130809"/>
                <a:gd name="connsiteX2" fmla="*/ 15240 w 87630"/>
                <a:gd name="connsiteY2" fmla="*/ 11430 h 130809"/>
                <a:gd name="connsiteX3" fmla="*/ 15240 w 87630"/>
                <a:gd name="connsiteY3" fmla="*/ 17780 h 130809"/>
                <a:gd name="connsiteX4" fmla="*/ 15240 w 87630"/>
                <a:gd name="connsiteY4" fmla="*/ 17780 h 130809"/>
                <a:gd name="connsiteX5" fmla="*/ 46990 w 87630"/>
                <a:gd name="connsiteY5" fmla="*/ 0 h 130809"/>
                <a:gd name="connsiteX6" fmla="*/ 87630 w 87630"/>
                <a:gd name="connsiteY6" fmla="*/ 46990 h 130809"/>
                <a:gd name="connsiteX7" fmla="*/ 46990 w 87630"/>
                <a:gd name="connsiteY7" fmla="*/ 93980 h 130809"/>
                <a:gd name="connsiteX8" fmla="*/ 16510 w 87630"/>
                <a:gd name="connsiteY8" fmla="*/ 76200 h 130809"/>
                <a:gd name="connsiteX9" fmla="*/ 16510 w 87630"/>
                <a:gd name="connsiteY9" fmla="*/ 76200 h 130809"/>
                <a:gd name="connsiteX10" fmla="*/ 16510 w 87630"/>
                <a:gd name="connsiteY10" fmla="*/ 83820 h 130809"/>
                <a:gd name="connsiteX11" fmla="*/ 16510 w 87630"/>
                <a:gd name="connsiteY11" fmla="*/ 130810 h 130809"/>
                <a:gd name="connsiteX12" fmla="*/ 0 w 87630"/>
                <a:gd name="connsiteY12" fmla="*/ 130810 h 130809"/>
                <a:gd name="connsiteX13" fmla="*/ 0 w 87630"/>
                <a:gd name="connsiteY13" fmla="*/ 2540 h 130809"/>
                <a:gd name="connsiteX14" fmla="*/ 72390 w 87630"/>
                <a:gd name="connsiteY14" fmla="*/ 46990 h 130809"/>
                <a:gd name="connsiteX15" fmla="*/ 44450 w 87630"/>
                <a:gd name="connsiteY15" fmla="*/ 15240 h 130809"/>
                <a:gd name="connsiteX16" fmla="*/ 16510 w 87630"/>
                <a:gd name="connsiteY16" fmla="*/ 46990 h 130809"/>
                <a:gd name="connsiteX17" fmla="*/ 44450 w 87630"/>
                <a:gd name="connsiteY17" fmla="*/ 78740 h 130809"/>
                <a:gd name="connsiteX18" fmla="*/ 72390 w 87630"/>
                <a:gd name="connsiteY18" fmla="*/ 4699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4FF3A393-F1A7-93AB-0F79-E4D60215A729}"/>
                </a:ext>
              </a:extLst>
            </p:cNvPr>
            <p:cNvSpPr/>
            <p:nvPr/>
          </p:nvSpPr>
          <p:spPr>
            <a:xfrm>
              <a:off x="3167379" y="3787139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 282">
              <a:extLst>
                <a:ext uri="{FF2B5EF4-FFF2-40B4-BE49-F238E27FC236}">
                  <a16:creationId xmlns:a16="http://schemas.microsoft.com/office/drawing/2014/main" id="{1724D7ED-EF82-8739-D17D-6AE550E77FB3}"/>
                </a:ext>
              </a:extLst>
            </p:cNvPr>
            <p:cNvSpPr/>
            <p:nvPr/>
          </p:nvSpPr>
          <p:spPr>
            <a:xfrm>
              <a:off x="3227070" y="3787139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6200 w 91439"/>
                <a:gd name="connsiteY5" fmla="*/ 46990 h 93979"/>
                <a:gd name="connsiteX6" fmla="*/ 45720 w 91439"/>
                <a:gd name="connsiteY6" fmla="*/ 15240 h 93979"/>
                <a:gd name="connsiteX7" fmla="*/ 16510 w 91439"/>
                <a:gd name="connsiteY7" fmla="*/ 46990 h 93979"/>
                <a:gd name="connsiteX8" fmla="*/ 45720 w 91439"/>
                <a:gd name="connsiteY8" fmla="*/ 78740 h 93979"/>
                <a:gd name="connsiteX9" fmla="*/ 7620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 283">
              <a:extLst>
                <a:ext uri="{FF2B5EF4-FFF2-40B4-BE49-F238E27FC236}">
                  <a16:creationId xmlns:a16="http://schemas.microsoft.com/office/drawing/2014/main" id="{F81B3523-3026-EDCC-4335-CA7C6B84F7DF}"/>
                </a:ext>
              </a:extLst>
            </p:cNvPr>
            <p:cNvSpPr/>
            <p:nvPr/>
          </p:nvSpPr>
          <p:spPr>
            <a:xfrm>
              <a:off x="3333750" y="3747769"/>
              <a:ext cx="55095" cy="129539"/>
            </a:xfrm>
            <a:custGeom>
              <a:avLst/>
              <a:gdLst>
                <a:gd name="connsiteX0" fmla="*/ 11430 w 55095"/>
                <a:gd name="connsiteY0" fmla="*/ 41910 h 129539"/>
                <a:gd name="connsiteX1" fmla="*/ 11430 w 55095"/>
                <a:gd name="connsiteY1" fmla="*/ 31750 h 129539"/>
                <a:gd name="connsiteX2" fmla="*/ 43180 w 55095"/>
                <a:gd name="connsiteY2" fmla="*/ 0 h 129539"/>
                <a:gd name="connsiteX3" fmla="*/ 54610 w 55095"/>
                <a:gd name="connsiteY3" fmla="*/ 0 h 129539"/>
                <a:gd name="connsiteX4" fmla="*/ 54610 w 55095"/>
                <a:gd name="connsiteY4" fmla="*/ 13970 h 129539"/>
                <a:gd name="connsiteX5" fmla="*/ 45720 w 55095"/>
                <a:gd name="connsiteY5" fmla="*/ 13970 h 129539"/>
                <a:gd name="connsiteX6" fmla="*/ 27940 w 55095"/>
                <a:gd name="connsiteY6" fmla="*/ 31750 h 129539"/>
                <a:gd name="connsiteX7" fmla="*/ 27940 w 55095"/>
                <a:gd name="connsiteY7" fmla="*/ 40640 h 129539"/>
                <a:gd name="connsiteX8" fmla="*/ 52070 w 55095"/>
                <a:gd name="connsiteY8" fmla="*/ 40640 h 129539"/>
                <a:gd name="connsiteX9" fmla="*/ 52070 w 55095"/>
                <a:gd name="connsiteY9" fmla="*/ 54610 h 129539"/>
                <a:gd name="connsiteX10" fmla="*/ 29210 w 55095"/>
                <a:gd name="connsiteY10" fmla="*/ 54610 h 129539"/>
                <a:gd name="connsiteX11" fmla="*/ 29210 w 55095"/>
                <a:gd name="connsiteY11" fmla="*/ 129540 h 129539"/>
                <a:gd name="connsiteX12" fmla="*/ 12700 w 55095"/>
                <a:gd name="connsiteY12" fmla="*/ 129540 h 129539"/>
                <a:gd name="connsiteX13" fmla="*/ 12700 w 55095"/>
                <a:gd name="connsiteY13" fmla="*/ 54610 h 129539"/>
                <a:gd name="connsiteX14" fmla="*/ 0 w 55095"/>
                <a:gd name="connsiteY14" fmla="*/ 54610 h 129539"/>
                <a:gd name="connsiteX15" fmla="*/ 0 w 55095"/>
                <a:gd name="connsiteY15" fmla="*/ 40640 h 129539"/>
                <a:gd name="connsiteX16" fmla="*/ 13970 w 55095"/>
                <a:gd name="connsiteY16" fmla="*/ 40640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39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 284">
              <a:extLst>
                <a:ext uri="{FF2B5EF4-FFF2-40B4-BE49-F238E27FC236}">
                  <a16:creationId xmlns:a16="http://schemas.microsoft.com/office/drawing/2014/main" id="{5275C166-7860-D1FD-8541-30AD04F3AFA3}"/>
                </a:ext>
              </a:extLst>
            </p:cNvPr>
            <p:cNvSpPr/>
            <p:nvPr/>
          </p:nvSpPr>
          <p:spPr>
            <a:xfrm>
              <a:off x="3393440" y="3787139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 285">
              <a:extLst>
                <a:ext uri="{FF2B5EF4-FFF2-40B4-BE49-F238E27FC236}">
                  <a16:creationId xmlns:a16="http://schemas.microsoft.com/office/drawing/2014/main" id="{1531F000-99DE-4DEF-879A-F0BEA13AEC55}"/>
                </a:ext>
              </a:extLst>
            </p:cNvPr>
            <p:cNvSpPr/>
            <p:nvPr/>
          </p:nvSpPr>
          <p:spPr>
            <a:xfrm>
              <a:off x="3492500" y="3787139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 286">
              <a:extLst>
                <a:ext uri="{FF2B5EF4-FFF2-40B4-BE49-F238E27FC236}">
                  <a16:creationId xmlns:a16="http://schemas.microsoft.com/office/drawing/2014/main" id="{47871FE0-854E-3536-7D42-FFD35F380CF0}"/>
                </a:ext>
              </a:extLst>
            </p:cNvPr>
            <p:cNvSpPr/>
            <p:nvPr/>
          </p:nvSpPr>
          <p:spPr>
            <a:xfrm>
              <a:off x="3569970" y="3787139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46C614D0-8435-79C9-B10D-330F3051A6E6}"/>
                </a:ext>
              </a:extLst>
            </p:cNvPr>
            <p:cNvSpPr/>
            <p:nvPr/>
          </p:nvSpPr>
          <p:spPr>
            <a:xfrm>
              <a:off x="3652520" y="3754119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7780 w 20320"/>
                <a:gd name="connsiteY5" fmla="*/ 35560 h 124459"/>
                <a:gd name="connsiteX6" fmla="*/ 17780 w 20320"/>
                <a:gd name="connsiteY6" fmla="*/ 124460 h 124459"/>
                <a:gd name="connsiteX7" fmla="*/ 1270 w 20320"/>
                <a:gd name="connsiteY7" fmla="*/ 124460 h 124459"/>
                <a:gd name="connsiteX8" fmla="*/ 1270 w 20320"/>
                <a:gd name="connsiteY8" fmla="*/ 35560 h 124459"/>
                <a:gd name="connsiteX9" fmla="*/ 1778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 288">
              <a:extLst>
                <a:ext uri="{FF2B5EF4-FFF2-40B4-BE49-F238E27FC236}">
                  <a16:creationId xmlns:a16="http://schemas.microsoft.com/office/drawing/2014/main" id="{1ACDB29E-241E-808C-00A8-D7FA141426C8}"/>
                </a:ext>
              </a:extLst>
            </p:cNvPr>
            <p:cNvSpPr/>
            <p:nvPr/>
          </p:nvSpPr>
          <p:spPr>
            <a:xfrm>
              <a:off x="3694429" y="3787139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 289">
              <a:extLst>
                <a:ext uri="{FF2B5EF4-FFF2-40B4-BE49-F238E27FC236}">
                  <a16:creationId xmlns:a16="http://schemas.microsoft.com/office/drawing/2014/main" id="{62437599-0838-7849-0E6A-6519C1D3051E}"/>
                </a:ext>
              </a:extLst>
            </p:cNvPr>
            <p:cNvSpPr/>
            <p:nvPr/>
          </p:nvSpPr>
          <p:spPr>
            <a:xfrm>
              <a:off x="3808729" y="3787139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 290">
              <a:extLst>
                <a:ext uri="{FF2B5EF4-FFF2-40B4-BE49-F238E27FC236}">
                  <a16:creationId xmlns:a16="http://schemas.microsoft.com/office/drawing/2014/main" id="{073EC13B-0AAA-025E-6272-97450B518AB8}"/>
                </a:ext>
              </a:extLst>
            </p:cNvPr>
            <p:cNvSpPr/>
            <p:nvPr/>
          </p:nvSpPr>
          <p:spPr>
            <a:xfrm>
              <a:off x="3909059" y="3788409"/>
              <a:ext cx="73660" cy="93980"/>
            </a:xfrm>
            <a:custGeom>
              <a:avLst/>
              <a:gdLst>
                <a:gd name="connsiteX0" fmla="*/ 5080 w 73660"/>
                <a:gd name="connsiteY0" fmla="*/ 6350 h 93980"/>
                <a:gd name="connsiteX1" fmla="*/ 36830 w 73660"/>
                <a:gd name="connsiteY1" fmla="*/ 0 h 93980"/>
                <a:gd name="connsiteX2" fmla="*/ 73660 w 73660"/>
                <a:gd name="connsiteY2" fmla="*/ 34290 h 93980"/>
                <a:gd name="connsiteX3" fmla="*/ 73660 w 73660"/>
                <a:gd name="connsiteY3" fmla="*/ 91440 h 93980"/>
                <a:gd name="connsiteX4" fmla="*/ 58420 w 73660"/>
                <a:gd name="connsiteY4" fmla="*/ 91440 h 93980"/>
                <a:gd name="connsiteX5" fmla="*/ 58420 w 73660"/>
                <a:gd name="connsiteY5" fmla="*/ 81280 h 93980"/>
                <a:gd name="connsiteX6" fmla="*/ 58420 w 73660"/>
                <a:gd name="connsiteY6" fmla="*/ 73660 h 93980"/>
                <a:gd name="connsiteX7" fmla="*/ 58420 w 73660"/>
                <a:gd name="connsiteY7" fmla="*/ 73660 h 93980"/>
                <a:gd name="connsiteX8" fmla="*/ 27940 w 73660"/>
                <a:gd name="connsiteY8" fmla="*/ 93980 h 93980"/>
                <a:gd name="connsiteX9" fmla="*/ 0 w 73660"/>
                <a:gd name="connsiteY9" fmla="*/ 67310 h 93980"/>
                <a:gd name="connsiteX10" fmla="*/ 58420 w 73660"/>
                <a:gd name="connsiteY10" fmla="*/ 39370 h 93980"/>
                <a:gd name="connsiteX11" fmla="*/ 58420 w 73660"/>
                <a:gd name="connsiteY11" fmla="*/ 34290 h 93980"/>
                <a:gd name="connsiteX12" fmla="*/ 35560 w 73660"/>
                <a:gd name="connsiteY12" fmla="*/ 13970 h 93980"/>
                <a:gd name="connsiteX13" fmla="*/ 6350 w 73660"/>
                <a:gd name="connsiteY13" fmla="*/ 21590 h 93980"/>
                <a:gd name="connsiteX14" fmla="*/ 6350 w 73660"/>
                <a:gd name="connsiteY14" fmla="*/ 6350 h 93980"/>
                <a:gd name="connsiteX15" fmla="*/ 57150 w 73660"/>
                <a:gd name="connsiteY15" fmla="*/ 50800 h 93980"/>
                <a:gd name="connsiteX16" fmla="*/ 16510 w 73660"/>
                <a:gd name="connsiteY16" fmla="*/ 66040 h 93980"/>
                <a:gd name="connsiteX17" fmla="*/ 30480 w 73660"/>
                <a:gd name="connsiteY17" fmla="*/ 80010 h 93980"/>
                <a:gd name="connsiteX18" fmla="*/ 57150 w 73660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 291">
              <a:extLst>
                <a:ext uri="{FF2B5EF4-FFF2-40B4-BE49-F238E27FC236}">
                  <a16:creationId xmlns:a16="http://schemas.microsoft.com/office/drawing/2014/main" id="{2E0638CE-5167-EDAB-9E2A-51829C6B1735}"/>
                </a:ext>
              </a:extLst>
            </p:cNvPr>
            <p:cNvSpPr/>
            <p:nvPr/>
          </p:nvSpPr>
          <p:spPr>
            <a:xfrm>
              <a:off x="4010659" y="3750309"/>
              <a:ext cx="34290" cy="130810"/>
            </a:xfrm>
            <a:custGeom>
              <a:avLst/>
              <a:gdLst>
                <a:gd name="connsiteX0" fmla="*/ 0 w 34290"/>
                <a:gd name="connsiteY0" fmla="*/ 0 h 130810"/>
                <a:gd name="connsiteX1" fmla="*/ 16510 w 34290"/>
                <a:gd name="connsiteY1" fmla="*/ 0 h 130810"/>
                <a:gd name="connsiteX2" fmla="*/ 16510 w 34290"/>
                <a:gd name="connsiteY2" fmla="*/ 101600 h 130810"/>
                <a:gd name="connsiteX3" fmla="*/ 26670 w 34290"/>
                <a:gd name="connsiteY3" fmla="*/ 115570 h 130810"/>
                <a:gd name="connsiteX4" fmla="*/ 34290 w 34290"/>
                <a:gd name="connsiteY4" fmla="*/ 115570 h 130810"/>
                <a:gd name="connsiteX5" fmla="*/ 34290 w 34290"/>
                <a:gd name="connsiteY5" fmla="*/ 129540 h 130810"/>
                <a:gd name="connsiteX6" fmla="*/ 22860 w 34290"/>
                <a:gd name="connsiteY6" fmla="*/ 130810 h 130810"/>
                <a:gd name="connsiteX7" fmla="*/ 0 w 34290"/>
                <a:gd name="connsiteY7" fmla="*/ 105410 h 130810"/>
                <a:gd name="connsiteX8" fmla="*/ 0 w 34290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 292">
              <a:extLst>
                <a:ext uri="{FF2B5EF4-FFF2-40B4-BE49-F238E27FC236}">
                  <a16:creationId xmlns:a16="http://schemas.microsoft.com/office/drawing/2014/main" id="{7C19FFF6-9B5F-7B74-24F5-B5686B59DDE9}"/>
                </a:ext>
              </a:extLst>
            </p:cNvPr>
            <p:cNvSpPr/>
            <p:nvPr/>
          </p:nvSpPr>
          <p:spPr>
            <a:xfrm>
              <a:off x="4104640" y="3787139"/>
              <a:ext cx="74929" cy="93979"/>
            </a:xfrm>
            <a:custGeom>
              <a:avLst/>
              <a:gdLst>
                <a:gd name="connsiteX0" fmla="*/ 48260 w 74929"/>
                <a:gd name="connsiteY0" fmla="*/ 78740 h 93979"/>
                <a:gd name="connsiteX1" fmla="*/ 74930 w 74929"/>
                <a:gd name="connsiteY1" fmla="*/ 71120 h 93979"/>
                <a:gd name="connsiteX2" fmla="*/ 74930 w 74929"/>
                <a:gd name="connsiteY2" fmla="*/ 86360 h 93979"/>
                <a:gd name="connsiteX3" fmla="*/ 46990 w 74929"/>
                <a:gd name="connsiteY3" fmla="*/ 93980 h 93979"/>
                <a:gd name="connsiteX4" fmla="*/ 0 w 74929"/>
                <a:gd name="connsiteY4" fmla="*/ 46990 h 93979"/>
                <a:gd name="connsiteX5" fmla="*/ 46990 w 74929"/>
                <a:gd name="connsiteY5" fmla="*/ 0 h 93979"/>
                <a:gd name="connsiteX6" fmla="*/ 74930 w 74929"/>
                <a:gd name="connsiteY6" fmla="*/ 6350 h 93979"/>
                <a:gd name="connsiteX7" fmla="*/ 74930 w 74929"/>
                <a:gd name="connsiteY7" fmla="*/ 21590 h 93979"/>
                <a:gd name="connsiteX8" fmla="*/ 48260 w 74929"/>
                <a:gd name="connsiteY8" fmla="*/ 13970 h 93979"/>
                <a:gd name="connsiteX9" fmla="*/ 17780 w 74929"/>
                <a:gd name="connsiteY9" fmla="*/ 45720 h 93979"/>
                <a:gd name="connsiteX10" fmla="*/ 48260 w 74929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79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 293">
              <a:extLst>
                <a:ext uri="{FF2B5EF4-FFF2-40B4-BE49-F238E27FC236}">
                  <a16:creationId xmlns:a16="http://schemas.microsoft.com/office/drawing/2014/main" id="{3E6DE758-9254-1174-A5F3-4955D0E18704}"/>
                </a:ext>
              </a:extLst>
            </p:cNvPr>
            <p:cNvSpPr/>
            <p:nvPr/>
          </p:nvSpPr>
          <p:spPr>
            <a:xfrm>
              <a:off x="4194809" y="3787139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6200 w 91440"/>
                <a:gd name="connsiteY5" fmla="*/ 46990 h 93979"/>
                <a:gd name="connsiteX6" fmla="*/ 45720 w 91440"/>
                <a:gd name="connsiteY6" fmla="*/ 15240 h 93979"/>
                <a:gd name="connsiteX7" fmla="*/ 16510 w 91440"/>
                <a:gd name="connsiteY7" fmla="*/ 46990 h 93979"/>
                <a:gd name="connsiteX8" fmla="*/ 45720 w 91440"/>
                <a:gd name="connsiteY8" fmla="*/ 78740 h 93979"/>
                <a:gd name="connsiteX9" fmla="*/ 7620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 294">
              <a:extLst>
                <a:ext uri="{FF2B5EF4-FFF2-40B4-BE49-F238E27FC236}">
                  <a16:creationId xmlns:a16="http://schemas.microsoft.com/office/drawing/2014/main" id="{1CEAF086-24F0-9D48-1347-0E09BAF20867}"/>
                </a:ext>
              </a:extLst>
            </p:cNvPr>
            <p:cNvSpPr/>
            <p:nvPr/>
          </p:nvSpPr>
          <p:spPr>
            <a:xfrm>
              <a:off x="4307840" y="3789679"/>
              <a:ext cx="78739" cy="91440"/>
            </a:xfrm>
            <a:custGeom>
              <a:avLst/>
              <a:gdLst>
                <a:gd name="connsiteX0" fmla="*/ 63500 w 78739"/>
                <a:gd name="connsiteY0" fmla="*/ 88900 h 91440"/>
                <a:gd name="connsiteX1" fmla="*/ 63500 w 78739"/>
                <a:gd name="connsiteY1" fmla="*/ 76200 h 91440"/>
                <a:gd name="connsiteX2" fmla="*/ 63500 w 78739"/>
                <a:gd name="connsiteY2" fmla="*/ 69850 h 91440"/>
                <a:gd name="connsiteX3" fmla="*/ 63500 w 78739"/>
                <a:gd name="connsiteY3" fmla="*/ 69850 h 91440"/>
                <a:gd name="connsiteX4" fmla="*/ 30480 w 78739"/>
                <a:gd name="connsiteY4" fmla="*/ 91440 h 91440"/>
                <a:gd name="connsiteX5" fmla="*/ 0 w 78739"/>
                <a:gd name="connsiteY5" fmla="*/ 55880 h 91440"/>
                <a:gd name="connsiteX6" fmla="*/ 0 w 78739"/>
                <a:gd name="connsiteY6" fmla="*/ 0 h 91440"/>
                <a:gd name="connsiteX7" fmla="*/ 16510 w 78739"/>
                <a:gd name="connsiteY7" fmla="*/ 0 h 91440"/>
                <a:gd name="connsiteX8" fmla="*/ 16510 w 78739"/>
                <a:gd name="connsiteY8" fmla="*/ 52070 h 91440"/>
                <a:gd name="connsiteX9" fmla="*/ 33020 w 78739"/>
                <a:gd name="connsiteY9" fmla="*/ 74930 h 91440"/>
                <a:gd name="connsiteX10" fmla="*/ 62230 w 78739"/>
                <a:gd name="connsiteY10" fmla="*/ 43180 h 91440"/>
                <a:gd name="connsiteX11" fmla="*/ 62230 w 78739"/>
                <a:gd name="connsiteY11" fmla="*/ 0 h 91440"/>
                <a:gd name="connsiteX12" fmla="*/ 78740 w 78739"/>
                <a:gd name="connsiteY12" fmla="*/ 0 h 91440"/>
                <a:gd name="connsiteX13" fmla="*/ 78740 w 78739"/>
                <a:gd name="connsiteY13" fmla="*/ 88900 h 91440"/>
                <a:gd name="connsiteX14" fmla="*/ 63500 w 78739"/>
                <a:gd name="connsiteY14" fmla="*/ 8890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40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 295">
              <a:extLst>
                <a:ext uri="{FF2B5EF4-FFF2-40B4-BE49-F238E27FC236}">
                  <a16:creationId xmlns:a16="http://schemas.microsoft.com/office/drawing/2014/main" id="{AF5195CA-6FE4-66B5-DC80-DF4EA0361C77}"/>
                </a:ext>
              </a:extLst>
            </p:cNvPr>
            <p:cNvSpPr/>
            <p:nvPr/>
          </p:nvSpPr>
          <p:spPr>
            <a:xfrm>
              <a:off x="4415790" y="3787139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 296">
              <a:extLst>
                <a:ext uri="{FF2B5EF4-FFF2-40B4-BE49-F238E27FC236}">
                  <a16:creationId xmlns:a16="http://schemas.microsoft.com/office/drawing/2014/main" id="{261BA723-6C6A-7E34-B638-5C71A3C87D5E}"/>
                </a:ext>
              </a:extLst>
            </p:cNvPr>
            <p:cNvSpPr/>
            <p:nvPr/>
          </p:nvSpPr>
          <p:spPr>
            <a:xfrm>
              <a:off x="4474209" y="3763009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0 w 60960"/>
                <a:gd name="connsiteY9" fmla="*/ 99060 h 116840"/>
                <a:gd name="connsiteX10" fmla="*/ 60960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 297">
              <a:extLst>
                <a:ext uri="{FF2B5EF4-FFF2-40B4-BE49-F238E27FC236}">
                  <a16:creationId xmlns:a16="http://schemas.microsoft.com/office/drawing/2014/main" id="{74B6AFFC-4C27-2F54-B5ED-1B131399C805}"/>
                </a:ext>
              </a:extLst>
            </p:cNvPr>
            <p:cNvSpPr/>
            <p:nvPr/>
          </p:nvSpPr>
          <p:spPr>
            <a:xfrm>
              <a:off x="4545329" y="3787139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 298">
              <a:extLst>
                <a:ext uri="{FF2B5EF4-FFF2-40B4-BE49-F238E27FC236}">
                  <a16:creationId xmlns:a16="http://schemas.microsoft.com/office/drawing/2014/main" id="{83663E77-8C35-FF6B-8083-09F4EE80686B}"/>
                </a:ext>
              </a:extLst>
            </p:cNvPr>
            <p:cNvSpPr/>
            <p:nvPr/>
          </p:nvSpPr>
          <p:spPr>
            <a:xfrm>
              <a:off x="4645659" y="3787139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6200 w 91440"/>
                <a:gd name="connsiteY5" fmla="*/ 46990 h 93979"/>
                <a:gd name="connsiteX6" fmla="*/ 45720 w 91440"/>
                <a:gd name="connsiteY6" fmla="*/ 15240 h 93979"/>
                <a:gd name="connsiteX7" fmla="*/ 16510 w 91440"/>
                <a:gd name="connsiteY7" fmla="*/ 46990 h 93979"/>
                <a:gd name="connsiteX8" fmla="*/ 45720 w 91440"/>
                <a:gd name="connsiteY8" fmla="*/ 78740 h 93979"/>
                <a:gd name="connsiteX9" fmla="*/ 7620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 299">
              <a:extLst>
                <a:ext uri="{FF2B5EF4-FFF2-40B4-BE49-F238E27FC236}">
                  <a16:creationId xmlns:a16="http://schemas.microsoft.com/office/drawing/2014/main" id="{814ABC6F-C3BB-FBF7-52B6-A1C9BD63E40F}"/>
                </a:ext>
              </a:extLst>
            </p:cNvPr>
            <p:cNvSpPr/>
            <p:nvPr/>
          </p:nvSpPr>
          <p:spPr>
            <a:xfrm>
              <a:off x="4758690" y="3789679"/>
              <a:ext cx="78739" cy="91440"/>
            </a:xfrm>
            <a:custGeom>
              <a:avLst/>
              <a:gdLst>
                <a:gd name="connsiteX0" fmla="*/ 63500 w 78739"/>
                <a:gd name="connsiteY0" fmla="*/ 88900 h 91440"/>
                <a:gd name="connsiteX1" fmla="*/ 63500 w 78739"/>
                <a:gd name="connsiteY1" fmla="*/ 76200 h 91440"/>
                <a:gd name="connsiteX2" fmla="*/ 63500 w 78739"/>
                <a:gd name="connsiteY2" fmla="*/ 69850 h 91440"/>
                <a:gd name="connsiteX3" fmla="*/ 63500 w 78739"/>
                <a:gd name="connsiteY3" fmla="*/ 69850 h 91440"/>
                <a:gd name="connsiteX4" fmla="*/ 30480 w 78739"/>
                <a:gd name="connsiteY4" fmla="*/ 91440 h 91440"/>
                <a:gd name="connsiteX5" fmla="*/ 0 w 78739"/>
                <a:gd name="connsiteY5" fmla="*/ 55880 h 91440"/>
                <a:gd name="connsiteX6" fmla="*/ 0 w 78739"/>
                <a:gd name="connsiteY6" fmla="*/ 0 h 91440"/>
                <a:gd name="connsiteX7" fmla="*/ 16510 w 78739"/>
                <a:gd name="connsiteY7" fmla="*/ 0 h 91440"/>
                <a:gd name="connsiteX8" fmla="*/ 16510 w 78739"/>
                <a:gd name="connsiteY8" fmla="*/ 52070 h 91440"/>
                <a:gd name="connsiteX9" fmla="*/ 33020 w 78739"/>
                <a:gd name="connsiteY9" fmla="*/ 74930 h 91440"/>
                <a:gd name="connsiteX10" fmla="*/ 62230 w 78739"/>
                <a:gd name="connsiteY10" fmla="*/ 43180 h 91440"/>
                <a:gd name="connsiteX11" fmla="*/ 62230 w 78739"/>
                <a:gd name="connsiteY11" fmla="*/ 0 h 91440"/>
                <a:gd name="connsiteX12" fmla="*/ 78740 w 78739"/>
                <a:gd name="connsiteY12" fmla="*/ 0 h 91440"/>
                <a:gd name="connsiteX13" fmla="*/ 78740 w 78739"/>
                <a:gd name="connsiteY13" fmla="*/ 88900 h 91440"/>
                <a:gd name="connsiteX14" fmla="*/ 63500 w 78739"/>
                <a:gd name="connsiteY14" fmla="*/ 8890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40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 300">
              <a:extLst>
                <a:ext uri="{FF2B5EF4-FFF2-40B4-BE49-F238E27FC236}">
                  <a16:creationId xmlns:a16="http://schemas.microsoft.com/office/drawing/2014/main" id="{26AD5BEC-E75B-D4AE-C183-8A4A3D63A276}"/>
                </a:ext>
              </a:extLst>
            </p:cNvPr>
            <p:cNvSpPr/>
            <p:nvPr/>
          </p:nvSpPr>
          <p:spPr>
            <a:xfrm>
              <a:off x="4861559" y="3787139"/>
              <a:ext cx="62230" cy="92709"/>
            </a:xfrm>
            <a:custGeom>
              <a:avLst/>
              <a:gdLst>
                <a:gd name="connsiteX0" fmla="*/ 26670 w 62230"/>
                <a:gd name="connsiteY0" fmla="*/ 53340 h 92709"/>
                <a:gd name="connsiteX1" fmla="*/ 0 w 62230"/>
                <a:gd name="connsiteY1" fmla="*/ 25400 h 92709"/>
                <a:gd name="connsiteX2" fmla="*/ 31750 w 62230"/>
                <a:gd name="connsiteY2" fmla="*/ 0 h 92709"/>
                <a:gd name="connsiteX3" fmla="*/ 57150 w 62230"/>
                <a:gd name="connsiteY3" fmla="*/ 5080 h 92709"/>
                <a:gd name="connsiteX4" fmla="*/ 57150 w 62230"/>
                <a:gd name="connsiteY4" fmla="*/ 20320 h 92709"/>
                <a:gd name="connsiteX5" fmla="*/ 34290 w 62230"/>
                <a:gd name="connsiteY5" fmla="*/ 13970 h 92709"/>
                <a:gd name="connsiteX6" fmla="*/ 16510 w 62230"/>
                <a:gd name="connsiteY6" fmla="*/ 25400 h 92709"/>
                <a:gd name="connsiteX7" fmla="*/ 34290 w 62230"/>
                <a:gd name="connsiteY7" fmla="*/ 39370 h 92709"/>
                <a:gd name="connsiteX8" fmla="*/ 62230 w 62230"/>
                <a:gd name="connsiteY8" fmla="*/ 67310 h 92709"/>
                <a:gd name="connsiteX9" fmla="*/ 30480 w 62230"/>
                <a:gd name="connsiteY9" fmla="*/ 92710 h 92709"/>
                <a:gd name="connsiteX10" fmla="*/ 1270 w 62230"/>
                <a:gd name="connsiteY10" fmla="*/ 86360 h 92709"/>
                <a:gd name="connsiteX11" fmla="*/ 1270 w 62230"/>
                <a:gd name="connsiteY11" fmla="*/ 71120 h 92709"/>
                <a:gd name="connsiteX12" fmla="*/ 29210 w 62230"/>
                <a:gd name="connsiteY12" fmla="*/ 78740 h 92709"/>
                <a:gd name="connsiteX13" fmla="*/ 46990 w 62230"/>
                <a:gd name="connsiteY13" fmla="*/ 67310 h 92709"/>
                <a:gd name="connsiteX14" fmla="*/ 26670 w 62230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 301">
              <a:extLst>
                <a:ext uri="{FF2B5EF4-FFF2-40B4-BE49-F238E27FC236}">
                  <a16:creationId xmlns:a16="http://schemas.microsoft.com/office/drawing/2014/main" id="{6063ADA5-FBF7-947E-AF95-3B61A33913E8}"/>
                </a:ext>
              </a:extLst>
            </p:cNvPr>
            <p:cNvSpPr/>
            <p:nvPr/>
          </p:nvSpPr>
          <p:spPr>
            <a:xfrm>
              <a:off x="4987290" y="3787139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 302">
              <a:extLst>
                <a:ext uri="{FF2B5EF4-FFF2-40B4-BE49-F238E27FC236}">
                  <a16:creationId xmlns:a16="http://schemas.microsoft.com/office/drawing/2014/main" id="{56D9ED6A-1BE9-5AD7-4273-F0ABEEB2B320}"/>
                </a:ext>
              </a:extLst>
            </p:cNvPr>
            <p:cNvSpPr/>
            <p:nvPr/>
          </p:nvSpPr>
          <p:spPr>
            <a:xfrm>
              <a:off x="5059679" y="3763009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0 w 60960"/>
                <a:gd name="connsiteY9" fmla="*/ 99060 h 116840"/>
                <a:gd name="connsiteX10" fmla="*/ 60960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 303">
              <a:extLst>
                <a:ext uri="{FF2B5EF4-FFF2-40B4-BE49-F238E27FC236}">
                  <a16:creationId xmlns:a16="http://schemas.microsoft.com/office/drawing/2014/main" id="{81367531-A9BA-5C2F-DD8A-14FA421AD25F}"/>
                </a:ext>
              </a:extLst>
            </p:cNvPr>
            <p:cNvSpPr/>
            <p:nvPr/>
          </p:nvSpPr>
          <p:spPr>
            <a:xfrm>
              <a:off x="5133340" y="3788409"/>
              <a:ext cx="73659" cy="93980"/>
            </a:xfrm>
            <a:custGeom>
              <a:avLst/>
              <a:gdLst>
                <a:gd name="connsiteX0" fmla="*/ 5080 w 73659"/>
                <a:gd name="connsiteY0" fmla="*/ 6350 h 93980"/>
                <a:gd name="connsiteX1" fmla="*/ 36830 w 73659"/>
                <a:gd name="connsiteY1" fmla="*/ 0 h 93980"/>
                <a:gd name="connsiteX2" fmla="*/ 73660 w 73659"/>
                <a:gd name="connsiteY2" fmla="*/ 34290 h 93980"/>
                <a:gd name="connsiteX3" fmla="*/ 73660 w 73659"/>
                <a:gd name="connsiteY3" fmla="*/ 91440 h 93980"/>
                <a:gd name="connsiteX4" fmla="*/ 58420 w 73659"/>
                <a:gd name="connsiteY4" fmla="*/ 91440 h 93980"/>
                <a:gd name="connsiteX5" fmla="*/ 58420 w 73659"/>
                <a:gd name="connsiteY5" fmla="*/ 81280 h 93980"/>
                <a:gd name="connsiteX6" fmla="*/ 58420 w 73659"/>
                <a:gd name="connsiteY6" fmla="*/ 73660 h 93980"/>
                <a:gd name="connsiteX7" fmla="*/ 58420 w 73659"/>
                <a:gd name="connsiteY7" fmla="*/ 73660 h 93980"/>
                <a:gd name="connsiteX8" fmla="*/ 27940 w 73659"/>
                <a:gd name="connsiteY8" fmla="*/ 93980 h 93980"/>
                <a:gd name="connsiteX9" fmla="*/ 0 w 73659"/>
                <a:gd name="connsiteY9" fmla="*/ 67310 h 93980"/>
                <a:gd name="connsiteX10" fmla="*/ 58420 w 73659"/>
                <a:gd name="connsiteY10" fmla="*/ 39370 h 93980"/>
                <a:gd name="connsiteX11" fmla="*/ 58420 w 73659"/>
                <a:gd name="connsiteY11" fmla="*/ 34290 h 93980"/>
                <a:gd name="connsiteX12" fmla="*/ 35560 w 73659"/>
                <a:gd name="connsiteY12" fmla="*/ 13970 h 93980"/>
                <a:gd name="connsiteX13" fmla="*/ 6350 w 73659"/>
                <a:gd name="connsiteY13" fmla="*/ 21590 h 93980"/>
                <a:gd name="connsiteX14" fmla="*/ 6350 w 73659"/>
                <a:gd name="connsiteY14" fmla="*/ 6350 h 93980"/>
                <a:gd name="connsiteX15" fmla="*/ 57150 w 73659"/>
                <a:gd name="connsiteY15" fmla="*/ 50800 h 93980"/>
                <a:gd name="connsiteX16" fmla="*/ 16510 w 73659"/>
                <a:gd name="connsiteY16" fmla="*/ 66040 h 93980"/>
                <a:gd name="connsiteX17" fmla="*/ 30480 w 73659"/>
                <a:gd name="connsiteY17" fmla="*/ 80010 h 93980"/>
                <a:gd name="connsiteX18" fmla="*/ 57150 w 73659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 304">
              <a:extLst>
                <a:ext uri="{FF2B5EF4-FFF2-40B4-BE49-F238E27FC236}">
                  <a16:creationId xmlns:a16="http://schemas.microsoft.com/office/drawing/2014/main" id="{D457AB3C-7C00-8ABA-097B-F1C69815F2E0}"/>
                </a:ext>
              </a:extLst>
            </p:cNvPr>
            <p:cNvSpPr/>
            <p:nvPr/>
          </p:nvSpPr>
          <p:spPr>
            <a:xfrm>
              <a:off x="5226050" y="3747769"/>
              <a:ext cx="55095" cy="129539"/>
            </a:xfrm>
            <a:custGeom>
              <a:avLst/>
              <a:gdLst>
                <a:gd name="connsiteX0" fmla="*/ 11430 w 55095"/>
                <a:gd name="connsiteY0" fmla="*/ 41910 h 129539"/>
                <a:gd name="connsiteX1" fmla="*/ 11430 w 55095"/>
                <a:gd name="connsiteY1" fmla="*/ 31750 h 129539"/>
                <a:gd name="connsiteX2" fmla="*/ 43180 w 55095"/>
                <a:gd name="connsiteY2" fmla="*/ 0 h 129539"/>
                <a:gd name="connsiteX3" fmla="*/ 54610 w 55095"/>
                <a:gd name="connsiteY3" fmla="*/ 0 h 129539"/>
                <a:gd name="connsiteX4" fmla="*/ 54610 w 55095"/>
                <a:gd name="connsiteY4" fmla="*/ 13970 h 129539"/>
                <a:gd name="connsiteX5" fmla="*/ 45720 w 55095"/>
                <a:gd name="connsiteY5" fmla="*/ 13970 h 129539"/>
                <a:gd name="connsiteX6" fmla="*/ 27940 w 55095"/>
                <a:gd name="connsiteY6" fmla="*/ 31750 h 129539"/>
                <a:gd name="connsiteX7" fmla="*/ 27940 w 55095"/>
                <a:gd name="connsiteY7" fmla="*/ 40640 h 129539"/>
                <a:gd name="connsiteX8" fmla="*/ 52070 w 55095"/>
                <a:gd name="connsiteY8" fmla="*/ 40640 h 129539"/>
                <a:gd name="connsiteX9" fmla="*/ 52070 w 55095"/>
                <a:gd name="connsiteY9" fmla="*/ 54610 h 129539"/>
                <a:gd name="connsiteX10" fmla="*/ 29210 w 55095"/>
                <a:gd name="connsiteY10" fmla="*/ 54610 h 129539"/>
                <a:gd name="connsiteX11" fmla="*/ 29210 w 55095"/>
                <a:gd name="connsiteY11" fmla="*/ 129540 h 129539"/>
                <a:gd name="connsiteX12" fmla="*/ 12700 w 55095"/>
                <a:gd name="connsiteY12" fmla="*/ 129540 h 129539"/>
                <a:gd name="connsiteX13" fmla="*/ 12700 w 55095"/>
                <a:gd name="connsiteY13" fmla="*/ 54610 h 129539"/>
                <a:gd name="connsiteX14" fmla="*/ 0 w 55095"/>
                <a:gd name="connsiteY14" fmla="*/ 54610 h 129539"/>
                <a:gd name="connsiteX15" fmla="*/ 0 w 55095"/>
                <a:gd name="connsiteY15" fmla="*/ 40640 h 129539"/>
                <a:gd name="connsiteX16" fmla="*/ 13970 w 55095"/>
                <a:gd name="connsiteY16" fmla="*/ 40640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39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 305">
              <a:extLst>
                <a:ext uri="{FF2B5EF4-FFF2-40B4-BE49-F238E27FC236}">
                  <a16:creationId xmlns:a16="http://schemas.microsoft.com/office/drawing/2014/main" id="{355F2284-F619-E876-8879-E2A836DD0369}"/>
                </a:ext>
              </a:extLst>
            </p:cNvPr>
            <p:cNvSpPr/>
            <p:nvPr/>
          </p:nvSpPr>
          <p:spPr>
            <a:xfrm>
              <a:off x="5284470" y="3747769"/>
              <a:ext cx="55095" cy="129539"/>
            </a:xfrm>
            <a:custGeom>
              <a:avLst/>
              <a:gdLst>
                <a:gd name="connsiteX0" fmla="*/ 11430 w 55095"/>
                <a:gd name="connsiteY0" fmla="*/ 41910 h 129539"/>
                <a:gd name="connsiteX1" fmla="*/ 11430 w 55095"/>
                <a:gd name="connsiteY1" fmla="*/ 31750 h 129539"/>
                <a:gd name="connsiteX2" fmla="*/ 43180 w 55095"/>
                <a:gd name="connsiteY2" fmla="*/ 0 h 129539"/>
                <a:gd name="connsiteX3" fmla="*/ 54610 w 55095"/>
                <a:gd name="connsiteY3" fmla="*/ 0 h 129539"/>
                <a:gd name="connsiteX4" fmla="*/ 54610 w 55095"/>
                <a:gd name="connsiteY4" fmla="*/ 13970 h 129539"/>
                <a:gd name="connsiteX5" fmla="*/ 45720 w 55095"/>
                <a:gd name="connsiteY5" fmla="*/ 13970 h 129539"/>
                <a:gd name="connsiteX6" fmla="*/ 27940 w 55095"/>
                <a:gd name="connsiteY6" fmla="*/ 31750 h 129539"/>
                <a:gd name="connsiteX7" fmla="*/ 27940 w 55095"/>
                <a:gd name="connsiteY7" fmla="*/ 40640 h 129539"/>
                <a:gd name="connsiteX8" fmla="*/ 52070 w 55095"/>
                <a:gd name="connsiteY8" fmla="*/ 40640 h 129539"/>
                <a:gd name="connsiteX9" fmla="*/ 52070 w 55095"/>
                <a:gd name="connsiteY9" fmla="*/ 54610 h 129539"/>
                <a:gd name="connsiteX10" fmla="*/ 29210 w 55095"/>
                <a:gd name="connsiteY10" fmla="*/ 54610 h 129539"/>
                <a:gd name="connsiteX11" fmla="*/ 29210 w 55095"/>
                <a:gd name="connsiteY11" fmla="*/ 129540 h 129539"/>
                <a:gd name="connsiteX12" fmla="*/ 12700 w 55095"/>
                <a:gd name="connsiteY12" fmla="*/ 129540 h 129539"/>
                <a:gd name="connsiteX13" fmla="*/ 12700 w 55095"/>
                <a:gd name="connsiteY13" fmla="*/ 54610 h 129539"/>
                <a:gd name="connsiteX14" fmla="*/ 0 w 55095"/>
                <a:gd name="connsiteY14" fmla="*/ 54610 h 129539"/>
                <a:gd name="connsiteX15" fmla="*/ 0 w 55095"/>
                <a:gd name="connsiteY15" fmla="*/ 40640 h 129539"/>
                <a:gd name="connsiteX16" fmla="*/ 13970 w 55095"/>
                <a:gd name="connsiteY16" fmla="*/ 40640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39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 306">
              <a:extLst>
                <a:ext uri="{FF2B5EF4-FFF2-40B4-BE49-F238E27FC236}">
                  <a16:creationId xmlns:a16="http://schemas.microsoft.com/office/drawing/2014/main" id="{855A1975-8344-F48D-ECB2-64035C3D5ADB}"/>
                </a:ext>
              </a:extLst>
            </p:cNvPr>
            <p:cNvSpPr/>
            <p:nvPr/>
          </p:nvSpPr>
          <p:spPr>
            <a:xfrm>
              <a:off x="5402579" y="3787139"/>
              <a:ext cx="87629" cy="130809"/>
            </a:xfrm>
            <a:custGeom>
              <a:avLst/>
              <a:gdLst>
                <a:gd name="connsiteX0" fmla="*/ 0 w 87629"/>
                <a:gd name="connsiteY0" fmla="*/ 2540 h 130809"/>
                <a:gd name="connsiteX1" fmla="*/ 15240 w 87629"/>
                <a:gd name="connsiteY1" fmla="*/ 2540 h 130809"/>
                <a:gd name="connsiteX2" fmla="*/ 15240 w 87629"/>
                <a:gd name="connsiteY2" fmla="*/ 11430 h 130809"/>
                <a:gd name="connsiteX3" fmla="*/ 15240 w 87629"/>
                <a:gd name="connsiteY3" fmla="*/ 17780 h 130809"/>
                <a:gd name="connsiteX4" fmla="*/ 15240 w 87629"/>
                <a:gd name="connsiteY4" fmla="*/ 17780 h 130809"/>
                <a:gd name="connsiteX5" fmla="*/ 46990 w 87629"/>
                <a:gd name="connsiteY5" fmla="*/ 0 h 130809"/>
                <a:gd name="connsiteX6" fmla="*/ 87630 w 87629"/>
                <a:gd name="connsiteY6" fmla="*/ 46990 h 130809"/>
                <a:gd name="connsiteX7" fmla="*/ 46990 w 87629"/>
                <a:gd name="connsiteY7" fmla="*/ 93980 h 130809"/>
                <a:gd name="connsiteX8" fmla="*/ 16510 w 87629"/>
                <a:gd name="connsiteY8" fmla="*/ 76200 h 130809"/>
                <a:gd name="connsiteX9" fmla="*/ 16510 w 87629"/>
                <a:gd name="connsiteY9" fmla="*/ 76200 h 130809"/>
                <a:gd name="connsiteX10" fmla="*/ 16510 w 87629"/>
                <a:gd name="connsiteY10" fmla="*/ 83820 h 130809"/>
                <a:gd name="connsiteX11" fmla="*/ 16510 w 87629"/>
                <a:gd name="connsiteY11" fmla="*/ 130810 h 130809"/>
                <a:gd name="connsiteX12" fmla="*/ 0 w 87629"/>
                <a:gd name="connsiteY12" fmla="*/ 130810 h 130809"/>
                <a:gd name="connsiteX13" fmla="*/ 0 w 87629"/>
                <a:gd name="connsiteY13" fmla="*/ 2540 h 130809"/>
                <a:gd name="connsiteX14" fmla="*/ 72390 w 87629"/>
                <a:gd name="connsiteY14" fmla="*/ 46990 h 130809"/>
                <a:gd name="connsiteX15" fmla="*/ 44450 w 87629"/>
                <a:gd name="connsiteY15" fmla="*/ 15240 h 130809"/>
                <a:gd name="connsiteX16" fmla="*/ 16510 w 87629"/>
                <a:gd name="connsiteY16" fmla="*/ 46990 h 130809"/>
                <a:gd name="connsiteX17" fmla="*/ 44450 w 87629"/>
                <a:gd name="connsiteY17" fmla="*/ 78740 h 130809"/>
                <a:gd name="connsiteX18" fmla="*/ 72390 w 87629"/>
                <a:gd name="connsiteY18" fmla="*/ 4699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 307">
              <a:extLst>
                <a:ext uri="{FF2B5EF4-FFF2-40B4-BE49-F238E27FC236}">
                  <a16:creationId xmlns:a16="http://schemas.microsoft.com/office/drawing/2014/main" id="{EF8443F7-654E-1BAF-B4A0-08F6D9CDAC37}"/>
                </a:ext>
              </a:extLst>
            </p:cNvPr>
            <p:cNvSpPr/>
            <p:nvPr/>
          </p:nvSpPr>
          <p:spPr>
            <a:xfrm>
              <a:off x="5513070" y="3787139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 308">
              <a:extLst>
                <a:ext uri="{FF2B5EF4-FFF2-40B4-BE49-F238E27FC236}">
                  <a16:creationId xmlns:a16="http://schemas.microsoft.com/office/drawing/2014/main" id="{B3E46EC9-F8A3-ED17-BC45-F2A3A39AE34E}"/>
                </a:ext>
              </a:extLst>
            </p:cNvPr>
            <p:cNvSpPr/>
            <p:nvPr/>
          </p:nvSpPr>
          <p:spPr>
            <a:xfrm>
              <a:off x="5572759" y="3787139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 309">
              <a:extLst>
                <a:ext uri="{FF2B5EF4-FFF2-40B4-BE49-F238E27FC236}">
                  <a16:creationId xmlns:a16="http://schemas.microsoft.com/office/drawing/2014/main" id="{8D378313-8E91-E11B-A3FB-15DD22C57AA6}"/>
                </a:ext>
              </a:extLst>
            </p:cNvPr>
            <p:cNvSpPr/>
            <p:nvPr/>
          </p:nvSpPr>
          <p:spPr>
            <a:xfrm>
              <a:off x="5688329" y="3787139"/>
              <a:ext cx="137160" cy="91439"/>
            </a:xfrm>
            <a:custGeom>
              <a:avLst/>
              <a:gdLst>
                <a:gd name="connsiteX0" fmla="*/ 15240 w 137160"/>
                <a:gd name="connsiteY0" fmla="*/ 2540 h 91439"/>
                <a:gd name="connsiteX1" fmla="*/ 15240 w 137160"/>
                <a:gd name="connsiteY1" fmla="*/ 15240 h 91439"/>
                <a:gd name="connsiteX2" fmla="*/ 15240 w 137160"/>
                <a:gd name="connsiteY2" fmla="*/ 21590 h 91439"/>
                <a:gd name="connsiteX3" fmla="*/ 15240 w 137160"/>
                <a:gd name="connsiteY3" fmla="*/ 21590 h 91439"/>
                <a:gd name="connsiteX4" fmla="*/ 48260 w 137160"/>
                <a:gd name="connsiteY4" fmla="*/ 0 h 91439"/>
                <a:gd name="connsiteX5" fmla="*/ 74930 w 137160"/>
                <a:gd name="connsiteY5" fmla="*/ 20320 h 91439"/>
                <a:gd name="connsiteX6" fmla="*/ 74930 w 137160"/>
                <a:gd name="connsiteY6" fmla="*/ 20320 h 91439"/>
                <a:gd name="connsiteX7" fmla="*/ 105410 w 137160"/>
                <a:gd name="connsiteY7" fmla="*/ 0 h 91439"/>
                <a:gd name="connsiteX8" fmla="*/ 137160 w 137160"/>
                <a:gd name="connsiteY8" fmla="*/ 35560 h 91439"/>
                <a:gd name="connsiteX9" fmla="*/ 137160 w 137160"/>
                <a:gd name="connsiteY9" fmla="*/ 91440 h 91439"/>
                <a:gd name="connsiteX10" fmla="*/ 120650 w 137160"/>
                <a:gd name="connsiteY10" fmla="*/ 91440 h 91439"/>
                <a:gd name="connsiteX11" fmla="*/ 120650 w 137160"/>
                <a:gd name="connsiteY11" fmla="*/ 39370 h 91439"/>
                <a:gd name="connsiteX12" fmla="*/ 104140 w 137160"/>
                <a:gd name="connsiteY12" fmla="*/ 16510 h 91439"/>
                <a:gd name="connsiteX13" fmla="*/ 77470 w 137160"/>
                <a:gd name="connsiteY13" fmla="*/ 50800 h 91439"/>
                <a:gd name="connsiteX14" fmla="*/ 77470 w 137160"/>
                <a:gd name="connsiteY14" fmla="*/ 91440 h 91439"/>
                <a:gd name="connsiteX15" fmla="*/ 60960 w 137160"/>
                <a:gd name="connsiteY15" fmla="*/ 91440 h 91439"/>
                <a:gd name="connsiteX16" fmla="*/ 60960 w 137160"/>
                <a:gd name="connsiteY16" fmla="*/ 38100 h 91439"/>
                <a:gd name="connsiteX17" fmla="*/ 44450 w 137160"/>
                <a:gd name="connsiteY17" fmla="*/ 15240 h 91439"/>
                <a:gd name="connsiteX18" fmla="*/ 16510 w 137160"/>
                <a:gd name="connsiteY18" fmla="*/ 49530 h 91439"/>
                <a:gd name="connsiteX19" fmla="*/ 16510 w 137160"/>
                <a:gd name="connsiteY19" fmla="*/ 90170 h 91439"/>
                <a:gd name="connsiteX20" fmla="*/ 0 w 137160"/>
                <a:gd name="connsiteY20" fmla="*/ 90170 h 91439"/>
                <a:gd name="connsiteX21" fmla="*/ 0 w 137160"/>
                <a:gd name="connsiteY21" fmla="*/ 1270 h 91439"/>
                <a:gd name="connsiteX22" fmla="*/ 15240 w 137160"/>
                <a:gd name="connsiteY22" fmla="*/ 12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6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 310">
              <a:extLst>
                <a:ext uri="{FF2B5EF4-FFF2-40B4-BE49-F238E27FC236}">
                  <a16:creationId xmlns:a16="http://schemas.microsoft.com/office/drawing/2014/main" id="{8F668B58-809D-225C-2237-6F69CACFA6DF}"/>
                </a:ext>
              </a:extLst>
            </p:cNvPr>
            <p:cNvSpPr/>
            <p:nvPr/>
          </p:nvSpPr>
          <p:spPr>
            <a:xfrm>
              <a:off x="5845809" y="3787139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 311">
              <a:extLst>
                <a:ext uri="{FF2B5EF4-FFF2-40B4-BE49-F238E27FC236}">
                  <a16:creationId xmlns:a16="http://schemas.microsoft.com/office/drawing/2014/main" id="{73D0C1CF-C782-58F0-CF67-EB4F9B345845}"/>
                </a:ext>
              </a:extLst>
            </p:cNvPr>
            <p:cNvSpPr/>
            <p:nvPr/>
          </p:nvSpPr>
          <p:spPr>
            <a:xfrm>
              <a:off x="5946140" y="376300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 312">
              <a:extLst>
                <a:ext uri="{FF2B5EF4-FFF2-40B4-BE49-F238E27FC236}">
                  <a16:creationId xmlns:a16="http://schemas.microsoft.com/office/drawing/2014/main" id="{6527D5B9-C1CA-8A22-ADAA-AFCEC63A41BF}"/>
                </a:ext>
              </a:extLst>
            </p:cNvPr>
            <p:cNvSpPr/>
            <p:nvPr/>
          </p:nvSpPr>
          <p:spPr>
            <a:xfrm>
              <a:off x="6017259" y="3787139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 313">
              <a:extLst>
                <a:ext uri="{FF2B5EF4-FFF2-40B4-BE49-F238E27FC236}">
                  <a16:creationId xmlns:a16="http://schemas.microsoft.com/office/drawing/2014/main" id="{93B3D5EF-8C27-0B51-DF43-0B1FE79EE3FA}"/>
                </a:ext>
              </a:extLst>
            </p:cNvPr>
            <p:cNvSpPr/>
            <p:nvPr/>
          </p:nvSpPr>
          <p:spPr>
            <a:xfrm>
              <a:off x="6172200" y="3787139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 314">
              <a:extLst>
                <a:ext uri="{FF2B5EF4-FFF2-40B4-BE49-F238E27FC236}">
                  <a16:creationId xmlns:a16="http://schemas.microsoft.com/office/drawing/2014/main" id="{B25D7A8C-964C-4AF2-E740-23AC0D30F69A}"/>
                </a:ext>
              </a:extLst>
            </p:cNvPr>
            <p:cNvSpPr/>
            <p:nvPr/>
          </p:nvSpPr>
          <p:spPr>
            <a:xfrm>
              <a:off x="6231890" y="3787139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4450 w 83819"/>
                <a:gd name="connsiteY10" fmla="*/ 13970 h 93979"/>
                <a:gd name="connsiteX11" fmla="*/ 19050 w 83819"/>
                <a:gd name="connsiteY11" fmla="*/ 38100 h 93979"/>
                <a:gd name="connsiteX12" fmla="*/ 68580 w 83819"/>
                <a:gd name="connsiteY12" fmla="*/ 38100 h 93979"/>
                <a:gd name="connsiteX13" fmla="*/ 4445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 315">
              <a:extLst>
                <a:ext uri="{FF2B5EF4-FFF2-40B4-BE49-F238E27FC236}">
                  <a16:creationId xmlns:a16="http://schemas.microsoft.com/office/drawing/2014/main" id="{D423E684-C785-28BF-1167-C57493B3C3B6}"/>
                </a:ext>
              </a:extLst>
            </p:cNvPr>
            <p:cNvSpPr/>
            <p:nvPr/>
          </p:nvSpPr>
          <p:spPr>
            <a:xfrm>
              <a:off x="6332220" y="3787139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 316">
              <a:extLst>
                <a:ext uri="{FF2B5EF4-FFF2-40B4-BE49-F238E27FC236}">
                  <a16:creationId xmlns:a16="http://schemas.microsoft.com/office/drawing/2014/main" id="{D68FB238-2CFE-121E-5683-34EA56DD590C}"/>
                </a:ext>
              </a:extLst>
            </p:cNvPr>
            <p:cNvSpPr/>
            <p:nvPr/>
          </p:nvSpPr>
          <p:spPr>
            <a:xfrm>
              <a:off x="6416040" y="3787139"/>
              <a:ext cx="87629" cy="130809"/>
            </a:xfrm>
            <a:custGeom>
              <a:avLst/>
              <a:gdLst>
                <a:gd name="connsiteX0" fmla="*/ 0 w 87629"/>
                <a:gd name="connsiteY0" fmla="*/ 2540 h 130809"/>
                <a:gd name="connsiteX1" fmla="*/ 15240 w 87629"/>
                <a:gd name="connsiteY1" fmla="*/ 2540 h 130809"/>
                <a:gd name="connsiteX2" fmla="*/ 15240 w 87629"/>
                <a:gd name="connsiteY2" fmla="*/ 11430 h 130809"/>
                <a:gd name="connsiteX3" fmla="*/ 15240 w 87629"/>
                <a:gd name="connsiteY3" fmla="*/ 17780 h 130809"/>
                <a:gd name="connsiteX4" fmla="*/ 15240 w 87629"/>
                <a:gd name="connsiteY4" fmla="*/ 17780 h 130809"/>
                <a:gd name="connsiteX5" fmla="*/ 46990 w 87629"/>
                <a:gd name="connsiteY5" fmla="*/ 0 h 130809"/>
                <a:gd name="connsiteX6" fmla="*/ 87630 w 87629"/>
                <a:gd name="connsiteY6" fmla="*/ 46990 h 130809"/>
                <a:gd name="connsiteX7" fmla="*/ 46990 w 87629"/>
                <a:gd name="connsiteY7" fmla="*/ 93980 h 130809"/>
                <a:gd name="connsiteX8" fmla="*/ 16510 w 87629"/>
                <a:gd name="connsiteY8" fmla="*/ 76200 h 130809"/>
                <a:gd name="connsiteX9" fmla="*/ 16510 w 87629"/>
                <a:gd name="connsiteY9" fmla="*/ 76200 h 130809"/>
                <a:gd name="connsiteX10" fmla="*/ 16510 w 87629"/>
                <a:gd name="connsiteY10" fmla="*/ 83820 h 130809"/>
                <a:gd name="connsiteX11" fmla="*/ 16510 w 87629"/>
                <a:gd name="connsiteY11" fmla="*/ 130810 h 130809"/>
                <a:gd name="connsiteX12" fmla="*/ 0 w 87629"/>
                <a:gd name="connsiteY12" fmla="*/ 130810 h 130809"/>
                <a:gd name="connsiteX13" fmla="*/ 0 w 87629"/>
                <a:gd name="connsiteY13" fmla="*/ 2540 h 130809"/>
                <a:gd name="connsiteX14" fmla="*/ 72390 w 87629"/>
                <a:gd name="connsiteY14" fmla="*/ 46990 h 130809"/>
                <a:gd name="connsiteX15" fmla="*/ 44450 w 87629"/>
                <a:gd name="connsiteY15" fmla="*/ 15240 h 130809"/>
                <a:gd name="connsiteX16" fmla="*/ 16510 w 87629"/>
                <a:gd name="connsiteY16" fmla="*/ 46990 h 130809"/>
                <a:gd name="connsiteX17" fmla="*/ 44450 w 87629"/>
                <a:gd name="connsiteY17" fmla="*/ 78740 h 130809"/>
                <a:gd name="connsiteX18" fmla="*/ 72390 w 87629"/>
                <a:gd name="connsiteY18" fmla="*/ 4699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 317">
              <a:extLst>
                <a:ext uri="{FF2B5EF4-FFF2-40B4-BE49-F238E27FC236}">
                  <a16:creationId xmlns:a16="http://schemas.microsoft.com/office/drawing/2014/main" id="{365D8162-1F4F-A6B9-3889-3256CEA2CAC2}"/>
                </a:ext>
              </a:extLst>
            </p:cNvPr>
            <p:cNvSpPr/>
            <p:nvPr/>
          </p:nvSpPr>
          <p:spPr>
            <a:xfrm>
              <a:off x="6521450" y="3787139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 318">
              <a:extLst>
                <a:ext uri="{FF2B5EF4-FFF2-40B4-BE49-F238E27FC236}">
                  <a16:creationId xmlns:a16="http://schemas.microsoft.com/office/drawing/2014/main" id="{D0B76E4F-CBF5-A7C5-E555-5082D110ABF4}"/>
                </a:ext>
              </a:extLst>
            </p:cNvPr>
            <p:cNvSpPr/>
            <p:nvPr/>
          </p:nvSpPr>
          <p:spPr>
            <a:xfrm>
              <a:off x="6620509" y="3787139"/>
              <a:ext cx="74930" cy="93979"/>
            </a:xfrm>
            <a:custGeom>
              <a:avLst/>
              <a:gdLst>
                <a:gd name="connsiteX0" fmla="*/ 48260 w 74930"/>
                <a:gd name="connsiteY0" fmla="*/ 78740 h 93979"/>
                <a:gd name="connsiteX1" fmla="*/ 74930 w 74930"/>
                <a:gd name="connsiteY1" fmla="*/ 71120 h 93979"/>
                <a:gd name="connsiteX2" fmla="*/ 74930 w 74930"/>
                <a:gd name="connsiteY2" fmla="*/ 86360 h 93979"/>
                <a:gd name="connsiteX3" fmla="*/ 46990 w 74930"/>
                <a:gd name="connsiteY3" fmla="*/ 93980 h 93979"/>
                <a:gd name="connsiteX4" fmla="*/ 0 w 74930"/>
                <a:gd name="connsiteY4" fmla="*/ 46990 h 93979"/>
                <a:gd name="connsiteX5" fmla="*/ 46990 w 74930"/>
                <a:gd name="connsiteY5" fmla="*/ 0 h 93979"/>
                <a:gd name="connsiteX6" fmla="*/ 74930 w 74930"/>
                <a:gd name="connsiteY6" fmla="*/ 6350 h 93979"/>
                <a:gd name="connsiteX7" fmla="*/ 74930 w 74930"/>
                <a:gd name="connsiteY7" fmla="*/ 21590 h 93979"/>
                <a:gd name="connsiteX8" fmla="*/ 48260 w 74930"/>
                <a:gd name="connsiteY8" fmla="*/ 13970 h 93979"/>
                <a:gd name="connsiteX9" fmla="*/ 17780 w 74930"/>
                <a:gd name="connsiteY9" fmla="*/ 45720 h 93979"/>
                <a:gd name="connsiteX10" fmla="*/ 48260 w 74930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30" h="93979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 319">
              <a:extLst>
                <a:ext uri="{FF2B5EF4-FFF2-40B4-BE49-F238E27FC236}">
                  <a16:creationId xmlns:a16="http://schemas.microsoft.com/office/drawing/2014/main" id="{37C38D42-08C0-8AC4-F699-A5B1454396F1}"/>
                </a:ext>
              </a:extLst>
            </p:cNvPr>
            <p:cNvSpPr/>
            <p:nvPr/>
          </p:nvSpPr>
          <p:spPr>
            <a:xfrm>
              <a:off x="6705600" y="376300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 320">
              <a:extLst>
                <a:ext uri="{FF2B5EF4-FFF2-40B4-BE49-F238E27FC236}">
                  <a16:creationId xmlns:a16="http://schemas.microsoft.com/office/drawing/2014/main" id="{7705B999-3ECE-00CA-8C96-0D99A5FA054D}"/>
                </a:ext>
              </a:extLst>
            </p:cNvPr>
            <p:cNvSpPr/>
            <p:nvPr/>
          </p:nvSpPr>
          <p:spPr>
            <a:xfrm>
              <a:off x="6774180" y="3868419"/>
              <a:ext cx="27939" cy="36829"/>
            </a:xfrm>
            <a:custGeom>
              <a:avLst/>
              <a:gdLst>
                <a:gd name="connsiteX0" fmla="*/ 12700 w 27939"/>
                <a:gd name="connsiteY0" fmla="*/ 36830 h 36829"/>
                <a:gd name="connsiteX1" fmla="*/ 0 w 27939"/>
                <a:gd name="connsiteY1" fmla="*/ 36830 h 36829"/>
                <a:gd name="connsiteX2" fmla="*/ 11430 w 27939"/>
                <a:gd name="connsiteY2" fmla="*/ 0 h 36829"/>
                <a:gd name="connsiteX3" fmla="*/ 27939 w 27939"/>
                <a:gd name="connsiteY3" fmla="*/ 0 h 36829"/>
                <a:gd name="connsiteX4" fmla="*/ 13970 w 27939"/>
                <a:gd name="connsiteY4" fmla="*/ 36830 h 3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39" h="36829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39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 321">
              <a:extLst>
                <a:ext uri="{FF2B5EF4-FFF2-40B4-BE49-F238E27FC236}">
                  <a16:creationId xmlns:a16="http://schemas.microsoft.com/office/drawing/2014/main" id="{5C70636C-7BB7-8FEE-A255-9BC144EF54F8}"/>
                </a:ext>
              </a:extLst>
            </p:cNvPr>
            <p:cNvSpPr/>
            <p:nvPr/>
          </p:nvSpPr>
          <p:spPr>
            <a:xfrm>
              <a:off x="6865619" y="3787139"/>
              <a:ext cx="74930" cy="93979"/>
            </a:xfrm>
            <a:custGeom>
              <a:avLst/>
              <a:gdLst>
                <a:gd name="connsiteX0" fmla="*/ 48261 w 74930"/>
                <a:gd name="connsiteY0" fmla="*/ 78740 h 93979"/>
                <a:gd name="connsiteX1" fmla="*/ 74930 w 74930"/>
                <a:gd name="connsiteY1" fmla="*/ 71120 h 93979"/>
                <a:gd name="connsiteX2" fmla="*/ 74930 w 74930"/>
                <a:gd name="connsiteY2" fmla="*/ 86360 h 93979"/>
                <a:gd name="connsiteX3" fmla="*/ 46990 w 74930"/>
                <a:gd name="connsiteY3" fmla="*/ 93980 h 93979"/>
                <a:gd name="connsiteX4" fmla="*/ 0 w 74930"/>
                <a:gd name="connsiteY4" fmla="*/ 46990 h 93979"/>
                <a:gd name="connsiteX5" fmla="*/ 46990 w 74930"/>
                <a:gd name="connsiteY5" fmla="*/ 0 h 93979"/>
                <a:gd name="connsiteX6" fmla="*/ 74930 w 74930"/>
                <a:gd name="connsiteY6" fmla="*/ 6350 h 93979"/>
                <a:gd name="connsiteX7" fmla="*/ 74930 w 74930"/>
                <a:gd name="connsiteY7" fmla="*/ 21590 h 93979"/>
                <a:gd name="connsiteX8" fmla="*/ 48261 w 74930"/>
                <a:gd name="connsiteY8" fmla="*/ 13970 h 93979"/>
                <a:gd name="connsiteX9" fmla="*/ 17780 w 74930"/>
                <a:gd name="connsiteY9" fmla="*/ 45720 h 93979"/>
                <a:gd name="connsiteX10" fmla="*/ 48261 w 74930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30" h="93979">
                  <a:moveTo>
                    <a:pt x="48261" y="78740"/>
                  </a:moveTo>
                  <a:cubicBezTo>
                    <a:pt x="60961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1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1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1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 322">
              <a:extLst>
                <a:ext uri="{FF2B5EF4-FFF2-40B4-BE49-F238E27FC236}">
                  <a16:creationId xmlns:a16="http://schemas.microsoft.com/office/drawing/2014/main" id="{0049EB33-B5F8-140D-343A-2E7B08A03C05}"/>
                </a:ext>
              </a:extLst>
            </p:cNvPr>
            <p:cNvSpPr/>
            <p:nvPr/>
          </p:nvSpPr>
          <p:spPr>
            <a:xfrm>
              <a:off x="6955790" y="3787139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 323">
              <a:extLst>
                <a:ext uri="{FF2B5EF4-FFF2-40B4-BE49-F238E27FC236}">
                  <a16:creationId xmlns:a16="http://schemas.microsoft.com/office/drawing/2014/main" id="{55D01F0C-CF1D-CACB-CB08-5B8239C82D60}"/>
                </a:ext>
              </a:extLst>
            </p:cNvPr>
            <p:cNvSpPr/>
            <p:nvPr/>
          </p:nvSpPr>
          <p:spPr>
            <a:xfrm>
              <a:off x="7071359" y="3787139"/>
              <a:ext cx="137159" cy="91439"/>
            </a:xfrm>
            <a:custGeom>
              <a:avLst/>
              <a:gdLst>
                <a:gd name="connsiteX0" fmla="*/ 15240 w 137159"/>
                <a:gd name="connsiteY0" fmla="*/ 2540 h 91439"/>
                <a:gd name="connsiteX1" fmla="*/ 15240 w 137159"/>
                <a:gd name="connsiteY1" fmla="*/ 15240 h 91439"/>
                <a:gd name="connsiteX2" fmla="*/ 15240 w 137159"/>
                <a:gd name="connsiteY2" fmla="*/ 21590 h 91439"/>
                <a:gd name="connsiteX3" fmla="*/ 15240 w 137159"/>
                <a:gd name="connsiteY3" fmla="*/ 21590 h 91439"/>
                <a:gd name="connsiteX4" fmla="*/ 48260 w 137159"/>
                <a:gd name="connsiteY4" fmla="*/ 0 h 91439"/>
                <a:gd name="connsiteX5" fmla="*/ 74930 w 137159"/>
                <a:gd name="connsiteY5" fmla="*/ 20320 h 91439"/>
                <a:gd name="connsiteX6" fmla="*/ 74930 w 137159"/>
                <a:gd name="connsiteY6" fmla="*/ 20320 h 91439"/>
                <a:gd name="connsiteX7" fmla="*/ 105410 w 137159"/>
                <a:gd name="connsiteY7" fmla="*/ 0 h 91439"/>
                <a:gd name="connsiteX8" fmla="*/ 137160 w 137159"/>
                <a:gd name="connsiteY8" fmla="*/ 35560 h 91439"/>
                <a:gd name="connsiteX9" fmla="*/ 137160 w 137159"/>
                <a:gd name="connsiteY9" fmla="*/ 91440 h 91439"/>
                <a:gd name="connsiteX10" fmla="*/ 120650 w 137159"/>
                <a:gd name="connsiteY10" fmla="*/ 91440 h 91439"/>
                <a:gd name="connsiteX11" fmla="*/ 120650 w 137159"/>
                <a:gd name="connsiteY11" fmla="*/ 39370 h 91439"/>
                <a:gd name="connsiteX12" fmla="*/ 104140 w 137159"/>
                <a:gd name="connsiteY12" fmla="*/ 16510 h 91439"/>
                <a:gd name="connsiteX13" fmla="*/ 77470 w 137159"/>
                <a:gd name="connsiteY13" fmla="*/ 50800 h 91439"/>
                <a:gd name="connsiteX14" fmla="*/ 77470 w 137159"/>
                <a:gd name="connsiteY14" fmla="*/ 91440 h 91439"/>
                <a:gd name="connsiteX15" fmla="*/ 60960 w 137159"/>
                <a:gd name="connsiteY15" fmla="*/ 91440 h 91439"/>
                <a:gd name="connsiteX16" fmla="*/ 60960 w 137159"/>
                <a:gd name="connsiteY16" fmla="*/ 38100 h 91439"/>
                <a:gd name="connsiteX17" fmla="*/ 44450 w 137159"/>
                <a:gd name="connsiteY17" fmla="*/ 15240 h 91439"/>
                <a:gd name="connsiteX18" fmla="*/ 16510 w 137159"/>
                <a:gd name="connsiteY18" fmla="*/ 49530 h 91439"/>
                <a:gd name="connsiteX19" fmla="*/ 16510 w 137159"/>
                <a:gd name="connsiteY19" fmla="*/ 90170 h 91439"/>
                <a:gd name="connsiteX20" fmla="*/ 0 w 137159"/>
                <a:gd name="connsiteY20" fmla="*/ 90170 h 91439"/>
                <a:gd name="connsiteX21" fmla="*/ 0 w 137159"/>
                <a:gd name="connsiteY21" fmla="*/ 1270 h 91439"/>
                <a:gd name="connsiteX22" fmla="*/ 15240 w 137159"/>
                <a:gd name="connsiteY22" fmla="*/ 12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5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 324">
              <a:extLst>
                <a:ext uri="{FF2B5EF4-FFF2-40B4-BE49-F238E27FC236}">
                  <a16:creationId xmlns:a16="http://schemas.microsoft.com/office/drawing/2014/main" id="{06774226-2A27-8B30-6DFC-F52D8FA668A9}"/>
                </a:ext>
              </a:extLst>
            </p:cNvPr>
            <p:cNvSpPr/>
            <p:nvPr/>
          </p:nvSpPr>
          <p:spPr>
            <a:xfrm>
              <a:off x="7236459" y="3787139"/>
              <a:ext cx="87630" cy="130809"/>
            </a:xfrm>
            <a:custGeom>
              <a:avLst/>
              <a:gdLst>
                <a:gd name="connsiteX0" fmla="*/ 0 w 87630"/>
                <a:gd name="connsiteY0" fmla="*/ 2540 h 130809"/>
                <a:gd name="connsiteX1" fmla="*/ 15240 w 87630"/>
                <a:gd name="connsiteY1" fmla="*/ 2540 h 130809"/>
                <a:gd name="connsiteX2" fmla="*/ 15240 w 87630"/>
                <a:gd name="connsiteY2" fmla="*/ 11430 h 130809"/>
                <a:gd name="connsiteX3" fmla="*/ 15240 w 87630"/>
                <a:gd name="connsiteY3" fmla="*/ 17780 h 130809"/>
                <a:gd name="connsiteX4" fmla="*/ 15240 w 87630"/>
                <a:gd name="connsiteY4" fmla="*/ 17780 h 130809"/>
                <a:gd name="connsiteX5" fmla="*/ 46990 w 87630"/>
                <a:gd name="connsiteY5" fmla="*/ 0 h 130809"/>
                <a:gd name="connsiteX6" fmla="*/ 87630 w 87630"/>
                <a:gd name="connsiteY6" fmla="*/ 46990 h 130809"/>
                <a:gd name="connsiteX7" fmla="*/ 46990 w 87630"/>
                <a:gd name="connsiteY7" fmla="*/ 93980 h 130809"/>
                <a:gd name="connsiteX8" fmla="*/ 16510 w 87630"/>
                <a:gd name="connsiteY8" fmla="*/ 76200 h 130809"/>
                <a:gd name="connsiteX9" fmla="*/ 16510 w 87630"/>
                <a:gd name="connsiteY9" fmla="*/ 76200 h 130809"/>
                <a:gd name="connsiteX10" fmla="*/ 16510 w 87630"/>
                <a:gd name="connsiteY10" fmla="*/ 83820 h 130809"/>
                <a:gd name="connsiteX11" fmla="*/ 16510 w 87630"/>
                <a:gd name="connsiteY11" fmla="*/ 130810 h 130809"/>
                <a:gd name="connsiteX12" fmla="*/ 0 w 87630"/>
                <a:gd name="connsiteY12" fmla="*/ 130810 h 130809"/>
                <a:gd name="connsiteX13" fmla="*/ 0 w 87630"/>
                <a:gd name="connsiteY13" fmla="*/ 2540 h 130809"/>
                <a:gd name="connsiteX14" fmla="*/ 71120 w 87630"/>
                <a:gd name="connsiteY14" fmla="*/ 46990 h 130809"/>
                <a:gd name="connsiteX15" fmla="*/ 43180 w 87630"/>
                <a:gd name="connsiteY15" fmla="*/ 15240 h 130809"/>
                <a:gd name="connsiteX16" fmla="*/ 15240 w 87630"/>
                <a:gd name="connsiteY16" fmla="*/ 46990 h 130809"/>
                <a:gd name="connsiteX17" fmla="*/ 43180 w 87630"/>
                <a:gd name="connsiteY17" fmla="*/ 78740 h 130809"/>
                <a:gd name="connsiteX18" fmla="*/ 71120 w 87630"/>
                <a:gd name="connsiteY18" fmla="*/ 4699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1120" y="46990"/>
                  </a:moveTo>
                  <a:cubicBezTo>
                    <a:pt x="71120" y="27940"/>
                    <a:pt x="59690" y="15240"/>
                    <a:pt x="43180" y="15240"/>
                  </a:cubicBezTo>
                  <a:cubicBezTo>
                    <a:pt x="26670" y="15240"/>
                    <a:pt x="15240" y="25400"/>
                    <a:pt x="15240" y="46990"/>
                  </a:cubicBezTo>
                  <a:cubicBezTo>
                    <a:pt x="15240" y="68580"/>
                    <a:pt x="29210" y="78740"/>
                    <a:pt x="43180" y="78740"/>
                  </a:cubicBezTo>
                  <a:cubicBezTo>
                    <a:pt x="57150" y="78740"/>
                    <a:pt x="71120" y="64770"/>
                    <a:pt x="7112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 325">
              <a:extLst>
                <a:ext uri="{FF2B5EF4-FFF2-40B4-BE49-F238E27FC236}">
                  <a16:creationId xmlns:a16="http://schemas.microsoft.com/office/drawing/2014/main" id="{CE056A60-BC10-5129-269E-0187CD8E7481}"/>
                </a:ext>
              </a:extLst>
            </p:cNvPr>
            <p:cNvSpPr/>
            <p:nvPr/>
          </p:nvSpPr>
          <p:spPr>
            <a:xfrm>
              <a:off x="7339330" y="3788409"/>
              <a:ext cx="73659" cy="93980"/>
            </a:xfrm>
            <a:custGeom>
              <a:avLst/>
              <a:gdLst>
                <a:gd name="connsiteX0" fmla="*/ 5080 w 73659"/>
                <a:gd name="connsiteY0" fmla="*/ 6350 h 93980"/>
                <a:gd name="connsiteX1" fmla="*/ 36830 w 73659"/>
                <a:gd name="connsiteY1" fmla="*/ 0 h 93980"/>
                <a:gd name="connsiteX2" fmla="*/ 73660 w 73659"/>
                <a:gd name="connsiteY2" fmla="*/ 34290 h 93980"/>
                <a:gd name="connsiteX3" fmla="*/ 73660 w 73659"/>
                <a:gd name="connsiteY3" fmla="*/ 91440 h 93980"/>
                <a:gd name="connsiteX4" fmla="*/ 58420 w 73659"/>
                <a:gd name="connsiteY4" fmla="*/ 91440 h 93980"/>
                <a:gd name="connsiteX5" fmla="*/ 58420 w 73659"/>
                <a:gd name="connsiteY5" fmla="*/ 81280 h 93980"/>
                <a:gd name="connsiteX6" fmla="*/ 58420 w 73659"/>
                <a:gd name="connsiteY6" fmla="*/ 73660 h 93980"/>
                <a:gd name="connsiteX7" fmla="*/ 58420 w 73659"/>
                <a:gd name="connsiteY7" fmla="*/ 73660 h 93980"/>
                <a:gd name="connsiteX8" fmla="*/ 27939 w 73659"/>
                <a:gd name="connsiteY8" fmla="*/ 93980 h 93980"/>
                <a:gd name="connsiteX9" fmla="*/ 0 w 73659"/>
                <a:gd name="connsiteY9" fmla="*/ 67310 h 93980"/>
                <a:gd name="connsiteX10" fmla="*/ 58420 w 73659"/>
                <a:gd name="connsiteY10" fmla="*/ 39370 h 93980"/>
                <a:gd name="connsiteX11" fmla="*/ 58420 w 73659"/>
                <a:gd name="connsiteY11" fmla="*/ 34290 h 93980"/>
                <a:gd name="connsiteX12" fmla="*/ 35560 w 73659"/>
                <a:gd name="connsiteY12" fmla="*/ 13970 h 93980"/>
                <a:gd name="connsiteX13" fmla="*/ 6350 w 73659"/>
                <a:gd name="connsiteY13" fmla="*/ 21590 h 93980"/>
                <a:gd name="connsiteX14" fmla="*/ 6350 w 73659"/>
                <a:gd name="connsiteY14" fmla="*/ 6350 h 93980"/>
                <a:gd name="connsiteX15" fmla="*/ 57150 w 73659"/>
                <a:gd name="connsiteY15" fmla="*/ 50800 h 93980"/>
                <a:gd name="connsiteX16" fmla="*/ 16510 w 73659"/>
                <a:gd name="connsiteY16" fmla="*/ 66040 h 93980"/>
                <a:gd name="connsiteX17" fmla="*/ 30480 w 73659"/>
                <a:gd name="connsiteY17" fmla="*/ 80010 h 93980"/>
                <a:gd name="connsiteX18" fmla="*/ 57150 w 73659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80">
                  <a:moveTo>
                    <a:pt x="5080" y="6350"/>
                  </a:moveTo>
                  <a:cubicBezTo>
                    <a:pt x="10160" y="3810"/>
                    <a:pt x="21589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89" y="93980"/>
                    <a:pt x="27939" y="93980"/>
                  </a:cubicBezTo>
                  <a:cubicBezTo>
                    <a:pt x="8889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89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39" y="45720"/>
                    <a:pt x="16510" y="54610"/>
                    <a:pt x="16510" y="66040"/>
                  </a:cubicBezTo>
                  <a:cubicBezTo>
                    <a:pt x="16510" y="77470"/>
                    <a:pt x="21589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 326">
              <a:extLst>
                <a:ext uri="{FF2B5EF4-FFF2-40B4-BE49-F238E27FC236}">
                  <a16:creationId xmlns:a16="http://schemas.microsoft.com/office/drawing/2014/main" id="{B11BED1F-CF20-B2EB-9272-6ACAFD7909FE}"/>
                </a:ext>
              </a:extLst>
            </p:cNvPr>
            <p:cNvSpPr/>
            <p:nvPr/>
          </p:nvSpPr>
          <p:spPr>
            <a:xfrm>
              <a:off x="7434580" y="3787139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89 w 62229"/>
                <a:gd name="connsiteY5" fmla="*/ 13970 h 92709"/>
                <a:gd name="connsiteX6" fmla="*/ 16510 w 62229"/>
                <a:gd name="connsiteY6" fmla="*/ 25400 h 92709"/>
                <a:gd name="connsiteX7" fmla="*/ 34289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89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89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89" y="39370"/>
                  </a:cubicBezTo>
                  <a:cubicBezTo>
                    <a:pt x="53339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89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89" y="78740"/>
                    <a:pt x="29210" y="78740"/>
                  </a:cubicBezTo>
                  <a:cubicBezTo>
                    <a:pt x="36830" y="78740"/>
                    <a:pt x="46989" y="74930"/>
                    <a:pt x="46989" y="67310"/>
                  </a:cubicBezTo>
                  <a:cubicBezTo>
                    <a:pt x="46989" y="59690"/>
                    <a:pt x="40639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 327">
              <a:extLst>
                <a:ext uri="{FF2B5EF4-FFF2-40B4-BE49-F238E27FC236}">
                  <a16:creationId xmlns:a16="http://schemas.microsoft.com/office/drawing/2014/main" id="{2298834B-1A8D-1CC3-1A1B-FD573A0C5961}"/>
                </a:ext>
              </a:extLst>
            </p:cNvPr>
            <p:cNvSpPr/>
            <p:nvPr/>
          </p:nvSpPr>
          <p:spPr>
            <a:xfrm>
              <a:off x="7510780" y="3787139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89 w 62229"/>
                <a:gd name="connsiteY5" fmla="*/ 13970 h 92709"/>
                <a:gd name="connsiteX6" fmla="*/ 16510 w 62229"/>
                <a:gd name="connsiteY6" fmla="*/ 25400 h 92709"/>
                <a:gd name="connsiteX7" fmla="*/ 34289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89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89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89" y="39370"/>
                  </a:cubicBezTo>
                  <a:cubicBezTo>
                    <a:pt x="53339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89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89" y="78740"/>
                    <a:pt x="29210" y="78740"/>
                  </a:cubicBezTo>
                  <a:cubicBezTo>
                    <a:pt x="36830" y="78740"/>
                    <a:pt x="46989" y="74930"/>
                    <a:pt x="46989" y="67310"/>
                  </a:cubicBezTo>
                  <a:cubicBezTo>
                    <a:pt x="46989" y="59690"/>
                    <a:pt x="40639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 328">
              <a:extLst>
                <a:ext uri="{FF2B5EF4-FFF2-40B4-BE49-F238E27FC236}">
                  <a16:creationId xmlns:a16="http://schemas.microsoft.com/office/drawing/2014/main" id="{FFA93031-FF5A-0480-F065-CD4E0792DC45}"/>
                </a:ext>
              </a:extLst>
            </p:cNvPr>
            <p:cNvSpPr/>
            <p:nvPr/>
          </p:nvSpPr>
          <p:spPr>
            <a:xfrm>
              <a:off x="7593330" y="3754119"/>
              <a:ext cx="20319" cy="124459"/>
            </a:xfrm>
            <a:custGeom>
              <a:avLst/>
              <a:gdLst>
                <a:gd name="connsiteX0" fmla="*/ 10160 w 20319"/>
                <a:gd name="connsiteY0" fmla="*/ 0 h 124459"/>
                <a:gd name="connsiteX1" fmla="*/ 20320 w 20319"/>
                <a:gd name="connsiteY1" fmla="*/ 10160 h 124459"/>
                <a:gd name="connsiteX2" fmla="*/ 10160 w 20319"/>
                <a:gd name="connsiteY2" fmla="*/ 20320 h 124459"/>
                <a:gd name="connsiteX3" fmla="*/ 0 w 20319"/>
                <a:gd name="connsiteY3" fmla="*/ 10160 h 124459"/>
                <a:gd name="connsiteX4" fmla="*/ 10160 w 20319"/>
                <a:gd name="connsiteY4" fmla="*/ 0 h 124459"/>
                <a:gd name="connsiteX5" fmla="*/ 17780 w 20319"/>
                <a:gd name="connsiteY5" fmla="*/ 35560 h 124459"/>
                <a:gd name="connsiteX6" fmla="*/ 17780 w 20319"/>
                <a:gd name="connsiteY6" fmla="*/ 124460 h 124459"/>
                <a:gd name="connsiteX7" fmla="*/ 1270 w 20319"/>
                <a:gd name="connsiteY7" fmla="*/ 124460 h 124459"/>
                <a:gd name="connsiteX8" fmla="*/ 1270 w 20319"/>
                <a:gd name="connsiteY8" fmla="*/ 35560 h 124459"/>
                <a:gd name="connsiteX9" fmla="*/ 17780 w 20319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 329">
              <a:extLst>
                <a:ext uri="{FF2B5EF4-FFF2-40B4-BE49-F238E27FC236}">
                  <a16:creationId xmlns:a16="http://schemas.microsoft.com/office/drawing/2014/main" id="{0D84A2D9-FBCB-3836-F350-4D8D90ED4079}"/>
                </a:ext>
              </a:extLst>
            </p:cNvPr>
            <p:cNvSpPr/>
            <p:nvPr/>
          </p:nvSpPr>
          <p:spPr>
            <a:xfrm>
              <a:off x="7635240" y="3787139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 330">
              <a:extLst>
                <a:ext uri="{FF2B5EF4-FFF2-40B4-BE49-F238E27FC236}">
                  <a16:creationId xmlns:a16="http://schemas.microsoft.com/office/drawing/2014/main" id="{98546C86-9382-B436-6CD4-44820D0E8C26}"/>
                </a:ext>
              </a:extLst>
            </p:cNvPr>
            <p:cNvSpPr/>
            <p:nvPr/>
          </p:nvSpPr>
          <p:spPr>
            <a:xfrm>
              <a:off x="7750809" y="3787139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 331">
              <a:extLst>
                <a:ext uri="{FF2B5EF4-FFF2-40B4-BE49-F238E27FC236}">
                  <a16:creationId xmlns:a16="http://schemas.microsoft.com/office/drawing/2014/main" id="{DD9CA288-E88E-6621-E900-795CB6EFC8FE}"/>
                </a:ext>
              </a:extLst>
            </p:cNvPr>
            <p:cNvSpPr/>
            <p:nvPr/>
          </p:nvSpPr>
          <p:spPr>
            <a:xfrm>
              <a:off x="7843519" y="3868419"/>
              <a:ext cx="27940" cy="36829"/>
            </a:xfrm>
            <a:custGeom>
              <a:avLst/>
              <a:gdLst>
                <a:gd name="connsiteX0" fmla="*/ 12700 w 27940"/>
                <a:gd name="connsiteY0" fmla="*/ 36830 h 36829"/>
                <a:gd name="connsiteX1" fmla="*/ 0 w 27940"/>
                <a:gd name="connsiteY1" fmla="*/ 36830 h 36829"/>
                <a:gd name="connsiteX2" fmla="*/ 11430 w 27940"/>
                <a:gd name="connsiteY2" fmla="*/ 0 h 36829"/>
                <a:gd name="connsiteX3" fmla="*/ 27940 w 27940"/>
                <a:gd name="connsiteY3" fmla="*/ 0 h 36829"/>
                <a:gd name="connsiteX4" fmla="*/ 13970 w 27940"/>
                <a:gd name="connsiteY4" fmla="*/ 36830 h 3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40" h="36829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40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 332">
              <a:extLst>
                <a:ext uri="{FF2B5EF4-FFF2-40B4-BE49-F238E27FC236}">
                  <a16:creationId xmlns:a16="http://schemas.microsoft.com/office/drawing/2014/main" id="{0F4D2ABF-8014-3113-FEA4-613AD57C29B0}"/>
                </a:ext>
              </a:extLst>
            </p:cNvPr>
            <p:cNvSpPr/>
            <p:nvPr/>
          </p:nvSpPr>
          <p:spPr>
            <a:xfrm>
              <a:off x="7928609" y="376300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 333">
              <a:extLst>
                <a:ext uri="{FF2B5EF4-FFF2-40B4-BE49-F238E27FC236}">
                  <a16:creationId xmlns:a16="http://schemas.microsoft.com/office/drawing/2014/main" id="{7EA1993D-298C-EEAC-BF31-CE7A74B55324}"/>
                </a:ext>
              </a:extLst>
            </p:cNvPr>
            <p:cNvSpPr/>
            <p:nvPr/>
          </p:nvSpPr>
          <p:spPr>
            <a:xfrm>
              <a:off x="8006080" y="3787139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39 w 51047"/>
                <a:gd name="connsiteY1" fmla="*/ 2540 h 92709"/>
                <a:gd name="connsiteX2" fmla="*/ 15239 w 51047"/>
                <a:gd name="connsiteY2" fmla="*/ 15240 h 92709"/>
                <a:gd name="connsiteX3" fmla="*/ 15239 w 51047"/>
                <a:gd name="connsiteY3" fmla="*/ 21590 h 92709"/>
                <a:gd name="connsiteX4" fmla="*/ 15239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39" y="2540"/>
                  </a:lnTo>
                  <a:lnTo>
                    <a:pt x="15239" y="15240"/>
                  </a:lnTo>
                  <a:cubicBezTo>
                    <a:pt x="15239" y="19050"/>
                    <a:pt x="15239" y="21590"/>
                    <a:pt x="15239" y="21590"/>
                  </a:cubicBezTo>
                  <a:lnTo>
                    <a:pt x="15239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 334">
              <a:extLst>
                <a:ext uri="{FF2B5EF4-FFF2-40B4-BE49-F238E27FC236}">
                  <a16:creationId xmlns:a16="http://schemas.microsoft.com/office/drawing/2014/main" id="{BBB7B867-79A8-9AA7-C398-3B5D13B7FD22}"/>
                </a:ext>
              </a:extLst>
            </p:cNvPr>
            <p:cNvSpPr/>
            <p:nvPr/>
          </p:nvSpPr>
          <p:spPr>
            <a:xfrm>
              <a:off x="8070850" y="3789679"/>
              <a:ext cx="78740" cy="91440"/>
            </a:xfrm>
            <a:custGeom>
              <a:avLst/>
              <a:gdLst>
                <a:gd name="connsiteX0" fmla="*/ 63500 w 78740"/>
                <a:gd name="connsiteY0" fmla="*/ 88900 h 91440"/>
                <a:gd name="connsiteX1" fmla="*/ 63500 w 78740"/>
                <a:gd name="connsiteY1" fmla="*/ 76200 h 91440"/>
                <a:gd name="connsiteX2" fmla="*/ 63500 w 78740"/>
                <a:gd name="connsiteY2" fmla="*/ 69850 h 91440"/>
                <a:gd name="connsiteX3" fmla="*/ 63500 w 78740"/>
                <a:gd name="connsiteY3" fmla="*/ 69850 h 91440"/>
                <a:gd name="connsiteX4" fmla="*/ 30480 w 78740"/>
                <a:gd name="connsiteY4" fmla="*/ 91440 h 91440"/>
                <a:gd name="connsiteX5" fmla="*/ 0 w 78740"/>
                <a:gd name="connsiteY5" fmla="*/ 55880 h 91440"/>
                <a:gd name="connsiteX6" fmla="*/ 0 w 78740"/>
                <a:gd name="connsiteY6" fmla="*/ 0 h 91440"/>
                <a:gd name="connsiteX7" fmla="*/ 16510 w 78740"/>
                <a:gd name="connsiteY7" fmla="*/ 0 h 91440"/>
                <a:gd name="connsiteX8" fmla="*/ 16510 w 78740"/>
                <a:gd name="connsiteY8" fmla="*/ 52070 h 91440"/>
                <a:gd name="connsiteX9" fmla="*/ 33020 w 78740"/>
                <a:gd name="connsiteY9" fmla="*/ 74930 h 91440"/>
                <a:gd name="connsiteX10" fmla="*/ 62230 w 78740"/>
                <a:gd name="connsiteY10" fmla="*/ 43180 h 91440"/>
                <a:gd name="connsiteX11" fmla="*/ 62230 w 78740"/>
                <a:gd name="connsiteY11" fmla="*/ 0 h 91440"/>
                <a:gd name="connsiteX12" fmla="*/ 78740 w 78740"/>
                <a:gd name="connsiteY12" fmla="*/ 0 h 91440"/>
                <a:gd name="connsiteX13" fmla="*/ 78740 w 78740"/>
                <a:gd name="connsiteY13" fmla="*/ 88900 h 91440"/>
                <a:gd name="connsiteX14" fmla="*/ 63500 w 78740"/>
                <a:gd name="connsiteY14" fmla="*/ 8890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91440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 335">
              <a:extLst>
                <a:ext uri="{FF2B5EF4-FFF2-40B4-BE49-F238E27FC236}">
                  <a16:creationId xmlns:a16="http://schemas.microsoft.com/office/drawing/2014/main" id="{1426D18E-4C7C-3EDF-38F8-2DCE036B923E}"/>
                </a:ext>
              </a:extLst>
            </p:cNvPr>
            <p:cNvSpPr/>
            <p:nvPr/>
          </p:nvSpPr>
          <p:spPr>
            <a:xfrm>
              <a:off x="8173719" y="3787139"/>
              <a:ext cx="62230" cy="92709"/>
            </a:xfrm>
            <a:custGeom>
              <a:avLst/>
              <a:gdLst>
                <a:gd name="connsiteX0" fmla="*/ 26670 w 62230"/>
                <a:gd name="connsiteY0" fmla="*/ 53340 h 92709"/>
                <a:gd name="connsiteX1" fmla="*/ 0 w 62230"/>
                <a:gd name="connsiteY1" fmla="*/ 25400 h 92709"/>
                <a:gd name="connsiteX2" fmla="*/ 31750 w 62230"/>
                <a:gd name="connsiteY2" fmla="*/ 0 h 92709"/>
                <a:gd name="connsiteX3" fmla="*/ 57150 w 62230"/>
                <a:gd name="connsiteY3" fmla="*/ 5080 h 92709"/>
                <a:gd name="connsiteX4" fmla="*/ 57150 w 62230"/>
                <a:gd name="connsiteY4" fmla="*/ 20320 h 92709"/>
                <a:gd name="connsiteX5" fmla="*/ 34290 w 62230"/>
                <a:gd name="connsiteY5" fmla="*/ 13970 h 92709"/>
                <a:gd name="connsiteX6" fmla="*/ 16511 w 62230"/>
                <a:gd name="connsiteY6" fmla="*/ 25400 h 92709"/>
                <a:gd name="connsiteX7" fmla="*/ 34290 w 62230"/>
                <a:gd name="connsiteY7" fmla="*/ 39370 h 92709"/>
                <a:gd name="connsiteX8" fmla="*/ 62230 w 62230"/>
                <a:gd name="connsiteY8" fmla="*/ 67310 h 92709"/>
                <a:gd name="connsiteX9" fmla="*/ 30480 w 62230"/>
                <a:gd name="connsiteY9" fmla="*/ 92710 h 92709"/>
                <a:gd name="connsiteX10" fmla="*/ 1270 w 62230"/>
                <a:gd name="connsiteY10" fmla="*/ 86360 h 92709"/>
                <a:gd name="connsiteX11" fmla="*/ 1270 w 62230"/>
                <a:gd name="connsiteY11" fmla="*/ 71120 h 92709"/>
                <a:gd name="connsiteX12" fmla="*/ 29211 w 62230"/>
                <a:gd name="connsiteY12" fmla="*/ 78740 h 92709"/>
                <a:gd name="connsiteX13" fmla="*/ 46990 w 62230"/>
                <a:gd name="connsiteY13" fmla="*/ 67310 h 92709"/>
                <a:gd name="connsiteX14" fmla="*/ 26670 w 62230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1" y="13970"/>
                    <a:pt x="34290" y="13970"/>
                  </a:cubicBezTo>
                  <a:cubicBezTo>
                    <a:pt x="26670" y="13970"/>
                    <a:pt x="16511" y="17780"/>
                    <a:pt x="16511" y="25400"/>
                  </a:cubicBezTo>
                  <a:cubicBezTo>
                    <a:pt x="16511" y="33020"/>
                    <a:pt x="22861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1" y="74930"/>
                    <a:pt x="21590" y="78740"/>
                    <a:pt x="29211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 336">
              <a:extLst>
                <a:ext uri="{FF2B5EF4-FFF2-40B4-BE49-F238E27FC236}">
                  <a16:creationId xmlns:a16="http://schemas.microsoft.com/office/drawing/2014/main" id="{E4430340-0ED0-B079-CACE-FDF5B4D64E37}"/>
                </a:ext>
              </a:extLst>
            </p:cNvPr>
            <p:cNvSpPr/>
            <p:nvPr/>
          </p:nvSpPr>
          <p:spPr>
            <a:xfrm>
              <a:off x="8246109" y="376300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 337">
              <a:extLst>
                <a:ext uri="{FF2B5EF4-FFF2-40B4-BE49-F238E27FC236}">
                  <a16:creationId xmlns:a16="http://schemas.microsoft.com/office/drawing/2014/main" id="{6589595A-833C-08FA-4C3E-2CD3F2791B20}"/>
                </a:ext>
              </a:extLst>
            </p:cNvPr>
            <p:cNvSpPr/>
            <p:nvPr/>
          </p:nvSpPr>
          <p:spPr>
            <a:xfrm>
              <a:off x="8314690" y="3868419"/>
              <a:ext cx="27940" cy="36829"/>
            </a:xfrm>
            <a:custGeom>
              <a:avLst/>
              <a:gdLst>
                <a:gd name="connsiteX0" fmla="*/ 12700 w 27940"/>
                <a:gd name="connsiteY0" fmla="*/ 36830 h 36829"/>
                <a:gd name="connsiteX1" fmla="*/ 0 w 27940"/>
                <a:gd name="connsiteY1" fmla="*/ 36830 h 36829"/>
                <a:gd name="connsiteX2" fmla="*/ 11430 w 27940"/>
                <a:gd name="connsiteY2" fmla="*/ 0 h 36829"/>
                <a:gd name="connsiteX3" fmla="*/ 27940 w 27940"/>
                <a:gd name="connsiteY3" fmla="*/ 0 h 36829"/>
                <a:gd name="connsiteX4" fmla="*/ 13970 w 27940"/>
                <a:gd name="connsiteY4" fmla="*/ 36830 h 3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40" h="36829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40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 338">
              <a:extLst>
                <a:ext uri="{FF2B5EF4-FFF2-40B4-BE49-F238E27FC236}">
                  <a16:creationId xmlns:a16="http://schemas.microsoft.com/office/drawing/2014/main" id="{0747B885-BFB6-BC10-9BFD-669BE9A7D45C}"/>
                </a:ext>
              </a:extLst>
            </p:cNvPr>
            <p:cNvSpPr/>
            <p:nvPr/>
          </p:nvSpPr>
          <p:spPr>
            <a:xfrm>
              <a:off x="8406130" y="3788409"/>
              <a:ext cx="73659" cy="93980"/>
            </a:xfrm>
            <a:custGeom>
              <a:avLst/>
              <a:gdLst>
                <a:gd name="connsiteX0" fmla="*/ 5080 w 73659"/>
                <a:gd name="connsiteY0" fmla="*/ 6350 h 93980"/>
                <a:gd name="connsiteX1" fmla="*/ 36830 w 73659"/>
                <a:gd name="connsiteY1" fmla="*/ 0 h 93980"/>
                <a:gd name="connsiteX2" fmla="*/ 73660 w 73659"/>
                <a:gd name="connsiteY2" fmla="*/ 34290 h 93980"/>
                <a:gd name="connsiteX3" fmla="*/ 73660 w 73659"/>
                <a:gd name="connsiteY3" fmla="*/ 91440 h 93980"/>
                <a:gd name="connsiteX4" fmla="*/ 58420 w 73659"/>
                <a:gd name="connsiteY4" fmla="*/ 91440 h 93980"/>
                <a:gd name="connsiteX5" fmla="*/ 58420 w 73659"/>
                <a:gd name="connsiteY5" fmla="*/ 81280 h 93980"/>
                <a:gd name="connsiteX6" fmla="*/ 58420 w 73659"/>
                <a:gd name="connsiteY6" fmla="*/ 73660 h 93980"/>
                <a:gd name="connsiteX7" fmla="*/ 58420 w 73659"/>
                <a:gd name="connsiteY7" fmla="*/ 73660 h 93980"/>
                <a:gd name="connsiteX8" fmla="*/ 27939 w 73659"/>
                <a:gd name="connsiteY8" fmla="*/ 93980 h 93980"/>
                <a:gd name="connsiteX9" fmla="*/ 0 w 73659"/>
                <a:gd name="connsiteY9" fmla="*/ 67310 h 93980"/>
                <a:gd name="connsiteX10" fmla="*/ 58420 w 73659"/>
                <a:gd name="connsiteY10" fmla="*/ 39370 h 93980"/>
                <a:gd name="connsiteX11" fmla="*/ 58420 w 73659"/>
                <a:gd name="connsiteY11" fmla="*/ 34290 h 93980"/>
                <a:gd name="connsiteX12" fmla="*/ 35560 w 73659"/>
                <a:gd name="connsiteY12" fmla="*/ 13970 h 93980"/>
                <a:gd name="connsiteX13" fmla="*/ 6350 w 73659"/>
                <a:gd name="connsiteY13" fmla="*/ 21590 h 93980"/>
                <a:gd name="connsiteX14" fmla="*/ 6350 w 73659"/>
                <a:gd name="connsiteY14" fmla="*/ 6350 h 93980"/>
                <a:gd name="connsiteX15" fmla="*/ 57150 w 73659"/>
                <a:gd name="connsiteY15" fmla="*/ 50800 h 93980"/>
                <a:gd name="connsiteX16" fmla="*/ 16510 w 73659"/>
                <a:gd name="connsiteY16" fmla="*/ 66040 h 93980"/>
                <a:gd name="connsiteX17" fmla="*/ 30480 w 73659"/>
                <a:gd name="connsiteY17" fmla="*/ 80010 h 93980"/>
                <a:gd name="connsiteX18" fmla="*/ 57150 w 73659"/>
                <a:gd name="connsiteY18" fmla="*/ 5080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80">
                  <a:moveTo>
                    <a:pt x="5080" y="6350"/>
                  </a:moveTo>
                  <a:cubicBezTo>
                    <a:pt x="10160" y="3810"/>
                    <a:pt x="21589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89" y="93980"/>
                    <a:pt x="27939" y="93980"/>
                  </a:cubicBezTo>
                  <a:cubicBezTo>
                    <a:pt x="8889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89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39" y="45720"/>
                    <a:pt x="16510" y="54610"/>
                    <a:pt x="16510" y="66040"/>
                  </a:cubicBezTo>
                  <a:cubicBezTo>
                    <a:pt x="16510" y="77470"/>
                    <a:pt x="21589" y="80010"/>
                    <a:pt x="30480" y="80010"/>
                  </a:cubicBezTo>
                  <a:cubicBezTo>
                    <a:pt x="45720" y="80010"/>
                    <a:pt x="57150" y="64770"/>
                    <a:pt x="57150" y="508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 339">
              <a:extLst>
                <a:ext uri="{FF2B5EF4-FFF2-40B4-BE49-F238E27FC236}">
                  <a16:creationId xmlns:a16="http://schemas.microsoft.com/office/drawing/2014/main" id="{B9C10215-1296-4313-D25B-7FC08B21BBC6}"/>
                </a:ext>
              </a:extLst>
            </p:cNvPr>
            <p:cNvSpPr/>
            <p:nvPr/>
          </p:nvSpPr>
          <p:spPr>
            <a:xfrm>
              <a:off x="8507730" y="3787139"/>
              <a:ext cx="80009" cy="91439"/>
            </a:xfrm>
            <a:custGeom>
              <a:avLst/>
              <a:gdLst>
                <a:gd name="connsiteX0" fmla="*/ 15239 w 80009"/>
                <a:gd name="connsiteY0" fmla="*/ 2540 h 91439"/>
                <a:gd name="connsiteX1" fmla="*/ 15239 w 80009"/>
                <a:gd name="connsiteY1" fmla="*/ 15240 h 91439"/>
                <a:gd name="connsiteX2" fmla="*/ 15239 w 80009"/>
                <a:gd name="connsiteY2" fmla="*/ 21590 h 91439"/>
                <a:gd name="connsiteX3" fmla="*/ 15239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89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39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39" y="2540"/>
                  </a:moveTo>
                  <a:lnTo>
                    <a:pt x="15239" y="15240"/>
                  </a:lnTo>
                  <a:cubicBezTo>
                    <a:pt x="15239" y="19050"/>
                    <a:pt x="15239" y="21590"/>
                    <a:pt x="15239" y="21590"/>
                  </a:cubicBezTo>
                  <a:lnTo>
                    <a:pt x="15239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89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39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 340">
              <a:extLst>
                <a:ext uri="{FF2B5EF4-FFF2-40B4-BE49-F238E27FC236}">
                  <a16:creationId xmlns:a16="http://schemas.microsoft.com/office/drawing/2014/main" id="{95D377A3-2A9D-376B-A2AF-221001D55244}"/>
                </a:ext>
              </a:extLst>
            </p:cNvPr>
            <p:cNvSpPr/>
            <p:nvPr/>
          </p:nvSpPr>
          <p:spPr>
            <a:xfrm>
              <a:off x="8608059" y="3750309"/>
              <a:ext cx="87630" cy="130810"/>
            </a:xfrm>
            <a:custGeom>
              <a:avLst/>
              <a:gdLst>
                <a:gd name="connsiteX0" fmla="*/ 87630 w 87630"/>
                <a:gd name="connsiteY0" fmla="*/ 128270 h 130810"/>
                <a:gd name="connsiteX1" fmla="*/ 72390 w 87630"/>
                <a:gd name="connsiteY1" fmla="*/ 128270 h 130810"/>
                <a:gd name="connsiteX2" fmla="*/ 72390 w 87630"/>
                <a:gd name="connsiteY2" fmla="*/ 118110 h 130810"/>
                <a:gd name="connsiteX3" fmla="*/ 72390 w 87630"/>
                <a:gd name="connsiteY3" fmla="*/ 111760 h 130810"/>
                <a:gd name="connsiteX4" fmla="*/ 72390 w 87630"/>
                <a:gd name="connsiteY4" fmla="*/ 111760 h 130810"/>
                <a:gd name="connsiteX5" fmla="*/ 40640 w 87630"/>
                <a:gd name="connsiteY5" fmla="*/ 130810 h 130810"/>
                <a:gd name="connsiteX6" fmla="*/ 0 w 87630"/>
                <a:gd name="connsiteY6" fmla="*/ 83820 h 130810"/>
                <a:gd name="connsiteX7" fmla="*/ 40640 w 87630"/>
                <a:gd name="connsiteY7" fmla="*/ 36830 h 130810"/>
                <a:gd name="connsiteX8" fmla="*/ 71120 w 87630"/>
                <a:gd name="connsiteY8" fmla="*/ 53340 h 130810"/>
                <a:gd name="connsiteX9" fmla="*/ 71120 w 87630"/>
                <a:gd name="connsiteY9" fmla="*/ 53340 h 130810"/>
                <a:gd name="connsiteX10" fmla="*/ 71120 w 87630"/>
                <a:gd name="connsiteY10" fmla="*/ 45720 h 130810"/>
                <a:gd name="connsiteX11" fmla="*/ 71120 w 87630"/>
                <a:gd name="connsiteY11" fmla="*/ 0 h 130810"/>
                <a:gd name="connsiteX12" fmla="*/ 87630 w 87630"/>
                <a:gd name="connsiteY12" fmla="*/ 0 h 130810"/>
                <a:gd name="connsiteX13" fmla="*/ 87630 w 87630"/>
                <a:gd name="connsiteY13" fmla="*/ 128270 h 130810"/>
                <a:gd name="connsiteX14" fmla="*/ 16510 w 87630"/>
                <a:gd name="connsiteY14" fmla="*/ 83820 h 130810"/>
                <a:gd name="connsiteX15" fmla="*/ 44450 w 87630"/>
                <a:gd name="connsiteY15" fmla="*/ 115570 h 130810"/>
                <a:gd name="connsiteX16" fmla="*/ 72390 w 87630"/>
                <a:gd name="connsiteY16" fmla="*/ 83820 h 130810"/>
                <a:gd name="connsiteX17" fmla="*/ 44450 w 87630"/>
                <a:gd name="connsiteY17" fmla="*/ 52070 h 130810"/>
                <a:gd name="connsiteX18" fmla="*/ 16510 w 87630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6510" y="83820"/>
                  </a:moveTo>
                  <a:cubicBezTo>
                    <a:pt x="16510" y="102870"/>
                    <a:pt x="27940" y="115570"/>
                    <a:pt x="44450" y="115570"/>
                  </a:cubicBezTo>
                  <a:cubicBezTo>
                    <a:pt x="60960" y="115570"/>
                    <a:pt x="72390" y="105410"/>
                    <a:pt x="72390" y="83820"/>
                  </a:cubicBezTo>
                  <a:cubicBezTo>
                    <a:pt x="72390" y="62230"/>
                    <a:pt x="58420" y="52070"/>
                    <a:pt x="44450" y="52070"/>
                  </a:cubicBezTo>
                  <a:cubicBezTo>
                    <a:pt x="30480" y="52070"/>
                    <a:pt x="16510" y="6604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 341">
              <a:extLst>
                <a:ext uri="{FF2B5EF4-FFF2-40B4-BE49-F238E27FC236}">
                  <a16:creationId xmlns:a16="http://schemas.microsoft.com/office/drawing/2014/main" id="{35695AA2-B9B6-056C-8779-80972A0521FB}"/>
                </a:ext>
              </a:extLst>
            </p:cNvPr>
            <p:cNvSpPr/>
            <p:nvPr/>
          </p:nvSpPr>
          <p:spPr>
            <a:xfrm>
              <a:off x="8770619" y="3750309"/>
              <a:ext cx="87630" cy="130810"/>
            </a:xfrm>
            <a:custGeom>
              <a:avLst/>
              <a:gdLst>
                <a:gd name="connsiteX0" fmla="*/ 87630 w 87630"/>
                <a:gd name="connsiteY0" fmla="*/ 128270 h 130810"/>
                <a:gd name="connsiteX1" fmla="*/ 72390 w 87630"/>
                <a:gd name="connsiteY1" fmla="*/ 128270 h 130810"/>
                <a:gd name="connsiteX2" fmla="*/ 72390 w 87630"/>
                <a:gd name="connsiteY2" fmla="*/ 118110 h 130810"/>
                <a:gd name="connsiteX3" fmla="*/ 72390 w 87630"/>
                <a:gd name="connsiteY3" fmla="*/ 111760 h 130810"/>
                <a:gd name="connsiteX4" fmla="*/ 72390 w 87630"/>
                <a:gd name="connsiteY4" fmla="*/ 111760 h 130810"/>
                <a:gd name="connsiteX5" fmla="*/ 40640 w 87630"/>
                <a:gd name="connsiteY5" fmla="*/ 130810 h 130810"/>
                <a:gd name="connsiteX6" fmla="*/ 0 w 87630"/>
                <a:gd name="connsiteY6" fmla="*/ 83820 h 130810"/>
                <a:gd name="connsiteX7" fmla="*/ 40640 w 87630"/>
                <a:gd name="connsiteY7" fmla="*/ 36830 h 130810"/>
                <a:gd name="connsiteX8" fmla="*/ 71120 w 87630"/>
                <a:gd name="connsiteY8" fmla="*/ 53340 h 130810"/>
                <a:gd name="connsiteX9" fmla="*/ 71120 w 87630"/>
                <a:gd name="connsiteY9" fmla="*/ 53340 h 130810"/>
                <a:gd name="connsiteX10" fmla="*/ 71120 w 87630"/>
                <a:gd name="connsiteY10" fmla="*/ 45720 h 130810"/>
                <a:gd name="connsiteX11" fmla="*/ 71120 w 87630"/>
                <a:gd name="connsiteY11" fmla="*/ 0 h 130810"/>
                <a:gd name="connsiteX12" fmla="*/ 87630 w 87630"/>
                <a:gd name="connsiteY12" fmla="*/ 0 h 130810"/>
                <a:gd name="connsiteX13" fmla="*/ 87630 w 87630"/>
                <a:gd name="connsiteY13" fmla="*/ 128270 h 130810"/>
                <a:gd name="connsiteX14" fmla="*/ 15240 w 87630"/>
                <a:gd name="connsiteY14" fmla="*/ 83820 h 130810"/>
                <a:gd name="connsiteX15" fmla="*/ 43180 w 87630"/>
                <a:gd name="connsiteY15" fmla="*/ 115570 h 130810"/>
                <a:gd name="connsiteX16" fmla="*/ 71120 w 87630"/>
                <a:gd name="connsiteY16" fmla="*/ 83820 h 130810"/>
                <a:gd name="connsiteX17" fmla="*/ 43180 w 87630"/>
                <a:gd name="connsiteY17" fmla="*/ 52070 h 130810"/>
                <a:gd name="connsiteX18" fmla="*/ 15240 w 87630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1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1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1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 342">
              <a:extLst>
                <a:ext uri="{FF2B5EF4-FFF2-40B4-BE49-F238E27FC236}">
                  <a16:creationId xmlns:a16="http://schemas.microsoft.com/office/drawing/2014/main" id="{D1ABDCFB-A382-A151-9B23-998E25717DC7}"/>
                </a:ext>
              </a:extLst>
            </p:cNvPr>
            <p:cNvSpPr/>
            <p:nvPr/>
          </p:nvSpPr>
          <p:spPr>
            <a:xfrm>
              <a:off x="8886190" y="3754119"/>
              <a:ext cx="20319" cy="124459"/>
            </a:xfrm>
            <a:custGeom>
              <a:avLst/>
              <a:gdLst>
                <a:gd name="connsiteX0" fmla="*/ 10160 w 20319"/>
                <a:gd name="connsiteY0" fmla="*/ 0 h 124459"/>
                <a:gd name="connsiteX1" fmla="*/ 20320 w 20319"/>
                <a:gd name="connsiteY1" fmla="*/ 10160 h 124459"/>
                <a:gd name="connsiteX2" fmla="*/ 10160 w 20319"/>
                <a:gd name="connsiteY2" fmla="*/ 20320 h 124459"/>
                <a:gd name="connsiteX3" fmla="*/ 0 w 20319"/>
                <a:gd name="connsiteY3" fmla="*/ 10160 h 124459"/>
                <a:gd name="connsiteX4" fmla="*/ 10160 w 20319"/>
                <a:gd name="connsiteY4" fmla="*/ 0 h 124459"/>
                <a:gd name="connsiteX5" fmla="*/ 19050 w 20319"/>
                <a:gd name="connsiteY5" fmla="*/ 35560 h 124459"/>
                <a:gd name="connsiteX6" fmla="*/ 19050 w 20319"/>
                <a:gd name="connsiteY6" fmla="*/ 124460 h 124459"/>
                <a:gd name="connsiteX7" fmla="*/ 2540 w 20319"/>
                <a:gd name="connsiteY7" fmla="*/ 124460 h 124459"/>
                <a:gd name="connsiteX8" fmla="*/ 2540 w 20319"/>
                <a:gd name="connsiteY8" fmla="*/ 35560 h 124459"/>
                <a:gd name="connsiteX9" fmla="*/ 19050 w 20319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 343">
              <a:extLst>
                <a:ext uri="{FF2B5EF4-FFF2-40B4-BE49-F238E27FC236}">
                  <a16:creationId xmlns:a16="http://schemas.microsoft.com/office/drawing/2014/main" id="{0DEE0DEB-699A-EDC6-BAB7-9C71791523D9}"/>
                </a:ext>
              </a:extLst>
            </p:cNvPr>
            <p:cNvSpPr/>
            <p:nvPr/>
          </p:nvSpPr>
          <p:spPr>
            <a:xfrm>
              <a:off x="8926830" y="3787139"/>
              <a:ext cx="83819" cy="130809"/>
            </a:xfrm>
            <a:custGeom>
              <a:avLst/>
              <a:gdLst>
                <a:gd name="connsiteX0" fmla="*/ 48260 w 83819"/>
                <a:gd name="connsiteY0" fmla="*/ 77470 h 130809"/>
                <a:gd name="connsiteX1" fmla="*/ 83820 w 83819"/>
                <a:gd name="connsiteY1" fmla="*/ 102870 h 130809"/>
                <a:gd name="connsiteX2" fmla="*/ 40639 w 83819"/>
                <a:gd name="connsiteY2" fmla="*/ 130810 h 130809"/>
                <a:gd name="connsiteX3" fmla="*/ 0 w 83819"/>
                <a:gd name="connsiteY3" fmla="*/ 106680 h 130809"/>
                <a:gd name="connsiteX4" fmla="*/ 24130 w 83819"/>
                <a:gd name="connsiteY4" fmla="*/ 85090 h 130809"/>
                <a:gd name="connsiteX5" fmla="*/ 10160 w 83819"/>
                <a:gd name="connsiteY5" fmla="*/ 73660 h 130809"/>
                <a:gd name="connsiteX6" fmla="*/ 22860 w 83819"/>
                <a:gd name="connsiteY6" fmla="*/ 60960 h 130809"/>
                <a:gd name="connsiteX7" fmla="*/ 1270 w 83819"/>
                <a:gd name="connsiteY7" fmla="*/ 31750 h 130809"/>
                <a:gd name="connsiteX8" fmla="*/ 36830 w 83819"/>
                <a:gd name="connsiteY8" fmla="*/ 0 h 130809"/>
                <a:gd name="connsiteX9" fmla="*/ 50800 w 83819"/>
                <a:gd name="connsiteY9" fmla="*/ 2540 h 130809"/>
                <a:gd name="connsiteX10" fmla="*/ 82550 w 83819"/>
                <a:gd name="connsiteY10" fmla="*/ 2540 h 130809"/>
                <a:gd name="connsiteX11" fmla="*/ 82550 w 83819"/>
                <a:gd name="connsiteY11" fmla="*/ 15240 h 130809"/>
                <a:gd name="connsiteX12" fmla="*/ 69850 w 83819"/>
                <a:gd name="connsiteY12" fmla="*/ 15240 h 130809"/>
                <a:gd name="connsiteX13" fmla="*/ 64770 w 83819"/>
                <a:gd name="connsiteY13" fmla="*/ 15240 h 130809"/>
                <a:gd name="connsiteX14" fmla="*/ 64770 w 83819"/>
                <a:gd name="connsiteY14" fmla="*/ 15240 h 130809"/>
                <a:gd name="connsiteX15" fmla="*/ 72389 w 83819"/>
                <a:gd name="connsiteY15" fmla="*/ 33020 h 130809"/>
                <a:gd name="connsiteX16" fmla="*/ 39370 w 83819"/>
                <a:gd name="connsiteY16" fmla="*/ 63500 h 130809"/>
                <a:gd name="connsiteX17" fmla="*/ 39370 w 83819"/>
                <a:gd name="connsiteY17" fmla="*/ 63500 h 130809"/>
                <a:gd name="connsiteX18" fmla="*/ 25400 w 83819"/>
                <a:gd name="connsiteY18" fmla="*/ 71120 h 130809"/>
                <a:gd name="connsiteX19" fmla="*/ 46989 w 83819"/>
                <a:gd name="connsiteY19" fmla="*/ 78740 h 130809"/>
                <a:gd name="connsiteX20" fmla="*/ 67310 w 83819"/>
                <a:gd name="connsiteY20" fmla="*/ 104140 h 130809"/>
                <a:gd name="connsiteX21" fmla="*/ 40639 w 83819"/>
                <a:gd name="connsiteY21" fmla="*/ 90170 h 130809"/>
                <a:gd name="connsiteX22" fmla="*/ 16510 w 83819"/>
                <a:gd name="connsiteY22" fmla="*/ 105410 h 130809"/>
                <a:gd name="connsiteX23" fmla="*/ 41910 w 83819"/>
                <a:gd name="connsiteY23" fmla="*/ 119380 h 130809"/>
                <a:gd name="connsiteX24" fmla="*/ 67310 w 83819"/>
                <a:gd name="connsiteY24" fmla="*/ 105410 h 130809"/>
                <a:gd name="connsiteX25" fmla="*/ 59689 w 83819"/>
                <a:gd name="connsiteY25" fmla="*/ 33020 h 130809"/>
                <a:gd name="connsiteX26" fmla="*/ 39370 w 83819"/>
                <a:gd name="connsiteY26" fmla="*/ 13970 h 130809"/>
                <a:gd name="connsiteX27" fmla="*/ 19050 w 83819"/>
                <a:gd name="connsiteY27" fmla="*/ 33020 h 130809"/>
                <a:gd name="connsiteX28" fmla="*/ 39370 w 83819"/>
                <a:gd name="connsiteY28" fmla="*/ 52070 h 130809"/>
                <a:gd name="connsiteX29" fmla="*/ 59689 w 83819"/>
                <a:gd name="connsiteY29" fmla="*/ 330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19" h="130809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39" y="130810"/>
                    <a:pt x="40639" y="130810"/>
                  </a:cubicBezTo>
                  <a:cubicBezTo>
                    <a:pt x="15239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39" y="85090"/>
                    <a:pt x="10160" y="80010"/>
                    <a:pt x="10160" y="73660"/>
                  </a:cubicBezTo>
                  <a:cubicBezTo>
                    <a:pt x="10160" y="67310"/>
                    <a:pt x="15239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89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89" y="25400"/>
                    <a:pt x="72389" y="33020"/>
                  </a:cubicBezTo>
                  <a:cubicBezTo>
                    <a:pt x="72389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89" y="78740"/>
                  </a:cubicBezTo>
                  <a:close/>
                  <a:moveTo>
                    <a:pt x="67310" y="104140"/>
                  </a:moveTo>
                  <a:cubicBezTo>
                    <a:pt x="67310" y="96520"/>
                    <a:pt x="59689" y="90170"/>
                    <a:pt x="40639" y="90170"/>
                  </a:cubicBezTo>
                  <a:cubicBezTo>
                    <a:pt x="21589" y="90170"/>
                    <a:pt x="16510" y="96520"/>
                    <a:pt x="16510" y="105410"/>
                  </a:cubicBezTo>
                  <a:cubicBezTo>
                    <a:pt x="16510" y="114300"/>
                    <a:pt x="26670" y="119380"/>
                    <a:pt x="41910" y="119380"/>
                  </a:cubicBezTo>
                  <a:cubicBezTo>
                    <a:pt x="57150" y="119380"/>
                    <a:pt x="67310" y="113030"/>
                    <a:pt x="67310" y="105410"/>
                  </a:cubicBezTo>
                  <a:close/>
                  <a:moveTo>
                    <a:pt x="59689" y="33020"/>
                  </a:moveTo>
                  <a:cubicBezTo>
                    <a:pt x="59689" y="21590"/>
                    <a:pt x="50800" y="13970"/>
                    <a:pt x="39370" y="13970"/>
                  </a:cubicBezTo>
                  <a:cubicBezTo>
                    <a:pt x="27939" y="13970"/>
                    <a:pt x="19050" y="21590"/>
                    <a:pt x="19050" y="33020"/>
                  </a:cubicBezTo>
                  <a:cubicBezTo>
                    <a:pt x="19050" y="44450"/>
                    <a:pt x="27939" y="52070"/>
                    <a:pt x="39370" y="52070"/>
                  </a:cubicBezTo>
                  <a:cubicBezTo>
                    <a:pt x="50800" y="52070"/>
                    <a:pt x="59689" y="44450"/>
                    <a:pt x="59689" y="330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 344">
              <a:extLst>
                <a:ext uri="{FF2B5EF4-FFF2-40B4-BE49-F238E27FC236}">
                  <a16:creationId xmlns:a16="http://schemas.microsoft.com/office/drawing/2014/main" id="{35FF26FC-AFBF-4B35-F887-9AF27DC23A65}"/>
                </a:ext>
              </a:extLst>
            </p:cNvPr>
            <p:cNvSpPr/>
            <p:nvPr/>
          </p:nvSpPr>
          <p:spPr>
            <a:xfrm>
              <a:off x="9029700" y="3787139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 345">
              <a:extLst>
                <a:ext uri="{FF2B5EF4-FFF2-40B4-BE49-F238E27FC236}">
                  <a16:creationId xmlns:a16="http://schemas.microsoft.com/office/drawing/2014/main" id="{462D4A94-C19D-66BA-0D64-BF990904EBAF}"/>
                </a:ext>
              </a:extLst>
            </p:cNvPr>
            <p:cNvSpPr/>
            <p:nvPr/>
          </p:nvSpPr>
          <p:spPr>
            <a:xfrm>
              <a:off x="9136380" y="3754119"/>
              <a:ext cx="20319" cy="124459"/>
            </a:xfrm>
            <a:custGeom>
              <a:avLst/>
              <a:gdLst>
                <a:gd name="connsiteX0" fmla="*/ 10160 w 20319"/>
                <a:gd name="connsiteY0" fmla="*/ 0 h 124459"/>
                <a:gd name="connsiteX1" fmla="*/ 20320 w 20319"/>
                <a:gd name="connsiteY1" fmla="*/ 10160 h 124459"/>
                <a:gd name="connsiteX2" fmla="*/ 10160 w 20319"/>
                <a:gd name="connsiteY2" fmla="*/ 20320 h 124459"/>
                <a:gd name="connsiteX3" fmla="*/ 0 w 20319"/>
                <a:gd name="connsiteY3" fmla="*/ 10160 h 124459"/>
                <a:gd name="connsiteX4" fmla="*/ 10160 w 20319"/>
                <a:gd name="connsiteY4" fmla="*/ 0 h 124459"/>
                <a:gd name="connsiteX5" fmla="*/ 17780 w 20319"/>
                <a:gd name="connsiteY5" fmla="*/ 35560 h 124459"/>
                <a:gd name="connsiteX6" fmla="*/ 17780 w 20319"/>
                <a:gd name="connsiteY6" fmla="*/ 124460 h 124459"/>
                <a:gd name="connsiteX7" fmla="*/ 1270 w 20319"/>
                <a:gd name="connsiteY7" fmla="*/ 124460 h 124459"/>
                <a:gd name="connsiteX8" fmla="*/ 1270 w 20319"/>
                <a:gd name="connsiteY8" fmla="*/ 35560 h 124459"/>
                <a:gd name="connsiteX9" fmla="*/ 17780 w 20319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 346">
              <a:extLst>
                <a:ext uri="{FF2B5EF4-FFF2-40B4-BE49-F238E27FC236}">
                  <a16:creationId xmlns:a16="http://schemas.microsoft.com/office/drawing/2014/main" id="{4F6F1F9A-E877-C10E-4FD2-8A0FD3B4B2E0}"/>
                </a:ext>
              </a:extLst>
            </p:cNvPr>
            <p:cNvSpPr/>
            <p:nvPr/>
          </p:nvSpPr>
          <p:spPr>
            <a:xfrm>
              <a:off x="9171940" y="376300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 347">
              <a:extLst>
                <a:ext uri="{FF2B5EF4-FFF2-40B4-BE49-F238E27FC236}">
                  <a16:creationId xmlns:a16="http://schemas.microsoft.com/office/drawing/2014/main" id="{6427E063-BDC3-5CEF-874B-BCAB93C2D18A}"/>
                </a:ext>
              </a:extLst>
            </p:cNvPr>
            <p:cNvSpPr/>
            <p:nvPr/>
          </p:nvSpPr>
          <p:spPr>
            <a:xfrm>
              <a:off x="9231729" y="3789679"/>
              <a:ext cx="95150" cy="130810"/>
            </a:xfrm>
            <a:custGeom>
              <a:avLst/>
              <a:gdLst>
                <a:gd name="connsiteX0" fmla="*/ 2440 w 95150"/>
                <a:gd name="connsiteY0" fmla="*/ 115570 h 130810"/>
                <a:gd name="connsiteX1" fmla="*/ 12601 w 95150"/>
                <a:gd name="connsiteY1" fmla="*/ 115570 h 130810"/>
                <a:gd name="connsiteX2" fmla="*/ 40540 w 95150"/>
                <a:gd name="connsiteY2" fmla="*/ 87630 h 130810"/>
                <a:gd name="connsiteX3" fmla="*/ 3710 w 95150"/>
                <a:gd name="connsiteY3" fmla="*/ 0 h 130810"/>
                <a:gd name="connsiteX4" fmla="*/ 21490 w 95150"/>
                <a:gd name="connsiteY4" fmla="*/ 0 h 130810"/>
                <a:gd name="connsiteX5" fmla="*/ 34190 w 95150"/>
                <a:gd name="connsiteY5" fmla="*/ 31750 h 130810"/>
                <a:gd name="connsiteX6" fmla="*/ 49430 w 95150"/>
                <a:gd name="connsiteY6" fmla="*/ 71120 h 130810"/>
                <a:gd name="connsiteX7" fmla="*/ 64670 w 95150"/>
                <a:gd name="connsiteY7" fmla="*/ 31750 h 130810"/>
                <a:gd name="connsiteX8" fmla="*/ 77370 w 95150"/>
                <a:gd name="connsiteY8" fmla="*/ 0 h 130810"/>
                <a:gd name="connsiteX9" fmla="*/ 95151 w 95150"/>
                <a:gd name="connsiteY9" fmla="*/ 0 h 130810"/>
                <a:gd name="connsiteX10" fmla="*/ 59590 w 95150"/>
                <a:gd name="connsiteY10" fmla="*/ 85090 h 130810"/>
                <a:gd name="connsiteX11" fmla="*/ 13870 w 95150"/>
                <a:gd name="connsiteY11" fmla="*/ 130810 h 130810"/>
                <a:gd name="connsiteX12" fmla="*/ 2440 w 95150"/>
                <a:gd name="connsiteY12" fmla="*/ 129540 h 130810"/>
                <a:gd name="connsiteX13" fmla="*/ 2440 w 95150"/>
                <a:gd name="connsiteY13" fmla="*/ 11557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50" h="130810">
                  <a:moveTo>
                    <a:pt x="2440" y="115570"/>
                  </a:moveTo>
                  <a:cubicBezTo>
                    <a:pt x="4980" y="115570"/>
                    <a:pt x="7520" y="115570"/>
                    <a:pt x="12601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1" y="57150"/>
                    <a:pt x="49430" y="71120"/>
                  </a:cubicBezTo>
                  <a:cubicBezTo>
                    <a:pt x="5451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1" y="0"/>
                  </a:lnTo>
                  <a:lnTo>
                    <a:pt x="59590" y="85090"/>
                  </a:lnTo>
                  <a:cubicBezTo>
                    <a:pt x="46890" y="114300"/>
                    <a:pt x="38001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 348">
              <a:extLst>
                <a:ext uri="{FF2B5EF4-FFF2-40B4-BE49-F238E27FC236}">
                  <a16:creationId xmlns:a16="http://schemas.microsoft.com/office/drawing/2014/main" id="{AEABB072-FA6B-9875-B248-A3E5290E20A3}"/>
                </a:ext>
              </a:extLst>
            </p:cNvPr>
            <p:cNvSpPr/>
            <p:nvPr/>
          </p:nvSpPr>
          <p:spPr>
            <a:xfrm>
              <a:off x="773430" y="3961129"/>
              <a:ext cx="55095" cy="129540"/>
            </a:xfrm>
            <a:custGeom>
              <a:avLst/>
              <a:gdLst>
                <a:gd name="connsiteX0" fmla="*/ 11430 w 55095"/>
                <a:gd name="connsiteY0" fmla="*/ 41910 h 129540"/>
                <a:gd name="connsiteX1" fmla="*/ 11430 w 55095"/>
                <a:gd name="connsiteY1" fmla="*/ 31750 h 129540"/>
                <a:gd name="connsiteX2" fmla="*/ 43180 w 55095"/>
                <a:gd name="connsiteY2" fmla="*/ 0 h 129540"/>
                <a:gd name="connsiteX3" fmla="*/ 54610 w 55095"/>
                <a:gd name="connsiteY3" fmla="*/ 0 h 129540"/>
                <a:gd name="connsiteX4" fmla="*/ 54610 w 55095"/>
                <a:gd name="connsiteY4" fmla="*/ 13970 h 129540"/>
                <a:gd name="connsiteX5" fmla="*/ 45720 w 55095"/>
                <a:gd name="connsiteY5" fmla="*/ 13970 h 129540"/>
                <a:gd name="connsiteX6" fmla="*/ 27940 w 55095"/>
                <a:gd name="connsiteY6" fmla="*/ 31750 h 129540"/>
                <a:gd name="connsiteX7" fmla="*/ 27940 w 55095"/>
                <a:gd name="connsiteY7" fmla="*/ 40640 h 129540"/>
                <a:gd name="connsiteX8" fmla="*/ 52070 w 55095"/>
                <a:gd name="connsiteY8" fmla="*/ 40640 h 129540"/>
                <a:gd name="connsiteX9" fmla="*/ 52070 w 55095"/>
                <a:gd name="connsiteY9" fmla="*/ 54610 h 129540"/>
                <a:gd name="connsiteX10" fmla="*/ 29210 w 55095"/>
                <a:gd name="connsiteY10" fmla="*/ 54610 h 129540"/>
                <a:gd name="connsiteX11" fmla="*/ 29210 w 55095"/>
                <a:gd name="connsiteY11" fmla="*/ 129540 h 129540"/>
                <a:gd name="connsiteX12" fmla="*/ 12700 w 55095"/>
                <a:gd name="connsiteY12" fmla="*/ 129540 h 129540"/>
                <a:gd name="connsiteX13" fmla="*/ 12700 w 55095"/>
                <a:gd name="connsiteY13" fmla="*/ 54610 h 129540"/>
                <a:gd name="connsiteX14" fmla="*/ 0 w 55095"/>
                <a:gd name="connsiteY14" fmla="*/ 54610 h 129540"/>
                <a:gd name="connsiteX15" fmla="*/ 0 w 55095"/>
                <a:gd name="connsiteY15" fmla="*/ 40640 h 129540"/>
                <a:gd name="connsiteX16" fmla="*/ 13970 w 55095"/>
                <a:gd name="connsiteY16" fmla="*/ 40640 h 12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40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 349">
              <a:extLst>
                <a:ext uri="{FF2B5EF4-FFF2-40B4-BE49-F238E27FC236}">
                  <a16:creationId xmlns:a16="http://schemas.microsoft.com/office/drawing/2014/main" id="{59ABE094-433D-A413-3780-23A4222E51EE}"/>
                </a:ext>
              </a:extLst>
            </p:cNvPr>
            <p:cNvSpPr/>
            <p:nvPr/>
          </p:nvSpPr>
          <p:spPr>
            <a:xfrm>
              <a:off x="834389" y="4000499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 350">
              <a:extLst>
                <a:ext uri="{FF2B5EF4-FFF2-40B4-BE49-F238E27FC236}">
                  <a16:creationId xmlns:a16="http://schemas.microsoft.com/office/drawing/2014/main" id="{2EBA5AAF-5CB5-DEAD-EF41-22B15A391818}"/>
                </a:ext>
              </a:extLst>
            </p:cNvPr>
            <p:cNvSpPr/>
            <p:nvPr/>
          </p:nvSpPr>
          <p:spPr>
            <a:xfrm>
              <a:off x="947419" y="4000499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 351">
              <a:extLst>
                <a:ext uri="{FF2B5EF4-FFF2-40B4-BE49-F238E27FC236}">
                  <a16:creationId xmlns:a16="http://schemas.microsoft.com/office/drawing/2014/main" id="{7511F16C-549D-C0D6-7896-768D4DE7F7F2}"/>
                </a:ext>
              </a:extLst>
            </p:cNvPr>
            <p:cNvSpPr/>
            <p:nvPr/>
          </p:nvSpPr>
          <p:spPr>
            <a:xfrm>
              <a:off x="1050289" y="3976369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 352">
              <a:extLst>
                <a:ext uri="{FF2B5EF4-FFF2-40B4-BE49-F238E27FC236}">
                  <a16:creationId xmlns:a16="http://schemas.microsoft.com/office/drawing/2014/main" id="{1BF34700-0FCF-04FB-5EFF-BD8A31278EA2}"/>
                </a:ext>
              </a:extLst>
            </p:cNvPr>
            <p:cNvSpPr/>
            <p:nvPr/>
          </p:nvSpPr>
          <p:spPr>
            <a:xfrm>
              <a:off x="1127760" y="3963669"/>
              <a:ext cx="80009" cy="128270"/>
            </a:xfrm>
            <a:custGeom>
              <a:avLst/>
              <a:gdLst>
                <a:gd name="connsiteX0" fmla="*/ 0 w 80009"/>
                <a:gd name="connsiteY0" fmla="*/ 0 h 128270"/>
                <a:gd name="connsiteX1" fmla="*/ 16510 w 80009"/>
                <a:gd name="connsiteY1" fmla="*/ 0 h 128270"/>
                <a:gd name="connsiteX2" fmla="*/ 16510 w 80009"/>
                <a:gd name="connsiteY2" fmla="*/ 49530 h 128270"/>
                <a:gd name="connsiteX3" fmla="*/ 16510 w 80009"/>
                <a:gd name="connsiteY3" fmla="*/ 58420 h 128270"/>
                <a:gd name="connsiteX4" fmla="*/ 16510 w 80009"/>
                <a:gd name="connsiteY4" fmla="*/ 58420 h 128270"/>
                <a:gd name="connsiteX5" fmla="*/ 49530 w 80009"/>
                <a:gd name="connsiteY5" fmla="*/ 36830 h 128270"/>
                <a:gd name="connsiteX6" fmla="*/ 80010 w 80009"/>
                <a:gd name="connsiteY6" fmla="*/ 72390 h 128270"/>
                <a:gd name="connsiteX7" fmla="*/ 80010 w 80009"/>
                <a:gd name="connsiteY7" fmla="*/ 128270 h 128270"/>
                <a:gd name="connsiteX8" fmla="*/ 63500 w 80009"/>
                <a:gd name="connsiteY8" fmla="*/ 128270 h 128270"/>
                <a:gd name="connsiteX9" fmla="*/ 63500 w 80009"/>
                <a:gd name="connsiteY9" fmla="*/ 76200 h 128270"/>
                <a:gd name="connsiteX10" fmla="*/ 46990 w 80009"/>
                <a:gd name="connsiteY10" fmla="*/ 53340 h 128270"/>
                <a:gd name="connsiteX11" fmla="*/ 16510 w 80009"/>
                <a:gd name="connsiteY11" fmla="*/ 85090 h 128270"/>
                <a:gd name="connsiteX12" fmla="*/ 16510 w 80009"/>
                <a:gd name="connsiteY12" fmla="*/ 128270 h 128270"/>
                <a:gd name="connsiteX13" fmla="*/ 0 w 80009"/>
                <a:gd name="connsiteY13" fmla="*/ 128270 h 128270"/>
                <a:gd name="connsiteX14" fmla="*/ 0 w 80009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 353">
              <a:extLst>
                <a:ext uri="{FF2B5EF4-FFF2-40B4-BE49-F238E27FC236}">
                  <a16:creationId xmlns:a16="http://schemas.microsoft.com/office/drawing/2014/main" id="{58BA4D28-123C-A2E7-6F70-FA16BC66E437}"/>
                </a:ext>
              </a:extLst>
            </p:cNvPr>
            <p:cNvSpPr/>
            <p:nvPr/>
          </p:nvSpPr>
          <p:spPr>
            <a:xfrm>
              <a:off x="1228089" y="4000499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4450 w 83820"/>
                <a:gd name="connsiteY10" fmla="*/ 13970 h 93979"/>
                <a:gd name="connsiteX11" fmla="*/ 19050 w 83820"/>
                <a:gd name="connsiteY11" fmla="*/ 38100 h 93979"/>
                <a:gd name="connsiteX12" fmla="*/ 68580 w 83820"/>
                <a:gd name="connsiteY12" fmla="*/ 38100 h 93979"/>
                <a:gd name="connsiteX13" fmla="*/ 4445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 354">
              <a:extLst>
                <a:ext uri="{FF2B5EF4-FFF2-40B4-BE49-F238E27FC236}">
                  <a16:creationId xmlns:a16="http://schemas.microsoft.com/office/drawing/2014/main" id="{36C89F61-2158-F973-4591-C682107EC532}"/>
                </a:ext>
              </a:extLst>
            </p:cNvPr>
            <p:cNvSpPr/>
            <p:nvPr/>
          </p:nvSpPr>
          <p:spPr>
            <a:xfrm>
              <a:off x="1384300" y="4000499"/>
              <a:ext cx="87630" cy="130809"/>
            </a:xfrm>
            <a:custGeom>
              <a:avLst/>
              <a:gdLst>
                <a:gd name="connsiteX0" fmla="*/ 0 w 87630"/>
                <a:gd name="connsiteY0" fmla="*/ 2540 h 130809"/>
                <a:gd name="connsiteX1" fmla="*/ 15240 w 87630"/>
                <a:gd name="connsiteY1" fmla="*/ 2540 h 130809"/>
                <a:gd name="connsiteX2" fmla="*/ 15240 w 87630"/>
                <a:gd name="connsiteY2" fmla="*/ 11430 h 130809"/>
                <a:gd name="connsiteX3" fmla="*/ 15240 w 87630"/>
                <a:gd name="connsiteY3" fmla="*/ 17780 h 130809"/>
                <a:gd name="connsiteX4" fmla="*/ 15240 w 87630"/>
                <a:gd name="connsiteY4" fmla="*/ 17780 h 130809"/>
                <a:gd name="connsiteX5" fmla="*/ 46990 w 87630"/>
                <a:gd name="connsiteY5" fmla="*/ 0 h 130809"/>
                <a:gd name="connsiteX6" fmla="*/ 87630 w 87630"/>
                <a:gd name="connsiteY6" fmla="*/ 46990 h 130809"/>
                <a:gd name="connsiteX7" fmla="*/ 46990 w 87630"/>
                <a:gd name="connsiteY7" fmla="*/ 93980 h 130809"/>
                <a:gd name="connsiteX8" fmla="*/ 16510 w 87630"/>
                <a:gd name="connsiteY8" fmla="*/ 76200 h 130809"/>
                <a:gd name="connsiteX9" fmla="*/ 16510 w 87630"/>
                <a:gd name="connsiteY9" fmla="*/ 76200 h 130809"/>
                <a:gd name="connsiteX10" fmla="*/ 16510 w 87630"/>
                <a:gd name="connsiteY10" fmla="*/ 83820 h 130809"/>
                <a:gd name="connsiteX11" fmla="*/ 16510 w 87630"/>
                <a:gd name="connsiteY11" fmla="*/ 130810 h 130809"/>
                <a:gd name="connsiteX12" fmla="*/ 0 w 87630"/>
                <a:gd name="connsiteY12" fmla="*/ 130810 h 130809"/>
                <a:gd name="connsiteX13" fmla="*/ 0 w 87630"/>
                <a:gd name="connsiteY13" fmla="*/ 2540 h 130809"/>
                <a:gd name="connsiteX14" fmla="*/ 72390 w 87630"/>
                <a:gd name="connsiteY14" fmla="*/ 46990 h 130809"/>
                <a:gd name="connsiteX15" fmla="*/ 44450 w 87630"/>
                <a:gd name="connsiteY15" fmla="*/ 15240 h 130809"/>
                <a:gd name="connsiteX16" fmla="*/ 16510 w 87630"/>
                <a:gd name="connsiteY16" fmla="*/ 46990 h 130809"/>
                <a:gd name="connsiteX17" fmla="*/ 44450 w 87630"/>
                <a:gd name="connsiteY17" fmla="*/ 78740 h 130809"/>
                <a:gd name="connsiteX18" fmla="*/ 72390 w 87630"/>
                <a:gd name="connsiteY18" fmla="*/ 4699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 355">
              <a:extLst>
                <a:ext uri="{FF2B5EF4-FFF2-40B4-BE49-F238E27FC236}">
                  <a16:creationId xmlns:a16="http://schemas.microsoft.com/office/drawing/2014/main" id="{72363EB2-F022-F527-1DA2-4DCCA4EAAA5A}"/>
                </a:ext>
              </a:extLst>
            </p:cNvPr>
            <p:cNvSpPr/>
            <p:nvPr/>
          </p:nvSpPr>
          <p:spPr>
            <a:xfrm>
              <a:off x="1488439" y="4000499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4450 w 83820"/>
                <a:gd name="connsiteY10" fmla="*/ 13970 h 93979"/>
                <a:gd name="connsiteX11" fmla="*/ 19050 w 83820"/>
                <a:gd name="connsiteY11" fmla="*/ 38100 h 93979"/>
                <a:gd name="connsiteX12" fmla="*/ 68580 w 83820"/>
                <a:gd name="connsiteY12" fmla="*/ 38100 h 93979"/>
                <a:gd name="connsiteX13" fmla="*/ 4445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 356">
              <a:extLst>
                <a:ext uri="{FF2B5EF4-FFF2-40B4-BE49-F238E27FC236}">
                  <a16:creationId xmlns:a16="http://schemas.microsoft.com/office/drawing/2014/main" id="{3212C314-7BBA-56FF-C5A9-BD9FB79BB0F4}"/>
                </a:ext>
              </a:extLst>
            </p:cNvPr>
            <p:cNvSpPr/>
            <p:nvPr/>
          </p:nvSpPr>
          <p:spPr>
            <a:xfrm>
              <a:off x="1590039" y="4000499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6200 w 91439"/>
                <a:gd name="connsiteY5" fmla="*/ 46990 h 93979"/>
                <a:gd name="connsiteX6" fmla="*/ 45720 w 91439"/>
                <a:gd name="connsiteY6" fmla="*/ 15240 h 93979"/>
                <a:gd name="connsiteX7" fmla="*/ 16510 w 91439"/>
                <a:gd name="connsiteY7" fmla="*/ 46990 h 93979"/>
                <a:gd name="connsiteX8" fmla="*/ 45720 w 91439"/>
                <a:gd name="connsiteY8" fmla="*/ 78740 h 93979"/>
                <a:gd name="connsiteX9" fmla="*/ 7620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 357">
              <a:extLst>
                <a:ext uri="{FF2B5EF4-FFF2-40B4-BE49-F238E27FC236}">
                  <a16:creationId xmlns:a16="http://schemas.microsoft.com/office/drawing/2014/main" id="{BDA1917E-E7B2-1172-97E8-EC2C22A85C41}"/>
                </a:ext>
              </a:extLst>
            </p:cNvPr>
            <p:cNvSpPr/>
            <p:nvPr/>
          </p:nvSpPr>
          <p:spPr>
            <a:xfrm>
              <a:off x="1705610" y="4000499"/>
              <a:ext cx="87629" cy="130809"/>
            </a:xfrm>
            <a:custGeom>
              <a:avLst/>
              <a:gdLst>
                <a:gd name="connsiteX0" fmla="*/ 0 w 87629"/>
                <a:gd name="connsiteY0" fmla="*/ 2540 h 130809"/>
                <a:gd name="connsiteX1" fmla="*/ 15240 w 87629"/>
                <a:gd name="connsiteY1" fmla="*/ 2540 h 130809"/>
                <a:gd name="connsiteX2" fmla="*/ 15240 w 87629"/>
                <a:gd name="connsiteY2" fmla="*/ 11430 h 130809"/>
                <a:gd name="connsiteX3" fmla="*/ 15240 w 87629"/>
                <a:gd name="connsiteY3" fmla="*/ 17780 h 130809"/>
                <a:gd name="connsiteX4" fmla="*/ 15240 w 87629"/>
                <a:gd name="connsiteY4" fmla="*/ 17780 h 130809"/>
                <a:gd name="connsiteX5" fmla="*/ 46990 w 87629"/>
                <a:gd name="connsiteY5" fmla="*/ 0 h 130809"/>
                <a:gd name="connsiteX6" fmla="*/ 87630 w 87629"/>
                <a:gd name="connsiteY6" fmla="*/ 46990 h 130809"/>
                <a:gd name="connsiteX7" fmla="*/ 46990 w 87629"/>
                <a:gd name="connsiteY7" fmla="*/ 93980 h 130809"/>
                <a:gd name="connsiteX8" fmla="*/ 16510 w 87629"/>
                <a:gd name="connsiteY8" fmla="*/ 76200 h 130809"/>
                <a:gd name="connsiteX9" fmla="*/ 16510 w 87629"/>
                <a:gd name="connsiteY9" fmla="*/ 76200 h 130809"/>
                <a:gd name="connsiteX10" fmla="*/ 16510 w 87629"/>
                <a:gd name="connsiteY10" fmla="*/ 83820 h 130809"/>
                <a:gd name="connsiteX11" fmla="*/ 16510 w 87629"/>
                <a:gd name="connsiteY11" fmla="*/ 130810 h 130809"/>
                <a:gd name="connsiteX12" fmla="*/ 0 w 87629"/>
                <a:gd name="connsiteY12" fmla="*/ 130810 h 130809"/>
                <a:gd name="connsiteX13" fmla="*/ 0 w 87629"/>
                <a:gd name="connsiteY13" fmla="*/ 2540 h 130809"/>
                <a:gd name="connsiteX14" fmla="*/ 72390 w 87629"/>
                <a:gd name="connsiteY14" fmla="*/ 46990 h 130809"/>
                <a:gd name="connsiteX15" fmla="*/ 44450 w 87629"/>
                <a:gd name="connsiteY15" fmla="*/ 15240 h 130809"/>
                <a:gd name="connsiteX16" fmla="*/ 16510 w 87629"/>
                <a:gd name="connsiteY16" fmla="*/ 46990 h 130809"/>
                <a:gd name="connsiteX17" fmla="*/ 44450 w 87629"/>
                <a:gd name="connsiteY17" fmla="*/ 78740 h 130809"/>
                <a:gd name="connsiteX18" fmla="*/ 72390 w 87629"/>
                <a:gd name="connsiteY18" fmla="*/ 4699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 358">
              <a:extLst>
                <a:ext uri="{FF2B5EF4-FFF2-40B4-BE49-F238E27FC236}">
                  <a16:creationId xmlns:a16="http://schemas.microsoft.com/office/drawing/2014/main" id="{94E982FD-AC7E-7D78-64AB-0BA5891A94A2}"/>
                </a:ext>
              </a:extLst>
            </p:cNvPr>
            <p:cNvSpPr/>
            <p:nvPr/>
          </p:nvSpPr>
          <p:spPr>
            <a:xfrm>
              <a:off x="1814829" y="3963669"/>
              <a:ext cx="34290" cy="130809"/>
            </a:xfrm>
            <a:custGeom>
              <a:avLst/>
              <a:gdLst>
                <a:gd name="connsiteX0" fmla="*/ 0 w 34290"/>
                <a:gd name="connsiteY0" fmla="*/ 0 h 130809"/>
                <a:gd name="connsiteX1" fmla="*/ 16510 w 34290"/>
                <a:gd name="connsiteY1" fmla="*/ 0 h 130809"/>
                <a:gd name="connsiteX2" fmla="*/ 16510 w 34290"/>
                <a:gd name="connsiteY2" fmla="*/ 101600 h 130809"/>
                <a:gd name="connsiteX3" fmla="*/ 26670 w 34290"/>
                <a:gd name="connsiteY3" fmla="*/ 115570 h 130809"/>
                <a:gd name="connsiteX4" fmla="*/ 34290 w 34290"/>
                <a:gd name="connsiteY4" fmla="*/ 115570 h 130809"/>
                <a:gd name="connsiteX5" fmla="*/ 34290 w 34290"/>
                <a:gd name="connsiteY5" fmla="*/ 129540 h 130809"/>
                <a:gd name="connsiteX6" fmla="*/ 22860 w 34290"/>
                <a:gd name="connsiteY6" fmla="*/ 130810 h 130809"/>
                <a:gd name="connsiteX7" fmla="*/ 0 w 34290"/>
                <a:gd name="connsiteY7" fmla="*/ 105410 h 130809"/>
                <a:gd name="connsiteX8" fmla="*/ 0 w 34290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 359">
              <a:extLst>
                <a:ext uri="{FF2B5EF4-FFF2-40B4-BE49-F238E27FC236}">
                  <a16:creationId xmlns:a16="http://schemas.microsoft.com/office/drawing/2014/main" id="{422C2377-C441-9694-9DED-CB80AA3E3C40}"/>
                </a:ext>
              </a:extLst>
            </p:cNvPr>
            <p:cNvSpPr/>
            <p:nvPr/>
          </p:nvSpPr>
          <p:spPr>
            <a:xfrm>
              <a:off x="1861820" y="4000499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 360">
              <a:extLst>
                <a:ext uri="{FF2B5EF4-FFF2-40B4-BE49-F238E27FC236}">
                  <a16:creationId xmlns:a16="http://schemas.microsoft.com/office/drawing/2014/main" id="{E8CE31A4-822E-5F28-46D0-60C92ED391E2}"/>
                </a:ext>
              </a:extLst>
            </p:cNvPr>
            <p:cNvSpPr/>
            <p:nvPr/>
          </p:nvSpPr>
          <p:spPr>
            <a:xfrm>
              <a:off x="2000250" y="4003039"/>
              <a:ext cx="137160" cy="91439"/>
            </a:xfrm>
            <a:custGeom>
              <a:avLst/>
              <a:gdLst>
                <a:gd name="connsiteX0" fmla="*/ 95250 w 137160"/>
                <a:gd name="connsiteY0" fmla="*/ 64770 h 91439"/>
                <a:gd name="connsiteX1" fmla="*/ 119380 w 137160"/>
                <a:gd name="connsiteY1" fmla="*/ 0 h 91439"/>
                <a:gd name="connsiteX2" fmla="*/ 137160 w 137160"/>
                <a:gd name="connsiteY2" fmla="*/ 0 h 91439"/>
                <a:gd name="connsiteX3" fmla="*/ 100330 w 137160"/>
                <a:gd name="connsiteY3" fmla="*/ 91440 h 91439"/>
                <a:gd name="connsiteX4" fmla="*/ 91440 w 137160"/>
                <a:gd name="connsiteY4" fmla="*/ 91440 h 91439"/>
                <a:gd name="connsiteX5" fmla="*/ 68580 w 137160"/>
                <a:gd name="connsiteY5" fmla="*/ 30480 h 91439"/>
                <a:gd name="connsiteX6" fmla="*/ 45720 w 137160"/>
                <a:gd name="connsiteY6" fmla="*/ 91440 h 91439"/>
                <a:gd name="connsiteX7" fmla="*/ 36830 w 137160"/>
                <a:gd name="connsiteY7" fmla="*/ 91440 h 91439"/>
                <a:gd name="connsiteX8" fmla="*/ 0 w 137160"/>
                <a:gd name="connsiteY8" fmla="*/ 0 h 91439"/>
                <a:gd name="connsiteX9" fmla="*/ 17780 w 137160"/>
                <a:gd name="connsiteY9" fmla="*/ 0 h 91439"/>
                <a:gd name="connsiteX10" fmla="*/ 41910 w 137160"/>
                <a:gd name="connsiteY10" fmla="*/ 64770 h 91439"/>
                <a:gd name="connsiteX11" fmla="*/ 64770 w 137160"/>
                <a:gd name="connsiteY11" fmla="*/ 1270 h 91439"/>
                <a:gd name="connsiteX12" fmla="*/ 73660 w 137160"/>
                <a:gd name="connsiteY12" fmla="*/ 1270 h 91439"/>
                <a:gd name="connsiteX13" fmla="*/ 96520 w 137160"/>
                <a:gd name="connsiteY13" fmla="*/ 647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60" h="91439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 361">
              <a:extLst>
                <a:ext uri="{FF2B5EF4-FFF2-40B4-BE49-F238E27FC236}">
                  <a16:creationId xmlns:a16="http://schemas.microsoft.com/office/drawing/2014/main" id="{96607487-152E-FA04-B207-6D1486293622}"/>
                </a:ext>
              </a:extLst>
            </p:cNvPr>
            <p:cNvSpPr/>
            <p:nvPr/>
          </p:nvSpPr>
          <p:spPr>
            <a:xfrm>
              <a:off x="2145029" y="4000499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 362">
              <a:extLst>
                <a:ext uri="{FF2B5EF4-FFF2-40B4-BE49-F238E27FC236}">
                  <a16:creationId xmlns:a16="http://schemas.microsoft.com/office/drawing/2014/main" id="{24791532-ADB1-6564-DF1F-7551698DE76D}"/>
                </a:ext>
              </a:extLst>
            </p:cNvPr>
            <p:cNvSpPr/>
            <p:nvPr/>
          </p:nvSpPr>
          <p:spPr>
            <a:xfrm>
              <a:off x="2292350" y="4000499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id="{3F64CFD1-DC13-A536-22D7-24610E760E8C}"/>
                </a:ext>
              </a:extLst>
            </p:cNvPr>
            <p:cNvSpPr/>
            <p:nvPr/>
          </p:nvSpPr>
          <p:spPr>
            <a:xfrm>
              <a:off x="2369820" y="4000499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 364">
              <a:extLst>
                <a:ext uri="{FF2B5EF4-FFF2-40B4-BE49-F238E27FC236}">
                  <a16:creationId xmlns:a16="http://schemas.microsoft.com/office/drawing/2014/main" id="{42E1A6A5-4818-9CC9-E4F5-64C981A9F828}"/>
                </a:ext>
              </a:extLst>
            </p:cNvPr>
            <p:cNvSpPr/>
            <p:nvPr/>
          </p:nvSpPr>
          <p:spPr>
            <a:xfrm>
              <a:off x="2475229" y="4000499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 365">
              <a:extLst>
                <a:ext uri="{FF2B5EF4-FFF2-40B4-BE49-F238E27FC236}">
                  <a16:creationId xmlns:a16="http://schemas.microsoft.com/office/drawing/2014/main" id="{9313D0EC-3D47-0133-0CC1-004953D6A69A}"/>
                </a:ext>
              </a:extLst>
            </p:cNvPr>
            <p:cNvSpPr/>
            <p:nvPr/>
          </p:nvSpPr>
          <p:spPr>
            <a:xfrm>
              <a:off x="2529839" y="4003039"/>
              <a:ext cx="88900" cy="91439"/>
            </a:xfrm>
            <a:custGeom>
              <a:avLst/>
              <a:gdLst>
                <a:gd name="connsiteX0" fmla="*/ 87630 w 88900"/>
                <a:gd name="connsiteY0" fmla="*/ 0 h 91439"/>
                <a:gd name="connsiteX1" fmla="*/ 48260 w 88900"/>
                <a:gd name="connsiteY1" fmla="*/ 91440 h 91439"/>
                <a:gd name="connsiteX2" fmla="*/ 39370 w 88900"/>
                <a:gd name="connsiteY2" fmla="*/ 91440 h 91439"/>
                <a:gd name="connsiteX3" fmla="*/ 0 w 88900"/>
                <a:gd name="connsiteY3" fmla="*/ 0 h 91439"/>
                <a:gd name="connsiteX4" fmla="*/ 17780 w 88900"/>
                <a:gd name="connsiteY4" fmla="*/ 0 h 91439"/>
                <a:gd name="connsiteX5" fmla="*/ 44450 w 88900"/>
                <a:gd name="connsiteY5" fmla="*/ 64770 h 91439"/>
                <a:gd name="connsiteX6" fmla="*/ 71120 w 88900"/>
                <a:gd name="connsiteY6" fmla="*/ 0 h 91439"/>
                <a:gd name="connsiteX7" fmla="*/ 88900 w 88900"/>
                <a:gd name="connsiteY7" fmla="*/ 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900" h="91439">
                  <a:moveTo>
                    <a:pt x="87630" y="0"/>
                  </a:moveTo>
                  <a:lnTo>
                    <a:pt x="48260" y="91440"/>
                  </a:lnTo>
                  <a:lnTo>
                    <a:pt x="39370" y="91440"/>
                  </a:lnTo>
                  <a:lnTo>
                    <a:pt x="0" y="0"/>
                  </a:lnTo>
                  <a:lnTo>
                    <a:pt x="17780" y="0"/>
                  </a:lnTo>
                  <a:cubicBezTo>
                    <a:pt x="26670" y="21590"/>
                    <a:pt x="36830" y="44450"/>
                    <a:pt x="44450" y="64770"/>
                  </a:cubicBezTo>
                  <a:cubicBezTo>
                    <a:pt x="52070" y="44450"/>
                    <a:pt x="62230" y="21590"/>
                    <a:pt x="71120" y="0"/>
                  </a:cubicBezTo>
                  <a:lnTo>
                    <a:pt x="889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 366">
              <a:extLst>
                <a:ext uri="{FF2B5EF4-FFF2-40B4-BE49-F238E27FC236}">
                  <a16:creationId xmlns:a16="http://schemas.microsoft.com/office/drawing/2014/main" id="{8A55F518-8270-11E7-9BAE-08E199CCCB7B}"/>
                </a:ext>
              </a:extLst>
            </p:cNvPr>
            <p:cNvSpPr/>
            <p:nvPr/>
          </p:nvSpPr>
          <p:spPr>
            <a:xfrm>
              <a:off x="2625089" y="4000499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 367">
              <a:extLst>
                <a:ext uri="{FF2B5EF4-FFF2-40B4-BE49-F238E27FC236}">
                  <a16:creationId xmlns:a16="http://schemas.microsoft.com/office/drawing/2014/main" id="{22EA0DEF-E495-7BF0-7F09-3F8E266FE642}"/>
                </a:ext>
              </a:extLst>
            </p:cNvPr>
            <p:cNvSpPr/>
            <p:nvPr/>
          </p:nvSpPr>
          <p:spPr>
            <a:xfrm>
              <a:off x="2780029" y="3963669"/>
              <a:ext cx="87630" cy="130809"/>
            </a:xfrm>
            <a:custGeom>
              <a:avLst/>
              <a:gdLst>
                <a:gd name="connsiteX0" fmla="*/ 0 w 87630"/>
                <a:gd name="connsiteY0" fmla="*/ 0 h 130809"/>
                <a:gd name="connsiteX1" fmla="*/ 16510 w 87630"/>
                <a:gd name="connsiteY1" fmla="*/ 0 h 130809"/>
                <a:gd name="connsiteX2" fmla="*/ 16510 w 87630"/>
                <a:gd name="connsiteY2" fmla="*/ 45720 h 130809"/>
                <a:gd name="connsiteX3" fmla="*/ 16510 w 87630"/>
                <a:gd name="connsiteY3" fmla="*/ 53340 h 130809"/>
                <a:gd name="connsiteX4" fmla="*/ 16510 w 87630"/>
                <a:gd name="connsiteY4" fmla="*/ 53340 h 130809"/>
                <a:gd name="connsiteX5" fmla="*/ 46990 w 87630"/>
                <a:gd name="connsiteY5" fmla="*/ 36830 h 130809"/>
                <a:gd name="connsiteX6" fmla="*/ 87630 w 87630"/>
                <a:gd name="connsiteY6" fmla="*/ 83820 h 130809"/>
                <a:gd name="connsiteX7" fmla="*/ 46990 w 87630"/>
                <a:gd name="connsiteY7" fmla="*/ 130810 h 130809"/>
                <a:gd name="connsiteX8" fmla="*/ 15240 w 87630"/>
                <a:gd name="connsiteY8" fmla="*/ 111760 h 130809"/>
                <a:gd name="connsiteX9" fmla="*/ 15240 w 87630"/>
                <a:gd name="connsiteY9" fmla="*/ 111760 h 130809"/>
                <a:gd name="connsiteX10" fmla="*/ 15240 w 87630"/>
                <a:gd name="connsiteY10" fmla="*/ 118110 h 130809"/>
                <a:gd name="connsiteX11" fmla="*/ 15240 w 87630"/>
                <a:gd name="connsiteY11" fmla="*/ 128270 h 130809"/>
                <a:gd name="connsiteX12" fmla="*/ 0 w 87630"/>
                <a:gd name="connsiteY12" fmla="*/ 128270 h 130809"/>
                <a:gd name="connsiteX13" fmla="*/ 0 w 87630"/>
                <a:gd name="connsiteY13" fmla="*/ 0 h 130809"/>
                <a:gd name="connsiteX14" fmla="*/ 16510 w 87630"/>
                <a:gd name="connsiteY14" fmla="*/ 83820 h 130809"/>
                <a:gd name="connsiteX15" fmla="*/ 44450 w 87630"/>
                <a:gd name="connsiteY15" fmla="*/ 115570 h 130809"/>
                <a:gd name="connsiteX16" fmla="*/ 72390 w 87630"/>
                <a:gd name="connsiteY16" fmla="*/ 83820 h 130809"/>
                <a:gd name="connsiteX17" fmla="*/ 44450 w 87630"/>
                <a:gd name="connsiteY17" fmla="*/ 52070 h 130809"/>
                <a:gd name="connsiteX18" fmla="*/ 16510 w 87630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0" y="0"/>
                  </a:moveTo>
                  <a:lnTo>
                    <a:pt x="16510" y="0"/>
                  </a:lnTo>
                  <a:lnTo>
                    <a:pt x="16510" y="45720"/>
                  </a:lnTo>
                  <a:cubicBezTo>
                    <a:pt x="16510" y="50800"/>
                    <a:pt x="16510" y="53340"/>
                    <a:pt x="16510" y="53340"/>
                  </a:cubicBezTo>
                  <a:lnTo>
                    <a:pt x="16510" y="53340"/>
                  </a:lnTo>
                  <a:cubicBezTo>
                    <a:pt x="21590" y="44450"/>
                    <a:pt x="33020" y="36830"/>
                    <a:pt x="46990" y="36830"/>
                  </a:cubicBezTo>
                  <a:cubicBezTo>
                    <a:pt x="69850" y="36830"/>
                    <a:pt x="87630" y="55880"/>
                    <a:pt x="87630" y="83820"/>
                  </a:cubicBezTo>
                  <a:cubicBezTo>
                    <a:pt x="87630" y="111760"/>
                    <a:pt x="69850" y="130810"/>
                    <a:pt x="46990" y="130810"/>
                  </a:cubicBezTo>
                  <a:cubicBezTo>
                    <a:pt x="24130" y="130810"/>
                    <a:pt x="20320" y="121920"/>
                    <a:pt x="15240" y="111760"/>
                  </a:cubicBezTo>
                  <a:lnTo>
                    <a:pt x="15240" y="111760"/>
                  </a:lnTo>
                  <a:cubicBezTo>
                    <a:pt x="15240" y="111760"/>
                    <a:pt x="15240" y="114300"/>
                    <a:pt x="15240" y="118110"/>
                  </a:cubicBezTo>
                  <a:lnTo>
                    <a:pt x="1524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  <a:moveTo>
                    <a:pt x="16510" y="83820"/>
                  </a:moveTo>
                  <a:cubicBezTo>
                    <a:pt x="16510" y="106680"/>
                    <a:pt x="30480" y="115570"/>
                    <a:pt x="44450" y="115570"/>
                  </a:cubicBezTo>
                  <a:cubicBezTo>
                    <a:pt x="58420" y="115570"/>
                    <a:pt x="72390" y="101600"/>
                    <a:pt x="72390" y="83820"/>
                  </a:cubicBezTo>
                  <a:cubicBezTo>
                    <a:pt x="72390" y="66040"/>
                    <a:pt x="60960" y="52070"/>
                    <a:pt x="44450" y="52070"/>
                  </a:cubicBezTo>
                  <a:cubicBezTo>
                    <a:pt x="27940" y="52070"/>
                    <a:pt x="16510" y="6223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 368">
              <a:extLst>
                <a:ext uri="{FF2B5EF4-FFF2-40B4-BE49-F238E27FC236}">
                  <a16:creationId xmlns:a16="http://schemas.microsoft.com/office/drawing/2014/main" id="{D87F741C-08FF-73E8-96F2-755E3A3E0C08}"/>
                </a:ext>
              </a:extLst>
            </p:cNvPr>
            <p:cNvSpPr/>
            <p:nvPr/>
          </p:nvSpPr>
          <p:spPr>
            <a:xfrm>
              <a:off x="2889250" y="4003039"/>
              <a:ext cx="78739" cy="91439"/>
            </a:xfrm>
            <a:custGeom>
              <a:avLst/>
              <a:gdLst>
                <a:gd name="connsiteX0" fmla="*/ 63500 w 78739"/>
                <a:gd name="connsiteY0" fmla="*/ 88900 h 91439"/>
                <a:gd name="connsiteX1" fmla="*/ 63500 w 78739"/>
                <a:gd name="connsiteY1" fmla="*/ 76200 h 91439"/>
                <a:gd name="connsiteX2" fmla="*/ 63500 w 78739"/>
                <a:gd name="connsiteY2" fmla="*/ 69850 h 91439"/>
                <a:gd name="connsiteX3" fmla="*/ 63500 w 78739"/>
                <a:gd name="connsiteY3" fmla="*/ 69850 h 91439"/>
                <a:gd name="connsiteX4" fmla="*/ 30480 w 78739"/>
                <a:gd name="connsiteY4" fmla="*/ 91440 h 91439"/>
                <a:gd name="connsiteX5" fmla="*/ 0 w 78739"/>
                <a:gd name="connsiteY5" fmla="*/ 55880 h 91439"/>
                <a:gd name="connsiteX6" fmla="*/ 0 w 78739"/>
                <a:gd name="connsiteY6" fmla="*/ 0 h 91439"/>
                <a:gd name="connsiteX7" fmla="*/ 16510 w 78739"/>
                <a:gd name="connsiteY7" fmla="*/ 0 h 91439"/>
                <a:gd name="connsiteX8" fmla="*/ 16510 w 78739"/>
                <a:gd name="connsiteY8" fmla="*/ 52070 h 91439"/>
                <a:gd name="connsiteX9" fmla="*/ 33020 w 78739"/>
                <a:gd name="connsiteY9" fmla="*/ 74930 h 91439"/>
                <a:gd name="connsiteX10" fmla="*/ 62230 w 78739"/>
                <a:gd name="connsiteY10" fmla="*/ 43180 h 91439"/>
                <a:gd name="connsiteX11" fmla="*/ 62230 w 78739"/>
                <a:gd name="connsiteY11" fmla="*/ 0 h 91439"/>
                <a:gd name="connsiteX12" fmla="*/ 78740 w 78739"/>
                <a:gd name="connsiteY12" fmla="*/ 0 h 91439"/>
                <a:gd name="connsiteX13" fmla="*/ 78740 w 78739"/>
                <a:gd name="connsiteY13" fmla="*/ 88900 h 91439"/>
                <a:gd name="connsiteX14" fmla="*/ 63500 w 78739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 369">
              <a:extLst>
                <a:ext uri="{FF2B5EF4-FFF2-40B4-BE49-F238E27FC236}">
                  <a16:creationId xmlns:a16="http://schemas.microsoft.com/office/drawing/2014/main" id="{8A0E46C3-CBEC-4584-CA3D-181B766D8465}"/>
                </a:ext>
              </a:extLst>
            </p:cNvPr>
            <p:cNvSpPr/>
            <p:nvPr/>
          </p:nvSpPr>
          <p:spPr>
            <a:xfrm>
              <a:off x="2984500" y="3976369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5323D5E9-5E75-6E4A-1326-FA0868C1908B}"/>
                </a:ext>
              </a:extLst>
            </p:cNvPr>
            <p:cNvSpPr/>
            <p:nvPr/>
          </p:nvSpPr>
          <p:spPr>
            <a:xfrm>
              <a:off x="3103879" y="4001769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78740 h 93979"/>
                <a:gd name="connsiteX18" fmla="*/ 57150 w 73660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AE51B70E-409F-C448-A93B-60F36CA10120}"/>
                </a:ext>
              </a:extLst>
            </p:cNvPr>
            <p:cNvSpPr/>
            <p:nvPr/>
          </p:nvSpPr>
          <p:spPr>
            <a:xfrm>
              <a:off x="3204210" y="3963669"/>
              <a:ext cx="34289" cy="130809"/>
            </a:xfrm>
            <a:custGeom>
              <a:avLst/>
              <a:gdLst>
                <a:gd name="connsiteX0" fmla="*/ 0 w 34289"/>
                <a:gd name="connsiteY0" fmla="*/ 0 h 130809"/>
                <a:gd name="connsiteX1" fmla="*/ 16510 w 34289"/>
                <a:gd name="connsiteY1" fmla="*/ 0 h 130809"/>
                <a:gd name="connsiteX2" fmla="*/ 16510 w 34289"/>
                <a:gd name="connsiteY2" fmla="*/ 101600 h 130809"/>
                <a:gd name="connsiteX3" fmla="*/ 26670 w 34289"/>
                <a:gd name="connsiteY3" fmla="*/ 115570 h 130809"/>
                <a:gd name="connsiteX4" fmla="*/ 34290 w 34289"/>
                <a:gd name="connsiteY4" fmla="*/ 115570 h 130809"/>
                <a:gd name="connsiteX5" fmla="*/ 34290 w 34289"/>
                <a:gd name="connsiteY5" fmla="*/ 129540 h 130809"/>
                <a:gd name="connsiteX6" fmla="*/ 22860 w 34289"/>
                <a:gd name="connsiteY6" fmla="*/ 130810 h 130809"/>
                <a:gd name="connsiteX7" fmla="*/ 0 w 34289"/>
                <a:gd name="connsiteY7" fmla="*/ 105410 h 130809"/>
                <a:gd name="connsiteX8" fmla="*/ 0 w 34289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F671DF91-A97B-28A0-21D5-031354A30BA6}"/>
                </a:ext>
              </a:extLst>
            </p:cNvPr>
            <p:cNvSpPr/>
            <p:nvPr/>
          </p:nvSpPr>
          <p:spPr>
            <a:xfrm>
              <a:off x="3251200" y="4000499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 373">
              <a:extLst>
                <a:ext uri="{FF2B5EF4-FFF2-40B4-BE49-F238E27FC236}">
                  <a16:creationId xmlns:a16="http://schemas.microsoft.com/office/drawing/2014/main" id="{726CE026-A85E-E26E-83BC-30B163040237}"/>
                </a:ext>
              </a:extLst>
            </p:cNvPr>
            <p:cNvSpPr/>
            <p:nvPr/>
          </p:nvSpPr>
          <p:spPr>
            <a:xfrm>
              <a:off x="3327400" y="4000499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6200 w 91440"/>
                <a:gd name="connsiteY5" fmla="*/ 46990 h 93979"/>
                <a:gd name="connsiteX6" fmla="*/ 45720 w 91440"/>
                <a:gd name="connsiteY6" fmla="*/ 15240 h 93979"/>
                <a:gd name="connsiteX7" fmla="*/ 16510 w 91440"/>
                <a:gd name="connsiteY7" fmla="*/ 46990 h 93979"/>
                <a:gd name="connsiteX8" fmla="*/ 45720 w 91440"/>
                <a:gd name="connsiteY8" fmla="*/ 78740 h 93979"/>
                <a:gd name="connsiteX9" fmla="*/ 7620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 374">
              <a:extLst>
                <a:ext uri="{FF2B5EF4-FFF2-40B4-BE49-F238E27FC236}">
                  <a16:creationId xmlns:a16="http://schemas.microsoft.com/office/drawing/2014/main" id="{F18B14B2-6250-7575-841C-9AB7038624A9}"/>
                </a:ext>
              </a:extLst>
            </p:cNvPr>
            <p:cNvSpPr/>
            <p:nvPr/>
          </p:nvSpPr>
          <p:spPr>
            <a:xfrm>
              <a:off x="3477259" y="3976369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 375">
              <a:extLst>
                <a:ext uri="{FF2B5EF4-FFF2-40B4-BE49-F238E27FC236}">
                  <a16:creationId xmlns:a16="http://schemas.microsoft.com/office/drawing/2014/main" id="{D44AAF65-3FFA-78E0-0809-810AADF91E0E}"/>
                </a:ext>
              </a:extLst>
            </p:cNvPr>
            <p:cNvSpPr/>
            <p:nvPr/>
          </p:nvSpPr>
          <p:spPr>
            <a:xfrm>
              <a:off x="3556000" y="3963669"/>
              <a:ext cx="80009" cy="128270"/>
            </a:xfrm>
            <a:custGeom>
              <a:avLst/>
              <a:gdLst>
                <a:gd name="connsiteX0" fmla="*/ 0 w 80009"/>
                <a:gd name="connsiteY0" fmla="*/ 0 h 128270"/>
                <a:gd name="connsiteX1" fmla="*/ 16510 w 80009"/>
                <a:gd name="connsiteY1" fmla="*/ 0 h 128270"/>
                <a:gd name="connsiteX2" fmla="*/ 16510 w 80009"/>
                <a:gd name="connsiteY2" fmla="*/ 49530 h 128270"/>
                <a:gd name="connsiteX3" fmla="*/ 16510 w 80009"/>
                <a:gd name="connsiteY3" fmla="*/ 58420 h 128270"/>
                <a:gd name="connsiteX4" fmla="*/ 16510 w 80009"/>
                <a:gd name="connsiteY4" fmla="*/ 58420 h 128270"/>
                <a:gd name="connsiteX5" fmla="*/ 49530 w 80009"/>
                <a:gd name="connsiteY5" fmla="*/ 36830 h 128270"/>
                <a:gd name="connsiteX6" fmla="*/ 80010 w 80009"/>
                <a:gd name="connsiteY6" fmla="*/ 72390 h 128270"/>
                <a:gd name="connsiteX7" fmla="*/ 80010 w 80009"/>
                <a:gd name="connsiteY7" fmla="*/ 128270 h 128270"/>
                <a:gd name="connsiteX8" fmla="*/ 63500 w 80009"/>
                <a:gd name="connsiteY8" fmla="*/ 128270 h 128270"/>
                <a:gd name="connsiteX9" fmla="*/ 63500 w 80009"/>
                <a:gd name="connsiteY9" fmla="*/ 76200 h 128270"/>
                <a:gd name="connsiteX10" fmla="*/ 46990 w 80009"/>
                <a:gd name="connsiteY10" fmla="*/ 53340 h 128270"/>
                <a:gd name="connsiteX11" fmla="*/ 16510 w 80009"/>
                <a:gd name="connsiteY11" fmla="*/ 85090 h 128270"/>
                <a:gd name="connsiteX12" fmla="*/ 16510 w 80009"/>
                <a:gd name="connsiteY12" fmla="*/ 128270 h 128270"/>
                <a:gd name="connsiteX13" fmla="*/ 0 w 80009"/>
                <a:gd name="connsiteY13" fmla="*/ 128270 h 128270"/>
                <a:gd name="connsiteX14" fmla="*/ 0 w 80009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 376">
              <a:extLst>
                <a:ext uri="{FF2B5EF4-FFF2-40B4-BE49-F238E27FC236}">
                  <a16:creationId xmlns:a16="http://schemas.microsoft.com/office/drawing/2014/main" id="{11AE1D2E-4D48-E811-97A7-D36B218A1182}"/>
                </a:ext>
              </a:extLst>
            </p:cNvPr>
            <p:cNvSpPr/>
            <p:nvPr/>
          </p:nvSpPr>
          <p:spPr>
            <a:xfrm>
              <a:off x="3656329" y="4000499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 377">
              <a:extLst>
                <a:ext uri="{FF2B5EF4-FFF2-40B4-BE49-F238E27FC236}">
                  <a16:creationId xmlns:a16="http://schemas.microsoft.com/office/drawing/2014/main" id="{1A93CB2C-CCF7-1308-10E5-E2D562FB003B}"/>
                </a:ext>
              </a:extLst>
            </p:cNvPr>
            <p:cNvSpPr/>
            <p:nvPr/>
          </p:nvSpPr>
          <p:spPr>
            <a:xfrm>
              <a:off x="3811270" y="4000499"/>
              <a:ext cx="87629" cy="130809"/>
            </a:xfrm>
            <a:custGeom>
              <a:avLst/>
              <a:gdLst>
                <a:gd name="connsiteX0" fmla="*/ 0 w 87629"/>
                <a:gd name="connsiteY0" fmla="*/ 2540 h 130809"/>
                <a:gd name="connsiteX1" fmla="*/ 15240 w 87629"/>
                <a:gd name="connsiteY1" fmla="*/ 2540 h 130809"/>
                <a:gd name="connsiteX2" fmla="*/ 15240 w 87629"/>
                <a:gd name="connsiteY2" fmla="*/ 11430 h 130809"/>
                <a:gd name="connsiteX3" fmla="*/ 15240 w 87629"/>
                <a:gd name="connsiteY3" fmla="*/ 17780 h 130809"/>
                <a:gd name="connsiteX4" fmla="*/ 15240 w 87629"/>
                <a:gd name="connsiteY4" fmla="*/ 17780 h 130809"/>
                <a:gd name="connsiteX5" fmla="*/ 46990 w 87629"/>
                <a:gd name="connsiteY5" fmla="*/ 0 h 130809"/>
                <a:gd name="connsiteX6" fmla="*/ 87630 w 87629"/>
                <a:gd name="connsiteY6" fmla="*/ 46990 h 130809"/>
                <a:gd name="connsiteX7" fmla="*/ 46990 w 87629"/>
                <a:gd name="connsiteY7" fmla="*/ 93980 h 130809"/>
                <a:gd name="connsiteX8" fmla="*/ 16510 w 87629"/>
                <a:gd name="connsiteY8" fmla="*/ 76200 h 130809"/>
                <a:gd name="connsiteX9" fmla="*/ 16510 w 87629"/>
                <a:gd name="connsiteY9" fmla="*/ 76200 h 130809"/>
                <a:gd name="connsiteX10" fmla="*/ 16510 w 87629"/>
                <a:gd name="connsiteY10" fmla="*/ 83820 h 130809"/>
                <a:gd name="connsiteX11" fmla="*/ 16510 w 87629"/>
                <a:gd name="connsiteY11" fmla="*/ 130810 h 130809"/>
                <a:gd name="connsiteX12" fmla="*/ 0 w 87629"/>
                <a:gd name="connsiteY12" fmla="*/ 130810 h 130809"/>
                <a:gd name="connsiteX13" fmla="*/ 0 w 87629"/>
                <a:gd name="connsiteY13" fmla="*/ 2540 h 130809"/>
                <a:gd name="connsiteX14" fmla="*/ 72390 w 87629"/>
                <a:gd name="connsiteY14" fmla="*/ 46990 h 130809"/>
                <a:gd name="connsiteX15" fmla="*/ 44450 w 87629"/>
                <a:gd name="connsiteY15" fmla="*/ 15240 h 130809"/>
                <a:gd name="connsiteX16" fmla="*/ 16510 w 87629"/>
                <a:gd name="connsiteY16" fmla="*/ 46990 h 130809"/>
                <a:gd name="connsiteX17" fmla="*/ 44450 w 87629"/>
                <a:gd name="connsiteY17" fmla="*/ 78740 h 130809"/>
                <a:gd name="connsiteX18" fmla="*/ 72390 w 87629"/>
                <a:gd name="connsiteY18" fmla="*/ 4699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 378">
              <a:extLst>
                <a:ext uri="{FF2B5EF4-FFF2-40B4-BE49-F238E27FC236}">
                  <a16:creationId xmlns:a16="http://schemas.microsoft.com/office/drawing/2014/main" id="{421B3C4C-28D6-5242-730B-002F3F0158CE}"/>
                </a:ext>
              </a:extLst>
            </p:cNvPr>
            <p:cNvSpPr/>
            <p:nvPr/>
          </p:nvSpPr>
          <p:spPr>
            <a:xfrm>
              <a:off x="3916679" y="4000499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 379">
              <a:extLst>
                <a:ext uri="{FF2B5EF4-FFF2-40B4-BE49-F238E27FC236}">
                  <a16:creationId xmlns:a16="http://schemas.microsoft.com/office/drawing/2014/main" id="{5B4E85F0-013F-4177-1DCB-12A398908D28}"/>
                </a:ext>
              </a:extLst>
            </p:cNvPr>
            <p:cNvSpPr/>
            <p:nvPr/>
          </p:nvSpPr>
          <p:spPr>
            <a:xfrm>
              <a:off x="4018279" y="4000499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 380">
              <a:extLst>
                <a:ext uri="{FF2B5EF4-FFF2-40B4-BE49-F238E27FC236}">
                  <a16:creationId xmlns:a16="http://schemas.microsoft.com/office/drawing/2014/main" id="{7FBE18E3-78D8-AD1B-71AB-675B6C5F01E3}"/>
                </a:ext>
              </a:extLst>
            </p:cNvPr>
            <p:cNvSpPr/>
            <p:nvPr/>
          </p:nvSpPr>
          <p:spPr>
            <a:xfrm>
              <a:off x="4132579" y="4000499"/>
              <a:ext cx="87629" cy="130809"/>
            </a:xfrm>
            <a:custGeom>
              <a:avLst/>
              <a:gdLst>
                <a:gd name="connsiteX0" fmla="*/ 0 w 87629"/>
                <a:gd name="connsiteY0" fmla="*/ 2540 h 130809"/>
                <a:gd name="connsiteX1" fmla="*/ 15240 w 87629"/>
                <a:gd name="connsiteY1" fmla="*/ 2540 h 130809"/>
                <a:gd name="connsiteX2" fmla="*/ 15240 w 87629"/>
                <a:gd name="connsiteY2" fmla="*/ 11430 h 130809"/>
                <a:gd name="connsiteX3" fmla="*/ 15240 w 87629"/>
                <a:gd name="connsiteY3" fmla="*/ 17780 h 130809"/>
                <a:gd name="connsiteX4" fmla="*/ 15240 w 87629"/>
                <a:gd name="connsiteY4" fmla="*/ 17780 h 130809"/>
                <a:gd name="connsiteX5" fmla="*/ 46990 w 87629"/>
                <a:gd name="connsiteY5" fmla="*/ 0 h 130809"/>
                <a:gd name="connsiteX6" fmla="*/ 87630 w 87629"/>
                <a:gd name="connsiteY6" fmla="*/ 46990 h 130809"/>
                <a:gd name="connsiteX7" fmla="*/ 46990 w 87629"/>
                <a:gd name="connsiteY7" fmla="*/ 93980 h 130809"/>
                <a:gd name="connsiteX8" fmla="*/ 16510 w 87629"/>
                <a:gd name="connsiteY8" fmla="*/ 76200 h 130809"/>
                <a:gd name="connsiteX9" fmla="*/ 16510 w 87629"/>
                <a:gd name="connsiteY9" fmla="*/ 76200 h 130809"/>
                <a:gd name="connsiteX10" fmla="*/ 16510 w 87629"/>
                <a:gd name="connsiteY10" fmla="*/ 83820 h 130809"/>
                <a:gd name="connsiteX11" fmla="*/ 16510 w 87629"/>
                <a:gd name="connsiteY11" fmla="*/ 130810 h 130809"/>
                <a:gd name="connsiteX12" fmla="*/ 0 w 87629"/>
                <a:gd name="connsiteY12" fmla="*/ 130810 h 130809"/>
                <a:gd name="connsiteX13" fmla="*/ 0 w 87629"/>
                <a:gd name="connsiteY13" fmla="*/ 2540 h 130809"/>
                <a:gd name="connsiteX14" fmla="*/ 72390 w 87629"/>
                <a:gd name="connsiteY14" fmla="*/ 46990 h 130809"/>
                <a:gd name="connsiteX15" fmla="*/ 44450 w 87629"/>
                <a:gd name="connsiteY15" fmla="*/ 15240 h 130809"/>
                <a:gd name="connsiteX16" fmla="*/ 16510 w 87629"/>
                <a:gd name="connsiteY16" fmla="*/ 46990 h 130809"/>
                <a:gd name="connsiteX17" fmla="*/ 44450 w 87629"/>
                <a:gd name="connsiteY17" fmla="*/ 78740 h 130809"/>
                <a:gd name="connsiteX18" fmla="*/ 72390 w 87629"/>
                <a:gd name="connsiteY18" fmla="*/ 4699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AC9D641-90A7-37F5-514D-11DFCD03FE80}"/>
                </a:ext>
              </a:extLst>
            </p:cNvPr>
            <p:cNvSpPr/>
            <p:nvPr/>
          </p:nvSpPr>
          <p:spPr>
            <a:xfrm>
              <a:off x="4243070" y="3963669"/>
              <a:ext cx="34289" cy="130809"/>
            </a:xfrm>
            <a:custGeom>
              <a:avLst/>
              <a:gdLst>
                <a:gd name="connsiteX0" fmla="*/ 0 w 34289"/>
                <a:gd name="connsiteY0" fmla="*/ 0 h 130809"/>
                <a:gd name="connsiteX1" fmla="*/ 16510 w 34289"/>
                <a:gd name="connsiteY1" fmla="*/ 0 h 130809"/>
                <a:gd name="connsiteX2" fmla="*/ 16510 w 34289"/>
                <a:gd name="connsiteY2" fmla="*/ 101600 h 130809"/>
                <a:gd name="connsiteX3" fmla="*/ 26670 w 34289"/>
                <a:gd name="connsiteY3" fmla="*/ 115570 h 130809"/>
                <a:gd name="connsiteX4" fmla="*/ 34290 w 34289"/>
                <a:gd name="connsiteY4" fmla="*/ 115570 h 130809"/>
                <a:gd name="connsiteX5" fmla="*/ 34290 w 34289"/>
                <a:gd name="connsiteY5" fmla="*/ 129540 h 130809"/>
                <a:gd name="connsiteX6" fmla="*/ 22860 w 34289"/>
                <a:gd name="connsiteY6" fmla="*/ 130810 h 130809"/>
                <a:gd name="connsiteX7" fmla="*/ 0 w 34289"/>
                <a:gd name="connsiteY7" fmla="*/ 105410 h 130809"/>
                <a:gd name="connsiteX8" fmla="*/ 0 w 34289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14C02FAB-8983-E281-8121-47A411111965}"/>
                </a:ext>
              </a:extLst>
            </p:cNvPr>
            <p:cNvSpPr/>
            <p:nvPr/>
          </p:nvSpPr>
          <p:spPr>
            <a:xfrm>
              <a:off x="4288790" y="4000499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 383">
              <a:extLst>
                <a:ext uri="{FF2B5EF4-FFF2-40B4-BE49-F238E27FC236}">
                  <a16:creationId xmlns:a16="http://schemas.microsoft.com/office/drawing/2014/main" id="{C143236A-D9AC-B3EB-13E1-0A514D3A56EB}"/>
                </a:ext>
              </a:extLst>
            </p:cNvPr>
            <p:cNvSpPr/>
            <p:nvPr/>
          </p:nvSpPr>
          <p:spPr>
            <a:xfrm>
              <a:off x="4428490" y="4003039"/>
              <a:ext cx="137159" cy="91439"/>
            </a:xfrm>
            <a:custGeom>
              <a:avLst/>
              <a:gdLst>
                <a:gd name="connsiteX0" fmla="*/ 95250 w 137159"/>
                <a:gd name="connsiteY0" fmla="*/ 64770 h 91439"/>
                <a:gd name="connsiteX1" fmla="*/ 119380 w 137159"/>
                <a:gd name="connsiteY1" fmla="*/ 0 h 91439"/>
                <a:gd name="connsiteX2" fmla="*/ 137160 w 137159"/>
                <a:gd name="connsiteY2" fmla="*/ 0 h 91439"/>
                <a:gd name="connsiteX3" fmla="*/ 100330 w 137159"/>
                <a:gd name="connsiteY3" fmla="*/ 91440 h 91439"/>
                <a:gd name="connsiteX4" fmla="*/ 91440 w 137159"/>
                <a:gd name="connsiteY4" fmla="*/ 91440 h 91439"/>
                <a:gd name="connsiteX5" fmla="*/ 68580 w 137159"/>
                <a:gd name="connsiteY5" fmla="*/ 30480 h 91439"/>
                <a:gd name="connsiteX6" fmla="*/ 45720 w 137159"/>
                <a:gd name="connsiteY6" fmla="*/ 91440 h 91439"/>
                <a:gd name="connsiteX7" fmla="*/ 36830 w 137159"/>
                <a:gd name="connsiteY7" fmla="*/ 91440 h 91439"/>
                <a:gd name="connsiteX8" fmla="*/ 0 w 137159"/>
                <a:gd name="connsiteY8" fmla="*/ 0 h 91439"/>
                <a:gd name="connsiteX9" fmla="*/ 17780 w 137159"/>
                <a:gd name="connsiteY9" fmla="*/ 0 h 91439"/>
                <a:gd name="connsiteX10" fmla="*/ 41910 w 137159"/>
                <a:gd name="connsiteY10" fmla="*/ 64770 h 91439"/>
                <a:gd name="connsiteX11" fmla="*/ 64770 w 137159"/>
                <a:gd name="connsiteY11" fmla="*/ 1270 h 91439"/>
                <a:gd name="connsiteX12" fmla="*/ 73660 w 137159"/>
                <a:gd name="connsiteY12" fmla="*/ 1270 h 91439"/>
                <a:gd name="connsiteX13" fmla="*/ 96520 w 137159"/>
                <a:gd name="connsiteY13" fmla="*/ 647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59" h="91439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 384">
              <a:extLst>
                <a:ext uri="{FF2B5EF4-FFF2-40B4-BE49-F238E27FC236}">
                  <a16:creationId xmlns:a16="http://schemas.microsoft.com/office/drawing/2014/main" id="{FC91FCC8-1014-6961-2F3D-B9F84829FA89}"/>
                </a:ext>
              </a:extLst>
            </p:cNvPr>
            <p:cNvSpPr/>
            <p:nvPr/>
          </p:nvSpPr>
          <p:spPr>
            <a:xfrm>
              <a:off x="4572000" y="4000499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4450 w 83820"/>
                <a:gd name="connsiteY10" fmla="*/ 13970 h 93979"/>
                <a:gd name="connsiteX11" fmla="*/ 19050 w 83820"/>
                <a:gd name="connsiteY11" fmla="*/ 38100 h 93979"/>
                <a:gd name="connsiteX12" fmla="*/ 68580 w 83820"/>
                <a:gd name="connsiteY12" fmla="*/ 38100 h 93979"/>
                <a:gd name="connsiteX13" fmla="*/ 4445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 385">
              <a:extLst>
                <a:ext uri="{FF2B5EF4-FFF2-40B4-BE49-F238E27FC236}">
                  <a16:creationId xmlns:a16="http://schemas.microsoft.com/office/drawing/2014/main" id="{11662C05-43D8-408D-7E33-1F32A56BA875}"/>
                </a:ext>
              </a:extLst>
            </p:cNvPr>
            <p:cNvSpPr/>
            <p:nvPr/>
          </p:nvSpPr>
          <p:spPr>
            <a:xfrm>
              <a:off x="4720590" y="4000499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 386">
              <a:extLst>
                <a:ext uri="{FF2B5EF4-FFF2-40B4-BE49-F238E27FC236}">
                  <a16:creationId xmlns:a16="http://schemas.microsoft.com/office/drawing/2014/main" id="{A314F5A4-6531-4E9A-F953-558A166C3861}"/>
                </a:ext>
              </a:extLst>
            </p:cNvPr>
            <p:cNvSpPr/>
            <p:nvPr/>
          </p:nvSpPr>
          <p:spPr>
            <a:xfrm>
              <a:off x="4827270" y="4000499"/>
              <a:ext cx="137159" cy="91440"/>
            </a:xfrm>
            <a:custGeom>
              <a:avLst/>
              <a:gdLst>
                <a:gd name="connsiteX0" fmla="*/ 15240 w 137159"/>
                <a:gd name="connsiteY0" fmla="*/ 2540 h 91440"/>
                <a:gd name="connsiteX1" fmla="*/ 15240 w 137159"/>
                <a:gd name="connsiteY1" fmla="*/ 15240 h 91440"/>
                <a:gd name="connsiteX2" fmla="*/ 15240 w 137159"/>
                <a:gd name="connsiteY2" fmla="*/ 21590 h 91440"/>
                <a:gd name="connsiteX3" fmla="*/ 15240 w 137159"/>
                <a:gd name="connsiteY3" fmla="*/ 21590 h 91440"/>
                <a:gd name="connsiteX4" fmla="*/ 48260 w 137159"/>
                <a:gd name="connsiteY4" fmla="*/ 0 h 91440"/>
                <a:gd name="connsiteX5" fmla="*/ 74930 w 137159"/>
                <a:gd name="connsiteY5" fmla="*/ 20320 h 91440"/>
                <a:gd name="connsiteX6" fmla="*/ 74930 w 137159"/>
                <a:gd name="connsiteY6" fmla="*/ 20320 h 91440"/>
                <a:gd name="connsiteX7" fmla="*/ 105410 w 137159"/>
                <a:gd name="connsiteY7" fmla="*/ 0 h 91440"/>
                <a:gd name="connsiteX8" fmla="*/ 137160 w 137159"/>
                <a:gd name="connsiteY8" fmla="*/ 35560 h 91440"/>
                <a:gd name="connsiteX9" fmla="*/ 137160 w 137159"/>
                <a:gd name="connsiteY9" fmla="*/ 91440 h 91440"/>
                <a:gd name="connsiteX10" fmla="*/ 120650 w 137159"/>
                <a:gd name="connsiteY10" fmla="*/ 91440 h 91440"/>
                <a:gd name="connsiteX11" fmla="*/ 120650 w 137159"/>
                <a:gd name="connsiteY11" fmla="*/ 39370 h 91440"/>
                <a:gd name="connsiteX12" fmla="*/ 104140 w 137159"/>
                <a:gd name="connsiteY12" fmla="*/ 16510 h 91440"/>
                <a:gd name="connsiteX13" fmla="*/ 77470 w 137159"/>
                <a:gd name="connsiteY13" fmla="*/ 50800 h 91440"/>
                <a:gd name="connsiteX14" fmla="*/ 77470 w 137159"/>
                <a:gd name="connsiteY14" fmla="*/ 91440 h 91440"/>
                <a:gd name="connsiteX15" fmla="*/ 60960 w 137159"/>
                <a:gd name="connsiteY15" fmla="*/ 91440 h 91440"/>
                <a:gd name="connsiteX16" fmla="*/ 60960 w 137159"/>
                <a:gd name="connsiteY16" fmla="*/ 38100 h 91440"/>
                <a:gd name="connsiteX17" fmla="*/ 44450 w 137159"/>
                <a:gd name="connsiteY17" fmla="*/ 15240 h 91440"/>
                <a:gd name="connsiteX18" fmla="*/ 16510 w 137159"/>
                <a:gd name="connsiteY18" fmla="*/ 49530 h 91440"/>
                <a:gd name="connsiteX19" fmla="*/ 16510 w 137159"/>
                <a:gd name="connsiteY19" fmla="*/ 90170 h 91440"/>
                <a:gd name="connsiteX20" fmla="*/ 0 w 137159"/>
                <a:gd name="connsiteY20" fmla="*/ 90170 h 91440"/>
                <a:gd name="connsiteX21" fmla="*/ 0 w 137159"/>
                <a:gd name="connsiteY21" fmla="*/ 1270 h 91440"/>
                <a:gd name="connsiteX22" fmla="*/ 15240 w 137159"/>
                <a:gd name="connsiteY22" fmla="*/ 12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5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 387">
              <a:extLst>
                <a:ext uri="{FF2B5EF4-FFF2-40B4-BE49-F238E27FC236}">
                  <a16:creationId xmlns:a16="http://schemas.microsoft.com/office/drawing/2014/main" id="{0F0583D9-6ACA-0EF0-17D4-6DA869496354}"/>
                </a:ext>
              </a:extLst>
            </p:cNvPr>
            <p:cNvSpPr/>
            <p:nvPr/>
          </p:nvSpPr>
          <p:spPr>
            <a:xfrm>
              <a:off x="4992370" y="4000499"/>
              <a:ext cx="87629" cy="130809"/>
            </a:xfrm>
            <a:custGeom>
              <a:avLst/>
              <a:gdLst>
                <a:gd name="connsiteX0" fmla="*/ 0 w 87629"/>
                <a:gd name="connsiteY0" fmla="*/ 2540 h 130809"/>
                <a:gd name="connsiteX1" fmla="*/ 15240 w 87629"/>
                <a:gd name="connsiteY1" fmla="*/ 2540 h 130809"/>
                <a:gd name="connsiteX2" fmla="*/ 15240 w 87629"/>
                <a:gd name="connsiteY2" fmla="*/ 11430 h 130809"/>
                <a:gd name="connsiteX3" fmla="*/ 15240 w 87629"/>
                <a:gd name="connsiteY3" fmla="*/ 17780 h 130809"/>
                <a:gd name="connsiteX4" fmla="*/ 15240 w 87629"/>
                <a:gd name="connsiteY4" fmla="*/ 17780 h 130809"/>
                <a:gd name="connsiteX5" fmla="*/ 46990 w 87629"/>
                <a:gd name="connsiteY5" fmla="*/ 0 h 130809"/>
                <a:gd name="connsiteX6" fmla="*/ 87630 w 87629"/>
                <a:gd name="connsiteY6" fmla="*/ 46990 h 130809"/>
                <a:gd name="connsiteX7" fmla="*/ 46990 w 87629"/>
                <a:gd name="connsiteY7" fmla="*/ 93980 h 130809"/>
                <a:gd name="connsiteX8" fmla="*/ 16510 w 87629"/>
                <a:gd name="connsiteY8" fmla="*/ 76200 h 130809"/>
                <a:gd name="connsiteX9" fmla="*/ 16510 w 87629"/>
                <a:gd name="connsiteY9" fmla="*/ 76200 h 130809"/>
                <a:gd name="connsiteX10" fmla="*/ 16510 w 87629"/>
                <a:gd name="connsiteY10" fmla="*/ 83820 h 130809"/>
                <a:gd name="connsiteX11" fmla="*/ 16510 w 87629"/>
                <a:gd name="connsiteY11" fmla="*/ 130810 h 130809"/>
                <a:gd name="connsiteX12" fmla="*/ 0 w 87629"/>
                <a:gd name="connsiteY12" fmla="*/ 130810 h 130809"/>
                <a:gd name="connsiteX13" fmla="*/ 0 w 87629"/>
                <a:gd name="connsiteY13" fmla="*/ 2540 h 130809"/>
                <a:gd name="connsiteX14" fmla="*/ 71120 w 87629"/>
                <a:gd name="connsiteY14" fmla="*/ 46990 h 130809"/>
                <a:gd name="connsiteX15" fmla="*/ 43180 w 87629"/>
                <a:gd name="connsiteY15" fmla="*/ 15240 h 130809"/>
                <a:gd name="connsiteX16" fmla="*/ 15240 w 87629"/>
                <a:gd name="connsiteY16" fmla="*/ 46990 h 130809"/>
                <a:gd name="connsiteX17" fmla="*/ 43180 w 87629"/>
                <a:gd name="connsiteY17" fmla="*/ 78740 h 130809"/>
                <a:gd name="connsiteX18" fmla="*/ 71120 w 87629"/>
                <a:gd name="connsiteY18" fmla="*/ 4699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1120" y="46990"/>
                  </a:moveTo>
                  <a:cubicBezTo>
                    <a:pt x="71120" y="27940"/>
                    <a:pt x="59690" y="15240"/>
                    <a:pt x="43180" y="15240"/>
                  </a:cubicBezTo>
                  <a:cubicBezTo>
                    <a:pt x="26670" y="15240"/>
                    <a:pt x="15240" y="25400"/>
                    <a:pt x="15240" y="46990"/>
                  </a:cubicBezTo>
                  <a:cubicBezTo>
                    <a:pt x="15240" y="68580"/>
                    <a:pt x="29210" y="78740"/>
                    <a:pt x="43180" y="78740"/>
                  </a:cubicBezTo>
                  <a:cubicBezTo>
                    <a:pt x="57150" y="78740"/>
                    <a:pt x="71120" y="64770"/>
                    <a:pt x="7112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 388">
              <a:extLst>
                <a:ext uri="{FF2B5EF4-FFF2-40B4-BE49-F238E27FC236}">
                  <a16:creationId xmlns:a16="http://schemas.microsoft.com/office/drawing/2014/main" id="{638BB9EA-D21E-C6FC-CE74-598E928A8609}"/>
                </a:ext>
              </a:extLst>
            </p:cNvPr>
            <p:cNvSpPr/>
            <p:nvPr/>
          </p:nvSpPr>
          <p:spPr>
            <a:xfrm>
              <a:off x="5101590" y="3963669"/>
              <a:ext cx="34289" cy="130809"/>
            </a:xfrm>
            <a:custGeom>
              <a:avLst/>
              <a:gdLst>
                <a:gd name="connsiteX0" fmla="*/ 0 w 34289"/>
                <a:gd name="connsiteY0" fmla="*/ 0 h 130809"/>
                <a:gd name="connsiteX1" fmla="*/ 16510 w 34289"/>
                <a:gd name="connsiteY1" fmla="*/ 0 h 130809"/>
                <a:gd name="connsiteX2" fmla="*/ 16510 w 34289"/>
                <a:gd name="connsiteY2" fmla="*/ 101600 h 130809"/>
                <a:gd name="connsiteX3" fmla="*/ 26670 w 34289"/>
                <a:gd name="connsiteY3" fmla="*/ 115570 h 130809"/>
                <a:gd name="connsiteX4" fmla="*/ 34290 w 34289"/>
                <a:gd name="connsiteY4" fmla="*/ 115570 h 130809"/>
                <a:gd name="connsiteX5" fmla="*/ 34290 w 34289"/>
                <a:gd name="connsiteY5" fmla="*/ 129540 h 130809"/>
                <a:gd name="connsiteX6" fmla="*/ 22860 w 34289"/>
                <a:gd name="connsiteY6" fmla="*/ 130810 h 130809"/>
                <a:gd name="connsiteX7" fmla="*/ 0 w 34289"/>
                <a:gd name="connsiteY7" fmla="*/ 105410 h 130809"/>
                <a:gd name="connsiteX8" fmla="*/ 0 w 34289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 389">
              <a:extLst>
                <a:ext uri="{FF2B5EF4-FFF2-40B4-BE49-F238E27FC236}">
                  <a16:creationId xmlns:a16="http://schemas.microsoft.com/office/drawing/2014/main" id="{9ACA3DAF-4481-4DCD-167E-A414C7946031}"/>
                </a:ext>
              </a:extLst>
            </p:cNvPr>
            <p:cNvSpPr/>
            <p:nvPr/>
          </p:nvSpPr>
          <p:spPr>
            <a:xfrm>
              <a:off x="5148579" y="4000499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 390">
              <a:extLst>
                <a:ext uri="{FF2B5EF4-FFF2-40B4-BE49-F238E27FC236}">
                  <a16:creationId xmlns:a16="http://schemas.microsoft.com/office/drawing/2014/main" id="{58F3D867-28A5-196C-1AEA-6BC1246C78B8}"/>
                </a:ext>
              </a:extLst>
            </p:cNvPr>
            <p:cNvSpPr/>
            <p:nvPr/>
          </p:nvSpPr>
          <p:spPr>
            <a:xfrm>
              <a:off x="5243929" y="4003039"/>
              <a:ext cx="95150" cy="130809"/>
            </a:xfrm>
            <a:custGeom>
              <a:avLst/>
              <a:gdLst>
                <a:gd name="connsiteX0" fmla="*/ 2440 w 95150"/>
                <a:gd name="connsiteY0" fmla="*/ 115570 h 130809"/>
                <a:gd name="connsiteX1" fmla="*/ 12600 w 95150"/>
                <a:gd name="connsiteY1" fmla="*/ 115570 h 130809"/>
                <a:gd name="connsiteX2" fmla="*/ 40540 w 95150"/>
                <a:gd name="connsiteY2" fmla="*/ 87630 h 130809"/>
                <a:gd name="connsiteX3" fmla="*/ 3710 w 95150"/>
                <a:gd name="connsiteY3" fmla="*/ 0 h 130809"/>
                <a:gd name="connsiteX4" fmla="*/ 21490 w 95150"/>
                <a:gd name="connsiteY4" fmla="*/ 0 h 130809"/>
                <a:gd name="connsiteX5" fmla="*/ 34190 w 95150"/>
                <a:gd name="connsiteY5" fmla="*/ 31750 h 130809"/>
                <a:gd name="connsiteX6" fmla="*/ 49430 w 95150"/>
                <a:gd name="connsiteY6" fmla="*/ 71120 h 130809"/>
                <a:gd name="connsiteX7" fmla="*/ 64670 w 95150"/>
                <a:gd name="connsiteY7" fmla="*/ 31750 h 130809"/>
                <a:gd name="connsiteX8" fmla="*/ 77370 w 95150"/>
                <a:gd name="connsiteY8" fmla="*/ 0 h 130809"/>
                <a:gd name="connsiteX9" fmla="*/ 95150 w 95150"/>
                <a:gd name="connsiteY9" fmla="*/ 0 h 130809"/>
                <a:gd name="connsiteX10" fmla="*/ 59590 w 95150"/>
                <a:gd name="connsiteY10" fmla="*/ 85090 h 130809"/>
                <a:gd name="connsiteX11" fmla="*/ 13870 w 95150"/>
                <a:gd name="connsiteY11" fmla="*/ 130810 h 130809"/>
                <a:gd name="connsiteX12" fmla="*/ 2440 w 95150"/>
                <a:gd name="connsiteY12" fmla="*/ 129540 h 130809"/>
                <a:gd name="connsiteX13" fmla="*/ 2440 w 95150"/>
                <a:gd name="connsiteY13" fmla="*/ 11557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50" h="130809">
                  <a:moveTo>
                    <a:pt x="2440" y="115570"/>
                  </a:moveTo>
                  <a:cubicBezTo>
                    <a:pt x="4980" y="115570"/>
                    <a:pt x="7520" y="115570"/>
                    <a:pt x="12600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0" y="57150"/>
                    <a:pt x="49430" y="71120"/>
                  </a:cubicBezTo>
                  <a:cubicBezTo>
                    <a:pt x="5451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0" y="0"/>
                  </a:lnTo>
                  <a:lnTo>
                    <a:pt x="59590" y="85090"/>
                  </a:lnTo>
                  <a:cubicBezTo>
                    <a:pt x="46890" y="114300"/>
                    <a:pt x="38000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 391">
              <a:extLst>
                <a:ext uri="{FF2B5EF4-FFF2-40B4-BE49-F238E27FC236}">
                  <a16:creationId xmlns:a16="http://schemas.microsoft.com/office/drawing/2014/main" id="{6B71F779-5C9E-1278-9B9B-A6441C7B5524}"/>
                </a:ext>
              </a:extLst>
            </p:cNvPr>
            <p:cNvSpPr/>
            <p:nvPr/>
          </p:nvSpPr>
          <p:spPr>
            <a:xfrm>
              <a:off x="5335270" y="4074159"/>
              <a:ext cx="20320" cy="20320"/>
            </a:xfrm>
            <a:custGeom>
              <a:avLst/>
              <a:gdLst>
                <a:gd name="connsiteX0" fmla="*/ 10160 w 20320"/>
                <a:gd name="connsiteY0" fmla="*/ 0 h 20320"/>
                <a:gd name="connsiteX1" fmla="*/ 20320 w 20320"/>
                <a:gd name="connsiteY1" fmla="*/ 10160 h 20320"/>
                <a:gd name="connsiteX2" fmla="*/ 10160 w 20320"/>
                <a:gd name="connsiteY2" fmla="*/ 20320 h 20320"/>
                <a:gd name="connsiteX3" fmla="*/ 0 w 20320"/>
                <a:gd name="connsiteY3" fmla="*/ 10160 h 20320"/>
                <a:gd name="connsiteX4" fmla="*/ 10160 w 20320"/>
                <a:gd name="connsiteY4" fmla="*/ 0 h 20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20" h="2032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4DBCC81E-B599-2E57-78A3-17E4002631C2}"/>
              </a:ext>
            </a:extLst>
          </p:cNvPr>
          <p:cNvGrpSpPr/>
          <p:nvPr/>
        </p:nvGrpSpPr>
        <p:grpSpPr>
          <a:xfrm>
            <a:off x="772159" y="4210049"/>
            <a:ext cx="4112260" cy="191770"/>
            <a:chOff x="772159" y="4210049"/>
            <a:chExt cx="4112260" cy="191770"/>
          </a:xfrm>
        </p:grpSpPr>
        <p:sp>
          <p:nvSpPr>
            <p:cNvPr id="393" name="Freeform 392">
              <a:extLst>
                <a:ext uri="{FF2B5EF4-FFF2-40B4-BE49-F238E27FC236}">
                  <a16:creationId xmlns:a16="http://schemas.microsoft.com/office/drawing/2014/main" id="{68E9CB67-A7B1-8809-245D-1CFC976AC51D}"/>
                </a:ext>
              </a:extLst>
            </p:cNvPr>
            <p:cNvSpPr/>
            <p:nvPr/>
          </p:nvSpPr>
          <p:spPr>
            <a:xfrm>
              <a:off x="772159" y="4210049"/>
              <a:ext cx="134620" cy="190500"/>
            </a:xfrm>
            <a:custGeom>
              <a:avLst/>
              <a:gdLst>
                <a:gd name="connsiteX0" fmla="*/ 134620 w 134620"/>
                <a:gd name="connsiteY0" fmla="*/ 134620 h 190500"/>
                <a:gd name="connsiteX1" fmla="*/ 60960 w 134620"/>
                <a:gd name="connsiteY1" fmla="*/ 190500 h 190500"/>
                <a:gd name="connsiteX2" fmla="*/ 5080 w 134620"/>
                <a:gd name="connsiteY2" fmla="*/ 180340 h 190500"/>
                <a:gd name="connsiteX3" fmla="*/ 5080 w 134620"/>
                <a:gd name="connsiteY3" fmla="*/ 129540 h 190500"/>
                <a:gd name="connsiteX4" fmla="*/ 58420 w 134620"/>
                <a:gd name="connsiteY4" fmla="*/ 143510 h 190500"/>
                <a:gd name="connsiteX5" fmla="*/ 82550 w 134620"/>
                <a:gd name="connsiteY5" fmla="*/ 134620 h 190500"/>
                <a:gd name="connsiteX6" fmla="*/ 50800 w 134620"/>
                <a:gd name="connsiteY6" fmla="*/ 115570 h 190500"/>
                <a:gd name="connsiteX7" fmla="*/ 0 w 134620"/>
                <a:gd name="connsiteY7" fmla="*/ 57150 h 190500"/>
                <a:gd name="connsiteX8" fmla="*/ 71120 w 134620"/>
                <a:gd name="connsiteY8" fmla="*/ 0 h 190500"/>
                <a:gd name="connsiteX9" fmla="*/ 120650 w 134620"/>
                <a:gd name="connsiteY9" fmla="*/ 8890 h 190500"/>
                <a:gd name="connsiteX10" fmla="*/ 120650 w 134620"/>
                <a:gd name="connsiteY10" fmla="*/ 57150 h 190500"/>
                <a:gd name="connsiteX11" fmla="*/ 74930 w 134620"/>
                <a:gd name="connsiteY11" fmla="*/ 45720 h 190500"/>
                <a:gd name="connsiteX12" fmla="*/ 50800 w 134620"/>
                <a:gd name="connsiteY12" fmla="*/ 57150 h 190500"/>
                <a:gd name="connsiteX13" fmla="*/ 80010 w 134620"/>
                <a:gd name="connsiteY13" fmla="*/ 76200 h 190500"/>
                <a:gd name="connsiteX14" fmla="*/ 132080 w 134620"/>
                <a:gd name="connsiteY14" fmla="*/ 13462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4620" h="190500">
                  <a:moveTo>
                    <a:pt x="134620" y="134620"/>
                  </a:moveTo>
                  <a:cubicBezTo>
                    <a:pt x="134620" y="168910"/>
                    <a:pt x="109220" y="190500"/>
                    <a:pt x="60960" y="190500"/>
                  </a:cubicBezTo>
                  <a:cubicBezTo>
                    <a:pt x="12700" y="190500"/>
                    <a:pt x="19050" y="186690"/>
                    <a:pt x="5080" y="180340"/>
                  </a:cubicBezTo>
                  <a:lnTo>
                    <a:pt x="5080" y="129540"/>
                  </a:lnTo>
                  <a:cubicBezTo>
                    <a:pt x="21590" y="138430"/>
                    <a:pt x="41910" y="143510"/>
                    <a:pt x="58420" y="143510"/>
                  </a:cubicBezTo>
                  <a:cubicBezTo>
                    <a:pt x="74930" y="143510"/>
                    <a:pt x="82550" y="140970"/>
                    <a:pt x="82550" y="134620"/>
                  </a:cubicBezTo>
                  <a:cubicBezTo>
                    <a:pt x="82550" y="128270"/>
                    <a:pt x="71120" y="123190"/>
                    <a:pt x="50800" y="115570"/>
                  </a:cubicBezTo>
                  <a:cubicBezTo>
                    <a:pt x="21590" y="104140"/>
                    <a:pt x="0" y="91440"/>
                    <a:pt x="0" y="57150"/>
                  </a:cubicBezTo>
                  <a:cubicBezTo>
                    <a:pt x="0" y="22860"/>
                    <a:pt x="27940" y="0"/>
                    <a:pt x="71120" y="0"/>
                  </a:cubicBezTo>
                  <a:cubicBezTo>
                    <a:pt x="114300" y="0"/>
                    <a:pt x="107950" y="3810"/>
                    <a:pt x="120650" y="8890"/>
                  </a:cubicBezTo>
                  <a:lnTo>
                    <a:pt x="120650" y="57150"/>
                  </a:lnTo>
                  <a:cubicBezTo>
                    <a:pt x="109220" y="49530"/>
                    <a:pt x="92710" y="45720"/>
                    <a:pt x="74930" y="45720"/>
                  </a:cubicBezTo>
                  <a:cubicBezTo>
                    <a:pt x="57150" y="45720"/>
                    <a:pt x="50800" y="49530"/>
                    <a:pt x="50800" y="57150"/>
                  </a:cubicBezTo>
                  <a:cubicBezTo>
                    <a:pt x="50800" y="64770"/>
                    <a:pt x="62230" y="68580"/>
                    <a:pt x="80010" y="76200"/>
                  </a:cubicBezTo>
                  <a:cubicBezTo>
                    <a:pt x="109220" y="88900"/>
                    <a:pt x="132080" y="100330"/>
                    <a:pt x="132080" y="1346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 393">
              <a:extLst>
                <a:ext uri="{FF2B5EF4-FFF2-40B4-BE49-F238E27FC236}">
                  <a16:creationId xmlns:a16="http://schemas.microsoft.com/office/drawing/2014/main" id="{D580CA33-E310-2018-90FE-5E0255261B7E}"/>
                </a:ext>
              </a:extLst>
            </p:cNvPr>
            <p:cNvSpPr/>
            <p:nvPr/>
          </p:nvSpPr>
          <p:spPr>
            <a:xfrm>
              <a:off x="919480" y="4211319"/>
              <a:ext cx="187959" cy="185420"/>
            </a:xfrm>
            <a:custGeom>
              <a:avLst/>
              <a:gdLst>
                <a:gd name="connsiteX0" fmla="*/ 121920 w 187959"/>
                <a:gd name="connsiteY0" fmla="*/ 161290 h 185420"/>
                <a:gd name="connsiteX1" fmla="*/ 66040 w 187959"/>
                <a:gd name="connsiteY1" fmla="*/ 161290 h 185420"/>
                <a:gd name="connsiteX2" fmla="*/ 54610 w 187959"/>
                <a:gd name="connsiteY2" fmla="*/ 185420 h 185420"/>
                <a:gd name="connsiteX3" fmla="*/ 0 w 187959"/>
                <a:gd name="connsiteY3" fmla="*/ 185420 h 185420"/>
                <a:gd name="connsiteX4" fmla="*/ 92710 w 187959"/>
                <a:gd name="connsiteY4" fmla="*/ 0 h 185420"/>
                <a:gd name="connsiteX5" fmla="*/ 95250 w 187959"/>
                <a:gd name="connsiteY5" fmla="*/ 0 h 185420"/>
                <a:gd name="connsiteX6" fmla="*/ 187960 w 187959"/>
                <a:gd name="connsiteY6" fmla="*/ 185420 h 185420"/>
                <a:gd name="connsiteX7" fmla="*/ 133350 w 187959"/>
                <a:gd name="connsiteY7" fmla="*/ 185420 h 185420"/>
                <a:gd name="connsiteX8" fmla="*/ 121920 w 187959"/>
                <a:gd name="connsiteY8" fmla="*/ 161290 h 185420"/>
                <a:gd name="connsiteX9" fmla="*/ 81280 w 187959"/>
                <a:gd name="connsiteY9" fmla="*/ 127000 h 185420"/>
                <a:gd name="connsiteX10" fmla="*/ 107950 w 187959"/>
                <a:gd name="connsiteY10" fmla="*/ 127000 h 185420"/>
                <a:gd name="connsiteX11" fmla="*/ 95250 w 187959"/>
                <a:gd name="connsiteY11" fmla="*/ 92710 h 185420"/>
                <a:gd name="connsiteX12" fmla="*/ 95250 w 187959"/>
                <a:gd name="connsiteY12" fmla="*/ 92710 h 185420"/>
                <a:gd name="connsiteX13" fmla="*/ 82550 w 187959"/>
                <a:gd name="connsiteY13" fmla="*/ 127000 h 18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959" h="185420">
                  <a:moveTo>
                    <a:pt x="121920" y="161290"/>
                  </a:moveTo>
                  <a:lnTo>
                    <a:pt x="66040" y="161290"/>
                  </a:lnTo>
                  <a:lnTo>
                    <a:pt x="54610" y="185420"/>
                  </a:lnTo>
                  <a:lnTo>
                    <a:pt x="0" y="185420"/>
                  </a:lnTo>
                  <a:lnTo>
                    <a:pt x="92710" y="0"/>
                  </a:lnTo>
                  <a:lnTo>
                    <a:pt x="95250" y="0"/>
                  </a:lnTo>
                  <a:lnTo>
                    <a:pt x="187960" y="185420"/>
                  </a:lnTo>
                  <a:lnTo>
                    <a:pt x="133350" y="185420"/>
                  </a:lnTo>
                  <a:lnTo>
                    <a:pt x="121920" y="161290"/>
                  </a:lnTo>
                  <a:close/>
                  <a:moveTo>
                    <a:pt x="81280" y="127000"/>
                  </a:moveTo>
                  <a:lnTo>
                    <a:pt x="107950" y="127000"/>
                  </a:lnTo>
                  <a:cubicBezTo>
                    <a:pt x="102870" y="116840"/>
                    <a:pt x="96520" y="99060"/>
                    <a:pt x="95250" y="92710"/>
                  </a:cubicBezTo>
                  <a:lnTo>
                    <a:pt x="95250" y="92710"/>
                  </a:lnTo>
                  <a:cubicBezTo>
                    <a:pt x="93980" y="99060"/>
                    <a:pt x="86360" y="115570"/>
                    <a:pt x="82550" y="1270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 394">
              <a:extLst>
                <a:ext uri="{FF2B5EF4-FFF2-40B4-BE49-F238E27FC236}">
                  <a16:creationId xmlns:a16="http://schemas.microsoft.com/office/drawing/2014/main" id="{0A41E60E-7310-86F6-94D8-2ABBCA3D9E22}"/>
                </a:ext>
              </a:extLst>
            </p:cNvPr>
            <p:cNvSpPr/>
            <p:nvPr/>
          </p:nvSpPr>
          <p:spPr>
            <a:xfrm>
              <a:off x="1130300" y="4212589"/>
              <a:ext cx="116839" cy="182879"/>
            </a:xfrm>
            <a:custGeom>
              <a:avLst/>
              <a:gdLst>
                <a:gd name="connsiteX0" fmla="*/ 1270 w 116839"/>
                <a:gd name="connsiteY0" fmla="*/ 1270 h 182879"/>
                <a:gd name="connsiteX1" fmla="*/ 116840 w 116839"/>
                <a:gd name="connsiteY1" fmla="*/ 1270 h 182879"/>
                <a:gd name="connsiteX2" fmla="*/ 116840 w 116839"/>
                <a:gd name="connsiteY2" fmla="*/ 45720 h 182879"/>
                <a:gd name="connsiteX3" fmla="*/ 53340 w 116839"/>
                <a:gd name="connsiteY3" fmla="*/ 45720 h 182879"/>
                <a:gd name="connsiteX4" fmla="*/ 53340 w 116839"/>
                <a:gd name="connsiteY4" fmla="*/ 72390 h 182879"/>
                <a:gd name="connsiteX5" fmla="*/ 106680 w 116839"/>
                <a:gd name="connsiteY5" fmla="*/ 72390 h 182879"/>
                <a:gd name="connsiteX6" fmla="*/ 106680 w 116839"/>
                <a:gd name="connsiteY6" fmla="*/ 115570 h 182879"/>
                <a:gd name="connsiteX7" fmla="*/ 53340 w 116839"/>
                <a:gd name="connsiteY7" fmla="*/ 115570 h 182879"/>
                <a:gd name="connsiteX8" fmla="*/ 53340 w 116839"/>
                <a:gd name="connsiteY8" fmla="*/ 182880 h 182879"/>
                <a:gd name="connsiteX9" fmla="*/ 0 w 116839"/>
                <a:gd name="connsiteY9" fmla="*/ 182880 h 182879"/>
                <a:gd name="connsiteX10" fmla="*/ 0 w 116839"/>
                <a:gd name="connsiteY10" fmla="*/ 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6839" h="182879">
                  <a:moveTo>
                    <a:pt x="1270" y="1270"/>
                  </a:moveTo>
                  <a:lnTo>
                    <a:pt x="116840" y="1270"/>
                  </a:lnTo>
                  <a:lnTo>
                    <a:pt x="116840" y="45720"/>
                  </a:lnTo>
                  <a:lnTo>
                    <a:pt x="53340" y="45720"/>
                  </a:lnTo>
                  <a:lnTo>
                    <a:pt x="53340" y="72390"/>
                  </a:lnTo>
                  <a:lnTo>
                    <a:pt x="106680" y="72390"/>
                  </a:lnTo>
                  <a:lnTo>
                    <a:pt x="106680" y="115570"/>
                  </a:lnTo>
                  <a:lnTo>
                    <a:pt x="53340" y="115570"/>
                  </a:lnTo>
                  <a:lnTo>
                    <a:pt x="53340" y="182880"/>
                  </a:lnTo>
                  <a:lnTo>
                    <a:pt x="0" y="1828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 395">
              <a:extLst>
                <a:ext uri="{FF2B5EF4-FFF2-40B4-BE49-F238E27FC236}">
                  <a16:creationId xmlns:a16="http://schemas.microsoft.com/office/drawing/2014/main" id="{0781A4F2-988C-6E27-F48E-3C835B79D12A}"/>
                </a:ext>
              </a:extLst>
            </p:cNvPr>
            <p:cNvSpPr/>
            <p:nvPr/>
          </p:nvSpPr>
          <p:spPr>
            <a:xfrm>
              <a:off x="1278889" y="4212589"/>
              <a:ext cx="125730" cy="182879"/>
            </a:xfrm>
            <a:custGeom>
              <a:avLst/>
              <a:gdLst>
                <a:gd name="connsiteX0" fmla="*/ 0 w 125730"/>
                <a:gd name="connsiteY0" fmla="*/ 1270 h 182879"/>
                <a:gd name="connsiteX1" fmla="*/ 121920 w 125730"/>
                <a:gd name="connsiteY1" fmla="*/ 1270 h 182879"/>
                <a:gd name="connsiteX2" fmla="*/ 121920 w 125730"/>
                <a:gd name="connsiteY2" fmla="*/ 45720 h 182879"/>
                <a:gd name="connsiteX3" fmla="*/ 52070 w 125730"/>
                <a:gd name="connsiteY3" fmla="*/ 45720 h 182879"/>
                <a:gd name="connsiteX4" fmla="*/ 52070 w 125730"/>
                <a:gd name="connsiteY4" fmla="*/ 69850 h 182879"/>
                <a:gd name="connsiteX5" fmla="*/ 111760 w 125730"/>
                <a:gd name="connsiteY5" fmla="*/ 69850 h 182879"/>
                <a:gd name="connsiteX6" fmla="*/ 111760 w 125730"/>
                <a:gd name="connsiteY6" fmla="*/ 111760 h 182879"/>
                <a:gd name="connsiteX7" fmla="*/ 52070 w 125730"/>
                <a:gd name="connsiteY7" fmla="*/ 111760 h 182879"/>
                <a:gd name="connsiteX8" fmla="*/ 52070 w 125730"/>
                <a:gd name="connsiteY8" fmla="*/ 138430 h 182879"/>
                <a:gd name="connsiteX9" fmla="*/ 125730 w 125730"/>
                <a:gd name="connsiteY9" fmla="*/ 138430 h 182879"/>
                <a:gd name="connsiteX10" fmla="*/ 125730 w 125730"/>
                <a:gd name="connsiteY10" fmla="*/ 182880 h 182879"/>
                <a:gd name="connsiteX11" fmla="*/ 0 w 125730"/>
                <a:gd name="connsiteY11" fmla="*/ 182880 h 182879"/>
                <a:gd name="connsiteX12" fmla="*/ 0 w 125730"/>
                <a:gd name="connsiteY12" fmla="*/ 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730" h="182879">
                  <a:moveTo>
                    <a:pt x="0" y="1270"/>
                  </a:moveTo>
                  <a:lnTo>
                    <a:pt x="121920" y="1270"/>
                  </a:lnTo>
                  <a:lnTo>
                    <a:pt x="121920" y="45720"/>
                  </a:lnTo>
                  <a:lnTo>
                    <a:pt x="52070" y="45720"/>
                  </a:lnTo>
                  <a:lnTo>
                    <a:pt x="52070" y="69850"/>
                  </a:lnTo>
                  <a:lnTo>
                    <a:pt x="111760" y="69850"/>
                  </a:lnTo>
                  <a:lnTo>
                    <a:pt x="111760" y="111760"/>
                  </a:lnTo>
                  <a:lnTo>
                    <a:pt x="52070" y="111760"/>
                  </a:lnTo>
                  <a:lnTo>
                    <a:pt x="52070" y="138430"/>
                  </a:lnTo>
                  <a:lnTo>
                    <a:pt x="125730" y="138430"/>
                  </a:lnTo>
                  <a:lnTo>
                    <a:pt x="125730" y="182880"/>
                  </a:lnTo>
                  <a:lnTo>
                    <a:pt x="0" y="1828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 396">
              <a:extLst>
                <a:ext uri="{FF2B5EF4-FFF2-40B4-BE49-F238E27FC236}">
                  <a16:creationId xmlns:a16="http://schemas.microsoft.com/office/drawing/2014/main" id="{F4D161D3-B00E-7ABF-FFE2-43D1849EA34A}"/>
                </a:ext>
              </a:extLst>
            </p:cNvPr>
            <p:cNvSpPr/>
            <p:nvPr/>
          </p:nvSpPr>
          <p:spPr>
            <a:xfrm>
              <a:off x="1423669" y="4213859"/>
              <a:ext cx="147319" cy="182880"/>
            </a:xfrm>
            <a:custGeom>
              <a:avLst/>
              <a:gdLst>
                <a:gd name="connsiteX0" fmla="*/ 147320 w 147319"/>
                <a:gd name="connsiteY0" fmla="*/ 0 h 182880"/>
                <a:gd name="connsiteX1" fmla="*/ 147320 w 147319"/>
                <a:gd name="connsiteY1" fmla="*/ 44450 h 182880"/>
                <a:gd name="connsiteX2" fmla="*/ 100330 w 147319"/>
                <a:gd name="connsiteY2" fmla="*/ 44450 h 182880"/>
                <a:gd name="connsiteX3" fmla="*/ 100330 w 147319"/>
                <a:gd name="connsiteY3" fmla="*/ 182880 h 182880"/>
                <a:gd name="connsiteX4" fmla="*/ 46990 w 147319"/>
                <a:gd name="connsiteY4" fmla="*/ 182880 h 182880"/>
                <a:gd name="connsiteX5" fmla="*/ 46990 w 147319"/>
                <a:gd name="connsiteY5" fmla="*/ 44450 h 182880"/>
                <a:gd name="connsiteX6" fmla="*/ 0 w 147319"/>
                <a:gd name="connsiteY6" fmla="*/ 44450 h 182880"/>
                <a:gd name="connsiteX7" fmla="*/ 0 w 147319"/>
                <a:gd name="connsiteY7" fmla="*/ 0 h 182880"/>
                <a:gd name="connsiteX8" fmla="*/ 147320 w 147319"/>
                <a:gd name="connsiteY8" fmla="*/ 0 h 182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19" h="182880">
                  <a:moveTo>
                    <a:pt x="147320" y="0"/>
                  </a:moveTo>
                  <a:lnTo>
                    <a:pt x="147320" y="44450"/>
                  </a:lnTo>
                  <a:lnTo>
                    <a:pt x="100330" y="44450"/>
                  </a:lnTo>
                  <a:lnTo>
                    <a:pt x="100330" y="182880"/>
                  </a:lnTo>
                  <a:lnTo>
                    <a:pt x="46990" y="182880"/>
                  </a:lnTo>
                  <a:lnTo>
                    <a:pt x="46990" y="44450"/>
                  </a:lnTo>
                  <a:lnTo>
                    <a:pt x="0" y="44450"/>
                  </a:lnTo>
                  <a:lnTo>
                    <a:pt x="0" y="0"/>
                  </a:lnTo>
                  <a:lnTo>
                    <a:pt x="14732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 397">
              <a:extLst>
                <a:ext uri="{FF2B5EF4-FFF2-40B4-BE49-F238E27FC236}">
                  <a16:creationId xmlns:a16="http://schemas.microsoft.com/office/drawing/2014/main" id="{25223B80-FBBB-7905-C446-43C1B3DA8A9D}"/>
                </a:ext>
              </a:extLst>
            </p:cNvPr>
            <p:cNvSpPr/>
            <p:nvPr/>
          </p:nvSpPr>
          <p:spPr>
            <a:xfrm>
              <a:off x="1581150" y="4213859"/>
              <a:ext cx="187960" cy="182880"/>
            </a:xfrm>
            <a:custGeom>
              <a:avLst/>
              <a:gdLst>
                <a:gd name="connsiteX0" fmla="*/ 67310 w 187960"/>
                <a:gd name="connsiteY0" fmla="*/ 182880 h 182880"/>
                <a:gd name="connsiteX1" fmla="*/ 67310 w 187960"/>
                <a:gd name="connsiteY1" fmla="*/ 114300 h 182880"/>
                <a:gd name="connsiteX2" fmla="*/ 0 w 187960"/>
                <a:gd name="connsiteY2" fmla="*/ 0 h 182880"/>
                <a:gd name="connsiteX3" fmla="*/ 60960 w 187960"/>
                <a:gd name="connsiteY3" fmla="*/ 0 h 182880"/>
                <a:gd name="connsiteX4" fmla="*/ 93980 w 187960"/>
                <a:gd name="connsiteY4" fmla="*/ 63500 h 182880"/>
                <a:gd name="connsiteX5" fmla="*/ 127000 w 187960"/>
                <a:gd name="connsiteY5" fmla="*/ 0 h 182880"/>
                <a:gd name="connsiteX6" fmla="*/ 187960 w 187960"/>
                <a:gd name="connsiteY6" fmla="*/ 0 h 182880"/>
                <a:gd name="connsiteX7" fmla="*/ 120650 w 187960"/>
                <a:gd name="connsiteY7" fmla="*/ 114300 h 182880"/>
                <a:gd name="connsiteX8" fmla="*/ 120650 w 187960"/>
                <a:gd name="connsiteY8" fmla="*/ 182880 h 182880"/>
                <a:gd name="connsiteX9" fmla="*/ 67310 w 187960"/>
                <a:gd name="connsiteY9" fmla="*/ 182880 h 182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960" h="182880">
                  <a:moveTo>
                    <a:pt x="67310" y="182880"/>
                  </a:moveTo>
                  <a:lnTo>
                    <a:pt x="67310" y="114300"/>
                  </a:lnTo>
                  <a:lnTo>
                    <a:pt x="0" y="0"/>
                  </a:lnTo>
                  <a:lnTo>
                    <a:pt x="60960" y="0"/>
                  </a:lnTo>
                  <a:lnTo>
                    <a:pt x="93980" y="63500"/>
                  </a:lnTo>
                  <a:lnTo>
                    <a:pt x="127000" y="0"/>
                  </a:lnTo>
                  <a:lnTo>
                    <a:pt x="187960" y="0"/>
                  </a:lnTo>
                  <a:lnTo>
                    <a:pt x="120650" y="114300"/>
                  </a:lnTo>
                  <a:lnTo>
                    <a:pt x="120650" y="182880"/>
                  </a:lnTo>
                  <a:lnTo>
                    <a:pt x="67310" y="1828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E44D7D96-539F-204D-4EC4-91BC8C7B0428}"/>
                </a:ext>
              </a:extLst>
            </p:cNvPr>
            <p:cNvSpPr/>
            <p:nvPr/>
          </p:nvSpPr>
          <p:spPr>
            <a:xfrm>
              <a:off x="1818639" y="4211319"/>
              <a:ext cx="187960" cy="185420"/>
            </a:xfrm>
            <a:custGeom>
              <a:avLst/>
              <a:gdLst>
                <a:gd name="connsiteX0" fmla="*/ 121920 w 187960"/>
                <a:gd name="connsiteY0" fmla="*/ 161290 h 185420"/>
                <a:gd name="connsiteX1" fmla="*/ 66040 w 187960"/>
                <a:gd name="connsiteY1" fmla="*/ 161290 h 185420"/>
                <a:gd name="connsiteX2" fmla="*/ 54610 w 187960"/>
                <a:gd name="connsiteY2" fmla="*/ 185420 h 185420"/>
                <a:gd name="connsiteX3" fmla="*/ 0 w 187960"/>
                <a:gd name="connsiteY3" fmla="*/ 185420 h 185420"/>
                <a:gd name="connsiteX4" fmla="*/ 92710 w 187960"/>
                <a:gd name="connsiteY4" fmla="*/ 0 h 185420"/>
                <a:gd name="connsiteX5" fmla="*/ 95250 w 187960"/>
                <a:gd name="connsiteY5" fmla="*/ 0 h 185420"/>
                <a:gd name="connsiteX6" fmla="*/ 187960 w 187960"/>
                <a:gd name="connsiteY6" fmla="*/ 185420 h 185420"/>
                <a:gd name="connsiteX7" fmla="*/ 133350 w 187960"/>
                <a:gd name="connsiteY7" fmla="*/ 185420 h 185420"/>
                <a:gd name="connsiteX8" fmla="*/ 121920 w 187960"/>
                <a:gd name="connsiteY8" fmla="*/ 161290 h 185420"/>
                <a:gd name="connsiteX9" fmla="*/ 81280 w 187960"/>
                <a:gd name="connsiteY9" fmla="*/ 127000 h 185420"/>
                <a:gd name="connsiteX10" fmla="*/ 107950 w 187960"/>
                <a:gd name="connsiteY10" fmla="*/ 127000 h 185420"/>
                <a:gd name="connsiteX11" fmla="*/ 95250 w 187960"/>
                <a:gd name="connsiteY11" fmla="*/ 92710 h 185420"/>
                <a:gd name="connsiteX12" fmla="*/ 95250 w 187960"/>
                <a:gd name="connsiteY12" fmla="*/ 92710 h 185420"/>
                <a:gd name="connsiteX13" fmla="*/ 82550 w 187960"/>
                <a:gd name="connsiteY13" fmla="*/ 127000 h 18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960" h="185420">
                  <a:moveTo>
                    <a:pt x="121920" y="161290"/>
                  </a:moveTo>
                  <a:lnTo>
                    <a:pt x="66040" y="161290"/>
                  </a:lnTo>
                  <a:lnTo>
                    <a:pt x="54610" y="185420"/>
                  </a:lnTo>
                  <a:lnTo>
                    <a:pt x="0" y="185420"/>
                  </a:lnTo>
                  <a:lnTo>
                    <a:pt x="92710" y="0"/>
                  </a:lnTo>
                  <a:lnTo>
                    <a:pt x="95250" y="0"/>
                  </a:lnTo>
                  <a:lnTo>
                    <a:pt x="187960" y="185420"/>
                  </a:lnTo>
                  <a:lnTo>
                    <a:pt x="133350" y="185420"/>
                  </a:lnTo>
                  <a:lnTo>
                    <a:pt x="121920" y="161290"/>
                  </a:lnTo>
                  <a:close/>
                  <a:moveTo>
                    <a:pt x="81280" y="127000"/>
                  </a:moveTo>
                  <a:lnTo>
                    <a:pt x="107950" y="127000"/>
                  </a:lnTo>
                  <a:cubicBezTo>
                    <a:pt x="102870" y="116840"/>
                    <a:pt x="96520" y="99060"/>
                    <a:pt x="95250" y="92710"/>
                  </a:cubicBezTo>
                  <a:lnTo>
                    <a:pt x="95250" y="92710"/>
                  </a:lnTo>
                  <a:cubicBezTo>
                    <a:pt x="93980" y="99060"/>
                    <a:pt x="86360" y="115570"/>
                    <a:pt x="82550" y="1270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AC37D348-571E-8DF9-CAC1-DB976BF55684}"/>
                </a:ext>
              </a:extLst>
            </p:cNvPr>
            <p:cNvSpPr/>
            <p:nvPr/>
          </p:nvSpPr>
          <p:spPr>
            <a:xfrm>
              <a:off x="2030729" y="4212589"/>
              <a:ext cx="158750" cy="187959"/>
            </a:xfrm>
            <a:custGeom>
              <a:avLst/>
              <a:gdLst>
                <a:gd name="connsiteX0" fmla="*/ 52070 w 158750"/>
                <a:gd name="connsiteY0" fmla="*/ 102870 h 187959"/>
                <a:gd name="connsiteX1" fmla="*/ 52070 w 158750"/>
                <a:gd name="connsiteY1" fmla="*/ 185420 h 187959"/>
                <a:gd name="connsiteX2" fmla="*/ 0 w 158750"/>
                <a:gd name="connsiteY2" fmla="*/ 185420 h 187959"/>
                <a:gd name="connsiteX3" fmla="*/ 0 w 158750"/>
                <a:gd name="connsiteY3" fmla="*/ 0 h 187959"/>
                <a:gd name="connsiteX4" fmla="*/ 2540 w 158750"/>
                <a:gd name="connsiteY4" fmla="*/ 0 h 187959"/>
                <a:gd name="connsiteX5" fmla="*/ 106680 w 158750"/>
                <a:gd name="connsiteY5" fmla="*/ 85090 h 187959"/>
                <a:gd name="connsiteX6" fmla="*/ 106680 w 158750"/>
                <a:gd name="connsiteY6" fmla="*/ 2540 h 187959"/>
                <a:gd name="connsiteX7" fmla="*/ 158750 w 158750"/>
                <a:gd name="connsiteY7" fmla="*/ 2540 h 187959"/>
                <a:gd name="connsiteX8" fmla="*/ 158750 w 158750"/>
                <a:gd name="connsiteY8" fmla="*/ 187960 h 187959"/>
                <a:gd name="connsiteX9" fmla="*/ 156210 w 158750"/>
                <a:gd name="connsiteY9" fmla="*/ 187960 h 187959"/>
                <a:gd name="connsiteX10" fmla="*/ 50800 w 158750"/>
                <a:gd name="connsiteY10" fmla="*/ 102870 h 187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8750" h="187959">
                  <a:moveTo>
                    <a:pt x="52070" y="102870"/>
                  </a:moveTo>
                  <a:lnTo>
                    <a:pt x="52070" y="185420"/>
                  </a:lnTo>
                  <a:lnTo>
                    <a:pt x="0" y="185420"/>
                  </a:lnTo>
                  <a:lnTo>
                    <a:pt x="0" y="0"/>
                  </a:lnTo>
                  <a:lnTo>
                    <a:pt x="2540" y="0"/>
                  </a:lnTo>
                  <a:lnTo>
                    <a:pt x="106680" y="85090"/>
                  </a:lnTo>
                  <a:lnTo>
                    <a:pt x="106680" y="2540"/>
                  </a:lnTo>
                  <a:lnTo>
                    <a:pt x="158750" y="2540"/>
                  </a:lnTo>
                  <a:lnTo>
                    <a:pt x="158750" y="187960"/>
                  </a:lnTo>
                  <a:lnTo>
                    <a:pt x="156210" y="187960"/>
                  </a:lnTo>
                  <a:lnTo>
                    <a:pt x="50800" y="1028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 400">
              <a:extLst>
                <a:ext uri="{FF2B5EF4-FFF2-40B4-BE49-F238E27FC236}">
                  <a16:creationId xmlns:a16="http://schemas.microsoft.com/office/drawing/2014/main" id="{31EC62C5-EAC1-341A-F092-13949CCDE997}"/>
                </a:ext>
              </a:extLst>
            </p:cNvPr>
            <p:cNvSpPr/>
            <p:nvPr/>
          </p:nvSpPr>
          <p:spPr>
            <a:xfrm>
              <a:off x="2231389" y="4213859"/>
              <a:ext cx="168910" cy="182880"/>
            </a:xfrm>
            <a:custGeom>
              <a:avLst/>
              <a:gdLst>
                <a:gd name="connsiteX0" fmla="*/ 0 w 168910"/>
                <a:gd name="connsiteY0" fmla="*/ 182880 h 182880"/>
                <a:gd name="connsiteX1" fmla="*/ 0 w 168910"/>
                <a:gd name="connsiteY1" fmla="*/ 0 h 182880"/>
                <a:gd name="connsiteX2" fmla="*/ 63500 w 168910"/>
                <a:gd name="connsiteY2" fmla="*/ 0 h 182880"/>
                <a:gd name="connsiteX3" fmla="*/ 168910 w 168910"/>
                <a:gd name="connsiteY3" fmla="*/ 91440 h 182880"/>
                <a:gd name="connsiteX4" fmla="*/ 63500 w 168910"/>
                <a:gd name="connsiteY4" fmla="*/ 182880 h 182880"/>
                <a:gd name="connsiteX5" fmla="*/ 0 w 168910"/>
                <a:gd name="connsiteY5" fmla="*/ 182880 h 182880"/>
                <a:gd name="connsiteX6" fmla="*/ 53340 w 168910"/>
                <a:gd name="connsiteY6" fmla="*/ 44450 h 182880"/>
                <a:gd name="connsiteX7" fmla="*/ 53340 w 168910"/>
                <a:gd name="connsiteY7" fmla="*/ 138430 h 182880"/>
                <a:gd name="connsiteX8" fmla="*/ 63500 w 168910"/>
                <a:gd name="connsiteY8" fmla="*/ 138430 h 182880"/>
                <a:gd name="connsiteX9" fmla="*/ 115570 w 168910"/>
                <a:gd name="connsiteY9" fmla="*/ 91440 h 182880"/>
                <a:gd name="connsiteX10" fmla="*/ 63500 w 168910"/>
                <a:gd name="connsiteY10" fmla="*/ 44450 h 182880"/>
                <a:gd name="connsiteX11" fmla="*/ 53340 w 168910"/>
                <a:gd name="connsiteY11" fmla="*/ 44450 h 182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910" h="182880">
                  <a:moveTo>
                    <a:pt x="0" y="182880"/>
                  </a:moveTo>
                  <a:lnTo>
                    <a:pt x="0" y="0"/>
                  </a:lnTo>
                  <a:lnTo>
                    <a:pt x="63500" y="0"/>
                  </a:lnTo>
                  <a:cubicBezTo>
                    <a:pt x="129540" y="0"/>
                    <a:pt x="168910" y="39370"/>
                    <a:pt x="168910" y="91440"/>
                  </a:cubicBezTo>
                  <a:cubicBezTo>
                    <a:pt x="168910" y="143510"/>
                    <a:pt x="129540" y="182880"/>
                    <a:pt x="63500" y="182880"/>
                  </a:cubicBezTo>
                  <a:lnTo>
                    <a:pt x="0" y="182880"/>
                  </a:lnTo>
                  <a:close/>
                  <a:moveTo>
                    <a:pt x="53340" y="44450"/>
                  </a:moveTo>
                  <a:lnTo>
                    <a:pt x="53340" y="138430"/>
                  </a:lnTo>
                  <a:lnTo>
                    <a:pt x="63500" y="138430"/>
                  </a:lnTo>
                  <a:cubicBezTo>
                    <a:pt x="99060" y="138430"/>
                    <a:pt x="115570" y="115570"/>
                    <a:pt x="115570" y="91440"/>
                  </a:cubicBezTo>
                  <a:cubicBezTo>
                    <a:pt x="115570" y="67310"/>
                    <a:pt x="97790" y="44450"/>
                    <a:pt x="63500" y="44450"/>
                  </a:cubicBezTo>
                  <a:lnTo>
                    <a:pt x="53340" y="444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 401">
              <a:extLst>
                <a:ext uri="{FF2B5EF4-FFF2-40B4-BE49-F238E27FC236}">
                  <a16:creationId xmlns:a16="http://schemas.microsoft.com/office/drawing/2014/main" id="{E07F9A57-8D61-947C-1076-E546A1A33ADA}"/>
                </a:ext>
              </a:extLst>
            </p:cNvPr>
            <p:cNvSpPr/>
            <p:nvPr/>
          </p:nvSpPr>
          <p:spPr>
            <a:xfrm>
              <a:off x="2468879" y="4211319"/>
              <a:ext cx="187960" cy="185420"/>
            </a:xfrm>
            <a:custGeom>
              <a:avLst/>
              <a:gdLst>
                <a:gd name="connsiteX0" fmla="*/ 121920 w 187960"/>
                <a:gd name="connsiteY0" fmla="*/ 161290 h 185420"/>
                <a:gd name="connsiteX1" fmla="*/ 66040 w 187960"/>
                <a:gd name="connsiteY1" fmla="*/ 161290 h 185420"/>
                <a:gd name="connsiteX2" fmla="*/ 54610 w 187960"/>
                <a:gd name="connsiteY2" fmla="*/ 185420 h 185420"/>
                <a:gd name="connsiteX3" fmla="*/ 0 w 187960"/>
                <a:gd name="connsiteY3" fmla="*/ 185420 h 185420"/>
                <a:gd name="connsiteX4" fmla="*/ 92710 w 187960"/>
                <a:gd name="connsiteY4" fmla="*/ 0 h 185420"/>
                <a:gd name="connsiteX5" fmla="*/ 95250 w 187960"/>
                <a:gd name="connsiteY5" fmla="*/ 0 h 185420"/>
                <a:gd name="connsiteX6" fmla="*/ 187960 w 187960"/>
                <a:gd name="connsiteY6" fmla="*/ 185420 h 185420"/>
                <a:gd name="connsiteX7" fmla="*/ 133350 w 187960"/>
                <a:gd name="connsiteY7" fmla="*/ 185420 h 185420"/>
                <a:gd name="connsiteX8" fmla="*/ 121920 w 187960"/>
                <a:gd name="connsiteY8" fmla="*/ 161290 h 185420"/>
                <a:gd name="connsiteX9" fmla="*/ 81280 w 187960"/>
                <a:gd name="connsiteY9" fmla="*/ 127000 h 185420"/>
                <a:gd name="connsiteX10" fmla="*/ 107950 w 187960"/>
                <a:gd name="connsiteY10" fmla="*/ 127000 h 185420"/>
                <a:gd name="connsiteX11" fmla="*/ 95250 w 187960"/>
                <a:gd name="connsiteY11" fmla="*/ 92710 h 185420"/>
                <a:gd name="connsiteX12" fmla="*/ 95250 w 187960"/>
                <a:gd name="connsiteY12" fmla="*/ 92710 h 185420"/>
                <a:gd name="connsiteX13" fmla="*/ 82550 w 187960"/>
                <a:gd name="connsiteY13" fmla="*/ 127000 h 18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960" h="185420">
                  <a:moveTo>
                    <a:pt x="121920" y="161290"/>
                  </a:moveTo>
                  <a:lnTo>
                    <a:pt x="66040" y="161290"/>
                  </a:lnTo>
                  <a:lnTo>
                    <a:pt x="54610" y="185420"/>
                  </a:lnTo>
                  <a:lnTo>
                    <a:pt x="0" y="185420"/>
                  </a:lnTo>
                  <a:lnTo>
                    <a:pt x="92710" y="0"/>
                  </a:lnTo>
                  <a:lnTo>
                    <a:pt x="95250" y="0"/>
                  </a:lnTo>
                  <a:lnTo>
                    <a:pt x="187960" y="185420"/>
                  </a:lnTo>
                  <a:lnTo>
                    <a:pt x="133350" y="185420"/>
                  </a:lnTo>
                  <a:lnTo>
                    <a:pt x="121920" y="161290"/>
                  </a:lnTo>
                  <a:close/>
                  <a:moveTo>
                    <a:pt x="81280" y="127000"/>
                  </a:moveTo>
                  <a:lnTo>
                    <a:pt x="107950" y="127000"/>
                  </a:lnTo>
                  <a:cubicBezTo>
                    <a:pt x="102870" y="116840"/>
                    <a:pt x="96520" y="99060"/>
                    <a:pt x="95250" y="92710"/>
                  </a:cubicBezTo>
                  <a:lnTo>
                    <a:pt x="95250" y="92710"/>
                  </a:lnTo>
                  <a:cubicBezTo>
                    <a:pt x="93980" y="99060"/>
                    <a:pt x="86360" y="115570"/>
                    <a:pt x="82550" y="1270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 402">
              <a:extLst>
                <a:ext uri="{FF2B5EF4-FFF2-40B4-BE49-F238E27FC236}">
                  <a16:creationId xmlns:a16="http://schemas.microsoft.com/office/drawing/2014/main" id="{848AB0CD-F1A6-A071-6012-F9683734A90A}"/>
                </a:ext>
              </a:extLst>
            </p:cNvPr>
            <p:cNvSpPr/>
            <p:nvPr/>
          </p:nvSpPr>
          <p:spPr>
            <a:xfrm>
              <a:off x="2660650" y="4210049"/>
              <a:ext cx="151129" cy="190500"/>
            </a:xfrm>
            <a:custGeom>
              <a:avLst/>
              <a:gdLst>
                <a:gd name="connsiteX0" fmla="*/ 97790 w 151129"/>
                <a:gd name="connsiteY0" fmla="*/ 0 h 190500"/>
                <a:gd name="connsiteX1" fmla="*/ 149860 w 151129"/>
                <a:gd name="connsiteY1" fmla="*/ 11430 h 190500"/>
                <a:gd name="connsiteX2" fmla="*/ 149860 w 151129"/>
                <a:gd name="connsiteY2" fmla="*/ 59690 h 190500"/>
                <a:gd name="connsiteX3" fmla="*/ 102870 w 151129"/>
                <a:gd name="connsiteY3" fmla="*/ 48260 h 190500"/>
                <a:gd name="connsiteX4" fmla="*/ 53340 w 151129"/>
                <a:gd name="connsiteY4" fmla="*/ 95250 h 190500"/>
                <a:gd name="connsiteX5" fmla="*/ 100330 w 151129"/>
                <a:gd name="connsiteY5" fmla="*/ 142240 h 190500"/>
                <a:gd name="connsiteX6" fmla="*/ 151130 w 151129"/>
                <a:gd name="connsiteY6" fmla="*/ 130810 h 190500"/>
                <a:gd name="connsiteX7" fmla="*/ 151130 w 151129"/>
                <a:gd name="connsiteY7" fmla="*/ 179070 h 190500"/>
                <a:gd name="connsiteX8" fmla="*/ 95250 w 151129"/>
                <a:gd name="connsiteY8" fmla="*/ 190500 h 190500"/>
                <a:gd name="connsiteX9" fmla="*/ 0 w 151129"/>
                <a:gd name="connsiteY9" fmla="*/ 95250 h 190500"/>
                <a:gd name="connsiteX10" fmla="*/ 97790 w 151129"/>
                <a:gd name="connsiteY10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1129" h="190500">
                  <a:moveTo>
                    <a:pt x="97790" y="0"/>
                  </a:moveTo>
                  <a:cubicBezTo>
                    <a:pt x="120650" y="0"/>
                    <a:pt x="137160" y="5080"/>
                    <a:pt x="149860" y="11430"/>
                  </a:cubicBezTo>
                  <a:lnTo>
                    <a:pt x="149860" y="59690"/>
                  </a:lnTo>
                  <a:cubicBezTo>
                    <a:pt x="139700" y="54610"/>
                    <a:pt x="124460" y="48260"/>
                    <a:pt x="102870" y="48260"/>
                  </a:cubicBezTo>
                  <a:cubicBezTo>
                    <a:pt x="69850" y="48260"/>
                    <a:pt x="53340" y="71120"/>
                    <a:pt x="53340" y="95250"/>
                  </a:cubicBezTo>
                  <a:cubicBezTo>
                    <a:pt x="53340" y="119380"/>
                    <a:pt x="69850" y="142240"/>
                    <a:pt x="100330" y="142240"/>
                  </a:cubicBezTo>
                  <a:cubicBezTo>
                    <a:pt x="130810" y="142240"/>
                    <a:pt x="140970" y="135890"/>
                    <a:pt x="151130" y="130810"/>
                  </a:cubicBezTo>
                  <a:lnTo>
                    <a:pt x="151130" y="179070"/>
                  </a:lnTo>
                  <a:cubicBezTo>
                    <a:pt x="138430" y="185420"/>
                    <a:pt x="116840" y="190500"/>
                    <a:pt x="95250" y="190500"/>
                  </a:cubicBezTo>
                  <a:cubicBezTo>
                    <a:pt x="40640" y="190500"/>
                    <a:pt x="0" y="148590"/>
                    <a:pt x="0" y="95250"/>
                  </a:cubicBezTo>
                  <a:cubicBezTo>
                    <a:pt x="0" y="41910"/>
                    <a:pt x="40640" y="0"/>
                    <a:pt x="9779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 403">
              <a:extLst>
                <a:ext uri="{FF2B5EF4-FFF2-40B4-BE49-F238E27FC236}">
                  <a16:creationId xmlns:a16="http://schemas.microsoft.com/office/drawing/2014/main" id="{05FA7848-FE54-3293-5851-C83B02A5A712}"/>
                </a:ext>
              </a:extLst>
            </p:cNvPr>
            <p:cNvSpPr/>
            <p:nvPr/>
          </p:nvSpPr>
          <p:spPr>
            <a:xfrm>
              <a:off x="2835910" y="4210049"/>
              <a:ext cx="151129" cy="190500"/>
            </a:xfrm>
            <a:custGeom>
              <a:avLst/>
              <a:gdLst>
                <a:gd name="connsiteX0" fmla="*/ 97790 w 151129"/>
                <a:gd name="connsiteY0" fmla="*/ 0 h 190500"/>
                <a:gd name="connsiteX1" fmla="*/ 149860 w 151129"/>
                <a:gd name="connsiteY1" fmla="*/ 11430 h 190500"/>
                <a:gd name="connsiteX2" fmla="*/ 149860 w 151129"/>
                <a:gd name="connsiteY2" fmla="*/ 59690 h 190500"/>
                <a:gd name="connsiteX3" fmla="*/ 102870 w 151129"/>
                <a:gd name="connsiteY3" fmla="*/ 48260 h 190500"/>
                <a:gd name="connsiteX4" fmla="*/ 53340 w 151129"/>
                <a:gd name="connsiteY4" fmla="*/ 95250 h 190500"/>
                <a:gd name="connsiteX5" fmla="*/ 100330 w 151129"/>
                <a:gd name="connsiteY5" fmla="*/ 142240 h 190500"/>
                <a:gd name="connsiteX6" fmla="*/ 151130 w 151129"/>
                <a:gd name="connsiteY6" fmla="*/ 130810 h 190500"/>
                <a:gd name="connsiteX7" fmla="*/ 151130 w 151129"/>
                <a:gd name="connsiteY7" fmla="*/ 179070 h 190500"/>
                <a:gd name="connsiteX8" fmla="*/ 95250 w 151129"/>
                <a:gd name="connsiteY8" fmla="*/ 190500 h 190500"/>
                <a:gd name="connsiteX9" fmla="*/ 0 w 151129"/>
                <a:gd name="connsiteY9" fmla="*/ 95250 h 190500"/>
                <a:gd name="connsiteX10" fmla="*/ 97790 w 151129"/>
                <a:gd name="connsiteY10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1129" h="190500">
                  <a:moveTo>
                    <a:pt x="97790" y="0"/>
                  </a:moveTo>
                  <a:cubicBezTo>
                    <a:pt x="120650" y="0"/>
                    <a:pt x="137160" y="5080"/>
                    <a:pt x="149860" y="11430"/>
                  </a:cubicBezTo>
                  <a:lnTo>
                    <a:pt x="149860" y="59690"/>
                  </a:lnTo>
                  <a:cubicBezTo>
                    <a:pt x="139700" y="54610"/>
                    <a:pt x="124460" y="48260"/>
                    <a:pt x="102870" y="48260"/>
                  </a:cubicBezTo>
                  <a:cubicBezTo>
                    <a:pt x="69850" y="48260"/>
                    <a:pt x="53340" y="71120"/>
                    <a:pt x="53340" y="95250"/>
                  </a:cubicBezTo>
                  <a:cubicBezTo>
                    <a:pt x="53340" y="119380"/>
                    <a:pt x="69850" y="142240"/>
                    <a:pt x="100330" y="142240"/>
                  </a:cubicBezTo>
                  <a:cubicBezTo>
                    <a:pt x="130810" y="142240"/>
                    <a:pt x="140970" y="135890"/>
                    <a:pt x="151130" y="130810"/>
                  </a:cubicBezTo>
                  <a:lnTo>
                    <a:pt x="151130" y="179070"/>
                  </a:lnTo>
                  <a:cubicBezTo>
                    <a:pt x="138430" y="185420"/>
                    <a:pt x="116840" y="190500"/>
                    <a:pt x="95250" y="190500"/>
                  </a:cubicBezTo>
                  <a:cubicBezTo>
                    <a:pt x="40640" y="190500"/>
                    <a:pt x="0" y="148590"/>
                    <a:pt x="0" y="95250"/>
                  </a:cubicBezTo>
                  <a:cubicBezTo>
                    <a:pt x="0" y="41910"/>
                    <a:pt x="40640" y="0"/>
                    <a:pt x="9779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 404">
              <a:extLst>
                <a:ext uri="{FF2B5EF4-FFF2-40B4-BE49-F238E27FC236}">
                  <a16:creationId xmlns:a16="http://schemas.microsoft.com/office/drawing/2014/main" id="{81AB0841-91FF-E2CF-56C5-183E38D2A93A}"/>
                </a:ext>
              </a:extLst>
            </p:cNvPr>
            <p:cNvSpPr/>
            <p:nvPr/>
          </p:nvSpPr>
          <p:spPr>
            <a:xfrm>
              <a:off x="3011170" y="4210049"/>
              <a:ext cx="195579" cy="190500"/>
            </a:xfrm>
            <a:custGeom>
              <a:avLst/>
              <a:gdLst>
                <a:gd name="connsiteX0" fmla="*/ 97790 w 195579"/>
                <a:gd name="connsiteY0" fmla="*/ 0 h 190500"/>
                <a:gd name="connsiteX1" fmla="*/ 195580 w 195579"/>
                <a:gd name="connsiteY1" fmla="*/ 95250 h 190500"/>
                <a:gd name="connsiteX2" fmla="*/ 97790 w 195579"/>
                <a:gd name="connsiteY2" fmla="*/ 190500 h 190500"/>
                <a:gd name="connsiteX3" fmla="*/ 0 w 195579"/>
                <a:gd name="connsiteY3" fmla="*/ 95250 h 190500"/>
                <a:gd name="connsiteX4" fmla="*/ 97790 w 195579"/>
                <a:gd name="connsiteY4" fmla="*/ 0 h 190500"/>
                <a:gd name="connsiteX5" fmla="*/ 97790 w 195579"/>
                <a:gd name="connsiteY5" fmla="*/ 142240 h 190500"/>
                <a:gd name="connsiteX6" fmla="*/ 142240 w 195579"/>
                <a:gd name="connsiteY6" fmla="*/ 95250 h 190500"/>
                <a:gd name="connsiteX7" fmla="*/ 97790 w 195579"/>
                <a:gd name="connsiteY7" fmla="*/ 48260 h 190500"/>
                <a:gd name="connsiteX8" fmla="*/ 53340 w 195579"/>
                <a:gd name="connsiteY8" fmla="*/ 95250 h 190500"/>
                <a:gd name="connsiteX9" fmla="*/ 97790 w 195579"/>
                <a:gd name="connsiteY9" fmla="*/ 14224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79" h="190500">
                  <a:moveTo>
                    <a:pt x="97790" y="0"/>
                  </a:moveTo>
                  <a:cubicBezTo>
                    <a:pt x="154940" y="0"/>
                    <a:pt x="195580" y="43180"/>
                    <a:pt x="195580" y="95250"/>
                  </a:cubicBezTo>
                  <a:cubicBezTo>
                    <a:pt x="195580" y="147320"/>
                    <a:pt x="154940" y="190500"/>
                    <a:pt x="97790" y="190500"/>
                  </a:cubicBezTo>
                  <a:cubicBezTo>
                    <a:pt x="40640" y="190500"/>
                    <a:pt x="0" y="148590"/>
                    <a:pt x="0" y="95250"/>
                  </a:cubicBezTo>
                  <a:cubicBezTo>
                    <a:pt x="0" y="41910"/>
                    <a:pt x="40640" y="0"/>
                    <a:pt x="97790" y="0"/>
                  </a:cubicBezTo>
                  <a:close/>
                  <a:moveTo>
                    <a:pt x="97790" y="142240"/>
                  </a:moveTo>
                  <a:cubicBezTo>
                    <a:pt x="124460" y="142240"/>
                    <a:pt x="142240" y="120650"/>
                    <a:pt x="142240" y="95250"/>
                  </a:cubicBezTo>
                  <a:cubicBezTo>
                    <a:pt x="142240" y="69850"/>
                    <a:pt x="124460" y="48260"/>
                    <a:pt x="97790" y="48260"/>
                  </a:cubicBezTo>
                  <a:cubicBezTo>
                    <a:pt x="71120" y="48260"/>
                    <a:pt x="53340" y="71120"/>
                    <a:pt x="53340" y="95250"/>
                  </a:cubicBezTo>
                  <a:cubicBezTo>
                    <a:pt x="53340" y="119380"/>
                    <a:pt x="71120" y="142240"/>
                    <a:pt x="97790" y="1422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 405">
              <a:extLst>
                <a:ext uri="{FF2B5EF4-FFF2-40B4-BE49-F238E27FC236}">
                  <a16:creationId xmlns:a16="http://schemas.microsoft.com/office/drawing/2014/main" id="{B118D95C-5DF2-2956-35C7-880A1946C9E5}"/>
                </a:ext>
              </a:extLst>
            </p:cNvPr>
            <p:cNvSpPr/>
            <p:nvPr/>
          </p:nvSpPr>
          <p:spPr>
            <a:xfrm>
              <a:off x="3238500" y="4213859"/>
              <a:ext cx="165100" cy="186690"/>
            </a:xfrm>
            <a:custGeom>
              <a:avLst/>
              <a:gdLst>
                <a:gd name="connsiteX0" fmla="*/ 0 w 165100"/>
                <a:gd name="connsiteY0" fmla="*/ 0 h 186690"/>
                <a:gd name="connsiteX1" fmla="*/ 53340 w 165100"/>
                <a:gd name="connsiteY1" fmla="*/ 0 h 186690"/>
                <a:gd name="connsiteX2" fmla="*/ 53340 w 165100"/>
                <a:gd name="connsiteY2" fmla="*/ 107950 h 186690"/>
                <a:gd name="connsiteX3" fmla="*/ 82550 w 165100"/>
                <a:gd name="connsiteY3" fmla="*/ 138430 h 186690"/>
                <a:gd name="connsiteX4" fmla="*/ 111760 w 165100"/>
                <a:gd name="connsiteY4" fmla="*/ 107950 h 186690"/>
                <a:gd name="connsiteX5" fmla="*/ 111760 w 165100"/>
                <a:gd name="connsiteY5" fmla="*/ 0 h 186690"/>
                <a:gd name="connsiteX6" fmla="*/ 165100 w 165100"/>
                <a:gd name="connsiteY6" fmla="*/ 0 h 186690"/>
                <a:gd name="connsiteX7" fmla="*/ 165100 w 165100"/>
                <a:gd name="connsiteY7" fmla="*/ 114300 h 186690"/>
                <a:gd name="connsiteX8" fmla="*/ 82550 w 165100"/>
                <a:gd name="connsiteY8" fmla="*/ 186690 h 186690"/>
                <a:gd name="connsiteX9" fmla="*/ 0 w 165100"/>
                <a:gd name="connsiteY9" fmla="*/ 114300 h 186690"/>
                <a:gd name="connsiteX10" fmla="*/ 0 w 165100"/>
                <a:gd name="connsiteY10" fmla="*/ 0 h 186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100" h="186690">
                  <a:moveTo>
                    <a:pt x="0" y="0"/>
                  </a:moveTo>
                  <a:lnTo>
                    <a:pt x="53340" y="0"/>
                  </a:lnTo>
                  <a:lnTo>
                    <a:pt x="53340" y="107950"/>
                  </a:lnTo>
                  <a:cubicBezTo>
                    <a:pt x="53340" y="127000"/>
                    <a:pt x="62230" y="138430"/>
                    <a:pt x="82550" y="138430"/>
                  </a:cubicBezTo>
                  <a:cubicBezTo>
                    <a:pt x="102870" y="138430"/>
                    <a:pt x="111760" y="127000"/>
                    <a:pt x="111760" y="107950"/>
                  </a:cubicBezTo>
                  <a:lnTo>
                    <a:pt x="111760" y="0"/>
                  </a:lnTo>
                  <a:lnTo>
                    <a:pt x="165100" y="0"/>
                  </a:lnTo>
                  <a:lnTo>
                    <a:pt x="165100" y="114300"/>
                  </a:lnTo>
                  <a:cubicBezTo>
                    <a:pt x="165100" y="157480"/>
                    <a:pt x="134620" y="186690"/>
                    <a:pt x="82550" y="186690"/>
                  </a:cubicBezTo>
                  <a:cubicBezTo>
                    <a:pt x="30480" y="186690"/>
                    <a:pt x="0" y="157480"/>
                    <a:pt x="0" y="11430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 406">
              <a:extLst>
                <a:ext uri="{FF2B5EF4-FFF2-40B4-BE49-F238E27FC236}">
                  <a16:creationId xmlns:a16="http://schemas.microsoft.com/office/drawing/2014/main" id="{880D3626-AA46-D37B-D6EA-60FF9E3A8093}"/>
                </a:ext>
              </a:extLst>
            </p:cNvPr>
            <p:cNvSpPr/>
            <p:nvPr/>
          </p:nvSpPr>
          <p:spPr>
            <a:xfrm>
              <a:off x="3442970" y="4212589"/>
              <a:ext cx="158750" cy="187959"/>
            </a:xfrm>
            <a:custGeom>
              <a:avLst/>
              <a:gdLst>
                <a:gd name="connsiteX0" fmla="*/ 52070 w 158750"/>
                <a:gd name="connsiteY0" fmla="*/ 102870 h 187959"/>
                <a:gd name="connsiteX1" fmla="*/ 52070 w 158750"/>
                <a:gd name="connsiteY1" fmla="*/ 185420 h 187959"/>
                <a:gd name="connsiteX2" fmla="*/ 0 w 158750"/>
                <a:gd name="connsiteY2" fmla="*/ 185420 h 187959"/>
                <a:gd name="connsiteX3" fmla="*/ 0 w 158750"/>
                <a:gd name="connsiteY3" fmla="*/ 0 h 187959"/>
                <a:gd name="connsiteX4" fmla="*/ 2540 w 158750"/>
                <a:gd name="connsiteY4" fmla="*/ 0 h 187959"/>
                <a:gd name="connsiteX5" fmla="*/ 106680 w 158750"/>
                <a:gd name="connsiteY5" fmla="*/ 85090 h 187959"/>
                <a:gd name="connsiteX6" fmla="*/ 106680 w 158750"/>
                <a:gd name="connsiteY6" fmla="*/ 2540 h 187959"/>
                <a:gd name="connsiteX7" fmla="*/ 158750 w 158750"/>
                <a:gd name="connsiteY7" fmla="*/ 2540 h 187959"/>
                <a:gd name="connsiteX8" fmla="*/ 158750 w 158750"/>
                <a:gd name="connsiteY8" fmla="*/ 187960 h 187959"/>
                <a:gd name="connsiteX9" fmla="*/ 156210 w 158750"/>
                <a:gd name="connsiteY9" fmla="*/ 187960 h 187959"/>
                <a:gd name="connsiteX10" fmla="*/ 50800 w 158750"/>
                <a:gd name="connsiteY10" fmla="*/ 102870 h 187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8750" h="187959">
                  <a:moveTo>
                    <a:pt x="52070" y="102870"/>
                  </a:moveTo>
                  <a:lnTo>
                    <a:pt x="52070" y="185420"/>
                  </a:lnTo>
                  <a:lnTo>
                    <a:pt x="0" y="185420"/>
                  </a:lnTo>
                  <a:lnTo>
                    <a:pt x="0" y="0"/>
                  </a:lnTo>
                  <a:lnTo>
                    <a:pt x="2540" y="0"/>
                  </a:lnTo>
                  <a:lnTo>
                    <a:pt x="106680" y="85090"/>
                  </a:lnTo>
                  <a:lnTo>
                    <a:pt x="106680" y="2540"/>
                  </a:lnTo>
                  <a:lnTo>
                    <a:pt x="158750" y="2540"/>
                  </a:lnTo>
                  <a:lnTo>
                    <a:pt x="158750" y="187960"/>
                  </a:lnTo>
                  <a:lnTo>
                    <a:pt x="156210" y="187960"/>
                  </a:lnTo>
                  <a:lnTo>
                    <a:pt x="50800" y="1028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 407">
              <a:extLst>
                <a:ext uri="{FF2B5EF4-FFF2-40B4-BE49-F238E27FC236}">
                  <a16:creationId xmlns:a16="http://schemas.microsoft.com/office/drawing/2014/main" id="{1F1C2DB4-BE40-F8F1-FB2F-6ED3ED3E84F3}"/>
                </a:ext>
              </a:extLst>
            </p:cNvPr>
            <p:cNvSpPr/>
            <p:nvPr/>
          </p:nvSpPr>
          <p:spPr>
            <a:xfrm>
              <a:off x="3629659" y="4213859"/>
              <a:ext cx="147320" cy="182880"/>
            </a:xfrm>
            <a:custGeom>
              <a:avLst/>
              <a:gdLst>
                <a:gd name="connsiteX0" fmla="*/ 147320 w 147320"/>
                <a:gd name="connsiteY0" fmla="*/ 0 h 182880"/>
                <a:gd name="connsiteX1" fmla="*/ 147320 w 147320"/>
                <a:gd name="connsiteY1" fmla="*/ 44450 h 182880"/>
                <a:gd name="connsiteX2" fmla="*/ 100330 w 147320"/>
                <a:gd name="connsiteY2" fmla="*/ 44450 h 182880"/>
                <a:gd name="connsiteX3" fmla="*/ 100330 w 147320"/>
                <a:gd name="connsiteY3" fmla="*/ 182880 h 182880"/>
                <a:gd name="connsiteX4" fmla="*/ 46990 w 147320"/>
                <a:gd name="connsiteY4" fmla="*/ 182880 h 182880"/>
                <a:gd name="connsiteX5" fmla="*/ 46990 w 147320"/>
                <a:gd name="connsiteY5" fmla="*/ 44450 h 182880"/>
                <a:gd name="connsiteX6" fmla="*/ 0 w 147320"/>
                <a:gd name="connsiteY6" fmla="*/ 44450 h 182880"/>
                <a:gd name="connsiteX7" fmla="*/ 0 w 147320"/>
                <a:gd name="connsiteY7" fmla="*/ 0 h 182880"/>
                <a:gd name="connsiteX8" fmla="*/ 147320 w 147320"/>
                <a:gd name="connsiteY8" fmla="*/ 0 h 182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20" h="182880">
                  <a:moveTo>
                    <a:pt x="147320" y="0"/>
                  </a:moveTo>
                  <a:lnTo>
                    <a:pt x="147320" y="44450"/>
                  </a:lnTo>
                  <a:lnTo>
                    <a:pt x="100330" y="44450"/>
                  </a:lnTo>
                  <a:lnTo>
                    <a:pt x="100330" y="182880"/>
                  </a:lnTo>
                  <a:lnTo>
                    <a:pt x="46990" y="182880"/>
                  </a:lnTo>
                  <a:lnTo>
                    <a:pt x="46990" y="44450"/>
                  </a:lnTo>
                  <a:lnTo>
                    <a:pt x="0" y="44450"/>
                  </a:lnTo>
                  <a:lnTo>
                    <a:pt x="0" y="0"/>
                  </a:lnTo>
                  <a:lnTo>
                    <a:pt x="14732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 408">
              <a:extLst>
                <a:ext uri="{FF2B5EF4-FFF2-40B4-BE49-F238E27FC236}">
                  <a16:creationId xmlns:a16="http://schemas.microsoft.com/office/drawing/2014/main" id="{291DB81E-7F61-FF1D-DB59-C8355871FBFA}"/>
                </a:ext>
              </a:extLst>
            </p:cNvPr>
            <p:cNvSpPr/>
            <p:nvPr/>
          </p:nvSpPr>
          <p:spPr>
            <a:xfrm>
              <a:off x="3766820" y="4211319"/>
              <a:ext cx="187959" cy="185420"/>
            </a:xfrm>
            <a:custGeom>
              <a:avLst/>
              <a:gdLst>
                <a:gd name="connsiteX0" fmla="*/ 121920 w 187959"/>
                <a:gd name="connsiteY0" fmla="*/ 161290 h 185420"/>
                <a:gd name="connsiteX1" fmla="*/ 66040 w 187959"/>
                <a:gd name="connsiteY1" fmla="*/ 161290 h 185420"/>
                <a:gd name="connsiteX2" fmla="*/ 54610 w 187959"/>
                <a:gd name="connsiteY2" fmla="*/ 185420 h 185420"/>
                <a:gd name="connsiteX3" fmla="*/ 0 w 187959"/>
                <a:gd name="connsiteY3" fmla="*/ 185420 h 185420"/>
                <a:gd name="connsiteX4" fmla="*/ 92710 w 187959"/>
                <a:gd name="connsiteY4" fmla="*/ 0 h 185420"/>
                <a:gd name="connsiteX5" fmla="*/ 95250 w 187959"/>
                <a:gd name="connsiteY5" fmla="*/ 0 h 185420"/>
                <a:gd name="connsiteX6" fmla="*/ 187960 w 187959"/>
                <a:gd name="connsiteY6" fmla="*/ 185420 h 185420"/>
                <a:gd name="connsiteX7" fmla="*/ 133350 w 187959"/>
                <a:gd name="connsiteY7" fmla="*/ 185420 h 185420"/>
                <a:gd name="connsiteX8" fmla="*/ 121920 w 187959"/>
                <a:gd name="connsiteY8" fmla="*/ 161290 h 185420"/>
                <a:gd name="connsiteX9" fmla="*/ 81280 w 187959"/>
                <a:gd name="connsiteY9" fmla="*/ 127000 h 185420"/>
                <a:gd name="connsiteX10" fmla="*/ 107950 w 187959"/>
                <a:gd name="connsiteY10" fmla="*/ 127000 h 185420"/>
                <a:gd name="connsiteX11" fmla="*/ 95250 w 187959"/>
                <a:gd name="connsiteY11" fmla="*/ 92710 h 185420"/>
                <a:gd name="connsiteX12" fmla="*/ 95250 w 187959"/>
                <a:gd name="connsiteY12" fmla="*/ 92710 h 185420"/>
                <a:gd name="connsiteX13" fmla="*/ 82550 w 187959"/>
                <a:gd name="connsiteY13" fmla="*/ 127000 h 18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959" h="185420">
                  <a:moveTo>
                    <a:pt x="121920" y="161290"/>
                  </a:moveTo>
                  <a:lnTo>
                    <a:pt x="66040" y="161290"/>
                  </a:lnTo>
                  <a:lnTo>
                    <a:pt x="54610" y="185420"/>
                  </a:lnTo>
                  <a:lnTo>
                    <a:pt x="0" y="185420"/>
                  </a:lnTo>
                  <a:lnTo>
                    <a:pt x="92710" y="0"/>
                  </a:lnTo>
                  <a:lnTo>
                    <a:pt x="95250" y="0"/>
                  </a:lnTo>
                  <a:lnTo>
                    <a:pt x="187960" y="185420"/>
                  </a:lnTo>
                  <a:lnTo>
                    <a:pt x="133350" y="185420"/>
                  </a:lnTo>
                  <a:lnTo>
                    <a:pt x="121920" y="161290"/>
                  </a:lnTo>
                  <a:close/>
                  <a:moveTo>
                    <a:pt x="81280" y="127000"/>
                  </a:moveTo>
                  <a:lnTo>
                    <a:pt x="107950" y="127000"/>
                  </a:lnTo>
                  <a:cubicBezTo>
                    <a:pt x="102870" y="116840"/>
                    <a:pt x="96520" y="99060"/>
                    <a:pt x="95250" y="92710"/>
                  </a:cubicBezTo>
                  <a:lnTo>
                    <a:pt x="95250" y="92710"/>
                  </a:lnTo>
                  <a:cubicBezTo>
                    <a:pt x="93980" y="99060"/>
                    <a:pt x="86360" y="115570"/>
                    <a:pt x="82550" y="1270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 409">
              <a:extLst>
                <a:ext uri="{FF2B5EF4-FFF2-40B4-BE49-F238E27FC236}">
                  <a16:creationId xmlns:a16="http://schemas.microsoft.com/office/drawing/2014/main" id="{2E966BE3-C28B-4AE9-23EF-EF8B8901D262}"/>
                </a:ext>
              </a:extLst>
            </p:cNvPr>
            <p:cNvSpPr/>
            <p:nvPr/>
          </p:nvSpPr>
          <p:spPr>
            <a:xfrm>
              <a:off x="3978909" y="4212589"/>
              <a:ext cx="143510" cy="182879"/>
            </a:xfrm>
            <a:custGeom>
              <a:avLst/>
              <a:gdLst>
                <a:gd name="connsiteX0" fmla="*/ 0 w 143510"/>
                <a:gd name="connsiteY0" fmla="*/ 1270 h 182879"/>
                <a:gd name="connsiteX1" fmla="*/ 62230 w 143510"/>
                <a:gd name="connsiteY1" fmla="*/ 1270 h 182879"/>
                <a:gd name="connsiteX2" fmla="*/ 137160 w 143510"/>
                <a:gd name="connsiteY2" fmla="*/ 53340 h 182879"/>
                <a:gd name="connsiteX3" fmla="*/ 113030 w 143510"/>
                <a:gd name="connsiteY3" fmla="*/ 87630 h 182879"/>
                <a:gd name="connsiteX4" fmla="*/ 143510 w 143510"/>
                <a:gd name="connsiteY4" fmla="*/ 128270 h 182879"/>
                <a:gd name="connsiteX5" fmla="*/ 66040 w 143510"/>
                <a:gd name="connsiteY5" fmla="*/ 182880 h 182879"/>
                <a:gd name="connsiteX6" fmla="*/ 0 w 143510"/>
                <a:gd name="connsiteY6" fmla="*/ 182880 h 182879"/>
                <a:gd name="connsiteX7" fmla="*/ 0 w 143510"/>
                <a:gd name="connsiteY7" fmla="*/ 0 h 182879"/>
                <a:gd name="connsiteX8" fmla="*/ 50800 w 143510"/>
                <a:gd name="connsiteY8" fmla="*/ 43180 h 182879"/>
                <a:gd name="connsiteX9" fmla="*/ 50800 w 143510"/>
                <a:gd name="connsiteY9" fmla="*/ 74930 h 182879"/>
                <a:gd name="connsiteX10" fmla="*/ 66040 w 143510"/>
                <a:gd name="connsiteY10" fmla="*/ 74930 h 182879"/>
                <a:gd name="connsiteX11" fmla="*/ 85090 w 143510"/>
                <a:gd name="connsiteY11" fmla="*/ 59690 h 182879"/>
                <a:gd name="connsiteX12" fmla="*/ 66040 w 143510"/>
                <a:gd name="connsiteY12" fmla="*/ 44450 h 182879"/>
                <a:gd name="connsiteX13" fmla="*/ 50800 w 143510"/>
                <a:gd name="connsiteY13" fmla="*/ 44450 h 182879"/>
                <a:gd name="connsiteX14" fmla="*/ 50800 w 143510"/>
                <a:gd name="connsiteY14" fmla="*/ 107950 h 182879"/>
                <a:gd name="connsiteX15" fmla="*/ 50800 w 143510"/>
                <a:gd name="connsiteY15" fmla="*/ 142240 h 182879"/>
                <a:gd name="connsiteX16" fmla="*/ 69850 w 143510"/>
                <a:gd name="connsiteY16" fmla="*/ 142240 h 182879"/>
                <a:gd name="connsiteX17" fmla="*/ 90170 w 143510"/>
                <a:gd name="connsiteY17" fmla="*/ 125730 h 182879"/>
                <a:gd name="connsiteX18" fmla="*/ 69850 w 143510"/>
                <a:gd name="connsiteY18" fmla="*/ 109220 h 182879"/>
                <a:gd name="connsiteX19" fmla="*/ 50800 w 143510"/>
                <a:gd name="connsiteY19" fmla="*/ 10922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3510" h="182879">
                  <a:moveTo>
                    <a:pt x="0" y="1270"/>
                  </a:moveTo>
                  <a:lnTo>
                    <a:pt x="62230" y="1270"/>
                  </a:lnTo>
                  <a:cubicBezTo>
                    <a:pt x="104140" y="1270"/>
                    <a:pt x="137160" y="16510"/>
                    <a:pt x="137160" y="53340"/>
                  </a:cubicBezTo>
                  <a:cubicBezTo>
                    <a:pt x="137160" y="90170"/>
                    <a:pt x="125730" y="82550"/>
                    <a:pt x="113030" y="87630"/>
                  </a:cubicBezTo>
                  <a:cubicBezTo>
                    <a:pt x="128270" y="91440"/>
                    <a:pt x="143510" y="106680"/>
                    <a:pt x="143510" y="128270"/>
                  </a:cubicBezTo>
                  <a:cubicBezTo>
                    <a:pt x="143510" y="167640"/>
                    <a:pt x="111760" y="182880"/>
                    <a:pt x="66040" y="182880"/>
                  </a:cubicBezTo>
                  <a:lnTo>
                    <a:pt x="0" y="182880"/>
                  </a:lnTo>
                  <a:lnTo>
                    <a:pt x="0" y="0"/>
                  </a:lnTo>
                  <a:close/>
                  <a:moveTo>
                    <a:pt x="50800" y="43180"/>
                  </a:moveTo>
                  <a:lnTo>
                    <a:pt x="50800" y="74930"/>
                  </a:lnTo>
                  <a:lnTo>
                    <a:pt x="66040" y="74930"/>
                  </a:lnTo>
                  <a:cubicBezTo>
                    <a:pt x="76200" y="74930"/>
                    <a:pt x="85090" y="71120"/>
                    <a:pt x="85090" y="59690"/>
                  </a:cubicBezTo>
                  <a:cubicBezTo>
                    <a:pt x="85090" y="48260"/>
                    <a:pt x="76200" y="44450"/>
                    <a:pt x="66040" y="44450"/>
                  </a:cubicBezTo>
                  <a:lnTo>
                    <a:pt x="50800" y="44450"/>
                  </a:lnTo>
                  <a:close/>
                  <a:moveTo>
                    <a:pt x="50800" y="107950"/>
                  </a:moveTo>
                  <a:lnTo>
                    <a:pt x="50800" y="142240"/>
                  </a:lnTo>
                  <a:lnTo>
                    <a:pt x="69850" y="142240"/>
                  </a:lnTo>
                  <a:cubicBezTo>
                    <a:pt x="80010" y="142240"/>
                    <a:pt x="90170" y="138430"/>
                    <a:pt x="90170" y="125730"/>
                  </a:cubicBezTo>
                  <a:cubicBezTo>
                    <a:pt x="90170" y="113030"/>
                    <a:pt x="80010" y="109220"/>
                    <a:pt x="69850" y="109220"/>
                  </a:cubicBezTo>
                  <a:lnTo>
                    <a:pt x="50800" y="1092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 410">
              <a:extLst>
                <a:ext uri="{FF2B5EF4-FFF2-40B4-BE49-F238E27FC236}">
                  <a16:creationId xmlns:a16="http://schemas.microsoft.com/office/drawing/2014/main" id="{36BCB4FE-6CFE-675C-3A04-3A0702AE4A8D}"/>
                </a:ext>
              </a:extLst>
            </p:cNvPr>
            <p:cNvSpPr/>
            <p:nvPr/>
          </p:nvSpPr>
          <p:spPr>
            <a:xfrm>
              <a:off x="4155440" y="4213859"/>
              <a:ext cx="53339" cy="182880"/>
            </a:xfrm>
            <a:custGeom>
              <a:avLst/>
              <a:gdLst>
                <a:gd name="connsiteX0" fmla="*/ 53340 w 53339"/>
                <a:gd name="connsiteY0" fmla="*/ 182880 h 182880"/>
                <a:gd name="connsiteX1" fmla="*/ 0 w 53339"/>
                <a:gd name="connsiteY1" fmla="*/ 182880 h 182880"/>
                <a:gd name="connsiteX2" fmla="*/ 0 w 53339"/>
                <a:gd name="connsiteY2" fmla="*/ 0 h 182880"/>
                <a:gd name="connsiteX3" fmla="*/ 53340 w 53339"/>
                <a:gd name="connsiteY3" fmla="*/ 0 h 182880"/>
                <a:gd name="connsiteX4" fmla="*/ 53340 w 53339"/>
                <a:gd name="connsiteY4" fmla="*/ 182880 h 182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39" h="182880">
                  <a:moveTo>
                    <a:pt x="53340" y="182880"/>
                  </a:moveTo>
                  <a:lnTo>
                    <a:pt x="0" y="182880"/>
                  </a:lnTo>
                  <a:lnTo>
                    <a:pt x="0" y="0"/>
                  </a:lnTo>
                  <a:lnTo>
                    <a:pt x="53340" y="0"/>
                  </a:lnTo>
                  <a:lnTo>
                    <a:pt x="53340" y="1828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 411">
              <a:extLst>
                <a:ext uri="{FF2B5EF4-FFF2-40B4-BE49-F238E27FC236}">
                  <a16:creationId xmlns:a16="http://schemas.microsoft.com/office/drawing/2014/main" id="{3E6B6314-EA77-58DA-76AD-11D338582517}"/>
                </a:ext>
              </a:extLst>
            </p:cNvPr>
            <p:cNvSpPr/>
            <p:nvPr/>
          </p:nvSpPr>
          <p:spPr>
            <a:xfrm>
              <a:off x="4250690" y="4213859"/>
              <a:ext cx="115569" cy="182880"/>
            </a:xfrm>
            <a:custGeom>
              <a:avLst/>
              <a:gdLst>
                <a:gd name="connsiteX0" fmla="*/ 0 w 115569"/>
                <a:gd name="connsiteY0" fmla="*/ 182880 h 182880"/>
                <a:gd name="connsiteX1" fmla="*/ 0 w 115569"/>
                <a:gd name="connsiteY1" fmla="*/ 0 h 182880"/>
                <a:gd name="connsiteX2" fmla="*/ 53340 w 115569"/>
                <a:gd name="connsiteY2" fmla="*/ 0 h 182880"/>
                <a:gd name="connsiteX3" fmla="*/ 53340 w 115569"/>
                <a:gd name="connsiteY3" fmla="*/ 138430 h 182880"/>
                <a:gd name="connsiteX4" fmla="*/ 115570 w 115569"/>
                <a:gd name="connsiteY4" fmla="*/ 138430 h 182880"/>
                <a:gd name="connsiteX5" fmla="*/ 115570 w 115569"/>
                <a:gd name="connsiteY5" fmla="*/ 182880 h 182880"/>
                <a:gd name="connsiteX6" fmla="*/ 0 w 115569"/>
                <a:gd name="connsiteY6" fmla="*/ 182880 h 182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69" h="182880">
                  <a:moveTo>
                    <a:pt x="0" y="182880"/>
                  </a:moveTo>
                  <a:lnTo>
                    <a:pt x="0" y="0"/>
                  </a:lnTo>
                  <a:lnTo>
                    <a:pt x="53340" y="0"/>
                  </a:lnTo>
                  <a:lnTo>
                    <a:pt x="53340" y="138430"/>
                  </a:lnTo>
                  <a:lnTo>
                    <a:pt x="115570" y="138430"/>
                  </a:lnTo>
                  <a:lnTo>
                    <a:pt x="115570" y="182880"/>
                  </a:lnTo>
                  <a:lnTo>
                    <a:pt x="0" y="1828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 412">
              <a:extLst>
                <a:ext uri="{FF2B5EF4-FFF2-40B4-BE49-F238E27FC236}">
                  <a16:creationId xmlns:a16="http://schemas.microsoft.com/office/drawing/2014/main" id="{46234B00-AFDA-5328-572E-B9777DEC89EA}"/>
                </a:ext>
              </a:extLst>
            </p:cNvPr>
            <p:cNvSpPr/>
            <p:nvPr/>
          </p:nvSpPr>
          <p:spPr>
            <a:xfrm>
              <a:off x="4395470" y="4213859"/>
              <a:ext cx="53339" cy="182880"/>
            </a:xfrm>
            <a:custGeom>
              <a:avLst/>
              <a:gdLst>
                <a:gd name="connsiteX0" fmla="*/ 53340 w 53339"/>
                <a:gd name="connsiteY0" fmla="*/ 182880 h 182880"/>
                <a:gd name="connsiteX1" fmla="*/ 0 w 53339"/>
                <a:gd name="connsiteY1" fmla="*/ 182880 h 182880"/>
                <a:gd name="connsiteX2" fmla="*/ 0 w 53339"/>
                <a:gd name="connsiteY2" fmla="*/ 0 h 182880"/>
                <a:gd name="connsiteX3" fmla="*/ 53340 w 53339"/>
                <a:gd name="connsiteY3" fmla="*/ 0 h 182880"/>
                <a:gd name="connsiteX4" fmla="*/ 53340 w 53339"/>
                <a:gd name="connsiteY4" fmla="*/ 182880 h 182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39" h="182880">
                  <a:moveTo>
                    <a:pt x="53340" y="182880"/>
                  </a:moveTo>
                  <a:lnTo>
                    <a:pt x="0" y="182880"/>
                  </a:lnTo>
                  <a:lnTo>
                    <a:pt x="0" y="0"/>
                  </a:lnTo>
                  <a:lnTo>
                    <a:pt x="53340" y="0"/>
                  </a:lnTo>
                  <a:lnTo>
                    <a:pt x="53340" y="1828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 413">
              <a:extLst>
                <a:ext uri="{FF2B5EF4-FFF2-40B4-BE49-F238E27FC236}">
                  <a16:creationId xmlns:a16="http://schemas.microsoft.com/office/drawing/2014/main" id="{276F5A9C-5B31-48B0-E962-13B18134AED7}"/>
                </a:ext>
              </a:extLst>
            </p:cNvPr>
            <p:cNvSpPr/>
            <p:nvPr/>
          </p:nvSpPr>
          <p:spPr>
            <a:xfrm>
              <a:off x="4476750" y="4213859"/>
              <a:ext cx="147320" cy="182880"/>
            </a:xfrm>
            <a:custGeom>
              <a:avLst/>
              <a:gdLst>
                <a:gd name="connsiteX0" fmla="*/ 147320 w 147320"/>
                <a:gd name="connsiteY0" fmla="*/ 0 h 182880"/>
                <a:gd name="connsiteX1" fmla="*/ 147320 w 147320"/>
                <a:gd name="connsiteY1" fmla="*/ 44450 h 182880"/>
                <a:gd name="connsiteX2" fmla="*/ 100330 w 147320"/>
                <a:gd name="connsiteY2" fmla="*/ 44450 h 182880"/>
                <a:gd name="connsiteX3" fmla="*/ 100330 w 147320"/>
                <a:gd name="connsiteY3" fmla="*/ 182880 h 182880"/>
                <a:gd name="connsiteX4" fmla="*/ 46990 w 147320"/>
                <a:gd name="connsiteY4" fmla="*/ 182880 h 182880"/>
                <a:gd name="connsiteX5" fmla="*/ 46990 w 147320"/>
                <a:gd name="connsiteY5" fmla="*/ 44450 h 182880"/>
                <a:gd name="connsiteX6" fmla="*/ 0 w 147320"/>
                <a:gd name="connsiteY6" fmla="*/ 44450 h 182880"/>
                <a:gd name="connsiteX7" fmla="*/ 0 w 147320"/>
                <a:gd name="connsiteY7" fmla="*/ 0 h 182880"/>
                <a:gd name="connsiteX8" fmla="*/ 147320 w 147320"/>
                <a:gd name="connsiteY8" fmla="*/ 0 h 182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20" h="182880">
                  <a:moveTo>
                    <a:pt x="147320" y="0"/>
                  </a:moveTo>
                  <a:lnTo>
                    <a:pt x="147320" y="44450"/>
                  </a:lnTo>
                  <a:lnTo>
                    <a:pt x="100330" y="44450"/>
                  </a:lnTo>
                  <a:lnTo>
                    <a:pt x="100330" y="182880"/>
                  </a:lnTo>
                  <a:lnTo>
                    <a:pt x="46990" y="182880"/>
                  </a:lnTo>
                  <a:lnTo>
                    <a:pt x="46990" y="44450"/>
                  </a:lnTo>
                  <a:lnTo>
                    <a:pt x="0" y="44450"/>
                  </a:lnTo>
                  <a:lnTo>
                    <a:pt x="0" y="0"/>
                  </a:lnTo>
                  <a:lnTo>
                    <a:pt x="14732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 414">
              <a:extLst>
                <a:ext uri="{FF2B5EF4-FFF2-40B4-BE49-F238E27FC236}">
                  <a16:creationId xmlns:a16="http://schemas.microsoft.com/office/drawing/2014/main" id="{17944E78-103B-CC4E-AE9A-7E348C90ED38}"/>
                </a:ext>
              </a:extLst>
            </p:cNvPr>
            <p:cNvSpPr/>
            <p:nvPr/>
          </p:nvSpPr>
          <p:spPr>
            <a:xfrm>
              <a:off x="4634229" y="4213859"/>
              <a:ext cx="187960" cy="182880"/>
            </a:xfrm>
            <a:custGeom>
              <a:avLst/>
              <a:gdLst>
                <a:gd name="connsiteX0" fmla="*/ 67310 w 187960"/>
                <a:gd name="connsiteY0" fmla="*/ 182880 h 182880"/>
                <a:gd name="connsiteX1" fmla="*/ 67310 w 187960"/>
                <a:gd name="connsiteY1" fmla="*/ 114300 h 182880"/>
                <a:gd name="connsiteX2" fmla="*/ 0 w 187960"/>
                <a:gd name="connsiteY2" fmla="*/ 0 h 182880"/>
                <a:gd name="connsiteX3" fmla="*/ 60960 w 187960"/>
                <a:gd name="connsiteY3" fmla="*/ 0 h 182880"/>
                <a:gd name="connsiteX4" fmla="*/ 93980 w 187960"/>
                <a:gd name="connsiteY4" fmla="*/ 63500 h 182880"/>
                <a:gd name="connsiteX5" fmla="*/ 127000 w 187960"/>
                <a:gd name="connsiteY5" fmla="*/ 0 h 182880"/>
                <a:gd name="connsiteX6" fmla="*/ 187960 w 187960"/>
                <a:gd name="connsiteY6" fmla="*/ 0 h 182880"/>
                <a:gd name="connsiteX7" fmla="*/ 120650 w 187960"/>
                <a:gd name="connsiteY7" fmla="*/ 114300 h 182880"/>
                <a:gd name="connsiteX8" fmla="*/ 120650 w 187960"/>
                <a:gd name="connsiteY8" fmla="*/ 182880 h 182880"/>
                <a:gd name="connsiteX9" fmla="*/ 67310 w 187960"/>
                <a:gd name="connsiteY9" fmla="*/ 182880 h 182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960" h="182880">
                  <a:moveTo>
                    <a:pt x="67310" y="182880"/>
                  </a:moveTo>
                  <a:lnTo>
                    <a:pt x="67310" y="114300"/>
                  </a:lnTo>
                  <a:lnTo>
                    <a:pt x="0" y="0"/>
                  </a:lnTo>
                  <a:lnTo>
                    <a:pt x="60960" y="0"/>
                  </a:lnTo>
                  <a:lnTo>
                    <a:pt x="93980" y="63500"/>
                  </a:lnTo>
                  <a:lnTo>
                    <a:pt x="127000" y="0"/>
                  </a:lnTo>
                  <a:lnTo>
                    <a:pt x="187960" y="0"/>
                  </a:lnTo>
                  <a:lnTo>
                    <a:pt x="120650" y="114300"/>
                  </a:lnTo>
                  <a:lnTo>
                    <a:pt x="120650" y="182880"/>
                  </a:lnTo>
                  <a:lnTo>
                    <a:pt x="67310" y="1828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 415">
              <a:extLst>
                <a:ext uri="{FF2B5EF4-FFF2-40B4-BE49-F238E27FC236}">
                  <a16:creationId xmlns:a16="http://schemas.microsoft.com/office/drawing/2014/main" id="{AD71F3DF-E240-16CB-261C-07A8818DC86C}"/>
                </a:ext>
              </a:extLst>
            </p:cNvPr>
            <p:cNvSpPr/>
            <p:nvPr/>
          </p:nvSpPr>
          <p:spPr>
            <a:xfrm>
              <a:off x="4831079" y="4265929"/>
              <a:ext cx="53340" cy="135890"/>
            </a:xfrm>
            <a:custGeom>
              <a:avLst/>
              <a:gdLst>
                <a:gd name="connsiteX0" fmla="*/ 26670 w 53340"/>
                <a:gd name="connsiteY0" fmla="*/ 0 h 135890"/>
                <a:gd name="connsiteX1" fmla="*/ 53340 w 53340"/>
                <a:gd name="connsiteY1" fmla="*/ 26670 h 135890"/>
                <a:gd name="connsiteX2" fmla="*/ 26670 w 53340"/>
                <a:gd name="connsiteY2" fmla="*/ 53340 h 135890"/>
                <a:gd name="connsiteX3" fmla="*/ 0 w 53340"/>
                <a:gd name="connsiteY3" fmla="*/ 26670 h 135890"/>
                <a:gd name="connsiteX4" fmla="*/ 26670 w 53340"/>
                <a:gd name="connsiteY4" fmla="*/ 0 h 135890"/>
                <a:gd name="connsiteX5" fmla="*/ 26670 w 53340"/>
                <a:gd name="connsiteY5" fmla="*/ 82550 h 135890"/>
                <a:gd name="connsiteX6" fmla="*/ 53340 w 53340"/>
                <a:gd name="connsiteY6" fmla="*/ 109220 h 135890"/>
                <a:gd name="connsiteX7" fmla="*/ 26670 w 53340"/>
                <a:gd name="connsiteY7" fmla="*/ 135890 h 135890"/>
                <a:gd name="connsiteX8" fmla="*/ 0 w 53340"/>
                <a:gd name="connsiteY8" fmla="*/ 109220 h 135890"/>
                <a:gd name="connsiteX9" fmla="*/ 26670 w 53340"/>
                <a:gd name="connsiteY9" fmla="*/ 82550 h 135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340" h="135890">
                  <a:moveTo>
                    <a:pt x="26670" y="0"/>
                  </a:moveTo>
                  <a:cubicBezTo>
                    <a:pt x="43180" y="0"/>
                    <a:pt x="53340" y="10160"/>
                    <a:pt x="53340" y="26670"/>
                  </a:cubicBezTo>
                  <a:cubicBezTo>
                    <a:pt x="53340" y="43180"/>
                    <a:pt x="43180" y="53340"/>
                    <a:pt x="26670" y="53340"/>
                  </a:cubicBezTo>
                  <a:cubicBezTo>
                    <a:pt x="10160" y="53340"/>
                    <a:pt x="0" y="43180"/>
                    <a:pt x="0" y="26670"/>
                  </a:cubicBezTo>
                  <a:cubicBezTo>
                    <a:pt x="0" y="10160"/>
                    <a:pt x="10160" y="0"/>
                    <a:pt x="26670" y="0"/>
                  </a:cubicBezTo>
                  <a:close/>
                  <a:moveTo>
                    <a:pt x="26670" y="82550"/>
                  </a:moveTo>
                  <a:cubicBezTo>
                    <a:pt x="43180" y="82550"/>
                    <a:pt x="53340" y="92710"/>
                    <a:pt x="53340" y="109220"/>
                  </a:cubicBezTo>
                  <a:cubicBezTo>
                    <a:pt x="53340" y="125730"/>
                    <a:pt x="43180" y="135890"/>
                    <a:pt x="26670" y="135890"/>
                  </a:cubicBezTo>
                  <a:cubicBezTo>
                    <a:pt x="10160" y="135890"/>
                    <a:pt x="0" y="125730"/>
                    <a:pt x="0" y="109220"/>
                  </a:cubicBezTo>
                  <a:cubicBezTo>
                    <a:pt x="0" y="92710"/>
                    <a:pt x="10160" y="82550"/>
                    <a:pt x="26670" y="825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2421062B-EAA5-EF64-5002-AE8F2B1ADDDC}"/>
              </a:ext>
            </a:extLst>
          </p:cNvPr>
          <p:cNvGrpSpPr/>
          <p:nvPr/>
        </p:nvGrpSpPr>
        <p:grpSpPr>
          <a:xfrm>
            <a:off x="767080" y="4479289"/>
            <a:ext cx="8555989" cy="596900"/>
            <a:chOff x="767080" y="4479289"/>
            <a:chExt cx="8555989" cy="596900"/>
          </a:xfrm>
        </p:grpSpPr>
        <p:sp>
          <p:nvSpPr>
            <p:cNvPr id="417" name="Freeform 416">
              <a:extLst>
                <a:ext uri="{FF2B5EF4-FFF2-40B4-BE49-F238E27FC236}">
                  <a16:creationId xmlns:a16="http://schemas.microsoft.com/office/drawing/2014/main" id="{11F3CE05-8406-3822-109C-78571D10CAE9}"/>
                </a:ext>
              </a:extLst>
            </p:cNvPr>
            <p:cNvSpPr/>
            <p:nvPr/>
          </p:nvSpPr>
          <p:spPr>
            <a:xfrm>
              <a:off x="767080" y="4480559"/>
              <a:ext cx="118109" cy="130810"/>
            </a:xfrm>
            <a:custGeom>
              <a:avLst/>
              <a:gdLst>
                <a:gd name="connsiteX0" fmla="*/ 58420 w 118109"/>
                <a:gd name="connsiteY0" fmla="*/ 0 h 130810"/>
                <a:gd name="connsiteX1" fmla="*/ 58420 w 118109"/>
                <a:gd name="connsiteY1" fmla="*/ 0 h 130810"/>
                <a:gd name="connsiteX2" fmla="*/ 118110 w 118109"/>
                <a:gd name="connsiteY2" fmla="*/ 130810 h 130810"/>
                <a:gd name="connsiteX3" fmla="*/ 100330 w 118109"/>
                <a:gd name="connsiteY3" fmla="*/ 130810 h 130810"/>
                <a:gd name="connsiteX4" fmla="*/ 87630 w 118109"/>
                <a:gd name="connsiteY4" fmla="*/ 102870 h 130810"/>
                <a:gd name="connsiteX5" fmla="*/ 30480 w 118109"/>
                <a:gd name="connsiteY5" fmla="*/ 102870 h 130810"/>
                <a:gd name="connsiteX6" fmla="*/ 17780 w 118109"/>
                <a:gd name="connsiteY6" fmla="*/ 130810 h 130810"/>
                <a:gd name="connsiteX7" fmla="*/ 0 w 118109"/>
                <a:gd name="connsiteY7" fmla="*/ 130810 h 130810"/>
                <a:gd name="connsiteX8" fmla="*/ 59690 w 118109"/>
                <a:gd name="connsiteY8" fmla="*/ 0 h 130810"/>
                <a:gd name="connsiteX9" fmla="*/ 80010 w 118109"/>
                <a:gd name="connsiteY9" fmla="*/ 87630 h 130810"/>
                <a:gd name="connsiteX10" fmla="*/ 57150 w 118109"/>
                <a:gd name="connsiteY10" fmla="*/ 34290 h 130810"/>
                <a:gd name="connsiteX11" fmla="*/ 34290 w 118109"/>
                <a:gd name="connsiteY11" fmla="*/ 87630 h 130810"/>
                <a:gd name="connsiteX12" fmla="*/ 78740 w 118109"/>
                <a:gd name="connsiteY12" fmla="*/ 8763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109" h="130810">
                  <a:moveTo>
                    <a:pt x="58420" y="0"/>
                  </a:moveTo>
                  <a:lnTo>
                    <a:pt x="58420" y="0"/>
                  </a:lnTo>
                  <a:lnTo>
                    <a:pt x="118110" y="130810"/>
                  </a:lnTo>
                  <a:lnTo>
                    <a:pt x="100330" y="130810"/>
                  </a:lnTo>
                  <a:lnTo>
                    <a:pt x="87630" y="102870"/>
                  </a:lnTo>
                  <a:lnTo>
                    <a:pt x="30480" y="102870"/>
                  </a:lnTo>
                  <a:lnTo>
                    <a:pt x="17780" y="130810"/>
                  </a:lnTo>
                  <a:lnTo>
                    <a:pt x="0" y="130810"/>
                  </a:lnTo>
                  <a:lnTo>
                    <a:pt x="59690" y="0"/>
                  </a:lnTo>
                  <a:close/>
                  <a:moveTo>
                    <a:pt x="80010" y="87630"/>
                  </a:moveTo>
                  <a:cubicBezTo>
                    <a:pt x="71120" y="68580"/>
                    <a:pt x="64770" y="53340"/>
                    <a:pt x="57150" y="34290"/>
                  </a:cubicBezTo>
                  <a:cubicBezTo>
                    <a:pt x="49530" y="52070"/>
                    <a:pt x="43180" y="67310"/>
                    <a:pt x="34290" y="87630"/>
                  </a:cubicBezTo>
                  <a:lnTo>
                    <a:pt x="78740" y="876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 417">
              <a:extLst>
                <a:ext uri="{FF2B5EF4-FFF2-40B4-BE49-F238E27FC236}">
                  <a16:creationId xmlns:a16="http://schemas.microsoft.com/office/drawing/2014/main" id="{2FEE1988-8931-750F-4EB6-423CC8E1DBD4}"/>
                </a:ext>
              </a:extLst>
            </p:cNvPr>
            <p:cNvSpPr/>
            <p:nvPr/>
          </p:nvSpPr>
          <p:spPr>
            <a:xfrm>
              <a:off x="897889" y="451865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 418">
              <a:extLst>
                <a:ext uri="{FF2B5EF4-FFF2-40B4-BE49-F238E27FC236}">
                  <a16:creationId xmlns:a16="http://schemas.microsoft.com/office/drawing/2014/main" id="{3B7ECF89-A130-7ED7-101E-2097A9F93CCB}"/>
                </a:ext>
              </a:extLst>
            </p:cNvPr>
            <p:cNvSpPr/>
            <p:nvPr/>
          </p:nvSpPr>
          <p:spPr>
            <a:xfrm>
              <a:off x="962660" y="451865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 419">
              <a:extLst>
                <a:ext uri="{FF2B5EF4-FFF2-40B4-BE49-F238E27FC236}">
                  <a16:creationId xmlns:a16="http://schemas.microsoft.com/office/drawing/2014/main" id="{E05C3149-FF6E-D8DE-4D5A-5B71A294CBD8}"/>
                </a:ext>
              </a:extLst>
            </p:cNvPr>
            <p:cNvSpPr/>
            <p:nvPr/>
          </p:nvSpPr>
          <p:spPr>
            <a:xfrm>
              <a:off x="1022350" y="4518659"/>
              <a:ext cx="91439" cy="93980"/>
            </a:xfrm>
            <a:custGeom>
              <a:avLst/>
              <a:gdLst>
                <a:gd name="connsiteX0" fmla="*/ 91440 w 91439"/>
                <a:gd name="connsiteY0" fmla="*/ 46990 h 93980"/>
                <a:gd name="connsiteX1" fmla="*/ 45720 w 91439"/>
                <a:gd name="connsiteY1" fmla="*/ 93980 h 93980"/>
                <a:gd name="connsiteX2" fmla="*/ 0 w 91439"/>
                <a:gd name="connsiteY2" fmla="*/ 46990 h 93980"/>
                <a:gd name="connsiteX3" fmla="*/ 45720 w 91439"/>
                <a:gd name="connsiteY3" fmla="*/ 0 h 93980"/>
                <a:gd name="connsiteX4" fmla="*/ 91440 w 91439"/>
                <a:gd name="connsiteY4" fmla="*/ 46990 h 93980"/>
                <a:gd name="connsiteX5" fmla="*/ 76200 w 91439"/>
                <a:gd name="connsiteY5" fmla="*/ 46990 h 93980"/>
                <a:gd name="connsiteX6" fmla="*/ 45720 w 91439"/>
                <a:gd name="connsiteY6" fmla="*/ 15240 h 93980"/>
                <a:gd name="connsiteX7" fmla="*/ 16510 w 91439"/>
                <a:gd name="connsiteY7" fmla="*/ 46990 h 93980"/>
                <a:gd name="connsiteX8" fmla="*/ 45720 w 91439"/>
                <a:gd name="connsiteY8" fmla="*/ 78740 h 93980"/>
                <a:gd name="connsiteX9" fmla="*/ 76200 w 91439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 420">
              <a:extLst>
                <a:ext uri="{FF2B5EF4-FFF2-40B4-BE49-F238E27FC236}">
                  <a16:creationId xmlns:a16="http://schemas.microsoft.com/office/drawing/2014/main" id="{B620C77F-003A-697D-E079-49DA497FF872}"/>
                </a:ext>
              </a:extLst>
            </p:cNvPr>
            <p:cNvSpPr/>
            <p:nvPr/>
          </p:nvSpPr>
          <p:spPr>
            <a:xfrm>
              <a:off x="1121410" y="4521199"/>
              <a:ext cx="137159" cy="91440"/>
            </a:xfrm>
            <a:custGeom>
              <a:avLst/>
              <a:gdLst>
                <a:gd name="connsiteX0" fmla="*/ 95250 w 137159"/>
                <a:gd name="connsiteY0" fmla="*/ 64770 h 91440"/>
                <a:gd name="connsiteX1" fmla="*/ 119380 w 137159"/>
                <a:gd name="connsiteY1" fmla="*/ 0 h 91440"/>
                <a:gd name="connsiteX2" fmla="*/ 137160 w 137159"/>
                <a:gd name="connsiteY2" fmla="*/ 0 h 91440"/>
                <a:gd name="connsiteX3" fmla="*/ 100330 w 137159"/>
                <a:gd name="connsiteY3" fmla="*/ 91440 h 91440"/>
                <a:gd name="connsiteX4" fmla="*/ 91440 w 137159"/>
                <a:gd name="connsiteY4" fmla="*/ 91440 h 91440"/>
                <a:gd name="connsiteX5" fmla="*/ 68580 w 137159"/>
                <a:gd name="connsiteY5" fmla="*/ 30480 h 91440"/>
                <a:gd name="connsiteX6" fmla="*/ 45720 w 137159"/>
                <a:gd name="connsiteY6" fmla="*/ 91440 h 91440"/>
                <a:gd name="connsiteX7" fmla="*/ 36830 w 137159"/>
                <a:gd name="connsiteY7" fmla="*/ 91440 h 91440"/>
                <a:gd name="connsiteX8" fmla="*/ 0 w 137159"/>
                <a:gd name="connsiteY8" fmla="*/ 0 h 91440"/>
                <a:gd name="connsiteX9" fmla="*/ 17780 w 137159"/>
                <a:gd name="connsiteY9" fmla="*/ 0 h 91440"/>
                <a:gd name="connsiteX10" fmla="*/ 41910 w 137159"/>
                <a:gd name="connsiteY10" fmla="*/ 64770 h 91440"/>
                <a:gd name="connsiteX11" fmla="*/ 64770 w 137159"/>
                <a:gd name="connsiteY11" fmla="*/ 1270 h 91440"/>
                <a:gd name="connsiteX12" fmla="*/ 73660 w 137159"/>
                <a:gd name="connsiteY12" fmla="*/ 1270 h 91440"/>
                <a:gd name="connsiteX13" fmla="*/ 96520 w 137159"/>
                <a:gd name="connsiteY13" fmla="*/ 647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59" h="91440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 421">
              <a:extLst>
                <a:ext uri="{FF2B5EF4-FFF2-40B4-BE49-F238E27FC236}">
                  <a16:creationId xmlns:a16="http://schemas.microsoft.com/office/drawing/2014/main" id="{8BF9128A-E3D9-F471-FA0D-1661B50D6AB1}"/>
                </a:ext>
              </a:extLst>
            </p:cNvPr>
            <p:cNvSpPr/>
            <p:nvPr/>
          </p:nvSpPr>
          <p:spPr>
            <a:xfrm>
              <a:off x="1272539" y="4481829"/>
              <a:ext cx="80010" cy="128270"/>
            </a:xfrm>
            <a:custGeom>
              <a:avLst/>
              <a:gdLst>
                <a:gd name="connsiteX0" fmla="*/ 0 w 80010"/>
                <a:gd name="connsiteY0" fmla="*/ 0 h 128270"/>
                <a:gd name="connsiteX1" fmla="*/ 16510 w 80010"/>
                <a:gd name="connsiteY1" fmla="*/ 0 h 128270"/>
                <a:gd name="connsiteX2" fmla="*/ 16510 w 80010"/>
                <a:gd name="connsiteY2" fmla="*/ 49530 h 128270"/>
                <a:gd name="connsiteX3" fmla="*/ 16510 w 80010"/>
                <a:gd name="connsiteY3" fmla="*/ 58420 h 128270"/>
                <a:gd name="connsiteX4" fmla="*/ 16510 w 80010"/>
                <a:gd name="connsiteY4" fmla="*/ 58420 h 128270"/>
                <a:gd name="connsiteX5" fmla="*/ 49530 w 80010"/>
                <a:gd name="connsiteY5" fmla="*/ 36830 h 128270"/>
                <a:gd name="connsiteX6" fmla="*/ 80010 w 80010"/>
                <a:gd name="connsiteY6" fmla="*/ 72390 h 128270"/>
                <a:gd name="connsiteX7" fmla="*/ 80010 w 80010"/>
                <a:gd name="connsiteY7" fmla="*/ 128270 h 128270"/>
                <a:gd name="connsiteX8" fmla="*/ 63500 w 80010"/>
                <a:gd name="connsiteY8" fmla="*/ 128270 h 128270"/>
                <a:gd name="connsiteX9" fmla="*/ 63500 w 80010"/>
                <a:gd name="connsiteY9" fmla="*/ 76200 h 128270"/>
                <a:gd name="connsiteX10" fmla="*/ 46990 w 80010"/>
                <a:gd name="connsiteY10" fmla="*/ 53340 h 128270"/>
                <a:gd name="connsiteX11" fmla="*/ 16510 w 80010"/>
                <a:gd name="connsiteY11" fmla="*/ 85090 h 128270"/>
                <a:gd name="connsiteX12" fmla="*/ 16510 w 80010"/>
                <a:gd name="connsiteY12" fmla="*/ 128270 h 128270"/>
                <a:gd name="connsiteX13" fmla="*/ 0 w 80010"/>
                <a:gd name="connsiteY13" fmla="*/ 128270 h 128270"/>
                <a:gd name="connsiteX14" fmla="*/ 0 w 80010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 422">
              <a:extLst>
                <a:ext uri="{FF2B5EF4-FFF2-40B4-BE49-F238E27FC236}">
                  <a16:creationId xmlns:a16="http://schemas.microsoft.com/office/drawing/2014/main" id="{199D9E2E-4763-2366-FB1E-CCC7460A6A90}"/>
                </a:ext>
              </a:extLst>
            </p:cNvPr>
            <p:cNvSpPr/>
            <p:nvPr/>
          </p:nvSpPr>
          <p:spPr>
            <a:xfrm>
              <a:off x="1372869" y="4518659"/>
              <a:ext cx="83819" cy="93980"/>
            </a:xfrm>
            <a:custGeom>
              <a:avLst/>
              <a:gdLst>
                <a:gd name="connsiteX0" fmla="*/ 83820 w 83819"/>
                <a:gd name="connsiteY0" fmla="*/ 41910 h 93980"/>
                <a:gd name="connsiteX1" fmla="*/ 83820 w 83819"/>
                <a:gd name="connsiteY1" fmla="*/ 50800 h 93980"/>
                <a:gd name="connsiteX2" fmla="*/ 17780 w 83819"/>
                <a:gd name="connsiteY2" fmla="*/ 50800 h 93980"/>
                <a:gd name="connsiteX3" fmla="*/ 48260 w 83819"/>
                <a:gd name="connsiteY3" fmla="*/ 80010 h 93980"/>
                <a:gd name="connsiteX4" fmla="*/ 80010 w 83819"/>
                <a:gd name="connsiteY4" fmla="*/ 71120 h 93980"/>
                <a:gd name="connsiteX5" fmla="*/ 80010 w 83819"/>
                <a:gd name="connsiteY5" fmla="*/ 86360 h 93980"/>
                <a:gd name="connsiteX6" fmla="*/ 46990 w 83819"/>
                <a:gd name="connsiteY6" fmla="*/ 93980 h 93980"/>
                <a:gd name="connsiteX7" fmla="*/ 0 w 83819"/>
                <a:gd name="connsiteY7" fmla="*/ 46990 h 93980"/>
                <a:gd name="connsiteX8" fmla="*/ 43180 w 83819"/>
                <a:gd name="connsiteY8" fmla="*/ 0 h 93980"/>
                <a:gd name="connsiteX9" fmla="*/ 83820 w 83819"/>
                <a:gd name="connsiteY9" fmla="*/ 41910 h 93980"/>
                <a:gd name="connsiteX10" fmla="*/ 43180 w 83819"/>
                <a:gd name="connsiteY10" fmla="*/ 13970 h 93980"/>
                <a:gd name="connsiteX11" fmla="*/ 17780 w 83819"/>
                <a:gd name="connsiteY11" fmla="*/ 38100 h 93980"/>
                <a:gd name="connsiteX12" fmla="*/ 67310 w 83819"/>
                <a:gd name="connsiteY12" fmla="*/ 38100 h 93980"/>
                <a:gd name="connsiteX13" fmla="*/ 43180 w 83819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 423">
              <a:extLst>
                <a:ext uri="{FF2B5EF4-FFF2-40B4-BE49-F238E27FC236}">
                  <a16:creationId xmlns:a16="http://schemas.microsoft.com/office/drawing/2014/main" id="{F05E2598-A002-0CA3-A05F-7D417E145954}"/>
                </a:ext>
              </a:extLst>
            </p:cNvPr>
            <p:cNvSpPr/>
            <p:nvPr/>
          </p:nvSpPr>
          <p:spPr>
            <a:xfrm>
              <a:off x="1473200" y="4519929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78740 h 93979"/>
                <a:gd name="connsiteX18" fmla="*/ 57150 w 73660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 424">
              <a:extLst>
                <a:ext uri="{FF2B5EF4-FFF2-40B4-BE49-F238E27FC236}">
                  <a16:creationId xmlns:a16="http://schemas.microsoft.com/office/drawing/2014/main" id="{62ECEA9F-3930-10A0-15FB-CCFE2392EF64}"/>
                </a:ext>
              </a:extLst>
            </p:cNvPr>
            <p:cNvSpPr/>
            <p:nvPr/>
          </p:nvSpPr>
          <p:spPr>
            <a:xfrm>
              <a:off x="1567180" y="4481829"/>
              <a:ext cx="87630" cy="130810"/>
            </a:xfrm>
            <a:custGeom>
              <a:avLst/>
              <a:gdLst>
                <a:gd name="connsiteX0" fmla="*/ 87630 w 87630"/>
                <a:gd name="connsiteY0" fmla="*/ 128270 h 130810"/>
                <a:gd name="connsiteX1" fmla="*/ 72390 w 87630"/>
                <a:gd name="connsiteY1" fmla="*/ 128270 h 130810"/>
                <a:gd name="connsiteX2" fmla="*/ 72390 w 87630"/>
                <a:gd name="connsiteY2" fmla="*/ 118110 h 130810"/>
                <a:gd name="connsiteX3" fmla="*/ 72390 w 87630"/>
                <a:gd name="connsiteY3" fmla="*/ 111760 h 130810"/>
                <a:gd name="connsiteX4" fmla="*/ 72390 w 87630"/>
                <a:gd name="connsiteY4" fmla="*/ 111760 h 130810"/>
                <a:gd name="connsiteX5" fmla="*/ 40640 w 87630"/>
                <a:gd name="connsiteY5" fmla="*/ 130810 h 130810"/>
                <a:gd name="connsiteX6" fmla="*/ 0 w 87630"/>
                <a:gd name="connsiteY6" fmla="*/ 83820 h 130810"/>
                <a:gd name="connsiteX7" fmla="*/ 40640 w 87630"/>
                <a:gd name="connsiteY7" fmla="*/ 36830 h 130810"/>
                <a:gd name="connsiteX8" fmla="*/ 71120 w 87630"/>
                <a:gd name="connsiteY8" fmla="*/ 53340 h 130810"/>
                <a:gd name="connsiteX9" fmla="*/ 71120 w 87630"/>
                <a:gd name="connsiteY9" fmla="*/ 53340 h 130810"/>
                <a:gd name="connsiteX10" fmla="*/ 71120 w 87630"/>
                <a:gd name="connsiteY10" fmla="*/ 45720 h 130810"/>
                <a:gd name="connsiteX11" fmla="*/ 71120 w 87630"/>
                <a:gd name="connsiteY11" fmla="*/ 0 h 130810"/>
                <a:gd name="connsiteX12" fmla="*/ 87630 w 87630"/>
                <a:gd name="connsiteY12" fmla="*/ 0 h 130810"/>
                <a:gd name="connsiteX13" fmla="*/ 87630 w 87630"/>
                <a:gd name="connsiteY13" fmla="*/ 128270 h 130810"/>
                <a:gd name="connsiteX14" fmla="*/ 15240 w 87630"/>
                <a:gd name="connsiteY14" fmla="*/ 83820 h 130810"/>
                <a:gd name="connsiteX15" fmla="*/ 43180 w 87630"/>
                <a:gd name="connsiteY15" fmla="*/ 115570 h 130810"/>
                <a:gd name="connsiteX16" fmla="*/ 71120 w 87630"/>
                <a:gd name="connsiteY16" fmla="*/ 83820 h 130810"/>
                <a:gd name="connsiteX17" fmla="*/ 43180 w 87630"/>
                <a:gd name="connsiteY17" fmla="*/ 52070 h 130810"/>
                <a:gd name="connsiteX18" fmla="*/ 15240 w 87630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 425">
              <a:extLst>
                <a:ext uri="{FF2B5EF4-FFF2-40B4-BE49-F238E27FC236}">
                  <a16:creationId xmlns:a16="http://schemas.microsoft.com/office/drawing/2014/main" id="{C9B32928-570E-7AF4-5743-A4D1F856D72C}"/>
                </a:ext>
              </a:extLst>
            </p:cNvPr>
            <p:cNvSpPr/>
            <p:nvPr/>
          </p:nvSpPr>
          <p:spPr>
            <a:xfrm>
              <a:off x="1711960" y="4483099"/>
              <a:ext cx="95250" cy="128270"/>
            </a:xfrm>
            <a:custGeom>
              <a:avLst/>
              <a:gdLst>
                <a:gd name="connsiteX0" fmla="*/ 55880 w 95250"/>
                <a:gd name="connsiteY0" fmla="*/ 13970 h 128270"/>
                <a:gd name="connsiteX1" fmla="*/ 55880 w 95250"/>
                <a:gd name="connsiteY1" fmla="*/ 128270 h 128270"/>
                <a:gd name="connsiteX2" fmla="*/ 39370 w 95250"/>
                <a:gd name="connsiteY2" fmla="*/ 128270 h 128270"/>
                <a:gd name="connsiteX3" fmla="*/ 39370 w 95250"/>
                <a:gd name="connsiteY3" fmla="*/ 13970 h 128270"/>
                <a:gd name="connsiteX4" fmla="*/ 0 w 95250"/>
                <a:gd name="connsiteY4" fmla="*/ 13970 h 128270"/>
                <a:gd name="connsiteX5" fmla="*/ 0 w 95250"/>
                <a:gd name="connsiteY5" fmla="*/ 0 h 128270"/>
                <a:gd name="connsiteX6" fmla="*/ 95250 w 95250"/>
                <a:gd name="connsiteY6" fmla="*/ 0 h 128270"/>
                <a:gd name="connsiteX7" fmla="*/ 95250 w 95250"/>
                <a:gd name="connsiteY7" fmla="*/ 13970 h 128270"/>
                <a:gd name="connsiteX8" fmla="*/ 55880 w 95250"/>
                <a:gd name="connsiteY8" fmla="*/ 1397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250" h="128270">
                  <a:moveTo>
                    <a:pt x="55880" y="13970"/>
                  </a:moveTo>
                  <a:lnTo>
                    <a:pt x="55880" y="128270"/>
                  </a:lnTo>
                  <a:lnTo>
                    <a:pt x="39370" y="128270"/>
                  </a:lnTo>
                  <a:lnTo>
                    <a:pt x="39370" y="13970"/>
                  </a:lnTo>
                  <a:lnTo>
                    <a:pt x="0" y="13970"/>
                  </a:lnTo>
                  <a:lnTo>
                    <a:pt x="0" y="0"/>
                  </a:lnTo>
                  <a:lnTo>
                    <a:pt x="95250" y="0"/>
                  </a:lnTo>
                  <a:lnTo>
                    <a:pt x="95250" y="13970"/>
                  </a:lnTo>
                  <a:lnTo>
                    <a:pt x="55880" y="139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 426">
              <a:extLst>
                <a:ext uri="{FF2B5EF4-FFF2-40B4-BE49-F238E27FC236}">
                  <a16:creationId xmlns:a16="http://schemas.microsoft.com/office/drawing/2014/main" id="{79DC3858-0756-BDBB-14E0-B9044DB79AB2}"/>
                </a:ext>
              </a:extLst>
            </p:cNvPr>
            <p:cNvSpPr/>
            <p:nvPr/>
          </p:nvSpPr>
          <p:spPr>
            <a:xfrm>
              <a:off x="1812289" y="451865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 427">
              <a:extLst>
                <a:ext uri="{FF2B5EF4-FFF2-40B4-BE49-F238E27FC236}">
                  <a16:creationId xmlns:a16="http://schemas.microsoft.com/office/drawing/2014/main" id="{C7B7B009-A8CB-6018-B1FB-1E3E86834AB7}"/>
                </a:ext>
              </a:extLst>
            </p:cNvPr>
            <p:cNvSpPr/>
            <p:nvPr/>
          </p:nvSpPr>
          <p:spPr>
            <a:xfrm>
              <a:off x="1870710" y="4519929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78740 h 93979"/>
                <a:gd name="connsiteX18" fmla="*/ 57150 w 73660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 428">
              <a:extLst>
                <a:ext uri="{FF2B5EF4-FFF2-40B4-BE49-F238E27FC236}">
                  <a16:creationId xmlns:a16="http://schemas.microsoft.com/office/drawing/2014/main" id="{8E50D38A-017A-4597-F6E2-10BEE1345DA4}"/>
                </a:ext>
              </a:extLst>
            </p:cNvPr>
            <p:cNvSpPr/>
            <p:nvPr/>
          </p:nvSpPr>
          <p:spPr>
            <a:xfrm>
              <a:off x="1971039" y="4518659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 429">
              <a:extLst>
                <a:ext uri="{FF2B5EF4-FFF2-40B4-BE49-F238E27FC236}">
                  <a16:creationId xmlns:a16="http://schemas.microsoft.com/office/drawing/2014/main" id="{04E1001D-F7AA-F387-4B64-AB128B05CA56}"/>
                </a:ext>
              </a:extLst>
            </p:cNvPr>
            <p:cNvSpPr/>
            <p:nvPr/>
          </p:nvSpPr>
          <p:spPr>
            <a:xfrm>
              <a:off x="2071370" y="4518659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 430">
              <a:extLst>
                <a:ext uri="{FF2B5EF4-FFF2-40B4-BE49-F238E27FC236}">
                  <a16:creationId xmlns:a16="http://schemas.microsoft.com/office/drawing/2014/main" id="{4B3B7794-100B-E7C5-9D14-A3049BB5023C}"/>
                </a:ext>
              </a:extLst>
            </p:cNvPr>
            <p:cNvSpPr/>
            <p:nvPr/>
          </p:nvSpPr>
          <p:spPr>
            <a:xfrm>
              <a:off x="2152650" y="4485639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9050 w 20320"/>
                <a:gd name="connsiteY5" fmla="*/ 35560 h 124459"/>
                <a:gd name="connsiteX6" fmla="*/ 19050 w 20320"/>
                <a:gd name="connsiteY6" fmla="*/ 124460 h 124459"/>
                <a:gd name="connsiteX7" fmla="*/ 2540 w 20320"/>
                <a:gd name="connsiteY7" fmla="*/ 124460 h 124459"/>
                <a:gd name="connsiteX8" fmla="*/ 2540 w 20320"/>
                <a:gd name="connsiteY8" fmla="*/ 35560 h 124459"/>
                <a:gd name="connsiteX9" fmla="*/ 1905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 431">
              <a:extLst>
                <a:ext uri="{FF2B5EF4-FFF2-40B4-BE49-F238E27FC236}">
                  <a16:creationId xmlns:a16="http://schemas.microsoft.com/office/drawing/2014/main" id="{6BCDB063-1BE7-2E54-4707-C2AEFBBA0055}"/>
                </a:ext>
              </a:extLst>
            </p:cNvPr>
            <p:cNvSpPr/>
            <p:nvPr/>
          </p:nvSpPr>
          <p:spPr>
            <a:xfrm>
              <a:off x="2188210" y="4494529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0 w 60960"/>
                <a:gd name="connsiteY9" fmla="*/ 99060 h 116840"/>
                <a:gd name="connsiteX10" fmla="*/ 60960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 432">
              <a:extLst>
                <a:ext uri="{FF2B5EF4-FFF2-40B4-BE49-F238E27FC236}">
                  <a16:creationId xmlns:a16="http://schemas.microsoft.com/office/drawing/2014/main" id="{A2723842-B912-E066-B576-BEB5347AFA76}"/>
                </a:ext>
              </a:extLst>
            </p:cNvPr>
            <p:cNvSpPr/>
            <p:nvPr/>
          </p:nvSpPr>
          <p:spPr>
            <a:xfrm>
              <a:off x="2299970" y="4518659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 433">
              <a:extLst>
                <a:ext uri="{FF2B5EF4-FFF2-40B4-BE49-F238E27FC236}">
                  <a16:creationId xmlns:a16="http://schemas.microsoft.com/office/drawing/2014/main" id="{4BED2A82-CE5D-18FF-6A77-E0C077653A19}"/>
                </a:ext>
              </a:extLst>
            </p:cNvPr>
            <p:cNvSpPr/>
            <p:nvPr/>
          </p:nvSpPr>
          <p:spPr>
            <a:xfrm>
              <a:off x="2372360" y="4494529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0 w 60960"/>
                <a:gd name="connsiteY9" fmla="*/ 99060 h 116840"/>
                <a:gd name="connsiteX10" fmla="*/ 60960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 434">
              <a:extLst>
                <a:ext uri="{FF2B5EF4-FFF2-40B4-BE49-F238E27FC236}">
                  <a16:creationId xmlns:a16="http://schemas.microsoft.com/office/drawing/2014/main" id="{CC126B2A-580D-B959-60EA-31C871708B08}"/>
                </a:ext>
              </a:extLst>
            </p:cNvPr>
            <p:cNvSpPr/>
            <p:nvPr/>
          </p:nvSpPr>
          <p:spPr>
            <a:xfrm>
              <a:off x="2448560" y="451865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 435">
              <a:extLst>
                <a:ext uri="{FF2B5EF4-FFF2-40B4-BE49-F238E27FC236}">
                  <a16:creationId xmlns:a16="http://schemas.microsoft.com/office/drawing/2014/main" id="{A24D28A2-B259-84EB-0A26-125A43CE5A30}"/>
                </a:ext>
              </a:extLst>
            </p:cNvPr>
            <p:cNvSpPr/>
            <p:nvPr/>
          </p:nvSpPr>
          <p:spPr>
            <a:xfrm>
              <a:off x="2513329" y="4485639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9050 w 20320"/>
                <a:gd name="connsiteY5" fmla="*/ 35560 h 124459"/>
                <a:gd name="connsiteX6" fmla="*/ 19050 w 20320"/>
                <a:gd name="connsiteY6" fmla="*/ 124460 h 124459"/>
                <a:gd name="connsiteX7" fmla="*/ 2540 w 20320"/>
                <a:gd name="connsiteY7" fmla="*/ 124460 h 124459"/>
                <a:gd name="connsiteX8" fmla="*/ 2540 w 20320"/>
                <a:gd name="connsiteY8" fmla="*/ 35560 h 124459"/>
                <a:gd name="connsiteX9" fmla="*/ 1905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 436">
              <a:extLst>
                <a:ext uri="{FF2B5EF4-FFF2-40B4-BE49-F238E27FC236}">
                  <a16:creationId xmlns:a16="http://schemas.microsoft.com/office/drawing/2014/main" id="{D08BF214-5084-08EF-68AB-C76E359EBFD4}"/>
                </a:ext>
              </a:extLst>
            </p:cNvPr>
            <p:cNvSpPr/>
            <p:nvPr/>
          </p:nvSpPr>
          <p:spPr>
            <a:xfrm>
              <a:off x="2546350" y="4521199"/>
              <a:ext cx="88900" cy="91440"/>
            </a:xfrm>
            <a:custGeom>
              <a:avLst/>
              <a:gdLst>
                <a:gd name="connsiteX0" fmla="*/ 87630 w 88900"/>
                <a:gd name="connsiteY0" fmla="*/ 0 h 91440"/>
                <a:gd name="connsiteX1" fmla="*/ 48260 w 88900"/>
                <a:gd name="connsiteY1" fmla="*/ 91440 h 91440"/>
                <a:gd name="connsiteX2" fmla="*/ 39370 w 88900"/>
                <a:gd name="connsiteY2" fmla="*/ 91440 h 91440"/>
                <a:gd name="connsiteX3" fmla="*/ 0 w 88900"/>
                <a:gd name="connsiteY3" fmla="*/ 0 h 91440"/>
                <a:gd name="connsiteX4" fmla="*/ 17780 w 88900"/>
                <a:gd name="connsiteY4" fmla="*/ 0 h 91440"/>
                <a:gd name="connsiteX5" fmla="*/ 44450 w 88900"/>
                <a:gd name="connsiteY5" fmla="*/ 64770 h 91440"/>
                <a:gd name="connsiteX6" fmla="*/ 71120 w 88900"/>
                <a:gd name="connsiteY6" fmla="*/ 0 h 91440"/>
                <a:gd name="connsiteX7" fmla="*/ 88900 w 88900"/>
                <a:gd name="connsiteY7" fmla="*/ 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900" h="91440">
                  <a:moveTo>
                    <a:pt x="87630" y="0"/>
                  </a:moveTo>
                  <a:lnTo>
                    <a:pt x="48260" y="91440"/>
                  </a:lnTo>
                  <a:lnTo>
                    <a:pt x="39370" y="91440"/>
                  </a:lnTo>
                  <a:lnTo>
                    <a:pt x="0" y="0"/>
                  </a:lnTo>
                  <a:lnTo>
                    <a:pt x="17780" y="0"/>
                  </a:lnTo>
                  <a:cubicBezTo>
                    <a:pt x="26670" y="21590"/>
                    <a:pt x="36830" y="44450"/>
                    <a:pt x="44450" y="64770"/>
                  </a:cubicBezTo>
                  <a:cubicBezTo>
                    <a:pt x="52070" y="44450"/>
                    <a:pt x="62230" y="21590"/>
                    <a:pt x="71120" y="0"/>
                  </a:cubicBezTo>
                  <a:lnTo>
                    <a:pt x="889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 437">
              <a:extLst>
                <a:ext uri="{FF2B5EF4-FFF2-40B4-BE49-F238E27FC236}">
                  <a16:creationId xmlns:a16="http://schemas.microsoft.com/office/drawing/2014/main" id="{7AA19C58-0A30-FD89-FBEC-53B97A46FA99}"/>
                </a:ext>
              </a:extLst>
            </p:cNvPr>
            <p:cNvSpPr/>
            <p:nvPr/>
          </p:nvSpPr>
          <p:spPr>
            <a:xfrm>
              <a:off x="2640329" y="451865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4450 w 83820"/>
                <a:gd name="connsiteY10" fmla="*/ 13970 h 93980"/>
                <a:gd name="connsiteX11" fmla="*/ 19050 w 83820"/>
                <a:gd name="connsiteY11" fmla="*/ 38100 h 93980"/>
                <a:gd name="connsiteX12" fmla="*/ 68580 w 83820"/>
                <a:gd name="connsiteY12" fmla="*/ 38100 h 93980"/>
                <a:gd name="connsiteX13" fmla="*/ 4445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 438">
              <a:extLst>
                <a:ext uri="{FF2B5EF4-FFF2-40B4-BE49-F238E27FC236}">
                  <a16:creationId xmlns:a16="http://schemas.microsoft.com/office/drawing/2014/main" id="{8B3123E1-064F-ACAF-180A-6FE7E2C82327}"/>
                </a:ext>
              </a:extLst>
            </p:cNvPr>
            <p:cNvSpPr/>
            <p:nvPr/>
          </p:nvSpPr>
          <p:spPr>
            <a:xfrm>
              <a:off x="2739389" y="4518659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 439">
              <a:extLst>
                <a:ext uri="{FF2B5EF4-FFF2-40B4-BE49-F238E27FC236}">
                  <a16:creationId xmlns:a16="http://schemas.microsoft.com/office/drawing/2014/main" id="{B376EAB2-B5DF-70B6-3FCD-491EB53179B7}"/>
                </a:ext>
              </a:extLst>
            </p:cNvPr>
            <p:cNvSpPr/>
            <p:nvPr/>
          </p:nvSpPr>
          <p:spPr>
            <a:xfrm>
              <a:off x="2856229" y="4479289"/>
              <a:ext cx="55095" cy="129539"/>
            </a:xfrm>
            <a:custGeom>
              <a:avLst/>
              <a:gdLst>
                <a:gd name="connsiteX0" fmla="*/ 11430 w 55095"/>
                <a:gd name="connsiteY0" fmla="*/ 41910 h 129539"/>
                <a:gd name="connsiteX1" fmla="*/ 11430 w 55095"/>
                <a:gd name="connsiteY1" fmla="*/ 31750 h 129539"/>
                <a:gd name="connsiteX2" fmla="*/ 43180 w 55095"/>
                <a:gd name="connsiteY2" fmla="*/ 0 h 129539"/>
                <a:gd name="connsiteX3" fmla="*/ 54610 w 55095"/>
                <a:gd name="connsiteY3" fmla="*/ 0 h 129539"/>
                <a:gd name="connsiteX4" fmla="*/ 54610 w 55095"/>
                <a:gd name="connsiteY4" fmla="*/ 13970 h 129539"/>
                <a:gd name="connsiteX5" fmla="*/ 45720 w 55095"/>
                <a:gd name="connsiteY5" fmla="*/ 13970 h 129539"/>
                <a:gd name="connsiteX6" fmla="*/ 27940 w 55095"/>
                <a:gd name="connsiteY6" fmla="*/ 31750 h 129539"/>
                <a:gd name="connsiteX7" fmla="*/ 27940 w 55095"/>
                <a:gd name="connsiteY7" fmla="*/ 40640 h 129539"/>
                <a:gd name="connsiteX8" fmla="*/ 52070 w 55095"/>
                <a:gd name="connsiteY8" fmla="*/ 40640 h 129539"/>
                <a:gd name="connsiteX9" fmla="*/ 52070 w 55095"/>
                <a:gd name="connsiteY9" fmla="*/ 54610 h 129539"/>
                <a:gd name="connsiteX10" fmla="*/ 29210 w 55095"/>
                <a:gd name="connsiteY10" fmla="*/ 54610 h 129539"/>
                <a:gd name="connsiteX11" fmla="*/ 29210 w 55095"/>
                <a:gd name="connsiteY11" fmla="*/ 129540 h 129539"/>
                <a:gd name="connsiteX12" fmla="*/ 12700 w 55095"/>
                <a:gd name="connsiteY12" fmla="*/ 129540 h 129539"/>
                <a:gd name="connsiteX13" fmla="*/ 12700 w 55095"/>
                <a:gd name="connsiteY13" fmla="*/ 54610 h 129539"/>
                <a:gd name="connsiteX14" fmla="*/ 0 w 55095"/>
                <a:gd name="connsiteY14" fmla="*/ 54610 h 129539"/>
                <a:gd name="connsiteX15" fmla="*/ 0 w 55095"/>
                <a:gd name="connsiteY15" fmla="*/ 40640 h 129539"/>
                <a:gd name="connsiteX16" fmla="*/ 13970 w 55095"/>
                <a:gd name="connsiteY16" fmla="*/ 40640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39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 440">
              <a:extLst>
                <a:ext uri="{FF2B5EF4-FFF2-40B4-BE49-F238E27FC236}">
                  <a16:creationId xmlns:a16="http://schemas.microsoft.com/office/drawing/2014/main" id="{24791F58-7345-6819-3479-F25B8E6953CC}"/>
                </a:ext>
              </a:extLst>
            </p:cNvPr>
            <p:cNvSpPr/>
            <p:nvPr/>
          </p:nvSpPr>
          <p:spPr>
            <a:xfrm>
              <a:off x="2915920" y="4518659"/>
              <a:ext cx="91439" cy="93980"/>
            </a:xfrm>
            <a:custGeom>
              <a:avLst/>
              <a:gdLst>
                <a:gd name="connsiteX0" fmla="*/ 91440 w 91439"/>
                <a:gd name="connsiteY0" fmla="*/ 46990 h 93980"/>
                <a:gd name="connsiteX1" fmla="*/ 45720 w 91439"/>
                <a:gd name="connsiteY1" fmla="*/ 93980 h 93980"/>
                <a:gd name="connsiteX2" fmla="*/ 0 w 91439"/>
                <a:gd name="connsiteY2" fmla="*/ 46990 h 93980"/>
                <a:gd name="connsiteX3" fmla="*/ 45720 w 91439"/>
                <a:gd name="connsiteY3" fmla="*/ 0 h 93980"/>
                <a:gd name="connsiteX4" fmla="*/ 91440 w 91439"/>
                <a:gd name="connsiteY4" fmla="*/ 46990 h 93980"/>
                <a:gd name="connsiteX5" fmla="*/ 74930 w 91439"/>
                <a:gd name="connsiteY5" fmla="*/ 46990 h 93980"/>
                <a:gd name="connsiteX6" fmla="*/ 44450 w 91439"/>
                <a:gd name="connsiteY6" fmla="*/ 15240 h 93980"/>
                <a:gd name="connsiteX7" fmla="*/ 15240 w 91439"/>
                <a:gd name="connsiteY7" fmla="*/ 46990 h 93980"/>
                <a:gd name="connsiteX8" fmla="*/ 44450 w 91439"/>
                <a:gd name="connsiteY8" fmla="*/ 78740 h 93980"/>
                <a:gd name="connsiteX9" fmla="*/ 74930 w 91439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 441">
              <a:extLst>
                <a:ext uri="{FF2B5EF4-FFF2-40B4-BE49-F238E27FC236}">
                  <a16:creationId xmlns:a16="http://schemas.microsoft.com/office/drawing/2014/main" id="{F7606410-626E-150D-4418-5F1AFD2E5773}"/>
                </a:ext>
              </a:extLst>
            </p:cNvPr>
            <p:cNvSpPr/>
            <p:nvPr/>
          </p:nvSpPr>
          <p:spPr>
            <a:xfrm>
              <a:off x="3028950" y="451865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 442">
              <a:extLst>
                <a:ext uri="{FF2B5EF4-FFF2-40B4-BE49-F238E27FC236}">
                  <a16:creationId xmlns:a16="http://schemas.microsoft.com/office/drawing/2014/main" id="{78BFE613-B3DD-88E6-4558-DB621113FE0D}"/>
                </a:ext>
              </a:extLst>
            </p:cNvPr>
            <p:cNvSpPr/>
            <p:nvPr/>
          </p:nvSpPr>
          <p:spPr>
            <a:xfrm>
              <a:off x="3122929" y="4494529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0 w 60960"/>
                <a:gd name="connsiteY9" fmla="*/ 99060 h 116840"/>
                <a:gd name="connsiteX10" fmla="*/ 60960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 443">
              <a:extLst>
                <a:ext uri="{FF2B5EF4-FFF2-40B4-BE49-F238E27FC236}">
                  <a16:creationId xmlns:a16="http://schemas.microsoft.com/office/drawing/2014/main" id="{628944F8-9AC6-19AC-AEED-0165167F7155}"/>
                </a:ext>
              </a:extLst>
            </p:cNvPr>
            <p:cNvSpPr/>
            <p:nvPr/>
          </p:nvSpPr>
          <p:spPr>
            <a:xfrm>
              <a:off x="3200400" y="4481829"/>
              <a:ext cx="80009" cy="128270"/>
            </a:xfrm>
            <a:custGeom>
              <a:avLst/>
              <a:gdLst>
                <a:gd name="connsiteX0" fmla="*/ 0 w 80009"/>
                <a:gd name="connsiteY0" fmla="*/ 0 h 128270"/>
                <a:gd name="connsiteX1" fmla="*/ 16510 w 80009"/>
                <a:gd name="connsiteY1" fmla="*/ 0 h 128270"/>
                <a:gd name="connsiteX2" fmla="*/ 16510 w 80009"/>
                <a:gd name="connsiteY2" fmla="*/ 49530 h 128270"/>
                <a:gd name="connsiteX3" fmla="*/ 16510 w 80009"/>
                <a:gd name="connsiteY3" fmla="*/ 58420 h 128270"/>
                <a:gd name="connsiteX4" fmla="*/ 16510 w 80009"/>
                <a:gd name="connsiteY4" fmla="*/ 58420 h 128270"/>
                <a:gd name="connsiteX5" fmla="*/ 49530 w 80009"/>
                <a:gd name="connsiteY5" fmla="*/ 36830 h 128270"/>
                <a:gd name="connsiteX6" fmla="*/ 80010 w 80009"/>
                <a:gd name="connsiteY6" fmla="*/ 72390 h 128270"/>
                <a:gd name="connsiteX7" fmla="*/ 80010 w 80009"/>
                <a:gd name="connsiteY7" fmla="*/ 128270 h 128270"/>
                <a:gd name="connsiteX8" fmla="*/ 63500 w 80009"/>
                <a:gd name="connsiteY8" fmla="*/ 128270 h 128270"/>
                <a:gd name="connsiteX9" fmla="*/ 63500 w 80009"/>
                <a:gd name="connsiteY9" fmla="*/ 76200 h 128270"/>
                <a:gd name="connsiteX10" fmla="*/ 46990 w 80009"/>
                <a:gd name="connsiteY10" fmla="*/ 53340 h 128270"/>
                <a:gd name="connsiteX11" fmla="*/ 16510 w 80009"/>
                <a:gd name="connsiteY11" fmla="*/ 85090 h 128270"/>
                <a:gd name="connsiteX12" fmla="*/ 16510 w 80009"/>
                <a:gd name="connsiteY12" fmla="*/ 128270 h 128270"/>
                <a:gd name="connsiteX13" fmla="*/ 0 w 80009"/>
                <a:gd name="connsiteY13" fmla="*/ 128270 h 128270"/>
                <a:gd name="connsiteX14" fmla="*/ 0 w 80009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 444">
              <a:extLst>
                <a:ext uri="{FF2B5EF4-FFF2-40B4-BE49-F238E27FC236}">
                  <a16:creationId xmlns:a16="http://schemas.microsoft.com/office/drawing/2014/main" id="{991B1539-B004-C712-F126-FCE15864540C}"/>
                </a:ext>
              </a:extLst>
            </p:cNvPr>
            <p:cNvSpPr/>
            <p:nvPr/>
          </p:nvSpPr>
          <p:spPr>
            <a:xfrm>
              <a:off x="3300729" y="451865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3180 w 83820"/>
                <a:gd name="connsiteY10" fmla="*/ 13970 h 93980"/>
                <a:gd name="connsiteX11" fmla="*/ 17780 w 83820"/>
                <a:gd name="connsiteY11" fmla="*/ 38100 h 93980"/>
                <a:gd name="connsiteX12" fmla="*/ 67310 w 83820"/>
                <a:gd name="connsiteY12" fmla="*/ 38100 h 93980"/>
                <a:gd name="connsiteX13" fmla="*/ 4318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 445">
              <a:extLst>
                <a:ext uri="{FF2B5EF4-FFF2-40B4-BE49-F238E27FC236}">
                  <a16:creationId xmlns:a16="http://schemas.microsoft.com/office/drawing/2014/main" id="{98854FED-2400-A613-A9FA-6DEF4573E810}"/>
                </a:ext>
              </a:extLst>
            </p:cNvPr>
            <p:cNvSpPr/>
            <p:nvPr/>
          </p:nvSpPr>
          <p:spPr>
            <a:xfrm>
              <a:off x="3448050" y="4481829"/>
              <a:ext cx="80009" cy="128270"/>
            </a:xfrm>
            <a:custGeom>
              <a:avLst/>
              <a:gdLst>
                <a:gd name="connsiteX0" fmla="*/ 0 w 80009"/>
                <a:gd name="connsiteY0" fmla="*/ 0 h 128270"/>
                <a:gd name="connsiteX1" fmla="*/ 16510 w 80009"/>
                <a:gd name="connsiteY1" fmla="*/ 0 h 128270"/>
                <a:gd name="connsiteX2" fmla="*/ 16510 w 80009"/>
                <a:gd name="connsiteY2" fmla="*/ 49530 h 128270"/>
                <a:gd name="connsiteX3" fmla="*/ 16510 w 80009"/>
                <a:gd name="connsiteY3" fmla="*/ 58420 h 128270"/>
                <a:gd name="connsiteX4" fmla="*/ 16510 w 80009"/>
                <a:gd name="connsiteY4" fmla="*/ 58420 h 128270"/>
                <a:gd name="connsiteX5" fmla="*/ 49530 w 80009"/>
                <a:gd name="connsiteY5" fmla="*/ 36830 h 128270"/>
                <a:gd name="connsiteX6" fmla="*/ 80010 w 80009"/>
                <a:gd name="connsiteY6" fmla="*/ 72390 h 128270"/>
                <a:gd name="connsiteX7" fmla="*/ 80010 w 80009"/>
                <a:gd name="connsiteY7" fmla="*/ 128270 h 128270"/>
                <a:gd name="connsiteX8" fmla="*/ 63500 w 80009"/>
                <a:gd name="connsiteY8" fmla="*/ 128270 h 128270"/>
                <a:gd name="connsiteX9" fmla="*/ 63500 w 80009"/>
                <a:gd name="connsiteY9" fmla="*/ 76200 h 128270"/>
                <a:gd name="connsiteX10" fmla="*/ 46990 w 80009"/>
                <a:gd name="connsiteY10" fmla="*/ 53340 h 128270"/>
                <a:gd name="connsiteX11" fmla="*/ 16510 w 80009"/>
                <a:gd name="connsiteY11" fmla="*/ 85090 h 128270"/>
                <a:gd name="connsiteX12" fmla="*/ 16510 w 80009"/>
                <a:gd name="connsiteY12" fmla="*/ 128270 h 128270"/>
                <a:gd name="connsiteX13" fmla="*/ 0 w 80009"/>
                <a:gd name="connsiteY13" fmla="*/ 128270 h 128270"/>
                <a:gd name="connsiteX14" fmla="*/ 0 w 80009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 446">
              <a:extLst>
                <a:ext uri="{FF2B5EF4-FFF2-40B4-BE49-F238E27FC236}">
                  <a16:creationId xmlns:a16="http://schemas.microsoft.com/office/drawing/2014/main" id="{886E886E-4D9A-AAFC-2CC4-28D06AD51522}"/>
                </a:ext>
              </a:extLst>
            </p:cNvPr>
            <p:cNvSpPr/>
            <p:nvPr/>
          </p:nvSpPr>
          <p:spPr>
            <a:xfrm>
              <a:off x="3553459" y="4485639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9050 w 20320"/>
                <a:gd name="connsiteY5" fmla="*/ 35560 h 124459"/>
                <a:gd name="connsiteX6" fmla="*/ 19050 w 20320"/>
                <a:gd name="connsiteY6" fmla="*/ 124460 h 124459"/>
                <a:gd name="connsiteX7" fmla="*/ 2540 w 20320"/>
                <a:gd name="connsiteY7" fmla="*/ 124460 h 124459"/>
                <a:gd name="connsiteX8" fmla="*/ 2540 w 20320"/>
                <a:gd name="connsiteY8" fmla="*/ 35560 h 124459"/>
                <a:gd name="connsiteX9" fmla="*/ 1905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 447">
              <a:extLst>
                <a:ext uri="{FF2B5EF4-FFF2-40B4-BE49-F238E27FC236}">
                  <a16:creationId xmlns:a16="http://schemas.microsoft.com/office/drawing/2014/main" id="{CD2B9210-17DA-C550-DD7C-58493E7FF088}"/>
                </a:ext>
              </a:extLst>
            </p:cNvPr>
            <p:cNvSpPr/>
            <p:nvPr/>
          </p:nvSpPr>
          <p:spPr>
            <a:xfrm>
              <a:off x="3592829" y="4518659"/>
              <a:ext cx="83820" cy="130810"/>
            </a:xfrm>
            <a:custGeom>
              <a:avLst/>
              <a:gdLst>
                <a:gd name="connsiteX0" fmla="*/ 48260 w 83820"/>
                <a:gd name="connsiteY0" fmla="*/ 77470 h 130810"/>
                <a:gd name="connsiteX1" fmla="*/ 83820 w 83820"/>
                <a:gd name="connsiteY1" fmla="*/ 102870 h 130810"/>
                <a:gd name="connsiteX2" fmla="*/ 40640 w 83820"/>
                <a:gd name="connsiteY2" fmla="*/ 130810 h 130810"/>
                <a:gd name="connsiteX3" fmla="*/ 0 w 83820"/>
                <a:gd name="connsiteY3" fmla="*/ 106680 h 130810"/>
                <a:gd name="connsiteX4" fmla="*/ 24130 w 83820"/>
                <a:gd name="connsiteY4" fmla="*/ 85090 h 130810"/>
                <a:gd name="connsiteX5" fmla="*/ 10160 w 83820"/>
                <a:gd name="connsiteY5" fmla="*/ 73660 h 130810"/>
                <a:gd name="connsiteX6" fmla="*/ 22860 w 83820"/>
                <a:gd name="connsiteY6" fmla="*/ 60960 h 130810"/>
                <a:gd name="connsiteX7" fmla="*/ 1270 w 83820"/>
                <a:gd name="connsiteY7" fmla="*/ 31750 h 130810"/>
                <a:gd name="connsiteX8" fmla="*/ 36830 w 83820"/>
                <a:gd name="connsiteY8" fmla="*/ 0 h 130810"/>
                <a:gd name="connsiteX9" fmla="*/ 50800 w 83820"/>
                <a:gd name="connsiteY9" fmla="*/ 2540 h 130810"/>
                <a:gd name="connsiteX10" fmla="*/ 82550 w 83820"/>
                <a:gd name="connsiteY10" fmla="*/ 2540 h 130810"/>
                <a:gd name="connsiteX11" fmla="*/ 82550 w 83820"/>
                <a:gd name="connsiteY11" fmla="*/ 15240 h 130810"/>
                <a:gd name="connsiteX12" fmla="*/ 69850 w 83820"/>
                <a:gd name="connsiteY12" fmla="*/ 15240 h 130810"/>
                <a:gd name="connsiteX13" fmla="*/ 64770 w 83820"/>
                <a:gd name="connsiteY13" fmla="*/ 15240 h 130810"/>
                <a:gd name="connsiteX14" fmla="*/ 64770 w 83820"/>
                <a:gd name="connsiteY14" fmla="*/ 15240 h 130810"/>
                <a:gd name="connsiteX15" fmla="*/ 72390 w 83820"/>
                <a:gd name="connsiteY15" fmla="*/ 33020 h 130810"/>
                <a:gd name="connsiteX16" fmla="*/ 39370 w 83820"/>
                <a:gd name="connsiteY16" fmla="*/ 63500 h 130810"/>
                <a:gd name="connsiteX17" fmla="*/ 39370 w 83820"/>
                <a:gd name="connsiteY17" fmla="*/ 63500 h 130810"/>
                <a:gd name="connsiteX18" fmla="*/ 25400 w 83820"/>
                <a:gd name="connsiteY18" fmla="*/ 71120 h 130810"/>
                <a:gd name="connsiteX19" fmla="*/ 46990 w 83820"/>
                <a:gd name="connsiteY19" fmla="*/ 78740 h 130810"/>
                <a:gd name="connsiteX20" fmla="*/ 67310 w 83820"/>
                <a:gd name="connsiteY20" fmla="*/ 104140 h 130810"/>
                <a:gd name="connsiteX21" fmla="*/ 40640 w 83820"/>
                <a:gd name="connsiteY21" fmla="*/ 90170 h 130810"/>
                <a:gd name="connsiteX22" fmla="*/ 16510 w 83820"/>
                <a:gd name="connsiteY22" fmla="*/ 105410 h 130810"/>
                <a:gd name="connsiteX23" fmla="*/ 41910 w 83820"/>
                <a:gd name="connsiteY23" fmla="*/ 119380 h 130810"/>
                <a:gd name="connsiteX24" fmla="*/ 67310 w 83820"/>
                <a:gd name="connsiteY24" fmla="*/ 105410 h 130810"/>
                <a:gd name="connsiteX25" fmla="*/ 59690 w 83820"/>
                <a:gd name="connsiteY25" fmla="*/ 33020 h 130810"/>
                <a:gd name="connsiteX26" fmla="*/ 39370 w 83820"/>
                <a:gd name="connsiteY26" fmla="*/ 13970 h 130810"/>
                <a:gd name="connsiteX27" fmla="*/ 19050 w 83820"/>
                <a:gd name="connsiteY27" fmla="*/ 33020 h 130810"/>
                <a:gd name="connsiteX28" fmla="*/ 39370 w 83820"/>
                <a:gd name="connsiteY28" fmla="*/ 52070 h 130810"/>
                <a:gd name="connsiteX29" fmla="*/ 59690 w 83820"/>
                <a:gd name="connsiteY29" fmla="*/ 330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20" h="130810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0" y="104140"/>
                  </a:moveTo>
                  <a:cubicBezTo>
                    <a:pt x="67310" y="96520"/>
                    <a:pt x="59690" y="90170"/>
                    <a:pt x="40640" y="90170"/>
                  </a:cubicBezTo>
                  <a:cubicBezTo>
                    <a:pt x="21590" y="90170"/>
                    <a:pt x="16510" y="96520"/>
                    <a:pt x="16510" y="105410"/>
                  </a:cubicBezTo>
                  <a:cubicBezTo>
                    <a:pt x="16510" y="114300"/>
                    <a:pt x="26670" y="119380"/>
                    <a:pt x="41910" y="119380"/>
                  </a:cubicBezTo>
                  <a:cubicBezTo>
                    <a:pt x="57150" y="119380"/>
                    <a:pt x="67310" y="113030"/>
                    <a:pt x="67310" y="105410"/>
                  </a:cubicBezTo>
                  <a:close/>
                  <a:moveTo>
                    <a:pt x="59690" y="33020"/>
                  </a:moveTo>
                  <a:cubicBezTo>
                    <a:pt x="59690" y="21590"/>
                    <a:pt x="50800" y="13970"/>
                    <a:pt x="39370" y="13970"/>
                  </a:cubicBezTo>
                  <a:cubicBezTo>
                    <a:pt x="27940" y="13970"/>
                    <a:pt x="19050" y="21590"/>
                    <a:pt x="19050" y="33020"/>
                  </a:cubicBezTo>
                  <a:cubicBezTo>
                    <a:pt x="19050" y="44450"/>
                    <a:pt x="27940" y="52070"/>
                    <a:pt x="39370" y="52070"/>
                  </a:cubicBezTo>
                  <a:cubicBezTo>
                    <a:pt x="50800" y="52070"/>
                    <a:pt x="59690" y="44450"/>
                    <a:pt x="59690" y="330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 448">
              <a:extLst>
                <a:ext uri="{FF2B5EF4-FFF2-40B4-BE49-F238E27FC236}">
                  <a16:creationId xmlns:a16="http://schemas.microsoft.com/office/drawing/2014/main" id="{873B90A1-22F0-DFFA-9127-EA5D140974D0}"/>
                </a:ext>
              </a:extLst>
            </p:cNvPr>
            <p:cNvSpPr/>
            <p:nvPr/>
          </p:nvSpPr>
          <p:spPr>
            <a:xfrm>
              <a:off x="3695700" y="4481829"/>
              <a:ext cx="80009" cy="128270"/>
            </a:xfrm>
            <a:custGeom>
              <a:avLst/>
              <a:gdLst>
                <a:gd name="connsiteX0" fmla="*/ 0 w 80009"/>
                <a:gd name="connsiteY0" fmla="*/ 0 h 128270"/>
                <a:gd name="connsiteX1" fmla="*/ 16510 w 80009"/>
                <a:gd name="connsiteY1" fmla="*/ 0 h 128270"/>
                <a:gd name="connsiteX2" fmla="*/ 16510 w 80009"/>
                <a:gd name="connsiteY2" fmla="*/ 49530 h 128270"/>
                <a:gd name="connsiteX3" fmla="*/ 16510 w 80009"/>
                <a:gd name="connsiteY3" fmla="*/ 58420 h 128270"/>
                <a:gd name="connsiteX4" fmla="*/ 16510 w 80009"/>
                <a:gd name="connsiteY4" fmla="*/ 58420 h 128270"/>
                <a:gd name="connsiteX5" fmla="*/ 49530 w 80009"/>
                <a:gd name="connsiteY5" fmla="*/ 36830 h 128270"/>
                <a:gd name="connsiteX6" fmla="*/ 80010 w 80009"/>
                <a:gd name="connsiteY6" fmla="*/ 72390 h 128270"/>
                <a:gd name="connsiteX7" fmla="*/ 80010 w 80009"/>
                <a:gd name="connsiteY7" fmla="*/ 128270 h 128270"/>
                <a:gd name="connsiteX8" fmla="*/ 63500 w 80009"/>
                <a:gd name="connsiteY8" fmla="*/ 128270 h 128270"/>
                <a:gd name="connsiteX9" fmla="*/ 63500 w 80009"/>
                <a:gd name="connsiteY9" fmla="*/ 76200 h 128270"/>
                <a:gd name="connsiteX10" fmla="*/ 46990 w 80009"/>
                <a:gd name="connsiteY10" fmla="*/ 53340 h 128270"/>
                <a:gd name="connsiteX11" fmla="*/ 16510 w 80009"/>
                <a:gd name="connsiteY11" fmla="*/ 85090 h 128270"/>
                <a:gd name="connsiteX12" fmla="*/ 16510 w 80009"/>
                <a:gd name="connsiteY12" fmla="*/ 128270 h 128270"/>
                <a:gd name="connsiteX13" fmla="*/ 0 w 80009"/>
                <a:gd name="connsiteY13" fmla="*/ 128270 h 128270"/>
                <a:gd name="connsiteX14" fmla="*/ 0 w 80009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 449">
              <a:extLst>
                <a:ext uri="{FF2B5EF4-FFF2-40B4-BE49-F238E27FC236}">
                  <a16:creationId xmlns:a16="http://schemas.microsoft.com/office/drawing/2014/main" id="{11BE3B52-62CD-398A-2C92-37E9C88FD62B}"/>
                </a:ext>
              </a:extLst>
            </p:cNvPr>
            <p:cNvSpPr/>
            <p:nvPr/>
          </p:nvSpPr>
          <p:spPr>
            <a:xfrm>
              <a:off x="3796029" y="451865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3180 w 83820"/>
                <a:gd name="connsiteY10" fmla="*/ 13970 h 93980"/>
                <a:gd name="connsiteX11" fmla="*/ 17780 w 83820"/>
                <a:gd name="connsiteY11" fmla="*/ 38100 h 93980"/>
                <a:gd name="connsiteX12" fmla="*/ 67310 w 83820"/>
                <a:gd name="connsiteY12" fmla="*/ 38100 h 93980"/>
                <a:gd name="connsiteX13" fmla="*/ 4318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 450">
              <a:extLst>
                <a:ext uri="{FF2B5EF4-FFF2-40B4-BE49-F238E27FC236}">
                  <a16:creationId xmlns:a16="http://schemas.microsoft.com/office/drawing/2014/main" id="{BCB59881-1F70-8CD3-5604-79738508128B}"/>
                </a:ext>
              </a:extLst>
            </p:cNvPr>
            <p:cNvSpPr/>
            <p:nvPr/>
          </p:nvSpPr>
          <p:spPr>
            <a:xfrm>
              <a:off x="3895090" y="4518659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 451">
              <a:extLst>
                <a:ext uri="{FF2B5EF4-FFF2-40B4-BE49-F238E27FC236}">
                  <a16:creationId xmlns:a16="http://schemas.microsoft.com/office/drawing/2014/main" id="{E0708620-7DED-1669-0D7F-930CF7212546}"/>
                </a:ext>
              </a:extLst>
            </p:cNvPr>
            <p:cNvSpPr/>
            <p:nvPr/>
          </p:nvSpPr>
          <p:spPr>
            <a:xfrm>
              <a:off x="3966209" y="4494529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0 w 60960"/>
                <a:gd name="connsiteY9" fmla="*/ 99060 h 116840"/>
                <a:gd name="connsiteX10" fmla="*/ 60960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 452">
              <a:extLst>
                <a:ext uri="{FF2B5EF4-FFF2-40B4-BE49-F238E27FC236}">
                  <a16:creationId xmlns:a16="http://schemas.microsoft.com/office/drawing/2014/main" id="{FA681B6B-23FC-18E9-F8D4-EB9D3D2DC7D3}"/>
                </a:ext>
              </a:extLst>
            </p:cNvPr>
            <p:cNvSpPr/>
            <p:nvPr/>
          </p:nvSpPr>
          <p:spPr>
            <a:xfrm>
              <a:off x="4077970" y="451865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3180 w 83820"/>
                <a:gd name="connsiteY10" fmla="*/ 13970 h 93980"/>
                <a:gd name="connsiteX11" fmla="*/ 17780 w 83820"/>
                <a:gd name="connsiteY11" fmla="*/ 38100 h 93980"/>
                <a:gd name="connsiteX12" fmla="*/ 67310 w 83820"/>
                <a:gd name="connsiteY12" fmla="*/ 38100 h 93980"/>
                <a:gd name="connsiteX13" fmla="*/ 4318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 453">
              <a:extLst>
                <a:ext uri="{FF2B5EF4-FFF2-40B4-BE49-F238E27FC236}">
                  <a16:creationId xmlns:a16="http://schemas.microsoft.com/office/drawing/2014/main" id="{D1E22279-2D4E-A048-169F-A5852710AA53}"/>
                </a:ext>
              </a:extLst>
            </p:cNvPr>
            <p:cNvSpPr/>
            <p:nvPr/>
          </p:nvSpPr>
          <p:spPr>
            <a:xfrm>
              <a:off x="4174490" y="449452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 454">
              <a:extLst>
                <a:ext uri="{FF2B5EF4-FFF2-40B4-BE49-F238E27FC236}">
                  <a16:creationId xmlns:a16="http://schemas.microsoft.com/office/drawing/2014/main" id="{289B0457-E6BE-1030-3EE9-CBC86DD75DDC}"/>
                </a:ext>
              </a:extLst>
            </p:cNvPr>
            <p:cNvSpPr/>
            <p:nvPr/>
          </p:nvSpPr>
          <p:spPr>
            <a:xfrm>
              <a:off x="4253229" y="4481829"/>
              <a:ext cx="80010" cy="128270"/>
            </a:xfrm>
            <a:custGeom>
              <a:avLst/>
              <a:gdLst>
                <a:gd name="connsiteX0" fmla="*/ 0 w 80010"/>
                <a:gd name="connsiteY0" fmla="*/ 0 h 128270"/>
                <a:gd name="connsiteX1" fmla="*/ 16510 w 80010"/>
                <a:gd name="connsiteY1" fmla="*/ 0 h 128270"/>
                <a:gd name="connsiteX2" fmla="*/ 16510 w 80010"/>
                <a:gd name="connsiteY2" fmla="*/ 49530 h 128270"/>
                <a:gd name="connsiteX3" fmla="*/ 16510 w 80010"/>
                <a:gd name="connsiteY3" fmla="*/ 58420 h 128270"/>
                <a:gd name="connsiteX4" fmla="*/ 16510 w 80010"/>
                <a:gd name="connsiteY4" fmla="*/ 58420 h 128270"/>
                <a:gd name="connsiteX5" fmla="*/ 49530 w 80010"/>
                <a:gd name="connsiteY5" fmla="*/ 36830 h 128270"/>
                <a:gd name="connsiteX6" fmla="*/ 80010 w 80010"/>
                <a:gd name="connsiteY6" fmla="*/ 72390 h 128270"/>
                <a:gd name="connsiteX7" fmla="*/ 80010 w 80010"/>
                <a:gd name="connsiteY7" fmla="*/ 128270 h 128270"/>
                <a:gd name="connsiteX8" fmla="*/ 63500 w 80010"/>
                <a:gd name="connsiteY8" fmla="*/ 128270 h 128270"/>
                <a:gd name="connsiteX9" fmla="*/ 63500 w 80010"/>
                <a:gd name="connsiteY9" fmla="*/ 76200 h 128270"/>
                <a:gd name="connsiteX10" fmla="*/ 46990 w 80010"/>
                <a:gd name="connsiteY10" fmla="*/ 53340 h 128270"/>
                <a:gd name="connsiteX11" fmla="*/ 16510 w 80010"/>
                <a:gd name="connsiteY11" fmla="*/ 85090 h 128270"/>
                <a:gd name="connsiteX12" fmla="*/ 16510 w 80010"/>
                <a:gd name="connsiteY12" fmla="*/ 128270 h 128270"/>
                <a:gd name="connsiteX13" fmla="*/ 0 w 80010"/>
                <a:gd name="connsiteY13" fmla="*/ 128270 h 128270"/>
                <a:gd name="connsiteX14" fmla="*/ 0 w 80010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 455">
              <a:extLst>
                <a:ext uri="{FF2B5EF4-FFF2-40B4-BE49-F238E27FC236}">
                  <a16:creationId xmlns:a16="http://schemas.microsoft.com/office/drawing/2014/main" id="{B8969631-B807-D064-DAEC-1E5AE6A43FBA}"/>
                </a:ext>
              </a:extLst>
            </p:cNvPr>
            <p:cNvSpPr/>
            <p:nvPr/>
          </p:nvSpPr>
          <p:spPr>
            <a:xfrm>
              <a:off x="4358640" y="4485639"/>
              <a:ext cx="20319" cy="124459"/>
            </a:xfrm>
            <a:custGeom>
              <a:avLst/>
              <a:gdLst>
                <a:gd name="connsiteX0" fmla="*/ 10160 w 20319"/>
                <a:gd name="connsiteY0" fmla="*/ 0 h 124459"/>
                <a:gd name="connsiteX1" fmla="*/ 20320 w 20319"/>
                <a:gd name="connsiteY1" fmla="*/ 10160 h 124459"/>
                <a:gd name="connsiteX2" fmla="*/ 10160 w 20319"/>
                <a:gd name="connsiteY2" fmla="*/ 20320 h 124459"/>
                <a:gd name="connsiteX3" fmla="*/ 0 w 20319"/>
                <a:gd name="connsiteY3" fmla="*/ 10160 h 124459"/>
                <a:gd name="connsiteX4" fmla="*/ 10160 w 20319"/>
                <a:gd name="connsiteY4" fmla="*/ 0 h 124459"/>
                <a:gd name="connsiteX5" fmla="*/ 17780 w 20319"/>
                <a:gd name="connsiteY5" fmla="*/ 35560 h 124459"/>
                <a:gd name="connsiteX6" fmla="*/ 17780 w 20319"/>
                <a:gd name="connsiteY6" fmla="*/ 124460 h 124459"/>
                <a:gd name="connsiteX7" fmla="*/ 1270 w 20319"/>
                <a:gd name="connsiteY7" fmla="*/ 124460 h 124459"/>
                <a:gd name="connsiteX8" fmla="*/ 1270 w 20319"/>
                <a:gd name="connsiteY8" fmla="*/ 35560 h 124459"/>
                <a:gd name="connsiteX9" fmla="*/ 17780 w 20319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 456">
              <a:extLst>
                <a:ext uri="{FF2B5EF4-FFF2-40B4-BE49-F238E27FC236}">
                  <a16:creationId xmlns:a16="http://schemas.microsoft.com/office/drawing/2014/main" id="{D600593B-D224-6970-0CFA-20881102A6C4}"/>
                </a:ext>
              </a:extLst>
            </p:cNvPr>
            <p:cNvSpPr/>
            <p:nvPr/>
          </p:nvSpPr>
          <p:spPr>
            <a:xfrm>
              <a:off x="4398009" y="4518659"/>
              <a:ext cx="74930" cy="93980"/>
            </a:xfrm>
            <a:custGeom>
              <a:avLst/>
              <a:gdLst>
                <a:gd name="connsiteX0" fmla="*/ 48260 w 74930"/>
                <a:gd name="connsiteY0" fmla="*/ 78740 h 93980"/>
                <a:gd name="connsiteX1" fmla="*/ 74930 w 74930"/>
                <a:gd name="connsiteY1" fmla="*/ 71120 h 93980"/>
                <a:gd name="connsiteX2" fmla="*/ 74930 w 74930"/>
                <a:gd name="connsiteY2" fmla="*/ 86360 h 93980"/>
                <a:gd name="connsiteX3" fmla="*/ 46990 w 74930"/>
                <a:gd name="connsiteY3" fmla="*/ 93980 h 93980"/>
                <a:gd name="connsiteX4" fmla="*/ 0 w 74930"/>
                <a:gd name="connsiteY4" fmla="*/ 46990 h 93980"/>
                <a:gd name="connsiteX5" fmla="*/ 46990 w 74930"/>
                <a:gd name="connsiteY5" fmla="*/ 0 h 93980"/>
                <a:gd name="connsiteX6" fmla="*/ 74930 w 74930"/>
                <a:gd name="connsiteY6" fmla="*/ 6350 h 93980"/>
                <a:gd name="connsiteX7" fmla="*/ 74930 w 74930"/>
                <a:gd name="connsiteY7" fmla="*/ 21590 h 93980"/>
                <a:gd name="connsiteX8" fmla="*/ 48260 w 74930"/>
                <a:gd name="connsiteY8" fmla="*/ 13970 h 93980"/>
                <a:gd name="connsiteX9" fmla="*/ 17780 w 74930"/>
                <a:gd name="connsiteY9" fmla="*/ 45720 h 93980"/>
                <a:gd name="connsiteX10" fmla="*/ 48260 w 74930"/>
                <a:gd name="connsiteY10" fmla="*/ 774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30" h="93980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 457">
              <a:extLst>
                <a:ext uri="{FF2B5EF4-FFF2-40B4-BE49-F238E27FC236}">
                  <a16:creationId xmlns:a16="http://schemas.microsoft.com/office/drawing/2014/main" id="{0EAC21BD-03C0-58EF-3F6E-3AD816248738}"/>
                </a:ext>
              </a:extLst>
            </p:cNvPr>
            <p:cNvSpPr/>
            <p:nvPr/>
          </p:nvSpPr>
          <p:spPr>
            <a:xfrm>
              <a:off x="4489450" y="4519929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 458">
              <a:extLst>
                <a:ext uri="{FF2B5EF4-FFF2-40B4-BE49-F238E27FC236}">
                  <a16:creationId xmlns:a16="http://schemas.microsoft.com/office/drawing/2014/main" id="{090CC60F-29AC-43B6-180F-EDCF5578D4E1}"/>
                </a:ext>
              </a:extLst>
            </p:cNvPr>
            <p:cNvSpPr/>
            <p:nvPr/>
          </p:nvSpPr>
          <p:spPr>
            <a:xfrm>
              <a:off x="4589779" y="4481829"/>
              <a:ext cx="34290" cy="130810"/>
            </a:xfrm>
            <a:custGeom>
              <a:avLst/>
              <a:gdLst>
                <a:gd name="connsiteX0" fmla="*/ 0 w 34290"/>
                <a:gd name="connsiteY0" fmla="*/ 0 h 130810"/>
                <a:gd name="connsiteX1" fmla="*/ 16510 w 34290"/>
                <a:gd name="connsiteY1" fmla="*/ 0 h 130810"/>
                <a:gd name="connsiteX2" fmla="*/ 16510 w 34290"/>
                <a:gd name="connsiteY2" fmla="*/ 101600 h 130810"/>
                <a:gd name="connsiteX3" fmla="*/ 26670 w 34290"/>
                <a:gd name="connsiteY3" fmla="*/ 115570 h 130810"/>
                <a:gd name="connsiteX4" fmla="*/ 34290 w 34290"/>
                <a:gd name="connsiteY4" fmla="*/ 115570 h 130810"/>
                <a:gd name="connsiteX5" fmla="*/ 34290 w 34290"/>
                <a:gd name="connsiteY5" fmla="*/ 129540 h 130810"/>
                <a:gd name="connsiteX6" fmla="*/ 22860 w 34290"/>
                <a:gd name="connsiteY6" fmla="*/ 130810 h 130810"/>
                <a:gd name="connsiteX7" fmla="*/ 0 w 34290"/>
                <a:gd name="connsiteY7" fmla="*/ 105410 h 130810"/>
                <a:gd name="connsiteX8" fmla="*/ 0 w 34290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 459">
              <a:extLst>
                <a:ext uri="{FF2B5EF4-FFF2-40B4-BE49-F238E27FC236}">
                  <a16:creationId xmlns:a16="http://schemas.microsoft.com/office/drawing/2014/main" id="{3ADABD39-C120-348F-8FFB-FF2C522205C7}"/>
                </a:ext>
              </a:extLst>
            </p:cNvPr>
            <p:cNvSpPr/>
            <p:nvPr/>
          </p:nvSpPr>
          <p:spPr>
            <a:xfrm>
              <a:off x="4676140" y="4518659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 460">
              <a:extLst>
                <a:ext uri="{FF2B5EF4-FFF2-40B4-BE49-F238E27FC236}">
                  <a16:creationId xmlns:a16="http://schemas.microsoft.com/office/drawing/2014/main" id="{CD07F552-2B86-F362-CADB-83F250ACB45D}"/>
                </a:ext>
              </a:extLst>
            </p:cNvPr>
            <p:cNvSpPr/>
            <p:nvPr/>
          </p:nvSpPr>
          <p:spPr>
            <a:xfrm>
              <a:off x="4747259" y="4494529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0 w 60960"/>
                <a:gd name="connsiteY9" fmla="*/ 99060 h 116840"/>
                <a:gd name="connsiteX10" fmla="*/ 60960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 461">
              <a:extLst>
                <a:ext uri="{FF2B5EF4-FFF2-40B4-BE49-F238E27FC236}">
                  <a16:creationId xmlns:a16="http://schemas.microsoft.com/office/drawing/2014/main" id="{2C16D677-2A68-48AB-91F7-01B8457AEC15}"/>
                </a:ext>
              </a:extLst>
            </p:cNvPr>
            <p:cNvSpPr/>
            <p:nvPr/>
          </p:nvSpPr>
          <p:spPr>
            <a:xfrm>
              <a:off x="4820920" y="4519929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 462">
              <a:extLst>
                <a:ext uri="{FF2B5EF4-FFF2-40B4-BE49-F238E27FC236}">
                  <a16:creationId xmlns:a16="http://schemas.microsoft.com/office/drawing/2014/main" id="{F8FEF612-9664-FD49-D2DE-96630AFB0E15}"/>
                </a:ext>
              </a:extLst>
            </p:cNvPr>
            <p:cNvSpPr/>
            <p:nvPr/>
          </p:nvSpPr>
          <p:spPr>
            <a:xfrm>
              <a:off x="4921250" y="4518659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 463">
              <a:extLst>
                <a:ext uri="{FF2B5EF4-FFF2-40B4-BE49-F238E27FC236}">
                  <a16:creationId xmlns:a16="http://schemas.microsoft.com/office/drawing/2014/main" id="{26C59921-BCB1-7020-4FB1-878EB7715137}"/>
                </a:ext>
              </a:extLst>
            </p:cNvPr>
            <p:cNvSpPr/>
            <p:nvPr/>
          </p:nvSpPr>
          <p:spPr>
            <a:xfrm>
              <a:off x="5022850" y="4481829"/>
              <a:ext cx="87629" cy="130810"/>
            </a:xfrm>
            <a:custGeom>
              <a:avLst/>
              <a:gdLst>
                <a:gd name="connsiteX0" fmla="*/ 87630 w 87629"/>
                <a:gd name="connsiteY0" fmla="*/ 128270 h 130810"/>
                <a:gd name="connsiteX1" fmla="*/ 72390 w 87629"/>
                <a:gd name="connsiteY1" fmla="*/ 128270 h 130810"/>
                <a:gd name="connsiteX2" fmla="*/ 72390 w 87629"/>
                <a:gd name="connsiteY2" fmla="*/ 118110 h 130810"/>
                <a:gd name="connsiteX3" fmla="*/ 72390 w 87629"/>
                <a:gd name="connsiteY3" fmla="*/ 111760 h 130810"/>
                <a:gd name="connsiteX4" fmla="*/ 72390 w 87629"/>
                <a:gd name="connsiteY4" fmla="*/ 111760 h 130810"/>
                <a:gd name="connsiteX5" fmla="*/ 40640 w 87629"/>
                <a:gd name="connsiteY5" fmla="*/ 130810 h 130810"/>
                <a:gd name="connsiteX6" fmla="*/ 0 w 87629"/>
                <a:gd name="connsiteY6" fmla="*/ 83820 h 130810"/>
                <a:gd name="connsiteX7" fmla="*/ 40640 w 87629"/>
                <a:gd name="connsiteY7" fmla="*/ 36830 h 130810"/>
                <a:gd name="connsiteX8" fmla="*/ 71120 w 87629"/>
                <a:gd name="connsiteY8" fmla="*/ 53340 h 130810"/>
                <a:gd name="connsiteX9" fmla="*/ 71120 w 87629"/>
                <a:gd name="connsiteY9" fmla="*/ 53340 h 130810"/>
                <a:gd name="connsiteX10" fmla="*/ 71120 w 87629"/>
                <a:gd name="connsiteY10" fmla="*/ 45720 h 130810"/>
                <a:gd name="connsiteX11" fmla="*/ 71120 w 87629"/>
                <a:gd name="connsiteY11" fmla="*/ 0 h 130810"/>
                <a:gd name="connsiteX12" fmla="*/ 87630 w 87629"/>
                <a:gd name="connsiteY12" fmla="*/ 0 h 130810"/>
                <a:gd name="connsiteX13" fmla="*/ 87630 w 87629"/>
                <a:gd name="connsiteY13" fmla="*/ 128270 h 130810"/>
                <a:gd name="connsiteX14" fmla="*/ 15240 w 87629"/>
                <a:gd name="connsiteY14" fmla="*/ 83820 h 130810"/>
                <a:gd name="connsiteX15" fmla="*/ 43180 w 87629"/>
                <a:gd name="connsiteY15" fmla="*/ 115570 h 130810"/>
                <a:gd name="connsiteX16" fmla="*/ 71120 w 87629"/>
                <a:gd name="connsiteY16" fmla="*/ 83820 h 130810"/>
                <a:gd name="connsiteX17" fmla="*/ 43180 w 87629"/>
                <a:gd name="connsiteY17" fmla="*/ 52070 h 130810"/>
                <a:gd name="connsiteX18" fmla="*/ 1524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 464">
              <a:extLst>
                <a:ext uri="{FF2B5EF4-FFF2-40B4-BE49-F238E27FC236}">
                  <a16:creationId xmlns:a16="http://schemas.microsoft.com/office/drawing/2014/main" id="{A4BDB72C-C6C2-E6AC-72DD-054C32ED7298}"/>
                </a:ext>
              </a:extLst>
            </p:cNvPr>
            <p:cNvSpPr/>
            <p:nvPr/>
          </p:nvSpPr>
          <p:spPr>
            <a:xfrm>
              <a:off x="5133340" y="4519929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5880 w 73659"/>
                <a:gd name="connsiteY15" fmla="*/ 50800 h 93979"/>
                <a:gd name="connsiteX16" fmla="*/ 15240 w 73659"/>
                <a:gd name="connsiteY16" fmla="*/ 66040 h 93979"/>
                <a:gd name="connsiteX17" fmla="*/ 29210 w 73659"/>
                <a:gd name="connsiteY17" fmla="*/ 78740 h 93979"/>
                <a:gd name="connsiteX18" fmla="*/ 5588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5880" y="50800"/>
                  </a:moveTo>
                  <a:cubicBezTo>
                    <a:pt x="26670" y="45720"/>
                    <a:pt x="15240" y="54610"/>
                    <a:pt x="15240" y="66040"/>
                  </a:cubicBezTo>
                  <a:cubicBezTo>
                    <a:pt x="15240" y="77470"/>
                    <a:pt x="20320" y="78740"/>
                    <a:pt x="29210" y="78740"/>
                  </a:cubicBezTo>
                  <a:cubicBezTo>
                    <a:pt x="44450" y="78740"/>
                    <a:pt x="55880" y="63500"/>
                    <a:pt x="5588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0070C930-921F-BA48-C2E2-5B75763150F2}"/>
                </a:ext>
              </a:extLst>
            </p:cNvPr>
            <p:cNvSpPr/>
            <p:nvPr/>
          </p:nvSpPr>
          <p:spPr>
            <a:xfrm>
              <a:off x="5232400" y="451865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 466">
              <a:extLst>
                <a:ext uri="{FF2B5EF4-FFF2-40B4-BE49-F238E27FC236}">
                  <a16:creationId xmlns:a16="http://schemas.microsoft.com/office/drawing/2014/main" id="{149449AD-3812-F3B0-B3DA-E04BEF01D70E}"/>
                </a:ext>
              </a:extLst>
            </p:cNvPr>
            <p:cNvSpPr/>
            <p:nvPr/>
          </p:nvSpPr>
          <p:spPr>
            <a:xfrm>
              <a:off x="5292090" y="4481829"/>
              <a:ext cx="87629" cy="130810"/>
            </a:xfrm>
            <a:custGeom>
              <a:avLst/>
              <a:gdLst>
                <a:gd name="connsiteX0" fmla="*/ 87630 w 87629"/>
                <a:gd name="connsiteY0" fmla="*/ 128270 h 130810"/>
                <a:gd name="connsiteX1" fmla="*/ 72390 w 87629"/>
                <a:gd name="connsiteY1" fmla="*/ 128270 h 130810"/>
                <a:gd name="connsiteX2" fmla="*/ 72390 w 87629"/>
                <a:gd name="connsiteY2" fmla="*/ 118110 h 130810"/>
                <a:gd name="connsiteX3" fmla="*/ 72390 w 87629"/>
                <a:gd name="connsiteY3" fmla="*/ 111760 h 130810"/>
                <a:gd name="connsiteX4" fmla="*/ 72390 w 87629"/>
                <a:gd name="connsiteY4" fmla="*/ 111760 h 130810"/>
                <a:gd name="connsiteX5" fmla="*/ 40640 w 87629"/>
                <a:gd name="connsiteY5" fmla="*/ 130810 h 130810"/>
                <a:gd name="connsiteX6" fmla="*/ 0 w 87629"/>
                <a:gd name="connsiteY6" fmla="*/ 83820 h 130810"/>
                <a:gd name="connsiteX7" fmla="*/ 40640 w 87629"/>
                <a:gd name="connsiteY7" fmla="*/ 36830 h 130810"/>
                <a:gd name="connsiteX8" fmla="*/ 71120 w 87629"/>
                <a:gd name="connsiteY8" fmla="*/ 53340 h 130810"/>
                <a:gd name="connsiteX9" fmla="*/ 71120 w 87629"/>
                <a:gd name="connsiteY9" fmla="*/ 53340 h 130810"/>
                <a:gd name="connsiteX10" fmla="*/ 71120 w 87629"/>
                <a:gd name="connsiteY10" fmla="*/ 45720 h 130810"/>
                <a:gd name="connsiteX11" fmla="*/ 71120 w 87629"/>
                <a:gd name="connsiteY11" fmla="*/ 0 h 130810"/>
                <a:gd name="connsiteX12" fmla="*/ 87630 w 87629"/>
                <a:gd name="connsiteY12" fmla="*/ 0 h 130810"/>
                <a:gd name="connsiteX13" fmla="*/ 87630 w 87629"/>
                <a:gd name="connsiteY13" fmla="*/ 128270 h 130810"/>
                <a:gd name="connsiteX14" fmla="*/ 16510 w 87629"/>
                <a:gd name="connsiteY14" fmla="*/ 83820 h 130810"/>
                <a:gd name="connsiteX15" fmla="*/ 44450 w 87629"/>
                <a:gd name="connsiteY15" fmla="*/ 115570 h 130810"/>
                <a:gd name="connsiteX16" fmla="*/ 72390 w 87629"/>
                <a:gd name="connsiteY16" fmla="*/ 83820 h 130810"/>
                <a:gd name="connsiteX17" fmla="*/ 44450 w 87629"/>
                <a:gd name="connsiteY17" fmla="*/ 52070 h 130810"/>
                <a:gd name="connsiteX18" fmla="*/ 1651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6510" y="83820"/>
                  </a:moveTo>
                  <a:cubicBezTo>
                    <a:pt x="16510" y="102870"/>
                    <a:pt x="27940" y="115570"/>
                    <a:pt x="44450" y="115570"/>
                  </a:cubicBezTo>
                  <a:cubicBezTo>
                    <a:pt x="60960" y="115570"/>
                    <a:pt x="72390" y="105410"/>
                    <a:pt x="72390" y="83820"/>
                  </a:cubicBezTo>
                  <a:cubicBezTo>
                    <a:pt x="72390" y="62230"/>
                    <a:pt x="58420" y="52070"/>
                    <a:pt x="44450" y="52070"/>
                  </a:cubicBezTo>
                  <a:cubicBezTo>
                    <a:pt x="30480" y="52070"/>
                    <a:pt x="16510" y="6604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 467">
              <a:extLst>
                <a:ext uri="{FF2B5EF4-FFF2-40B4-BE49-F238E27FC236}">
                  <a16:creationId xmlns:a16="http://schemas.microsoft.com/office/drawing/2014/main" id="{30C734D2-630C-CE15-C2B3-94DB8F2E5415}"/>
                </a:ext>
              </a:extLst>
            </p:cNvPr>
            <p:cNvSpPr/>
            <p:nvPr/>
          </p:nvSpPr>
          <p:spPr>
            <a:xfrm>
              <a:off x="5403850" y="4518659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 468">
              <a:extLst>
                <a:ext uri="{FF2B5EF4-FFF2-40B4-BE49-F238E27FC236}">
                  <a16:creationId xmlns:a16="http://schemas.microsoft.com/office/drawing/2014/main" id="{52A0A952-5F9B-B6F2-36EA-FD1B996AB83D}"/>
                </a:ext>
              </a:extLst>
            </p:cNvPr>
            <p:cNvSpPr/>
            <p:nvPr/>
          </p:nvSpPr>
          <p:spPr>
            <a:xfrm>
              <a:off x="5472429" y="4599939"/>
              <a:ext cx="27940" cy="36829"/>
            </a:xfrm>
            <a:custGeom>
              <a:avLst/>
              <a:gdLst>
                <a:gd name="connsiteX0" fmla="*/ 12700 w 27940"/>
                <a:gd name="connsiteY0" fmla="*/ 36830 h 36829"/>
                <a:gd name="connsiteX1" fmla="*/ 0 w 27940"/>
                <a:gd name="connsiteY1" fmla="*/ 36830 h 36829"/>
                <a:gd name="connsiteX2" fmla="*/ 11430 w 27940"/>
                <a:gd name="connsiteY2" fmla="*/ 0 h 36829"/>
                <a:gd name="connsiteX3" fmla="*/ 27940 w 27940"/>
                <a:gd name="connsiteY3" fmla="*/ 0 h 36829"/>
                <a:gd name="connsiteX4" fmla="*/ 13970 w 27940"/>
                <a:gd name="connsiteY4" fmla="*/ 36830 h 3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40" h="36829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40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 469">
              <a:extLst>
                <a:ext uri="{FF2B5EF4-FFF2-40B4-BE49-F238E27FC236}">
                  <a16:creationId xmlns:a16="http://schemas.microsoft.com/office/drawing/2014/main" id="{A2C10291-B857-9B73-0B95-6A85CF13F4BF}"/>
                </a:ext>
              </a:extLst>
            </p:cNvPr>
            <p:cNvSpPr/>
            <p:nvPr/>
          </p:nvSpPr>
          <p:spPr>
            <a:xfrm>
              <a:off x="5547359" y="4521199"/>
              <a:ext cx="88900" cy="91440"/>
            </a:xfrm>
            <a:custGeom>
              <a:avLst/>
              <a:gdLst>
                <a:gd name="connsiteX0" fmla="*/ 87630 w 88900"/>
                <a:gd name="connsiteY0" fmla="*/ 0 h 91440"/>
                <a:gd name="connsiteX1" fmla="*/ 48260 w 88900"/>
                <a:gd name="connsiteY1" fmla="*/ 91440 h 91440"/>
                <a:gd name="connsiteX2" fmla="*/ 39370 w 88900"/>
                <a:gd name="connsiteY2" fmla="*/ 91440 h 91440"/>
                <a:gd name="connsiteX3" fmla="*/ 0 w 88900"/>
                <a:gd name="connsiteY3" fmla="*/ 0 h 91440"/>
                <a:gd name="connsiteX4" fmla="*/ 17780 w 88900"/>
                <a:gd name="connsiteY4" fmla="*/ 0 h 91440"/>
                <a:gd name="connsiteX5" fmla="*/ 44450 w 88900"/>
                <a:gd name="connsiteY5" fmla="*/ 64770 h 91440"/>
                <a:gd name="connsiteX6" fmla="*/ 71120 w 88900"/>
                <a:gd name="connsiteY6" fmla="*/ 0 h 91440"/>
                <a:gd name="connsiteX7" fmla="*/ 88900 w 88900"/>
                <a:gd name="connsiteY7" fmla="*/ 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900" h="91440">
                  <a:moveTo>
                    <a:pt x="87630" y="0"/>
                  </a:moveTo>
                  <a:lnTo>
                    <a:pt x="48260" y="91440"/>
                  </a:lnTo>
                  <a:lnTo>
                    <a:pt x="39370" y="91440"/>
                  </a:lnTo>
                  <a:lnTo>
                    <a:pt x="0" y="0"/>
                  </a:lnTo>
                  <a:lnTo>
                    <a:pt x="17780" y="0"/>
                  </a:lnTo>
                  <a:cubicBezTo>
                    <a:pt x="26670" y="21590"/>
                    <a:pt x="36830" y="44450"/>
                    <a:pt x="44450" y="64770"/>
                  </a:cubicBezTo>
                  <a:cubicBezTo>
                    <a:pt x="52070" y="44450"/>
                    <a:pt x="62230" y="21590"/>
                    <a:pt x="71120" y="0"/>
                  </a:cubicBezTo>
                  <a:lnTo>
                    <a:pt x="889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 470">
              <a:extLst>
                <a:ext uri="{FF2B5EF4-FFF2-40B4-BE49-F238E27FC236}">
                  <a16:creationId xmlns:a16="http://schemas.microsoft.com/office/drawing/2014/main" id="{B5CC9D74-7446-F2CC-577C-0948B761E6C7}"/>
                </a:ext>
              </a:extLst>
            </p:cNvPr>
            <p:cNvSpPr/>
            <p:nvPr/>
          </p:nvSpPr>
          <p:spPr>
            <a:xfrm>
              <a:off x="5640070" y="4519929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 471">
              <a:extLst>
                <a:ext uri="{FF2B5EF4-FFF2-40B4-BE49-F238E27FC236}">
                  <a16:creationId xmlns:a16="http://schemas.microsoft.com/office/drawing/2014/main" id="{97AFDAEB-0BB3-3521-D45B-8073AC575FDD}"/>
                </a:ext>
              </a:extLst>
            </p:cNvPr>
            <p:cNvSpPr/>
            <p:nvPr/>
          </p:nvSpPr>
          <p:spPr>
            <a:xfrm>
              <a:off x="5740400" y="4481829"/>
              <a:ext cx="34290" cy="130810"/>
            </a:xfrm>
            <a:custGeom>
              <a:avLst/>
              <a:gdLst>
                <a:gd name="connsiteX0" fmla="*/ 0 w 34290"/>
                <a:gd name="connsiteY0" fmla="*/ 0 h 130810"/>
                <a:gd name="connsiteX1" fmla="*/ 16510 w 34290"/>
                <a:gd name="connsiteY1" fmla="*/ 0 h 130810"/>
                <a:gd name="connsiteX2" fmla="*/ 16510 w 34290"/>
                <a:gd name="connsiteY2" fmla="*/ 101600 h 130810"/>
                <a:gd name="connsiteX3" fmla="*/ 26670 w 34290"/>
                <a:gd name="connsiteY3" fmla="*/ 115570 h 130810"/>
                <a:gd name="connsiteX4" fmla="*/ 34290 w 34290"/>
                <a:gd name="connsiteY4" fmla="*/ 115570 h 130810"/>
                <a:gd name="connsiteX5" fmla="*/ 34290 w 34290"/>
                <a:gd name="connsiteY5" fmla="*/ 129540 h 130810"/>
                <a:gd name="connsiteX6" fmla="*/ 22860 w 34290"/>
                <a:gd name="connsiteY6" fmla="*/ 130810 h 130810"/>
                <a:gd name="connsiteX7" fmla="*/ 0 w 34290"/>
                <a:gd name="connsiteY7" fmla="*/ 105410 h 130810"/>
                <a:gd name="connsiteX8" fmla="*/ 0 w 34290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 472">
              <a:extLst>
                <a:ext uri="{FF2B5EF4-FFF2-40B4-BE49-F238E27FC236}">
                  <a16:creationId xmlns:a16="http://schemas.microsoft.com/office/drawing/2014/main" id="{9842B6EB-3676-4093-D783-EEC27CE62B2D}"/>
                </a:ext>
              </a:extLst>
            </p:cNvPr>
            <p:cNvSpPr/>
            <p:nvPr/>
          </p:nvSpPr>
          <p:spPr>
            <a:xfrm>
              <a:off x="5791200" y="4521199"/>
              <a:ext cx="78740" cy="91440"/>
            </a:xfrm>
            <a:custGeom>
              <a:avLst/>
              <a:gdLst>
                <a:gd name="connsiteX0" fmla="*/ 63500 w 78740"/>
                <a:gd name="connsiteY0" fmla="*/ 88900 h 91440"/>
                <a:gd name="connsiteX1" fmla="*/ 63500 w 78740"/>
                <a:gd name="connsiteY1" fmla="*/ 76200 h 91440"/>
                <a:gd name="connsiteX2" fmla="*/ 63500 w 78740"/>
                <a:gd name="connsiteY2" fmla="*/ 69850 h 91440"/>
                <a:gd name="connsiteX3" fmla="*/ 63500 w 78740"/>
                <a:gd name="connsiteY3" fmla="*/ 69850 h 91440"/>
                <a:gd name="connsiteX4" fmla="*/ 30480 w 78740"/>
                <a:gd name="connsiteY4" fmla="*/ 91440 h 91440"/>
                <a:gd name="connsiteX5" fmla="*/ 0 w 78740"/>
                <a:gd name="connsiteY5" fmla="*/ 55880 h 91440"/>
                <a:gd name="connsiteX6" fmla="*/ 0 w 78740"/>
                <a:gd name="connsiteY6" fmla="*/ 0 h 91440"/>
                <a:gd name="connsiteX7" fmla="*/ 16510 w 78740"/>
                <a:gd name="connsiteY7" fmla="*/ 0 h 91440"/>
                <a:gd name="connsiteX8" fmla="*/ 16510 w 78740"/>
                <a:gd name="connsiteY8" fmla="*/ 52070 h 91440"/>
                <a:gd name="connsiteX9" fmla="*/ 33020 w 78740"/>
                <a:gd name="connsiteY9" fmla="*/ 74930 h 91440"/>
                <a:gd name="connsiteX10" fmla="*/ 62230 w 78740"/>
                <a:gd name="connsiteY10" fmla="*/ 43180 h 91440"/>
                <a:gd name="connsiteX11" fmla="*/ 62230 w 78740"/>
                <a:gd name="connsiteY11" fmla="*/ 0 h 91440"/>
                <a:gd name="connsiteX12" fmla="*/ 78740 w 78740"/>
                <a:gd name="connsiteY12" fmla="*/ 0 h 91440"/>
                <a:gd name="connsiteX13" fmla="*/ 78740 w 78740"/>
                <a:gd name="connsiteY13" fmla="*/ 88900 h 91440"/>
                <a:gd name="connsiteX14" fmla="*/ 63500 w 78740"/>
                <a:gd name="connsiteY14" fmla="*/ 8890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91440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 473">
              <a:extLst>
                <a:ext uri="{FF2B5EF4-FFF2-40B4-BE49-F238E27FC236}">
                  <a16:creationId xmlns:a16="http://schemas.microsoft.com/office/drawing/2014/main" id="{21B06E85-0AAF-7CA7-FF65-DD1F0CD9C126}"/>
                </a:ext>
              </a:extLst>
            </p:cNvPr>
            <p:cNvSpPr/>
            <p:nvPr/>
          </p:nvSpPr>
          <p:spPr>
            <a:xfrm>
              <a:off x="5892800" y="4518659"/>
              <a:ext cx="83820" cy="93980"/>
            </a:xfrm>
            <a:custGeom>
              <a:avLst/>
              <a:gdLst>
                <a:gd name="connsiteX0" fmla="*/ 83820 w 83820"/>
                <a:gd name="connsiteY0" fmla="*/ 41910 h 93980"/>
                <a:gd name="connsiteX1" fmla="*/ 83820 w 83820"/>
                <a:gd name="connsiteY1" fmla="*/ 50800 h 93980"/>
                <a:gd name="connsiteX2" fmla="*/ 17780 w 83820"/>
                <a:gd name="connsiteY2" fmla="*/ 50800 h 93980"/>
                <a:gd name="connsiteX3" fmla="*/ 48260 w 83820"/>
                <a:gd name="connsiteY3" fmla="*/ 80010 h 93980"/>
                <a:gd name="connsiteX4" fmla="*/ 80010 w 83820"/>
                <a:gd name="connsiteY4" fmla="*/ 71120 h 93980"/>
                <a:gd name="connsiteX5" fmla="*/ 80010 w 83820"/>
                <a:gd name="connsiteY5" fmla="*/ 86360 h 93980"/>
                <a:gd name="connsiteX6" fmla="*/ 46990 w 83820"/>
                <a:gd name="connsiteY6" fmla="*/ 93980 h 93980"/>
                <a:gd name="connsiteX7" fmla="*/ 0 w 83820"/>
                <a:gd name="connsiteY7" fmla="*/ 46990 h 93980"/>
                <a:gd name="connsiteX8" fmla="*/ 43180 w 83820"/>
                <a:gd name="connsiteY8" fmla="*/ 0 h 93980"/>
                <a:gd name="connsiteX9" fmla="*/ 83820 w 83820"/>
                <a:gd name="connsiteY9" fmla="*/ 41910 h 93980"/>
                <a:gd name="connsiteX10" fmla="*/ 43180 w 83820"/>
                <a:gd name="connsiteY10" fmla="*/ 13970 h 93980"/>
                <a:gd name="connsiteX11" fmla="*/ 17780 w 83820"/>
                <a:gd name="connsiteY11" fmla="*/ 38100 h 93980"/>
                <a:gd name="connsiteX12" fmla="*/ 67310 w 83820"/>
                <a:gd name="connsiteY12" fmla="*/ 38100 h 93980"/>
                <a:gd name="connsiteX13" fmla="*/ 43180 w 83820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 474">
              <a:extLst>
                <a:ext uri="{FF2B5EF4-FFF2-40B4-BE49-F238E27FC236}">
                  <a16:creationId xmlns:a16="http://schemas.microsoft.com/office/drawing/2014/main" id="{C46643BC-DD91-FE6D-3E61-32FEB5B0F92A}"/>
                </a:ext>
              </a:extLst>
            </p:cNvPr>
            <p:cNvSpPr/>
            <p:nvPr/>
          </p:nvSpPr>
          <p:spPr>
            <a:xfrm>
              <a:off x="5991859" y="4518659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 475">
              <a:extLst>
                <a:ext uri="{FF2B5EF4-FFF2-40B4-BE49-F238E27FC236}">
                  <a16:creationId xmlns:a16="http://schemas.microsoft.com/office/drawing/2014/main" id="{F4A679E7-1F0D-60D1-40E7-EFBDA1EF72E3}"/>
                </a:ext>
              </a:extLst>
            </p:cNvPr>
            <p:cNvSpPr/>
            <p:nvPr/>
          </p:nvSpPr>
          <p:spPr>
            <a:xfrm>
              <a:off x="6060440" y="4599939"/>
              <a:ext cx="27939" cy="36829"/>
            </a:xfrm>
            <a:custGeom>
              <a:avLst/>
              <a:gdLst>
                <a:gd name="connsiteX0" fmla="*/ 12700 w 27939"/>
                <a:gd name="connsiteY0" fmla="*/ 36830 h 36829"/>
                <a:gd name="connsiteX1" fmla="*/ 0 w 27939"/>
                <a:gd name="connsiteY1" fmla="*/ 36830 h 36829"/>
                <a:gd name="connsiteX2" fmla="*/ 11430 w 27939"/>
                <a:gd name="connsiteY2" fmla="*/ 0 h 36829"/>
                <a:gd name="connsiteX3" fmla="*/ 27940 w 27939"/>
                <a:gd name="connsiteY3" fmla="*/ 0 h 36829"/>
                <a:gd name="connsiteX4" fmla="*/ 13970 w 27939"/>
                <a:gd name="connsiteY4" fmla="*/ 36830 h 3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39" h="36829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40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 476">
              <a:extLst>
                <a:ext uri="{FF2B5EF4-FFF2-40B4-BE49-F238E27FC236}">
                  <a16:creationId xmlns:a16="http://schemas.microsoft.com/office/drawing/2014/main" id="{7D029F02-1BA4-F67B-282C-BBBA4CCF9641}"/>
                </a:ext>
              </a:extLst>
            </p:cNvPr>
            <p:cNvSpPr/>
            <p:nvPr/>
          </p:nvSpPr>
          <p:spPr>
            <a:xfrm>
              <a:off x="6144259" y="4518659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 477">
              <a:extLst>
                <a:ext uri="{FF2B5EF4-FFF2-40B4-BE49-F238E27FC236}">
                  <a16:creationId xmlns:a16="http://schemas.microsoft.com/office/drawing/2014/main" id="{AC44D03E-8D8B-E11C-A1D2-BD2D14F762A0}"/>
                </a:ext>
              </a:extLst>
            </p:cNvPr>
            <p:cNvSpPr/>
            <p:nvPr/>
          </p:nvSpPr>
          <p:spPr>
            <a:xfrm>
              <a:off x="6219190" y="4519929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 478">
              <a:extLst>
                <a:ext uri="{FF2B5EF4-FFF2-40B4-BE49-F238E27FC236}">
                  <a16:creationId xmlns:a16="http://schemas.microsoft.com/office/drawing/2014/main" id="{2C3CC606-43FC-982F-59A0-4D18795084AE}"/>
                </a:ext>
              </a:extLst>
            </p:cNvPr>
            <p:cNvSpPr/>
            <p:nvPr/>
          </p:nvSpPr>
          <p:spPr>
            <a:xfrm>
              <a:off x="6311900" y="4479289"/>
              <a:ext cx="55095" cy="129539"/>
            </a:xfrm>
            <a:custGeom>
              <a:avLst/>
              <a:gdLst>
                <a:gd name="connsiteX0" fmla="*/ 11430 w 55095"/>
                <a:gd name="connsiteY0" fmla="*/ 41910 h 129539"/>
                <a:gd name="connsiteX1" fmla="*/ 11430 w 55095"/>
                <a:gd name="connsiteY1" fmla="*/ 31750 h 129539"/>
                <a:gd name="connsiteX2" fmla="*/ 43180 w 55095"/>
                <a:gd name="connsiteY2" fmla="*/ 0 h 129539"/>
                <a:gd name="connsiteX3" fmla="*/ 54610 w 55095"/>
                <a:gd name="connsiteY3" fmla="*/ 0 h 129539"/>
                <a:gd name="connsiteX4" fmla="*/ 54610 w 55095"/>
                <a:gd name="connsiteY4" fmla="*/ 13970 h 129539"/>
                <a:gd name="connsiteX5" fmla="*/ 45720 w 55095"/>
                <a:gd name="connsiteY5" fmla="*/ 13970 h 129539"/>
                <a:gd name="connsiteX6" fmla="*/ 27940 w 55095"/>
                <a:gd name="connsiteY6" fmla="*/ 31750 h 129539"/>
                <a:gd name="connsiteX7" fmla="*/ 27940 w 55095"/>
                <a:gd name="connsiteY7" fmla="*/ 40640 h 129539"/>
                <a:gd name="connsiteX8" fmla="*/ 52070 w 55095"/>
                <a:gd name="connsiteY8" fmla="*/ 40640 h 129539"/>
                <a:gd name="connsiteX9" fmla="*/ 52070 w 55095"/>
                <a:gd name="connsiteY9" fmla="*/ 54610 h 129539"/>
                <a:gd name="connsiteX10" fmla="*/ 29210 w 55095"/>
                <a:gd name="connsiteY10" fmla="*/ 54610 h 129539"/>
                <a:gd name="connsiteX11" fmla="*/ 29210 w 55095"/>
                <a:gd name="connsiteY11" fmla="*/ 129540 h 129539"/>
                <a:gd name="connsiteX12" fmla="*/ 12700 w 55095"/>
                <a:gd name="connsiteY12" fmla="*/ 129540 h 129539"/>
                <a:gd name="connsiteX13" fmla="*/ 12700 w 55095"/>
                <a:gd name="connsiteY13" fmla="*/ 54610 h 129539"/>
                <a:gd name="connsiteX14" fmla="*/ 0 w 55095"/>
                <a:gd name="connsiteY14" fmla="*/ 54610 h 129539"/>
                <a:gd name="connsiteX15" fmla="*/ 0 w 55095"/>
                <a:gd name="connsiteY15" fmla="*/ 40640 h 129539"/>
                <a:gd name="connsiteX16" fmla="*/ 13970 w 55095"/>
                <a:gd name="connsiteY16" fmla="*/ 40640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39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 479">
              <a:extLst>
                <a:ext uri="{FF2B5EF4-FFF2-40B4-BE49-F238E27FC236}">
                  <a16:creationId xmlns:a16="http://schemas.microsoft.com/office/drawing/2014/main" id="{FCEE80D1-C4C2-BDB1-EFDF-69531C6CB44B}"/>
                </a:ext>
              </a:extLst>
            </p:cNvPr>
            <p:cNvSpPr/>
            <p:nvPr/>
          </p:nvSpPr>
          <p:spPr>
            <a:xfrm>
              <a:off x="6371590" y="4518659"/>
              <a:ext cx="83819" cy="93980"/>
            </a:xfrm>
            <a:custGeom>
              <a:avLst/>
              <a:gdLst>
                <a:gd name="connsiteX0" fmla="*/ 83820 w 83819"/>
                <a:gd name="connsiteY0" fmla="*/ 41910 h 93980"/>
                <a:gd name="connsiteX1" fmla="*/ 83820 w 83819"/>
                <a:gd name="connsiteY1" fmla="*/ 50800 h 93980"/>
                <a:gd name="connsiteX2" fmla="*/ 17780 w 83819"/>
                <a:gd name="connsiteY2" fmla="*/ 50800 h 93980"/>
                <a:gd name="connsiteX3" fmla="*/ 48260 w 83819"/>
                <a:gd name="connsiteY3" fmla="*/ 80010 h 93980"/>
                <a:gd name="connsiteX4" fmla="*/ 80010 w 83819"/>
                <a:gd name="connsiteY4" fmla="*/ 71120 h 93980"/>
                <a:gd name="connsiteX5" fmla="*/ 80010 w 83819"/>
                <a:gd name="connsiteY5" fmla="*/ 86360 h 93980"/>
                <a:gd name="connsiteX6" fmla="*/ 46990 w 83819"/>
                <a:gd name="connsiteY6" fmla="*/ 93980 h 93980"/>
                <a:gd name="connsiteX7" fmla="*/ 0 w 83819"/>
                <a:gd name="connsiteY7" fmla="*/ 46990 h 93980"/>
                <a:gd name="connsiteX8" fmla="*/ 43180 w 83819"/>
                <a:gd name="connsiteY8" fmla="*/ 0 h 93980"/>
                <a:gd name="connsiteX9" fmla="*/ 83820 w 83819"/>
                <a:gd name="connsiteY9" fmla="*/ 41910 h 93980"/>
                <a:gd name="connsiteX10" fmla="*/ 43180 w 83819"/>
                <a:gd name="connsiteY10" fmla="*/ 13970 h 93980"/>
                <a:gd name="connsiteX11" fmla="*/ 17780 w 83819"/>
                <a:gd name="connsiteY11" fmla="*/ 38100 h 93980"/>
                <a:gd name="connsiteX12" fmla="*/ 67310 w 83819"/>
                <a:gd name="connsiteY12" fmla="*/ 38100 h 93980"/>
                <a:gd name="connsiteX13" fmla="*/ 43180 w 83819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 480">
              <a:extLst>
                <a:ext uri="{FF2B5EF4-FFF2-40B4-BE49-F238E27FC236}">
                  <a16:creationId xmlns:a16="http://schemas.microsoft.com/office/drawing/2014/main" id="{7CB1629C-90C1-92DF-96D2-5116FE58F3FE}"/>
                </a:ext>
              </a:extLst>
            </p:cNvPr>
            <p:cNvSpPr/>
            <p:nvPr/>
          </p:nvSpPr>
          <p:spPr>
            <a:xfrm>
              <a:off x="6469379" y="4494529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0 w 60960"/>
                <a:gd name="connsiteY9" fmla="*/ 99060 h 116840"/>
                <a:gd name="connsiteX10" fmla="*/ 60960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 481">
              <a:extLst>
                <a:ext uri="{FF2B5EF4-FFF2-40B4-BE49-F238E27FC236}">
                  <a16:creationId xmlns:a16="http://schemas.microsoft.com/office/drawing/2014/main" id="{3CD1936D-CF32-4696-2185-F7254743AC07}"/>
                </a:ext>
              </a:extLst>
            </p:cNvPr>
            <p:cNvSpPr/>
            <p:nvPr/>
          </p:nvSpPr>
          <p:spPr>
            <a:xfrm>
              <a:off x="6529169" y="4521199"/>
              <a:ext cx="95149" cy="130809"/>
            </a:xfrm>
            <a:custGeom>
              <a:avLst/>
              <a:gdLst>
                <a:gd name="connsiteX0" fmla="*/ 2440 w 95149"/>
                <a:gd name="connsiteY0" fmla="*/ 115570 h 130809"/>
                <a:gd name="connsiteX1" fmla="*/ 12600 w 95149"/>
                <a:gd name="connsiteY1" fmla="*/ 115570 h 130809"/>
                <a:gd name="connsiteX2" fmla="*/ 40540 w 95149"/>
                <a:gd name="connsiteY2" fmla="*/ 87630 h 130809"/>
                <a:gd name="connsiteX3" fmla="*/ 3710 w 95149"/>
                <a:gd name="connsiteY3" fmla="*/ 0 h 130809"/>
                <a:gd name="connsiteX4" fmla="*/ 21490 w 95149"/>
                <a:gd name="connsiteY4" fmla="*/ 0 h 130809"/>
                <a:gd name="connsiteX5" fmla="*/ 34190 w 95149"/>
                <a:gd name="connsiteY5" fmla="*/ 31750 h 130809"/>
                <a:gd name="connsiteX6" fmla="*/ 49430 w 95149"/>
                <a:gd name="connsiteY6" fmla="*/ 71120 h 130809"/>
                <a:gd name="connsiteX7" fmla="*/ 64670 w 95149"/>
                <a:gd name="connsiteY7" fmla="*/ 31750 h 130809"/>
                <a:gd name="connsiteX8" fmla="*/ 77370 w 95149"/>
                <a:gd name="connsiteY8" fmla="*/ 0 h 130809"/>
                <a:gd name="connsiteX9" fmla="*/ 95150 w 95149"/>
                <a:gd name="connsiteY9" fmla="*/ 0 h 130809"/>
                <a:gd name="connsiteX10" fmla="*/ 59590 w 95149"/>
                <a:gd name="connsiteY10" fmla="*/ 85090 h 130809"/>
                <a:gd name="connsiteX11" fmla="*/ 13870 w 95149"/>
                <a:gd name="connsiteY11" fmla="*/ 130810 h 130809"/>
                <a:gd name="connsiteX12" fmla="*/ 2440 w 95149"/>
                <a:gd name="connsiteY12" fmla="*/ 129540 h 130809"/>
                <a:gd name="connsiteX13" fmla="*/ 2440 w 95149"/>
                <a:gd name="connsiteY13" fmla="*/ 11557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49" h="130809">
                  <a:moveTo>
                    <a:pt x="2440" y="115570"/>
                  </a:moveTo>
                  <a:cubicBezTo>
                    <a:pt x="4980" y="115570"/>
                    <a:pt x="7520" y="115570"/>
                    <a:pt x="12600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0" y="57150"/>
                    <a:pt x="49430" y="71120"/>
                  </a:cubicBezTo>
                  <a:cubicBezTo>
                    <a:pt x="5451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0" y="0"/>
                  </a:lnTo>
                  <a:lnTo>
                    <a:pt x="59590" y="85090"/>
                  </a:lnTo>
                  <a:cubicBezTo>
                    <a:pt x="46890" y="114300"/>
                    <a:pt x="38000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 482">
              <a:extLst>
                <a:ext uri="{FF2B5EF4-FFF2-40B4-BE49-F238E27FC236}">
                  <a16:creationId xmlns:a16="http://schemas.microsoft.com/office/drawing/2014/main" id="{E01FF586-9FC5-628F-A44B-3B6DB450D04A}"/>
                </a:ext>
              </a:extLst>
            </p:cNvPr>
            <p:cNvSpPr/>
            <p:nvPr/>
          </p:nvSpPr>
          <p:spPr>
            <a:xfrm>
              <a:off x="6607809" y="4599939"/>
              <a:ext cx="27940" cy="36829"/>
            </a:xfrm>
            <a:custGeom>
              <a:avLst/>
              <a:gdLst>
                <a:gd name="connsiteX0" fmla="*/ 12700 w 27940"/>
                <a:gd name="connsiteY0" fmla="*/ 36830 h 36829"/>
                <a:gd name="connsiteX1" fmla="*/ 0 w 27940"/>
                <a:gd name="connsiteY1" fmla="*/ 36830 h 36829"/>
                <a:gd name="connsiteX2" fmla="*/ 11430 w 27940"/>
                <a:gd name="connsiteY2" fmla="*/ 0 h 36829"/>
                <a:gd name="connsiteX3" fmla="*/ 27940 w 27940"/>
                <a:gd name="connsiteY3" fmla="*/ 0 h 36829"/>
                <a:gd name="connsiteX4" fmla="*/ 13970 w 27940"/>
                <a:gd name="connsiteY4" fmla="*/ 36830 h 3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40" h="36829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40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 483">
              <a:extLst>
                <a:ext uri="{FF2B5EF4-FFF2-40B4-BE49-F238E27FC236}">
                  <a16:creationId xmlns:a16="http://schemas.microsoft.com/office/drawing/2014/main" id="{C002A2A1-0026-1367-5A3F-3463A81ABCC1}"/>
                </a:ext>
              </a:extLst>
            </p:cNvPr>
            <p:cNvSpPr/>
            <p:nvPr/>
          </p:nvSpPr>
          <p:spPr>
            <a:xfrm>
              <a:off x="6697980" y="4481829"/>
              <a:ext cx="80009" cy="128270"/>
            </a:xfrm>
            <a:custGeom>
              <a:avLst/>
              <a:gdLst>
                <a:gd name="connsiteX0" fmla="*/ 0 w 80009"/>
                <a:gd name="connsiteY0" fmla="*/ 0 h 128270"/>
                <a:gd name="connsiteX1" fmla="*/ 16510 w 80009"/>
                <a:gd name="connsiteY1" fmla="*/ 0 h 128270"/>
                <a:gd name="connsiteX2" fmla="*/ 16510 w 80009"/>
                <a:gd name="connsiteY2" fmla="*/ 49530 h 128270"/>
                <a:gd name="connsiteX3" fmla="*/ 16510 w 80009"/>
                <a:gd name="connsiteY3" fmla="*/ 58420 h 128270"/>
                <a:gd name="connsiteX4" fmla="*/ 16510 w 80009"/>
                <a:gd name="connsiteY4" fmla="*/ 58420 h 128270"/>
                <a:gd name="connsiteX5" fmla="*/ 49530 w 80009"/>
                <a:gd name="connsiteY5" fmla="*/ 36830 h 128270"/>
                <a:gd name="connsiteX6" fmla="*/ 80010 w 80009"/>
                <a:gd name="connsiteY6" fmla="*/ 72390 h 128270"/>
                <a:gd name="connsiteX7" fmla="*/ 80010 w 80009"/>
                <a:gd name="connsiteY7" fmla="*/ 128270 h 128270"/>
                <a:gd name="connsiteX8" fmla="*/ 63500 w 80009"/>
                <a:gd name="connsiteY8" fmla="*/ 128270 h 128270"/>
                <a:gd name="connsiteX9" fmla="*/ 63500 w 80009"/>
                <a:gd name="connsiteY9" fmla="*/ 76200 h 128270"/>
                <a:gd name="connsiteX10" fmla="*/ 46989 w 80009"/>
                <a:gd name="connsiteY10" fmla="*/ 53340 h 128270"/>
                <a:gd name="connsiteX11" fmla="*/ 16510 w 80009"/>
                <a:gd name="connsiteY11" fmla="*/ 85090 h 128270"/>
                <a:gd name="connsiteX12" fmla="*/ 16510 w 80009"/>
                <a:gd name="connsiteY12" fmla="*/ 128270 h 128270"/>
                <a:gd name="connsiteX13" fmla="*/ 0 w 80009"/>
                <a:gd name="connsiteY13" fmla="*/ 128270 h 128270"/>
                <a:gd name="connsiteX14" fmla="*/ 0 w 80009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89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 484">
              <a:extLst>
                <a:ext uri="{FF2B5EF4-FFF2-40B4-BE49-F238E27FC236}">
                  <a16:creationId xmlns:a16="http://schemas.microsoft.com/office/drawing/2014/main" id="{08D9FBA1-7658-552C-48A8-0EC9E0F5F66F}"/>
                </a:ext>
              </a:extLst>
            </p:cNvPr>
            <p:cNvSpPr/>
            <p:nvPr/>
          </p:nvSpPr>
          <p:spPr>
            <a:xfrm>
              <a:off x="6798309" y="4518659"/>
              <a:ext cx="91440" cy="93980"/>
            </a:xfrm>
            <a:custGeom>
              <a:avLst/>
              <a:gdLst>
                <a:gd name="connsiteX0" fmla="*/ 91440 w 91440"/>
                <a:gd name="connsiteY0" fmla="*/ 46990 h 93980"/>
                <a:gd name="connsiteX1" fmla="*/ 45720 w 91440"/>
                <a:gd name="connsiteY1" fmla="*/ 93980 h 93980"/>
                <a:gd name="connsiteX2" fmla="*/ 0 w 91440"/>
                <a:gd name="connsiteY2" fmla="*/ 46990 h 93980"/>
                <a:gd name="connsiteX3" fmla="*/ 45720 w 91440"/>
                <a:gd name="connsiteY3" fmla="*/ 0 h 93980"/>
                <a:gd name="connsiteX4" fmla="*/ 91440 w 91440"/>
                <a:gd name="connsiteY4" fmla="*/ 46990 h 93980"/>
                <a:gd name="connsiteX5" fmla="*/ 76200 w 91440"/>
                <a:gd name="connsiteY5" fmla="*/ 46990 h 93980"/>
                <a:gd name="connsiteX6" fmla="*/ 45720 w 91440"/>
                <a:gd name="connsiteY6" fmla="*/ 15240 h 93980"/>
                <a:gd name="connsiteX7" fmla="*/ 16510 w 91440"/>
                <a:gd name="connsiteY7" fmla="*/ 46990 h 93980"/>
                <a:gd name="connsiteX8" fmla="*/ 45720 w 91440"/>
                <a:gd name="connsiteY8" fmla="*/ 78740 h 93980"/>
                <a:gd name="connsiteX9" fmla="*/ 76200 w 91440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 485">
              <a:extLst>
                <a:ext uri="{FF2B5EF4-FFF2-40B4-BE49-F238E27FC236}">
                  <a16:creationId xmlns:a16="http://schemas.microsoft.com/office/drawing/2014/main" id="{C75DBA8D-E37E-6808-AD71-B15F2D66F333}"/>
                </a:ext>
              </a:extLst>
            </p:cNvPr>
            <p:cNvSpPr/>
            <p:nvPr/>
          </p:nvSpPr>
          <p:spPr>
            <a:xfrm>
              <a:off x="6913880" y="4518659"/>
              <a:ext cx="80009" cy="91440"/>
            </a:xfrm>
            <a:custGeom>
              <a:avLst/>
              <a:gdLst>
                <a:gd name="connsiteX0" fmla="*/ 15239 w 80009"/>
                <a:gd name="connsiteY0" fmla="*/ 2540 h 91440"/>
                <a:gd name="connsiteX1" fmla="*/ 15239 w 80009"/>
                <a:gd name="connsiteY1" fmla="*/ 15240 h 91440"/>
                <a:gd name="connsiteX2" fmla="*/ 15239 w 80009"/>
                <a:gd name="connsiteY2" fmla="*/ 21590 h 91440"/>
                <a:gd name="connsiteX3" fmla="*/ 15239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89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39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39" y="2540"/>
                  </a:moveTo>
                  <a:lnTo>
                    <a:pt x="15239" y="15240"/>
                  </a:lnTo>
                  <a:cubicBezTo>
                    <a:pt x="15239" y="19050"/>
                    <a:pt x="15239" y="21590"/>
                    <a:pt x="15239" y="21590"/>
                  </a:cubicBezTo>
                  <a:lnTo>
                    <a:pt x="15239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89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39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 486">
              <a:extLst>
                <a:ext uri="{FF2B5EF4-FFF2-40B4-BE49-F238E27FC236}">
                  <a16:creationId xmlns:a16="http://schemas.microsoft.com/office/drawing/2014/main" id="{9CDAF9A8-79A4-ADB2-AB3F-1982812578D4}"/>
                </a:ext>
              </a:extLst>
            </p:cNvPr>
            <p:cNvSpPr/>
            <p:nvPr/>
          </p:nvSpPr>
          <p:spPr>
            <a:xfrm>
              <a:off x="7012940" y="4518659"/>
              <a:ext cx="83819" cy="93980"/>
            </a:xfrm>
            <a:custGeom>
              <a:avLst/>
              <a:gdLst>
                <a:gd name="connsiteX0" fmla="*/ 83820 w 83819"/>
                <a:gd name="connsiteY0" fmla="*/ 41910 h 93980"/>
                <a:gd name="connsiteX1" fmla="*/ 83820 w 83819"/>
                <a:gd name="connsiteY1" fmla="*/ 50800 h 93980"/>
                <a:gd name="connsiteX2" fmla="*/ 17780 w 83819"/>
                <a:gd name="connsiteY2" fmla="*/ 50800 h 93980"/>
                <a:gd name="connsiteX3" fmla="*/ 48260 w 83819"/>
                <a:gd name="connsiteY3" fmla="*/ 80010 h 93980"/>
                <a:gd name="connsiteX4" fmla="*/ 80010 w 83819"/>
                <a:gd name="connsiteY4" fmla="*/ 71120 h 93980"/>
                <a:gd name="connsiteX5" fmla="*/ 80010 w 83819"/>
                <a:gd name="connsiteY5" fmla="*/ 86360 h 93980"/>
                <a:gd name="connsiteX6" fmla="*/ 46990 w 83819"/>
                <a:gd name="connsiteY6" fmla="*/ 93980 h 93980"/>
                <a:gd name="connsiteX7" fmla="*/ 0 w 83819"/>
                <a:gd name="connsiteY7" fmla="*/ 46990 h 93980"/>
                <a:gd name="connsiteX8" fmla="*/ 43180 w 83819"/>
                <a:gd name="connsiteY8" fmla="*/ 0 h 93980"/>
                <a:gd name="connsiteX9" fmla="*/ 83820 w 83819"/>
                <a:gd name="connsiteY9" fmla="*/ 41910 h 93980"/>
                <a:gd name="connsiteX10" fmla="*/ 44450 w 83819"/>
                <a:gd name="connsiteY10" fmla="*/ 13970 h 93980"/>
                <a:gd name="connsiteX11" fmla="*/ 19050 w 83819"/>
                <a:gd name="connsiteY11" fmla="*/ 38100 h 93980"/>
                <a:gd name="connsiteX12" fmla="*/ 68580 w 83819"/>
                <a:gd name="connsiteY12" fmla="*/ 38100 h 93980"/>
                <a:gd name="connsiteX13" fmla="*/ 44450 w 83819"/>
                <a:gd name="connsiteY13" fmla="*/ 1397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80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 487">
              <a:extLst>
                <a:ext uri="{FF2B5EF4-FFF2-40B4-BE49-F238E27FC236}">
                  <a16:creationId xmlns:a16="http://schemas.microsoft.com/office/drawing/2014/main" id="{0453A6D3-FA22-C123-C063-E93BC5B0E726}"/>
                </a:ext>
              </a:extLst>
            </p:cNvPr>
            <p:cNvSpPr/>
            <p:nvPr/>
          </p:nvSpPr>
          <p:spPr>
            <a:xfrm>
              <a:off x="7112000" y="4518659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 488">
              <a:extLst>
                <a:ext uri="{FF2B5EF4-FFF2-40B4-BE49-F238E27FC236}">
                  <a16:creationId xmlns:a16="http://schemas.microsoft.com/office/drawing/2014/main" id="{97BAB12A-BC16-8E30-EAB8-DE46E6FC4A86}"/>
                </a:ext>
              </a:extLst>
            </p:cNvPr>
            <p:cNvSpPr/>
            <p:nvPr/>
          </p:nvSpPr>
          <p:spPr>
            <a:xfrm>
              <a:off x="7184390" y="449452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 489">
              <a:extLst>
                <a:ext uri="{FF2B5EF4-FFF2-40B4-BE49-F238E27FC236}">
                  <a16:creationId xmlns:a16="http://schemas.microsoft.com/office/drawing/2014/main" id="{7315FD51-FEFD-A22F-1D3E-298258D3966A}"/>
                </a:ext>
              </a:extLst>
            </p:cNvPr>
            <p:cNvSpPr/>
            <p:nvPr/>
          </p:nvSpPr>
          <p:spPr>
            <a:xfrm>
              <a:off x="7244179" y="4521199"/>
              <a:ext cx="95150" cy="130809"/>
            </a:xfrm>
            <a:custGeom>
              <a:avLst/>
              <a:gdLst>
                <a:gd name="connsiteX0" fmla="*/ 2440 w 95150"/>
                <a:gd name="connsiteY0" fmla="*/ 115570 h 130809"/>
                <a:gd name="connsiteX1" fmla="*/ 12601 w 95150"/>
                <a:gd name="connsiteY1" fmla="*/ 115570 h 130809"/>
                <a:gd name="connsiteX2" fmla="*/ 40540 w 95150"/>
                <a:gd name="connsiteY2" fmla="*/ 87630 h 130809"/>
                <a:gd name="connsiteX3" fmla="*/ 3710 w 95150"/>
                <a:gd name="connsiteY3" fmla="*/ 0 h 130809"/>
                <a:gd name="connsiteX4" fmla="*/ 21490 w 95150"/>
                <a:gd name="connsiteY4" fmla="*/ 0 h 130809"/>
                <a:gd name="connsiteX5" fmla="*/ 34190 w 95150"/>
                <a:gd name="connsiteY5" fmla="*/ 31750 h 130809"/>
                <a:gd name="connsiteX6" fmla="*/ 49430 w 95150"/>
                <a:gd name="connsiteY6" fmla="*/ 71120 h 130809"/>
                <a:gd name="connsiteX7" fmla="*/ 64670 w 95150"/>
                <a:gd name="connsiteY7" fmla="*/ 31750 h 130809"/>
                <a:gd name="connsiteX8" fmla="*/ 77370 w 95150"/>
                <a:gd name="connsiteY8" fmla="*/ 0 h 130809"/>
                <a:gd name="connsiteX9" fmla="*/ 95151 w 95150"/>
                <a:gd name="connsiteY9" fmla="*/ 0 h 130809"/>
                <a:gd name="connsiteX10" fmla="*/ 59590 w 95150"/>
                <a:gd name="connsiteY10" fmla="*/ 85090 h 130809"/>
                <a:gd name="connsiteX11" fmla="*/ 13870 w 95150"/>
                <a:gd name="connsiteY11" fmla="*/ 130810 h 130809"/>
                <a:gd name="connsiteX12" fmla="*/ 2440 w 95150"/>
                <a:gd name="connsiteY12" fmla="*/ 129540 h 130809"/>
                <a:gd name="connsiteX13" fmla="*/ 2440 w 95150"/>
                <a:gd name="connsiteY13" fmla="*/ 11557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50" h="130809">
                  <a:moveTo>
                    <a:pt x="2440" y="115570"/>
                  </a:moveTo>
                  <a:cubicBezTo>
                    <a:pt x="4980" y="115570"/>
                    <a:pt x="7520" y="115570"/>
                    <a:pt x="12601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1" y="57150"/>
                    <a:pt x="49430" y="71120"/>
                  </a:cubicBezTo>
                  <a:cubicBezTo>
                    <a:pt x="5451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1" y="0"/>
                  </a:lnTo>
                  <a:lnTo>
                    <a:pt x="59590" y="85090"/>
                  </a:lnTo>
                  <a:cubicBezTo>
                    <a:pt x="46890" y="114300"/>
                    <a:pt x="38001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 490">
              <a:extLst>
                <a:ext uri="{FF2B5EF4-FFF2-40B4-BE49-F238E27FC236}">
                  <a16:creationId xmlns:a16="http://schemas.microsoft.com/office/drawing/2014/main" id="{C4AD99C9-6BF4-074A-39F5-849721C7FF53}"/>
                </a:ext>
              </a:extLst>
            </p:cNvPr>
            <p:cNvSpPr/>
            <p:nvPr/>
          </p:nvSpPr>
          <p:spPr>
            <a:xfrm>
              <a:off x="7324090" y="4599939"/>
              <a:ext cx="27940" cy="36829"/>
            </a:xfrm>
            <a:custGeom>
              <a:avLst/>
              <a:gdLst>
                <a:gd name="connsiteX0" fmla="*/ 12700 w 27940"/>
                <a:gd name="connsiteY0" fmla="*/ 36830 h 36829"/>
                <a:gd name="connsiteX1" fmla="*/ 0 w 27940"/>
                <a:gd name="connsiteY1" fmla="*/ 36830 h 36829"/>
                <a:gd name="connsiteX2" fmla="*/ 11430 w 27940"/>
                <a:gd name="connsiteY2" fmla="*/ 0 h 36829"/>
                <a:gd name="connsiteX3" fmla="*/ 27940 w 27940"/>
                <a:gd name="connsiteY3" fmla="*/ 0 h 36829"/>
                <a:gd name="connsiteX4" fmla="*/ 13970 w 27940"/>
                <a:gd name="connsiteY4" fmla="*/ 36830 h 3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40" h="36829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40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 491">
              <a:extLst>
                <a:ext uri="{FF2B5EF4-FFF2-40B4-BE49-F238E27FC236}">
                  <a16:creationId xmlns:a16="http://schemas.microsoft.com/office/drawing/2014/main" id="{BB06FDAF-7236-F52F-CA62-BFD21EE1C4BF}"/>
                </a:ext>
              </a:extLst>
            </p:cNvPr>
            <p:cNvSpPr/>
            <p:nvPr/>
          </p:nvSpPr>
          <p:spPr>
            <a:xfrm>
              <a:off x="7406640" y="4519929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 492">
              <a:extLst>
                <a:ext uri="{FF2B5EF4-FFF2-40B4-BE49-F238E27FC236}">
                  <a16:creationId xmlns:a16="http://schemas.microsoft.com/office/drawing/2014/main" id="{9DFAC38A-7C28-E708-4D24-E26A312A0F44}"/>
                </a:ext>
              </a:extLst>
            </p:cNvPr>
            <p:cNvSpPr/>
            <p:nvPr/>
          </p:nvSpPr>
          <p:spPr>
            <a:xfrm>
              <a:off x="7508240" y="4518659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 493">
              <a:extLst>
                <a:ext uri="{FF2B5EF4-FFF2-40B4-BE49-F238E27FC236}">
                  <a16:creationId xmlns:a16="http://schemas.microsoft.com/office/drawing/2014/main" id="{2BA16231-876B-92CC-8E2B-6CD384E8CA66}"/>
                </a:ext>
              </a:extLst>
            </p:cNvPr>
            <p:cNvSpPr/>
            <p:nvPr/>
          </p:nvSpPr>
          <p:spPr>
            <a:xfrm>
              <a:off x="7608569" y="4481829"/>
              <a:ext cx="87630" cy="130810"/>
            </a:xfrm>
            <a:custGeom>
              <a:avLst/>
              <a:gdLst>
                <a:gd name="connsiteX0" fmla="*/ 87630 w 87630"/>
                <a:gd name="connsiteY0" fmla="*/ 128270 h 130810"/>
                <a:gd name="connsiteX1" fmla="*/ 72390 w 87630"/>
                <a:gd name="connsiteY1" fmla="*/ 128270 h 130810"/>
                <a:gd name="connsiteX2" fmla="*/ 72390 w 87630"/>
                <a:gd name="connsiteY2" fmla="*/ 118110 h 130810"/>
                <a:gd name="connsiteX3" fmla="*/ 72390 w 87630"/>
                <a:gd name="connsiteY3" fmla="*/ 111760 h 130810"/>
                <a:gd name="connsiteX4" fmla="*/ 72390 w 87630"/>
                <a:gd name="connsiteY4" fmla="*/ 111760 h 130810"/>
                <a:gd name="connsiteX5" fmla="*/ 40640 w 87630"/>
                <a:gd name="connsiteY5" fmla="*/ 130810 h 130810"/>
                <a:gd name="connsiteX6" fmla="*/ 0 w 87630"/>
                <a:gd name="connsiteY6" fmla="*/ 83820 h 130810"/>
                <a:gd name="connsiteX7" fmla="*/ 40640 w 87630"/>
                <a:gd name="connsiteY7" fmla="*/ 36830 h 130810"/>
                <a:gd name="connsiteX8" fmla="*/ 71120 w 87630"/>
                <a:gd name="connsiteY8" fmla="*/ 53340 h 130810"/>
                <a:gd name="connsiteX9" fmla="*/ 71120 w 87630"/>
                <a:gd name="connsiteY9" fmla="*/ 53340 h 130810"/>
                <a:gd name="connsiteX10" fmla="*/ 71120 w 87630"/>
                <a:gd name="connsiteY10" fmla="*/ 45720 h 130810"/>
                <a:gd name="connsiteX11" fmla="*/ 71120 w 87630"/>
                <a:gd name="connsiteY11" fmla="*/ 0 h 130810"/>
                <a:gd name="connsiteX12" fmla="*/ 87630 w 87630"/>
                <a:gd name="connsiteY12" fmla="*/ 0 h 130810"/>
                <a:gd name="connsiteX13" fmla="*/ 87630 w 87630"/>
                <a:gd name="connsiteY13" fmla="*/ 128270 h 130810"/>
                <a:gd name="connsiteX14" fmla="*/ 15240 w 87630"/>
                <a:gd name="connsiteY14" fmla="*/ 83820 h 130810"/>
                <a:gd name="connsiteX15" fmla="*/ 43180 w 87630"/>
                <a:gd name="connsiteY15" fmla="*/ 115570 h 130810"/>
                <a:gd name="connsiteX16" fmla="*/ 71120 w 87630"/>
                <a:gd name="connsiteY16" fmla="*/ 83820 h 130810"/>
                <a:gd name="connsiteX17" fmla="*/ 43180 w 87630"/>
                <a:gd name="connsiteY17" fmla="*/ 52070 h 130810"/>
                <a:gd name="connsiteX18" fmla="*/ 15240 w 87630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1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1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1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 494">
              <a:extLst>
                <a:ext uri="{FF2B5EF4-FFF2-40B4-BE49-F238E27FC236}">
                  <a16:creationId xmlns:a16="http://schemas.microsoft.com/office/drawing/2014/main" id="{1ED4D17F-878C-7F39-50A4-DD6F60C094E6}"/>
                </a:ext>
              </a:extLst>
            </p:cNvPr>
            <p:cNvSpPr/>
            <p:nvPr/>
          </p:nvSpPr>
          <p:spPr>
            <a:xfrm>
              <a:off x="7753350" y="449452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 495">
              <a:extLst>
                <a:ext uri="{FF2B5EF4-FFF2-40B4-BE49-F238E27FC236}">
                  <a16:creationId xmlns:a16="http://schemas.microsoft.com/office/drawing/2014/main" id="{3255C141-9AF7-E7A8-AD01-24A70562C0AC}"/>
                </a:ext>
              </a:extLst>
            </p:cNvPr>
            <p:cNvSpPr/>
            <p:nvPr/>
          </p:nvSpPr>
          <p:spPr>
            <a:xfrm>
              <a:off x="7830819" y="4518659"/>
              <a:ext cx="51048" cy="92710"/>
            </a:xfrm>
            <a:custGeom>
              <a:avLst/>
              <a:gdLst>
                <a:gd name="connsiteX0" fmla="*/ 0 w 51048"/>
                <a:gd name="connsiteY0" fmla="*/ 2540 h 92710"/>
                <a:gd name="connsiteX1" fmla="*/ 15240 w 51048"/>
                <a:gd name="connsiteY1" fmla="*/ 2540 h 92710"/>
                <a:gd name="connsiteX2" fmla="*/ 15240 w 51048"/>
                <a:gd name="connsiteY2" fmla="*/ 15240 h 92710"/>
                <a:gd name="connsiteX3" fmla="*/ 15240 w 51048"/>
                <a:gd name="connsiteY3" fmla="*/ 21590 h 92710"/>
                <a:gd name="connsiteX4" fmla="*/ 15240 w 51048"/>
                <a:gd name="connsiteY4" fmla="*/ 21590 h 92710"/>
                <a:gd name="connsiteX5" fmla="*/ 43180 w 51048"/>
                <a:gd name="connsiteY5" fmla="*/ 0 h 92710"/>
                <a:gd name="connsiteX6" fmla="*/ 48261 w 51048"/>
                <a:gd name="connsiteY6" fmla="*/ 0 h 92710"/>
                <a:gd name="connsiteX7" fmla="*/ 48261 w 51048"/>
                <a:gd name="connsiteY7" fmla="*/ 16510 h 92710"/>
                <a:gd name="connsiteX8" fmla="*/ 43180 w 51048"/>
                <a:gd name="connsiteY8" fmla="*/ 16510 h 92710"/>
                <a:gd name="connsiteX9" fmla="*/ 16511 w 51048"/>
                <a:gd name="connsiteY9" fmla="*/ 53340 h 92710"/>
                <a:gd name="connsiteX10" fmla="*/ 16511 w 51048"/>
                <a:gd name="connsiteY10" fmla="*/ 92710 h 92710"/>
                <a:gd name="connsiteX11" fmla="*/ 0 w 51048"/>
                <a:gd name="connsiteY11" fmla="*/ 92710 h 92710"/>
                <a:gd name="connsiteX12" fmla="*/ 0 w 51048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8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1" y="0"/>
                    <a:pt x="43180" y="0"/>
                  </a:cubicBezTo>
                  <a:cubicBezTo>
                    <a:pt x="57150" y="0"/>
                    <a:pt x="48261" y="0"/>
                    <a:pt x="48261" y="0"/>
                  </a:cubicBezTo>
                  <a:lnTo>
                    <a:pt x="48261" y="16510"/>
                  </a:lnTo>
                  <a:cubicBezTo>
                    <a:pt x="48261" y="16510"/>
                    <a:pt x="45720" y="16510"/>
                    <a:pt x="43180" y="16510"/>
                  </a:cubicBezTo>
                  <a:cubicBezTo>
                    <a:pt x="25400" y="16510"/>
                    <a:pt x="16511" y="35560"/>
                    <a:pt x="16511" y="53340"/>
                  </a:cubicBezTo>
                  <a:lnTo>
                    <a:pt x="16511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 496">
              <a:extLst>
                <a:ext uri="{FF2B5EF4-FFF2-40B4-BE49-F238E27FC236}">
                  <a16:creationId xmlns:a16="http://schemas.microsoft.com/office/drawing/2014/main" id="{50D0A6B4-BEB4-A479-E03A-E1DE66961A4D}"/>
                </a:ext>
              </a:extLst>
            </p:cNvPr>
            <p:cNvSpPr/>
            <p:nvPr/>
          </p:nvSpPr>
          <p:spPr>
            <a:xfrm>
              <a:off x="7894319" y="4521199"/>
              <a:ext cx="78740" cy="91440"/>
            </a:xfrm>
            <a:custGeom>
              <a:avLst/>
              <a:gdLst>
                <a:gd name="connsiteX0" fmla="*/ 63500 w 78740"/>
                <a:gd name="connsiteY0" fmla="*/ 88900 h 91440"/>
                <a:gd name="connsiteX1" fmla="*/ 63500 w 78740"/>
                <a:gd name="connsiteY1" fmla="*/ 76200 h 91440"/>
                <a:gd name="connsiteX2" fmla="*/ 63500 w 78740"/>
                <a:gd name="connsiteY2" fmla="*/ 69850 h 91440"/>
                <a:gd name="connsiteX3" fmla="*/ 63500 w 78740"/>
                <a:gd name="connsiteY3" fmla="*/ 69850 h 91440"/>
                <a:gd name="connsiteX4" fmla="*/ 30480 w 78740"/>
                <a:gd name="connsiteY4" fmla="*/ 91440 h 91440"/>
                <a:gd name="connsiteX5" fmla="*/ 0 w 78740"/>
                <a:gd name="connsiteY5" fmla="*/ 55880 h 91440"/>
                <a:gd name="connsiteX6" fmla="*/ 0 w 78740"/>
                <a:gd name="connsiteY6" fmla="*/ 0 h 91440"/>
                <a:gd name="connsiteX7" fmla="*/ 16511 w 78740"/>
                <a:gd name="connsiteY7" fmla="*/ 0 h 91440"/>
                <a:gd name="connsiteX8" fmla="*/ 16511 w 78740"/>
                <a:gd name="connsiteY8" fmla="*/ 52070 h 91440"/>
                <a:gd name="connsiteX9" fmla="*/ 33020 w 78740"/>
                <a:gd name="connsiteY9" fmla="*/ 74930 h 91440"/>
                <a:gd name="connsiteX10" fmla="*/ 62230 w 78740"/>
                <a:gd name="connsiteY10" fmla="*/ 43180 h 91440"/>
                <a:gd name="connsiteX11" fmla="*/ 62230 w 78740"/>
                <a:gd name="connsiteY11" fmla="*/ 0 h 91440"/>
                <a:gd name="connsiteX12" fmla="*/ 78740 w 78740"/>
                <a:gd name="connsiteY12" fmla="*/ 0 h 91440"/>
                <a:gd name="connsiteX13" fmla="*/ 78740 w 78740"/>
                <a:gd name="connsiteY13" fmla="*/ 88900 h 91440"/>
                <a:gd name="connsiteX14" fmla="*/ 63500 w 78740"/>
                <a:gd name="connsiteY14" fmla="*/ 8890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91440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1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1" y="0"/>
                  </a:lnTo>
                  <a:lnTo>
                    <a:pt x="16511" y="52070"/>
                  </a:lnTo>
                  <a:cubicBezTo>
                    <a:pt x="16511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 497">
              <a:extLst>
                <a:ext uri="{FF2B5EF4-FFF2-40B4-BE49-F238E27FC236}">
                  <a16:creationId xmlns:a16="http://schemas.microsoft.com/office/drawing/2014/main" id="{DEBCD4BF-FCEA-9751-CDA4-90E19D793B06}"/>
                </a:ext>
              </a:extLst>
            </p:cNvPr>
            <p:cNvSpPr/>
            <p:nvPr/>
          </p:nvSpPr>
          <p:spPr>
            <a:xfrm>
              <a:off x="7997190" y="4518659"/>
              <a:ext cx="62229" cy="92710"/>
            </a:xfrm>
            <a:custGeom>
              <a:avLst/>
              <a:gdLst>
                <a:gd name="connsiteX0" fmla="*/ 26670 w 62229"/>
                <a:gd name="connsiteY0" fmla="*/ 53340 h 92710"/>
                <a:gd name="connsiteX1" fmla="*/ 0 w 62229"/>
                <a:gd name="connsiteY1" fmla="*/ 25400 h 92710"/>
                <a:gd name="connsiteX2" fmla="*/ 31750 w 62229"/>
                <a:gd name="connsiteY2" fmla="*/ 0 h 92710"/>
                <a:gd name="connsiteX3" fmla="*/ 57150 w 62229"/>
                <a:gd name="connsiteY3" fmla="*/ 5080 h 92710"/>
                <a:gd name="connsiteX4" fmla="*/ 57150 w 62229"/>
                <a:gd name="connsiteY4" fmla="*/ 20320 h 92710"/>
                <a:gd name="connsiteX5" fmla="*/ 34290 w 62229"/>
                <a:gd name="connsiteY5" fmla="*/ 13970 h 92710"/>
                <a:gd name="connsiteX6" fmla="*/ 16510 w 62229"/>
                <a:gd name="connsiteY6" fmla="*/ 25400 h 92710"/>
                <a:gd name="connsiteX7" fmla="*/ 34290 w 62229"/>
                <a:gd name="connsiteY7" fmla="*/ 39370 h 92710"/>
                <a:gd name="connsiteX8" fmla="*/ 62230 w 62229"/>
                <a:gd name="connsiteY8" fmla="*/ 67310 h 92710"/>
                <a:gd name="connsiteX9" fmla="*/ 30480 w 62229"/>
                <a:gd name="connsiteY9" fmla="*/ 92710 h 92710"/>
                <a:gd name="connsiteX10" fmla="*/ 1270 w 62229"/>
                <a:gd name="connsiteY10" fmla="*/ 86360 h 92710"/>
                <a:gd name="connsiteX11" fmla="*/ 1270 w 62229"/>
                <a:gd name="connsiteY11" fmla="*/ 71120 h 92710"/>
                <a:gd name="connsiteX12" fmla="*/ 29210 w 62229"/>
                <a:gd name="connsiteY12" fmla="*/ 78740 h 92710"/>
                <a:gd name="connsiteX13" fmla="*/ 46990 w 62229"/>
                <a:gd name="connsiteY13" fmla="*/ 67310 h 92710"/>
                <a:gd name="connsiteX14" fmla="*/ 26670 w 62229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 498">
              <a:extLst>
                <a:ext uri="{FF2B5EF4-FFF2-40B4-BE49-F238E27FC236}">
                  <a16:creationId xmlns:a16="http://schemas.microsoft.com/office/drawing/2014/main" id="{5575AEA9-7889-3485-29B2-3723041CDCF5}"/>
                </a:ext>
              </a:extLst>
            </p:cNvPr>
            <p:cNvSpPr/>
            <p:nvPr/>
          </p:nvSpPr>
          <p:spPr>
            <a:xfrm>
              <a:off x="8068309" y="449452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 499">
              <a:extLst>
                <a:ext uri="{FF2B5EF4-FFF2-40B4-BE49-F238E27FC236}">
                  <a16:creationId xmlns:a16="http://schemas.microsoft.com/office/drawing/2014/main" id="{0131A5DB-4A6F-A232-F994-8BB149473805}"/>
                </a:ext>
              </a:extLst>
            </p:cNvPr>
            <p:cNvSpPr/>
            <p:nvPr/>
          </p:nvSpPr>
          <p:spPr>
            <a:xfrm>
              <a:off x="8186419" y="4481829"/>
              <a:ext cx="87630" cy="130810"/>
            </a:xfrm>
            <a:custGeom>
              <a:avLst/>
              <a:gdLst>
                <a:gd name="connsiteX0" fmla="*/ 0 w 87630"/>
                <a:gd name="connsiteY0" fmla="*/ 0 h 130810"/>
                <a:gd name="connsiteX1" fmla="*/ 16511 w 87630"/>
                <a:gd name="connsiteY1" fmla="*/ 0 h 130810"/>
                <a:gd name="connsiteX2" fmla="*/ 16511 w 87630"/>
                <a:gd name="connsiteY2" fmla="*/ 45720 h 130810"/>
                <a:gd name="connsiteX3" fmla="*/ 16511 w 87630"/>
                <a:gd name="connsiteY3" fmla="*/ 53340 h 130810"/>
                <a:gd name="connsiteX4" fmla="*/ 16511 w 87630"/>
                <a:gd name="connsiteY4" fmla="*/ 53340 h 130810"/>
                <a:gd name="connsiteX5" fmla="*/ 46990 w 87630"/>
                <a:gd name="connsiteY5" fmla="*/ 36830 h 130810"/>
                <a:gd name="connsiteX6" fmla="*/ 87630 w 87630"/>
                <a:gd name="connsiteY6" fmla="*/ 83820 h 130810"/>
                <a:gd name="connsiteX7" fmla="*/ 46990 w 87630"/>
                <a:gd name="connsiteY7" fmla="*/ 130810 h 130810"/>
                <a:gd name="connsiteX8" fmla="*/ 15240 w 87630"/>
                <a:gd name="connsiteY8" fmla="*/ 111760 h 130810"/>
                <a:gd name="connsiteX9" fmla="*/ 15240 w 87630"/>
                <a:gd name="connsiteY9" fmla="*/ 111760 h 130810"/>
                <a:gd name="connsiteX10" fmla="*/ 15240 w 87630"/>
                <a:gd name="connsiteY10" fmla="*/ 118110 h 130810"/>
                <a:gd name="connsiteX11" fmla="*/ 15240 w 87630"/>
                <a:gd name="connsiteY11" fmla="*/ 128270 h 130810"/>
                <a:gd name="connsiteX12" fmla="*/ 0 w 87630"/>
                <a:gd name="connsiteY12" fmla="*/ 128270 h 130810"/>
                <a:gd name="connsiteX13" fmla="*/ 0 w 87630"/>
                <a:gd name="connsiteY13" fmla="*/ 0 h 130810"/>
                <a:gd name="connsiteX14" fmla="*/ 17780 w 87630"/>
                <a:gd name="connsiteY14" fmla="*/ 83820 h 130810"/>
                <a:gd name="connsiteX15" fmla="*/ 45720 w 87630"/>
                <a:gd name="connsiteY15" fmla="*/ 115570 h 130810"/>
                <a:gd name="connsiteX16" fmla="*/ 73661 w 87630"/>
                <a:gd name="connsiteY16" fmla="*/ 83820 h 130810"/>
                <a:gd name="connsiteX17" fmla="*/ 45720 w 87630"/>
                <a:gd name="connsiteY17" fmla="*/ 52070 h 130810"/>
                <a:gd name="connsiteX18" fmla="*/ 17780 w 87630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0" y="0"/>
                  </a:moveTo>
                  <a:lnTo>
                    <a:pt x="16511" y="0"/>
                  </a:lnTo>
                  <a:lnTo>
                    <a:pt x="16511" y="45720"/>
                  </a:lnTo>
                  <a:cubicBezTo>
                    <a:pt x="16511" y="50800"/>
                    <a:pt x="16511" y="53340"/>
                    <a:pt x="16511" y="53340"/>
                  </a:cubicBezTo>
                  <a:lnTo>
                    <a:pt x="16511" y="53340"/>
                  </a:lnTo>
                  <a:cubicBezTo>
                    <a:pt x="21590" y="44450"/>
                    <a:pt x="33020" y="36830"/>
                    <a:pt x="46990" y="36830"/>
                  </a:cubicBezTo>
                  <a:cubicBezTo>
                    <a:pt x="69850" y="36830"/>
                    <a:pt x="87630" y="55880"/>
                    <a:pt x="87630" y="83820"/>
                  </a:cubicBezTo>
                  <a:cubicBezTo>
                    <a:pt x="87630" y="111760"/>
                    <a:pt x="69850" y="130810"/>
                    <a:pt x="46990" y="130810"/>
                  </a:cubicBezTo>
                  <a:cubicBezTo>
                    <a:pt x="24130" y="130810"/>
                    <a:pt x="20320" y="121920"/>
                    <a:pt x="15240" y="111760"/>
                  </a:cubicBezTo>
                  <a:lnTo>
                    <a:pt x="15240" y="111760"/>
                  </a:lnTo>
                  <a:cubicBezTo>
                    <a:pt x="15240" y="111760"/>
                    <a:pt x="15240" y="114300"/>
                    <a:pt x="15240" y="118110"/>
                  </a:cubicBezTo>
                  <a:lnTo>
                    <a:pt x="1524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  <a:moveTo>
                    <a:pt x="17780" y="83820"/>
                  </a:moveTo>
                  <a:cubicBezTo>
                    <a:pt x="17780" y="106680"/>
                    <a:pt x="31750" y="115570"/>
                    <a:pt x="45720" y="115570"/>
                  </a:cubicBezTo>
                  <a:cubicBezTo>
                    <a:pt x="59690" y="115570"/>
                    <a:pt x="73661" y="101600"/>
                    <a:pt x="73661" y="83820"/>
                  </a:cubicBezTo>
                  <a:cubicBezTo>
                    <a:pt x="73661" y="66040"/>
                    <a:pt x="62230" y="52070"/>
                    <a:pt x="45720" y="52070"/>
                  </a:cubicBezTo>
                  <a:cubicBezTo>
                    <a:pt x="29211" y="52070"/>
                    <a:pt x="17780" y="62230"/>
                    <a:pt x="1778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 500">
              <a:extLst>
                <a:ext uri="{FF2B5EF4-FFF2-40B4-BE49-F238E27FC236}">
                  <a16:creationId xmlns:a16="http://schemas.microsoft.com/office/drawing/2014/main" id="{9F39EBEB-FD63-117F-6ED9-7D241E68E4A1}"/>
                </a:ext>
              </a:extLst>
            </p:cNvPr>
            <p:cNvSpPr/>
            <p:nvPr/>
          </p:nvSpPr>
          <p:spPr>
            <a:xfrm>
              <a:off x="8279229" y="4521199"/>
              <a:ext cx="95150" cy="130809"/>
            </a:xfrm>
            <a:custGeom>
              <a:avLst/>
              <a:gdLst>
                <a:gd name="connsiteX0" fmla="*/ 2440 w 95150"/>
                <a:gd name="connsiteY0" fmla="*/ 115570 h 130809"/>
                <a:gd name="connsiteX1" fmla="*/ 12601 w 95150"/>
                <a:gd name="connsiteY1" fmla="*/ 115570 h 130809"/>
                <a:gd name="connsiteX2" fmla="*/ 40540 w 95150"/>
                <a:gd name="connsiteY2" fmla="*/ 87630 h 130809"/>
                <a:gd name="connsiteX3" fmla="*/ 3710 w 95150"/>
                <a:gd name="connsiteY3" fmla="*/ 0 h 130809"/>
                <a:gd name="connsiteX4" fmla="*/ 21490 w 95150"/>
                <a:gd name="connsiteY4" fmla="*/ 0 h 130809"/>
                <a:gd name="connsiteX5" fmla="*/ 34190 w 95150"/>
                <a:gd name="connsiteY5" fmla="*/ 31750 h 130809"/>
                <a:gd name="connsiteX6" fmla="*/ 49430 w 95150"/>
                <a:gd name="connsiteY6" fmla="*/ 71120 h 130809"/>
                <a:gd name="connsiteX7" fmla="*/ 64670 w 95150"/>
                <a:gd name="connsiteY7" fmla="*/ 31750 h 130809"/>
                <a:gd name="connsiteX8" fmla="*/ 77370 w 95150"/>
                <a:gd name="connsiteY8" fmla="*/ 0 h 130809"/>
                <a:gd name="connsiteX9" fmla="*/ 95151 w 95150"/>
                <a:gd name="connsiteY9" fmla="*/ 0 h 130809"/>
                <a:gd name="connsiteX10" fmla="*/ 59590 w 95150"/>
                <a:gd name="connsiteY10" fmla="*/ 85090 h 130809"/>
                <a:gd name="connsiteX11" fmla="*/ 13870 w 95150"/>
                <a:gd name="connsiteY11" fmla="*/ 130810 h 130809"/>
                <a:gd name="connsiteX12" fmla="*/ 2440 w 95150"/>
                <a:gd name="connsiteY12" fmla="*/ 129540 h 130809"/>
                <a:gd name="connsiteX13" fmla="*/ 2440 w 95150"/>
                <a:gd name="connsiteY13" fmla="*/ 11557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50" h="130809">
                  <a:moveTo>
                    <a:pt x="2440" y="115570"/>
                  </a:moveTo>
                  <a:cubicBezTo>
                    <a:pt x="4980" y="115570"/>
                    <a:pt x="7520" y="115570"/>
                    <a:pt x="12601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1" y="57150"/>
                    <a:pt x="49430" y="71120"/>
                  </a:cubicBezTo>
                  <a:cubicBezTo>
                    <a:pt x="5451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1" y="0"/>
                  </a:lnTo>
                  <a:lnTo>
                    <a:pt x="59590" y="85090"/>
                  </a:lnTo>
                  <a:cubicBezTo>
                    <a:pt x="46890" y="114300"/>
                    <a:pt x="38001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 501">
              <a:extLst>
                <a:ext uri="{FF2B5EF4-FFF2-40B4-BE49-F238E27FC236}">
                  <a16:creationId xmlns:a16="http://schemas.microsoft.com/office/drawing/2014/main" id="{38B7DC33-EE13-124E-1A6C-548A040C7E93}"/>
                </a:ext>
              </a:extLst>
            </p:cNvPr>
            <p:cNvSpPr/>
            <p:nvPr/>
          </p:nvSpPr>
          <p:spPr>
            <a:xfrm>
              <a:off x="8428990" y="4518659"/>
              <a:ext cx="137159" cy="91440"/>
            </a:xfrm>
            <a:custGeom>
              <a:avLst/>
              <a:gdLst>
                <a:gd name="connsiteX0" fmla="*/ 15240 w 137159"/>
                <a:gd name="connsiteY0" fmla="*/ 2540 h 91440"/>
                <a:gd name="connsiteX1" fmla="*/ 15240 w 137159"/>
                <a:gd name="connsiteY1" fmla="*/ 15240 h 91440"/>
                <a:gd name="connsiteX2" fmla="*/ 15240 w 137159"/>
                <a:gd name="connsiteY2" fmla="*/ 21590 h 91440"/>
                <a:gd name="connsiteX3" fmla="*/ 15240 w 137159"/>
                <a:gd name="connsiteY3" fmla="*/ 21590 h 91440"/>
                <a:gd name="connsiteX4" fmla="*/ 48260 w 137159"/>
                <a:gd name="connsiteY4" fmla="*/ 0 h 91440"/>
                <a:gd name="connsiteX5" fmla="*/ 74930 w 137159"/>
                <a:gd name="connsiteY5" fmla="*/ 20320 h 91440"/>
                <a:gd name="connsiteX6" fmla="*/ 74930 w 137159"/>
                <a:gd name="connsiteY6" fmla="*/ 20320 h 91440"/>
                <a:gd name="connsiteX7" fmla="*/ 105410 w 137159"/>
                <a:gd name="connsiteY7" fmla="*/ 0 h 91440"/>
                <a:gd name="connsiteX8" fmla="*/ 137160 w 137159"/>
                <a:gd name="connsiteY8" fmla="*/ 35560 h 91440"/>
                <a:gd name="connsiteX9" fmla="*/ 137160 w 137159"/>
                <a:gd name="connsiteY9" fmla="*/ 91440 h 91440"/>
                <a:gd name="connsiteX10" fmla="*/ 120650 w 137159"/>
                <a:gd name="connsiteY10" fmla="*/ 91440 h 91440"/>
                <a:gd name="connsiteX11" fmla="*/ 120650 w 137159"/>
                <a:gd name="connsiteY11" fmla="*/ 39370 h 91440"/>
                <a:gd name="connsiteX12" fmla="*/ 104140 w 137159"/>
                <a:gd name="connsiteY12" fmla="*/ 16510 h 91440"/>
                <a:gd name="connsiteX13" fmla="*/ 77470 w 137159"/>
                <a:gd name="connsiteY13" fmla="*/ 50800 h 91440"/>
                <a:gd name="connsiteX14" fmla="*/ 77470 w 137159"/>
                <a:gd name="connsiteY14" fmla="*/ 91440 h 91440"/>
                <a:gd name="connsiteX15" fmla="*/ 60960 w 137159"/>
                <a:gd name="connsiteY15" fmla="*/ 91440 h 91440"/>
                <a:gd name="connsiteX16" fmla="*/ 60960 w 137159"/>
                <a:gd name="connsiteY16" fmla="*/ 38100 h 91440"/>
                <a:gd name="connsiteX17" fmla="*/ 44450 w 137159"/>
                <a:gd name="connsiteY17" fmla="*/ 15240 h 91440"/>
                <a:gd name="connsiteX18" fmla="*/ 16510 w 137159"/>
                <a:gd name="connsiteY18" fmla="*/ 49530 h 91440"/>
                <a:gd name="connsiteX19" fmla="*/ 16510 w 137159"/>
                <a:gd name="connsiteY19" fmla="*/ 90170 h 91440"/>
                <a:gd name="connsiteX20" fmla="*/ 0 w 137159"/>
                <a:gd name="connsiteY20" fmla="*/ 90170 h 91440"/>
                <a:gd name="connsiteX21" fmla="*/ 0 w 137159"/>
                <a:gd name="connsiteY21" fmla="*/ 1270 h 91440"/>
                <a:gd name="connsiteX22" fmla="*/ 15240 w 137159"/>
                <a:gd name="connsiteY22" fmla="*/ 12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5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 502">
              <a:extLst>
                <a:ext uri="{FF2B5EF4-FFF2-40B4-BE49-F238E27FC236}">
                  <a16:creationId xmlns:a16="http://schemas.microsoft.com/office/drawing/2014/main" id="{4AF0856D-D07E-FE1E-E41E-F4628CB2DF96}"/>
                </a:ext>
              </a:extLst>
            </p:cNvPr>
            <p:cNvSpPr/>
            <p:nvPr/>
          </p:nvSpPr>
          <p:spPr>
            <a:xfrm>
              <a:off x="8586469" y="4518659"/>
              <a:ext cx="91440" cy="93980"/>
            </a:xfrm>
            <a:custGeom>
              <a:avLst/>
              <a:gdLst>
                <a:gd name="connsiteX0" fmla="*/ 91440 w 91440"/>
                <a:gd name="connsiteY0" fmla="*/ 46990 h 93980"/>
                <a:gd name="connsiteX1" fmla="*/ 45720 w 91440"/>
                <a:gd name="connsiteY1" fmla="*/ 93980 h 93980"/>
                <a:gd name="connsiteX2" fmla="*/ 0 w 91440"/>
                <a:gd name="connsiteY2" fmla="*/ 46990 h 93980"/>
                <a:gd name="connsiteX3" fmla="*/ 45720 w 91440"/>
                <a:gd name="connsiteY3" fmla="*/ 0 h 93980"/>
                <a:gd name="connsiteX4" fmla="*/ 91440 w 91440"/>
                <a:gd name="connsiteY4" fmla="*/ 46990 h 93980"/>
                <a:gd name="connsiteX5" fmla="*/ 74930 w 91440"/>
                <a:gd name="connsiteY5" fmla="*/ 46990 h 93980"/>
                <a:gd name="connsiteX6" fmla="*/ 44450 w 91440"/>
                <a:gd name="connsiteY6" fmla="*/ 15240 h 93980"/>
                <a:gd name="connsiteX7" fmla="*/ 15240 w 91440"/>
                <a:gd name="connsiteY7" fmla="*/ 46990 h 93980"/>
                <a:gd name="connsiteX8" fmla="*/ 44450 w 91440"/>
                <a:gd name="connsiteY8" fmla="*/ 78740 h 93980"/>
                <a:gd name="connsiteX9" fmla="*/ 74930 w 91440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1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 503">
              <a:extLst>
                <a:ext uri="{FF2B5EF4-FFF2-40B4-BE49-F238E27FC236}">
                  <a16:creationId xmlns:a16="http://schemas.microsoft.com/office/drawing/2014/main" id="{B093D71F-37E9-6A62-5667-1A877DB16936}"/>
                </a:ext>
              </a:extLst>
            </p:cNvPr>
            <p:cNvSpPr/>
            <p:nvPr/>
          </p:nvSpPr>
          <p:spPr>
            <a:xfrm>
              <a:off x="8700769" y="4518659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1 w 80010"/>
                <a:gd name="connsiteY5" fmla="*/ 35560 h 91440"/>
                <a:gd name="connsiteX6" fmla="*/ 80011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1 w 80010"/>
                <a:gd name="connsiteY10" fmla="*/ 48260 h 91440"/>
                <a:gd name="connsiteX11" fmla="*/ 16511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1" y="12700"/>
                    <a:pt x="80011" y="35560"/>
                  </a:cubicBezTo>
                  <a:lnTo>
                    <a:pt x="80011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1" y="16510"/>
                    <a:pt x="46990" y="16510"/>
                  </a:cubicBezTo>
                  <a:cubicBezTo>
                    <a:pt x="33020" y="16510"/>
                    <a:pt x="16511" y="30480"/>
                    <a:pt x="16511" y="48260"/>
                  </a:cubicBezTo>
                  <a:lnTo>
                    <a:pt x="16511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 504">
              <a:extLst>
                <a:ext uri="{FF2B5EF4-FFF2-40B4-BE49-F238E27FC236}">
                  <a16:creationId xmlns:a16="http://schemas.microsoft.com/office/drawing/2014/main" id="{2203CBE2-33A0-5AAC-7C07-0DAD29F631DD}"/>
                </a:ext>
              </a:extLst>
            </p:cNvPr>
            <p:cNvSpPr/>
            <p:nvPr/>
          </p:nvSpPr>
          <p:spPr>
            <a:xfrm>
              <a:off x="8806180" y="4485639"/>
              <a:ext cx="20319" cy="124459"/>
            </a:xfrm>
            <a:custGeom>
              <a:avLst/>
              <a:gdLst>
                <a:gd name="connsiteX0" fmla="*/ 10160 w 20319"/>
                <a:gd name="connsiteY0" fmla="*/ 0 h 124459"/>
                <a:gd name="connsiteX1" fmla="*/ 20320 w 20319"/>
                <a:gd name="connsiteY1" fmla="*/ 10160 h 124459"/>
                <a:gd name="connsiteX2" fmla="*/ 10160 w 20319"/>
                <a:gd name="connsiteY2" fmla="*/ 20320 h 124459"/>
                <a:gd name="connsiteX3" fmla="*/ 0 w 20319"/>
                <a:gd name="connsiteY3" fmla="*/ 10160 h 124459"/>
                <a:gd name="connsiteX4" fmla="*/ 10160 w 20319"/>
                <a:gd name="connsiteY4" fmla="*/ 0 h 124459"/>
                <a:gd name="connsiteX5" fmla="*/ 19050 w 20319"/>
                <a:gd name="connsiteY5" fmla="*/ 35560 h 124459"/>
                <a:gd name="connsiteX6" fmla="*/ 19050 w 20319"/>
                <a:gd name="connsiteY6" fmla="*/ 124460 h 124459"/>
                <a:gd name="connsiteX7" fmla="*/ 2539 w 20319"/>
                <a:gd name="connsiteY7" fmla="*/ 124460 h 124459"/>
                <a:gd name="connsiteX8" fmla="*/ 2539 w 20319"/>
                <a:gd name="connsiteY8" fmla="*/ 35560 h 124459"/>
                <a:gd name="connsiteX9" fmla="*/ 19050 w 20319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39" y="124460"/>
                  </a:lnTo>
                  <a:lnTo>
                    <a:pt x="2539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 505">
              <a:extLst>
                <a:ext uri="{FF2B5EF4-FFF2-40B4-BE49-F238E27FC236}">
                  <a16:creationId xmlns:a16="http://schemas.microsoft.com/office/drawing/2014/main" id="{5ECB2FFF-26DD-75D5-278B-BB9143AE7E42}"/>
                </a:ext>
              </a:extLst>
            </p:cNvPr>
            <p:cNvSpPr/>
            <p:nvPr/>
          </p:nvSpPr>
          <p:spPr>
            <a:xfrm>
              <a:off x="8841740" y="449452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 506">
              <a:extLst>
                <a:ext uri="{FF2B5EF4-FFF2-40B4-BE49-F238E27FC236}">
                  <a16:creationId xmlns:a16="http://schemas.microsoft.com/office/drawing/2014/main" id="{E7E93902-A9CC-13A2-6FB3-79CF140A4A86}"/>
                </a:ext>
              </a:extLst>
            </p:cNvPr>
            <p:cNvSpPr/>
            <p:nvPr/>
          </p:nvSpPr>
          <p:spPr>
            <a:xfrm>
              <a:off x="8912859" y="4518659"/>
              <a:ext cx="91440" cy="93980"/>
            </a:xfrm>
            <a:custGeom>
              <a:avLst/>
              <a:gdLst>
                <a:gd name="connsiteX0" fmla="*/ 91440 w 91440"/>
                <a:gd name="connsiteY0" fmla="*/ 46990 h 93980"/>
                <a:gd name="connsiteX1" fmla="*/ 45720 w 91440"/>
                <a:gd name="connsiteY1" fmla="*/ 93980 h 93980"/>
                <a:gd name="connsiteX2" fmla="*/ 0 w 91440"/>
                <a:gd name="connsiteY2" fmla="*/ 46990 h 93980"/>
                <a:gd name="connsiteX3" fmla="*/ 45720 w 91440"/>
                <a:gd name="connsiteY3" fmla="*/ 0 h 93980"/>
                <a:gd name="connsiteX4" fmla="*/ 91440 w 91440"/>
                <a:gd name="connsiteY4" fmla="*/ 46990 h 93980"/>
                <a:gd name="connsiteX5" fmla="*/ 76200 w 91440"/>
                <a:gd name="connsiteY5" fmla="*/ 46990 h 93980"/>
                <a:gd name="connsiteX6" fmla="*/ 45720 w 91440"/>
                <a:gd name="connsiteY6" fmla="*/ 15240 h 93980"/>
                <a:gd name="connsiteX7" fmla="*/ 16510 w 91440"/>
                <a:gd name="connsiteY7" fmla="*/ 46990 h 93980"/>
                <a:gd name="connsiteX8" fmla="*/ 45720 w 91440"/>
                <a:gd name="connsiteY8" fmla="*/ 78740 h 93980"/>
                <a:gd name="connsiteX9" fmla="*/ 76200 w 91440"/>
                <a:gd name="connsiteY9" fmla="*/ 4699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80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 507">
              <a:extLst>
                <a:ext uri="{FF2B5EF4-FFF2-40B4-BE49-F238E27FC236}">
                  <a16:creationId xmlns:a16="http://schemas.microsoft.com/office/drawing/2014/main" id="{708FDDEB-41DB-161D-7E15-6F3D83F12EAC}"/>
                </a:ext>
              </a:extLst>
            </p:cNvPr>
            <p:cNvSpPr/>
            <p:nvPr/>
          </p:nvSpPr>
          <p:spPr>
            <a:xfrm>
              <a:off x="9027159" y="451865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 508">
              <a:extLst>
                <a:ext uri="{FF2B5EF4-FFF2-40B4-BE49-F238E27FC236}">
                  <a16:creationId xmlns:a16="http://schemas.microsoft.com/office/drawing/2014/main" id="{E2AEADF4-B01C-DF23-AD65-85327FD5DB4B}"/>
                </a:ext>
              </a:extLst>
            </p:cNvPr>
            <p:cNvSpPr/>
            <p:nvPr/>
          </p:nvSpPr>
          <p:spPr>
            <a:xfrm>
              <a:off x="9091930" y="4485639"/>
              <a:ext cx="20319" cy="124459"/>
            </a:xfrm>
            <a:custGeom>
              <a:avLst/>
              <a:gdLst>
                <a:gd name="connsiteX0" fmla="*/ 10160 w 20319"/>
                <a:gd name="connsiteY0" fmla="*/ 0 h 124459"/>
                <a:gd name="connsiteX1" fmla="*/ 20320 w 20319"/>
                <a:gd name="connsiteY1" fmla="*/ 10160 h 124459"/>
                <a:gd name="connsiteX2" fmla="*/ 10160 w 20319"/>
                <a:gd name="connsiteY2" fmla="*/ 20320 h 124459"/>
                <a:gd name="connsiteX3" fmla="*/ 0 w 20319"/>
                <a:gd name="connsiteY3" fmla="*/ 10160 h 124459"/>
                <a:gd name="connsiteX4" fmla="*/ 10160 w 20319"/>
                <a:gd name="connsiteY4" fmla="*/ 0 h 124459"/>
                <a:gd name="connsiteX5" fmla="*/ 17780 w 20319"/>
                <a:gd name="connsiteY5" fmla="*/ 35560 h 124459"/>
                <a:gd name="connsiteX6" fmla="*/ 17780 w 20319"/>
                <a:gd name="connsiteY6" fmla="*/ 124460 h 124459"/>
                <a:gd name="connsiteX7" fmla="*/ 1270 w 20319"/>
                <a:gd name="connsiteY7" fmla="*/ 124460 h 124459"/>
                <a:gd name="connsiteX8" fmla="*/ 1270 w 20319"/>
                <a:gd name="connsiteY8" fmla="*/ 35560 h 124459"/>
                <a:gd name="connsiteX9" fmla="*/ 17780 w 20319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 509">
              <a:extLst>
                <a:ext uri="{FF2B5EF4-FFF2-40B4-BE49-F238E27FC236}">
                  <a16:creationId xmlns:a16="http://schemas.microsoft.com/office/drawing/2014/main" id="{50CF7FCE-3E6C-6FAB-56C2-2F7618A6E059}"/>
                </a:ext>
              </a:extLst>
            </p:cNvPr>
            <p:cNvSpPr/>
            <p:nvPr/>
          </p:nvSpPr>
          <p:spPr>
            <a:xfrm>
              <a:off x="9140190" y="4518659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 510">
              <a:extLst>
                <a:ext uri="{FF2B5EF4-FFF2-40B4-BE49-F238E27FC236}">
                  <a16:creationId xmlns:a16="http://schemas.microsoft.com/office/drawing/2014/main" id="{D723465D-28F6-8FBB-D40A-5EF72A6E26F9}"/>
                </a:ext>
              </a:extLst>
            </p:cNvPr>
            <p:cNvSpPr/>
            <p:nvPr/>
          </p:nvSpPr>
          <p:spPr>
            <a:xfrm>
              <a:off x="9239250" y="4518659"/>
              <a:ext cx="83819" cy="130810"/>
            </a:xfrm>
            <a:custGeom>
              <a:avLst/>
              <a:gdLst>
                <a:gd name="connsiteX0" fmla="*/ 48260 w 83819"/>
                <a:gd name="connsiteY0" fmla="*/ 77470 h 130810"/>
                <a:gd name="connsiteX1" fmla="*/ 83820 w 83819"/>
                <a:gd name="connsiteY1" fmla="*/ 102870 h 130810"/>
                <a:gd name="connsiteX2" fmla="*/ 40640 w 83819"/>
                <a:gd name="connsiteY2" fmla="*/ 130810 h 130810"/>
                <a:gd name="connsiteX3" fmla="*/ 0 w 83819"/>
                <a:gd name="connsiteY3" fmla="*/ 106680 h 130810"/>
                <a:gd name="connsiteX4" fmla="*/ 24130 w 83819"/>
                <a:gd name="connsiteY4" fmla="*/ 85090 h 130810"/>
                <a:gd name="connsiteX5" fmla="*/ 10160 w 83819"/>
                <a:gd name="connsiteY5" fmla="*/ 73660 h 130810"/>
                <a:gd name="connsiteX6" fmla="*/ 22860 w 83819"/>
                <a:gd name="connsiteY6" fmla="*/ 60960 h 130810"/>
                <a:gd name="connsiteX7" fmla="*/ 1270 w 83819"/>
                <a:gd name="connsiteY7" fmla="*/ 31750 h 130810"/>
                <a:gd name="connsiteX8" fmla="*/ 36830 w 83819"/>
                <a:gd name="connsiteY8" fmla="*/ 0 h 130810"/>
                <a:gd name="connsiteX9" fmla="*/ 50800 w 83819"/>
                <a:gd name="connsiteY9" fmla="*/ 2540 h 130810"/>
                <a:gd name="connsiteX10" fmla="*/ 82550 w 83819"/>
                <a:gd name="connsiteY10" fmla="*/ 2540 h 130810"/>
                <a:gd name="connsiteX11" fmla="*/ 82550 w 83819"/>
                <a:gd name="connsiteY11" fmla="*/ 15240 h 130810"/>
                <a:gd name="connsiteX12" fmla="*/ 69850 w 83819"/>
                <a:gd name="connsiteY12" fmla="*/ 15240 h 130810"/>
                <a:gd name="connsiteX13" fmla="*/ 64770 w 83819"/>
                <a:gd name="connsiteY13" fmla="*/ 15240 h 130810"/>
                <a:gd name="connsiteX14" fmla="*/ 64770 w 83819"/>
                <a:gd name="connsiteY14" fmla="*/ 15240 h 130810"/>
                <a:gd name="connsiteX15" fmla="*/ 72390 w 83819"/>
                <a:gd name="connsiteY15" fmla="*/ 33020 h 130810"/>
                <a:gd name="connsiteX16" fmla="*/ 39370 w 83819"/>
                <a:gd name="connsiteY16" fmla="*/ 63500 h 130810"/>
                <a:gd name="connsiteX17" fmla="*/ 39370 w 83819"/>
                <a:gd name="connsiteY17" fmla="*/ 63500 h 130810"/>
                <a:gd name="connsiteX18" fmla="*/ 25400 w 83819"/>
                <a:gd name="connsiteY18" fmla="*/ 71120 h 130810"/>
                <a:gd name="connsiteX19" fmla="*/ 46990 w 83819"/>
                <a:gd name="connsiteY19" fmla="*/ 78740 h 130810"/>
                <a:gd name="connsiteX20" fmla="*/ 67310 w 83819"/>
                <a:gd name="connsiteY20" fmla="*/ 104140 h 130810"/>
                <a:gd name="connsiteX21" fmla="*/ 40640 w 83819"/>
                <a:gd name="connsiteY21" fmla="*/ 90170 h 130810"/>
                <a:gd name="connsiteX22" fmla="*/ 16510 w 83819"/>
                <a:gd name="connsiteY22" fmla="*/ 105410 h 130810"/>
                <a:gd name="connsiteX23" fmla="*/ 41910 w 83819"/>
                <a:gd name="connsiteY23" fmla="*/ 119380 h 130810"/>
                <a:gd name="connsiteX24" fmla="*/ 67310 w 83819"/>
                <a:gd name="connsiteY24" fmla="*/ 105410 h 130810"/>
                <a:gd name="connsiteX25" fmla="*/ 58420 w 83819"/>
                <a:gd name="connsiteY25" fmla="*/ 33020 h 130810"/>
                <a:gd name="connsiteX26" fmla="*/ 38100 w 83819"/>
                <a:gd name="connsiteY26" fmla="*/ 13970 h 130810"/>
                <a:gd name="connsiteX27" fmla="*/ 17780 w 83819"/>
                <a:gd name="connsiteY27" fmla="*/ 33020 h 130810"/>
                <a:gd name="connsiteX28" fmla="*/ 38100 w 83819"/>
                <a:gd name="connsiteY28" fmla="*/ 52070 h 130810"/>
                <a:gd name="connsiteX29" fmla="*/ 58420 w 83819"/>
                <a:gd name="connsiteY29" fmla="*/ 330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19" h="130810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0" y="104140"/>
                  </a:moveTo>
                  <a:cubicBezTo>
                    <a:pt x="67310" y="96520"/>
                    <a:pt x="59690" y="90170"/>
                    <a:pt x="40640" y="90170"/>
                  </a:cubicBezTo>
                  <a:cubicBezTo>
                    <a:pt x="21590" y="90170"/>
                    <a:pt x="16510" y="96520"/>
                    <a:pt x="16510" y="105410"/>
                  </a:cubicBezTo>
                  <a:cubicBezTo>
                    <a:pt x="16510" y="114300"/>
                    <a:pt x="26670" y="119380"/>
                    <a:pt x="41910" y="119380"/>
                  </a:cubicBezTo>
                  <a:cubicBezTo>
                    <a:pt x="57150" y="119380"/>
                    <a:pt x="67310" y="113030"/>
                    <a:pt x="67310" y="105410"/>
                  </a:cubicBezTo>
                  <a:close/>
                  <a:moveTo>
                    <a:pt x="58420" y="33020"/>
                  </a:moveTo>
                  <a:cubicBezTo>
                    <a:pt x="58420" y="21590"/>
                    <a:pt x="49530" y="13970"/>
                    <a:pt x="38100" y="13970"/>
                  </a:cubicBezTo>
                  <a:cubicBezTo>
                    <a:pt x="26670" y="13970"/>
                    <a:pt x="17780" y="21590"/>
                    <a:pt x="17780" y="33020"/>
                  </a:cubicBezTo>
                  <a:cubicBezTo>
                    <a:pt x="17780" y="44450"/>
                    <a:pt x="26670" y="52070"/>
                    <a:pt x="38100" y="52070"/>
                  </a:cubicBezTo>
                  <a:cubicBezTo>
                    <a:pt x="49530" y="52070"/>
                    <a:pt x="58420" y="44450"/>
                    <a:pt x="58420" y="330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 511">
              <a:extLst>
                <a:ext uri="{FF2B5EF4-FFF2-40B4-BE49-F238E27FC236}">
                  <a16:creationId xmlns:a16="http://schemas.microsoft.com/office/drawing/2014/main" id="{7C2D39B0-610E-C3A7-C244-5DBE23732575}"/>
                </a:ext>
              </a:extLst>
            </p:cNvPr>
            <p:cNvSpPr/>
            <p:nvPr/>
          </p:nvSpPr>
          <p:spPr>
            <a:xfrm>
              <a:off x="774700" y="4732019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6200 w 91439"/>
                <a:gd name="connsiteY5" fmla="*/ 46990 h 93979"/>
                <a:gd name="connsiteX6" fmla="*/ 45720 w 91439"/>
                <a:gd name="connsiteY6" fmla="*/ 15240 h 93979"/>
                <a:gd name="connsiteX7" fmla="*/ 16510 w 91439"/>
                <a:gd name="connsiteY7" fmla="*/ 46990 h 93979"/>
                <a:gd name="connsiteX8" fmla="*/ 45720 w 91439"/>
                <a:gd name="connsiteY8" fmla="*/ 78740 h 93979"/>
                <a:gd name="connsiteX9" fmla="*/ 7620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604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 512">
              <a:extLst>
                <a:ext uri="{FF2B5EF4-FFF2-40B4-BE49-F238E27FC236}">
                  <a16:creationId xmlns:a16="http://schemas.microsoft.com/office/drawing/2014/main" id="{27F2788A-C365-92EF-9936-5BA415CB7DED}"/>
                </a:ext>
              </a:extLst>
            </p:cNvPr>
            <p:cNvSpPr/>
            <p:nvPr/>
          </p:nvSpPr>
          <p:spPr>
            <a:xfrm>
              <a:off x="886460" y="4734559"/>
              <a:ext cx="78739" cy="91440"/>
            </a:xfrm>
            <a:custGeom>
              <a:avLst/>
              <a:gdLst>
                <a:gd name="connsiteX0" fmla="*/ 63500 w 78739"/>
                <a:gd name="connsiteY0" fmla="*/ 88900 h 91440"/>
                <a:gd name="connsiteX1" fmla="*/ 63500 w 78739"/>
                <a:gd name="connsiteY1" fmla="*/ 76200 h 91440"/>
                <a:gd name="connsiteX2" fmla="*/ 63500 w 78739"/>
                <a:gd name="connsiteY2" fmla="*/ 69850 h 91440"/>
                <a:gd name="connsiteX3" fmla="*/ 63500 w 78739"/>
                <a:gd name="connsiteY3" fmla="*/ 69850 h 91440"/>
                <a:gd name="connsiteX4" fmla="*/ 30480 w 78739"/>
                <a:gd name="connsiteY4" fmla="*/ 91440 h 91440"/>
                <a:gd name="connsiteX5" fmla="*/ 0 w 78739"/>
                <a:gd name="connsiteY5" fmla="*/ 55880 h 91440"/>
                <a:gd name="connsiteX6" fmla="*/ 0 w 78739"/>
                <a:gd name="connsiteY6" fmla="*/ 0 h 91440"/>
                <a:gd name="connsiteX7" fmla="*/ 16510 w 78739"/>
                <a:gd name="connsiteY7" fmla="*/ 0 h 91440"/>
                <a:gd name="connsiteX8" fmla="*/ 16510 w 78739"/>
                <a:gd name="connsiteY8" fmla="*/ 52070 h 91440"/>
                <a:gd name="connsiteX9" fmla="*/ 33020 w 78739"/>
                <a:gd name="connsiteY9" fmla="*/ 74930 h 91440"/>
                <a:gd name="connsiteX10" fmla="*/ 62230 w 78739"/>
                <a:gd name="connsiteY10" fmla="*/ 43180 h 91440"/>
                <a:gd name="connsiteX11" fmla="*/ 62230 w 78739"/>
                <a:gd name="connsiteY11" fmla="*/ 0 h 91440"/>
                <a:gd name="connsiteX12" fmla="*/ 78740 w 78739"/>
                <a:gd name="connsiteY12" fmla="*/ 0 h 91440"/>
                <a:gd name="connsiteX13" fmla="*/ 78740 w 78739"/>
                <a:gd name="connsiteY13" fmla="*/ 88900 h 91440"/>
                <a:gd name="connsiteX14" fmla="*/ 63500 w 78739"/>
                <a:gd name="connsiteY14" fmla="*/ 8890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40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 513">
              <a:extLst>
                <a:ext uri="{FF2B5EF4-FFF2-40B4-BE49-F238E27FC236}">
                  <a16:creationId xmlns:a16="http://schemas.microsoft.com/office/drawing/2014/main" id="{CD8923CC-37DA-E0AC-B93A-574A1CD75BF2}"/>
                </a:ext>
              </a:extLst>
            </p:cNvPr>
            <p:cNvSpPr/>
            <p:nvPr/>
          </p:nvSpPr>
          <p:spPr>
            <a:xfrm>
              <a:off x="994410" y="4732019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 514">
              <a:extLst>
                <a:ext uri="{FF2B5EF4-FFF2-40B4-BE49-F238E27FC236}">
                  <a16:creationId xmlns:a16="http://schemas.microsoft.com/office/drawing/2014/main" id="{070BD062-5DC2-F10A-48FA-1105BC4BE9C6}"/>
                </a:ext>
              </a:extLst>
            </p:cNvPr>
            <p:cNvSpPr/>
            <p:nvPr/>
          </p:nvSpPr>
          <p:spPr>
            <a:xfrm>
              <a:off x="1106169" y="4732019"/>
              <a:ext cx="62230" cy="92709"/>
            </a:xfrm>
            <a:custGeom>
              <a:avLst/>
              <a:gdLst>
                <a:gd name="connsiteX0" fmla="*/ 26670 w 62230"/>
                <a:gd name="connsiteY0" fmla="*/ 53340 h 92709"/>
                <a:gd name="connsiteX1" fmla="*/ 0 w 62230"/>
                <a:gd name="connsiteY1" fmla="*/ 25400 h 92709"/>
                <a:gd name="connsiteX2" fmla="*/ 31750 w 62230"/>
                <a:gd name="connsiteY2" fmla="*/ 0 h 92709"/>
                <a:gd name="connsiteX3" fmla="*/ 57150 w 62230"/>
                <a:gd name="connsiteY3" fmla="*/ 5080 h 92709"/>
                <a:gd name="connsiteX4" fmla="*/ 57150 w 62230"/>
                <a:gd name="connsiteY4" fmla="*/ 20320 h 92709"/>
                <a:gd name="connsiteX5" fmla="*/ 34290 w 62230"/>
                <a:gd name="connsiteY5" fmla="*/ 13970 h 92709"/>
                <a:gd name="connsiteX6" fmla="*/ 16510 w 62230"/>
                <a:gd name="connsiteY6" fmla="*/ 25400 h 92709"/>
                <a:gd name="connsiteX7" fmla="*/ 34290 w 62230"/>
                <a:gd name="connsiteY7" fmla="*/ 39370 h 92709"/>
                <a:gd name="connsiteX8" fmla="*/ 62230 w 62230"/>
                <a:gd name="connsiteY8" fmla="*/ 67310 h 92709"/>
                <a:gd name="connsiteX9" fmla="*/ 30480 w 62230"/>
                <a:gd name="connsiteY9" fmla="*/ 92710 h 92709"/>
                <a:gd name="connsiteX10" fmla="*/ 1270 w 62230"/>
                <a:gd name="connsiteY10" fmla="*/ 86360 h 92709"/>
                <a:gd name="connsiteX11" fmla="*/ 1270 w 62230"/>
                <a:gd name="connsiteY11" fmla="*/ 71120 h 92709"/>
                <a:gd name="connsiteX12" fmla="*/ 29210 w 62230"/>
                <a:gd name="connsiteY12" fmla="*/ 78740 h 92709"/>
                <a:gd name="connsiteX13" fmla="*/ 46990 w 62230"/>
                <a:gd name="connsiteY13" fmla="*/ 67310 h 92709"/>
                <a:gd name="connsiteX14" fmla="*/ 26670 w 62230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 515">
              <a:extLst>
                <a:ext uri="{FF2B5EF4-FFF2-40B4-BE49-F238E27FC236}">
                  <a16:creationId xmlns:a16="http://schemas.microsoft.com/office/drawing/2014/main" id="{696EF508-4E17-8350-61F9-A6193223ADB7}"/>
                </a:ext>
              </a:extLst>
            </p:cNvPr>
            <p:cNvSpPr/>
            <p:nvPr/>
          </p:nvSpPr>
          <p:spPr>
            <a:xfrm>
              <a:off x="1187450" y="4734559"/>
              <a:ext cx="78739" cy="91440"/>
            </a:xfrm>
            <a:custGeom>
              <a:avLst/>
              <a:gdLst>
                <a:gd name="connsiteX0" fmla="*/ 63500 w 78739"/>
                <a:gd name="connsiteY0" fmla="*/ 88900 h 91440"/>
                <a:gd name="connsiteX1" fmla="*/ 63500 w 78739"/>
                <a:gd name="connsiteY1" fmla="*/ 76200 h 91440"/>
                <a:gd name="connsiteX2" fmla="*/ 63500 w 78739"/>
                <a:gd name="connsiteY2" fmla="*/ 69850 h 91440"/>
                <a:gd name="connsiteX3" fmla="*/ 63500 w 78739"/>
                <a:gd name="connsiteY3" fmla="*/ 69850 h 91440"/>
                <a:gd name="connsiteX4" fmla="*/ 30480 w 78739"/>
                <a:gd name="connsiteY4" fmla="*/ 91440 h 91440"/>
                <a:gd name="connsiteX5" fmla="*/ 0 w 78739"/>
                <a:gd name="connsiteY5" fmla="*/ 55880 h 91440"/>
                <a:gd name="connsiteX6" fmla="*/ 0 w 78739"/>
                <a:gd name="connsiteY6" fmla="*/ 0 h 91440"/>
                <a:gd name="connsiteX7" fmla="*/ 16510 w 78739"/>
                <a:gd name="connsiteY7" fmla="*/ 0 h 91440"/>
                <a:gd name="connsiteX8" fmla="*/ 16510 w 78739"/>
                <a:gd name="connsiteY8" fmla="*/ 52070 h 91440"/>
                <a:gd name="connsiteX9" fmla="*/ 33020 w 78739"/>
                <a:gd name="connsiteY9" fmla="*/ 74930 h 91440"/>
                <a:gd name="connsiteX10" fmla="*/ 62230 w 78739"/>
                <a:gd name="connsiteY10" fmla="*/ 43180 h 91440"/>
                <a:gd name="connsiteX11" fmla="*/ 62230 w 78739"/>
                <a:gd name="connsiteY11" fmla="*/ 0 h 91440"/>
                <a:gd name="connsiteX12" fmla="*/ 78740 w 78739"/>
                <a:gd name="connsiteY12" fmla="*/ 0 h 91440"/>
                <a:gd name="connsiteX13" fmla="*/ 78740 w 78739"/>
                <a:gd name="connsiteY13" fmla="*/ 88900 h 91440"/>
                <a:gd name="connsiteX14" fmla="*/ 63500 w 78739"/>
                <a:gd name="connsiteY14" fmla="*/ 8890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40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" name="Freeform 516">
              <a:extLst>
                <a:ext uri="{FF2B5EF4-FFF2-40B4-BE49-F238E27FC236}">
                  <a16:creationId xmlns:a16="http://schemas.microsoft.com/office/drawing/2014/main" id="{83D3609E-C298-A272-20EC-E07E94B9F309}"/>
                </a:ext>
              </a:extLst>
            </p:cNvPr>
            <p:cNvSpPr/>
            <p:nvPr/>
          </p:nvSpPr>
          <p:spPr>
            <a:xfrm>
              <a:off x="1287780" y="4732019"/>
              <a:ext cx="74930" cy="93979"/>
            </a:xfrm>
            <a:custGeom>
              <a:avLst/>
              <a:gdLst>
                <a:gd name="connsiteX0" fmla="*/ 48260 w 74930"/>
                <a:gd name="connsiteY0" fmla="*/ 78740 h 93979"/>
                <a:gd name="connsiteX1" fmla="*/ 74930 w 74930"/>
                <a:gd name="connsiteY1" fmla="*/ 71120 h 93979"/>
                <a:gd name="connsiteX2" fmla="*/ 74930 w 74930"/>
                <a:gd name="connsiteY2" fmla="*/ 86360 h 93979"/>
                <a:gd name="connsiteX3" fmla="*/ 46990 w 74930"/>
                <a:gd name="connsiteY3" fmla="*/ 93980 h 93979"/>
                <a:gd name="connsiteX4" fmla="*/ 0 w 74930"/>
                <a:gd name="connsiteY4" fmla="*/ 46990 h 93979"/>
                <a:gd name="connsiteX5" fmla="*/ 46990 w 74930"/>
                <a:gd name="connsiteY5" fmla="*/ 0 h 93979"/>
                <a:gd name="connsiteX6" fmla="*/ 74930 w 74930"/>
                <a:gd name="connsiteY6" fmla="*/ 6350 h 93979"/>
                <a:gd name="connsiteX7" fmla="*/ 74930 w 74930"/>
                <a:gd name="connsiteY7" fmla="*/ 21590 h 93979"/>
                <a:gd name="connsiteX8" fmla="*/ 48260 w 74930"/>
                <a:gd name="connsiteY8" fmla="*/ 13970 h 93979"/>
                <a:gd name="connsiteX9" fmla="*/ 17780 w 74930"/>
                <a:gd name="connsiteY9" fmla="*/ 45720 h 93979"/>
                <a:gd name="connsiteX10" fmla="*/ 48260 w 74930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30" h="93979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 517">
              <a:extLst>
                <a:ext uri="{FF2B5EF4-FFF2-40B4-BE49-F238E27FC236}">
                  <a16:creationId xmlns:a16="http://schemas.microsoft.com/office/drawing/2014/main" id="{82C06A3D-E174-42B2-1A7D-E2D293CC4CF5}"/>
                </a:ext>
              </a:extLst>
            </p:cNvPr>
            <p:cNvSpPr/>
            <p:nvPr/>
          </p:nvSpPr>
          <p:spPr>
            <a:xfrm>
              <a:off x="1376680" y="4732019"/>
              <a:ext cx="74930" cy="93979"/>
            </a:xfrm>
            <a:custGeom>
              <a:avLst/>
              <a:gdLst>
                <a:gd name="connsiteX0" fmla="*/ 48260 w 74930"/>
                <a:gd name="connsiteY0" fmla="*/ 78740 h 93979"/>
                <a:gd name="connsiteX1" fmla="*/ 74930 w 74930"/>
                <a:gd name="connsiteY1" fmla="*/ 71120 h 93979"/>
                <a:gd name="connsiteX2" fmla="*/ 74930 w 74930"/>
                <a:gd name="connsiteY2" fmla="*/ 86360 h 93979"/>
                <a:gd name="connsiteX3" fmla="*/ 46990 w 74930"/>
                <a:gd name="connsiteY3" fmla="*/ 93980 h 93979"/>
                <a:gd name="connsiteX4" fmla="*/ 0 w 74930"/>
                <a:gd name="connsiteY4" fmla="*/ 46990 h 93979"/>
                <a:gd name="connsiteX5" fmla="*/ 46990 w 74930"/>
                <a:gd name="connsiteY5" fmla="*/ 0 h 93979"/>
                <a:gd name="connsiteX6" fmla="*/ 74930 w 74930"/>
                <a:gd name="connsiteY6" fmla="*/ 6350 h 93979"/>
                <a:gd name="connsiteX7" fmla="*/ 74930 w 74930"/>
                <a:gd name="connsiteY7" fmla="*/ 21590 h 93979"/>
                <a:gd name="connsiteX8" fmla="*/ 48260 w 74930"/>
                <a:gd name="connsiteY8" fmla="*/ 13970 h 93979"/>
                <a:gd name="connsiteX9" fmla="*/ 17780 w 74930"/>
                <a:gd name="connsiteY9" fmla="*/ 45720 h 93979"/>
                <a:gd name="connsiteX10" fmla="*/ 48260 w 74930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30" h="93979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 518">
              <a:extLst>
                <a:ext uri="{FF2B5EF4-FFF2-40B4-BE49-F238E27FC236}">
                  <a16:creationId xmlns:a16="http://schemas.microsoft.com/office/drawing/2014/main" id="{67A6F664-9381-11B9-02E0-A33BBB99C4D7}"/>
                </a:ext>
              </a:extLst>
            </p:cNvPr>
            <p:cNvSpPr/>
            <p:nvPr/>
          </p:nvSpPr>
          <p:spPr>
            <a:xfrm>
              <a:off x="1465580" y="4732019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4450 w 83819"/>
                <a:gd name="connsiteY10" fmla="*/ 13970 h 93979"/>
                <a:gd name="connsiteX11" fmla="*/ 19050 w 83819"/>
                <a:gd name="connsiteY11" fmla="*/ 38100 h 93979"/>
                <a:gd name="connsiteX12" fmla="*/ 68580 w 83819"/>
                <a:gd name="connsiteY12" fmla="*/ 38100 h 93979"/>
                <a:gd name="connsiteX13" fmla="*/ 4445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 519">
              <a:extLst>
                <a:ext uri="{FF2B5EF4-FFF2-40B4-BE49-F238E27FC236}">
                  <a16:creationId xmlns:a16="http://schemas.microsoft.com/office/drawing/2014/main" id="{54571815-34B7-EFAC-1EFA-F40888FDC4E3}"/>
                </a:ext>
              </a:extLst>
            </p:cNvPr>
            <p:cNvSpPr/>
            <p:nvPr/>
          </p:nvSpPr>
          <p:spPr>
            <a:xfrm>
              <a:off x="1564639" y="4732019"/>
              <a:ext cx="62230" cy="92709"/>
            </a:xfrm>
            <a:custGeom>
              <a:avLst/>
              <a:gdLst>
                <a:gd name="connsiteX0" fmla="*/ 26670 w 62230"/>
                <a:gd name="connsiteY0" fmla="*/ 53340 h 92709"/>
                <a:gd name="connsiteX1" fmla="*/ 0 w 62230"/>
                <a:gd name="connsiteY1" fmla="*/ 25400 h 92709"/>
                <a:gd name="connsiteX2" fmla="*/ 31750 w 62230"/>
                <a:gd name="connsiteY2" fmla="*/ 0 h 92709"/>
                <a:gd name="connsiteX3" fmla="*/ 57150 w 62230"/>
                <a:gd name="connsiteY3" fmla="*/ 5080 h 92709"/>
                <a:gd name="connsiteX4" fmla="*/ 57150 w 62230"/>
                <a:gd name="connsiteY4" fmla="*/ 20320 h 92709"/>
                <a:gd name="connsiteX5" fmla="*/ 34290 w 62230"/>
                <a:gd name="connsiteY5" fmla="*/ 13970 h 92709"/>
                <a:gd name="connsiteX6" fmla="*/ 16510 w 62230"/>
                <a:gd name="connsiteY6" fmla="*/ 25400 h 92709"/>
                <a:gd name="connsiteX7" fmla="*/ 34290 w 62230"/>
                <a:gd name="connsiteY7" fmla="*/ 39370 h 92709"/>
                <a:gd name="connsiteX8" fmla="*/ 62230 w 62230"/>
                <a:gd name="connsiteY8" fmla="*/ 67310 h 92709"/>
                <a:gd name="connsiteX9" fmla="*/ 30480 w 62230"/>
                <a:gd name="connsiteY9" fmla="*/ 92710 h 92709"/>
                <a:gd name="connsiteX10" fmla="*/ 1270 w 62230"/>
                <a:gd name="connsiteY10" fmla="*/ 86360 h 92709"/>
                <a:gd name="connsiteX11" fmla="*/ 1270 w 62230"/>
                <a:gd name="connsiteY11" fmla="*/ 71120 h 92709"/>
                <a:gd name="connsiteX12" fmla="*/ 29210 w 62230"/>
                <a:gd name="connsiteY12" fmla="*/ 78740 h 92709"/>
                <a:gd name="connsiteX13" fmla="*/ 46990 w 62230"/>
                <a:gd name="connsiteY13" fmla="*/ 67310 h 92709"/>
                <a:gd name="connsiteX14" fmla="*/ 26670 w 62230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 520">
              <a:extLst>
                <a:ext uri="{FF2B5EF4-FFF2-40B4-BE49-F238E27FC236}">
                  <a16:creationId xmlns:a16="http://schemas.microsoft.com/office/drawing/2014/main" id="{D030F14B-0ED7-55BF-05B1-51606C16AF47}"/>
                </a:ext>
              </a:extLst>
            </p:cNvPr>
            <p:cNvSpPr/>
            <p:nvPr/>
          </p:nvSpPr>
          <p:spPr>
            <a:xfrm>
              <a:off x="1640839" y="4732019"/>
              <a:ext cx="62230" cy="92709"/>
            </a:xfrm>
            <a:custGeom>
              <a:avLst/>
              <a:gdLst>
                <a:gd name="connsiteX0" fmla="*/ 26670 w 62230"/>
                <a:gd name="connsiteY0" fmla="*/ 53340 h 92709"/>
                <a:gd name="connsiteX1" fmla="*/ 0 w 62230"/>
                <a:gd name="connsiteY1" fmla="*/ 25400 h 92709"/>
                <a:gd name="connsiteX2" fmla="*/ 31750 w 62230"/>
                <a:gd name="connsiteY2" fmla="*/ 0 h 92709"/>
                <a:gd name="connsiteX3" fmla="*/ 57150 w 62230"/>
                <a:gd name="connsiteY3" fmla="*/ 5080 h 92709"/>
                <a:gd name="connsiteX4" fmla="*/ 57150 w 62230"/>
                <a:gd name="connsiteY4" fmla="*/ 20320 h 92709"/>
                <a:gd name="connsiteX5" fmla="*/ 34290 w 62230"/>
                <a:gd name="connsiteY5" fmla="*/ 13970 h 92709"/>
                <a:gd name="connsiteX6" fmla="*/ 16510 w 62230"/>
                <a:gd name="connsiteY6" fmla="*/ 25400 h 92709"/>
                <a:gd name="connsiteX7" fmla="*/ 34290 w 62230"/>
                <a:gd name="connsiteY7" fmla="*/ 39370 h 92709"/>
                <a:gd name="connsiteX8" fmla="*/ 62230 w 62230"/>
                <a:gd name="connsiteY8" fmla="*/ 67310 h 92709"/>
                <a:gd name="connsiteX9" fmla="*/ 30480 w 62230"/>
                <a:gd name="connsiteY9" fmla="*/ 92710 h 92709"/>
                <a:gd name="connsiteX10" fmla="*/ 1270 w 62230"/>
                <a:gd name="connsiteY10" fmla="*/ 86360 h 92709"/>
                <a:gd name="connsiteX11" fmla="*/ 1270 w 62230"/>
                <a:gd name="connsiteY11" fmla="*/ 71120 h 92709"/>
                <a:gd name="connsiteX12" fmla="*/ 29210 w 62230"/>
                <a:gd name="connsiteY12" fmla="*/ 78740 h 92709"/>
                <a:gd name="connsiteX13" fmla="*/ 46990 w 62230"/>
                <a:gd name="connsiteY13" fmla="*/ 67310 h 92709"/>
                <a:gd name="connsiteX14" fmla="*/ 26670 w 62230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 521">
              <a:extLst>
                <a:ext uri="{FF2B5EF4-FFF2-40B4-BE49-F238E27FC236}">
                  <a16:creationId xmlns:a16="http://schemas.microsoft.com/office/drawing/2014/main" id="{4BD560DE-2BE2-AB18-FFD0-5F4EF7D7153D}"/>
                </a:ext>
              </a:extLst>
            </p:cNvPr>
            <p:cNvSpPr/>
            <p:nvPr/>
          </p:nvSpPr>
          <p:spPr>
            <a:xfrm>
              <a:off x="1717039" y="4732019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4450 w 83820"/>
                <a:gd name="connsiteY10" fmla="*/ 13970 h 93979"/>
                <a:gd name="connsiteX11" fmla="*/ 19050 w 83820"/>
                <a:gd name="connsiteY11" fmla="*/ 38100 h 93979"/>
                <a:gd name="connsiteX12" fmla="*/ 68580 w 83820"/>
                <a:gd name="connsiteY12" fmla="*/ 38100 h 93979"/>
                <a:gd name="connsiteX13" fmla="*/ 4445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 522">
              <a:extLst>
                <a:ext uri="{FF2B5EF4-FFF2-40B4-BE49-F238E27FC236}">
                  <a16:creationId xmlns:a16="http://schemas.microsoft.com/office/drawing/2014/main" id="{549562E0-45A0-EA27-8C99-F0572D469351}"/>
                </a:ext>
              </a:extLst>
            </p:cNvPr>
            <p:cNvSpPr/>
            <p:nvPr/>
          </p:nvSpPr>
          <p:spPr>
            <a:xfrm>
              <a:off x="1816100" y="4732019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 523">
              <a:extLst>
                <a:ext uri="{FF2B5EF4-FFF2-40B4-BE49-F238E27FC236}">
                  <a16:creationId xmlns:a16="http://schemas.microsoft.com/office/drawing/2014/main" id="{B4077DBC-DDE5-0018-84F6-1BF68B08D9F4}"/>
                </a:ext>
              </a:extLst>
            </p:cNvPr>
            <p:cNvSpPr/>
            <p:nvPr/>
          </p:nvSpPr>
          <p:spPr>
            <a:xfrm>
              <a:off x="1944370" y="4733289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5880 w 73659"/>
                <a:gd name="connsiteY15" fmla="*/ 50800 h 93979"/>
                <a:gd name="connsiteX16" fmla="*/ 15240 w 73659"/>
                <a:gd name="connsiteY16" fmla="*/ 66040 h 93979"/>
                <a:gd name="connsiteX17" fmla="*/ 29210 w 73659"/>
                <a:gd name="connsiteY17" fmla="*/ 78740 h 93979"/>
                <a:gd name="connsiteX18" fmla="*/ 5588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5880" y="50800"/>
                  </a:moveTo>
                  <a:cubicBezTo>
                    <a:pt x="26670" y="45720"/>
                    <a:pt x="15240" y="54610"/>
                    <a:pt x="15240" y="66040"/>
                  </a:cubicBezTo>
                  <a:cubicBezTo>
                    <a:pt x="15240" y="77470"/>
                    <a:pt x="20320" y="78740"/>
                    <a:pt x="29210" y="78740"/>
                  </a:cubicBezTo>
                  <a:cubicBezTo>
                    <a:pt x="44450" y="78740"/>
                    <a:pt x="55880" y="63500"/>
                    <a:pt x="5588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 524">
              <a:extLst>
                <a:ext uri="{FF2B5EF4-FFF2-40B4-BE49-F238E27FC236}">
                  <a16:creationId xmlns:a16="http://schemas.microsoft.com/office/drawing/2014/main" id="{653401C5-4FD4-C9B2-5AB2-B7D4CFD00BEB}"/>
                </a:ext>
              </a:extLst>
            </p:cNvPr>
            <p:cNvSpPr/>
            <p:nvPr/>
          </p:nvSpPr>
          <p:spPr>
            <a:xfrm>
              <a:off x="2044700" y="4732019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 525">
              <a:extLst>
                <a:ext uri="{FF2B5EF4-FFF2-40B4-BE49-F238E27FC236}">
                  <a16:creationId xmlns:a16="http://schemas.microsoft.com/office/drawing/2014/main" id="{D9254CD6-9296-EBCD-4F7F-3FA42EE99919}"/>
                </a:ext>
              </a:extLst>
            </p:cNvPr>
            <p:cNvSpPr/>
            <p:nvPr/>
          </p:nvSpPr>
          <p:spPr>
            <a:xfrm>
              <a:off x="2145029" y="4695189"/>
              <a:ext cx="87630" cy="130809"/>
            </a:xfrm>
            <a:custGeom>
              <a:avLst/>
              <a:gdLst>
                <a:gd name="connsiteX0" fmla="*/ 87630 w 87630"/>
                <a:gd name="connsiteY0" fmla="*/ 128270 h 130809"/>
                <a:gd name="connsiteX1" fmla="*/ 72390 w 87630"/>
                <a:gd name="connsiteY1" fmla="*/ 128270 h 130809"/>
                <a:gd name="connsiteX2" fmla="*/ 72390 w 87630"/>
                <a:gd name="connsiteY2" fmla="*/ 118110 h 130809"/>
                <a:gd name="connsiteX3" fmla="*/ 72390 w 87630"/>
                <a:gd name="connsiteY3" fmla="*/ 111760 h 130809"/>
                <a:gd name="connsiteX4" fmla="*/ 72390 w 87630"/>
                <a:gd name="connsiteY4" fmla="*/ 111760 h 130809"/>
                <a:gd name="connsiteX5" fmla="*/ 40640 w 87630"/>
                <a:gd name="connsiteY5" fmla="*/ 130810 h 130809"/>
                <a:gd name="connsiteX6" fmla="*/ 0 w 87630"/>
                <a:gd name="connsiteY6" fmla="*/ 83820 h 130809"/>
                <a:gd name="connsiteX7" fmla="*/ 40640 w 87630"/>
                <a:gd name="connsiteY7" fmla="*/ 36830 h 130809"/>
                <a:gd name="connsiteX8" fmla="*/ 71120 w 87630"/>
                <a:gd name="connsiteY8" fmla="*/ 53340 h 130809"/>
                <a:gd name="connsiteX9" fmla="*/ 71120 w 87630"/>
                <a:gd name="connsiteY9" fmla="*/ 53340 h 130809"/>
                <a:gd name="connsiteX10" fmla="*/ 71120 w 87630"/>
                <a:gd name="connsiteY10" fmla="*/ 45720 h 130809"/>
                <a:gd name="connsiteX11" fmla="*/ 71120 w 87630"/>
                <a:gd name="connsiteY11" fmla="*/ 0 h 130809"/>
                <a:gd name="connsiteX12" fmla="*/ 87630 w 87630"/>
                <a:gd name="connsiteY12" fmla="*/ 0 h 130809"/>
                <a:gd name="connsiteX13" fmla="*/ 87630 w 87630"/>
                <a:gd name="connsiteY13" fmla="*/ 128270 h 130809"/>
                <a:gd name="connsiteX14" fmla="*/ 16510 w 87630"/>
                <a:gd name="connsiteY14" fmla="*/ 83820 h 130809"/>
                <a:gd name="connsiteX15" fmla="*/ 44450 w 87630"/>
                <a:gd name="connsiteY15" fmla="*/ 115570 h 130809"/>
                <a:gd name="connsiteX16" fmla="*/ 72390 w 87630"/>
                <a:gd name="connsiteY16" fmla="*/ 83820 h 130809"/>
                <a:gd name="connsiteX17" fmla="*/ 44450 w 87630"/>
                <a:gd name="connsiteY17" fmla="*/ 52070 h 130809"/>
                <a:gd name="connsiteX18" fmla="*/ 16510 w 87630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6510" y="83820"/>
                  </a:moveTo>
                  <a:cubicBezTo>
                    <a:pt x="16510" y="102870"/>
                    <a:pt x="27940" y="115570"/>
                    <a:pt x="44450" y="115570"/>
                  </a:cubicBezTo>
                  <a:cubicBezTo>
                    <a:pt x="60960" y="115570"/>
                    <a:pt x="72390" y="105410"/>
                    <a:pt x="72390" y="83820"/>
                  </a:cubicBezTo>
                  <a:cubicBezTo>
                    <a:pt x="72390" y="62230"/>
                    <a:pt x="58420" y="52070"/>
                    <a:pt x="44450" y="52070"/>
                  </a:cubicBezTo>
                  <a:cubicBezTo>
                    <a:pt x="30480" y="52070"/>
                    <a:pt x="16510" y="6604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 526">
              <a:extLst>
                <a:ext uri="{FF2B5EF4-FFF2-40B4-BE49-F238E27FC236}">
                  <a16:creationId xmlns:a16="http://schemas.microsoft.com/office/drawing/2014/main" id="{70959E07-DD39-903D-CF3F-5E10780E99AE}"/>
                </a:ext>
              </a:extLst>
            </p:cNvPr>
            <p:cNvSpPr/>
            <p:nvPr/>
          </p:nvSpPr>
          <p:spPr>
            <a:xfrm>
              <a:off x="2306320" y="4692649"/>
              <a:ext cx="55095" cy="129540"/>
            </a:xfrm>
            <a:custGeom>
              <a:avLst/>
              <a:gdLst>
                <a:gd name="connsiteX0" fmla="*/ 11430 w 55095"/>
                <a:gd name="connsiteY0" fmla="*/ 41910 h 129540"/>
                <a:gd name="connsiteX1" fmla="*/ 11430 w 55095"/>
                <a:gd name="connsiteY1" fmla="*/ 31750 h 129540"/>
                <a:gd name="connsiteX2" fmla="*/ 43180 w 55095"/>
                <a:gd name="connsiteY2" fmla="*/ 0 h 129540"/>
                <a:gd name="connsiteX3" fmla="*/ 54610 w 55095"/>
                <a:gd name="connsiteY3" fmla="*/ 0 h 129540"/>
                <a:gd name="connsiteX4" fmla="*/ 54610 w 55095"/>
                <a:gd name="connsiteY4" fmla="*/ 13970 h 129540"/>
                <a:gd name="connsiteX5" fmla="*/ 45720 w 55095"/>
                <a:gd name="connsiteY5" fmla="*/ 13970 h 129540"/>
                <a:gd name="connsiteX6" fmla="*/ 27940 w 55095"/>
                <a:gd name="connsiteY6" fmla="*/ 31750 h 129540"/>
                <a:gd name="connsiteX7" fmla="*/ 27940 w 55095"/>
                <a:gd name="connsiteY7" fmla="*/ 40640 h 129540"/>
                <a:gd name="connsiteX8" fmla="*/ 52070 w 55095"/>
                <a:gd name="connsiteY8" fmla="*/ 40640 h 129540"/>
                <a:gd name="connsiteX9" fmla="*/ 52070 w 55095"/>
                <a:gd name="connsiteY9" fmla="*/ 54610 h 129540"/>
                <a:gd name="connsiteX10" fmla="*/ 29210 w 55095"/>
                <a:gd name="connsiteY10" fmla="*/ 54610 h 129540"/>
                <a:gd name="connsiteX11" fmla="*/ 29210 w 55095"/>
                <a:gd name="connsiteY11" fmla="*/ 129540 h 129540"/>
                <a:gd name="connsiteX12" fmla="*/ 12700 w 55095"/>
                <a:gd name="connsiteY12" fmla="*/ 129540 h 129540"/>
                <a:gd name="connsiteX13" fmla="*/ 12700 w 55095"/>
                <a:gd name="connsiteY13" fmla="*/ 54610 h 129540"/>
                <a:gd name="connsiteX14" fmla="*/ 0 w 55095"/>
                <a:gd name="connsiteY14" fmla="*/ 54610 h 129540"/>
                <a:gd name="connsiteX15" fmla="*/ 0 w 55095"/>
                <a:gd name="connsiteY15" fmla="*/ 40640 h 129540"/>
                <a:gd name="connsiteX16" fmla="*/ 13970 w 55095"/>
                <a:gd name="connsiteY16" fmla="*/ 40640 h 12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095" h="129540">
                  <a:moveTo>
                    <a:pt x="11430" y="41910"/>
                  </a:moveTo>
                  <a:lnTo>
                    <a:pt x="11430" y="31750"/>
                  </a:lnTo>
                  <a:cubicBezTo>
                    <a:pt x="11430" y="12700"/>
                    <a:pt x="24130" y="0"/>
                    <a:pt x="43180" y="0"/>
                  </a:cubicBezTo>
                  <a:cubicBezTo>
                    <a:pt x="62230" y="0"/>
                    <a:pt x="52070" y="0"/>
                    <a:pt x="54610" y="0"/>
                  </a:cubicBezTo>
                  <a:lnTo>
                    <a:pt x="54610" y="13970"/>
                  </a:lnTo>
                  <a:cubicBezTo>
                    <a:pt x="53340" y="13970"/>
                    <a:pt x="49530" y="13970"/>
                    <a:pt x="45720" y="13970"/>
                  </a:cubicBezTo>
                  <a:cubicBezTo>
                    <a:pt x="34290" y="13970"/>
                    <a:pt x="27940" y="20320"/>
                    <a:pt x="27940" y="31750"/>
                  </a:cubicBezTo>
                  <a:lnTo>
                    <a:pt x="27940" y="40640"/>
                  </a:lnTo>
                  <a:lnTo>
                    <a:pt x="52070" y="40640"/>
                  </a:lnTo>
                  <a:lnTo>
                    <a:pt x="52070" y="54610"/>
                  </a:lnTo>
                  <a:lnTo>
                    <a:pt x="29210" y="54610"/>
                  </a:lnTo>
                  <a:lnTo>
                    <a:pt x="29210" y="129540"/>
                  </a:lnTo>
                  <a:lnTo>
                    <a:pt x="12700" y="129540"/>
                  </a:lnTo>
                  <a:lnTo>
                    <a:pt x="12700" y="54610"/>
                  </a:lnTo>
                  <a:lnTo>
                    <a:pt x="0" y="54610"/>
                  </a:lnTo>
                  <a:lnTo>
                    <a:pt x="0" y="40640"/>
                  </a:lnTo>
                  <a:lnTo>
                    <a:pt x="13970" y="406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 527">
              <a:extLst>
                <a:ext uri="{FF2B5EF4-FFF2-40B4-BE49-F238E27FC236}">
                  <a16:creationId xmlns:a16="http://schemas.microsoft.com/office/drawing/2014/main" id="{F0940447-E734-DCC7-E846-A8F3D1AD8F5D}"/>
                </a:ext>
              </a:extLst>
            </p:cNvPr>
            <p:cNvSpPr/>
            <p:nvPr/>
          </p:nvSpPr>
          <p:spPr>
            <a:xfrm>
              <a:off x="2364739" y="4733289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78740 h 93979"/>
                <a:gd name="connsiteX18" fmla="*/ 57150 w 73660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 528">
              <a:extLst>
                <a:ext uri="{FF2B5EF4-FFF2-40B4-BE49-F238E27FC236}">
                  <a16:creationId xmlns:a16="http://schemas.microsoft.com/office/drawing/2014/main" id="{F05E9A3F-F5E9-6174-7A4D-6AB0C0371DE9}"/>
                </a:ext>
              </a:extLst>
            </p:cNvPr>
            <p:cNvSpPr/>
            <p:nvPr/>
          </p:nvSpPr>
          <p:spPr>
            <a:xfrm>
              <a:off x="2463800" y="4698999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7780 w 20320"/>
                <a:gd name="connsiteY5" fmla="*/ 35560 h 124459"/>
                <a:gd name="connsiteX6" fmla="*/ 17780 w 20320"/>
                <a:gd name="connsiteY6" fmla="*/ 124460 h 124459"/>
                <a:gd name="connsiteX7" fmla="*/ 1270 w 20320"/>
                <a:gd name="connsiteY7" fmla="*/ 124460 h 124459"/>
                <a:gd name="connsiteX8" fmla="*/ 1270 w 20320"/>
                <a:gd name="connsiteY8" fmla="*/ 35560 h 124459"/>
                <a:gd name="connsiteX9" fmla="*/ 1778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 529">
              <a:extLst>
                <a:ext uri="{FF2B5EF4-FFF2-40B4-BE49-F238E27FC236}">
                  <a16:creationId xmlns:a16="http://schemas.microsoft.com/office/drawing/2014/main" id="{5204DA13-4D62-0DD5-9A57-BE8CD2F7FC89}"/>
                </a:ext>
              </a:extLst>
            </p:cNvPr>
            <p:cNvSpPr/>
            <p:nvPr/>
          </p:nvSpPr>
          <p:spPr>
            <a:xfrm>
              <a:off x="2512060" y="4695189"/>
              <a:ext cx="34289" cy="130809"/>
            </a:xfrm>
            <a:custGeom>
              <a:avLst/>
              <a:gdLst>
                <a:gd name="connsiteX0" fmla="*/ 0 w 34289"/>
                <a:gd name="connsiteY0" fmla="*/ 0 h 130809"/>
                <a:gd name="connsiteX1" fmla="*/ 16510 w 34289"/>
                <a:gd name="connsiteY1" fmla="*/ 0 h 130809"/>
                <a:gd name="connsiteX2" fmla="*/ 16510 w 34289"/>
                <a:gd name="connsiteY2" fmla="*/ 101600 h 130809"/>
                <a:gd name="connsiteX3" fmla="*/ 26670 w 34289"/>
                <a:gd name="connsiteY3" fmla="*/ 115570 h 130809"/>
                <a:gd name="connsiteX4" fmla="*/ 34290 w 34289"/>
                <a:gd name="connsiteY4" fmla="*/ 115570 h 130809"/>
                <a:gd name="connsiteX5" fmla="*/ 34290 w 34289"/>
                <a:gd name="connsiteY5" fmla="*/ 129540 h 130809"/>
                <a:gd name="connsiteX6" fmla="*/ 22860 w 34289"/>
                <a:gd name="connsiteY6" fmla="*/ 130810 h 130809"/>
                <a:gd name="connsiteX7" fmla="*/ 0 w 34289"/>
                <a:gd name="connsiteY7" fmla="*/ 105410 h 130809"/>
                <a:gd name="connsiteX8" fmla="*/ 0 w 34289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 530">
              <a:extLst>
                <a:ext uri="{FF2B5EF4-FFF2-40B4-BE49-F238E27FC236}">
                  <a16:creationId xmlns:a16="http://schemas.microsoft.com/office/drawing/2014/main" id="{ED81C1B5-7B60-B2CA-2EAB-A319925219CB}"/>
                </a:ext>
              </a:extLst>
            </p:cNvPr>
            <p:cNvSpPr/>
            <p:nvPr/>
          </p:nvSpPr>
          <p:spPr>
            <a:xfrm>
              <a:off x="2562860" y="4734559"/>
              <a:ext cx="78739" cy="91440"/>
            </a:xfrm>
            <a:custGeom>
              <a:avLst/>
              <a:gdLst>
                <a:gd name="connsiteX0" fmla="*/ 63500 w 78739"/>
                <a:gd name="connsiteY0" fmla="*/ 88900 h 91440"/>
                <a:gd name="connsiteX1" fmla="*/ 63500 w 78739"/>
                <a:gd name="connsiteY1" fmla="*/ 76200 h 91440"/>
                <a:gd name="connsiteX2" fmla="*/ 63500 w 78739"/>
                <a:gd name="connsiteY2" fmla="*/ 69850 h 91440"/>
                <a:gd name="connsiteX3" fmla="*/ 63500 w 78739"/>
                <a:gd name="connsiteY3" fmla="*/ 69850 h 91440"/>
                <a:gd name="connsiteX4" fmla="*/ 30480 w 78739"/>
                <a:gd name="connsiteY4" fmla="*/ 91440 h 91440"/>
                <a:gd name="connsiteX5" fmla="*/ 0 w 78739"/>
                <a:gd name="connsiteY5" fmla="*/ 55880 h 91440"/>
                <a:gd name="connsiteX6" fmla="*/ 0 w 78739"/>
                <a:gd name="connsiteY6" fmla="*/ 0 h 91440"/>
                <a:gd name="connsiteX7" fmla="*/ 16510 w 78739"/>
                <a:gd name="connsiteY7" fmla="*/ 0 h 91440"/>
                <a:gd name="connsiteX8" fmla="*/ 16510 w 78739"/>
                <a:gd name="connsiteY8" fmla="*/ 52070 h 91440"/>
                <a:gd name="connsiteX9" fmla="*/ 33020 w 78739"/>
                <a:gd name="connsiteY9" fmla="*/ 74930 h 91440"/>
                <a:gd name="connsiteX10" fmla="*/ 62230 w 78739"/>
                <a:gd name="connsiteY10" fmla="*/ 43180 h 91440"/>
                <a:gd name="connsiteX11" fmla="*/ 62230 w 78739"/>
                <a:gd name="connsiteY11" fmla="*/ 0 h 91440"/>
                <a:gd name="connsiteX12" fmla="*/ 78740 w 78739"/>
                <a:gd name="connsiteY12" fmla="*/ 0 h 91440"/>
                <a:gd name="connsiteX13" fmla="*/ 78740 w 78739"/>
                <a:gd name="connsiteY13" fmla="*/ 88900 h 91440"/>
                <a:gd name="connsiteX14" fmla="*/ 63500 w 78739"/>
                <a:gd name="connsiteY14" fmla="*/ 8890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40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 531">
              <a:extLst>
                <a:ext uri="{FF2B5EF4-FFF2-40B4-BE49-F238E27FC236}">
                  <a16:creationId xmlns:a16="http://schemas.microsoft.com/office/drawing/2014/main" id="{80DD0E1C-DF50-3E49-642B-4F24FA63FF68}"/>
                </a:ext>
              </a:extLst>
            </p:cNvPr>
            <p:cNvSpPr/>
            <p:nvPr/>
          </p:nvSpPr>
          <p:spPr>
            <a:xfrm>
              <a:off x="2670810" y="4732019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 532">
              <a:extLst>
                <a:ext uri="{FF2B5EF4-FFF2-40B4-BE49-F238E27FC236}">
                  <a16:creationId xmlns:a16="http://schemas.microsoft.com/office/drawing/2014/main" id="{10FC7A25-3295-9E5F-3B21-52723B6588E4}"/>
                </a:ext>
              </a:extLst>
            </p:cNvPr>
            <p:cNvSpPr/>
            <p:nvPr/>
          </p:nvSpPr>
          <p:spPr>
            <a:xfrm>
              <a:off x="2730500" y="4732019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 533">
              <a:extLst>
                <a:ext uri="{FF2B5EF4-FFF2-40B4-BE49-F238E27FC236}">
                  <a16:creationId xmlns:a16="http://schemas.microsoft.com/office/drawing/2014/main" id="{90EA05C6-9E00-F0AB-9125-369ABB6915B9}"/>
                </a:ext>
              </a:extLst>
            </p:cNvPr>
            <p:cNvSpPr/>
            <p:nvPr/>
          </p:nvSpPr>
          <p:spPr>
            <a:xfrm>
              <a:off x="2829560" y="4732019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 534">
              <a:extLst>
                <a:ext uri="{FF2B5EF4-FFF2-40B4-BE49-F238E27FC236}">
                  <a16:creationId xmlns:a16="http://schemas.microsoft.com/office/drawing/2014/main" id="{AD29192C-D118-D222-20CD-F97463725028}"/>
                </a:ext>
              </a:extLst>
            </p:cNvPr>
            <p:cNvSpPr/>
            <p:nvPr/>
          </p:nvSpPr>
          <p:spPr>
            <a:xfrm>
              <a:off x="2898139" y="4813299"/>
              <a:ext cx="27939" cy="36829"/>
            </a:xfrm>
            <a:custGeom>
              <a:avLst/>
              <a:gdLst>
                <a:gd name="connsiteX0" fmla="*/ 12700 w 27939"/>
                <a:gd name="connsiteY0" fmla="*/ 36830 h 36829"/>
                <a:gd name="connsiteX1" fmla="*/ 0 w 27939"/>
                <a:gd name="connsiteY1" fmla="*/ 36830 h 36829"/>
                <a:gd name="connsiteX2" fmla="*/ 11430 w 27939"/>
                <a:gd name="connsiteY2" fmla="*/ 0 h 36829"/>
                <a:gd name="connsiteX3" fmla="*/ 27940 w 27939"/>
                <a:gd name="connsiteY3" fmla="*/ 0 h 36829"/>
                <a:gd name="connsiteX4" fmla="*/ 13970 w 27939"/>
                <a:gd name="connsiteY4" fmla="*/ 36830 h 3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39" h="36829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40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 535">
              <a:extLst>
                <a:ext uri="{FF2B5EF4-FFF2-40B4-BE49-F238E27FC236}">
                  <a16:creationId xmlns:a16="http://schemas.microsoft.com/office/drawing/2014/main" id="{0C0FBE68-2AB3-AFB0-6DC6-84BF0E43933B}"/>
                </a:ext>
              </a:extLst>
            </p:cNvPr>
            <p:cNvSpPr/>
            <p:nvPr/>
          </p:nvSpPr>
          <p:spPr>
            <a:xfrm>
              <a:off x="2985770" y="4707889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 536">
              <a:extLst>
                <a:ext uri="{FF2B5EF4-FFF2-40B4-BE49-F238E27FC236}">
                  <a16:creationId xmlns:a16="http://schemas.microsoft.com/office/drawing/2014/main" id="{A1450E01-0AF2-637C-0F50-1E01D3E3D028}"/>
                </a:ext>
              </a:extLst>
            </p:cNvPr>
            <p:cNvSpPr/>
            <p:nvPr/>
          </p:nvSpPr>
          <p:spPr>
            <a:xfrm>
              <a:off x="3061970" y="4732019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 537">
              <a:extLst>
                <a:ext uri="{FF2B5EF4-FFF2-40B4-BE49-F238E27FC236}">
                  <a16:creationId xmlns:a16="http://schemas.microsoft.com/office/drawing/2014/main" id="{C0998143-278D-F454-8DF6-5A30CA0B23C7}"/>
                </a:ext>
              </a:extLst>
            </p:cNvPr>
            <p:cNvSpPr/>
            <p:nvPr/>
          </p:nvSpPr>
          <p:spPr>
            <a:xfrm>
              <a:off x="3119120" y="4733289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27F452A5-D20B-910D-5A87-9415A637722C}"/>
                </a:ext>
              </a:extLst>
            </p:cNvPr>
            <p:cNvSpPr/>
            <p:nvPr/>
          </p:nvSpPr>
          <p:spPr>
            <a:xfrm>
              <a:off x="3218179" y="4698999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9050 w 20320"/>
                <a:gd name="connsiteY5" fmla="*/ 35560 h 124459"/>
                <a:gd name="connsiteX6" fmla="*/ 19050 w 20320"/>
                <a:gd name="connsiteY6" fmla="*/ 124460 h 124459"/>
                <a:gd name="connsiteX7" fmla="*/ 2540 w 20320"/>
                <a:gd name="connsiteY7" fmla="*/ 124460 h 124459"/>
                <a:gd name="connsiteX8" fmla="*/ 2540 w 20320"/>
                <a:gd name="connsiteY8" fmla="*/ 35560 h 124459"/>
                <a:gd name="connsiteX9" fmla="*/ 1905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 539">
              <a:extLst>
                <a:ext uri="{FF2B5EF4-FFF2-40B4-BE49-F238E27FC236}">
                  <a16:creationId xmlns:a16="http://schemas.microsoft.com/office/drawing/2014/main" id="{56925D26-3DF9-AC07-69CF-1E7312A0E6F6}"/>
                </a:ext>
              </a:extLst>
            </p:cNvPr>
            <p:cNvSpPr/>
            <p:nvPr/>
          </p:nvSpPr>
          <p:spPr>
            <a:xfrm>
              <a:off x="3267709" y="4732019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 540">
              <a:extLst>
                <a:ext uri="{FF2B5EF4-FFF2-40B4-BE49-F238E27FC236}">
                  <a16:creationId xmlns:a16="http://schemas.microsoft.com/office/drawing/2014/main" id="{70BBFE01-A574-61B0-84FE-97B53821BA51}"/>
                </a:ext>
              </a:extLst>
            </p:cNvPr>
            <p:cNvSpPr/>
            <p:nvPr/>
          </p:nvSpPr>
          <p:spPr>
            <a:xfrm>
              <a:off x="3373120" y="4698999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9050 w 20320"/>
                <a:gd name="connsiteY5" fmla="*/ 35560 h 124459"/>
                <a:gd name="connsiteX6" fmla="*/ 19050 w 20320"/>
                <a:gd name="connsiteY6" fmla="*/ 124460 h 124459"/>
                <a:gd name="connsiteX7" fmla="*/ 2540 w 20320"/>
                <a:gd name="connsiteY7" fmla="*/ 124460 h 124459"/>
                <a:gd name="connsiteX8" fmla="*/ 2540 w 20320"/>
                <a:gd name="connsiteY8" fmla="*/ 35560 h 124459"/>
                <a:gd name="connsiteX9" fmla="*/ 1905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 541">
              <a:extLst>
                <a:ext uri="{FF2B5EF4-FFF2-40B4-BE49-F238E27FC236}">
                  <a16:creationId xmlns:a16="http://schemas.microsoft.com/office/drawing/2014/main" id="{46D3EAA5-547B-A48D-11E3-3C2BB9BC6FA9}"/>
                </a:ext>
              </a:extLst>
            </p:cNvPr>
            <p:cNvSpPr/>
            <p:nvPr/>
          </p:nvSpPr>
          <p:spPr>
            <a:xfrm>
              <a:off x="3422650" y="4732019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 542">
              <a:extLst>
                <a:ext uri="{FF2B5EF4-FFF2-40B4-BE49-F238E27FC236}">
                  <a16:creationId xmlns:a16="http://schemas.microsoft.com/office/drawing/2014/main" id="{5D50B404-ABF7-F925-95A1-A2D416B117A8}"/>
                </a:ext>
              </a:extLst>
            </p:cNvPr>
            <p:cNvSpPr/>
            <p:nvPr/>
          </p:nvSpPr>
          <p:spPr>
            <a:xfrm>
              <a:off x="3520440" y="4732019"/>
              <a:ext cx="83819" cy="130809"/>
            </a:xfrm>
            <a:custGeom>
              <a:avLst/>
              <a:gdLst>
                <a:gd name="connsiteX0" fmla="*/ 48260 w 83819"/>
                <a:gd name="connsiteY0" fmla="*/ 77470 h 130809"/>
                <a:gd name="connsiteX1" fmla="*/ 83820 w 83819"/>
                <a:gd name="connsiteY1" fmla="*/ 102870 h 130809"/>
                <a:gd name="connsiteX2" fmla="*/ 40640 w 83819"/>
                <a:gd name="connsiteY2" fmla="*/ 130810 h 130809"/>
                <a:gd name="connsiteX3" fmla="*/ 0 w 83819"/>
                <a:gd name="connsiteY3" fmla="*/ 106680 h 130809"/>
                <a:gd name="connsiteX4" fmla="*/ 24130 w 83819"/>
                <a:gd name="connsiteY4" fmla="*/ 85090 h 130809"/>
                <a:gd name="connsiteX5" fmla="*/ 10160 w 83819"/>
                <a:gd name="connsiteY5" fmla="*/ 73660 h 130809"/>
                <a:gd name="connsiteX6" fmla="*/ 22860 w 83819"/>
                <a:gd name="connsiteY6" fmla="*/ 60960 h 130809"/>
                <a:gd name="connsiteX7" fmla="*/ 1270 w 83819"/>
                <a:gd name="connsiteY7" fmla="*/ 31750 h 130809"/>
                <a:gd name="connsiteX8" fmla="*/ 36830 w 83819"/>
                <a:gd name="connsiteY8" fmla="*/ 0 h 130809"/>
                <a:gd name="connsiteX9" fmla="*/ 50800 w 83819"/>
                <a:gd name="connsiteY9" fmla="*/ 2540 h 130809"/>
                <a:gd name="connsiteX10" fmla="*/ 82550 w 83819"/>
                <a:gd name="connsiteY10" fmla="*/ 2540 h 130809"/>
                <a:gd name="connsiteX11" fmla="*/ 82550 w 83819"/>
                <a:gd name="connsiteY11" fmla="*/ 15240 h 130809"/>
                <a:gd name="connsiteX12" fmla="*/ 69850 w 83819"/>
                <a:gd name="connsiteY12" fmla="*/ 15240 h 130809"/>
                <a:gd name="connsiteX13" fmla="*/ 64770 w 83819"/>
                <a:gd name="connsiteY13" fmla="*/ 15240 h 130809"/>
                <a:gd name="connsiteX14" fmla="*/ 64770 w 83819"/>
                <a:gd name="connsiteY14" fmla="*/ 15240 h 130809"/>
                <a:gd name="connsiteX15" fmla="*/ 72390 w 83819"/>
                <a:gd name="connsiteY15" fmla="*/ 33020 h 130809"/>
                <a:gd name="connsiteX16" fmla="*/ 39370 w 83819"/>
                <a:gd name="connsiteY16" fmla="*/ 63500 h 130809"/>
                <a:gd name="connsiteX17" fmla="*/ 39370 w 83819"/>
                <a:gd name="connsiteY17" fmla="*/ 63500 h 130809"/>
                <a:gd name="connsiteX18" fmla="*/ 25400 w 83819"/>
                <a:gd name="connsiteY18" fmla="*/ 71120 h 130809"/>
                <a:gd name="connsiteX19" fmla="*/ 46990 w 83819"/>
                <a:gd name="connsiteY19" fmla="*/ 78740 h 130809"/>
                <a:gd name="connsiteX20" fmla="*/ 67310 w 83819"/>
                <a:gd name="connsiteY20" fmla="*/ 104140 h 130809"/>
                <a:gd name="connsiteX21" fmla="*/ 40640 w 83819"/>
                <a:gd name="connsiteY21" fmla="*/ 90170 h 130809"/>
                <a:gd name="connsiteX22" fmla="*/ 16510 w 83819"/>
                <a:gd name="connsiteY22" fmla="*/ 105410 h 130809"/>
                <a:gd name="connsiteX23" fmla="*/ 41910 w 83819"/>
                <a:gd name="connsiteY23" fmla="*/ 119380 h 130809"/>
                <a:gd name="connsiteX24" fmla="*/ 67310 w 83819"/>
                <a:gd name="connsiteY24" fmla="*/ 105410 h 130809"/>
                <a:gd name="connsiteX25" fmla="*/ 59690 w 83819"/>
                <a:gd name="connsiteY25" fmla="*/ 33020 h 130809"/>
                <a:gd name="connsiteX26" fmla="*/ 39370 w 83819"/>
                <a:gd name="connsiteY26" fmla="*/ 13970 h 130809"/>
                <a:gd name="connsiteX27" fmla="*/ 19050 w 83819"/>
                <a:gd name="connsiteY27" fmla="*/ 33020 h 130809"/>
                <a:gd name="connsiteX28" fmla="*/ 39370 w 83819"/>
                <a:gd name="connsiteY28" fmla="*/ 52070 h 130809"/>
                <a:gd name="connsiteX29" fmla="*/ 59690 w 83819"/>
                <a:gd name="connsiteY29" fmla="*/ 330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19" h="130809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0" y="104140"/>
                  </a:moveTo>
                  <a:cubicBezTo>
                    <a:pt x="67310" y="96520"/>
                    <a:pt x="59690" y="90170"/>
                    <a:pt x="40640" y="90170"/>
                  </a:cubicBezTo>
                  <a:cubicBezTo>
                    <a:pt x="21590" y="90170"/>
                    <a:pt x="16510" y="96520"/>
                    <a:pt x="16510" y="105410"/>
                  </a:cubicBezTo>
                  <a:cubicBezTo>
                    <a:pt x="16510" y="114300"/>
                    <a:pt x="26670" y="119380"/>
                    <a:pt x="41910" y="119380"/>
                  </a:cubicBezTo>
                  <a:cubicBezTo>
                    <a:pt x="57150" y="119380"/>
                    <a:pt x="67310" y="113030"/>
                    <a:pt x="67310" y="105410"/>
                  </a:cubicBezTo>
                  <a:close/>
                  <a:moveTo>
                    <a:pt x="59690" y="33020"/>
                  </a:moveTo>
                  <a:cubicBezTo>
                    <a:pt x="59690" y="21590"/>
                    <a:pt x="50800" y="13970"/>
                    <a:pt x="39370" y="13970"/>
                  </a:cubicBezTo>
                  <a:cubicBezTo>
                    <a:pt x="27940" y="13970"/>
                    <a:pt x="19050" y="21590"/>
                    <a:pt x="19050" y="33020"/>
                  </a:cubicBezTo>
                  <a:cubicBezTo>
                    <a:pt x="19050" y="44450"/>
                    <a:pt x="27940" y="52070"/>
                    <a:pt x="39370" y="52070"/>
                  </a:cubicBezTo>
                  <a:cubicBezTo>
                    <a:pt x="50800" y="52070"/>
                    <a:pt x="59690" y="44450"/>
                    <a:pt x="59690" y="330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 543">
              <a:extLst>
                <a:ext uri="{FF2B5EF4-FFF2-40B4-BE49-F238E27FC236}">
                  <a16:creationId xmlns:a16="http://schemas.microsoft.com/office/drawing/2014/main" id="{C266A186-047F-74DA-BA5D-6668E710E156}"/>
                </a:ext>
              </a:extLst>
            </p:cNvPr>
            <p:cNvSpPr/>
            <p:nvPr/>
          </p:nvSpPr>
          <p:spPr>
            <a:xfrm>
              <a:off x="3613150" y="4813299"/>
              <a:ext cx="27940" cy="36829"/>
            </a:xfrm>
            <a:custGeom>
              <a:avLst/>
              <a:gdLst>
                <a:gd name="connsiteX0" fmla="*/ 12700 w 27940"/>
                <a:gd name="connsiteY0" fmla="*/ 36830 h 36829"/>
                <a:gd name="connsiteX1" fmla="*/ 0 w 27940"/>
                <a:gd name="connsiteY1" fmla="*/ 36830 h 36829"/>
                <a:gd name="connsiteX2" fmla="*/ 11430 w 27940"/>
                <a:gd name="connsiteY2" fmla="*/ 0 h 36829"/>
                <a:gd name="connsiteX3" fmla="*/ 27940 w 27940"/>
                <a:gd name="connsiteY3" fmla="*/ 0 h 36829"/>
                <a:gd name="connsiteX4" fmla="*/ 13970 w 27940"/>
                <a:gd name="connsiteY4" fmla="*/ 36830 h 3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40" h="36829">
                  <a:moveTo>
                    <a:pt x="12700" y="36830"/>
                  </a:moveTo>
                  <a:lnTo>
                    <a:pt x="0" y="36830"/>
                  </a:lnTo>
                  <a:lnTo>
                    <a:pt x="11430" y="0"/>
                  </a:lnTo>
                  <a:lnTo>
                    <a:pt x="27940" y="0"/>
                  </a:lnTo>
                  <a:lnTo>
                    <a:pt x="13970" y="368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 544">
              <a:extLst>
                <a:ext uri="{FF2B5EF4-FFF2-40B4-BE49-F238E27FC236}">
                  <a16:creationId xmlns:a16="http://schemas.microsoft.com/office/drawing/2014/main" id="{7A3202F1-BFED-09ED-9A1D-D649EF93BC6F}"/>
                </a:ext>
              </a:extLst>
            </p:cNvPr>
            <p:cNvSpPr/>
            <p:nvPr/>
          </p:nvSpPr>
          <p:spPr>
            <a:xfrm>
              <a:off x="3705859" y="4733289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78740 h 93979"/>
                <a:gd name="connsiteX18" fmla="*/ 57150 w 73660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 545">
              <a:extLst>
                <a:ext uri="{FF2B5EF4-FFF2-40B4-BE49-F238E27FC236}">
                  <a16:creationId xmlns:a16="http://schemas.microsoft.com/office/drawing/2014/main" id="{C018B23C-7CC5-6630-7AF2-DA0BE1A78AE0}"/>
                </a:ext>
              </a:extLst>
            </p:cNvPr>
            <p:cNvSpPr/>
            <p:nvPr/>
          </p:nvSpPr>
          <p:spPr>
            <a:xfrm>
              <a:off x="3807459" y="4732019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D6CAC3AF-229B-EBAB-6EC9-802488740954}"/>
                </a:ext>
              </a:extLst>
            </p:cNvPr>
            <p:cNvSpPr/>
            <p:nvPr/>
          </p:nvSpPr>
          <p:spPr>
            <a:xfrm>
              <a:off x="3907790" y="4695189"/>
              <a:ext cx="87629" cy="130809"/>
            </a:xfrm>
            <a:custGeom>
              <a:avLst/>
              <a:gdLst>
                <a:gd name="connsiteX0" fmla="*/ 87630 w 87629"/>
                <a:gd name="connsiteY0" fmla="*/ 128270 h 130809"/>
                <a:gd name="connsiteX1" fmla="*/ 72390 w 87629"/>
                <a:gd name="connsiteY1" fmla="*/ 128270 h 130809"/>
                <a:gd name="connsiteX2" fmla="*/ 72390 w 87629"/>
                <a:gd name="connsiteY2" fmla="*/ 118110 h 130809"/>
                <a:gd name="connsiteX3" fmla="*/ 72390 w 87629"/>
                <a:gd name="connsiteY3" fmla="*/ 111760 h 130809"/>
                <a:gd name="connsiteX4" fmla="*/ 72390 w 87629"/>
                <a:gd name="connsiteY4" fmla="*/ 111760 h 130809"/>
                <a:gd name="connsiteX5" fmla="*/ 40640 w 87629"/>
                <a:gd name="connsiteY5" fmla="*/ 130810 h 130809"/>
                <a:gd name="connsiteX6" fmla="*/ 0 w 87629"/>
                <a:gd name="connsiteY6" fmla="*/ 83820 h 130809"/>
                <a:gd name="connsiteX7" fmla="*/ 40640 w 87629"/>
                <a:gd name="connsiteY7" fmla="*/ 36830 h 130809"/>
                <a:gd name="connsiteX8" fmla="*/ 71120 w 87629"/>
                <a:gd name="connsiteY8" fmla="*/ 53340 h 130809"/>
                <a:gd name="connsiteX9" fmla="*/ 71120 w 87629"/>
                <a:gd name="connsiteY9" fmla="*/ 53340 h 130809"/>
                <a:gd name="connsiteX10" fmla="*/ 71120 w 87629"/>
                <a:gd name="connsiteY10" fmla="*/ 45720 h 130809"/>
                <a:gd name="connsiteX11" fmla="*/ 71120 w 87629"/>
                <a:gd name="connsiteY11" fmla="*/ 0 h 130809"/>
                <a:gd name="connsiteX12" fmla="*/ 87630 w 87629"/>
                <a:gd name="connsiteY12" fmla="*/ 0 h 130809"/>
                <a:gd name="connsiteX13" fmla="*/ 87630 w 87629"/>
                <a:gd name="connsiteY13" fmla="*/ 128270 h 130809"/>
                <a:gd name="connsiteX14" fmla="*/ 15240 w 87629"/>
                <a:gd name="connsiteY14" fmla="*/ 83820 h 130809"/>
                <a:gd name="connsiteX15" fmla="*/ 43180 w 87629"/>
                <a:gd name="connsiteY15" fmla="*/ 115570 h 130809"/>
                <a:gd name="connsiteX16" fmla="*/ 71120 w 87629"/>
                <a:gd name="connsiteY16" fmla="*/ 83820 h 130809"/>
                <a:gd name="connsiteX17" fmla="*/ 43180 w 87629"/>
                <a:gd name="connsiteY17" fmla="*/ 52070 h 130809"/>
                <a:gd name="connsiteX18" fmla="*/ 1524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Freeform 547">
              <a:extLst>
                <a:ext uri="{FF2B5EF4-FFF2-40B4-BE49-F238E27FC236}">
                  <a16:creationId xmlns:a16="http://schemas.microsoft.com/office/drawing/2014/main" id="{0D6A5BD5-F825-620D-122C-65B88A77C777}"/>
                </a:ext>
              </a:extLst>
            </p:cNvPr>
            <p:cNvSpPr/>
            <p:nvPr/>
          </p:nvSpPr>
          <p:spPr>
            <a:xfrm>
              <a:off x="4077970" y="4695189"/>
              <a:ext cx="87629" cy="130809"/>
            </a:xfrm>
            <a:custGeom>
              <a:avLst/>
              <a:gdLst>
                <a:gd name="connsiteX0" fmla="*/ 0 w 87629"/>
                <a:gd name="connsiteY0" fmla="*/ 0 h 130809"/>
                <a:gd name="connsiteX1" fmla="*/ 16510 w 87629"/>
                <a:gd name="connsiteY1" fmla="*/ 0 h 130809"/>
                <a:gd name="connsiteX2" fmla="*/ 16510 w 87629"/>
                <a:gd name="connsiteY2" fmla="*/ 45720 h 130809"/>
                <a:gd name="connsiteX3" fmla="*/ 16510 w 87629"/>
                <a:gd name="connsiteY3" fmla="*/ 53340 h 130809"/>
                <a:gd name="connsiteX4" fmla="*/ 16510 w 87629"/>
                <a:gd name="connsiteY4" fmla="*/ 53340 h 130809"/>
                <a:gd name="connsiteX5" fmla="*/ 46990 w 87629"/>
                <a:gd name="connsiteY5" fmla="*/ 36830 h 130809"/>
                <a:gd name="connsiteX6" fmla="*/ 87630 w 87629"/>
                <a:gd name="connsiteY6" fmla="*/ 83820 h 130809"/>
                <a:gd name="connsiteX7" fmla="*/ 46990 w 87629"/>
                <a:gd name="connsiteY7" fmla="*/ 130810 h 130809"/>
                <a:gd name="connsiteX8" fmla="*/ 15240 w 87629"/>
                <a:gd name="connsiteY8" fmla="*/ 111760 h 130809"/>
                <a:gd name="connsiteX9" fmla="*/ 15240 w 87629"/>
                <a:gd name="connsiteY9" fmla="*/ 111760 h 130809"/>
                <a:gd name="connsiteX10" fmla="*/ 15240 w 87629"/>
                <a:gd name="connsiteY10" fmla="*/ 118110 h 130809"/>
                <a:gd name="connsiteX11" fmla="*/ 15240 w 87629"/>
                <a:gd name="connsiteY11" fmla="*/ 128270 h 130809"/>
                <a:gd name="connsiteX12" fmla="*/ 0 w 87629"/>
                <a:gd name="connsiteY12" fmla="*/ 128270 h 130809"/>
                <a:gd name="connsiteX13" fmla="*/ 0 w 87629"/>
                <a:gd name="connsiteY13" fmla="*/ 0 h 130809"/>
                <a:gd name="connsiteX14" fmla="*/ 16510 w 87629"/>
                <a:gd name="connsiteY14" fmla="*/ 83820 h 130809"/>
                <a:gd name="connsiteX15" fmla="*/ 44450 w 87629"/>
                <a:gd name="connsiteY15" fmla="*/ 115570 h 130809"/>
                <a:gd name="connsiteX16" fmla="*/ 72390 w 87629"/>
                <a:gd name="connsiteY16" fmla="*/ 83820 h 130809"/>
                <a:gd name="connsiteX17" fmla="*/ 44450 w 87629"/>
                <a:gd name="connsiteY17" fmla="*/ 52070 h 130809"/>
                <a:gd name="connsiteX18" fmla="*/ 1651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0" y="0"/>
                  </a:moveTo>
                  <a:lnTo>
                    <a:pt x="16510" y="0"/>
                  </a:lnTo>
                  <a:lnTo>
                    <a:pt x="16510" y="45720"/>
                  </a:lnTo>
                  <a:cubicBezTo>
                    <a:pt x="16510" y="50800"/>
                    <a:pt x="16510" y="53340"/>
                    <a:pt x="16510" y="53340"/>
                  </a:cubicBezTo>
                  <a:lnTo>
                    <a:pt x="16510" y="53340"/>
                  </a:lnTo>
                  <a:cubicBezTo>
                    <a:pt x="21590" y="44450"/>
                    <a:pt x="33020" y="36830"/>
                    <a:pt x="46990" y="36830"/>
                  </a:cubicBezTo>
                  <a:cubicBezTo>
                    <a:pt x="69850" y="36830"/>
                    <a:pt x="87630" y="55880"/>
                    <a:pt x="87630" y="83820"/>
                  </a:cubicBezTo>
                  <a:cubicBezTo>
                    <a:pt x="87630" y="111760"/>
                    <a:pt x="69850" y="130810"/>
                    <a:pt x="46990" y="130810"/>
                  </a:cubicBezTo>
                  <a:cubicBezTo>
                    <a:pt x="24130" y="130810"/>
                    <a:pt x="20320" y="121920"/>
                    <a:pt x="15240" y="111760"/>
                  </a:cubicBezTo>
                  <a:lnTo>
                    <a:pt x="15240" y="111760"/>
                  </a:lnTo>
                  <a:cubicBezTo>
                    <a:pt x="15240" y="111760"/>
                    <a:pt x="15240" y="114300"/>
                    <a:pt x="15240" y="118110"/>
                  </a:cubicBezTo>
                  <a:lnTo>
                    <a:pt x="1524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  <a:moveTo>
                    <a:pt x="16510" y="83820"/>
                  </a:moveTo>
                  <a:cubicBezTo>
                    <a:pt x="16510" y="106680"/>
                    <a:pt x="30480" y="115570"/>
                    <a:pt x="44450" y="115570"/>
                  </a:cubicBezTo>
                  <a:cubicBezTo>
                    <a:pt x="58420" y="115570"/>
                    <a:pt x="72390" y="101600"/>
                    <a:pt x="72390" y="83820"/>
                  </a:cubicBezTo>
                  <a:cubicBezTo>
                    <a:pt x="72390" y="66040"/>
                    <a:pt x="60960" y="52070"/>
                    <a:pt x="44450" y="52070"/>
                  </a:cubicBezTo>
                  <a:cubicBezTo>
                    <a:pt x="27940" y="52070"/>
                    <a:pt x="16510" y="6223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 548">
              <a:extLst>
                <a:ext uri="{FF2B5EF4-FFF2-40B4-BE49-F238E27FC236}">
                  <a16:creationId xmlns:a16="http://schemas.microsoft.com/office/drawing/2014/main" id="{2B3DFA35-1E07-28BC-6778-D13694C1DFE8}"/>
                </a:ext>
              </a:extLst>
            </p:cNvPr>
            <p:cNvSpPr/>
            <p:nvPr/>
          </p:nvSpPr>
          <p:spPr>
            <a:xfrm>
              <a:off x="4182109" y="4732019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 549">
              <a:extLst>
                <a:ext uri="{FF2B5EF4-FFF2-40B4-BE49-F238E27FC236}">
                  <a16:creationId xmlns:a16="http://schemas.microsoft.com/office/drawing/2014/main" id="{1990DE69-CA51-C2B9-C475-4F2CB1AFD949}"/>
                </a:ext>
              </a:extLst>
            </p:cNvPr>
            <p:cNvSpPr/>
            <p:nvPr/>
          </p:nvSpPr>
          <p:spPr>
            <a:xfrm>
              <a:off x="4281170" y="4732019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Freeform 550">
              <a:extLst>
                <a:ext uri="{FF2B5EF4-FFF2-40B4-BE49-F238E27FC236}">
                  <a16:creationId xmlns:a16="http://schemas.microsoft.com/office/drawing/2014/main" id="{02BA8F15-1A5C-5E70-5969-048917982F13}"/>
                </a:ext>
              </a:extLst>
            </p:cNvPr>
            <p:cNvSpPr/>
            <p:nvPr/>
          </p:nvSpPr>
          <p:spPr>
            <a:xfrm>
              <a:off x="4353559" y="4707889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Freeform 551">
              <a:extLst>
                <a:ext uri="{FF2B5EF4-FFF2-40B4-BE49-F238E27FC236}">
                  <a16:creationId xmlns:a16="http://schemas.microsoft.com/office/drawing/2014/main" id="{B4B03DAD-DBE9-DEF1-70D2-4E1282B79153}"/>
                </a:ext>
              </a:extLst>
            </p:cNvPr>
            <p:cNvSpPr/>
            <p:nvPr/>
          </p:nvSpPr>
          <p:spPr>
            <a:xfrm>
              <a:off x="4483100" y="4732019"/>
              <a:ext cx="87629" cy="130809"/>
            </a:xfrm>
            <a:custGeom>
              <a:avLst/>
              <a:gdLst>
                <a:gd name="connsiteX0" fmla="*/ 0 w 87629"/>
                <a:gd name="connsiteY0" fmla="*/ 2540 h 130809"/>
                <a:gd name="connsiteX1" fmla="*/ 15240 w 87629"/>
                <a:gd name="connsiteY1" fmla="*/ 2540 h 130809"/>
                <a:gd name="connsiteX2" fmla="*/ 15240 w 87629"/>
                <a:gd name="connsiteY2" fmla="*/ 11430 h 130809"/>
                <a:gd name="connsiteX3" fmla="*/ 15240 w 87629"/>
                <a:gd name="connsiteY3" fmla="*/ 17780 h 130809"/>
                <a:gd name="connsiteX4" fmla="*/ 15240 w 87629"/>
                <a:gd name="connsiteY4" fmla="*/ 17780 h 130809"/>
                <a:gd name="connsiteX5" fmla="*/ 46990 w 87629"/>
                <a:gd name="connsiteY5" fmla="*/ 0 h 130809"/>
                <a:gd name="connsiteX6" fmla="*/ 87630 w 87629"/>
                <a:gd name="connsiteY6" fmla="*/ 46990 h 130809"/>
                <a:gd name="connsiteX7" fmla="*/ 46990 w 87629"/>
                <a:gd name="connsiteY7" fmla="*/ 93980 h 130809"/>
                <a:gd name="connsiteX8" fmla="*/ 16510 w 87629"/>
                <a:gd name="connsiteY8" fmla="*/ 76200 h 130809"/>
                <a:gd name="connsiteX9" fmla="*/ 16510 w 87629"/>
                <a:gd name="connsiteY9" fmla="*/ 76200 h 130809"/>
                <a:gd name="connsiteX10" fmla="*/ 16510 w 87629"/>
                <a:gd name="connsiteY10" fmla="*/ 83820 h 130809"/>
                <a:gd name="connsiteX11" fmla="*/ 16510 w 87629"/>
                <a:gd name="connsiteY11" fmla="*/ 130810 h 130809"/>
                <a:gd name="connsiteX12" fmla="*/ 0 w 87629"/>
                <a:gd name="connsiteY12" fmla="*/ 130810 h 130809"/>
                <a:gd name="connsiteX13" fmla="*/ 0 w 87629"/>
                <a:gd name="connsiteY13" fmla="*/ 2540 h 130809"/>
                <a:gd name="connsiteX14" fmla="*/ 72390 w 87629"/>
                <a:gd name="connsiteY14" fmla="*/ 46990 h 130809"/>
                <a:gd name="connsiteX15" fmla="*/ 44450 w 87629"/>
                <a:gd name="connsiteY15" fmla="*/ 15240 h 130809"/>
                <a:gd name="connsiteX16" fmla="*/ 16510 w 87629"/>
                <a:gd name="connsiteY16" fmla="*/ 46990 h 130809"/>
                <a:gd name="connsiteX17" fmla="*/ 44450 w 87629"/>
                <a:gd name="connsiteY17" fmla="*/ 78740 h 130809"/>
                <a:gd name="connsiteX18" fmla="*/ 72390 w 87629"/>
                <a:gd name="connsiteY18" fmla="*/ 4699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604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 552">
              <a:extLst>
                <a:ext uri="{FF2B5EF4-FFF2-40B4-BE49-F238E27FC236}">
                  <a16:creationId xmlns:a16="http://schemas.microsoft.com/office/drawing/2014/main" id="{B1267F20-DE75-B4AF-AAAA-73568D593DF5}"/>
                </a:ext>
              </a:extLst>
            </p:cNvPr>
            <p:cNvSpPr/>
            <p:nvPr/>
          </p:nvSpPr>
          <p:spPr>
            <a:xfrm>
              <a:off x="4592320" y="4732019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 553">
              <a:extLst>
                <a:ext uri="{FF2B5EF4-FFF2-40B4-BE49-F238E27FC236}">
                  <a16:creationId xmlns:a16="http://schemas.microsoft.com/office/drawing/2014/main" id="{8C2DA4C9-3254-DEB2-0B8E-9C1367E09F9E}"/>
                </a:ext>
              </a:extLst>
            </p:cNvPr>
            <p:cNvSpPr/>
            <p:nvPr/>
          </p:nvSpPr>
          <p:spPr>
            <a:xfrm>
              <a:off x="4649470" y="4733289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ED973EBF-5EC0-6F18-C797-B209AA234834}"/>
                </a:ext>
              </a:extLst>
            </p:cNvPr>
            <p:cNvSpPr/>
            <p:nvPr/>
          </p:nvSpPr>
          <p:spPr>
            <a:xfrm>
              <a:off x="4742179" y="4732019"/>
              <a:ext cx="74929" cy="93979"/>
            </a:xfrm>
            <a:custGeom>
              <a:avLst/>
              <a:gdLst>
                <a:gd name="connsiteX0" fmla="*/ 48260 w 74929"/>
                <a:gd name="connsiteY0" fmla="*/ 78740 h 93979"/>
                <a:gd name="connsiteX1" fmla="*/ 74930 w 74929"/>
                <a:gd name="connsiteY1" fmla="*/ 71120 h 93979"/>
                <a:gd name="connsiteX2" fmla="*/ 74930 w 74929"/>
                <a:gd name="connsiteY2" fmla="*/ 86360 h 93979"/>
                <a:gd name="connsiteX3" fmla="*/ 46990 w 74929"/>
                <a:gd name="connsiteY3" fmla="*/ 93980 h 93979"/>
                <a:gd name="connsiteX4" fmla="*/ 0 w 74929"/>
                <a:gd name="connsiteY4" fmla="*/ 46990 h 93979"/>
                <a:gd name="connsiteX5" fmla="*/ 46990 w 74929"/>
                <a:gd name="connsiteY5" fmla="*/ 0 h 93979"/>
                <a:gd name="connsiteX6" fmla="*/ 74930 w 74929"/>
                <a:gd name="connsiteY6" fmla="*/ 6350 h 93979"/>
                <a:gd name="connsiteX7" fmla="*/ 74930 w 74929"/>
                <a:gd name="connsiteY7" fmla="*/ 21590 h 93979"/>
                <a:gd name="connsiteX8" fmla="*/ 48260 w 74929"/>
                <a:gd name="connsiteY8" fmla="*/ 13970 h 93979"/>
                <a:gd name="connsiteX9" fmla="*/ 17780 w 74929"/>
                <a:gd name="connsiteY9" fmla="*/ 45720 h 93979"/>
                <a:gd name="connsiteX10" fmla="*/ 48260 w 74929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79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 555">
              <a:extLst>
                <a:ext uri="{FF2B5EF4-FFF2-40B4-BE49-F238E27FC236}">
                  <a16:creationId xmlns:a16="http://schemas.microsoft.com/office/drawing/2014/main" id="{9730A53C-003B-15D8-19B5-5FF6F1F3E76E}"/>
                </a:ext>
              </a:extLst>
            </p:cNvPr>
            <p:cNvSpPr/>
            <p:nvPr/>
          </p:nvSpPr>
          <p:spPr>
            <a:xfrm>
              <a:off x="4828540" y="4707889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 556">
              <a:extLst>
                <a:ext uri="{FF2B5EF4-FFF2-40B4-BE49-F238E27FC236}">
                  <a16:creationId xmlns:a16="http://schemas.microsoft.com/office/drawing/2014/main" id="{E65FB6FA-AB91-C243-E973-5514F228AA2A}"/>
                </a:ext>
              </a:extLst>
            </p:cNvPr>
            <p:cNvSpPr/>
            <p:nvPr/>
          </p:nvSpPr>
          <p:spPr>
            <a:xfrm>
              <a:off x="4903470" y="4698999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9050 w 20320"/>
                <a:gd name="connsiteY5" fmla="*/ 35560 h 124459"/>
                <a:gd name="connsiteX6" fmla="*/ 19050 w 20320"/>
                <a:gd name="connsiteY6" fmla="*/ 124460 h 124459"/>
                <a:gd name="connsiteX7" fmla="*/ 2540 w 20320"/>
                <a:gd name="connsiteY7" fmla="*/ 124460 h 124459"/>
                <a:gd name="connsiteX8" fmla="*/ 2540 w 20320"/>
                <a:gd name="connsiteY8" fmla="*/ 35560 h 124459"/>
                <a:gd name="connsiteX9" fmla="*/ 1905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 557">
              <a:extLst>
                <a:ext uri="{FF2B5EF4-FFF2-40B4-BE49-F238E27FC236}">
                  <a16:creationId xmlns:a16="http://schemas.microsoft.com/office/drawing/2014/main" id="{E3CD42F4-5E74-155D-0D03-3F8394AC5FCB}"/>
                </a:ext>
              </a:extLst>
            </p:cNvPr>
            <p:cNvSpPr/>
            <p:nvPr/>
          </p:nvSpPr>
          <p:spPr>
            <a:xfrm>
              <a:off x="4942840" y="4732019"/>
              <a:ext cx="74929" cy="93979"/>
            </a:xfrm>
            <a:custGeom>
              <a:avLst/>
              <a:gdLst>
                <a:gd name="connsiteX0" fmla="*/ 48260 w 74929"/>
                <a:gd name="connsiteY0" fmla="*/ 78740 h 93979"/>
                <a:gd name="connsiteX1" fmla="*/ 74930 w 74929"/>
                <a:gd name="connsiteY1" fmla="*/ 71120 h 93979"/>
                <a:gd name="connsiteX2" fmla="*/ 74930 w 74929"/>
                <a:gd name="connsiteY2" fmla="*/ 86360 h 93979"/>
                <a:gd name="connsiteX3" fmla="*/ 46990 w 74929"/>
                <a:gd name="connsiteY3" fmla="*/ 93980 h 93979"/>
                <a:gd name="connsiteX4" fmla="*/ 0 w 74929"/>
                <a:gd name="connsiteY4" fmla="*/ 46990 h 93979"/>
                <a:gd name="connsiteX5" fmla="*/ 46990 w 74929"/>
                <a:gd name="connsiteY5" fmla="*/ 0 h 93979"/>
                <a:gd name="connsiteX6" fmla="*/ 74930 w 74929"/>
                <a:gd name="connsiteY6" fmla="*/ 6350 h 93979"/>
                <a:gd name="connsiteX7" fmla="*/ 74930 w 74929"/>
                <a:gd name="connsiteY7" fmla="*/ 21590 h 93979"/>
                <a:gd name="connsiteX8" fmla="*/ 48260 w 74929"/>
                <a:gd name="connsiteY8" fmla="*/ 13970 h 93979"/>
                <a:gd name="connsiteX9" fmla="*/ 17780 w 74929"/>
                <a:gd name="connsiteY9" fmla="*/ 45720 h 93979"/>
                <a:gd name="connsiteX10" fmla="*/ 48260 w 74929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79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 558">
              <a:extLst>
                <a:ext uri="{FF2B5EF4-FFF2-40B4-BE49-F238E27FC236}">
                  <a16:creationId xmlns:a16="http://schemas.microsoft.com/office/drawing/2014/main" id="{7AC4F9F9-1758-45E1-78AE-6C8E8E252B96}"/>
                </a:ext>
              </a:extLst>
            </p:cNvPr>
            <p:cNvSpPr/>
            <p:nvPr/>
          </p:nvSpPr>
          <p:spPr>
            <a:xfrm>
              <a:off x="5033009" y="4732019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 559">
              <a:extLst>
                <a:ext uri="{FF2B5EF4-FFF2-40B4-BE49-F238E27FC236}">
                  <a16:creationId xmlns:a16="http://schemas.microsoft.com/office/drawing/2014/main" id="{C62F60DA-4E8E-3D5A-E85C-EFB2387C4E90}"/>
                </a:ext>
              </a:extLst>
            </p:cNvPr>
            <p:cNvSpPr/>
            <p:nvPr/>
          </p:nvSpPr>
          <p:spPr>
            <a:xfrm>
              <a:off x="5132070" y="4732019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 560">
              <a:extLst>
                <a:ext uri="{FF2B5EF4-FFF2-40B4-BE49-F238E27FC236}">
                  <a16:creationId xmlns:a16="http://schemas.microsoft.com/office/drawing/2014/main" id="{584285E2-1FD0-F98C-2487-D6CFD0636BF3}"/>
                </a:ext>
              </a:extLst>
            </p:cNvPr>
            <p:cNvSpPr/>
            <p:nvPr/>
          </p:nvSpPr>
          <p:spPr>
            <a:xfrm>
              <a:off x="5253990" y="4707889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 561">
              <a:extLst>
                <a:ext uri="{FF2B5EF4-FFF2-40B4-BE49-F238E27FC236}">
                  <a16:creationId xmlns:a16="http://schemas.microsoft.com/office/drawing/2014/main" id="{654BF8EF-144B-CF41-4E22-4B50420834A5}"/>
                </a:ext>
              </a:extLst>
            </p:cNvPr>
            <p:cNvSpPr/>
            <p:nvPr/>
          </p:nvSpPr>
          <p:spPr>
            <a:xfrm>
              <a:off x="5331459" y="4695189"/>
              <a:ext cx="80010" cy="128269"/>
            </a:xfrm>
            <a:custGeom>
              <a:avLst/>
              <a:gdLst>
                <a:gd name="connsiteX0" fmla="*/ 0 w 80010"/>
                <a:gd name="connsiteY0" fmla="*/ 0 h 128269"/>
                <a:gd name="connsiteX1" fmla="*/ 16510 w 80010"/>
                <a:gd name="connsiteY1" fmla="*/ 0 h 128269"/>
                <a:gd name="connsiteX2" fmla="*/ 16510 w 80010"/>
                <a:gd name="connsiteY2" fmla="*/ 49530 h 128269"/>
                <a:gd name="connsiteX3" fmla="*/ 16510 w 80010"/>
                <a:gd name="connsiteY3" fmla="*/ 58420 h 128269"/>
                <a:gd name="connsiteX4" fmla="*/ 16510 w 80010"/>
                <a:gd name="connsiteY4" fmla="*/ 58420 h 128269"/>
                <a:gd name="connsiteX5" fmla="*/ 49530 w 80010"/>
                <a:gd name="connsiteY5" fmla="*/ 36830 h 128269"/>
                <a:gd name="connsiteX6" fmla="*/ 80010 w 80010"/>
                <a:gd name="connsiteY6" fmla="*/ 72390 h 128269"/>
                <a:gd name="connsiteX7" fmla="*/ 80010 w 80010"/>
                <a:gd name="connsiteY7" fmla="*/ 128270 h 128269"/>
                <a:gd name="connsiteX8" fmla="*/ 63500 w 80010"/>
                <a:gd name="connsiteY8" fmla="*/ 128270 h 128269"/>
                <a:gd name="connsiteX9" fmla="*/ 63500 w 80010"/>
                <a:gd name="connsiteY9" fmla="*/ 76200 h 128269"/>
                <a:gd name="connsiteX10" fmla="*/ 46990 w 80010"/>
                <a:gd name="connsiteY10" fmla="*/ 53340 h 128269"/>
                <a:gd name="connsiteX11" fmla="*/ 16510 w 80010"/>
                <a:gd name="connsiteY11" fmla="*/ 85090 h 128269"/>
                <a:gd name="connsiteX12" fmla="*/ 16510 w 80010"/>
                <a:gd name="connsiteY12" fmla="*/ 128270 h 128269"/>
                <a:gd name="connsiteX13" fmla="*/ 0 w 80010"/>
                <a:gd name="connsiteY13" fmla="*/ 128270 h 128269"/>
                <a:gd name="connsiteX14" fmla="*/ 0 w 80010"/>
                <a:gd name="connsiteY14" fmla="*/ 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69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 562">
              <a:extLst>
                <a:ext uri="{FF2B5EF4-FFF2-40B4-BE49-F238E27FC236}">
                  <a16:creationId xmlns:a16="http://schemas.microsoft.com/office/drawing/2014/main" id="{9D579B72-352E-AF6C-DF10-18CB3732F720}"/>
                </a:ext>
              </a:extLst>
            </p:cNvPr>
            <p:cNvSpPr/>
            <p:nvPr/>
          </p:nvSpPr>
          <p:spPr>
            <a:xfrm>
              <a:off x="5431790" y="4733289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5880 w 73659"/>
                <a:gd name="connsiteY15" fmla="*/ 50800 h 93979"/>
                <a:gd name="connsiteX16" fmla="*/ 15240 w 73659"/>
                <a:gd name="connsiteY16" fmla="*/ 66040 h 93979"/>
                <a:gd name="connsiteX17" fmla="*/ 29210 w 73659"/>
                <a:gd name="connsiteY17" fmla="*/ 78740 h 93979"/>
                <a:gd name="connsiteX18" fmla="*/ 5588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5880" y="50800"/>
                  </a:moveTo>
                  <a:cubicBezTo>
                    <a:pt x="26670" y="45720"/>
                    <a:pt x="15240" y="54610"/>
                    <a:pt x="15240" y="66040"/>
                  </a:cubicBezTo>
                  <a:cubicBezTo>
                    <a:pt x="15240" y="77470"/>
                    <a:pt x="20320" y="78740"/>
                    <a:pt x="29210" y="78740"/>
                  </a:cubicBezTo>
                  <a:cubicBezTo>
                    <a:pt x="44450" y="78740"/>
                    <a:pt x="55880" y="63500"/>
                    <a:pt x="5588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 563">
              <a:extLst>
                <a:ext uri="{FF2B5EF4-FFF2-40B4-BE49-F238E27FC236}">
                  <a16:creationId xmlns:a16="http://schemas.microsoft.com/office/drawing/2014/main" id="{A42AC4C7-ED3F-8A71-8FAC-7F7ACCBB0F5F}"/>
                </a:ext>
              </a:extLst>
            </p:cNvPr>
            <p:cNvSpPr/>
            <p:nvPr/>
          </p:nvSpPr>
          <p:spPr>
            <a:xfrm>
              <a:off x="5519420" y="4707889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 564">
              <a:extLst>
                <a:ext uri="{FF2B5EF4-FFF2-40B4-BE49-F238E27FC236}">
                  <a16:creationId xmlns:a16="http://schemas.microsoft.com/office/drawing/2014/main" id="{D1CF829B-6127-3441-4839-6C3A8507F288}"/>
                </a:ext>
              </a:extLst>
            </p:cNvPr>
            <p:cNvSpPr/>
            <p:nvPr/>
          </p:nvSpPr>
          <p:spPr>
            <a:xfrm>
              <a:off x="5641340" y="4732019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 565">
              <a:extLst>
                <a:ext uri="{FF2B5EF4-FFF2-40B4-BE49-F238E27FC236}">
                  <a16:creationId xmlns:a16="http://schemas.microsoft.com/office/drawing/2014/main" id="{102EB34B-A392-CC4B-FE69-5749905C9B41}"/>
                </a:ext>
              </a:extLst>
            </p:cNvPr>
            <p:cNvSpPr/>
            <p:nvPr/>
          </p:nvSpPr>
          <p:spPr>
            <a:xfrm>
              <a:off x="5717540" y="4732019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 566">
              <a:extLst>
                <a:ext uri="{FF2B5EF4-FFF2-40B4-BE49-F238E27FC236}">
                  <a16:creationId xmlns:a16="http://schemas.microsoft.com/office/drawing/2014/main" id="{DB9591EA-9EC1-AE98-277A-F2E9A09C5585}"/>
                </a:ext>
              </a:extLst>
            </p:cNvPr>
            <p:cNvSpPr/>
            <p:nvPr/>
          </p:nvSpPr>
          <p:spPr>
            <a:xfrm>
              <a:off x="5817870" y="4732019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Freeform 567">
              <a:extLst>
                <a:ext uri="{FF2B5EF4-FFF2-40B4-BE49-F238E27FC236}">
                  <a16:creationId xmlns:a16="http://schemas.microsoft.com/office/drawing/2014/main" id="{FFC6B243-CF42-0D6D-36BB-F803CC5F0FB8}"/>
                </a:ext>
              </a:extLst>
            </p:cNvPr>
            <p:cNvSpPr/>
            <p:nvPr/>
          </p:nvSpPr>
          <p:spPr>
            <a:xfrm>
              <a:off x="5923279" y="4695189"/>
              <a:ext cx="78740" cy="128269"/>
            </a:xfrm>
            <a:custGeom>
              <a:avLst/>
              <a:gdLst>
                <a:gd name="connsiteX0" fmla="*/ 44450 w 78740"/>
                <a:gd name="connsiteY0" fmla="*/ 76200 h 128269"/>
                <a:gd name="connsiteX1" fmla="*/ 78740 w 78740"/>
                <a:gd name="connsiteY1" fmla="*/ 128270 h 128269"/>
                <a:gd name="connsiteX2" fmla="*/ 59690 w 78740"/>
                <a:gd name="connsiteY2" fmla="*/ 128270 h 128269"/>
                <a:gd name="connsiteX3" fmla="*/ 31750 w 78740"/>
                <a:gd name="connsiteY3" fmla="*/ 85090 h 128269"/>
                <a:gd name="connsiteX4" fmla="*/ 16510 w 78740"/>
                <a:gd name="connsiteY4" fmla="*/ 101600 h 128269"/>
                <a:gd name="connsiteX5" fmla="*/ 16510 w 78740"/>
                <a:gd name="connsiteY5" fmla="*/ 128270 h 128269"/>
                <a:gd name="connsiteX6" fmla="*/ 0 w 78740"/>
                <a:gd name="connsiteY6" fmla="*/ 128270 h 128269"/>
                <a:gd name="connsiteX7" fmla="*/ 0 w 78740"/>
                <a:gd name="connsiteY7" fmla="*/ 0 h 128269"/>
                <a:gd name="connsiteX8" fmla="*/ 16510 w 78740"/>
                <a:gd name="connsiteY8" fmla="*/ 0 h 128269"/>
                <a:gd name="connsiteX9" fmla="*/ 16510 w 78740"/>
                <a:gd name="connsiteY9" fmla="*/ 83820 h 128269"/>
                <a:gd name="connsiteX10" fmla="*/ 57150 w 78740"/>
                <a:gd name="connsiteY10" fmla="*/ 39370 h 128269"/>
                <a:gd name="connsiteX11" fmla="*/ 77470 w 78740"/>
                <a:gd name="connsiteY11" fmla="*/ 39370 h 128269"/>
                <a:gd name="connsiteX12" fmla="*/ 45720 w 78740"/>
                <a:gd name="connsiteY12" fmla="*/ 76200 h 1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740" h="128269">
                  <a:moveTo>
                    <a:pt x="44450" y="76200"/>
                  </a:moveTo>
                  <a:lnTo>
                    <a:pt x="78740" y="128270"/>
                  </a:lnTo>
                  <a:lnTo>
                    <a:pt x="59690" y="128270"/>
                  </a:lnTo>
                  <a:lnTo>
                    <a:pt x="31750" y="85090"/>
                  </a:lnTo>
                  <a:lnTo>
                    <a:pt x="16510" y="101600"/>
                  </a:ln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lnTo>
                    <a:pt x="16510" y="0"/>
                  </a:lnTo>
                  <a:lnTo>
                    <a:pt x="16510" y="83820"/>
                  </a:lnTo>
                  <a:lnTo>
                    <a:pt x="57150" y="39370"/>
                  </a:lnTo>
                  <a:lnTo>
                    <a:pt x="77470" y="39370"/>
                  </a:lnTo>
                  <a:lnTo>
                    <a:pt x="45720" y="762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Freeform 568">
              <a:extLst>
                <a:ext uri="{FF2B5EF4-FFF2-40B4-BE49-F238E27FC236}">
                  <a16:creationId xmlns:a16="http://schemas.microsoft.com/office/drawing/2014/main" id="{247CA5F4-7919-2E63-DEE7-CCB89784FEB6}"/>
                </a:ext>
              </a:extLst>
            </p:cNvPr>
            <p:cNvSpPr/>
            <p:nvPr/>
          </p:nvSpPr>
          <p:spPr>
            <a:xfrm>
              <a:off x="6064250" y="4732019"/>
              <a:ext cx="74929" cy="93979"/>
            </a:xfrm>
            <a:custGeom>
              <a:avLst/>
              <a:gdLst>
                <a:gd name="connsiteX0" fmla="*/ 48260 w 74929"/>
                <a:gd name="connsiteY0" fmla="*/ 78740 h 93979"/>
                <a:gd name="connsiteX1" fmla="*/ 74930 w 74929"/>
                <a:gd name="connsiteY1" fmla="*/ 71120 h 93979"/>
                <a:gd name="connsiteX2" fmla="*/ 74930 w 74929"/>
                <a:gd name="connsiteY2" fmla="*/ 86360 h 93979"/>
                <a:gd name="connsiteX3" fmla="*/ 46990 w 74929"/>
                <a:gd name="connsiteY3" fmla="*/ 93980 h 93979"/>
                <a:gd name="connsiteX4" fmla="*/ 0 w 74929"/>
                <a:gd name="connsiteY4" fmla="*/ 46990 h 93979"/>
                <a:gd name="connsiteX5" fmla="*/ 46990 w 74929"/>
                <a:gd name="connsiteY5" fmla="*/ 0 h 93979"/>
                <a:gd name="connsiteX6" fmla="*/ 74930 w 74929"/>
                <a:gd name="connsiteY6" fmla="*/ 6350 h 93979"/>
                <a:gd name="connsiteX7" fmla="*/ 74930 w 74929"/>
                <a:gd name="connsiteY7" fmla="*/ 21590 h 93979"/>
                <a:gd name="connsiteX8" fmla="*/ 48260 w 74929"/>
                <a:gd name="connsiteY8" fmla="*/ 13970 h 93979"/>
                <a:gd name="connsiteX9" fmla="*/ 17780 w 74929"/>
                <a:gd name="connsiteY9" fmla="*/ 45720 h 93979"/>
                <a:gd name="connsiteX10" fmla="*/ 48260 w 74929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79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Freeform 569">
              <a:extLst>
                <a:ext uri="{FF2B5EF4-FFF2-40B4-BE49-F238E27FC236}">
                  <a16:creationId xmlns:a16="http://schemas.microsoft.com/office/drawing/2014/main" id="{15C771F0-4643-2D19-3977-F43341463477}"/>
                </a:ext>
              </a:extLst>
            </p:cNvPr>
            <p:cNvSpPr/>
            <p:nvPr/>
          </p:nvSpPr>
          <p:spPr>
            <a:xfrm>
              <a:off x="6160770" y="4732019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" name="Freeform 570">
              <a:extLst>
                <a:ext uri="{FF2B5EF4-FFF2-40B4-BE49-F238E27FC236}">
                  <a16:creationId xmlns:a16="http://schemas.microsoft.com/office/drawing/2014/main" id="{97CECCF6-CBFA-D3B3-78B2-6622F517EBAA}"/>
                </a:ext>
              </a:extLst>
            </p:cNvPr>
            <p:cNvSpPr/>
            <p:nvPr/>
          </p:nvSpPr>
          <p:spPr>
            <a:xfrm>
              <a:off x="6220459" y="4732019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" name="Freeform 571">
              <a:extLst>
                <a:ext uri="{FF2B5EF4-FFF2-40B4-BE49-F238E27FC236}">
                  <a16:creationId xmlns:a16="http://schemas.microsoft.com/office/drawing/2014/main" id="{3514E70F-32F3-ADC1-EDF0-08021110274A}"/>
                </a:ext>
              </a:extLst>
            </p:cNvPr>
            <p:cNvSpPr/>
            <p:nvPr/>
          </p:nvSpPr>
          <p:spPr>
            <a:xfrm>
              <a:off x="6320790" y="4733289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" name="Freeform 572">
              <a:extLst>
                <a:ext uri="{FF2B5EF4-FFF2-40B4-BE49-F238E27FC236}">
                  <a16:creationId xmlns:a16="http://schemas.microsoft.com/office/drawing/2014/main" id="{78712D6F-5A14-21A1-A591-4753A109D98C}"/>
                </a:ext>
              </a:extLst>
            </p:cNvPr>
            <p:cNvSpPr/>
            <p:nvPr/>
          </p:nvSpPr>
          <p:spPr>
            <a:xfrm>
              <a:off x="6408420" y="4707889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" name="Freeform 573">
              <a:extLst>
                <a:ext uri="{FF2B5EF4-FFF2-40B4-BE49-F238E27FC236}">
                  <a16:creationId xmlns:a16="http://schemas.microsoft.com/office/drawing/2014/main" id="{63C9E2C2-6B74-E1AE-6B8F-2294834B42A0}"/>
                </a:ext>
              </a:extLst>
            </p:cNvPr>
            <p:cNvSpPr/>
            <p:nvPr/>
          </p:nvSpPr>
          <p:spPr>
            <a:xfrm>
              <a:off x="6484620" y="4698999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7780 w 20320"/>
                <a:gd name="connsiteY5" fmla="*/ 35560 h 124459"/>
                <a:gd name="connsiteX6" fmla="*/ 17780 w 20320"/>
                <a:gd name="connsiteY6" fmla="*/ 124460 h 124459"/>
                <a:gd name="connsiteX7" fmla="*/ 1270 w 20320"/>
                <a:gd name="connsiteY7" fmla="*/ 124460 h 124459"/>
                <a:gd name="connsiteX8" fmla="*/ 1270 w 20320"/>
                <a:gd name="connsiteY8" fmla="*/ 35560 h 124459"/>
                <a:gd name="connsiteX9" fmla="*/ 1778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 574">
              <a:extLst>
                <a:ext uri="{FF2B5EF4-FFF2-40B4-BE49-F238E27FC236}">
                  <a16:creationId xmlns:a16="http://schemas.microsoft.com/office/drawing/2014/main" id="{AA99BE63-4D87-BECD-5AC4-73AF01692373}"/>
                </a:ext>
              </a:extLst>
            </p:cNvPr>
            <p:cNvSpPr/>
            <p:nvPr/>
          </p:nvSpPr>
          <p:spPr>
            <a:xfrm>
              <a:off x="6517640" y="4734559"/>
              <a:ext cx="88900" cy="91440"/>
            </a:xfrm>
            <a:custGeom>
              <a:avLst/>
              <a:gdLst>
                <a:gd name="connsiteX0" fmla="*/ 87630 w 88900"/>
                <a:gd name="connsiteY0" fmla="*/ 0 h 91440"/>
                <a:gd name="connsiteX1" fmla="*/ 48260 w 88900"/>
                <a:gd name="connsiteY1" fmla="*/ 91440 h 91440"/>
                <a:gd name="connsiteX2" fmla="*/ 39370 w 88900"/>
                <a:gd name="connsiteY2" fmla="*/ 91440 h 91440"/>
                <a:gd name="connsiteX3" fmla="*/ 0 w 88900"/>
                <a:gd name="connsiteY3" fmla="*/ 0 h 91440"/>
                <a:gd name="connsiteX4" fmla="*/ 17780 w 88900"/>
                <a:gd name="connsiteY4" fmla="*/ 0 h 91440"/>
                <a:gd name="connsiteX5" fmla="*/ 44450 w 88900"/>
                <a:gd name="connsiteY5" fmla="*/ 64770 h 91440"/>
                <a:gd name="connsiteX6" fmla="*/ 71120 w 88900"/>
                <a:gd name="connsiteY6" fmla="*/ 0 h 91440"/>
                <a:gd name="connsiteX7" fmla="*/ 88900 w 88900"/>
                <a:gd name="connsiteY7" fmla="*/ 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900" h="91440">
                  <a:moveTo>
                    <a:pt x="87630" y="0"/>
                  </a:moveTo>
                  <a:lnTo>
                    <a:pt x="48260" y="91440"/>
                  </a:lnTo>
                  <a:lnTo>
                    <a:pt x="39370" y="91440"/>
                  </a:lnTo>
                  <a:lnTo>
                    <a:pt x="0" y="0"/>
                  </a:lnTo>
                  <a:lnTo>
                    <a:pt x="17780" y="0"/>
                  </a:lnTo>
                  <a:cubicBezTo>
                    <a:pt x="26670" y="21590"/>
                    <a:pt x="36830" y="44450"/>
                    <a:pt x="44450" y="64770"/>
                  </a:cubicBezTo>
                  <a:cubicBezTo>
                    <a:pt x="52070" y="44450"/>
                    <a:pt x="62230" y="21590"/>
                    <a:pt x="71120" y="0"/>
                  </a:cubicBezTo>
                  <a:lnTo>
                    <a:pt x="889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 575">
              <a:extLst>
                <a:ext uri="{FF2B5EF4-FFF2-40B4-BE49-F238E27FC236}">
                  <a16:creationId xmlns:a16="http://schemas.microsoft.com/office/drawing/2014/main" id="{6F526DF0-005A-3B15-BD72-5F21CBB5B261}"/>
                </a:ext>
              </a:extLst>
            </p:cNvPr>
            <p:cNvSpPr/>
            <p:nvPr/>
          </p:nvSpPr>
          <p:spPr>
            <a:xfrm>
              <a:off x="6611619" y="4732019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1 w 83820"/>
                <a:gd name="connsiteY3" fmla="*/ 80010 h 93979"/>
                <a:gd name="connsiteX4" fmla="*/ 80011 w 83820"/>
                <a:gd name="connsiteY4" fmla="*/ 71120 h 93979"/>
                <a:gd name="connsiteX5" fmla="*/ 80011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1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1" y="80010"/>
                  </a:cubicBezTo>
                  <a:cubicBezTo>
                    <a:pt x="66040" y="80010"/>
                    <a:pt x="72390" y="76200"/>
                    <a:pt x="80011" y="71120"/>
                  </a:cubicBezTo>
                  <a:lnTo>
                    <a:pt x="80011" y="86360"/>
                  </a:lnTo>
                  <a:cubicBezTo>
                    <a:pt x="73661" y="90170"/>
                    <a:pt x="60961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1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1" y="38100"/>
                  </a:lnTo>
                  <a:cubicBezTo>
                    <a:pt x="67311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Freeform 576">
              <a:extLst>
                <a:ext uri="{FF2B5EF4-FFF2-40B4-BE49-F238E27FC236}">
                  <a16:creationId xmlns:a16="http://schemas.microsoft.com/office/drawing/2014/main" id="{DB136E8B-A790-4322-319D-2299984BCA55}"/>
                </a:ext>
              </a:extLst>
            </p:cNvPr>
            <p:cNvSpPr/>
            <p:nvPr/>
          </p:nvSpPr>
          <p:spPr>
            <a:xfrm>
              <a:off x="6762750" y="4732019"/>
              <a:ext cx="62230" cy="92709"/>
            </a:xfrm>
            <a:custGeom>
              <a:avLst/>
              <a:gdLst>
                <a:gd name="connsiteX0" fmla="*/ 26670 w 62230"/>
                <a:gd name="connsiteY0" fmla="*/ 53340 h 92709"/>
                <a:gd name="connsiteX1" fmla="*/ 0 w 62230"/>
                <a:gd name="connsiteY1" fmla="*/ 25400 h 92709"/>
                <a:gd name="connsiteX2" fmla="*/ 31750 w 62230"/>
                <a:gd name="connsiteY2" fmla="*/ 0 h 92709"/>
                <a:gd name="connsiteX3" fmla="*/ 57150 w 62230"/>
                <a:gd name="connsiteY3" fmla="*/ 5080 h 92709"/>
                <a:gd name="connsiteX4" fmla="*/ 57150 w 62230"/>
                <a:gd name="connsiteY4" fmla="*/ 20320 h 92709"/>
                <a:gd name="connsiteX5" fmla="*/ 34290 w 62230"/>
                <a:gd name="connsiteY5" fmla="*/ 13970 h 92709"/>
                <a:gd name="connsiteX6" fmla="*/ 16510 w 62230"/>
                <a:gd name="connsiteY6" fmla="*/ 25400 h 92709"/>
                <a:gd name="connsiteX7" fmla="*/ 34290 w 62230"/>
                <a:gd name="connsiteY7" fmla="*/ 39370 h 92709"/>
                <a:gd name="connsiteX8" fmla="*/ 62230 w 62230"/>
                <a:gd name="connsiteY8" fmla="*/ 67310 h 92709"/>
                <a:gd name="connsiteX9" fmla="*/ 30480 w 62230"/>
                <a:gd name="connsiteY9" fmla="*/ 92710 h 92709"/>
                <a:gd name="connsiteX10" fmla="*/ 1270 w 62230"/>
                <a:gd name="connsiteY10" fmla="*/ 86360 h 92709"/>
                <a:gd name="connsiteX11" fmla="*/ 1270 w 62230"/>
                <a:gd name="connsiteY11" fmla="*/ 71120 h 92709"/>
                <a:gd name="connsiteX12" fmla="*/ 29210 w 62230"/>
                <a:gd name="connsiteY12" fmla="*/ 78740 h 92709"/>
                <a:gd name="connsiteX13" fmla="*/ 46990 w 62230"/>
                <a:gd name="connsiteY13" fmla="*/ 67310 h 92709"/>
                <a:gd name="connsiteX14" fmla="*/ 26670 w 62230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1E49D286-9F68-8686-A4B1-4E9C9B0279A3}"/>
                </a:ext>
              </a:extLst>
            </p:cNvPr>
            <p:cNvSpPr/>
            <p:nvPr/>
          </p:nvSpPr>
          <p:spPr>
            <a:xfrm>
              <a:off x="6838950" y="4732019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604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Freeform 578">
              <a:extLst>
                <a:ext uri="{FF2B5EF4-FFF2-40B4-BE49-F238E27FC236}">
                  <a16:creationId xmlns:a16="http://schemas.microsoft.com/office/drawing/2014/main" id="{AF2736A9-9219-5A13-CD27-0149ACED46CD}"/>
                </a:ext>
              </a:extLst>
            </p:cNvPr>
            <p:cNvSpPr/>
            <p:nvPr/>
          </p:nvSpPr>
          <p:spPr>
            <a:xfrm>
              <a:off x="6950709" y="4695189"/>
              <a:ext cx="34290" cy="130809"/>
            </a:xfrm>
            <a:custGeom>
              <a:avLst/>
              <a:gdLst>
                <a:gd name="connsiteX0" fmla="*/ 0 w 34290"/>
                <a:gd name="connsiteY0" fmla="*/ 0 h 130809"/>
                <a:gd name="connsiteX1" fmla="*/ 16510 w 34290"/>
                <a:gd name="connsiteY1" fmla="*/ 0 h 130809"/>
                <a:gd name="connsiteX2" fmla="*/ 16510 w 34290"/>
                <a:gd name="connsiteY2" fmla="*/ 101600 h 130809"/>
                <a:gd name="connsiteX3" fmla="*/ 26670 w 34290"/>
                <a:gd name="connsiteY3" fmla="*/ 115570 h 130809"/>
                <a:gd name="connsiteX4" fmla="*/ 34290 w 34290"/>
                <a:gd name="connsiteY4" fmla="*/ 115570 h 130809"/>
                <a:gd name="connsiteX5" fmla="*/ 34290 w 34290"/>
                <a:gd name="connsiteY5" fmla="*/ 129540 h 130809"/>
                <a:gd name="connsiteX6" fmla="*/ 22860 w 34290"/>
                <a:gd name="connsiteY6" fmla="*/ 130810 h 130809"/>
                <a:gd name="connsiteX7" fmla="*/ 0 w 34290"/>
                <a:gd name="connsiteY7" fmla="*/ 105410 h 130809"/>
                <a:gd name="connsiteX8" fmla="*/ 0 w 34290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Freeform 579">
              <a:extLst>
                <a:ext uri="{FF2B5EF4-FFF2-40B4-BE49-F238E27FC236}">
                  <a16:creationId xmlns:a16="http://schemas.microsoft.com/office/drawing/2014/main" id="{7281E112-2816-FC38-2D06-935B952AA655}"/>
                </a:ext>
              </a:extLst>
            </p:cNvPr>
            <p:cNvSpPr/>
            <p:nvPr/>
          </p:nvSpPr>
          <p:spPr>
            <a:xfrm>
              <a:off x="7001509" y="4734559"/>
              <a:ext cx="78740" cy="91440"/>
            </a:xfrm>
            <a:custGeom>
              <a:avLst/>
              <a:gdLst>
                <a:gd name="connsiteX0" fmla="*/ 63500 w 78740"/>
                <a:gd name="connsiteY0" fmla="*/ 88900 h 91440"/>
                <a:gd name="connsiteX1" fmla="*/ 63500 w 78740"/>
                <a:gd name="connsiteY1" fmla="*/ 76200 h 91440"/>
                <a:gd name="connsiteX2" fmla="*/ 63500 w 78740"/>
                <a:gd name="connsiteY2" fmla="*/ 69850 h 91440"/>
                <a:gd name="connsiteX3" fmla="*/ 63500 w 78740"/>
                <a:gd name="connsiteY3" fmla="*/ 69850 h 91440"/>
                <a:gd name="connsiteX4" fmla="*/ 30480 w 78740"/>
                <a:gd name="connsiteY4" fmla="*/ 91440 h 91440"/>
                <a:gd name="connsiteX5" fmla="*/ 0 w 78740"/>
                <a:gd name="connsiteY5" fmla="*/ 55880 h 91440"/>
                <a:gd name="connsiteX6" fmla="*/ 0 w 78740"/>
                <a:gd name="connsiteY6" fmla="*/ 0 h 91440"/>
                <a:gd name="connsiteX7" fmla="*/ 16510 w 78740"/>
                <a:gd name="connsiteY7" fmla="*/ 0 h 91440"/>
                <a:gd name="connsiteX8" fmla="*/ 16510 w 78740"/>
                <a:gd name="connsiteY8" fmla="*/ 52070 h 91440"/>
                <a:gd name="connsiteX9" fmla="*/ 33020 w 78740"/>
                <a:gd name="connsiteY9" fmla="*/ 74930 h 91440"/>
                <a:gd name="connsiteX10" fmla="*/ 62230 w 78740"/>
                <a:gd name="connsiteY10" fmla="*/ 43180 h 91440"/>
                <a:gd name="connsiteX11" fmla="*/ 62230 w 78740"/>
                <a:gd name="connsiteY11" fmla="*/ 0 h 91440"/>
                <a:gd name="connsiteX12" fmla="*/ 78740 w 78740"/>
                <a:gd name="connsiteY12" fmla="*/ 0 h 91440"/>
                <a:gd name="connsiteX13" fmla="*/ 78740 w 78740"/>
                <a:gd name="connsiteY13" fmla="*/ 88900 h 91440"/>
                <a:gd name="connsiteX14" fmla="*/ 63500 w 78740"/>
                <a:gd name="connsiteY14" fmla="*/ 8890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91440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 580">
              <a:extLst>
                <a:ext uri="{FF2B5EF4-FFF2-40B4-BE49-F238E27FC236}">
                  <a16:creationId xmlns:a16="http://schemas.microsoft.com/office/drawing/2014/main" id="{B8D41786-A059-ACAF-4F07-3D4454CED351}"/>
                </a:ext>
              </a:extLst>
            </p:cNvPr>
            <p:cNvSpPr/>
            <p:nvPr/>
          </p:nvSpPr>
          <p:spPr>
            <a:xfrm>
              <a:off x="7098030" y="4707889"/>
              <a:ext cx="60959" cy="116839"/>
            </a:xfrm>
            <a:custGeom>
              <a:avLst/>
              <a:gdLst>
                <a:gd name="connsiteX0" fmla="*/ 15239 w 60959"/>
                <a:gd name="connsiteY0" fmla="*/ 26670 h 116839"/>
                <a:gd name="connsiteX1" fmla="*/ 15239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39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39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39" y="26670"/>
                  </a:moveTo>
                  <a:lnTo>
                    <a:pt x="15239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39" y="116840"/>
                  </a:cubicBezTo>
                  <a:cubicBezTo>
                    <a:pt x="27939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39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 581">
              <a:extLst>
                <a:ext uri="{FF2B5EF4-FFF2-40B4-BE49-F238E27FC236}">
                  <a16:creationId xmlns:a16="http://schemas.microsoft.com/office/drawing/2014/main" id="{33E3E974-63C1-66FF-EF3A-4182708E052A}"/>
                </a:ext>
              </a:extLst>
            </p:cNvPr>
            <p:cNvSpPr/>
            <p:nvPr/>
          </p:nvSpPr>
          <p:spPr>
            <a:xfrm>
              <a:off x="7174230" y="4698999"/>
              <a:ext cx="20319" cy="124459"/>
            </a:xfrm>
            <a:custGeom>
              <a:avLst/>
              <a:gdLst>
                <a:gd name="connsiteX0" fmla="*/ 10160 w 20319"/>
                <a:gd name="connsiteY0" fmla="*/ 0 h 124459"/>
                <a:gd name="connsiteX1" fmla="*/ 20320 w 20319"/>
                <a:gd name="connsiteY1" fmla="*/ 10160 h 124459"/>
                <a:gd name="connsiteX2" fmla="*/ 10160 w 20319"/>
                <a:gd name="connsiteY2" fmla="*/ 20320 h 124459"/>
                <a:gd name="connsiteX3" fmla="*/ 0 w 20319"/>
                <a:gd name="connsiteY3" fmla="*/ 10160 h 124459"/>
                <a:gd name="connsiteX4" fmla="*/ 10160 w 20319"/>
                <a:gd name="connsiteY4" fmla="*/ 0 h 124459"/>
                <a:gd name="connsiteX5" fmla="*/ 17780 w 20319"/>
                <a:gd name="connsiteY5" fmla="*/ 35560 h 124459"/>
                <a:gd name="connsiteX6" fmla="*/ 17780 w 20319"/>
                <a:gd name="connsiteY6" fmla="*/ 124460 h 124459"/>
                <a:gd name="connsiteX7" fmla="*/ 1270 w 20319"/>
                <a:gd name="connsiteY7" fmla="*/ 124460 h 124459"/>
                <a:gd name="connsiteX8" fmla="*/ 1270 w 20319"/>
                <a:gd name="connsiteY8" fmla="*/ 35560 h 124459"/>
                <a:gd name="connsiteX9" fmla="*/ 17780 w 20319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 582">
              <a:extLst>
                <a:ext uri="{FF2B5EF4-FFF2-40B4-BE49-F238E27FC236}">
                  <a16:creationId xmlns:a16="http://schemas.microsoft.com/office/drawing/2014/main" id="{98DB6840-2DD7-133A-63AB-C3F1AF87B842}"/>
                </a:ext>
              </a:extLst>
            </p:cNvPr>
            <p:cNvSpPr/>
            <p:nvPr/>
          </p:nvSpPr>
          <p:spPr>
            <a:xfrm>
              <a:off x="7214869" y="4732019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6200 w 91440"/>
                <a:gd name="connsiteY5" fmla="*/ 46990 h 93979"/>
                <a:gd name="connsiteX6" fmla="*/ 45720 w 91440"/>
                <a:gd name="connsiteY6" fmla="*/ 15240 h 93979"/>
                <a:gd name="connsiteX7" fmla="*/ 16511 w 91440"/>
                <a:gd name="connsiteY7" fmla="*/ 46990 h 93979"/>
                <a:gd name="connsiteX8" fmla="*/ 45720 w 91440"/>
                <a:gd name="connsiteY8" fmla="*/ 78740 h 93979"/>
                <a:gd name="connsiteX9" fmla="*/ 7620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1" y="29210"/>
                    <a:pt x="16511" y="46990"/>
                  </a:cubicBezTo>
                  <a:cubicBezTo>
                    <a:pt x="16511" y="64770"/>
                    <a:pt x="29211" y="78740"/>
                    <a:pt x="45720" y="78740"/>
                  </a:cubicBezTo>
                  <a:cubicBezTo>
                    <a:pt x="62230" y="78740"/>
                    <a:pt x="76200" y="6604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 583">
              <a:extLst>
                <a:ext uri="{FF2B5EF4-FFF2-40B4-BE49-F238E27FC236}">
                  <a16:creationId xmlns:a16="http://schemas.microsoft.com/office/drawing/2014/main" id="{5B4E2028-348D-B111-1569-BF19A77E19DF}"/>
                </a:ext>
              </a:extLst>
            </p:cNvPr>
            <p:cNvSpPr/>
            <p:nvPr/>
          </p:nvSpPr>
          <p:spPr>
            <a:xfrm>
              <a:off x="7330440" y="4732019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 584">
              <a:extLst>
                <a:ext uri="{FF2B5EF4-FFF2-40B4-BE49-F238E27FC236}">
                  <a16:creationId xmlns:a16="http://schemas.microsoft.com/office/drawing/2014/main" id="{46D3DEE0-0B03-80C7-74F0-9CFDBA392B1E}"/>
                </a:ext>
              </a:extLst>
            </p:cNvPr>
            <p:cNvSpPr/>
            <p:nvPr/>
          </p:nvSpPr>
          <p:spPr>
            <a:xfrm>
              <a:off x="7429500" y="4732019"/>
              <a:ext cx="62230" cy="92709"/>
            </a:xfrm>
            <a:custGeom>
              <a:avLst/>
              <a:gdLst>
                <a:gd name="connsiteX0" fmla="*/ 26670 w 62230"/>
                <a:gd name="connsiteY0" fmla="*/ 53340 h 92709"/>
                <a:gd name="connsiteX1" fmla="*/ 0 w 62230"/>
                <a:gd name="connsiteY1" fmla="*/ 25400 h 92709"/>
                <a:gd name="connsiteX2" fmla="*/ 31750 w 62230"/>
                <a:gd name="connsiteY2" fmla="*/ 0 h 92709"/>
                <a:gd name="connsiteX3" fmla="*/ 57150 w 62230"/>
                <a:gd name="connsiteY3" fmla="*/ 5080 h 92709"/>
                <a:gd name="connsiteX4" fmla="*/ 57150 w 62230"/>
                <a:gd name="connsiteY4" fmla="*/ 20320 h 92709"/>
                <a:gd name="connsiteX5" fmla="*/ 34290 w 62230"/>
                <a:gd name="connsiteY5" fmla="*/ 13970 h 92709"/>
                <a:gd name="connsiteX6" fmla="*/ 16510 w 62230"/>
                <a:gd name="connsiteY6" fmla="*/ 25400 h 92709"/>
                <a:gd name="connsiteX7" fmla="*/ 34290 w 62230"/>
                <a:gd name="connsiteY7" fmla="*/ 39370 h 92709"/>
                <a:gd name="connsiteX8" fmla="*/ 62230 w 62230"/>
                <a:gd name="connsiteY8" fmla="*/ 67310 h 92709"/>
                <a:gd name="connsiteX9" fmla="*/ 30480 w 62230"/>
                <a:gd name="connsiteY9" fmla="*/ 92710 h 92709"/>
                <a:gd name="connsiteX10" fmla="*/ 1270 w 62230"/>
                <a:gd name="connsiteY10" fmla="*/ 86360 h 92709"/>
                <a:gd name="connsiteX11" fmla="*/ 1270 w 62230"/>
                <a:gd name="connsiteY11" fmla="*/ 71120 h 92709"/>
                <a:gd name="connsiteX12" fmla="*/ 29210 w 62230"/>
                <a:gd name="connsiteY12" fmla="*/ 78740 h 92709"/>
                <a:gd name="connsiteX13" fmla="*/ 46990 w 62230"/>
                <a:gd name="connsiteY13" fmla="*/ 67310 h 92709"/>
                <a:gd name="connsiteX14" fmla="*/ 26670 w 62230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C08C9908-BEC2-330D-5E6D-19379FECC079}"/>
                </a:ext>
              </a:extLst>
            </p:cNvPr>
            <p:cNvSpPr/>
            <p:nvPr/>
          </p:nvSpPr>
          <p:spPr>
            <a:xfrm>
              <a:off x="7551419" y="4707889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1 w 60960"/>
                <a:gd name="connsiteY9" fmla="*/ 99060 h 116839"/>
                <a:gd name="connsiteX10" fmla="*/ 60961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1" y="99060"/>
                  </a:cubicBezTo>
                  <a:lnTo>
                    <a:pt x="60961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7" name="Freeform 586">
              <a:extLst>
                <a:ext uri="{FF2B5EF4-FFF2-40B4-BE49-F238E27FC236}">
                  <a16:creationId xmlns:a16="http://schemas.microsoft.com/office/drawing/2014/main" id="{AAA52641-9394-C1D1-1CE1-11BDEFE323FB}"/>
                </a:ext>
              </a:extLst>
            </p:cNvPr>
            <p:cNvSpPr/>
            <p:nvPr/>
          </p:nvSpPr>
          <p:spPr>
            <a:xfrm>
              <a:off x="7622540" y="4732019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6200 w 91440"/>
                <a:gd name="connsiteY5" fmla="*/ 46990 h 93979"/>
                <a:gd name="connsiteX6" fmla="*/ 45720 w 91440"/>
                <a:gd name="connsiteY6" fmla="*/ 15240 h 93979"/>
                <a:gd name="connsiteX7" fmla="*/ 16510 w 91440"/>
                <a:gd name="connsiteY7" fmla="*/ 46990 h 93979"/>
                <a:gd name="connsiteX8" fmla="*/ 45720 w 91440"/>
                <a:gd name="connsiteY8" fmla="*/ 78740 h 93979"/>
                <a:gd name="connsiteX9" fmla="*/ 7620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604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Freeform 587">
              <a:extLst>
                <a:ext uri="{FF2B5EF4-FFF2-40B4-BE49-F238E27FC236}">
                  <a16:creationId xmlns:a16="http://schemas.microsoft.com/office/drawing/2014/main" id="{7C5C21A1-C5F8-481E-518D-E102A12E4808}"/>
                </a:ext>
              </a:extLst>
            </p:cNvPr>
            <p:cNvSpPr/>
            <p:nvPr/>
          </p:nvSpPr>
          <p:spPr>
            <a:xfrm>
              <a:off x="7780019" y="4732019"/>
              <a:ext cx="74930" cy="93979"/>
            </a:xfrm>
            <a:custGeom>
              <a:avLst/>
              <a:gdLst>
                <a:gd name="connsiteX0" fmla="*/ 48261 w 74930"/>
                <a:gd name="connsiteY0" fmla="*/ 78740 h 93979"/>
                <a:gd name="connsiteX1" fmla="*/ 74930 w 74930"/>
                <a:gd name="connsiteY1" fmla="*/ 71120 h 93979"/>
                <a:gd name="connsiteX2" fmla="*/ 74930 w 74930"/>
                <a:gd name="connsiteY2" fmla="*/ 86360 h 93979"/>
                <a:gd name="connsiteX3" fmla="*/ 46990 w 74930"/>
                <a:gd name="connsiteY3" fmla="*/ 93980 h 93979"/>
                <a:gd name="connsiteX4" fmla="*/ 0 w 74930"/>
                <a:gd name="connsiteY4" fmla="*/ 46990 h 93979"/>
                <a:gd name="connsiteX5" fmla="*/ 46990 w 74930"/>
                <a:gd name="connsiteY5" fmla="*/ 0 h 93979"/>
                <a:gd name="connsiteX6" fmla="*/ 74930 w 74930"/>
                <a:gd name="connsiteY6" fmla="*/ 6350 h 93979"/>
                <a:gd name="connsiteX7" fmla="*/ 74930 w 74930"/>
                <a:gd name="connsiteY7" fmla="*/ 21590 h 93979"/>
                <a:gd name="connsiteX8" fmla="*/ 48261 w 74930"/>
                <a:gd name="connsiteY8" fmla="*/ 13970 h 93979"/>
                <a:gd name="connsiteX9" fmla="*/ 17780 w 74930"/>
                <a:gd name="connsiteY9" fmla="*/ 45720 h 93979"/>
                <a:gd name="connsiteX10" fmla="*/ 48261 w 74930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30" h="93979">
                  <a:moveTo>
                    <a:pt x="48261" y="78740"/>
                  </a:moveTo>
                  <a:cubicBezTo>
                    <a:pt x="60961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1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1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1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Freeform 588">
              <a:extLst>
                <a:ext uri="{FF2B5EF4-FFF2-40B4-BE49-F238E27FC236}">
                  <a16:creationId xmlns:a16="http://schemas.microsoft.com/office/drawing/2014/main" id="{CD711CC0-80EC-A2EF-9C44-E8F7C94A5646}"/>
                </a:ext>
              </a:extLst>
            </p:cNvPr>
            <p:cNvSpPr/>
            <p:nvPr/>
          </p:nvSpPr>
          <p:spPr>
            <a:xfrm>
              <a:off x="7870190" y="4732019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604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Freeform 589">
              <a:extLst>
                <a:ext uri="{FF2B5EF4-FFF2-40B4-BE49-F238E27FC236}">
                  <a16:creationId xmlns:a16="http://schemas.microsoft.com/office/drawing/2014/main" id="{BB97ACAE-9CAC-B9BB-2791-9D7AD65E907A}"/>
                </a:ext>
              </a:extLst>
            </p:cNvPr>
            <p:cNvSpPr/>
            <p:nvPr/>
          </p:nvSpPr>
          <p:spPr>
            <a:xfrm>
              <a:off x="7984490" y="4732019"/>
              <a:ext cx="137159" cy="91439"/>
            </a:xfrm>
            <a:custGeom>
              <a:avLst/>
              <a:gdLst>
                <a:gd name="connsiteX0" fmla="*/ 15240 w 137159"/>
                <a:gd name="connsiteY0" fmla="*/ 2540 h 91439"/>
                <a:gd name="connsiteX1" fmla="*/ 15240 w 137159"/>
                <a:gd name="connsiteY1" fmla="*/ 15240 h 91439"/>
                <a:gd name="connsiteX2" fmla="*/ 15240 w 137159"/>
                <a:gd name="connsiteY2" fmla="*/ 21590 h 91439"/>
                <a:gd name="connsiteX3" fmla="*/ 15240 w 137159"/>
                <a:gd name="connsiteY3" fmla="*/ 21590 h 91439"/>
                <a:gd name="connsiteX4" fmla="*/ 48260 w 137159"/>
                <a:gd name="connsiteY4" fmla="*/ 0 h 91439"/>
                <a:gd name="connsiteX5" fmla="*/ 74930 w 137159"/>
                <a:gd name="connsiteY5" fmla="*/ 20320 h 91439"/>
                <a:gd name="connsiteX6" fmla="*/ 74930 w 137159"/>
                <a:gd name="connsiteY6" fmla="*/ 20320 h 91439"/>
                <a:gd name="connsiteX7" fmla="*/ 105410 w 137159"/>
                <a:gd name="connsiteY7" fmla="*/ 0 h 91439"/>
                <a:gd name="connsiteX8" fmla="*/ 137160 w 137159"/>
                <a:gd name="connsiteY8" fmla="*/ 35560 h 91439"/>
                <a:gd name="connsiteX9" fmla="*/ 137160 w 137159"/>
                <a:gd name="connsiteY9" fmla="*/ 91440 h 91439"/>
                <a:gd name="connsiteX10" fmla="*/ 120650 w 137159"/>
                <a:gd name="connsiteY10" fmla="*/ 91440 h 91439"/>
                <a:gd name="connsiteX11" fmla="*/ 120650 w 137159"/>
                <a:gd name="connsiteY11" fmla="*/ 39370 h 91439"/>
                <a:gd name="connsiteX12" fmla="*/ 104140 w 137159"/>
                <a:gd name="connsiteY12" fmla="*/ 16510 h 91439"/>
                <a:gd name="connsiteX13" fmla="*/ 77470 w 137159"/>
                <a:gd name="connsiteY13" fmla="*/ 50800 h 91439"/>
                <a:gd name="connsiteX14" fmla="*/ 77470 w 137159"/>
                <a:gd name="connsiteY14" fmla="*/ 91440 h 91439"/>
                <a:gd name="connsiteX15" fmla="*/ 60960 w 137159"/>
                <a:gd name="connsiteY15" fmla="*/ 91440 h 91439"/>
                <a:gd name="connsiteX16" fmla="*/ 60960 w 137159"/>
                <a:gd name="connsiteY16" fmla="*/ 38100 h 91439"/>
                <a:gd name="connsiteX17" fmla="*/ 44450 w 137159"/>
                <a:gd name="connsiteY17" fmla="*/ 15240 h 91439"/>
                <a:gd name="connsiteX18" fmla="*/ 16510 w 137159"/>
                <a:gd name="connsiteY18" fmla="*/ 49530 h 91439"/>
                <a:gd name="connsiteX19" fmla="*/ 16510 w 137159"/>
                <a:gd name="connsiteY19" fmla="*/ 90170 h 91439"/>
                <a:gd name="connsiteX20" fmla="*/ 0 w 137159"/>
                <a:gd name="connsiteY20" fmla="*/ 90170 h 91439"/>
                <a:gd name="connsiteX21" fmla="*/ 0 w 137159"/>
                <a:gd name="connsiteY21" fmla="*/ 1270 h 91439"/>
                <a:gd name="connsiteX22" fmla="*/ 15240 w 137159"/>
                <a:gd name="connsiteY22" fmla="*/ 12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5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 590">
              <a:extLst>
                <a:ext uri="{FF2B5EF4-FFF2-40B4-BE49-F238E27FC236}">
                  <a16:creationId xmlns:a16="http://schemas.microsoft.com/office/drawing/2014/main" id="{4745026B-150F-8A87-AF69-A2F8376B0E0C}"/>
                </a:ext>
              </a:extLst>
            </p:cNvPr>
            <p:cNvSpPr/>
            <p:nvPr/>
          </p:nvSpPr>
          <p:spPr>
            <a:xfrm>
              <a:off x="8149590" y="4732019"/>
              <a:ext cx="87629" cy="130809"/>
            </a:xfrm>
            <a:custGeom>
              <a:avLst/>
              <a:gdLst>
                <a:gd name="connsiteX0" fmla="*/ 0 w 87629"/>
                <a:gd name="connsiteY0" fmla="*/ 2540 h 130809"/>
                <a:gd name="connsiteX1" fmla="*/ 15240 w 87629"/>
                <a:gd name="connsiteY1" fmla="*/ 2540 h 130809"/>
                <a:gd name="connsiteX2" fmla="*/ 15240 w 87629"/>
                <a:gd name="connsiteY2" fmla="*/ 11430 h 130809"/>
                <a:gd name="connsiteX3" fmla="*/ 15240 w 87629"/>
                <a:gd name="connsiteY3" fmla="*/ 17780 h 130809"/>
                <a:gd name="connsiteX4" fmla="*/ 15240 w 87629"/>
                <a:gd name="connsiteY4" fmla="*/ 17780 h 130809"/>
                <a:gd name="connsiteX5" fmla="*/ 46990 w 87629"/>
                <a:gd name="connsiteY5" fmla="*/ 0 h 130809"/>
                <a:gd name="connsiteX6" fmla="*/ 87630 w 87629"/>
                <a:gd name="connsiteY6" fmla="*/ 46990 h 130809"/>
                <a:gd name="connsiteX7" fmla="*/ 46990 w 87629"/>
                <a:gd name="connsiteY7" fmla="*/ 93980 h 130809"/>
                <a:gd name="connsiteX8" fmla="*/ 16510 w 87629"/>
                <a:gd name="connsiteY8" fmla="*/ 76200 h 130809"/>
                <a:gd name="connsiteX9" fmla="*/ 16510 w 87629"/>
                <a:gd name="connsiteY9" fmla="*/ 76200 h 130809"/>
                <a:gd name="connsiteX10" fmla="*/ 16510 w 87629"/>
                <a:gd name="connsiteY10" fmla="*/ 83820 h 130809"/>
                <a:gd name="connsiteX11" fmla="*/ 16510 w 87629"/>
                <a:gd name="connsiteY11" fmla="*/ 130810 h 130809"/>
                <a:gd name="connsiteX12" fmla="*/ 0 w 87629"/>
                <a:gd name="connsiteY12" fmla="*/ 130810 h 130809"/>
                <a:gd name="connsiteX13" fmla="*/ 0 w 87629"/>
                <a:gd name="connsiteY13" fmla="*/ 2540 h 130809"/>
                <a:gd name="connsiteX14" fmla="*/ 72390 w 87629"/>
                <a:gd name="connsiteY14" fmla="*/ 46990 h 130809"/>
                <a:gd name="connsiteX15" fmla="*/ 44450 w 87629"/>
                <a:gd name="connsiteY15" fmla="*/ 15240 h 130809"/>
                <a:gd name="connsiteX16" fmla="*/ 16510 w 87629"/>
                <a:gd name="connsiteY16" fmla="*/ 46990 h 130809"/>
                <a:gd name="connsiteX17" fmla="*/ 44450 w 87629"/>
                <a:gd name="connsiteY17" fmla="*/ 78740 h 130809"/>
                <a:gd name="connsiteX18" fmla="*/ 72390 w 87629"/>
                <a:gd name="connsiteY18" fmla="*/ 4699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604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2" name="Freeform 591">
              <a:extLst>
                <a:ext uri="{FF2B5EF4-FFF2-40B4-BE49-F238E27FC236}">
                  <a16:creationId xmlns:a16="http://schemas.microsoft.com/office/drawing/2014/main" id="{18566DDD-2BF7-2BB0-1C06-F1C7BACA2C31}"/>
                </a:ext>
              </a:extLst>
            </p:cNvPr>
            <p:cNvSpPr/>
            <p:nvPr/>
          </p:nvSpPr>
          <p:spPr>
            <a:xfrm>
              <a:off x="8258809" y="4695189"/>
              <a:ext cx="34290" cy="130809"/>
            </a:xfrm>
            <a:custGeom>
              <a:avLst/>
              <a:gdLst>
                <a:gd name="connsiteX0" fmla="*/ 0 w 34290"/>
                <a:gd name="connsiteY0" fmla="*/ 0 h 130809"/>
                <a:gd name="connsiteX1" fmla="*/ 16510 w 34290"/>
                <a:gd name="connsiteY1" fmla="*/ 0 h 130809"/>
                <a:gd name="connsiteX2" fmla="*/ 16510 w 34290"/>
                <a:gd name="connsiteY2" fmla="*/ 101600 h 130809"/>
                <a:gd name="connsiteX3" fmla="*/ 26670 w 34290"/>
                <a:gd name="connsiteY3" fmla="*/ 115570 h 130809"/>
                <a:gd name="connsiteX4" fmla="*/ 34290 w 34290"/>
                <a:gd name="connsiteY4" fmla="*/ 115570 h 130809"/>
                <a:gd name="connsiteX5" fmla="*/ 34290 w 34290"/>
                <a:gd name="connsiteY5" fmla="*/ 129540 h 130809"/>
                <a:gd name="connsiteX6" fmla="*/ 22860 w 34290"/>
                <a:gd name="connsiteY6" fmla="*/ 130810 h 130809"/>
                <a:gd name="connsiteX7" fmla="*/ 0 w 34290"/>
                <a:gd name="connsiteY7" fmla="*/ 105410 h 130809"/>
                <a:gd name="connsiteX8" fmla="*/ 0 w 34290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 592">
              <a:extLst>
                <a:ext uri="{FF2B5EF4-FFF2-40B4-BE49-F238E27FC236}">
                  <a16:creationId xmlns:a16="http://schemas.microsoft.com/office/drawing/2014/main" id="{C83C6CCB-57FF-4F6A-B2D4-C2AAD6C9121F}"/>
                </a:ext>
              </a:extLst>
            </p:cNvPr>
            <p:cNvSpPr/>
            <p:nvPr/>
          </p:nvSpPr>
          <p:spPr>
            <a:xfrm>
              <a:off x="8304530" y="4732019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89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39" y="80010"/>
                    <a:pt x="72389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89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39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89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8CE4DA81-0930-FD0B-AF6E-86099B9DC66F}"/>
                </a:ext>
              </a:extLst>
            </p:cNvPr>
            <p:cNvSpPr/>
            <p:nvPr/>
          </p:nvSpPr>
          <p:spPr>
            <a:xfrm>
              <a:off x="8399780" y="4734559"/>
              <a:ext cx="86359" cy="88900"/>
            </a:xfrm>
            <a:custGeom>
              <a:avLst/>
              <a:gdLst>
                <a:gd name="connsiteX0" fmla="*/ 53339 w 86359"/>
                <a:gd name="connsiteY0" fmla="*/ 43180 h 88900"/>
                <a:gd name="connsiteX1" fmla="*/ 86360 w 86359"/>
                <a:gd name="connsiteY1" fmla="*/ 88900 h 88900"/>
                <a:gd name="connsiteX2" fmla="*/ 67310 w 86359"/>
                <a:gd name="connsiteY2" fmla="*/ 88900 h 88900"/>
                <a:gd name="connsiteX3" fmla="*/ 43180 w 86359"/>
                <a:gd name="connsiteY3" fmla="*/ 54610 h 88900"/>
                <a:gd name="connsiteX4" fmla="*/ 19050 w 86359"/>
                <a:gd name="connsiteY4" fmla="*/ 88900 h 88900"/>
                <a:gd name="connsiteX5" fmla="*/ 0 w 86359"/>
                <a:gd name="connsiteY5" fmla="*/ 88900 h 88900"/>
                <a:gd name="connsiteX6" fmla="*/ 31750 w 86359"/>
                <a:gd name="connsiteY6" fmla="*/ 44450 h 88900"/>
                <a:gd name="connsiteX7" fmla="*/ 1270 w 86359"/>
                <a:gd name="connsiteY7" fmla="*/ 0 h 88900"/>
                <a:gd name="connsiteX8" fmla="*/ 20320 w 86359"/>
                <a:gd name="connsiteY8" fmla="*/ 0 h 88900"/>
                <a:gd name="connsiteX9" fmla="*/ 41910 w 86359"/>
                <a:gd name="connsiteY9" fmla="*/ 33020 h 88900"/>
                <a:gd name="connsiteX10" fmla="*/ 63500 w 86359"/>
                <a:gd name="connsiteY10" fmla="*/ 0 h 88900"/>
                <a:gd name="connsiteX11" fmla="*/ 82550 w 86359"/>
                <a:gd name="connsiteY11" fmla="*/ 0 h 88900"/>
                <a:gd name="connsiteX12" fmla="*/ 50800 w 86359"/>
                <a:gd name="connsiteY12" fmla="*/ 4318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359" h="88900">
                  <a:moveTo>
                    <a:pt x="53339" y="43180"/>
                  </a:moveTo>
                  <a:lnTo>
                    <a:pt x="86360" y="88900"/>
                  </a:lnTo>
                  <a:lnTo>
                    <a:pt x="67310" y="88900"/>
                  </a:lnTo>
                  <a:lnTo>
                    <a:pt x="43180" y="54610"/>
                  </a:lnTo>
                  <a:lnTo>
                    <a:pt x="19050" y="88900"/>
                  </a:lnTo>
                  <a:lnTo>
                    <a:pt x="0" y="88900"/>
                  </a:lnTo>
                  <a:lnTo>
                    <a:pt x="31750" y="44450"/>
                  </a:lnTo>
                  <a:lnTo>
                    <a:pt x="1270" y="0"/>
                  </a:lnTo>
                  <a:lnTo>
                    <a:pt x="20320" y="0"/>
                  </a:lnTo>
                  <a:lnTo>
                    <a:pt x="41910" y="33020"/>
                  </a:lnTo>
                  <a:lnTo>
                    <a:pt x="63500" y="0"/>
                  </a:lnTo>
                  <a:lnTo>
                    <a:pt x="82550" y="0"/>
                  </a:lnTo>
                  <a:lnTo>
                    <a:pt x="50800" y="431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 594">
              <a:extLst>
                <a:ext uri="{FF2B5EF4-FFF2-40B4-BE49-F238E27FC236}">
                  <a16:creationId xmlns:a16="http://schemas.microsoft.com/office/drawing/2014/main" id="{DA0BEE2E-B2FF-8ABA-9127-76D008496F9C}"/>
                </a:ext>
              </a:extLst>
            </p:cNvPr>
            <p:cNvSpPr/>
            <p:nvPr/>
          </p:nvSpPr>
          <p:spPr>
            <a:xfrm>
              <a:off x="8554719" y="4732019"/>
              <a:ext cx="87630" cy="130809"/>
            </a:xfrm>
            <a:custGeom>
              <a:avLst/>
              <a:gdLst>
                <a:gd name="connsiteX0" fmla="*/ 0 w 87630"/>
                <a:gd name="connsiteY0" fmla="*/ 2540 h 130809"/>
                <a:gd name="connsiteX1" fmla="*/ 15240 w 87630"/>
                <a:gd name="connsiteY1" fmla="*/ 2540 h 130809"/>
                <a:gd name="connsiteX2" fmla="*/ 15240 w 87630"/>
                <a:gd name="connsiteY2" fmla="*/ 11430 h 130809"/>
                <a:gd name="connsiteX3" fmla="*/ 15240 w 87630"/>
                <a:gd name="connsiteY3" fmla="*/ 17780 h 130809"/>
                <a:gd name="connsiteX4" fmla="*/ 15240 w 87630"/>
                <a:gd name="connsiteY4" fmla="*/ 17780 h 130809"/>
                <a:gd name="connsiteX5" fmla="*/ 46990 w 87630"/>
                <a:gd name="connsiteY5" fmla="*/ 0 h 130809"/>
                <a:gd name="connsiteX6" fmla="*/ 87630 w 87630"/>
                <a:gd name="connsiteY6" fmla="*/ 46990 h 130809"/>
                <a:gd name="connsiteX7" fmla="*/ 46990 w 87630"/>
                <a:gd name="connsiteY7" fmla="*/ 93980 h 130809"/>
                <a:gd name="connsiteX8" fmla="*/ 16511 w 87630"/>
                <a:gd name="connsiteY8" fmla="*/ 76200 h 130809"/>
                <a:gd name="connsiteX9" fmla="*/ 16511 w 87630"/>
                <a:gd name="connsiteY9" fmla="*/ 76200 h 130809"/>
                <a:gd name="connsiteX10" fmla="*/ 16511 w 87630"/>
                <a:gd name="connsiteY10" fmla="*/ 83820 h 130809"/>
                <a:gd name="connsiteX11" fmla="*/ 16511 w 87630"/>
                <a:gd name="connsiteY11" fmla="*/ 130810 h 130809"/>
                <a:gd name="connsiteX12" fmla="*/ 0 w 87630"/>
                <a:gd name="connsiteY12" fmla="*/ 130810 h 130809"/>
                <a:gd name="connsiteX13" fmla="*/ 0 w 87630"/>
                <a:gd name="connsiteY13" fmla="*/ 2540 h 130809"/>
                <a:gd name="connsiteX14" fmla="*/ 72390 w 87630"/>
                <a:gd name="connsiteY14" fmla="*/ 46990 h 130809"/>
                <a:gd name="connsiteX15" fmla="*/ 44450 w 87630"/>
                <a:gd name="connsiteY15" fmla="*/ 15240 h 130809"/>
                <a:gd name="connsiteX16" fmla="*/ 16511 w 87630"/>
                <a:gd name="connsiteY16" fmla="*/ 46990 h 130809"/>
                <a:gd name="connsiteX17" fmla="*/ 44450 w 87630"/>
                <a:gd name="connsiteY17" fmla="*/ 78740 h 130809"/>
                <a:gd name="connsiteX18" fmla="*/ 72390 w 87630"/>
                <a:gd name="connsiteY18" fmla="*/ 4699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1" y="76200"/>
                  </a:cubicBezTo>
                  <a:lnTo>
                    <a:pt x="16511" y="76200"/>
                  </a:lnTo>
                  <a:cubicBezTo>
                    <a:pt x="16511" y="76200"/>
                    <a:pt x="16511" y="78740"/>
                    <a:pt x="16511" y="83820"/>
                  </a:cubicBezTo>
                  <a:lnTo>
                    <a:pt x="16511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1" y="15240"/>
                    <a:pt x="44450" y="15240"/>
                  </a:cubicBezTo>
                  <a:cubicBezTo>
                    <a:pt x="27940" y="15240"/>
                    <a:pt x="16511" y="25400"/>
                    <a:pt x="16511" y="46990"/>
                  </a:cubicBezTo>
                  <a:cubicBezTo>
                    <a:pt x="16511" y="68580"/>
                    <a:pt x="30480" y="78740"/>
                    <a:pt x="44450" y="78740"/>
                  </a:cubicBezTo>
                  <a:cubicBezTo>
                    <a:pt x="58420" y="78740"/>
                    <a:pt x="72390" y="6604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 595">
              <a:extLst>
                <a:ext uri="{FF2B5EF4-FFF2-40B4-BE49-F238E27FC236}">
                  <a16:creationId xmlns:a16="http://schemas.microsoft.com/office/drawing/2014/main" id="{2D5A0EA2-B216-42AD-DDCA-1FEFD2A0910C}"/>
                </a:ext>
              </a:extLst>
            </p:cNvPr>
            <p:cNvSpPr/>
            <p:nvPr/>
          </p:nvSpPr>
          <p:spPr>
            <a:xfrm>
              <a:off x="8665209" y="4732019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 596">
              <a:extLst>
                <a:ext uri="{FF2B5EF4-FFF2-40B4-BE49-F238E27FC236}">
                  <a16:creationId xmlns:a16="http://schemas.microsoft.com/office/drawing/2014/main" id="{2056CE6B-83B6-DE03-74E9-EF70EAD436DC}"/>
                </a:ext>
              </a:extLst>
            </p:cNvPr>
            <p:cNvSpPr/>
            <p:nvPr/>
          </p:nvSpPr>
          <p:spPr>
            <a:xfrm>
              <a:off x="8724900" y="4732019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604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 597">
              <a:extLst>
                <a:ext uri="{FF2B5EF4-FFF2-40B4-BE49-F238E27FC236}">
                  <a16:creationId xmlns:a16="http://schemas.microsoft.com/office/drawing/2014/main" id="{8088377C-5029-E83A-B763-9344403991B5}"/>
                </a:ext>
              </a:extLst>
            </p:cNvPr>
            <p:cNvSpPr/>
            <p:nvPr/>
          </p:nvSpPr>
          <p:spPr>
            <a:xfrm>
              <a:off x="8839200" y="4695189"/>
              <a:ext cx="87630" cy="130809"/>
            </a:xfrm>
            <a:custGeom>
              <a:avLst/>
              <a:gdLst>
                <a:gd name="connsiteX0" fmla="*/ 0 w 87630"/>
                <a:gd name="connsiteY0" fmla="*/ 0 h 130809"/>
                <a:gd name="connsiteX1" fmla="*/ 16510 w 87630"/>
                <a:gd name="connsiteY1" fmla="*/ 0 h 130809"/>
                <a:gd name="connsiteX2" fmla="*/ 16510 w 87630"/>
                <a:gd name="connsiteY2" fmla="*/ 45720 h 130809"/>
                <a:gd name="connsiteX3" fmla="*/ 16510 w 87630"/>
                <a:gd name="connsiteY3" fmla="*/ 53340 h 130809"/>
                <a:gd name="connsiteX4" fmla="*/ 16510 w 87630"/>
                <a:gd name="connsiteY4" fmla="*/ 53340 h 130809"/>
                <a:gd name="connsiteX5" fmla="*/ 46990 w 87630"/>
                <a:gd name="connsiteY5" fmla="*/ 36830 h 130809"/>
                <a:gd name="connsiteX6" fmla="*/ 87630 w 87630"/>
                <a:gd name="connsiteY6" fmla="*/ 83820 h 130809"/>
                <a:gd name="connsiteX7" fmla="*/ 46990 w 87630"/>
                <a:gd name="connsiteY7" fmla="*/ 130810 h 130809"/>
                <a:gd name="connsiteX8" fmla="*/ 15240 w 87630"/>
                <a:gd name="connsiteY8" fmla="*/ 111760 h 130809"/>
                <a:gd name="connsiteX9" fmla="*/ 15240 w 87630"/>
                <a:gd name="connsiteY9" fmla="*/ 111760 h 130809"/>
                <a:gd name="connsiteX10" fmla="*/ 15240 w 87630"/>
                <a:gd name="connsiteY10" fmla="*/ 118110 h 130809"/>
                <a:gd name="connsiteX11" fmla="*/ 15240 w 87630"/>
                <a:gd name="connsiteY11" fmla="*/ 128270 h 130809"/>
                <a:gd name="connsiteX12" fmla="*/ 0 w 87630"/>
                <a:gd name="connsiteY12" fmla="*/ 128270 h 130809"/>
                <a:gd name="connsiteX13" fmla="*/ 0 w 87630"/>
                <a:gd name="connsiteY13" fmla="*/ 0 h 130809"/>
                <a:gd name="connsiteX14" fmla="*/ 16510 w 87630"/>
                <a:gd name="connsiteY14" fmla="*/ 83820 h 130809"/>
                <a:gd name="connsiteX15" fmla="*/ 44450 w 87630"/>
                <a:gd name="connsiteY15" fmla="*/ 115570 h 130809"/>
                <a:gd name="connsiteX16" fmla="*/ 72390 w 87630"/>
                <a:gd name="connsiteY16" fmla="*/ 83820 h 130809"/>
                <a:gd name="connsiteX17" fmla="*/ 44450 w 87630"/>
                <a:gd name="connsiteY17" fmla="*/ 52070 h 130809"/>
                <a:gd name="connsiteX18" fmla="*/ 16510 w 87630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0" y="0"/>
                  </a:moveTo>
                  <a:lnTo>
                    <a:pt x="16510" y="0"/>
                  </a:lnTo>
                  <a:lnTo>
                    <a:pt x="16510" y="45720"/>
                  </a:lnTo>
                  <a:cubicBezTo>
                    <a:pt x="16510" y="50800"/>
                    <a:pt x="16510" y="53340"/>
                    <a:pt x="16510" y="53340"/>
                  </a:cubicBezTo>
                  <a:lnTo>
                    <a:pt x="16510" y="53340"/>
                  </a:lnTo>
                  <a:cubicBezTo>
                    <a:pt x="21590" y="44450"/>
                    <a:pt x="33020" y="36830"/>
                    <a:pt x="46990" y="36830"/>
                  </a:cubicBezTo>
                  <a:cubicBezTo>
                    <a:pt x="69850" y="36830"/>
                    <a:pt x="87630" y="55880"/>
                    <a:pt x="87630" y="83820"/>
                  </a:cubicBezTo>
                  <a:cubicBezTo>
                    <a:pt x="87630" y="111760"/>
                    <a:pt x="69850" y="130810"/>
                    <a:pt x="46990" y="130810"/>
                  </a:cubicBezTo>
                  <a:cubicBezTo>
                    <a:pt x="24130" y="130810"/>
                    <a:pt x="20320" y="121920"/>
                    <a:pt x="15240" y="111760"/>
                  </a:cubicBezTo>
                  <a:lnTo>
                    <a:pt x="15240" y="111760"/>
                  </a:lnTo>
                  <a:cubicBezTo>
                    <a:pt x="15240" y="111760"/>
                    <a:pt x="15240" y="114300"/>
                    <a:pt x="15240" y="118110"/>
                  </a:cubicBezTo>
                  <a:lnTo>
                    <a:pt x="1524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  <a:moveTo>
                    <a:pt x="16510" y="83820"/>
                  </a:moveTo>
                  <a:cubicBezTo>
                    <a:pt x="16510" y="106680"/>
                    <a:pt x="30480" y="115570"/>
                    <a:pt x="44450" y="115570"/>
                  </a:cubicBezTo>
                  <a:cubicBezTo>
                    <a:pt x="58420" y="115570"/>
                    <a:pt x="72390" y="101600"/>
                    <a:pt x="72390" y="83820"/>
                  </a:cubicBezTo>
                  <a:cubicBezTo>
                    <a:pt x="72390" y="66040"/>
                    <a:pt x="60960" y="52070"/>
                    <a:pt x="44450" y="52070"/>
                  </a:cubicBezTo>
                  <a:cubicBezTo>
                    <a:pt x="27940" y="52070"/>
                    <a:pt x="16510" y="6223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 598">
              <a:extLst>
                <a:ext uri="{FF2B5EF4-FFF2-40B4-BE49-F238E27FC236}">
                  <a16:creationId xmlns:a16="http://schemas.microsoft.com/office/drawing/2014/main" id="{72CA6ACA-0344-25C2-B0AB-4AE40DC4E6BC}"/>
                </a:ext>
              </a:extLst>
            </p:cNvPr>
            <p:cNvSpPr/>
            <p:nvPr/>
          </p:nvSpPr>
          <p:spPr>
            <a:xfrm>
              <a:off x="8948419" y="4695189"/>
              <a:ext cx="34290" cy="130809"/>
            </a:xfrm>
            <a:custGeom>
              <a:avLst/>
              <a:gdLst>
                <a:gd name="connsiteX0" fmla="*/ 0 w 34290"/>
                <a:gd name="connsiteY0" fmla="*/ 0 h 130809"/>
                <a:gd name="connsiteX1" fmla="*/ 16511 w 34290"/>
                <a:gd name="connsiteY1" fmla="*/ 0 h 130809"/>
                <a:gd name="connsiteX2" fmla="*/ 16511 w 34290"/>
                <a:gd name="connsiteY2" fmla="*/ 101600 h 130809"/>
                <a:gd name="connsiteX3" fmla="*/ 26670 w 34290"/>
                <a:gd name="connsiteY3" fmla="*/ 115570 h 130809"/>
                <a:gd name="connsiteX4" fmla="*/ 34290 w 34290"/>
                <a:gd name="connsiteY4" fmla="*/ 115570 h 130809"/>
                <a:gd name="connsiteX5" fmla="*/ 34290 w 34290"/>
                <a:gd name="connsiteY5" fmla="*/ 129540 h 130809"/>
                <a:gd name="connsiteX6" fmla="*/ 22861 w 34290"/>
                <a:gd name="connsiteY6" fmla="*/ 130810 h 130809"/>
                <a:gd name="connsiteX7" fmla="*/ 0 w 34290"/>
                <a:gd name="connsiteY7" fmla="*/ 105410 h 130809"/>
                <a:gd name="connsiteX8" fmla="*/ 0 w 34290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09">
                  <a:moveTo>
                    <a:pt x="0" y="0"/>
                  </a:moveTo>
                  <a:lnTo>
                    <a:pt x="16511" y="0"/>
                  </a:lnTo>
                  <a:lnTo>
                    <a:pt x="16511" y="101600"/>
                  </a:lnTo>
                  <a:cubicBezTo>
                    <a:pt x="16511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1" y="130810"/>
                    <a:pt x="22861" y="130810"/>
                  </a:cubicBezTo>
                  <a:cubicBezTo>
                    <a:pt x="10161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 599">
              <a:extLst>
                <a:ext uri="{FF2B5EF4-FFF2-40B4-BE49-F238E27FC236}">
                  <a16:creationId xmlns:a16="http://schemas.microsoft.com/office/drawing/2014/main" id="{146ADF6F-CD74-684D-AA25-E35612A31575}"/>
                </a:ext>
              </a:extLst>
            </p:cNvPr>
            <p:cNvSpPr/>
            <p:nvPr/>
          </p:nvSpPr>
          <p:spPr>
            <a:xfrm>
              <a:off x="8994140" y="4732019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 600">
              <a:extLst>
                <a:ext uri="{FF2B5EF4-FFF2-40B4-BE49-F238E27FC236}">
                  <a16:creationId xmlns:a16="http://schemas.microsoft.com/office/drawing/2014/main" id="{0266BC92-CB12-9B4D-2CFE-BFA7DF814E68}"/>
                </a:ext>
              </a:extLst>
            </p:cNvPr>
            <p:cNvSpPr/>
            <p:nvPr/>
          </p:nvSpPr>
          <p:spPr>
            <a:xfrm>
              <a:off x="9100819" y="4732019"/>
              <a:ext cx="137160" cy="91439"/>
            </a:xfrm>
            <a:custGeom>
              <a:avLst/>
              <a:gdLst>
                <a:gd name="connsiteX0" fmla="*/ 15240 w 137160"/>
                <a:gd name="connsiteY0" fmla="*/ 2540 h 91439"/>
                <a:gd name="connsiteX1" fmla="*/ 15240 w 137160"/>
                <a:gd name="connsiteY1" fmla="*/ 15240 h 91439"/>
                <a:gd name="connsiteX2" fmla="*/ 15240 w 137160"/>
                <a:gd name="connsiteY2" fmla="*/ 21590 h 91439"/>
                <a:gd name="connsiteX3" fmla="*/ 15240 w 137160"/>
                <a:gd name="connsiteY3" fmla="*/ 21590 h 91439"/>
                <a:gd name="connsiteX4" fmla="*/ 48261 w 137160"/>
                <a:gd name="connsiteY4" fmla="*/ 0 h 91439"/>
                <a:gd name="connsiteX5" fmla="*/ 74930 w 137160"/>
                <a:gd name="connsiteY5" fmla="*/ 20320 h 91439"/>
                <a:gd name="connsiteX6" fmla="*/ 74930 w 137160"/>
                <a:gd name="connsiteY6" fmla="*/ 20320 h 91439"/>
                <a:gd name="connsiteX7" fmla="*/ 105411 w 137160"/>
                <a:gd name="connsiteY7" fmla="*/ 0 h 91439"/>
                <a:gd name="connsiteX8" fmla="*/ 137161 w 137160"/>
                <a:gd name="connsiteY8" fmla="*/ 35560 h 91439"/>
                <a:gd name="connsiteX9" fmla="*/ 137161 w 137160"/>
                <a:gd name="connsiteY9" fmla="*/ 91440 h 91439"/>
                <a:gd name="connsiteX10" fmla="*/ 120650 w 137160"/>
                <a:gd name="connsiteY10" fmla="*/ 91440 h 91439"/>
                <a:gd name="connsiteX11" fmla="*/ 120650 w 137160"/>
                <a:gd name="connsiteY11" fmla="*/ 39370 h 91439"/>
                <a:gd name="connsiteX12" fmla="*/ 104140 w 137160"/>
                <a:gd name="connsiteY12" fmla="*/ 16510 h 91439"/>
                <a:gd name="connsiteX13" fmla="*/ 77470 w 137160"/>
                <a:gd name="connsiteY13" fmla="*/ 50800 h 91439"/>
                <a:gd name="connsiteX14" fmla="*/ 77470 w 137160"/>
                <a:gd name="connsiteY14" fmla="*/ 91440 h 91439"/>
                <a:gd name="connsiteX15" fmla="*/ 60961 w 137160"/>
                <a:gd name="connsiteY15" fmla="*/ 91440 h 91439"/>
                <a:gd name="connsiteX16" fmla="*/ 60961 w 137160"/>
                <a:gd name="connsiteY16" fmla="*/ 38100 h 91439"/>
                <a:gd name="connsiteX17" fmla="*/ 44450 w 137160"/>
                <a:gd name="connsiteY17" fmla="*/ 15240 h 91439"/>
                <a:gd name="connsiteX18" fmla="*/ 16511 w 137160"/>
                <a:gd name="connsiteY18" fmla="*/ 49530 h 91439"/>
                <a:gd name="connsiteX19" fmla="*/ 16511 w 137160"/>
                <a:gd name="connsiteY19" fmla="*/ 90170 h 91439"/>
                <a:gd name="connsiteX20" fmla="*/ 0 w 137160"/>
                <a:gd name="connsiteY20" fmla="*/ 90170 h 91439"/>
                <a:gd name="connsiteX21" fmla="*/ 0 w 137160"/>
                <a:gd name="connsiteY21" fmla="*/ 1270 h 91439"/>
                <a:gd name="connsiteX22" fmla="*/ 15240 w 137160"/>
                <a:gd name="connsiteY22" fmla="*/ 12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6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1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1" y="8890"/>
                    <a:pt x="92711" y="0"/>
                    <a:pt x="105411" y="0"/>
                  </a:cubicBezTo>
                  <a:cubicBezTo>
                    <a:pt x="127000" y="0"/>
                    <a:pt x="137161" y="12700"/>
                    <a:pt x="137161" y="35560"/>
                  </a:cubicBezTo>
                  <a:lnTo>
                    <a:pt x="137161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1" y="91440"/>
                  </a:lnTo>
                  <a:lnTo>
                    <a:pt x="60961" y="38100"/>
                  </a:lnTo>
                  <a:cubicBezTo>
                    <a:pt x="60961" y="26670"/>
                    <a:pt x="58420" y="15240"/>
                    <a:pt x="44450" y="15240"/>
                  </a:cubicBezTo>
                  <a:cubicBezTo>
                    <a:pt x="30480" y="15240"/>
                    <a:pt x="16511" y="33020"/>
                    <a:pt x="16511" y="49530"/>
                  </a:cubicBezTo>
                  <a:lnTo>
                    <a:pt x="16511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2515770-109D-DA73-54F9-B8BC366F8304}"/>
                </a:ext>
              </a:extLst>
            </p:cNvPr>
            <p:cNvSpPr/>
            <p:nvPr/>
          </p:nvSpPr>
          <p:spPr>
            <a:xfrm>
              <a:off x="9258300" y="4732019"/>
              <a:ext cx="62230" cy="92709"/>
            </a:xfrm>
            <a:custGeom>
              <a:avLst/>
              <a:gdLst>
                <a:gd name="connsiteX0" fmla="*/ 26670 w 62230"/>
                <a:gd name="connsiteY0" fmla="*/ 53340 h 92709"/>
                <a:gd name="connsiteX1" fmla="*/ 0 w 62230"/>
                <a:gd name="connsiteY1" fmla="*/ 25400 h 92709"/>
                <a:gd name="connsiteX2" fmla="*/ 31750 w 62230"/>
                <a:gd name="connsiteY2" fmla="*/ 0 h 92709"/>
                <a:gd name="connsiteX3" fmla="*/ 57150 w 62230"/>
                <a:gd name="connsiteY3" fmla="*/ 5080 h 92709"/>
                <a:gd name="connsiteX4" fmla="*/ 57150 w 62230"/>
                <a:gd name="connsiteY4" fmla="*/ 20320 h 92709"/>
                <a:gd name="connsiteX5" fmla="*/ 34290 w 62230"/>
                <a:gd name="connsiteY5" fmla="*/ 13970 h 92709"/>
                <a:gd name="connsiteX6" fmla="*/ 16510 w 62230"/>
                <a:gd name="connsiteY6" fmla="*/ 25400 h 92709"/>
                <a:gd name="connsiteX7" fmla="*/ 34290 w 62230"/>
                <a:gd name="connsiteY7" fmla="*/ 39370 h 92709"/>
                <a:gd name="connsiteX8" fmla="*/ 62230 w 62230"/>
                <a:gd name="connsiteY8" fmla="*/ 67310 h 92709"/>
                <a:gd name="connsiteX9" fmla="*/ 30480 w 62230"/>
                <a:gd name="connsiteY9" fmla="*/ 92710 h 92709"/>
                <a:gd name="connsiteX10" fmla="*/ 1270 w 62230"/>
                <a:gd name="connsiteY10" fmla="*/ 86360 h 92709"/>
                <a:gd name="connsiteX11" fmla="*/ 1270 w 62230"/>
                <a:gd name="connsiteY11" fmla="*/ 71120 h 92709"/>
                <a:gd name="connsiteX12" fmla="*/ 29210 w 62230"/>
                <a:gd name="connsiteY12" fmla="*/ 78740 h 92709"/>
                <a:gd name="connsiteX13" fmla="*/ 46990 w 62230"/>
                <a:gd name="connsiteY13" fmla="*/ 67310 h 92709"/>
                <a:gd name="connsiteX14" fmla="*/ 26670 w 62230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 602">
              <a:extLst>
                <a:ext uri="{FF2B5EF4-FFF2-40B4-BE49-F238E27FC236}">
                  <a16:creationId xmlns:a16="http://schemas.microsoft.com/office/drawing/2014/main" id="{861D2774-F20C-FBD6-7197-16E536B09A83}"/>
                </a:ext>
              </a:extLst>
            </p:cNvPr>
            <p:cNvSpPr/>
            <p:nvPr/>
          </p:nvSpPr>
          <p:spPr>
            <a:xfrm>
              <a:off x="774700" y="4946649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78740 h 93979"/>
                <a:gd name="connsiteX18" fmla="*/ 57150 w 73660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 603">
              <a:extLst>
                <a:ext uri="{FF2B5EF4-FFF2-40B4-BE49-F238E27FC236}">
                  <a16:creationId xmlns:a16="http://schemas.microsoft.com/office/drawing/2014/main" id="{1FA79D6F-DF8B-EF7B-5074-1CBD92823C92}"/>
                </a:ext>
              </a:extLst>
            </p:cNvPr>
            <p:cNvSpPr/>
            <p:nvPr/>
          </p:nvSpPr>
          <p:spPr>
            <a:xfrm>
              <a:off x="876300" y="4945379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 604">
              <a:extLst>
                <a:ext uri="{FF2B5EF4-FFF2-40B4-BE49-F238E27FC236}">
                  <a16:creationId xmlns:a16="http://schemas.microsoft.com/office/drawing/2014/main" id="{69D86840-1296-8C53-DDAD-2568CFC60666}"/>
                </a:ext>
              </a:extLst>
            </p:cNvPr>
            <p:cNvSpPr/>
            <p:nvPr/>
          </p:nvSpPr>
          <p:spPr>
            <a:xfrm>
              <a:off x="976630" y="4908549"/>
              <a:ext cx="87630" cy="130809"/>
            </a:xfrm>
            <a:custGeom>
              <a:avLst/>
              <a:gdLst>
                <a:gd name="connsiteX0" fmla="*/ 87630 w 87630"/>
                <a:gd name="connsiteY0" fmla="*/ 128270 h 130809"/>
                <a:gd name="connsiteX1" fmla="*/ 72390 w 87630"/>
                <a:gd name="connsiteY1" fmla="*/ 128270 h 130809"/>
                <a:gd name="connsiteX2" fmla="*/ 72390 w 87630"/>
                <a:gd name="connsiteY2" fmla="*/ 118110 h 130809"/>
                <a:gd name="connsiteX3" fmla="*/ 72390 w 87630"/>
                <a:gd name="connsiteY3" fmla="*/ 111760 h 130809"/>
                <a:gd name="connsiteX4" fmla="*/ 72390 w 87630"/>
                <a:gd name="connsiteY4" fmla="*/ 111760 h 130809"/>
                <a:gd name="connsiteX5" fmla="*/ 40640 w 87630"/>
                <a:gd name="connsiteY5" fmla="*/ 130810 h 130809"/>
                <a:gd name="connsiteX6" fmla="*/ 0 w 87630"/>
                <a:gd name="connsiteY6" fmla="*/ 83820 h 130809"/>
                <a:gd name="connsiteX7" fmla="*/ 40640 w 87630"/>
                <a:gd name="connsiteY7" fmla="*/ 36830 h 130809"/>
                <a:gd name="connsiteX8" fmla="*/ 71120 w 87630"/>
                <a:gd name="connsiteY8" fmla="*/ 53340 h 130809"/>
                <a:gd name="connsiteX9" fmla="*/ 71120 w 87630"/>
                <a:gd name="connsiteY9" fmla="*/ 53340 h 130809"/>
                <a:gd name="connsiteX10" fmla="*/ 71120 w 87630"/>
                <a:gd name="connsiteY10" fmla="*/ 45720 h 130809"/>
                <a:gd name="connsiteX11" fmla="*/ 71120 w 87630"/>
                <a:gd name="connsiteY11" fmla="*/ 0 h 130809"/>
                <a:gd name="connsiteX12" fmla="*/ 87630 w 87630"/>
                <a:gd name="connsiteY12" fmla="*/ 0 h 130809"/>
                <a:gd name="connsiteX13" fmla="*/ 87630 w 87630"/>
                <a:gd name="connsiteY13" fmla="*/ 128270 h 130809"/>
                <a:gd name="connsiteX14" fmla="*/ 15240 w 87630"/>
                <a:gd name="connsiteY14" fmla="*/ 83820 h 130809"/>
                <a:gd name="connsiteX15" fmla="*/ 43180 w 87630"/>
                <a:gd name="connsiteY15" fmla="*/ 115570 h 130809"/>
                <a:gd name="connsiteX16" fmla="*/ 71120 w 87630"/>
                <a:gd name="connsiteY16" fmla="*/ 83820 h 130809"/>
                <a:gd name="connsiteX17" fmla="*/ 43180 w 87630"/>
                <a:gd name="connsiteY17" fmla="*/ 52070 h 130809"/>
                <a:gd name="connsiteX18" fmla="*/ 15240 w 87630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 605">
              <a:extLst>
                <a:ext uri="{FF2B5EF4-FFF2-40B4-BE49-F238E27FC236}">
                  <a16:creationId xmlns:a16="http://schemas.microsoft.com/office/drawing/2014/main" id="{67E1400C-4BAC-7C00-701C-2D82E0BB560C}"/>
                </a:ext>
              </a:extLst>
            </p:cNvPr>
            <p:cNvSpPr/>
            <p:nvPr/>
          </p:nvSpPr>
          <p:spPr>
            <a:xfrm>
              <a:off x="1130300" y="4921249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0 w 60960"/>
                <a:gd name="connsiteY9" fmla="*/ 99060 h 116840"/>
                <a:gd name="connsiteX10" fmla="*/ 60960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 606">
              <a:extLst>
                <a:ext uri="{FF2B5EF4-FFF2-40B4-BE49-F238E27FC236}">
                  <a16:creationId xmlns:a16="http://schemas.microsoft.com/office/drawing/2014/main" id="{416481BE-661F-4C2E-06EA-E04A45AC5DE6}"/>
                </a:ext>
              </a:extLst>
            </p:cNvPr>
            <p:cNvSpPr/>
            <p:nvPr/>
          </p:nvSpPr>
          <p:spPr>
            <a:xfrm>
              <a:off x="1207769" y="4908549"/>
              <a:ext cx="80010" cy="128270"/>
            </a:xfrm>
            <a:custGeom>
              <a:avLst/>
              <a:gdLst>
                <a:gd name="connsiteX0" fmla="*/ 0 w 80010"/>
                <a:gd name="connsiteY0" fmla="*/ 0 h 128270"/>
                <a:gd name="connsiteX1" fmla="*/ 16510 w 80010"/>
                <a:gd name="connsiteY1" fmla="*/ 0 h 128270"/>
                <a:gd name="connsiteX2" fmla="*/ 16510 w 80010"/>
                <a:gd name="connsiteY2" fmla="*/ 49530 h 128270"/>
                <a:gd name="connsiteX3" fmla="*/ 16510 w 80010"/>
                <a:gd name="connsiteY3" fmla="*/ 58420 h 128270"/>
                <a:gd name="connsiteX4" fmla="*/ 16510 w 80010"/>
                <a:gd name="connsiteY4" fmla="*/ 58420 h 128270"/>
                <a:gd name="connsiteX5" fmla="*/ 49530 w 80010"/>
                <a:gd name="connsiteY5" fmla="*/ 36830 h 128270"/>
                <a:gd name="connsiteX6" fmla="*/ 80010 w 80010"/>
                <a:gd name="connsiteY6" fmla="*/ 72390 h 128270"/>
                <a:gd name="connsiteX7" fmla="*/ 80010 w 80010"/>
                <a:gd name="connsiteY7" fmla="*/ 128270 h 128270"/>
                <a:gd name="connsiteX8" fmla="*/ 63500 w 80010"/>
                <a:gd name="connsiteY8" fmla="*/ 128270 h 128270"/>
                <a:gd name="connsiteX9" fmla="*/ 63500 w 80010"/>
                <a:gd name="connsiteY9" fmla="*/ 76200 h 128270"/>
                <a:gd name="connsiteX10" fmla="*/ 46990 w 80010"/>
                <a:gd name="connsiteY10" fmla="*/ 53340 h 128270"/>
                <a:gd name="connsiteX11" fmla="*/ 16510 w 80010"/>
                <a:gd name="connsiteY11" fmla="*/ 85090 h 128270"/>
                <a:gd name="connsiteX12" fmla="*/ 16510 w 80010"/>
                <a:gd name="connsiteY12" fmla="*/ 128270 h 128270"/>
                <a:gd name="connsiteX13" fmla="*/ 0 w 80010"/>
                <a:gd name="connsiteY13" fmla="*/ 128270 h 128270"/>
                <a:gd name="connsiteX14" fmla="*/ 0 w 80010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 607">
              <a:extLst>
                <a:ext uri="{FF2B5EF4-FFF2-40B4-BE49-F238E27FC236}">
                  <a16:creationId xmlns:a16="http://schemas.microsoft.com/office/drawing/2014/main" id="{400BA0C9-753D-BF41-11D3-E7B389DA42C5}"/>
                </a:ext>
              </a:extLst>
            </p:cNvPr>
            <p:cNvSpPr/>
            <p:nvPr/>
          </p:nvSpPr>
          <p:spPr>
            <a:xfrm>
              <a:off x="1308100" y="4946649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5880 w 73660"/>
                <a:gd name="connsiteY15" fmla="*/ 50800 h 93979"/>
                <a:gd name="connsiteX16" fmla="*/ 15240 w 73660"/>
                <a:gd name="connsiteY16" fmla="*/ 66040 h 93979"/>
                <a:gd name="connsiteX17" fmla="*/ 29210 w 73660"/>
                <a:gd name="connsiteY17" fmla="*/ 78740 h 93979"/>
                <a:gd name="connsiteX18" fmla="*/ 55880 w 73660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5880" y="50800"/>
                  </a:moveTo>
                  <a:cubicBezTo>
                    <a:pt x="26670" y="45720"/>
                    <a:pt x="15240" y="54610"/>
                    <a:pt x="15240" y="66040"/>
                  </a:cubicBezTo>
                  <a:cubicBezTo>
                    <a:pt x="15240" y="77470"/>
                    <a:pt x="20320" y="78740"/>
                    <a:pt x="29210" y="78740"/>
                  </a:cubicBezTo>
                  <a:cubicBezTo>
                    <a:pt x="44450" y="78740"/>
                    <a:pt x="55880" y="63500"/>
                    <a:pt x="5588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 608">
              <a:extLst>
                <a:ext uri="{FF2B5EF4-FFF2-40B4-BE49-F238E27FC236}">
                  <a16:creationId xmlns:a16="http://schemas.microsoft.com/office/drawing/2014/main" id="{5302A0EE-2AB5-6BD0-A573-0FCD23A9527A}"/>
                </a:ext>
              </a:extLst>
            </p:cNvPr>
            <p:cNvSpPr/>
            <p:nvPr/>
          </p:nvSpPr>
          <p:spPr>
            <a:xfrm>
              <a:off x="1395730" y="492124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 609">
              <a:extLst>
                <a:ext uri="{FF2B5EF4-FFF2-40B4-BE49-F238E27FC236}">
                  <a16:creationId xmlns:a16="http://schemas.microsoft.com/office/drawing/2014/main" id="{4D330103-CB58-61EA-C9C3-82BE31BBB9B2}"/>
                </a:ext>
              </a:extLst>
            </p:cNvPr>
            <p:cNvSpPr/>
            <p:nvPr/>
          </p:nvSpPr>
          <p:spPr>
            <a:xfrm>
              <a:off x="1515110" y="4946649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 610">
              <a:extLst>
                <a:ext uri="{FF2B5EF4-FFF2-40B4-BE49-F238E27FC236}">
                  <a16:creationId xmlns:a16="http://schemas.microsoft.com/office/drawing/2014/main" id="{3CA235D5-25E2-DF72-939E-31BF7A05222D}"/>
                </a:ext>
              </a:extLst>
            </p:cNvPr>
            <p:cNvSpPr/>
            <p:nvPr/>
          </p:nvSpPr>
          <p:spPr>
            <a:xfrm>
              <a:off x="1615439" y="4908549"/>
              <a:ext cx="34289" cy="130809"/>
            </a:xfrm>
            <a:custGeom>
              <a:avLst/>
              <a:gdLst>
                <a:gd name="connsiteX0" fmla="*/ 0 w 34289"/>
                <a:gd name="connsiteY0" fmla="*/ 0 h 130809"/>
                <a:gd name="connsiteX1" fmla="*/ 16510 w 34289"/>
                <a:gd name="connsiteY1" fmla="*/ 0 h 130809"/>
                <a:gd name="connsiteX2" fmla="*/ 16510 w 34289"/>
                <a:gd name="connsiteY2" fmla="*/ 101600 h 130809"/>
                <a:gd name="connsiteX3" fmla="*/ 26670 w 34289"/>
                <a:gd name="connsiteY3" fmla="*/ 115570 h 130809"/>
                <a:gd name="connsiteX4" fmla="*/ 34290 w 34289"/>
                <a:gd name="connsiteY4" fmla="*/ 115570 h 130809"/>
                <a:gd name="connsiteX5" fmla="*/ 34290 w 34289"/>
                <a:gd name="connsiteY5" fmla="*/ 129540 h 130809"/>
                <a:gd name="connsiteX6" fmla="*/ 22860 w 34289"/>
                <a:gd name="connsiteY6" fmla="*/ 130810 h 130809"/>
                <a:gd name="connsiteX7" fmla="*/ 0 w 34289"/>
                <a:gd name="connsiteY7" fmla="*/ 105410 h 130809"/>
                <a:gd name="connsiteX8" fmla="*/ 0 w 34289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 611">
              <a:extLst>
                <a:ext uri="{FF2B5EF4-FFF2-40B4-BE49-F238E27FC236}">
                  <a16:creationId xmlns:a16="http://schemas.microsoft.com/office/drawing/2014/main" id="{D5EBB0E1-7A78-5C31-4080-1E1A189A167F}"/>
                </a:ext>
              </a:extLst>
            </p:cNvPr>
            <p:cNvSpPr/>
            <p:nvPr/>
          </p:nvSpPr>
          <p:spPr>
            <a:xfrm>
              <a:off x="1666239" y="4908549"/>
              <a:ext cx="34289" cy="130809"/>
            </a:xfrm>
            <a:custGeom>
              <a:avLst/>
              <a:gdLst>
                <a:gd name="connsiteX0" fmla="*/ 0 w 34289"/>
                <a:gd name="connsiteY0" fmla="*/ 0 h 130809"/>
                <a:gd name="connsiteX1" fmla="*/ 16510 w 34289"/>
                <a:gd name="connsiteY1" fmla="*/ 0 h 130809"/>
                <a:gd name="connsiteX2" fmla="*/ 16510 w 34289"/>
                <a:gd name="connsiteY2" fmla="*/ 101600 h 130809"/>
                <a:gd name="connsiteX3" fmla="*/ 26670 w 34289"/>
                <a:gd name="connsiteY3" fmla="*/ 115570 h 130809"/>
                <a:gd name="connsiteX4" fmla="*/ 34290 w 34289"/>
                <a:gd name="connsiteY4" fmla="*/ 115570 h 130809"/>
                <a:gd name="connsiteX5" fmla="*/ 34290 w 34289"/>
                <a:gd name="connsiteY5" fmla="*/ 129540 h 130809"/>
                <a:gd name="connsiteX6" fmla="*/ 22860 w 34289"/>
                <a:gd name="connsiteY6" fmla="*/ 130810 h 130809"/>
                <a:gd name="connsiteX7" fmla="*/ 0 w 34289"/>
                <a:gd name="connsiteY7" fmla="*/ 105410 h 130809"/>
                <a:gd name="connsiteX8" fmla="*/ 0 w 34289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 612">
              <a:extLst>
                <a:ext uri="{FF2B5EF4-FFF2-40B4-BE49-F238E27FC236}">
                  <a16:creationId xmlns:a16="http://schemas.microsoft.com/office/drawing/2014/main" id="{44495534-5322-B79D-D373-3B930BCF5979}"/>
                </a:ext>
              </a:extLst>
            </p:cNvPr>
            <p:cNvSpPr/>
            <p:nvPr/>
          </p:nvSpPr>
          <p:spPr>
            <a:xfrm>
              <a:off x="1711960" y="4945379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6200 w 91439"/>
                <a:gd name="connsiteY5" fmla="*/ 46990 h 93979"/>
                <a:gd name="connsiteX6" fmla="*/ 45720 w 91439"/>
                <a:gd name="connsiteY6" fmla="*/ 15240 h 93979"/>
                <a:gd name="connsiteX7" fmla="*/ 16510 w 91439"/>
                <a:gd name="connsiteY7" fmla="*/ 46990 h 93979"/>
                <a:gd name="connsiteX8" fmla="*/ 45720 w 91439"/>
                <a:gd name="connsiteY8" fmla="*/ 78740 h 93979"/>
                <a:gd name="connsiteX9" fmla="*/ 7620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 613">
              <a:extLst>
                <a:ext uri="{FF2B5EF4-FFF2-40B4-BE49-F238E27FC236}">
                  <a16:creationId xmlns:a16="http://schemas.microsoft.com/office/drawing/2014/main" id="{FAF198F9-18CF-60DF-DAAA-39F3CA97CE15}"/>
                </a:ext>
              </a:extLst>
            </p:cNvPr>
            <p:cNvSpPr/>
            <p:nvPr/>
          </p:nvSpPr>
          <p:spPr>
            <a:xfrm>
              <a:off x="1811020" y="4947919"/>
              <a:ext cx="137159" cy="91439"/>
            </a:xfrm>
            <a:custGeom>
              <a:avLst/>
              <a:gdLst>
                <a:gd name="connsiteX0" fmla="*/ 95250 w 137159"/>
                <a:gd name="connsiteY0" fmla="*/ 64770 h 91439"/>
                <a:gd name="connsiteX1" fmla="*/ 119380 w 137159"/>
                <a:gd name="connsiteY1" fmla="*/ 0 h 91439"/>
                <a:gd name="connsiteX2" fmla="*/ 137160 w 137159"/>
                <a:gd name="connsiteY2" fmla="*/ 0 h 91439"/>
                <a:gd name="connsiteX3" fmla="*/ 100330 w 137159"/>
                <a:gd name="connsiteY3" fmla="*/ 91440 h 91439"/>
                <a:gd name="connsiteX4" fmla="*/ 91440 w 137159"/>
                <a:gd name="connsiteY4" fmla="*/ 91440 h 91439"/>
                <a:gd name="connsiteX5" fmla="*/ 68580 w 137159"/>
                <a:gd name="connsiteY5" fmla="*/ 30480 h 91439"/>
                <a:gd name="connsiteX6" fmla="*/ 45720 w 137159"/>
                <a:gd name="connsiteY6" fmla="*/ 91440 h 91439"/>
                <a:gd name="connsiteX7" fmla="*/ 36830 w 137159"/>
                <a:gd name="connsiteY7" fmla="*/ 91440 h 91439"/>
                <a:gd name="connsiteX8" fmla="*/ 0 w 137159"/>
                <a:gd name="connsiteY8" fmla="*/ 0 h 91439"/>
                <a:gd name="connsiteX9" fmla="*/ 17780 w 137159"/>
                <a:gd name="connsiteY9" fmla="*/ 0 h 91439"/>
                <a:gd name="connsiteX10" fmla="*/ 41910 w 137159"/>
                <a:gd name="connsiteY10" fmla="*/ 64770 h 91439"/>
                <a:gd name="connsiteX11" fmla="*/ 64770 w 137159"/>
                <a:gd name="connsiteY11" fmla="*/ 1270 h 91439"/>
                <a:gd name="connsiteX12" fmla="*/ 73660 w 137159"/>
                <a:gd name="connsiteY12" fmla="*/ 1270 h 91439"/>
                <a:gd name="connsiteX13" fmla="*/ 96520 w 137159"/>
                <a:gd name="connsiteY13" fmla="*/ 647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59" h="91439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 614">
              <a:extLst>
                <a:ext uri="{FF2B5EF4-FFF2-40B4-BE49-F238E27FC236}">
                  <a16:creationId xmlns:a16="http://schemas.microsoft.com/office/drawing/2014/main" id="{85CF2142-229C-99CB-4410-9428D985DD00}"/>
                </a:ext>
              </a:extLst>
            </p:cNvPr>
            <p:cNvSpPr/>
            <p:nvPr/>
          </p:nvSpPr>
          <p:spPr>
            <a:xfrm>
              <a:off x="2007870" y="4947919"/>
              <a:ext cx="78739" cy="91439"/>
            </a:xfrm>
            <a:custGeom>
              <a:avLst/>
              <a:gdLst>
                <a:gd name="connsiteX0" fmla="*/ 63500 w 78739"/>
                <a:gd name="connsiteY0" fmla="*/ 88900 h 91439"/>
                <a:gd name="connsiteX1" fmla="*/ 63500 w 78739"/>
                <a:gd name="connsiteY1" fmla="*/ 76200 h 91439"/>
                <a:gd name="connsiteX2" fmla="*/ 63500 w 78739"/>
                <a:gd name="connsiteY2" fmla="*/ 69850 h 91439"/>
                <a:gd name="connsiteX3" fmla="*/ 63500 w 78739"/>
                <a:gd name="connsiteY3" fmla="*/ 69850 h 91439"/>
                <a:gd name="connsiteX4" fmla="*/ 30480 w 78739"/>
                <a:gd name="connsiteY4" fmla="*/ 91440 h 91439"/>
                <a:gd name="connsiteX5" fmla="*/ 0 w 78739"/>
                <a:gd name="connsiteY5" fmla="*/ 55880 h 91439"/>
                <a:gd name="connsiteX6" fmla="*/ 0 w 78739"/>
                <a:gd name="connsiteY6" fmla="*/ 0 h 91439"/>
                <a:gd name="connsiteX7" fmla="*/ 16510 w 78739"/>
                <a:gd name="connsiteY7" fmla="*/ 0 h 91439"/>
                <a:gd name="connsiteX8" fmla="*/ 16510 w 78739"/>
                <a:gd name="connsiteY8" fmla="*/ 52070 h 91439"/>
                <a:gd name="connsiteX9" fmla="*/ 33020 w 78739"/>
                <a:gd name="connsiteY9" fmla="*/ 74930 h 91439"/>
                <a:gd name="connsiteX10" fmla="*/ 62230 w 78739"/>
                <a:gd name="connsiteY10" fmla="*/ 43180 h 91439"/>
                <a:gd name="connsiteX11" fmla="*/ 62230 w 78739"/>
                <a:gd name="connsiteY11" fmla="*/ 0 h 91439"/>
                <a:gd name="connsiteX12" fmla="*/ 78740 w 78739"/>
                <a:gd name="connsiteY12" fmla="*/ 0 h 91439"/>
                <a:gd name="connsiteX13" fmla="*/ 78740 w 78739"/>
                <a:gd name="connsiteY13" fmla="*/ 88900 h 91439"/>
                <a:gd name="connsiteX14" fmla="*/ 63500 w 78739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1B287F25-D113-EC52-6299-DFD47A9409F5}"/>
                </a:ext>
              </a:extLst>
            </p:cNvPr>
            <p:cNvSpPr/>
            <p:nvPr/>
          </p:nvSpPr>
          <p:spPr>
            <a:xfrm>
              <a:off x="2110739" y="4945379"/>
              <a:ext cx="62230" cy="92710"/>
            </a:xfrm>
            <a:custGeom>
              <a:avLst/>
              <a:gdLst>
                <a:gd name="connsiteX0" fmla="*/ 26670 w 62230"/>
                <a:gd name="connsiteY0" fmla="*/ 53340 h 92710"/>
                <a:gd name="connsiteX1" fmla="*/ 0 w 62230"/>
                <a:gd name="connsiteY1" fmla="*/ 25400 h 92710"/>
                <a:gd name="connsiteX2" fmla="*/ 31750 w 62230"/>
                <a:gd name="connsiteY2" fmla="*/ 0 h 92710"/>
                <a:gd name="connsiteX3" fmla="*/ 57150 w 62230"/>
                <a:gd name="connsiteY3" fmla="*/ 5080 h 92710"/>
                <a:gd name="connsiteX4" fmla="*/ 57150 w 62230"/>
                <a:gd name="connsiteY4" fmla="*/ 20320 h 92710"/>
                <a:gd name="connsiteX5" fmla="*/ 34290 w 62230"/>
                <a:gd name="connsiteY5" fmla="*/ 13970 h 92710"/>
                <a:gd name="connsiteX6" fmla="*/ 16510 w 62230"/>
                <a:gd name="connsiteY6" fmla="*/ 25400 h 92710"/>
                <a:gd name="connsiteX7" fmla="*/ 34290 w 62230"/>
                <a:gd name="connsiteY7" fmla="*/ 39370 h 92710"/>
                <a:gd name="connsiteX8" fmla="*/ 62230 w 62230"/>
                <a:gd name="connsiteY8" fmla="*/ 67310 h 92710"/>
                <a:gd name="connsiteX9" fmla="*/ 30480 w 62230"/>
                <a:gd name="connsiteY9" fmla="*/ 92710 h 92710"/>
                <a:gd name="connsiteX10" fmla="*/ 1270 w 62230"/>
                <a:gd name="connsiteY10" fmla="*/ 86360 h 92710"/>
                <a:gd name="connsiteX11" fmla="*/ 1270 w 62230"/>
                <a:gd name="connsiteY11" fmla="*/ 71120 h 92710"/>
                <a:gd name="connsiteX12" fmla="*/ 29210 w 62230"/>
                <a:gd name="connsiteY12" fmla="*/ 78740 h 92710"/>
                <a:gd name="connsiteX13" fmla="*/ 46990 w 62230"/>
                <a:gd name="connsiteY13" fmla="*/ 67310 h 92710"/>
                <a:gd name="connsiteX14" fmla="*/ 26670 w 62230"/>
                <a:gd name="connsiteY14" fmla="*/ 5207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10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 616">
              <a:extLst>
                <a:ext uri="{FF2B5EF4-FFF2-40B4-BE49-F238E27FC236}">
                  <a16:creationId xmlns:a16="http://schemas.microsoft.com/office/drawing/2014/main" id="{2C9383A8-CE7A-C518-25DF-7B170494EC5D}"/>
                </a:ext>
              </a:extLst>
            </p:cNvPr>
            <p:cNvSpPr/>
            <p:nvPr/>
          </p:nvSpPr>
          <p:spPr>
            <a:xfrm>
              <a:off x="2228850" y="4921249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0 w 60960"/>
                <a:gd name="connsiteY9" fmla="*/ 99060 h 116840"/>
                <a:gd name="connsiteX10" fmla="*/ 60960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 617">
              <a:extLst>
                <a:ext uri="{FF2B5EF4-FFF2-40B4-BE49-F238E27FC236}">
                  <a16:creationId xmlns:a16="http://schemas.microsoft.com/office/drawing/2014/main" id="{45A21F2E-B891-07BD-4ABA-00B42426EB85}"/>
                </a:ext>
              </a:extLst>
            </p:cNvPr>
            <p:cNvSpPr/>
            <p:nvPr/>
          </p:nvSpPr>
          <p:spPr>
            <a:xfrm>
              <a:off x="2301239" y="4945379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40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 618">
              <a:extLst>
                <a:ext uri="{FF2B5EF4-FFF2-40B4-BE49-F238E27FC236}">
                  <a16:creationId xmlns:a16="http://schemas.microsoft.com/office/drawing/2014/main" id="{EE32F858-C025-8347-1350-93FA797C12D0}"/>
                </a:ext>
              </a:extLst>
            </p:cNvPr>
            <p:cNvSpPr/>
            <p:nvPr/>
          </p:nvSpPr>
          <p:spPr>
            <a:xfrm>
              <a:off x="2463800" y="4908549"/>
              <a:ext cx="34289" cy="130809"/>
            </a:xfrm>
            <a:custGeom>
              <a:avLst/>
              <a:gdLst>
                <a:gd name="connsiteX0" fmla="*/ 0 w 34289"/>
                <a:gd name="connsiteY0" fmla="*/ 0 h 130809"/>
                <a:gd name="connsiteX1" fmla="*/ 16510 w 34289"/>
                <a:gd name="connsiteY1" fmla="*/ 0 h 130809"/>
                <a:gd name="connsiteX2" fmla="*/ 16510 w 34289"/>
                <a:gd name="connsiteY2" fmla="*/ 101600 h 130809"/>
                <a:gd name="connsiteX3" fmla="*/ 26670 w 34289"/>
                <a:gd name="connsiteY3" fmla="*/ 115570 h 130809"/>
                <a:gd name="connsiteX4" fmla="*/ 34290 w 34289"/>
                <a:gd name="connsiteY4" fmla="*/ 115570 h 130809"/>
                <a:gd name="connsiteX5" fmla="*/ 34290 w 34289"/>
                <a:gd name="connsiteY5" fmla="*/ 129540 h 130809"/>
                <a:gd name="connsiteX6" fmla="*/ 22860 w 34289"/>
                <a:gd name="connsiteY6" fmla="*/ 130810 h 130809"/>
                <a:gd name="connsiteX7" fmla="*/ 0 w 34289"/>
                <a:gd name="connsiteY7" fmla="*/ 105410 h 130809"/>
                <a:gd name="connsiteX8" fmla="*/ 0 w 34289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 619">
              <a:extLst>
                <a:ext uri="{FF2B5EF4-FFF2-40B4-BE49-F238E27FC236}">
                  <a16:creationId xmlns:a16="http://schemas.microsoft.com/office/drawing/2014/main" id="{50DC9276-E2F9-B02D-8248-A8DBAE693EC2}"/>
                </a:ext>
              </a:extLst>
            </p:cNvPr>
            <p:cNvSpPr/>
            <p:nvPr/>
          </p:nvSpPr>
          <p:spPr>
            <a:xfrm>
              <a:off x="2509520" y="4945379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 620">
              <a:extLst>
                <a:ext uri="{FF2B5EF4-FFF2-40B4-BE49-F238E27FC236}">
                  <a16:creationId xmlns:a16="http://schemas.microsoft.com/office/drawing/2014/main" id="{6C4D7D31-F7AF-A7C1-A224-8F6255EB8A7F}"/>
                </a:ext>
              </a:extLst>
            </p:cNvPr>
            <p:cNvSpPr/>
            <p:nvPr/>
          </p:nvSpPr>
          <p:spPr>
            <a:xfrm>
              <a:off x="2609850" y="4946649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78740 h 93979"/>
                <a:gd name="connsiteX18" fmla="*/ 57150 w 73660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 621">
              <a:extLst>
                <a:ext uri="{FF2B5EF4-FFF2-40B4-BE49-F238E27FC236}">
                  <a16:creationId xmlns:a16="http://schemas.microsoft.com/office/drawing/2014/main" id="{04D417CB-68F1-B6BD-3CE6-9F77BC0A7153}"/>
                </a:ext>
              </a:extLst>
            </p:cNvPr>
            <p:cNvSpPr/>
            <p:nvPr/>
          </p:nvSpPr>
          <p:spPr>
            <a:xfrm>
              <a:off x="2710179" y="4945379"/>
              <a:ext cx="51047" cy="92710"/>
            </a:xfrm>
            <a:custGeom>
              <a:avLst/>
              <a:gdLst>
                <a:gd name="connsiteX0" fmla="*/ 0 w 51047"/>
                <a:gd name="connsiteY0" fmla="*/ 2540 h 92710"/>
                <a:gd name="connsiteX1" fmla="*/ 15240 w 51047"/>
                <a:gd name="connsiteY1" fmla="*/ 2540 h 92710"/>
                <a:gd name="connsiteX2" fmla="*/ 15240 w 51047"/>
                <a:gd name="connsiteY2" fmla="*/ 15240 h 92710"/>
                <a:gd name="connsiteX3" fmla="*/ 15240 w 51047"/>
                <a:gd name="connsiteY3" fmla="*/ 21590 h 92710"/>
                <a:gd name="connsiteX4" fmla="*/ 15240 w 51047"/>
                <a:gd name="connsiteY4" fmla="*/ 21590 h 92710"/>
                <a:gd name="connsiteX5" fmla="*/ 43180 w 51047"/>
                <a:gd name="connsiteY5" fmla="*/ 0 h 92710"/>
                <a:gd name="connsiteX6" fmla="*/ 48260 w 51047"/>
                <a:gd name="connsiteY6" fmla="*/ 0 h 92710"/>
                <a:gd name="connsiteX7" fmla="*/ 48260 w 51047"/>
                <a:gd name="connsiteY7" fmla="*/ 16510 h 92710"/>
                <a:gd name="connsiteX8" fmla="*/ 43180 w 51047"/>
                <a:gd name="connsiteY8" fmla="*/ 16510 h 92710"/>
                <a:gd name="connsiteX9" fmla="*/ 16510 w 51047"/>
                <a:gd name="connsiteY9" fmla="*/ 53340 h 92710"/>
                <a:gd name="connsiteX10" fmla="*/ 16510 w 51047"/>
                <a:gd name="connsiteY10" fmla="*/ 92710 h 92710"/>
                <a:gd name="connsiteX11" fmla="*/ 0 w 51047"/>
                <a:gd name="connsiteY11" fmla="*/ 92710 h 92710"/>
                <a:gd name="connsiteX12" fmla="*/ 0 w 51047"/>
                <a:gd name="connsiteY12" fmla="*/ 3810 h 9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10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 622">
              <a:extLst>
                <a:ext uri="{FF2B5EF4-FFF2-40B4-BE49-F238E27FC236}">
                  <a16:creationId xmlns:a16="http://schemas.microsoft.com/office/drawing/2014/main" id="{674C0D60-6D2F-DDA5-F51D-08F384D08712}"/>
                </a:ext>
              </a:extLst>
            </p:cNvPr>
            <p:cNvSpPr/>
            <p:nvPr/>
          </p:nvSpPr>
          <p:spPr>
            <a:xfrm>
              <a:off x="2776220" y="4945379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29D97C68-C2CD-1533-4E38-55E66AE0DDD3}"/>
                </a:ext>
              </a:extLst>
            </p:cNvPr>
            <p:cNvSpPr/>
            <p:nvPr/>
          </p:nvSpPr>
          <p:spPr>
            <a:xfrm>
              <a:off x="2924810" y="4946649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78740 h 93979"/>
                <a:gd name="connsiteX18" fmla="*/ 57150 w 73660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 624">
              <a:extLst>
                <a:ext uri="{FF2B5EF4-FFF2-40B4-BE49-F238E27FC236}">
                  <a16:creationId xmlns:a16="http://schemas.microsoft.com/office/drawing/2014/main" id="{89662776-64B5-0312-14C9-0BCD9E885EAC}"/>
                </a:ext>
              </a:extLst>
            </p:cNvPr>
            <p:cNvSpPr/>
            <p:nvPr/>
          </p:nvSpPr>
          <p:spPr>
            <a:xfrm>
              <a:off x="3026410" y="4945379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 625">
              <a:extLst>
                <a:ext uri="{FF2B5EF4-FFF2-40B4-BE49-F238E27FC236}">
                  <a16:creationId xmlns:a16="http://schemas.microsoft.com/office/drawing/2014/main" id="{9929929F-3FED-8E65-FCE2-952D75ADB9C1}"/>
                </a:ext>
              </a:extLst>
            </p:cNvPr>
            <p:cNvSpPr/>
            <p:nvPr/>
          </p:nvSpPr>
          <p:spPr>
            <a:xfrm>
              <a:off x="3126739" y="4908549"/>
              <a:ext cx="87630" cy="130809"/>
            </a:xfrm>
            <a:custGeom>
              <a:avLst/>
              <a:gdLst>
                <a:gd name="connsiteX0" fmla="*/ 87630 w 87630"/>
                <a:gd name="connsiteY0" fmla="*/ 128270 h 130809"/>
                <a:gd name="connsiteX1" fmla="*/ 72390 w 87630"/>
                <a:gd name="connsiteY1" fmla="*/ 128270 h 130809"/>
                <a:gd name="connsiteX2" fmla="*/ 72390 w 87630"/>
                <a:gd name="connsiteY2" fmla="*/ 118110 h 130809"/>
                <a:gd name="connsiteX3" fmla="*/ 72390 w 87630"/>
                <a:gd name="connsiteY3" fmla="*/ 111760 h 130809"/>
                <a:gd name="connsiteX4" fmla="*/ 72390 w 87630"/>
                <a:gd name="connsiteY4" fmla="*/ 111760 h 130809"/>
                <a:gd name="connsiteX5" fmla="*/ 40640 w 87630"/>
                <a:gd name="connsiteY5" fmla="*/ 130810 h 130809"/>
                <a:gd name="connsiteX6" fmla="*/ 0 w 87630"/>
                <a:gd name="connsiteY6" fmla="*/ 83820 h 130809"/>
                <a:gd name="connsiteX7" fmla="*/ 40640 w 87630"/>
                <a:gd name="connsiteY7" fmla="*/ 36830 h 130809"/>
                <a:gd name="connsiteX8" fmla="*/ 71120 w 87630"/>
                <a:gd name="connsiteY8" fmla="*/ 53340 h 130809"/>
                <a:gd name="connsiteX9" fmla="*/ 71120 w 87630"/>
                <a:gd name="connsiteY9" fmla="*/ 53340 h 130809"/>
                <a:gd name="connsiteX10" fmla="*/ 71120 w 87630"/>
                <a:gd name="connsiteY10" fmla="*/ 45720 h 130809"/>
                <a:gd name="connsiteX11" fmla="*/ 71120 w 87630"/>
                <a:gd name="connsiteY11" fmla="*/ 0 h 130809"/>
                <a:gd name="connsiteX12" fmla="*/ 87630 w 87630"/>
                <a:gd name="connsiteY12" fmla="*/ 0 h 130809"/>
                <a:gd name="connsiteX13" fmla="*/ 87630 w 87630"/>
                <a:gd name="connsiteY13" fmla="*/ 128270 h 130809"/>
                <a:gd name="connsiteX14" fmla="*/ 15240 w 87630"/>
                <a:gd name="connsiteY14" fmla="*/ 83820 h 130809"/>
                <a:gd name="connsiteX15" fmla="*/ 43180 w 87630"/>
                <a:gd name="connsiteY15" fmla="*/ 115570 h 130809"/>
                <a:gd name="connsiteX16" fmla="*/ 71120 w 87630"/>
                <a:gd name="connsiteY16" fmla="*/ 83820 h 130809"/>
                <a:gd name="connsiteX17" fmla="*/ 43180 w 87630"/>
                <a:gd name="connsiteY17" fmla="*/ 52070 h 130809"/>
                <a:gd name="connsiteX18" fmla="*/ 15240 w 87630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 626">
              <a:extLst>
                <a:ext uri="{FF2B5EF4-FFF2-40B4-BE49-F238E27FC236}">
                  <a16:creationId xmlns:a16="http://schemas.microsoft.com/office/drawing/2014/main" id="{8FEFF128-81D1-6D4C-6E51-251477DE3AAD}"/>
                </a:ext>
              </a:extLst>
            </p:cNvPr>
            <p:cNvSpPr/>
            <p:nvPr/>
          </p:nvSpPr>
          <p:spPr>
            <a:xfrm>
              <a:off x="3286759" y="4908549"/>
              <a:ext cx="87630" cy="130809"/>
            </a:xfrm>
            <a:custGeom>
              <a:avLst/>
              <a:gdLst>
                <a:gd name="connsiteX0" fmla="*/ 87630 w 87630"/>
                <a:gd name="connsiteY0" fmla="*/ 128270 h 130809"/>
                <a:gd name="connsiteX1" fmla="*/ 72390 w 87630"/>
                <a:gd name="connsiteY1" fmla="*/ 128270 h 130809"/>
                <a:gd name="connsiteX2" fmla="*/ 72390 w 87630"/>
                <a:gd name="connsiteY2" fmla="*/ 118110 h 130809"/>
                <a:gd name="connsiteX3" fmla="*/ 72390 w 87630"/>
                <a:gd name="connsiteY3" fmla="*/ 111760 h 130809"/>
                <a:gd name="connsiteX4" fmla="*/ 72390 w 87630"/>
                <a:gd name="connsiteY4" fmla="*/ 111760 h 130809"/>
                <a:gd name="connsiteX5" fmla="*/ 40640 w 87630"/>
                <a:gd name="connsiteY5" fmla="*/ 130810 h 130809"/>
                <a:gd name="connsiteX6" fmla="*/ 0 w 87630"/>
                <a:gd name="connsiteY6" fmla="*/ 83820 h 130809"/>
                <a:gd name="connsiteX7" fmla="*/ 40640 w 87630"/>
                <a:gd name="connsiteY7" fmla="*/ 36830 h 130809"/>
                <a:gd name="connsiteX8" fmla="*/ 71120 w 87630"/>
                <a:gd name="connsiteY8" fmla="*/ 53340 h 130809"/>
                <a:gd name="connsiteX9" fmla="*/ 71120 w 87630"/>
                <a:gd name="connsiteY9" fmla="*/ 53340 h 130809"/>
                <a:gd name="connsiteX10" fmla="*/ 71120 w 87630"/>
                <a:gd name="connsiteY10" fmla="*/ 45720 h 130809"/>
                <a:gd name="connsiteX11" fmla="*/ 71120 w 87630"/>
                <a:gd name="connsiteY11" fmla="*/ 0 h 130809"/>
                <a:gd name="connsiteX12" fmla="*/ 87630 w 87630"/>
                <a:gd name="connsiteY12" fmla="*/ 0 h 130809"/>
                <a:gd name="connsiteX13" fmla="*/ 87630 w 87630"/>
                <a:gd name="connsiteY13" fmla="*/ 128270 h 130809"/>
                <a:gd name="connsiteX14" fmla="*/ 16510 w 87630"/>
                <a:gd name="connsiteY14" fmla="*/ 83820 h 130809"/>
                <a:gd name="connsiteX15" fmla="*/ 44450 w 87630"/>
                <a:gd name="connsiteY15" fmla="*/ 115570 h 130809"/>
                <a:gd name="connsiteX16" fmla="*/ 72390 w 87630"/>
                <a:gd name="connsiteY16" fmla="*/ 83820 h 130809"/>
                <a:gd name="connsiteX17" fmla="*/ 44450 w 87630"/>
                <a:gd name="connsiteY17" fmla="*/ 52070 h 130809"/>
                <a:gd name="connsiteX18" fmla="*/ 16510 w 87630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6510" y="83820"/>
                  </a:moveTo>
                  <a:cubicBezTo>
                    <a:pt x="16510" y="102870"/>
                    <a:pt x="27940" y="115570"/>
                    <a:pt x="44450" y="115570"/>
                  </a:cubicBezTo>
                  <a:cubicBezTo>
                    <a:pt x="60960" y="115570"/>
                    <a:pt x="72390" y="105410"/>
                    <a:pt x="72390" y="83820"/>
                  </a:cubicBezTo>
                  <a:cubicBezTo>
                    <a:pt x="72390" y="62230"/>
                    <a:pt x="58420" y="52070"/>
                    <a:pt x="44450" y="52070"/>
                  </a:cubicBezTo>
                  <a:cubicBezTo>
                    <a:pt x="30480" y="52070"/>
                    <a:pt x="16510" y="6604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 627">
              <a:extLst>
                <a:ext uri="{FF2B5EF4-FFF2-40B4-BE49-F238E27FC236}">
                  <a16:creationId xmlns:a16="http://schemas.microsoft.com/office/drawing/2014/main" id="{03E35793-DED8-D8DF-3D02-7A835B77C6D8}"/>
                </a:ext>
              </a:extLst>
            </p:cNvPr>
            <p:cNvSpPr/>
            <p:nvPr/>
          </p:nvSpPr>
          <p:spPr>
            <a:xfrm>
              <a:off x="3398520" y="4945379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 628">
              <a:extLst>
                <a:ext uri="{FF2B5EF4-FFF2-40B4-BE49-F238E27FC236}">
                  <a16:creationId xmlns:a16="http://schemas.microsoft.com/office/drawing/2014/main" id="{D12F4B42-D495-7F58-9217-737D79FDD955}"/>
                </a:ext>
              </a:extLst>
            </p:cNvPr>
            <p:cNvSpPr/>
            <p:nvPr/>
          </p:nvSpPr>
          <p:spPr>
            <a:xfrm>
              <a:off x="3488690" y="4947919"/>
              <a:ext cx="88900" cy="91439"/>
            </a:xfrm>
            <a:custGeom>
              <a:avLst/>
              <a:gdLst>
                <a:gd name="connsiteX0" fmla="*/ 87630 w 88900"/>
                <a:gd name="connsiteY0" fmla="*/ 0 h 91439"/>
                <a:gd name="connsiteX1" fmla="*/ 48260 w 88900"/>
                <a:gd name="connsiteY1" fmla="*/ 91440 h 91439"/>
                <a:gd name="connsiteX2" fmla="*/ 39370 w 88900"/>
                <a:gd name="connsiteY2" fmla="*/ 91440 h 91439"/>
                <a:gd name="connsiteX3" fmla="*/ 0 w 88900"/>
                <a:gd name="connsiteY3" fmla="*/ 0 h 91439"/>
                <a:gd name="connsiteX4" fmla="*/ 17780 w 88900"/>
                <a:gd name="connsiteY4" fmla="*/ 0 h 91439"/>
                <a:gd name="connsiteX5" fmla="*/ 44450 w 88900"/>
                <a:gd name="connsiteY5" fmla="*/ 64770 h 91439"/>
                <a:gd name="connsiteX6" fmla="*/ 71120 w 88900"/>
                <a:gd name="connsiteY6" fmla="*/ 0 h 91439"/>
                <a:gd name="connsiteX7" fmla="*/ 88900 w 88900"/>
                <a:gd name="connsiteY7" fmla="*/ 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900" h="91439">
                  <a:moveTo>
                    <a:pt x="87630" y="0"/>
                  </a:moveTo>
                  <a:lnTo>
                    <a:pt x="48260" y="91440"/>
                  </a:lnTo>
                  <a:lnTo>
                    <a:pt x="39370" y="91440"/>
                  </a:lnTo>
                  <a:lnTo>
                    <a:pt x="0" y="0"/>
                  </a:lnTo>
                  <a:lnTo>
                    <a:pt x="17780" y="0"/>
                  </a:lnTo>
                  <a:cubicBezTo>
                    <a:pt x="26670" y="21590"/>
                    <a:pt x="36830" y="44450"/>
                    <a:pt x="44450" y="64770"/>
                  </a:cubicBezTo>
                  <a:cubicBezTo>
                    <a:pt x="52070" y="44450"/>
                    <a:pt x="62230" y="21590"/>
                    <a:pt x="71120" y="0"/>
                  </a:cubicBezTo>
                  <a:lnTo>
                    <a:pt x="889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 629">
              <a:extLst>
                <a:ext uri="{FF2B5EF4-FFF2-40B4-BE49-F238E27FC236}">
                  <a16:creationId xmlns:a16="http://schemas.microsoft.com/office/drawing/2014/main" id="{3CBDD38C-53D9-179F-CF5D-B4CC312D982A}"/>
                </a:ext>
              </a:extLst>
            </p:cNvPr>
            <p:cNvSpPr/>
            <p:nvPr/>
          </p:nvSpPr>
          <p:spPr>
            <a:xfrm>
              <a:off x="3582670" y="4945379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 630">
              <a:extLst>
                <a:ext uri="{FF2B5EF4-FFF2-40B4-BE49-F238E27FC236}">
                  <a16:creationId xmlns:a16="http://schemas.microsoft.com/office/drawing/2014/main" id="{8DD7B099-CA60-4A04-7B0C-1AAF6A8613F3}"/>
                </a:ext>
              </a:extLst>
            </p:cNvPr>
            <p:cNvSpPr/>
            <p:nvPr/>
          </p:nvSpPr>
          <p:spPr>
            <a:xfrm>
              <a:off x="3689350" y="4908549"/>
              <a:ext cx="34290" cy="130809"/>
            </a:xfrm>
            <a:custGeom>
              <a:avLst/>
              <a:gdLst>
                <a:gd name="connsiteX0" fmla="*/ 0 w 34290"/>
                <a:gd name="connsiteY0" fmla="*/ 0 h 130809"/>
                <a:gd name="connsiteX1" fmla="*/ 16510 w 34290"/>
                <a:gd name="connsiteY1" fmla="*/ 0 h 130809"/>
                <a:gd name="connsiteX2" fmla="*/ 16510 w 34290"/>
                <a:gd name="connsiteY2" fmla="*/ 101600 h 130809"/>
                <a:gd name="connsiteX3" fmla="*/ 26670 w 34290"/>
                <a:gd name="connsiteY3" fmla="*/ 115570 h 130809"/>
                <a:gd name="connsiteX4" fmla="*/ 34290 w 34290"/>
                <a:gd name="connsiteY4" fmla="*/ 115570 h 130809"/>
                <a:gd name="connsiteX5" fmla="*/ 34290 w 34290"/>
                <a:gd name="connsiteY5" fmla="*/ 129540 h 130809"/>
                <a:gd name="connsiteX6" fmla="*/ 22860 w 34290"/>
                <a:gd name="connsiteY6" fmla="*/ 130810 h 130809"/>
                <a:gd name="connsiteX7" fmla="*/ 0 w 34290"/>
                <a:gd name="connsiteY7" fmla="*/ 105410 h 130809"/>
                <a:gd name="connsiteX8" fmla="*/ 0 w 34290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 631">
              <a:extLst>
                <a:ext uri="{FF2B5EF4-FFF2-40B4-BE49-F238E27FC236}">
                  <a16:creationId xmlns:a16="http://schemas.microsoft.com/office/drawing/2014/main" id="{32B6DE3C-E9AC-4BED-E6A7-D2233607662D}"/>
                </a:ext>
              </a:extLst>
            </p:cNvPr>
            <p:cNvSpPr/>
            <p:nvPr/>
          </p:nvSpPr>
          <p:spPr>
            <a:xfrm>
              <a:off x="3735070" y="4945379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40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 632">
              <a:extLst>
                <a:ext uri="{FF2B5EF4-FFF2-40B4-BE49-F238E27FC236}">
                  <a16:creationId xmlns:a16="http://schemas.microsoft.com/office/drawing/2014/main" id="{3B39DCB8-298C-2DA7-8050-1DE7778407A5}"/>
                </a:ext>
              </a:extLst>
            </p:cNvPr>
            <p:cNvSpPr/>
            <p:nvPr/>
          </p:nvSpPr>
          <p:spPr>
            <a:xfrm>
              <a:off x="3849370" y="4945379"/>
              <a:ext cx="87629" cy="130810"/>
            </a:xfrm>
            <a:custGeom>
              <a:avLst/>
              <a:gdLst>
                <a:gd name="connsiteX0" fmla="*/ 0 w 87629"/>
                <a:gd name="connsiteY0" fmla="*/ 2540 h 130810"/>
                <a:gd name="connsiteX1" fmla="*/ 15240 w 87629"/>
                <a:gd name="connsiteY1" fmla="*/ 2540 h 130810"/>
                <a:gd name="connsiteX2" fmla="*/ 15240 w 87629"/>
                <a:gd name="connsiteY2" fmla="*/ 11430 h 130810"/>
                <a:gd name="connsiteX3" fmla="*/ 15240 w 87629"/>
                <a:gd name="connsiteY3" fmla="*/ 17780 h 130810"/>
                <a:gd name="connsiteX4" fmla="*/ 15240 w 87629"/>
                <a:gd name="connsiteY4" fmla="*/ 17780 h 130810"/>
                <a:gd name="connsiteX5" fmla="*/ 46990 w 87629"/>
                <a:gd name="connsiteY5" fmla="*/ 0 h 130810"/>
                <a:gd name="connsiteX6" fmla="*/ 87630 w 87629"/>
                <a:gd name="connsiteY6" fmla="*/ 46990 h 130810"/>
                <a:gd name="connsiteX7" fmla="*/ 46990 w 87629"/>
                <a:gd name="connsiteY7" fmla="*/ 93980 h 130810"/>
                <a:gd name="connsiteX8" fmla="*/ 16510 w 87629"/>
                <a:gd name="connsiteY8" fmla="*/ 76200 h 130810"/>
                <a:gd name="connsiteX9" fmla="*/ 16510 w 87629"/>
                <a:gd name="connsiteY9" fmla="*/ 76200 h 130810"/>
                <a:gd name="connsiteX10" fmla="*/ 16510 w 87629"/>
                <a:gd name="connsiteY10" fmla="*/ 83820 h 130810"/>
                <a:gd name="connsiteX11" fmla="*/ 16510 w 87629"/>
                <a:gd name="connsiteY11" fmla="*/ 130810 h 130810"/>
                <a:gd name="connsiteX12" fmla="*/ 0 w 87629"/>
                <a:gd name="connsiteY12" fmla="*/ 130810 h 130810"/>
                <a:gd name="connsiteX13" fmla="*/ 0 w 87629"/>
                <a:gd name="connsiteY13" fmla="*/ 2540 h 130810"/>
                <a:gd name="connsiteX14" fmla="*/ 72390 w 87629"/>
                <a:gd name="connsiteY14" fmla="*/ 46990 h 130810"/>
                <a:gd name="connsiteX15" fmla="*/ 44450 w 87629"/>
                <a:gd name="connsiteY15" fmla="*/ 15240 h 130810"/>
                <a:gd name="connsiteX16" fmla="*/ 16510 w 87629"/>
                <a:gd name="connsiteY16" fmla="*/ 46990 h 130810"/>
                <a:gd name="connsiteX17" fmla="*/ 44450 w 87629"/>
                <a:gd name="connsiteY17" fmla="*/ 78740 h 130810"/>
                <a:gd name="connsiteX18" fmla="*/ 72390 w 87629"/>
                <a:gd name="connsiteY18" fmla="*/ 4699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477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 633">
              <a:extLst>
                <a:ext uri="{FF2B5EF4-FFF2-40B4-BE49-F238E27FC236}">
                  <a16:creationId xmlns:a16="http://schemas.microsoft.com/office/drawing/2014/main" id="{560745F3-A16C-C63E-6C2C-7FDE00753199}"/>
                </a:ext>
              </a:extLst>
            </p:cNvPr>
            <p:cNvSpPr/>
            <p:nvPr/>
          </p:nvSpPr>
          <p:spPr>
            <a:xfrm>
              <a:off x="3952240" y="5019039"/>
              <a:ext cx="20319" cy="20319"/>
            </a:xfrm>
            <a:custGeom>
              <a:avLst/>
              <a:gdLst>
                <a:gd name="connsiteX0" fmla="*/ 10160 w 20319"/>
                <a:gd name="connsiteY0" fmla="*/ 0 h 20319"/>
                <a:gd name="connsiteX1" fmla="*/ 20320 w 20319"/>
                <a:gd name="connsiteY1" fmla="*/ 10160 h 20319"/>
                <a:gd name="connsiteX2" fmla="*/ 10160 w 20319"/>
                <a:gd name="connsiteY2" fmla="*/ 20320 h 20319"/>
                <a:gd name="connsiteX3" fmla="*/ 0 w 20319"/>
                <a:gd name="connsiteY3" fmla="*/ 10160 h 20319"/>
                <a:gd name="connsiteX4" fmla="*/ 10160 w 20319"/>
                <a:gd name="connsiteY4" fmla="*/ 0 h 20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19" h="2031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77" name="Group 876">
            <a:extLst>
              <a:ext uri="{FF2B5EF4-FFF2-40B4-BE49-F238E27FC236}">
                <a16:creationId xmlns:a16="http://schemas.microsoft.com/office/drawing/2014/main" id="{5CA6D4C6-4C73-4110-382F-17D5BCDC1190}"/>
              </a:ext>
            </a:extLst>
          </p:cNvPr>
          <p:cNvGrpSpPr/>
          <p:nvPr/>
        </p:nvGrpSpPr>
        <p:grpSpPr>
          <a:xfrm>
            <a:off x="772159" y="5154929"/>
            <a:ext cx="6475731" cy="191770"/>
            <a:chOff x="772159" y="5154929"/>
            <a:chExt cx="6475731" cy="191770"/>
          </a:xfrm>
        </p:grpSpPr>
        <p:sp>
          <p:nvSpPr>
            <p:cNvPr id="635" name="Freeform 634">
              <a:extLst>
                <a:ext uri="{FF2B5EF4-FFF2-40B4-BE49-F238E27FC236}">
                  <a16:creationId xmlns:a16="http://schemas.microsoft.com/office/drawing/2014/main" id="{EA27B51C-2D1D-903D-2A9A-07E7D2DA5E0B}"/>
                </a:ext>
              </a:extLst>
            </p:cNvPr>
            <p:cNvSpPr/>
            <p:nvPr/>
          </p:nvSpPr>
          <p:spPr>
            <a:xfrm>
              <a:off x="772159" y="5154929"/>
              <a:ext cx="151129" cy="190500"/>
            </a:xfrm>
            <a:custGeom>
              <a:avLst/>
              <a:gdLst>
                <a:gd name="connsiteX0" fmla="*/ 97790 w 151129"/>
                <a:gd name="connsiteY0" fmla="*/ 0 h 190500"/>
                <a:gd name="connsiteX1" fmla="*/ 149860 w 151129"/>
                <a:gd name="connsiteY1" fmla="*/ 11430 h 190500"/>
                <a:gd name="connsiteX2" fmla="*/ 149860 w 151129"/>
                <a:gd name="connsiteY2" fmla="*/ 59690 h 190500"/>
                <a:gd name="connsiteX3" fmla="*/ 102870 w 151129"/>
                <a:gd name="connsiteY3" fmla="*/ 48260 h 190500"/>
                <a:gd name="connsiteX4" fmla="*/ 53340 w 151129"/>
                <a:gd name="connsiteY4" fmla="*/ 95250 h 190500"/>
                <a:gd name="connsiteX5" fmla="*/ 100330 w 151129"/>
                <a:gd name="connsiteY5" fmla="*/ 142240 h 190500"/>
                <a:gd name="connsiteX6" fmla="*/ 151130 w 151129"/>
                <a:gd name="connsiteY6" fmla="*/ 130810 h 190500"/>
                <a:gd name="connsiteX7" fmla="*/ 151130 w 151129"/>
                <a:gd name="connsiteY7" fmla="*/ 179070 h 190500"/>
                <a:gd name="connsiteX8" fmla="*/ 95250 w 151129"/>
                <a:gd name="connsiteY8" fmla="*/ 190500 h 190500"/>
                <a:gd name="connsiteX9" fmla="*/ 0 w 151129"/>
                <a:gd name="connsiteY9" fmla="*/ 95250 h 190500"/>
                <a:gd name="connsiteX10" fmla="*/ 97790 w 151129"/>
                <a:gd name="connsiteY10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1129" h="190500">
                  <a:moveTo>
                    <a:pt x="97790" y="0"/>
                  </a:moveTo>
                  <a:cubicBezTo>
                    <a:pt x="120650" y="0"/>
                    <a:pt x="137160" y="5080"/>
                    <a:pt x="149860" y="11430"/>
                  </a:cubicBezTo>
                  <a:lnTo>
                    <a:pt x="149860" y="59690"/>
                  </a:lnTo>
                  <a:cubicBezTo>
                    <a:pt x="139700" y="54610"/>
                    <a:pt x="124460" y="48260"/>
                    <a:pt x="102870" y="48260"/>
                  </a:cubicBezTo>
                  <a:cubicBezTo>
                    <a:pt x="69850" y="48260"/>
                    <a:pt x="53340" y="71120"/>
                    <a:pt x="53340" y="95250"/>
                  </a:cubicBezTo>
                  <a:cubicBezTo>
                    <a:pt x="53340" y="119380"/>
                    <a:pt x="69850" y="142240"/>
                    <a:pt x="100330" y="142240"/>
                  </a:cubicBezTo>
                  <a:cubicBezTo>
                    <a:pt x="130810" y="142240"/>
                    <a:pt x="140970" y="135890"/>
                    <a:pt x="151130" y="130810"/>
                  </a:cubicBezTo>
                  <a:lnTo>
                    <a:pt x="151130" y="179070"/>
                  </a:lnTo>
                  <a:cubicBezTo>
                    <a:pt x="138430" y="185420"/>
                    <a:pt x="116840" y="190500"/>
                    <a:pt x="95250" y="190500"/>
                  </a:cubicBezTo>
                  <a:cubicBezTo>
                    <a:pt x="40640" y="190500"/>
                    <a:pt x="0" y="148590"/>
                    <a:pt x="0" y="95250"/>
                  </a:cubicBezTo>
                  <a:cubicBezTo>
                    <a:pt x="0" y="41910"/>
                    <a:pt x="40640" y="0"/>
                    <a:pt x="9779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 635">
              <a:extLst>
                <a:ext uri="{FF2B5EF4-FFF2-40B4-BE49-F238E27FC236}">
                  <a16:creationId xmlns:a16="http://schemas.microsoft.com/office/drawing/2014/main" id="{E641DD91-73A2-17F6-0340-181EC6F4064A}"/>
                </a:ext>
              </a:extLst>
            </p:cNvPr>
            <p:cNvSpPr/>
            <p:nvPr/>
          </p:nvSpPr>
          <p:spPr>
            <a:xfrm>
              <a:off x="947419" y="5154929"/>
              <a:ext cx="195580" cy="190500"/>
            </a:xfrm>
            <a:custGeom>
              <a:avLst/>
              <a:gdLst>
                <a:gd name="connsiteX0" fmla="*/ 97790 w 195580"/>
                <a:gd name="connsiteY0" fmla="*/ 0 h 190500"/>
                <a:gd name="connsiteX1" fmla="*/ 195580 w 195580"/>
                <a:gd name="connsiteY1" fmla="*/ 95250 h 190500"/>
                <a:gd name="connsiteX2" fmla="*/ 97790 w 195580"/>
                <a:gd name="connsiteY2" fmla="*/ 190500 h 190500"/>
                <a:gd name="connsiteX3" fmla="*/ 0 w 195580"/>
                <a:gd name="connsiteY3" fmla="*/ 95250 h 190500"/>
                <a:gd name="connsiteX4" fmla="*/ 97790 w 195580"/>
                <a:gd name="connsiteY4" fmla="*/ 0 h 190500"/>
                <a:gd name="connsiteX5" fmla="*/ 97790 w 195580"/>
                <a:gd name="connsiteY5" fmla="*/ 142240 h 190500"/>
                <a:gd name="connsiteX6" fmla="*/ 142240 w 195580"/>
                <a:gd name="connsiteY6" fmla="*/ 95250 h 190500"/>
                <a:gd name="connsiteX7" fmla="*/ 97790 w 195580"/>
                <a:gd name="connsiteY7" fmla="*/ 48260 h 190500"/>
                <a:gd name="connsiteX8" fmla="*/ 53340 w 195580"/>
                <a:gd name="connsiteY8" fmla="*/ 95250 h 190500"/>
                <a:gd name="connsiteX9" fmla="*/ 97790 w 195580"/>
                <a:gd name="connsiteY9" fmla="*/ 14224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80" h="190500">
                  <a:moveTo>
                    <a:pt x="97790" y="0"/>
                  </a:moveTo>
                  <a:cubicBezTo>
                    <a:pt x="154940" y="0"/>
                    <a:pt x="195580" y="43180"/>
                    <a:pt x="195580" y="95250"/>
                  </a:cubicBezTo>
                  <a:cubicBezTo>
                    <a:pt x="195580" y="147320"/>
                    <a:pt x="154940" y="190500"/>
                    <a:pt x="97790" y="190500"/>
                  </a:cubicBezTo>
                  <a:cubicBezTo>
                    <a:pt x="40640" y="190500"/>
                    <a:pt x="0" y="148590"/>
                    <a:pt x="0" y="95250"/>
                  </a:cubicBezTo>
                  <a:cubicBezTo>
                    <a:pt x="0" y="41910"/>
                    <a:pt x="40640" y="0"/>
                    <a:pt x="97790" y="0"/>
                  </a:cubicBezTo>
                  <a:close/>
                  <a:moveTo>
                    <a:pt x="97790" y="142240"/>
                  </a:moveTo>
                  <a:cubicBezTo>
                    <a:pt x="124460" y="142240"/>
                    <a:pt x="142240" y="120650"/>
                    <a:pt x="142240" y="95250"/>
                  </a:cubicBezTo>
                  <a:cubicBezTo>
                    <a:pt x="142240" y="69850"/>
                    <a:pt x="124460" y="48260"/>
                    <a:pt x="97790" y="48260"/>
                  </a:cubicBezTo>
                  <a:cubicBezTo>
                    <a:pt x="71120" y="48260"/>
                    <a:pt x="53340" y="71120"/>
                    <a:pt x="53340" y="95250"/>
                  </a:cubicBezTo>
                  <a:cubicBezTo>
                    <a:pt x="53340" y="119380"/>
                    <a:pt x="71120" y="142240"/>
                    <a:pt x="97790" y="1422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 636">
              <a:extLst>
                <a:ext uri="{FF2B5EF4-FFF2-40B4-BE49-F238E27FC236}">
                  <a16:creationId xmlns:a16="http://schemas.microsoft.com/office/drawing/2014/main" id="{D79BF154-C2FF-F9DF-8DD1-0C56B1AC2285}"/>
                </a:ext>
              </a:extLst>
            </p:cNvPr>
            <p:cNvSpPr/>
            <p:nvPr/>
          </p:nvSpPr>
          <p:spPr>
            <a:xfrm>
              <a:off x="1174750" y="5156199"/>
              <a:ext cx="184150" cy="185420"/>
            </a:xfrm>
            <a:custGeom>
              <a:avLst/>
              <a:gdLst>
                <a:gd name="connsiteX0" fmla="*/ 50800 w 184150"/>
                <a:gd name="connsiteY0" fmla="*/ 101600 h 185420"/>
                <a:gd name="connsiteX1" fmla="*/ 50800 w 184150"/>
                <a:gd name="connsiteY1" fmla="*/ 185420 h 185420"/>
                <a:gd name="connsiteX2" fmla="*/ 0 w 184150"/>
                <a:gd name="connsiteY2" fmla="*/ 185420 h 185420"/>
                <a:gd name="connsiteX3" fmla="*/ 0 w 184150"/>
                <a:gd name="connsiteY3" fmla="*/ 0 h 185420"/>
                <a:gd name="connsiteX4" fmla="*/ 0 w 184150"/>
                <a:gd name="connsiteY4" fmla="*/ 0 h 185420"/>
                <a:gd name="connsiteX5" fmla="*/ 91440 w 184150"/>
                <a:gd name="connsiteY5" fmla="*/ 74930 h 185420"/>
                <a:gd name="connsiteX6" fmla="*/ 182880 w 184150"/>
                <a:gd name="connsiteY6" fmla="*/ 0 h 185420"/>
                <a:gd name="connsiteX7" fmla="*/ 184150 w 184150"/>
                <a:gd name="connsiteY7" fmla="*/ 0 h 185420"/>
                <a:gd name="connsiteX8" fmla="*/ 184150 w 184150"/>
                <a:gd name="connsiteY8" fmla="*/ 185420 h 185420"/>
                <a:gd name="connsiteX9" fmla="*/ 133350 w 184150"/>
                <a:gd name="connsiteY9" fmla="*/ 185420 h 185420"/>
                <a:gd name="connsiteX10" fmla="*/ 133350 w 184150"/>
                <a:gd name="connsiteY10" fmla="*/ 101600 h 185420"/>
                <a:gd name="connsiteX11" fmla="*/ 91440 w 184150"/>
                <a:gd name="connsiteY11" fmla="*/ 135890 h 185420"/>
                <a:gd name="connsiteX12" fmla="*/ 49530 w 184150"/>
                <a:gd name="connsiteY12" fmla="*/ 101600 h 18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4150" h="185420">
                  <a:moveTo>
                    <a:pt x="50800" y="101600"/>
                  </a:moveTo>
                  <a:lnTo>
                    <a:pt x="50800" y="185420"/>
                  </a:lnTo>
                  <a:lnTo>
                    <a:pt x="0" y="185420"/>
                  </a:lnTo>
                  <a:lnTo>
                    <a:pt x="0" y="0"/>
                  </a:lnTo>
                  <a:lnTo>
                    <a:pt x="0" y="0"/>
                  </a:lnTo>
                  <a:lnTo>
                    <a:pt x="91440" y="74930"/>
                  </a:lnTo>
                  <a:lnTo>
                    <a:pt x="182880" y="0"/>
                  </a:lnTo>
                  <a:lnTo>
                    <a:pt x="184150" y="0"/>
                  </a:lnTo>
                  <a:lnTo>
                    <a:pt x="184150" y="185420"/>
                  </a:lnTo>
                  <a:lnTo>
                    <a:pt x="133350" y="185420"/>
                  </a:lnTo>
                  <a:lnTo>
                    <a:pt x="133350" y="101600"/>
                  </a:lnTo>
                  <a:lnTo>
                    <a:pt x="91440" y="135890"/>
                  </a:lnTo>
                  <a:lnTo>
                    <a:pt x="49530" y="1016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 637">
              <a:extLst>
                <a:ext uri="{FF2B5EF4-FFF2-40B4-BE49-F238E27FC236}">
                  <a16:creationId xmlns:a16="http://schemas.microsoft.com/office/drawing/2014/main" id="{7E5EF944-C51D-3D6E-7C0B-1725973BB286}"/>
                </a:ext>
              </a:extLst>
            </p:cNvPr>
            <p:cNvSpPr/>
            <p:nvPr/>
          </p:nvSpPr>
          <p:spPr>
            <a:xfrm>
              <a:off x="1402080" y="5156199"/>
              <a:ext cx="184150" cy="185420"/>
            </a:xfrm>
            <a:custGeom>
              <a:avLst/>
              <a:gdLst>
                <a:gd name="connsiteX0" fmla="*/ 50800 w 184150"/>
                <a:gd name="connsiteY0" fmla="*/ 101600 h 185420"/>
                <a:gd name="connsiteX1" fmla="*/ 50800 w 184150"/>
                <a:gd name="connsiteY1" fmla="*/ 185420 h 185420"/>
                <a:gd name="connsiteX2" fmla="*/ 0 w 184150"/>
                <a:gd name="connsiteY2" fmla="*/ 185420 h 185420"/>
                <a:gd name="connsiteX3" fmla="*/ 0 w 184150"/>
                <a:gd name="connsiteY3" fmla="*/ 0 h 185420"/>
                <a:gd name="connsiteX4" fmla="*/ 0 w 184150"/>
                <a:gd name="connsiteY4" fmla="*/ 0 h 185420"/>
                <a:gd name="connsiteX5" fmla="*/ 91440 w 184150"/>
                <a:gd name="connsiteY5" fmla="*/ 74930 h 185420"/>
                <a:gd name="connsiteX6" fmla="*/ 182880 w 184150"/>
                <a:gd name="connsiteY6" fmla="*/ 0 h 185420"/>
                <a:gd name="connsiteX7" fmla="*/ 184150 w 184150"/>
                <a:gd name="connsiteY7" fmla="*/ 0 h 185420"/>
                <a:gd name="connsiteX8" fmla="*/ 184150 w 184150"/>
                <a:gd name="connsiteY8" fmla="*/ 185420 h 185420"/>
                <a:gd name="connsiteX9" fmla="*/ 133350 w 184150"/>
                <a:gd name="connsiteY9" fmla="*/ 185420 h 185420"/>
                <a:gd name="connsiteX10" fmla="*/ 133350 w 184150"/>
                <a:gd name="connsiteY10" fmla="*/ 101600 h 185420"/>
                <a:gd name="connsiteX11" fmla="*/ 91440 w 184150"/>
                <a:gd name="connsiteY11" fmla="*/ 135890 h 185420"/>
                <a:gd name="connsiteX12" fmla="*/ 49530 w 184150"/>
                <a:gd name="connsiteY12" fmla="*/ 101600 h 18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4150" h="185420">
                  <a:moveTo>
                    <a:pt x="50800" y="101600"/>
                  </a:moveTo>
                  <a:lnTo>
                    <a:pt x="50800" y="185420"/>
                  </a:lnTo>
                  <a:lnTo>
                    <a:pt x="0" y="185420"/>
                  </a:lnTo>
                  <a:lnTo>
                    <a:pt x="0" y="0"/>
                  </a:lnTo>
                  <a:lnTo>
                    <a:pt x="0" y="0"/>
                  </a:lnTo>
                  <a:lnTo>
                    <a:pt x="91440" y="74930"/>
                  </a:lnTo>
                  <a:lnTo>
                    <a:pt x="182880" y="0"/>
                  </a:lnTo>
                  <a:lnTo>
                    <a:pt x="184150" y="0"/>
                  </a:lnTo>
                  <a:lnTo>
                    <a:pt x="184150" y="185420"/>
                  </a:lnTo>
                  <a:lnTo>
                    <a:pt x="133350" y="185420"/>
                  </a:lnTo>
                  <a:lnTo>
                    <a:pt x="133350" y="101600"/>
                  </a:lnTo>
                  <a:lnTo>
                    <a:pt x="91440" y="135890"/>
                  </a:lnTo>
                  <a:lnTo>
                    <a:pt x="49530" y="1016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 638">
              <a:extLst>
                <a:ext uri="{FF2B5EF4-FFF2-40B4-BE49-F238E27FC236}">
                  <a16:creationId xmlns:a16="http://schemas.microsoft.com/office/drawing/2014/main" id="{E56F0FEB-F018-8B6C-F192-CA44A9528DD9}"/>
                </a:ext>
              </a:extLst>
            </p:cNvPr>
            <p:cNvSpPr/>
            <p:nvPr/>
          </p:nvSpPr>
          <p:spPr>
            <a:xfrm>
              <a:off x="1626870" y="5158739"/>
              <a:ext cx="165100" cy="186689"/>
            </a:xfrm>
            <a:custGeom>
              <a:avLst/>
              <a:gdLst>
                <a:gd name="connsiteX0" fmla="*/ 0 w 165100"/>
                <a:gd name="connsiteY0" fmla="*/ 0 h 186689"/>
                <a:gd name="connsiteX1" fmla="*/ 53340 w 165100"/>
                <a:gd name="connsiteY1" fmla="*/ 0 h 186689"/>
                <a:gd name="connsiteX2" fmla="*/ 53340 w 165100"/>
                <a:gd name="connsiteY2" fmla="*/ 107950 h 186689"/>
                <a:gd name="connsiteX3" fmla="*/ 82550 w 165100"/>
                <a:gd name="connsiteY3" fmla="*/ 138430 h 186689"/>
                <a:gd name="connsiteX4" fmla="*/ 111760 w 165100"/>
                <a:gd name="connsiteY4" fmla="*/ 107950 h 186689"/>
                <a:gd name="connsiteX5" fmla="*/ 111760 w 165100"/>
                <a:gd name="connsiteY5" fmla="*/ 0 h 186689"/>
                <a:gd name="connsiteX6" fmla="*/ 165100 w 165100"/>
                <a:gd name="connsiteY6" fmla="*/ 0 h 186689"/>
                <a:gd name="connsiteX7" fmla="*/ 165100 w 165100"/>
                <a:gd name="connsiteY7" fmla="*/ 114300 h 186689"/>
                <a:gd name="connsiteX8" fmla="*/ 82550 w 165100"/>
                <a:gd name="connsiteY8" fmla="*/ 186690 h 186689"/>
                <a:gd name="connsiteX9" fmla="*/ 0 w 165100"/>
                <a:gd name="connsiteY9" fmla="*/ 114300 h 186689"/>
                <a:gd name="connsiteX10" fmla="*/ 0 w 165100"/>
                <a:gd name="connsiteY10" fmla="*/ 0 h 18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100" h="186689">
                  <a:moveTo>
                    <a:pt x="0" y="0"/>
                  </a:moveTo>
                  <a:lnTo>
                    <a:pt x="53340" y="0"/>
                  </a:lnTo>
                  <a:lnTo>
                    <a:pt x="53340" y="107950"/>
                  </a:lnTo>
                  <a:cubicBezTo>
                    <a:pt x="53340" y="127000"/>
                    <a:pt x="62230" y="138430"/>
                    <a:pt x="82550" y="138430"/>
                  </a:cubicBezTo>
                  <a:cubicBezTo>
                    <a:pt x="102870" y="138430"/>
                    <a:pt x="111760" y="127000"/>
                    <a:pt x="111760" y="107950"/>
                  </a:cubicBezTo>
                  <a:lnTo>
                    <a:pt x="111760" y="0"/>
                  </a:lnTo>
                  <a:lnTo>
                    <a:pt x="165100" y="0"/>
                  </a:lnTo>
                  <a:lnTo>
                    <a:pt x="165100" y="114300"/>
                  </a:lnTo>
                  <a:cubicBezTo>
                    <a:pt x="165100" y="157480"/>
                    <a:pt x="134620" y="186690"/>
                    <a:pt x="82550" y="186690"/>
                  </a:cubicBezTo>
                  <a:cubicBezTo>
                    <a:pt x="30480" y="186690"/>
                    <a:pt x="0" y="157480"/>
                    <a:pt x="0" y="11430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 639">
              <a:extLst>
                <a:ext uri="{FF2B5EF4-FFF2-40B4-BE49-F238E27FC236}">
                  <a16:creationId xmlns:a16="http://schemas.microsoft.com/office/drawing/2014/main" id="{73BCAFB3-225F-139C-AB14-A0E45142C477}"/>
                </a:ext>
              </a:extLst>
            </p:cNvPr>
            <p:cNvSpPr/>
            <p:nvPr/>
          </p:nvSpPr>
          <p:spPr>
            <a:xfrm>
              <a:off x="1831339" y="5157469"/>
              <a:ext cx="158750" cy="187959"/>
            </a:xfrm>
            <a:custGeom>
              <a:avLst/>
              <a:gdLst>
                <a:gd name="connsiteX0" fmla="*/ 52070 w 158750"/>
                <a:gd name="connsiteY0" fmla="*/ 102870 h 187959"/>
                <a:gd name="connsiteX1" fmla="*/ 52070 w 158750"/>
                <a:gd name="connsiteY1" fmla="*/ 185420 h 187959"/>
                <a:gd name="connsiteX2" fmla="*/ 0 w 158750"/>
                <a:gd name="connsiteY2" fmla="*/ 185420 h 187959"/>
                <a:gd name="connsiteX3" fmla="*/ 0 w 158750"/>
                <a:gd name="connsiteY3" fmla="*/ 0 h 187959"/>
                <a:gd name="connsiteX4" fmla="*/ 2540 w 158750"/>
                <a:gd name="connsiteY4" fmla="*/ 0 h 187959"/>
                <a:gd name="connsiteX5" fmla="*/ 106680 w 158750"/>
                <a:gd name="connsiteY5" fmla="*/ 85090 h 187959"/>
                <a:gd name="connsiteX6" fmla="*/ 106680 w 158750"/>
                <a:gd name="connsiteY6" fmla="*/ 2540 h 187959"/>
                <a:gd name="connsiteX7" fmla="*/ 158750 w 158750"/>
                <a:gd name="connsiteY7" fmla="*/ 2540 h 187959"/>
                <a:gd name="connsiteX8" fmla="*/ 158750 w 158750"/>
                <a:gd name="connsiteY8" fmla="*/ 187960 h 187959"/>
                <a:gd name="connsiteX9" fmla="*/ 156210 w 158750"/>
                <a:gd name="connsiteY9" fmla="*/ 187960 h 187959"/>
                <a:gd name="connsiteX10" fmla="*/ 50800 w 158750"/>
                <a:gd name="connsiteY10" fmla="*/ 102870 h 187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8750" h="187959">
                  <a:moveTo>
                    <a:pt x="52070" y="102870"/>
                  </a:moveTo>
                  <a:lnTo>
                    <a:pt x="52070" y="185420"/>
                  </a:lnTo>
                  <a:lnTo>
                    <a:pt x="0" y="185420"/>
                  </a:lnTo>
                  <a:lnTo>
                    <a:pt x="0" y="0"/>
                  </a:lnTo>
                  <a:lnTo>
                    <a:pt x="2540" y="0"/>
                  </a:lnTo>
                  <a:lnTo>
                    <a:pt x="106680" y="85090"/>
                  </a:lnTo>
                  <a:lnTo>
                    <a:pt x="106680" y="2540"/>
                  </a:lnTo>
                  <a:lnTo>
                    <a:pt x="158750" y="2540"/>
                  </a:lnTo>
                  <a:lnTo>
                    <a:pt x="158750" y="187960"/>
                  </a:lnTo>
                  <a:lnTo>
                    <a:pt x="156210" y="187960"/>
                  </a:lnTo>
                  <a:lnTo>
                    <a:pt x="50800" y="1028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 640">
              <a:extLst>
                <a:ext uri="{FF2B5EF4-FFF2-40B4-BE49-F238E27FC236}">
                  <a16:creationId xmlns:a16="http://schemas.microsoft.com/office/drawing/2014/main" id="{E8222CAD-B7E4-FAED-5012-AC2FEF4A818B}"/>
                </a:ext>
              </a:extLst>
            </p:cNvPr>
            <p:cNvSpPr/>
            <p:nvPr/>
          </p:nvSpPr>
          <p:spPr>
            <a:xfrm>
              <a:off x="2032000" y="5158739"/>
              <a:ext cx="53339" cy="182879"/>
            </a:xfrm>
            <a:custGeom>
              <a:avLst/>
              <a:gdLst>
                <a:gd name="connsiteX0" fmla="*/ 53340 w 53339"/>
                <a:gd name="connsiteY0" fmla="*/ 182880 h 182879"/>
                <a:gd name="connsiteX1" fmla="*/ 0 w 53339"/>
                <a:gd name="connsiteY1" fmla="*/ 182880 h 182879"/>
                <a:gd name="connsiteX2" fmla="*/ 0 w 53339"/>
                <a:gd name="connsiteY2" fmla="*/ 0 h 182879"/>
                <a:gd name="connsiteX3" fmla="*/ 53340 w 53339"/>
                <a:gd name="connsiteY3" fmla="*/ 0 h 182879"/>
                <a:gd name="connsiteX4" fmla="*/ 53340 w 53339"/>
                <a:gd name="connsiteY4" fmla="*/ 18288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39" h="182879">
                  <a:moveTo>
                    <a:pt x="53340" y="182880"/>
                  </a:moveTo>
                  <a:lnTo>
                    <a:pt x="0" y="182880"/>
                  </a:lnTo>
                  <a:lnTo>
                    <a:pt x="0" y="0"/>
                  </a:lnTo>
                  <a:lnTo>
                    <a:pt x="53340" y="0"/>
                  </a:lnTo>
                  <a:lnTo>
                    <a:pt x="53340" y="1828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 641">
              <a:extLst>
                <a:ext uri="{FF2B5EF4-FFF2-40B4-BE49-F238E27FC236}">
                  <a16:creationId xmlns:a16="http://schemas.microsoft.com/office/drawing/2014/main" id="{BAD3ADA9-FB3C-7C86-356C-CD4F12212007}"/>
                </a:ext>
              </a:extLst>
            </p:cNvPr>
            <p:cNvSpPr/>
            <p:nvPr/>
          </p:nvSpPr>
          <p:spPr>
            <a:xfrm>
              <a:off x="2113279" y="5158739"/>
              <a:ext cx="147320" cy="182879"/>
            </a:xfrm>
            <a:custGeom>
              <a:avLst/>
              <a:gdLst>
                <a:gd name="connsiteX0" fmla="*/ 147320 w 147320"/>
                <a:gd name="connsiteY0" fmla="*/ 0 h 182879"/>
                <a:gd name="connsiteX1" fmla="*/ 147320 w 147320"/>
                <a:gd name="connsiteY1" fmla="*/ 44450 h 182879"/>
                <a:gd name="connsiteX2" fmla="*/ 100330 w 147320"/>
                <a:gd name="connsiteY2" fmla="*/ 44450 h 182879"/>
                <a:gd name="connsiteX3" fmla="*/ 100330 w 147320"/>
                <a:gd name="connsiteY3" fmla="*/ 182880 h 182879"/>
                <a:gd name="connsiteX4" fmla="*/ 46990 w 147320"/>
                <a:gd name="connsiteY4" fmla="*/ 182880 h 182879"/>
                <a:gd name="connsiteX5" fmla="*/ 46990 w 147320"/>
                <a:gd name="connsiteY5" fmla="*/ 44450 h 182879"/>
                <a:gd name="connsiteX6" fmla="*/ 0 w 147320"/>
                <a:gd name="connsiteY6" fmla="*/ 44450 h 182879"/>
                <a:gd name="connsiteX7" fmla="*/ 0 w 147320"/>
                <a:gd name="connsiteY7" fmla="*/ 0 h 182879"/>
                <a:gd name="connsiteX8" fmla="*/ 147320 w 147320"/>
                <a:gd name="connsiteY8" fmla="*/ 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20" h="182879">
                  <a:moveTo>
                    <a:pt x="147320" y="0"/>
                  </a:moveTo>
                  <a:lnTo>
                    <a:pt x="147320" y="44450"/>
                  </a:lnTo>
                  <a:lnTo>
                    <a:pt x="100330" y="44450"/>
                  </a:lnTo>
                  <a:lnTo>
                    <a:pt x="100330" y="182880"/>
                  </a:lnTo>
                  <a:lnTo>
                    <a:pt x="46990" y="182880"/>
                  </a:lnTo>
                  <a:lnTo>
                    <a:pt x="46990" y="44450"/>
                  </a:lnTo>
                  <a:lnTo>
                    <a:pt x="0" y="44450"/>
                  </a:lnTo>
                  <a:lnTo>
                    <a:pt x="0" y="0"/>
                  </a:lnTo>
                  <a:lnTo>
                    <a:pt x="14732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 642">
              <a:extLst>
                <a:ext uri="{FF2B5EF4-FFF2-40B4-BE49-F238E27FC236}">
                  <a16:creationId xmlns:a16="http://schemas.microsoft.com/office/drawing/2014/main" id="{F7053F56-6AC6-95F3-2C40-EDC3B68A7591}"/>
                </a:ext>
              </a:extLst>
            </p:cNvPr>
            <p:cNvSpPr/>
            <p:nvPr/>
          </p:nvSpPr>
          <p:spPr>
            <a:xfrm>
              <a:off x="2270760" y="5158739"/>
              <a:ext cx="187960" cy="182879"/>
            </a:xfrm>
            <a:custGeom>
              <a:avLst/>
              <a:gdLst>
                <a:gd name="connsiteX0" fmla="*/ 67310 w 187960"/>
                <a:gd name="connsiteY0" fmla="*/ 182880 h 182879"/>
                <a:gd name="connsiteX1" fmla="*/ 67310 w 187960"/>
                <a:gd name="connsiteY1" fmla="*/ 114300 h 182879"/>
                <a:gd name="connsiteX2" fmla="*/ 0 w 187960"/>
                <a:gd name="connsiteY2" fmla="*/ 0 h 182879"/>
                <a:gd name="connsiteX3" fmla="*/ 60960 w 187960"/>
                <a:gd name="connsiteY3" fmla="*/ 0 h 182879"/>
                <a:gd name="connsiteX4" fmla="*/ 93980 w 187960"/>
                <a:gd name="connsiteY4" fmla="*/ 63500 h 182879"/>
                <a:gd name="connsiteX5" fmla="*/ 127000 w 187960"/>
                <a:gd name="connsiteY5" fmla="*/ 0 h 182879"/>
                <a:gd name="connsiteX6" fmla="*/ 187960 w 187960"/>
                <a:gd name="connsiteY6" fmla="*/ 0 h 182879"/>
                <a:gd name="connsiteX7" fmla="*/ 120650 w 187960"/>
                <a:gd name="connsiteY7" fmla="*/ 114300 h 182879"/>
                <a:gd name="connsiteX8" fmla="*/ 120650 w 187960"/>
                <a:gd name="connsiteY8" fmla="*/ 182880 h 182879"/>
                <a:gd name="connsiteX9" fmla="*/ 67310 w 187960"/>
                <a:gd name="connsiteY9" fmla="*/ 18288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960" h="182879">
                  <a:moveTo>
                    <a:pt x="67310" y="182880"/>
                  </a:moveTo>
                  <a:lnTo>
                    <a:pt x="67310" y="114300"/>
                  </a:lnTo>
                  <a:lnTo>
                    <a:pt x="0" y="0"/>
                  </a:lnTo>
                  <a:lnTo>
                    <a:pt x="60960" y="0"/>
                  </a:lnTo>
                  <a:lnTo>
                    <a:pt x="93980" y="63500"/>
                  </a:lnTo>
                  <a:lnTo>
                    <a:pt x="127000" y="0"/>
                  </a:lnTo>
                  <a:lnTo>
                    <a:pt x="187960" y="0"/>
                  </a:lnTo>
                  <a:lnTo>
                    <a:pt x="120650" y="114300"/>
                  </a:lnTo>
                  <a:lnTo>
                    <a:pt x="120650" y="182880"/>
                  </a:lnTo>
                  <a:lnTo>
                    <a:pt x="67310" y="1828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 643">
              <a:extLst>
                <a:ext uri="{FF2B5EF4-FFF2-40B4-BE49-F238E27FC236}">
                  <a16:creationId xmlns:a16="http://schemas.microsoft.com/office/drawing/2014/main" id="{E6914860-45C0-411F-879D-717073963CD9}"/>
                </a:ext>
              </a:extLst>
            </p:cNvPr>
            <p:cNvSpPr/>
            <p:nvPr/>
          </p:nvSpPr>
          <p:spPr>
            <a:xfrm>
              <a:off x="2527300" y="5158739"/>
              <a:ext cx="115570" cy="182879"/>
            </a:xfrm>
            <a:custGeom>
              <a:avLst/>
              <a:gdLst>
                <a:gd name="connsiteX0" fmla="*/ 0 w 115570"/>
                <a:gd name="connsiteY0" fmla="*/ 182880 h 182879"/>
                <a:gd name="connsiteX1" fmla="*/ 0 w 115570"/>
                <a:gd name="connsiteY1" fmla="*/ 0 h 182879"/>
                <a:gd name="connsiteX2" fmla="*/ 53340 w 115570"/>
                <a:gd name="connsiteY2" fmla="*/ 0 h 182879"/>
                <a:gd name="connsiteX3" fmla="*/ 53340 w 115570"/>
                <a:gd name="connsiteY3" fmla="*/ 138430 h 182879"/>
                <a:gd name="connsiteX4" fmla="*/ 115570 w 115570"/>
                <a:gd name="connsiteY4" fmla="*/ 138430 h 182879"/>
                <a:gd name="connsiteX5" fmla="*/ 115570 w 115570"/>
                <a:gd name="connsiteY5" fmla="*/ 182880 h 182879"/>
                <a:gd name="connsiteX6" fmla="*/ 0 w 115570"/>
                <a:gd name="connsiteY6" fmla="*/ 18288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70" h="182879">
                  <a:moveTo>
                    <a:pt x="0" y="182880"/>
                  </a:moveTo>
                  <a:lnTo>
                    <a:pt x="0" y="0"/>
                  </a:lnTo>
                  <a:lnTo>
                    <a:pt x="53340" y="0"/>
                  </a:lnTo>
                  <a:lnTo>
                    <a:pt x="53340" y="138430"/>
                  </a:lnTo>
                  <a:lnTo>
                    <a:pt x="115570" y="138430"/>
                  </a:lnTo>
                  <a:lnTo>
                    <a:pt x="115570" y="182880"/>
                  </a:lnTo>
                  <a:lnTo>
                    <a:pt x="0" y="1828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 644">
              <a:extLst>
                <a:ext uri="{FF2B5EF4-FFF2-40B4-BE49-F238E27FC236}">
                  <a16:creationId xmlns:a16="http://schemas.microsoft.com/office/drawing/2014/main" id="{C37816CA-300D-FA5A-40EF-BD88276B4178}"/>
                </a:ext>
              </a:extLst>
            </p:cNvPr>
            <p:cNvSpPr/>
            <p:nvPr/>
          </p:nvSpPr>
          <p:spPr>
            <a:xfrm>
              <a:off x="2672079" y="5157469"/>
              <a:ext cx="125730" cy="182879"/>
            </a:xfrm>
            <a:custGeom>
              <a:avLst/>
              <a:gdLst>
                <a:gd name="connsiteX0" fmla="*/ 0 w 125730"/>
                <a:gd name="connsiteY0" fmla="*/ 1270 h 182879"/>
                <a:gd name="connsiteX1" fmla="*/ 121920 w 125730"/>
                <a:gd name="connsiteY1" fmla="*/ 1270 h 182879"/>
                <a:gd name="connsiteX2" fmla="*/ 121920 w 125730"/>
                <a:gd name="connsiteY2" fmla="*/ 45720 h 182879"/>
                <a:gd name="connsiteX3" fmla="*/ 52070 w 125730"/>
                <a:gd name="connsiteY3" fmla="*/ 45720 h 182879"/>
                <a:gd name="connsiteX4" fmla="*/ 52070 w 125730"/>
                <a:gd name="connsiteY4" fmla="*/ 69850 h 182879"/>
                <a:gd name="connsiteX5" fmla="*/ 111760 w 125730"/>
                <a:gd name="connsiteY5" fmla="*/ 69850 h 182879"/>
                <a:gd name="connsiteX6" fmla="*/ 111760 w 125730"/>
                <a:gd name="connsiteY6" fmla="*/ 111760 h 182879"/>
                <a:gd name="connsiteX7" fmla="*/ 52070 w 125730"/>
                <a:gd name="connsiteY7" fmla="*/ 111760 h 182879"/>
                <a:gd name="connsiteX8" fmla="*/ 52070 w 125730"/>
                <a:gd name="connsiteY8" fmla="*/ 138430 h 182879"/>
                <a:gd name="connsiteX9" fmla="*/ 125730 w 125730"/>
                <a:gd name="connsiteY9" fmla="*/ 138430 h 182879"/>
                <a:gd name="connsiteX10" fmla="*/ 125730 w 125730"/>
                <a:gd name="connsiteY10" fmla="*/ 182880 h 182879"/>
                <a:gd name="connsiteX11" fmla="*/ 0 w 125730"/>
                <a:gd name="connsiteY11" fmla="*/ 182880 h 182879"/>
                <a:gd name="connsiteX12" fmla="*/ 0 w 125730"/>
                <a:gd name="connsiteY12" fmla="*/ 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730" h="182879">
                  <a:moveTo>
                    <a:pt x="0" y="1270"/>
                  </a:moveTo>
                  <a:lnTo>
                    <a:pt x="121920" y="1270"/>
                  </a:lnTo>
                  <a:lnTo>
                    <a:pt x="121920" y="45720"/>
                  </a:lnTo>
                  <a:lnTo>
                    <a:pt x="52070" y="45720"/>
                  </a:lnTo>
                  <a:lnTo>
                    <a:pt x="52070" y="69850"/>
                  </a:lnTo>
                  <a:lnTo>
                    <a:pt x="111760" y="69850"/>
                  </a:lnTo>
                  <a:lnTo>
                    <a:pt x="111760" y="111760"/>
                  </a:lnTo>
                  <a:lnTo>
                    <a:pt x="52070" y="111760"/>
                  </a:lnTo>
                  <a:lnTo>
                    <a:pt x="52070" y="138430"/>
                  </a:lnTo>
                  <a:lnTo>
                    <a:pt x="125730" y="138430"/>
                  </a:lnTo>
                  <a:lnTo>
                    <a:pt x="125730" y="182880"/>
                  </a:lnTo>
                  <a:lnTo>
                    <a:pt x="0" y="1828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 645">
              <a:extLst>
                <a:ext uri="{FF2B5EF4-FFF2-40B4-BE49-F238E27FC236}">
                  <a16:creationId xmlns:a16="http://schemas.microsoft.com/office/drawing/2014/main" id="{F94039CF-D52E-75A7-CBF6-BA94E06A9E9D}"/>
                </a:ext>
              </a:extLst>
            </p:cNvPr>
            <p:cNvSpPr/>
            <p:nvPr/>
          </p:nvSpPr>
          <p:spPr>
            <a:xfrm>
              <a:off x="2813050" y="5156199"/>
              <a:ext cx="187960" cy="185420"/>
            </a:xfrm>
            <a:custGeom>
              <a:avLst/>
              <a:gdLst>
                <a:gd name="connsiteX0" fmla="*/ 121920 w 187960"/>
                <a:gd name="connsiteY0" fmla="*/ 161290 h 185420"/>
                <a:gd name="connsiteX1" fmla="*/ 66040 w 187960"/>
                <a:gd name="connsiteY1" fmla="*/ 161290 h 185420"/>
                <a:gd name="connsiteX2" fmla="*/ 54610 w 187960"/>
                <a:gd name="connsiteY2" fmla="*/ 185420 h 185420"/>
                <a:gd name="connsiteX3" fmla="*/ 0 w 187960"/>
                <a:gd name="connsiteY3" fmla="*/ 185420 h 185420"/>
                <a:gd name="connsiteX4" fmla="*/ 92710 w 187960"/>
                <a:gd name="connsiteY4" fmla="*/ 0 h 185420"/>
                <a:gd name="connsiteX5" fmla="*/ 95250 w 187960"/>
                <a:gd name="connsiteY5" fmla="*/ 0 h 185420"/>
                <a:gd name="connsiteX6" fmla="*/ 187960 w 187960"/>
                <a:gd name="connsiteY6" fmla="*/ 185420 h 185420"/>
                <a:gd name="connsiteX7" fmla="*/ 133350 w 187960"/>
                <a:gd name="connsiteY7" fmla="*/ 185420 h 185420"/>
                <a:gd name="connsiteX8" fmla="*/ 121920 w 187960"/>
                <a:gd name="connsiteY8" fmla="*/ 161290 h 185420"/>
                <a:gd name="connsiteX9" fmla="*/ 81280 w 187960"/>
                <a:gd name="connsiteY9" fmla="*/ 127000 h 185420"/>
                <a:gd name="connsiteX10" fmla="*/ 107950 w 187960"/>
                <a:gd name="connsiteY10" fmla="*/ 127000 h 185420"/>
                <a:gd name="connsiteX11" fmla="*/ 95250 w 187960"/>
                <a:gd name="connsiteY11" fmla="*/ 92710 h 185420"/>
                <a:gd name="connsiteX12" fmla="*/ 95250 w 187960"/>
                <a:gd name="connsiteY12" fmla="*/ 92710 h 185420"/>
                <a:gd name="connsiteX13" fmla="*/ 82550 w 187960"/>
                <a:gd name="connsiteY13" fmla="*/ 127000 h 18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960" h="185420">
                  <a:moveTo>
                    <a:pt x="121920" y="161290"/>
                  </a:moveTo>
                  <a:lnTo>
                    <a:pt x="66040" y="161290"/>
                  </a:lnTo>
                  <a:lnTo>
                    <a:pt x="54610" y="185420"/>
                  </a:lnTo>
                  <a:lnTo>
                    <a:pt x="0" y="185420"/>
                  </a:lnTo>
                  <a:lnTo>
                    <a:pt x="92710" y="0"/>
                  </a:lnTo>
                  <a:lnTo>
                    <a:pt x="95250" y="0"/>
                  </a:lnTo>
                  <a:lnTo>
                    <a:pt x="187960" y="185420"/>
                  </a:lnTo>
                  <a:lnTo>
                    <a:pt x="133350" y="185420"/>
                  </a:lnTo>
                  <a:lnTo>
                    <a:pt x="121920" y="161290"/>
                  </a:lnTo>
                  <a:close/>
                  <a:moveTo>
                    <a:pt x="81280" y="127000"/>
                  </a:moveTo>
                  <a:lnTo>
                    <a:pt x="107950" y="127000"/>
                  </a:lnTo>
                  <a:cubicBezTo>
                    <a:pt x="102870" y="116840"/>
                    <a:pt x="96520" y="99060"/>
                    <a:pt x="95250" y="92710"/>
                  </a:cubicBezTo>
                  <a:lnTo>
                    <a:pt x="95250" y="92710"/>
                  </a:lnTo>
                  <a:cubicBezTo>
                    <a:pt x="93980" y="99060"/>
                    <a:pt x="86360" y="115570"/>
                    <a:pt x="82550" y="1270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 646">
              <a:extLst>
                <a:ext uri="{FF2B5EF4-FFF2-40B4-BE49-F238E27FC236}">
                  <a16:creationId xmlns:a16="http://schemas.microsoft.com/office/drawing/2014/main" id="{620AB729-798F-3AA6-035E-D01B2B419DFF}"/>
                </a:ext>
              </a:extLst>
            </p:cNvPr>
            <p:cNvSpPr/>
            <p:nvPr/>
          </p:nvSpPr>
          <p:spPr>
            <a:xfrm>
              <a:off x="3025139" y="5158739"/>
              <a:ext cx="168910" cy="182879"/>
            </a:xfrm>
            <a:custGeom>
              <a:avLst/>
              <a:gdLst>
                <a:gd name="connsiteX0" fmla="*/ 0 w 168910"/>
                <a:gd name="connsiteY0" fmla="*/ 182880 h 182879"/>
                <a:gd name="connsiteX1" fmla="*/ 0 w 168910"/>
                <a:gd name="connsiteY1" fmla="*/ 0 h 182879"/>
                <a:gd name="connsiteX2" fmla="*/ 63500 w 168910"/>
                <a:gd name="connsiteY2" fmla="*/ 0 h 182879"/>
                <a:gd name="connsiteX3" fmla="*/ 168910 w 168910"/>
                <a:gd name="connsiteY3" fmla="*/ 91440 h 182879"/>
                <a:gd name="connsiteX4" fmla="*/ 63500 w 168910"/>
                <a:gd name="connsiteY4" fmla="*/ 182880 h 182879"/>
                <a:gd name="connsiteX5" fmla="*/ 0 w 168910"/>
                <a:gd name="connsiteY5" fmla="*/ 182880 h 182879"/>
                <a:gd name="connsiteX6" fmla="*/ 52070 w 168910"/>
                <a:gd name="connsiteY6" fmla="*/ 44450 h 182879"/>
                <a:gd name="connsiteX7" fmla="*/ 52070 w 168910"/>
                <a:gd name="connsiteY7" fmla="*/ 138430 h 182879"/>
                <a:gd name="connsiteX8" fmla="*/ 62230 w 168910"/>
                <a:gd name="connsiteY8" fmla="*/ 138430 h 182879"/>
                <a:gd name="connsiteX9" fmla="*/ 114300 w 168910"/>
                <a:gd name="connsiteY9" fmla="*/ 91440 h 182879"/>
                <a:gd name="connsiteX10" fmla="*/ 62230 w 168910"/>
                <a:gd name="connsiteY10" fmla="*/ 44450 h 182879"/>
                <a:gd name="connsiteX11" fmla="*/ 52070 w 168910"/>
                <a:gd name="connsiteY11" fmla="*/ 4445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910" h="182879">
                  <a:moveTo>
                    <a:pt x="0" y="182880"/>
                  </a:moveTo>
                  <a:lnTo>
                    <a:pt x="0" y="0"/>
                  </a:lnTo>
                  <a:lnTo>
                    <a:pt x="63500" y="0"/>
                  </a:lnTo>
                  <a:cubicBezTo>
                    <a:pt x="129540" y="0"/>
                    <a:pt x="168910" y="39370"/>
                    <a:pt x="168910" y="91440"/>
                  </a:cubicBezTo>
                  <a:cubicBezTo>
                    <a:pt x="168910" y="143510"/>
                    <a:pt x="129540" y="182880"/>
                    <a:pt x="63500" y="182880"/>
                  </a:cubicBezTo>
                  <a:lnTo>
                    <a:pt x="0" y="182880"/>
                  </a:lnTo>
                  <a:close/>
                  <a:moveTo>
                    <a:pt x="52070" y="44450"/>
                  </a:moveTo>
                  <a:lnTo>
                    <a:pt x="52070" y="138430"/>
                  </a:lnTo>
                  <a:lnTo>
                    <a:pt x="62230" y="138430"/>
                  </a:lnTo>
                  <a:cubicBezTo>
                    <a:pt x="97790" y="138430"/>
                    <a:pt x="114300" y="115570"/>
                    <a:pt x="114300" y="91440"/>
                  </a:cubicBezTo>
                  <a:cubicBezTo>
                    <a:pt x="114300" y="67310"/>
                    <a:pt x="96520" y="44450"/>
                    <a:pt x="62230" y="44450"/>
                  </a:cubicBezTo>
                  <a:lnTo>
                    <a:pt x="52070" y="444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 647">
              <a:extLst>
                <a:ext uri="{FF2B5EF4-FFF2-40B4-BE49-F238E27FC236}">
                  <a16:creationId xmlns:a16="http://schemas.microsoft.com/office/drawing/2014/main" id="{9C262E03-4ACA-C7C4-29EB-D9A5CB30AA39}"/>
                </a:ext>
              </a:extLst>
            </p:cNvPr>
            <p:cNvSpPr/>
            <p:nvPr/>
          </p:nvSpPr>
          <p:spPr>
            <a:xfrm>
              <a:off x="3227070" y="5157469"/>
              <a:ext cx="125729" cy="182879"/>
            </a:xfrm>
            <a:custGeom>
              <a:avLst/>
              <a:gdLst>
                <a:gd name="connsiteX0" fmla="*/ 0 w 125729"/>
                <a:gd name="connsiteY0" fmla="*/ 1270 h 182879"/>
                <a:gd name="connsiteX1" fmla="*/ 121920 w 125729"/>
                <a:gd name="connsiteY1" fmla="*/ 1270 h 182879"/>
                <a:gd name="connsiteX2" fmla="*/ 121920 w 125729"/>
                <a:gd name="connsiteY2" fmla="*/ 45720 h 182879"/>
                <a:gd name="connsiteX3" fmla="*/ 52070 w 125729"/>
                <a:gd name="connsiteY3" fmla="*/ 45720 h 182879"/>
                <a:gd name="connsiteX4" fmla="*/ 52070 w 125729"/>
                <a:gd name="connsiteY4" fmla="*/ 69850 h 182879"/>
                <a:gd name="connsiteX5" fmla="*/ 111760 w 125729"/>
                <a:gd name="connsiteY5" fmla="*/ 69850 h 182879"/>
                <a:gd name="connsiteX6" fmla="*/ 111760 w 125729"/>
                <a:gd name="connsiteY6" fmla="*/ 111760 h 182879"/>
                <a:gd name="connsiteX7" fmla="*/ 52070 w 125729"/>
                <a:gd name="connsiteY7" fmla="*/ 111760 h 182879"/>
                <a:gd name="connsiteX8" fmla="*/ 52070 w 125729"/>
                <a:gd name="connsiteY8" fmla="*/ 138430 h 182879"/>
                <a:gd name="connsiteX9" fmla="*/ 125730 w 125729"/>
                <a:gd name="connsiteY9" fmla="*/ 138430 h 182879"/>
                <a:gd name="connsiteX10" fmla="*/ 125730 w 125729"/>
                <a:gd name="connsiteY10" fmla="*/ 182880 h 182879"/>
                <a:gd name="connsiteX11" fmla="*/ 0 w 125729"/>
                <a:gd name="connsiteY11" fmla="*/ 182880 h 182879"/>
                <a:gd name="connsiteX12" fmla="*/ 0 w 125729"/>
                <a:gd name="connsiteY12" fmla="*/ 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729" h="182879">
                  <a:moveTo>
                    <a:pt x="0" y="1270"/>
                  </a:moveTo>
                  <a:lnTo>
                    <a:pt x="121920" y="1270"/>
                  </a:lnTo>
                  <a:lnTo>
                    <a:pt x="121920" y="45720"/>
                  </a:lnTo>
                  <a:lnTo>
                    <a:pt x="52070" y="45720"/>
                  </a:lnTo>
                  <a:lnTo>
                    <a:pt x="52070" y="69850"/>
                  </a:lnTo>
                  <a:lnTo>
                    <a:pt x="111760" y="69850"/>
                  </a:lnTo>
                  <a:lnTo>
                    <a:pt x="111760" y="111760"/>
                  </a:lnTo>
                  <a:lnTo>
                    <a:pt x="52070" y="111760"/>
                  </a:lnTo>
                  <a:lnTo>
                    <a:pt x="52070" y="138430"/>
                  </a:lnTo>
                  <a:lnTo>
                    <a:pt x="125730" y="138430"/>
                  </a:lnTo>
                  <a:lnTo>
                    <a:pt x="125730" y="182880"/>
                  </a:lnTo>
                  <a:lnTo>
                    <a:pt x="0" y="1828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 648">
              <a:extLst>
                <a:ext uri="{FF2B5EF4-FFF2-40B4-BE49-F238E27FC236}">
                  <a16:creationId xmlns:a16="http://schemas.microsoft.com/office/drawing/2014/main" id="{AB4C4974-5F81-BCA3-B5CB-DDB72FA844E9}"/>
                </a:ext>
              </a:extLst>
            </p:cNvPr>
            <p:cNvSpPr/>
            <p:nvPr/>
          </p:nvSpPr>
          <p:spPr>
            <a:xfrm>
              <a:off x="3384550" y="5158739"/>
              <a:ext cx="148590" cy="184150"/>
            </a:xfrm>
            <a:custGeom>
              <a:avLst/>
              <a:gdLst>
                <a:gd name="connsiteX0" fmla="*/ 93980 w 148590"/>
                <a:gd name="connsiteY0" fmla="*/ 182880 h 184150"/>
                <a:gd name="connsiteX1" fmla="*/ 67310 w 148590"/>
                <a:gd name="connsiteY1" fmla="*/ 125730 h 184150"/>
                <a:gd name="connsiteX2" fmla="*/ 52070 w 148590"/>
                <a:gd name="connsiteY2" fmla="*/ 125730 h 184150"/>
                <a:gd name="connsiteX3" fmla="*/ 52070 w 148590"/>
                <a:gd name="connsiteY3" fmla="*/ 182880 h 184150"/>
                <a:gd name="connsiteX4" fmla="*/ 0 w 148590"/>
                <a:gd name="connsiteY4" fmla="*/ 182880 h 184150"/>
                <a:gd name="connsiteX5" fmla="*/ 0 w 148590"/>
                <a:gd name="connsiteY5" fmla="*/ 0 h 184150"/>
                <a:gd name="connsiteX6" fmla="*/ 68580 w 148590"/>
                <a:gd name="connsiteY6" fmla="*/ 0 h 184150"/>
                <a:gd name="connsiteX7" fmla="*/ 144780 w 148590"/>
                <a:gd name="connsiteY7" fmla="*/ 64770 h 184150"/>
                <a:gd name="connsiteX8" fmla="*/ 113030 w 148590"/>
                <a:gd name="connsiteY8" fmla="*/ 118110 h 184150"/>
                <a:gd name="connsiteX9" fmla="*/ 148590 w 148590"/>
                <a:gd name="connsiteY9" fmla="*/ 184150 h 184150"/>
                <a:gd name="connsiteX10" fmla="*/ 93980 w 148590"/>
                <a:gd name="connsiteY10" fmla="*/ 184150 h 184150"/>
                <a:gd name="connsiteX11" fmla="*/ 52070 w 148590"/>
                <a:gd name="connsiteY11" fmla="*/ 44450 h 184150"/>
                <a:gd name="connsiteX12" fmla="*/ 52070 w 148590"/>
                <a:gd name="connsiteY12" fmla="*/ 83820 h 184150"/>
                <a:gd name="connsiteX13" fmla="*/ 72390 w 148590"/>
                <a:gd name="connsiteY13" fmla="*/ 83820 h 184150"/>
                <a:gd name="connsiteX14" fmla="*/ 92710 w 148590"/>
                <a:gd name="connsiteY14" fmla="*/ 64770 h 184150"/>
                <a:gd name="connsiteX15" fmla="*/ 72390 w 148590"/>
                <a:gd name="connsiteY15" fmla="*/ 45720 h 184150"/>
                <a:gd name="connsiteX16" fmla="*/ 52070 w 148590"/>
                <a:gd name="connsiteY16" fmla="*/ 45720 h 184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8590" h="184150">
                  <a:moveTo>
                    <a:pt x="93980" y="182880"/>
                  </a:moveTo>
                  <a:lnTo>
                    <a:pt x="67310" y="125730"/>
                  </a:lnTo>
                  <a:lnTo>
                    <a:pt x="52070" y="125730"/>
                  </a:lnTo>
                  <a:lnTo>
                    <a:pt x="52070" y="182880"/>
                  </a:lnTo>
                  <a:lnTo>
                    <a:pt x="0" y="182880"/>
                  </a:lnTo>
                  <a:lnTo>
                    <a:pt x="0" y="0"/>
                  </a:lnTo>
                  <a:lnTo>
                    <a:pt x="68580" y="0"/>
                  </a:lnTo>
                  <a:cubicBezTo>
                    <a:pt x="113030" y="0"/>
                    <a:pt x="144780" y="21590"/>
                    <a:pt x="144780" y="64770"/>
                  </a:cubicBezTo>
                  <a:cubicBezTo>
                    <a:pt x="144780" y="107950"/>
                    <a:pt x="132080" y="107950"/>
                    <a:pt x="113030" y="118110"/>
                  </a:cubicBezTo>
                  <a:lnTo>
                    <a:pt x="148590" y="184150"/>
                  </a:lnTo>
                  <a:lnTo>
                    <a:pt x="93980" y="184150"/>
                  </a:lnTo>
                  <a:close/>
                  <a:moveTo>
                    <a:pt x="52070" y="44450"/>
                  </a:moveTo>
                  <a:lnTo>
                    <a:pt x="52070" y="83820"/>
                  </a:lnTo>
                  <a:lnTo>
                    <a:pt x="72390" y="83820"/>
                  </a:lnTo>
                  <a:cubicBezTo>
                    <a:pt x="82550" y="83820"/>
                    <a:pt x="92710" y="78740"/>
                    <a:pt x="92710" y="64770"/>
                  </a:cubicBezTo>
                  <a:cubicBezTo>
                    <a:pt x="92710" y="50800"/>
                    <a:pt x="82550" y="45720"/>
                    <a:pt x="72390" y="45720"/>
                  </a:cubicBezTo>
                  <a:lnTo>
                    <a:pt x="5207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 649">
              <a:extLst>
                <a:ext uri="{FF2B5EF4-FFF2-40B4-BE49-F238E27FC236}">
                  <a16:creationId xmlns:a16="http://schemas.microsoft.com/office/drawing/2014/main" id="{9E593495-6271-130B-D80A-C814BEA2983E}"/>
                </a:ext>
              </a:extLst>
            </p:cNvPr>
            <p:cNvSpPr/>
            <p:nvPr/>
          </p:nvSpPr>
          <p:spPr>
            <a:xfrm>
              <a:off x="3558540" y="5154929"/>
              <a:ext cx="134619" cy="190500"/>
            </a:xfrm>
            <a:custGeom>
              <a:avLst/>
              <a:gdLst>
                <a:gd name="connsiteX0" fmla="*/ 134620 w 134619"/>
                <a:gd name="connsiteY0" fmla="*/ 134620 h 190500"/>
                <a:gd name="connsiteX1" fmla="*/ 60960 w 134619"/>
                <a:gd name="connsiteY1" fmla="*/ 190500 h 190500"/>
                <a:gd name="connsiteX2" fmla="*/ 5080 w 134619"/>
                <a:gd name="connsiteY2" fmla="*/ 180340 h 190500"/>
                <a:gd name="connsiteX3" fmla="*/ 5080 w 134619"/>
                <a:gd name="connsiteY3" fmla="*/ 129540 h 190500"/>
                <a:gd name="connsiteX4" fmla="*/ 58420 w 134619"/>
                <a:gd name="connsiteY4" fmla="*/ 143510 h 190500"/>
                <a:gd name="connsiteX5" fmla="*/ 82550 w 134619"/>
                <a:gd name="connsiteY5" fmla="*/ 134620 h 190500"/>
                <a:gd name="connsiteX6" fmla="*/ 50800 w 134619"/>
                <a:gd name="connsiteY6" fmla="*/ 115570 h 190500"/>
                <a:gd name="connsiteX7" fmla="*/ 0 w 134619"/>
                <a:gd name="connsiteY7" fmla="*/ 57150 h 190500"/>
                <a:gd name="connsiteX8" fmla="*/ 71120 w 134619"/>
                <a:gd name="connsiteY8" fmla="*/ 0 h 190500"/>
                <a:gd name="connsiteX9" fmla="*/ 120650 w 134619"/>
                <a:gd name="connsiteY9" fmla="*/ 8890 h 190500"/>
                <a:gd name="connsiteX10" fmla="*/ 120650 w 134619"/>
                <a:gd name="connsiteY10" fmla="*/ 57150 h 190500"/>
                <a:gd name="connsiteX11" fmla="*/ 74930 w 134619"/>
                <a:gd name="connsiteY11" fmla="*/ 45720 h 190500"/>
                <a:gd name="connsiteX12" fmla="*/ 50800 w 134619"/>
                <a:gd name="connsiteY12" fmla="*/ 57150 h 190500"/>
                <a:gd name="connsiteX13" fmla="*/ 80010 w 134619"/>
                <a:gd name="connsiteY13" fmla="*/ 76200 h 190500"/>
                <a:gd name="connsiteX14" fmla="*/ 132080 w 134619"/>
                <a:gd name="connsiteY14" fmla="*/ 13462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4619" h="190500">
                  <a:moveTo>
                    <a:pt x="134620" y="134620"/>
                  </a:moveTo>
                  <a:cubicBezTo>
                    <a:pt x="134620" y="168910"/>
                    <a:pt x="109220" y="190500"/>
                    <a:pt x="60960" y="190500"/>
                  </a:cubicBezTo>
                  <a:cubicBezTo>
                    <a:pt x="12700" y="190500"/>
                    <a:pt x="19050" y="186690"/>
                    <a:pt x="5080" y="180340"/>
                  </a:cubicBezTo>
                  <a:lnTo>
                    <a:pt x="5080" y="129540"/>
                  </a:lnTo>
                  <a:cubicBezTo>
                    <a:pt x="21590" y="138430"/>
                    <a:pt x="41910" y="143510"/>
                    <a:pt x="58420" y="143510"/>
                  </a:cubicBezTo>
                  <a:cubicBezTo>
                    <a:pt x="74930" y="143510"/>
                    <a:pt x="82550" y="140970"/>
                    <a:pt x="82550" y="134620"/>
                  </a:cubicBezTo>
                  <a:cubicBezTo>
                    <a:pt x="82550" y="128270"/>
                    <a:pt x="71120" y="123190"/>
                    <a:pt x="50800" y="115570"/>
                  </a:cubicBezTo>
                  <a:cubicBezTo>
                    <a:pt x="21590" y="104140"/>
                    <a:pt x="0" y="91440"/>
                    <a:pt x="0" y="57150"/>
                  </a:cubicBezTo>
                  <a:cubicBezTo>
                    <a:pt x="0" y="22860"/>
                    <a:pt x="27940" y="0"/>
                    <a:pt x="71120" y="0"/>
                  </a:cubicBezTo>
                  <a:cubicBezTo>
                    <a:pt x="114300" y="0"/>
                    <a:pt x="107950" y="3810"/>
                    <a:pt x="120650" y="8890"/>
                  </a:cubicBezTo>
                  <a:lnTo>
                    <a:pt x="120650" y="57150"/>
                  </a:lnTo>
                  <a:cubicBezTo>
                    <a:pt x="109220" y="49530"/>
                    <a:pt x="92710" y="45720"/>
                    <a:pt x="74930" y="45720"/>
                  </a:cubicBezTo>
                  <a:cubicBezTo>
                    <a:pt x="57150" y="45720"/>
                    <a:pt x="50800" y="49530"/>
                    <a:pt x="50800" y="57150"/>
                  </a:cubicBezTo>
                  <a:cubicBezTo>
                    <a:pt x="50800" y="64770"/>
                    <a:pt x="62230" y="68580"/>
                    <a:pt x="80010" y="76200"/>
                  </a:cubicBezTo>
                  <a:cubicBezTo>
                    <a:pt x="109220" y="88900"/>
                    <a:pt x="132080" y="100330"/>
                    <a:pt x="132080" y="1346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 650">
              <a:extLst>
                <a:ext uri="{FF2B5EF4-FFF2-40B4-BE49-F238E27FC236}">
                  <a16:creationId xmlns:a16="http://schemas.microsoft.com/office/drawing/2014/main" id="{8AF8D0EA-436E-831D-93F2-C255D7253198}"/>
                </a:ext>
              </a:extLst>
            </p:cNvPr>
            <p:cNvSpPr/>
            <p:nvPr/>
          </p:nvSpPr>
          <p:spPr>
            <a:xfrm>
              <a:off x="3723640" y="5158739"/>
              <a:ext cx="167639" cy="182879"/>
            </a:xfrm>
            <a:custGeom>
              <a:avLst/>
              <a:gdLst>
                <a:gd name="connsiteX0" fmla="*/ 114300 w 167639"/>
                <a:gd name="connsiteY0" fmla="*/ 182880 h 182879"/>
                <a:gd name="connsiteX1" fmla="*/ 114300 w 167639"/>
                <a:gd name="connsiteY1" fmla="*/ 111760 h 182879"/>
                <a:gd name="connsiteX2" fmla="*/ 53340 w 167639"/>
                <a:gd name="connsiteY2" fmla="*/ 111760 h 182879"/>
                <a:gd name="connsiteX3" fmla="*/ 53340 w 167639"/>
                <a:gd name="connsiteY3" fmla="*/ 182880 h 182879"/>
                <a:gd name="connsiteX4" fmla="*/ 0 w 167639"/>
                <a:gd name="connsiteY4" fmla="*/ 182880 h 182879"/>
                <a:gd name="connsiteX5" fmla="*/ 0 w 167639"/>
                <a:gd name="connsiteY5" fmla="*/ 0 h 182879"/>
                <a:gd name="connsiteX6" fmla="*/ 53340 w 167639"/>
                <a:gd name="connsiteY6" fmla="*/ 0 h 182879"/>
                <a:gd name="connsiteX7" fmla="*/ 53340 w 167639"/>
                <a:gd name="connsiteY7" fmla="*/ 67310 h 182879"/>
                <a:gd name="connsiteX8" fmla="*/ 114300 w 167639"/>
                <a:gd name="connsiteY8" fmla="*/ 67310 h 182879"/>
                <a:gd name="connsiteX9" fmla="*/ 114300 w 167639"/>
                <a:gd name="connsiteY9" fmla="*/ 0 h 182879"/>
                <a:gd name="connsiteX10" fmla="*/ 167640 w 167639"/>
                <a:gd name="connsiteY10" fmla="*/ 0 h 182879"/>
                <a:gd name="connsiteX11" fmla="*/ 167640 w 167639"/>
                <a:gd name="connsiteY11" fmla="*/ 182880 h 182879"/>
                <a:gd name="connsiteX12" fmla="*/ 114300 w 167639"/>
                <a:gd name="connsiteY12" fmla="*/ 18288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7639" h="182879">
                  <a:moveTo>
                    <a:pt x="114300" y="182880"/>
                  </a:moveTo>
                  <a:lnTo>
                    <a:pt x="114300" y="111760"/>
                  </a:lnTo>
                  <a:lnTo>
                    <a:pt x="53340" y="111760"/>
                  </a:lnTo>
                  <a:lnTo>
                    <a:pt x="53340" y="182880"/>
                  </a:lnTo>
                  <a:lnTo>
                    <a:pt x="0" y="182880"/>
                  </a:lnTo>
                  <a:lnTo>
                    <a:pt x="0" y="0"/>
                  </a:lnTo>
                  <a:lnTo>
                    <a:pt x="53340" y="0"/>
                  </a:lnTo>
                  <a:lnTo>
                    <a:pt x="53340" y="67310"/>
                  </a:lnTo>
                  <a:lnTo>
                    <a:pt x="114300" y="67310"/>
                  </a:lnTo>
                  <a:lnTo>
                    <a:pt x="114300" y="0"/>
                  </a:lnTo>
                  <a:lnTo>
                    <a:pt x="167640" y="0"/>
                  </a:lnTo>
                  <a:lnTo>
                    <a:pt x="167640" y="182880"/>
                  </a:lnTo>
                  <a:lnTo>
                    <a:pt x="114300" y="1828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 651">
              <a:extLst>
                <a:ext uri="{FF2B5EF4-FFF2-40B4-BE49-F238E27FC236}">
                  <a16:creationId xmlns:a16="http://schemas.microsoft.com/office/drawing/2014/main" id="{354710DB-B889-6DEE-6C49-95F75E69028E}"/>
                </a:ext>
              </a:extLst>
            </p:cNvPr>
            <p:cNvSpPr/>
            <p:nvPr/>
          </p:nvSpPr>
          <p:spPr>
            <a:xfrm>
              <a:off x="3931920" y="5158739"/>
              <a:ext cx="53339" cy="182879"/>
            </a:xfrm>
            <a:custGeom>
              <a:avLst/>
              <a:gdLst>
                <a:gd name="connsiteX0" fmla="*/ 53340 w 53339"/>
                <a:gd name="connsiteY0" fmla="*/ 182880 h 182879"/>
                <a:gd name="connsiteX1" fmla="*/ 0 w 53339"/>
                <a:gd name="connsiteY1" fmla="*/ 182880 h 182879"/>
                <a:gd name="connsiteX2" fmla="*/ 0 w 53339"/>
                <a:gd name="connsiteY2" fmla="*/ 0 h 182879"/>
                <a:gd name="connsiteX3" fmla="*/ 53340 w 53339"/>
                <a:gd name="connsiteY3" fmla="*/ 0 h 182879"/>
                <a:gd name="connsiteX4" fmla="*/ 53340 w 53339"/>
                <a:gd name="connsiteY4" fmla="*/ 18288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39" h="182879">
                  <a:moveTo>
                    <a:pt x="53340" y="182880"/>
                  </a:moveTo>
                  <a:lnTo>
                    <a:pt x="0" y="182880"/>
                  </a:lnTo>
                  <a:lnTo>
                    <a:pt x="0" y="0"/>
                  </a:lnTo>
                  <a:lnTo>
                    <a:pt x="53340" y="0"/>
                  </a:lnTo>
                  <a:lnTo>
                    <a:pt x="53340" y="1828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 652">
              <a:extLst>
                <a:ext uri="{FF2B5EF4-FFF2-40B4-BE49-F238E27FC236}">
                  <a16:creationId xmlns:a16="http://schemas.microsoft.com/office/drawing/2014/main" id="{0EED2364-606A-5D7B-3ACB-3359404E4980}"/>
                </a:ext>
              </a:extLst>
            </p:cNvPr>
            <p:cNvSpPr/>
            <p:nvPr/>
          </p:nvSpPr>
          <p:spPr>
            <a:xfrm>
              <a:off x="4028440" y="5160009"/>
              <a:ext cx="139700" cy="182880"/>
            </a:xfrm>
            <a:custGeom>
              <a:avLst/>
              <a:gdLst>
                <a:gd name="connsiteX0" fmla="*/ 139700 w 139700"/>
                <a:gd name="connsiteY0" fmla="*/ 63500 h 182880"/>
                <a:gd name="connsiteX1" fmla="*/ 62230 w 139700"/>
                <a:gd name="connsiteY1" fmla="*/ 128270 h 182880"/>
                <a:gd name="connsiteX2" fmla="*/ 53340 w 139700"/>
                <a:gd name="connsiteY2" fmla="*/ 128270 h 182880"/>
                <a:gd name="connsiteX3" fmla="*/ 53340 w 139700"/>
                <a:gd name="connsiteY3" fmla="*/ 182880 h 182880"/>
                <a:gd name="connsiteX4" fmla="*/ 0 w 139700"/>
                <a:gd name="connsiteY4" fmla="*/ 182880 h 182880"/>
                <a:gd name="connsiteX5" fmla="*/ 0 w 139700"/>
                <a:gd name="connsiteY5" fmla="*/ 0 h 182880"/>
                <a:gd name="connsiteX6" fmla="*/ 62230 w 139700"/>
                <a:gd name="connsiteY6" fmla="*/ 0 h 182880"/>
                <a:gd name="connsiteX7" fmla="*/ 139700 w 139700"/>
                <a:gd name="connsiteY7" fmla="*/ 64770 h 182880"/>
                <a:gd name="connsiteX8" fmla="*/ 52070 w 139700"/>
                <a:gd name="connsiteY8" fmla="*/ 43180 h 182880"/>
                <a:gd name="connsiteX9" fmla="*/ 52070 w 139700"/>
                <a:gd name="connsiteY9" fmla="*/ 82550 h 182880"/>
                <a:gd name="connsiteX10" fmla="*/ 64770 w 139700"/>
                <a:gd name="connsiteY10" fmla="*/ 82550 h 182880"/>
                <a:gd name="connsiteX11" fmla="*/ 86360 w 139700"/>
                <a:gd name="connsiteY11" fmla="*/ 63500 h 182880"/>
                <a:gd name="connsiteX12" fmla="*/ 64770 w 139700"/>
                <a:gd name="connsiteY12" fmla="*/ 44450 h 182880"/>
                <a:gd name="connsiteX13" fmla="*/ 52070 w 139700"/>
                <a:gd name="connsiteY13" fmla="*/ 44450 h 182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9700" h="182880">
                  <a:moveTo>
                    <a:pt x="139700" y="63500"/>
                  </a:moveTo>
                  <a:cubicBezTo>
                    <a:pt x="139700" y="106680"/>
                    <a:pt x="106680" y="128270"/>
                    <a:pt x="62230" y="128270"/>
                  </a:cubicBezTo>
                  <a:lnTo>
                    <a:pt x="53340" y="128270"/>
                  </a:lnTo>
                  <a:lnTo>
                    <a:pt x="53340" y="182880"/>
                  </a:lnTo>
                  <a:lnTo>
                    <a:pt x="0" y="182880"/>
                  </a:lnTo>
                  <a:lnTo>
                    <a:pt x="0" y="0"/>
                  </a:lnTo>
                  <a:lnTo>
                    <a:pt x="62230" y="0"/>
                  </a:lnTo>
                  <a:cubicBezTo>
                    <a:pt x="107950" y="0"/>
                    <a:pt x="139700" y="20320"/>
                    <a:pt x="139700" y="64770"/>
                  </a:cubicBezTo>
                  <a:close/>
                  <a:moveTo>
                    <a:pt x="52070" y="43180"/>
                  </a:moveTo>
                  <a:lnTo>
                    <a:pt x="52070" y="82550"/>
                  </a:lnTo>
                  <a:lnTo>
                    <a:pt x="64770" y="82550"/>
                  </a:lnTo>
                  <a:cubicBezTo>
                    <a:pt x="76200" y="82550"/>
                    <a:pt x="86360" y="77470"/>
                    <a:pt x="86360" y="63500"/>
                  </a:cubicBezTo>
                  <a:cubicBezTo>
                    <a:pt x="86360" y="49530"/>
                    <a:pt x="76200" y="44450"/>
                    <a:pt x="64770" y="44450"/>
                  </a:cubicBezTo>
                  <a:lnTo>
                    <a:pt x="52070" y="444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 653">
              <a:extLst>
                <a:ext uri="{FF2B5EF4-FFF2-40B4-BE49-F238E27FC236}">
                  <a16:creationId xmlns:a16="http://schemas.microsoft.com/office/drawing/2014/main" id="{61D92773-8D03-C162-37A6-E29E3210EB61}"/>
                </a:ext>
              </a:extLst>
            </p:cNvPr>
            <p:cNvSpPr/>
            <p:nvPr/>
          </p:nvSpPr>
          <p:spPr>
            <a:xfrm>
              <a:off x="4230370" y="5156199"/>
              <a:ext cx="187959" cy="185420"/>
            </a:xfrm>
            <a:custGeom>
              <a:avLst/>
              <a:gdLst>
                <a:gd name="connsiteX0" fmla="*/ 121920 w 187959"/>
                <a:gd name="connsiteY0" fmla="*/ 161290 h 185420"/>
                <a:gd name="connsiteX1" fmla="*/ 66040 w 187959"/>
                <a:gd name="connsiteY1" fmla="*/ 161290 h 185420"/>
                <a:gd name="connsiteX2" fmla="*/ 54610 w 187959"/>
                <a:gd name="connsiteY2" fmla="*/ 185420 h 185420"/>
                <a:gd name="connsiteX3" fmla="*/ 0 w 187959"/>
                <a:gd name="connsiteY3" fmla="*/ 185420 h 185420"/>
                <a:gd name="connsiteX4" fmla="*/ 92710 w 187959"/>
                <a:gd name="connsiteY4" fmla="*/ 0 h 185420"/>
                <a:gd name="connsiteX5" fmla="*/ 95250 w 187959"/>
                <a:gd name="connsiteY5" fmla="*/ 0 h 185420"/>
                <a:gd name="connsiteX6" fmla="*/ 187960 w 187959"/>
                <a:gd name="connsiteY6" fmla="*/ 185420 h 185420"/>
                <a:gd name="connsiteX7" fmla="*/ 133350 w 187959"/>
                <a:gd name="connsiteY7" fmla="*/ 185420 h 185420"/>
                <a:gd name="connsiteX8" fmla="*/ 121920 w 187959"/>
                <a:gd name="connsiteY8" fmla="*/ 161290 h 185420"/>
                <a:gd name="connsiteX9" fmla="*/ 81280 w 187959"/>
                <a:gd name="connsiteY9" fmla="*/ 127000 h 185420"/>
                <a:gd name="connsiteX10" fmla="*/ 107950 w 187959"/>
                <a:gd name="connsiteY10" fmla="*/ 127000 h 185420"/>
                <a:gd name="connsiteX11" fmla="*/ 95250 w 187959"/>
                <a:gd name="connsiteY11" fmla="*/ 92710 h 185420"/>
                <a:gd name="connsiteX12" fmla="*/ 95250 w 187959"/>
                <a:gd name="connsiteY12" fmla="*/ 92710 h 185420"/>
                <a:gd name="connsiteX13" fmla="*/ 82550 w 187959"/>
                <a:gd name="connsiteY13" fmla="*/ 127000 h 18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959" h="185420">
                  <a:moveTo>
                    <a:pt x="121920" y="161290"/>
                  </a:moveTo>
                  <a:lnTo>
                    <a:pt x="66040" y="161290"/>
                  </a:lnTo>
                  <a:lnTo>
                    <a:pt x="54610" y="185420"/>
                  </a:lnTo>
                  <a:lnTo>
                    <a:pt x="0" y="185420"/>
                  </a:lnTo>
                  <a:lnTo>
                    <a:pt x="92710" y="0"/>
                  </a:lnTo>
                  <a:lnTo>
                    <a:pt x="95250" y="0"/>
                  </a:lnTo>
                  <a:lnTo>
                    <a:pt x="187960" y="185420"/>
                  </a:lnTo>
                  <a:lnTo>
                    <a:pt x="133350" y="185420"/>
                  </a:lnTo>
                  <a:lnTo>
                    <a:pt x="121920" y="161290"/>
                  </a:lnTo>
                  <a:close/>
                  <a:moveTo>
                    <a:pt x="81280" y="127000"/>
                  </a:moveTo>
                  <a:lnTo>
                    <a:pt x="107950" y="127000"/>
                  </a:lnTo>
                  <a:cubicBezTo>
                    <a:pt x="102870" y="116840"/>
                    <a:pt x="96520" y="99060"/>
                    <a:pt x="95250" y="92710"/>
                  </a:cubicBezTo>
                  <a:lnTo>
                    <a:pt x="95250" y="92710"/>
                  </a:lnTo>
                  <a:cubicBezTo>
                    <a:pt x="93980" y="99060"/>
                    <a:pt x="86360" y="115570"/>
                    <a:pt x="82550" y="1270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 654">
              <a:extLst>
                <a:ext uri="{FF2B5EF4-FFF2-40B4-BE49-F238E27FC236}">
                  <a16:creationId xmlns:a16="http://schemas.microsoft.com/office/drawing/2014/main" id="{25E7CAA2-F7F7-3E60-7EF4-2D8F7AA0FFEB}"/>
                </a:ext>
              </a:extLst>
            </p:cNvPr>
            <p:cNvSpPr/>
            <p:nvPr/>
          </p:nvSpPr>
          <p:spPr>
            <a:xfrm>
              <a:off x="4441190" y="5157469"/>
              <a:ext cx="158750" cy="187959"/>
            </a:xfrm>
            <a:custGeom>
              <a:avLst/>
              <a:gdLst>
                <a:gd name="connsiteX0" fmla="*/ 52070 w 158750"/>
                <a:gd name="connsiteY0" fmla="*/ 102870 h 187959"/>
                <a:gd name="connsiteX1" fmla="*/ 52070 w 158750"/>
                <a:gd name="connsiteY1" fmla="*/ 185420 h 187959"/>
                <a:gd name="connsiteX2" fmla="*/ 0 w 158750"/>
                <a:gd name="connsiteY2" fmla="*/ 185420 h 187959"/>
                <a:gd name="connsiteX3" fmla="*/ 0 w 158750"/>
                <a:gd name="connsiteY3" fmla="*/ 0 h 187959"/>
                <a:gd name="connsiteX4" fmla="*/ 2540 w 158750"/>
                <a:gd name="connsiteY4" fmla="*/ 0 h 187959"/>
                <a:gd name="connsiteX5" fmla="*/ 106680 w 158750"/>
                <a:gd name="connsiteY5" fmla="*/ 85090 h 187959"/>
                <a:gd name="connsiteX6" fmla="*/ 106680 w 158750"/>
                <a:gd name="connsiteY6" fmla="*/ 2540 h 187959"/>
                <a:gd name="connsiteX7" fmla="*/ 158750 w 158750"/>
                <a:gd name="connsiteY7" fmla="*/ 2540 h 187959"/>
                <a:gd name="connsiteX8" fmla="*/ 158750 w 158750"/>
                <a:gd name="connsiteY8" fmla="*/ 187960 h 187959"/>
                <a:gd name="connsiteX9" fmla="*/ 156210 w 158750"/>
                <a:gd name="connsiteY9" fmla="*/ 187960 h 187959"/>
                <a:gd name="connsiteX10" fmla="*/ 50800 w 158750"/>
                <a:gd name="connsiteY10" fmla="*/ 102870 h 187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8750" h="187959">
                  <a:moveTo>
                    <a:pt x="52070" y="102870"/>
                  </a:moveTo>
                  <a:lnTo>
                    <a:pt x="52070" y="185420"/>
                  </a:lnTo>
                  <a:lnTo>
                    <a:pt x="0" y="185420"/>
                  </a:lnTo>
                  <a:lnTo>
                    <a:pt x="0" y="0"/>
                  </a:lnTo>
                  <a:lnTo>
                    <a:pt x="2540" y="0"/>
                  </a:lnTo>
                  <a:lnTo>
                    <a:pt x="106680" y="85090"/>
                  </a:lnTo>
                  <a:lnTo>
                    <a:pt x="106680" y="2540"/>
                  </a:lnTo>
                  <a:lnTo>
                    <a:pt x="158750" y="2540"/>
                  </a:lnTo>
                  <a:lnTo>
                    <a:pt x="158750" y="187960"/>
                  </a:lnTo>
                  <a:lnTo>
                    <a:pt x="156210" y="187960"/>
                  </a:lnTo>
                  <a:lnTo>
                    <a:pt x="50800" y="1028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 655">
              <a:extLst>
                <a:ext uri="{FF2B5EF4-FFF2-40B4-BE49-F238E27FC236}">
                  <a16:creationId xmlns:a16="http://schemas.microsoft.com/office/drawing/2014/main" id="{2E2BB634-852C-2417-C6AA-73288907A65A}"/>
                </a:ext>
              </a:extLst>
            </p:cNvPr>
            <p:cNvSpPr/>
            <p:nvPr/>
          </p:nvSpPr>
          <p:spPr>
            <a:xfrm>
              <a:off x="4643120" y="5158739"/>
              <a:ext cx="168909" cy="182879"/>
            </a:xfrm>
            <a:custGeom>
              <a:avLst/>
              <a:gdLst>
                <a:gd name="connsiteX0" fmla="*/ 0 w 168909"/>
                <a:gd name="connsiteY0" fmla="*/ 182880 h 182879"/>
                <a:gd name="connsiteX1" fmla="*/ 0 w 168909"/>
                <a:gd name="connsiteY1" fmla="*/ 0 h 182879"/>
                <a:gd name="connsiteX2" fmla="*/ 63500 w 168909"/>
                <a:gd name="connsiteY2" fmla="*/ 0 h 182879"/>
                <a:gd name="connsiteX3" fmla="*/ 168910 w 168909"/>
                <a:gd name="connsiteY3" fmla="*/ 91440 h 182879"/>
                <a:gd name="connsiteX4" fmla="*/ 63500 w 168909"/>
                <a:gd name="connsiteY4" fmla="*/ 182880 h 182879"/>
                <a:gd name="connsiteX5" fmla="*/ 0 w 168909"/>
                <a:gd name="connsiteY5" fmla="*/ 182880 h 182879"/>
                <a:gd name="connsiteX6" fmla="*/ 53340 w 168909"/>
                <a:gd name="connsiteY6" fmla="*/ 44450 h 182879"/>
                <a:gd name="connsiteX7" fmla="*/ 53340 w 168909"/>
                <a:gd name="connsiteY7" fmla="*/ 138430 h 182879"/>
                <a:gd name="connsiteX8" fmla="*/ 63500 w 168909"/>
                <a:gd name="connsiteY8" fmla="*/ 138430 h 182879"/>
                <a:gd name="connsiteX9" fmla="*/ 115570 w 168909"/>
                <a:gd name="connsiteY9" fmla="*/ 91440 h 182879"/>
                <a:gd name="connsiteX10" fmla="*/ 63500 w 168909"/>
                <a:gd name="connsiteY10" fmla="*/ 44450 h 182879"/>
                <a:gd name="connsiteX11" fmla="*/ 53340 w 168909"/>
                <a:gd name="connsiteY11" fmla="*/ 4445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909" h="182879">
                  <a:moveTo>
                    <a:pt x="0" y="182880"/>
                  </a:moveTo>
                  <a:lnTo>
                    <a:pt x="0" y="0"/>
                  </a:lnTo>
                  <a:lnTo>
                    <a:pt x="63500" y="0"/>
                  </a:lnTo>
                  <a:cubicBezTo>
                    <a:pt x="129540" y="0"/>
                    <a:pt x="168910" y="39370"/>
                    <a:pt x="168910" y="91440"/>
                  </a:cubicBezTo>
                  <a:cubicBezTo>
                    <a:pt x="168910" y="143510"/>
                    <a:pt x="129540" y="182880"/>
                    <a:pt x="63500" y="182880"/>
                  </a:cubicBezTo>
                  <a:lnTo>
                    <a:pt x="0" y="182880"/>
                  </a:lnTo>
                  <a:close/>
                  <a:moveTo>
                    <a:pt x="53340" y="44450"/>
                  </a:moveTo>
                  <a:lnTo>
                    <a:pt x="53340" y="138430"/>
                  </a:lnTo>
                  <a:lnTo>
                    <a:pt x="63500" y="138430"/>
                  </a:lnTo>
                  <a:cubicBezTo>
                    <a:pt x="99060" y="138430"/>
                    <a:pt x="115570" y="115570"/>
                    <a:pt x="115570" y="91440"/>
                  </a:cubicBezTo>
                  <a:cubicBezTo>
                    <a:pt x="115570" y="67310"/>
                    <a:pt x="97790" y="44450"/>
                    <a:pt x="63500" y="44450"/>
                  </a:cubicBezTo>
                  <a:lnTo>
                    <a:pt x="53340" y="444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 656">
              <a:extLst>
                <a:ext uri="{FF2B5EF4-FFF2-40B4-BE49-F238E27FC236}">
                  <a16:creationId xmlns:a16="http://schemas.microsoft.com/office/drawing/2014/main" id="{DD800785-1C4D-8630-3C6E-F03BD7D55CA2}"/>
                </a:ext>
              </a:extLst>
            </p:cNvPr>
            <p:cNvSpPr/>
            <p:nvPr/>
          </p:nvSpPr>
          <p:spPr>
            <a:xfrm>
              <a:off x="4888229" y="5154929"/>
              <a:ext cx="151129" cy="190500"/>
            </a:xfrm>
            <a:custGeom>
              <a:avLst/>
              <a:gdLst>
                <a:gd name="connsiteX0" fmla="*/ 97790 w 151129"/>
                <a:gd name="connsiteY0" fmla="*/ 0 h 190500"/>
                <a:gd name="connsiteX1" fmla="*/ 149860 w 151129"/>
                <a:gd name="connsiteY1" fmla="*/ 11430 h 190500"/>
                <a:gd name="connsiteX2" fmla="*/ 149860 w 151129"/>
                <a:gd name="connsiteY2" fmla="*/ 59690 h 190500"/>
                <a:gd name="connsiteX3" fmla="*/ 102870 w 151129"/>
                <a:gd name="connsiteY3" fmla="*/ 48260 h 190500"/>
                <a:gd name="connsiteX4" fmla="*/ 53340 w 151129"/>
                <a:gd name="connsiteY4" fmla="*/ 95250 h 190500"/>
                <a:gd name="connsiteX5" fmla="*/ 100330 w 151129"/>
                <a:gd name="connsiteY5" fmla="*/ 142240 h 190500"/>
                <a:gd name="connsiteX6" fmla="*/ 151130 w 151129"/>
                <a:gd name="connsiteY6" fmla="*/ 130810 h 190500"/>
                <a:gd name="connsiteX7" fmla="*/ 151130 w 151129"/>
                <a:gd name="connsiteY7" fmla="*/ 179070 h 190500"/>
                <a:gd name="connsiteX8" fmla="*/ 95250 w 151129"/>
                <a:gd name="connsiteY8" fmla="*/ 190500 h 190500"/>
                <a:gd name="connsiteX9" fmla="*/ 0 w 151129"/>
                <a:gd name="connsiteY9" fmla="*/ 95250 h 190500"/>
                <a:gd name="connsiteX10" fmla="*/ 97790 w 151129"/>
                <a:gd name="connsiteY10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1129" h="190500">
                  <a:moveTo>
                    <a:pt x="97790" y="0"/>
                  </a:moveTo>
                  <a:cubicBezTo>
                    <a:pt x="120650" y="0"/>
                    <a:pt x="137160" y="5080"/>
                    <a:pt x="149860" y="11430"/>
                  </a:cubicBezTo>
                  <a:lnTo>
                    <a:pt x="149860" y="59690"/>
                  </a:lnTo>
                  <a:cubicBezTo>
                    <a:pt x="139700" y="54610"/>
                    <a:pt x="124460" y="48260"/>
                    <a:pt x="102870" y="48260"/>
                  </a:cubicBezTo>
                  <a:cubicBezTo>
                    <a:pt x="69850" y="48260"/>
                    <a:pt x="53340" y="71120"/>
                    <a:pt x="53340" y="95250"/>
                  </a:cubicBezTo>
                  <a:cubicBezTo>
                    <a:pt x="53340" y="119380"/>
                    <a:pt x="69850" y="142240"/>
                    <a:pt x="100330" y="142240"/>
                  </a:cubicBezTo>
                  <a:cubicBezTo>
                    <a:pt x="130810" y="142240"/>
                    <a:pt x="140970" y="135890"/>
                    <a:pt x="151130" y="130810"/>
                  </a:cubicBezTo>
                  <a:lnTo>
                    <a:pt x="151130" y="179070"/>
                  </a:lnTo>
                  <a:cubicBezTo>
                    <a:pt x="138430" y="185420"/>
                    <a:pt x="116840" y="190500"/>
                    <a:pt x="95250" y="190500"/>
                  </a:cubicBezTo>
                  <a:cubicBezTo>
                    <a:pt x="40640" y="190500"/>
                    <a:pt x="0" y="148590"/>
                    <a:pt x="0" y="95250"/>
                  </a:cubicBezTo>
                  <a:cubicBezTo>
                    <a:pt x="0" y="41910"/>
                    <a:pt x="40640" y="0"/>
                    <a:pt x="9779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 657">
              <a:extLst>
                <a:ext uri="{FF2B5EF4-FFF2-40B4-BE49-F238E27FC236}">
                  <a16:creationId xmlns:a16="http://schemas.microsoft.com/office/drawing/2014/main" id="{24BE299B-04F1-FFB1-5CBB-850E03425A53}"/>
                </a:ext>
              </a:extLst>
            </p:cNvPr>
            <p:cNvSpPr/>
            <p:nvPr/>
          </p:nvSpPr>
          <p:spPr>
            <a:xfrm>
              <a:off x="5063490" y="5154929"/>
              <a:ext cx="195579" cy="190500"/>
            </a:xfrm>
            <a:custGeom>
              <a:avLst/>
              <a:gdLst>
                <a:gd name="connsiteX0" fmla="*/ 97790 w 195579"/>
                <a:gd name="connsiteY0" fmla="*/ 0 h 190500"/>
                <a:gd name="connsiteX1" fmla="*/ 195580 w 195579"/>
                <a:gd name="connsiteY1" fmla="*/ 95250 h 190500"/>
                <a:gd name="connsiteX2" fmla="*/ 97790 w 195579"/>
                <a:gd name="connsiteY2" fmla="*/ 190500 h 190500"/>
                <a:gd name="connsiteX3" fmla="*/ 0 w 195579"/>
                <a:gd name="connsiteY3" fmla="*/ 95250 h 190500"/>
                <a:gd name="connsiteX4" fmla="*/ 97790 w 195579"/>
                <a:gd name="connsiteY4" fmla="*/ 0 h 190500"/>
                <a:gd name="connsiteX5" fmla="*/ 97790 w 195579"/>
                <a:gd name="connsiteY5" fmla="*/ 142240 h 190500"/>
                <a:gd name="connsiteX6" fmla="*/ 142240 w 195579"/>
                <a:gd name="connsiteY6" fmla="*/ 95250 h 190500"/>
                <a:gd name="connsiteX7" fmla="*/ 97790 w 195579"/>
                <a:gd name="connsiteY7" fmla="*/ 48260 h 190500"/>
                <a:gd name="connsiteX8" fmla="*/ 53340 w 195579"/>
                <a:gd name="connsiteY8" fmla="*/ 95250 h 190500"/>
                <a:gd name="connsiteX9" fmla="*/ 97790 w 195579"/>
                <a:gd name="connsiteY9" fmla="*/ 14224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79" h="190500">
                  <a:moveTo>
                    <a:pt x="97790" y="0"/>
                  </a:moveTo>
                  <a:cubicBezTo>
                    <a:pt x="154940" y="0"/>
                    <a:pt x="195580" y="43180"/>
                    <a:pt x="195580" y="95250"/>
                  </a:cubicBezTo>
                  <a:cubicBezTo>
                    <a:pt x="195580" y="147320"/>
                    <a:pt x="154940" y="190500"/>
                    <a:pt x="97790" y="190500"/>
                  </a:cubicBezTo>
                  <a:cubicBezTo>
                    <a:pt x="40640" y="190500"/>
                    <a:pt x="0" y="148590"/>
                    <a:pt x="0" y="95250"/>
                  </a:cubicBezTo>
                  <a:cubicBezTo>
                    <a:pt x="0" y="41910"/>
                    <a:pt x="40640" y="0"/>
                    <a:pt x="97790" y="0"/>
                  </a:cubicBezTo>
                  <a:close/>
                  <a:moveTo>
                    <a:pt x="97790" y="142240"/>
                  </a:moveTo>
                  <a:cubicBezTo>
                    <a:pt x="124460" y="142240"/>
                    <a:pt x="142240" y="120650"/>
                    <a:pt x="142240" y="95250"/>
                  </a:cubicBezTo>
                  <a:cubicBezTo>
                    <a:pt x="142240" y="69850"/>
                    <a:pt x="124460" y="48260"/>
                    <a:pt x="97790" y="48260"/>
                  </a:cubicBezTo>
                  <a:cubicBezTo>
                    <a:pt x="71120" y="48260"/>
                    <a:pt x="53340" y="71120"/>
                    <a:pt x="53340" y="95250"/>
                  </a:cubicBezTo>
                  <a:cubicBezTo>
                    <a:pt x="53340" y="119380"/>
                    <a:pt x="71120" y="142240"/>
                    <a:pt x="97790" y="1422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 658">
              <a:extLst>
                <a:ext uri="{FF2B5EF4-FFF2-40B4-BE49-F238E27FC236}">
                  <a16:creationId xmlns:a16="http://schemas.microsoft.com/office/drawing/2014/main" id="{D56ACD4D-C50F-C3DD-6F69-24E42051E3B4}"/>
                </a:ext>
              </a:extLst>
            </p:cNvPr>
            <p:cNvSpPr/>
            <p:nvPr/>
          </p:nvSpPr>
          <p:spPr>
            <a:xfrm>
              <a:off x="5292090" y="5158739"/>
              <a:ext cx="115569" cy="182879"/>
            </a:xfrm>
            <a:custGeom>
              <a:avLst/>
              <a:gdLst>
                <a:gd name="connsiteX0" fmla="*/ 0 w 115569"/>
                <a:gd name="connsiteY0" fmla="*/ 182880 h 182879"/>
                <a:gd name="connsiteX1" fmla="*/ 0 w 115569"/>
                <a:gd name="connsiteY1" fmla="*/ 0 h 182879"/>
                <a:gd name="connsiteX2" fmla="*/ 53340 w 115569"/>
                <a:gd name="connsiteY2" fmla="*/ 0 h 182879"/>
                <a:gd name="connsiteX3" fmla="*/ 53340 w 115569"/>
                <a:gd name="connsiteY3" fmla="*/ 138430 h 182879"/>
                <a:gd name="connsiteX4" fmla="*/ 115570 w 115569"/>
                <a:gd name="connsiteY4" fmla="*/ 138430 h 182879"/>
                <a:gd name="connsiteX5" fmla="*/ 115570 w 115569"/>
                <a:gd name="connsiteY5" fmla="*/ 182880 h 182879"/>
                <a:gd name="connsiteX6" fmla="*/ 0 w 115569"/>
                <a:gd name="connsiteY6" fmla="*/ 18288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69" h="182879">
                  <a:moveTo>
                    <a:pt x="0" y="182880"/>
                  </a:moveTo>
                  <a:lnTo>
                    <a:pt x="0" y="0"/>
                  </a:lnTo>
                  <a:lnTo>
                    <a:pt x="53340" y="0"/>
                  </a:lnTo>
                  <a:lnTo>
                    <a:pt x="53340" y="138430"/>
                  </a:lnTo>
                  <a:lnTo>
                    <a:pt x="115570" y="138430"/>
                  </a:lnTo>
                  <a:lnTo>
                    <a:pt x="115570" y="182880"/>
                  </a:lnTo>
                  <a:lnTo>
                    <a:pt x="0" y="1828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 659">
              <a:extLst>
                <a:ext uri="{FF2B5EF4-FFF2-40B4-BE49-F238E27FC236}">
                  <a16:creationId xmlns:a16="http://schemas.microsoft.com/office/drawing/2014/main" id="{34A263EA-D652-C508-A57D-CD2C1C58FB3E}"/>
                </a:ext>
              </a:extLst>
            </p:cNvPr>
            <p:cNvSpPr/>
            <p:nvPr/>
          </p:nvSpPr>
          <p:spPr>
            <a:xfrm>
              <a:off x="5436870" y="5158739"/>
              <a:ext cx="115570" cy="182879"/>
            </a:xfrm>
            <a:custGeom>
              <a:avLst/>
              <a:gdLst>
                <a:gd name="connsiteX0" fmla="*/ 0 w 115570"/>
                <a:gd name="connsiteY0" fmla="*/ 182880 h 182879"/>
                <a:gd name="connsiteX1" fmla="*/ 0 w 115570"/>
                <a:gd name="connsiteY1" fmla="*/ 0 h 182879"/>
                <a:gd name="connsiteX2" fmla="*/ 53340 w 115570"/>
                <a:gd name="connsiteY2" fmla="*/ 0 h 182879"/>
                <a:gd name="connsiteX3" fmla="*/ 53340 w 115570"/>
                <a:gd name="connsiteY3" fmla="*/ 138430 h 182879"/>
                <a:gd name="connsiteX4" fmla="*/ 115570 w 115570"/>
                <a:gd name="connsiteY4" fmla="*/ 138430 h 182879"/>
                <a:gd name="connsiteX5" fmla="*/ 115570 w 115570"/>
                <a:gd name="connsiteY5" fmla="*/ 182880 h 182879"/>
                <a:gd name="connsiteX6" fmla="*/ 0 w 115570"/>
                <a:gd name="connsiteY6" fmla="*/ 18288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70" h="182879">
                  <a:moveTo>
                    <a:pt x="0" y="182880"/>
                  </a:moveTo>
                  <a:lnTo>
                    <a:pt x="0" y="0"/>
                  </a:lnTo>
                  <a:lnTo>
                    <a:pt x="53340" y="0"/>
                  </a:lnTo>
                  <a:lnTo>
                    <a:pt x="53340" y="138430"/>
                  </a:lnTo>
                  <a:lnTo>
                    <a:pt x="115570" y="138430"/>
                  </a:lnTo>
                  <a:lnTo>
                    <a:pt x="115570" y="182880"/>
                  </a:lnTo>
                  <a:lnTo>
                    <a:pt x="0" y="1828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 660">
              <a:extLst>
                <a:ext uri="{FF2B5EF4-FFF2-40B4-BE49-F238E27FC236}">
                  <a16:creationId xmlns:a16="http://schemas.microsoft.com/office/drawing/2014/main" id="{DA05AA62-B6FC-2310-FDF9-7156A2896A6C}"/>
                </a:ext>
              </a:extLst>
            </p:cNvPr>
            <p:cNvSpPr/>
            <p:nvPr/>
          </p:nvSpPr>
          <p:spPr>
            <a:xfrm>
              <a:off x="5563870" y="5156199"/>
              <a:ext cx="187959" cy="185420"/>
            </a:xfrm>
            <a:custGeom>
              <a:avLst/>
              <a:gdLst>
                <a:gd name="connsiteX0" fmla="*/ 121920 w 187959"/>
                <a:gd name="connsiteY0" fmla="*/ 161290 h 185420"/>
                <a:gd name="connsiteX1" fmla="*/ 66040 w 187959"/>
                <a:gd name="connsiteY1" fmla="*/ 161290 h 185420"/>
                <a:gd name="connsiteX2" fmla="*/ 54610 w 187959"/>
                <a:gd name="connsiteY2" fmla="*/ 185420 h 185420"/>
                <a:gd name="connsiteX3" fmla="*/ 0 w 187959"/>
                <a:gd name="connsiteY3" fmla="*/ 185420 h 185420"/>
                <a:gd name="connsiteX4" fmla="*/ 92710 w 187959"/>
                <a:gd name="connsiteY4" fmla="*/ 0 h 185420"/>
                <a:gd name="connsiteX5" fmla="*/ 95250 w 187959"/>
                <a:gd name="connsiteY5" fmla="*/ 0 h 185420"/>
                <a:gd name="connsiteX6" fmla="*/ 187960 w 187959"/>
                <a:gd name="connsiteY6" fmla="*/ 185420 h 185420"/>
                <a:gd name="connsiteX7" fmla="*/ 133350 w 187959"/>
                <a:gd name="connsiteY7" fmla="*/ 185420 h 185420"/>
                <a:gd name="connsiteX8" fmla="*/ 121920 w 187959"/>
                <a:gd name="connsiteY8" fmla="*/ 161290 h 185420"/>
                <a:gd name="connsiteX9" fmla="*/ 81280 w 187959"/>
                <a:gd name="connsiteY9" fmla="*/ 127000 h 185420"/>
                <a:gd name="connsiteX10" fmla="*/ 107950 w 187959"/>
                <a:gd name="connsiteY10" fmla="*/ 127000 h 185420"/>
                <a:gd name="connsiteX11" fmla="*/ 95250 w 187959"/>
                <a:gd name="connsiteY11" fmla="*/ 92710 h 185420"/>
                <a:gd name="connsiteX12" fmla="*/ 95250 w 187959"/>
                <a:gd name="connsiteY12" fmla="*/ 92710 h 185420"/>
                <a:gd name="connsiteX13" fmla="*/ 82550 w 187959"/>
                <a:gd name="connsiteY13" fmla="*/ 127000 h 18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959" h="185420">
                  <a:moveTo>
                    <a:pt x="121920" y="161290"/>
                  </a:moveTo>
                  <a:lnTo>
                    <a:pt x="66040" y="161290"/>
                  </a:lnTo>
                  <a:lnTo>
                    <a:pt x="54610" y="185420"/>
                  </a:lnTo>
                  <a:lnTo>
                    <a:pt x="0" y="185420"/>
                  </a:lnTo>
                  <a:lnTo>
                    <a:pt x="92710" y="0"/>
                  </a:lnTo>
                  <a:lnTo>
                    <a:pt x="95250" y="0"/>
                  </a:lnTo>
                  <a:lnTo>
                    <a:pt x="187960" y="185420"/>
                  </a:lnTo>
                  <a:lnTo>
                    <a:pt x="133350" y="185420"/>
                  </a:lnTo>
                  <a:lnTo>
                    <a:pt x="121920" y="161290"/>
                  </a:lnTo>
                  <a:close/>
                  <a:moveTo>
                    <a:pt x="81280" y="127000"/>
                  </a:moveTo>
                  <a:lnTo>
                    <a:pt x="107950" y="127000"/>
                  </a:lnTo>
                  <a:cubicBezTo>
                    <a:pt x="102870" y="116840"/>
                    <a:pt x="96520" y="99060"/>
                    <a:pt x="95250" y="92710"/>
                  </a:cubicBezTo>
                  <a:lnTo>
                    <a:pt x="95250" y="92710"/>
                  </a:lnTo>
                  <a:cubicBezTo>
                    <a:pt x="93980" y="99060"/>
                    <a:pt x="86360" y="115570"/>
                    <a:pt x="82550" y="1270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 661">
              <a:extLst>
                <a:ext uri="{FF2B5EF4-FFF2-40B4-BE49-F238E27FC236}">
                  <a16:creationId xmlns:a16="http://schemas.microsoft.com/office/drawing/2014/main" id="{042BD233-729E-C6D8-6379-BB6ED3A4F68A}"/>
                </a:ext>
              </a:extLst>
            </p:cNvPr>
            <p:cNvSpPr/>
            <p:nvPr/>
          </p:nvSpPr>
          <p:spPr>
            <a:xfrm>
              <a:off x="5775959" y="5157469"/>
              <a:ext cx="143510" cy="182879"/>
            </a:xfrm>
            <a:custGeom>
              <a:avLst/>
              <a:gdLst>
                <a:gd name="connsiteX0" fmla="*/ 0 w 143510"/>
                <a:gd name="connsiteY0" fmla="*/ 1270 h 182879"/>
                <a:gd name="connsiteX1" fmla="*/ 62230 w 143510"/>
                <a:gd name="connsiteY1" fmla="*/ 1270 h 182879"/>
                <a:gd name="connsiteX2" fmla="*/ 137160 w 143510"/>
                <a:gd name="connsiteY2" fmla="*/ 53340 h 182879"/>
                <a:gd name="connsiteX3" fmla="*/ 113030 w 143510"/>
                <a:gd name="connsiteY3" fmla="*/ 87630 h 182879"/>
                <a:gd name="connsiteX4" fmla="*/ 143510 w 143510"/>
                <a:gd name="connsiteY4" fmla="*/ 128270 h 182879"/>
                <a:gd name="connsiteX5" fmla="*/ 66040 w 143510"/>
                <a:gd name="connsiteY5" fmla="*/ 182880 h 182879"/>
                <a:gd name="connsiteX6" fmla="*/ 0 w 143510"/>
                <a:gd name="connsiteY6" fmla="*/ 182880 h 182879"/>
                <a:gd name="connsiteX7" fmla="*/ 0 w 143510"/>
                <a:gd name="connsiteY7" fmla="*/ 0 h 182879"/>
                <a:gd name="connsiteX8" fmla="*/ 50800 w 143510"/>
                <a:gd name="connsiteY8" fmla="*/ 43180 h 182879"/>
                <a:gd name="connsiteX9" fmla="*/ 50800 w 143510"/>
                <a:gd name="connsiteY9" fmla="*/ 74930 h 182879"/>
                <a:gd name="connsiteX10" fmla="*/ 66040 w 143510"/>
                <a:gd name="connsiteY10" fmla="*/ 74930 h 182879"/>
                <a:gd name="connsiteX11" fmla="*/ 85090 w 143510"/>
                <a:gd name="connsiteY11" fmla="*/ 59690 h 182879"/>
                <a:gd name="connsiteX12" fmla="*/ 66040 w 143510"/>
                <a:gd name="connsiteY12" fmla="*/ 44450 h 182879"/>
                <a:gd name="connsiteX13" fmla="*/ 50800 w 143510"/>
                <a:gd name="connsiteY13" fmla="*/ 44450 h 182879"/>
                <a:gd name="connsiteX14" fmla="*/ 50800 w 143510"/>
                <a:gd name="connsiteY14" fmla="*/ 107950 h 182879"/>
                <a:gd name="connsiteX15" fmla="*/ 50800 w 143510"/>
                <a:gd name="connsiteY15" fmla="*/ 142240 h 182879"/>
                <a:gd name="connsiteX16" fmla="*/ 69850 w 143510"/>
                <a:gd name="connsiteY16" fmla="*/ 142240 h 182879"/>
                <a:gd name="connsiteX17" fmla="*/ 90170 w 143510"/>
                <a:gd name="connsiteY17" fmla="*/ 125730 h 182879"/>
                <a:gd name="connsiteX18" fmla="*/ 69850 w 143510"/>
                <a:gd name="connsiteY18" fmla="*/ 109220 h 182879"/>
                <a:gd name="connsiteX19" fmla="*/ 50800 w 143510"/>
                <a:gd name="connsiteY19" fmla="*/ 10922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3510" h="182879">
                  <a:moveTo>
                    <a:pt x="0" y="1270"/>
                  </a:moveTo>
                  <a:lnTo>
                    <a:pt x="62230" y="1270"/>
                  </a:lnTo>
                  <a:cubicBezTo>
                    <a:pt x="104140" y="1270"/>
                    <a:pt x="137160" y="16510"/>
                    <a:pt x="137160" y="53340"/>
                  </a:cubicBezTo>
                  <a:cubicBezTo>
                    <a:pt x="137160" y="90170"/>
                    <a:pt x="125730" y="82550"/>
                    <a:pt x="113030" y="87630"/>
                  </a:cubicBezTo>
                  <a:cubicBezTo>
                    <a:pt x="128270" y="91440"/>
                    <a:pt x="143510" y="106680"/>
                    <a:pt x="143510" y="128270"/>
                  </a:cubicBezTo>
                  <a:cubicBezTo>
                    <a:pt x="143510" y="167640"/>
                    <a:pt x="111760" y="182880"/>
                    <a:pt x="66040" y="182880"/>
                  </a:cubicBezTo>
                  <a:lnTo>
                    <a:pt x="0" y="182880"/>
                  </a:lnTo>
                  <a:lnTo>
                    <a:pt x="0" y="0"/>
                  </a:lnTo>
                  <a:close/>
                  <a:moveTo>
                    <a:pt x="50800" y="43180"/>
                  </a:moveTo>
                  <a:lnTo>
                    <a:pt x="50800" y="74930"/>
                  </a:lnTo>
                  <a:lnTo>
                    <a:pt x="66040" y="74930"/>
                  </a:lnTo>
                  <a:cubicBezTo>
                    <a:pt x="76200" y="74930"/>
                    <a:pt x="85090" y="71120"/>
                    <a:pt x="85090" y="59690"/>
                  </a:cubicBezTo>
                  <a:cubicBezTo>
                    <a:pt x="85090" y="48260"/>
                    <a:pt x="76200" y="44450"/>
                    <a:pt x="66040" y="44450"/>
                  </a:cubicBezTo>
                  <a:lnTo>
                    <a:pt x="50800" y="44450"/>
                  </a:lnTo>
                  <a:close/>
                  <a:moveTo>
                    <a:pt x="50800" y="107950"/>
                  </a:moveTo>
                  <a:lnTo>
                    <a:pt x="50800" y="142240"/>
                  </a:lnTo>
                  <a:lnTo>
                    <a:pt x="69850" y="142240"/>
                  </a:lnTo>
                  <a:cubicBezTo>
                    <a:pt x="80010" y="142240"/>
                    <a:pt x="90170" y="138430"/>
                    <a:pt x="90170" y="125730"/>
                  </a:cubicBezTo>
                  <a:cubicBezTo>
                    <a:pt x="90170" y="113030"/>
                    <a:pt x="80010" y="109220"/>
                    <a:pt x="69850" y="109220"/>
                  </a:cubicBezTo>
                  <a:lnTo>
                    <a:pt x="50800" y="1092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 662">
              <a:extLst>
                <a:ext uri="{FF2B5EF4-FFF2-40B4-BE49-F238E27FC236}">
                  <a16:creationId xmlns:a16="http://schemas.microsoft.com/office/drawing/2014/main" id="{1560C5F9-6609-8613-3B2F-A776D0E1A64C}"/>
                </a:ext>
              </a:extLst>
            </p:cNvPr>
            <p:cNvSpPr/>
            <p:nvPr/>
          </p:nvSpPr>
          <p:spPr>
            <a:xfrm>
              <a:off x="5943600" y="5154929"/>
              <a:ext cx="195579" cy="190500"/>
            </a:xfrm>
            <a:custGeom>
              <a:avLst/>
              <a:gdLst>
                <a:gd name="connsiteX0" fmla="*/ 97790 w 195579"/>
                <a:gd name="connsiteY0" fmla="*/ 0 h 190500"/>
                <a:gd name="connsiteX1" fmla="*/ 195580 w 195579"/>
                <a:gd name="connsiteY1" fmla="*/ 95250 h 190500"/>
                <a:gd name="connsiteX2" fmla="*/ 97790 w 195579"/>
                <a:gd name="connsiteY2" fmla="*/ 190500 h 190500"/>
                <a:gd name="connsiteX3" fmla="*/ 0 w 195579"/>
                <a:gd name="connsiteY3" fmla="*/ 95250 h 190500"/>
                <a:gd name="connsiteX4" fmla="*/ 97790 w 195579"/>
                <a:gd name="connsiteY4" fmla="*/ 0 h 190500"/>
                <a:gd name="connsiteX5" fmla="*/ 97790 w 195579"/>
                <a:gd name="connsiteY5" fmla="*/ 142240 h 190500"/>
                <a:gd name="connsiteX6" fmla="*/ 142240 w 195579"/>
                <a:gd name="connsiteY6" fmla="*/ 95250 h 190500"/>
                <a:gd name="connsiteX7" fmla="*/ 97790 w 195579"/>
                <a:gd name="connsiteY7" fmla="*/ 48260 h 190500"/>
                <a:gd name="connsiteX8" fmla="*/ 53340 w 195579"/>
                <a:gd name="connsiteY8" fmla="*/ 95250 h 190500"/>
                <a:gd name="connsiteX9" fmla="*/ 97790 w 195579"/>
                <a:gd name="connsiteY9" fmla="*/ 14224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79" h="190500">
                  <a:moveTo>
                    <a:pt x="97790" y="0"/>
                  </a:moveTo>
                  <a:cubicBezTo>
                    <a:pt x="154940" y="0"/>
                    <a:pt x="195580" y="43180"/>
                    <a:pt x="195580" y="95250"/>
                  </a:cubicBezTo>
                  <a:cubicBezTo>
                    <a:pt x="195580" y="147320"/>
                    <a:pt x="154940" y="190500"/>
                    <a:pt x="97790" y="190500"/>
                  </a:cubicBezTo>
                  <a:cubicBezTo>
                    <a:pt x="40640" y="190500"/>
                    <a:pt x="0" y="148590"/>
                    <a:pt x="0" y="95250"/>
                  </a:cubicBezTo>
                  <a:cubicBezTo>
                    <a:pt x="0" y="41910"/>
                    <a:pt x="40640" y="0"/>
                    <a:pt x="97790" y="0"/>
                  </a:cubicBezTo>
                  <a:close/>
                  <a:moveTo>
                    <a:pt x="97790" y="142240"/>
                  </a:moveTo>
                  <a:cubicBezTo>
                    <a:pt x="124460" y="142240"/>
                    <a:pt x="142240" y="120650"/>
                    <a:pt x="142240" y="95250"/>
                  </a:cubicBezTo>
                  <a:cubicBezTo>
                    <a:pt x="142240" y="69850"/>
                    <a:pt x="124460" y="48260"/>
                    <a:pt x="97790" y="48260"/>
                  </a:cubicBezTo>
                  <a:cubicBezTo>
                    <a:pt x="71120" y="48260"/>
                    <a:pt x="53340" y="71120"/>
                    <a:pt x="53340" y="95250"/>
                  </a:cubicBezTo>
                  <a:cubicBezTo>
                    <a:pt x="53340" y="119380"/>
                    <a:pt x="71120" y="142240"/>
                    <a:pt x="97790" y="1422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 663">
              <a:extLst>
                <a:ext uri="{FF2B5EF4-FFF2-40B4-BE49-F238E27FC236}">
                  <a16:creationId xmlns:a16="http://schemas.microsoft.com/office/drawing/2014/main" id="{254DA2C4-8917-083A-59FD-A32963A4E285}"/>
                </a:ext>
              </a:extLst>
            </p:cNvPr>
            <p:cNvSpPr/>
            <p:nvPr/>
          </p:nvSpPr>
          <p:spPr>
            <a:xfrm>
              <a:off x="6170929" y="5158739"/>
              <a:ext cx="148590" cy="184150"/>
            </a:xfrm>
            <a:custGeom>
              <a:avLst/>
              <a:gdLst>
                <a:gd name="connsiteX0" fmla="*/ 93980 w 148590"/>
                <a:gd name="connsiteY0" fmla="*/ 182880 h 184150"/>
                <a:gd name="connsiteX1" fmla="*/ 67310 w 148590"/>
                <a:gd name="connsiteY1" fmla="*/ 125730 h 184150"/>
                <a:gd name="connsiteX2" fmla="*/ 52070 w 148590"/>
                <a:gd name="connsiteY2" fmla="*/ 125730 h 184150"/>
                <a:gd name="connsiteX3" fmla="*/ 52070 w 148590"/>
                <a:gd name="connsiteY3" fmla="*/ 182880 h 184150"/>
                <a:gd name="connsiteX4" fmla="*/ 0 w 148590"/>
                <a:gd name="connsiteY4" fmla="*/ 182880 h 184150"/>
                <a:gd name="connsiteX5" fmla="*/ 0 w 148590"/>
                <a:gd name="connsiteY5" fmla="*/ 0 h 184150"/>
                <a:gd name="connsiteX6" fmla="*/ 68580 w 148590"/>
                <a:gd name="connsiteY6" fmla="*/ 0 h 184150"/>
                <a:gd name="connsiteX7" fmla="*/ 144780 w 148590"/>
                <a:gd name="connsiteY7" fmla="*/ 64770 h 184150"/>
                <a:gd name="connsiteX8" fmla="*/ 113030 w 148590"/>
                <a:gd name="connsiteY8" fmla="*/ 118110 h 184150"/>
                <a:gd name="connsiteX9" fmla="*/ 148590 w 148590"/>
                <a:gd name="connsiteY9" fmla="*/ 184150 h 184150"/>
                <a:gd name="connsiteX10" fmla="*/ 93980 w 148590"/>
                <a:gd name="connsiteY10" fmla="*/ 184150 h 184150"/>
                <a:gd name="connsiteX11" fmla="*/ 52070 w 148590"/>
                <a:gd name="connsiteY11" fmla="*/ 44450 h 184150"/>
                <a:gd name="connsiteX12" fmla="*/ 52070 w 148590"/>
                <a:gd name="connsiteY12" fmla="*/ 83820 h 184150"/>
                <a:gd name="connsiteX13" fmla="*/ 72390 w 148590"/>
                <a:gd name="connsiteY13" fmla="*/ 83820 h 184150"/>
                <a:gd name="connsiteX14" fmla="*/ 92710 w 148590"/>
                <a:gd name="connsiteY14" fmla="*/ 64770 h 184150"/>
                <a:gd name="connsiteX15" fmla="*/ 72390 w 148590"/>
                <a:gd name="connsiteY15" fmla="*/ 45720 h 184150"/>
                <a:gd name="connsiteX16" fmla="*/ 52070 w 148590"/>
                <a:gd name="connsiteY16" fmla="*/ 45720 h 184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8590" h="184150">
                  <a:moveTo>
                    <a:pt x="93980" y="182880"/>
                  </a:moveTo>
                  <a:lnTo>
                    <a:pt x="67310" y="125730"/>
                  </a:lnTo>
                  <a:lnTo>
                    <a:pt x="52070" y="125730"/>
                  </a:lnTo>
                  <a:lnTo>
                    <a:pt x="52070" y="182880"/>
                  </a:lnTo>
                  <a:lnTo>
                    <a:pt x="0" y="182880"/>
                  </a:lnTo>
                  <a:lnTo>
                    <a:pt x="0" y="0"/>
                  </a:lnTo>
                  <a:lnTo>
                    <a:pt x="68580" y="0"/>
                  </a:lnTo>
                  <a:cubicBezTo>
                    <a:pt x="113030" y="0"/>
                    <a:pt x="144780" y="21590"/>
                    <a:pt x="144780" y="64770"/>
                  </a:cubicBezTo>
                  <a:cubicBezTo>
                    <a:pt x="144780" y="107950"/>
                    <a:pt x="132080" y="107950"/>
                    <a:pt x="113030" y="118110"/>
                  </a:cubicBezTo>
                  <a:lnTo>
                    <a:pt x="148590" y="184150"/>
                  </a:lnTo>
                  <a:lnTo>
                    <a:pt x="93980" y="184150"/>
                  </a:lnTo>
                  <a:close/>
                  <a:moveTo>
                    <a:pt x="52070" y="44450"/>
                  </a:moveTo>
                  <a:lnTo>
                    <a:pt x="52070" y="83820"/>
                  </a:lnTo>
                  <a:lnTo>
                    <a:pt x="72390" y="83820"/>
                  </a:lnTo>
                  <a:cubicBezTo>
                    <a:pt x="82550" y="83820"/>
                    <a:pt x="92710" y="78740"/>
                    <a:pt x="92710" y="64770"/>
                  </a:cubicBezTo>
                  <a:cubicBezTo>
                    <a:pt x="92710" y="50800"/>
                    <a:pt x="82550" y="45720"/>
                    <a:pt x="72390" y="45720"/>
                  </a:cubicBezTo>
                  <a:lnTo>
                    <a:pt x="5207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 664">
              <a:extLst>
                <a:ext uri="{FF2B5EF4-FFF2-40B4-BE49-F238E27FC236}">
                  <a16:creationId xmlns:a16="http://schemas.microsoft.com/office/drawing/2014/main" id="{A2183C53-4434-217B-7814-A97D7D03CFC5}"/>
                </a:ext>
              </a:extLst>
            </p:cNvPr>
            <p:cNvSpPr/>
            <p:nvPr/>
          </p:nvSpPr>
          <p:spPr>
            <a:xfrm>
              <a:off x="6333490" y="5156199"/>
              <a:ext cx="187959" cy="185420"/>
            </a:xfrm>
            <a:custGeom>
              <a:avLst/>
              <a:gdLst>
                <a:gd name="connsiteX0" fmla="*/ 121920 w 187959"/>
                <a:gd name="connsiteY0" fmla="*/ 161290 h 185420"/>
                <a:gd name="connsiteX1" fmla="*/ 66040 w 187959"/>
                <a:gd name="connsiteY1" fmla="*/ 161290 h 185420"/>
                <a:gd name="connsiteX2" fmla="*/ 54610 w 187959"/>
                <a:gd name="connsiteY2" fmla="*/ 185420 h 185420"/>
                <a:gd name="connsiteX3" fmla="*/ 0 w 187959"/>
                <a:gd name="connsiteY3" fmla="*/ 185420 h 185420"/>
                <a:gd name="connsiteX4" fmla="*/ 92710 w 187959"/>
                <a:gd name="connsiteY4" fmla="*/ 0 h 185420"/>
                <a:gd name="connsiteX5" fmla="*/ 95250 w 187959"/>
                <a:gd name="connsiteY5" fmla="*/ 0 h 185420"/>
                <a:gd name="connsiteX6" fmla="*/ 187960 w 187959"/>
                <a:gd name="connsiteY6" fmla="*/ 185420 h 185420"/>
                <a:gd name="connsiteX7" fmla="*/ 133350 w 187959"/>
                <a:gd name="connsiteY7" fmla="*/ 185420 h 185420"/>
                <a:gd name="connsiteX8" fmla="*/ 121920 w 187959"/>
                <a:gd name="connsiteY8" fmla="*/ 161290 h 185420"/>
                <a:gd name="connsiteX9" fmla="*/ 81280 w 187959"/>
                <a:gd name="connsiteY9" fmla="*/ 127000 h 185420"/>
                <a:gd name="connsiteX10" fmla="*/ 107950 w 187959"/>
                <a:gd name="connsiteY10" fmla="*/ 127000 h 185420"/>
                <a:gd name="connsiteX11" fmla="*/ 95250 w 187959"/>
                <a:gd name="connsiteY11" fmla="*/ 92710 h 185420"/>
                <a:gd name="connsiteX12" fmla="*/ 95250 w 187959"/>
                <a:gd name="connsiteY12" fmla="*/ 92710 h 185420"/>
                <a:gd name="connsiteX13" fmla="*/ 82550 w 187959"/>
                <a:gd name="connsiteY13" fmla="*/ 127000 h 18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959" h="185420">
                  <a:moveTo>
                    <a:pt x="121920" y="161290"/>
                  </a:moveTo>
                  <a:lnTo>
                    <a:pt x="66040" y="161290"/>
                  </a:lnTo>
                  <a:lnTo>
                    <a:pt x="54610" y="185420"/>
                  </a:lnTo>
                  <a:lnTo>
                    <a:pt x="0" y="185420"/>
                  </a:lnTo>
                  <a:lnTo>
                    <a:pt x="92710" y="0"/>
                  </a:lnTo>
                  <a:lnTo>
                    <a:pt x="95250" y="0"/>
                  </a:lnTo>
                  <a:lnTo>
                    <a:pt x="187960" y="185420"/>
                  </a:lnTo>
                  <a:lnTo>
                    <a:pt x="133350" y="185420"/>
                  </a:lnTo>
                  <a:lnTo>
                    <a:pt x="121920" y="161290"/>
                  </a:lnTo>
                  <a:close/>
                  <a:moveTo>
                    <a:pt x="81280" y="127000"/>
                  </a:moveTo>
                  <a:lnTo>
                    <a:pt x="107950" y="127000"/>
                  </a:lnTo>
                  <a:cubicBezTo>
                    <a:pt x="102870" y="116840"/>
                    <a:pt x="96520" y="99060"/>
                    <a:pt x="95250" y="92710"/>
                  </a:cubicBezTo>
                  <a:lnTo>
                    <a:pt x="95250" y="92710"/>
                  </a:lnTo>
                  <a:cubicBezTo>
                    <a:pt x="93980" y="99060"/>
                    <a:pt x="86360" y="115570"/>
                    <a:pt x="82550" y="1270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 665">
              <a:extLst>
                <a:ext uri="{FF2B5EF4-FFF2-40B4-BE49-F238E27FC236}">
                  <a16:creationId xmlns:a16="http://schemas.microsoft.com/office/drawing/2014/main" id="{1C4BC8F9-ED40-5374-BD21-30F84BBF2A4C}"/>
                </a:ext>
              </a:extLst>
            </p:cNvPr>
            <p:cNvSpPr/>
            <p:nvPr/>
          </p:nvSpPr>
          <p:spPr>
            <a:xfrm>
              <a:off x="6511290" y="5158739"/>
              <a:ext cx="147319" cy="182879"/>
            </a:xfrm>
            <a:custGeom>
              <a:avLst/>
              <a:gdLst>
                <a:gd name="connsiteX0" fmla="*/ 147320 w 147319"/>
                <a:gd name="connsiteY0" fmla="*/ 0 h 182879"/>
                <a:gd name="connsiteX1" fmla="*/ 147320 w 147319"/>
                <a:gd name="connsiteY1" fmla="*/ 44450 h 182879"/>
                <a:gd name="connsiteX2" fmla="*/ 100330 w 147319"/>
                <a:gd name="connsiteY2" fmla="*/ 44450 h 182879"/>
                <a:gd name="connsiteX3" fmla="*/ 100330 w 147319"/>
                <a:gd name="connsiteY3" fmla="*/ 182880 h 182879"/>
                <a:gd name="connsiteX4" fmla="*/ 46990 w 147319"/>
                <a:gd name="connsiteY4" fmla="*/ 182880 h 182879"/>
                <a:gd name="connsiteX5" fmla="*/ 46990 w 147319"/>
                <a:gd name="connsiteY5" fmla="*/ 44450 h 182879"/>
                <a:gd name="connsiteX6" fmla="*/ 0 w 147319"/>
                <a:gd name="connsiteY6" fmla="*/ 44450 h 182879"/>
                <a:gd name="connsiteX7" fmla="*/ 0 w 147319"/>
                <a:gd name="connsiteY7" fmla="*/ 0 h 182879"/>
                <a:gd name="connsiteX8" fmla="*/ 147320 w 147319"/>
                <a:gd name="connsiteY8" fmla="*/ 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19" h="182879">
                  <a:moveTo>
                    <a:pt x="147320" y="0"/>
                  </a:moveTo>
                  <a:lnTo>
                    <a:pt x="147320" y="44450"/>
                  </a:lnTo>
                  <a:lnTo>
                    <a:pt x="100330" y="44450"/>
                  </a:lnTo>
                  <a:lnTo>
                    <a:pt x="100330" y="182880"/>
                  </a:lnTo>
                  <a:lnTo>
                    <a:pt x="46990" y="182880"/>
                  </a:lnTo>
                  <a:lnTo>
                    <a:pt x="46990" y="44450"/>
                  </a:lnTo>
                  <a:lnTo>
                    <a:pt x="0" y="44450"/>
                  </a:lnTo>
                  <a:lnTo>
                    <a:pt x="0" y="0"/>
                  </a:lnTo>
                  <a:lnTo>
                    <a:pt x="14732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 666">
              <a:extLst>
                <a:ext uri="{FF2B5EF4-FFF2-40B4-BE49-F238E27FC236}">
                  <a16:creationId xmlns:a16="http://schemas.microsoft.com/office/drawing/2014/main" id="{70F0474E-150A-0EA8-984F-FDE19397F808}"/>
                </a:ext>
              </a:extLst>
            </p:cNvPr>
            <p:cNvSpPr/>
            <p:nvPr/>
          </p:nvSpPr>
          <p:spPr>
            <a:xfrm>
              <a:off x="6686550" y="5158739"/>
              <a:ext cx="53340" cy="182879"/>
            </a:xfrm>
            <a:custGeom>
              <a:avLst/>
              <a:gdLst>
                <a:gd name="connsiteX0" fmla="*/ 53340 w 53340"/>
                <a:gd name="connsiteY0" fmla="*/ 182880 h 182879"/>
                <a:gd name="connsiteX1" fmla="*/ 0 w 53340"/>
                <a:gd name="connsiteY1" fmla="*/ 182880 h 182879"/>
                <a:gd name="connsiteX2" fmla="*/ 0 w 53340"/>
                <a:gd name="connsiteY2" fmla="*/ 0 h 182879"/>
                <a:gd name="connsiteX3" fmla="*/ 53340 w 53340"/>
                <a:gd name="connsiteY3" fmla="*/ 0 h 182879"/>
                <a:gd name="connsiteX4" fmla="*/ 53340 w 53340"/>
                <a:gd name="connsiteY4" fmla="*/ 182880 h 18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0" h="182879">
                  <a:moveTo>
                    <a:pt x="53340" y="182880"/>
                  </a:moveTo>
                  <a:lnTo>
                    <a:pt x="0" y="182880"/>
                  </a:lnTo>
                  <a:lnTo>
                    <a:pt x="0" y="0"/>
                  </a:lnTo>
                  <a:lnTo>
                    <a:pt x="53340" y="0"/>
                  </a:lnTo>
                  <a:lnTo>
                    <a:pt x="53340" y="1828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8" name="Freeform 667">
              <a:extLst>
                <a:ext uri="{FF2B5EF4-FFF2-40B4-BE49-F238E27FC236}">
                  <a16:creationId xmlns:a16="http://schemas.microsoft.com/office/drawing/2014/main" id="{F66BA18C-9AFF-C96E-C833-CEF998A67550}"/>
                </a:ext>
              </a:extLst>
            </p:cNvPr>
            <p:cNvSpPr/>
            <p:nvPr/>
          </p:nvSpPr>
          <p:spPr>
            <a:xfrm>
              <a:off x="6771640" y="5154929"/>
              <a:ext cx="195579" cy="190500"/>
            </a:xfrm>
            <a:custGeom>
              <a:avLst/>
              <a:gdLst>
                <a:gd name="connsiteX0" fmla="*/ 97790 w 195579"/>
                <a:gd name="connsiteY0" fmla="*/ 0 h 190500"/>
                <a:gd name="connsiteX1" fmla="*/ 195580 w 195579"/>
                <a:gd name="connsiteY1" fmla="*/ 95250 h 190500"/>
                <a:gd name="connsiteX2" fmla="*/ 97790 w 195579"/>
                <a:gd name="connsiteY2" fmla="*/ 190500 h 190500"/>
                <a:gd name="connsiteX3" fmla="*/ 0 w 195579"/>
                <a:gd name="connsiteY3" fmla="*/ 95250 h 190500"/>
                <a:gd name="connsiteX4" fmla="*/ 97790 w 195579"/>
                <a:gd name="connsiteY4" fmla="*/ 0 h 190500"/>
                <a:gd name="connsiteX5" fmla="*/ 97790 w 195579"/>
                <a:gd name="connsiteY5" fmla="*/ 142240 h 190500"/>
                <a:gd name="connsiteX6" fmla="*/ 142240 w 195579"/>
                <a:gd name="connsiteY6" fmla="*/ 95250 h 190500"/>
                <a:gd name="connsiteX7" fmla="*/ 97790 w 195579"/>
                <a:gd name="connsiteY7" fmla="*/ 48260 h 190500"/>
                <a:gd name="connsiteX8" fmla="*/ 53340 w 195579"/>
                <a:gd name="connsiteY8" fmla="*/ 95250 h 190500"/>
                <a:gd name="connsiteX9" fmla="*/ 97790 w 195579"/>
                <a:gd name="connsiteY9" fmla="*/ 14224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79" h="190500">
                  <a:moveTo>
                    <a:pt x="97790" y="0"/>
                  </a:moveTo>
                  <a:cubicBezTo>
                    <a:pt x="154940" y="0"/>
                    <a:pt x="195580" y="43180"/>
                    <a:pt x="195580" y="95250"/>
                  </a:cubicBezTo>
                  <a:cubicBezTo>
                    <a:pt x="195580" y="147320"/>
                    <a:pt x="154940" y="190500"/>
                    <a:pt x="97790" y="190500"/>
                  </a:cubicBezTo>
                  <a:cubicBezTo>
                    <a:pt x="40640" y="190500"/>
                    <a:pt x="0" y="148590"/>
                    <a:pt x="0" y="95250"/>
                  </a:cubicBezTo>
                  <a:cubicBezTo>
                    <a:pt x="0" y="41910"/>
                    <a:pt x="40640" y="0"/>
                    <a:pt x="97790" y="0"/>
                  </a:cubicBezTo>
                  <a:close/>
                  <a:moveTo>
                    <a:pt x="97790" y="142240"/>
                  </a:moveTo>
                  <a:cubicBezTo>
                    <a:pt x="124460" y="142240"/>
                    <a:pt x="142240" y="120650"/>
                    <a:pt x="142240" y="95250"/>
                  </a:cubicBezTo>
                  <a:cubicBezTo>
                    <a:pt x="142240" y="69850"/>
                    <a:pt x="124460" y="48260"/>
                    <a:pt x="97790" y="48260"/>
                  </a:cubicBezTo>
                  <a:cubicBezTo>
                    <a:pt x="71120" y="48260"/>
                    <a:pt x="53340" y="71120"/>
                    <a:pt x="53340" y="95250"/>
                  </a:cubicBezTo>
                  <a:cubicBezTo>
                    <a:pt x="53340" y="119380"/>
                    <a:pt x="71120" y="142240"/>
                    <a:pt x="97790" y="1422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9" name="Freeform 668">
              <a:extLst>
                <a:ext uri="{FF2B5EF4-FFF2-40B4-BE49-F238E27FC236}">
                  <a16:creationId xmlns:a16="http://schemas.microsoft.com/office/drawing/2014/main" id="{5DA783BA-3638-9678-E9E8-A1FA4E938D32}"/>
                </a:ext>
              </a:extLst>
            </p:cNvPr>
            <p:cNvSpPr/>
            <p:nvPr/>
          </p:nvSpPr>
          <p:spPr>
            <a:xfrm>
              <a:off x="6998969" y="5157469"/>
              <a:ext cx="158750" cy="187959"/>
            </a:xfrm>
            <a:custGeom>
              <a:avLst/>
              <a:gdLst>
                <a:gd name="connsiteX0" fmla="*/ 52070 w 158750"/>
                <a:gd name="connsiteY0" fmla="*/ 102870 h 187959"/>
                <a:gd name="connsiteX1" fmla="*/ 52070 w 158750"/>
                <a:gd name="connsiteY1" fmla="*/ 185420 h 187959"/>
                <a:gd name="connsiteX2" fmla="*/ 0 w 158750"/>
                <a:gd name="connsiteY2" fmla="*/ 185420 h 187959"/>
                <a:gd name="connsiteX3" fmla="*/ 0 w 158750"/>
                <a:gd name="connsiteY3" fmla="*/ 0 h 187959"/>
                <a:gd name="connsiteX4" fmla="*/ 2540 w 158750"/>
                <a:gd name="connsiteY4" fmla="*/ 0 h 187959"/>
                <a:gd name="connsiteX5" fmla="*/ 106680 w 158750"/>
                <a:gd name="connsiteY5" fmla="*/ 85090 h 187959"/>
                <a:gd name="connsiteX6" fmla="*/ 106680 w 158750"/>
                <a:gd name="connsiteY6" fmla="*/ 2540 h 187959"/>
                <a:gd name="connsiteX7" fmla="*/ 158750 w 158750"/>
                <a:gd name="connsiteY7" fmla="*/ 2540 h 187959"/>
                <a:gd name="connsiteX8" fmla="*/ 158750 w 158750"/>
                <a:gd name="connsiteY8" fmla="*/ 187960 h 187959"/>
                <a:gd name="connsiteX9" fmla="*/ 156211 w 158750"/>
                <a:gd name="connsiteY9" fmla="*/ 187960 h 187959"/>
                <a:gd name="connsiteX10" fmla="*/ 50800 w 158750"/>
                <a:gd name="connsiteY10" fmla="*/ 102870 h 187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8750" h="187959">
                  <a:moveTo>
                    <a:pt x="52070" y="102870"/>
                  </a:moveTo>
                  <a:lnTo>
                    <a:pt x="52070" y="185420"/>
                  </a:lnTo>
                  <a:lnTo>
                    <a:pt x="0" y="185420"/>
                  </a:lnTo>
                  <a:lnTo>
                    <a:pt x="0" y="0"/>
                  </a:lnTo>
                  <a:lnTo>
                    <a:pt x="2540" y="0"/>
                  </a:lnTo>
                  <a:lnTo>
                    <a:pt x="106680" y="85090"/>
                  </a:lnTo>
                  <a:lnTo>
                    <a:pt x="106680" y="2540"/>
                  </a:lnTo>
                  <a:lnTo>
                    <a:pt x="158750" y="2540"/>
                  </a:lnTo>
                  <a:lnTo>
                    <a:pt x="158750" y="187960"/>
                  </a:lnTo>
                  <a:lnTo>
                    <a:pt x="156211" y="187960"/>
                  </a:lnTo>
                  <a:lnTo>
                    <a:pt x="50800" y="1028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0" name="Freeform 669">
              <a:extLst>
                <a:ext uri="{FF2B5EF4-FFF2-40B4-BE49-F238E27FC236}">
                  <a16:creationId xmlns:a16="http://schemas.microsoft.com/office/drawing/2014/main" id="{A1BA1E0E-CCF9-4447-9E51-C429AE998477}"/>
                </a:ext>
              </a:extLst>
            </p:cNvPr>
            <p:cNvSpPr/>
            <p:nvPr/>
          </p:nvSpPr>
          <p:spPr>
            <a:xfrm>
              <a:off x="7194550" y="5210809"/>
              <a:ext cx="53340" cy="135890"/>
            </a:xfrm>
            <a:custGeom>
              <a:avLst/>
              <a:gdLst>
                <a:gd name="connsiteX0" fmla="*/ 26670 w 53340"/>
                <a:gd name="connsiteY0" fmla="*/ 0 h 135890"/>
                <a:gd name="connsiteX1" fmla="*/ 53340 w 53340"/>
                <a:gd name="connsiteY1" fmla="*/ 26670 h 135890"/>
                <a:gd name="connsiteX2" fmla="*/ 26670 w 53340"/>
                <a:gd name="connsiteY2" fmla="*/ 53340 h 135890"/>
                <a:gd name="connsiteX3" fmla="*/ 0 w 53340"/>
                <a:gd name="connsiteY3" fmla="*/ 26670 h 135890"/>
                <a:gd name="connsiteX4" fmla="*/ 26670 w 53340"/>
                <a:gd name="connsiteY4" fmla="*/ 0 h 135890"/>
                <a:gd name="connsiteX5" fmla="*/ 26670 w 53340"/>
                <a:gd name="connsiteY5" fmla="*/ 82550 h 135890"/>
                <a:gd name="connsiteX6" fmla="*/ 53340 w 53340"/>
                <a:gd name="connsiteY6" fmla="*/ 109220 h 135890"/>
                <a:gd name="connsiteX7" fmla="*/ 26670 w 53340"/>
                <a:gd name="connsiteY7" fmla="*/ 135890 h 135890"/>
                <a:gd name="connsiteX8" fmla="*/ 0 w 53340"/>
                <a:gd name="connsiteY8" fmla="*/ 109220 h 135890"/>
                <a:gd name="connsiteX9" fmla="*/ 26670 w 53340"/>
                <a:gd name="connsiteY9" fmla="*/ 82550 h 135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340" h="135890">
                  <a:moveTo>
                    <a:pt x="26670" y="0"/>
                  </a:moveTo>
                  <a:cubicBezTo>
                    <a:pt x="43180" y="0"/>
                    <a:pt x="53340" y="10160"/>
                    <a:pt x="53340" y="26670"/>
                  </a:cubicBezTo>
                  <a:cubicBezTo>
                    <a:pt x="53340" y="43180"/>
                    <a:pt x="43180" y="53340"/>
                    <a:pt x="26670" y="53340"/>
                  </a:cubicBezTo>
                  <a:cubicBezTo>
                    <a:pt x="10160" y="53340"/>
                    <a:pt x="0" y="43180"/>
                    <a:pt x="0" y="26670"/>
                  </a:cubicBezTo>
                  <a:cubicBezTo>
                    <a:pt x="0" y="10160"/>
                    <a:pt x="10160" y="0"/>
                    <a:pt x="26670" y="0"/>
                  </a:cubicBezTo>
                  <a:close/>
                  <a:moveTo>
                    <a:pt x="26670" y="82550"/>
                  </a:moveTo>
                  <a:cubicBezTo>
                    <a:pt x="43180" y="82550"/>
                    <a:pt x="53340" y="92710"/>
                    <a:pt x="53340" y="109220"/>
                  </a:cubicBezTo>
                  <a:cubicBezTo>
                    <a:pt x="53340" y="125730"/>
                    <a:pt x="43180" y="135890"/>
                    <a:pt x="26670" y="135890"/>
                  </a:cubicBezTo>
                  <a:cubicBezTo>
                    <a:pt x="10160" y="135890"/>
                    <a:pt x="0" y="125730"/>
                    <a:pt x="0" y="109220"/>
                  </a:cubicBezTo>
                  <a:cubicBezTo>
                    <a:pt x="0" y="92710"/>
                    <a:pt x="10160" y="82550"/>
                    <a:pt x="26670" y="825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78" name="Group 877">
            <a:extLst>
              <a:ext uri="{FF2B5EF4-FFF2-40B4-BE49-F238E27FC236}">
                <a16:creationId xmlns:a16="http://schemas.microsoft.com/office/drawing/2014/main" id="{931BAB28-3C0F-7DBC-6D65-EBFC64E2E5C1}"/>
              </a:ext>
            </a:extLst>
          </p:cNvPr>
          <p:cNvGrpSpPr/>
          <p:nvPr/>
        </p:nvGrpSpPr>
        <p:grpSpPr>
          <a:xfrm>
            <a:off x="767080" y="5425439"/>
            <a:ext cx="8547099" cy="384809"/>
            <a:chOff x="767080" y="5425439"/>
            <a:chExt cx="8547099" cy="384809"/>
          </a:xfrm>
        </p:grpSpPr>
        <p:sp>
          <p:nvSpPr>
            <p:cNvPr id="671" name="Freeform 670">
              <a:extLst>
                <a:ext uri="{FF2B5EF4-FFF2-40B4-BE49-F238E27FC236}">
                  <a16:creationId xmlns:a16="http://schemas.microsoft.com/office/drawing/2014/main" id="{71BA675D-0E0E-9208-7EE1-0D9DFC419B0B}"/>
                </a:ext>
              </a:extLst>
            </p:cNvPr>
            <p:cNvSpPr/>
            <p:nvPr/>
          </p:nvSpPr>
          <p:spPr>
            <a:xfrm>
              <a:off x="767080" y="5425439"/>
              <a:ext cx="118109" cy="130809"/>
            </a:xfrm>
            <a:custGeom>
              <a:avLst/>
              <a:gdLst>
                <a:gd name="connsiteX0" fmla="*/ 58420 w 118109"/>
                <a:gd name="connsiteY0" fmla="*/ 0 h 130809"/>
                <a:gd name="connsiteX1" fmla="*/ 58420 w 118109"/>
                <a:gd name="connsiteY1" fmla="*/ 0 h 130809"/>
                <a:gd name="connsiteX2" fmla="*/ 118110 w 118109"/>
                <a:gd name="connsiteY2" fmla="*/ 130810 h 130809"/>
                <a:gd name="connsiteX3" fmla="*/ 100330 w 118109"/>
                <a:gd name="connsiteY3" fmla="*/ 130810 h 130809"/>
                <a:gd name="connsiteX4" fmla="*/ 87630 w 118109"/>
                <a:gd name="connsiteY4" fmla="*/ 102870 h 130809"/>
                <a:gd name="connsiteX5" fmla="*/ 30480 w 118109"/>
                <a:gd name="connsiteY5" fmla="*/ 102870 h 130809"/>
                <a:gd name="connsiteX6" fmla="*/ 17780 w 118109"/>
                <a:gd name="connsiteY6" fmla="*/ 130810 h 130809"/>
                <a:gd name="connsiteX7" fmla="*/ 0 w 118109"/>
                <a:gd name="connsiteY7" fmla="*/ 130810 h 130809"/>
                <a:gd name="connsiteX8" fmla="*/ 59690 w 118109"/>
                <a:gd name="connsiteY8" fmla="*/ 0 h 130809"/>
                <a:gd name="connsiteX9" fmla="*/ 80010 w 118109"/>
                <a:gd name="connsiteY9" fmla="*/ 87630 h 130809"/>
                <a:gd name="connsiteX10" fmla="*/ 57150 w 118109"/>
                <a:gd name="connsiteY10" fmla="*/ 34290 h 130809"/>
                <a:gd name="connsiteX11" fmla="*/ 34290 w 118109"/>
                <a:gd name="connsiteY11" fmla="*/ 87630 h 130809"/>
                <a:gd name="connsiteX12" fmla="*/ 78740 w 118109"/>
                <a:gd name="connsiteY12" fmla="*/ 8763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109" h="130809">
                  <a:moveTo>
                    <a:pt x="58420" y="0"/>
                  </a:moveTo>
                  <a:lnTo>
                    <a:pt x="58420" y="0"/>
                  </a:lnTo>
                  <a:lnTo>
                    <a:pt x="118110" y="130810"/>
                  </a:lnTo>
                  <a:lnTo>
                    <a:pt x="100330" y="130810"/>
                  </a:lnTo>
                  <a:lnTo>
                    <a:pt x="87630" y="102870"/>
                  </a:lnTo>
                  <a:lnTo>
                    <a:pt x="30480" y="102870"/>
                  </a:lnTo>
                  <a:lnTo>
                    <a:pt x="17780" y="130810"/>
                  </a:lnTo>
                  <a:lnTo>
                    <a:pt x="0" y="130810"/>
                  </a:lnTo>
                  <a:lnTo>
                    <a:pt x="59690" y="0"/>
                  </a:lnTo>
                  <a:close/>
                  <a:moveTo>
                    <a:pt x="80010" y="87630"/>
                  </a:moveTo>
                  <a:cubicBezTo>
                    <a:pt x="71120" y="68580"/>
                    <a:pt x="64770" y="53340"/>
                    <a:pt x="57150" y="34290"/>
                  </a:cubicBezTo>
                  <a:cubicBezTo>
                    <a:pt x="49530" y="52070"/>
                    <a:pt x="43180" y="67310"/>
                    <a:pt x="34290" y="87630"/>
                  </a:cubicBezTo>
                  <a:lnTo>
                    <a:pt x="78740" y="876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2" name="Freeform 671">
              <a:extLst>
                <a:ext uri="{FF2B5EF4-FFF2-40B4-BE49-F238E27FC236}">
                  <a16:creationId xmlns:a16="http://schemas.microsoft.com/office/drawing/2014/main" id="{708A5E63-906C-941A-BEF5-095E83611FB3}"/>
                </a:ext>
              </a:extLst>
            </p:cNvPr>
            <p:cNvSpPr/>
            <p:nvPr/>
          </p:nvSpPr>
          <p:spPr>
            <a:xfrm>
              <a:off x="899160" y="5463539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3" name="Freeform 672">
              <a:extLst>
                <a:ext uri="{FF2B5EF4-FFF2-40B4-BE49-F238E27FC236}">
                  <a16:creationId xmlns:a16="http://schemas.microsoft.com/office/drawing/2014/main" id="{E8EFB7F6-30B2-FB65-F7B1-7EC91BC7D37E}"/>
                </a:ext>
              </a:extLst>
            </p:cNvPr>
            <p:cNvSpPr/>
            <p:nvPr/>
          </p:nvSpPr>
          <p:spPr>
            <a:xfrm>
              <a:off x="966469" y="5463539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4" name="Freeform 673">
              <a:extLst>
                <a:ext uri="{FF2B5EF4-FFF2-40B4-BE49-F238E27FC236}">
                  <a16:creationId xmlns:a16="http://schemas.microsoft.com/office/drawing/2014/main" id="{C82A2F4D-C74F-7804-22FB-4DACE4149B73}"/>
                </a:ext>
              </a:extLst>
            </p:cNvPr>
            <p:cNvSpPr/>
            <p:nvPr/>
          </p:nvSpPr>
          <p:spPr>
            <a:xfrm>
              <a:off x="1028700" y="5463539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40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604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5" name="Freeform 674">
              <a:extLst>
                <a:ext uri="{FF2B5EF4-FFF2-40B4-BE49-F238E27FC236}">
                  <a16:creationId xmlns:a16="http://schemas.microsoft.com/office/drawing/2014/main" id="{E7FC067D-7044-65A4-4F9E-CC875CA10F4B}"/>
                </a:ext>
              </a:extLst>
            </p:cNvPr>
            <p:cNvSpPr/>
            <p:nvPr/>
          </p:nvSpPr>
          <p:spPr>
            <a:xfrm>
              <a:off x="1129030" y="5466079"/>
              <a:ext cx="137159" cy="91440"/>
            </a:xfrm>
            <a:custGeom>
              <a:avLst/>
              <a:gdLst>
                <a:gd name="connsiteX0" fmla="*/ 95250 w 137159"/>
                <a:gd name="connsiteY0" fmla="*/ 64770 h 91440"/>
                <a:gd name="connsiteX1" fmla="*/ 119380 w 137159"/>
                <a:gd name="connsiteY1" fmla="*/ 0 h 91440"/>
                <a:gd name="connsiteX2" fmla="*/ 137160 w 137159"/>
                <a:gd name="connsiteY2" fmla="*/ 0 h 91440"/>
                <a:gd name="connsiteX3" fmla="*/ 100330 w 137159"/>
                <a:gd name="connsiteY3" fmla="*/ 91440 h 91440"/>
                <a:gd name="connsiteX4" fmla="*/ 91440 w 137159"/>
                <a:gd name="connsiteY4" fmla="*/ 91440 h 91440"/>
                <a:gd name="connsiteX5" fmla="*/ 68580 w 137159"/>
                <a:gd name="connsiteY5" fmla="*/ 30480 h 91440"/>
                <a:gd name="connsiteX6" fmla="*/ 45720 w 137159"/>
                <a:gd name="connsiteY6" fmla="*/ 91440 h 91440"/>
                <a:gd name="connsiteX7" fmla="*/ 36830 w 137159"/>
                <a:gd name="connsiteY7" fmla="*/ 91440 h 91440"/>
                <a:gd name="connsiteX8" fmla="*/ 0 w 137159"/>
                <a:gd name="connsiteY8" fmla="*/ 0 h 91440"/>
                <a:gd name="connsiteX9" fmla="*/ 17780 w 137159"/>
                <a:gd name="connsiteY9" fmla="*/ 0 h 91440"/>
                <a:gd name="connsiteX10" fmla="*/ 41910 w 137159"/>
                <a:gd name="connsiteY10" fmla="*/ 64770 h 91440"/>
                <a:gd name="connsiteX11" fmla="*/ 64770 w 137159"/>
                <a:gd name="connsiteY11" fmla="*/ 1270 h 91440"/>
                <a:gd name="connsiteX12" fmla="*/ 73660 w 137159"/>
                <a:gd name="connsiteY12" fmla="*/ 1270 h 91440"/>
                <a:gd name="connsiteX13" fmla="*/ 96520 w 137159"/>
                <a:gd name="connsiteY13" fmla="*/ 647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59" h="91440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6" name="Freeform 675">
              <a:extLst>
                <a:ext uri="{FF2B5EF4-FFF2-40B4-BE49-F238E27FC236}">
                  <a16:creationId xmlns:a16="http://schemas.microsoft.com/office/drawing/2014/main" id="{45B4FF51-ED80-1DCD-0DE8-A0AD296B7A6F}"/>
                </a:ext>
              </a:extLst>
            </p:cNvPr>
            <p:cNvSpPr/>
            <p:nvPr/>
          </p:nvSpPr>
          <p:spPr>
            <a:xfrm>
              <a:off x="1281430" y="5426709"/>
              <a:ext cx="80009" cy="128270"/>
            </a:xfrm>
            <a:custGeom>
              <a:avLst/>
              <a:gdLst>
                <a:gd name="connsiteX0" fmla="*/ 0 w 80009"/>
                <a:gd name="connsiteY0" fmla="*/ 0 h 128270"/>
                <a:gd name="connsiteX1" fmla="*/ 16510 w 80009"/>
                <a:gd name="connsiteY1" fmla="*/ 0 h 128270"/>
                <a:gd name="connsiteX2" fmla="*/ 16510 w 80009"/>
                <a:gd name="connsiteY2" fmla="*/ 49530 h 128270"/>
                <a:gd name="connsiteX3" fmla="*/ 16510 w 80009"/>
                <a:gd name="connsiteY3" fmla="*/ 58420 h 128270"/>
                <a:gd name="connsiteX4" fmla="*/ 16510 w 80009"/>
                <a:gd name="connsiteY4" fmla="*/ 58420 h 128270"/>
                <a:gd name="connsiteX5" fmla="*/ 49530 w 80009"/>
                <a:gd name="connsiteY5" fmla="*/ 36830 h 128270"/>
                <a:gd name="connsiteX6" fmla="*/ 80010 w 80009"/>
                <a:gd name="connsiteY6" fmla="*/ 72390 h 128270"/>
                <a:gd name="connsiteX7" fmla="*/ 80010 w 80009"/>
                <a:gd name="connsiteY7" fmla="*/ 128270 h 128270"/>
                <a:gd name="connsiteX8" fmla="*/ 63500 w 80009"/>
                <a:gd name="connsiteY8" fmla="*/ 128270 h 128270"/>
                <a:gd name="connsiteX9" fmla="*/ 63500 w 80009"/>
                <a:gd name="connsiteY9" fmla="*/ 76200 h 128270"/>
                <a:gd name="connsiteX10" fmla="*/ 46990 w 80009"/>
                <a:gd name="connsiteY10" fmla="*/ 53340 h 128270"/>
                <a:gd name="connsiteX11" fmla="*/ 16510 w 80009"/>
                <a:gd name="connsiteY11" fmla="*/ 85090 h 128270"/>
                <a:gd name="connsiteX12" fmla="*/ 16510 w 80009"/>
                <a:gd name="connsiteY12" fmla="*/ 128270 h 128270"/>
                <a:gd name="connsiteX13" fmla="*/ 0 w 80009"/>
                <a:gd name="connsiteY13" fmla="*/ 128270 h 128270"/>
                <a:gd name="connsiteX14" fmla="*/ 0 w 80009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7" name="Freeform 676">
              <a:extLst>
                <a:ext uri="{FF2B5EF4-FFF2-40B4-BE49-F238E27FC236}">
                  <a16:creationId xmlns:a16="http://schemas.microsoft.com/office/drawing/2014/main" id="{5FBE7411-3646-6AC9-2F3B-D9A11398DE56}"/>
                </a:ext>
              </a:extLst>
            </p:cNvPr>
            <p:cNvSpPr/>
            <p:nvPr/>
          </p:nvSpPr>
          <p:spPr>
            <a:xfrm>
              <a:off x="1384300" y="5463539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8" name="Freeform 677">
              <a:extLst>
                <a:ext uri="{FF2B5EF4-FFF2-40B4-BE49-F238E27FC236}">
                  <a16:creationId xmlns:a16="http://schemas.microsoft.com/office/drawing/2014/main" id="{6FB2578F-6D1D-5F18-FBC1-852C4B3A63DF}"/>
                </a:ext>
              </a:extLst>
            </p:cNvPr>
            <p:cNvSpPr/>
            <p:nvPr/>
          </p:nvSpPr>
          <p:spPr>
            <a:xfrm>
              <a:off x="1485900" y="5464809"/>
              <a:ext cx="73660" cy="93980"/>
            </a:xfrm>
            <a:custGeom>
              <a:avLst/>
              <a:gdLst>
                <a:gd name="connsiteX0" fmla="*/ 5080 w 73660"/>
                <a:gd name="connsiteY0" fmla="*/ 6350 h 93980"/>
                <a:gd name="connsiteX1" fmla="*/ 36830 w 73660"/>
                <a:gd name="connsiteY1" fmla="*/ 0 h 93980"/>
                <a:gd name="connsiteX2" fmla="*/ 73660 w 73660"/>
                <a:gd name="connsiteY2" fmla="*/ 34290 h 93980"/>
                <a:gd name="connsiteX3" fmla="*/ 73660 w 73660"/>
                <a:gd name="connsiteY3" fmla="*/ 91440 h 93980"/>
                <a:gd name="connsiteX4" fmla="*/ 58420 w 73660"/>
                <a:gd name="connsiteY4" fmla="*/ 91440 h 93980"/>
                <a:gd name="connsiteX5" fmla="*/ 58420 w 73660"/>
                <a:gd name="connsiteY5" fmla="*/ 81280 h 93980"/>
                <a:gd name="connsiteX6" fmla="*/ 58420 w 73660"/>
                <a:gd name="connsiteY6" fmla="*/ 73660 h 93980"/>
                <a:gd name="connsiteX7" fmla="*/ 58420 w 73660"/>
                <a:gd name="connsiteY7" fmla="*/ 73660 h 93980"/>
                <a:gd name="connsiteX8" fmla="*/ 27940 w 73660"/>
                <a:gd name="connsiteY8" fmla="*/ 93980 h 93980"/>
                <a:gd name="connsiteX9" fmla="*/ 0 w 73660"/>
                <a:gd name="connsiteY9" fmla="*/ 67310 h 93980"/>
                <a:gd name="connsiteX10" fmla="*/ 58420 w 73660"/>
                <a:gd name="connsiteY10" fmla="*/ 39370 h 93980"/>
                <a:gd name="connsiteX11" fmla="*/ 58420 w 73660"/>
                <a:gd name="connsiteY11" fmla="*/ 34290 h 93980"/>
                <a:gd name="connsiteX12" fmla="*/ 35560 w 73660"/>
                <a:gd name="connsiteY12" fmla="*/ 13970 h 93980"/>
                <a:gd name="connsiteX13" fmla="*/ 6350 w 73660"/>
                <a:gd name="connsiteY13" fmla="*/ 21590 h 93980"/>
                <a:gd name="connsiteX14" fmla="*/ 6350 w 73660"/>
                <a:gd name="connsiteY14" fmla="*/ 6350 h 93980"/>
                <a:gd name="connsiteX15" fmla="*/ 57150 w 73660"/>
                <a:gd name="connsiteY15" fmla="*/ 50800 h 93980"/>
                <a:gd name="connsiteX16" fmla="*/ 16510 w 73660"/>
                <a:gd name="connsiteY16" fmla="*/ 66040 h 93980"/>
                <a:gd name="connsiteX17" fmla="*/ 30480 w 73660"/>
                <a:gd name="connsiteY17" fmla="*/ 78740 h 93980"/>
                <a:gd name="connsiteX18" fmla="*/ 57150 w 73660"/>
                <a:gd name="connsiteY18" fmla="*/ 4953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9" name="Freeform 678">
              <a:extLst>
                <a:ext uri="{FF2B5EF4-FFF2-40B4-BE49-F238E27FC236}">
                  <a16:creationId xmlns:a16="http://schemas.microsoft.com/office/drawing/2014/main" id="{4033BCE0-1AFE-4475-C412-0269EC968D01}"/>
                </a:ext>
              </a:extLst>
            </p:cNvPr>
            <p:cNvSpPr/>
            <p:nvPr/>
          </p:nvSpPr>
          <p:spPr>
            <a:xfrm>
              <a:off x="1582419" y="5426709"/>
              <a:ext cx="87630" cy="130810"/>
            </a:xfrm>
            <a:custGeom>
              <a:avLst/>
              <a:gdLst>
                <a:gd name="connsiteX0" fmla="*/ 87630 w 87630"/>
                <a:gd name="connsiteY0" fmla="*/ 128270 h 130810"/>
                <a:gd name="connsiteX1" fmla="*/ 72390 w 87630"/>
                <a:gd name="connsiteY1" fmla="*/ 128270 h 130810"/>
                <a:gd name="connsiteX2" fmla="*/ 72390 w 87630"/>
                <a:gd name="connsiteY2" fmla="*/ 118110 h 130810"/>
                <a:gd name="connsiteX3" fmla="*/ 72390 w 87630"/>
                <a:gd name="connsiteY3" fmla="*/ 111760 h 130810"/>
                <a:gd name="connsiteX4" fmla="*/ 72390 w 87630"/>
                <a:gd name="connsiteY4" fmla="*/ 111760 h 130810"/>
                <a:gd name="connsiteX5" fmla="*/ 40640 w 87630"/>
                <a:gd name="connsiteY5" fmla="*/ 130810 h 130810"/>
                <a:gd name="connsiteX6" fmla="*/ 0 w 87630"/>
                <a:gd name="connsiteY6" fmla="*/ 83820 h 130810"/>
                <a:gd name="connsiteX7" fmla="*/ 40640 w 87630"/>
                <a:gd name="connsiteY7" fmla="*/ 36830 h 130810"/>
                <a:gd name="connsiteX8" fmla="*/ 71120 w 87630"/>
                <a:gd name="connsiteY8" fmla="*/ 53340 h 130810"/>
                <a:gd name="connsiteX9" fmla="*/ 71120 w 87630"/>
                <a:gd name="connsiteY9" fmla="*/ 53340 h 130810"/>
                <a:gd name="connsiteX10" fmla="*/ 71120 w 87630"/>
                <a:gd name="connsiteY10" fmla="*/ 45720 h 130810"/>
                <a:gd name="connsiteX11" fmla="*/ 71120 w 87630"/>
                <a:gd name="connsiteY11" fmla="*/ 0 h 130810"/>
                <a:gd name="connsiteX12" fmla="*/ 87630 w 87630"/>
                <a:gd name="connsiteY12" fmla="*/ 0 h 130810"/>
                <a:gd name="connsiteX13" fmla="*/ 87630 w 87630"/>
                <a:gd name="connsiteY13" fmla="*/ 128270 h 130810"/>
                <a:gd name="connsiteX14" fmla="*/ 15240 w 87630"/>
                <a:gd name="connsiteY14" fmla="*/ 83820 h 130810"/>
                <a:gd name="connsiteX15" fmla="*/ 43180 w 87630"/>
                <a:gd name="connsiteY15" fmla="*/ 115570 h 130810"/>
                <a:gd name="connsiteX16" fmla="*/ 71120 w 87630"/>
                <a:gd name="connsiteY16" fmla="*/ 83820 h 130810"/>
                <a:gd name="connsiteX17" fmla="*/ 43180 w 87630"/>
                <a:gd name="connsiteY17" fmla="*/ 52070 h 130810"/>
                <a:gd name="connsiteX18" fmla="*/ 15240 w 87630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5240" y="83820"/>
                  </a:moveTo>
                  <a:cubicBezTo>
                    <a:pt x="15240" y="102870"/>
                    <a:pt x="26670" y="115570"/>
                    <a:pt x="43180" y="115570"/>
                  </a:cubicBezTo>
                  <a:cubicBezTo>
                    <a:pt x="59690" y="115570"/>
                    <a:pt x="71120" y="105410"/>
                    <a:pt x="71120" y="83820"/>
                  </a:cubicBezTo>
                  <a:cubicBezTo>
                    <a:pt x="71120" y="62230"/>
                    <a:pt x="57150" y="52070"/>
                    <a:pt x="43180" y="52070"/>
                  </a:cubicBezTo>
                  <a:cubicBezTo>
                    <a:pt x="29210" y="52070"/>
                    <a:pt x="15240" y="66040"/>
                    <a:pt x="1524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0" name="Freeform 679">
              <a:extLst>
                <a:ext uri="{FF2B5EF4-FFF2-40B4-BE49-F238E27FC236}">
                  <a16:creationId xmlns:a16="http://schemas.microsoft.com/office/drawing/2014/main" id="{B1E3A1F9-44B3-C6CE-B2F8-CB2DE6E72ABA}"/>
                </a:ext>
              </a:extLst>
            </p:cNvPr>
            <p:cNvSpPr/>
            <p:nvPr/>
          </p:nvSpPr>
          <p:spPr>
            <a:xfrm>
              <a:off x="1736089" y="5427979"/>
              <a:ext cx="95250" cy="128270"/>
            </a:xfrm>
            <a:custGeom>
              <a:avLst/>
              <a:gdLst>
                <a:gd name="connsiteX0" fmla="*/ 55880 w 95250"/>
                <a:gd name="connsiteY0" fmla="*/ 13970 h 128270"/>
                <a:gd name="connsiteX1" fmla="*/ 55880 w 95250"/>
                <a:gd name="connsiteY1" fmla="*/ 128270 h 128270"/>
                <a:gd name="connsiteX2" fmla="*/ 39370 w 95250"/>
                <a:gd name="connsiteY2" fmla="*/ 128270 h 128270"/>
                <a:gd name="connsiteX3" fmla="*/ 39370 w 95250"/>
                <a:gd name="connsiteY3" fmla="*/ 13970 h 128270"/>
                <a:gd name="connsiteX4" fmla="*/ 0 w 95250"/>
                <a:gd name="connsiteY4" fmla="*/ 13970 h 128270"/>
                <a:gd name="connsiteX5" fmla="*/ 0 w 95250"/>
                <a:gd name="connsiteY5" fmla="*/ 0 h 128270"/>
                <a:gd name="connsiteX6" fmla="*/ 95250 w 95250"/>
                <a:gd name="connsiteY6" fmla="*/ 0 h 128270"/>
                <a:gd name="connsiteX7" fmla="*/ 95250 w 95250"/>
                <a:gd name="connsiteY7" fmla="*/ 13970 h 128270"/>
                <a:gd name="connsiteX8" fmla="*/ 55880 w 95250"/>
                <a:gd name="connsiteY8" fmla="*/ 1397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250" h="128270">
                  <a:moveTo>
                    <a:pt x="55880" y="13970"/>
                  </a:moveTo>
                  <a:lnTo>
                    <a:pt x="55880" y="128270"/>
                  </a:lnTo>
                  <a:lnTo>
                    <a:pt x="39370" y="128270"/>
                  </a:lnTo>
                  <a:lnTo>
                    <a:pt x="39370" y="13970"/>
                  </a:lnTo>
                  <a:lnTo>
                    <a:pt x="0" y="13970"/>
                  </a:lnTo>
                  <a:lnTo>
                    <a:pt x="0" y="0"/>
                  </a:lnTo>
                  <a:lnTo>
                    <a:pt x="95250" y="0"/>
                  </a:lnTo>
                  <a:lnTo>
                    <a:pt x="95250" y="13970"/>
                  </a:lnTo>
                  <a:lnTo>
                    <a:pt x="55880" y="139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1" name="Freeform 680">
              <a:extLst>
                <a:ext uri="{FF2B5EF4-FFF2-40B4-BE49-F238E27FC236}">
                  <a16:creationId xmlns:a16="http://schemas.microsoft.com/office/drawing/2014/main" id="{6FB3F5D4-8C86-E236-185C-EC18E0720CDD}"/>
                </a:ext>
              </a:extLst>
            </p:cNvPr>
            <p:cNvSpPr/>
            <p:nvPr/>
          </p:nvSpPr>
          <p:spPr>
            <a:xfrm>
              <a:off x="1838960" y="5463539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2" name="Freeform 681">
              <a:extLst>
                <a:ext uri="{FF2B5EF4-FFF2-40B4-BE49-F238E27FC236}">
                  <a16:creationId xmlns:a16="http://schemas.microsoft.com/office/drawing/2014/main" id="{EBAD6B27-341D-D24E-6178-4C679B5F6BAC}"/>
                </a:ext>
              </a:extLst>
            </p:cNvPr>
            <p:cNvSpPr/>
            <p:nvPr/>
          </p:nvSpPr>
          <p:spPr>
            <a:xfrm>
              <a:off x="1897379" y="5464809"/>
              <a:ext cx="73660" cy="93980"/>
            </a:xfrm>
            <a:custGeom>
              <a:avLst/>
              <a:gdLst>
                <a:gd name="connsiteX0" fmla="*/ 5080 w 73660"/>
                <a:gd name="connsiteY0" fmla="*/ 6350 h 93980"/>
                <a:gd name="connsiteX1" fmla="*/ 36830 w 73660"/>
                <a:gd name="connsiteY1" fmla="*/ 0 h 93980"/>
                <a:gd name="connsiteX2" fmla="*/ 73660 w 73660"/>
                <a:gd name="connsiteY2" fmla="*/ 34290 h 93980"/>
                <a:gd name="connsiteX3" fmla="*/ 73660 w 73660"/>
                <a:gd name="connsiteY3" fmla="*/ 91440 h 93980"/>
                <a:gd name="connsiteX4" fmla="*/ 58420 w 73660"/>
                <a:gd name="connsiteY4" fmla="*/ 91440 h 93980"/>
                <a:gd name="connsiteX5" fmla="*/ 58420 w 73660"/>
                <a:gd name="connsiteY5" fmla="*/ 81280 h 93980"/>
                <a:gd name="connsiteX6" fmla="*/ 58420 w 73660"/>
                <a:gd name="connsiteY6" fmla="*/ 73660 h 93980"/>
                <a:gd name="connsiteX7" fmla="*/ 58420 w 73660"/>
                <a:gd name="connsiteY7" fmla="*/ 73660 h 93980"/>
                <a:gd name="connsiteX8" fmla="*/ 27940 w 73660"/>
                <a:gd name="connsiteY8" fmla="*/ 93980 h 93980"/>
                <a:gd name="connsiteX9" fmla="*/ 0 w 73660"/>
                <a:gd name="connsiteY9" fmla="*/ 67310 h 93980"/>
                <a:gd name="connsiteX10" fmla="*/ 58420 w 73660"/>
                <a:gd name="connsiteY10" fmla="*/ 39370 h 93980"/>
                <a:gd name="connsiteX11" fmla="*/ 58420 w 73660"/>
                <a:gd name="connsiteY11" fmla="*/ 34290 h 93980"/>
                <a:gd name="connsiteX12" fmla="*/ 35560 w 73660"/>
                <a:gd name="connsiteY12" fmla="*/ 13970 h 93980"/>
                <a:gd name="connsiteX13" fmla="*/ 6350 w 73660"/>
                <a:gd name="connsiteY13" fmla="*/ 21590 h 93980"/>
                <a:gd name="connsiteX14" fmla="*/ 6350 w 73660"/>
                <a:gd name="connsiteY14" fmla="*/ 6350 h 93980"/>
                <a:gd name="connsiteX15" fmla="*/ 57150 w 73660"/>
                <a:gd name="connsiteY15" fmla="*/ 50800 h 93980"/>
                <a:gd name="connsiteX16" fmla="*/ 16510 w 73660"/>
                <a:gd name="connsiteY16" fmla="*/ 66040 h 93980"/>
                <a:gd name="connsiteX17" fmla="*/ 30480 w 73660"/>
                <a:gd name="connsiteY17" fmla="*/ 78740 h 93980"/>
                <a:gd name="connsiteX18" fmla="*/ 57150 w 73660"/>
                <a:gd name="connsiteY18" fmla="*/ 4953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3" name="Freeform 682">
              <a:extLst>
                <a:ext uri="{FF2B5EF4-FFF2-40B4-BE49-F238E27FC236}">
                  <a16:creationId xmlns:a16="http://schemas.microsoft.com/office/drawing/2014/main" id="{4A8EEB6A-D922-92B5-F782-21FCD5967834}"/>
                </a:ext>
              </a:extLst>
            </p:cNvPr>
            <p:cNvSpPr/>
            <p:nvPr/>
          </p:nvSpPr>
          <p:spPr>
            <a:xfrm>
              <a:off x="2001520" y="5463539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4" name="Freeform 683">
              <a:extLst>
                <a:ext uri="{FF2B5EF4-FFF2-40B4-BE49-F238E27FC236}">
                  <a16:creationId xmlns:a16="http://schemas.microsoft.com/office/drawing/2014/main" id="{84571B46-DB1D-50D3-1C2F-EF02E5F5456E}"/>
                </a:ext>
              </a:extLst>
            </p:cNvPr>
            <p:cNvSpPr/>
            <p:nvPr/>
          </p:nvSpPr>
          <p:spPr>
            <a:xfrm>
              <a:off x="2103120" y="5463539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5" name="Freeform 684">
              <a:extLst>
                <a:ext uri="{FF2B5EF4-FFF2-40B4-BE49-F238E27FC236}">
                  <a16:creationId xmlns:a16="http://schemas.microsoft.com/office/drawing/2014/main" id="{20113FF9-FBA1-519A-6610-B8D258B1D830}"/>
                </a:ext>
              </a:extLst>
            </p:cNvPr>
            <p:cNvSpPr/>
            <p:nvPr/>
          </p:nvSpPr>
          <p:spPr>
            <a:xfrm>
              <a:off x="2186939" y="5430519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7780 w 20320"/>
                <a:gd name="connsiteY5" fmla="*/ 35560 h 124459"/>
                <a:gd name="connsiteX6" fmla="*/ 17780 w 20320"/>
                <a:gd name="connsiteY6" fmla="*/ 124460 h 124459"/>
                <a:gd name="connsiteX7" fmla="*/ 1270 w 20320"/>
                <a:gd name="connsiteY7" fmla="*/ 124460 h 124459"/>
                <a:gd name="connsiteX8" fmla="*/ 1270 w 20320"/>
                <a:gd name="connsiteY8" fmla="*/ 35560 h 124459"/>
                <a:gd name="connsiteX9" fmla="*/ 1778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6" name="Freeform 685">
              <a:extLst>
                <a:ext uri="{FF2B5EF4-FFF2-40B4-BE49-F238E27FC236}">
                  <a16:creationId xmlns:a16="http://schemas.microsoft.com/office/drawing/2014/main" id="{B58A6CC5-151F-4BAE-107E-0087E1AF37AC}"/>
                </a:ext>
              </a:extLst>
            </p:cNvPr>
            <p:cNvSpPr/>
            <p:nvPr/>
          </p:nvSpPr>
          <p:spPr>
            <a:xfrm>
              <a:off x="2223770" y="543940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7" name="Freeform 686">
              <a:extLst>
                <a:ext uri="{FF2B5EF4-FFF2-40B4-BE49-F238E27FC236}">
                  <a16:creationId xmlns:a16="http://schemas.microsoft.com/office/drawing/2014/main" id="{D7422915-7444-00EC-79B0-309F59FFB50F}"/>
                </a:ext>
              </a:extLst>
            </p:cNvPr>
            <p:cNvSpPr/>
            <p:nvPr/>
          </p:nvSpPr>
          <p:spPr>
            <a:xfrm>
              <a:off x="2350770" y="5426709"/>
              <a:ext cx="80009" cy="128270"/>
            </a:xfrm>
            <a:custGeom>
              <a:avLst/>
              <a:gdLst>
                <a:gd name="connsiteX0" fmla="*/ 0 w 80009"/>
                <a:gd name="connsiteY0" fmla="*/ 0 h 128270"/>
                <a:gd name="connsiteX1" fmla="*/ 16510 w 80009"/>
                <a:gd name="connsiteY1" fmla="*/ 0 h 128270"/>
                <a:gd name="connsiteX2" fmla="*/ 16510 w 80009"/>
                <a:gd name="connsiteY2" fmla="*/ 49530 h 128270"/>
                <a:gd name="connsiteX3" fmla="*/ 16510 w 80009"/>
                <a:gd name="connsiteY3" fmla="*/ 58420 h 128270"/>
                <a:gd name="connsiteX4" fmla="*/ 16510 w 80009"/>
                <a:gd name="connsiteY4" fmla="*/ 58420 h 128270"/>
                <a:gd name="connsiteX5" fmla="*/ 49530 w 80009"/>
                <a:gd name="connsiteY5" fmla="*/ 36830 h 128270"/>
                <a:gd name="connsiteX6" fmla="*/ 80010 w 80009"/>
                <a:gd name="connsiteY6" fmla="*/ 72390 h 128270"/>
                <a:gd name="connsiteX7" fmla="*/ 80010 w 80009"/>
                <a:gd name="connsiteY7" fmla="*/ 128270 h 128270"/>
                <a:gd name="connsiteX8" fmla="*/ 63500 w 80009"/>
                <a:gd name="connsiteY8" fmla="*/ 128270 h 128270"/>
                <a:gd name="connsiteX9" fmla="*/ 63500 w 80009"/>
                <a:gd name="connsiteY9" fmla="*/ 76200 h 128270"/>
                <a:gd name="connsiteX10" fmla="*/ 46990 w 80009"/>
                <a:gd name="connsiteY10" fmla="*/ 53340 h 128270"/>
                <a:gd name="connsiteX11" fmla="*/ 16510 w 80009"/>
                <a:gd name="connsiteY11" fmla="*/ 85090 h 128270"/>
                <a:gd name="connsiteX12" fmla="*/ 16510 w 80009"/>
                <a:gd name="connsiteY12" fmla="*/ 128270 h 128270"/>
                <a:gd name="connsiteX13" fmla="*/ 0 w 80009"/>
                <a:gd name="connsiteY13" fmla="*/ 128270 h 128270"/>
                <a:gd name="connsiteX14" fmla="*/ 0 w 80009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8" name="Freeform 687">
              <a:extLst>
                <a:ext uri="{FF2B5EF4-FFF2-40B4-BE49-F238E27FC236}">
                  <a16:creationId xmlns:a16="http://schemas.microsoft.com/office/drawing/2014/main" id="{850D5214-BCB3-6122-F590-17D9E85471D5}"/>
                </a:ext>
              </a:extLst>
            </p:cNvPr>
            <p:cNvSpPr/>
            <p:nvPr/>
          </p:nvSpPr>
          <p:spPr>
            <a:xfrm>
              <a:off x="2453639" y="5463539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9" name="Freeform 688">
              <a:extLst>
                <a:ext uri="{FF2B5EF4-FFF2-40B4-BE49-F238E27FC236}">
                  <a16:creationId xmlns:a16="http://schemas.microsoft.com/office/drawing/2014/main" id="{CF07A5B4-A636-098C-2438-A2718D3AB6BA}"/>
                </a:ext>
              </a:extLst>
            </p:cNvPr>
            <p:cNvSpPr/>
            <p:nvPr/>
          </p:nvSpPr>
          <p:spPr>
            <a:xfrm>
              <a:off x="2561589" y="5426709"/>
              <a:ext cx="34289" cy="130810"/>
            </a:xfrm>
            <a:custGeom>
              <a:avLst/>
              <a:gdLst>
                <a:gd name="connsiteX0" fmla="*/ 0 w 34289"/>
                <a:gd name="connsiteY0" fmla="*/ 0 h 130810"/>
                <a:gd name="connsiteX1" fmla="*/ 16510 w 34289"/>
                <a:gd name="connsiteY1" fmla="*/ 0 h 130810"/>
                <a:gd name="connsiteX2" fmla="*/ 16510 w 34289"/>
                <a:gd name="connsiteY2" fmla="*/ 101600 h 130810"/>
                <a:gd name="connsiteX3" fmla="*/ 26670 w 34289"/>
                <a:gd name="connsiteY3" fmla="*/ 115570 h 130810"/>
                <a:gd name="connsiteX4" fmla="*/ 34290 w 34289"/>
                <a:gd name="connsiteY4" fmla="*/ 115570 h 130810"/>
                <a:gd name="connsiteX5" fmla="*/ 34290 w 34289"/>
                <a:gd name="connsiteY5" fmla="*/ 129540 h 130810"/>
                <a:gd name="connsiteX6" fmla="*/ 22860 w 34289"/>
                <a:gd name="connsiteY6" fmla="*/ 130810 h 130810"/>
                <a:gd name="connsiteX7" fmla="*/ 0 w 34289"/>
                <a:gd name="connsiteY7" fmla="*/ 105410 h 130810"/>
                <a:gd name="connsiteX8" fmla="*/ 0 w 34289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0" name="Freeform 689">
              <a:extLst>
                <a:ext uri="{FF2B5EF4-FFF2-40B4-BE49-F238E27FC236}">
                  <a16:creationId xmlns:a16="http://schemas.microsoft.com/office/drawing/2014/main" id="{5950751C-7842-BE6D-0774-47374D14F1F9}"/>
                </a:ext>
              </a:extLst>
            </p:cNvPr>
            <p:cNvSpPr/>
            <p:nvPr/>
          </p:nvSpPr>
          <p:spPr>
            <a:xfrm>
              <a:off x="2616200" y="5463539"/>
              <a:ext cx="87629" cy="130809"/>
            </a:xfrm>
            <a:custGeom>
              <a:avLst/>
              <a:gdLst>
                <a:gd name="connsiteX0" fmla="*/ 0 w 87629"/>
                <a:gd name="connsiteY0" fmla="*/ 2540 h 130809"/>
                <a:gd name="connsiteX1" fmla="*/ 15240 w 87629"/>
                <a:gd name="connsiteY1" fmla="*/ 2540 h 130809"/>
                <a:gd name="connsiteX2" fmla="*/ 15240 w 87629"/>
                <a:gd name="connsiteY2" fmla="*/ 11430 h 130809"/>
                <a:gd name="connsiteX3" fmla="*/ 15240 w 87629"/>
                <a:gd name="connsiteY3" fmla="*/ 17780 h 130809"/>
                <a:gd name="connsiteX4" fmla="*/ 15240 w 87629"/>
                <a:gd name="connsiteY4" fmla="*/ 17780 h 130809"/>
                <a:gd name="connsiteX5" fmla="*/ 46990 w 87629"/>
                <a:gd name="connsiteY5" fmla="*/ 0 h 130809"/>
                <a:gd name="connsiteX6" fmla="*/ 87630 w 87629"/>
                <a:gd name="connsiteY6" fmla="*/ 46990 h 130809"/>
                <a:gd name="connsiteX7" fmla="*/ 46990 w 87629"/>
                <a:gd name="connsiteY7" fmla="*/ 93980 h 130809"/>
                <a:gd name="connsiteX8" fmla="*/ 16510 w 87629"/>
                <a:gd name="connsiteY8" fmla="*/ 76200 h 130809"/>
                <a:gd name="connsiteX9" fmla="*/ 16510 w 87629"/>
                <a:gd name="connsiteY9" fmla="*/ 76200 h 130809"/>
                <a:gd name="connsiteX10" fmla="*/ 16510 w 87629"/>
                <a:gd name="connsiteY10" fmla="*/ 83820 h 130809"/>
                <a:gd name="connsiteX11" fmla="*/ 16510 w 87629"/>
                <a:gd name="connsiteY11" fmla="*/ 130810 h 130809"/>
                <a:gd name="connsiteX12" fmla="*/ 0 w 87629"/>
                <a:gd name="connsiteY12" fmla="*/ 130810 h 130809"/>
                <a:gd name="connsiteX13" fmla="*/ 0 w 87629"/>
                <a:gd name="connsiteY13" fmla="*/ 2540 h 130809"/>
                <a:gd name="connsiteX14" fmla="*/ 72390 w 87629"/>
                <a:gd name="connsiteY14" fmla="*/ 46990 h 130809"/>
                <a:gd name="connsiteX15" fmla="*/ 44450 w 87629"/>
                <a:gd name="connsiteY15" fmla="*/ 15240 h 130809"/>
                <a:gd name="connsiteX16" fmla="*/ 16510 w 87629"/>
                <a:gd name="connsiteY16" fmla="*/ 46990 h 130809"/>
                <a:gd name="connsiteX17" fmla="*/ 44450 w 87629"/>
                <a:gd name="connsiteY17" fmla="*/ 78740 h 130809"/>
                <a:gd name="connsiteX18" fmla="*/ 72390 w 87629"/>
                <a:gd name="connsiteY18" fmla="*/ 4699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604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1" name="Freeform 690">
              <a:extLst>
                <a:ext uri="{FF2B5EF4-FFF2-40B4-BE49-F238E27FC236}">
                  <a16:creationId xmlns:a16="http://schemas.microsoft.com/office/drawing/2014/main" id="{4C4C3AC3-916B-C818-3DAE-AD66C3EC1E98}"/>
                </a:ext>
              </a:extLst>
            </p:cNvPr>
            <p:cNvSpPr/>
            <p:nvPr/>
          </p:nvSpPr>
          <p:spPr>
            <a:xfrm>
              <a:off x="2722879" y="5463539"/>
              <a:ext cx="62230" cy="92709"/>
            </a:xfrm>
            <a:custGeom>
              <a:avLst/>
              <a:gdLst>
                <a:gd name="connsiteX0" fmla="*/ 26670 w 62230"/>
                <a:gd name="connsiteY0" fmla="*/ 53340 h 92709"/>
                <a:gd name="connsiteX1" fmla="*/ 0 w 62230"/>
                <a:gd name="connsiteY1" fmla="*/ 25400 h 92709"/>
                <a:gd name="connsiteX2" fmla="*/ 31750 w 62230"/>
                <a:gd name="connsiteY2" fmla="*/ 0 h 92709"/>
                <a:gd name="connsiteX3" fmla="*/ 57150 w 62230"/>
                <a:gd name="connsiteY3" fmla="*/ 5080 h 92709"/>
                <a:gd name="connsiteX4" fmla="*/ 57150 w 62230"/>
                <a:gd name="connsiteY4" fmla="*/ 20320 h 92709"/>
                <a:gd name="connsiteX5" fmla="*/ 34290 w 62230"/>
                <a:gd name="connsiteY5" fmla="*/ 13970 h 92709"/>
                <a:gd name="connsiteX6" fmla="*/ 16510 w 62230"/>
                <a:gd name="connsiteY6" fmla="*/ 25400 h 92709"/>
                <a:gd name="connsiteX7" fmla="*/ 34290 w 62230"/>
                <a:gd name="connsiteY7" fmla="*/ 39370 h 92709"/>
                <a:gd name="connsiteX8" fmla="*/ 62230 w 62230"/>
                <a:gd name="connsiteY8" fmla="*/ 67310 h 92709"/>
                <a:gd name="connsiteX9" fmla="*/ 30480 w 62230"/>
                <a:gd name="connsiteY9" fmla="*/ 92710 h 92709"/>
                <a:gd name="connsiteX10" fmla="*/ 1270 w 62230"/>
                <a:gd name="connsiteY10" fmla="*/ 86360 h 92709"/>
                <a:gd name="connsiteX11" fmla="*/ 1270 w 62230"/>
                <a:gd name="connsiteY11" fmla="*/ 71120 h 92709"/>
                <a:gd name="connsiteX12" fmla="*/ 29210 w 62230"/>
                <a:gd name="connsiteY12" fmla="*/ 78740 h 92709"/>
                <a:gd name="connsiteX13" fmla="*/ 46990 w 62230"/>
                <a:gd name="connsiteY13" fmla="*/ 67310 h 92709"/>
                <a:gd name="connsiteX14" fmla="*/ 26670 w 62230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30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2" name="Freeform 691">
              <a:extLst>
                <a:ext uri="{FF2B5EF4-FFF2-40B4-BE49-F238E27FC236}">
                  <a16:creationId xmlns:a16="http://schemas.microsoft.com/office/drawing/2014/main" id="{D69324CC-A58D-C043-0BC7-4E71E97E665F}"/>
                </a:ext>
              </a:extLst>
            </p:cNvPr>
            <p:cNvSpPr/>
            <p:nvPr/>
          </p:nvSpPr>
          <p:spPr>
            <a:xfrm>
              <a:off x="2848610" y="5464809"/>
              <a:ext cx="73660" cy="93980"/>
            </a:xfrm>
            <a:custGeom>
              <a:avLst/>
              <a:gdLst>
                <a:gd name="connsiteX0" fmla="*/ 5080 w 73660"/>
                <a:gd name="connsiteY0" fmla="*/ 6350 h 93980"/>
                <a:gd name="connsiteX1" fmla="*/ 36830 w 73660"/>
                <a:gd name="connsiteY1" fmla="*/ 0 h 93980"/>
                <a:gd name="connsiteX2" fmla="*/ 73660 w 73660"/>
                <a:gd name="connsiteY2" fmla="*/ 34290 h 93980"/>
                <a:gd name="connsiteX3" fmla="*/ 73660 w 73660"/>
                <a:gd name="connsiteY3" fmla="*/ 91440 h 93980"/>
                <a:gd name="connsiteX4" fmla="*/ 58420 w 73660"/>
                <a:gd name="connsiteY4" fmla="*/ 91440 h 93980"/>
                <a:gd name="connsiteX5" fmla="*/ 58420 w 73660"/>
                <a:gd name="connsiteY5" fmla="*/ 81280 h 93980"/>
                <a:gd name="connsiteX6" fmla="*/ 58420 w 73660"/>
                <a:gd name="connsiteY6" fmla="*/ 73660 h 93980"/>
                <a:gd name="connsiteX7" fmla="*/ 58420 w 73660"/>
                <a:gd name="connsiteY7" fmla="*/ 73660 h 93980"/>
                <a:gd name="connsiteX8" fmla="*/ 27940 w 73660"/>
                <a:gd name="connsiteY8" fmla="*/ 93980 h 93980"/>
                <a:gd name="connsiteX9" fmla="*/ 0 w 73660"/>
                <a:gd name="connsiteY9" fmla="*/ 67310 h 93980"/>
                <a:gd name="connsiteX10" fmla="*/ 58420 w 73660"/>
                <a:gd name="connsiteY10" fmla="*/ 39370 h 93980"/>
                <a:gd name="connsiteX11" fmla="*/ 58420 w 73660"/>
                <a:gd name="connsiteY11" fmla="*/ 34290 h 93980"/>
                <a:gd name="connsiteX12" fmla="*/ 35560 w 73660"/>
                <a:gd name="connsiteY12" fmla="*/ 13970 h 93980"/>
                <a:gd name="connsiteX13" fmla="*/ 6350 w 73660"/>
                <a:gd name="connsiteY13" fmla="*/ 21590 h 93980"/>
                <a:gd name="connsiteX14" fmla="*/ 6350 w 73660"/>
                <a:gd name="connsiteY14" fmla="*/ 6350 h 93980"/>
                <a:gd name="connsiteX15" fmla="*/ 57150 w 73660"/>
                <a:gd name="connsiteY15" fmla="*/ 50800 h 93980"/>
                <a:gd name="connsiteX16" fmla="*/ 16510 w 73660"/>
                <a:gd name="connsiteY16" fmla="*/ 66040 h 93980"/>
                <a:gd name="connsiteX17" fmla="*/ 30480 w 73660"/>
                <a:gd name="connsiteY17" fmla="*/ 78740 h 93980"/>
                <a:gd name="connsiteX18" fmla="*/ 57150 w 73660"/>
                <a:gd name="connsiteY18" fmla="*/ 4953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3" name="Freeform 692">
              <a:extLst>
                <a:ext uri="{FF2B5EF4-FFF2-40B4-BE49-F238E27FC236}">
                  <a16:creationId xmlns:a16="http://schemas.microsoft.com/office/drawing/2014/main" id="{E01F8AB3-565C-F28A-68DD-7C25FEBF8B63}"/>
                </a:ext>
              </a:extLst>
            </p:cNvPr>
            <p:cNvSpPr/>
            <p:nvPr/>
          </p:nvSpPr>
          <p:spPr>
            <a:xfrm>
              <a:off x="2951479" y="5463539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4" name="Freeform 693">
              <a:extLst>
                <a:ext uri="{FF2B5EF4-FFF2-40B4-BE49-F238E27FC236}">
                  <a16:creationId xmlns:a16="http://schemas.microsoft.com/office/drawing/2014/main" id="{44A0FF54-412E-B114-30CB-AEB1670A2565}"/>
                </a:ext>
              </a:extLst>
            </p:cNvPr>
            <p:cNvSpPr/>
            <p:nvPr/>
          </p:nvSpPr>
          <p:spPr>
            <a:xfrm>
              <a:off x="3053079" y="5426709"/>
              <a:ext cx="87630" cy="130810"/>
            </a:xfrm>
            <a:custGeom>
              <a:avLst/>
              <a:gdLst>
                <a:gd name="connsiteX0" fmla="*/ 87630 w 87630"/>
                <a:gd name="connsiteY0" fmla="*/ 128270 h 130810"/>
                <a:gd name="connsiteX1" fmla="*/ 72390 w 87630"/>
                <a:gd name="connsiteY1" fmla="*/ 128270 h 130810"/>
                <a:gd name="connsiteX2" fmla="*/ 72390 w 87630"/>
                <a:gd name="connsiteY2" fmla="*/ 118110 h 130810"/>
                <a:gd name="connsiteX3" fmla="*/ 72390 w 87630"/>
                <a:gd name="connsiteY3" fmla="*/ 111760 h 130810"/>
                <a:gd name="connsiteX4" fmla="*/ 72390 w 87630"/>
                <a:gd name="connsiteY4" fmla="*/ 111760 h 130810"/>
                <a:gd name="connsiteX5" fmla="*/ 40640 w 87630"/>
                <a:gd name="connsiteY5" fmla="*/ 130810 h 130810"/>
                <a:gd name="connsiteX6" fmla="*/ 0 w 87630"/>
                <a:gd name="connsiteY6" fmla="*/ 83820 h 130810"/>
                <a:gd name="connsiteX7" fmla="*/ 40640 w 87630"/>
                <a:gd name="connsiteY7" fmla="*/ 36830 h 130810"/>
                <a:gd name="connsiteX8" fmla="*/ 71120 w 87630"/>
                <a:gd name="connsiteY8" fmla="*/ 53340 h 130810"/>
                <a:gd name="connsiteX9" fmla="*/ 71120 w 87630"/>
                <a:gd name="connsiteY9" fmla="*/ 53340 h 130810"/>
                <a:gd name="connsiteX10" fmla="*/ 71120 w 87630"/>
                <a:gd name="connsiteY10" fmla="*/ 45720 h 130810"/>
                <a:gd name="connsiteX11" fmla="*/ 71120 w 87630"/>
                <a:gd name="connsiteY11" fmla="*/ 0 h 130810"/>
                <a:gd name="connsiteX12" fmla="*/ 87630 w 87630"/>
                <a:gd name="connsiteY12" fmla="*/ 0 h 130810"/>
                <a:gd name="connsiteX13" fmla="*/ 87630 w 87630"/>
                <a:gd name="connsiteY13" fmla="*/ 128270 h 130810"/>
                <a:gd name="connsiteX14" fmla="*/ 16510 w 87630"/>
                <a:gd name="connsiteY14" fmla="*/ 83820 h 130810"/>
                <a:gd name="connsiteX15" fmla="*/ 44450 w 87630"/>
                <a:gd name="connsiteY15" fmla="*/ 115570 h 130810"/>
                <a:gd name="connsiteX16" fmla="*/ 72390 w 87630"/>
                <a:gd name="connsiteY16" fmla="*/ 83820 h 130810"/>
                <a:gd name="connsiteX17" fmla="*/ 44450 w 87630"/>
                <a:gd name="connsiteY17" fmla="*/ 52070 h 130810"/>
                <a:gd name="connsiteX18" fmla="*/ 16510 w 87630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10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6510" y="83820"/>
                  </a:moveTo>
                  <a:cubicBezTo>
                    <a:pt x="16510" y="102870"/>
                    <a:pt x="27940" y="115570"/>
                    <a:pt x="44450" y="115570"/>
                  </a:cubicBezTo>
                  <a:cubicBezTo>
                    <a:pt x="60960" y="115570"/>
                    <a:pt x="72390" y="105410"/>
                    <a:pt x="72390" y="83820"/>
                  </a:cubicBezTo>
                  <a:cubicBezTo>
                    <a:pt x="72390" y="62230"/>
                    <a:pt x="58420" y="52070"/>
                    <a:pt x="44450" y="52070"/>
                  </a:cubicBezTo>
                  <a:cubicBezTo>
                    <a:pt x="30480" y="52070"/>
                    <a:pt x="16510" y="6604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5" name="Freeform 694">
              <a:extLst>
                <a:ext uri="{FF2B5EF4-FFF2-40B4-BE49-F238E27FC236}">
                  <a16:creationId xmlns:a16="http://schemas.microsoft.com/office/drawing/2014/main" id="{4C3F37EE-7065-FCD4-4BF7-BC515DA24E11}"/>
                </a:ext>
              </a:extLst>
            </p:cNvPr>
            <p:cNvSpPr/>
            <p:nvPr/>
          </p:nvSpPr>
          <p:spPr>
            <a:xfrm>
              <a:off x="3214370" y="5463539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6" name="Freeform 695">
              <a:extLst>
                <a:ext uri="{FF2B5EF4-FFF2-40B4-BE49-F238E27FC236}">
                  <a16:creationId xmlns:a16="http://schemas.microsoft.com/office/drawing/2014/main" id="{1ED33090-62F8-5AAE-E987-5E8A4A8FA337}"/>
                </a:ext>
              </a:extLst>
            </p:cNvPr>
            <p:cNvSpPr/>
            <p:nvPr/>
          </p:nvSpPr>
          <p:spPr>
            <a:xfrm>
              <a:off x="3296920" y="5466079"/>
              <a:ext cx="78739" cy="91440"/>
            </a:xfrm>
            <a:custGeom>
              <a:avLst/>
              <a:gdLst>
                <a:gd name="connsiteX0" fmla="*/ 63500 w 78739"/>
                <a:gd name="connsiteY0" fmla="*/ 88900 h 91440"/>
                <a:gd name="connsiteX1" fmla="*/ 63500 w 78739"/>
                <a:gd name="connsiteY1" fmla="*/ 76200 h 91440"/>
                <a:gd name="connsiteX2" fmla="*/ 63500 w 78739"/>
                <a:gd name="connsiteY2" fmla="*/ 69850 h 91440"/>
                <a:gd name="connsiteX3" fmla="*/ 63500 w 78739"/>
                <a:gd name="connsiteY3" fmla="*/ 69850 h 91440"/>
                <a:gd name="connsiteX4" fmla="*/ 30480 w 78739"/>
                <a:gd name="connsiteY4" fmla="*/ 91440 h 91440"/>
                <a:gd name="connsiteX5" fmla="*/ 0 w 78739"/>
                <a:gd name="connsiteY5" fmla="*/ 55880 h 91440"/>
                <a:gd name="connsiteX6" fmla="*/ 0 w 78739"/>
                <a:gd name="connsiteY6" fmla="*/ 0 h 91440"/>
                <a:gd name="connsiteX7" fmla="*/ 16510 w 78739"/>
                <a:gd name="connsiteY7" fmla="*/ 0 h 91440"/>
                <a:gd name="connsiteX8" fmla="*/ 16510 w 78739"/>
                <a:gd name="connsiteY8" fmla="*/ 52070 h 91440"/>
                <a:gd name="connsiteX9" fmla="*/ 33020 w 78739"/>
                <a:gd name="connsiteY9" fmla="*/ 74930 h 91440"/>
                <a:gd name="connsiteX10" fmla="*/ 62230 w 78739"/>
                <a:gd name="connsiteY10" fmla="*/ 43180 h 91440"/>
                <a:gd name="connsiteX11" fmla="*/ 62230 w 78739"/>
                <a:gd name="connsiteY11" fmla="*/ 0 h 91440"/>
                <a:gd name="connsiteX12" fmla="*/ 78740 w 78739"/>
                <a:gd name="connsiteY12" fmla="*/ 0 h 91440"/>
                <a:gd name="connsiteX13" fmla="*/ 78740 w 78739"/>
                <a:gd name="connsiteY13" fmla="*/ 88900 h 91440"/>
                <a:gd name="connsiteX14" fmla="*/ 63500 w 78739"/>
                <a:gd name="connsiteY14" fmla="*/ 8890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40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7" name="Freeform 696">
              <a:extLst>
                <a:ext uri="{FF2B5EF4-FFF2-40B4-BE49-F238E27FC236}">
                  <a16:creationId xmlns:a16="http://schemas.microsoft.com/office/drawing/2014/main" id="{752589B0-08DB-487E-0235-AAAD7DFC4325}"/>
                </a:ext>
              </a:extLst>
            </p:cNvPr>
            <p:cNvSpPr/>
            <p:nvPr/>
          </p:nvSpPr>
          <p:spPr>
            <a:xfrm>
              <a:off x="3408679" y="5463539"/>
              <a:ext cx="87629" cy="130809"/>
            </a:xfrm>
            <a:custGeom>
              <a:avLst/>
              <a:gdLst>
                <a:gd name="connsiteX0" fmla="*/ 0 w 87629"/>
                <a:gd name="connsiteY0" fmla="*/ 2540 h 130809"/>
                <a:gd name="connsiteX1" fmla="*/ 15240 w 87629"/>
                <a:gd name="connsiteY1" fmla="*/ 2540 h 130809"/>
                <a:gd name="connsiteX2" fmla="*/ 15240 w 87629"/>
                <a:gd name="connsiteY2" fmla="*/ 11430 h 130809"/>
                <a:gd name="connsiteX3" fmla="*/ 15240 w 87629"/>
                <a:gd name="connsiteY3" fmla="*/ 17780 h 130809"/>
                <a:gd name="connsiteX4" fmla="*/ 15240 w 87629"/>
                <a:gd name="connsiteY4" fmla="*/ 17780 h 130809"/>
                <a:gd name="connsiteX5" fmla="*/ 46990 w 87629"/>
                <a:gd name="connsiteY5" fmla="*/ 0 h 130809"/>
                <a:gd name="connsiteX6" fmla="*/ 87630 w 87629"/>
                <a:gd name="connsiteY6" fmla="*/ 46990 h 130809"/>
                <a:gd name="connsiteX7" fmla="*/ 46990 w 87629"/>
                <a:gd name="connsiteY7" fmla="*/ 93980 h 130809"/>
                <a:gd name="connsiteX8" fmla="*/ 16510 w 87629"/>
                <a:gd name="connsiteY8" fmla="*/ 76200 h 130809"/>
                <a:gd name="connsiteX9" fmla="*/ 16510 w 87629"/>
                <a:gd name="connsiteY9" fmla="*/ 76200 h 130809"/>
                <a:gd name="connsiteX10" fmla="*/ 16510 w 87629"/>
                <a:gd name="connsiteY10" fmla="*/ 83820 h 130809"/>
                <a:gd name="connsiteX11" fmla="*/ 16510 w 87629"/>
                <a:gd name="connsiteY11" fmla="*/ 130810 h 130809"/>
                <a:gd name="connsiteX12" fmla="*/ 0 w 87629"/>
                <a:gd name="connsiteY12" fmla="*/ 130810 h 130809"/>
                <a:gd name="connsiteX13" fmla="*/ 0 w 87629"/>
                <a:gd name="connsiteY13" fmla="*/ 2540 h 130809"/>
                <a:gd name="connsiteX14" fmla="*/ 72390 w 87629"/>
                <a:gd name="connsiteY14" fmla="*/ 46990 h 130809"/>
                <a:gd name="connsiteX15" fmla="*/ 44450 w 87629"/>
                <a:gd name="connsiteY15" fmla="*/ 15240 h 130809"/>
                <a:gd name="connsiteX16" fmla="*/ 16510 w 87629"/>
                <a:gd name="connsiteY16" fmla="*/ 46990 h 130809"/>
                <a:gd name="connsiteX17" fmla="*/ 44450 w 87629"/>
                <a:gd name="connsiteY17" fmla="*/ 78740 h 130809"/>
                <a:gd name="connsiteX18" fmla="*/ 72390 w 87629"/>
                <a:gd name="connsiteY18" fmla="*/ 4699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604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8" name="Freeform 697">
              <a:extLst>
                <a:ext uri="{FF2B5EF4-FFF2-40B4-BE49-F238E27FC236}">
                  <a16:creationId xmlns:a16="http://schemas.microsoft.com/office/drawing/2014/main" id="{4191EAD0-DAEB-22EB-4BF7-53EB0460A255}"/>
                </a:ext>
              </a:extLst>
            </p:cNvPr>
            <p:cNvSpPr/>
            <p:nvPr/>
          </p:nvSpPr>
          <p:spPr>
            <a:xfrm>
              <a:off x="3521709" y="5463539"/>
              <a:ext cx="87630" cy="130809"/>
            </a:xfrm>
            <a:custGeom>
              <a:avLst/>
              <a:gdLst>
                <a:gd name="connsiteX0" fmla="*/ 0 w 87630"/>
                <a:gd name="connsiteY0" fmla="*/ 2540 h 130809"/>
                <a:gd name="connsiteX1" fmla="*/ 15240 w 87630"/>
                <a:gd name="connsiteY1" fmla="*/ 2540 h 130809"/>
                <a:gd name="connsiteX2" fmla="*/ 15240 w 87630"/>
                <a:gd name="connsiteY2" fmla="*/ 11430 h 130809"/>
                <a:gd name="connsiteX3" fmla="*/ 15240 w 87630"/>
                <a:gd name="connsiteY3" fmla="*/ 17780 h 130809"/>
                <a:gd name="connsiteX4" fmla="*/ 15240 w 87630"/>
                <a:gd name="connsiteY4" fmla="*/ 17780 h 130809"/>
                <a:gd name="connsiteX5" fmla="*/ 46990 w 87630"/>
                <a:gd name="connsiteY5" fmla="*/ 0 h 130809"/>
                <a:gd name="connsiteX6" fmla="*/ 87630 w 87630"/>
                <a:gd name="connsiteY6" fmla="*/ 46990 h 130809"/>
                <a:gd name="connsiteX7" fmla="*/ 46990 w 87630"/>
                <a:gd name="connsiteY7" fmla="*/ 93980 h 130809"/>
                <a:gd name="connsiteX8" fmla="*/ 16510 w 87630"/>
                <a:gd name="connsiteY8" fmla="*/ 76200 h 130809"/>
                <a:gd name="connsiteX9" fmla="*/ 16510 w 87630"/>
                <a:gd name="connsiteY9" fmla="*/ 76200 h 130809"/>
                <a:gd name="connsiteX10" fmla="*/ 16510 w 87630"/>
                <a:gd name="connsiteY10" fmla="*/ 83820 h 130809"/>
                <a:gd name="connsiteX11" fmla="*/ 16510 w 87630"/>
                <a:gd name="connsiteY11" fmla="*/ 130810 h 130809"/>
                <a:gd name="connsiteX12" fmla="*/ 0 w 87630"/>
                <a:gd name="connsiteY12" fmla="*/ 130810 h 130809"/>
                <a:gd name="connsiteX13" fmla="*/ 0 w 87630"/>
                <a:gd name="connsiteY13" fmla="*/ 2540 h 130809"/>
                <a:gd name="connsiteX14" fmla="*/ 72390 w 87630"/>
                <a:gd name="connsiteY14" fmla="*/ 46990 h 130809"/>
                <a:gd name="connsiteX15" fmla="*/ 44450 w 87630"/>
                <a:gd name="connsiteY15" fmla="*/ 15240 h 130809"/>
                <a:gd name="connsiteX16" fmla="*/ 16510 w 87630"/>
                <a:gd name="connsiteY16" fmla="*/ 46990 h 130809"/>
                <a:gd name="connsiteX17" fmla="*/ 44450 w 87630"/>
                <a:gd name="connsiteY17" fmla="*/ 78740 h 130809"/>
                <a:gd name="connsiteX18" fmla="*/ 72390 w 87630"/>
                <a:gd name="connsiteY18" fmla="*/ 4699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604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9" name="Freeform 698">
              <a:extLst>
                <a:ext uri="{FF2B5EF4-FFF2-40B4-BE49-F238E27FC236}">
                  <a16:creationId xmlns:a16="http://schemas.microsoft.com/office/drawing/2014/main" id="{6D0B1BE6-F6A5-3EC9-0320-0E6AEF5F6891}"/>
                </a:ext>
              </a:extLst>
            </p:cNvPr>
            <p:cNvSpPr/>
            <p:nvPr/>
          </p:nvSpPr>
          <p:spPr>
            <a:xfrm>
              <a:off x="3628390" y="5463539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40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604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0" name="Freeform 699">
              <a:extLst>
                <a:ext uri="{FF2B5EF4-FFF2-40B4-BE49-F238E27FC236}">
                  <a16:creationId xmlns:a16="http://schemas.microsoft.com/office/drawing/2014/main" id="{2B6EF712-6E54-3104-E99B-C7D71FEDD8BC}"/>
                </a:ext>
              </a:extLst>
            </p:cNvPr>
            <p:cNvSpPr/>
            <p:nvPr/>
          </p:nvSpPr>
          <p:spPr>
            <a:xfrm>
              <a:off x="3743959" y="5463539"/>
              <a:ext cx="51048" cy="92709"/>
            </a:xfrm>
            <a:custGeom>
              <a:avLst/>
              <a:gdLst>
                <a:gd name="connsiteX0" fmla="*/ 0 w 51048"/>
                <a:gd name="connsiteY0" fmla="*/ 2540 h 92709"/>
                <a:gd name="connsiteX1" fmla="*/ 15240 w 51048"/>
                <a:gd name="connsiteY1" fmla="*/ 2540 h 92709"/>
                <a:gd name="connsiteX2" fmla="*/ 15240 w 51048"/>
                <a:gd name="connsiteY2" fmla="*/ 15240 h 92709"/>
                <a:gd name="connsiteX3" fmla="*/ 15240 w 51048"/>
                <a:gd name="connsiteY3" fmla="*/ 21590 h 92709"/>
                <a:gd name="connsiteX4" fmla="*/ 15240 w 51048"/>
                <a:gd name="connsiteY4" fmla="*/ 21590 h 92709"/>
                <a:gd name="connsiteX5" fmla="*/ 43180 w 51048"/>
                <a:gd name="connsiteY5" fmla="*/ 0 h 92709"/>
                <a:gd name="connsiteX6" fmla="*/ 48260 w 51048"/>
                <a:gd name="connsiteY6" fmla="*/ 0 h 92709"/>
                <a:gd name="connsiteX7" fmla="*/ 48260 w 51048"/>
                <a:gd name="connsiteY7" fmla="*/ 16510 h 92709"/>
                <a:gd name="connsiteX8" fmla="*/ 43180 w 51048"/>
                <a:gd name="connsiteY8" fmla="*/ 16510 h 92709"/>
                <a:gd name="connsiteX9" fmla="*/ 16510 w 51048"/>
                <a:gd name="connsiteY9" fmla="*/ 53340 h 92709"/>
                <a:gd name="connsiteX10" fmla="*/ 16510 w 51048"/>
                <a:gd name="connsiteY10" fmla="*/ 92710 h 92709"/>
                <a:gd name="connsiteX11" fmla="*/ 0 w 51048"/>
                <a:gd name="connsiteY11" fmla="*/ 92710 h 92709"/>
                <a:gd name="connsiteX12" fmla="*/ 0 w 51048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8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1" name="Freeform 700">
              <a:extLst>
                <a:ext uri="{FF2B5EF4-FFF2-40B4-BE49-F238E27FC236}">
                  <a16:creationId xmlns:a16="http://schemas.microsoft.com/office/drawing/2014/main" id="{1C18DC18-6850-2F5E-6ADE-A560F325CE3D}"/>
                </a:ext>
              </a:extLst>
            </p:cNvPr>
            <p:cNvSpPr/>
            <p:nvPr/>
          </p:nvSpPr>
          <p:spPr>
            <a:xfrm>
              <a:off x="3803650" y="543940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2" name="Freeform 701">
              <a:extLst>
                <a:ext uri="{FF2B5EF4-FFF2-40B4-BE49-F238E27FC236}">
                  <a16:creationId xmlns:a16="http://schemas.microsoft.com/office/drawing/2014/main" id="{837AEB77-A8CD-9D24-AD1B-1972A12F9E9C}"/>
                </a:ext>
              </a:extLst>
            </p:cNvPr>
            <p:cNvSpPr/>
            <p:nvPr/>
          </p:nvSpPr>
          <p:spPr>
            <a:xfrm>
              <a:off x="3876040" y="5463539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3" name="Freeform 702">
              <a:extLst>
                <a:ext uri="{FF2B5EF4-FFF2-40B4-BE49-F238E27FC236}">
                  <a16:creationId xmlns:a16="http://schemas.microsoft.com/office/drawing/2014/main" id="{82328A96-CB3B-D3AA-7514-2AFD29F9616E}"/>
                </a:ext>
              </a:extLst>
            </p:cNvPr>
            <p:cNvSpPr/>
            <p:nvPr/>
          </p:nvSpPr>
          <p:spPr>
            <a:xfrm>
              <a:off x="3995420" y="543940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4" name="Freeform 703">
              <a:extLst>
                <a:ext uri="{FF2B5EF4-FFF2-40B4-BE49-F238E27FC236}">
                  <a16:creationId xmlns:a16="http://schemas.microsoft.com/office/drawing/2014/main" id="{21533BE9-38EA-DAFD-0C5B-182CED22FEF5}"/>
                </a:ext>
              </a:extLst>
            </p:cNvPr>
            <p:cNvSpPr/>
            <p:nvPr/>
          </p:nvSpPr>
          <p:spPr>
            <a:xfrm>
              <a:off x="4075429" y="5426709"/>
              <a:ext cx="80010" cy="128270"/>
            </a:xfrm>
            <a:custGeom>
              <a:avLst/>
              <a:gdLst>
                <a:gd name="connsiteX0" fmla="*/ 0 w 80010"/>
                <a:gd name="connsiteY0" fmla="*/ 0 h 128270"/>
                <a:gd name="connsiteX1" fmla="*/ 16510 w 80010"/>
                <a:gd name="connsiteY1" fmla="*/ 0 h 128270"/>
                <a:gd name="connsiteX2" fmla="*/ 16510 w 80010"/>
                <a:gd name="connsiteY2" fmla="*/ 49530 h 128270"/>
                <a:gd name="connsiteX3" fmla="*/ 16510 w 80010"/>
                <a:gd name="connsiteY3" fmla="*/ 58420 h 128270"/>
                <a:gd name="connsiteX4" fmla="*/ 16510 w 80010"/>
                <a:gd name="connsiteY4" fmla="*/ 58420 h 128270"/>
                <a:gd name="connsiteX5" fmla="*/ 49530 w 80010"/>
                <a:gd name="connsiteY5" fmla="*/ 36830 h 128270"/>
                <a:gd name="connsiteX6" fmla="*/ 80010 w 80010"/>
                <a:gd name="connsiteY6" fmla="*/ 72390 h 128270"/>
                <a:gd name="connsiteX7" fmla="*/ 80010 w 80010"/>
                <a:gd name="connsiteY7" fmla="*/ 128270 h 128270"/>
                <a:gd name="connsiteX8" fmla="*/ 63500 w 80010"/>
                <a:gd name="connsiteY8" fmla="*/ 128270 h 128270"/>
                <a:gd name="connsiteX9" fmla="*/ 63500 w 80010"/>
                <a:gd name="connsiteY9" fmla="*/ 76200 h 128270"/>
                <a:gd name="connsiteX10" fmla="*/ 46990 w 80010"/>
                <a:gd name="connsiteY10" fmla="*/ 53340 h 128270"/>
                <a:gd name="connsiteX11" fmla="*/ 16510 w 80010"/>
                <a:gd name="connsiteY11" fmla="*/ 85090 h 128270"/>
                <a:gd name="connsiteX12" fmla="*/ 16510 w 80010"/>
                <a:gd name="connsiteY12" fmla="*/ 128270 h 128270"/>
                <a:gd name="connsiteX13" fmla="*/ 0 w 80010"/>
                <a:gd name="connsiteY13" fmla="*/ 128270 h 128270"/>
                <a:gd name="connsiteX14" fmla="*/ 0 w 80010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5" name="Freeform 704">
              <a:extLst>
                <a:ext uri="{FF2B5EF4-FFF2-40B4-BE49-F238E27FC236}">
                  <a16:creationId xmlns:a16="http://schemas.microsoft.com/office/drawing/2014/main" id="{DE142F6C-82D7-9846-5539-FCAB3DA0F395}"/>
                </a:ext>
              </a:extLst>
            </p:cNvPr>
            <p:cNvSpPr/>
            <p:nvPr/>
          </p:nvSpPr>
          <p:spPr>
            <a:xfrm>
              <a:off x="4177029" y="5463539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6" name="Freeform 705">
              <a:extLst>
                <a:ext uri="{FF2B5EF4-FFF2-40B4-BE49-F238E27FC236}">
                  <a16:creationId xmlns:a16="http://schemas.microsoft.com/office/drawing/2014/main" id="{D825D18A-3D74-FDF3-5AA8-CC0F19D6CEE3}"/>
                </a:ext>
              </a:extLst>
            </p:cNvPr>
            <p:cNvSpPr/>
            <p:nvPr/>
          </p:nvSpPr>
          <p:spPr>
            <a:xfrm>
              <a:off x="4333240" y="5463539"/>
              <a:ext cx="87629" cy="130809"/>
            </a:xfrm>
            <a:custGeom>
              <a:avLst/>
              <a:gdLst>
                <a:gd name="connsiteX0" fmla="*/ 0 w 87629"/>
                <a:gd name="connsiteY0" fmla="*/ 2540 h 130809"/>
                <a:gd name="connsiteX1" fmla="*/ 15240 w 87629"/>
                <a:gd name="connsiteY1" fmla="*/ 2540 h 130809"/>
                <a:gd name="connsiteX2" fmla="*/ 15240 w 87629"/>
                <a:gd name="connsiteY2" fmla="*/ 11430 h 130809"/>
                <a:gd name="connsiteX3" fmla="*/ 15240 w 87629"/>
                <a:gd name="connsiteY3" fmla="*/ 17780 h 130809"/>
                <a:gd name="connsiteX4" fmla="*/ 15240 w 87629"/>
                <a:gd name="connsiteY4" fmla="*/ 17780 h 130809"/>
                <a:gd name="connsiteX5" fmla="*/ 46990 w 87629"/>
                <a:gd name="connsiteY5" fmla="*/ 0 h 130809"/>
                <a:gd name="connsiteX6" fmla="*/ 87630 w 87629"/>
                <a:gd name="connsiteY6" fmla="*/ 46990 h 130809"/>
                <a:gd name="connsiteX7" fmla="*/ 46990 w 87629"/>
                <a:gd name="connsiteY7" fmla="*/ 93980 h 130809"/>
                <a:gd name="connsiteX8" fmla="*/ 16510 w 87629"/>
                <a:gd name="connsiteY8" fmla="*/ 76200 h 130809"/>
                <a:gd name="connsiteX9" fmla="*/ 16510 w 87629"/>
                <a:gd name="connsiteY9" fmla="*/ 76200 h 130809"/>
                <a:gd name="connsiteX10" fmla="*/ 16510 w 87629"/>
                <a:gd name="connsiteY10" fmla="*/ 83820 h 130809"/>
                <a:gd name="connsiteX11" fmla="*/ 16510 w 87629"/>
                <a:gd name="connsiteY11" fmla="*/ 130810 h 130809"/>
                <a:gd name="connsiteX12" fmla="*/ 0 w 87629"/>
                <a:gd name="connsiteY12" fmla="*/ 130810 h 130809"/>
                <a:gd name="connsiteX13" fmla="*/ 0 w 87629"/>
                <a:gd name="connsiteY13" fmla="*/ 2540 h 130809"/>
                <a:gd name="connsiteX14" fmla="*/ 72390 w 87629"/>
                <a:gd name="connsiteY14" fmla="*/ 46990 h 130809"/>
                <a:gd name="connsiteX15" fmla="*/ 44450 w 87629"/>
                <a:gd name="connsiteY15" fmla="*/ 15240 h 130809"/>
                <a:gd name="connsiteX16" fmla="*/ 16510 w 87629"/>
                <a:gd name="connsiteY16" fmla="*/ 46990 h 130809"/>
                <a:gd name="connsiteX17" fmla="*/ 44450 w 87629"/>
                <a:gd name="connsiteY17" fmla="*/ 78740 h 130809"/>
                <a:gd name="connsiteX18" fmla="*/ 72390 w 87629"/>
                <a:gd name="connsiteY18" fmla="*/ 4699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604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7" name="Freeform 706">
              <a:extLst>
                <a:ext uri="{FF2B5EF4-FFF2-40B4-BE49-F238E27FC236}">
                  <a16:creationId xmlns:a16="http://schemas.microsoft.com/office/drawing/2014/main" id="{20A77969-5824-0043-1260-1A61B6095ED8}"/>
                </a:ext>
              </a:extLst>
            </p:cNvPr>
            <p:cNvSpPr/>
            <p:nvPr/>
          </p:nvSpPr>
          <p:spPr>
            <a:xfrm>
              <a:off x="4439920" y="5463539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8" name="Freeform 707">
              <a:extLst>
                <a:ext uri="{FF2B5EF4-FFF2-40B4-BE49-F238E27FC236}">
                  <a16:creationId xmlns:a16="http://schemas.microsoft.com/office/drawing/2014/main" id="{B3915EE7-1FA8-4034-28F2-B503197C6378}"/>
                </a:ext>
              </a:extLst>
            </p:cNvPr>
            <p:cNvSpPr/>
            <p:nvPr/>
          </p:nvSpPr>
          <p:spPr>
            <a:xfrm>
              <a:off x="4542790" y="5463539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40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604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9" name="Freeform 708">
              <a:extLst>
                <a:ext uri="{FF2B5EF4-FFF2-40B4-BE49-F238E27FC236}">
                  <a16:creationId xmlns:a16="http://schemas.microsoft.com/office/drawing/2014/main" id="{41E4E104-E87A-AA8C-02C8-B00E9F856EBD}"/>
                </a:ext>
              </a:extLst>
            </p:cNvPr>
            <p:cNvSpPr/>
            <p:nvPr/>
          </p:nvSpPr>
          <p:spPr>
            <a:xfrm>
              <a:off x="4658359" y="5463539"/>
              <a:ext cx="87630" cy="130809"/>
            </a:xfrm>
            <a:custGeom>
              <a:avLst/>
              <a:gdLst>
                <a:gd name="connsiteX0" fmla="*/ 0 w 87630"/>
                <a:gd name="connsiteY0" fmla="*/ 2540 h 130809"/>
                <a:gd name="connsiteX1" fmla="*/ 15240 w 87630"/>
                <a:gd name="connsiteY1" fmla="*/ 2540 h 130809"/>
                <a:gd name="connsiteX2" fmla="*/ 15240 w 87630"/>
                <a:gd name="connsiteY2" fmla="*/ 11430 h 130809"/>
                <a:gd name="connsiteX3" fmla="*/ 15240 w 87630"/>
                <a:gd name="connsiteY3" fmla="*/ 17780 h 130809"/>
                <a:gd name="connsiteX4" fmla="*/ 15240 w 87630"/>
                <a:gd name="connsiteY4" fmla="*/ 17780 h 130809"/>
                <a:gd name="connsiteX5" fmla="*/ 46990 w 87630"/>
                <a:gd name="connsiteY5" fmla="*/ 0 h 130809"/>
                <a:gd name="connsiteX6" fmla="*/ 87630 w 87630"/>
                <a:gd name="connsiteY6" fmla="*/ 46990 h 130809"/>
                <a:gd name="connsiteX7" fmla="*/ 46990 w 87630"/>
                <a:gd name="connsiteY7" fmla="*/ 93980 h 130809"/>
                <a:gd name="connsiteX8" fmla="*/ 16510 w 87630"/>
                <a:gd name="connsiteY8" fmla="*/ 76200 h 130809"/>
                <a:gd name="connsiteX9" fmla="*/ 16510 w 87630"/>
                <a:gd name="connsiteY9" fmla="*/ 76200 h 130809"/>
                <a:gd name="connsiteX10" fmla="*/ 16510 w 87630"/>
                <a:gd name="connsiteY10" fmla="*/ 83820 h 130809"/>
                <a:gd name="connsiteX11" fmla="*/ 16510 w 87630"/>
                <a:gd name="connsiteY11" fmla="*/ 130810 h 130809"/>
                <a:gd name="connsiteX12" fmla="*/ 0 w 87630"/>
                <a:gd name="connsiteY12" fmla="*/ 130810 h 130809"/>
                <a:gd name="connsiteX13" fmla="*/ 0 w 87630"/>
                <a:gd name="connsiteY13" fmla="*/ 2540 h 130809"/>
                <a:gd name="connsiteX14" fmla="*/ 72390 w 87630"/>
                <a:gd name="connsiteY14" fmla="*/ 46990 h 130809"/>
                <a:gd name="connsiteX15" fmla="*/ 44450 w 87630"/>
                <a:gd name="connsiteY15" fmla="*/ 15240 h 130809"/>
                <a:gd name="connsiteX16" fmla="*/ 16510 w 87630"/>
                <a:gd name="connsiteY16" fmla="*/ 46990 h 130809"/>
                <a:gd name="connsiteX17" fmla="*/ 44450 w 87630"/>
                <a:gd name="connsiteY17" fmla="*/ 78740 h 130809"/>
                <a:gd name="connsiteX18" fmla="*/ 72390 w 87630"/>
                <a:gd name="connsiteY18" fmla="*/ 4699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30" h="130809">
                  <a:moveTo>
                    <a:pt x="0" y="2540"/>
                  </a:moveTo>
                  <a:lnTo>
                    <a:pt x="15240" y="2540"/>
                  </a:lnTo>
                  <a:lnTo>
                    <a:pt x="15240" y="11430"/>
                  </a:lnTo>
                  <a:cubicBezTo>
                    <a:pt x="15240" y="15240"/>
                    <a:pt x="15240" y="17780"/>
                    <a:pt x="15240" y="17780"/>
                  </a:cubicBezTo>
                  <a:lnTo>
                    <a:pt x="15240" y="17780"/>
                  </a:lnTo>
                  <a:cubicBezTo>
                    <a:pt x="20320" y="8890"/>
                    <a:pt x="31750" y="0"/>
                    <a:pt x="46990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90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90" y="46990"/>
                  </a:moveTo>
                  <a:cubicBezTo>
                    <a:pt x="72390" y="27940"/>
                    <a:pt x="60960" y="15240"/>
                    <a:pt x="44450" y="15240"/>
                  </a:cubicBezTo>
                  <a:cubicBezTo>
                    <a:pt x="27940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90" y="66040"/>
                    <a:pt x="7239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0" name="Freeform 709">
              <a:extLst>
                <a:ext uri="{FF2B5EF4-FFF2-40B4-BE49-F238E27FC236}">
                  <a16:creationId xmlns:a16="http://schemas.microsoft.com/office/drawing/2014/main" id="{BD14B467-1D51-7659-BA25-FC7162B3E901}"/>
                </a:ext>
              </a:extLst>
            </p:cNvPr>
            <p:cNvSpPr/>
            <p:nvPr/>
          </p:nvSpPr>
          <p:spPr>
            <a:xfrm>
              <a:off x="4770120" y="5426709"/>
              <a:ext cx="34289" cy="130810"/>
            </a:xfrm>
            <a:custGeom>
              <a:avLst/>
              <a:gdLst>
                <a:gd name="connsiteX0" fmla="*/ 0 w 34289"/>
                <a:gd name="connsiteY0" fmla="*/ 0 h 130810"/>
                <a:gd name="connsiteX1" fmla="*/ 16510 w 34289"/>
                <a:gd name="connsiteY1" fmla="*/ 0 h 130810"/>
                <a:gd name="connsiteX2" fmla="*/ 16510 w 34289"/>
                <a:gd name="connsiteY2" fmla="*/ 101600 h 130810"/>
                <a:gd name="connsiteX3" fmla="*/ 26670 w 34289"/>
                <a:gd name="connsiteY3" fmla="*/ 115570 h 130810"/>
                <a:gd name="connsiteX4" fmla="*/ 34290 w 34289"/>
                <a:gd name="connsiteY4" fmla="*/ 115570 h 130810"/>
                <a:gd name="connsiteX5" fmla="*/ 34290 w 34289"/>
                <a:gd name="connsiteY5" fmla="*/ 129540 h 130810"/>
                <a:gd name="connsiteX6" fmla="*/ 22860 w 34289"/>
                <a:gd name="connsiteY6" fmla="*/ 130810 h 130810"/>
                <a:gd name="connsiteX7" fmla="*/ 0 w 34289"/>
                <a:gd name="connsiteY7" fmla="*/ 105410 h 130810"/>
                <a:gd name="connsiteX8" fmla="*/ 0 w 34289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1" name="Freeform 710">
              <a:extLst>
                <a:ext uri="{FF2B5EF4-FFF2-40B4-BE49-F238E27FC236}">
                  <a16:creationId xmlns:a16="http://schemas.microsoft.com/office/drawing/2014/main" id="{397DD6E1-4A03-7896-251C-7F18E89EB845}"/>
                </a:ext>
              </a:extLst>
            </p:cNvPr>
            <p:cNvSpPr/>
            <p:nvPr/>
          </p:nvSpPr>
          <p:spPr>
            <a:xfrm>
              <a:off x="4817109" y="5463539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4450 w 83820"/>
                <a:gd name="connsiteY10" fmla="*/ 13970 h 93979"/>
                <a:gd name="connsiteX11" fmla="*/ 19050 w 83820"/>
                <a:gd name="connsiteY11" fmla="*/ 38100 h 93979"/>
                <a:gd name="connsiteX12" fmla="*/ 68580 w 83820"/>
                <a:gd name="connsiteY12" fmla="*/ 38100 h 93979"/>
                <a:gd name="connsiteX13" fmla="*/ 4445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2" name="Freeform 711">
              <a:extLst>
                <a:ext uri="{FF2B5EF4-FFF2-40B4-BE49-F238E27FC236}">
                  <a16:creationId xmlns:a16="http://schemas.microsoft.com/office/drawing/2014/main" id="{13EC6644-9240-7CB3-509B-038A943FE96F}"/>
                </a:ext>
              </a:extLst>
            </p:cNvPr>
            <p:cNvSpPr/>
            <p:nvPr/>
          </p:nvSpPr>
          <p:spPr>
            <a:xfrm>
              <a:off x="4958079" y="5466079"/>
              <a:ext cx="137160" cy="91440"/>
            </a:xfrm>
            <a:custGeom>
              <a:avLst/>
              <a:gdLst>
                <a:gd name="connsiteX0" fmla="*/ 95250 w 137160"/>
                <a:gd name="connsiteY0" fmla="*/ 64770 h 91440"/>
                <a:gd name="connsiteX1" fmla="*/ 119380 w 137160"/>
                <a:gd name="connsiteY1" fmla="*/ 0 h 91440"/>
                <a:gd name="connsiteX2" fmla="*/ 137160 w 137160"/>
                <a:gd name="connsiteY2" fmla="*/ 0 h 91440"/>
                <a:gd name="connsiteX3" fmla="*/ 100330 w 137160"/>
                <a:gd name="connsiteY3" fmla="*/ 91440 h 91440"/>
                <a:gd name="connsiteX4" fmla="*/ 91440 w 137160"/>
                <a:gd name="connsiteY4" fmla="*/ 91440 h 91440"/>
                <a:gd name="connsiteX5" fmla="*/ 68580 w 137160"/>
                <a:gd name="connsiteY5" fmla="*/ 30480 h 91440"/>
                <a:gd name="connsiteX6" fmla="*/ 45720 w 137160"/>
                <a:gd name="connsiteY6" fmla="*/ 91440 h 91440"/>
                <a:gd name="connsiteX7" fmla="*/ 36830 w 137160"/>
                <a:gd name="connsiteY7" fmla="*/ 91440 h 91440"/>
                <a:gd name="connsiteX8" fmla="*/ 0 w 137160"/>
                <a:gd name="connsiteY8" fmla="*/ 0 h 91440"/>
                <a:gd name="connsiteX9" fmla="*/ 17780 w 137160"/>
                <a:gd name="connsiteY9" fmla="*/ 0 h 91440"/>
                <a:gd name="connsiteX10" fmla="*/ 41910 w 137160"/>
                <a:gd name="connsiteY10" fmla="*/ 64770 h 91440"/>
                <a:gd name="connsiteX11" fmla="*/ 64770 w 137160"/>
                <a:gd name="connsiteY11" fmla="*/ 1270 h 91440"/>
                <a:gd name="connsiteX12" fmla="*/ 73660 w 137160"/>
                <a:gd name="connsiteY12" fmla="*/ 1270 h 91440"/>
                <a:gd name="connsiteX13" fmla="*/ 96520 w 137160"/>
                <a:gd name="connsiteY13" fmla="*/ 647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60" h="91440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3" name="Freeform 712">
              <a:extLst>
                <a:ext uri="{FF2B5EF4-FFF2-40B4-BE49-F238E27FC236}">
                  <a16:creationId xmlns:a16="http://schemas.microsoft.com/office/drawing/2014/main" id="{140477DC-0E3F-5B4E-AFB8-4B748E885DE9}"/>
                </a:ext>
              </a:extLst>
            </p:cNvPr>
            <p:cNvSpPr/>
            <p:nvPr/>
          </p:nvSpPr>
          <p:spPr>
            <a:xfrm>
              <a:off x="5102859" y="5463539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4450 w 83820"/>
                <a:gd name="connsiteY10" fmla="*/ 13970 h 93979"/>
                <a:gd name="connsiteX11" fmla="*/ 19050 w 83820"/>
                <a:gd name="connsiteY11" fmla="*/ 38100 h 93979"/>
                <a:gd name="connsiteX12" fmla="*/ 68580 w 83820"/>
                <a:gd name="connsiteY12" fmla="*/ 38100 h 93979"/>
                <a:gd name="connsiteX13" fmla="*/ 4445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4" name="Freeform 713">
              <a:extLst>
                <a:ext uri="{FF2B5EF4-FFF2-40B4-BE49-F238E27FC236}">
                  <a16:creationId xmlns:a16="http://schemas.microsoft.com/office/drawing/2014/main" id="{21C4F538-B908-A57D-4FC4-2C2D327FE70B}"/>
                </a:ext>
              </a:extLst>
            </p:cNvPr>
            <p:cNvSpPr/>
            <p:nvPr/>
          </p:nvSpPr>
          <p:spPr>
            <a:xfrm>
              <a:off x="5251450" y="5463539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5" name="Freeform 714">
              <a:extLst>
                <a:ext uri="{FF2B5EF4-FFF2-40B4-BE49-F238E27FC236}">
                  <a16:creationId xmlns:a16="http://schemas.microsoft.com/office/drawing/2014/main" id="{A006EE74-F53D-0194-FEF0-CBCBD62436FC}"/>
                </a:ext>
              </a:extLst>
            </p:cNvPr>
            <p:cNvSpPr/>
            <p:nvPr/>
          </p:nvSpPr>
          <p:spPr>
            <a:xfrm>
              <a:off x="5330190" y="5463539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6" name="Freeform 715">
              <a:extLst>
                <a:ext uri="{FF2B5EF4-FFF2-40B4-BE49-F238E27FC236}">
                  <a16:creationId xmlns:a16="http://schemas.microsoft.com/office/drawing/2014/main" id="{9D5F8BB5-C682-222E-DC23-0181DCBE9E0B}"/>
                </a:ext>
              </a:extLst>
            </p:cNvPr>
            <p:cNvSpPr/>
            <p:nvPr/>
          </p:nvSpPr>
          <p:spPr>
            <a:xfrm>
              <a:off x="5436870" y="5463539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7" name="Freeform 716">
              <a:extLst>
                <a:ext uri="{FF2B5EF4-FFF2-40B4-BE49-F238E27FC236}">
                  <a16:creationId xmlns:a16="http://schemas.microsoft.com/office/drawing/2014/main" id="{BBEFDCBE-E1DE-C831-C72B-922E0B02571B}"/>
                </a:ext>
              </a:extLst>
            </p:cNvPr>
            <p:cNvSpPr/>
            <p:nvPr/>
          </p:nvSpPr>
          <p:spPr>
            <a:xfrm>
              <a:off x="5494020" y="5466079"/>
              <a:ext cx="88900" cy="91440"/>
            </a:xfrm>
            <a:custGeom>
              <a:avLst/>
              <a:gdLst>
                <a:gd name="connsiteX0" fmla="*/ 87630 w 88900"/>
                <a:gd name="connsiteY0" fmla="*/ 0 h 91440"/>
                <a:gd name="connsiteX1" fmla="*/ 48260 w 88900"/>
                <a:gd name="connsiteY1" fmla="*/ 91440 h 91440"/>
                <a:gd name="connsiteX2" fmla="*/ 39370 w 88900"/>
                <a:gd name="connsiteY2" fmla="*/ 91440 h 91440"/>
                <a:gd name="connsiteX3" fmla="*/ 0 w 88900"/>
                <a:gd name="connsiteY3" fmla="*/ 0 h 91440"/>
                <a:gd name="connsiteX4" fmla="*/ 17780 w 88900"/>
                <a:gd name="connsiteY4" fmla="*/ 0 h 91440"/>
                <a:gd name="connsiteX5" fmla="*/ 44450 w 88900"/>
                <a:gd name="connsiteY5" fmla="*/ 64770 h 91440"/>
                <a:gd name="connsiteX6" fmla="*/ 71120 w 88900"/>
                <a:gd name="connsiteY6" fmla="*/ 0 h 91440"/>
                <a:gd name="connsiteX7" fmla="*/ 88900 w 88900"/>
                <a:gd name="connsiteY7" fmla="*/ 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900" h="91440">
                  <a:moveTo>
                    <a:pt x="87630" y="0"/>
                  </a:moveTo>
                  <a:lnTo>
                    <a:pt x="48260" y="91440"/>
                  </a:lnTo>
                  <a:lnTo>
                    <a:pt x="39370" y="91440"/>
                  </a:lnTo>
                  <a:lnTo>
                    <a:pt x="0" y="0"/>
                  </a:lnTo>
                  <a:lnTo>
                    <a:pt x="17780" y="0"/>
                  </a:lnTo>
                  <a:cubicBezTo>
                    <a:pt x="26670" y="21590"/>
                    <a:pt x="36830" y="44450"/>
                    <a:pt x="44450" y="64770"/>
                  </a:cubicBezTo>
                  <a:cubicBezTo>
                    <a:pt x="52070" y="44450"/>
                    <a:pt x="62230" y="21590"/>
                    <a:pt x="71120" y="0"/>
                  </a:cubicBezTo>
                  <a:lnTo>
                    <a:pt x="889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8" name="Freeform 717">
              <a:extLst>
                <a:ext uri="{FF2B5EF4-FFF2-40B4-BE49-F238E27FC236}">
                  <a16:creationId xmlns:a16="http://schemas.microsoft.com/office/drawing/2014/main" id="{1A91EBEE-9B7A-F0CC-1C1F-96CF43073482}"/>
                </a:ext>
              </a:extLst>
            </p:cNvPr>
            <p:cNvSpPr/>
            <p:nvPr/>
          </p:nvSpPr>
          <p:spPr>
            <a:xfrm>
              <a:off x="5589270" y="5463539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9" name="Freeform 718">
              <a:extLst>
                <a:ext uri="{FF2B5EF4-FFF2-40B4-BE49-F238E27FC236}">
                  <a16:creationId xmlns:a16="http://schemas.microsoft.com/office/drawing/2014/main" id="{10A889B3-0424-B3D1-D524-5E8BB195F34E}"/>
                </a:ext>
              </a:extLst>
            </p:cNvPr>
            <p:cNvSpPr/>
            <p:nvPr/>
          </p:nvSpPr>
          <p:spPr>
            <a:xfrm>
              <a:off x="5730240" y="5466079"/>
              <a:ext cx="137159" cy="91440"/>
            </a:xfrm>
            <a:custGeom>
              <a:avLst/>
              <a:gdLst>
                <a:gd name="connsiteX0" fmla="*/ 95250 w 137159"/>
                <a:gd name="connsiteY0" fmla="*/ 64770 h 91440"/>
                <a:gd name="connsiteX1" fmla="*/ 119380 w 137159"/>
                <a:gd name="connsiteY1" fmla="*/ 0 h 91440"/>
                <a:gd name="connsiteX2" fmla="*/ 137160 w 137159"/>
                <a:gd name="connsiteY2" fmla="*/ 0 h 91440"/>
                <a:gd name="connsiteX3" fmla="*/ 100330 w 137159"/>
                <a:gd name="connsiteY3" fmla="*/ 91440 h 91440"/>
                <a:gd name="connsiteX4" fmla="*/ 91440 w 137159"/>
                <a:gd name="connsiteY4" fmla="*/ 91440 h 91440"/>
                <a:gd name="connsiteX5" fmla="*/ 68580 w 137159"/>
                <a:gd name="connsiteY5" fmla="*/ 30480 h 91440"/>
                <a:gd name="connsiteX6" fmla="*/ 45720 w 137159"/>
                <a:gd name="connsiteY6" fmla="*/ 91440 h 91440"/>
                <a:gd name="connsiteX7" fmla="*/ 36830 w 137159"/>
                <a:gd name="connsiteY7" fmla="*/ 91440 h 91440"/>
                <a:gd name="connsiteX8" fmla="*/ 0 w 137159"/>
                <a:gd name="connsiteY8" fmla="*/ 0 h 91440"/>
                <a:gd name="connsiteX9" fmla="*/ 17780 w 137159"/>
                <a:gd name="connsiteY9" fmla="*/ 0 h 91440"/>
                <a:gd name="connsiteX10" fmla="*/ 41910 w 137159"/>
                <a:gd name="connsiteY10" fmla="*/ 64770 h 91440"/>
                <a:gd name="connsiteX11" fmla="*/ 64770 w 137159"/>
                <a:gd name="connsiteY11" fmla="*/ 1270 h 91440"/>
                <a:gd name="connsiteX12" fmla="*/ 73660 w 137159"/>
                <a:gd name="connsiteY12" fmla="*/ 1270 h 91440"/>
                <a:gd name="connsiteX13" fmla="*/ 96520 w 137159"/>
                <a:gd name="connsiteY13" fmla="*/ 647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59" h="91440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0" name="Freeform 719">
              <a:extLst>
                <a:ext uri="{FF2B5EF4-FFF2-40B4-BE49-F238E27FC236}">
                  <a16:creationId xmlns:a16="http://schemas.microsoft.com/office/drawing/2014/main" id="{62669C7C-40B0-8D14-322B-2397D7F74572}"/>
                </a:ext>
              </a:extLst>
            </p:cNvPr>
            <p:cNvSpPr/>
            <p:nvPr/>
          </p:nvSpPr>
          <p:spPr>
            <a:xfrm>
              <a:off x="5875020" y="5463539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6200 w 91439"/>
                <a:gd name="connsiteY5" fmla="*/ 46990 h 93979"/>
                <a:gd name="connsiteX6" fmla="*/ 45720 w 91439"/>
                <a:gd name="connsiteY6" fmla="*/ 15240 h 93979"/>
                <a:gd name="connsiteX7" fmla="*/ 16510 w 91439"/>
                <a:gd name="connsiteY7" fmla="*/ 46990 h 93979"/>
                <a:gd name="connsiteX8" fmla="*/ 45720 w 91439"/>
                <a:gd name="connsiteY8" fmla="*/ 78740 h 93979"/>
                <a:gd name="connsiteX9" fmla="*/ 7620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604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1" name="Freeform 720">
              <a:extLst>
                <a:ext uri="{FF2B5EF4-FFF2-40B4-BE49-F238E27FC236}">
                  <a16:creationId xmlns:a16="http://schemas.microsoft.com/office/drawing/2014/main" id="{577B5C3F-F74D-6C91-8F98-EAF23D4E99FC}"/>
                </a:ext>
              </a:extLst>
            </p:cNvPr>
            <p:cNvSpPr/>
            <p:nvPr/>
          </p:nvSpPr>
          <p:spPr>
            <a:xfrm>
              <a:off x="5990590" y="5463539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2" name="Freeform 721">
              <a:extLst>
                <a:ext uri="{FF2B5EF4-FFF2-40B4-BE49-F238E27FC236}">
                  <a16:creationId xmlns:a16="http://schemas.microsoft.com/office/drawing/2014/main" id="{FEB97DB2-F447-F7D5-1586-4805815465F8}"/>
                </a:ext>
              </a:extLst>
            </p:cNvPr>
            <p:cNvSpPr/>
            <p:nvPr/>
          </p:nvSpPr>
          <p:spPr>
            <a:xfrm>
              <a:off x="6059170" y="5426709"/>
              <a:ext cx="78739" cy="128270"/>
            </a:xfrm>
            <a:custGeom>
              <a:avLst/>
              <a:gdLst>
                <a:gd name="connsiteX0" fmla="*/ 44450 w 78739"/>
                <a:gd name="connsiteY0" fmla="*/ 76200 h 128270"/>
                <a:gd name="connsiteX1" fmla="*/ 78740 w 78739"/>
                <a:gd name="connsiteY1" fmla="*/ 128270 h 128270"/>
                <a:gd name="connsiteX2" fmla="*/ 59690 w 78739"/>
                <a:gd name="connsiteY2" fmla="*/ 128270 h 128270"/>
                <a:gd name="connsiteX3" fmla="*/ 31750 w 78739"/>
                <a:gd name="connsiteY3" fmla="*/ 85090 h 128270"/>
                <a:gd name="connsiteX4" fmla="*/ 16510 w 78739"/>
                <a:gd name="connsiteY4" fmla="*/ 101600 h 128270"/>
                <a:gd name="connsiteX5" fmla="*/ 16510 w 78739"/>
                <a:gd name="connsiteY5" fmla="*/ 128270 h 128270"/>
                <a:gd name="connsiteX6" fmla="*/ 0 w 78739"/>
                <a:gd name="connsiteY6" fmla="*/ 128270 h 128270"/>
                <a:gd name="connsiteX7" fmla="*/ 0 w 78739"/>
                <a:gd name="connsiteY7" fmla="*/ 0 h 128270"/>
                <a:gd name="connsiteX8" fmla="*/ 16510 w 78739"/>
                <a:gd name="connsiteY8" fmla="*/ 0 h 128270"/>
                <a:gd name="connsiteX9" fmla="*/ 16510 w 78739"/>
                <a:gd name="connsiteY9" fmla="*/ 83820 h 128270"/>
                <a:gd name="connsiteX10" fmla="*/ 57150 w 78739"/>
                <a:gd name="connsiteY10" fmla="*/ 39370 h 128270"/>
                <a:gd name="connsiteX11" fmla="*/ 77470 w 78739"/>
                <a:gd name="connsiteY11" fmla="*/ 39370 h 128270"/>
                <a:gd name="connsiteX12" fmla="*/ 45720 w 78739"/>
                <a:gd name="connsiteY12" fmla="*/ 7620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739" h="128270">
                  <a:moveTo>
                    <a:pt x="44450" y="76200"/>
                  </a:moveTo>
                  <a:lnTo>
                    <a:pt x="78740" y="128270"/>
                  </a:lnTo>
                  <a:lnTo>
                    <a:pt x="59690" y="128270"/>
                  </a:lnTo>
                  <a:lnTo>
                    <a:pt x="31750" y="85090"/>
                  </a:lnTo>
                  <a:lnTo>
                    <a:pt x="16510" y="101600"/>
                  </a:ln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lnTo>
                    <a:pt x="16510" y="0"/>
                  </a:lnTo>
                  <a:lnTo>
                    <a:pt x="16510" y="83820"/>
                  </a:lnTo>
                  <a:lnTo>
                    <a:pt x="57150" y="39370"/>
                  </a:lnTo>
                  <a:lnTo>
                    <a:pt x="77470" y="39370"/>
                  </a:lnTo>
                  <a:lnTo>
                    <a:pt x="45720" y="762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3" name="Freeform 722">
              <a:extLst>
                <a:ext uri="{FF2B5EF4-FFF2-40B4-BE49-F238E27FC236}">
                  <a16:creationId xmlns:a16="http://schemas.microsoft.com/office/drawing/2014/main" id="{5C983DA7-CE52-F4FD-306B-368EF5601BBF}"/>
                </a:ext>
              </a:extLst>
            </p:cNvPr>
            <p:cNvSpPr/>
            <p:nvPr/>
          </p:nvSpPr>
          <p:spPr>
            <a:xfrm>
              <a:off x="6156959" y="5430519"/>
              <a:ext cx="20320" cy="124459"/>
            </a:xfrm>
            <a:custGeom>
              <a:avLst/>
              <a:gdLst>
                <a:gd name="connsiteX0" fmla="*/ 10160 w 20320"/>
                <a:gd name="connsiteY0" fmla="*/ 0 h 124459"/>
                <a:gd name="connsiteX1" fmla="*/ 20320 w 20320"/>
                <a:gd name="connsiteY1" fmla="*/ 10160 h 124459"/>
                <a:gd name="connsiteX2" fmla="*/ 10160 w 20320"/>
                <a:gd name="connsiteY2" fmla="*/ 20320 h 124459"/>
                <a:gd name="connsiteX3" fmla="*/ 0 w 20320"/>
                <a:gd name="connsiteY3" fmla="*/ 10160 h 124459"/>
                <a:gd name="connsiteX4" fmla="*/ 10160 w 20320"/>
                <a:gd name="connsiteY4" fmla="*/ 0 h 124459"/>
                <a:gd name="connsiteX5" fmla="*/ 19050 w 20320"/>
                <a:gd name="connsiteY5" fmla="*/ 35560 h 124459"/>
                <a:gd name="connsiteX6" fmla="*/ 19050 w 20320"/>
                <a:gd name="connsiteY6" fmla="*/ 124460 h 124459"/>
                <a:gd name="connsiteX7" fmla="*/ 2540 w 20320"/>
                <a:gd name="connsiteY7" fmla="*/ 124460 h 124459"/>
                <a:gd name="connsiteX8" fmla="*/ 2540 w 20320"/>
                <a:gd name="connsiteY8" fmla="*/ 35560 h 124459"/>
                <a:gd name="connsiteX9" fmla="*/ 1905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4" name="Freeform 723">
              <a:extLst>
                <a:ext uri="{FF2B5EF4-FFF2-40B4-BE49-F238E27FC236}">
                  <a16:creationId xmlns:a16="http://schemas.microsoft.com/office/drawing/2014/main" id="{4FF66E23-54A1-FCF2-6237-358BEFD3A3B8}"/>
                </a:ext>
              </a:extLst>
            </p:cNvPr>
            <p:cNvSpPr/>
            <p:nvPr/>
          </p:nvSpPr>
          <p:spPr>
            <a:xfrm>
              <a:off x="6209029" y="5463539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0 w 80010"/>
                <a:gd name="connsiteY5" fmla="*/ 35560 h 91439"/>
                <a:gd name="connsiteX6" fmla="*/ 80010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0 w 80010"/>
                <a:gd name="connsiteY10" fmla="*/ 48260 h 91439"/>
                <a:gd name="connsiteX11" fmla="*/ 16510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5" name="Freeform 724">
              <a:extLst>
                <a:ext uri="{FF2B5EF4-FFF2-40B4-BE49-F238E27FC236}">
                  <a16:creationId xmlns:a16="http://schemas.microsoft.com/office/drawing/2014/main" id="{729CD1FF-B43F-985C-5AFB-8D72361D705A}"/>
                </a:ext>
              </a:extLst>
            </p:cNvPr>
            <p:cNvSpPr/>
            <p:nvPr/>
          </p:nvSpPr>
          <p:spPr>
            <a:xfrm>
              <a:off x="6308090" y="5463539"/>
              <a:ext cx="83819" cy="130809"/>
            </a:xfrm>
            <a:custGeom>
              <a:avLst/>
              <a:gdLst>
                <a:gd name="connsiteX0" fmla="*/ 48260 w 83819"/>
                <a:gd name="connsiteY0" fmla="*/ 77470 h 130809"/>
                <a:gd name="connsiteX1" fmla="*/ 83820 w 83819"/>
                <a:gd name="connsiteY1" fmla="*/ 102870 h 130809"/>
                <a:gd name="connsiteX2" fmla="*/ 40640 w 83819"/>
                <a:gd name="connsiteY2" fmla="*/ 130810 h 130809"/>
                <a:gd name="connsiteX3" fmla="*/ 0 w 83819"/>
                <a:gd name="connsiteY3" fmla="*/ 106680 h 130809"/>
                <a:gd name="connsiteX4" fmla="*/ 24130 w 83819"/>
                <a:gd name="connsiteY4" fmla="*/ 85090 h 130809"/>
                <a:gd name="connsiteX5" fmla="*/ 10160 w 83819"/>
                <a:gd name="connsiteY5" fmla="*/ 73660 h 130809"/>
                <a:gd name="connsiteX6" fmla="*/ 22860 w 83819"/>
                <a:gd name="connsiteY6" fmla="*/ 60960 h 130809"/>
                <a:gd name="connsiteX7" fmla="*/ 1270 w 83819"/>
                <a:gd name="connsiteY7" fmla="*/ 31750 h 130809"/>
                <a:gd name="connsiteX8" fmla="*/ 36830 w 83819"/>
                <a:gd name="connsiteY8" fmla="*/ 0 h 130809"/>
                <a:gd name="connsiteX9" fmla="*/ 50800 w 83819"/>
                <a:gd name="connsiteY9" fmla="*/ 2540 h 130809"/>
                <a:gd name="connsiteX10" fmla="*/ 82550 w 83819"/>
                <a:gd name="connsiteY10" fmla="*/ 2540 h 130809"/>
                <a:gd name="connsiteX11" fmla="*/ 82550 w 83819"/>
                <a:gd name="connsiteY11" fmla="*/ 15240 h 130809"/>
                <a:gd name="connsiteX12" fmla="*/ 69850 w 83819"/>
                <a:gd name="connsiteY12" fmla="*/ 15240 h 130809"/>
                <a:gd name="connsiteX13" fmla="*/ 64770 w 83819"/>
                <a:gd name="connsiteY13" fmla="*/ 15240 h 130809"/>
                <a:gd name="connsiteX14" fmla="*/ 64770 w 83819"/>
                <a:gd name="connsiteY14" fmla="*/ 15240 h 130809"/>
                <a:gd name="connsiteX15" fmla="*/ 72390 w 83819"/>
                <a:gd name="connsiteY15" fmla="*/ 33020 h 130809"/>
                <a:gd name="connsiteX16" fmla="*/ 39370 w 83819"/>
                <a:gd name="connsiteY16" fmla="*/ 63500 h 130809"/>
                <a:gd name="connsiteX17" fmla="*/ 39370 w 83819"/>
                <a:gd name="connsiteY17" fmla="*/ 63500 h 130809"/>
                <a:gd name="connsiteX18" fmla="*/ 25400 w 83819"/>
                <a:gd name="connsiteY18" fmla="*/ 71120 h 130809"/>
                <a:gd name="connsiteX19" fmla="*/ 46990 w 83819"/>
                <a:gd name="connsiteY19" fmla="*/ 78740 h 130809"/>
                <a:gd name="connsiteX20" fmla="*/ 67310 w 83819"/>
                <a:gd name="connsiteY20" fmla="*/ 104140 h 130809"/>
                <a:gd name="connsiteX21" fmla="*/ 40640 w 83819"/>
                <a:gd name="connsiteY21" fmla="*/ 90170 h 130809"/>
                <a:gd name="connsiteX22" fmla="*/ 16510 w 83819"/>
                <a:gd name="connsiteY22" fmla="*/ 105410 h 130809"/>
                <a:gd name="connsiteX23" fmla="*/ 41910 w 83819"/>
                <a:gd name="connsiteY23" fmla="*/ 119380 h 130809"/>
                <a:gd name="connsiteX24" fmla="*/ 67310 w 83819"/>
                <a:gd name="connsiteY24" fmla="*/ 105410 h 130809"/>
                <a:gd name="connsiteX25" fmla="*/ 59690 w 83819"/>
                <a:gd name="connsiteY25" fmla="*/ 33020 h 130809"/>
                <a:gd name="connsiteX26" fmla="*/ 39370 w 83819"/>
                <a:gd name="connsiteY26" fmla="*/ 13970 h 130809"/>
                <a:gd name="connsiteX27" fmla="*/ 19050 w 83819"/>
                <a:gd name="connsiteY27" fmla="*/ 33020 h 130809"/>
                <a:gd name="connsiteX28" fmla="*/ 39370 w 83819"/>
                <a:gd name="connsiteY28" fmla="*/ 52070 h 130809"/>
                <a:gd name="connsiteX29" fmla="*/ 59690 w 83819"/>
                <a:gd name="connsiteY29" fmla="*/ 330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19" h="130809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0" y="104140"/>
                  </a:moveTo>
                  <a:cubicBezTo>
                    <a:pt x="67310" y="96520"/>
                    <a:pt x="59690" y="90170"/>
                    <a:pt x="40640" y="90170"/>
                  </a:cubicBezTo>
                  <a:cubicBezTo>
                    <a:pt x="21590" y="90170"/>
                    <a:pt x="16510" y="96520"/>
                    <a:pt x="16510" y="105410"/>
                  </a:cubicBezTo>
                  <a:cubicBezTo>
                    <a:pt x="16510" y="114300"/>
                    <a:pt x="26670" y="119380"/>
                    <a:pt x="41910" y="119380"/>
                  </a:cubicBezTo>
                  <a:cubicBezTo>
                    <a:pt x="57150" y="119380"/>
                    <a:pt x="67310" y="113030"/>
                    <a:pt x="67310" y="105410"/>
                  </a:cubicBezTo>
                  <a:close/>
                  <a:moveTo>
                    <a:pt x="59690" y="33020"/>
                  </a:moveTo>
                  <a:cubicBezTo>
                    <a:pt x="59690" y="21590"/>
                    <a:pt x="50800" y="13970"/>
                    <a:pt x="39370" y="13970"/>
                  </a:cubicBezTo>
                  <a:cubicBezTo>
                    <a:pt x="27940" y="13970"/>
                    <a:pt x="19050" y="21590"/>
                    <a:pt x="19050" y="33020"/>
                  </a:cubicBezTo>
                  <a:cubicBezTo>
                    <a:pt x="19050" y="44450"/>
                    <a:pt x="27940" y="52070"/>
                    <a:pt x="39370" y="52070"/>
                  </a:cubicBezTo>
                  <a:cubicBezTo>
                    <a:pt x="50800" y="52070"/>
                    <a:pt x="59690" y="44450"/>
                    <a:pt x="59690" y="330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6" name="Freeform 725">
              <a:extLst>
                <a:ext uri="{FF2B5EF4-FFF2-40B4-BE49-F238E27FC236}">
                  <a16:creationId xmlns:a16="http://schemas.microsoft.com/office/drawing/2014/main" id="{32735DC8-ABDE-8512-6D82-3ED455F78D1B}"/>
                </a:ext>
              </a:extLst>
            </p:cNvPr>
            <p:cNvSpPr/>
            <p:nvPr/>
          </p:nvSpPr>
          <p:spPr>
            <a:xfrm>
              <a:off x="6446520" y="5439409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0 w 60960"/>
                <a:gd name="connsiteY9" fmla="*/ 99060 h 116840"/>
                <a:gd name="connsiteX10" fmla="*/ 60960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7" name="Freeform 726">
              <a:extLst>
                <a:ext uri="{FF2B5EF4-FFF2-40B4-BE49-F238E27FC236}">
                  <a16:creationId xmlns:a16="http://schemas.microsoft.com/office/drawing/2014/main" id="{BFFE27B7-A08C-FD01-D6C2-4503A70382EA}"/>
                </a:ext>
              </a:extLst>
            </p:cNvPr>
            <p:cNvSpPr/>
            <p:nvPr/>
          </p:nvSpPr>
          <p:spPr>
            <a:xfrm>
              <a:off x="6520180" y="5463539"/>
              <a:ext cx="91439" cy="93979"/>
            </a:xfrm>
            <a:custGeom>
              <a:avLst/>
              <a:gdLst>
                <a:gd name="connsiteX0" fmla="*/ 91439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39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39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39" y="46990"/>
                  </a:moveTo>
                  <a:cubicBezTo>
                    <a:pt x="91439" y="73660"/>
                    <a:pt x="72389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89" y="0"/>
                    <a:pt x="91439" y="20320"/>
                    <a:pt x="91439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39" y="29210"/>
                    <a:pt x="15239" y="46990"/>
                  </a:cubicBezTo>
                  <a:cubicBezTo>
                    <a:pt x="15239" y="64770"/>
                    <a:pt x="27939" y="78740"/>
                    <a:pt x="44450" y="78740"/>
                  </a:cubicBezTo>
                  <a:cubicBezTo>
                    <a:pt x="60960" y="78740"/>
                    <a:pt x="74930" y="6604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8" name="Freeform 727">
              <a:extLst>
                <a:ext uri="{FF2B5EF4-FFF2-40B4-BE49-F238E27FC236}">
                  <a16:creationId xmlns:a16="http://schemas.microsoft.com/office/drawing/2014/main" id="{54A8576C-7ECE-9829-E4AE-E5A824BB3477}"/>
                </a:ext>
              </a:extLst>
            </p:cNvPr>
            <p:cNvSpPr/>
            <p:nvPr/>
          </p:nvSpPr>
          <p:spPr>
            <a:xfrm>
              <a:off x="6671309" y="543940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9" name="Freeform 728">
              <a:extLst>
                <a:ext uri="{FF2B5EF4-FFF2-40B4-BE49-F238E27FC236}">
                  <a16:creationId xmlns:a16="http://schemas.microsoft.com/office/drawing/2014/main" id="{1FC00E9C-0CF7-0744-2C7A-53D86C5762FD}"/>
                </a:ext>
              </a:extLst>
            </p:cNvPr>
            <p:cNvSpPr/>
            <p:nvPr/>
          </p:nvSpPr>
          <p:spPr>
            <a:xfrm>
              <a:off x="6744969" y="5464809"/>
              <a:ext cx="73660" cy="93980"/>
            </a:xfrm>
            <a:custGeom>
              <a:avLst/>
              <a:gdLst>
                <a:gd name="connsiteX0" fmla="*/ 5080 w 73660"/>
                <a:gd name="connsiteY0" fmla="*/ 6350 h 93980"/>
                <a:gd name="connsiteX1" fmla="*/ 36830 w 73660"/>
                <a:gd name="connsiteY1" fmla="*/ 0 h 93980"/>
                <a:gd name="connsiteX2" fmla="*/ 73661 w 73660"/>
                <a:gd name="connsiteY2" fmla="*/ 34290 h 93980"/>
                <a:gd name="connsiteX3" fmla="*/ 73661 w 73660"/>
                <a:gd name="connsiteY3" fmla="*/ 91440 h 93980"/>
                <a:gd name="connsiteX4" fmla="*/ 58420 w 73660"/>
                <a:gd name="connsiteY4" fmla="*/ 91440 h 93980"/>
                <a:gd name="connsiteX5" fmla="*/ 58420 w 73660"/>
                <a:gd name="connsiteY5" fmla="*/ 81280 h 93980"/>
                <a:gd name="connsiteX6" fmla="*/ 58420 w 73660"/>
                <a:gd name="connsiteY6" fmla="*/ 73660 h 93980"/>
                <a:gd name="connsiteX7" fmla="*/ 58420 w 73660"/>
                <a:gd name="connsiteY7" fmla="*/ 73660 h 93980"/>
                <a:gd name="connsiteX8" fmla="*/ 27940 w 73660"/>
                <a:gd name="connsiteY8" fmla="*/ 93980 h 93980"/>
                <a:gd name="connsiteX9" fmla="*/ 0 w 73660"/>
                <a:gd name="connsiteY9" fmla="*/ 67310 h 93980"/>
                <a:gd name="connsiteX10" fmla="*/ 58420 w 73660"/>
                <a:gd name="connsiteY10" fmla="*/ 39370 h 93980"/>
                <a:gd name="connsiteX11" fmla="*/ 58420 w 73660"/>
                <a:gd name="connsiteY11" fmla="*/ 34290 h 93980"/>
                <a:gd name="connsiteX12" fmla="*/ 35561 w 73660"/>
                <a:gd name="connsiteY12" fmla="*/ 13970 h 93980"/>
                <a:gd name="connsiteX13" fmla="*/ 6350 w 73660"/>
                <a:gd name="connsiteY13" fmla="*/ 21590 h 93980"/>
                <a:gd name="connsiteX14" fmla="*/ 6350 w 73660"/>
                <a:gd name="connsiteY14" fmla="*/ 6350 h 93980"/>
                <a:gd name="connsiteX15" fmla="*/ 57150 w 73660"/>
                <a:gd name="connsiteY15" fmla="*/ 50800 h 93980"/>
                <a:gd name="connsiteX16" fmla="*/ 16511 w 73660"/>
                <a:gd name="connsiteY16" fmla="*/ 66040 h 93980"/>
                <a:gd name="connsiteX17" fmla="*/ 30480 w 73660"/>
                <a:gd name="connsiteY17" fmla="*/ 78740 h 93980"/>
                <a:gd name="connsiteX18" fmla="*/ 57150 w 73660"/>
                <a:gd name="connsiteY18" fmla="*/ 4953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80">
                  <a:moveTo>
                    <a:pt x="5080" y="6350"/>
                  </a:moveTo>
                  <a:cubicBezTo>
                    <a:pt x="10161" y="3810"/>
                    <a:pt x="21590" y="0"/>
                    <a:pt x="36830" y="0"/>
                  </a:cubicBezTo>
                  <a:cubicBezTo>
                    <a:pt x="62230" y="0"/>
                    <a:pt x="73661" y="12700"/>
                    <a:pt x="73661" y="34290"/>
                  </a:cubicBezTo>
                  <a:lnTo>
                    <a:pt x="73661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1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1" y="54610"/>
                    <a:pt x="16511" y="66040"/>
                  </a:cubicBezTo>
                  <a:cubicBezTo>
                    <a:pt x="16511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0" name="Freeform 729">
              <a:extLst>
                <a:ext uri="{FF2B5EF4-FFF2-40B4-BE49-F238E27FC236}">
                  <a16:creationId xmlns:a16="http://schemas.microsoft.com/office/drawing/2014/main" id="{1A2B39F5-2713-F7E6-E284-6519647872F0}"/>
                </a:ext>
              </a:extLst>
            </p:cNvPr>
            <p:cNvSpPr/>
            <p:nvPr/>
          </p:nvSpPr>
          <p:spPr>
            <a:xfrm>
              <a:off x="6840219" y="5463539"/>
              <a:ext cx="74930" cy="93979"/>
            </a:xfrm>
            <a:custGeom>
              <a:avLst/>
              <a:gdLst>
                <a:gd name="connsiteX0" fmla="*/ 48261 w 74930"/>
                <a:gd name="connsiteY0" fmla="*/ 78740 h 93979"/>
                <a:gd name="connsiteX1" fmla="*/ 74930 w 74930"/>
                <a:gd name="connsiteY1" fmla="*/ 71120 h 93979"/>
                <a:gd name="connsiteX2" fmla="*/ 74930 w 74930"/>
                <a:gd name="connsiteY2" fmla="*/ 86360 h 93979"/>
                <a:gd name="connsiteX3" fmla="*/ 46990 w 74930"/>
                <a:gd name="connsiteY3" fmla="*/ 93980 h 93979"/>
                <a:gd name="connsiteX4" fmla="*/ 0 w 74930"/>
                <a:gd name="connsiteY4" fmla="*/ 46990 h 93979"/>
                <a:gd name="connsiteX5" fmla="*/ 46990 w 74930"/>
                <a:gd name="connsiteY5" fmla="*/ 0 h 93979"/>
                <a:gd name="connsiteX6" fmla="*/ 74930 w 74930"/>
                <a:gd name="connsiteY6" fmla="*/ 6350 h 93979"/>
                <a:gd name="connsiteX7" fmla="*/ 74930 w 74930"/>
                <a:gd name="connsiteY7" fmla="*/ 21590 h 93979"/>
                <a:gd name="connsiteX8" fmla="*/ 48261 w 74930"/>
                <a:gd name="connsiteY8" fmla="*/ 13970 h 93979"/>
                <a:gd name="connsiteX9" fmla="*/ 17780 w 74930"/>
                <a:gd name="connsiteY9" fmla="*/ 45720 h 93979"/>
                <a:gd name="connsiteX10" fmla="*/ 48261 w 74930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30" h="93979">
                  <a:moveTo>
                    <a:pt x="48261" y="78740"/>
                  </a:moveTo>
                  <a:cubicBezTo>
                    <a:pt x="60961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1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1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1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1" name="Freeform 730">
              <a:extLst>
                <a:ext uri="{FF2B5EF4-FFF2-40B4-BE49-F238E27FC236}">
                  <a16:creationId xmlns:a16="http://schemas.microsoft.com/office/drawing/2014/main" id="{A9A51272-D994-1CC6-2AD6-8C1DE3A93C6A}"/>
                </a:ext>
              </a:extLst>
            </p:cNvPr>
            <p:cNvSpPr/>
            <p:nvPr/>
          </p:nvSpPr>
          <p:spPr>
            <a:xfrm>
              <a:off x="6938009" y="5426709"/>
              <a:ext cx="78740" cy="128270"/>
            </a:xfrm>
            <a:custGeom>
              <a:avLst/>
              <a:gdLst>
                <a:gd name="connsiteX0" fmla="*/ 44450 w 78740"/>
                <a:gd name="connsiteY0" fmla="*/ 76200 h 128270"/>
                <a:gd name="connsiteX1" fmla="*/ 78740 w 78740"/>
                <a:gd name="connsiteY1" fmla="*/ 128270 h 128270"/>
                <a:gd name="connsiteX2" fmla="*/ 59690 w 78740"/>
                <a:gd name="connsiteY2" fmla="*/ 128270 h 128270"/>
                <a:gd name="connsiteX3" fmla="*/ 31750 w 78740"/>
                <a:gd name="connsiteY3" fmla="*/ 85090 h 128270"/>
                <a:gd name="connsiteX4" fmla="*/ 16510 w 78740"/>
                <a:gd name="connsiteY4" fmla="*/ 101600 h 128270"/>
                <a:gd name="connsiteX5" fmla="*/ 16510 w 78740"/>
                <a:gd name="connsiteY5" fmla="*/ 128270 h 128270"/>
                <a:gd name="connsiteX6" fmla="*/ 0 w 78740"/>
                <a:gd name="connsiteY6" fmla="*/ 128270 h 128270"/>
                <a:gd name="connsiteX7" fmla="*/ 0 w 78740"/>
                <a:gd name="connsiteY7" fmla="*/ 0 h 128270"/>
                <a:gd name="connsiteX8" fmla="*/ 16510 w 78740"/>
                <a:gd name="connsiteY8" fmla="*/ 0 h 128270"/>
                <a:gd name="connsiteX9" fmla="*/ 16510 w 78740"/>
                <a:gd name="connsiteY9" fmla="*/ 83820 h 128270"/>
                <a:gd name="connsiteX10" fmla="*/ 57150 w 78740"/>
                <a:gd name="connsiteY10" fmla="*/ 39370 h 128270"/>
                <a:gd name="connsiteX11" fmla="*/ 77470 w 78740"/>
                <a:gd name="connsiteY11" fmla="*/ 39370 h 128270"/>
                <a:gd name="connsiteX12" fmla="*/ 45720 w 78740"/>
                <a:gd name="connsiteY12" fmla="*/ 7620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740" h="128270">
                  <a:moveTo>
                    <a:pt x="44450" y="76200"/>
                  </a:moveTo>
                  <a:lnTo>
                    <a:pt x="78740" y="128270"/>
                  </a:lnTo>
                  <a:lnTo>
                    <a:pt x="59690" y="128270"/>
                  </a:lnTo>
                  <a:lnTo>
                    <a:pt x="31750" y="85090"/>
                  </a:lnTo>
                  <a:lnTo>
                    <a:pt x="16510" y="101600"/>
                  </a:ln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lnTo>
                    <a:pt x="16510" y="0"/>
                  </a:lnTo>
                  <a:lnTo>
                    <a:pt x="16510" y="83820"/>
                  </a:lnTo>
                  <a:lnTo>
                    <a:pt x="57150" y="39370"/>
                  </a:lnTo>
                  <a:lnTo>
                    <a:pt x="77470" y="39370"/>
                  </a:lnTo>
                  <a:lnTo>
                    <a:pt x="45720" y="762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2" name="Freeform 731">
              <a:extLst>
                <a:ext uri="{FF2B5EF4-FFF2-40B4-BE49-F238E27FC236}">
                  <a16:creationId xmlns:a16="http://schemas.microsoft.com/office/drawing/2014/main" id="{C3BF8970-B94F-A3EA-F577-239A2DBAEE8F}"/>
                </a:ext>
              </a:extLst>
            </p:cNvPr>
            <p:cNvSpPr/>
            <p:nvPr/>
          </p:nvSpPr>
          <p:spPr>
            <a:xfrm>
              <a:off x="7038340" y="5426709"/>
              <a:ext cx="34290" cy="130810"/>
            </a:xfrm>
            <a:custGeom>
              <a:avLst/>
              <a:gdLst>
                <a:gd name="connsiteX0" fmla="*/ 0 w 34290"/>
                <a:gd name="connsiteY0" fmla="*/ 0 h 130810"/>
                <a:gd name="connsiteX1" fmla="*/ 16510 w 34290"/>
                <a:gd name="connsiteY1" fmla="*/ 0 h 130810"/>
                <a:gd name="connsiteX2" fmla="*/ 16510 w 34290"/>
                <a:gd name="connsiteY2" fmla="*/ 101600 h 130810"/>
                <a:gd name="connsiteX3" fmla="*/ 26670 w 34290"/>
                <a:gd name="connsiteY3" fmla="*/ 115570 h 130810"/>
                <a:gd name="connsiteX4" fmla="*/ 34290 w 34290"/>
                <a:gd name="connsiteY4" fmla="*/ 115570 h 130810"/>
                <a:gd name="connsiteX5" fmla="*/ 34290 w 34290"/>
                <a:gd name="connsiteY5" fmla="*/ 129540 h 130810"/>
                <a:gd name="connsiteX6" fmla="*/ 22860 w 34290"/>
                <a:gd name="connsiteY6" fmla="*/ 130810 h 130810"/>
                <a:gd name="connsiteX7" fmla="*/ 0 w 34290"/>
                <a:gd name="connsiteY7" fmla="*/ 105410 h 130810"/>
                <a:gd name="connsiteX8" fmla="*/ 0 w 34290"/>
                <a:gd name="connsiteY8" fmla="*/ 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30810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3" name="Freeform 732">
              <a:extLst>
                <a:ext uri="{FF2B5EF4-FFF2-40B4-BE49-F238E27FC236}">
                  <a16:creationId xmlns:a16="http://schemas.microsoft.com/office/drawing/2014/main" id="{62042868-D153-8849-D7EB-5B015F30DECE}"/>
                </a:ext>
              </a:extLst>
            </p:cNvPr>
            <p:cNvSpPr/>
            <p:nvPr/>
          </p:nvSpPr>
          <p:spPr>
            <a:xfrm>
              <a:off x="7086600" y="5463539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4" name="Freeform 733">
              <a:extLst>
                <a:ext uri="{FF2B5EF4-FFF2-40B4-BE49-F238E27FC236}">
                  <a16:creationId xmlns:a16="http://schemas.microsoft.com/office/drawing/2014/main" id="{15F85BAB-38F7-9259-4302-09CBBB279F60}"/>
                </a:ext>
              </a:extLst>
            </p:cNvPr>
            <p:cNvSpPr/>
            <p:nvPr/>
          </p:nvSpPr>
          <p:spPr>
            <a:xfrm>
              <a:off x="7228840" y="5439409"/>
              <a:ext cx="60959" cy="116840"/>
            </a:xfrm>
            <a:custGeom>
              <a:avLst/>
              <a:gdLst>
                <a:gd name="connsiteX0" fmla="*/ 15240 w 60959"/>
                <a:gd name="connsiteY0" fmla="*/ 26670 h 116840"/>
                <a:gd name="connsiteX1" fmla="*/ 15240 w 60959"/>
                <a:gd name="connsiteY1" fmla="*/ 0 h 116840"/>
                <a:gd name="connsiteX2" fmla="*/ 31750 w 60959"/>
                <a:gd name="connsiteY2" fmla="*/ 0 h 116840"/>
                <a:gd name="connsiteX3" fmla="*/ 31750 w 60959"/>
                <a:gd name="connsiteY3" fmla="*/ 26670 h 116840"/>
                <a:gd name="connsiteX4" fmla="*/ 58420 w 60959"/>
                <a:gd name="connsiteY4" fmla="*/ 26670 h 116840"/>
                <a:gd name="connsiteX5" fmla="*/ 58420 w 60959"/>
                <a:gd name="connsiteY5" fmla="*/ 40640 h 116840"/>
                <a:gd name="connsiteX6" fmla="*/ 31750 w 60959"/>
                <a:gd name="connsiteY6" fmla="*/ 40640 h 116840"/>
                <a:gd name="connsiteX7" fmla="*/ 31750 w 60959"/>
                <a:gd name="connsiteY7" fmla="*/ 86360 h 116840"/>
                <a:gd name="connsiteX8" fmla="*/ 44450 w 60959"/>
                <a:gd name="connsiteY8" fmla="*/ 102870 h 116840"/>
                <a:gd name="connsiteX9" fmla="*/ 60960 w 60959"/>
                <a:gd name="connsiteY9" fmla="*/ 99060 h 116840"/>
                <a:gd name="connsiteX10" fmla="*/ 60960 w 60959"/>
                <a:gd name="connsiteY10" fmla="*/ 113030 h 116840"/>
                <a:gd name="connsiteX11" fmla="*/ 40640 w 60959"/>
                <a:gd name="connsiteY11" fmla="*/ 116840 h 116840"/>
                <a:gd name="connsiteX12" fmla="*/ 13970 w 60959"/>
                <a:gd name="connsiteY12" fmla="*/ 90170 h 116840"/>
                <a:gd name="connsiteX13" fmla="*/ 13970 w 60959"/>
                <a:gd name="connsiteY13" fmla="*/ 39370 h 116840"/>
                <a:gd name="connsiteX14" fmla="*/ 0 w 60959"/>
                <a:gd name="connsiteY14" fmla="*/ 39370 h 116840"/>
                <a:gd name="connsiteX15" fmla="*/ 0 w 60959"/>
                <a:gd name="connsiteY15" fmla="*/ 25400 h 116840"/>
                <a:gd name="connsiteX16" fmla="*/ 15240 w 60959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5" name="Freeform 734">
              <a:extLst>
                <a:ext uri="{FF2B5EF4-FFF2-40B4-BE49-F238E27FC236}">
                  <a16:creationId xmlns:a16="http://schemas.microsoft.com/office/drawing/2014/main" id="{18C678DA-03FA-B5A8-A2D2-EED1C909A972}"/>
                </a:ext>
              </a:extLst>
            </p:cNvPr>
            <p:cNvSpPr/>
            <p:nvPr/>
          </p:nvSpPr>
          <p:spPr>
            <a:xfrm>
              <a:off x="7307580" y="5463539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39 w 51047"/>
                <a:gd name="connsiteY1" fmla="*/ 2540 h 92709"/>
                <a:gd name="connsiteX2" fmla="*/ 15239 w 51047"/>
                <a:gd name="connsiteY2" fmla="*/ 15240 h 92709"/>
                <a:gd name="connsiteX3" fmla="*/ 15239 w 51047"/>
                <a:gd name="connsiteY3" fmla="*/ 21590 h 92709"/>
                <a:gd name="connsiteX4" fmla="*/ 15239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39" y="2540"/>
                  </a:lnTo>
                  <a:lnTo>
                    <a:pt x="15239" y="15240"/>
                  </a:lnTo>
                  <a:cubicBezTo>
                    <a:pt x="15239" y="19050"/>
                    <a:pt x="15239" y="21590"/>
                    <a:pt x="15239" y="21590"/>
                  </a:cubicBezTo>
                  <a:lnTo>
                    <a:pt x="15239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6" name="Freeform 735">
              <a:extLst>
                <a:ext uri="{FF2B5EF4-FFF2-40B4-BE49-F238E27FC236}">
                  <a16:creationId xmlns:a16="http://schemas.microsoft.com/office/drawing/2014/main" id="{51AA0A0A-EAD5-93FC-2E6E-868E370A15DD}"/>
                </a:ext>
              </a:extLst>
            </p:cNvPr>
            <p:cNvSpPr/>
            <p:nvPr/>
          </p:nvSpPr>
          <p:spPr>
            <a:xfrm>
              <a:off x="7366000" y="5464809"/>
              <a:ext cx="73659" cy="93980"/>
            </a:xfrm>
            <a:custGeom>
              <a:avLst/>
              <a:gdLst>
                <a:gd name="connsiteX0" fmla="*/ 5080 w 73659"/>
                <a:gd name="connsiteY0" fmla="*/ 6350 h 93980"/>
                <a:gd name="connsiteX1" fmla="*/ 36830 w 73659"/>
                <a:gd name="connsiteY1" fmla="*/ 0 h 93980"/>
                <a:gd name="connsiteX2" fmla="*/ 73660 w 73659"/>
                <a:gd name="connsiteY2" fmla="*/ 34290 h 93980"/>
                <a:gd name="connsiteX3" fmla="*/ 73660 w 73659"/>
                <a:gd name="connsiteY3" fmla="*/ 91440 h 93980"/>
                <a:gd name="connsiteX4" fmla="*/ 58420 w 73659"/>
                <a:gd name="connsiteY4" fmla="*/ 91440 h 93980"/>
                <a:gd name="connsiteX5" fmla="*/ 58420 w 73659"/>
                <a:gd name="connsiteY5" fmla="*/ 81280 h 93980"/>
                <a:gd name="connsiteX6" fmla="*/ 58420 w 73659"/>
                <a:gd name="connsiteY6" fmla="*/ 73660 h 93980"/>
                <a:gd name="connsiteX7" fmla="*/ 58420 w 73659"/>
                <a:gd name="connsiteY7" fmla="*/ 73660 h 93980"/>
                <a:gd name="connsiteX8" fmla="*/ 27940 w 73659"/>
                <a:gd name="connsiteY8" fmla="*/ 93980 h 93980"/>
                <a:gd name="connsiteX9" fmla="*/ 0 w 73659"/>
                <a:gd name="connsiteY9" fmla="*/ 67310 h 93980"/>
                <a:gd name="connsiteX10" fmla="*/ 58420 w 73659"/>
                <a:gd name="connsiteY10" fmla="*/ 39370 h 93980"/>
                <a:gd name="connsiteX11" fmla="*/ 58420 w 73659"/>
                <a:gd name="connsiteY11" fmla="*/ 34290 h 93980"/>
                <a:gd name="connsiteX12" fmla="*/ 35560 w 73659"/>
                <a:gd name="connsiteY12" fmla="*/ 13970 h 93980"/>
                <a:gd name="connsiteX13" fmla="*/ 6350 w 73659"/>
                <a:gd name="connsiteY13" fmla="*/ 21590 h 93980"/>
                <a:gd name="connsiteX14" fmla="*/ 6350 w 73659"/>
                <a:gd name="connsiteY14" fmla="*/ 6350 h 93980"/>
                <a:gd name="connsiteX15" fmla="*/ 57150 w 73659"/>
                <a:gd name="connsiteY15" fmla="*/ 50800 h 93980"/>
                <a:gd name="connsiteX16" fmla="*/ 16510 w 73659"/>
                <a:gd name="connsiteY16" fmla="*/ 66040 h 93980"/>
                <a:gd name="connsiteX17" fmla="*/ 30480 w 73659"/>
                <a:gd name="connsiteY17" fmla="*/ 78740 h 93980"/>
                <a:gd name="connsiteX18" fmla="*/ 57150 w 73659"/>
                <a:gd name="connsiteY18" fmla="*/ 4953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7" name="Freeform 736">
              <a:extLst>
                <a:ext uri="{FF2B5EF4-FFF2-40B4-BE49-F238E27FC236}">
                  <a16:creationId xmlns:a16="http://schemas.microsoft.com/office/drawing/2014/main" id="{F94EA616-7910-33CA-4299-6434B545FA87}"/>
                </a:ext>
              </a:extLst>
            </p:cNvPr>
            <p:cNvSpPr/>
            <p:nvPr/>
          </p:nvSpPr>
          <p:spPr>
            <a:xfrm>
              <a:off x="7470140" y="5463539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8" name="Freeform 737">
              <a:extLst>
                <a:ext uri="{FF2B5EF4-FFF2-40B4-BE49-F238E27FC236}">
                  <a16:creationId xmlns:a16="http://schemas.microsoft.com/office/drawing/2014/main" id="{62A37322-ED92-1415-DC18-5B7DFA1F9D11}"/>
                </a:ext>
              </a:extLst>
            </p:cNvPr>
            <p:cNvSpPr/>
            <p:nvPr/>
          </p:nvSpPr>
          <p:spPr>
            <a:xfrm>
              <a:off x="7571740" y="5463539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9" name="Freeform 738">
              <a:extLst>
                <a:ext uri="{FF2B5EF4-FFF2-40B4-BE49-F238E27FC236}">
                  <a16:creationId xmlns:a16="http://schemas.microsoft.com/office/drawing/2014/main" id="{6D6CF246-BC06-14AC-FD2B-13EC7AB86DEC}"/>
                </a:ext>
              </a:extLst>
            </p:cNvPr>
            <p:cNvSpPr/>
            <p:nvPr/>
          </p:nvSpPr>
          <p:spPr>
            <a:xfrm>
              <a:off x="7656830" y="5463539"/>
              <a:ext cx="87629" cy="130809"/>
            </a:xfrm>
            <a:custGeom>
              <a:avLst/>
              <a:gdLst>
                <a:gd name="connsiteX0" fmla="*/ 0 w 87629"/>
                <a:gd name="connsiteY0" fmla="*/ 2540 h 130809"/>
                <a:gd name="connsiteX1" fmla="*/ 15239 w 87629"/>
                <a:gd name="connsiteY1" fmla="*/ 2540 h 130809"/>
                <a:gd name="connsiteX2" fmla="*/ 15239 w 87629"/>
                <a:gd name="connsiteY2" fmla="*/ 11430 h 130809"/>
                <a:gd name="connsiteX3" fmla="*/ 15239 w 87629"/>
                <a:gd name="connsiteY3" fmla="*/ 17780 h 130809"/>
                <a:gd name="connsiteX4" fmla="*/ 15239 w 87629"/>
                <a:gd name="connsiteY4" fmla="*/ 17780 h 130809"/>
                <a:gd name="connsiteX5" fmla="*/ 46989 w 87629"/>
                <a:gd name="connsiteY5" fmla="*/ 0 h 130809"/>
                <a:gd name="connsiteX6" fmla="*/ 87630 w 87629"/>
                <a:gd name="connsiteY6" fmla="*/ 46990 h 130809"/>
                <a:gd name="connsiteX7" fmla="*/ 46989 w 87629"/>
                <a:gd name="connsiteY7" fmla="*/ 93980 h 130809"/>
                <a:gd name="connsiteX8" fmla="*/ 16510 w 87629"/>
                <a:gd name="connsiteY8" fmla="*/ 76200 h 130809"/>
                <a:gd name="connsiteX9" fmla="*/ 16510 w 87629"/>
                <a:gd name="connsiteY9" fmla="*/ 76200 h 130809"/>
                <a:gd name="connsiteX10" fmla="*/ 16510 w 87629"/>
                <a:gd name="connsiteY10" fmla="*/ 83820 h 130809"/>
                <a:gd name="connsiteX11" fmla="*/ 16510 w 87629"/>
                <a:gd name="connsiteY11" fmla="*/ 130810 h 130809"/>
                <a:gd name="connsiteX12" fmla="*/ 0 w 87629"/>
                <a:gd name="connsiteY12" fmla="*/ 130810 h 130809"/>
                <a:gd name="connsiteX13" fmla="*/ 0 w 87629"/>
                <a:gd name="connsiteY13" fmla="*/ 2540 h 130809"/>
                <a:gd name="connsiteX14" fmla="*/ 72389 w 87629"/>
                <a:gd name="connsiteY14" fmla="*/ 46990 h 130809"/>
                <a:gd name="connsiteX15" fmla="*/ 44450 w 87629"/>
                <a:gd name="connsiteY15" fmla="*/ 15240 h 130809"/>
                <a:gd name="connsiteX16" fmla="*/ 16510 w 87629"/>
                <a:gd name="connsiteY16" fmla="*/ 46990 h 130809"/>
                <a:gd name="connsiteX17" fmla="*/ 44450 w 87629"/>
                <a:gd name="connsiteY17" fmla="*/ 78740 h 130809"/>
                <a:gd name="connsiteX18" fmla="*/ 72389 w 87629"/>
                <a:gd name="connsiteY18" fmla="*/ 4699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0" y="2540"/>
                  </a:moveTo>
                  <a:lnTo>
                    <a:pt x="15239" y="2540"/>
                  </a:lnTo>
                  <a:lnTo>
                    <a:pt x="15239" y="11430"/>
                  </a:lnTo>
                  <a:cubicBezTo>
                    <a:pt x="15239" y="15240"/>
                    <a:pt x="15239" y="17780"/>
                    <a:pt x="15239" y="17780"/>
                  </a:cubicBezTo>
                  <a:lnTo>
                    <a:pt x="15239" y="17780"/>
                  </a:lnTo>
                  <a:cubicBezTo>
                    <a:pt x="20320" y="8890"/>
                    <a:pt x="31750" y="0"/>
                    <a:pt x="46989" y="0"/>
                  </a:cubicBezTo>
                  <a:cubicBezTo>
                    <a:pt x="69850" y="0"/>
                    <a:pt x="87630" y="19050"/>
                    <a:pt x="87630" y="46990"/>
                  </a:cubicBezTo>
                  <a:cubicBezTo>
                    <a:pt x="87630" y="74930"/>
                    <a:pt x="69850" y="93980"/>
                    <a:pt x="46989" y="93980"/>
                  </a:cubicBezTo>
                  <a:cubicBezTo>
                    <a:pt x="24130" y="93980"/>
                    <a:pt x="20320" y="85090"/>
                    <a:pt x="16510" y="76200"/>
                  </a:cubicBezTo>
                  <a:lnTo>
                    <a:pt x="16510" y="76200"/>
                  </a:lnTo>
                  <a:cubicBezTo>
                    <a:pt x="16510" y="76200"/>
                    <a:pt x="16510" y="78740"/>
                    <a:pt x="16510" y="83820"/>
                  </a:cubicBezTo>
                  <a:lnTo>
                    <a:pt x="16510" y="130810"/>
                  </a:lnTo>
                  <a:lnTo>
                    <a:pt x="0" y="130810"/>
                  </a:lnTo>
                  <a:lnTo>
                    <a:pt x="0" y="2540"/>
                  </a:lnTo>
                  <a:close/>
                  <a:moveTo>
                    <a:pt x="72389" y="46990"/>
                  </a:moveTo>
                  <a:cubicBezTo>
                    <a:pt x="72389" y="27940"/>
                    <a:pt x="60960" y="15240"/>
                    <a:pt x="44450" y="15240"/>
                  </a:cubicBezTo>
                  <a:cubicBezTo>
                    <a:pt x="27939" y="15240"/>
                    <a:pt x="16510" y="25400"/>
                    <a:pt x="16510" y="46990"/>
                  </a:cubicBezTo>
                  <a:cubicBezTo>
                    <a:pt x="16510" y="68580"/>
                    <a:pt x="30480" y="78740"/>
                    <a:pt x="44450" y="78740"/>
                  </a:cubicBezTo>
                  <a:cubicBezTo>
                    <a:pt x="58420" y="78740"/>
                    <a:pt x="72389" y="66040"/>
                    <a:pt x="72389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0" name="Freeform 739">
              <a:extLst>
                <a:ext uri="{FF2B5EF4-FFF2-40B4-BE49-F238E27FC236}">
                  <a16:creationId xmlns:a16="http://schemas.microsoft.com/office/drawing/2014/main" id="{8C8E3586-D442-B762-AED3-3F89D2B480C6}"/>
                </a:ext>
              </a:extLst>
            </p:cNvPr>
            <p:cNvSpPr/>
            <p:nvPr/>
          </p:nvSpPr>
          <p:spPr>
            <a:xfrm>
              <a:off x="7763509" y="5463539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6200 w 91440"/>
                <a:gd name="connsiteY5" fmla="*/ 46990 h 93979"/>
                <a:gd name="connsiteX6" fmla="*/ 45720 w 91440"/>
                <a:gd name="connsiteY6" fmla="*/ 15240 h 93979"/>
                <a:gd name="connsiteX7" fmla="*/ 16510 w 91440"/>
                <a:gd name="connsiteY7" fmla="*/ 46990 h 93979"/>
                <a:gd name="connsiteX8" fmla="*/ 45720 w 91440"/>
                <a:gd name="connsiteY8" fmla="*/ 78740 h 93979"/>
                <a:gd name="connsiteX9" fmla="*/ 7620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604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1" name="Freeform 740">
              <a:extLst>
                <a:ext uri="{FF2B5EF4-FFF2-40B4-BE49-F238E27FC236}">
                  <a16:creationId xmlns:a16="http://schemas.microsoft.com/office/drawing/2014/main" id="{8BABBEBF-1E36-5BF2-5FD3-2FE08B331FFD}"/>
                </a:ext>
              </a:extLst>
            </p:cNvPr>
            <p:cNvSpPr/>
            <p:nvPr/>
          </p:nvSpPr>
          <p:spPr>
            <a:xfrm>
              <a:off x="7879080" y="5463539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39 w 51047"/>
                <a:gd name="connsiteY1" fmla="*/ 2540 h 92709"/>
                <a:gd name="connsiteX2" fmla="*/ 15239 w 51047"/>
                <a:gd name="connsiteY2" fmla="*/ 15240 h 92709"/>
                <a:gd name="connsiteX3" fmla="*/ 15239 w 51047"/>
                <a:gd name="connsiteY3" fmla="*/ 21590 h 92709"/>
                <a:gd name="connsiteX4" fmla="*/ 15239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39" y="2540"/>
                  </a:lnTo>
                  <a:lnTo>
                    <a:pt x="15239" y="15240"/>
                  </a:lnTo>
                  <a:cubicBezTo>
                    <a:pt x="15239" y="19050"/>
                    <a:pt x="15239" y="21590"/>
                    <a:pt x="15239" y="21590"/>
                  </a:cubicBezTo>
                  <a:lnTo>
                    <a:pt x="15239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2" name="Freeform 741">
              <a:extLst>
                <a:ext uri="{FF2B5EF4-FFF2-40B4-BE49-F238E27FC236}">
                  <a16:creationId xmlns:a16="http://schemas.microsoft.com/office/drawing/2014/main" id="{18078024-31BA-6307-B24D-E7817860A291}"/>
                </a:ext>
              </a:extLst>
            </p:cNvPr>
            <p:cNvSpPr/>
            <p:nvPr/>
          </p:nvSpPr>
          <p:spPr>
            <a:xfrm>
              <a:off x="7938769" y="5439409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1 w 60960"/>
                <a:gd name="connsiteY9" fmla="*/ 99060 h 116840"/>
                <a:gd name="connsiteX10" fmla="*/ 60961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1" y="99060"/>
                  </a:cubicBezTo>
                  <a:lnTo>
                    <a:pt x="60961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3" name="Freeform 742">
              <a:extLst>
                <a:ext uri="{FF2B5EF4-FFF2-40B4-BE49-F238E27FC236}">
                  <a16:creationId xmlns:a16="http://schemas.microsoft.com/office/drawing/2014/main" id="{4E31BB31-AAEA-78AE-C4B5-EF2B392B6DD2}"/>
                </a:ext>
              </a:extLst>
            </p:cNvPr>
            <p:cNvSpPr/>
            <p:nvPr/>
          </p:nvSpPr>
          <p:spPr>
            <a:xfrm>
              <a:off x="8013700" y="5464809"/>
              <a:ext cx="73659" cy="93980"/>
            </a:xfrm>
            <a:custGeom>
              <a:avLst/>
              <a:gdLst>
                <a:gd name="connsiteX0" fmla="*/ 5080 w 73659"/>
                <a:gd name="connsiteY0" fmla="*/ 6350 h 93980"/>
                <a:gd name="connsiteX1" fmla="*/ 36830 w 73659"/>
                <a:gd name="connsiteY1" fmla="*/ 0 h 93980"/>
                <a:gd name="connsiteX2" fmla="*/ 73660 w 73659"/>
                <a:gd name="connsiteY2" fmla="*/ 34290 h 93980"/>
                <a:gd name="connsiteX3" fmla="*/ 73660 w 73659"/>
                <a:gd name="connsiteY3" fmla="*/ 91440 h 93980"/>
                <a:gd name="connsiteX4" fmla="*/ 58420 w 73659"/>
                <a:gd name="connsiteY4" fmla="*/ 91440 h 93980"/>
                <a:gd name="connsiteX5" fmla="*/ 58420 w 73659"/>
                <a:gd name="connsiteY5" fmla="*/ 81280 h 93980"/>
                <a:gd name="connsiteX6" fmla="*/ 58420 w 73659"/>
                <a:gd name="connsiteY6" fmla="*/ 73660 h 93980"/>
                <a:gd name="connsiteX7" fmla="*/ 58420 w 73659"/>
                <a:gd name="connsiteY7" fmla="*/ 73660 h 93980"/>
                <a:gd name="connsiteX8" fmla="*/ 27940 w 73659"/>
                <a:gd name="connsiteY8" fmla="*/ 93980 h 93980"/>
                <a:gd name="connsiteX9" fmla="*/ 0 w 73659"/>
                <a:gd name="connsiteY9" fmla="*/ 67310 h 93980"/>
                <a:gd name="connsiteX10" fmla="*/ 58420 w 73659"/>
                <a:gd name="connsiteY10" fmla="*/ 39370 h 93980"/>
                <a:gd name="connsiteX11" fmla="*/ 58420 w 73659"/>
                <a:gd name="connsiteY11" fmla="*/ 34290 h 93980"/>
                <a:gd name="connsiteX12" fmla="*/ 35560 w 73659"/>
                <a:gd name="connsiteY12" fmla="*/ 13970 h 93980"/>
                <a:gd name="connsiteX13" fmla="*/ 6350 w 73659"/>
                <a:gd name="connsiteY13" fmla="*/ 21590 h 93980"/>
                <a:gd name="connsiteX14" fmla="*/ 6350 w 73659"/>
                <a:gd name="connsiteY14" fmla="*/ 6350 h 93980"/>
                <a:gd name="connsiteX15" fmla="*/ 57150 w 73659"/>
                <a:gd name="connsiteY15" fmla="*/ 50800 h 93980"/>
                <a:gd name="connsiteX16" fmla="*/ 16510 w 73659"/>
                <a:gd name="connsiteY16" fmla="*/ 66040 h 93980"/>
                <a:gd name="connsiteX17" fmla="*/ 30480 w 73659"/>
                <a:gd name="connsiteY17" fmla="*/ 78740 h 93980"/>
                <a:gd name="connsiteX18" fmla="*/ 57150 w 73659"/>
                <a:gd name="connsiteY18" fmla="*/ 4953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4" name="Freeform 743">
              <a:extLst>
                <a:ext uri="{FF2B5EF4-FFF2-40B4-BE49-F238E27FC236}">
                  <a16:creationId xmlns:a16="http://schemas.microsoft.com/office/drawing/2014/main" id="{C2F52453-47E5-2D30-7723-57772618591A}"/>
                </a:ext>
              </a:extLst>
            </p:cNvPr>
            <p:cNvSpPr/>
            <p:nvPr/>
          </p:nvSpPr>
          <p:spPr>
            <a:xfrm>
              <a:off x="8103869" y="5439409"/>
              <a:ext cx="60960" cy="116840"/>
            </a:xfrm>
            <a:custGeom>
              <a:avLst/>
              <a:gdLst>
                <a:gd name="connsiteX0" fmla="*/ 15240 w 60960"/>
                <a:gd name="connsiteY0" fmla="*/ 26670 h 116840"/>
                <a:gd name="connsiteX1" fmla="*/ 15240 w 60960"/>
                <a:gd name="connsiteY1" fmla="*/ 0 h 116840"/>
                <a:gd name="connsiteX2" fmla="*/ 31750 w 60960"/>
                <a:gd name="connsiteY2" fmla="*/ 0 h 116840"/>
                <a:gd name="connsiteX3" fmla="*/ 31750 w 60960"/>
                <a:gd name="connsiteY3" fmla="*/ 26670 h 116840"/>
                <a:gd name="connsiteX4" fmla="*/ 58420 w 60960"/>
                <a:gd name="connsiteY4" fmla="*/ 26670 h 116840"/>
                <a:gd name="connsiteX5" fmla="*/ 58420 w 60960"/>
                <a:gd name="connsiteY5" fmla="*/ 40640 h 116840"/>
                <a:gd name="connsiteX6" fmla="*/ 31750 w 60960"/>
                <a:gd name="connsiteY6" fmla="*/ 40640 h 116840"/>
                <a:gd name="connsiteX7" fmla="*/ 31750 w 60960"/>
                <a:gd name="connsiteY7" fmla="*/ 86360 h 116840"/>
                <a:gd name="connsiteX8" fmla="*/ 44450 w 60960"/>
                <a:gd name="connsiteY8" fmla="*/ 102870 h 116840"/>
                <a:gd name="connsiteX9" fmla="*/ 60961 w 60960"/>
                <a:gd name="connsiteY9" fmla="*/ 99060 h 116840"/>
                <a:gd name="connsiteX10" fmla="*/ 60961 w 60960"/>
                <a:gd name="connsiteY10" fmla="*/ 113030 h 116840"/>
                <a:gd name="connsiteX11" fmla="*/ 40640 w 60960"/>
                <a:gd name="connsiteY11" fmla="*/ 116840 h 116840"/>
                <a:gd name="connsiteX12" fmla="*/ 13970 w 60960"/>
                <a:gd name="connsiteY12" fmla="*/ 90170 h 116840"/>
                <a:gd name="connsiteX13" fmla="*/ 13970 w 60960"/>
                <a:gd name="connsiteY13" fmla="*/ 39370 h 116840"/>
                <a:gd name="connsiteX14" fmla="*/ 0 w 60960"/>
                <a:gd name="connsiteY14" fmla="*/ 39370 h 116840"/>
                <a:gd name="connsiteX15" fmla="*/ 0 w 60960"/>
                <a:gd name="connsiteY15" fmla="*/ 25400 h 116840"/>
                <a:gd name="connsiteX16" fmla="*/ 15240 w 60960"/>
                <a:gd name="connsiteY16" fmla="*/ 2540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40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1" y="99060"/>
                  </a:cubicBezTo>
                  <a:lnTo>
                    <a:pt x="60961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5" name="Freeform 744">
              <a:extLst>
                <a:ext uri="{FF2B5EF4-FFF2-40B4-BE49-F238E27FC236}">
                  <a16:creationId xmlns:a16="http://schemas.microsoft.com/office/drawing/2014/main" id="{37172045-39D8-3928-B1D3-681C26157E92}"/>
                </a:ext>
              </a:extLst>
            </p:cNvPr>
            <p:cNvSpPr/>
            <p:nvPr/>
          </p:nvSpPr>
          <p:spPr>
            <a:xfrm>
              <a:off x="8181340" y="5430519"/>
              <a:ext cx="20319" cy="124459"/>
            </a:xfrm>
            <a:custGeom>
              <a:avLst/>
              <a:gdLst>
                <a:gd name="connsiteX0" fmla="*/ 10160 w 20319"/>
                <a:gd name="connsiteY0" fmla="*/ 0 h 124459"/>
                <a:gd name="connsiteX1" fmla="*/ 20320 w 20319"/>
                <a:gd name="connsiteY1" fmla="*/ 10160 h 124459"/>
                <a:gd name="connsiteX2" fmla="*/ 10160 w 20319"/>
                <a:gd name="connsiteY2" fmla="*/ 20320 h 124459"/>
                <a:gd name="connsiteX3" fmla="*/ 0 w 20319"/>
                <a:gd name="connsiteY3" fmla="*/ 10160 h 124459"/>
                <a:gd name="connsiteX4" fmla="*/ 10160 w 20319"/>
                <a:gd name="connsiteY4" fmla="*/ 0 h 124459"/>
                <a:gd name="connsiteX5" fmla="*/ 19050 w 20319"/>
                <a:gd name="connsiteY5" fmla="*/ 35560 h 124459"/>
                <a:gd name="connsiteX6" fmla="*/ 19050 w 20319"/>
                <a:gd name="connsiteY6" fmla="*/ 124460 h 124459"/>
                <a:gd name="connsiteX7" fmla="*/ 2540 w 20319"/>
                <a:gd name="connsiteY7" fmla="*/ 124460 h 124459"/>
                <a:gd name="connsiteX8" fmla="*/ 2540 w 20319"/>
                <a:gd name="connsiteY8" fmla="*/ 35560 h 124459"/>
                <a:gd name="connsiteX9" fmla="*/ 19050 w 20319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59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6" name="Freeform 745">
              <a:extLst>
                <a:ext uri="{FF2B5EF4-FFF2-40B4-BE49-F238E27FC236}">
                  <a16:creationId xmlns:a16="http://schemas.microsoft.com/office/drawing/2014/main" id="{F30F1316-F883-89F6-4EB2-0D28A6A4B6D8}"/>
                </a:ext>
              </a:extLst>
            </p:cNvPr>
            <p:cNvSpPr/>
            <p:nvPr/>
          </p:nvSpPr>
          <p:spPr>
            <a:xfrm>
              <a:off x="8224519" y="5463539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6200 w 91440"/>
                <a:gd name="connsiteY5" fmla="*/ 46990 h 93979"/>
                <a:gd name="connsiteX6" fmla="*/ 45720 w 91440"/>
                <a:gd name="connsiteY6" fmla="*/ 15240 h 93979"/>
                <a:gd name="connsiteX7" fmla="*/ 16511 w 91440"/>
                <a:gd name="connsiteY7" fmla="*/ 46990 h 93979"/>
                <a:gd name="connsiteX8" fmla="*/ 45720 w 91440"/>
                <a:gd name="connsiteY8" fmla="*/ 78740 h 93979"/>
                <a:gd name="connsiteX9" fmla="*/ 7620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1" y="29210"/>
                    <a:pt x="16511" y="46990"/>
                  </a:cubicBezTo>
                  <a:cubicBezTo>
                    <a:pt x="16511" y="64770"/>
                    <a:pt x="29211" y="78740"/>
                    <a:pt x="45720" y="78740"/>
                  </a:cubicBezTo>
                  <a:cubicBezTo>
                    <a:pt x="62230" y="78740"/>
                    <a:pt x="76200" y="6604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7" name="Freeform 746">
              <a:extLst>
                <a:ext uri="{FF2B5EF4-FFF2-40B4-BE49-F238E27FC236}">
                  <a16:creationId xmlns:a16="http://schemas.microsoft.com/office/drawing/2014/main" id="{777D3328-6AFF-6E0A-EE9B-C84ED6E8C6BD}"/>
                </a:ext>
              </a:extLst>
            </p:cNvPr>
            <p:cNvSpPr/>
            <p:nvPr/>
          </p:nvSpPr>
          <p:spPr>
            <a:xfrm>
              <a:off x="8341359" y="5463539"/>
              <a:ext cx="80009" cy="91439"/>
            </a:xfrm>
            <a:custGeom>
              <a:avLst/>
              <a:gdLst>
                <a:gd name="connsiteX0" fmla="*/ 15240 w 80009"/>
                <a:gd name="connsiteY0" fmla="*/ 2540 h 91439"/>
                <a:gd name="connsiteX1" fmla="*/ 15240 w 80009"/>
                <a:gd name="connsiteY1" fmla="*/ 15240 h 91439"/>
                <a:gd name="connsiteX2" fmla="*/ 15240 w 80009"/>
                <a:gd name="connsiteY2" fmla="*/ 21590 h 91439"/>
                <a:gd name="connsiteX3" fmla="*/ 15240 w 80009"/>
                <a:gd name="connsiteY3" fmla="*/ 21590 h 91439"/>
                <a:gd name="connsiteX4" fmla="*/ 49530 w 80009"/>
                <a:gd name="connsiteY4" fmla="*/ 0 h 91439"/>
                <a:gd name="connsiteX5" fmla="*/ 80010 w 80009"/>
                <a:gd name="connsiteY5" fmla="*/ 35560 h 91439"/>
                <a:gd name="connsiteX6" fmla="*/ 80010 w 80009"/>
                <a:gd name="connsiteY6" fmla="*/ 91440 h 91439"/>
                <a:gd name="connsiteX7" fmla="*/ 63500 w 80009"/>
                <a:gd name="connsiteY7" fmla="*/ 91440 h 91439"/>
                <a:gd name="connsiteX8" fmla="*/ 63500 w 80009"/>
                <a:gd name="connsiteY8" fmla="*/ 39370 h 91439"/>
                <a:gd name="connsiteX9" fmla="*/ 46990 w 80009"/>
                <a:gd name="connsiteY9" fmla="*/ 16510 h 91439"/>
                <a:gd name="connsiteX10" fmla="*/ 16510 w 80009"/>
                <a:gd name="connsiteY10" fmla="*/ 48260 h 91439"/>
                <a:gd name="connsiteX11" fmla="*/ 16510 w 80009"/>
                <a:gd name="connsiteY11" fmla="*/ 91440 h 91439"/>
                <a:gd name="connsiteX12" fmla="*/ 0 w 80009"/>
                <a:gd name="connsiteY12" fmla="*/ 91440 h 91439"/>
                <a:gd name="connsiteX13" fmla="*/ 0 w 80009"/>
                <a:gd name="connsiteY13" fmla="*/ 2540 h 91439"/>
                <a:gd name="connsiteX14" fmla="*/ 15240 w 80009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8" name="Freeform 747">
              <a:extLst>
                <a:ext uri="{FF2B5EF4-FFF2-40B4-BE49-F238E27FC236}">
                  <a16:creationId xmlns:a16="http://schemas.microsoft.com/office/drawing/2014/main" id="{71112B56-70AB-BB3E-4AA1-9DD6176C2ECF}"/>
                </a:ext>
              </a:extLst>
            </p:cNvPr>
            <p:cNvSpPr/>
            <p:nvPr/>
          </p:nvSpPr>
          <p:spPr>
            <a:xfrm>
              <a:off x="8498840" y="5426709"/>
              <a:ext cx="87629" cy="130810"/>
            </a:xfrm>
            <a:custGeom>
              <a:avLst/>
              <a:gdLst>
                <a:gd name="connsiteX0" fmla="*/ 0 w 87629"/>
                <a:gd name="connsiteY0" fmla="*/ 0 h 130810"/>
                <a:gd name="connsiteX1" fmla="*/ 16510 w 87629"/>
                <a:gd name="connsiteY1" fmla="*/ 0 h 130810"/>
                <a:gd name="connsiteX2" fmla="*/ 16510 w 87629"/>
                <a:gd name="connsiteY2" fmla="*/ 45720 h 130810"/>
                <a:gd name="connsiteX3" fmla="*/ 16510 w 87629"/>
                <a:gd name="connsiteY3" fmla="*/ 53340 h 130810"/>
                <a:gd name="connsiteX4" fmla="*/ 16510 w 87629"/>
                <a:gd name="connsiteY4" fmla="*/ 53340 h 130810"/>
                <a:gd name="connsiteX5" fmla="*/ 46990 w 87629"/>
                <a:gd name="connsiteY5" fmla="*/ 36830 h 130810"/>
                <a:gd name="connsiteX6" fmla="*/ 87630 w 87629"/>
                <a:gd name="connsiteY6" fmla="*/ 83820 h 130810"/>
                <a:gd name="connsiteX7" fmla="*/ 46990 w 87629"/>
                <a:gd name="connsiteY7" fmla="*/ 130810 h 130810"/>
                <a:gd name="connsiteX8" fmla="*/ 15240 w 87629"/>
                <a:gd name="connsiteY8" fmla="*/ 111760 h 130810"/>
                <a:gd name="connsiteX9" fmla="*/ 15240 w 87629"/>
                <a:gd name="connsiteY9" fmla="*/ 111760 h 130810"/>
                <a:gd name="connsiteX10" fmla="*/ 15240 w 87629"/>
                <a:gd name="connsiteY10" fmla="*/ 118110 h 130810"/>
                <a:gd name="connsiteX11" fmla="*/ 15240 w 87629"/>
                <a:gd name="connsiteY11" fmla="*/ 128270 h 130810"/>
                <a:gd name="connsiteX12" fmla="*/ 0 w 87629"/>
                <a:gd name="connsiteY12" fmla="*/ 128270 h 130810"/>
                <a:gd name="connsiteX13" fmla="*/ 0 w 87629"/>
                <a:gd name="connsiteY13" fmla="*/ 0 h 130810"/>
                <a:gd name="connsiteX14" fmla="*/ 16510 w 87629"/>
                <a:gd name="connsiteY14" fmla="*/ 83820 h 130810"/>
                <a:gd name="connsiteX15" fmla="*/ 44450 w 87629"/>
                <a:gd name="connsiteY15" fmla="*/ 115570 h 130810"/>
                <a:gd name="connsiteX16" fmla="*/ 72390 w 87629"/>
                <a:gd name="connsiteY16" fmla="*/ 83820 h 130810"/>
                <a:gd name="connsiteX17" fmla="*/ 44450 w 87629"/>
                <a:gd name="connsiteY17" fmla="*/ 52070 h 130810"/>
                <a:gd name="connsiteX18" fmla="*/ 16510 w 87629"/>
                <a:gd name="connsiteY18" fmla="*/ 83820 h 1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10">
                  <a:moveTo>
                    <a:pt x="0" y="0"/>
                  </a:moveTo>
                  <a:lnTo>
                    <a:pt x="16510" y="0"/>
                  </a:lnTo>
                  <a:lnTo>
                    <a:pt x="16510" y="45720"/>
                  </a:lnTo>
                  <a:cubicBezTo>
                    <a:pt x="16510" y="50800"/>
                    <a:pt x="16510" y="53340"/>
                    <a:pt x="16510" y="53340"/>
                  </a:cubicBezTo>
                  <a:lnTo>
                    <a:pt x="16510" y="53340"/>
                  </a:lnTo>
                  <a:cubicBezTo>
                    <a:pt x="21590" y="44450"/>
                    <a:pt x="33020" y="36830"/>
                    <a:pt x="46990" y="36830"/>
                  </a:cubicBezTo>
                  <a:cubicBezTo>
                    <a:pt x="69850" y="36830"/>
                    <a:pt x="87630" y="55880"/>
                    <a:pt x="87630" y="83820"/>
                  </a:cubicBezTo>
                  <a:cubicBezTo>
                    <a:pt x="87630" y="111760"/>
                    <a:pt x="69850" y="130810"/>
                    <a:pt x="46990" y="130810"/>
                  </a:cubicBezTo>
                  <a:cubicBezTo>
                    <a:pt x="24130" y="130810"/>
                    <a:pt x="20320" y="121920"/>
                    <a:pt x="15240" y="111760"/>
                  </a:cubicBezTo>
                  <a:lnTo>
                    <a:pt x="15240" y="111760"/>
                  </a:lnTo>
                  <a:cubicBezTo>
                    <a:pt x="15240" y="111760"/>
                    <a:pt x="15240" y="114300"/>
                    <a:pt x="15240" y="118110"/>
                  </a:cubicBezTo>
                  <a:lnTo>
                    <a:pt x="1524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  <a:moveTo>
                    <a:pt x="16510" y="83820"/>
                  </a:moveTo>
                  <a:cubicBezTo>
                    <a:pt x="16510" y="106680"/>
                    <a:pt x="30480" y="115570"/>
                    <a:pt x="44450" y="115570"/>
                  </a:cubicBezTo>
                  <a:cubicBezTo>
                    <a:pt x="58420" y="115570"/>
                    <a:pt x="72390" y="101600"/>
                    <a:pt x="72390" y="83820"/>
                  </a:cubicBezTo>
                  <a:cubicBezTo>
                    <a:pt x="72390" y="66040"/>
                    <a:pt x="60960" y="52070"/>
                    <a:pt x="44450" y="52070"/>
                  </a:cubicBezTo>
                  <a:cubicBezTo>
                    <a:pt x="27940" y="52070"/>
                    <a:pt x="16510" y="6223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9" name="Freeform 748">
              <a:extLst>
                <a:ext uri="{FF2B5EF4-FFF2-40B4-BE49-F238E27FC236}">
                  <a16:creationId xmlns:a16="http://schemas.microsoft.com/office/drawing/2014/main" id="{BC61992A-3731-C77B-AFBA-0F9A4F02187A}"/>
                </a:ext>
              </a:extLst>
            </p:cNvPr>
            <p:cNvSpPr/>
            <p:nvPr/>
          </p:nvSpPr>
          <p:spPr>
            <a:xfrm>
              <a:off x="8604250" y="5464809"/>
              <a:ext cx="73659" cy="93980"/>
            </a:xfrm>
            <a:custGeom>
              <a:avLst/>
              <a:gdLst>
                <a:gd name="connsiteX0" fmla="*/ 5080 w 73659"/>
                <a:gd name="connsiteY0" fmla="*/ 6350 h 93980"/>
                <a:gd name="connsiteX1" fmla="*/ 36830 w 73659"/>
                <a:gd name="connsiteY1" fmla="*/ 0 h 93980"/>
                <a:gd name="connsiteX2" fmla="*/ 73660 w 73659"/>
                <a:gd name="connsiteY2" fmla="*/ 34290 h 93980"/>
                <a:gd name="connsiteX3" fmla="*/ 73660 w 73659"/>
                <a:gd name="connsiteY3" fmla="*/ 91440 h 93980"/>
                <a:gd name="connsiteX4" fmla="*/ 58420 w 73659"/>
                <a:gd name="connsiteY4" fmla="*/ 91440 h 93980"/>
                <a:gd name="connsiteX5" fmla="*/ 58420 w 73659"/>
                <a:gd name="connsiteY5" fmla="*/ 81280 h 93980"/>
                <a:gd name="connsiteX6" fmla="*/ 58420 w 73659"/>
                <a:gd name="connsiteY6" fmla="*/ 73660 h 93980"/>
                <a:gd name="connsiteX7" fmla="*/ 58420 w 73659"/>
                <a:gd name="connsiteY7" fmla="*/ 73660 h 93980"/>
                <a:gd name="connsiteX8" fmla="*/ 27940 w 73659"/>
                <a:gd name="connsiteY8" fmla="*/ 93980 h 93980"/>
                <a:gd name="connsiteX9" fmla="*/ 0 w 73659"/>
                <a:gd name="connsiteY9" fmla="*/ 67310 h 93980"/>
                <a:gd name="connsiteX10" fmla="*/ 58420 w 73659"/>
                <a:gd name="connsiteY10" fmla="*/ 39370 h 93980"/>
                <a:gd name="connsiteX11" fmla="*/ 58420 w 73659"/>
                <a:gd name="connsiteY11" fmla="*/ 34290 h 93980"/>
                <a:gd name="connsiteX12" fmla="*/ 35560 w 73659"/>
                <a:gd name="connsiteY12" fmla="*/ 13970 h 93980"/>
                <a:gd name="connsiteX13" fmla="*/ 6350 w 73659"/>
                <a:gd name="connsiteY13" fmla="*/ 21590 h 93980"/>
                <a:gd name="connsiteX14" fmla="*/ 6350 w 73659"/>
                <a:gd name="connsiteY14" fmla="*/ 6350 h 93980"/>
                <a:gd name="connsiteX15" fmla="*/ 57150 w 73659"/>
                <a:gd name="connsiteY15" fmla="*/ 50800 h 93980"/>
                <a:gd name="connsiteX16" fmla="*/ 16510 w 73659"/>
                <a:gd name="connsiteY16" fmla="*/ 66040 h 93980"/>
                <a:gd name="connsiteX17" fmla="*/ 30480 w 73659"/>
                <a:gd name="connsiteY17" fmla="*/ 78740 h 93980"/>
                <a:gd name="connsiteX18" fmla="*/ 57150 w 73659"/>
                <a:gd name="connsiteY18" fmla="*/ 49530 h 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80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0" name="Freeform 749">
              <a:extLst>
                <a:ext uri="{FF2B5EF4-FFF2-40B4-BE49-F238E27FC236}">
                  <a16:creationId xmlns:a16="http://schemas.microsoft.com/office/drawing/2014/main" id="{AE810FD4-6699-380C-0956-6F833FE2B8A6}"/>
                </a:ext>
              </a:extLst>
            </p:cNvPr>
            <p:cNvSpPr/>
            <p:nvPr/>
          </p:nvSpPr>
          <p:spPr>
            <a:xfrm>
              <a:off x="8705850" y="5463539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1" name="Freeform 750">
              <a:extLst>
                <a:ext uri="{FF2B5EF4-FFF2-40B4-BE49-F238E27FC236}">
                  <a16:creationId xmlns:a16="http://schemas.microsoft.com/office/drawing/2014/main" id="{9D17B700-A8CB-D31F-31E2-DF14D59B4EF2}"/>
                </a:ext>
              </a:extLst>
            </p:cNvPr>
            <p:cNvSpPr/>
            <p:nvPr/>
          </p:nvSpPr>
          <p:spPr>
            <a:xfrm>
              <a:off x="8773159" y="5463539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2" name="Freeform 751">
              <a:extLst>
                <a:ext uri="{FF2B5EF4-FFF2-40B4-BE49-F238E27FC236}">
                  <a16:creationId xmlns:a16="http://schemas.microsoft.com/office/drawing/2014/main" id="{8F2E2D20-EAA5-A340-28A5-3EB9570EF215}"/>
                </a:ext>
              </a:extLst>
            </p:cNvPr>
            <p:cNvSpPr/>
            <p:nvPr/>
          </p:nvSpPr>
          <p:spPr>
            <a:xfrm>
              <a:off x="8840469" y="5430519"/>
              <a:ext cx="20320" cy="124459"/>
            </a:xfrm>
            <a:custGeom>
              <a:avLst/>
              <a:gdLst>
                <a:gd name="connsiteX0" fmla="*/ 10161 w 20320"/>
                <a:gd name="connsiteY0" fmla="*/ 0 h 124459"/>
                <a:gd name="connsiteX1" fmla="*/ 20320 w 20320"/>
                <a:gd name="connsiteY1" fmla="*/ 10160 h 124459"/>
                <a:gd name="connsiteX2" fmla="*/ 10161 w 20320"/>
                <a:gd name="connsiteY2" fmla="*/ 20320 h 124459"/>
                <a:gd name="connsiteX3" fmla="*/ 0 w 20320"/>
                <a:gd name="connsiteY3" fmla="*/ 10160 h 124459"/>
                <a:gd name="connsiteX4" fmla="*/ 10161 w 20320"/>
                <a:gd name="connsiteY4" fmla="*/ 0 h 124459"/>
                <a:gd name="connsiteX5" fmla="*/ 17780 w 20320"/>
                <a:gd name="connsiteY5" fmla="*/ 35560 h 124459"/>
                <a:gd name="connsiteX6" fmla="*/ 17780 w 20320"/>
                <a:gd name="connsiteY6" fmla="*/ 124460 h 124459"/>
                <a:gd name="connsiteX7" fmla="*/ 1270 w 20320"/>
                <a:gd name="connsiteY7" fmla="*/ 124460 h 124459"/>
                <a:gd name="connsiteX8" fmla="*/ 1270 w 20320"/>
                <a:gd name="connsiteY8" fmla="*/ 35560 h 124459"/>
                <a:gd name="connsiteX9" fmla="*/ 1778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1" y="0"/>
                  </a:moveTo>
                  <a:cubicBezTo>
                    <a:pt x="16511" y="0"/>
                    <a:pt x="20320" y="3810"/>
                    <a:pt x="20320" y="10160"/>
                  </a:cubicBezTo>
                  <a:cubicBezTo>
                    <a:pt x="20320" y="16510"/>
                    <a:pt x="16511" y="20320"/>
                    <a:pt x="10161" y="20320"/>
                  </a:cubicBezTo>
                  <a:cubicBezTo>
                    <a:pt x="3811" y="20320"/>
                    <a:pt x="0" y="16510"/>
                    <a:pt x="0" y="10160"/>
                  </a:cubicBezTo>
                  <a:cubicBezTo>
                    <a:pt x="0" y="3810"/>
                    <a:pt x="3811" y="0"/>
                    <a:pt x="10161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3" name="Freeform 752">
              <a:extLst>
                <a:ext uri="{FF2B5EF4-FFF2-40B4-BE49-F238E27FC236}">
                  <a16:creationId xmlns:a16="http://schemas.microsoft.com/office/drawing/2014/main" id="{25C45CCB-22F0-75E6-5BD0-443AD4F867D6}"/>
                </a:ext>
              </a:extLst>
            </p:cNvPr>
            <p:cNvSpPr/>
            <p:nvPr/>
          </p:nvSpPr>
          <p:spPr>
            <a:xfrm>
              <a:off x="8883650" y="5463539"/>
              <a:ext cx="83819" cy="93979"/>
            </a:xfrm>
            <a:custGeom>
              <a:avLst/>
              <a:gdLst>
                <a:gd name="connsiteX0" fmla="*/ 83820 w 83819"/>
                <a:gd name="connsiteY0" fmla="*/ 41910 h 93979"/>
                <a:gd name="connsiteX1" fmla="*/ 83820 w 83819"/>
                <a:gd name="connsiteY1" fmla="*/ 50800 h 93979"/>
                <a:gd name="connsiteX2" fmla="*/ 17780 w 83819"/>
                <a:gd name="connsiteY2" fmla="*/ 50800 h 93979"/>
                <a:gd name="connsiteX3" fmla="*/ 48260 w 83819"/>
                <a:gd name="connsiteY3" fmla="*/ 80010 h 93979"/>
                <a:gd name="connsiteX4" fmla="*/ 80010 w 83819"/>
                <a:gd name="connsiteY4" fmla="*/ 71120 h 93979"/>
                <a:gd name="connsiteX5" fmla="*/ 80010 w 83819"/>
                <a:gd name="connsiteY5" fmla="*/ 86360 h 93979"/>
                <a:gd name="connsiteX6" fmla="*/ 46990 w 83819"/>
                <a:gd name="connsiteY6" fmla="*/ 93980 h 93979"/>
                <a:gd name="connsiteX7" fmla="*/ 0 w 83819"/>
                <a:gd name="connsiteY7" fmla="*/ 46990 h 93979"/>
                <a:gd name="connsiteX8" fmla="*/ 43180 w 83819"/>
                <a:gd name="connsiteY8" fmla="*/ 0 h 93979"/>
                <a:gd name="connsiteX9" fmla="*/ 83820 w 83819"/>
                <a:gd name="connsiteY9" fmla="*/ 41910 h 93979"/>
                <a:gd name="connsiteX10" fmla="*/ 43180 w 83819"/>
                <a:gd name="connsiteY10" fmla="*/ 13970 h 93979"/>
                <a:gd name="connsiteX11" fmla="*/ 17780 w 83819"/>
                <a:gd name="connsiteY11" fmla="*/ 38100 h 93979"/>
                <a:gd name="connsiteX12" fmla="*/ 67310 w 83819"/>
                <a:gd name="connsiteY12" fmla="*/ 38100 h 93979"/>
                <a:gd name="connsiteX13" fmla="*/ 43180 w 83819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19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4" name="Freeform 753">
              <a:extLst>
                <a:ext uri="{FF2B5EF4-FFF2-40B4-BE49-F238E27FC236}">
                  <a16:creationId xmlns:a16="http://schemas.microsoft.com/office/drawing/2014/main" id="{C62FE572-3CD5-6DAA-0A20-0B86E7D04041}"/>
                </a:ext>
              </a:extLst>
            </p:cNvPr>
            <p:cNvSpPr/>
            <p:nvPr/>
          </p:nvSpPr>
          <p:spPr>
            <a:xfrm>
              <a:off x="8990330" y="5463539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39 w 51047"/>
                <a:gd name="connsiteY1" fmla="*/ 2540 h 92709"/>
                <a:gd name="connsiteX2" fmla="*/ 15239 w 51047"/>
                <a:gd name="connsiteY2" fmla="*/ 15240 h 92709"/>
                <a:gd name="connsiteX3" fmla="*/ 15239 w 51047"/>
                <a:gd name="connsiteY3" fmla="*/ 21590 h 92709"/>
                <a:gd name="connsiteX4" fmla="*/ 15239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39" y="2540"/>
                  </a:lnTo>
                  <a:lnTo>
                    <a:pt x="15239" y="15240"/>
                  </a:lnTo>
                  <a:cubicBezTo>
                    <a:pt x="15239" y="19050"/>
                    <a:pt x="15239" y="21590"/>
                    <a:pt x="15239" y="21590"/>
                  </a:cubicBezTo>
                  <a:lnTo>
                    <a:pt x="15239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5" name="Freeform 754">
              <a:extLst>
                <a:ext uri="{FF2B5EF4-FFF2-40B4-BE49-F238E27FC236}">
                  <a16:creationId xmlns:a16="http://schemas.microsoft.com/office/drawing/2014/main" id="{685BBAF9-6388-ABEC-3310-12FBB850D0BB}"/>
                </a:ext>
              </a:extLst>
            </p:cNvPr>
            <p:cNvSpPr/>
            <p:nvPr/>
          </p:nvSpPr>
          <p:spPr>
            <a:xfrm>
              <a:off x="9051290" y="5463539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6" name="Freeform 755">
              <a:extLst>
                <a:ext uri="{FF2B5EF4-FFF2-40B4-BE49-F238E27FC236}">
                  <a16:creationId xmlns:a16="http://schemas.microsoft.com/office/drawing/2014/main" id="{078186DF-30EC-E792-1F3F-67B38E58ECE3}"/>
                </a:ext>
              </a:extLst>
            </p:cNvPr>
            <p:cNvSpPr/>
            <p:nvPr/>
          </p:nvSpPr>
          <p:spPr>
            <a:xfrm>
              <a:off x="9183369" y="5430519"/>
              <a:ext cx="20320" cy="124459"/>
            </a:xfrm>
            <a:custGeom>
              <a:avLst/>
              <a:gdLst>
                <a:gd name="connsiteX0" fmla="*/ 10161 w 20320"/>
                <a:gd name="connsiteY0" fmla="*/ 0 h 124459"/>
                <a:gd name="connsiteX1" fmla="*/ 20320 w 20320"/>
                <a:gd name="connsiteY1" fmla="*/ 10160 h 124459"/>
                <a:gd name="connsiteX2" fmla="*/ 10161 w 20320"/>
                <a:gd name="connsiteY2" fmla="*/ 20320 h 124459"/>
                <a:gd name="connsiteX3" fmla="*/ 0 w 20320"/>
                <a:gd name="connsiteY3" fmla="*/ 10160 h 124459"/>
                <a:gd name="connsiteX4" fmla="*/ 10161 w 20320"/>
                <a:gd name="connsiteY4" fmla="*/ 0 h 124459"/>
                <a:gd name="connsiteX5" fmla="*/ 17780 w 20320"/>
                <a:gd name="connsiteY5" fmla="*/ 35560 h 124459"/>
                <a:gd name="connsiteX6" fmla="*/ 17780 w 20320"/>
                <a:gd name="connsiteY6" fmla="*/ 124460 h 124459"/>
                <a:gd name="connsiteX7" fmla="*/ 1270 w 20320"/>
                <a:gd name="connsiteY7" fmla="*/ 124460 h 124459"/>
                <a:gd name="connsiteX8" fmla="*/ 1270 w 20320"/>
                <a:gd name="connsiteY8" fmla="*/ 35560 h 124459"/>
                <a:gd name="connsiteX9" fmla="*/ 17780 w 20320"/>
                <a:gd name="connsiteY9" fmla="*/ 35560 h 12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59">
                  <a:moveTo>
                    <a:pt x="10161" y="0"/>
                  </a:moveTo>
                  <a:cubicBezTo>
                    <a:pt x="16511" y="0"/>
                    <a:pt x="20320" y="3810"/>
                    <a:pt x="20320" y="10160"/>
                  </a:cubicBezTo>
                  <a:cubicBezTo>
                    <a:pt x="20320" y="16510"/>
                    <a:pt x="16511" y="20320"/>
                    <a:pt x="10161" y="20320"/>
                  </a:cubicBezTo>
                  <a:cubicBezTo>
                    <a:pt x="3811" y="20320"/>
                    <a:pt x="0" y="16510"/>
                    <a:pt x="0" y="10160"/>
                  </a:cubicBezTo>
                  <a:cubicBezTo>
                    <a:pt x="0" y="3810"/>
                    <a:pt x="3811" y="0"/>
                    <a:pt x="10161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" name="Freeform 756">
              <a:extLst>
                <a:ext uri="{FF2B5EF4-FFF2-40B4-BE49-F238E27FC236}">
                  <a16:creationId xmlns:a16="http://schemas.microsoft.com/office/drawing/2014/main" id="{EDCA1347-C889-64AA-F7E7-A2AF0B7D0D56}"/>
                </a:ext>
              </a:extLst>
            </p:cNvPr>
            <p:cNvSpPr/>
            <p:nvPr/>
          </p:nvSpPr>
          <p:spPr>
            <a:xfrm>
              <a:off x="9234169" y="5463539"/>
              <a:ext cx="80010" cy="91439"/>
            </a:xfrm>
            <a:custGeom>
              <a:avLst/>
              <a:gdLst>
                <a:gd name="connsiteX0" fmla="*/ 15240 w 80010"/>
                <a:gd name="connsiteY0" fmla="*/ 2540 h 91439"/>
                <a:gd name="connsiteX1" fmla="*/ 15240 w 80010"/>
                <a:gd name="connsiteY1" fmla="*/ 15240 h 91439"/>
                <a:gd name="connsiteX2" fmla="*/ 15240 w 80010"/>
                <a:gd name="connsiteY2" fmla="*/ 21590 h 91439"/>
                <a:gd name="connsiteX3" fmla="*/ 15240 w 80010"/>
                <a:gd name="connsiteY3" fmla="*/ 21590 h 91439"/>
                <a:gd name="connsiteX4" fmla="*/ 49530 w 80010"/>
                <a:gd name="connsiteY4" fmla="*/ 0 h 91439"/>
                <a:gd name="connsiteX5" fmla="*/ 80011 w 80010"/>
                <a:gd name="connsiteY5" fmla="*/ 35560 h 91439"/>
                <a:gd name="connsiteX6" fmla="*/ 80011 w 80010"/>
                <a:gd name="connsiteY6" fmla="*/ 91440 h 91439"/>
                <a:gd name="connsiteX7" fmla="*/ 63500 w 80010"/>
                <a:gd name="connsiteY7" fmla="*/ 91440 h 91439"/>
                <a:gd name="connsiteX8" fmla="*/ 63500 w 80010"/>
                <a:gd name="connsiteY8" fmla="*/ 39370 h 91439"/>
                <a:gd name="connsiteX9" fmla="*/ 46990 w 80010"/>
                <a:gd name="connsiteY9" fmla="*/ 16510 h 91439"/>
                <a:gd name="connsiteX10" fmla="*/ 16511 w 80010"/>
                <a:gd name="connsiteY10" fmla="*/ 48260 h 91439"/>
                <a:gd name="connsiteX11" fmla="*/ 16511 w 80010"/>
                <a:gd name="connsiteY11" fmla="*/ 91440 h 91439"/>
                <a:gd name="connsiteX12" fmla="*/ 0 w 80010"/>
                <a:gd name="connsiteY12" fmla="*/ 91440 h 91439"/>
                <a:gd name="connsiteX13" fmla="*/ 0 w 80010"/>
                <a:gd name="connsiteY13" fmla="*/ 2540 h 91439"/>
                <a:gd name="connsiteX14" fmla="*/ 15240 w 80010"/>
                <a:gd name="connsiteY14" fmla="*/ 25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39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1" y="12700"/>
                    <a:pt x="80011" y="35560"/>
                  </a:cubicBezTo>
                  <a:lnTo>
                    <a:pt x="80011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1" y="16510"/>
                    <a:pt x="46990" y="16510"/>
                  </a:cubicBezTo>
                  <a:cubicBezTo>
                    <a:pt x="33020" y="16510"/>
                    <a:pt x="16511" y="30480"/>
                    <a:pt x="16511" y="48260"/>
                  </a:cubicBezTo>
                  <a:lnTo>
                    <a:pt x="16511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8" name="Freeform 757">
              <a:extLst>
                <a:ext uri="{FF2B5EF4-FFF2-40B4-BE49-F238E27FC236}">
                  <a16:creationId xmlns:a16="http://schemas.microsoft.com/office/drawing/2014/main" id="{8CEBFE54-1757-14E7-D044-32F5D5D8D79F}"/>
                </a:ext>
              </a:extLst>
            </p:cNvPr>
            <p:cNvSpPr/>
            <p:nvPr/>
          </p:nvSpPr>
          <p:spPr>
            <a:xfrm>
              <a:off x="774700" y="5676899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6200 w 91439"/>
                <a:gd name="connsiteY5" fmla="*/ 46990 h 93979"/>
                <a:gd name="connsiteX6" fmla="*/ 45720 w 91439"/>
                <a:gd name="connsiteY6" fmla="*/ 15240 h 93979"/>
                <a:gd name="connsiteX7" fmla="*/ 16510 w 91439"/>
                <a:gd name="connsiteY7" fmla="*/ 46990 h 93979"/>
                <a:gd name="connsiteX8" fmla="*/ 45720 w 91439"/>
                <a:gd name="connsiteY8" fmla="*/ 78740 h 93979"/>
                <a:gd name="connsiteX9" fmla="*/ 7620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9" name="Freeform 758">
              <a:extLst>
                <a:ext uri="{FF2B5EF4-FFF2-40B4-BE49-F238E27FC236}">
                  <a16:creationId xmlns:a16="http://schemas.microsoft.com/office/drawing/2014/main" id="{45164C4E-6C52-B477-2496-9EC5FDEDF0B6}"/>
                </a:ext>
              </a:extLst>
            </p:cNvPr>
            <p:cNvSpPr/>
            <p:nvPr/>
          </p:nvSpPr>
          <p:spPr>
            <a:xfrm>
              <a:off x="889000" y="5679439"/>
              <a:ext cx="78739" cy="91439"/>
            </a:xfrm>
            <a:custGeom>
              <a:avLst/>
              <a:gdLst>
                <a:gd name="connsiteX0" fmla="*/ 63500 w 78739"/>
                <a:gd name="connsiteY0" fmla="*/ 88900 h 91439"/>
                <a:gd name="connsiteX1" fmla="*/ 63500 w 78739"/>
                <a:gd name="connsiteY1" fmla="*/ 76200 h 91439"/>
                <a:gd name="connsiteX2" fmla="*/ 63500 w 78739"/>
                <a:gd name="connsiteY2" fmla="*/ 69850 h 91439"/>
                <a:gd name="connsiteX3" fmla="*/ 63500 w 78739"/>
                <a:gd name="connsiteY3" fmla="*/ 69850 h 91439"/>
                <a:gd name="connsiteX4" fmla="*/ 30480 w 78739"/>
                <a:gd name="connsiteY4" fmla="*/ 91440 h 91439"/>
                <a:gd name="connsiteX5" fmla="*/ 0 w 78739"/>
                <a:gd name="connsiteY5" fmla="*/ 55880 h 91439"/>
                <a:gd name="connsiteX6" fmla="*/ 0 w 78739"/>
                <a:gd name="connsiteY6" fmla="*/ 0 h 91439"/>
                <a:gd name="connsiteX7" fmla="*/ 16510 w 78739"/>
                <a:gd name="connsiteY7" fmla="*/ 0 h 91439"/>
                <a:gd name="connsiteX8" fmla="*/ 16510 w 78739"/>
                <a:gd name="connsiteY8" fmla="*/ 52070 h 91439"/>
                <a:gd name="connsiteX9" fmla="*/ 33020 w 78739"/>
                <a:gd name="connsiteY9" fmla="*/ 74930 h 91439"/>
                <a:gd name="connsiteX10" fmla="*/ 62230 w 78739"/>
                <a:gd name="connsiteY10" fmla="*/ 43180 h 91439"/>
                <a:gd name="connsiteX11" fmla="*/ 62230 w 78739"/>
                <a:gd name="connsiteY11" fmla="*/ 0 h 91439"/>
                <a:gd name="connsiteX12" fmla="*/ 78740 w 78739"/>
                <a:gd name="connsiteY12" fmla="*/ 0 h 91439"/>
                <a:gd name="connsiteX13" fmla="*/ 78740 w 78739"/>
                <a:gd name="connsiteY13" fmla="*/ 88900 h 91439"/>
                <a:gd name="connsiteX14" fmla="*/ 63500 w 78739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0" name="Freeform 759">
              <a:extLst>
                <a:ext uri="{FF2B5EF4-FFF2-40B4-BE49-F238E27FC236}">
                  <a16:creationId xmlns:a16="http://schemas.microsoft.com/office/drawing/2014/main" id="{912D99DD-EA27-5237-DDB7-FB4AF01DF629}"/>
                </a:ext>
              </a:extLst>
            </p:cNvPr>
            <p:cNvSpPr/>
            <p:nvPr/>
          </p:nvSpPr>
          <p:spPr>
            <a:xfrm>
              <a:off x="998219" y="5676899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1" name="Freeform 760">
              <a:extLst>
                <a:ext uri="{FF2B5EF4-FFF2-40B4-BE49-F238E27FC236}">
                  <a16:creationId xmlns:a16="http://schemas.microsoft.com/office/drawing/2014/main" id="{6D5D84BD-011C-6121-C2CC-B96BE3DBE5CA}"/>
                </a:ext>
              </a:extLst>
            </p:cNvPr>
            <p:cNvSpPr/>
            <p:nvPr/>
          </p:nvSpPr>
          <p:spPr>
            <a:xfrm>
              <a:off x="1106169" y="5676899"/>
              <a:ext cx="74930" cy="93979"/>
            </a:xfrm>
            <a:custGeom>
              <a:avLst/>
              <a:gdLst>
                <a:gd name="connsiteX0" fmla="*/ 48260 w 74930"/>
                <a:gd name="connsiteY0" fmla="*/ 78740 h 93979"/>
                <a:gd name="connsiteX1" fmla="*/ 74930 w 74930"/>
                <a:gd name="connsiteY1" fmla="*/ 71120 h 93979"/>
                <a:gd name="connsiteX2" fmla="*/ 74930 w 74930"/>
                <a:gd name="connsiteY2" fmla="*/ 86360 h 93979"/>
                <a:gd name="connsiteX3" fmla="*/ 46990 w 74930"/>
                <a:gd name="connsiteY3" fmla="*/ 93980 h 93979"/>
                <a:gd name="connsiteX4" fmla="*/ 0 w 74930"/>
                <a:gd name="connsiteY4" fmla="*/ 46990 h 93979"/>
                <a:gd name="connsiteX5" fmla="*/ 46990 w 74930"/>
                <a:gd name="connsiteY5" fmla="*/ 0 h 93979"/>
                <a:gd name="connsiteX6" fmla="*/ 74930 w 74930"/>
                <a:gd name="connsiteY6" fmla="*/ 6350 h 93979"/>
                <a:gd name="connsiteX7" fmla="*/ 74930 w 74930"/>
                <a:gd name="connsiteY7" fmla="*/ 21590 h 93979"/>
                <a:gd name="connsiteX8" fmla="*/ 48260 w 74930"/>
                <a:gd name="connsiteY8" fmla="*/ 13970 h 93979"/>
                <a:gd name="connsiteX9" fmla="*/ 17780 w 74930"/>
                <a:gd name="connsiteY9" fmla="*/ 45720 h 93979"/>
                <a:gd name="connsiteX10" fmla="*/ 48260 w 74930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30" h="93979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2" name="Freeform 761">
              <a:extLst>
                <a:ext uri="{FF2B5EF4-FFF2-40B4-BE49-F238E27FC236}">
                  <a16:creationId xmlns:a16="http://schemas.microsoft.com/office/drawing/2014/main" id="{FF60CDAA-2665-E598-1E41-EC74D3009F1F}"/>
                </a:ext>
              </a:extLst>
            </p:cNvPr>
            <p:cNvSpPr/>
            <p:nvPr/>
          </p:nvSpPr>
          <p:spPr>
            <a:xfrm>
              <a:off x="1197610" y="5676899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6200 w 91439"/>
                <a:gd name="connsiteY5" fmla="*/ 46990 h 93979"/>
                <a:gd name="connsiteX6" fmla="*/ 45720 w 91439"/>
                <a:gd name="connsiteY6" fmla="*/ 15240 h 93979"/>
                <a:gd name="connsiteX7" fmla="*/ 16510 w 91439"/>
                <a:gd name="connsiteY7" fmla="*/ 46990 h 93979"/>
                <a:gd name="connsiteX8" fmla="*/ 45720 w 91439"/>
                <a:gd name="connsiteY8" fmla="*/ 78740 h 93979"/>
                <a:gd name="connsiteX9" fmla="*/ 7620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3" name="Freeform 762">
              <a:extLst>
                <a:ext uri="{FF2B5EF4-FFF2-40B4-BE49-F238E27FC236}">
                  <a16:creationId xmlns:a16="http://schemas.microsoft.com/office/drawing/2014/main" id="{912734C4-3DE6-EFD4-B347-8BE99B56E5C9}"/>
                </a:ext>
              </a:extLst>
            </p:cNvPr>
            <p:cNvSpPr/>
            <p:nvPr/>
          </p:nvSpPr>
          <p:spPr>
            <a:xfrm>
              <a:off x="1314450" y="5676899"/>
              <a:ext cx="137160" cy="91440"/>
            </a:xfrm>
            <a:custGeom>
              <a:avLst/>
              <a:gdLst>
                <a:gd name="connsiteX0" fmla="*/ 15240 w 137160"/>
                <a:gd name="connsiteY0" fmla="*/ 2540 h 91440"/>
                <a:gd name="connsiteX1" fmla="*/ 15240 w 137160"/>
                <a:gd name="connsiteY1" fmla="*/ 15240 h 91440"/>
                <a:gd name="connsiteX2" fmla="*/ 15240 w 137160"/>
                <a:gd name="connsiteY2" fmla="*/ 21590 h 91440"/>
                <a:gd name="connsiteX3" fmla="*/ 15240 w 137160"/>
                <a:gd name="connsiteY3" fmla="*/ 21590 h 91440"/>
                <a:gd name="connsiteX4" fmla="*/ 48260 w 137160"/>
                <a:gd name="connsiteY4" fmla="*/ 0 h 91440"/>
                <a:gd name="connsiteX5" fmla="*/ 74930 w 137160"/>
                <a:gd name="connsiteY5" fmla="*/ 20320 h 91440"/>
                <a:gd name="connsiteX6" fmla="*/ 74930 w 137160"/>
                <a:gd name="connsiteY6" fmla="*/ 20320 h 91440"/>
                <a:gd name="connsiteX7" fmla="*/ 105410 w 137160"/>
                <a:gd name="connsiteY7" fmla="*/ 0 h 91440"/>
                <a:gd name="connsiteX8" fmla="*/ 137160 w 137160"/>
                <a:gd name="connsiteY8" fmla="*/ 35560 h 91440"/>
                <a:gd name="connsiteX9" fmla="*/ 137160 w 137160"/>
                <a:gd name="connsiteY9" fmla="*/ 91440 h 91440"/>
                <a:gd name="connsiteX10" fmla="*/ 120650 w 137160"/>
                <a:gd name="connsiteY10" fmla="*/ 91440 h 91440"/>
                <a:gd name="connsiteX11" fmla="*/ 120650 w 137160"/>
                <a:gd name="connsiteY11" fmla="*/ 39370 h 91440"/>
                <a:gd name="connsiteX12" fmla="*/ 104140 w 137160"/>
                <a:gd name="connsiteY12" fmla="*/ 16510 h 91440"/>
                <a:gd name="connsiteX13" fmla="*/ 77470 w 137160"/>
                <a:gd name="connsiteY13" fmla="*/ 50800 h 91440"/>
                <a:gd name="connsiteX14" fmla="*/ 77470 w 137160"/>
                <a:gd name="connsiteY14" fmla="*/ 91440 h 91440"/>
                <a:gd name="connsiteX15" fmla="*/ 60960 w 137160"/>
                <a:gd name="connsiteY15" fmla="*/ 91440 h 91440"/>
                <a:gd name="connsiteX16" fmla="*/ 60960 w 137160"/>
                <a:gd name="connsiteY16" fmla="*/ 38100 h 91440"/>
                <a:gd name="connsiteX17" fmla="*/ 44450 w 137160"/>
                <a:gd name="connsiteY17" fmla="*/ 15240 h 91440"/>
                <a:gd name="connsiteX18" fmla="*/ 16510 w 137160"/>
                <a:gd name="connsiteY18" fmla="*/ 49530 h 91440"/>
                <a:gd name="connsiteX19" fmla="*/ 16510 w 137160"/>
                <a:gd name="connsiteY19" fmla="*/ 90170 h 91440"/>
                <a:gd name="connsiteX20" fmla="*/ 0 w 137160"/>
                <a:gd name="connsiteY20" fmla="*/ 90170 h 91440"/>
                <a:gd name="connsiteX21" fmla="*/ 0 w 137160"/>
                <a:gd name="connsiteY21" fmla="*/ 1270 h 91440"/>
                <a:gd name="connsiteX22" fmla="*/ 15240 w 137160"/>
                <a:gd name="connsiteY22" fmla="*/ 12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6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4" name="Freeform 763">
              <a:extLst>
                <a:ext uri="{FF2B5EF4-FFF2-40B4-BE49-F238E27FC236}">
                  <a16:creationId xmlns:a16="http://schemas.microsoft.com/office/drawing/2014/main" id="{8F2E0C57-50A8-429D-53A4-7C9A390DB5FF}"/>
                </a:ext>
              </a:extLst>
            </p:cNvPr>
            <p:cNvSpPr/>
            <p:nvPr/>
          </p:nvSpPr>
          <p:spPr>
            <a:xfrm>
              <a:off x="1480819" y="5676899"/>
              <a:ext cx="137160" cy="91440"/>
            </a:xfrm>
            <a:custGeom>
              <a:avLst/>
              <a:gdLst>
                <a:gd name="connsiteX0" fmla="*/ 15240 w 137160"/>
                <a:gd name="connsiteY0" fmla="*/ 2540 h 91440"/>
                <a:gd name="connsiteX1" fmla="*/ 15240 w 137160"/>
                <a:gd name="connsiteY1" fmla="*/ 15240 h 91440"/>
                <a:gd name="connsiteX2" fmla="*/ 15240 w 137160"/>
                <a:gd name="connsiteY2" fmla="*/ 21590 h 91440"/>
                <a:gd name="connsiteX3" fmla="*/ 15240 w 137160"/>
                <a:gd name="connsiteY3" fmla="*/ 21590 h 91440"/>
                <a:gd name="connsiteX4" fmla="*/ 48260 w 137160"/>
                <a:gd name="connsiteY4" fmla="*/ 0 h 91440"/>
                <a:gd name="connsiteX5" fmla="*/ 74930 w 137160"/>
                <a:gd name="connsiteY5" fmla="*/ 20320 h 91440"/>
                <a:gd name="connsiteX6" fmla="*/ 74930 w 137160"/>
                <a:gd name="connsiteY6" fmla="*/ 20320 h 91440"/>
                <a:gd name="connsiteX7" fmla="*/ 105410 w 137160"/>
                <a:gd name="connsiteY7" fmla="*/ 0 h 91440"/>
                <a:gd name="connsiteX8" fmla="*/ 137160 w 137160"/>
                <a:gd name="connsiteY8" fmla="*/ 35560 h 91440"/>
                <a:gd name="connsiteX9" fmla="*/ 137160 w 137160"/>
                <a:gd name="connsiteY9" fmla="*/ 91440 h 91440"/>
                <a:gd name="connsiteX10" fmla="*/ 120650 w 137160"/>
                <a:gd name="connsiteY10" fmla="*/ 91440 h 91440"/>
                <a:gd name="connsiteX11" fmla="*/ 120650 w 137160"/>
                <a:gd name="connsiteY11" fmla="*/ 39370 h 91440"/>
                <a:gd name="connsiteX12" fmla="*/ 104140 w 137160"/>
                <a:gd name="connsiteY12" fmla="*/ 16510 h 91440"/>
                <a:gd name="connsiteX13" fmla="*/ 77470 w 137160"/>
                <a:gd name="connsiteY13" fmla="*/ 50800 h 91440"/>
                <a:gd name="connsiteX14" fmla="*/ 77470 w 137160"/>
                <a:gd name="connsiteY14" fmla="*/ 91440 h 91440"/>
                <a:gd name="connsiteX15" fmla="*/ 60960 w 137160"/>
                <a:gd name="connsiteY15" fmla="*/ 91440 h 91440"/>
                <a:gd name="connsiteX16" fmla="*/ 60960 w 137160"/>
                <a:gd name="connsiteY16" fmla="*/ 38100 h 91440"/>
                <a:gd name="connsiteX17" fmla="*/ 44450 w 137160"/>
                <a:gd name="connsiteY17" fmla="*/ 15240 h 91440"/>
                <a:gd name="connsiteX18" fmla="*/ 16510 w 137160"/>
                <a:gd name="connsiteY18" fmla="*/ 49530 h 91440"/>
                <a:gd name="connsiteX19" fmla="*/ 16510 w 137160"/>
                <a:gd name="connsiteY19" fmla="*/ 90170 h 91440"/>
                <a:gd name="connsiteX20" fmla="*/ 0 w 137160"/>
                <a:gd name="connsiteY20" fmla="*/ 90170 h 91440"/>
                <a:gd name="connsiteX21" fmla="*/ 0 w 137160"/>
                <a:gd name="connsiteY21" fmla="*/ 1270 h 91440"/>
                <a:gd name="connsiteX22" fmla="*/ 15240 w 137160"/>
                <a:gd name="connsiteY22" fmla="*/ 12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6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5" name="Freeform 764">
              <a:extLst>
                <a:ext uri="{FF2B5EF4-FFF2-40B4-BE49-F238E27FC236}">
                  <a16:creationId xmlns:a16="http://schemas.microsoft.com/office/drawing/2014/main" id="{A3D9D776-407B-AFDF-166B-3835BA2B8D09}"/>
                </a:ext>
              </a:extLst>
            </p:cNvPr>
            <p:cNvSpPr/>
            <p:nvPr/>
          </p:nvSpPr>
          <p:spPr>
            <a:xfrm>
              <a:off x="1644650" y="5679439"/>
              <a:ext cx="78739" cy="91439"/>
            </a:xfrm>
            <a:custGeom>
              <a:avLst/>
              <a:gdLst>
                <a:gd name="connsiteX0" fmla="*/ 63500 w 78739"/>
                <a:gd name="connsiteY0" fmla="*/ 88900 h 91439"/>
                <a:gd name="connsiteX1" fmla="*/ 63500 w 78739"/>
                <a:gd name="connsiteY1" fmla="*/ 76200 h 91439"/>
                <a:gd name="connsiteX2" fmla="*/ 63500 w 78739"/>
                <a:gd name="connsiteY2" fmla="*/ 69850 h 91439"/>
                <a:gd name="connsiteX3" fmla="*/ 63500 w 78739"/>
                <a:gd name="connsiteY3" fmla="*/ 69850 h 91439"/>
                <a:gd name="connsiteX4" fmla="*/ 30480 w 78739"/>
                <a:gd name="connsiteY4" fmla="*/ 91440 h 91439"/>
                <a:gd name="connsiteX5" fmla="*/ 0 w 78739"/>
                <a:gd name="connsiteY5" fmla="*/ 55880 h 91439"/>
                <a:gd name="connsiteX6" fmla="*/ 0 w 78739"/>
                <a:gd name="connsiteY6" fmla="*/ 0 h 91439"/>
                <a:gd name="connsiteX7" fmla="*/ 16510 w 78739"/>
                <a:gd name="connsiteY7" fmla="*/ 0 h 91439"/>
                <a:gd name="connsiteX8" fmla="*/ 16510 w 78739"/>
                <a:gd name="connsiteY8" fmla="*/ 52070 h 91439"/>
                <a:gd name="connsiteX9" fmla="*/ 33020 w 78739"/>
                <a:gd name="connsiteY9" fmla="*/ 74930 h 91439"/>
                <a:gd name="connsiteX10" fmla="*/ 62230 w 78739"/>
                <a:gd name="connsiteY10" fmla="*/ 43180 h 91439"/>
                <a:gd name="connsiteX11" fmla="*/ 62230 w 78739"/>
                <a:gd name="connsiteY11" fmla="*/ 0 h 91439"/>
                <a:gd name="connsiteX12" fmla="*/ 78740 w 78739"/>
                <a:gd name="connsiteY12" fmla="*/ 0 h 91439"/>
                <a:gd name="connsiteX13" fmla="*/ 78740 w 78739"/>
                <a:gd name="connsiteY13" fmla="*/ 88900 h 91439"/>
                <a:gd name="connsiteX14" fmla="*/ 63500 w 78739"/>
                <a:gd name="connsiteY14" fmla="*/ 8890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91439">
                  <a:moveTo>
                    <a:pt x="63500" y="88900"/>
                  </a:moveTo>
                  <a:lnTo>
                    <a:pt x="63500" y="76200"/>
                  </a:lnTo>
                  <a:cubicBezTo>
                    <a:pt x="63500" y="72390"/>
                    <a:pt x="63500" y="69850"/>
                    <a:pt x="63500" y="69850"/>
                  </a:cubicBezTo>
                  <a:lnTo>
                    <a:pt x="63500" y="69850"/>
                  </a:lnTo>
                  <a:cubicBezTo>
                    <a:pt x="59690" y="77470"/>
                    <a:pt x="48260" y="91440"/>
                    <a:pt x="30480" y="91440"/>
                  </a:cubicBezTo>
                  <a:cubicBezTo>
                    <a:pt x="12700" y="91440"/>
                    <a:pt x="0" y="78740"/>
                    <a:pt x="0" y="55880"/>
                  </a:cubicBezTo>
                  <a:lnTo>
                    <a:pt x="0" y="0"/>
                  </a:lnTo>
                  <a:lnTo>
                    <a:pt x="16510" y="0"/>
                  </a:lnTo>
                  <a:lnTo>
                    <a:pt x="16510" y="52070"/>
                  </a:lnTo>
                  <a:cubicBezTo>
                    <a:pt x="16510" y="64770"/>
                    <a:pt x="19050" y="74930"/>
                    <a:pt x="33020" y="74930"/>
                  </a:cubicBezTo>
                  <a:cubicBezTo>
                    <a:pt x="46990" y="74930"/>
                    <a:pt x="62230" y="60960"/>
                    <a:pt x="62230" y="43180"/>
                  </a:cubicBezTo>
                  <a:lnTo>
                    <a:pt x="62230" y="0"/>
                  </a:lnTo>
                  <a:lnTo>
                    <a:pt x="78740" y="0"/>
                  </a:lnTo>
                  <a:lnTo>
                    <a:pt x="78740" y="88900"/>
                  </a:lnTo>
                  <a:lnTo>
                    <a:pt x="63500" y="889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6" name="Freeform 765">
              <a:extLst>
                <a:ext uri="{FF2B5EF4-FFF2-40B4-BE49-F238E27FC236}">
                  <a16:creationId xmlns:a16="http://schemas.microsoft.com/office/drawing/2014/main" id="{EAC1734C-5019-755A-F765-3962FD20923E}"/>
                </a:ext>
              </a:extLst>
            </p:cNvPr>
            <p:cNvSpPr/>
            <p:nvPr/>
          </p:nvSpPr>
          <p:spPr>
            <a:xfrm>
              <a:off x="1756410" y="5676899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7" name="Freeform 766">
              <a:extLst>
                <a:ext uri="{FF2B5EF4-FFF2-40B4-BE49-F238E27FC236}">
                  <a16:creationId xmlns:a16="http://schemas.microsoft.com/office/drawing/2014/main" id="{8C998D1D-9512-76C6-2135-AA4D52FFE9D9}"/>
                </a:ext>
              </a:extLst>
            </p:cNvPr>
            <p:cNvSpPr/>
            <p:nvPr/>
          </p:nvSpPr>
          <p:spPr>
            <a:xfrm>
              <a:off x="1863089" y="5643879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9050 w 20320"/>
                <a:gd name="connsiteY5" fmla="*/ 35560 h 124460"/>
                <a:gd name="connsiteX6" fmla="*/ 19050 w 20320"/>
                <a:gd name="connsiteY6" fmla="*/ 124460 h 124460"/>
                <a:gd name="connsiteX7" fmla="*/ 2540 w 20320"/>
                <a:gd name="connsiteY7" fmla="*/ 124460 h 124460"/>
                <a:gd name="connsiteX8" fmla="*/ 2540 w 20320"/>
                <a:gd name="connsiteY8" fmla="*/ 35560 h 124460"/>
                <a:gd name="connsiteX9" fmla="*/ 1905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8" name="Freeform 767">
              <a:extLst>
                <a:ext uri="{FF2B5EF4-FFF2-40B4-BE49-F238E27FC236}">
                  <a16:creationId xmlns:a16="http://schemas.microsoft.com/office/drawing/2014/main" id="{5A4A7EA5-29FA-88FE-0E5C-CD697B00A8A5}"/>
                </a:ext>
              </a:extLst>
            </p:cNvPr>
            <p:cNvSpPr/>
            <p:nvPr/>
          </p:nvSpPr>
          <p:spPr>
            <a:xfrm>
              <a:off x="1901189" y="5652769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9" name="Freeform 768">
              <a:extLst>
                <a:ext uri="{FF2B5EF4-FFF2-40B4-BE49-F238E27FC236}">
                  <a16:creationId xmlns:a16="http://schemas.microsoft.com/office/drawing/2014/main" id="{68A872EE-D7C9-38C4-D8CE-009E8F76056B}"/>
                </a:ext>
              </a:extLst>
            </p:cNvPr>
            <p:cNvSpPr/>
            <p:nvPr/>
          </p:nvSpPr>
          <p:spPr>
            <a:xfrm>
              <a:off x="1978660" y="5643879"/>
              <a:ext cx="20319" cy="124460"/>
            </a:xfrm>
            <a:custGeom>
              <a:avLst/>
              <a:gdLst>
                <a:gd name="connsiteX0" fmla="*/ 10160 w 20319"/>
                <a:gd name="connsiteY0" fmla="*/ 0 h 124460"/>
                <a:gd name="connsiteX1" fmla="*/ 20320 w 20319"/>
                <a:gd name="connsiteY1" fmla="*/ 10160 h 124460"/>
                <a:gd name="connsiteX2" fmla="*/ 10160 w 20319"/>
                <a:gd name="connsiteY2" fmla="*/ 20320 h 124460"/>
                <a:gd name="connsiteX3" fmla="*/ 0 w 20319"/>
                <a:gd name="connsiteY3" fmla="*/ 10160 h 124460"/>
                <a:gd name="connsiteX4" fmla="*/ 10160 w 20319"/>
                <a:gd name="connsiteY4" fmla="*/ 0 h 124460"/>
                <a:gd name="connsiteX5" fmla="*/ 17780 w 20319"/>
                <a:gd name="connsiteY5" fmla="*/ 35560 h 124460"/>
                <a:gd name="connsiteX6" fmla="*/ 17780 w 20319"/>
                <a:gd name="connsiteY6" fmla="*/ 124460 h 124460"/>
                <a:gd name="connsiteX7" fmla="*/ 1270 w 20319"/>
                <a:gd name="connsiteY7" fmla="*/ 124460 h 124460"/>
                <a:gd name="connsiteX8" fmla="*/ 1270 w 20319"/>
                <a:gd name="connsiteY8" fmla="*/ 35560 h 124460"/>
                <a:gd name="connsiteX9" fmla="*/ 17780 w 20319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5560"/>
                  </a:moveTo>
                  <a:lnTo>
                    <a:pt x="17780" y="124460"/>
                  </a:lnTo>
                  <a:lnTo>
                    <a:pt x="1270" y="124460"/>
                  </a:lnTo>
                  <a:lnTo>
                    <a:pt x="1270" y="35560"/>
                  </a:lnTo>
                  <a:lnTo>
                    <a:pt x="1778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0" name="Freeform 769">
              <a:extLst>
                <a:ext uri="{FF2B5EF4-FFF2-40B4-BE49-F238E27FC236}">
                  <a16:creationId xmlns:a16="http://schemas.microsoft.com/office/drawing/2014/main" id="{21D5A1B7-1EC2-9D60-E99E-FCED1E49DE80}"/>
                </a:ext>
              </a:extLst>
            </p:cNvPr>
            <p:cNvSpPr/>
            <p:nvPr/>
          </p:nvSpPr>
          <p:spPr>
            <a:xfrm>
              <a:off x="2021839" y="5676899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3180 w 83820"/>
                <a:gd name="connsiteY10" fmla="*/ 13970 h 93979"/>
                <a:gd name="connsiteX11" fmla="*/ 17780 w 83820"/>
                <a:gd name="connsiteY11" fmla="*/ 38100 h 93979"/>
                <a:gd name="connsiteX12" fmla="*/ 67310 w 83820"/>
                <a:gd name="connsiteY12" fmla="*/ 38100 h 93979"/>
                <a:gd name="connsiteX13" fmla="*/ 4318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3180" y="13970"/>
                  </a:moveTo>
                  <a:cubicBezTo>
                    <a:pt x="27940" y="13970"/>
                    <a:pt x="19050" y="25400"/>
                    <a:pt x="17780" y="38100"/>
                  </a:cubicBezTo>
                  <a:lnTo>
                    <a:pt x="67310" y="38100"/>
                  </a:lnTo>
                  <a:cubicBezTo>
                    <a:pt x="67310" y="25400"/>
                    <a:pt x="59690" y="13970"/>
                    <a:pt x="4318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1" name="Freeform 770">
              <a:extLst>
                <a:ext uri="{FF2B5EF4-FFF2-40B4-BE49-F238E27FC236}">
                  <a16:creationId xmlns:a16="http://schemas.microsoft.com/office/drawing/2014/main" id="{189D0C02-FAA5-5552-79F6-8128B6B6099A}"/>
                </a:ext>
              </a:extLst>
            </p:cNvPr>
            <p:cNvSpPr/>
            <p:nvPr/>
          </p:nvSpPr>
          <p:spPr>
            <a:xfrm>
              <a:off x="2122170" y="5676899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2" name="Freeform 771">
              <a:extLst>
                <a:ext uri="{FF2B5EF4-FFF2-40B4-BE49-F238E27FC236}">
                  <a16:creationId xmlns:a16="http://schemas.microsoft.com/office/drawing/2014/main" id="{BAF02514-14C2-0BAF-18B2-46778E283D4E}"/>
                </a:ext>
              </a:extLst>
            </p:cNvPr>
            <p:cNvSpPr/>
            <p:nvPr/>
          </p:nvSpPr>
          <p:spPr>
            <a:xfrm>
              <a:off x="2255520" y="5640069"/>
              <a:ext cx="87629" cy="130809"/>
            </a:xfrm>
            <a:custGeom>
              <a:avLst/>
              <a:gdLst>
                <a:gd name="connsiteX0" fmla="*/ 0 w 87629"/>
                <a:gd name="connsiteY0" fmla="*/ 0 h 130809"/>
                <a:gd name="connsiteX1" fmla="*/ 16510 w 87629"/>
                <a:gd name="connsiteY1" fmla="*/ 0 h 130809"/>
                <a:gd name="connsiteX2" fmla="*/ 16510 w 87629"/>
                <a:gd name="connsiteY2" fmla="*/ 45720 h 130809"/>
                <a:gd name="connsiteX3" fmla="*/ 16510 w 87629"/>
                <a:gd name="connsiteY3" fmla="*/ 53340 h 130809"/>
                <a:gd name="connsiteX4" fmla="*/ 16510 w 87629"/>
                <a:gd name="connsiteY4" fmla="*/ 53340 h 130809"/>
                <a:gd name="connsiteX5" fmla="*/ 46990 w 87629"/>
                <a:gd name="connsiteY5" fmla="*/ 36830 h 130809"/>
                <a:gd name="connsiteX6" fmla="*/ 87630 w 87629"/>
                <a:gd name="connsiteY6" fmla="*/ 83820 h 130809"/>
                <a:gd name="connsiteX7" fmla="*/ 46990 w 87629"/>
                <a:gd name="connsiteY7" fmla="*/ 130810 h 130809"/>
                <a:gd name="connsiteX8" fmla="*/ 15240 w 87629"/>
                <a:gd name="connsiteY8" fmla="*/ 111760 h 130809"/>
                <a:gd name="connsiteX9" fmla="*/ 15240 w 87629"/>
                <a:gd name="connsiteY9" fmla="*/ 111760 h 130809"/>
                <a:gd name="connsiteX10" fmla="*/ 15240 w 87629"/>
                <a:gd name="connsiteY10" fmla="*/ 118110 h 130809"/>
                <a:gd name="connsiteX11" fmla="*/ 15240 w 87629"/>
                <a:gd name="connsiteY11" fmla="*/ 128270 h 130809"/>
                <a:gd name="connsiteX12" fmla="*/ 0 w 87629"/>
                <a:gd name="connsiteY12" fmla="*/ 128270 h 130809"/>
                <a:gd name="connsiteX13" fmla="*/ 0 w 87629"/>
                <a:gd name="connsiteY13" fmla="*/ 0 h 130809"/>
                <a:gd name="connsiteX14" fmla="*/ 16510 w 87629"/>
                <a:gd name="connsiteY14" fmla="*/ 83820 h 130809"/>
                <a:gd name="connsiteX15" fmla="*/ 44450 w 87629"/>
                <a:gd name="connsiteY15" fmla="*/ 115570 h 130809"/>
                <a:gd name="connsiteX16" fmla="*/ 72390 w 87629"/>
                <a:gd name="connsiteY16" fmla="*/ 83820 h 130809"/>
                <a:gd name="connsiteX17" fmla="*/ 44450 w 87629"/>
                <a:gd name="connsiteY17" fmla="*/ 52070 h 130809"/>
                <a:gd name="connsiteX18" fmla="*/ 1651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0" y="0"/>
                  </a:moveTo>
                  <a:lnTo>
                    <a:pt x="16510" y="0"/>
                  </a:lnTo>
                  <a:lnTo>
                    <a:pt x="16510" y="45720"/>
                  </a:lnTo>
                  <a:cubicBezTo>
                    <a:pt x="16510" y="50800"/>
                    <a:pt x="16510" y="53340"/>
                    <a:pt x="16510" y="53340"/>
                  </a:cubicBezTo>
                  <a:lnTo>
                    <a:pt x="16510" y="53340"/>
                  </a:lnTo>
                  <a:cubicBezTo>
                    <a:pt x="21590" y="44450"/>
                    <a:pt x="33020" y="36830"/>
                    <a:pt x="46990" y="36830"/>
                  </a:cubicBezTo>
                  <a:cubicBezTo>
                    <a:pt x="69850" y="36830"/>
                    <a:pt x="87630" y="55880"/>
                    <a:pt x="87630" y="83820"/>
                  </a:cubicBezTo>
                  <a:cubicBezTo>
                    <a:pt x="87630" y="111760"/>
                    <a:pt x="69850" y="130810"/>
                    <a:pt x="46990" y="130810"/>
                  </a:cubicBezTo>
                  <a:cubicBezTo>
                    <a:pt x="24130" y="130810"/>
                    <a:pt x="20320" y="121920"/>
                    <a:pt x="15240" y="111760"/>
                  </a:cubicBezTo>
                  <a:lnTo>
                    <a:pt x="15240" y="111760"/>
                  </a:lnTo>
                  <a:cubicBezTo>
                    <a:pt x="15240" y="111760"/>
                    <a:pt x="15240" y="114300"/>
                    <a:pt x="15240" y="118110"/>
                  </a:cubicBezTo>
                  <a:lnTo>
                    <a:pt x="1524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  <a:moveTo>
                    <a:pt x="16510" y="83820"/>
                  </a:moveTo>
                  <a:cubicBezTo>
                    <a:pt x="16510" y="106680"/>
                    <a:pt x="30480" y="115570"/>
                    <a:pt x="44450" y="115570"/>
                  </a:cubicBezTo>
                  <a:cubicBezTo>
                    <a:pt x="58420" y="115570"/>
                    <a:pt x="72390" y="101600"/>
                    <a:pt x="72390" y="83820"/>
                  </a:cubicBezTo>
                  <a:cubicBezTo>
                    <a:pt x="72390" y="66040"/>
                    <a:pt x="60960" y="52070"/>
                    <a:pt x="44450" y="52070"/>
                  </a:cubicBezTo>
                  <a:cubicBezTo>
                    <a:pt x="27940" y="52070"/>
                    <a:pt x="16510" y="6223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3" name="Freeform 772">
              <a:extLst>
                <a:ext uri="{FF2B5EF4-FFF2-40B4-BE49-F238E27FC236}">
                  <a16:creationId xmlns:a16="http://schemas.microsoft.com/office/drawing/2014/main" id="{E7BBAD85-57D6-6B22-0251-4879831F755F}"/>
                </a:ext>
              </a:extLst>
            </p:cNvPr>
            <p:cNvSpPr/>
            <p:nvPr/>
          </p:nvSpPr>
          <p:spPr>
            <a:xfrm>
              <a:off x="2349599" y="5679439"/>
              <a:ext cx="95150" cy="130809"/>
            </a:xfrm>
            <a:custGeom>
              <a:avLst/>
              <a:gdLst>
                <a:gd name="connsiteX0" fmla="*/ 2440 w 95150"/>
                <a:gd name="connsiteY0" fmla="*/ 115570 h 130809"/>
                <a:gd name="connsiteX1" fmla="*/ 12600 w 95150"/>
                <a:gd name="connsiteY1" fmla="*/ 115570 h 130809"/>
                <a:gd name="connsiteX2" fmla="*/ 40540 w 95150"/>
                <a:gd name="connsiteY2" fmla="*/ 87630 h 130809"/>
                <a:gd name="connsiteX3" fmla="*/ 3710 w 95150"/>
                <a:gd name="connsiteY3" fmla="*/ 0 h 130809"/>
                <a:gd name="connsiteX4" fmla="*/ 21490 w 95150"/>
                <a:gd name="connsiteY4" fmla="*/ 0 h 130809"/>
                <a:gd name="connsiteX5" fmla="*/ 34190 w 95150"/>
                <a:gd name="connsiteY5" fmla="*/ 31750 h 130809"/>
                <a:gd name="connsiteX6" fmla="*/ 49430 w 95150"/>
                <a:gd name="connsiteY6" fmla="*/ 71120 h 130809"/>
                <a:gd name="connsiteX7" fmla="*/ 64670 w 95150"/>
                <a:gd name="connsiteY7" fmla="*/ 31750 h 130809"/>
                <a:gd name="connsiteX8" fmla="*/ 77370 w 95150"/>
                <a:gd name="connsiteY8" fmla="*/ 0 h 130809"/>
                <a:gd name="connsiteX9" fmla="*/ 95150 w 95150"/>
                <a:gd name="connsiteY9" fmla="*/ 0 h 130809"/>
                <a:gd name="connsiteX10" fmla="*/ 59590 w 95150"/>
                <a:gd name="connsiteY10" fmla="*/ 85090 h 130809"/>
                <a:gd name="connsiteX11" fmla="*/ 13870 w 95150"/>
                <a:gd name="connsiteY11" fmla="*/ 130810 h 130809"/>
                <a:gd name="connsiteX12" fmla="*/ 2440 w 95150"/>
                <a:gd name="connsiteY12" fmla="*/ 129540 h 130809"/>
                <a:gd name="connsiteX13" fmla="*/ 2440 w 95150"/>
                <a:gd name="connsiteY13" fmla="*/ 11557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150" h="130809">
                  <a:moveTo>
                    <a:pt x="2440" y="115570"/>
                  </a:moveTo>
                  <a:cubicBezTo>
                    <a:pt x="4980" y="115570"/>
                    <a:pt x="7520" y="115570"/>
                    <a:pt x="12600" y="115570"/>
                  </a:cubicBezTo>
                  <a:cubicBezTo>
                    <a:pt x="26570" y="115570"/>
                    <a:pt x="34190" y="104140"/>
                    <a:pt x="40540" y="87630"/>
                  </a:cubicBezTo>
                  <a:lnTo>
                    <a:pt x="3710" y="0"/>
                  </a:lnTo>
                  <a:lnTo>
                    <a:pt x="21490" y="0"/>
                  </a:lnTo>
                  <a:lnTo>
                    <a:pt x="34190" y="31750"/>
                  </a:lnTo>
                  <a:cubicBezTo>
                    <a:pt x="39270" y="44450"/>
                    <a:pt x="44350" y="57150"/>
                    <a:pt x="49430" y="71120"/>
                  </a:cubicBezTo>
                  <a:cubicBezTo>
                    <a:pt x="54510" y="60960"/>
                    <a:pt x="60860" y="43180"/>
                    <a:pt x="64670" y="31750"/>
                  </a:cubicBezTo>
                  <a:lnTo>
                    <a:pt x="77370" y="0"/>
                  </a:lnTo>
                  <a:lnTo>
                    <a:pt x="95150" y="0"/>
                  </a:lnTo>
                  <a:lnTo>
                    <a:pt x="59590" y="85090"/>
                  </a:lnTo>
                  <a:cubicBezTo>
                    <a:pt x="46890" y="114300"/>
                    <a:pt x="38000" y="130810"/>
                    <a:pt x="13870" y="130810"/>
                  </a:cubicBezTo>
                  <a:cubicBezTo>
                    <a:pt x="-10260" y="130810"/>
                    <a:pt x="4980" y="130810"/>
                    <a:pt x="2440" y="129540"/>
                  </a:cubicBezTo>
                  <a:lnTo>
                    <a:pt x="244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4" name="Freeform 773">
              <a:extLst>
                <a:ext uri="{FF2B5EF4-FFF2-40B4-BE49-F238E27FC236}">
                  <a16:creationId xmlns:a16="http://schemas.microsoft.com/office/drawing/2014/main" id="{1B212C02-EE93-1697-CA4D-974C64B3A629}"/>
                </a:ext>
              </a:extLst>
            </p:cNvPr>
            <p:cNvSpPr/>
            <p:nvPr/>
          </p:nvSpPr>
          <p:spPr>
            <a:xfrm>
              <a:off x="2491739" y="5679439"/>
              <a:ext cx="137160" cy="91439"/>
            </a:xfrm>
            <a:custGeom>
              <a:avLst/>
              <a:gdLst>
                <a:gd name="connsiteX0" fmla="*/ 95250 w 137160"/>
                <a:gd name="connsiteY0" fmla="*/ 64770 h 91439"/>
                <a:gd name="connsiteX1" fmla="*/ 119380 w 137160"/>
                <a:gd name="connsiteY1" fmla="*/ 0 h 91439"/>
                <a:gd name="connsiteX2" fmla="*/ 137160 w 137160"/>
                <a:gd name="connsiteY2" fmla="*/ 0 h 91439"/>
                <a:gd name="connsiteX3" fmla="*/ 100330 w 137160"/>
                <a:gd name="connsiteY3" fmla="*/ 91440 h 91439"/>
                <a:gd name="connsiteX4" fmla="*/ 91440 w 137160"/>
                <a:gd name="connsiteY4" fmla="*/ 91440 h 91439"/>
                <a:gd name="connsiteX5" fmla="*/ 68580 w 137160"/>
                <a:gd name="connsiteY5" fmla="*/ 30480 h 91439"/>
                <a:gd name="connsiteX6" fmla="*/ 45720 w 137160"/>
                <a:gd name="connsiteY6" fmla="*/ 91440 h 91439"/>
                <a:gd name="connsiteX7" fmla="*/ 36830 w 137160"/>
                <a:gd name="connsiteY7" fmla="*/ 91440 h 91439"/>
                <a:gd name="connsiteX8" fmla="*/ 0 w 137160"/>
                <a:gd name="connsiteY8" fmla="*/ 0 h 91439"/>
                <a:gd name="connsiteX9" fmla="*/ 17780 w 137160"/>
                <a:gd name="connsiteY9" fmla="*/ 0 h 91439"/>
                <a:gd name="connsiteX10" fmla="*/ 41910 w 137160"/>
                <a:gd name="connsiteY10" fmla="*/ 64770 h 91439"/>
                <a:gd name="connsiteX11" fmla="*/ 64770 w 137160"/>
                <a:gd name="connsiteY11" fmla="*/ 1270 h 91439"/>
                <a:gd name="connsiteX12" fmla="*/ 73660 w 137160"/>
                <a:gd name="connsiteY12" fmla="*/ 1270 h 91439"/>
                <a:gd name="connsiteX13" fmla="*/ 96520 w 137160"/>
                <a:gd name="connsiteY13" fmla="*/ 647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60" h="91439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5" name="Freeform 774">
              <a:extLst>
                <a:ext uri="{FF2B5EF4-FFF2-40B4-BE49-F238E27FC236}">
                  <a16:creationId xmlns:a16="http://schemas.microsoft.com/office/drawing/2014/main" id="{D3BE3883-8A00-27E0-8D45-365A90B76908}"/>
                </a:ext>
              </a:extLst>
            </p:cNvPr>
            <p:cNvSpPr/>
            <p:nvPr/>
          </p:nvSpPr>
          <p:spPr>
            <a:xfrm>
              <a:off x="2637789" y="5676899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6200 w 91439"/>
                <a:gd name="connsiteY5" fmla="*/ 46990 h 93979"/>
                <a:gd name="connsiteX6" fmla="*/ 45720 w 91439"/>
                <a:gd name="connsiteY6" fmla="*/ 15240 h 93979"/>
                <a:gd name="connsiteX7" fmla="*/ 16510 w 91439"/>
                <a:gd name="connsiteY7" fmla="*/ 46990 h 93979"/>
                <a:gd name="connsiteX8" fmla="*/ 45720 w 91439"/>
                <a:gd name="connsiteY8" fmla="*/ 78740 h 93979"/>
                <a:gd name="connsiteX9" fmla="*/ 7620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6" name="Freeform 775">
              <a:extLst>
                <a:ext uri="{FF2B5EF4-FFF2-40B4-BE49-F238E27FC236}">
                  <a16:creationId xmlns:a16="http://schemas.microsoft.com/office/drawing/2014/main" id="{4CA1C2FB-F283-9EA6-9AA3-A870B7943BBA}"/>
                </a:ext>
              </a:extLst>
            </p:cNvPr>
            <p:cNvSpPr/>
            <p:nvPr/>
          </p:nvSpPr>
          <p:spPr>
            <a:xfrm>
              <a:off x="2753360" y="5676899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7" name="Freeform 776">
              <a:extLst>
                <a:ext uri="{FF2B5EF4-FFF2-40B4-BE49-F238E27FC236}">
                  <a16:creationId xmlns:a16="http://schemas.microsoft.com/office/drawing/2014/main" id="{A3980932-5574-1373-DDA6-D28141623114}"/>
                </a:ext>
              </a:extLst>
            </p:cNvPr>
            <p:cNvSpPr/>
            <p:nvPr/>
          </p:nvSpPr>
          <p:spPr>
            <a:xfrm>
              <a:off x="2821939" y="5640069"/>
              <a:ext cx="78739" cy="128270"/>
            </a:xfrm>
            <a:custGeom>
              <a:avLst/>
              <a:gdLst>
                <a:gd name="connsiteX0" fmla="*/ 44450 w 78739"/>
                <a:gd name="connsiteY0" fmla="*/ 76200 h 128270"/>
                <a:gd name="connsiteX1" fmla="*/ 78740 w 78739"/>
                <a:gd name="connsiteY1" fmla="*/ 128270 h 128270"/>
                <a:gd name="connsiteX2" fmla="*/ 59690 w 78739"/>
                <a:gd name="connsiteY2" fmla="*/ 128270 h 128270"/>
                <a:gd name="connsiteX3" fmla="*/ 31750 w 78739"/>
                <a:gd name="connsiteY3" fmla="*/ 85090 h 128270"/>
                <a:gd name="connsiteX4" fmla="*/ 16510 w 78739"/>
                <a:gd name="connsiteY4" fmla="*/ 101600 h 128270"/>
                <a:gd name="connsiteX5" fmla="*/ 16510 w 78739"/>
                <a:gd name="connsiteY5" fmla="*/ 128270 h 128270"/>
                <a:gd name="connsiteX6" fmla="*/ 0 w 78739"/>
                <a:gd name="connsiteY6" fmla="*/ 128270 h 128270"/>
                <a:gd name="connsiteX7" fmla="*/ 0 w 78739"/>
                <a:gd name="connsiteY7" fmla="*/ 0 h 128270"/>
                <a:gd name="connsiteX8" fmla="*/ 16510 w 78739"/>
                <a:gd name="connsiteY8" fmla="*/ 0 h 128270"/>
                <a:gd name="connsiteX9" fmla="*/ 16510 w 78739"/>
                <a:gd name="connsiteY9" fmla="*/ 83820 h 128270"/>
                <a:gd name="connsiteX10" fmla="*/ 57150 w 78739"/>
                <a:gd name="connsiteY10" fmla="*/ 39370 h 128270"/>
                <a:gd name="connsiteX11" fmla="*/ 77470 w 78739"/>
                <a:gd name="connsiteY11" fmla="*/ 39370 h 128270"/>
                <a:gd name="connsiteX12" fmla="*/ 45720 w 78739"/>
                <a:gd name="connsiteY12" fmla="*/ 7620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739" h="128270">
                  <a:moveTo>
                    <a:pt x="44450" y="76200"/>
                  </a:moveTo>
                  <a:lnTo>
                    <a:pt x="78740" y="128270"/>
                  </a:lnTo>
                  <a:lnTo>
                    <a:pt x="59690" y="128270"/>
                  </a:lnTo>
                  <a:lnTo>
                    <a:pt x="31750" y="85090"/>
                  </a:lnTo>
                  <a:lnTo>
                    <a:pt x="16510" y="101600"/>
                  </a:ln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lnTo>
                    <a:pt x="16510" y="0"/>
                  </a:lnTo>
                  <a:lnTo>
                    <a:pt x="16510" y="83820"/>
                  </a:lnTo>
                  <a:lnTo>
                    <a:pt x="57150" y="39370"/>
                  </a:lnTo>
                  <a:lnTo>
                    <a:pt x="77470" y="39370"/>
                  </a:lnTo>
                  <a:lnTo>
                    <a:pt x="45720" y="762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8" name="Freeform 777">
              <a:extLst>
                <a:ext uri="{FF2B5EF4-FFF2-40B4-BE49-F238E27FC236}">
                  <a16:creationId xmlns:a16="http://schemas.microsoft.com/office/drawing/2014/main" id="{9669B635-ACF3-D8FE-F86D-E7312C6C69A0}"/>
                </a:ext>
              </a:extLst>
            </p:cNvPr>
            <p:cNvSpPr/>
            <p:nvPr/>
          </p:nvSpPr>
          <p:spPr>
            <a:xfrm>
              <a:off x="2919729" y="5643879"/>
              <a:ext cx="20320" cy="124460"/>
            </a:xfrm>
            <a:custGeom>
              <a:avLst/>
              <a:gdLst>
                <a:gd name="connsiteX0" fmla="*/ 10160 w 20320"/>
                <a:gd name="connsiteY0" fmla="*/ 0 h 124460"/>
                <a:gd name="connsiteX1" fmla="*/ 20320 w 20320"/>
                <a:gd name="connsiteY1" fmla="*/ 10160 h 124460"/>
                <a:gd name="connsiteX2" fmla="*/ 10160 w 20320"/>
                <a:gd name="connsiteY2" fmla="*/ 20320 h 124460"/>
                <a:gd name="connsiteX3" fmla="*/ 0 w 20320"/>
                <a:gd name="connsiteY3" fmla="*/ 10160 h 124460"/>
                <a:gd name="connsiteX4" fmla="*/ 10160 w 20320"/>
                <a:gd name="connsiteY4" fmla="*/ 0 h 124460"/>
                <a:gd name="connsiteX5" fmla="*/ 19050 w 20320"/>
                <a:gd name="connsiteY5" fmla="*/ 35560 h 124460"/>
                <a:gd name="connsiteX6" fmla="*/ 19050 w 20320"/>
                <a:gd name="connsiteY6" fmla="*/ 124460 h 124460"/>
                <a:gd name="connsiteX7" fmla="*/ 2540 w 20320"/>
                <a:gd name="connsiteY7" fmla="*/ 124460 h 124460"/>
                <a:gd name="connsiteX8" fmla="*/ 2540 w 20320"/>
                <a:gd name="connsiteY8" fmla="*/ 35560 h 124460"/>
                <a:gd name="connsiteX9" fmla="*/ 19050 w 20320"/>
                <a:gd name="connsiteY9" fmla="*/ 35560 h 1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2446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5560"/>
                  </a:moveTo>
                  <a:lnTo>
                    <a:pt x="19050" y="124460"/>
                  </a:lnTo>
                  <a:lnTo>
                    <a:pt x="2540" y="124460"/>
                  </a:lnTo>
                  <a:lnTo>
                    <a:pt x="2540" y="35560"/>
                  </a:lnTo>
                  <a:lnTo>
                    <a:pt x="19050" y="355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9" name="Freeform 778">
              <a:extLst>
                <a:ext uri="{FF2B5EF4-FFF2-40B4-BE49-F238E27FC236}">
                  <a16:creationId xmlns:a16="http://schemas.microsoft.com/office/drawing/2014/main" id="{C694A5D6-C477-8914-9516-8F10CFB14EBA}"/>
                </a:ext>
              </a:extLst>
            </p:cNvPr>
            <p:cNvSpPr/>
            <p:nvPr/>
          </p:nvSpPr>
          <p:spPr>
            <a:xfrm>
              <a:off x="2970529" y="5676899"/>
              <a:ext cx="80010" cy="91440"/>
            </a:xfrm>
            <a:custGeom>
              <a:avLst/>
              <a:gdLst>
                <a:gd name="connsiteX0" fmla="*/ 15240 w 80010"/>
                <a:gd name="connsiteY0" fmla="*/ 2540 h 91440"/>
                <a:gd name="connsiteX1" fmla="*/ 15240 w 80010"/>
                <a:gd name="connsiteY1" fmla="*/ 15240 h 91440"/>
                <a:gd name="connsiteX2" fmla="*/ 15240 w 80010"/>
                <a:gd name="connsiteY2" fmla="*/ 21590 h 91440"/>
                <a:gd name="connsiteX3" fmla="*/ 15240 w 80010"/>
                <a:gd name="connsiteY3" fmla="*/ 21590 h 91440"/>
                <a:gd name="connsiteX4" fmla="*/ 49530 w 80010"/>
                <a:gd name="connsiteY4" fmla="*/ 0 h 91440"/>
                <a:gd name="connsiteX5" fmla="*/ 80010 w 80010"/>
                <a:gd name="connsiteY5" fmla="*/ 35560 h 91440"/>
                <a:gd name="connsiteX6" fmla="*/ 80010 w 80010"/>
                <a:gd name="connsiteY6" fmla="*/ 91440 h 91440"/>
                <a:gd name="connsiteX7" fmla="*/ 63500 w 80010"/>
                <a:gd name="connsiteY7" fmla="*/ 91440 h 91440"/>
                <a:gd name="connsiteX8" fmla="*/ 63500 w 80010"/>
                <a:gd name="connsiteY8" fmla="*/ 39370 h 91440"/>
                <a:gd name="connsiteX9" fmla="*/ 46990 w 80010"/>
                <a:gd name="connsiteY9" fmla="*/ 16510 h 91440"/>
                <a:gd name="connsiteX10" fmla="*/ 16510 w 80010"/>
                <a:gd name="connsiteY10" fmla="*/ 48260 h 91440"/>
                <a:gd name="connsiteX11" fmla="*/ 16510 w 80010"/>
                <a:gd name="connsiteY11" fmla="*/ 91440 h 91440"/>
                <a:gd name="connsiteX12" fmla="*/ 0 w 80010"/>
                <a:gd name="connsiteY12" fmla="*/ 91440 h 91440"/>
                <a:gd name="connsiteX13" fmla="*/ 0 w 80010"/>
                <a:gd name="connsiteY13" fmla="*/ 2540 h 91440"/>
                <a:gd name="connsiteX14" fmla="*/ 15240 w 80010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1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0" name="Freeform 779">
              <a:extLst>
                <a:ext uri="{FF2B5EF4-FFF2-40B4-BE49-F238E27FC236}">
                  <a16:creationId xmlns:a16="http://schemas.microsoft.com/office/drawing/2014/main" id="{F79A15F0-ED2A-72C2-FA1C-546DFEE8D555}"/>
                </a:ext>
              </a:extLst>
            </p:cNvPr>
            <p:cNvSpPr/>
            <p:nvPr/>
          </p:nvSpPr>
          <p:spPr>
            <a:xfrm>
              <a:off x="3070860" y="5676899"/>
              <a:ext cx="83819" cy="130809"/>
            </a:xfrm>
            <a:custGeom>
              <a:avLst/>
              <a:gdLst>
                <a:gd name="connsiteX0" fmla="*/ 48260 w 83819"/>
                <a:gd name="connsiteY0" fmla="*/ 77470 h 130809"/>
                <a:gd name="connsiteX1" fmla="*/ 83820 w 83819"/>
                <a:gd name="connsiteY1" fmla="*/ 102870 h 130809"/>
                <a:gd name="connsiteX2" fmla="*/ 40640 w 83819"/>
                <a:gd name="connsiteY2" fmla="*/ 130810 h 130809"/>
                <a:gd name="connsiteX3" fmla="*/ 0 w 83819"/>
                <a:gd name="connsiteY3" fmla="*/ 106680 h 130809"/>
                <a:gd name="connsiteX4" fmla="*/ 24130 w 83819"/>
                <a:gd name="connsiteY4" fmla="*/ 85090 h 130809"/>
                <a:gd name="connsiteX5" fmla="*/ 10160 w 83819"/>
                <a:gd name="connsiteY5" fmla="*/ 73660 h 130809"/>
                <a:gd name="connsiteX6" fmla="*/ 22860 w 83819"/>
                <a:gd name="connsiteY6" fmla="*/ 60960 h 130809"/>
                <a:gd name="connsiteX7" fmla="*/ 1270 w 83819"/>
                <a:gd name="connsiteY7" fmla="*/ 31750 h 130809"/>
                <a:gd name="connsiteX8" fmla="*/ 36830 w 83819"/>
                <a:gd name="connsiteY8" fmla="*/ 0 h 130809"/>
                <a:gd name="connsiteX9" fmla="*/ 50800 w 83819"/>
                <a:gd name="connsiteY9" fmla="*/ 2540 h 130809"/>
                <a:gd name="connsiteX10" fmla="*/ 82550 w 83819"/>
                <a:gd name="connsiteY10" fmla="*/ 2540 h 130809"/>
                <a:gd name="connsiteX11" fmla="*/ 82550 w 83819"/>
                <a:gd name="connsiteY11" fmla="*/ 15240 h 130809"/>
                <a:gd name="connsiteX12" fmla="*/ 69850 w 83819"/>
                <a:gd name="connsiteY12" fmla="*/ 15240 h 130809"/>
                <a:gd name="connsiteX13" fmla="*/ 64770 w 83819"/>
                <a:gd name="connsiteY13" fmla="*/ 15240 h 130809"/>
                <a:gd name="connsiteX14" fmla="*/ 64770 w 83819"/>
                <a:gd name="connsiteY14" fmla="*/ 15240 h 130809"/>
                <a:gd name="connsiteX15" fmla="*/ 72390 w 83819"/>
                <a:gd name="connsiteY15" fmla="*/ 33020 h 130809"/>
                <a:gd name="connsiteX16" fmla="*/ 39370 w 83819"/>
                <a:gd name="connsiteY16" fmla="*/ 63500 h 130809"/>
                <a:gd name="connsiteX17" fmla="*/ 39370 w 83819"/>
                <a:gd name="connsiteY17" fmla="*/ 63500 h 130809"/>
                <a:gd name="connsiteX18" fmla="*/ 25400 w 83819"/>
                <a:gd name="connsiteY18" fmla="*/ 71120 h 130809"/>
                <a:gd name="connsiteX19" fmla="*/ 46990 w 83819"/>
                <a:gd name="connsiteY19" fmla="*/ 78740 h 130809"/>
                <a:gd name="connsiteX20" fmla="*/ 67310 w 83819"/>
                <a:gd name="connsiteY20" fmla="*/ 104140 h 130809"/>
                <a:gd name="connsiteX21" fmla="*/ 40640 w 83819"/>
                <a:gd name="connsiteY21" fmla="*/ 90170 h 130809"/>
                <a:gd name="connsiteX22" fmla="*/ 16510 w 83819"/>
                <a:gd name="connsiteY22" fmla="*/ 105410 h 130809"/>
                <a:gd name="connsiteX23" fmla="*/ 41910 w 83819"/>
                <a:gd name="connsiteY23" fmla="*/ 119380 h 130809"/>
                <a:gd name="connsiteX24" fmla="*/ 67310 w 83819"/>
                <a:gd name="connsiteY24" fmla="*/ 105410 h 130809"/>
                <a:gd name="connsiteX25" fmla="*/ 59690 w 83819"/>
                <a:gd name="connsiteY25" fmla="*/ 33020 h 130809"/>
                <a:gd name="connsiteX26" fmla="*/ 39370 w 83819"/>
                <a:gd name="connsiteY26" fmla="*/ 13970 h 130809"/>
                <a:gd name="connsiteX27" fmla="*/ 19050 w 83819"/>
                <a:gd name="connsiteY27" fmla="*/ 33020 h 130809"/>
                <a:gd name="connsiteX28" fmla="*/ 39370 w 83819"/>
                <a:gd name="connsiteY28" fmla="*/ 52070 h 130809"/>
                <a:gd name="connsiteX29" fmla="*/ 59690 w 83819"/>
                <a:gd name="connsiteY29" fmla="*/ 330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19" h="130809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0" y="104140"/>
                  </a:moveTo>
                  <a:cubicBezTo>
                    <a:pt x="67310" y="96520"/>
                    <a:pt x="59690" y="90170"/>
                    <a:pt x="40640" y="90170"/>
                  </a:cubicBezTo>
                  <a:cubicBezTo>
                    <a:pt x="21590" y="90170"/>
                    <a:pt x="16510" y="96520"/>
                    <a:pt x="16510" y="105410"/>
                  </a:cubicBezTo>
                  <a:cubicBezTo>
                    <a:pt x="16510" y="114300"/>
                    <a:pt x="26670" y="119380"/>
                    <a:pt x="41910" y="119380"/>
                  </a:cubicBezTo>
                  <a:cubicBezTo>
                    <a:pt x="57150" y="119380"/>
                    <a:pt x="67310" y="113030"/>
                    <a:pt x="67310" y="105410"/>
                  </a:cubicBezTo>
                  <a:close/>
                  <a:moveTo>
                    <a:pt x="59690" y="33020"/>
                  </a:moveTo>
                  <a:cubicBezTo>
                    <a:pt x="59690" y="21590"/>
                    <a:pt x="50800" y="13970"/>
                    <a:pt x="39370" y="13970"/>
                  </a:cubicBezTo>
                  <a:cubicBezTo>
                    <a:pt x="27940" y="13970"/>
                    <a:pt x="19050" y="21590"/>
                    <a:pt x="19050" y="33020"/>
                  </a:cubicBezTo>
                  <a:cubicBezTo>
                    <a:pt x="19050" y="44450"/>
                    <a:pt x="27940" y="52070"/>
                    <a:pt x="39370" y="52070"/>
                  </a:cubicBezTo>
                  <a:cubicBezTo>
                    <a:pt x="50800" y="52070"/>
                    <a:pt x="59690" y="44450"/>
                    <a:pt x="59690" y="330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1" name="Freeform 780">
              <a:extLst>
                <a:ext uri="{FF2B5EF4-FFF2-40B4-BE49-F238E27FC236}">
                  <a16:creationId xmlns:a16="http://schemas.microsoft.com/office/drawing/2014/main" id="{9BE7D39B-649A-1651-0E2C-49F8DD47B905}"/>
                </a:ext>
              </a:extLst>
            </p:cNvPr>
            <p:cNvSpPr/>
            <p:nvPr/>
          </p:nvSpPr>
          <p:spPr>
            <a:xfrm>
              <a:off x="3209289" y="5652769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2" name="Freeform 781">
              <a:extLst>
                <a:ext uri="{FF2B5EF4-FFF2-40B4-BE49-F238E27FC236}">
                  <a16:creationId xmlns:a16="http://schemas.microsoft.com/office/drawing/2014/main" id="{E1B5391B-502B-3DE7-A3EC-356DDBECA822}"/>
                </a:ext>
              </a:extLst>
            </p:cNvPr>
            <p:cNvSpPr/>
            <p:nvPr/>
          </p:nvSpPr>
          <p:spPr>
            <a:xfrm>
              <a:off x="3282950" y="5676899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3" name="Freeform 782">
              <a:extLst>
                <a:ext uri="{FF2B5EF4-FFF2-40B4-BE49-F238E27FC236}">
                  <a16:creationId xmlns:a16="http://schemas.microsoft.com/office/drawing/2014/main" id="{1C9DC8EB-D6F6-D7E3-9DC5-4A62C3A06A3C}"/>
                </a:ext>
              </a:extLst>
            </p:cNvPr>
            <p:cNvSpPr/>
            <p:nvPr/>
          </p:nvSpPr>
          <p:spPr>
            <a:xfrm>
              <a:off x="3389629" y="5676899"/>
              <a:ext cx="83820" cy="130809"/>
            </a:xfrm>
            <a:custGeom>
              <a:avLst/>
              <a:gdLst>
                <a:gd name="connsiteX0" fmla="*/ 48260 w 83820"/>
                <a:gd name="connsiteY0" fmla="*/ 77470 h 130809"/>
                <a:gd name="connsiteX1" fmla="*/ 83820 w 83820"/>
                <a:gd name="connsiteY1" fmla="*/ 102870 h 130809"/>
                <a:gd name="connsiteX2" fmla="*/ 40640 w 83820"/>
                <a:gd name="connsiteY2" fmla="*/ 130810 h 130809"/>
                <a:gd name="connsiteX3" fmla="*/ 0 w 83820"/>
                <a:gd name="connsiteY3" fmla="*/ 106680 h 130809"/>
                <a:gd name="connsiteX4" fmla="*/ 24130 w 83820"/>
                <a:gd name="connsiteY4" fmla="*/ 85090 h 130809"/>
                <a:gd name="connsiteX5" fmla="*/ 10160 w 83820"/>
                <a:gd name="connsiteY5" fmla="*/ 73660 h 130809"/>
                <a:gd name="connsiteX6" fmla="*/ 22860 w 83820"/>
                <a:gd name="connsiteY6" fmla="*/ 60960 h 130809"/>
                <a:gd name="connsiteX7" fmla="*/ 1270 w 83820"/>
                <a:gd name="connsiteY7" fmla="*/ 31750 h 130809"/>
                <a:gd name="connsiteX8" fmla="*/ 36830 w 83820"/>
                <a:gd name="connsiteY8" fmla="*/ 0 h 130809"/>
                <a:gd name="connsiteX9" fmla="*/ 50800 w 83820"/>
                <a:gd name="connsiteY9" fmla="*/ 2540 h 130809"/>
                <a:gd name="connsiteX10" fmla="*/ 82550 w 83820"/>
                <a:gd name="connsiteY10" fmla="*/ 2540 h 130809"/>
                <a:gd name="connsiteX11" fmla="*/ 82550 w 83820"/>
                <a:gd name="connsiteY11" fmla="*/ 15240 h 130809"/>
                <a:gd name="connsiteX12" fmla="*/ 69850 w 83820"/>
                <a:gd name="connsiteY12" fmla="*/ 15240 h 130809"/>
                <a:gd name="connsiteX13" fmla="*/ 64770 w 83820"/>
                <a:gd name="connsiteY13" fmla="*/ 15240 h 130809"/>
                <a:gd name="connsiteX14" fmla="*/ 64770 w 83820"/>
                <a:gd name="connsiteY14" fmla="*/ 15240 h 130809"/>
                <a:gd name="connsiteX15" fmla="*/ 72390 w 83820"/>
                <a:gd name="connsiteY15" fmla="*/ 33020 h 130809"/>
                <a:gd name="connsiteX16" fmla="*/ 39370 w 83820"/>
                <a:gd name="connsiteY16" fmla="*/ 63500 h 130809"/>
                <a:gd name="connsiteX17" fmla="*/ 39370 w 83820"/>
                <a:gd name="connsiteY17" fmla="*/ 63500 h 130809"/>
                <a:gd name="connsiteX18" fmla="*/ 25400 w 83820"/>
                <a:gd name="connsiteY18" fmla="*/ 71120 h 130809"/>
                <a:gd name="connsiteX19" fmla="*/ 46990 w 83820"/>
                <a:gd name="connsiteY19" fmla="*/ 78740 h 130809"/>
                <a:gd name="connsiteX20" fmla="*/ 67310 w 83820"/>
                <a:gd name="connsiteY20" fmla="*/ 104140 h 130809"/>
                <a:gd name="connsiteX21" fmla="*/ 40640 w 83820"/>
                <a:gd name="connsiteY21" fmla="*/ 90170 h 130809"/>
                <a:gd name="connsiteX22" fmla="*/ 16510 w 83820"/>
                <a:gd name="connsiteY22" fmla="*/ 105410 h 130809"/>
                <a:gd name="connsiteX23" fmla="*/ 41910 w 83820"/>
                <a:gd name="connsiteY23" fmla="*/ 119380 h 130809"/>
                <a:gd name="connsiteX24" fmla="*/ 67310 w 83820"/>
                <a:gd name="connsiteY24" fmla="*/ 105410 h 130809"/>
                <a:gd name="connsiteX25" fmla="*/ 59690 w 83820"/>
                <a:gd name="connsiteY25" fmla="*/ 33020 h 130809"/>
                <a:gd name="connsiteX26" fmla="*/ 39370 w 83820"/>
                <a:gd name="connsiteY26" fmla="*/ 13970 h 130809"/>
                <a:gd name="connsiteX27" fmla="*/ 19050 w 83820"/>
                <a:gd name="connsiteY27" fmla="*/ 33020 h 130809"/>
                <a:gd name="connsiteX28" fmla="*/ 39370 w 83820"/>
                <a:gd name="connsiteY28" fmla="*/ 52070 h 130809"/>
                <a:gd name="connsiteX29" fmla="*/ 59690 w 83820"/>
                <a:gd name="connsiteY29" fmla="*/ 330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20" h="130809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0" y="104140"/>
                  </a:moveTo>
                  <a:cubicBezTo>
                    <a:pt x="67310" y="96520"/>
                    <a:pt x="59690" y="90170"/>
                    <a:pt x="40640" y="90170"/>
                  </a:cubicBezTo>
                  <a:cubicBezTo>
                    <a:pt x="21590" y="90170"/>
                    <a:pt x="16510" y="96520"/>
                    <a:pt x="16510" y="105410"/>
                  </a:cubicBezTo>
                  <a:cubicBezTo>
                    <a:pt x="16510" y="114300"/>
                    <a:pt x="26670" y="119380"/>
                    <a:pt x="41910" y="119380"/>
                  </a:cubicBezTo>
                  <a:cubicBezTo>
                    <a:pt x="57150" y="119380"/>
                    <a:pt x="67310" y="113030"/>
                    <a:pt x="67310" y="105410"/>
                  </a:cubicBezTo>
                  <a:close/>
                  <a:moveTo>
                    <a:pt x="59690" y="33020"/>
                  </a:moveTo>
                  <a:cubicBezTo>
                    <a:pt x="59690" y="21590"/>
                    <a:pt x="50800" y="13970"/>
                    <a:pt x="39370" y="13970"/>
                  </a:cubicBezTo>
                  <a:cubicBezTo>
                    <a:pt x="27940" y="13970"/>
                    <a:pt x="19050" y="21590"/>
                    <a:pt x="19050" y="33020"/>
                  </a:cubicBezTo>
                  <a:cubicBezTo>
                    <a:pt x="19050" y="44450"/>
                    <a:pt x="27940" y="52070"/>
                    <a:pt x="39370" y="52070"/>
                  </a:cubicBezTo>
                  <a:cubicBezTo>
                    <a:pt x="50800" y="52070"/>
                    <a:pt x="59690" y="44450"/>
                    <a:pt x="59690" y="330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4" name="Freeform 783">
              <a:extLst>
                <a:ext uri="{FF2B5EF4-FFF2-40B4-BE49-F238E27FC236}">
                  <a16:creationId xmlns:a16="http://schemas.microsoft.com/office/drawing/2014/main" id="{2E5C7E1C-3EF4-5D4E-4D40-C87A47518445}"/>
                </a:ext>
              </a:extLst>
            </p:cNvPr>
            <p:cNvSpPr/>
            <p:nvPr/>
          </p:nvSpPr>
          <p:spPr>
            <a:xfrm>
              <a:off x="3486150" y="5676899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4450 w 83820"/>
                <a:gd name="connsiteY10" fmla="*/ 13970 h 93979"/>
                <a:gd name="connsiteX11" fmla="*/ 19050 w 83820"/>
                <a:gd name="connsiteY11" fmla="*/ 38100 h 93979"/>
                <a:gd name="connsiteX12" fmla="*/ 68580 w 83820"/>
                <a:gd name="connsiteY12" fmla="*/ 38100 h 93979"/>
                <a:gd name="connsiteX13" fmla="*/ 4445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5" name="Freeform 784">
              <a:extLst>
                <a:ext uri="{FF2B5EF4-FFF2-40B4-BE49-F238E27FC236}">
                  <a16:creationId xmlns:a16="http://schemas.microsoft.com/office/drawing/2014/main" id="{CD1AA908-0016-6A5D-3BCF-A20CF14A5B9D}"/>
                </a:ext>
              </a:extLst>
            </p:cNvPr>
            <p:cNvSpPr/>
            <p:nvPr/>
          </p:nvSpPr>
          <p:spPr>
            <a:xfrm>
              <a:off x="3585209" y="5652769"/>
              <a:ext cx="60960" cy="116839"/>
            </a:xfrm>
            <a:custGeom>
              <a:avLst/>
              <a:gdLst>
                <a:gd name="connsiteX0" fmla="*/ 15240 w 60960"/>
                <a:gd name="connsiteY0" fmla="*/ 26670 h 116839"/>
                <a:gd name="connsiteX1" fmla="*/ 15240 w 60960"/>
                <a:gd name="connsiteY1" fmla="*/ 0 h 116839"/>
                <a:gd name="connsiteX2" fmla="*/ 31750 w 60960"/>
                <a:gd name="connsiteY2" fmla="*/ 0 h 116839"/>
                <a:gd name="connsiteX3" fmla="*/ 31750 w 60960"/>
                <a:gd name="connsiteY3" fmla="*/ 26670 h 116839"/>
                <a:gd name="connsiteX4" fmla="*/ 58420 w 60960"/>
                <a:gd name="connsiteY4" fmla="*/ 26670 h 116839"/>
                <a:gd name="connsiteX5" fmla="*/ 58420 w 60960"/>
                <a:gd name="connsiteY5" fmla="*/ 40640 h 116839"/>
                <a:gd name="connsiteX6" fmla="*/ 31750 w 60960"/>
                <a:gd name="connsiteY6" fmla="*/ 40640 h 116839"/>
                <a:gd name="connsiteX7" fmla="*/ 31750 w 60960"/>
                <a:gd name="connsiteY7" fmla="*/ 86360 h 116839"/>
                <a:gd name="connsiteX8" fmla="*/ 44450 w 60960"/>
                <a:gd name="connsiteY8" fmla="*/ 102870 h 116839"/>
                <a:gd name="connsiteX9" fmla="*/ 60960 w 60960"/>
                <a:gd name="connsiteY9" fmla="*/ 99060 h 116839"/>
                <a:gd name="connsiteX10" fmla="*/ 60960 w 60960"/>
                <a:gd name="connsiteY10" fmla="*/ 113030 h 116839"/>
                <a:gd name="connsiteX11" fmla="*/ 40640 w 60960"/>
                <a:gd name="connsiteY11" fmla="*/ 116840 h 116839"/>
                <a:gd name="connsiteX12" fmla="*/ 13970 w 60960"/>
                <a:gd name="connsiteY12" fmla="*/ 90170 h 116839"/>
                <a:gd name="connsiteX13" fmla="*/ 13970 w 60960"/>
                <a:gd name="connsiteY13" fmla="*/ 39370 h 116839"/>
                <a:gd name="connsiteX14" fmla="*/ 0 w 60960"/>
                <a:gd name="connsiteY14" fmla="*/ 39370 h 116839"/>
                <a:gd name="connsiteX15" fmla="*/ 0 w 60960"/>
                <a:gd name="connsiteY15" fmla="*/ 25400 h 116839"/>
                <a:gd name="connsiteX16" fmla="*/ 15240 w 60960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60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6" name="Freeform 785">
              <a:extLst>
                <a:ext uri="{FF2B5EF4-FFF2-40B4-BE49-F238E27FC236}">
                  <a16:creationId xmlns:a16="http://schemas.microsoft.com/office/drawing/2014/main" id="{BCFCA7F0-023F-0902-CFEF-62B91CF53FC6}"/>
                </a:ext>
              </a:extLst>
            </p:cNvPr>
            <p:cNvSpPr/>
            <p:nvPr/>
          </p:nvSpPr>
          <p:spPr>
            <a:xfrm>
              <a:off x="3665220" y="5640069"/>
              <a:ext cx="80009" cy="128270"/>
            </a:xfrm>
            <a:custGeom>
              <a:avLst/>
              <a:gdLst>
                <a:gd name="connsiteX0" fmla="*/ 0 w 80009"/>
                <a:gd name="connsiteY0" fmla="*/ 0 h 128270"/>
                <a:gd name="connsiteX1" fmla="*/ 16510 w 80009"/>
                <a:gd name="connsiteY1" fmla="*/ 0 h 128270"/>
                <a:gd name="connsiteX2" fmla="*/ 16510 w 80009"/>
                <a:gd name="connsiteY2" fmla="*/ 49530 h 128270"/>
                <a:gd name="connsiteX3" fmla="*/ 16510 w 80009"/>
                <a:gd name="connsiteY3" fmla="*/ 58420 h 128270"/>
                <a:gd name="connsiteX4" fmla="*/ 16510 w 80009"/>
                <a:gd name="connsiteY4" fmla="*/ 58420 h 128270"/>
                <a:gd name="connsiteX5" fmla="*/ 49530 w 80009"/>
                <a:gd name="connsiteY5" fmla="*/ 36830 h 128270"/>
                <a:gd name="connsiteX6" fmla="*/ 80010 w 80009"/>
                <a:gd name="connsiteY6" fmla="*/ 72390 h 128270"/>
                <a:gd name="connsiteX7" fmla="*/ 80010 w 80009"/>
                <a:gd name="connsiteY7" fmla="*/ 128270 h 128270"/>
                <a:gd name="connsiteX8" fmla="*/ 63500 w 80009"/>
                <a:gd name="connsiteY8" fmla="*/ 128270 h 128270"/>
                <a:gd name="connsiteX9" fmla="*/ 63500 w 80009"/>
                <a:gd name="connsiteY9" fmla="*/ 76200 h 128270"/>
                <a:gd name="connsiteX10" fmla="*/ 46990 w 80009"/>
                <a:gd name="connsiteY10" fmla="*/ 53340 h 128270"/>
                <a:gd name="connsiteX11" fmla="*/ 16510 w 80009"/>
                <a:gd name="connsiteY11" fmla="*/ 85090 h 128270"/>
                <a:gd name="connsiteX12" fmla="*/ 16510 w 80009"/>
                <a:gd name="connsiteY12" fmla="*/ 128270 h 128270"/>
                <a:gd name="connsiteX13" fmla="*/ 0 w 80009"/>
                <a:gd name="connsiteY13" fmla="*/ 128270 h 128270"/>
                <a:gd name="connsiteX14" fmla="*/ 0 w 80009"/>
                <a:gd name="connsiteY14" fmla="*/ 0 h 12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128270">
                  <a:moveTo>
                    <a:pt x="0" y="0"/>
                  </a:moveTo>
                  <a:lnTo>
                    <a:pt x="16510" y="0"/>
                  </a:lnTo>
                  <a:lnTo>
                    <a:pt x="16510" y="49530"/>
                  </a:lnTo>
                  <a:cubicBezTo>
                    <a:pt x="16510" y="53340"/>
                    <a:pt x="16510" y="57150"/>
                    <a:pt x="16510" y="58420"/>
                  </a:cubicBezTo>
                  <a:lnTo>
                    <a:pt x="16510" y="58420"/>
                  </a:lnTo>
                  <a:cubicBezTo>
                    <a:pt x="20320" y="50800"/>
                    <a:pt x="30480" y="36830"/>
                    <a:pt x="49530" y="36830"/>
                  </a:cubicBezTo>
                  <a:cubicBezTo>
                    <a:pt x="68580" y="36830"/>
                    <a:pt x="80010" y="49530"/>
                    <a:pt x="80010" y="72390"/>
                  </a:cubicBezTo>
                  <a:lnTo>
                    <a:pt x="80010" y="128270"/>
                  </a:lnTo>
                  <a:lnTo>
                    <a:pt x="63500" y="128270"/>
                  </a:lnTo>
                  <a:lnTo>
                    <a:pt x="63500" y="76200"/>
                  </a:lnTo>
                  <a:cubicBezTo>
                    <a:pt x="63500" y="63500"/>
                    <a:pt x="60960" y="53340"/>
                    <a:pt x="46990" y="53340"/>
                  </a:cubicBezTo>
                  <a:cubicBezTo>
                    <a:pt x="33020" y="53340"/>
                    <a:pt x="16510" y="67310"/>
                    <a:pt x="16510" y="85090"/>
                  </a:cubicBezTo>
                  <a:lnTo>
                    <a:pt x="16510" y="128270"/>
                  </a:lnTo>
                  <a:lnTo>
                    <a:pt x="0" y="128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7" name="Freeform 786">
              <a:extLst>
                <a:ext uri="{FF2B5EF4-FFF2-40B4-BE49-F238E27FC236}">
                  <a16:creationId xmlns:a16="http://schemas.microsoft.com/office/drawing/2014/main" id="{59165528-5223-99BF-0835-EC53DA131F19}"/>
                </a:ext>
              </a:extLst>
            </p:cNvPr>
            <p:cNvSpPr/>
            <p:nvPr/>
          </p:nvSpPr>
          <p:spPr>
            <a:xfrm>
              <a:off x="3766820" y="5676899"/>
              <a:ext cx="83820" cy="93979"/>
            </a:xfrm>
            <a:custGeom>
              <a:avLst/>
              <a:gdLst>
                <a:gd name="connsiteX0" fmla="*/ 83820 w 83820"/>
                <a:gd name="connsiteY0" fmla="*/ 41910 h 93979"/>
                <a:gd name="connsiteX1" fmla="*/ 83820 w 83820"/>
                <a:gd name="connsiteY1" fmla="*/ 50800 h 93979"/>
                <a:gd name="connsiteX2" fmla="*/ 17780 w 83820"/>
                <a:gd name="connsiteY2" fmla="*/ 50800 h 93979"/>
                <a:gd name="connsiteX3" fmla="*/ 48260 w 83820"/>
                <a:gd name="connsiteY3" fmla="*/ 80010 h 93979"/>
                <a:gd name="connsiteX4" fmla="*/ 80010 w 83820"/>
                <a:gd name="connsiteY4" fmla="*/ 71120 h 93979"/>
                <a:gd name="connsiteX5" fmla="*/ 80010 w 83820"/>
                <a:gd name="connsiteY5" fmla="*/ 86360 h 93979"/>
                <a:gd name="connsiteX6" fmla="*/ 46990 w 83820"/>
                <a:gd name="connsiteY6" fmla="*/ 93980 h 93979"/>
                <a:gd name="connsiteX7" fmla="*/ 0 w 83820"/>
                <a:gd name="connsiteY7" fmla="*/ 46990 h 93979"/>
                <a:gd name="connsiteX8" fmla="*/ 43180 w 83820"/>
                <a:gd name="connsiteY8" fmla="*/ 0 h 93979"/>
                <a:gd name="connsiteX9" fmla="*/ 83820 w 83820"/>
                <a:gd name="connsiteY9" fmla="*/ 41910 h 93979"/>
                <a:gd name="connsiteX10" fmla="*/ 44450 w 83820"/>
                <a:gd name="connsiteY10" fmla="*/ 13970 h 93979"/>
                <a:gd name="connsiteX11" fmla="*/ 19050 w 83820"/>
                <a:gd name="connsiteY11" fmla="*/ 38100 h 93979"/>
                <a:gd name="connsiteX12" fmla="*/ 68580 w 83820"/>
                <a:gd name="connsiteY12" fmla="*/ 38100 h 93979"/>
                <a:gd name="connsiteX13" fmla="*/ 44450 w 83820"/>
                <a:gd name="connsiteY13" fmla="*/ 139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20" h="93979">
                  <a:moveTo>
                    <a:pt x="83820" y="41910"/>
                  </a:moveTo>
                  <a:cubicBezTo>
                    <a:pt x="83820" y="45720"/>
                    <a:pt x="83820" y="48260"/>
                    <a:pt x="83820" y="50800"/>
                  </a:cubicBezTo>
                  <a:lnTo>
                    <a:pt x="17780" y="50800"/>
                  </a:lnTo>
                  <a:cubicBezTo>
                    <a:pt x="17780" y="68580"/>
                    <a:pt x="30480" y="80010"/>
                    <a:pt x="48260" y="80010"/>
                  </a:cubicBezTo>
                  <a:cubicBezTo>
                    <a:pt x="66040" y="80010"/>
                    <a:pt x="72390" y="76200"/>
                    <a:pt x="80010" y="71120"/>
                  </a:cubicBezTo>
                  <a:lnTo>
                    <a:pt x="80010" y="86360"/>
                  </a:lnTo>
                  <a:cubicBezTo>
                    <a:pt x="73660" y="90170"/>
                    <a:pt x="60960" y="93980"/>
                    <a:pt x="46990" y="93980"/>
                  </a:cubicBezTo>
                  <a:cubicBezTo>
                    <a:pt x="19050" y="93980"/>
                    <a:pt x="0" y="74930"/>
                    <a:pt x="0" y="46990"/>
                  </a:cubicBezTo>
                  <a:cubicBezTo>
                    <a:pt x="0" y="19050"/>
                    <a:pt x="19050" y="0"/>
                    <a:pt x="43180" y="0"/>
                  </a:cubicBezTo>
                  <a:cubicBezTo>
                    <a:pt x="67310" y="0"/>
                    <a:pt x="83820" y="19050"/>
                    <a:pt x="83820" y="41910"/>
                  </a:cubicBezTo>
                  <a:close/>
                  <a:moveTo>
                    <a:pt x="44450" y="13970"/>
                  </a:moveTo>
                  <a:cubicBezTo>
                    <a:pt x="29210" y="13970"/>
                    <a:pt x="20320" y="25400"/>
                    <a:pt x="19050" y="38100"/>
                  </a:cubicBezTo>
                  <a:lnTo>
                    <a:pt x="68580" y="38100"/>
                  </a:lnTo>
                  <a:cubicBezTo>
                    <a:pt x="68580" y="25400"/>
                    <a:pt x="60960" y="13970"/>
                    <a:pt x="44450" y="139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8" name="Freeform 787">
              <a:extLst>
                <a:ext uri="{FF2B5EF4-FFF2-40B4-BE49-F238E27FC236}">
                  <a16:creationId xmlns:a16="http://schemas.microsoft.com/office/drawing/2014/main" id="{92D02957-4076-71EA-64DC-AF1C77A67656}"/>
                </a:ext>
              </a:extLst>
            </p:cNvPr>
            <p:cNvSpPr/>
            <p:nvPr/>
          </p:nvSpPr>
          <p:spPr>
            <a:xfrm>
              <a:off x="3874770" y="5676899"/>
              <a:ext cx="51047" cy="92709"/>
            </a:xfrm>
            <a:custGeom>
              <a:avLst/>
              <a:gdLst>
                <a:gd name="connsiteX0" fmla="*/ 0 w 51047"/>
                <a:gd name="connsiteY0" fmla="*/ 2540 h 92709"/>
                <a:gd name="connsiteX1" fmla="*/ 15240 w 51047"/>
                <a:gd name="connsiteY1" fmla="*/ 2540 h 92709"/>
                <a:gd name="connsiteX2" fmla="*/ 15240 w 51047"/>
                <a:gd name="connsiteY2" fmla="*/ 15240 h 92709"/>
                <a:gd name="connsiteX3" fmla="*/ 15240 w 51047"/>
                <a:gd name="connsiteY3" fmla="*/ 21590 h 92709"/>
                <a:gd name="connsiteX4" fmla="*/ 15240 w 51047"/>
                <a:gd name="connsiteY4" fmla="*/ 21590 h 92709"/>
                <a:gd name="connsiteX5" fmla="*/ 43180 w 51047"/>
                <a:gd name="connsiteY5" fmla="*/ 0 h 92709"/>
                <a:gd name="connsiteX6" fmla="*/ 48260 w 51047"/>
                <a:gd name="connsiteY6" fmla="*/ 0 h 92709"/>
                <a:gd name="connsiteX7" fmla="*/ 48260 w 51047"/>
                <a:gd name="connsiteY7" fmla="*/ 16510 h 92709"/>
                <a:gd name="connsiteX8" fmla="*/ 43180 w 51047"/>
                <a:gd name="connsiteY8" fmla="*/ 16510 h 92709"/>
                <a:gd name="connsiteX9" fmla="*/ 16510 w 51047"/>
                <a:gd name="connsiteY9" fmla="*/ 53340 h 92709"/>
                <a:gd name="connsiteX10" fmla="*/ 16510 w 51047"/>
                <a:gd name="connsiteY10" fmla="*/ 92710 h 92709"/>
                <a:gd name="connsiteX11" fmla="*/ 0 w 51047"/>
                <a:gd name="connsiteY11" fmla="*/ 92710 h 92709"/>
                <a:gd name="connsiteX12" fmla="*/ 0 w 51047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7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9" name="Freeform 788">
              <a:extLst>
                <a:ext uri="{FF2B5EF4-FFF2-40B4-BE49-F238E27FC236}">
                  <a16:creationId xmlns:a16="http://schemas.microsoft.com/office/drawing/2014/main" id="{ECEBD383-AABB-3D3F-1469-D5ED81D5E0E3}"/>
                </a:ext>
              </a:extLst>
            </p:cNvPr>
            <p:cNvSpPr/>
            <p:nvPr/>
          </p:nvSpPr>
          <p:spPr>
            <a:xfrm>
              <a:off x="3976370" y="5652769"/>
              <a:ext cx="60959" cy="116839"/>
            </a:xfrm>
            <a:custGeom>
              <a:avLst/>
              <a:gdLst>
                <a:gd name="connsiteX0" fmla="*/ 15240 w 60959"/>
                <a:gd name="connsiteY0" fmla="*/ 26670 h 116839"/>
                <a:gd name="connsiteX1" fmla="*/ 15240 w 60959"/>
                <a:gd name="connsiteY1" fmla="*/ 0 h 116839"/>
                <a:gd name="connsiteX2" fmla="*/ 31750 w 60959"/>
                <a:gd name="connsiteY2" fmla="*/ 0 h 116839"/>
                <a:gd name="connsiteX3" fmla="*/ 31750 w 60959"/>
                <a:gd name="connsiteY3" fmla="*/ 26670 h 116839"/>
                <a:gd name="connsiteX4" fmla="*/ 58420 w 60959"/>
                <a:gd name="connsiteY4" fmla="*/ 26670 h 116839"/>
                <a:gd name="connsiteX5" fmla="*/ 58420 w 60959"/>
                <a:gd name="connsiteY5" fmla="*/ 40640 h 116839"/>
                <a:gd name="connsiteX6" fmla="*/ 31750 w 60959"/>
                <a:gd name="connsiteY6" fmla="*/ 40640 h 116839"/>
                <a:gd name="connsiteX7" fmla="*/ 31750 w 60959"/>
                <a:gd name="connsiteY7" fmla="*/ 86360 h 116839"/>
                <a:gd name="connsiteX8" fmla="*/ 44450 w 60959"/>
                <a:gd name="connsiteY8" fmla="*/ 102870 h 116839"/>
                <a:gd name="connsiteX9" fmla="*/ 60960 w 60959"/>
                <a:gd name="connsiteY9" fmla="*/ 99060 h 116839"/>
                <a:gd name="connsiteX10" fmla="*/ 60960 w 60959"/>
                <a:gd name="connsiteY10" fmla="*/ 113030 h 116839"/>
                <a:gd name="connsiteX11" fmla="*/ 40640 w 60959"/>
                <a:gd name="connsiteY11" fmla="*/ 116840 h 116839"/>
                <a:gd name="connsiteX12" fmla="*/ 13970 w 60959"/>
                <a:gd name="connsiteY12" fmla="*/ 90170 h 116839"/>
                <a:gd name="connsiteX13" fmla="*/ 13970 w 60959"/>
                <a:gd name="connsiteY13" fmla="*/ 39370 h 116839"/>
                <a:gd name="connsiteX14" fmla="*/ 0 w 60959"/>
                <a:gd name="connsiteY14" fmla="*/ 39370 h 116839"/>
                <a:gd name="connsiteX15" fmla="*/ 0 w 60959"/>
                <a:gd name="connsiteY15" fmla="*/ 25400 h 116839"/>
                <a:gd name="connsiteX16" fmla="*/ 15240 w 60959"/>
                <a:gd name="connsiteY16" fmla="*/ 2540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959" h="116839">
                  <a:moveTo>
                    <a:pt x="15240" y="26670"/>
                  </a:moveTo>
                  <a:lnTo>
                    <a:pt x="15240" y="0"/>
                  </a:lnTo>
                  <a:lnTo>
                    <a:pt x="31750" y="0"/>
                  </a:lnTo>
                  <a:lnTo>
                    <a:pt x="31750" y="26670"/>
                  </a:lnTo>
                  <a:lnTo>
                    <a:pt x="58420" y="26670"/>
                  </a:lnTo>
                  <a:lnTo>
                    <a:pt x="58420" y="40640"/>
                  </a:lnTo>
                  <a:lnTo>
                    <a:pt x="31750" y="40640"/>
                  </a:lnTo>
                  <a:lnTo>
                    <a:pt x="31750" y="86360"/>
                  </a:lnTo>
                  <a:cubicBezTo>
                    <a:pt x="31750" y="99060"/>
                    <a:pt x="36830" y="102870"/>
                    <a:pt x="44450" y="102870"/>
                  </a:cubicBezTo>
                  <a:cubicBezTo>
                    <a:pt x="52070" y="102870"/>
                    <a:pt x="55880" y="101600"/>
                    <a:pt x="60960" y="99060"/>
                  </a:cubicBezTo>
                  <a:lnTo>
                    <a:pt x="60960" y="113030"/>
                  </a:lnTo>
                  <a:cubicBezTo>
                    <a:pt x="57150" y="115570"/>
                    <a:pt x="49530" y="116840"/>
                    <a:pt x="40640" y="116840"/>
                  </a:cubicBezTo>
                  <a:cubicBezTo>
                    <a:pt x="27940" y="116840"/>
                    <a:pt x="13970" y="110490"/>
                    <a:pt x="13970" y="90170"/>
                  </a:cubicBezTo>
                  <a:lnTo>
                    <a:pt x="13970" y="39370"/>
                  </a:lnTo>
                  <a:lnTo>
                    <a:pt x="0" y="39370"/>
                  </a:lnTo>
                  <a:lnTo>
                    <a:pt x="0" y="25400"/>
                  </a:lnTo>
                  <a:lnTo>
                    <a:pt x="1524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0" name="Freeform 789">
              <a:extLst>
                <a:ext uri="{FF2B5EF4-FFF2-40B4-BE49-F238E27FC236}">
                  <a16:creationId xmlns:a16="http://schemas.microsoft.com/office/drawing/2014/main" id="{D4A05197-FB66-64B5-7FD3-FCE2C9E2D8BE}"/>
                </a:ext>
              </a:extLst>
            </p:cNvPr>
            <p:cNvSpPr/>
            <p:nvPr/>
          </p:nvSpPr>
          <p:spPr>
            <a:xfrm>
              <a:off x="4050029" y="5676899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6200 w 91440"/>
                <a:gd name="connsiteY5" fmla="*/ 46990 h 93979"/>
                <a:gd name="connsiteX6" fmla="*/ 45720 w 91440"/>
                <a:gd name="connsiteY6" fmla="*/ 15240 h 93979"/>
                <a:gd name="connsiteX7" fmla="*/ 16510 w 91440"/>
                <a:gd name="connsiteY7" fmla="*/ 46990 h 93979"/>
                <a:gd name="connsiteX8" fmla="*/ 45720 w 91440"/>
                <a:gd name="connsiteY8" fmla="*/ 78740 h 93979"/>
                <a:gd name="connsiteX9" fmla="*/ 7620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6200" y="46990"/>
                  </a:moveTo>
                  <a:cubicBezTo>
                    <a:pt x="76200" y="27940"/>
                    <a:pt x="63500" y="15240"/>
                    <a:pt x="45720" y="15240"/>
                  </a:cubicBezTo>
                  <a:cubicBezTo>
                    <a:pt x="27940" y="15240"/>
                    <a:pt x="16510" y="29210"/>
                    <a:pt x="16510" y="46990"/>
                  </a:cubicBezTo>
                  <a:cubicBezTo>
                    <a:pt x="16510" y="64770"/>
                    <a:pt x="29210" y="78740"/>
                    <a:pt x="45720" y="78740"/>
                  </a:cubicBezTo>
                  <a:cubicBezTo>
                    <a:pt x="62230" y="78740"/>
                    <a:pt x="76200" y="64770"/>
                    <a:pt x="7620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1" name="Freeform 790">
              <a:extLst>
                <a:ext uri="{FF2B5EF4-FFF2-40B4-BE49-F238E27FC236}">
                  <a16:creationId xmlns:a16="http://schemas.microsoft.com/office/drawing/2014/main" id="{366528D3-DC02-57F4-7A0C-FBF00F287ED7}"/>
                </a:ext>
              </a:extLst>
            </p:cNvPr>
            <p:cNvSpPr/>
            <p:nvPr/>
          </p:nvSpPr>
          <p:spPr>
            <a:xfrm>
              <a:off x="4150359" y="5679439"/>
              <a:ext cx="137160" cy="91439"/>
            </a:xfrm>
            <a:custGeom>
              <a:avLst/>
              <a:gdLst>
                <a:gd name="connsiteX0" fmla="*/ 95250 w 137160"/>
                <a:gd name="connsiteY0" fmla="*/ 64770 h 91439"/>
                <a:gd name="connsiteX1" fmla="*/ 119380 w 137160"/>
                <a:gd name="connsiteY1" fmla="*/ 0 h 91439"/>
                <a:gd name="connsiteX2" fmla="*/ 137160 w 137160"/>
                <a:gd name="connsiteY2" fmla="*/ 0 h 91439"/>
                <a:gd name="connsiteX3" fmla="*/ 100330 w 137160"/>
                <a:gd name="connsiteY3" fmla="*/ 91440 h 91439"/>
                <a:gd name="connsiteX4" fmla="*/ 91440 w 137160"/>
                <a:gd name="connsiteY4" fmla="*/ 91440 h 91439"/>
                <a:gd name="connsiteX5" fmla="*/ 68580 w 137160"/>
                <a:gd name="connsiteY5" fmla="*/ 30480 h 91439"/>
                <a:gd name="connsiteX6" fmla="*/ 45720 w 137160"/>
                <a:gd name="connsiteY6" fmla="*/ 91440 h 91439"/>
                <a:gd name="connsiteX7" fmla="*/ 36830 w 137160"/>
                <a:gd name="connsiteY7" fmla="*/ 91440 h 91439"/>
                <a:gd name="connsiteX8" fmla="*/ 0 w 137160"/>
                <a:gd name="connsiteY8" fmla="*/ 0 h 91439"/>
                <a:gd name="connsiteX9" fmla="*/ 17780 w 137160"/>
                <a:gd name="connsiteY9" fmla="*/ 0 h 91439"/>
                <a:gd name="connsiteX10" fmla="*/ 41910 w 137160"/>
                <a:gd name="connsiteY10" fmla="*/ 64770 h 91439"/>
                <a:gd name="connsiteX11" fmla="*/ 64770 w 137160"/>
                <a:gd name="connsiteY11" fmla="*/ 1270 h 91439"/>
                <a:gd name="connsiteX12" fmla="*/ 73660 w 137160"/>
                <a:gd name="connsiteY12" fmla="*/ 1270 h 91439"/>
                <a:gd name="connsiteX13" fmla="*/ 96520 w 137160"/>
                <a:gd name="connsiteY13" fmla="*/ 6477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60" h="91439">
                  <a:moveTo>
                    <a:pt x="95250" y="64770"/>
                  </a:moveTo>
                  <a:lnTo>
                    <a:pt x="119380" y="0"/>
                  </a:lnTo>
                  <a:lnTo>
                    <a:pt x="137160" y="0"/>
                  </a:lnTo>
                  <a:lnTo>
                    <a:pt x="100330" y="91440"/>
                  </a:lnTo>
                  <a:lnTo>
                    <a:pt x="91440" y="91440"/>
                  </a:lnTo>
                  <a:lnTo>
                    <a:pt x="68580" y="30480"/>
                  </a:lnTo>
                  <a:lnTo>
                    <a:pt x="45720" y="91440"/>
                  </a:lnTo>
                  <a:lnTo>
                    <a:pt x="36830" y="91440"/>
                  </a:lnTo>
                  <a:lnTo>
                    <a:pt x="0" y="0"/>
                  </a:lnTo>
                  <a:lnTo>
                    <a:pt x="17780" y="0"/>
                  </a:lnTo>
                  <a:lnTo>
                    <a:pt x="41910" y="64770"/>
                  </a:lnTo>
                  <a:lnTo>
                    <a:pt x="64770" y="1270"/>
                  </a:lnTo>
                  <a:lnTo>
                    <a:pt x="73660" y="1270"/>
                  </a:lnTo>
                  <a:lnTo>
                    <a:pt x="96520" y="647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2" name="Freeform 791">
              <a:extLst>
                <a:ext uri="{FF2B5EF4-FFF2-40B4-BE49-F238E27FC236}">
                  <a16:creationId xmlns:a16="http://schemas.microsoft.com/office/drawing/2014/main" id="{14B3F084-E472-ED0C-2FC9-6E3D48E23923}"/>
                </a:ext>
              </a:extLst>
            </p:cNvPr>
            <p:cNvSpPr/>
            <p:nvPr/>
          </p:nvSpPr>
          <p:spPr>
            <a:xfrm>
              <a:off x="4296409" y="5678169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78740 h 93979"/>
                <a:gd name="connsiteX18" fmla="*/ 57150 w 73660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3" name="Freeform 792">
              <a:extLst>
                <a:ext uri="{FF2B5EF4-FFF2-40B4-BE49-F238E27FC236}">
                  <a16:creationId xmlns:a16="http://schemas.microsoft.com/office/drawing/2014/main" id="{654B0BF2-B54F-63CB-39EF-B023F0666B02}"/>
                </a:ext>
              </a:extLst>
            </p:cNvPr>
            <p:cNvSpPr/>
            <p:nvPr/>
          </p:nvSpPr>
          <p:spPr>
            <a:xfrm>
              <a:off x="4398009" y="5676899"/>
              <a:ext cx="51048" cy="92709"/>
            </a:xfrm>
            <a:custGeom>
              <a:avLst/>
              <a:gdLst>
                <a:gd name="connsiteX0" fmla="*/ 0 w 51048"/>
                <a:gd name="connsiteY0" fmla="*/ 2540 h 92709"/>
                <a:gd name="connsiteX1" fmla="*/ 15240 w 51048"/>
                <a:gd name="connsiteY1" fmla="*/ 2540 h 92709"/>
                <a:gd name="connsiteX2" fmla="*/ 15240 w 51048"/>
                <a:gd name="connsiteY2" fmla="*/ 15240 h 92709"/>
                <a:gd name="connsiteX3" fmla="*/ 15240 w 51048"/>
                <a:gd name="connsiteY3" fmla="*/ 21590 h 92709"/>
                <a:gd name="connsiteX4" fmla="*/ 15240 w 51048"/>
                <a:gd name="connsiteY4" fmla="*/ 21590 h 92709"/>
                <a:gd name="connsiteX5" fmla="*/ 43180 w 51048"/>
                <a:gd name="connsiteY5" fmla="*/ 0 h 92709"/>
                <a:gd name="connsiteX6" fmla="*/ 48260 w 51048"/>
                <a:gd name="connsiteY6" fmla="*/ 0 h 92709"/>
                <a:gd name="connsiteX7" fmla="*/ 48260 w 51048"/>
                <a:gd name="connsiteY7" fmla="*/ 16510 h 92709"/>
                <a:gd name="connsiteX8" fmla="*/ 43180 w 51048"/>
                <a:gd name="connsiteY8" fmla="*/ 16510 h 92709"/>
                <a:gd name="connsiteX9" fmla="*/ 16510 w 51048"/>
                <a:gd name="connsiteY9" fmla="*/ 53340 h 92709"/>
                <a:gd name="connsiteX10" fmla="*/ 16510 w 51048"/>
                <a:gd name="connsiteY10" fmla="*/ 92710 h 92709"/>
                <a:gd name="connsiteX11" fmla="*/ 0 w 51048"/>
                <a:gd name="connsiteY11" fmla="*/ 92710 h 92709"/>
                <a:gd name="connsiteX12" fmla="*/ 0 w 51048"/>
                <a:gd name="connsiteY12" fmla="*/ 381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48" h="92709">
                  <a:moveTo>
                    <a:pt x="0" y="2540"/>
                  </a:moveTo>
                  <a:lnTo>
                    <a:pt x="15240" y="2540"/>
                  </a:ln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29210" y="0"/>
                    <a:pt x="43180" y="0"/>
                  </a:cubicBezTo>
                  <a:cubicBezTo>
                    <a:pt x="57150" y="0"/>
                    <a:pt x="48260" y="0"/>
                    <a:pt x="48260" y="0"/>
                  </a:cubicBezTo>
                  <a:lnTo>
                    <a:pt x="48260" y="16510"/>
                  </a:lnTo>
                  <a:cubicBezTo>
                    <a:pt x="48260" y="16510"/>
                    <a:pt x="45720" y="16510"/>
                    <a:pt x="43180" y="16510"/>
                  </a:cubicBezTo>
                  <a:cubicBezTo>
                    <a:pt x="25400" y="16510"/>
                    <a:pt x="16510" y="35560"/>
                    <a:pt x="16510" y="53340"/>
                  </a:cubicBezTo>
                  <a:lnTo>
                    <a:pt x="16510" y="92710"/>
                  </a:lnTo>
                  <a:lnTo>
                    <a:pt x="0" y="9271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4" name="Freeform 793">
              <a:extLst>
                <a:ext uri="{FF2B5EF4-FFF2-40B4-BE49-F238E27FC236}">
                  <a16:creationId xmlns:a16="http://schemas.microsoft.com/office/drawing/2014/main" id="{37660493-AE37-4A1B-E56A-01260A0E93DC}"/>
                </a:ext>
              </a:extLst>
            </p:cNvPr>
            <p:cNvSpPr/>
            <p:nvPr/>
          </p:nvSpPr>
          <p:spPr>
            <a:xfrm>
              <a:off x="4458970" y="5640069"/>
              <a:ext cx="87629" cy="130809"/>
            </a:xfrm>
            <a:custGeom>
              <a:avLst/>
              <a:gdLst>
                <a:gd name="connsiteX0" fmla="*/ 87630 w 87629"/>
                <a:gd name="connsiteY0" fmla="*/ 128270 h 130809"/>
                <a:gd name="connsiteX1" fmla="*/ 72390 w 87629"/>
                <a:gd name="connsiteY1" fmla="*/ 128270 h 130809"/>
                <a:gd name="connsiteX2" fmla="*/ 72390 w 87629"/>
                <a:gd name="connsiteY2" fmla="*/ 118110 h 130809"/>
                <a:gd name="connsiteX3" fmla="*/ 72390 w 87629"/>
                <a:gd name="connsiteY3" fmla="*/ 111760 h 130809"/>
                <a:gd name="connsiteX4" fmla="*/ 72390 w 87629"/>
                <a:gd name="connsiteY4" fmla="*/ 111760 h 130809"/>
                <a:gd name="connsiteX5" fmla="*/ 40640 w 87629"/>
                <a:gd name="connsiteY5" fmla="*/ 130810 h 130809"/>
                <a:gd name="connsiteX6" fmla="*/ 0 w 87629"/>
                <a:gd name="connsiteY6" fmla="*/ 83820 h 130809"/>
                <a:gd name="connsiteX7" fmla="*/ 40640 w 87629"/>
                <a:gd name="connsiteY7" fmla="*/ 36830 h 130809"/>
                <a:gd name="connsiteX8" fmla="*/ 71120 w 87629"/>
                <a:gd name="connsiteY8" fmla="*/ 53340 h 130809"/>
                <a:gd name="connsiteX9" fmla="*/ 71120 w 87629"/>
                <a:gd name="connsiteY9" fmla="*/ 53340 h 130809"/>
                <a:gd name="connsiteX10" fmla="*/ 71120 w 87629"/>
                <a:gd name="connsiteY10" fmla="*/ 45720 h 130809"/>
                <a:gd name="connsiteX11" fmla="*/ 71120 w 87629"/>
                <a:gd name="connsiteY11" fmla="*/ 0 h 130809"/>
                <a:gd name="connsiteX12" fmla="*/ 87630 w 87629"/>
                <a:gd name="connsiteY12" fmla="*/ 0 h 130809"/>
                <a:gd name="connsiteX13" fmla="*/ 87630 w 87629"/>
                <a:gd name="connsiteY13" fmla="*/ 128270 h 130809"/>
                <a:gd name="connsiteX14" fmla="*/ 16510 w 87629"/>
                <a:gd name="connsiteY14" fmla="*/ 83820 h 130809"/>
                <a:gd name="connsiteX15" fmla="*/ 44450 w 87629"/>
                <a:gd name="connsiteY15" fmla="*/ 115570 h 130809"/>
                <a:gd name="connsiteX16" fmla="*/ 72390 w 87629"/>
                <a:gd name="connsiteY16" fmla="*/ 83820 h 130809"/>
                <a:gd name="connsiteX17" fmla="*/ 44450 w 87629"/>
                <a:gd name="connsiteY17" fmla="*/ 52070 h 130809"/>
                <a:gd name="connsiteX18" fmla="*/ 16510 w 87629"/>
                <a:gd name="connsiteY18" fmla="*/ 838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7629" h="130809">
                  <a:moveTo>
                    <a:pt x="87630" y="128270"/>
                  </a:moveTo>
                  <a:lnTo>
                    <a:pt x="72390" y="128270"/>
                  </a:lnTo>
                  <a:lnTo>
                    <a:pt x="72390" y="118110"/>
                  </a:lnTo>
                  <a:cubicBezTo>
                    <a:pt x="72390" y="114300"/>
                    <a:pt x="72390" y="111760"/>
                    <a:pt x="72390" y="111760"/>
                  </a:cubicBezTo>
                  <a:lnTo>
                    <a:pt x="72390" y="111760"/>
                  </a:lnTo>
                  <a:cubicBezTo>
                    <a:pt x="67310" y="121920"/>
                    <a:pt x="55880" y="130810"/>
                    <a:pt x="40640" y="130810"/>
                  </a:cubicBezTo>
                  <a:cubicBezTo>
                    <a:pt x="17780" y="130810"/>
                    <a:pt x="0" y="111760"/>
                    <a:pt x="0" y="83820"/>
                  </a:cubicBezTo>
                  <a:cubicBezTo>
                    <a:pt x="0" y="55880"/>
                    <a:pt x="17780" y="36830"/>
                    <a:pt x="40640" y="36830"/>
                  </a:cubicBezTo>
                  <a:cubicBezTo>
                    <a:pt x="63500" y="36830"/>
                    <a:pt x="67310" y="44450"/>
                    <a:pt x="71120" y="53340"/>
                  </a:cubicBezTo>
                  <a:lnTo>
                    <a:pt x="71120" y="53340"/>
                  </a:lnTo>
                  <a:cubicBezTo>
                    <a:pt x="71120" y="53340"/>
                    <a:pt x="71120" y="50800"/>
                    <a:pt x="71120" y="45720"/>
                  </a:cubicBezTo>
                  <a:lnTo>
                    <a:pt x="71120" y="0"/>
                  </a:lnTo>
                  <a:lnTo>
                    <a:pt x="87630" y="0"/>
                  </a:lnTo>
                  <a:lnTo>
                    <a:pt x="87630" y="128270"/>
                  </a:lnTo>
                  <a:close/>
                  <a:moveTo>
                    <a:pt x="16510" y="83820"/>
                  </a:moveTo>
                  <a:cubicBezTo>
                    <a:pt x="16510" y="102870"/>
                    <a:pt x="27940" y="115570"/>
                    <a:pt x="44450" y="115570"/>
                  </a:cubicBezTo>
                  <a:cubicBezTo>
                    <a:pt x="60960" y="115570"/>
                    <a:pt x="72390" y="105410"/>
                    <a:pt x="72390" y="83820"/>
                  </a:cubicBezTo>
                  <a:cubicBezTo>
                    <a:pt x="72390" y="62230"/>
                    <a:pt x="58420" y="52070"/>
                    <a:pt x="44450" y="52070"/>
                  </a:cubicBezTo>
                  <a:cubicBezTo>
                    <a:pt x="30480" y="52070"/>
                    <a:pt x="16510" y="66040"/>
                    <a:pt x="16510" y="838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5" name="Freeform 794">
              <a:extLst>
                <a:ext uri="{FF2B5EF4-FFF2-40B4-BE49-F238E27FC236}">
                  <a16:creationId xmlns:a16="http://schemas.microsoft.com/office/drawing/2014/main" id="{12B304F9-3652-9A3E-65E2-FFB38C15E1D4}"/>
                </a:ext>
              </a:extLst>
            </p:cNvPr>
            <p:cNvSpPr/>
            <p:nvPr/>
          </p:nvSpPr>
          <p:spPr>
            <a:xfrm>
              <a:off x="4572000" y="5676899"/>
              <a:ext cx="62229" cy="92709"/>
            </a:xfrm>
            <a:custGeom>
              <a:avLst/>
              <a:gdLst>
                <a:gd name="connsiteX0" fmla="*/ 26670 w 62229"/>
                <a:gd name="connsiteY0" fmla="*/ 53340 h 92709"/>
                <a:gd name="connsiteX1" fmla="*/ 0 w 62229"/>
                <a:gd name="connsiteY1" fmla="*/ 25400 h 92709"/>
                <a:gd name="connsiteX2" fmla="*/ 31750 w 62229"/>
                <a:gd name="connsiteY2" fmla="*/ 0 h 92709"/>
                <a:gd name="connsiteX3" fmla="*/ 57150 w 62229"/>
                <a:gd name="connsiteY3" fmla="*/ 5080 h 92709"/>
                <a:gd name="connsiteX4" fmla="*/ 57150 w 62229"/>
                <a:gd name="connsiteY4" fmla="*/ 20320 h 92709"/>
                <a:gd name="connsiteX5" fmla="*/ 34290 w 62229"/>
                <a:gd name="connsiteY5" fmla="*/ 13970 h 92709"/>
                <a:gd name="connsiteX6" fmla="*/ 16510 w 62229"/>
                <a:gd name="connsiteY6" fmla="*/ 25400 h 92709"/>
                <a:gd name="connsiteX7" fmla="*/ 34290 w 62229"/>
                <a:gd name="connsiteY7" fmla="*/ 39370 h 92709"/>
                <a:gd name="connsiteX8" fmla="*/ 62230 w 62229"/>
                <a:gd name="connsiteY8" fmla="*/ 67310 h 92709"/>
                <a:gd name="connsiteX9" fmla="*/ 30480 w 62229"/>
                <a:gd name="connsiteY9" fmla="*/ 92710 h 92709"/>
                <a:gd name="connsiteX10" fmla="*/ 1270 w 62229"/>
                <a:gd name="connsiteY10" fmla="*/ 86360 h 92709"/>
                <a:gd name="connsiteX11" fmla="*/ 1270 w 62229"/>
                <a:gd name="connsiteY11" fmla="*/ 71120 h 92709"/>
                <a:gd name="connsiteX12" fmla="*/ 29210 w 62229"/>
                <a:gd name="connsiteY12" fmla="*/ 78740 h 92709"/>
                <a:gd name="connsiteX13" fmla="*/ 46990 w 62229"/>
                <a:gd name="connsiteY13" fmla="*/ 67310 h 92709"/>
                <a:gd name="connsiteX14" fmla="*/ 26670 w 62229"/>
                <a:gd name="connsiteY14" fmla="*/ 520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229" h="92709">
                  <a:moveTo>
                    <a:pt x="26670" y="53340"/>
                  </a:moveTo>
                  <a:cubicBezTo>
                    <a:pt x="11430" y="48260"/>
                    <a:pt x="0" y="41910"/>
                    <a:pt x="0" y="25400"/>
                  </a:cubicBezTo>
                  <a:cubicBezTo>
                    <a:pt x="0" y="8890"/>
                    <a:pt x="13970" y="0"/>
                    <a:pt x="31750" y="0"/>
                  </a:cubicBezTo>
                  <a:cubicBezTo>
                    <a:pt x="49530" y="0"/>
                    <a:pt x="50800" y="2540"/>
                    <a:pt x="57150" y="5080"/>
                  </a:cubicBezTo>
                  <a:lnTo>
                    <a:pt x="57150" y="20320"/>
                  </a:lnTo>
                  <a:cubicBezTo>
                    <a:pt x="50800" y="16510"/>
                    <a:pt x="41910" y="13970"/>
                    <a:pt x="34290" y="13970"/>
                  </a:cubicBezTo>
                  <a:cubicBezTo>
                    <a:pt x="26670" y="13970"/>
                    <a:pt x="16510" y="17780"/>
                    <a:pt x="16510" y="25400"/>
                  </a:cubicBezTo>
                  <a:cubicBezTo>
                    <a:pt x="16510" y="33020"/>
                    <a:pt x="22860" y="35560"/>
                    <a:pt x="34290" y="39370"/>
                  </a:cubicBezTo>
                  <a:cubicBezTo>
                    <a:pt x="53340" y="45720"/>
                    <a:pt x="62230" y="52070"/>
                    <a:pt x="62230" y="67310"/>
                  </a:cubicBezTo>
                  <a:cubicBezTo>
                    <a:pt x="62230" y="82550"/>
                    <a:pt x="49530" y="92710"/>
                    <a:pt x="30480" y="92710"/>
                  </a:cubicBezTo>
                  <a:cubicBezTo>
                    <a:pt x="11430" y="92710"/>
                    <a:pt x="8890" y="90170"/>
                    <a:pt x="1270" y="86360"/>
                  </a:cubicBezTo>
                  <a:lnTo>
                    <a:pt x="1270" y="71120"/>
                  </a:lnTo>
                  <a:cubicBezTo>
                    <a:pt x="10160" y="74930"/>
                    <a:pt x="21590" y="78740"/>
                    <a:pt x="29210" y="78740"/>
                  </a:cubicBezTo>
                  <a:cubicBezTo>
                    <a:pt x="36830" y="78740"/>
                    <a:pt x="46990" y="74930"/>
                    <a:pt x="46990" y="67310"/>
                  </a:cubicBezTo>
                  <a:cubicBezTo>
                    <a:pt x="46990" y="59690"/>
                    <a:pt x="40640" y="57150"/>
                    <a:pt x="26670" y="520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6" name="Freeform 795">
              <a:extLst>
                <a:ext uri="{FF2B5EF4-FFF2-40B4-BE49-F238E27FC236}">
                  <a16:creationId xmlns:a16="http://schemas.microsoft.com/office/drawing/2014/main" id="{8953D9C3-9967-34FF-AA20-384D900F3E5B}"/>
                </a:ext>
              </a:extLst>
            </p:cNvPr>
            <p:cNvSpPr/>
            <p:nvPr/>
          </p:nvSpPr>
          <p:spPr>
            <a:xfrm>
              <a:off x="4697729" y="5678169"/>
              <a:ext cx="73660" cy="93979"/>
            </a:xfrm>
            <a:custGeom>
              <a:avLst/>
              <a:gdLst>
                <a:gd name="connsiteX0" fmla="*/ 5080 w 73660"/>
                <a:gd name="connsiteY0" fmla="*/ 6350 h 93979"/>
                <a:gd name="connsiteX1" fmla="*/ 36830 w 73660"/>
                <a:gd name="connsiteY1" fmla="*/ 0 h 93979"/>
                <a:gd name="connsiteX2" fmla="*/ 73660 w 73660"/>
                <a:gd name="connsiteY2" fmla="*/ 34290 h 93979"/>
                <a:gd name="connsiteX3" fmla="*/ 73660 w 73660"/>
                <a:gd name="connsiteY3" fmla="*/ 91440 h 93979"/>
                <a:gd name="connsiteX4" fmla="*/ 58420 w 73660"/>
                <a:gd name="connsiteY4" fmla="*/ 91440 h 93979"/>
                <a:gd name="connsiteX5" fmla="*/ 58420 w 73660"/>
                <a:gd name="connsiteY5" fmla="*/ 81280 h 93979"/>
                <a:gd name="connsiteX6" fmla="*/ 58420 w 73660"/>
                <a:gd name="connsiteY6" fmla="*/ 73660 h 93979"/>
                <a:gd name="connsiteX7" fmla="*/ 58420 w 73660"/>
                <a:gd name="connsiteY7" fmla="*/ 73660 h 93979"/>
                <a:gd name="connsiteX8" fmla="*/ 27940 w 73660"/>
                <a:gd name="connsiteY8" fmla="*/ 93980 h 93979"/>
                <a:gd name="connsiteX9" fmla="*/ 0 w 73660"/>
                <a:gd name="connsiteY9" fmla="*/ 67310 h 93979"/>
                <a:gd name="connsiteX10" fmla="*/ 58420 w 73660"/>
                <a:gd name="connsiteY10" fmla="*/ 39370 h 93979"/>
                <a:gd name="connsiteX11" fmla="*/ 58420 w 73660"/>
                <a:gd name="connsiteY11" fmla="*/ 34290 h 93979"/>
                <a:gd name="connsiteX12" fmla="*/ 35560 w 73660"/>
                <a:gd name="connsiteY12" fmla="*/ 13970 h 93979"/>
                <a:gd name="connsiteX13" fmla="*/ 6350 w 73660"/>
                <a:gd name="connsiteY13" fmla="*/ 21590 h 93979"/>
                <a:gd name="connsiteX14" fmla="*/ 6350 w 73660"/>
                <a:gd name="connsiteY14" fmla="*/ 6350 h 93979"/>
                <a:gd name="connsiteX15" fmla="*/ 57150 w 73660"/>
                <a:gd name="connsiteY15" fmla="*/ 50800 h 93979"/>
                <a:gd name="connsiteX16" fmla="*/ 16510 w 73660"/>
                <a:gd name="connsiteY16" fmla="*/ 66040 h 93979"/>
                <a:gd name="connsiteX17" fmla="*/ 30480 w 73660"/>
                <a:gd name="connsiteY17" fmla="*/ 78740 h 93979"/>
                <a:gd name="connsiteX18" fmla="*/ 57150 w 73660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60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7" name="Freeform 796">
              <a:extLst>
                <a:ext uri="{FF2B5EF4-FFF2-40B4-BE49-F238E27FC236}">
                  <a16:creationId xmlns:a16="http://schemas.microsoft.com/office/drawing/2014/main" id="{DF0FD275-3E25-5255-475B-C7A75A590AAF}"/>
                </a:ext>
              </a:extLst>
            </p:cNvPr>
            <p:cNvSpPr/>
            <p:nvPr/>
          </p:nvSpPr>
          <p:spPr>
            <a:xfrm>
              <a:off x="4839970" y="5676899"/>
              <a:ext cx="74929" cy="93979"/>
            </a:xfrm>
            <a:custGeom>
              <a:avLst/>
              <a:gdLst>
                <a:gd name="connsiteX0" fmla="*/ 48260 w 74929"/>
                <a:gd name="connsiteY0" fmla="*/ 78740 h 93979"/>
                <a:gd name="connsiteX1" fmla="*/ 74930 w 74929"/>
                <a:gd name="connsiteY1" fmla="*/ 71120 h 93979"/>
                <a:gd name="connsiteX2" fmla="*/ 74930 w 74929"/>
                <a:gd name="connsiteY2" fmla="*/ 86360 h 93979"/>
                <a:gd name="connsiteX3" fmla="*/ 46990 w 74929"/>
                <a:gd name="connsiteY3" fmla="*/ 93980 h 93979"/>
                <a:gd name="connsiteX4" fmla="*/ 0 w 74929"/>
                <a:gd name="connsiteY4" fmla="*/ 46990 h 93979"/>
                <a:gd name="connsiteX5" fmla="*/ 46990 w 74929"/>
                <a:gd name="connsiteY5" fmla="*/ 0 h 93979"/>
                <a:gd name="connsiteX6" fmla="*/ 74930 w 74929"/>
                <a:gd name="connsiteY6" fmla="*/ 6350 h 93979"/>
                <a:gd name="connsiteX7" fmla="*/ 74930 w 74929"/>
                <a:gd name="connsiteY7" fmla="*/ 21590 h 93979"/>
                <a:gd name="connsiteX8" fmla="*/ 48260 w 74929"/>
                <a:gd name="connsiteY8" fmla="*/ 13970 h 93979"/>
                <a:gd name="connsiteX9" fmla="*/ 17780 w 74929"/>
                <a:gd name="connsiteY9" fmla="*/ 45720 h 93979"/>
                <a:gd name="connsiteX10" fmla="*/ 48260 w 74929"/>
                <a:gd name="connsiteY10" fmla="*/ 7747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929" h="93979">
                  <a:moveTo>
                    <a:pt x="48260" y="78740"/>
                  </a:moveTo>
                  <a:cubicBezTo>
                    <a:pt x="60960" y="78740"/>
                    <a:pt x="69850" y="73660"/>
                    <a:pt x="74930" y="71120"/>
                  </a:cubicBezTo>
                  <a:lnTo>
                    <a:pt x="74930" y="86360"/>
                  </a:lnTo>
                  <a:cubicBezTo>
                    <a:pt x="69850" y="88900"/>
                    <a:pt x="60960" y="93980"/>
                    <a:pt x="4699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6990" y="0"/>
                  </a:cubicBezTo>
                  <a:cubicBezTo>
                    <a:pt x="74930" y="0"/>
                    <a:pt x="68580" y="3810"/>
                    <a:pt x="74930" y="6350"/>
                  </a:cubicBezTo>
                  <a:lnTo>
                    <a:pt x="74930" y="21590"/>
                  </a:lnTo>
                  <a:cubicBezTo>
                    <a:pt x="68580" y="17780"/>
                    <a:pt x="59690" y="13970"/>
                    <a:pt x="48260" y="13970"/>
                  </a:cubicBezTo>
                  <a:cubicBezTo>
                    <a:pt x="30480" y="13970"/>
                    <a:pt x="17780" y="26670"/>
                    <a:pt x="17780" y="45720"/>
                  </a:cubicBezTo>
                  <a:cubicBezTo>
                    <a:pt x="17780" y="64770"/>
                    <a:pt x="30480" y="77470"/>
                    <a:pt x="4826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8" name="Freeform 797">
              <a:extLst>
                <a:ext uri="{FF2B5EF4-FFF2-40B4-BE49-F238E27FC236}">
                  <a16:creationId xmlns:a16="http://schemas.microsoft.com/office/drawing/2014/main" id="{68C6B6A5-E5B5-CB59-E226-7B3A3D0E9C95}"/>
                </a:ext>
              </a:extLst>
            </p:cNvPr>
            <p:cNvSpPr/>
            <p:nvPr/>
          </p:nvSpPr>
          <p:spPr>
            <a:xfrm>
              <a:off x="4931409" y="5676899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9" name="Freeform 798">
              <a:extLst>
                <a:ext uri="{FF2B5EF4-FFF2-40B4-BE49-F238E27FC236}">
                  <a16:creationId xmlns:a16="http://schemas.microsoft.com/office/drawing/2014/main" id="{7B91B2EF-2110-7A0C-BE1A-A5EE9C71706D}"/>
                </a:ext>
              </a:extLst>
            </p:cNvPr>
            <p:cNvSpPr/>
            <p:nvPr/>
          </p:nvSpPr>
          <p:spPr>
            <a:xfrm>
              <a:off x="5046979" y="5676899"/>
              <a:ext cx="137160" cy="91440"/>
            </a:xfrm>
            <a:custGeom>
              <a:avLst/>
              <a:gdLst>
                <a:gd name="connsiteX0" fmla="*/ 15240 w 137160"/>
                <a:gd name="connsiteY0" fmla="*/ 2540 h 91440"/>
                <a:gd name="connsiteX1" fmla="*/ 15240 w 137160"/>
                <a:gd name="connsiteY1" fmla="*/ 15240 h 91440"/>
                <a:gd name="connsiteX2" fmla="*/ 15240 w 137160"/>
                <a:gd name="connsiteY2" fmla="*/ 21590 h 91440"/>
                <a:gd name="connsiteX3" fmla="*/ 15240 w 137160"/>
                <a:gd name="connsiteY3" fmla="*/ 21590 h 91440"/>
                <a:gd name="connsiteX4" fmla="*/ 48260 w 137160"/>
                <a:gd name="connsiteY4" fmla="*/ 0 h 91440"/>
                <a:gd name="connsiteX5" fmla="*/ 74930 w 137160"/>
                <a:gd name="connsiteY5" fmla="*/ 20320 h 91440"/>
                <a:gd name="connsiteX6" fmla="*/ 74930 w 137160"/>
                <a:gd name="connsiteY6" fmla="*/ 20320 h 91440"/>
                <a:gd name="connsiteX7" fmla="*/ 105410 w 137160"/>
                <a:gd name="connsiteY7" fmla="*/ 0 h 91440"/>
                <a:gd name="connsiteX8" fmla="*/ 137160 w 137160"/>
                <a:gd name="connsiteY8" fmla="*/ 35560 h 91440"/>
                <a:gd name="connsiteX9" fmla="*/ 137160 w 137160"/>
                <a:gd name="connsiteY9" fmla="*/ 91440 h 91440"/>
                <a:gd name="connsiteX10" fmla="*/ 120650 w 137160"/>
                <a:gd name="connsiteY10" fmla="*/ 91440 h 91440"/>
                <a:gd name="connsiteX11" fmla="*/ 120650 w 137160"/>
                <a:gd name="connsiteY11" fmla="*/ 39370 h 91440"/>
                <a:gd name="connsiteX12" fmla="*/ 104140 w 137160"/>
                <a:gd name="connsiteY12" fmla="*/ 16510 h 91440"/>
                <a:gd name="connsiteX13" fmla="*/ 77470 w 137160"/>
                <a:gd name="connsiteY13" fmla="*/ 50800 h 91440"/>
                <a:gd name="connsiteX14" fmla="*/ 77470 w 137160"/>
                <a:gd name="connsiteY14" fmla="*/ 91440 h 91440"/>
                <a:gd name="connsiteX15" fmla="*/ 60960 w 137160"/>
                <a:gd name="connsiteY15" fmla="*/ 91440 h 91440"/>
                <a:gd name="connsiteX16" fmla="*/ 60960 w 137160"/>
                <a:gd name="connsiteY16" fmla="*/ 38100 h 91440"/>
                <a:gd name="connsiteX17" fmla="*/ 44450 w 137160"/>
                <a:gd name="connsiteY17" fmla="*/ 15240 h 91440"/>
                <a:gd name="connsiteX18" fmla="*/ 16510 w 137160"/>
                <a:gd name="connsiteY18" fmla="*/ 49530 h 91440"/>
                <a:gd name="connsiteX19" fmla="*/ 16510 w 137160"/>
                <a:gd name="connsiteY19" fmla="*/ 90170 h 91440"/>
                <a:gd name="connsiteX20" fmla="*/ 0 w 137160"/>
                <a:gd name="connsiteY20" fmla="*/ 90170 h 91440"/>
                <a:gd name="connsiteX21" fmla="*/ 0 w 137160"/>
                <a:gd name="connsiteY21" fmla="*/ 1270 h 91440"/>
                <a:gd name="connsiteX22" fmla="*/ 15240 w 137160"/>
                <a:gd name="connsiteY22" fmla="*/ 12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60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0" name="Freeform 799">
              <a:extLst>
                <a:ext uri="{FF2B5EF4-FFF2-40B4-BE49-F238E27FC236}">
                  <a16:creationId xmlns:a16="http://schemas.microsoft.com/office/drawing/2014/main" id="{428E010B-67F5-E101-0FE5-83A57D785867}"/>
                </a:ext>
              </a:extLst>
            </p:cNvPr>
            <p:cNvSpPr/>
            <p:nvPr/>
          </p:nvSpPr>
          <p:spPr>
            <a:xfrm>
              <a:off x="5214620" y="5676899"/>
              <a:ext cx="137159" cy="91440"/>
            </a:xfrm>
            <a:custGeom>
              <a:avLst/>
              <a:gdLst>
                <a:gd name="connsiteX0" fmla="*/ 15240 w 137159"/>
                <a:gd name="connsiteY0" fmla="*/ 2540 h 91440"/>
                <a:gd name="connsiteX1" fmla="*/ 15240 w 137159"/>
                <a:gd name="connsiteY1" fmla="*/ 15240 h 91440"/>
                <a:gd name="connsiteX2" fmla="*/ 15240 w 137159"/>
                <a:gd name="connsiteY2" fmla="*/ 21590 h 91440"/>
                <a:gd name="connsiteX3" fmla="*/ 15240 w 137159"/>
                <a:gd name="connsiteY3" fmla="*/ 21590 h 91440"/>
                <a:gd name="connsiteX4" fmla="*/ 48260 w 137159"/>
                <a:gd name="connsiteY4" fmla="*/ 0 h 91440"/>
                <a:gd name="connsiteX5" fmla="*/ 74930 w 137159"/>
                <a:gd name="connsiteY5" fmla="*/ 20320 h 91440"/>
                <a:gd name="connsiteX6" fmla="*/ 74930 w 137159"/>
                <a:gd name="connsiteY6" fmla="*/ 20320 h 91440"/>
                <a:gd name="connsiteX7" fmla="*/ 105410 w 137159"/>
                <a:gd name="connsiteY7" fmla="*/ 0 h 91440"/>
                <a:gd name="connsiteX8" fmla="*/ 137160 w 137159"/>
                <a:gd name="connsiteY8" fmla="*/ 35560 h 91440"/>
                <a:gd name="connsiteX9" fmla="*/ 137160 w 137159"/>
                <a:gd name="connsiteY9" fmla="*/ 91440 h 91440"/>
                <a:gd name="connsiteX10" fmla="*/ 120650 w 137159"/>
                <a:gd name="connsiteY10" fmla="*/ 91440 h 91440"/>
                <a:gd name="connsiteX11" fmla="*/ 120650 w 137159"/>
                <a:gd name="connsiteY11" fmla="*/ 39370 h 91440"/>
                <a:gd name="connsiteX12" fmla="*/ 104140 w 137159"/>
                <a:gd name="connsiteY12" fmla="*/ 16510 h 91440"/>
                <a:gd name="connsiteX13" fmla="*/ 77470 w 137159"/>
                <a:gd name="connsiteY13" fmla="*/ 50800 h 91440"/>
                <a:gd name="connsiteX14" fmla="*/ 77470 w 137159"/>
                <a:gd name="connsiteY14" fmla="*/ 91440 h 91440"/>
                <a:gd name="connsiteX15" fmla="*/ 60960 w 137159"/>
                <a:gd name="connsiteY15" fmla="*/ 91440 h 91440"/>
                <a:gd name="connsiteX16" fmla="*/ 60960 w 137159"/>
                <a:gd name="connsiteY16" fmla="*/ 38100 h 91440"/>
                <a:gd name="connsiteX17" fmla="*/ 44450 w 137159"/>
                <a:gd name="connsiteY17" fmla="*/ 15240 h 91440"/>
                <a:gd name="connsiteX18" fmla="*/ 16510 w 137159"/>
                <a:gd name="connsiteY18" fmla="*/ 49530 h 91440"/>
                <a:gd name="connsiteX19" fmla="*/ 16510 w 137159"/>
                <a:gd name="connsiteY19" fmla="*/ 90170 h 91440"/>
                <a:gd name="connsiteX20" fmla="*/ 0 w 137159"/>
                <a:gd name="connsiteY20" fmla="*/ 90170 h 91440"/>
                <a:gd name="connsiteX21" fmla="*/ 0 w 137159"/>
                <a:gd name="connsiteY21" fmla="*/ 1270 h 91440"/>
                <a:gd name="connsiteX22" fmla="*/ 15240 w 137159"/>
                <a:gd name="connsiteY22" fmla="*/ 127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5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20320" y="8890"/>
                    <a:pt x="33020" y="0"/>
                    <a:pt x="48260" y="0"/>
                  </a:cubicBezTo>
                  <a:cubicBezTo>
                    <a:pt x="63500" y="0"/>
                    <a:pt x="72390" y="7620"/>
                    <a:pt x="74930" y="20320"/>
                  </a:cubicBezTo>
                  <a:lnTo>
                    <a:pt x="74930" y="20320"/>
                  </a:lnTo>
                  <a:cubicBezTo>
                    <a:pt x="80010" y="8890"/>
                    <a:pt x="92710" y="0"/>
                    <a:pt x="105410" y="0"/>
                  </a:cubicBezTo>
                  <a:cubicBezTo>
                    <a:pt x="127000" y="0"/>
                    <a:pt x="137160" y="12700"/>
                    <a:pt x="137160" y="35560"/>
                  </a:cubicBezTo>
                  <a:lnTo>
                    <a:pt x="137160" y="91440"/>
                  </a:lnTo>
                  <a:lnTo>
                    <a:pt x="120650" y="91440"/>
                  </a:lnTo>
                  <a:lnTo>
                    <a:pt x="120650" y="39370"/>
                  </a:lnTo>
                  <a:cubicBezTo>
                    <a:pt x="120650" y="26670"/>
                    <a:pt x="116840" y="16510"/>
                    <a:pt x="104140" y="16510"/>
                  </a:cubicBezTo>
                  <a:cubicBezTo>
                    <a:pt x="91440" y="16510"/>
                    <a:pt x="77470" y="34290"/>
                    <a:pt x="77470" y="50800"/>
                  </a:cubicBezTo>
                  <a:lnTo>
                    <a:pt x="77470" y="91440"/>
                  </a:lnTo>
                  <a:lnTo>
                    <a:pt x="60960" y="91440"/>
                  </a:lnTo>
                  <a:lnTo>
                    <a:pt x="60960" y="38100"/>
                  </a:lnTo>
                  <a:cubicBezTo>
                    <a:pt x="60960" y="26670"/>
                    <a:pt x="58420" y="15240"/>
                    <a:pt x="44450" y="15240"/>
                  </a:cubicBezTo>
                  <a:cubicBezTo>
                    <a:pt x="30480" y="15240"/>
                    <a:pt x="16510" y="33020"/>
                    <a:pt x="16510" y="49530"/>
                  </a:cubicBezTo>
                  <a:lnTo>
                    <a:pt x="16510" y="90170"/>
                  </a:lnTo>
                  <a:lnTo>
                    <a:pt x="0" y="90170"/>
                  </a:lnTo>
                  <a:lnTo>
                    <a:pt x="0" y="1270"/>
                  </a:lnTo>
                  <a:lnTo>
                    <a:pt x="1524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1" name="Freeform 800">
              <a:extLst>
                <a:ext uri="{FF2B5EF4-FFF2-40B4-BE49-F238E27FC236}">
                  <a16:creationId xmlns:a16="http://schemas.microsoft.com/office/drawing/2014/main" id="{1A04CC6E-948C-438E-1729-84243FD031E4}"/>
                </a:ext>
              </a:extLst>
            </p:cNvPr>
            <p:cNvSpPr/>
            <p:nvPr/>
          </p:nvSpPr>
          <p:spPr>
            <a:xfrm>
              <a:off x="5373370" y="5676899"/>
              <a:ext cx="91439" cy="93979"/>
            </a:xfrm>
            <a:custGeom>
              <a:avLst/>
              <a:gdLst>
                <a:gd name="connsiteX0" fmla="*/ 91440 w 91439"/>
                <a:gd name="connsiteY0" fmla="*/ 46990 h 93979"/>
                <a:gd name="connsiteX1" fmla="*/ 45720 w 91439"/>
                <a:gd name="connsiteY1" fmla="*/ 93980 h 93979"/>
                <a:gd name="connsiteX2" fmla="*/ 0 w 91439"/>
                <a:gd name="connsiteY2" fmla="*/ 46990 h 93979"/>
                <a:gd name="connsiteX3" fmla="*/ 45720 w 91439"/>
                <a:gd name="connsiteY3" fmla="*/ 0 h 93979"/>
                <a:gd name="connsiteX4" fmla="*/ 91440 w 91439"/>
                <a:gd name="connsiteY4" fmla="*/ 46990 h 93979"/>
                <a:gd name="connsiteX5" fmla="*/ 74930 w 91439"/>
                <a:gd name="connsiteY5" fmla="*/ 46990 h 93979"/>
                <a:gd name="connsiteX6" fmla="*/ 44450 w 91439"/>
                <a:gd name="connsiteY6" fmla="*/ 15240 h 93979"/>
                <a:gd name="connsiteX7" fmla="*/ 15240 w 91439"/>
                <a:gd name="connsiteY7" fmla="*/ 46990 h 93979"/>
                <a:gd name="connsiteX8" fmla="*/ 44450 w 91439"/>
                <a:gd name="connsiteY8" fmla="*/ 78740 h 93979"/>
                <a:gd name="connsiteX9" fmla="*/ 74930 w 91439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39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2" name="Freeform 801">
              <a:extLst>
                <a:ext uri="{FF2B5EF4-FFF2-40B4-BE49-F238E27FC236}">
                  <a16:creationId xmlns:a16="http://schemas.microsoft.com/office/drawing/2014/main" id="{0CD69B09-7A6C-0670-BB87-721AB46A1F62}"/>
                </a:ext>
              </a:extLst>
            </p:cNvPr>
            <p:cNvSpPr/>
            <p:nvPr/>
          </p:nvSpPr>
          <p:spPr>
            <a:xfrm>
              <a:off x="5488940" y="5676899"/>
              <a:ext cx="80009" cy="91440"/>
            </a:xfrm>
            <a:custGeom>
              <a:avLst/>
              <a:gdLst>
                <a:gd name="connsiteX0" fmla="*/ 15240 w 80009"/>
                <a:gd name="connsiteY0" fmla="*/ 2540 h 91440"/>
                <a:gd name="connsiteX1" fmla="*/ 15240 w 80009"/>
                <a:gd name="connsiteY1" fmla="*/ 15240 h 91440"/>
                <a:gd name="connsiteX2" fmla="*/ 15240 w 80009"/>
                <a:gd name="connsiteY2" fmla="*/ 21590 h 91440"/>
                <a:gd name="connsiteX3" fmla="*/ 15240 w 80009"/>
                <a:gd name="connsiteY3" fmla="*/ 21590 h 91440"/>
                <a:gd name="connsiteX4" fmla="*/ 49530 w 80009"/>
                <a:gd name="connsiteY4" fmla="*/ 0 h 91440"/>
                <a:gd name="connsiteX5" fmla="*/ 80010 w 80009"/>
                <a:gd name="connsiteY5" fmla="*/ 35560 h 91440"/>
                <a:gd name="connsiteX6" fmla="*/ 80010 w 80009"/>
                <a:gd name="connsiteY6" fmla="*/ 91440 h 91440"/>
                <a:gd name="connsiteX7" fmla="*/ 63500 w 80009"/>
                <a:gd name="connsiteY7" fmla="*/ 91440 h 91440"/>
                <a:gd name="connsiteX8" fmla="*/ 63500 w 80009"/>
                <a:gd name="connsiteY8" fmla="*/ 39370 h 91440"/>
                <a:gd name="connsiteX9" fmla="*/ 46990 w 80009"/>
                <a:gd name="connsiteY9" fmla="*/ 16510 h 91440"/>
                <a:gd name="connsiteX10" fmla="*/ 16510 w 80009"/>
                <a:gd name="connsiteY10" fmla="*/ 48260 h 91440"/>
                <a:gd name="connsiteX11" fmla="*/ 16510 w 80009"/>
                <a:gd name="connsiteY11" fmla="*/ 91440 h 91440"/>
                <a:gd name="connsiteX12" fmla="*/ 0 w 80009"/>
                <a:gd name="connsiteY12" fmla="*/ 91440 h 91440"/>
                <a:gd name="connsiteX13" fmla="*/ 0 w 80009"/>
                <a:gd name="connsiteY13" fmla="*/ 2540 h 91440"/>
                <a:gd name="connsiteX14" fmla="*/ 15240 w 80009"/>
                <a:gd name="connsiteY14" fmla="*/ 254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9" h="91440">
                  <a:moveTo>
                    <a:pt x="15240" y="2540"/>
                  </a:moveTo>
                  <a:lnTo>
                    <a:pt x="15240" y="15240"/>
                  </a:lnTo>
                  <a:cubicBezTo>
                    <a:pt x="15240" y="19050"/>
                    <a:pt x="15240" y="21590"/>
                    <a:pt x="15240" y="21590"/>
                  </a:cubicBezTo>
                  <a:lnTo>
                    <a:pt x="15240" y="21590"/>
                  </a:lnTo>
                  <a:cubicBezTo>
                    <a:pt x="19050" y="13970"/>
                    <a:pt x="30480" y="0"/>
                    <a:pt x="49530" y="0"/>
                  </a:cubicBezTo>
                  <a:cubicBezTo>
                    <a:pt x="68580" y="0"/>
                    <a:pt x="80010" y="12700"/>
                    <a:pt x="80010" y="35560"/>
                  </a:cubicBezTo>
                  <a:lnTo>
                    <a:pt x="80010" y="91440"/>
                  </a:lnTo>
                  <a:lnTo>
                    <a:pt x="63500" y="91440"/>
                  </a:lnTo>
                  <a:lnTo>
                    <a:pt x="63500" y="39370"/>
                  </a:lnTo>
                  <a:cubicBezTo>
                    <a:pt x="63500" y="26670"/>
                    <a:pt x="60960" y="16510"/>
                    <a:pt x="46990" y="16510"/>
                  </a:cubicBezTo>
                  <a:cubicBezTo>
                    <a:pt x="33020" y="16510"/>
                    <a:pt x="16510" y="30480"/>
                    <a:pt x="16510" y="48260"/>
                  </a:cubicBezTo>
                  <a:lnTo>
                    <a:pt x="16510" y="91440"/>
                  </a:lnTo>
                  <a:lnTo>
                    <a:pt x="0" y="91440"/>
                  </a:lnTo>
                  <a:lnTo>
                    <a:pt x="0" y="254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3" name="Freeform 802">
              <a:extLst>
                <a:ext uri="{FF2B5EF4-FFF2-40B4-BE49-F238E27FC236}">
                  <a16:creationId xmlns:a16="http://schemas.microsoft.com/office/drawing/2014/main" id="{CA9E28B2-AFDE-7FB9-8EF4-B41D294E4740}"/>
                </a:ext>
              </a:extLst>
            </p:cNvPr>
            <p:cNvSpPr/>
            <p:nvPr/>
          </p:nvSpPr>
          <p:spPr>
            <a:xfrm>
              <a:off x="5636259" y="5676899"/>
              <a:ext cx="83820" cy="130809"/>
            </a:xfrm>
            <a:custGeom>
              <a:avLst/>
              <a:gdLst>
                <a:gd name="connsiteX0" fmla="*/ 48260 w 83820"/>
                <a:gd name="connsiteY0" fmla="*/ 77470 h 130809"/>
                <a:gd name="connsiteX1" fmla="*/ 83820 w 83820"/>
                <a:gd name="connsiteY1" fmla="*/ 102870 h 130809"/>
                <a:gd name="connsiteX2" fmla="*/ 40640 w 83820"/>
                <a:gd name="connsiteY2" fmla="*/ 130810 h 130809"/>
                <a:gd name="connsiteX3" fmla="*/ 0 w 83820"/>
                <a:gd name="connsiteY3" fmla="*/ 106680 h 130809"/>
                <a:gd name="connsiteX4" fmla="*/ 24130 w 83820"/>
                <a:gd name="connsiteY4" fmla="*/ 85090 h 130809"/>
                <a:gd name="connsiteX5" fmla="*/ 10160 w 83820"/>
                <a:gd name="connsiteY5" fmla="*/ 73660 h 130809"/>
                <a:gd name="connsiteX6" fmla="*/ 22860 w 83820"/>
                <a:gd name="connsiteY6" fmla="*/ 60960 h 130809"/>
                <a:gd name="connsiteX7" fmla="*/ 1270 w 83820"/>
                <a:gd name="connsiteY7" fmla="*/ 31750 h 130809"/>
                <a:gd name="connsiteX8" fmla="*/ 36830 w 83820"/>
                <a:gd name="connsiteY8" fmla="*/ 0 h 130809"/>
                <a:gd name="connsiteX9" fmla="*/ 50800 w 83820"/>
                <a:gd name="connsiteY9" fmla="*/ 2540 h 130809"/>
                <a:gd name="connsiteX10" fmla="*/ 82550 w 83820"/>
                <a:gd name="connsiteY10" fmla="*/ 2540 h 130809"/>
                <a:gd name="connsiteX11" fmla="*/ 82550 w 83820"/>
                <a:gd name="connsiteY11" fmla="*/ 15240 h 130809"/>
                <a:gd name="connsiteX12" fmla="*/ 69850 w 83820"/>
                <a:gd name="connsiteY12" fmla="*/ 15240 h 130809"/>
                <a:gd name="connsiteX13" fmla="*/ 64770 w 83820"/>
                <a:gd name="connsiteY13" fmla="*/ 15240 h 130809"/>
                <a:gd name="connsiteX14" fmla="*/ 64770 w 83820"/>
                <a:gd name="connsiteY14" fmla="*/ 15240 h 130809"/>
                <a:gd name="connsiteX15" fmla="*/ 72390 w 83820"/>
                <a:gd name="connsiteY15" fmla="*/ 33020 h 130809"/>
                <a:gd name="connsiteX16" fmla="*/ 39370 w 83820"/>
                <a:gd name="connsiteY16" fmla="*/ 63500 h 130809"/>
                <a:gd name="connsiteX17" fmla="*/ 39370 w 83820"/>
                <a:gd name="connsiteY17" fmla="*/ 63500 h 130809"/>
                <a:gd name="connsiteX18" fmla="*/ 25400 w 83820"/>
                <a:gd name="connsiteY18" fmla="*/ 71120 h 130809"/>
                <a:gd name="connsiteX19" fmla="*/ 46990 w 83820"/>
                <a:gd name="connsiteY19" fmla="*/ 78740 h 130809"/>
                <a:gd name="connsiteX20" fmla="*/ 67310 w 83820"/>
                <a:gd name="connsiteY20" fmla="*/ 104140 h 130809"/>
                <a:gd name="connsiteX21" fmla="*/ 40640 w 83820"/>
                <a:gd name="connsiteY21" fmla="*/ 90170 h 130809"/>
                <a:gd name="connsiteX22" fmla="*/ 16510 w 83820"/>
                <a:gd name="connsiteY22" fmla="*/ 105410 h 130809"/>
                <a:gd name="connsiteX23" fmla="*/ 41910 w 83820"/>
                <a:gd name="connsiteY23" fmla="*/ 119380 h 130809"/>
                <a:gd name="connsiteX24" fmla="*/ 67310 w 83820"/>
                <a:gd name="connsiteY24" fmla="*/ 105410 h 130809"/>
                <a:gd name="connsiteX25" fmla="*/ 59690 w 83820"/>
                <a:gd name="connsiteY25" fmla="*/ 33020 h 130809"/>
                <a:gd name="connsiteX26" fmla="*/ 39370 w 83820"/>
                <a:gd name="connsiteY26" fmla="*/ 13970 h 130809"/>
                <a:gd name="connsiteX27" fmla="*/ 19050 w 83820"/>
                <a:gd name="connsiteY27" fmla="*/ 33020 h 130809"/>
                <a:gd name="connsiteX28" fmla="*/ 39370 w 83820"/>
                <a:gd name="connsiteY28" fmla="*/ 52070 h 130809"/>
                <a:gd name="connsiteX29" fmla="*/ 59690 w 83820"/>
                <a:gd name="connsiteY29" fmla="*/ 3302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820" h="130809">
                  <a:moveTo>
                    <a:pt x="48260" y="77470"/>
                  </a:moveTo>
                  <a:cubicBezTo>
                    <a:pt x="71120" y="80010"/>
                    <a:pt x="83820" y="86360"/>
                    <a:pt x="83820" y="102870"/>
                  </a:cubicBezTo>
                  <a:cubicBezTo>
                    <a:pt x="83820" y="119380"/>
                    <a:pt x="66040" y="130810"/>
                    <a:pt x="40640" y="130810"/>
                  </a:cubicBezTo>
                  <a:cubicBezTo>
                    <a:pt x="15240" y="130810"/>
                    <a:pt x="0" y="123190"/>
                    <a:pt x="0" y="106680"/>
                  </a:cubicBezTo>
                  <a:cubicBezTo>
                    <a:pt x="0" y="90170"/>
                    <a:pt x="11430" y="87630"/>
                    <a:pt x="24130" y="85090"/>
                  </a:cubicBezTo>
                  <a:cubicBezTo>
                    <a:pt x="15240" y="85090"/>
                    <a:pt x="10160" y="80010"/>
                    <a:pt x="10160" y="73660"/>
                  </a:cubicBezTo>
                  <a:cubicBezTo>
                    <a:pt x="10160" y="67310"/>
                    <a:pt x="15240" y="63500"/>
                    <a:pt x="22860" y="60960"/>
                  </a:cubicBezTo>
                  <a:cubicBezTo>
                    <a:pt x="10160" y="55880"/>
                    <a:pt x="1270" y="45720"/>
                    <a:pt x="1270" y="31750"/>
                  </a:cubicBezTo>
                  <a:cubicBezTo>
                    <a:pt x="1270" y="17780"/>
                    <a:pt x="16510" y="0"/>
                    <a:pt x="36830" y="0"/>
                  </a:cubicBezTo>
                  <a:cubicBezTo>
                    <a:pt x="57150" y="0"/>
                    <a:pt x="46990" y="0"/>
                    <a:pt x="50800" y="2540"/>
                  </a:cubicBezTo>
                  <a:lnTo>
                    <a:pt x="82550" y="2540"/>
                  </a:lnTo>
                  <a:lnTo>
                    <a:pt x="82550" y="15240"/>
                  </a:lnTo>
                  <a:lnTo>
                    <a:pt x="69850" y="15240"/>
                  </a:lnTo>
                  <a:cubicBezTo>
                    <a:pt x="67310" y="15240"/>
                    <a:pt x="64770" y="15240"/>
                    <a:pt x="64770" y="15240"/>
                  </a:cubicBezTo>
                  <a:lnTo>
                    <a:pt x="64770" y="15240"/>
                  </a:lnTo>
                  <a:cubicBezTo>
                    <a:pt x="69850" y="19050"/>
                    <a:pt x="72390" y="25400"/>
                    <a:pt x="72390" y="33020"/>
                  </a:cubicBezTo>
                  <a:cubicBezTo>
                    <a:pt x="72390" y="50800"/>
                    <a:pt x="58420" y="63500"/>
                    <a:pt x="39370" y="63500"/>
                  </a:cubicBezTo>
                  <a:lnTo>
                    <a:pt x="39370" y="63500"/>
                  </a:lnTo>
                  <a:cubicBezTo>
                    <a:pt x="31750" y="63500"/>
                    <a:pt x="25400" y="67310"/>
                    <a:pt x="25400" y="71120"/>
                  </a:cubicBezTo>
                  <a:cubicBezTo>
                    <a:pt x="25400" y="74930"/>
                    <a:pt x="30480" y="77470"/>
                    <a:pt x="46990" y="78740"/>
                  </a:cubicBezTo>
                  <a:close/>
                  <a:moveTo>
                    <a:pt x="67310" y="104140"/>
                  </a:moveTo>
                  <a:cubicBezTo>
                    <a:pt x="67310" y="96520"/>
                    <a:pt x="59690" y="90170"/>
                    <a:pt x="40640" y="90170"/>
                  </a:cubicBezTo>
                  <a:cubicBezTo>
                    <a:pt x="21590" y="90170"/>
                    <a:pt x="16510" y="96520"/>
                    <a:pt x="16510" y="105410"/>
                  </a:cubicBezTo>
                  <a:cubicBezTo>
                    <a:pt x="16510" y="114300"/>
                    <a:pt x="26670" y="119380"/>
                    <a:pt x="41910" y="119380"/>
                  </a:cubicBezTo>
                  <a:cubicBezTo>
                    <a:pt x="57150" y="119380"/>
                    <a:pt x="67310" y="113030"/>
                    <a:pt x="67310" y="105410"/>
                  </a:cubicBezTo>
                  <a:close/>
                  <a:moveTo>
                    <a:pt x="59690" y="33020"/>
                  </a:moveTo>
                  <a:cubicBezTo>
                    <a:pt x="59690" y="21590"/>
                    <a:pt x="50800" y="13970"/>
                    <a:pt x="39370" y="13970"/>
                  </a:cubicBezTo>
                  <a:cubicBezTo>
                    <a:pt x="27940" y="13970"/>
                    <a:pt x="19050" y="21590"/>
                    <a:pt x="19050" y="33020"/>
                  </a:cubicBezTo>
                  <a:cubicBezTo>
                    <a:pt x="19050" y="44450"/>
                    <a:pt x="27940" y="52070"/>
                    <a:pt x="39370" y="52070"/>
                  </a:cubicBezTo>
                  <a:cubicBezTo>
                    <a:pt x="50800" y="52070"/>
                    <a:pt x="59690" y="44450"/>
                    <a:pt x="59690" y="330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4" name="Freeform 803">
              <a:extLst>
                <a:ext uri="{FF2B5EF4-FFF2-40B4-BE49-F238E27FC236}">
                  <a16:creationId xmlns:a16="http://schemas.microsoft.com/office/drawing/2014/main" id="{45705C24-2A90-7C54-A562-91B18CA118B7}"/>
                </a:ext>
              </a:extLst>
            </p:cNvPr>
            <p:cNvSpPr/>
            <p:nvPr/>
          </p:nvSpPr>
          <p:spPr>
            <a:xfrm>
              <a:off x="5734050" y="5676899"/>
              <a:ext cx="91440" cy="93979"/>
            </a:xfrm>
            <a:custGeom>
              <a:avLst/>
              <a:gdLst>
                <a:gd name="connsiteX0" fmla="*/ 91440 w 91440"/>
                <a:gd name="connsiteY0" fmla="*/ 46990 h 93979"/>
                <a:gd name="connsiteX1" fmla="*/ 45720 w 91440"/>
                <a:gd name="connsiteY1" fmla="*/ 93980 h 93979"/>
                <a:gd name="connsiteX2" fmla="*/ 0 w 91440"/>
                <a:gd name="connsiteY2" fmla="*/ 46990 h 93979"/>
                <a:gd name="connsiteX3" fmla="*/ 45720 w 91440"/>
                <a:gd name="connsiteY3" fmla="*/ 0 h 93979"/>
                <a:gd name="connsiteX4" fmla="*/ 91440 w 91440"/>
                <a:gd name="connsiteY4" fmla="*/ 46990 h 93979"/>
                <a:gd name="connsiteX5" fmla="*/ 74930 w 91440"/>
                <a:gd name="connsiteY5" fmla="*/ 46990 h 93979"/>
                <a:gd name="connsiteX6" fmla="*/ 44450 w 91440"/>
                <a:gd name="connsiteY6" fmla="*/ 15240 h 93979"/>
                <a:gd name="connsiteX7" fmla="*/ 15240 w 91440"/>
                <a:gd name="connsiteY7" fmla="*/ 46990 h 93979"/>
                <a:gd name="connsiteX8" fmla="*/ 44450 w 91440"/>
                <a:gd name="connsiteY8" fmla="*/ 78740 h 93979"/>
                <a:gd name="connsiteX9" fmla="*/ 74930 w 91440"/>
                <a:gd name="connsiteY9" fmla="*/ 4699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40" h="93979">
                  <a:moveTo>
                    <a:pt x="91440" y="46990"/>
                  </a:moveTo>
                  <a:cubicBezTo>
                    <a:pt x="91440" y="73660"/>
                    <a:pt x="72390" y="93980"/>
                    <a:pt x="45720" y="93980"/>
                  </a:cubicBezTo>
                  <a:cubicBezTo>
                    <a:pt x="19050" y="93980"/>
                    <a:pt x="0" y="73660"/>
                    <a:pt x="0" y="46990"/>
                  </a:cubicBezTo>
                  <a:cubicBezTo>
                    <a:pt x="0" y="20320"/>
                    <a:pt x="19050" y="0"/>
                    <a:pt x="45720" y="0"/>
                  </a:cubicBezTo>
                  <a:cubicBezTo>
                    <a:pt x="72390" y="0"/>
                    <a:pt x="91440" y="20320"/>
                    <a:pt x="91440" y="46990"/>
                  </a:cubicBezTo>
                  <a:close/>
                  <a:moveTo>
                    <a:pt x="74930" y="46990"/>
                  </a:moveTo>
                  <a:cubicBezTo>
                    <a:pt x="74930" y="27940"/>
                    <a:pt x="62230" y="15240"/>
                    <a:pt x="44450" y="15240"/>
                  </a:cubicBezTo>
                  <a:cubicBezTo>
                    <a:pt x="26670" y="15240"/>
                    <a:pt x="15240" y="29210"/>
                    <a:pt x="15240" y="46990"/>
                  </a:cubicBezTo>
                  <a:cubicBezTo>
                    <a:pt x="15240" y="64770"/>
                    <a:pt x="27940" y="78740"/>
                    <a:pt x="44450" y="78740"/>
                  </a:cubicBezTo>
                  <a:cubicBezTo>
                    <a:pt x="60960" y="78740"/>
                    <a:pt x="74930" y="64770"/>
                    <a:pt x="74930" y="469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5" name="Freeform 804">
              <a:extLst>
                <a:ext uri="{FF2B5EF4-FFF2-40B4-BE49-F238E27FC236}">
                  <a16:creationId xmlns:a16="http://schemas.microsoft.com/office/drawing/2014/main" id="{FD370667-5F88-91D0-C0A0-B76A0DA3EA03}"/>
                </a:ext>
              </a:extLst>
            </p:cNvPr>
            <p:cNvSpPr/>
            <p:nvPr/>
          </p:nvSpPr>
          <p:spPr>
            <a:xfrm>
              <a:off x="5842000" y="5678169"/>
              <a:ext cx="73659" cy="93979"/>
            </a:xfrm>
            <a:custGeom>
              <a:avLst/>
              <a:gdLst>
                <a:gd name="connsiteX0" fmla="*/ 5080 w 73659"/>
                <a:gd name="connsiteY0" fmla="*/ 6350 h 93979"/>
                <a:gd name="connsiteX1" fmla="*/ 36830 w 73659"/>
                <a:gd name="connsiteY1" fmla="*/ 0 h 93979"/>
                <a:gd name="connsiteX2" fmla="*/ 73660 w 73659"/>
                <a:gd name="connsiteY2" fmla="*/ 34290 h 93979"/>
                <a:gd name="connsiteX3" fmla="*/ 73660 w 73659"/>
                <a:gd name="connsiteY3" fmla="*/ 91440 h 93979"/>
                <a:gd name="connsiteX4" fmla="*/ 58420 w 73659"/>
                <a:gd name="connsiteY4" fmla="*/ 91440 h 93979"/>
                <a:gd name="connsiteX5" fmla="*/ 58420 w 73659"/>
                <a:gd name="connsiteY5" fmla="*/ 81280 h 93979"/>
                <a:gd name="connsiteX6" fmla="*/ 58420 w 73659"/>
                <a:gd name="connsiteY6" fmla="*/ 73660 h 93979"/>
                <a:gd name="connsiteX7" fmla="*/ 58420 w 73659"/>
                <a:gd name="connsiteY7" fmla="*/ 73660 h 93979"/>
                <a:gd name="connsiteX8" fmla="*/ 27940 w 73659"/>
                <a:gd name="connsiteY8" fmla="*/ 93980 h 93979"/>
                <a:gd name="connsiteX9" fmla="*/ 0 w 73659"/>
                <a:gd name="connsiteY9" fmla="*/ 67310 h 93979"/>
                <a:gd name="connsiteX10" fmla="*/ 58420 w 73659"/>
                <a:gd name="connsiteY10" fmla="*/ 39370 h 93979"/>
                <a:gd name="connsiteX11" fmla="*/ 58420 w 73659"/>
                <a:gd name="connsiteY11" fmla="*/ 34290 h 93979"/>
                <a:gd name="connsiteX12" fmla="*/ 35560 w 73659"/>
                <a:gd name="connsiteY12" fmla="*/ 13970 h 93979"/>
                <a:gd name="connsiteX13" fmla="*/ 6350 w 73659"/>
                <a:gd name="connsiteY13" fmla="*/ 21590 h 93979"/>
                <a:gd name="connsiteX14" fmla="*/ 6350 w 73659"/>
                <a:gd name="connsiteY14" fmla="*/ 6350 h 93979"/>
                <a:gd name="connsiteX15" fmla="*/ 57150 w 73659"/>
                <a:gd name="connsiteY15" fmla="*/ 50800 h 93979"/>
                <a:gd name="connsiteX16" fmla="*/ 16510 w 73659"/>
                <a:gd name="connsiteY16" fmla="*/ 66040 h 93979"/>
                <a:gd name="connsiteX17" fmla="*/ 30480 w 73659"/>
                <a:gd name="connsiteY17" fmla="*/ 78740 h 93979"/>
                <a:gd name="connsiteX18" fmla="*/ 57150 w 73659"/>
                <a:gd name="connsiteY18" fmla="*/ 4953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659" h="93979">
                  <a:moveTo>
                    <a:pt x="5080" y="6350"/>
                  </a:moveTo>
                  <a:cubicBezTo>
                    <a:pt x="10160" y="3810"/>
                    <a:pt x="21590" y="0"/>
                    <a:pt x="36830" y="0"/>
                  </a:cubicBezTo>
                  <a:cubicBezTo>
                    <a:pt x="62230" y="0"/>
                    <a:pt x="73660" y="12700"/>
                    <a:pt x="73660" y="34290"/>
                  </a:cubicBezTo>
                  <a:lnTo>
                    <a:pt x="73660" y="91440"/>
                  </a:lnTo>
                  <a:lnTo>
                    <a:pt x="58420" y="91440"/>
                  </a:lnTo>
                  <a:lnTo>
                    <a:pt x="58420" y="81280"/>
                  </a:lnTo>
                  <a:cubicBezTo>
                    <a:pt x="58420" y="77470"/>
                    <a:pt x="58420" y="73660"/>
                    <a:pt x="58420" y="73660"/>
                  </a:cubicBezTo>
                  <a:lnTo>
                    <a:pt x="58420" y="73660"/>
                  </a:lnTo>
                  <a:cubicBezTo>
                    <a:pt x="58420" y="76200"/>
                    <a:pt x="46990" y="93980"/>
                    <a:pt x="27940" y="93980"/>
                  </a:cubicBezTo>
                  <a:cubicBezTo>
                    <a:pt x="8890" y="93980"/>
                    <a:pt x="0" y="83820"/>
                    <a:pt x="0" y="67310"/>
                  </a:cubicBezTo>
                  <a:cubicBezTo>
                    <a:pt x="0" y="50800"/>
                    <a:pt x="20320" y="34290"/>
                    <a:pt x="58420" y="39370"/>
                  </a:cubicBezTo>
                  <a:lnTo>
                    <a:pt x="58420" y="34290"/>
                  </a:lnTo>
                  <a:cubicBezTo>
                    <a:pt x="58420" y="19050"/>
                    <a:pt x="49530" y="13970"/>
                    <a:pt x="35560" y="13970"/>
                  </a:cubicBezTo>
                  <a:cubicBezTo>
                    <a:pt x="21590" y="13970"/>
                    <a:pt x="11430" y="17780"/>
                    <a:pt x="6350" y="21590"/>
                  </a:cubicBezTo>
                  <a:lnTo>
                    <a:pt x="6350" y="6350"/>
                  </a:lnTo>
                  <a:close/>
                  <a:moveTo>
                    <a:pt x="57150" y="50800"/>
                  </a:moveTo>
                  <a:cubicBezTo>
                    <a:pt x="27940" y="45720"/>
                    <a:pt x="16510" y="54610"/>
                    <a:pt x="16510" y="66040"/>
                  </a:cubicBezTo>
                  <a:cubicBezTo>
                    <a:pt x="16510" y="77470"/>
                    <a:pt x="21590" y="78740"/>
                    <a:pt x="30480" y="78740"/>
                  </a:cubicBezTo>
                  <a:cubicBezTo>
                    <a:pt x="45720" y="78740"/>
                    <a:pt x="57150" y="63500"/>
                    <a:pt x="5715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6" name="Freeform 805">
              <a:extLst>
                <a:ext uri="{FF2B5EF4-FFF2-40B4-BE49-F238E27FC236}">
                  <a16:creationId xmlns:a16="http://schemas.microsoft.com/office/drawing/2014/main" id="{CC333288-C563-CC9A-8839-E528F915E767}"/>
                </a:ext>
              </a:extLst>
            </p:cNvPr>
            <p:cNvSpPr/>
            <p:nvPr/>
          </p:nvSpPr>
          <p:spPr>
            <a:xfrm>
              <a:off x="5944870" y="5640069"/>
              <a:ext cx="34289" cy="130809"/>
            </a:xfrm>
            <a:custGeom>
              <a:avLst/>
              <a:gdLst>
                <a:gd name="connsiteX0" fmla="*/ 0 w 34289"/>
                <a:gd name="connsiteY0" fmla="*/ 0 h 130809"/>
                <a:gd name="connsiteX1" fmla="*/ 16510 w 34289"/>
                <a:gd name="connsiteY1" fmla="*/ 0 h 130809"/>
                <a:gd name="connsiteX2" fmla="*/ 16510 w 34289"/>
                <a:gd name="connsiteY2" fmla="*/ 101600 h 130809"/>
                <a:gd name="connsiteX3" fmla="*/ 26670 w 34289"/>
                <a:gd name="connsiteY3" fmla="*/ 115570 h 130809"/>
                <a:gd name="connsiteX4" fmla="*/ 34290 w 34289"/>
                <a:gd name="connsiteY4" fmla="*/ 115570 h 130809"/>
                <a:gd name="connsiteX5" fmla="*/ 34290 w 34289"/>
                <a:gd name="connsiteY5" fmla="*/ 129540 h 130809"/>
                <a:gd name="connsiteX6" fmla="*/ 22860 w 34289"/>
                <a:gd name="connsiteY6" fmla="*/ 130810 h 130809"/>
                <a:gd name="connsiteX7" fmla="*/ 0 w 34289"/>
                <a:gd name="connsiteY7" fmla="*/ 105410 h 130809"/>
                <a:gd name="connsiteX8" fmla="*/ 0 w 34289"/>
                <a:gd name="connsiteY8" fmla="*/ 0 h 13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89" h="130809">
                  <a:moveTo>
                    <a:pt x="0" y="0"/>
                  </a:moveTo>
                  <a:lnTo>
                    <a:pt x="16510" y="0"/>
                  </a:lnTo>
                  <a:lnTo>
                    <a:pt x="16510" y="101600"/>
                  </a:lnTo>
                  <a:cubicBezTo>
                    <a:pt x="16510" y="111760"/>
                    <a:pt x="19050" y="115570"/>
                    <a:pt x="26670" y="115570"/>
                  </a:cubicBezTo>
                  <a:cubicBezTo>
                    <a:pt x="34290" y="115570"/>
                    <a:pt x="33020" y="115570"/>
                    <a:pt x="34290" y="115570"/>
                  </a:cubicBezTo>
                  <a:lnTo>
                    <a:pt x="34290" y="129540"/>
                  </a:lnTo>
                  <a:cubicBezTo>
                    <a:pt x="34290" y="129540"/>
                    <a:pt x="29210" y="130810"/>
                    <a:pt x="22860" y="130810"/>
                  </a:cubicBezTo>
                  <a:cubicBezTo>
                    <a:pt x="10160" y="130810"/>
                    <a:pt x="0" y="124460"/>
                    <a:pt x="0" y="10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7" name="Freeform 806">
              <a:extLst>
                <a:ext uri="{FF2B5EF4-FFF2-40B4-BE49-F238E27FC236}">
                  <a16:creationId xmlns:a16="http://schemas.microsoft.com/office/drawing/2014/main" id="{F023A56F-47F0-24FA-A05A-B619BBA90CC8}"/>
                </a:ext>
              </a:extLst>
            </p:cNvPr>
            <p:cNvSpPr/>
            <p:nvPr/>
          </p:nvSpPr>
          <p:spPr>
            <a:xfrm>
              <a:off x="5994400" y="5750559"/>
              <a:ext cx="20320" cy="20320"/>
            </a:xfrm>
            <a:custGeom>
              <a:avLst/>
              <a:gdLst>
                <a:gd name="connsiteX0" fmla="*/ 10160 w 20320"/>
                <a:gd name="connsiteY0" fmla="*/ 0 h 20320"/>
                <a:gd name="connsiteX1" fmla="*/ 20320 w 20320"/>
                <a:gd name="connsiteY1" fmla="*/ 10160 h 20320"/>
                <a:gd name="connsiteX2" fmla="*/ 10160 w 20320"/>
                <a:gd name="connsiteY2" fmla="*/ 20320 h 20320"/>
                <a:gd name="connsiteX3" fmla="*/ 0 w 20320"/>
                <a:gd name="connsiteY3" fmla="*/ 10160 h 20320"/>
                <a:gd name="connsiteX4" fmla="*/ 10160 w 20320"/>
                <a:gd name="connsiteY4" fmla="*/ 0 h 20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20" h="20320">
                  <a:moveTo>
                    <a:pt x="10160" y="0"/>
                  </a:moveTo>
                  <a:cubicBezTo>
                    <a:pt x="16510" y="0"/>
                    <a:pt x="20320" y="3810"/>
                    <a:pt x="20320" y="10160"/>
                  </a:cubicBezTo>
                  <a:cubicBezTo>
                    <a:pt x="20320" y="16510"/>
                    <a:pt x="16510" y="20320"/>
                    <a:pt x="10160" y="20320"/>
                  </a:cubicBezTo>
                  <a:cubicBezTo>
                    <a:pt x="3810" y="20320"/>
                    <a:pt x="0" y="16510"/>
                    <a:pt x="0" y="1016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53181800-269B-194A-5B3F-1528195DE739}"/>
              </a:ext>
            </a:extLst>
          </p:cNvPr>
          <p:cNvGrpSpPr/>
          <p:nvPr/>
        </p:nvGrpSpPr>
        <p:grpSpPr>
          <a:xfrm>
            <a:off x="416559" y="594359"/>
            <a:ext cx="5471161" cy="474980"/>
            <a:chOff x="416559" y="594359"/>
            <a:chExt cx="5471161" cy="474980"/>
          </a:xfrm>
        </p:grpSpPr>
        <p:grpSp>
          <p:nvGrpSpPr>
            <p:cNvPr id="808" name="Content Placeholder 4">
              <a:extLst>
                <a:ext uri="{FF2B5EF4-FFF2-40B4-BE49-F238E27FC236}">
                  <a16:creationId xmlns:a16="http://schemas.microsoft.com/office/drawing/2014/main" id="{A5C8B957-BB84-14CE-0027-89CCA1C92AA8}"/>
                </a:ext>
              </a:extLst>
            </p:cNvPr>
            <p:cNvGrpSpPr/>
            <p:nvPr/>
          </p:nvGrpSpPr>
          <p:grpSpPr>
            <a:xfrm>
              <a:off x="1084580" y="673099"/>
              <a:ext cx="4803140" cy="285750"/>
              <a:chOff x="1084580" y="673099"/>
              <a:chExt cx="4803140" cy="285750"/>
            </a:xfrm>
            <a:solidFill>
              <a:srgbClr val="8B0E04"/>
            </a:solidFill>
          </p:grpSpPr>
          <p:sp>
            <p:nvSpPr>
              <p:cNvPr id="809" name="Freeform 808">
                <a:extLst>
                  <a:ext uri="{FF2B5EF4-FFF2-40B4-BE49-F238E27FC236}">
                    <a16:creationId xmlns:a16="http://schemas.microsoft.com/office/drawing/2014/main" id="{6D574428-DAE1-0C5F-8C07-C996123C6480}"/>
                  </a:ext>
                </a:extLst>
              </p:cNvPr>
              <p:cNvSpPr/>
              <p:nvPr/>
            </p:nvSpPr>
            <p:spPr>
              <a:xfrm>
                <a:off x="1084580" y="673099"/>
                <a:ext cx="201930" cy="285750"/>
              </a:xfrm>
              <a:custGeom>
                <a:avLst/>
                <a:gdLst>
                  <a:gd name="connsiteX0" fmla="*/ 199390 w 201930"/>
                  <a:gd name="connsiteY0" fmla="*/ 201930 h 285750"/>
                  <a:gd name="connsiteX1" fmla="*/ 88900 w 201930"/>
                  <a:gd name="connsiteY1" fmla="*/ 285750 h 285750"/>
                  <a:gd name="connsiteX2" fmla="*/ 5080 w 201930"/>
                  <a:gd name="connsiteY2" fmla="*/ 270510 h 285750"/>
                  <a:gd name="connsiteX3" fmla="*/ 5080 w 201930"/>
                  <a:gd name="connsiteY3" fmla="*/ 194310 h 285750"/>
                  <a:gd name="connsiteX4" fmla="*/ 85090 w 201930"/>
                  <a:gd name="connsiteY4" fmla="*/ 215900 h 285750"/>
                  <a:gd name="connsiteX5" fmla="*/ 121920 w 201930"/>
                  <a:gd name="connsiteY5" fmla="*/ 201930 h 285750"/>
                  <a:gd name="connsiteX6" fmla="*/ 74930 w 201930"/>
                  <a:gd name="connsiteY6" fmla="*/ 173990 h 285750"/>
                  <a:gd name="connsiteX7" fmla="*/ 0 w 201930"/>
                  <a:gd name="connsiteY7" fmla="*/ 86360 h 285750"/>
                  <a:gd name="connsiteX8" fmla="*/ 107950 w 201930"/>
                  <a:gd name="connsiteY8" fmla="*/ 0 h 285750"/>
                  <a:gd name="connsiteX9" fmla="*/ 182880 w 201930"/>
                  <a:gd name="connsiteY9" fmla="*/ 12700 h 285750"/>
                  <a:gd name="connsiteX10" fmla="*/ 182880 w 201930"/>
                  <a:gd name="connsiteY10" fmla="*/ 86360 h 285750"/>
                  <a:gd name="connsiteX11" fmla="*/ 115570 w 201930"/>
                  <a:gd name="connsiteY11" fmla="*/ 68580 h 285750"/>
                  <a:gd name="connsiteX12" fmla="*/ 80010 w 201930"/>
                  <a:gd name="connsiteY12" fmla="*/ 86360 h 285750"/>
                  <a:gd name="connsiteX13" fmla="*/ 124460 w 201930"/>
                  <a:gd name="connsiteY13" fmla="*/ 114300 h 285750"/>
                  <a:gd name="connsiteX14" fmla="*/ 201930 w 201930"/>
                  <a:gd name="connsiteY14" fmla="*/ 20193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1930" h="285750">
                    <a:moveTo>
                      <a:pt x="199390" y="201930"/>
                    </a:moveTo>
                    <a:cubicBezTo>
                      <a:pt x="199390" y="254000"/>
                      <a:pt x="160020" y="285750"/>
                      <a:pt x="88900" y="285750"/>
                    </a:cubicBezTo>
                    <a:cubicBezTo>
                      <a:pt x="17780" y="285750"/>
                      <a:pt x="26670" y="279400"/>
                      <a:pt x="5080" y="270510"/>
                    </a:cubicBezTo>
                    <a:lnTo>
                      <a:pt x="5080" y="194310"/>
                    </a:lnTo>
                    <a:cubicBezTo>
                      <a:pt x="30480" y="208280"/>
                      <a:pt x="60960" y="215900"/>
                      <a:pt x="85090" y="215900"/>
                    </a:cubicBezTo>
                    <a:cubicBezTo>
                      <a:pt x="109220" y="215900"/>
                      <a:pt x="121920" y="212090"/>
                      <a:pt x="121920" y="201930"/>
                    </a:cubicBezTo>
                    <a:cubicBezTo>
                      <a:pt x="121920" y="191770"/>
                      <a:pt x="104140" y="185420"/>
                      <a:pt x="74930" y="173990"/>
                    </a:cubicBezTo>
                    <a:cubicBezTo>
                      <a:pt x="30480" y="157480"/>
                      <a:pt x="0" y="138430"/>
                      <a:pt x="0" y="86360"/>
                    </a:cubicBezTo>
                    <a:cubicBezTo>
                      <a:pt x="0" y="34290"/>
                      <a:pt x="41910" y="0"/>
                      <a:pt x="107950" y="0"/>
                    </a:cubicBezTo>
                    <a:cubicBezTo>
                      <a:pt x="173990" y="0"/>
                      <a:pt x="163830" y="5080"/>
                      <a:pt x="182880" y="12700"/>
                    </a:cubicBezTo>
                    <a:lnTo>
                      <a:pt x="182880" y="86360"/>
                    </a:lnTo>
                    <a:cubicBezTo>
                      <a:pt x="166370" y="74930"/>
                      <a:pt x="140970" y="68580"/>
                      <a:pt x="115570" y="68580"/>
                    </a:cubicBezTo>
                    <a:cubicBezTo>
                      <a:pt x="90170" y="68580"/>
                      <a:pt x="80010" y="74930"/>
                      <a:pt x="80010" y="86360"/>
                    </a:cubicBezTo>
                    <a:cubicBezTo>
                      <a:pt x="80010" y="97790"/>
                      <a:pt x="96520" y="102870"/>
                      <a:pt x="124460" y="114300"/>
                    </a:cubicBezTo>
                    <a:cubicBezTo>
                      <a:pt x="168910" y="132080"/>
                      <a:pt x="201930" y="151130"/>
                      <a:pt x="201930" y="20193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0" name="Freeform 809">
                <a:extLst>
                  <a:ext uri="{FF2B5EF4-FFF2-40B4-BE49-F238E27FC236}">
                    <a16:creationId xmlns:a16="http://schemas.microsoft.com/office/drawing/2014/main" id="{C1D0845D-6E08-E7F9-2133-0A2828D589E7}"/>
                  </a:ext>
                </a:extLst>
              </p:cNvPr>
              <p:cNvSpPr/>
              <p:nvPr/>
            </p:nvSpPr>
            <p:spPr>
              <a:xfrm>
                <a:off x="1330960" y="678179"/>
                <a:ext cx="189229" cy="274320"/>
              </a:xfrm>
              <a:custGeom>
                <a:avLst/>
                <a:gdLst>
                  <a:gd name="connsiteX0" fmla="*/ 0 w 189229"/>
                  <a:gd name="connsiteY0" fmla="*/ 0 h 274320"/>
                  <a:gd name="connsiteX1" fmla="*/ 184150 w 189229"/>
                  <a:gd name="connsiteY1" fmla="*/ 0 h 274320"/>
                  <a:gd name="connsiteX2" fmla="*/ 184150 w 189229"/>
                  <a:gd name="connsiteY2" fmla="*/ 67310 h 274320"/>
                  <a:gd name="connsiteX3" fmla="*/ 80010 w 189229"/>
                  <a:gd name="connsiteY3" fmla="*/ 67310 h 274320"/>
                  <a:gd name="connsiteX4" fmla="*/ 80010 w 189229"/>
                  <a:gd name="connsiteY4" fmla="*/ 104140 h 274320"/>
                  <a:gd name="connsiteX5" fmla="*/ 168910 w 189229"/>
                  <a:gd name="connsiteY5" fmla="*/ 104140 h 274320"/>
                  <a:gd name="connsiteX6" fmla="*/ 168910 w 189229"/>
                  <a:gd name="connsiteY6" fmla="*/ 166370 h 274320"/>
                  <a:gd name="connsiteX7" fmla="*/ 80010 w 189229"/>
                  <a:gd name="connsiteY7" fmla="*/ 166370 h 274320"/>
                  <a:gd name="connsiteX8" fmla="*/ 80010 w 189229"/>
                  <a:gd name="connsiteY8" fmla="*/ 207010 h 274320"/>
                  <a:gd name="connsiteX9" fmla="*/ 189230 w 189229"/>
                  <a:gd name="connsiteY9" fmla="*/ 207010 h 274320"/>
                  <a:gd name="connsiteX10" fmla="*/ 189230 w 189229"/>
                  <a:gd name="connsiteY10" fmla="*/ 274320 h 274320"/>
                  <a:gd name="connsiteX11" fmla="*/ 0 w 189229"/>
                  <a:gd name="connsiteY11" fmla="*/ 274320 h 274320"/>
                  <a:gd name="connsiteX12" fmla="*/ 0 w 189229"/>
                  <a:gd name="connsiteY12" fmla="*/ 0 h 27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9229" h="274320">
                    <a:moveTo>
                      <a:pt x="0" y="0"/>
                    </a:moveTo>
                    <a:lnTo>
                      <a:pt x="184150" y="0"/>
                    </a:lnTo>
                    <a:lnTo>
                      <a:pt x="184150" y="67310"/>
                    </a:lnTo>
                    <a:lnTo>
                      <a:pt x="80010" y="67310"/>
                    </a:lnTo>
                    <a:lnTo>
                      <a:pt x="80010" y="104140"/>
                    </a:lnTo>
                    <a:lnTo>
                      <a:pt x="168910" y="104140"/>
                    </a:lnTo>
                    <a:lnTo>
                      <a:pt x="168910" y="166370"/>
                    </a:lnTo>
                    <a:lnTo>
                      <a:pt x="80010" y="166370"/>
                    </a:lnTo>
                    <a:lnTo>
                      <a:pt x="80010" y="207010"/>
                    </a:lnTo>
                    <a:lnTo>
                      <a:pt x="189230" y="207010"/>
                    </a:lnTo>
                    <a:lnTo>
                      <a:pt x="189230" y="274320"/>
                    </a:lnTo>
                    <a:lnTo>
                      <a:pt x="0" y="2743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1" name="Freeform 810">
                <a:extLst>
                  <a:ext uri="{FF2B5EF4-FFF2-40B4-BE49-F238E27FC236}">
                    <a16:creationId xmlns:a16="http://schemas.microsoft.com/office/drawing/2014/main" id="{7461E554-246E-2224-A5A4-E1E50CCF8E9D}"/>
                  </a:ext>
                </a:extLst>
              </p:cNvPr>
              <p:cNvSpPr/>
              <p:nvPr/>
            </p:nvSpPr>
            <p:spPr>
              <a:xfrm>
                <a:off x="1546860" y="673099"/>
                <a:ext cx="226060" cy="285750"/>
              </a:xfrm>
              <a:custGeom>
                <a:avLst/>
                <a:gdLst>
                  <a:gd name="connsiteX0" fmla="*/ 146050 w 226060"/>
                  <a:gd name="connsiteY0" fmla="*/ 0 h 285750"/>
                  <a:gd name="connsiteX1" fmla="*/ 224790 w 226060"/>
                  <a:gd name="connsiteY1" fmla="*/ 17780 h 285750"/>
                  <a:gd name="connsiteX2" fmla="*/ 224790 w 226060"/>
                  <a:gd name="connsiteY2" fmla="*/ 90170 h 285750"/>
                  <a:gd name="connsiteX3" fmla="*/ 154940 w 226060"/>
                  <a:gd name="connsiteY3" fmla="*/ 72390 h 285750"/>
                  <a:gd name="connsiteX4" fmla="*/ 80010 w 226060"/>
                  <a:gd name="connsiteY4" fmla="*/ 142240 h 285750"/>
                  <a:gd name="connsiteX5" fmla="*/ 149860 w 226060"/>
                  <a:gd name="connsiteY5" fmla="*/ 212090 h 285750"/>
                  <a:gd name="connsiteX6" fmla="*/ 226060 w 226060"/>
                  <a:gd name="connsiteY6" fmla="*/ 194310 h 285750"/>
                  <a:gd name="connsiteX7" fmla="*/ 226060 w 226060"/>
                  <a:gd name="connsiteY7" fmla="*/ 267970 h 285750"/>
                  <a:gd name="connsiteX8" fmla="*/ 142240 w 226060"/>
                  <a:gd name="connsiteY8" fmla="*/ 285750 h 285750"/>
                  <a:gd name="connsiteX9" fmla="*/ 0 w 226060"/>
                  <a:gd name="connsiteY9" fmla="*/ 143510 h 285750"/>
                  <a:gd name="connsiteX10" fmla="*/ 146050 w 226060"/>
                  <a:gd name="connsiteY10" fmla="*/ 127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6060" h="285750">
                    <a:moveTo>
                      <a:pt x="146050" y="0"/>
                    </a:moveTo>
                    <a:cubicBezTo>
                      <a:pt x="181610" y="0"/>
                      <a:pt x="205740" y="7620"/>
                      <a:pt x="224790" y="17780"/>
                    </a:cubicBezTo>
                    <a:lnTo>
                      <a:pt x="224790" y="90170"/>
                    </a:lnTo>
                    <a:cubicBezTo>
                      <a:pt x="209550" y="82550"/>
                      <a:pt x="186690" y="72390"/>
                      <a:pt x="154940" y="72390"/>
                    </a:cubicBezTo>
                    <a:cubicBezTo>
                      <a:pt x="106680" y="72390"/>
                      <a:pt x="80010" y="106680"/>
                      <a:pt x="80010" y="142240"/>
                    </a:cubicBezTo>
                    <a:cubicBezTo>
                      <a:pt x="80010" y="177800"/>
                      <a:pt x="105410" y="212090"/>
                      <a:pt x="149860" y="212090"/>
                    </a:cubicBezTo>
                    <a:cubicBezTo>
                      <a:pt x="194310" y="212090"/>
                      <a:pt x="209550" y="201930"/>
                      <a:pt x="226060" y="194310"/>
                    </a:cubicBezTo>
                    <a:lnTo>
                      <a:pt x="226060" y="267970"/>
                    </a:lnTo>
                    <a:cubicBezTo>
                      <a:pt x="207010" y="278130"/>
                      <a:pt x="175260" y="285750"/>
                      <a:pt x="142240" y="285750"/>
                    </a:cubicBezTo>
                    <a:cubicBezTo>
                      <a:pt x="59690" y="285750"/>
                      <a:pt x="0" y="222250"/>
                      <a:pt x="0" y="143510"/>
                    </a:cubicBezTo>
                    <a:cubicBezTo>
                      <a:pt x="0" y="64770"/>
                      <a:pt x="59690" y="1270"/>
                      <a:pt x="146050" y="127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2" name="Freeform 811">
                <a:extLst>
                  <a:ext uri="{FF2B5EF4-FFF2-40B4-BE49-F238E27FC236}">
                    <a16:creationId xmlns:a16="http://schemas.microsoft.com/office/drawing/2014/main" id="{42E8CF24-C2CA-1D13-9CC4-8CC0097E1F3F}"/>
                  </a:ext>
                </a:extLst>
              </p:cNvPr>
              <p:cNvSpPr/>
              <p:nvPr/>
            </p:nvSpPr>
            <p:spPr>
              <a:xfrm>
                <a:off x="1812289" y="678179"/>
                <a:ext cx="219710" cy="274320"/>
              </a:xfrm>
              <a:custGeom>
                <a:avLst/>
                <a:gdLst>
                  <a:gd name="connsiteX0" fmla="*/ 219710 w 219710"/>
                  <a:gd name="connsiteY0" fmla="*/ 0 h 274320"/>
                  <a:gd name="connsiteX1" fmla="*/ 219710 w 219710"/>
                  <a:gd name="connsiteY1" fmla="*/ 67310 h 274320"/>
                  <a:gd name="connsiteX2" fmla="*/ 149860 w 219710"/>
                  <a:gd name="connsiteY2" fmla="*/ 67310 h 274320"/>
                  <a:gd name="connsiteX3" fmla="*/ 149860 w 219710"/>
                  <a:gd name="connsiteY3" fmla="*/ 274320 h 274320"/>
                  <a:gd name="connsiteX4" fmla="*/ 69850 w 219710"/>
                  <a:gd name="connsiteY4" fmla="*/ 274320 h 274320"/>
                  <a:gd name="connsiteX5" fmla="*/ 69850 w 219710"/>
                  <a:gd name="connsiteY5" fmla="*/ 67310 h 274320"/>
                  <a:gd name="connsiteX6" fmla="*/ 0 w 219710"/>
                  <a:gd name="connsiteY6" fmla="*/ 67310 h 274320"/>
                  <a:gd name="connsiteX7" fmla="*/ 0 w 219710"/>
                  <a:gd name="connsiteY7" fmla="*/ 0 h 274320"/>
                  <a:gd name="connsiteX8" fmla="*/ 219710 w 219710"/>
                  <a:gd name="connsiteY8" fmla="*/ 0 h 27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9710" h="274320">
                    <a:moveTo>
                      <a:pt x="219710" y="0"/>
                    </a:moveTo>
                    <a:lnTo>
                      <a:pt x="219710" y="67310"/>
                    </a:lnTo>
                    <a:lnTo>
                      <a:pt x="149860" y="67310"/>
                    </a:lnTo>
                    <a:lnTo>
                      <a:pt x="149860" y="274320"/>
                    </a:lnTo>
                    <a:lnTo>
                      <a:pt x="69850" y="274320"/>
                    </a:lnTo>
                    <a:lnTo>
                      <a:pt x="69850" y="67310"/>
                    </a:lnTo>
                    <a:lnTo>
                      <a:pt x="0" y="67310"/>
                    </a:lnTo>
                    <a:lnTo>
                      <a:pt x="0" y="0"/>
                    </a:lnTo>
                    <a:lnTo>
                      <a:pt x="21971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3" name="Freeform 812">
                <a:extLst>
                  <a:ext uri="{FF2B5EF4-FFF2-40B4-BE49-F238E27FC236}">
                    <a16:creationId xmlns:a16="http://schemas.microsoft.com/office/drawing/2014/main" id="{44C16323-30BC-A442-26F8-EA5A59E558F8}"/>
                  </a:ext>
                </a:extLst>
              </p:cNvPr>
              <p:cNvSpPr/>
              <p:nvPr/>
            </p:nvSpPr>
            <p:spPr>
              <a:xfrm>
                <a:off x="2073910" y="678179"/>
                <a:ext cx="80010" cy="274320"/>
              </a:xfrm>
              <a:custGeom>
                <a:avLst/>
                <a:gdLst>
                  <a:gd name="connsiteX0" fmla="*/ 80010 w 80010"/>
                  <a:gd name="connsiteY0" fmla="*/ 274320 h 274320"/>
                  <a:gd name="connsiteX1" fmla="*/ 0 w 80010"/>
                  <a:gd name="connsiteY1" fmla="*/ 274320 h 274320"/>
                  <a:gd name="connsiteX2" fmla="*/ 0 w 80010"/>
                  <a:gd name="connsiteY2" fmla="*/ 0 h 274320"/>
                  <a:gd name="connsiteX3" fmla="*/ 80010 w 80010"/>
                  <a:gd name="connsiteY3" fmla="*/ 0 h 274320"/>
                  <a:gd name="connsiteX4" fmla="*/ 80010 w 80010"/>
                  <a:gd name="connsiteY4" fmla="*/ 274320 h 27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10" h="274320">
                    <a:moveTo>
                      <a:pt x="80010" y="274320"/>
                    </a:moveTo>
                    <a:lnTo>
                      <a:pt x="0" y="274320"/>
                    </a:lnTo>
                    <a:lnTo>
                      <a:pt x="0" y="0"/>
                    </a:lnTo>
                    <a:lnTo>
                      <a:pt x="80010" y="0"/>
                    </a:lnTo>
                    <a:lnTo>
                      <a:pt x="80010" y="27432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4" name="Freeform 813">
                <a:extLst>
                  <a:ext uri="{FF2B5EF4-FFF2-40B4-BE49-F238E27FC236}">
                    <a16:creationId xmlns:a16="http://schemas.microsoft.com/office/drawing/2014/main" id="{267CE722-F1D6-9C5E-BE8A-8D33D05615C8}"/>
                  </a:ext>
                </a:extLst>
              </p:cNvPr>
              <p:cNvSpPr/>
              <p:nvPr/>
            </p:nvSpPr>
            <p:spPr>
              <a:xfrm>
                <a:off x="2203450" y="673099"/>
                <a:ext cx="292100" cy="284480"/>
              </a:xfrm>
              <a:custGeom>
                <a:avLst/>
                <a:gdLst>
                  <a:gd name="connsiteX0" fmla="*/ 146050 w 292100"/>
                  <a:gd name="connsiteY0" fmla="*/ 0 h 284480"/>
                  <a:gd name="connsiteX1" fmla="*/ 292100 w 292100"/>
                  <a:gd name="connsiteY1" fmla="*/ 142240 h 284480"/>
                  <a:gd name="connsiteX2" fmla="*/ 146050 w 292100"/>
                  <a:gd name="connsiteY2" fmla="*/ 284480 h 284480"/>
                  <a:gd name="connsiteX3" fmla="*/ 0 w 292100"/>
                  <a:gd name="connsiteY3" fmla="*/ 142240 h 284480"/>
                  <a:gd name="connsiteX4" fmla="*/ 146050 w 292100"/>
                  <a:gd name="connsiteY4" fmla="*/ 0 h 284480"/>
                  <a:gd name="connsiteX5" fmla="*/ 146050 w 292100"/>
                  <a:gd name="connsiteY5" fmla="*/ 213360 h 284480"/>
                  <a:gd name="connsiteX6" fmla="*/ 212090 w 292100"/>
                  <a:gd name="connsiteY6" fmla="*/ 143510 h 284480"/>
                  <a:gd name="connsiteX7" fmla="*/ 146050 w 292100"/>
                  <a:gd name="connsiteY7" fmla="*/ 73660 h 284480"/>
                  <a:gd name="connsiteX8" fmla="*/ 80010 w 292100"/>
                  <a:gd name="connsiteY8" fmla="*/ 143510 h 284480"/>
                  <a:gd name="connsiteX9" fmla="*/ 146050 w 292100"/>
                  <a:gd name="connsiteY9" fmla="*/ 21336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2100" h="284480">
                    <a:moveTo>
                      <a:pt x="146050" y="0"/>
                    </a:moveTo>
                    <a:cubicBezTo>
                      <a:pt x="232410" y="0"/>
                      <a:pt x="292100" y="64770"/>
                      <a:pt x="292100" y="142240"/>
                    </a:cubicBezTo>
                    <a:cubicBezTo>
                      <a:pt x="292100" y="219710"/>
                      <a:pt x="232410" y="284480"/>
                      <a:pt x="14605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lose/>
                    <a:moveTo>
                      <a:pt x="146050" y="213360"/>
                    </a:moveTo>
                    <a:cubicBezTo>
                      <a:pt x="186690" y="213360"/>
                      <a:pt x="212090" y="180340"/>
                      <a:pt x="212090" y="143510"/>
                    </a:cubicBezTo>
                    <a:cubicBezTo>
                      <a:pt x="212090" y="106680"/>
                      <a:pt x="186690" y="73660"/>
                      <a:pt x="146050" y="73660"/>
                    </a:cubicBezTo>
                    <a:cubicBezTo>
                      <a:pt x="105410" y="73660"/>
                      <a:pt x="80010" y="107950"/>
                      <a:pt x="80010" y="143510"/>
                    </a:cubicBezTo>
                    <a:cubicBezTo>
                      <a:pt x="80010" y="179070"/>
                      <a:pt x="106680" y="213360"/>
                      <a:pt x="146050" y="21336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5" name="Freeform 814">
                <a:extLst>
                  <a:ext uri="{FF2B5EF4-FFF2-40B4-BE49-F238E27FC236}">
                    <a16:creationId xmlns:a16="http://schemas.microsoft.com/office/drawing/2014/main" id="{1EA4148A-9FF6-A6F4-5124-2A9FFDAB3825}"/>
                  </a:ext>
                </a:extLst>
              </p:cNvPr>
              <p:cNvSpPr/>
              <p:nvPr/>
            </p:nvSpPr>
            <p:spPr>
              <a:xfrm>
                <a:off x="2543810" y="675639"/>
                <a:ext cx="238760" cy="281940"/>
              </a:xfrm>
              <a:custGeom>
                <a:avLst/>
                <a:gdLst>
                  <a:gd name="connsiteX0" fmla="*/ 77470 w 238760"/>
                  <a:gd name="connsiteY0" fmla="*/ 154940 h 281940"/>
                  <a:gd name="connsiteX1" fmla="*/ 77470 w 238760"/>
                  <a:gd name="connsiteY1" fmla="*/ 278130 h 281940"/>
                  <a:gd name="connsiteX2" fmla="*/ 0 w 238760"/>
                  <a:gd name="connsiteY2" fmla="*/ 278130 h 281940"/>
                  <a:gd name="connsiteX3" fmla="*/ 0 w 238760"/>
                  <a:gd name="connsiteY3" fmla="*/ 0 h 281940"/>
                  <a:gd name="connsiteX4" fmla="*/ 3810 w 238760"/>
                  <a:gd name="connsiteY4" fmla="*/ 0 h 281940"/>
                  <a:gd name="connsiteX5" fmla="*/ 161290 w 238760"/>
                  <a:gd name="connsiteY5" fmla="*/ 127000 h 281940"/>
                  <a:gd name="connsiteX6" fmla="*/ 161290 w 238760"/>
                  <a:gd name="connsiteY6" fmla="*/ 3810 h 281940"/>
                  <a:gd name="connsiteX7" fmla="*/ 238760 w 238760"/>
                  <a:gd name="connsiteY7" fmla="*/ 3810 h 281940"/>
                  <a:gd name="connsiteX8" fmla="*/ 238760 w 238760"/>
                  <a:gd name="connsiteY8" fmla="*/ 281940 h 281940"/>
                  <a:gd name="connsiteX9" fmla="*/ 234950 w 238760"/>
                  <a:gd name="connsiteY9" fmla="*/ 281940 h 281940"/>
                  <a:gd name="connsiteX10" fmla="*/ 77470 w 238760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760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38760" y="3810"/>
                    </a:lnTo>
                    <a:lnTo>
                      <a:pt x="238760" y="281940"/>
                    </a:lnTo>
                    <a:lnTo>
                      <a:pt x="234950" y="281940"/>
                    </a:lnTo>
                    <a:lnTo>
                      <a:pt x="77470" y="1549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6" name="Freeform 815">
                <a:extLst>
                  <a:ext uri="{FF2B5EF4-FFF2-40B4-BE49-F238E27FC236}">
                    <a16:creationId xmlns:a16="http://schemas.microsoft.com/office/drawing/2014/main" id="{DD32539C-E719-2511-5EE2-BC3AA03060AD}"/>
                  </a:ext>
                </a:extLst>
              </p:cNvPr>
              <p:cNvSpPr/>
              <p:nvPr/>
            </p:nvSpPr>
            <p:spPr>
              <a:xfrm>
                <a:off x="2901950" y="679449"/>
                <a:ext cx="116839" cy="274320"/>
              </a:xfrm>
              <a:custGeom>
                <a:avLst/>
                <a:gdLst>
                  <a:gd name="connsiteX0" fmla="*/ 38100 w 116839"/>
                  <a:gd name="connsiteY0" fmla="*/ 273050 h 274320"/>
                  <a:gd name="connsiteX1" fmla="*/ 38100 w 116839"/>
                  <a:gd name="connsiteY1" fmla="*/ 66040 h 274320"/>
                  <a:gd name="connsiteX2" fmla="*/ 0 w 116839"/>
                  <a:gd name="connsiteY2" fmla="*/ 66040 h 274320"/>
                  <a:gd name="connsiteX3" fmla="*/ 0 w 116839"/>
                  <a:gd name="connsiteY3" fmla="*/ 0 h 274320"/>
                  <a:gd name="connsiteX4" fmla="*/ 116840 w 116839"/>
                  <a:gd name="connsiteY4" fmla="*/ 0 h 274320"/>
                  <a:gd name="connsiteX5" fmla="*/ 116840 w 116839"/>
                  <a:gd name="connsiteY5" fmla="*/ 274320 h 274320"/>
                  <a:gd name="connsiteX6" fmla="*/ 36830 w 116839"/>
                  <a:gd name="connsiteY6" fmla="*/ 274320 h 27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839" h="274320">
                    <a:moveTo>
                      <a:pt x="38100" y="273050"/>
                    </a:moveTo>
                    <a:lnTo>
                      <a:pt x="38100" y="66040"/>
                    </a:lnTo>
                    <a:lnTo>
                      <a:pt x="0" y="66040"/>
                    </a:lnTo>
                    <a:lnTo>
                      <a:pt x="0" y="0"/>
                    </a:lnTo>
                    <a:lnTo>
                      <a:pt x="116840" y="0"/>
                    </a:lnTo>
                    <a:lnTo>
                      <a:pt x="116840" y="274320"/>
                    </a:lnTo>
                    <a:lnTo>
                      <a:pt x="36830" y="27432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7" name="Freeform 816">
                <a:extLst>
                  <a:ext uri="{FF2B5EF4-FFF2-40B4-BE49-F238E27FC236}">
                    <a16:creationId xmlns:a16="http://schemas.microsoft.com/office/drawing/2014/main" id="{040E4E70-7DFC-B3B7-01D3-9EDB274C22F5}"/>
                  </a:ext>
                </a:extLst>
              </p:cNvPr>
              <p:cNvSpPr/>
              <p:nvPr/>
            </p:nvSpPr>
            <p:spPr>
              <a:xfrm>
                <a:off x="3072129" y="756919"/>
                <a:ext cx="81280" cy="201930"/>
              </a:xfrm>
              <a:custGeom>
                <a:avLst/>
                <a:gdLst>
                  <a:gd name="connsiteX0" fmla="*/ 40640 w 81280"/>
                  <a:gd name="connsiteY0" fmla="*/ 0 h 201930"/>
                  <a:gd name="connsiteX1" fmla="*/ 81280 w 81280"/>
                  <a:gd name="connsiteY1" fmla="*/ 39370 h 201930"/>
                  <a:gd name="connsiteX2" fmla="*/ 40640 w 81280"/>
                  <a:gd name="connsiteY2" fmla="*/ 78740 h 201930"/>
                  <a:gd name="connsiteX3" fmla="*/ 0 w 81280"/>
                  <a:gd name="connsiteY3" fmla="*/ 39370 h 201930"/>
                  <a:gd name="connsiteX4" fmla="*/ 40640 w 81280"/>
                  <a:gd name="connsiteY4" fmla="*/ 0 h 201930"/>
                  <a:gd name="connsiteX5" fmla="*/ 40640 w 81280"/>
                  <a:gd name="connsiteY5" fmla="*/ 123190 h 201930"/>
                  <a:gd name="connsiteX6" fmla="*/ 81280 w 81280"/>
                  <a:gd name="connsiteY6" fmla="*/ 162560 h 201930"/>
                  <a:gd name="connsiteX7" fmla="*/ 40640 w 81280"/>
                  <a:gd name="connsiteY7" fmla="*/ 201930 h 201930"/>
                  <a:gd name="connsiteX8" fmla="*/ 0 w 81280"/>
                  <a:gd name="connsiteY8" fmla="*/ 162560 h 201930"/>
                  <a:gd name="connsiteX9" fmla="*/ 40640 w 81280"/>
                  <a:gd name="connsiteY9" fmla="*/ 123190 h 20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280" h="201930">
                    <a:moveTo>
                      <a:pt x="40640" y="0"/>
                    </a:moveTo>
                    <a:cubicBezTo>
                      <a:pt x="66040" y="0"/>
                      <a:pt x="81280" y="15240"/>
                      <a:pt x="81280" y="39370"/>
                    </a:cubicBezTo>
                    <a:cubicBezTo>
                      <a:pt x="81280" y="63500"/>
                      <a:pt x="66040" y="78740"/>
                      <a:pt x="40640" y="78740"/>
                    </a:cubicBezTo>
                    <a:cubicBezTo>
                      <a:pt x="15240" y="78740"/>
                      <a:pt x="0" y="63500"/>
                      <a:pt x="0" y="39370"/>
                    </a:cubicBezTo>
                    <a:cubicBezTo>
                      <a:pt x="0" y="15240"/>
                      <a:pt x="15240" y="0"/>
                      <a:pt x="40640" y="0"/>
                    </a:cubicBezTo>
                    <a:close/>
                    <a:moveTo>
                      <a:pt x="40640" y="123190"/>
                    </a:moveTo>
                    <a:cubicBezTo>
                      <a:pt x="66040" y="123190"/>
                      <a:pt x="81280" y="138430"/>
                      <a:pt x="81280" y="162560"/>
                    </a:cubicBezTo>
                    <a:cubicBezTo>
                      <a:pt x="81280" y="186690"/>
                      <a:pt x="66040" y="201930"/>
                      <a:pt x="40640" y="201930"/>
                    </a:cubicBezTo>
                    <a:cubicBezTo>
                      <a:pt x="15240" y="201930"/>
                      <a:pt x="0" y="186690"/>
                      <a:pt x="0" y="162560"/>
                    </a:cubicBezTo>
                    <a:cubicBezTo>
                      <a:pt x="0" y="138430"/>
                      <a:pt x="15240" y="123190"/>
                      <a:pt x="40640" y="12319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8" name="Freeform 817">
                <a:extLst>
                  <a:ext uri="{FF2B5EF4-FFF2-40B4-BE49-F238E27FC236}">
                    <a16:creationId xmlns:a16="http://schemas.microsoft.com/office/drawing/2014/main" id="{A6818A0C-268E-C519-8F8A-4EE731EAF136}"/>
                  </a:ext>
                </a:extLst>
              </p:cNvPr>
              <p:cNvSpPr/>
              <p:nvPr/>
            </p:nvSpPr>
            <p:spPr>
              <a:xfrm>
                <a:off x="3258820" y="678179"/>
                <a:ext cx="400050" cy="278130"/>
              </a:xfrm>
              <a:custGeom>
                <a:avLst/>
                <a:gdLst>
                  <a:gd name="connsiteX0" fmla="*/ 400050 w 400050"/>
                  <a:gd name="connsiteY0" fmla="*/ 0 h 278130"/>
                  <a:gd name="connsiteX1" fmla="*/ 264160 w 400050"/>
                  <a:gd name="connsiteY1" fmla="*/ 278130 h 278130"/>
                  <a:gd name="connsiteX2" fmla="*/ 260350 w 400050"/>
                  <a:gd name="connsiteY2" fmla="*/ 278130 h 278130"/>
                  <a:gd name="connsiteX3" fmla="*/ 199390 w 400050"/>
                  <a:gd name="connsiteY3" fmla="*/ 156210 h 278130"/>
                  <a:gd name="connsiteX4" fmla="*/ 138430 w 400050"/>
                  <a:gd name="connsiteY4" fmla="*/ 278130 h 278130"/>
                  <a:gd name="connsiteX5" fmla="*/ 134620 w 400050"/>
                  <a:gd name="connsiteY5" fmla="*/ 278130 h 278130"/>
                  <a:gd name="connsiteX6" fmla="*/ 0 w 400050"/>
                  <a:gd name="connsiteY6" fmla="*/ 0 h 278130"/>
                  <a:gd name="connsiteX7" fmla="*/ 90170 w 400050"/>
                  <a:gd name="connsiteY7" fmla="*/ 0 h 278130"/>
                  <a:gd name="connsiteX8" fmla="*/ 120650 w 400050"/>
                  <a:gd name="connsiteY8" fmla="*/ 72390 h 278130"/>
                  <a:gd name="connsiteX9" fmla="*/ 139700 w 400050"/>
                  <a:gd name="connsiteY9" fmla="*/ 120650 h 278130"/>
                  <a:gd name="connsiteX10" fmla="*/ 139700 w 400050"/>
                  <a:gd name="connsiteY10" fmla="*/ 120650 h 278130"/>
                  <a:gd name="connsiteX11" fmla="*/ 162560 w 400050"/>
                  <a:gd name="connsiteY11" fmla="*/ 72390 h 278130"/>
                  <a:gd name="connsiteX12" fmla="*/ 198120 w 400050"/>
                  <a:gd name="connsiteY12" fmla="*/ 0 h 278130"/>
                  <a:gd name="connsiteX13" fmla="*/ 201930 w 400050"/>
                  <a:gd name="connsiteY13" fmla="*/ 0 h 278130"/>
                  <a:gd name="connsiteX14" fmla="*/ 237490 w 400050"/>
                  <a:gd name="connsiteY14" fmla="*/ 72390 h 278130"/>
                  <a:gd name="connsiteX15" fmla="*/ 260350 w 400050"/>
                  <a:gd name="connsiteY15" fmla="*/ 120650 h 278130"/>
                  <a:gd name="connsiteX16" fmla="*/ 260350 w 400050"/>
                  <a:gd name="connsiteY16" fmla="*/ 120650 h 278130"/>
                  <a:gd name="connsiteX17" fmla="*/ 279400 w 400050"/>
                  <a:gd name="connsiteY17" fmla="*/ 72390 h 278130"/>
                  <a:gd name="connsiteX18" fmla="*/ 309880 w 400050"/>
                  <a:gd name="connsiteY18" fmla="*/ 0 h 278130"/>
                  <a:gd name="connsiteX19" fmla="*/ 400050 w 400050"/>
                  <a:gd name="connsiteY19" fmla="*/ 0 h 278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00050" h="278130">
                    <a:moveTo>
                      <a:pt x="400050" y="0"/>
                    </a:moveTo>
                    <a:lnTo>
                      <a:pt x="264160" y="278130"/>
                    </a:lnTo>
                    <a:lnTo>
                      <a:pt x="260350" y="278130"/>
                    </a:lnTo>
                    <a:lnTo>
                      <a:pt x="199390" y="156210"/>
                    </a:lnTo>
                    <a:lnTo>
                      <a:pt x="138430" y="278130"/>
                    </a:lnTo>
                    <a:lnTo>
                      <a:pt x="134620" y="278130"/>
                    </a:lnTo>
                    <a:lnTo>
                      <a:pt x="0" y="0"/>
                    </a:lnTo>
                    <a:lnTo>
                      <a:pt x="90170" y="0"/>
                    </a:lnTo>
                    <a:lnTo>
                      <a:pt x="120650" y="72390"/>
                    </a:lnTo>
                    <a:cubicBezTo>
                      <a:pt x="128270" y="90170"/>
                      <a:pt x="134620" y="106680"/>
                      <a:pt x="139700" y="120650"/>
                    </a:cubicBezTo>
                    <a:lnTo>
                      <a:pt x="139700" y="120650"/>
                    </a:lnTo>
                    <a:cubicBezTo>
                      <a:pt x="144780" y="106680"/>
                      <a:pt x="156210" y="86360"/>
                      <a:pt x="162560" y="72390"/>
                    </a:cubicBezTo>
                    <a:lnTo>
                      <a:pt x="198120" y="0"/>
                    </a:lnTo>
                    <a:lnTo>
                      <a:pt x="201930" y="0"/>
                    </a:lnTo>
                    <a:lnTo>
                      <a:pt x="237490" y="72390"/>
                    </a:lnTo>
                    <a:cubicBezTo>
                      <a:pt x="247650" y="92710"/>
                      <a:pt x="255270" y="106680"/>
                      <a:pt x="260350" y="120650"/>
                    </a:cubicBezTo>
                    <a:lnTo>
                      <a:pt x="260350" y="120650"/>
                    </a:lnTo>
                    <a:cubicBezTo>
                      <a:pt x="265430" y="106680"/>
                      <a:pt x="271780" y="90170"/>
                      <a:pt x="279400" y="72390"/>
                    </a:cubicBezTo>
                    <a:lnTo>
                      <a:pt x="309880" y="0"/>
                    </a:lnTo>
                    <a:lnTo>
                      <a:pt x="40005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9" name="Freeform 818">
                <a:extLst>
                  <a:ext uri="{FF2B5EF4-FFF2-40B4-BE49-F238E27FC236}">
                    <a16:creationId xmlns:a16="http://schemas.microsoft.com/office/drawing/2014/main" id="{3A492724-5942-58E6-82A2-C1E23070EA00}"/>
                  </a:ext>
                </a:extLst>
              </p:cNvPr>
              <p:cNvSpPr/>
              <p:nvPr/>
            </p:nvSpPr>
            <p:spPr>
              <a:xfrm>
                <a:off x="3691890" y="678179"/>
                <a:ext cx="251459" cy="274320"/>
              </a:xfrm>
              <a:custGeom>
                <a:avLst/>
                <a:gdLst>
                  <a:gd name="connsiteX0" fmla="*/ 171450 w 251459"/>
                  <a:gd name="connsiteY0" fmla="*/ 274320 h 274320"/>
                  <a:gd name="connsiteX1" fmla="*/ 171450 w 251459"/>
                  <a:gd name="connsiteY1" fmla="*/ 168910 h 274320"/>
                  <a:gd name="connsiteX2" fmla="*/ 80010 w 251459"/>
                  <a:gd name="connsiteY2" fmla="*/ 168910 h 274320"/>
                  <a:gd name="connsiteX3" fmla="*/ 80010 w 251459"/>
                  <a:gd name="connsiteY3" fmla="*/ 274320 h 274320"/>
                  <a:gd name="connsiteX4" fmla="*/ 0 w 251459"/>
                  <a:gd name="connsiteY4" fmla="*/ 274320 h 274320"/>
                  <a:gd name="connsiteX5" fmla="*/ 0 w 251459"/>
                  <a:gd name="connsiteY5" fmla="*/ 0 h 274320"/>
                  <a:gd name="connsiteX6" fmla="*/ 80010 w 251459"/>
                  <a:gd name="connsiteY6" fmla="*/ 0 h 274320"/>
                  <a:gd name="connsiteX7" fmla="*/ 80010 w 251459"/>
                  <a:gd name="connsiteY7" fmla="*/ 101600 h 274320"/>
                  <a:gd name="connsiteX8" fmla="*/ 171450 w 251459"/>
                  <a:gd name="connsiteY8" fmla="*/ 101600 h 274320"/>
                  <a:gd name="connsiteX9" fmla="*/ 171450 w 251459"/>
                  <a:gd name="connsiteY9" fmla="*/ 0 h 274320"/>
                  <a:gd name="connsiteX10" fmla="*/ 251460 w 251459"/>
                  <a:gd name="connsiteY10" fmla="*/ 0 h 274320"/>
                  <a:gd name="connsiteX11" fmla="*/ 251460 w 251459"/>
                  <a:gd name="connsiteY11" fmla="*/ 274320 h 274320"/>
                  <a:gd name="connsiteX12" fmla="*/ 171450 w 251459"/>
                  <a:gd name="connsiteY12" fmla="*/ 274320 h 27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1459" h="274320">
                    <a:moveTo>
                      <a:pt x="171450" y="274320"/>
                    </a:moveTo>
                    <a:lnTo>
                      <a:pt x="171450" y="168910"/>
                    </a:lnTo>
                    <a:lnTo>
                      <a:pt x="80010" y="168910"/>
                    </a:lnTo>
                    <a:lnTo>
                      <a:pt x="80010" y="274320"/>
                    </a:lnTo>
                    <a:lnTo>
                      <a:pt x="0" y="274320"/>
                    </a:lnTo>
                    <a:lnTo>
                      <a:pt x="0" y="0"/>
                    </a:lnTo>
                    <a:lnTo>
                      <a:pt x="80010" y="0"/>
                    </a:lnTo>
                    <a:lnTo>
                      <a:pt x="80010" y="101600"/>
                    </a:lnTo>
                    <a:lnTo>
                      <a:pt x="171450" y="101600"/>
                    </a:lnTo>
                    <a:lnTo>
                      <a:pt x="171450" y="0"/>
                    </a:lnTo>
                    <a:lnTo>
                      <a:pt x="251460" y="0"/>
                    </a:lnTo>
                    <a:lnTo>
                      <a:pt x="251460" y="274320"/>
                    </a:lnTo>
                    <a:lnTo>
                      <a:pt x="171450" y="27432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0" name="Freeform 819">
                <a:extLst>
                  <a:ext uri="{FF2B5EF4-FFF2-40B4-BE49-F238E27FC236}">
                    <a16:creationId xmlns:a16="http://schemas.microsoft.com/office/drawing/2014/main" id="{23AF8265-A544-BB01-C1B4-6A7FC9D6A5B9}"/>
                  </a:ext>
                </a:extLst>
              </p:cNvPr>
              <p:cNvSpPr/>
              <p:nvPr/>
            </p:nvSpPr>
            <p:spPr>
              <a:xfrm>
                <a:off x="3991609" y="673099"/>
                <a:ext cx="292100" cy="284480"/>
              </a:xfrm>
              <a:custGeom>
                <a:avLst/>
                <a:gdLst>
                  <a:gd name="connsiteX0" fmla="*/ 146050 w 292100"/>
                  <a:gd name="connsiteY0" fmla="*/ 0 h 284480"/>
                  <a:gd name="connsiteX1" fmla="*/ 292100 w 292100"/>
                  <a:gd name="connsiteY1" fmla="*/ 142240 h 284480"/>
                  <a:gd name="connsiteX2" fmla="*/ 146050 w 292100"/>
                  <a:gd name="connsiteY2" fmla="*/ 284480 h 284480"/>
                  <a:gd name="connsiteX3" fmla="*/ 0 w 292100"/>
                  <a:gd name="connsiteY3" fmla="*/ 142240 h 284480"/>
                  <a:gd name="connsiteX4" fmla="*/ 146050 w 292100"/>
                  <a:gd name="connsiteY4" fmla="*/ 0 h 284480"/>
                  <a:gd name="connsiteX5" fmla="*/ 146050 w 292100"/>
                  <a:gd name="connsiteY5" fmla="*/ 213360 h 284480"/>
                  <a:gd name="connsiteX6" fmla="*/ 212090 w 292100"/>
                  <a:gd name="connsiteY6" fmla="*/ 143510 h 284480"/>
                  <a:gd name="connsiteX7" fmla="*/ 146050 w 292100"/>
                  <a:gd name="connsiteY7" fmla="*/ 73660 h 284480"/>
                  <a:gd name="connsiteX8" fmla="*/ 80010 w 292100"/>
                  <a:gd name="connsiteY8" fmla="*/ 143510 h 284480"/>
                  <a:gd name="connsiteX9" fmla="*/ 146050 w 292100"/>
                  <a:gd name="connsiteY9" fmla="*/ 21336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2100" h="284480">
                    <a:moveTo>
                      <a:pt x="146050" y="0"/>
                    </a:moveTo>
                    <a:cubicBezTo>
                      <a:pt x="232410" y="0"/>
                      <a:pt x="292100" y="64770"/>
                      <a:pt x="292100" y="142240"/>
                    </a:cubicBezTo>
                    <a:cubicBezTo>
                      <a:pt x="292100" y="219710"/>
                      <a:pt x="232410" y="284480"/>
                      <a:pt x="14605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lose/>
                    <a:moveTo>
                      <a:pt x="146050" y="213360"/>
                    </a:moveTo>
                    <a:cubicBezTo>
                      <a:pt x="186690" y="213360"/>
                      <a:pt x="212090" y="180340"/>
                      <a:pt x="212090" y="143510"/>
                    </a:cubicBezTo>
                    <a:cubicBezTo>
                      <a:pt x="212090" y="106680"/>
                      <a:pt x="186690" y="73660"/>
                      <a:pt x="146050" y="73660"/>
                    </a:cubicBezTo>
                    <a:cubicBezTo>
                      <a:pt x="105410" y="73660"/>
                      <a:pt x="80010" y="107950"/>
                      <a:pt x="80010" y="143510"/>
                    </a:cubicBezTo>
                    <a:cubicBezTo>
                      <a:pt x="80010" y="179070"/>
                      <a:pt x="106680" y="213360"/>
                      <a:pt x="146050" y="21336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1" name="Freeform 820">
                <a:extLst>
                  <a:ext uri="{FF2B5EF4-FFF2-40B4-BE49-F238E27FC236}">
                    <a16:creationId xmlns:a16="http://schemas.microsoft.com/office/drawing/2014/main" id="{5481296A-93CF-C8BA-D003-2FCC8BA5B088}"/>
                  </a:ext>
                </a:extLst>
              </p:cNvPr>
              <p:cNvSpPr/>
              <p:nvPr/>
            </p:nvSpPr>
            <p:spPr>
              <a:xfrm>
                <a:off x="4385309" y="675639"/>
                <a:ext cx="283210" cy="278130"/>
              </a:xfrm>
              <a:custGeom>
                <a:avLst/>
                <a:gdLst>
                  <a:gd name="connsiteX0" fmla="*/ 182880 w 283210"/>
                  <a:gd name="connsiteY0" fmla="*/ 241300 h 278130"/>
                  <a:gd name="connsiteX1" fmla="*/ 99060 w 283210"/>
                  <a:gd name="connsiteY1" fmla="*/ 241300 h 278130"/>
                  <a:gd name="connsiteX2" fmla="*/ 82550 w 283210"/>
                  <a:gd name="connsiteY2" fmla="*/ 278130 h 278130"/>
                  <a:gd name="connsiteX3" fmla="*/ 0 w 283210"/>
                  <a:gd name="connsiteY3" fmla="*/ 278130 h 278130"/>
                  <a:gd name="connsiteX4" fmla="*/ 139700 w 283210"/>
                  <a:gd name="connsiteY4" fmla="*/ 0 h 278130"/>
                  <a:gd name="connsiteX5" fmla="*/ 143510 w 283210"/>
                  <a:gd name="connsiteY5" fmla="*/ 0 h 278130"/>
                  <a:gd name="connsiteX6" fmla="*/ 283210 w 283210"/>
                  <a:gd name="connsiteY6" fmla="*/ 278130 h 278130"/>
                  <a:gd name="connsiteX7" fmla="*/ 200660 w 283210"/>
                  <a:gd name="connsiteY7" fmla="*/ 278130 h 278130"/>
                  <a:gd name="connsiteX8" fmla="*/ 184150 w 283210"/>
                  <a:gd name="connsiteY8" fmla="*/ 241300 h 278130"/>
                  <a:gd name="connsiteX9" fmla="*/ 121920 w 283210"/>
                  <a:gd name="connsiteY9" fmla="*/ 189230 h 278130"/>
                  <a:gd name="connsiteX10" fmla="*/ 161290 w 283210"/>
                  <a:gd name="connsiteY10" fmla="*/ 189230 h 278130"/>
                  <a:gd name="connsiteX11" fmla="*/ 142240 w 283210"/>
                  <a:gd name="connsiteY11" fmla="*/ 138430 h 278130"/>
                  <a:gd name="connsiteX12" fmla="*/ 142240 w 283210"/>
                  <a:gd name="connsiteY12" fmla="*/ 138430 h 278130"/>
                  <a:gd name="connsiteX13" fmla="*/ 123190 w 283210"/>
                  <a:gd name="connsiteY13" fmla="*/ 189230 h 278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3210" h="278130">
                    <a:moveTo>
                      <a:pt x="182880" y="241300"/>
                    </a:moveTo>
                    <a:lnTo>
                      <a:pt x="99060" y="241300"/>
                    </a:lnTo>
                    <a:lnTo>
                      <a:pt x="82550" y="278130"/>
                    </a:lnTo>
                    <a:lnTo>
                      <a:pt x="0" y="278130"/>
                    </a:lnTo>
                    <a:lnTo>
                      <a:pt x="139700" y="0"/>
                    </a:lnTo>
                    <a:lnTo>
                      <a:pt x="143510" y="0"/>
                    </a:lnTo>
                    <a:lnTo>
                      <a:pt x="283210" y="278130"/>
                    </a:lnTo>
                    <a:lnTo>
                      <a:pt x="200660" y="278130"/>
                    </a:lnTo>
                    <a:lnTo>
                      <a:pt x="184150" y="241300"/>
                    </a:lnTo>
                    <a:close/>
                    <a:moveTo>
                      <a:pt x="121920" y="189230"/>
                    </a:moveTo>
                    <a:lnTo>
                      <a:pt x="161290" y="189230"/>
                    </a:lnTo>
                    <a:cubicBezTo>
                      <a:pt x="154940" y="172720"/>
                      <a:pt x="144780" y="148590"/>
                      <a:pt x="142240" y="138430"/>
                    </a:cubicBezTo>
                    <a:lnTo>
                      <a:pt x="142240" y="138430"/>
                    </a:lnTo>
                    <a:cubicBezTo>
                      <a:pt x="139700" y="148590"/>
                      <a:pt x="129540" y="173990"/>
                      <a:pt x="123190" y="18923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2" name="Freeform 821">
                <a:extLst>
                  <a:ext uri="{FF2B5EF4-FFF2-40B4-BE49-F238E27FC236}">
                    <a16:creationId xmlns:a16="http://schemas.microsoft.com/office/drawing/2014/main" id="{3884C14C-6903-F421-7416-6563645F264D}"/>
                  </a:ext>
                </a:extLst>
              </p:cNvPr>
              <p:cNvSpPr/>
              <p:nvPr/>
            </p:nvSpPr>
            <p:spPr>
              <a:xfrm>
                <a:off x="4702809" y="678179"/>
                <a:ext cx="223520" cy="274320"/>
              </a:xfrm>
              <a:custGeom>
                <a:avLst/>
                <a:gdLst>
                  <a:gd name="connsiteX0" fmla="*/ 140970 w 223520"/>
                  <a:gd name="connsiteY0" fmla="*/ 274320 h 274320"/>
                  <a:gd name="connsiteX1" fmla="*/ 100330 w 223520"/>
                  <a:gd name="connsiteY1" fmla="*/ 189230 h 274320"/>
                  <a:gd name="connsiteX2" fmla="*/ 77470 w 223520"/>
                  <a:gd name="connsiteY2" fmla="*/ 189230 h 274320"/>
                  <a:gd name="connsiteX3" fmla="*/ 77470 w 223520"/>
                  <a:gd name="connsiteY3" fmla="*/ 274320 h 274320"/>
                  <a:gd name="connsiteX4" fmla="*/ 0 w 223520"/>
                  <a:gd name="connsiteY4" fmla="*/ 274320 h 274320"/>
                  <a:gd name="connsiteX5" fmla="*/ 0 w 223520"/>
                  <a:gd name="connsiteY5" fmla="*/ 0 h 274320"/>
                  <a:gd name="connsiteX6" fmla="*/ 102870 w 223520"/>
                  <a:gd name="connsiteY6" fmla="*/ 0 h 274320"/>
                  <a:gd name="connsiteX7" fmla="*/ 218440 w 223520"/>
                  <a:gd name="connsiteY7" fmla="*/ 96520 h 274320"/>
                  <a:gd name="connsiteX8" fmla="*/ 170180 w 223520"/>
                  <a:gd name="connsiteY8" fmla="*/ 176530 h 274320"/>
                  <a:gd name="connsiteX9" fmla="*/ 223520 w 223520"/>
                  <a:gd name="connsiteY9" fmla="*/ 274320 h 274320"/>
                  <a:gd name="connsiteX10" fmla="*/ 140970 w 223520"/>
                  <a:gd name="connsiteY10" fmla="*/ 274320 h 274320"/>
                  <a:gd name="connsiteX11" fmla="*/ 78740 w 223520"/>
                  <a:gd name="connsiteY11" fmla="*/ 67310 h 274320"/>
                  <a:gd name="connsiteX12" fmla="*/ 78740 w 223520"/>
                  <a:gd name="connsiteY12" fmla="*/ 125730 h 274320"/>
                  <a:gd name="connsiteX13" fmla="*/ 107950 w 223520"/>
                  <a:gd name="connsiteY13" fmla="*/ 125730 h 274320"/>
                  <a:gd name="connsiteX14" fmla="*/ 138430 w 223520"/>
                  <a:gd name="connsiteY14" fmla="*/ 96520 h 274320"/>
                  <a:gd name="connsiteX15" fmla="*/ 107950 w 223520"/>
                  <a:gd name="connsiteY15" fmla="*/ 67310 h 274320"/>
                  <a:gd name="connsiteX16" fmla="*/ 78740 w 223520"/>
                  <a:gd name="connsiteY16" fmla="*/ 67310 h 27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3520" h="274320">
                    <a:moveTo>
                      <a:pt x="140970" y="274320"/>
                    </a:moveTo>
                    <a:lnTo>
                      <a:pt x="100330" y="189230"/>
                    </a:lnTo>
                    <a:lnTo>
                      <a:pt x="77470" y="189230"/>
                    </a:lnTo>
                    <a:lnTo>
                      <a:pt x="77470" y="274320"/>
                    </a:lnTo>
                    <a:lnTo>
                      <a:pt x="0" y="274320"/>
                    </a:lnTo>
                    <a:lnTo>
                      <a:pt x="0" y="0"/>
                    </a:lnTo>
                    <a:lnTo>
                      <a:pt x="102870" y="0"/>
                    </a:lnTo>
                    <a:cubicBezTo>
                      <a:pt x="170180" y="0"/>
                      <a:pt x="218440" y="31750"/>
                      <a:pt x="218440" y="96520"/>
                    </a:cubicBezTo>
                    <a:cubicBezTo>
                      <a:pt x="218440" y="161290"/>
                      <a:pt x="200660" y="161290"/>
                      <a:pt x="170180" y="176530"/>
                    </a:cubicBezTo>
                    <a:lnTo>
                      <a:pt x="223520" y="274320"/>
                    </a:lnTo>
                    <a:lnTo>
                      <a:pt x="140970" y="274320"/>
                    </a:lnTo>
                    <a:close/>
                    <a:moveTo>
                      <a:pt x="78740" y="67310"/>
                    </a:moveTo>
                    <a:lnTo>
                      <a:pt x="78740" y="125730"/>
                    </a:lnTo>
                    <a:lnTo>
                      <a:pt x="107950" y="125730"/>
                    </a:lnTo>
                    <a:cubicBezTo>
                      <a:pt x="124460" y="125730"/>
                      <a:pt x="138430" y="119380"/>
                      <a:pt x="138430" y="96520"/>
                    </a:cubicBezTo>
                    <a:cubicBezTo>
                      <a:pt x="138430" y="73660"/>
                      <a:pt x="124460" y="67310"/>
                      <a:pt x="107950" y="67310"/>
                    </a:cubicBezTo>
                    <a:lnTo>
                      <a:pt x="78740" y="6731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3" name="Freeform 822">
                <a:extLst>
                  <a:ext uri="{FF2B5EF4-FFF2-40B4-BE49-F238E27FC236}">
                    <a16:creationId xmlns:a16="http://schemas.microsoft.com/office/drawing/2014/main" id="{E13A98BC-CAFC-240A-C365-62DD47289A0A}"/>
                  </a:ext>
                </a:extLst>
              </p:cNvPr>
              <p:cNvSpPr/>
              <p:nvPr/>
            </p:nvSpPr>
            <p:spPr>
              <a:xfrm>
                <a:off x="4973320" y="678179"/>
                <a:ext cx="189229" cy="274320"/>
              </a:xfrm>
              <a:custGeom>
                <a:avLst/>
                <a:gdLst>
                  <a:gd name="connsiteX0" fmla="*/ 0 w 189229"/>
                  <a:gd name="connsiteY0" fmla="*/ 0 h 274320"/>
                  <a:gd name="connsiteX1" fmla="*/ 184150 w 189229"/>
                  <a:gd name="connsiteY1" fmla="*/ 0 h 274320"/>
                  <a:gd name="connsiteX2" fmla="*/ 184150 w 189229"/>
                  <a:gd name="connsiteY2" fmla="*/ 67310 h 274320"/>
                  <a:gd name="connsiteX3" fmla="*/ 80010 w 189229"/>
                  <a:gd name="connsiteY3" fmla="*/ 67310 h 274320"/>
                  <a:gd name="connsiteX4" fmla="*/ 80010 w 189229"/>
                  <a:gd name="connsiteY4" fmla="*/ 104140 h 274320"/>
                  <a:gd name="connsiteX5" fmla="*/ 168910 w 189229"/>
                  <a:gd name="connsiteY5" fmla="*/ 104140 h 274320"/>
                  <a:gd name="connsiteX6" fmla="*/ 168910 w 189229"/>
                  <a:gd name="connsiteY6" fmla="*/ 166370 h 274320"/>
                  <a:gd name="connsiteX7" fmla="*/ 80010 w 189229"/>
                  <a:gd name="connsiteY7" fmla="*/ 166370 h 274320"/>
                  <a:gd name="connsiteX8" fmla="*/ 80010 w 189229"/>
                  <a:gd name="connsiteY8" fmla="*/ 207010 h 274320"/>
                  <a:gd name="connsiteX9" fmla="*/ 189230 w 189229"/>
                  <a:gd name="connsiteY9" fmla="*/ 207010 h 274320"/>
                  <a:gd name="connsiteX10" fmla="*/ 189230 w 189229"/>
                  <a:gd name="connsiteY10" fmla="*/ 274320 h 274320"/>
                  <a:gd name="connsiteX11" fmla="*/ 0 w 189229"/>
                  <a:gd name="connsiteY11" fmla="*/ 274320 h 274320"/>
                  <a:gd name="connsiteX12" fmla="*/ 0 w 189229"/>
                  <a:gd name="connsiteY12" fmla="*/ 0 h 27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9229" h="274320">
                    <a:moveTo>
                      <a:pt x="0" y="0"/>
                    </a:moveTo>
                    <a:lnTo>
                      <a:pt x="184150" y="0"/>
                    </a:lnTo>
                    <a:lnTo>
                      <a:pt x="184150" y="67310"/>
                    </a:lnTo>
                    <a:lnTo>
                      <a:pt x="80010" y="67310"/>
                    </a:lnTo>
                    <a:lnTo>
                      <a:pt x="80010" y="104140"/>
                    </a:lnTo>
                    <a:lnTo>
                      <a:pt x="168910" y="104140"/>
                    </a:lnTo>
                    <a:lnTo>
                      <a:pt x="168910" y="166370"/>
                    </a:lnTo>
                    <a:lnTo>
                      <a:pt x="80010" y="166370"/>
                    </a:lnTo>
                    <a:lnTo>
                      <a:pt x="80010" y="207010"/>
                    </a:lnTo>
                    <a:lnTo>
                      <a:pt x="189230" y="207010"/>
                    </a:lnTo>
                    <a:lnTo>
                      <a:pt x="189230" y="274320"/>
                    </a:lnTo>
                    <a:lnTo>
                      <a:pt x="0" y="2743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4" name="Freeform 823">
                <a:extLst>
                  <a:ext uri="{FF2B5EF4-FFF2-40B4-BE49-F238E27FC236}">
                    <a16:creationId xmlns:a16="http://schemas.microsoft.com/office/drawing/2014/main" id="{614632F3-2FFA-3E21-C7BF-B5B04AC0E1C6}"/>
                  </a:ext>
                </a:extLst>
              </p:cNvPr>
              <p:cNvSpPr/>
              <p:nvPr/>
            </p:nvSpPr>
            <p:spPr>
              <a:xfrm>
                <a:off x="5265420" y="678179"/>
                <a:ext cx="400050" cy="278130"/>
              </a:xfrm>
              <a:custGeom>
                <a:avLst/>
                <a:gdLst>
                  <a:gd name="connsiteX0" fmla="*/ 400050 w 400050"/>
                  <a:gd name="connsiteY0" fmla="*/ 0 h 278130"/>
                  <a:gd name="connsiteX1" fmla="*/ 264160 w 400050"/>
                  <a:gd name="connsiteY1" fmla="*/ 278130 h 278130"/>
                  <a:gd name="connsiteX2" fmla="*/ 260350 w 400050"/>
                  <a:gd name="connsiteY2" fmla="*/ 278130 h 278130"/>
                  <a:gd name="connsiteX3" fmla="*/ 199390 w 400050"/>
                  <a:gd name="connsiteY3" fmla="*/ 156210 h 278130"/>
                  <a:gd name="connsiteX4" fmla="*/ 138430 w 400050"/>
                  <a:gd name="connsiteY4" fmla="*/ 278130 h 278130"/>
                  <a:gd name="connsiteX5" fmla="*/ 134620 w 400050"/>
                  <a:gd name="connsiteY5" fmla="*/ 278130 h 278130"/>
                  <a:gd name="connsiteX6" fmla="*/ 0 w 400050"/>
                  <a:gd name="connsiteY6" fmla="*/ 0 h 278130"/>
                  <a:gd name="connsiteX7" fmla="*/ 90170 w 400050"/>
                  <a:gd name="connsiteY7" fmla="*/ 0 h 278130"/>
                  <a:gd name="connsiteX8" fmla="*/ 120650 w 400050"/>
                  <a:gd name="connsiteY8" fmla="*/ 72390 h 278130"/>
                  <a:gd name="connsiteX9" fmla="*/ 139700 w 400050"/>
                  <a:gd name="connsiteY9" fmla="*/ 120650 h 278130"/>
                  <a:gd name="connsiteX10" fmla="*/ 139700 w 400050"/>
                  <a:gd name="connsiteY10" fmla="*/ 120650 h 278130"/>
                  <a:gd name="connsiteX11" fmla="*/ 162560 w 400050"/>
                  <a:gd name="connsiteY11" fmla="*/ 72390 h 278130"/>
                  <a:gd name="connsiteX12" fmla="*/ 198120 w 400050"/>
                  <a:gd name="connsiteY12" fmla="*/ 0 h 278130"/>
                  <a:gd name="connsiteX13" fmla="*/ 201930 w 400050"/>
                  <a:gd name="connsiteY13" fmla="*/ 0 h 278130"/>
                  <a:gd name="connsiteX14" fmla="*/ 237490 w 400050"/>
                  <a:gd name="connsiteY14" fmla="*/ 72390 h 278130"/>
                  <a:gd name="connsiteX15" fmla="*/ 260350 w 400050"/>
                  <a:gd name="connsiteY15" fmla="*/ 120650 h 278130"/>
                  <a:gd name="connsiteX16" fmla="*/ 260350 w 400050"/>
                  <a:gd name="connsiteY16" fmla="*/ 120650 h 278130"/>
                  <a:gd name="connsiteX17" fmla="*/ 279400 w 400050"/>
                  <a:gd name="connsiteY17" fmla="*/ 72390 h 278130"/>
                  <a:gd name="connsiteX18" fmla="*/ 309880 w 400050"/>
                  <a:gd name="connsiteY18" fmla="*/ 0 h 278130"/>
                  <a:gd name="connsiteX19" fmla="*/ 400050 w 400050"/>
                  <a:gd name="connsiteY19" fmla="*/ 0 h 278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00050" h="278130">
                    <a:moveTo>
                      <a:pt x="400050" y="0"/>
                    </a:moveTo>
                    <a:lnTo>
                      <a:pt x="264160" y="278130"/>
                    </a:lnTo>
                    <a:lnTo>
                      <a:pt x="260350" y="278130"/>
                    </a:lnTo>
                    <a:lnTo>
                      <a:pt x="199390" y="156210"/>
                    </a:lnTo>
                    <a:lnTo>
                      <a:pt x="138430" y="278130"/>
                    </a:lnTo>
                    <a:lnTo>
                      <a:pt x="134620" y="278130"/>
                    </a:lnTo>
                    <a:lnTo>
                      <a:pt x="0" y="0"/>
                    </a:lnTo>
                    <a:lnTo>
                      <a:pt x="90170" y="0"/>
                    </a:lnTo>
                    <a:lnTo>
                      <a:pt x="120650" y="72390"/>
                    </a:lnTo>
                    <a:cubicBezTo>
                      <a:pt x="128270" y="90170"/>
                      <a:pt x="134620" y="106680"/>
                      <a:pt x="139700" y="120650"/>
                    </a:cubicBezTo>
                    <a:lnTo>
                      <a:pt x="139700" y="120650"/>
                    </a:lnTo>
                    <a:cubicBezTo>
                      <a:pt x="144780" y="106680"/>
                      <a:pt x="156210" y="86360"/>
                      <a:pt x="162560" y="72390"/>
                    </a:cubicBezTo>
                    <a:lnTo>
                      <a:pt x="198120" y="0"/>
                    </a:lnTo>
                    <a:lnTo>
                      <a:pt x="201930" y="0"/>
                    </a:lnTo>
                    <a:lnTo>
                      <a:pt x="237490" y="72390"/>
                    </a:lnTo>
                    <a:cubicBezTo>
                      <a:pt x="247650" y="92710"/>
                      <a:pt x="255270" y="106680"/>
                      <a:pt x="260350" y="120650"/>
                    </a:cubicBezTo>
                    <a:lnTo>
                      <a:pt x="260350" y="120650"/>
                    </a:lnTo>
                    <a:cubicBezTo>
                      <a:pt x="265430" y="106680"/>
                      <a:pt x="271780" y="90170"/>
                      <a:pt x="279400" y="72390"/>
                    </a:cubicBezTo>
                    <a:lnTo>
                      <a:pt x="309880" y="0"/>
                    </a:lnTo>
                    <a:lnTo>
                      <a:pt x="40005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5" name="Freeform 824">
                <a:extLst>
                  <a:ext uri="{FF2B5EF4-FFF2-40B4-BE49-F238E27FC236}">
                    <a16:creationId xmlns:a16="http://schemas.microsoft.com/office/drawing/2014/main" id="{D909B0A4-999F-45F5-5F9B-A93D2E8B365F}"/>
                  </a:ext>
                </a:extLst>
              </p:cNvPr>
              <p:cNvSpPr/>
              <p:nvPr/>
            </p:nvSpPr>
            <p:spPr>
              <a:xfrm>
                <a:off x="5698490" y="678179"/>
                <a:ext cx="189229" cy="274320"/>
              </a:xfrm>
              <a:custGeom>
                <a:avLst/>
                <a:gdLst>
                  <a:gd name="connsiteX0" fmla="*/ 0 w 189229"/>
                  <a:gd name="connsiteY0" fmla="*/ 0 h 274320"/>
                  <a:gd name="connsiteX1" fmla="*/ 184150 w 189229"/>
                  <a:gd name="connsiteY1" fmla="*/ 0 h 274320"/>
                  <a:gd name="connsiteX2" fmla="*/ 184150 w 189229"/>
                  <a:gd name="connsiteY2" fmla="*/ 67310 h 274320"/>
                  <a:gd name="connsiteX3" fmla="*/ 80010 w 189229"/>
                  <a:gd name="connsiteY3" fmla="*/ 67310 h 274320"/>
                  <a:gd name="connsiteX4" fmla="*/ 80010 w 189229"/>
                  <a:gd name="connsiteY4" fmla="*/ 104140 h 274320"/>
                  <a:gd name="connsiteX5" fmla="*/ 168910 w 189229"/>
                  <a:gd name="connsiteY5" fmla="*/ 104140 h 274320"/>
                  <a:gd name="connsiteX6" fmla="*/ 168910 w 189229"/>
                  <a:gd name="connsiteY6" fmla="*/ 166370 h 274320"/>
                  <a:gd name="connsiteX7" fmla="*/ 80010 w 189229"/>
                  <a:gd name="connsiteY7" fmla="*/ 166370 h 274320"/>
                  <a:gd name="connsiteX8" fmla="*/ 80010 w 189229"/>
                  <a:gd name="connsiteY8" fmla="*/ 207010 h 274320"/>
                  <a:gd name="connsiteX9" fmla="*/ 189230 w 189229"/>
                  <a:gd name="connsiteY9" fmla="*/ 207010 h 274320"/>
                  <a:gd name="connsiteX10" fmla="*/ 189230 w 189229"/>
                  <a:gd name="connsiteY10" fmla="*/ 274320 h 274320"/>
                  <a:gd name="connsiteX11" fmla="*/ 0 w 189229"/>
                  <a:gd name="connsiteY11" fmla="*/ 274320 h 274320"/>
                  <a:gd name="connsiteX12" fmla="*/ 0 w 189229"/>
                  <a:gd name="connsiteY12" fmla="*/ 0 h 27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9229" h="274320">
                    <a:moveTo>
                      <a:pt x="0" y="0"/>
                    </a:moveTo>
                    <a:lnTo>
                      <a:pt x="184150" y="0"/>
                    </a:lnTo>
                    <a:lnTo>
                      <a:pt x="184150" y="67310"/>
                    </a:lnTo>
                    <a:lnTo>
                      <a:pt x="80010" y="67310"/>
                    </a:lnTo>
                    <a:lnTo>
                      <a:pt x="80010" y="104140"/>
                    </a:lnTo>
                    <a:lnTo>
                      <a:pt x="168910" y="104140"/>
                    </a:lnTo>
                    <a:lnTo>
                      <a:pt x="168910" y="166370"/>
                    </a:lnTo>
                    <a:lnTo>
                      <a:pt x="80010" y="166370"/>
                    </a:lnTo>
                    <a:lnTo>
                      <a:pt x="80010" y="207010"/>
                    </a:lnTo>
                    <a:lnTo>
                      <a:pt x="189230" y="207010"/>
                    </a:lnTo>
                    <a:lnTo>
                      <a:pt x="189230" y="274320"/>
                    </a:lnTo>
                    <a:lnTo>
                      <a:pt x="0" y="2743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26" name="Content Placeholder 4">
              <a:extLst>
                <a:ext uri="{FF2B5EF4-FFF2-40B4-BE49-F238E27FC236}">
                  <a16:creationId xmlns:a16="http://schemas.microsoft.com/office/drawing/2014/main" id="{4C7BC596-6EA1-C145-0E81-37AA69F658C0}"/>
                </a:ext>
              </a:extLst>
            </p:cNvPr>
            <p:cNvGrpSpPr/>
            <p:nvPr/>
          </p:nvGrpSpPr>
          <p:grpSpPr>
            <a:xfrm>
              <a:off x="416559" y="594359"/>
              <a:ext cx="474979" cy="474980"/>
              <a:chOff x="416559" y="594359"/>
              <a:chExt cx="474979" cy="474980"/>
            </a:xfrm>
          </p:grpSpPr>
          <p:sp>
            <p:nvSpPr>
              <p:cNvPr id="827" name="Freeform 826">
                <a:extLst>
                  <a:ext uri="{FF2B5EF4-FFF2-40B4-BE49-F238E27FC236}">
                    <a16:creationId xmlns:a16="http://schemas.microsoft.com/office/drawing/2014/main" id="{3EA43F47-6E8E-4DE5-53EA-825CA9D2B1E5}"/>
                  </a:ext>
                </a:extLst>
              </p:cNvPr>
              <p:cNvSpPr/>
              <p:nvPr/>
            </p:nvSpPr>
            <p:spPr>
              <a:xfrm>
                <a:off x="416559" y="594359"/>
                <a:ext cx="472440" cy="228600"/>
              </a:xfrm>
              <a:custGeom>
                <a:avLst/>
                <a:gdLst>
                  <a:gd name="connsiteX0" fmla="*/ 257810 w 472440"/>
                  <a:gd name="connsiteY0" fmla="*/ 39370 h 228600"/>
                  <a:gd name="connsiteX1" fmla="*/ 257810 w 472440"/>
                  <a:gd name="connsiteY1" fmla="*/ 228600 h 228600"/>
                  <a:gd name="connsiteX2" fmla="*/ 472440 w 472440"/>
                  <a:gd name="connsiteY2" fmla="*/ 228600 h 228600"/>
                  <a:gd name="connsiteX3" fmla="*/ 236220 w 472440"/>
                  <a:gd name="connsiteY3" fmla="*/ 0 h 228600"/>
                  <a:gd name="connsiteX4" fmla="*/ 0 w 472440"/>
                  <a:gd name="connsiteY4" fmla="*/ 228600 h 228600"/>
                  <a:gd name="connsiteX5" fmla="*/ 49530 w 472440"/>
                  <a:gd name="connsiteY5" fmla="*/ 228600 h 228600"/>
                  <a:gd name="connsiteX6" fmla="*/ 259080 w 472440"/>
                  <a:gd name="connsiteY6" fmla="*/ 3937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2440" h="228600">
                    <a:moveTo>
                      <a:pt x="257810" y="39370"/>
                    </a:moveTo>
                    <a:lnTo>
                      <a:pt x="257810" y="228600"/>
                    </a:lnTo>
                    <a:lnTo>
                      <a:pt x="472440" y="228600"/>
                    </a:lnTo>
                    <a:cubicBezTo>
                      <a:pt x="468630" y="102870"/>
                      <a:pt x="364490" y="0"/>
                      <a:pt x="236220" y="0"/>
                    </a:cubicBezTo>
                    <a:cubicBezTo>
                      <a:pt x="107950" y="0"/>
                      <a:pt x="3810" y="101600"/>
                      <a:pt x="0" y="228600"/>
                    </a:cubicBezTo>
                    <a:lnTo>
                      <a:pt x="49530" y="228600"/>
                    </a:lnTo>
                    <a:lnTo>
                      <a:pt x="259080" y="3937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8" name="Freeform 827">
                <a:extLst>
                  <a:ext uri="{FF2B5EF4-FFF2-40B4-BE49-F238E27FC236}">
                    <a16:creationId xmlns:a16="http://schemas.microsoft.com/office/drawing/2014/main" id="{7A7A413C-2ACD-8E4C-DF27-D4B306CC38E1}"/>
                  </a:ext>
                </a:extLst>
              </p:cNvPr>
              <p:cNvSpPr/>
              <p:nvPr/>
            </p:nvSpPr>
            <p:spPr>
              <a:xfrm>
                <a:off x="419100" y="754379"/>
                <a:ext cx="301942" cy="314959"/>
              </a:xfrm>
              <a:custGeom>
                <a:avLst/>
                <a:gdLst>
                  <a:gd name="connsiteX0" fmla="*/ 201930 w 301942"/>
                  <a:gd name="connsiteY0" fmla="*/ 0 h 314959"/>
                  <a:gd name="connsiteX1" fmla="*/ 66040 w 301942"/>
                  <a:gd name="connsiteY1" fmla="*/ 123190 h 314959"/>
                  <a:gd name="connsiteX2" fmla="*/ 0 w 301942"/>
                  <a:gd name="connsiteY2" fmla="*/ 123190 h 314959"/>
                  <a:gd name="connsiteX3" fmla="*/ 232410 w 301942"/>
                  <a:gd name="connsiteY3" fmla="*/ 314960 h 314959"/>
                  <a:gd name="connsiteX4" fmla="*/ 300990 w 301942"/>
                  <a:gd name="connsiteY4" fmla="*/ 304800 h 314959"/>
                  <a:gd name="connsiteX5" fmla="*/ 300990 w 301942"/>
                  <a:gd name="connsiteY5" fmla="*/ 123190 h 314959"/>
                  <a:gd name="connsiteX6" fmla="*/ 201930 w 301942"/>
                  <a:gd name="connsiteY6" fmla="*/ 123190 h 314959"/>
                  <a:gd name="connsiteX7" fmla="*/ 201930 w 301942"/>
                  <a:gd name="connsiteY7" fmla="*/ 0 h 314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1942" h="314959">
                    <a:moveTo>
                      <a:pt x="201930" y="0"/>
                    </a:moveTo>
                    <a:lnTo>
                      <a:pt x="66040" y="123190"/>
                    </a:lnTo>
                    <a:lnTo>
                      <a:pt x="0" y="123190"/>
                    </a:lnTo>
                    <a:cubicBezTo>
                      <a:pt x="21590" y="232410"/>
                      <a:pt x="116840" y="314960"/>
                      <a:pt x="232410" y="314960"/>
                    </a:cubicBezTo>
                    <a:cubicBezTo>
                      <a:pt x="347980" y="314960"/>
                      <a:pt x="279400" y="311150"/>
                      <a:pt x="300990" y="304800"/>
                    </a:cubicBezTo>
                    <a:lnTo>
                      <a:pt x="300990" y="123190"/>
                    </a:lnTo>
                    <a:lnTo>
                      <a:pt x="201930" y="123190"/>
                    </a:lnTo>
                    <a:lnTo>
                      <a:pt x="20193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9" name="Freeform 828">
                <a:extLst>
                  <a:ext uri="{FF2B5EF4-FFF2-40B4-BE49-F238E27FC236}">
                    <a16:creationId xmlns:a16="http://schemas.microsoft.com/office/drawing/2014/main" id="{4926B694-9F25-351E-5241-9B77570525A4}"/>
                  </a:ext>
                </a:extLst>
              </p:cNvPr>
              <p:cNvSpPr/>
              <p:nvPr/>
            </p:nvSpPr>
            <p:spPr>
              <a:xfrm>
                <a:off x="773430" y="876299"/>
                <a:ext cx="111759" cy="158750"/>
              </a:xfrm>
              <a:custGeom>
                <a:avLst/>
                <a:gdLst>
                  <a:gd name="connsiteX0" fmla="*/ 0 w 111759"/>
                  <a:gd name="connsiteY0" fmla="*/ 158750 h 158750"/>
                  <a:gd name="connsiteX1" fmla="*/ 111760 w 111759"/>
                  <a:gd name="connsiteY1" fmla="*/ 0 h 158750"/>
                  <a:gd name="connsiteX2" fmla="*/ 0 w 111759"/>
                  <a:gd name="connsiteY2" fmla="*/ 0 h 158750"/>
                  <a:gd name="connsiteX3" fmla="*/ 0 w 111759"/>
                  <a:gd name="connsiteY3" fmla="*/ 158750 h 158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1759" h="158750">
                    <a:moveTo>
                      <a:pt x="0" y="158750"/>
                    </a:moveTo>
                    <a:cubicBezTo>
                      <a:pt x="55880" y="124460"/>
                      <a:pt x="97790" y="68580"/>
                      <a:pt x="111760" y="0"/>
                    </a:cubicBezTo>
                    <a:lnTo>
                      <a:pt x="0" y="0"/>
                    </a:lnTo>
                    <a:lnTo>
                      <a:pt x="0" y="15875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0" name="Freeform 829">
                <a:extLst>
                  <a:ext uri="{FF2B5EF4-FFF2-40B4-BE49-F238E27FC236}">
                    <a16:creationId xmlns:a16="http://schemas.microsoft.com/office/drawing/2014/main" id="{52F781CE-282E-3099-E715-57E279DCA076}"/>
                  </a:ext>
                </a:extLst>
              </p:cNvPr>
              <p:cNvSpPr/>
              <p:nvPr/>
            </p:nvSpPr>
            <p:spPr>
              <a:xfrm>
                <a:off x="419100" y="678179"/>
                <a:ext cx="472439" cy="373380"/>
              </a:xfrm>
              <a:custGeom>
                <a:avLst/>
                <a:gdLst>
                  <a:gd name="connsiteX0" fmla="*/ 469900 w 472439"/>
                  <a:gd name="connsiteY0" fmla="*/ 166370 h 373380"/>
                  <a:gd name="connsiteX1" fmla="*/ 469900 w 472439"/>
                  <a:gd name="connsiteY1" fmla="*/ 180340 h 373380"/>
                  <a:gd name="connsiteX2" fmla="*/ 336550 w 472439"/>
                  <a:gd name="connsiteY2" fmla="*/ 180340 h 373380"/>
                  <a:gd name="connsiteX3" fmla="*/ 336550 w 472439"/>
                  <a:gd name="connsiteY3" fmla="*/ 367030 h 373380"/>
                  <a:gd name="connsiteX4" fmla="*/ 336550 w 472439"/>
                  <a:gd name="connsiteY4" fmla="*/ 367030 h 373380"/>
                  <a:gd name="connsiteX5" fmla="*/ 322580 w 472439"/>
                  <a:gd name="connsiteY5" fmla="*/ 373380 h 373380"/>
                  <a:gd name="connsiteX6" fmla="*/ 322580 w 472439"/>
                  <a:gd name="connsiteY6" fmla="*/ 373380 h 373380"/>
                  <a:gd name="connsiteX7" fmla="*/ 322580 w 472439"/>
                  <a:gd name="connsiteY7" fmla="*/ 180340 h 373380"/>
                  <a:gd name="connsiteX8" fmla="*/ 322580 w 472439"/>
                  <a:gd name="connsiteY8" fmla="*/ 180340 h 373380"/>
                  <a:gd name="connsiteX9" fmla="*/ 231140 w 472439"/>
                  <a:gd name="connsiteY9" fmla="*/ 180340 h 373380"/>
                  <a:gd name="connsiteX10" fmla="*/ 231140 w 472439"/>
                  <a:gd name="connsiteY10" fmla="*/ 180340 h 373380"/>
                  <a:gd name="connsiteX11" fmla="*/ 224790 w 472439"/>
                  <a:gd name="connsiteY11" fmla="*/ 180340 h 373380"/>
                  <a:gd name="connsiteX12" fmla="*/ 224790 w 472439"/>
                  <a:gd name="connsiteY12" fmla="*/ 31750 h 373380"/>
                  <a:gd name="connsiteX13" fmla="*/ 63500 w 472439"/>
                  <a:gd name="connsiteY13" fmla="*/ 181610 h 373380"/>
                  <a:gd name="connsiteX14" fmla="*/ 63500 w 472439"/>
                  <a:gd name="connsiteY14" fmla="*/ 181610 h 373380"/>
                  <a:gd name="connsiteX15" fmla="*/ 63500 w 472439"/>
                  <a:gd name="connsiteY15" fmla="*/ 181610 h 373380"/>
                  <a:gd name="connsiteX16" fmla="*/ 0 w 472439"/>
                  <a:gd name="connsiteY16" fmla="*/ 181610 h 373380"/>
                  <a:gd name="connsiteX17" fmla="*/ 0 w 472439"/>
                  <a:gd name="connsiteY17" fmla="*/ 167640 h 373380"/>
                  <a:gd name="connsiteX18" fmla="*/ 57150 w 472439"/>
                  <a:gd name="connsiteY18" fmla="*/ 167640 h 373380"/>
                  <a:gd name="connsiteX19" fmla="*/ 238760 w 472439"/>
                  <a:gd name="connsiteY19" fmla="*/ 0 h 373380"/>
                  <a:gd name="connsiteX20" fmla="*/ 238760 w 472439"/>
                  <a:gd name="connsiteY20" fmla="*/ 167640 h 373380"/>
                  <a:gd name="connsiteX21" fmla="*/ 472440 w 472439"/>
                  <a:gd name="connsiteY21" fmla="*/ 167640 h 37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2439" h="373380">
                    <a:moveTo>
                      <a:pt x="469900" y="166370"/>
                    </a:moveTo>
                    <a:cubicBezTo>
                      <a:pt x="469900" y="171450"/>
                      <a:pt x="469900" y="176530"/>
                      <a:pt x="469900" y="180340"/>
                    </a:cubicBezTo>
                    <a:lnTo>
                      <a:pt x="336550" y="180340"/>
                    </a:lnTo>
                    <a:lnTo>
                      <a:pt x="336550" y="367030"/>
                    </a:lnTo>
                    <a:cubicBezTo>
                      <a:pt x="336550" y="367030"/>
                      <a:pt x="336550" y="367030"/>
                      <a:pt x="336550" y="367030"/>
                    </a:cubicBezTo>
                    <a:cubicBezTo>
                      <a:pt x="331470" y="369570"/>
                      <a:pt x="326390" y="370840"/>
                      <a:pt x="322580" y="373380"/>
                    </a:cubicBezTo>
                    <a:lnTo>
                      <a:pt x="322580" y="373380"/>
                    </a:lnTo>
                    <a:cubicBezTo>
                      <a:pt x="322580" y="373380"/>
                      <a:pt x="322580" y="180340"/>
                      <a:pt x="322580" y="180340"/>
                    </a:cubicBezTo>
                    <a:lnTo>
                      <a:pt x="322580" y="180340"/>
                    </a:lnTo>
                    <a:cubicBezTo>
                      <a:pt x="322580" y="180340"/>
                      <a:pt x="231140" y="180340"/>
                      <a:pt x="231140" y="180340"/>
                    </a:cubicBezTo>
                    <a:lnTo>
                      <a:pt x="231140" y="180340"/>
                    </a:lnTo>
                    <a:cubicBezTo>
                      <a:pt x="231140" y="180340"/>
                      <a:pt x="224790" y="180340"/>
                      <a:pt x="224790" y="180340"/>
                    </a:cubicBezTo>
                    <a:lnTo>
                      <a:pt x="224790" y="31750"/>
                    </a:lnTo>
                    <a:lnTo>
                      <a:pt x="63500" y="181610"/>
                    </a:lnTo>
                    <a:lnTo>
                      <a:pt x="63500" y="181610"/>
                    </a:lnTo>
                    <a:cubicBezTo>
                      <a:pt x="63500" y="181610"/>
                      <a:pt x="63500" y="181610"/>
                      <a:pt x="63500" y="181610"/>
                    </a:cubicBezTo>
                    <a:lnTo>
                      <a:pt x="0" y="181610"/>
                    </a:lnTo>
                    <a:lnTo>
                      <a:pt x="0" y="167640"/>
                    </a:lnTo>
                    <a:lnTo>
                      <a:pt x="57150" y="167640"/>
                    </a:lnTo>
                    <a:lnTo>
                      <a:pt x="238760" y="0"/>
                    </a:lnTo>
                    <a:lnTo>
                      <a:pt x="238760" y="167640"/>
                    </a:lnTo>
                    <a:lnTo>
                      <a:pt x="472440" y="1676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831" name="Freeform 830">
            <a:extLst>
              <a:ext uri="{FF2B5EF4-FFF2-40B4-BE49-F238E27FC236}">
                <a16:creationId xmlns:a16="http://schemas.microsoft.com/office/drawing/2014/main" id="{C5CA648A-5910-5476-FEDB-EDC772F1A271}"/>
              </a:ext>
            </a:extLst>
          </p:cNvPr>
          <p:cNvSpPr/>
          <p:nvPr/>
        </p:nvSpPr>
        <p:spPr>
          <a:xfrm>
            <a:off x="408939" y="7235189"/>
            <a:ext cx="9240519" cy="12700"/>
          </a:xfrm>
          <a:custGeom>
            <a:avLst/>
            <a:gdLst>
              <a:gd name="connsiteX0" fmla="*/ 0 w 9240519"/>
              <a:gd name="connsiteY0" fmla="*/ 0 h 12700"/>
              <a:gd name="connsiteX1" fmla="*/ 9240520 w 9240519"/>
              <a:gd name="connsiteY1" fmla="*/ 0 h 1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240519" h="12700">
                <a:moveTo>
                  <a:pt x="0" y="0"/>
                </a:moveTo>
                <a:lnTo>
                  <a:pt x="9240520" y="0"/>
                </a:lnTo>
              </a:path>
            </a:pathLst>
          </a:custGeom>
          <a:ln w="25400" cap="flat">
            <a:solidFill>
              <a:srgbClr val="717073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832" name="Content Placeholder 4">
            <a:extLst>
              <a:ext uri="{FF2B5EF4-FFF2-40B4-BE49-F238E27FC236}">
                <a16:creationId xmlns:a16="http://schemas.microsoft.com/office/drawing/2014/main" id="{4C645CB5-8017-DE3F-7FE3-E094984886C2}"/>
              </a:ext>
            </a:extLst>
          </p:cNvPr>
          <p:cNvGrpSpPr/>
          <p:nvPr/>
        </p:nvGrpSpPr>
        <p:grpSpPr>
          <a:xfrm>
            <a:off x="420369" y="7372349"/>
            <a:ext cx="374650" cy="118109"/>
            <a:chOff x="420369" y="7372349"/>
            <a:chExt cx="374650" cy="118109"/>
          </a:xfrm>
          <a:solidFill>
            <a:srgbClr val="717073"/>
          </a:solidFill>
        </p:grpSpPr>
        <p:sp>
          <p:nvSpPr>
            <p:cNvPr id="833" name="Freeform 832">
              <a:extLst>
                <a:ext uri="{FF2B5EF4-FFF2-40B4-BE49-F238E27FC236}">
                  <a16:creationId xmlns:a16="http://schemas.microsoft.com/office/drawing/2014/main" id="{7992DA0E-6EB2-2C46-7421-8286822F91D2}"/>
                </a:ext>
              </a:extLst>
            </p:cNvPr>
            <p:cNvSpPr/>
            <p:nvPr/>
          </p:nvSpPr>
          <p:spPr>
            <a:xfrm>
              <a:off x="420369" y="7372349"/>
              <a:ext cx="58420" cy="91440"/>
            </a:xfrm>
            <a:custGeom>
              <a:avLst/>
              <a:gdLst>
                <a:gd name="connsiteX0" fmla="*/ 12700 w 58420"/>
                <a:gd name="connsiteY0" fmla="*/ 55880 h 91440"/>
                <a:gd name="connsiteX1" fmla="*/ 12700 w 58420"/>
                <a:gd name="connsiteY1" fmla="*/ 91440 h 91440"/>
                <a:gd name="connsiteX2" fmla="*/ 0 w 58420"/>
                <a:gd name="connsiteY2" fmla="*/ 91440 h 91440"/>
                <a:gd name="connsiteX3" fmla="*/ 0 w 58420"/>
                <a:gd name="connsiteY3" fmla="*/ 0 h 91440"/>
                <a:gd name="connsiteX4" fmla="*/ 27940 w 58420"/>
                <a:gd name="connsiteY4" fmla="*/ 0 h 91440"/>
                <a:gd name="connsiteX5" fmla="*/ 58420 w 58420"/>
                <a:gd name="connsiteY5" fmla="*/ 27940 h 91440"/>
                <a:gd name="connsiteX6" fmla="*/ 27940 w 58420"/>
                <a:gd name="connsiteY6" fmla="*/ 55880 h 91440"/>
                <a:gd name="connsiteX7" fmla="*/ 12700 w 58420"/>
                <a:gd name="connsiteY7" fmla="*/ 55880 h 91440"/>
                <a:gd name="connsiteX8" fmla="*/ 12700 w 58420"/>
                <a:gd name="connsiteY8" fmla="*/ 10160 h 91440"/>
                <a:gd name="connsiteX9" fmla="*/ 12700 w 58420"/>
                <a:gd name="connsiteY9" fmla="*/ 45720 h 91440"/>
                <a:gd name="connsiteX10" fmla="*/ 29210 w 58420"/>
                <a:gd name="connsiteY10" fmla="*/ 45720 h 91440"/>
                <a:gd name="connsiteX11" fmla="*/ 46990 w 58420"/>
                <a:gd name="connsiteY11" fmla="*/ 27940 h 91440"/>
                <a:gd name="connsiteX12" fmla="*/ 27940 w 58420"/>
                <a:gd name="connsiteY12" fmla="*/ 10160 h 91440"/>
                <a:gd name="connsiteX13" fmla="*/ 12700 w 58420"/>
                <a:gd name="connsiteY13" fmla="*/ 1016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420" h="91440">
                  <a:moveTo>
                    <a:pt x="12700" y="55880"/>
                  </a:moveTo>
                  <a:lnTo>
                    <a:pt x="12700" y="91440"/>
                  </a:lnTo>
                  <a:lnTo>
                    <a:pt x="0" y="91440"/>
                  </a:lnTo>
                  <a:lnTo>
                    <a:pt x="0" y="0"/>
                  </a:lnTo>
                  <a:lnTo>
                    <a:pt x="27940" y="0"/>
                  </a:lnTo>
                  <a:cubicBezTo>
                    <a:pt x="46990" y="0"/>
                    <a:pt x="58420" y="10160"/>
                    <a:pt x="58420" y="27940"/>
                  </a:cubicBezTo>
                  <a:cubicBezTo>
                    <a:pt x="58420" y="45720"/>
                    <a:pt x="46990" y="55880"/>
                    <a:pt x="27940" y="55880"/>
                  </a:cubicBezTo>
                  <a:lnTo>
                    <a:pt x="12700" y="55880"/>
                  </a:lnTo>
                  <a:close/>
                  <a:moveTo>
                    <a:pt x="12700" y="10160"/>
                  </a:moveTo>
                  <a:lnTo>
                    <a:pt x="12700" y="45720"/>
                  </a:lnTo>
                  <a:lnTo>
                    <a:pt x="29210" y="45720"/>
                  </a:lnTo>
                  <a:cubicBezTo>
                    <a:pt x="40640" y="45720"/>
                    <a:pt x="46990" y="39370"/>
                    <a:pt x="46990" y="27940"/>
                  </a:cubicBezTo>
                  <a:cubicBezTo>
                    <a:pt x="46990" y="16510"/>
                    <a:pt x="39370" y="10160"/>
                    <a:pt x="27940" y="10160"/>
                  </a:cubicBezTo>
                  <a:lnTo>
                    <a:pt x="12700" y="10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4" name="Freeform 833">
              <a:extLst>
                <a:ext uri="{FF2B5EF4-FFF2-40B4-BE49-F238E27FC236}">
                  <a16:creationId xmlns:a16="http://schemas.microsoft.com/office/drawing/2014/main" id="{800EC50D-5A68-07D8-C4A5-6B8E1D51B28E}"/>
                </a:ext>
              </a:extLst>
            </p:cNvPr>
            <p:cNvSpPr/>
            <p:nvPr/>
          </p:nvSpPr>
          <p:spPr>
            <a:xfrm>
              <a:off x="488950" y="7397749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8420 h 66040"/>
                <a:gd name="connsiteX18" fmla="*/ 40640 w 53340"/>
                <a:gd name="connsiteY18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8420"/>
                    <a:pt x="21590" y="58420"/>
                  </a:cubicBezTo>
                  <a:cubicBezTo>
                    <a:pt x="31750" y="58420"/>
                    <a:pt x="40640" y="48260"/>
                    <a:pt x="4064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5" name="Freeform 834">
              <a:extLst>
                <a:ext uri="{FF2B5EF4-FFF2-40B4-BE49-F238E27FC236}">
                  <a16:creationId xmlns:a16="http://schemas.microsoft.com/office/drawing/2014/main" id="{A5E238A2-7EDC-29BA-05A3-5883C5020623}"/>
                </a:ext>
              </a:extLst>
            </p:cNvPr>
            <p:cNvSpPr/>
            <p:nvPr/>
          </p:nvSpPr>
          <p:spPr>
            <a:xfrm>
              <a:off x="556259" y="7399019"/>
              <a:ext cx="59690" cy="91440"/>
            </a:xfrm>
            <a:custGeom>
              <a:avLst/>
              <a:gdLst>
                <a:gd name="connsiteX0" fmla="*/ 34290 w 59690"/>
                <a:gd name="connsiteY0" fmla="*/ 54611 h 91440"/>
                <a:gd name="connsiteX1" fmla="*/ 59690 w 59690"/>
                <a:gd name="connsiteY1" fmla="*/ 72390 h 91440"/>
                <a:gd name="connsiteX2" fmla="*/ 29210 w 59690"/>
                <a:gd name="connsiteY2" fmla="*/ 91440 h 91440"/>
                <a:gd name="connsiteX3" fmla="*/ 0 w 59690"/>
                <a:gd name="connsiteY3" fmla="*/ 74930 h 91440"/>
                <a:gd name="connsiteX4" fmla="*/ 17780 w 59690"/>
                <a:gd name="connsiteY4" fmla="*/ 59690 h 91440"/>
                <a:gd name="connsiteX5" fmla="*/ 7620 w 59690"/>
                <a:gd name="connsiteY5" fmla="*/ 52070 h 91440"/>
                <a:gd name="connsiteX6" fmla="*/ 16510 w 59690"/>
                <a:gd name="connsiteY6" fmla="*/ 43180 h 91440"/>
                <a:gd name="connsiteX7" fmla="*/ 1270 w 59690"/>
                <a:gd name="connsiteY7" fmla="*/ 22861 h 91440"/>
                <a:gd name="connsiteX8" fmla="*/ 26670 w 59690"/>
                <a:gd name="connsiteY8" fmla="*/ 0 h 91440"/>
                <a:gd name="connsiteX9" fmla="*/ 36830 w 59690"/>
                <a:gd name="connsiteY9" fmla="*/ 1270 h 91440"/>
                <a:gd name="connsiteX10" fmla="*/ 59690 w 59690"/>
                <a:gd name="connsiteY10" fmla="*/ 1270 h 91440"/>
                <a:gd name="connsiteX11" fmla="*/ 59690 w 59690"/>
                <a:gd name="connsiteY11" fmla="*/ 10161 h 91440"/>
                <a:gd name="connsiteX12" fmla="*/ 50800 w 59690"/>
                <a:gd name="connsiteY12" fmla="*/ 10161 h 91440"/>
                <a:gd name="connsiteX13" fmla="*/ 46990 w 59690"/>
                <a:gd name="connsiteY13" fmla="*/ 10161 h 91440"/>
                <a:gd name="connsiteX14" fmla="*/ 46990 w 59690"/>
                <a:gd name="connsiteY14" fmla="*/ 10161 h 91440"/>
                <a:gd name="connsiteX15" fmla="*/ 52070 w 59690"/>
                <a:gd name="connsiteY15" fmla="*/ 22861 h 91440"/>
                <a:gd name="connsiteX16" fmla="*/ 29210 w 59690"/>
                <a:gd name="connsiteY16" fmla="*/ 44450 h 91440"/>
                <a:gd name="connsiteX17" fmla="*/ 29210 w 59690"/>
                <a:gd name="connsiteY17" fmla="*/ 44450 h 91440"/>
                <a:gd name="connsiteX18" fmla="*/ 19050 w 59690"/>
                <a:gd name="connsiteY18" fmla="*/ 49530 h 91440"/>
                <a:gd name="connsiteX19" fmla="*/ 34290 w 59690"/>
                <a:gd name="connsiteY19" fmla="*/ 54611 h 91440"/>
                <a:gd name="connsiteX20" fmla="*/ 46990 w 59690"/>
                <a:gd name="connsiteY20" fmla="*/ 73661 h 91440"/>
                <a:gd name="connsiteX21" fmla="*/ 27940 w 59690"/>
                <a:gd name="connsiteY21" fmla="*/ 63500 h 91440"/>
                <a:gd name="connsiteX22" fmla="*/ 11430 w 59690"/>
                <a:gd name="connsiteY22" fmla="*/ 73661 h 91440"/>
                <a:gd name="connsiteX23" fmla="*/ 29210 w 59690"/>
                <a:gd name="connsiteY23" fmla="*/ 83820 h 91440"/>
                <a:gd name="connsiteX24" fmla="*/ 48260 w 59690"/>
                <a:gd name="connsiteY24" fmla="*/ 73661 h 91440"/>
                <a:gd name="connsiteX25" fmla="*/ 41910 w 59690"/>
                <a:gd name="connsiteY25" fmla="*/ 22861 h 91440"/>
                <a:gd name="connsiteX26" fmla="*/ 26670 w 59690"/>
                <a:gd name="connsiteY26" fmla="*/ 8890 h 91440"/>
                <a:gd name="connsiteX27" fmla="*/ 11430 w 59690"/>
                <a:gd name="connsiteY27" fmla="*/ 22861 h 91440"/>
                <a:gd name="connsiteX28" fmla="*/ 26670 w 59690"/>
                <a:gd name="connsiteY28" fmla="*/ 36830 h 91440"/>
                <a:gd name="connsiteX29" fmla="*/ 41910 w 59690"/>
                <a:gd name="connsiteY29" fmla="*/ 22861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9690" h="91440">
                  <a:moveTo>
                    <a:pt x="34290" y="54611"/>
                  </a:moveTo>
                  <a:cubicBezTo>
                    <a:pt x="50800" y="55880"/>
                    <a:pt x="59690" y="60961"/>
                    <a:pt x="59690" y="72390"/>
                  </a:cubicBezTo>
                  <a:cubicBezTo>
                    <a:pt x="59690" y="83820"/>
                    <a:pt x="46990" y="91440"/>
                    <a:pt x="29210" y="91440"/>
                  </a:cubicBezTo>
                  <a:cubicBezTo>
                    <a:pt x="11430" y="91440"/>
                    <a:pt x="0" y="85090"/>
                    <a:pt x="0" y="74930"/>
                  </a:cubicBezTo>
                  <a:cubicBezTo>
                    <a:pt x="0" y="64770"/>
                    <a:pt x="7620" y="60961"/>
                    <a:pt x="17780" y="59690"/>
                  </a:cubicBezTo>
                  <a:cubicBezTo>
                    <a:pt x="11430" y="59690"/>
                    <a:pt x="7620" y="55880"/>
                    <a:pt x="7620" y="52070"/>
                  </a:cubicBezTo>
                  <a:cubicBezTo>
                    <a:pt x="7620" y="48261"/>
                    <a:pt x="11430" y="44450"/>
                    <a:pt x="16510" y="43180"/>
                  </a:cubicBezTo>
                  <a:cubicBezTo>
                    <a:pt x="7620" y="39370"/>
                    <a:pt x="1270" y="31750"/>
                    <a:pt x="1270" y="22861"/>
                  </a:cubicBezTo>
                  <a:cubicBezTo>
                    <a:pt x="1270" y="13970"/>
                    <a:pt x="12700" y="0"/>
                    <a:pt x="26670" y="0"/>
                  </a:cubicBezTo>
                  <a:cubicBezTo>
                    <a:pt x="40640" y="0"/>
                    <a:pt x="34290" y="0"/>
                    <a:pt x="36830" y="1270"/>
                  </a:cubicBezTo>
                  <a:lnTo>
                    <a:pt x="59690" y="1270"/>
                  </a:lnTo>
                  <a:lnTo>
                    <a:pt x="59690" y="10161"/>
                  </a:lnTo>
                  <a:lnTo>
                    <a:pt x="50800" y="10161"/>
                  </a:lnTo>
                  <a:cubicBezTo>
                    <a:pt x="49530" y="10161"/>
                    <a:pt x="46990" y="10161"/>
                    <a:pt x="46990" y="10161"/>
                  </a:cubicBezTo>
                  <a:lnTo>
                    <a:pt x="46990" y="10161"/>
                  </a:lnTo>
                  <a:cubicBezTo>
                    <a:pt x="50800" y="12700"/>
                    <a:pt x="52070" y="17780"/>
                    <a:pt x="52070" y="22861"/>
                  </a:cubicBezTo>
                  <a:cubicBezTo>
                    <a:pt x="52070" y="35561"/>
                    <a:pt x="41910" y="44450"/>
                    <a:pt x="29210" y="44450"/>
                  </a:cubicBezTo>
                  <a:lnTo>
                    <a:pt x="29210" y="44450"/>
                  </a:lnTo>
                  <a:cubicBezTo>
                    <a:pt x="24130" y="44450"/>
                    <a:pt x="19050" y="46990"/>
                    <a:pt x="19050" y="49530"/>
                  </a:cubicBezTo>
                  <a:cubicBezTo>
                    <a:pt x="19050" y="52070"/>
                    <a:pt x="22860" y="53340"/>
                    <a:pt x="34290" y="54611"/>
                  </a:cubicBezTo>
                  <a:close/>
                  <a:moveTo>
                    <a:pt x="46990" y="73661"/>
                  </a:moveTo>
                  <a:cubicBezTo>
                    <a:pt x="46990" y="67311"/>
                    <a:pt x="41910" y="63500"/>
                    <a:pt x="27940" y="63500"/>
                  </a:cubicBezTo>
                  <a:cubicBezTo>
                    <a:pt x="13970" y="63500"/>
                    <a:pt x="11430" y="68580"/>
                    <a:pt x="11430" y="73661"/>
                  </a:cubicBezTo>
                  <a:cubicBezTo>
                    <a:pt x="11430" y="78740"/>
                    <a:pt x="19050" y="83820"/>
                    <a:pt x="29210" y="83820"/>
                  </a:cubicBezTo>
                  <a:cubicBezTo>
                    <a:pt x="39370" y="83820"/>
                    <a:pt x="48260" y="80011"/>
                    <a:pt x="48260" y="73661"/>
                  </a:cubicBezTo>
                  <a:close/>
                  <a:moveTo>
                    <a:pt x="41910" y="22861"/>
                  </a:moveTo>
                  <a:cubicBezTo>
                    <a:pt x="41910" y="15240"/>
                    <a:pt x="35560" y="8890"/>
                    <a:pt x="26670" y="8890"/>
                  </a:cubicBezTo>
                  <a:cubicBezTo>
                    <a:pt x="17780" y="8890"/>
                    <a:pt x="11430" y="15240"/>
                    <a:pt x="11430" y="22861"/>
                  </a:cubicBezTo>
                  <a:cubicBezTo>
                    <a:pt x="11430" y="30480"/>
                    <a:pt x="17780" y="36830"/>
                    <a:pt x="26670" y="36830"/>
                  </a:cubicBezTo>
                  <a:cubicBezTo>
                    <a:pt x="35560" y="36830"/>
                    <a:pt x="41910" y="31750"/>
                    <a:pt x="41910" y="22861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6" name="Freeform 835">
              <a:extLst>
                <a:ext uri="{FF2B5EF4-FFF2-40B4-BE49-F238E27FC236}">
                  <a16:creationId xmlns:a16="http://schemas.microsoft.com/office/drawing/2014/main" id="{46CCF39F-3BE5-87DB-C12A-DEA5E0E7FBA3}"/>
                </a:ext>
              </a:extLst>
            </p:cNvPr>
            <p:cNvSpPr/>
            <p:nvPr/>
          </p:nvSpPr>
          <p:spPr>
            <a:xfrm>
              <a:off x="624840" y="7397749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1750 w 59690"/>
                <a:gd name="connsiteY10" fmla="*/ 11430 h 66040"/>
                <a:gd name="connsiteX11" fmla="*/ 12700 w 59690"/>
                <a:gd name="connsiteY11" fmla="*/ 29210 h 66040"/>
                <a:gd name="connsiteX12" fmla="*/ 48260 w 59690"/>
                <a:gd name="connsiteY12" fmla="*/ 29210 h 66040"/>
                <a:gd name="connsiteX13" fmla="*/ 3175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1750" y="11430"/>
                  </a:moveTo>
                  <a:cubicBezTo>
                    <a:pt x="20320" y="11430"/>
                    <a:pt x="13970" y="20320"/>
                    <a:pt x="12700" y="29210"/>
                  </a:cubicBezTo>
                  <a:lnTo>
                    <a:pt x="48260" y="29210"/>
                  </a:lnTo>
                  <a:cubicBezTo>
                    <a:pt x="48260" y="20320"/>
                    <a:pt x="41910" y="11430"/>
                    <a:pt x="3175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7" name="Freeform 836">
              <a:extLst>
                <a:ext uri="{FF2B5EF4-FFF2-40B4-BE49-F238E27FC236}">
                  <a16:creationId xmlns:a16="http://schemas.microsoft.com/office/drawing/2014/main" id="{059CDC5D-AF48-D16F-F204-A8CF36FF726A}"/>
                </a:ext>
              </a:extLst>
            </p:cNvPr>
            <p:cNvSpPr/>
            <p:nvPr/>
          </p:nvSpPr>
          <p:spPr>
            <a:xfrm>
              <a:off x="731519" y="7372349"/>
              <a:ext cx="63500" cy="92709"/>
            </a:xfrm>
            <a:custGeom>
              <a:avLst/>
              <a:gdLst>
                <a:gd name="connsiteX0" fmla="*/ 62230 w 63500"/>
                <a:gd name="connsiteY0" fmla="*/ 62230 h 92709"/>
                <a:gd name="connsiteX1" fmla="*/ 30480 w 63500"/>
                <a:gd name="connsiteY1" fmla="*/ 92710 h 92709"/>
                <a:gd name="connsiteX2" fmla="*/ 0 w 63500"/>
                <a:gd name="connsiteY2" fmla="*/ 62230 h 92709"/>
                <a:gd name="connsiteX3" fmla="*/ 36830 w 63500"/>
                <a:gd name="connsiteY3" fmla="*/ 0 h 92709"/>
                <a:gd name="connsiteX4" fmla="*/ 53340 w 63500"/>
                <a:gd name="connsiteY4" fmla="*/ 0 h 92709"/>
                <a:gd name="connsiteX5" fmla="*/ 19050 w 63500"/>
                <a:gd name="connsiteY5" fmla="*/ 36830 h 92709"/>
                <a:gd name="connsiteX6" fmla="*/ 33020 w 63500"/>
                <a:gd name="connsiteY6" fmla="*/ 31750 h 92709"/>
                <a:gd name="connsiteX7" fmla="*/ 63500 w 63500"/>
                <a:gd name="connsiteY7" fmla="*/ 62230 h 92709"/>
                <a:gd name="connsiteX8" fmla="*/ 50800 w 63500"/>
                <a:gd name="connsiteY8" fmla="*/ 62230 h 92709"/>
                <a:gd name="connsiteX9" fmla="*/ 30480 w 63500"/>
                <a:gd name="connsiteY9" fmla="*/ 41910 h 92709"/>
                <a:gd name="connsiteX10" fmla="*/ 10160 w 63500"/>
                <a:gd name="connsiteY10" fmla="*/ 62230 h 92709"/>
                <a:gd name="connsiteX11" fmla="*/ 30480 w 63500"/>
                <a:gd name="connsiteY11" fmla="*/ 82550 h 92709"/>
                <a:gd name="connsiteX12" fmla="*/ 50800 w 63500"/>
                <a:gd name="connsiteY12" fmla="*/ 6223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500" h="92709">
                  <a:moveTo>
                    <a:pt x="62230" y="62230"/>
                  </a:moveTo>
                  <a:cubicBezTo>
                    <a:pt x="62230" y="80010"/>
                    <a:pt x="48260" y="92710"/>
                    <a:pt x="30480" y="92710"/>
                  </a:cubicBezTo>
                  <a:cubicBezTo>
                    <a:pt x="12700" y="92710"/>
                    <a:pt x="0" y="80010"/>
                    <a:pt x="0" y="62230"/>
                  </a:cubicBezTo>
                  <a:cubicBezTo>
                    <a:pt x="0" y="44450"/>
                    <a:pt x="21590" y="12700"/>
                    <a:pt x="36830" y="0"/>
                  </a:cubicBezTo>
                  <a:lnTo>
                    <a:pt x="53340" y="0"/>
                  </a:lnTo>
                  <a:cubicBezTo>
                    <a:pt x="36830" y="11430"/>
                    <a:pt x="25400" y="26670"/>
                    <a:pt x="19050" y="36830"/>
                  </a:cubicBezTo>
                  <a:cubicBezTo>
                    <a:pt x="21590" y="34290"/>
                    <a:pt x="25400" y="31750"/>
                    <a:pt x="33020" y="31750"/>
                  </a:cubicBezTo>
                  <a:cubicBezTo>
                    <a:pt x="50800" y="31750"/>
                    <a:pt x="63500" y="45720"/>
                    <a:pt x="63500" y="62230"/>
                  </a:cubicBezTo>
                  <a:close/>
                  <a:moveTo>
                    <a:pt x="50800" y="62230"/>
                  </a:moveTo>
                  <a:cubicBezTo>
                    <a:pt x="50800" y="50800"/>
                    <a:pt x="43180" y="41910"/>
                    <a:pt x="30480" y="41910"/>
                  </a:cubicBezTo>
                  <a:cubicBezTo>
                    <a:pt x="17780" y="41910"/>
                    <a:pt x="10160" y="50800"/>
                    <a:pt x="10160" y="62230"/>
                  </a:cubicBezTo>
                  <a:cubicBezTo>
                    <a:pt x="10160" y="73660"/>
                    <a:pt x="19050" y="82550"/>
                    <a:pt x="30480" y="82550"/>
                  </a:cubicBezTo>
                  <a:cubicBezTo>
                    <a:pt x="41910" y="82550"/>
                    <a:pt x="50800" y="73660"/>
                    <a:pt x="50800" y="622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38" name="Content Placeholder 4">
            <a:extLst>
              <a:ext uri="{FF2B5EF4-FFF2-40B4-BE49-F238E27FC236}">
                <a16:creationId xmlns:a16="http://schemas.microsoft.com/office/drawing/2014/main" id="{09845DD8-98C4-ED31-6B2A-67110F550D1C}"/>
              </a:ext>
            </a:extLst>
          </p:cNvPr>
          <p:cNvGrpSpPr/>
          <p:nvPr/>
        </p:nvGrpSpPr>
        <p:grpSpPr>
          <a:xfrm>
            <a:off x="7508240" y="7371080"/>
            <a:ext cx="2136140" cy="93979"/>
            <a:chOff x="7508240" y="7371080"/>
            <a:chExt cx="2136140" cy="93979"/>
          </a:xfrm>
          <a:solidFill>
            <a:srgbClr val="717073"/>
          </a:solidFill>
        </p:grpSpPr>
        <p:sp>
          <p:nvSpPr>
            <p:cNvPr id="839" name="Freeform 838">
              <a:extLst>
                <a:ext uri="{FF2B5EF4-FFF2-40B4-BE49-F238E27FC236}">
                  <a16:creationId xmlns:a16="http://schemas.microsoft.com/office/drawing/2014/main" id="{215C959C-8AA6-1C85-6CB5-138B42B3704F}"/>
                </a:ext>
              </a:extLst>
            </p:cNvPr>
            <p:cNvSpPr/>
            <p:nvPr/>
          </p:nvSpPr>
          <p:spPr>
            <a:xfrm>
              <a:off x="7508240" y="7371080"/>
              <a:ext cx="83819" cy="92709"/>
            </a:xfrm>
            <a:custGeom>
              <a:avLst/>
              <a:gdLst>
                <a:gd name="connsiteX0" fmla="*/ 41910 w 83819"/>
                <a:gd name="connsiteY0" fmla="*/ 0 h 92709"/>
                <a:gd name="connsiteX1" fmla="*/ 41910 w 83819"/>
                <a:gd name="connsiteY1" fmla="*/ 0 h 92709"/>
                <a:gd name="connsiteX2" fmla="*/ 83820 w 83819"/>
                <a:gd name="connsiteY2" fmla="*/ 92710 h 92709"/>
                <a:gd name="connsiteX3" fmla="*/ 71120 w 83819"/>
                <a:gd name="connsiteY3" fmla="*/ 92710 h 92709"/>
                <a:gd name="connsiteX4" fmla="*/ 62230 w 83819"/>
                <a:gd name="connsiteY4" fmla="*/ 72389 h 92709"/>
                <a:gd name="connsiteX5" fmla="*/ 21590 w 83819"/>
                <a:gd name="connsiteY5" fmla="*/ 72389 h 92709"/>
                <a:gd name="connsiteX6" fmla="*/ 12700 w 83819"/>
                <a:gd name="connsiteY6" fmla="*/ 92710 h 92709"/>
                <a:gd name="connsiteX7" fmla="*/ 0 w 83819"/>
                <a:gd name="connsiteY7" fmla="*/ 92710 h 92709"/>
                <a:gd name="connsiteX8" fmla="*/ 41910 w 83819"/>
                <a:gd name="connsiteY8" fmla="*/ 0 h 92709"/>
                <a:gd name="connsiteX9" fmla="*/ 57150 w 83819"/>
                <a:gd name="connsiteY9" fmla="*/ 62230 h 92709"/>
                <a:gd name="connsiteX10" fmla="*/ 41910 w 83819"/>
                <a:gd name="connsiteY10" fmla="*/ 24130 h 92709"/>
                <a:gd name="connsiteX11" fmla="*/ 25400 w 83819"/>
                <a:gd name="connsiteY11" fmla="*/ 62230 h 92709"/>
                <a:gd name="connsiteX12" fmla="*/ 57150 w 83819"/>
                <a:gd name="connsiteY12" fmla="*/ 6223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3819" h="92709">
                  <a:moveTo>
                    <a:pt x="41910" y="0"/>
                  </a:moveTo>
                  <a:lnTo>
                    <a:pt x="41910" y="0"/>
                  </a:lnTo>
                  <a:lnTo>
                    <a:pt x="83820" y="92710"/>
                  </a:lnTo>
                  <a:lnTo>
                    <a:pt x="71120" y="92710"/>
                  </a:lnTo>
                  <a:lnTo>
                    <a:pt x="62230" y="72389"/>
                  </a:lnTo>
                  <a:lnTo>
                    <a:pt x="21590" y="72389"/>
                  </a:lnTo>
                  <a:lnTo>
                    <a:pt x="12700" y="92710"/>
                  </a:lnTo>
                  <a:lnTo>
                    <a:pt x="0" y="92710"/>
                  </a:lnTo>
                  <a:lnTo>
                    <a:pt x="41910" y="0"/>
                  </a:lnTo>
                  <a:close/>
                  <a:moveTo>
                    <a:pt x="57150" y="62230"/>
                  </a:moveTo>
                  <a:cubicBezTo>
                    <a:pt x="50800" y="48260"/>
                    <a:pt x="45720" y="36830"/>
                    <a:pt x="41910" y="24130"/>
                  </a:cubicBezTo>
                  <a:cubicBezTo>
                    <a:pt x="36830" y="36830"/>
                    <a:pt x="31750" y="48260"/>
                    <a:pt x="25400" y="62230"/>
                  </a:cubicBezTo>
                  <a:lnTo>
                    <a:pt x="57150" y="622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0" name="Freeform 839">
              <a:extLst>
                <a:ext uri="{FF2B5EF4-FFF2-40B4-BE49-F238E27FC236}">
                  <a16:creationId xmlns:a16="http://schemas.microsoft.com/office/drawing/2014/main" id="{ABCE9ED8-03BA-DEF1-C46F-2EF2118DDD00}"/>
                </a:ext>
              </a:extLst>
            </p:cNvPr>
            <p:cNvSpPr/>
            <p:nvPr/>
          </p:nvSpPr>
          <p:spPr>
            <a:xfrm>
              <a:off x="7602219" y="7399019"/>
              <a:ext cx="35735" cy="64770"/>
            </a:xfrm>
            <a:custGeom>
              <a:avLst/>
              <a:gdLst>
                <a:gd name="connsiteX0" fmla="*/ 0 w 35735"/>
                <a:gd name="connsiteY0" fmla="*/ 1270 h 64770"/>
                <a:gd name="connsiteX1" fmla="*/ 11430 w 35735"/>
                <a:gd name="connsiteY1" fmla="*/ 1270 h 64770"/>
                <a:gd name="connsiteX2" fmla="*/ 11430 w 35735"/>
                <a:gd name="connsiteY2" fmla="*/ 10161 h 64770"/>
                <a:gd name="connsiteX3" fmla="*/ 11430 w 35735"/>
                <a:gd name="connsiteY3" fmla="*/ 15240 h 64770"/>
                <a:gd name="connsiteX4" fmla="*/ 11430 w 35735"/>
                <a:gd name="connsiteY4" fmla="*/ 15240 h 64770"/>
                <a:gd name="connsiteX5" fmla="*/ 30480 w 35735"/>
                <a:gd name="connsiteY5" fmla="*/ 0 h 64770"/>
                <a:gd name="connsiteX6" fmla="*/ 34290 w 35735"/>
                <a:gd name="connsiteY6" fmla="*/ 0 h 64770"/>
                <a:gd name="connsiteX7" fmla="*/ 34290 w 35735"/>
                <a:gd name="connsiteY7" fmla="*/ 11430 h 64770"/>
                <a:gd name="connsiteX8" fmla="*/ 30480 w 35735"/>
                <a:gd name="connsiteY8" fmla="*/ 11430 h 64770"/>
                <a:gd name="connsiteX9" fmla="*/ 11430 w 35735"/>
                <a:gd name="connsiteY9" fmla="*/ 36830 h 64770"/>
                <a:gd name="connsiteX10" fmla="*/ 11430 w 35735"/>
                <a:gd name="connsiteY10" fmla="*/ 64770 h 64770"/>
                <a:gd name="connsiteX11" fmla="*/ 0 w 35735"/>
                <a:gd name="connsiteY11" fmla="*/ 64770 h 64770"/>
                <a:gd name="connsiteX12" fmla="*/ 0 w 35735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5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40" y="6350"/>
                    <a:pt x="21590" y="0"/>
                    <a:pt x="30480" y="0"/>
                  </a:cubicBezTo>
                  <a:cubicBezTo>
                    <a:pt x="39370" y="0"/>
                    <a:pt x="34290" y="0"/>
                    <a:pt x="34290" y="0"/>
                  </a:cubicBezTo>
                  <a:lnTo>
                    <a:pt x="34290" y="11430"/>
                  </a:lnTo>
                  <a:cubicBezTo>
                    <a:pt x="34290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1" name="Freeform 840">
              <a:extLst>
                <a:ext uri="{FF2B5EF4-FFF2-40B4-BE49-F238E27FC236}">
                  <a16:creationId xmlns:a16="http://schemas.microsoft.com/office/drawing/2014/main" id="{D7514144-563E-B587-3F32-752A4E2F0ACD}"/>
                </a:ext>
              </a:extLst>
            </p:cNvPr>
            <p:cNvSpPr/>
            <p:nvPr/>
          </p:nvSpPr>
          <p:spPr>
            <a:xfrm>
              <a:off x="76504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2" name="Freeform 841">
              <a:extLst>
                <a:ext uri="{FF2B5EF4-FFF2-40B4-BE49-F238E27FC236}">
                  <a16:creationId xmlns:a16="http://schemas.microsoft.com/office/drawing/2014/main" id="{5AA84661-BCC2-04CD-8F34-F5257618638F}"/>
                </a:ext>
              </a:extLst>
            </p:cNvPr>
            <p:cNvSpPr/>
            <p:nvPr/>
          </p:nvSpPr>
          <p:spPr>
            <a:xfrm>
              <a:off x="7693659" y="7399019"/>
              <a:ext cx="66040" cy="66040"/>
            </a:xfrm>
            <a:custGeom>
              <a:avLst/>
              <a:gdLst>
                <a:gd name="connsiteX0" fmla="*/ 66040 w 66040"/>
                <a:gd name="connsiteY0" fmla="*/ 33020 h 66040"/>
                <a:gd name="connsiteX1" fmla="*/ 33020 w 66040"/>
                <a:gd name="connsiteY1" fmla="*/ 66040 h 66040"/>
                <a:gd name="connsiteX2" fmla="*/ 0 w 66040"/>
                <a:gd name="connsiteY2" fmla="*/ 33020 h 66040"/>
                <a:gd name="connsiteX3" fmla="*/ 33020 w 66040"/>
                <a:gd name="connsiteY3" fmla="*/ 0 h 66040"/>
                <a:gd name="connsiteX4" fmla="*/ 66040 w 66040"/>
                <a:gd name="connsiteY4" fmla="*/ 33020 h 66040"/>
                <a:gd name="connsiteX5" fmla="*/ 54610 w 66040"/>
                <a:gd name="connsiteY5" fmla="*/ 33020 h 66040"/>
                <a:gd name="connsiteX6" fmla="*/ 33020 w 66040"/>
                <a:gd name="connsiteY6" fmla="*/ 10161 h 66040"/>
                <a:gd name="connsiteX7" fmla="*/ 11430 w 66040"/>
                <a:gd name="connsiteY7" fmla="*/ 33020 h 66040"/>
                <a:gd name="connsiteX8" fmla="*/ 33020 w 66040"/>
                <a:gd name="connsiteY8" fmla="*/ 55880 h 66040"/>
                <a:gd name="connsiteX9" fmla="*/ 54610 w 66040"/>
                <a:gd name="connsiteY9" fmla="*/ 3302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040" h="66040">
                  <a:moveTo>
                    <a:pt x="66040" y="33020"/>
                  </a:moveTo>
                  <a:cubicBezTo>
                    <a:pt x="66040" y="52070"/>
                    <a:pt x="52070" y="66040"/>
                    <a:pt x="33020" y="66040"/>
                  </a:cubicBezTo>
                  <a:cubicBezTo>
                    <a:pt x="1397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3020" y="0"/>
                  </a:cubicBezTo>
                  <a:cubicBezTo>
                    <a:pt x="52070" y="0"/>
                    <a:pt x="66040" y="13970"/>
                    <a:pt x="66040" y="33020"/>
                  </a:cubicBezTo>
                  <a:close/>
                  <a:moveTo>
                    <a:pt x="54610" y="33020"/>
                  </a:moveTo>
                  <a:cubicBezTo>
                    <a:pt x="54610" y="19050"/>
                    <a:pt x="45720" y="10161"/>
                    <a:pt x="33020" y="10161"/>
                  </a:cubicBezTo>
                  <a:cubicBezTo>
                    <a:pt x="20320" y="10161"/>
                    <a:pt x="11430" y="19050"/>
                    <a:pt x="11430" y="33020"/>
                  </a:cubicBezTo>
                  <a:cubicBezTo>
                    <a:pt x="11430" y="46990"/>
                    <a:pt x="20320" y="55880"/>
                    <a:pt x="33020" y="55880"/>
                  </a:cubicBezTo>
                  <a:cubicBezTo>
                    <a:pt x="45720" y="55880"/>
                    <a:pt x="54610" y="46990"/>
                    <a:pt x="54610" y="330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3" name="Freeform 842">
              <a:extLst>
                <a:ext uri="{FF2B5EF4-FFF2-40B4-BE49-F238E27FC236}">
                  <a16:creationId xmlns:a16="http://schemas.microsoft.com/office/drawing/2014/main" id="{2DF01EFD-8335-3B8D-50CF-0F6ACEACDBB8}"/>
                </a:ext>
              </a:extLst>
            </p:cNvPr>
            <p:cNvSpPr/>
            <p:nvPr/>
          </p:nvSpPr>
          <p:spPr>
            <a:xfrm>
              <a:off x="7766050" y="7400290"/>
              <a:ext cx="99059" cy="64769"/>
            </a:xfrm>
            <a:custGeom>
              <a:avLst/>
              <a:gdLst>
                <a:gd name="connsiteX0" fmla="*/ 68580 w 99059"/>
                <a:gd name="connsiteY0" fmla="*/ 45720 h 64769"/>
                <a:gd name="connsiteX1" fmla="*/ 86360 w 99059"/>
                <a:gd name="connsiteY1" fmla="*/ 0 h 64769"/>
                <a:gd name="connsiteX2" fmla="*/ 99060 w 99059"/>
                <a:gd name="connsiteY2" fmla="*/ 0 h 64769"/>
                <a:gd name="connsiteX3" fmla="*/ 72390 w 99059"/>
                <a:gd name="connsiteY3" fmla="*/ 64770 h 64769"/>
                <a:gd name="connsiteX4" fmla="*/ 66040 w 99059"/>
                <a:gd name="connsiteY4" fmla="*/ 64770 h 64769"/>
                <a:gd name="connsiteX5" fmla="*/ 49530 w 99059"/>
                <a:gd name="connsiteY5" fmla="*/ 21590 h 64769"/>
                <a:gd name="connsiteX6" fmla="*/ 33020 w 99059"/>
                <a:gd name="connsiteY6" fmla="*/ 64770 h 64769"/>
                <a:gd name="connsiteX7" fmla="*/ 26670 w 99059"/>
                <a:gd name="connsiteY7" fmla="*/ 64770 h 64769"/>
                <a:gd name="connsiteX8" fmla="*/ 0 w 99059"/>
                <a:gd name="connsiteY8" fmla="*/ 0 h 64769"/>
                <a:gd name="connsiteX9" fmla="*/ 12700 w 99059"/>
                <a:gd name="connsiteY9" fmla="*/ 0 h 64769"/>
                <a:gd name="connsiteX10" fmla="*/ 30480 w 99059"/>
                <a:gd name="connsiteY10" fmla="*/ 45720 h 64769"/>
                <a:gd name="connsiteX11" fmla="*/ 46990 w 99059"/>
                <a:gd name="connsiteY11" fmla="*/ 0 h 64769"/>
                <a:gd name="connsiteX12" fmla="*/ 53340 w 99059"/>
                <a:gd name="connsiteY12" fmla="*/ 0 h 64769"/>
                <a:gd name="connsiteX13" fmla="*/ 69850 w 99059"/>
                <a:gd name="connsiteY13" fmla="*/ 45720 h 6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059" h="64769">
                  <a:moveTo>
                    <a:pt x="68580" y="45720"/>
                  </a:moveTo>
                  <a:lnTo>
                    <a:pt x="86360" y="0"/>
                  </a:lnTo>
                  <a:lnTo>
                    <a:pt x="99060" y="0"/>
                  </a:lnTo>
                  <a:lnTo>
                    <a:pt x="72390" y="64770"/>
                  </a:lnTo>
                  <a:lnTo>
                    <a:pt x="66040" y="64770"/>
                  </a:lnTo>
                  <a:lnTo>
                    <a:pt x="49530" y="21590"/>
                  </a:lnTo>
                  <a:lnTo>
                    <a:pt x="33020" y="64770"/>
                  </a:lnTo>
                  <a:lnTo>
                    <a:pt x="26670" y="64770"/>
                  </a:lnTo>
                  <a:lnTo>
                    <a:pt x="0" y="0"/>
                  </a:lnTo>
                  <a:lnTo>
                    <a:pt x="12700" y="0"/>
                  </a:lnTo>
                  <a:lnTo>
                    <a:pt x="30480" y="45720"/>
                  </a:lnTo>
                  <a:lnTo>
                    <a:pt x="46990" y="0"/>
                  </a:lnTo>
                  <a:lnTo>
                    <a:pt x="53340" y="0"/>
                  </a:lnTo>
                  <a:lnTo>
                    <a:pt x="6985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4" name="Freeform 843">
              <a:extLst>
                <a:ext uri="{FF2B5EF4-FFF2-40B4-BE49-F238E27FC236}">
                  <a16:creationId xmlns:a16="http://schemas.microsoft.com/office/drawing/2014/main" id="{C1373A75-D687-A413-3272-47B1E5682EC8}"/>
                </a:ext>
              </a:extLst>
            </p:cNvPr>
            <p:cNvSpPr/>
            <p:nvPr/>
          </p:nvSpPr>
          <p:spPr>
            <a:xfrm>
              <a:off x="7876540" y="7372349"/>
              <a:ext cx="57150" cy="92709"/>
            </a:xfrm>
            <a:custGeom>
              <a:avLst/>
              <a:gdLst>
                <a:gd name="connsiteX0" fmla="*/ 0 w 57150"/>
                <a:gd name="connsiteY0" fmla="*/ 0 h 92709"/>
                <a:gd name="connsiteX1" fmla="*/ 11430 w 57150"/>
                <a:gd name="connsiteY1" fmla="*/ 0 h 92709"/>
                <a:gd name="connsiteX2" fmla="*/ 11430 w 57150"/>
                <a:gd name="connsiteY2" fmla="*/ 35560 h 92709"/>
                <a:gd name="connsiteX3" fmla="*/ 11430 w 57150"/>
                <a:gd name="connsiteY3" fmla="*/ 41910 h 92709"/>
                <a:gd name="connsiteX4" fmla="*/ 11430 w 57150"/>
                <a:gd name="connsiteY4" fmla="*/ 41910 h 92709"/>
                <a:gd name="connsiteX5" fmla="*/ 35560 w 57150"/>
                <a:gd name="connsiteY5" fmla="*/ 26670 h 92709"/>
                <a:gd name="connsiteX6" fmla="*/ 57150 w 57150"/>
                <a:gd name="connsiteY6" fmla="*/ 52070 h 92709"/>
                <a:gd name="connsiteX7" fmla="*/ 57150 w 57150"/>
                <a:gd name="connsiteY7" fmla="*/ 91440 h 92709"/>
                <a:gd name="connsiteX8" fmla="*/ 45720 w 57150"/>
                <a:gd name="connsiteY8" fmla="*/ 91440 h 92709"/>
                <a:gd name="connsiteX9" fmla="*/ 45720 w 57150"/>
                <a:gd name="connsiteY9" fmla="*/ 54610 h 92709"/>
                <a:gd name="connsiteX10" fmla="*/ 33020 w 57150"/>
                <a:gd name="connsiteY10" fmla="*/ 38100 h 92709"/>
                <a:gd name="connsiteX11" fmla="*/ 11430 w 57150"/>
                <a:gd name="connsiteY11" fmla="*/ 60960 h 92709"/>
                <a:gd name="connsiteX12" fmla="*/ 11430 w 57150"/>
                <a:gd name="connsiteY12" fmla="*/ 92710 h 92709"/>
                <a:gd name="connsiteX13" fmla="*/ 0 w 57150"/>
                <a:gd name="connsiteY13" fmla="*/ 92710 h 92709"/>
                <a:gd name="connsiteX14" fmla="*/ 0 w 57150"/>
                <a:gd name="connsiteY14" fmla="*/ 12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" h="92709">
                  <a:moveTo>
                    <a:pt x="0" y="0"/>
                  </a:moveTo>
                  <a:lnTo>
                    <a:pt x="11430" y="0"/>
                  </a:lnTo>
                  <a:lnTo>
                    <a:pt x="11430" y="35560"/>
                  </a:lnTo>
                  <a:cubicBezTo>
                    <a:pt x="11430" y="38100"/>
                    <a:pt x="11430" y="40640"/>
                    <a:pt x="11430" y="41910"/>
                  </a:cubicBezTo>
                  <a:lnTo>
                    <a:pt x="11430" y="41910"/>
                  </a:lnTo>
                  <a:cubicBezTo>
                    <a:pt x="13970" y="36830"/>
                    <a:pt x="21590" y="26670"/>
                    <a:pt x="35560" y="26670"/>
                  </a:cubicBezTo>
                  <a:cubicBezTo>
                    <a:pt x="49530" y="26670"/>
                    <a:pt x="57150" y="35560"/>
                    <a:pt x="57150" y="52070"/>
                  </a:cubicBezTo>
                  <a:lnTo>
                    <a:pt x="57150" y="91440"/>
                  </a:lnTo>
                  <a:lnTo>
                    <a:pt x="45720" y="91440"/>
                  </a:lnTo>
                  <a:lnTo>
                    <a:pt x="45720" y="54610"/>
                  </a:lnTo>
                  <a:cubicBezTo>
                    <a:pt x="45720" y="45720"/>
                    <a:pt x="44450" y="38100"/>
                    <a:pt x="33020" y="38100"/>
                  </a:cubicBezTo>
                  <a:cubicBezTo>
                    <a:pt x="21590" y="38100"/>
                    <a:pt x="11430" y="48260"/>
                    <a:pt x="11430" y="60960"/>
                  </a:cubicBezTo>
                  <a:lnTo>
                    <a:pt x="11430" y="92710"/>
                  </a:lnTo>
                  <a:lnTo>
                    <a:pt x="0" y="9271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5" name="Freeform 844">
              <a:extLst>
                <a:ext uri="{FF2B5EF4-FFF2-40B4-BE49-F238E27FC236}">
                  <a16:creationId xmlns:a16="http://schemas.microsoft.com/office/drawing/2014/main" id="{E3CF2B29-75A8-E323-3A67-92E1D6D3E3FF}"/>
                </a:ext>
              </a:extLst>
            </p:cNvPr>
            <p:cNvSpPr/>
            <p:nvPr/>
          </p:nvSpPr>
          <p:spPr>
            <a:xfrm>
              <a:off x="7948930" y="7397749"/>
              <a:ext cx="59689" cy="66040"/>
            </a:xfrm>
            <a:custGeom>
              <a:avLst/>
              <a:gdLst>
                <a:gd name="connsiteX0" fmla="*/ 59689 w 59689"/>
                <a:gd name="connsiteY0" fmla="*/ 30480 h 66040"/>
                <a:gd name="connsiteX1" fmla="*/ 59689 w 59689"/>
                <a:gd name="connsiteY1" fmla="*/ 36830 h 66040"/>
                <a:gd name="connsiteX2" fmla="*/ 12700 w 59689"/>
                <a:gd name="connsiteY2" fmla="*/ 36830 h 66040"/>
                <a:gd name="connsiteX3" fmla="*/ 34289 w 59689"/>
                <a:gd name="connsiteY3" fmla="*/ 57150 h 66040"/>
                <a:gd name="connsiteX4" fmla="*/ 57150 w 59689"/>
                <a:gd name="connsiteY4" fmla="*/ 50800 h 66040"/>
                <a:gd name="connsiteX5" fmla="*/ 57150 w 59689"/>
                <a:gd name="connsiteY5" fmla="*/ 60960 h 66040"/>
                <a:gd name="connsiteX6" fmla="*/ 33020 w 59689"/>
                <a:gd name="connsiteY6" fmla="*/ 66040 h 66040"/>
                <a:gd name="connsiteX7" fmla="*/ 0 w 59689"/>
                <a:gd name="connsiteY7" fmla="*/ 33020 h 66040"/>
                <a:gd name="connsiteX8" fmla="*/ 30480 w 59689"/>
                <a:gd name="connsiteY8" fmla="*/ 0 h 66040"/>
                <a:gd name="connsiteX9" fmla="*/ 59689 w 59689"/>
                <a:gd name="connsiteY9" fmla="*/ 29210 h 66040"/>
                <a:gd name="connsiteX10" fmla="*/ 30480 w 59689"/>
                <a:gd name="connsiteY10" fmla="*/ 11430 h 66040"/>
                <a:gd name="connsiteX11" fmla="*/ 11430 w 59689"/>
                <a:gd name="connsiteY11" fmla="*/ 29210 h 66040"/>
                <a:gd name="connsiteX12" fmla="*/ 46989 w 59689"/>
                <a:gd name="connsiteY12" fmla="*/ 29210 h 66040"/>
                <a:gd name="connsiteX13" fmla="*/ 30480 w 59689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89" h="66040">
                  <a:moveTo>
                    <a:pt x="59689" y="30480"/>
                  </a:moveTo>
                  <a:cubicBezTo>
                    <a:pt x="59689" y="33020"/>
                    <a:pt x="59689" y="35560"/>
                    <a:pt x="59689" y="36830"/>
                  </a:cubicBezTo>
                  <a:lnTo>
                    <a:pt x="12700" y="36830"/>
                  </a:lnTo>
                  <a:cubicBezTo>
                    <a:pt x="12700" y="49530"/>
                    <a:pt x="21589" y="57150"/>
                    <a:pt x="34289" y="57150"/>
                  </a:cubicBezTo>
                  <a:cubicBezTo>
                    <a:pt x="46989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89" y="0"/>
                    <a:pt x="59689" y="13970"/>
                    <a:pt x="59689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89" y="29210"/>
                  </a:lnTo>
                  <a:cubicBezTo>
                    <a:pt x="46989" y="20320"/>
                    <a:pt x="40639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6" name="Freeform 845">
              <a:extLst>
                <a:ext uri="{FF2B5EF4-FFF2-40B4-BE49-F238E27FC236}">
                  <a16:creationId xmlns:a16="http://schemas.microsoft.com/office/drawing/2014/main" id="{110A6F23-9D7E-1711-D4F8-A026AB738847}"/>
                </a:ext>
              </a:extLst>
            </p:cNvPr>
            <p:cNvSpPr/>
            <p:nvPr/>
          </p:nvSpPr>
          <p:spPr>
            <a:xfrm>
              <a:off x="8021319" y="7397749"/>
              <a:ext cx="53340" cy="66040"/>
            </a:xfrm>
            <a:custGeom>
              <a:avLst/>
              <a:gdLst>
                <a:gd name="connsiteX0" fmla="*/ 3811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1 w 53340"/>
                <a:gd name="connsiteY4" fmla="*/ 64770 h 66040"/>
                <a:gd name="connsiteX5" fmla="*/ 41911 w 53340"/>
                <a:gd name="connsiteY5" fmla="*/ 57150 h 66040"/>
                <a:gd name="connsiteX6" fmla="*/ 41911 w 53340"/>
                <a:gd name="connsiteY6" fmla="*/ 52070 h 66040"/>
                <a:gd name="connsiteX7" fmla="*/ 41911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1 w 53340"/>
                <a:gd name="connsiteY10" fmla="*/ 27940 h 66040"/>
                <a:gd name="connsiteX11" fmla="*/ 41911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8420 h 66040"/>
                <a:gd name="connsiteX18" fmla="*/ 40640 w 53340"/>
                <a:gd name="connsiteY18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1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1" y="64770"/>
                  </a:lnTo>
                  <a:lnTo>
                    <a:pt x="41911" y="57150"/>
                  </a:lnTo>
                  <a:cubicBezTo>
                    <a:pt x="41911" y="54610"/>
                    <a:pt x="41911" y="52070"/>
                    <a:pt x="41911" y="52070"/>
                  </a:cubicBezTo>
                  <a:lnTo>
                    <a:pt x="41911" y="52070"/>
                  </a:lnTo>
                  <a:cubicBezTo>
                    <a:pt x="41911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1" y="27940"/>
                  </a:cubicBezTo>
                  <a:lnTo>
                    <a:pt x="41911" y="25400"/>
                  </a:lnTo>
                  <a:cubicBezTo>
                    <a:pt x="41911" y="13970"/>
                    <a:pt x="35561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8420"/>
                    <a:pt x="21590" y="58420"/>
                  </a:cubicBezTo>
                  <a:cubicBezTo>
                    <a:pt x="31750" y="58420"/>
                    <a:pt x="40640" y="48260"/>
                    <a:pt x="4064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7" name="Freeform 846">
              <a:extLst>
                <a:ext uri="{FF2B5EF4-FFF2-40B4-BE49-F238E27FC236}">
                  <a16:creationId xmlns:a16="http://schemas.microsoft.com/office/drawing/2014/main" id="{5AC73B5F-E81E-08EF-C369-783B784C6A76}"/>
                </a:ext>
              </a:extLst>
            </p:cNvPr>
            <p:cNvSpPr/>
            <p:nvPr/>
          </p:nvSpPr>
          <p:spPr>
            <a:xfrm>
              <a:off x="8089900" y="7372349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683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572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8" name="Freeform 847">
              <a:extLst>
                <a:ext uri="{FF2B5EF4-FFF2-40B4-BE49-F238E27FC236}">
                  <a16:creationId xmlns:a16="http://schemas.microsoft.com/office/drawing/2014/main" id="{93990361-DED8-3FCF-9003-126E5FEC8298}"/>
                </a:ext>
              </a:extLst>
            </p:cNvPr>
            <p:cNvSpPr/>
            <p:nvPr/>
          </p:nvSpPr>
          <p:spPr>
            <a:xfrm>
              <a:off x="8199119" y="7372349"/>
              <a:ext cx="67310" cy="91440"/>
            </a:xfrm>
            <a:custGeom>
              <a:avLst/>
              <a:gdLst>
                <a:gd name="connsiteX0" fmla="*/ 40640 w 67310"/>
                <a:gd name="connsiteY0" fmla="*/ 10160 h 91440"/>
                <a:gd name="connsiteX1" fmla="*/ 40640 w 67310"/>
                <a:gd name="connsiteY1" fmla="*/ 91440 h 91440"/>
                <a:gd name="connsiteX2" fmla="*/ 27940 w 67310"/>
                <a:gd name="connsiteY2" fmla="*/ 91440 h 91440"/>
                <a:gd name="connsiteX3" fmla="*/ 27940 w 67310"/>
                <a:gd name="connsiteY3" fmla="*/ 10160 h 91440"/>
                <a:gd name="connsiteX4" fmla="*/ 0 w 67310"/>
                <a:gd name="connsiteY4" fmla="*/ 10160 h 91440"/>
                <a:gd name="connsiteX5" fmla="*/ 0 w 67310"/>
                <a:gd name="connsiteY5" fmla="*/ 0 h 91440"/>
                <a:gd name="connsiteX6" fmla="*/ 67311 w 67310"/>
                <a:gd name="connsiteY6" fmla="*/ 0 h 91440"/>
                <a:gd name="connsiteX7" fmla="*/ 67311 w 67310"/>
                <a:gd name="connsiteY7" fmla="*/ 10160 h 91440"/>
                <a:gd name="connsiteX8" fmla="*/ 39370 w 67310"/>
                <a:gd name="connsiteY8" fmla="*/ 1016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310" h="91440">
                  <a:moveTo>
                    <a:pt x="40640" y="10160"/>
                  </a:moveTo>
                  <a:lnTo>
                    <a:pt x="40640" y="91440"/>
                  </a:lnTo>
                  <a:lnTo>
                    <a:pt x="27940" y="91440"/>
                  </a:lnTo>
                  <a:lnTo>
                    <a:pt x="27940" y="10160"/>
                  </a:lnTo>
                  <a:lnTo>
                    <a:pt x="0" y="10160"/>
                  </a:lnTo>
                  <a:lnTo>
                    <a:pt x="0" y="0"/>
                  </a:lnTo>
                  <a:lnTo>
                    <a:pt x="67311" y="0"/>
                  </a:lnTo>
                  <a:lnTo>
                    <a:pt x="67311" y="10160"/>
                  </a:lnTo>
                  <a:lnTo>
                    <a:pt x="39370" y="10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9" name="Freeform 848">
              <a:extLst>
                <a:ext uri="{FF2B5EF4-FFF2-40B4-BE49-F238E27FC236}">
                  <a16:creationId xmlns:a16="http://schemas.microsoft.com/office/drawing/2014/main" id="{B6D9945C-3625-D48B-B99D-1D88C50A2F49}"/>
                </a:ext>
              </a:extLst>
            </p:cNvPr>
            <p:cNvSpPr/>
            <p:nvPr/>
          </p:nvSpPr>
          <p:spPr>
            <a:xfrm>
              <a:off x="82727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0" name="Freeform 849">
              <a:extLst>
                <a:ext uri="{FF2B5EF4-FFF2-40B4-BE49-F238E27FC236}">
                  <a16:creationId xmlns:a16="http://schemas.microsoft.com/office/drawing/2014/main" id="{B4F95856-F12A-FB28-A330-C9749A442E12}"/>
                </a:ext>
              </a:extLst>
            </p:cNvPr>
            <p:cNvSpPr/>
            <p:nvPr/>
          </p:nvSpPr>
          <p:spPr>
            <a:xfrm>
              <a:off x="8314690" y="7397749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8420 h 66040"/>
                <a:gd name="connsiteX18" fmla="*/ 40640 w 53340"/>
                <a:gd name="connsiteY18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8420"/>
                    <a:pt x="21590" y="58420"/>
                  </a:cubicBezTo>
                  <a:cubicBezTo>
                    <a:pt x="31750" y="58420"/>
                    <a:pt x="40640" y="48260"/>
                    <a:pt x="4064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1" name="Freeform 850">
              <a:extLst>
                <a:ext uri="{FF2B5EF4-FFF2-40B4-BE49-F238E27FC236}">
                  <a16:creationId xmlns:a16="http://schemas.microsoft.com/office/drawing/2014/main" id="{94E4992B-8EB5-DDCA-3BBB-CAB7F44E6B67}"/>
                </a:ext>
              </a:extLst>
            </p:cNvPr>
            <p:cNvSpPr/>
            <p:nvPr/>
          </p:nvSpPr>
          <p:spPr>
            <a:xfrm>
              <a:off x="8388350" y="7399019"/>
              <a:ext cx="57150" cy="66040"/>
            </a:xfrm>
            <a:custGeom>
              <a:avLst/>
              <a:gdLst>
                <a:gd name="connsiteX0" fmla="*/ 11430 w 57150"/>
                <a:gd name="connsiteY0" fmla="*/ 1270 h 66040"/>
                <a:gd name="connsiteX1" fmla="*/ 11430 w 57150"/>
                <a:gd name="connsiteY1" fmla="*/ 10161 h 66040"/>
                <a:gd name="connsiteX2" fmla="*/ 11430 w 57150"/>
                <a:gd name="connsiteY2" fmla="*/ 15240 h 66040"/>
                <a:gd name="connsiteX3" fmla="*/ 11430 w 57150"/>
                <a:gd name="connsiteY3" fmla="*/ 15240 h 66040"/>
                <a:gd name="connsiteX4" fmla="*/ 35560 w 57150"/>
                <a:gd name="connsiteY4" fmla="*/ 0 h 66040"/>
                <a:gd name="connsiteX5" fmla="*/ 57150 w 57150"/>
                <a:gd name="connsiteY5" fmla="*/ 25400 h 66040"/>
                <a:gd name="connsiteX6" fmla="*/ 57150 w 57150"/>
                <a:gd name="connsiteY6" fmla="*/ 64770 h 66040"/>
                <a:gd name="connsiteX7" fmla="*/ 45720 w 57150"/>
                <a:gd name="connsiteY7" fmla="*/ 64770 h 66040"/>
                <a:gd name="connsiteX8" fmla="*/ 45720 w 57150"/>
                <a:gd name="connsiteY8" fmla="*/ 27940 h 66040"/>
                <a:gd name="connsiteX9" fmla="*/ 33020 w 57150"/>
                <a:gd name="connsiteY9" fmla="*/ 11430 h 66040"/>
                <a:gd name="connsiteX10" fmla="*/ 11430 w 57150"/>
                <a:gd name="connsiteY10" fmla="*/ 34290 h 66040"/>
                <a:gd name="connsiteX11" fmla="*/ 11430 w 57150"/>
                <a:gd name="connsiteY11" fmla="*/ 66040 h 66040"/>
                <a:gd name="connsiteX12" fmla="*/ 0 w 57150"/>
                <a:gd name="connsiteY12" fmla="*/ 66040 h 66040"/>
                <a:gd name="connsiteX13" fmla="*/ 0 w 57150"/>
                <a:gd name="connsiteY13" fmla="*/ 2540 h 66040"/>
                <a:gd name="connsiteX14" fmla="*/ 11430 w 5715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" h="66040">
                  <a:moveTo>
                    <a:pt x="11430" y="1270"/>
                  </a:moveTo>
                  <a:lnTo>
                    <a:pt x="11430" y="10161"/>
                  </a:lnTo>
                  <a:cubicBezTo>
                    <a:pt x="11430" y="12700"/>
                    <a:pt x="11430" y="15240"/>
                    <a:pt x="11430" y="15240"/>
                  </a:cubicBezTo>
                  <a:lnTo>
                    <a:pt x="11430" y="15240"/>
                  </a:lnTo>
                  <a:cubicBezTo>
                    <a:pt x="13970" y="10161"/>
                    <a:pt x="21590" y="0"/>
                    <a:pt x="35560" y="0"/>
                  </a:cubicBezTo>
                  <a:cubicBezTo>
                    <a:pt x="49530" y="0"/>
                    <a:pt x="57150" y="8890"/>
                    <a:pt x="57150" y="25400"/>
                  </a:cubicBezTo>
                  <a:lnTo>
                    <a:pt x="57150" y="64770"/>
                  </a:lnTo>
                  <a:lnTo>
                    <a:pt x="45720" y="64770"/>
                  </a:lnTo>
                  <a:lnTo>
                    <a:pt x="45720" y="27940"/>
                  </a:lnTo>
                  <a:cubicBezTo>
                    <a:pt x="45720" y="19050"/>
                    <a:pt x="44450" y="11430"/>
                    <a:pt x="33020" y="11430"/>
                  </a:cubicBezTo>
                  <a:cubicBezTo>
                    <a:pt x="21590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2" name="Freeform 851">
              <a:extLst>
                <a:ext uri="{FF2B5EF4-FFF2-40B4-BE49-F238E27FC236}">
                  <a16:creationId xmlns:a16="http://schemas.microsoft.com/office/drawing/2014/main" id="{F21580DF-7644-D7CF-2E14-EB781C1F292D}"/>
                </a:ext>
              </a:extLst>
            </p:cNvPr>
            <p:cNvSpPr/>
            <p:nvPr/>
          </p:nvSpPr>
          <p:spPr>
            <a:xfrm>
              <a:off x="8462009" y="7399019"/>
              <a:ext cx="44450" cy="66040"/>
            </a:xfrm>
            <a:custGeom>
              <a:avLst/>
              <a:gdLst>
                <a:gd name="connsiteX0" fmla="*/ 19050 w 44450"/>
                <a:gd name="connsiteY0" fmla="*/ 38100 h 66040"/>
                <a:gd name="connsiteX1" fmla="*/ 0 w 44450"/>
                <a:gd name="connsiteY1" fmla="*/ 17780 h 66040"/>
                <a:gd name="connsiteX2" fmla="*/ 22860 w 44450"/>
                <a:gd name="connsiteY2" fmla="*/ 0 h 66040"/>
                <a:gd name="connsiteX3" fmla="*/ 40640 w 44450"/>
                <a:gd name="connsiteY3" fmla="*/ 3811 h 66040"/>
                <a:gd name="connsiteX4" fmla="*/ 40640 w 44450"/>
                <a:gd name="connsiteY4" fmla="*/ 13970 h 66040"/>
                <a:gd name="connsiteX5" fmla="*/ 24130 w 44450"/>
                <a:gd name="connsiteY5" fmla="*/ 10161 h 66040"/>
                <a:gd name="connsiteX6" fmla="*/ 11430 w 44450"/>
                <a:gd name="connsiteY6" fmla="*/ 17780 h 66040"/>
                <a:gd name="connsiteX7" fmla="*/ 24130 w 44450"/>
                <a:gd name="connsiteY7" fmla="*/ 27940 h 66040"/>
                <a:gd name="connsiteX8" fmla="*/ 44450 w 44450"/>
                <a:gd name="connsiteY8" fmla="*/ 48261 h 66040"/>
                <a:gd name="connsiteX9" fmla="*/ 21590 w 44450"/>
                <a:gd name="connsiteY9" fmla="*/ 66040 h 66040"/>
                <a:gd name="connsiteX10" fmla="*/ 1270 w 44450"/>
                <a:gd name="connsiteY10" fmla="*/ 62230 h 66040"/>
                <a:gd name="connsiteX11" fmla="*/ 1270 w 44450"/>
                <a:gd name="connsiteY11" fmla="*/ 52070 h 66040"/>
                <a:gd name="connsiteX12" fmla="*/ 21590 w 44450"/>
                <a:gd name="connsiteY12" fmla="*/ 57150 h 66040"/>
                <a:gd name="connsiteX13" fmla="*/ 34290 w 44450"/>
                <a:gd name="connsiteY13" fmla="*/ 49530 h 66040"/>
                <a:gd name="connsiteX14" fmla="*/ 20320 w 44450"/>
                <a:gd name="connsiteY14" fmla="*/ 3937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450" h="66040">
                  <a:moveTo>
                    <a:pt x="19050" y="38100"/>
                  </a:moveTo>
                  <a:cubicBezTo>
                    <a:pt x="7620" y="34290"/>
                    <a:pt x="0" y="29211"/>
                    <a:pt x="0" y="17780"/>
                  </a:cubicBezTo>
                  <a:cubicBezTo>
                    <a:pt x="0" y="6350"/>
                    <a:pt x="10160" y="0"/>
                    <a:pt x="22860" y="0"/>
                  </a:cubicBezTo>
                  <a:cubicBezTo>
                    <a:pt x="35560" y="0"/>
                    <a:pt x="36830" y="1270"/>
                    <a:pt x="40640" y="3811"/>
                  </a:cubicBezTo>
                  <a:lnTo>
                    <a:pt x="40640" y="13970"/>
                  </a:lnTo>
                  <a:cubicBezTo>
                    <a:pt x="35560" y="11430"/>
                    <a:pt x="29210" y="10161"/>
                    <a:pt x="24130" y="10161"/>
                  </a:cubicBezTo>
                  <a:cubicBezTo>
                    <a:pt x="19050" y="10161"/>
                    <a:pt x="11430" y="12700"/>
                    <a:pt x="11430" y="17780"/>
                  </a:cubicBezTo>
                  <a:cubicBezTo>
                    <a:pt x="11430" y="22861"/>
                    <a:pt x="15240" y="25400"/>
                    <a:pt x="24130" y="27940"/>
                  </a:cubicBezTo>
                  <a:cubicBezTo>
                    <a:pt x="38100" y="33020"/>
                    <a:pt x="44450" y="36830"/>
                    <a:pt x="44450" y="48261"/>
                  </a:cubicBezTo>
                  <a:cubicBezTo>
                    <a:pt x="44450" y="59690"/>
                    <a:pt x="35560" y="66040"/>
                    <a:pt x="21590" y="66040"/>
                  </a:cubicBezTo>
                  <a:cubicBezTo>
                    <a:pt x="7620" y="66040"/>
                    <a:pt x="6350" y="64770"/>
                    <a:pt x="1270" y="62230"/>
                  </a:cubicBezTo>
                  <a:lnTo>
                    <a:pt x="1270" y="52070"/>
                  </a:lnTo>
                  <a:cubicBezTo>
                    <a:pt x="7620" y="54611"/>
                    <a:pt x="15240" y="57150"/>
                    <a:pt x="21590" y="57150"/>
                  </a:cubicBezTo>
                  <a:cubicBezTo>
                    <a:pt x="27940" y="57150"/>
                    <a:pt x="34290" y="54611"/>
                    <a:pt x="34290" y="49530"/>
                  </a:cubicBezTo>
                  <a:cubicBezTo>
                    <a:pt x="34290" y="44450"/>
                    <a:pt x="29210" y="41911"/>
                    <a:pt x="2032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3" name="Freeform 852">
              <a:extLst>
                <a:ext uri="{FF2B5EF4-FFF2-40B4-BE49-F238E27FC236}">
                  <a16:creationId xmlns:a16="http://schemas.microsoft.com/office/drawing/2014/main" id="{9ABD5B27-EF79-7037-A2D7-1D7CD180753C}"/>
                </a:ext>
              </a:extLst>
            </p:cNvPr>
            <p:cNvSpPr/>
            <p:nvPr/>
          </p:nvSpPr>
          <p:spPr>
            <a:xfrm>
              <a:off x="8520430" y="7374890"/>
              <a:ext cx="15239" cy="88900"/>
            </a:xfrm>
            <a:custGeom>
              <a:avLst/>
              <a:gdLst>
                <a:gd name="connsiteX0" fmla="*/ 7620 w 15239"/>
                <a:gd name="connsiteY0" fmla="*/ 0 h 88900"/>
                <a:gd name="connsiteX1" fmla="*/ 15239 w 15239"/>
                <a:gd name="connsiteY1" fmla="*/ 7620 h 88900"/>
                <a:gd name="connsiteX2" fmla="*/ 7620 w 15239"/>
                <a:gd name="connsiteY2" fmla="*/ 15240 h 88900"/>
                <a:gd name="connsiteX3" fmla="*/ 0 w 15239"/>
                <a:gd name="connsiteY3" fmla="*/ 7620 h 88900"/>
                <a:gd name="connsiteX4" fmla="*/ 7620 w 15239"/>
                <a:gd name="connsiteY4" fmla="*/ 0 h 88900"/>
                <a:gd name="connsiteX5" fmla="*/ 13970 w 15239"/>
                <a:gd name="connsiteY5" fmla="*/ 25400 h 88900"/>
                <a:gd name="connsiteX6" fmla="*/ 13970 w 15239"/>
                <a:gd name="connsiteY6" fmla="*/ 88900 h 88900"/>
                <a:gd name="connsiteX7" fmla="*/ 2539 w 15239"/>
                <a:gd name="connsiteY7" fmla="*/ 88900 h 88900"/>
                <a:gd name="connsiteX8" fmla="*/ 2539 w 15239"/>
                <a:gd name="connsiteY8" fmla="*/ 25400 h 88900"/>
                <a:gd name="connsiteX9" fmla="*/ 13970 w 15239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39" h="88900">
                  <a:moveTo>
                    <a:pt x="7620" y="0"/>
                  </a:moveTo>
                  <a:cubicBezTo>
                    <a:pt x="11430" y="0"/>
                    <a:pt x="15239" y="2540"/>
                    <a:pt x="15239" y="7620"/>
                  </a:cubicBezTo>
                  <a:cubicBezTo>
                    <a:pt x="15239" y="12700"/>
                    <a:pt x="12700" y="15240"/>
                    <a:pt x="7620" y="15240"/>
                  </a:cubicBezTo>
                  <a:cubicBezTo>
                    <a:pt x="2539" y="15240"/>
                    <a:pt x="0" y="12700"/>
                    <a:pt x="0" y="7620"/>
                  </a:cubicBezTo>
                  <a:cubicBezTo>
                    <a:pt x="0" y="2540"/>
                    <a:pt x="2539" y="0"/>
                    <a:pt x="7620" y="0"/>
                  </a:cubicBezTo>
                  <a:close/>
                  <a:moveTo>
                    <a:pt x="13970" y="25400"/>
                  </a:moveTo>
                  <a:lnTo>
                    <a:pt x="13970" y="88900"/>
                  </a:lnTo>
                  <a:lnTo>
                    <a:pt x="2539" y="88900"/>
                  </a:lnTo>
                  <a:lnTo>
                    <a:pt x="2539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4" name="Freeform 853">
              <a:extLst>
                <a:ext uri="{FF2B5EF4-FFF2-40B4-BE49-F238E27FC236}">
                  <a16:creationId xmlns:a16="http://schemas.microsoft.com/office/drawing/2014/main" id="{89472C82-831B-2B31-F03D-1A2F789722C7}"/>
                </a:ext>
              </a:extLst>
            </p:cNvPr>
            <p:cNvSpPr/>
            <p:nvPr/>
          </p:nvSpPr>
          <p:spPr>
            <a:xfrm>
              <a:off x="8547100" y="7381240"/>
              <a:ext cx="43180" cy="83819"/>
            </a:xfrm>
            <a:custGeom>
              <a:avLst/>
              <a:gdLst>
                <a:gd name="connsiteX0" fmla="*/ 11430 w 43180"/>
                <a:gd name="connsiteY0" fmla="*/ 19050 h 83819"/>
                <a:gd name="connsiteX1" fmla="*/ 11430 w 43180"/>
                <a:gd name="connsiteY1" fmla="*/ 0 h 83819"/>
                <a:gd name="connsiteX2" fmla="*/ 22860 w 43180"/>
                <a:gd name="connsiteY2" fmla="*/ 0 h 83819"/>
                <a:gd name="connsiteX3" fmla="*/ 22860 w 43180"/>
                <a:gd name="connsiteY3" fmla="*/ 19050 h 83819"/>
                <a:gd name="connsiteX4" fmla="*/ 41910 w 43180"/>
                <a:gd name="connsiteY4" fmla="*/ 19050 h 83819"/>
                <a:gd name="connsiteX5" fmla="*/ 41910 w 43180"/>
                <a:gd name="connsiteY5" fmla="*/ 29210 h 83819"/>
                <a:gd name="connsiteX6" fmla="*/ 22860 w 43180"/>
                <a:gd name="connsiteY6" fmla="*/ 29210 h 83819"/>
                <a:gd name="connsiteX7" fmla="*/ 22860 w 43180"/>
                <a:gd name="connsiteY7" fmla="*/ 62230 h 83819"/>
                <a:gd name="connsiteX8" fmla="*/ 31750 w 43180"/>
                <a:gd name="connsiteY8" fmla="*/ 73660 h 83819"/>
                <a:gd name="connsiteX9" fmla="*/ 43180 w 43180"/>
                <a:gd name="connsiteY9" fmla="*/ 71120 h 83819"/>
                <a:gd name="connsiteX10" fmla="*/ 43180 w 43180"/>
                <a:gd name="connsiteY10" fmla="*/ 81280 h 83819"/>
                <a:gd name="connsiteX11" fmla="*/ 29210 w 43180"/>
                <a:gd name="connsiteY11" fmla="*/ 83820 h 83819"/>
                <a:gd name="connsiteX12" fmla="*/ 10160 w 43180"/>
                <a:gd name="connsiteY12" fmla="*/ 64770 h 83819"/>
                <a:gd name="connsiteX13" fmla="*/ 10160 w 43180"/>
                <a:gd name="connsiteY13" fmla="*/ 27940 h 83819"/>
                <a:gd name="connsiteX14" fmla="*/ 0 w 43180"/>
                <a:gd name="connsiteY14" fmla="*/ 27940 h 83819"/>
                <a:gd name="connsiteX15" fmla="*/ 0 w 43180"/>
                <a:gd name="connsiteY15" fmla="*/ 17780 h 83819"/>
                <a:gd name="connsiteX16" fmla="*/ 10160 w 43180"/>
                <a:gd name="connsiteY16" fmla="*/ 17780 h 83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3180" h="83819">
                  <a:moveTo>
                    <a:pt x="11430" y="19050"/>
                  </a:moveTo>
                  <a:lnTo>
                    <a:pt x="11430" y="0"/>
                  </a:lnTo>
                  <a:lnTo>
                    <a:pt x="22860" y="0"/>
                  </a:lnTo>
                  <a:lnTo>
                    <a:pt x="22860" y="19050"/>
                  </a:lnTo>
                  <a:lnTo>
                    <a:pt x="41910" y="19050"/>
                  </a:lnTo>
                  <a:lnTo>
                    <a:pt x="41910" y="29210"/>
                  </a:lnTo>
                  <a:lnTo>
                    <a:pt x="22860" y="29210"/>
                  </a:lnTo>
                  <a:lnTo>
                    <a:pt x="22860" y="62230"/>
                  </a:lnTo>
                  <a:cubicBezTo>
                    <a:pt x="22860" y="71120"/>
                    <a:pt x="26670" y="73660"/>
                    <a:pt x="31750" y="73660"/>
                  </a:cubicBezTo>
                  <a:cubicBezTo>
                    <a:pt x="36830" y="73660"/>
                    <a:pt x="40640" y="73660"/>
                    <a:pt x="43180" y="71120"/>
                  </a:cubicBezTo>
                  <a:lnTo>
                    <a:pt x="43180" y="81280"/>
                  </a:lnTo>
                  <a:cubicBezTo>
                    <a:pt x="40640" y="82550"/>
                    <a:pt x="35560" y="83820"/>
                    <a:pt x="29210" y="83820"/>
                  </a:cubicBezTo>
                  <a:cubicBezTo>
                    <a:pt x="20320" y="83820"/>
                    <a:pt x="10160" y="78740"/>
                    <a:pt x="10160" y="64770"/>
                  </a:cubicBezTo>
                  <a:lnTo>
                    <a:pt x="10160" y="27940"/>
                  </a:lnTo>
                  <a:lnTo>
                    <a:pt x="0" y="27940"/>
                  </a:lnTo>
                  <a:lnTo>
                    <a:pt x="0" y="17780"/>
                  </a:lnTo>
                  <a:lnTo>
                    <a:pt x="10160" y="177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5" name="Freeform 854">
              <a:extLst>
                <a:ext uri="{FF2B5EF4-FFF2-40B4-BE49-F238E27FC236}">
                  <a16:creationId xmlns:a16="http://schemas.microsoft.com/office/drawing/2014/main" id="{B9B0020A-C5CF-D12E-6713-5D8E8F4FFDAB}"/>
                </a:ext>
              </a:extLst>
            </p:cNvPr>
            <p:cNvSpPr/>
            <p:nvPr/>
          </p:nvSpPr>
          <p:spPr>
            <a:xfrm>
              <a:off x="8638540" y="7372349"/>
              <a:ext cx="62229" cy="91440"/>
            </a:xfrm>
            <a:custGeom>
              <a:avLst/>
              <a:gdLst>
                <a:gd name="connsiteX0" fmla="*/ 62230 w 62229"/>
                <a:gd name="connsiteY0" fmla="*/ 66040 h 91440"/>
                <a:gd name="connsiteX1" fmla="*/ 31750 w 62229"/>
                <a:gd name="connsiteY1" fmla="*/ 91440 h 91440"/>
                <a:gd name="connsiteX2" fmla="*/ 0 w 62229"/>
                <a:gd name="connsiteY2" fmla="*/ 91440 h 91440"/>
                <a:gd name="connsiteX3" fmla="*/ 0 w 62229"/>
                <a:gd name="connsiteY3" fmla="*/ 0 h 91440"/>
                <a:gd name="connsiteX4" fmla="*/ 27940 w 62229"/>
                <a:gd name="connsiteY4" fmla="*/ 0 h 91440"/>
                <a:gd name="connsiteX5" fmla="*/ 58420 w 62229"/>
                <a:gd name="connsiteY5" fmla="*/ 25400 h 91440"/>
                <a:gd name="connsiteX6" fmla="*/ 46990 w 62229"/>
                <a:gd name="connsiteY6" fmla="*/ 43180 h 91440"/>
                <a:gd name="connsiteX7" fmla="*/ 62230 w 62229"/>
                <a:gd name="connsiteY7" fmla="*/ 64770 h 91440"/>
                <a:gd name="connsiteX8" fmla="*/ 36830 w 62229"/>
                <a:gd name="connsiteY8" fmla="*/ 39370 h 91440"/>
                <a:gd name="connsiteX9" fmla="*/ 45720 w 62229"/>
                <a:gd name="connsiteY9" fmla="*/ 25400 h 91440"/>
                <a:gd name="connsiteX10" fmla="*/ 29210 w 62229"/>
                <a:gd name="connsiteY10" fmla="*/ 10160 h 91440"/>
                <a:gd name="connsiteX11" fmla="*/ 12700 w 62229"/>
                <a:gd name="connsiteY11" fmla="*/ 10160 h 91440"/>
                <a:gd name="connsiteX12" fmla="*/ 12700 w 62229"/>
                <a:gd name="connsiteY12" fmla="*/ 39370 h 91440"/>
                <a:gd name="connsiteX13" fmla="*/ 36830 w 62229"/>
                <a:gd name="connsiteY13" fmla="*/ 39370 h 91440"/>
                <a:gd name="connsiteX14" fmla="*/ 12700 w 62229"/>
                <a:gd name="connsiteY14" fmla="*/ 81280 h 91440"/>
                <a:gd name="connsiteX15" fmla="*/ 33020 w 62229"/>
                <a:gd name="connsiteY15" fmla="*/ 81280 h 91440"/>
                <a:gd name="connsiteX16" fmla="*/ 50800 w 62229"/>
                <a:gd name="connsiteY16" fmla="*/ 64770 h 91440"/>
                <a:gd name="connsiteX17" fmla="*/ 35560 w 62229"/>
                <a:gd name="connsiteY17" fmla="*/ 48260 h 91440"/>
                <a:gd name="connsiteX18" fmla="*/ 12700 w 62229"/>
                <a:gd name="connsiteY18" fmla="*/ 48260 h 91440"/>
                <a:gd name="connsiteX19" fmla="*/ 12700 w 62229"/>
                <a:gd name="connsiteY19" fmla="*/ 8001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2229" h="91440">
                  <a:moveTo>
                    <a:pt x="62230" y="66040"/>
                  </a:moveTo>
                  <a:cubicBezTo>
                    <a:pt x="62230" y="81280"/>
                    <a:pt x="49530" y="91440"/>
                    <a:pt x="31750" y="91440"/>
                  </a:cubicBezTo>
                  <a:lnTo>
                    <a:pt x="0" y="91440"/>
                  </a:lnTo>
                  <a:lnTo>
                    <a:pt x="0" y="0"/>
                  </a:lnTo>
                  <a:lnTo>
                    <a:pt x="27940" y="0"/>
                  </a:lnTo>
                  <a:cubicBezTo>
                    <a:pt x="45720" y="0"/>
                    <a:pt x="58420" y="8890"/>
                    <a:pt x="58420" y="25400"/>
                  </a:cubicBezTo>
                  <a:cubicBezTo>
                    <a:pt x="58420" y="41910"/>
                    <a:pt x="54610" y="40640"/>
                    <a:pt x="46990" y="43180"/>
                  </a:cubicBezTo>
                  <a:cubicBezTo>
                    <a:pt x="55880" y="46990"/>
                    <a:pt x="62230" y="55880"/>
                    <a:pt x="62230" y="64770"/>
                  </a:cubicBezTo>
                  <a:close/>
                  <a:moveTo>
                    <a:pt x="36830" y="39370"/>
                  </a:moveTo>
                  <a:cubicBezTo>
                    <a:pt x="41910" y="38100"/>
                    <a:pt x="45720" y="33020"/>
                    <a:pt x="45720" y="25400"/>
                  </a:cubicBezTo>
                  <a:cubicBezTo>
                    <a:pt x="45720" y="17780"/>
                    <a:pt x="39370" y="10160"/>
                    <a:pt x="29210" y="10160"/>
                  </a:cubicBezTo>
                  <a:lnTo>
                    <a:pt x="12700" y="10160"/>
                  </a:lnTo>
                  <a:lnTo>
                    <a:pt x="12700" y="39370"/>
                  </a:lnTo>
                  <a:lnTo>
                    <a:pt x="36830" y="39370"/>
                  </a:lnTo>
                  <a:close/>
                  <a:moveTo>
                    <a:pt x="12700" y="81280"/>
                  </a:moveTo>
                  <a:lnTo>
                    <a:pt x="33020" y="81280"/>
                  </a:lnTo>
                  <a:cubicBezTo>
                    <a:pt x="43180" y="81280"/>
                    <a:pt x="50800" y="74930"/>
                    <a:pt x="50800" y="64770"/>
                  </a:cubicBezTo>
                  <a:cubicBezTo>
                    <a:pt x="50800" y="54610"/>
                    <a:pt x="44450" y="48260"/>
                    <a:pt x="35560" y="48260"/>
                  </a:cubicBezTo>
                  <a:lnTo>
                    <a:pt x="12700" y="48260"/>
                  </a:lnTo>
                  <a:lnTo>
                    <a:pt x="12700" y="800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6" name="Freeform 855">
              <a:extLst>
                <a:ext uri="{FF2B5EF4-FFF2-40B4-BE49-F238E27FC236}">
                  <a16:creationId xmlns:a16="http://schemas.microsoft.com/office/drawing/2014/main" id="{46D3FA55-610D-668C-578D-732141D5E8AB}"/>
                </a:ext>
              </a:extLst>
            </p:cNvPr>
            <p:cNvSpPr/>
            <p:nvPr/>
          </p:nvSpPr>
          <p:spPr>
            <a:xfrm>
              <a:off x="87172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7" name="Freeform 856">
              <a:extLst>
                <a:ext uri="{FF2B5EF4-FFF2-40B4-BE49-F238E27FC236}">
                  <a16:creationId xmlns:a16="http://schemas.microsoft.com/office/drawing/2014/main" id="{7F6CC1DA-A2E8-E606-5C38-F366ACFE098C}"/>
                </a:ext>
              </a:extLst>
            </p:cNvPr>
            <p:cNvSpPr/>
            <p:nvPr/>
          </p:nvSpPr>
          <p:spPr>
            <a:xfrm>
              <a:off x="8760459" y="7397749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8420 h 66040"/>
                <a:gd name="connsiteX18" fmla="*/ 40640 w 53340"/>
                <a:gd name="connsiteY18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8420"/>
                    <a:pt x="21590" y="58420"/>
                  </a:cubicBezTo>
                  <a:cubicBezTo>
                    <a:pt x="31750" y="58420"/>
                    <a:pt x="40640" y="48260"/>
                    <a:pt x="4064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8" name="Freeform 857">
              <a:extLst>
                <a:ext uri="{FF2B5EF4-FFF2-40B4-BE49-F238E27FC236}">
                  <a16:creationId xmlns:a16="http://schemas.microsoft.com/office/drawing/2014/main" id="{A5F8F58B-0426-3108-3ED8-99C5ED9E45F4}"/>
                </a:ext>
              </a:extLst>
            </p:cNvPr>
            <p:cNvSpPr/>
            <p:nvPr/>
          </p:nvSpPr>
          <p:spPr>
            <a:xfrm>
              <a:off x="8834119" y="7399019"/>
              <a:ext cx="55880" cy="66040"/>
            </a:xfrm>
            <a:custGeom>
              <a:avLst/>
              <a:gdLst>
                <a:gd name="connsiteX0" fmla="*/ 10161 w 55880"/>
                <a:gd name="connsiteY0" fmla="*/ 1270 h 66040"/>
                <a:gd name="connsiteX1" fmla="*/ 10161 w 55880"/>
                <a:gd name="connsiteY1" fmla="*/ 10161 h 66040"/>
                <a:gd name="connsiteX2" fmla="*/ 10161 w 55880"/>
                <a:gd name="connsiteY2" fmla="*/ 15240 h 66040"/>
                <a:gd name="connsiteX3" fmla="*/ 10161 w 55880"/>
                <a:gd name="connsiteY3" fmla="*/ 15240 h 66040"/>
                <a:gd name="connsiteX4" fmla="*/ 34290 w 55880"/>
                <a:gd name="connsiteY4" fmla="*/ 0 h 66040"/>
                <a:gd name="connsiteX5" fmla="*/ 55880 w 55880"/>
                <a:gd name="connsiteY5" fmla="*/ 25400 h 66040"/>
                <a:gd name="connsiteX6" fmla="*/ 55880 w 55880"/>
                <a:gd name="connsiteY6" fmla="*/ 64770 h 66040"/>
                <a:gd name="connsiteX7" fmla="*/ 44450 w 55880"/>
                <a:gd name="connsiteY7" fmla="*/ 64770 h 66040"/>
                <a:gd name="connsiteX8" fmla="*/ 44450 w 55880"/>
                <a:gd name="connsiteY8" fmla="*/ 27940 h 66040"/>
                <a:gd name="connsiteX9" fmla="*/ 33020 w 55880"/>
                <a:gd name="connsiteY9" fmla="*/ 11430 h 66040"/>
                <a:gd name="connsiteX10" fmla="*/ 11430 w 55880"/>
                <a:gd name="connsiteY10" fmla="*/ 34290 h 66040"/>
                <a:gd name="connsiteX11" fmla="*/ 11430 w 55880"/>
                <a:gd name="connsiteY11" fmla="*/ 66040 h 66040"/>
                <a:gd name="connsiteX12" fmla="*/ 0 w 55880"/>
                <a:gd name="connsiteY12" fmla="*/ 66040 h 66040"/>
                <a:gd name="connsiteX13" fmla="*/ 0 w 55880"/>
                <a:gd name="connsiteY13" fmla="*/ 2540 h 66040"/>
                <a:gd name="connsiteX14" fmla="*/ 11430 w 5588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880" h="66040">
                  <a:moveTo>
                    <a:pt x="10161" y="1270"/>
                  </a:moveTo>
                  <a:lnTo>
                    <a:pt x="10161" y="10161"/>
                  </a:lnTo>
                  <a:cubicBezTo>
                    <a:pt x="10161" y="12700"/>
                    <a:pt x="10161" y="15240"/>
                    <a:pt x="10161" y="15240"/>
                  </a:cubicBezTo>
                  <a:lnTo>
                    <a:pt x="10161" y="15240"/>
                  </a:lnTo>
                  <a:cubicBezTo>
                    <a:pt x="12700" y="10161"/>
                    <a:pt x="20320" y="0"/>
                    <a:pt x="34290" y="0"/>
                  </a:cubicBezTo>
                  <a:cubicBezTo>
                    <a:pt x="48261" y="0"/>
                    <a:pt x="55880" y="8890"/>
                    <a:pt x="55880" y="25400"/>
                  </a:cubicBezTo>
                  <a:lnTo>
                    <a:pt x="55880" y="64770"/>
                  </a:lnTo>
                  <a:lnTo>
                    <a:pt x="44450" y="64770"/>
                  </a:lnTo>
                  <a:lnTo>
                    <a:pt x="44450" y="27940"/>
                  </a:lnTo>
                  <a:cubicBezTo>
                    <a:pt x="44450" y="19050"/>
                    <a:pt x="43180" y="11430"/>
                    <a:pt x="33020" y="11430"/>
                  </a:cubicBezTo>
                  <a:cubicBezTo>
                    <a:pt x="22861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9" name="Freeform 858">
              <a:extLst>
                <a:ext uri="{FF2B5EF4-FFF2-40B4-BE49-F238E27FC236}">
                  <a16:creationId xmlns:a16="http://schemas.microsoft.com/office/drawing/2014/main" id="{F7296F8E-3495-D8F0-404A-417EF22CAC30}"/>
                </a:ext>
              </a:extLst>
            </p:cNvPr>
            <p:cNvSpPr/>
            <p:nvPr/>
          </p:nvSpPr>
          <p:spPr>
            <a:xfrm>
              <a:off x="8906509" y="7372349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683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572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0" name="Freeform 859">
              <a:extLst>
                <a:ext uri="{FF2B5EF4-FFF2-40B4-BE49-F238E27FC236}">
                  <a16:creationId xmlns:a16="http://schemas.microsoft.com/office/drawing/2014/main" id="{040697D1-DCE8-113C-FD96-F08A62C75F59}"/>
                </a:ext>
              </a:extLst>
            </p:cNvPr>
            <p:cNvSpPr/>
            <p:nvPr/>
          </p:nvSpPr>
          <p:spPr>
            <a:xfrm>
              <a:off x="9019540" y="7371080"/>
              <a:ext cx="76200" cy="93979"/>
            </a:xfrm>
            <a:custGeom>
              <a:avLst/>
              <a:gdLst>
                <a:gd name="connsiteX0" fmla="*/ 48260 w 76200"/>
                <a:gd name="connsiteY0" fmla="*/ 93980 h 93979"/>
                <a:gd name="connsiteX1" fmla="*/ 0 w 76200"/>
                <a:gd name="connsiteY1" fmla="*/ 46989 h 93979"/>
                <a:gd name="connsiteX2" fmla="*/ 48260 w 76200"/>
                <a:gd name="connsiteY2" fmla="*/ 0 h 93979"/>
                <a:gd name="connsiteX3" fmla="*/ 74930 w 76200"/>
                <a:gd name="connsiteY3" fmla="*/ 6350 h 93979"/>
                <a:gd name="connsiteX4" fmla="*/ 74930 w 76200"/>
                <a:gd name="connsiteY4" fmla="*/ 17780 h 93979"/>
                <a:gd name="connsiteX5" fmla="*/ 46990 w 76200"/>
                <a:gd name="connsiteY5" fmla="*/ 11430 h 93979"/>
                <a:gd name="connsiteX6" fmla="*/ 11430 w 76200"/>
                <a:gd name="connsiteY6" fmla="*/ 46989 h 93979"/>
                <a:gd name="connsiteX7" fmla="*/ 46990 w 76200"/>
                <a:gd name="connsiteY7" fmla="*/ 82550 h 93979"/>
                <a:gd name="connsiteX8" fmla="*/ 64770 w 76200"/>
                <a:gd name="connsiteY8" fmla="*/ 78739 h 93979"/>
                <a:gd name="connsiteX9" fmla="*/ 64770 w 76200"/>
                <a:gd name="connsiteY9" fmla="*/ 50800 h 93979"/>
                <a:gd name="connsiteX10" fmla="*/ 76200 w 76200"/>
                <a:gd name="connsiteY10" fmla="*/ 50800 h 93979"/>
                <a:gd name="connsiteX11" fmla="*/ 76200 w 76200"/>
                <a:gd name="connsiteY11" fmla="*/ 86360 h 93979"/>
                <a:gd name="connsiteX12" fmla="*/ 45720 w 76200"/>
                <a:gd name="connsiteY12" fmla="*/ 9271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200" h="93979">
                  <a:moveTo>
                    <a:pt x="48260" y="93980"/>
                  </a:moveTo>
                  <a:cubicBezTo>
                    <a:pt x="20320" y="93980"/>
                    <a:pt x="0" y="73660"/>
                    <a:pt x="0" y="46989"/>
                  </a:cubicBezTo>
                  <a:cubicBezTo>
                    <a:pt x="0" y="20320"/>
                    <a:pt x="20320" y="0"/>
                    <a:pt x="48260" y="0"/>
                  </a:cubicBezTo>
                  <a:cubicBezTo>
                    <a:pt x="76200" y="0"/>
                    <a:pt x="72390" y="5080"/>
                    <a:pt x="74930" y="6350"/>
                  </a:cubicBezTo>
                  <a:lnTo>
                    <a:pt x="74930" y="17780"/>
                  </a:lnTo>
                  <a:cubicBezTo>
                    <a:pt x="68580" y="15239"/>
                    <a:pt x="59690" y="11430"/>
                    <a:pt x="46990" y="11430"/>
                  </a:cubicBezTo>
                  <a:cubicBezTo>
                    <a:pt x="25400" y="11430"/>
                    <a:pt x="11430" y="26670"/>
                    <a:pt x="11430" y="46989"/>
                  </a:cubicBezTo>
                  <a:cubicBezTo>
                    <a:pt x="11430" y="67310"/>
                    <a:pt x="26670" y="82550"/>
                    <a:pt x="46990" y="82550"/>
                  </a:cubicBezTo>
                  <a:cubicBezTo>
                    <a:pt x="67310" y="82550"/>
                    <a:pt x="60960" y="81280"/>
                    <a:pt x="64770" y="78739"/>
                  </a:cubicBezTo>
                  <a:lnTo>
                    <a:pt x="64770" y="50800"/>
                  </a:lnTo>
                  <a:lnTo>
                    <a:pt x="76200" y="50800"/>
                  </a:lnTo>
                  <a:lnTo>
                    <a:pt x="76200" y="86360"/>
                  </a:lnTo>
                  <a:cubicBezTo>
                    <a:pt x="68580" y="90170"/>
                    <a:pt x="57150" y="92710"/>
                    <a:pt x="45720" y="927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1" name="Freeform 860">
              <a:extLst>
                <a:ext uri="{FF2B5EF4-FFF2-40B4-BE49-F238E27FC236}">
                  <a16:creationId xmlns:a16="http://schemas.microsoft.com/office/drawing/2014/main" id="{43FF2C23-5EC1-FD76-7343-349612CFAE80}"/>
                </a:ext>
              </a:extLst>
            </p:cNvPr>
            <p:cNvSpPr/>
            <p:nvPr/>
          </p:nvSpPr>
          <p:spPr>
            <a:xfrm>
              <a:off x="9113519" y="7399019"/>
              <a:ext cx="54610" cy="66040"/>
            </a:xfrm>
            <a:custGeom>
              <a:avLst/>
              <a:gdLst>
                <a:gd name="connsiteX0" fmla="*/ 45720 w 54610"/>
                <a:gd name="connsiteY0" fmla="*/ 64770 h 66040"/>
                <a:gd name="connsiteX1" fmla="*/ 45720 w 54610"/>
                <a:gd name="connsiteY1" fmla="*/ 55880 h 66040"/>
                <a:gd name="connsiteX2" fmla="*/ 45720 w 54610"/>
                <a:gd name="connsiteY2" fmla="*/ 50800 h 66040"/>
                <a:gd name="connsiteX3" fmla="*/ 45720 w 54610"/>
                <a:gd name="connsiteY3" fmla="*/ 50800 h 66040"/>
                <a:gd name="connsiteX4" fmla="*/ 21590 w 54610"/>
                <a:gd name="connsiteY4" fmla="*/ 66040 h 66040"/>
                <a:gd name="connsiteX5" fmla="*/ 0 w 54610"/>
                <a:gd name="connsiteY5" fmla="*/ 40640 h 66040"/>
                <a:gd name="connsiteX6" fmla="*/ 0 w 54610"/>
                <a:gd name="connsiteY6" fmla="*/ 1270 h 66040"/>
                <a:gd name="connsiteX7" fmla="*/ 11430 w 54610"/>
                <a:gd name="connsiteY7" fmla="*/ 1270 h 66040"/>
                <a:gd name="connsiteX8" fmla="*/ 11430 w 54610"/>
                <a:gd name="connsiteY8" fmla="*/ 38100 h 66040"/>
                <a:gd name="connsiteX9" fmla="*/ 22861 w 54610"/>
                <a:gd name="connsiteY9" fmla="*/ 54611 h 66040"/>
                <a:gd name="connsiteX10" fmla="*/ 43180 w 54610"/>
                <a:gd name="connsiteY10" fmla="*/ 31750 h 66040"/>
                <a:gd name="connsiteX11" fmla="*/ 43180 w 54610"/>
                <a:gd name="connsiteY11" fmla="*/ 0 h 66040"/>
                <a:gd name="connsiteX12" fmla="*/ 54611 w 54610"/>
                <a:gd name="connsiteY12" fmla="*/ 0 h 66040"/>
                <a:gd name="connsiteX13" fmla="*/ 54611 w 54610"/>
                <a:gd name="connsiteY13" fmla="*/ 63500 h 66040"/>
                <a:gd name="connsiteX14" fmla="*/ 43180 w 54610"/>
                <a:gd name="connsiteY14" fmla="*/ 635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610" h="66040">
                  <a:moveTo>
                    <a:pt x="45720" y="64770"/>
                  </a:moveTo>
                  <a:lnTo>
                    <a:pt x="45720" y="55880"/>
                  </a:lnTo>
                  <a:cubicBezTo>
                    <a:pt x="45720" y="53340"/>
                    <a:pt x="45720" y="50800"/>
                    <a:pt x="45720" y="50800"/>
                  </a:cubicBezTo>
                  <a:lnTo>
                    <a:pt x="45720" y="50800"/>
                  </a:lnTo>
                  <a:cubicBezTo>
                    <a:pt x="43180" y="55880"/>
                    <a:pt x="35561" y="66040"/>
                    <a:pt x="21590" y="66040"/>
                  </a:cubicBezTo>
                  <a:cubicBezTo>
                    <a:pt x="7620" y="66040"/>
                    <a:pt x="0" y="57150"/>
                    <a:pt x="0" y="40640"/>
                  </a:cubicBezTo>
                  <a:lnTo>
                    <a:pt x="0" y="1270"/>
                  </a:lnTo>
                  <a:lnTo>
                    <a:pt x="11430" y="1270"/>
                  </a:lnTo>
                  <a:lnTo>
                    <a:pt x="11430" y="38100"/>
                  </a:lnTo>
                  <a:cubicBezTo>
                    <a:pt x="11430" y="46990"/>
                    <a:pt x="12700" y="54611"/>
                    <a:pt x="22861" y="54611"/>
                  </a:cubicBezTo>
                  <a:cubicBezTo>
                    <a:pt x="33020" y="54611"/>
                    <a:pt x="43180" y="44450"/>
                    <a:pt x="43180" y="31750"/>
                  </a:cubicBezTo>
                  <a:lnTo>
                    <a:pt x="43180" y="0"/>
                  </a:lnTo>
                  <a:lnTo>
                    <a:pt x="54611" y="0"/>
                  </a:lnTo>
                  <a:lnTo>
                    <a:pt x="54611" y="63500"/>
                  </a:lnTo>
                  <a:lnTo>
                    <a:pt x="43180" y="635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2" name="Freeform 861">
              <a:extLst>
                <a:ext uri="{FF2B5EF4-FFF2-40B4-BE49-F238E27FC236}">
                  <a16:creationId xmlns:a16="http://schemas.microsoft.com/office/drawing/2014/main" id="{D29DAAE2-D77E-AFB8-08D1-398C0D771054}"/>
                </a:ext>
              </a:extLst>
            </p:cNvPr>
            <p:cNvSpPr/>
            <p:nvPr/>
          </p:nvSpPr>
          <p:spPr>
            <a:xfrm>
              <a:off x="9190990" y="7374890"/>
              <a:ext cx="15240" cy="88900"/>
            </a:xfrm>
            <a:custGeom>
              <a:avLst/>
              <a:gdLst>
                <a:gd name="connsiteX0" fmla="*/ 7620 w 15240"/>
                <a:gd name="connsiteY0" fmla="*/ 0 h 88900"/>
                <a:gd name="connsiteX1" fmla="*/ 15240 w 15240"/>
                <a:gd name="connsiteY1" fmla="*/ 7620 h 88900"/>
                <a:gd name="connsiteX2" fmla="*/ 7620 w 15240"/>
                <a:gd name="connsiteY2" fmla="*/ 15240 h 88900"/>
                <a:gd name="connsiteX3" fmla="*/ 0 w 15240"/>
                <a:gd name="connsiteY3" fmla="*/ 7620 h 88900"/>
                <a:gd name="connsiteX4" fmla="*/ 7620 w 15240"/>
                <a:gd name="connsiteY4" fmla="*/ 0 h 88900"/>
                <a:gd name="connsiteX5" fmla="*/ 13970 w 15240"/>
                <a:gd name="connsiteY5" fmla="*/ 25400 h 88900"/>
                <a:gd name="connsiteX6" fmla="*/ 13970 w 15240"/>
                <a:gd name="connsiteY6" fmla="*/ 88900 h 88900"/>
                <a:gd name="connsiteX7" fmla="*/ 2540 w 15240"/>
                <a:gd name="connsiteY7" fmla="*/ 88900 h 88900"/>
                <a:gd name="connsiteX8" fmla="*/ 2540 w 15240"/>
                <a:gd name="connsiteY8" fmla="*/ 25400 h 88900"/>
                <a:gd name="connsiteX9" fmla="*/ 13970 w 15240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0" h="88900">
                  <a:moveTo>
                    <a:pt x="7620" y="0"/>
                  </a:moveTo>
                  <a:cubicBezTo>
                    <a:pt x="11430" y="0"/>
                    <a:pt x="15240" y="2540"/>
                    <a:pt x="15240" y="7620"/>
                  </a:cubicBezTo>
                  <a:cubicBezTo>
                    <a:pt x="15240" y="12700"/>
                    <a:pt x="12700" y="15240"/>
                    <a:pt x="7620" y="15240"/>
                  </a:cubicBezTo>
                  <a:cubicBezTo>
                    <a:pt x="2540" y="15240"/>
                    <a:pt x="0" y="12700"/>
                    <a:pt x="0" y="7620"/>
                  </a:cubicBezTo>
                  <a:cubicBezTo>
                    <a:pt x="0" y="2540"/>
                    <a:pt x="2540" y="0"/>
                    <a:pt x="7620" y="0"/>
                  </a:cubicBezTo>
                  <a:close/>
                  <a:moveTo>
                    <a:pt x="13970" y="25400"/>
                  </a:moveTo>
                  <a:lnTo>
                    <a:pt x="13970" y="88900"/>
                  </a:lnTo>
                  <a:lnTo>
                    <a:pt x="2540" y="88900"/>
                  </a:lnTo>
                  <a:lnTo>
                    <a:pt x="2540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3" name="Freeform 862">
              <a:extLst>
                <a:ext uri="{FF2B5EF4-FFF2-40B4-BE49-F238E27FC236}">
                  <a16:creationId xmlns:a16="http://schemas.microsoft.com/office/drawing/2014/main" id="{8EE9A7BD-130F-3B11-A05A-CC7A878DAF6C}"/>
                </a:ext>
              </a:extLst>
            </p:cNvPr>
            <p:cNvSpPr/>
            <p:nvPr/>
          </p:nvSpPr>
          <p:spPr>
            <a:xfrm>
              <a:off x="9222740" y="7372349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683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572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4" name="Freeform 863">
              <a:extLst>
                <a:ext uri="{FF2B5EF4-FFF2-40B4-BE49-F238E27FC236}">
                  <a16:creationId xmlns:a16="http://schemas.microsoft.com/office/drawing/2014/main" id="{7FB53AD0-9B85-DFC6-699A-D72D077CC2C2}"/>
                </a:ext>
              </a:extLst>
            </p:cNvPr>
            <p:cNvSpPr/>
            <p:nvPr/>
          </p:nvSpPr>
          <p:spPr>
            <a:xfrm>
              <a:off x="9304019" y="7397749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0480 w 59690"/>
                <a:gd name="connsiteY10" fmla="*/ 11430 h 66040"/>
                <a:gd name="connsiteX11" fmla="*/ 11430 w 59690"/>
                <a:gd name="connsiteY11" fmla="*/ 29210 h 66040"/>
                <a:gd name="connsiteX12" fmla="*/ 46990 w 59690"/>
                <a:gd name="connsiteY12" fmla="*/ 29210 h 66040"/>
                <a:gd name="connsiteX13" fmla="*/ 3048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90" y="29210"/>
                  </a:lnTo>
                  <a:cubicBezTo>
                    <a:pt x="46990" y="20320"/>
                    <a:pt x="40640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5" name="Freeform 864">
              <a:extLst>
                <a:ext uri="{FF2B5EF4-FFF2-40B4-BE49-F238E27FC236}">
                  <a16:creationId xmlns:a16="http://schemas.microsoft.com/office/drawing/2014/main" id="{565D4A20-5538-B287-DBFE-69BBDBED9CE9}"/>
                </a:ext>
              </a:extLst>
            </p:cNvPr>
            <p:cNvSpPr/>
            <p:nvPr/>
          </p:nvSpPr>
          <p:spPr>
            <a:xfrm>
              <a:off x="9380219" y="7372349"/>
              <a:ext cx="25400" cy="92709"/>
            </a:xfrm>
            <a:custGeom>
              <a:avLst/>
              <a:gdLst>
                <a:gd name="connsiteX0" fmla="*/ 1270 w 25400"/>
                <a:gd name="connsiteY0" fmla="*/ 0 h 92709"/>
                <a:gd name="connsiteX1" fmla="*/ 12700 w 25400"/>
                <a:gd name="connsiteY1" fmla="*/ 0 h 92709"/>
                <a:gd name="connsiteX2" fmla="*/ 12700 w 25400"/>
                <a:gd name="connsiteY2" fmla="*/ 72390 h 92709"/>
                <a:gd name="connsiteX3" fmla="*/ 20320 w 25400"/>
                <a:gd name="connsiteY3" fmla="*/ 82550 h 92709"/>
                <a:gd name="connsiteX4" fmla="*/ 25400 w 25400"/>
                <a:gd name="connsiteY4" fmla="*/ 82550 h 92709"/>
                <a:gd name="connsiteX5" fmla="*/ 25400 w 25400"/>
                <a:gd name="connsiteY5" fmla="*/ 92710 h 92709"/>
                <a:gd name="connsiteX6" fmla="*/ 16511 w 25400"/>
                <a:gd name="connsiteY6" fmla="*/ 92710 h 92709"/>
                <a:gd name="connsiteX7" fmla="*/ 0 w 25400"/>
                <a:gd name="connsiteY7" fmla="*/ 74930 h 92709"/>
                <a:gd name="connsiteX8" fmla="*/ 0 w 25400"/>
                <a:gd name="connsiteY8" fmla="*/ 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400" h="92709">
                  <a:moveTo>
                    <a:pt x="1270" y="0"/>
                  </a:moveTo>
                  <a:lnTo>
                    <a:pt x="12700" y="0"/>
                  </a:lnTo>
                  <a:lnTo>
                    <a:pt x="12700" y="72390"/>
                  </a:lnTo>
                  <a:cubicBezTo>
                    <a:pt x="12700" y="78740"/>
                    <a:pt x="15240" y="82550"/>
                    <a:pt x="20320" y="82550"/>
                  </a:cubicBezTo>
                  <a:cubicBezTo>
                    <a:pt x="25400" y="82550"/>
                    <a:pt x="25400" y="82550"/>
                    <a:pt x="25400" y="82550"/>
                  </a:cubicBezTo>
                  <a:lnTo>
                    <a:pt x="25400" y="92710"/>
                  </a:lnTo>
                  <a:cubicBezTo>
                    <a:pt x="25400" y="92710"/>
                    <a:pt x="21590" y="92710"/>
                    <a:pt x="16511" y="92710"/>
                  </a:cubicBezTo>
                  <a:cubicBezTo>
                    <a:pt x="7620" y="92710"/>
                    <a:pt x="0" y="87630"/>
                    <a:pt x="0" y="7493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6" name="Freeform 865">
              <a:extLst>
                <a:ext uri="{FF2B5EF4-FFF2-40B4-BE49-F238E27FC236}">
                  <a16:creationId xmlns:a16="http://schemas.microsoft.com/office/drawing/2014/main" id="{69C412D1-4226-53A3-3944-4EFEFF976C28}"/>
                </a:ext>
              </a:extLst>
            </p:cNvPr>
            <p:cNvSpPr/>
            <p:nvPr/>
          </p:nvSpPr>
          <p:spPr>
            <a:xfrm>
              <a:off x="9418319" y="7374890"/>
              <a:ext cx="15240" cy="88900"/>
            </a:xfrm>
            <a:custGeom>
              <a:avLst/>
              <a:gdLst>
                <a:gd name="connsiteX0" fmla="*/ 7620 w 15240"/>
                <a:gd name="connsiteY0" fmla="*/ 0 h 88900"/>
                <a:gd name="connsiteX1" fmla="*/ 15240 w 15240"/>
                <a:gd name="connsiteY1" fmla="*/ 7620 h 88900"/>
                <a:gd name="connsiteX2" fmla="*/ 7620 w 15240"/>
                <a:gd name="connsiteY2" fmla="*/ 15240 h 88900"/>
                <a:gd name="connsiteX3" fmla="*/ 0 w 15240"/>
                <a:gd name="connsiteY3" fmla="*/ 7620 h 88900"/>
                <a:gd name="connsiteX4" fmla="*/ 7620 w 15240"/>
                <a:gd name="connsiteY4" fmla="*/ 0 h 88900"/>
                <a:gd name="connsiteX5" fmla="*/ 13970 w 15240"/>
                <a:gd name="connsiteY5" fmla="*/ 25400 h 88900"/>
                <a:gd name="connsiteX6" fmla="*/ 13970 w 15240"/>
                <a:gd name="connsiteY6" fmla="*/ 88900 h 88900"/>
                <a:gd name="connsiteX7" fmla="*/ 2540 w 15240"/>
                <a:gd name="connsiteY7" fmla="*/ 88900 h 88900"/>
                <a:gd name="connsiteX8" fmla="*/ 2540 w 15240"/>
                <a:gd name="connsiteY8" fmla="*/ 25400 h 88900"/>
                <a:gd name="connsiteX9" fmla="*/ 13970 w 15240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0" h="88900">
                  <a:moveTo>
                    <a:pt x="7620" y="0"/>
                  </a:moveTo>
                  <a:cubicBezTo>
                    <a:pt x="11430" y="0"/>
                    <a:pt x="15240" y="2540"/>
                    <a:pt x="15240" y="7620"/>
                  </a:cubicBezTo>
                  <a:cubicBezTo>
                    <a:pt x="15240" y="12700"/>
                    <a:pt x="12700" y="15240"/>
                    <a:pt x="7620" y="15240"/>
                  </a:cubicBezTo>
                  <a:cubicBezTo>
                    <a:pt x="2540" y="15240"/>
                    <a:pt x="0" y="12700"/>
                    <a:pt x="0" y="7620"/>
                  </a:cubicBezTo>
                  <a:cubicBezTo>
                    <a:pt x="0" y="2540"/>
                    <a:pt x="2540" y="0"/>
                    <a:pt x="7620" y="0"/>
                  </a:cubicBezTo>
                  <a:close/>
                  <a:moveTo>
                    <a:pt x="13970" y="25400"/>
                  </a:moveTo>
                  <a:lnTo>
                    <a:pt x="13970" y="88900"/>
                  </a:lnTo>
                  <a:lnTo>
                    <a:pt x="2540" y="88900"/>
                  </a:lnTo>
                  <a:lnTo>
                    <a:pt x="2540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7" name="Freeform 866">
              <a:extLst>
                <a:ext uri="{FF2B5EF4-FFF2-40B4-BE49-F238E27FC236}">
                  <a16:creationId xmlns:a16="http://schemas.microsoft.com/office/drawing/2014/main" id="{2EF54668-000E-F0E0-536B-9BCA3418EF60}"/>
                </a:ext>
              </a:extLst>
            </p:cNvPr>
            <p:cNvSpPr/>
            <p:nvPr/>
          </p:nvSpPr>
          <p:spPr>
            <a:xfrm>
              <a:off x="9456419" y="7399019"/>
              <a:ext cx="55880" cy="66040"/>
            </a:xfrm>
            <a:custGeom>
              <a:avLst/>
              <a:gdLst>
                <a:gd name="connsiteX0" fmla="*/ 10161 w 55880"/>
                <a:gd name="connsiteY0" fmla="*/ 1270 h 66040"/>
                <a:gd name="connsiteX1" fmla="*/ 10161 w 55880"/>
                <a:gd name="connsiteY1" fmla="*/ 10161 h 66040"/>
                <a:gd name="connsiteX2" fmla="*/ 10161 w 55880"/>
                <a:gd name="connsiteY2" fmla="*/ 15240 h 66040"/>
                <a:gd name="connsiteX3" fmla="*/ 10161 w 55880"/>
                <a:gd name="connsiteY3" fmla="*/ 15240 h 66040"/>
                <a:gd name="connsiteX4" fmla="*/ 34290 w 55880"/>
                <a:gd name="connsiteY4" fmla="*/ 0 h 66040"/>
                <a:gd name="connsiteX5" fmla="*/ 55880 w 55880"/>
                <a:gd name="connsiteY5" fmla="*/ 25400 h 66040"/>
                <a:gd name="connsiteX6" fmla="*/ 55880 w 55880"/>
                <a:gd name="connsiteY6" fmla="*/ 64770 h 66040"/>
                <a:gd name="connsiteX7" fmla="*/ 44450 w 55880"/>
                <a:gd name="connsiteY7" fmla="*/ 64770 h 66040"/>
                <a:gd name="connsiteX8" fmla="*/ 44450 w 55880"/>
                <a:gd name="connsiteY8" fmla="*/ 27940 h 66040"/>
                <a:gd name="connsiteX9" fmla="*/ 33020 w 55880"/>
                <a:gd name="connsiteY9" fmla="*/ 11430 h 66040"/>
                <a:gd name="connsiteX10" fmla="*/ 11430 w 55880"/>
                <a:gd name="connsiteY10" fmla="*/ 34290 h 66040"/>
                <a:gd name="connsiteX11" fmla="*/ 11430 w 55880"/>
                <a:gd name="connsiteY11" fmla="*/ 66040 h 66040"/>
                <a:gd name="connsiteX12" fmla="*/ 0 w 55880"/>
                <a:gd name="connsiteY12" fmla="*/ 66040 h 66040"/>
                <a:gd name="connsiteX13" fmla="*/ 0 w 55880"/>
                <a:gd name="connsiteY13" fmla="*/ 2540 h 66040"/>
                <a:gd name="connsiteX14" fmla="*/ 11430 w 5588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880" h="66040">
                  <a:moveTo>
                    <a:pt x="10161" y="1270"/>
                  </a:moveTo>
                  <a:lnTo>
                    <a:pt x="10161" y="10161"/>
                  </a:lnTo>
                  <a:cubicBezTo>
                    <a:pt x="10161" y="12700"/>
                    <a:pt x="10161" y="15240"/>
                    <a:pt x="10161" y="15240"/>
                  </a:cubicBezTo>
                  <a:lnTo>
                    <a:pt x="10161" y="15240"/>
                  </a:lnTo>
                  <a:cubicBezTo>
                    <a:pt x="12700" y="10161"/>
                    <a:pt x="20320" y="0"/>
                    <a:pt x="34290" y="0"/>
                  </a:cubicBezTo>
                  <a:cubicBezTo>
                    <a:pt x="48261" y="0"/>
                    <a:pt x="55880" y="8890"/>
                    <a:pt x="55880" y="25400"/>
                  </a:cubicBezTo>
                  <a:lnTo>
                    <a:pt x="55880" y="64770"/>
                  </a:lnTo>
                  <a:lnTo>
                    <a:pt x="44450" y="64770"/>
                  </a:lnTo>
                  <a:lnTo>
                    <a:pt x="44450" y="27940"/>
                  </a:lnTo>
                  <a:cubicBezTo>
                    <a:pt x="44450" y="19050"/>
                    <a:pt x="43180" y="11430"/>
                    <a:pt x="33020" y="11430"/>
                  </a:cubicBezTo>
                  <a:cubicBezTo>
                    <a:pt x="22861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8" name="Freeform 867">
              <a:extLst>
                <a:ext uri="{FF2B5EF4-FFF2-40B4-BE49-F238E27FC236}">
                  <a16:creationId xmlns:a16="http://schemas.microsoft.com/office/drawing/2014/main" id="{05CF68AE-0EF3-044B-DC50-511BB3E9431D}"/>
                </a:ext>
              </a:extLst>
            </p:cNvPr>
            <p:cNvSpPr/>
            <p:nvPr/>
          </p:nvSpPr>
          <p:spPr>
            <a:xfrm>
              <a:off x="9528809" y="7397749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0480 w 59690"/>
                <a:gd name="connsiteY10" fmla="*/ 11430 h 66040"/>
                <a:gd name="connsiteX11" fmla="*/ 11430 w 59690"/>
                <a:gd name="connsiteY11" fmla="*/ 29210 h 66040"/>
                <a:gd name="connsiteX12" fmla="*/ 46990 w 59690"/>
                <a:gd name="connsiteY12" fmla="*/ 29210 h 66040"/>
                <a:gd name="connsiteX13" fmla="*/ 3048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90" y="29210"/>
                  </a:lnTo>
                  <a:cubicBezTo>
                    <a:pt x="46990" y="20320"/>
                    <a:pt x="40640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9" name="Freeform 868">
              <a:extLst>
                <a:ext uri="{FF2B5EF4-FFF2-40B4-BE49-F238E27FC236}">
                  <a16:creationId xmlns:a16="http://schemas.microsoft.com/office/drawing/2014/main" id="{D86A5D60-14BE-33BF-0530-B1FF15C2ADB5}"/>
                </a:ext>
              </a:extLst>
            </p:cNvPr>
            <p:cNvSpPr/>
            <p:nvPr/>
          </p:nvSpPr>
          <p:spPr>
            <a:xfrm>
              <a:off x="9599930" y="7399019"/>
              <a:ext cx="44450" cy="66040"/>
            </a:xfrm>
            <a:custGeom>
              <a:avLst/>
              <a:gdLst>
                <a:gd name="connsiteX0" fmla="*/ 19050 w 44450"/>
                <a:gd name="connsiteY0" fmla="*/ 38100 h 66040"/>
                <a:gd name="connsiteX1" fmla="*/ 0 w 44450"/>
                <a:gd name="connsiteY1" fmla="*/ 17780 h 66040"/>
                <a:gd name="connsiteX2" fmla="*/ 22860 w 44450"/>
                <a:gd name="connsiteY2" fmla="*/ 0 h 66040"/>
                <a:gd name="connsiteX3" fmla="*/ 40639 w 44450"/>
                <a:gd name="connsiteY3" fmla="*/ 3811 h 66040"/>
                <a:gd name="connsiteX4" fmla="*/ 40639 w 44450"/>
                <a:gd name="connsiteY4" fmla="*/ 13970 h 66040"/>
                <a:gd name="connsiteX5" fmla="*/ 24130 w 44450"/>
                <a:gd name="connsiteY5" fmla="*/ 10161 h 66040"/>
                <a:gd name="connsiteX6" fmla="*/ 11430 w 44450"/>
                <a:gd name="connsiteY6" fmla="*/ 17780 h 66040"/>
                <a:gd name="connsiteX7" fmla="*/ 24130 w 44450"/>
                <a:gd name="connsiteY7" fmla="*/ 27940 h 66040"/>
                <a:gd name="connsiteX8" fmla="*/ 44450 w 44450"/>
                <a:gd name="connsiteY8" fmla="*/ 48261 h 66040"/>
                <a:gd name="connsiteX9" fmla="*/ 21589 w 44450"/>
                <a:gd name="connsiteY9" fmla="*/ 66040 h 66040"/>
                <a:gd name="connsiteX10" fmla="*/ 1270 w 44450"/>
                <a:gd name="connsiteY10" fmla="*/ 62230 h 66040"/>
                <a:gd name="connsiteX11" fmla="*/ 1270 w 44450"/>
                <a:gd name="connsiteY11" fmla="*/ 52070 h 66040"/>
                <a:gd name="connsiteX12" fmla="*/ 21589 w 44450"/>
                <a:gd name="connsiteY12" fmla="*/ 57150 h 66040"/>
                <a:gd name="connsiteX13" fmla="*/ 34289 w 44450"/>
                <a:gd name="connsiteY13" fmla="*/ 49530 h 66040"/>
                <a:gd name="connsiteX14" fmla="*/ 20320 w 44450"/>
                <a:gd name="connsiteY14" fmla="*/ 3937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450" h="66040">
                  <a:moveTo>
                    <a:pt x="19050" y="38100"/>
                  </a:moveTo>
                  <a:cubicBezTo>
                    <a:pt x="7620" y="34290"/>
                    <a:pt x="0" y="29211"/>
                    <a:pt x="0" y="17780"/>
                  </a:cubicBezTo>
                  <a:cubicBezTo>
                    <a:pt x="0" y="6350"/>
                    <a:pt x="10160" y="0"/>
                    <a:pt x="22860" y="0"/>
                  </a:cubicBezTo>
                  <a:cubicBezTo>
                    <a:pt x="35560" y="0"/>
                    <a:pt x="36830" y="1270"/>
                    <a:pt x="40639" y="3811"/>
                  </a:cubicBezTo>
                  <a:lnTo>
                    <a:pt x="40639" y="13970"/>
                  </a:lnTo>
                  <a:cubicBezTo>
                    <a:pt x="35560" y="11430"/>
                    <a:pt x="29210" y="10161"/>
                    <a:pt x="24130" y="10161"/>
                  </a:cubicBezTo>
                  <a:cubicBezTo>
                    <a:pt x="19050" y="10161"/>
                    <a:pt x="11430" y="12700"/>
                    <a:pt x="11430" y="17780"/>
                  </a:cubicBezTo>
                  <a:cubicBezTo>
                    <a:pt x="11430" y="22861"/>
                    <a:pt x="15239" y="25400"/>
                    <a:pt x="24130" y="27940"/>
                  </a:cubicBezTo>
                  <a:cubicBezTo>
                    <a:pt x="38100" y="33020"/>
                    <a:pt x="44450" y="36830"/>
                    <a:pt x="44450" y="48261"/>
                  </a:cubicBezTo>
                  <a:cubicBezTo>
                    <a:pt x="44450" y="59690"/>
                    <a:pt x="35560" y="66040"/>
                    <a:pt x="21589" y="66040"/>
                  </a:cubicBezTo>
                  <a:cubicBezTo>
                    <a:pt x="7620" y="66040"/>
                    <a:pt x="6350" y="64770"/>
                    <a:pt x="1270" y="62230"/>
                  </a:cubicBezTo>
                  <a:lnTo>
                    <a:pt x="1270" y="52070"/>
                  </a:lnTo>
                  <a:cubicBezTo>
                    <a:pt x="7620" y="54611"/>
                    <a:pt x="15239" y="57150"/>
                    <a:pt x="21589" y="57150"/>
                  </a:cubicBezTo>
                  <a:cubicBezTo>
                    <a:pt x="27939" y="57150"/>
                    <a:pt x="34289" y="54611"/>
                    <a:pt x="34289" y="49530"/>
                  </a:cubicBezTo>
                  <a:cubicBezTo>
                    <a:pt x="34289" y="44450"/>
                    <a:pt x="29210" y="41911"/>
                    <a:pt x="2032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051729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8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8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8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8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500"/>
                            </p:stCondLst>
                            <p:childTnLst>
                              <p:par>
                                <p:cTn id="3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8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000"/>
                            </p:stCondLst>
                            <p:childTnLst>
                              <p:par>
                                <p:cTn id="3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8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>
            <a:extLst>
              <a:ext uri="{FF2B5EF4-FFF2-40B4-BE49-F238E27FC236}">
                <a16:creationId xmlns:a16="http://schemas.microsoft.com/office/drawing/2014/main" id="{12DAAC8D-6538-C1A3-905B-A44522B6A019}"/>
              </a:ext>
            </a:extLst>
          </p:cNvPr>
          <p:cNvSpPr/>
          <p:nvPr/>
        </p:nvSpPr>
        <p:spPr>
          <a:xfrm>
            <a:off x="0" y="-1"/>
            <a:ext cx="10058400" cy="7861465"/>
          </a:xfrm>
          <a:custGeom>
            <a:avLst/>
            <a:gdLst>
              <a:gd name="connsiteX0" fmla="*/ 0 w 10058400"/>
              <a:gd name="connsiteY0" fmla="*/ 0 h 7772400"/>
              <a:gd name="connsiteX1" fmla="*/ 10058400 w 10058400"/>
              <a:gd name="connsiteY1" fmla="*/ 0 h 7772400"/>
              <a:gd name="connsiteX2" fmla="*/ 10058400 w 10058400"/>
              <a:gd name="connsiteY2" fmla="*/ 7772400 h 7772400"/>
              <a:gd name="connsiteX3" fmla="*/ 0 w 10058400"/>
              <a:gd name="connsiteY3" fmla="*/ 7772400 h 777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58400" h="7772400">
                <a:moveTo>
                  <a:pt x="0" y="0"/>
                </a:moveTo>
                <a:lnTo>
                  <a:pt x="10058400" y="0"/>
                </a:lnTo>
                <a:lnTo>
                  <a:pt x="10058400" y="7772400"/>
                </a:lnTo>
                <a:lnTo>
                  <a:pt x="0" y="7772400"/>
                </a:lnTo>
                <a:close/>
              </a:path>
            </a:pathLst>
          </a:custGeom>
          <a:solidFill>
            <a:srgbClr val="8B0E0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" name="Freeform 3">
            <a:extLst>
              <a:ext uri="{FF2B5EF4-FFF2-40B4-BE49-F238E27FC236}">
                <a16:creationId xmlns:a16="http://schemas.microsoft.com/office/drawing/2014/main" id="{930DBC3D-08BF-5C48-4BCF-50B99007F49F}"/>
              </a:ext>
            </a:extLst>
          </p:cNvPr>
          <p:cNvSpPr/>
          <p:nvPr/>
        </p:nvSpPr>
        <p:spPr>
          <a:xfrm>
            <a:off x="408939" y="1257300"/>
            <a:ext cx="9240519" cy="12700"/>
          </a:xfrm>
          <a:custGeom>
            <a:avLst/>
            <a:gdLst>
              <a:gd name="connsiteX0" fmla="*/ 0 w 9240519"/>
              <a:gd name="connsiteY0" fmla="*/ 0 h 12700"/>
              <a:gd name="connsiteX1" fmla="*/ 9240520 w 9240519"/>
              <a:gd name="connsiteY1" fmla="*/ 0 h 1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240519" h="12700">
                <a:moveTo>
                  <a:pt x="0" y="0"/>
                </a:moveTo>
                <a:lnTo>
                  <a:pt x="9240520" y="0"/>
                </a:lnTo>
              </a:path>
            </a:pathLst>
          </a:custGeom>
          <a:ln w="25400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75" name="Group 74">
            <a:extLst>
              <a:ext uri="{FF2B5EF4-FFF2-40B4-BE49-F238E27FC236}">
                <a16:creationId xmlns:a16="http://schemas.microsoft.com/office/drawing/2014/main" id="{756B4661-4630-12B9-34C3-A60CBAB1B4E0}"/>
              </a:ext>
            </a:extLst>
          </p:cNvPr>
          <p:cNvGrpSpPr/>
          <p:nvPr/>
        </p:nvGrpSpPr>
        <p:grpSpPr>
          <a:xfrm>
            <a:off x="416559" y="594359"/>
            <a:ext cx="5039361" cy="474979"/>
            <a:chOff x="416559" y="594359"/>
            <a:chExt cx="5039361" cy="474979"/>
          </a:xfrm>
        </p:grpSpPr>
        <p:grpSp>
          <p:nvGrpSpPr>
            <p:cNvPr id="6" name="Graphic 4">
              <a:extLst>
                <a:ext uri="{FF2B5EF4-FFF2-40B4-BE49-F238E27FC236}">
                  <a16:creationId xmlns:a16="http://schemas.microsoft.com/office/drawing/2014/main" id="{FE2BD69F-FCCA-0BA9-6560-820BEC164DA7}"/>
                </a:ext>
              </a:extLst>
            </p:cNvPr>
            <p:cNvGrpSpPr/>
            <p:nvPr/>
          </p:nvGrpSpPr>
          <p:grpSpPr>
            <a:xfrm>
              <a:off x="1084580" y="671830"/>
              <a:ext cx="4371340" cy="287019"/>
              <a:chOff x="1084580" y="671830"/>
              <a:chExt cx="4371340" cy="287019"/>
            </a:xfrm>
            <a:solidFill>
              <a:srgbClr val="FFFFFF"/>
            </a:solidFill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D49180FD-38B2-F282-452F-2C05823C1D0F}"/>
                  </a:ext>
                </a:extLst>
              </p:cNvPr>
              <p:cNvSpPr/>
              <p:nvPr/>
            </p:nvSpPr>
            <p:spPr>
              <a:xfrm>
                <a:off x="1084580" y="673100"/>
                <a:ext cx="201930" cy="285750"/>
              </a:xfrm>
              <a:custGeom>
                <a:avLst/>
                <a:gdLst>
                  <a:gd name="connsiteX0" fmla="*/ 199390 w 201930"/>
                  <a:gd name="connsiteY0" fmla="*/ 201930 h 285750"/>
                  <a:gd name="connsiteX1" fmla="*/ 88900 w 201930"/>
                  <a:gd name="connsiteY1" fmla="*/ 285750 h 285750"/>
                  <a:gd name="connsiteX2" fmla="*/ 5080 w 201930"/>
                  <a:gd name="connsiteY2" fmla="*/ 270510 h 285750"/>
                  <a:gd name="connsiteX3" fmla="*/ 5080 w 201930"/>
                  <a:gd name="connsiteY3" fmla="*/ 194310 h 285750"/>
                  <a:gd name="connsiteX4" fmla="*/ 85090 w 201930"/>
                  <a:gd name="connsiteY4" fmla="*/ 215900 h 285750"/>
                  <a:gd name="connsiteX5" fmla="*/ 121920 w 201930"/>
                  <a:gd name="connsiteY5" fmla="*/ 201930 h 285750"/>
                  <a:gd name="connsiteX6" fmla="*/ 74930 w 201930"/>
                  <a:gd name="connsiteY6" fmla="*/ 173990 h 285750"/>
                  <a:gd name="connsiteX7" fmla="*/ 0 w 201930"/>
                  <a:gd name="connsiteY7" fmla="*/ 86360 h 285750"/>
                  <a:gd name="connsiteX8" fmla="*/ 107950 w 201930"/>
                  <a:gd name="connsiteY8" fmla="*/ 0 h 285750"/>
                  <a:gd name="connsiteX9" fmla="*/ 182880 w 201930"/>
                  <a:gd name="connsiteY9" fmla="*/ 12700 h 285750"/>
                  <a:gd name="connsiteX10" fmla="*/ 182880 w 201930"/>
                  <a:gd name="connsiteY10" fmla="*/ 86360 h 285750"/>
                  <a:gd name="connsiteX11" fmla="*/ 115570 w 201930"/>
                  <a:gd name="connsiteY11" fmla="*/ 68580 h 285750"/>
                  <a:gd name="connsiteX12" fmla="*/ 80010 w 201930"/>
                  <a:gd name="connsiteY12" fmla="*/ 86360 h 285750"/>
                  <a:gd name="connsiteX13" fmla="*/ 124460 w 201930"/>
                  <a:gd name="connsiteY13" fmla="*/ 114300 h 285750"/>
                  <a:gd name="connsiteX14" fmla="*/ 201930 w 201930"/>
                  <a:gd name="connsiteY14" fmla="*/ 20193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1930" h="285750">
                    <a:moveTo>
                      <a:pt x="199390" y="201930"/>
                    </a:moveTo>
                    <a:cubicBezTo>
                      <a:pt x="199390" y="254000"/>
                      <a:pt x="160020" y="285750"/>
                      <a:pt x="88900" y="285750"/>
                    </a:cubicBezTo>
                    <a:cubicBezTo>
                      <a:pt x="17780" y="285750"/>
                      <a:pt x="26670" y="279400"/>
                      <a:pt x="5080" y="270510"/>
                    </a:cubicBezTo>
                    <a:lnTo>
                      <a:pt x="5080" y="194310"/>
                    </a:lnTo>
                    <a:cubicBezTo>
                      <a:pt x="30480" y="208280"/>
                      <a:pt x="60960" y="215900"/>
                      <a:pt x="85090" y="215900"/>
                    </a:cubicBezTo>
                    <a:cubicBezTo>
                      <a:pt x="109220" y="215900"/>
                      <a:pt x="121920" y="212090"/>
                      <a:pt x="121920" y="201930"/>
                    </a:cubicBezTo>
                    <a:cubicBezTo>
                      <a:pt x="121920" y="191770"/>
                      <a:pt x="104140" y="185420"/>
                      <a:pt x="74930" y="173990"/>
                    </a:cubicBezTo>
                    <a:cubicBezTo>
                      <a:pt x="30480" y="157480"/>
                      <a:pt x="0" y="138430"/>
                      <a:pt x="0" y="86360"/>
                    </a:cubicBezTo>
                    <a:cubicBezTo>
                      <a:pt x="0" y="34290"/>
                      <a:pt x="41910" y="0"/>
                      <a:pt x="107950" y="0"/>
                    </a:cubicBezTo>
                    <a:cubicBezTo>
                      <a:pt x="173990" y="0"/>
                      <a:pt x="163830" y="5080"/>
                      <a:pt x="182880" y="12700"/>
                    </a:cubicBezTo>
                    <a:lnTo>
                      <a:pt x="182880" y="86360"/>
                    </a:lnTo>
                    <a:cubicBezTo>
                      <a:pt x="166370" y="74930"/>
                      <a:pt x="140970" y="68580"/>
                      <a:pt x="115570" y="68580"/>
                    </a:cubicBezTo>
                    <a:cubicBezTo>
                      <a:pt x="90170" y="68580"/>
                      <a:pt x="80010" y="74930"/>
                      <a:pt x="80010" y="86360"/>
                    </a:cubicBezTo>
                    <a:cubicBezTo>
                      <a:pt x="80010" y="97790"/>
                      <a:pt x="96520" y="102870"/>
                      <a:pt x="124460" y="114300"/>
                    </a:cubicBezTo>
                    <a:cubicBezTo>
                      <a:pt x="168910" y="132080"/>
                      <a:pt x="201930" y="151130"/>
                      <a:pt x="201930" y="201930"/>
                    </a:cubicBez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" name="Freeform 7">
                <a:extLst>
                  <a:ext uri="{FF2B5EF4-FFF2-40B4-BE49-F238E27FC236}">
                    <a16:creationId xmlns:a16="http://schemas.microsoft.com/office/drawing/2014/main" id="{F57768ED-34AE-D535-A5D4-D09050793085}"/>
                  </a:ext>
                </a:extLst>
              </p:cNvPr>
              <p:cNvSpPr/>
              <p:nvPr/>
            </p:nvSpPr>
            <p:spPr>
              <a:xfrm>
                <a:off x="1330960" y="678180"/>
                <a:ext cx="189229" cy="274319"/>
              </a:xfrm>
              <a:custGeom>
                <a:avLst/>
                <a:gdLst>
                  <a:gd name="connsiteX0" fmla="*/ 0 w 189229"/>
                  <a:gd name="connsiteY0" fmla="*/ 0 h 274319"/>
                  <a:gd name="connsiteX1" fmla="*/ 184150 w 189229"/>
                  <a:gd name="connsiteY1" fmla="*/ 0 h 274319"/>
                  <a:gd name="connsiteX2" fmla="*/ 184150 w 189229"/>
                  <a:gd name="connsiteY2" fmla="*/ 67310 h 274319"/>
                  <a:gd name="connsiteX3" fmla="*/ 80010 w 189229"/>
                  <a:gd name="connsiteY3" fmla="*/ 67310 h 274319"/>
                  <a:gd name="connsiteX4" fmla="*/ 80010 w 189229"/>
                  <a:gd name="connsiteY4" fmla="*/ 104140 h 274319"/>
                  <a:gd name="connsiteX5" fmla="*/ 168910 w 189229"/>
                  <a:gd name="connsiteY5" fmla="*/ 104140 h 274319"/>
                  <a:gd name="connsiteX6" fmla="*/ 168910 w 189229"/>
                  <a:gd name="connsiteY6" fmla="*/ 166370 h 274319"/>
                  <a:gd name="connsiteX7" fmla="*/ 80010 w 189229"/>
                  <a:gd name="connsiteY7" fmla="*/ 166370 h 274319"/>
                  <a:gd name="connsiteX8" fmla="*/ 80010 w 189229"/>
                  <a:gd name="connsiteY8" fmla="*/ 207010 h 274319"/>
                  <a:gd name="connsiteX9" fmla="*/ 189230 w 189229"/>
                  <a:gd name="connsiteY9" fmla="*/ 207010 h 274319"/>
                  <a:gd name="connsiteX10" fmla="*/ 189230 w 189229"/>
                  <a:gd name="connsiteY10" fmla="*/ 274320 h 274319"/>
                  <a:gd name="connsiteX11" fmla="*/ 0 w 189229"/>
                  <a:gd name="connsiteY11" fmla="*/ 274320 h 274319"/>
                  <a:gd name="connsiteX12" fmla="*/ 0 w 189229"/>
                  <a:gd name="connsiteY12" fmla="*/ 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9229" h="274319">
                    <a:moveTo>
                      <a:pt x="0" y="0"/>
                    </a:moveTo>
                    <a:lnTo>
                      <a:pt x="184150" y="0"/>
                    </a:lnTo>
                    <a:lnTo>
                      <a:pt x="184150" y="67310"/>
                    </a:lnTo>
                    <a:lnTo>
                      <a:pt x="80010" y="67310"/>
                    </a:lnTo>
                    <a:lnTo>
                      <a:pt x="80010" y="104140"/>
                    </a:lnTo>
                    <a:lnTo>
                      <a:pt x="168910" y="104140"/>
                    </a:lnTo>
                    <a:lnTo>
                      <a:pt x="168910" y="166370"/>
                    </a:lnTo>
                    <a:lnTo>
                      <a:pt x="80010" y="166370"/>
                    </a:lnTo>
                    <a:lnTo>
                      <a:pt x="80010" y="207010"/>
                    </a:lnTo>
                    <a:lnTo>
                      <a:pt x="189230" y="207010"/>
                    </a:lnTo>
                    <a:lnTo>
                      <a:pt x="189230" y="274320"/>
                    </a:lnTo>
                    <a:lnTo>
                      <a:pt x="0" y="2743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04C04310-34BB-2BB2-B9BA-D7C1CDCA8058}"/>
                  </a:ext>
                </a:extLst>
              </p:cNvPr>
              <p:cNvSpPr/>
              <p:nvPr/>
            </p:nvSpPr>
            <p:spPr>
              <a:xfrm>
                <a:off x="1546860" y="673100"/>
                <a:ext cx="226060" cy="285750"/>
              </a:xfrm>
              <a:custGeom>
                <a:avLst/>
                <a:gdLst>
                  <a:gd name="connsiteX0" fmla="*/ 146050 w 226060"/>
                  <a:gd name="connsiteY0" fmla="*/ 0 h 285750"/>
                  <a:gd name="connsiteX1" fmla="*/ 224790 w 226060"/>
                  <a:gd name="connsiteY1" fmla="*/ 17780 h 285750"/>
                  <a:gd name="connsiteX2" fmla="*/ 224790 w 226060"/>
                  <a:gd name="connsiteY2" fmla="*/ 90170 h 285750"/>
                  <a:gd name="connsiteX3" fmla="*/ 154940 w 226060"/>
                  <a:gd name="connsiteY3" fmla="*/ 72390 h 285750"/>
                  <a:gd name="connsiteX4" fmla="*/ 80010 w 226060"/>
                  <a:gd name="connsiteY4" fmla="*/ 142240 h 285750"/>
                  <a:gd name="connsiteX5" fmla="*/ 149860 w 226060"/>
                  <a:gd name="connsiteY5" fmla="*/ 212090 h 285750"/>
                  <a:gd name="connsiteX6" fmla="*/ 226060 w 226060"/>
                  <a:gd name="connsiteY6" fmla="*/ 194310 h 285750"/>
                  <a:gd name="connsiteX7" fmla="*/ 226060 w 226060"/>
                  <a:gd name="connsiteY7" fmla="*/ 267970 h 285750"/>
                  <a:gd name="connsiteX8" fmla="*/ 142240 w 226060"/>
                  <a:gd name="connsiteY8" fmla="*/ 285750 h 285750"/>
                  <a:gd name="connsiteX9" fmla="*/ 0 w 226060"/>
                  <a:gd name="connsiteY9" fmla="*/ 143510 h 285750"/>
                  <a:gd name="connsiteX10" fmla="*/ 146050 w 226060"/>
                  <a:gd name="connsiteY10" fmla="*/ 127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6060" h="285750">
                    <a:moveTo>
                      <a:pt x="146050" y="0"/>
                    </a:moveTo>
                    <a:cubicBezTo>
                      <a:pt x="181610" y="0"/>
                      <a:pt x="205740" y="7620"/>
                      <a:pt x="224790" y="17780"/>
                    </a:cubicBezTo>
                    <a:lnTo>
                      <a:pt x="224790" y="90170"/>
                    </a:lnTo>
                    <a:cubicBezTo>
                      <a:pt x="209550" y="82550"/>
                      <a:pt x="186690" y="72390"/>
                      <a:pt x="154940" y="72390"/>
                    </a:cubicBezTo>
                    <a:cubicBezTo>
                      <a:pt x="106680" y="72390"/>
                      <a:pt x="80010" y="106680"/>
                      <a:pt x="80010" y="142240"/>
                    </a:cubicBezTo>
                    <a:cubicBezTo>
                      <a:pt x="80010" y="177800"/>
                      <a:pt x="105410" y="212090"/>
                      <a:pt x="149860" y="212090"/>
                    </a:cubicBezTo>
                    <a:cubicBezTo>
                      <a:pt x="194310" y="212090"/>
                      <a:pt x="209550" y="201930"/>
                      <a:pt x="226060" y="194310"/>
                    </a:cubicBezTo>
                    <a:lnTo>
                      <a:pt x="226060" y="267970"/>
                    </a:lnTo>
                    <a:cubicBezTo>
                      <a:pt x="207010" y="278130"/>
                      <a:pt x="175260" y="285750"/>
                      <a:pt x="142240" y="285750"/>
                    </a:cubicBezTo>
                    <a:cubicBezTo>
                      <a:pt x="59690" y="285750"/>
                      <a:pt x="0" y="222250"/>
                      <a:pt x="0" y="143510"/>
                    </a:cubicBezTo>
                    <a:cubicBezTo>
                      <a:pt x="0" y="64770"/>
                      <a:pt x="59690" y="1270"/>
                      <a:pt x="146050" y="1270"/>
                    </a:cubicBez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215D2229-F8D8-BFC9-AC47-76B257316C28}"/>
                  </a:ext>
                </a:extLst>
              </p:cNvPr>
              <p:cNvSpPr/>
              <p:nvPr/>
            </p:nvSpPr>
            <p:spPr>
              <a:xfrm>
                <a:off x="1812289" y="678180"/>
                <a:ext cx="219710" cy="274319"/>
              </a:xfrm>
              <a:custGeom>
                <a:avLst/>
                <a:gdLst>
                  <a:gd name="connsiteX0" fmla="*/ 219710 w 219710"/>
                  <a:gd name="connsiteY0" fmla="*/ 0 h 274319"/>
                  <a:gd name="connsiteX1" fmla="*/ 219710 w 219710"/>
                  <a:gd name="connsiteY1" fmla="*/ 67310 h 274319"/>
                  <a:gd name="connsiteX2" fmla="*/ 149860 w 219710"/>
                  <a:gd name="connsiteY2" fmla="*/ 67310 h 274319"/>
                  <a:gd name="connsiteX3" fmla="*/ 149860 w 219710"/>
                  <a:gd name="connsiteY3" fmla="*/ 274320 h 274319"/>
                  <a:gd name="connsiteX4" fmla="*/ 69850 w 219710"/>
                  <a:gd name="connsiteY4" fmla="*/ 274320 h 274319"/>
                  <a:gd name="connsiteX5" fmla="*/ 69850 w 219710"/>
                  <a:gd name="connsiteY5" fmla="*/ 67310 h 274319"/>
                  <a:gd name="connsiteX6" fmla="*/ 0 w 219710"/>
                  <a:gd name="connsiteY6" fmla="*/ 67310 h 274319"/>
                  <a:gd name="connsiteX7" fmla="*/ 0 w 219710"/>
                  <a:gd name="connsiteY7" fmla="*/ 0 h 274319"/>
                  <a:gd name="connsiteX8" fmla="*/ 219710 w 219710"/>
                  <a:gd name="connsiteY8" fmla="*/ 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9710" h="274319">
                    <a:moveTo>
                      <a:pt x="219710" y="0"/>
                    </a:moveTo>
                    <a:lnTo>
                      <a:pt x="219710" y="67310"/>
                    </a:lnTo>
                    <a:lnTo>
                      <a:pt x="149860" y="67310"/>
                    </a:lnTo>
                    <a:lnTo>
                      <a:pt x="149860" y="274320"/>
                    </a:lnTo>
                    <a:lnTo>
                      <a:pt x="69850" y="274320"/>
                    </a:lnTo>
                    <a:lnTo>
                      <a:pt x="69850" y="67310"/>
                    </a:lnTo>
                    <a:lnTo>
                      <a:pt x="0" y="67310"/>
                    </a:lnTo>
                    <a:lnTo>
                      <a:pt x="0" y="0"/>
                    </a:lnTo>
                    <a:lnTo>
                      <a:pt x="219710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6194176A-4E41-C625-3323-6863BABE3436}"/>
                  </a:ext>
                </a:extLst>
              </p:cNvPr>
              <p:cNvSpPr/>
              <p:nvPr/>
            </p:nvSpPr>
            <p:spPr>
              <a:xfrm>
                <a:off x="2073910" y="678180"/>
                <a:ext cx="80010" cy="274319"/>
              </a:xfrm>
              <a:custGeom>
                <a:avLst/>
                <a:gdLst>
                  <a:gd name="connsiteX0" fmla="*/ 80010 w 80010"/>
                  <a:gd name="connsiteY0" fmla="*/ 274320 h 274319"/>
                  <a:gd name="connsiteX1" fmla="*/ 0 w 80010"/>
                  <a:gd name="connsiteY1" fmla="*/ 274320 h 274319"/>
                  <a:gd name="connsiteX2" fmla="*/ 0 w 80010"/>
                  <a:gd name="connsiteY2" fmla="*/ 0 h 274319"/>
                  <a:gd name="connsiteX3" fmla="*/ 80010 w 80010"/>
                  <a:gd name="connsiteY3" fmla="*/ 0 h 274319"/>
                  <a:gd name="connsiteX4" fmla="*/ 80010 w 80010"/>
                  <a:gd name="connsiteY4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10" h="274319">
                    <a:moveTo>
                      <a:pt x="80010" y="274320"/>
                    </a:moveTo>
                    <a:lnTo>
                      <a:pt x="0" y="274320"/>
                    </a:lnTo>
                    <a:lnTo>
                      <a:pt x="0" y="0"/>
                    </a:lnTo>
                    <a:lnTo>
                      <a:pt x="80010" y="0"/>
                    </a:lnTo>
                    <a:lnTo>
                      <a:pt x="80010" y="27432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9F839991-0368-5D28-B5CB-12DFEC8B871C}"/>
                  </a:ext>
                </a:extLst>
              </p:cNvPr>
              <p:cNvSpPr/>
              <p:nvPr/>
            </p:nvSpPr>
            <p:spPr>
              <a:xfrm>
                <a:off x="2203450" y="673100"/>
                <a:ext cx="292100" cy="284480"/>
              </a:xfrm>
              <a:custGeom>
                <a:avLst/>
                <a:gdLst>
                  <a:gd name="connsiteX0" fmla="*/ 146050 w 292100"/>
                  <a:gd name="connsiteY0" fmla="*/ 0 h 284480"/>
                  <a:gd name="connsiteX1" fmla="*/ 292100 w 292100"/>
                  <a:gd name="connsiteY1" fmla="*/ 142240 h 284480"/>
                  <a:gd name="connsiteX2" fmla="*/ 146050 w 292100"/>
                  <a:gd name="connsiteY2" fmla="*/ 284480 h 284480"/>
                  <a:gd name="connsiteX3" fmla="*/ 0 w 292100"/>
                  <a:gd name="connsiteY3" fmla="*/ 142240 h 284480"/>
                  <a:gd name="connsiteX4" fmla="*/ 146050 w 292100"/>
                  <a:gd name="connsiteY4" fmla="*/ 0 h 284480"/>
                  <a:gd name="connsiteX5" fmla="*/ 146050 w 292100"/>
                  <a:gd name="connsiteY5" fmla="*/ 213360 h 284480"/>
                  <a:gd name="connsiteX6" fmla="*/ 212090 w 292100"/>
                  <a:gd name="connsiteY6" fmla="*/ 143510 h 284480"/>
                  <a:gd name="connsiteX7" fmla="*/ 146050 w 292100"/>
                  <a:gd name="connsiteY7" fmla="*/ 73660 h 284480"/>
                  <a:gd name="connsiteX8" fmla="*/ 80010 w 292100"/>
                  <a:gd name="connsiteY8" fmla="*/ 143510 h 284480"/>
                  <a:gd name="connsiteX9" fmla="*/ 146050 w 292100"/>
                  <a:gd name="connsiteY9" fmla="*/ 21336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2100" h="284480">
                    <a:moveTo>
                      <a:pt x="146050" y="0"/>
                    </a:moveTo>
                    <a:cubicBezTo>
                      <a:pt x="232410" y="0"/>
                      <a:pt x="292100" y="64770"/>
                      <a:pt x="292100" y="142240"/>
                    </a:cubicBezTo>
                    <a:cubicBezTo>
                      <a:pt x="292100" y="219710"/>
                      <a:pt x="232410" y="284480"/>
                      <a:pt x="14605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lose/>
                    <a:moveTo>
                      <a:pt x="146050" y="213360"/>
                    </a:moveTo>
                    <a:cubicBezTo>
                      <a:pt x="186690" y="213360"/>
                      <a:pt x="212090" y="180340"/>
                      <a:pt x="212090" y="143510"/>
                    </a:cubicBezTo>
                    <a:cubicBezTo>
                      <a:pt x="212090" y="106680"/>
                      <a:pt x="186690" y="73660"/>
                      <a:pt x="146050" y="73660"/>
                    </a:cubicBezTo>
                    <a:cubicBezTo>
                      <a:pt x="105410" y="73660"/>
                      <a:pt x="80010" y="107950"/>
                      <a:pt x="80010" y="143510"/>
                    </a:cubicBezTo>
                    <a:cubicBezTo>
                      <a:pt x="80010" y="179070"/>
                      <a:pt x="106680" y="213360"/>
                      <a:pt x="146050" y="2133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117249D2-181D-8584-6B0E-159CCE426ED1}"/>
                  </a:ext>
                </a:extLst>
              </p:cNvPr>
              <p:cNvSpPr/>
              <p:nvPr/>
            </p:nvSpPr>
            <p:spPr>
              <a:xfrm>
                <a:off x="2543810" y="675640"/>
                <a:ext cx="238760" cy="281940"/>
              </a:xfrm>
              <a:custGeom>
                <a:avLst/>
                <a:gdLst>
                  <a:gd name="connsiteX0" fmla="*/ 77470 w 238760"/>
                  <a:gd name="connsiteY0" fmla="*/ 154940 h 281940"/>
                  <a:gd name="connsiteX1" fmla="*/ 77470 w 238760"/>
                  <a:gd name="connsiteY1" fmla="*/ 278130 h 281940"/>
                  <a:gd name="connsiteX2" fmla="*/ 0 w 238760"/>
                  <a:gd name="connsiteY2" fmla="*/ 278130 h 281940"/>
                  <a:gd name="connsiteX3" fmla="*/ 0 w 238760"/>
                  <a:gd name="connsiteY3" fmla="*/ 0 h 281940"/>
                  <a:gd name="connsiteX4" fmla="*/ 3810 w 238760"/>
                  <a:gd name="connsiteY4" fmla="*/ 0 h 281940"/>
                  <a:gd name="connsiteX5" fmla="*/ 161290 w 238760"/>
                  <a:gd name="connsiteY5" fmla="*/ 127000 h 281940"/>
                  <a:gd name="connsiteX6" fmla="*/ 161290 w 238760"/>
                  <a:gd name="connsiteY6" fmla="*/ 3810 h 281940"/>
                  <a:gd name="connsiteX7" fmla="*/ 238760 w 238760"/>
                  <a:gd name="connsiteY7" fmla="*/ 3810 h 281940"/>
                  <a:gd name="connsiteX8" fmla="*/ 238760 w 238760"/>
                  <a:gd name="connsiteY8" fmla="*/ 281940 h 281940"/>
                  <a:gd name="connsiteX9" fmla="*/ 234950 w 238760"/>
                  <a:gd name="connsiteY9" fmla="*/ 281940 h 281940"/>
                  <a:gd name="connsiteX10" fmla="*/ 77470 w 238760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760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38760" y="3810"/>
                    </a:lnTo>
                    <a:lnTo>
                      <a:pt x="238760" y="281940"/>
                    </a:lnTo>
                    <a:lnTo>
                      <a:pt x="234950" y="281940"/>
                    </a:lnTo>
                    <a:lnTo>
                      <a:pt x="77470" y="15494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2C0EA827-0F5E-819D-4E3A-CB375B05EB40}"/>
                  </a:ext>
                </a:extLst>
              </p:cNvPr>
              <p:cNvSpPr/>
              <p:nvPr/>
            </p:nvSpPr>
            <p:spPr>
              <a:xfrm>
                <a:off x="2896870" y="671830"/>
                <a:ext cx="201929" cy="280669"/>
              </a:xfrm>
              <a:custGeom>
                <a:avLst/>
                <a:gdLst>
                  <a:gd name="connsiteX0" fmla="*/ 1270 w 201929"/>
                  <a:gd name="connsiteY0" fmla="*/ 280670 h 280669"/>
                  <a:gd name="connsiteX1" fmla="*/ 60960 w 201929"/>
                  <a:gd name="connsiteY1" fmla="*/ 204470 h 280669"/>
                  <a:gd name="connsiteX2" fmla="*/ 111760 w 201929"/>
                  <a:gd name="connsiteY2" fmla="*/ 109220 h 280669"/>
                  <a:gd name="connsiteX3" fmla="*/ 67310 w 201929"/>
                  <a:gd name="connsiteY3" fmla="*/ 73660 h 280669"/>
                  <a:gd name="connsiteX4" fmla="*/ 16510 w 201929"/>
                  <a:gd name="connsiteY4" fmla="*/ 86360 h 280669"/>
                  <a:gd name="connsiteX5" fmla="*/ 16510 w 201929"/>
                  <a:gd name="connsiteY5" fmla="*/ 12700 h 280669"/>
                  <a:gd name="connsiteX6" fmla="*/ 78740 w 201929"/>
                  <a:gd name="connsiteY6" fmla="*/ 0 h 280669"/>
                  <a:gd name="connsiteX7" fmla="*/ 190500 w 201929"/>
                  <a:gd name="connsiteY7" fmla="*/ 102870 h 280669"/>
                  <a:gd name="connsiteX8" fmla="*/ 138430 w 201929"/>
                  <a:gd name="connsiteY8" fmla="*/ 213360 h 280669"/>
                  <a:gd name="connsiteX9" fmla="*/ 201930 w 201929"/>
                  <a:gd name="connsiteY9" fmla="*/ 213360 h 280669"/>
                  <a:gd name="connsiteX10" fmla="*/ 201930 w 201929"/>
                  <a:gd name="connsiteY10" fmla="*/ 279400 h 280669"/>
                  <a:gd name="connsiteX11" fmla="*/ 0 w 201929"/>
                  <a:gd name="connsiteY11" fmla="*/ 279400 h 280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29" h="280669">
                    <a:moveTo>
                      <a:pt x="1270" y="280670"/>
                    </a:moveTo>
                    <a:lnTo>
                      <a:pt x="60960" y="204470"/>
                    </a:lnTo>
                    <a:cubicBezTo>
                      <a:pt x="88900" y="168910"/>
                      <a:pt x="111760" y="135890"/>
                      <a:pt x="111760" y="109220"/>
                    </a:cubicBezTo>
                    <a:cubicBezTo>
                      <a:pt x="111760" y="82550"/>
                      <a:pt x="95250" y="73660"/>
                      <a:pt x="67310" y="73660"/>
                    </a:cubicBezTo>
                    <a:cubicBezTo>
                      <a:pt x="39370" y="73660"/>
                      <a:pt x="25400" y="82550"/>
                      <a:pt x="16510" y="86360"/>
                    </a:cubicBezTo>
                    <a:lnTo>
                      <a:pt x="16510" y="12700"/>
                    </a:lnTo>
                    <a:cubicBezTo>
                      <a:pt x="25400" y="7620"/>
                      <a:pt x="48260" y="0"/>
                      <a:pt x="78740" y="0"/>
                    </a:cubicBezTo>
                    <a:cubicBezTo>
                      <a:pt x="148590" y="0"/>
                      <a:pt x="190500" y="41910"/>
                      <a:pt x="190500" y="102870"/>
                    </a:cubicBezTo>
                    <a:cubicBezTo>
                      <a:pt x="190500" y="163830"/>
                      <a:pt x="162560" y="181610"/>
                      <a:pt x="138430" y="213360"/>
                    </a:cubicBezTo>
                    <a:lnTo>
                      <a:pt x="201930" y="213360"/>
                    </a:lnTo>
                    <a:lnTo>
                      <a:pt x="201930" y="279400"/>
                    </a:lnTo>
                    <a:lnTo>
                      <a:pt x="0" y="27940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 14">
                <a:extLst>
                  <a:ext uri="{FF2B5EF4-FFF2-40B4-BE49-F238E27FC236}">
                    <a16:creationId xmlns:a16="http://schemas.microsoft.com/office/drawing/2014/main" id="{C1CB0CD1-949C-EDC9-8DA8-64248E3D358D}"/>
                  </a:ext>
                </a:extLst>
              </p:cNvPr>
              <p:cNvSpPr/>
              <p:nvPr/>
            </p:nvSpPr>
            <p:spPr>
              <a:xfrm>
                <a:off x="3135629" y="756919"/>
                <a:ext cx="81280" cy="201930"/>
              </a:xfrm>
              <a:custGeom>
                <a:avLst/>
                <a:gdLst>
                  <a:gd name="connsiteX0" fmla="*/ 40640 w 81280"/>
                  <a:gd name="connsiteY0" fmla="*/ 0 h 201930"/>
                  <a:gd name="connsiteX1" fmla="*/ 81280 w 81280"/>
                  <a:gd name="connsiteY1" fmla="*/ 39370 h 201930"/>
                  <a:gd name="connsiteX2" fmla="*/ 40640 w 81280"/>
                  <a:gd name="connsiteY2" fmla="*/ 78740 h 201930"/>
                  <a:gd name="connsiteX3" fmla="*/ 0 w 81280"/>
                  <a:gd name="connsiteY3" fmla="*/ 39370 h 201930"/>
                  <a:gd name="connsiteX4" fmla="*/ 40640 w 81280"/>
                  <a:gd name="connsiteY4" fmla="*/ 0 h 201930"/>
                  <a:gd name="connsiteX5" fmla="*/ 40640 w 81280"/>
                  <a:gd name="connsiteY5" fmla="*/ 123190 h 201930"/>
                  <a:gd name="connsiteX6" fmla="*/ 81280 w 81280"/>
                  <a:gd name="connsiteY6" fmla="*/ 162560 h 201930"/>
                  <a:gd name="connsiteX7" fmla="*/ 40640 w 81280"/>
                  <a:gd name="connsiteY7" fmla="*/ 201930 h 201930"/>
                  <a:gd name="connsiteX8" fmla="*/ 0 w 81280"/>
                  <a:gd name="connsiteY8" fmla="*/ 162560 h 201930"/>
                  <a:gd name="connsiteX9" fmla="*/ 40640 w 81280"/>
                  <a:gd name="connsiteY9" fmla="*/ 123190 h 20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280" h="201930">
                    <a:moveTo>
                      <a:pt x="40640" y="0"/>
                    </a:moveTo>
                    <a:cubicBezTo>
                      <a:pt x="66040" y="0"/>
                      <a:pt x="81280" y="15240"/>
                      <a:pt x="81280" y="39370"/>
                    </a:cubicBezTo>
                    <a:cubicBezTo>
                      <a:pt x="81280" y="63500"/>
                      <a:pt x="66040" y="78740"/>
                      <a:pt x="40640" y="78740"/>
                    </a:cubicBezTo>
                    <a:cubicBezTo>
                      <a:pt x="15240" y="78740"/>
                      <a:pt x="0" y="63500"/>
                      <a:pt x="0" y="39370"/>
                    </a:cubicBezTo>
                    <a:cubicBezTo>
                      <a:pt x="0" y="15240"/>
                      <a:pt x="15240" y="0"/>
                      <a:pt x="40640" y="0"/>
                    </a:cubicBezTo>
                    <a:close/>
                    <a:moveTo>
                      <a:pt x="40640" y="123190"/>
                    </a:moveTo>
                    <a:cubicBezTo>
                      <a:pt x="66040" y="123190"/>
                      <a:pt x="81280" y="138430"/>
                      <a:pt x="81280" y="162560"/>
                    </a:cubicBezTo>
                    <a:cubicBezTo>
                      <a:pt x="81280" y="186690"/>
                      <a:pt x="66040" y="201930"/>
                      <a:pt x="40640" y="201930"/>
                    </a:cubicBezTo>
                    <a:cubicBezTo>
                      <a:pt x="15240" y="201930"/>
                      <a:pt x="0" y="186690"/>
                      <a:pt x="0" y="162560"/>
                    </a:cubicBezTo>
                    <a:cubicBezTo>
                      <a:pt x="0" y="138430"/>
                      <a:pt x="15240" y="123190"/>
                      <a:pt x="40640" y="123190"/>
                    </a:cubicBez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A3408D8F-E0E6-51A9-7A51-2A4257FF5A42}"/>
                  </a:ext>
                </a:extLst>
              </p:cNvPr>
              <p:cNvSpPr/>
              <p:nvPr/>
            </p:nvSpPr>
            <p:spPr>
              <a:xfrm>
                <a:off x="3348990" y="676909"/>
                <a:ext cx="215900" cy="274320"/>
              </a:xfrm>
              <a:custGeom>
                <a:avLst/>
                <a:gdLst>
                  <a:gd name="connsiteX0" fmla="*/ 0 w 215900"/>
                  <a:gd name="connsiteY0" fmla="*/ 1270 h 274320"/>
                  <a:gd name="connsiteX1" fmla="*/ 92710 w 215900"/>
                  <a:gd name="connsiteY1" fmla="*/ 1270 h 274320"/>
                  <a:gd name="connsiteX2" fmla="*/ 205740 w 215900"/>
                  <a:gd name="connsiteY2" fmla="*/ 80010 h 274320"/>
                  <a:gd name="connsiteX3" fmla="*/ 170180 w 215900"/>
                  <a:gd name="connsiteY3" fmla="*/ 130810 h 274320"/>
                  <a:gd name="connsiteX4" fmla="*/ 215900 w 215900"/>
                  <a:gd name="connsiteY4" fmla="*/ 191770 h 274320"/>
                  <a:gd name="connsiteX5" fmla="*/ 99060 w 215900"/>
                  <a:gd name="connsiteY5" fmla="*/ 274320 h 274320"/>
                  <a:gd name="connsiteX6" fmla="*/ 0 w 215900"/>
                  <a:gd name="connsiteY6" fmla="*/ 274320 h 274320"/>
                  <a:gd name="connsiteX7" fmla="*/ 0 w 215900"/>
                  <a:gd name="connsiteY7" fmla="*/ 0 h 274320"/>
                  <a:gd name="connsiteX8" fmla="*/ 76200 w 215900"/>
                  <a:gd name="connsiteY8" fmla="*/ 64770 h 274320"/>
                  <a:gd name="connsiteX9" fmla="*/ 76200 w 215900"/>
                  <a:gd name="connsiteY9" fmla="*/ 111760 h 274320"/>
                  <a:gd name="connsiteX10" fmla="*/ 97790 w 215900"/>
                  <a:gd name="connsiteY10" fmla="*/ 111760 h 274320"/>
                  <a:gd name="connsiteX11" fmla="*/ 125730 w 215900"/>
                  <a:gd name="connsiteY11" fmla="*/ 88900 h 274320"/>
                  <a:gd name="connsiteX12" fmla="*/ 97790 w 215900"/>
                  <a:gd name="connsiteY12" fmla="*/ 64770 h 274320"/>
                  <a:gd name="connsiteX13" fmla="*/ 76200 w 215900"/>
                  <a:gd name="connsiteY13" fmla="*/ 64770 h 274320"/>
                  <a:gd name="connsiteX14" fmla="*/ 76200 w 215900"/>
                  <a:gd name="connsiteY14" fmla="*/ 162560 h 274320"/>
                  <a:gd name="connsiteX15" fmla="*/ 76200 w 215900"/>
                  <a:gd name="connsiteY15" fmla="*/ 213360 h 274320"/>
                  <a:gd name="connsiteX16" fmla="*/ 104140 w 215900"/>
                  <a:gd name="connsiteY16" fmla="*/ 213360 h 274320"/>
                  <a:gd name="connsiteX17" fmla="*/ 134620 w 215900"/>
                  <a:gd name="connsiteY17" fmla="*/ 187960 h 274320"/>
                  <a:gd name="connsiteX18" fmla="*/ 104140 w 215900"/>
                  <a:gd name="connsiteY18" fmla="*/ 162560 h 274320"/>
                  <a:gd name="connsiteX19" fmla="*/ 76200 w 215900"/>
                  <a:gd name="connsiteY19" fmla="*/ 162560 h 27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5900" h="274320">
                    <a:moveTo>
                      <a:pt x="0" y="1270"/>
                    </a:moveTo>
                    <a:lnTo>
                      <a:pt x="92710" y="1270"/>
                    </a:lnTo>
                    <a:cubicBezTo>
                      <a:pt x="154940" y="1270"/>
                      <a:pt x="205740" y="24130"/>
                      <a:pt x="205740" y="80010"/>
                    </a:cubicBezTo>
                    <a:cubicBezTo>
                      <a:pt x="205740" y="135890"/>
                      <a:pt x="187960" y="124460"/>
                      <a:pt x="170180" y="130810"/>
                    </a:cubicBezTo>
                    <a:cubicBezTo>
                      <a:pt x="191770" y="137160"/>
                      <a:pt x="215900" y="160020"/>
                      <a:pt x="215900" y="191770"/>
                    </a:cubicBezTo>
                    <a:cubicBezTo>
                      <a:pt x="215900" y="250190"/>
                      <a:pt x="167640" y="274320"/>
                      <a:pt x="99060" y="274320"/>
                    </a:cubicBezTo>
                    <a:lnTo>
                      <a:pt x="0" y="274320"/>
                    </a:lnTo>
                    <a:lnTo>
                      <a:pt x="0" y="0"/>
                    </a:lnTo>
                    <a:close/>
                    <a:moveTo>
                      <a:pt x="76200" y="64770"/>
                    </a:moveTo>
                    <a:lnTo>
                      <a:pt x="76200" y="111760"/>
                    </a:lnTo>
                    <a:lnTo>
                      <a:pt x="97790" y="111760"/>
                    </a:lnTo>
                    <a:cubicBezTo>
                      <a:pt x="113030" y="111760"/>
                      <a:pt x="125730" y="106680"/>
                      <a:pt x="125730" y="88900"/>
                    </a:cubicBezTo>
                    <a:cubicBezTo>
                      <a:pt x="125730" y="71120"/>
                      <a:pt x="113030" y="64770"/>
                      <a:pt x="97790" y="64770"/>
                    </a:cubicBezTo>
                    <a:lnTo>
                      <a:pt x="76200" y="64770"/>
                    </a:lnTo>
                    <a:close/>
                    <a:moveTo>
                      <a:pt x="76200" y="162560"/>
                    </a:moveTo>
                    <a:lnTo>
                      <a:pt x="76200" y="213360"/>
                    </a:lnTo>
                    <a:lnTo>
                      <a:pt x="104140" y="213360"/>
                    </a:lnTo>
                    <a:cubicBezTo>
                      <a:pt x="119380" y="213360"/>
                      <a:pt x="134620" y="207010"/>
                      <a:pt x="134620" y="187960"/>
                    </a:cubicBezTo>
                    <a:cubicBezTo>
                      <a:pt x="134620" y="168910"/>
                      <a:pt x="119380" y="162560"/>
                      <a:pt x="104140" y="162560"/>
                    </a:cubicBezTo>
                    <a:lnTo>
                      <a:pt x="76200" y="16256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CB4B74DC-382E-55AF-A8EB-016DA4D8D0E9}"/>
                  </a:ext>
                </a:extLst>
              </p:cNvPr>
              <p:cNvSpPr/>
              <p:nvPr/>
            </p:nvSpPr>
            <p:spPr>
              <a:xfrm>
                <a:off x="3614420" y="678180"/>
                <a:ext cx="223520" cy="274319"/>
              </a:xfrm>
              <a:custGeom>
                <a:avLst/>
                <a:gdLst>
                  <a:gd name="connsiteX0" fmla="*/ 140970 w 223520"/>
                  <a:gd name="connsiteY0" fmla="*/ 274320 h 274319"/>
                  <a:gd name="connsiteX1" fmla="*/ 100330 w 223520"/>
                  <a:gd name="connsiteY1" fmla="*/ 189230 h 274319"/>
                  <a:gd name="connsiteX2" fmla="*/ 77470 w 223520"/>
                  <a:gd name="connsiteY2" fmla="*/ 189230 h 274319"/>
                  <a:gd name="connsiteX3" fmla="*/ 77470 w 223520"/>
                  <a:gd name="connsiteY3" fmla="*/ 274320 h 274319"/>
                  <a:gd name="connsiteX4" fmla="*/ 0 w 223520"/>
                  <a:gd name="connsiteY4" fmla="*/ 274320 h 274319"/>
                  <a:gd name="connsiteX5" fmla="*/ 0 w 223520"/>
                  <a:gd name="connsiteY5" fmla="*/ 0 h 274319"/>
                  <a:gd name="connsiteX6" fmla="*/ 102870 w 223520"/>
                  <a:gd name="connsiteY6" fmla="*/ 0 h 274319"/>
                  <a:gd name="connsiteX7" fmla="*/ 218440 w 223520"/>
                  <a:gd name="connsiteY7" fmla="*/ 96520 h 274319"/>
                  <a:gd name="connsiteX8" fmla="*/ 170180 w 223520"/>
                  <a:gd name="connsiteY8" fmla="*/ 176530 h 274319"/>
                  <a:gd name="connsiteX9" fmla="*/ 223520 w 223520"/>
                  <a:gd name="connsiteY9" fmla="*/ 274320 h 274319"/>
                  <a:gd name="connsiteX10" fmla="*/ 140970 w 223520"/>
                  <a:gd name="connsiteY10" fmla="*/ 274320 h 274319"/>
                  <a:gd name="connsiteX11" fmla="*/ 77470 w 223520"/>
                  <a:gd name="connsiteY11" fmla="*/ 67310 h 274319"/>
                  <a:gd name="connsiteX12" fmla="*/ 77470 w 223520"/>
                  <a:gd name="connsiteY12" fmla="*/ 125730 h 274319"/>
                  <a:gd name="connsiteX13" fmla="*/ 106680 w 223520"/>
                  <a:gd name="connsiteY13" fmla="*/ 125730 h 274319"/>
                  <a:gd name="connsiteX14" fmla="*/ 137160 w 223520"/>
                  <a:gd name="connsiteY14" fmla="*/ 96520 h 274319"/>
                  <a:gd name="connsiteX15" fmla="*/ 106680 w 223520"/>
                  <a:gd name="connsiteY15" fmla="*/ 67310 h 274319"/>
                  <a:gd name="connsiteX16" fmla="*/ 77470 w 223520"/>
                  <a:gd name="connsiteY16" fmla="*/ 6731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3520" h="274319">
                    <a:moveTo>
                      <a:pt x="140970" y="274320"/>
                    </a:moveTo>
                    <a:lnTo>
                      <a:pt x="100330" y="189230"/>
                    </a:lnTo>
                    <a:lnTo>
                      <a:pt x="77470" y="189230"/>
                    </a:lnTo>
                    <a:lnTo>
                      <a:pt x="77470" y="274320"/>
                    </a:lnTo>
                    <a:lnTo>
                      <a:pt x="0" y="274320"/>
                    </a:lnTo>
                    <a:lnTo>
                      <a:pt x="0" y="0"/>
                    </a:lnTo>
                    <a:lnTo>
                      <a:pt x="102870" y="0"/>
                    </a:lnTo>
                    <a:cubicBezTo>
                      <a:pt x="170180" y="0"/>
                      <a:pt x="218440" y="31750"/>
                      <a:pt x="218440" y="96520"/>
                    </a:cubicBezTo>
                    <a:cubicBezTo>
                      <a:pt x="218440" y="161290"/>
                      <a:pt x="200660" y="161290"/>
                      <a:pt x="170180" y="176530"/>
                    </a:cubicBezTo>
                    <a:lnTo>
                      <a:pt x="223520" y="274320"/>
                    </a:lnTo>
                    <a:lnTo>
                      <a:pt x="140970" y="274320"/>
                    </a:lnTo>
                    <a:close/>
                    <a:moveTo>
                      <a:pt x="77470" y="67310"/>
                    </a:moveTo>
                    <a:lnTo>
                      <a:pt x="77470" y="125730"/>
                    </a:lnTo>
                    <a:lnTo>
                      <a:pt x="106680" y="125730"/>
                    </a:lnTo>
                    <a:cubicBezTo>
                      <a:pt x="123190" y="125730"/>
                      <a:pt x="137160" y="119380"/>
                      <a:pt x="137160" y="96520"/>
                    </a:cubicBezTo>
                    <a:cubicBezTo>
                      <a:pt x="137160" y="73660"/>
                      <a:pt x="123190" y="67310"/>
                      <a:pt x="106680" y="67310"/>
                    </a:cubicBezTo>
                    <a:lnTo>
                      <a:pt x="77470" y="6731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B4BD7517-7C15-21CE-D32B-F14849CD84A5}"/>
                  </a:ext>
                </a:extLst>
              </p:cNvPr>
              <p:cNvSpPr/>
              <p:nvPr/>
            </p:nvSpPr>
            <p:spPr>
              <a:xfrm>
                <a:off x="3856990" y="675640"/>
                <a:ext cx="283209" cy="278129"/>
              </a:xfrm>
              <a:custGeom>
                <a:avLst/>
                <a:gdLst>
                  <a:gd name="connsiteX0" fmla="*/ 182880 w 283209"/>
                  <a:gd name="connsiteY0" fmla="*/ 241300 h 278129"/>
                  <a:gd name="connsiteX1" fmla="*/ 99060 w 283209"/>
                  <a:gd name="connsiteY1" fmla="*/ 241300 h 278129"/>
                  <a:gd name="connsiteX2" fmla="*/ 82550 w 283209"/>
                  <a:gd name="connsiteY2" fmla="*/ 278130 h 278129"/>
                  <a:gd name="connsiteX3" fmla="*/ 0 w 283209"/>
                  <a:gd name="connsiteY3" fmla="*/ 278130 h 278129"/>
                  <a:gd name="connsiteX4" fmla="*/ 139700 w 283209"/>
                  <a:gd name="connsiteY4" fmla="*/ 0 h 278129"/>
                  <a:gd name="connsiteX5" fmla="*/ 143510 w 283209"/>
                  <a:gd name="connsiteY5" fmla="*/ 0 h 278129"/>
                  <a:gd name="connsiteX6" fmla="*/ 283210 w 283209"/>
                  <a:gd name="connsiteY6" fmla="*/ 278130 h 278129"/>
                  <a:gd name="connsiteX7" fmla="*/ 200660 w 283209"/>
                  <a:gd name="connsiteY7" fmla="*/ 278130 h 278129"/>
                  <a:gd name="connsiteX8" fmla="*/ 184150 w 283209"/>
                  <a:gd name="connsiteY8" fmla="*/ 241300 h 278129"/>
                  <a:gd name="connsiteX9" fmla="*/ 120650 w 283209"/>
                  <a:gd name="connsiteY9" fmla="*/ 189230 h 278129"/>
                  <a:gd name="connsiteX10" fmla="*/ 160020 w 283209"/>
                  <a:gd name="connsiteY10" fmla="*/ 189230 h 278129"/>
                  <a:gd name="connsiteX11" fmla="*/ 140970 w 283209"/>
                  <a:gd name="connsiteY11" fmla="*/ 138430 h 278129"/>
                  <a:gd name="connsiteX12" fmla="*/ 140970 w 283209"/>
                  <a:gd name="connsiteY12" fmla="*/ 138430 h 278129"/>
                  <a:gd name="connsiteX13" fmla="*/ 121920 w 283209"/>
                  <a:gd name="connsiteY13" fmla="*/ 189230 h 278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3209" h="278129">
                    <a:moveTo>
                      <a:pt x="182880" y="241300"/>
                    </a:moveTo>
                    <a:lnTo>
                      <a:pt x="99060" y="241300"/>
                    </a:lnTo>
                    <a:lnTo>
                      <a:pt x="82550" y="278130"/>
                    </a:lnTo>
                    <a:lnTo>
                      <a:pt x="0" y="278130"/>
                    </a:lnTo>
                    <a:lnTo>
                      <a:pt x="139700" y="0"/>
                    </a:lnTo>
                    <a:lnTo>
                      <a:pt x="143510" y="0"/>
                    </a:lnTo>
                    <a:lnTo>
                      <a:pt x="283210" y="278130"/>
                    </a:lnTo>
                    <a:lnTo>
                      <a:pt x="200660" y="278130"/>
                    </a:lnTo>
                    <a:lnTo>
                      <a:pt x="184150" y="241300"/>
                    </a:lnTo>
                    <a:close/>
                    <a:moveTo>
                      <a:pt x="120650" y="189230"/>
                    </a:moveTo>
                    <a:lnTo>
                      <a:pt x="160020" y="189230"/>
                    </a:lnTo>
                    <a:cubicBezTo>
                      <a:pt x="153670" y="172720"/>
                      <a:pt x="143510" y="148590"/>
                      <a:pt x="140970" y="138430"/>
                    </a:cubicBezTo>
                    <a:lnTo>
                      <a:pt x="140970" y="138430"/>
                    </a:lnTo>
                    <a:cubicBezTo>
                      <a:pt x="138430" y="148590"/>
                      <a:pt x="128270" y="173990"/>
                      <a:pt x="121920" y="189230"/>
                    </a:cubicBez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 18">
                <a:extLst>
                  <a:ext uri="{FF2B5EF4-FFF2-40B4-BE49-F238E27FC236}">
                    <a16:creationId xmlns:a16="http://schemas.microsoft.com/office/drawing/2014/main" id="{5C3E1F10-344A-E657-811D-310ACBD0BE1B}"/>
                  </a:ext>
                </a:extLst>
              </p:cNvPr>
              <p:cNvSpPr/>
              <p:nvPr/>
            </p:nvSpPr>
            <p:spPr>
              <a:xfrm>
                <a:off x="4174490" y="675640"/>
                <a:ext cx="238759" cy="281940"/>
              </a:xfrm>
              <a:custGeom>
                <a:avLst/>
                <a:gdLst>
                  <a:gd name="connsiteX0" fmla="*/ 77470 w 238759"/>
                  <a:gd name="connsiteY0" fmla="*/ 154940 h 281940"/>
                  <a:gd name="connsiteX1" fmla="*/ 77470 w 238759"/>
                  <a:gd name="connsiteY1" fmla="*/ 278130 h 281940"/>
                  <a:gd name="connsiteX2" fmla="*/ 0 w 238759"/>
                  <a:gd name="connsiteY2" fmla="*/ 278130 h 281940"/>
                  <a:gd name="connsiteX3" fmla="*/ 0 w 238759"/>
                  <a:gd name="connsiteY3" fmla="*/ 0 h 281940"/>
                  <a:gd name="connsiteX4" fmla="*/ 3810 w 238759"/>
                  <a:gd name="connsiteY4" fmla="*/ 0 h 281940"/>
                  <a:gd name="connsiteX5" fmla="*/ 161290 w 238759"/>
                  <a:gd name="connsiteY5" fmla="*/ 127000 h 281940"/>
                  <a:gd name="connsiteX6" fmla="*/ 161290 w 238759"/>
                  <a:gd name="connsiteY6" fmla="*/ 3810 h 281940"/>
                  <a:gd name="connsiteX7" fmla="*/ 238760 w 238759"/>
                  <a:gd name="connsiteY7" fmla="*/ 3810 h 281940"/>
                  <a:gd name="connsiteX8" fmla="*/ 238760 w 238759"/>
                  <a:gd name="connsiteY8" fmla="*/ 281940 h 281940"/>
                  <a:gd name="connsiteX9" fmla="*/ 234950 w 238759"/>
                  <a:gd name="connsiteY9" fmla="*/ 281940 h 281940"/>
                  <a:gd name="connsiteX10" fmla="*/ 77470 w 238759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759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38760" y="3810"/>
                    </a:lnTo>
                    <a:lnTo>
                      <a:pt x="238760" y="281940"/>
                    </a:lnTo>
                    <a:lnTo>
                      <a:pt x="234950" y="281940"/>
                    </a:lnTo>
                    <a:lnTo>
                      <a:pt x="77470" y="15494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 19">
                <a:extLst>
                  <a:ext uri="{FF2B5EF4-FFF2-40B4-BE49-F238E27FC236}">
                    <a16:creationId xmlns:a16="http://schemas.microsoft.com/office/drawing/2014/main" id="{E662949E-FFED-16AD-6908-54E61D043D31}"/>
                  </a:ext>
                </a:extLst>
              </p:cNvPr>
              <p:cNvSpPr/>
              <p:nvPr/>
            </p:nvSpPr>
            <p:spPr>
              <a:xfrm>
                <a:off x="4475479" y="678180"/>
                <a:ext cx="254000" cy="274319"/>
              </a:xfrm>
              <a:custGeom>
                <a:avLst/>
                <a:gdLst>
                  <a:gd name="connsiteX0" fmla="*/ 0 w 254000"/>
                  <a:gd name="connsiteY0" fmla="*/ 274320 h 274319"/>
                  <a:gd name="connsiteX1" fmla="*/ 0 w 254000"/>
                  <a:gd name="connsiteY1" fmla="*/ 0 h 274319"/>
                  <a:gd name="connsiteX2" fmla="*/ 96520 w 254000"/>
                  <a:gd name="connsiteY2" fmla="*/ 0 h 274319"/>
                  <a:gd name="connsiteX3" fmla="*/ 254000 w 254000"/>
                  <a:gd name="connsiteY3" fmla="*/ 137160 h 274319"/>
                  <a:gd name="connsiteX4" fmla="*/ 96520 w 254000"/>
                  <a:gd name="connsiteY4" fmla="*/ 274320 h 274319"/>
                  <a:gd name="connsiteX5" fmla="*/ 0 w 254000"/>
                  <a:gd name="connsiteY5" fmla="*/ 274320 h 274319"/>
                  <a:gd name="connsiteX6" fmla="*/ 80010 w 254000"/>
                  <a:gd name="connsiteY6" fmla="*/ 67310 h 274319"/>
                  <a:gd name="connsiteX7" fmla="*/ 80010 w 254000"/>
                  <a:gd name="connsiteY7" fmla="*/ 207010 h 274319"/>
                  <a:gd name="connsiteX8" fmla="*/ 95250 w 254000"/>
                  <a:gd name="connsiteY8" fmla="*/ 207010 h 274319"/>
                  <a:gd name="connsiteX9" fmla="*/ 173990 w 254000"/>
                  <a:gd name="connsiteY9" fmla="*/ 137160 h 274319"/>
                  <a:gd name="connsiteX10" fmla="*/ 95250 w 254000"/>
                  <a:gd name="connsiteY10" fmla="*/ 67310 h 274319"/>
                  <a:gd name="connsiteX11" fmla="*/ 80010 w 254000"/>
                  <a:gd name="connsiteY11" fmla="*/ 6731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4000" h="274319">
                    <a:moveTo>
                      <a:pt x="0" y="274320"/>
                    </a:moveTo>
                    <a:lnTo>
                      <a:pt x="0" y="0"/>
                    </a:lnTo>
                    <a:lnTo>
                      <a:pt x="96520" y="0"/>
                    </a:lnTo>
                    <a:cubicBezTo>
                      <a:pt x="194310" y="0"/>
                      <a:pt x="254000" y="58420"/>
                      <a:pt x="254000" y="137160"/>
                    </a:cubicBezTo>
                    <a:cubicBezTo>
                      <a:pt x="254000" y="215900"/>
                      <a:pt x="194310" y="274320"/>
                      <a:pt x="96520" y="274320"/>
                    </a:cubicBezTo>
                    <a:lnTo>
                      <a:pt x="0" y="274320"/>
                    </a:lnTo>
                    <a:close/>
                    <a:moveTo>
                      <a:pt x="80010" y="67310"/>
                    </a:moveTo>
                    <a:lnTo>
                      <a:pt x="80010" y="207010"/>
                    </a:lnTo>
                    <a:lnTo>
                      <a:pt x="95250" y="207010"/>
                    </a:lnTo>
                    <a:cubicBezTo>
                      <a:pt x="148590" y="207010"/>
                      <a:pt x="173990" y="173990"/>
                      <a:pt x="173990" y="137160"/>
                    </a:cubicBezTo>
                    <a:cubicBezTo>
                      <a:pt x="173990" y="100330"/>
                      <a:pt x="148590" y="67310"/>
                      <a:pt x="95250" y="67310"/>
                    </a:cubicBezTo>
                    <a:lnTo>
                      <a:pt x="80010" y="6731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 20">
                <a:extLst>
                  <a:ext uri="{FF2B5EF4-FFF2-40B4-BE49-F238E27FC236}">
                    <a16:creationId xmlns:a16="http://schemas.microsoft.com/office/drawing/2014/main" id="{62C62FE8-A9A7-949C-0E01-C869EBEDB242}"/>
                  </a:ext>
                </a:extLst>
              </p:cNvPr>
              <p:cNvSpPr/>
              <p:nvPr/>
            </p:nvSpPr>
            <p:spPr>
              <a:xfrm>
                <a:off x="4777740" y="678180"/>
                <a:ext cx="80009" cy="274319"/>
              </a:xfrm>
              <a:custGeom>
                <a:avLst/>
                <a:gdLst>
                  <a:gd name="connsiteX0" fmla="*/ 80010 w 80009"/>
                  <a:gd name="connsiteY0" fmla="*/ 274320 h 274319"/>
                  <a:gd name="connsiteX1" fmla="*/ 0 w 80009"/>
                  <a:gd name="connsiteY1" fmla="*/ 274320 h 274319"/>
                  <a:gd name="connsiteX2" fmla="*/ 0 w 80009"/>
                  <a:gd name="connsiteY2" fmla="*/ 0 h 274319"/>
                  <a:gd name="connsiteX3" fmla="*/ 80010 w 80009"/>
                  <a:gd name="connsiteY3" fmla="*/ 0 h 274319"/>
                  <a:gd name="connsiteX4" fmla="*/ 80010 w 80009"/>
                  <a:gd name="connsiteY4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09" h="274319">
                    <a:moveTo>
                      <a:pt x="80010" y="274320"/>
                    </a:moveTo>
                    <a:lnTo>
                      <a:pt x="0" y="274320"/>
                    </a:lnTo>
                    <a:lnTo>
                      <a:pt x="0" y="0"/>
                    </a:lnTo>
                    <a:lnTo>
                      <a:pt x="80010" y="0"/>
                    </a:lnTo>
                    <a:lnTo>
                      <a:pt x="80010" y="27432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 21">
                <a:extLst>
                  <a:ext uri="{FF2B5EF4-FFF2-40B4-BE49-F238E27FC236}">
                    <a16:creationId xmlns:a16="http://schemas.microsoft.com/office/drawing/2014/main" id="{87361F33-E2FD-3EC4-13D6-FDCE103BAA40}"/>
                  </a:ext>
                </a:extLst>
              </p:cNvPr>
              <p:cNvSpPr/>
              <p:nvPr/>
            </p:nvSpPr>
            <p:spPr>
              <a:xfrm>
                <a:off x="4921250" y="675640"/>
                <a:ext cx="238759" cy="281940"/>
              </a:xfrm>
              <a:custGeom>
                <a:avLst/>
                <a:gdLst>
                  <a:gd name="connsiteX0" fmla="*/ 77470 w 238759"/>
                  <a:gd name="connsiteY0" fmla="*/ 154940 h 281940"/>
                  <a:gd name="connsiteX1" fmla="*/ 77470 w 238759"/>
                  <a:gd name="connsiteY1" fmla="*/ 278130 h 281940"/>
                  <a:gd name="connsiteX2" fmla="*/ 0 w 238759"/>
                  <a:gd name="connsiteY2" fmla="*/ 278130 h 281940"/>
                  <a:gd name="connsiteX3" fmla="*/ 0 w 238759"/>
                  <a:gd name="connsiteY3" fmla="*/ 0 h 281940"/>
                  <a:gd name="connsiteX4" fmla="*/ 3810 w 238759"/>
                  <a:gd name="connsiteY4" fmla="*/ 0 h 281940"/>
                  <a:gd name="connsiteX5" fmla="*/ 161290 w 238759"/>
                  <a:gd name="connsiteY5" fmla="*/ 127000 h 281940"/>
                  <a:gd name="connsiteX6" fmla="*/ 161290 w 238759"/>
                  <a:gd name="connsiteY6" fmla="*/ 3810 h 281940"/>
                  <a:gd name="connsiteX7" fmla="*/ 238760 w 238759"/>
                  <a:gd name="connsiteY7" fmla="*/ 3810 h 281940"/>
                  <a:gd name="connsiteX8" fmla="*/ 238760 w 238759"/>
                  <a:gd name="connsiteY8" fmla="*/ 281940 h 281940"/>
                  <a:gd name="connsiteX9" fmla="*/ 234950 w 238759"/>
                  <a:gd name="connsiteY9" fmla="*/ 281940 h 281940"/>
                  <a:gd name="connsiteX10" fmla="*/ 77470 w 238759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759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38760" y="3810"/>
                    </a:lnTo>
                    <a:lnTo>
                      <a:pt x="238760" y="281940"/>
                    </a:lnTo>
                    <a:lnTo>
                      <a:pt x="234950" y="281940"/>
                    </a:lnTo>
                    <a:lnTo>
                      <a:pt x="77470" y="15494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 22">
                <a:extLst>
                  <a:ext uri="{FF2B5EF4-FFF2-40B4-BE49-F238E27FC236}">
                    <a16:creationId xmlns:a16="http://schemas.microsoft.com/office/drawing/2014/main" id="{06223956-64A6-4C88-2E3E-1C25453B13A7}"/>
                  </a:ext>
                </a:extLst>
              </p:cNvPr>
              <p:cNvSpPr/>
              <p:nvPr/>
            </p:nvSpPr>
            <p:spPr>
              <a:xfrm>
                <a:off x="5208270" y="674369"/>
                <a:ext cx="247650" cy="284480"/>
              </a:xfrm>
              <a:custGeom>
                <a:avLst/>
                <a:gdLst>
                  <a:gd name="connsiteX0" fmla="*/ 246380 w 247650"/>
                  <a:gd name="connsiteY0" fmla="*/ 264160 h 284480"/>
                  <a:gd name="connsiteX1" fmla="*/ 149860 w 247650"/>
                  <a:gd name="connsiteY1" fmla="*/ 284480 h 284480"/>
                  <a:gd name="connsiteX2" fmla="*/ 0 w 247650"/>
                  <a:gd name="connsiteY2" fmla="*/ 142240 h 284480"/>
                  <a:gd name="connsiteX3" fmla="*/ 146050 w 247650"/>
                  <a:gd name="connsiteY3" fmla="*/ 0 h 284480"/>
                  <a:gd name="connsiteX4" fmla="*/ 236220 w 247650"/>
                  <a:gd name="connsiteY4" fmla="*/ 17780 h 284480"/>
                  <a:gd name="connsiteX5" fmla="*/ 236220 w 247650"/>
                  <a:gd name="connsiteY5" fmla="*/ 90170 h 284480"/>
                  <a:gd name="connsiteX6" fmla="*/ 153670 w 247650"/>
                  <a:gd name="connsiteY6" fmla="*/ 72390 h 284480"/>
                  <a:gd name="connsiteX7" fmla="*/ 80010 w 247650"/>
                  <a:gd name="connsiteY7" fmla="*/ 142240 h 284480"/>
                  <a:gd name="connsiteX8" fmla="*/ 149860 w 247650"/>
                  <a:gd name="connsiteY8" fmla="*/ 213360 h 284480"/>
                  <a:gd name="connsiteX9" fmla="*/ 171450 w 247650"/>
                  <a:gd name="connsiteY9" fmla="*/ 213360 h 284480"/>
                  <a:gd name="connsiteX10" fmla="*/ 171450 w 247650"/>
                  <a:gd name="connsiteY10" fmla="*/ 149860 h 284480"/>
                  <a:gd name="connsiteX11" fmla="*/ 247650 w 247650"/>
                  <a:gd name="connsiteY11" fmla="*/ 149860 h 284480"/>
                  <a:gd name="connsiteX12" fmla="*/ 247650 w 247650"/>
                  <a:gd name="connsiteY12" fmla="*/ 26543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7650" h="284480">
                    <a:moveTo>
                      <a:pt x="246380" y="264160"/>
                    </a:moveTo>
                    <a:cubicBezTo>
                      <a:pt x="219710" y="276860"/>
                      <a:pt x="182880" y="284480"/>
                      <a:pt x="14986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ubicBezTo>
                      <a:pt x="232410" y="0"/>
                      <a:pt x="214630" y="7620"/>
                      <a:pt x="236220" y="17780"/>
                    </a:cubicBezTo>
                    <a:lnTo>
                      <a:pt x="236220" y="90170"/>
                    </a:lnTo>
                    <a:cubicBezTo>
                      <a:pt x="218440" y="82550"/>
                      <a:pt x="191770" y="72390"/>
                      <a:pt x="153670" y="72390"/>
                    </a:cubicBezTo>
                    <a:cubicBezTo>
                      <a:pt x="115570" y="72390"/>
                      <a:pt x="80010" y="106680"/>
                      <a:pt x="80010" y="142240"/>
                    </a:cubicBezTo>
                    <a:cubicBezTo>
                      <a:pt x="80010" y="177800"/>
                      <a:pt x="104140" y="213360"/>
                      <a:pt x="149860" y="213360"/>
                    </a:cubicBezTo>
                    <a:cubicBezTo>
                      <a:pt x="195580" y="213360"/>
                      <a:pt x="163830" y="213360"/>
                      <a:pt x="171450" y="213360"/>
                    </a:cubicBezTo>
                    <a:lnTo>
                      <a:pt x="171450" y="149860"/>
                    </a:lnTo>
                    <a:lnTo>
                      <a:pt x="247650" y="149860"/>
                    </a:lnTo>
                    <a:lnTo>
                      <a:pt x="247650" y="26543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4" name="Graphic 4">
              <a:extLst>
                <a:ext uri="{FF2B5EF4-FFF2-40B4-BE49-F238E27FC236}">
                  <a16:creationId xmlns:a16="http://schemas.microsoft.com/office/drawing/2014/main" id="{CBCD9405-6725-6815-E943-56A6B0749520}"/>
                </a:ext>
              </a:extLst>
            </p:cNvPr>
            <p:cNvGrpSpPr/>
            <p:nvPr/>
          </p:nvGrpSpPr>
          <p:grpSpPr>
            <a:xfrm>
              <a:off x="416559" y="594359"/>
              <a:ext cx="474979" cy="474979"/>
              <a:chOff x="416559" y="594359"/>
              <a:chExt cx="474979" cy="474979"/>
            </a:xfrm>
            <a:solidFill>
              <a:srgbClr val="FFFFFF"/>
            </a:solidFill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A3FF55E7-FB8F-0F89-3B7E-235BF459C8B8}"/>
                  </a:ext>
                </a:extLst>
              </p:cNvPr>
              <p:cNvSpPr/>
              <p:nvPr/>
            </p:nvSpPr>
            <p:spPr>
              <a:xfrm>
                <a:off x="416559" y="594359"/>
                <a:ext cx="472440" cy="228600"/>
              </a:xfrm>
              <a:custGeom>
                <a:avLst/>
                <a:gdLst>
                  <a:gd name="connsiteX0" fmla="*/ 257810 w 472440"/>
                  <a:gd name="connsiteY0" fmla="*/ 39370 h 228600"/>
                  <a:gd name="connsiteX1" fmla="*/ 257810 w 472440"/>
                  <a:gd name="connsiteY1" fmla="*/ 228600 h 228600"/>
                  <a:gd name="connsiteX2" fmla="*/ 472440 w 472440"/>
                  <a:gd name="connsiteY2" fmla="*/ 228600 h 228600"/>
                  <a:gd name="connsiteX3" fmla="*/ 236220 w 472440"/>
                  <a:gd name="connsiteY3" fmla="*/ 0 h 228600"/>
                  <a:gd name="connsiteX4" fmla="*/ 0 w 472440"/>
                  <a:gd name="connsiteY4" fmla="*/ 228600 h 228600"/>
                  <a:gd name="connsiteX5" fmla="*/ 49530 w 472440"/>
                  <a:gd name="connsiteY5" fmla="*/ 228600 h 228600"/>
                  <a:gd name="connsiteX6" fmla="*/ 259080 w 472440"/>
                  <a:gd name="connsiteY6" fmla="*/ 3937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2440" h="228600">
                    <a:moveTo>
                      <a:pt x="257810" y="39370"/>
                    </a:moveTo>
                    <a:lnTo>
                      <a:pt x="257810" y="228600"/>
                    </a:lnTo>
                    <a:lnTo>
                      <a:pt x="472440" y="228600"/>
                    </a:lnTo>
                    <a:cubicBezTo>
                      <a:pt x="468630" y="102870"/>
                      <a:pt x="364490" y="0"/>
                      <a:pt x="236220" y="0"/>
                    </a:cubicBezTo>
                    <a:cubicBezTo>
                      <a:pt x="107950" y="0"/>
                      <a:pt x="3810" y="101600"/>
                      <a:pt x="0" y="228600"/>
                    </a:cubicBezTo>
                    <a:lnTo>
                      <a:pt x="49530" y="228600"/>
                    </a:lnTo>
                    <a:lnTo>
                      <a:pt x="259080" y="3937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4DC8594-2AAE-4D52-60F9-A425E12AF63B}"/>
                  </a:ext>
                </a:extLst>
              </p:cNvPr>
              <p:cNvSpPr/>
              <p:nvPr/>
            </p:nvSpPr>
            <p:spPr>
              <a:xfrm>
                <a:off x="419100" y="754380"/>
                <a:ext cx="301942" cy="314959"/>
              </a:xfrm>
              <a:custGeom>
                <a:avLst/>
                <a:gdLst>
                  <a:gd name="connsiteX0" fmla="*/ 201930 w 301942"/>
                  <a:gd name="connsiteY0" fmla="*/ 0 h 314959"/>
                  <a:gd name="connsiteX1" fmla="*/ 66040 w 301942"/>
                  <a:gd name="connsiteY1" fmla="*/ 123190 h 314959"/>
                  <a:gd name="connsiteX2" fmla="*/ 0 w 301942"/>
                  <a:gd name="connsiteY2" fmla="*/ 123190 h 314959"/>
                  <a:gd name="connsiteX3" fmla="*/ 232410 w 301942"/>
                  <a:gd name="connsiteY3" fmla="*/ 314960 h 314959"/>
                  <a:gd name="connsiteX4" fmla="*/ 300990 w 301942"/>
                  <a:gd name="connsiteY4" fmla="*/ 304800 h 314959"/>
                  <a:gd name="connsiteX5" fmla="*/ 300990 w 301942"/>
                  <a:gd name="connsiteY5" fmla="*/ 123190 h 314959"/>
                  <a:gd name="connsiteX6" fmla="*/ 201930 w 301942"/>
                  <a:gd name="connsiteY6" fmla="*/ 123190 h 314959"/>
                  <a:gd name="connsiteX7" fmla="*/ 201930 w 301942"/>
                  <a:gd name="connsiteY7" fmla="*/ 0 h 314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1942" h="314959">
                    <a:moveTo>
                      <a:pt x="201930" y="0"/>
                    </a:moveTo>
                    <a:lnTo>
                      <a:pt x="66040" y="123190"/>
                    </a:lnTo>
                    <a:lnTo>
                      <a:pt x="0" y="123190"/>
                    </a:lnTo>
                    <a:cubicBezTo>
                      <a:pt x="21590" y="232410"/>
                      <a:pt x="116840" y="314960"/>
                      <a:pt x="232410" y="314960"/>
                    </a:cubicBezTo>
                    <a:cubicBezTo>
                      <a:pt x="347980" y="314960"/>
                      <a:pt x="279400" y="311150"/>
                      <a:pt x="300990" y="304800"/>
                    </a:cubicBezTo>
                    <a:lnTo>
                      <a:pt x="300990" y="123190"/>
                    </a:lnTo>
                    <a:lnTo>
                      <a:pt x="201930" y="123190"/>
                    </a:lnTo>
                    <a:lnTo>
                      <a:pt x="201930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3EB5D82E-759D-C555-66F9-925F5D4CCC5A}"/>
                  </a:ext>
                </a:extLst>
              </p:cNvPr>
              <p:cNvSpPr/>
              <p:nvPr/>
            </p:nvSpPr>
            <p:spPr>
              <a:xfrm>
                <a:off x="773430" y="876300"/>
                <a:ext cx="111759" cy="158750"/>
              </a:xfrm>
              <a:custGeom>
                <a:avLst/>
                <a:gdLst>
                  <a:gd name="connsiteX0" fmla="*/ 0 w 111759"/>
                  <a:gd name="connsiteY0" fmla="*/ 158750 h 158750"/>
                  <a:gd name="connsiteX1" fmla="*/ 111760 w 111759"/>
                  <a:gd name="connsiteY1" fmla="*/ 0 h 158750"/>
                  <a:gd name="connsiteX2" fmla="*/ 0 w 111759"/>
                  <a:gd name="connsiteY2" fmla="*/ 0 h 158750"/>
                  <a:gd name="connsiteX3" fmla="*/ 0 w 111759"/>
                  <a:gd name="connsiteY3" fmla="*/ 158750 h 158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1759" h="158750">
                    <a:moveTo>
                      <a:pt x="0" y="158750"/>
                    </a:moveTo>
                    <a:cubicBezTo>
                      <a:pt x="55880" y="124460"/>
                      <a:pt x="97790" y="68580"/>
                      <a:pt x="111760" y="0"/>
                    </a:cubicBezTo>
                    <a:lnTo>
                      <a:pt x="0" y="0"/>
                    </a:lnTo>
                    <a:lnTo>
                      <a:pt x="0" y="15875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59FB2BE7-EFC9-160B-11EA-9D66F97A007C}"/>
                  </a:ext>
                </a:extLst>
              </p:cNvPr>
              <p:cNvSpPr/>
              <p:nvPr/>
            </p:nvSpPr>
            <p:spPr>
              <a:xfrm>
                <a:off x="419100" y="678180"/>
                <a:ext cx="472439" cy="373380"/>
              </a:xfrm>
              <a:custGeom>
                <a:avLst/>
                <a:gdLst>
                  <a:gd name="connsiteX0" fmla="*/ 469900 w 472439"/>
                  <a:gd name="connsiteY0" fmla="*/ 166370 h 373380"/>
                  <a:gd name="connsiteX1" fmla="*/ 469900 w 472439"/>
                  <a:gd name="connsiteY1" fmla="*/ 180340 h 373380"/>
                  <a:gd name="connsiteX2" fmla="*/ 336550 w 472439"/>
                  <a:gd name="connsiteY2" fmla="*/ 180340 h 373380"/>
                  <a:gd name="connsiteX3" fmla="*/ 336550 w 472439"/>
                  <a:gd name="connsiteY3" fmla="*/ 367030 h 373380"/>
                  <a:gd name="connsiteX4" fmla="*/ 336550 w 472439"/>
                  <a:gd name="connsiteY4" fmla="*/ 367030 h 373380"/>
                  <a:gd name="connsiteX5" fmla="*/ 322580 w 472439"/>
                  <a:gd name="connsiteY5" fmla="*/ 373380 h 373380"/>
                  <a:gd name="connsiteX6" fmla="*/ 322580 w 472439"/>
                  <a:gd name="connsiteY6" fmla="*/ 373380 h 373380"/>
                  <a:gd name="connsiteX7" fmla="*/ 322580 w 472439"/>
                  <a:gd name="connsiteY7" fmla="*/ 180340 h 373380"/>
                  <a:gd name="connsiteX8" fmla="*/ 322580 w 472439"/>
                  <a:gd name="connsiteY8" fmla="*/ 180340 h 373380"/>
                  <a:gd name="connsiteX9" fmla="*/ 231140 w 472439"/>
                  <a:gd name="connsiteY9" fmla="*/ 180340 h 373380"/>
                  <a:gd name="connsiteX10" fmla="*/ 231140 w 472439"/>
                  <a:gd name="connsiteY10" fmla="*/ 180340 h 373380"/>
                  <a:gd name="connsiteX11" fmla="*/ 224790 w 472439"/>
                  <a:gd name="connsiteY11" fmla="*/ 180340 h 373380"/>
                  <a:gd name="connsiteX12" fmla="*/ 224790 w 472439"/>
                  <a:gd name="connsiteY12" fmla="*/ 31750 h 373380"/>
                  <a:gd name="connsiteX13" fmla="*/ 63500 w 472439"/>
                  <a:gd name="connsiteY13" fmla="*/ 181610 h 373380"/>
                  <a:gd name="connsiteX14" fmla="*/ 63500 w 472439"/>
                  <a:gd name="connsiteY14" fmla="*/ 181610 h 373380"/>
                  <a:gd name="connsiteX15" fmla="*/ 63500 w 472439"/>
                  <a:gd name="connsiteY15" fmla="*/ 181610 h 373380"/>
                  <a:gd name="connsiteX16" fmla="*/ 0 w 472439"/>
                  <a:gd name="connsiteY16" fmla="*/ 181610 h 373380"/>
                  <a:gd name="connsiteX17" fmla="*/ 0 w 472439"/>
                  <a:gd name="connsiteY17" fmla="*/ 167640 h 373380"/>
                  <a:gd name="connsiteX18" fmla="*/ 57150 w 472439"/>
                  <a:gd name="connsiteY18" fmla="*/ 167640 h 373380"/>
                  <a:gd name="connsiteX19" fmla="*/ 238760 w 472439"/>
                  <a:gd name="connsiteY19" fmla="*/ 0 h 373380"/>
                  <a:gd name="connsiteX20" fmla="*/ 238760 w 472439"/>
                  <a:gd name="connsiteY20" fmla="*/ 167640 h 373380"/>
                  <a:gd name="connsiteX21" fmla="*/ 472440 w 472439"/>
                  <a:gd name="connsiteY21" fmla="*/ 167640 h 37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2439" h="373380">
                    <a:moveTo>
                      <a:pt x="469900" y="166370"/>
                    </a:moveTo>
                    <a:cubicBezTo>
                      <a:pt x="469900" y="171450"/>
                      <a:pt x="469900" y="176530"/>
                      <a:pt x="469900" y="180340"/>
                    </a:cubicBezTo>
                    <a:lnTo>
                      <a:pt x="336550" y="180340"/>
                    </a:lnTo>
                    <a:lnTo>
                      <a:pt x="336550" y="367030"/>
                    </a:lnTo>
                    <a:cubicBezTo>
                      <a:pt x="336550" y="367030"/>
                      <a:pt x="336550" y="367030"/>
                      <a:pt x="336550" y="367030"/>
                    </a:cubicBezTo>
                    <a:cubicBezTo>
                      <a:pt x="331470" y="369570"/>
                      <a:pt x="326390" y="370840"/>
                      <a:pt x="322580" y="373380"/>
                    </a:cubicBezTo>
                    <a:lnTo>
                      <a:pt x="322580" y="373380"/>
                    </a:lnTo>
                    <a:cubicBezTo>
                      <a:pt x="322580" y="373380"/>
                      <a:pt x="322580" y="180340"/>
                      <a:pt x="322580" y="180340"/>
                    </a:cubicBezTo>
                    <a:lnTo>
                      <a:pt x="322580" y="180340"/>
                    </a:lnTo>
                    <a:cubicBezTo>
                      <a:pt x="322580" y="180340"/>
                      <a:pt x="231140" y="180340"/>
                      <a:pt x="231140" y="180340"/>
                    </a:cubicBezTo>
                    <a:lnTo>
                      <a:pt x="231140" y="180340"/>
                    </a:lnTo>
                    <a:cubicBezTo>
                      <a:pt x="231140" y="180340"/>
                      <a:pt x="224790" y="180340"/>
                      <a:pt x="224790" y="180340"/>
                    </a:cubicBezTo>
                    <a:lnTo>
                      <a:pt x="224790" y="31750"/>
                    </a:lnTo>
                    <a:lnTo>
                      <a:pt x="63500" y="181610"/>
                    </a:lnTo>
                    <a:lnTo>
                      <a:pt x="63500" y="181610"/>
                    </a:lnTo>
                    <a:cubicBezTo>
                      <a:pt x="63500" y="181610"/>
                      <a:pt x="63500" y="181610"/>
                      <a:pt x="63500" y="181610"/>
                    </a:cubicBezTo>
                    <a:lnTo>
                      <a:pt x="0" y="181610"/>
                    </a:lnTo>
                    <a:lnTo>
                      <a:pt x="0" y="167640"/>
                    </a:lnTo>
                    <a:lnTo>
                      <a:pt x="57150" y="167640"/>
                    </a:lnTo>
                    <a:lnTo>
                      <a:pt x="238760" y="0"/>
                    </a:lnTo>
                    <a:lnTo>
                      <a:pt x="238760" y="167640"/>
                    </a:lnTo>
                    <a:lnTo>
                      <a:pt x="472440" y="167640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9" name="Graphic 4">
            <a:extLst>
              <a:ext uri="{FF2B5EF4-FFF2-40B4-BE49-F238E27FC236}">
                <a16:creationId xmlns:a16="http://schemas.microsoft.com/office/drawing/2014/main" id="{B95499F8-9D90-5C77-E183-C449F6DC5D9C}"/>
              </a:ext>
            </a:extLst>
          </p:cNvPr>
          <p:cNvGrpSpPr/>
          <p:nvPr/>
        </p:nvGrpSpPr>
        <p:grpSpPr>
          <a:xfrm>
            <a:off x="882650" y="2921000"/>
            <a:ext cx="9175750" cy="3054350"/>
            <a:chOff x="882650" y="2921000"/>
            <a:chExt cx="9175750" cy="3054350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77BB6EDB-3A15-473A-B381-8CF862EA01F2}"/>
                </a:ext>
              </a:extLst>
            </p:cNvPr>
            <p:cNvSpPr/>
            <p:nvPr/>
          </p:nvSpPr>
          <p:spPr>
            <a:xfrm>
              <a:off x="882650" y="2921000"/>
              <a:ext cx="9175750" cy="3054350"/>
            </a:xfrm>
            <a:custGeom>
              <a:avLst/>
              <a:gdLst>
                <a:gd name="connsiteX0" fmla="*/ 9175750 w 9175750"/>
                <a:gd name="connsiteY0" fmla="*/ 0 h 3054350"/>
                <a:gd name="connsiteX1" fmla="*/ 9175750 w 9175750"/>
                <a:gd name="connsiteY1" fmla="*/ 3054350 h 3054350"/>
                <a:gd name="connsiteX2" fmla="*/ 1526540 w 9175750"/>
                <a:gd name="connsiteY2" fmla="*/ 3054350 h 3054350"/>
                <a:gd name="connsiteX3" fmla="*/ 0 w 9175750"/>
                <a:gd name="connsiteY3" fmla="*/ 1527810 h 3054350"/>
                <a:gd name="connsiteX4" fmla="*/ 1526540 w 9175750"/>
                <a:gd name="connsiteY4" fmla="*/ 1270 h 3054350"/>
                <a:gd name="connsiteX5" fmla="*/ 9175750 w 9175750"/>
                <a:gd name="connsiteY5" fmla="*/ 1270 h 305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5750" h="3054350">
                  <a:moveTo>
                    <a:pt x="9175750" y="0"/>
                  </a:moveTo>
                  <a:lnTo>
                    <a:pt x="9175750" y="3054350"/>
                  </a:lnTo>
                  <a:lnTo>
                    <a:pt x="1526540" y="3054350"/>
                  </a:lnTo>
                  <a:cubicBezTo>
                    <a:pt x="683260" y="3054350"/>
                    <a:pt x="0" y="2371090"/>
                    <a:pt x="0" y="1527810"/>
                  </a:cubicBezTo>
                  <a:cubicBezTo>
                    <a:pt x="0" y="684530"/>
                    <a:pt x="683260" y="1270"/>
                    <a:pt x="1526540" y="1270"/>
                  </a:cubicBezTo>
                  <a:lnTo>
                    <a:pt x="9175750" y="1270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1" name="Graphic 4">
              <a:extLst>
                <a:ext uri="{FF2B5EF4-FFF2-40B4-BE49-F238E27FC236}">
                  <a16:creationId xmlns:a16="http://schemas.microsoft.com/office/drawing/2014/main" id="{ECB33C91-FC8F-534C-2274-C04FCA431934}"/>
                </a:ext>
              </a:extLst>
            </p:cNvPr>
            <p:cNvGrpSpPr/>
            <p:nvPr/>
          </p:nvGrpSpPr>
          <p:grpSpPr>
            <a:xfrm>
              <a:off x="1696720" y="3733800"/>
              <a:ext cx="6527800" cy="1455420"/>
              <a:chOff x="1696720" y="3733800"/>
              <a:chExt cx="6527800" cy="1455420"/>
            </a:xfrm>
          </p:grpSpPr>
          <p:sp>
            <p:nvSpPr>
              <p:cNvPr id="32" name="Freeform 31">
                <a:extLst>
                  <a:ext uri="{FF2B5EF4-FFF2-40B4-BE49-F238E27FC236}">
                    <a16:creationId xmlns:a16="http://schemas.microsoft.com/office/drawing/2014/main" id="{27092165-D9B1-AE87-7F9B-5E9C53105FE1}"/>
                  </a:ext>
                </a:extLst>
              </p:cNvPr>
              <p:cNvSpPr/>
              <p:nvPr/>
            </p:nvSpPr>
            <p:spPr>
              <a:xfrm>
                <a:off x="3120389" y="3882390"/>
                <a:ext cx="553719" cy="544829"/>
              </a:xfrm>
              <a:custGeom>
                <a:avLst/>
                <a:gdLst>
                  <a:gd name="connsiteX0" fmla="*/ 195580 w 553719"/>
                  <a:gd name="connsiteY0" fmla="*/ 473710 h 544829"/>
                  <a:gd name="connsiteX1" fmla="*/ 359410 w 553719"/>
                  <a:gd name="connsiteY1" fmla="*/ 473710 h 544829"/>
                  <a:gd name="connsiteX2" fmla="*/ 392430 w 553719"/>
                  <a:gd name="connsiteY2" fmla="*/ 544830 h 544829"/>
                  <a:gd name="connsiteX3" fmla="*/ 553720 w 553719"/>
                  <a:gd name="connsiteY3" fmla="*/ 544830 h 544829"/>
                  <a:gd name="connsiteX4" fmla="*/ 280670 w 553719"/>
                  <a:gd name="connsiteY4" fmla="*/ 0 h 544829"/>
                  <a:gd name="connsiteX5" fmla="*/ 273050 w 553719"/>
                  <a:gd name="connsiteY5" fmla="*/ 0 h 544829"/>
                  <a:gd name="connsiteX6" fmla="*/ 0 w 553719"/>
                  <a:gd name="connsiteY6" fmla="*/ 544830 h 544829"/>
                  <a:gd name="connsiteX7" fmla="*/ 161290 w 553719"/>
                  <a:gd name="connsiteY7" fmla="*/ 544830 h 544829"/>
                  <a:gd name="connsiteX8" fmla="*/ 194310 w 553719"/>
                  <a:gd name="connsiteY8" fmla="*/ 473710 h 544829"/>
                  <a:gd name="connsiteX9" fmla="*/ 276860 w 553719"/>
                  <a:gd name="connsiteY9" fmla="*/ 271780 h 544829"/>
                  <a:gd name="connsiteX10" fmla="*/ 278130 w 553719"/>
                  <a:gd name="connsiteY10" fmla="*/ 271780 h 544829"/>
                  <a:gd name="connsiteX11" fmla="*/ 316230 w 553719"/>
                  <a:gd name="connsiteY11" fmla="*/ 372110 h 544829"/>
                  <a:gd name="connsiteX12" fmla="*/ 238760 w 553719"/>
                  <a:gd name="connsiteY12" fmla="*/ 372110 h 544829"/>
                  <a:gd name="connsiteX13" fmla="*/ 276860 w 553719"/>
                  <a:gd name="connsiteY13" fmla="*/ 271780 h 544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53719" h="544829">
                    <a:moveTo>
                      <a:pt x="195580" y="473710"/>
                    </a:moveTo>
                    <a:lnTo>
                      <a:pt x="359410" y="473710"/>
                    </a:lnTo>
                    <a:lnTo>
                      <a:pt x="392430" y="544830"/>
                    </a:lnTo>
                    <a:lnTo>
                      <a:pt x="553720" y="544830"/>
                    </a:lnTo>
                    <a:lnTo>
                      <a:pt x="280670" y="0"/>
                    </a:lnTo>
                    <a:lnTo>
                      <a:pt x="273050" y="0"/>
                    </a:lnTo>
                    <a:lnTo>
                      <a:pt x="0" y="544830"/>
                    </a:lnTo>
                    <a:lnTo>
                      <a:pt x="161290" y="544830"/>
                    </a:lnTo>
                    <a:lnTo>
                      <a:pt x="194310" y="473710"/>
                    </a:lnTo>
                    <a:close/>
                    <a:moveTo>
                      <a:pt x="276860" y="271780"/>
                    </a:moveTo>
                    <a:lnTo>
                      <a:pt x="278130" y="271780"/>
                    </a:lnTo>
                    <a:cubicBezTo>
                      <a:pt x="283210" y="290830"/>
                      <a:pt x="302260" y="340360"/>
                      <a:pt x="316230" y="372110"/>
                    </a:cubicBezTo>
                    <a:lnTo>
                      <a:pt x="238760" y="372110"/>
                    </a:lnTo>
                    <a:cubicBezTo>
                      <a:pt x="252730" y="340360"/>
                      <a:pt x="271780" y="292100"/>
                      <a:pt x="276860" y="271780"/>
                    </a:cubicBezTo>
                    <a:close/>
                  </a:path>
                </a:pathLst>
              </a:custGeom>
              <a:solidFill>
                <a:srgbClr val="D1D3D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 32">
                <a:extLst>
                  <a:ext uri="{FF2B5EF4-FFF2-40B4-BE49-F238E27FC236}">
                    <a16:creationId xmlns:a16="http://schemas.microsoft.com/office/drawing/2014/main" id="{3E3726B7-0DC6-FF1A-6958-D0DC063DB8F8}"/>
                  </a:ext>
                </a:extLst>
              </p:cNvPr>
              <p:cNvSpPr/>
              <p:nvPr/>
            </p:nvSpPr>
            <p:spPr>
              <a:xfrm>
                <a:off x="3714750" y="3888740"/>
                <a:ext cx="435609" cy="538479"/>
              </a:xfrm>
              <a:custGeom>
                <a:avLst/>
                <a:gdLst>
                  <a:gd name="connsiteX0" fmla="*/ 151130 w 435609"/>
                  <a:gd name="connsiteY0" fmla="*/ 370840 h 538479"/>
                  <a:gd name="connsiteX1" fmla="*/ 195580 w 435609"/>
                  <a:gd name="connsiteY1" fmla="*/ 370840 h 538479"/>
                  <a:gd name="connsiteX2" fmla="*/ 274320 w 435609"/>
                  <a:gd name="connsiteY2" fmla="*/ 538480 h 538479"/>
                  <a:gd name="connsiteX3" fmla="*/ 435610 w 435609"/>
                  <a:gd name="connsiteY3" fmla="*/ 538480 h 538479"/>
                  <a:gd name="connsiteX4" fmla="*/ 331470 w 435609"/>
                  <a:gd name="connsiteY4" fmla="*/ 345440 h 538479"/>
                  <a:gd name="connsiteX5" fmla="*/ 426720 w 435609"/>
                  <a:gd name="connsiteY5" fmla="*/ 189230 h 538479"/>
                  <a:gd name="connsiteX6" fmla="*/ 201930 w 435609"/>
                  <a:gd name="connsiteY6" fmla="*/ 0 h 538479"/>
                  <a:gd name="connsiteX7" fmla="*/ 0 w 435609"/>
                  <a:gd name="connsiteY7" fmla="*/ 0 h 538479"/>
                  <a:gd name="connsiteX8" fmla="*/ 0 w 435609"/>
                  <a:gd name="connsiteY8" fmla="*/ 537210 h 538479"/>
                  <a:gd name="connsiteX9" fmla="*/ 152400 w 435609"/>
                  <a:gd name="connsiteY9" fmla="*/ 537210 h 538479"/>
                  <a:gd name="connsiteX10" fmla="*/ 152400 w 435609"/>
                  <a:gd name="connsiteY10" fmla="*/ 369570 h 538479"/>
                  <a:gd name="connsiteX11" fmla="*/ 151130 w 435609"/>
                  <a:gd name="connsiteY11" fmla="*/ 132080 h 538479"/>
                  <a:gd name="connsiteX12" fmla="*/ 209550 w 435609"/>
                  <a:gd name="connsiteY12" fmla="*/ 132080 h 538479"/>
                  <a:gd name="connsiteX13" fmla="*/ 269240 w 435609"/>
                  <a:gd name="connsiteY13" fmla="*/ 189230 h 538479"/>
                  <a:gd name="connsiteX14" fmla="*/ 209550 w 435609"/>
                  <a:gd name="connsiteY14" fmla="*/ 246380 h 538479"/>
                  <a:gd name="connsiteX15" fmla="*/ 151130 w 435609"/>
                  <a:gd name="connsiteY15" fmla="*/ 246380 h 538479"/>
                  <a:gd name="connsiteX16" fmla="*/ 151130 w 435609"/>
                  <a:gd name="connsiteY16" fmla="*/ 132080 h 538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35609" h="538479">
                    <a:moveTo>
                      <a:pt x="151130" y="370840"/>
                    </a:moveTo>
                    <a:lnTo>
                      <a:pt x="195580" y="370840"/>
                    </a:lnTo>
                    <a:lnTo>
                      <a:pt x="274320" y="538480"/>
                    </a:lnTo>
                    <a:lnTo>
                      <a:pt x="435610" y="538480"/>
                    </a:lnTo>
                    <a:lnTo>
                      <a:pt x="331470" y="345440"/>
                    </a:lnTo>
                    <a:cubicBezTo>
                      <a:pt x="389890" y="317500"/>
                      <a:pt x="426720" y="265430"/>
                      <a:pt x="426720" y="189230"/>
                    </a:cubicBezTo>
                    <a:cubicBezTo>
                      <a:pt x="426720" y="62230"/>
                      <a:pt x="334010" y="0"/>
                      <a:pt x="201930" y="0"/>
                    </a:cubicBezTo>
                    <a:lnTo>
                      <a:pt x="0" y="0"/>
                    </a:lnTo>
                    <a:lnTo>
                      <a:pt x="0" y="537210"/>
                    </a:lnTo>
                    <a:lnTo>
                      <a:pt x="152400" y="537210"/>
                    </a:lnTo>
                    <a:lnTo>
                      <a:pt x="152400" y="369570"/>
                    </a:lnTo>
                    <a:close/>
                    <a:moveTo>
                      <a:pt x="151130" y="132080"/>
                    </a:moveTo>
                    <a:lnTo>
                      <a:pt x="209550" y="132080"/>
                    </a:lnTo>
                    <a:cubicBezTo>
                      <a:pt x="241300" y="132080"/>
                      <a:pt x="269240" y="147320"/>
                      <a:pt x="269240" y="189230"/>
                    </a:cubicBezTo>
                    <a:cubicBezTo>
                      <a:pt x="269240" y="231140"/>
                      <a:pt x="241300" y="246380"/>
                      <a:pt x="209550" y="246380"/>
                    </a:cubicBezTo>
                    <a:lnTo>
                      <a:pt x="151130" y="246380"/>
                    </a:lnTo>
                    <a:lnTo>
                      <a:pt x="151130" y="132080"/>
                    </a:lnTo>
                    <a:close/>
                  </a:path>
                </a:pathLst>
              </a:custGeom>
              <a:solidFill>
                <a:srgbClr val="D1D3D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 33">
                <a:extLst>
                  <a:ext uri="{FF2B5EF4-FFF2-40B4-BE49-F238E27FC236}">
                    <a16:creationId xmlns:a16="http://schemas.microsoft.com/office/drawing/2014/main" id="{435403B7-9EF2-FC20-99BC-8C8C17D35F91}"/>
                  </a:ext>
                </a:extLst>
              </p:cNvPr>
              <p:cNvSpPr/>
              <p:nvPr/>
            </p:nvSpPr>
            <p:spPr>
              <a:xfrm>
                <a:off x="4213859" y="3888740"/>
                <a:ext cx="435610" cy="538479"/>
              </a:xfrm>
              <a:custGeom>
                <a:avLst/>
                <a:gdLst>
                  <a:gd name="connsiteX0" fmla="*/ 151130 w 435610"/>
                  <a:gd name="connsiteY0" fmla="*/ 370840 h 538479"/>
                  <a:gd name="connsiteX1" fmla="*/ 195580 w 435610"/>
                  <a:gd name="connsiteY1" fmla="*/ 370840 h 538479"/>
                  <a:gd name="connsiteX2" fmla="*/ 274320 w 435610"/>
                  <a:gd name="connsiteY2" fmla="*/ 538480 h 538479"/>
                  <a:gd name="connsiteX3" fmla="*/ 435610 w 435610"/>
                  <a:gd name="connsiteY3" fmla="*/ 538480 h 538479"/>
                  <a:gd name="connsiteX4" fmla="*/ 331470 w 435610"/>
                  <a:gd name="connsiteY4" fmla="*/ 345440 h 538479"/>
                  <a:gd name="connsiteX5" fmla="*/ 426720 w 435610"/>
                  <a:gd name="connsiteY5" fmla="*/ 189230 h 538479"/>
                  <a:gd name="connsiteX6" fmla="*/ 201930 w 435610"/>
                  <a:gd name="connsiteY6" fmla="*/ 0 h 538479"/>
                  <a:gd name="connsiteX7" fmla="*/ 0 w 435610"/>
                  <a:gd name="connsiteY7" fmla="*/ 0 h 538479"/>
                  <a:gd name="connsiteX8" fmla="*/ 0 w 435610"/>
                  <a:gd name="connsiteY8" fmla="*/ 537210 h 538479"/>
                  <a:gd name="connsiteX9" fmla="*/ 152400 w 435610"/>
                  <a:gd name="connsiteY9" fmla="*/ 537210 h 538479"/>
                  <a:gd name="connsiteX10" fmla="*/ 152400 w 435610"/>
                  <a:gd name="connsiteY10" fmla="*/ 369570 h 538479"/>
                  <a:gd name="connsiteX11" fmla="*/ 151130 w 435610"/>
                  <a:gd name="connsiteY11" fmla="*/ 132080 h 538479"/>
                  <a:gd name="connsiteX12" fmla="*/ 209550 w 435610"/>
                  <a:gd name="connsiteY12" fmla="*/ 132080 h 538479"/>
                  <a:gd name="connsiteX13" fmla="*/ 269240 w 435610"/>
                  <a:gd name="connsiteY13" fmla="*/ 189230 h 538479"/>
                  <a:gd name="connsiteX14" fmla="*/ 209550 w 435610"/>
                  <a:gd name="connsiteY14" fmla="*/ 246380 h 538479"/>
                  <a:gd name="connsiteX15" fmla="*/ 151130 w 435610"/>
                  <a:gd name="connsiteY15" fmla="*/ 246380 h 538479"/>
                  <a:gd name="connsiteX16" fmla="*/ 151130 w 435610"/>
                  <a:gd name="connsiteY16" fmla="*/ 132080 h 538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35610" h="538479">
                    <a:moveTo>
                      <a:pt x="151130" y="370840"/>
                    </a:moveTo>
                    <a:lnTo>
                      <a:pt x="195580" y="370840"/>
                    </a:lnTo>
                    <a:lnTo>
                      <a:pt x="274320" y="538480"/>
                    </a:lnTo>
                    <a:lnTo>
                      <a:pt x="435610" y="538480"/>
                    </a:lnTo>
                    <a:lnTo>
                      <a:pt x="331470" y="345440"/>
                    </a:lnTo>
                    <a:cubicBezTo>
                      <a:pt x="389890" y="317500"/>
                      <a:pt x="426720" y="265430"/>
                      <a:pt x="426720" y="189230"/>
                    </a:cubicBezTo>
                    <a:cubicBezTo>
                      <a:pt x="426720" y="62230"/>
                      <a:pt x="334010" y="0"/>
                      <a:pt x="201930" y="0"/>
                    </a:cubicBezTo>
                    <a:lnTo>
                      <a:pt x="0" y="0"/>
                    </a:lnTo>
                    <a:lnTo>
                      <a:pt x="0" y="537210"/>
                    </a:lnTo>
                    <a:lnTo>
                      <a:pt x="152400" y="537210"/>
                    </a:lnTo>
                    <a:lnTo>
                      <a:pt x="152400" y="369570"/>
                    </a:lnTo>
                    <a:close/>
                    <a:moveTo>
                      <a:pt x="151130" y="132080"/>
                    </a:moveTo>
                    <a:lnTo>
                      <a:pt x="209550" y="132080"/>
                    </a:lnTo>
                    <a:cubicBezTo>
                      <a:pt x="241300" y="132080"/>
                      <a:pt x="269240" y="147320"/>
                      <a:pt x="269240" y="189230"/>
                    </a:cubicBezTo>
                    <a:cubicBezTo>
                      <a:pt x="269240" y="231140"/>
                      <a:pt x="241300" y="246380"/>
                      <a:pt x="209550" y="246380"/>
                    </a:cubicBezTo>
                    <a:lnTo>
                      <a:pt x="151130" y="246380"/>
                    </a:lnTo>
                    <a:lnTo>
                      <a:pt x="151130" y="132080"/>
                    </a:lnTo>
                    <a:close/>
                  </a:path>
                </a:pathLst>
              </a:custGeom>
              <a:solidFill>
                <a:srgbClr val="D1D3D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 34">
                <a:extLst>
                  <a:ext uri="{FF2B5EF4-FFF2-40B4-BE49-F238E27FC236}">
                    <a16:creationId xmlns:a16="http://schemas.microsoft.com/office/drawing/2014/main" id="{02AD3B1E-5FF0-7755-141E-1B72A7BF554C}"/>
                  </a:ext>
                </a:extLst>
              </p:cNvPr>
              <p:cNvSpPr/>
              <p:nvPr/>
            </p:nvSpPr>
            <p:spPr>
              <a:xfrm>
                <a:off x="4697729" y="3878579"/>
                <a:ext cx="574040" cy="558800"/>
              </a:xfrm>
              <a:custGeom>
                <a:avLst/>
                <a:gdLst>
                  <a:gd name="connsiteX0" fmla="*/ 287020 w 574040"/>
                  <a:gd name="connsiteY0" fmla="*/ 558800 h 558800"/>
                  <a:gd name="connsiteX1" fmla="*/ 574040 w 574040"/>
                  <a:gd name="connsiteY1" fmla="*/ 279400 h 558800"/>
                  <a:gd name="connsiteX2" fmla="*/ 287020 w 574040"/>
                  <a:gd name="connsiteY2" fmla="*/ 0 h 558800"/>
                  <a:gd name="connsiteX3" fmla="*/ 0 w 574040"/>
                  <a:gd name="connsiteY3" fmla="*/ 279400 h 558800"/>
                  <a:gd name="connsiteX4" fmla="*/ 287020 w 574040"/>
                  <a:gd name="connsiteY4" fmla="*/ 558800 h 558800"/>
                  <a:gd name="connsiteX5" fmla="*/ 287020 w 574040"/>
                  <a:gd name="connsiteY5" fmla="*/ 142240 h 558800"/>
                  <a:gd name="connsiteX6" fmla="*/ 416560 w 574040"/>
                  <a:gd name="connsiteY6" fmla="*/ 279400 h 558800"/>
                  <a:gd name="connsiteX7" fmla="*/ 287020 w 574040"/>
                  <a:gd name="connsiteY7" fmla="*/ 416560 h 558800"/>
                  <a:gd name="connsiteX8" fmla="*/ 157480 w 574040"/>
                  <a:gd name="connsiteY8" fmla="*/ 279400 h 558800"/>
                  <a:gd name="connsiteX9" fmla="*/ 287020 w 574040"/>
                  <a:gd name="connsiteY9" fmla="*/ 142240 h 558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4040" h="558800">
                    <a:moveTo>
                      <a:pt x="287020" y="558800"/>
                    </a:moveTo>
                    <a:cubicBezTo>
                      <a:pt x="455930" y="558800"/>
                      <a:pt x="574040" y="435610"/>
                      <a:pt x="574040" y="279400"/>
                    </a:cubicBezTo>
                    <a:cubicBezTo>
                      <a:pt x="574040" y="123190"/>
                      <a:pt x="455930" y="0"/>
                      <a:pt x="287020" y="0"/>
                    </a:cubicBezTo>
                    <a:cubicBezTo>
                      <a:pt x="118110" y="0"/>
                      <a:pt x="0" y="125730"/>
                      <a:pt x="0" y="279400"/>
                    </a:cubicBezTo>
                    <a:cubicBezTo>
                      <a:pt x="0" y="433070"/>
                      <a:pt x="118110" y="558800"/>
                      <a:pt x="287020" y="558800"/>
                    </a:cubicBezTo>
                    <a:close/>
                    <a:moveTo>
                      <a:pt x="287020" y="142240"/>
                    </a:moveTo>
                    <a:cubicBezTo>
                      <a:pt x="365760" y="142240"/>
                      <a:pt x="416560" y="208280"/>
                      <a:pt x="416560" y="279400"/>
                    </a:cubicBezTo>
                    <a:cubicBezTo>
                      <a:pt x="416560" y="350520"/>
                      <a:pt x="365760" y="416560"/>
                      <a:pt x="287020" y="416560"/>
                    </a:cubicBezTo>
                    <a:cubicBezTo>
                      <a:pt x="208280" y="416560"/>
                      <a:pt x="157480" y="351790"/>
                      <a:pt x="157480" y="279400"/>
                    </a:cubicBezTo>
                    <a:cubicBezTo>
                      <a:pt x="157480" y="207010"/>
                      <a:pt x="209550" y="142240"/>
                      <a:pt x="287020" y="142240"/>
                    </a:cubicBezTo>
                    <a:close/>
                  </a:path>
                </a:pathLst>
              </a:custGeom>
              <a:solidFill>
                <a:srgbClr val="D1D3D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7EB2E3C9-44D2-6E3B-D7A3-49C87C67DF33}"/>
                  </a:ext>
                </a:extLst>
              </p:cNvPr>
              <p:cNvSpPr/>
              <p:nvPr/>
            </p:nvSpPr>
            <p:spPr>
              <a:xfrm>
                <a:off x="5229859" y="3888740"/>
                <a:ext cx="789940" cy="544829"/>
              </a:xfrm>
              <a:custGeom>
                <a:avLst/>
                <a:gdLst>
                  <a:gd name="connsiteX0" fmla="*/ 276860 w 789940"/>
                  <a:gd name="connsiteY0" fmla="*/ 544830 h 544829"/>
                  <a:gd name="connsiteX1" fmla="*/ 397510 w 789940"/>
                  <a:gd name="connsiteY1" fmla="*/ 306070 h 544829"/>
                  <a:gd name="connsiteX2" fmla="*/ 518160 w 789940"/>
                  <a:gd name="connsiteY2" fmla="*/ 544830 h 544829"/>
                  <a:gd name="connsiteX3" fmla="*/ 525780 w 789940"/>
                  <a:gd name="connsiteY3" fmla="*/ 544830 h 544829"/>
                  <a:gd name="connsiteX4" fmla="*/ 789940 w 789940"/>
                  <a:gd name="connsiteY4" fmla="*/ 0 h 544829"/>
                  <a:gd name="connsiteX5" fmla="*/ 613410 w 789940"/>
                  <a:gd name="connsiteY5" fmla="*/ 0 h 544829"/>
                  <a:gd name="connsiteX6" fmla="*/ 552450 w 789940"/>
                  <a:gd name="connsiteY6" fmla="*/ 142240 h 544829"/>
                  <a:gd name="connsiteX7" fmla="*/ 514350 w 789940"/>
                  <a:gd name="connsiteY7" fmla="*/ 237490 h 544829"/>
                  <a:gd name="connsiteX8" fmla="*/ 513080 w 789940"/>
                  <a:gd name="connsiteY8" fmla="*/ 237490 h 544829"/>
                  <a:gd name="connsiteX9" fmla="*/ 468630 w 789940"/>
                  <a:gd name="connsiteY9" fmla="*/ 142240 h 544829"/>
                  <a:gd name="connsiteX10" fmla="*/ 398780 w 789940"/>
                  <a:gd name="connsiteY10" fmla="*/ 0 h 544829"/>
                  <a:gd name="connsiteX11" fmla="*/ 391160 w 789940"/>
                  <a:gd name="connsiteY11" fmla="*/ 0 h 544829"/>
                  <a:gd name="connsiteX12" fmla="*/ 321310 w 789940"/>
                  <a:gd name="connsiteY12" fmla="*/ 142240 h 544829"/>
                  <a:gd name="connsiteX13" fmla="*/ 276860 w 789940"/>
                  <a:gd name="connsiteY13" fmla="*/ 237490 h 544829"/>
                  <a:gd name="connsiteX14" fmla="*/ 275590 w 789940"/>
                  <a:gd name="connsiteY14" fmla="*/ 237490 h 544829"/>
                  <a:gd name="connsiteX15" fmla="*/ 237490 w 789940"/>
                  <a:gd name="connsiteY15" fmla="*/ 142240 h 544829"/>
                  <a:gd name="connsiteX16" fmla="*/ 176530 w 789940"/>
                  <a:gd name="connsiteY16" fmla="*/ 0 h 544829"/>
                  <a:gd name="connsiteX17" fmla="*/ 0 w 789940"/>
                  <a:gd name="connsiteY17" fmla="*/ 0 h 544829"/>
                  <a:gd name="connsiteX18" fmla="*/ 264160 w 789940"/>
                  <a:gd name="connsiteY18" fmla="*/ 544830 h 544829"/>
                  <a:gd name="connsiteX19" fmla="*/ 271780 w 789940"/>
                  <a:gd name="connsiteY19" fmla="*/ 544830 h 544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89940" h="544829">
                    <a:moveTo>
                      <a:pt x="276860" y="544830"/>
                    </a:moveTo>
                    <a:lnTo>
                      <a:pt x="397510" y="306070"/>
                    </a:lnTo>
                    <a:lnTo>
                      <a:pt x="518160" y="544830"/>
                    </a:lnTo>
                    <a:lnTo>
                      <a:pt x="525780" y="544830"/>
                    </a:lnTo>
                    <a:lnTo>
                      <a:pt x="789940" y="0"/>
                    </a:lnTo>
                    <a:lnTo>
                      <a:pt x="613410" y="0"/>
                    </a:lnTo>
                    <a:lnTo>
                      <a:pt x="552450" y="142240"/>
                    </a:lnTo>
                    <a:cubicBezTo>
                      <a:pt x="537210" y="177800"/>
                      <a:pt x="524510" y="209550"/>
                      <a:pt x="514350" y="237490"/>
                    </a:cubicBezTo>
                    <a:lnTo>
                      <a:pt x="513080" y="237490"/>
                    </a:lnTo>
                    <a:cubicBezTo>
                      <a:pt x="502920" y="209550"/>
                      <a:pt x="487680" y="181610"/>
                      <a:pt x="468630" y="142240"/>
                    </a:cubicBezTo>
                    <a:lnTo>
                      <a:pt x="398780" y="0"/>
                    </a:lnTo>
                    <a:lnTo>
                      <a:pt x="391160" y="0"/>
                    </a:lnTo>
                    <a:lnTo>
                      <a:pt x="321310" y="142240"/>
                    </a:lnTo>
                    <a:cubicBezTo>
                      <a:pt x="308610" y="170180"/>
                      <a:pt x="288290" y="209550"/>
                      <a:pt x="276860" y="237490"/>
                    </a:cubicBezTo>
                    <a:lnTo>
                      <a:pt x="275590" y="237490"/>
                    </a:lnTo>
                    <a:cubicBezTo>
                      <a:pt x="265430" y="209550"/>
                      <a:pt x="252730" y="176530"/>
                      <a:pt x="237490" y="142240"/>
                    </a:cubicBezTo>
                    <a:lnTo>
                      <a:pt x="176530" y="0"/>
                    </a:lnTo>
                    <a:lnTo>
                      <a:pt x="0" y="0"/>
                    </a:lnTo>
                    <a:lnTo>
                      <a:pt x="264160" y="544830"/>
                    </a:lnTo>
                    <a:lnTo>
                      <a:pt x="271780" y="544830"/>
                    </a:lnTo>
                    <a:close/>
                  </a:path>
                </a:pathLst>
              </a:custGeom>
              <a:solidFill>
                <a:srgbClr val="D1D3D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31502AD8-B6F5-3F13-C453-96F07E79201C}"/>
                  </a:ext>
                </a:extLst>
              </p:cNvPr>
              <p:cNvSpPr/>
              <p:nvPr/>
            </p:nvSpPr>
            <p:spPr>
              <a:xfrm>
                <a:off x="6043929" y="3890009"/>
                <a:ext cx="491489" cy="535940"/>
              </a:xfrm>
              <a:custGeom>
                <a:avLst/>
                <a:gdLst>
                  <a:gd name="connsiteX0" fmla="*/ 156210 w 491489"/>
                  <a:gd name="connsiteY0" fmla="*/ 328930 h 535940"/>
                  <a:gd name="connsiteX1" fmla="*/ 334010 w 491489"/>
                  <a:gd name="connsiteY1" fmla="*/ 328930 h 535940"/>
                  <a:gd name="connsiteX2" fmla="*/ 334010 w 491489"/>
                  <a:gd name="connsiteY2" fmla="*/ 535940 h 535940"/>
                  <a:gd name="connsiteX3" fmla="*/ 491490 w 491489"/>
                  <a:gd name="connsiteY3" fmla="*/ 535940 h 535940"/>
                  <a:gd name="connsiteX4" fmla="*/ 491490 w 491489"/>
                  <a:gd name="connsiteY4" fmla="*/ 0 h 535940"/>
                  <a:gd name="connsiteX5" fmla="*/ 334010 w 491489"/>
                  <a:gd name="connsiteY5" fmla="*/ 0 h 535940"/>
                  <a:gd name="connsiteX6" fmla="*/ 334010 w 491489"/>
                  <a:gd name="connsiteY6" fmla="*/ 198120 h 535940"/>
                  <a:gd name="connsiteX7" fmla="*/ 156210 w 491489"/>
                  <a:gd name="connsiteY7" fmla="*/ 198120 h 535940"/>
                  <a:gd name="connsiteX8" fmla="*/ 156210 w 491489"/>
                  <a:gd name="connsiteY8" fmla="*/ 0 h 535940"/>
                  <a:gd name="connsiteX9" fmla="*/ 0 w 491489"/>
                  <a:gd name="connsiteY9" fmla="*/ 0 h 535940"/>
                  <a:gd name="connsiteX10" fmla="*/ 0 w 491489"/>
                  <a:gd name="connsiteY10" fmla="*/ 535940 h 535940"/>
                  <a:gd name="connsiteX11" fmla="*/ 156210 w 491489"/>
                  <a:gd name="connsiteY11" fmla="*/ 535940 h 535940"/>
                  <a:gd name="connsiteX12" fmla="*/ 156210 w 491489"/>
                  <a:gd name="connsiteY12" fmla="*/ 328930 h 535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1489" h="535940">
                    <a:moveTo>
                      <a:pt x="156210" y="328930"/>
                    </a:moveTo>
                    <a:lnTo>
                      <a:pt x="334010" y="328930"/>
                    </a:lnTo>
                    <a:lnTo>
                      <a:pt x="334010" y="535940"/>
                    </a:lnTo>
                    <a:lnTo>
                      <a:pt x="491490" y="535940"/>
                    </a:lnTo>
                    <a:lnTo>
                      <a:pt x="491490" y="0"/>
                    </a:lnTo>
                    <a:lnTo>
                      <a:pt x="334010" y="0"/>
                    </a:lnTo>
                    <a:lnTo>
                      <a:pt x="334010" y="198120"/>
                    </a:lnTo>
                    <a:lnTo>
                      <a:pt x="156210" y="198120"/>
                    </a:lnTo>
                    <a:lnTo>
                      <a:pt x="156210" y="0"/>
                    </a:lnTo>
                    <a:lnTo>
                      <a:pt x="0" y="0"/>
                    </a:lnTo>
                    <a:lnTo>
                      <a:pt x="0" y="535940"/>
                    </a:lnTo>
                    <a:lnTo>
                      <a:pt x="156210" y="535940"/>
                    </a:lnTo>
                    <a:lnTo>
                      <a:pt x="156210" y="328930"/>
                    </a:lnTo>
                    <a:close/>
                  </a:path>
                </a:pathLst>
              </a:custGeom>
              <a:solidFill>
                <a:srgbClr val="D1D3D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 37">
                <a:extLst>
                  <a:ext uri="{FF2B5EF4-FFF2-40B4-BE49-F238E27FC236}">
                    <a16:creationId xmlns:a16="http://schemas.microsoft.com/office/drawing/2014/main" id="{80F5DFEB-43F6-F414-B40E-2623A82058AE}"/>
                  </a:ext>
                </a:extLst>
              </p:cNvPr>
              <p:cNvSpPr/>
              <p:nvPr/>
            </p:nvSpPr>
            <p:spPr>
              <a:xfrm>
                <a:off x="6606540" y="3890009"/>
                <a:ext cx="370840" cy="535940"/>
              </a:xfrm>
              <a:custGeom>
                <a:avLst/>
                <a:gdLst>
                  <a:gd name="connsiteX0" fmla="*/ 370840 w 370840"/>
                  <a:gd name="connsiteY0" fmla="*/ 405130 h 535940"/>
                  <a:gd name="connsiteX1" fmla="*/ 156210 w 370840"/>
                  <a:gd name="connsiteY1" fmla="*/ 405130 h 535940"/>
                  <a:gd name="connsiteX2" fmla="*/ 156210 w 370840"/>
                  <a:gd name="connsiteY2" fmla="*/ 325120 h 535940"/>
                  <a:gd name="connsiteX3" fmla="*/ 330200 w 370840"/>
                  <a:gd name="connsiteY3" fmla="*/ 325120 h 535940"/>
                  <a:gd name="connsiteX4" fmla="*/ 330200 w 370840"/>
                  <a:gd name="connsiteY4" fmla="*/ 201930 h 535940"/>
                  <a:gd name="connsiteX5" fmla="*/ 156210 w 370840"/>
                  <a:gd name="connsiteY5" fmla="*/ 201930 h 535940"/>
                  <a:gd name="connsiteX6" fmla="*/ 156210 w 370840"/>
                  <a:gd name="connsiteY6" fmla="*/ 130810 h 535940"/>
                  <a:gd name="connsiteX7" fmla="*/ 359410 w 370840"/>
                  <a:gd name="connsiteY7" fmla="*/ 130810 h 535940"/>
                  <a:gd name="connsiteX8" fmla="*/ 359410 w 370840"/>
                  <a:gd name="connsiteY8" fmla="*/ 0 h 535940"/>
                  <a:gd name="connsiteX9" fmla="*/ 0 w 370840"/>
                  <a:gd name="connsiteY9" fmla="*/ 0 h 535940"/>
                  <a:gd name="connsiteX10" fmla="*/ 0 w 370840"/>
                  <a:gd name="connsiteY10" fmla="*/ 535940 h 535940"/>
                  <a:gd name="connsiteX11" fmla="*/ 370840 w 370840"/>
                  <a:gd name="connsiteY11" fmla="*/ 535940 h 535940"/>
                  <a:gd name="connsiteX12" fmla="*/ 370840 w 370840"/>
                  <a:gd name="connsiteY12" fmla="*/ 405130 h 535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70840" h="535940">
                    <a:moveTo>
                      <a:pt x="370840" y="405130"/>
                    </a:moveTo>
                    <a:lnTo>
                      <a:pt x="156210" y="405130"/>
                    </a:lnTo>
                    <a:lnTo>
                      <a:pt x="156210" y="325120"/>
                    </a:lnTo>
                    <a:lnTo>
                      <a:pt x="330200" y="325120"/>
                    </a:lnTo>
                    <a:lnTo>
                      <a:pt x="330200" y="201930"/>
                    </a:lnTo>
                    <a:lnTo>
                      <a:pt x="156210" y="201930"/>
                    </a:lnTo>
                    <a:lnTo>
                      <a:pt x="156210" y="130810"/>
                    </a:lnTo>
                    <a:lnTo>
                      <a:pt x="359410" y="130810"/>
                    </a:lnTo>
                    <a:lnTo>
                      <a:pt x="359410" y="0"/>
                    </a:lnTo>
                    <a:lnTo>
                      <a:pt x="0" y="0"/>
                    </a:lnTo>
                    <a:lnTo>
                      <a:pt x="0" y="535940"/>
                    </a:lnTo>
                    <a:lnTo>
                      <a:pt x="370840" y="535940"/>
                    </a:lnTo>
                    <a:lnTo>
                      <a:pt x="370840" y="405130"/>
                    </a:lnTo>
                    <a:close/>
                  </a:path>
                </a:pathLst>
              </a:custGeom>
              <a:solidFill>
                <a:srgbClr val="D1D3D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 38">
                <a:extLst>
                  <a:ext uri="{FF2B5EF4-FFF2-40B4-BE49-F238E27FC236}">
                    <a16:creationId xmlns:a16="http://schemas.microsoft.com/office/drawing/2014/main" id="{4A0BEDCE-BBFF-8EBB-ED8F-54026D62A379}"/>
                  </a:ext>
                </a:extLst>
              </p:cNvPr>
              <p:cNvSpPr/>
              <p:nvPr/>
            </p:nvSpPr>
            <p:spPr>
              <a:xfrm>
                <a:off x="7010400" y="3882390"/>
                <a:ext cx="553719" cy="544829"/>
              </a:xfrm>
              <a:custGeom>
                <a:avLst/>
                <a:gdLst>
                  <a:gd name="connsiteX0" fmla="*/ 195580 w 553719"/>
                  <a:gd name="connsiteY0" fmla="*/ 473710 h 544829"/>
                  <a:gd name="connsiteX1" fmla="*/ 359410 w 553719"/>
                  <a:gd name="connsiteY1" fmla="*/ 473710 h 544829"/>
                  <a:gd name="connsiteX2" fmla="*/ 392430 w 553719"/>
                  <a:gd name="connsiteY2" fmla="*/ 544830 h 544829"/>
                  <a:gd name="connsiteX3" fmla="*/ 553720 w 553719"/>
                  <a:gd name="connsiteY3" fmla="*/ 544830 h 544829"/>
                  <a:gd name="connsiteX4" fmla="*/ 280670 w 553719"/>
                  <a:gd name="connsiteY4" fmla="*/ 0 h 544829"/>
                  <a:gd name="connsiteX5" fmla="*/ 273050 w 553719"/>
                  <a:gd name="connsiteY5" fmla="*/ 0 h 544829"/>
                  <a:gd name="connsiteX6" fmla="*/ 0 w 553719"/>
                  <a:gd name="connsiteY6" fmla="*/ 544830 h 544829"/>
                  <a:gd name="connsiteX7" fmla="*/ 161290 w 553719"/>
                  <a:gd name="connsiteY7" fmla="*/ 544830 h 544829"/>
                  <a:gd name="connsiteX8" fmla="*/ 194310 w 553719"/>
                  <a:gd name="connsiteY8" fmla="*/ 473710 h 544829"/>
                  <a:gd name="connsiteX9" fmla="*/ 276860 w 553719"/>
                  <a:gd name="connsiteY9" fmla="*/ 271780 h 544829"/>
                  <a:gd name="connsiteX10" fmla="*/ 278130 w 553719"/>
                  <a:gd name="connsiteY10" fmla="*/ 271780 h 544829"/>
                  <a:gd name="connsiteX11" fmla="*/ 316230 w 553719"/>
                  <a:gd name="connsiteY11" fmla="*/ 372110 h 544829"/>
                  <a:gd name="connsiteX12" fmla="*/ 238760 w 553719"/>
                  <a:gd name="connsiteY12" fmla="*/ 372110 h 544829"/>
                  <a:gd name="connsiteX13" fmla="*/ 276860 w 553719"/>
                  <a:gd name="connsiteY13" fmla="*/ 271780 h 544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53719" h="544829">
                    <a:moveTo>
                      <a:pt x="195580" y="473710"/>
                    </a:moveTo>
                    <a:lnTo>
                      <a:pt x="359410" y="473710"/>
                    </a:lnTo>
                    <a:lnTo>
                      <a:pt x="392430" y="544830"/>
                    </a:lnTo>
                    <a:lnTo>
                      <a:pt x="553720" y="544830"/>
                    </a:lnTo>
                    <a:lnTo>
                      <a:pt x="280670" y="0"/>
                    </a:lnTo>
                    <a:lnTo>
                      <a:pt x="273050" y="0"/>
                    </a:lnTo>
                    <a:lnTo>
                      <a:pt x="0" y="544830"/>
                    </a:lnTo>
                    <a:lnTo>
                      <a:pt x="161290" y="544830"/>
                    </a:lnTo>
                    <a:lnTo>
                      <a:pt x="194310" y="473710"/>
                    </a:lnTo>
                    <a:close/>
                    <a:moveTo>
                      <a:pt x="276860" y="271780"/>
                    </a:moveTo>
                    <a:lnTo>
                      <a:pt x="278130" y="271780"/>
                    </a:lnTo>
                    <a:cubicBezTo>
                      <a:pt x="283210" y="290830"/>
                      <a:pt x="302260" y="340360"/>
                      <a:pt x="316230" y="372110"/>
                    </a:cubicBezTo>
                    <a:lnTo>
                      <a:pt x="238760" y="372110"/>
                    </a:lnTo>
                    <a:cubicBezTo>
                      <a:pt x="252730" y="340360"/>
                      <a:pt x="271780" y="292100"/>
                      <a:pt x="276860" y="271780"/>
                    </a:cubicBezTo>
                    <a:close/>
                  </a:path>
                </a:pathLst>
              </a:custGeom>
              <a:solidFill>
                <a:srgbClr val="D1D3D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EAFF4114-6E5A-AA52-C221-56D12CEA8F8B}"/>
                  </a:ext>
                </a:extLst>
              </p:cNvPr>
              <p:cNvSpPr/>
              <p:nvPr/>
            </p:nvSpPr>
            <p:spPr>
              <a:xfrm>
                <a:off x="7604759" y="3890009"/>
                <a:ext cx="497840" cy="537210"/>
              </a:xfrm>
              <a:custGeom>
                <a:avLst/>
                <a:gdLst>
                  <a:gd name="connsiteX0" fmla="*/ 497840 w 497840"/>
                  <a:gd name="connsiteY0" fmla="*/ 267970 h 537210"/>
                  <a:gd name="connsiteX1" fmla="*/ 187960 w 497840"/>
                  <a:gd name="connsiteY1" fmla="*/ 0 h 537210"/>
                  <a:gd name="connsiteX2" fmla="*/ 0 w 497840"/>
                  <a:gd name="connsiteY2" fmla="*/ 0 h 537210"/>
                  <a:gd name="connsiteX3" fmla="*/ 0 w 497840"/>
                  <a:gd name="connsiteY3" fmla="*/ 537210 h 537210"/>
                  <a:gd name="connsiteX4" fmla="*/ 187960 w 497840"/>
                  <a:gd name="connsiteY4" fmla="*/ 537210 h 537210"/>
                  <a:gd name="connsiteX5" fmla="*/ 497840 w 497840"/>
                  <a:gd name="connsiteY5" fmla="*/ 269240 h 537210"/>
                  <a:gd name="connsiteX6" fmla="*/ 156210 w 497840"/>
                  <a:gd name="connsiteY6" fmla="*/ 405130 h 537210"/>
                  <a:gd name="connsiteX7" fmla="*/ 156210 w 497840"/>
                  <a:gd name="connsiteY7" fmla="*/ 130810 h 537210"/>
                  <a:gd name="connsiteX8" fmla="*/ 185420 w 497840"/>
                  <a:gd name="connsiteY8" fmla="*/ 130810 h 537210"/>
                  <a:gd name="connsiteX9" fmla="*/ 340360 w 497840"/>
                  <a:gd name="connsiteY9" fmla="*/ 267970 h 537210"/>
                  <a:gd name="connsiteX10" fmla="*/ 185420 w 497840"/>
                  <a:gd name="connsiteY10" fmla="*/ 405130 h 537210"/>
                  <a:gd name="connsiteX11" fmla="*/ 156210 w 497840"/>
                  <a:gd name="connsiteY11" fmla="*/ 405130 h 537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97840" h="537210">
                    <a:moveTo>
                      <a:pt x="497840" y="267970"/>
                    </a:moveTo>
                    <a:cubicBezTo>
                      <a:pt x="497840" y="114300"/>
                      <a:pt x="381000" y="0"/>
                      <a:pt x="187960" y="0"/>
                    </a:cubicBezTo>
                    <a:lnTo>
                      <a:pt x="0" y="0"/>
                    </a:lnTo>
                    <a:lnTo>
                      <a:pt x="0" y="537210"/>
                    </a:lnTo>
                    <a:lnTo>
                      <a:pt x="187960" y="537210"/>
                    </a:lnTo>
                    <a:cubicBezTo>
                      <a:pt x="381000" y="537210"/>
                      <a:pt x="497840" y="422910"/>
                      <a:pt x="497840" y="269240"/>
                    </a:cubicBezTo>
                    <a:close/>
                    <a:moveTo>
                      <a:pt x="156210" y="405130"/>
                    </a:moveTo>
                    <a:lnTo>
                      <a:pt x="156210" y="130810"/>
                    </a:lnTo>
                    <a:lnTo>
                      <a:pt x="185420" y="130810"/>
                    </a:lnTo>
                    <a:cubicBezTo>
                      <a:pt x="289560" y="130810"/>
                      <a:pt x="340360" y="196850"/>
                      <a:pt x="340360" y="267970"/>
                    </a:cubicBezTo>
                    <a:cubicBezTo>
                      <a:pt x="340360" y="339090"/>
                      <a:pt x="289560" y="405130"/>
                      <a:pt x="185420" y="405130"/>
                    </a:cubicBezTo>
                    <a:lnTo>
                      <a:pt x="156210" y="405130"/>
                    </a:lnTo>
                    <a:close/>
                  </a:path>
                </a:pathLst>
              </a:custGeom>
              <a:solidFill>
                <a:srgbClr val="D1D3D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 40">
                <a:extLst>
                  <a:ext uri="{FF2B5EF4-FFF2-40B4-BE49-F238E27FC236}">
                    <a16:creationId xmlns:a16="http://schemas.microsoft.com/office/drawing/2014/main" id="{E8822EF2-9A50-23A3-341D-832DAD554638}"/>
                  </a:ext>
                </a:extLst>
              </p:cNvPr>
              <p:cNvSpPr/>
              <p:nvPr/>
            </p:nvSpPr>
            <p:spPr>
              <a:xfrm>
                <a:off x="1755139" y="3794759"/>
                <a:ext cx="1308100" cy="631190"/>
              </a:xfrm>
              <a:custGeom>
                <a:avLst/>
                <a:gdLst>
                  <a:gd name="connsiteX0" fmla="*/ 715010 w 1308100"/>
                  <a:gd name="connsiteY0" fmla="*/ 107950 h 631190"/>
                  <a:gd name="connsiteX1" fmla="*/ 715010 w 1308100"/>
                  <a:gd name="connsiteY1" fmla="*/ 631190 h 631190"/>
                  <a:gd name="connsiteX2" fmla="*/ 1308100 w 1308100"/>
                  <a:gd name="connsiteY2" fmla="*/ 631190 h 631190"/>
                  <a:gd name="connsiteX3" fmla="*/ 654050 w 1308100"/>
                  <a:gd name="connsiteY3" fmla="*/ 0 h 631190"/>
                  <a:gd name="connsiteX4" fmla="*/ 0 w 1308100"/>
                  <a:gd name="connsiteY4" fmla="*/ 631190 h 631190"/>
                  <a:gd name="connsiteX5" fmla="*/ 137160 w 1308100"/>
                  <a:gd name="connsiteY5" fmla="*/ 631190 h 631190"/>
                  <a:gd name="connsiteX6" fmla="*/ 715010 w 1308100"/>
                  <a:gd name="connsiteY6" fmla="*/ 107950 h 631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08100" h="631190">
                    <a:moveTo>
                      <a:pt x="715010" y="107950"/>
                    </a:moveTo>
                    <a:lnTo>
                      <a:pt x="715010" y="631190"/>
                    </a:lnTo>
                    <a:lnTo>
                      <a:pt x="1308100" y="631190"/>
                    </a:lnTo>
                    <a:cubicBezTo>
                      <a:pt x="1299210" y="283210"/>
                      <a:pt x="1009650" y="0"/>
                      <a:pt x="654050" y="0"/>
                    </a:cubicBezTo>
                    <a:cubicBezTo>
                      <a:pt x="298450" y="0"/>
                      <a:pt x="12700" y="280670"/>
                      <a:pt x="0" y="631190"/>
                    </a:cubicBezTo>
                    <a:lnTo>
                      <a:pt x="137160" y="631190"/>
                    </a:lnTo>
                    <a:lnTo>
                      <a:pt x="715010" y="107950"/>
                    </a:lnTo>
                    <a:close/>
                  </a:path>
                </a:pathLst>
              </a:custGeom>
              <a:solidFill>
                <a:srgbClr val="D1D3D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082A94E-B3EB-3A19-4310-034156677D38}"/>
                  </a:ext>
                </a:extLst>
              </p:cNvPr>
              <p:cNvSpPr/>
              <p:nvPr/>
            </p:nvSpPr>
            <p:spPr>
              <a:xfrm>
                <a:off x="1766570" y="4232909"/>
                <a:ext cx="833757" cy="868680"/>
              </a:xfrm>
              <a:custGeom>
                <a:avLst/>
                <a:gdLst>
                  <a:gd name="connsiteX0" fmla="*/ 556260 w 833757"/>
                  <a:gd name="connsiteY0" fmla="*/ 0 h 868680"/>
                  <a:gd name="connsiteX1" fmla="*/ 181610 w 833757"/>
                  <a:gd name="connsiteY1" fmla="*/ 339090 h 868680"/>
                  <a:gd name="connsiteX2" fmla="*/ 0 w 833757"/>
                  <a:gd name="connsiteY2" fmla="*/ 339090 h 868680"/>
                  <a:gd name="connsiteX3" fmla="*/ 642620 w 833757"/>
                  <a:gd name="connsiteY3" fmla="*/ 868680 h 868680"/>
                  <a:gd name="connsiteX4" fmla="*/ 830580 w 833757"/>
                  <a:gd name="connsiteY4" fmla="*/ 840740 h 868680"/>
                  <a:gd name="connsiteX5" fmla="*/ 830580 w 833757"/>
                  <a:gd name="connsiteY5" fmla="*/ 339090 h 868680"/>
                  <a:gd name="connsiteX6" fmla="*/ 556260 w 833757"/>
                  <a:gd name="connsiteY6" fmla="*/ 339090 h 868680"/>
                  <a:gd name="connsiteX7" fmla="*/ 556260 w 833757"/>
                  <a:gd name="connsiteY7" fmla="*/ 0 h 868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3757" h="868680">
                    <a:moveTo>
                      <a:pt x="556260" y="0"/>
                    </a:moveTo>
                    <a:lnTo>
                      <a:pt x="181610" y="339090"/>
                    </a:lnTo>
                    <a:lnTo>
                      <a:pt x="0" y="339090"/>
                    </a:lnTo>
                    <a:cubicBezTo>
                      <a:pt x="58420" y="641350"/>
                      <a:pt x="323850" y="868680"/>
                      <a:pt x="642620" y="868680"/>
                    </a:cubicBezTo>
                    <a:cubicBezTo>
                      <a:pt x="961390" y="868680"/>
                      <a:pt x="770890" y="858520"/>
                      <a:pt x="830580" y="840740"/>
                    </a:cubicBezTo>
                    <a:lnTo>
                      <a:pt x="830580" y="339090"/>
                    </a:lnTo>
                    <a:lnTo>
                      <a:pt x="556260" y="339090"/>
                    </a:lnTo>
                    <a:lnTo>
                      <a:pt x="556260" y="0"/>
                    </a:lnTo>
                    <a:close/>
                  </a:path>
                </a:pathLst>
              </a:custGeom>
              <a:solidFill>
                <a:srgbClr val="D1D3D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 42">
                <a:extLst>
                  <a:ext uri="{FF2B5EF4-FFF2-40B4-BE49-F238E27FC236}">
                    <a16:creationId xmlns:a16="http://schemas.microsoft.com/office/drawing/2014/main" id="{AB3186FF-227D-5332-AC73-6283DEA4A628}"/>
                  </a:ext>
                </a:extLst>
              </p:cNvPr>
              <p:cNvSpPr/>
              <p:nvPr/>
            </p:nvSpPr>
            <p:spPr>
              <a:xfrm>
                <a:off x="2743200" y="4573270"/>
                <a:ext cx="307339" cy="436879"/>
              </a:xfrm>
              <a:custGeom>
                <a:avLst/>
                <a:gdLst>
                  <a:gd name="connsiteX0" fmla="*/ 0 w 307339"/>
                  <a:gd name="connsiteY0" fmla="*/ 436880 h 436879"/>
                  <a:gd name="connsiteX1" fmla="*/ 307340 w 307339"/>
                  <a:gd name="connsiteY1" fmla="*/ 0 h 436879"/>
                  <a:gd name="connsiteX2" fmla="*/ 0 w 307339"/>
                  <a:gd name="connsiteY2" fmla="*/ 0 h 436879"/>
                  <a:gd name="connsiteX3" fmla="*/ 0 w 307339"/>
                  <a:gd name="connsiteY3" fmla="*/ 436880 h 436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7339" h="436879">
                    <a:moveTo>
                      <a:pt x="0" y="436880"/>
                    </a:moveTo>
                    <a:cubicBezTo>
                      <a:pt x="156210" y="344170"/>
                      <a:pt x="270510" y="187960"/>
                      <a:pt x="307340" y="0"/>
                    </a:cubicBezTo>
                    <a:lnTo>
                      <a:pt x="0" y="0"/>
                    </a:lnTo>
                    <a:lnTo>
                      <a:pt x="0" y="436880"/>
                    </a:lnTo>
                    <a:close/>
                  </a:path>
                </a:pathLst>
              </a:custGeom>
              <a:solidFill>
                <a:srgbClr val="D1D3D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id="{56D5D6B5-14A4-431C-09EE-E04B3E1DA8CF}"/>
                  </a:ext>
                </a:extLst>
              </p:cNvPr>
              <p:cNvSpPr/>
              <p:nvPr/>
            </p:nvSpPr>
            <p:spPr>
              <a:xfrm>
                <a:off x="1756410" y="4020820"/>
                <a:ext cx="6344920" cy="1036320"/>
              </a:xfrm>
              <a:custGeom>
                <a:avLst/>
                <a:gdLst>
                  <a:gd name="connsiteX0" fmla="*/ 660400 w 6344920"/>
                  <a:gd name="connsiteY0" fmla="*/ 90170 h 1036320"/>
                  <a:gd name="connsiteX1" fmla="*/ 660400 w 6344920"/>
                  <a:gd name="connsiteY1" fmla="*/ 90170 h 1036320"/>
                  <a:gd name="connsiteX2" fmla="*/ 660400 w 6344920"/>
                  <a:gd name="connsiteY2" fmla="*/ 0 h 1036320"/>
                  <a:gd name="connsiteX3" fmla="*/ 158750 w 6344920"/>
                  <a:gd name="connsiteY3" fmla="*/ 463550 h 1036320"/>
                  <a:gd name="connsiteX4" fmla="*/ 0 w 6344920"/>
                  <a:gd name="connsiteY4" fmla="*/ 463550 h 1036320"/>
                  <a:gd name="connsiteX5" fmla="*/ 0 w 6344920"/>
                  <a:gd name="connsiteY5" fmla="*/ 502920 h 1036320"/>
                  <a:gd name="connsiteX6" fmla="*/ 173990 w 6344920"/>
                  <a:gd name="connsiteY6" fmla="*/ 502920 h 1036320"/>
                  <a:gd name="connsiteX7" fmla="*/ 173990 w 6344920"/>
                  <a:gd name="connsiteY7" fmla="*/ 502920 h 1036320"/>
                  <a:gd name="connsiteX8" fmla="*/ 619760 w 6344920"/>
                  <a:gd name="connsiteY8" fmla="*/ 91440 h 1036320"/>
                  <a:gd name="connsiteX9" fmla="*/ 619760 w 6344920"/>
                  <a:gd name="connsiteY9" fmla="*/ 502920 h 1036320"/>
                  <a:gd name="connsiteX10" fmla="*/ 638810 w 6344920"/>
                  <a:gd name="connsiteY10" fmla="*/ 502920 h 1036320"/>
                  <a:gd name="connsiteX11" fmla="*/ 891540 w 6344920"/>
                  <a:gd name="connsiteY11" fmla="*/ 502920 h 1036320"/>
                  <a:gd name="connsiteX12" fmla="*/ 891540 w 6344920"/>
                  <a:gd name="connsiteY12" fmla="*/ 502920 h 1036320"/>
                  <a:gd name="connsiteX13" fmla="*/ 891540 w 6344920"/>
                  <a:gd name="connsiteY13" fmla="*/ 504190 h 1036320"/>
                  <a:gd name="connsiteX14" fmla="*/ 891540 w 6344920"/>
                  <a:gd name="connsiteY14" fmla="*/ 1036320 h 1036320"/>
                  <a:gd name="connsiteX15" fmla="*/ 930910 w 6344920"/>
                  <a:gd name="connsiteY15" fmla="*/ 1018540 h 1036320"/>
                  <a:gd name="connsiteX16" fmla="*/ 930910 w 6344920"/>
                  <a:gd name="connsiteY16" fmla="*/ 502920 h 1036320"/>
                  <a:gd name="connsiteX17" fmla="*/ 6344921 w 6344920"/>
                  <a:gd name="connsiteY17" fmla="*/ 502920 h 1036320"/>
                  <a:gd name="connsiteX18" fmla="*/ 6344921 w 6344920"/>
                  <a:gd name="connsiteY18" fmla="*/ 462280 h 1036320"/>
                  <a:gd name="connsiteX19" fmla="*/ 660400 w 6344920"/>
                  <a:gd name="connsiteY19" fmla="*/ 462280 h 1036320"/>
                  <a:gd name="connsiteX20" fmla="*/ 660400 w 6344920"/>
                  <a:gd name="connsiteY20" fmla="*/ 90170 h 1036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344920" h="1036320">
                    <a:moveTo>
                      <a:pt x="660400" y="90170"/>
                    </a:moveTo>
                    <a:lnTo>
                      <a:pt x="660400" y="90170"/>
                    </a:lnTo>
                    <a:lnTo>
                      <a:pt x="660400" y="0"/>
                    </a:lnTo>
                    <a:cubicBezTo>
                      <a:pt x="660400" y="0"/>
                      <a:pt x="158750" y="463550"/>
                      <a:pt x="158750" y="463550"/>
                    </a:cubicBezTo>
                    <a:lnTo>
                      <a:pt x="0" y="463550"/>
                    </a:lnTo>
                    <a:lnTo>
                      <a:pt x="0" y="502920"/>
                    </a:lnTo>
                    <a:lnTo>
                      <a:pt x="173990" y="502920"/>
                    </a:lnTo>
                    <a:cubicBezTo>
                      <a:pt x="173990" y="502920"/>
                      <a:pt x="173990" y="502920"/>
                      <a:pt x="173990" y="502920"/>
                    </a:cubicBezTo>
                    <a:lnTo>
                      <a:pt x="619760" y="91440"/>
                    </a:lnTo>
                    <a:lnTo>
                      <a:pt x="619760" y="502920"/>
                    </a:lnTo>
                    <a:lnTo>
                      <a:pt x="638810" y="502920"/>
                    </a:lnTo>
                    <a:cubicBezTo>
                      <a:pt x="638810" y="502920"/>
                      <a:pt x="891540" y="502920"/>
                      <a:pt x="891540" y="502920"/>
                    </a:cubicBezTo>
                    <a:lnTo>
                      <a:pt x="891540" y="502920"/>
                    </a:lnTo>
                    <a:cubicBezTo>
                      <a:pt x="891540" y="504190"/>
                      <a:pt x="891540" y="504190"/>
                      <a:pt x="891540" y="504190"/>
                    </a:cubicBezTo>
                    <a:lnTo>
                      <a:pt x="891540" y="1036320"/>
                    </a:lnTo>
                    <a:cubicBezTo>
                      <a:pt x="905510" y="1031240"/>
                      <a:pt x="918210" y="1024890"/>
                      <a:pt x="930910" y="1018540"/>
                    </a:cubicBezTo>
                    <a:lnTo>
                      <a:pt x="930910" y="502920"/>
                    </a:lnTo>
                    <a:lnTo>
                      <a:pt x="6344921" y="502920"/>
                    </a:lnTo>
                    <a:lnTo>
                      <a:pt x="6344921" y="462280"/>
                    </a:lnTo>
                    <a:lnTo>
                      <a:pt x="660400" y="462280"/>
                    </a:lnTo>
                    <a:lnTo>
                      <a:pt x="660400" y="90170"/>
                    </a:lnTo>
                    <a:close/>
                  </a:path>
                </a:pathLst>
              </a:custGeom>
              <a:solidFill>
                <a:srgbClr val="D1D3D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 44">
                <a:extLst>
                  <a:ext uri="{FF2B5EF4-FFF2-40B4-BE49-F238E27FC236}">
                    <a16:creationId xmlns:a16="http://schemas.microsoft.com/office/drawing/2014/main" id="{C6A151AA-255D-4D44-E897-EA8AFFD40119}"/>
                  </a:ext>
                </a:extLst>
              </p:cNvPr>
              <p:cNvSpPr/>
              <p:nvPr/>
            </p:nvSpPr>
            <p:spPr>
              <a:xfrm>
                <a:off x="3121660" y="4573270"/>
                <a:ext cx="393699" cy="528320"/>
              </a:xfrm>
              <a:custGeom>
                <a:avLst/>
                <a:gdLst>
                  <a:gd name="connsiteX0" fmla="*/ 0 w 393699"/>
                  <a:gd name="connsiteY0" fmla="*/ 58420 h 528320"/>
                  <a:gd name="connsiteX1" fmla="*/ 161290 w 393699"/>
                  <a:gd name="connsiteY1" fmla="*/ 58420 h 528320"/>
                  <a:gd name="connsiteX2" fmla="*/ 161290 w 393699"/>
                  <a:gd name="connsiteY2" fmla="*/ 528320 h 528320"/>
                  <a:gd name="connsiteX3" fmla="*/ 231140 w 393699"/>
                  <a:gd name="connsiteY3" fmla="*/ 528320 h 528320"/>
                  <a:gd name="connsiteX4" fmla="*/ 231140 w 393699"/>
                  <a:gd name="connsiteY4" fmla="*/ 58420 h 528320"/>
                  <a:gd name="connsiteX5" fmla="*/ 393700 w 393699"/>
                  <a:gd name="connsiteY5" fmla="*/ 58420 h 528320"/>
                  <a:gd name="connsiteX6" fmla="*/ 393700 w 393699"/>
                  <a:gd name="connsiteY6" fmla="*/ 0 h 528320"/>
                  <a:gd name="connsiteX7" fmla="*/ 0 w 393699"/>
                  <a:gd name="connsiteY7" fmla="*/ 0 h 528320"/>
                  <a:gd name="connsiteX8" fmla="*/ 0 w 393699"/>
                  <a:gd name="connsiteY8" fmla="*/ 58420 h 528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699" h="528320">
                    <a:moveTo>
                      <a:pt x="0" y="58420"/>
                    </a:moveTo>
                    <a:lnTo>
                      <a:pt x="161290" y="58420"/>
                    </a:lnTo>
                    <a:lnTo>
                      <a:pt x="161290" y="528320"/>
                    </a:lnTo>
                    <a:lnTo>
                      <a:pt x="231140" y="528320"/>
                    </a:lnTo>
                    <a:lnTo>
                      <a:pt x="231140" y="58420"/>
                    </a:lnTo>
                    <a:lnTo>
                      <a:pt x="393700" y="58420"/>
                    </a:lnTo>
                    <a:lnTo>
                      <a:pt x="393700" y="0"/>
                    </a:lnTo>
                    <a:lnTo>
                      <a:pt x="0" y="0"/>
                    </a:lnTo>
                    <a:lnTo>
                      <a:pt x="0" y="58420"/>
                    </a:lnTo>
                    <a:close/>
                  </a:path>
                </a:pathLst>
              </a:custGeom>
              <a:solidFill>
                <a:srgbClr val="D1D3D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id="{568B5EE5-0B3C-5ADB-BDEB-4CEA6275DF7E}"/>
                  </a:ext>
                </a:extLst>
              </p:cNvPr>
              <p:cNvSpPr/>
              <p:nvPr/>
            </p:nvSpPr>
            <p:spPr>
              <a:xfrm>
                <a:off x="3736340" y="4573270"/>
                <a:ext cx="369569" cy="529589"/>
              </a:xfrm>
              <a:custGeom>
                <a:avLst/>
                <a:gdLst>
                  <a:gd name="connsiteX0" fmla="*/ 358140 w 369569"/>
                  <a:gd name="connsiteY0" fmla="*/ 161290 h 529589"/>
                  <a:gd name="connsiteX1" fmla="*/ 171450 w 369569"/>
                  <a:gd name="connsiteY1" fmla="*/ 0 h 529589"/>
                  <a:gd name="connsiteX2" fmla="*/ 0 w 369569"/>
                  <a:gd name="connsiteY2" fmla="*/ 0 h 529589"/>
                  <a:gd name="connsiteX3" fmla="*/ 0 w 369569"/>
                  <a:gd name="connsiteY3" fmla="*/ 529590 h 529589"/>
                  <a:gd name="connsiteX4" fmla="*/ 71120 w 369569"/>
                  <a:gd name="connsiteY4" fmla="*/ 529590 h 529589"/>
                  <a:gd name="connsiteX5" fmla="*/ 71120 w 369569"/>
                  <a:gd name="connsiteY5" fmla="*/ 322580 h 529589"/>
                  <a:gd name="connsiteX6" fmla="*/ 181610 w 369569"/>
                  <a:gd name="connsiteY6" fmla="*/ 322580 h 529589"/>
                  <a:gd name="connsiteX7" fmla="*/ 290830 w 369569"/>
                  <a:gd name="connsiteY7" fmla="*/ 529590 h 529589"/>
                  <a:gd name="connsiteX8" fmla="*/ 369570 w 369569"/>
                  <a:gd name="connsiteY8" fmla="*/ 529590 h 529589"/>
                  <a:gd name="connsiteX9" fmla="*/ 250190 w 369569"/>
                  <a:gd name="connsiteY9" fmla="*/ 309880 h 529589"/>
                  <a:gd name="connsiteX10" fmla="*/ 358140 w 369569"/>
                  <a:gd name="connsiteY10" fmla="*/ 161290 h 529589"/>
                  <a:gd name="connsiteX11" fmla="*/ 175260 w 369569"/>
                  <a:gd name="connsiteY11" fmla="*/ 262890 h 529589"/>
                  <a:gd name="connsiteX12" fmla="*/ 71120 w 369569"/>
                  <a:gd name="connsiteY12" fmla="*/ 262890 h 529589"/>
                  <a:gd name="connsiteX13" fmla="*/ 71120 w 369569"/>
                  <a:gd name="connsiteY13" fmla="*/ 58420 h 529589"/>
                  <a:gd name="connsiteX14" fmla="*/ 170180 w 369569"/>
                  <a:gd name="connsiteY14" fmla="*/ 58420 h 529589"/>
                  <a:gd name="connsiteX15" fmla="*/ 288290 w 369569"/>
                  <a:gd name="connsiteY15" fmla="*/ 160020 h 529589"/>
                  <a:gd name="connsiteX16" fmla="*/ 176530 w 369569"/>
                  <a:gd name="connsiteY16" fmla="*/ 261620 h 529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69569" h="529589">
                    <a:moveTo>
                      <a:pt x="358140" y="161290"/>
                    </a:moveTo>
                    <a:cubicBezTo>
                      <a:pt x="358140" y="59690"/>
                      <a:pt x="288290" y="0"/>
                      <a:pt x="171450" y="0"/>
                    </a:cubicBezTo>
                    <a:lnTo>
                      <a:pt x="0" y="0"/>
                    </a:lnTo>
                    <a:lnTo>
                      <a:pt x="0" y="529590"/>
                    </a:lnTo>
                    <a:lnTo>
                      <a:pt x="71120" y="529590"/>
                    </a:lnTo>
                    <a:lnTo>
                      <a:pt x="71120" y="322580"/>
                    </a:lnTo>
                    <a:lnTo>
                      <a:pt x="181610" y="322580"/>
                    </a:lnTo>
                    <a:lnTo>
                      <a:pt x="290830" y="529590"/>
                    </a:lnTo>
                    <a:lnTo>
                      <a:pt x="369570" y="529590"/>
                    </a:lnTo>
                    <a:lnTo>
                      <a:pt x="250190" y="309880"/>
                    </a:lnTo>
                    <a:cubicBezTo>
                      <a:pt x="307340" y="292100"/>
                      <a:pt x="358140" y="241300"/>
                      <a:pt x="358140" y="161290"/>
                    </a:cubicBezTo>
                    <a:close/>
                    <a:moveTo>
                      <a:pt x="175260" y="262890"/>
                    </a:moveTo>
                    <a:lnTo>
                      <a:pt x="71120" y="262890"/>
                    </a:lnTo>
                    <a:lnTo>
                      <a:pt x="71120" y="58420"/>
                    </a:lnTo>
                    <a:lnTo>
                      <a:pt x="170180" y="58420"/>
                    </a:lnTo>
                    <a:cubicBezTo>
                      <a:pt x="243840" y="58420"/>
                      <a:pt x="288290" y="96520"/>
                      <a:pt x="288290" y="160020"/>
                    </a:cubicBezTo>
                    <a:cubicBezTo>
                      <a:pt x="288290" y="223520"/>
                      <a:pt x="246380" y="261620"/>
                      <a:pt x="176530" y="261620"/>
                    </a:cubicBezTo>
                    <a:close/>
                  </a:path>
                </a:pathLst>
              </a:custGeom>
              <a:solidFill>
                <a:srgbClr val="D1D3D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 46">
                <a:extLst>
                  <a:ext uri="{FF2B5EF4-FFF2-40B4-BE49-F238E27FC236}">
                    <a16:creationId xmlns:a16="http://schemas.microsoft.com/office/drawing/2014/main" id="{27C8C0D2-6BBE-6EAC-351F-C509D5A92DE6}"/>
                  </a:ext>
                </a:extLst>
              </p:cNvPr>
              <p:cNvSpPr/>
              <p:nvPr/>
            </p:nvSpPr>
            <p:spPr>
              <a:xfrm>
                <a:off x="4310379" y="4564379"/>
                <a:ext cx="490220" cy="538479"/>
              </a:xfrm>
              <a:custGeom>
                <a:avLst/>
                <a:gdLst>
                  <a:gd name="connsiteX0" fmla="*/ 243840 w 490220"/>
                  <a:gd name="connsiteY0" fmla="*/ 0 h 538479"/>
                  <a:gd name="connsiteX1" fmla="*/ 0 w 490220"/>
                  <a:gd name="connsiteY1" fmla="*/ 538480 h 538479"/>
                  <a:gd name="connsiteX2" fmla="*/ 74930 w 490220"/>
                  <a:gd name="connsiteY2" fmla="*/ 538480 h 538479"/>
                  <a:gd name="connsiteX3" fmla="*/ 127000 w 490220"/>
                  <a:gd name="connsiteY3" fmla="*/ 420370 h 538479"/>
                  <a:gd name="connsiteX4" fmla="*/ 363220 w 490220"/>
                  <a:gd name="connsiteY4" fmla="*/ 420370 h 538479"/>
                  <a:gd name="connsiteX5" fmla="*/ 415290 w 490220"/>
                  <a:gd name="connsiteY5" fmla="*/ 538480 h 538479"/>
                  <a:gd name="connsiteX6" fmla="*/ 490220 w 490220"/>
                  <a:gd name="connsiteY6" fmla="*/ 538480 h 538479"/>
                  <a:gd name="connsiteX7" fmla="*/ 246380 w 490220"/>
                  <a:gd name="connsiteY7" fmla="*/ 0 h 538479"/>
                  <a:gd name="connsiteX8" fmla="*/ 245110 w 490220"/>
                  <a:gd name="connsiteY8" fmla="*/ 0 h 538479"/>
                  <a:gd name="connsiteX9" fmla="*/ 152400 w 490220"/>
                  <a:gd name="connsiteY9" fmla="*/ 361950 h 538479"/>
                  <a:gd name="connsiteX10" fmla="*/ 245110 w 490220"/>
                  <a:gd name="connsiteY10" fmla="*/ 142240 h 538479"/>
                  <a:gd name="connsiteX11" fmla="*/ 336550 w 490220"/>
                  <a:gd name="connsiteY11" fmla="*/ 361950 h 538479"/>
                  <a:gd name="connsiteX12" fmla="*/ 152400 w 490220"/>
                  <a:gd name="connsiteY12" fmla="*/ 361950 h 538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0220" h="538479">
                    <a:moveTo>
                      <a:pt x="243840" y="0"/>
                    </a:moveTo>
                    <a:lnTo>
                      <a:pt x="0" y="538480"/>
                    </a:lnTo>
                    <a:lnTo>
                      <a:pt x="74930" y="538480"/>
                    </a:lnTo>
                    <a:lnTo>
                      <a:pt x="127000" y="420370"/>
                    </a:lnTo>
                    <a:lnTo>
                      <a:pt x="363220" y="420370"/>
                    </a:lnTo>
                    <a:lnTo>
                      <a:pt x="415290" y="538480"/>
                    </a:lnTo>
                    <a:lnTo>
                      <a:pt x="490220" y="538480"/>
                    </a:lnTo>
                    <a:lnTo>
                      <a:pt x="246380" y="0"/>
                    </a:lnTo>
                    <a:lnTo>
                      <a:pt x="245110" y="0"/>
                    </a:lnTo>
                    <a:close/>
                    <a:moveTo>
                      <a:pt x="152400" y="361950"/>
                    </a:moveTo>
                    <a:cubicBezTo>
                      <a:pt x="187960" y="280670"/>
                      <a:pt x="215900" y="218440"/>
                      <a:pt x="245110" y="142240"/>
                    </a:cubicBezTo>
                    <a:cubicBezTo>
                      <a:pt x="274320" y="217170"/>
                      <a:pt x="300990" y="280670"/>
                      <a:pt x="336550" y="361950"/>
                    </a:cubicBezTo>
                    <a:lnTo>
                      <a:pt x="152400" y="361950"/>
                    </a:lnTo>
                    <a:close/>
                  </a:path>
                </a:pathLst>
              </a:custGeom>
              <a:solidFill>
                <a:srgbClr val="D1D3D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 47">
                <a:extLst>
                  <a:ext uri="{FF2B5EF4-FFF2-40B4-BE49-F238E27FC236}">
                    <a16:creationId xmlns:a16="http://schemas.microsoft.com/office/drawing/2014/main" id="{514546C0-5A2E-B793-139A-C511B4EAAA5A}"/>
                  </a:ext>
                </a:extLst>
              </p:cNvPr>
              <p:cNvSpPr/>
              <p:nvPr/>
            </p:nvSpPr>
            <p:spPr>
              <a:xfrm>
                <a:off x="5022850" y="4564379"/>
                <a:ext cx="417829" cy="546100"/>
              </a:xfrm>
              <a:custGeom>
                <a:avLst/>
                <a:gdLst>
                  <a:gd name="connsiteX0" fmla="*/ 346710 w 417829"/>
                  <a:gd name="connsiteY0" fmla="*/ 374650 h 546100"/>
                  <a:gd name="connsiteX1" fmla="*/ 330200 w 417829"/>
                  <a:gd name="connsiteY1" fmla="*/ 355600 h 546100"/>
                  <a:gd name="connsiteX2" fmla="*/ 1270 w 417829"/>
                  <a:gd name="connsiteY2" fmla="*/ 0 h 546100"/>
                  <a:gd name="connsiteX3" fmla="*/ 0 w 417829"/>
                  <a:gd name="connsiteY3" fmla="*/ 0 h 546100"/>
                  <a:gd name="connsiteX4" fmla="*/ 0 w 417829"/>
                  <a:gd name="connsiteY4" fmla="*/ 537210 h 546100"/>
                  <a:gd name="connsiteX5" fmla="*/ 71120 w 417829"/>
                  <a:gd name="connsiteY5" fmla="*/ 537210 h 546100"/>
                  <a:gd name="connsiteX6" fmla="*/ 71120 w 417829"/>
                  <a:gd name="connsiteY6" fmla="*/ 171450 h 546100"/>
                  <a:gd name="connsiteX7" fmla="*/ 87630 w 417829"/>
                  <a:gd name="connsiteY7" fmla="*/ 190500 h 546100"/>
                  <a:gd name="connsiteX8" fmla="*/ 416560 w 417829"/>
                  <a:gd name="connsiteY8" fmla="*/ 546100 h 546100"/>
                  <a:gd name="connsiteX9" fmla="*/ 417830 w 417829"/>
                  <a:gd name="connsiteY9" fmla="*/ 546100 h 546100"/>
                  <a:gd name="connsiteX10" fmla="*/ 417830 w 417829"/>
                  <a:gd name="connsiteY10" fmla="*/ 8890 h 546100"/>
                  <a:gd name="connsiteX11" fmla="*/ 346710 w 417829"/>
                  <a:gd name="connsiteY11" fmla="*/ 8890 h 546100"/>
                  <a:gd name="connsiteX12" fmla="*/ 346710 w 417829"/>
                  <a:gd name="connsiteY12" fmla="*/ 374650 h 546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7829" h="546100">
                    <a:moveTo>
                      <a:pt x="346710" y="374650"/>
                    </a:moveTo>
                    <a:lnTo>
                      <a:pt x="330200" y="355600"/>
                    </a:lnTo>
                    <a:lnTo>
                      <a:pt x="1270" y="0"/>
                    </a:lnTo>
                    <a:lnTo>
                      <a:pt x="0" y="0"/>
                    </a:lnTo>
                    <a:lnTo>
                      <a:pt x="0" y="537210"/>
                    </a:lnTo>
                    <a:lnTo>
                      <a:pt x="71120" y="537210"/>
                    </a:lnTo>
                    <a:lnTo>
                      <a:pt x="71120" y="171450"/>
                    </a:lnTo>
                    <a:lnTo>
                      <a:pt x="87630" y="190500"/>
                    </a:lnTo>
                    <a:lnTo>
                      <a:pt x="416560" y="546100"/>
                    </a:lnTo>
                    <a:lnTo>
                      <a:pt x="417830" y="546100"/>
                    </a:lnTo>
                    <a:lnTo>
                      <a:pt x="417830" y="8890"/>
                    </a:lnTo>
                    <a:lnTo>
                      <a:pt x="346710" y="8890"/>
                    </a:lnTo>
                    <a:lnTo>
                      <a:pt x="346710" y="374650"/>
                    </a:lnTo>
                    <a:close/>
                  </a:path>
                </a:pathLst>
              </a:custGeom>
              <a:solidFill>
                <a:srgbClr val="D1D3D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6049DEA1-220C-6C5C-2A34-3EC92C14E291}"/>
                  </a:ext>
                </a:extLst>
              </p:cNvPr>
              <p:cNvSpPr/>
              <p:nvPr/>
            </p:nvSpPr>
            <p:spPr>
              <a:xfrm>
                <a:off x="5675629" y="4564379"/>
                <a:ext cx="335279" cy="547370"/>
              </a:xfrm>
              <a:custGeom>
                <a:avLst/>
                <a:gdLst>
                  <a:gd name="connsiteX0" fmla="*/ 185420 w 335279"/>
                  <a:gd name="connsiteY0" fmla="*/ 245110 h 547370"/>
                  <a:gd name="connsiteX1" fmla="*/ 69850 w 335279"/>
                  <a:gd name="connsiteY1" fmla="*/ 139700 h 547370"/>
                  <a:gd name="connsiteX2" fmla="*/ 180340 w 335279"/>
                  <a:gd name="connsiteY2" fmla="*/ 63500 h 547370"/>
                  <a:gd name="connsiteX3" fmla="*/ 308610 w 335279"/>
                  <a:gd name="connsiteY3" fmla="*/ 93980 h 547370"/>
                  <a:gd name="connsiteX4" fmla="*/ 308610 w 335279"/>
                  <a:gd name="connsiteY4" fmla="*/ 26670 h 547370"/>
                  <a:gd name="connsiteX5" fmla="*/ 176530 w 335279"/>
                  <a:gd name="connsiteY5" fmla="*/ 0 h 547370"/>
                  <a:gd name="connsiteX6" fmla="*/ 0 w 335279"/>
                  <a:gd name="connsiteY6" fmla="*/ 142240 h 547370"/>
                  <a:gd name="connsiteX7" fmla="*/ 149860 w 335279"/>
                  <a:gd name="connsiteY7" fmla="*/ 302260 h 547370"/>
                  <a:gd name="connsiteX8" fmla="*/ 267970 w 335279"/>
                  <a:gd name="connsiteY8" fmla="*/ 408940 h 547370"/>
                  <a:gd name="connsiteX9" fmla="*/ 152400 w 335279"/>
                  <a:gd name="connsiteY9" fmla="*/ 485140 h 547370"/>
                  <a:gd name="connsiteX10" fmla="*/ 2540 w 335279"/>
                  <a:gd name="connsiteY10" fmla="*/ 447040 h 547370"/>
                  <a:gd name="connsiteX11" fmla="*/ 2540 w 335279"/>
                  <a:gd name="connsiteY11" fmla="*/ 516890 h 547370"/>
                  <a:gd name="connsiteX12" fmla="*/ 154940 w 335279"/>
                  <a:gd name="connsiteY12" fmla="*/ 547370 h 547370"/>
                  <a:gd name="connsiteX13" fmla="*/ 335280 w 335279"/>
                  <a:gd name="connsiteY13" fmla="*/ 402590 h 547370"/>
                  <a:gd name="connsiteX14" fmla="*/ 184150 w 335279"/>
                  <a:gd name="connsiteY14" fmla="*/ 245110 h 547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35279" h="547370">
                    <a:moveTo>
                      <a:pt x="185420" y="245110"/>
                    </a:moveTo>
                    <a:cubicBezTo>
                      <a:pt x="95250" y="213360"/>
                      <a:pt x="69850" y="182880"/>
                      <a:pt x="69850" y="139700"/>
                    </a:cubicBezTo>
                    <a:cubicBezTo>
                      <a:pt x="69850" y="96520"/>
                      <a:pt x="115570" y="63500"/>
                      <a:pt x="180340" y="63500"/>
                    </a:cubicBezTo>
                    <a:cubicBezTo>
                      <a:pt x="245110" y="63500"/>
                      <a:pt x="279400" y="78740"/>
                      <a:pt x="308610" y="93980"/>
                    </a:cubicBezTo>
                    <a:lnTo>
                      <a:pt x="308610" y="26670"/>
                    </a:lnTo>
                    <a:cubicBezTo>
                      <a:pt x="279400" y="13970"/>
                      <a:pt x="229870" y="0"/>
                      <a:pt x="176530" y="0"/>
                    </a:cubicBezTo>
                    <a:cubicBezTo>
                      <a:pt x="74930" y="0"/>
                      <a:pt x="0" y="52070"/>
                      <a:pt x="0" y="142240"/>
                    </a:cubicBezTo>
                    <a:cubicBezTo>
                      <a:pt x="0" y="232410"/>
                      <a:pt x="48260" y="266700"/>
                      <a:pt x="149860" y="302260"/>
                    </a:cubicBezTo>
                    <a:cubicBezTo>
                      <a:pt x="238760" y="332740"/>
                      <a:pt x="267970" y="359410"/>
                      <a:pt x="267970" y="408940"/>
                    </a:cubicBezTo>
                    <a:cubicBezTo>
                      <a:pt x="267970" y="458470"/>
                      <a:pt x="218440" y="485140"/>
                      <a:pt x="152400" y="485140"/>
                    </a:cubicBezTo>
                    <a:cubicBezTo>
                      <a:pt x="86360" y="485140"/>
                      <a:pt x="40640" y="466090"/>
                      <a:pt x="2540" y="447040"/>
                    </a:cubicBezTo>
                    <a:lnTo>
                      <a:pt x="2540" y="516890"/>
                    </a:lnTo>
                    <a:cubicBezTo>
                      <a:pt x="38100" y="532130"/>
                      <a:pt x="93980" y="547370"/>
                      <a:pt x="154940" y="547370"/>
                    </a:cubicBezTo>
                    <a:cubicBezTo>
                      <a:pt x="265430" y="547370"/>
                      <a:pt x="335280" y="494030"/>
                      <a:pt x="335280" y="402590"/>
                    </a:cubicBezTo>
                    <a:cubicBezTo>
                      <a:pt x="335280" y="311150"/>
                      <a:pt x="285750" y="281940"/>
                      <a:pt x="184150" y="245110"/>
                    </a:cubicBezTo>
                    <a:close/>
                  </a:path>
                </a:pathLst>
              </a:custGeom>
              <a:solidFill>
                <a:srgbClr val="D1D3D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62CE70EF-2F3D-7DD9-54D4-3D950028C625}"/>
                  </a:ext>
                </a:extLst>
              </p:cNvPr>
              <p:cNvSpPr/>
              <p:nvPr/>
            </p:nvSpPr>
            <p:spPr>
              <a:xfrm>
                <a:off x="6289040" y="4573270"/>
                <a:ext cx="71120" cy="529589"/>
              </a:xfrm>
              <a:custGeom>
                <a:avLst/>
                <a:gdLst>
                  <a:gd name="connsiteX0" fmla="*/ 0 w 71120"/>
                  <a:gd name="connsiteY0" fmla="*/ 0 h 529589"/>
                  <a:gd name="connsiteX1" fmla="*/ 71120 w 71120"/>
                  <a:gd name="connsiteY1" fmla="*/ 0 h 529589"/>
                  <a:gd name="connsiteX2" fmla="*/ 71120 w 71120"/>
                  <a:gd name="connsiteY2" fmla="*/ 529590 h 529589"/>
                  <a:gd name="connsiteX3" fmla="*/ 0 w 71120"/>
                  <a:gd name="connsiteY3" fmla="*/ 529590 h 529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120" h="529589">
                    <a:moveTo>
                      <a:pt x="0" y="0"/>
                    </a:moveTo>
                    <a:lnTo>
                      <a:pt x="71120" y="0"/>
                    </a:lnTo>
                    <a:lnTo>
                      <a:pt x="71120" y="529590"/>
                    </a:lnTo>
                    <a:lnTo>
                      <a:pt x="0" y="529590"/>
                    </a:lnTo>
                    <a:close/>
                  </a:path>
                </a:pathLst>
              </a:custGeom>
              <a:solidFill>
                <a:srgbClr val="D1D3D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735FE40E-9023-EADA-1B70-64364F16FC6D}"/>
                  </a:ext>
                </a:extLst>
              </p:cNvPr>
              <p:cNvSpPr/>
              <p:nvPr/>
            </p:nvSpPr>
            <p:spPr>
              <a:xfrm>
                <a:off x="6582409" y="4573270"/>
                <a:ext cx="393700" cy="528320"/>
              </a:xfrm>
              <a:custGeom>
                <a:avLst/>
                <a:gdLst>
                  <a:gd name="connsiteX0" fmla="*/ 0 w 393700"/>
                  <a:gd name="connsiteY0" fmla="*/ 58420 h 528320"/>
                  <a:gd name="connsiteX1" fmla="*/ 161290 w 393700"/>
                  <a:gd name="connsiteY1" fmla="*/ 58420 h 528320"/>
                  <a:gd name="connsiteX2" fmla="*/ 161290 w 393700"/>
                  <a:gd name="connsiteY2" fmla="*/ 528320 h 528320"/>
                  <a:gd name="connsiteX3" fmla="*/ 231140 w 393700"/>
                  <a:gd name="connsiteY3" fmla="*/ 528320 h 528320"/>
                  <a:gd name="connsiteX4" fmla="*/ 231140 w 393700"/>
                  <a:gd name="connsiteY4" fmla="*/ 58420 h 528320"/>
                  <a:gd name="connsiteX5" fmla="*/ 393700 w 393700"/>
                  <a:gd name="connsiteY5" fmla="*/ 58420 h 528320"/>
                  <a:gd name="connsiteX6" fmla="*/ 393700 w 393700"/>
                  <a:gd name="connsiteY6" fmla="*/ 0 h 528320"/>
                  <a:gd name="connsiteX7" fmla="*/ 0 w 393700"/>
                  <a:gd name="connsiteY7" fmla="*/ 0 h 528320"/>
                  <a:gd name="connsiteX8" fmla="*/ 0 w 393700"/>
                  <a:gd name="connsiteY8" fmla="*/ 58420 h 528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3700" h="528320">
                    <a:moveTo>
                      <a:pt x="0" y="58420"/>
                    </a:moveTo>
                    <a:lnTo>
                      <a:pt x="161290" y="58420"/>
                    </a:lnTo>
                    <a:lnTo>
                      <a:pt x="161290" y="528320"/>
                    </a:lnTo>
                    <a:lnTo>
                      <a:pt x="231140" y="528320"/>
                    </a:lnTo>
                    <a:lnTo>
                      <a:pt x="231140" y="58420"/>
                    </a:lnTo>
                    <a:lnTo>
                      <a:pt x="393700" y="58420"/>
                    </a:lnTo>
                    <a:lnTo>
                      <a:pt x="393700" y="0"/>
                    </a:lnTo>
                    <a:lnTo>
                      <a:pt x="0" y="0"/>
                    </a:lnTo>
                    <a:lnTo>
                      <a:pt x="0" y="58420"/>
                    </a:lnTo>
                    <a:close/>
                  </a:path>
                </a:pathLst>
              </a:custGeom>
              <a:solidFill>
                <a:srgbClr val="D1D3D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646DE836-BD85-EA95-2C40-C372AE7A61C0}"/>
                  </a:ext>
                </a:extLst>
              </p:cNvPr>
              <p:cNvSpPr/>
              <p:nvPr/>
            </p:nvSpPr>
            <p:spPr>
              <a:xfrm>
                <a:off x="1696720" y="3733800"/>
                <a:ext cx="958850" cy="869950"/>
              </a:xfrm>
              <a:custGeom>
                <a:avLst/>
                <a:gdLst>
                  <a:gd name="connsiteX0" fmla="*/ 0 w 958850"/>
                  <a:gd name="connsiteY0" fmla="*/ 869950 h 869950"/>
                  <a:gd name="connsiteX1" fmla="*/ 958850 w 958850"/>
                  <a:gd name="connsiteY1" fmla="*/ 0 h 86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8850" h="869950">
                    <a:moveTo>
                      <a:pt x="0" y="869950"/>
                    </a:moveTo>
                    <a:lnTo>
                      <a:pt x="958850" y="0"/>
                    </a:lnTo>
                  </a:path>
                </a:pathLst>
              </a:custGeom>
              <a:ln w="2540" cap="flat">
                <a:solidFill>
                  <a:srgbClr val="636466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3C0B5D8C-7DAF-5D7E-DA04-ED428E24BFE5}"/>
                  </a:ext>
                </a:extLst>
              </p:cNvPr>
              <p:cNvSpPr/>
              <p:nvPr/>
            </p:nvSpPr>
            <p:spPr>
              <a:xfrm>
                <a:off x="1696720" y="3733800"/>
                <a:ext cx="1176020" cy="1068070"/>
              </a:xfrm>
              <a:custGeom>
                <a:avLst/>
                <a:gdLst>
                  <a:gd name="connsiteX0" fmla="*/ 0 w 1176020"/>
                  <a:gd name="connsiteY0" fmla="*/ 1068070 h 1068070"/>
                  <a:gd name="connsiteX1" fmla="*/ 1176020 w 1176020"/>
                  <a:gd name="connsiteY1" fmla="*/ 0 h 1068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76020" h="1068070">
                    <a:moveTo>
                      <a:pt x="0" y="1068070"/>
                    </a:moveTo>
                    <a:lnTo>
                      <a:pt x="1176020" y="0"/>
                    </a:lnTo>
                  </a:path>
                </a:pathLst>
              </a:custGeom>
              <a:ln w="2540" cap="flat">
                <a:solidFill>
                  <a:srgbClr val="636466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A9390218-4818-7D11-3209-A386F43AA907}"/>
                  </a:ext>
                </a:extLst>
              </p:cNvPr>
              <p:cNvSpPr/>
              <p:nvPr/>
            </p:nvSpPr>
            <p:spPr>
              <a:xfrm>
                <a:off x="1696720" y="3733800"/>
                <a:ext cx="1029969" cy="953770"/>
              </a:xfrm>
              <a:custGeom>
                <a:avLst/>
                <a:gdLst>
                  <a:gd name="connsiteX0" fmla="*/ 0 w 1029969"/>
                  <a:gd name="connsiteY0" fmla="*/ 953770 h 953770"/>
                  <a:gd name="connsiteX1" fmla="*/ 1029970 w 1029969"/>
                  <a:gd name="connsiteY1" fmla="*/ 0 h 953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29969" h="953770">
                    <a:moveTo>
                      <a:pt x="0" y="953770"/>
                    </a:moveTo>
                    <a:lnTo>
                      <a:pt x="1029970" y="0"/>
                    </a:lnTo>
                  </a:path>
                </a:pathLst>
              </a:custGeom>
              <a:ln w="2540" cap="flat">
                <a:solidFill>
                  <a:srgbClr val="636466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E3839B45-8FF3-D938-CE13-F1F791015776}"/>
                  </a:ext>
                </a:extLst>
              </p:cNvPr>
              <p:cNvSpPr/>
              <p:nvPr/>
            </p:nvSpPr>
            <p:spPr>
              <a:xfrm>
                <a:off x="1696720" y="3733800"/>
                <a:ext cx="1088390" cy="1008379"/>
              </a:xfrm>
              <a:custGeom>
                <a:avLst/>
                <a:gdLst>
                  <a:gd name="connsiteX0" fmla="*/ 0 w 1088390"/>
                  <a:gd name="connsiteY0" fmla="*/ 1008380 h 1008379"/>
                  <a:gd name="connsiteX1" fmla="*/ 1088390 w 1088390"/>
                  <a:gd name="connsiteY1" fmla="*/ 0 h 1008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88390" h="1008379">
                    <a:moveTo>
                      <a:pt x="0" y="1008380"/>
                    </a:moveTo>
                    <a:lnTo>
                      <a:pt x="1088390" y="0"/>
                    </a:lnTo>
                  </a:path>
                </a:pathLst>
              </a:custGeom>
              <a:ln w="2540" cap="flat">
                <a:solidFill>
                  <a:srgbClr val="636466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CC3837C7-4A1F-72BF-E114-877A13C356E7}"/>
                  </a:ext>
                </a:extLst>
              </p:cNvPr>
              <p:cNvSpPr/>
              <p:nvPr/>
            </p:nvSpPr>
            <p:spPr>
              <a:xfrm>
                <a:off x="1755139" y="3793490"/>
                <a:ext cx="1308100" cy="1308100"/>
              </a:xfrm>
              <a:custGeom>
                <a:avLst/>
                <a:gdLst>
                  <a:gd name="connsiteX0" fmla="*/ 1308100 w 1308100"/>
                  <a:gd name="connsiteY0" fmla="*/ 654050 h 1308100"/>
                  <a:gd name="connsiteX1" fmla="*/ 654050 w 1308100"/>
                  <a:gd name="connsiteY1" fmla="*/ 1308100 h 1308100"/>
                  <a:gd name="connsiteX2" fmla="*/ 0 w 1308100"/>
                  <a:gd name="connsiteY2" fmla="*/ 654050 h 1308100"/>
                  <a:gd name="connsiteX3" fmla="*/ 654050 w 1308100"/>
                  <a:gd name="connsiteY3" fmla="*/ 0 h 1308100"/>
                  <a:gd name="connsiteX4" fmla="*/ 1308100 w 1308100"/>
                  <a:gd name="connsiteY4" fmla="*/ 654050 h 130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8100" h="1308100">
                    <a:moveTo>
                      <a:pt x="1308100" y="654050"/>
                    </a:moveTo>
                    <a:cubicBezTo>
                      <a:pt x="1308100" y="1015272"/>
                      <a:pt x="1015272" y="1308100"/>
                      <a:pt x="654050" y="1308100"/>
                    </a:cubicBezTo>
                    <a:cubicBezTo>
                      <a:pt x="292828" y="1308100"/>
                      <a:pt x="0" y="1015272"/>
                      <a:pt x="0" y="654050"/>
                    </a:cubicBezTo>
                    <a:cubicBezTo>
                      <a:pt x="0" y="292828"/>
                      <a:pt x="292828" y="0"/>
                      <a:pt x="654050" y="0"/>
                    </a:cubicBezTo>
                    <a:cubicBezTo>
                      <a:pt x="1015272" y="0"/>
                      <a:pt x="1308100" y="292828"/>
                      <a:pt x="1308100" y="654050"/>
                    </a:cubicBezTo>
                    <a:close/>
                  </a:path>
                </a:pathLst>
              </a:custGeom>
              <a:noFill/>
              <a:ln w="2540" cap="flat">
                <a:solidFill>
                  <a:srgbClr val="636466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289E0DB0-8A76-4FE0-B3CD-8662829524B5}"/>
                  </a:ext>
                </a:extLst>
              </p:cNvPr>
              <p:cNvSpPr/>
              <p:nvPr/>
            </p:nvSpPr>
            <p:spPr>
              <a:xfrm>
                <a:off x="1696720" y="4484370"/>
                <a:ext cx="6527800" cy="12700"/>
              </a:xfrm>
              <a:custGeom>
                <a:avLst/>
                <a:gdLst>
                  <a:gd name="connsiteX0" fmla="*/ 0 w 6527800"/>
                  <a:gd name="connsiteY0" fmla="*/ 0 h 12700"/>
                  <a:gd name="connsiteX1" fmla="*/ 6527800 w 6527800"/>
                  <a:gd name="connsiteY1" fmla="*/ 0 h 12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527800" h="12700">
                    <a:moveTo>
                      <a:pt x="0" y="0"/>
                    </a:moveTo>
                    <a:lnTo>
                      <a:pt x="6527800" y="0"/>
                    </a:lnTo>
                  </a:path>
                </a:pathLst>
              </a:custGeom>
              <a:ln w="2540" cap="flat">
                <a:solidFill>
                  <a:srgbClr val="636466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8CA56395-32CF-56F7-FEF2-772D3C09892C}"/>
                  </a:ext>
                </a:extLst>
              </p:cNvPr>
              <p:cNvSpPr/>
              <p:nvPr/>
            </p:nvSpPr>
            <p:spPr>
              <a:xfrm>
                <a:off x="1696720" y="4523740"/>
                <a:ext cx="6527800" cy="12700"/>
              </a:xfrm>
              <a:custGeom>
                <a:avLst/>
                <a:gdLst>
                  <a:gd name="connsiteX0" fmla="*/ 0 w 6527800"/>
                  <a:gd name="connsiteY0" fmla="*/ 0 h 12700"/>
                  <a:gd name="connsiteX1" fmla="*/ 6527800 w 6527800"/>
                  <a:gd name="connsiteY1" fmla="*/ 0 h 12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527800" h="12700">
                    <a:moveTo>
                      <a:pt x="0" y="0"/>
                    </a:moveTo>
                    <a:lnTo>
                      <a:pt x="6527800" y="0"/>
                    </a:lnTo>
                  </a:path>
                </a:pathLst>
              </a:custGeom>
              <a:ln w="2540" cap="flat">
                <a:solidFill>
                  <a:srgbClr val="636466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446A58A8-96BB-9814-F514-D730192CA57C}"/>
                  </a:ext>
                </a:extLst>
              </p:cNvPr>
              <p:cNvSpPr/>
              <p:nvPr/>
            </p:nvSpPr>
            <p:spPr>
              <a:xfrm>
                <a:off x="2377440" y="3733800"/>
                <a:ext cx="12700" cy="1424939"/>
              </a:xfrm>
              <a:custGeom>
                <a:avLst/>
                <a:gdLst>
                  <a:gd name="connsiteX0" fmla="*/ 0 w 12700"/>
                  <a:gd name="connsiteY0" fmla="*/ 1424940 h 1424939"/>
                  <a:gd name="connsiteX1" fmla="*/ 0 w 12700"/>
                  <a:gd name="connsiteY1" fmla="*/ 0 h 1424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700" h="1424939">
                    <a:moveTo>
                      <a:pt x="0" y="1424940"/>
                    </a:moveTo>
                    <a:lnTo>
                      <a:pt x="0" y="0"/>
                    </a:lnTo>
                  </a:path>
                </a:pathLst>
              </a:custGeom>
              <a:ln w="2540" cap="flat">
                <a:solidFill>
                  <a:srgbClr val="636466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27300591-E842-1631-5F2A-90BCCC4C3279}"/>
                  </a:ext>
                </a:extLst>
              </p:cNvPr>
              <p:cNvSpPr/>
              <p:nvPr/>
            </p:nvSpPr>
            <p:spPr>
              <a:xfrm>
                <a:off x="2416810" y="3733800"/>
                <a:ext cx="12700" cy="1426210"/>
              </a:xfrm>
              <a:custGeom>
                <a:avLst/>
                <a:gdLst>
                  <a:gd name="connsiteX0" fmla="*/ 0 w 12700"/>
                  <a:gd name="connsiteY0" fmla="*/ 1426210 h 1426210"/>
                  <a:gd name="connsiteX1" fmla="*/ 0 w 12700"/>
                  <a:gd name="connsiteY1" fmla="*/ 0 h 1426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700" h="1426210">
                    <a:moveTo>
                      <a:pt x="0" y="1426210"/>
                    </a:moveTo>
                    <a:lnTo>
                      <a:pt x="0" y="0"/>
                    </a:lnTo>
                  </a:path>
                </a:pathLst>
              </a:custGeom>
              <a:ln w="2540" cap="flat">
                <a:solidFill>
                  <a:srgbClr val="636466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C7522E7B-656E-B06D-46A9-594B322D0610}"/>
                  </a:ext>
                </a:extLst>
              </p:cNvPr>
              <p:cNvSpPr/>
              <p:nvPr/>
            </p:nvSpPr>
            <p:spPr>
              <a:xfrm>
                <a:off x="2649220" y="3733800"/>
                <a:ext cx="12700" cy="1426210"/>
              </a:xfrm>
              <a:custGeom>
                <a:avLst/>
                <a:gdLst>
                  <a:gd name="connsiteX0" fmla="*/ 0 w 12700"/>
                  <a:gd name="connsiteY0" fmla="*/ 0 h 1426210"/>
                  <a:gd name="connsiteX1" fmla="*/ 0 w 12700"/>
                  <a:gd name="connsiteY1" fmla="*/ 1426210 h 1426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700" h="1426210">
                    <a:moveTo>
                      <a:pt x="0" y="0"/>
                    </a:moveTo>
                    <a:lnTo>
                      <a:pt x="0" y="1426210"/>
                    </a:lnTo>
                  </a:path>
                </a:pathLst>
              </a:custGeom>
              <a:ln w="2540" cap="flat">
                <a:solidFill>
                  <a:srgbClr val="636466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FD2A9591-95E1-BF31-6C1C-2CD3614499FB}"/>
                  </a:ext>
                </a:extLst>
              </p:cNvPr>
              <p:cNvSpPr/>
              <p:nvPr/>
            </p:nvSpPr>
            <p:spPr>
              <a:xfrm>
                <a:off x="2688590" y="3733800"/>
                <a:ext cx="12700" cy="1426210"/>
              </a:xfrm>
              <a:custGeom>
                <a:avLst/>
                <a:gdLst>
                  <a:gd name="connsiteX0" fmla="*/ 0 w 12700"/>
                  <a:gd name="connsiteY0" fmla="*/ 0 h 1426210"/>
                  <a:gd name="connsiteX1" fmla="*/ 0 w 12700"/>
                  <a:gd name="connsiteY1" fmla="*/ 1426210 h 1426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700" h="1426210">
                    <a:moveTo>
                      <a:pt x="0" y="0"/>
                    </a:moveTo>
                    <a:lnTo>
                      <a:pt x="0" y="1426210"/>
                    </a:lnTo>
                  </a:path>
                </a:pathLst>
              </a:custGeom>
              <a:ln w="2540" cap="flat">
                <a:solidFill>
                  <a:srgbClr val="636466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8377C136-170C-2797-B600-F6FB3A1EDE84}"/>
                  </a:ext>
                </a:extLst>
              </p:cNvPr>
              <p:cNvSpPr/>
              <p:nvPr/>
            </p:nvSpPr>
            <p:spPr>
              <a:xfrm>
                <a:off x="2470150" y="3733800"/>
                <a:ext cx="12700" cy="1426210"/>
              </a:xfrm>
              <a:custGeom>
                <a:avLst/>
                <a:gdLst>
                  <a:gd name="connsiteX0" fmla="*/ 0 w 12700"/>
                  <a:gd name="connsiteY0" fmla="*/ 1426210 h 1426210"/>
                  <a:gd name="connsiteX1" fmla="*/ 0 w 12700"/>
                  <a:gd name="connsiteY1" fmla="*/ 0 h 1426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700" h="1426210">
                    <a:moveTo>
                      <a:pt x="0" y="1426210"/>
                    </a:moveTo>
                    <a:lnTo>
                      <a:pt x="0" y="0"/>
                    </a:lnTo>
                  </a:path>
                </a:pathLst>
              </a:custGeom>
              <a:ln w="2540" cap="flat">
                <a:solidFill>
                  <a:srgbClr val="636466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1925E3DB-6D6E-687E-E2F3-D9542C5AA5CE}"/>
                  </a:ext>
                </a:extLst>
              </p:cNvPr>
              <p:cNvSpPr/>
              <p:nvPr/>
            </p:nvSpPr>
            <p:spPr>
              <a:xfrm>
                <a:off x="1696720" y="4425950"/>
                <a:ext cx="6527800" cy="12700"/>
              </a:xfrm>
              <a:custGeom>
                <a:avLst/>
                <a:gdLst>
                  <a:gd name="connsiteX0" fmla="*/ 0 w 6527800"/>
                  <a:gd name="connsiteY0" fmla="*/ 0 h 12700"/>
                  <a:gd name="connsiteX1" fmla="*/ 6527800 w 6527800"/>
                  <a:gd name="connsiteY1" fmla="*/ 0 h 12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527800" h="12700">
                    <a:moveTo>
                      <a:pt x="0" y="0"/>
                    </a:moveTo>
                    <a:lnTo>
                      <a:pt x="6527800" y="0"/>
                    </a:lnTo>
                  </a:path>
                </a:pathLst>
              </a:custGeom>
              <a:ln w="2540" cap="flat">
                <a:solidFill>
                  <a:srgbClr val="636466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A40EC370-5164-F066-19EE-79E76755F55B}"/>
                  </a:ext>
                </a:extLst>
              </p:cNvPr>
              <p:cNvSpPr/>
              <p:nvPr/>
            </p:nvSpPr>
            <p:spPr>
              <a:xfrm>
                <a:off x="1696720" y="4572000"/>
                <a:ext cx="6527800" cy="12700"/>
              </a:xfrm>
              <a:custGeom>
                <a:avLst/>
                <a:gdLst>
                  <a:gd name="connsiteX0" fmla="*/ 0 w 6527800"/>
                  <a:gd name="connsiteY0" fmla="*/ 0 h 12700"/>
                  <a:gd name="connsiteX1" fmla="*/ 6527800 w 6527800"/>
                  <a:gd name="connsiteY1" fmla="*/ 0 h 12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527800" h="12700">
                    <a:moveTo>
                      <a:pt x="0" y="0"/>
                    </a:moveTo>
                    <a:lnTo>
                      <a:pt x="6527800" y="0"/>
                    </a:lnTo>
                  </a:path>
                </a:pathLst>
              </a:custGeom>
              <a:ln w="2540" cap="flat">
                <a:solidFill>
                  <a:srgbClr val="636466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12507E70-2B96-4097-CB3B-668BF1045CA2}"/>
                  </a:ext>
                </a:extLst>
              </p:cNvPr>
              <p:cNvSpPr/>
              <p:nvPr/>
            </p:nvSpPr>
            <p:spPr>
              <a:xfrm>
                <a:off x="2322830" y="3733800"/>
                <a:ext cx="12700" cy="1424939"/>
              </a:xfrm>
              <a:custGeom>
                <a:avLst/>
                <a:gdLst>
                  <a:gd name="connsiteX0" fmla="*/ 0 w 12700"/>
                  <a:gd name="connsiteY0" fmla="*/ 0 h 1424939"/>
                  <a:gd name="connsiteX1" fmla="*/ 0 w 12700"/>
                  <a:gd name="connsiteY1" fmla="*/ 1424940 h 1424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700" h="1424939">
                    <a:moveTo>
                      <a:pt x="0" y="0"/>
                    </a:moveTo>
                    <a:lnTo>
                      <a:pt x="0" y="1424940"/>
                    </a:lnTo>
                  </a:path>
                </a:pathLst>
              </a:custGeom>
              <a:ln w="2540" cap="flat">
                <a:solidFill>
                  <a:srgbClr val="636466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BF7A3840-F451-C529-D0DE-F39B565BFEAB}"/>
                  </a:ext>
                </a:extLst>
              </p:cNvPr>
              <p:cNvSpPr/>
              <p:nvPr/>
            </p:nvSpPr>
            <p:spPr>
              <a:xfrm>
                <a:off x="2597150" y="3733800"/>
                <a:ext cx="12700" cy="1426210"/>
              </a:xfrm>
              <a:custGeom>
                <a:avLst/>
                <a:gdLst>
                  <a:gd name="connsiteX0" fmla="*/ 0 w 12700"/>
                  <a:gd name="connsiteY0" fmla="*/ 0 h 1426210"/>
                  <a:gd name="connsiteX1" fmla="*/ 0 w 12700"/>
                  <a:gd name="connsiteY1" fmla="*/ 1426210 h 1426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700" h="1426210">
                    <a:moveTo>
                      <a:pt x="0" y="0"/>
                    </a:moveTo>
                    <a:lnTo>
                      <a:pt x="0" y="1426210"/>
                    </a:lnTo>
                  </a:path>
                </a:pathLst>
              </a:custGeom>
              <a:ln w="2540" cap="flat">
                <a:solidFill>
                  <a:srgbClr val="636466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424D597C-8C48-D5DB-A002-B05411766EC1}"/>
                  </a:ext>
                </a:extLst>
              </p:cNvPr>
              <p:cNvSpPr/>
              <p:nvPr/>
            </p:nvSpPr>
            <p:spPr>
              <a:xfrm>
                <a:off x="2743200" y="3733800"/>
                <a:ext cx="12700" cy="1424939"/>
              </a:xfrm>
              <a:custGeom>
                <a:avLst/>
                <a:gdLst>
                  <a:gd name="connsiteX0" fmla="*/ 0 w 12700"/>
                  <a:gd name="connsiteY0" fmla="*/ 1424940 h 1424939"/>
                  <a:gd name="connsiteX1" fmla="*/ 0 w 12700"/>
                  <a:gd name="connsiteY1" fmla="*/ 0 h 1424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700" h="1424939">
                    <a:moveTo>
                      <a:pt x="0" y="1424940"/>
                    </a:moveTo>
                    <a:lnTo>
                      <a:pt x="0" y="0"/>
                    </a:lnTo>
                  </a:path>
                </a:pathLst>
              </a:custGeom>
              <a:ln w="2540" cap="flat">
                <a:solidFill>
                  <a:srgbClr val="636466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3BD38F61-787F-3363-3DEA-F92415D7C6D4}"/>
                  </a:ext>
                </a:extLst>
              </p:cNvPr>
              <p:cNvSpPr/>
              <p:nvPr/>
            </p:nvSpPr>
            <p:spPr>
              <a:xfrm>
                <a:off x="8102600" y="3733800"/>
                <a:ext cx="12700" cy="1455420"/>
              </a:xfrm>
              <a:custGeom>
                <a:avLst/>
                <a:gdLst>
                  <a:gd name="connsiteX0" fmla="*/ 0 w 12700"/>
                  <a:gd name="connsiteY0" fmla="*/ 1455420 h 1455420"/>
                  <a:gd name="connsiteX1" fmla="*/ 0 w 12700"/>
                  <a:gd name="connsiteY1" fmla="*/ 0 h 145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700" h="1455420">
                    <a:moveTo>
                      <a:pt x="0" y="1455420"/>
                    </a:moveTo>
                    <a:lnTo>
                      <a:pt x="0" y="0"/>
                    </a:lnTo>
                  </a:path>
                </a:pathLst>
              </a:custGeom>
              <a:ln w="2540" cap="flat">
                <a:solidFill>
                  <a:srgbClr val="636466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67DFFDF3-1B1F-677D-F394-7FA93DDE28B5}"/>
                  </a:ext>
                </a:extLst>
              </p:cNvPr>
              <p:cNvSpPr/>
              <p:nvPr/>
            </p:nvSpPr>
            <p:spPr>
              <a:xfrm>
                <a:off x="6977380" y="3733800"/>
                <a:ext cx="12700" cy="1455420"/>
              </a:xfrm>
              <a:custGeom>
                <a:avLst/>
                <a:gdLst>
                  <a:gd name="connsiteX0" fmla="*/ 0 w 12700"/>
                  <a:gd name="connsiteY0" fmla="*/ 1455420 h 1455420"/>
                  <a:gd name="connsiteX1" fmla="*/ 0 w 12700"/>
                  <a:gd name="connsiteY1" fmla="*/ 0 h 145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700" h="1455420">
                    <a:moveTo>
                      <a:pt x="0" y="1455420"/>
                    </a:moveTo>
                    <a:lnTo>
                      <a:pt x="0" y="0"/>
                    </a:lnTo>
                  </a:path>
                </a:pathLst>
              </a:custGeom>
              <a:ln w="2540" cap="flat">
                <a:solidFill>
                  <a:srgbClr val="636466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E1EAD613-10F6-DDAE-1AEB-4062CA37F601}"/>
                  </a:ext>
                </a:extLst>
              </p:cNvPr>
              <p:cNvSpPr/>
              <p:nvPr/>
            </p:nvSpPr>
            <p:spPr>
              <a:xfrm>
                <a:off x="3121660" y="3733800"/>
                <a:ext cx="12700" cy="1426210"/>
              </a:xfrm>
              <a:custGeom>
                <a:avLst/>
                <a:gdLst>
                  <a:gd name="connsiteX0" fmla="*/ 0 w 12700"/>
                  <a:gd name="connsiteY0" fmla="*/ 1426210 h 1426210"/>
                  <a:gd name="connsiteX1" fmla="*/ 0 w 12700"/>
                  <a:gd name="connsiteY1" fmla="*/ 0 h 1426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700" h="1426210">
                    <a:moveTo>
                      <a:pt x="0" y="1426210"/>
                    </a:moveTo>
                    <a:lnTo>
                      <a:pt x="0" y="0"/>
                    </a:lnTo>
                  </a:path>
                </a:pathLst>
              </a:custGeom>
              <a:ln w="2540" cap="flat">
                <a:solidFill>
                  <a:srgbClr val="636466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1F175EE2-E3FE-565E-A49F-592134352B66}"/>
                  </a:ext>
                </a:extLst>
              </p:cNvPr>
              <p:cNvSpPr/>
              <p:nvPr/>
            </p:nvSpPr>
            <p:spPr>
              <a:xfrm>
                <a:off x="3061970" y="3733800"/>
                <a:ext cx="12700" cy="1426210"/>
              </a:xfrm>
              <a:custGeom>
                <a:avLst/>
                <a:gdLst>
                  <a:gd name="connsiteX0" fmla="*/ 0 w 12700"/>
                  <a:gd name="connsiteY0" fmla="*/ 1426210 h 1426210"/>
                  <a:gd name="connsiteX1" fmla="*/ 0 w 12700"/>
                  <a:gd name="connsiteY1" fmla="*/ 0 h 1426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700" h="1426210">
                    <a:moveTo>
                      <a:pt x="0" y="1426210"/>
                    </a:moveTo>
                    <a:lnTo>
                      <a:pt x="0" y="0"/>
                    </a:lnTo>
                  </a:path>
                </a:pathLst>
              </a:custGeom>
              <a:ln w="2540" cap="flat">
                <a:solidFill>
                  <a:srgbClr val="636466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7AB433E2-6A19-F18C-D1E8-32256C7D8A35}"/>
                  </a:ext>
                </a:extLst>
              </p:cNvPr>
              <p:cNvSpPr/>
              <p:nvPr/>
            </p:nvSpPr>
            <p:spPr>
              <a:xfrm>
                <a:off x="2896870" y="5101590"/>
                <a:ext cx="5327650" cy="12700"/>
              </a:xfrm>
              <a:custGeom>
                <a:avLst/>
                <a:gdLst>
                  <a:gd name="connsiteX0" fmla="*/ 0 w 5327650"/>
                  <a:gd name="connsiteY0" fmla="*/ 0 h 12700"/>
                  <a:gd name="connsiteX1" fmla="*/ 5327650 w 5327650"/>
                  <a:gd name="connsiteY1" fmla="*/ 0 h 12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27650" h="12700">
                    <a:moveTo>
                      <a:pt x="0" y="0"/>
                    </a:moveTo>
                    <a:lnTo>
                      <a:pt x="5327650" y="0"/>
                    </a:lnTo>
                  </a:path>
                </a:pathLst>
              </a:custGeom>
              <a:ln w="2540" cap="flat">
                <a:solidFill>
                  <a:srgbClr val="636466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0F326FD7-442C-E6A4-A03F-D9E12A71BB4F}"/>
                  </a:ext>
                </a:extLst>
              </p:cNvPr>
              <p:cNvSpPr/>
              <p:nvPr/>
            </p:nvSpPr>
            <p:spPr>
              <a:xfrm>
                <a:off x="2896870" y="3890010"/>
                <a:ext cx="5327650" cy="12700"/>
              </a:xfrm>
              <a:custGeom>
                <a:avLst/>
                <a:gdLst>
                  <a:gd name="connsiteX0" fmla="*/ 0 w 5327650"/>
                  <a:gd name="connsiteY0" fmla="*/ 0 h 12700"/>
                  <a:gd name="connsiteX1" fmla="*/ 5327650 w 5327650"/>
                  <a:gd name="connsiteY1" fmla="*/ 0 h 12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27650" h="12700">
                    <a:moveTo>
                      <a:pt x="0" y="0"/>
                    </a:moveTo>
                    <a:lnTo>
                      <a:pt x="5327650" y="0"/>
                    </a:lnTo>
                  </a:path>
                </a:pathLst>
              </a:custGeom>
              <a:ln w="2540" cap="flat">
                <a:solidFill>
                  <a:srgbClr val="636466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829718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>
            <a:extLst>
              <a:ext uri="{FF2B5EF4-FFF2-40B4-BE49-F238E27FC236}">
                <a16:creationId xmlns:a16="http://schemas.microsoft.com/office/drawing/2014/main" id="{1439AC3D-054F-8D5D-6E1B-414CC3974218}"/>
              </a:ext>
            </a:extLst>
          </p:cNvPr>
          <p:cNvSpPr/>
          <p:nvPr/>
        </p:nvSpPr>
        <p:spPr>
          <a:xfrm>
            <a:off x="408939" y="7235190"/>
            <a:ext cx="9240519" cy="12700"/>
          </a:xfrm>
          <a:custGeom>
            <a:avLst/>
            <a:gdLst>
              <a:gd name="connsiteX0" fmla="*/ 0 w 9240519"/>
              <a:gd name="connsiteY0" fmla="*/ 0 h 12700"/>
              <a:gd name="connsiteX1" fmla="*/ 9240520 w 9240519"/>
              <a:gd name="connsiteY1" fmla="*/ 0 h 1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240519" h="12700">
                <a:moveTo>
                  <a:pt x="0" y="0"/>
                </a:moveTo>
                <a:lnTo>
                  <a:pt x="9240520" y="0"/>
                </a:lnTo>
              </a:path>
            </a:pathLst>
          </a:custGeom>
          <a:ln w="25400" cap="flat">
            <a:solidFill>
              <a:srgbClr val="717073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" name="Graphic 4">
            <a:extLst>
              <a:ext uri="{FF2B5EF4-FFF2-40B4-BE49-F238E27FC236}">
                <a16:creationId xmlns:a16="http://schemas.microsoft.com/office/drawing/2014/main" id="{64B8853C-46F7-4AEC-393C-85F2241AFA34}"/>
              </a:ext>
            </a:extLst>
          </p:cNvPr>
          <p:cNvGrpSpPr/>
          <p:nvPr/>
        </p:nvGrpSpPr>
        <p:grpSpPr>
          <a:xfrm>
            <a:off x="420369" y="7371080"/>
            <a:ext cx="365760" cy="119379"/>
            <a:chOff x="420369" y="7371080"/>
            <a:chExt cx="365760" cy="119379"/>
          </a:xfrm>
          <a:solidFill>
            <a:srgbClr val="717073"/>
          </a:solidFill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F86033F6-5061-9980-2B28-B79BA7E4FDC3}"/>
                </a:ext>
              </a:extLst>
            </p:cNvPr>
            <p:cNvSpPr/>
            <p:nvPr/>
          </p:nvSpPr>
          <p:spPr>
            <a:xfrm>
              <a:off x="420369" y="7372350"/>
              <a:ext cx="58420" cy="91440"/>
            </a:xfrm>
            <a:custGeom>
              <a:avLst/>
              <a:gdLst>
                <a:gd name="connsiteX0" fmla="*/ 12700 w 58420"/>
                <a:gd name="connsiteY0" fmla="*/ 55880 h 91440"/>
                <a:gd name="connsiteX1" fmla="*/ 12700 w 58420"/>
                <a:gd name="connsiteY1" fmla="*/ 91440 h 91440"/>
                <a:gd name="connsiteX2" fmla="*/ 0 w 58420"/>
                <a:gd name="connsiteY2" fmla="*/ 91440 h 91440"/>
                <a:gd name="connsiteX3" fmla="*/ 0 w 58420"/>
                <a:gd name="connsiteY3" fmla="*/ 0 h 91440"/>
                <a:gd name="connsiteX4" fmla="*/ 27940 w 58420"/>
                <a:gd name="connsiteY4" fmla="*/ 0 h 91440"/>
                <a:gd name="connsiteX5" fmla="*/ 58420 w 58420"/>
                <a:gd name="connsiteY5" fmla="*/ 27940 h 91440"/>
                <a:gd name="connsiteX6" fmla="*/ 27940 w 58420"/>
                <a:gd name="connsiteY6" fmla="*/ 55880 h 91440"/>
                <a:gd name="connsiteX7" fmla="*/ 12700 w 58420"/>
                <a:gd name="connsiteY7" fmla="*/ 55880 h 91440"/>
                <a:gd name="connsiteX8" fmla="*/ 12700 w 58420"/>
                <a:gd name="connsiteY8" fmla="*/ 10160 h 91440"/>
                <a:gd name="connsiteX9" fmla="*/ 12700 w 58420"/>
                <a:gd name="connsiteY9" fmla="*/ 45720 h 91440"/>
                <a:gd name="connsiteX10" fmla="*/ 29210 w 58420"/>
                <a:gd name="connsiteY10" fmla="*/ 45720 h 91440"/>
                <a:gd name="connsiteX11" fmla="*/ 46990 w 58420"/>
                <a:gd name="connsiteY11" fmla="*/ 27940 h 91440"/>
                <a:gd name="connsiteX12" fmla="*/ 27940 w 58420"/>
                <a:gd name="connsiteY12" fmla="*/ 10160 h 91440"/>
                <a:gd name="connsiteX13" fmla="*/ 12700 w 58420"/>
                <a:gd name="connsiteY13" fmla="*/ 1016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420" h="91440">
                  <a:moveTo>
                    <a:pt x="12700" y="55880"/>
                  </a:moveTo>
                  <a:lnTo>
                    <a:pt x="12700" y="91440"/>
                  </a:lnTo>
                  <a:lnTo>
                    <a:pt x="0" y="91440"/>
                  </a:lnTo>
                  <a:lnTo>
                    <a:pt x="0" y="0"/>
                  </a:lnTo>
                  <a:lnTo>
                    <a:pt x="27940" y="0"/>
                  </a:lnTo>
                  <a:cubicBezTo>
                    <a:pt x="46990" y="0"/>
                    <a:pt x="58420" y="10160"/>
                    <a:pt x="58420" y="27940"/>
                  </a:cubicBezTo>
                  <a:cubicBezTo>
                    <a:pt x="58420" y="45720"/>
                    <a:pt x="46990" y="55880"/>
                    <a:pt x="27940" y="55880"/>
                  </a:cubicBezTo>
                  <a:lnTo>
                    <a:pt x="12700" y="55880"/>
                  </a:lnTo>
                  <a:close/>
                  <a:moveTo>
                    <a:pt x="12700" y="10160"/>
                  </a:moveTo>
                  <a:lnTo>
                    <a:pt x="12700" y="45720"/>
                  </a:lnTo>
                  <a:lnTo>
                    <a:pt x="29210" y="45720"/>
                  </a:lnTo>
                  <a:cubicBezTo>
                    <a:pt x="40640" y="45720"/>
                    <a:pt x="46990" y="39370"/>
                    <a:pt x="46990" y="27940"/>
                  </a:cubicBezTo>
                  <a:cubicBezTo>
                    <a:pt x="46990" y="16510"/>
                    <a:pt x="39370" y="10160"/>
                    <a:pt x="27940" y="10160"/>
                  </a:cubicBezTo>
                  <a:lnTo>
                    <a:pt x="12700" y="10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AB6BC8E4-2F93-383F-915C-DEFC690DB540}"/>
                </a:ext>
              </a:extLst>
            </p:cNvPr>
            <p:cNvSpPr/>
            <p:nvPr/>
          </p:nvSpPr>
          <p:spPr>
            <a:xfrm>
              <a:off x="488950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8420 h 66040"/>
                <a:gd name="connsiteX18" fmla="*/ 40640 w 53340"/>
                <a:gd name="connsiteY18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8420"/>
                    <a:pt x="21590" y="58420"/>
                  </a:cubicBezTo>
                  <a:cubicBezTo>
                    <a:pt x="31750" y="58420"/>
                    <a:pt x="40640" y="48260"/>
                    <a:pt x="4064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3751318F-6C15-C826-3C68-A645AE493125}"/>
                </a:ext>
              </a:extLst>
            </p:cNvPr>
            <p:cNvSpPr/>
            <p:nvPr/>
          </p:nvSpPr>
          <p:spPr>
            <a:xfrm>
              <a:off x="556259" y="7399019"/>
              <a:ext cx="59690" cy="91440"/>
            </a:xfrm>
            <a:custGeom>
              <a:avLst/>
              <a:gdLst>
                <a:gd name="connsiteX0" fmla="*/ 34290 w 59690"/>
                <a:gd name="connsiteY0" fmla="*/ 54611 h 91440"/>
                <a:gd name="connsiteX1" fmla="*/ 59690 w 59690"/>
                <a:gd name="connsiteY1" fmla="*/ 72390 h 91440"/>
                <a:gd name="connsiteX2" fmla="*/ 29210 w 59690"/>
                <a:gd name="connsiteY2" fmla="*/ 91440 h 91440"/>
                <a:gd name="connsiteX3" fmla="*/ 0 w 59690"/>
                <a:gd name="connsiteY3" fmla="*/ 74930 h 91440"/>
                <a:gd name="connsiteX4" fmla="*/ 17780 w 59690"/>
                <a:gd name="connsiteY4" fmla="*/ 59690 h 91440"/>
                <a:gd name="connsiteX5" fmla="*/ 7620 w 59690"/>
                <a:gd name="connsiteY5" fmla="*/ 52070 h 91440"/>
                <a:gd name="connsiteX6" fmla="*/ 16510 w 59690"/>
                <a:gd name="connsiteY6" fmla="*/ 43180 h 91440"/>
                <a:gd name="connsiteX7" fmla="*/ 1270 w 59690"/>
                <a:gd name="connsiteY7" fmla="*/ 22861 h 91440"/>
                <a:gd name="connsiteX8" fmla="*/ 26670 w 59690"/>
                <a:gd name="connsiteY8" fmla="*/ 0 h 91440"/>
                <a:gd name="connsiteX9" fmla="*/ 36830 w 59690"/>
                <a:gd name="connsiteY9" fmla="*/ 1270 h 91440"/>
                <a:gd name="connsiteX10" fmla="*/ 59690 w 59690"/>
                <a:gd name="connsiteY10" fmla="*/ 1270 h 91440"/>
                <a:gd name="connsiteX11" fmla="*/ 59690 w 59690"/>
                <a:gd name="connsiteY11" fmla="*/ 10161 h 91440"/>
                <a:gd name="connsiteX12" fmla="*/ 50800 w 59690"/>
                <a:gd name="connsiteY12" fmla="*/ 10161 h 91440"/>
                <a:gd name="connsiteX13" fmla="*/ 46990 w 59690"/>
                <a:gd name="connsiteY13" fmla="*/ 10161 h 91440"/>
                <a:gd name="connsiteX14" fmla="*/ 46990 w 59690"/>
                <a:gd name="connsiteY14" fmla="*/ 10161 h 91440"/>
                <a:gd name="connsiteX15" fmla="*/ 52070 w 59690"/>
                <a:gd name="connsiteY15" fmla="*/ 22861 h 91440"/>
                <a:gd name="connsiteX16" fmla="*/ 29210 w 59690"/>
                <a:gd name="connsiteY16" fmla="*/ 44450 h 91440"/>
                <a:gd name="connsiteX17" fmla="*/ 29210 w 59690"/>
                <a:gd name="connsiteY17" fmla="*/ 44450 h 91440"/>
                <a:gd name="connsiteX18" fmla="*/ 19050 w 59690"/>
                <a:gd name="connsiteY18" fmla="*/ 49530 h 91440"/>
                <a:gd name="connsiteX19" fmla="*/ 34290 w 59690"/>
                <a:gd name="connsiteY19" fmla="*/ 54611 h 91440"/>
                <a:gd name="connsiteX20" fmla="*/ 46990 w 59690"/>
                <a:gd name="connsiteY20" fmla="*/ 73661 h 91440"/>
                <a:gd name="connsiteX21" fmla="*/ 27940 w 59690"/>
                <a:gd name="connsiteY21" fmla="*/ 63500 h 91440"/>
                <a:gd name="connsiteX22" fmla="*/ 11430 w 59690"/>
                <a:gd name="connsiteY22" fmla="*/ 73661 h 91440"/>
                <a:gd name="connsiteX23" fmla="*/ 29210 w 59690"/>
                <a:gd name="connsiteY23" fmla="*/ 83820 h 91440"/>
                <a:gd name="connsiteX24" fmla="*/ 48260 w 59690"/>
                <a:gd name="connsiteY24" fmla="*/ 73661 h 91440"/>
                <a:gd name="connsiteX25" fmla="*/ 41910 w 59690"/>
                <a:gd name="connsiteY25" fmla="*/ 22861 h 91440"/>
                <a:gd name="connsiteX26" fmla="*/ 26670 w 59690"/>
                <a:gd name="connsiteY26" fmla="*/ 8890 h 91440"/>
                <a:gd name="connsiteX27" fmla="*/ 11430 w 59690"/>
                <a:gd name="connsiteY27" fmla="*/ 22861 h 91440"/>
                <a:gd name="connsiteX28" fmla="*/ 26670 w 59690"/>
                <a:gd name="connsiteY28" fmla="*/ 36830 h 91440"/>
                <a:gd name="connsiteX29" fmla="*/ 41910 w 59690"/>
                <a:gd name="connsiteY29" fmla="*/ 22861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9690" h="91440">
                  <a:moveTo>
                    <a:pt x="34290" y="54611"/>
                  </a:moveTo>
                  <a:cubicBezTo>
                    <a:pt x="50800" y="55880"/>
                    <a:pt x="59690" y="60961"/>
                    <a:pt x="59690" y="72390"/>
                  </a:cubicBezTo>
                  <a:cubicBezTo>
                    <a:pt x="59690" y="83820"/>
                    <a:pt x="46990" y="91440"/>
                    <a:pt x="29210" y="91440"/>
                  </a:cubicBezTo>
                  <a:cubicBezTo>
                    <a:pt x="11430" y="91440"/>
                    <a:pt x="0" y="85090"/>
                    <a:pt x="0" y="74930"/>
                  </a:cubicBezTo>
                  <a:cubicBezTo>
                    <a:pt x="0" y="64770"/>
                    <a:pt x="7620" y="60961"/>
                    <a:pt x="17780" y="59690"/>
                  </a:cubicBezTo>
                  <a:cubicBezTo>
                    <a:pt x="11430" y="59690"/>
                    <a:pt x="7620" y="55880"/>
                    <a:pt x="7620" y="52070"/>
                  </a:cubicBezTo>
                  <a:cubicBezTo>
                    <a:pt x="7620" y="48261"/>
                    <a:pt x="11430" y="44450"/>
                    <a:pt x="16510" y="43180"/>
                  </a:cubicBezTo>
                  <a:cubicBezTo>
                    <a:pt x="7620" y="39370"/>
                    <a:pt x="1270" y="31750"/>
                    <a:pt x="1270" y="22861"/>
                  </a:cubicBezTo>
                  <a:cubicBezTo>
                    <a:pt x="1270" y="13970"/>
                    <a:pt x="12700" y="0"/>
                    <a:pt x="26670" y="0"/>
                  </a:cubicBezTo>
                  <a:cubicBezTo>
                    <a:pt x="40640" y="0"/>
                    <a:pt x="34290" y="0"/>
                    <a:pt x="36830" y="1270"/>
                  </a:cubicBezTo>
                  <a:lnTo>
                    <a:pt x="59690" y="1270"/>
                  </a:lnTo>
                  <a:lnTo>
                    <a:pt x="59690" y="10161"/>
                  </a:lnTo>
                  <a:lnTo>
                    <a:pt x="50800" y="10161"/>
                  </a:lnTo>
                  <a:cubicBezTo>
                    <a:pt x="49530" y="10161"/>
                    <a:pt x="46990" y="10161"/>
                    <a:pt x="46990" y="10161"/>
                  </a:cubicBezTo>
                  <a:lnTo>
                    <a:pt x="46990" y="10161"/>
                  </a:lnTo>
                  <a:cubicBezTo>
                    <a:pt x="50800" y="12700"/>
                    <a:pt x="52070" y="17780"/>
                    <a:pt x="52070" y="22861"/>
                  </a:cubicBezTo>
                  <a:cubicBezTo>
                    <a:pt x="52070" y="35561"/>
                    <a:pt x="41910" y="44450"/>
                    <a:pt x="29210" y="44450"/>
                  </a:cubicBezTo>
                  <a:lnTo>
                    <a:pt x="29210" y="44450"/>
                  </a:lnTo>
                  <a:cubicBezTo>
                    <a:pt x="24130" y="44450"/>
                    <a:pt x="19050" y="46990"/>
                    <a:pt x="19050" y="49530"/>
                  </a:cubicBezTo>
                  <a:cubicBezTo>
                    <a:pt x="19050" y="52070"/>
                    <a:pt x="22860" y="53340"/>
                    <a:pt x="34290" y="54611"/>
                  </a:cubicBezTo>
                  <a:close/>
                  <a:moveTo>
                    <a:pt x="46990" y="73661"/>
                  </a:moveTo>
                  <a:cubicBezTo>
                    <a:pt x="46990" y="67311"/>
                    <a:pt x="41910" y="63500"/>
                    <a:pt x="27940" y="63500"/>
                  </a:cubicBezTo>
                  <a:cubicBezTo>
                    <a:pt x="13970" y="63500"/>
                    <a:pt x="11430" y="68580"/>
                    <a:pt x="11430" y="73661"/>
                  </a:cubicBezTo>
                  <a:cubicBezTo>
                    <a:pt x="11430" y="78740"/>
                    <a:pt x="19050" y="83820"/>
                    <a:pt x="29210" y="83820"/>
                  </a:cubicBezTo>
                  <a:cubicBezTo>
                    <a:pt x="39370" y="83820"/>
                    <a:pt x="48260" y="80011"/>
                    <a:pt x="48260" y="73661"/>
                  </a:cubicBezTo>
                  <a:close/>
                  <a:moveTo>
                    <a:pt x="41910" y="22861"/>
                  </a:moveTo>
                  <a:cubicBezTo>
                    <a:pt x="41910" y="15240"/>
                    <a:pt x="35560" y="8890"/>
                    <a:pt x="26670" y="8890"/>
                  </a:cubicBezTo>
                  <a:cubicBezTo>
                    <a:pt x="17780" y="8890"/>
                    <a:pt x="11430" y="15240"/>
                    <a:pt x="11430" y="22861"/>
                  </a:cubicBezTo>
                  <a:cubicBezTo>
                    <a:pt x="11430" y="30480"/>
                    <a:pt x="17780" y="36830"/>
                    <a:pt x="26670" y="36830"/>
                  </a:cubicBezTo>
                  <a:cubicBezTo>
                    <a:pt x="35560" y="36830"/>
                    <a:pt x="41910" y="31750"/>
                    <a:pt x="41910" y="22861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62786B7F-63F9-5C8D-C179-A36ED50C0E53}"/>
                </a:ext>
              </a:extLst>
            </p:cNvPr>
            <p:cNvSpPr/>
            <p:nvPr/>
          </p:nvSpPr>
          <p:spPr>
            <a:xfrm>
              <a:off x="624840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1750 w 59690"/>
                <a:gd name="connsiteY10" fmla="*/ 11430 h 66040"/>
                <a:gd name="connsiteX11" fmla="*/ 12700 w 59690"/>
                <a:gd name="connsiteY11" fmla="*/ 29210 h 66040"/>
                <a:gd name="connsiteX12" fmla="*/ 48260 w 59690"/>
                <a:gd name="connsiteY12" fmla="*/ 29210 h 66040"/>
                <a:gd name="connsiteX13" fmla="*/ 3175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1750" y="11430"/>
                  </a:moveTo>
                  <a:cubicBezTo>
                    <a:pt x="20320" y="11430"/>
                    <a:pt x="13970" y="20320"/>
                    <a:pt x="12700" y="29210"/>
                  </a:cubicBezTo>
                  <a:lnTo>
                    <a:pt x="48260" y="29210"/>
                  </a:lnTo>
                  <a:cubicBezTo>
                    <a:pt x="48260" y="20320"/>
                    <a:pt x="41910" y="11430"/>
                    <a:pt x="3175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82279D27-DB36-530C-386C-3FA40508932E}"/>
                </a:ext>
              </a:extLst>
            </p:cNvPr>
            <p:cNvSpPr/>
            <p:nvPr/>
          </p:nvSpPr>
          <p:spPr>
            <a:xfrm>
              <a:off x="727709" y="7371080"/>
              <a:ext cx="58420" cy="92709"/>
            </a:xfrm>
            <a:custGeom>
              <a:avLst/>
              <a:gdLst>
                <a:gd name="connsiteX0" fmla="*/ 3810 w 58420"/>
                <a:gd name="connsiteY0" fmla="*/ 22860 h 92709"/>
                <a:gd name="connsiteX1" fmla="*/ 30480 w 58420"/>
                <a:gd name="connsiteY1" fmla="*/ 0 h 92709"/>
                <a:gd name="connsiteX2" fmla="*/ 57150 w 58420"/>
                <a:gd name="connsiteY2" fmla="*/ 22860 h 92709"/>
                <a:gd name="connsiteX3" fmla="*/ 39370 w 58420"/>
                <a:gd name="connsiteY3" fmla="*/ 45720 h 92709"/>
                <a:gd name="connsiteX4" fmla="*/ 58420 w 58420"/>
                <a:gd name="connsiteY4" fmla="*/ 69850 h 92709"/>
                <a:gd name="connsiteX5" fmla="*/ 29210 w 58420"/>
                <a:gd name="connsiteY5" fmla="*/ 92710 h 92709"/>
                <a:gd name="connsiteX6" fmla="*/ 0 w 58420"/>
                <a:gd name="connsiteY6" fmla="*/ 69850 h 92709"/>
                <a:gd name="connsiteX7" fmla="*/ 19050 w 58420"/>
                <a:gd name="connsiteY7" fmla="*/ 45720 h 92709"/>
                <a:gd name="connsiteX8" fmla="*/ 1270 w 58420"/>
                <a:gd name="connsiteY8" fmla="*/ 22860 h 92709"/>
                <a:gd name="connsiteX9" fmla="*/ 30480 w 58420"/>
                <a:gd name="connsiteY9" fmla="*/ 83820 h 92709"/>
                <a:gd name="connsiteX10" fmla="*/ 48260 w 58420"/>
                <a:gd name="connsiteY10" fmla="*/ 69850 h 92709"/>
                <a:gd name="connsiteX11" fmla="*/ 30480 w 58420"/>
                <a:gd name="connsiteY11" fmla="*/ 50800 h 92709"/>
                <a:gd name="connsiteX12" fmla="*/ 12700 w 58420"/>
                <a:gd name="connsiteY12" fmla="*/ 69850 h 92709"/>
                <a:gd name="connsiteX13" fmla="*/ 30480 w 58420"/>
                <a:gd name="connsiteY13" fmla="*/ 83820 h 92709"/>
                <a:gd name="connsiteX14" fmla="*/ 30480 w 58420"/>
                <a:gd name="connsiteY14" fmla="*/ 40639 h 92709"/>
                <a:gd name="connsiteX15" fmla="*/ 45720 w 58420"/>
                <a:gd name="connsiteY15" fmla="*/ 22860 h 92709"/>
                <a:gd name="connsiteX16" fmla="*/ 30480 w 58420"/>
                <a:gd name="connsiteY16" fmla="*/ 8889 h 92709"/>
                <a:gd name="connsiteX17" fmla="*/ 15240 w 58420"/>
                <a:gd name="connsiteY17" fmla="*/ 22860 h 92709"/>
                <a:gd name="connsiteX18" fmla="*/ 30480 w 58420"/>
                <a:gd name="connsiteY18" fmla="*/ 40639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420" h="92709">
                  <a:moveTo>
                    <a:pt x="3810" y="22860"/>
                  </a:moveTo>
                  <a:cubicBezTo>
                    <a:pt x="3810" y="10160"/>
                    <a:pt x="15240" y="0"/>
                    <a:pt x="30480" y="0"/>
                  </a:cubicBezTo>
                  <a:cubicBezTo>
                    <a:pt x="45720" y="0"/>
                    <a:pt x="57150" y="10160"/>
                    <a:pt x="57150" y="22860"/>
                  </a:cubicBezTo>
                  <a:cubicBezTo>
                    <a:pt x="57150" y="35560"/>
                    <a:pt x="48260" y="43180"/>
                    <a:pt x="39370" y="45720"/>
                  </a:cubicBezTo>
                  <a:cubicBezTo>
                    <a:pt x="48260" y="49530"/>
                    <a:pt x="58420" y="57150"/>
                    <a:pt x="58420" y="69850"/>
                  </a:cubicBezTo>
                  <a:cubicBezTo>
                    <a:pt x="58420" y="82550"/>
                    <a:pt x="45720" y="92710"/>
                    <a:pt x="29210" y="92710"/>
                  </a:cubicBezTo>
                  <a:cubicBezTo>
                    <a:pt x="12700" y="92710"/>
                    <a:pt x="0" y="82550"/>
                    <a:pt x="0" y="69850"/>
                  </a:cubicBezTo>
                  <a:cubicBezTo>
                    <a:pt x="0" y="57150"/>
                    <a:pt x="10160" y="49530"/>
                    <a:pt x="19050" y="45720"/>
                  </a:cubicBezTo>
                  <a:cubicBezTo>
                    <a:pt x="11430" y="41910"/>
                    <a:pt x="1270" y="34289"/>
                    <a:pt x="1270" y="22860"/>
                  </a:cubicBezTo>
                  <a:close/>
                  <a:moveTo>
                    <a:pt x="30480" y="83820"/>
                  </a:moveTo>
                  <a:cubicBezTo>
                    <a:pt x="40640" y="83820"/>
                    <a:pt x="48260" y="77470"/>
                    <a:pt x="48260" y="69850"/>
                  </a:cubicBezTo>
                  <a:cubicBezTo>
                    <a:pt x="48260" y="62230"/>
                    <a:pt x="40640" y="54610"/>
                    <a:pt x="30480" y="50800"/>
                  </a:cubicBezTo>
                  <a:cubicBezTo>
                    <a:pt x="20320" y="54610"/>
                    <a:pt x="12700" y="60960"/>
                    <a:pt x="12700" y="69850"/>
                  </a:cubicBezTo>
                  <a:cubicBezTo>
                    <a:pt x="12700" y="78739"/>
                    <a:pt x="20320" y="83820"/>
                    <a:pt x="30480" y="83820"/>
                  </a:cubicBezTo>
                  <a:close/>
                  <a:moveTo>
                    <a:pt x="30480" y="40639"/>
                  </a:moveTo>
                  <a:cubicBezTo>
                    <a:pt x="39370" y="36830"/>
                    <a:pt x="45720" y="31750"/>
                    <a:pt x="45720" y="22860"/>
                  </a:cubicBezTo>
                  <a:cubicBezTo>
                    <a:pt x="45720" y="13970"/>
                    <a:pt x="39370" y="8889"/>
                    <a:pt x="30480" y="8889"/>
                  </a:cubicBezTo>
                  <a:cubicBezTo>
                    <a:pt x="21590" y="8889"/>
                    <a:pt x="15240" y="15239"/>
                    <a:pt x="15240" y="22860"/>
                  </a:cubicBezTo>
                  <a:cubicBezTo>
                    <a:pt x="15240" y="30480"/>
                    <a:pt x="21590" y="36830"/>
                    <a:pt x="30480" y="40639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" name="Graphic 4">
            <a:extLst>
              <a:ext uri="{FF2B5EF4-FFF2-40B4-BE49-F238E27FC236}">
                <a16:creationId xmlns:a16="http://schemas.microsoft.com/office/drawing/2014/main" id="{6AB0A80E-64B5-757F-07B4-CC793BC8FA37}"/>
              </a:ext>
            </a:extLst>
          </p:cNvPr>
          <p:cNvGrpSpPr/>
          <p:nvPr/>
        </p:nvGrpSpPr>
        <p:grpSpPr>
          <a:xfrm>
            <a:off x="7508240" y="7371080"/>
            <a:ext cx="2136140" cy="93979"/>
            <a:chOff x="7508240" y="7371080"/>
            <a:chExt cx="2136140" cy="93979"/>
          </a:xfrm>
          <a:solidFill>
            <a:srgbClr val="717073"/>
          </a:solidFill>
        </p:grpSpPr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E4D84CBC-5A34-FA47-176D-384FEAE6957A}"/>
                </a:ext>
              </a:extLst>
            </p:cNvPr>
            <p:cNvSpPr/>
            <p:nvPr/>
          </p:nvSpPr>
          <p:spPr>
            <a:xfrm>
              <a:off x="7508240" y="7371080"/>
              <a:ext cx="83819" cy="92709"/>
            </a:xfrm>
            <a:custGeom>
              <a:avLst/>
              <a:gdLst>
                <a:gd name="connsiteX0" fmla="*/ 41910 w 83819"/>
                <a:gd name="connsiteY0" fmla="*/ 0 h 92709"/>
                <a:gd name="connsiteX1" fmla="*/ 41910 w 83819"/>
                <a:gd name="connsiteY1" fmla="*/ 0 h 92709"/>
                <a:gd name="connsiteX2" fmla="*/ 83820 w 83819"/>
                <a:gd name="connsiteY2" fmla="*/ 92710 h 92709"/>
                <a:gd name="connsiteX3" fmla="*/ 71120 w 83819"/>
                <a:gd name="connsiteY3" fmla="*/ 92710 h 92709"/>
                <a:gd name="connsiteX4" fmla="*/ 62230 w 83819"/>
                <a:gd name="connsiteY4" fmla="*/ 72389 h 92709"/>
                <a:gd name="connsiteX5" fmla="*/ 21590 w 83819"/>
                <a:gd name="connsiteY5" fmla="*/ 72389 h 92709"/>
                <a:gd name="connsiteX6" fmla="*/ 12700 w 83819"/>
                <a:gd name="connsiteY6" fmla="*/ 92710 h 92709"/>
                <a:gd name="connsiteX7" fmla="*/ 0 w 83819"/>
                <a:gd name="connsiteY7" fmla="*/ 92710 h 92709"/>
                <a:gd name="connsiteX8" fmla="*/ 41910 w 83819"/>
                <a:gd name="connsiteY8" fmla="*/ 0 h 92709"/>
                <a:gd name="connsiteX9" fmla="*/ 57150 w 83819"/>
                <a:gd name="connsiteY9" fmla="*/ 62230 h 92709"/>
                <a:gd name="connsiteX10" fmla="*/ 41910 w 83819"/>
                <a:gd name="connsiteY10" fmla="*/ 24130 h 92709"/>
                <a:gd name="connsiteX11" fmla="*/ 25400 w 83819"/>
                <a:gd name="connsiteY11" fmla="*/ 62230 h 92709"/>
                <a:gd name="connsiteX12" fmla="*/ 57150 w 83819"/>
                <a:gd name="connsiteY12" fmla="*/ 6223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3819" h="92709">
                  <a:moveTo>
                    <a:pt x="41910" y="0"/>
                  </a:moveTo>
                  <a:lnTo>
                    <a:pt x="41910" y="0"/>
                  </a:lnTo>
                  <a:lnTo>
                    <a:pt x="83820" y="92710"/>
                  </a:lnTo>
                  <a:lnTo>
                    <a:pt x="71120" y="92710"/>
                  </a:lnTo>
                  <a:lnTo>
                    <a:pt x="62230" y="72389"/>
                  </a:lnTo>
                  <a:lnTo>
                    <a:pt x="21590" y="72389"/>
                  </a:lnTo>
                  <a:lnTo>
                    <a:pt x="12700" y="92710"/>
                  </a:lnTo>
                  <a:lnTo>
                    <a:pt x="0" y="92710"/>
                  </a:lnTo>
                  <a:lnTo>
                    <a:pt x="41910" y="0"/>
                  </a:lnTo>
                  <a:close/>
                  <a:moveTo>
                    <a:pt x="57150" y="62230"/>
                  </a:moveTo>
                  <a:cubicBezTo>
                    <a:pt x="50800" y="48260"/>
                    <a:pt x="45720" y="36830"/>
                    <a:pt x="41910" y="24130"/>
                  </a:cubicBezTo>
                  <a:cubicBezTo>
                    <a:pt x="36830" y="36830"/>
                    <a:pt x="31750" y="48260"/>
                    <a:pt x="25400" y="62230"/>
                  </a:cubicBezTo>
                  <a:lnTo>
                    <a:pt x="57150" y="622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46E80982-C41F-459F-1901-906F01DE049A}"/>
                </a:ext>
              </a:extLst>
            </p:cNvPr>
            <p:cNvSpPr/>
            <p:nvPr/>
          </p:nvSpPr>
          <p:spPr>
            <a:xfrm>
              <a:off x="7602219" y="7399019"/>
              <a:ext cx="35735" cy="64770"/>
            </a:xfrm>
            <a:custGeom>
              <a:avLst/>
              <a:gdLst>
                <a:gd name="connsiteX0" fmla="*/ 0 w 35735"/>
                <a:gd name="connsiteY0" fmla="*/ 1270 h 64770"/>
                <a:gd name="connsiteX1" fmla="*/ 11430 w 35735"/>
                <a:gd name="connsiteY1" fmla="*/ 1270 h 64770"/>
                <a:gd name="connsiteX2" fmla="*/ 11430 w 35735"/>
                <a:gd name="connsiteY2" fmla="*/ 10161 h 64770"/>
                <a:gd name="connsiteX3" fmla="*/ 11430 w 35735"/>
                <a:gd name="connsiteY3" fmla="*/ 15240 h 64770"/>
                <a:gd name="connsiteX4" fmla="*/ 11430 w 35735"/>
                <a:gd name="connsiteY4" fmla="*/ 15240 h 64770"/>
                <a:gd name="connsiteX5" fmla="*/ 30480 w 35735"/>
                <a:gd name="connsiteY5" fmla="*/ 0 h 64770"/>
                <a:gd name="connsiteX6" fmla="*/ 34290 w 35735"/>
                <a:gd name="connsiteY6" fmla="*/ 0 h 64770"/>
                <a:gd name="connsiteX7" fmla="*/ 34290 w 35735"/>
                <a:gd name="connsiteY7" fmla="*/ 11430 h 64770"/>
                <a:gd name="connsiteX8" fmla="*/ 30480 w 35735"/>
                <a:gd name="connsiteY8" fmla="*/ 11430 h 64770"/>
                <a:gd name="connsiteX9" fmla="*/ 11430 w 35735"/>
                <a:gd name="connsiteY9" fmla="*/ 36830 h 64770"/>
                <a:gd name="connsiteX10" fmla="*/ 11430 w 35735"/>
                <a:gd name="connsiteY10" fmla="*/ 64770 h 64770"/>
                <a:gd name="connsiteX11" fmla="*/ 0 w 35735"/>
                <a:gd name="connsiteY11" fmla="*/ 64770 h 64770"/>
                <a:gd name="connsiteX12" fmla="*/ 0 w 35735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5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40" y="6350"/>
                    <a:pt x="21590" y="0"/>
                    <a:pt x="30480" y="0"/>
                  </a:cubicBezTo>
                  <a:cubicBezTo>
                    <a:pt x="39370" y="0"/>
                    <a:pt x="34290" y="0"/>
                    <a:pt x="34290" y="0"/>
                  </a:cubicBezTo>
                  <a:lnTo>
                    <a:pt x="34290" y="11430"/>
                  </a:lnTo>
                  <a:cubicBezTo>
                    <a:pt x="34290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6649C924-FB0F-FDD7-FC9C-7E83061E3BBF}"/>
                </a:ext>
              </a:extLst>
            </p:cNvPr>
            <p:cNvSpPr/>
            <p:nvPr/>
          </p:nvSpPr>
          <p:spPr>
            <a:xfrm>
              <a:off x="76504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629C20F1-BF96-A7B0-B9B4-39D64B1467E4}"/>
                </a:ext>
              </a:extLst>
            </p:cNvPr>
            <p:cNvSpPr/>
            <p:nvPr/>
          </p:nvSpPr>
          <p:spPr>
            <a:xfrm>
              <a:off x="7693659" y="7399019"/>
              <a:ext cx="66040" cy="66040"/>
            </a:xfrm>
            <a:custGeom>
              <a:avLst/>
              <a:gdLst>
                <a:gd name="connsiteX0" fmla="*/ 66040 w 66040"/>
                <a:gd name="connsiteY0" fmla="*/ 33020 h 66040"/>
                <a:gd name="connsiteX1" fmla="*/ 33020 w 66040"/>
                <a:gd name="connsiteY1" fmla="*/ 66040 h 66040"/>
                <a:gd name="connsiteX2" fmla="*/ 0 w 66040"/>
                <a:gd name="connsiteY2" fmla="*/ 33020 h 66040"/>
                <a:gd name="connsiteX3" fmla="*/ 33020 w 66040"/>
                <a:gd name="connsiteY3" fmla="*/ 0 h 66040"/>
                <a:gd name="connsiteX4" fmla="*/ 66040 w 66040"/>
                <a:gd name="connsiteY4" fmla="*/ 33020 h 66040"/>
                <a:gd name="connsiteX5" fmla="*/ 54610 w 66040"/>
                <a:gd name="connsiteY5" fmla="*/ 33020 h 66040"/>
                <a:gd name="connsiteX6" fmla="*/ 33020 w 66040"/>
                <a:gd name="connsiteY6" fmla="*/ 10161 h 66040"/>
                <a:gd name="connsiteX7" fmla="*/ 11430 w 66040"/>
                <a:gd name="connsiteY7" fmla="*/ 33020 h 66040"/>
                <a:gd name="connsiteX8" fmla="*/ 33020 w 66040"/>
                <a:gd name="connsiteY8" fmla="*/ 55880 h 66040"/>
                <a:gd name="connsiteX9" fmla="*/ 54610 w 66040"/>
                <a:gd name="connsiteY9" fmla="*/ 3302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040" h="66040">
                  <a:moveTo>
                    <a:pt x="66040" y="33020"/>
                  </a:moveTo>
                  <a:cubicBezTo>
                    <a:pt x="66040" y="52070"/>
                    <a:pt x="52070" y="66040"/>
                    <a:pt x="33020" y="66040"/>
                  </a:cubicBezTo>
                  <a:cubicBezTo>
                    <a:pt x="1397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3020" y="0"/>
                  </a:cubicBezTo>
                  <a:cubicBezTo>
                    <a:pt x="52070" y="0"/>
                    <a:pt x="66040" y="13970"/>
                    <a:pt x="66040" y="33020"/>
                  </a:cubicBezTo>
                  <a:close/>
                  <a:moveTo>
                    <a:pt x="54610" y="33020"/>
                  </a:moveTo>
                  <a:cubicBezTo>
                    <a:pt x="54610" y="19050"/>
                    <a:pt x="45720" y="10161"/>
                    <a:pt x="33020" y="10161"/>
                  </a:cubicBezTo>
                  <a:cubicBezTo>
                    <a:pt x="20320" y="10161"/>
                    <a:pt x="11430" y="19050"/>
                    <a:pt x="11430" y="33020"/>
                  </a:cubicBezTo>
                  <a:cubicBezTo>
                    <a:pt x="11430" y="46990"/>
                    <a:pt x="20320" y="55880"/>
                    <a:pt x="33020" y="55880"/>
                  </a:cubicBezTo>
                  <a:cubicBezTo>
                    <a:pt x="45720" y="55880"/>
                    <a:pt x="54610" y="46990"/>
                    <a:pt x="54610" y="330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3E7D52D4-E8B6-5EA3-B1FB-7252779D4E76}"/>
                </a:ext>
              </a:extLst>
            </p:cNvPr>
            <p:cNvSpPr/>
            <p:nvPr/>
          </p:nvSpPr>
          <p:spPr>
            <a:xfrm>
              <a:off x="7766050" y="7400290"/>
              <a:ext cx="99059" cy="64769"/>
            </a:xfrm>
            <a:custGeom>
              <a:avLst/>
              <a:gdLst>
                <a:gd name="connsiteX0" fmla="*/ 68580 w 99059"/>
                <a:gd name="connsiteY0" fmla="*/ 45720 h 64769"/>
                <a:gd name="connsiteX1" fmla="*/ 86360 w 99059"/>
                <a:gd name="connsiteY1" fmla="*/ 0 h 64769"/>
                <a:gd name="connsiteX2" fmla="*/ 99060 w 99059"/>
                <a:gd name="connsiteY2" fmla="*/ 0 h 64769"/>
                <a:gd name="connsiteX3" fmla="*/ 72390 w 99059"/>
                <a:gd name="connsiteY3" fmla="*/ 64770 h 64769"/>
                <a:gd name="connsiteX4" fmla="*/ 66040 w 99059"/>
                <a:gd name="connsiteY4" fmla="*/ 64770 h 64769"/>
                <a:gd name="connsiteX5" fmla="*/ 49530 w 99059"/>
                <a:gd name="connsiteY5" fmla="*/ 21590 h 64769"/>
                <a:gd name="connsiteX6" fmla="*/ 33020 w 99059"/>
                <a:gd name="connsiteY6" fmla="*/ 64770 h 64769"/>
                <a:gd name="connsiteX7" fmla="*/ 26670 w 99059"/>
                <a:gd name="connsiteY7" fmla="*/ 64770 h 64769"/>
                <a:gd name="connsiteX8" fmla="*/ 0 w 99059"/>
                <a:gd name="connsiteY8" fmla="*/ 0 h 64769"/>
                <a:gd name="connsiteX9" fmla="*/ 12700 w 99059"/>
                <a:gd name="connsiteY9" fmla="*/ 0 h 64769"/>
                <a:gd name="connsiteX10" fmla="*/ 30480 w 99059"/>
                <a:gd name="connsiteY10" fmla="*/ 45720 h 64769"/>
                <a:gd name="connsiteX11" fmla="*/ 46990 w 99059"/>
                <a:gd name="connsiteY11" fmla="*/ 0 h 64769"/>
                <a:gd name="connsiteX12" fmla="*/ 53340 w 99059"/>
                <a:gd name="connsiteY12" fmla="*/ 0 h 64769"/>
                <a:gd name="connsiteX13" fmla="*/ 69850 w 99059"/>
                <a:gd name="connsiteY13" fmla="*/ 45720 h 6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059" h="64769">
                  <a:moveTo>
                    <a:pt x="68580" y="45720"/>
                  </a:moveTo>
                  <a:lnTo>
                    <a:pt x="86360" y="0"/>
                  </a:lnTo>
                  <a:lnTo>
                    <a:pt x="99060" y="0"/>
                  </a:lnTo>
                  <a:lnTo>
                    <a:pt x="72390" y="64770"/>
                  </a:lnTo>
                  <a:lnTo>
                    <a:pt x="66040" y="64770"/>
                  </a:lnTo>
                  <a:lnTo>
                    <a:pt x="49530" y="21590"/>
                  </a:lnTo>
                  <a:lnTo>
                    <a:pt x="33020" y="64770"/>
                  </a:lnTo>
                  <a:lnTo>
                    <a:pt x="26670" y="64770"/>
                  </a:lnTo>
                  <a:lnTo>
                    <a:pt x="0" y="0"/>
                  </a:lnTo>
                  <a:lnTo>
                    <a:pt x="12700" y="0"/>
                  </a:lnTo>
                  <a:lnTo>
                    <a:pt x="30480" y="45720"/>
                  </a:lnTo>
                  <a:lnTo>
                    <a:pt x="46990" y="0"/>
                  </a:lnTo>
                  <a:lnTo>
                    <a:pt x="53340" y="0"/>
                  </a:lnTo>
                  <a:lnTo>
                    <a:pt x="6985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E013E42B-21FA-D749-140E-B8E4026A5B3B}"/>
                </a:ext>
              </a:extLst>
            </p:cNvPr>
            <p:cNvSpPr/>
            <p:nvPr/>
          </p:nvSpPr>
          <p:spPr>
            <a:xfrm>
              <a:off x="7876540" y="7372350"/>
              <a:ext cx="57150" cy="92709"/>
            </a:xfrm>
            <a:custGeom>
              <a:avLst/>
              <a:gdLst>
                <a:gd name="connsiteX0" fmla="*/ 0 w 57150"/>
                <a:gd name="connsiteY0" fmla="*/ 0 h 92709"/>
                <a:gd name="connsiteX1" fmla="*/ 11430 w 57150"/>
                <a:gd name="connsiteY1" fmla="*/ 0 h 92709"/>
                <a:gd name="connsiteX2" fmla="*/ 11430 w 57150"/>
                <a:gd name="connsiteY2" fmla="*/ 35560 h 92709"/>
                <a:gd name="connsiteX3" fmla="*/ 11430 w 57150"/>
                <a:gd name="connsiteY3" fmla="*/ 41910 h 92709"/>
                <a:gd name="connsiteX4" fmla="*/ 11430 w 57150"/>
                <a:gd name="connsiteY4" fmla="*/ 41910 h 92709"/>
                <a:gd name="connsiteX5" fmla="*/ 35560 w 57150"/>
                <a:gd name="connsiteY5" fmla="*/ 26670 h 92709"/>
                <a:gd name="connsiteX6" fmla="*/ 57150 w 57150"/>
                <a:gd name="connsiteY6" fmla="*/ 52070 h 92709"/>
                <a:gd name="connsiteX7" fmla="*/ 57150 w 57150"/>
                <a:gd name="connsiteY7" fmla="*/ 91440 h 92709"/>
                <a:gd name="connsiteX8" fmla="*/ 45720 w 57150"/>
                <a:gd name="connsiteY8" fmla="*/ 91440 h 92709"/>
                <a:gd name="connsiteX9" fmla="*/ 45720 w 57150"/>
                <a:gd name="connsiteY9" fmla="*/ 54610 h 92709"/>
                <a:gd name="connsiteX10" fmla="*/ 34290 w 57150"/>
                <a:gd name="connsiteY10" fmla="*/ 38100 h 92709"/>
                <a:gd name="connsiteX11" fmla="*/ 12700 w 57150"/>
                <a:gd name="connsiteY11" fmla="*/ 60960 h 92709"/>
                <a:gd name="connsiteX12" fmla="*/ 12700 w 57150"/>
                <a:gd name="connsiteY12" fmla="*/ 92710 h 92709"/>
                <a:gd name="connsiteX13" fmla="*/ 1270 w 57150"/>
                <a:gd name="connsiteY13" fmla="*/ 92710 h 92709"/>
                <a:gd name="connsiteX14" fmla="*/ 1270 w 57150"/>
                <a:gd name="connsiteY14" fmla="*/ 12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" h="92709">
                  <a:moveTo>
                    <a:pt x="0" y="0"/>
                  </a:moveTo>
                  <a:lnTo>
                    <a:pt x="11430" y="0"/>
                  </a:lnTo>
                  <a:lnTo>
                    <a:pt x="11430" y="35560"/>
                  </a:lnTo>
                  <a:cubicBezTo>
                    <a:pt x="11430" y="38100"/>
                    <a:pt x="11430" y="40640"/>
                    <a:pt x="11430" y="41910"/>
                  </a:cubicBezTo>
                  <a:lnTo>
                    <a:pt x="11430" y="41910"/>
                  </a:lnTo>
                  <a:cubicBezTo>
                    <a:pt x="13970" y="36830"/>
                    <a:pt x="21590" y="26670"/>
                    <a:pt x="35560" y="26670"/>
                  </a:cubicBezTo>
                  <a:cubicBezTo>
                    <a:pt x="49530" y="26670"/>
                    <a:pt x="57150" y="35560"/>
                    <a:pt x="57150" y="52070"/>
                  </a:cubicBezTo>
                  <a:lnTo>
                    <a:pt x="57150" y="91440"/>
                  </a:lnTo>
                  <a:lnTo>
                    <a:pt x="45720" y="91440"/>
                  </a:lnTo>
                  <a:lnTo>
                    <a:pt x="45720" y="54610"/>
                  </a:lnTo>
                  <a:cubicBezTo>
                    <a:pt x="45720" y="45720"/>
                    <a:pt x="44450" y="38100"/>
                    <a:pt x="34290" y="38100"/>
                  </a:cubicBezTo>
                  <a:cubicBezTo>
                    <a:pt x="24130" y="38100"/>
                    <a:pt x="12700" y="48260"/>
                    <a:pt x="12700" y="60960"/>
                  </a:cubicBezTo>
                  <a:lnTo>
                    <a:pt x="12700" y="92710"/>
                  </a:lnTo>
                  <a:lnTo>
                    <a:pt x="1270" y="9271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87DEE1D4-5200-0DFC-B5CA-ACD0324DD40F}"/>
                </a:ext>
              </a:extLst>
            </p:cNvPr>
            <p:cNvSpPr/>
            <p:nvPr/>
          </p:nvSpPr>
          <p:spPr>
            <a:xfrm>
              <a:off x="7948930" y="7397750"/>
              <a:ext cx="59689" cy="66040"/>
            </a:xfrm>
            <a:custGeom>
              <a:avLst/>
              <a:gdLst>
                <a:gd name="connsiteX0" fmla="*/ 59689 w 59689"/>
                <a:gd name="connsiteY0" fmla="*/ 30480 h 66040"/>
                <a:gd name="connsiteX1" fmla="*/ 59689 w 59689"/>
                <a:gd name="connsiteY1" fmla="*/ 36830 h 66040"/>
                <a:gd name="connsiteX2" fmla="*/ 12700 w 59689"/>
                <a:gd name="connsiteY2" fmla="*/ 36830 h 66040"/>
                <a:gd name="connsiteX3" fmla="*/ 34289 w 59689"/>
                <a:gd name="connsiteY3" fmla="*/ 57150 h 66040"/>
                <a:gd name="connsiteX4" fmla="*/ 57150 w 59689"/>
                <a:gd name="connsiteY4" fmla="*/ 50800 h 66040"/>
                <a:gd name="connsiteX5" fmla="*/ 57150 w 59689"/>
                <a:gd name="connsiteY5" fmla="*/ 60960 h 66040"/>
                <a:gd name="connsiteX6" fmla="*/ 33020 w 59689"/>
                <a:gd name="connsiteY6" fmla="*/ 66040 h 66040"/>
                <a:gd name="connsiteX7" fmla="*/ 0 w 59689"/>
                <a:gd name="connsiteY7" fmla="*/ 33020 h 66040"/>
                <a:gd name="connsiteX8" fmla="*/ 30480 w 59689"/>
                <a:gd name="connsiteY8" fmla="*/ 0 h 66040"/>
                <a:gd name="connsiteX9" fmla="*/ 59689 w 59689"/>
                <a:gd name="connsiteY9" fmla="*/ 29210 h 66040"/>
                <a:gd name="connsiteX10" fmla="*/ 30480 w 59689"/>
                <a:gd name="connsiteY10" fmla="*/ 11430 h 66040"/>
                <a:gd name="connsiteX11" fmla="*/ 11430 w 59689"/>
                <a:gd name="connsiteY11" fmla="*/ 29210 h 66040"/>
                <a:gd name="connsiteX12" fmla="*/ 46989 w 59689"/>
                <a:gd name="connsiteY12" fmla="*/ 29210 h 66040"/>
                <a:gd name="connsiteX13" fmla="*/ 30480 w 59689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89" h="66040">
                  <a:moveTo>
                    <a:pt x="59689" y="30480"/>
                  </a:moveTo>
                  <a:cubicBezTo>
                    <a:pt x="59689" y="33020"/>
                    <a:pt x="59689" y="35560"/>
                    <a:pt x="59689" y="36830"/>
                  </a:cubicBezTo>
                  <a:lnTo>
                    <a:pt x="12700" y="36830"/>
                  </a:lnTo>
                  <a:cubicBezTo>
                    <a:pt x="12700" y="49530"/>
                    <a:pt x="21589" y="57150"/>
                    <a:pt x="34289" y="57150"/>
                  </a:cubicBezTo>
                  <a:cubicBezTo>
                    <a:pt x="46989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89" y="0"/>
                    <a:pt x="59689" y="13970"/>
                    <a:pt x="59689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89" y="29210"/>
                  </a:lnTo>
                  <a:cubicBezTo>
                    <a:pt x="46989" y="20320"/>
                    <a:pt x="40639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1E483D53-DC75-57B0-B23D-1C97D62F9D28}"/>
                </a:ext>
              </a:extLst>
            </p:cNvPr>
            <p:cNvSpPr/>
            <p:nvPr/>
          </p:nvSpPr>
          <p:spPr>
            <a:xfrm>
              <a:off x="8021319" y="7397750"/>
              <a:ext cx="53340" cy="66040"/>
            </a:xfrm>
            <a:custGeom>
              <a:avLst/>
              <a:gdLst>
                <a:gd name="connsiteX0" fmla="*/ 3811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1 w 53340"/>
                <a:gd name="connsiteY4" fmla="*/ 64770 h 66040"/>
                <a:gd name="connsiteX5" fmla="*/ 41911 w 53340"/>
                <a:gd name="connsiteY5" fmla="*/ 57150 h 66040"/>
                <a:gd name="connsiteX6" fmla="*/ 41911 w 53340"/>
                <a:gd name="connsiteY6" fmla="*/ 52070 h 66040"/>
                <a:gd name="connsiteX7" fmla="*/ 41911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1 w 53340"/>
                <a:gd name="connsiteY10" fmla="*/ 27940 h 66040"/>
                <a:gd name="connsiteX11" fmla="*/ 41911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8420 h 66040"/>
                <a:gd name="connsiteX18" fmla="*/ 40640 w 53340"/>
                <a:gd name="connsiteY18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1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1" y="64770"/>
                  </a:lnTo>
                  <a:lnTo>
                    <a:pt x="41911" y="57150"/>
                  </a:lnTo>
                  <a:cubicBezTo>
                    <a:pt x="41911" y="54610"/>
                    <a:pt x="41911" y="52070"/>
                    <a:pt x="41911" y="52070"/>
                  </a:cubicBezTo>
                  <a:lnTo>
                    <a:pt x="41911" y="52070"/>
                  </a:lnTo>
                  <a:cubicBezTo>
                    <a:pt x="41911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1" y="27940"/>
                  </a:cubicBezTo>
                  <a:lnTo>
                    <a:pt x="41911" y="25400"/>
                  </a:lnTo>
                  <a:cubicBezTo>
                    <a:pt x="41911" y="13970"/>
                    <a:pt x="35561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8420"/>
                    <a:pt x="21590" y="58420"/>
                  </a:cubicBezTo>
                  <a:cubicBezTo>
                    <a:pt x="31750" y="58420"/>
                    <a:pt x="40640" y="48260"/>
                    <a:pt x="4064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C01FC606-F753-872E-93D8-67E282C42DF9}"/>
                </a:ext>
              </a:extLst>
            </p:cNvPr>
            <p:cNvSpPr/>
            <p:nvPr/>
          </p:nvSpPr>
          <p:spPr>
            <a:xfrm>
              <a:off x="8089900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683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572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0AEAC1ED-06FE-B482-2550-D7D567038A0E}"/>
                </a:ext>
              </a:extLst>
            </p:cNvPr>
            <p:cNvSpPr/>
            <p:nvPr/>
          </p:nvSpPr>
          <p:spPr>
            <a:xfrm>
              <a:off x="8199119" y="7372350"/>
              <a:ext cx="67310" cy="91440"/>
            </a:xfrm>
            <a:custGeom>
              <a:avLst/>
              <a:gdLst>
                <a:gd name="connsiteX0" fmla="*/ 40640 w 67310"/>
                <a:gd name="connsiteY0" fmla="*/ 10160 h 91440"/>
                <a:gd name="connsiteX1" fmla="*/ 40640 w 67310"/>
                <a:gd name="connsiteY1" fmla="*/ 91440 h 91440"/>
                <a:gd name="connsiteX2" fmla="*/ 27940 w 67310"/>
                <a:gd name="connsiteY2" fmla="*/ 91440 h 91440"/>
                <a:gd name="connsiteX3" fmla="*/ 27940 w 67310"/>
                <a:gd name="connsiteY3" fmla="*/ 10160 h 91440"/>
                <a:gd name="connsiteX4" fmla="*/ 0 w 67310"/>
                <a:gd name="connsiteY4" fmla="*/ 10160 h 91440"/>
                <a:gd name="connsiteX5" fmla="*/ 0 w 67310"/>
                <a:gd name="connsiteY5" fmla="*/ 0 h 91440"/>
                <a:gd name="connsiteX6" fmla="*/ 67311 w 67310"/>
                <a:gd name="connsiteY6" fmla="*/ 0 h 91440"/>
                <a:gd name="connsiteX7" fmla="*/ 67311 w 67310"/>
                <a:gd name="connsiteY7" fmla="*/ 10160 h 91440"/>
                <a:gd name="connsiteX8" fmla="*/ 39370 w 67310"/>
                <a:gd name="connsiteY8" fmla="*/ 1016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310" h="91440">
                  <a:moveTo>
                    <a:pt x="40640" y="10160"/>
                  </a:moveTo>
                  <a:lnTo>
                    <a:pt x="40640" y="91440"/>
                  </a:lnTo>
                  <a:lnTo>
                    <a:pt x="27940" y="91440"/>
                  </a:lnTo>
                  <a:lnTo>
                    <a:pt x="27940" y="10160"/>
                  </a:lnTo>
                  <a:lnTo>
                    <a:pt x="0" y="10160"/>
                  </a:lnTo>
                  <a:lnTo>
                    <a:pt x="0" y="0"/>
                  </a:lnTo>
                  <a:lnTo>
                    <a:pt x="67311" y="0"/>
                  </a:lnTo>
                  <a:lnTo>
                    <a:pt x="67311" y="10160"/>
                  </a:lnTo>
                  <a:lnTo>
                    <a:pt x="39370" y="10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A9A217D3-950B-3FEE-8B61-75B738936DCE}"/>
                </a:ext>
              </a:extLst>
            </p:cNvPr>
            <p:cNvSpPr/>
            <p:nvPr/>
          </p:nvSpPr>
          <p:spPr>
            <a:xfrm>
              <a:off x="82727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3CC10375-2D22-C0B1-E5FE-23B058643B79}"/>
                </a:ext>
              </a:extLst>
            </p:cNvPr>
            <p:cNvSpPr/>
            <p:nvPr/>
          </p:nvSpPr>
          <p:spPr>
            <a:xfrm>
              <a:off x="8314690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8420 h 66040"/>
                <a:gd name="connsiteX18" fmla="*/ 40640 w 53340"/>
                <a:gd name="connsiteY18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8420"/>
                    <a:pt x="21590" y="58420"/>
                  </a:cubicBezTo>
                  <a:cubicBezTo>
                    <a:pt x="31750" y="58420"/>
                    <a:pt x="40640" y="48260"/>
                    <a:pt x="4064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96A4087A-D696-CF76-D579-17A7D770A7EE}"/>
                </a:ext>
              </a:extLst>
            </p:cNvPr>
            <p:cNvSpPr/>
            <p:nvPr/>
          </p:nvSpPr>
          <p:spPr>
            <a:xfrm>
              <a:off x="8389619" y="7399019"/>
              <a:ext cx="55880" cy="66040"/>
            </a:xfrm>
            <a:custGeom>
              <a:avLst/>
              <a:gdLst>
                <a:gd name="connsiteX0" fmla="*/ 10161 w 55880"/>
                <a:gd name="connsiteY0" fmla="*/ 1270 h 66040"/>
                <a:gd name="connsiteX1" fmla="*/ 10161 w 55880"/>
                <a:gd name="connsiteY1" fmla="*/ 10161 h 66040"/>
                <a:gd name="connsiteX2" fmla="*/ 10161 w 55880"/>
                <a:gd name="connsiteY2" fmla="*/ 15240 h 66040"/>
                <a:gd name="connsiteX3" fmla="*/ 10161 w 55880"/>
                <a:gd name="connsiteY3" fmla="*/ 15240 h 66040"/>
                <a:gd name="connsiteX4" fmla="*/ 34290 w 55880"/>
                <a:gd name="connsiteY4" fmla="*/ 0 h 66040"/>
                <a:gd name="connsiteX5" fmla="*/ 55880 w 55880"/>
                <a:gd name="connsiteY5" fmla="*/ 25400 h 66040"/>
                <a:gd name="connsiteX6" fmla="*/ 55880 w 55880"/>
                <a:gd name="connsiteY6" fmla="*/ 64770 h 66040"/>
                <a:gd name="connsiteX7" fmla="*/ 44450 w 55880"/>
                <a:gd name="connsiteY7" fmla="*/ 64770 h 66040"/>
                <a:gd name="connsiteX8" fmla="*/ 44450 w 55880"/>
                <a:gd name="connsiteY8" fmla="*/ 27940 h 66040"/>
                <a:gd name="connsiteX9" fmla="*/ 33020 w 55880"/>
                <a:gd name="connsiteY9" fmla="*/ 11430 h 66040"/>
                <a:gd name="connsiteX10" fmla="*/ 11430 w 55880"/>
                <a:gd name="connsiteY10" fmla="*/ 34290 h 66040"/>
                <a:gd name="connsiteX11" fmla="*/ 11430 w 55880"/>
                <a:gd name="connsiteY11" fmla="*/ 66040 h 66040"/>
                <a:gd name="connsiteX12" fmla="*/ 0 w 55880"/>
                <a:gd name="connsiteY12" fmla="*/ 66040 h 66040"/>
                <a:gd name="connsiteX13" fmla="*/ 0 w 55880"/>
                <a:gd name="connsiteY13" fmla="*/ 2540 h 66040"/>
                <a:gd name="connsiteX14" fmla="*/ 11430 w 5588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880" h="66040">
                  <a:moveTo>
                    <a:pt x="10161" y="1270"/>
                  </a:moveTo>
                  <a:lnTo>
                    <a:pt x="10161" y="10161"/>
                  </a:lnTo>
                  <a:cubicBezTo>
                    <a:pt x="10161" y="12700"/>
                    <a:pt x="10161" y="15240"/>
                    <a:pt x="10161" y="15240"/>
                  </a:cubicBezTo>
                  <a:lnTo>
                    <a:pt x="10161" y="15240"/>
                  </a:lnTo>
                  <a:cubicBezTo>
                    <a:pt x="12700" y="10161"/>
                    <a:pt x="20320" y="0"/>
                    <a:pt x="34290" y="0"/>
                  </a:cubicBezTo>
                  <a:cubicBezTo>
                    <a:pt x="48261" y="0"/>
                    <a:pt x="55880" y="8890"/>
                    <a:pt x="55880" y="25400"/>
                  </a:cubicBezTo>
                  <a:lnTo>
                    <a:pt x="55880" y="64770"/>
                  </a:lnTo>
                  <a:lnTo>
                    <a:pt x="44450" y="64770"/>
                  </a:lnTo>
                  <a:lnTo>
                    <a:pt x="44450" y="27940"/>
                  </a:lnTo>
                  <a:cubicBezTo>
                    <a:pt x="44450" y="19050"/>
                    <a:pt x="43180" y="11430"/>
                    <a:pt x="33020" y="11430"/>
                  </a:cubicBezTo>
                  <a:cubicBezTo>
                    <a:pt x="22861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8AE9FA1F-ABFF-CCD0-9184-E20B4E745F90}"/>
                </a:ext>
              </a:extLst>
            </p:cNvPr>
            <p:cNvSpPr/>
            <p:nvPr/>
          </p:nvSpPr>
          <p:spPr>
            <a:xfrm>
              <a:off x="8462009" y="7399019"/>
              <a:ext cx="44450" cy="66040"/>
            </a:xfrm>
            <a:custGeom>
              <a:avLst/>
              <a:gdLst>
                <a:gd name="connsiteX0" fmla="*/ 19050 w 44450"/>
                <a:gd name="connsiteY0" fmla="*/ 38100 h 66040"/>
                <a:gd name="connsiteX1" fmla="*/ 0 w 44450"/>
                <a:gd name="connsiteY1" fmla="*/ 17780 h 66040"/>
                <a:gd name="connsiteX2" fmla="*/ 22860 w 44450"/>
                <a:gd name="connsiteY2" fmla="*/ 0 h 66040"/>
                <a:gd name="connsiteX3" fmla="*/ 40640 w 44450"/>
                <a:gd name="connsiteY3" fmla="*/ 3811 h 66040"/>
                <a:gd name="connsiteX4" fmla="*/ 40640 w 44450"/>
                <a:gd name="connsiteY4" fmla="*/ 13970 h 66040"/>
                <a:gd name="connsiteX5" fmla="*/ 24130 w 44450"/>
                <a:gd name="connsiteY5" fmla="*/ 10161 h 66040"/>
                <a:gd name="connsiteX6" fmla="*/ 11430 w 44450"/>
                <a:gd name="connsiteY6" fmla="*/ 17780 h 66040"/>
                <a:gd name="connsiteX7" fmla="*/ 24130 w 44450"/>
                <a:gd name="connsiteY7" fmla="*/ 27940 h 66040"/>
                <a:gd name="connsiteX8" fmla="*/ 44450 w 44450"/>
                <a:gd name="connsiteY8" fmla="*/ 48261 h 66040"/>
                <a:gd name="connsiteX9" fmla="*/ 21590 w 44450"/>
                <a:gd name="connsiteY9" fmla="*/ 66040 h 66040"/>
                <a:gd name="connsiteX10" fmla="*/ 1270 w 44450"/>
                <a:gd name="connsiteY10" fmla="*/ 62230 h 66040"/>
                <a:gd name="connsiteX11" fmla="*/ 1270 w 44450"/>
                <a:gd name="connsiteY11" fmla="*/ 52070 h 66040"/>
                <a:gd name="connsiteX12" fmla="*/ 21590 w 44450"/>
                <a:gd name="connsiteY12" fmla="*/ 57150 h 66040"/>
                <a:gd name="connsiteX13" fmla="*/ 34290 w 44450"/>
                <a:gd name="connsiteY13" fmla="*/ 49530 h 66040"/>
                <a:gd name="connsiteX14" fmla="*/ 20320 w 44450"/>
                <a:gd name="connsiteY14" fmla="*/ 3937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450" h="66040">
                  <a:moveTo>
                    <a:pt x="19050" y="38100"/>
                  </a:moveTo>
                  <a:cubicBezTo>
                    <a:pt x="7620" y="34290"/>
                    <a:pt x="0" y="29211"/>
                    <a:pt x="0" y="17780"/>
                  </a:cubicBezTo>
                  <a:cubicBezTo>
                    <a:pt x="0" y="6350"/>
                    <a:pt x="8890" y="0"/>
                    <a:pt x="22860" y="0"/>
                  </a:cubicBezTo>
                  <a:cubicBezTo>
                    <a:pt x="36830" y="0"/>
                    <a:pt x="36830" y="1270"/>
                    <a:pt x="40640" y="3811"/>
                  </a:cubicBezTo>
                  <a:lnTo>
                    <a:pt x="40640" y="13970"/>
                  </a:lnTo>
                  <a:cubicBezTo>
                    <a:pt x="35560" y="11430"/>
                    <a:pt x="29210" y="10161"/>
                    <a:pt x="24130" y="10161"/>
                  </a:cubicBezTo>
                  <a:cubicBezTo>
                    <a:pt x="19050" y="10161"/>
                    <a:pt x="11430" y="12700"/>
                    <a:pt x="11430" y="17780"/>
                  </a:cubicBezTo>
                  <a:cubicBezTo>
                    <a:pt x="11430" y="22861"/>
                    <a:pt x="15240" y="25400"/>
                    <a:pt x="24130" y="27940"/>
                  </a:cubicBezTo>
                  <a:cubicBezTo>
                    <a:pt x="38100" y="33020"/>
                    <a:pt x="44450" y="36830"/>
                    <a:pt x="44450" y="48261"/>
                  </a:cubicBezTo>
                  <a:cubicBezTo>
                    <a:pt x="44450" y="59690"/>
                    <a:pt x="35560" y="66040"/>
                    <a:pt x="21590" y="66040"/>
                  </a:cubicBezTo>
                  <a:cubicBezTo>
                    <a:pt x="7620" y="66040"/>
                    <a:pt x="6350" y="64770"/>
                    <a:pt x="1270" y="62230"/>
                  </a:cubicBezTo>
                  <a:lnTo>
                    <a:pt x="1270" y="52070"/>
                  </a:lnTo>
                  <a:cubicBezTo>
                    <a:pt x="7620" y="54611"/>
                    <a:pt x="15240" y="57150"/>
                    <a:pt x="21590" y="57150"/>
                  </a:cubicBezTo>
                  <a:cubicBezTo>
                    <a:pt x="27940" y="57150"/>
                    <a:pt x="34290" y="54611"/>
                    <a:pt x="34290" y="49530"/>
                  </a:cubicBezTo>
                  <a:cubicBezTo>
                    <a:pt x="34290" y="44450"/>
                    <a:pt x="29210" y="41911"/>
                    <a:pt x="2032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43DFE3F7-B090-0F48-D8D1-D81C6551F5F7}"/>
                </a:ext>
              </a:extLst>
            </p:cNvPr>
            <p:cNvSpPr/>
            <p:nvPr/>
          </p:nvSpPr>
          <p:spPr>
            <a:xfrm>
              <a:off x="8520430" y="7374890"/>
              <a:ext cx="15239" cy="88900"/>
            </a:xfrm>
            <a:custGeom>
              <a:avLst/>
              <a:gdLst>
                <a:gd name="connsiteX0" fmla="*/ 7620 w 15239"/>
                <a:gd name="connsiteY0" fmla="*/ 0 h 88900"/>
                <a:gd name="connsiteX1" fmla="*/ 15239 w 15239"/>
                <a:gd name="connsiteY1" fmla="*/ 7620 h 88900"/>
                <a:gd name="connsiteX2" fmla="*/ 7620 w 15239"/>
                <a:gd name="connsiteY2" fmla="*/ 15240 h 88900"/>
                <a:gd name="connsiteX3" fmla="*/ 0 w 15239"/>
                <a:gd name="connsiteY3" fmla="*/ 7620 h 88900"/>
                <a:gd name="connsiteX4" fmla="*/ 7620 w 15239"/>
                <a:gd name="connsiteY4" fmla="*/ 0 h 88900"/>
                <a:gd name="connsiteX5" fmla="*/ 13970 w 15239"/>
                <a:gd name="connsiteY5" fmla="*/ 25400 h 88900"/>
                <a:gd name="connsiteX6" fmla="*/ 13970 w 15239"/>
                <a:gd name="connsiteY6" fmla="*/ 88900 h 88900"/>
                <a:gd name="connsiteX7" fmla="*/ 2539 w 15239"/>
                <a:gd name="connsiteY7" fmla="*/ 88900 h 88900"/>
                <a:gd name="connsiteX8" fmla="*/ 2539 w 15239"/>
                <a:gd name="connsiteY8" fmla="*/ 25400 h 88900"/>
                <a:gd name="connsiteX9" fmla="*/ 13970 w 15239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39" h="88900">
                  <a:moveTo>
                    <a:pt x="7620" y="0"/>
                  </a:moveTo>
                  <a:cubicBezTo>
                    <a:pt x="11430" y="0"/>
                    <a:pt x="15239" y="2540"/>
                    <a:pt x="15239" y="7620"/>
                  </a:cubicBezTo>
                  <a:cubicBezTo>
                    <a:pt x="15239" y="12700"/>
                    <a:pt x="12700" y="15240"/>
                    <a:pt x="7620" y="15240"/>
                  </a:cubicBezTo>
                  <a:cubicBezTo>
                    <a:pt x="2539" y="15240"/>
                    <a:pt x="0" y="12700"/>
                    <a:pt x="0" y="7620"/>
                  </a:cubicBezTo>
                  <a:cubicBezTo>
                    <a:pt x="0" y="2540"/>
                    <a:pt x="2539" y="0"/>
                    <a:pt x="7620" y="0"/>
                  </a:cubicBezTo>
                  <a:close/>
                  <a:moveTo>
                    <a:pt x="13970" y="25400"/>
                  </a:moveTo>
                  <a:lnTo>
                    <a:pt x="13970" y="88900"/>
                  </a:lnTo>
                  <a:lnTo>
                    <a:pt x="2539" y="88900"/>
                  </a:lnTo>
                  <a:lnTo>
                    <a:pt x="2539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C7827B08-2B1E-8D7B-81CE-4E9AF9FF9D9E}"/>
                </a:ext>
              </a:extLst>
            </p:cNvPr>
            <p:cNvSpPr/>
            <p:nvPr/>
          </p:nvSpPr>
          <p:spPr>
            <a:xfrm>
              <a:off x="8547100" y="7381240"/>
              <a:ext cx="43180" cy="83819"/>
            </a:xfrm>
            <a:custGeom>
              <a:avLst/>
              <a:gdLst>
                <a:gd name="connsiteX0" fmla="*/ 11430 w 43180"/>
                <a:gd name="connsiteY0" fmla="*/ 19050 h 83819"/>
                <a:gd name="connsiteX1" fmla="*/ 11430 w 43180"/>
                <a:gd name="connsiteY1" fmla="*/ 0 h 83819"/>
                <a:gd name="connsiteX2" fmla="*/ 22860 w 43180"/>
                <a:gd name="connsiteY2" fmla="*/ 0 h 83819"/>
                <a:gd name="connsiteX3" fmla="*/ 22860 w 43180"/>
                <a:gd name="connsiteY3" fmla="*/ 19050 h 83819"/>
                <a:gd name="connsiteX4" fmla="*/ 41910 w 43180"/>
                <a:gd name="connsiteY4" fmla="*/ 19050 h 83819"/>
                <a:gd name="connsiteX5" fmla="*/ 41910 w 43180"/>
                <a:gd name="connsiteY5" fmla="*/ 29210 h 83819"/>
                <a:gd name="connsiteX6" fmla="*/ 22860 w 43180"/>
                <a:gd name="connsiteY6" fmla="*/ 29210 h 83819"/>
                <a:gd name="connsiteX7" fmla="*/ 22860 w 43180"/>
                <a:gd name="connsiteY7" fmla="*/ 62230 h 83819"/>
                <a:gd name="connsiteX8" fmla="*/ 31750 w 43180"/>
                <a:gd name="connsiteY8" fmla="*/ 73660 h 83819"/>
                <a:gd name="connsiteX9" fmla="*/ 43180 w 43180"/>
                <a:gd name="connsiteY9" fmla="*/ 71120 h 83819"/>
                <a:gd name="connsiteX10" fmla="*/ 43180 w 43180"/>
                <a:gd name="connsiteY10" fmla="*/ 81280 h 83819"/>
                <a:gd name="connsiteX11" fmla="*/ 29210 w 43180"/>
                <a:gd name="connsiteY11" fmla="*/ 83820 h 83819"/>
                <a:gd name="connsiteX12" fmla="*/ 10160 w 43180"/>
                <a:gd name="connsiteY12" fmla="*/ 64770 h 83819"/>
                <a:gd name="connsiteX13" fmla="*/ 10160 w 43180"/>
                <a:gd name="connsiteY13" fmla="*/ 27940 h 83819"/>
                <a:gd name="connsiteX14" fmla="*/ 0 w 43180"/>
                <a:gd name="connsiteY14" fmla="*/ 27940 h 83819"/>
                <a:gd name="connsiteX15" fmla="*/ 0 w 43180"/>
                <a:gd name="connsiteY15" fmla="*/ 17780 h 83819"/>
                <a:gd name="connsiteX16" fmla="*/ 10160 w 43180"/>
                <a:gd name="connsiteY16" fmla="*/ 17780 h 83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3180" h="83819">
                  <a:moveTo>
                    <a:pt x="11430" y="19050"/>
                  </a:moveTo>
                  <a:lnTo>
                    <a:pt x="11430" y="0"/>
                  </a:lnTo>
                  <a:lnTo>
                    <a:pt x="22860" y="0"/>
                  </a:lnTo>
                  <a:lnTo>
                    <a:pt x="22860" y="19050"/>
                  </a:lnTo>
                  <a:lnTo>
                    <a:pt x="41910" y="19050"/>
                  </a:lnTo>
                  <a:lnTo>
                    <a:pt x="41910" y="29210"/>
                  </a:lnTo>
                  <a:lnTo>
                    <a:pt x="22860" y="29210"/>
                  </a:lnTo>
                  <a:lnTo>
                    <a:pt x="22860" y="62230"/>
                  </a:lnTo>
                  <a:cubicBezTo>
                    <a:pt x="22860" y="71120"/>
                    <a:pt x="26670" y="73660"/>
                    <a:pt x="31750" y="73660"/>
                  </a:cubicBezTo>
                  <a:cubicBezTo>
                    <a:pt x="36830" y="73660"/>
                    <a:pt x="40640" y="73660"/>
                    <a:pt x="43180" y="71120"/>
                  </a:cubicBezTo>
                  <a:lnTo>
                    <a:pt x="43180" y="81280"/>
                  </a:lnTo>
                  <a:cubicBezTo>
                    <a:pt x="40640" y="82550"/>
                    <a:pt x="35560" y="83820"/>
                    <a:pt x="29210" y="83820"/>
                  </a:cubicBezTo>
                  <a:cubicBezTo>
                    <a:pt x="20320" y="83820"/>
                    <a:pt x="10160" y="78740"/>
                    <a:pt x="10160" y="64770"/>
                  </a:cubicBezTo>
                  <a:lnTo>
                    <a:pt x="10160" y="27940"/>
                  </a:lnTo>
                  <a:lnTo>
                    <a:pt x="0" y="27940"/>
                  </a:lnTo>
                  <a:lnTo>
                    <a:pt x="0" y="17780"/>
                  </a:lnTo>
                  <a:lnTo>
                    <a:pt x="10160" y="177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E597701-B29A-CFAA-ACEF-9DF6C25CAE66}"/>
                </a:ext>
              </a:extLst>
            </p:cNvPr>
            <p:cNvSpPr/>
            <p:nvPr/>
          </p:nvSpPr>
          <p:spPr>
            <a:xfrm>
              <a:off x="8638540" y="7372350"/>
              <a:ext cx="62229" cy="91440"/>
            </a:xfrm>
            <a:custGeom>
              <a:avLst/>
              <a:gdLst>
                <a:gd name="connsiteX0" fmla="*/ 62230 w 62229"/>
                <a:gd name="connsiteY0" fmla="*/ 66040 h 91440"/>
                <a:gd name="connsiteX1" fmla="*/ 31750 w 62229"/>
                <a:gd name="connsiteY1" fmla="*/ 91440 h 91440"/>
                <a:gd name="connsiteX2" fmla="*/ 0 w 62229"/>
                <a:gd name="connsiteY2" fmla="*/ 91440 h 91440"/>
                <a:gd name="connsiteX3" fmla="*/ 0 w 62229"/>
                <a:gd name="connsiteY3" fmla="*/ 0 h 91440"/>
                <a:gd name="connsiteX4" fmla="*/ 27940 w 62229"/>
                <a:gd name="connsiteY4" fmla="*/ 0 h 91440"/>
                <a:gd name="connsiteX5" fmla="*/ 58420 w 62229"/>
                <a:gd name="connsiteY5" fmla="*/ 25400 h 91440"/>
                <a:gd name="connsiteX6" fmla="*/ 46990 w 62229"/>
                <a:gd name="connsiteY6" fmla="*/ 43180 h 91440"/>
                <a:gd name="connsiteX7" fmla="*/ 62230 w 62229"/>
                <a:gd name="connsiteY7" fmla="*/ 64770 h 91440"/>
                <a:gd name="connsiteX8" fmla="*/ 36830 w 62229"/>
                <a:gd name="connsiteY8" fmla="*/ 39370 h 91440"/>
                <a:gd name="connsiteX9" fmla="*/ 45720 w 62229"/>
                <a:gd name="connsiteY9" fmla="*/ 25400 h 91440"/>
                <a:gd name="connsiteX10" fmla="*/ 29210 w 62229"/>
                <a:gd name="connsiteY10" fmla="*/ 10160 h 91440"/>
                <a:gd name="connsiteX11" fmla="*/ 12700 w 62229"/>
                <a:gd name="connsiteY11" fmla="*/ 10160 h 91440"/>
                <a:gd name="connsiteX12" fmla="*/ 12700 w 62229"/>
                <a:gd name="connsiteY12" fmla="*/ 39370 h 91440"/>
                <a:gd name="connsiteX13" fmla="*/ 36830 w 62229"/>
                <a:gd name="connsiteY13" fmla="*/ 39370 h 91440"/>
                <a:gd name="connsiteX14" fmla="*/ 12700 w 62229"/>
                <a:gd name="connsiteY14" fmla="*/ 81280 h 91440"/>
                <a:gd name="connsiteX15" fmla="*/ 33020 w 62229"/>
                <a:gd name="connsiteY15" fmla="*/ 81280 h 91440"/>
                <a:gd name="connsiteX16" fmla="*/ 50800 w 62229"/>
                <a:gd name="connsiteY16" fmla="*/ 64770 h 91440"/>
                <a:gd name="connsiteX17" fmla="*/ 35560 w 62229"/>
                <a:gd name="connsiteY17" fmla="*/ 48260 h 91440"/>
                <a:gd name="connsiteX18" fmla="*/ 12700 w 62229"/>
                <a:gd name="connsiteY18" fmla="*/ 48260 h 91440"/>
                <a:gd name="connsiteX19" fmla="*/ 12700 w 62229"/>
                <a:gd name="connsiteY19" fmla="*/ 8001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2229" h="91440">
                  <a:moveTo>
                    <a:pt x="62230" y="66040"/>
                  </a:moveTo>
                  <a:cubicBezTo>
                    <a:pt x="62230" y="81280"/>
                    <a:pt x="49530" y="91440"/>
                    <a:pt x="31750" y="91440"/>
                  </a:cubicBezTo>
                  <a:lnTo>
                    <a:pt x="0" y="91440"/>
                  </a:lnTo>
                  <a:lnTo>
                    <a:pt x="0" y="0"/>
                  </a:lnTo>
                  <a:lnTo>
                    <a:pt x="27940" y="0"/>
                  </a:lnTo>
                  <a:cubicBezTo>
                    <a:pt x="45720" y="0"/>
                    <a:pt x="58420" y="8890"/>
                    <a:pt x="58420" y="25400"/>
                  </a:cubicBezTo>
                  <a:cubicBezTo>
                    <a:pt x="58420" y="41910"/>
                    <a:pt x="54610" y="40640"/>
                    <a:pt x="46990" y="43180"/>
                  </a:cubicBezTo>
                  <a:cubicBezTo>
                    <a:pt x="55880" y="46990"/>
                    <a:pt x="62230" y="55880"/>
                    <a:pt x="62230" y="64770"/>
                  </a:cubicBezTo>
                  <a:close/>
                  <a:moveTo>
                    <a:pt x="36830" y="39370"/>
                  </a:moveTo>
                  <a:cubicBezTo>
                    <a:pt x="41910" y="38100"/>
                    <a:pt x="45720" y="33020"/>
                    <a:pt x="45720" y="25400"/>
                  </a:cubicBezTo>
                  <a:cubicBezTo>
                    <a:pt x="45720" y="17780"/>
                    <a:pt x="39370" y="10160"/>
                    <a:pt x="29210" y="10160"/>
                  </a:cubicBezTo>
                  <a:lnTo>
                    <a:pt x="12700" y="10160"/>
                  </a:lnTo>
                  <a:lnTo>
                    <a:pt x="12700" y="39370"/>
                  </a:lnTo>
                  <a:lnTo>
                    <a:pt x="36830" y="39370"/>
                  </a:lnTo>
                  <a:close/>
                  <a:moveTo>
                    <a:pt x="12700" y="81280"/>
                  </a:moveTo>
                  <a:lnTo>
                    <a:pt x="33020" y="81280"/>
                  </a:lnTo>
                  <a:cubicBezTo>
                    <a:pt x="43180" y="81280"/>
                    <a:pt x="50800" y="74930"/>
                    <a:pt x="50800" y="64770"/>
                  </a:cubicBezTo>
                  <a:cubicBezTo>
                    <a:pt x="50800" y="54610"/>
                    <a:pt x="44450" y="48260"/>
                    <a:pt x="35560" y="48260"/>
                  </a:cubicBezTo>
                  <a:lnTo>
                    <a:pt x="12700" y="48260"/>
                  </a:lnTo>
                  <a:lnTo>
                    <a:pt x="12700" y="800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CCA7DA5F-B61F-7314-1017-8D55D961E97B}"/>
                </a:ext>
              </a:extLst>
            </p:cNvPr>
            <p:cNvSpPr/>
            <p:nvPr/>
          </p:nvSpPr>
          <p:spPr>
            <a:xfrm>
              <a:off x="87172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8CD844EB-5AFE-0F21-4C04-6D60F548570E}"/>
                </a:ext>
              </a:extLst>
            </p:cNvPr>
            <p:cNvSpPr/>
            <p:nvPr/>
          </p:nvSpPr>
          <p:spPr>
            <a:xfrm>
              <a:off x="8760459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8420 h 66040"/>
                <a:gd name="connsiteX18" fmla="*/ 40640 w 53340"/>
                <a:gd name="connsiteY18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8420"/>
                    <a:pt x="21590" y="58420"/>
                  </a:cubicBezTo>
                  <a:cubicBezTo>
                    <a:pt x="31750" y="58420"/>
                    <a:pt x="40640" y="48260"/>
                    <a:pt x="4064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C2F98DC8-EA2F-1BFD-37F3-0FCED977FAD3}"/>
                </a:ext>
              </a:extLst>
            </p:cNvPr>
            <p:cNvSpPr/>
            <p:nvPr/>
          </p:nvSpPr>
          <p:spPr>
            <a:xfrm>
              <a:off x="8834119" y="7399019"/>
              <a:ext cx="55880" cy="66040"/>
            </a:xfrm>
            <a:custGeom>
              <a:avLst/>
              <a:gdLst>
                <a:gd name="connsiteX0" fmla="*/ 10161 w 55880"/>
                <a:gd name="connsiteY0" fmla="*/ 1270 h 66040"/>
                <a:gd name="connsiteX1" fmla="*/ 10161 w 55880"/>
                <a:gd name="connsiteY1" fmla="*/ 10161 h 66040"/>
                <a:gd name="connsiteX2" fmla="*/ 10161 w 55880"/>
                <a:gd name="connsiteY2" fmla="*/ 15240 h 66040"/>
                <a:gd name="connsiteX3" fmla="*/ 10161 w 55880"/>
                <a:gd name="connsiteY3" fmla="*/ 15240 h 66040"/>
                <a:gd name="connsiteX4" fmla="*/ 34290 w 55880"/>
                <a:gd name="connsiteY4" fmla="*/ 0 h 66040"/>
                <a:gd name="connsiteX5" fmla="*/ 55880 w 55880"/>
                <a:gd name="connsiteY5" fmla="*/ 25400 h 66040"/>
                <a:gd name="connsiteX6" fmla="*/ 55880 w 55880"/>
                <a:gd name="connsiteY6" fmla="*/ 64770 h 66040"/>
                <a:gd name="connsiteX7" fmla="*/ 44450 w 55880"/>
                <a:gd name="connsiteY7" fmla="*/ 64770 h 66040"/>
                <a:gd name="connsiteX8" fmla="*/ 44450 w 55880"/>
                <a:gd name="connsiteY8" fmla="*/ 27940 h 66040"/>
                <a:gd name="connsiteX9" fmla="*/ 33020 w 55880"/>
                <a:gd name="connsiteY9" fmla="*/ 11430 h 66040"/>
                <a:gd name="connsiteX10" fmla="*/ 11430 w 55880"/>
                <a:gd name="connsiteY10" fmla="*/ 34290 h 66040"/>
                <a:gd name="connsiteX11" fmla="*/ 11430 w 55880"/>
                <a:gd name="connsiteY11" fmla="*/ 66040 h 66040"/>
                <a:gd name="connsiteX12" fmla="*/ 0 w 55880"/>
                <a:gd name="connsiteY12" fmla="*/ 66040 h 66040"/>
                <a:gd name="connsiteX13" fmla="*/ 0 w 55880"/>
                <a:gd name="connsiteY13" fmla="*/ 2540 h 66040"/>
                <a:gd name="connsiteX14" fmla="*/ 11430 w 5588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880" h="66040">
                  <a:moveTo>
                    <a:pt x="10161" y="1270"/>
                  </a:moveTo>
                  <a:lnTo>
                    <a:pt x="10161" y="10161"/>
                  </a:lnTo>
                  <a:cubicBezTo>
                    <a:pt x="10161" y="12700"/>
                    <a:pt x="10161" y="15240"/>
                    <a:pt x="10161" y="15240"/>
                  </a:cubicBezTo>
                  <a:lnTo>
                    <a:pt x="10161" y="15240"/>
                  </a:lnTo>
                  <a:cubicBezTo>
                    <a:pt x="12700" y="10161"/>
                    <a:pt x="20320" y="0"/>
                    <a:pt x="34290" y="0"/>
                  </a:cubicBezTo>
                  <a:cubicBezTo>
                    <a:pt x="48261" y="0"/>
                    <a:pt x="55880" y="8890"/>
                    <a:pt x="55880" y="25400"/>
                  </a:cubicBezTo>
                  <a:lnTo>
                    <a:pt x="55880" y="64770"/>
                  </a:lnTo>
                  <a:lnTo>
                    <a:pt x="44450" y="64770"/>
                  </a:lnTo>
                  <a:lnTo>
                    <a:pt x="44450" y="27940"/>
                  </a:lnTo>
                  <a:cubicBezTo>
                    <a:pt x="44450" y="19050"/>
                    <a:pt x="43180" y="11430"/>
                    <a:pt x="33020" y="11430"/>
                  </a:cubicBezTo>
                  <a:cubicBezTo>
                    <a:pt x="22861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4CFC1278-47A7-AF10-4F5B-231FD2E1E391}"/>
                </a:ext>
              </a:extLst>
            </p:cNvPr>
            <p:cNvSpPr/>
            <p:nvPr/>
          </p:nvSpPr>
          <p:spPr>
            <a:xfrm>
              <a:off x="8906509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683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572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D304CCA3-4090-3779-2BC9-E704F72D23FB}"/>
                </a:ext>
              </a:extLst>
            </p:cNvPr>
            <p:cNvSpPr/>
            <p:nvPr/>
          </p:nvSpPr>
          <p:spPr>
            <a:xfrm>
              <a:off x="9019540" y="7371080"/>
              <a:ext cx="76200" cy="93979"/>
            </a:xfrm>
            <a:custGeom>
              <a:avLst/>
              <a:gdLst>
                <a:gd name="connsiteX0" fmla="*/ 48260 w 76200"/>
                <a:gd name="connsiteY0" fmla="*/ 93980 h 93979"/>
                <a:gd name="connsiteX1" fmla="*/ 0 w 76200"/>
                <a:gd name="connsiteY1" fmla="*/ 46989 h 93979"/>
                <a:gd name="connsiteX2" fmla="*/ 48260 w 76200"/>
                <a:gd name="connsiteY2" fmla="*/ 0 h 93979"/>
                <a:gd name="connsiteX3" fmla="*/ 74930 w 76200"/>
                <a:gd name="connsiteY3" fmla="*/ 6350 h 93979"/>
                <a:gd name="connsiteX4" fmla="*/ 74930 w 76200"/>
                <a:gd name="connsiteY4" fmla="*/ 17780 h 93979"/>
                <a:gd name="connsiteX5" fmla="*/ 46990 w 76200"/>
                <a:gd name="connsiteY5" fmla="*/ 11430 h 93979"/>
                <a:gd name="connsiteX6" fmla="*/ 11430 w 76200"/>
                <a:gd name="connsiteY6" fmla="*/ 46989 h 93979"/>
                <a:gd name="connsiteX7" fmla="*/ 46990 w 76200"/>
                <a:gd name="connsiteY7" fmla="*/ 82550 h 93979"/>
                <a:gd name="connsiteX8" fmla="*/ 64770 w 76200"/>
                <a:gd name="connsiteY8" fmla="*/ 78739 h 93979"/>
                <a:gd name="connsiteX9" fmla="*/ 64770 w 76200"/>
                <a:gd name="connsiteY9" fmla="*/ 50800 h 93979"/>
                <a:gd name="connsiteX10" fmla="*/ 76200 w 76200"/>
                <a:gd name="connsiteY10" fmla="*/ 50800 h 93979"/>
                <a:gd name="connsiteX11" fmla="*/ 76200 w 76200"/>
                <a:gd name="connsiteY11" fmla="*/ 86360 h 93979"/>
                <a:gd name="connsiteX12" fmla="*/ 45720 w 76200"/>
                <a:gd name="connsiteY12" fmla="*/ 9271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200" h="93979">
                  <a:moveTo>
                    <a:pt x="48260" y="93980"/>
                  </a:moveTo>
                  <a:cubicBezTo>
                    <a:pt x="20320" y="93980"/>
                    <a:pt x="0" y="73660"/>
                    <a:pt x="0" y="46989"/>
                  </a:cubicBezTo>
                  <a:cubicBezTo>
                    <a:pt x="0" y="20320"/>
                    <a:pt x="20320" y="0"/>
                    <a:pt x="48260" y="0"/>
                  </a:cubicBezTo>
                  <a:cubicBezTo>
                    <a:pt x="76200" y="0"/>
                    <a:pt x="72390" y="5080"/>
                    <a:pt x="74930" y="6350"/>
                  </a:cubicBezTo>
                  <a:lnTo>
                    <a:pt x="74930" y="17780"/>
                  </a:lnTo>
                  <a:cubicBezTo>
                    <a:pt x="68580" y="15239"/>
                    <a:pt x="59690" y="11430"/>
                    <a:pt x="46990" y="11430"/>
                  </a:cubicBezTo>
                  <a:cubicBezTo>
                    <a:pt x="25400" y="11430"/>
                    <a:pt x="11430" y="26670"/>
                    <a:pt x="11430" y="46989"/>
                  </a:cubicBezTo>
                  <a:cubicBezTo>
                    <a:pt x="11430" y="67310"/>
                    <a:pt x="26670" y="82550"/>
                    <a:pt x="46990" y="82550"/>
                  </a:cubicBezTo>
                  <a:cubicBezTo>
                    <a:pt x="67310" y="82550"/>
                    <a:pt x="60960" y="81280"/>
                    <a:pt x="64770" y="78739"/>
                  </a:cubicBezTo>
                  <a:lnTo>
                    <a:pt x="64770" y="50800"/>
                  </a:lnTo>
                  <a:lnTo>
                    <a:pt x="76200" y="50800"/>
                  </a:lnTo>
                  <a:lnTo>
                    <a:pt x="76200" y="86360"/>
                  </a:lnTo>
                  <a:cubicBezTo>
                    <a:pt x="68580" y="90170"/>
                    <a:pt x="57150" y="92710"/>
                    <a:pt x="45720" y="927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63C2F95F-B516-1AEC-7C90-D4AE39806A6C}"/>
                </a:ext>
              </a:extLst>
            </p:cNvPr>
            <p:cNvSpPr/>
            <p:nvPr/>
          </p:nvSpPr>
          <p:spPr>
            <a:xfrm>
              <a:off x="9113519" y="7399019"/>
              <a:ext cx="54610" cy="66040"/>
            </a:xfrm>
            <a:custGeom>
              <a:avLst/>
              <a:gdLst>
                <a:gd name="connsiteX0" fmla="*/ 45720 w 54610"/>
                <a:gd name="connsiteY0" fmla="*/ 64770 h 66040"/>
                <a:gd name="connsiteX1" fmla="*/ 45720 w 54610"/>
                <a:gd name="connsiteY1" fmla="*/ 55880 h 66040"/>
                <a:gd name="connsiteX2" fmla="*/ 45720 w 54610"/>
                <a:gd name="connsiteY2" fmla="*/ 50800 h 66040"/>
                <a:gd name="connsiteX3" fmla="*/ 45720 w 54610"/>
                <a:gd name="connsiteY3" fmla="*/ 50800 h 66040"/>
                <a:gd name="connsiteX4" fmla="*/ 21590 w 54610"/>
                <a:gd name="connsiteY4" fmla="*/ 66040 h 66040"/>
                <a:gd name="connsiteX5" fmla="*/ 0 w 54610"/>
                <a:gd name="connsiteY5" fmla="*/ 40640 h 66040"/>
                <a:gd name="connsiteX6" fmla="*/ 0 w 54610"/>
                <a:gd name="connsiteY6" fmla="*/ 1270 h 66040"/>
                <a:gd name="connsiteX7" fmla="*/ 11430 w 54610"/>
                <a:gd name="connsiteY7" fmla="*/ 1270 h 66040"/>
                <a:gd name="connsiteX8" fmla="*/ 11430 w 54610"/>
                <a:gd name="connsiteY8" fmla="*/ 38100 h 66040"/>
                <a:gd name="connsiteX9" fmla="*/ 22861 w 54610"/>
                <a:gd name="connsiteY9" fmla="*/ 54611 h 66040"/>
                <a:gd name="connsiteX10" fmla="*/ 43180 w 54610"/>
                <a:gd name="connsiteY10" fmla="*/ 31750 h 66040"/>
                <a:gd name="connsiteX11" fmla="*/ 43180 w 54610"/>
                <a:gd name="connsiteY11" fmla="*/ 0 h 66040"/>
                <a:gd name="connsiteX12" fmla="*/ 54611 w 54610"/>
                <a:gd name="connsiteY12" fmla="*/ 0 h 66040"/>
                <a:gd name="connsiteX13" fmla="*/ 54611 w 54610"/>
                <a:gd name="connsiteY13" fmla="*/ 63500 h 66040"/>
                <a:gd name="connsiteX14" fmla="*/ 43180 w 54610"/>
                <a:gd name="connsiteY14" fmla="*/ 635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610" h="66040">
                  <a:moveTo>
                    <a:pt x="45720" y="64770"/>
                  </a:moveTo>
                  <a:lnTo>
                    <a:pt x="45720" y="55880"/>
                  </a:lnTo>
                  <a:cubicBezTo>
                    <a:pt x="45720" y="53340"/>
                    <a:pt x="45720" y="50800"/>
                    <a:pt x="45720" y="50800"/>
                  </a:cubicBezTo>
                  <a:lnTo>
                    <a:pt x="45720" y="50800"/>
                  </a:lnTo>
                  <a:cubicBezTo>
                    <a:pt x="43180" y="55880"/>
                    <a:pt x="35561" y="66040"/>
                    <a:pt x="21590" y="66040"/>
                  </a:cubicBezTo>
                  <a:cubicBezTo>
                    <a:pt x="7620" y="66040"/>
                    <a:pt x="0" y="57150"/>
                    <a:pt x="0" y="40640"/>
                  </a:cubicBezTo>
                  <a:lnTo>
                    <a:pt x="0" y="1270"/>
                  </a:lnTo>
                  <a:lnTo>
                    <a:pt x="11430" y="1270"/>
                  </a:lnTo>
                  <a:lnTo>
                    <a:pt x="11430" y="38100"/>
                  </a:lnTo>
                  <a:cubicBezTo>
                    <a:pt x="11430" y="46990"/>
                    <a:pt x="12700" y="54611"/>
                    <a:pt x="22861" y="54611"/>
                  </a:cubicBezTo>
                  <a:cubicBezTo>
                    <a:pt x="33020" y="54611"/>
                    <a:pt x="43180" y="44450"/>
                    <a:pt x="43180" y="31750"/>
                  </a:cubicBezTo>
                  <a:lnTo>
                    <a:pt x="43180" y="0"/>
                  </a:lnTo>
                  <a:lnTo>
                    <a:pt x="54611" y="0"/>
                  </a:lnTo>
                  <a:lnTo>
                    <a:pt x="54611" y="63500"/>
                  </a:lnTo>
                  <a:lnTo>
                    <a:pt x="43180" y="635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45C6FDAC-E00A-111C-AC49-7A58C0C4EF2A}"/>
                </a:ext>
              </a:extLst>
            </p:cNvPr>
            <p:cNvSpPr/>
            <p:nvPr/>
          </p:nvSpPr>
          <p:spPr>
            <a:xfrm>
              <a:off x="9190990" y="7374890"/>
              <a:ext cx="15240" cy="88900"/>
            </a:xfrm>
            <a:custGeom>
              <a:avLst/>
              <a:gdLst>
                <a:gd name="connsiteX0" fmla="*/ 7620 w 15240"/>
                <a:gd name="connsiteY0" fmla="*/ 0 h 88900"/>
                <a:gd name="connsiteX1" fmla="*/ 15240 w 15240"/>
                <a:gd name="connsiteY1" fmla="*/ 7620 h 88900"/>
                <a:gd name="connsiteX2" fmla="*/ 7620 w 15240"/>
                <a:gd name="connsiteY2" fmla="*/ 15240 h 88900"/>
                <a:gd name="connsiteX3" fmla="*/ 0 w 15240"/>
                <a:gd name="connsiteY3" fmla="*/ 7620 h 88900"/>
                <a:gd name="connsiteX4" fmla="*/ 7620 w 15240"/>
                <a:gd name="connsiteY4" fmla="*/ 0 h 88900"/>
                <a:gd name="connsiteX5" fmla="*/ 13970 w 15240"/>
                <a:gd name="connsiteY5" fmla="*/ 25400 h 88900"/>
                <a:gd name="connsiteX6" fmla="*/ 13970 w 15240"/>
                <a:gd name="connsiteY6" fmla="*/ 88900 h 88900"/>
                <a:gd name="connsiteX7" fmla="*/ 2540 w 15240"/>
                <a:gd name="connsiteY7" fmla="*/ 88900 h 88900"/>
                <a:gd name="connsiteX8" fmla="*/ 2540 w 15240"/>
                <a:gd name="connsiteY8" fmla="*/ 25400 h 88900"/>
                <a:gd name="connsiteX9" fmla="*/ 13970 w 15240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0" h="88900">
                  <a:moveTo>
                    <a:pt x="7620" y="0"/>
                  </a:moveTo>
                  <a:cubicBezTo>
                    <a:pt x="11430" y="0"/>
                    <a:pt x="15240" y="2540"/>
                    <a:pt x="15240" y="7620"/>
                  </a:cubicBezTo>
                  <a:cubicBezTo>
                    <a:pt x="15240" y="12700"/>
                    <a:pt x="12700" y="15240"/>
                    <a:pt x="7620" y="15240"/>
                  </a:cubicBezTo>
                  <a:cubicBezTo>
                    <a:pt x="2540" y="15240"/>
                    <a:pt x="0" y="12700"/>
                    <a:pt x="0" y="7620"/>
                  </a:cubicBezTo>
                  <a:cubicBezTo>
                    <a:pt x="0" y="2540"/>
                    <a:pt x="2540" y="0"/>
                    <a:pt x="7620" y="0"/>
                  </a:cubicBezTo>
                  <a:close/>
                  <a:moveTo>
                    <a:pt x="13970" y="25400"/>
                  </a:moveTo>
                  <a:lnTo>
                    <a:pt x="13970" y="88900"/>
                  </a:lnTo>
                  <a:lnTo>
                    <a:pt x="2540" y="88900"/>
                  </a:lnTo>
                  <a:lnTo>
                    <a:pt x="2540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1C8A8806-6A98-183A-DE03-B8FD1A95DC8C}"/>
                </a:ext>
              </a:extLst>
            </p:cNvPr>
            <p:cNvSpPr/>
            <p:nvPr/>
          </p:nvSpPr>
          <p:spPr>
            <a:xfrm>
              <a:off x="9222740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683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572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181DC5DF-5EB9-1FB1-3419-FCEB1E97900E}"/>
                </a:ext>
              </a:extLst>
            </p:cNvPr>
            <p:cNvSpPr/>
            <p:nvPr/>
          </p:nvSpPr>
          <p:spPr>
            <a:xfrm>
              <a:off x="9304019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0480 w 59690"/>
                <a:gd name="connsiteY10" fmla="*/ 11430 h 66040"/>
                <a:gd name="connsiteX11" fmla="*/ 11430 w 59690"/>
                <a:gd name="connsiteY11" fmla="*/ 29210 h 66040"/>
                <a:gd name="connsiteX12" fmla="*/ 46990 w 59690"/>
                <a:gd name="connsiteY12" fmla="*/ 29210 h 66040"/>
                <a:gd name="connsiteX13" fmla="*/ 3048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90" y="29210"/>
                  </a:lnTo>
                  <a:cubicBezTo>
                    <a:pt x="46990" y="20320"/>
                    <a:pt x="40640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5E0367E8-0A19-2934-C394-3DDAEDAD1A86}"/>
                </a:ext>
              </a:extLst>
            </p:cNvPr>
            <p:cNvSpPr/>
            <p:nvPr/>
          </p:nvSpPr>
          <p:spPr>
            <a:xfrm>
              <a:off x="9380219" y="7372350"/>
              <a:ext cx="25400" cy="92709"/>
            </a:xfrm>
            <a:custGeom>
              <a:avLst/>
              <a:gdLst>
                <a:gd name="connsiteX0" fmla="*/ 1270 w 25400"/>
                <a:gd name="connsiteY0" fmla="*/ 0 h 92709"/>
                <a:gd name="connsiteX1" fmla="*/ 12700 w 25400"/>
                <a:gd name="connsiteY1" fmla="*/ 0 h 92709"/>
                <a:gd name="connsiteX2" fmla="*/ 12700 w 25400"/>
                <a:gd name="connsiteY2" fmla="*/ 72390 h 92709"/>
                <a:gd name="connsiteX3" fmla="*/ 20320 w 25400"/>
                <a:gd name="connsiteY3" fmla="*/ 82550 h 92709"/>
                <a:gd name="connsiteX4" fmla="*/ 25400 w 25400"/>
                <a:gd name="connsiteY4" fmla="*/ 82550 h 92709"/>
                <a:gd name="connsiteX5" fmla="*/ 25400 w 25400"/>
                <a:gd name="connsiteY5" fmla="*/ 92710 h 92709"/>
                <a:gd name="connsiteX6" fmla="*/ 16511 w 25400"/>
                <a:gd name="connsiteY6" fmla="*/ 92710 h 92709"/>
                <a:gd name="connsiteX7" fmla="*/ 0 w 25400"/>
                <a:gd name="connsiteY7" fmla="*/ 74930 h 92709"/>
                <a:gd name="connsiteX8" fmla="*/ 0 w 25400"/>
                <a:gd name="connsiteY8" fmla="*/ 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400" h="92709">
                  <a:moveTo>
                    <a:pt x="1270" y="0"/>
                  </a:moveTo>
                  <a:lnTo>
                    <a:pt x="12700" y="0"/>
                  </a:lnTo>
                  <a:lnTo>
                    <a:pt x="12700" y="72390"/>
                  </a:lnTo>
                  <a:cubicBezTo>
                    <a:pt x="12700" y="78740"/>
                    <a:pt x="15240" y="82550"/>
                    <a:pt x="20320" y="82550"/>
                  </a:cubicBezTo>
                  <a:cubicBezTo>
                    <a:pt x="25400" y="82550"/>
                    <a:pt x="25400" y="82550"/>
                    <a:pt x="25400" y="82550"/>
                  </a:cubicBezTo>
                  <a:lnTo>
                    <a:pt x="25400" y="92710"/>
                  </a:lnTo>
                  <a:cubicBezTo>
                    <a:pt x="25400" y="92710"/>
                    <a:pt x="21590" y="92710"/>
                    <a:pt x="16511" y="92710"/>
                  </a:cubicBezTo>
                  <a:cubicBezTo>
                    <a:pt x="7620" y="92710"/>
                    <a:pt x="0" y="87630"/>
                    <a:pt x="0" y="7493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1AA16991-8ACD-9AF5-CC5F-34E4C290DDEF}"/>
                </a:ext>
              </a:extLst>
            </p:cNvPr>
            <p:cNvSpPr/>
            <p:nvPr/>
          </p:nvSpPr>
          <p:spPr>
            <a:xfrm>
              <a:off x="9418319" y="7374890"/>
              <a:ext cx="15240" cy="88900"/>
            </a:xfrm>
            <a:custGeom>
              <a:avLst/>
              <a:gdLst>
                <a:gd name="connsiteX0" fmla="*/ 7620 w 15240"/>
                <a:gd name="connsiteY0" fmla="*/ 0 h 88900"/>
                <a:gd name="connsiteX1" fmla="*/ 15240 w 15240"/>
                <a:gd name="connsiteY1" fmla="*/ 7620 h 88900"/>
                <a:gd name="connsiteX2" fmla="*/ 7620 w 15240"/>
                <a:gd name="connsiteY2" fmla="*/ 15240 h 88900"/>
                <a:gd name="connsiteX3" fmla="*/ 0 w 15240"/>
                <a:gd name="connsiteY3" fmla="*/ 7620 h 88900"/>
                <a:gd name="connsiteX4" fmla="*/ 7620 w 15240"/>
                <a:gd name="connsiteY4" fmla="*/ 0 h 88900"/>
                <a:gd name="connsiteX5" fmla="*/ 13970 w 15240"/>
                <a:gd name="connsiteY5" fmla="*/ 25400 h 88900"/>
                <a:gd name="connsiteX6" fmla="*/ 13970 w 15240"/>
                <a:gd name="connsiteY6" fmla="*/ 88900 h 88900"/>
                <a:gd name="connsiteX7" fmla="*/ 2540 w 15240"/>
                <a:gd name="connsiteY7" fmla="*/ 88900 h 88900"/>
                <a:gd name="connsiteX8" fmla="*/ 2540 w 15240"/>
                <a:gd name="connsiteY8" fmla="*/ 25400 h 88900"/>
                <a:gd name="connsiteX9" fmla="*/ 13970 w 15240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0" h="88900">
                  <a:moveTo>
                    <a:pt x="7620" y="0"/>
                  </a:moveTo>
                  <a:cubicBezTo>
                    <a:pt x="11430" y="0"/>
                    <a:pt x="15240" y="2540"/>
                    <a:pt x="15240" y="7620"/>
                  </a:cubicBezTo>
                  <a:cubicBezTo>
                    <a:pt x="15240" y="12700"/>
                    <a:pt x="12700" y="15240"/>
                    <a:pt x="7620" y="15240"/>
                  </a:cubicBezTo>
                  <a:cubicBezTo>
                    <a:pt x="2540" y="15240"/>
                    <a:pt x="0" y="12700"/>
                    <a:pt x="0" y="7620"/>
                  </a:cubicBezTo>
                  <a:cubicBezTo>
                    <a:pt x="0" y="2540"/>
                    <a:pt x="2540" y="0"/>
                    <a:pt x="7620" y="0"/>
                  </a:cubicBezTo>
                  <a:close/>
                  <a:moveTo>
                    <a:pt x="13970" y="25400"/>
                  </a:moveTo>
                  <a:lnTo>
                    <a:pt x="13970" y="88900"/>
                  </a:lnTo>
                  <a:lnTo>
                    <a:pt x="2540" y="88900"/>
                  </a:lnTo>
                  <a:lnTo>
                    <a:pt x="2540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6C4FE38E-0B5E-5486-CBD7-AB2811B15E90}"/>
                </a:ext>
              </a:extLst>
            </p:cNvPr>
            <p:cNvSpPr/>
            <p:nvPr/>
          </p:nvSpPr>
          <p:spPr>
            <a:xfrm>
              <a:off x="9456419" y="7399019"/>
              <a:ext cx="55880" cy="66040"/>
            </a:xfrm>
            <a:custGeom>
              <a:avLst/>
              <a:gdLst>
                <a:gd name="connsiteX0" fmla="*/ 10161 w 55880"/>
                <a:gd name="connsiteY0" fmla="*/ 1270 h 66040"/>
                <a:gd name="connsiteX1" fmla="*/ 10161 w 55880"/>
                <a:gd name="connsiteY1" fmla="*/ 10161 h 66040"/>
                <a:gd name="connsiteX2" fmla="*/ 10161 w 55880"/>
                <a:gd name="connsiteY2" fmla="*/ 15240 h 66040"/>
                <a:gd name="connsiteX3" fmla="*/ 10161 w 55880"/>
                <a:gd name="connsiteY3" fmla="*/ 15240 h 66040"/>
                <a:gd name="connsiteX4" fmla="*/ 34290 w 55880"/>
                <a:gd name="connsiteY4" fmla="*/ 0 h 66040"/>
                <a:gd name="connsiteX5" fmla="*/ 55880 w 55880"/>
                <a:gd name="connsiteY5" fmla="*/ 25400 h 66040"/>
                <a:gd name="connsiteX6" fmla="*/ 55880 w 55880"/>
                <a:gd name="connsiteY6" fmla="*/ 64770 h 66040"/>
                <a:gd name="connsiteX7" fmla="*/ 44450 w 55880"/>
                <a:gd name="connsiteY7" fmla="*/ 64770 h 66040"/>
                <a:gd name="connsiteX8" fmla="*/ 44450 w 55880"/>
                <a:gd name="connsiteY8" fmla="*/ 27940 h 66040"/>
                <a:gd name="connsiteX9" fmla="*/ 33020 w 55880"/>
                <a:gd name="connsiteY9" fmla="*/ 11430 h 66040"/>
                <a:gd name="connsiteX10" fmla="*/ 11430 w 55880"/>
                <a:gd name="connsiteY10" fmla="*/ 34290 h 66040"/>
                <a:gd name="connsiteX11" fmla="*/ 11430 w 55880"/>
                <a:gd name="connsiteY11" fmla="*/ 66040 h 66040"/>
                <a:gd name="connsiteX12" fmla="*/ 0 w 55880"/>
                <a:gd name="connsiteY12" fmla="*/ 66040 h 66040"/>
                <a:gd name="connsiteX13" fmla="*/ 0 w 55880"/>
                <a:gd name="connsiteY13" fmla="*/ 2540 h 66040"/>
                <a:gd name="connsiteX14" fmla="*/ 11430 w 5588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880" h="66040">
                  <a:moveTo>
                    <a:pt x="10161" y="1270"/>
                  </a:moveTo>
                  <a:lnTo>
                    <a:pt x="10161" y="10161"/>
                  </a:lnTo>
                  <a:cubicBezTo>
                    <a:pt x="10161" y="12700"/>
                    <a:pt x="10161" y="15240"/>
                    <a:pt x="10161" y="15240"/>
                  </a:cubicBezTo>
                  <a:lnTo>
                    <a:pt x="10161" y="15240"/>
                  </a:lnTo>
                  <a:cubicBezTo>
                    <a:pt x="12700" y="10161"/>
                    <a:pt x="20320" y="0"/>
                    <a:pt x="34290" y="0"/>
                  </a:cubicBezTo>
                  <a:cubicBezTo>
                    <a:pt x="48261" y="0"/>
                    <a:pt x="55880" y="8890"/>
                    <a:pt x="55880" y="25400"/>
                  </a:cubicBezTo>
                  <a:lnTo>
                    <a:pt x="55880" y="64770"/>
                  </a:lnTo>
                  <a:lnTo>
                    <a:pt x="44450" y="64770"/>
                  </a:lnTo>
                  <a:lnTo>
                    <a:pt x="44450" y="27940"/>
                  </a:lnTo>
                  <a:cubicBezTo>
                    <a:pt x="44450" y="19050"/>
                    <a:pt x="43180" y="11430"/>
                    <a:pt x="33020" y="11430"/>
                  </a:cubicBezTo>
                  <a:cubicBezTo>
                    <a:pt x="22861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CEE4BF29-4F89-1467-5B34-5ED9998AEB70}"/>
                </a:ext>
              </a:extLst>
            </p:cNvPr>
            <p:cNvSpPr/>
            <p:nvPr/>
          </p:nvSpPr>
          <p:spPr>
            <a:xfrm>
              <a:off x="9528809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0480 w 59690"/>
                <a:gd name="connsiteY10" fmla="*/ 11430 h 66040"/>
                <a:gd name="connsiteX11" fmla="*/ 11430 w 59690"/>
                <a:gd name="connsiteY11" fmla="*/ 29210 h 66040"/>
                <a:gd name="connsiteX12" fmla="*/ 46990 w 59690"/>
                <a:gd name="connsiteY12" fmla="*/ 29210 h 66040"/>
                <a:gd name="connsiteX13" fmla="*/ 3048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90" y="29210"/>
                  </a:lnTo>
                  <a:cubicBezTo>
                    <a:pt x="46990" y="20320"/>
                    <a:pt x="40640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4077280B-F243-F851-5BDC-F7AE1E3E553B}"/>
                </a:ext>
              </a:extLst>
            </p:cNvPr>
            <p:cNvSpPr/>
            <p:nvPr/>
          </p:nvSpPr>
          <p:spPr>
            <a:xfrm>
              <a:off x="9599930" y="7399019"/>
              <a:ext cx="44450" cy="66040"/>
            </a:xfrm>
            <a:custGeom>
              <a:avLst/>
              <a:gdLst>
                <a:gd name="connsiteX0" fmla="*/ 19050 w 44450"/>
                <a:gd name="connsiteY0" fmla="*/ 38100 h 66040"/>
                <a:gd name="connsiteX1" fmla="*/ 0 w 44450"/>
                <a:gd name="connsiteY1" fmla="*/ 17780 h 66040"/>
                <a:gd name="connsiteX2" fmla="*/ 22860 w 44450"/>
                <a:gd name="connsiteY2" fmla="*/ 0 h 66040"/>
                <a:gd name="connsiteX3" fmla="*/ 40639 w 44450"/>
                <a:gd name="connsiteY3" fmla="*/ 3811 h 66040"/>
                <a:gd name="connsiteX4" fmla="*/ 40639 w 44450"/>
                <a:gd name="connsiteY4" fmla="*/ 13970 h 66040"/>
                <a:gd name="connsiteX5" fmla="*/ 24130 w 44450"/>
                <a:gd name="connsiteY5" fmla="*/ 10161 h 66040"/>
                <a:gd name="connsiteX6" fmla="*/ 11430 w 44450"/>
                <a:gd name="connsiteY6" fmla="*/ 17780 h 66040"/>
                <a:gd name="connsiteX7" fmla="*/ 24130 w 44450"/>
                <a:gd name="connsiteY7" fmla="*/ 27940 h 66040"/>
                <a:gd name="connsiteX8" fmla="*/ 44450 w 44450"/>
                <a:gd name="connsiteY8" fmla="*/ 48261 h 66040"/>
                <a:gd name="connsiteX9" fmla="*/ 21589 w 44450"/>
                <a:gd name="connsiteY9" fmla="*/ 66040 h 66040"/>
                <a:gd name="connsiteX10" fmla="*/ 1270 w 44450"/>
                <a:gd name="connsiteY10" fmla="*/ 62230 h 66040"/>
                <a:gd name="connsiteX11" fmla="*/ 1270 w 44450"/>
                <a:gd name="connsiteY11" fmla="*/ 52070 h 66040"/>
                <a:gd name="connsiteX12" fmla="*/ 21589 w 44450"/>
                <a:gd name="connsiteY12" fmla="*/ 57150 h 66040"/>
                <a:gd name="connsiteX13" fmla="*/ 34289 w 44450"/>
                <a:gd name="connsiteY13" fmla="*/ 49530 h 66040"/>
                <a:gd name="connsiteX14" fmla="*/ 20320 w 44450"/>
                <a:gd name="connsiteY14" fmla="*/ 3937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450" h="66040">
                  <a:moveTo>
                    <a:pt x="19050" y="38100"/>
                  </a:moveTo>
                  <a:cubicBezTo>
                    <a:pt x="7620" y="34290"/>
                    <a:pt x="0" y="29211"/>
                    <a:pt x="0" y="17780"/>
                  </a:cubicBezTo>
                  <a:cubicBezTo>
                    <a:pt x="0" y="6350"/>
                    <a:pt x="8889" y="0"/>
                    <a:pt x="22860" y="0"/>
                  </a:cubicBezTo>
                  <a:cubicBezTo>
                    <a:pt x="36830" y="0"/>
                    <a:pt x="36830" y="1270"/>
                    <a:pt x="40639" y="3811"/>
                  </a:cubicBezTo>
                  <a:lnTo>
                    <a:pt x="40639" y="13970"/>
                  </a:lnTo>
                  <a:cubicBezTo>
                    <a:pt x="35560" y="11430"/>
                    <a:pt x="29210" y="10161"/>
                    <a:pt x="24130" y="10161"/>
                  </a:cubicBezTo>
                  <a:cubicBezTo>
                    <a:pt x="19050" y="10161"/>
                    <a:pt x="11430" y="12700"/>
                    <a:pt x="11430" y="17780"/>
                  </a:cubicBezTo>
                  <a:cubicBezTo>
                    <a:pt x="11430" y="22861"/>
                    <a:pt x="15239" y="25400"/>
                    <a:pt x="24130" y="27940"/>
                  </a:cubicBezTo>
                  <a:cubicBezTo>
                    <a:pt x="38100" y="33020"/>
                    <a:pt x="44450" y="36830"/>
                    <a:pt x="44450" y="48261"/>
                  </a:cubicBezTo>
                  <a:cubicBezTo>
                    <a:pt x="44450" y="59690"/>
                    <a:pt x="35560" y="66040"/>
                    <a:pt x="21589" y="66040"/>
                  </a:cubicBezTo>
                  <a:cubicBezTo>
                    <a:pt x="7620" y="66040"/>
                    <a:pt x="6350" y="64770"/>
                    <a:pt x="1270" y="62230"/>
                  </a:cubicBezTo>
                  <a:lnTo>
                    <a:pt x="1270" y="52070"/>
                  </a:lnTo>
                  <a:cubicBezTo>
                    <a:pt x="7620" y="54611"/>
                    <a:pt x="15239" y="57150"/>
                    <a:pt x="21589" y="57150"/>
                  </a:cubicBezTo>
                  <a:cubicBezTo>
                    <a:pt x="27939" y="57150"/>
                    <a:pt x="34289" y="54611"/>
                    <a:pt x="34289" y="49530"/>
                  </a:cubicBezTo>
                  <a:cubicBezTo>
                    <a:pt x="34289" y="44450"/>
                    <a:pt x="29210" y="41911"/>
                    <a:pt x="2032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3" name="Freeform 42">
            <a:extLst>
              <a:ext uri="{FF2B5EF4-FFF2-40B4-BE49-F238E27FC236}">
                <a16:creationId xmlns:a16="http://schemas.microsoft.com/office/drawing/2014/main" id="{2C41B472-91F8-4A12-828F-3DE62343E647}"/>
              </a:ext>
            </a:extLst>
          </p:cNvPr>
          <p:cNvSpPr/>
          <p:nvPr/>
        </p:nvSpPr>
        <p:spPr>
          <a:xfrm>
            <a:off x="408939" y="1257300"/>
            <a:ext cx="9240519" cy="12700"/>
          </a:xfrm>
          <a:custGeom>
            <a:avLst/>
            <a:gdLst>
              <a:gd name="connsiteX0" fmla="*/ 0 w 9240519"/>
              <a:gd name="connsiteY0" fmla="*/ 0 h 12700"/>
              <a:gd name="connsiteX1" fmla="*/ 9240520 w 9240519"/>
              <a:gd name="connsiteY1" fmla="*/ 0 h 1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240519" h="12700">
                <a:moveTo>
                  <a:pt x="0" y="0"/>
                </a:moveTo>
                <a:lnTo>
                  <a:pt x="9240520" y="0"/>
                </a:lnTo>
              </a:path>
            </a:pathLst>
          </a:custGeom>
          <a:ln w="25400" cap="flat">
            <a:solidFill>
              <a:srgbClr val="717073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289" name="Group 288">
            <a:extLst>
              <a:ext uri="{FF2B5EF4-FFF2-40B4-BE49-F238E27FC236}">
                <a16:creationId xmlns:a16="http://schemas.microsoft.com/office/drawing/2014/main" id="{97210926-43AC-B21B-9D2F-0875FFC51020}"/>
              </a:ext>
            </a:extLst>
          </p:cNvPr>
          <p:cNvGrpSpPr/>
          <p:nvPr/>
        </p:nvGrpSpPr>
        <p:grpSpPr>
          <a:xfrm>
            <a:off x="416559" y="594359"/>
            <a:ext cx="5039361" cy="474979"/>
            <a:chOff x="416559" y="594359"/>
            <a:chExt cx="5039361" cy="474979"/>
          </a:xfrm>
        </p:grpSpPr>
        <p:grpSp>
          <p:nvGrpSpPr>
            <p:cNvPr id="44" name="Graphic 4">
              <a:extLst>
                <a:ext uri="{FF2B5EF4-FFF2-40B4-BE49-F238E27FC236}">
                  <a16:creationId xmlns:a16="http://schemas.microsoft.com/office/drawing/2014/main" id="{B8C6BDCE-9505-1CA9-0A41-580FF498FFAD}"/>
                </a:ext>
              </a:extLst>
            </p:cNvPr>
            <p:cNvGrpSpPr/>
            <p:nvPr/>
          </p:nvGrpSpPr>
          <p:grpSpPr>
            <a:xfrm>
              <a:off x="1084580" y="671830"/>
              <a:ext cx="4371340" cy="287019"/>
              <a:chOff x="1084580" y="671830"/>
              <a:chExt cx="4371340" cy="287019"/>
            </a:xfrm>
            <a:solidFill>
              <a:srgbClr val="8B0E04"/>
            </a:solidFill>
          </p:grpSpPr>
          <p:sp>
            <p:nvSpPr>
              <p:cNvPr id="45" name="Freeform 44">
                <a:extLst>
                  <a:ext uri="{FF2B5EF4-FFF2-40B4-BE49-F238E27FC236}">
                    <a16:creationId xmlns:a16="http://schemas.microsoft.com/office/drawing/2014/main" id="{1629EE6B-6E9B-96F2-5AA1-7A374B4B3EB7}"/>
                  </a:ext>
                </a:extLst>
              </p:cNvPr>
              <p:cNvSpPr/>
              <p:nvPr/>
            </p:nvSpPr>
            <p:spPr>
              <a:xfrm>
                <a:off x="1084580" y="673100"/>
                <a:ext cx="201930" cy="285750"/>
              </a:xfrm>
              <a:custGeom>
                <a:avLst/>
                <a:gdLst>
                  <a:gd name="connsiteX0" fmla="*/ 199390 w 201930"/>
                  <a:gd name="connsiteY0" fmla="*/ 201930 h 285750"/>
                  <a:gd name="connsiteX1" fmla="*/ 88900 w 201930"/>
                  <a:gd name="connsiteY1" fmla="*/ 285750 h 285750"/>
                  <a:gd name="connsiteX2" fmla="*/ 5080 w 201930"/>
                  <a:gd name="connsiteY2" fmla="*/ 270510 h 285750"/>
                  <a:gd name="connsiteX3" fmla="*/ 5080 w 201930"/>
                  <a:gd name="connsiteY3" fmla="*/ 194310 h 285750"/>
                  <a:gd name="connsiteX4" fmla="*/ 85090 w 201930"/>
                  <a:gd name="connsiteY4" fmla="*/ 215900 h 285750"/>
                  <a:gd name="connsiteX5" fmla="*/ 121920 w 201930"/>
                  <a:gd name="connsiteY5" fmla="*/ 201930 h 285750"/>
                  <a:gd name="connsiteX6" fmla="*/ 74930 w 201930"/>
                  <a:gd name="connsiteY6" fmla="*/ 173990 h 285750"/>
                  <a:gd name="connsiteX7" fmla="*/ 0 w 201930"/>
                  <a:gd name="connsiteY7" fmla="*/ 86360 h 285750"/>
                  <a:gd name="connsiteX8" fmla="*/ 107950 w 201930"/>
                  <a:gd name="connsiteY8" fmla="*/ 0 h 285750"/>
                  <a:gd name="connsiteX9" fmla="*/ 182880 w 201930"/>
                  <a:gd name="connsiteY9" fmla="*/ 12700 h 285750"/>
                  <a:gd name="connsiteX10" fmla="*/ 182880 w 201930"/>
                  <a:gd name="connsiteY10" fmla="*/ 86360 h 285750"/>
                  <a:gd name="connsiteX11" fmla="*/ 115570 w 201930"/>
                  <a:gd name="connsiteY11" fmla="*/ 68580 h 285750"/>
                  <a:gd name="connsiteX12" fmla="*/ 80010 w 201930"/>
                  <a:gd name="connsiteY12" fmla="*/ 86360 h 285750"/>
                  <a:gd name="connsiteX13" fmla="*/ 124460 w 201930"/>
                  <a:gd name="connsiteY13" fmla="*/ 114300 h 285750"/>
                  <a:gd name="connsiteX14" fmla="*/ 201930 w 201930"/>
                  <a:gd name="connsiteY14" fmla="*/ 20193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1930" h="285750">
                    <a:moveTo>
                      <a:pt x="199390" y="201930"/>
                    </a:moveTo>
                    <a:cubicBezTo>
                      <a:pt x="199390" y="254000"/>
                      <a:pt x="160020" y="285750"/>
                      <a:pt x="88900" y="285750"/>
                    </a:cubicBezTo>
                    <a:cubicBezTo>
                      <a:pt x="17780" y="285750"/>
                      <a:pt x="26670" y="279400"/>
                      <a:pt x="5080" y="270510"/>
                    </a:cubicBezTo>
                    <a:lnTo>
                      <a:pt x="5080" y="194310"/>
                    </a:lnTo>
                    <a:cubicBezTo>
                      <a:pt x="30480" y="208280"/>
                      <a:pt x="60960" y="215900"/>
                      <a:pt x="85090" y="215900"/>
                    </a:cubicBezTo>
                    <a:cubicBezTo>
                      <a:pt x="109220" y="215900"/>
                      <a:pt x="121920" y="212090"/>
                      <a:pt x="121920" y="201930"/>
                    </a:cubicBezTo>
                    <a:cubicBezTo>
                      <a:pt x="121920" y="191770"/>
                      <a:pt x="104140" y="185420"/>
                      <a:pt x="74930" y="173990"/>
                    </a:cubicBezTo>
                    <a:cubicBezTo>
                      <a:pt x="30480" y="157480"/>
                      <a:pt x="0" y="138430"/>
                      <a:pt x="0" y="86360"/>
                    </a:cubicBezTo>
                    <a:cubicBezTo>
                      <a:pt x="0" y="34290"/>
                      <a:pt x="41910" y="0"/>
                      <a:pt x="107950" y="0"/>
                    </a:cubicBezTo>
                    <a:cubicBezTo>
                      <a:pt x="173990" y="0"/>
                      <a:pt x="163830" y="5080"/>
                      <a:pt x="182880" y="12700"/>
                    </a:cubicBezTo>
                    <a:lnTo>
                      <a:pt x="182880" y="86360"/>
                    </a:lnTo>
                    <a:cubicBezTo>
                      <a:pt x="166370" y="74930"/>
                      <a:pt x="140970" y="68580"/>
                      <a:pt x="115570" y="68580"/>
                    </a:cubicBezTo>
                    <a:cubicBezTo>
                      <a:pt x="90170" y="68580"/>
                      <a:pt x="80010" y="74930"/>
                      <a:pt x="80010" y="86360"/>
                    </a:cubicBezTo>
                    <a:cubicBezTo>
                      <a:pt x="80010" y="97790"/>
                      <a:pt x="96520" y="102870"/>
                      <a:pt x="124460" y="114300"/>
                    </a:cubicBezTo>
                    <a:cubicBezTo>
                      <a:pt x="168910" y="132080"/>
                      <a:pt x="201930" y="151130"/>
                      <a:pt x="201930" y="20193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id="{31A44A12-9796-5AD0-B3FE-4281F6BD2882}"/>
                  </a:ext>
                </a:extLst>
              </p:cNvPr>
              <p:cNvSpPr/>
              <p:nvPr/>
            </p:nvSpPr>
            <p:spPr>
              <a:xfrm>
                <a:off x="1330960" y="678180"/>
                <a:ext cx="189229" cy="274319"/>
              </a:xfrm>
              <a:custGeom>
                <a:avLst/>
                <a:gdLst>
                  <a:gd name="connsiteX0" fmla="*/ 0 w 189229"/>
                  <a:gd name="connsiteY0" fmla="*/ 0 h 274319"/>
                  <a:gd name="connsiteX1" fmla="*/ 184150 w 189229"/>
                  <a:gd name="connsiteY1" fmla="*/ 0 h 274319"/>
                  <a:gd name="connsiteX2" fmla="*/ 184150 w 189229"/>
                  <a:gd name="connsiteY2" fmla="*/ 67310 h 274319"/>
                  <a:gd name="connsiteX3" fmla="*/ 80010 w 189229"/>
                  <a:gd name="connsiteY3" fmla="*/ 67310 h 274319"/>
                  <a:gd name="connsiteX4" fmla="*/ 80010 w 189229"/>
                  <a:gd name="connsiteY4" fmla="*/ 104140 h 274319"/>
                  <a:gd name="connsiteX5" fmla="*/ 168910 w 189229"/>
                  <a:gd name="connsiteY5" fmla="*/ 104140 h 274319"/>
                  <a:gd name="connsiteX6" fmla="*/ 168910 w 189229"/>
                  <a:gd name="connsiteY6" fmla="*/ 166370 h 274319"/>
                  <a:gd name="connsiteX7" fmla="*/ 80010 w 189229"/>
                  <a:gd name="connsiteY7" fmla="*/ 166370 h 274319"/>
                  <a:gd name="connsiteX8" fmla="*/ 80010 w 189229"/>
                  <a:gd name="connsiteY8" fmla="*/ 207010 h 274319"/>
                  <a:gd name="connsiteX9" fmla="*/ 189230 w 189229"/>
                  <a:gd name="connsiteY9" fmla="*/ 207010 h 274319"/>
                  <a:gd name="connsiteX10" fmla="*/ 189230 w 189229"/>
                  <a:gd name="connsiteY10" fmla="*/ 274320 h 274319"/>
                  <a:gd name="connsiteX11" fmla="*/ 0 w 189229"/>
                  <a:gd name="connsiteY11" fmla="*/ 274320 h 274319"/>
                  <a:gd name="connsiteX12" fmla="*/ 0 w 189229"/>
                  <a:gd name="connsiteY12" fmla="*/ 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9229" h="274319">
                    <a:moveTo>
                      <a:pt x="0" y="0"/>
                    </a:moveTo>
                    <a:lnTo>
                      <a:pt x="184150" y="0"/>
                    </a:lnTo>
                    <a:lnTo>
                      <a:pt x="184150" y="67310"/>
                    </a:lnTo>
                    <a:lnTo>
                      <a:pt x="80010" y="67310"/>
                    </a:lnTo>
                    <a:lnTo>
                      <a:pt x="80010" y="104140"/>
                    </a:lnTo>
                    <a:lnTo>
                      <a:pt x="168910" y="104140"/>
                    </a:lnTo>
                    <a:lnTo>
                      <a:pt x="168910" y="166370"/>
                    </a:lnTo>
                    <a:lnTo>
                      <a:pt x="80010" y="166370"/>
                    </a:lnTo>
                    <a:lnTo>
                      <a:pt x="80010" y="207010"/>
                    </a:lnTo>
                    <a:lnTo>
                      <a:pt x="189230" y="207010"/>
                    </a:lnTo>
                    <a:lnTo>
                      <a:pt x="189230" y="274320"/>
                    </a:lnTo>
                    <a:lnTo>
                      <a:pt x="0" y="2743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 46">
                <a:extLst>
                  <a:ext uri="{FF2B5EF4-FFF2-40B4-BE49-F238E27FC236}">
                    <a16:creationId xmlns:a16="http://schemas.microsoft.com/office/drawing/2014/main" id="{A3ED11E9-0485-F1C1-498C-A691E8C9569F}"/>
                  </a:ext>
                </a:extLst>
              </p:cNvPr>
              <p:cNvSpPr/>
              <p:nvPr/>
            </p:nvSpPr>
            <p:spPr>
              <a:xfrm>
                <a:off x="1545589" y="673100"/>
                <a:ext cx="226060" cy="285750"/>
              </a:xfrm>
              <a:custGeom>
                <a:avLst/>
                <a:gdLst>
                  <a:gd name="connsiteX0" fmla="*/ 147320 w 226060"/>
                  <a:gd name="connsiteY0" fmla="*/ 0 h 285750"/>
                  <a:gd name="connsiteX1" fmla="*/ 224790 w 226060"/>
                  <a:gd name="connsiteY1" fmla="*/ 17780 h 285750"/>
                  <a:gd name="connsiteX2" fmla="*/ 224790 w 226060"/>
                  <a:gd name="connsiteY2" fmla="*/ 90170 h 285750"/>
                  <a:gd name="connsiteX3" fmla="*/ 154940 w 226060"/>
                  <a:gd name="connsiteY3" fmla="*/ 72390 h 285750"/>
                  <a:gd name="connsiteX4" fmla="*/ 80010 w 226060"/>
                  <a:gd name="connsiteY4" fmla="*/ 142240 h 285750"/>
                  <a:gd name="connsiteX5" fmla="*/ 149860 w 226060"/>
                  <a:gd name="connsiteY5" fmla="*/ 212090 h 285750"/>
                  <a:gd name="connsiteX6" fmla="*/ 226060 w 226060"/>
                  <a:gd name="connsiteY6" fmla="*/ 194310 h 285750"/>
                  <a:gd name="connsiteX7" fmla="*/ 226060 w 226060"/>
                  <a:gd name="connsiteY7" fmla="*/ 267970 h 285750"/>
                  <a:gd name="connsiteX8" fmla="*/ 142240 w 226060"/>
                  <a:gd name="connsiteY8" fmla="*/ 285750 h 285750"/>
                  <a:gd name="connsiteX9" fmla="*/ 0 w 226060"/>
                  <a:gd name="connsiteY9" fmla="*/ 143510 h 285750"/>
                  <a:gd name="connsiteX10" fmla="*/ 146050 w 226060"/>
                  <a:gd name="connsiteY10" fmla="*/ 127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6060" h="285750">
                    <a:moveTo>
                      <a:pt x="147320" y="0"/>
                    </a:moveTo>
                    <a:cubicBezTo>
                      <a:pt x="182880" y="0"/>
                      <a:pt x="205740" y="7620"/>
                      <a:pt x="224790" y="17780"/>
                    </a:cubicBezTo>
                    <a:lnTo>
                      <a:pt x="224790" y="90170"/>
                    </a:lnTo>
                    <a:cubicBezTo>
                      <a:pt x="209550" y="82550"/>
                      <a:pt x="186690" y="72390"/>
                      <a:pt x="154940" y="72390"/>
                    </a:cubicBezTo>
                    <a:cubicBezTo>
                      <a:pt x="106680" y="72390"/>
                      <a:pt x="80010" y="106680"/>
                      <a:pt x="80010" y="142240"/>
                    </a:cubicBezTo>
                    <a:cubicBezTo>
                      <a:pt x="80010" y="177800"/>
                      <a:pt x="105410" y="212090"/>
                      <a:pt x="149860" y="212090"/>
                    </a:cubicBezTo>
                    <a:cubicBezTo>
                      <a:pt x="194310" y="212090"/>
                      <a:pt x="209550" y="201930"/>
                      <a:pt x="226060" y="194310"/>
                    </a:cubicBezTo>
                    <a:lnTo>
                      <a:pt x="226060" y="267970"/>
                    </a:lnTo>
                    <a:cubicBezTo>
                      <a:pt x="207010" y="278130"/>
                      <a:pt x="175260" y="285750"/>
                      <a:pt x="142240" y="285750"/>
                    </a:cubicBezTo>
                    <a:cubicBezTo>
                      <a:pt x="59690" y="285750"/>
                      <a:pt x="0" y="222250"/>
                      <a:pt x="0" y="143510"/>
                    </a:cubicBezTo>
                    <a:cubicBezTo>
                      <a:pt x="0" y="64770"/>
                      <a:pt x="59690" y="1270"/>
                      <a:pt x="146050" y="127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 47">
                <a:extLst>
                  <a:ext uri="{FF2B5EF4-FFF2-40B4-BE49-F238E27FC236}">
                    <a16:creationId xmlns:a16="http://schemas.microsoft.com/office/drawing/2014/main" id="{3AAB660F-9CBD-2F5F-871B-1777AF119C69}"/>
                  </a:ext>
                </a:extLst>
              </p:cNvPr>
              <p:cNvSpPr/>
              <p:nvPr/>
            </p:nvSpPr>
            <p:spPr>
              <a:xfrm>
                <a:off x="1812289" y="678180"/>
                <a:ext cx="219710" cy="274319"/>
              </a:xfrm>
              <a:custGeom>
                <a:avLst/>
                <a:gdLst>
                  <a:gd name="connsiteX0" fmla="*/ 219710 w 219710"/>
                  <a:gd name="connsiteY0" fmla="*/ 0 h 274319"/>
                  <a:gd name="connsiteX1" fmla="*/ 219710 w 219710"/>
                  <a:gd name="connsiteY1" fmla="*/ 67310 h 274319"/>
                  <a:gd name="connsiteX2" fmla="*/ 149860 w 219710"/>
                  <a:gd name="connsiteY2" fmla="*/ 67310 h 274319"/>
                  <a:gd name="connsiteX3" fmla="*/ 149860 w 219710"/>
                  <a:gd name="connsiteY3" fmla="*/ 274320 h 274319"/>
                  <a:gd name="connsiteX4" fmla="*/ 69850 w 219710"/>
                  <a:gd name="connsiteY4" fmla="*/ 274320 h 274319"/>
                  <a:gd name="connsiteX5" fmla="*/ 69850 w 219710"/>
                  <a:gd name="connsiteY5" fmla="*/ 67310 h 274319"/>
                  <a:gd name="connsiteX6" fmla="*/ 0 w 219710"/>
                  <a:gd name="connsiteY6" fmla="*/ 67310 h 274319"/>
                  <a:gd name="connsiteX7" fmla="*/ 0 w 219710"/>
                  <a:gd name="connsiteY7" fmla="*/ 0 h 274319"/>
                  <a:gd name="connsiteX8" fmla="*/ 219710 w 219710"/>
                  <a:gd name="connsiteY8" fmla="*/ 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9710" h="274319">
                    <a:moveTo>
                      <a:pt x="219710" y="0"/>
                    </a:moveTo>
                    <a:lnTo>
                      <a:pt x="219710" y="67310"/>
                    </a:lnTo>
                    <a:lnTo>
                      <a:pt x="149860" y="67310"/>
                    </a:lnTo>
                    <a:lnTo>
                      <a:pt x="149860" y="274320"/>
                    </a:lnTo>
                    <a:lnTo>
                      <a:pt x="69850" y="274320"/>
                    </a:lnTo>
                    <a:lnTo>
                      <a:pt x="69850" y="67310"/>
                    </a:lnTo>
                    <a:lnTo>
                      <a:pt x="0" y="67310"/>
                    </a:lnTo>
                    <a:lnTo>
                      <a:pt x="0" y="0"/>
                    </a:lnTo>
                    <a:lnTo>
                      <a:pt x="21971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9A41BA3F-3525-A3A0-D236-A2A6B72CE6F5}"/>
                  </a:ext>
                </a:extLst>
              </p:cNvPr>
              <p:cNvSpPr/>
              <p:nvPr/>
            </p:nvSpPr>
            <p:spPr>
              <a:xfrm>
                <a:off x="2073910" y="678180"/>
                <a:ext cx="80010" cy="274319"/>
              </a:xfrm>
              <a:custGeom>
                <a:avLst/>
                <a:gdLst>
                  <a:gd name="connsiteX0" fmla="*/ 80010 w 80010"/>
                  <a:gd name="connsiteY0" fmla="*/ 274320 h 274319"/>
                  <a:gd name="connsiteX1" fmla="*/ 0 w 80010"/>
                  <a:gd name="connsiteY1" fmla="*/ 274320 h 274319"/>
                  <a:gd name="connsiteX2" fmla="*/ 0 w 80010"/>
                  <a:gd name="connsiteY2" fmla="*/ 0 h 274319"/>
                  <a:gd name="connsiteX3" fmla="*/ 80010 w 80010"/>
                  <a:gd name="connsiteY3" fmla="*/ 0 h 274319"/>
                  <a:gd name="connsiteX4" fmla="*/ 80010 w 80010"/>
                  <a:gd name="connsiteY4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10" h="274319">
                    <a:moveTo>
                      <a:pt x="80010" y="274320"/>
                    </a:moveTo>
                    <a:lnTo>
                      <a:pt x="0" y="274320"/>
                    </a:lnTo>
                    <a:lnTo>
                      <a:pt x="0" y="0"/>
                    </a:lnTo>
                    <a:lnTo>
                      <a:pt x="80010" y="0"/>
                    </a:lnTo>
                    <a:lnTo>
                      <a:pt x="80010" y="27432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F92662A7-7DBA-277F-1AE3-8690FCAE70E6}"/>
                  </a:ext>
                </a:extLst>
              </p:cNvPr>
              <p:cNvSpPr/>
              <p:nvPr/>
            </p:nvSpPr>
            <p:spPr>
              <a:xfrm>
                <a:off x="2203450" y="673100"/>
                <a:ext cx="292100" cy="284480"/>
              </a:xfrm>
              <a:custGeom>
                <a:avLst/>
                <a:gdLst>
                  <a:gd name="connsiteX0" fmla="*/ 146050 w 292100"/>
                  <a:gd name="connsiteY0" fmla="*/ 0 h 284480"/>
                  <a:gd name="connsiteX1" fmla="*/ 292100 w 292100"/>
                  <a:gd name="connsiteY1" fmla="*/ 142240 h 284480"/>
                  <a:gd name="connsiteX2" fmla="*/ 146050 w 292100"/>
                  <a:gd name="connsiteY2" fmla="*/ 284480 h 284480"/>
                  <a:gd name="connsiteX3" fmla="*/ 0 w 292100"/>
                  <a:gd name="connsiteY3" fmla="*/ 142240 h 284480"/>
                  <a:gd name="connsiteX4" fmla="*/ 146050 w 292100"/>
                  <a:gd name="connsiteY4" fmla="*/ 0 h 284480"/>
                  <a:gd name="connsiteX5" fmla="*/ 146050 w 292100"/>
                  <a:gd name="connsiteY5" fmla="*/ 213360 h 284480"/>
                  <a:gd name="connsiteX6" fmla="*/ 212090 w 292100"/>
                  <a:gd name="connsiteY6" fmla="*/ 143510 h 284480"/>
                  <a:gd name="connsiteX7" fmla="*/ 146050 w 292100"/>
                  <a:gd name="connsiteY7" fmla="*/ 73660 h 284480"/>
                  <a:gd name="connsiteX8" fmla="*/ 80010 w 292100"/>
                  <a:gd name="connsiteY8" fmla="*/ 143510 h 284480"/>
                  <a:gd name="connsiteX9" fmla="*/ 146050 w 292100"/>
                  <a:gd name="connsiteY9" fmla="*/ 21336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2100" h="284480">
                    <a:moveTo>
                      <a:pt x="146050" y="0"/>
                    </a:moveTo>
                    <a:cubicBezTo>
                      <a:pt x="232410" y="0"/>
                      <a:pt x="292100" y="64770"/>
                      <a:pt x="292100" y="142240"/>
                    </a:cubicBezTo>
                    <a:cubicBezTo>
                      <a:pt x="292100" y="219710"/>
                      <a:pt x="232410" y="284480"/>
                      <a:pt x="14605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lose/>
                    <a:moveTo>
                      <a:pt x="146050" y="213360"/>
                    </a:moveTo>
                    <a:cubicBezTo>
                      <a:pt x="186690" y="213360"/>
                      <a:pt x="212090" y="180340"/>
                      <a:pt x="212090" y="143510"/>
                    </a:cubicBezTo>
                    <a:cubicBezTo>
                      <a:pt x="212090" y="106680"/>
                      <a:pt x="186690" y="73660"/>
                      <a:pt x="146050" y="73660"/>
                    </a:cubicBezTo>
                    <a:cubicBezTo>
                      <a:pt x="105410" y="73660"/>
                      <a:pt x="80010" y="107950"/>
                      <a:pt x="80010" y="143510"/>
                    </a:cubicBezTo>
                    <a:cubicBezTo>
                      <a:pt x="80010" y="179070"/>
                      <a:pt x="106680" y="213360"/>
                      <a:pt x="146050" y="21336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EBB51DFF-F78A-F7A2-4F95-5C6556B8C945}"/>
                  </a:ext>
                </a:extLst>
              </p:cNvPr>
              <p:cNvSpPr/>
              <p:nvPr/>
            </p:nvSpPr>
            <p:spPr>
              <a:xfrm>
                <a:off x="2543810" y="675640"/>
                <a:ext cx="238760" cy="281940"/>
              </a:xfrm>
              <a:custGeom>
                <a:avLst/>
                <a:gdLst>
                  <a:gd name="connsiteX0" fmla="*/ 77470 w 238760"/>
                  <a:gd name="connsiteY0" fmla="*/ 154940 h 281940"/>
                  <a:gd name="connsiteX1" fmla="*/ 77470 w 238760"/>
                  <a:gd name="connsiteY1" fmla="*/ 278130 h 281940"/>
                  <a:gd name="connsiteX2" fmla="*/ 0 w 238760"/>
                  <a:gd name="connsiteY2" fmla="*/ 278130 h 281940"/>
                  <a:gd name="connsiteX3" fmla="*/ 0 w 238760"/>
                  <a:gd name="connsiteY3" fmla="*/ 0 h 281940"/>
                  <a:gd name="connsiteX4" fmla="*/ 3810 w 238760"/>
                  <a:gd name="connsiteY4" fmla="*/ 0 h 281940"/>
                  <a:gd name="connsiteX5" fmla="*/ 161290 w 238760"/>
                  <a:gd name="connsiteY5" fmla="*/ 127000 h 281940"/>
                  <a:gd name="connsiteX6" fmla="*/ 161290 w 238760"/>
                  <a:gd name="connsiteY6" fmla="*/ 3810 h 281940"/>
                  <a:gd name="connsiteX7" fmla="*/ 238760 w 238760"/>
                  <a:gd name="connsiteY7" fmla="*/ 3810 h 281940"/>
                  <a:gd name="connsiteX8" fmla="*/ 238760 w 238760"/>
                  <a:gd name="connsiteY8" fmla="*/ 281940 h 281940"/>
                  <a:gd name="connsiteX9" fmla="*/ 234950 w 238760"/>
                  <a:gd name="connsiteY9" fmla="*/ 281940 h 281940"/>
                  <a:gd name="connsiteX10" fmla="*/ 77470 w 238760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760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38760" y="3810"/>
                    </a:lnTo>
                    <a:lnTo>
                      <a:pt x="238760" y="281940"/>
                    </a:lnTo>
                    <a:lnTo>
                      <a:pt x="234950" y="281940"/>
                    </a:lnTo>
                    <a:lnTo>
                      <a:pt x="77470" y="1549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B5BCCC5A-EC8D-1902-8237-FD5325C91221}"/>
                  </a:ext>
                </a:extLst>
              </p:cNvPr>
              <p:cNvSpPr/>
              <p:nvPr/>
            </p:nvSpPr>
            <p:spPr>
              <a:xfrm>
                <a:off x="2896870" y="671830"/>
                <a:ext cx="201929" cy="280669"/>
              </a:xfrm>
              <a:custGeom>
                <a:avLst/>
                <a:gdLst>
                  <a:gd name="connsiteX0" fmla="*/ 1270 w 201929"/>
                  <a:gd name="connsiteY0" fmla="*/ 280670 h 280669"/>
                  <a:gd name="connsiteX1" fmla="*/ 60960 w 201929"/>
                  <a:gd name="connsiteY1" fmla="*/ 204470 h 280669"/>
                  <a:gd name="connsiteX2" fmla="*/ 111760 w 201929"/>
                  <a:gd name="connsiteY2" fmla="*/ 109220 h 280669"/>
                  <a:gd name="connsiteX3" fmla="*/ 67310 w 201929"/>
                  <a:gd name="connsiteY3" fmla="*/ 73660 h 280669"/>
                  <a:gd name="connsiteX4" fmla="*/ 16510 w 201929"/>
                  <a:gd name="connsiteY4" fmla="*/ 86360 h 280669"/>
                  <a:gd name="connsiteX5" fmla="*/ 16510 w 201929"/>
                  <a:gd name="connsiteY5" fmla="*/ 12700 h 280669"/>
                  <a:gd name="connsiteX6" fmla="*/ 78740 w 201929"/>
                  <a:gd name="connsiteY6" fmla="*/ 0 h 280669"/>
                  <a:gd name="connsiteX7" fmla="*/ 190500 w 201929"/>
                  <a:gd name="connsiteY7" fmla="*/ 102870 h 280669"/>
                  <a:gd name="connsiteX8" fmla="*/ 138430 w 201929"/>
                  <a:gd name="connsiteY8" fmla="*/ 213360 h 280669"/>
                  <a:gd name="connsiteX9" fmla="*/ 201930 w 201929"/>
                  <a:gd name="connsiteY9" fmla="*/ 213360 h 280669"/>
                  <a:gd name="connsiteX10" fmla="*/ 201930 w 201929"/>
                  <a:gd name="connsiteY10" fmla="*/ 279400 h 280669"/>
                  <a:gd name="connsiteX11" fmla="*/ 0 w 201929"/>
                  <a:gd name="connsiteY11" fmla="*/ 279400 h 280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29" h="280669">
                    <a:moveTo>
                      <a:pt x="1270" y="280670"/>
                    </a:moveTo>
                    <a:lnTo>
                      <a:pt x="60960" y="204470"/>
                    </a:lnTo>
                    <a:cubicBezTo>
                      <a:pt x="88900" y="168910"/>
                      <a:pt x="111760" y="135890"/>
                      <a:pt x="111760" y="109220"/>
                    </a:cubicBezTo>
                    <a:cubicBezTo>
                      <a:pt x="111760" y="82550"/>
                      <a:pt x="95250" y="73660"/>
                      <a:pt x="67310" y="73660"/>
                    </a:cubicBezTo>
                    <a:cubicBezTo>
                      <a:pt x="39370" y="73660"/>
                      <a:pt x="25400" y="82550"/>
                      <a:pt x="16510" y="86360"/>
                    </a:cubicBezTo>
                    <a:lnTo>
                      <a:pt x="16510" y="12700"/>
                    </a:lnTo>
                    <a:cubicBezTo>
                      <a:pt x="25400" y="7620"/>
                      <a:pt x="48260" y="0"/>
                      <a:pt x="78740" y="0"/>
                    </a:cubicBezTo>
                    <a:cubicBezTo>
                      <a:pt x="148590" y="0"/>
                      <a:pt x="190500" y="41910"/>
                      <a:pt x="190500" y="102870"/>
                    </a:cubicBezTo>
                    <a:cubicBezTo>
                      <a:pt x="190500" y="163830"/>
                      <a:pt x="162560" y="181610"/>
                      <a:pt x="138430" y="213360"/>
                    </a:cubicBezTo>
                    <a:lnTo>
                      <a:pt x="201930" y="213360"/>
                    </a:lnTo>
                    <a:lnTo>
                      <a:pt x="201930" y="279400"/>
                    </a:lnTo>
                    <a:lnTo>
                      <a:pt x="0" y="27940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EB689755-39F9-B45A-D03E-FE6FAE5BDED1}"/>
                  </a:ext>
                </a:extLst>
              </p:cNvPr>
              <p:cNvSpPr/>
              <p:nvPr/>
            </p:nvSpPr>
            <p:spPr>
              <a:xfrm>
                <a:off x="3135629" y="756919"/>
                <a:ext cx="81280" cy="201930"/>
              </a:xfrm>
              <a:custGeom>
                <a:avLst/>
                <a:gdLst>
                  <a:gd name="connsiteX0" fmla="*/ 40640 w 81280"/>
                  <a:gd name="connsiteY0" fmla="*/ 0 h 201930"/>
                  <a:gd name="connsiteX1" fmla="*/ 81280 w 81280"/>
                  <a:gd name="connsiteY1" fmla="*/ 39370 h 201930"/>
                  <a:gd name="connsiteX2" fmla="*/ 40640 w 81280"/>
                  <a:gd name="connsiteY2" fmla="*/ 78740 h 201930"/>
                  <a:gd name="connsiteX3" fmla="*/ 0 w 81280"/>
                  <a:gd name="connsiteY3" fmla="*/ 39370 h 201930"/>
                  <a:gd name="connsiteX4" fmla="*/ 40640 w 81280"/>
                  <a:gd name="connsiteY4" fmla="*/ 0 h 201930"/>
                  <a:gd name="connsiteX5" fmla="*/ 40640 w 81280"/>
                  <a:gd name="connsiteY5" fmla="*/ 123190 h 201930"/>
                  <a:gd name="connsiteX6" fmla="*/ 81280 w 81280"/>
                  <a:gd name="connsiteY6" fmla="*/ 162560 h 201930"/>
                  <a:gd name="connsiteX7" fmla="*/ 40640 w 81280"/>
                  <a:gd name="connsiteY7" fmla="*/ 201930 h 201930"/>
                  <a:gd name="connsiteX8" fmla="*/ 0 w 81280"/>
                  <a:gd name="connsiteY8" fmla="*/ 162560 h 201930"/>
                  <a:gd name="connsiteX9" fmla="*/ 40640 w 81280"/>
                  <a:gd name="connsiteY9" fmla="*/ 123190 h 20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280" h="201930">
                    <a:moveTo>
                      <a:pt x="40640" y="0"/>
                    </a:moveTo>
                    <a:cubicBezTo>
                      <a:pt x="66040" y="0"/>
                      <a:pt x="81280" y="15240"/>
                      <a:pt x="81280" y="39370"/>
                    </a:cubicBezTo>
                    <a:cubicBezTo>
                      <a:pt x="81280" y="63500"/>
                      <a:pt x="66040" y="78740"/>
                      <a:pt x="40640" y="78740"/>
                    </a:cubicBezTo>
                    <a:cubicBezTo>
                      <a:pt x="15240" y="78740"/>
                      <a:pt x="0" y="63500"/>
                      <a:pt x="0" y="39370"/>
                    </a:cubicBezTo>
                    <a:cubicBezTo>
                      <a:pt x="0" y="15240"/>
                      <a:pt x="15240" y="0"/>
                      <a:pt x="40640" y="0"/>
                    </a:cubicBezTo>
                    <a:close/>
                    <a:moveTo>
                      <a:pt x="40640" y="123190"/>
                    </a:moveTo>
                    <a:cubicBezTo>
                      <a:pt x="66040" y="123190"/>
                      <a:pt x="81280" y="138430"/>
                      <a:pt x="81280" y="162560"/>
                    </a:cubicBezTo>
                    <a:cubicBezTo>
                      <a:pt x="81280" y="186690"/>
                      <a:pt x="66040" y="201930"/>
                      <a:pt x="40640" y="201930"/>
                    </a:cubicBezTo>
                    <a:cubicBezTo>
                      <a:pt x="15240" y="201930"/>
                      <a:pt x="0" y="186690"/>
                      <a:pt x="0" y="162560"/>
                    </a:cubicBezTo>
                    <a:cubicBezTo>
                      <a:pt x="0" y="138430"/>
                      <a:pt x="15240" y="123190"/>
                      <a:pt x="40640" y="12319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C9F87576-F257-05EA-3A97-C4EB238581A3}"/>
                  </a:ext>
                </a:extLst>
              </p:cNvPr>
              <p:cNvSpPr/>
              <p:nvPr/>
            </p:nvSpPr>
            <p:spPr>
              <a:xfrm>
                <a:off x="3348990" y="676909"/>
                <a:ext cx="215900" cy="274320"/>
              </a:xfrm>
              <a:custGeom>
                <a:avLst/>
                <a:gdLst>
                  <a:gd name="connsiteX0" fmla="*/ 0 w 215900"/>
                  <a:gd name="connsiteY0" fmla="*/ 1270 h 274320"/>
                  <a:gd name="connsiteX1" fmla="*/ 92710 w 215900"/>
                  <a:gd name="connsiteY1" fmla="*/ 1270 h 274320"/>
                  <a:gd name="connsiteX2" fmla="*/ 205740 w 215900"/>
                  <a:gd name="connsiteY2" fmla="*/ 80010 h 274320"/>
                  <a:gd name="connsiteX3" fmla="*/ 170180 w 215900"/>
                  <a:gd name="connsiteY3" fmla="*/ 130810 h 274320"/>
                  <a:gd name="connsiteX4" fmla="*/ 215900 w 215900"/>
                  <a:gd name="connsiteY4" fmla="*/ 191770 h 274320"/>
                  <a:gd name="connsiteX5" fmla="*/ 99060 w 215900"/>
                  <a:gd name="connsiteY5" fmla="*/ 274320 h 274320"/>
                  <a:gd name="connsiteX6" fmla="*/ 0 w 215900"/>
                  <a:gd name="connsiteY6" fmla="*/ 274320 h 274320"/>
                  <a:gd name="connsiteX7" fmla="*/ 0 w 215900"/>
                  <a:gd name="connsiteY7" fmla="*/ 0 h 274320"/>
                  <a:gd name="connsiteX8" fmla="*/ 76200 w 215900"/>
                  <a:gd name="connsiteY8" fmla="*/ 64770 h 274320"/>
                  <a:gd name="connsiteX9" fmla="*/ 76200 w 215900"/>
                  <a:gd name="connsiteY9" fmla="*/ 111760 h 274320"/>
                  <a:gd name="connsiteX10" fmla="*/ 97790 w 215900"/>
                  <a:gd name="connsiteY10" fmla="*/ 111760 h 274320"/>
                  <a:gd name="connsiteX11" fmla="*/ 125730 w 215900"/>
                  <a:gd name="connsiteY11" fmla="*/ 88900 h 274320"/>
                  <a:gd name="connsiteX12" fmla="*/ 97790 w 215900"/>
                  <a:gd name="connsiteY12" fmla="*/ 64770 h 274320"/>
                  <a:gd name="connsiteX13" fmla="*/ 76200 w 215900"/>
                  <a:gd name="connsiteY13" fmla="*/ 64770 h 274320"/>
                  <a:gd name="connsiteX14" fmla="*/ 76200 w 215900"/>
                  <a:gd name="connsiteY14" fmla="*/ 162560 h 274320"/>
                  <a:gd name="connsiteX15" fmla="*/ 76200 w 215900"/>
                  <a:gd name="connsiteY15" fmla="*/ 213360 h 274320"/>
                  <a:gd name="connsiteX16" fmla="*/ 104140 w 215900"/>
                  <a:gd name="connsiteY16" fmla="*/ 213360 h 274320"/>
                  <a:gd name="connsiteX17" fmla="*/ 134620 w 215900"/>
                  <a:gd name="connsiteY17" fmla="*/ 187960 h 274320"/>
                  <a:gd name="connsiteX18" fmla="*/ 104140 w 215900"/>
                  <a:gd name="connsiteY18" fmla="*/ 162560 h 274320"/>
                  <a:gd name="connsiteX19" fmla="*/ 76200 w 215900"/>
                  <a:gd name="connsiteY19" fmla="*/ 162560 h 27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5900" h="274320">
                    <a:moveTo>
                      <a:pt x="0" y="1270"/>
                    </a:moveTo>
                    <a:lnTo>
                      <a:pt x="92710" y="1270"/>
                    </a:lnTo>
                    <a:cubicBezTo>
                      <a:pt x="154940" y="1270"/>
                      <a:pt x="205740" y="24130"/>
                      <a:pt x="205740" y="80010"/>
                    </a:cubicBezTo>
                    <a:cubicBezTo>
                      <a:pt x="205740" y="135890"/>
                      <a:pt x="187960" y="124460"/>
                      <a:pt x="170180" y="130810"/>
                    </a:cubicBezTo>
                    <a:cubicBezTo>
                      <a:pt x="191770" y="137160"/>
                      <a:pt x="215900" y="160020"/>
                      <a:pt x="215900" y="191770"/>
                    </a:cubicBezTo>
                    <a:cubicBezTo>
                      <a:pt x="215900" y="250190"/>
                      <a:pt x="167640" y="274320"/>
                      <a:pt x="99060" y="274320"/>
                    </a:cubicBezTo>
                    <a:lnTo>
                      <a:pt x="0" y="274320"/>
                    </a:lnTo>
                    <a:lnTo>
                      <a:pt x="0" y="0"/>
                    </a:lnTo>
                    <a:close/>
                    <a:moveTo>
                      <a:pt x="76200" y="64770"/>
                    </a:moveTo>
                    <a:lnTo>
                      <a:pt x="76200" y="111760"/>
                    </a:lnTo>
                    <a:lnTo>
                      <a:pt x="97790" y="111760"/>
                    </a:lnTo>
                    <a:cubicBezTo>
                      <a:pt x="113030" y="111760"/>
                      <a:pt x="125730" y="106680"/>
                      <a:pt x="125730" y="88900"/>
                    </a:cubicBezTo>
                    <a:cubicBezTo>
                      <a:pt x="125730" y="71120"/>
                      <a:pt x="113030" y="64770"/>
                      <a:pt x="97790" y="64770"/>
                    </a:cubicBezTo>
                    <a:lnTo>
                      <a:pt x="76200" y="64770"/>
                    </a:lnTo>
                    <a:close/>
                    <a:moveTo>
                      <a:pt x="76200" y="162560"/>
                    </a:moveTo>
                    <a:lnTo>
                      <a:pt x="76200" y="213360"/>
                    </a:lnTo>
                    <a:lnTo>
                      <a:pt x="104140" y="213360"/>
                    </a:lnTo>
                    <a:cubicBezTo>
                      <a:pt x="119380" y="213360"/>
                      <a:pt x="134620" y="207010"/>
                      <a:pt x="134620" y="187960"/>
                    </a:cubicBezTo>
                    <a:cubicBezTo>
                      <a:pt x="134620" y="168910"/>
                      <a:pt x="119380" y="162560"/>
                      <a:pt x="104140" y="162560"/>
                    </a:cubicBezTo>
                    <a:lnTo>
                      <a:pt x="76200" y="16256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C13F1645-9E63-95CB-8849-78727FDBB959}"/>
                  </a:ext>
                </a:extLst>
              </p:cNvPr>
              <p:cNvSpPr/>
              <p:nvPr/>
            </p:nvSpPr>
            <p:spPr>
              <a:xfrm>
                <a:off x="3614420" y="678180"/>
                <a:ext cx="223520" cy="274319"/>
              </a:xfrm>
              <a:custGeom>
                <a:avLst/>
                <a:gdLst>
                  <a:gd name="connsiteX0" fmla="*/ 140970 w 223520"/>
                  <a:gd name="connsiteY0" fmla="*/ 274320 h 274319"/>
                  <a:gd name="connsiteX1" fmla="*/ 100330 w 223520"/>
                  <a:gd name="connsiteY1" fmla="*/ 189230 h 274319"/>
                  <a:gd name="connsiteX2" fmla="*/ 77470 w 223520"/>
                  <a:gd name="connsiteY2" fmla="*/ 189230 h 274319"/>
                  <a:gd name="connsiteX3" fmla="*/ 77470 w 223520"/>
                  <a:gd name="connsiteY3" fmla="*/ 274320 h 274319"/>
                  <a:gd name="connsiteX4" fmla="*/ 0 w 223520"/>
                  <a:gd name="connsiteY4" fmla="*/ 274320 h 274319"/>
                  <a:gd name="connsiteX5" fmla="*/ 0 w 223520"/>
                  <a:gd name="connsiteY5" fmla="*/ 0 h 274319"/>
                  <a:gd name="connsiteX6" fmla="*/ 102870 w 223520"/>
                  <a:gd name="connsiteY6" fmla="*/ 0 h 274319"/>
                  <a:gd name="connsiteX7" fmla="*/ 218440 w 223520"/>
                  <a:gd name="connsiteY7" fmla="*/ 96520 h 274319"/>
                  <a:gd name="connsiteX8" fmla="*/ 170180 w 223520"/>
                  <a:gd name="connsiteY8" fmla="*/ 176530 h 274319"/>
                  <a:gd name="connsiteX9" fmla="*/ 223520 w 223520"/>
                  <a:gd name="connsiteY9" fmla="*/ 274320 h 274319"/>
                  <a:gd name="connsiteX10" fmla="*/ 140970 w 223520"/>
                  <a:gd name="connsiteY10" fmla="*/ 274320 h 274319"/>
                  <a:gd name="connsiteX11" fmla="*/ 77470 w 223520"/>
                  <a:gd name="connsiteY11" fmla="*/ 67310 h 274319"/>
                  <a:gd name="connsiteX12" fmla="*/ 77470 w 223520"/>
                  <a:gd name="connsiteY12" fmla="*/ 125730 h 274319"/>
                  <a:gd name="connsiteX13" fmla="*/ 106680 w 223520"/>
                  <a:gd name="connsiteY13" fmla="*/ 125730 h 274319"/>
                  <a:gd name="connsiteX14" fmla="*/ 137160 w 223520"/>
                  <a:gd name="connsiteY14" fmla="*/ 96520 h 274319"/>
                  <a:gd name="connsiteX15" fmla="*/ 106680 w 223520"/>
                  <a:gd name="connsiteY15" fmla="*/ 67310 h 274319"/>
                  <a:gd name="connsiteX16" fmla="*/ 77470 w 223520"/>
                  <a:gd name="connsiteY16" fmla="*/ 6731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3520" h="274319">
                    <a:moveTo>
                      <a:pt x="140970" y="274320"/>
                    </a:moveTo>
                    <a:lnTo>
                      <a:pt x="100330" y="189230"/>
                    </a:lnTo>
                    <a:lnTo>
                      <a:pt x="77470" y="189230"/>
                    </a:lnTo>
                    <a:lnTo>
                      <a:pt x="77470" y="274320"/>
                    </a:lnTo>
                    <a:lnTo>
                      <a:pt x="0" y="274320"/>
                    </a:lnTo>
                    <a:lnTo>
                      <a:pt x="0" y="0"/>
                    </a:lnTo>
                    <a:lnTo>
                      <a:pt x="102870" y="0"/>
                    </a:lnTo>
                    <a:cubicBezTo>
                      <a:pt x="170180" y="0"/>
                      <a:pt x="218440" y="31750"/>
                      <a:pt x="218440" y="96520"/>
                    </a:cubicBezTo>
                    <a:cubicBezTo>
                      <a:pt x="218440" y="161290"/>
                      <a:pt x="200660" y="161290"/>
                      <a:pt x="170180" y="176530"/>
                    </a:cubicBezTo>
                    <a:lnTo>
                      <a:pt x="223520" y="274320"/>
                    </a:lnTo>
                    <a:lnTo>
                      <a:pt x="140970" y="274320"/>
                    </a:lnTo>
                    <a:close/>
                    <a:moveTo>
                      <a:pt x="77470" y="67310"/>
                    </a:moveTo>
                    <a:lnTo>
                      <a:pt x="77470" y="125730"/>
                    </a:lnTo>
                    <a:lnTo>
                      <a:pt x="106680" y="125730"/>
                    </a:lnTo>
                    <a:cubicBezTo>
                      <a:pt x="123190" y="125730"/>
                      <a:pt x="137160" y="119380"/>
                      <a:pt x="137160" y="96520"/>
                    </a:cubicBezTo>
                    <a:cubicBezTo>
                      <a:pt x="137160" y="73660"/>
                      <a:pt x="123190" y="67310"/>
                      <a:pt x="106680" y="67310"/>
                    </a:cubicBezTo>
                    <a:lnTo>
                      <a:pt x="77470" y="6731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35722818-41D1-C251-847E-DBB72E7E10D7}"/>
                  </a:ext>
                </a:extLst>
              </p:cNvPr>
              <p:cNvSpPr/>
              <p:nvPr/>
            </p:nvSpPr>
            <p:spPr>
              <a:xfrm>
                <a:off x="3856990" y="675640"/>
                <a:ext cx="283209" cy="278129"/>
              </a:xfrm>
              <a:custGeom>
                <a:avLst/>
                <a:gdLst>
                  <a:gd name="connsiteX0" fmla="*/ 182880 w 283209"/>
                  <a:gd name="connsiteY0" fmla="*/ 241300 h 278129"/>
                  <a:gd name="connsiteX1" fmla="*/ 99060 w 283209"/>
                  <a:gd name="connsiteY1" fmla="*/ 241300 h 278129"/>
                  <a:gd name="connsiteX2" fmla="*/ 82550 w 283209"/>
                  <a:gd name="connsiteY2" fmla="*/ 278130 h 278129"/>
                  <a:gd name="connsiteX3" fmla="*/ 0 w 283209"/>
                  <a:gd name="connsiteY3" fmla="*/ 278130 h 278129"/>
                  <a:gd name="connsiteX4" fmla="*/ 139700 w 283209"/>
                  <a:gd name="connsiteY4" fmla="*/ 0 h 278129"/>
                  <a:gd name="connsiteX5" fmla="*/ 143510 w 283209"/>
                  <a:gd name="connsiteY5" fmla="*/ 0 h 278129"/>
                  <a:gd name="connsiteX6" fmla="*/ 283210 w 283209"/>
                  <a:gd name="connsiteY6" fmla="*/ 278130 h 278129"/>
                  <a:gd name="connsiteX7" fmla="*/ 200660 w 283209"/>
                  <a:gd name="connsiteY7" fmla="*/ 278130 h 278129"/>
                  <a:gd name="connsiteX8" fmla="*/ 184150 w 283209"/>
                  <a:gd name="connsiteY8" fmla="*/ 241300 h 278129"/>
                  <a:gd name="connsiteX9" fmla="*/ 120650 w 283209"/>
                  <a:gd name="connsiteY9" fmla="*/ 189230 h 278129"/>
                  <a:gd name="connsiteX10" fmla="*/ 160020 w 283209"/>
                  <a:gd name="connsiteY10" fmla="*/ 189230 h 278129"/>
                  <a:gd name="connsiteX11" fmla="*/ 140970 w 283209"/>
                  <a:gd name="connsiteY11" fmla="*/ 138430 h 278129"/>
                  <a:gd name="connsiteX12" fmla="*/ 140970 w 283209"/>
                  <a:gd name="connsiteY12" fmla="*/ 138430 h 278129"/>
                  <a:gd name="connsiteX13" fmla="*/ 121920 w 283209"/>
                  <a:gd name="connsiteY13" fmla="*/ 189230 h 278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3209" h="278129">
                    <a:moveTo>
                      <a:pt x="182880" y="241300"/>
                    </a:moveTo>
                    <a:lnTo>
                      <a:pt x="99060" y="241300"/>
                    </a:lnTo>
                    <a:lnTo>
                      <a:pt x="82550" y="278130"/>
                    </a:lnTo>
                    <a:lnTo>
                      <a:pt x="0" y="278130"/>
                    </a:lnTo>
                    <a:lnTo>
                      <a:pt x="139700" y="0"/>
                    </a:lnTo>
                    <a:lnTo>
                      <a:pt x="143510" y="0"/>
                    </a:lnTo>
                    <a:lnTo>
                      <a:pt x="283210" y="278130"/>
                    </a:lnTo>
                    <a:lnTo>
                      <a:pt x="200660" y="278130"/>
                    </a:lnTo>
                    <a:lnTo>
                      <a:pt x="184150" y="241300"/>
                    </a:lnTo>
                    <a:close/>
                    <a:moveTo>
                      <a:pt x="120650" y="189230"/>
                    </a:moveTo>
                    <a:lnTo>
                      <a:pt x="160020" y="189230"/>
                    </a:lnTo>
                    <a:cubicBezTo>
                      <a:pt x="153670" y="172720"/>
                      <a:pt x="142240" y="148590"/>
                      <a:pt x="140970" y="138430"/>
                    </a:cubicBezTo>
                    <a:lnTo>
                      <a:pt x="140970" y="138430"/>
                    </a:lnTo>
                    <a:cubicBezTo>
                      <a:pt x="138430" y="148590"/>
                      <a:pt x="128270" y="173990"/>
                      <a:pt x="121920" y="18923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82D06E64-7D29-14AB-823F-C6983D6120B5}"/>
                  </a:ext>
                </a:extLst>
              </p:cNvPr>
              <p:cNvSpPr/>
              <p:nvPr/>
            </p:nvSpPr>
            <p:spPr>
              <a:xfrm>
                <a:off x="4174490" y="675640"/>
                <a:ext cx="238759" cy="281940"/>
              </a:xfrm>
              <a:custGeom>
                <a:avLst/>
                <a:gdLst>
                  <a:gd name="connsiteX0" fmla="*/ 77470 w 238759"/>
                  <a:gd name="connsiteY0" fmla="*/ 154940 h 281940"/>
                  <a:gd name="connsiteX1" fmla="*/ 77470 w 238759"/>
                  <a:gd name="connsiteY1" fmla="*/ 278130 h 281940"/>
                  <a:gd name="connsiteX2" fmla="*/ 0 w 238759"/>
                  <a:gd name="connsiteY2" fmla="*/ 278130 h 281940"/>
                  <a:gd name="connsiteX3" fmla="*/ 0 w 238759"/>
                  <a:gd name="connsiteY3" fmla="*/ 0 h 281940"/>
                  <a:gd name="connsiteX4" fmla="*/ 3810 w 238759"/>
                  <a:gd name="connsiteY4" fmla="*/ 0 h 281940"/>
                  <a:gd name="connsiteX5" fmla="*/ 161290 w 238759"/>
                  <a:gd name="connsiteY5" fmla="*/ 127000 h 281940"/>
                  <a:gd name="connsiteX6" fmla="*/ 161290 w 238759"/>
                  <a:gd name="connsiteY6" fmla="*/ 3810 h 281940"/>
                  <a:gd name="connsiteX7" fmla="*/ 238760 w 238759"/>
                  <a:gd name="connsiteY7" fmla="*/ 3810 h 281940"/>
                  <a:gd name="connsiteX8" fmla="*/ 238760 w 238759"/>
                  <a:gd name="connsiteY8" fmla="*/ 281940 h 281940"/>
                  <a:gd name="connsiteX9" fmla="*/ 234950 w 238759"/>
                  <a:gd name="connsiteY9" fmla="*/ 281940 h 281940"/>
                  <a:gd name="connsiteX10" fmla="*/ 77470 w 238759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759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38760" y="3810"/>
                    </a:lnTo>
                    <a:lnTo>
                      <a:pt x="238760" y="281940"/>
                    </a:lnTo>
                    <a:lnTo>
                      <a:pt x="234950" y="281940"/>
                    </a:lnTo>
                    <a:lnTo>
                      <a:pt x="77470" y="1549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2725B7B8-24D0-199E-E515-604C464A354B}"/>
                  </a:ext>
                </a:extLst>
              </p:cNvPr>
              <p:cNvSpPr/>
              <p:nvPr/>
            </p:nvSpPr>
            <p:spPr>
              <a:xfrm>
                <a:off x="4475479" y="678180"/>
                <a:ext cx="254000" cy="274319"/>
              </a:xfrm>
              <a:custGeom>
                <a:avLst/>
                <a:gdLst>
                  <a:gd name="connsiteX0" fmla="*/ 0 w 254000"/>
                  <a:gd name="connsiteY0" fmla="*/ 274320 h 274319"/>
                  <a:gd name="connsiteX1" fmla="*/ 0 w 254000"/>
                  <a:gd name="connsiteY1" fmla="*/ 0 h 274319"/>
                  <a:gd name="connsiteX2" fmla="*/ 96520 w 254000"/>
                  <a:gd name="connsiteY2" fmla="*/ 0 h 274319"/>
                  <a:gd name="connsiteX3" fmla="*/ 254000 w 254000"/>
                  <a:gd name="connsiteY3" fmla="*/ 137160 h 274319"/>
                  <a:gd name="connsiteX4" fmla="*/ 96520 w 254000"/>
                  <a:gd name="connsiteY4" fmla="*/ 274320 h 274319"/>
                  <a:gd name="connsiteX5" fmla="*/ 0 w 254000"/>
                  <a:gd name="connsiteY5" fmla="*/ 274320 h 274319"/>
                  <a:gd name="connsiteX6" fmla="*/ 80010 w 254000"/>
                  <a:gd name="connsiteY6" fmla="*/ 67310 h 274319"/>
                  <a:gd name="connsiteX7" fmla="*/ 80010 w 254000"/>
                  <a:gd name="connsiteY7" fmla="*/ 207010 h 274319"/>
                  <a:gd name="connsiteX8" fmla="*/ 95250 w 254000"/>
                  <a:gd name="connsiteY8" fmla="*/ 207010 h 274319"/>
                  <a:gd name="connsiteX9" fmla="*/ 173990 w 254000"/>
                  <a:gd name="connsiteY9" fmla="*/ 137160 h 274319"/>
                  <a:gd name="connsiteX10" fmla="*/ 95250 w 254000"/>
                  <a:gd name="connsiteY10" fmla="*/ 67310 h 274319"/>
                  <a:gd name="connsiteX11" fmla="*/ 80010 w 254000"/>
                  <a:gd name="connsiteY11" fmla="*/ 6731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4000" h="274319">
                    <a:moveTo>
                      <a:pt x="0" y="274320"/>
                    </a:moveTo>
                    <a:lnTo>
                      <a:pt x="0" y="0"/>
                    </a:lnTo>
                    <a:lnTo>
                      <a:pt x="96520" y="0"/>
                    </a:lnTo>
                    <a:cubicBezTo>
                      <a:pt x="194310" y="0"/>
                      <a:pt x="254000" y="58420"/>
                      <a:pt x="254000" y="137160"/>
                    </a:cubicBezTo>
                    <a:cubicBezTo>
                      <a:pt x="254000" y="215900"/>
                      <a:pt x="194310" y="274320"/>
                      <a:pt x="96520" y="274320"/>
                    </a:cubicBezTo>
                    <a:lnTo>
                      <a:pt x="0" y="274320"/>
                    </a:lnTo>
                    <a:close/>
                    <a:moveTo>
                      <a:pt x="80010" y="67310"/>
                    </a:moveTo>
                    <a:lnTo>
                      <a:pt x="80010" y="207010"/>
                    </a:lnTo>
                    <a:lnTo>
                      <a:pt x="95250" y="207010"/>
                    </a:lnTo>
                    <a:cubicBezTo>
                      <a:pt x="148590" y="207010"/>
                      <a:pt x="173990" y="173990"/>
                      <a:pt x="173990" y="137160"/>
                    </a:cubicBezTo>
                    <a:cubicBezTo>
                      <a:pt x="173990" y="100330"/>
                      <a:pt x="148590" y="67310"/>
                      <a:pt x="95250" y="67310"/>
                    </a:cubicBezTo>
                    <a:lnTo>
                      <a:pt x="80010" y="6731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FDFE7DB5-686C-F037-3F70-EFB1A9289C3F}"/>
                  </a:ext>
                </a:extLst>
              </p:cNvPr>
              <p:cNvSpPr/>
              <p:nvPr/>
            </p:nvSpPr>
            <p:spPr>
              <a:xfrm>
                <a:off x="4777740" y="678180"/>
                <a:ext cx="80009" cy="274319"/>
              </a:xfrm>
              <a:custGeom>
                <a:avLst/>
                <a:gdLst>
                  <a:gd name="connsiteX0" fmla="*/ 80010 w 80009"/>
                  <a:gd name="connsiteY0" fmla="*/ 274320 h 274319"/>
                  <a:gd name="connsiteX1" fmla="*/ 0 w 80009"/>
                  <a:gd name="connsiteY1" fmla="*/ 274320 h 274319"/>
                  <a:gd name="connsiteX2" fmla="*/ 0 w 80009"/>
                  <a:gd name="connsiteY2" fmla="*/ 0 h 274319"/>
                  <a:gd name="connsiteX3" fmla="*/ 80010 w 80009"/>
                  <a:gd name="connsiteY3" fmla="*/ 0 h 274319"/>
                  <a:gd name="connsiteX4" fmla="*/ 80010 w 80009"/>
                  <a:gd name="connsiteY4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09" h="274319">
                    <a:moveTo>
                      <a:pt x="80010" y="274320"/>
                    </a:moveTo>
                    <a:lnTo>
                      <a:pt x="0" y="274320"/>
                    </a:lnTo>
                    <a:lnTo>
                      <a:pt x="0" y="0"/>
                    </a:lnTo>
                    <a:lnTo>
                      <a:pt x="80010" y="0"/>
                    </a:lnTo>
                    <a:lnTo>
                      <a:pt x="80010" y="27432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87C0B23F-2C8C-6927-B064-BACF35AB971F}"/>
                  </a:ext>
                </a:extLst>
              </p:cNvPr>
              <p:cNvSpPr/>
              <p:nvPr/>
            </p:nvSpPr>
            <p:spPr>
              <a:xfrm>
                <a:off x="4921250" y="675640"/>
                <a:ext cx="238759" cy="281940"/>
              </a:xfrm>
              <a:custGeom>
                <a:avLst/>
                <a:gdLst>
                  <a:gd name="connsiteX0" fmla="*/ 77470 w 238759"/>
                  <a:gd name="connsiteY0" fmla="*/ 154940 h 281940"/>
                  <a:gd name="connsiteX1" fmla="*/ 77470 w 238759"/>
                  <a:gd name="connsiteY1" fmla="*/ 278130 h 281940"/>
                  <a:gd name="connsiteX2" fmla="*/ 0 w 238759"/>
                  <a:gd name="connsiteY2" fmla="*/ 278130 h 281940"/>
                  <a:gd name="connsiteX3" fmla="*/ 0 w 238759"/>
                  <a:gd name="connsiteY3" fmla="*/ 0 h 281940"/>
                  <a:gd name="connsiteX4" fmla="*/ 3810 w 238759"/>
                  <a:gd name="connsiteY4" fmla="*/ 0 h 281940"/>
                  <a:gd name="connsiteX5" fmla="*/ 161290 w 238759"/>
                  <a:gd name="connsiteY5" fmla="*/ 127000 h 281940"/>
                  <a:gd name="connsiteX6" fmla="*/ 161290 w 238759"/>
                  <a:gd name="connsiteY6" fmla="*/ 3810 h 281940"/>
                  <a:gd name="connsiteX7" fmla="*/ 238760 w 238759"/>
                  <a:gd name="connsiteY7" fmla="*/ 3810 h 281940"/>
                  <a:gd name="connsiteX8" fmla="*/ 238760 w 238759"/>
                  <a:gd name="connsiteY8" fmla="*/ 281940 h 281940"/>
                  <a:gd name="connsiteX9" fmla="*/ 234950 w 238759"/>
                  <a:gd name="connsiteY9" fmla="*/ 281940 h 281940"/>
                  <a:gd name="connsiteX10" fmla="*/ 77470 w 238759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759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38760" y="3810"/>
                    </a:lnTo>
                    <a:lnTo>
                      <a:pt x="238760" y="281940"/>
                    </a:lnTo>
                    <a:lnTo>
                      <a:pt x="234950" y="281940"/>
                    </a:lnTo>
                    <a:lnTo>
                      <a:pt x="77470" y="1549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F68F1B6D-B827-D7EA-7FDB-28994E6FD854}"/>
                  </a:ext>
                </a:extLst>
              </p:cNvPr>
              <p:cNvSpPr/>
              <p:nvPr/>
            </p:nvSpPr>
            <p:spPr>
              <a:xfrm>
                <a:off x="5208270" y="674369"/>
                <a:ext cx="247650" cy="284480"/>
              </a:xfrm>
              <a:custGeom>
                <a:avLst/>
                <a:gdLst>
                  <a:gd name="connsiteX0" fmla="*/ 246380 w 247650"/>
                  <a:gd name="connsiteY0" fmla="*/ 264160 h 284480"/>
                  <a:gd name="connsiteX1" fmla="*/ 149860 w 247650"/>
                  <a:gd name="connsiteY1" fmla="*/ 284480 h 284480"/>
                  <a:gd name="connsiteX2" fmla="*/ 0 w 247650"/>
                  <a:gd name="connsiteY2" fmla="*/ 142240 h 284480"/>
                  <a:gd name="connsiteX3" fmla="*/ 146050 w 247650"/>
                  <a:gd name="connsiteY3" fmla="*/ 0 h 284480"/>
                  <a:gd name="connsiteX4" fmla="*/ 236220 w 247650"/>
                  <a:gd name="connsiteY4" fmla="*/ 17780 h 284480"/>
                  <a:gd name="connsiteX5" fmla="*/ 236220 w 247650"/>
                  <a:gd name="connsiteY5" fmla="*/ 90170 h 284480"/>
                  <a:gd name="connsiteX6" fmla="*/ 154940 w 247650"/>
                  <a:gd name="connsiteY6" fmla="*/ 72390 h 284480"/>
                  <a:gd name="connsiteX7" fmla="*/ 81280 w 247650"/>
                  <a:gd name="connsiteY7" fmla="*/ 142240 h 284480"/>
                  <a:gd name="connsiteX8" fmla="*/ 151130 w 247650"/>
                  <a:gd name="connsiteY8" fmla="*/ 213360 h 284480"/>
                  <a:gd name="connsiteX9" fmla="*/ 171450 w 247650"/>
                  <a:gd name="connsiteY9" fmla="*/ 213360 h 284480"/>
                  <a:gd name="connsiteX10" fmla="*/ 171450 w 247650"/>
                  <a:gd name="connsiteY10" fmla="*/ 149860 h 284480"/>
                  <a:gd name="connsiteX11" fmla="*/ 247650 w 247650"/>
                  <a:gd name="connsiteY11" fmla="*/ 149860 h 284480"/>
                  <a:gd name="connsiteX12" fmla="*/ 247650 w 247650"/>
                  <a:gd name="connsiteY12" fmla="*/ 26543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7650" h="284480">
                    <a:moveTo>
                      <a:pt x="246380" y="264160"/>
                    </a:moveTo>
                    <a:cubicBezTo>
                      <a:pt x="219710" y="276860"/>
                      <a:pt x="184150" y="284480"/>
                      <a:pt x="14986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ubicBezTo>
                      <a:pt x="232410" y="0"/>
                      <a:pt x="214630" y="7620"/>
                      <a:pt x="236220" y="17780"/>
                    </a:cubicBezTo>
                    <a:lnTo>
                      <a:pt x="236220" y="90170"/>
                    </a:lnTo>
                    <a:cubicBezTo>
                      <a:pt x="218440" y="82550"/>
                      <a:pt x="191770" y="72390"/>
                      <a:pt x="154940" y="72390"/>
                    </a:cubicBezTo>
                    <a:cubicBezTo>
                      <a:pt x="118110" y="72390"/>
                      <a:pt x="81280" y="106680"/>
                      <a:pt x="81280" y="142240"/>
                    </a:cubicBezTo>
                    <a:cubicBezTo>
                      <a:pt x="81280" y="177800"/>
                      <a:pt x="105410" y="213360"/>
                      <a:pt x="151130" y="213360"/>
                    </a:cubicBezTo>
                    <a:cubicBezTo>
                      <a:pt x="196850" y="213360"/>
                      <a:pt x="165100" y="213360"/>
                      <a:pt x="171450" y="213360"/>
                    </a:cubicBezTo>
                    <a:lnTo>
                      <a:pt x="171450" y="149860"/>
                    </a:lnTo>
                    <a:lnTo>
                      <a:pt x="247650" y="149860"/>
                    </a:lnTo>
                    <a:lnTo>
                      <a:pt x="247650" y="26543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2" name="Graphic 4">
              <a:extLst>
                <a:ext uri="{FF2B5EF4-FFF2-40B4-BE49-F238E27FC236}">
                  <a16:creationId xmlns:a16="http://schemas.microsoft.com/office/drawing/2014/main" id="{487F95C9-84A4-2336-4F94-A2C3AFD2D87D}"/>
                </a:ext>
              </a:extLst>
            </p:cNvPr>
            <p:cNvGrpSpPr/>
            <p:nvPr/>
          </p:nvGrpSpPr>
          <p:grpSpPr>
            <a:xfrm>
              <a:off x="416559" y="594359"/>
              <a:ext cx="474979" cy="474979"/>
              <a:chOff x="416559" y="594359"/>
              <a:chExt cx="474979" cy="474979"/>
            </a:xfrm>
          </p:grpSpPr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9FB93DC9-FE29-30E4-0CBA-0DFCBB5F99AB}"/>
                  </a:ext>
                </a:extLst>
              </p:cNvPr>
              <p:cNvSpPr/>
              <p:nvPr/>
            </p:nvSpPr>
            <p:spPr>
              <a:xfrm>
                <a:off x="416559" y="594359"/>
                <a:ext cx="472440" cy="228600"/>
              </a:xfrm>
              <a:custGeom>
                <a:avLst/>
                <a:gdLst>
                  <a:gd name="connsiteX0" fmla="*/ 257810 w 472440"/>
                  <a:gd name="connsiteY0" fmla="*/ 39370 h 228600"/>
                  <a:gd name="connsiteX1" fmla="*/ 257810 w 472440"/>
                  <a:gd name="connsiteY1" fmla="*/ 228600 h 228600"/>
                  <a:gd name="connsiteX2" fmla="*/ 472440 w 472440"/>
                  <a:gd name="connsiteY2" fmla="*/ 228600 h 228600"/>
                  <a:gd name="connsiteX3" fmla="*/ 236220 w 472440"/>
                  <a:gd name="connsiteY3" fmla="*/ 0 h 228600"/>
                  <a:gd name="connsiteX4" fmla="*/ 0 w 472440"/>
                  <a:gd name="connsiteY4" fmla="*/ 228600 h 228600"/>
                  <a:gd name="connsiteX5" fmla="*/ 49530 w 472440"/>
                  <a:gd name="connsiteY5" fmla="*/ 228600 h 228600"/>
                  <a:gd name="connsiteX6" fmla="*/ 259080 w 472440"/>
                  <a:gd name="connsiteY6" fmla="*/ 3937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2440" h="228600">
                    <a:moveTo>
                      <a:pt x="257810" y="39370"/>
                    </a:moveTo>
                    <a:lnTo>
                      <a:pt x="257810" y="228600"/>
                    </a:lnTo>
                    <a:lnTo>
                      <a:pt x="472440" y="228600"/>
                    </a:lnTo>
                    <a:cubicBezTo>
                      <a:pt x="468630" y="102870"/>
                      <a:pt x="364490" y="0"/>
                      <a:pt x="236220" y="0"/>
                    </a:cubicBezTo>
                    <a:cubicBezTo>
                      <a:pt x="107950" y="0"/>
                      <a:pt x="3810" y="101600"/>
                      <a:pt x="0" y="228600"/>
                    </a:cubicBezTo>
                    <a:lnTo>
                      <a:pt x="49530" y="228600"/>
                    </a:lnTo>
                    <a:lnTo>
                      <a:pt x="259080" y="3937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3990DE9C-A526-9F7C-A765-E15B69D30092}"/>
                  </a:ext>
                </a:extLst>
              </p:cNvPr>
              <p:cNvSpPr/>
              <p:nvPr/>
            </p:nvSpPr>
            <p:spPr>
              <a:xfrm>
                <a:off x="419100" y="754380"/>
                <a:ext cx="301942" cy="314959"/>
              </a:xfrm>
              <a:custGeom>
                <a:avLst/>
                <a:gdLst>
                  <a:gd name="connsiteX0" fmla="*/ 201930 w 301942"/>
                  <a:gd name="connsiteY0" fmla="*/ 0 h 314959"/>
                  <a:gd name="connsiteX1" fmla="*/ 66040 w 301942"/>
                  <a:gd name="connsiteY1" fmla="*/ 123190 h 314959"/>
                  <a:gd name="connsiteX2" fmla="*/ 0 w 301942"/>
                  <a:gd name="connsiteY2" fmla="*/ 123190 h 314959"/>
                  <a:gd name="connsiteX3" fmla="*/ 232410 w 301942"/>
                  <a:gd name="connsiteY3" fmla="*/ 314960 h 314959"/>
                  <a:gd name="connsiteX4" fmla="*/ 300990 w 301942"/>
                  <a:gd name="connsiteY4" fmla="*/ 304800 h 314959"/>
                  <a:gd name="connsiteX5" fmla="*/ 300990 w 301942"/>
                  <a:gd name="connsiteY5" fmla="*/ 123190 h 314959"/>
                  <a:gd name="connsiteX6" fmla="*/ 201930 w 301942"/>
                  <a:gd name="connsiteY6" fmla="*/ 123190 h 314959"/>
                  <a:gd name="connsiteX7" fmla="*/ 201930 w 301942"/>
                  <a:gd name="connsiteY7" fmla="*/ 0 h 314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1942" h="314959">
                    <a:moveTo>
                      <a:pt x="201930" y="0"/>
                    </a:moveTo>
                    <a:lnTo>
                      <a:pt x="66040" y="123190"/>
                    </a:lnTo>
                    <a:lnTo>
                      <a:pt x="0" y="123190"/>
                    </a:lnTo>
                    <a:cubicBezTo>
                      <a:pt x="21590" y="232410"/>
                      <a:pt x="116840" y="314960"/>
                      <a:pt x="232410" y="314960"/>
                    </a:cubicBezTo>
                    <a:cubicBezTo>
                      <a:pt x="347980" y="314960"/>
                      <a:pt x="279400" y="311150"/>
                      <a:pt x="300990" y="304800"/>
                    </a:cubicBezTo>
                    <a:lnTo>
                      <a:pt x="300990" y="123190"/>
                    </a:lnTo>
                    <a:lnTo>
                      <a:pt x="201930" y="123190"/>
                    </a:lnTo>
                    <a:lnTo>
                      <a:pt x="20193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0D527D0E-D92B-34EC-14A4-D71F91D58C36}"/>
                  </a:ext>
                </a:extLst>
              </p:cNvPr>
              <p:cNvSpPr/>
              <p:nvPr/>
            </p:nvSpPr>
            <p:spPr>
              <a:xfrm>
                <a:off x="773430" y="876300"/>
                <a:ext cx="111759" cy="158750"/>
              </a:xfrm>
              <a:custGeom>
                <a:avLst/>
                <a:gdLst>
                  <a:gd name="connsiteX0" fmla="*/ 0 w 111759"/>
                  <a:gd name="connsiteY0" fmla="*/ 158750 h 158750"/>
                  <a:gd name="connsiteX1" fmla="*/ 111760 w 111759"/>
                  <a:gd name="connsiteY1" fmla="*/ 0 h 158750"/>
                  <a:gd name="connsiteX2" fmla="*/ 0 w 111759"/>
                  <a:gd name="connsiteY2" fmla="*/ 0 h 158750"/>
                  <a:gd name="connsiteX3" fmla="*/ 0 w 111759"/>
                  <a:gd name="connsiteY3" fmla="*/ 158750 h 158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1759" h="158750">
                    <a:moveTo>
                      <a:pt x="0" y="158750"/>
                    </a:moveTo>
                    <a:cubicBezTo>
                      <a:pt x="55880" y="124460"/>
                      <a:pt x="97790" y="68580"/>
                      <a:pt x="111760" y="0"/>
                    </a:cubicBezTo>
                    <a:lnTo>
                      <a:pt x="0" y="0"/>
                    </a:lnTo>
                    <a:lnTo>
                      <a:pt x="0" y="15875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53CFDEAE-03B4-5FD4-6EBD-9D486974BF33}"/>
                  </a:ext>
                </a:extLst>
              </p:cNvPr>
              <p:cNvSpPr/>
              <p:nvPr/>
            </p:nvSpPr>
            <p:spPr>
              <a:xfrm>
                <a:off x="419100" y="678180"/>
                <a:ext cx="472439" cy="373380"/>
              </a:xfrm>
              <a:custGeom>
                <a:avLst/>
                <a:gdLst>
                  <a:gd name="connsiteX0" fmla="*/ 469900 w 472439"/>
                  <a:gd name="connsiteY0" fmla="*/ 166370 h 373380"/>
                  <a:gd name="connsiteX1" fmla="*/ 469900 w 472439"/>
                  <a:gd name="connsiteY1" fmla="*/ 180340 h 373380"/>
                  <a:gd name="connsiteX2" fmla="*/ 336550 w 472439"/>
                  <a:gd name="connsiteY2" fmla="*/ 180340 h 373380"/>
                  <a:gd name="connsiteX3" fmla="*/ 336550 w 472439"/>
                  <a:gd name="connsiteY3" fmla="*/ 367030 h 373380"/>
                  <a:gd name="connsiteX4" fmla="*/ 336550 w 472439"/>
                  <a:gd name="connsiteY4" fmla="*/ 367030 h 373380"/>
                  <a:gd name="connsiteX5" fmla="*/ 322580 w 472439"/>
                  <a:gd name="connsiteY5" fmla="*/ 373380 h 373380"/>
                  <a:gd name="connsiteX6" fmla="*/ 322580 w 472439"/>
                  <a:gd name="connsiteY6" fmla="*/ 373380 h 373380"/>
                  <a:gd name="connsiteX7" fmla="*/ 322580 w 472439"/>
                  <a:gd name="connsiteY7" fmla="*/ 180340 h 373380"/>
                  <a:gd name="connsiteX8" fmla="*/ 322580 w 472439"/>
                  <a:gd name="connsiteY8" fmla="*/ 180340 h 373380"/>
                  <a:gd name="connsiteX9" fmla="*/ 231140 w 472439"/>
                  <a:gd name="connsiteY9" fmla="*/ 180340 h 373380"/>
                  <a:gd name="connsiteX10" fmla="*/ 231140 w 472439"/>
                  <a:gd name="connsiteY10" fmla="*/ 180340 h 373380"/>
                  <a:gd name="connsiteX11" fmla="*/ 224790 w 472439"/>
                  <a:gd name="connsiteY11" fmla="*/ 180340 h 373380"/>
                  <a:gd name="connsiteX12" fmla="*/ 224790 w 472439"/>
                  <a:gd name="connsiteY12" fmla="*/ 31750 h 373380"/>
                  <a:gd name="connsiteX13" fmla="*/ 63500 w 472439"/>
                  <a:gd name="connsiteY13" fmla="*/ 181610 h 373380"/>
                  <a:gd name="connsiteX14" fmla="*/ 63500 w 472439"/>
                  <a:gd name="connsiteY14" fmla="*/ 181610 h 373380"/>
                  <a:gd name="connsiteX15" fmla="*/ 63500 w 472439"/>
                  <a:gd name="connsiteY15" fmla="*/ 181610 h 373380"/>
                  <a:gd name="connsiteX16" fmla="*/ 0 w 472439"/>
                  <a:gd name="connsiteY16" fmla="*/ 181610 h 373380"/>
                  <a:gd name="connsiteX17" fmla="*/ 0 w 472439"/>
                  <a:gd name="connsiteY17" fmla="*/ 167640 h 373380"/>
                  <a:gd name="connsiteX18" fmla="*/ 57150 w 472439"/>
                  <a:gd name="connsiteY18" fmla="*/ 167640 h 373380"/>
                  <a:gd name="connsiteX19" fmla="*/ 238760 w 472439"/>
                  <a:gd name="connsiteY19" fmla="*/ 0 h 373380"/>
                  <a:gd name="connsiteX20" fmla="*/ 238760 w 472439"/>
                  <a:gd name="connsiteY20" fmla="*/ 167640 h 373380"/>
                  <a:gd name="connsiteX21" fmla="*/ 472440 w 472439"/>
                  <a:gd name="connsiteY21" fmla="*/ 167640 h 37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2439" h="373380">
                    <a:moveTo>
                      <a:pt x="469900" y="166370"/>
                    </a:moveTo>
                    <a:cubicBezTo>
                      <a:pt x="469900" y="171450"/>
                      <a:pt x="469900" y="176530"/>
                      <a:pt x="469900" y="180340"/>
                    </a:cubicBezTo>
                    <a:lnTo>
                      <a:pt x="336550" y="180340"/>
                    </a:lnTo>
                    <a:lnTo>
                      <a:pt x="336550" y="367030"/>
                    </a:lnTo>
                    <a:cubicBezTo>
                      <a:pt x="336550" y="367030"/>
                      <a:pt x="336550" y="367030"/>
                      <a:pt x="336550" y="367030"/>
                    </a:cubicBezTo>
                    <a:cubicBezTo>
                      <a:pt x="331470" y="369570"/>
                      <a:pt x="326390" y="370840"/>
                      <a:pt x="322580" y="373380"/>
                    </a:cubicBezTo>
                    <a:lnTo>
                      <a:pt x="322580" y="373380"/>
                    </a:lnTo>
                    <a:cubicBezTo>
                      <a:pt x="322580" y="373380"/>
                      <a:pt x="322580" y="180340"/>
                      <a:pt x="322580" y="180340"/>
                    </a:cubicBezTo>
                    <a:lnTo>
                      <a:pt x="322580" y="180340"/>
                    </a:lnTo>
                    <a:cubicBezTo>
                      <a:pt x="322580" y="180340"/>
                      <a:pt x="231140" y="180340"/>
                      <a:pt x="231140" y="180340"/>
                    </a:cubicBezTo>
                    <a:lnTo>
                      <a:pt x="231140" y="180340"/>
                    </a:lnTo>
                    <a:cubicBezTo>
                      <a:pt x="231140" y="180340"/>
                      <a:pt x="224790" y="180340"/>
                      <a:pt x="224790" y="180340"/>
                    </a:cubicBezTo>
                    <a:lnTo>
                      <a:pt x="224790" y="31750"/>
                    </a:lnTo>
                    <a:lnTo>
                      <a:pt x="63500" y="181610"/>
                    </a:lnTo>
                    <a:lnTo>
                      <a:pt x="63500" y="181610"/>
                    </a:lnTo>
                    <a:cubicBezTo>
                      <a:pt x="63500" y="181610"/>
                      <a:pt x="63500" y="181610"/>
                      <a:pt x="63500" y="181610"/>
                    </a:cubicBezTo>
                    <a:lnTo>
                      <a:pt x="0" y="181610"/>
                    </a:lnTo>
                    <a:lnTo>
                      <a:pt x="0" y="167640"/>
                    </a:lnTo>
                    <a:lnTo>
                      <a:pt x="57150" y="167640"/>
                    </a:lnTo>
                    <a:lnTo>
                      <a:pt x="238760" y="0"/>
                    </a:lnTo>
                    <a:lnTo>
                      <a:pt x="238760" y="167640"/>
                    </a:lnTo>
                    <a:lnTo>
                      <a:pt x="472440" y="1676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67" name="Graphic 4">
            <a:extLst>
              <a:ext uri="{FF2B5EF4-FFF2-40B4-BE49-F238E27FC236}">
                <a16:creationId xmlns:a16="http://schemas.microsoft.com/office/drawing/2014/main" id="{634D6252-F93B-BD6D-36B5-4E6EDB37E346}"/>
              </a:ext>
            </a:extLst>
          </p:cNvPr>
          <p:cNvGrpSpPr/>
          <p:nvPr/>
        </p:nvGrpSpPr>
        <p:grpSpPr>
          <a:xfrm>
            <a:off x="793750" y="2562860"/>
            <a:ext cx="7133590" cy="720089"/>
            <a:chOff x="793750" y="2562860"/>
            <a:chExt cx="7133590" cy="720089"/>
          </a:xfrm>
          <a:solidFill>
            <a:srgbClr val="717073"/>
          </a:solidFill>
        </p:grpSpPr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C1DA8B40-2675-6DDF-422A-D730248CA061}"/>
                </a:ext>
              </a:extLst>
            </p:cNvPr>
            <p:cNvSpPr/>
            <p:nvPr/>
          </p:nvSpPr>
          <p:spPr>
            <a:xfrm>
              <a:off x="793750" y="2565400"/>
              <a:ext cx="121919" cy="165100"/>
            </a:xfrm>
            <a:custGeom>
              <a:avLst/>
              <a:gdLst>
                <a:gd name="connsiteX0" fmla="*/ 71120 w 121919"/>
                <a:gd name="connsiteY0" fmla="*/ 19050 h 165100"/>
                <a:gd name="connsiteX1" fmla="*/ 71120 w 121919"/>
                <a:gd name="connsiteY1" fmla="*/ 165100 h 165100"/>
                <a:gd name="connsiteX2" fmla="*/ 49530 w 121919"/>
                <a:gd name="connsiteY2" fmla="*/ 165100 h 165100"/>
                <a:gd name="connsiteX3" fmla="*/ 49530 w 121919"/>
                <a:gd name="connsiteY3" fmla="*/ 19050 h 165100"/>
                <a:gd name="connsiteX4" fmla="*/ 0 w 121919"/>
                <a:gd name="connsiteY4" fmla="*/ 19050 h 165100"/>
                <a:gd name="connsiteX5" fmla="*/ 0 w 121919"/>
                <a:gd name="connsiteY5" fmla="*/ 0 h 165100"/>
                <a:gd name="connsiteX6" fmla="*/ 121920 w 121919"/>
                <a:gd name="connsiteY6" fmla="*/ 0 h 165100"/>
                <a:gd name="connsiteX7" fmla="*/ 121920 w 121919"/>
                <a:gd name="connsiteY7" fmla="*/ 19050 h 165100"/>
                <a:gd name="connsiteX8" fmla="*/ 71120 w 121919"/>
                <a:gd name="connsiteY8" fmla="*/ 19050 h 1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919" h="165100">
                  <a:moveTo>
                    <a:pt x="71120" y="19050"/>
                  </a:moveTo>
                  <a:lnTo>
                    <a:pt x="71120" y="165100"/>
                  </a:lnTo>
                  <a:lnTo>
                    <a:pt x="49530" y="165100"/>
                  </a:lnTo>
                  <a:lnTo>
                    <a:pt x="49530" y="19050"/>
                  </a:lnTo>
                  <a:lnTo>
                    <a:pt x="0" y="19050"/>
                  </a:lnTo>
                  <a:lnTo>
                    <a:pt x="0" y="0"/>
                  </a:lnTo>
                  <a:lnTo>
                    <a:pt x="121920" y="0"/>
                  </a:lnTo>
                  <a:lnTo>
                    <a:pt x="121920" y="19050"/>
                  </a:lnTo>
                  <a:lnTo>
                    <a:pt x="71120" y="190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7A5CEF83-DA4E-FFB2-BB43-BE6DA62C6D92}"/>
                </a:ext>
              </a:extLst>
            </p:cNvPr>
            <p:cNvSpPr/>
            <p:nvPr/>
          </p:nvSpPr>
          <p:spPr>
            <a:xfrm>
              <a:off x="909319" y="2613660"/>
              <a:ext cx="116840" cy="119379"/>
            </a:xfrm>
            <a:custGeom>
              <a:avLst/>
              <a:gdLst>
                <a:gd name="connsiteX0" fmla="*/ 116840 w 116840"/>
                <a:gd name="connsiteY0" fmla="*/ 59690 h 119379"/>
                <a:gd name="connsiteX1" fmla="*/ 58420 w 116840"/>
                <a:gd name="connsiteY1" fmla="*/ 119380 h 119379"/>
                <a:gd name="connsiteX2" fmla="*/ 0 w 116840"/>
                <a:gd name="connsiteY2" fmla="*/ 59690 h 119379"/>
                <a:gd name="connsiteX3" fmla="*/ 58420 w 116840"/>
                <a:gd name="connsiteY3" fmla="*/ 0 h 119379"/>
                <a:gd name="connsiteX4" fmla="*/ 116840 w 116840"/>
                <a:gd name="connsiteY4" fmla="*/ 59690 h 119379"/>
                <a:gd name="connsiteX5" fmla="*/ 96520 w 116840"/>
                <a:gd name="connsiteY5" fmla="*/ 59690 h 119379"/>
                <a:gd name="connsiteX6" fmla="*/ 58420 w 116840"/>
                <a:gd name="connsiteY6" fmla="*/ 17780 h 119379"/>
                <a:gd name="connsiteX7" fmla="*/ 20320 w 116840"/>
                <a:gd name="connsiteY7" fmla="*/ 59690 h 119379"/>
                <a:gd name="connsiteX8" fmla="*/ 58420 w 116840"/>
                <a:gd name="connsiteY8" fmla="*/ 101600 h 119379"/>
                <a:gd name="connsiteX9" fmla="*/ 96520 w 116840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3022F481-E696-2AA3-D880-4B5231F9011A}"/>
                </a:ext>
              </a:extLst>
            </p:cNvPr>
            <p:cNvSpPr/>
            <p:nvPr/>
          </p:nvSpPr>
          <p:spPr>
            <a:xfrm>
              <a:off x="1135380" y="2613660"/>
              <a:ext cx="113030" cy="166369"/>
            </a:xfrm>
            <a:custGeom>
              <a:avLst/>
              <a:gdLst>
                <a:gd name="connsiteX0" fmla="*/ 0 w 113030"/>
                <a:gd name="connsiteY0" fmla="*/ 2540 h 166369"/>
                <a:gd name="connsiteX1" fmla="*/ 19050 w 113030"/>
                <a:gd name="connsiteY1" fmla="*/ 2540 h 166369"/>
                <a:gd name="connsiteX2" fmla="*/ 19050 w 113030"/>
                <a:gd name="connsiteY2" fmla="*/ 13970 h 166369"/>
                <a:gd name="connsiteX3" fmla="*/ 19050 w 113030"/>
                <a:gd name="connsiteY3" fmla="*/ 22860 h 166369"/>
                <a:gd name="connsiteX4" fmla="*/ 19050 w 113030"/>
                <a:gd name="connsiteY4" fmla="*/ 22860 h 166369"/>
                <a:gd name="connsiteX5" fmla="*/ 59690 w 113030"/>
                <a:gd name="connsiteY5" fmla="*/ 0 h 166369"/>
                <a:gd name="connsiteX6" fmla="*/ 113030 w 113030"/>
                <a:gd name="connsiteY6" fmla="*/ 59690 h 166369"/>
                <a:gd name="connsiteX7" fmla="*/ 60960 w 113030"/>
                <a:gd name="connsiteY7" fmla="*/ 119380 h 166369"/>
                <a:gd name="connsiteX8" fmla="*/ 21590 w 113030"/>
                <a:gd name="connsiteY8" fmla="*/ 96520 h 166369"/>
                <a:gd name="connsiteX9" fmla="*/ 21590 w 113030"/>
                <a:gd name="connsiteY9" fmla="*/ 96520 h 166369"/>
                <a:gd name="connsiteX10" fmla="*/ 21590 w 113030"/>
                <a:gd name="connsiteY10" fmla="*/ 105410 h 166369"/>
                <a:gd name="connsiteX11" fmla="*/ 21590 w 113030"/>
                <a:gd name="connsiteY11" fmla="*/ 166370 h 166369"/>
                <a:gd name="connsiteX12" fmla="*/ 0 w 113030"/>
                <a:gd name="connsiteY12" fmla="*/ 166370 h 166369"/>
                <a:gd name="connsiteX13" fmla="*/ 0 w 113030"/>
                <a:gd name="connsiteY13" fmla="*/ 1270 h 166369"/>
                <a:gd name="connsiteX14" fmla="*/ 92710 w 113030"/>
                <a:gd name="connsiteY14" fmla="*/ 59690 h 166369"/>
                <a:gd name="connsiteX15" fmla="*/ 57150 w 113030"/>
                <a:gd name="connsiteY15" fmla="*/ 17780 h 166369"/>
                <a:gd name="connsiteX16" fmla="*/ 21590 w 113030"/>
                <a:gd name="connsiteY16" fmla="*/ 59690 h 166369"/>
                <a:gd name="connsiteX17" fmla="*/ 57150 w 113030"/>
                <a:gd name="connsiteY17" fmla="*/ 101600 h 166369"/>
                <a:gd name="connsiteX18" fmla="*/ 92710 w 113030"/>
                <a:gd name="connsiteY18" fmla="*/ 5969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30" h="166369">
                  <a:moveTo>
                    <a:pt x="0" y="2540"/>
                  </a:moveTo>
                  <a:lnTo>
                    <a:pt x="19050" y="2540"/>
                  </a:lnTo>
                  <a:lnTo>
                    <a:pt x="19050" y="13970"/>
                  </a:lnTo>
                  <a:cubicBezTo>
                    <a:pt x="19050" y="19050"/>
                    <a:pt x="19050" y="22860"/>
                    <a:pt x="19050" y="22860"/>
                  </a:cubicBezTo>
                  <a:lnTo>
                    <a:pt x="19050" y="22860"/>
                  </a:lnTo>
                  <a:cubicBezTo>
                    <a:pt x="25400" y="11430"/>
                    <a:pt x="40640" y="0"/>
                    <a:pt x="59690" y="0"/>
                  </a:cubicBezTo>
                  <a:cubicBezTo>
                    <a:pt x="90170" y="0"/>
                    <a:pt x="113030" y="24130"/>
                    <a:pt x="113030" y="59690"/>
                  </a:cubicBezTo>
                  <a:cubicBezTo>
                    <a:pt x="113030" y="95250"/>
                    <a:pt x="90170" y="119380"/>
                    <a:pt x="60960" y="119380"/>
                  </a:cubicBezTo>
                  <a:cubicBezTo>
                    <a:pt x="31750" y="119380"/>
                    <a:pt x="27940" y="109220"/>
                    <a:pt x="21590" y="96520"/>
                  </a:cubicBezTo>
                  <a:lnTo>
                    <a:pt x="21590" y="96520"/>
                  </a:lnTo>
                  <a:cubicBezTo>
                    <a:pt x="21590" y="96520"/>
                    <a:pt x="21590" y="100330"/>
                    <a:pt x="21590" y="105410"/>
                  </a:cubicBezTo>
                  <a:lnTo>
                    <a:pt x="21590" y="166370"/>
                  </a:lnTo>
                  <a:lnTo>
                    <a:pt x="0" y="166370"/>
                  </a:lnTo>
                  <a:lnTo>
                    <a:pt x="0" y="1270"/>
                  </a:lnTo>
                  <a:close/>
                  <a:moveTo>
                    <a:pt x="92710" y="59690"/>
                  </a:moveTo>
                  <a:cubicBezTo>
                    <a:pt x="92710" y="35560"/>
                    <a:pt x="78740" y="17780"/>
                    <a:pt x="57150" y="17780"/>
                  </a:cubicBezTo>
                  <a:cubicBezTo>
                    <a:pt x="35560" y="17780"/>
                    <a:pt x="21590" y="30480"/>
                    <a:pt x="21590" y="59690"/>
                  </a:cubicBezTo>
                  <a:cubicBezTo>
                    <a:pt x="21590" y="88900"/>
                    <a:pt x="40640" y="101600"/>
                    <a:pt x="57150" y="101600"/>
                  </a:cubicBezTo>
                  <a:cubicBezTo>
                    <a:pt x="73660" y="101600"/>
                    <a:pt x="92710" y="83820"/>
                    <a:pt x="9271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05A6AD4C-68BB-03B3-7BA6-E9067A668718}"/>
                </a:ext>
              </a:extLst>
            </p:cNvPr>
            <p:cNvSpPr/>
            <p:nvPr/>
          </p:nvSpPr>
          <p:spPr>
            <a:xfrm>
              <a:off x="1275080" y="2614929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755E4722-09B7-BD28-CB22-6F5743278FA8}"/>
                </a:ext>
              </a:extLst>
            </p:cNvPr>
            <p:cNvSpPr/>
            <p:nvPr/>
          </p:nvSpPr>
          <p:spPr>
            <a:xfrm>
              <a:off x="1355089" y="2613660"/>
              <a:ext cx="116840" cy="119379"/>
            </a:xfrm>
            <a:custGeom>
              <a:avLst/>
              <a:gdLst>
                <a:gd name="connsiteX0" fmla="*/ 116840 w 116840"/>
                <a:gd name="connsiteY0" fmla="*/ 59690 h 119379"/>
                <a:gd name="connsiteX1" fmla="*/ 58420 w 116840"/>
                <a:gd name="connsiteY1" fmla="*/ 119380 h 119379"/>
                <a:gd name="connsiteX2" fmla="*/ 0 w 116840"/>
                <a:gd name="connsiteY2" fmla="*/ 59690 h 119379"/>
                <a:gd name="connsiteX3" fmla="*/ 58420 w 116840"/>
                <a:gd name="connsiteY3" fmla="*/ 0 h 119379"/>
                <a:gd name="connsiteX4" fmla="*/ 116840 w 116840"/>
                <a:gd name="connsiteY4" fmla="*/ 59690 h 119379"/>
                <a:gd name="connsiteX5" fmla="*/ 96520 w 116840"/>
                <a:gd name="connsiteY5" fmla="*/ 59690 h 119379"/>
                <a:gd name="connsiteX6" fmla="*/ 58420 w 116840"/>
                <a:gd name="connsiteY6" fmla="*/ 17780 h 119379"/>
                <a:gd name="connsiteX7" fmla="*/ 20320 w 116840"/>
                <a:gd name="connsiteY7" fmla="*/ 59690 h 119379"/>
                <a:gd name="connsiteX8" fmla="*/ 58420 w 116840"/>
                <a:gd name="connsiteY8" fmla="*/ 101600 h 119379"/>
                <a:gd name="connsiteX9" fmla="*/ 96520 w 116840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4B51939D-C5EF-CAAD-803B-EF0D2948157E}"/>
                </a:ext>
              </a:extLst>
            </p:cNvPr>
            <p:cNvSpPr/>
            <p:nvPr/>
          </p:nvSpPr>
          <p:spPr>
            <a:xfrm>
              <a:off x="1499869" y="2613660"/>
              <a:ext cx="177800" cy="120650"/>
            </a:xfrm>
            <a:custGeom>
              <a:avLst/>
              <a:gdLst>
                <a:gd name="connsiteX0" fmla="*/ 21590 w 177800"/>
                <a:gd name="connsiteY0" fmla="*/ 2540 h 120650"/>
                <a:gd name="connsiteX1" fmla="*/ 21590 w 177800"/>
                <a:gd name="connsiteY1" fmla="*/ 19050 h 120650"/>
                <a:gd name="connsiteX2" fmla="*/ 21590 w 177800"/>
                <a:gd name="connsiteY2" fmla="*/ 27940 h 120650"/>
                <a:gd name="connsiteX3" fmla="*/ 21590 w 177800"/>
                <a:gd name="connsiteY3" fmla="*/ 27940 h 120650"/>
                <a:gd name="connsiteX4" fmla="*/ 63500 w 177800"/>
                <a:gd name="connsiteY4" fmla="*/ 0 h 120650"/>
                <a:gd name="connsiteX5" fmla="*/ 97790 w 177800"/>
                <a:gd name="connsiteY5" fmla="*/ 26670 h 120650"/>
                <a:gd name="connsiteX6" fmla="*/ 97790 w 177800"/>
                <a:gd name="connsiteY6" fmla="*/ 26670 h 120650"/>
                <a:gd name="connsiteX7" fmla="*/ 137160 w 177800"/>
                <a:gd name="connsiteY7" fmla="*/ 0 h 120650"/>
                <a:gd name="connsiteX8" fmla="*/ 177800 w 177800"/>
                <a:gd name="connsiteY8" fmla="*/ 45720 h 120650"/>
                <a:gd name="connsiteX9" fmla="*/ 177800 w 177800"/>
                <a:gd name="connsiteY9" fmla="*/ 118110 h 120650"/>
                <a:gd name="connsiteX10" fmla="*/ 156210 w 177800"/>
                <a:gd name="connsiteY10" fmla="*/ 118110 h 120650"/>
                <a:gd name="connsiteX11" fmla="*/ 156210 w 177800"/>
                <a:gd name="connsiteY11" fmla="*/ 50800 h 120650"/>
                <a:gd name="connsiteX12" fmla="*/ 134620 w 177800"/>
                <a:gd name="connsiteY12" fmla="*/ 21590 h 120650"/>
                <a:gd name="connsiteX13" fmla="*/ 100330 w 177800"/>
                <a:gd name="connsiteY13" fmla="*/ 66040 h 120650"/>
                <a:gd name="connsiteX14" fmla="*/ 100330 w 177800"/>
                <a:gd name="connsiteY14" fmla="*/ 119380 h 120650"/>
                <a:gd name="connsiteX15" fmla="*/ 78740 w 177800"/>
                <a:gd name="connsiteY15" fmla="*/ 119380 h 120650"/>
                <a:gd name="connsiteX16" fmla="*/ 78740 w 177800"/>
                <a:gd name="connsiteY16" fmla="*/ 52070 h 120650"/>
                <a:gd name="connsiteX17" fmla="*/ 57150 w 177800"/>
                <a:gd name="connsiteY17" fmla="*/ 22860 h 120650"/>
                <a:gd name="connsiteX18" fmla="*/ 21590 w 177800"/>
                <a:gd name="connsiteY18" fmla="*/ 67310 h 120650"/>
                <a:gd name="connsiteX19" fmla="*/ 21590 w 177800"/>
                <a:gd name="connsiteY19" fmla="*/ 120650 h 120650"/>
                <a:gd name="connsiteX20" fmla="*/ 0 w 177800"/>
                <a:gd name="connsiteY20" fmla="*/ 120650 h 120650"/>
                <a:gd name="connsiteX21" fmla="*/ 0 w 177800"/>
                <a:gd name="connsiteY21" fmla="*/ 6350 h 120650"/>
                <a:gd name="connsiteX22" fmla="*/ 20320 w 177800"/>
                <a:gd name="connsiteY22" fmla="*/ 635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800" h="120650">
                  <a:moveTo>
                    <a:pt x="21590" y="2540"/>
                  </a:moveTo>
                  <a:lnTo>
                    <a:pt x="21590" y="19050"/>
                  </a:lnTo>
                  <a:cubicBezTo>
                    <a:pt x="21590" y="24130"/>
                    <a:pt x="21590" y="26670"/>
                    <a:pt x="21590" y="27940"/>
                  </a:cubicBezTo>
                  <a:lnTo>
                    <a:pt x="21590" y="27940"/>
                  </a:lnTo>
                  <a:cubicBezTo>
                    <a:pt x="27940" y="12700"/>
                    <a:pt x="44450" y="0"/>
                    <a:pt x="63500" y="0"/>
                  </a:cubicBezTo>
                  <a:cubicBezTo>
                    <a:pt x="82550" y="0"/>
                    <a:pt x="93980" y="8890"/>
                    <a:pt x="97790" y="26670"/>
                  </a:cubicBezTo>
                  <a:lnTo>
                    <a:pt x="97790" y="26670"/>
                  </a:lnTo>
                  <a:cubicBezTo>
                    <a:pt x="105410" y="12700"/>
                    <a:pt x="119380" y="0"/>
                    <a:pt x="137160" y="0"/>
                  </a:cubicBezTo>
                  <a:cubicBezTo>
                    <a:pt x="165100" y="0"/>
                    <a:pt x="177800" y="16510"/>
                    <a:pt x="177800" y="45720"/>
                  </a:cubicBezTo>
                  <a:lnTo>
                    <a:pt x="177800" y="118110"/>
                  </a:lnTo>
                  <a:lnTo>
                    <a:pt x="156210" y="118110"/>
                  </a:lnTo>
                  <a:lnTo>
                    <a:pt x="156210" y="50800"/>
                  </a:lnTo>
                  <a:cubicBezTo>
                    <a:pt x="156210" y="34290"/>
                    <a:pt x="152400" y="21590"/>
                    <a:pt x="134620" y="21590"/>
                  </a:cubicBezTo>
                  <a:cubicBezTo>
                    <a:pt x="116840" y="21590"/>
                    <a:pt x="100330" y="44450"/>
                    <a:pt x="100330" y="66040"/>
                  </a:cubicBezTo>
                  <a:lnTo>
                    <a:pt x="100330" y="119380"/>
                  </a:lnTo>
                  <a:lnTo>
                    <a:pt x="78740" y="119380"/>
                  </a:lnTo>
                  <a:lnTo>
                    <a:pt x="78740" y="52070"/>
                  </a:lnTo>
                  <a:cubicBezTo>
                    <a:pt x="78740" y="36830"/>
                    <a:pt x="76200" y="22860"/>
                    <a:pt x="57150" y="22860"/>
                  </a:cubicBezTo>
                  <a:cubicBezTo>
                    <a:pt x="38100" y="22860"/>
                    <a:pt x="21590" y="45720"/>
                    <a:pt x="21590" y="67310"/>
                  </a:cubicBezTo>
                  <a:lnTo>
                    <a:pt x="21590" y="120650"/>
                  </a:lnTo>
                  <a:lnTo>
                    <a:pt x="0" y="120650"/>
                  </a:lnTo>
                  <a:lnTo>
                    <a:pt x="0" y="635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D1D0911E-EE1C-8532-8DAC-AA33BA5C8B40}"/>
                </a:ext>
              </a:extLst>
            </p:cNvPr>
            <p:cNvSpPr/>
            <p:nvPr/>
          </p:nvSpPr>
          <p:spPr>
            <a:xfrm>
              <a:off x="1705610" y="2613660"/>
              <a:ext cx="116839" cy="119379"/>
            </a:xfrm>
            <a:custGeom>
              <a:avLst/>
              <a:gdLst>
                <a:gd name="connsiteX0" fmla="*/ 116840 w 116839"/>
                <a:gd name="connsiteY0" fmla="*/ 59690 h 119379"/>
                <a:gd name="connsiteX1" fmla="*/ 58420 w 116839"/>
                <a:gd name="connsiteY1" fmla="*/ 119380 h 119379"/>
                <a:gd name="connsiteX2" fmla="*/ 0 w 116839"/>
                <a:gd name="connsiteY2" fmla="*/ 59690 h 119379"/>
                <a:gd name="connsiteX3" fmla="*/ 58420 w 116839"/>
                <a:gd name="connsiteY3" fmla="*/ 0 h 119379"/>
                <a:gd name="connsiteX4" fmla="*/ 116840 w 116839"/>
                <a:gd name="connsiteY4" fmla="*/ 59690 h 119379"/>
                <a:gd name="connsiteX5" fmla="*/ 95250 w 116839"/>
                <a:gd name="connsiteY5" fmla="*/ 59690 h 119379"/>
                <a:gd name="connsiteX6" fmla="*/ 57150 w 116839"/>
                <a:gd name="connsiteY6" fmla="*/ 17780 h 119379"/>
                <a:gd name="connsiteX7" fmla="*/ 19050 w 116839"/>
                <a:gd name="connsiteY7" fmla="*/ 59690 h 119379"/>
                <a:gd name="connsiteX8" fmla="*/ 57150 w 116839"/>
                <a:gd name="connsiteY8" fmla="*/ 101600 h 119379"/>
                <a:gd name="connsiteX9" fmla="*/ 95250 w 116839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39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5250" y="59690"/>
                  </a:moveTo>
                  <a:cubicBezTo>
                    <a:pt x="95250" y="35560"/>
                    <a:pt x="78740" y="17780"/>
                    <a:pt x="57150" y="17780"/>
                  </a:cubicBezTo>
                  <a:cubicBezTo>
                    <a:pt x="35560" y="17780"/>
                    <a:pt x="19050" y="35560"/>
                    <a:pt x="19050" y="59690"/>
                  </a:cubicBezTo>
                  <a:cubicBezTo>
                    <a:pt x="19050" y="83820"/>
                    <a:pt x="35560" y="101600"/>
                    <a:pt x="57150" y="101600"/>
                  </a:cubicBezTo>
                  <a:cubicBezTo>
                    <a:pt x="78740" y="101600"/>
                    <a:pt x="95250" y="83820"/>
                    <a:pt x="9525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B90871A4-8A69-68CC-DEFB-DC0E801AE6EF}"/>
                </a:ext>
              </a:extLst>
            </p:cNvPr>
            <p:cNvSpPr/>
            <p:nvPr/>
          </p:nvSpPr>
          <p:spPr>
            <a:xfrm>
              <a:off x="1833879" y="2581910"/>
              <a:ext cx="78740" cy="152400"/>
            </a:xfrm>
            <a:custGeom>
              <a:avLst/>
              <a:gdLst>
                <a:gd name="connsiteX0" fmla="*/ 20320 w 78740"/>
                <a:gd name="connsiteY0" fmla="*/ 34290 h 152400"/>
                <a:gd name="connsiteX1" fmla="*/ 20320 w 78740"/>
                <a:gd name="connsiteY1" fmla="*/ 0 h 152400"/>
                <a:gd name="connsiteX2" fmla="*/ 40640 w 78740"/>
                <a:gd name="connsiteY2" fmla="*/ 0 h 152400"/>
                <a:gd name="connsiteX3" fmla="*/ 40640 w 78740"/>
                <a:gd name="connsiteY3" fmla="*/ 34290 h 152400"/>
                <a:gd name="connsiteX4" fmla="*/ 74930 w 78740"/>
                <a:gd name="connsiteY4" fmla="*/ 34290 h 152400"/>
                <a:gd name="connsiteX5" fmla="*/ 74930 w 78740"/>
                <a:gd name="connsiteY5" fmla="*/ 52070 h 152400"/>
                <a:gd name="connsiteX6" fmla="*/ 40640 w 78740"/>
                <a:gd name="connsiteY6" fmla="*/ 52070 h 152400"/>
                <a:gd name="connsiteX7" fmla="*/ 40640 w 78740"/>
                <a:gd name="connsiteY7" fmla="*/ 111760 h 152400"/>
                <a:gd name="connsiteX8" fmla="*/ 57150 w 78740"/>
                <a:gd name="connsiteY8" fmla="*/ 133350 h 152400"/>
                <a:gd name="connsiteX9" fmla="*/ 78740 w 78740"/>
                <a:gd name="connsiteY9" fmla="*/ 128270 h 152400"/>
                <a:gd name="connsiteX10" fmla="*/ 78740 w 78740"/>
                <a:gd name="connsiteY10" fmla="*/ 147320 h 152400"/>
                <a:gd name="connsiteX11" fmla="*/ 53340 w 78740"/>
                <a:gd name="connsiteY11" fmla="*/ 152400 h 152400"/>
                <a:gd name="connsiteX12" fmla="*/ 19050 w 78740"/>
                <a:gd name="connsiteY12" fmla="*/ 118110 h 152400"/>
                <a:gd name="connsiteX13" fmla="*/ 19050 w 78740"/>
                <a:gd name="connsiteY13" fmla="*/ 52070 h 152400"/>
                <a:gd name="connsiteX14" fmla="*/ 0 w 78740"/>
                <a:gd name="connsiteY14" fmla="*/ 52070 h 152400"/>
                <a:gd name="connsiteX15" fmla="*/ 0 w 78740"/>
                <a:gd name="connsiteY15" fmla="*/ 34290 h 152400"/>
                <a:gd name="connsiteX16" fmla="*/ 19050 w 78740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40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EA57D116-751C-0751-D632-F68F242F789B}"/>
                </a:ext>
              </a:extLst>
            </p:cNvPr>
            <p:cNvSpPr/>
            <p:nvPr/>
          </p:nvSpPr>
          <p:spPr>
            <a:xfrm>
              <a:off x="1925320" y="261492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5880 w 107950"/>
                <a:gd name="connsiteY10" fmla="*/ 16510 h 119380"/>
                <a:gd name="connsiteX11" fmla="*/ 22860 w 107950"/>
                <a:gd name="connsiteY11" fmla="*/ 48260 h 119380"/>
                <a:gd name="connsiteX12" fmla="*/ 87630 w 107950"/>
                <a:gd name="connsiteY12" fmla="*/ 48260 h 119380"/>
                <a:gd name="connsiteX13" fmla="*/ 5715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2539B250-148A-8585-FC6A-B2241CED9A63}"/>
                </a:ext>
              </a:extLst>
            </p:cNvPr>
            <p:cNvSpPr/>
            <p:nvPr/>
          </p:nvSpPr>
          <p:spPr>
            <a:xfrm>
              <a:off x="2132329" y="2613660"/>
              <a:ext cx="116840" cy="119379"/>
            </a:xfrm>
            <a:custGeom>
              <a:avLst/>
              <a:gdLst>
                <a:gd name="connsiteX0" fmla="*/ 116840 w 116840"/>
                <a:gd name="connsiteY0" fmla="*/ 59690 h 119379"/>
                <a:gd name="connsiteX1" fmla="*/ 58420 w 116840"/>
                <a:gd name="connsiteY1" fmla="*/ 119380 h 119379"/>
                <a:gd name="connsiteX2" fmla="*/ 0 w 116840"/>
                <a:gd name="connsiteY2" fmla="*/ 59690 h 119379"/>
                <a:gd name="connsiteX3" fmla="*/ 58420 w 116840"/>
                <a:gd name="connsiteY3" fmla="*/ 0 h 119379"/>
                <a:gd name="connsiteX4" fmla="*/ 116840 w 116840"/>
                <a:gd name="connsiteY4" fmla="*/ 59690 h 119379"/>
                <a:gd name="connsiteX5" fmla="*/ 96520 w 116840"/>
                <a:gd name="connsiteY5" fmla="*/ 59690 h 119379"/>
                <a:gd name="connsiteX6" fmla="*/ 58420 w 116840"/>
                <a:gd name="connsiteY6" fmla="*/ 17780 h 119379"/>
                <a:gd name="connsiteX7" fmla="*/ 20320 w 116840"/>
                <a:gd name="connsiteY7" fmla="*/ 59690 h 119379"/>
                <a:gd name="connsiteX8" fmla="*/ 58420 w 116840"/>
                <a:gd name="connsiteY8" fmla="*/ 101600 h 119379"/>
                <a:gd name="connsiteX9" fmla="*/ 96520 w 116840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888DA68A-9A98-CC18-990D-195EF1AE47FC}"/>
                </a:ext>
              </a:extLst>
            </p:cNvPr>
            <p:cNvSpPr/>
            <p:nvPr/>
          </p:nvSpPr>
          <p:spPr>
            <a:xfrm>
              <a:off x="2277110" y="2614929"/>
              <a:ext cx="101600" cy="118110"/>
            </a:xfrm>
            <a:custGeom>
              <a:avLst/>
              <a:gdLst>
                <a:gd name="connsiteX0" fmla="*/ 81280 w 101600"/>
                <a:gd name="connsiteY0" fmla="*/ 115570 h 118110"/>
                <a:gd name="connsiteX1" fmla="*/ 81280 w 101600"/>
                <a:gd name="connsiteY1" fmla="*/ 99060 h 118110"/>
                <a:gd name="connsiteX2" fmla="*/ 81280 w 101600"/>
                <a:gd name="connsiteY2" fmla="*/ 90170 h 118110"/>
                <a:gd name="connsiteX3" fmla="*/ 81280 w 101600"/>
                <a:gd name="connsiteY3" fmla="*/ 90170 h 118110"/>
                <a:gd name="connsiteX4" fmla="*/ 39370 w 101600"/>
                <a:gd name="connsiteY4" fmla="*/ 118110 h 118110"/>
                <a:gd name="connsiteX5" fmla="*/ 0 w 101600"/>
                <a:gd name="connsiteY5" fmla="*/ 72390 h 118110"/>
                <a:gd name="connsiteX6" fmla="*/ 0 w 101600"/>
                <a:gd name="connsiteY6" fmla="*/ 0 h 118110"/>
                <a:gd name="connsiteX7" fmla="*/ 21590 w 101600"/>
                <a:gd name="connsiteY7" fmla="*/ 0 h 118110"/>
                <a:gd name="connsiteX8" fmla="*/ 21590 w 101600"/>
                <a:gd name="connsiteY8" fmla="*/ 67310 h 118110"/>
                <a:gd name="connsiteX9" fmla="*/ 43180 w 101600"/>
                <a:gd name="connsiteY9" fmla="*/ 97790 h 118110"/>
                <a:gd name="connsiteX10" fmla="*/ 80010 w 101600"/>
                <a:gd name="connsiteY10" fmla="*/ 57150 h 118110"/>
                <a:gd name="connsiteX11" fmla="*/ 80010 w 101600"/>
                <a:gd name="connsiteY11" fmla="*/ 1270 h 118110"/>
                <a:gd name="connsiteX12" fmla="*/ 101600 w 101600"/>
                <a:gd name="connsiteY12" fmla="*/ 1270 h 118110"/>
                <a:gd name="connsiteX13" fmla="*/ 101600 w 101600"/>
                <a:gd name="connsiteY13" fmla="*/ 115570 h 118110"/>
                <a:gd name="connsiteX14" fmla="*/ 81280 w 101600"/>
                <a:gd name="connsiteY14" fmla="*/ 11557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00" h="118110">
                  <a:moveTo>
                    <a:pt x="81280" y="115570"/>
                  </a:moveTo>
                  <a:lnTo>
                    <a:pt x="81280" y="99060"/>
                  </a:lnTo>
                  <a:cubicBezTo>
                    <a:pt x="81280" y="93980"/>
                    <a:pt x="81280" y="91440"/>
                    <a:pt x="81280" y="90170"/>
                  </a:cubicBezTo>
                  <a:lnTo>
                    <a:pt x="81280" y="90170"/>
                  </a:lnTo>
                  <a:cubicBezTo>
                    <a:pt x="77470" y="100330"/>
                    <a:pt x="62230" y="118110"/>
                    <a:pt x="39370" y="118110"/>
                  </a:cubicBezTo>
                  <a:cubicBezTo>
                    <a:pt x="16510" y="118110"/>
                    <a:pt x="0" y="101600"/>
                    <a:pt x="0" y="72390"/>
                  </a:cubicBezTo>
                  <a:lnTo>
                    <a:pt x="0" y="0"/>
                  </a:lnTo>
                  <a:lnTo>
                    <a:pt x="21590" y="0"/>
                  </a:lnTo>
                  <a:lnTo>
                    <a:pt x="21590" y="67310"/>
                  </a:lnTo>
                  <a:cubicBezTo>
                    <a:pt x="21590" y="82550"/>
                    <a:pt x="24130" y="97790"/>
                    <a:pt x="43180" y="97790"/>
                  </a:cubicBezTo>
                  <a:cubicBezTo>
                    <a:pt x="62230" y="97790"/>
                    <a:pt x="80010" y="80010"/>
                    <a:pt x="80010" y="57150"/>
                  </a:cubicBezTo>
                  <a:lnTo>
                    <a:pt x="80010" y="1270"/>
                  </a:lnTo>
                  <a:lnTo>
                    <a:pt x="101600" y="1270"/>
                  </a:lnTo>
                  <a:lnTo>
                    <a:pt x="101600" y="115570"/>
                  </a:lnTo>
                  <a:lnTo>
                    <a:pt x="8128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4801400E-505D-13A1-C4F6-C9C45C04A554}"/>
                </a:ext>
              </a:extLst>
            </p:cNvPr>
            <p:cNvSpPr/>
            <p:nvPr/>
          </p:nvSpPr>
          <p:spPr>
            <a:xfrm>
              <a:off x="2414270" y="2614929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2C6CB257-DC47-DEE9-6B78-53E37EC19678}"/>
                </a:ext>
              </a:extLst>
            </p:cNvPr>
            <p:cNvSpPr/>
            <p:nvPr/>
          </p:nvSpPr>
          <p:spPr>
            <a:xfrm>
              <a:off x="2579370" y="2565400"/>
              <a:ext cx="114300" cy="166370"/>
            </a:xfrm>
            <a:custGeom>
              <a:avLst/>
              <a:gdLst>
                <a:gd name="connsiteX0" fmla="*/ 1270 w 114300"/>
                <a:gd name="connsiteY0" fmla="*/ 0 h 166370"/>
                <a:gd name="connsiteX1" fmla="*/ 22860 w 114300"/>
                <a:gd name="connsiteY1" fmla="*/ 0 h 166370"/>
                <a:gd name="connsiteX2" fmla="*/ 22860 w 114300"/>
                <a:gd name="connsiteY2" fmla="*/ 58420 h 166370"/>
                <a:gd name="connsiteX3" fmla="*/ 22860 w 114300"/>
                <a:gd name="connsiteY3" fmla="*/ 67310 h 166370"/>
                <a:gd name="connsiteX4" fmla="*/ 22860 w 114300"/>
                <a:gd name="connsiteY4" fmla="*/ 67310 h 166370"/>
                <a:gd name="connsiteX5" fmla="*/ 62230 w 114300"/>
                <a:gd name="connsiteY5" fmla="*/ 46990 h 166370"/>
                <a:gd name="connsiteX6" fmla="*/ 114300 w 114300"/>
                <a:gd name="connsiteY6" fmla="*/ 106680 h 166370"/>
                <a:gd name="connsiteX7" fmla="*/ 60960 w 114300"/>
                <a:gd name="connsiteY7" fmla="*/ 166370 h 166370"/>
                <a:gd name="connsiteX8" fmla="*/ 20320 w 114300"/>
                <a:gd name="connsiteY8" fmla="*/ 142240 h 166370"/>
                <a:gd name="connsiteX9" fmla="*/ 20320 w 114300"/>
                <a:gd name="connsiteY9" fmla="*/ 142240 h 166370"/>
                <a:gd name="connsiteX10" fmla="*/ 20320 w 114300"/>
                <a:gd name="connsiteY10" fmla="*/ 151130 h 166370"/>
                <a:gd name="connsiteX11" fmla="*/ 20320 w 114300"/>
                <a:gd name="connsiteY11" fmla="*/ 165100 h 166370"/>
                <a:gd name="connsiteX12" fmla="*/ 0 w 114300"/>
                <a:gd name="connsiteY12" fmla="*/ 165100 h 166370"/>
                <a:gd name="connsiteX13" fmla="*/ 0 w 114300"/>
                <a:gd name="connsiteY13" fmla="*/ 0 h 166370"/>
                <a:gd name="connsiteX14" fmla="*/ 22860 w 114300"/>
                <a:gd name="connsiteY14" fmla="*/ 107950 h 166370"/>
                <a:gd name="connsiteX15" fmla="*/ 58420 w 114300"/>
                <a:gd name="connsiteY15" fmla="*/ 149860 h 166370"/>
                <a:gd name="connsiteX16" fmla="*/ 93980 w 114300"/>
                <a:gd name="connsiteY16" fmla="*/ 107950 h 166370"/>
                <a:gd name="connsiteX17" fmla="*/ 58420 w 114300"/>
                <a:gd name="connsiteY17" fmla="*/ 66040 h 166370"/>
                <a:gd name="connsiteX18" fmla="*/ 22860 w 114300"/>
                <a:gd name="connsiteY18" fmla="*/ 10795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4300" h="166370">
                  <a:moveTo>
                    <a:pt x="1270" y="0"/>
                  </a:moveTo>
                  <a:lnTo>
                    <a:pt x="22860" y="0"/>
                  </a:lnTo>
                  <a:lnTo>
                    <a:pt x="22860" y="58420"/>
                  </a:lnTo>
                  <a:cubicBezTo>
                    <a:pt x="22860" y="64770"/>
                    <a:pt x="22860" y="67310"/>
                    <a:pt x="22860" y="67310"/>
                  </a:cubicBezTo>
                  <a:lnTo>
                    <a:pt x="22860" y="67310"/>
                  </a:lnTo>
                  <a:cubicBezTo>
                    <a:pt x="29210" y="57150"/>
                    <a:pt x="44450" y="46990"/>
                    <a:pt x="62230" y="46990"/>
                  </a:cubicBezTo>
                  <a:cubicBezTo>
                    <a:pt x="91440" y="46990"/>
                    <a:pt x="114300" y="71120"/>
                    <a:pt x="114300" y="106680"/>
                  </a:cubicBezTo>
                  <a:cubicBezTo>
                    <a:pt x="114300" y="142240"/>
                    <a:pt x="91440" y="166370"/>
                    <a:pt x="60960" y="166370"/>
                  </a:cubicBezTo>
                  <a:cubicBezTo>
                    <a:pt x="30480" y="166370"/>
                    <a:pt x="26670" y="154940"/>
                    <a:pt x="20320" y="142240"/>
                  </a:cubicBezTo>
                  <a:lnTo>
                    <a:pt x="20320" y="142240"/>
                  </a:lnTo>
                  <a:cubicBezTo>
                    <a:pt x="20320" y="142240"/>
                    <a:pt x="20320" y="146050"/>
                    <a:pt x="20320" y="151130"/>
                  </a:cubicBezTo>
                  <a:lnTo>
                    <a:pt x="20320" y="165100"/>
                  </a:lnTo>
                  <a:lnTo>
                    <a:pt x="0" y="165100"/>
                  </a:lnTo>
                  <a:lnTo>
                    <a:pt x="0" y="0"/>
                  </a:lnTo>
                  <a:close/>
                  <a:moveTo>
                    <a:pt x="22860" y="107950"/>
                  </a:moveTo>
                  <a:cubicBezTo>
                    <a:pt x="22860" y="135890"/>
                    <a:pt x="41910" y="149860"/>
                    <a:pt x="58420" y="149860"/>
                  </a:cubicBezTo>
                  <a:cubicBezTo>
                    <a:pt x="74930" y="149860"/>
                    <a:pt x="93980" y="132080"/>
                    <a:pt x="93980" y="107950"/>
                  </a:cubicBezTo>
                  <a:cubicBezTo>
                    <a:pt x="93980" y="83820"/>
                    <a:pt x="80010" y="66040"/>
                    <a:pt x="58420" y="66040"/>
                  </a:cubicBezTo>
                  <a:cubicBezTo>
                    <a:pt x="36830" y="66040"/>
                    <a:pt x="22860" y="78740"/>
                    <a:pt x="2286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DC806D4B-9C6B-00EE-425F-4920231AE77F}"/>
                </a:ext>
              </a:extLst>
            </p:cNvPr>
            <p:cNvSpPr/>
            <p:nvPr/>
          </p:nvSpPr>
          <p:spPr>
            <a:xfrm>
              <a:off x="2721610" y="2614929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336A9724-5031-F3F4-BF87-0F6D1B4D583C}"/>
                </a:ext>
              </a:extLst>
            </p:cNvPr>
            <p:cNvSpPr/>
            <p:nvPr/>
          </p:nvSpPr>
          <p:spPr>
            <a:xfrm>
              <a:off x="2799079" y="2612389"/>
              <a:ext cx="93980" cy="119380"/>
            </a:xfrm>
            <a:custGeom>
              <a:avLst/>
              <a:gdLst>
                <a:gd name="connsiteX0" fmla="*/ 5080 w 93980"/>
                <a:gd name="connsiteY0" fmla="*/ 8890 h 119380"/>
                <a:gd name="connsiteX1" fmla="*/ 45720 w 93980"/>
                <a:gd name="connsiteY1" fmla="*/ 0 h 119380"/>
                <a:gd name="connsiteX2" fmla="*/ 93980 w 93980"/>
                <a:gd name="connsiteY2" fmla="*/ 44450 h 119380"/>
                <a:gd name="connsiteX3" fmla="*/ 93980 w 93980"/>
                <a:gd name="connsiteY3" fmla="*/ 116840 h 119380"/>
                <a:gd name="connsiteX4" fmla="*/ 74930 w 93980"/>
                <a:gd name="connsiteY4" fmla="*/ 116840 h 119380"/>
                <a:gd name="connsiteX5" fmla="*/ 74930 w 93980"/>
                <a:gd name="connsiteY5" fmla="*/ 102870 h 119380"/>
                <a:gd name="connsiteX6" fmla="*/ 74930 w 93980"/>
                <a:gd name="connsiteY6" fmla="*/ 93980 h 119380"/>
                <a:gd name="connsiteX7" fmla="*/ 74930 w 93980"/>
                <a:gd name="connsiteY7" fmla="*/ 93980 h 119380"/>
                <a:gd name="connsiteX8" fmla="*/ 35560 w 93980"/>
                <a:gd name="connsiteY8" fmla="*/ 119380 h 119380"/>
                <a:gd name="connsiteX9" fmla="*/ 0 w 93980"/>
                <a:gd name="connsiteY9" fmla="*/ 86360 h 119380"/>
                <a:gd name="connsiteX10" fmla="*/ 74930 w 93980"/>
                <a:gd name="connsiteY10" fmla="*/ 50800 h 119380"/>
                <a:gd name="connsiteX11" fmla="*/ 74930 w 93980"/>
                <a:gd name="connsiteY11" fmla="*/ 44450 h 119380"/>
                <a:gd name="connsiteX12" fmla="*/ 44450 w 93980"/>
                <a:gd name="connsiteY12" fmla="*/ 17780 h 119380"/>
                <a:gd name="connsiteX13" fmla="*/ 7620 w 93980"/>
                <a:gd name="connsiteY13" fmla="*/ 27940 h 119380"/>
                <a:gd name="connsiteX14" fmla="*/ 7620 w 93980"/>
                <a:gd name="connsiteY14" fmla="*/ 8890 h 119380"/>
                <a:gd name="connsiteX15" fmla="*/ 71120 w 93980"/>
                <a:gd name="connsiteY15" fmla="*/ 67310 h 119380"/>
                <a:gd name="connsiteX16" fmla="*/ 17780 w 93980"/>
                <a:gd name="connsiteY16" fmla="*/ 86360 h 119380"/>
                <a:gd name="connsiteX17" fmla="*/ 36830 w 93980"/>
                <a:gd name="connsiteY17" fmla="*/ 102870 h 119380"/>
                <a:gd name="connsiteX18" fmla="*/ 71120 w 93980"/>
                <a:gd name="connsiteY18" fmla="*/ 6604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80" h="119380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1120" y="67310"/>
                  </a:moveTo>
                  <a:cubicBezTo>
                    <a:pt x="34290" y="60960"/>
                    <a:pt x="17780" y="71120"/>
                    <a:pt x="17780" y="86360"/>
                  </a:cubicBezTo>
                  <a:cubicBezTo>
                    <a:pt x="17780" y="101600"/>
                    <a:pt x="25400" y="102870"/>
                    <a:pt x="36830" y="102870"/>
                  </a:cubicBezTo>
                  <a:cubicBezTo>
                    <a:pt x="55880" y="102870"/>
                    <a:pt x="71120" y="83820"/>
                    <a:pt x="71120" y="660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F6F75BC7-8801-CE0C-D629-1E2B4CD1EA4E}"/>
                </a:ext>
              </a:extLst>
            </p:cNvPr>
            <p:cNvSpPr/>
            <p:nvPr/>
          </p:nvSpPr>
          <p:spPr>
            <a:xfrm>
              <a:off x="2927350" y="2613660"/>
              <a:ext cx="102870" cy="118110"/>
            </a:xfrm>
            <a:custGeom>
              <a:avLst/>
              <a:gdLst>
                <a:gd name="connsiteX0" fmla="*/ 20320 w 102870"/>
                <a:gd name="connsiteY0" fmla="*/ 2540 h 118110"/>
                <a:gd name="connsiteX1" fmla="*/ 20320 w 102870"/>
                <a:gd name="connsiteY1" fmla="*/ 19050 h 118110"/>
                <a:gd name="connsiteX2" fmla="*/ 20320 w 102870"/>
                <a:gd name="connsiteY2" fmla="*/ 27940 h 118110"/>
                <a:gd name="connsiteX3" fmla="*/ 20320 w 102870"/>
                <a:gd name="connsiteY3" fmla="*/ 27940 h 118110"/>
                <a:gd name="connsiteX4" fmla="*/ 63500 w 102870"/>
                <a:gd name="connsiteY4" fmla="*/ 0 h 118110"/>
                <a:gd name="connsiteX5" fmla="*/ 102870 w 102870"/>
                <a:gd name="connsiteY5" fmla="*/ 45720 h 118110"/>
                <a:gd name="connsiteX6" fmla="*/ 102870 w 102870"/>
                <a:gd name="connsiteY6" fmla="*/ 118110 h 118110"/>
                <a:gd name="connsiteX7" fmla="*/ 81280 w 102870"/>
                <a:gd name="connsiteY7" fmla="*/ 118110 h 118110"/>
                <a:gd name="connsiteX8" fmla="*/ 81280 w 102870"/>
                <a:gd name="connsiteY8" fmla="*/ 50800 h 118110"/>
                <a:gd name="connsiteX9" fmla="*/ 59690 w 102870"/>
                <a:gd name="connsiteY9" fmla="*/ 20320 h 118110"/>
                <a:gd name="connsiteX10" fmla="*/ 21590 w 102870"/>
                <a:gd name="connsiteY10" fmla="*/ 60960 h 118110"/>
                <a:gd name="connsiteX11" fmla="*/ 21590 w 102870"/>
                <a:gd name="connsiteY11" fmla="*/ 116840 h 118110"/>
                <a:gd name="connsiteX12" fmla="*/ 0 w 102870"/>
                <a:gd name="connsiteY12" fmla="*/ 116840 h 118110"/>
                <a:gd name="connsiteX13" fmla="*/ 0 w 102870"/>
                <a:gd name="connsiteY13" fmla="*/ 2540 h 118110"/>
                <a:gd name="connsiteX14" fmla="*/ 20320 w 102870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21E17EDC-7EC9-0AA6-A78C-2AACDFFDDD5E}"/>
                </a:ext>
              </a:extLst>
            </p:cNvPr>
            <p:cNvSpPr/>
            <p:nvPr/>
          </p:nvSpPr>
          <p:spPr>
            <a:xfrm>
              <a:off x="3058160" y="2565400"/>
              <a:ext cx="113029" cy="166370"/>
            </a:xfrm>
            <a:custGeom>
              <a:avLst/>
              <a:gdLst>
                <a:gd name="connsiteX0" fmla="*/ 113030 w 113029"/>
                <a:gd name="connsiteY0" fmla="*/ 165100 h 166370"/>
                <a:gd name="connsiteX1" fmla="*/ 93980 w 113029"/>
                <a:gd name="connsiteY1" fmla="*/ 165100 h 166370"/>
                <a:gd name="connsiteX2" fmla="*/ 93980 w 113029"/>
                <a:gd name="connsiteY2" fmla="*/ 151130 h 166370"/>
                <a:gd name="connsiteX3" fmla="*/ 93980 w 113029"/>
                <a:gd name="connsiteY3" fmla="*/ 142240 h 166370"/>
                <a:gd name="connsiteX4" fmla="*/ 93980 w 113029"/>
                <a:gd name="connsiteY4" fmla="*/ 142240 h 166370"/>
                <a:gd name="connsiteX5" fmla="*/ 53340 w 113029"/>
                <a:gd name="connsiteY5" fmla="*/ 166370 h 166370"/>
                <a:gd name="connsiteX6" fmla="*/ 0 w 113029"/>
                <a:gd name="connsiteY6" fmla="*/ 106680 h 166370"/>
                <a:gd name="connsiteX7" fmla="*/ 52070 w 113029"/>
                <a:gd name="connsiteY7" fmla="*/ 46990 h 166370"/>
                <a:gd name="connsiteX8" fmla="*/ 91440 w 113029"/>
                <a:gd name="connsiteY8" fmla="*/ 67310 h 166370"/>
                <a:gd name="connsiteX9" fmla="*/ 91440 w 113029"/>
                <a:gd name="connsiteY9" fmla="*/ 67310 h 166370"/>
                <a:gd name="connsiteX10" fmla="*/ 91440 w 113029"/>
                <a:gd name="connsiteY10" fmla="*/ 58420 h 166370"/>
                <a:gd name="connsiteX11" fmla="*/ 91440 w 113029"/>
                <a:gd name="connsiteY11" fmla="*/ 0 h 166370"/>
                <a:gd name="connsiteX12" fmla="*/ 113030 w 113029"/>
                <a:gd name="connsiteY12" fmla="*/ 0 h 166370"/>
                <a:gd name="connsiteX13" fmla="*/ 113030 w 113029"/>
                <a:gd name="connsiteY13" fmla="*/ 165100 h 166370"/>
                <a:gd name="connsiteX14" fmla="*/ 20320 w 113029"/>
                <a:gd name="connsiteY14" fmla="*/ 107950 h 166370"/>
                <a:gd name="connsiteX15" fmla="*/ 55880 w 113029"/>
                <a:gd name="connsiteY15" fmla="*/ 149860 h 166370"/>
                <a:gd name="connsiteX16" fmla="*/ 91440 w 113029"/>
                <a:gd name="connsiteY16" fmla="*/ 107950 h 166370"/>
                <a:gd name="connsiteX17" fmla="*/ 55880 w 113029"/>
                <a:gd name="connsiteY17" fmla="*/ 66040 h 166370"/>
                <a:gd name="connsiteX18" fmla="*/ 20320 w 113029"/>
                <a:gd name="connsiteY18" fmla="*/ 10795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29" h="166370">
                  <a:moveTo>
                    <a:pt x="113030" y="165100"/>
                  </a:moveTo>
                  <a:lnTo>
                    <a:pt x="93980" y="165100"/>
                  </a:lnTo>
                  <a:lnTo>
                    <a:pt x="93980" y="151130"/>
                  </a:lnTo>
                  <a:cubicBezTo>
                    <a:pt x="93980" y="146050"/>
                    <a:pt x="93980" y="142240"/>
                    <a:pt x="93980" y="142240"/>
                  </a:cubicBezTo>
                  <a:lnTo>
                    <a:pt x="93980" y="142240"/>
                  </a:lnTo>
                  <a:cubicBezTo>
                    <a:pt x="87630" y="154940"/>
                    <a:pt x="72390" y="166370"/>
                    <a:pt x="53340" y="166370"/>
                  </a:cubicBezTo>
                  <a:cubicBezTo>
                    <a:pt x="22860" y="166370"/>
                    <a:pt x="0" y="142240"/>
                    <a:pt x="0" y="106680"/>
                  </a:cubicBezTo>
                  <a:cubicBezTo>
                    <a:pt x="0" y="71120"/>
                    <a:pt x="22860" y="46990"/>
                    <a:pt x="52070" y="46990"/>
                  </a:cubicBezTo>
                  <a:cubicBezTo>
                    <a:pt x="81280" y="46990"/>
                    <a:pt x="85090" y="57150"/>
                    <a:pt x="91440" y="67310"/>
                  </a:cubicBezTo>
                  <a:lnTo>
                    <a:pt x="91440" y="67310"/>
                  </a:lnTo>
                  <a:cubicBezTo>
                    <a:pt x="91440" y="67310"/>
                    <a:pt x="91440" y="63500"/>
                    <a:pt x="91440" y="58420"/>
                  </a:cubicBezTo>
                  <a:lnTo>
                    <a:pt x="91440" y="0"/>
                  </a:lnTo>
                  <a:lnTo>
                    <a:pt x="113030" y="0"/>
                  </a:lnTo>
                  <a:lnTo>
                    <a:pt x="113030" y="165100"/>
                  </a:lnTo>
                  <a:close/>
                  <a:moveTo>
                    <a:pt x="20320" y="107950"/>
                  </a:moveTo>
                  <a:cubicBezTo>
                    <a:pt x="20320" y="132080"/>
                    <a:pt x="34290" y="149860"/>
                    <a:pt x="55880" y="149860"/>
                  </a:cubicBezTo>
                  <a:cubicBezTo>
                    <a:pt x="77470" y="149860"/>
                    <a:pt x="91440" y="137160"/>
                    <a:pt x="91440" y="107950"/>
                  </a:cubicBezTo>
                  <a:cubicBezTo>
                    <a:pt x="91440" y="78740"/>
                    <a:pt x="72390" y="66040"/>
                    <a:pt x="55880" y="66040"/>
                  </a:cubicBezTo>
                  <a:cubicBezTo>
                    <a:pt x="39370" y="66040"/>
                    <a:pt x="20320" y="83820"/>
                    <a:pt x="2032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8B4D1A85-CC27-F214-904D-050ED6172DDE}"/>
                </a:ext>
              </a:extLst>
            </p:cNvPr>
            <p:cNvSpPr/>
            <p:nvPr/>
          </p:nvSpPr>
          <p:spPr>
            <a:xfrm>
              <a:off x="3280409" y="2612389"/>
              <a:ext cx="93980" cy="119380"/>
            </a:xfrm>
            <a:custGeom>
              <a:avLst/>
              <a:gdLst>
                <a:gd name="connsiteX0" fmla="*/ 5080 w 93980"/>
                <a:gd name="connsiteY0" fmla="*/ 8890 h 119380"/>
                <a:gd name="connsiteX1" fmla="*/ 45720 w 93980"/>
                <a:gd name="connsiteY1" fmla="*/ 0 h 119380"/>
                <a:gd name="connsiteX2" fmla="*/ 93980 w 93980"/>
                <a:gd name="connsiteY2" fmla="*/ 44450 h 119380"/>
                <a:gd name="connsiteX3" fmla="*/ 93980 w 93980"/>
                <a:gd name="connsiteY3" fmla="*/ 116840 h 119380"/>
                <a:gd name="connsiteX4" fmla="*/ 74930 w 93980"/>
                <a:gd name="connsiteY4" fmla="*/ 116840 h 119380"/>
                <a:gd name="connsiteX5" fmla="*/ 74930 w 93980"/>
                <a:gd name="connsiteY5" fmla="*/ 102870 h 119380"/>
                <a:gd name="connsiteX6" fmla="*/ 74930 w 93980"/>
                <a:gd name="connsiteY6" fmla="*/ 93980 h 119380"/>
                <a:gd name="connsiteX7" fmla="*/ 74930 w 93980"/>
                <a:gd name="connsiteY7" fmla="*/ 93980 h 119380"/>
                <a:gd name="connsiteX8" fmla="*/ 35560 w 93980"/>
                <a:gd name="connsiteY8" fmla="*/ 119380 h 119380"/>
                <a:gd name="connsiteX9" fmla="*/ 0 w 93980"/>
                <a:gd name="connsiteY9" fmla="*/ 86360 h 119380"/>
                <a:gd name="connsiteX10" fmla="*/ 74930 w 93980"/>
                <a:gd name="connsiteY10" fmla="*/ 50800 h 119380"/>
                <a:gd name="connsiteX11" fmla="*/ 74930 w 93980"/>
                <a:gd name="connsiteY11" fmla="*/ 44450 h 119380"/>
                <a:gd name="connsiteX12" fmla="*/ 44450 w 93980"/>
                <a:gd name="connsiteY12" fmla="*/ 17780 h 119380"/>
                <a:gd name="connsiteX13" fmla="*/ 7620 w 93980"/>
                <a:gd name="connsiteY13" fmla="*/ 27940 h 119380"/>
                <a:gd name="connsiteX14" fmla="*/ 7620 w 93980"/>
                <a:gd name="connsiteY14" fmla="*/ 8890 h 119380"/>
                <a:gd name="connsiteX15" fmla="*/ 72390 w 93980"/>
                <a:gd name="connsiteY15" fmla="*/ 67310 h 119380"/>
                <a:gd name="connsiteX16" fmla="*/ 19050 w 93980"/>
                <a:gd name="connsiteY16" fmla="*/ 86360 h 119380"/>
                <a:gd name="connsiteX17" fmla="*/ 38100 w 93980"/>
                <a:gd name="connsiteY17" fmla="*/ 102870 h 119380"/>
                <a:gd name="connsiteX18" fmla="*/ 72390 w 93980"/>
                <a:gd name="connsiteY18" fmla="*/ 6604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80" h="119380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7310"/>
                  </a:moveTo>
                  <a:cubicBezTo>
                    <a:pt x="35560" y="60960"/>
                    <a:pt x="19050" y="71120"/>
                    <a:pt x="19050" y="86360"/>
                  </a:cubicBezTo>
                  <a:cubicBezTo>
                    <a:pt x="19050" y="101600"/>
                    <a:pt x="26670" y="102870"/>
                    <a:pt x="38100" y="102870"/>
                  </a:cubicBezTo>
                  <a:cubicBezTo>
                    <a:pt x="57150" y="102870"/>
                    <a:pt x="72390" y="83820"/>
                    <a:pt x="72390" y="660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DDA66390-C51F-18DC-6F15-C284220FB11C}"/>
                </a:ext>
              </a:extLst>
            </p:cNvPr>
            <p:cNvSpPr/>
            <p:nvPr/>
          </p:nvSpPr>
          <p:spPr>
            <a:xfrm>
              <a:off x="3399790" y="2613660"/>
              <a:ext cx="78739" cy="119379"/>
            </a:xfrm>
            <a:custGeom>
              <a:avLst/>
              <a:gdLst>
                <a:gd name="connsiteX0" fmla="*/ 34290 w 78739"/>
                <a:gd name="connsiteY0" fmla="*/ 67310 h 119379"/>
                <a:gd name="connsiteX1" fmla="*/ 0 w 78739"/>
                <a:gd name="connsiteY1" fmla="*/ 31750 h 119379"/>
                <a:gd name="connsiteX2" fmla="*/ 40640 w 78739"/>
                <a:gd name="connsiteY2" fmla="*/ 0 h 119379"/>
                <a:gd name="connsiteX3" fmla="*/ 72390 w 78739"/>
                <a:gd name="connsiteY3" fmla="*/ 6350 h 119379"/>
                <a:gd name="connsiteX4" fmla="*/ 72390 w 78739"/>
                <a:gd name="connsiteY4" fmla="*/ 25400 h 119379"/>
                <a:gd name="connsiteX5" fmla="*/ 41910 w 78739"/>
                <a:gd name="connsiteY5" fmla="*/ 17780 h 119379"/>
                <a:gd name="connsiteX6" fmla="*/ 19050 w 78739"/>
                <a:gd name="connsiteY6" fmla="*/ 33020 h 119379"/>
                <a:gd name="connsiteX7" fmla="*/ 43180 w 78739"/>
                <a:gd name="connsiteY7" fmla="*/ 52070 h 119379"/>
                <a:gd name="connsiteX8" fmla="*/ 78740 w 78739"/>
                <a:gd name="connsiteY8" fmla="*/ 87630 h 119379"/>
                <a:gd name="connsiteX9" fmla="*/ 36830 w 78739"/>
                <a:gd name="connsiteY9" fmla="*/ 119380 h 119379"/>
                <a:gd name="connsiteX10" fmla="*/ 0 w 78739"/>
                <a:gd name="connsiteY10" fmla="*/ 111760 h 119379"/>
                <a:gd name="connsiteX11" fmla="*/ 0 w 78739"/>
                <a:gd name="connsiteY11" fmla="*/ 92710 h 119379"/>
                <a:gd name="connsiteX12" fmla="*/ 36830 w 78739"/>
                <a:gd name="connsiteY12" fmla="*/ 101600 h 119379"/>
                <a:gd name="connsiteX13" fmla="*/ 59690 w 78739"/>
                <a:gd name="connsiteY13" fmla="*/ 86360 h 119379"/>
                <a:gd name="connsiteX14" fmla="*/ 34290 w 78739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EFE76C51-8995-2FF1-4131-345A86F9D764}"/>
                </a:ext>
              </a:extLst>
            </p:cNvPr>
            <p:cNvSpPr/>
            <p:nvPr/>
          </p:nvSpPr>
          <p:spPr>
            <a:xfrm>
              <a:off x="3578859" y="2612389"/>
              <a:ext cx="93980" cy="119380"/>
            </a:xfrm>
            <a:custGeom>
              <a:avLst/>
              <a:gdLst>
                <a:gd name="connsiteX0" fmla="*/ 5080 w 93980"/>
                <a:gd name="connsiteY0" fmla="*/ 8890 h 119380"/>
                <a:gd name="connsiteX1" fmla="*/ 45720 w 93980"/>
                <a:gd name="connsiteY1" fmla="*/ 0 h 119380"/>
                <a:gd name="connsiteX2" fmla="*/ 93980 w 93980"/>
                <a:gd name="connsiteY2" fmla="*/ 44450 h 119380"/>
                <a:gd name="connsiteX3" fmla="*/ 93980 w 93980"/>
                <a:gd name="connsiteY3" fmla="*/ 116840 h 119380"/>
                <a:gd name="connsiteX4" fmla="*/ 74930 w 93980"/>
                <a:gd name="connsiteY4" fmla="*/ 116840 h 119380"/>
                <a:gd name="connsiteX5" fmla="*/ 74930 w 93980"/>
                <a:gd name="connsiteY5" fmla="*/ 102870 h 119380"/>
                <a:gd name="connsiteX6" fmla="*/ 74930 w 93980"/>
                <a:gd name="connsiteY6" fmla="*/ 93980 h 119380"/>
                <a:gd name="connsiteX7" fmla="*/ 74930 w 93980"/>
                <a:gd name="connsiteY7" fmla="*/ 93980 h 119380"/>
                <a:gd name="connsiteX8" fmla="*/ 35560 w 93980"/>
                <a:gd name="connsiteY8" fmla="*/ 119380 h 119380"/>
                <a:gd name="connsiteX9" fmla="*/ 0 w 93980"/>
                <a:gd name="connsiteY9" fmla="*/ 86360 h 119380"/>
                <a:gd name="connsiteX10" fmla="*/ 74930 w 93980"/>
                <a:gd name="connsiteY10" fmla="*/ 50800 h 119380"/>
                <a:gd name="connsiteX11" fmla="*/ 74930 w 93980"/>
                <a:gd name="connsiteY11" fmla="*/ 44450 h 119380"/>
                <a:gd name="connsiteX12" fmla="*/ 44450 w 93980"/>
                <a:gd name="connsiteY12" fmla="*/ 17780 h 119380"/>
                <a:gd name="connsiteX13" fmla="*/ 7620 w 93980"/>
                <a:gd name="connsiteY13" fmla="*/ 27940 h 119380"/>
                <a:gd name="connsiteX14" fmla="*/ 7620 w 93980"/>
                <a:gd name="connsiteY14" fmla="*/ 8890 h 119380"/>
                <a:gd name="connsiteX15" fmla="*/ 71120 w 93980"/>
                <a:gd name="connsiteY15" fmla="*/ 67310 h 119380"/>
                <a:gd name="connsiteX16" fmla="*/ 17780 w 93980"/>
                <a:gd name="connsiteY16" fmla="*/ 86360 h 119380"/>
                <a:gd name="connsiteX17" fmla="*/ 36830 w 93980"/>
                <a:gd name="connsiteY17" fmla="*/ 102870 h 119380"/>
                <a:gd name="connsiteX18" fmla="*/ 71120 w 93980"/>
                <a:gd name="connsiteY18" fmla="*/ 6604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80" h="119380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1120" y="67310"/>
                  </a:moveTo>
                  <a:cubicBezTo>
                    <a:pt x="34290" y="60960"/>
                    <a:pt x="17780" y="71120"/>
                    <a:pt x="17780" y="86360"/>
                  </a:cubicBezTo>
                  <a:cubicBezTo>
                    <a:pt x="17780" y="101600"/>
                    <a:pt x="25400" y="102870"/>
                    <a:pt x="36830" y="102870"/>
                  </a:cubicBezTo>
                  <a:cubicBezTo>
                    <a:pt x="55880" y="102870"/>
                    <a:pt x="71120" y="83820"/>
                    <a:pt x="71120" y="660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7169D592-0682-54FD-9444-736C07AB9709}"/>
                </a:ext>
              </a:extLst>
            </p:cNvPr>
            <p:cNvSpPr/>
            <p:nvPr/>
          </p:nvSpPr>
          <p:spPr>
            <a:xfrm>
              <a:off x="3707129" y="2613660"/>
              <a:ext cx="102870" cy="118110"/>
            </a:xfrm>
            <a:custGeom>
              <a:avLst/>
              <a:gdLst>
                <a:gd name="connsiteX0" fmla="*/ 20320 w 102870"/>
                <a:gd name="connsiteY0" fmla="*/ 2540 h 118110"/>
                <a:gd name="connsiteX1" fmla="*/ 20320 w 102870"/>
                <a:gd name="connsiteY1" fmla="*/ 19050 h 118110"/>
                <a:gd name="connsiteX2" fmla="*/ 20320 w 102870"/>
                <a:gd name="connsiteY2" fmla="*/ 27940 h 118110"/>
                <a:gd name="connsiteX3" fmla="*/ 20320 w 102870"/>
                <a:gd name="connsiteY3" fmla="*/ 27940 h 118110"/>
                <a:gd name="connsiteX4" fmla="*/ 63500 w 102870"/>
                <a:gd name="connsiteY4" fmla="*/ 0 h 118110"/>
                <a:gd name="connsiteX5" fmla="*/ 102870 w 102870"/>
                <a:gd name="connsiteY5" fmla="*/ 45720 h 118110"/>
                <a:gd name="connsiteX6" fmla="*/ 102870 w 102870"/>
                <a:gd name="connsiteY6" fmla="*/ 118110 h 118110"/>
                <a:gd name="connsiteX7" fmla="*/ 81280 w 102870"/>
                <a:gd name="connsiteY7" fmla="*/ 118110 h 118110"/>
                <a:gd name="connsiteX8" fmla="*/ 81280 w 102870"/>
                <a:gd name="connsiteY8" fmla="*/ 50800 h 118110"/>
                <a:gd name="connsiteX9" fmla="*/ 59690 w 102870"/>
                <a:gd name="connsiteY9" fmla="*/ 20320 h 118110"/>
                <a:gd name="connsiteX10" fmla="*/ 21590 w 102870"/>
                <a:gd name="connsiteY10" fmla="*/ 60960 h 118110"/>
                <a:gd name="connsiteX11" fmla="*/ 21590 w 102870"/>
                <a:gd name="connsiteY11" fmla="*/ 116840 h 118110"/>
                <a:gd name="connsiteX12" fmla="*/ 0 w 102870"/>
                <a:gd name="connsiteY12" fmla="*/ 116840 h 118110"/>
                <a:gd name="connsiteX13" fmla="*/ 0 w 102870"/>
                <a:gd name="connsiteY13" fmla="*/ 2540 h 118110"/>
                <a:gd name="connsiteX14" fmla="*/ 20320 w 102870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FA00EB4B-4FDE-8A55-074C-8EFD7288C93C}"/>
                </a:ext>
              </a:extLst>
            </p:cNvPr>
            <p:cNvSpPr/>
            <p:nvPr/>
          </p:nvSpPr>
          <p:spPr>
            <a:xfrm>
              <a:off x="3903979" y="2562860"/>
              <a:ext cx="152400" cy="167639"/>
            </a:xfrm>
            <a:custGeom>
              <a:avLst/>
              <a:gdLst>
                <a:gd name="connsiteX0" fmla="*/ 76200 w 152400"/>
                <a:gd name="connsiteY0" fmla="*/ 0 h 167639"/>
                <a:gd name="connsiteX1" fmla="*/ 76200 w 152400"/>
                <a:gd name="connsiteY1" fmla="*/ 0 h 167639"/>
                <a:gd name="connsiteX2" fmla="*/ 152400 w 152400"/>
                <a:gd name="connsiteY2" fmla="*/ 167640 h 167639"/>
                <a:gd name="connsiteX3" fmla="*/ 129540 w 152400"/>
                <a:gd name="connsiteY3" fmla="*/ 167640 h 167639"/>
                <a:gd name="connsiteX4" fmla="*/ 113030 w 152400"/>
                <a:gd name="connsiteY4" fmla="*/ 130810 h 167639"/>
                <a:gd name="connsiteX5" fmla="*/ 39370 w 152400"/>
                <a:gd name="connsiteY5" fmla="*/ 130810 h 167639"/>
                <a:gd name="connsiteX6" fmla="*/ 22860 w 152400"/>
                <a:gd name="connsiteY6" fmla="*/ 167640 h 167639"/>
                <a:gd name="connsiteX7" fmla="*/ 0 w 152400"/>
                <a:gd name="connsiteY7" fmla="*/ 167640 h 167639"/>
                <a:gd name="connsiteX8" fmla="*/ 76200 w 152400"/>
                <a:gd name="connsiteY8" fmla="*/ 0 h 167639"/>
                <a:gd name="connsiteX9" fmla="*/ 105410 w 152400"/>
                <a:gd name="connsiteY9" fmla="*/ 113030 h 167639"/>
                <a:gd name="connsiteX10" fmla="*/ 77470 w 152400"/>
                <a:gd name="connsiteY10" fmla="*/ 44450 h 167639"/>
                <a:gd name="connsiteX11" fmla="*/ 48260 w 152400"/>
                <a:gd name="connsiteY11" fmla="*/ 113030 h 167639"/>
                <a:gd name="connsiteX12" fmla="*/ 105410 w 152400"/>
                <a:gd name="connsiteY12" fmla="*/ 11303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2400" h="167639">
                  <a:moveTo>
                    <a:pt x="76200" y="0"/>
                  </a:moveTo>
                  <a:lnTo>
                    <a:pt x="76200" y="0"/>
                  </a:lnTo>
                  <a:lnTo>
                    <a:pt x="152400" y="167640"/>
                  </a:lnTo>
                  <a:lnTo>
                    <a:pt x="129540" y="167640"/>
                  </a:lnTo>
                  <a:lnTo>
                    <a:pt x="113030" y="130810"/>
                  </a:lnTo>
                  <a:lnTo>
                    <a:pt x="39370" y="130810"/>
                  </a:lnTo>
                  <a:lnTo>
                    <a:pt x="22860" y="167640"/>
                  </a:lnTo>
                  <a:lnTo>
                    <a:pt x="0" y="167640"/>
                  </a:lnTo>
                  <a:lnTo>
                    <a:pt x="76200" y="0"/>
                  </a:lnTo>
                  <a:close/>
                  <a:moveTo>
                    <a:pt x="105410" y="113030"/>
                  </a:moveTo>
                  <a:cubicBezTo>
                    <a:pt x="93980" y="87630"/>
                    <a:pt x="86360" y="68580"/>
                    <a:pt x="77470" y="44450"/>
                  </a:cubicBezTo>
                  <a:cubicBezTo>
                    <a:pt x="68580" y="67310"/>
                    <a:pt x="59690" y="87630"/>
                    <a:pt x="48260" y="113030"/>
                  </a:cubicBezTo>
                  <a:lnTo>
                    <a:pt x="105410" y="1130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1EF6260C-EE8A-F4CB-F4C0-E67236A1EE8D}"/>
                </a:ext>
              </a:extLst>
            </p:cNvPr>
            <p:cNvSpPr/>
            <p:nvPr/>
          </p:nvSpPr>
          <p:spPr>
            <a:xfrm>
              <a:off x="4060190" y="2613660"/>
              <a:ext cx="109219" cy="167639"/>
            </a:xfrm>
            <a:custGeom>
              <a:avLst/>
              <a:gdLst>
                <a:gd name="connsiteX0" fmla="*/ 60960 w 109219"/>
                <a:gd name="connsiteY0" fmla="*/ 99060 h 167639"/>
                <a:gd name="connsiteX1" fmla="*/ 106680 w 109219"/>
                <a:gd name="connsiteY1" fmla="*/ 132080 h 167639"/>
                <a:gd name="connsiteX2" fmla="*/ 52070 w 109219"/>
                <a:gd name="connsiteY2" fmla="*/ 167640 h 167639"/>
                <a:gd name="connsiteX3" fmla="*/ 0 w 109219"/>
                <a:gd name="connsiteY3" fmla="*/ 137160 h 167639"/>
                <a:gd name="connsiteX4" fmla="*/ 31750 w 109219"/>
                <a:gd name="connsiteY4" fmla="*/ 109220 h 167639"/>
                <a:gd name="connsiteX5" fmla="*/ 13970 w 109219"/>
                <a:gd name="connsiteY5" fmla="*/ 93980 h 167639"/>
                <a:gd name="connsiteX6" fmla="*/ 29210 w 109219"/>
                <a:gd name="connsiteY6" fmla="*/ 77470 h 167639"/>
                <a:gd name="connsiteX7" fmla="*/ 2540 w 109219"/>
                <a:gd name="connsiteY7" fmla="*/ 40640 h 167639"/>
                <a:gd name="connsiteX8" fmla="*/ 49530 w 109219"/>
                <a:gd name="connsiteY8" fmla="*/ 0 h 167639"/>
                <a:gd name="connsiteX9" fmla="*/ 67310 w 109219"/>
                <a:gd name="connsiteY9" fmla="*/ 2540 h 167639"/>
                <a:gd name="connsiteX10" fmla="*/ 109220 w 109219"/>
                <a:gd name="connsiteY10" fmla="*/ 2540 h 167639"/>
                <a:gd name="connsiteX11" fmla="*/ 109220 w 109219"/>
                <a:gd name="connsiteY11" fmla="*/ 19050 h 167639"/>
                <a:gd name="connsiteX12" fmla="*/ 93980 w 109219"/>
                <a:gd name="connsiteY12" fmla="*/ 19050 h 167639"/>
                <a:gd name="connsiteX13" fmla="*/ 87630 w 109219"/>
                <a:gd name="connsiteY13" fmla="*/ 19050 h 167639"/>
                <a:gd name="connsiteX14" fmla="*/ 86360 w 109219"/>
                <a:gd name="connsiteY14" fmla="*/ 19050 h 167639"/>
                <a:gd name="connsiteX15" fmla="*/ 96520 w 109219"/>
                <a:gd name="connsiteY15" fmla="*/ 41910 h 167639"/>
                <a:gd name="connsiteX16" fmla="*/ 54610 w 109219"/>
                <a:gd name="connsiteY16" fmla="*/ 81280 h 167639"/>
                <a:gd name="connsiteX17" fmla="*/ 54610 w 109219"/>
                <a:gd name="connsiteY17" fmla="*/ 81280 h 167639"/>
                <a:gd name="connsiteX18" fmla="*/ 35560 w 109219"/>
                <a:gd name="connsiteY18" fmla="*/ 90170 h 167639"/>
                <a:gd name="connsiteX19" fmla="*/ 62230 w 109219"/>
                <a:gd name="connsiteY19" fmla="*/ 100330 h 167639"/>
                <a:gd name="connsiteX20" fmla="*/ 85090 w 109219"/>
                <a:gd name="connsiteY20" fmla="*/ 133350 h 167639"/>
                <a:gd name="connsiteX21" fmla="*/ 49530 w 109219"/>
                <a:gd name="connsiteY21" fmla="*/ 114300 h 167639"/>
                <a:gd name="connsiteX22" fmla="*/ 19050 w 109219"/>
                <a:gd name="connsiteY22" fmla="*/ 133350 h 167639"/>
                <a:gd name="connsiteX23" fmla="*/ 50800 w 109219"/>
                <a:gd name="connsiteY23" fmla="*/ 151130 h 167639"/>
                <a:gd name="connsiteX24" fmla="*/ 83820 w 109219"/>
                <a:gd name="connsiteY24" fmla="*/ 132080 h 167639"/>
                <a:gd name="connsiteX25" fmla="*/ 74930 w 109219"/>
                <a:gd name="connsiteY25" fmla="*/ 40640 h 167639"/>
                <a:gd name="connsiteX26" fmla="*/ 48260 w 109219"/>
                <a:gd name="connsiteY26" fmla="*/ 16510 h 167639"/>
                <a:gd name="connsiteX27" fmla="*/ 21590 w 109219"/>
                <a:gd name="connsiteY27" fmla="*/ 40640 h 167639"/>
                <a:gd name="connsiteX28" fmla="*/ 48260 w 109219"/>
                <a:gd name="connsiteY28" fmla="*/ 64770 h 167639"/>
                <a:gd name="connsiteX29" fmla="*/ 74930 w 109219"/>
                <a:gd name="connsiteY29" fmla="*/ 4064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9219" h="167639">
                  <a:moveTo>
                    <a:pt x="60960" y="99060"/>
                  </a:moveTo>
                  <a:cubicBezTo>
                    <a:pt x="90170" y="102870"/>
                    <a:pt x="106680" y="110490"/>
                    <a:pt x="106680" y="132080"/>
                  </a:cubicBezTo>
                  <a:cubicBezTo>
                    <a:pt x="106680" y="153670"/>
                    <a:pt x="83820" y="167640"/>
                    <a:pt x="52070" y="167640"/>
                  </a:cubicBezTo>
                  <a:cubicBezTo>
                    <a:pt x="20320" y="167640"/>
                    <a:pt x="0" y="157480"/>
                    <a:pt x="0" y="137160"/>
                  </a:cubicBezTo>
                  <a:cubicBezTo>
                    <a:pt x="0" y="116840"/>
                    <a:pt x="13970" y="113030"/>
                    <a:pt x="31750" y="109220"/>
                  </a:cubicBezTo>
                  <a:cubicBezTo>
                    <a:pt x="20320" y="107950"/>
                    <a:pt x="13970" y="102870"/>
                    <a:pt x="13970" y="93980"/>
                  </a:cubicBezTo>
                  <a:cubicBezTo>
                    <a:pt x="13970" y="85090"/>
                    <a:pt x="20320" y="81280"/>
                    <a:pt x="29210" y="77470"/>
                  </a:cubicBezTo>
                  <a:cubicBezTo>
                    <a:pt x="12700" y="71120"/>
                    <a:pt x="2540" y="58420"/>
                    <a:pt x="2540" y="40640"/>
                  </a:cubicBezTo>
                  <a:cubicBezTo>
                    <a:pt x="2540" y="22860"/>
                    <a:pt x="22860" y="0"/>
                    <a:pt x="49530" y="0"/>
                  </a:cubicBezTo>
                  <a:cubicBezTo>
                    <a:pt x="76200" y="0"/>
                    <a:pt x="62230" y="0"/>
                    <a:pt x="67310" y="2540"/>
                  </a:cubicBezTo>
                  <a:lnTo>
                    <a:pt x="109220" y="2540"/>
                  </a:lnTo>
                  <a:lnTo>
                    <a:pt x="109220" y="19050"/>
                  </a:lnTo>
                  <a:lnTo>
                    <a:pt x="93980" y="19050"/>
                  </a:lnTo>
                  <a:cubicBezTo>
                    <a:pt x="91440" y="19050"/>
                    <a:pt x="87630" y="19050"/>
                    <a:pt x="87630" y="19050"/>
                  </a:cubicBezTo>
                  <a:lnTo>
                    <a:pt x="86360" y="19050"/>
                  </a:lnTo>
                  <a:cubicBezTo>
                    <a:pt x="92710" y="24130"/>
                    <a:pt x="96520" y="33020"/>
                    <a:pt x="96520" y="41910"/>
                  </a:cubicBezTo>
                  <a:cubicBezTo>
                    <a:pt x="96520" y="64770"/>
                    <a:pt x="78740" y="80010"/>
                    <a:pt x="54610" y="81280"/>
                  </a:cubicBezTo>
                  <a:lnTo>
                    <a:pt x="54610" y="81280"/>
                  </a:lnTo>
                  <a:cubicBezTo>
                    <a:pt x="44450" y="81280"/>
                    <a:pt x="35560" y="86360"/>
                    <a:pt x="35560" y="90170"/>
                  </a:cubicBezTo>
                  <a:cubicBezTo>
                    <a:pt x="35560" y="93980"/>
                    <a:pt x="43180" y="97790"/>
                    <a:pt x="62230" y="100330"/>
                  </a:cubicBezTo>
                  <a:close/>
                  <a:moveTo>
                    <a:pt x="85090" y="133350"/>
                  </a:moveTo>
                  <a:cubicBezTo>
                    <a:pt x="85090" y="123190"/>
                    <a:pt x="76200" y="114300"/>
                    <a:pt x="49530" y="114300"/>
                  </a:cubicBezTo>
                  <a:cubicBezTo>
                    <a:pt x="22860" y="114300"/>
                    <a:pt x="19050" y="123190"/>
                    <a:pt x="19050" y="133350"/>
                  </a:cubicBezTo>
                  <a:cubicBezTo>
                    <a:pt x="19050" y="143510"/>
                    <a:pt x="31750" y="151130"/>
                    <a:pt x="50800" y="151130"/>
                  </a:cubicBezTo>
                  <a:cubicBezTo>
                    <a:pt x="69850" y="151130"/>
                    <a:pt x="83820" y="143510"/>
                    <a:pt x="83820" y="132080"/>
                  </a:cubicBezTo>
                  <a:close/>
                  <a:moveTo>
                    <a:pt x="74930" y="40640"/>
                  </a:moveTo>
                  <a:cubicBezTo>
                    <a:pt x="74930" y="26670"/>
                    <a:pt x="64770" y="16510"/>
                    <a:pt x="48260" y="16510"/>
                  </a:cubicBezTo>
                  <a:cubicBezTo>
                    <a:pt x="31750" y="16510"/>
                    <a:pt x="21590" y="26670"/>
                    <a:pt x="21590" y="40640"/>
                  </a:cubicBezTo>
                  <a:cubicBezTo>
                    <a:pt x="21590" y="54610"/>
                    <a:pt x="33020" y="64770"/>
                    <a:pt x="48260" y="64770"/>
                  </a:cubicBezTo>
                  <a:cubicBezTo>
                    <a:pt x="63500" y="64770"/>
                    <a:pt x="74930" y="54610"/>
                    <a:pt x="74930" y="406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58CAC0C5-AF7D-68ED-9453-70A68AED6C80}"/>
                </a:ext>
              </a:extLst>
            </p:cNvPr>
            <p:cNvSpPr/>
            <p:nvPr/>
          </p:nvSpPr>
          <p:spPr>
            <a:xfrm>
              <a:off x="4180840" y="261492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7150 w 107950"/>
                <a:gd name="connsiteY10" fmla="*/ 16510 h 119380"/>
                <a:gd name="connsiteX11" fmla="*/ 24130 w 107950"/>
                <a:gd name="connsiteY11" fmla="*/ 48260 h 119380"/>
                <a:gd name="connsiteX12" fmla="*/ 88900 w 107950"/>
                <a:gd name="connsiteY12" fmla="*/ 48260 h 119380"/>
                <a:gd name="connsiteX13" fmla="*/ 5842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7150" y="16510"/>
                  </a:moveTo>
                  <a:cubicBezTo>
                    <a:pt x="38100" y="16510"/>
                    <a:pt x="25400" y="31750"/>
                    <a:pt x="24130" y="48260"/>
                  </a:cubicBezTo>
                  <a:lnTo>
                    <a:pt x="88900" y="48260"/>
                  </a:lnTo>
                  <a:cubicBezTo>
                    <a:pt x="88900" y="31750"/>
                    <a:pt x="78740" y="16510"/>
                    <a:pt x="5842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A2178985-3CA6-8499-3966-76EE66590436}"/>
                </a:ext>
              </a:extLst>
            </p:cNvPr>
            <p:cNvSpPr/>
            <p:nvPr/>
          </p:nvSpPr>
          <p:spPr>
            <a:xfrm>
              <a:off x="4318000" y="2613660"/>
              <a:ext cx="102870" cy="118110"/>
            </a:xfrm>
            <a:custGeom>
              <a:avLst/>
              <a:gdLst>
                <a:gd name="connsiteX0" fmla="*/ 20320 w 102870"/>
                <a:gd name="connsiteY0" fmla="*/ 2540 h 118110"/>
                <a:gd name="connsiteX1" fmla="*/ 20320 w 102870"/>
                <a:gd name="connsiteY1" fmla="*/ 19050 h 118110"/>
                <a:gd name="connsiteX2" fmla="*/ 20320 w 102870"/>
                <a:gd name="connsiteY2" fmla="*/ 27940 h 118110"/>
                <a:gd name="connsiteX3" fmla="*/ 20320 w 102870"/>
                <a:gd name="connsiteY3" fmla="*/ 27940 h 118110"/>
                <a:gd name="connsiteX4" fmla="*/ 63500 w 102870"/>
                <a:gd name="connsiteY4" fmla="*/ 0 h 118110"/>
                <a:gd name="connsiteX5" fmla="*/ 102870 w 102870"/>
                <a:gd name="connsiteY5" fmla="*/ 45720 h 118110"/>
                <a:gd name="connsiteX6" fmla="*/ 102870 w 102870"/>
                <a:gd name="connsiteY6" fmla="*/ 118110 h 118110"/>
                <a:gd name="connsiteX7" fmla="*/ 81280 w 102870"/>
                <a:gd name="connsiteY7" fmla="*/ 118110 h 118110"/>
                <a:gd name="connsiteX8" fmla="*/ 81280 w 102870"/>
                <a:gd name="connsiteY8" fmla="*/ 50800 h 118110"/>
                <a:gd name="connsiteX9" fmla="*/ 59690 w 102870"/>
                <a:gd name="connsiteY9" fmla="*/ 20320 h 118110"/>
                <a:gd name="connsiteX10" fmla="*/ 21590 w 102870"/>
                <a:gd name="connsiteY10" fmla="*/ 60960 h 118110"/>
                <a:gd name="connsiteX11" fmla="*/ 21590 w 102870"/>
                <a:gd name="connsiteY11" fmla="*/ 116840 h 118110"/>
                <a:gd name="connsiteX12" fmla="*/ 0 w 102870"/>
                <a:gd name="connsiteY12" fmla="*/ 116840 h 118110"/>
                <a:gd name="connsiteX13" fmla="*/ 0 w 102870"/>
                <a:gd name="connsiteY13" fmla="*/ 2540 h 118110"/>
                <a:gd name="connsiteX14" fmla="*/ 20320 w 102870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C214B705-8493-F9E6-6196-3D7C3699355F}"/>
                </a:ext>
              </a:extLst>
            </p:cNvPr>
            <p:cNvSpPr/>
            <p:nvPr/>
          </p:nvSpPr>
          <p:spPr>
            <a:xfrm>
              <a:off x="4447540" y="2613660"/>
              <a:ext cx="95250" cy="119379"/>
            </a:xfrm>
            <a:custGeom>
              <a:avLst/>
              <a:gdLst>
                <a:gd name="connsiteX0" fmla="*/ 60960 w 95250"/>
                <a:gd name="connsiteY0" fmla="*/ 100330 h 119379"/>
                <a:gd name="connsiteX1" fmla="*/ 95250 w 95250"/>
                <a:gd name="connsiteY1" fmla="*/ 90170 h 119379"/>
                <a:gd name="connsiteX2" fmla="*/ 95250 w 95250"/>
                <a:gd name="connsiteY2" fmla="*/ 110490 h 119379"/>
                <a:gd name="connsiteX3" fmla="*/ 59690 w 95250"/>
                <a:gd name="connsiteY3" fmla="*/ 119380 h 119379"/>
                <a:gd name="connsiteX4" fmla="*/ 0 w 95250"/>
                <a:gd name="connsiteY4" fmla="*/ 59690 h 119379"/>
                <a:gd name="connsiteX5" fmla="*/ 59690 w 95250"/>
                <a:gd name="connsiteY5" fmla="*/ 0 h 119379"/>
                <a:gd name="connsiteX6" fmla="*/ 95250 w 95250"/>
                <a:gd name="connsiteY6" fmla="*/ 8890 h 119379"/>
                <a:gd name="connsiteX7" fmla="*/ 95250 w 95250"/>
                <a:gd name="connsiteY7" fmla="*/ 29210 h 119379"/>
                <a:gd name="connsiteX8" fmla="*/ 60960 w 95250"/>
                <a:gd name="connsiteY8" fmla="*/ 19050 h 119379"/>
                <a:gd name="connsiteX9" fmla="*/ 21590 w 95250"/>
                <a:gd name="connsiteY9" fmla="*/ 59690 h 119379"/>
                <a:gd name="connsiteX10" fmla="*/ 60960 w 95250"/>
                <a:gd name="connsiteY10" fmla="*/ 10033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79">
                  <a:moveTo>
                    <a:pt x="60960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9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90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0" y="19050"/>
                  </a:cubicBezTo>
                  <a:cubicBezTo>
                    <a:pt x="38100" y="19050"/>
                    <a:pt x="21590" y="35560"/>
                    <a:pt x="21590" y="59690"/>
                  </a:cubicBezTo>
                  <a:cubicBezTo>
                    <a:pt x="21590" y="83820"/>
                    <a:pt x="38100" y="100330"/>
                    <a:pt x="6096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24B56F58-5A75-0570-4DD8-521395DCCBC7}"/>
                </a:ext>
              </a:extLst>
            </p:cNvPr>
            <p:cNvSpPr/>
            <p:nvPr/>
          </p:nvSpPr>
          <p:spPr>
            <a:xfrm>
              <a:off x="4548801" y="2616200"/>
              <a:ext cx="120988" cy="167639"/>
            </a:xfrm>
            <a:custGeom>
              <a:avLst/>
              <a:gdLst>
                <a:gd name="connsiteX0" fmla="*/ 2878 w 120988"/>
                <a:gd name="connsiteY0" fmla="*/ 147320 h 167639"/>
                <a:gd name="connsiteX1" fmla="*/ 15578 w 120988"/>
                <a:gd name="connsiteY1" fmla="*/ 148590 h 167639"/>
                <a:gd name="connsiteX2" fmla="*/ 51138 w 120988"/>
                <a:gd name="connsiteY2" fmla="*/ 113030 h 167639"/>
                <a:gd name="connsiteX3" fmla="*/ 2878 w 120988"/>
                <a:gd name="connsiteY3" fmla="*/ 0 h 167639"/>
                <a:gd name="connsiteX4" fmla="*/ 27008 w 120988"/>
                <a:gd name="connsiteY4" fmla="*/ 0 h 167639"/>
                <a:gd name="connsiteX5" fmla="*/ 43518 w 120988"/>
                <a:gd name="connsiteY5" fmla="*/ 41910 h 167639"/>
                <a:gd name="connsiteX6" fmla="*/ 62568 w 120988"/>
                <a:gd name="connsiteY6" fmla="*/ 91440 h 167639"/>
                <a:gd name="connsiteX7" fmla="*/ 81618 w 120988"/>
                <a:gd name="connsiteY7" fmla="*/ 41910 h 167639"/>
                <a:gd name="connsiteX8" fmla="*/ 96858 w 120988"/>
                <a:gd name="connsiteY8" fmla="*/ 0 h 167639"/>
                <a:gd name="connsiteX9" fmla="*/ 120988 w 120988"/>
                <a:gd name="connsiteY9" fmla="*/ 0 h 167639"/>
                <a:gd name="connsiteX10" fmla="*/ 76538 w 120988"/>
                <a:gd name="connsiteY10" fmla="*/ 109220 h 167639"/>
                <a:gd name="connsiteX11" fmla="*/ 18118 w 120988"/>
                <a:gd name="connsiteY11" fmla="*/ 167640 h 167639"/>
                <a:gd name="connsiteX12" fmla="*/ 2878 w 120988"/>
                <a:gd name="connsiteY12" fmla="*/ 165100 h 167639"/>
                <a:gd name="connsiteX13" fmla="*/ 2878 w 120988"/>
                <a:gd name="connsiteY13" fmla="*/ 14732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988" h="167639">
                  <a:moveTo>
                    <a:pt x="2878" y="147320"/>
                  </a:moveTo>
                  <a:cubicBezTo>
                    <a:pt x="5418" y="147320"/>
                    <a:pt x="9228" y="148590"/>
                    <a:pt x="15578" y="148590"/>
                  </a:cubicBezTo>
                  <a:cubicBezTo>
                    <a:pt x="33358" y="148590"/>
                    <a:pt x="43518" y="133350"/>
                    <a:pt x="51138" y="113030"/>
                  </a:cubicBezTo>
                  <a:lnTo>
                    <a:pt x="2878" y="0"/>
                  </a:lnTo>
                  <a:lnTo>
                    <a:pt x="27008" y="0"/>
                  </a:lnTo>
                  <a:lnTo>
                    <a:pt x="43518" y="41910"/>
                  </a:lnTo>
                  <a:cubicBezTo>
                    <a:pt x="49868" y="58420"/>
                    <a:pt x="56218" y="74930"/>
                    <a:pt x="62568" y="91440"/>
                  </a:cubicBezTo>
                  <a:cubicBezTo>
                    <a:pt x="68918" y="78740"/>
                    <a:pt x="76538" y="55880"/>
                    <a:pt x="81618" y="41910"/>
                  </a:cubicBezTo>
                  <a:lnTo>
                    <a:pt x="96858" y="0"/>
                  </a:lnTo>
                  <a:lnTo>
                    <a:pt x="120988" y="0"/>
                  </a:lnTo>
                  <a:lnTo>
                    <a:pt x="76538" y="109220"/>
                  </a:lnTo>
                  <a:cubicBezTo>
                    <a:pt x="61298" y="147320"/>
                    <a:pt x="48598" y="167640"/>
                    <a:pt x="18118" y="167640"/>
                  </a:cubicBezTo>
                  <a:cubicBezTo>
                    <a:pt x="-12362" y="167640"/>
                    <a:pt x="5418" y="167640"/>
                    <a:pt x="2878" y="165100"/>
                  </a:cubicBezTo>
                  <a:lnTo>
                    <a:pt x="2878" y="1473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45AB6F28-9D87-BD40-4D19-E051A3929188}"/>
                </a:ext>
              </a:extLst>
            </p:cNvPr>
            <p:cNvSpPr/>
            <p:nvPr/>
          </p:nvSpPr>
          <p:spPr>
            <a:xfrm>
              <a:off x="4749800" y="2581910"/>
              <a:ext cx="78740" cy="152400"/>
            </a:xfrm>
            <a:custGeom>
              <a:avLst/>
              <a:gdLst>
                <a:gd name="connsiteX0" fmla="*/ 20320 w 78740"/>
                <a:gd name="connsiteY0" fmla="*/ 34290 h 152400"/>
                <a:gd name="connsiteX1" fmla="*/ 20320 w 78740"/>
                <a:gd name="connsiteY1" fmla="*/ 0 h 152400"/>
                <a:gd name="connsiteX2" fmla="*/ 40640 w 78740"/>
                <a:gd name="connsiteY2" fmla="*/ 0 h 152400"/>
                <a:gd name="connsiteX3" fmla="*/ 40640 w 78740"/>
                <a:gd name="connsiteY3" fmla="*/ 34290 h 152400"/>
                <a:gd name="connsiteX4" fmla="*/ 74930 w 78740"/>
                <a:gd name="connsiteY4" fmla="*/ 34290 h 152400"/>
                <a:gd name="connsiteX5" fmla="*/ 74930 w 78740"/>
                <a:gd name="connsiteY5" fmla="*/ 52070 h 152400"/>
                <a:gd name="connsiteX6" fmla="*/ 40640 w 78740"/>
                <a:gd name="connsiteY6" fmla="*/ 52070 h 152400"/>
                <a:gd name="connsiteX7" fmla="*/ 40640 w 78740"/>
                <a:gd name="connsiteY7" fmla="*/ 111760 h 152400"/>
                <a:gd name="connsiteX8" fmla="*/ 57150 w 78740"/>
                <a:gd name="connsiteY8" fmla="*/ 133350 h 152400"/>
                <a:gd name="connsiteX9" fmla="*/ 78740 w 78740"/>
                <a:gd name="connsiteY9" fmla="*/ 128270 h 152400"/>
                <a:gd name="connsiteX10" fmla="*/ 78740 w 78740"/>
                <a:gd name="connsiteY10" fmla="*/ 147320 h 152400"/>
                <a:gd name="connsiteX11" fmla="*/ 53340 w 78740"/>
                <a:gd name="connsiteY11" fmla="*/ 152400 h 152400"/>
                <a:gd name="connsiteX12" fmla="*/ 19050 w 78740"/>
                <a:gd name="connsiteY12" fmla="*/ 118110 h 152400"/>
                <a:gd name="connsiteX13" fmla="*/ 19050 w 78740"/>
                <a:gd name="connsiteY13" fmla="*/ 52070 h 152400"/>
                <a:gd name="connsiteX14" fmla="*/ 0 w 78740"/>
                <a:gd name="connsiteY14" fmla="*/ 52070 h 152400"/>
                <a:gd name="connsiteX15" fmla="*/ 0 w 78740"/>
                <a:gd name="connsiteY15" fmla="*/ 34290 h 152400"/>
                <a:gd name="connsiteX16" fmla="*/ 19050 w 78740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40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E2679927-A4D7-BAAB-2D75-E71AE7BBC237}"/>
                </a:ext>
              </a:extLst>
            </p:cNvPr>
            <p:cNvSpPr/>
            <p:nvPr/>
          </p:nvSpPr>
          <p:spPr>
            <a:xfrm>
              <a:off x="4850129" y="2564129"/>
              <a:ext cx="104140" cy="166370"/>
            </a:xfrm>
            <a:custGeom>
              <a:avLst/>
              <a:gdLst>
                <a:gd name="connsiteX0" fmla="*/ 0 w 104140"/>
                <a:gd name="connsiteY0" fmla="*/ 1270 h 166370"/>
                <a:gd name="connsiteX1" fmla="*/ 21590 w 104140"/>
                <a:gd name="connsiteY1" fmla="*/ 1270 h 166370"/>
                <a:gd name="connsiteX2" fmla="*/ 21590 w 104140"/>
                <a:gd name="connsiteY2" fmla="*/ 64770 h 166370"/>
                <a:gd name="connsiteX3" fmla="*/ 21590 w 104140"/>
                <a:gd name="connsiteY3" fmla="*/ 76200 h 166370"/>
                <a:gd name="connsiteX4" fmla="*/ 21590 w 104140"/>
                <a:gd name="connsiteY4" fmla="*/ 76200 h 166370"/>
                <a:gd name="connsiteX5" fmla="*/ 64770 w 104140"/>
                <a:gd name="connsiteY5" fmla="*/ 48260 h 166370"/>
                <a:gd name="connsiteX6" fmla="*/ 104140 w 104140"/>
                <a:gd name="connsiteY6" fmla="*/ 93980 h 166370"/>
                <a:gd name="connsiteX7" fmla="*/ 104140 w 104140"/>
                <a:gd name="connsiteY7" fmla="*/ 166370 h 166370"/>
                <a:gd name="connsiteX8" fmla="*/ 82550 w 104140"/>
                <a:gd name="connsiteY8" fmla="*/ 166370 h 166370"/>
                <a:gd name="connsiteX9" fmla="*/ 82550 w 104140"/>
                <a:gd name="connsiteY9" fmla="*/ 99060 h 166370"/>
                <a:gd name="connsiteX10" fmla="*/ 60960 w 104140"/>
                <a:gd name="connsiteY10" fmla="*/ 68580 h 166370"/>
                <a:gd name="connsiteX11" fmla="*/ 22860 w 104140"/>
                <a:gd name="connsiteY11" fmla="*/ 109220 h 166370"/>
                <a:gd name="connsiteX12" fmla="*/ 22860 w 104140"/>
                <a:gd name="connsiteY12" fmla="*/ 165100 h 166370"/>
                <a:gd name="connsiteX13" fmla="*/ 1270 w 104140"/>
                <a:gd name="connsiteY13" fmla="*/ 165100 h 166370"/>
                <a:gd name="connsiteX14" fmla="*/ 1270 w 104140"/>
                <a:gd name="connsiteY14" fmla="*/ 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40" h="166370">
                  <a:moveTo>
                    <a:pt x="0" y="1270"/>
                  </a:moveTo>
                  <a:lnTo>
                    <a:pt x="21590" y="1270"/>
                  </a:lnTo>
                  <a:lnTo>
                    <a:pt x="21590" y="64770"/>
                  </a:lnTo>
                  <a:cubicBezTo>
                    <a:pt x="21590" y="69850"/>
                    <a:pt x="21590" y="74930"/>
                    <a:pt x="21590" y="76200"/>
                  </a:cubicBezTo>
                  <a:lnTo>
                    <a:pt x="21590" y="76200"/>
                  </a:lnTo>
                  <a:cubicBezTo>
                    <a:pt x="26670" y="66040"/>
                    <a:pt x="40640" y="48260"/>
                    <a:pt x="64770" y="48260"/>
                  </a:cubicBezTo>
                  <a:cubicBezTo>
                    <a:pt x="88900" y="48260"/>
                    <a:pt x="104140" y="64770"/>
                    <a:pt x="104140" y="93980"/>
                  </a:cubicBezTo>
                  <a:lnTo>
                    <a:pt x="104140" y="166370"/>
                  </a:lnTo>
                  <a:lnTo>
                    <a:pt x="82550" y="166370"/>
                  </a:lnTo>
                  <a:lnTo>
                    <a:pt x="82550" y="99060"/>
                  </a:lnTo>
                  <a:cubicBezTo>
                    <a:pt x="82550" y="83820"/>
                    <a:pt x="80010" y="68580"/>
                    <a:pt x="60960" y="68580"/>
                  </a:cubicBezTo>
                  <a:cubicBezTo>
                    <a:pt x="41910" y="68580"/>
                    <a:pt x="22860" y="86360"/>
                    <a:pt x="22860" y="109220"/>
                  </a:cubicBezTo>
                  <a:lnTo>
                    <a:pt x="22860" y="165100"/>
                  </a:lnTo>
                  <a:lnTo>
                    <a:pt x="1270" y="16510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67140544-8BAF-8EF0-01CD-BAAD70EBE61C}"/>
                </a:ext>
              </a:extLst>
            </p:cNvPr>
            <p:cNvSpPr/>
            <p:nvPr/>
          </p:nvSpPr>
          <p:spPr>
            <a:xfrm>
              <a:off x="4980940" y="2612389"/>
              <a:ext cx="93979" cy="119380"/>
            </a:xfrm>
            <a:custGeom>
              <a:avLst/>
              <a:gdLst>
                <a:gd name="connsiteX0" fmla="*/ 5080 w 93979"/>
                <a:gd name="connsiteY0" fmla="*/ 8890 h 119380"/>
                <a:gd name="connsiteX1" fmla="*/ 45720 w 93979"/>
                <a:gd name="connsiteY1" fmla="*/ 0 h 119380"/>
                <a:gd name="connsiteX2" fmla="*/ 93980 w 93979"/>
                <a:gd name="connsiteY2" fmla="*/ 44450 h 119380"/>
                <a:gd name="connsiteX3" fmla="*/ 93980 w 93979"/>
                <a:gd name="connsiteY3" fmla="*/ 116840 h 119380"/>
                <a:gd name="connsiteX4" fmla="*/ 74930 w 93979"/>
                <a:gd name="connsiteY4" fmla="*/ 116840 h 119380"/>
                <a:gd name="connsiteX5" fmla="*/ 74930 w 93979"/>
                <a:gd name="connsiteY5" fmla="*/ 102870 h 119380"/>
                <a:gd name="connsiteX6" fmla="*/ 74930 w 93979"/>
                <a:gd name="connsiteY6" fmla="*/ 93980 h 119380"/>
                <a:gd name="connsiteX7" fmla="*/ 74930 w 93979"/>
                <a:gd name="connsiteY7" fmla="*/ 93980 h 119380"/>
                <a:gd name="connsiteX8" fmla="*/ 35560 w 93979"/>
                <a:gd name="connsiteY8" fmla="*/ 119380 h 119380"/>
                <a:gd name="connsiteX9" fmla="*/ 0 w 93979"/>
                <a:gd name="connsiteY9" fmla="*/ 86360 h 119380"/>
                <a:gd name="connsiteX10" fmla="*/ 74930 w 93979"/>
                <a:gd name="connsiteY10" fmla="*/ 50800 h 119380"/>
                <a:gd name="connsiteX11" fmla="*/ 74930 w 93979"/>
                <a:gd name="connsiteY11" fmla="*/ 44450 h 119380"/>
                <a:gd name="connsiteX12" fmla="*/ 44450 w 93979"/>
                <a:gd name="connsiteY12" fmla="*/ 17780 h 119380"/>
                <a:gd name="connsiteX13" fmla="*/ 7620 w 93979"/>
                <a:gd name="connsiteY13" fmla="*/ 27940 h 119380"/>
                <a:gd name="connsiteX14" fmla="*/ 7620 w 93979"/>
                <a:gd name="connsiteY14" fmla="*/ 8890 h 119380"/>
                <a:gd name="connsiteX15" fmla="*/ 72390 w 93979"/>
                <a:gd name="connsiteY15" fmla="*/ 67310 h 119380"/>
                <a:gd name="connsiteX16" fmla="*/ 19050 w 93979"/>
                <a:gd name="connsiteY16" fmla="*/ 86360 h 119380"/>
                <a:gd name="connsiteX17" fmla="*/ 38100 w 93979"/>
                <a:gd name="connsiteY17" fmla="*/ 102870 h 119380"/>
                <a:gd name="connsiteX18" fmla="*/ 72390 w 93979"/>
                <a:gd name="connsiteY18" fmla="*/ 6604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80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7310"/>
                  </a:moveTo>
                  <a:cubicBezTo>
                    <a:pt x="35560" y="60960"/>
                    <a:pt x="19050" y="71120"/>
                    <a:pt x="19050" y="86360"/>
                  </a:cubicBezTo>
                  <a:cubicBezTo>
                    <a:pt x="19050" y="101600"/>
                    <a:pt x="26670" y="102870"/>
                    <a:pt x="38100" y="102870"/>
                  </a:cubicBezTo>
                  <a:cubicBezTo>
                    <a:pt x="57150" y="102870"/>
                    <a:pt x="72390" y="83820"/>
                    <a:pt x="72390" y="660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8E5B90B4-BC8C-FEB1-7F8D-26B8918BC6D9}"/>
                </a:ext>
              </a:extLst>
            </p:cNvPr>
            <p:cNvSpPr/>
            <p:nvPr/>
          </p:nvSpPr>
          <p:spPr>
            <a:xfrm>
              <a:off x="5092700" y="2581910"/>
              <a:ext cx="78740" cy="152400"/>
            </a:xfrm>
            <a:custGeom>
              <a:avLst/>
              <a:gdLst>
                <a:gd name="connsiteX0" fmla="*/ 20320 w 78740"/>
                <a:gd name="connsiteY0" fmla="*/ 34290 h 152400"/>
                <a:gd name="connsiteX1" fmla="*/ 20320 w 78740"/>
                <a:gd name="connsiteY1" fmla="*/ 0 h 152400"/>
                <a:gd name="connsiteX2" fmla="*/ 40640 w 78740"/>
                <a:gd name="connsiteY2" fmla="*/ 0 h 152400"/>
                <a:gd name="connsiteX3" fmla="*/ 40640 w 78740"/>
                <a:gd name="connsiteY3" fmla="*/ 34290 h 152400"/>
                <a:gd name="connsiteX4" fmla="*/ 74930 w 78740"/>
                <a:gd name="connsiteY4" fmla="*/ 34290 h 152400"/>
                <a:gd name="connsiteX5" fmla="*/ 74930 w 78740"/>
                <a:gd name="connsiteY5" fmla="*/ 52070 h 152400"/>
                <a:gd name="connsiteX6" fmla="*/ 40640 w 78740"/>
                <a:gd name="connsiteY6" fmla="*/ 52070 h 152400"/>
                <a:gd name="connsiteX7" fmla="*/ 40640 w 78740"/>
                <a:gd name="connsiteY7" fmla="*/ 111760 h 152400"/>
                <a:gd name="connsiteX8" fmla="*/ 57150 w 78740"/>
                <a:gd name="connsiteY8" fmla="*/ 133350 h 152400"/>
                <a:gd name="connsiteX9" fmla="*/ 78740 w 78740"/>
                <a:gd name="connsiteY9" fmla="*/ 128270 h 152400"/>
                <a:gd name="connsiteX10" fmla="*/ 78740 w 78740"/>
                <a:gd name="connsiteY10" fmla="*/ 147320 h 152400"/>
                <a:gd name="connsiteX11" fmla="*/ 53340 w 78740"/>
                <a:gd name="connsiteY11" fmla="*/ 152400 h 152400"/>
                <a:gd name="connsiteX12" fmla="*/ 19050 w 78740"/>
                <a:gd name="connsiteY12" fmla="*/ 118110 h 152400"/>
                <a:gd name="connsiteX13" fmla="*/ 19050 w 78740"/>
                <a:gd name="connsiteY13" fmla="*/ 52070 h 152400"/>
                <a:gd name="connsiteX14" fmla="*/ 0 w 78740"/>
                <a:gd name="connsiteY14" fmla="*/ 52070 h 152400"/>
                <a:gd name="connsiteX15" fmla="*/ 0 w 78740"/>
                <a:gd name="connsiteY15" fmla="*/ 34290 h 152400"/>
                <a:gd name="connsiteX16" fmla="*/ 19050 w 78740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40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9590843D-958F-9BFA-C2FC-A0E17BF863F1}"/>
                </a:ext>
              </a:extLst>
            </p:cNvPr>
            <p:cNvSpPr/>
            <p:nvPr/>
          </p:nvSpPr>
          <p:spPr>
            <a:xfrm>
              <a:off x="5273040" y="2613660"/>
              <a:ext cx="113029" cy="166369"/>
            </a:xfrm>
            <a:custGeom>
              <a:avLst/>
              <a:gdLst>
                <a:gd name="connsiteX0" fmla="*/ 0 w 113029"/>
                <a:gd name="connsiteY0" fmla="*/ 2540 h 166369"/>
                <a:gd name="connsiteX1" fmla="*/ 19050 w 113029"/>
                <a:gd name="connsiteY1" fmla="*/ 2540 h 166369"/>
                <a:gd name="connsiteX2" fmla="*/ 19050 w 113029"/>
                <a:gd name="connsiteY2" fmla="*/ 13970 h 166369"/>
                <a:gd name="connsiteX3" fmla="*/ 19050 w 113029"/>
                <a:gd name="connsiteY3" fmla="*/ 22860 h 166369"/>
                <a:gd name="connsiteX4" fmla="*/ 19050 w 113029"/>
                <a:gd name="connsiteY4" fmla="*/ 22860 h 166369"/>
                <a:gd name="connsiteX5" fmla="*/ 59690 w 113029"/>
                <a:gd name="connsiteY5" fmla="*/ 0 h 166369"/>
                <a:gd name="connsiteX6" fmla="*/ 113030 w 113029"/>
                <a:gd name="connsiteY6" fmla="*/ 59690 h 166369"/>
                <a:gd name="connsiteX7" fmla="*/ 60960 w 113029"/>
                <a:gd name="connsiteY7" fmla="*/ 119380 h 166369"/>
                <a:gd name="connsiteX8" fmla="*/ 21590 w 113029"/>
                <a:gd name="connsiteY8" fmla="*/ 96520 h 166369"/>
                <a:gd name="connsiteX9" fmla="*/ 21590 w 113029"/>
                <a:gd name="connsiteY9" fmla="*/ 96520 h 166369"/>
                <a:gd name="connsiteX10" fmla="*/ 21590 w 113029"/>
                <a:gd name="connsiteY10" fmla="*/ 105410 h 166369"/>
                <a:gd name="connsiteX11" fmla="*/ 21590 w 113029"/>
                <a:gd name="connsiteY11" fmla="*/ 166370 h 166369"/>
                <a:gd name="connsiteX12" fmla="*/ 0 w 113029"/>
                <a:gd name="connsiteY12" fmla="*/ 166370 h 166369"/>
                <a:gd name="connsiteX13" fmla="*/ 0 w 113029"/>
                <a:gd name="connsiteY13" fmla="*/ 1270 h 166369"/>
                <a:gd name="connsiteX14" fmla="*/ 92710 w 113029"/>
                <a:gd name="connsiteY14" fmla="*/ 59690 h 166369"/>
                <a:gd name="connsiteX15" fmla="*/ 57150 w 113029"/>
                <a:gd name="connsiteY15" fmla="*/ 17780 h 166369"/>
                <a:gd name="connsiteX16" fmla="*/ 21590 w 113029"/>
                <a:gd name="connsiteY16" fmla="*/ 59690 h 166369"/>
                <a:gd name="connsiteX17" fmla="*/ 57150 w 113029"/>
                <a:gd name="connsiteY17" fmla="*/ 101600 h 166369"/>
                <a:gd name="connsiteX18" fmla="*/ 92710 w 113029"/>
                <a:gd name="connsiteY18" fmla="*/ 5969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29" h="166369">
                  <a:moveTo>
                    <a:pt x="0" y="2540"/>
                  </a:moveTo>
                  <a:lnTo>
                    <a:pt x="19050" y="2540"/>
                  </a:lnTo>
                  <a:lnTo>
                    <a:pt x="19050" y="13970"/>
                  </a:lnTo>
                  <a:cubicBezTo>
                    <a:pt x="19050" y="19050"/>
                    <a:pt x="19050" y="22860"/>
                    <a:pt x="19050" y="22860"/>
                  </a:cubicBezTo>
                  <a:lnTo>
                    <a:pt x="19050" y="22860"/>
                  </a:lnTo>
                  <a:cubicBezTo>
                    <a:pt x="25400" y="11430"/>
                    <a:pt x="40640" y="0"/>
                    <a:pt x="59690" y="0"/>
                  </a:cubicBezTo>
                  <a:cubicBezTo>
                    <a:pt x="90170" y="0"/>
                    <a:pt x="113030" y="24130"/>
                    <a:pt x="113030" y="59690"/>
                  </a:cubicBezTo>
                  <a:cubicBezTo>
                    <a:pt x="113030" y="95250"/>
                    <a:pt x="90170" y="119380"/>
                    <a:pt x="60960" y="119380"/>
                  </a:cubicBezTo>
                  <a:cubicBezTo>
                    <a:pt x="31750" y="119380"/>
                    <a:pt x="27940" y="109220"/>
                    <a:pt x="21590" y="96520"/>
                  </a:cubicBezTo>
                  <a:lnTo>
                    <a:pt x="21590" y="96520"/>
                  </a:lnTo>
                  <a:cubicBezTo>
                    <a:pt x="21590" y="96520"/>
                    <a:pt x="21590" y="100330"/>
                    <a:pt x="21590" y="105410"/>
                  </a:cubicBezTo>
                  <a:lnTo>
                    <a:pt x="21590" y="166370"/>
                  </a:lnTo>
                  <a:lnTo>
                    <a:pt x="0" y="166370"/>
                  </a:lnTo>
                  <a:lnTo>
                    <a:pt x="0" y="1270"/>
                  </a:lnTo>
                  <a:close/>
                  <a:moveTo>
                    <a:pt x="92710" y="59690"/>
                  </a:moveTo>
                  <a:cubicBezTo>
                    <a:pt x="92710" y="35560"/>
                    <a:pt x="78740" y="17780"/>
                    <a:pt x="57150" y="17780"/>
                  </a:cubicBezTo>
                  <a:cubicBezTo>
                    <a:pt x="35560" y="17780"/>
                    <a:pt x="21590" y="30480"/>
                    <a:pt x="21590" y="59690"/>
                  </a:cubicBezTo>
                  <a:cubicBezTo>
                    <a:pt x="21590" y="88900"/>
                    <a:pt x="40640" y="101600"/>
                    <a:pt x="57150" y="101600"/>
                  </a:cubicBezTo>
                  <a:cubicBezTo>
                    <a:pt x="73660" y="101600"/>
                    <a:pt x="92710" y="83820"/>
                    <a:pt x="9271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362689CC-04BC-5394-76FC-91CA12333F56}"/>
                </a:ext>
              </a:extLst>
            </p:cNvPr>
            <p:cNvSpPr/>
            <p:nvPr/>
          </p:nvSpPr>
          <p:spPr>
            <a:xfrm>
              <a:off x="5414009" y="2614929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B0C2B167-1A21-383E-DE1E-1A86E2375C08}"/>
                </a:ext>
              </a:extLst>
            </p:cNvPr>
            <p:cNvSpPr/>
            <p:nvPr/>
          </p:nvSpPr>
          <p:spPr>
            <a:xfrm>
              <a:off x="5492750" y="2613660"/>
              <a:ext cx="116840" cy="119379"/>
            </a:xfrm>
            <a:custGeom>
              <a:avLst/>
              <a:gdLst>
                <a:gd name="connsiteX0" fmla="*/ 116840 w 116840"/>
                <a:gd name="connsiteY0" fmla="*/ 59690 h 119379"/>
                <a:gd name="connsiteX1" fmla="*/ 58420 w 116840"/>
                <a:gd name="connsiteY1" fmla="*/ 119380 h 119379"/>
                <a:gd name="connsiteX2" fmla="*/ 0 w 116840"/>
                <a:gd name="connsiteY2" fmla="*/ 59690 h 119379"/>
                <a:gd name="connsiteX3" fmla="*/ 58420 w 116840"/>
                <a:gd name="connsiteY3" fmla="*/ 0 h 119379"/>
                <a:gd name="connsiteX4" fmla="*/ 116840 w 116840"/>
                <a:gd name="connsiteY4" fmla="*/ 59690 h 119379"/>
                <a:gd name="connsiteX5" fmla="*/ 96520 w 116840"/>
                <a:gd name="connsiteY5" fmla="*/ 59690 h 119379"/>
                <a:gd name="connsiteX6" fmla="*/ 58420 w 116840"/>
                <a:gd name="connsiteY6" fmla="*/ 17780 h 119379"/>
                <a:gd name="connsiteX7" fmla="*/ 20320 w 116840"/>
                <a:gd name="connsiteY7" fmla="*/ 59690 h 119379"/>
                <a:gd name="connsiteX8" fmla="*/ 58420 w 116840"/>
                <a:gd name="connsiteY8" fmla="*/ 101600 h 119379"/>
                <a:gd name="connsiteX9" fmla="*/ 96520 w 116840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0F6CD131-23D2-23EF-471F-F90942F053E9}"/>
                </a:ext>
              </a:extLst>
            </p:cNvPr>
            <p:cNvSpPr/>
            <p:nvPr/>
          </p:nvSpPr>
          <p:spPr>
            <a:xfrm>
              <a:off x="5619750" y="2616200"/>
              <a:ext cx="114300" cy="116839"/>
            </a:xfrm>
            <a:custGeom>
              <a:avLst/>
              <a:gdLst>
                <a:gd name="connsiteX0" fmla="*/ 113030 w 114300"/>
                <a:gd name="connsiteY0" fmla="*/ 0 h 116839"/>
                <a:gd name="connsiteX1" fmla="*/ 62230 w 114300"/>
                <a:gd name="connsiteY1" fmla="*/ 116840 h 116839"/>
                <a:gd name="connsiteX2" fmla="*/ 50800 w 114300"/>
                <a:gd name="connsiteY2" fmla="*/ 116840 h 116839"/>
                <a:gd name="connsiteX3" fmla="*/ 0 w 114300"/>
                <a:gd name="connsiteY3" fmla="*/ 0 h 116839"/>
                <a:gd name="connsiteX4" fmla="*/ 22860 w 114300"/>
                <a:gd name="connsiteY4" fmla="*/ 0 h 116839"/>
                <a:gd name="connsiteX5" fmla="*/ 57150 w 114300"/>
                <a:gd name="connsiteY5" fmla="*/ 83820 h 116839"/>
                <a:gd name="connsiteX6" fmla="*/ 91440 w 114300"/>
                <a:gd name="connsiteY6" fmla="*/ 0 h 116839"/>
                <a:gd name="connsiteX7" fmla="*/ 114300 w 114300"/>
                <a:gd name="connsiteY7" fmla="*/ 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300" h="116839">
                  <a:moveTo>
                    <a:pt x="113030" y="0"/>
                  </a:moveTo>
                  <a:lnTo>
                    <a:pt x="62230" y="116840"/>
                  </a:lnTo>
                  <a:lnTo>
                    <a:pt x="50800" y="116840"/>
                  </a:lnTo>
                  <a:lnTo>
                    <a:pt x="0" y="0"/>
                  </a:lnTo>
                  <a:lnTo>
                    <a:pt x="22860" y="0"/>
                  </a:lnTo>
                  <a:cubicBezTo>
                    <a:pt x="34290" y="27940"/>
                    <a:pt x="46990" y="58420"/>
                    <a:pt x="57150" y="83820"/>
                  </a:cubicBezTo>
                  <a:cubicBezTo>
                    <a:pt x="67310" y="58420"/>
                    <a:pt x="80010" y="27940"/>
                    <a:pt x="91440" y="0"/>
                  </a:cubicBezTo>
                  <a:lnTo>
                    <a:pt x="1143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60DA2AEE-62A5-6505-82E3-295234E2C778}"/>
                </a:ext>
              </a:extLst>
            </p:cNvPr>
            <p:cNvSpPr/>
            <p:nvPr/>
          </p:nvSpPr>
          <p:spPr>
            <a:xfrm>
              <a:off x="5749290" y="2570479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9DD7FC74-FF88-010D-194C-DE7A1CCFE822}"/>
                </a:ext>
              </a:extLst>
            </p:cNvPr>
            <p:cNvSpPr/>
            <p:nvPr/>
          </p:nvSpPr>
          <p:spPr>
            <a:xfrm>
              <a:off x="5802629" y="2565400"/>
              <a:ext cx="113029" cy="166370"/>
            </a:xfrm>
            <a:custGeom>
              <a:avLst/>
              <a:gdLst>
                <a:gd name="connsiteX0" fmla="*/ 113030 w 113029"/>
                <a:gd name="connsiteY0" fmla="*/ 165100 h 166370"/>
                <a:gd name="connsiteX1" fmla="*/ 93980 w 113029"/>
                <a:gd name="connsiteY1" fmla="*/ 165100 h 166370"/>
                <a:gd name="connsiteX2" fmla="*/ 93980 w 113029"/>
                <a:gd name="connsiteY2" fmla="*/ 151130 h 166370"/>
                <a:gd name="connsiteX3" fmla="*/ 93980 w 113029"/>
                <a:gd name="connsiteY3" fmla="*/ 142240 h 166370"/>
                <a:gd name="connsiteX4" fmla="*/ 93980 w 113029"/>
                <a:gd name="connsiteY4" fmla="*/ 142240 h 166370"/>
                <a:gd name="connsiteX5" fmla="*/ 53340 w 113029"/>
                <a:gd name="connsiteY5" fmla="*/ 166370 h 166370"/>
                <a:gd name="connsiteX6" fmla="*/ 0 w 113029"/>
                <a:gd name="connsiteY6" fmla="*/ 106680 h 166370"/>
                <a:gd name="connsiteX7" fmla="*/ 52070 w 113029"/>
                <a:gd name="connsiteY7" fmla="*/ 46990 h 166370"/>
                <a:gd name="connsiteX8" fmla="*/ 91440 w 113029"/>
                <a:gd name="connsiteY8" fmla="*/ 67310 h 166370"/>
                <a:gd name="connsiteX9" fmla="*/ 91440 w 113029"/>
                <a:gd name="connsiteY9" fmla="*/ 67310 h 166370"/>
                <a:gd name="connsiteX10" fmla="*/ 91440 w 113029"/>
                <a:gd name="connsiteY10" fmla="*/ 58420 h 166370"/>
                <a:gd name="connsiteX11" fmla="*/ 91440 w 113029"/>
                <a:gd name="connsiteY11" fmla="*/ 0 h 166370"/>
                <a:gd name="connsiteX12" fmla="*/ 113030 w 113029"/>
                <a:gd name="connsiteY12" fmla="*/ 0 h 166370"/>
                <a:gd name="connsiteX13" fmla="*/ 113030 w 113029"/>
                <a:gd name="connsiteY13" fmla="*/ 165100 h 166370"/>
                <a:gd name="connsiteX14" fmla="*/ 20320 w 113029"/>
                <a:gd name="connsiteY14" fmla="*/ 107950 h 166370"/>
                <a:gd name="connsiteX15" fmla="*/ 55880 w 113029"/>
                <a:gd name="connsiteY15" fmla="*/ 149860 h 166370"/>
                <a:gd name="connsiteX16" fmla="*/ 91440 w 113029"/>
                <a:gd name="connsiteY16" fmla="*/ 107950 h 166370"/>
                <a:gd name="connsiteX17" fmla="*/ 55880 w 113029"/>
                <a:gd name="connsiteY17" fmla="*/ 66040 h 166370"/>
                <a:gd name="connsiteX18" fmla="*/ 20320 w 113029"/>
                <a:gd name="connsiteY18" fmla="*/ 10795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29" h="166370">
                  <a:moveTo>
                    <a:pt x="113030" y="165100"/>
                  </a:moveTo>
                  <a:lnTo>
                    <a:pt x="93980" y="165100"/>
                  </a:lnTo>
                  <a:lnTo>
                    <a:pt x="93980" y="151130"/>
                  </a:lnTo>
                  <a:cubicBezTo>
                    <a:pt x="93980" y="146050"/>
                    <a:pt x="93980" y="142240"/>
                    <a:pt x="93980" y="142240"/>
                  </a:cubicBezTo>
                  <a:lnTo>
                    <a:pt x="93980" y="142240"/>
                  </a:lnTo>
                  <a:cubicBezTo>
                    <a:pt x="87630" y="154940"/>
                    <a:pt x="72390" y="166370"/>
                    <a:pt x="53340" y="166370"/>
                  </a:cubicBezTo>
                  <a:cubicBezTo>
                    <a:pt x="22860" y="166370"/>
                    <a:pt x="0" y="142240"/>
                    <a:pt x="0" y="106680"/>
                  </a:cubicBezTo>
                  <a:cubicBezTo>
                    <a:pt x="0" y="71120"/>
                    <a:pt x="22860" y="46990"/>
                    <a:pt x="52070" y="46990"/>
                  </a:cubicBezTo>
                  <a:cubicBezTo>
                    <a:pt x="81280" y="46990"/>
                    <a:pt x="85090" y="57150"/>
                    <a:pt x="91440" y="67310"/>
                  </a:cubicBezTo>
                  <a:lnTo>
                    <a:pt x="91440" y="67310"/>
                  </a:lnTo>
                  <a:cubicBezTo>
                    <a:pt x="91440" y="67310"/>
                    <a:pt x="91440" y="63500"/>
                    <a:pt x="91440" y="58420"/>
                  </a:cubicBezTo>
                  <a:lnTo>
                    <a:pt x="91440" y="0"/>
                  </a:lnTo>
                  <a:lnTo>
                    <a:pt x="113030" y="0"/>
                  </a:lnTo>
                  <a:lnTo>
                    <a:pt x="113030" y="165100"/>
                  </a:lnTo>
                  <a:close/>
                  <a:moveTo>
                    <a:pt x="20320" y="107950"/>
                  </a:moveTo>
                  <a:cubicBezTo>
                    <a:pt x="20320" y="132080"/>
                    <a:pt x="34290" y="149860"/>
                    <a:pt x="55880" y="149860"/>
                  </a:cubicBezTo>
                  <a:cubicBezTo>
                    <a:pt x="77470" y="149860"/>
                    <a:pt x="91440" y="137160"/>
                    <a:pt x="91440" y="107950"/>
                  </a:cubicBezTo>
                  <a:cubicBezTo>
                    <a:pt x="91440" y="78740"/>
                    <a:pt x="72390" y="66040"/>
                    <a:pt x="55880" y="66040"/>
                  </a:cubicBezTo>
                  <a:cubicBezTo>
                    <a:pt x="39370" y="66040"/>
                    <a:pt x="20320" y="83820"/>
                    <a:pt x="2032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01B97248-F0FD-B60B-8A33-935B9AE91ABC}"/>
                </a:ext>
              </a:extLst>
            </p:cNvPr>
            <p:cNvSpPr/>
            <p:nvPr/>
          </p:nvSpPr>
          <p:spPr>
            <a:xfrm>
              <a:off x="5946140" y="261492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0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0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5880 w 107950"/>
                <a:gd name="connsiteY10" fmla="*/ 16510 h 119380"/>
                <a:gd name="connsiteX11" fmla="*/ 22860 w 107950"/>
                <a:gd name="connsiteY11" fmla="*/ 48260 h 119380"/>
                <a:gd name="connsiteX12" fmla="*/ 87630 w 107950"/>
                <a:gd name="connsiteY12" fmla="*/ 48260 h 119380"/>
                <a:gd name="connsiteX13" fmla="*/ 5715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7A5A27A7-DA85-C00F-E14A-FFBF6E415616}"/>
                </a:ext>
              </a:extLst>
            </p:cNvPr>
            <p:cNvSpPr/>
            <p:nvPr/>
          </p:nvSpPr>
          <p:spPr>
            <a:xfrm>
              <a:off x="6074409" y="2613660"/>
              <a:ext cx="78740" cy="119379"/>
            </a:xfrm>
            <a:custGeom>
              <a:avLst/>
              <a:gdLst>
                <a:gd name="connsiteX0" fmla="*/ 34290 w 78740"/>
                <a:gd name="connsiteY0" fmla="*/ 67310 h 119379"/>
                <a:gd name="connsiteX1" fmla="*/ 0 w 78740"/>
                <a:gd name="connsiteY1" fmla="*/ 31750 h 119379"/>
                <a:gd name="connsiteX2" fmla="*/ 40640 w 78740"/>
                <a:gd name="connsiteY2" fmla="*/ 0 h 119379"/>
                <a:gd name="connsiteX3" fmla="*/ 72390 w 78740"/>
                <a:gd name="connsiteY3" fmla="*/ 6350 h 119379"/>
                <a:gd name="connsiteX4" fmla="*/ 72390 w 78740"/>
                <a:gd name="connsiteY4" fmla="*/ 25400 h 119379"/>
                <a:gd name="connsiteX5" fmla="*/ 41910 w 78740"/>
                <a:gd name="connsiteY5" fmla="*/ 17780 h 119379"/>
                <a:gd name="connsiteX6" fmla="*/ 19050 w 78740"/>
                <a:gd name="connsiteY6" fmla="*/ 33020 h 119379"/>
                <a:gd name="connsiteX7" fmla="*/ 43180 w 78740"/>
                <a:gd name="connsiteY7" fmla="*/ 52070 h 119379"/>
                <a:gd name="connsiteX8" fmla="*/ 78740 w 78740"/>
                <a:gd name="connsiteY8" fmla="*/ 87630 h 119379"/>
                <a:gd name="connsiteX9" fmla="*/ 36830 w 78740"/>
                <a:gd name="connsiteY9" fmla="*/ 119380 h 119379"/>
                <a:gd name="connsiteX10" fmla="*/ 0 w 78740"/>
                <a:gd name="connsiteY10" fmla="*/ 111760 h 119379"/>
                <a:gd name="connsiteX11" fmla="*/ 0 w 78740"/>
                <a:gd name="connsiteY11" fmla="*/ 92710 h 119379"/>
                <a:gd name="connsiteX12" fmla="*/ 36830 w 78740"/>
                <a:gd name="connsiteY12" fmla="*/ 101600 h 119379"/>
                <a:gd name="connsiteX13" fmla="*/ 59690 w 78740"/>
                <a:gd name="connsiteY13" fmla="*/ 86360 h 119379"/>
                <a:gd name="connsiteX14" fmla="*/ 34290 w 78740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EB9D152F-2BC6-3778-E11A-B5B306B7C98F}"/>
                </a:ext>
              </a:extLst>
            </p:cNvPr>
            <p:cNvSpPr/>
            <p:nvPr/>
          </p:nvSpPr>
          <p:spPr>
            <a:xfrm>
              <a:off x="6252209" y="2612389"/>
              <a:ext cx="93980" cy="119380"/>
            </a:xfrm>
            <a:custGeom>
              <a:avLst/>
              <a:gdLst>
                <a:gd name="connsiteX0" fmla="*/ 5080 w 93980"/>
                <a:gd name="connsiteY0" fmla="*/ 8890 h 119380"/>
                <a:gd name="connsiteX1" fmla="*/ 45720 w 93980"/>
                <a:gd name="connsiteY1" fmla="*/ 0 h 119380"/>
                <a:gd name="connsiteX2" fmla="*/ 93980 w 93980"/>
                <a:gd name="connsiteY2" fmla="*/ 44450 h 119380"/>
                <a:gd name="connsiteX3" fmla="*/ 93980 w 93980"/>
                <a:gd name="connsiteY3" fmla="*/ 116840 h 119380"/>
                <a:gd name="connsiteX4" fmla="*/ 74930 w 93980"/>
                <a:gd name="connsiteY4" fmla="*/ 116840 h 119380"/>
                <a:gd name="connsiteX5" fmla="*/ 74930 w 93980"/>
                <a:gd name="connsiteY5" fmla="*/ 102870 h 119380"/>
                <a:gd name="connsiteX6" fmla="*/ 74930 w 93980"/>
                <a:gd name="connsiteY6" fmla="*/ 93980 h 119380"/>
                <a:gd name="connsiteX7" fmla="*/ 74930 w 93980"/>
                <a:gd name="connsiteY7" fmla="*/ 93980 h 119380"/>
                <a:gd name="connsiteX8" fmla="*/ 35560 w 93980"/>
                <a:gd name="connsiteY8" fmla="*/ 119380 h 119380"/>
                <a:gd name="connsiteX9" fmla="*/ 0 w 93980"/>
                <a:gd name="connsiteY9" fmla="*/ 86360 h 119380"/>
                <a:gd name="connsiteX10" fmla="*/ 74930 w 93980"/>
                <a:gd name="connsiteY10" fmla="*/ 50800 h 119380"/>
                <a:gd name="connsiteX11" fmla="*/ 74930 w 93980"/>
                <a:gd name="connsiteY11" fmla="*/ 44450 h 119380"/>
                <a:gd name="connsiteX12" fmla="*/ 44450 w 93980"/>
                <a:gd name="connsiteY12" fmla="*/ 17780 h 119380"/>
                <a:gd name="connsiteX13" fmla="*/ 7620 w 93980"/>
                <a:gd name="connsiteY13" fmla="*/ 27940 h 119380"/>
                <a:gd name="connsiteX14" fmla="*/ 7620 w 93980"/>
                <a:gd name="connsiteY14" fmla="*/ 8890 h 119380"/>
                <a:gd name="connsiteX15" fmla="*/ 72390 w 93980"/>
                <a:gd name="connsiteY15" fmla="*/ 67310 h 119380"/>
                <a:gd name="connsiteX16" fmla="*/ 19050 w 93980"/>
                <a:gd name="connsiteY16" fmla="*/ 86360 h 119380"/>
                <a:gd name="connsiteX17" fmla="*/ 38100 w 93980"/>
                <a:gd name="connsiteY17" fmla="*/ 102870 h 119380"/>
                <a:gd name="connsiteX18" fmla="*/ 72390 w 93980"/>
                <a:gd name="connsiteY18" fmla="*/ 6604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80" h="119380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7310"/>
                  </a:moveTo>
                  <a:cubicBezTo>
                    <a:pt x="35560" y="60960"/>
                    <a:pt x="19050" y="71120"/>
                    <a:pt x="19050" y="86360"/>
                  </a:cubicBezTo>
                  <a:cubicBezTo>
                    <a:pt x="19050" y="101600"/>
                    <a:pt x="26670" y="102870"/>
                    <a:pt x="38100" y="102870"/>
                  </a:cubicBezTo>
                  <a:cubicBezTo>
                    <a:pt x="57150" y="102870"/>
                    <a:pt x="72390" y="83820"/>
                    <a:pt x="72390" y="660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B787C84D-D8B2-3B27-C96D-160EEB227DB4}"/>
                </a:ext>
              </a:extLst>
            </p:cNvPr>
            <p:cNvSpPr/>
            <p:nvPr/>
          </p:nvSpPr>
          <p:spPr>
            <a:xfrm>
              <a:off x="6369050" y="2562860"/>
              <a:ext cx="74930" cy="168910"/>
            </a:xfrm>
            <a:custGeom>
              <a:avLst/>
              <a:gdLst>
                <a:gd name="connsiteX0" fmla="*/ 16510 w 74930"/>
                <a:gd name="connsiteY0" fmla="*/ 53340 h 168910"/>
                <a:gd name="connsiteX1" fmla="*/ 16510 w 74930"/>
                <a:gd name="connsiteY1" fmla="*/ 40640 h 168910"/>
                <a:gd name="connsiteX2" fmla="*/ 58420 w 74930"/>
                <a:gd name="connsiteY2" fmla="*/ 0 h 168910"/>
                <a:gd name="connsiteX3" fmla="*/ 72390 w 74930"/>
                <a:gd name="connsiteY3" fmla="*/ 1270 h 168910"/>
                <a:gd name="connsiteX4" fmla="*/ 72390 w 74930"/>
                <a:gd name="connsiteY4" fmla="*/ 20320 h 168910"/>
                <a:gd name="connsiteX5" fmla="*/ 60960 w 74930"/>
                <a:gd name="connsiteY5" fmla="*/ 19050 h 168910"/>
                <a:gd name="connsiteX6" fmla="*/ 36830 w 74930"/>
                <a:gd name="connsiteY6" fmla="*/ 43180 h 168910"/>
                <a:gd name="connsiteX7" fmla="*/ 36830 w 74930"/>
                <a:gd name="connsiteY7" fmla="*/ 54610 h 168910"/>
                <a:gd name="connsiteX8" fmla="*/ 67310 w 74930"/>
                <a:gd name="connsiteY8" fmla="*/ 54610 h 168910"/>
                <a:gd name="connsiteX9" fmla="*/ 67310 w 74930"/>
                <a:gd name="connsiteY9" fmla="*/ 72390 h 168910"/>
                <a:gd name="connsiteX10" fmla="*/ 38100 w 74930"/>
                <a:gd name="connsiteY10" fmla="*/ 72390 h 168910"/>
                <a:gd name="connsiteX11" fmla="*/ 38100 w 74930"/>
                <a:gd name="connsiteY11" fmla="*/ 168910 h 168910"/>
                <a:gd name="connsiteX12" fmla="*/ 16510 w 74930"/>
                <a:gd name="connsiteY12" fmla="*/ 168910 h 168910"/>
                <a:gd name="connsiteX13" fmla="*/ 16510 w 74930"/>
                <a:gd name="connsiteY13" fmla="*/ 72390 h 168910"/>
                <a:gd name="connsiteX14" fmla="*/ 0 w 74930"/>
                <a:gd name="connsiteY14" fmla="*/ 72390 h 168910"/>
                <a:gd name="connsiteX15" fmla="*/ 0 w 74930"/>
                <a:gd name="connsiteY15" fmla="*/ 54610 h 168910"/>
                <a:gd name="connsiteX16" fmla="*/ 17780 w 74930"/>
                <a:gd name="connsiteY16" fmla="*/ 54610 h 168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930" h="168910">
                  <a:moveTo>
                    <a:pt x="16510" y="53340"/>
                  </a:moveTo>
                  <a:lnTo>
                    <a:pt x="16510" y="40640"/>
                  </a:lnTo>
                  <a:cubicBezTo>
                    <a:pt x="16510" y="16510"/>
                    <a:pt x="31750" y="0"/>
                    <a:pt x="58420" y="0"/>
                  </a:cubicBezTo>
                  <a:cubicBezTo>
                    <a:pt x="85090" y="0"/>
                    <a:pt x="71120" y="0"/>
                    <a:pt x="72390" y="1270"/>
                  </a:cubicBezTo>
                  <a:lnTo>
                    <a:pt x="72390" y="20320"/>
                  </a:lnTo>
                  <a:cubicBezTo>
                    <a:pt x="71120" y="20320"/>
                    <a:pt x="66040" y="19050"/>
                    <a:pt x="60960" y="19050"/>
                  </a:cubicBezTo>
                  <a:cubicBezTo>
                    <a:pt x="45720" y="19050"/>
                    <a:pt x="36830" y="26670"/>
                    <a:pt x="36830" y="43180"/>
                  </a:cubicBezTo>
                  <a:lnTo>
                    <a:pt x="36830" y="54610"/>
                  </a:lnTo>
                  <a:lnTo>
                    <a:pt x="67310" y="54610"/>
                  </a:lnTo>
                  <a:lnTo>
                    <a:pt x="67310" y="72390"/>
                  </a:lnTo>
                  <a:lnTo>
                    <a:pt x="38100" y="72390"/>
                  </a:lnTo>
                  <a:lnTo>
                    <a:pt x="38100" y="168910"/>
                  </a:lnTo>
                  <a:lnTo>
                    <a:pt x="16510" y="168910"/>
                  </a:lnTo>
                  <a:lnTo>
                    <a:pt x="16510" y="72390"/>
                  </a:lnTo>
                  <a:lnTo>
                    <a:pt x="0" y="72390"/>
                  </a:lnTo>
                  <a:lnTo>
                    <a:pt x="0" y="54610"/>
                  </a:lnTo>
                  <a:lnTo>
                    <a:pt x="17780" y="546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2D5B00DA-3F9B-694E-F8B7-3FFC15F750A5}"/>
                </a:ext>
              </a:extLst>
            </p:cNvPr>
            <p:cNvSpPr/>
            <p:nvPr/>
          </p:nvSpPr>
          <p:spPr>
            <a:xfrm>
              <a:off x="6445250" y="2562860"/>
              <a:ext cx="74929" cy="168910"/>
            </a:xfrm>
            <a:custGeom>
              <a:avLst/>
              <a:gdLst>
                <a:gd name="connsiteX0" fmla="*/ 16510 w 74929"/>
                <a:gd name="connsiteY0" fmla="*/ 53340 h 168910"/>
                <a:gd name="connsiteX1" fmla="*/ 16510 w 74929"/>
                <a:gd name="connsiteY1" fmla="*/ 40640 h 168910"/>
                <a:gd name="connsiteX2" fmla="*/ 58420 w 74929"/>
                <a:gd name="connsiteY2" fmla="*/ 0 h 168910"/>
                <a:gd name="connsiteX3" fmla="*/ 72390 w 74929"/>
                <a:gd name="connsiteY3" fmla="*/ 1270 h 168910"/>
                <a:gd name="connsiteX4" fmla="*/ 72390 w 74929"/>
                <a:gd name="connsiteY4" fmla="*/ 20320 h 168910"/>
                <a:gd name="connsiteX5" fmla="*/ 60960 w 74929"/>
                <a:gd name="connsiteY5" fmla="*/ 19050 h 168910"/>
                <a:gd name="connsiteX6" fmla="*/ 36830 w 74929"/>
                <a:gd name="connsiteY6" fmla="*/ 43180 h 168910"/>
                <a:gd name="connsiteX7" fmla="*/ 36830 w 74929"/>
                <a:gd name="connsiteY7" fmla="*/ 54610 h 168910"/>
                <a:gd name="connsiteX8" fmla="*/ 67310 w 74929"/>
                <a:gd name="connsiteY8" fmla="*/ 54610 h 168910"/>
                <a:gd name="connsiteX9" fmla="*/ 67310 w 74929"/>
                <a:gd name="connsiteY9" fmla="*/ 72390 h 168910"/>
                <a:gd name="connsiteX10" fmla="*/ 38100 w 74929"/>
                <a:gd name="connsiteY10" fmla="*/ 72390 h 168910"/>
                <a:gd name="connsiteX11" fmla="*/ 38100 w 74929"/>
                <a:gd name="connsiteY11" fmla="*/ 168910 h 168910"/>
                <a:gd name="connsiteX12" fmla="*/ 16510 w 74929"/>
                <a:gd name="connsiteY12" fmla="*/ 168910 h 168910"/>
                <a:gd name="connsiteX13" fmla="*/ 16510 w 74929"/>
                <a:gd name="connsiteY13" fmla="*/ 72390 h 168910"/>
                <a:gd name="connsiteX14" fmla="*/ 0 w 74929"/>
                <a:gd name="connsiteY14" fmla="*/ 72390 h 168910"/>
                <a:gd name="connsiteX15" fmla="*/ 0 w 74929"/>
                <a:gd name="connsiteY15" fmla="*/ 54610 h 168910"/>
                <a:gd name="connsiteX16" fmla="*/ 17780 w 74929"/>
                <a:gd name="connsiteY16" fmla="*/ 54610 h 168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929" h="168910">
                  <a:moveTo>
                    <a:pt x="16510" y="53340"/>
                  </a:moveTo>
                  <a:lnTo>
                    <a:pt x="16510" y="40640"/>
                  </a:lnTo>
                  <a:cubicBezTo>
                    <a:pt x="16510" y="16510"/>
                    <a:pt x="31750" y="0"/>
                    <a:pt x="58420" y="0"/>
                  </a:cubicBezTo>
                  <a:cubicBezTo>
                    <a:pt x="85090" y="0"/>
                    <a:pt x="71120" y="0"/>
                    <a:pt x="72390" y="1270"/>
                  </a:cubicBezTo>
                  <a:lnTo>
                    <a:pt x="72390" y="20320"/>
                  </a:lnTo>
                  <a:cubicBezTo>
                    <a:pt x="71120" y="20320"/>
                    <a:pt x="66040" y="19050"/>
                    <a:pt x="60960" y="19050"/>
                  </a:cubicBezTo>
                  <a:cubicBezTo>
                    <a:pt x="45720" y="19050"/>
                    <a:pt x="36830" y="26670"/>
                    <a:pt x="36830" y="43180"/>
                  </a:cubicBezTo>
                  <a:lnTo>
                    <a:pt x="36830" y="54610"/>
                  </a:lnTo>
                  <a:lnTo>
                    <a:pt x="67310" y="54610"/>
                  </a:lnTo>
                  <a:lnTo>
                    <a:pt x="67310" y="72390"/>
                  </a:lnTo>
                  <a:lnTo>
                    <a:pt x="38100" y="72390"/>
                  </a:lnTo>
                  <a:lnTo>
                    <a:pt x="38100" y="168910"/>
                  </a:lnTo>
                  <a:lnTo>
                    <a:pt x="16510" y="168910"/>
                  </a:lnTo>
                  <a:lnTo>
                    <a:pt x="16510" y="72390"/>
                  </a:lnTo>
                  <a:lnTo>
                    <a:pt x="0" y="72390"/>
                  </a:lnTo>
                  <a:lnTo>
                    <a:pt x="0" y="54610"/>
                  </a:lnTo>
                  <a:lnTo>
                    <a:pt x="17780" y="546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C3A117A6-9CED-62F9-18F1-E4AC198EE01C}"/>
                </a:ext>
              </a:extLst>
            </p:cNvPr>
            <p:cNvSpPr/>
            <p:nvPr/>
          </p:nvSpPr>
          <p:spPr>
            <a:xfrm>
              <a:off x="6523990" y="2613660"/>
              <a:ext cx="116840" cy="119379"/>
            </a:xfrm>
            <a:custGeom>
              <a:avLst/>
              <a:gdLst>
                <a:gd name="connsiteX0" fmla="*/ 116840 w 116840"/>
                <a:gd name="connsiteY0" fmla="*/ 59690 h 119379"/>
                <a:gd name="connsiteX1" fmla="*/ 58420 w 116840"/>
                <a:gd name="connsiteY1" fmla="*/ 119380 h 119379"/>
                <a:gd name="connsiteX2" fmla="*/ 0 w 116840"/>
                <a:gd name="connsiteY2" fmla="*/ 59690 h 119379"/>
                <a:gd name="connsiteX3" fmla="*/ 58420 w 116840"/>
                <a:gd name="connsiteY3" fmla="*/ 0 h 119379"/>
                <a:gd name="connsiteX4" fmla="*/ 116840 w 116840"/>
                <a:gd name="connsiteY4" fmla="*/ 59690 h 119379"/>
                <a:gd name="connsiteX5" fmla="*/ 96520 w 116840"/>
                <a:gd name="connsiteY5" fmla="*/ 59690 h 119379"/>
                <a:gd name="connsiteX6" fmla="*/ 58420 w 116840"/>
                <a:gd name="connsiteY6" fmla="*/ 17780 h 119379"/>
                <a:gd name="connsiteX7" fmla="*/ 20320 w 116840"/>
                <a:gd name="connsiteY7" fmla="*/ 59690 h 119379"/>
                <a:gd name="connsiteX8" fmla="*/ 58420 w 116840"/>
                <a:gd name="connsiteY8" fmla="*/ 101600 h 119379"/>
                <a:gd name="connsiteX9" fmla="*/ 96520 w 116840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23A787C7-97A0-F4E7-1E38-29DCF5BE09CE}"/>
                </a:ext>
              </a:extLst>
            </p:cNvPr>
            <p:cNvSpPr/>
            <p:nvPr/>
          </p:nvSpPr>
          <p:spPr>
            <a:xfrm>
              <a:off x="6668769" y="2614929"/>
              <a:ext cx="66592" cy="116840"/>
            </a:xfrm>
            <a:custGeom>
              <a:avLst/>
              <a:gdLst>
                <a:gd name="connsiteX0" fmla="*/ 1270 w 66592"/>
                <a:gd name="connsiteY0" fmla="*/ 1270 h 116840"/>
                <a:gd name="connsiteX1" fmla="*/ 21590 w 66592"/>
                <a:gd name="connsiteY1" fmla="*/ 1270 h 116840"/>
                <a:gd name="connsiteX2" fmla="*/ 21590 w 66592"/>
                <a:gd name="connsiteY2" fmla="*/ 17780 h 116840"/>
                <a:gd name="connsiteX3" fmla="*/ 21590 w 66592"/>
                <a:gd name="connsiteY3" fmla="*/ 26670 h 116840"/>
                <a:gd name="connsiteX4" fmla="*/ 21590 w 66592"/>
                <a:gd name="connsiteY4" fmla="*/ 26670 h 116840"/>
                <a:gd name="connsiteX5" fmla="*/ 57150 w 66592"/>
                <a:gd name="connsiteY5" fmla="*/ 0 h 116840"/>
                <a:gd name="connsiteX6" fmla="*/ 63500 w 66592"/>
                <a:gd name="connsiteY6" fmla="*/ 0 h 116840"/>
                <a:gd name="connsiteX7" fmla="*/ 63500 w 66592"/>
                <a:gd name="connsiteY7" fmla="*/ 20320 h 116840"/>
                <a:gd name="connsiteX8" fmla="*/ 57150 w 66592"/>
                <a:gd name="connsiteY8" fmla="*/ 20320 h 116840"/>
                <a:gd name="connsiteX9" fmla="*/ 21590 w 66592"/>
                <a:gd name="connsiteY9" fmla="*/ 67310 h 116840"/>
                <a:gd name="connsiteX10" fmla="*/ 21590 w 66592"/>
                <a:gd name="connsiteY10" fmla="*/ 116840 h 116840"/>
                <a:gd name="connsiteX11" fmla="*/ 0 w 66592"/>
                <a:gd name="connsiteY11" fmla="*/ 116840 h 116840"/>
                <a:gd name="connsiteX12" fmla="*/ 0 w 66592"/>
                <a:gd name="connsiteY12" fmla="*/ 2540 h 11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40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1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1" y="20320"/>
                    <a:pt x="57150" y="20320"/>
                  </a:cubicBezTo>
                  <a:cubicBezTo>
                    <a:pt x="35561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8D836E8C-7070-258C-FC96-6F1F0EA2D134}"/>
                </a:ext>
              </a:extLst>
            </p:cNvPr>
            <p:cNvSpPr/>
            <p:nvPr/>
          </p:nvSpPr>
          <p:spPr>
            <a:xfrm>
              <a:off x="6747509" y="2565400"/>
              <a:ext cx="113030" cy="166370"/>
            </a:xfrm>
            <a:custGeom>
              <a:avLst/>
              <a:gdLst>
                <a:gd name="connsiteX0" fmla="*/ 113030 w 113030"/>
                <a:gd name="connsiteY0" fmla="*/ 165100 h 166370"/>
                <a:gd name="connsiteX1" fmla="*/ 93980 w 113030"/>
                <a:gd name="connsiteY1" fmla="*/ 165100 h 166370"/>
                <a:gd name="connsiteX2" fmla="*/ 93980 w 113030"/>
                <a:gd name="connsiteY2" fmla="*/ 151130 h 166370"/>
                <a:gd name="connsiteX3" fmla="*/ 93980 w 113030"/>
                <a:gd name="connsiteY3" fmla="*/ 142240 h 166370"/>
                <a:gd name="connsiteX4" fmla="*/ 93980 w 113030"/>
                <a:gd name="connsiteY4" fmla="*/ 142240 h 166370"/>
                <a:gd name="connsiteX5" fmla="*/ 53340 w 113030"/>
                <a:gd name="connsiteY5" fmla="*/ 166370 h 166370"/>
                <a:gd name="connsiteX6" fmla="*/ 0 w 113030"/>
                <a:gd name="connsiteY6" fmla="*/ 106680 h 166370"/>
                <a:gd name="connsiteX7" fmla="*/ 52070 w 113030"/>
                <a:gd name="connsiteY7" fmla="*/ 46990 h 166370"/>
                <a:gd name="connsiteX8" fmla="*/ 91440 w 113030"/>
                <a:gd name="connsiteY8" fmla="*/ 67310 h 166370"/>
                <a:gd name="connsiteX9" fmla="*/ 91440 w 113030"/>
                <a:gd name="connsiteY9" fmla="*/ 67310 h 166370"/>
                <a:gd name="connsiteX10" fmla="*/ 91440 w 113030"/>
                <a:gd name="connsiteY10" fmla="*/ 58420 h 166370"/>
                <a:gd name="connsiteX11" fmla="*/ 91440 w 113030"/>
                <a:gd name="connsiteY11" fmla="*/ 0 h 166370"/>
                <a:gd name="connsiteX12" fmla="*/ 113030 w 113030"/>
                <a:gd name="connsiteY12" fmla="*/ 0 h 166370"/>
                <a:gd name="connsiteX13" fmla="*/ 113030 w 113030"/>
                <a:gd name="connsiteY13" fmla="*/ 165100 h 166370"/>
                <a:gd name="connsiteX14" fmla="*/ 20320 w 113030"/>
                <a:gd name="connsiteY14" fmla="*/ 107950 h 166370"/>
                <a:gd name="connsiteX15" fmla="*/ 55880 w 113030"/>
                <a:gd name="connsiteY15" fmla="*/ 149860 h 166370"/>
                <a:gd name="connsiteX16" fmla="*/ 91440 w 113030"/>
                <a:gd name="connsiteY16" fmla="*/ 107950 h 166370"/>
                <a:gd name="connsiteX17" fmla="*/ 55880 w 113030"/>
                <a:gd name="connsiteY17" fmla="*/ 66040 h 166370"/>
                <a:gd name="connsiteX18" fmla="*/ 20320 w 113030"/>
                <a:gd name="connsiteY18" fmla="*/ 10795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30" h="166370">
                  <a:moveTo>
                    <a:pt x="113030" y="165100"/>
                  </a:moveTo>
                  <a:lnTo>
                    <a:pt x="93980" y="165100"/>
                  </a:lnTo>
                  <a:lnTo>
                    <a:pt x="93980" y="151130"/>
                  </a:lnTo>
                  <a:cubicBezTo>
                    <a:pt x="93980" y="146050"/>
                    <a:pt x="93980" y="142240"/>
                    <a:pt x="93980" y="142240"/>
                  </a:cubicBezTo>
                  <a:lnTo>
                    <a:pt x="93980" y="142240"/>
                  </a:lnTo>
                  <a:cubicBezTo>
                    <a:pt x="87630" y="154940"/>
                    <a:pt x="72390" y="166370"/>
                    <a:pt x="53340" y="166370"/>
                  </a:cubicBezTo>
                  <a:cubicBezTo>
                    <a:pt x="22860" y="166370"/>
                    <a:pt x="0" y="142240"/>
                    <a:pt x="0" y="106680"/>
                  </a:cubicBezTo>
                  <a:cubicBezTo>
                    <a:pt x="0" y="71120"/>
                    <a:pt x="22860" y="46990"/>
                    <a:pt x="52070" y="46990"/>
                  </a:cubicBezTo>
                  <a:cubicBezTo>
                    <a:pt x="81280" y="46990"/>
                    <a:pt x="85090" y="57150"/>
                    <a:pt x="91440" y="67310"/>
                  </a:cubicBezTo>
                  <a:lnTo>
                    <a:pt x="91440" y="67310"/>
                  </a:lnTo>
                  <a:cubicBezTo>
                    <a:pt x="91440" y="67310"/>
                    <a:pt x="91440" y="63500"/>
                    <a:pt x="91440" y="58420"/>
                  </a:cubicBezTo>
                  <a:lnTo>
                    <a:pt x="91440" y="0"/>
                  </a:lnTo>
                  <a:lnTo>
                    <a:pt x="113030" y="0"/>
                  </a:lnTo>
                  <a:lnTo>
                    <a:pt x="113030" y="165100"/>
                  </a:lnTo>
                  <a:close/>
                  <a:moveTo>
                    <a:pt x="20320" y="107950"/>
                  </a:moveTo>
                  <a:cubicBezTo>
                    <a:pt x="20320" y="132080"/>
                    <a:pt x="34290" y="149860"/>
                    <a:pt x="55880" y="149860"/>
                  </a:cubicBezTo>
                  <a:cubicBezTo>
                    <a:pt x="77470" y="149860"/>
                    <a:pt x="91440" y="137160"/>
                    <a:pt x="91440" y="107950"/>
                  </a:cubicBezTo>
                  <a:cubicBezTo>
                    <a:pt x="91440" y="78740"/>
                    <a:pt x="72390" y="66040"/>
                    <a:pt x="55880" y="66040"/>
                  </a:cubicBezTo>
                  <a:cubicBezTo>
                    <a:pt x="39370" y="66040"/>
                    <a:pt x="20320" y="83820"/>
                    <a:pt x="2032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98F790D0-3E81-BA0C-0C71-24004152381E}"/>
                </a:ext>
              </a:extLst>
            </p:cNvPr>
            <p:cNvSpPr/>
            <p:nvPr/>
          </p:nvSpPr>
          <p:spPr>
            <a:xfrm>
              <a:off x="6892290" y="2612389"/>
              <a:ext cx="93979" cy="119380"/>
            </a:xfrm>
            <a:custGeom>
              <a:avLst/>
              <a:gdLst>
                <a:gd name="connsiteX0" fmla="*/ 5080 w 93979"/>
                <a:gd name="connsiteY0" fmla="*/ 8890 h 119380"/>
                <a:gd name="connsiteX1" fmla="*/ 45720 w 93979"/>
                <a:gd name="connsiteY1" fmla="*/ 0 h 119380"/>
                <a:gd name="connsiteX2" fmla="*/ 93980 w 93979"/>
                <a:gd name="connsiteY2" fmla="*/ 44450 h 119380"/>
                <a:gd name="connsiteX3" fmla="*/ 93980 w 93979"/>
                <a:gd name="connsiteY3" fmla="*/ 116840 h 119380"/>
                <a:gd name="connsiteX4" fmla="*/ 74930 w 93979"/>
                <a:gd name="connsiteY4" fmla="*/ 116840 h 119380"/>
                <a:gd name="connsiteX5" fmla="*/ 74930 w 93979"/>
                <a:gd name="connsiteY5" fmla="*/ 102870 h 119380"/>
                <a:gd name="connsiteX6" fmla="*/ 74930 w 93979"/>
                <a:gd name="connsiteY6" fmla="*/ 93980 h 119380"/>
                <a:gd name="connsiteX7" fmla="*/ 74930 w 93979"/>
                <a:gd name="connsiteY7" fmla="*/ 93980 h 119380"/>
                <a:gd name="connsiteX8" fmla="*/ 35560 w 93979"/>
                <a:gd name="connsiteY8" fmla="*/ 119380 h 119380"/>
                <a:gd name="connsiteX9" fmla="*/ 0 w 93979"/>
                <a:gd name="connsiteY9" fmla="*/ 86360 h 119380"/>
                <a:gd name="connsiteX10" fmla="*/ 74930 w 93979"/>
                <a:gd name="connsiteY10" fmla="*/ 50800 h 119380"/>
                <a:gd name="connsiteX11" fmla="*/ 74930 w 93979"/>
                <a:gd name="connsiteY11" fmla="*/ 44450 h 119380"/>
                <a:gd name="connsiteX12" fmla="*/ 44450 w 93979"/>
                <a:gd name="connsiteY12" fmla="*/ 17780 h 119380"/>
                <a:gd name="connsiteX13" fmla="*/ 7620 w 93979"/>
                <a:gd name="connsiteY13" fmla="*/ 27940 h 119380"/>
                <a:gd name="connsiteX14" fmla="*/ 7620 w 93979"/>
                <a:gd name="connsiteY14" fmla="*/ 8890 h 119380"/>
                <a:gd name="connsiteX15" fmla="*/ 71120 w 93979"/>
                <a:gd name="connsiteY15" fmla="*/ 67310 h 119380"/>
                <a:gd name="connsiteX16" fmla="*/ 17780 w 93979"/>
                <a:gd name="connsiteY16" fmla="*/ 86360 h 119380"/>
                <a:gd name="connsiteX17" fmla="*/ 36830 w 93979"/>
                <a:gd name="connsiteY17" fmla="*/ 102870 h 119380"/>
                <a:gd name="connsiteX18" fmla="*/ 71120 w 93979"/>
                <a:gd name="connsiteY18" fmla="*/ 6604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80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1120" y="67310"/>
                  </a:moveTo>
                  <a:cubicBezTo>
                    <a:pt x="34290" y="60960"/>
                    <a:pt x="17780" y="71120"/>
                    <a:pt x="17780" y="86360"/>
                  </a:cubicBezTo>
                  <a:cubicBezTo>
                    <a:pt x="17780" y="101600"/>
                    <a:pt x="25400" y="102870"/>
                    <a:pt x="36830" y="102870"/>
                  </a:cubicBezTo>
                  <a:cubicBezTo>
                    <a:pt x="55880" y="102870"/>
                    <a:pt x="71120" y="83820"/>
                    <a:pt x="71120" y="660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8943E11E-1044-0AD5-42CE-04E75F7EE89A}"/>
                </a:ext>
              </a:extLst>
            </p:cNvPr>
            <p:cNvSpPr/>
            <p:nvPr/>
          </p:nvSpPr>
          <p:spPr>
            <a:xfrm>
              <a:off x="7019290" y="2565400"/>
              <a:ext cx="114300" cy="166370"/>
            </a:xfrm>
            <a:custGeom>
              <a:avLst/>
              <a:gdLst>
                <a:gd name="connsiteX0" fmla="*/ 1270 w 114300"/>
                <a:gd name="connsiteY0" fmla="*/ 0 h 166370"/>
                <a:gd name="connsiteX1" fmla="*/ 22860 w 114300"/>
                <a:gd name="connsiteY1" fmla="*/ 0 h 166370"/>
                <a:gd name="connsiteX2" fmla="*/ 22860 w 114300"/>
                <a:gd name="connsiteY2" fmla="*/ 58420 h 166370"/>
                <a:gd name="connsiteX3" fmla="*/ 22860 w 114300"/>
                <a:gd name="connsiteY3" fmla="*/ 67310 h 166370"/>
                <a:gd name="connsiteX4" fmla="*/ 22860 w 114300"/>
                <a:gd name="connsiteY4" fmla="*/ 67310 h 166370"/>
                <a:gd name="connsiteX5" fmla="*/ 62230 w 114300"/>
                <a:gd name="connsiteY5" fmla="*/ 46990 h 166370"/>
                <a:gd name="connsiteX6" fmla="*/ 114300 w 114300"/>
                <a:gd name="connsiteY6" fmla="*/ 106680 h 166370"/>
                <a:gd name="connsiteX7" fmla="*/ 60960 w 114300"/>
                <a:gd name="connsiteY7" fmla="*/ 166370 h 166370"/>
                <a:gd name="connsiteX8" fmla="*/ 20320 w 114300"/>
                <a:gd name="connsiteY8" fmla="*/ 142240 h 166370"/>
                <a:gd name="connsiteX9" fmla="*/ 20320 w 114300"/>
                <a:gd name="connsiteY9" fmla="*/ 142240 h 166370"/>
                <a:gd name="connsiteX10" fmla="*/ 20320 w 114300"/>
                <a:gd name="connsiteY10" fmla="*/ 151130 h 166370"/>
                <a:gd name="connsiteX11" fmla="*/ 20320 w 114300"/>
                <a:gd name="connsiteY11" fmla="*/ 165100 h 166370"/>
                <a:gd name="connsiteX12" fmla="*/ 0 w 114300"/>
                <a:gd name="connsiteY12" fmla="*/ 165100 h 166370"/>
                <a:gd name="connsiteX13" fmla="*/ 0 w 114300"/>
                <a:gd name="connsiteY13" fmla="*/ 0 h 166370"/>
                <a:gd name="connsiteX14" fmla="*/ 22860 w 114300"/>
                <a:gd name="connsiteY14" fmla="*/ 107950 h 166370"/>
                <a:gd name="connsiteX15" fmla="*/ 58420 w 114300"/>
                <a:gd name="connsiteY15" fmla="*/ 149860 h 166370"/>
                <a:gd name="connsiteX16" fmla="*/ 93980 w 114300"/>
                <a:gd name="connsiteY16" fmla="*/ 107950 h 166370"/>
                <a:gd name="connsiteX17" fmla="*/ 58420 w 114300"/>
                <a:gd name="connsiteY17" fmla="*/ 66040 h 166370"/>
                <a:gd name="connsiteX18" fmla="*/ 22860 w 114300"/>
                <a:gd name="connsiteY18" fmla="*/ 10795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4300" h="166370">
                  <a:moveTo>
                    <a:pt x="1270" y="0"/>
                  </a:moveTo>
                  <a:lnTo>
                    <a:pt x="22860" y="0"/>
                  </a:lnTo>
                  <a:lnTo>
                    <a:pt x="22860" y="58420"/>
                  </a:lnTo>
                  <a:cubicBezTo>
                    <a:pt x="22860" y="64770"/>
                    <a:pt x="22860" y="67310"/>
                    <a:pt x="22860" y="67310"/>
                  </a:cubicBezTo>
                  <a:lnTo>
                    <a:pt x="22860" y="67310"/>
                  </a:lnTo>
                  <a:cubicBezTo>
                    <a:pt x="29210" y="57150"/>
                    <a:pt x="44450" y="46990"/>
                    <a:pt x="62230" y="46990"/>
                  </a:cubicBezTo>
                  <a:cubicBezTo>
                    <a:pt x="91440" y="46990"/>
                    <a:pt x="114300" y="71120"/>
                    <a:pt x="114300" y="106680"/>
                  </a:cubicBezTo>
                  <a:cubicBezTo>
                    <a:pt x="114300" y="142240"/>
                    <a:pt x="91440" y="166370"/>
                    <a:pt x="60960" y="166370"/>
                  </a:cubicBezTo>
                  <a:cubicBezTo>
                    <a:pt x="30480" y="166370"/>
                    <a:pt x="26670" y="154940"/>
                    <a:pt x="20320" y="142240"/>
                  </a:cubicBezTo>
                  <a:lnTo>
                    <a:pt x="20320" y="142240"/>
                  </a:lnTo>
                  <a:cubicBezTo>
                    <a:pt x="20320" y="142240"/>
                    <a:pt x="20320" y="146050"/>
                    <a:pt x="20320" y="151130"/>
                  </a:cubicBezTo>
                  <a:lnTo>
                    <a:pt x="20320" y="165100"/>
                  </a:lnTo>
                  <a:lnTo>
                    <a:pt x="0" y="165100"/>
                  </a:lnTo>
                  <a:lnTo>
                    <a:pt x="0" y="0"/>
                  </a:lnTo>
                  <a:close/>
                  <a:moveTo>
                    <a:pt x="22860" y="107950"/>
                  </a:moveTo>
                  <a:cubicBezTo>
                    <a:pt x="22860" y="135890"/>
                    <a:pt x="41910" y="149860"/>
                    <a:pt x="58420" y="149860"/>
                  </a:cubicBezTo>
                  <a:cubicBezTo>
                    <a:pt x="74930" y="149860"/>
                    <a:pt x="93980" y="132080"/>
                    <a:pt x="93980" y="107950"/>
                  </a:cubicBezTo>
                  <a:cubicBezTo>
                    <a:pt x="93980" y="83820"/>
                    <a:pt x="80010" y="66040"/>
                    <a:pt x="58420" y="66040"/>
                  </a:cubicBezTo>
                  <a:cubicBezTo>
                    <a:pt x="36830" y="66040"/>
                    <a:pt x="22860" y="78740"/>
                    <a:pt x="2286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C33210AD-5D1F-5913-8692-D797D9B4501C}"/>
                </a:ext>
              </a:extLst>
            </p:cNvPr>
            <p:cNvSpPr/>
            <p:nvPr/>
          </p:nvSpPr>
          <p:spPr>
            <a:xfrm>
              <a:off x="7161530" y="2565400"/>
              <a:ext cx="44450" cy="167639"/>
            </a:xfrm>
            <a:custGeom>
              <a:avLst/>
              <a:gdLst>
                <a:gd name="connsiteX0" fmla="*/ 0 w 44450"/>
                <a:gd name="connsiteY0" fmla="*/ 0 h 167639"/>
                <a:gd name="connsiteX1" fmla="*/ 21589 w 44450"/>
                <a:gd name="connsiteY1" fmla="*/ 0 h 167639"/>
                <a:gd name="connsiteX2" fmla="*/ 21589 w 44450"/>
                <a:gd name="connsiteY2" fmla="*/ 130810 h 167639"/>
                <a:gd name="connsiteX3" fmla="*/ 34289 w 44450"/>
                <a:gd name="connsiteY3" fmla="*/ 148590 h 167639"/>
                <a:gd name="connsiteX4" fmla="*/ 44450 w 44450"/>
                <a:gd name="connsiteY4" fmla="*/ 147320 h 167639"/>
                <a:gd name="connsiteX5" fmla="*/ 44450 w 44450"/>
                <a:gd name="connsiteY5" fmla="*/ 165100 h 167639"/>
                <a:gd name="connsiteX6" fmla="*/ 29210 w 44450"/>
                <a:gd name="connsiteY6" fmla="*/ 167640 h 167639"/>
                <a:gd name="connsiteX7" fmla="*/ 0 w 44450"/>
                <a:gd name="connsiteY7" fmla="*/ 135890 h 167639"/>
                <a:gd name="connsiteX8" fmla="*/ 0 w 44450"/>
                <a:gd name="connsiteY8" fmla="*/ 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39">
                  <a:moveTo>
                    <a:pt x="0" y="0"/>
                  </a:moveTo>
                  <a:lnTo>
                    <a:pt x="21589" y="0"/>
                  </a:lnTo>
                  <a:lnTo>
                    <a:pt x="21589" y="130810"/>
                  </a:lnTo>
                  <a:cubicBezTo>
                    <a:pt x="21589" y="143510"/>
                    <a:pt x="25400" y="148590"/>
                    <a:pt x="34289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0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24902605-5EDD-D9E6-680E-8DDC74006989}"/>
                </a:ext>
              </a:extLst>
            </p:cNvPr>
            <p:cNvSpPr/>
            <p:nvPr/>
          </p:nvSpPr>
          <p:spPr>
            <a:xfrm>
              <a:off x="7221219" y="261492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1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1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5880 w 107950"/>
                <a:gd name="connsiteY10" fmla="*/ 16510 h 119380"/>
                <a:gd name="connsiteX11" fmla="*/ 22861 w 107950"/>
                <a:gd name="connsiteY11" fmla="*/ 48260 h 119380"/>
                <a:gd name="connsiteX12" fmla="*/ 87630 w 107950"/>
                <a:gd name="connsiteY12" fmla="*/ 48260 h 119380"/>
                <a:gd name="connsiteX13" fmla="*/ 5715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1" y="63500"/>
                  </a:lnTo>
                  <a:cubicBezTo>
                    <a:pt x="22861" y="86360"/>
                    <a:pt x="38100" y="100330"/>
                    <a:pt x="62230" y="100330"/>
                  </a:cubicBezTo>
                  <a:cubicBezTo>
                    <a:pt x="86361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1" y="119380"/>
                    <a:pt x="60961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1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FB6FE03C-3474-AD0B-D5F8-324B1836DF88}"/>
                </a:ext>
              </a:extLst>
            </p:cNvPr>
            <p:cNvSpPr/>
            <p:nvPr/>
          </p:nvSpPr>
          <p:spPr>
            <a:xfrm>
              <a:off x="7339330" y="2717800"/>
              <a:ext cx="35559" cy="46989"/>
            </a:xfrm>
            <a:custGeom>
              <a:avLst/>
              <a:gdLst>
                <a:gd name="connsiteX0" fmla="*/ 16510 w 35559"/>
                <a:gd name="connsiteY0" fmla="*/ 46990 h 46989"/>
                <a:gd name="connsiteX1" fmla="*/ 0 w 35559"/>
                <a:gd name="connsiteY1" fmla="*/ 46990 h 46989"/>
                <a:gd name="connsiteX2" fmla="*/ 13970 w 35559"/>
                <a:gd name="connsiteY2" fmla="*/ 0 h 46989"/>
                <a:gd name="connsiteX3" fmla="*/ 35560 w 35559"/>
                <a:gd name="connsiteY3" fmla="*/ 0 h 46989"/>
                <a:gd name="connsiteX4" fmla="*/ 16510 w 35559"/>
                <a:gd name="connsiteY4" fmla="*/ 46990 h 46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59" h="46989">
                  <a:moveTo>
                    <a:pt x="16510" y="46990"/>
                  </a:moveTo>
                  <a:lnTo>
                    <a:pt x="0" y="46990"/>
                  </a:lnTo>
                  <a:lnTo>
                    <a:pt x="13970" y="0"/>
                  </a:lnTo>
                  <a:lnTo>
                    <a:pt x="35560" y="0"/>
                  </a:lnTo>
                  <a:lnTo>
                    <a:pt x="16510" y="469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552C3C53-61BC-872B-19BE-17C6787D38DB}"/>
                </a:ext>
              </a:extLst>
            </p:cNvPr>
            <p:cNvSpPr/>
            <p:nvPr/>
          </p:nvSpPr>
          <p:spPr>
            <a:xfrm>
              <a:off x="7472680" y="2613660"/>
              <a:ext cx="78739" cy="119379"/>
            </a:xfrm>
            <a:custGeom>
              <a:avLst/>
              <a:gdLst>
                <a:gd name="connsiteX0" fmla="*/ 34289 w 78739"/>
                <a:gd name="connsiteY0" fmla="*/ 67310 h 119379"/>
                <a:gd name="connsiteX1" fmla="*/ 0 w 78739"/>
                <a:gd name="connsiteY1" fmla="*/ 31750 h 119379"/>
                <a:gd name="connsiteX2" fmla="*/ 40639 w 78739"/>
                <a:gd name="connsiteY2" fmla="*/ 0 h 119379"/>
                <a:gd name="connsiteX3" fmla="*/ 72389 w 78739"/>
                <a:gd name="connsiteY3" fmla="*/ 6350 h 119379"/>
                <a:gd name="connsiteX4" fmla="*/ 72389 w 78739"/>
                <a:gd name="connsiteY4" fmla="*/ 25400 h 119379"/>
                <a:gd name="connsiteX5" fmla="*/ 41910 w 78739"/>
                <a:gd name="connsiteY5" fmla="*/ 17780 h 119379"/>
                <a:gd name="connsiteX6" fmla="*/ 19050 w 78739"/>
                <a:gd name="connsiteY6" fmla="*/ 33020 h 119379"/>
                <a:gd name="connsiteX7" fmla="*/ 43180 w 78739"/>
                <a:gd name="connsiteY7" fmla="*/ 52070 h 119379"/>
                <a:gd name="connsiteX8" fmla="*/ 78739 w 78739"/>
                <a:gd name="connsiteY8" fmla="*/ 87630 h 119379"/>
                <a:gd name="connsiteX9" fmla="*/ 36830 w 78739"/>
                <a:gd name="connsiteY9" fmla="*/ 119380 h 119379"/>
                <a:gd name="connsiteX10" fmla="*/ 0 w 78739"/>
                <a:gd name="connsiteY10" fmla="*/ 111760 h 119379"/>
                <a:gd name="connsiteX11" fmla="*/ 0 w 78739"/>
                <a:gd name="connsiteY11" fmla="*/ 92710 h 119379"/>
                <a:gd name="connsiteX12" fmla="*/ 36830 w 78739"/>
                <a:gd name="connsiteY12" fmla="*/ 101600 h 119379"/>
                <a:gd name="connsiteX13" fmla="*/ 59689 w 78739"/>
                <a:gd name="connsiteY13" fmla="*/ 86360 h 119379"/>
                <a:gd name="connsiteX14" fmla="*/ 34289 w 78739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19379">
                  <a:moveTo>
                    <a:pt x="34289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39" y="0"/>
                  </a:cubicBezTo>
                  <a:cubicBezTo>
                    <a:pt x="63500" y="0"/>
                    <a:pt x="64770" y="3810"/>
                    <a:pt x="72389" y="6350"/>
                  </a:cubicBezTo>
                  <a:lnTo>
                    <a:pt x="72389" y="25400"/>
                  </a:lnTo>
                  <a:cubicBezTo>
                    <a:pt x="64770" y="21590"/>
                    <a:pt x="53339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39" y="68580"/>
                    <a:pt x="78739" y="87630"/>
                  </a:cubicBezTo>
                  <a:cubicBezTo>
                    <a:pt x="78739" y="106680"/>
                    <a:pt x="62230" y="119380"/>
                    <a:pt x="36830" y="119380"/>
                  </a:cubicBezTo>
                  <a:cubicBezTo>
                    <a:pt x="11430" y="119380"/>
                    <a:pt x="8889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89" y="97790"/>
                    <a:pt x="59689" y="86360"/>
                  </a:cubicBezTo>
                  <a:cubicBezTo>
                    <a:pt x="59689" y="74930"/>
                    <a:pt x="50800" y="72390"/>
                    <a:pt x="34289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80613F6D-4874-EA69-7340-8230D0C2707D}"/>
                </a:ext>
              </a:extLst>
            </p:cNvPr>
            <p:cNvSpPr/>
            <p:nvPr/>
          </p:nvSpPr>
          <p:spPr>
            <a:xfrm>
              <a:off x="7571740" y="2612389"/>
              <a:ext cx="93979" cy="119380"/>
            </a:xfrm>
            <a:custGeom>
              <a:avLst/>
              <a:gdLst>
                <a:gd name="connsiteX0" fmla="*/ 5080 w 93979"/>
                <a:gd name="connsiteY0" fmla="*/ 8890 h 119380"/>
                <a:gd name="connsiteX1" fmla="*/ 45720 w 93979"/>
                <a:gd name="connsiteY1" fmla="*/ 0 h 119380"/>
                <a:gd name="connsiteX2" fmla="*/ 93980 w 93979"/>
                <a:gd name="connsiteY2" fmla="*/ 44450 h 119380"/>
                <a:gd name="connsiteX3" fmla="*/ 93980 w 93979"/>
                <a:gd name="connsiteY3" fmla="*/ 116840 h 119380"/>
                <a:gd name="connsiteX4" fmla="*/ 74930 w 93979"/>
                <a:gd name="connsiteY4" fmla="*/ 116840 h 119380"/>
                <a:gd name="connsiteX5" fmla="*/ 74930 w 93979"/>
                <a:gd name="connsiteY5" fmla="*/ 102870 h 119380"/>
                <a:gd name="connsiteX6" fmla="*/ 74930 w 93979"/>
                <a:gd name="connsiteY6" fmla="*/ 93980 h 119380"/>
                <a:gd name="connsiteX7" fmla="*/ 74930 w 93979"/>
                <a:gd name="connsiteY7" fmla="*/ 93980 h 119380"/>
                <a:gd name="connsiteX8" fmla="*/ 35560 w 93979"/>
                <a:gd name="connsiteY8" fmla="*/ 119380 h 119380"/>
                <a:gd name="connsiteX9" fmla="*/ 0 w 93979"/>
                <a:gd name="connsiteY9" fmla="*/ 86360 h 119380"/>
                <a:gd name="connsiteX10" fmla="*/ 74930 w 93979"/>
                <a:gd name="connsiteY10" fmla="*/ 50800 h 119380"/>
                <a:gd name="connsiteX11" fmla="*/ 74930 w 93979"/>
                <a:gd name="connsiteY11" fmla="*/ 44450 h 119380"/>
                <a:gd name="connsiteX12" fmla="*/ 44450 w 93979"/>
                <a:gd name="connsiteY12" fmla="*/ 17780 h 119380"/>
                <a:gd name="connsiteX13" fmla="*/ 7620 w 93979"/>
                <a:gd name="connsiteY13" fmla="*/ 27940 h 119380"/>
                <a:gd name="connsiteX14" fmla="*/ 7620 w 93979"/>
                <a:gd name="connsiteY14" fmla="*/ 8890 h 119380"/>
                <a:gd name="connsiteX15" fmla="*/ 72390 w 93979"/>
                <a:gd name="connsiteY15" fmla="*/ 67310 h 119380"/>
                <a:gd name="connsiteX16" fmla="*/ 19050 w 93979"/>
                <a:gd name="connsiteY16" fmla="*/ 86360 h 119380"/>
                <a:gd name="connsiteX17" fmla="*/ 38100 w 93979"/>
                <a:gd name="connsiteY17" fmla="*/ 102870 h 119380"/>
                <a:gd name="connsiteX18" fmla="*/ 72390 w 93979"/>
                <a:gd name="connsiteY18" fmla="*/ 6604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80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7310"/>
                  </a:moveTo>
                  <a:cubicBezTo>
                    <a:pt x="35560" y="60960"/>
                    <a:pt x="19050" y="71120"/>
                    <a:pt x="19050" y="86360"/>
                  </a:cubicBezTo>
                  <a:cubicBezTo>
                    <a:pt x="19050" y="101600"/>
                    <a:pt x="26670" y="102870"/>
                    <a:pt x="38100" y="102870"/>
                  </a:cubicBezTo>
                  <a:cubicBezTo>
                    <a:pt x="57150" y="102870"/>
                    <a:pt x="72390" y="83820"/>
                    <a:pt x="72390" y="660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DED15B59-AD13-C27F-6A94-0F72EB4E9CA7}"/>
                </a:ext>
              </a:extLst>
            </p:cNvPr>
            <p:cNvSpPr/>
            <p:nvPr/>
          </p:nvSpPr>
          <p:spPr>
            <a:xfrm>
              <a:off x="7688580" y="2562860"/>
              <a:ext cx="74929" cy="168910"/>
            </a:xfrm>
            <a:custGeom>
              <a:avLst/>
              <a:gdLst>
                <a:gd name="connsiteX0" fmla="*/ 16510 w 74929"/>
                <a:gd name="connsiteY0" fmla="*/ 53340 h 168910"/>
                <a:gd name="connsiteX1" fmla="*/ 16510 w 74929"/>
                <a:gd name="connsiteY1" fmla="*/ 40640 h 168910"/>
                <a:gd name="connsiteX2" fmla="*/ 58420 w 74929"/>
                <a:gd name="connsiteY2" fmla="*/ 0 h 168910"/>
                <a:gd name="connsiteX3" fmla="*/ 72389 w 74929"/>
                <a:gd name="connsiteY3" fmla="*/ 1270 h 168910"/>
                <a:gd name="connsiteX4" fmla="*/ 72389 w 74929"/>
                <a:gd name="connsiteY4" fmla="*/ 20320 h 168910"/>
                <a:gd name="connsiteX5" fmla="*/ 60960 w 74929"/>
                <a:gd name="connsiteY5" fmla="*/ 19050 h 168910"/>
                <a:gd name="connsiteX6" fmla="*/ 36830 w 74929"/>
                <a:gd name="connsiteY6" fmla="*/ 43180 h 168910"/>
                <a:gd name="connsiteX7" fmla="*/ 36830 w 74929"/>
                <a:gd name="connsiteY7" fmla="*/ 54610 h 168910"/>
                <a:gd name="connsiteX8" fmla="*/ 67310 w 74929"/>
                <a:gd name="connsiteY8" fmla="*/ 54610 h 168910"/>
                <a:gd name="connsiteX9" fmla="*/ 67310 w 74929"/>
                <a:gd name="connsiteY9" fmla="*/ 72390 h 168910"/>
                <a:gd name="connsiteX10" fmla="*/ 38100 w 74929"/>
                <a:gd name="connsiteY10" fmla="*/ 72390 h 168910"/>
                <a:gd name="connsiteX11" fmla="*/ 38100 w 74929"/>
                <a:gd name="connsiteY11" fmla="*/ 168910 h 168910"/>
                <a:gd name="connsiteX12" fmla="*/ 16510 w 74929"/>
                <a:gd name="connsiteY12" fmla="*/ 168910 h 168910"/>
                <a:gd name="connsiteX13" fmla="*/ 16510 w 74929"/>
                <a:gd name="connsiteY13" fmla="*/ 72390 h 168910"/>
                <a:gd name="connsiteX14" fmla="*/ 0 w 74929"/>
                <a:gd name="connsiteY14" fmla="*/ 72390 h 168910"/>
                <a:gd name="connsiteX15" fmla="*/ 0 w 74929"/>
                <a:gd name="connsiteY15" fmla="*/ 54610 h 168910"/>
                <a:gd name="connsiteX16" fmla="*/ 17780 w 74929"/>
                <a:gd name="connsiteY16" fmla="*/ 54610 h 168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929" h="168910">
                  <a:moveTo>
                    <a:pt x="16510" y="53340"/>
                  </a:moveTo>
                  <a:lnTo>
                    <a:pt x="16510" y="40640"/>
                  </a:lnTo>
                  <a:cubicBezTo>
                    <a:pt x="16510" y="16510"/>
                    <a:pt x="31750" y="0"/>
                    <a:pt x="58420" y="0"/>
                  </a:cubicBezTo>
                  <a:cubicBezTo>
                    <a:pt x="85089" y="0"/>
                    <a:pt x="71120" y="0"/>
                    <a:pt x="72389" y="1270"/>
                  </a:cubicBezTo>
                  <a:lnTo>
                    <a:pt x="72389" y="20320"/>
                  </a:lnTo>
                  <a:cubicBezTo>
                    <a:pt x="71120" y="20320"/>
                    <a:pt x="66039" y="19050"/>
                    <a:pt x="60960" y="19050"/>
                  </a:cubicBezTo>
                  <a:cubicBezTo>
                    <a:pt x="45720" y="19050"/>
                    <a:pt x="36830" y="26670"/>
                    <a:pt x="36830" y="43180"/>
                  </a:cubicBezTo>
                  <a:lnTo>
                    <a:pt x="36830" y="54610"/>
                  </a:lnTo>
                  <a:lnTo>
                    <a:pt x="67310" y="54610"/>
                  </a:lnTo>
                  <a:lnTo>
                    <a:pt x="67310" y="72390"/>
                  </a:lnTo>
                  <a:lnTo>
                    <a:pt x="38100" y="72390"/>
                  </a:lnTo>
                  <a:lnTo>
                    <a:pt x="38100" y="168910"/>
                  </a:lnTo>
                  <a:lnTo>
                    <a:pt x="16510" y="168910"/>
                  </a:lnTo>
                  <a:lnTo>
                    <a:pt x="16510" y="72390"/>
                  </a:lnTo>
                  <a:lnTo>
                    <a:pt x="0" y="72390"/>
                  </a:lnTo>
                  <a:lnTo>
                    <a:pt x="0" y="54610"/>
                  </a:lnTo>
                  <a:lnTo>
                    <a:pt x="17780" y="546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C53827AC-246A-5F2A-8881-D178B66F7BB3}"/>
                </a:ext>
              </a:extLst>
            </p:cNvPr>
            <p:cNvSpPr/>
            <p:nvPr/>
          </p:nvSpPr>
          <p:spPr>
            <a:xfrm>
              <a:off x="7767319" y="2614929"/>
              <a:ext cx="107950" cy="119380"/>
            </a:xfrm>
            <a:custGeom>
              <a:avLst/>
              <a:gdLst>
                <a:gd name="connsiteX0" fmla="*/ 107950 w 107950"/>
                <a:gd name="connsiteY0" fmla="*/ 52070 h 119380"/>
                <a:gd name="connsiteX1" fmla="*/ 107950 w 107950"/>
                <a:gd name="connsiteY1" fmla="*/ 63500 h 119380"/>
                <a:gd name="connsiteX2" fmla="*/ 22861 w 107950"/>
                <a:gd name="connsiteY2" fmla="*/ 63500 h 119380"/>
                <a:gd name="connsiteX3" fmla="*/ 62230 w 107950"/>
                <a:gd name="connsiteY3" fmla="*/ 100330 h 119380"/>
                <a:gd name="connsiteX4" fmla="*/ 104140 w 107950"/>
                <a:gd name="connsiteY4" fmla="*/ 90170 h 119380"/>
                <a:gd name="connsiteX5" fmla="*/ 104140 w 107950"/>
                <a:gd name="connsiteY5" fmla="*/ 109220 h 119380"/>
                <a:gd name="connsiteX6" fmla="*/ 60961 w 107950"/>
                <a:gd name="connsiteY6" fmla="*/ 119380 h 119380"/>
                <a:gd name="connsiteX7" fmla="*/ 0 w 107950"/>
                <a:gd name="connsiteY7" fmla="*/ 59690 h 119380"/>
                <a:gd name="connsiteX8" fmla="*/ 55880 w 107950"/>
                <a:gd name="connsiteY8" fmla="*/ 0 h 119380"/>
                <a:gd name="connsiteX9" fmla="*/ 107950 w 107950"/>
                <a:gd name="connsiteY9" fmla="*/ 53340 h 119380"/>
                <a:gd name="connsiteX10" fmla="*/ 55880 w 107950"/>
                <a:gd name="connsiteY10" fmla="*/ 16510 h 119380"/>
                <a:gd name="connsiteX11" fmla="*/ 22861 w 107950"/>
                <a:gd name="connsiteY11" fmla="*/ 48260 h 119380"/>
                <a:gd name="connsiteX12" fmla="*/ 87630 w 107950"/>
                <a:gd name="connsiteY12" fmla="*/ 48260 h 119380"/>
                <a:gd name="connsiteX13" fmla="*/ 57150 w 107950"/>
                <a:gd name="connsiteY13" fmla="*/ 165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80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1" y="63500"/>
                  </a:lnTo>
                  <a:cubicBezTo>
                    <a:pt x="22861" y="86360"/>
                    <a:pt x="38100" y="100330"/>
                    <a:pt x="62230" y="100330"/>
                  </a:cubicBezTo>
                  <a:cubicBezTo>
                    <a:pt x="86361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1" y="119380"/>
                    <a:pt x="60961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1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0ADA9433-A472-94E2-8287-A269954E49FD}"/>
                </a:ext>
              </a:extLst>
            </p:cNvPr>
            <p:cNvSpPr/>
            <p:nvPr/>
          </p:nvSpPr>
          <p:spPr>
            <a:xfrm>
              <a:off x="7885430" y="2717800"/>
              <a:ext cx="35559" cy="46989"/>
            </a:xfrm>
            <a:custGeom>
              <a:avLst/>
              <a:gdLst>
                <a:gd name="connsiteX0" fmla="*/ 16510 w 35559"/>
                <a:gd name="connsiteY0" fmla="*/ 46990 h 46989"/>
                <a:gd name="connsiteX1" fmla="*/ 0 w 35559"/>
                <a:gd name="connsiteY1" fmla="*/ 46990 h 46989"/>
                <a:gd name="connsiteX2" fmla="*/ 13970 w 35559"/>
                <a:gd name="connsiteY2" fmla="*/ 0 h 46989"/>
                <a:gd name="connsiteX3" fmla="*/ 35560 w 35559"/>
                <a:gd name="connsiteY3" fmla="*/ 0 h 46989"/>
                <a:gd name="connsiteX4" fmla="*/ 16510 w 35559"/>
                <a:gd name="connsiteY4" fmla="*/ 46990 h 46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59" h="46989">
                  <a:moveTo>
                    <a:pt x="16510" y="46990"/>
                  </a:moveTo>
                  <a:lnTo>
                    <a:pt x="0" y="46990"/>
                  </a:lnTo>
                  <a:lnTo>
                    <a:pt x="13970" y="0"/>
                  </a:lnTo>
                  <a:lnTo>
                    <a:pt x="35560" y="0"/>
                  </a:lnTo>
                  <a:lnTo>
                    <a:pt x="16510" y="469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7971609B-561F-2DF3-E1A9-22EC8D2ABD83}"/>
                </a:ext>
              </a:extLst>
            </p:cNvPr>
            <p:cNvSpPr/>
            <p:nvPr/>
          </p:nvSpPr>
          <p:spPr>
            <a:xfrm>
              <a:off x="802640" y="2886710"/>
              <a:ext cx="93979" cy="119379"/>
            </a:xfrm>
            <a:custGeom>
              <a:avLst/>
              <a:gdLst>
                <a:gd name="connsiteX0" fmla="*/ 5080 w 93979"/>
                <a:gd name="connsiteY0" fmla="*/ 8890 h 119379"/>
                <a:gd name="connsiteX1" fmla="*/ 45720 w 93979"/>
                <a:gd name="connsiteY1" fmla="*/ 0 h 119379"/>
                <a:gd name="connsiteX2" fmla="*/ 93980 w 93979"/>
                <a:gd name="connsiteY2" fmla="*/ 44450 h 119379"/>
                <a:gd name="connsiteX3" fmla="*/ 93980 w 93979"/>
                <a:gd name="connsiteY3" fmla="*/ 116840 h 119379"/>
                <a:gd name="connsiteX4" fmla="*/ 74930 w 93979"/>
                <a:gd name="connsiteY4" fmla="*/ 116840 h 119379"/>
                <a:gd name="connsiteX5" fmla="*/ 74930 w 93979"/>
                <a:gd name="connsiteY5" fmla="*/ 102870 h 119379"/>
                <a:gd name="connsiteX6" fmla="*/ 74930 w 93979"/>
                <a:gd name="connsiteY6" fmla="*/ 93980 h 119379"/>
                <a:gd name="connsiteX7" fmla="*/ 74930 w 93979"/>
                <a:gd name="connsiteY7" fmla="*/ 93980 h 119379"/>
                <a:gd name="connsiteX8" fmla="*/ 35560 w 93979"/>
                <a:gd name="connsiteY8" fmla="*/ 119380 h 119379"/>
                <a:gd name="connsiteX9" fmla="*/ 0 w 93979"/>
                <a:gd name="connsiteY9" fmla="*/ 86360 h 119379"/>
                <a:gd name="connsiteX10" fmla="*/ 74930 w 93979"/>
                <a:gd name="connsiteY10" fmla="*/ 50800 h 119379"/>
                <a:gd name="connsiteX11" fmla="*/ 74930 w 93979"/>
                <a:gd name="connsiteY11" fmla="*/ 44450 h 119379"/>
                <a:gd name="connsiteX12" fmla="*/ 44450 w 93979"/>
                <a:gd name="connsiteY12" fmla="*/ 17780 h 119379"/>
                <a:gd name="connsiteX13" fmla="*/ 7620 w 93979"/>
                <a:gd name="connsiteY13" fmla="*/ 27940 h 119379"/>
                <a:gd name="connsiteX14" fmla="*/ 7620 w 93979"/>
                <a:gd name="connsiteY14" fmla="*/ 8890 h 119379"/>
                <a:gd name="connsiteX15" fmla="*/ 71120 w 93979"/>
                <a:gd name="connsiteY15" fmla="*/ 67310 h 119379"/>
                <a:gd name="connsiteX16" fmla="*/ 17780 w 93979"/>
                <a:gd name="connsiteY16" fmla="*/ 86360 h 119379"/>
                <a:gd name="connsiteX17" fmla="*/ 36830 w 93979"/>
                <a:gd name="connsiteY17" fmla="*/ 102870 h 119379"/>
                <a:gd name="connsiteX18" fmla="*/ 71120 w 93979"/>
                <a:gd name="connsiteY18" fmla="*/ 6604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1120" y="67310"/>
                  </a:moveTo>
                  <a:cubicBezTo>
                    <a:pt x="34290" y="60960"/>
                    <a:pt x="17780" y="71120"/>
                    <a:pt x="17780" y="86360"/>
                  </a:cubicBezTo>
                  <a:cubicBezTo>
                    <a:pt x="17780" y="101600"/>
                    <a:pt x="25400" y="102870"/>
                    <a:pt x="36830" y="102870"/>
                  </a:cubicBezTo>
                  <a:cubicBezTo>
                    <a:pt x="55880" y="102870"/>
                    <a:pt x="71120" y="83820"/>
                    <a:pt x="71120" y="660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8762C5BD-5129-7705-FEA2-69E4F02E6E73}"/>
                </a:ext>
              </a:extLst>
            </p:cNvPr>
            <p:cNvSpPr/>
            <p:nvPr/>
          </p:nvSpPr>
          <p:spPr>
            <a:xfrm>
              <a:off x="930910" y="2887979"/>
              <a:ext cx="102869" cy="118110"/>
            </a:xfrm>
            <a:custGeom>
              <a:avLst/>
              <a:gdLst>
                <a:gd name="connsiteX0" fmla="*/ 20320 w 102869"/>
                <a:gd name="connsiteY0" fmla="*/ 2540 h 118110"/>
                <a:gd name="connsiteX1" fmla="*/ 20320 w 102869"/>
                <a:gd name="connsiteY1" fmla="*/ 19050 h 118110"/>
                <a:gd name="connsiteX2" fmla="*/ 20320 w 102869"/>
                <a:gd name="connsiteY2" fmla="*/ 27940 h 118110"/>
                <a:gd name="connsiteX3" fmla="*/ 20320 w 102869"/>
                <a:gd name="connsiteY3" fmla="*/ 27940 h 118110"/>
                <a:gd name="connsiteX4" fmla="*/ 63500 w 102869"/>
                <a:gd name="connsiteY4" fmla="*/ 0 h 118110"/>
                <a:gd name="connsiteX5" fmla="*/ 102870 w 102869"/>
                <a:gd name="connsiteY5" fmla="*/ 45720 h 118110"/>
                <a:gd name="connsiteX6" fmla="*/ 102870 w 102869"/>
                <a:gd name="connsiteY6" fmla="*/ 118110 h 118110"/>
                <a:gd name="connsiteX7" fmla="*/ 81280 w 102869"/>
                <a:gd name="connsiteY7" fmla="*/ 118110 h 118110"/>
                <a:gd name="connsiteX8" fmla="*/ 81280 w 102869"/>
                <a:gd name="connsiteY8" fmla="*/ 50800 h 118110"/>
                <a:gd name="connsiteX9" fmla="*/ 59690 w 102869"/>
                <a:gd name="connsiteY9" fmla="*/ 20320 h 118110"/>
                <a:gd name="connsiteX10" fmla="*/ 21590 w 102869"/>
                <a:gd name="connsiteY10" fmla="*/ 60960 h 118110"/>
                <a:gd name="connsiteX11" fmla="*/ 21590 w 102869"/>
                <a:gd name="connsiteY11" fmla="*/ 116840 h 118110"/>
                <a:gd name="connsiteX12" fmla="*/ 0 w 102869"/>
                <a:gd name="connsiteY12" fmla="*/ 116840 h 118110"/>
                <a:gd name="connsiteX13" fmla="*/ 0 w 102869"/>
                <a:gd name="connsiteY13" fmla="*/ 2540 h 118110"/>
                <a:gd name="connsiteX14" fmla="*/ 20320 w 102869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360F639A-094F-10DF-18B7-818EED2FB59B}"/>
                </a:ext>
              </a:extLst>
            </p:cNvPr>
            <p:cNvSpPr/>
            <p:nvPr/>
          </p:nvSpPr>
          <p:spPr>
            <a:xfrm>
              <a:off x="1061719" y="2839720"/>
              <a:ext cx="113030" cy="166369"/>
            </a:xfrm>
            <a:custGeom>
              <a:avLst/>
              <a:gdLst>
                <a:gd name="connsiteX0" fmla="*/ 113030 w 113030"/>
                <a:gd name="connsiteY0" fmla="*/ 165100 h 166369"/>
                <a:gd name="connsiteX1" fmla="*/ 93980 w 113030"/>
                <a:gd name="connsiteY1" fmla="*/ 165100 h 166369"/>
                <a:gd name="connsiteX2" fmla="*/ 93980 w 113030"/>
                <a:gd name="connsiteY2" fmla="*/ 151130 h 166369"/>
                <a:gd name="connsiteX3" fmla="*/ 93980 w 113030"/>
                <a:gd name="connsiteY3" fmla="*/ 142240 h 166369"/>
                <a:gd name="connsiteX4" fmla="*/ 93980 w 113030"/>
                <a:gd name="connsiteY4" fmla="*/ 142240 h 166369"/>
                <a:gd name="connsiteX5" fmla="*/ 53340 w 113030"/>
                <a:gd name="connsiteY5" fmla="*/ 166370 h 166369"/>
                <a:gd name="connsiteX6" fmla="*/ 0 w 113030"/>
                <a:gd name="connsiteY6" fmla="*/ 106680 h 166369"/>
                <a:gd name="connsiteX7" fmla="*/ 52070 w 113030"/>
                <a:gd name="connsiteY7" fmla="*/ 46990 h 166369"/>
                <a:gd name="connsiteX8" fmla="*/ 91440 w 113030"/>
                <a:gd name="connsiteY8" fmla="*/ 67310 h 166369"/>
                <a:gd name="connsiteX9" fmla="*/ 91440 w 113030"/>
                <a:gd name="connsiteY9" fmla="*/ 67310 h 166369"/>
                <a:gd name="connsiteX10" fmla="*/ 91440 w 113030"/>
                <a:gd name="connsiteY10" fmla="*/ 58420 h 166369"/>
                <a:gd name="connsiteX11" fmla="*/ 91440 w 113030"/>
                <a:gd name="connsiteY11" fmla="*/ 0 h 166369"/>
                <a:gd name="connsiteX12" fmla="*/ 113030 w 113030"/>
                <a:gd name="connsiteY12" fmla="*/ 0 h 166369"/>
                <a:gd name="connsiteX13" fmla="*/ 113030 w 113030"/>
                <a:gd name="connsiteY13" fmla="*/ 165100 h 166369"/>
                <a:gd name="connsiteX14" fmla="*/ 20320 w 113030"/>
                <a:gd name="connsiteY14" fmla="*/ 107950 h 166369"/>
                <a:gd name="connsiteX15" fmla="*/ 55880 w 113030"/>
                <a:gd name="connsiteY15" fmla="*/ 149860 h 166369"/>
                <a:gd name="connsiteX16" fmla="*/ 91440 w 113030"/>
                <a:gd name="connsiteY16" fmla="*/ 107950 h 166369"/>
                <a:gd name="connsiteX17" fmla="*/ 55880 w 113030"/>
                <a:gd name="connsiteY17" fmla="*/ 66040 h 166369"/>
                <a:gd name="connsiteX18" fmla="*/ 20320 w 113030"/>
                <a:gd name="connsiteY18" fmla="*/ 10795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30" h="166369">
                  <a:moveTo>
                    <a:pt x="113030" y="165100"/>
                  </a:moveTo>
                  <a:lnTo>
                    <a:pt x="93980" y="165100"/>
                  </a:lnTo>
                  <a:lnTo>
                    <a:pt x="93980" y="151130"/>
                  </a:lnTo>
                  <a:cubicBezTo>
                    <a:pt x="93980" y="146050"/>
                    <a:pt x="93980" y="142240"/>
                    <a:pt x="93980" y="142240"/>
                  </a:cubicBezTo>
                  <a:lnTo>
                    <a:pt x="93980" y="142240"/>
                  </a:lnTo>
                  <a:cubicBezTo>
                    <a:pt x="87630" y="154940"/>
                    <a:pt x="72390" y="166370"/>
                    <a:pt x="53340" y="166370"/>
                  </a:cubicBezTo>
                  <a:cubicBezTo>
                    <a:pt x="22860" y="166370"/>
                    <a:pt x="0" y="142240"/>
                    <a:pt x="0" y="106680"/>
                  </a:cubicBezTo>
                  <a:cubicBezTo>
                    <a:pt x="0" y="71120"/>
                    <a:pt x="22860" y="46990"/>
                    <a:pt x="52070" y="46990"/>
                  </a:cubicBezTo>
                  <a:cubicBezTo>
                    <a:pt x="81280" y="46990"/>
                    <a:pt x="85090" y="57150"/>
                    <a:pt x="91440" y="67310"/>
                  </a:cubicBezTo>
                  <a:lnTo>
                    <a:pt x="91440" y="67310"/>
                  </a:lnTo>
                  <a:cubicBezTo>
                    <a:pt x="91440" y="67310"/>
                    <a:pt x="91440" y="63500"/>
                    <a:pt x="91440" y="58420"/>
                  </a:cubicBezTo>
                  <a:lnTo>
                    <a:pt x="91440" y="0"/>
                  </a:lnTo>
                  <a:lnTo>
                    <a:pt x="113030" y="0"/>
                  </a:lnTo>
                  <a:lnTo>
                    <a:pt x="113030" y="165100"/>
                  </a:lnTo>
                  <a:close/>
                  <a:moveTo>
                    <a:pt x="20320" y="107950"/>
                  </a:moveTo>
                  <a:cubicBezTo>
                    <a:pt x="20320" y="132080"/>
                    <a:pt x="34290" y="149860"/>
                    <a:pt x="55880" y="149860"/>
                  </a:cubicBezTo>
                  <a:cubicBezTo>
                    <a:pt x="77470" y="149860"/>
                    <a:pt x="91440" y="137160"/>
                    <a:pt x="91440" y="107950"/>
                  </a:cubicBezTo>
                  <a:cubicBezTo>
                    <a:pt x="91440" y="78740"/>
                    <a:pt x="72390" y="66040"/>
                    <a:pt x="55880" y="66040"/>
                  </a:cubicBezTo>
                  <a:cubicBezTo>
                    <a:pt x="39370" y="66040"/>
                    <a:pt x="20320" y="83820"/>
                    <a:pt x="2032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657D4088-803B-7DC5-220A-6870508C6AF0}"/>
                </a:ext>
              </a:extLst>
            </p:cNvPr>
            <p:cNvSpPr/>
            <p:nvPr/>
          </p:nvSpPr>
          <p:spPr>
            <a:xfrm>
              <a:off x="1259839" y="2886710"/>
              <a:ext cx="93980" cy="119379"/>
            </a:xfrm>
            <a:custGeom>
              <a:avLst/>
              <a:gdLst>
                <a:gd name="connsiteX0" fmla="*/ 5080 w 93980"/>
                <a:gd name="connsiteY0" fmla="*/ 8890 h 119379"/>
                <a:gd name="connsiteX1" fmla="*/ 45720 w 93980"/>
                <a:gd name="connsiteY1" fmla="*/ 0 h 119379"/>
                <a:gd name="connsiteX2" fmla="*/ 93980 w 93980"/>
                <a:gd name="connsiteY2" fmla="*/ 44450 h 119379"/>
                <a:gd name="connsiteX3" fmla="*/ 93980 w 93980"/>
                <a:gd name="connsiteY3" fmla="*/ 116840 h 119379"/>
                <a:gd name="connsiteX4" fmla="*/ 74930 w 93980"/>
                <a:gd name="connsiteY4" fmla="*/ 116840 h 119379"/>
                <a:gd name="connsiteX5" fmla="*/ 74930 w 93980"/>
                <a:gd name="connsiteY5" fmla="*/ 102870 h 119379"/>
                <a:gd name="connsiteX6" fmla="*/ 74930 w 93980"/>
                <a:gd name="connsiteY6" fmla="*/ 93980 h 119379"/>
                <a:gd name="connsiteX7" fmla="*/ 74930 w 93980"/>
                <a:gd name="connsiteY7" fmla="*/ 93980 h 119379"/>
                <a:gd name="connsiteX8" fmla="*/ 35560 w 93980"/>
                <a:gd name="connsiteY8" fmla="*/ 119380 h 119379"/>
                <a:gd name="connsiteX9" fmla="*/ 0 w 93980"/>
                <a:gd name="connsiteY9" fmla="*/ 86360 h 119379"/>
                <a:gd name="connsiteX10" fmla="*/ 74930 w 93980"/>
                <a:gd name="connsiteY10" fmla="*/ 50800 h 119379"/>
                <a:gd name="connsiteX11" fmla="*/ 74930 w 93980"/>
                <a:gd name="connsiteY11" fmla="*/ 44450 h 119379"/>
                <a:gd name="connsiteX12" fmla="*/ 44450 w 93980"/>
                <a:gd name="connsiteY12" fmla="*/ 17780 h 119379"/>
                <a:gd name="connsiteX13" fmla="*/ 7620 w 93980"/>
                <a:gd name="connsiteY13" fmla="*/ 27940 h 119379"/>
                <a:gd name="connsiteX14" fmla="*/ 7620 w 93980"/>
                <a:gd name="connsiteY14" fmla="*/ 8890 h 119379"/>
                <a:gd name="connsiteX15" fmla="*/ 71120 w 93980"/>
                <a:gd name="connsiteY15" fmla="*/ 67310 h 119379"/>
                <a:gd name="connsiteX16" fmla="*/ 17780 w 93980"/>
                <a:gd name="connsiteY16" fmla="*/ 86360 h 119379"/>
                <a:gd name="connsiteX17" fmla="*/ 36830 w 93980"/>
                <a:gd name="connsiteY17" fmla="*/ 102870 h 119379"/>
                <a:gd name="connsiteX18" fmla="*/ 71120 w 93980"/>
                <a:gd name="connsiteY18" fmla="*/ 6604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80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1120" y="67310"/>
                  </a:moveTo>
                  <a:cubicBezTo>
                    <a:pt x="34290" y="60960"/>
                    <a:pt x="17780" y="71120"/>
                    <a:pt x="17780" y="86360"/>
                  </a:cubicBezTo>
                  <a:cubicBezTo>
                    <a:pt x="17780" y="101600"/>
                    <a:pt x="25400" y="102870"/>
                    <a:pt x="36830" y="102870"/>
                  </a:cubicBezTo>
                  <a:cubicBezTo>
                    <a:pt x="55880" y="102870"/>
                    <a:pt x="71120" y="83820"/>
                    <a:pt x="71120" y="660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CB9D4DB3-D0CF-DC7E-3879-9392FC8F8817}"/>
                </a:ext>
              </a:extLst>
            </p:cNvPr>
            <p:cNvSpPr/>
            <p:nvPr/>
          </p:nvSpPr>
          <p:spPr>
            <a:xfrm>
              <a:off x="1379219" y="2887979"/>
              <a:ext cx="95250" cy="119380"/>
            </a:xfrm>
            <a:custGeom>
              <a:avLst/>
              <a:gdLst>
                <a:gd name="connsiteX0" fmla="*/ 60960 w 95250"/>
                <a:gd name="connsiteY0" fmla="*/ 100330 h 119380"/>
                <a:gd name="connsiteX1" fmla="*/ 95250 w 95250"/>
                <a:gd name="connsiteY1" fmla="*/ 90170 h 119380"/>
                <a:gd name="connsiteX2" fmla="*/ 95250 w 95250"/>
                <a:gd name="connsiteY2" fmla="*/ 110490 h 119380"/>
                <a:gd name="connsiteX3" fmla="*/ 59690 w 95250"/>
                <a:gd name="connsiteY3" fmla="*/ 119380 h 119380"/>
                <a:gd name="connsiteX4" fmla="*/ 0 w 95250"/>
                <a:gd name="connsiteY4" fmla="*/ 59690 h 119380"/>
                <a:gd name="connsiteX5" fmla="*/ 59690 w 95250"/>
                <a:gd name="connsiteY5" fmla="*/ 0 h 119380"/>
                <a:gd name="connsiteX6" fmla="*/ 95250 w 95250"/>
                <a:gd name="connsiteY6" fmla="*/ 8890 h 119380"/>
                <a:gd name="connsiteX7" fmla="*/ 95250 w 95250"/>
                <a:gd name="connsiteY7" fmla="*/ 29210 h 119380"/>
                <a:gd name="connsiteX8" fmla="*/ 60960 w 95250"/>
                <a:gd name="connsiteY8" fmla="*/ 19050 h 119380"/>
                <a:gd name="connsiteX9" fmla="*/ 21590 w 95250"/>
                <a:gd name="connsiteY9" fmla="*/ 59690 h 119380"/>
                <a:gd name="connsiteX10" fmla="*/ 60960 w 95250"/>
                <a:gd name="connsiteY10" fmla="*/ 10033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80">
                  <a:moveTo>
                    <a:pt x="60960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9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90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0" y="19050"/>
                  </a:cubicBezTo>
                  <a:cubicBezTo>
                    <a:pt x="38100" y="19050"/>
                    <a:pt x="21590" y="35560"/>
                    <a:pt x="21590" y="59690"/>
                  </a:cubicBezTo>
                  <a:cubicBezTo>
                    <a:pt x="21590" y="83820"/>
                    <a:pt x="38100" y="100330"/>
                    <a:pt x="6096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CEE6E558-DDE8-8065-2FF7-E5812C3370AF}"/>
                </a:ext>
              </a:extLst>
            </p:cNvPr>
            <p:cNvSpPr/>
            <p:nvPr/>
          </p:nvSpPr>
          <p:spPr>
            <a:xfrm>
              <a:off x="1493519" y="2887979"/>
              <a:ext cx="95250" cy="119380"/>
            </a:xfrm>
            <a:custGeom>
              <a:avLst/>
              <a:gdLst>
                <a:gd name="connsiteX0" fmla="*/ 60960 w 95250"/>
                <a:gd name="connsiteY0" fmla="*/ 100330 h 119380"/>
                <a:gd name="connsiteX1" fmla="*/ 95250 w 95250"/>
                <a:gd name="connsiteY1" fmla="*/ 90170 h 119380"/>
                <a:gd name="connsiteX2" fmla="*/ 95250 w 95250"/>
                <a:gd name="connsiteY2" fmla="*/ 110490 h 119380"/>
                <a:gd name="connsiteX3" fmla="*/ 59690 w 95250"/>
                <a:gd name="connsiteY3" fmla="*/ 119380 h 119380"/>
                <a:gd name="connsiteX4" fmla="*/ 0 w 95250"/>
                <a:gd name="connsiteY4" fmla="*/ 59690 h 119380"/>
                <a:gd name="connsiteX5" fmla="*/ 59690 w 95250"/>
                <a:gd name="connsiteY5" fmla="*/ 0 h 119380"/>
                <a:gd name="connsiteX6" fmla="*/ 95250 w 95250"/>
                <a:gd name="connsiteY6" fmla="*/ 8890 h 119380"/>
                <a:gd name="connsiteX7" fmla="*/ 95250 w 95250"/>
                <a:gd name="connsiteY7" fmla="*/ 29210 h 119380"/>
                <a:gd name="connsiteX8" fmla="*/ 60960 w 95250"/>
                <a:gd name="connsiteY8" fmla="*/ 19050 h 119380"/>
                <a:gd name="connsiteX9" fmla="*/ 21590 w 95250"/>
                <a:gd name="connsiteY9" fmla="*/ 59690 h 119380"/>
                <a:gd name="connsiteX10" fmla="*/ 60960 w 95250"/>
                <a:gd name="connsiteY10" fmla="*/ 10033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80">
                  <a:moveTo>
                    <a:pt x="60960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9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90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0" y="19050"/>
                  </a:cubicBezTo>
                  <a:cubicBezTo>
                    <a:pt x="38100" y="19050"/>
                    <a:pt x="21590" y="35560"/>
                    <a:pt x="21590" y="59690"/>
                  </a:cubicBezTo>
                  <a:cubicBezTo>
                    <a:pt x="21590" y="83820"/>
                    <a:pt x="38100" y="100330"/>
                    <a:pt x="6096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4D610AD9-2DF4-77F8-0121-6C677F55BB76}"/>
                </a:ext>
              </a:extLst>
            </p:cNvPr>
            <p:cNvSpPr/>
            <p:nvPr/>
          </p:nvSpPr>
          <p:spPr>
            <a:xfrm>
              <a:off x="1607819" y="288925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9007C850-6EF1-51A9-A74F-EAC7FFE47089}"/>
                </a:ext>
              </a:extLst>
            </p:cNvPr>
            <p:cNvSpPr/>
            <p:nvPr/>
          </p:nvSpPr>
          <p:spPr>
            <a:xfrm>
              <a:off x="1736089" y="2887979"/>
              <a:ext cx="78739" cy="119380"/>
            </a:xfrm>
            <a:custGeom>
              <a:avLst/>
              <a:gdLst>
                <a:gd name="connsiteX0" fmla="*/ 34290 w 78739"/>
                <a:gd name="connsiteY0" fmla="*/ 67310 h 119380"/>
                <a:gd name="connsiteX1" fmla="*/ 0 w 78739"/>
                <a:gd name="connsiteY1" fmla="*/ 31750 h 119380"/>
                <a:gd name="connsiteX2" fmla="*/ 40640 w 78739"/>
                <a:gd name="connsiteY2" fmla="*/ 0 h 119380"/>
                <a:gd name="connsiteX3" fmla="*/ 72390 w 78739"/>
                <a:gd name="connsiteY3" fmla="*/ 6350 h 119380"/>
                <a:gd name="connsiteX4" fmla="*/ 72390 w 78739"/>
                <a:gd name="connsiteY4" fmla="*/ 25400 h 119380"/>
                <a:gd name="connsiteX5" fmla="*/ 41910 w 78739"/>
                <a:gd name="connsiteY5" fmla="*/ 17780 h 119380"/>
                <a:gd name="connsiteX6" fmla="*/ 19050 w 78739"/>
                <a:gd name="connsiteY6" fmla="*/ 33020 h 119380"/>
                <a:gd name="connsiteX7" fmla="*/ 43180 w 78739"/>
                <a:gd name="connsiteY7" fmla="*/ 52070 h 119380"/>
                <a:gd name="connsiteX8" fmla="*/ 78740 w 78739"/>
                <a:gd name="connsiteY8" fmla="*/ 87630 h 119380"/>
                <a:gd name="connsiteX9" fmla="*/ 36830 w 78739"/>
                <a:gd name="connsiteY9" fmla="*/ 119380 h 119380"/>
                <a:gd name="connsiteX10" fmla="*/ 0 w 78739"/>
                <a:gd name="connsiteY10" fmla="*/ 111760 h 119380"/>
                <a:gd name="connsiteX11" fmla="*/ 0 w 78739"/>
                <a:gd name="connsiteY11" fmla="*/ 92710 h 119380"/>
                <a:gd name="connsiteX12" fmla="*/ 36830 w 78739"/>
                <a:gd name="connsiteY12" fmla="*/ 101600 h 119380"/>
                <a:gd name="connsiteX13" fmla="*/ 59690 w 78739"/>
                <a:gd name="connsiteY13" fmla="*/ 86360 h 119380"/>
                <a:gd name="connsiteX14" fmla="*/ 34290 w 78739"/>
                <a:gd name="connsiteY14" fmla="*/ 673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19380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9696B9D7-629A-AB25-5D23-A45E6E02749C}"/>
                </a:ext>
              </a:extLst>
            </p:cNvPr>
            <p:cNvSpPr/>
            <p:nvPr/>
          </p:nvSpPr>
          <p:spPr>
            <a:xfrm>
              <a:off x="1835150" y="2887979"/>
              <a:ext cx="78739" cy="119380"/>
            </a:xfrm>
            <a:custGeom>
              <a:avLst/>
              <a:gdLst>
                <a:gd name="connsiteX0" fmla="*/ 34290 w 78739"/>
                <a:gd name="connsiteY0" fmla="*/ 67310 h 119380"/>
                <a:gd name="connsiteX1" fmla="*/ 0 w 78739"/>
                <a:gd name="connsiteY1" fmla="*/ 31750 h 119380"/>
                <a:gd name="connsiteX2" fmla="*/ 40640 w 78739"/>
                <a:gd name="connsiteY2" fmla="*/ 0 h 119380"/>
                <a:gd name="connsiteX3" fmla="*/ 72390 w 78739"/>
                <a:gd name="connsiteY3" fmla="*/ 6350 h 119380"/>
                <a:gd name="connsiteX4" fmla="*/ 72390 w 78739"/>
                <a:gd name="connsiteY4" fmla="*/ 25400 h 119380"/>
                <a:gd name="connsiteX5" fmla="*/ 41910 w 78739"/>
                <a:gd name="connsiteY5" fmla="*/ 17780 h 119380"/>
                <a:gd name="connsiteX6" fmla="*/ 19050 w 78739"/>
                <a:gd name="connsiteY6" fmla="*/ 33020 h 119380"/>
                <a:gd name="connsiteX7" fmla="*/ 43180 w 78739"/>
                <a:gd name="connsiteY7" fmla="*/ 52070 h 119380"/>
                <a:gd name="connsiteX8" fmla="*/ 78740 w 78739"/>
                <a:gd name="connsiteY8" fmla="*/ 87630 h 119380"/>
                <a:gd name="connsiteX9" fmla="*/ 36830 w 78739"/>
                <a:gd name="connsiteY9" fmla="*/ 119380 h 119380"/>
                <a:gd name="connsiteX10" fmla="*/ 0 w 78739"/>
                <a:gd name="connsiteY10" fmla="*/ 111760 h 119380"/>
                <a:gd name="connsiteX11" fmla="*/ 0 w 78739"/>
                <a:gd name="connsiteY11" fmla="*/ 92710 h 119380"/>
                <a:gd name="connsiteX12" fmla="*/ 36830 w 78739"/>
                <a:gd name="connsiteY12" fmla="*/ 101600 h 119380"/>
                <a:gd name="connsiteX13" fmla="*/ 59690 w 78739"/>
                <a:gd name="connsiteY13" fmla="*/ 86360 h 119380"/>
                <a:gd name="connsiteX14" fmla="*/ 34290 w 78739"/>
                <a:gd name="connsiteY14" fmla="*/ 673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19380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969CBA4E-C885-9472-5FA1-98921E790C20}"/>
                </a:ext>
              </a:extLst>
            </p:cNvPr>
            <p:cNvSpPr/>
            <p:nvPr/>
          </p:nvSpPr>
          <p:spPr>
            <a:xfrm>
              <a:off x="1940560" y="2844800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4130 w 25400"/>
                <a:gd name="connsiteY5" fmla="*/ 45720 h 160020"/>
                <a:gd name="connsiteX6" fmla="*/ 24130 w 25400"/>
                <a:gd name="connsiteY6" fmla="*/ 160020 h 160020"/>
                <a:gd name="connsiteX7" fmla="*/ 2540 w 25400"/>
                <a:gd name="connsiteY7" fmla="*/ 160020 h 160020"/>
                <a:gd name="connsiteX8" fmla="*/ 2540 w 25400"/>
                <a:gd name="connsiteY8" fmla="*/ 45720 h 160020"/>
                <a:gd name="connsiteX9" fmla="*/ 2413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CECB3FFC-19C2-B104-E265-4DB2C37F0DA4}"/>
                </a:ext>
              </a:extLst>
            </p:cNvPr>
            <p:cNvSpPr/>
            <p:nvPr/>
          </p:nvSpPr>
          <p:spPr>
            <a:xfrm>
              <a:off x="2002789" y="2839720"/>
              <a:ext cx="114300" cy="166369"/>
            </a:xfrm>
            <a:custGeom>
              <a:avLst/>
              <a:gdLst>
                <a:gd name="connsiteX0" fmla="*/ 1270 w 114300"/>
                <a:gd name="connsiteY0" fmla="*/ 0 h 166369"/>
                <a:gd name="connsiteX1" fmla="*/ 22860 w 114300"/>
                <a:gd name="connsiteY1" fmla="*/ 0 h 166369"/>
                <a:gd name="connsiteX2" fmla="*/ 22860 w 114300"/>
                <a:gd name="connsiteY2" fmla="*/ 58420 h 166369"/>
                <a:gd name="connsiteX3" fmla="*/ 22860 w 114300"/>
                <a:gd name="connsiteY3" fmla="*/ 67310 h 166369"/>
                <a:gd name="connsiteX4" fmla="*/ 22860 w 114300"/>
                <a:gd name="connsiteY4" fmla="*/ 67310 h 166369"/>
                <a:gd name="connsiteX5" fmla="*/ 62230 w 114300"/>
                <a:gd name="connsiteY5" fmla="*/ 46990 h 166369"/>
                <a:gd name="connsiteX6" fmla="*/ 114300 w 114300"/>
                <a:gd name="connsiteY6" fmla="*/ 106680 h 166369"/>
                <a:gd name="connsiteX7" fmla="*/ 60960 w 114300"/>
                <a:gd name="connsiteY7" fmla="*/ 166370 h 166369"/>
                <a:gd name="connsiteX8" fmla="*/ 20320 w 114300"/>
                <a:gd name="connsiteY8" fmla="*/ 142240 h 166369"/>
                <a:gd name="connsiteX9" fmla="*/ 20320 w 114300"/>
                <a:gd name="connsiteY9" fmla="*/ 142240 h 166369"/>
                <a:gd name="connsiteX10" fmla="*/ 20320 w 114300"/>
                <a:gd name="connsiteY10" fmla="*/ 151130 h 166369"/>
                <a:gd name="connsiteX11" fmla="*/ 20320 w 114300"/>
                <a:gd name="connsiteY11" fmla="*/ 165100 h 166369"/>
                <a:gd name="connsiteX12" fmla="*/ 0 w 114300"/>
                <a:gd name="connsiteY12" fmla="*/ 165100 h 166369"/>
                <a:gd name="connsiteX13" fmla="*/ 0 w 114300"/>
                <a:gd name="connsiteY13" fmla="*/ 0 h 166369"/>
                <a:gd name="connsiteX14" fmla="*/ 22860 w 114300"/>
                <a:gd name="connsiteY14" fmla="*/ 107950 h 166369"/>
                <a:gd name="connsiteX15" fmla="*/ 58420 w 114300"/>
                <a:gd name="connsiteY15" fmla="*/ 149860 h 166369"/>
                <a:gd name="connsiteX16" fmla="*/ 93980 w 114300"/>
                <a:gd name="connsiteY16" fmla="*/ 107950 h 166369"/>
                <a:gd name="connsiteX17" fmla="*/ 58420 w 114300"/>
                <a:gd name="connsiteY17" fmla="*/ 66040 h 166369"/>
                <a:gd name="connsiteX18" fmla="*/ 22860 w 114300"/>
                <a:gd name="connsiteY18" fmla="*/ 10795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4300" h="166369">
                  <a:moveTo>
                    <a:pt x="1270" y="0"/>
                  </a:moveTo>
                  <a:lnTo>
                    <a:pt x="22860" y="0"/>
                  </a:lnTo>
                  <a:lnTo>
                    <a:pt x="22860" y="58420"/>
                  </a:lnTo>
                  <a:cubicBezTo>
                    <a:pt x="22860" y="64770"/>
                    <a:pt x="22860" y="67310"/>
                    <a:pt x="22860" y="67310"/>
                  </a:cubicBezTo>
                  <a:lnTo>
                    <a:pt x="22860" y="67310"/>
                  </a:lnTo>
                  <a:cubicBezTo>
                    <a:pt x="29210" y="57150"/>
                    <a:pt x="44450" y="46990"/>
                    <a:pt x="62230" y="46990"/>
                  </a:cubicBezTo>
                  <a:cubicBezTo>
                    <a:pt x="91440" y="46990"/>
                    <a:pt x="114300" y="71120"/>
                    <a:pt x="114300" y="106680"/>
                  </a:cubicBezTo>
                  <a:cubicBezTo>
                    <a:pt x="114300" y="142240"/>
                    <a:pt x="91440" y="166370"/>
                    <a:pt x="60960" y="166370"/>
                  </a:cubicBezTo>
                  <a:cubicBezTo>
                    <a:pt x="30480" y="166370"/>
                    <a:pt x="26670" y="154940"/>
                    <a:pt x="20320" y="142240"/>
                  </a:cubicBezTo>
                  <a:lnTo>
                    <a:pt x="20320" y="142240"/>
                  </a:lnTo>
                  <a:cubicBezTo>
                    <a:pt x="20320" y="142240"/>
                    <a:pt x="20320" y="146050"/>
                    <a:pt x="20320" y="151130"/>
                  </a:cubicBezTo>
                  <a:lnTo>
                    <a:pt x="20320" y="165100"/>
                  </a:lnTo>
                  <a:lnTo>
                    <a:pt x="0" y="165100"/>
                  </a:lnTo>
                  <a:lnTo>
                    <a:pt x="0" y="0"/>
                  </a:lnTo>
                  <a:close/>
                  <a:moveTo>
                    <a:pt x="22860" y="107950"/>
                  </a:moveTo>
                  <a:cubicBezTo>
                    <a:pt x="22860" y="135890"/>
                    <a:pt x="41910" y="149860"/>
                    <a:pt x="58420" y="149860"/>
                  </a:cubicBezTo>
                  <a:cubicBezTo>
                    <a:pt x="74930" y="149860"/>
                    <a:pt x="93980" y="132080"/>
                    <a:pt x="93980" y="107950"/>
                  </a:cubicBezTo>
                  <a:cubicBezTo>
                    <a:pt x="93980" y="83820"/>
                    <a:pt x="80010" y="66040"/>
                    <a:pt x="58420" y="66040"/>
                  </a:cubicBezTo>
                  <a:cubicBezTo>
                    <a:pt x="36830" y="66040"/>
                    <a:pt x="22860" y="78740"/>
                    <a:pt x="2286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2857B890-9F09-6F5F-3697-3A532CAB1841}"/>
                </a:ext>
              </a:extLst>
            </p:cNvPr>
            <p:cNvSpPr/>
            <p:nvPr/>
          </p:nvSpPr>
          <p:spPr>
            <a:xfrm>
              <a:off x="2145029" y="2839720"/>
              <a:ext cx="44450" cy="167639"/>
            </a:xfrm>
            <a:custGeom>
              <a:avLst/>
              <a:gdLst>
                <a:gd name="connsiteX0" fmla="*/ 0 w 44450"/>
                <a:gd name="connsiteY0" fmla="*/ 0 h 167639"/>
                <a:gd name="connsiteX1" fmla="*/ 21590 w 44450"/>
                <a:gd name="connsiteY1" fmla="*/ 0 h 167639"/>
                <a:gd name="connsiteX2" fmla="*/ 21590 w 44450"/>
                <a:gd name="connsiteY2" fmla="*/ 130810 h 167639"/>
                <a:gd name="connsiteX3" fmla="*/ 34290 w 44450"/>
                <a:gd name="connsiteY3" fmla="*/ 148590 h 167639"/>
                <a:gd name="connsiteX4" fmla="*/ 44450 w 44450"/>
                <a:gd name="connsiteY4" fmla="*/ 147320 h 167639"/>
                <a:gd name="connsiteX5" fmla="*/ 44450 w 44450"/>
                <a:gd name="connsiteY5" fmla="*/ 165100 h 167639"/>
                <a:gd name="connsiteX6" fmla="*/ 29210 w 44450"/>
                <a:gd name="connsiteY6" fmla="*/ 167640 h 167639"/>
                <a:gd name="connsiteX7" fmla="*/ 0 w 44450"/>
                <a:gd name="connsiteY7" fmla="*/ 135890 h 167639"/>
                <a:gd name="connsiteX8" fmla="*/ 0 w 44450"/>
                <a:gd name="connsiteY8" fmla="*/ 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39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0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0257F446-4995-A805-B555-9AA2268F32B4}"/>
                </a:ext>
              </a:extLst>
            </p:cNvPr>
            <p:cNvSpPr/>
            <p:nvPr/>
          </p:nvSpPr>
          <p:spPr>
            <a:xfrm>
              <a:off x="2204720" y="288925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99F0FA27-BA05-56CF-B34B-EA14E3772E2C}"/>
                </a:ext>
              </a:extLst>
            </p:cNvPr>
            <p:cNvSpPr/>
            <p:nvPr/>
          </p:nvSpPr>
          <p:spPr>
            <a:xfrm>
              <a:off x="2396489" y="2887979"/>
              <a:ext cx="113030" cy="166370"/>
            </a:xfrm>
            <a:custGeom>
              <a:avLst/>
              <a:gdLst>
                <a:gd name="connsiteX0" fmla="*/ 0 w 113030"/>
                <a:gd name="connsiteY0" fmla="*/ 2540 h 166370"/>
                <a:gd name="connsiteX1" fmla="*/ 19050 w 113030"/>
                <a:gd name="connsiteY1" fmla="*/ 2540 h 166370"/>
                <a:gd name="connsiteX2" fmla="*/ 19050 w 113030"/>
                <a:gd name="connsiteY2" fmla="*/ 13970 h 166370"/>
                <a:gd name="connsiteX3" fmla="*/ 19050 w 113030"/>
                <a:gd name="connsiteY3" fmla="*/ 22860 h 166370"/>
                <a:gd name="connsiteX4" fmla="*/ 19050 w 113030"/>
                <a:gd name="connsiteY4" fmla="*/ 22860 h 166370"/>
                <a:gd name="connsiteX5" fmla="*/ 59690 w 113030"/>
                <a:gd name="connsiteY5" fmla="*/ 0 h 166370"/>
                <a:gd name="connsiteX6" fmla="*/ 113030 w 113030"/>
                <a:gd name="connsiteY6" fmla="*/ 59690 h 166370"/>
                <a:gd name="connsiteX7" fmla="*/ 60960 w 113030"/>
                <a:gd name="connsiteY7" fmla="*/ 119380 h 166370"/>
                <a:gd name="connsiteX8" fmla="*/ 21590 w 113030"/>
                <a:gd name="connsiteY8" fmla="*/ 96520 h 166370"/>
                <a:gd name="connsiteX9" fmla="*/ 21590 w 113030"/>
                <a:gd name="connsiteY9" fmla="*/ 96520 h 166370"/>
                <a:gd name="connsiteX10" fmla="*/ 21590 w 113030"/>
                <a:gd name="connsiteY10" fmla="*/ 105410 h 166370"/>
                <a:gd name="connsiteX11" fmla="*/ 21590 w 113030"/>
                <a:gd name="connsiteY11" fmla="*/ 166370 h 166370"/>
                <a:gd name="connsiteX12" fmla="*/ 0 w 113030"/>
                <a:gd name="connsiteY12" fmla="*/ 166370 h 166370"/>
                <a:gd name="connsiteX13" fmla="*/ 0 w 113030"/>
                <a:gd name="connsiteY13" fmla="*/ 1270 h 166370"/>
                <a:gd name="connsiteX14" fmla="*/ 92710 w 113030"/>
                <a:gd name="connsiteY14" fmla="*/ 59690 h 166370"/>
                <a:gd name="connsiteX15" fmla="*/ 57150 w 113030"/>
                <a:gd name="connsiteY15" fmla="*/ 17780 h 166370"/>
                <a:gd name="connsiteX16" fmla="*/ 21590 w 113030"/>
                <a:gd name="connsiteY16" fmla="*/ 59690 h 166370"/>
                <a:gd name="connsiteX17" fmla="*/ 57150 w 113030"/>
                <a:gd name="connsiteY17" fmla="*/ 101600 h 166370"/>
                <a:gd name="connsiteX18" fmla="*/ 92710 w 113030"/>
                <a:gd name="connsiteY18" fmla="*/ 5969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30" h="166370">
                  <a:moveTo>
                    <a:pt x="0" y="2540"/>
                  </a:moveTo>
                  <a:lnTo>
                    <a:pt x="19050" y="2540"/>
                  </a:lnTo>
                  <a:lnTo>
                    <a:pt x="19050" y="13970"/>
                  </a:lnTo>
                  <a:cubicBezTo>
                    <a:pt x="19050" y="19050"/>
                    <a:pt x="19050" y="22860"/>
                    <a:pt x="19050" y="22860"/>
                  </a:cubicBezTo>
                  <a:lnTo>
                    <a:pt x="19050" y="22860"/>
                  </a:lnTo>
                  <a:cubicBezTo>
                    <a:pt x="25400" y="11430"/>
                    <a:pt x="40640" y="0"/>
                    <a:pt x="59690" y="0"/>
                  </a:cubicBezTo>
                  <a:cubicBezTo>
                    <a:pt x="90170" y="0"/>
                    <a:pt x="113030" y="24130"/>
                    <a:pt x="113030" y="59690"/>
                  </a:cubicBezTo>
                  <a:cubicBezTo>
                    <a:pt x="113030" y="95250"/>
                    <a:pt x="90170" y="119380"/>
                    <a:pt x="60960" y="119380"/>
                  </a:cubicBezTo>
                  <a:cubicBezTo>
                    <a:pt x="31750" y="119380"/>
                    <a:pt x="27940" y="109220"/>
                    <a:pt x="21590" y="96520"/>
                  </a:cubicBezTo>
                  <a:lnTo>
                    <a:pt x="21590" y="96520"/>
                  </a:lnTo>
                  <a:cubicBezTo>
                    <a:pt x="21590" y="96520"/>
                    <a:pt x="21590" y="100330"/>
                    <a:pt x="21590" y="105410"/>
                  </a:cubicBezTo>
                  <a:lnTo>
                    <a:pt x="21590" y="166370"/>
                  </a:lnTo>
                  <a:lnTo>
                    <a:pt x="0" y="166370"/>
                  </a:lnTo>
                  <a:lnTo>
                    <a:pt x="0" y="1270"/>
                  </a:lnTo>
                  <a:close/>
                  <a:moveTo>
                    <a:pt x="92710" y="59690"/>
                  </a:moveTo>
                  <a:cubicBezTo>
                    <a:pt x="92710" y="35560"/>
                    <a:pt x="78740" y="17780"/>
                    <a:pt x="57150" y="17780"/>
                  </a:cubicBezTo>
                  <a:cubicBezTo>
                    <a:pt x="35560" y="17780"/>
                    <a:pt x="21590" y="30480"/>
                    <a:pt x="21590" y="59690"/>
                  </a:cubicBezTo>
                  <a:cubicBezTo>
                    <a:pt x="21590" y="88900"/>
                    <a:pt x="40640" y="101600"/>
                    <a:pt x="57150" y="101600"/>
                  </a:cubicBezTo>
                  <a:cubicBezTo>
                    <a:pt x="73660" y="101600"/>
                    <a:pt x="92710" y="83820"/>
                    <a:pt x="9271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9FEFBE37-107A-5D1A-6043-E350D3227FB6}"/>
                </a:ext>
              </a:extLst>
            </p:cNvPr>
            <p:cNvSpPr/>
            <p:nvPr/>
          </p:nvSpPr>
          <p:spPr>
            <a:xfrm>
              <a:off x="2536189" y="2889250"/>
              <a:ext cx="101600" cy="118110"/>
            </a:xfrm>
            <a:custGeom>
              <a:avLst/>
              <a:gdLst>
                <a:gd name="connsiteX0" fmla="*/ 81280 w 101600"/>
                <a:gd name="connsiteY0" fmla="*/ 115570 h 118110"/>
                <a:gd name="connsiteX1" fmla="*/ 81280 w 101600"/>
                <a:gd name="connsiteY1" fmla="*/ 99060 h 118110"/>
                <a:gd name="connsiteX2" fmla="*/ 81280 w 101600"/>
                <a:gd name="connsiteY2" fmla="*/ 90170 h 118110"/>
                <a:gd name="connsiteX3" fmla="*/ 81280 w 101600"/>
                <a:gd name="connsiteY3" fmla="*/ 90170 h 118110"/>
                <a:gd name="connsiteX4" fmla="*/ 39370 w 101600"/>
                <a:gd name="connsiteY4" fmla="*/ 118110 h 118110"/>
                <a:gd name="connsiteX5" fmla="*/ 0 w 101600"/>
                <a:gd name="connsiteY5" fmla="*/ 72390 h 118110"/>
                <a:gd name="connsiteX6" fmla="*/ 0 w 101600"/>
                <a:gd name="connsiteY6" fmla="*/ 0 h 118110"/>
                <a:gd name="connsiteX7" fmla="*/ 21590 w 101600"/>
                <a:gd name="connsiteY7" fmla="*/ 0 h 118110"/>
                <a:gd name="connsiteX8" fmla="*/ 21590 w 101600"/>
                <a:gd name="connsiteY8" fmla="*/ 67310 h 118110"/>
                <a:gd name="connsiteX9" fmla="*/ 43180 w 101600"/>
                <a:gd name="connsiteY9" fmla="*/ 97790 h 118110"/>
                <a:gd name="connsiteX10" fmla="*/ 80010 w 101600"/>
                <a:gd name="connsiteY10" fmla="*/ 57150 h 118110"/>
                <a:gd name="connsiteX11" fmla="*/ 80010 w 101600"/>
                <a:gd name="connsiteY11" fmla="*/ 1270 h 118110"/>
                <a:gd name="connsiteX12" fmla="*/ 101600 w 101600"/>
                <a:gd name="connsiteY12" fmla="*/ 1270 h 118110"/>
                <a:gd name="connsiteX13" fmla="*/ 101600 w 101600"/>
                <a:gd name="connsiteY13" fmla="*/ 115570 h 118110"/>
                <a:gd name="connsiteX14" fmla="*/ 81280 w 101600"/>
                <a:gd name="connsiteY14" fmla="*/ 11557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00" h="118110">
                  <a:moveTo>
                    <a:pt x="81280" y="115570"/>
                  </a:moveTo>
                  <a:lnTo>
                    <a:pt x="81280" y="99060"/>
                  </a:lnTo>
                  <a:cubicBezTo>
                    <a:pt x="81280" y="93980"/>
                    <a:pt x="81280" y="91440"/>
                    <a:pt x="81280" y="90170"/>
                  </a:cubicBezTo>
                  <a:lnTo>
                    <a:pt x="81280" y="90170"/>
                  </a:lnTo>
                  <a:cubicBezTo>
                    <a:pt x="77470" y="100330"/>
                    <a:pt x="62230" y="118110"/>
                    <a:pt x="39370" y="118110"/>
                  </a:cubicBezTo>
                  <a:cubicBezTo>
                    <a:pt x="16510" y="118110"/>
                    <a:pt x="0" y="101600"/>
                    <a:pt x="0" y="72390"/>
                  </a:cubicBezTo>
                  <a:lnTo>
                    <a:pt x="0" y="0"/>
                  </a:lnTo>
                  <a:lnTo>
                    <a:pt x="21590" y="0"/>
                  </a:lnTo>
                  <a:lnTo>
                    <a:pt x="21590" y="67310"/>
                  </a:lnTo>
                  <a:cubicBezTo>
                    <a:pt x="21590" y="82550"/>
                    <a:pt x="24130" y="97790"/>
                    <a:pt x="43180" y="97790"/>
                  </a:cubicBezTo>
                  <a:cubicBezTo>
                    <a:pt x="62230" y="97790"/>
                    <a:pt x="80010" y="80010"/>
                    <a:pt x="80010" y="57150"/>
                  </a:cubicBezTo>
                  <a:lnTo>
                    <a:pt x="80010" y="1270"/>
                  </a:lnTo>
                  <a:lnTo>
                    <a:pt x="101600" y="1270"/>
                  </a:lnTo>
                  <a:lnTo>
                    <a:pt x="101600" y="115570"/>
                  </a:lnTo>
                  <a:lnTo>
                    <a:pt x="8128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A739EEE2-1F51-6B8D-ED2B-7B22395AD3DD}"/>
                </a:ext>
              </a:extLst>
            </p:cNvPr>
            <p:cNvSpPr/>
            <p:nvPr/>
          </p:nvSpPr>
          <p:spPr>
            <a:xfrm>
              <a:off x="2675889" y="2839720"/>
              <a:ext cx="114300" cy="166369"/>
            </a:xfrm>
            <a:custGeom>
              <a:avLst/>
              <a:gdLst>
                <a:gd name="connsiteX0" fmla="*/ 1270 w 114300"/>
                <a:gd name="connsiteY0" fmla="*/ 0 h 166369"/>
                <a:gd name="connsiteX1" fmla="*/ 22860 w 114300"/>
                <a:gd name="connsiteY1" fmla="*/ 0 h 166369"/>
                <a:gd name="connsiteX2" fmla="*/ 22860 w 114300"/>
                <a:gd name="connsiteY2" fmla="*/ 58420 h 166369"/>
                <a:gd name="connsiteX3" fmla="*/ 22860 w 114300"/>
                <a:gd name="connsiteY3" fmla="*/ 67310 h 166369"/>
                <a:gd name="connsiteX4" fmla="*/ 22860 w 114300"/>
                <a:gd name="connsiteY4" fmla="*/ 67310 h 166369"/>
                <a:gd name="connsiteX5" fmla="*/ 62230 w 114300"/>
                <a:gd name="connsiteY5" fmla="*/ 46990 h 166369"/>
                <a:gd name="connsiteX6" fmla="*/ 114300 w 114300"/>
                <a:gd name="connsiteY6" fmla="*/ 106680 h 166369"/>
                <a:gd name="connsiteX7" fmla="*/ 60960 w 114300"/>
                <a:gd name="connsiteY7" fmla="*/ 166370 h 166369"/>
                <a:gd name="connsiteX8" fmla="*/ 20320 w 114300"/>
                <a:gd name="connsiteY8" fmla="*/ 142240 h 166369"/>
                <a:gd name="connsiteX9" fmla="*/ 20320 w 114300"/>
                <a:gd name="connsiteY9" fmla="*/ 142240 h 166369"/>
                <a:gd name="connsiteX10" fmla="*/ 20320 w 114300"/>
                <a:gd name="connsiteY10" fmla="*/ 151130 h 166369"/>
                <a:gd name="connsiteX11" fmla="*/ 20320 w 114300"/>
                <a:gd name="connsiteY11" fmla="*/ 165100 h 166369"/>
                <a:gd name="connsiteX12" fmla="*/ 0 w 114300"/>
                <a:gd name="connsiteY12" fmla="*/ 165100 h 166369"/>
                <a:gd name="connsiteX13" fmla="*/ 0 w 114300"/>
                <a:gd name="connsiteY13" fmla="*/ 0 h 166369"/>
                <a:gd name="connsiteX14" fmla="*/ 22860 w 114300"/>
                <a:gd name="connsiteY14" fmla="*/ 107950 h 166369"/>
                <a:gd name="connsiteX15" fmla="*/ 58420 w 114300"/>
                <a:gd name="connsiteY15" fmla="*/ 149860 h 166369"/>
                <a:gd name="connsiteX16" fmla="*/ 93980 w 114300"/>
                <a:gd name="connsiteY16" fmla="*/ 107950 h 166369"/>
                <a:gd name="connsiteX17" fmla="*/ 58420 w 114300"/>
                <a:gd name="connsiteY17" fmla="*/ 66040 h 166369"/>
                <a:gd name="connsiteX18" fmla="*/ 22860 w 114300"/>
                <a:gd name="connsiteY18" fmla="*/ 10795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4300" h="166369">
                  <a:moveTo>
                    <a:pt x="1270" y="0"/>
                  </a:moveTo>
                  <a:lnTo>
                    <a:pt x="22860" y="0"/>
                  </a:lnTo>
                  <a:lnTo>
                    <a:pt x="22860" y="58420"/>
                  </a:lnTo>
                  <a:cubicBezTo>
                    <a:pt x="22860" y="64770"/>
                    <a:pt x="22860" y="67310"/>
                    <a:pt x="22860" y="67310"/>
                  </a:cubicBezTo>
                  <a:lnTo>
                    <a:pt x="22860" y="67310"/>
                  </a:lnTo>
                  <a:cubicBezTo>
                    <a:pt x="29210" y="57150"/>
                    <a:pt x="44450" y="46990"/>
                    <a:pt x="62230" y="46990"/>
                  </a:cubicBezTo>
                  <a:cubicBezTo>
                    <a:pt x="91440" y="46990"/>
                    <a:pt x="114300" y="71120"/>
                    <a:pt x="114300" y="106680"/>
                  </a:cubicBezTo>
                  <a:cubicBezTo>
                    <a:pt x="114300" y="142240"/>
                    <a:pt x="91440" y="166370"/>
                    <a:pt x="60960" y="166370"/>
                  </a:cubicBezTo>
                  <a:cubicBezTo>
                    <a:pt x="30480" y="166370"/>
                    <a:pt x="26670" y="154940"/>
                    <a:pt x="20320" y="142240"/>
                  </a:cubicBezTo>
                  <a:lnTo>
                    <a:pt x="20320" y="142240"/>
                  </a:lnTo>
                  <a:cubicBezTo>
                    <a:pt x="20320" y="142240"/>
                    <a:pt x="20320" y="146050"/>
                    <a:pt x="20320" y="151130"/>
                  </a:cubicBezTo>
                  <a:lnTo>
                    <a:pt x="20320" y="165100"/>
                  </a:lnTo>
                  <a:lnTo>
                    <a:pt x="0" y="165100"/>
                  </a:lnTo>
                  <a:lnTo>
                    <a:pt x="0" y="0"/>
                  </a:lnTo>
                  <a:close/>
                  <a:moveTo>
                    <a:pt x="22860" y="107950"/>
                  </a:moveTo>
                  <a:cubicBezTo>
                    <a:pt x="22860" y="135890"/>
                    <a:pt x="41910" y="149860"/>
                    <a:pt x="58420" y="149860"/>
                  </a:cubicBezTo>
                  <a:cubicBezTo>
                    <a:pt x="74930" y="149860"/>
                    <a:pt x="93980" y="132080"/>
                    <a:pt x="93980" y="107950"/>
                  </a:cubicBezTo>
                  <a:cubicBezTo>
                    <a:pt x="93980" y="83820"/>
                    <a:pt x="80010" y="66040"/>
                    <a:pt x="58420" y="66040"/>
                  </a:cubicBezTo>
                  <a:cubicBezTo>
                    <a:pt x="36830" y="66040"/>
                    <a:pt x="22860" y="78740"/>
                    <a:pt x="2286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0A669621-270F-B2DC-3A42-E85D8798A588}"/>
                </a:ext>
              </a:extLst>
            </p:cNvPr>
            <p:cNvSpPr/>
            <p:nvPr/>
          </p:nvSpPr>
          <p:spPr>
            <a:xfrm>
              <a:off x="2819400" y="2839720"/>
              <a:ext cx="44450" cy="167639"/>
            </a:xfrm>
            <a:custGeom>
              <a:avLst/>
              <a:gdLst>
                <a:gd name="connsiteX0" fmla="*/ 0 w 44450"/>
                <a:gd name="connsiteY0" fmla="*/ 0 h 167639"/>
                <a:gd name="connsiteX1" fmla="*/ 21590 w 44450"/>
                <a:gd name="connsiteY1" fmla="*/ 0 h 167639"/>
                <a:gd name="connsiteX2" fmla="*/ 21590 w 44450"/>
                <a:gd name="connsiteY2" fmla="*/ 130810 h 167639"/>
                <a:gd name="connsiteX3" fmla="*/ 34290 w 44450"/>
                <a:gd name="connsiteY3" fmla="*/ 148590 h 167639"/>
                <a:gd name="connsiteX4" fmla="*/ 44450 w 44450"/>
                <a:gd name="connsiteY4" fmla="*/ 147320 h 167639"/>
                <a:gd name="connsiteX5" fmla="*/ 44450 w 44450"/>
                <a:gd name="connsiteY5" fmla="*/ 165100 h 167639"/>
                <a:gd name="connsiteX6" fmla="*/ 29210 w 44450"/>
                <a:gd name="connsiteY6" fmla="*/ 167640 h 167639"/>
                <a:gd name="connsiteX7" fmla="*/ 0 w 44450"/>
                <a:gd name="connsiteY7" fmla="*/ 135890 h 167639"/>
                <a:gd name="connsiteX8" fmla="*/ 0 w 44450"/>
                <a:gd name="connsiteY8" fmla="*/ 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39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0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F63518FC-79C2-3990-C0DC-4543B3B36CAF}"/>
                </a:ext>
              </a:extLst>
            </p:cNvPr>
            <p:cNvSpPr/>
            <p:nvPr/>
          </p:nvSpPr>
          <p:spPr>
            <a:xfrm>
              <a:off x="2885439" y="2844800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4130 w 25400"/>
                <a:gd name="connsiteY5" fmla="*/ 45720 h 160020"/>
                <a:gd name="connsiteX6" fmla="*/ 24130 w 25400"/>
                <a:gd name="connsiteY6" fmla="*/ 160020 h 160020"/>
                <a:gd name="connsiteX7" fmla="*/ 2540 w 25400"/>
                <a:gd name="connsiteY7" fmla="*/ 160020 h 160020"/>
                <a:gd name="connsiteX8" fmla="*/ 2540 w 25400"/>
                <a:gd name="connsiteY8" fmla="*/ 45720 h 160020"/>
                <a:gd name="connsiteX9" fmla="*/ 2413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C493E9EE-5F0C-87F9-9C79-B15304CD0CF3}"/>
                </a:ext>
              </a:extLst>
            </p:cNvPr>
            <p:cNvSpPr/>
            <p:nvPr/>
          </p:nvSpPr>
          <p:spPr>
            <a:xfrm>
              <a:off x="2937510" y="2887979"/>
              <a:ext cx="95250" cy="119380"/>
            </a:xfrm>
            <a:custGeom>
              <a:avLst/>
              <a:gdLst>
                <a:gd name="connsiteX0" fmla="*/ 60960 w 95250"/>
                <a:gd name="connsiteY0" fmla="*/ 100330 h 119380"/>
                <a:gd name="connsiteX1" fmla="*/ 95250 w 95250"/>
                <a:gd name="connsiteY1" fmla="*/ 90170 h 119380"/>
                <a:gd name="connsiteX2" fmla="*/ 95250 w 95250"/>
                <a:gd name="connsiteY2" fmla="*/ 110490 h 119380"/>
                <a:gd name="connsiteX3" fmla="*/ 59690 w 95250"/>
                <a:gd name="connsiteY3" fmla="*/ 119380 h 119380"/>
                <a:gd name="connsiteX4" fmla="*/ 0 w 95250"/>
                <a:gd name="connsiteY4" fmla="*/ 59690 h 119380"/>
                <a:gd name="connsiteX5" fmla="*/ 59690 w 95250"/>
                <a:gd name="connsiteY5" fmla="*/ 0 h 119380"/>
                <a:gd name="connsiteX6" fmla="*/ 95250 w 95250"/>
                <a:gd name="connsiteY6" fmla="*/ 8890 h 119380"/>
                <a:gd name="connsiteX7" fmla="*/ 95250 w 95250"/>
                <a:gd name="connsiteY7" fmla="*/ 29210 h 119380"/>
                <a:gd name="connsiteX8" fmla="*/ 60960 w 95250"/>
                <a:gd name="connsiteY8" fmla="*/ 19050 h 119380"/>
                <a:gd name="connsiteX9" fmla="*/ 21590 w 95250"/>
                <a:gd name="connsiteY9" fmla="*/ 59690 h 119380"/>
                <a:gd name="connsiteX10" fmla="*/ 60960 w 95250"/>
                <a:gd name="connsiteY10" fmla="*/ 10033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80">
                  <a:moveTo>
                    <a:pt x="60960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9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90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0" y="19050"/>
                  </a:cubicBezTo>
                  <a:cubicBezTo>
                    <a:pt x="38100" y="19050"/>
                    <a:pt x="21590" y="35560"/>
                    <a:pt x="21590" y="59690"/>
                  </a:cubicBezTo>
                  <a:cubicBezTo>
                    <a:pt x="21590" y="83820"/>
                    <a:pt x="38100" y="100330"/>
                    <a:pt x="6096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5C28E0C5-CFB8-16F1-CC62-B2570B0D7119}"/>
                </a:ext>
              </a:extLst>
            </p:cNvPr>
            <p:cNvSpPr/>
            <p:nvPr/>
          </p:nvSpPr>
          <p:spPr>
            <a:xfrm>
              <a:off x="3098800" y="2856229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0F328485-9DE4-2B85-BE9A-AD8D2D3183F0}"/>
                </a:ext>
              </a:extLst>
            </p:cNvPr>
            <p:cNvSpPr/>
            <p:nvPr/>
          </p:nvSpPr>
          <p:spPr>
            <a:xfrm>
              <a:off x="3196589" y="2889250"/>
              <a:ext cx="66592" cy="116839"/>
            </a:xfrm>
            <a:custGeom>
              <a:avLst/>
              <a:gdLst>
                <a:gd name="connsiteX0" fmla="*/ 1270 w 66592"/>
                <a:gd name="connsiteY0" fmla="*/ 1270 h 116839"/>
                <a:gd name="connsiteX1" fmla="*/ 21590 w 66592"/>
                <a:gd name="connsiteY1" fmla="*/ 1270 h 116839"/>
                <a:gd name="connsiteX2" fmla="*/ 21590 w 66592"/>
                <a:gd name="connsiteY2" fmla="*/ 17780 h 116839"/>
                <a:gd name="connsiteX3" fmla="*/ 21590 w 66592"/>
                <a:gd name="connsiteY3" fmla="*/ 26670 h 116839"/>
                <a:gd name="connsiteX4" fmla="*/ 21590 w 66592"/>
                <a:gd name="connsiteY4" fmla="*/ 26670 h 116839"/>
                <a:gd name="connsiteX5" fmla="*/ 57150 w 66592"/>
                <a:gd name="connsiteY5" fmla="*/ 0 h 116839"/>
                <a:gd name="connsiteX6" fmla="*/ 63500 w 66592"/>
                <a:gd name="connsiteY6" fmla="*/ 0 h 116839"/>
                <a:gd name="connsiteX7" fmla="*/ 63500 w 66592"/>
                <a:gd name="connsiteY7" fmla="*/ 20320 h 116839"/>
                <a:gd name="connsiteX8" fmla="*/ 57150 w 66592"/>
                <a:gd name="connsiteY8" fmla="*/ 20320 h 116839"/>
                <a:gd name="connsiteX9" fmla="*/ 21590 w 66592"/>
                <a:gd name="connsiteY9" fmla="*/ 67310 h 116839"/>
                <a:gd name="connsiteX10" fmla="*/ 21590 w 66592"/>
                <a:gd name="connsiteY10" fmla="*/ 116840 h 116839"/>
                <a:gd name="connsiteX11" fmla="*/ 0 w 66592"/>
                <a:gd name="connsiteY11" fmla="*/ 116840 h 116839"/>
                <a:gd name="connsiteX12" fmla="*/ 0 w 66592"/>
                <a:gd name="connsiteY12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39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552EB5A0-6BAF-C62D-EB5D-569D559E0240}"/>
                </a:ext>
              </a:extLst>
            </p:cNvPr>
            <p:cNvSpPr/>
            <p:nvPr/>
          </p:nvSpPr>
          <p:spPr>
            <a:xfrm>
              <a:off x="3274059" y="2886710"/>
              <a:ext cx="93980" cy="119379"/>
            </a:xfrm>
            <a:custGeom>
              <a:avLst/>
              <a:gdLst>
                <a:gd name="connsiteX0" fmla="*/ 5080 w 93980"/>
                <a:gd name="connsiteY0" fmla="*/ 8890 h 119379"/>
                <a:gd name="connsiteX1" fmla="*/ 45720 w 93980"/>
                <a:gd name="connsiteY1" fmla="*/ 0 h 119379"/>
                <a:gd name="connsiteX2" fmla="*/ 93980 w 93980"/>
                <a:gd name="connsiteY2" fmla="*/ 44450 h 119379"/>
                <a:gd name="connsiteX3" fmla="*/ 93980 w 93980"/>
                <a:gd name="connsiteY3" fmla="*/ 116840 h 119379"/>
                <a:gd name="connsiteX4" fmla="*/ 74930 w 93980"/>
                <a:gd name="connsiteY4" fmla="*/ 116840 h 119379"/>
                <a:gd name="connsiteX5" fmla="*/ 74930 w 93980"/>
                <a:gd name="connsiteY5" fmla="*/ 102870 h 119379"/>
                <a:gd name="connsiteX6" fmla="*/ 74930 w 93980"/>
                <a:gd name="connsiteY6" fmla="*/ 93980 h 119379"/>
                <a:gd name="connsiteX7" fmla="*/ 74930 w 93980"/>
                <a:gd name="connsiteY7" fmla="*/ 93980 h 119379"/>
                <a:gd name="connsiteX8" fmla="*/ 35560 w 93980"/>
                <a:gd name="connsiteY8" fmla="*/ 119380 h 119379"/>
                <a:gd name="connsiteX9" fmla="*/ 0 w 93980"/>
                <a:gd name="connsiteY9" fmla="*/ 86360 h 119379"/>
                <a:gd name="connsiteX10" fmla="*/ 74930 w 93980"/>
                <a:gd name="connsiteY10" fmla="*/ 50800 h 119379"/>
                <a:gd name="connsiteX11" fmla="*/ 74930 w 93980"/>
                <a:gd name="connsiteY11" fmla="*/ 44450 h 119379"/>
                <a:gd name="connsiteX12" fmla="*/ 44450 w 93980"/>
                <a:gd name="connsiteY12" fmla="*/ 17780 h 119379"/>
                <a:gd name="connsiteX13" fmla="*/ 7620 w 93980"/>
                <a:gd name="connsiteY13" fmla="*/ 27940 h 119379"/>
                <a:gd name="connsiteX14" fmla="*/ 7620 w 93980"/>
                <a:gd name="connsiteY14" fmla="*/ 8890 h 119379"/>
                <a:gd name="connsiteX15" fmla="*/ 71120 w 93980"/>
                <a:gd name="connsiteY15" fmla="*/ 67310 h 119379"/>
                <a:gd name="connsiteX16" fmla="*/ 17780 w 93980"/>
                <a:gd name="connsiteY16" fmla="*/ 86360 h 119379"/>
                <a:gd name="connsiteX17" fmla="*/ 36830 w 93980"/>
                <a:gd name="connsiteY17" fmla="*/ 102870 h 119379"/>
                <a:gd name="connsiteX18" fmla="*/ 71120 w 93980"/>
                <a:gd name="connsiteY18" fmla="*/ 6604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80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1120" y="67310"/>
                  </a:moveTo>
                  <a:cubicBezTo>
                    <a:pt x="34290" y="60960"/>
                    <a:pt x="17780" y="71120"/>
                    <a:pt x="17780" y="86360"/>
                  </a:cubicBezTo>
                  <a:cubicBezTo>
                    <a:pt x="17780" y="101600"/>
                    <a:pt x="25400" y="102870"/>
                    <a:pt x="36830" y="102870"/>
                  </a:cubicBezTo>
                  <a:cubicBezTo>
                    <a:pt x="55880" y="102870"/>
                    <a:pt x="71120" y="83820"/>
                    <a:pt x="71120" y="660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 144">
              <a:extLst>
                <a:ext uri="{FF2B5EF4-FFF2-40B4-BE49-F238E27FC236}">
                  <a16:creationId xmlns:a16="http://schemas.microsoft.com/office/drawing/2014/main" id="{D0B66365-8BF5-02B3-AD33-B74AAD95424E}"/>
                </a:ext>
              </a:extLst>
            </p:cNvPr>
            <p:cNvSpPr/>
            <p:nvPr/>
          </p:nvSpPr>
          <p:spPr>
            <a:xfrm>
              <a:off x="3402329" y="2887979"/>
              <a:ext cx="102870" cy="118110"/>
            </a:xfrm>
            <a:custGeom>
              <a:avLst/>
              <a:gdLst>
                <a:gd name="connsiteX0" fmla="*/ 20320 w 102870"/>
                <a:gd name="connsiteY0" fmla="*/ 2540 h 118110"/>
                <a:gd name="connsiteX1" fmla="*/ 20320 w 102870"/>
                <a:gd name="connsiteY1" fmla="*/ 19050 h 118110"/>
                <a:gd name="connsiteX2" fmla="*/ 20320 w 102870"/>
                <a:gd name="connsiteY2" fmla="*/ 27940 h 118110"/>
                <a:gd name="connsiteX3" fmla="*/ 20320 w 102870"/>
                <a:gd name="connsiteY3" fmla="*/ 27940 h 118110"/>
                <a:gd name="connsiteX4" fmla="*/ 63500 w 102870"/>
                <a:gd name="connsiteY4" fmla="*/ 0 h 118110"/>
                <a:gd name="connsiteX5" fmla="*/ 102870 w 102870"/>
                <a:gd name="connsiteY5" fmla="*/ 45720 h 118110"/>
                <a:gd name="connsiteX6" fmla="*/ 102870 w 102870"/>
                <a:gd name="connsiteY6" fmla="*/ 118110 h 118110"/>
                <a:gd name="connsiteX7" fmla="*/ 81280 w 102870"/>
                <a:gd name="connsiteY7" fmla="*/ 118110 h 118110"/>
                <a:gd name="connsiteX8" fmla="*/ 81280 w 102870"/>
                <a:gd name="connsiteY8" fmla="*/ 50800 h 118110"/>
                <a:gd name="connsiteX9" fmla="*/ 59690 w 102870"/>
                <a:gd name="connsiteY9" fmla="*/ 20320 h 118110"/>
                <a:gd name="connsiteX10" fmla="*/ 21590 w 102870"/>
                <a:gd name="connsiteY10" fmla="*/ 60960 h 118110"/>
                <a:gd name="connsiteX11" fmla="*/ 21590 w 102870"/>
                <a:gd name="connsiteY11" fmla="*/ 116840 h 118110"/>
                <a:gd name="connsiteX12" fmla="*/ 0 w 102870"/>
                <a:gd name="connsiteY12" fmla="*/ 116840 h 118110"/>
                <a:gd name="connsiteX13" fmla="*/ 0 w 102870"/>
                <a:gd name="connsiteY13" fmla="*/ 2540 h 118110"/>
                <a:gd name="connsiteX14" fmla="*/ 20320 w 102870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B5EA21E8-2CE1-3DF2-E84A-6656666C852B}"/>
                </a:ext>
              </a:extLst>
            </p:cNvPr>
            <p:cNvSpPr/>
            <p:nvPr/>
          </p:nvSpPr>
          <p:spPr>
            <a:xfrm>
              <a:off x="3531870" y="2887979"/>
              <a:ext cx="78739" cy="119380"/>
            </a:xfrm>
            <a:custGeom>
              <a:avLst/>
              <a:gdLst>
                <a:gd name="connsiteX0" fmla="*/ 34290 w 78739"/>
                <a:gd name="connsiteY0" fmla="*/ 67310 h 119380"/>
                <a:gd name="connsiteX1" fmla="*/ 0 w 78739"/>
                <a:gd name="connsiteY1" fmla="*/ 31750 h 119380"/>
                <a:gd name="connsiteX2" fmla="*/ 40640 w 78739"/>
                <a:gd name="connsiteY2" fmla="*/ 0 h 119380"/>
                <a:gd name="connsiteX3" fmla="*/ 72390 w 78739"/>
                <a:gd name="connsiteY3" fmla="*/ 6350 h 119380"/>
                <a:gd name="connsiteX4" fmla="*/ 72390 w 78739"/>
                <a:gd name="connsiteY4" fmla="*/ 25400 h 119380"/>
                <a:gd name="connsiteX5" fmla="*/ 41910 w 78739"/>
                <a:gd name="connsiteY5" fmla="*/ 17780 h 119380"/>
                <a:gd name="connsiteX6" fmla="*/ 19050 w 78739"/>
                <a:gd name="connsiteY6" fmla="*/ 33020 h 119380"/>
                <a:gd name="connsiteX7" fmla="*/ 43180 w 78739"/>
                <a:gd name="connsiteY7" fmla="*/ 52070 h 119380"/>
                <a:gd name="connsiteX8" fmla="*/ 78740 w 78739"/>
                <a:gd name="connsiteY8" fmla="*/ 87630 h 119380"/>
                <a:gd name="connsiteX9" fmla="*/ 36830 w 78739"/>
                <a:gd name="connsiteY9" fmla="*/ 119380 h 119380"/>
                <a:gd name="connsiteX10" fmla="*/ 0 w 78739"/>
                <a:gd name="connsiteY10" fmla="*/ 111760 h 119380"/>
                <a:gd name="connsiteX11" fmla="*/ 0 w 78739"/>
                <a:gd name="connsiteY11" fmla="*/ 92710 h 119380"/>
                <a:gd name="connsiteX12" fmla="*/ 36830 w 78739"/>
                <a:gd name="connsiteY12" fmla="*/ 101600 h 119380"/>
                <a:gd name="connsiteX13" fmla="*/ 59690 w 78739"/>
                <a:gd name="connsiteY13" fmla="*/ 86360 h 119380"/>
                <a:gd name="connsiteX14" fmla="*/ 34290 w 78739"/>
                <a:gd name="connsiteY14" fmla="*/ 6731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19380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 146">
              <a:extLst>
                <a:ext uri="{FF2B5EF4-FFF2-40B4-BE49-F238E27FC236}">
                  <a16:creationId xmlns:a16="http://schemas.microsoft.com/office/drawing/2014/main" id="{FCECF341-0FB5-9BBC-4F01-33742ECA15BB}"/>
                </a:ext>
              </a:extLst>
            </p:cNvPr>
            <p:cNvSpPr/>
            <p:nvPr/>
          </p:nvSpPr>
          <p:spPr>
            <a:xfrm>
              <a:off x="3641090" y="2887979"/>
              <a:ext cx="113029" cy="166370"/>
            </a:xfrm>
            <a:custGeom>
              <a:avLst/>
              <a:gdLst>
                <a:gd name="connsiteX0" fmla="*/ 0 w 113029"/>
                <a:gd name="connsiteY0" fmla="*/ 2540 h 166370"/>
                <a:gd name="connsiteX1" fmla="*/ 19050 w 113029"/>
                <a:gd name="connsiteY1" fmla="*/ 2540 h 166370"/>
                <a:gd name="connsiteX2" fmla="*/ 19050 w 113029"/>
                <a:gd name="connsiteY2" fmla="*/ 13970 h 166370"/>
                <a:gd name="connsiteX3" fmla="*/ 19050 w 113029"/>
                <a:gd name="connsiteY3" fmla="*/ 22860 h 166370"/>
                <a:gd name="connsiteX4" fmla="*/ 19050 w 113029"/>
                <a:gd name="connsiteY4" fmla="*/ 22860 h 166370"/>
                <a:gd name="connsiteX5" fmla="*/ 59690 w 113029"/>
                <a:gd name="connsiteY5" fmla="*/ 0 h 166370"/>
                <a:gd name="connsiteX6" fmla="*/ 113030 w 113029"/>
                <a:gd name="connsiteY6" fmla="*/ 59690 h 166370"/>
                <a:gd name="connsiteX7" fmla="*/ 60960 w 113029"/>
                <a:gd name="connsiteY7" fmla="*/ 119380 h 166370"/>
                <a:gd name="connsiteX8" fmla="*/ 21590 w 113029"/>
                <a:gd name="connsiteY8" fmla="*/ 96520 h 166370"/>
                <a:gd name="connsiteX9" fmla="*/ 21590 w 113029"/>
                <a:gd name="connsiteY9" fmla="*/ 96520 h 166370"/>
                <a:gd name="connsiteX10" fmla="*/ 21590 w 113029"/>
                <a:gd name="connsiteY10" fmla="*/ 105410 h 166370"/>
                <a:gd name="connsiteX11" fmla="*/ 21590 w 113029"/>
                <a:gd name="connsiteY11" fmla="*/ 166370 h 166370"/>
                <a:gd name="connsiteX12" fmla="*/ 0 w 113029"/>
                <a:gd name="connsiteY12" fmla="*/ 166370 h 166370"/>
                <a:gd name="connsiteX13" fmla="*/ 0 w 113029"/>
                <a:gd name="connsiteY13" fmla="*/ 1270 h 166370"/>
                <a:gd name="connsiteX14" fmla="*/ 92710 w 113029"/>
                <a:gd name="connsiteY14" fmla="*/ 59690 h 166370"/>
                <a:gd name="connsiteX15" fmla="*/ 57150 w 113029"/>
                <a:gd name="connsiteY15" fmla="*/ 17780 h 166370"/>
                <a:gd name="connsiteX16" fmla="*/ 21590 w 113029"/>
                <a:gd name="connsiteY16" fmla="*/ 59690 h 166370"/>
                <a:gd name="connsiteX17" fmla="*/ 57150 w 113029"/>
                <a:gd name="connsiteY17" fmla="*/ 101600 h 166370"/>
                <a:gd name="connsiteX18" fmla="*/ 92710 w 113029"/>
                <a:gd name="connsiteY18" fmla="*/ 5969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29" h="166370">
                  <a:moveTo>
                    <a:pt x="0" y="2540"/>
                  </a:moveTo>
                  <a:lnTo>
                    <a:pt x="19050" y="2540"/>
                  </a:lnTo>
                  <a:lnTo>
                    <a:pt x="19050" y="13970"/>
                  </a:lnTo>
                  <a:cubicBezTo>
                    <a:pt x="19050" y="19050"/>
                    <a:pt x="19050" y="22860"/>
                    <a:pt x="19050" y="22860"/>
                  </a:cubicBezTo>
                  <a:lnTo>
                    <a:pt x="19050" y="22860"/>
                  </a:lnTo>
                  <a:cubicBezTo>
                    <a:pt x="25400" y="11430"/>
                    <a:pt x="40640" y="0"/>
                    <a:pt x="59690" y="0"/>
                  </a:cubicBezTo>
                  <a:cubicBezTo>
                    <a:pt x="90170" y="0"/>
                    <a:pt x="113030" y="24130"/>
                    <a:pt x="113030" y="59690"/>
                  </a:cubicBezTo>
                  <a:cubicBezTo>
                    <a:pt x="113030" y="95250"/>
                    <a:pt x="90170" y="119380"/>
                    <a:pt x="60960" y="119380"/>
                  </a:cubicBezTo>
                  <a:cubicBezTo>
                    <a:pt x="31750" y="119380"/>
                    <a:pt x="27940" y="109220"/>
                    <a:pt x="21590" y="96520"/>
                  </a:cubicBezTo>
                  <a:lnTo>
                    <a:pt x="21590" y="96520"/>
                  </a:lnTo>
                  <a:cubicBezTo>
                    <a:pt x="21590" y="96520"/>
                    <a:pt x="21590" y="100330"/>
                    <a:pt x="21590" y="105410"/>
                  </a:cubicBezTo>
                  <a:lnTo>
                    <a:pt x="21590" y="166370"/>
                  </a:lnTo>
                  <a:lnTo>
                    <a:pt x="0" y="166370"/>
                  </a:lnTo>
                  <a:lnTo>
                    <a:pt x="0" y="1270"/>
                  </a:lnTo>
                  <a:close/>
                  <a:moveTo>
                    <a:pt x="92710" y="59690"/>
                  </a:moveTo>
                  <a:cubicBezTo>
                    <a:pt x="92710" y="35560"/>
                    <a:pt x="78740" y="17780"/>
                    <a:pt x="57150" y="17780"/>
                  </a:cubicBezTo>
                  <a:cubicBezTo>
                    <a:pt x="35560" y="17780"/>
                    <a:pt x="21590" y="30480"/>
                    <a:pt x="21590" y="59690"/>
                  </a:cubicBezTo>
                  <a:cubicBezTo>
                    <a:pt x="21590" y="88900"/>
                    <a:pt x="40640" y="101600"/>
                    <a:pt x="57150" y="101600"/>
                  </a:cubicBezTo>
                  <a:cubicBezTo>
                    <a:pt x="73660" y="101600"/>
                    <a:pt x="92710" y="83820"/>
                    <a:pt x="9271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D1A0D502-69FF-2E31-0D2C-F958C2CEDB22}"/>
                </a:ext>
              </a:extLst>
            </p:cNvPr>
            <p:cNvSpPr/>
            <p:nvPr/>
          </p:nvSpPr>
          <p:spPr>
            <a:xfrm>
              <a:off x="3776979" y="2887979"/>
              <a:ext cx="116840" cy="119380"/>
            </a:xfrm>
            <a:custGeom>
              <a:avLst/>
              <a:gdLst>
                <a:gd name="connsiteX0" fmla="*/ 116840 w 116840"/>
                <a:gd name="connsiteY0" fmla="*/ 59690 h 119380"/>
                <a:gd name="connsiteX1" fmla="*/ 58420 w 116840"/>
                <a:gd name="connsiteY1" fmla="*/ 119380 h 119380"/>
                <a:gd name="connsiteX2" fmla="*/ 0 w 116840"/>
                <a:gd name="connsiteY2" fmla="*/ 59690 h 119380"/>
                <a:gd name="connsiteX3" fmla="*/ 58420 w 116840"/>
                <a:gd name="connsiteY3" fmla="*/ 0 h 119380"/>
                <a:gd name="connsiteX4" fmla="*/ 116840 w 116840"/>
                <a:gd name="connsiteY4" fmla="*/ 59690 h 119380"/>
                <a:gd name="connsiteX5" fmla="*/ 96520 w 116840"/>
                <a:gd name="connsiteY5" fmla="*/ 59690 h 119380"/>
                <a:gd name="connsiteX6" fmla="*/ 58420 w 116840"/>
                <a:gd name="connsiteY6" fmla="*/ 17780 h 119380"/>
                <a:gd name="connsiteX7" fmla="*/ 20320 w 116840"/>
                <a:gd name="connsiteY7" fmla="*/ 59690 h 119380"/>
                <a:gd name="connsiteX8" fmla="*/ 58420 w 116840"/>
                <a:gd name="connsiteY8" fmla="*/ 101600 h 119380"/>
                <a:gd name="connsiteX9" fmla="*/ 96520 w 116840"/>
                <a:gd name="connsiteY9" fmla="*/ 5969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80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 148">
              <a:extLst>
                <a:ext uri="{FF2B5EF4-FFF2-40B4-BE49-F238E27FC236}">
                  <a16:creationId xmlns:a16="http://schemas.microsoft.com/office/drawing/2014/main" id="{A49BEA0C-96F9-EBCD-FDE3-085F7E92CA8E}"/>
                </a:ext>
              </a:extLst>
            </p:cNvPr>
            <p:cNvSpPr/>
            <p:nvPr/>
          </p:nvSpPr>
          <p:spPr>
            <a:xfrm>
              <a:off x="3920490" y="2889250"/>
              <a:ext cx="66592" cy="116839"/>
            </a:xfrm>
            <a:custGeom>
              <a:avLst/>
              <a:gdLst>
                <a:gd name="connsiteX0" fmla="*/ 1270 w 66592"/>
                <a:gd name="connsiteY0" fmla="*/ 1270 h 116839"/>
                <a:gd name="connsiteX1" fmla="*/ 21590 w 66592"/>
                <a:gd name="connsiteY1" fmla="*/ 1270 h 116839"/>
                <a:gd name="connsiteX2" fmla="*/ 21590 w 66592"/>
                <a:gd name="connsiteY2" fmla="*/ 17780 h 116839"/>
                <a:gd name="connsiteX3" fmla="*/ 21590 w 66592"/>
                <a:gd name="connsiteY3" fmla="*/ 26670 h 116839"/>
                <a:gd name="connsiteX4" fmla="*/ 21590 w 66592"/>
                <a:gd name="connsiteY4" fmla="*/ 26670 h 116839"/>
                <a:gd name="connsiteX5" fmla="*/ 57150 w 66592"/>
                <a:gd name="connsiteY5" fmla="*/ 0 h 116839"/>
                <a:gd name="connsiteX6" fmla="*/ 63500 w 66592"/>
                <a:gd name="connsiteY6" fmla="*/ 0 h 116839"/>
                <a:gd name="connsiteX7" fmla="*/ 63500 w 66592"/>
                <a:gd name="connsiteY7" fmla="*/ 20320 h 116839"/>
                <a:gd name="connsiteX8" fmla="*/ 57150 w 66592"/>
                <a:gd name="connsiteY8" fmla="*/ 20320 h 116839"/>
                <a:gd name="connsiteX9" fmla="*/ 21590 w 66592"/>
                <a:gd name="connsiteY9" fmla="*/ 67310 h 116839"/>
                <a:gd name="connsiteX10" fmla="*/ 21590 w 66592"/>
                <a:gd name="connsiteY10" fmla="*/ 116840 h 116839"/>
                <a:gd name="connsiteX11" fmla="*/ 0 w 66592"/>
                <a:gd name="connsiteY11" fmla="*/ 116840 h 116839"/>
                <a:gd name="connsiteX12" fmla="*/ 0 w 66592"/>
                <a:gd name="connsiteY12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39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 149">
              <a:extLst>
                <a:ext uri="{FF2B5EF4-FFF2-40B4-BE49-F238E27FC236}">
                  <a16:creationId xmlns:a16="http://schemas.microsoft.com/office/drawing/2014/main" id="{9A430041-322E-1F40-C2D5-35549DD3F21A}"/>
                </a:ext>
              </a:extLst>
            </p:cNvPr>
            <p:cNvSpPr/>
            <p:nvPr/>
          </p:nvSpPr>
          <p:spPr>
            <a:xfrm>
              <a:off x="3996690" y="2856229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 150">
              <a:extLst>
                <a:ext uri="{FF2B5EF4-FFF2-40B4-BE49-F238E27FC236}">
                  <a16:creationId xmlns:a16="http://schemas.microsoft.com/office/drawing/2014/main" id="{B2B70A89-F65D-288C-67C4-FD083FDF48F9}"/>
                </a:ext>
              </a:extLst>
            </p:cNvPr>
            <p:cNvSpPr/>
            <p:nvPr/>
          </p:nvSpPr>
          <p:spPr>
            <a:xfrm>
              <a:off x="4093209" y="2886710"/>
              <a:ext cx="93980" cy="119379"/>
            </a:xfrm>
            <a:custGeom>
              <a:avLst/>
              <a:gdLst>
                <a:gd name="connsiteX0" fmla="*/ 5080 w 93980"/>
                <a:gd name="connsiteY0" fmla="*/ 8890 h 119379"/>
                <a:gd name="connsiteX1" fmla="*/ 45720 w 93980"/>
                <a:gd name="connsiteY1" fmla="*/ 0 h 119379"/>
                <a:gd name="connsiteX2" fmla="*/ 93980 w 93980"/>
                <a:gd name="connsiteY2" fmla="*/ 44450 h 119379"/>
                <a:gd name="connsiteX3" fmla="*/ 93980 w 93980"/>
                <a:gd name="connsiteY3" fmla="*/ 116840 h 119379"/>
                <a:gd name="connsiteX4" fmla="*/ 74930 w 93980"/>
                <a:gd name="connsiteY4" fmla="*/ 116840 h 119379"/>
                <a:gd name="connsiteX5" fmla="*/ 74930 w 93980"/>
                <a:gd name="connsiteY5" fmla="*/ 102870 h 119379"/>
                <a:gd name="connsiteX6" fmla="*/ 74930 w 93980"/>
                <a:gd name="connsiteY6" fmla="*/ 93980 h 119379"/>
                <a:gd name="connsiteX7" fmla="*/ 74930 w 93980"/>
                <a:gd name="connsiteY7" fmla="*/ 93980 h 119379"/>
                <a:gd name="connsiteX8" fmla="*/ 35560 w 93980"/>
                <a:gd name="connsiteY8" fmla="*/ 119380 h 119379"/>
                <a:gd name="connsiteX9" fmla="*/ 0 w 93980"/>
                <a:gd name="connsiteY9" fmla="*/ 86360 h 119379"/>
                <a:gd name="connsiteX10" fmla="*/ 74930 w 93980"/>
                <a:gd name="connsiteY10" fmla="*/ 50800 h 119379"/>
                <a:gd name="connsiteX11" fmla="*/ 74930 w 93980"/>
                <a:gd name="connsiteY11" fmla="*/ 44450 h 119379"/>
                <a:gd name="connsiteX12" fmla="*/ 44450 w 93980"/>
                <a:gd name="connsiteY12" fmla="*/ 17780 h 119379"/>
                <a:gd name="connsiteX13" fmla="*/ 7620 w 93980"/>
                <a:gd name="connsiteY13" fmla="*/ 27940 h 119379"/>
                <a:gd name="connsiteX14" fmla="*/ 7620 w 93980"/>
                <a:gd name="connsiteY14" fmla="*/ 8890 h 119379"/>
                <a:gd name="connsiteX15" fmla="*/ 71120 w 93980"/>
                <a:gd name="connsiteY15" fmla="*/ 67310 h 119379"/>
                <a:gd name="connsiteX16" fmla="*/ 17780 w 93980"/>
                <a:gd name="connsiteY16" fmla="*/ 86360 h 119379"/>
                <a:gd name="connsiteX17" fmla="*/ 36830 w 93980"/>
                <a:gd name="connsiteY17" fmla="*/ 102870 h 119379"/>
                <a:gd name="connsiteX18" fmla="*/ 71120 w 93980"/>
                <a:gd name="connsiteY18" fmla="*/ 6604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80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1120" y="67310"/>
                  </a:moveTo>
                  <a:cubicBezTo>
                    <a:pt x="34290" y="60960"/>
                    <a:pt x="17780" y="71120"/>
                    <a:pt x="17780" y="86360"/>
                  </a:cubicBezTo>
                  <a:cubicBezTo>
                    <a:pt x="17780" y="101600"/>
                    <a:pt x="25400" y="102870"/>
                    <a:pt x="36830" y="102870"/>
                  </a:cubicBezTo>
                  <a:cubicBezTo>
                    <a:pt x="55880" y="102870"/>
                    <a:pt x="71120" y="83820"/>
                    <a:pt x="71120" y="660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 151">
              <a:extLst>
                <a:ext uri="{FF2B5EF4-FFF2-40B4-BE49-F238E27FC236}">
                  <a16:creationId xmlns:a16="http://schemas.microsoft.com/office/drawing/2014/main" id="{B0030F96-DACA-EB60-0D2D-4B35D2985DFD}"/>
                </a:ext>
              </a:extLst>
            </p:cNvPr>
            <p:cNvSpPr/>
            <p:nvPr/>
          </p:nvSpPr>
          <p:spPr>
            <a:xfrm>
              <a:off x="4204970" y="2856229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 152">
              <a:extLst>
                <a:ext uri="{FF2B5EF4-FFF2-40B4-BE49-F238E27FC236}">
                  <a16:creationId xmlns:a16="http://schemas.microsoft.com/office/drawing/2014/main" id="{28569DA9-60CC-6BD0-9DE5-57BB549C10F6}"/>
                </a:ext>
              </a:extLst>
            </p:cNvPr>
            <p:cNvSpPr/>
            <p:nvPr/>
          </p:nvSpPr>
          <p:spPr>
            <a:xfrm>
              <a:off x="4304029" y="2844800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 153">
              <a:extLst>
                <a:ext uri="{FF2B5EF4-FFF2-40B4-BE49-F238E27FC236}">
                  <a16:creationId xmlns:a16="http://schemas.microsoft.com/office/drawing/2014/main" id="{31B51636-2DA7-4C4F-3DAE-CE8734294339}"/>
                </a:ext>
              </a:extLst>
            </p:cNvPr>
            <p:cNvSpPr/>
            <p:nvPr/>
          </p:nvSpPr>
          <p:spPr>
            <a:xfrm>
              <a:off x="4358640" y="2887979"/>
              <a:ext cx="116839" cy="119380"/>
            </a:xfrm>
            <a:custGeom>
              <a:avLst/>
              <a:gdLst>
                <a:gd name="connsiteX0" fmla="*/ 116840 w 116839"/>
                <a:gd name="connsiteY0" fmla="*/ 59690 h 119380"/>
                <a:gd name="connsiteX1" fmla="*/ 58420 w 116839"/>
                <a:gd name="connsiteY1" fmla="*/ 119380 h 119380"/>
                <a:gd name="connsiteX2" fmla="*/ 0 w 116839"/>
                <a:gd name="connsiteY2" fmla="*/ 59690 h 119380"/>
                <a:gd name="connsiteX3" fmla="*/ 58420 w 116839"/>
                <a:gd name="connsiteY3" fmla="*/ 0 h 119380"/>
                <a:gd name="connsiteX4" fmla="*/ 116840 w 116839"/>
                <a:gd name="connsiteY4" fmla="*/ 59690 h 119380"/>
                <a:gd name="connsiteX5" fmla="*/ 96520 w 116839"/>
                <a:gd name="connsiteY5" fmla="*/ 59690 h 119380"/>
                <a:gd name="connsiteX6" fmla="*/ 58420 w 116839"/>
                <a:gd name="connsiteY6" fmla="*/ 17780 h 119380"/>
                <a:gd name="connsiteX7" fmla="*/ 20320 w 116839"/>
                <a:gd name="connsiteY7" fmla="*/ 59690 h 119380"/>
                <a:gd name="connsiteX8" fmla="*/ 58420 w 116839"/>
                <a:gd name="connsiteY8" fmla="*/ 101600 h 119380"/>
                <a:gd name="connsiteX9" fmla="*/ 96520 w 116839"/>
                <a:gd name="connsiteY9" fmla="*/ 5969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39" h="119380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 154">
              <a:extLst>
                <a:ext uri="{FF2B5EF4-FFF2-40B4-BE49-F238E27FC236}">
                  <a16:creationId xmlns:a16="http://schemas.microsoft.com/office/drawing/2014/main" id="{5E060818-9C42-FF70-F874-2A4B42C60BF5}"/>
                </a:ext>
              </a:extLst>
            </p:cNvPr>
            <p:cNvSpPr/>
            <p:nvPr/>
          </p:nvSpPr>
          <p:spPr>
            <a:xfrm>
              <a:off x="4504690" y="2887979"/>
              <a:ext cx="102869" cy="118110"/>
            </a:xfrm>
            <a:custGeom>
              <a:avLst/>
              <a:gdLst>
                <a:gd name="connsiteX0" fmla="*/ 20320 w 102869"/>
                <a:gd name="connsiteY0" fmla="*/ 2540 h 118110"/>
                <a:gd name="connsiteX1" fmla="*/ 20320 w 102869"/>
                <a:gd name="connsiteY1" fmla="*/ 19050 h 118110"/>
                <a:gd name="connsiteX2" fmla="*/ 20320 w 102869"/>
                <a:gd name="connsiteY2" fmla="*/ 27940 h 118110"/>
                <a:gd name="connsiteX3" fmla="*/ 20320 w 102869"/>
                <a:gd name="connsiteY3" fmla="*/ 27940 h 118110"/>
                <a:gd name="connsiteX4" fmla="*/ 63500 w 102869"/>
                <a:gd name="connsiteY4" fmla="*/ 0 h 118110"/>
                <a:gd name="connsiteX5" fmla="*/ 102870 w 102869"/>
                <a:gd name="connsiteY5" fmla="*/ 45720 h 118110"/>
                <a:gd name="connsiteX6" fmla="*/ 102870 w 102869"/>
                <a:gd name="connsiteY6" fmla="*/ 118110 h 118110"/>
                <a:gd name="connsiteX7" fmla="*/ 81280 w 102869"/>
                <a:gd name="connsiteY7" fmla="*/ 118110 h 118110"/>
                <a:gd name="connsiteX8" fmla="*/ 81280 w 102869"/>
                <a:gd name="connsiteY8" fmla="*/ 50800 h 118110"/>
                <a:gd name="connsiteX9" fmla="*/ 59690 w 102869"/>
                <a:gd name="connsiteY9" fmla="*/ 20320 h 118110"/>
                <a:gd name="connsiteX10" fmla="*/ 21590 w 102869"/>
                <a:gd name="connsiteY10" fmla="*/ 60960 h 118110"/>
                <a:gd name="connsiteX11" fmla="*/ 21590 w 102869"/>
                <a:gd name="connsiteY11" fmla="*/ 116840 h 118110"/>
                <a:gd name="connsiteX12" fmla="*/ 0 w 102869"/>
                <a:gd name="connsiteY12" fmla="*/ 116840 h 118110"/>
                <a:gd name="connsiteX13" fmla="*/ 0 w 102869"/>
                <a:gd name="connsiteY13" fmla="*/ 2540 h 118110"/>
                <a:gd name="connsiteX14" fmla="*/ 20320 w 102869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 155">
              <a:extLst>
                <a:ext uri="{FF2B5EF4-FFF2-40B4-BE49-F238E27FC236}">
                  <a16:creationId xmlns:a16="http://schemas.microsoft.com/office/drawing/2014/main" id="{94E91D2D-EAD6-F3B5-3FCD-EAF8B5F5AE9D}"/>
                </a:ext>
              </a:extLst>
            </p:cNvPr>
            <p:cNvSpPr/>
            <p:nvPr/>
          </p:nvSpPr>
          <p:spPr>
            <a:xfrm>
              <a:off x="4679950" y="2856229"/>
              <a:ext cx="78740" cy="152400"/>
            </a:xfrm>
            <a:custGeom>
              <a:avLst/>
              <a:gdLst>
                <a:gd name="connsiteX0" fmla="*/ 20320 w 78740"/>
                <a:gd name="connsiteY0" fmla="*/ 34290 h 152400"/>
                <a:gd name="connsiteX1" fmla="*/ 20320 w 78740"/>
                <a:gd name="connsiteY1" fmla="*/ 0 h 152400"/>
                <a:gd name="connsiteX2" fmla="*/ 40640 w 78740"/>
                <a:gd name="connsiteY2" fmla="*/ 0 h 152400"/>
                <a:gd name="connsiteX3" fmla="*/ 40640 w 78740"/>
                <a:gd name="connsiteY3" fmla="*/ 34290 h 152400"/>
                <a:gd name="connsiteX4" fmla="*/ 74930 w 78740"/>
                <a:gd name="connsiteY4" fmla="*/ 34290 h 152400"/>
                <a:gd name="connsiteX5" fmla="*/ 74930 w 78740"/>
                <a:gd name="connsiteY5" fmla="*/ 52070 h 152400"/>
                <a:gd name="connsiteX6" fmla="*/ 40640 w 78740"/>
                <a:gd name="connsiteY6" fmla="*/ 52070 h 152400"/>
                <a:gd name="connsiteX7" fmla="*/ 40640 w 78740"/>
                <a:gd name="connsiteY7" fmla="*/ 111760 h 152400"/>
                <a:gd name="connsiteX8" fmla="*/ 57150 w 78740"/>
                <a:gd name="connsiteY8" fmla="*/ 133350 h 152400"/>
                <a:gd name="connsiteX9" fmla="*/ 78740 w 78740"/>
                <a:gd name="connsiteY9" fmla="*/ 128270 h 152400"/>
                <a:gd name="connsiteX10" fmla="*/ 78740 w 78740"/>
                <a:gd name="connsiteY10" fmla="*/ 147320 h 152400"/>
                <a:gd name="connsiteX11" fmla="*/ 53340 w 78740"/>
                <a:gd name="connsiteY11" fmla="*/ 152400 h 152400"/>
                <a:gd name="connsiteX12" fmla="*/ 19050 w 78740"/>
                <a:gd name="connsiteY12" fmla="*/ 118110 h 152400"/>
                <a:gd name="connsiteX13" fmla="*/ 19050 w 78740"/>
                <a:gd name="connsiteY13" fmla="*/ 52070 h 152400"/>
                <a:gd name="connsiteX14" fmla="*/ 0 w 78740"/>
                <a:gd name="connsiteY14" fmla="*/ 52070 h 152400"/>
                <a:gd name="connsiteX15" fmla="*/ 0 w 78740"/>
                <a:gd name="connsiteY15" fmla="*/ 34290 h 152400"/>
                <a:gd name="connsiteX16" fmla="*/ 19050 w 78740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40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 156">
              <a:extLst>
                <a:ext uri="{FF2B5EF4-FFF2-40B4-BE49-F238E27FC236}">
                  <a16:creationId xmlns:a16="http://schemas.microsoft.com/office/drawing/2014/main" id="{F7D5FD01-9BF2-9CDB-4E0D-1F3035082A6F}"/>
                </a:ext>
              </a:extLst>
            </p:cNvPr>
            <p:cNvSpPr/>
            <p:nvPr/>
          </p:nvSpPr>
          <p:spPr>
            <a:xfrm>
              <a:off x="4773929" y="2887979"/>
              <a:ext cx="116840" cy="119380"/>
            </a:xfrm>
            <a:custGeom>
              <a:avLst/>
              <a:gdLst>
                <a:gd name="connsiteX0" fmla="*/ 116840 w 116840"/>
                <a:gd name="connsiteY0" fmla="*/ 59690 h 119380"/>
                <a:gd name="connsiteX1" fmla="*/ 58420 w 116840"/>
                <a:gd name="connsiteY1" fmla="*/ 119380 h 119380"/>
                <a:gd name="connsiteX2" fmla="*/ 0 w 116840"/>
                <a:gd name="connsiteY2" fmla="*/ 59690 h 119380"/>
                <a:gd name="connsiteX3" fmla="*/ 58420 w 116840"/>
                <a:gd name="connsiteY3" fmla="*/ 0 h 119380"/>
                <a:gd name="connsiteX4" fmla="*/ 116840 w 116840"/>
                <a:gd name="connsiteY4" fmla="*/ 59690 h 119380"/>
                <a:gd name="connsiteX5" fmla="*/ 96520 w 116840"/>
                <a:gd name="connsiteY5" fmla="*/ 59690 h 119380"/>
                <a:gd name="connsiteX6" fmla="*/ 58420 w 116840"/>
                <a:gd name="connsiteY6" fmla="*/ 17780 h 119380"/>
                <a:gd name="connsiteX7" fmla="*/ 20320 w 116840"/>
                <a:gd name="connsiteY7" fmla="*/ 59690 h 119380"/>
                <a:gd name="connsiteX8" fmla="*/ 58420 w 116840"/>
                <a:gd name="connsiteY8" fmla="*/ 101600 h 119380"/>
                <a:gd name="connsiteX9" fmla="*/ 96520 w 116840"/>
                <a:gd name="connsiteY9" fmla="*/ 5969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80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 157">
              <a:extLst>
                <a:ext uri="{FF2B5EF4-FFF2-40B4-BE49-F238E27FC236}">
                  <a16:creationId xmlns:a16="http://schemas.microsoft.com/office/drawing/2014/main" id="{100DBEFA-3C70-69F3-4B10-C74B33C2CDF8}"/>
                </a:ext>
              </a:extLst>
            </p:cNvPr>
            <p:cNvSpPr/>
            <p:nvPr/>
          </p:nvSpPr>
          <p:spPr>
            <a:xfrm>
              <a:off x="4974590" y="2887979"/>
              <a:ext cx="113029" cy="166370"/>
            </a:xfrm>
            <a:custGeom>
              <a:avLst/>
              <a:gdLst>
                <a:gd name="connsiteX0" fmla="*/ 0 w 113029"/>
                <a:gd name="connsiteY0" fmla="*/ 2540 h 166370"/>
                <a:gd name="connsiteX1" fmla="*/ 19050 w 113029"/>
                <a:gd name="connsiteY1" fmla="*/ 2540 h 166370"/>
                <a:gd name="connsiteX2" fmla="*/ 19050 w 113029"/>
                <a:gd name="connsiteY2" fmla="*/ 13970 h 166370"/>
                <a:gd name="connsiteX3" fmla="*/ 19050 w 113029"/>
                <a:gd name="connsiteY3" fmla="*/ 22860 h 166370"/>
                <a:gd name="connsiteX4" fmla="*/ 19050 w 113029"/>
                <a:gd name="connsiteY4" fmla="*/ 22860 h 166370"/>
                <a:gd name="connsiteX5" fmla="*/ 59690 w 113029"/>
                <a:gd name="connsiteY5" fmla="*/ 0 h 166370"/>
                <a:gd name="connsiteX6" fmla="*/ 113030 w 113029"/>
                <a:gd name="connsiteY6" fmla="*/ 59690 h 166370"/>
                <a:gd name="connsiteX7" fmla="*/ 60960 w 113029"/>
                <a:gd name="connsiteY7" fmla="*/ 119380 h 166370"/>
                <a:gd name="connsiteX8" fmla="*/ 21590 w 113029"/>
                <a:gd name="connsiteY8" fmla="*/ 96520 h 166370"/>
                <a:gd name="connsiteX9" fmla="*/ 21590 w 113029"/>
                <a:gd name="connsiteY9" fmla="*/ 96520 h 166370"/>
                <a:gd name="connsiteX10" fmla="*/ 21590 w 113029"/>
                <a:gd name="connsiteY10" fmla="*/ 105410 h 166370"/>
                <a:gd name="connsiteX11" fmla="*/ 21590 w 113029"/>
                <a:gd name="connsiteY11" fmla="*/ 166370 h 166370"/>
                <a:gd name="connsiteX12" fmla="*/ 0 w 113029"/>
                <a:gd name="connsiteY12" fmla="*/ 166370 h 166370"/>
                <a:gd name="connsiteX13" fmla="*/ 0 w 113029"/>
                <a:gd name="connsiteY13" fmla="*/ 1270 h 166370"/>
                <a:gd name="connsiteX14" fmla="*/ 93980 w 113029"/>
                <a:gd name="connsiteY14" fmla="*/ 59690 h 166370"/>
                <a:gd name="connsiteX15" fmla="*/ 58420 w 113029"/>
                <a:gd name="connsiteY15" fmla="*/ 17780 h 166370"/>
                <a:gd name="connsiteX16" fmla="*/ 22860 w 113029"/>
                <a:gd name="connsiteY16" fmla="*/ 59690 h 166370"/>
                <a:gd name="connsiteX17" fmla="*/ 58420 w 113029"/>
                <a:gd name="connsiteY17" fmla="*/ 101600 h 166370"/>
                <a:gd name="connsiteX18" fmla="*/ 93980 w 113029"/>
                <a:gd name="connsiteY18" fmla="*/ 5969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29" h="166370">
                  <a:moveTo>
                    <a:pt x="0" y="2540"/>
                  </a:moveTo>
                  <a:lnTo>
                    <a:pt x="19050" y="2540"/>
                  </a:lnTo>
                  <a:lnTo>
                    <a:pt x="19050" y="13970"/>
                  </a:lnTo>
                  <a:cubicBezTo>
                    <a:pt x="19050" y="19050"/>
                    <a:pt x="19050" y="22860"/>
                    <a:pt x="19050" y="22860"/>
                  </a:cubicBezTo>
                  <a:lnTo>
                    <a:pt x="19050" y="22860"/>
                  </a:lnTo>
                  <a:cubicBezTo>
                    <a:pt x="25400" y="11430"/>
                    <a:pt x="40640" y="0"/>
                    <a:pt x="59690" y="0"/>
                  </a:cubicBezTo>
                  <a:cubicBezTo>
                    <a:pt x="90170" y="0"/>
                    <a:pt x="113030" y="24130"/>
                    <a:pt x="113030" y="59690"/>
                  </a:cubicBezTo>
                  <a:cubicBezTo>
                    <a:pt x="113030" y="95250"/>
                    <a:pt x="90170" y="119380"/>
                    <a:pt x="60960" y="119380"/>
                  </a:cubicBezTo>
                  <a:cubicBezTo>
                    <a:pt x="31750" y="119380"/>
                    <a:pt x="27940" y="109220"/>
                    <a:pt x="21590" y="96520"/>
                  </a:cubicBezTo>
                  <a:lnTo>
                    <a:pt x="21590" y="96520"/>
                  </a:lnTo>
                  <a:cubicBezTo>
                    <a:pt x="21590" y="96520"/>
                    <a:pt x="21590" y="100330"/>
                    <a:pt x="21590" y="105410"/>
                  </a:cubicBezTo>
                  <a:lnTo>
                    <a:pt x="21590" y="166370"/>
                  </a:lnTo>
                  <a:lnTo>
                    <a:pt x="0" y="166370"/>
                  </a:lnTo>
                  <a:lnTo>
                    <a:pt x="0" y="1270"/>
                  </a:lnTo>
                  <a:close/>
                  <a:moveTo>
                    <a:pt x="93980" y="59690"/>
                  </a:moveTo>
                  <a:cubicBezTo>
                    <a:pt x="93980" y="35560"/>
                    <a:pt x="80010" y="17780"/>
                    <a:pt x="58420" y="17780"/>
                  </a:cubicBezTo>
                  <a:cubicBezTo>
                    <a:pt x="36830" y="17780"/>
                    <a:pt x="22860" y="30480"/>
                    <a:pt x="22860" y="59690"/>
                  </a:cubicBezTo>
                  <a:cubicBezTo>
                    <a:pt x="22860" y="88900"/>
                    <a:pt x="41910" y="101600"/>
                    <a:pt x="58420" y="101600"/>
                  </a:cubicBezTo>
                  <a:cubicBezTo>
                    <a:pt x="74930" y="101600"/>
                    <a:pt x="93980" y="83820"/>
                    <a:pt x="9398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 158">
              <a:extLst>
                <a:ext uri="{FF2B5EF4-FFF2-40B4-BE49-F238E27FC236}">
                  <a16:creationId xmlns:a16="http://schemas.microsoft.com/office/drawing/2014/main" id="{FA466BFF-7F91-4A4B-0473-875680A798BB}"/>
                </a:ext>
              </a:extLst>
            </p:cNvPr>
            <p:cNvSpPr/>
            <p:nvPr/>
          </p:nvSpPr>
          <p:spPr>
            <a:xfrm>
              <a:off x="5115559" y="2889250"/>
              <a:ext cx="66592" cy="116839"/>
            </a:xfrm>
            <a:custGeom>
              <a:avLst/>
              <a:gdLst>
                <a:gd name="connsiteX0" fmla="*/ 1270 w 66592"/>
                <a:gd name="connsiteY0" fmla="*/ 1270 h 116839"/>
                <a:gd name="connsiteX1" fmla="*/ 21590 w 66592"/>
                <a:gd name="connsiteY1" fmla="*/ 1270 h 116839"/>
                <a:gd name="connsiteX2" fmla="*/ 21590 w 66592"/>
                <a:gd name="connsiteY2" fmla="*/ 17780 h 116839"/>
                <a:gd name="connsiteX3" fmla="*/ 21590 w 66592"/>
                <a:gd name="connsiteY3" fmla="*/ 26670 h 116839"/>
                <a:gd name="connsiteX4" fmla="*/ 21590 w 66592"/>
                <a:gd name="connsiteY4" fmla="*/ 26670 h 116839"/>
                <a:gd name="connsiteX5" fmla="*/ 57150 w 66592"/>
                <a:gd name="connsiteY5" fmla="*/ 0 h 116839"/>
                <a:gd name="connsiteX6" fmla="*/ 63500 w 66592"/>
                <a:gd name="connsiteY6" fmla="*/ 0 h 116839"/>
                <a:gd name="connsiteX7" fmla="*/ 63500 w 66592"/>
                <a:gd name="connsiteY7" fmla="*/ 20320 h 116839"/>
                <a:gd name="connsiteX8" fmla="*/ 57150 w 66592"/>
                <a:gd name="connsiteY8" fmla="*/ 20320 h 116839"/>
                <a:gd name="connsiteX9" fmla="*/ 21590 w 66592"/>
                <a:gd name="connsiteY9" fmla="*/ 67310 h 116839"/>
                <a:gd name="connsiteX10" fmla="*/ 21590 w 66592"/>
                <a:gd name="connsiteY10" fmla="*/ 116840 h 116839"/>
                <a:gd name="connsiteX11" fmla="*/ 0 w 66592"/>
                <a:gd name="connsiteY11" fmla="*/ 116840 h 116839"/>
                <a:gd name="connsiteX12" fmla="*/ 0 w 66592"/>
                <a:gd name="connsiteY12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39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 159">
              <a:extLst>
                <a:ext uri="{FF2B5EF4-FFF2-40B4-BE49-F238E27FC236}">
                  <a16:creationId xmlns:a16="http://schemas.microsoft.com/office/drawing/2014/main" id="{EB0FC7E6-F173-6C18-8C82-F695E52EF681}"/>
                </a:ext>
              </a:extLst>
            </p:cNvPr>
            <p:cNvSpPr/>
            <p:nvPr/>
          </p:nvSpPr>
          <p:spPr>
            <a:xfrm>
              <a:off x="5195570" y="2887979"/>
              <a:ext cx="116839" cy="119380"/>
            </a:xfrm>
            <a:custGeom>
              <a:avLst/>
              <a:gdLst>
                <a:gd name="connsiteX0" fmla="*/ 116840 w 116839"/>
                <a:gd name="connsiteY0" fmla="*/ 59690 h 119380"/>
                <a:gd name="connsiteX1" fmla="*/ 58420 w 116839"/>
                <a:gd name="connsiteY1" fmla="*/ 119380 h 119380"/>
                <a:gd name="connsiteX2" fmla="*/ 0 w 116839"/>
                <a:gd name="connsiteY2" fmla="*/ 59690 h 119380"/>
                <a:gd name="connsiteX3" fmla="*/ 58420 w 116839"/>
                <a:gd name="connsiteY3" fmla="*/ 0 h 119380"/>
                <a:gd name="connsiteX4" fmla="*/ 116840 w 116839"/>
                <a:gd name="connsiteY4" fmla="*/ 59690 h 119380"/>
                <a:gd name="connsiteX5" fmla="*/ 95250 w 116839"/>
                <a:gd name="connsiteY5" fmla="*/ 59690 h 119380"/>
                <a:gd name="connsiteX6" fmla="*/ 57150 w 116839"/>
                <a:gd name="connsiteY6" fmla="*/ 17780 h 119380"/>
                <a:gd name="connsiteX7" fmla="*/ 19050 w 116839"/>
                <a:gd name="connsiteY7" fmla="*/ 59690 h 119380"/>
                <a:gd name="connsiteX8" fmla="*/ 57150 w 116839"/>
                <a:gd name="connsiteY8" fmla="*/ 101600 h 119380"/>
                <a:gd name="connsiteX9" fmla="*/ 95250 w 116839"/>
                <a:gd name="connsiteY9" fmla="*/ 5969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39" h="119380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5250" y="59690"/>
                  </a:moveTo>
                  <a:cubicBezTo>
                    <a:pt x="95250" y="35560"/>
                    <a:pt x="78740" y="17780"/>
                    <a:pt x="57150" y="17780"/>
                  </a:cubicBezTo>
                  <a:cubicBezTo>
                    <a:pt x="35560" y="17780"/>
                    <a:pt x="19050" y="35560"/>
                    <a:pt x="19050" y="59690"/>
                  </a:cubicBezTo>
                  <a:cubicBezTo>
                    <a:pt x="19050" y="83820"/>
                    <a:pt x="35560" y="101600"/>
                    <a:pt x="57150" y="101600"/>
                  </a:cubicBezTo>
                  <a:cubicBezTo>
                    <a:pt x="78740" y="101600"/>
                    <a:pt x="95250" y="83820"/>
                    <a:pt x="9525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 160">
              <a:extLst>
                <a:ext uri="{FF2B5EF4-FFF2-40B4-BE49-F238E27FC236}">
                  <a16:creationId xmlns:a16="http://schemas.microsoft.com/office/drawing/2014/main" id="{4016C0CD-C343-22F3-E17E-782778EC46A9}"/>
                </a:ext>
              </a:extLst>
            </p:cNvPr>
            <p:cNvSpPr/>
            <p:nvPr/>
          </p:nvSpPr>
          <p:spPr>
            <a:xfrm>
              <a:off x="5340350" y="2887979"/>
              <a:ext cx="177800" cy="120650"/>
            </a:xfrm>
            <a:custGeom>
              <a:avLst/>
              <a:gdLst>
                <a:gd name="connsiteX0" fmla="*/ 21590 w 177800"/>
                <a:gd name="connsiteY0" fmla="*/ 2540 h 120650"/>
                <a:gd name="connsiteX1" fmla="*/ 21590 w 177800"/>
                <a:gd name="connsiteY1" fmla="*/ 19050 h 120650"/>
                <a:gd name="connsiteX2" fmla="*/ 21590 w 177800"/>
                <a:gd name="connsiteY2" fmla="*/ 27940 h 120650"/>
                <a:gd name="connsiteX3" fmla="*/ 21590 w 177800"/>
                <a:gd name="connsiteY3" fmla="*/ 27940 h 120650"/>
                <a:gd name="connsiteX4" fmla="*/ 63500 w 177800"/>
                <a:gd name="connsiteY4" fmla="*/ 0 h 120650"/>
                <a:gd name="connsiteX5" fmla="*/ 97790 w 177800"/>
                <a:gd name="connsiteY5" fmla="*/ 26670 h 120650"/>
                <a:gd name="connsiteX6" fmla="*/ 97790 w 177800"/>
                <a:gd name="connsiteY6" fmla="*/ 26670 h 120650"/>
                <a:gd name="connsiteX7" fmla="*/ 137160 w 177800"/>
                <a:gd name="connsiteY7" fmla="*/ 0 h 120650"/>
                <a:gd name="connsiteX8" fmla="*/ 177800 w 177800"/>
                <a:gd name="connsiteY8" fmla="*/ 45720 h 120650"/>
                <a:gd name="connsiteX9" fmla="*/ 177800 w 177800"/>
                <a:gd name="connsiteY9" fmla="*/ 118110 h 120650"/>
                <a:gd name="connsiteX10" fmla="*/ 156210 w 177800"/>
                <a:gd name="connsiteY10" fmla="*/ 118110 h 120650"/>
                <a:gd name="connsiteX11" fmla="*/ 156210 w 177800"/>
                <a:gd name="connsiteY11" fmla="*/ 50800 h 120650"/>
                <a:gd name="connsiteX12" fmla="*/ 134620 w 177800"/>
                <a:gd name="connsiteY12" fmla="*/ 21590 h 120650"/>
                <a:gd name="connsiteX13" fmla="*/ 100330 w 177800"/>
                <a:gd name="connsiteY13" fmla="*/ 66040 h 120650"/>
                <a:gd name="connsiteX14" fmla="*/ 100330 w 177800"/>
                <a:gd name="connsiteY14" fmla="*/ 119380 h 120650"/>
                <a:gd name="connsiteX15" fmla="*/ 78740 w 177800"/>
                <a:gd name="connsiteY15" fmla="*/ 119380 h 120650"/>
                <a:gd name="connsiteX16" fmla="*/ 78740 w 177800"/>
                <a:gd name="connsiteY16" fmla="*/ 52070 h 120650"/>
                <a:gd name="connsiteX17" fmla="*/ 57150 w 177800"/>
                <a:gd name="connsiteY17" fmla="*/ 22860 h 120650"/>
                <a:gd name="connsiteX18" fmla="*/ 21590 w 177800"/>
                <a:gd name="connsiteY18" fmla="*/ 67310 h 120650"/>
                <a:gd name="connsiteX19" fmla="*/ 21590 w 177800"/>
                <a:gd name="connsiteY19" fmla="*/ 120650 h 120650"/>
                <a:gd name="connsiteX20" fmla="*/ 0 w 177800"/>
                <a:gd name="connsiteY20" fmla="*/ 120650 h 120650"/>
                <a:gd name="connsiteX21" fmla="*/ 0 w 177800"/>
                <a:gd name="connsiteY21" fmla="*/ 6350 h 120650"/>
                <a:gd name="connsiteX22" fmla="*/ 20320 w 177800"/>
                <a:gd name="connsiteY22" fmla="*/ 635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800" h="120650">
                  <a:moveTo>
                    <a:pt x="21590" y="2540"/>
                  </a:moveTo>
                  <a:lnTo>
                    <a:pt x="21590" y="19050"/>
                  </a:lnTo>
                  <a:cubicBezTo>
                    <a:pt x="21590" y="24130"/>
                    <a:pt x="21590" y="26670"/>
                    <a:pt x="21590" y="27940"/>
                  </a:cubicBezTo>
                  <a:lnTo>
                    <a:pt x="21590" y="27940"/>
                  </a:lnTo>
                  <a:cubicBezTo>
                    <a:pt x="27940" y="12700"/>
                    <a:pt x="44450" y="0"/>
                    <a:pt x="63500" y="0"/>
                  </a:cubicBezTo>
                  <a:cubicBezTo>
                    <a:pt x="82550" y="0"/>
                    <a:pt x="93980" y="8890"/>
                    <a:pt x="97790" y="26670"/>
                  </a:cubicBezTo>
                  <a:lnTo>
                    <a:pt x="97790" y="26670"/>
                  </a:lnTo>
                  <a:cubicBezTo>
                    <a:pt x="105410" y="12700"/>
                    <a:pt x="119380" y="0"/>
                    <a:pt x="137160" y="0"/>
                  </a:cubicBezTo>
                  <a:cubicBezTo>
                    <a:pt x="165100" y="0"/>
                    <a:pt x="177800" y="16510"/>
                    <a:pt x="177800" y="45720"/>
                  </a:cubicBezTo>
                  <a:lnTo>
                    <a:pt x="177800" y="118110"/>
                  </a:lnTo>
                  <a:lnTo>
                    <a:pt x="156210" y="118110"/>
                  </a:lnTo>
                  <a:lnTo>
                    <a:pt x="156210" y="50800"/>
                  </a:lnTo>
                  <a:cubicBezTo>
                    <a:pt x="156210" y="34290"/>
                    <a:pt x="152400" y="21590"/>
                    <a:pt x="134620" y="21590"/>
                  </a:cubicBezTo>
                  <a:cubicBezTo>
                    <a:pt x="116840" y="21590"/>
                    <a:pt x="100330" y="44450"/>
                    <a:pt x="100330" y="66040"/>
                  </a:cubicBezTo>
                  <a:lnTo>
                    <a:pt x="100330" y="119380"/>
                  </a:lnTo>
                  <a:lnTo>
                    <a:pt x="78740" y="119380"/>
                  </a:lnTo>
                  <a:lnTo>
                    <a:pt x="78740" y="52070"/>
                  </a:lnTo>
                  <a:cubicBezTo>
                    <a:pt x="78740" y="36830"/>
                    <a:pt x="76200" y="22860"/>
                    <a:pt x="57150" y="22860"/>
                  </a:cubicBezTo>
                  <a:cubicBezTo>
                    <a:pt x="38100" y="22860"/>
                    <a:pt x="21590" y="45720"/>
                    <a:pt x="21590" y="67310"/>
                  </a:cubicBezTo>
                  <a:lnTo>
                    <a:pt x="21590" y="120650"/>
                  </a:lnTo>
                  <a:lnTo>
                    <a:pt x="0" y="120650"/>
                  </a:lnTo>
                  <a:lnTo>
                    <a:pt x="0" y="635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 161">
              <a:extLst>
                <a:ext uri="{FF2B5EF4-FFF2-40B4-BE49-F238E27FC236}">
                  <a16:creationId xmlns:a16="http://schemas.microsoft.com/office/drawing/2014/main" id="{754944B6-0D45-E67A-C519-DC55D129CC38}"/>
                </a:ext>
              </a:extLst>
            </p:cNvPr>
            <p:cNvSpPr/>
            <p:nvPr/>
          </p:nvSpPr>
          <p:spPr>
            <a:xfrm>
              <a:off x="5546090" y="2887979"/>
              <a:ext cx="116839" cy="119380"/>
            </a:xfrm>
            <a:custGeom>
              <a:avLst/>
              <a:gdLst>
                <a:gd name="connsiteX0" fmla="*/ 116840 w 116839"/>
                <a:gd name="connsiteY0" fmla="*/ 59690 h 119380"/>
                <a:gd name="connsiteX1" fmla="*/ 58420 w 116839"/>
                <a:gd name="connsiteY1" fmla="*/ 119380 h 119380"/>
                <a:gd name="connsiteX2" fmla="*/ 0 w 116839"/>
                <a:gd name="connsiteY2" fmla="*/ 59690 h 119380"/>
                <a:gd name="connsiteX3" fmla="*/ 58420 w 116839"/>
                <a:gd name="connsiteY3" fmla="*/ 0 h 119380"/>
                <a:gd name="connsiteX4" fmla="*/ 116840 w 116839"/>
                <a:gd name="connsiteY4" fmla="*/ 59690 h 119380"/>
                <a:gd name="connsiteX5" fmla="*/ 95250 w 116839"/>
                <a:gd name="connsiteY5" fmla="*/ 59690 h 119380"/>
                <a:gd name="connsiteX6" fmla="*/ 57150 w 116839"/>
                <a:gd name="connsiteY6" fmla="*/ 17780 h 119380"/>
                <a:gd name="connsiteX7" fmla="*/ 19050 w 116839"/>
                <a:gd name="connsiteY7" fmla="*/ 59690 h 119380"/>
                <a:gd name="connsiteX8" fmla="*/ 57150 w 116839"/>
                <a:gd name="connsiteY8" fmla="*/ 101600 h 119380"/>
                <a:gd name="connsiteX9" fmla="*/ 95250 w 116839"/>
                <a:gd name="connsiteY9" fmla="*/ 5969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39" h="119380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5250" y="59690"/>
                  </a:moveTo>
                  <a:cubicBezTo>
                    <a:pt x="95250" y="35560"/>
                    <a:pt x="78740" y="17780"/>
                    <a:pt x="57150" y="17780"/>
                  </a:cubicBezTo>
                  <a:cubicBezTo>
                    <a:pt x="35560" y="17780"/>
                    <a:pt x="19050" y="35560"/>
                    <a:pt x="19050" y="59690"/>
                  </a:cubicBezTo>
                  <a:cubicBezTo>
                    <a:pt x="19050" y="83820"/>
                    <a:pt x="35560" y="101600"/>
                    <a:pt x="57150" y="101600"/>
                  </a:cubicBezTo>
                  <a:cubicBezTo>
                    <a:pt x="78740" y="101600"/>
                    <a:pt x="95250" y="83820"/>
                    <a:pt x="9525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 162">
              <a:extLst>
                <a:ext uri="{FF2B5EF4-FFF2-40B4-BE49-F238E27FC236}">
                  <a16:creationId xmlns:a16="http://schemas.microsoft.com/office/drawing/2014/main" id="{7BB74D9B-23FC-BA29-1DCB-C9E1B8D11295}"/>
                </a:ext>
              </a:extLst>
            </p:cNvPr>
            <p:cNvSpPr/>
            <p:nvPr/>
          </p:nvSpPr>
          <p:spPr>
            <a:xfrm>
              <a:off x="5674359" y="2856229"/>
              <a:ext cx="78740" cy="152400"/>
            </a:xfrm>
            <a:custGeom>
              <a:avLst/>
              <a:gdLst>
                <a:gd name="connsiteX0" fmla="*/ 20320 w 78740"/>
                <a:gd name="connsiteY0" fmla="*/ 34290 h 152400"/>
                <a:gd name="connsiteX1" fmla="*/ 20320 w 78740"/>
                <a:gd name="connsiteY1" fmla="*/ 0 h 152400"/>
                <a:gd name="connsiteX2" fmla="*/ 40640 w 78740"/>
                <a:gd name="connsiteY2" fmla="*/ 0 h 152400"/>
                <a:gd name="connsiteX3" fmla="*/ 40640 w 78740"/>
                <a:gd name="connsiteY3" fmla="*/ 34290 h 152400"/>
                <a:gd name="connsiteX4" fmla="*/ 74930 w 78740"/>
                <a:gd name="connsiteY4" fmla="*/ 34290 h 152400"/>
                <a:gd name="connsiteX5" fmla="*/ 74930 w 78740"/>
                <a:gd name="connsiteY5" fmla="*/ 52070 h 152400"/>
                <a:gd name="connsiteX6" fmla="*/ 40640 w 78740"/>
                <a:gd name="connsiteY6" fmla="*/ 52070 h 152400"/>
                <a:gd name="connsiteX7" fmla="*/ 40640 w 78740"/>
                <a:gd name="connsiteY7" fmla="*/ 111760 h 152400"/>
                <a:gd name="connsiteX8" fmla="*/ 57150 w 78740"/>
                <a:gd name="connsiteY8" fmla="*/ 133350 h 152400"/>
                <a:gd name="connsiteX9" fmla="*/ 78740 w 78740"/>
                <a:gd name="connsiteY9" fmla="*/ 128270 h 152400"/>
                <a:gd name="connsiteX10" fmla="*/ 78740 w 78740"/>
                <a:gd name="connsiteY10" fmla="*/ 147320 h 152400"/>
                <a:gd name="connsiteX11" fmla="*/ 53340 w 78740"/>
                <a:gd name="connsiteY11" fmla="*/ 152400 h 152400"/>
                <a:gd name="connsiteX12" fmla="*/ 19050 w 78740"/>
                <a:gd name="connsiteY12" fmla="*/ 118110 h 152400"/>
                <a:gd name="connsiteX13" fmla="*/ 19050 w 78740"/>
                <a:gd name="connsiteY13" fmla="*/ 52070 h 152400"/>
                <a:gd name="connsiteX14" fmla="*/ 0 w 78740"/>
                <a:gd name="connsiteY14" fmla="*/ 52070 h 152400"/>
                <a:gd name="connsiteX15" fmla="*/ 0 w 78740"/>
                <a:gd name="connsiteY15" fmla="*/ 34290 h 152400"/>
                <a:gd name="connsiteX16" fmla="*/ 19050 w 78740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40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 163">
              <a:extLst>
                <a:ext uri="{FF2B5EF4-FFF2-40B4-BE49-F238E27FC236}">
                  <a16:creationId xmlns:a16="http://schemas.microsoft.com/office/drawing/2014/main" id="{2399CEF6-EAD7-9F27-C2DC-614C601931B1}"/>
                </a:ext>
              </a:extLst>
            </p:cNvPr>
            <p:cNvSpPr/>
            <p:nvPr/>
          </p:nvSpPr>
          <p:spPr>
            <a:xfrm>
              <a:off x="5765800" y="288925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6E3A6FAC-A8FD-990D-2C33-567A1EA70887}"/>
                </a:ext>
              </a:extLst>
            </p:cNvPr>
            <p:cNvSpPr/>
            <p:nvPr/>
          </p:nvSpPr>
          <p:spPr>
            <a:xfrm>
              <a:off x="5955029" y="2844800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4130 w 25400"/>
                <a:gd name="connsiteY5" fmla="*/ 45720 h 160020"/>
                <a:gd name="connsiteX6" fmla="*/ 24130 w 25400"/>
                <a:gd name="connsiteY6" fmla="*/ 160020 h 160020"/>
                <a:gd name="connsiteX7" fmla="*/ 2540 w 25400"/>
                <a:gd name="connsiteY7" fmla="*/ 160020 h 160020"/>
                <a:gd name="connsiteX8" fmla="*/ 2540 w 25400"/>
                <a:gd name="connsiteY8" fmla="*/ 45720 h 160020"/>
                <a:gd name="connsiteX9" fmla="*/ 2413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 165">
              <a:extLst>
                <a:ext uri="{FF2B5EF4-FFF2-40B4-BE49-F238E27FC236}">
                  <a16:creationId xmlns:a16="http://schemas.microsoft.com/office/drawing/2014/main" id="{60DCCE7C-C3BA-7DBF-1BA0-AC1530467220}"/>
                </a:ext>
              </a:extLst>
            </p:cNvPr>
            <p:cNvSpPr/>
            <p:nvPr/>
          </p:nvSpPr>
          <p:spPr>
            <a:xfrm>
              <a:off x="6018529" y="2887979"/>
              <a:ext cx="102870" cy="118110"/>
            </a:xfrm>
            <a:custGeom>
              <a:avLst/>
              <a:gdLst>
                <a:gd name="connsiteX0" fmla="*/ 20320 w 102870"/>
                <a:gd name="connsiteY0" fmla="*/ 2540 h 118110"/>
                <a:gd name="connsiteX1" fmla="*/ 20320 w 102870"/>
                <a:gd name="connsiteY1" fmla="*/ 19050 h 118110"/>
                <a:gd name="connsiteX2" fmla="*/ 20320 w 102870"/>
                <a:gd name="connsiteY2" fmla="*/ 27940 h 118110"/>
                <a:gd name="connsiteX3" fmla="*/ 20320 w 102870"/>
                <a:gd name="connsiteY3" fmla="*/ 27940 h 118110"/>
                <a:gd name="connsiteX4" fmla="*/ 63500 w 102870"/>
                <a:gd name="connsiteY4" fmla="*/ 0 h 118110"/>
                <a:gd name="connsiteX5" fmla="*/ 102870 w 102870"/>
                <a:gd name="connsiteY5" fmla="*/ 45720 h 118110"/>
                <a:gd name="connsiteX6" fmla="*/ 102870 w 102870"/>
                <a:gd name="connsiteY6" fmla="*/ 118110 h 118110"/>
                <a:gd name="connsiteX7" fmla="*/ 81280 w 102870"/>
                <a:gd name="connsiteY7" fmla="*/ 118110 h 118110"/>
                <a:gd name="connsiteX8" fmla="*/ 81280 w 102870"/>
                <a:gd name="connsiteY8" fmla="*/ 50800 h 118110"/>
                <a:gd name="connsiteX9" fmla="*/ 59690 w 102870"/>
                <a:gd name="connsiteY9" fmla="*/ 20320 h 118110"/>
                <a:gd name="connsiteX10" fmla="*/ 21590 w 102870"/>
                <a:gd name="connsiteY10" fmla="*/ 60960 h 118110"/>
                <a:gd name="connsiteX11" fmla="*/ 21590 w 102870"/>
                <a:gd name="connsiteY11" fmla="*/ 116840 h 118110"/>
                <a:gd name="connsiteX12" fmla="*/ 0 w 102870"/>
                <a:gd name="connsiteY12" fmla="*/ 116840 h 118110"/>
                <a:gd name="connsiteX13" fmla="*/ 0 w 102870"/>
                <a:gd name="connsiteY13" fmla="*/ 2540 h 118110"/>
                <a:gd name="connsiteX14" fmla="*/ 20320 w 102870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 166">
              <a:extLst>
                <a:ext uri="{FF2B5EF4-FFF2-40B4-BE49-F238E27FC236}">
                  <a16:creationId xmlns:a16="http://schemas.microsoft.com/office/drawing/2014/main" id="{FC13D358-F96C-C31D-DDDF-D5D5364647AD}"/>
                </a:ext>
              </a:extLst>
            </p:cNvPr>
            <p:cNvSpPr/>
            <p:nvPr/>
          </p:nvSpPr>
          <p:spPr>
            <a:xfrm>
              <a:off x="6148070" y="2839720"/>
              <a:ext cx="113029" cy="166369"/>
            </a:xfrm>
            <a:custGeom>
              <a:avLst/>
              <a:gdLst>
                <a:gd name="connsiteX0" fmla="*/ 113030 w 113029"/>
                <a:gd name="connsiteY0" fmla="*/ 165100 h 166369"/>
                <a:gd name="connsiteX1" fmla="*/ 93980 w 113029"/>
                <a:gd name="connsiteY1" fmla="*/ 165100 h 166369"/>
                <a:gd name="connsiteX2" fmla="*/ 93980 w 113029"/>
                <a:gd name="connsiteY2" fmla="*/ 151130 h 166369"/>
                <a:gd name="connsiteX3" fmla="*/ 93980 w 113029"/>
                <a:gd name="connsiteY3" fmla="*/ 142240 h 166369"/>
                <a:gd name="connsiteX4" fmla="*/ 93980 w 113029"/>
                <a:gd name="connsiteY4" fmla="*/ 142240 h 166369"/>
                <a:gd name="connsiteX5" fmla="*/ 53340 w 113029"/>
                <a:gd name="connsiteY5" fmla="*/ 166370 h 166369"/>
                <a:gd name="connsiteX6" fmla="*/ 0 w 113029"/>
                <a:gd name="connsiteY6" fmla="*/ 106680 h 166369"/>
                <a:gd name="connsiteX7" fmla="*/ 52070 w 113029"/>
                <a:gd name="connsiteY7" fmla="*/ 46990 h 166369"/>
                <a:gd name="connsiteX8" fmla="*/ 91440 w 113029"/>
                <a:gd name="connsiteY8" fmla="*/ 67310 h 166369"/>
                <a:gd name="connsiteX9" fmla="*/ 91440 w 113029"/>
                <a:gd name="connsiteY9" fmla="*/ 67310 h 166369"/>
                <a:gd name="connsiteX10" fmla="*/ 91440 w 113029"/>
                <a:gd name="connsiteY10" fmla="*/ 58420 h 166369"/>
                <a:gd name="connsiteX11" fmla="*/ 91440 w 113029"/>
                <a:gd name="connsiteY11" fmla="*/ 0 h 166369"/>
                <a:gd name="connsiteX12" fmla="*/ 113030 w 113029"/>
                <a:gd name="connsiteY12" fmla="*/ 0 h 166369"/>
                <a:gd name="connsiteX13" fmla="*/ 113030 w 113029"/>
                <a:gd name="connsiteY13" fmla="*/ 165100 h 166369"/>
                <a:gd name="connsiteX14" fmla="*/ 20320 w 113029"/>
                <a:gd name="connsiteY14" fmla="*/ 107950 h 166369"/>
                <a:gd name="connsiteX15" fmla="*/ 55880 w 113029"/>
                <a:gd name="connsiteY15" fmla="*/ 149860 h 166369"/>
                <a:gd name="connsiteX16" fmla="*/ 91440 w 113029"/>
                <a:gd name="connsiteY16" fmla="*/ 107950 h 166369"/>
                <a:gd name="connsiteX17" fmla="*/ 55880 w 113029"/>
                <a:gd name="connsiteY17" fmla="*/ 66040 h 166369"/>
                <a:gd name="connsiteX18" fmla="*/ 20320 w 113029"/>
                <a:gd name="connsiteY18" fmla="*/ 10795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29" h="166369">
                  <a:moveTo>
                    <a:pt x="113030" y="165100"/>
                  </a:moveTo>
                  <a:lnTo>
                    <a:pt x="93980" y="165100"/>
                  </a:lnTo>
                  <a:lnTo>
                    <a:pt x="93980" y="151130"/>
                  </a:lnTo>
                  <a:cubicBezTo>
                    <a:pt x="93980" y="146050"/>
                    <a:pt x="93980" y="142240"/>
                    <a:pt x="93980" y="142240"/>
                  </a:cubicBezTo>
                  <a:lnTo>
                    <a:pt x="93980" y="142240"/>
                  </a:lnTo>
                  <a:cubicBezTo>
                    <a:pt x="87630" y="154940"/>
                    <a:pt x="72390" y="166370"/>
                    <a:pt x="53340" y="166370"/>
                  </a:cubicBezTo>
                  <a:cubicBezTo>
                    <a:pt x="22860" y="166370"/>
                    <a:pt x="0" y="142240"/>
                    <a:pt x="0" y="106680"/>
                  </a:cubicBezTo>
                  <a:cubicBezTo>
                    <a:pt x="0" y="71120"/>
                    <a:pt x="22860" y="46990"/>
                    <a:pt x="52070" y="46990"/>
                  </a:cubicBezTo>
                  <a:cubicBezTo>
                    <a:pt x="81280" y="46990"/>
                    <a:pt x="85090" y="57150"/>
                    <a:pt x="91440" y="67310"/>
                  </a:cubicBezTo>
                  <a:lnTo>
                    <a:pt x="91440" y="67310"/>
                  </a:lnTo>
                  <a:cubicBezTo>
                    <a:pt x="91440" y="67310"/>
                    <a:pt x="91440" y="63500"/>
                    <a:pt x="91440" y="58420"/>
                  </a:cubicBezTo>
                  <a:lnTo>
                    <a:pt x="91440" y="0"/>
                  </a:lnTo>
                  <a:lnTo>
                    <a:pt x="113030" y="0"/>
                  </a:lnTo>
                  <a:lnTo>
                    <a:pt x="113030" y="165100"/>
                  </a:lnTo>
                  <a:close/>
                  <a:moveTo>
                    <a:pt x="20320" y="107950"/>
                  </a:moveTo>
                  <a:cubicBezTo>
                    <a:pt x="20320" y="132080"/>
                    <a:pt x="34290" y="149860"/>
                    <a:pt x="55880" y="149860"/>
                  </a:cubicBezTo>
                  <a:cubicBezTo>
                    <a:pt x="77470" y="149860"/>
                    <a:pt x="91440" y="137160"/>
                    <a:pt x="91440" y="107950"/>
                  </a:cubicBezTo>
                  <a:cubicBezTo>
                    <a:pt x="91440" y="78740"/>
                    <a:pt x="72390" y="66040"/>
                    <a:pt x="55880" y="66040"/>
                  </a:cubicBezTo>
                  <a:cubicBezTo>
                    <a:pt x="39370" y="66040"/>
                    <a:pt x="20320" y="83820"/>
                    <a:pt x="2032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 167">
              <a:extLst>
                <a:ext uri="{FF2B5EF4-FFF2-40B4-BE49-F238E27FC236}">
                  <a16:creationId xmlns:a16="http://schemas.microsoft.com/office/drawing/2014/main" id="{5A30E8B8-1F6E-0F1B-AE5E-841E32CDEFAF}"/>
                </a:ext>
              </a:extLst>
            </p:cNvPr>
            <p:cNvSpPr/>
            <p:nvPr/>
          </p:nvSpPr>
          <p:spPr>
            <a:xfrm>
              <a:off x="6291579" y="288925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 168">
              <a:extLst>
                <a:ext uri="{FF2B5EF4-FFF2-40B4-BE49-F238E27FC236}">
                  <a16:creationId xmlns:a16="http://schemas.microsoft.com/office/drawing/2014/main" id="{DF68D02E-A1BA-7B55-858A-335C2C85C6DF}"/>
                </a:ext>
              </a:extLst>
            </p:cNvPr>
            <p:cNvSpPr/>
            <p:nvPr/>
          </p:nvSpPr>
          <p:spPr>
            <a:xfrm>
              <a:off x="6428740" y="2887979"/>
              <a:ext cx="113029" cy="166370"/>
            </a:xfrm>
            <a:custGeom>
              <a:avLst/>
              <a:gdLst>
                <a:gd name="connsiteX0" fmla="*/ 0 w 113029"/>
                <a:gd name="connsiteY0" fmla="*/ 2540 h 166370"/>
                <a:gd name="connsiteX1" fmla="*/ 19050 w 113029"/>
                <a:gd name="connsiteY1" fmla="*/ 2540 h 166370"/>
                <a:gd name="connsiteX2" fmla="*/ 19050 w 113029"/>
                <a:gd name="connsiteY2" fmla="*/ 13970 h 166370"/>
                <a:gd name="connsiteX3" fmla="*/ 19050 w 113029"/>
                <a:gd name="connsiteY3" fmla="*/ 22860 h 166370"/>
                <a:gd name="connsiteX4" fmla="*/ 19050 w 113029"/>
                <a:gd name="connsiteY4" fmla="*/ 22860 h 166370"/>
                <a:gd name="connsiteX5" fmla="*/ 59690 w 113029"/>
                <a:gd name="connsiteY5" fmla="*/ 0 h 166370"/>
                <a:gd name="connsiteX6" fmla="*/ 113030 w 113029"/>
                <a:gd name="connsiteY6" fmla="*/ 59690 h 166370"/>
                <a:gd name="connsiteX7" fmla="*/ 60960 w 113029"/>
                <a:gd name="connsiteY7" fmla="*/ 119380 h 166370"/>
                <a:gd name="connsiteX8" fmla="*/ 21590 w 113029"/>
                <a:gd name="connsiteY8" fmla="*/ 96520 h 166370"/>
                <a:gd name="connsiteX9" fmla="*/ 21590 w 113029"/>
                <a:gd name="connsiteY9" fmla="*/ 96520 h 166370"/>
                <a:gd name="connsiteX10" fmla="*/ 21590 w 113029"/>
                <a:gd name="connsiteY10" fmla="*/ 105410 h 166370"/>
                <a:gd name="connsiteX11" fmla="*/ 21590 w 113029"/>
                <a:gd name="connsiteY11" fmla="*/ 166370 h 166370"/>
                <a:gd name="connsiteX12" fmla="*/ 0 w 113029"/>
                <a:gd name="connsiteY12" fmla="*/ 166370 h 166370"/>
                <a:gd name="connsiteX13" fmla="*/ 0 w 113029"/>
                <a:gd name="connsiteY13" fmla="*/ 1270 h 166370"/>
                <a:gd name="connsiteX14" fmla="*/ 92710 w 113029"/>
                <a:gd name="connsiteY14" fmla="*/ 59690 h 166370"/>
                <a:gd name="connsiteX15" fmla="*/ 57150 w 113029"/>
                <a:gd name="connsiteY15" fmla="*/ 17780 h 166370"/>
                <a:gd name="connsiteX16" fmla="*/ 21590 w 113029"/>
                <a:gd name="connsiteY16" fmla="*/ 59690 h 166370"/>
                <a:gd name="connsiteX17" fmla="*/ 57150 w 113029"/>
                <a:gd name="connsiteY17" fmla="*/ 101600 h 166370"/>
                <a:gd name="connsiteX18" fmla="*/ 92710 w 113029"/>
                <a:gd name="connsiteY18" fmla="*/ 5969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29" h="166370">
                  <a:moveTo>
                    <a:pt x="0" y="2540"/>
                  </a:moveTo>
                  <a:lnTo>
                    <a:pt x="19050" y="2540"/>
                  </a:lnTo>
                  <a:lnTo>
                    <a:pt x="19050" y="13970"/>
                  </a:lnTo>
                  <a:cubicBezTo>
                    <a:pt x="19050" y="19050"/>
                    <a:pt x="19050" y="22860"/>
                    <a:pt x="19050" y="22860"/>
                  </a:cubicBezTo>
                  <a:lnTo>
                    <a:pt x="19050" y="22860"/>
                  </a:lnTo>
                  <a:cubicBezTo>
                    <a:pt x="25400" y="11430"/>
                    <a:pt x="40640" y="0"/>
                    <a:pt x="59690" y="0"/>
                  </a:cubicBezTo>
                  <a:cubicBezTo>
                    <a:pt x="90170" y="0"/>
                    <a:pt x="113030" y="24130"/>
                    <a:pt x="113030" y="59690"/>
                  </a:cubicBezTo>
                  <a:cubicBezTo>
                    <a:pt x="113030" y="95250"/>
                    <a:pt x="90170" y="119380"/>
                    <a:pt x="60960" y="119380"/>
                  </a:cubicBezTo>
                  <a:cubicBezTo>
                    <a:pt x="31750" y="119380"/>
                    <a:pt x="27940" y="109220"/>
                    <a:pt x="21590" y="96520"/>
                  </a:cubicBezTo>
                  <a:lnTo>
                    <a:pt x="21590" y="96520"/>
                  </a:lnTo>
                  <a:cubicBezTo>
                    <a:pt x="21590" y="96520"/>
                    <a:pt x="21590" y="100330"/>
                    <a:pt x="21590" y="105410"/>
                  </a:cubicBezTo>
                  <a:lnTo>
                    <a:pt x="21590" y="166370"/>
                  </a:lnTo>
                  <a:lnTo>
                    <a:pt x="0" y="166370"/>
                  </a:lnTo>
                  <a:lnTo>
                    <a:pt x="0" y="1270"/>
                  </a:lnTo>
                  <a:close/>
                  <a:moveTo>
                    <a:pt x="92710" y="59690"/>
                  </a:moveTo>
                  <a:cubicBezTo>
                    <a:pt x="92710" y="35560"/>
                    <a:pt x="78740" y="17780"/>
                    <a:pt x="57150" y="17780"/>
                  </a:cubicBezTo>
                  <a:cubicBezTo>
                    <a:pt x="35560" y="17780"/>
                    <a:pt x="21590" y="30480"/>
                    <a:pt x="21590" y="59690"/>
                  </a:cubicBezTo>
                  <a:cubicBezTo>
                    <a:pt x="21590" y="88900"/>
                    <a:pt x="40640" y="101600"/>
                    <a:pt x="57150" y="101600"/>
                  </a:cubicBezTo>
                  <a:cubicBezTo>
                    <a:pt x="73660" y="101600"/>
                    <a:pt x="92710" y="83820"/>
                    <a:pt x="9271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 169">
              <a:extLst>
                <a:ext uri="{FF2B5EF4-FFF2-40B4-BE49-F238E27FC236}">
                  <a16:creationId xmlns:a16="http://schemas.microsoft.com/office/drawing/2014/main" id="{9FD14335-E82C-F104-F768-CAA3B94DEA24}"/>
                </a:ext>
              </a:extLst>
            </p:cNvPr>
            <p:cNvSpPr/>
            <p:nvPr/>
          </p:nvSpPr>
          <p:spPr>
            <a:xfrm>
              <a:off x="6563359" y="288925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7150 w 107950"/>
                <a:gd name="connsiteY10" fmla="*/ 16510 h 119379"/>
                <a:gd name="connsiteX11" fmla="*/ 24130 w 107950"/>
                <a:gd name="connsiteY11" fmla="*/ 48260 h 119379"/>
                <a:gd name="connsiteX12" fmla="*/ 88900 w 107950"/>
                <a:gd name="connsiteY12" fmla="*/ 48260 h 119379"/>
                <a:gd name="connsiteX13" fmla="*/ 5842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7150" y="16510"/>
                  </a:moveTo>
                  <a:cubicBezTo>
                    <a:pt x="38100" y="16510"/>
                    <a:pt x="25400" y="31750"/>
                    <a:pt x="24130" y="48260"/>
                  </a:cubicBezTo>
                  <a:lnTo>
                    <a:pt x="88900" y="48260"/>
                  </a:lnTo>
                  <a:cubicBezTo>
                    <a:pt x="88900" y="31750"/>
                    <a:pt x="78740" y="16510"/>
                    <a:pt x="5842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 170">
              <a:extLst>
                <a:ext uri="{FF2B5EF4-FFF2-40B4-BE49-F238E27FC236}">
                  <a16:creationId xmlns:a16="http://schemas.microsoft.com/office/drawing/2014/main" id="{984F81AC-8C98-3999-F4D1-FE4C35B72C1B}"/>
                </a:ext>
              </a:extLst>
            </p:cNvPr>
            <p:cNvSpPr/>
            <p:nvPr/>
          </p:nvSpPr>
          <p:spPr>
            <a:xfrm>
              <a:off x="6700519" y="2887979"/>
              <a:ext cx="102870" cy="118110"/>
            </a:xfrm>
            <a:custGeom>
              <a:avLst/>
              <a:gdLst>
                <a:gd name="connsiteX0" fmla="*/ 20320 w 102870"/>
                <a:gd name="connsiteY0" fmla="*/ 2540 h 118110"/>
                <a:gd name="connsiteX1" fmla="*/ 20320 w 102870"/>
                <a:gd name="connsiteY1" fmla="*/ 19050 h 118110"/>
                <a:gd name="connsiteX2" fmla="*/ 20320 w 102870"/>
                <a:gd name="connsiteY2" fmla="*/ 27940 h 118110"/>
                <a:gd name="connsiteX3" fmla="*/ 20320 w 102870"/>
                <a:gd name="connsiteY3" fmla="*/ 27940 h 118110"/>
                <a:gd name="connsiteX4" fmla="*/ 63500 w 102870"/>
                <a:gd name="connsiteY4" fmla="*/ 0 h 118110"/>
                <a:gd name="connsiteX5" fmla="*/ 102870 w 102870"/>
                <a:gd name="connsiteY5" fmla="*/ 45720 h 118110"/>
                <a:gd name="connsiteX6" fmla="*/ 102870 w 102870"/>
                <a:gd name="connsiteY6" fmla="*/ 118110 h 118110"/>
                <a:gd name="connsiteX7" fmla="*/ 81280 w 102870"/>
                <a:gd name="connsiteY7" fmla="*/ 118110 h 118110"/>
                <a:gd name="connsiteX8" fmla="*/ 81280 w 102870"/>
                <a:gd name="connsiteY8" fmla="*/ 50800 h 118110"/>
                <a:gd name="connsiteX9" fmla="*/ 59690 w 102870"/>
                <a:gd name="connsiteY9" fmla="*/ 20320 h 118110"/>
                <a:gd name="connsiteX10" fmla="*/ 21590 w 102870"/>
                <a:gd name="connsiteY10" fmla="*/ 60960 h 118110"/>
                <a:gd name="connsiteX11" fmla="*/ 21590 w 102870"/>
                <a:gd name="connsiteY11" fmla="*/ 116840 h 118110"/>
                <a:gd name="connsiteX12" fmla="*/ 0 w 102870"/>
                <a:gd name="connsiteY12" fmla="*/ 116840 h 118110"/>
                <a:gd name="connsiteX13" fmla="*/ 0 w 102870"/>
                <a:gd name="connsiteY13" fmla="*/ 2540 h 118110"/>
                <a:gd name="connsiteX14" fmla="*/ 20320 w 102870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 171">
              <a:extLst>
                <a:ext uri="{FF2B5EF4-FFF2-40B4-BE49-F238E27FC236}">
                  <a16:creationId xmlns:a16="http://schemas.microsoft.com/office/drawing/2014/main" id="{EF834EB9-E044-B71C-E750-C5CFCD26BD9B}"/>
                </a:ext>
              </a:extLst>
            </p:cNvPr>
            <p:cNvSpPr/>
            <p:nvPr/>
          </p:nvSpPr>
          <p:spPr>
            <a:xfrm>
              <a:off x="6831330" y="2839720"/>
              <a:ext cx="113029" cy="166369"/>
            </a:xfrm>
            <a:custGeom>
              <a:avLst/>
              <a:gdLst>
                <a:gd name="connsiteX0" fmla="*/ 113030 w 113029"/>
                <a:gd name="connsiteY0" fmla="*/ 165100 h 166369"/>
                <a:gd name="connsiteX1" fmla="*/ 93980 w 113029"/>
                <a:gd name="connsiteY1" fmla="*/ 165100 h 166369"/>
                <a:gd name="connsiteX2" fmla="*/ 93980 w 113029"/>
                <a:gd name="connsiteY2" fmla="*/ 151130 h 166369"/>
                <a:gd name="connsiteX3" fmla="*/ 93980 w 113029"/>
                <a:gd name="connsiteY3" fmla="*/ 142240 h 166369"/>
                <a:gd name="connsiteX4" fmla="*/ 93980 w 113029"/>
                <a:gd name="connsiteY4" fmla="*/ 142240 h 166369"/>
                <a:gd name="connsiteX5" fmla="*/ 53339 w 113029"/>
                <a:gd name="connsiteY5" fmla="*/ 166370 h 166369"/>
                <a:gd name="connsiteX6" fmla="*/ 0 w 113029"/>
                <a:gd name="connsiteY6" fmla="*/ 106680 h 166369"/>
                <a:gd name="connsiteX7" fmla="*/ 52070 w 113029"/>
                <a:gd name="connsiteY7" fmla="*/ 46990 h 166369"/>
                <a:gd name="connsiteX8" fmla="*/ 91439 w 113029"/>
                <a:gd name="connsiteY8" fmla="*/ 67310 h 166369"/>
                <a:gd name="connsiteX9" fmla="*/ 91439 w 113029"/>
                <a:gd name="connsiteY9" fmla="*/ 67310 h 166369"/>
                <a:gd name="connsiteX10" fmla="*/ 91439 w 113029"/>
                <a:gd name="connsiteY10" fmla="*/ 58420 h 166369"/>
                <a:gd name="connsiteX11" fmla="*/ 91439 w 113029"/>
                <a:gd name="connsiteY11" fmla="*/ 0 h 166369"/>
                <a:gd name="connsiteX12" fmla="*/ 113030 w 113029"/>
                <a:gd name="connsiteY12" fmla="*/ 0 h 166369"/>
                <a:gd name="connsiteX13" fmla="*/ 113030 w 113029"/>
                <a:gd name="connsiteY13" fmla="*/ 165100 h 166369"/>
                <a:gd name="connsiteX14" fmla="*/ 20320 w 113029"/>
                <a:gd name="connsiteY14" fmla="*/ 107950 h 166369"/>
                <a:gd name="connsiteX15" fmla="*/ 55880 w 113029"/>
                <a:gd name="connsiteY15" fmla="*/ 149860 h 166369"/>
                <a:gd name="connsiteX16" fmla="*/ 91439 w 113029"/>
                <a:gd name="connsiteY16" fmla="*/ 107950 h 166369"/>
                <a:gd name="connsiteX17" fmla="*/ 55880 w 113029"/>
                <a:gd name="connsiteY17" fmla="*/ 66040 h 166369"/>
                <a:gd name="connsiteX18" fmla="*/ 20320 w 113029"/>
                <a:gd name="connsiteY18" fmla="*/ 10795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29" h="166369">
                  <a:moveTo>
                    <a:pt x="113030" y="165100"/>
                  </a:moveTo>
                  <a:lnTo>
                    <a:pt x="93980" y="165100"/>
                  </a:lnTo>
                  <a:lnTo>
                    <a:pt x="93980" y="151130"/>
                  </a:lnTo>
                  <a:cubicBezTo>
                    <a:pt x="93980" y="146050"/>
                    <a:pt x="93980" y="142240"/>
                    <a:pt x="93980" y="142240"/>
                  </a:cubicBezTo>
                  <a:lnTo>
                    <a:pt x="93980" y="142240"/>
                  </a:lnTo>
                  <a:cubicBezTo>
                    <a:pt x="87630" y="154940"/>
                    <a:pt x="72389" y="166370"/>
                    <a:pt x="53339" y="166370"/>
                  </a:cubicBezTo>
                  <a:cubicBezTo>
                    <a:pt x="22860" y="166370"/>
                    <a:pt x="0" y="142240"/>
                    <a:pt x="0" y="106680"/>
                  </a:cubicBezTo>
                  <a:cubicBezTo>
                    <a:pt x="0" y="71120"/>
                    <a:pt x="22860" y="46990"/>
                    <a:pt x="52070" y="46990"/>
                  </a:cubicBezTo>
                  <a:cubicBezTo>
                    <a:pt x="81280" y="46990"/>
                    <a:pt x="85089" y="57150"/>
                    <a:pt x="91439" y="67310"/>
                  </a:cubicBezTo>
                  <a:lnTo>
                    <a:pt x="91439" y="67310"/>
                  </a:lnTo>
                  <a:cubicBezTo>
                    <a:pt x="91439" y="67310"/>
                    <a:pt x="91439" y="63500"/>
                    <a:pt x="91439" y="58420"/>
                  </a:cubicBezTo>
                  <a:lnTo>
                    <a:pt x="91439" y="0"/>
                  </a:lnTo>
                  <a:lnTo>
                    <a:pt x="113030" y="0"/>
                  </a:lnTo>
                  <a:lnTo>
                    <a:pt x="113030" y="165100"/>
                  </a:lnTo>
                  <a:close/>
                  <a:moveTo>
                    <a:pt x="20320" y="107950"/>
                  </a:moveTo>
                  <a:cubicBezTo>
                    <a:pt x="20320" y="132080"/>
                    <a:pt x="34289" y="149860"/>
                    <a:pt x="55880" y="149860"/>
                  </a:cubicBezTo>
                  <a:cubicBezTo>
                    <a:pt x="77470" y="149860"/>
                    <a:pt x="91439" y="137160"/>
                    <a:pt x="91439" y="107950"/>
                  </a:cubicBezTo>
                  <a:cubicBezTo>
                    <a:pt x="91439" y="78740"/>
                    <a:pt x="72389" y="66040"/>
                    <a:pt x="55880" y="66040"/>
                  </a:cubicBezTo>
                  <a:cubicBezTo>
                    <a:pt x="39370" y="66040"/>
                    <a:pt x="20320" y="83820"/>
                    <a:pt x="2032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 172">
              <a:extLst>
                <a:ext uri="{FF2B5EF4-FFF2-40B4-BE49-F238E27FC236}">
                  <a16:creationId xmlns:a16="http://schemas.microsoft.com/office/drawing/2014/main" id="{75F418D2-CFD6-DC93-D439-0B130574F87E}"/>
                </a:ext>
              </a:extLst>
            </p:cNvPr>
            <p:cNvSpPr/>
            <p:nvPr/>
          </p:nvSpPr>
          <p:spPr>
            <a:xfrm>
              <a:off x="6974840" y="288925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 173">
              <a:extLst>
                <a:ext uri="{FF2B5EF4-FFF2-40B4-BE49-F238E27FC236}">
                  <a16:creationId xmlns:a16="http://schemas.microsoft.com/office/drawing/2014/main" id="{112A7347-A240-C53D-BDFC-EF599ABC70C9}"/>
                </a:ext>
              </a:extLst>
            </p:cNvPr>
            <p:cNvSpPr/>
            <p:nvPr/>
          </p:nvSpPr>
          <p:spPr>
            <a:xfrm>
              <a:off x="7110730" y="2887979"/>
              <a:ext cx="102869" cy="118110"/>
            </a:xfrm>
            <a:custGeom>
              <a:avLst/>
              <a:gdLst>
                <a:gd name="connsiteX0" fmla="*/ 20320 w 102869"/>
                <a:gd name="connsiteY0" fmla="*/ 2540 h 118110"/>
                <a:gd name="connsiteX1" fmla="*/ 20320 w 102869"/>
                <a:gd name="connsiteY1" fmla="*/ 19050 h 118110"/>
                <a:gd name="connsiteX2" fmla="*/ 20320 w 102869"/>
                <a:gd name="connsiteY2" fmla="*/ 27940 h 118110"/>
                <a:gd name="connsiteX3" fmla="*/ 20320 w 102869"/>
                <a:gd name="connsiteY3" fmla="*/ 27940 h 118110"/>
                <a:gd name="connsiteX4" fmla="*/ 63500 w 102869"/>
                <a:gd name="connsiteY4" fmla="*/ 0 h 118110"/>
                <a:gd name="connsiteX5" fmla="*/ 102870 w 102869"/>
                <a:gd name="connsiteY5" fmla="*/ 45720 h 118110"/>
                <a:gd name="connsiteX6" fmla="*/ 102870 w 102869"/>
                <a:gd name="connsiteY6" fmla="*/ 118110 h 118110"/>
                <a:gd name="connsiteX7" fmla="*/ 81280 w 102869"/>
                <a:gd name="connsiteY7" fmla="*/ 118110 h 118110"/>
                <a:gd name="connsiteX8" fmla="*/ 81280 w 102869"/>
                <a:gd name="connsiteY8" fmla="*/ 50800 h 118110"/>
                <a:gd name="connsiteX9" fmla="*/ 59689 w 102869"/>
                <a:gd name="connsiteY9" fmla="*/ 20320 h 118110"/>
                <a:gd name="connsiteX10" fmla="*/ 21589 w 102869"/>
                <a:gd name="connsiteY10" fmla="*/ 60960 h 118110"/>
                <a:gd name="connsiteX11" fmla="*/ 21589 w 102869"/>
                <a:gd name="connsiteY11" fmla="*/ 116840 h 118110"/>
                <a:gd name="connsiteX12" fmla="*/ 0 w 102869"/>
                <a:gd name="connsiteY12" fmla="*/ 116840 h 118110"/>
                <a:gd name="connsiteX13" fmla="*/ 0 w 102869"/>
                <a:gd name="connsiteY13" fmla="*/ 2540 h 118110"/>
                <a:gd name="connsiteX14" fmla="*/ 20320 w 102869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39" y="20320"/>
                    <a:pt x="59689" y="20320"/>
                  </a:cubicBezTo>
                  <a:cubicBezTo>
                    <a:pt x="40639" y="20320"/>
                    <a:pt x="21589" y="38100"/>
                    <a:pt x="21589" y="60960"/>
                  </a:cubicBezTo>
                  <a:lnTo>
                    <a:pt x="21589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 174">
              <a:extLst>
                <a:ext uri="{FF2B5EF4-FFF2-40B4-BE49-F238E27FC236}">
                  <a16:creationId xmlns:a16="http://schemas.microsoft.com/office/drawing/2014/main" id="{4F028BE9-78B6-642D-1B64-2DA796432769}"/>
                </a:ext>
              </a:extLst>
            </p:cNvPr>
            <p:cNvSpPr/>
            <p:nvPr/>
          </p:nvSpPr>
          <p:spPr>
            <a:xfrm>
              <a:off x="7232650" y="2856229"/>
              <a:ext cx="78740" cy="152400"/>
            </a:xfrm>
            <a:custGeom>
              <a:avLst/>
              <a:gdLst>
                <a:gd name="connsiteX0" fmla="*/ 20320 w 78740"/>
                <a:gd name="connsiteY0" fmla="*/ 34290 h 152400"/>
                <a:gd name="connsiteX1" fmla="*/ 20320 w 78740"/>
                <a:gd name="connsiteY1" fmla="*/ 0 h 152400"/>
                <a:gd name="connsiteX2" fmla="*/ 40640 w 78740"/>
                <a:gd name="connsiteY2" fmla="*/ 0 h 152400"/>
                <a:gd name="connsiteX3" fmla="*/ 40640 w 78740"/>
                <a:gd name="connsiteY3" fmla="*/ 34290 h 152400"/>
                <a:gd name="connsiteX4" fmla="*/ 74930 w 78740"/>
                <a:gd name="connsiteY4" fmla="*/ 34290 h 152400"/>
                <a:gd name="connsiteX5" fmla="*/ 74930 w 78740"/>
                <a:gd name="connsiteY5" fmla="*/ 52070 h 152400"/>
                <a:gd name="connsiteX6" fmla="*/ 40640 w 78740"/>
                <a:gd name="connsiteY6" fmla="*/ 52070 h 152400"/>
                <a:gd name="connsiteX7" fmla="*/ 40640 w 78740"/>
                <a:gd name="connsiteY7" fmla="*/ 111760 h 152400"/>
                <a:gd name="connsiteX8" fmla="*/ 57150 w 78740"/>
                <a:gd name="connsiteY8" fmla="*/ 133350 h 152400"/>
                <a:gd name="connsiteX9" fmla="*/ 78740 w 78740"/>
                <a:gd name="connsiteY9" fmla="*/ 128270 h 152400"/>
                <a:gd name="connsiteX10" fmla="*/ 78740 w 78740"/>
                <a:gd name="connsiteY10" fmla="*/ 147320 h 152400"/>
                <a:gd name="connsiteX11" fmla="*/ 53340 w 78740"/>
                <a:gd name="connsiteY11" fmla="*/ 152400 h 152400"/>
                <a:gd name="connsiteX12" fmla="*/ 19050 w 78740"/>
                <a:gd name="connsiteY12" fmla="*/ 118110 h 152400"/>
                <a:gd name="connsiteX13" fmla="*/ 19050 w 78740"/>
                <a:gd name="connsiteY13" fmla="*/ 52070 h 152400"/>
                <a:gd name="connsiteX14" fmla="*/ 0 w 78740"/>
                <a:gd name="connsiteY14" fmla="*/ 52070 h 152400"/>
                <a:gd name="connsiteX15" fmla="*/ 0 w 78740"/>
                <a:gd name="connsiteY15" fmla="*/ 34290 h 152400"/>
                <a:gd name="connsiteX16" fmla="*/ 19050 w 78740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40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 175">
              <a:extLst>
                <a:ext uri="{FF2B5EF4-FFF2-40B4-BE49-F238E27FC236}">
                  <a16:creationId xmlns:a16="http://schemas.microsoft.com/office/drawing/2014/main" id="{6DC54899-3ED6-2189-48A2-76DF4C8DF773}"/>
                </a:ext>
              </a:extLst>
            </p:cNvPr>
            <p:cNvSpPr/>
            <p:nvPr/>
          </p:nvSpPr>
          <p:spPr>
            <a:xfrm>
              <a:off x="7387590" y="2839720"/>
              <a:ext cx="44450" cy="167639"/>
            </a:xfrm>
            <a:custGeom>
              <a:avLst/>
              <a:gdLst>
                <a:gd name="connsiteX0" fmla="*/ 0 w 44450"/>
                <a:gd name="connsiteY0" fmla="*/ 0 h 167639"/>
                <a:gd name="connsiteX1" fmla="*/ 21590 w 44450"/>
                <a:gd name="connsiteY1" fmla="*/ 0 h 167639"/>
                <a:gd name="connsiteX2" fmla="*/ 21590 w 44450"/>
                <a:gd name="connsiteY2" fmla="*/ 130810 h 167639"/>
                <a:gd name="connsiteX3" fmla="*/ 34290 w 44450"/>
                <a:gd name="connsiteY3" fmla="*/ 148590 h 167639"/>
                <a:gd name="connsiteX4" fmla="*/ 44450 w 44450"/>
                <a:gd name="connsiteY4" fmla="*/ 147320 h 167639"/>
                <a:gd name="connsiteX5" fmla="*/ 44450 w 44450"/>
                <a:gd name="connsiteY5" fmla="*/ 165100 h 167639"/>
                <a:gd name="connsiteX6" fmla="*/ 29210 w 44450"/>
                <a:gd name="connsiteY6" fmla="*/ 167640 h 167639"/>
                <a:gd name="connsiteX7" fmla="*/ 0 w 44450"/>
                <a:gd name="connsiteY7" fmla="*/ 135890 h 167639"/>
                <a:gd name="connsiteX8" fmla="*/ 0 w 44450"/>
                <a:gd name="connsiteY8" fmla="*/ 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39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0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 176">
              <a:extLst>
                <a:ext uri="{FF2B5EF4-FFF2-40B4-BE49-F238E27FC236}">
                  <a16:creationId xmlns:a16="http://schemas.microsoft.com/office/drawing/2014/main" id="{9B5F4064-6892-CF6C-0A9B-A9ADA3E0CBC0}"/>
                </a:ext>
              </a:extLst>
            </p:cNvPr>
            <p:cNvSpPr/>
            <p:nvPr/>
          </p:nvSpPr>
          <p:spPr>
            <a:xfrm>
              <a:off x="7454900" y="2844800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 177">
              <a:extLst>
                <a:ext uri="{FF2B5EF4-FFF2-40B4-BE49-F238E27FC236}">
                  <a16:creationId xmlns:a16="http://schemas.microsoft.com/office/drawing/2014/main" id="{C2CCF43A-3F3F-8892-38AC-61EFC7953FF5}"/>
                </a:ext>
              </a:extLst>
            </p:cNvPr>
            <p:cNvSpPr/>
            <p:nvPr/>
          </p:nvSpPr>
          <p:spPr>
            <a:xfrm>
              <a:off x="7498080" y="2890520"/>
              <a:ext cx="114300" cy="116839"/>
            </a:xfrm>
            <a:custGeom>
              <a:avLst/>
              <a:gdLst>
                <a:gd name="connsiteX0" fmla="*/ 113030 w 114300"/>
                <a:gd name="connsiteY0" fmla="*/ 0 h 116839"/>
                <a:gd name="connsiteX1" fmla="*/ 62230 w 114300"/>
                <a:gd name="connsiteY1" fmla="*/ 116840 h 116839"/>
                <a:gd name="connsiteX2" fmla="*/ 50800 w 114300"/>
                <a:gd name="connsiteY2" fmla="*/ 116840 h 116839"/>
                <a:gd name="connsiteX3" fmla="*/ 0 w 114300"/>
                <a:gd name="connsiteY3" fmla="*/ 0 h 116839"/>
                <a:gd name="connsiteX4" fmla="*/ 22860 w 114300"/>
                <a:gd name="connsiteY4" fmla="*/ 0 h 116839"/>
                <a:gd name="connsiteX5" fmla="*/ 57150 w 114300"/>
                <a:gd name="connsiteY5" fmla="*/ 83820 h 116839"/>
                <a:gd name="connsiteX6" fmla="*/ 91439 w 114300"/>
                <a:gd name="connsiteY6" fmla="*/ 0 h 116839"/>
                <a:gd name="connsiteX7" fmla="*/ 114300 w 114300"/>
                <a:gd name="connsiteY7" fmla="*/ 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300" h="116839">
                  <a:moveTo>
                    <a:pt x="113030" y="0"/>
                  </a:moveTo>
                  <a:lnTo>
                    <a:pt x="62230" y="116840"/>
                  </a:lnTo>
                  <a:lnTo>
                    <a:pt x="50800" y="116840"/>
                  </a:lnTo>
                  <a:lnTo>
                    <a:pt x="0" y="0"/>
                  </a:lnTo>
                  <a:lnTo>
                    <a:pt x="22860" y="0"/>
                  </a:lnTo>
                  <a:cubicBezTo>
                    <a:pt x="34289" y="27940"/>
                    <a:pt x="46989" y="58420"/>
                    <a:pt x="57150" y="83820"/>
                  </a:cubicBezTo>
                  <a:cubicBezTo>
                    <a:pt x="67310" y="58420"/>
                    <a:pt x="80010" y="27940"/>
                    <a:pt x="91439" y="0"/>
                  </a:cubicBezTo>
                  <a:lnTo>
                    <a:pt x="1143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 178">
              <a:extLst>
                <a:ext uri="{FF2B5EF4-FFF2-40B4-BE49-F238E27FC236}">
                  <a16:creationId xmlns:a16="http://schemas.microsoft.com/office/drawing/2014/main" id="{4A785363-54E9-F8F1-8E3E-4338FB7FC600}"/>
                </a:ext>
              </a:extLst>
            </p:cNvPr>
            <p:cNvSpPr/>
            <p:nvPr/>
          </p:nvSpPr>
          <p:spPr>
            <a:xfrm>
              <a:off x="7626350" y="2844800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4130 w 25400"/>
                <a:gd name="connsiteY5" fmla="*/ 45720 h 160020"/>
                <a:gd name="connsiteX6" fmla="*/ 24130 w 25400"/>
                <a:gd name="connsiteY6" fmla="*/ 160020 h 160020"/>
                <a:gd name="connsiteX7" fmla="*/ 2540 w 25400"/>
                <a:gd name="connsiteY7" fmla="*/ 160020 h 160020"/>
                <a:gd name="connsiteX8" fmla="*/ 2540 w 25400"/>
                <a:gd name="connsiteY8" fmla="*/ 45720 h 160020"/>
                <a:gd name="connsiteX9" fmla="*/ 2413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 179">
              <a:extLst>
                <a:ext uri="{FF2B5EF4-FFF2-40B4-BE49-F238E27FC236}">
                  <a16:creationId xmlns:a16="http://schemas.microsoft.com/office/drawing/2014/main" id="{C47EAA3F-C647-9ED9-987F-7740DDCDE4EA}"/>
                </a:ext>
              </a:extLst>
            </p:cNvPr>
            <p:cNvSpPr/>
            <p:nvPr/>
          </p:nvSpPr>
          <p:spPr>
            <a:xfrm>
              <a:off x="7689850" y="2887979"/>
              <a:ext cx="102869" cy="118110"/>
            </a:xfrm>
            <a:custGeom>
              <a:avLst/>
              <a:gdLst>
                <a:gd name="connsiteX0" fmla="*/ 20320 w 102869"/>
                <a:gd name="connsiteY0" fmla="*/ 2540 h 118110"/>
                <a:gd name="connsiteX1" fmla="*/ 20320 w 102869"/>
                <a:gd name="connsiteY1" fmla="*/ 19050 h 118110"/>
                <a:gd name="connsiteX2" fmla="*/ 20320 w 102869"/>
                <a:gd name="connsiteY2" fmla="*/ 27940 h 118110"/>
                <a:gd name="connsiteX3" fmla="*/ 20320 w 102869"/>
                <a:gd name="connsiteY3" fmla="*/ 27940 h 118110"/>
                <a:gd name="connsiteX4" fmla="*/ 63500 w 102869"/>
                <a:gd name="connsiteY4" fmla="*/ 0 h 118110"/>
                <a:gd name="connsiteX5" fmla="*/ 102870 w 102869"/>
                <a:gd name="connsiteY5" fmla="*/ 45720 h 118110"/>
                <a:gd name="connsiteX6" fmla="*/ 102870 w 102869"/>
                <a:gd name="connsiteY6" fmla="*/ 118110 h 118110"/>
                <a:gd name="connsiteX7" fmla="*/ 81280 w 102869"/>
                <a:gd name="connsiteY7" fmla="*/ 118110 h 118110"/>
                <a:gd name="connsiteX8" fmla="*/ 81280 w 102869"/>
                <a:gd name="connsiteY8" fmla="*/ 50800 h 118110"/>
                <a:gd name="connsiteX9" fmla="*/ 59690 w 102869"/>
                <a:gd name="connsiteY9" fmla="*/ 20320 h 118110"/>
                <a:gd name="connsiteX10" fmla="*/ 21590 w 102869"/>
                <a:gd name="connsiteY10" fmla="*/ 60960 h 118110"/>
                <a:gd name="connsiteX11" fmla="*/ 21590 w 102869"/>
                <a:gd name="connsiteY11" fmla="*/ 116840 h 118110"/>
                <a:gd name="connsiteX12" fmla="*/ 0 w 102869"/>
                <a:gd name="connsiteY12" fmla="*/ 116840 h 118110"/>
                <a:gd name="connsiteX13" fmla="*/ 0 w 102869"/>
                <a:gd name="connsiteY13" fmla="*/ 2540 h 118110"/>
                <a:gd name="connsiteX14" fmla="*/ 20320 w 102869"/>
                <a:gd name="connsiteY14" fmla="*/ 2540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10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 180">
              <a:extLst>
                <a:ext uri="{FF2B5EF4-FFF2-40B4-BE49-F238E27FC236}">
                  <a16:creationId xmlns:a16="http://schemas.microsoft.com/office/drawing/2014/main" id="{1C590C73-B9E3-BD3D-7933-AAEE56B12DBD}"/>
                </a:ext>
              </a:extLst>
            </p:cNvPr>
            <p:cNvSpPr/>
            <p:nvPr/>
          </p:nvSpPr>
          <p:spPr>
            <a:xfrm>
              <a:off x="7818119" y="2887979"/>
              <a:ext cx="109220" cy="167640"/>
            </a:xfrm>
            <a:custGeom>
              <a:avLst/>
              <a:gdLst>
                <a:gd name="connsiteX0" fmla="*/ 60961 w 109220"/>
                <a:gd name="connsiteY0" fmla="*/ 99060 h 167640"/>
                <a:gd name="connsiteX1" fmla="*/ 106680 w 109220"/>
                <a:gd name="connsiteY1" fmla="*/ 132080 h 167640"/>
                <a:gd name="connsiteX2" fmla="*/ 52070 w 109220"/>
                <a:gd name="connsiteY2" fmla="*/ 167640 h 167640"/>
                <a:gd name="connsiteX3" fmla="*/ 0 w 109220"/>
                <a:gd name="connsiteY3" fmla="*/ 137160 h 167640"/>
                <a:gd name="connsiteX4" fmla="*/ 31750 w 109220"/>
                <a:gd name="connsiteY4" fmla="*/ 109220 h 167640"/>
                <a:gd name="connsiteX5" fmla="*/ 13970 w 109220"/>
                <a:gd name="connsiteY5" fmla="*/ 93980 h 167640"/>
                <a:gd name="connsiteX6" fmla="*/ 29211 w 109220"/>
                <a:gd name="connsiteY6" fmla="*/ 77470 h 167640"/>
                <a:gd name="connsiteX7" fmla="*/ 2540 w 109220"/>
                <a:gd name="connsiteY7" fmla="*/ 40640 h 167640"/>
                <a:gd name="connsiteX8" fmla="*/ 49530 w 109220"/>
                <a:gd name="connsiteY8" fmla="*/ 0 h 167640"/>
                <a:gd name="connsiteX9" fmla="*/ 67311 w 109220"/>
                <a:gd name="connsiteY9" fmla="*/ 2540 h 167640"/>
                <a:gd name="connsiteX10" fmla="*/ 109220 w 109220"/>
                <a:gd name="connsiteY10" fmla="*/ 2540 h 167640"/>
                <a:gd name="connsiteX11" fmla="*/ 109220 w 109220"/>
                <a:gd name="connsiteY11" fmla="*/ 19050 h 167640"/>
                <a:gd name="connsiteX12" fmla="*/ 93980 w 109220"/>
                <a:gd name="connsiteY12" fmla="*/ 19050 h 167640"/>
                <a:gd name="connsiteX13" fmla="*/ 87630 w 109220"/>
                <a:gd name="connsiteY13" fmla="*/ 19050 h 167640"/>
                <a:gd name="connsiteX14" fmla="*/ 86361 w 109220"/>
                <a:gd name="connsiteY14" fmla="*/ 19050 h 167640"/>
                <a:gd name="connsiteX15" fmla="*/ 96520 w 109220"/>
                <a:gd name="connsiteY15" fmla="*/ 41910 h 167640"/>
                <a:gd name="connsiteX16" fmla="*/ 54611 w 109220"/>
                <a:gd name="connsiteY16" fmla="*/ 81280 h 167640"/>
                <a:gd name="connsiteX17" fmla="*/ 54611 w 109220"/>
                <a:gd name="connsiteY17" fmla="*/ 81280 h 167640"/>
                <a:gd name="connsiteX18" fmla="*/ 35561 w 109220"/>
                <a:gd name="connsiteY18" fmla="*/ 90170 h 167640"/>
                <a:gd name="connsiteX19" fmla="*/ 62230 w 109220"/>
                <a:gd name="connsiteY19" fmla="*/ 100330 h 167640"/>
                <a:gd name="connsiteX20" fmla="*/ 85090 w 109220"/>
                <a:gd name="connsiteY20" fmla="*/ 133350 h 167640"/>
                <a:gd name="connsiteX21" fmla="*/ 49530 w 109220"/>
                <a:gd name="connsiteY21" fmla="*/ 114300 h 167640"/>
                <a:gd name="connsiteX22" fmla="*/ 19050 w 109220"/>
                <a:gd name="connsiteY22" fmla="*/ 133350 h 167640"/>
                <a:gd name="connsiteX23" fmla="*/ 50800 w 109220"/>
                <a:gd name="connsiteY23" fmla="*/ 151130 h 167640"/>
                <a:gd name="connsiteX24" fmla="*/ 83820 w 109220"/>
                <a:gd name="connsiteY24" fmla="*/ 132080 h 167640"/>
                <a:gd name="connsiteX25" fmla="*/ 74930 w 109220"/>
                <a:gd name="connsiteY25" fmla="*/ 40640 h 167640"/>
                <a:gd name="connsiteX26" fmla="*/ 48261 w 109220"/>
                <a:gd name="connsiteY26" fmla="*/ 16510 h 167640"/>
                <a:gd name="connsiteX27" fmla="*/ 21590 w 109220"/>
                <a:gd name="connsiteY27" fmla="*/ 40640 h 167640"/>
                <a:gd name="connsiteX28" fmla="*/ 48261 w 109220"/>
                <a:gd name="connsiteY28" fmla="*/ 64770 h 167640"/>
                <a:gd name="connsiteX29" fmla="*/ 74930 w 109220"/>
                <a:gd name="connsiteY29" fmla="*/ 4064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9220" h="167640">
                  <a:moveTo>
                    <a:pt x="60961" y="99060"/>
                  </a:moveTo>
                  <a:cubicBezTo>
                    <a:pt x="90170" y="102870"/>
                    <a:pt x="106680" y="110490"/>
                    <a:pt x="106680" y="132080"/>
                  </a:cubicBezTo>
                  <a:cubicBezTo>
                    <a:pt x="106680" y="153670"/>
                    <a:pt x="83820" y="167640"/>
                    <a:pt x="52070" y="167640"/>
                  </a:cubicBezTo>
                  <a:cubicBezTo>
                    <a:pt x="20320" y="167640"/>
                    <a:pt x="0" y="157480"/>
                    <a:pt x="0" y="137160"/>
                  </a:cubicBezTo>
                  <a:cubicBezTo>
                    <a:pt x="0" y="116840"/>
                    <a:pt x="13970" y="113030"/>
                    <a:pt x="31750" y="109220"/>
                  </a:cubicBezTo>
                  <a:cubicBezTo>
                    <a:pt x="20320" y="107950"/>
                    <a:pt x="13970" y="102870"/>
                    <a:pt x="13970" y="93980"/>
                  </a:cubicBezTo>
                  <a:cubicBezTo>
                    <a:pt x="13970" y="85090"/>
                    <a:pt x="20320" y="81280"/>
                    <a:pt x="29211" y="77470"/>
                  </a:cubicBezTo>
                  <a:cubicBezTo>
                    <a:pt x="12700" y="71120"/>
                    <a:pt x="2540" y="58420"/>
                    <a:pt x="2540" y="40640"/>
                  </a:cubicBezTo>
                  <a:cubicBezTo>
                    <a:pt x="2540" y="22860"/>
                    <a:pt x="22861" y="0"/>
                    <a:pt x="49530" y="0"/>
                  </a:cubicBezTo>
                  <a:cubicBezTo>
                    <a:pt x="76200" y="0"/>
                    <a:pt x="62230" y="0"/>
                    <a:pt x="67311" y="2540"/>
                  </a:cubicBezTo>
                  <a:lnTo>
                    <a:pt x="109220" y="2540"/>
                  </a:lnTo>
                  <a:lnTo>
                    <a:pt x="109220" y="19050"/>
                  </a:lnTo>
                  <a:lnTo>
                    <a:pt x="93980" y="19050"/>
                  </a:lnTo>
                  <a:cubicBezTo>
                    <a:pt x="91440" y="19050"/>
                    <a:pt x="87630" y="19050"/>
                    <a:pt x="87630" y="19050"/>
                  </a:cubicBezTo>
                  <a:lnTo>
                    <a:pt x="86361" y="19050"/>
                  </a:lnTo>
                  <a:cubicBezTo>
                    <a:pt x="92711" y="24130"/>
                    <a:pt x="96520" y="33020"/>
                    <a:pt x="96520" y="41910"/>
                  </a:cubicBezTo>
                  <a:cubicBezTo>
                    <a:pt x="96520" y="64770"/>
                    <a:pt x="78740" y="80010"/>
                    <a:pt x="54611" y="81280"/>
                  </a:cubicBezTo>
                  <a:lnTo>
                    <a:pt x="54611" y="81280"/>
                  </a:lnTo>
                  <a:cubicBezTo>
                    <a:pt x="44450" y="81280"/>
                    <a:pt x="35561" y="86360"/>
                    <a:pt x="35561" y="90170"/>
                  </a:cubicBezTo>
                  <a:cubicBezTo>
                    <a:pt x="35561" y="93980"/>
                    <a:pt x="43180" y="97790"/>
                    <a:pt x="62230" y="100330"/>
                  </a:cubicBezTo>
                  <a:close/>
                  <a:moveTo>
                    <a:pt x="85090" y="133350"/>
                  </a:moveTo>
                  <a:cubicBezTo>
                    <a:pt x="85090" y="123190"/>
                    <a:pt x="76200" y="114300"/>
                    <a:pt x="49530" y="114300"/>
                  </a:cubicBezTo>
                  <a:cubicBezTo>
                    <a:pt x="22861" y="114300"/>
                    <a:pt x="19050" y="123190"/>
                    <a:pt x="19050" y="133350"/>
                  </a:cubicBezTo>
                  <a:cubicBezTo>
                    <a:pt x="19050" y="143510"/>
                    <a:pt x="31750" y="151130"/>
                    <a:pt x="50800" y="151130"/>
                  </a:cubicBezTo>
                  <a:cubicBezTo>
                    <a:pt x="69850" y="151130"/>
                    <a:pt x="83820" y="143510"/>
                    <a:pt x="83820" y="132080"/>
                  </a:cubicBezTo>
                  <a:close/>
                  <a:moveTo>
                    <a:pt x="74930" y="40640"/>
                  </a:moveTo>
                  <a:cubicBezTo>
                    <a:pt x="74930" y="26670"/>
                    <a:pt x="64770" y="16510"/>
                    <a:pt x="48261" y="16510"/>
                  </a:cubicBezTo>
                  <a:cubicBezTo>
                    <a:pt x="31750" y="16510"/>
                    <a:pt x="21590" y="26670"/>
                    <a:pt x="21590" y="40640"/>
                  </a:cubicBezTo>
                  <a:cubicBezTo>
                    <a:pt x="21590" y="54610"/>
                    <a:pt x="33020" y="64770"/>
                    <a:pt x="48261" y="64770"/>
                  </a:cubicBezTo>
                  <a:cubicBezTo>
                    <a:pt x="63500" y="64770"/>
                    <a:pt x="74930" y="54610"/>
                    <a:pt x="74930" y="406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id="{68CB7715-73D5-BFE6-B8D2-7C191155387E}"/>
                </a:ext>
              </a:extLst>
            </p:cNvPr>
            <p:cNvSpPr/>
            <p:nvPr/>
          </p:nvSpPr>
          <p:spPr>
            <a:xfrm>
              <a:off x="802640" y="3161029"/>
              <a:ext cx="93979" cy="119379"/>
            </a:xfrm>
            <a:custGeom>
              <a:avLst/>
              <a:gdLst>
                <a:gd name="connsiteX0" fmla="*/ 5080 w 93979"/>
                <a:gd name="connsiteY0" fmla="*/ 8890 h 119379"/>
                <a:gd name="connsiteX1" fmla="*/ 45720 w 93979"/>
                <a:gd name="connsiteY1" fmla="*/ 0 h 119379"/>
                <a:gd name="connsiteX2" fmla="*/ 93980 w 93979"/>
                <a:gd name="connsiteY2" fmla="*/ 44450 h 119379"/>
                <a:gd name="connsiteX3" fmla="*/ 93980 w 93979"/>
                <a:gd name="connsiteY3" fmla="*/ 116840 h 119379"/>
                <a:gd name="connsiteX4" fmla="*/ 74930 w 93979"/>
                <a:gd name="connsiteY4" fmla="*/ 116840 h 119379"/>
                <a:gd name="connsiteX5" fmla="*/ 74930 w 93979"/>
                <a:gd name="connsiteY5" fmla="*/ 102870 h 119379"/>
                <a:gd name="connsiteX6" fmla="*/ 74930 w 93979"/>
                <a:gd name="connsiteY6" fmla="*/ 93980 h 119379"/>
                <a:gd name="connsiteX7" fmla="*/ 74930 w 93979"/>
                <a:gd name="connsiteY7" fmla="*/ 93980 h 119379"/>
                <a:gd name="connsiteX8" fmla="*/ 35560 w 93979"/>
                <a:gd name="connsiteY8" fmla="*/ 119380 h 119379"/>
                <a:gd name="connsiteX9" fmla="*/ 0 w 93979"/>
                <a:gd name="connsiteY9" fmla="*/ 86360 h 119379"/>
                <a:gd name="connsiteX10" fmla="*/ 74930 w 93979"/>
                <a:gd name="connsiteY10" fmla="*/ 50800 h 119379"/>
                <a:gd name="connsiteX11" fmla="*/ 74930 w 93979"/>
                <a:gd name="connsiteY11" fmla="*/ 44450 h 119379"/>
                <a:gd name="connsiteX12" fmla="*/ 44450 w 93979"/>
                <a:gd name="connsiteY12" fmla="*/ 17780 h 119379"/>
                <a:gd name="connsiteX13" fmla="*/ 7620 w 93979"/>
                <a:gd name="connsiteY13" fmla="*/ 27940 h 119379"/>
                <a:gd name="connsiteX14" fmla="*/ 7620 w 93979"/>
                <a:gd name="connsiteY14" fmla="*/ 8890 h 119379"/>
                <a:gd name="connsiteX15" fmla="*/ 71120 w 93979"/>
                <a:gd name="connsiteY15" fmla="*/ 67310 h 119379"/>
                <a:gd name="connsiteX16" fmla="*/ 17780 w 93979"/>
                <a:gd name="connsiteY16" fmla="*/ 86360 h 119379"/>
                <a:gd name="connsiteX17" fmla="*/ 36830 w 93979"/>
                <a:gd name="connsiteY17" fmla="*/ 102870 h 119379"/>
                <a:gd name="connsiteX18" fmla="*/ 71120 w 93979"/>
                <a:gd name="connsiteY18" fmla="*/ 6604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1120" y="67310"/>
                  </a:moveTo>
                  <a:cubicBezTo>
                    <a:pt x="34290" y="60960"/>
                    <a:pt x="17780" y="71120"/>
                    <a:pt x="17780" y="86360"/>
                  </a:cubicBezTo>
                  <a:cubicBezTo>
                    <a:pt x="17780" y="101600"/>
                    <a:pt x="25400" y="102870"/>
                    <a:pt x="36830" y="102870"/>
                  </a:cubicBezTo>
                  <a:cubicBezTo>
                    <a:pt x="55880" y="102870"/>
                    <a:pt x="71120" y="83820"/>
                    <a:pt x="71120" y="660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 182">
              <a:extLst>
                <a:ext uri="{FF2B5EF4-FFF2-40B4-BE49-F238E27FC236}">
                  <a16:creationId xmlns:a16="http://schemas.microsoft.com/office/drawing/2014/main" id="{D2F78E15-F809-8781-8407-6A41F6639837}"/>
                </a:ext>
              </a:extLst>
            </p:cNvPr>
            <p:cNvSpPr/>
            <p:nvPr/>
          </p:nvSpPr>
          <p:spPr>
            <a:xfrm>
              <a:off x="930910" y="3162300"/>
              <a:ext cx="102869" cy="118109"/>
            </a:xfrm>
            <a:custGeom>
              <a:avLst/>
              <a:gdLst>
                <a:gd name="connsiteX0" fmla="*/ 20320 w 102869"/>
                <a:gd name="connsiteY0" fmla="*/ 2540 h 118109"/>
                <a:gd name="connsiteX1" fmla="*/ 20320 w 102869"/>
                <a:gd name="connsiteY1" fmla="*/ 19050 h 118109"/>
                <a:gd name="connsiteX2" fmla="*/ 20320 w 102869"/>
                <a:gd name="connsiteY2" fmla="*/ 27940 h 118109"/>
                <a:gd name="connsiteX3" fmla="*/ 20320 w 102869"/>
                <a:gd name="connsiteY3" fmla="*/ 27940 h 118109"/>
                <a:gd name="connsiteX4" fmla="*/ 63500 w 102869"/>
                <a:gd name="connsiteY4" fmla="*/ 0 h 118109"/>
                <a:gd name="connsiteX5" fmla="*/ 102870 w 102869"/>
                <a:gd name="connsiteY5" fmla="*/ 45720 h 118109"/>
                <a:gd name="connsiteX6" fmla="*/ 102870 w 102869"/>
                <a:gd name="connsiteY6" fmla="*/ 118110 h 118109"/>
                <a:gd name="connsiteX7" fmla="*/ 81280 w 102869"/>
                <a:gd name="connsiteY7" fmla="*/ 118110 h 118109"/>
                <a:gd name="connsiteX8" fmla="*/ 81280 w 102869"/>
                <a:gd name="connsiteY8" fmla="*/ 50800 h 118109"/>
                <a:gd name="connsiteX9" fmla="*/ 59690 w 102869"/>
                <a:gd name="connsiteY9" fmla="*/ 20320 h 118109"/>
                <a:gd name="connsiteX10" fmla="*/ 21590 w 102869"/>
                <a:gd name="connsiteY10" fmla="*/ 60960 h 118109"/>
                <a:gd name="connsiteX11" fmla="*/ 21590 w 102869"/>
                <a:gd name="connsiteY11" fmla="*/ 116840 h 118109"/>
                <a:gd name="connsiteX12" fmla="*/ 0 w 102869"/>
                <a:gd name="connsiteY12" fmla="*/ 116840 h 118109"/>
                <a:gd name="connsiteX13" fmla="*/ 0 w 102869"/>
                <a:gd name="connsiteY13" fmla="*/ 2540 h 118109"/>
                <a:gd name="connsiteX14" fmla="*/ 20320 w 102869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 183">
              <a:extLst>
                <a:ext uri="{FF2B5EF4-FFF2-40B4-BE49-F238E27FC236}">
                  <a16:creationId xmlns:a16="http://schemas.microsoft.com/office/drawing/2014/main" id="{0C119C46-47BA-8C7F-737D-6C54D5925D46}"/>
                </a:ext>
              </a:extLst>
            </p:cNvPr>
            <p:cNvSpPr/>
            <p:nvPr/>
          </p:nvSpPr>
          <p:spPr>
            <a:xfrm>
              <a:off x="1061719" y="3114039"/>
              <a:ext cx="113030" cy="166369"/>
            </a:xfrm>
            <a:custGeom>
              <a:avLst/>
              <a:gdLst>
                <a:gd name="connsiteX0" fmla="*/ 113030 w 113030"/>
                <a:gd name="connsiteY0" fmla="*/ 165100 h 166369"/>
                <a:gd name="connsiteX1" fmla="*/ 93980 w 113030"/>
                <a:gd name="connsiteY1" fmla="*/ 165100 h 166369"/>
                <a:gd name="connsiteX2" fmla="*/ 93980 w 113030"/>
                <a:gd name="connsiteY2" fmla="*/ 151130 h 166369"/>
                <a:gd name="connsiteX3" fmla="*/ 93980 w 113030"/>
                <a:gd name="connsiteY3" fmla="*/ 142240 h 166369"/>
                <a:gd name="connsiteX4" fmla="*/ 93980 w 113030"/>
                <a:gd name="connsiteY4" fmla="*/ 142240 h 166369"/>
                <a:gd name="connsiteX5" fmla="*/ 53340 w 113030"/>
                <a:gd name="connsiteY5" fmla="*/ 166370 h 166369"/>
                <a:gd name="connsiteX6" fmla="*/ 0 w 113030"/>
                <a:gd name="connsiteY6" fmla="*/ 106680 h 166369"/>
                <a:gd name="connsiteX7" fmla="*/ 52070 w 113030"/>
                <a:gd name="connsiteY7" fmla="*/ 46990 h 166369"/>
                <a:gd name="connsiteX8" fmla="*/ 91440 w 113030"/>
                <a:gd name="connsiteY8" fmla="*/ 67310 h 166369"/>
                <a:gd name="connsiteX9" fmla="*/ 91440 w 113030"/>
                <a:gd name="connsiteY9" fmla="*/ 67310 h 166369"/>
                <a:gd name="connsiteX10" fmla="*/ 91440 w 113030"/>
                <a:gd name="connsiteY10" fmla="*/ 58420 h 166369"/>
                <a:gd name="connsiteX11" fmla="*/ 91440 w 113030"/>
                <a:gd name="connsiteY11" fmla="*/ 0 h 166369"/>
                <a:gd name="connsiteX12" fmla="*/ 113030 w 113030"/>
                <a:gd name="connsiteY12" fmla="*/ 0 h 166369"/>
                <a:gd name="connsiteX13" fmla="*/ 113030 w 113030"/>
                <a:gd name="connsiteY13" fmla="*/ 165100 h 166369"/>
                <a:gd name="connsiteX14" fmla="*/ 20320 w 113030"/>
                <a:gd name="connsiteY14" fmla="*/ 107950 h 166369"/>
                <a:gd name="connsiteX15" fmla="*/ 55880 w 113030"/>
                <a:gd name="connsiteY15" fmla="*/ 149860 h 166369"/>
                <a:gd name="connsiteX16" fmla="*/ 91440 w 113030"/>
                <a:gd name="connsiteY16" fmla="*/ 107950 h 166369"/>
                <a:gd name="connsiteX17" fmla="*/ 55880 w 113030"/>
                <a:gd name="connsiteY17" fmla="*/ 66040 h 166369"/>
                <a:gd name="connsiteX18" fmla="*/ 20320 w 113030"/>
                <a:gd name="connsiteY18" fmla="*/ 10795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30" h="166369">
                  <a:moveTo>
                    <a:pt x="113030" y="165100"/>
                  </a:moveTo>
                  <a:lnTo>
                    <a:pt x="93980" y="165100"/>
                  </a:lnTo>
                  <a:lnTo>
                    <a:pt x="93980" y="151130"/>
                  </a:lnTo>
                  <a:cubicBezTo>
                    <a:pt x="93980" y="146050"/>
                    <a:pt x="93980" y="142240"/>
                    <a:pt x="93980" y="142240"/>
                  </a:cubicBezTo>
                  <a:lnTo>
                    <a:pt x="93980" y="142240"/>
                  </a:lnTo>
                  <a:cubicBezTo>
                    <a:pt x="87630" y="154940"/>
                    <a:pt x="72390" y="166370"/>
                    <a:pt x="53340" y="166370"/>
                  </a:cubicBezTo>
                  <a:cubicBezTo>
                    <a:pt x="22860" y="166370"/>
                    <a:pt x="0" y="142240"/>
                    <a:pt x="0" y="106680"/>
                  </a:cubicBezTo>
                  <a:cubicBezTo>
                    <a:pt x="0" y="71120"/>
                    <a:pt x="22860" y="46990"/>
                    <a:pt x="52070" y="46990"/>
                  </a:cubicBezTo>
                  <a:cubicBezTo>
                    <a:pt x="81280" y="46990"/>
                    <a:pt x="85090" y="57150"/>
                    <a:pt x="91440" y="67310"/>
                  </a:cubicBezTo>
                  <a:lnTo>
                    <a:pt x="91440" y="67310"/>
                  </a:lnTo>
                  <a:cubicBezTo>
                    <a:pt x="91440" y="67310"/>
                    <a:pt x="91440" y="63500"/>
                    <a:pt x="91440" y="58420"/>
                  </a:cubicBezTo>
                  <a:lnTo>
                    <a:pt x="91440" y="0"/>
                  </a:lnTo>
                  <a:lnTo>
                    <a:pt x="113030" y="0"/>
                  </a:lnTo>
                  <a:lnTo>
                    <a:pt x="113030" y="165100"/>
                  </a:lnTo>
                  <a:close/>
                  <a:moveTo>
                    <a:pt x="20320" y="107950"/>
                  </a:moveTo>
                  <a:cubicBezTo>
                    <a:pt x="20320" y="132080"/>
                    <a:pt x="34290" y="149860"/>
                    <a:pt x="55880" y="149860"/>
                  </a:cubicBezTo>
                  <a:cubicBezTo>
                    <a:pt x="77470" y="149860"/>
                    <a:pt x="91440" y="137160"/>
                    <a:pt x="91440" y="107950"/>
                  </a:cubicBezTo>
                  <a:cubicBezTo>
                    <a:pt x="91440" y="78740"/>
                    <a:pt x="72390" y="66040"/>
                    <a:pt x="55880" y="66040"/>
                  </a:cubicBezTo>
                  <a:cubicBezTo>
                    <a:pt x="39370" y="66040"/>
                    <a:pt x="20320" y="83820"/>
                    <a:pt x="2032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 184">
              <a:extLst>
                <a:ext uri="{FF2B5EF4-FFF2-40B4-BE49-F238E27FC236}">
                  <a16:creationId xmlns:a16="http://schemas.microsoft.com/office/drawing/2014/main" id="{29B1DC82-75D6-CEEE-D2BB-1EA2FDC4A54F}"/>
                </a:ext>
              </a:extLst>
            </p:cNvPr>
            <p:cNvSpPr/>
            <p:nvPr/>
          </p:nvSpPr>
          <p:spPr>
            <a:xfrm>
              <a:off x="1267460" y="3162300"/>
              <a:ext cx="78739" cy="119379"/>
            </a:xfrm>
            <a:custGeom>
              <a:avLst/>
              <a:gdLst>
                <a:gd name="connsiteX0" fmla="*/ 34290 w 78739"/>
                <a:gd name="connsiteY0" fmla="*/ 67310 h 119379"/>
                <a:gd name="connsiteX1" fmla="*/ 0 w 78739"/>
                <a:gd name="connsiteY1" fmla="*/ 31750 h 119379"/>
                <a:gd name="connsiteX2" fmla="*/ 40640 w 78739"/>
                <a:gd name="connsiteY2" fmla="*/ 0 h 119379"/>
                <a:gd name="connsiteX3" fmla="*/ 72390 w 78739"/>
                <a:gd name="connsiteY3" fmla="*/ 6350 h 119379"/>
                <a:gd name="connsiteX4" fmla="*/ 72390 w 78739"/>
                <a:gd name="connsiteY4" fmla="*/ 25400 h 119379"/>
                <a:gd name="connsiteX5" fmla="*/ 41910 w 78739"/>
                <a:gd name="connsiteY5" fmla="*/ 17780 h 119379"/>
                <a:gd name="connsiteX6" fmla="*/ 19050 w 78739"/>
                <a:gd name="connsiteY6" fmla="*/ 33020 h 119379"/>
                <a:gd name="connsiteX7" fmla="*/ 43180 w 78739"/>
                <a:gd name="connsiteY7" fmla="*/ 52070 h 119379"/>
                <a:gd name="connsiteX8" fmla="*/ 78740 w 78739"/>
                <a:gd name="connsiteY8" fmla="*/ 87630 h 119379"/>
                <a:gd name="connsiteX9" fmla="*/ 36830 w 78739"/>
                <a:gd name="connsiteY9" fmla="*/ 119380 h 119379"/>
                <a:gd name="connsiteX10" fmla="*/ 0 w 78739"/>
                <a:gd name="connsiteY10" fmla="*/ 111760 h 119379"/>
                <a:gd name="connsiteX11" fmla="*/ 0 w 78739"/>
                <a:gd name="connsiteY11" fmla="*/ 92710 h 119379"/>
                <a:gd name="connsiteX12" fmla="*/ 36830 w 78739"/>
                <a:gd name="connsiteY12" fmla="*/ 101600 h 119379"/>
                <a:gd name="connsiteX13" fmla="*/ 59690 w 78739"/>
                <a:gd name="connsiteY13" fmla="*/ 86360 h 119379"/>
                <a:gd name="connsiteX14" fmla="*/ 34290 w 78739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 185">
              <a:extLst>
                <a:ext uri="{FF2B5EF4-FFF2-40B4-BE49-F238E27FC236}">
                  <a16:creationId xmlns:a16="http://schemas.microsoft.com/office/drawing/2014/main" id="{B1588402-2729-C1C8-CA01-36A792BFACC7}"/>
                </a:ext>
              </a:extLst>
            </p:cNvPr>
            <p:cNvSpPr/>
            <p:nvPr/>
          </p:nvSpPr>
          <p:spPr>
            <a:xfrm>
              <a:off x="1365250" y="316357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 186">
              <a:extLst>
                <a:ext uri="{FF2B5EF4-FFF2-40B4-BE49-F238E27FC236}">
                  <a16:creationId xmlns:a16="http://schemas.microsoft.com/office/drawing/2014/main" id="{DE1D7229-9E6B-22B8-2453-77EFB6CC5D3F}"/>
                </a:ext>
              </a:extLst>
            </p:cNvPr>
            <p:cNvSpPr/>
            <p:nvPr/>
          </p:nvSpPr>
          <p:spPr>
            <a:xfrm>
              <a:off x="1502410" y="3114039"/>
              <a:ext cx="44450" cy="167639"/>
            </a:xfrm>
            <a:custGeom>
              <a:avLst/>
              <a:gdLst>
                <a:gd name="connsiteX0" fmla="*/ 0 w 44450"/>
                <a:gd name="connsiteY0" fmla="*/ 0 h 167639"/>
                <a:gd name="connsiteX1" fmla="*/ 21590 w 44450"/>
                <a:gd name="connsiteY1" fmla="*/ 0 h 167639"/>
                <a:gd name="connsiteX2" fmla="*/ 21590 w 44450"/>
                <a:gd name="connsiteY2" fmla="*/ 130810 h 167639"/>
                <a:gd name="connsiteX3" fmla="*/ 34290 w 44450"/>
                <a:gd name="connsiteY3" fmla="*/ 148590 h 167639"/>
                <a:gd name="connsiteX4" fmla="*/ 44450 w 44450"/>
                <a:gd name="connsiteY4" fmla="*/ 147320 h 167639"/>
                <a:gd name="connsiteX5" fmla="*/ 44450 w 44450"/>
                <a:gd name="connsiteY5" fmla="*/ 165100 h 167639"/>
                <a:gd name="connsiteX6" fmla="*/ 29210 w 44450"/>
                <a:gd name="connsiteY6" fmla="*/ 167640 h 167639"/>
                <a:gd name="connsiteX7" fmla="*/ 0 w 44450"/>
                <a:gd name="connsiteY7" fmla="*/ 135890 h 167639"/>
                <a:gd name="connsiteX8" fmla="*/ 0 w 44450"/>
                <a:gd name="connsiteY8" fmla="*/ 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39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0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 187">
              <a:extLst>
                <a:ext uri="{FF2B5EF4-FFF2-40B4-BE49-F238E27FC236}">
                  <a16:creationId xmlns:a16="http://schemas.microsoft.com/office/drawing/2014/main" id="{6BFA69E4-E4FC-296A-AAC8-1138D4B20288}"/>
                </a:ext>
              </a:extLst>
            </p:cNvPr>
            <p:cNvSpPr/>
            <p:nvPr/>
          </p:nvSpPr>
          <p:spPr>
            <a:xfrm>
              <a:off x="1554480" y="3111500"/>
              <a:ext cx="74930" cy="168909"/>
            </a:xfrm>
            <a:custGeom>
              <a:avLst/>
              <a:gdLst>
                <a:gd name="connsiteX0" fmla="*/ 16510 w 74930"/>
                <a:gd name="connsiteY0" fmla="*/ 53340 h 168909"/>
                <a:gd name="connsiteX1" fmla="*/ 16510 w 74930"/>
                <a:gd name="connsiteY1" fmla="*/ 40640 h 168909"/>
                <a:gd name="connsiteX2" fmla="*/ 58420 w 74930"/>
                <a:gd name="connsiteY2" fmla="*/ 0 h 168909"/>
                <a:gd name="connsiteX3" fmla="*/ 72390 w 74930"/>
                <a:gd name="connsiteY3" fmla="*/ 1270 h 168909"/>
                <a:gd name="connsiteX4" fmla="*/ 72390 w 74930"/>
                <a:gd name="connsiteY4" fmla="*/ 20320 h 168909"/>
                <a:gd name="connsiteX5" fmla="*/ 60960 w 74930"/>
                <a:gd name="connsiteY5" fmla="*/ 19050 h 168909"/>
                <a:gd name="connsiteX6" fmla="*/ 36830 w 74930"/>
                <a:gd name="connsiteY6" fmla="*/ 43180 h 168909"/>
                <a:gd name="connsiteX7" fmla="*/ 36830 w 74930"/>
                <a:gd name="connsiteY7" fmla="*/ 54610 h 168909"/>
                <a:gd name="connsiteX8" fmla="*/ 67310 w 74930"/>
                <a:gd name="connsiteY8" fmla="*/ 54610 h 168909"/>
                <a:gd name="connsiteX9" fmla="*/ 67310 w 74930"/>
                <a:gd name="connsiteY9" fmla="*/ 72390 h 168909"/>
                <a:gd name="connsiteX10" fmla="*/ 38100 w 74930"/>
                <a:gd name="connsiteY10" fmla="*/ 72390 h 168909"/>
                <a:gd name="connsiteX11" fmla="*/ 38100 w 74930"/>
                <a:gd name="connsiteY11" fmla="*/ 168910 h 168909"/>
                <a:gd name="connsiteX12" fmla="*/ 16510 w 74930"/>
                <a:gd name="connsiteY12" fmla="*/ 168910 h 168909"/>
                <a:gd name="connsiteX13" fmla="*/ 16510 w 74930"/>
                <a:gd name="connsiteY13" fmla="*/ 72390 h 168909"/>
                <a:gd name="connsiteX14" fmla="*/ 0 w 74930"/>
                <a:gd name="connsiteY14" fmla="*/ 72390 h 168909"/>
                <a:gd name="connsiteX15" fmla="*/ 0 w 74930"/>
                <a:gd name="connsiteY15" fmla="*/ 54610 h 168909"/>
                <a:gd name="connsiteX16" fmla="*/ 17780 w 74930"/>
                <a:gd name="connsiteY16" fmla="*/ 54610 h 168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930" h="168909">
                  <a:moveTo>
                    <a:pt x="16510" y="53340"/>
                  </a:moveTo>
                  <a:lnTo>
                    <a:pt x="16510" y="40640"/>
                  </a:lnTo>
                  <a:cubicBezTo>
                    <a:pt x="16510" y="16510"/>
                    <a:pt x="31750" y="0"/>
                    <a:pt x="58420" y="0"/>
                  </a:cubicBezTo>
                  <a:cubicBezTo>
                    <a:pt x="85090" y="0"/>
                    <a:pt x="71120" y="0"/>
                    <a:pt x="72390" y="1270"/>
                  </a:cubicBezTo>
                  <a:lnTo>
                    <a:pt x="72390" y="20320"/>
                  </a:lnTo>
                  <a:cubicBezTo>
                    <a:pt x="71120" y="20320"/>
                    <a:pt x="66040" y="19050"/>
                    <a:pt x="60960" y="19050"/>
                  </a:cubicBezTo>
                  <a:cubicBezTo>
                    <a:pt x="45720" y="19050"/>
                    <a:pt x="36830" y="26670"/>
                    <a:pt x="36830" y="43180"/>
                  </a:cubicBezTo>
                  <a:lnTo>
                    <a:pt x="36830" y="54610"/>
                  </a:lnTo>
                  <a:lnTo>
                    <a:pt x="67310" y="54610"/>
                  </a:lnTo>
                  <a:lnTo>
                    <a:pt x="67310" y="72390"/>
                  </a:lnTo>
                  <a:lnTo>
                    <a:pt x="38100" y="72390"/>
                  </a:lnTo>
                  <a:lnTo>
                    <a:pt x="38100" y="168910"/>
                  </a:lnTo>
                  <a:lnTo>
                    <a:pt x="16510" y="168910"/>
                  </a:lnTo>
                  <a:lnTo>
                    <a:pt x="16510" y="72390"/>
                  </a:lnTo>
                  <a:lnTo>
                    <a:pt x="0" y="72390"/>
                  </a:lnTo>
                  <a:lnTo>
                    <a:pt x="0" y="54610"/>
                  </a:lnTo>
                  <a:lnTo>
                    <a:pt x="17780" y="546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 188">
              <a:extLst>
                <a:ext uri="{FF2B5EF4-FFF2-40B4-BE49-F238E27FC236}">
                  <a16:creationId xmlns:a16="http://schemas.microsoft.com/office/drawing/2014/main" id="{052CA856-DA56-7023-9ADC-418983F1ACC9}"/>
                </a:ext>
              </a:extLst>
            </p:cNvPr>
            <p:cNvSpPr/>
            <p:nvPr/>
          </p:nvSpPr>
          <p:spPr>
            <a:xfrm>
              <a:off x="1633220" y="3205479"/>
              <a:ext cx="68579" cy="17780"/>
            </a:xfrm>
            <a:custGeom>
              <a:avLst/>
              <a:gdLst>
                <a:gd name="connsiteX0" fmla="*/ 0 w 68579"/>
                <a:gd name="connsiteY0" fmla="*/ 0 h 17780"/>
                <a:gd name="connsiteX1" fmla="*/ 68580 w 68579"/>
                <a:gd name="connsiteY1" fmla="*/ 0 h 17780"/>
                <a:gd name="connsiteX2" fmla="*/ 68580 w 68579"/>
                <a:gd name="connsiteY2" fmla="*/ 17780 h 17780"/>
                <a:gd name="connsiteX3" fmla="*/ 0 w 68579"/>
                <a:gd name="connsiteY3" fmla="*/ 17780 h 17780"/>
                <a:gd name="connsiteX4" fmla="*/ 0 w 68579"/>
                <a:gd name="connsiteY4" fmla="*/ 0 h 17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579" h="17780">
                  <a:moveTo>
                    <a:pt x="0" y="0"/>
                  </a:moveTo>
                  <a:lnTo>
                    <a:pt x="68580" y="0"/>
                  </a:lnTo>
                  <a:lnTo>
                    <a:pt x="68580" y="17780"/>
                  </a:lnTo>
                  <a:lnTo>
                    <a:pt x="0" y="177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 189">
              <a:extLst>
                <a:ext uri="{FF2B5EF4-FFF2-40B4-BE49-F238E27FC236}">
                  <a16:creationId xmlns:a16="http://schemas.microsoft.com/office/drawing/2014/main" id="{AA35122C-86B0-1357-261F-9F32985F4F4C}"/>
                </a:ext>
              </a:extLst>
            </p:cNvPr>
            <p:cNvSpPr/>
            <p:nvPr/>
          </p:nvSpPr>
          <p:spPr>
            <a:xfrm>
              <a:off x="1727200" y="3163570"/>
              <a:ext cx="66592" cy="116839"/>
            </a:xfrm>
            <a:custGeom>
              <a:avLst/>
              <a:gdLst>
                <a:gd name="connsiteX0" fmla="*/ 1270 w 66592"/>
                <a:gd name="connsiteY0" fmla="*/ 1270 h 116839"/>
                <a:gd name="connsiteX1" fmla="*/ 21590 w 66592"/>
                <a:gd name="connsiteY1" fmla="*/ 1270 h 116839"/>
                <a:gd name="connsiteX2" fmla="*/ 21590 w 66592"/>
                <a:gd name="connsiteY2" fmla="*/ 17780 h 116839"/>
                <a:gd name="connsiteX3" fmla="*/ 21590 w 66592"/>
                <a:gd name="connsiteY3" fmla="*/ 26670 h 116839"/>
                <a:gd name="connsiteX4" fmla="*/ 21590 w 66592"/>
                <a:gd name="connsiteY4" fmla="*/ 26670 h 116839"/>
                <a:gd name="connsiteX5" fmla="*/ 57150 w 66592"/>
                <a:gd name="connsiteY5" fmla="*/ 0 h 116839"/>
                <a:gd name="connsiteX6" fmla="*/ 63500 w 66592"/>
                <a:gd name="connsiteY6" fmla="*/ 0 h 116839"/>
                <a:gd name="connsiteX7" fmla="*/ 63500 w 66592"/>
                <a:gd name="connsiteY7" fmla="*/ 20320 h 116839"/>
                <a:gd name="connsiteX8" fmla="*/ 57150 w 66592"/>
                <a:gd name="connsiteY8" fmla="*/ 20320 h 116839"/>
                <a:gd name="connsiteX9" fmla="*/ 21590 w 66592"/>
                <a:gd name="connsiteY9" fmla="*/ 67310 h 116839"/>
                <a:gd name="connsiteX10" fmla="*/ 21590 w 66592"/>
                <a:gd name="connsiteY10" fmla="*/ 116840 h 116839"/>
                <a:gd name="connsiteX11" fmla="*/ 0 w 66592"/>
                <a:gd name="connsiteY11" fmla="*/ 116840 h 116839"/>
                <a:gd name="connsiteX12" fmla="*/ 0 w 66592"/>
                <a:gd name="connsiteY12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39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 190">
              <a:extLst>
                <a:ext uri="{FF2B5EF4-FFF2-40B4-BE49-F238E27FC236}">
                  <a16:creationId xmlns:a16="http://schemas.microsoft.com/office/drawing/2014/main" id="{7D7E8CB0-09BF-4885-5342-8AC677D377DB}"/>
                </a:ext>
              </a:extLst>
            </p:cNvPr>
            <p:cNvSpPr/>
            <p:nvPr/>
          </p:nvSpPr>
          <p:spPr>
            <a:xfrm>
              <a:off x="1804670" y="316357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7150 w 107950"/>
                <a:gd name="connsiteY10" fmla="*/ 16510 h 119379"/>
                <a:gd name="connsiteX11" fmla="*/ 24130 w 107950"/>
                <a:gd name="connsiteY11" fmla="*/ 48260 h 119379"/>
                <a:gd name="connsiteX12" fmla="*/ 88900 w 107950"/>
                <a:gd name="connsiteY12" fmla="*/ 48260 h 119379"/>
                <a:gd name="connsiteX13" fmla="*/ 5842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7150" y="16510"/>
                  </a:moveTo>
                  <a:cubicBezTo>
                    <a:pt x="38100" y="16510"/>
                    <a:pt x="25400" y="31750"/>
                    <a:pt x="24130" y="48260"/>
                  </a:cubicBezTo>
                  <a:lnTo>
                    <a:pt x="88900" y="48260"/>
                  </a:lnTo>
                  <a:cubicBezTo>
                    <a:pt x="88900" y="31750"/>
                    <a:pt x="78740" y="16510"/>
                    <a:pt x="5842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 191">
              <a:extLst>
                <a:ext uri="{FF2B5EF4-FFF2-40B4-BE49-F238E27FC236}">
                  <a16:creationId xmlns:a16="http://schemas.microsoft.com/office/drawing/2014/main" id="{D0EB0D80-2737-B542-EB39-9AEEA99F8E3C}"/>
                </a:ext>
              </a:extLst>
            </p:cNvPr>
            <p:cNvSpPr/>
            <p:nvPr/>
          </p:nvSpPr>
          <p:spPr>
            <a:xfrm>
              <a:off x="1943100" y="3114039"/>
              <a:ext cx="44450" cy="167639"/>
            </a:xfrm>
            <a:custGeom>
              <a:avLst/>
              <a:gdLst>
                <a:gd name="connsiteX0" fmla="*/ 0 w 44450"/>
                <a:gd name="connsiteY0" fmla="*/ 0 h 167639"/>
                <a:gd name="connsiteX1" fmla="*/ 21590 w 44450"/>
                <a:gd name="connsiteY1" fmla="*/ 0 h 167639"/>
                <a:gd name="connsiteX2" fmla="*/ 21590 w 44450"/>
                <a:gd name="connsiteY2" fmla="*/ 130810 h 167639"/>
                <a:gd name="connsiteX3" fmla="*/ 34290 w 44450"/>
                <a:gd name="connsiteY3" fmla="*/ 148590 h 167639"/>
                <a:gd name="connsiteX4" fmla="*/ 44450 w 44450"/>
                <a:gd name="connsiteY4" fmla="*/ 147320 h 167639"/>
                <a:gd name="connsiteX5" fmla="*/ 44450 w 44450"/>
                <a:gd name="connsiteY5" fmla="*/ 165100 h 167639"/>
                <a:gd name="connsiteX6" fmla="*/ 29210 w 44450"/>
                <a:gd name="connsiteY6" fmla="*/ 167640 h 167639"/>
                <a:gd name="connsiteX7" fmla="*/ 0 w 44450"/>
                <a:gd name="connsiteY7" fmla="*/ 135890 h 167639"/>
                <a:gd name="connsiteX8" fmla="*/ 0 w 44450"/>
                <a:gd name="connsiteY8" fmla="*/ 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39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0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 192">
              <a:extLst>
                <a:ext uri="{FF2B5EF4-FFF2-40B4-BE49-F238E27FC236}">
                  <a16:creationId xmlns:a16="http://schemas.microsoft.com/office/drawing/2014/main" id="{1193096A-3869-F1E9-8678-7844B4A83D6C}"/>
                </a:ext>
              </a:extLst>
            </p:cNvPr>
            <p:cNvSpPr/>
            <p:nvPr/>
          </p:nvSpPr>
          <p:spPr>
            <a:xfrm>
              <a:off x="2009139" y="3119120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4130 w 25400"/>
                <a:gd name="connsiteY5" fmla="*/ 45720 h 160020"/>
                <a:gd name="connsiteX6" fmla="*/ 24130 w 25400"/>
                <a:gd name="connsiteY6" fmla="*/ 160020 h 160020"/>
                <a:gd name="connsiteX7" fmla="*/ 2540 w 25400"/>
                <a:gd name="connsiteY7" fmla="*/ 160020 h 160020"/>
                <a:gd name="connsiteX8" fmla="*/ 2540 w 25400"/>
                <a:gd name="connsiteY8" fmla="*/ 45720 h 160020"/>
                <a:gd name="connsiteX9" fmla="*/ 2413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 193">
              <a:extLst>
                <a:ext uri="{FF2B5EF4-FFF2-40B4-BE49-F238E27FC236}">
                  <a16:creationId xmlns:a16="http://schemas.microsoft.com/office/drawing/2014/main" id="{6AB50075-91BA-3B93-D599-E1C1CE4C70FA}"/>
                </a:ext>
              </a:extLst>
            </p:cNvPr>
            <p:cNvSpPr/>
            <p:nvPr/>
          </p:nvSpPr>
          <p:spPr>
            <a:xfrm>
              <a:off x="2063750" y="3161029"/>
              <a:ext cx="93979" cy="119379"/>
            </a:xfrm>
            <a:custGeom>
              <a:avLst/>
              <a:gdLst>
                <a:gd name="connsiteX0" fmla="*/ 5080 w 93979"/>
                <a:gd name="connsiteY0" fmla="*/ 8890 h 119379"/>
                <a:gd name="connsiteX1" fmla="*/ 45720 w 93979"/>
                <a:gd name="connsiteY1" fmla="*/ 0 h 119379"/>
                <a:gd name="connsiteX2" fmla="*/ 93980 w 93979"/>
                <a:gd name="connsiteY2" fmla="*/ 44450 h 119379"/>
                <a:gd name="connsiteX3" fmla="*/ 93980 w 93979"/>
                <a:gd name="connsiteY3" fmla="*/ 116840 h 119379"/>
                <a:gd name="connsiteX4" fmla="*/ 74930 w 93979"/>
                <a:gd name="connsiteY4" fmla="*/ 116840 h 119379"/>
                <a:gd name="connsiteX5" fmla="*/ 74930 w 93979"/>
                <a:gd name="connsiteY5" fmla="*/ 102870 h 119379"/>
                <a:gd name="connsiteX6" fmla="*/ 74930 w 93979"/>
                <a:gd name="connsiteY6" fmla="*/ 93980 h 119379"/>
                <a:gd name="connsiteX7" fmla="*/ 74930 w 93979"/>
                <a:gd name="connsiteY7" fmla="*/ 93980 h 119379"/>
                <a:gd name="connsiteX8" fmla="*/ 35560 w 93979"/>
                <a:gd name="connsiteY8" fmla="*/ 119380 h 119379"/>
                <a:gd name="connsiteX9" fmla="*/ 0 w 93979"/>
                <a:gd name="connsiteY9" fmla="*/ 86360 h 119379"/>
                <a:gd name="connsiteX10" fmla="*/ 74930 w 93979"/>
                <a:gd name="connsiteY10" fmla="*/ 50800 h 119379"/>
                <a:gd name="connsiteX11" fmla="*/ 74930 w 93979"/>
                <a:gd name="connsiteY11" fmla="*/ 44450 h 119379"/>
                <a:gd name="connsiteX12" fmla="*/ 44450 w 93979"/>
                <a:gd name="connsiteY12" fmla="*/ 17780 h 119379"/>
                <a:gd name="connsiteX13" fmla="*/ 7620 w 93979"/>
                <a:gd name="connsiteY13" fmla="*/ 27940 h 119379"/>
                <a:gd name="connsiteX14" fmla="*/ 7620 w 93979"/>
                <a:gd name="connsiteY14" fmla="*/ 8890 h 119379"/>
                <a:gd name="connsiteX15" fmla="*/ 72390 w 93979"/>
                <a:gd name="connsiteY15" fmla="*/ 67310 h 119379"/>
                <a:gd name="connsiteX16" fmla="*/ 19050 w 93979"/>
                <a:gd name="connsiteY16" fmla="*/ 86360 h 119379"/>
                <a:gd name="connsiteX17" fmla="*/ 38100 w 93979"/>
                <a:gd name="connsiteY17" fmla="*/ 102870 h 119379"/>
                <a:gd name="connsiteX18" fmla="*/ 72390 w 93979"/>
                <a:gd name="connsiteY18" fmla="*/ 6604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7310"/>
                  </a:moveTo>
                  <a:cubicBezTo>
                    <a:pt x="35560" y="60960"/>
                    <a:pt x="19050" y="71120"/>
                    <a:pt x="19050" y="86360"/>
                  </a:cubicBezTo>
                  <a:cubicBezTo>
                    <a:pt x="19050" y="101600"/>
                    <a:pt x="26670" y="102870"/>
                    <a:pt x="38100" y="102870"/>
                  </a:cubicBezTo>
                  <a:cubicBezTo>
                    <a:pt x="57150" y="102870"/>
                    <a:pt x="72390" y="83820"/>
                    <a:pt x="72390" y="660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 194">
              <a:extLst>
                <a:ext uri="{FF2B5EF4-FFF2-40B4-BE49-F238E27FC236}">
                  <a16:creationId xmlns:a16="http://schemas.microsoft.com/office/drawing/2014/main" id="{AABE75E3-44C9-B488-D949-492BC1310F37}"/>
                </a:ext>
              </a:extLst>
            </p:cNvPr>
            <p:cNvSpPr/>
            <p:nvPr/>
          </p:nvSpPr>
          <p:spPr>
            <a:xfrm>
              <a:off x="2193289" y="3162300"/>
              <a:ext cx="102870" cy="118109"/>
            </a:xfrm>
            <a:custGeom>
              <a:avLst/>
              <a:gdLst>
                <a:gd name="connsiteX0" fmla="*/ 20320 w 102870"/>
                <a:gd name="connsiteY0" fmla="*/ 2540 h 118109"/>
                <a:gd name="connsiteX1" fmla="*/ 20320 w 102870"/>
                <a:gd name="connsiteY1" fmla="*/ 19050 h 118109"/>
                <a:gd name="connsiteX2" fmla="*/ 20320 w 102870"/>
                <a:gd name="connsiteY2" fmla="*/ 27940 h 118109"/>
                <a:gd name="connsiteX3" fmla="*/ 20320 w 102870"/>
                <a:gd name="connsiteY3" fmla="*/ 27940 h 118109"/>
                <a:gd name="connsiteX4" fmla="*/ 63500 w 102870"/>
                <a:gd name="connsiteY4" fmla="*/ 0 h 118109"/>
                <a:gd name="connsiteX5" fmla="*/ 102870 w 102870"/>
                <a:gd name="connsiteY5" fmla="*/ 45720 h 118109"/>
                <a:gd name="connsiteX6" fmla="*/ 102870 w 102870"/>
                <a:gd name="connsiteY6" fmla="*/ 118110 h 118109"/>
                <a:gd name="connsiteX7" fmla="*/ 81280 w 102870"/>
                <a:gd name="connsiteY7" fmla="*/ 118110 h 118109"/>
                <a:gd name="connsiteX8" fmla="*/ 81280 w 102870"/>
                <a:gd name="connsiteY8" fmla="*/ 50800 h 118109"/>
                <a:gd name="connsiteX9" fmla="*/ 59690 w 102870"/>
                <a:gd name="connsiteY9" fmla="*/ 20320 h 118109"/>
                <a:gd name="connsiteX10" fmla="*/ 21590 w 102870"/>
                <a:gd name="connsiteY10" fmla="*/ 60960 h 118109"/>
                <a:gd name="connsiteX11" fmla="*/ 21590 w 102870"/>
                <a:gd name="connsiteY11" fmla="*/ 116840 h 118109"/>
                <a:gd name="connsiteX12" fmla="*/ 0 w 102870"/>
                <a:gd name="connsiteY12" fmla="*/ 116840 h 118109"/>
                <a:gd name="connsiteX13" fmla="*/ 0 w 102870"/>
                <a:gd name="connsiteY13" fmla="*/ 2540 h 118109"/>
                <a:gd name="connsiteX14" fmla="*/ 20320 w 102870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 195">
              <a:extLst>
                <a:ext uri="{FF2B5EF4-FFF2-40B4-BE49-F238E27FC236}">
                  <a16:creationId xmlns:a16="http://schemas.microsoft.com/office/drawing/2014/main" id="{6139F989-C887-3F73-FDD3-0B08F34A84BF}"/>
                </a:ext>
              </a:extLst>
            </p:cNvPr>
            <p:cNvSpPr/>
            <p:nvPr/>
          </p:nvSpPr>
          <p:spPr>
            <a:xfrm>
              <a:off x="2322829" y="3162300"/>
              <a:ext cx="95250" cy="119379"/>
            </a:xfrm>
            <a:custGeom>
              <a:avLst/>
              <a:gdLst>
                <a:gd name="connsiteX0" fmla="*/ 60960 w 95250"/>
                <a:gd name="connsiteY0" fmla="*/ 100330 h 119379"/>
                <a:gd name="connsiteX1" fmla="*/ 95250 w 95250"/>
                <a:gd name="connsiteY1" fmla="*/ 90170 h 119379"/>
                <a:gd name="connsiteX2" fmla="*/ 95250 w 95250"/>
                <a:gd name="connsiteY2" fmla="*/ 110490 h 119379"/>
                <a:gd name="connsiteX3" fmla="*/ 59690 w 95250"/>
                <a:gd name="connsiteY3" fmla="*/ 119380 h 119379"/>
                <a:gd name="connsiteX4" fmla="*/ 0 w 95250"/>
                <a:gd name="connsiteY4" fmla="*/ 59690 h 119379"/>
                <a:gd name="connsiteX5" fmla="*/ 59690 w 95250"/>
                <a:gd name="connsiteY5" fmla="*/ 0 h 119379"/>
                <a:gd name="connsiteX6" fmla="*/ 95250 w 95250"/>
                <a:gd name="connsiteY6" fmla="*/ 8890 h 119379"/>
                <a:gd name="connsiteX7" fmla="*/ 95250 w 95250"/>
                <a:gd name="connsiteY7" fmla="*/ 29210 h 119379"/>
                <a:gd name="connsiteX8" fmla="*/ 60960 w 95250"/>
                <a:gd name="connsiteY8" fmla="*/ 19050 h 119379"/>
                <a:gd name="connsiteX9" fmla="*/ 21590 w 95250"/>
                <a:gd name="connsiteY9" fmla="*/ 59690 h 119379"/>
                <a:gd name="connsiteX10" fmla="*/ 60960 w 95250"/>
                <a:gd name="connsiteY10" fmla="*/ 10033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79">
                  <a:moveTo>
                    <a:pt x="60960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9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90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0" y="19050"/>
                  </a:cubicBezTo>
                  <a:cubicBezTo>
                    <a:pt x="38100" y="19050"/>
                    <a:pt x="21590" y="35560"/>
                    <a:pt x="21590" y="59690"/>
                  </a:cubicBezTo>
                  <a:cubicBezTo>
                    <a:pt x="21590" y="83820"/>
                    <a:pt x="38100" y="100330"/>
                    <a:pt x="6096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 196">
              <a:extLst>
                <a:ext uri="{FF2B5EF4-FFF2-40B4-BE49-F238E27FC236}">
                  <a16:creationId xmlns:a16="http://schemas.microsoft.com/office/drawing/2014/main" id="{A365A97A-06E1-9865-778F-4C38FD9BB535}"/>
                </a:ext>
              </a:extLst>
            </p:cNvPr>
            <p:cNvSpPr/>
            <p:nvPr/>
          </p:nvSpPr>
          <p:spPr>
            <a:xfrm>
              <a:off x="2437129" y="316357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 197">
              <a:extLst>
                <a:ext uri="{FF2B5EF4-FFF2-40B4-BE49-F238E27FC236}">
                  <a16:creationId xmlns:a16="http://schemas.microsoft.com/office/drawing/2014/main" id="{9BA0D456-3755-9FF6-939E-5546B79CCF02}"/>
                </a:ext>
              </a:extLst>
            </p:cNvPr>
            <p:cNvSpPr/>
            <p:nvPr/>
          </p:nvSpPr>
          <p:spPr>
            <a:xfrm>
              <a:off x="2633979" y="3119120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4130 w 25400"/>
                <a:gd name="connsiteY5" fmla="*/ 45720 h 160020"/>
                <a:gd name="connsiteX6" fmla="*/ 24130 w 25400"/>
                <a:gd name="connsiteY6" fmla="*/ 160020 h 160020"/>
                <a:gd name="connsiteX7" fmla="*/ 2540 w 25400"/>
                <a:gd name="connsiteY7" fmla="*/ 160020 h 160020"/>
                <a:gd name="connsiteX8" fmla="*/ 2540 w 25400"/>
                <a:gd name="connsiteY8" fmla="*/ 45720 h 160020"/>
                <a:gd name="connsiteX9" fmla="*/ 2413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 198">
              <a:extLst>
                <a:ext uri="{FF2B5EF4-FFF2-40B4-BE49-F238E27FC236}">
                  <a16:creationId xmlns:a16="http://schemas.microsoft.com/office/drawing/2014/main" id="{E543B15D-D63F-09AE-78B2-02CCEC1A9F8C}"/>
                </a:ext>
              </a:extLst>
            </p:cNvPr>
            <p:cNvSpPr/>
            <p:nvPr/>
          </p:nvSpPr>
          <p:spPr>
            <a:xfrm>
              <a:off x="2697479" y="3162300"/>
              <a:ext cx="102870" cy="118109"/>
            </a:xfrm>
            <a:custGeom>
              <a:avLst/>
              <a:gdLst>
                <a:gd name="connsiteX0" fmla="*/ 20320 w 102870"/>
                <a:gd name="connsiteY0" fmla="*/ 2540 h 118109"/>
                <a:gd name="connsiteX1" fmla="*/ 20320 w 102870"/>
                <a:gd name="connsiteY1" fmla="*/ 19050 h 118109"/>
                <a:gd name="connsiteX2" fmla="*/ 20320 w 102870"/>
                <a:gd name="connsiteY2" fmla="*/ 27940 h 118109"/>
                <a:gd name="connsiteX3" fmla="*/ 20320 w 102870"/>
                <a:gd name="connsiteY3" fmla="*/ 27940 h 118109"/>
                <a:gd name="connsiteX4" fmla="*/ 63500 w 102870"/>
                <a:gd name="connsiteY4" fmla="*/ 0 h 118109"/>
                <a:gd name="connsiteX5" fmla="*/ 102870 w 102870"/>
                <a:gd name="connsiteY5" fmla="*/ 45720 h 118109"/>
                <a:gd name="connsiteX6" fmla="*/ 102870 w 102870"/>
                <a:gd name="connsiteY6" fmla="*/ 118110 h 118109"/>
                <a:gd name="connsiteX7" fmla="*/ 81280 w 102870"/>
                <a:gd name="connsiteY7" fmla="*/ 118110 h 118109"/>
                <a:gd name="connsiteX8" fmla="*/ 81280 w 102870"/>
                <a:gd name="connsiteY8" fmla="*/ 50800 h 118109"/>
                <a:gd name="connsiteX9" fmla="*/ 59690 w 102870"/>
                <a:gd name="connsiteY9" fmla="*/ 20320 h 118109"/>
                <a:gd name="connsiteX10" fmla="*/ 21590 w 102870"/>
                <a:gd name="connsiteY10" fmla="*/ 60960 h 118109"/>
                <a:gd name="connsiteX11" fmla="*/ 21590 w 102870"/>
                <a:gd name="connsiteY11" fmla="*/ 116840 h 118109"/>
                <a:gd name="connsiteX12" fmla="*/ 0 w 102870"/>
                <a:gd name="connsiteY12" fmla="*/ 116840 h 118109"/>
                <a:gd name="connsiteX13" fmla="*/ 0 w 102870"/>
                <a:gd name="connsiteY13" fmla="*/ 2540 h 118109"/>
                <a:gd name="connsiteX14" fmla="*/ 20320 w 102870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 199">
              <a:extLst>
                <a:ext uri="{FF2B5EF4-FFF2-40B4-BE49-F238E27FC236}">
                  <a16:creationId xmlns:a16="http://schemas.microsoft.com/office/drawing/2014/main" id="{F9AC1E42-26B7-4E4F-8F66-EBB8AC95E864}"/>
                </a:ext>
              </a:extLst>
            </p:cNvPr>
            <p:cNvSpPr/>
            <p:nvPr/>
          </p:nvSpPr>
          <p:spPr>
            <a:xfrm>
              <a:off x="2880360" y="3130550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 200">
              <a:extLst>
                <a:ext uri="{FF2B5EF4-FFF2-40B4-BE49-F238E27FC236}">
                  <a16:creationId xmlns:a16="http://schemas.microsoft.com/office/drawing/2014/main" id="{3D797FF9-C97E-B5C5-467A-CC043281D3C4}"/>
                </a:ext>
              </a:extLst>
            </p:cNvPr>
            <p:cNvSpPr/>
            <p:nvPr/>
          </p:nvSpPr>
          <p:spPr>
            <a:xfrm>
              <a:off x="2981960" y="3112770"/>
              <a:ext cx="104139" cy="166370"/>
            </a:xfrm>
            <a:custGeom>
              <a:avLst/>
              <a:gdLst>
                <a:gd name="connsiteX0" fmla="*/ 0 w 104139"/>
                <a:gd name="connsiteY0" fmla="*/ 1270 h 166370"/>
                <a:gd name="connsiteX1" fmla="*/ 21590 w 104139"/>
                <a:gd name="connsiteY1" fmla="*/ 1270 h 166370"/>
                <a:gd name="connsiteX2" fmla="*/ 21590 w 104139"/>
                <a:gd name="connsiteY2" fmla="*/ 64770 h 166370"/>
                <a:gd name="connsiteX3" fmla="*/ 21590 w 104139"/>
                <a:gd name="connsiteY3" fmla="*/ 76200 h 166370"/>
                <a:gd name="connsiteX4" fmla="*/ 21590 w 104139"/>
                <a:gd name="connsiteY4" fmla="*/ 76200 h 166370"/>
                <a:gd name="connsiteX5" fmla="*/ 64770 w 104139"/>
                <a:gd name="connsiteY5" fmla="*/ 48260 h 166370"/>
                <a:gd name="connsiteX6" fmla="*/ 104140 w 104139"/>
                <a:gd name="connsiteY6" fmla="*/ 93980 h 166370"/>
                <a:gd name="connsiteX7" fmla="*/ 104140 w 104139"/>
                <a:gd name="connsiteY7" fmla="*/ 166370 h 166370"/>
                <a:gd name="connsiteX8" fmla="*/ 82550 w 104139"/>
                <a:gd name="connsiteY8" fmla="*/ 166370 h 166370"/>
                <a:gd name="connsiteX9" fmla="*/ 82550 w 104139"/>
                <a:gd name="connsiteY9" fmla="*/ 99060 h 166370"/>
                <a:gd name="connsiteX10" fmla="*/ 60960 w 104139"/>
                <a:gd name="connsiteY10" fmla="*/ 68580 h 166370"/>
                <a:gd name="connsiteX11" fmla="*/ 22860 w 104139"/>
                <a:gd name="connsiteY11" fmla="*/ 109220 h 166370"/>
                <a:gd name="connsiteX12" fmla="*/ 22860 w 104139"/>
                <a:gd name="connsiteY12" fmla="*/ 165100 h 166370"/>
                <a:gd name="connsiteX13" fmla="*/ 1270 w 104139"/>
                <a:gd name="connsiteY13" fmla="*/ 165100 h 166370"/>
                <a:gd name="connsiteX14" fmla="*/ 1270 w 104139"/>
                <a:gd name="connsiteY14" fmla="*/ 0 h 16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39" h="166370">
                  <a:moveTo>
                    <a:pt x="0" y="1270"/>
                  </a:moveTo>
                  <a:lnTo>
                    <a:pt x="21590" y="1270"/>
                  </a:lnTo>
                  <a:lnTo>
                    <a:pt x="21590" y="64770"/>
                  </a:lnTo>
                  <a:cubicBezTo>
                    <a:pt x="21590" y="69850"/>
                    <a:pt x="21590" y="74930"/>
                    <a:pt x="21590" y="76200"/>
                  </a:cubicBezTo>
                  <a:lnTo>
                    <a:pt x="21590" y="76200"/>
                  </a:lnTo>
                  <a:cubicBezTo>
                    <a:pt x="26670" y="66040"/>
                    <a:pt x="40640" y="48260"/>
                    <a:pt x="64770" y="48260"/>
                  </a:cubicBezTo>
                  <a:cubicBezTo>
                    <a:pt x="88900" y="48260"/>
                    <a:pt x="104140" y="64770"/>
                    <a:pt x="104140" y="93980"/>
                  </a:cubicBezTo>
                  <a:lnTo>
                    <a:pt x="104140" y="166370"/>
                  </a:lnTo>
                  <a:lnTo>
                    <a:pt x="82550" y="166370"/>
                  </a:lnTo>
                  <a:lnTo>
                    <a:pt x="82550" y="99060"/>
                  </a:lnTo>
                  <a:cubicBezTo>
                    <a:pt x="82550" y="83820"/>
                    <a:pt x="80010" y="68580"/>
                    <a:pt x="60960" y="68580"/>
                  </a:cubicBezTo>
                  <a:cubicBezTo>
                    <a:pt x="41910" y="68580"/>
                    <a:pt x="22860" y="86360"/>
                    <a:pt x="22860" y="109220"/>
                  </a:cubicBezTo>
                  <a:lnTo>
                    <a:pt x="22860" y="165100"/>
                  </a:lnTo>
                  <a:lnTo>
                    <a:pt x="1270" y="16510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 201">
              <a:extLst>
                <a:ext uri="{FF2B5EF4-FFF2-40B4-BE49-F238E27FC236}">
                  <a16:creationId xmlns:a16="http://schemas.microsoft.com/office/drawing/2014/main" id="{5A1A6438-A6F9-65AE-3A13-D9C8A8411202}"/>
                </a:ext>
              </a:extLst>
            </p:cNvPr>
            <p:cNvSpPr/>
            <p:nvPr/>
          </p:nvSpPr>
          <p:spPr>
            <a:xfrm>
              <a:off x="3111500" y="316357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 202">
              <a:extLst>
                <a:ext uri="{FF2B5EF4-FFF2-40B4-BE49-F238E27FC236}">
                  <a16:creationId xmlns:a16="http://schemas.microsoft.com/office/drawing/2014/main" id="{A22A2028-E3B7-3405-20E1-772CD7AD8C94}"/>
                </a:ext>
              </a:extLst>
            </p:cNvPr>
            <p:cNvSpPr/>
            <p:nvPr/>
          </p:nvSpPr>
          <p:spPr>
            <a:xfrm>
              <a:off x="3308350" y="3119120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4130 w 25400"/>
                <a:gd name="connsiteY5" fmla="*/ 45720 h 160020"/>
                <a:gd name="connsiteX6" fmla="*/ 24130 w 25400"/>
                <a:gd name="connsiteY6" fmla="*/ 160020 h 160020"/>
                <a:gd name="connsiteX7" fmla="*/ 2540 w 25400"/>
                <a:gd name="connsiteY7" fmla="*/ 160020 h 160020"/>
                <a:gd name="connsiteX8" fmla="*/ 2540 w 25400"/>
                <a:gd name="connsiteY8" fmla="*/ 45720 h 160020"/>
                <a:gd name="connsiteX9" fmla="*/ 2413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4130" y="45720"/>
                  </a:moveTo>
                  <a:lnTo>
                    <a:pt x="24130" y="160020"/>
                  </a:lnTo>
                  <a:lnTo>
                    <a:pt x="2540" y="160020"/>
                  </a:lnTo>
                  <a:lnTo>
                    <a:pt x="2540" y="45720"/>
                  </a:lnTo>
                  <a:lnTo>
                    <a:pt x="2413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 203">
              <a:extLst>
                <a:ext uri="{FF2B5EF4-FFF2-40B4-BE49-F238E27FC236}">
                  <a16:creationId xmlns:a16="http://schemas.microsoft.com/office/drawing/2014/main" id="{F637824B-BA14-65C8-86A6-C88F0986BDC3}"/>
                </a:ext>
              </a:extLst>
            </p:cNvPr>
            <p:cNvSpPr/>
            <p:nvPr/>
          </p:nvSpPr>
          <p:spPr>
            <a:xfrm>
              <a:off x="3371850" y="3162300"/>
              <a:ext cx="102870" cy="118109"/>
            </a:xfrm>
            <a:custGeom>
              <a:avLst/>
              <a:gdLst>
                <a:gd name="connsiteX0" fmla="*/ 20320 w 102870"/>
                <a:gd name="connsiteY0" fmla="*/ 2540 h 118109"/>
                <a:gd name="connsiteX1" fmla="*/ 20320 w 102870"/>
                <a:gd name="connsiteY1" fmla="*/ 19050 h 118109"/>
                <a:gd name="connsiteX2" fmla="*/ 20320 w 102870"/>
                <a:gd name="connsiteY2" fmla="*/ 27940 h 118109"/>
                <a:gd name="connsiteX3" fmla="*/ 20320 w 102870"/>
                <a:gd name="connsiteY3" fmla="*/ 27940 h 118109"/>
                <a:gd name="connsiteX4" fmla="*/ 63500 w 102870"/>
                <a:gd name="connsiteY4" fmla="*/ 0 h 118109"/>
                <a:gd name="connsiteX5" fmla="*/ 102870 w 102870"/>
                <a:gd name="connsiteY5" fmla="*/ 45720 h 118109"/>
                <a:gd name="connsiteX6" fmla="*/ 102870 w 102870"/>
                <a:gd name="connsiteY6" fmla="*/ 118110 h 118109"/>
                <a:gd name="connsiteX7" fmla="*/ 81280 w 102870"/>
                <a:gd name="connsiteY7" fmla="*/ 118110 h 118109"/>
                <a:gd name="connsiteX8" fmla="*/ 81280 w 102870"/>
                <a:gd name="connsiteY8" fmla="*/ 50800 h 118109"/>
                <a:gd name="connsiteX9" fmla="*/ 59690 w 102870"/>
                <a:gd name="connsiteY9" fmla="*/ 20320 h 118109"/>
                <a:gd name="connsiteX10" fmla="*/ 21590 w 102870"/>
                <a:gd name="connsiteY10" fmla="*/ 60960 h 118109"/>
                <a:gd name="connsiteX11" fmla="*/ 21590 w 102870"/>
                <a:gd name="connsiteY11" fmla="*/ 116840 h 118109"/>
                <a:gd name="connsiteX12" fmla="*/ 0 w 102870"/>
                <a:gd name="connsiteY12" fmla="*/ 116840 h 118109"/>
                <a:gd name="connsiteX13" fmla="*/ 0 w 102870"/>
                <a:gd name="connsiteY13" fmla="*/ 2540 h 118109"/>
                <a:gd name="connsiteX14" fmla="*/ 20320 w 102870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70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 204">
              <a:extLst>
                <a:ext uri="{FF2B5EF4-FFF2-40B4-BE49-F238E27FC236}">
                  <a16:creationId xmlns:a16="http://schemas.microsoft.com/office/drawing/2014/main" id="{9AA0A0B4-5318-7094-A42C-8649A34297BF}"/>
                </a:ext>
              </a:extLst>
            </p:cNvPr>
            <p:cNvSpPr/>
            <p:nvPr/>
          </p:nvSpPr>
          <p:spPr>
            <a:xfrm>
              <a:off x="3501390" y="3114039"/>
              <a:ext cx="113029" cy="166369"/>
            </a:xfrm>
            <a:custGeom>
              <a:avLst/>
              <a:gdLst>
                <a:gd name="connsiteX0" fmla="*/ 113030 w 113029"/>
                <a:gd name="connsiteY0" fmla="*/ 165100 h 166369"/>
                <a:gd name="connsiteX1" fmla="*/ 93980 w 113029"/>
                <a:gd name="connsiteY1" fmla="*/ 165100 h 166369"/>
                <a:gd name="connsiteX2" fmla="*/ 93980 w 113029"/>
                <a:gd name="connsiteY2" fmla="*/ 151130 h 166369"/>
                <a:gd name="connsiteX3" fmla="*/ 93980 w 113029"/>
                <a:gd name="connsiteY3" fmla="*/ 142240 h 166369"/>
                <a:gd name="connsiteX4" fmla="*/ 93980 w 113029"/>
                <a:gd name="connsiteY4" fmla="*/ 142240 h 166369"/>
                <a:gd name="connsiteX5" fmla="*/ 53340 w 113029"/>
                <a:gd name="connsiteY5" fmla="*/ 166370 h 166369"/>
                <a:gd name="connsiteX6" fmla="*/ 0 w 113029"/>
                <a:gd name="connsiteY6" fmla="*/ 106680 h 166369"/>
                <a:gd name="connsiteX7" fmla="*/ 52070 w 113029"/>
                <a:gd name="connsiteY7" fmla="*/ 46990 h 166369"/>
                <a:gd name="connsiteX8" fmla="*/ 91440 w 113029"/>
                <a:gd name="connsiteY8" fmla="*/ 67310 h 166369"/>
                <a:gd name="connsiteX9" fmla="*/ 91440 w 113029"/>
                <a:gd name="connsiteY9" fmla="*/ 67310 h 166369"/>
                <a:gd name="connsiteX10" fmla="*/ 91440 w 113029"/>
                <a:gd name="connsiteY10" fmla="*/ 58420 h 166369"/>
                <a:gd name="connsiteX11" fmla="*/ 91440 w 113029"/>
                <a:gd name="connsiteY11" fmla="*/ 0 h 166369"/>
                <a:gd name="connsiteX12" fmla="*/ 113030 w 113029"/>
                <a:gd name="connsiteY12" fmla="*/ 0 h 166369"/>
                <a:gd name="connsiteX13" fmla="*/ 113030 w 113029"/>
                <a:gd name="connsiteY13" fmla="*/ 165100 h 166369"/>
                <a:gd name="connsiteX14" fmla="*/ 20320 w 113029"/>
                <a:gd name="connsiteY14" fmla="*/ 107950 h 166369"/>
                <a:gd name="connsiteX15" fmla="*/ 55880 w 113029"/>
                <a:gd name="connsiteY15" fmla="*/ 149860 h 166369"/>
                <a:gd name="connsiteX16" fmla="*/ 91440 w 113029"/>
                <a:gd name="connsiteY16" fmla="*/ 107950 h 166369"/>
                <a:gd name="connsiteX17" fmla="*/ 55880 w 113029"/>
                <a:gd name="connsiteY17" fmla="*/ 66040 h 166369"/>
                <a:gd name="connsiteX18" fmla="*/ 20320 w 113029"/>
                <a:gd name="connsiteY18" fmla="*/ 10795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29" h="166369">
                  <a:moveTo>
                    <a:pt x="113030" y="165100"/>
                  </a:moveTo>
                  <a:lnTo>
                    <a:pt x="93980" y="165100"/>
                  </a:lnTo>
                  <a:lnTo>
                    <a:pt x="93980" y="151130"/>
                  </a:lnTo>
                  <a:cubicBezTo>
                    <a:pt x="93980" y="146050"/>
                    <a:pt x="93980" y="142240"/>
                    <a:pt x="93980" y="142240"/>
                  </a:cubicBezTo>
                  <a:lnTo>
                    <a:pt x="93980" y="142240"/>
                  </a:lnTo>
                  <a:cubicBezTo>
                    <a:pt x="87630" y="154940"/>
                    <a:pt x="72390" y="166370"/>
                    <a:pt x="53340" y="166370"/>
                  </a:cubicBezTo>
                  <a:cubicBezTo>
                    <a:pt x="22860" y="166370"/>
                    <a:pt x="0" y="142240"/>
                    <a:pt x="0" y="106680"/>
                  </a:cubicBezTo>
                  <a:cubicBezTo>
                    <a:pt x="0" y="71120"/>
                    <a:pt x="22860" y="46990"/>
                    <a:pt x="52070" y="46990"/>
                  </a:cubicBezTo>
                  <a:cubicBezTo>
                    <a:pt x="81280" y="46990"/>
                    <a:pt x="85090" y="57150"/>
                    <a:pt x="91440" y="67310"/>
                  </a:cubicBezTo>
                  <a:lnTo>
                    <a:pt x="91440" y="67310"/>
                  </a:lnTo>
                  <a:cubicBezTo>
                    <a:pt x="91440" y="67310"/>
                    <a:pt x="91440" y="63500"/>
                    <a:pt x="91440" y="58420"/>
                  </a:cubicBezTo>
                  <a:lnTo>
                    <a:pt x="91440" y="0"/>
                  </a:lnTo>
                  <a:lnTo>
                    <a:pt x="113030" y="0"/>
                  </a:lnTo>
                  <a:lnTo>
                    <a:pt x="113030" y="165100"/>
                  </a:lnTo>
                  <a:close/>
                  <a:moveTo>
                    <a:pt x="20320" y="107950"/>
                  </a:moveTo>
                  <a:cubicBezTo>
                    <a:pt x="20320" y="132080"/>
                    <a:pt x="34290" y="149860"/>
                    <a:pt x="55880" y="149860"/>
                  </a:cubicBezTo>
                  <a:cubicBezTo>
                    <a:pt x="77470" y="149860"/>
                    <a:pt x="91440" y="137160"/>
                    <a:pt x="91440" y="107950"/>
                  </a:cubicBezTo>
                  <a:cubicBezTo>
                    <a:pt x="91440" y="78740"/>
                    <a:pt x="72390" y="66040"/>
                    <a:pt x="55880" y="66040"/>
                  </a:cubicBezTo>
                  <a:cubicBezTo>
                    <a:pt x="39370" y="66040"/>
                    <a:pt x="20320" y="83820"/>
                    <a:pt x="2032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 205">
              <a:extLst>
                <a:ext uri="{FF2B5EF4-FFF2-40B4-BE49-F238E27FC236}">
                  <a16:creationId xmlns:a16="http://schemas.microsoft.com/office/drawing/2014/main" id="{9AC70B19-4B78-EDCE-7892-B869A904D1BB}"/>
                </a:ext>
              </a:extLst>
            </p:cNvPr>
            <p:cNvSpPr/>
            <p:nvPr/>
          </p:nvSpPr>
          <p:spPr>
            <a:xfrm>
              <a:off x="3652520" y="3119120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 206">
              <a:extLst>
                <a:ext uri="{FF2B5EF4-FFF2-40B4-BE49-F238E27FC236}">
                  <a16:creationId xmlns:a16="http://schemas.microsoft.com/office/drawing/2014/main" id="{F06D7A92-DB9C-0854-41F0-BE76FAADA0C6}"/>
                </a:ext>
              </a:extLst>
            </p:cNvPr>
            <p:cNvSpPr/>
            <p:nvPr/>
          </p:nvSpPr>
          <p:spPr>
            <a:xfrm>
              <a:off x="3695700" y="3164839"/>
              <a:ext cx="114300" cy="116839"/>
            </a:xfrm>
            <a:custGeom>
              <a:avLst/>
              <a:gdLst>
                <a:gd name="connsiteX0" fmla="*/ 113030 w 114300"/>
                <a:gd name="connsiteY0" fmla="*/ 0 h 116839"/>
                <a:gd name="connsiteX1" fmla="*/ 62230 w 114300"/>
                <a:gd name="connsiteY1" fmla="*/ 116840 h 116839"/>
                <a:gd name="connsiteX2" fmla="*/ 50800 w 114300"/>
                <a:gd name="connsiteY2" fmla="*/ 116840 h 116839"/>
                <a:gd name="connsiteX3" fmla="*/ 0 w 114300"/>
                <a:gd name="connsiteY3" fmla="*/ 0 h 116839"/>
                <a:gd name="connsiteX4" fmla="*/ 22860 w 114300"/>
                <a:gd name="connsiteY4" fmla="*/ 0 h 116839"/>
                <a:gd name="connsiteX5" fmla="*/ 57150 w 114300"/>
                <a:gd name="connsiteY5" fmla="*/ 83820 h 116839"/>
                <a:gd name="connsiteX6" fmla="*/ 91440 w 114300"/>
                <a:gd name="connsiteY6" fmla="*/ 0 h 116839"/>
                <a:gd name="connsiteX7" fmla="*/ 114300 w 114300"/>
                <a:gd name="connsiteY7" fmla="*/ 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300" h="116839">
                  <a:moveTo>
                    <a:pt x="113030" y="0"/>
                  </a:moveTo>
                  <a:lnTo>
                    <a:pt x="62230" y="116840"/>
                  </a:lnTo>
                  <a:lnTo>
                    <a:pt x="50800" y="116840"/>
                  </a:lnTo>
                  <a:lnTo>
                    <a:pt x="0" y="0"/>
                  </a:lnTo>
                  <a:lnTo>
                    <a:pt x="22860" y="0"/>
                  </a:lnTo>
                  <a:cubicBezTo>
                    <a:pt x="34290" y="27940"/>
                    <a:pt x="46990" y="58420"/>
                    <a:pt x="57150" y="83820"/>
                  </a:cubicBezTo>
                  <a:cubicBezTo>
                    <a:pt x="67310" y="58420"/>
                    <a:pt x="80010" y="27940"/>
                    <a:pt x="91440" y="0"/>
                  </a:cubicBezTo>
                  <a:lnTo>
                    <a:pt x="1143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 207">
              <a:extLst>
                <a:ext uri="{FF2B5EF4-FFF2-40B4-BE49-F238E27FC236}">
                  <a16:creationId xmlns:a16="http://schemas.microsoft.com/office/drawing/2014/main" id="{ED756AEC-4A3A-E09A-CFCA-6E0F7C14EB69}"/>
                </a:ext>
              </a:extLst>
            </p:cNvPr>
            <p:cNvSpPr/>
            <p:nvPr/>
          </p:nvSpPr>
          <p:spPr>
            <a:xfrm>
              <a:off x="3825240" y="3119120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 208">
              <a:extLst>
                <a:ext uri="{FF2B5EF4-FFF2-40B4-BE49-F238E27FC236}">
                  <a16:creationId xmlns:a16="http://schemas.microsoft.com/office/drawing/2014/main" id="{8C953C95-4EB4-F9A7-356A-6C4ACFA52ED6}"/>
                </a:ext>
              </a:extLst>
            </p:cNvPr>
            <p:cNvSpPr/>
            <p:nvPr/>
          </p:nvSpPr>
          <p:spPr>
            <a:xfrm>
              <a:off x="3878579" y="3114039"/>
              <a:ext cx="113029" cy="166369"/>
            </a:xfrm>
            <a:custGeom>
              <a:avLst/>
              <a:gdLst>
                <a:gd name="connsiteX0" fmla="*/ 113030 w 113029"/>
                <a:gd name="connsiteY0" fmla="*/ 165100 h 166369"/>
                <a:gd name="connsiteX1" fmla="*/ 93980 w 113029"/>
                <a:gd name="connsiteY1" fmla="*/ 165100 h 166369"/>
                <a:gd name="connsiteX2" fmla="*/ 93980 w 113029"/>
                <a:gd name="connsiteY2" fmla="*/ 151130 h 166369"/>
                <a:gd name="connsiteX3" fmla="*/ 93980 w 113029"/>
                <a:gd name="connsiteY3" fmla="*/ 142240 h 166369"/>
                <a:gd name="connsiteX4" fmla="*/ 93980 w 113029"/>
                <a:gd name="connsiteY4" fmla="*/ 142240 h 166369"/>
                <a:gd name="connsiteX5" fmla="*/ 53340 w 113029"/>
                <a:gd name="connsiteY5" fmla="*/ 166370 h 166369"/>
                <a:gd name="connsiteX6" fmla="*/ 0 w 113029"/>
                <a:gd name="connsiteY6" fmla="*/ 106680 h 166369"/>
                <a:gd name="connsiteX7" fmla="*/ 52070 w 113029"/>
                <a:gd name="connsiteY7" fmla="*/ 46990 h 166369"/>
                <a:gd name="connsiteX8" fmla="*/ 91440 w 113029"/>
                <a:gd name="connsiteY8" fmla="*/ 67310 h 166369"/>
                <a:gd name="connsiteX9" fmla="*/ 91440 w 113029"/>
                <a:gd name="connsiteY9" fmla="*/ 67310 h 166369"/>
                <a:gd name="connsiteX10" fmla="*/ 91440 w 113029"/>
                <a:gd name="connsiteY10" fmla="*/ 58420 h 166369"/>
                <a:gd name="connsiteX11" fmla="*/ 91440 w 113029"/>
                <a:gd name="connsiteY11" fmla="*/ 0 h 166369"/>
                <a:gd name="connsiteX12" fmla="*/ 113030 w 113029"/>
                <a:gd name="connsiteY12" fmla="*/ 0 h 166369"/>
                <a:gd name="connsiteX13" fmla="*/ 113030 w 113029"/>
                <a:gd name="connsiteY13" fmla="*/ 165100 h 166369"/>
                <a:gd name="connsiteX14" fmla="*/ 20320 w 113029"/>
                <a:gd name="connsiteY14" fmla="*/ 107950 h 166369"/>
                <a:gd name="connsiteX15" fmla="*/ 55880 w 113029"/>
                <a:gd name="connsiteY15" fmla="*/ 149860 h 166369"/>
                <a:gd name="connsiteX16" fmla="*/ 91440 w 113029"/>
                <a:gd name="connsiteY16" fmla="*/ 107950 h 166369"/>
                <a:gd name="connsiteX17" fmla="*/ 55880 w 113029"/>
                <a:gd name="connsiteY17" fmla="*/ 66040 h 166369"/>
                <a:gd name="connsiteX18" fmla="*/ 20320 w 113029"/>
                <a:gd name="connsiteY18" fmla="*/ 107950 h 16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029" h="166369">
                  <a:moveTo>
                    <a:pt x="113030" y="165100"/>
                  </a:moveTo>
                  <a:lnTo>
                    <a:pt x="93980" y="165100"/>
                  </a:lnTo>
                  <a:lnTo>
                    <a:pt x="93980" y="151130"/>
                  </a:lnTo>
                  <a:cubicBezTo>
                    <a:pt x="93980" y="146050"/>
                    <a:pt x="93980" y="142240"/>
                    <a:pt x="93980" y="142240"/>
                  </a:cubicBezTo>
                  <a:lnTo>
                    <a:pt x="93980" y="142240"/>
                  </a:lnTo>
                  <a:cubicBezTo>
                    <a:pt x="87630" y="154940"/>
                    <a:pt x="72390" y="166370"/>
                    <a:pt x="53340" y="166370"/>
                  </a:cubicBezTo>
                  <a:cubicBezTo>
                    <a:pt x="22860" y="166370"/>
                    <a:pt x="0" y="142240"/>
                    <a:pt x="0" y="106680"/>
                  </a:cubicBezTo>
                  <a:cubicBezTo>
                    <a:pt x="0" y="71120"/>
                    <a:pt x="22860" y="46990"/>
                    <a:pt x="52070" y="46990"/>
                  </a:cubicBezTo>
                  <a:cubicBezTo>
                    <a:pt x="81280" y="46990"/>
                    <a:pt x="85090" y="57150"/>
                    <a:pt x="91440" y="67310"/>
                  </a:cubicBezTo>
                  <a:lnTo>
                    <a:pt x="91440" y="67310"/>
                  </a:lnTo>
                  <a:cubicBezTo>
                    <a:pt x="91440" y="67310"/>
                    <a:pt x="91440" y="63500"/>
                    <a:pt x="91440" y="58420"/>
                  </a:cubicBezTo>
                  <a:lnTo>
                    <a:pt x="91440" y="0"/>
                  </a:lnTo>
                  <a:lnTo>
                    <a:pt x="113030" y="0"/>
                  </a:lnTo>
                  <a:lnTo>
                    <a:pt x="113030" y="165100"/>
                  </a:lnTo>
                  <a:close/>
                  <a:moveTo>
                    <a:pt x="20320" y="107950"/>
                  </a:moveTo>
                  <a:cubicBezTo>
                    <a:pt x="20320" y="132080"/>
                    <a:pt x="34290" y="149860"/>
                    <a:pt x="55880" y="149860"/>
                  </a:cubicBezTo>
                  <a:cubicBezTo>
                    <a:pt x="77470" y="149860"/>
                    <a:pt x="91440" y="137160"/>
                    <a:pt x="91440" y="107950"/>
                  </a:cubicBezTo>
                  <a:cubicBezTo>
                    <a:pt x="91440" y="78740"/>
                    <a:pt x="72390" y="66040"/>
                    <a:pt x="55880" y="66040"/>
                  </a:cubicBezTo>
                  <a:cubicBezTo>
                    <a:pt x="39370" y="66040"/>
                    <a:pt x="20320" y="83820"/>
                    <a:pt x="2032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 209">
              <a:extLst>
                <a:ext uri="{FF2B5EF4-FFF2-40B4-BE49-F238E27FC236}">
                  <a16:creationId xmlns:a16="http://schemas.microsoft.com/office/drawing/2014/main" id="{9E5C6E87-EE80-16E0-83F4-302F38E4382D}"/>
                </a:ext>
              </a:extLst>
            </p:cNvPr>
            <p:cNvSpPr/>
            <p:nvPr/>
          </p:nvSpPr>
          <p:spPr>
            <a:xfrm>
              <a:off x="4028440" y="3163570"/>
              <a:ext cx="101600" cy="118109"/>
            </a:xfrm>
            <a:custGeom>
              <a:avLst/>
              <a:gdLst>
                <a:gd name="connsiteX0" fmla="*/ 81280 w 101600"/>
                <a:gd name="connsiteY0" fmla="*/ 115570 h 118109"/>
                <a:gd name="connsiteX1" fmla="*/ 81280 w 101600"/>
                <a:gd name="connsiteY1" fmla="*/ 99060 h 118109"/>
                <a:gd name="connsiteX2" fmla="*/ 81280 w 101600"/>
                <a:gd name="connsiteY2" fmla="*/ 90170 h 118109"/>
                <a:gd name="connsiteX3" fmla="*/ 81280 w 101600"/>
                <a:gd name="connsiteY3" fmla="*/ 90170 h 118109"/>
                <a:gd name="connsiteX4" fmla="*/ 39370 w 101600"/>
                <a:gd name="connsiteY4" fmla="*/ 118110 h 118109"/>
                <a:gd name="connsiteX5" fmla="*/ 0 w 101600"/>
                <a:gd name="connsiteY5" fmla="*/ 72390 h 118109"/>
                <a:gd name="connsiteX6" fmla="*/ 0 w 101600"/>
                <a:gd name="connsiteY6" fmla="*/ 0 h 118109"/>
                <a:gd name="connsiteX7" fmla="*/ 21590 w 101600"/>
                <a:gd name="connsiteY7" fmla="*/ 0 h 118109"/>
                <a:gd name="connsiteX8" fmla="*/ 21590 w 101600"/>
                <a:gd name="connsiteY8" fmla="*/ 67310 h 118109"/>
                <a:gd name="connsiteX9" fmla="*/ 43180 w 101600"/>
                <a:gd name="connsiteY9" fmla="*/ 97790 h 118109"/>
                <a:gd name="connsiteX10" fmla="*/ 80010 w 101600"/>
                <a:gd name="connsiteY10" fmla="*/ 57150 h 118109"/>
                <a:gd name="connsiteX11" fmla="*/ 80010 w 101600"/>
                <a:gd name="connsiteY11" fmla="*/ 1270 h 118109"/>
                <a:gd name="connsiteX12" fmla="*/ 101600 w 101600"/>
                <a:gd name="connsiteY12" fmla="*/ 1270 h 118109"/>
                <a:gd name="connsiteX13" fmla="*/ 101600 w 101600"/>
                <a:gd name="connsiteY13" fmla="*/ 115570 h 118109"/>
                <a:gd name="connsiteX14" fmla="*/ 81280 w 101600"/>
                <a:gd name="connsiteY14" fmla="*/ 11557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00" h="118109">
                  <a:moveTo>
                    <a:pt x="81280" y="115570"/>
                  </a:moveTo>
                  <a:lnTo>
                    <a:pt x="81280" y="99060"/>
                  </a:lnTo>
                  <a:cubicBezTo>
                    <a:pt x="81280" y="93980"/>
                    <a:pt x="81280" y="91440"/>
                    <a:pt x="81280" y="90170"/>
                  </a:cubicBezTo>
                  <a:lnTo>
                    <a:pt x="81280" y="90170"/>
                  </a:lnTo>
                  <a:cubicBezTo>
                    <a:pt x="77470" y="100330"/>
                    <a:pt x="62230" y="118110"/>
                    <a:pt x="39370" y="118110"/>
                  </a:cubicBezTo>
                  <a:cubicBezTo>
                    <a:pt x="16510" y="118110"/>
                    <a:pt x="0" y="101600"/>
                    <a:pt x="0" y="72390"/>
                  </a:cubicBezTo>
                  <a:lnTo>
                    <a:pt x="0" y="0"/>
                  </a:lnTo>
                  <a:lnTo>
                    <a:pt x="21590" y="0"/>
                  </a:lnTo>
                  <a:lnTo>
                    <a:pt x="21590" y="67310"/>
                  </a:lnTo>
                  <a:cubicBezTo>
                    <a:pt x="21590" y="82550"/>
                    <a:pt x="24130" y="97790"/>
                    <a:pt x="43180" y="97790"/>
                  </a:cubicBezTo>
                  <a:cubicBezTo>
                    <a:pt x="62230" y="97790"/>
                    <a:pt x="80010" y="80010"/>
                    <a:pt x="80010" y="57150"/>
                  </a:cubicBezTo>
                  <a:lnTo>
                    <a:pt x="80010" y="1270"/>
                  </a:lnTo>
                  <a:lnTo>
                    <a:pt x="101600" y="1270"/>
                  </a:lnTo>
                  <a:lnTo>
                    <a:pt x="101600" y="115570"/>
                  </a:lnTo>
                  <a:lnTo>
                    <a:pt x="8128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 210">
              <a:extLst>
                <a:ext uri="{FF2B5EF4-FFF2-40B4-BE49-F238E27FC236}">
                  <a16:creationId xmlns:a16="http://schemas.microsoft.com/office/drawing/2014/main" id="{08F98405-534F-9DD2-3993-6E6DAECE10B0}"/>
                </a:ext>
              </a:extLst>
            </p:cNvPr>
            <p:cNvSpPr/>
            <p:nvPr/>
          </p:nvSpPr>
          <p:spPr>
            <a:xfrm>
              <a:off x="4160520" y="3161029"/>
              <a:ext cx="93979" cy="119379"/>
            </a:xfrm>
            <a:custGeom>
              <a:avLst/>
              <a:gdLst>
                <a:gd name="connsiteX0" fmla="*/ 5080 w 93979"/>
                <a:gd name="connsiteY0" fmla="*/ 8890 h 119379"/>
                <a:gd name="connsiteX1" fmla="*/ 45720 w 93979"/>
                <a:gd name="connsiteY1" fmla="*/ 0 h 119379"/>
                <a:gd name="connsiteX2" fmla="*/ 93980 w 93979"/>
                <a:gd name="connsiteY2" fmla="*/ 44450 h 119379"/>
                <a:gd name="connsiteX3" fmla="*/ 93980 w 93979"/>
                <a:gd name="connsiteY3" fmla="*/ 116840 h 119379"/>
                <a:gd name="connsiteX4" fmla="*/ 74930 w 93979"/>
                <a:gd name="connsiteY4" fmla="*/ 116840 h 119379"/>
                <a:gd name="connsiteX5" fmla="*/ 74930 w 93979"/>
                <a:gd name="connsiteY5" fmla="*/ 102870 h 119379"/>
                <a:gd name="connsiteX6" fmla="*/ 74930 w 93979"/>
                <a:gd name="connsiteY6" fmla="*/ 93980 h 119379"/>
                <a:gd name="connsiteX7" fmla="*/ 74930 w 93979"/>
                <a:gd name="connsiteY7" fmla="*/ 93980 h 119379"/>
                <a:gd name="connsiteX8" fmla="*/ 35560 w 93979"/>
                <a:gd name="connsiteY8" fmla="*/ 119380 h 119379"/>
                <a:gd name="connsiteX9" fmla="*/ 0 w 93979"/>
                <a:gd name="connsiteY9" fmla="*/ 86360 h 119379"/>
                <a:gd name="connsiteX10" fmla="*/ 74930 w 93979"/>
                <a:gd name="connsiteY10" fmla="*/ 50800 h 119379"/>
                <a:gd name="connsiteX11" fmla="*/ 74930 w 93979"/>
                <a:gd name="connsiteY11" fmla="*/ 44450 h 119379"/>
                <a:gd name="connsiteX12" fmla="*/ 44450 w 93979"/>
                <a:gd name="connsiteY12" fmla="*/ 17780 h 119379"/>
                <a:gd name="connsiteX13" fmla="*/ 7620 w 93979"/>
                <a:gd name="connsiteY13" fmla="*/ 27940 h 119379"/>
                <a:gd name="connsiteX14" fmla="*/ 7620 w 93979"/>
                <a:gd name="connsiteY14" fmla="*/ 8890 h 119379"/>
                <a:gd name="connsiteX15" fmla="*/ 72390 w 93979"/>
                <a:gd name="connsiteY15" fmla="*/ 67310 h 119379"/>
                <a:gd name="connsiteX16" fmla="*/ 19050 w 93979"/>
                <a:gd name="connsiteY16" fmla="*/ 86360 h 119379"/>
                <a:gd name="connsiteX17" fmla="*/ 38100 w 93979"/>
                <a:gd name="connsiteY17" fmla="*/ 102870 h 119379"/>
                <a:gd name="connsiteX18" fmla="*/ 72390 w 93979"/>
                <a:gd name="connsiteY18" fmla="*/ 6604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3979" h="119379">
                  <a:moveTo>
                    <a:pt x="5080" y="8890"/>
                  </a:moveTo>
                  <a:cubicBezTo>
                    <a:pt x="11430" y="5080"/>
                    <a:pt x="26670" y="0"/>
                    <a:pt x="45720" y="0"/>
                  </a:cubicBezTo>
                  <a:cubicBezTo>
                    <a:pt x="77470" y="0"/>
                    <a:pt x="93980" y="15240"/>
                    <a:pt x="93980" y="44450"/>
                  </a:cubicBezTo>
                  <a:lnTo>
                    <a:pt x="93980" y="116840"/>
                  </a:lnTo>
                  <a:lnTo>
                    <a:pt x="74930" y="116840"/>
                  </a:lnTo>
                  <a:lnTo>
                    <a:pt x="74930" y="102870"/>
                  </a:lnTo>
                  <a:cubicBezTo>
                    <a:pt x="74930" y="97790"/>
                    <a:pt x="74930" y="93980"/>
                    <a:pt x="74930" y="93980"/>
                  </a:cubicBezTo>
                  <a:lnTo>
                    <a:pt x="74930" y="93980"/>
                  </a:lnTo>
                  <a:cubicBezTo>
                    <a:pt x="73660" y="97790"/>
                    <a:pt x="60960" y="119380"/>
                    <a:pt x="35560" y="119380"/>
                  </a:cubicBezTo>
                  <a:cubicBezTo>
                    <a:pt x="10160" y="119380"/>
                    <a:pt x="0" y="106680"/>
                    <a:pt x="0" y="86360"/>
                  </a:cubicBezTo>
                  <a:cubicBezTo>
                    <a:pt x="0" y="66040"/>
                    <a:pt x="26670" y="44450"/>
                    <a:pt x="74930" y="50800"/>
                  </a:cubicBezTo>
                  <a:lnTo>
                    <a:pt x="74930" y="44450"/>
                  </a:lnTo>
                  <a:cubicBezTo>
                    <a:pt x="74930" y="24130"/>
                    <a:pt x="63500" y="17780"/>
                    <a:pt x="44450" y="17780"/>
                  </a:cubicBezTo>
                  <a:cubicBezTo>
                    <a:pt x="25400" y="17780"/>
                    <a:pt x="13970" y="22860"/>
                    <a:pt x="7620" y="27940"/>
                  </a:cubicBezTo>
                  <a:lnTo>
                    <a:pt x="7620" y="8890"/>
                  </a:lnTo>
                  <a:close/>
                  <a:moveTo>
                    <a:pt x="72390" y="67310"/>
                  </a:moveTo>
                  <a:cubicBezTo>
                    <a:pt x="35560" y="60960"/>
                    <a:pt x="19050" y="71120"/>
                    <a:pt x="19050" y="86360"/>
                  </a:cubicBezTo>
                  <a:cubicBezTo>
                    <a:pt x="19050" y="101600"/>
                    <a:pt x="26670" y="102870"/>
                    <a:pt x="38100" y="102870"/>
                  </a:cubicBezTo>
                  <a:cubicBezTo>
                    <a:pt x="57150" y="102870"/>
                    <a:pt x="72390" y="83820"/>
                    <a:pt x="72390" y="6604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 211">
              <a:extLst>
                <a:ext uri="{FF2B5EF4-FFF2-40B4-BE49-F238E27FC236}">
                  <a16:creationId xmlns:a16="http://schemas.microsoft.com/office/drawing/2014/main" id="{9989D7A5-E019-9A5D-944E-28E006DECCD0}"/>
                </a:ext>
              </a:extLst>
            </p:cNvPr>
            <p:cNvSpPr/>
            <p:nvPr/>
          </p:nvSpPr>
          <p:spPr>
            <a:xfrm>
              <a:off x="4288790" y="3114039"/>
              <a:ext cx="44450" cy="167639"/>
            </a:xfrm>
            <a:custGeom>
              <a:avLst/>
              <a:gdLst>
                <a:gd name="connsiteX0" fmla="*/ 0 w 44450"/>
                <a:gd name="connsiteY0" fmla="*/ 0 h 167639"/>
                <a:gd name="connsiteX1" fmla="*/ 21590 w 44450"/>
                <a:gd name="connsiteY1" fmla="*/ 0 h 167639"/>
                <a:gd name="connsiteX2" fmla="*/ 21590 w 44450"/>
                <a:gd name="connsiteY2" fmla="*/ 130810 h 167639"/>
                <a:gd name="connsiteX3" fmla="*/ 34290 w 44450"/>
                <a:gd name="connsiteY3" fmla="*/ 148590 h 167639"/>
                <a:gd name="connsiteX4" fmla="*/ 44450 w 44450"/>
                <a:gd name="connsiteY4" fmla="*/ 147320 h 167639"/>
                <a:gd name="connsiteX5" fmla="*/ 44450 w 44450"/>
                <a:gd name="connsiteY5" fmla="*/ 165100 h 167639"/>
                <a:gd name="connsiteX6" fmla="*/ 29210 w 44450"/>
                <a:gd name="connsiteY6" fmla="*/ 167640 h 167639"/>
                <a:gd name="connsiteX7" fmla="*/ 0 w 44450"/>
                <a:gd name="connsiteY7" fmla="*/ 135890 h 167639"/>
                <a:gd name="connsiteX8" fmla="*/ 0 w 44450"/>
                <a:gd name="connsiteY8" fmla="*/ 0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50" h="167639">
                  <a:moveTo>
                    <a:pt x="0" y="0"/>
                  </a:moveTo>
                  <a:lnTo>
                    <a:pt x="21590" y="0"/>
                  </a:lnTo>
                  <a:lnTo>
                    <a:pt x="21590" y="130810"/>
                  </a:lnTo>
                  <a:cubicBezTo>
                    <a:pt x="21590" y="143510"/>
                    <a:pt x="25400" y="148590"/>
                    <a:pt x="34290" y="148590"/>
                  </a:cubicBezTo>
                  <a:cubicBezTo>
                    <a:pt x="43180" y="148590"/>
                    <a:pt x="43180" y="148590"/>
                    <a:pt x="44450" y="147320"/>
                  </a:cubicBezTo>
                  <a:lnTo>
                    <a:pt x="44450" y="165100"/>
                  </a:lnTo>
                  <a:cubicBezTo>
                    <a:pt x="43180" y="165100"/>
                    <a:pt x="36830" y="167640"/>
                    <a:pt x="29210" y="167640"/>
                  </a:cubicBezTo>
                  <a:cubicBezTo>
                    <a:pt x="12700" y="167640"/>
                    <a:pt x="0" y="158750"/>
                    <a:pt x="0" y="1358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 212">
              <a:extLst>
                <a:ext uri="{FF2B5EF4-FFF2-40B4-BE49-F238E27FC236}">
                  <a16:creationId xmlns:a16="http://schemas.microsoft.com/office/drawing/2014/main" id="{04275D0E-6422-6148-A622-0480213E008C}"/>
                </a:ext>
              </a:extLst>
            </p:cNvPr>
            <p:cNvSpPr/>
            <p:nvPr/>
          </p:nvSpPr>
          <p:spPr>
            <a:xfrm>
              <a:off x="4410709" y="3162300"/>
              <a:ext cx="95250" cy="119379"/>
            </a:xfrm>
            <a:custGeom>
              <a:avLst/>
              <a:gdLst>
                <a:gd name="connsiteX0" fmla="*/ 60960 w 95250"/>
                <a:gd name="connsiteY0" fmla="*/ 100330 h 119379"/>
                <a:gd name="connsiteX1" fmla="*/ 95250 w 95250"/>
                <a:gd name="connsiteY1" fmla="*/ 90170 h 119379"/>
                <a:gd name="connsiteX2" fmla="*/ 95250 w 95250"/>
                <a:gd name="connsiteY2" fmla="*/ 110490 h 119379"/>
                <a:gd name="connsiteX3" fmla="*/ 59690 w 95250"/>
                <a:gd name="connsiteY3" fmla="*/ 119380 h 119379"/>
                <a:gd name="connsiteX4" fmla="*/ 0 w 95250"/>
                <a:gd name="connsiteY4" fmla="*/ 59690 h 119379"/>
                <a:gd name="connsiteX5" fmla="*/ 59690 w 95250"/>
                <a:gd name="connsiteY5" fmla="*/ 0 h 119379"/>
                <a:gd name="connsiteX6" fmla="*/ 95250 w 95250"/>
                <a:gd name="connsiteY6" fmla="*/ 8890 h 119379"/>
                <a:gd name="connsiteX7" fmla="*/ 95250 w 95250"/>
                <a:gd name="connsiteY7" fmla="*/ 29210 h 119379"/>
                <a:gd name="connsiteX8" fmla="*/ 60960 w 95250"/>
                <a:gd name="connsiteY8" fmla="*/ 19050 h 119379"/>
                <a:gd name="connsiteX9" fmla="*/ 21590 w 95250"/>
                <a:gd name="connsiteY9" fmla="*/ 59690 h 119379"/>
                <a:gd name="connsiteX10" fmla="*/ 60960 w 95250"/>
                <a:gd name="connsiteY10" fmla="*/ 10033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0" h="119379">
                  <a:moveTo>
                    <a:pt x="60960" y="100330"/>
                  </a:moveTo>
                  <a:cubicBezTo>
                    <a:pt x="76200" y="100330"/>
                    <a:pt x="88900" y="93980"/>
                    <a:pt x="95250" y="90170"/>
                  </a:cubicBezTo>
                  <a:lnTo>
                    <a:pt x="95250" y="110490"/>
                  </a:lnTo>
                  <a:cubicBezTo>
                    <a:pt x="88900" y="114300"/>
                    <a:pt x="77470" y="119380"/>
                    <a:pt x="59690" y="119380"/>
                  </a:cubicBezTo>
                  <a:cubicBezTo>
                    <a:pt x="24130" y="119380"/>
                    <a:pt x="0" y="93980"/>
                    <a:pt x="0" y="59690"/>
                  </a:cubicBezTo>
                  <a:cubicBezTo>
                    <a:pt x="0" y="25400"/>
                    <a:pt x="24130" y="0"/>
                    <a:pt x="59690" y="0"/>
                  </a:cubicBezTo>
                  <a:cubicBezTo>
                    <a:pt x="95250" y="0"/>
                    <a:pt x="87630" y="5080"/>
                    <a:pt x="95250" y="8890"/>
                  </a:cubicBezTo>
                  <a:lnTo>
                    <a:pt x="95250" y="29210"/>
                  </a:lnTo>
                  <a:cubicBezTo>
                    <a:pt x="87630" y="24130"/>
                    <a:pt x="76200" y="19050"/>
                    <a:pt x="60960" y="19050"/>
                  </a:cubicBezTo>
                  <a:cubicBezTo>
                    <a:pt x="38100" y="19050"/>
                    <a:pt x="21590" y="35560"/>
                    <a:pt x="21590" y="59690"/>
                  </a:cubicBezTo>
                  <a:cubicBezTo>
                    <a:pt x="21590" y="83820"/>
                    <a:pt x="38100" y="100330"/>
                    <a:pt x="60960" y="1003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 213">
              <a:extLst>
                <a:ext uri="{FF2B5EF4-FFF2-40B4-BE49-F238E27FC236}">
                  <a16:creationId xmlns:a16="http://schemas.microsoft.com/office/drawing/2014/main" id="{24499633-0411-E63A-2A8D-2118BF88A13E}"/>
                </a:ext>
              </a:extLst>
            </p:cNvPr>
            <p:cNvSpPr/>
            <p:nvPr/>
          </p:nvSpPr>
          <p:spPr>
            <a:xfrm>
              <a:off x="4526279" y="3162300"/>
              <a:ext cx="116840" cy="119379"/>
            </a:xfrm>
            <a:custGeom>
              <a:avLst/>
              <a:gdLst>
                <a:gd name="connsiteX0" fmla="*/ 116840 w 116840"/>
                <a:gd name="connsiteY0" fmla="*/ 59690 h 119379"/>
                <a:gd name="connsiteX1" fmla="*/ 58420 w 116840"/>
                <a:gd name="connsiteY1" fmla="*/ 119380 h 119379"/>
                <a:gd name="connsiteX2" fmla="*/ 0 w 116840"/>
                <a:gd name="connsiteY2" fmla="*/ 59690 h 119379"/>
                <a:gd name="connsiteX3" fmla="*/ 58420 w 116840"/>
                <a:gd name="connsiteY3" fmla="*/ 0 h 119379"/>
                <a:gd name="connsiteX4" fmla="*/ 116840 w 116840"/>
                <a:gd name="connsiteY4" fmla="*/ 59690 h 119379"/>
                <a:gd name="connsiteX5" fmla="*/ 96520 w 116840"/>
                <a:gd name="connsiteY5" fmla="*/ 59690 h 119379"/>
                <a:gd name="connsiteX6" fmla="*/ 58420 w 116840"/>
                <a:gd name="connsiteY6" fmla="*/ 17780 h 119379"/>
                <a:gd name="connsiteX7" fmla="*/ 20320 w 116840"/>
                <a:gd name="connsiteY7" fmla="*/ 59690 h 119379"/>
                <a:gd name="connsiteX8" fmla="*/ 58420 w 116840"/>
                <a:gd name="connsiteY8" fmla="*/ 101600 h 119379"/>
                <a:gd name="connsiteX9" fmla="*/ 96520 w 116840"/>
                <a:gd name="connsiteY9" fmla="*/ 5969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40" h="119379">
                  <a:moveTo>
                    <a:pt x="116840" y="59690"/>
                  </a:moveTo>
                  <a:cubicBezTo>
                    <a:pt x="116840" y="93980"/>
                    <a:pt x="91440" y="119380"/>
                    <a:pt x="58420" y="119380"/>
                  </a:cubicBezTo>
                  <a:cubicBezTo>
                    <a:pt x="25400" y="119380"/>
                    <a:pt x="0" y="93980"/>
                    <a:pt x="0" y="59690"/>
                  </a:cubicBezTo>
                  <a:cubicBezTo>
                    <a:pt x="0" y="25400"/>
                    <a:pt x="25400" y="0"/>
                    <a:pt x="58420" y="0"/>
                  </a:cubicBezTo>
                  <a:cubicBezTo>
                    <a:pt x="91440" y="0"/>
                    <a:pt x="116840" y="25400"/>
                    <a:pt x="116840" y="59690"/>
                  </a:cubicBezTo>
                  <a:close/>
                  <a:moveTo>
                    <a:pt x="96520" y="59690"/>
                  </a:moveTo>
                  <a:cubicBezTo>
                    <a:pt x="96520" y="35560"/>
                    <a:pt x="80010" y="17780"/>
                    <a:pt x="58420" y="17780"/>
                  </a:cubicBezTo>
                  <a:cubicBezTo>
                    <a:pt x="36830" y="17780"/>
                    <a:pt x="20320" y="35560"/>
                    <a:pt x="20320" y="59690"/>
                  </a:cubicBezTo>
                  <a:cubicBezTo>
                    <a:pt x="20320" y="83820"/>
                    <a:pt x="36830" y="101600"/>
                    <a:pt x="58420" y="101600"/>
                  </a:cubicBezTo>
                  <a:cubicBezTo>
                    <a:pt x="80010" y="101600"/>
                    <a:pt x="96520" y="83820"/>
                    <a:pt x="9652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 214">
              <a:extLst>
                <a:ext uri="{FF2B5EF4-FFF2-40B4-BE49-F238E27FC236}">
                  <a16:creationId xmlns:a16="http://schemas.microsoft.com/office/drawing/2014/main" id="{2FB49276-B921-6B77-DDBC-CFD0A5EBF4F1}"/>
                </a:ext>
              </a:extLst>
            </p:cNvPr>
            <p:cNvSpPr/>
            <p:nvPr/>
          </p:nvSpPr>
          <p:spPr>
            <a:xfrm>
              <a:off x="4671059" y="3162300"/>
              <a:ext cx="177800" cy="120650"/>
            </a:xfrm>
            <a:custGeom>
              <a:avLst/>
              <a:gdLst>
                <a:gd name="connsiteX0" fmla="*/ 21590 w 177800"/>
                <a:gd name="connsiteY0" fmla="*/ 2540 h 120650"/>
                <a:gd name="connsiteX1" fmla="*/ 21590 w 177800"/>
                <a:gd name="connsiteY1" fmla="*/ 19050 h 120650"/>
                <a:gd name="connsiteX2" fmla="*/ 21590 w 177800"/>
                <a:gd name="connsiteY2" fmla="*/ 27940 h 120650"/>
                <a:gd name="connsiteX3" fmla="*/ 21590 w 177800"/>
                <a:gd name="connsiteY3" fmla="*/ 27940 h 120650"/>
                <a:gd name="connsiteX4" fmla="*/ 63500 w 177800"/>
                <a:gd name="connsiteY4" fmla="*/ 0 h 120650"/>
                <a:gd name="connsiteX5" fmla="*/ 97790 w 177800"/>
                <a:gd name="connsiteY5" fmla="*/ 26670 h 120650"/>
                <a:gd name="connsiteX6" fmla="*/ 97790 w 177800"/>
                <a:gd name="connsiteY6" fmla="*/ 26670 h 120650"/>
                <a:gd name="connsiteX7" fmla="*/ 137160 w 177800"/>
                <a:gd name="connsiteY7" fmla="*/ 0 h 120650"/>
                <a:gd name="connsiteX8" fmla="*/ 177800 w 177800"/>
                <a:gd name="connsiteY8" fmla="*/ 45720 h 120650"/>
                <a:gd name="connsiteX9" fmla="*/ 177800 w 177800"/>
                <a:gd name="connsiteY9" fmla="*/ 118110 h 120650"/>
                <a:gd name="connsiteX10" fmla="*/ 156210 w 177800"/>
                <a:gd name="connsiteY10" fmla="*/ 118110 h 120650"/>
                <a:gd name="connsiteX11" fmla="*/ 156210 w 177800"/>
                <a:gd name="connsiteY11" fmla="*/ 50800 h 120650"/>
                <a:gd name="connsiteX12" fmla="*/ 134620 w 177800"/>
                <a:gd name="connsiteY12" fmla="*/ 21590 h 120650"/>
                <a:gd name="connsiteX13" fmla="*/ 100330 w 177800"/>
                <a:gd name="connsiteY13" fmla="*/ 66040 h 120650"/>
                <a:gd name="connsiteX14" fmla="*/ 100330 w 177800"/>
                <a:gd name="connsiteY14" fmla="*/ 119380 h 120650"/>
                <a:gd name="connsiteX15" fmla="*/ 78740 w 177800"/>
                <a:gd name="connsiteY15" fmla="*/ 119380 h 120650"/>
                <a:gd name="connsiteX16" fmla="*/ 78740 w 177800"/>
                <a:gd name="connsiteY16" fmla="*/ 52070 h 120650"/>
                <a:gd name="connsiteX17" fmla="*/ 57150 w 177800"/>
                <a:gd name="connsiteY17" fmla="*/ 22860 h 120650"/>
                <a:gd name="connsiteX18" fmla="*/ 21590 w 177800"/>
                <a:gd name="connsiteY18" fmla="*/ 67310 h 120650"/>
                <a:gd name="connsiteX19" fmla="*/ 21590 w 177800"/>
                <a:gd name="connsiteY19" fmla="*/ 120650 h 120650"/>
                <a:gd name="connsiteX20" fmla="*/ 0 w 177800"/>
                <a:gd name="connsiteY20" fmla="*/ 120650 h 120650"/>
                <a:gd name="connsiteX21" fmla="*/ 0 w 177800"/>
                <a:gd name="connsiteY21" fmla="*/ 6350 h 120650"/>
                <a:gd name="connsiteX22" fmla="*/ 20320 w 177800"/>
                <a:gd name="connsiteY22" fmla="*/ 635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800" h="120650">
                  <a:moveTo>
                    <a:pt x="21590" y="2540"/>
                  </a:moveTo>
                  <a:lnTo>
                    <a:pt x="21590" y="19050"/>
                  </a:lnTo>
                  <a:cubicBezTo>
                    <a:pt x="21590" y="24130"/>
                    <a:pt x="21590" y="26670"/>
                    <a:pt x="21590" y="27940"/>
                  </a:cubicBezTo>
                  <a:lnTo>
                    <a:pt x="21590" y="27940"/>
                  </a:lnTo>
                  <a:cubicBezTo>
                    <a:pt x="27940" y="12700"/>
                    <a:pt x="44450" y="0"/>
                    <a:pt x="63500" y="0"/>
                  </a:cubicBezTo>
                  <a:cubicBezTo>
                    <a:pt x="82550" y="0"/>
                    <a:pt x="93980" y="8890"/>
                    <a:pt x="97790" y="26670"/>
                  </a:cubicBezTo>
                  <a:lnTo>
                    <a:pt x="97790" y="26670"/>
                  </a:lnTo>
                  <a:cubicBezTo>
                    <a:pt x="105410" y="12700"/>
                    <a:pt x="119380" y="0"/>
                    <a:pt x="137160" y="0"/>
                  </a:cubicBezTo>
                  <a:cubicBezTo>
                    <a:pt x="165100" y="0"/>
                    <a:pt x="177800" y="16510"/>
                    <a:pt x="177800" y="45720"/>
                  </a:cubicBezTo>
                  <a:lnTo>
                    <a:pt x="177800" y="118110"/>
                  </a:lnTo>
                  <a:lnTo>
                    <a:pt x="156210" y="118110"/>
                  </a:lnTo>
                  <a:lnTo>
                    <a:pt x="156210" y="50800"/>
                  </a:lnTo>
                  <a:cubicBezTo>
                    <a:pt x="156210" y="34290"/>
                    <a:pt x="152400" y="21590"/>
                    <a:pt x="134620" y="21590"/>
                  </a:cubicBezTo>
                  <a:cubicBezTo>
                    <a:pt x="116840" y="21590"/>
                    <a:pt x="100330" y="44450"/>
                    <a:pt x="100330" y="66040"/>
                  </a:cubicBezTo>
                  <a:lnTo>
                    <a:pt x="100330" y="119380"/>
                  </a:lnTo>
                  <a:lnTo>
                    <a:pt x="78740" y="119380"/>
                  </a:lnTo>
                  <a:lnTo>
                    <a:pt x="78740" y="52070"/>
                  </a:lnTo>
                  <a:cubicBezTo>
                    <a:pt x="78740" y="36830"/>
                    <a:pt x="76200" y="22860"/>
                    <a:pt x="57150" y="22860"/>
                  </a:cubicBezTo>
                  <a:cubicBezTo>
                    <a:pt x="38100" y="22860"/>
                    <a:pt x="21590" y="45720"/>
                    <a:pt x="21590" y="67310"/>
                  </a:cubicBezTo>
                  <a:lnTo>
                    <a:pt x="21590" y="120650"/>
                  </a:lnTo>
                  <a:lnTo>
                    <a:pt x="0" y="120650"/>
                  </a:lnTo>
                  <a:lnTo>
                    <a:pt x="0" y="635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 215">
              <a:extLst>
                <a:ext uri="{FF2B5EF4-FFF2-40B4-BE49-F238E27FC236}">
                  <a16:creationId xmlns:a16="http://schemas.microsoft.com/office/drawing/2014/main" id="{CC6AD1DF-56DB-8919-7C0E-8CE379531F8A}"/>
                </a:ext>
              </a:extLst>
            </p:cNvPr>
            <p:cNvSpPr/>
            <p:nvPr/>
          </p:nvSpPr>
          <p:spPr>
            <a:xfrm>
              <a:off x="4883150" y="3162300"/>
              <a:ext cx="177800" cy="120650"/>
            </a:xfrm>
            <a:custGeom>
              <a:avLst/>
              <a:gdLst>
                <a:gd name="connsiteX0" fmla="*/ 21590 w 177800"/>
                <a:gd name="connsiteY0" fmla="*/ 2540 h 120650"/>
                <a:gd name="connsiteX1" fmla="*/ 21590 w 177800"/>
                <a:gd name="connsiteY1" fmla="*/ 19050 h 120650"/>
                <a:gd name="connsiteX2" fmla="*/ 21590 w 177800"/>
                <a:gd name="connsiteY2" fmla="*/ 27940 h 120650"/>
                <a:gd name="connsiteX3" fmla="*/ 21590 w 177800"/>
                <a:gd name="connsiteY3" fmla="*/ 27940 h 120650"/>
                <a:gd name="connsiteX4" fmla="*/ 63500 w 177800"/>
                <a:gd name="connsiteY4" fmla="*/ 0 h 120650"/>
                <a:gd name="connsiteX5" fmla="*/ 97790 w 177800"/>
                <a:gd name="connsiteY5" fmla="*/ 26670 h 120650"/>
                <a:gd name="connsiteX6" fmla="*/ 97790 w 177800"/>
                <a:gd name="connsiteY6" fmla="*/ 26670 h 120650"/>
                <a:gd name="connsiteX7" fmla="*/ 137160 w 177800"/>
                <a:gd name="connsiteY7" fmla="*/ 0 h 120650"/>
                <a:gd name="connsiteX8" fmla="*/ 177800 w 177800"/>
                <a:gd name="connsiteY8" fmla="*/ 45720 h 120650"/>
                <a:gd name="connsiteX9" fmla="*/ 177800 w 177800"/>
                <a:gd name="connsiteY9" fmla="*/ 118110 h 120650"/>
                <a:gd name="connsiteX10" fmla="*/ 156210 w 177800"/>
                <a:gd name="connsiteY10" fmla="*/ 118110 h 120650"/>
                <a:gd name="connsiteX11" fmla="*/ 156210 w 177800"/>
                <a:gd name="connsiteY11" fmla="*/ 50800 h 120650"/>
                <a:gd name="connsiteX12" fmla="*/ 134620 w 177800"/>
                <a:gd name="connsiteY12" fmla="*/ 21590 h 120650"/>
                <a:gd name="connsiteX13" fmla="*/ 100330 w 177800"/>
                <a:gd name="connsiteY13" fmla="*/ 66040 h 120650"/>
                <a:gd name="connsiteX14" fmla="*/ 100330 w 177800"/>
                <a:gd name="connsiteY14" fmla="*/ 119380 h 120650"/>
                <a:gd name="connsiteX15" fmla="*/ 78740 w 177800"/>
                <a:gd name="connsiteY15" fmla="*/ 119380 h 120650"/>
                <a:gd name="connsiteX16" fmla="*/ 78740 w 177800"/>
                <a:gd name="connsiteY16" fmla="*/ 52070 h 120650"/>
                <a:gd name="connsiteX17" fmla="*/ 57150 w 177800"/>
                <a:gd name="connsiteY17" fmla="*/ 22860 h 120650"/>
                <a:gd name="connsiteX18" fmla="*/ 21590 w 177800"/>
                <a:gd name="connsiteY18" fmla="*/ 67310 h 120650"/>
                <a:gd name="connsiteX19" fmla="*/ 21590 w 177800"/>
                <a:gd name="connsiteY19" fmla="*/ 120650 h 120650"/>
                <a:gd name="connsiteX20" fmla="*/ 0 w 177800"/>
                <a:gd name="connsiteY20" fmla="*/ 120650 h 120650"/>
                <a:gd name="connsiteX21" fmla="*/ 0 w 177800"/>
                <a:gd name="connsiteY21" fmla="*/ 6350 h 120650"/>
                <a:gd name="connsiteX22" fmla="*/ 20320 w 177800"/>
                <a:gd name="connsiteY22" fmla="*/ 635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7800" h="120650">
                  <a:moveTo>
                    <a:pt x="21590" y="2540"/>
                  </a:moveTo>
                  <a:lnTo>
                    <a:pt x="21590" y="19050"/>
                  </a:lnTo>
                  <a:cubicBezTo>
                    <a:pt x="21590" y="24130"/>
                    <a:pt x="21590" y="26670"/>
                    <a:pt x="21590" y="27940"/>
                  </a:cubicBezTo>
                  <a:lnTo>
                    <a:pt x="21590" y="27940"/>
                  </a:lnTo>
                  <a:cubicBezTo>
                    <a:pt x="27940" y="12700"/>
                    <a:pt x="44450" y="0"/>
                    <a:pt x="63500" y="0"/>
                  </a:cubicBezTo>
                  <a:cubicBezTo>
                    <a:pt x="82550" y="0"/>
                    <a:pt x="93980" y="8890"/>
                    <a:pt x="97790" y="26670"/>
                  </a:cubicBezTo>
                  <a:lnTo>
                    <a:pt x="97790" y="26670"/>
                  </a:lnTo>
                  <a:cubicBezTo>
                    <a:pt x="105410" y="12700"/>
                    <a:pt x="119380" y="0"/>
                    <a:pt x="137160" y="0"/>
                  </a:cubicBezTo>
                  <a:cubicBezTo>
                    <a:pt x="165100" y="0"/>
                    <a:pt x="177800" y="16510"/>
                    <a:pt x="177800" y="45720"/>
                  </a:cubicBezTo>
                  <a:lnTo>
                    <a:pt x="177800" y="118110"/>
                  </a:lnTo>
                  <a:lnTo>
                    <a:pt x="156210" y="118110"/>
                  </a:lnTo>
                  <a:lnTo>
                    <a:pt x="156210" y="50800"/>
                  </a:lnTo>
                  <a:cubicBezTo>
                    <a:pt x="156210" y="34290"/>
                    <a:pt x="152400" y="21590"/>
                    <a:pt x="134620" y="21590"/>
                  </a:cubicBezTo>
                  <a:cubicBezTo>
                    <a:pt x="116840" y="21590"/>
                    <a:pt x="100330" y="44450"/>
                    <a:pt x="100330" y="66040"/>
                  </a:cubicBezTo>
                  <a:lnTo>
                    <a:pt x="100330" y="119380"/>
                  </a:lnTo>
                  <a:lnTo>
                    <a:pt x="78740" y="119380"/>
                  </a:lnTo>
                  <a:lnTo>
                    <a:pt x="78740" y="52070"/>
                  </a:lnTo>
                  <a:cubicBezTo>
                    <a:pt x="78740" y="36830"/>
                    <a:pt x="76200" y="22860"/>
                    <a:pt x="57150" y="22860"/>
                  </a:cubicBezTo>
                  <a:cubicBezTo>
                    <a:pt x="38100" y="22860"/>
                    <a:pt x="21590" y="45720"/>
                    <a:pt x="21590" y="67310"/>
                  </a:cubicBezTo>
                  <a:lnTo>
                    <a:pt x="21590" y="120650"/>
                  </a:lnTo>
                  <a:lnTo>
                    <a:pt x="0" y="120650"/>
                  </a:lnTo>
                  <a:lnTo>
                    <a:pt x="0" y="635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 216">
              <a:extLst>
                <a:ext uri="{FF2B5EF4-FFF2-40B4-BE49-F238E27FC236}">
                  <a16:creationId xmlns:a16="http://schemas.microsoft.com/office/drawing/2014/main" id="{05902B77-58BE-E1CD-96DF-16E20334770D}"/>
                </a:ext>
              </a:extLst>
            </p:cNvPr>
            <p:cNvSpPr/>
            <p:nvPr/>
          </p:nvSpPr>
          <p:spPr>
            <a:xfrm>
              <a:off x="5093970" y="3163570"/>
              <a:ext cx="101600" cy="118109"/>
            </a:xfrm>
            <a:custGeom>
              <a:avLst/>
              <a:gdLst>
                <a:gd name="connsiteX0" fmla="*/ 81280 w 101600"/>
                <a:gd name="connsiteY0" fmla="*/ 115570 h 118109"/>
                <a:gd name="connsiteX1" fmla="*/ 81280 w 101600"/>
                <a:gd name="connsiteY1" fmla="*/ 99060 h 118109"/>
                <a:gd name="connsiteX2" fmla="*/ 81280 w 101600"/>
                <a:gd name="connsiteY2" fmla="*/ 90170 h 118109"/>
                <a:gd name="connsiteX3" fmla="*/ 81280 w 101600"/>
                <a:gd name="connsiteY3" fmla="*/ 90170 h 118109"/>
                <a:gd name="connsiteX4" fmla="*/ 39370 w 101600"/>
                <a:gd name="connsiteY4" fmla="*/ 118110 h 118109"/>
                <a:gd name="connsiteX5" fmla="*/ 0 w 101600"/>
                <a:gd name="connsiteY5" fmla="*/ 72390 h 118109"/>
                <a:gd name="connsiteX6" fmla="*/ 0 w 101600"/>
                <a:gd name="connsiteY6" fmla="*/ 0 h 118109"/>
                <a:gd name="connsiteX7" fmla="*/ 21590 w 101600"/>
                <a:gd name="connsiteY7" fmla="*/ 0 h 118109"/>
                <a:gd name="connsiteX8" fmla="*/ 21590 w 101600"/>
                <a:gd name="connsiteY8" fmla="*/ 67310 h 118109"/>
                <a:gd name="connsiteX9" fmla="*/ 43180 w 101600"/>
                <a:gd name="connsiteY9" fmla="*/ 97790 h 118109"/>
                <a:gd name="connsiteX10" fmla="*/ 80010 w 101600"/>
                <a:gd name="connsiteY10" fmla="*/ 57150 h 118109"/>
                <a:gd name="connsiteX11" fmla="*/ 80010 w 101600"/>
                <a:gd name="connsiteY11" fmla="*/ 1270 h 118109"/>
                <a:gd name="connsiteX12" fmla="*/ 101600 w 101600"/>
                <a:gd name="connsiteY12" fmla="*/ 1270 h 118109"/>
                <a:gd name="connsiteX13" fmla="*/ 101600 w 101600"/>
                <a:gd name="connsiteY13" fmla="*/ 115570 h 118109"/>
                <a:gd name="connsiteX14" fmla="*/ 81280 w 101600"/>
                <a:gd name="connsiteY14" fmla="*/ 11557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600" h="118109">
                  <a:moveTo>
                    <a:pt x="81280" y="115570"/>
                  </a:moveTo>
                  <a:lnTo>
                    <a:pt x="81280" y="99060"/>
                  </a:lnTo>
                  <a:cubicBezTo>
                    <a:pt x="81280" y="93980"/>
                    <a:pt x="81280" y="91440"/>
                    <a:pt x="81280" y="90170"/>
                  </a:cubicBezTo>
                  <a:lnTo>
                    <a:pt x="81280" y="90170"/>
                  </a:lnTo>
                  <a:cubicBezTo>
                    <a:pt x="77470" y="100330"/>
                    <a:pt x="62230" y="118110"/>
                    <a:pt x="39370" y="118110"/>
                  </a:cubicBezTo>
                  <a:cubicBezTo>
                    <a:pt x="16510" y="118110"/>
                    <a:pt x="0" y="101600"/>
                    <a:pt x="0" y="72390"/>
                  </a:cubicBezTo>
                  <a:lnTo>
                    <a:pt x="0" y="0"/>
                  </a:lnTo>
                  <a:lnTo>
                    <a:pt x="21590" y="0"/>
                  </a:lnTo>
                  <a:lnTo>
                    <a:pt x="21590" y="67310"/>
                  </a:lnTo>
                  <a:cubicBezTo>
                    <a:pt x="21590" y="82550"/>
                    <a:pt x="24130" y="97790"/>
                    <a:pt x="43180" y="97790"/>
                  </a:cubicBezTo>
                  <a:cubicBezTo>
                    <a:pt x="62230" y="97790"/>
                    <a:pt x="80010" y="80010"/>
                    <a:pt x="80010" y="57150"/>
                  </a:cubicBezTo>
                  <a:lnTo>
                    <a:pt x="80010" y="1270"/>
                  </a:lnTo>
                  <a:lnTo>
                    <a:pt x="101600" y="1270"/>
                  </a:lnTo>
                  <a:lnTo>
                    <a:pt x="101600" y="115570"/>
                  </a:lnTo>
                  <a:lnTo>
                    <a:pt x="81280" y="1155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 217">
              <a:extLst>
                <a:ext uri="{FF2B5EF4-FFF2-40B4-BE49-F238E27FC236}">
                  <a16:creationId xmlns:a16="http://schemas.microsoft.com/office/drawing/2014/main" id="{E0E921E4-56CC-7521-69E6-008A6413775C}"/>
                </a:ext>
              </a:extLst>
            </p:cNvPr>
            <p:cNvSpPr/>
            <p:nvPr/>
          </p:nvSpPr>
          <p:spPr>
            <a:xfrm>
              <a:off x="5234940" y="3162300"/>
              <a:ext cx="102869" cy="118109"/>
            </a:xfrm>
            <a:custGeom>
              <a:avLst/>
              <a:gdLst>
                <a:gd name="connsiteX0" fmla="*/ 20320 w 102869"/>
                <a:gd name="connsiteY0" fmla="*/ 2540 h 118109"/>
                <a:gd name="connsiteX1" fmla="*/ 20320 w 102869"/>
                <a:gd name="connsiteY1" fmla="*/ 19050 h 118109"/>
                <a:gd name="connsiteX2" fmla="*/ 20320 w 102869"/>
                <a:gd name="connsiteY2" fmla="*/ 27940 h 118109"/>
                <a:gd name="connsiteX3" fmla="*/ 20320 w 102869"/>
                <a:gd name="connsiteY3" fmla="*/ 27940 h 118109"/>
                <a:gd name="connsiteX4" fmla="*/ 63500 w 102869"/>
                <a:gd name="connsiteY4" fmla="*/ 0 h 118109"/>
                <a:gd name="connsiteX5" fmla="*/ 102870 w 102869"/>
                <a:gd name="connsiteY5" fmla="*/ 45720 h 118109"/>
                <a:gd name="connsiteX6" fmla="*/ 102870 w 102869"/>
                <a:gd name="connsiteY6" fmla="*/ 118110 h 118109"/>
                <a:gd name="connsiteX7" fmla="*/ 81280 w 102869"/>
                <a:gd name="connsiteY7" fmla="*/ 118110 h 118109"/>
                <a:gd name="connsiteX8" fmla="*/ 81280 w 102869"/>
                <a:gd name="connsiteY8" fmla="*/ 50800 h 118109"/>
                <a:gd name="connsiteX9" fmla="*/ 59690 w 102869"/>
                <a:gd name="connsiteY9" fmla="*/ 20320 h 118109"/>
                <a:gd name="connsiteX10" fmla="*/ 21590 w 102869"/>
                <a:gd name="connsiteY10" fmla="*/ 60960 h 118109"/>
                <a:gd name="connsiteX11" fmla="*/ 21590 w 102869"/>
                <a:gd name="connsiteY11" fmla="*/ 116840 h 118109"/>
                <a:gd name="connsiteX12" fmla="*/ 0 w 102869"/>
                <a:gd name="connsiteY12" fmla="*/ 116840 h 118109"/>
                <a:gd name="connsiteX13" fmla="*/ 0 w 102869"/>
                <a:gd name="connsiteY13" fmla="*/ 2540 h 118109"/>
                <a:gd name="connsiteX14" fmla="*/ 20320 w 102869"/>
                <a:gd name="connsiteY14" fmla="*/ 254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69" h="118109">
                  <a:moveTo>
                    <a:pt x="20320" y="2540"/>
                  </a:moveTo>
                  <a:lnTo>
                    <a:pt x="20320" y="19050"/>
                  </a:lnTo>
                  <a:cubicBezTo>
                    <a:pt x="20320" y="24130"/>
                    <a:pt x="20320" y="26670"/>
                    <a:pt x="20320" y="27940"/>
                  </a:cubicBezTo>
                  <a:lnTo>
                    <a:pt x="20320" y="27940"/>
                  </a:lnTo>
                  <a:cubicBezTo>
                    <a:pt x="24130" y="17780"/>
                    <a:pt x="39370" y="0"/>
                    <a:pt x="63500" y="0"/>
                  </a:cubicBezTo>
                  <a:cubicBezTo>
                    <a:pt x="87630" y="0"/>
                    <a:pt x="102870" y="16510"/>
                    <a:pt x="102870" y="45720"/>
                  </a:cubicBezTo>
                  <a:lnTo>
                    <a:pt x="102870" y="118110"/>
                  </a:lnTo>
                  <a:lnTo>
                    <a:pt x="81280" y="118110"/>
                  </a:lnTo>
                  <a:lnTo>
                    <a:pt x="81280" y="50800"/>
                  </a:lnTo>
                  <a:cubicBezTo>
                    <a:pt x="81280" y="35560"/>
                    <a:pt x="78740" y="20320"/>
                    <a:pt x="59690" y="20320"/>
                  </a:cubicBezTo>
                  <a:cubicBezTo>
                    <a:pt x="40640" y="20320"/>
                    <a:pt x="21590" y="38100"/>
                    <a:pt x="21590" y="6096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lnTo>
                    <a:pt x="2032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 218">
              <a:extLst>
                <a:ext uri="{FF2B5EF4-FFF2-40B4-BE49-F238E27FC236}">
                  <a16:creationId xmlns:a16="http://schemas.microsoft.com/office/drawing/2014/main" id="{EB49AD49-C1AF-4ED0-90D6-56264F966595}"/>
                </a:ext>
              </a:extLst>
            </p:cNvPr>
            <p:cNvSpPr/>
            <p:nvPr/>
          </p:nvSpPr>
          <p:spPr>
            <a:xfrm>
              <a:off x="5372100" y="3119120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 219">
              <a:extLst>
                <a:ext uri="{FF2B5EF4-FFF2-40B4-BE49-F238E27FC236}">
                  <a16:creationId xmlns:a16="http://schemas.microsoft.com/office/drawing/2014/main" id="{98964CBD-E3E1-4198-5957-2EC4D85AA16C}"/>
                </a:ext>
              </a:extLst>
            </p:cNvPr>
            <p:cNvSpPr/>
            <p:nvPr/>
          </p:nvSpPr>
          <p:spPr>
            <a:xfrm>
              <a:off x="5417820" y="3130550"/>
              <a:ext cx="78739" cy="152400"/>
            </a:xfrm>
            <a:custGeom>
              <a:avLst/>
              <a:gdLst>
                <a:gd name="connsiteX0" fmla="*/ 20320 w 78739"/>
                <a:gd name="connsiteY0" fmla="*/ 34290 h 152400"/>
                <a:gd name="connsiteX1" fmla="*/ 20320 w 78739"/>
                <a:gd name="connsiteY1" fmla="*/ 0 h 152400"/>
                <a:gd name="connsiteX2" fmla="*/ 40640 w 78739"/>
                <a:gd name="connsiteY2" fmla="*/ 0 h 152400"/>
                <a:gd name="connsiteX3" fmla="*/ 40640 w 78739"/>
                <a:gd name="connsiteY3" fmla="*/ 34290 h 152400"/>
                <a:gd name="connsiteX4" fmla="*/ 74930 w 78739"/>
                <a:gd name="connsiteY4" fmla="*/ 34290 h 152400"/>
                <a:gd name="connsiteX5" fmla="*/ 74930 w 78739"/>
                <a:gd name="connsiteY5" fmla="*/ 52070 h 152400"/>
                <a:gd name="connsiteX6" fmla="*/ 40640 w 78739"/>
                <a:gd name="connsiteY6" fmla="*/ 52070 h 152400"/>
                <a:gd name="connsiteX7" fmla="*/ 40640 w 78739"/>
                <a:gd name="connsiteY7" fmla="*/ 111760 h 152400"/>
                <a:gd name="connsiteX8" fmla="*/ 57150 w 78739"/>
                <a:gd name="connsiteY8" fmla="*/ 133350 h 152400"/>
                <a:gd name="connsiteX9" fmla="*/ 78740 w 78739"/>
                <a:gd name="connsiteY9" fmla="*/ 128270 h 152400"/>
                <a:gd name="connsiteX10" fmla="*/ 78740 w 78739"/>
                <a:gd name="connsiteY10" fmla="*/ 147320 h 152400"/>
                <a:gd name="connsiteX11" fmla="*/ 53340 w 78739"/>
                <a:gd name="connsiteY11" fmla="*/ 152400 h 152400"/>
                <a:gd name="connsiteX12" fmla="*/ 19050 w 78739"/>
                <a:gd name="connsiteY12" fmla="*/ 118110 h 152400"/>
                <a:gd name="connsiteX13" fmla="*/ 19050 w 78739"/>
                <a:gd name="connsiteY13" fmla="*/ 52070 h 152400"/>
                <a:gd name="connsiteX14" fmla="*/ 0 w 78739"/>
                <a:gd name="connsiteY14" fmla="*/ 52070 h 152400"/>
                <a:gd name="connsiteX15" fmla="*/ 0 w 78739"/>
                <a:gd name="connsiteY15" fmla="*/ 34290 h 152400"/>
                <a:gd name="connsiteX16" fmla="*/ 19050 w 78739"/>
                <a:gd name="connsiteY16" fmla="*/ 3429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739" h="152400">
                  <a:moveTo>
                    <a:pt x="20320" y="34290"/>
                  </a:moveTo>
                  <a:lnTo>
                    <a:pt x="20320" y="0"/>
                  </a:lnTo>
                  <a:lnTo>
                    <a:pt x="40640" y="0"/>
                  </a:lnTo>
                  <a:lnTo>
                    <a:pt x="40640" y="34290"/>
                  </a:lnTo>
                  <a:lnTo>
                    <a:pt x="74930" y="34290"/>
                  </a:lnTo>
                  <a:lnTo>
                    <a:pt x="74930" y="52070"/>
                  </a:lnTo>
                  <a:lnTo>
                    <a:pt x="40640" y="52070"/>
                  </a:lnTo>
                  <a:lnTo>
                    <a:pt x="40640" y="111760"/>
                  </a:lnTo>
                  <a:cubicBezTo>
                    <a:pt x="40640" y="128270"/>
                    <a:pt x="48260" y="133350"/>
                    <a:pt x="57150" y="133350"/>
                  </a:cubicBezTo>
                  <a:cubicBezTo>
                    <a:pt x="66040" y="133350"/>
                    <a:pt x="72390" y="130810"/>
                    <a:pt x="78740" y="128270"/>
                  </a:cubicBezTo>
                  <a:lnTo>
                    <a:pt x="78740" y="147320"/>
                  </a:lnTo>
                  <a:cubicBezTo>
                    <a:pt x="73660" y="149860"/>
                    <a:pt x="64770" y="152400"/>
                    <a:pt x="53340" y="152400"/>
                  </a:cubicBezTo>
                  <a:cubicBezTo>
                    <a:pt x="36830" y="152400"/>
                    <a:pt x="19050" y="143510"/>
                    <a:pt x="19050" y="118110"/>
                  </a:cubicBezTo>
                  <a:lnTo>
                    <a:pt x="19050" y="52070"/>
                  </a:lnTo>
                  <a:lnTo>
                    <a:pt x="0" y="52070"/>
                  </a:lnTo>
                  <a:lnTo>
                    <a:pt x="0" y="34290"/>
                  </a:lnTo>
                  <a:lnTo>
                    <a:pt x="19050" y="342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 220">
              <a:extLst>
                <a:ext uri="{FF2B5EF4-FFF2-40B4-BE49-F238E27FC236}">
                  <a16:creationId xmlns:a16="http://schemas.microsoft.com/office/drawing/2014/main" id="{DF1A673D-8FD7-972D-39B0-1C857FA8DFDD}"/>
                </a:ext>
              </a:extLst>
            </p:cNvPr>
            <p:cNvSpPr/>
            <p:nvPr/>
          </p:nvSpPr>
          <p:spPr>
            <a:xfrm>
              <a:off x="5516879" y="3119120"/>
              <a:ext cx="25400" cy="160020"/>
            </a:xfrm>
            <a:custGeom>
              <a:avLst/>
              <a:gdLst>
                <a:gd name="connsiteX0" fmla="*/ 12700 w 25400"/>
                <a:gd name="connsiteY0" fmla="*/ 0 h 160020"/>
                <a:gd name="connsiteX1" fmla="*/ 25400 w 25400"/>
                <a:gd name="connsiteY1" fmla="*/ 12700 h 160020"/>
                <a:gd name="connsiteX2" fmla="*/ 12700 w 25400"/>
                <a:gd name="connsiteY2" fmla="*/ 25400 h 160020"/>
                <a:gd name="connsiteX3" fmla="*/ 0 w 25400"/>
                <a:gd name="connsiteY3" fmla="*/ 12700 h 160020"/>
                <a:gd name="connsiteX4" fmla="*/ 12700 w 25400"/>
                <a:gd name="connsiteY4" fmla="*/ 0 h 160020"/>
                <a:gd name="connsiteX5" fmla="*/ 22860 w 25400"/>
                <a:gd name="connsiteY5" fmla="*/ 45720 h 160020"/>
                <a:gd name="connsiteX6" fmla="*/ 22860 w 25400"/>
                <a:gd name="connsiteY6" fmla="*/ 160020 h 160020"/>
                <a:gd name="connsiteX7" fmla="*/ 1270 w 25400"/>
                <a:gd name="connsiteY7" fmla="*/ 160020 h 160020"/>
                <a:gd name="connsiteX8" fmla="*/ 1270 w 25400"/>
                <a:gd name="connsiteY8" fmla="*/ 45720 h 160020"/>
                <a:gd name="connsiteX9" fmla="*/ 22860 w 25400"/>
                <a:gd name="connsiteY9" fmla="*/ 45720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0" h="16002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  <a:moveTo>
                    <a:pt x="22860" y="45720"/>
                  </a:moveTo>
                  <a:lnTo>
                    <a:pt x="22860" y="160020"/>
                  </a:lnTo>
                  <a:lnTo>
                    <a:pt x="1270" y="160020"/>
                  </a:lnTo>
                  <a:lnTo>
                    <a:pt x="1270" y="45720"/>
                  </a:lnTo>
                  <a:lnTo>
                    <a:pt x="2286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 221">
              <a:extLst>
                <a:ext uri="{FF2B5EF4-FFF2-40B4-BE49-F238E27FC236}">
                  <a16:creationId xmlns:a16="http://schemas.microsoft.com/office/drawing/2014/main" id="{2ACFE334-A670-31C7-055F-45B14ACA1DF9}"/>
                </a:ext>
              </a:extLst>
            </p:cNvPr>
            <p:cNvSpPr/>
            <p:nvPr/>
          </p:nvSpPr>
          <p:spPr>
            <a:xfrm>
              <a:off x="5570220" y="316357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 222">
              <a:extLst>
                <a:ext uri="{FF2B5EF4-FFF2-40B4-BE49-F238E27FC236}">
                  <a16:creationId xmlns:a16="http://schemas.microsoft.com/office/drawing/2014/main" id="{C902D4F7-88FB-9A8A-405D-C1CF29A0FBA5}"/>
                </a:ext>
              </a:extLst>
            </p:cNvPr>
            <p:cNvSpPr/>
            <p:nvPr/>
          </p:nvSpPr>
          <p:spPr>
            <a:xfrm>
              <a:off x="5697220" y="3162300"/>
              <a:ext cx="78739" cy="119379"/>
            </a:xfrm>
            <a:custGeom>
              <a:avLst/>
              <a:gdLst>
                <a:gd name="connsiteX0" fmla="*/ 34290 w 78739"/>
                <a:gd name="connsiteY0" fmla="*/ 67310 h 119379"/>
                <a:gd name="connsiteX1" fmla="*/ 0 w 78739"/>
                <a:gd name="connsiteY1" fmla="*/ 31750 h 119379"/>
                <a:gd name="connsiteX2" fmla="*/ 40640 w 78739"/>
                <a:gd name="connsiteY2" fmla="*/ 0 h 119379"/>
                <a:gd name="connsiteX3" fmla="*/ 72390 w 78739"/>
                <a:gd name="connsiteY3" fmla="*/ 6350 h 119379"/>
                <a:gd name="connsiteX4" fmla="*/ 72390 w 78739"/>
                <a:gd name="connsiteY4" fmla="*/ 25400 h 119379"/>
                <a:gd name="connsiteX5" fmla="*/ 41910 w 78739"/>
                <a:gd name="connsiteY5" fmla="*/ 17780 h 119379"/>
                <a:gd name="connsiteX6" fmla="*/ 19050 w 78739"/>
                <a:gd name="connsiteY6" fmla="*/ 33020 h 119379"/>
                <a:gd name="connsiteX7" fmla="*/ 43180 w 78739"/>
                <a:gd name="connsiteY7" fmla="*/ 52070 h 119379"/>
                <a:gd name="connsiteX8" fmla="*/ 78740 w 78739"/>
                <a:gd name="connsiteY8" fmla="*/ 87630 h 119379"/>
                <a:gd name="connsiteX9" fmla="*/ 36830 w 78739"/>
                <a:gd name="connsiteY9" fmla="*/ 119380 h 119379"/>
                <a:gd name="connsiteX10" fmla="*/ 0 w 78739"/>
                <a:gd name="connsiteY10" fmla="*/ 111760 h 119379"/>
                <a:gd name="connsiteX11" fmla="*/ 0 w 78739"/>
                <a:gd name="connsiteY11" fmla="*/ 92710 h 119379"/>
                <a:gd name="connsiteX12" fmla="*/ 36830 w 78739"/>
                <a:gd name="connsiteY12" fmla="*/ 101600 h 119379"/>
                <a:gd name="connsiteX13" fmla="*/ 59690 w 78739"/>
                <a:gd name="connsiteY13" fmla="*/ 86360 h 119379"/>
                <a:gd name="connsiteX14" fmla="*/ 34290 w 78739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39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 223">
              <a:extLst>
                <a:ext uri="{FF2B5EF4-FFF2-40B4-BE49-F238E27FC236}">
                  <a16:creationId xmlns:a16="http://schemas.microsoft.com/office/drawing/2014/main" id="{46E12F1C-1AE9-CCFF-47D5-52D989A8CBDD}"/>
                </a:ext>
              </a:extLst>
            </p:cNvPr>
            <p:cNvSpPr/>
            <p:nvPr/>
          </p:nvSpPr>
          <p:spPr>
            <a:xfrm>
              <a:off x="5847079" y="3164839"/>
              <a:ext cx="177800" cy="116839"/>
            </a:xfrm>
            <a:custGeom>
              <a:avLst/>
              <a:gdLst>
                <a:gd name="connsiteX0" fmla="*/ 123190 w 177800"/>
                <a:gd name="connsiteY0" fmla="*/ 82550 h 116839"/>
                <a:gd name="connsiteX1" fmla="*/ 154940 w 177800"/>
                <a:gd name="connsiteY1" fmla="*/ 0 h 116839"/>
                <a:gd name="connsiteX2" fmla="*/ 177800 w 177800"/>
                <a:gd name="connsiteY2" fmla="*/ 0 h 116839"/>
                <a:gd name="connsiteX3" fmla="*/ 129540 w 177800"/>
                <a:gd name="connsiteY3" fmla="*/ 116840 h 116839"/>
                <a:gd name="connsiteX4" fmla="*/ 118110 w 177800"/>
                <a:gd name="connsiteY4" fmla="*/ 116840 h 116839"/>
                <a:gd name="connsiteX5" fmla="*/ 88900 w 177800"/>
                <a:gd name="connsiteY5" fmla="*/ 39370 h 116839"/>
                <a:gd name="connsiteX6" fmla="*/ 59690 w 177800"/>
                <a:gd name="connsiteY6" fmla="*/ 116840 h 116839"/>
                <a:gd name="connsiteX7" fmla="*/ 48260 w 177800"/>
                <a:gd name="connsiteY7" fmla="*/ 116840 h 116839"/>
                <a:gd name="connsiteX8" fmla="*/ 0 w 177800"/>
                <a:gd name="connsiteY8" fmla="*/ 0 h 116839"/>
                <a:gd name="connsiteX9" fmla="*/ 22860 w 177800"/>
                <a:gd name="connsiteY9" fmla="*/ 0 h 116839"/>
                <a:gd name="connsiteX10" fmla="*/ 53340 w 177800"/>
                <a:gd name="connsiteY10" fmla="*/ 82550 h 116839"/>
                <a:gd name="connsiteX11" fmla="*/ 82550 w 177800"/>
                <a:gd name="connsiteY11" fmla="*/ 1270 h 116839"/>
                <a:gd name="connsiteX12" fmla="*/ 93980 w 177800"/>
                <a:gd name="connsiteY12" fmla="*/ 1270 h 116839"/>
                <a:gd name="connsiteX13" fmla="*/ 123190 w 177800"/>
                <a:gd name="connsiteY13" fmla="*/ 8255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800" h="116839">
                  <a:moveTo>
                    <a:pt x="123190" y="82550"/>
                  </a:moveTo>
                  <a:lnTo>
                    <a:pt x="154940" y="0"/>
                  </a:lnTo>
                  <a:lnTo>
                    <a:pt x="177800" y="0"/>
                  </a:lnTo>
                  <a:lnTo>
                    <a:pt x="129540" y="116840"/>
                  </a:lnTo>
                  <a:lnTo>
                    <a:pt x="118110" y="116840"/>
                  </a:lnTo>
                  <a:lnTo>
                    <a:pt x="88900" y="39370"/>
                  </a:lnTo>
                  <a:lnTo>
                    <a:pt x="59690" y="116840"/>
                  </a:lnTo>
                  <a:lnTo>
                    <a:pt x="48260" y="116840"/>
                  </a:lnTo>
                  <a:lnTo>
                    <a:pt x="0" y="0"/>
                  </a:lnTo>
                  <a:lnTo>
                    <a:pt x="22860" y="0"/>
                  </a:lnTo>
                  <a:lnTo>
                    <a:pt x="53340" y="82550"/>
                  </a:lnTo>
                  <a:lnTo>
                    <a:pt x="82550" y="1270"/>
                  </a:lnTo>
                  <a:lnTo>
                    <a:pt x="93980" y="1270"/>
                  </a:lnTo>
                  <a:lnTo>
                    <a:pt x="123190" y="825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 224">
              <a:extLst>
                <a:ext uri="{FF2B5EF4-FFF2-40B4-BE49-F238E27FC236}">
                  <a16:creationId xmlns:a16="http://schemas.microsoft.com/office/drawing/2014/main" id="{6BE534E9-37F2-F103-1F83-071B399742DE}"/>
                </a:ext>
              </a:extLst>
            </p:cNvPr>
            <p:cNvSpPr/>
            <p:nvPr/>
          </p:nvSpPr>
          <p:spPr>
            <a:xfrm>
              <a:off x="6032500" y="316357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0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0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 225">
              <a:extLst>
                <a:ext uri="{FF2B5EF4-FFF2-40B4-BE49-F238E27FC236}">
                  <a16:creationId xmlns:a16="http://schemas.microsoft.com/office/drawing/2014/main" id="{DD6D295C-0303-EAF4-F41D-4BDB8CA74C1C}"/>
                </a:ext>
              </a:extLst>
            </p:cNvPr>
            <p:cNvSpPr/>
            <p:nvPr/>
          </p:nvSpPr>
          <p:spPr>
            <a:xfrm>
              <a:off x="6223000" y="3162300"/>
              <a:ext cx="78740" cy="119379"/>
            </a:xfrm>
            <a:custGeom>
              <a:avLst/>
              <a:gdLst>
                <a:gd name="connsiteX0" fmla="*/ 34290 w 78740"/>
                <a:gd name="connsiteY0" fmla="*/ 67310 h 119379"/>
                <a:gd name="connsiteX1" fmla="*/ 0 w 78740"/>
                <a:gd name="connsiteY1" fmla="*/ 31750 h 119379"/>
                <a:gd name="connsiteX2" fmla="*/ 40640 w 78740"/>
                <a:gd name="connsiteY2" fmla="*/ 0 h 119379"/>
                <a:gd name="connsiteX3" fmla="*/ 72390 w 78740"/>
                <a:gd name="connsiteY3" fmla="*/ 6350 h 119379"/>
                <a:gd name="connsiteX4" fmla="*/ 72390 w 78740"/>
                <a:gd name="connsiteY4" fmla="*/ 25400 h 119379"/>
                <a:gd name="connsiteX5" fmla="*/ 41910 w 78740"/>
                <a:gd name="connsiteY5" fmla="*/ 17780 h 119379"/>
                <a:gd name="connsiteX6" fmla="*/ 19050 w 78740"/>
                <a:gd name="connsiteY6" fmla="*/ 33020 h 119379"/>
                <a:gd name="connsiteX7" fmla="*/ 43180 w 78740"/>
                <a:gd name="connsiteY7" fmla="*/ 52070 h 119379"/>
                <a:gd name="connsiteX8" fmla="*/ 78740 w 78740"/>
                <a:gd name="connsiteY8" fmla="*/ 87630 h 119379"/>
                <a:gd name="connsiteX9" fmla="*/ 36830 w 78740"/>
                <a:gd name="connsiteY9" fmla="*/ 119380 h 119379"/>
                <a:gd name="connsiteX10" fmla="*/ 0 w 78740"/>
                <a:gd name="connsiteY10" fmla="*/ 111760 h 119379"/>
                <a:gd name="connsiteX11" fmla="*/ 0 w 78740"/>
                <a:gd name="connsiteY11" fmla="*/ 92710 h 119379"/>
                <a:gd name="connsiteX12" fmla="*/ 36830 w 78740"/>
                <a:gd name="connsiteY12" fmla="*/ 101600 h 119379"/>
                <a:gd name="connsiteX13" fmla="*/ 59690 w 78740"/>
                <a:gd name="connsiteY13" fmla="*/ 86360 h 119379"/>
                <a:gd name="connsiteX14" fmla="*/ 34290 w 78740"/>
                <a:gd name="connsiteY14" fmla="*/ 673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740" h="119379">
                  <a:moveTo>
                    <a:pt x="34290" y="67310"/>
                  </a:moveTo>
                  <a:cubicBezTo>
                    <a:pt x="13970" y="60960"/>
                    <a:pt x="0" y="52070"/>
                    <a:pt x="0" y="31750"/>
                  </a:cubicBezTo>
                  <a:cubicBezTo>
                    <a:pt x="0" y="11430"/>
                    <a:pt x="17780" y="0"/>
                    <a:pt x="40640" y="0"/>
                  </a:cubicBezTo>
                  <a:cubicBezTo>
                    <a:pt x="63500" y="0"/>
                    <a:pt x="64770" y="3810"/>
                    <a:pt x="72390" y="6350"/>
                  </a:cubicBezTo>
                  <a:lnTo>
                    <a:pt x="72390" y="25400"/>
                  </a:lnTo>
                  <a:cubicBezTo>
                    <a:pt x="64770" y="21590"/>
                    <a:pt x="53340" y="17780"/>
                    <a:pt x="41910" y="17780"/>
                  </a:cubicBezTo>
                  <a:cubicBezTo>
                    <a:pt x="30480" y="17780"/>
                    <a:pt x="19050" y="22860"/>
                    <a:pt x="19050" y="33020"/>
                  </a:cubicBezTo>
                  <a:cubicBezTo>
                    <a:pt x="19050" y="43180"/>
                    <a:pt x="26670" y="46990"/>
                    <a:pt x="43180" y="52070"/>
                  </a:cubicBezTo>
                  <a:cubicBezTo>
                    <a:pt x="67310" y="59690"/>
                    <a:pt x="78740" y="68580"/>
                    <a:pt x="78740" y="87630"/>
                  </a:cubicBezTo>
                  <a:cubicBezTo>
                    <a:pt x="78740" y="106680"/>
                    <a:pt x="62230" y="119380"/>
                    <a:pt x="36830" y="119380"/>
                  </a:cubicBezTo>
                  <a:cubicBezTo>
                    <a:pt x="11430" y="119380"/>
                    <a:pt x="8890" y="115570"/>
                    <a:pt x="0" y="111760"/>
                  </a:cubicBezTo>
                  <a:lnTo>
                    <a:pt x="0" y="92710"/>
                  </a:lnTo>
                  <a:cubicBezTo>
                    <a:pt x="11430" y="97790"/>
                    <a:pt x="25400" y="101600"/>
                    <a:pt x="36830" y="101600"/>
                  </a:cubicBezTo>
                  <a:cubicBezTo>
                    <a:pt x="48260" y="101600"/>
                    <a:pt x="59690" y="97790"/>
                    <a:pt x="59690" y="86360"/>
                  </a:cubicBezTo>
                  <a:cubicBezTo>
                    <a:pt x="59690" y="74930"/>
                    <a:pt x="50800" y="72390"/>
                    <a:pt x="34290" y="673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 226">
              <a:extLst>
                <a:ext uri="{FF2B5EF4-FFF2-40B4-BE49-F238E27FC236}">
                  <a16:creationId xmlns:a16="http://schemas.microsoft.com/office/drawing/2014/main" id="{BF960D9F-E2BB-0A70-B2E0-B5D21E05446B}"/>
                </a:ext>
              </a:extLst>
            </p:cNvPr>
            <p:cNvSpPr/>
            <p:nvPr/>
          </p:nvSpPr>
          <p:spPr>
            <a:xfrm>
              <a:off x="6320790" y="316357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0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0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7150 w 107950"/>
                <a:gd name="connsiteY10" fmla="*/ 16510 h 119379"/>
                <a:gd name="connsiteX11" fmla="*/ 24130 w 107950"/>
                <a:gd name="connsiteY11" fmla="*/ 48260 h 119379"/>
                <a:gd name="connsiteX12" fmla="*/ 88900 w 107950"/>
                <a:gd name="connsiteY12" fmla="*/ 48260 h 119379"/>
                <a:gd name="connsiteX13" fmla="*/ 5842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0" y="63500"/>
                  </a:lnTo>
                  <a:cubicBezTo>
                    <a:pt x="22860" y="86360"/>
                    <a:pt x="38100" y="100330"/>
                    <a:pt x="62230" y="100330"/>
                  </a:cubicBezTo>
                  <a:cubicBezTo>
                    <a:pt x="86360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0" y="119380"/>
                    <a:pt x="60960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7150" y="16510"/>
                  </a:moveTo>
                  <a:cubicBezTo>
                    <a:pt x="38100" y="16510"/>
                    <a:pt x="25400" y="31750"/>
                    <a:pt x="24130" y="48260"/>
                  </a:cubicBezTo>
                  <a:lnTo>
                    <a:pt x="88900" y="48260"/>
                  </a:lnTo>
                  <a:cubicBezTo>
                    <a:pt x="88900" y="31750"/>
                    <a:pt x="78740" y="16510"/>
                    <a:pt x="5842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 227">
              <a:extLst>
                <a:ext uri="{FF2B5EF4-FFF2-40B4-BE49-F238E27FC236}">
                  <a16:creationId xmlns:a16="http://schemas.microsoft.com/office/drawing/2014/main" id="{3A1CA8B5-0988-FFEE-926A-6506EF88EDE7}"/>
                </a:ext>
              </a:extLst>
            </p:cNvPr>
            <p:cNvSpPr/>
            <p:nvPr/>
          </p:nvSpPr>
          <p:spPr>
            <a:xfrm>
              <a:off x="6455409" y="3163570"/>
              <a:ext cx="66592" cy="116839"/>
            </a:xfrm>
            <a:custGeom>
              <a:avLst/>
              <a:gdLst>
                <a:gd name="connsiteX0" fmla="*/ 1270 w 66592"/>
                <a:gd name="connsiteY0" fmla="*/ 1270 h 116839"/>
                <a:gd name="connsiteX1" fmla="*/ 21590 w 66592"/>
                <a:gd name="connsiteY1" fmla="*/ 1270 h 116839"/>
                <a:gd name="connsiteX2" fmla="*/ 21590 w 66592"/>
                <a:gd name="connsiteY2" fmla="*/ 17780 h 116839"/>
                <a:gd name="connsiteX3" fmla="*/ 21590 w 66592"/>
                <a:gd name="connsiteY3" fmla="*/ 26670 h 116839"/>
                <a:gd name="connsiteX4" fmla="*/ 21590 w 66592"/>
                <a:gd name="connsiteY4" fmla="*/ 26670 h 116839"/>
                <a:gd name="connsiteX5" fmla="*/ 57150 w 66592"/>
                <a:gd name="connsiteY5" fmla="*/ 0 h 116839"/>
                <a:gd name="connsiteX6" fmla="*/ 63500 w 66592"/>
                <a:gd name="connsiteY6" fmla="*/ 0 h 116839"/>
                <a:gd name="connsiteX7" fmla="*/ 63500 w 66592"/>
                <a:gd name="connsiteY7" fmla="*/ 20320 h 116839"/>
                <a:gd name="connsiteX8" fmla="*/ 57150 w 66592"/>
                <a:gd name="connsiteY8" fmla="*/ 20320 h 116839"/>
                <a:gd name="connsiteX9" fmla="*/ 21590 w 66592"/>
                <a:gd name="connsiteY9" fmla="*/ 67310 h 116839"/>
                <a:gd name="connsiteX10" fmla="*/ 21590 w 66592"/>
                <a:gd name="connsiteY10" fmla="*/ 116840 h 116839"/>
                <a:gd name="connsiteX11" fmla="*/ 0 w 66592"/>
                <a:gd name="connsiteY11" fmla="*/ 116840 h 116839"/>
                <a:gd name="connsiteX12" fmla="*/ 0 w 66592"/>
                <a:gd name="connsiteY12" fmla="*/ 254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592" h="116839">
                  <a:moveTo>
                    <a:pt x="1270" y="1270"/>
                  </a:moveTo>
                  <a:lnTo>
                    <a:pt x="21590" y="1270"/>
                  </a:lnTo>
                  <a:lnTo>
                    <a:pt x="21590" y="17780"/>
                  </a:lnTo>
                  <a:cubicBezTo>
                    <a:pt x="21590" y="21590"/>
                    <a:pt x="21590" y="25400"/>
                    <a:pt x="21590" y="26670"/>
                  </a:cubicBezTo>
                  <a:lnTo>
                    <a:pt x="21590" y="26670"/>
                  </a:lnTo>
                  <a:cubicBezTo>
                    <a:pt x="27940" y="10160"/>
                    <a:pt x="40640" y="0"/>
                    <a:pt x="57150" y="0"/>
                  </a:cubicBezTo>
                  <a:cubicBezTo>
                    <a:pt x="73660" y="0"/>
                    <a:pt x="63500" y="0"/>
                    <a:pt x="63500" y="0"/>
                  </a:cubicBezTo>
                  <a:lnTo>
                    <a:pt x="63500" y="20320"/>
                  </a:lnTo>
                  <a:cubicBezTo>
                    <a:pt x="63500" y="20320"/>
                    <a:pt x="60960" y="20320"/>
                    <a:pt x="57150" y="20320"/>
                  </a:cubicBezTo>
                  <a:cubicBezTo>
                    <a:pt x="35560" y="20320"/>
                    <a:pt x="21590" y="44450"/>
                    <a:pt x="21590" y="67310"/>
                  </a:cubicBezTo>
                  <a:lnTo>
                    <a:pt x="21590" y="116840"/>
                  </a:lnTo>
                  <a:lnTo>
                    <a:pt x="0" y="1168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 228">
              <a:extLst>
                <a:ext uri="{FF2B5EF4-FFF2-40B4-BE49-F238E27FC236}">
                  <a16:creationId xmlns:a16="http://schemas.microsoft.com/office/drawing/2014/main" id="{46101EF8-B5BC-F2E5-64F6-57C6FC33B6A7}"/>
                </a:ext>
              </a:extLst>
            </p:cNvPr>
            <p:cNvSpPr/>
            <p:nvPr/>
          </p:nvSpPr>
          <p:spPr>
            <a:xfrm>
              <a:off x="6527800" y="3164839"/>
              <a:ext cx="114300" cy="116839"/>
            </a:xfrm>
            <a:custGeom>
              <a:avLst/>
              <a:gdLst>
                <a:gd name="connsiteX0" fmla="*/ 113030 w 114300"/>
                <a:gd name="connsiteY0" fmla="*/ 0 h 116839"/>
                <a:gd name="connsiteX1" fmla="*/ 62230 w 114300"/>
                <a:gd name="connsiteY1" fmla="*/ 116840 h 116839"/>
                <a:gd name="connsiteX2" fmla="*/ 50800 w 114300"/>
                <a:gd name="connsiteY2" fmla="*/ 116840 h 116839"/>
                <a:gd name="connsiteX3" fmla="*/ 0 w 114300"/>
                <a:gd name="connsiteY3" fmla="*/ 0 h 116839"/>
                <a:gd name="connsiteX4" fmla="*/ 22860 w 114300"/>
                <a:gd name="connsiteY4" fmla="*/ 0 h 116839"/>
                <a:gd name="connsiteX5" fmla="*/ 57150 w 114300"/>
                <a:gd name="connsiteY5" fmla="*/ 83820 h 116839"/>
                <a:gd name="connsiteX6" fmla="*/ 91440 w 114300"/>
                <a:gd name="connsiteY6" fmla="*/ 0 h 116839"/>
                <a:gd name="connsiteX7" fmla="*/ 114300 w 114300"/>
                <a:gd name="connsiteY7" fmla="*/ 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300" h="116839">
                  <a:moveTo>
                    <a:pt x="113030" y="0"/>
                  </a:moveTo>
                  <a:lnTo>
                    <a:pt x="62230" y="116840"/>
                  </a:lnTo>
                  <a:lnTo>
                    <a:pt x="50800" y="116840"/>
                  </a:lnTo>
                  <a:lnTo>
                    <a:pt x="0" y="0"/>
                  </a:lnTo>
                  <a:lnTo>
                    <a:pt x="22860" y="0"/>
                  </a:lnTo>
                  <a:cubicBezTo>
                    <a:pt x="34290" y="27940"/>
                    <a:pt x="46990" y="58420"/>
                    <a:pt x="57150" y="83820"/>
                  </a:cubicBezTo>
                  <a:cubicBezTo>
                    <a:pt x="67310" y="58420"/>
                    <a:pt x="80010" y="27940"/>
                    <a:pt x="91440" y="0"/>
                  </a:cubicBezTo>
                  <a:lnTo>
                    <a:pt x="11430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 229">
              <a:extLst>
                <a:ext uri="{FF2B5EF4-FFF2-40B4-BE49-F238E27FC236}">
                  <a16:creationId xmlns:a16="http://schemas.microsoft.com/office/drawing/2014/main" id="{B60A35BC-BE09-B58B-4DCA-C26CF09C0F91}"/>
                </a:ext>
              </a:extLst>
            </p:cNvPr>
            <p:cNvSpPr/>
            <p:nvPr/>
          </p:nvSpPr>
          <p:spPr>
            <a:xfrm>
              <a:off x="6649719" y="3163570"/>
              <a:ext cx="107950" cy="119379"/>
            </a:xfrm>
            <a:custGeom>
              <a:avLst/>
              <a:gdLst>
                <a:gd name="connsiteX0" fmla="*/ 107950 w 107950"/>
                <a:gd name="connsiteY0" fmla="*/ 52070 h 119379"/>
                <a:gd name="connsiteX1" fmla="*/ 107950 w 107950"/>
                <a:gd name="connsiteY1" fmla="*/ 63500 h 119379"/>
                <a:gd name="connsiteX2" fmla="*/ 22861 w 107950"/>
                <a:gd name="connsiteY2" fmla="*/ 63500 h 119379"/>
                <a:gd name="connsiteX3" fmla="*/ 62230 w 107950"/>
                <a:gd name="connsiteY3" fmla="*/ 100330 h 119379"/>
                <a:gd name="connsiteX4" fmla="*/ 104140 w 107950"/>
                <a:gd name="connsiteY4" fmla="*/ 90170 h 119379"/>
                <a:gd name="connsiteX5" fmla="*/ 104140 w 107950"/>
                <a:gd name="connsiteY5" fmla="*/ 109220 h 119379"/>
                <a:gd name="connsiteX6" fmla="*/ 60961 w 107950"/>
                <a:gd name="connsiteY6" fmla="*/ 119380 h 119379"/>
                <a:gd name="connsiteX7" fmla="*/ 0 w 107950"/>
                <a:gd name="connsiteY7" fmla="*/ 59690 h 119379"/>
                <a:gd name="connsiteX8" fmla="*/ 55880 w 107950"/>
                <a:gd name="connsiteY8" fmla="*/ 0 h 119379"/>
                <a:gd name="connsiteX9" fmla="*/ 107950 w 107950"/>
                <a:gd name="connsiteY9" fmla="*/ 53340 h 119379"/>
                <a:gd name="connsiteX10" fmla="*/ 55880 w 107950"/>
                <a:gd name="connsiteY10" fmla="*/ 16510 h 119379"/>
                <a:gd name="connsiteX11" fmla="*/ 22861 w 107950"/>
                <a:gd name="connsiteY11" fmla="*/ 48260 h 119379"/>
                <a:gd name="connsiteX12" fmla="*/ 87630 w 107950"/>
                <a:gd name="connsiteY12" fmla="*/ 48260 h 119379"/>
                <a:gd name="connsiteX13" fmla="*/ 57150 w 107950"/>
                <a:gd name="connsiteY13" fmla="*/ 165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50" h="119379">
                  <a:moveTo>
                    <a:pt x="107950" y="52070"/>
                  </a:moveTo>
                  <a:cubicBezTo>
                    <a:pt x="107950" y="57150"/>
                    <a:pt x="107950" y="60960"/>
                    <a:pt x="107950" y="63500"/>
                  </a:cubicBezTo>
                  <a:lnTo>
                    <a:pt x="22861" y="63500"/>
                  </a:lnTo>
                  <a:cubicBezTo>
                    <a:pt x="22861" y="86360"/>
                    <a:pt x="38100" y="100330"/>
                    <a:pt x="62230" y="100330"/>
                  </a:cubicBezTo>
                  <a:cubicBezTo>
                    <a:pt x="86361" y="100330"/>
                    <a:pt x="93980" y="95250"/>
                    <a:pt x="104140" y="90170"/>
                  </a:cubicBezTo>
                  <a:lnTo>
                    <a:pt x="104140" y="109220"/>
                  </a:lnTo>
                  <a:cubicBezTo>
                    <a:pt x="95250" y="114300"/>
                    <a:pt x="80011" y="119380"/>
                    <a:pt x="60961" y="119380"/>
                  </a:cubicBezTo>
                  <a:cubicBezTo>
                    <a:pt x="25400" y="119380"/>
                    <a:pt x="0" y="95250"/>
                    <a:pt x="0" y="59690"/>
                  </a:cubicBezTo>
                  <a:cubicBezTo>
                    <a:pt x="0" y="24130"/>
                    <a:pt x="24130" y="0"/>
                    <a:pt x="55880" y="0"/>
                  </a:cubicBezTo>
                  <a:cubicBezTo>
                    <a:pt x="87630" y="0"/>
                    <a:pt x="107950" y="25400"/>
                    <a:pt x="107950" y="53340"/>
                  </a:cubicBezTo>
                  <a:close/>
                  <a:moveTo>
                    <a:pt x="55880" y="16510"/>
                  </a:moveTo>
                  <a:cubicBezTo>
                    <a:pt x="36830" y="16510"/>
                    <a:pt x="24130" y="31750"/>
                    <a:pt x="22861" y="48260"/>
                  </a:cubicBezTo>
                  <a:lnTo>
                    <a:pt x="87630" y="48260"/>
                  </a:lnTo>
                  <a:cubicBezTo>
                    <a:pt x="87630" y="31750"/>
                    <a:pt x="77470" y="16510"/>
                    <a:pt x="57150" y="165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 230">
              <a:extLst>
                <a:ext uri="{FF2B5EF4-FFF2-40B4-BE49-F238E27FC236}">
                  <a16:creationId xmlns:a16="http://schemas.microsoft.com/office/drawing/2014/main" id="{8E434F96-26AC-3411-0529-E4C3E51FC594}"/>
                </a:ext>
              </a:extLst>
            </p:cNvPr>
            <p:cNvSpPr/>
            <p:nvPr/>
          </p:nvSpPr>
          <p:spPr>
            <a:xfrm>
              <a:off x="6776719" y="3256279"/>
              <a:ext cx="25400" cy="25400"/>
            </a:xfrm>
            <a:custGeom>
              <a:avLst/>
              <a:gdLst>
                <a:gd name="connsiteX0" fmla="*/ 12700 w 25400"/>
                <a:gd name="connsiteY0" fmla="*/ 0 h 25400"/>
                <a:gd name="connsiteX1" fmla="*/ 25400 w 25400"/>
                <a:gd name="connsiteY1" fmla="*/ 12700 h 25400"/>
                <a:gd name="connsiteX2" fmla="*/ 12700 w 25400"/>
                <a:gd name="connsiteY2" fmla="*/ 25400 h 25400"/>
                <a:gd name="connsiteX3" fmla="*/ 0 w 25400"/>
                <a:gd name="connsiteY3" fmla="*/ 12700 h 25400"/>
                <a:gd name="connsiteX4" fmla="*/ 12700 w 25400"/>
                <a:gd name="connsiteY4" fmla="*/ 0 h 2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00" h="25400">
                  <a:moveTo>
                    <a:pt x="12700" y="0"/>
                  </a:moveTo>
                  <a:cubicBezTo>
                    <a:pt x="20320" y="0"/>
                    <a:pt x="25400" y="5080"/>
                    <a:pt x="25400" y="12700"/>
                  </a:cubicBezTo>
                  <a:cubicBezTo>
                    <a:pt x="25400" y="20320"/>
                    <a:pt x="20320" y="25400"/>
                    <a:pt x="12700" y="25400"/>
                  </a:cubicBezTo>
                  <a:cubicBezTo>
                    <a:pt x="5080" y="25400"/>
                    <a:pt x="0" y="20320"/>
                    <a:pt x="0" y="12700"/>
                  </a:cubicBezTo>
                  <a:cubicBezTo>
                    <a:pt x="0" y="5080"/>
                    <a:pt x="5080" y="0"/>
                    <a:pt x="12700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32" name="Graphic 4">
            <a:extLst>
              <a:ext uri="{FF2B5EF4-FFF2-40B4-BE49-F238E27FC236}">
                <a16:creationId xmlns:a16="http://schemas.microsoft.com/office/drawing/2014/main" id="{0F571FC0-7045-5977-35C5-89BA203048CB}"/>
              </a:ext>
            </a:extLst>
          </p:cNvPr>
          <p:cNvGrpSpPr/>
          <p:nvPr/>
        </p:nvGrpSpPr>
        <p:grpSpPr>
          <a:xfrm>
            <a:off x="779780" y="1748789"/>
            <a:ext cx="3308349" cy="285750"/>
            <a:chOff x="779780" y="1748789"/>
            <a:chExt cx="3308349" cy="285750"/>
          </a:xfrm>
          <a:solidFill>
            <a:srgbClr val="8B0E04"/>
          </a:solidFill>
        </p:grpSpPr>
        <p:sp>
          <p:nvSpPr>
            <p:cNvPr id="233" name="Freeform 232">
              <a:extLst>
                <a:ext uri="{FF2B5EF4-FFF2-40B4-BE49-F238E27FC236}">
                  <a16:creationId xmlns:a16="http://schemas.microsoft.com/office/drawing/2014/main" id="{8E97A65F-A040-9BEE-9E8A-EAB5F278620D}"/>
                </a:ext>
              </a:extLst>
            </p:cNvPr>
            <p:cNvSpPr/>
            <p:nvPr/>
          </p:nvSpPr>
          <p:spPr>
            <a:xfrm>
              <a:off x="779780" y="1753870"/>
              <a:ext cx="215900" cy="274319"/>
            </a:xfrm>
            <a:custGeom>
              <a:avLst/>
              <a:gdLst>
                <a:gd name="connsiteX0" fmla="*/ 0 w 215900"/>
                <a:gd name="connsiteY0" fmla="*/ 1270 h 274319"/>
                <a:gd name="connsiteX1" fmla="*/ 92710 w 215900"/>
                <a:gd name="connsiteY1" fmla="*/ 1270 h 274319"/>
                <a:gd name="connsiteX2" fmla="*/ 205740 w 215900"/>
                <a:gd name="connsiteY2" fmla="*/ 80010 h 274319"/>
                <a:gd name="connsiteX3" fmla="*/ 170180 w 215900"/>
                <a:gd name="connsiteY3" fmla="*/ 130810 h 274319"/>
                <a:gd name="connsiteX4" fmla="*/ 215900 w 215900"/>
                <a:gd name="connsiteY4" fmla="*/ 191770 h 274319"/>
                <a:gd name="connsiteX5" fmla="*/ 99060 w 215900"/>
                <a:gd name="connsiteY5" fmla="*/ 274320 h 274319"/>
                <a:gd name="connsiteX6" fmla="*/ 0 w 215900"/>
                <a:gd name="connsiteY6" fmla="*/ 274320 h 274319"/>
                <a:gd name="connsiteX7" fmla="*/ 0 w 215900"/>
                <a:gd name="connsiteY7" fmla="*/ 0 h 274319"/>
                <a:gd name="connsiteX8" fmla="*/ 76200 w 215900"/>
                <a:gd name="connsiteY8" fmla="*/ 64770 h 274319"/>
                <a:gd name="connsiteX9" fmla="*/ 76200 w 215900"/>
                <a:gd name="connsiteY9" fmla="*/ 111760 h 274319"/>
                <a:gd name="connsiteX10" fmla="*/ 97790 w 215900"/>
                <a:gd name="connsiteY10" fmla="*/ 111760 h 274319"/>
                <a:gd name="connsiteX11" fmla="*/ 125730 w 215900"/>
                <a:gd name="connsiteY11" fmla="*/ 88900 h 274319"/>
                <a:gd name="connsiteX12" fmla="*/ 97790 w 215900"/>
                <a:gd name="connsiteY12" fmla="*/ 64770 h 274319"/>
                <a:gd name="connsiteX13" fmla="*/ 76200 w 215900"/>
                <a:gd name="connsiteY13" fmla="*/ 64770 h 274319"/>
                <a:gd name="connsiteX14" fmla="*/ 76200 w 215900"/>
                <a:gd name="connsiteY14" fmla="*/ 161290 h 274319"/>
                <a:gd name="connsiteX15" fmla="*/ 76200 w 215900"/>
                <a:gd name="connsiteY15" fmla="*/ 212090 h 274319"/>
                <a:gd name="connsiteX16" fmla="*/ 104140 w 215900"/>
                <a:gd name="connsiteY16" fmla="*/ 212090 h 274319"/>
                <a:gd name="connsiteX17" fmla="*/ 134620 w 215900"/>
                <a:gd name="connsiteY17" fmla="*/ 186690 h 274319"/>
                <a:gd name="connsiteX18" fmla="*/ 104140 w 215900"/>
                <a:gd name="connsiteY18" fmla="*/ 161290 h 274319"/>
                <a:gd name="connsiteX19" fmla="*/ 76200 w 215900"/>
                <a:gd name="connsiteY19" fmla="*/ 161290 h 27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5900" h="274319">
                  <a:moveTo>
                    <a:pt x="0" y="1270"/>
                  </a:moveTo>
                  <a:lnTo>
                    <a:pt x="92710" y="1270"/>
                  </a:lnTo>
                  <a:cubicBezTo>
                    <a:pt x="154940" y="1270"/>
                    <a:pt x="205740" y="24130"/>
                    <a:pt x="205740" y="80010"/>
                  </a:cubicBezTo>
                  <a:cubicBezTo>
                    <a:pt x="205740" y="135890"/>
                    <a:pt x="187960" y="124460"/>
                    <a:pt x="170180" y="130810"/>
                  </a:cubicBezTo>
                  <a:cubicBezTo>
                    <a:pt x="191770" y="137160"/>
                    <a:pt x="215900" y="160020"/>
                    <a:pt x="215900" y="191770"/>
                  </a:cubicBezTo>
                  <a:cubicBezTo>
                    <a:pt x="215900" y="250190"/>
                    <a:pt x="167640" y="274320"/>
                    <a:pt x="99060" y="274320"/>
                  </a:cubicBezTo>
                  <a:lnTo>
                    <a:pt x="0" y="274320"/>
                  </a:lnTo>
                  <a:lnTo>
                    <a:pt x="0" y="0"/>
                  </a:lnTo>
                  <a:close/>
                  <a:moveTo>
                    <a:pt x="76200" y="64770"/>
                  </a:moveTo>
                  <a:lnTo>
                    <a:pt x="76200" y="111760"/>
                  </a:lnTo>
                  <a:lnTo>
                    <a:pt x="97790" y="111760"/>
                  </a:lnTo>
                  <a:cubicBezTo>
                    <a:pt x="113030" y="111760"/>
                    <a:pt x="125730" y="106680"/>
                    <a:pt x="125730" y="88900"/>
                  </a:cubicBezTo>
                  <a:cubicBezTo>
                    <a:pt x="125730" y="71120"/>
                    <a:pt x="113030" y="64770"/>
                    <a:pt x="97790" y="64770"/>
                  </a:cubicBezTo>
                  <a:lnTo>
                    <a:pt x="76200" y="64770"/>
                  </a:lnTo>
                  <a:close/>
                  <a:moveTo>
                    <a:pt x="76200" y="161290"/>
                  </a:moveTo>
                  <a:lnTo>
                    <a:pt x="76200" y="212090"/>
                  </a:lnTo>
                  <a:lnTo>
                    <a:pt x="104140" y="212090"/>
                  </a:lnTo>
                  <a:cubicBezTo>
                    <a:pt x="119380" y="212090"/>
                    <a:pt x="134620" y="205740"/>
                    <a:pt x="134620" y="186690"/>
                  </a:cubicBezTo>
                  <a:cubicBezTo>
                    <a:pt x="134620" y="167640"/>
                    <a:pt x="119380" y="161290"/>
                    <a:pt x="104140" y="161290"/>
                  </a:cubicBezTo>
                  <a:lnTo>
                    <a:pt x="76200" y="16129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78C70D42-D9F7-7863-C7FB-3F7B62ED8FD4}"/>
                </a:ext>
              </a:extLst>
            </p:cNvPr>
            <p:cNvSpPr/>
            <p:nvPr/>
          </p:nvSpPr>
          <p:spPr>
            <a:xfrm>
              <a:off x="1045210" y="1755139"/>
              <a:ext cx="223519" cy="274320"/>
            </a:xfrm>
            <a:custGeom>
              <a:avLst/>
              <a:gdLst>
                <a:gd name="connsiteX0" fmla="*/ 140970 w 223519"/>
                <a:gd name="connsiteY0" fmla="*/ 274320 h 274320"/>
                <a:gd name="connsiteX1" fmla="*/ 100330 w 223519"/>
                <a:gd name="connsiteY1" fmla="*/ 189230 h 274320"/>
                <a:gd name="connsiteX2" fmla="*/ 77470 w 223519"/>
                <a:gd name="connsiteY2" fmla="*/ 189230 h 274320"/>
                <a:gd name="connsiteX3" fmla="*/ 77470 w 223519"/>
                <a:gd name="connsiteY3" fmla="*/ 274320 h 274320"/>
                <a:gd name="connsiteX4" fmla="*/ 0 w 223519"/>
                <a:gd name="connsiteY4" fmla="*/ 274320 h 274320"/>
                <a:gd name="connsiteX5" fmla="*/ 0 w 223519"/>
                <a:gd name="connsiteY5" fmla="*/ 0 h 274320"/>
                <a:gd name="connsiteX6" fmla="*/ 102870 w 223519"/>
                <a:gd name="connsiteY6" fmla="*/ 0 h 274320"/>
                <a:gd name="connsiteX7" fmla="*/ 218440 w 223519"/>
                <a:gd name="connsiteY7" fmla="*/ 96520 h 274320"/>
                <a:gd name="connsiteX8" fmla="*/ 170180 w 223519"/>
                <a:gd name="connsiteY8" fmla="*/ 176530 h 274320"/>
                <a:gd name="connsiteX9" fmla="*/ 223520 w 223519"/>
                <a:gd name="connsiteY9" fmla="*/ 274320 h 274320"/>
                <a:gd name="connsiteX10" fmla="*/ 140970 w 223519"/>
                <a:gd name="connsiteY10" fmla="*/ 274320 h 274320"/>
                <a:gd name="connsiteX11" fmla="*/ 77470 w 223519"/>
                <a:gd name="connsiteY11" fmla="*/ 67310 h 274320"/>
                <a:gd name="connsiteX12" fmla="*/ 77470 w 223519"/>
                <a:gd name="connsiteY12" fmla="*/ 125730 h 274320"/>
                <a:gd name="connsiteX13" fmla="*/ 106680 w 223519"/>
                <a:gd name="connsiteY13" fmla="*/ 125730 h 274320"/>
                <a:gd name="connsiteX14" fmla="*/ 137160 w 223519"/>
                <a:gd name="connsiteY14" fmla="*/ 96520 h 274320"/>
                <a:gd name="connsiteX15" fmla="*/ 106680 w 223519"/>
                <a:gd name="connsiteY15" fmla="*/ 67310 h 274320"/>
                <a:gd name="connsiteX16" fmla="*/ 77470 w 223519"/>
                <a:gd name="connsiteY16" fmla="*/ 6731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519" h="274320">
                  <a:moveTo>
                    <a:pt x="140970" y="274320"/>
                  </a:moveTo>
                  <a:lnTo>
                    <a:pt x="100330" y="189230"/>
                  </a:lnTo>
                  <a:lnTo>
                    <a:pt x="77470" y="189230"/>
                  </a:lnTo>
                  <a:lnTo>
                    <a:pt x="77470" y="274320"/>
                  </a:lnTo>
                  <a:lnTo>
                    <a:pt x="0" y="274320"/>
                  </a:lnTo>
                  <a:lnTo>
                    <a:pt x="0" y="0"/>
                  </a:lnTo>
                  <a:lnTo>
                    <a:pt x="102870" y="0"/>
                  </a:lnTo>
                  <a:cubicBezTo>
                    <a:pt x="170180" y="0"/>
                    <a:pt x="218440" y="31750"/>
                    <a:pt x="218440" y="96520"/>
                  </a:cubicBezTo>
                  <a:cubicBezTo>
                    <a:pt x="218440" y="161290"/>
                    <a:pt x="200660" y="161290"/>
                    <a:pt x="170180" y="176530"/>
                  </a:cubicBezTo>
                  <a:lnTo>
                    <a:pt x="223520" y="274320"/>
                  </a:lnTo>
                  <a:lnTo>
                    <a:pt x="140970" y="274320"/>
                  </a:lnTo>
                  <a:close/>
                  <a:moveTo>
                    <a:pt x="77470" y="67310"/>
                  </a:moveTo>
                  <a:lnTo>
                    <a:pt x="77470" y="125730"/>
                  </a:lnTo>
                  <a:lnTo>
                    <a:pt x="106680" y="125730"/>
                  </a:lnTo>
                  <a:cubicBezTo>
                    <a:pt x="123190" y="125730"/>
                    <a:pt x="137160" y="119380"/>
                    <a:pt x="137160" y="96520"/>
                  </a:cubicBezTo>
                  <a:cubicBezTo>
                    <a:pt x="137160" y="73660"/>
                    <a:pt x="123190" y="67310"/>
                    <a:pt x="106680" y="67310"/>
                  </a:cubicBezTo>
                  <a:lnTo>
                    <a:pt x="77470" y="6731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 234">
              <a:extLst>
                <a:ext uri="{FF2B5EF4-FFF2-40B4-BE49-F238E27FC236}">
                  <a16:creationId xmlns:a16="http://schemas.microsoft.com/office/drawing/2014/main" id="{F481C191-881E-FE4F-1FE3-4F574E049EA4}"/>
                </a:ext>
              </a:extLst>
            </p:cNvPr>
            <p:cNvSpPr/>
            <p:nvPr/>
          </p:nvSpPr>
          <p:spPr>
            <a:xfrm>
              <a:off x="1287780" y="1751329"/>
              <a:ext cx="283209" cy="278130"/>
            </a:xfrm>
            <a:custGeom>
              <a:avLst/>
              <a:gdLst>
                <a:gd name="connsiteX0" fmla="*/ 182880 w 283209"/>
                <a:gd name="connsiteY0" fmla="*/ 241300 h 278130"/>
                <a:gd name="connsiteX1" fmla="*/ 99060 w 283209"/>
                <a:gd name="connsiteY1" fmla="*/ 241300 h 278130"/>
                <a:gd name="connsiteX2" fmla="*/ 82550 w 283209"/>
                <a:gd name="connsiteY2" fmla="*/ 278130 h 278130"/>
                <a:gd name="connsiteX3" fmla="*/ 0 w 283209"/>
                <a:gd name="connsiteY3" fmla="*/ 278130 h 278130"/>
                <a:gd name="connsiteX4" fmla="*/ 139700 w 283209"/>
                <a:gd name="connsiteY4" fmla="*/ 0 h 278130"/>
                <a:gd name="connsiteX5" fmla="*/ 143510 w 283209"/>
                <a:gd name="connsiteY5" fmla="*/ 0 h 278130"/>
                <a:gd name="connsiteX6" fmla="*/ 283210 w 283209"/>
                <a:gd name="connsiteY6" fmla="*/ 278130 h 278130"/>
                <a:gd name="connsiteX7" fmla="*/ 200660 w 283209"/>
                <a:gd name="connsiteY7" fmla="*/ 278130 h 278130"/>
                <a:gd name="connsiteX8" fmla="*/ 184150 w 283209"/>
                <a:gd name="connsiteY8" fmla="*/ 241300 h 278130"/>
                <a:gd name="connsiteX9" fmla="*/ 120650 w 283209"/>
                <a:gd name="connsiteY9" fmla="*/ 190500 h 278130"/>
                <a:gd name="connsiteX10" fmla="*/ 160020 w 283209"/>
                <a:gd name="connsiteY10" fmla="*/ 190500 h 278130"/>
                <a:gd name="connsiteX11" fmla="*/ 140970 w 283209"/>
                <a:gd name="connsiteY11" fmla="*/ 139700 h 278130"/>
                <a:gd name="connsiteX12" fmla="*/ 140970 w 283209"/>
                <a:gd name="connsiteY12" fmla="*/ 139700 h 278130"/>
                <a:gd name="connsiteX13" fmla="*/ 121920 w 283209"/>
                <a:gd name="connsiteY13" fmla="*/ 190500 h 278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3209" h="278130">
                  <a:moveTo>
                    <a:pt x="182880" y="241300"/>
                  </a:moveTo>
                  <a:lnTo>
                    <a:pt x="99060" y="241300"/>
                  </a:lnTo>
                  <a:lnTo>
                    <a:pt x="82550" y="278130"/>
                  </a:lnTo>
                  <a:lnTo>
                    <a:pt x="0" y="278130"/>
                  </a:lnTo>
                  <a:lnTo>
                    <a:pt x="139700" y="0"/>
                  </a:lnTo>
                  <a:lnTo>
                    <a:pt x="143510" y="0"/>
                  </a:lnTo>
                  <a:lnTo>
                    <a:pt x="283210" y="278130"/>
                  </a:lnTo>
                  <a:lnTo>
                    <a:pt x="200660" y="278130"/>
                  </a:lnTo>
                  <a:lnTo>
                    <a:pt x="184150" y="241300"/>
                  </a:lnTo>
                  <a:close/>
                  <a:moveTo>
                    <a:pt x="120650" y="190500"/>
                  </a:moveTo>
                  <a:lnTo>
                    <a:pt x="160020" y="190500"/>
                  </a:lnTo>
                  <a:cubicBezTo>
                    <a:pt x="153670" y="173990"/>
                    <a:pt x="142240" y="149860"/>
                    <a:pt x="140970" y="139700"/>
                  </a:cubicBezTo>
                  <a:lnTo>
                    <a:pt x="140970" y="139700"/>
                  </a:lnTo>
                  <a:cubicBezTo>
                    <a:pt x="138430" y="149860"/>
                    <a:pt x="128270" y="175260"/>
                    <a:pt x="121920" y="19050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 235">
              <a:extLst>
                <a:ext uri="{FF2B5EF4-FFF2-40B4-BE49-F238E27FC236}">
                  <a16:creationId xmlns:a16="http://schemas.microsoft.com/office/drawing/2014/main" id="{A954FB3E-63DF-FFCA-518F-7A05A5BE3C1D}"/>
                </a:ext>
              </a:extLst>
            </p:cNvPr>
            <p:cNvSpPr/>
            <p:nvPr/>
          </p:nvSpPr>
          <p:spPr>
            <a:xfrm>
              <a:off x="1605280" y="1751329"/>
              <a:ext cx="238759" cy="281940"/>
            </a:xfrm>
            <a:custGeom>
              <a:avLst/>
              <a:gdLst>
                <a:gd name="connsiteX0" fmla="*/ 77470 w 238759"/>
                <a:gd name="connsiteY0" fmla="*/ 154940 h 281940"/>
                <a:gd name="connsiteX1" fmla="*/ 77470 w 238759"/>
                <a:gd name="connsiteY1" fmla="*/ 278130 h 281940"/>
                <a:gd name="connsiteX2" fmla="*/ 0 w 238759"/>
                <a:gd name="connsiteY2" fmla="*/ 278130 h 281940"/>
                <a:gd name="connsiteX3" fmla="*/ 0 w 238759"/>
                <a:gd name="connsiteY3" fmla="*/ 0 h 281940"/>
                <a:gd name="connsiteX4" fmla="*/ 3810 w 238759"/>
                <a:gd name="connsiteY4" fmla="*/ 0 h 281940"/>
                <a:gd name="connsiteX5" fmla="*/ 161290 w 238759"/>
                <a:gd name="connsiteY5" fmla="*/ 127000 h 281940"/>
                <a:gd name="connsiteX6" fmla="*/ 161290 w 238759"/>
                <a:gd name="connsiteY6" fmla="*/ 3810 h 281940"/>
                <a:gd name="connsiteX7" fmla="*/ 238760 w 238759"/>
                <a:gd name="connsiteY7" fmla="*/ 3810 h 281940"/>
                <a:gd name="connsiteX8" fmla="*/ 238760 w 238759"/>
                <a:gd name="connsiteY8" fmla="*/ 281940 h 281940"/>
                <a:gd name="connsiteX9" fmla="*/ 234950 w 238759"/>
                <a:gd name="connsiteY9" fmla="*/ 281940 h 281940"/>
                <a:gd name="connsiteX10" fmla="*/ 77470 w 238759"/>
                <a:gd name="connsiteY10" fmla="*/ 154940 h 281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759" h="281940">
                  <a:moveTo>
                    <a:pt x="77470" y="154940"/>
                  </a:moveTo>
                  <a:lnTo>
                    <a:pt x="77470" y="278130"/>
                  </a:lnTo>
                  <a:lnTo>
                    <a:pt x="0" y="278130"/>
                  </a:lnTo>
                  <a:lnTo>
                    <a:pt x="0" y="0"/>
                  </a:lnTo>
                  <a:lnTo>
                    <a:pt x="3810" y="0"/>
                  </a:lnTo>
                  <a:lnTo>
                    <a:pt x="161290" y="127000"/>
                  </a:lnTo>
                  <a:lnTo>
                    <a:pt x="161290" y="3810"/>
                  </a:lnTo>
                  <a:lnTo>
                    <a:pt x="238760" y="3810"/>
                  </a:lnTo>
                  <a:lnTo>
                    <a:pt x="238760" y="281940"/>
                  </a:lnTo>
                  <a:lnTo>
                    <a:pt x="234950" y="281940"/>
                  </a:lnTo>
                  <a:lnTo>
                    <a:pt x="77470" y="15494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 236">
              <a:extLst>
                <a:ext uri="{FF2B5EF4-FFF2-40B4-BE49-F238E27FC236}">
                  <a16:creationId xmlns:a16="http://schemas.microsoft.com/office/drawing/2014/main" id="{CDDCAB85-0E4E-C738-749E-612ACADF0046}"/>
                </a:ext>
              </a:extLst>
            </p:cNvPr>
            <p:cNvSpPr/>
            <p:nvPr/>
          </p:nvSpPr>
          <p:spPr>
            <a:xfrm>
              <a:off x="1906270" y="1755139"/>
              <a:ext cx="254000" cy="274320"/>
            </a:xfrm>
            <a:custGeom>
              <a:avLst/>
              <a:gdLst>
                <a:gd name="connsiteX0" fmla="*/ 0 w 254000"/>
                <a:gd name="connsiteY0" fmla="*/ 274320 h 274320"/>
                <a:gd name="connsiteX1" fmla="*/ 0 w 254000"/>
                <a:gd name="connsiteY1" fmla="*/ 0 h 274320"/>
                <a:gd name="connsiteX2" fmla="*/ 96520 w 254000"/>
                <a:gd name="connsiteY2" fmla="*/ 0 h 274320"/>
                <a:gd name="connsiteX3" fmla="*/ 254000 w 254000"/>
                <a:gd name="connsiteY3" fmla="*/ 137160 h 274320"/>
                <a:gd name="connsiteX4" fmla="*/ 96520 w 254000"/>
                <a:gd name="connsiteY4" fmla="*/ 274320 h 274320"/>
                <a:gd name="connsiteX5" fmla="*/ 0 w 254000"/>
                <a:gd name="connsiteY5" fmla="*/ 274320 h 274320"/>
                <a:gd name="connsiteX6" fmla="*/ 80010 w 254000"/>
                <a:gd name="connsiteY6" fmla="*/ 67310 h 274320"/>
                <a:gd name="connsiteX7" fmla="*/ 80010 w 254000"/>
                <a:gd name="connsiteY7" fmla="*/ 207010 h 274320"/>
                <a:gd name="connsiteX8" fmla="*/ 95250 w 254000"/>
                <a:gd name="connsiteY8" fmla="*/ 207010 h 274320"/>
                <a:gd name="connsiteX9" fmla="*/ 173990 w 254000"/>
                <a:gd name="connsiteY9" fmla="*/ 137160 h 274320"/>
                <a:gd name="connsiteX10" fmla="*/ 95250 w 254000"/>
                <a:gd name="connsiteY10" fmla="*/ 67310 h 274320"/>
                <a:gd name="connsiteX11" fmla="*/ 80010 w 254000"/>
                <a:gd name="connsiteY11" fmla="*/ 6731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4000" h="274320">
                  <a:moveTo>
                    <a:pt x="0" y="274320"/>
                  </a:moveTo>
                  <a:lnTo>
                    <a:pt x="0" y="0"/>
                  </a:lnTo>
                  <a:lnTo>
                    <a:pt x="96520" y="0"/>
                  </a:lnTo>
                  <a:cubicBezTo>
                    <a:pt x="194310" y="0"/>
                    <a:pt x="254000" y="58420"/>
                    <a:pt x="254000" y="137160"/>
                  </a:cubicBezTo>
                  <a:cubicBezTo>
                    <a:pt x="254000" y="215900"/>
                    <a:pt x="194310" y="274320"/>
                    <a:pt x="96520" y="274320"/>
                  </a:cubicBezTo>
                  <a:lnTo>
                    <a:pt x="0" y="274320"/>
                  </a:lnTo>
                  <a:close/>
                  <a:moveTo>
                    <a:pt x="80010" y="67310"/>
                  </a:moveTo>
                  <a:lnTo>
                    <a:pt x="80010" y="207010"/>
                  </a:lnTo>
                  <a:lnTo>
                    <a:pt x="95250" y="207010"/>
                  </a:lnTo>
                  <a:cubicBezTo>
                    <a:pt x="148590" y="207010"/>
                    <a:pt x="173990" y="173990"/>
                    <a:pt x="173990" y="137160"/>
                  </a:cubicBezTo>
                  <a:cubicBezTo>
                    <a:pt x="173990" y="100330"/>
                    <a:pt x="148590" y="67310"/>
                    <a:pt x="95250" y="67310"/>
                  </a:cubicBezTo>
                  <a:lnTo>
                    <a:pt x="80010" y="6731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 237">
              <a:extLst>
                <a:ext uri="{FF2B5EF4-FFF2-40B4-BE49-F238E27FC236}">
                  <a16:creationId xmlns:a16="http://schemas.microsoft.com/office/drawing/2014/main" id="{D13A7F2B-67BB-C059-D69B-E6F88D59810B}"/>
                </a:ext>
              </a:extLst>
            </p:cNvPr>
            <p:cNvSpPr/>
            <p:nvPr/>
          </p:nvSpPr>
          <p:spPr>
            <a:xfrm>
              <a:off x="2208529" y="1755139"/>
              <a:ext cx="80010" cy="274320"/>
            </a:xfrm>
            <a:custGeom>
              <a:avLst/>
              <a:gdLst>
                <a:gd name="connsiteX0" fmla="*/ 80010 w 80010"/>
                <a:gd name="connsiteY0" fmla="*/ 274320 h 274320"/>
                <a:gd name="connsiteX1" fmla="*/ 0 w 80010"/>
                <a:gd name="connsiteY1" fmla="*/ 274320 h 274320"/>
                <a:gd name="connsiteX2" fmla="*/ 0 w 80010"/>
                <a:gd name="connsiteY2" fmla="*/ 0 h 274320"/>
                <a:gd name="connsiteX3" fmla="*/ 80010 w 80010"/>
                <a:gd name="connsiteY3" fmla="*/ 0 h 274320"/>
                <a:gd name="connsiteX4" fmla="*/ 80010 w 80010"/>
                <a:gd name="connsiteY4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10" h="274320">
                  <a:moveTo>
                    <a:pt x="80010" y="274320"/>
                  </a:moveTo>
                  <a:lnTo>
                    <a:pt x="0" y="274320"/>
                  </a:lnTo>
                  <a:lnTo>
                    <a:pt x="0" y="0"/>
                  </a:lnTo>
                  <a:lnTo>
                    <a:pt x="80010" y="0"/>
                  </a:lnTo>
                  <a:lnTo>
                    <a:pt x="80010" y="27432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 238">
              <a:extLst>
                <a:ext uri="{FF2B5EF4-FFF2-40B4-BE49-F238E27FC236}">
                  <a16:creationId xmlns:a16="http://schemas.microsoft.com/office/drawing/2014/main" id="{A2B72703-FEAD-8F03-F98C-7B22ACC124A0}"/>
                </a:ext>
              </a:extLst>
            </p:cNvPr>
            <p:cNvSpPr/>
            <p:nvPr/>
          </p:nvSpPr>
          <p:spPr>
            <a:xfrm>
              <a:off x="2352039" y="1751329"/>
              <a:ext cx="238760" cy="281940"/>
            </a:xfrm>
            <a:custGeom>
              <a:avLst/>
              <a:gdLst>
                <a:gd name="connsiteX0" fmla="*/ 77470 w 238760"/>
                <a:gd name="connsiteY0" fmla="*/ 154940 h 281940"/>
                <a:gd name="connsiteX1" fmla="*/ 77470 w 238760"/>
                <a:gd name="connsiteY1" fmla="*/ 278130 h 281940"/>
                <a:gd name="connsiteX2" fmla="*/ 0 w 238760"/>
                <a:gd name="connsiteY2" fmla="*/ 278130 h 281940"/>
                <a:gd name="connsiteX3" fmla="*/ 0 w 238760"/>
                <a:gd name="connsiteY3" fmla="*/ 0 h 281940"/>
                <a:gd name="connsiteX4" fmla="*/ 3810 w 238760"/>
                <a:gd name="connsiteY4" fmla="*/ 0 h 281940"/>
                <a:gd name="connsiteX5" fmla="*/ 161290 w 238760"/>
                <a:gd name="connsiteY5" fmla="*/ 127000 h 281940"/>
                <a:gd name="connsiteX6" fmla="*/ 161290 w 238760"/>
                <a:gd name="connsiteY6" fmla="*/ 3810 h 281940"/>
                <a:gd name="connsiteX7" fmla="*/ 238760 w 238760"/>
                <a:gd name="connsiteY7" fmla="*/ 3810 h 281940"/>
                <a:gd name="connsiteX8" fmla="*/ 238760 w 238760"/>
                <a:gd name="connsiteY8" fmla="*/ 281940 h 281940"/>
                <a:gd name="connsiteX9" fmla="*/ 234950 w 238760"/>
                <a:gd name="connsiteY9" fmla="*/ 281940 h 281940"/>
                <a:gd name="connsiteX10" fmla="*/ 77470 w 238760"/>
                <a:gd name="connsiteY10" fmla="*/ 154940 h 281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760" h="281940">
                  <a:moveTo>
                    <a:pt x="77470" y="154940"/>
                  </a:moveTo>
                  <a:lnTo>
                    <a:pt x="77470" y="278130"/>
                  </a:lnTo>
                  <a:lnTo>
                    <a:pt x="0" y="278130"/>
                  </a:lnTo>
                  <a:lnTo>
                    <a:pt x="0" y="0"/>
                  </a:lnTo>
                  <a:lnTo>
                    <a:pt x="3810" y="0"/>
                  </a:lnTo>
                  <a:lnTo>
                    <a:pt x="161290" y="127000"/>
                  </a:lnTo>
                  <a:lnTo>
                    <a:pt x="161290" y="3810"/>
                  </a:lnTo>
                  <a:lnTo>
                    <a:pt x="238760" y="3810"/>
                  </a:lnTo>
                  <a:lnTo>
                    <a:pt x="238760" y="281940"/>
                  </a:lnTo>
                  <a:lnTo>
                    <a:pt x="234950" y="281940"/>
                  </a:lnTo>
                  <a:lnTo>
                    <a:pt x="77470" y="15494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 239">
              <a:extLst>
                <a:ext uri="{FF2B5EF4-FFF2-40B4-BE49-F238E27FC236}">
                  <a16:creationId xmlns:a16="http://schemas.microsoft.com/office/drawing/2014/main" id="{ACE01E16-3D85-B38A-63D3-C3A9B47899F7}"/>
                </a:ext>
              </a:extLst>
            </p:cNvPr>
            <p:cNvSpPr/>
            <p:nvPr/>
          </p:nvSpPr>
          <p:spPr>
            <a:xfrm>
              <a:off x="2639060" y="1750060"/>
              <a:ext cx="247650" cy="284479"/>
            </a:xfrm>
            <a:custGeom>
              <a:avLst/>
              <a:gdLst>
                <a:gd name="connsiteX0" fmla="*/ 246380 w 247650"/>
                <a:gd name="connsiteY0" fmla="*/ 264160 h 284479"/>
                <a:gd name="connsiteX1" fmla="*/ 149860 w 247650"/>
                <a:gd name="connsiteY1" fmla="*/ 284480 h 284479"/>
                <a:gd name="connsiteX2" fmla="*/ 0 w 247650"/>
                <a:gd name="connsiteY2" fmla="*/ 142240 h 284479"/>
                <a:gd name="connsiteX3" fmla="*/ 146050 w 247650"/>
                <a:gd name="connsiteY3" fmla="*/ 0 h 284479"/>
                <a:gd name="connsiteX4" fmla="*/ 236220 w 247650"/>
                <a:gd name="connsiteY4" fmla="*/ 17780 h 284479"/>
                <a:gd name="connsiteX5" fmla="*/ 236220 w 247650"/>
                <a:gd name="connsiteY5" fmla="*/ 90170 h 284479"/>
                <a:gd name="connsiteX6" fmla="*/ 154940 w 247650"/>
                <a:gd name="connsiteY6" fmla="*/ 72390 h 284479"/>
                <a:gd name="connsiteX7" fmla="*/ 81280 w 247650"/>
                <a:gd name="connsiteY7" fmla="*/ 142240 h 284479"/>
                <a:gd name="connsiteX8" fmla="*/ 151130 w 247650"/>
                <a:gd name="connsiteY8" fmla="*/ 213360 h 284479"/>
                <a:gd name="connsiteX9" fmla="*/ 171450 w 247650"/>
                <a:gd name="connsiteY9" fmla="*/ 213360 h 284479"/>
                <a:gd name="connsiteX10" fmla="*/ 171450 w 247650"/>
                <a:gd name="connsiteY10" fmla="*/ 149860 h 284479"/>
                <a:gd name="connsiteX11" fmla="*/ 247650 w 247650"/>
                <a:gd name="connsiteY11" fmla="*/ 149860 h 284479"/>
                <a:gd name="connsiteX12" fmla="*/ 247650 w 247650"/>
                <a:gd name="connsiteY12" fmla="*/ 265430 h 284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7650" h="284479">
                  <a:moveTo>
                    <a:pt x="246380" y="264160"/>
                  </a:moveTo>
                  <a:cubicBezTo>
                    <a:pt x="219710" y="276860"/>
                    <a:pt x="184150" y="284480"/>
                    <a:pt x="149860" y="284480"/>
                  </a:cubicBezTo>
                  <a:cubicBezTo>
                    <a:pt x="59690" y="284480"/>
                    <a:pt x="0" y="220980"/>
                    <a:pt x="0" y="142240"/>
                  </a:cubicBezTo>
                  <a:cubicBezTo>
                    <a:pt x="0" y="63500"/>
                    <a:pt x="59690" y="0"/>
                    <a:pt x="146050" y="0"/>
                  </a:cubicBezTo>
                  <a:cubicBezTo>
                    <a:pt x="232410" y="0"/>
                    <a:pt x="214630" y="7620"/>
                    <a:pt x="236220" y="17780"/>
                  </a:cubicBezTo>
                  <a:lnTo>
                    <a:pt x="236220" y="90170"/>
                  </a:lnTo>
                  <a:cubicBezTo>
                    <a:pt x="218440" y="82550"/>
                    <a:pt x="191770" y="72390"/>
                    <a:pt x="154940" y="72390"/>
                  </a:cubicBezTo>
                  <a:cubicBezTo>
                    <a:pt x="118110" y="72390"/>
                    <a:pt x="81280" y="106680"/>
                    <a:pt x="81280" y="142240"/>
                  </a:cubicBezTo>
                  <a:cubicBezTo>
                    <a:pt x="81280" y="177800"/>
                    <a:pt x="105410" y="213360"/>
                    <a:pt x="151130" y="213360"/>
                  </a:cubicBezTo>
                  <a:cubicBezTo>
                    <a:pt x="196850" y="213360"/>
                    <a:pt x="165100" y="213360"/>
                    <a:pt x="171450" y="213360"/>
                  </a:cubicBezTo>
                  <a:lnTo>
                    <a:pt x="171450" y="149860"/>
                  </a:lnTo>
                  <a:lnTo>
                    <a:pt x="247650" y="149860"/>
                  </a:lnTo>
                  <a:lnTo>
                    <a:pt x="247650" y="26543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 240">
              <a:extLst>
                <a:ext uri="{FF2B5EF4-FFF2-40B4-BE49-F238E27FC236}">
                  <a16:creationId xmlns:a16="http://schemas.microsoft.com/office/drawing/2014/main" id="{8EAA92CA-C6FF-B232-DAB2-51336A586F3C}"/>
                </a:ext>
              </a:extLst>
            </p:cNvPr>
            <p:cNvSpPr/>
            <p:nvPr/>
          </p:nvSpPr>
          <p:spPr>
            <a:xfrm>
              <a:off x="3006089" y="1750060"/>
              <a:ext cx="247650" cy="284479"/>
            </a:xfrm>
            <a:custGeom>
              <a:avLst/>
              <a:gdLst>
                <a:gd name="connsiteX0" fmla="*/ 246380 w 247650"/>
                <a:gd name="connsiteY0" fmla="*/ 264160 h 284479"/>
                <a:gd name="connsiteX1" fmla="*/ 149860 w 247650"/>
                <a:gd name="connsiteY1" fmla="*/ 284480 h 284479"/>
                <a:gd name="connsiteX2" fmla="*/ 0 w 247650"/>
                <a:gd name="connsiteY2" fmla="*/ 142240 h 284479"/>
                <a:gd name="connsiteX3" fmla="*/ 146050 w 247650"/>
                <a:gd name="connsiteY3" fmla="*/ 0 h 284479"/>
                <a:gd name="connsiteX4" fmla="*/ 236220 w 247650"/>
                <a:gd name="connsiteY4" fmla="*/ 17780 h 284479"/>
                <a:gd name="connsiteX5" fmla="*/ 236220 w 247650"/>
                <a:gd name="connsiteY5" fmla="*/ 90170 h 284479"/>
                <a:gd name="connsiteX6" fmla="*/ 154940 w 247650"/>
                <a:gd name="connsiteY6" fmla="*/ 72390 h 284479"/>
                <a:gd name="connsiteX7" fmla="*/ 81280 w 247650"/>
                <a:gd name="connsiteY7" fmla="*/ 142240 h 284479"/>
                <a:gd name="connsiteX8" fmla="*/ 151130 w 247650"/>
                <a:gd name="connsiteY8" fmla="*/ 213360 h 284479"/>
                <a:gd name="connsiteX9" fmla="*/ 171450 w 247650"/>
                <a:gd name="connsiteY9" fmla="*/ 213360 h 284479"/>
                <a:gd name="connsiteX10" fmla="*/ 171450 w 247650"/>
                <a:gd name="connsiteY10" fmla="*/ 149860 h 284479"/>
                <a:gd name="connsiteX11" fmla="*/ 247650 w 247650"/>
                <a:gd name="connsiteY11" fmla="*/ 149860 h 284479"/>
                <a:gd name="connsiteX12" fmla="*/ 247650 w 247650"/>
                <a:gd name="connsiteY12" fmla="*/ 265430 h 284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7650" h="284479">
                  <a:moveTo>
                    <a:pt x="246380" y="264160"/>
                  </a:moveTo>
                  <a:cubicBezTo>
                    <a:pt x="219710" y="276860"/>
                    <a:pt x="184150" y="284480"/>
                    <a:pt x="149860" y="284480"/>
                  </a:cubicBezTo>
                  <a:cubicBezTo>
                    <a:pt x="59690" y="284480"/>
                    <a:pt x="0" y="220980"/>
                    <a:pt x="0" y="142240"/>
                  </a:cubicBezTo>
                  <a:cubicBezTo>
                    <a:pt x="0" y="63500"/>
                    <a:pt x="59690" y="0"/>
                    <a:pt x="146050" y="0"/>
                  </a:cubicBezTo>
                  <a:cubicBezTo>
                    <a:pt x="232410" y="0"/>
                    <a:pt x="214630" y="7620"/>
                    <a:pt x="236220" y="17780"/>
                  </a:cubicBezTo>
                  <a:lnTo>
                    <a:pt x="236220" y="90170"/>
                  </a:lnTo>
                  <a:cubicBezTo>
                    <a:pt x="218440" y="82550"/>
                    <a:pt x="191770" y="72390"/>
                    <a:pt x="154940" y="72390"/>
                  </a:cubicBezTo>
                  <a:cubicBezTo>
                    <a:pt x="118110" y="72390"/>
                    <a:pt x="81280" y="106680"/>
                    <a:pt x="81280" y="142240"/>
                  </a:cubicBezTo>
                  <a:cubicBezTo>
                    <a:pt x="81280" y="177800"/>
                    <a:pt x="105410" y="213360"/>
                    <a:pt x="151130" y="213360"/>
                  </a:cubicBezTo>
                  <a:cubicBezTo>
                    <a:pt x="196850" y="213360"/>
                    <a:pt x="165100" y="213360"/>
                    <a:pt x="171450" y="213360"/>
                  </a:cubicBezTo>
                  <a:lnTo>
                    <a:pt x="171450" y="149860"/>
                  </a:lnTo>
                  <a:lnTo>
                    <a:pt x="247650" y="149860"/>
                  </a:lnTo>
                  <a:lnTo>
                    <a:pt x="247650" y="26543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96F05593-DEC0-6FE0-7FC9-F87E52BB102B}"/>
                </a:ext>
              </a:extLst>
            </p:cNvPr>
            <p:cNvSpPr/>
            <p:nvPr/>
          </p:nvSpPr>
          <p:spPr>
            <a:xfrm>
              <a:off x="3293109" y="1748789"/>
              <a:ext cx="292100" cy="284480"/>
            </a:xfrm>
            <a:custGeom>
              <a:avLst/>
              <a:gdLst>
                <a:gd name="connsiteX0" fmla="*/ 146050 w 292100"/>
                <a:gd name="connsiteY0" fmla="*/ 0 h 284480"/>
                <a:gd name="connsiteX1" fmla="*/ 292100 w 292100"/>
                <a:gd name="connsiteY1" fmla="*/ 142240 h 284480"/>
                <a:gd name="connsiteX2" fmla="*/ 146050 w 292100"/>
                <a:gd name="connsiteY2" fmla="*/ 284480 h 284480"/>
                <a:gd name="connsiteX3" fmla="*/ 0 w 292100"/>
                <a:gd name="connsiteY3" fmla="*/ 142240 h 284480"/>
                <a:gd name="connsiteX4" fmla="*/ 146050 w 292100"/>
                <a:gd name="connsiteY4" fmla="*/ 0 h 284480"/>
                <a:gd name="connsiteX5" fmla="*/ 146050 w 292100"/>
                <a:gd name="connsiteY5" fmla="*/ 213360 h 284480"/>
                <a:gd name="connsiteX6" fmla="*/ 212090 w 292100"/>
                <a:gd name="connsiteY6" fmla="*/ 143510 h 284480"/>
                <a:gd name="connsiteX7" fmla="*/ 146050 w 292100"/>
                <a:gd name="connsiteY7" fmla="*/ 73660 h 284480"/>
                <a:gd name="connsiteX8" fmla="*/ 80010 w 292100"/>
                <a:gd name="connsiteY8" fmla="*/ 143510 h 284480"/>
                <a:gd name="connsiteX9" fmla="*/ 146050 w 292100"/>
                <a:gd name="connsiteY9" fmla="*/ 213360 h 284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00" h="284480">
                  <a:moveTo>
                    <a:pt x="146050" y="0"/>
                  </a:moveTo>
                  <a:cubicBezTo>
                    <a:pt x="232410" y="0"/>
                    <a:pt x="292100" y="64770"/>
                    <a:pt x="292100" y="142240"/>
                  </a:cubicBezTo>
                  <a:cubicBezTo>
                    <a:pt x="292100" y="219710"/>
                    <a:pt x="232410" y="284480"/>
                    <a:pt x="146050" y="284480"/>
                  </a:cubicBezTo>
                  <a:cubicBezTo>
                    <a:pt x="59690" y="284480"/>
                    <a:pt x="0" y="220980"/>
                    <a:pt x="0" y="142240"/>
                  </a:cubicBezTo>
                  <a:cubicBezTo>
                    <a:pt x="0" y="63500"/>
                    <a:pt x="59690" y="0"/>
                    <a:pt x="146050" y="0"/>
                  </a:cubicBezTo>
                  <a:close/>
                  <a:moveTo>
                    <a:pt x="146050" y="213360"/>
                  </a:moveTo>
                  <a:cubicBezTo>
                    <a:pt x="186690" y="213360"/>
                    <a:pt x="212090" y="180340"/>
                    <a:pt x="212090" y="143510"/>
                  </a:cubicBezTo>
                  <a:cubicBezTo>
                    <a:pt x="212090" y="106680"/>
                    <a:pt x="186690" y="73660"/>
                    <a:pt x="146050" y="73660"/>
                  </a:cubicBezTo>
                  <a:cubicBezTo>
                    <a:pt x="105410" y="73660"/>
                    <a:pt x="80010" y="107950"/>
                    <a:pt x="80010" y="143510"/>
                  </a:cubicBezTo>
                  <a:cubicBezTo>
                    <a:pt x="80010" y="179070"/>
                    <a:pt x="106680" y="213360"/>
                    <a:pt x="146050" y="21336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 242">
              <a:extLst>
                <a:ext uri="{FF2B5EF4-FFF2-40B4-BE49-F238E27FC236}">
                  <a16:creationId xmlns:a16="http://schemas.microsoft.com/office/drawing/2014/main" id="{147241B8-4586-E948-3A4C-6A64693511C0}"/>
                </a:ext>
              </a:extLst>
            </p:cNvPr>
            <p:cNvSpPr/>
            <p:nvPr/>
          </p:nvSpPr>
          <p:spPr>
            <a:xfrm>
              <a:off x="3595370" y="1751329"/>
              <a:ext cx="283209" cy="278130"/>
            </a:xfrm>
            <a:custGeom>
              <a:avLst/>
              <a:gdLst>
                <a:gd name="connsiteX0" fmla="*/ 182880 w 283209"/>
                <a:gd name="connsiteY0" fmla="*/ 241300 h 278130"/>
                <a:gd name="connsiteX1" fmla="*/ 99060 w 283209"/>
                <a:gd name="connsiteY1" fmla="*/ 241300 h 278130"/>
                <a:gd name="connsiteX2" fmla="*/ 82550 w 283209"/>
                <a:gd name="connsiteY2" fmla="*/ 278130 h 278130"/>
                <a:gd name="connsiteX3" fmla="*/ 0 w 283209"/>
                <a:gd name="connsiteY3" fmla="*/ 278130 h 278130"/>
                <a:gd name="connsiteX4" fmla="*/ 139700 w 283209"/>
                <a:gd name="connsiteY4" fmla="*/ 0 h 278130"/>
                <a:gd name="connsiteX5" fmla="*/ 143510 w 283209"/>
                <a:gd name="connsiteY5" fmla="*/ 0 h 278130"/>
                <a:gd name="connsiteX6" fmla="*/ 283210 w 283209"/>
                <a:gd name="connsiteY6" fmla="*/ 278130 h 278130"/>
                <a:gd name="connsiteX7" fmla="*/ 200660 w 283209"/>
                <a:gd name="connsiteY7" fmla="*/ 278130 h 278130"/>
                <a:gd name="connsiteX8" fmla="*/ 184150 w 283209"/>
                <a:gd name="connsiteY8" fmla="*/ 241300 h 278130"/>
                <a:gd name="connsiteX9" fmla="*/ 121920 w 283209"/>
                <a:gd name="connsiteY9" fmla="*/ 190500 h 278130"/>
                <a:gd name="connsiteX10" fmla="*/ 161290 w 283209"/>
                <a:gd name="connsiteY10" fmla="*/ 190500 h 278130"/>
                <a:gd name="connsiteX11" fmla="*/ 142240 w 283209"/>
                <a:gd name="connsiteY11" fmla="*/ 139700 h 278130"/>
                <a:gd name="connsiteX12" fmla="*/ 142240 w 283209"/>
                <a:gd name="connsiteY12" fmla="*/ 139700 h 278130"/>
                <a:gd name="connsiteX13" fmla="*/ 123190 w 283209"/>
                <a:gd name="connsiteY13" fmla="*/ 190500 h 278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3209" h="278130">
                  <a:moveTo>
                    <a:pt x="182880" y="241300"/>
                  </a:moveTo>
                  <a:lnTo>
                    <a:pt x="99060" y="241300"/>
                  </a:lnTo>
                  <a:lnTo>
                    <a:pt x="82550" y="278130"/>
                  </a:lnTo>
                  <a:lnTo>
                    <a:pt x="0" y="278130"/>
                  </a:lnTo>
                  <a:lnTo>
                    <a:pt x="139700" y="0"/>
                  </a:lnTo>
                  <a:lnTo>
                    <a:pt x="143510" y="0"/>
                  </a:lnTo>
                  <a:lnTo>
                    <a:pt x="283210" y="278130"/>
                  </a:lnTo>
                  <a:lnTo>
                    <a:pt x="200660" y="278130"/>
                  </a:lnTo>
                  <a:lnTo>
                    <a:pt x="184150" y="241300"/>
                  </a:lnTo>
                  <a:close/>
                  <a:moveTo>
                    <a:pt x="121920" y="190500"/>
                  </a:moveTo>
                  <a:lnTo>
                    <a:pt x="161290" y="190500"/>
                  </a:lnTo>
                  <a:cubicBezTo>
                    <a:pt x="154940" y="173990"/>
                    <a:pt x="143510" y="149860"/>
                    <a:pt x="142240" y="139700"/>
                  </a:cubicBezTo>
                  <a:lnTo>
                    <a:pt x="142240" y="139700"/>
                  </a:lnTo>
                  <a:cubicBezTo>
                    <a:pt x="139700" y="149860"/>
                    <a:pt x="129540" y="175260"/>
                    <a:pt x="123190" y="19050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 243">
              <a:extLst>
                <a:ext uri="{FF2B5EF4-FFF2-40B4-BE49-F238E27FC236}">
                  <a16:creationId xmlns:a16="http://schemas.microsoft.com/office/drawing/2014/main" id="{18DFD1A3-5B53-91EA-CDC9-186E4F74F34E}"/>
                </a:ext>
              </a:extLst>
            </p:cNvPr>
            <p:cNvSpPr/>
            <p:nvPr/>
          </p:nvSpPr>
          <p:spPr>
            <a:xfrm>
              <a:off x="3914140" y="1755139"/>
              <a:ext cx="173989" cy="274320"/>
            </a:xfrm>
            <a:custGeom>
              <a:avLst/>
              <a:gdLst>
                <a:gd name="connsiteX0" fmla="*/ 0 w 173989"/>
                <a:gd name="connsiteY0" fmla="*/ 274320 h 274320"/>
                <a:gd name="connsiteX1" fmla="*/ 0 w 173989"/>
                <a:gd name="connsiteY1" fmla="*/ 0 h 274320"/>
                <a:gd name="connsiteX2" fmla="*/ 80010 w 173989"/>
                <a:gd name="connsiteY2" fmla="*/ 0 h 274320"/>
                <a:gd name="connsiteX3" fmla="*/ 80010 w 173989"/>
                <a:gd name="connsiteY3" fmla="*/ 207010 h 274320"/>
                <a:gd name="connsiteX4" fmla="*/ 173990 w 173989"/>
                <a:gd name="connsiteY4" fmla="*/ 207010 h 274320"/>
                <a:gd name="connsiteX5" fmla="*/ 173990 w 173989"/>
                <a:gd name="connsiteY5" fmla="*/ 274320 h 274320"/>
                <a:gd name="connsiteX6" fmla="*/ 1270 w 173989"/>
                <a:gd name="connsiteY6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3989" h="274320">
                  <a:moveTo>
                    <a:pt x="0" y="274320"/>
                  </a:moveTo>
                  <a:lnTo>
                    <a:pt x="0" y="0"/>
                  </a:lnTo>
                  <a:lnTo>
                    <a:pt x="80010" y="0"/>
                  </a:lnTo>
                  <a:lnTo>
                    <a:pt x="80010" y="207010"/>
                  </a:lnTo>
                  <a:lnTo>
                    <a:pt x="173990" y="207010"/>
                  </a:lnTo>
                  <a:lnTo>
                    <a:pt x="173990" y="274320"/>
                  </a:lnTo>
                  <a:lnTo>
                    <a:pt x="1270" y="27432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45" name="Graphic 4">
            <a:extLst>
              <a:ext uri="{FF2B5EF4-FFF2-40B4-BE49-F238E27FC236}">
                <a16:creationId xmlns:a16="http://schemas.microsoft.com/office/drawing/2014/main" id="{9797922D-7FA9-9C5A-532A-993ABD4CA56E}"/>
              </a:ext>
            </a:extLst>
          </p:cNvPr>
          <p:cNvGrpSpPr/>
          <p:nvPr/>
        </p:nvGrpSpPr>
        <p:grpSpPr>
          <a:xfrm>
            <a:off x="1131570" y="4216400"/>
            <a:ext cx="7796530" cy="1737360"/>
            <a:chOff x="1131570" y="4216400"/>
            <a:chExt cx="7796530" cy="1737360"/>
          </a:xfrm>
        </p:grpSpPr>
        <p:sp>
          <p:nvSpPr>
            <p:cNvPr id="246" name="Freeform 245">
              <a:extLst>
                <a:ext uri="{FF2B5EF4-FFF2-40B4-BE49-F238E27FC236}">
                  <a16:creationId xmlns:a16="http://schemas.microsoft.com/office/drawing/2014/main" id="{1C4FCB0E-6CF4-57DA-A24B-3920978FF380}"/>
                </a:ext>
              </a:extLst>
            </p:cNvPr>
            <p:cNvSpPr/>
            <p:nvPr/>
          </p:nvSpPr>
          <p:spPr>
            <a:xfrm>
              <a:off x="2833370" y="4392929"/>
              <a:ext cx="661670" cy="650240"/>
            </a:xfrm>
            <a:custGeom>
              <a:avLst/>
              <a:gdLst>
                <a:gd name="connsiteX0" fmla="*/ 232410 w 661670"/>
                <a:gd name="connsiteY0" fmla="*/ 565150 h 650240"/>
                <a:gd name="connsiteX1" fmla="*/ 427990 w 661670"/>
                <a:gd name="connsiteY1" fmla="*/ 565150 h 650240"/>
                <a:gd name="connsiteX2" fmla="*/ 468630 w 661670"/>
                <a:gd name="connsiteY2" fmla="*/ 650240 h 650240"/>
                <a:gd name="connsiteX3" fmla="*/ 661670 w 661670"/>
                <a:gd name="connsiteY3" fmla="*/ 650240 h 650240"/>
                <a:gd name="connsiteX4" fmla="*/ 335280 w 661670"/>
                <a:gd name="connsiteY4" fmla="*/ 0 h 650240"/>
                <a:gd name="connsiteX5" fmla="*/ 326390 w 661670"/>
                <a:gd name="connsiteY5" fmla="*/ 0 h 650240"/>
                <a:gd name="connsiteX6" fmla="*/ 0 w 661670"/>
                <a:gd name="connsiteY6" fmla="*/ 650240 h 650240"/>
                <a:gd name="connsiteX7" fmla="*/ 193040 w 661670"/>
                <a:gd name="connsiteY7" fmla="*/ 650240 h 650240"/>
                <a:gd name="connsiteX8" fmla="*/ 232410 w 661670"/>
                <a:gd name="connsiteY8" fmla="*/ 565150 h 650240"/>
                <a:gd name="connsiteX9" fmla="*/ 330200 w 661670"/>
                <a:gd name="connsiteY9" fmla="*/ 325120 h 650240"/>
                <a:gd name="connsiteX10" fmla="*/ 331470 w 661670"/>
                <a:gd name="connsiteY10" fmla="*/ 325120 h 650240"/>
                <a:gd name="connsiteX11" fmla="*/ 377190 w 661670"/>
                <a:gd name="connsiteY11" fmla="*/ 444500 h 650240"/>
                <a:gd name="connsiteX12" fmla="*/ 284480 w 661670"/>
                <a:gd name="connsiteY12" fmla="*/ 444500 h 650240"/>
                <a:gd name="connsiteX13" fmla="*/ 330200 w 661670"/>
                <a:gd name="connsiteY13" fmla="*/ 325120 h 650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1670" h="650240">
                  <a:moveTo>
                    <a:pt x="232410" y="565150"/>
                  </a:moveTo>
                  <a:lnTo>
                    <a:pt x="427990" y="565150"/>
                  </a:lnTo>
                  <a:lnTo>
                    <a:pt x="468630" y="650240"/>
                  </a:lnTo>
                  <a:lnTo>
                    <a:pt x="661670" y="650240"/>
                  </a:lnTo>
                  <a:lnTo>
                    <a:pt x="335280" y="0"/>
                  </a:lnTo>
                  <a:lnTo>
                    <a:pt x="326390" y="0"/>
                  </a:lnTo>
                  <a:lnTo>
                    <a:pt x="0" y="650240"/>
                  </a:lnTo>
                  <a:lnTo>
                    <a:pt x="193040" y="650240"/>
                  </a:lnTo>
                  <a:lnTo>
                    <a:pt x="232410" y="565150"/>
                  </a:lnTo>
                  <a:close/>
                  <a:moveTo>
                    <a:pt x="330200" y="325120"/>
                  </a:moveTo>
                  <a:lnTo>
                    <a:pt x="331470" y="325120"/>
                  </a:lnTo>
                  <a:cubicBezTo>
                    <a:pt x="336550" y="347980"/>
                    <a:pt x="360680" y="407670"/>
                    <a:pt x="377190" y="444500"/>
                  </a:cubicBezTo>
                  <a:lnTo>
                    <a:pt x="284480" y="444500"/>
                  </a:lnTo>
                  <a:cubicBezTo>
                    <a:pt x="300990" y="407670"/>
                    <a:pt x="325120" y="347980"/>
                    <a:pt x="330200" y="325120"/>
                  </a:cubicBezTo>
                  <a:close/>
                </a:path>
              </a:pathLst>
            </a:custGeom>
            <a:solidFill>
              <a:srgbClr val="D1D3D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 246">
              <a:extLst>
                <a:ext uri="{FF2B5EF4-FFF2-40B4-BE49-F238E27FC236}">
                  <a16:creationId xmlns:a16="http://schemas.microsoft.com/office/drawing/2014/main" id="{79DE8BCF-D604-A156-5665-D51A2796D4CF}"/>
                </a:ext>
              </a:extLst>
            </p:cNvPr>
            <p:cNvSpPr/>
            <p:nvPr/>
          </p:nvSpPr>
          <p:spPr>
            <a:xfrm>
              <a:off x="3540759" y="4401820"/>
              <a:ext cx="521970" cy="641350"/>
            </a:xfrm>
            <a:custGeom>
              <a:avLst/>
              <a:gdLst>
                <a:gd name="connsiteX0" fmla="*/ 182880 w 521970"/>
                <a:gd name="connsiteY0" fmla="*/ 441960 h 641350"/>
                <a:gd name="connsiteX1" fmla="*/ 234950 w 521970"/>
                <a:gd name="connsiteY1" fmla="*/ 441960 h 641350"/>
                <a:gd name="connsiteX2" fmla="*/ 328930 w 521970"/>
                <a:gd name="connsiteY2" fmla="*/ 641350 h 641350"/>
                <a:gd name="connsiteX3" fmla="*/ 521970 w 521970"/>
                <a:gd name="connsiteY3" fmla="*/ 641350 h 641350"/>
                <a:gd name="connsiteX4" fmla="*/ 397510 w 521970"/>
                <a:gd name="connsiteY4" fmla="*/ 411480 h 641350"/>
                <a:gd name="connsiteX5" fmla="*/ 510540 w 521970"/>
                <a:gd name="connsiteY5" fmla="*/ 224790 h 641350"/>
                <a:gd name="connsiteX6" fmla="*/ 241300 w 521970"/>
                <a:gd name="connsiteY6" fmla="*/ 0 h 641350"/>
                <a:gd name="connsiteX7" fmla="*/ 0 w 521970"/>
                <a:gd name="connsiteY7" fmla="*/ 0 h 641350"/>
                <a:gd name="connsiteX8" fmla="*/ 0 w 521970"/>
                <a:gd name="connsiteY8" fmla="*/ 641350 h 641350"/>
                <a:gd name="connsiteX9" fmla="*/ 181610 w 521970"/>
                <a:gd name="connsiteY9" fmla="*/ 641350 h 641350"/>
                <a:gd name="connsiteX10" fmla="*/ 181610 w 521970"/>
                <a:gd name="connsiteY10" fmla="*/ 441960 h 641350"/>
                <a:gd name="connsiteX11" fmla="*/ 182880 w 521970"/>
                <a:gd name="connsiteY11" fmla="*/ 156210 h 641350"/>
                <a:gd name="connsiteX12" fmla="*/ 252730 w 521970"/>
                <a:gd name="connsiteY12" fmla="*/ 156210 h 641350"/>
                <a:gd name="connsiteX13" fmla="*/ 323850 w 521970"/>
                <a:gd name="connsiteY13" fmla="*/ 224790 h 641350"/>
                <a:gd name="connsiteX14" fmla="*/ 252730 w 521970"/>
                <a:gd name="connsiteY14" fmla="*/ 293370 h 641350"/>
                <a:gd name="connsiteX15" fmla="*/ 182880 w 521970"/>
                <a:gd name="connsiteY15" fmla="*/ 293370 h 641350"/>
                <a:gd name="connsiteX16" fmla="*/ 182880 w 521970"/>
                <a:gd name="connsiteY16" fmla="*/ 156210 h 64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1970" h="641350">
                  <a:moveTo>
                    <a:pt x="182880" y="441960"/>
                  </a:moveTo>
                  <a:lnTo>
                    <a:pt x="234950" y="441960"/>
                  </a:lnTo>
                  <a:lnTo>
                    <a:pt x="328930" y="641350"/>
                  </a:lnTo>
                  <a:lnTo>
                    <a:pt x="521970" y="641350"/>
                  </a:lnTo>
                  <a:lnTo>
                    <a:pt x="397510" y="411480"/>
                  </a:lnTo>
                  <a:cubicBezTo>
                    <a:pt x="467360" y="377190"/>
                    <a:pt x="510540" y="316230"/>
                    <a:pt x="510540" y="224790"/>
                  </a:cubicBezTo>
                  <a:cubicBezTo>
                    <a:pt x="510540" y="73660"/>
                    <a:pt x="398780" y="0"/>
                    <a:pt x="241300" y="0"/>
                  </a:cubicBezTo>
                  <a:lnTo>
                    <a:pt x="0" y="0"/>
                  </a:lnTo>
                  <a:lnTo>
                    <a:pt x="0" y="641350"/>
                  </a:lnTo>
                  <a:lnTo>
                    <a:pt x="181610" y="641350"/>
                  </a:lnTo>
                  <a:lnTo>
                    <a:pt x="181610" y="441960"/>
                  </a:lnTo>
                  <a:close/>
                  <a:moveTo>
                    <a:pt x="182880" y="156210"/>
                  </a:moveTo>
                  <a:lnTo>
                    <a:pt x="252730" y="156210"/>
                  </a:lnTo>
                  <a:cubicBezTo>
                    <a:pt x="289560" y="156210"/>
                    <a:pt x="323850" y="173990"/>
                    <a:pt x="323850" y="224790"/>
                  </a:cubicBezTo>
                  <a:cubicBezTo>
                    <a:pt x="323850" y="275590"/>
                    <a:pt x="289560" y="293370"/>
                    <a:pt x="252730" y="293370"/>
                  </a:cubicBezTo>
                  <a:lnTo>
                    <a:pt x="182880" y="293370"/>
                  </a:lnTo>
                  <a:lnTo>
                    <a:pt x="182880" y="156210"/>
                  </a:lnTo>
                  <a:close/>
                </a:path>
              </a:pathLst>
            </a:custGeom>
            <a:solidFill>
              <a:srgbClr val="D1D3D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 247">
              <a:extLst>
                <a:ext uri="{FF2B5EF4-FFF2-40B4-BE49-F238E27FC236}">
                  <a16:creationId xmlns:a16="http://schemas.microsoft.com/office/drawing/2014/main" id="{DC3980EB-1457-9657-A1FF-69150FDF65A3}"/>
                </a:ext>
              </a:extLst>
            </p:cNvPr>
            <p:cNvSpPr/>
            <p:nvPr/>
          </p:nvSpPr>
          <p:spPr>
            <a:xfrm>
              <a:off x="4136390" y="4401820"/>
              <a:ext cx="521969" cy="641350"/>
            </a:xfrm>
            <a:custGeom>
              <a:avLst/>
              <a:gdLst>
                <a:gd name="connsiteX0" fmla="*/ 182880 w 521969"/>
                <a:gd name="connsiteY0" fmla="*/ 441960 h 641350"/>
                <a:gd name="connsiteX1" fmla="*/ 234950 w 521969"/>
                <a:gd name="connsiteY1" fmla="*/ 441960 h 641350"/>
                <a:gd name="connsiteX2" fmla="*/ 328930 w 521969"/>
                <a:gd name="connsiteY2" fmla="*/ 641350 h 641350"/>
                <a:gd name="connsiteX3" fmla="*/ 521970 w 521969"/>
                <a:gd name="connsiteY3" fmla="*/ 641350 h 641350"/>
                <a:gd name="connsiteX4" fmla="*/ 397510 w 521969"/>
                <a:gd name="connsiteY4" fmla="*/ 411480 h 641350"/>
                <a:gd name="connsiteX5" fmla="*/ 510540 w 521969"/>
                <a:gd name="connsiteY5" fmla="*/ 224790 h 641350"/>
                <a:gd name="connsiteX6" fmla="*/ 241300 w 521969"/>
                <a:gd name="connsiteY6" fmla="*/ 0 h 641350"/>
                <a:gd name="connsiteX7" fmla="*/ 0 w 521969"/>
                <a:gd name="connsiteY7" fmla="*/ 0 h 641350"/>
                <a:gd name="connsiteX8" fmla="*/ 0 w 521969"/>
                <a:gd name="connsiteY8" fmla="*/ 641350 h 641350"/>
                <a:gd name="connsiteX9" fmla="*/ 181610 w 521969"/>
                <a:gd name="connsiteY9" fmla="*/ 641350 h 641350"/>
                <a:gd name="connsiteX10" fmla="*/ 181610 w 521969"/>
                <a:gd name="connsiteY10" fmla="*/ 441960 h 641350"/>
                <a:gd name="connsiteX11" fmla="*/ 182880 w 521969"/>
                <a:gd name="connsiteY11" fmla="*/ 156210 h 641350"/>
                <a:gd name="connsiteX12" fmla="*/ 252730 w 521969"/>
                <a:gd name="connsiteY12" fmla="*/ 156210 h 641350"/>
                <a:gd name="connsiteX13" fmla="*/ 323850 w 521969"/>
                <a:gd name="connsiteY13" fmla="*/ 224790 h 641350"/>
                <a:gd name="connsiteX14" fmla="*/ 252730 w 521969"/>
                <a:gd name="connsiteY14" fmla="*/ 293370 h 641350"/>
                <a:gd name="connsiteX15" fmla="*/ 182880 w 521969"/>
                <a:gd name="connsiteY15" fmla="*/ 293370 h 641350"/>
                <a:gd name="connsiteX16" fmla="*/ 182880 w 521969"/>
                <a:gd name="connsiteY16" fmla="*/ 156210 h 64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1969" h="641350">
                  <a:moveTo>
                    <a:pt x="182880" y="441960"/>
                  </a:moveTo>
                  <a:lnTo>
                    <a:pt x="234950" y="441960"/>
                  </a:lnTo>
                  <a:lnTo>
                    <a:pt x="328930" y="641350"/>
                  </a:lnTo>
                  <a:lnTo>
                    <a:pt x="521970" y="641350"/>
                  </a:lnTo>
                  <a:lnTo>
                    <a:pt x="397510" y="411480"/>
                  </a:lnTo>
                  <a:cubicBezTo>
                    <a:pt x="467360" y="377190"/>
                    <a:pt x="510540" y="316230"/>
                    <a:pt x="510540" y="224790"/>
                  </a:cubicBezTo>
                  <a:cubicBezTo>
                    <a:pt x="510540" y="73660"/>
                    <a:pt x="398780" y="0"/>
                    <a:pt x="241300" y="0"/>
                  </a:cubicBezTo>
                  <a:lnTo>
                    <a:pt x="0" y="0"/>
                  </a:lnTo>
                  <a:lnTo>
                    <a:pt x="0" y="641350"/>
                  </a:lnTo>
                  <a:lnTo>
                    <a:pt x="181610" y="641350"/>
                  </a:lnTo>
                  <a:lnTo>
                    <a:pt x="181610" y="441960"/>
                  </a:lnTo>
                  <a:close/>
                  <a:moveTo>
                    <a:pt x="182880" y="156210"/>
                  </a:moveTo>
                  <a:lnTo>
                    <a:pt x="252730" y="156210"/>
                  </a:lnTo>
                  <a:cubicBezTo>
                    <a:pt x="289560" y="156210"/>
                    <a:pt x="323850" y="173990"/>
                    <a:pt x="323850" y="224790"/>
                  </a:cubicBezTo>
                  <a:cubicBezTo>
                    <a:pt x="323850" y="275590"/>
                    <a:pt x="289560" y="293370"/>
                    <a:pt x="252730" y="293370"/>
                  </a:cubicBezTo>
                  <a:lnTo>
                    <a:pt x="182880" y="293370"/>
                  </a:lnTo>
                  <a:lnTo>
                    <a:pt x="182880" y="156210"/>
                  </a:lnTo>
                  <a:close/>
                </a:path>
              </a:pathLst>
            </a:custGeom>
            <a:solidFill>
              <a:srgbClr val="D1D3D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 248">
              <a:extLst>
                <a:ext uri="{FF2B5EF4-FFF2-40B4-BE49-F238E27FC236}">
                  <a16:creationId xmlns:a16="http://schemas.microsoft.com/office/drawing/2014/main" id="{E1D2C210-EED2-9977-9034-7101128E531B}"/>
                </a:ext>
              </a:extLst>
            </p:cNvPr>
            <p:cNvSpPr/>
            <p:nvPr/>
          </p:nvSpPr>
          <p:spPr>
            <a:xfrm>
              <a:off x="4718050" y="4389120"/>
              <a:ext cx="684529" cy="668020"/>
            </a:xfrm>
            <a:custGeom>
              <a:avLst/>
              <a:gdLst>
                <a:gd name="connsiteX0" fmla="*/ 341630 w 684529"/>
                <a:gd name="connsiteY0" fmla="*/ 668020 h 668020"/>
                <a:gd name="connsiteX1" fmla="*/ 684530 w 684529"/>
                <a:gd name="connsiteY1" fmla="*/ 334010 h 668020"/>
                <a:gd name="connsiteX2" fmla="*/ 341630 w 684529"/>
                <a:gd name="connsiteY2" fmla="*/ 0 h 668020"/>
                <a:gd name="connsiteX3" fmla="*/ 0 w 684529"/>
                <a:gd name="connsiteY3" fmla="*/ 334010 h 668020"/>
                <a:gd name="connsiteX4" fmla="*/ 341630 w 684529"/>
                <a:gd name="connsiteY4" fmla="*/ 668020 h 668020"/>
                <a:gd name="connsiteX5" fmla="*/ 341630 w 684529"/>
                <a:gd name="connsiteY5" fmla="*/ 168910 h 668020"/>
                <a:gd name="connsiteX6" fmla="*/ 496570 w 684529"/>
                <a:gd name="connsiteY6" fmla="*/ 332740 h 668020"/>
                <a:gd name="connsiteX7" fmla="*/ 341630 w 684529"/>
                <a:gd name="connsiteY7" fmla="*/ 496570 h 668020"/>
                <a:gd name="connsiteX8" fmla="*/ 186690 w 684529"/>
                <a:gd name="connsiteY8" fmla="*/ 332740 h 668020"/>
                <a:gd name="connsiteX9" fmla="*/ 341630 w 684529"/>
                <a:gd name="connsiteY9" fmla="*/ 168910 h 66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4529" h="668020">
                  <a:moveTo>
                    <a:pt x="341630" y="668020"/>
                  </a:moveTo>
                  <a:cubicBezTo>
                    <a:pt x="543560" y="668020"/>
                    <a:pt x="684530" y="520700"/>
                    <a:pt x="684530" y="334010"/>
                  </a:cubicBezTo>
                  <a:cubicBezTo>
                    <a:pt x="684530" y="147320"/>
                    <a:pt x="543560" y="0"/>
                    <a:pt x="341630" y="0"/>
                  </a:cubicBezTo>
                  <a:cubicBezTo>
                    <a:pt x="139700" y="0"/>
                    <a:pt x="0" y="151130"/>
                    <a:pt x="0" y="334010"/>
                  </a:cubicBezTo>
                  <a:cubicBezTo>
                    <a:pt x="0" y="516890"/>
                    <a:pt x="140970" y="668020"/>
                    <a:pt x="341630" y="668020"/>
                  </a:cubicBezTo>
                  <a:close/>
                  <a:moveTo>
                    <a:pt x="341630" y="168910"/>
                  </a:moveTo>
                  <a:cubicBezTo>
                    <a:pt x="435610" y="168910"/>
                    <a:pt x="496570" y="247650"/>
                    <a:pt x="496570" y="332740"/>
                  </a:cubicBezTo>
                  <a:cubicBezTo>
                    <a:pt x="496570" y="417830"/>
                    <a:pt x="435610" y="496570"/>
                    <a:pt x="341630" y="496570"/>
                  </a:cubicBezTo>
                  <a:cubicBezTo>
                    <a:pt x="247650" y="496570"/>
                    <a:pt x="186690" y="419100"/>
                    <a:pt x="186690" y="332740"/>
                  </a:cubicBezTo>
                  <a:cubicBezTo>
                    <a:pt x="186690" y="246380"/>
                    <a:pt x="247650" y="168910"/>
                    <a:pt x="341630" y="168910"/>
                  </a:cubicBezTo>
                  <a:close/>
                </a:path>
              </a:pathLst>
            </a:custGeom>
            <a:solidFill>
              <a:srgbClr val="D1D3D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 249">
              <a:extLst>
                <a:ext uri="{FF2B5EF4-FFF2-40B4-BE49-F238E27FC236}">
                  <a16:creationId xmlns:a16="http://schemas.microsoft.com/office/drawing/2014/main" id="{8CA9929D-D2C4-5461-4EC6-B99E57D61BC9}"/>
                </a:ext>
              </a:extLst>
            </p:cNvPr>
            <p:cNvSpPr/>
            <p:nvPr/>
          </p:nvSpPr>
          <p:spPr>
            <a:xfrm>
              <a:off x="5358129" y="4401820"/>
              <a:ext cx="938529" cy="650239"/>
            </a:xfrm>
            <a:custGeom>
              <a:avLst/>
              <a:gdLst>
                <a:gd name="connsiteX0" fmla="*/ 325120 w 938529"/>
                <a:gd name="connsiteY0" fmla="*/ 650240 h 650239"/>
                <a:gd name="connsiteX1" fmla="*/ 468630 w 938529"/>
                <a:gd name="connsiteY1" fmla="*/ 365760 h 650239"/>
                <a:gd name="connsiteX2" fmla="*/ 612140 w 938529"/>
                <a:gd name="connsiteY2" fmla="*/ 650240 h 650239"/>
                <a:gd name="connsiteX3" fmla="*/ 622300 w 938529"/>
                <a:gd name="connsiteY3" fmla="*/ 650240 h 650239"/>
                <a:gd name="connsiteX4" fmla="*/ 938530 w 938529"/>
                <a:gd name="connsiteY4" fmla="*/ 0 h 650239"/>
                <a:gd name="connsiteX5" fmla="*/ 727710 w 938529"/>
                <a:gd name="connsiteY5" fmla="*/ 0 h 650239"/>
                <a:gd name="connsiteX6" fmla="*/ 655320 w 938529"/>
                <a:gd name="connsiteY6" fmla="*/ 170180 h 650239"/>
                <a:gd name="connsiteX7" fmla="*/ 609600 w 938529"/>
                <a:gd name="connsiteY7" fmla="*/ 284480 h 650239"/>
                <a:gd name="connsiteX8" fmla="*/ 608330 w 938529"/>
                <a:gd name="connsiteY8" fmla="*/ 284480 h 650239"/>
                <a:gd name="connsiteX9" fmla="*/ 556260 w 938529"/>
                <a:gd name="connsiteY9" fmla="*/ 170180 h 650239"/>
                <a:gd name="connsiteX10" fmla="*/ 473710 w 938529"/>
                <a:gd name="connsiteY10" fmla="*/ 0 h 650239"/>
                <a:gd name="connsiteX11" fmla="*/ 464820 w 938529"/>
                <a:gd name="connsiteY11" fmla="*/ 0 h 650239"/>
                <a:gd name="connsiteX12" fmla="*/ 382270 w 938529"/>
                <a:gd name="connsiteY12" fmla="*/ 170180 h 650239"/>
                <a:gd name="connsiteX13" fmla="*/ 330200 w 938529"/>
                <a:gd name="connsiteY13" fmla="*/ 284480 h 650239"/>
                <a:gd name="connsiteX14" fmla="*/ 328930 w 938529"/>
                <a:gd name="connsiteY14" fmla="*/ 284480 h 650239"/>
                <a:gd name="connsiteX15" fmla="*/ 283210 w 938529"/>
                <a:gd name="connsiteY15" fmla="*/ 170180 h 650239"/>
                <a:gd name="connsiteX16" fmla="*/ 210820 w 938529"/>
                <a:gd name="connsiteY16" fmla="*/ 0 h 650239"/>
                <a:gd name="connsiteX17" fmla="*/ 0 w 938529"/>
                <a:gd name="connsiteY17" fmla="*/ 0 h 650239"/>
                <a:gd name="connsiteX18" fmla="*/ 316230 w 938529"/>
                <a:gd name="connsiteY18" fmla="*/ 650240 h 650239"/>
                <a:gd name="connsiteX19" fmla="*/ 326390 w 938529"/>
                <a:gd name="connsiteY19" fmla="*/ 650240 h 650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8529" h="650239">
                  <a:moveTo>
                    <a:pt x="325120" y="650240"/>
                  </a:moveTo>
                  <a:lnTo>
                    <a:pt x="468630" y="365760"/>
                  </a:lnTo>
                  <a:lnTo>
                    <a:pt x="612140" y="650240"/>
                  </a:lnTo>
                  <a:lnTo>
                    <a:pt x="622300" y="650240"/>
                  </a:lnTo>
                  <a:lnTo>
                    <a:pt x="938530" y="0"/>
                  </a:lnTo>
                  <a:lnTo>
                    <a:pt x="727710" y="0"/>
                  </a:lnTo>
                  <a:lnTo>
                    <a:pt x="655320" y="170180"/>
                  </a:lnTo>
                  <a:cubicBezTo>
                    <a:pt x="636270" y="212090"/>
                    <a:pt x="621030" y="250190"/>
                    <a:pt x="609600" y="284480"/>
                  </a:cubicBezTo>
                  <a:lnTo>
                    <a:pt x="608330" y="284480"/>
                  </a:lnTo>
                  <a:cubicBezTo>
                    <a:pt x="595630" y="250190"/>
                    <a:pt x="577850" y="217170"/>
                    <a:pt x="556260" y="170180"/>
                  </a:cubicBezTo>
                  <a:lnTo>
                    <a:pt x="473710" y="0"/>
                  </a:lnTo>
                  <a:lnTo>
                    <a:pt x="464820" y="0"/>
                  </a:lnTo>
                  <a:lnTo>
                    <a:pt x="382270" y="170180"/>
                  </a:lnTo>
                  <a:cubicBezTo>
                    <a:pt x="367030" y="203200"/>
                    <a:pt x="341630" y="250190"/>
                    <a:pt x="330200" y="284480"/>
                  </a:cubicBezTo>
                  <a:lnTo>
                    <a:pt x="328930" y="284480"/>
                  </a:lnTo>
                  <a:cubicBezTo>
                    <a:pt x="317500" y="250190"/>
                    <a:pt x="302260" y="212090"/>
                    <a:pt x="283210" y="170180"/>
                  </a:cubicBezTo>
                  <a:lnTo>
                    <a:pt x="210820" y="0"/>
                  </a:lnTo>
                  <a:lnTo>
                    <a:pt x="0" y="0"/>
                  </a:lnTo>
                  <a:lnTo>
                    <a:pt x="316230" y="650240"/>
                  </a:lnTo>
                  <a:lnTo>
                    <a:pt x="326390" y="650240"/>
                  </a:lnTo>
                  <a:close/>
                </a:path>
              </a:pathLst>
            </a:custGeom>
            <a:solidFill>
              <a:srgbClr val="D1D3D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 250">
              <a:extLst>
                <a:ext uri="{FF2B5EF4-FFF2-40B4-BE49-F238E27FC236}">
                  <a16:creationId xmlns:a16="http://schemas.microsoft.com/office/drawing/2014/main" id="{EC9704D8-0F6D-2EB8-305A-AE48F4F38F06}"/>
                </a:ext>
              </a:extLst>
            </p:cNvPr>
            <p:cNvSpPr/>
            <p:nvPr/>
          </p:nvSpPr>
          <p:spPr>
            <a:xfrm>
              <a:off x="6324600" y="4401820"/>
              <a:ext cx="586740" cy="641350"/>
            </a:xfrm>
            <a:custGeom>
              <a:avLst/>
              <a:gdLst>
                <a:gd name="connsiteX0" fmla="*/ 186690 w 586740"/>
                <a:gd name="connsiteY0" fmla="*/ 393700 h 641350"/>
                <a:gd name="connsiteX1" fmla="*/ 400050 w 586740"/>
                <a:gd name="connsiteY1" fmla="*/ 393700 h 641350"/>
                <a:gd name="connsiteX2" fmla="*/ 400050 w 586740"/>
                <a:gd name="connsiteY2" fmla="*/ 641350 h 641350"/>
                <a:gd name="connsiteX3" fmla="*/ 586740 w 586740"/>
                <a:gd name="connsiteY3" fmla="*/ 641350 h 641350"/>
                <a:gd name="connsiteX4" fmla="*/ 586740 w 586740"/>
                <a:gd name="connsiteY4" fmla="*/ 0 h 641350"/>
                <a:gd name="connsiteX5" fmla="*/ 400050 w 586740"/>
                <a:gd name="connsiteY5" fmla="*/ 0 h 641350"/>
                <a:gd name="connsiteX6" fmla="*/ 400050 w 586740"/>
                <a:gd name="connsiteY6" fmla="*/ 237490 h 641350"/>
                <a:gd name="connsiteX7" fmla="*/ 186690 w 586740"/>
                <a:gd name="connsiteY7" fmla="*/ 237490 h 641350"/>
                <a:gd name="connsiteX8" fmla="*/ 186690 w 586740"/>
                <a:gd name="connsiteY8" fmla="*/ 0 h 641350"/>
                <a:gd name="connsiteX9" fmla="*/ 0 w 586740"/>
                <a:gd name="connsiteY9" fmla="*/ 0 h 641350"/>
                <a:gd name="connsiteX10" fmla="*/ 0 w 586740"/>
                <a:gd name="connsiteY10" fmla="*/ 641350 h 641350"/>
                <a:gd name="connsiteX11" fmla="*/ 186690 w 586740"/>
                <a:gd name="connsiteY11" fmla="*/ 641350 h 641350"/>
                <a:gd name="connsiteX12" fmla="*/ 186690 w 586740"/>
                <a:gd name="connsiteY12" fmla="*/ 393700 h 64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6740" h="641350">
                  <a:moveTo>
                    <a:pt x="186690" y="393700"/>
                  </a:moveTo>
                  <a:lnTo>
                    <a:pt x="400050" y="393700"/>
                  </a:lnTo>
                  <a:lnTo>
                    <a:pt x="400050" y="641350"/>
                  </a:lnTo>
                  <a:lnTo>
                    <a:pt x="586740" y="641350"/>
                  </a:lnTo>
                  <a:lnTo>
                    <a:pt x="586740" y="0"/>
                  </a:lnTo>
                  <a:lnTo>
                    <a:pt x="400050" y="0"/>
                  </a:lnTo>
                  <a:lnTo>
                    <a:pt x="400050" y="237490"/>
                  </a:lnTo>
                  <a:lnTo>
                    <a:pt x="186690" y="237490"/>
                  </a:lnTo>
                  <a:lnTo>
                    <a:pt x="186690" y="0"/>
                  </a:lnTo>
                  <a:lnTo>
                    <a:pt x="0" y="0"/>
                  </a:lnTo>
                  <a:lnTo>
                    <a:pt x="0" y="641350"/>
                  </a:lnTo>
                  <a:lnTo>
                    <a:pt x="186690" y="641350"/>
                  </a:lnTo>
                  <a:lnTo>
                    <a:pt x="186690" y="393700"/>
                  </a:lnTo>
                  <a:close/>
                </a:path>
              </a:pathLst>
            </a:custGeom>
            <a:solidFill>
              <a:srgbClr val="D1D3D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 251">
              <a:extLst>
                <a:ext uri="{FF2B5EF4-FFF2-40B4-BE49-F238E27FC236}">
                  <a16:creationId xmlns:a16="http://schemas.microsoft.com/office/drawing/2014/main" id="{2CD4DA79-77A0-6869-0B98-5AE268F5F939}"/>
                </a:ext>
              </a:extLst>
            </p:cNvPr>
            <p:cNvSpPr/>
            <p:nvPr/>
          </p:nvSpPr>
          <p:spPr>
            <a:xfrm>
              <a:off x="6996430" y="4401820"/>
              <a:ext cx="443229" cy="641350"/>
            </a:xfrm>
            <a:custGeom>
              <a:avLst/>
              <a:gdLst>
                <a:gd name="connsiteX0" fmla="*/ 443230 w 443229"/>
                <a:gd name="connsiteY0" fmla="*/ 485140 h 641350"/>
                <a:gd name="connsiteX1" fmla="*/ 186689 w 443229"/>
                <a:gd name="connsiteY1" fmla="*/ 485140 h 641350"/>
                <a:gd name="connsiteX2" fmla="*/ 186689 w 443229"/>
                <a:gd name="connsiteY2" fmla="*/ 389890 h 641350"/>
                <a:gd name="connsiteX3" fmla="*/ 394970 w 443229"/>
                <a:gd name="connsiteY3" fmla="*/ 389890 h 641350"/>
                <a:gd name="connsiteX4" fmla="*/ 394970 w 443229"/>
                <a:gd name="connsiteY4" fmla="*/ 242570 h 641350"/>
                <a:gd name="connsiteX5" fmla="*/ 186689 w 443229"/>
                <a:gd name="connsiteY5" fmla="*/ 242570 h 641350"/>
                <a:gd name="connsiteX6" fmla="*/ 186689 w 443229"/>
                <a:gd name="connsiteY6" fmla="*/ 156210 h 641350"/>
                <a:gd name="connsiteX7" fmla="*/ 429260 w 443229"/>
                <a:gd name="connsiteY7" fmla="*/ 156210 h 641350"/>
                <a:gd name="connsiteX8" fmla="*/ 429260 w 443229"/>
                <a:gd name="connsiteY8" fmla="*/ 0 h 641350"/>
                <a:gd name="connsiteX9" fmla="*/ 0 w 443229"/>
                <a:gd name="connsiteY9" fmla="*/ 0 h 641350"/>
                <a:gd name="connsiteX10" fmla="*/ 0 w 443229"/>
                <a:gd name="connsiteY10" fmla="*/ 641350 h 641350"/>
                <a:gd name="connsiteX11" fmla="*/ 443230 w 443229"/>
                <a:gd name="connsiteY11" fmla="*/ 641350 h 641350"/>
                <a:gd name="connsiteX12" fmla="*/ 443230 w 443229"/>
                <a:gd name="connsiteY12" fmla="*/ 485140 h 64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3229" h="641350">
                  <a:moveTo>
                    <a:pt x="443230" y="485140"/>
                  </a:moveTo>
                  <a:lnTo>
                    <a:pt x="186689" y="485140"/>
                  </a:lnTo>
                  <a:lnTo>
                    <a:pt x="186689" y="389890"/>
                  </a:lnTo>
                  <a:lnTo>
                    <a:pt x="394970" y="389890"/>
                  </a:lnTo>
                  <a:lnTo>
                    <a:pt x="394970" y="242570"/>
                  </a:lnTo>
                  <a:lnTo>
                    <a:pt x="186689" y="242570"/>
                  </a:lnTo>
                  <a:lnTo>
                    <a:pt x="186689" y="156210"/>
                  </a:lnTo>
                  <a:lnTo>
                    <a:pt x="429260" y="156210"/>
                  </a:lnTo>
                  <a:lnTo>
                    <a:pt x="429260" y="0"/>
                  </a:lnTo>
                  <a:lnTo>
                    <a:pt x="0" y="0"/>
                  </a:lnTo>
                  <a:lnTo>
                    <a:pt x="0" y="641350"/>
                  </a:lnTo>
                  <a:lnTo>
                    <a:pt x="443230" y="641350"/>
                  </a:lnTo>
                  <a:lnTo>
                    <a:pt x="443230" y="485140"/>
                  </a:lnTo>
                  <a:close/>
                </a:path>
              </a:pathLst>
            </a:custGeom>
            <a:solidFill>
              <a:srgbClr val="D1D3D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 252">
              <a:extLst>
                <a:ext uri="{FF2B5EF4-FFF2-40B4-BE49-F238E27FC236}">
                  <a16:creationId xmlns:a16="http://schemas.microsoft.com/office/drawing/2014/main" id="{526433D4-831F-E9C9-B6F4-8B5B3401D4D4}"/>
                </a:ext>
              </a:extLst>
            </p:cNvPr>
            <p:cNvSpPr/>
            <p:nvPr/>
          </p:nvSpPr>
          <p:spPr>
            <a:xfrm>
              <a:off x="7480300" y="4392929"/>
              <a:ext cx="661669" cy="650240"/>
            </a:xfrm>
            <a:custGeom>
              <a:avLst/>
              <a:gdLst>
                <a:gd name="connsiteX0" fmla="*/ 232410 w 661669"/>
                <a:gd name="connsiteY0" fmla="*/ 565150 h 650240"/>
                <a:gd name="connsiteX1" fmla="*/ 427990 w 661669"/>
                <a:gd name="connsiteY1" fmla="*/ 565150 h 650240"/>
                <a:gd name="connsiteX2" fmla="*/ 468630 w 661669"/>
                <a:gd name="connsiteY2" fmla="*/ 650240 h 650240"/>
                <a:gd name="connsiteX3" fmla="*/ 661670 w 661669"/>
                <a:gd name="connsiteY3" fmla="*/ 650240 h 650240"/>
                <a:gd name="connsiteX4" fmla="*/ 335280 w 661669"/>
                <a:gd name="connsiteY4" fmla="*/ 0 h 650240"/>
                <a:gd name="connsiteX5" fmla="*/ 326390 w 661669"/>
                <a:gd name="connsiteY5" fmla="*/ 0 h 650240"/>
                <a:gd name="connsiteX6" fmla="*/ 0 w 661669"/>
                <a:gd name="connsiteY6" fmla="*/ 650240 h 650240"/>
                <a:gd name="connsiteX7" fmla="*/ 193040 w 661669"/>
                <a:gd name="connsiteY7" fmla="*/ 650240 h 650240"/>
                <a:gd name="connsiteX8" fmla="*/ 232410 w 661669"/>
                <a:gd name="connsiteY8" fmla="*/ 565150 h 650240"/>
                <a:gd name="connsiteX9" fmla="*/ 330200 w 661669"/>
                <a:gd name="connsiteY9" fmla="*/ 325120 h 650240"/>
                <a:gd name="connsiteX10" fmla="*/ 331470 w 661669"/>
                <a:gd name="connsiteY10" fmla="*/ 325120 h 650240"/>
                <a:gd name="connsiteX11" fmla="*/ 377190 w 661669"/>
                <a:gd name="connsiteY11" fmla="*/ 444500 h 650240"/>
                <a:gd name="connsiteX12" fmla="*/ 284480 w 661669"/>
                <a:gd name="connsiteY12" fmla="*/ 444500 h 650240"/>
                <a:gd name="connsiteX13" fmla="*/ 330200 w 661669"/>
                <a:gd name="connsiteY13" fmla="*/ 325120 h 650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1669" h="650240">
                  <a:moveTo>
                    <a:pt x="232410" y="565150"/>
                  </a:moveTo>
                  <a:lnTo>
                    <a:pt x="427990" y="565150"/>
                  </a:lnTo>
                  <a:lnTo>
                    <a:pt x="468630" y="650240"/>
                  </a:lnTo>
                  <a:lnTo>
                    <a:pt x="661670" y="650240"/>
                  </a:lnTo>
                  <a:lnTo>
                    <a:pt x="335280" y="0"/>
                  </a:lnTo>
                  <a:lnTo>
                    <a:pt x="326390" y="0"/>
                  </a:lnTo>
                  <a:lnTo>
                    <a:pt x="0" y="650240"/>
                  </a:lnTo>
                  <a:lnTo>
                    <a:pt x="193040" y="650240"/>
                  </a:lnTo>
                  <a:lnTo>
                    <a:pt x="232410" y="565150"/>
                  </a:lnTo>
                  <a:close/>
                  <a:moveTo>
                    <a:pt x="330200" y="325120"/>
                  </a:moveTo>
                  <a:lnTo>
                    <a:pt x="331470" y="325120"/>
                  </a:lnTo>
                  <a:cubicBezTo>
                    <a:pt x="336550" y="347980"/>
                    <a:pt x="360680" y="407670"/>
                    <a:pt x="377190" y="444500"/>
                  </a:cubicBezTo>
                  <a:lnTo>
                    <a:pt x="284480" y="444500"/>
                  </a:lnTo>
                  <a:cubicBezTo>
                    <a:pt x="300990" y="407670"/>
                    <a:pt x="325120" y="347980"/>
                    <a:pt x="330200" y="325120"/>
                  </a:cubicBezTo>
                  <a:close/>
                </a:path>
              </a:pathLst>
            </a:custGeom>
            <a:solidFill>
              <a:srgbClr val="D1D3D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75A1C7F6-AA73-33B1-B900-427B2802B750}"/>
                </a:ext>
              </a:extLst>
            </p:cNvPr>
            <p:cNvSpPr/>
            <p:nvPr/>
          </p:nvSpPr>
          <p:spPr>
            <a:xfrm>
              <a:off x="8188959" y="4401820"/>
              <a:ext cx="594359" cy="641350"/>
            </a:xfrm>
            <a:custGeom>
              <a:avLst/>
              <a:gdLst>
                <a:gd name="connsiteX0" fmla="*/ 594360 w 594359"/>
                <a:gd name="connsiteY0" fmla="*/ 321310 h 641350"/>
                <a:gd name="connsiteX1" fmla="*/ 224790 w 594359"/>
                <a:gd name="connsiteY1" fmla="*/ 0 h 641350"/>
                <a:gd name="connsiteX2" fmla="*/ 0 w 594359"/>
                <a:gd name="connsiteY2" fmla="*/ 0 h 641350"/>
                <a:gd name="connsiteX3" fmla="*/ 0 w 594359"/>
                <a:gd name="connsiteY3" fmla="*/ 641350 h 641350"/>
                <a:gd name="connsiteX4" fmla="*/ 224790 w 594359"/>
                <a:gd name="connsiteY4" fmla="*/ 641350 h 641350"/>
                <a:gd name="connsiteX5" fmla="*/ 594360 w 594359"/>
                <a:gd name="connsiteY5" fmla="*/ 320040 h 641350"/>
                <a:gd name="connsiteX6" fmla="*/ 185420 w 594359"/>
                <a:gd name="connsiteY6" fmla="*/ 485140 h 641350"/>
                <a:gd name="connsiteX7" fmla="*/ 185420 w 594359"/>
                <a:gd name="connsiteY7" fmla="*/ 157480 h 641350"/>
                <a:gd name="connsiteX8" fmla="*/ 220980 w 594359"/>
                <a:gd name="connsiteY8" fmla="*/ 157480 h 641350"/>
                <a:gd name="connsiteX9" fmla="*/ 405130 w 594359"/>
                <a:gd name="connsiteY9" fmla="*/ 321310 h 641350"/>
                <a:gd name="connsiteX10" fmla="*/ 220980 w 594359"/>
                <a:gd name="connsiteY10" fmla="*/ 485140 h 641350"/>
                <a:gd name="connsiteX11" fmla="*/ 185420 w 594359"/>
                <a:gd name="connsiteY11" fmla="*/ 485140 h 64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4359" h="641350">
                  <a:moveTo>
                    <a:pt x="594360" y="321310"/>
                  </a:moveTo>
                  <a:cubicBezTo>
                    <a:pt x="594360" y="138430"/>
                    <a:pt x="454660" y="0"/>
                    <a:pt x="224790" y="0"/>
                  </a:cubicBezTo>
                  <a:lnTo>
                    <a:pt x="0" y="0"/>
                  </a:lnTo>
                  <a:lnTo>
                    <a:pt x="0" y="641350"/>
                  </a:lnTo>
                  <a:lnTo>
                    <a:pt x="224790" y="641350"/>
                  </a:lnTo>
                  <a:cubicBezTo>
                    <a:pt x="454660" y="641350"/>
                    <a:pt x="594360" y="505460"/>
                    <a:pt x="594360" y="320040"/>
                  </a:cubicBezTo>
                  <a:close/>
                  <a:moveTo>
                    <a:pt x="185420" y="485140"/>
                  </a:moveTo>
                  <a:lnTo>
                    <a:pt x="185420" y="157480"/>
                  </a:lnTo>
                  <a:lnTo>
                    <a:pt x="220980" y="157480"/>
                  </a:lnTo>
                  <a:cubicBezTo>
                    <a:pt x="344170" y="157480"/>
                    <a:pt x="405130" y="236220"/>
                    <a:pt x="405130" y="321310"/>
                  </a:cubicBezTo>
                  <a:cubicBezTo>
                    <a:pt x="405130" y="406400"/>
                    <a:pt x="344170" y="485140"/>
                    <a:pt x="220980" y="485140"/>
                  </a:cubicBezTo>
                  <a:lnTo>
                    <a:pt x="185420" y="485140"/>
                  </a:lnTo>
                  <a:close/>
                </a:path>
              </a:pathLst>
            </a:custGeom>
            <a:solidFill>
              <a:srgbClr val="D1D3D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 254">
              <a:extLst>
                <a:ext uri="{FF2B5EF4-FFF2-40B4-BE49-F238E27FC236}">
                  <a16:creationId xmlns:a16="http://schemas.microsoft.com/office/drawing/2014/main" id="{EEB932FD-3541-BCE8-8256-6E0A5CDB0EE5}"/>
                </a:ext>
              </a:extLst>
            </p:cNvPr>
            <p:cNvSpPr/>
            <p:nvPr/>
          </p:nvSpPr>
          <p:spPr>
            <a:xfrm>
              <a:off x="1201419" y="4287520"/>
              <a:ext cx="1562100" cy="754379"/>
            </a:xfrm>
            <a:custGeom>
              <a:avLst/>
              <a:gdLst>
                <a:gd name="connsiteX0" fmla="*/ 854710 w 1562100"/>
                <a:gd name="connsiteY0" fmla="*/ 129540 h 754379"/>
                <a:gd name="connsiteX1" fmla="*/ 854710 w 1562100"/>
                <a:gd name="connsiteY1" fmla="*/ 754380 h 754379"/>
                <a:gd name="connsiteX2" fmla="*/ 1562100 w 1562100"/>
                <a:gd name="connsiteY2" fmla="*/ 754380 h 754379"/>
                <a:gd name="connsiteX3" fmla="*/ 781050 w 1562100"/>
                <a:gd name="connsiteY3" fmla="*/ 0 h 754379"/>
                <a:gd name="connsiteX4" fmla="*/ 0 w 1562100"/>
                <a:gd name="connsiteY4" fmla="*/ 754380 h 754379"/>
                <a:gd name="connsiteX5" fmla="*/ 163830 w 1562100"/>
                <a:gd name="connsiteY5" fmla="*/ 754380 h 754379"/>
                <a:gd name="connsiteX6" fmla="*/ 853440 w 1562100"/>
                <a:gd name="connsiteY6" fmla="*/ 129540 h 75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2100" h="754379">
                  <a:moveTo>
                    <a:pt x="854710" y="129540"/>
                  </a:moveTo>
                  <a:lnTo>
                    <a:pt x="854710" y="754380"/>
                  </a:lnTo>
                  <a:lnTo>
                    <a:pt x="1562100" y="754380"/>
                  </a:lnTo>
                  <a:cubicBezTo>
                    <a:pt x="1550670" y="337820"/>
                    <a:pt x="1205230" y="0"/>
                    <a:pt x="781050" y="0"/>
                  </a:cubicBezTo>
                  <a:cubicBezTo>
                    <a:pt x="356870" y="0"/>
                    <a:pt x="15240" y="335280"/>
                    <a:pt x="0" y="754380"/>
                  </a:cubicBezTo>
                  <a:lnTo>
                    <a:pt x="163830" y="754380"/>
                  </a:lnTo>
                  <a:lnTo>
                    <a:pt x="853440" y="129540"/>
                  </a:lnTo>
                  <a:close/>
                </a:path>
              </a:pathLst>
            </a:custGeom>
            <a:solidFill>
              <a:srgbClr val="D1D3D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 255">
              <a:extLst>
                <a:ext uri="{FF2B5EF4-FFF2-40B4-BE49-F238E27FC236}">
                  <a16:creationId xmlns:a16="http://schemas.microsoft.com/office/drawing/2014/main" id="{EA9D24CC-FB98-2F1A-15B0-5B05CC90AF38}"/>
                </a:ext>
              </a:extLst>
            </p:cNvPr>
            <p:cNvSpPr/>
            <p:nvPr/>
          </p:nvSpPr>
          <p:spPr>
            <a:xfrm>
              <a:off x="1216660" y="4812029"/>
              <a:ext cx="995681" cy="1037590"/>
            </a:xfrm>
            <a:custGeom>
              <a:avLst/>
              <a:gdLst>
                <a:gd name="connsiteX0" fmla="*/ 664210 w 995681"/>
                <a:gd name="connsiteY0" fmla="*/ 0 h 1037590"/>
                <a:gd name="connsiteX1" fmla="*/ 217170 w 995681"/>
                <a:gd name="connsiteY1" fmla="*/ 405130 h 1037590"/>
                <a:gd name="connsiteX2" fmla="*/ 0 w 995681"/>
                <a:gd name="connsiteY2" fmla="*/ 405130 h 1037590"/>
                <a:gd name="connsiteX3" fmla="*/ 767080 w 995681"/>
                <a:gd name="connsiteY3" fmla="*/ 1037590 h 1037590"/>
                <a:gd name="connsiteX4" fmla="*/ 991870 w 995681"/>
                <a:gd name="connsiteY4" fmla="*/ 1004570 h 1037590"/>
                <a:gd name="connsiteX5" fmla="*/ 991870 w 995681"/>
                <a:gd name="connsiteY5" fmla="*/ 405130 h 1037590"/>
                <a:gd name="connsiteX6" fmla="*/ 664210 w 995681"/>
                <a:gd name="connsiteY6" fmla="*/ 405130 h 1037590"/>
                <a:gd name="connsiteX7" fmla="*/ 664210 w 995681"/>
                <a:gd name="connsiteY7" fmla="*/ 0 h 1037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5681" h="1037590">
                  <a:moveTo>
                    <a:pt x="664210" y="0"/>
                  </a:moveTo>
                  <a:lnTo>
                    <a:pt x="217170" y="405130"/>
                  </a:lnTo>
                  <a:lnTo>
                    <a:pt x="0" y="405130"/>
                  </a:lnTo>
                  <a:cubicBezTo>
                    <a:pt x="69850" y="765810"/>
                    <a:pt x="386080" y="1037590"/>
                    <a:pt x="767080" y="1037590"/>
                  </a:cubicBezTo>
                  <a:cubicBezTo>
                    <a:pt x="1148080" y="1037590"/>
                    <a:pt x="920750" y="1026160"/>
                    <a:pt x="991870" y="1004570"/>
                  </a:cubicBezTo>
                  <a:lnTo>
                    <a:pt x="991870" y="405130"/>
                  </a:lnTo>
                  <a:lnTo>
                    <a:pt x="664210" y="405130"/>
                  </a:lnTo>
                  <a:lnTo>
                    <a:pt x="664210" y="0"/>
                  </a:lnTo>
                  <a:close/>
                </a:path>
              </a:pathLst>
            </a:custGeom>
            <a:solidFill>
              <a:srgbClr val="D1D3D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 256">
              <a:extLst>
                <a:ext uri="{FF2B5EF4-FFF2-40B4-BE49-F238E27FC236}">
                  <a16:creationId xmlns:a16="http://schemas.microsoft.com/office/drawing/2014/main" id="{9737ACDD-E93D-910E-C95B-4D8F697B4D93}"/>
                </a:ext>
              </a:extLst>
            </p:cNvPr>
            <p:cNvSpPr/>
            <p:nvPr/>
          </p:nvSpPr>
          <p:spPr>
            <a:xfrm>
              <a:off x="2382520" y="5218429"/>
              <a:ext cx="367029" cy="521970"/>
            </a:xfrm>
            <a:custGeom>
              <a:avLst/>
              <a:gdLst>
                <a:gd name="connsiteX0" fmla="*/ 0 w 367029"/>
                <a:gd name="connsiteY0" fmla="*/ 521970 h 521970"/>
                <a:gd name="connsiteX1" fmla="*/ 367030 w 367029"/>
                <a:gd name="connsiteY1" fmla="*/ 0 h 521970"/>
                <a:gd name="connsiteX2" fmla="*/ 0 w 367029"/>
                <a:gd name="connsiteY2" fmla="*/ 0 h 521970"/>
                <a:gd name="connsiteX3" fmla="*/ 0 w 367029"/>
                <a:gd name="connsiteY3" fmla="*/ 521970 h 521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7029" h="521970">
                  <a:moveTo>
                    <a:pt x="0" y="521970"/>
                  </a:moveTo>
                  <a:cubicBezTo>
                    <a:pt x="186690" y="410210"/>
                    <a:pt x="323850" y="224790"/>
                    <a:pt x="367030" y="0"/>
                  </a:cubicBezTo>
                  <a:lnTo>
                    <a:pt x="0" y="0"/>
                  </a:lnTo>
                  <a:lnTo>
                    <a:pt x="0" y="521970"/>
                  </a:lnTo>
                  <a:close/>
                </a:path>
              </a:pathLst>
            </a:custGeom>
            <a:solidFill>
              <a:srgbClr val="D1D3D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 257">
              <a:extLst>
                <a:ext uri="{FF2B5EF4-FFF2-40B4-BE49-F238E27FC236}">
                  <a16:creationId xmlns:a16="http://schemas.microsoft.com/office/drawing/2014/main" id="{B94DA674-9D97-C138-75A1-E2310D342697}"/>
                </a:ext>
              </a:extLst>
            </p:cNvPr>
            <p:cNvSpPr/>
            <p:nvPr/>
          </p:nvSpPr>
          <p:spPr>
            <a:xfrm>
              <a:off x="1205230" y="4558029"/>
              <a:ext cx="7576819" cy="1236979"/>
            </a:xfrm>
            <a:custGeom>
              <a:avLst/>
              <a:gdLst>
                <a:gd name="connsiteX0" fmla="*/ 787400 w 7576819"/>
                <a:gd name="connsiteY0" fmla="*/ 107950 h 1236979"/>
                <a:gd name="connsiteX1" fmla="*/ 787400 w 7576819"/>
                <a:gd name="connsiteY1" fmla="*/ 107950 h 1236979"/>
                <a:gd name="connsiteX2" fmla="*/ 787400 w 7576819"/>
                <a:gd name="connsiteY2" fmla="*/ 0 h 1236979"/>
                <a:gd name="connsiteX3" fmla="*/ 189230 w 7576819"/>
                <a:gd name="connsiteY3" fmla="*/ 553720 h 1236979"/>
                <a:gd name="connsiteX4" fmla="*/ 0 w 7576819"/>
                <a:gd name="connsiteY4" fmla="*/ 553720 h 1236979"/>
                <a:gd name="connsiteX5" fmla="*/ 0 w 7576819"/>
                <a:gd name="connsiteY5" fmla="*/ 601980 h 1236979"/>
                <a:gd name="connsiteX6" fmla="*/ 208280 w 7576819"/>
                <a:gd name="connsiteY6" fmla="*/ 601980 h 1236979"/>
                <a:gd name="connsiteX7" fmla="*/ 208280 w 7576819"/>
                <a:gd name="connsiteY7" fmla="*/ 601980 h 1236979"/>
                <a:gd name="connsiteX8" fmla="*/ 740410 w 7576819"/>
                <a:gd name="connsiteY8" fmla="*/ 109220 h 1236979"/>
                <a:gd name="connsiteX9" fmla="*/ 740410 w 7576819"/>
                <a:gd name="connsiteY9" fmla="*/ 600710 h 1236979"/>
                <a:gd name="connsiteX10" fmla="*/ 763270 w 7576819"/>
                <a:gd name="connsiteY10" fmla="*/ 600710 h 1236979"/>
                <a:gd name="connsiteX11" fmla="*/ 1064260 w 7576819"/>
                <a:gd name="connsiteY11" fmla="*/ 600710 h 1236979"/>
                <a:gd name="connsiteX12" fmla="*/ 1064260 w 7576819"/>
                <a:gd name="connsiteY12" fmla="*/ 600710 h 1236979"/>
                <a:gd name="connsiteX13" fmla="*/ 1064260 w 7576819"/>
                <a:gd name="connsiteY13" fmla="*/ 601980 h 1236979"/>
                <a:gd name="connsiteX14" fmla="*/ 1064260 w 7576819"/>
                <a:gd name="connsiteY14" fmla="*/ 1236980 h 1236979"/>
                <a:gd name="connsiteX15" fmla="*/ 1111250 w 7576819"/>
                <a:gd name="connsiteY15" fmla="*/ 1216660 h 1236979"/>
                <a:gd name="connsiteX16" fmla="*/ 1111250 w 7576819"/>
                <a:gd name="connsiteY16" fmla="*/ 600710 h 1236979"/>
                <a:gd name="connsiteX17" fmla="*/ 7576820 w 7576819"/>
                <a:gd name="connsiteY17" fmla="*/ 600710 h 1236979"/>
                <a:gd name="connsiteX18" fmla="*/ 7576820 w 7576819"/>
                <a:gd name="connsiteY18" fmla="*/ 552450 h 1236979"/>
                <a:gd name="connsiteX19" fmla="*/ 787400 w 7576819"/>
                <a:gd name="connsiteY19" fmla="*/ 552450 h 1236979"/>
                <a:gd name="connsiteX20" fmla="*/ 787400 w 7576819"/>
                <a:gd name="connsiteY20" fmla="*/ 107950 h 123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576819" h="1236979">
                  <a:moveTo>
                    <a:pt x="787400" y="107950"/>
                  </a:moveTo>
                  <a:lnTo>
                    <a:pt x="787400" y="107950"/>
                  </a:lnTo>
                  <a:lnTo>
                    <a:pt x="787400" y="0"/>
                  </a:lnTo>
                  <a:cubicBezTo>
                    <a:pt x="787400" y="0"/>
                    <a:pt x="189230" y="553720"/>
                    <a:pt x="189230" y="553720"/>
                  </a:cubicBezTo>
                  <a:lnTo>
                    <a:pt x="0" y="553720"/>
                  </a:lnTo>
                  <a:lnTo>
                    <a:pt x="0" y="601980"/>
                  </a:lnTo>
                  <a:lnTo>
                    <a:pt x="208280" y="601980"/>
                  </a:lnTo>
                  <a:cubicBezTo>
                    <a:pt x="208280" y="601980"/>
                    <a:pt x="208280" y="601980"/>
                    <a:pt x="208280" y="601980"/>
                  </a:cubicBezTo>
                  <a:lnTo>
                    <a:pt x="740410" y="109220"/>
                  </a:lnTo>
                  <a:lnTo>
                    <a:pt x="740410" y="600710"/>
                  </a:lnTo>
                  <a:lnTo>
                    <a:pt x="763270" y="600710"/>
                  </a:lnTo>
                  <a:cubicBezTo>
                    <a:pt x="763270" y="600710"/>
                    <a:pt x="1064260" y="600710"/>
                    <a:pt x="1064260" y="600710"/>
                  </a:cubicBezTo>
                  <a:lnTo>
                    <a:pt x="1064260" y="600710"/>
                  </a:lnTo>
                  <a:cubicBezTo>
                    <a:pt x="1064260" y="601980"/>
                    <a:pt x="1064260" y="601980"/>
                    <a:pt x="1064260" y="601980"/>
                  </a:cubicBezTo>
                  <a:lnTo>
                    <a:pt x="1064260" y="1236980"/>
                  </a:lnTo>
                  <a:cubicBezTo>
                    <a:pt x="1080770" y="1230630"/>
                    <a:pt x="1096010" y="1224280"/>
                    <a:pt x="1111250" y="1216660"/>
                  </a:cubicBezTo>
                  <a:lnTo>
                    <a:pt x="1111250" y="600710"/>
                  </a:lnTo>
                  <a:lnTo>
                    <a:pt x="7576820" y="600710"/>
                  </a:lnTo>
                  <a:lnTo>
                    <a:pt x="7576820" y="552450"/>
                  </a:lnTo>
                  <a:lnTo>
                    <a:pt x="787400" y="552450"/>
                  </a:lnTo>
                  <a:lnTo>
                    <a:pt x="787400" y="107950"/>
                  </a:lnTo>
                  <a:close/>
                </a:path>
              </a:pathLst>
            </a:custGeom>
            <a:solidFill>
              <a:srgbClr val="D1D3D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 258">
              <a:extLst>
                <a:ext uri="{FF2B5EF4-FFF2-40B4-BE49-F238E27FC236}">
                  <a16:creationId xmlns:a16="http://schemas.microsoft.com/office/drawing/2014/main" id="{6F80EC11-4BEF-E76D-F3DE-AE6D273E841E}"/>
                </a:ext>
              </a:extLst>
            </p:cNvPr>
            <p:cNvSpPr/>
            <p:nvPr/>
          </p:nvSpPr>
          <p:spPr>
            <a:xfrm>
              <a:off x="2833370" y="5218429"/>
              <a:ext cx="469900" cy="632460"/>
            </a:xfrm>
            <a:custGeom>
              <a:avLst/>
              <a:gdLst>
                <a:gd name="connsiteX0" fmla="*/ 0 w 469900"/>
                <a:gd name="connsiteY0" fmla="*/ 71120 h 632460"/>
                <a:gd name="connsiteX1" fmla="*/ 193040 w 469900"/>
                <a:gd name="connsiteY1" fmla="*/ 71120 h 632460"/>
                <a:gd name="connsiteX2" fmla="*/ 193040 w 469900"/>
                <a:gd name="connsiteY2" fmla="*/ 632460 h 632460"/>
                <a:gd name="connsiteX3" fmla="*/ 276860 w 469900"/>
                <a:gd name="connsiteY3" fmla="*/ 632460 h 632460"/>
                <a:gd name="connsiteX4" fmla="*/ 276860 w 469900"/>
                <a:gd name="connsiteY4" fmla="*/ 71120 h 632460"/>
                <a:gd name="connsiteX5" fmla="*/ 469900 w 469900"/>
                <a:gd name="connsiteY5" fmla="*/ 71120 h 632460"/>
                <a:gd name="connsiteX6" fmla="*/ 469900 w 469900"/>
                <a:gd name="connsiteY6" fmla="*/ 0 h 632460"/>
                <a:gd name="connsiteX7" fmla="*/ 0 w 469900"/>
                <a:gd name="connsiteY7" fmla="*/ 0 h 632460"/>
                <a:gd name="connsiteX8" fmla="*/ 0 w 469900"/>
                <a:gd name="connsiteY8" fmla="*/ 71120 h 63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900" h="632460">
                  <a:moveTo>
                    <a:pt x="0" y="71120"/>
                  </a:moveTo>
                  <a:lnTo>
                    <a:pt x="193040" y="71120"/>
                  </a:lnTo>
                  <a:lnTo>
                    <a:pt x="193040" y="632460"/>
                  </a:lnTo>
                  <a:lnTo>
                    <a:pt x="276860" y="632460"/>
                  </a:lnTo>
                  <a:lnTo>
                    <a:pt x="276860" y="71120"/>
                  </a:lnTo>
                  <a:lnTo>
                    <a:pt x="469900" y="71120"/>
                  </a:lnTo>
                  <a:lnTo>
                    <a:pt x="469900" y="0"/>
                  </a:lnTo>
                  <a:lnTo>
                    <a:pt x="0" y="0"/>
                  </a:lnTo>
                  <a:lnTo>
                    <a:pt x="0" y="71120"/>
                  </a:lnTo>
                  <a:close/>
                </a:path>
              </a:pathLst>
            </a:custGeom>
            <a:solidFill>
              <a:srgbClr val="D1D3D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 259">
              <a:extLst>
                <a:ext uri="{FF2B5EF4-FFF2-40B4-BE49-F238E27FC236}">
                  <a16:creationId xmlns:a16="http://schemas.microsoft.com/office/drawing/2014/main" id="{C21FEF55-EB79-422F-8B17-D46E6440943F}"/>
                </a:ext>
              </a:extLst>
            </p:cNvPr>
            <p:cNvSpPr/>
            <p:nvPr/>
          </p:nvSpPr>
          <p:spPr>
            <a:xfrm>
              <a:off x="3568700" y="5218429"/>
              <a:ext cx="440690" cy="632460"/>
            </a:xfrm>
            <a:custGeom>
              <a:avLst/>
              <a:gdLst>
                <a:gd name="connsiteX0" fmla="*/ 426720 w 440690"/>
                <a:gd name="connsiteY0" fmla="*/ 193040 h 632460"/>
                <a:gd name="connsiteX1" fmla="*/ 204470 w 440690"/>
                <a:gd name="connsiteY1" fmla="*/ 0 h 632460"/>
                <a:gd name="connsiteX2" fmla="*/ 0 w 440690"/>
                <a:gd name="connsiteY2" fmla="*/ 0 h 632460"/>
                <a:gd name="connsiteX3" fmla="*/ 0 w 440690"/>
                <a:gd name="connsiteY3" fmla="*/ 632460 h 632460"/>
                <a:gd name="connsiteX4" fmla="*/ 83820 w 440690"/>
                <a:gd name="connsiteY4" fmla="*/ 632460 h 632460"/>
                <a:gd name="connsiteX5" fmla="*/ 83820 w 440690"/>
                <a:gd name="connsiteY5" fmla="*/ 384810 h 632460"/>
                <a:gd name="connsiteX6" fmla="*/ 215900 w 440690"/>
                <a:gd name="connsiteY6" fmla="*/ 384810 h 632460"/>
                <a:gd name="connsiteX7" fmla="*/ 346710 w 440690"/>
                <a:gd name="connsiteY7" fmla="*/ 632460 h 632460"/>
                <a:gd name="connsiteX8" fmla="*/ 440690 w 440690"/>
                <a:gd name="connsiteY8" fmla="*/ 632460 h 632460"/>
                <a:gd name="connsiteX9" fmla="*/ 297180 w 440690"/>
                <a:gd name="connsiteY9" fmla="*/ 370840 h 632460"/>
                <a:gd name="connsiteX10" fmla="*/ 426720 w 440690"/>
                <a:gd name="connsiteY10" fmla="*/ 193040 h 632460"/>
                <a:gd name="connsiteX11" fmla="*/ 209550 w 440690"/>
                <a:gd name="connsiteY11" fmla="*/ 314960 h 632460"/>
                <a:gd name="connsiteX12" fmla="*/ 85090 w 440690"/>
                <a:gd name="connsiteY12" fmla="*/ 314960 h 632460"/>
                <a:gd name="connsiteX13" fmla="*/ 85090 w 440690"/>
                <a:gd name="connsiteY13" fmla="*/ 71120 h 632460"/>
                <a:gd name="connsiteX14" fmla="*/ 203200 w 440690"/>
                <a:gd name="connsiteY14" fmla="*/ 71120 h 632460"/>
                <a:gd name="connsiteX15" fmla="*/ 344170 w 440690"/>
                <a:gd name="connsiteY15" fmla="*/ 193040 h 632460"/>
                <a:gd name="connsiteX16" fmla="*/ 210820 w 440690"/>
                <a:gd name="connsiteY16" fmla="*/ 314960 h 63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0690" h="632460">
                  <a:moveTo>
                    <a:pt x="426720" y="193040"/>
                  </a:moveTo>
                  <a:cubicBezTo>
                    <a:pt x="426720" y="72390"/>
                    <a:pt x="342900" y="0"/>
                    <a:pt x="204470" y="0"/>
                  </a:cubicBezTo>
                  <a:lnTo>
                    <a:pt x="0" y="0"/>
                  </a:lnTo>
                  <a:lnTo>
                    <a:pt x="0" y="632460"/>
                  </a:lnTo>
                  <a:lnTo>
                    <a:pt x="83820" y="632460"/>
                  </a:lnTo>
                  <a:lnTo>
                    <a:pt x="83820" y="384810"/>
                  </a:lnTo>
                  <a:lnTo>
                    <a:pt x="215900" y="384810"/>
                  </a:lnTo>
                  <a:lnTo>
                    <a:pt x="346710" y="632460"/>
                  </a:lnTo>
                  <a:lnTo>
                    <a:pt x="440690" y="632460"/>
                  </a:lnTo>
                  <a:lnTo>
                    <a:pt x="297180" y="370840"/>
                  </a:lnTo>
                  <a:cubicBezTo>
                    <a:pt x="364490" y="349250"/>
                    <a:pt x="426720" y="288290"/>
                    <a:pt x="426720" y="193040"/>
                  </a:cubicBezTo>
                  <a:close/>
                  <a:moveTo>
                    <a:pt x="209550" y="314960"/>
                  </a:moveTo>
                  <a:lnTo>
                    <a:pt x="85090" y="314960"/>
                  </a:lnTo>
                  <a:lnTo>
                    <a:pt x="85090" y="71120"/>
                  </a:lnTo>
                  <a:lnTo>
                    <a:pt x="203200" y="71120"/>
                  </a:lnTo>
                  <a:cubicBezTo>
                    <a:pt x="290830" y="71120"/>
                    <a:pt x="344170" y="116840"/>
                    <a:pt x="344170" y="193040"/>
                  </a:cubicBezTo>
                  <a:cubicBezTo>
                    <a:pt x="344170" y="269240"/>
                    <a:pt x="294640" y="314960"/>
                    <a:pt x="210820" y="314960"/>
                  </a:cubicBezTo>
                  <a:close/>
                </a:path>
              </a:pathLst>
            </a:custGeom>
            <a:solidFill>
              <a:srgbClr val="D1D3D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088F7983-42DF-9BEF-1897-52589AEAD052}"/>
                </a:ext>
              </a:extLst>
            </p:cNvPr>
            <p:cNvSpPr/>
            <p:nvPr/>
          </p:nvSpPr>
          <p:spPr>
            <a:xfrm>
              <a:off x="4253229" y="5207000"/>
              <a:ext cx="585470" cy="642620"/>
            </a:xfrm>
            <a:custGeom>
              <a:avLst/>
              <a:gdLst>
                <a:gd name="connsiteX0" fmla="*/ 292100 w 585470"/>
                <a:gd name="connsiteY0" fmla="*/ 0 h 642620"/>
                <a:gd name="connsiteX1" fmla="*/ 0 w 585470"/>
                <a:gd name="connsiteY1" fmla="*/ 642620 h 642620"/>
                <a:gd name="connsiteX2" fmla="*/ 90170 w 585470"/>
                <a:gd name="connsiteY2" fmla="*/ 642620 h 642620"/>
                <a:gd name="connsiteX3" fmla="*/ 151130 w 585470"/>
                <a:gd name="connsiteY3" fmla="*/ 501650 h 642620"/>
                <a:gd name="connsiteX4" fmla="*/ 433070 w 585470"/>
                <a:gd name="connsiteY4" fmla="*/ 501650 h 642620"/>
                <a:gd name="connsiteX5" fmla="*/ 495300 w 585470"/>
                <a:gd name="connsiteY5" fmla="*/ 642620 h 642620"/>
                <a:gd name="connsiteX6" fmla="*/ 585470 w 585470"/>
                <a:gd name="connsiteY6" fmla="*/ 642620 h 642620"/>
                <a:gd name="connsiteX7" fmla="*/ 293370 w 585470"/>
                <a:gd name="connsiteY7" fmla="*/ 0 h 642620"/>
                <a:gd name="connsiteX8" fmla="*/ 292100 w 585470"/>
                <a:gd name="connsiteY8" fmla="*/ 0 h 642620"/>
                <a:gd name="connsiteX9" fmla="*/ 182880 w 585470"/>
                <a:gd name="connsiteY9" fmla="*/ 433070 h 642620"/>
                <a:gd name="connsiteX10" fmla="*/ 293370 w 585470"/>
                <a:gd name="connsiteY10" fmla="*/ 171450 h 642620"/>
                <a:gd name="connsiteX11" fmla="*/ 402590 w 585470"/>
                <a:gd name="connsiteY11" fmla="*/ 433070 h 642620"/>
                <a:gd name="connsiteX12" fmla="*/ 181610 w 585470"/>
                <a:gd name="connsiteY12" fmla="*/ 433070 h 64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5470" h="642620">
                  <a:moveTo>
                    <a:pt x="292100" y="0"/>
                  </a:moveTo>
                  <a:lnTo>
                    <a:pt x="0" y="642620"/>
                  </a:lnTo>
                  <a:lnTo>
                    <a:pt x="90170" y="642620"/>
                  </a:lnTo>
                  <a:lnTo>
                    <a:pt x="151130" y="501650"/>
                  </a:lnTo>
                  <a:lnTo>
                    <a:pt x="433070" y="501650"/>
                  </a:lnTo>
                  <a:lnTo>
                    <a:pt x="495300" y="642620"/>
                  </a:lnTo>
                  <a:lnTo>
                    <a:pt x="585470" y="642620"/>
                  </a:lnTo>
                  <a:lnTo>
                    <a:pt x="293370" y="0"/>
                  </a:lnTo>
                  <a:lnTo>
                    <a:pt x="292100" y="0"/>
                  </a:lnTo>
                  <a:close/>
                  <a:moveTo>
                    <a:pt x="182880" y="433070"/>
                  </a:moveTo>
                  <a:cubicBezTo>
                    <a:pt x="226060" y="336550"/>
                    <a:pt x="257810" y="260350"/>
                    <a:pt x="293370" y="171450"/>
                  </a:cubicBezTo>
                  <a:cubicBezTo>
                    <a:pt x="327660" y="261620"/>
                    <a:pt x="360680" y="336550"/>
                    <a:pt x="402590" y="433070"/>
                  </a:cubicBezTo>
                  <a:lnTo>
                    <a:pt x="181610" y="433070"/>
                  </a:lnTo>
                  <a:close/>
                </a:path>
              </a:pathLst>
            </a:custGeom>
            <a:solidFill>
              <a:srgbClr val="D1D3D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 261">
              <a:extLst>
                <a:ext uri="{FF2B5EF4-FFF2-40B4-BE49-F238E27FC236}">
                  <a16:creationId xmlns:a16="http://schemas.microsoft.com/office/drawing/2014/main" id="{B12D798D-0F9C-6868-FB07-E98B2572FD40}"/>
                </a:ext>
              </a:extLst>
            </p:cNvPr>
            <p:cNvSpPr/>
            <p:nvPr/>
          </p:nvSpPr>
          <p:spPr>
            <a:xfrm>
              <a:off x="5105400" y="5207000"/>
              <a:ext cx="497840" cy="654050"/>
            </a:xfrm>
            <a:custGeom>
              <a:avLst/>
              <a:gdLst>
                <a:gd name="connsiteX0" fmla="*/ 414020 w 497840"/>
                <a:gd name="connsiteY0" fmla="*/ 448310 h 654050"/>
                <a:gd name="connsiteX1" fmla="*/ 393700 w 497840"/>
                <a:gd name="connsiteY1" fmla="*/ 426720 h 654050"/>
                <a:gd name="connsiteX2" fmla="*/ 1270 w 497840"/>
                <a:gd name="connsiteY2" fmla="*/ 0 h 654050"/>
                <a:gd name="connsiteX3" fmla="*/ 0 w 497840"/>
                <a:gd name="connsiteY3" fmla="*/ 0 h 654050"/>
                <a:gd name="connsiteX4" fmla="*/ 0 w 497840"/>
                <a:gd name="connsiteY4" fmla="*/ 643890 h 654050"/>
                <a:gd name="connsiteX5" fmla="*/ 83820 w 497840"/>
                <a:gd name="connsiteY5" fmla="*/ 643890 h 654050"/>
                <a:gd name="connsiteX6" fmla="*/ 83820 w 497840"/>
                <a:gd name="connsiteY6" fmla="*/ 205740 h 654050"/>
                <a:gd name="connsiteX7" fmla="*/ 104140 w 497840"/>
                <a:gd name="connsiteY7" fmla="*/ 227330 h 654050"/>
                <a:gd name="connsiteX8" fmla="*/ 496570 w 497840"/>
                <a:gd name="connsiteY8" fmla="*/ 654050 h 654050"/>
                <a:gd name="connsiteX9" fmla="*/ 497840 w 497840"/>
                <a:gd name="connsiteY9" fmla="*/ 654050 h 654050"/>
                <a:gd name="connsiteX10" fmla="*/ 497840 w 497840"/>
                <a:gd name="connsiteY10" fmla="*/ 11430 h 654050"/>
                <a:gd name="connsiteX11" fmla="*/ 414020 w 497840"/>
                <a:gd name="connsiteY11" fmla="*/ 11430 h 654050"/>
                <a:gd name="connsiteX12" fmla="*/ 414020 w 497840"/>
                <a:gd name="connsiteY12" fmla="*/ 448310 h 654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7840" h="654050">
                  <a:moveTo>
                    <a:pt x="414020" y="448310"/>
                  </a:moveTo>
                  <a:lnTo>
                    <a:pt x="393700" y="42672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643890"/>
                  </a:lnTo>
                  <a:lnTo>
                    <a:pt x="83820" y="643890"/>
                  </a:lnTo>
                  <a:lnTo>
                    <a:pt x="83820" y="205740"/>
                  </a:lnTo>
                  <a:lnTo>
                    <a:pt x="104140" y="227330"/>
                  </a:lnTo>
                  <a:lnTo>
                    <a:pt x="496570" y="654050"/>
                  </a:lnTo>
                  <a:lnTo>
                    <a:pt x="497840" y="654050"/>
                  </a:lnTo>
                  <a:lnTo>
                    <a:pt x="497840" y="11430"/>
                  </a:lnTo>
                  <a:lnTo>
                    <a:pt x="414020" y="11430"/>
                  </a:lnTo>
                  <a:lnTo>
                    <a:pt x="414020" y="448310"/>
                  </a:lnTo>
                  <a:close/>
                </a:path>
              </a:pathLst>
            </a:custGeom>
            <a:solidFill>
              <a:srgbClr val="D1D3D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 262">
              <a:extLst>
                <a:ext uri="{FF2B5EF4-FFF2-40B4-BE49-F238E27FC236}">
                  <a16:creationId xmlns:a16="http://schemas.microsoft.com/office/drawing/2014/main" id="{59F8C2F3-A05B-F3B8-5462-B50B402170F5}"/>
                </a:ext>
              </a:extLst>
            </p:cNvPr>
            <p:cNvSpPr/>
            <p:nvPr/>
          </p:nvSpPr>
          <p:spPr>
            <a:xfrm>
              <a:off x="5883909" y="5205729"/>
              <a:ext cx="401320" cy="652779"/>
            </a:xfrm>
            <a:custGeom>
              <a:avLst/>
              <a:gdLst>
                <a:gd name="connsiteX0" fmla="*/ 222250 w 401320"/>
                <a:gd name="connsiteY0" fmla="*/ 294640 h 652779"/>
                <a:gd name="connsiteX1" fmla="*/ 83820 w 401320"/>
                <a:gd name="connsiteY1" fmla="*/ 167640 h 652779"/>
                <a:gd name="connsiteX2" fmla="*/ 215900 w 401320"/>
                <a:gd name="connsiteY2" fmla="*/ 76200 h 652779"/>
                <a:gd name="connsiteX3" fmla="*/ 368300 w 401320"/>
                <a:gd name="connsiteY3" fmla="*/ 113030 h 652779"/>
                <a:gd name="connsiteX4" fmla="*/ 368300 w 401320"/>
                <a:gd name="connsiteY4" fmla="*/ 33020 h 652779"/>
                <a:gd name="connsiteX5" fmla="*/ 210820 w 401320"/>
                <a:gd name="connsiteY5" fmla="*/ 0 h 652779"/>
                <a:gd name="connsiteX6" fmla="*/ 0 w 401320"/>
                <a:gd name="connsiteY6" fmla="*/ 168910 h 652779"/>
                <a:gd name="connsiteX7" fmla="*/ 177800 w 401320"/>
                <a:gd name="connsiteY7" fmla="*/ 359410 h 652779"/>
                <a:gd name="connsiteX8" fmla="*/ 318770 w 401320"/>
                <a:gd name="connsiteY8" fmla="*/ 486410 h 652779"/>
                <a:gd name="connsiteX9" fmla="*/ 180340 w 401320"/>
                <a:gd name="connsiteY9" fmla="*/ 576580 h 652779"/>
                <a:gd name="connsiteX10" fmla="*/ 2540 w 401320"/>
                <a:gd name="connsiteY10" fmla="*/ 532130 h 652779"/>
                <a:gd name="connsiteX11" fmla="*/ 2540 w 401320"/>
                <a:gd name="connsiteY11" fmla="*/ 615950 h 652779"/>
                <a:gd name="connsiteX12" fmla="*/ 185420 w 401320"/>
                <a:gd name="connsiteY12" fmla="*/ 652780 h 652779"/>
                <a:gd name="connsiteX13" fmla="*/ 401320 w 401320"/>
                <a:gd name="connsiteY13" fmla="*/ 480060 h 652779"/>
                <a:gd name="connsiteX14" fmla="*/ 220980 w 401320"/>
                <a:gd name="connsiteY14" fmla="*/ 292100 h 652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01320" h="652779">
                  <a:moveTo>
                    <a:pt x="222250" y="294640"/>
                  </a:moveTo>
                  <a:cubicBezTo>
                    <a:pt x="114300" y="256540"/>
                    <a:pt x="83820" y="219710"/>
                    <a:pt x="83820" y="167640"/>
                  </a:cubicBezTo>
                  <a:cubicBezTo>
                    <a:pt x="83820" y="115570"/>
                    <a:pt x="138430" y="76200"/>
                    <a:pt x="215900" y="76200"/>
                  </a:cubicBezTo>
                  <a:cubicBezTo>
                    <a:pt x="293370" y="76200"/>
                    <a:pt x="334010" y="95250"/>
                    <a:pt x="368300" y="113030"/>
                  </a:cubicBezTo>
                  <a:lnTo>
                    <a:pt x="368300" y="33020"/>
                  </a:lnTo>
                  <a:cubicBezTo>
                    <a:pt x="332740" y="17780"/>
                    <a:pt x="274320" y="0"/>
                    <a:pt x="210820" y="0"/>
                  </a:cubicBezTo>
                  <a:cubicBezTo>
                    <a:pt x="90170" y="0"/>
                    <a:pt x="0" y="62230"/>
                    <a:pt x="0" y="168910"/>
                  </a:cubicBezTo>
                  <a:cubicBezTo>
                    <a:pt x="0" y="275590"/>
                    <a:pt x="57150" y="317500"/>
                    <a:pt x="177800" y="359410"/>
                  </a:cubicBezTo>
                  <a:cubicBezTo>
                    <a:pt x="284480" y="396240"/>
                    <a:pt x="318770" y="427990"/>
                    <a:pt x="318770" y="486410"/>
                  </a:cubicBezTo>
                  <a:cubicBezTo>
                    <a:pt x="318770" y="544830"/>
                    <a:pt x="260350" y="576580"/>
                    <a:pt x="180340" y="576580"/>
                  </a:cubicBezTo>
                  <a:cubicBezTo>
                    <a:pt x="100330" y="576580"/>
                    <a:pt x="46990" y="553720"/>
                    <a:pt x="2540" y="532130"/>
                  </a:cubicBezTo>
                  <a:lnTo>
                    <a:pt x="2540" y="615950"/>
                  </a:lnTo>
                  <a:cubicBezTo>
                    <a:pt x="44450" y="635000"/>
                    <a:pt x="111760" y="652780"/>
                    <a:pt x="185420" y="652780"/>
                  </a:cubicBezTo>
                  <a:cubicBezTo>
                    <a:pt x="317500" y="652780"/>
                    <a:pt x="401320" y="589280"/>
                    <a:pt x="401320" y="480060"/>
                  </a:cubicBezTo>
                  <a:cubicBezTo>
                    <a:pt x="401320" y="370840"/>
                    <a:pt x="342900" y="336550"/>
                    <a:pt x="220980" y="292100"/>
                  </a:cubicBezTo>
                  <a:close/>
                </a:path>
              </a:pathLst>
            </a:custGeom>
            <a:solidFill>
              <a:srgbClr val="D1D3D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 263">
              <a:extLst>
                <a:ext uri="{FF2B5EF4-FFF2-40B4-BE49-F238E27FC236}">
                  <a16:creationId xmlns:a16="http://schemas.microsoft.com/office/drawing/2014/main" id="{99A21D97-F00C-9ADD-4E2F-A93ADB25FE4C}"/>
                </a:ext>
              </a:extLst>
            </p:cNvPr>
            <p:cNvSpPr/>
            <p:nvPr/>
          </p:nvSpPr>
          <p:spPr>
            <a:xfrm>
              <a:off x="6616700" y="5218430"/>
              <a:ext cx="83820" cy="632460"/>
            </a:xfrm>
            <a:custGeom>
              <a:avLst/>
              <a:gdLst>
                <a:gd name="connsiteX0" fmla="*/ 0 w 83820"/>
                <a:gd name="connsiteY0" fmla="*/ 0 h 632460"/>
                <a:gd name="connsiteX1" fmla="*/ 83820 w 83820"/>
                <a:gd name="connsiteY1" fmla="*/ 0 h 632460"/>
                <a:gd name="connsiteX2" fmla="*/ 83820 w 83820"/>
                <a:gd name="connsiteY2" fmla="*/ 632460 h 632460"/>
                <a:gd name="connsiteX3" fmla="*/ 0 w 83820"/>
                <a:gd name="connsiteY3" fmla="*/ 632460 h 63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820" h="632460">
                  <a:moveTo>
                    <a:pt x="0" y="0"/>
                  </a:moveTo>
                  <a:lnTo>
                    <a:pt x="83820" y="0"/>
                  </a:lnTo>
                  <a:lnTo>
                    <a:pt x="83820" y="632460"/>
                  </a:lnTo>
                  <a:lnTo>
                    <a:pt x="0" y="632460"/>
                  </a:lnTo>
                  <a:close/>
                </a:path>
              </a:pathLst>
            </a:custGeom>
            <a:solidFill>
              <a:srgbClr val="D1D3D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 264">
              <a:extLst>
                <a:ext uri="{FF2B5EF4-FFF2-40B4-BE49-F238E27FC236}">
                  <a16:creationId xmlns:a16="http://schemas.microsoft.com/office/drawing/2014/main" id="{2A02E1B5-0C33-DDFA-D9D8-76646D70247B}"/>
                </a:ext>
              </a:extLst>
            </p:cNvPr>
            <p:cNvSpPr/>
            <p:nvPr/>
          </p:nvSpPr>
          <p:spPr>
            <a:xfrm>
              <a:off x="6967219" y="5218429"/>
              <a:ext cx="469900" cy="632460"/>
            </a:xfrm>
            <a:custGeom>
              <a:avLst/>
              <a:gdLst>
                <a:gd name="connsiteX0" fmla="*/ 0 w 469900"/>
                <a:gd name="connsiteY0" fmla="*/ 71120 h 632460"/>
                <a:gd name="connsiteX1" fmla="*/ 193040 w 469900"/>
                <a:gd name="connsiteY1" fmla="*/ 71120 h 632460"/>
                <a:gd name="connsiteX2" fmla="*/ 193040 w 469900"/>
                <a:gd name="connsiteY2" fmla="*/ 632460 h 632460"/>
                <a:gd name="connsiteX3" fmla="*/ 276861 w 469900"/>
                <a:gd name="connsiteY3" fmla="*/ 632460 h 632460"/>
                <a:gd name="connsiteX4" fmla="*/ 276861 w 469900"/>
                <a:gd name="connsiteY4" fmla="*/ 71120 h 632460"/>
                <a:gd name="connsiteX5" fmla="*/ 469900 w 469900"/>
                <a:gd name="connsiteY5" fmla="*/ 71120 h 632460"/>
                <a:gd name="connsiteX6" fmla="*/ 469900 w 469900"/>
                <a:gd name="connsiteY6" fmla="*/ 0 h 632460"/>
                <a:gd name="connsiteX7" fmla="*/ 0 w 469900"/>
                <a:gd name="connsiteY7" fmla="*/ 0 h 632460"/>
                <a:gd name="connsiteX8" fmla="*/ 0 w 469900"/>
                <a:gd name="connsiteY8" fmla="*/ 71120 h 63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900" h="632460">
                  <a:moveTo>
                    <a:pt x="0" y="71120"/>
                  </a:moveTo>
                  <a:lnTo>
                    <a:pt x="193040" y="71120"/>
                  </a:lnTo>
                  <a:lnTo>
                    <a:pt x="193040" y="632460"/>
                  </a:lnTo>
                  <a:lnTo>
                    <a:pt x="276861" y="632460"/>
                  </a:lnTo>
                  <a:lnTo>
                    <a:pt x="276861" y="71120"/>
                  </a:lnTo>
                  <a:lnTo>
                    <a:pt x="469900" y="71120"/>
                  </a:lnTo>
                  <a:lnTo>
                    <a:pt x="469900" y="0"/>
                  </a:lnTo>
                  <a:lnTo>
                    <a:pt x="0" y="0"/>
                  </a:lnTo>
                  <a:lnTo>
                    <a:pt x="0" y="71120"/>
                  </a:lnTo>
                  <a:close/>
                </a:path>
              </a:pathLst>
            </a:custGeom>
            <a:solidFill>
              <a:srgbClr val="D1D3D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 265">
              <a:extLst>
                <a:ext uri="{FF2B5EF4-FFF2-40B4-BE49-F238E27FC236}">
                  <a16:creationId xmlns:a16="http://schemas.microsoft.com/office/drawing/2014/main" id="{D1F95673-F1D0-7355-9222-69EB790160BE}"/>
                </a:ext>
              </a:extLst>
            </p:cNvPr>
            <p:cNvSpPr/>
            <p:nvPr/>
          </p:nvSpPr>
          <p:spPr>
            <a:xfrm>
              <a:off x="1131570" y="4216400"/>
              <a:ext cx="1145540" cy="1037589"/>
            </a:xfrm>
            <a:custGeom>
              <a:avLst/>
              <a:gdLst>
                <a:gd name="connsiteX0" fmla="*/ 0 w 1145540"/>
                <a:gd name="connsiteY0" fmla="*/ 1037590 h 1037589"/>
                <a:gd name="connsiteX1" fmla="*/ 1145540 w 1145540"/>
                <a:gd name="connsiteY1" fmla="*/ 0 h 1037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5540" h="1037589">
                  <a:moveTo>
                    <a:pt x="0" y="1037590"/>
                  </a:moveTo>
                  <a:lnTo>
                    <a:pt x="1145540" y="0"/>
                  </a:lnTo>
                </a:path>
              </a:pathLst>
            </a:custGeom>
            <a:ln w="2540" cap="flat">
              <a:solidFill>
                <a:srgbClr val="63646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 266">
              <a:extLst>
                <a:ext uri="{FF2B5EF4-FFF2-40B4-BE49-F238E27FC236}">
                  <a16:creationId xmlns:a16="http://schemas.microsoft.com/office/drawing/2014/main" id="{45362AFE-BE1E-9566-0ACB-A4419ADEF30D}"/>
                </a:ext>
              </a:extLst>
            </p:cNvPr>
            <p:cNvSpPr/>
            <p:nvPr/>
          </p:nvSpPr>
          <p:spPr>
            <a:xfrm>
              <a:off x="1131570" y="4216400"/>
              <a:ext cx="1405890" cy="1275079"/>
            </a:xfrm>
            <a:custGeom>
              <a:avLst/>
              <a:gdLst>
                <a:gd name="connsiteX0" fmla="*/ 0 w 1405890"/>
                <a:gd name="connsiteY0" fmla="*/ 1275080 h 1275079"/>
                <a:gd name="connsiteX1" fmla="*/ 1405890 w 1405890"/>
                <a:gd name="connsiteY1" fmla="*/ 0 h 1275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5890" h="1275079">
                  <a:moveTo>
                    <a:pt x="0" y="1275080"/>
                  </a:moveTo>
                  <a:lnTo>
                    <a:pt x="1405890" y="0"/>
                  </a:lnTo>
                </a:path>
              </a:pathLst>
            </a:custGeom>
            <a:ln w="2540" cap="flat">
              <a:solidFill>
                <a:srgbClr val="63646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 267">
              <a:extLst>
                <a:ext uri="{FF2B5EF4-FFF2-40B4-BE49-F238E27FC236}">
                  <a16:creationId xmlns:a16="http://schemas.microsoft.com/office/drawing/2014/main" id="{42C13B7F-9AB5-3350-7418-F23D46EEA042}"/>
                </a:ext>
              </a:extLst>
            </p:cNvPr>
            <p:cNvSpPr/>
            <p:nvPr/>
          </p:nvSpPr>
          <p:spPr>
            <a:xfrm>
              <a:off x="1131570" y="4216400"/>
              <a:ext cx="1230630" cy="1137920"/>
            </a:xfrm>
            <a:custGeom>
              <a:avLst/>
              <a:gdLst>
                <a:gd name="connsiteX0" fmla="*/ 0 w 1230630"/>
                <a:gd name="connsiteY0" fmla="*/ 1137920 h 1137920"/>
                <a:gd name="connsiteX1" fmla="*/ 1230630 w 1230630"/>
                <a:gd name="connsiteY1" fmla="*/ 0 h 1137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30630" h="1137920">
                  <a:moveTo>
                    <a:pt x="0" y="1137920"/>
                  </a:moveTo>
                  <a:lnTo>
                    <a:pt x="1230630" y="0"/>
                  </a:lnTo>
                </a:path>
              </a:pathLst>
            </a:custGeom>
            <a:ln w="2540" cap="flat">
              <a:solidFill>
                <a:srgbClr val="63646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 268">
              <a:extLst>
                <a:ext uri="{FF2B5EF4-FFF2-40B4-BE49-F238E27FC236}">
                  <a16:creationId xmlns:a16="http://schemas.microsoft.com/office/drawing/2014/main" id="{9C17FA4B-401A-77A9-1330-FE9575CDB798}"/>
                </a:ext>
              </a:extLst>
            </p:cNvPr>
            <p:cNvSpPr/>
            <p:nvPr/>
          </p:nvSpPr>
          <p:spPr>
            <a:xfrm>
              <a:off x="1131570" y="4216400"/>
              <a:ext cx="1300480" cy="1203960"/>
            </a:xfrm>
            <a:custGeom>
              <a:avLst/>
              <a:gdLst>
                <a:gd name="connsiteX0" fmla="*/ 0 w 1300480"/>
                <a:gd name="connsiteY0" fmla="*/ 1203960 h 1203960"/>
                <a:gd name="connsiteX1" fmla="*/ 1300480 w 1300480"/>
                <a:gd name="connsiteY1" fmla="*/ 0 h 120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00480" h="1203960">
                  <a:moveTo>
                    <a:pt x="0" y="1203960"/>
                  </a:moveTo>
                  <a:lnTo>
                    <a:pt x="1300480" y="0"/>
                  </a:lnTo>
                </a:path>
              </a:pathLst>
            </a:custGeom>
            <a:ln w="2540" cap="flat">
              <a:solidFill>
                <a:srgbClr val="63646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 269">
              <a:extLst>
                <a:ext uri="{FF2B5EF4-FFF2-40B4-BE49-F238E27FC236}">
                  <a16:creationId xmlns:a16="http://schemas.microsoft.com/office/drawing/2014/main" id="{C47B9712-D779-AF20-99F9-1430674B784C}"/>
                </a:ext>
              </a:extLst>
            </p:cNvPr>
            <p:cNvSpPr/>
            <p:nvPr/>
          </p:nvSpPr>
          <p:spPr>
            <a:xfrm>
              <a:off x="1201420" y="4287520"/>
              <a:ext cx="1562100" cy="1562100"/>
            </a:xfrm>
            <a:custGeom>
              <a:avLst/>
              <a:gdLst>
                <a:gd name="connsiteX0" fmla="*/ 1562100 w 1562100"/>
                <a:gd name="connsiteY0" fmla="*/ 781050 h 1562100"/>
                <a:gd name="connsiteX1" fmla="*/ 781050 w 1562100"/>
                <a:gd name="connsiteY1" fmla="*/ 1562100 h 1562100"/>
                <a:gd name="connsiteX2" fmla="*/ 0 w 1562100"/>
                <a:gd name="connsiteY2" fmla="*/ 781050 h 1562100"/>
                <a:gd name="connsiteX3" fmla="*/ 781050 w 1562100"/>
                <a:gd name="connsiteY3" fmla="*/ 0 h 1562100"/>
                <a:gd name="connsiteX4" fmla="*/ 1562100 w 1562100"/>
                <a:gd name="connsiteY4" fmla="*/ 781050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62100" h="1562100">
                  <a:moveTo>
                    <a:pt x="1562100" y="781050"/>
                  </a:moveTo>
                  <a:cubicBezTo>
                    <a:pt x="1562100" y="1212412"/>
                    <a:pt x="1212412" y="1562100"/>
                    <a:pt x="781050" y="1562100"/>
                  </a:cubicBezTo>
                  <a:cubicBezTo>
                    <a:pt x="349688" y="1562100"/>
                    <a:pt x="0" y="1212412"/>
                    <a:pt x="0" y="781050"/>
                  </a:cubicBezTo>
                  <a:cubicBezTo>
                    <a:pt x="0" y="349688"/>
                    <a:pt x="349688" y="0"/>
                    <a:pt x="781050" y="0"/>
                  </a:cubicBezTo>
                  <a:cubicBezTo>
                    <a:pt x="1212412" y="0"/>
                    <a:pt x="1562100" y="349688"/>
                    <a:pt x="1562100" y="781050"/>
                  </a:cubicBezTo>
                  <a:close/>
                </a:path>
              </a:pathLst>
            </a:custGeom>
            <a:noFill/>
            <a:ln w="2540" cap="flat">
              <a:solidFill>
                <a:srgbClr val="63646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 270">
              <a:extLst>
                <a:ext uri="{FF2B5EF4-FFF2-40B4-BE49-F238E27FC236}">
                  <a16:creationId xmlns:a16="http://schemas.microsoft.com/office/drawing/2014/main" id="{5E951449-5705-0CC9-C3D6-3974314DFE5E}"/>
                </a:ext>
              </a:extLst>
            </p:cNvPr>
            <p:cNvSpPr/>
            <p:nvPr/>
          </p:nvSpPr>
          <p:spPr>
            <a:xfrm>
              <a:off x="1131569" y="5111750"/>
              <a:ext cx="7796530" cy="12700"/>
            </a:xfrm>
            <a:custGeom>
              <a:avLst/>
              <a:gdLst>
                <a:gd name="connsiteX0" fmla="*/ 0 w 7796530"/>
                <a:gd name="connsiteY0" fmla="*/ 0 h 12700"/>
                <a:gd name="connsiteX1" fmla="*/ 7796530 w 7796530"/>
                <a:gd name="connsiteY1" fmla="*/ 0 h 12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796530" h="12700">
                  <a:moveTo>
                    <a:pt x="0" y="0"/>
                  </a:moveTo>
                  <a:lnTo>
                    <a:pt x="7796530" y="0"/>
                  </a:lnTo>
                </a:path>
              </a:pathLst>
            </a:custGeom>
            <a:ln w="2540" cap="flat">
              <a:solidFill>
                <a:srgbClr val="63646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 271">
              <a:extLst>
                <a:ext uri="{FF2B5EF4-FFF2-40B4-BE49-F238E27FC236}">
                  <a16:creationId xmlns:a16="http://schemas.microsoft.com/office/drawing/2014/main" id="{06C30261-E937-52C7-9B47-4637EA4BF6D2}"/>
                </a:ext>
              </a:extLst>
            </p:cNvPr>
            <p:cNvSpPr/>
            <p:nvPr/>
          </p:nvSpPr>
          <p:spPr>
            <a:xfrm>
              <a:off x="1131569" y="5158740"/>
              <a:ext cx="7796530" cy="12700"/>
            </a:xfrm>
            <a:custGeom>
              <a:avLst/>
              <a:gdLst>
                <a:gd name="connsiteX0" fmla="*/ 0 w 7796530"/>
                <a:gd name="connsiteY0" fmla="*/ 0 h 12700"/>
                <a:gd name="connsiteX1" fmla="*/ 7796530 w 7796530"/>
                <a:gd name="connsiteY1" fmla="*/ 0 h 12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796530" h="12700">
                  <a:moveTo>
                    <a:pt x="0" y="0"/>
                  </a:moveTo>
                  <a:lnTo>
                    <a:pt x="7796530" y="0"/>
                  </a:lnTo>
                </a:path>
              </a:pathLst>
            </a:custGeom>
            <a:ln w="2540" cap="flat">
              <a:solidFill>
                <a:srgbClr val="63646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 272">
              <a:extLst>
                <a:ext uri="{FF2B5EF4-FFF2-40B4-BE49-F238E27FC236}">
                  <a16:creationId xmlns:a16="http://schemas.microsoft.com/office/drawing/2014/main" id="{D578C844-FF14-535F-3497-CCB7DB6BA2AC}"/>
                </a:ext>
              </a:extLst>
            </p:cNvPr>
            <p:cNvSpPr/>
            <p:nvPr/>
          </p:nvSpPr>
          <p:spPr>
            <a:xfrm>
              <a:off x="1945639" y="4216400"/>
              <a:ext cx="12700" cy="1701800"/>
            </a:xfrm>
            <a:custGeom>
              <a:avLst/>
              <a:gdLst>
                <a:gd name="connsiteX0" fmla="*/ 0 w 12700"/>
                <a:gd name="connsiteY0" fmla="*/ 1701800 h 1701800"/>
                <a:gd name="connsiteX1" fmla="*/ 0 w 12700"/>
                <a:gd name="connsiteY1" fmla="*/ 0 h 1701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0" h="1701800">
                  <a:moveTo>
                    <a:pt x="0" y="1701800"/>
                  </a:moveTo>
                  <a:lnTo>
                    <a:pt x="0" y="0"/>
                  </a:lnTo>
                </a:path>
              </a:pathLst>
            </a:custGeom>
            <a:ln w="2540" cap="flat">
              <a:solidFill>
                <a:srgbClr val="63646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 273">
              <a:extLst>
                <a:ext uri="{FF2B5EF4-FFF2-40B4-BE49-F238E27FC236}">
                  <a16:creationId xmlns:a16="http://schemas.microsoft.com/office/drawing/2014/main" id="{93DE04F3-B031-608C-D56D-372A4CC51023}"/>
                </a:ext>
              </a:extLst>
            </p:cNvPr>
            <p:cNvSpPr/>
            <p:nvPr/>
          </p:nvSpPr>
          <p:spPr>
            <a:xfrm>
              <a:off x="1992630" y="4216400"/>
              <a:ext cx="12700" cy="1701800"/>
            </a:xfrm>
            <a:custGeom>
              <a:avLst/>
              <a:gdLst>
                <a:gd name="connsiteX0" fmla="*/ 0 w 12700"/>
                <a:gd name="connsiteY0" fmla="*/ 1701800 h 1701800"/>
                <a:gd name="connsiteX1" fmla="*/ 0 w 12700"/>
                <a:gd name="connsiteY1" fmla="*/ 0 h 1701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0" h="1701800">
                  <a:moveTo>
                    <a:pt x="0" y="1701800"/>
                  </a:moveTo>
                  <a:lnTo>
                    <a:pt x="0" y="0"/>
                  </a:lnTo>
                </a:path>
              </a:pathLst>
            </a:custGeom>
            <a:ln w="2540" cap="flat">
              <a:solidFill>
                <a:srgbClr val="63646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 274">
              <a:extLst>
                <a:ext uri="{FF2B5EF4-FFF2-40B4-BE49-F238E27FC236}">
                  <a16:creationId xmlns:a16="http://schemas.microsoft.com/office/drawing/2014/main" id="{3F3B5EFD-D38A-E6D0-AB56-341326490FA2}"/>
                </a:ext>
              </a:extLst>
            </p:cNvPr>
            <p:cNvSpPr/>
            <p:nvPr/>
          </p:nvSpPr>
          <p:spPr>
            <a:xfrm>
              <a:off x="2269490" y="4216400"/>
              <a:ext cx="12700" cy="1701800"/>
            </a:xfrm>
            <a:custGeom>
              <a:avLst/>
              <a:gdLst>
                <a:gd name="connsiteX0" fmla="*/ 0 w 12700"/>
                <a:gd name="connsiteY0" fmla="*/ 0 h 1701800"/>
                <a:gd name="connsiteX1" fmla="*/ 0 w 12700"/>
                <a:gd name="connsiteY1" fmla="*/ 1701800 h 1701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0" h="1701800">
                  <a:moveTo>
                    <a:pt x="0" y="0"/>
                  </a:moveTo>
                  <a:lnTo>
                    <a:pt x="0" y="1701800"/>
                  </a:lnTo>
                </a:path>
              </a:pathLst>
            </a:custGeom>
            <a:ln w="2540" cap="flat">
              <a:solidFill>
                <a:srgbClr val="63646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 275">
              <a:extLst>
                <a:ext uri="{FF2B5EF4-FFF2-40B4-BE49-F238E27FC236}">
                  <a16:creationId xmlns:a16="http://schemas.microsoft.com/office/drawing/2014/main" id="{FC7953FD-706E-1365-C2AA-6875AF934198}"/>
                </a:ext>
              </a:extLst>
            </p:cNvPr>
            <p:cNvSpPr/>
            <p:nvPr/>
          </p:nvSpPr>
          <p:spPr>
            <a:xfrm>
              <a:off x="2317750" y="4216400"/>
              <a:ext cx="12700" cy="1701800"/>
            </a:xfrm>
            <a:custGeom>
              <a:avLst/>
              <a:gdLst>
                <a:gd name="connsiteX0" fmla="*/ 0 w 12700"/>
                <a:gd name="connsiteY0" fmla="*/ 0 h 1701800"/>
                <a:gd name="connsiteX1" fmla="*/ 0 w 12700"/>
                <a:gd name="connsiteY1" fmla="*/ 1701800 h 1701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0" h="1701800">
                  <a:moveTo>
                    <a:pt x="0" y="0"/>
                  </a:moveTo>
                  <a:lnTo>
                    <a:pt x="0" y="1701800"/>
                  </a:lnTo>
                </a:path>
              </a:pathLst>
            </a:custGeom>
            <a:ln w="2540" cap="flat">
              <a:solidFill>
                <a:srgbClr val="63646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 276">
              <a:extLst>
                <a:ext uri="{FF2B5EF4-FFF2-40B4-BE49-F238E27FC236}">
                  <a16:creationId xmlns:a16="http://schemas.microsoft.com/office/drawing/2014/main" id="{B92193B1-A980-DB3B-FC82-A3CD8724C914}"/>
                </a:ext>
              </a:extLst>
            </p:cNvPr>
            <p:cNvSpPr/>
            <p:nvPr/>
          </p:nvSpPr>
          <p:spPr>
            <a:xfrm>
              <a:off x="2056130" y="4216400"/>
              <a:ext cx="12700" cy="1701800"/>
            </a:xfrm>
            <a:custGeom>
              <a:avLst/>
              <a:gdLst>
                <a:gd name="connsiteX0" fmla="*/ 0 w 12700"/>
                <a:gd name="connsiteY0" fmla="*/ 1701800 h 1701800"/>
                <a:gd name="connsiteX1" fmla="*/ 0 w 12700"/>
                <a:gd name="connsiteY1" fmla="*/ 0 h 1701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0" h="1701800">
                  <a:moveTo>
                    <a:pt x="0" y="1701800"/>
                  </a:moveTo>
                  <a:lnTo>
                    <a:pt x="0" y="0"/>
                  </a:lnTo>
                </a:path>
              </a:pathLst>
            </a:custGeom>
            <a:ln w="2540" cap="flat">
              <a:solidFill>
                <a:srgbClr val="63646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 277">
              <a:extLst>
                <a:ext uri="{FF2B5EF4-FFF2-40B4-BE49-F238E27FC236}">
                  <a16:creationId xmlns:a16="http://schemas.microsoft.com/office/drawing/2014/main" id="{28FDF949-8812-2962-2BD0-D56233BB96C6}"/>
                </a:ext>
              </a:extLst>
            </p:cNvPr>
            <p:cNvSpPr/>
            <p:nvPr/>
          </p:nvSpPr>
          <p:spPr>
            <a:xfrm>
              <a:off x="1131569" y="5041900"/>
              <a:ext cx="7796530" cy="12700"/>
            </a:xfrm>
            <a:custGeom>
              <a:avLst/>
              <a:gdLst>
                <a:gd name="connsiteX0" fmla="*/ 0 w 7796530"/>
                <a:gd name="connsiteY0" fmla="*/ 0 h 12700"/>
                <a:gd name="connsiteX1" fmla="*/ 7796530 w 7796530"/>
                <a:gd name="connsiteY1" fmla="*/ 0 h 12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796530" h="12700">
                  <a:moveTo>
                    <a:pt x="0" y="0"/>
                  </a:moveTo>
                  <a:lnTo>
                    <a:pt x="7796530" y="0"/>
                  </a:lnTo>
                </a:path>
              </a:pathLst>
            </a:custGeom>
            <a:ln w="2540" cap="flat">
              <a:solidFill>
                <a:srgbClr val="63646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 278">
              <a:extLst>
                <a:ext uri="{FF2B5EF4-FFF2-40B4-BE49-F238E27FC236}">
                  <a16:creationId xmlns:a16="http://schemas.microsoft.com/office/drawing/2014/main" id="{6712B665-3D32-A53C-345D-2EE231D5F373}"/>
                </a:ext>
              </a:extLst>
            </p:cNvPr>
            <p:cNvSpPr/>
            <p:nvPr/>
          </p:nvSpPr>
          <p:spPr>
            <a:xfrm>
              <a:off x="1131569" y="5217160"/>
              <a:ext cx="7796530" cy="12700"/>
            </a:xfrm>
            <a:custGeom>
              <a:avLst/>
              <a:gdLst>
                <a:gd name="connsiteX0" fmla="*/ 0 w 7796530"/>
                <a:gd name="connsiteY0" fmla="*/ 0 h 12700"/>
                <a:gd name="connsiteX1" fmla="*/ 7796530 w 7796530"/>
                <a:gd name="connsiteY1" fmla="*/ 0 h 12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796530" h="12700">
                  <a:moveTo>
                    <a:pt x="0" y="0"/>
                  </a:moveTo>
                  <a:lnTo>
                    <a:pt x="7796530" y="0"/>
                  </a:lnTo>
                </a:path>
              </a:pathLst>
            </a:custGeom>
            <a:ln w="2540" cap="flat">
              <a:solidFill>
                <a:srgbClr val="63646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 279">
              <a:extLst>
                <a:ext uri="{FF2B5EF4-FFF2-40B4-BE49-F238E27FC236}">
                  <a16:creationId xmlns:a16="http://schemas.microsoft.com/office/drawing/2014/main" id="{EEAD680F-B6A0-CB22-01AC-D73D0AFE9F85}"/>
                </a:ext>
              </a:extLst>
            </p:cNvPr>
            <p:cNvSpPr/>
            <p:nvPr/>
          </p:nvSpPr>
          <p:spPr>
            <a:xfrm>
              <a:off x="1880870" y="4216400"/>
              <a:ext cx="12700" cy="1701800"/>
            </a:xfrm>
            <a:custGeom>
              <a:avLst/>
              <a:gdLst>
                <a:gd name="connsiteX0" fmla="*/ 0 w 12700"/>
                <a:gd name="connsiteY0" fmla="*/ 0 h 1701800"/>
                <a:gd name="connsiteX1" fmla="*/ 0 w 12700"/>
                <a:gd name="connsiteY1" fmla="*/ 1701800 h 1701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0" h="1701800">
                  <a:moveTo>
                    <a:pt x="0" y="0"/>
                  </a:moveTo>
                  <a:lnTo>
                    <a:pt x="0" y="1701800"/>
                  </a:lnTo>
                </a:path>
              </a:pathLst>
            </a:custGeom>
            <a:ln w="2540" cap="flat">
              <a:solidFill>
                <a:srgbClr val="63646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 280">
              <a:extLst>
                <a:ext uri="{FF2B5EF4-FFF2-40B4-BE49-F238E27FC236}">
                  <a16:creationId xmlns:a16="http://schemas.microsoft.com/office/drawing/2014/main" id="{68E2A9B1-0C16-35DC-2050-62ED1D1B4C27}"/>
                </a:ext>
              </a:extLst>
            </p:cNvPr>
            <p:cNvSpPr/>
            <p:nvPr/>
          </p:nvSpPr>
          <p:spPr>
            <a:xfrm>
              <a:off x="2207260" y="4216400"/>
              <a:ext cx="12700" cy="1701800"/>
            </a:xfrm>
            <a:custGeom>
              <a:avLst/>
              <a:gdLst>
                <a:gd name="connsiteX0" fmla="*/ 0 w 12700"/>
                <a:gd name="connsiteY0" fmla="*/ 0 h 1701800"/>
                <a:gd name="connsiteX1" fmla="*/ 0 w 12700"/>
                <a:gd name="connsiteY1" fmla="*/ 1701800 h 1701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0" h="1701800">
                  <a:moveTo>
                    <a:pt x="0" y="0"/>
                  </a:moveTo>
                  <a:lnTo>
                    <a:pt x="0" y="1701800"/>
                  </a:lnTo>
                </a:path>
              </a:pathLst>
            </a:custGeom>
            <a:ln w="2540" cap="flat">
              <a:solidFill>
                <a:srgbClr val="63646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945C3CC9-24C1-8E3F-1897-637C6B09DDCC}"/>
                </a:ext>
              </a:extLst>
            </p:cNvPr>
            <p:cNvSpPr/>
            <p:nvPr/>
          </p:nvSpPr>
          <p:spPr>
            <a:xfrm>
              <a:off x="2382520" y="4216400"/>
              <a:ext cx="12700" cy="1701800"/>
            </a:xfrm>
            <a:custGeom>
              <a:avLst/>
              <a:gdLst>
                <a:gd name="connsiteX0" fmla="*/ 0 w 12700"/>
                <a:gd name="connsiteY0" fmla="*/ 1701800 h 1701800"/>
                <a:gd name="connsiteX1" fmla="*/ 0 w 12700"/>
                <a:gd name="connsiteY1" fmla="*/ 0 h 1701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0" h="1701800">
                  <a:moveTo>
                    <a:pt x="0" y="1701800"/>
                  </a:moveTo>
                  <a:lnTo>
                    <a:pt x="0" y="0"/>
                  </a:lnTo>
                </a:path>
              </a:pathLst>
            </a:custGeom>
            <a:ln w="2540" cap="flat">
              <a:solidFill>
                <a:srgbClr val="63646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 282">
              <a:extLst>
                <a:ext uri="{FF2B5EF4-FFF2-40B4-BE49-F238E27FC236}">
                  <a16:creationId xmlns:a16="http://schemas.microsoft.com/office/drawing/2014/main" id="{7C8268A7-517A-50EE-8F2B-32CB49460E31}"/>
                </a:ext>
              </a:extLst>
            </p:cNvPr>
            <p:cNvSpPr/>
            <p:nvPr/>
          </p:nvSpPr>
          <p:spPr>
            <a:xfrm>
              <a:off x="8782050" y="4216400"/>
              <a:ext cx="12700" cy="1737360"/>
            </a:xfrm>
            <a:custGeom>
              <a:avLst/>
              <a:gdLst>
                <a:gd name="connsiteX0" fmla="*/ 0 w 12700"/>
                <a:gd name="connsiteY0" fmla="*/ 1737360 h 1737360"/>
                <a:gd name="connsiteX1" fmla="*/ 0 w 12700"/>
                <a:gd name="connsiteY1" fmla="*/ 0 h 173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0" h="1737360">
                  <a:moveTo>
                    <a:pt x="0" y="1737360"/>
                  </a:moveTo>
                  <a:lnTo>
                    <a:pt x="0" y="0"/>
                  </a:lnTo>
                </a:path>
              </a:pathLst>
            </a:custGeom>
            <a:ln w="2540" cap="flat">
              <a:solidFill>
                <a:srgbClr val="63646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 283">
              <a:extLst>
                <a:ext uri="{FF2B5EF4-FFF2-40B4-BE49-F238E27FC236}">
                  <a16:creationId xmlns:a16="http://schemas.microsoft.com/office/drawing/2014/main" id="{A1AE7792-E14A-4364-0E77-EAAA10B139D2}"/>
                </a:ext>
              </a:extLst>
            </p:cNvPr>
            <p:cNvSpPr/>
            <p:nvPr/>
          </p:nvSpPr>
          <p:spPr>
            <a:xfrm>
              <a:off x="7439659" y="4216400"/>
              <a:ext cx="12700" cy="1737360"/>
            </a:xfrm>
            <a:custGeom>
              <a:avLst/>
              <a:gdLst>
                <a:gd name="connsiteX0" fmla="*/ 0 w 12700"/>
                <a:gd name="connsiteY0" fmla="*/ 1737360 h 1737360"/>
                <a:gd name="connsiteX1" fmla="*/ 0 w 12700"/>
                <a:gd name="connsiteY1" fmla="*/ 0 h 173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0" h="1737360">
                  <a:moveTo>
                    <a:pt x="0" y="1737360"/>
                  </a:moveTo>
                  <a:lnTo>
                    <a:pt x="0" y="0"/>
                  </a:lnTo>
                </a:path>
              </a:pathLst>
            </a:custGeom>
            <a:ln w="2540" cap="flat">
              <a:solidFill>
                <a:srgbClr val="63646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 284">
              <a:extLst>
                <a:ext uri="{FF2B5EF4-FFF2-40B4-BE49-F238E27FC236}">
                  <a16:creationId xmlns:a16="http://schemas.microsoft.com/office/drawing/2014/main" id="{0CA8DC76-2BF4-87DE-4D6E-33FFA2DB559D}"/>
                </a:ext>
              </a:extLst>
            </p:cNvPr>
            <p:cNvSpPr/>
            <p:nvPr/>
          </p:nvSpPr>
          <p:spPr>
            <a:xfrm>
              <a:off x="2833370" y="4216400"/>
              <a:ext cx="12700" cy="1701800"/>
            </a:xfrm>
            <a:custGeom>
              <a:avLst/>
              <a:gdLst>
                <a:gd name="connsiteX0" fmla="*/ 0 w 12700"/>
                <a:gd name="connsiteY0" fmla="*/ 1701800 h 1701800"/>
                <a:gd name="connsiteX1" fmla="*/ 0 w 12700"/>
                <a:gd name="connsiteY1" fmla="*/ 0 h 1701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0" h="1701800">
                  <a:moveTo>
                    <a:pt x="0" y="1701800"/>
                  </a:moveTo>
                  <a:lnTo>
                    <a:pt x="0" y="0"/>
                  </a:lnTo>
                </a:path>
              </a:pathLst>
            </a:custGeom>
            <a:ln w="2540" cap="flat">
              <a:solidFill>
                <a:srgbClr val="63646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 285">
              <a:extLst>
                <a:ext uri="{FF2B5EF4-FFF2-40B4-BE49-F238E27FC236}">
                  <a16:creationId xmlns:a16="http://schemas.microsoft.com/office/drawing/2014/main" id="{074BAD7B-64BC-A1BF-7BFC-162A7A33ABC0}"/>
                </a:ext>
              </a:extLst>
            </p:cNvPr>
            <p:cNvSpPr/>
            <p:nvPr/>
          </p:nvSpPr>
          <p:spPr>
            <a:xfrm>
              <a:off x="2763520" y="4216400"/>
              <a:ext cx="12700" cy="1701800"/>
            </a:xfrm>
            <a:custGeom>
              <a:avLst/>
              <a:gdLst>
                <a:gd name="connsiteX0" fmla="*/ 0 w 12700"/>
                <a:gd name="connsiteY0" fmla="*/ 1701800 h 1701800"/>
                <a:gd name="connsiteX1" fmla="*/ 0 w 12700"/>
                <a:gd name="connsiteY1" fmla="*/ 0 h 1701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0" h="1701800">
                  <a:moveTo>
                    <a:pt x="0" y="1701800"/>
                  </a:moveTo>
                  <a:lnTo>
                    <a:pt x="0" y="0"/>
                  </a:lnTo>
                </a:path>
              </a:pathLst>
            </a:custGeom>
            <a:ln w="2540" cap="flat">
              <a:solidFill>
                <a:srgbClr val="63646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 286">
              <a:extLst>
                <a:ext uri="{FF2B5EF4-FFF2-40B4-BE49-F238E27FC236}">
                  <a16:creationId xmlns:a16="http://schemas.microsoft.com/office/drawing/2014/main" id="{3092FFEF-4AAB-5C85-3FE2-3E313ADCD415}"/>
                </a:ext>
              </a:extLst>
            </p:cNvPr>
            <p:cNvSpPr/>
            <p:nvPr/>
          </p:nvSpPr>
          <p:spPr>
            <a:xfrm>
              <a:off x="2566670" y="5849620"/>
              <a:ext cx="6361430" cy="12700"/>
            </a:xfrm>
            <a:custGeom>
              <a:avLst/>
              <a:gdLst>
                <a:gd name="connsiteX0" fmla="*/ 0 w 6361430"/>
                <a:gd name="connsiteY0" fmla="*/ 0 h 12700"/>
                <a:gd name="connsiteX1" fmla="*/ 6361430 w 6361430"/>
                <a:gd name="connsiteY1" fmla="*/ 0 h 12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61430" h="12700">
                  <a:moveTo>
                    <a:pt x="0" y="0"/>
                  </a:moveTo>
                  <a:lnTo>
                    <a:pt x="6361430" y="0"/>
                  </a:lnTo>
                </a:path>
              </a:pathLst>
            </a:custGeom>
            <a:ln w="2540" cap="flat">
              <a:solidFill>
                <a:srgbClr val="63646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F3AEC3E0-8095-0A14-793C-60668737F35D}"/>
                </a:ext>
              </a:extLst>
            </p:cNvPr>
            <p:cNvSpPr/>
            <p:nvPr/>
          </p:nvSpPr>
          <p:spPr>
            <a:xfrm>
              <a:off x="2566670" y="4401820"/>
              <a:ext cx="6361430" cy="12700"/>
            </a:xfrm>
            <a:custGeom>
              <a:avLst/>
              <a:gdLst>
                <a:gd name="connsiteX0" fmla="*/ 0 w 6361430"/>
                <a:gd name="connsiteY0" fmla="*/ 0 h 12700"/>
                <a:gd name="connsiteX1" fmla="*/ 6361430 w 6361430"/>
                <a:gd name="connsiteY1" fmla="*/ 0 h 12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61430" h="12700">
                  <a:moveTo>
                    <a:pt x="0" y="0"/>
                  </a:moveTo>
                  <a:lnTo>
                    <a:pt x="6361430" y="0"/>
                  </a:lnTo>
                </a:path>
              </a:pathLst>
            </a:custGeom>
            <a:ln w="2540" cap="flat">
              <a:solidFill>
                <a:srgbClr val="63646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5936839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4">
            <a:extLst>
              <a:ext uri="{FF2B5EF4-FFF2-40B4-BE49-F238E27FC236}">
                <a16:creationId xmlns:a16="http://schemas.microsoft.com/office/drawing/2014/main" id="{2618D4C0-0742-C798-AA4B-D01AC2E1237E}"/>
              </a:ext>
            </a:extLst>
          </p:cNvPr>
          <p:cNvSpPr/>
          <p:nvPr/>
        </p:nvSpPr>
        <p:spPr>
          <a:xfrm>
            <a:off x="408939" y="7235190"/>
            <a:ext cx="9240519" cy="12700"/>
          </a:xfrm>
          <a:custGeom>
            <a:avLst/>
            <a:gdLst>
              <a:gd name="connsiteX0" fmla="*/ 0 w 9240519"/>
              <a:gd name="connsiteY0" fmla="*/ 0 h 12700"/>
              <a:gd name="connsiteX1" fmla="*/ 9240520 w 9240519"/>
              <a:gd name="connsiteY1" fmla="*/ 0 h 1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240519" h="12700">
                <a:moveTo>
                  <a:pt x="0" y="0"/>
                </a:moveTo>
                <a:lnTo>
                  <a:pt x="9240520" y="0"/>
                </a:lnTo>
              </a:path>
            </a:pathLst>
          </a:custGeom>
          <a:ln w="25400" cap="flat">
            <a:solidFill>
              <a:srgbClr val="717073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6" name="Graphic 2">
            <a:extLst>
              <a:ext uri="{FF2B5EF4-FFF2-40B4-BE49-F238E27FC236}">
                <a16:creationId xmlns:a16="http://schemas.microsoft.com/office/drawing/2014/main" id="{1F0C2A8E-4894-238D-95A6-9F372D545390}"/>
              </a:ext>
            </a:extLst>
          </p:cNvPr>
          <p:cNvGrpSpPr/>
          <p:nvPr/>
        </p:nvGrpSpPr>
        <p:grpSpPr>
          <a:xfrm>
            <a:off x="420369" y="7371080"/>
            <a:ext cx="369570" cy="119379"/>
            <a:chOff x="420369" y="7371080"/>
            <a:chExt cx="369570" cy="119379"/>
          </a:xfrm>
          <a:solidFill>
            <a:srgbClr val="717073"/>
          </a:solidFill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74900784-5160-5B06-E4B2-D4861FE53F77}"/>
                </a:ext>
              </a:extLst>
            </p:cNvPr>
            <p:cNvSpPr/>
            <p:nvPr/>
          </p:nvSpPr>
          <p:spPr>
            <a:xfrm>
              <a:off x="420369" y="7372350"/>
              <a:ext cx="58420" cy="91440"/>
            </a:xfrm>
            <a:custGeom>
              <a:avLst/>
              <a:gdLst>
                <a:gd name="connsiteX0" fmla="*/ 12700 w 58420"/>
                <a:gd name="connsiteY0" fmla="*/ 55880 h 91440"/>
                <a:gd name="connsiteX1" fmla="*/ 12700 w 58420"/>
                <a:gd name="connsiteY1" fmla="*/ 91440 h 91440"/>
                <a:gd name="connsiteX2" fmla="*/ 0 w 58420"/>
                <a:gd name="connsiteY2" fmla="*/ 91440 h 91440"/>
                <a:gd name="connsiteX3" fmla="*/ 0 w 58420"/>
                <a:gd name="connsiteY3" fmla="*/ 0 h 91440"/>
                <a:gd name="connsiteX4" fmla="*/ 27940 w 58420"/>
                <a:gd name="connsiteY4" fmla="*/ 0 h 91440"/>
                <a:gd name="connsiteX5" fmla="*/ 58420 w 58420"/>
                <a:gd name="connsiteY5" fmla="*/ 27940 h 91440"/>
                <a:gd name="connsiteX6" fmla="*/ 27940 w 58420"/>
                <a:gd name="connsiteY6" fmla="*/ 55880 h 91440"/>
                <a:gd name="connsiteX7" fmla="*/ 12700 w 58420"/>
                <a:gd name="connsiteY7" fmla="*/ 55880 h 91440"/>
                <a:gd name="connsiteX8" fmla="*/ 12700 w 58420"/>
                <a:gd name="connsiteY8" fmla="*/ 10160 h 91440"/>
                <a:gd name="connsiteX9" fmla="*/ 12700 w 58420"/>
                <a:gd name="connsiteY9" fmla="*/ 45720 h 91440"/>
                <a:gd name="connsiteX10" fmla="*/ 29210 w 58420"/>
                <a:gd name="connsiteY10" fmla="*/ 45720 h 91440"/>
                <a:gd name="connsiteX11" fmla="*/ 46990 w 58420"/>
                <a:gd name="connsiteY11" fmla="*/ 27940 h 91440"/>
                <a:gd name="connsiteX12" fmla="*/ 27940 w 58420"/>
                <a:gd name="connsiteY12" fmla="*/ 10160 h 91440"/>
                <a:gd name="connsiteX13" fmla="*/ 12700 w 58420"/>
                <a:gd name="connsiteY13" fmla="*/ 1016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420" h="91440">
                  <a:moveTo>
                    <a:pt x="12700" y="55880"/>
                  </a:moveTo>
                  <a:lnTo>
                    <a:pt x="12700" y="91440"/>
                  </a:lnTo>
                  <a:lnTo>
                    <a:pt x="0" y="91440"/>
                  </a:lnTo>
                  <a:lnTo>
                    <a:pt x="0" y="0"/>
                  </a:lnTo>
                  <a:lnTo>
                    <a:pt x="27940" y="0"/>
                  </a:lnTo>
                  <a:cubicBezTo>
                    <a:pt x="46990" y="0"/>
                    <a:pt x="58420" y="10160"/>
                    <a:pt x="58420" y="27940"/>
                  </a:cubicBezTo>
                  <a:cubicBezTo>
                    <a:pt x="58420" y="45720"/>
                    <a:pt x="46990" y="55880"/>
                    <a:pt x="27940" y="55880"/>
                  </a:cubicBezTo>
                  <a:lnTo>
                    <a:pt x="12700" y="55880"/>
                  </a:lnTo>
                  <a:close/>
                  <a:moveTo>
                    <a:pt x="12700" y="10160"/>
                  </a:moveTo>
                  <a:lnTo>
                    <a:pt x="12700" y="45720"/>
                  </a:lnTo>
                  <a:lnTo>
                    <a:pt x="29210" y="45720"/>
                  </a:lnTo>
                  <a:cubicBezTo>
                    <a:pt x="40640" y="45720"/>
                    <a:pt x="46990" y="39370"/>
                    <a:pt x="46990" y="27940"/>
                  </a:cubicBezTo>
                  <a:cubicBezTo>
                    <a:pt x="46990" y="16510"/>
                    <a:pt x="39370" y="10160"/>
                    <a:pt x="27940" y="10160"/>
                  </a:cubicBezTo>
                  <a:lnTo>
                    <a:pt x="12700" y="10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C19F10BB-1D9C-B6A3-1636-BB34ED1CCFDC}"/>
                </a:ext>
              </a:extLst>
            </p:cNvPr>
            <p:cNvSpPr/>
            <p:nvPr/>
          </p:nvSpPr>
          <p:spPr>
            <a:xfrm>
              <a:off x="488950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8420 h 66040"/>
                <a:gd name="connsiteX18" fmla="*/ 40640 w 53340"/>
                <a:gd name="connsiteY18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8420"/>
                    <a:pt x="21590" y="58420"/>
                  </a:cubicBezTo>
                  <a:cubicBezTo>
                    <a:pt x="31750" y="58420"/>
                    <a:pt x="40640" y="48260"/>
                    <a:pt x="4064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C9330503-33A4-B96B-CBD2-9C466D687523}"/>
                </a:ext>
              </a:extLst>
            </p:cNvPr>
            <p:cNvSpPr/>
            <p:nvPr/>
          </p:nvSpPr>
          <p:spPr>
            <a:xfrm>
              <a:off x="556259" y="7399019"/>
              <a:ext cx="59690" cy="91440"/>
            </a:xfrm>
            <a:custGeom>
              <a:avLst/>
              <a:gdLst>
                <a:gd name="connsiteX0" fmla="*/ 34290 w 59690"/>
                <a:gd name="connsiteY0" fmla="*/ 54611 h 91440"/>
                <a:gd name="connsiteX1" fmla="*/ 59690 w 59690"/>
                <a:gd name="connsiteY1" fmla="*/ 72390 h 91440"/>
                <a:gd name="connsiteX2" fmla="*/ 29210 w 59690"/>
                <a:gd name="connsiteY2" fmla="*/ 91440 h 91440"/>
                <a:gd name="connsiteX3" fmla="*/ 0 w 59690"/>
                <a:gd name="connsiteY3" fmla="*/ 74930 h 91440"/>
                <a:gd name="connsiteX4" fmla="*/ 17780 w 59690"/>
                <a:gd name="connsiteY4" fmla="*/ 59690 h 91440"/>
                <a:gd name="connsiteX5" fmla="*/ 7620 w 59690"/>
                <a:gd name="connsiteY5" fmla="*/ 52070 h 91440"/>
                <a:gd name="connsiteX6" fmla="*/ 16510 w 59690"/>
                <a:gd name="connsiteY6" fmla="*/ 43180 h 91440"/>
                <a:gd name="connsiteX7" fmla="*/ 1270 w 59690"/>
                <a:gd name="connsiteY7" fmla="*/ 22861 h 91440"/>
                <a:gd name="connsiteX8" fmla="*/ 26670 w 59690"/>
                <a:gd name="connsiteY8" fmla="*/ 0 h 91440"/>
                <a:gd name="connsiteX9" fmla="*/ 36830 w 59690"/>
                <a:gd name="connsiteY9" fmla="*/ 1270 h 91440"/>
                <a:gd name="connsiteX10" fmla="*/ 59690 w 59690"/>
                <a:gd name="connsiteY10" fmla="*/ 1270 h 91440"/>
                <a:gd name="connsiteX11" fmla="*/ 59690 w 59690"/>
                <a:gd name="connsiteY11" fmla="*/ 10161 h 91440"/>
                <a:gd name="connsiteX12" fmla="*/ 50800 w 59690"/>
                <a:gd name="connsiteY12" fmla="*/ 10161 h 91440"/>
                <a:gd name="connsiteX13" fmla="*/ 46990 w 59690"/>
                <a:gd name="connsiteY13" fmla="*/ 10161 h 91440"/>
                <a:gd name="connsiteX14" fmla="*/ 46990 w 59690"/>
                <a:gd name="connsiteY14" fmla="*/ 10161 h 91440"/>
                <a:gd name="connsiteX15" fmla="*/ 52070 w 59690"/>
                <a:gd name="connsiteY15" fmla="*/ 22861 h 91440"/>
                <a:gd name="connsiteX16" fmla="*/ 29210 w 59690"/>
                <a:gd name="connsiteY16" fmla="*/ 44450 h 91440"/>
                <a:gd name="connsiteX17" fmla="*/ 29210 w 59690"/>
                <a:gd name="connsiteY17" fmla="*/ 44450 h 91440"/>
                <a:gd name="connsiteX18" fmla="*/ 19050 w 59690"/>
                <a:gd name="connsiteY18" fmla="*/ 49530 h 91440"/>
                <a:gd name="connsiteX19" fmla="*/ 34290 w 59690"/>
                <a:gd name="connsiteY19" fmla="*/ 54611 h 91440"/>
                <a:gd name="connsiteX20" fmla="*/ 46990 w 59690"/>
                <a:gd name="connsiteY20" fmla="*/ 73661 h 91440"/>
                <a:gd name="connsiteX21" fmla="*/ 27940 w 59690"/>
                <a:gd name="connsiteY21" fmla="*/ 63500 h 91440"/>
                <a:gd name="connsiteX22" fmla="*/ 11430 w 59690"/>
                <a:gd name="connsiteY22" fmla="*/ 73661 h 91440"/>
                <a:gd name="connsiteX23" fmla="*/ 29210 w 59690"/>
                <a:gd name="connsiteY23" fmla="*/ 83820 h 91440"/>
                <a:gd name="connsiteX24" fmla="*/ 48260 w 59690"/>
                <a:gd name="connsiteY24" fmla="*/ 73661 h 91440"/>
                <a:gd name="connsiteX25" fmla="*/ 41910 w 59690"/>
                <a:gd name="connsiteY25" fmla="*/ 22861 h 91440"/>
                <a:gd name="connsiteX26" fmla="*/ 26670 w 59690"/>
                <a:gd name="connsiteY26" fmla="*/ 8890 h 91440"/>
                <a:gd name="connsiteX27" fmla="*/ 11430 w 59690"/>
                <a:gd name="connsiteY27" fmla="*/ 22861 h 91440"/>
                <a:gd name="connsiteX28" fmla="*/ 26670 w 59690"/>
                <a:gd name="connsiteY28" fmla="*/ 36830 h 91440"/>
                <a:gd name="connsiteX29" fmla="*/ 41910 w 59690"/>
                <a:gd name="connsiteY29" fmla="*/ 22861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9690" h="91440">
                  <a:moveTo>
                    <a:pt x="34290" y="54611"/>
                  </a:moveTo>
                  <a:cubicBezTo>
                    <a:pt x="50800" y="55880"/>
                    <a:pt x="59690" y="60961"/>
                    <a:pt x="59690" y="72390"/>
                  </a:cubicBezTo>
                  <a:cubicBezTo>
                    <a:pt x="59690" y="83820"/>
                    <a:pt x="46990" y="91440"/>
                    <a:pt x="29210" y="91440"/>
                  </a:cubicBezTo>
                  <a:cubicBezTo>
                    <a:pt x="11430" y="91440"/>
                    <a:pt x="0" y="85090"/>
                    <a:pt x="0" y="74930"/>
                  </a:cubicBezTo>
                  <a:cubicBezTo>
                    <a:pt x="0" y="64770"/>
                    <a:pt x="7620" y="60961"/>
                    <a:pt x="17780" y="59690"/>
                  </a:cubicBezTo>
                  <a:cubicBezTo>
                    <a:pt x="11430" y="59690"/>
                    <a:pt x="7620" y="55880"/>
                    <a:pt x="7620" y="52070"/>
                  </a:cubicBezTo>
                  <a:cubicBezTo>
                    <a:pt x="7620" y="48261"/>
                    <a:pt x="11430" y="44450"/>
                    <a:pt x="16510" y="43180"/>
                  </a:cubicBezTo>
                  <a:cubicBezTo>
                    <a:pt x="7620" y="39370"/>
                    <a:pt x="1270" y="31750"/>
                    <a:pt x="1270" y="22861"/>
                  </a:cubicBezTo>
                  <a:cubicBezTo>
                    <a:pt x="1270" y="13970"/>
                    <a:pt x="12700" y="0"/>
                    <a:pt x="26670" y="0"/>
                  </a:cubicBezTo>
                  <a:cubicBezTo>
                    <a:pt x="40640" y="0"/>
                    <a:pt x="34290" y="0"/>
                    <a:pt x="36830" y="1270"/>
                  </a:cubicBezTo>
                  <a:lnTo>
                    <a:pt x="59690" y="1270"/>
                  </a:lnTo>
                  <a:lnTo>
                    <a:pt x="59690" y="10161"/>
                  </a:lnTo>
                  <a:lnTo>
                    <a:pt x="50800" y="10161"/>
                  </a:lnTo>
                  <a:cubicBezTo>
                    <a:pt x="49530" y="10161"/>
                    <a:pt x="46990" y="10161"/>
                    <a:pt x="46990" y="10161"/>
                  </a:cubicBezTo>
                  <a:lnTo>
                    <a:pt x="46990" y="10161"/>
                  </a:lnTo>
                  <a:cubicBezTo>
                    <a:pt x="50800" y="12700"/>
                    <a:pt x="52070" y="17780"/>
                    <a:pt x="52070" y="22861"/>
                  </a:cubicBezTo>
                  <a:cubicBezTo>
                    <a:pt x="52070" y="35561"/>
                    <a:pt x="41910" y="44450"/>
                    <a:pt x="29210" y="44450"/>
                  </a:cubicBezTo>
                  <a:lnTo>
                    <a:pt x="29210" y="44450"/>
                  </a:lnTo>
                  <a:cubicBezTo>
                    <a:pt x="24130" y="44450"/>
                    <a:pt x="19050" y="46990"/>
                    <a:pt x="19050" y="49530"/>
                  </a:cubicBezTo>
                  <a:cubicBezTo>
                    <a:pt x="19050" y="52070"/>
                    <a:pt x="22860" y="53340"/>
                    <a:pt x="34290" y="54611"/>
                  </a:cubicBezTo>
                  <a:close/>
                  <a:moveTo>
                    <a:pt x="46990" y="73661"/>
                  </a:moveTo>
                  <a:cubicBezTo>
                    <a:pt x="46990" y="67311"/>
                    <a:pt x="41910" y="63500"/>
                    <a:pt x="27940" y="63500"/>
                  </a:cubicBezTo>
                  <a:cubicBezTo>
                    <a:pt x="13970" y="63500"/>
                    <a:pt x="11430" y="68580"/>
                    <a:pt x="11430" y="73661"/>
                  </a:cubicBezTo>
                  <a:cubicBezTo>
                    <a:pt x="11430" y="78740"/>
                    <a:pt x="19050" y="83820"/>
                    <a:pt x="29210" y="83820"/>
                  </a:cubicBezTo>
                  <a:cubicBezTo>
                    <a:pt x="39370" y="83820"/>
                    <a:pt x="48260" y="80011"/>
                    <a:pt x="48260" y="73661"/>
                  </a:cubicBezTo>
                  <a:close/>
                  <a:moveTo>
                    <a:pt x="41910" y="22861"/>
                  </a:moveTo>
                  <a:cubicBezTo>
                    <a:pt x="41910" y="15240"/>
                    <a:pt x="35560" y="8890"/>
                    <a:pt x="26670" y="8890"/>
                  </a:cubicBezTo>
                  <a:cubicBezTo>
                    <a:pt x="17780" y="8890"/>
                    <a:pt x="11430" y="15240"/>
                    <a:pt x="11430" y="22861"/>
                  </a:cubicBezTo>
                  <a:cubicBezTo>
                    <a:pt x="11430" y="30480"/>
                    <a:pt x="17780" y="36830"/>
                    <a:pt x="26670" y="36830"/>
                  </a:cubicBezTo>
                  <a:cubicBezTo>
                    <a:pt x="35560" y="36830"/>
                    <a:pt x="41910" y="31750"/>
                    <a:pt x="41910" y="22861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00FFF16A-DDCB-8092-C727-A640FB742F1F}"/>
                </a:ext>
              </a:extLst>
            </p:cNvPr>
            <p:cNvSpPr/>
            <p:nvPr/>
          </p:nvSpPr>
          <p:spPr>
            <a:xfrm>
              <a:off x="624840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1750 w 59690"/>
                <a:gd name="connsiteY10" fmla="*/ 11430 h 66040"/>
                <a:gd name="connsiteX11" fmla="*/ 12700 w 59690"/>
                <a:gd name="connsiteY11" fmla="*/ 29210 h 66040"/>
                <a:gd name="connsiteX12" fmla="*/ 48260 w 59690"/>
                <a:gd name="connsiteY12" fmla="*/ 29210 h 66040"/>
                <a:gd name="connsiteX13" fmla="*/ 3175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1750" y="11430"/>
                  </a:moveTo>
                  <a:cubicBezTo>
                    <a:pt x="20320" y="11430"/>
                    <a:pt x="13970" y="20320"/>
                    <a:pt x="12700" y="29210"/>
                  </a:cubicBezTo>
                  <a:lnTo>
                    <a:pt x="48260" y="29210"/>
                  </a:lnTo>
                  <a:cubicBezTo>
                    <a:pt x="48260" y="20320"/>
                    <a:pt x="41910" y="11430"/>
                    <a:pt x="3175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4C96D37C-32B2-3A53-8C52-E47DDEDFADC8}"/>
                </a:ext>
              </a:extLst>
            </p:cNvPr>
            <p:cNvSpPr/>
            <p:nvPr/>
          </p:nvSpPr>
          <p:spPr>
            <a:xfrm>
              <a:off x="726440" y="7371080"/>
              <a:ext cx="63500" cy="92709"/>
            </a:xfrm>
            <a:custGeom>
              <a:avLst/>
              <a:gdLst>
                <a:gd name="connsiteX0" fmla="*/ 1270 w 63500"/>
                <a:gd name="connsiteY0" fmla="*/ 30480 h 92709"/>
                <a:gd name="connsiteX1" fmla="*/ 33020 w 63500"/>
                <a:gd name="connsiteY1" fmla="*/ 0 h 92709"/>
                <a:gd name="connsiteX2" fmla="*/ 63500 w 63500"/>
                <a:gd name="connsiteY2" fmla="*/ 30480 h 92709"/>
                <a:gd name="connsiteX3" fmla="*/ 26670 w 63500"/>
                <a:gd name="connsiteY3" fmla="*/ 92710 h 92709"/>
                <a:gd name="connsiteX4" fmla="*/ 10160 w 63500"/>
                <a:gd name="connsiteY4" fmla="*/ 92710 h 92709"/>
                <a:gd name="connsiteX5" fmla="*/ 44450 w 63500"/>
                <a:gd name="connsiteY5" fmla="*/ 55880 h 92709"/>
                <a:gd name="connsiteX6" fmla="*/ 30480 w 63500"/>
                <a:gd name="connsiteY6" fmla="*/ 60960 h 92709"/>
                <a:gd name="connsiteX7" fmla="*/ 0 w 63500"/>
                <a:gd name="connsiteY7" fmla="*/ 30480 h 92709"/>
                <a:gd name="connsiteX8" fmla="*/ 12700 w 63500"/>
                <a:gd name="connsiteY8" fmla="*/ 30480 h 92709"/>
                <a:gd name="connsiteX9" fmla="*/ 33020 w 63500"/>
                <a:gd name="connsiteY9" fmla="*/ 50800 h 92709"/>
                <a:gd name="connsiteX10" fmla="*/ 53340 w 63500"/>
                <a:gd name="connsiteY10" fmla="*/ 30480 h 92709"/>
                <a:gd name="connsiteX11" fmla="*/ 33020 w 63500"/>
                <a:gd name="connsiteY11" fmla="*/ 10160 h 92709"/>
                <a:gd name="connsiteX12" fmla="*/ 12700 w 63500"/>
                <a:gd name="connsiteY12" fmla="*/ 3048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500" h="92709">
                  <a:moveTo>
                    <a:pt x="1270" y="30480"/>
                  </a:moveTo>
                  <a:cubicBezTo>
                    <a:pt x="1270" y="12700"/>
                    <a:pt x="15240" y="0"/>
                    <a:pt x="33020" y="0"/>
                  </a:cubicBezTo>
                  <a:cubicBezTo>
                    <a:pt x="50800" y="0"/>
                    <a:pt x="63500" y="12700"/>
                    <a:pt x="63500" y="30480"/>
                  </a:cubicBezTo>
                  <a:cubicBezTo>
                    <a:pt x="63500" y="48260"/>
                    <a:pt x="41910" y="80010"/>
                    <a:pt x="26670" y="92710"/>
                  </a:cubicBezTo>
                  <a:lnTo>
                    <a:pt x="10160" y="92710"/>
                  </a:lnTo>
                  <a:cubicBezTo>
                    <a:pt x="26670" y="81280"/>
                    <a:pt x="38100" y="66039"/>
                    <a:pt x="44450" y="55880"/>
                  </a:cubicBezTo>
                  <a:cubicBezTo>
                    <a:pt x="41910" y="58420"/>
                    <a:pt x="38100" y="60960"/>
                    <a:pt x="30480" y="60960"/>
                  </a:cubicBezTo>
                  <a:cubicBezTo>
                    <a:pt x="12700" y="60960"/>
                    <a:pt x="0" y="46989"/>
                    <a:pt x="0" y="30480"/>
                  </a:cubicBezTo>
                  <a:close/>
                  <a:moveTo>
                    <a:pt x="12700" y="30480"/>
                  </a:moveTo>
                  <a:cubicBezTo>
                    <a:pt x="12700" y="41910"/>
                    <a:pt x="20320" y="50800"/>
                    <a:pt x="33020" y="50800"/>
                  </a:cubicBezTo>
                  <a:cubicBezTo>
                    <a:pt x="45720" y="50800"/>
                    <a:pt x="53340" y="41910"/>
                    <a:pt x="53340" y="30480"/>
                  </a:cubicBezTo>
                  <a:cubicBezTo>
                    <a:pt x="53340" y="19050"/>
                    <a:pt x="45720" y="10160"/>
                    <a:pt x="33020" y="10160"/>
                  </a:cubicBezTo>
                  <a:cubicBezTo>
                    <a:pt x="20320" y="10160"/>
                    <a:pt x="12700" y="19050"/>
                    <a:pt x="12700" y="304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" name="Graphic 2">
            <a:extLst>
              <a:ext uri="{FF2B5EF4-FFF2-40B4-BE49-F238E27FC236}">
                <a16:creationId xmlns:a16="http://schemas.microsoft.com/office/drawing/2014/main" id="{1BD3649F-6D14-E67A-1E70-74571CD66AB7}"/>
              </a:ext>
            </a:extLst>
          </p:cNvPr>
          <p:cNvGrpSpPr/>
          <p:nvPr/>
        </p:nvGrpSpPr>
        <p:grpSpPr>
          <a:xfrm>
            <a:off x="7508240" y="7371080"/>
            <a:ext cx="2136140" cy="93979"/>
            <a:chOff x="7508240" y="7371080"/>
            <a:chExt cx="2136140" cy="93979"/>
          </a:xfrm>
          <a:solidFill>
            <a:srgbClr val="717073"/>
          </a:solidFill>
        </p:grpSpPr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835EDF54-976E-64F9-B2D8-63F7B0E17024}"/>
                </a:ext>
              </a:extLst>
            </p:cNvPr>
            <p:cNvSpPr/>
            <p:nvPr/>
          </p:nvSpPr>
          <p:spPr>
            <a:xfrm>
              <a:off x="7508240" y="7371080"/>
              <a:ext cx="83819" cy="92709"/>
            </a:xfrm>
            <a:custGeom>
              <a:avLst/>
              <a:gdLst>
                <a:gd name="connsiteX0" fmla="*/ 41910 w 83819"/>
                <a:gd name="connsiteY0" fmla="*/ 0 h 92709"/>
                <a:gd name="connsiteX1" fmla="*/ 41910 w 83819"/>
                <a:gd name="connsiteY1" fmla="*/ 0 h 92709"/>
                <a:gd name="connsiteX2" fmla="*/ 83820 w 83819"/>
                <a:gd name="connsiteY2" fmla="*/ 92710 h 92709"/>
                <a:gd name="connsiteX3" fmla="*/ 71120 w 83819"/>
                <a:gd name="connsiteY3" fmla="*/ 92710 h 92709"/>
                <a:gd name="connsiteX4" fmla="*/ 62230 w 83819"/>
                <a:gd name="connsiteY4" fmla="*/ 72389 h 92709"/>
                <a:gd name="connsiteX5" fmla="*/ 21590 w 83819"/>
                <a:gd name="connsiteY5" fmla="*/ 72389 h 92709"/>
                <a:gd name="connsiteX6" fmla="*/ 12700 w 83819"/>
                <a:gd name="connsiteY6" fmla="*/ 92710 h 92709"/>
                <a:gd name="connsiteX7" fmla="*/ 0 w 83819"/>
                <a:gd name="connsiteY7" fmla="*/ 92710 h 92709"/>
                <a:gd name="connsiteX8" fmla="*/ 41910 w 83819"/>
                <a:gd name="connsiteY8" fmla="*/ 0 h 92709"/>
                <a:gd name="connsiteX9" fmla="*/ 57150 w 83819"/>
                <a:gd name="connsiteY9" fmla="*/ 62230 h 92709"/>
                <a:gd name="connsiteX10" fmla="*/ 41910 w 83819"/>
                <a:gd name="connsiteY10" fmla="*/ 24130 h 92709"/>
                <a:gd name="connsiteX11" fmla="*/ 25400 w 83819"/>
                <a:gd name="connsiteY11" fmla="*/ 62230 h 92709"/>
                <a:gd name="connsiteX12" fmla="*/ 57150 w 83819"/>
                <a:gd name="connsiteY12" fmla="*/ 6223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3819" h="92709">
                  <a:moveTo>
                    <a:pt x="41910" y="0"/>
                  </a:moveTo>
                  <a:lnTo>
                    <a:pt x="41910" y="0"/>
                  </a:lnTo>
                  <a:lnTo>
                    <a:pt x="83820" y="92710"/>
                  </a:lnTo>
                  <a:lnTo>
                    <a:pt x="71120" y="92710"/>
                  </a:lnTo>
                  <a:lnTo>
                    <a:pt x="62230" y="72389"/>
                  </a:lnTo>
                  <a:lnTo>
                    <a:pt x="21590" y="72389"/>
                  </a:lnTo>
                  <a:lnTo>
                    <a:pt x="12700" y="92710"/>
                  </a:lnTo>
                  <a:lnTo>
                    <a:pt x="0" y="92710"/>
                  </a:lnTo>
                  <a:lnTo>
                    <a:pt x="41910" y="0"/>
                  </a:lnTo>
                  <a:close/>
                  <a:moveTo>
                    <a:pt x="57150" y="62230"/>
                  </a:moveTo>
                  <a:cubicBezTo>
                    <a:pt x="50800" y="48260"/>
                    <a:pt x="45720" y="36830"/>
                    <a:pt x="41910" y="24130"/>
                  </a:cubicBezTo>
                  <a:cubicBezTo>
                    <a:pt x="36830" y="36830"/>
                    <a:pt x="31750" y="48260"/>
                    <a:pt x="25400" y="62230"/>
                  </a:cubicBezTo>
                  <a:lnTo>
                    <a:pt x="57150" y="6223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0E6B58E2-1174-9D1A-478E-CA66210E3844}"/>
                </a:ext>
              </a:extLst>
            </p:cNvPr>
            <p:cNvSpPr/>
            <p:nvPr/>
          </p:nvSpPr>
          <p:spPr>
            <a:xfrm>
              <a:off x="7602219" y="7399019"/>
              <a:ext cx="35735" cy="64770"/>
            </a:xfrm>
            <a:custGeom>
              <a:avLst/>
              <a:gdLst>
                <a:gd name="connsiteX0" fmla="*/ 0 w 35735"/>
                <a:gd name="connsiteY0" fmla="*/ 1270 h 64770"/>
                <a:gd name="connsiteX1" fmla="*/ 11430 w 35735"/>
                <a:gd name="connsiteY1" fmla="*/ 1270 h 64770"/>
                <a:gd name="connsiteX2" fmla="*/ 11430 w 35735"/>
                <a:gd name="connsiteY2" fmla="*/ 10161 h 64770"/>
                <a:gd name="connsiteX3" fmla="*/ 11430 w 35735"/>
                <a:gd name="connsiteY3" fmla="*/ 15240 h 64770"/>
                <a:gd name="connsiteX4" fmla="*/ 11430 w 35735"/>
                <a:gd name="connsiteY4" fmla="*/ 15240 h 64770"/>
                <a:gd name="connsiteX5" fmla="*/ 30480 w 35735"/>
                <a:gd name="connsiteY5" fmla="*/ 0 h 64770"/>
                <a:gd name="connsiteX6" fmla="*/ 34290 w 35735"/>
                <a:gd name="connsiteY6" fmla="*/ 0 h 64770"/>
                <a:gd name="connsiteX7" fmla="*/ 34290 w 35735"/>
                <a:gd name="connsiteY7" fmla="*/ 11430 h 64770"/>
                <a:gd name="connsiteX8" fmla="*/ 30480 w 35735"/>
                <a:gd name="connsiteY8" fmla="*/ 11430 h 64770"/>
                <a:gd name="connsiteX9" fmla="*/ 11430 w 35735"/>
                <a:gd name="connsiteY9" fmla="*/ 36830 h 64770"/>
                <a:gd name="connsiteX10" fmla="*/ 11430 w 35735"/>
                <a:gd name="connsiteY10" fmla="*/ 64770 h 64770"/>
                <a:gd name="connsiteX11" fmla="*/ 0 w 35735"/>
                <a:gd name="connsiteY11" fmla="*/ 64770 h 64770"/>
                <a:gd name="connsiteX12" fmla="*/ 0 w 35735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5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40" y="6350"/>
                    <a:pt x="21590" y="0"/>
                    <a:pt x="30480" y="0"/>
                  </a:cubicBezTo>
                  <a:cubicBezTo>
                    <a:pt x="39370" y="0"/>
                    <a:pt x="34290" y="0"/>
                    <a:pt x="34290" y="0"/>
                  </a:cubicBezTo>
                  <a:lnTo>
                    <a:pt x="34290" y="11430"/>
                  </a:lnTo>
                  <a:cubicBezTo>
                    <a:pt x="34290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52ABCE1D-5AED-1B5D-EAD0-32D4CAC397D9}"/>
                </a:ext>
              </a:extLst>
            </p:cNvPr>
            <p:cNvSpPr/>
            <p:nvPr/>
          </p:nvSpPr>
          <p:spPr>
            <a:xfrm>
              <a:off x="76504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E4CEC6DE-3104-46EF-2F96-1FD5651A402E}"/>
                </a:ext>
              </a:extLst>
            </p:cNvPr>
            <p:cNvSpPr/>
            <p:nvPr/>
          </p:nvSpPr>
          <p:spPr>
            <a:xfrm>
              <a:off x="7693659" y="7399019"/>
              <a:ext cx="66040" cy="66040"/>
            </a:xfrm>
            <a:custGeom>
              <a:avLst/>
              <a:gdLst>
                <a:gd name="connsiteX0" fmla="*/ 66040 w 66040"/>
                <a:gd name="connsiteY0" fmla="*/ 33020 h 66040"/>
                <a:gd name="connsiteX1" fmla="*/ 33020 w 66040"/>
                <a:gd name="connsiteY1" fmla="*/ 66040 h 66040"/>
                <a:gd name="connsiteX2" fmla="*/ 0 w 66040"/>
                <a:gd name="connsiteY2" fmla="*/ 33020 h 66040"/>
                <a:gd name="connsiteX3" fmla="*/ 33020 w 66040"/>
                <a:gd name="connsiteY3" fmla="*/ 0 h 66040"/>
                <a:gd name="connsiteX4" fmla="*/ 66040 w 66040"/>
                <a:gd name="connsiteY4" fmla="*/ 33020 h 66040"/>
                <a:gd name="connsiteX5" fmla="*/ 54610 w 66040"/>
                <a:gd name="connsiteY5" fmla="*/ 33020 h 66040"/>
                <a:gd name="connsiteX6" fmla="*/ 33020 w 66040"/>
                <a:gd name="connsiteY6" fmla="*/ 10161 h 66040"/>
                <a:gd name="connsiteX7" fmla="*/ 11430 w 66040"/>
                <a:gd name="connsiteY7" fmla="*/ 33020 h 66040"/>
                <a:gd name="connsiteX8" fmla="*/ 33020 w 66040"/>
                <a:gd name="connsiteY8" fmla="*/ 55880 h 66040"/>
                <a:gd name="connsiteX9" fmla="*/ 54610 w 66040"/>
                <a:gd name="connsiteY9" fmla="*/ 3302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040" h="66040">
                  <a:moveTo>
                    <a:pt x="66040" y="33020"/>
                  </a:moveTo>
                  <a:cubicBezTo>
                    <a:pt x="66040" y="52070"/>
                    <a:pt x="52070" y="66040"/>
                    <a:pt x="33020" y="66040"/>
                  </a:cubicBezTo>
                  <a:cubicBezTo>
                    <a:pt x="1397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3020" y="0"/>
                  </a:cubicBezTo>
                  <a:cubicBezTo>
                    <a:pt x="52070" y="0"/>
                    <a:pt x="66040" y="13970"/>
                    <a:pt x="66040" y="33020"/>
                  </a:cubicBezTo>
                  <a:close/>
                  <a:moveTo>
                    <a:pt x="54610" y="33020"/>
                  </a:moveTo>
                  <a:cubicBezTo>
                    <a:pt x="54610" y="19050"/>
                    <a:pt x="45720" y="10161"/>
                    <a:pt x="33020" y="10161"/>
                  </a:cubicBezTo>
                  <a:cubicBezTo>
                    <a:pt x="20320" y="10161"/>
                    <a:pt x="11430" y="19050"/>
                    <a:pt x="11430" y="33020"/>
                  </a:cubicBezTo>
                  <a:cubicBezTo>
                    <a:pt x="11430" y="46990"/>
                    <a:pt x="20320" y="55880"/>
                    <a:pt x="33020" y="55880"/>
                  </a:cubicBezTo>
                  <a:cubicBezTo>
                    <a:pt x="45720" y="55880"/>
                    <a:pt x="54610" y="46990"/>
                    <a:pt x="54610" y="330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EEC55458-05F3-00D9-7A0D-48B0E27084BE}"/>
                </a:ext>
              </a:extLst>
            </p:cNvPr>
            <p:cNvSpPr/>
            <p:nvPr/>
          </p:nvSpPr>
          <p:spPr>
            <a:xfrm>
              <a:off x="7766050" y="7400290"/>
              <a:ext cx="99059" cy="64769"/>
            </a:xfrm>
            <a:custGeom>
              <a:avLst/>
              <a:gdLst>
                <a:gd name="connsiteX0" fmla="*/ 68580 w 99059"/>
                <a:gd name="connsiteY0" fmla="*/ 45720 h 64769"/>
                <a:gd name="connsiteX1" fmla="*/ 86360 w 99059"/>
                <a:gd name="connsiteY1" fmla="*/ 0 h 64769"/>
                <a:gd name="connsiteX2" fmla="*/ 99060 w 99059"/>
                <a:gd name="connsiteY2" fmla="*/ 0 h 64769"/>
                <a:gd name="connsiteX3" fmla="*/ 72390 w 99059"/>
                <a:gd name="connsiteY3" fmla="*/ 64770 h 64769"/>
                <a:gd name="connsiteX4" fmla="*/ 66040 w 99059"/>
                <a:gd name="connsiteY4" fmla="*/ 64770 h 64769"/>
                <a:gd name="connsiteX5" fmla="*/ 49530 w 99059"/>
                <a:gd name="connsiteY5" fmla="*/ 21590 h 64769"/>
                <a:gd name="connsiteX6" fmla="*/ 33020 w 99059"/>
                <a:gd name="connsiteY6" fmla="*/ 64770 h 64769"/>
                <a:gd name="connsiteX7" fmla="*/ 26670 w 99059"/>
                <a:gd name="connsiteY7" fmla="*/ 64770 h 64769"/>
                <a:gd name="connsiteX8" fmla="*/ 0 w 99059"/>
                <a:gd name="connsiteY8" fmla="*/ 0 h 64769"/>
                <a:gd name="connsiteX9" fmla="*/ 12700 w 99059"/>
                <a:gd name="connsiteY9" fmla="*/ 0 h 64769"/>
                <a:gd name="connsiteX10" fmla="*/ 30480 w 99059"/>
                <a:gd name="connsiteY10" fmla="*/ 45720 h 64769"/>
                <a:gd name="connsiteX11" fmla="*/ 46990 w 99059"/>
                <a:gd name="connsiteY11" fmla="*/ 0 h 64769"/>
                <a:gd name="connsiteX12" fmla="*/ 53340 w 99059"/>
                <a:gd name="connsiteY12" fmla="*/ 0 h 64769"/>
                <a:gd name="connsiteX13" fmla="*/ 69850 w 99059"/>
                <a:gd name="connsiteY13" fmla="*/ 45720 h 6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059" h="64769">
                  <a:moveTo>
                    <a:pt x="68580" y="45720"/>
                  </a:moveTo>
                  <a:lnTo>
                    <a:pt x="86360" y="0"/>
                  </a:lnTo>
                  <a:lnTo>
                    <a:pt x="99060" y="0"/>
                  </a:lnTo>
                  <a:lnTo>
                    <a:pt x="72390" y="64770"/>
                  </a:lnTo>
                  <a:lnTo>
                    <a:pt x="66040" y="64770"/>
                  </a:lnTo>
                  <a:lnTo>
                    <a:pt x="49530" y="21590"/>
                  </a:lnTo>
                  <a:lnTo>
                    <a:pt x="33020" y="64770"/>
                  </a:lnTo>
                  <a:lnTo>
                    <a:pt x="26670" y="64770"/>
                  </a:lnTo>
                  <a:lnTo>
                    <a:pt x="0" y="0"/>
                  </a:lnTo>
                  <a:lnTo>
                    <a:pt x="12700" y="0"/>
                  </a:lnTo>
                  <a:lnTo>
                    <a:pt x="30480" y="45720"/>
                  </a:lnTo>
                  <a:lnTo>
                    <a:pt x="46990" y="0"/>
                  </a:lnTo>
                  <a:lnTo>
                    <a:pt x="53340" y="0"/>
                  </a:lnTo>
                  <a:lnTo>
                    <a:pt x="69850" y="457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8144D51E-1FF7-0401-23F2-2B114FD72AC9}"/>
                </a:ext>
              </a:extLst>
            </p:cNvPr>
            <p:cNvSpPr/>
            <p:nvPr/>
          </p:nvSpPr>
          <p:spPr>
            <a:xfrm>
              <a:off x="7876540" y="7372350"/>
              <a:ext cx="57150" cy="92709"/>
            </a:xfrm>
            <a:custGeom>
              <a:avLst/>
              <a:gdLst>
                <a:gd name="connsiteX0" fmla="*/ 0 w 57150"/>
                <a:gd name="connsiteY0" fmla="*/ 0 h 92709"/>
                <a:gd name="connsiteX1" fmla="*/ 11430 w 57150"/>
                <a:gd name="connsiteY1" fmla="*/ 0 h 92709"/>
                <a:gd name="connsiteX2" fmla="*/ 11430 w 57150"/>
                <a:gd name="connsiteY2" fmla="*/ 35560 h 92709"/>
                <a:gd name="connsiteX3" fmla="*/ 11430 w 57150"/>
                <a:gd name="connsiteY3" fmla="*/ 41910 h 92709"/>
                <a:gd name="connsiteX4" fmla="*/ 11430 w 57150"/>
                <a:gd name="connsiteY4" fmla="*/ 41910 h 92709"/>
                <a:gd name="connsiteX5" fmla="*/ 35560 w 57150"/>
                <a:gd name="connsiteY5" fmla="*/ 26670 h 92709"/>
                <a:gd name="connsiteX6" fmla="*/ 57150 w 57150"/>
                <a:gd name="connsiteY6" fmla="*/ 52070 h 92709"/>
                <a:gd name="connsiteX7" fmla="*/ 57150 w 57150"/>
                <a:gd name="connsiteY7" fmla="*/ 91440 h 92709"/>
                <a:gd name="connsiteX8" fmla="*/ 45720 w 57150"/>
                <a:gd name="connsiteY8" fmla="*/ 91440 h 92709"/>
                <a:gd name="connsiteX9" fmla="*/ 45720 w 57150"/>
                <a:gd name="connsiteY9" fmla="*/ 54610 h 92709"/>
                <a:gd name="connsiteX10" fmla="*/ 34290 w 57150"/>
                <a:gd name="connsiteY10" fmla="*/ 38100 h 92709"/>
                <a:gd name="connsiteX11" fmla="*/ 12700 w 57150"/>
                <a:gd name="connsiteY11" fmla="*/ 60960 h 92709"/>
                <a:gd name="connsiteX12" fmla="*/ 12700 w 57150"/>
                <a:gd name="connsiteY12" fmla="*/ 92710 h 92709"/>
                <a:gd name="connsiteX13" fmla="*/ 1270 w 57150"/>
                <a:gd name="connsiteY13" fmla="*/ 92710 h 92709"/>
                <a:gd name="connsiteX14" fmla="*/ 1270 w 57150"/>
                <a:gd name="connsiteY14" fmla="*/ 127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" h="92709">
                  <a:moveTo>
                    <a:pt x="0" y="0"/>
                  </a:moveTo>
                  <a:lnTo>
                    <a:pt x="11430" y="0"/>
                  </a:lnTo>
                  <a:lnTo>
                    <a:pt x="11430" y="35560"/>
                  </a:lnTo>
                  <a:cubicBezTo>
                    <a:pt x="11430" y="38100"/>
                    <a:pt x="11430" y="40640"/>
                    <a:pt x="11430" y="41910"/>
                  </a:cubicBezTo>
                  <a:lnTo>
                    <a:pt x="11430" y="41910"/>
                  </a:lnTo>
                  <a:cubicBezTo>
                    <a:pt x="13970" y="36830"/>
                    <a:pt x="21590" y="26670"/>
                    <a:pt x="35560" y="26670"/>
                  </a:cubicBezTo>
                  <a:cubicBezTo>
                    <a:pt x="49530" y="26670"/>
                    <a:pt x="57150" y="35560"/>
                    <a:pt x="57150" y="52070"/>
                  </a:cubicBezTo>
                  <a:lnTo>
                    <a:pt x="57150" y="91440"/>
                  </a:lnTo>
                  <a:lnTo>
                    <a:pt x="45720" y="91440"/>
                  </a:lnTo>
                  <a:lnTo>
                    <a:pt x="45720" y="54610"/>
                  </a:lnTo>
                  <a:cubicBezTo>
                    <a:pt x="45720" y="45720"/>
                    <a:pt x="44450" y="38100"/>
                    <a:pt x="34290" y="38100"/>
                  </a:cubicBezTo>
                  <a:cubicBezTo>
                    <a:pt x="24130" y="38100"/>
                    <a:pt x="12700" y="48260"/>
                    <a:pt x="12700" y="60960"/>
                  </a:cubicBezTo>
                  <a:lnTo>
                    <a:pt x="12700" y="92710"/>
                  </a:lnTo>
                  <a:lnTo>
                    <a:pt x="1270" y="9271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3A1931BF-AE79-443B-97C5-C5CB9A29BD37}"/>
                </a:ext>
              </a:extLst>
            </p:cNvPr>
            <p:cNvSpPr/>
            <p:nvPr/>
          </p:nvSpPr>
          <p:spPr>
            <a:xfrm>
              <a:off x="7948930" y="7397750"/>
              <a:ext cx="59689" cy="66040"/>
            </a:xfrm>
            <a:custGeom>
              <a:avLst/>
              <a:gdLst>
                <a:gd name="connsiteX0" fmla="*/ 59689 w 59689"/>
                <a:gd name="connsiteY0" fmla="*/ 30480 h 66040"/>
                <a:gd name="connsiteX1" fmla="*/ 59689 w 59689"/>
                <a:gd name="connsiteY1" fmla="*/ 36830 h 66040"/>
                <a:gd name="connsiteX2" fmla="*/ 12700 w 59689"/>
                <a:gd name="connsiteY2" fmla="*/ 36830 h 66040"/>
                <a:gd name="connsiteX3" fmla="*/ 34289 w 59689"/>
                <a:gd name="connsiteY3" fmla="*/ 57150 h 66040"/>
                <a:gd name="connsiteX4" fmla="*/ 57150 w 59689"/>
                <a:gd name="connsiteY4" fmla="*/ 50800 h 66040"/>
                <a:gd name="connsiteX5" fmla="*/ 57150 w 59689"/>
                <a:gd name="connsiteY5" fmla="*/ 60960 h 66040"/>
                <a:gd name="connsiteX6" fmla="*/ 33020 w 59689"/>
                <a:gd name="connsiteY6" fmla="*/ 66040 h 66040"/>
                <a:gd name="connsiteX7" fmla="*/ 0 w 59689"/>
                <a:gd name="connsiteY7" fmla="*/ 33020 h 66040"/>
                <a:gd name="connsiteX8" fmla="*/ 30480 w 59689"/>
                <a:gd name="connsiteY8" fmla="*/ 0 h 66040"/>
                <a:gd name="connsiteX9" fmla="*/ 59689 w 59689"/>
                <a:gd name="connsiteY9" fmla="*/ 29210 h 66040"/>
                <a:gd name="connsiteX10" fmla="*/ 30480 w 59689"/>
                <a:gd name="connsiteY10" fmla="*/ 11430 h 66040"/>
                <a:gd name="connsiteX11" fmla="*/ 11430 w 59689"/>
                <a:gd name="connsiteY11" fmla="*/ 29210 h 66040"/>
                <a:gd name="connsiteX12" fmla="*/ 46989 w 59689"/>
                <a:gd name="connsiteY12" fmla="*/ 29210 h 66040"/>
                <a:gd name="connsiteX13" fmla="*/ 30480 w 59689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89" h="66040">
                  <a:moveTo>
                    <a:pt x="59689" y="30480"/>
                  </a:moveTo>
                  <a:cubicBezTo>
                    <a:pt x="59689" y="33020"/>
                    <a:pt x="59689" y="35560"/>
                    <a:pt x="59689" y="36830"/>
                  </a:cubicBezTo>
                  <a:lnTo>
                    <a:pt x="12700" y="36830"/>
                  </a:lnTo>
                  <a:cubicBezTo>
                    <a:pt x="12700" y="49530"/>
                    <a:pt x="21589" y="57150"/>
                    <a:pt x="34289" y="57150"/>
                  </a:cubicBezTo>
                  <a:cubicBezTo>
                    <a:pt x="46989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89" y="0"/>
                    <a:pt x="59689" y="13970"/>
                    <a:pt x="59689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89" y="29210"/>
                  </a:lnTo>
                  <a:cubicBezTo>
                    <a:pt x="46989" y="20320"/>
                    <a:pt x="40639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1CC2F644-9AB6-D5DD-51CA-B43B6587E98B}"/>
                </a:ext>
              </a:extLst>
            </p:cNvPr>
            <p:cNvSpPr/>
            <p:nvPr/>
          </p:nvSpPr>
          <p:spPr>
            <a:xfrm>
              <a:off x="8021319" y="7397750"/>
              <a:ext cx="53340" cy="66040"/>
            </a:xfrm>
            <a:custGeom>
              <a:avLst/>
              <a:gdLst>
                <a:gd name="connsiteX0" fmla="*/ 3811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1 w 53340"/>
                <a:gd name="connsiteY4" fmla="*/ 64770 h 66040"/>
                <a:gd name="connsiteX5" fmla="*/ 41911 w 53340"/>
                <a:gd name="connsiteY5" fmla="*/ 57150 h 66040"/>
                <a:gd name="connsiteX6" fmla="*/ 41911 w 53340"/>
                <a:gd name="connsiteY6" fmla="*/ 52070 h 66040"/>
                <a:gd name="connsiteX7" fmla="*/ 41911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1 w 53340"/>
                <a:gd name="connsiteY10" fmla="*/ 27940 h 66040"/>
                <a:gd name="connsiteX11" fmla="*/ 41911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8420 h 66040"/>
                <a:gd name="connsiteX18" fmla="*/ 40640 w 53340"/>
                <a:gd name="connsiteY18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1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1" y="64770"/>
                  </a:lnTo>
                  <a:lnTo>
                    <a:pt x="41911" y="57150"/>
                  </a:lnTo>
                  <a:cubicBezTo>
                    <a:pt x="41911" y="54610"/>
                    <a:pt x="41911" y="52070"/>
                    <a:pt x="41911" y="52070"/>
                  </a:cubicBezTo>
                  <a:lnTo>
                    <a:pt x="41911" y="52070"/>
                  </a:lnTo>
                  <a:cubicBezTo>
                    <a:pt x="41911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1" y="27940"/>
                  </a:cubicBezTo>
                  <a:lnTo>
                    <a:pt x="41911" y="25400"/>
                  </a:lnTo>
                  <a:cubicBezTo>
                    <a:pt x="41911" y="13970"/>
                    <a:pt x="35561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8420"/>
                    <a:pt x="21590" y="58420"/>
                  </a:cubicBezTo>
                  <a:cubicBezTo>
                    <a:pt x="31750" y="58420"/>
                    <a:pt x="40640" y="48260"/>
                    <a:pt x="4064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D664FDF3-B0D6-F9B1-B76A-7B084B62C3A6}"/>
                </a:ext>
              </a:extLst>
            </p:cNvPr>
            <p:cNvSpPr/>
            <p:nvPr/>
          </p:nvSpPr>
          <p:spPr>
            <a:xfrm>
              <a:off x="8089900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683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572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2FBC6C48-8B29-94E2-B423-8BA01A7B70DA}"/>
                </a:ext>
              </a:extLst>
            </p:cNvPr>
            <p:cNvSpPr/>
            <p:nvPr/>
          </p:nvSpPr>
          <p:spPr>
            <a:xfrm>
              <a:off x="8199119" y="7372350"/>
              <a:ext cx="67310" cy="91440"/>
            </a:xfrm>
            <a:custGeom>
              <a:avLst/>
              <a:gdLst>
                <a:gd name="connsiteX0" fmla="*/ 40640 w 67310"/>
                <a:gd name="connsiteY0" fmla="*/ 10160 h 91440"/>
                <a:gd name="connsiteX1" fmla="*/ 40640 w 67310"/>
                <a:gd name="connsiteY1" fmla="*/ 91440 h 91440"/>
                <a:gd name="connsiteX2" fmla="*/ 27940 w 67310"/>
                <a:gd name="connsiteY2" fmla="*/ 91440 h 91440"/>
                <a:gd name="connsiteX3" fmla="*/ 27940 w 67310"/>
                <a:gd name="connsiteY3" fmla="*/ 10160 h 91440"/>
                <a:gd name="connsiteX4" fmla="*/ 0 w 67310"/>
                <a:gd name="connsiteY4" fmla="*/ 10160 h 91440"/>
                <a:gd name="connsiteX5" fmla="*/ 0 w 67310"/>
                <a:gd name="connsiteY5" fmla="*/ 0 h 91440"/>
                <a:gd name="connsiteX6" fmla="*/ 67311 w 67310"/>
                <a:gd name="connsiteY6" fmla="*/ 0 h 91440"/>
                <a:gd name="connsiteX7" fmla="*/ 67311 w 67310"/>
                <a:gd name="connsiteY7" fmla="*/ 10160 h 91440"/>
                <a:gd name="connsiteX8" fmla="*/ 39370 w 67310"/>
                <a:gd name="connsiteY8" fmla="*/ 1016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310" h="91440">
                  <a:moveTo>
                    <a:pt x="40640" y="10160"/>
                  </a:moveTo>
                  <a:lnTo>
                    <a:pt x="40640" y="91440"/>
                  </a:lnTo>
                  <a:lnTo>
                    <a:pt x="27940" y="91440"/>
                  </a:lnTo>
                  <a:lnTo>
                    <a:pt x="27940" y="10160"/>
                  </a:lnTo>
                  <a:lnTo>
                    <a:pt x="0" y="10160"/>
                  </a:lnTo>
                  <a:lnTo>
                    <a:pt x="0" y="0"/>
                  </a:lnTo>
                  <a:lnTo>
                    <a:pt x="67311" y="0"/>
                  </a:lnTo>
                  <a:lnTo>
                    <a:pt x="67311" y="10160"/>
                  </a:lnTo>
                  <a:lnTo>
                    <a:pt x="39370" y="1016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FC256CAF-7FB6-3970-2D72-C295DA33C57B}"/>
                </a:ext>
              </a:extLst>
            </p:cNvPr>
            <p:cNvSpPr/>
            <p:nvPr/>
          </p:nvSpPr>
          <p:spPr>
            <a:xfrm>
              <a:off x="82727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7F56E059-4AA7-8C30-9AE6-D17EC8CFD084}"/>
                </a:ext>
              </a:extLst>
            </p:cNvPr>
            <p:cNvSpPr/>
            <p:nvPr/>
          </p:nvSpPr>
          <p:spPr>
            <a:xfrm>
              <a:off x="8314690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8420 h 66040"/>
                <a:gd name="connsiteX18" fmla="*/ 40640 w 53340"/>
                <a:gd name="connsiteY18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8420"/>
                    <a:pt x="21590" y="58420"/>
                  </a:cubicBezTo>
                  <a:cubicBezTo>
                    <a:pt x="31750" y="58420"/>
                    <a:pt x="40640" y="48260"/>
                    <a:pt x="4064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EE875B37-B7E5-E936-A901-E7F76F494958}"/>
                </a:ext>
              </a:extLst>
            </p:cNvPr>
            <p:cNvSpPr/>
            <p:nvPr/>
          </p:nvSpPr>
          <p:spPr>
            <a:xfrm>
              <a:off x="8389619" y="7399019"/>
              <a:ext cx="55880" cy="66040"/>
            </a:xfrm>
            <a:custGeom>
              <a:avLst/>
              <a:gdLst>
                <a:gd name="connsiteX0" fmla="*/ 10161 w 55880"/>
                <a:gd name="connsiteY0" fmla="*/ 1270 h 66040"/>
                <a:gd name="connsiteX1" fmla="*/ 10161 w 55880"/>
                <a:gd name="connsiteY1" fmla="*/ 10161 h 66040"/>
                <a:gd name="connsiteX2" fmla="*/ 10161 w 55880"/>
                <a:gd name="connsiteY2" fmla="*/ 15240 h 66040"/>
                <a:gd name="connsiteX3" fmla="*/ 10161 w 55880"/>
                <a:gd name="connsiteY3" fmla="*/ 15240 h 66040"/>
                <a:gd name="connsiteX4" fmla="*/ 34290 w 55880"/>
                <a:gd name="connsiteY4" fmla="*/ 0 h 66040"/>
                <a:gd name="connsiteX5" fmla="*/ 55880 w 55880"/>
                <a:gd name="connsiteY5" fmla="*/ 25400 h 66040"/>
                <a:gd name="connsiteX6" fmla="*/ 55880 w 55880"/>
                <a:gd name="connsiteY6" fmla="*/ 64770 h 66040"/>
                <a:gd name="connsiteX7" fmla="*/ 44450 w 55880"/>
                <a:gd name="connsiteY7" fmla="*/ 64770 h 66040"/>
                <a:gd name="connsiteX8" fmla="*/ 44450 w 55880"/>
                <a:gd name="connsiteY8" fmla="*/ 27940 h 66040"/>
                <a:gd name="connsiteX9" fmla="*/ 33020 w 55880"/>
                <a:gd name="connsiteY9" fmla="*/ 11430 h 66040"/>
                <a:gd name="connsiteX10" fmla="*/ 11430 w 55880"/>
                <a:gd name="connsiteY10" fmla="*/ 34290 h 66040"/>
                <a:gd name="connsiteX11" fmla="*/ 11430 w 55880"/>
                <a:gd name="connsiteY11" fmla="*/ 66040 h 66040"/>
                <a:gd name="connsiteX12" fmla="*/ 0 w 55880"/>
                <a:gd name="connsiteY12" fmla="*/ 66040 h 66040"/>
                <a:gd name="connsiteX13" fmla="*/ 0 w 55880"/>
                <a:gd name="connsiteY13" fmla="*/ 2540 h 66040"/>
                <a:gd name="connsiteX14" fmla="*/ 11430 w 5588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880" h="66040">
                  <a:moveTo>
                    <a:pt x="10161" y="1270"/>
                  </a:moveTo>
                  <a:lnTo>
                    <a:pt x="10161" y="10161"/>
                  </a:lnTo>
                  <a:cubicBezTo>
                    <a:pt x="10161" y="12700"/>
                    <a:pt x="10161" y="15240"/>
                    <a:pt x="10161" y="15240"/>
                  </a:cubicBezTo>
                  <a:lnTo>
                    <a:pt x="10161" y="15240"/>
                  </a:lnTo>
                  <a:cubicBezTo>
                    <a:pt x="12700" y="10161"/>
                    <a:pt x="20320" y="0"/>
                    <a:pt x="34290" y="0"/>
                  </a:cubicBezTo>
                  <a:cubicBezTo>
                    <a:pt x="48261" y="0"/>
                    <a:pt x="55880" y="8890"/>
                    <a:pt x="55880" y="25400"/>
                  </a:cubicBezTo>
                  <a:lnTo>
                    <a:pt x="55880" y="64770"/>
                  </a:lnTo>
                  <a:lnTo>
                    <a:pt x="44450" y="64770"/>
                  </a:lnTo>
                  <a:lnTo>
                    <a:pt x="44450" y="27940"/>
                  </a:lnTo>
                  <a:cubicBezTo>
                    <a:pt x="44450" y="19050"/>
                    <a:pt x="43180" y="11430"/>
                    <a:pt x="33020" y="11430"/>
                  </a:cubicBezTo>
                  <a:cubicBezTo>
                    <a:pt x="22861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EE594EDA-D284-7682-40DF-63F350CE0006}"/>
                </a:ext>
              </a:extLst>
            </p:cNvPr>
            <p:cNvSpPr/>
            <p:nvPr/>
          </p:nvSpPr>
          <p:spPr>
            <a:xfrm>
              <a:off x="8462009" y="7399019"/>
              <a:ext cx="44450" cy="66040"/>
            </a:xfrm>
            <a:custGeom>
              <a:avLst/>
              <a:gdLst>
                <a:gd name="connsiteX0" fmla="*/ 19050 w 44450"/>
                <a:gd name="connsiteY0" fmla="*/ 38100 h 66040"/>
                <a:gd name="connsiteX1" fmla="*/ 0 w 44450"/>
                <a:gd name="connsiteY1" fmla="*/ 17780 h 66040"/>
                <a:gd name="connsiteX2" fmla="*/ 22860 w 44450"/>
                <a:gd name="connsiteY2" fmla="*/ 0 h 66040"/>
                <a:gd name="connsiteX3" fmla="*/ 40640 w 44450"/>
                <a:gd name="connsiteY3" fmla="*/ 3811 h 66040"/>
                <a:gd name="connsiteX4" fmla="*/ 40640 w 44450"/>
                <a:gd name="connsiteY4" fmla="*/ 13970 h 66040"/>
                <a:gd name="connsiteX5" fmla="*/ 24130 w 44450"/>
                <a:gd name="connsiteY5" fmla="*/ 10161 h 66040"/>
                <a:gd name="connsiteX6" fmla="*/ 11430 w 44450"/>
                <a:gd name="connsiteY6" fmla="*/ 17780 h 66040"/>
                <a:gd name="connsiteX7" fmla="*/ 24130 w 44450"/>
                <a:gd name="connsiteY7" fmla="*/ 27940 h 66040"/>
                <a:gd name="connsiteX8" fmla="*/ 44450 w 44450"/>
                <a:gd name="connsiteY8" fmla="*/ 48261 h 66040"/>
                <a:gd name="connsiteX9" fmla="*/ 21590 w 44450"/>
                <a:gd name="connsiteY9" fmla="*/ 66040 h 66040"/>
                <a:gd name="connsiteX10" fmla="*/ 1270 w 44450"/>
                <a:gd name="connsiteY10" fmla="*/ 62230 h 66040"/>
                <a:gd name="connsiteX11" fmla="*/ 1270 w 44450"/>
                <a:gd name="connsiteY11" fmla="*/ 52070 h 66040"/>
                <a:gd name="connsiteX12" fmla="*/ 21590 w 44450"/>
                <a:gd name="connsiteY12" fmla="*/ 57150 h 66040"/>
                <a:gd name="connsiteX13" fmla="*/ 34290 w 44450"/>
                <a:gd name="connsiteY13" fmla="*/ 49530 h 66040"/>
                <a:gd name="connsiteX14" fmla="*/ 20320 w 44450"/>
                <a:gd name="connsiteY14" fmla="*/ 3937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450" h="66040">
                  <a:moveTo>
                    <a:pt x="19050" y="38100"/>
                  </a:moveTo>
                  <a:cubicBezTo>
                    <a:pt x="7620" y="34290"/>
                    <a:pt x="0" y="29211"/>
                    <a:pt x="0" y="17780"/>
                  </a:cubicBezTo>
                  <a:cubicBezTo>
                    <a:pt x="0" y="6350"/>
                    <a:pt x="8890" y="0"/>
                    <a:pt x="22860" y="0"/>
                  </a:cubicBezTo>
                  <a:cubicBezTo>
                    <a:pt x="36830" y="0"/>
                    <a:pt x="36830" y="1270"/>
                    <a:pt x="40640" y="3811"/>
                  </a:cubicBezTo>
                  <a:lnTo>
                    <a:pt x="40640" y="13970"/>
                  </a:lnTo>
                  <a:cubicBezTo>
                    <a:pt x="35560" y="11430"/>
                    <a:pt x="29210" y="10161"/>
                    <a:pt x="24130" y="10161"/>
                  </a:cubicBezTo>
                  <a:cubicBezTo>
                    <a:pt x="19050" y="10161"/>
                    <a:pt x="11430" y="12700"/>
                    <a:pt x="11430" y="17780"/>
                  </a:cubicBezTo>
                  <a:cubicBezTo>
                    <a:pt x="11430" y="22861"/>
                    <a:pt x="15240" y="25400"/>
                    <a:pt x="24130" y="27940"/>
                  </a:cubicBezTo>
                  <a:cubicBezTo>
                    <a:pt x="38100" y="33020"/>
                    <a:pt x="44450" y="36830"/>
                    <a:pt x="44450" y="48261"/>
                  </a:cubicBezTo>
                  <a:cubicBezTo>
                    <a:pt x="44450" y="59690"/>
                    <a:pt x="35560" y="66040"/>
                    <a:pt x="21590" y="66040"/>
                  </a:cubicBezTo>
                  <a:cubicBezTo>
                    <a:pt x="7620" y="66040"/>
                    <a:pt x="6350" y="64770"/>
                    <a:pt x="1270" y="62230"/>
                  </a:cubicBezTo>
                  <a:lnTo>
                    <a:pt x="1270" y="52070"/>
                  </a:lnTo>
                  <a:cubicBezTo>
                    <a:pt x="7620" y="54611"/>
                    <a:pt x="15240" y="57150"/>
                    <a:pt x="21590" y="57150"/>
                  </a:cubicBezTo>
                  <a:cubicBezTo>
                    <a:pt x="27940" y="57150"/>
                    <a:pt x="34290" y="54611"/>
                    <a:pt x="34290" y="49530"/>
                  </a:cubicBezTo>
                  <a:cubicBezTo>
                    <a:pt x="34290" y="44450"/>
                    <a:pt x="29210" y="41911"/>
                    <a:pt x="2032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63506AF5-FB15-B1A2-0D8C-10938CE7FE11}"/>
                </a:ext>
              </a:extLst>
            </p:cNvPr>
            <p:cNvSpPr/>
            <p:nvPr/>
          </p:nvSpPr>
          <p:spPr>
            <a:xfrm>
              <a:off x="8520430" y="7374890"/>
              <a:ext cx="15239" cy="88900"/>
            </a:xfrm>
            <a:custGeom>
              <a:avLst/>
              <a:gdLst>
                <a:gd name="connsiteX0" fmla="*/ 7620 w 15239"/>
                <a:gd name="connsiteY0" fmla="*/ 0 h 88900"/>
                <a:gd name="connsiteX1" fmla="*/ 15239 w 15239"/>
                <a:gd name="connsiteY1" fmla="*/ 7620 h 88900"/>
                <a:gd name="connsiteX2" fmla="*/ 7620 w 15239"/>
                <a:gd name="connsiteY2" fmla="*/ 15240 h 88900"/>
                <a:gd name="connsiteX3" fmla="*/ 0 w 15239"/>
                <a:gd name="connsiteY3" fmla="*/ 7620 h 88900"/>
                <a:gd name="connsiteX4" fmla="*/ 7620 w 15239"/>
                <a:gd name="connsiteY4" fmla="*/ 0 h 88900"/>
                <a:gd name="connsiteX5" fmla="*/ 13970 w 15239"/>
                <a:gd name="connsiteY5" fmla="*/ 25400 h 88900"/>
                <a:gd name="connsiteX6" fmla="*/ 13970 w 15239"/>
                <a:gd name="connsiteY6" fmla="*/ 88900 h 88900"/>
                <a:gd name="connsiteX7" fmla="*/ 2539 w 15239"/>
                <a:gd name="connsiteY7" fmla="*/ 88900 h 88900"/>
                <a:gd name="connsiteX8" fmla="*/ 2539 w 15239"/>
                <a:gd name="connsiteY8" fmla="*/ 25400 h 88900"/>
                <a:gd name="connsiteX9" fmla="*/ 13970 w 15239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39" h="88900">
                  <a:moveTo>
                    <a:pt x="7620" y="0"/>
                  </a:moveTo>
                  <a:cubicBezTo>
                    <a:pt x="11430" y="0"/>
                    <a:pt x="15239" y="2540"/>
                    <a:pt x="15239" y="7620"/>
                  </a:cubicBezTo>
                  <a:cubicBezTo>
                    <a:pt x="15239" y="12700"/>
                    <a:pt x="12700" y="15240"/>
                    <a:pt x="7620" y="15240"/>
                  </a:cubicBezTo>
                  <a:cubicBezTo>
                    <a:pt x="2539" y="15240"/>
                    <a:pt x="0" y="12700"/>
                    <a:pt x="0" y="7620"/>
                  </a:cubicBezTo>
                  <a:cubicBezTo>
                    <a:pt x="0" y="2540"/>
                    <a:pt x="2539" y="0"/>
                    <a:pt x="7620" y="0"/>
                  </a:cubicBezTo>
                  <a:close/>
                  <a:moveTo>
                    <a:pt x="13970" y="25400"/>
                  </a:moveTo>
                  <a:lnTo>
                    <a:pt x="13970" y="88900"/>
                  </a:lnTo>
                  <a:lnTo>
                    <a:pt x="2539" y="88900"/>
                  </a:lnTo>
                  <a:lnTo>
                    <a:pt x="2539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C64AF6BD-C03E-6943-F862-70EC7A06595A}"/>
                </a:ext>
              </a:extLst>
            </p:cNvPr>
            <p:cNvSpPr/>
            <p:nvPr/>
          </p:nvSpPr>
          <p:spPr>
            <a:xfrm>
              <a:off x="8547100" y="7381240"/>
              <a:ext cx="43180" cy="83819"/>
            </a:xfrm>
            <a:custGeom>
              <a:avLst/>
              <a:gdLst>
                <a:gd name="connsiteX0" fmla="*/ 11430 w 43180"/>
                <a:gd name="connsiteY0" fmla="*/ 19050 h 83819"/>
                <a:gd name="connsiteX1" fmla="*/ 11430 w 43180"/>
                <a:gd name="connsiteY1" fmla="*/ 0 h 83819"/>
                <a:gd name="connsiteX2" fmla="*/ 22860 w 43180"/>
                <a:gd name="connsiteY2" fmla="*/ 0 h 83819"/>
                <a:gd name="connsiteX3" fmla="*/ 22860 w 43180"/>
                <a:gd name="connsiteY3" fmla="*/ 19050 h 83819"/>
                <a:gd name="connsiteX4" fmla="*/ 41910 w 43180"/>
                <a:gd name="connsiteY4" fmla="*/ 19050 h 83819"/>
                <a:gd name="connsiteX5" fmla="*/ 41910 w 43180"/>
                <a:gd name="connsiteY5" fmla="*/ 29210 h 83819"/>
                <a:gd name="connsiteX6" fmla="*/ 22860 w 43180"/>
                <a:gd name="connsiteY6" fmla="*/ 29210 h 83819"/>
                <a:gd name="connsiteX7" fmla="*/ 22860 w 43180"/>
                <a:gd name="connsiteY7" fmla="*/ 62230 h 83819"/>
                <a:gd name="connsiteX8" fmla="*/ 31750 w 43180"/>
                <a:gd name="connsiteY8" fmla="*/ 73660 h 83819"/>
                <a:gd name="connsiteX9" fmla="*/ 43180 w 43180"/>
                <a:gd name="connsiteY9" fmla="*/ 71120 h 83819"/>
                <a:gd name="connsiteX10" fmla="*/ 43180 w 43180"/>
                <a:gd name="connsiteY10" fmla="*/ 81280 h 83819"/>
                <a:gd name="connsiteX11" fmla="*/ 29210 w 43180"/>
                <a:gd name="connsiteY11" fmla="*/ 83820 h 83819"/>
                <a:gd name="connsiteX12" fmla="*/ 10160 w 43180"/>
                <a:gd name="connsiteY12" fmla="*/ 64770 h 83819"/>
                <a:gd name="connsiteX13" fmla="*/ 10160 w 43180"/>
                <a:gd name="connsiteY13" fmla="*/ 27940 h 83819"/>
                <a:gd name="connsiteX14" fmla="*/ 0 w 43180"/>
                <a:gd name="connsiteY14" fmla="*/ 27940 h 83819"/>
                <a:gd name="connsiteX15" fmla="*/ 0 w 43180"/>
                <a:gd name="connsiteY15" fmla="*/ 17780 h 83819"/>
                <a:gd name="connsiteX16" fmla="*/ 10160 w 43180"/>
                <a:gd name="connsiteY16" fmla="*/ 17780 h 83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3180" h="83819">
                  <a:moveTo>
                    <a:pt x="11430" y="19050"/>
                  </a:moveTo>
                  <a:lnTo>
                    <a:pt x="11430" y="0"/>
                  </a:lnTo>
                  <a:lnTo>
                    <a:pt x="22860" y="0"/>
                  </a:lnTo>
                  <a:lnTo>
                    <a:pt x="22860" y="19050"/>
                  </a:lnTo>
                  <a:lnTo>
                    <a:pt x="41910" y="19050"/>
                  </a:lnTo>
                  <a:lnTo>
                    <a:pt x="41910" y="29210"/>
                  </a:lnTo>
                  <a:lnTo>
                    <a:pt x="22860" y="29210"/>
                  </a:lnTo>
                  <a:lnTo>
                    <a:pt x="22860" y="62230"/>
                  </a:lnTo>
                  <a:cubicBezTo>
                    <a:pt x="22860" y="71120"/>
                    <a:pt x="26670" y="73660"/>
                    <a:pt x="31750" y="73660"/>
                  </a:cubicBezTo>
                  <a:cubicBezTo>
                    <a:pt x="36830" y="73660"/>
                    <a:pt x="40640" y="73660"/>
                    <a:pt x="43180" y="71120"/>
                  </a:cubicBezTo>
                  <a:lnTo>
                    <a:pt x="43180" y="81280"/>
                  </a:lnTo>
                  <a:cubicBezTo>
                    <a:pt x="40640" y="82550"/>
                    <a:pt x="35560" y="83820"/>
                    <a:pt x="29210" y="83820"/>
                  </a:cubicBezTo>
                  <a:cubicBezTo>
                    <a:pt x="20320" y="83820"/>
                    <a:pt x="10160" y="78740"/>
                    <a:pt x="10160" y="64770"/>
                  </a:cubicBezTo>
                  <a:lnTo>
                    <a:pt x="10160" y="27940"/>
                  </a:lnTo>
                  <a:lnTo>
                    <a:pt x="0" y="27940"/>
                  </a:lnTo>
                  <a:lnTo>
                    <a:pt x="0" y="17780"/>
                  </a:lnTo>
                  <a:lnTo>
                    <a:pt x="10160" y="177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14AF1F80-6F63-5C8D-817A-AF72F690DC50}"/>
                </a:ext>
              </a:extLst>
            </p:cNvPr>
            <p:cNvSpPr/>
            <p:nvPr/>
          </p:nvSpPr>
          <p:spPr>
            <a:xfrm>
              <a:off x="8638540" y="7372350"/>
              <a:ext cx="62229" cy="91440"/>
            </a:xfrm>
            <a:custGeom>
              <a:avLst/>
              <a:gdLst>
                <a:gd name="connsiteX0" fmla="*/ 62230 w 62229"/>
                <a:gd name="connsiteY0" fmla="*/ 66040 h 91440"/>
                <a:gd name="connsiteX1" fmla="*/ 31750 w 62229"/>
                <a:gd name="connsiteY1" fmla="*/ 91440 h 91440"/>
                <a:gd name="connsiteX2" fmla="*/ 0 w 62229"/>
                <a:gd name="connsiteY2" fmla="*/ 91440 h 91440"/>
                <a:gd name="connsiteX3" fmla="*/ 0 w 62229"/>
                <a:gd name="connsiteY3" fmla="*/ 0 h 91440"/>
                <a:gd name="connsiteX4" fmla="*/ 27940 w 62229"/>
                <a:gd name="connsiteY4" fmla="*/ 0 h 91440"/>
                <a:gd name="connsiteX5" fmla="*/ 58420 w 62229"/>
                <a:gd name="connsiteY5" fmla="*/ 25400 h 91440"/>
                <a:gd name="connsiteX6" fmla="*/ 46990 w 62229"/>
                <a:gd name="connsiteY6" fmla="*/ 43180 h 91440"/>
                <a:gd name="connsiteX7" fmla="*/ 62230 w 62229"/>
                <a:gd name="connsiteY7" fmla="*/ 64770 h 91440"/>
                <a:gd name="connsiteX8" fmla="*/ 36830 w 62229"/>
                <a:gd name="connsiteY8" fmla="*/ 39370 h 91440"/>
                <a:gd name="connsiteX9" fmla="*/ 45720 w 62229"/>
                <a:gd name="connsiteY9" fmla="*/ 25400 h 91440"/>
                <a:gd name="connsiteX10" fmla="*/ 29210 w 62229"/>
                <a:gd name="connsiteY10" fmla="*/ 10160 h 91440"/>
                <a:gd name="connsiteX11" fmla="*/ 12700 w 62229"/>
                <a:gd name="connsiteY11" fmla="*/ 10160 h 91440"/>
                <a:gd name="connsiteX12" fmla="*/ 12700 w 62229"/>
                <a:gd name="connsiteY12" fmla="*/ 39370 h 91440"/>
                <a:gd name="connsiteX13" fmla="*/ 36830 w 62229"/>
                <a:gd name="connsiteY13" fmla="*/ 39370 h 91440"/>
                <a:gd name="connsiteX14" fmla="*/ 12700 w 62229"/>
                <a:gd name="connsiteY14" fmla="*/ 81280 h 91440"/>
                <a:gd name="connsiteX15" fmla="*/ 33020 w 62229"/>
                <a:gd name="connsiteY15" fmla="*/ 81280 h 91440"/>
                <a:gd name="connsiteX16" fmla="*/ 50800 w 62229"/>
                <a:gd name="connsiteY16" fmla="*/ 64770 h 91440"/>
                <a:gd name="connsiteX17" fmla="*/ 35560 w 62229"/>
                <a:gd name="connsiteY17" fmla="*/ 48260 h 91440"/>
                <a:gd name="connsiteX18" fmla="*/ 12700 w 62229"/>
                <a:gd name="connsiteY18" fmla="*/ 48260 h 91440"/>
                <a:gd name="connsiteX19" fmla="*/ 12700 w 62229"/>
                <a:gd name="connsiteY19" fmla="*/ 8001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2229" h="91440">
                  <a:moveTo>
                    <a:pt x="62230" y="66040"/>
                  </a:moveTo>
                  <a:cubicBezTo>
                    <a:pt x="62230" y="81280"/>
                    <a:pt x="49530" y="91440"/>
                    <a:pt x="31750" y="91440"/>
                  </a:cubicBezTo>
                  <a:lnTo>
                    <a:pt x="0" y="91440"/>
                  </a:lnTo>
                  <a:lnTo>
                    <a:pt x="0" y="0"/>
                  </a:lnTo>
                  <a:lnTo>
                    <a:pt x="27940" y="0"/>
                  </a:lnTo>
                  <a:cubicBezTo>
                    <a:pt x="45720" y="0"/>
                    <a:pt x="58420" y="8890"/>
                    <a:pt x="58420" y="25400"/>
                  </a:cubicBezTo>
                  <a:cubicBezTo>
                    <a:pt x="58420" y="41910"/>
                    <a:pt x="54610" y="40640"/>
                    <a:pt x="46990" y="43180"/>
                  </a:cubicBezTo>
                  <a:cubicBezTo>
                    <a:pt x="55880" y="46990"/>
                    <a:pt x="62230" y="55880"/>
                    <a:pt x="62230" y="64770"/>
                  </a:cubicBezTo>
                  <a:close/>
                  <a:moveTo>
                    <a:pt x="36830" y="39370"/>
                  </a:moveTo>
                  <a:cubicBezTo>
                    <a:pt x="41910" y="38100"/>
                    <a:pt x="45720" y="33020"/>
                    <a:pt x="45720" y="25400"/>
                  </a:cubicBezTo>
                  <a:cubicBezTo>
                    <a:pt x="45720" y="17780"/>
                    <a:pt x="39370" y="10160"/>
                    <a:pt x="29210" y="10160"/>
                  </a:cubicBezTo>
                  <a:lnTo>
                    <a:pt x="12700" y="10160"/>
                  </a:lnTo>
                  <a:lnTo>
                    <a:pt x="12700" y="39370"/>
                  </a:lnTo>
                  <a:lnTo>
                    <a:pt x="36830" y="39370"/>
                  </a:lnTo>
                  <a:close/>
                  <a:moveTo>
                    <a:pt x="12700" y="81280"/>
                  </a:moveTo>
                  <a:lnTo>
                    <a:pt x="33020" y="81280"/>
                  </a:lnTo>
                  <a:cubicBezTo>
                    <a:pt x="43180" y="81280"/>
                    <a:pt x="50800" y="74930"/>
                    <a:pt x="50800" y="64770"/>
                  </a:cubicBezTo>
                  <a:cubicBezTo>
                    <a:pt x="50800" y="54610"/>
                    <a:pt x="44450" y="48260"/>
                    <a:pt x="35560" y="48260"/>
                  </a:cubicBezTo>
                  <a:lnTo>
                    <a:pt x="12700" y="48260"/>
                  </a:lnTo>
                  <a:lnTo>
                    <a:pt x="12700" y="800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107CF1DF-ADCB-3BC5-4D6C-D2B2A09D3EE3}"/>
                </a:ext>
              </a:extLst>
            </p:cNvPr>
            <p:cNvSpPr/>
            <p:nvPr/>
          </p:nvSpPr>
          <p:spPr>
            <a:xfrm>
              <a:off x="8717280" y="7399019"/>
              <a:ext cx="35734" cy="64770"/>
            </a:xfrm>
            <a:custGeom>
              <a:avLst/>
              <a:gdLst>
                <a:gd name="connsiteX0" fmla="*/ 0 w 35734"/>
                <a:gd name="connsiteY0" fmla="*/ 1270 h 64770"/>
                <a:gd name="connsiteX1" fmla="*/ 11430 w 35734"/>
                <a:gd name="connsiteY1" fmla="*/ 1270 h 64770"/>
                <a:gd name="connsiteX2" fmla="*/ 11430 w 35734"/>
                <a:gd name="connsiteY2" fmla="*/ 10161 h 64770"/>
                <a:gd name="connsiteX3" fmla="*/ 11430 w 35734"/>
                <a:gd name="connsiteY3" fmla="*/ 15240 h 64770"/>
                <a:gd name="connsiteX4" fmla="*/ 11430 w 35734"/>
                <a:gd name="connsiteY4" fmla="*/ 15240 h 64770"/>
                <a:gd name="connsiteX5" fmla="*/ 30480 w 35734"/>
                <a:gd name="connsiteY5" fmla="*/ 0 h 64770"/>
                <a:gd name="connsiteX6" fmla="*/ 34289 w 35734"/>
                <a:gd name="connsiteY6" fmla="*/ 0 h 64770"/>
                <a:gd name="connsiteX7" fmla="*/ 34289 w 35734"/>
                <a:gd name="connsiteY7" fmla="*/ 11430 h 64770"/>
                <a:gd name="connsiteX8" fmla="*/ 30480 w 35734"/>
                <a:gd name="connsiteY8" fmla="*/ 11430 h 64770"/>
                <a:gd name="connsiteX9" fmla="*/ 11430 w 35734"/>
                <a:gd name="connsiteY9" fmla="*/ 36830 h 64770"/>
                <a:gd name="connsiteX10" fmla="*/ 11430 w 35734"/>
                <a:gd name="connsiteY10" fmla="*/ 64770 h 64770"/>
                <a:gd name="connsiteX11" fmla="*/ 0 w 35734"/>
                <a:gd name="connsiteY11" fmla="*/ 64770 h 64770"/>
                <a:gd name="connsiteX12" fmla="*/ 0 w 35734"/>
                <a:gd name="connsiteY12" fmla="*/ 1270 h 6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734" h="64770">
                  <a:moveTo>
                    <a:pt x="0" y="1270"/>
                  </a:moveTo>
                  <a:lnTo>
                    <a:pt x="11430" y="1270"/>
                  </a:lnTo>
                  <a:lnTo>
                    <a:pt x="11430" y="10161"/>
                  </a:lnTo>
                  <a:cubicBezTo>
                    <a:pt x="11430" y="12700"/>
                    <a:pt x="11430" y="13970"/>
                    <a:pt x="11430" y="15240"/>
                  </a:cubicBezTo>
                  <a:lnTo>
                    <a:pt x="11430" y="15240"/>
                  </a:lnTo>
                  <a:cubicBezTo>
                    <a:pt x="15239" y="6350"/>
                    <a:pt x="21589" y="0"/>
                    <a:pt x="30480" y="0"/>
                  </a:cubicBezTo>
                  <a:cubicBezTo>
                    <a:pt x="39370" y="0"/>
                    <a:pt x="34289" y="0"/>
                    <a:pt x="34289" y="0"/>
                  </a:cubicBezTo>
                  <a:lnTo>
                    <a:pt x="34289" y="11430"/>
                  </a:lnTo>
                  <a:cubicBezTo>
                    <a:pt x="34289" y="11430"/>
                    <a:pt x="33020" y="11430"/>
                    <a:pt x="30480" y="11430"/>
                  </a:cubicBezTo>
                  <a:cubicBezTo>
                    <a:pt x="17780" y="11430"/>
                    <a:pt x="11430" y="25400"/>
                    <a:pt x="11430" y="36830"/>
                  </a:cubicBezTo>
                  <a:lnTo>
                    <a:pt x="11430" y="64770"/>
                  </a:lnTo>
                  <a:lnTo>
                    <a:pt x="0" y="6477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71286598-0612-8397-1B72-CB924013BD92}"/>
                </a:ext>
              </a:extLst>
            </p:cNvPr>
            <p:cNvSpPr/>
            <p:nvPr/>
          </p:nvSpPr>
          <p:spPr>
            <a:xfrm>
              <a:off x="8760459" y="7397750"/>
              <a:ext cx="53340" cy="66040"/>
            </a:xfrm>
            <a:custGeom>
              <a:avLst/>
              <a:gdLst>
                <a:gd name="connsiteX0" fmla="*/ 3810 w 53340"/>
                <a:gd name="connsiteY0" fmla="*/ 5080 h 66040"/>
                <a:gd name="connsiteX1" fmla="*/ 26670 w 53340"/>
                <a:gd name="connsiteY1" fmla="*/ 0 h 66040"/>
                <a:gd name="connsiteX2" fmla="*/ 53340 w 53340"/>
                <a:gd name="connsiteY2" fmla="*/ 24130 h 66040"/>
                <a:gd name="connsiteX3" fmla="*/ 53340 w 53340"/>
                <a:gd name="connsiteY3" fmla="*/ 64770 h 66040"/>
                <a:gd name="connsiteX4" fmla="*/ 41910 w 53340"/>
                <a:gd name="connsiteY4" fmla="*/ 64770 h 66040"/>
                <a:gd name="connsiteX5" fmla="*/ 41910 w 53340"/>
                <a:gd name="connsiteY5" fmla="*/ 57150 h 66040"/>
                <a:gd name="connsiteX6" fmla="*/ 41910 w 53340"/>
                <a:gd name="connsiteY6" fmla="*/ 52070 h 66040"/>
                <a:gd name="connsiteX7" fmla="*/ 41910 w 53340"/>
                <a:gd name="connsiteY7" fmla="*/ 52070 h 66040"/>
                <a:gd name="connsiteX8" fmla="*/ 20320 w 53340"/>
                <a:gd name="connsiteY8" fmla="*/ 66040 h 66040"/>
                <a:gd name="connsiteX9" fmla="*/ 0 w 53340"/>
                <a:gd name="connsiteY9" fmla="*/ 46990 h 66040"/>
                <a:gd name="connsiteX10" fmla="*/ 41910 w 53340"/>
                <a:gd name="connsiteY10" fmla="*/ 27940 h 66040"/>
                <a:gd name="connsiteX11" fmla="*/ 41910 w 53340"/>
                <a:gd name="connsiteY11" fmla="*/ 25400 h 66040"/>
                <a:gd name="connsiteX12" fmla="*/ 25400 w 53340"/>
                <a:gd name="connsiteY12" fmla="*/ 10160 h 66040"/>
                <a:gd name="connsiteX13" fmla="*/ 5080 w 53340"/>
                <a:gd name="connsiteY13" fmla="*/ 15240 h 66040"/>
                <a:gd name="connsiteX14" fmla="*/ 5080 w 53340"/>
                <a:gd name="connsiteY14" fmla="*/ 3810 h 66040"/>
                <a:gd name="connsiteX15" fmla="*/ 40640 w 53340"/>
                <a:gd name="connsiteY15" fmla="*/ 38100 h 66040"/>
                <a:gd name="connsiteX16" fmla="*/ 11430 w 53340"/>
                <a:gd name="connsiteY16" fmla="*/ 49530 h 66040"/>
                <a:gd name="connsiteX17" fmla="*/ 21590 w 53340"/>
                <a:gd name="connsiteY17" fmla="*/ 58420 h 66040"/>
                <a:gd name="connsiteX18" fmla="*/ 40640 w 53340"/>
                <a:gd name="connsiteY18" fmla="*/ 381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340" h="66040">
                  <a:moveTo>
                    <a:pt x="3810" y="5080"/>
                  </a:moveTo>
                  <a:cubicBezTo>
                    <a:pt x="7620" y="3810"/>
                    <a:pt x="15240" y="0"/>
                    <a:pt x="26670" y="0"/>
                  </a:cubicBezTo>
                  <a:cubicBezTo>
                    <a:pt x="44450" y="0"/>
                    <a:pt x="53340" y="8890"/>
                    <a:pt x="53340" y="24130"/>
                  </a:cubicBezTo>
                  <a:lnTo>
                    <a:pt x="53340" y="64770"/>
                  </a:lnTo>
                  <a:lnTo>
                    <a:pt x="41910" y="64770"/>
                  </a:lnTo>
                  <a:lnTo>
                    <a:pt x="41910" y="57150"/>
                  </a:lnTo>
                  <a:cubicBezTo>
                    <a:pt x="41910" y="54610"/>
                    <a:pt x="41910" y="52070"/>
                    <a:pt x="41910" y="52070"/>
                  </a:cubicBezTo>
                  <a:lnTo>
                    <a:pt x="41910" y="52070"/>
                  </a:lnTo>
                  <a:cubicBezTo>
                    <a:pt x="41910" y="53340"/>
                    <a:pt x="34290" y="66040"/>
                    <a:pt x="20320" y="66040"/>
                  </a:cubicBezTo>
                  <a:cubicBezTo>
                    <a:pt x="6350" y="66040"/>
                    <a:pt x="0" y="59690"/>
                    <a:pt x="0" y="46990"/>
                  </a:cubicBezTo>
                  <a:cubicBezTo>
                    <a:pt x="0" y="34290"/>
                    <a:pt x="15240" y="24130"/>
                    <a:pt x="41910" y="27940"/>
                  </a:cubicBezTo>
                  <a:lnTo>
                    <a:pt x="41910" y="25400"/>
                  </a:lnTo>
                  <a:cubicBezTo>
                    <a:pt x="41910" y="13970"/>
                    <a:pt x="35560" y="10160"/>
                    <a:pt x="25400" y="10160"/>
                  </a:cubicBezTo>
                  <a:cubicBezTo>
                    <a:pt x="15240" y="10160"/>
                    <a:pt x="8890" y="12700"/>
                    <a:pt x="5080" y="15240"/>
                  </a:cubicBezTo>
                  <a:lnTo>
                    <a:pt x="5080" y="3810"/>
                  </a:lnTo>
                  <a:close/>
                  <a:moveTo>
                    <a:pt x="40640" y="38100"/>
                  </a:moveTo>
                  <a:cubicBezTo>
                    <a:pt x="20320" y="34290"/>
                    <a:pt x="11430" y="40640"/>
                    <a:pt x="11430" y="49530"/>
                  </a:cubicBezTo>
                  <a:cubicBezTo>
                    <a:pt x="11430" y="58420"/>
                    <a:pt x="15240" y="58420"/>
                    <a:pt x="21590" y="58420"/>
                  </a:cubicBezTo>
                  <a:cubicBezTo>
                    <a:pt x="31750" y="58420"/>
                    <a:pt x="40640" y="48260"/>
                    <a:pt x="40640" y="381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25D67637-BD52-1204-0F57-882204DCCD12}"/>
                </a:ext>
              </a:extLst>
            </p:cNvPr>
            <p:cNvSpPr/>
            <p:nvPr/>
          </p:nvSpPr>
          <p:spPr>
            <a:xfrm>
              <a:off x="8834119" y="7399019"/>
              <a:ext cx="55880" cy="66040"/>
            </a:xfrm>
            <a:custGeom>
              <a:avLst/>
              <a:gdLst>
                <a:gd name="connsiteX0" fmla="*/ 10161 w 55880"/>
                <a:gd name="connsiteY0" fmla="*/ 1270 h 66040"/>
                <a:gd name="connsiteX1" fmla="*/ 10161 w 55880"/>
                <a:gd name="connsiteY1" fmla="*/ 10161 h 66040"/>
                <a:gd name="connsiteX2" fmla="*/ 10161 w 55880"/>
                <a:gd name="connsiteY2" fmla="*/ 15240 h 66040"/>
                <a:gd name="connsiteX3" fmla="*/ 10161 w 55880"/>
                <a:gd name="connsiteY3" fmla="*/ 15240 h 66040"/>
                <a:gd name="connsiteX4" fmla="*/ 34290 w 55880"/>
                <a:gd name="connsiteY4" fmla="*/ 0 h 66040"/>
                <a:gd name="connsiteX5" fmla="*/ 55880 w 55880"/>
                <a:gd name="connsiteY5" fmla="*/ 25400 h 66040"/>
                <a:gd name="connsiteX6" fmla="*/ 55880 w 55880"/>
                <a:gd name="connsiteY6" fmla="*/ 64770 h 66040"/>
                <a:gd name="connsiteX7" fmla="*/ 44450 w 55880"/>
                <a:gd name="connsiteY7" fmla="*/ 64770 h 66040"/>
                <a:gd name="connsiteX8" fmla="*/ 44450 w 55880"/>
                <a:gd name="connsiteY8" fmla="*/ 27940 h 66040"/>
                <a:gd name="connsiteX9" fmla="*/ 33020 w 55880"/>
                <a:gd name="connsiteY9" fmla="*/ 11430 h 66040"/>
                <a:gd name="connsiteX10" fmla="*/ 11430 w 55880"/>
                <a:gd name="connsiteY10" fmla="*/ 34290 h 66040"/>
                <a:gd name="connsiteX11" fmla="*/ 11430 w 55880"/>
                <a:gd name="connsiteY11" fmla="*/ 66040 h 66040"/>
                <a:gd name="connsiteX12" fmla="*/ 0 w 55880"/>
                <a:gd name="connsiteY12" fmla="*/ 66040 h 66040"/>
                <a:gd name="connsiteX13" fmla="*/ 0 w 55880"/>
                <a:gd name="connsiteY13" fmla="*/ 2540 h 66040"/>
                <a:gd name="connsiteX14" fmla="*/ 11430 w 5588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880" h="66040">
                  <a:moveTo>
                    <a:pt x="10161" y="1270"/>
                  </a:moveTo>
                  <a:lnTo>
                    <a:pt x="10161" y="10161"/>
                  </a:lnTo>
                  <a:cubicBezTo>
                    <a:pt x="10161" y="12700"/>
                    <a:pt x="10161" y="15240"/>
                    <a:pt x="10161" y="15240"/>
                  </a:cubicBezTo>
                  <a:lnTo>
                    <a:pt x="10161" y="15240"/>
                  </a:lnTo>
                  <a:cubicBezTo>
                    <a:pt x="12700" y="10161"/>
                    <a:pt x="20320" y="0"/>
                    <a:pt x="34290" y="0"/>
                  </a:cubicBezTo>
                  <a:cubicBezTo>
                    <a:pt x="48261" y="0"/>
                    <a:pt x="55880" y="8890"/>
                    <a:pt x="55880" y="25400"/>
                  </a:cubicBezTo>
                  <a:lnTo>
                    <a:pt x="55880" y="64770"/>
                  </a:lnTo>
                  <a:lnTo>
                    <a:pt x="44450" y="64770"/>
                  </a:lnTo>
                  <a:lnTo>
                    <a:pt x="44450" y="27940"/>
                  </a:lnTo>
                  <a:cubicBezTo>
                    <a:pt x="44450" y="19050"/>
                    <a:pt x="43180" y="11430"/>
                    <a:pt x="33020" y="11430"/>
                  </a:cubicBezTo>
                  <a:cubicBezTo>
                    <a:pt x="22861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1748163A-031B-6BB3-633E-9F99F84026E9}"/>
                </a:ext>
              </a:extLst>
            </p:cNvPr>
            <p:cNvSpPr/>
            <p:nvPr/>
          </p:nvSpPr>
          <p:spPr>
            <a:xfrm>
              <a:off x="8906509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683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572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EAE08B29-D2CE-8F5D-5A6C-8F3714838158}"/>
                </a:ext>
              </a:extLst>
            </p:cNvPr>
            <p:cNvSpPr/>
            <p:nvPr/>
          </p:nvSpPr>
          <p:spPr>
            <a:xfrm>
              <a:off x="9019540" y="7371080"/>
              <a:ext cx="76200" cy="93979"/>
            </a:xfrm>
            <a:custGeom>
              <a:avLst/>
              <a:gdLst>
                <a:gd name="connsiteX0" fmla="*/ 48260 w 76200"/>
                <a:gd name="connsiteY0" fmla="*/ 93980 h 93979"/>
                <a:gd name="connsiteX1" fmla="*/ 0 w 76200"/>
                <a:gd name="connsiteY1" fmla="*/ 46989 h 93979"/>
                <a:gd name="connsiteX2" fmla="*/ 48260 w 76200"/>
                <a:gd name="connsiteY2" fmla="*/ 0 h 93979"/>
                <a:gd name="connsiteX3" fmla="*/ 74930 w 76200"/>
                <a:gd name="connsiteY3" fmla="*/ 6350 h 93979"/>
                <a:gd name="connsiteX4" fmla="*/ 74930 w 76200"/>
                <a:gd name="connsiteY4" fmla="*/ 17780 h 93979"/>
                <a:gd name="connsiteX5" fmla="*/ 46990 w 76200"/>
                <a:gd name="connsiteY5" fmla="*/ 11430 h 93979"/>
                <a:gd name="connsiteX6" fmla="*/ 11430 w 76200"/>
                <a:gd name="connsiteY6" fmla="*/ 46989 h 93979"/>
                <a:gd name="connsiteX7" fmla="*/ 46990 w 76200"/>
                <a:gd name="connsiteY7" fmla="*/ 82550 h 93979"/>
                <a:gd name="connsiteX8" fmla="*/ 64770 w 76200"/>
                <a:gd name="connsiteY8" fmla="*/ 78739 h 93979"/>
                <a:gd name="connsiteX9" fmla="*/ 64770 w 76200"/>
                <a:gd name="connsiteY9" fmla="*/ 50800 h 93979"/>
                <a:gd name="connsiteX10" fmla="*/ 76200 w 76200"/>
                <a:gd name="connsiteY10" fmla="*/ 50800 h 93979"/>
                <a:gd name="connsiteX11" fmla="*/ 76200 w 76200"/>
                <a:gd name="connsiteY11" fmla="*/ 86360 h 93979"/>
                <a:gd name="connsiteX12" fmla="*/ 45720 w 76200"/>
                <a:gd name="connsiteY12" fmla="*/ 92710 h 9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200" h="93979">
                  <a:moveTo>
                    <a:pt x="48260" y="93980"/>
                  </a:moveTo>
                  <a:cubicBezTo>
                    <a:pt x="20320" y="93980"/>
                    <a:pt x="0" y="73660"/>
                    <a:pt x="0" y="46989"/>
                  </a:cubicBezTo>
                  <a:cubicBezTo>
                    <a:pt x="0" y="20320"/>
                    <a:pt x="20320" y="0"/>
                    <a:pt x="48260" y="0"/>
                  </a:cubicBezTo>
                  <a:cubicBezTo>
                    <a:pt x="76200" y="0"/>
                    <a:pt x="72390" y="5080"/>
                    <a:pt x="74930" y="6350"/>
                  </a:cubicBezTo>
                  <a:lnTo>
                    <a:pt x="74930" y="17780"/>
                  </a:lnTo>
                  <a:cubicBezTo>
                    <a:pt x="68580" y="15239"/>
                    <a:pt x="59690" y="11430"/>
                    <a:pt x="46990" y="11430"/>
                  </a:cubicBezTo>
                  <a:cubicBezTo>
                    <a:pt x="25400" y="11430"/>
                    <a:pt x="11430" y="26670"/>
                    <a:pt x="11430" y="46989"/>
                  </a:cubicBezTo>
                  <a:cubicBezTo>
                    <a:pt x="11430" y="67310"/>
                    <a:pt x="26670" y="82550"/>
                    <a:pt x="46990" y="82550"/>
                  </a:cubicBezTo>
                  <a:cubicBezTo>
                    <a:pt x="67310" y="82550"/>
                    <a:pt x="60960" y="81280"/>
                    <a:pt x="64770" y="78739"/>
                  </a:cubicBezTo>
                  <a:lnTo>
                    <a:pt x="64770" y="50800"/>
                  </a:lnTo>
                  <a:lnTo>
                    <a:pt x="76200" y="50800"/>
                  </a:lnTo>
                  <a:lnTo>
                    <a:pt x="76200" y="86360"/>
                  </a:lnTo>
                  <a:cubicBezTo>
                    <a:pt x="68580" y="90170"/>
                    <a:pt x="57150" y="92710"/>
                    <a:pt x="45720" y="927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FA8BD217-3DF3-5865-C0E0-8CBB2F67DB85}"/>
                </a:ext>
              </a:extLst>
            </p:cNvPr>
            <p:cNvSpPr/>
            <p:nvPr/>
          </p:nvSpPr>
          <p:spPr>
            <a:xfrm>
              <a:off x="9113519" y="7399019"/>
              <a:ext cx="54610" cy="66040"/>
            </a:xfrm>
            <a:custGeom>
              <a:avLst/>
              <a:gdLst>
                <a:gd name="connsiteX0" fmla="*/ 45720 w 54610"/>
                <a:gd name="connsiteY0" fmla="*/ 64770 h 66040"/>
                <a:gd name="connsiteX1" fmla="*/ 45720 w 54610"/>
                <a:gd name="connsiteY1" fmla="*/ 55880 h 66040"/>
                <a:gd name="connsiteX2" fmla="*/ 45720 w 54610"/>
                <a:gd name="connsiteY2" fmla="*/ 50800 h 66040"/>
                <a:gd name="connsiteX3" fmla="*/ 45720 w 54610"/>
                <a:gd name="connsiteY3" fmla="*/ 50800 h 66040"/>
                <a:gd name="connsiteX4" fmla="*/ 21590 w 54610"/>
                <a:gd name="connsiteY4" fmla="*/ 66040 h 66040"/>
                <a:gd name="connsiteX5" fmla="*/ 0 w 54610"/>
                <a:gd name="connsiteY5" fmla="*/ 40640 h 66040"/>
                <a:gd name="connsiteX6" fmla="*/ 0 w 54610"/>
                <a:gd name="connsiteY6" fmla="*/ 1270 h 66040"/>
                <a:gd name="connsiteX7" fmla="*/ 11430 w 54610"/>
                <a:gd name="connsiteY7" fmla="*/ 1270 h 66040"/>
                <a:gd name="connsiteX8" fmla="*/ 11430 w 54610"/>
                <a:gd name="connsiteY8" fmla="*/ 38100 h 66040"/>
                <a:gd name="connsiteX9" fmla="*/ 22861 w 54610"/>
                <a:gd name="connsiteY9" fmla="*/ 54611 h 66040"/>
                <a:gd name="connsiteX10" fmla="*/ 43180 w 54610"/>
                <a:gd name="connsiteY10" fmla="*/ 31750 h 66040"/>
                <a:gd name="connsiteX11" fmla="*/ 43180 w 54610"/>
                <a:gd name="connsiteY11" fmla="*/ 0 h 66040"/>
                <a:gd name="connsiteX12" fmla="*/ 54611 w 54610"/>
                <a:gd name="connsiteY12" fmla="*/ 0 h 66040"/>
                <a:gd name="connsiteX13" fmla="*/ 54611 w 54610"/>
                <a:gd name="connsiteY13" fmla="*/ 63500 h 66040"/>
                <a:gd name="connsiteX14" fmla="*/ 43180 w 54610"/>
                <a:gd name="connsiteY14" fmla="*/ 6350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610" h="66040">
                  <a:moveTo>
                    <a:pt x="45720" y="64770"/>
                  </a:moveTo>
                  <a:lnTo>
                    <a:pt x="45720" y="55880"/>
                  </a:lnTo>
                  <a:cubicBezTo>
                    <a:pt x="45720" y="53340"/>
                    <a:pt x="45720" y="50800"/>
                    <a:pt x="45720" y="50800"/>
                  </a:cubicBezTo>
                  <a:lnTo>
                    <a:pt x="45720" y="50800"/>
                  </a:lnTo>
                  <a:cubicBezTo>
                    <a:pt x="43180" y="55880"/>
                    <a:pt x="35561" y="66040"/>
                    <a:pt x="21590" y="66040"/>
                  </a:cubicBezTo>
                  <a:cubicBezTo>
                    <a:pt x="7620" y="66040"/>
                    <a:pt x="0" y="57150"/>
                    <a:pt x="0" y="40640"/>
                  </a:cubicBezTo>
                  <a:lnTo>
                    <a:pt x="0" y="1270"/>
                  </a:lnTo>
                  <a:lnTo>
                    <a:pt x="11430" y="1270"/>
                  </a:lnTo>
                  <a:lnTo>
                    <a:pt x="11430" y="38100"/>
                  </a:lnTo>
                  <a:cubicBezTo>
                    <a:pt x="11430" y="46990"/>
                    <a:pt x="12700" y="54611"/>
                    <a:pt x="22861" y="54611"/>
                  </a:cubicBezTo>
                  <a:cubicBezTo>
                    <a:pt x="33020" y="54611"/>
                    <a:pt x="43180" y="44450"/>
                    <a:pt x="43180" y="31750"/>
                  </a:cubicBezTo>
                  <a:lnTo>
                    <a:pt x="43180" y="0"/>
                  </a:lnTo>
                  <a:lnTo>
                    <a:pt x="54611" y="0"/>
                  </a:lnTo>
                  <a:lnTo>
                    <a:pt x="54611" y="63500"/>
                  </a:lnTo>
                  <a:lnTo>
                    <a:pt x="43180" y="635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3A1BCBB1-7733-67FB-CAAF-9676A1D0FC2F}"/>
                </a:ext>
              </a:extLst>
            </p:cNvPr>
            <p:cNvSpPr/>
            <p:nvPr/>
          </p:nvSpPr>
          <p:spPr>
            <a:xfrm>
              <a:off x="9190990" y="7374890"/>
              <a:ext cx="15240" cy="88900"/>
            </a:xfrm>
            <a:custGeom>
              <a:avLst/>
              <a:gdLst>
                <a:gd name="connsiteX0" fmla="*/ 7620 w 15240"/>
                <a:gd name="connsiteY0" fmla="*/ 0 h 88900"/>
                <a:gd name="connsiteX1" fmla="*/ 15240 w 15240"/>
                <a:gd name="connsiteY1" fmla="*/ 7620 h 88900"/>
                <a:gd name="connsiteX2" fmla="*/ 7620 w 15240"/>
                <a:gd name="connsiteY2" fmla="*/ 15240 h 88900"/>
                <a:gd name="connsiteX3" fmla="*/ 0 w 15240"/>
                <a:gd name="connsiteY3" fmla="*/ 7620 h 88900"/>
                <a:gd name="connsiteX4" fmla="*/ 7620 w 15240"/>
                <a:gd name="connsiteY4" fmla="*/ 0 h 88900"/>
                <a:gd name="connsiteX5" fmla="*/ 13970 w 15240"/>
                <a:gd name="connsiteY5" fmla="*/ 25400 h 88900"/>
                <a:gd name="connsiteX6" fmla="*/ 13970 w 15240"/>
                <a:gd name="connsiteY6" fmla="*/ 88900 h 88900"/>
                <a:gd name="connsiteX7" fmla="*/ 2540 w 15240"/>
                <a:gd name="connsiteY7" fmla="*/ 88900 h 88900"/>
                <a:gd name="connsiteX8" fmla="*/ 2540 w 15240"/>
                <a:gd name="connsiteY8" fmla="*/ 25400 h 88900"/>
                <a:gd name="connsiteX9" fmla="*/ 13970 w 15240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0" h="88900">
                  <a:moveTo>
                    <a:pt x="7620" y="0"/>
                  </a:moveTo>
                  <a:cubicBezTo>
                    <a:pt x="11430" y="0"/>
                    <a:pt x="15240" y="2540"/>
                    <a:pt x="15240" y="7620"/>
                  </a:cubicBezTo>
                  <a:cubicBezTo>
                    <a:pt x="15240" y="12700"/>
                    <a:pt x="12700" y="15240"/>
                    <a:pt x="7620" y="15240"/>
                  </a:cubicBezTo>
                  <a:cubicBezTo>
                    <a:pt x="2540" y="15240"/>
                    <a:pt x="0" y="12700"/>
                    <a:pt x="0" y="7620"/>
                  </a:cubicBezTo>
                  <a:cubicBezTo>
                    <a:pt x="0" y="2540"/>
                    <a:pt x="2540" y="0"/>
                    <a:pt x="7620" y="0"/>
                  </a:cubicBezTo>
                  <a:close/>
                  <a:moveTo>
                    <a:pt x="13970" y="25400"/>
                  </a:moveTo>
                  <a:lnTo>
                    <a:pt x="13970" y="88900"/>
                  </a:lnTo>
                  <a:lnTo>
                    <a:pt x="2540" y="88900"/>
                  </a:lnTo>
                  <a:lnTo>
                    <a:pt x="2540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795B4FF1-77D2-5303-9B6F-03501CAE0301}"/>
                </a:ext>
              </a:extLst>
            </p:cNvPr>
            <p:cNvSpPr/>
            <p:nvPr/>
          </p:nvSpPr>
          <p:spPr>
            <a:xfrm>
              <a:off x="9222740" y="7372350"/>
              <a:ext cx="63500" cy="92709"/>
            </a:xfrm>
            <a:custGeom>
              <a:avLst/>
              <a:gdLst>
                <a:gd name="connsiteX0" fmla="*/ 63500 w 63500"/>
                <a:gd name="connsiteY0" fmla="*/ 91440 h 92709"/>
                <a:gd name="connsiteX1" fmla="*/ 52070 w 63500"/>
                <a:gd name="connsiteY1" fmla="*/ 91440 h 92709"/>
                <a:gd name="connsiteX2" fmla="*/ 52070 w 63500"/>
                <a:gd name="connsiteY2" fmla="*/ 83820 h 92709"/>
                <a:gd name="connsiteX3" fmla="*/ 52070 w 63500"/>
                <a:gd name="connsiteY3" fmla="*/ 78740 h 92709"/>
                <a:gd name="connsiteX4" fmla="*/ 52070 w 63500"/>
                <a:gd name="connsiteY4" fmla="*/ 78740 h 92709"/>
                <a:gd name="connsiteX5" fmla="*/ 29210 w 63500"/>
                <a:gd name="connsiteY5" fmla="*/ 92710 h 92709"/>
                <a:gd name="connsiteX6" fmla="*/ 0 w 63500"/>
                <a:gd name="connsiteY6" fmla="*/ 59690 h 92709"/>
                <a:gd name="connsiteX7" fmla="*/ 29210 w 63500"/>
                <a:gd name="connsiteY7" fmla="*/ 26670 h 92709"/>
                <a:gd name="connsiteX8" fmla="*/ 50800 w 63500"/>
                <a:gd name="connsiteY8" fmla="*/ 38100 h 92709"/>
                <a:gd name="connsiteX9" fmla="*/ 50800 w 63500"/>
                <a:gd name="connsiteY9" fmla="*/ 38100 h 92709"/>
                <a:gd name="connsiteX10" fmla="*/ 50800 w 63500"/>
                <a:gd name="connsiteY10" fmla="*/ 33020 h 92709"/>
                <a:gd name="connsiteX11" fmla="*/ 50800 w 63500"/>
                <a:gd name="connsiteY11" fmla="*/ 0 h 92709"/>
                <a:gd name="connsiteX12" fmla="*/ 62230 w 63500"/>
                <a:gd name="connsiteY12" fmla="*/ 0 h 92709"/>
                <a:gd name="connsiteX13" fmla="*/ 62230 w 63500"/>
                <a:gd name="connsiteY13" fmla="*/ 91440 h 92709"/>
                <a:gd name="connsiteX14" fmla="*/ 11430 w 63500"/>
                <a:gd name="connsiteY14" fmla="*/ 59690 h 92709"/>
                <a:gd name="connsiteX15" fmla="*/ 30480 w 63500"/>
                <a:gd name="connsiteY15" fmla="*/ 82550 h 92709"/>
                <a:gd name="connsiteX16" fmla="*/ 50800 w 63500"/>
                <a:gd name="connsiteY16" fmla="*/ 59690 h 92709"/>
                <a:gd name="connsiteX17" fmla="*/ 30480 w 63500"/>
                <a:gd name="connsiteY17" fmla="*/ 36830 h 92709"/>
                <a:gd name="connsiteX18" fmla="*/ 11430 w 63500"/>
                <a:gd name="connsiteY18" fmla="*/ 5969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00" h="92709">
                  <a:moveTo>
                    <a:pt x="63500" y="91440"/>
                  </a:moveTo>
                  <a:lnTo>
                    <a:pt x="52070" y="91440"/>
                  </a:lnTo>
                  <a:lnTo>
                    <a:pt x="52070" y="83820"/>
                  </a:lnTo>
                  <a:cubicBezTo>
                    <a:pt x="52070" y="81280"/>
                    <a:pt x="52070" y="78740"/>
                    <a:pt x="52070" y="78740"/>
                  </a:cubicBezTo>
                  <a:lnTo>
                    <a:pt x="52070" y="78740"/>
                  </a:lnTo>
                  <a:cubicBezTo>
                    <a:pt x="48260" y="86360"/>
                    <a:pt x="39370" y="92710"/>
                    <a:pt x="29210" y="92710"/>
                  </a:cubicBezTo>
                  <a:cubicBezTo>
                    <a:pt x="12700" y="92710"/>
                    <a:pt x="0" y="78740"/>
                    <a:pt x="0" y="59690"/>
                  </a:cubicBezTo>
                  <a:cubicBezTo>
                    <a:pt x="0" y="40640"/>
                    <a:pt x="12700" y="26670"/>
                    <a:pt x="29210" y="26670"/>
                  </a:cubicBezTo>
                  <a:cubicBezTo>
                    <a:pt x="45720" y="26670"/>
                    <a:pt x="48260" y="31750"/>
                    <a:pt x="50800" y="38100"/>
                  </a:cubicBezTo>
                  <a:lnTo>
                    <a:pt x="50800" y="38100"/>
                  </a:lnTo>
                  <a:cubicBezTo>
                    <a:pt x="50800" y="38100"/>
                    <a:pt x="50800" y="36830"/>
                    <a:pt x="50800" y="33020"/>
                  </a:cubicBezTo>
                  <a:lnTo>
                    <a:pt x="50800" y="0"/>
                  </a:lnTo>
                  <a:lnTo>
                    <a:pt x="62230" y="0"/>
                  </a:lnTo>
                  <a:lnTo>
                    <a:pt x="62230" y="91440"/>
                  </a:lnTo>
                  <a:close/>
                  <a:moveTo>
                    <a:pt x="11430" y="59690"/>
                  </a:moveTo>
                  <a:cubicBezTo>
                    <a:pt x="11430" y="72390"/>
                    <a:pt x="19050" y="82550"/>
                    <a:pt x="30480" y="82550"/>
                  </a:cubicBezTo>
                  <a:cubicBezTo>
                    <a:pt x="41910" y="82550"/>
                    <a:pt x="50800" y="74930"/>
                    <a:pt x="50800" y="59690"/>
                  </a:cubicBezTo>
                  <a:cubicBezTo>
                    <a:pt x="50800" y="44450"/>
                    <a:pt x="40640" y="36830"/>
                    <a:pt x="30480" y="36830"/>
                  </a:cubicBezTo>
                  <a:cubicBezTo>
                    <a:pt x="20320" y="36830"/>
                    <a:pt x="11430" y="45720"/>
                    <a:pt x="11430" y="5969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96CBD8EC-4BA4-409E-E381-9F4736F8D97B}"/>
                </a:ext>
              </a:extLst>
            </p:cNvPr>
            <p:cNvSpPr/>
            <p:nvPr/>
          </p:nvSpPr>
          <p:spPr>
            <a:xfrm>
              <a:off x="9304019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0480 w 59690"/>
                <a:gd name="connsiteY10" fmla="*/ 11430 h 66040"/>
                <a:gd name="connsiteX11" fmla="*/ 11430 w 59690"/>
                <a:gd name="connsiteY11" fmla="*/ 29210 h 66040"/>
                <a:gd name="connsiteX12" fmla="*/ 46990 w 59690"/>
                <a:gd name="connsiteY12" fmla="*/ 29210 h 66040"/>
                <a:gd name="connsiteX13" fmla="*/ 3048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90" y="29210"/>
                  </a:lnTo>
                  <a:cubicBezTo>
                    <a:pt x="46990" y="20320"/>
                    <a:pt x="40640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2CAF998E-8C70-8316-2918-4A40037532A0}"/>
                </a:ext>
              </a:extLst>
            </p:cNvPr>
            <p:cNvSpPr/>
            <p:nvPr/>
          </p:nvSpPr>
          <p:spPr>
            <a:xfrm>
              <a:off x="9380219" y="7372350"/>
              <a:ext cx="25400" cy="92709"/>
            </a:xfrm>
            <a:custGeom>
              <a:avLst/>
              <a:gdLst>
                <a:gd name="connsiteX0" fmla="*/ 1270 w 25400"/>
                <a:gd name="connsiteY0" fmla="*/ 0 h 92709"/>
                <a:gd name="connsiteX1" fmla="*/ 12700 w 25400"/>
                <a:gd name="connsiteY1" fmla="*/ 0 h 92709"/>
                <a:gd name="connsiteX2" fmla="*/ 12700 w 25400"/>
                <a:gd name="connsiteY2" fmla="*/ 72390 h 92709"/>
                <a:gd name="connsiteX3" fmla="*/ 20320 w 25400"/>
                <a:gd name="connsiteY3" fmla="*/ 82550 h 92709"/>
                <a:gd name="connsiteX4" fmla="*/ 25400 w 25400"/>
                <a:gd name="connsiteY4" fmla="*/ 82550 h 92709"/>
                <a:gd name="connsiteX5" fmla="*/ 25400 w 25400"/>
                <a:gd name="connsiteY5" fmla="*/ 92710 h 92709"/>
                <a:gd name="connsiteX6" fmla="*/ 16511 w 25400"/>
                <a:gd name="connsiteY6" fmla="*/ 92710 h 92709"/>
                <a:gd name="connsiteX7" fmla="*/ 0 w 25400"/>
                <a:gd name="connsiteY7" fmla="*/ 74930 h 92709"/>
                <a:gd name="connsiteX8" fmla="*/ 0 w 25400"/>
                <a:gd name="connsiteY8" fmla="*/ 0 h 9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400" h="92709">
                  <a:moveTo>
                    <a:pt x="1270" y="0"/>
                  </a:moveTo>
                  <a:lnTo>
                    <a:pt x="12700" y="0"/>
                  </a:lnTo>
                  <a:lnTo>
                    <a:pt x="12700" y="72390"/>
                  </a:lnTo>
                  <a:cubicBezTo>
                    <a:pt x="12700" y="78740"/>
                    <a:pt x="15240" y="82550"/>
                    <a:pt x="20320" y="82550"/>
                  </a:cubicBezTo>
                  <a:cubicBezTo>
                    <a:pt x="25400" y="82550"/>
                    <a:pt x="25400" y="82550"/>
                    <a:pt x="25400" y="82550"/>
                  </a:cubicBezTo>
                  <a:lnTo>
                    <a:pt x="25400" y="92710"/>
                  </a:lnTo>
                  <a:cubicBezTo>
                    <a:pt x="25400" y="92710"/>
                    <a:pt x="21590" y="92710"/>
                    <a:pt x="16511" y="92710"/>
                  </a:cubicBezTo>
                  <a:cubicBezTo>
                    <a:pt x="7620" y="92710"/>
                    <a:pt x="0" y="87630"/>
                    <a:pt x="0" y="7493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3F5058E8-1A6C-288D-63A0-71380F2DA924}"/>
                </a:ext>
              </a:extLst>
            </p:cNvPr>
            <p:cNvSpPr/>
            <p:nvPr/>
          </p:nvSpPr>
          <p:spPr>
            <a:xfrm>
              <a:off x="9418319" y="7374890"/>
              <a:ext cx="15240" cy="88900"/>
            </a:xfrm>
            <a:custGeom>
              <a:avLst/>
              <a:gdLst>
                <a:gd name="connsiteX0" fmla="*/ 7620 w 15240"/>
                <a:gd name="connsiteY0" fmla="*/ 0 h 88900"/>
                <a:gd name="connsiteX1" fmla="*/ 15240 w 15240"/>
                <a:gd name="connsiteY1" fmla="*/ 7620 h 88900"/>
                <a:gd name="connsiteX2" fmla="*/ 7620 w 15240"/>
                <a:gd name="connsiteY2" fmla="*/ 15240 h 88900"/>
                <a:gd name="connsiteX3" fmla="*/ 0 w 15240"/>
                <a:gd name="connsiteY3" fmla="*/ 7620 h 88900"/>
                <a:gd name="connsiteX4" fmla="*/ 7620 w 15240"/>
                <a:gd name="connsiteY4" fmla="*/ 0 h 88900"/>
                <a:gd name="connsiteX5" fmla="*/ 13970 w 15240"/>
                <a:gd name="connsiteY5" fmla="*/ 25400 h 88900"/>
                <a:gd name="connsiteX6" fmla="*/ 13970 w 15240"/>
                <a:gd name="connsiteY6" fmla="*/ 88900 h 88900"/>
                <a:gd name="connsiteX7" fmla="*/ 2540 w 15240"/>
                <a:gd name="connsiteY7" fmla="*/ 88900 h 88900"/>
                <a:gd name="connsiteX8" fmla="*/ 2540 w 15240"/>
                <a:gd name="connsiteY8" fmla="*/ 25400 h 88900"/>
                <a:gd name="connsiteX9" fmla="*/ 13970 w 15240"/>
                <a:gd name="connsiteY9" fmla="*/ 2540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0" h="88900">
                  <a:moveTo>
                    <a:pt x="7620" y="0"/>
                  </a:moveTo>
                  <a:cubicBezTo>
                    <a:pt x="11430" y="0"/>
                    <a:pt x="15240" y="2540"/>
                    <a:pt x="15240" y="7620"/>
                  </a:cubicBezTo>
                  <a:cubicBezTo>
                    <a:pt x="15240" y="12700"/>
                    <a:pt x="12700" y="15240"/>
                    <a:pt x="7620" y="15240"/>
                  </a:cubicBezTo>
                  <a:cubicBezTo>
                    <a:pt x="2540" y="15240"/>
                    <a:pt x="0" y="12700"/>
                    <a:pt x="0" y="7620"/>
                  </a:cubicBezTo>
                  <a:cubicBezTo>
                    <a:pt x="0" y="2540"/>
                    <a:pt x="2540" y="0"/>
                    <a:pt x="7620" y="0"/>
                  </a:cubicBezTo>
                  <a:close/>
                  <a:moveTo>
                    <a:pt x="13970" y="25400"/>
                  </a:moveTo>
                  <a:lnTo>
                    <a:pt x="13970" y="88900"/>
                  </a:lnTo>
                  <a:lnTo>
                    <a:pt x="2540" y="88900"/>
                  </a:lnTo>
                  <a:lnTo>
                    <a:pt x="2540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8C94E394-F87B-CBBB-C4AD-30FAA3507E85}"/>
                </a:ext>
              </a:extLst>
            </p:cNvPr>
            <p:cNvSpPr/>
            <p:nvPr/>
          </p:nvSpPr>
          <p:spPr>
            <a:xfrm>
              <a:off x="9456419" y="7399019"/>
              <a:ext cx="55880" cy="66040"/>
            </a:xfrm>
            <a:custGeom>
              <a:avLst/>
              <a:gdLst>
                <a:gd name="connsiteX0" fmla="*/ 10161 w 55880"/>
                <a:gd name="connsiteY0" fmla="*/ 1270 h 66040"/>
                <a:gd name="connsiteX1" fmla="*/ 10161 w 55880"/>
                <a:gd name="connsiteY1" fmla="*/ 10161 h 66040"/>
                <a:gd name="connsiteX2" fmla="*/ 10161 w 55880"/>
                <a:gd name="connsiteY2" fmla="*/ 15240 h 66040"/>
                <a:gd name="connsiteX3" fmla="*/ 10161 w 55880"/>
                <a:gd name="connsiteY3" fmla="*/ 15240 h 66040"/>
                <a:gd name="connsiteX4" fmla="*/ 34290 w 55880"/>
                <a:gd name="connsiteY4" fmla="*/ 0 h 66040"/>
                <a:gd name="connsiteX5" fmla="*/ 55880 w 55880"/>
                <a:gd name="connsiteY5" fmla="*/ 25400 h 66040"/>
                <a:gd name="connsiteX6" fmla="*/ 55880 w 55880"/>
                <a:gd name="connsiteY6" fmla="*/ 64770 h 66040"/>
                <a:gd name="connsiteX7" fmla="*/ 44450 w 55880"/>
                <a:gd name="connsiteY7" fmla="*/ 64770 h 66040"/>
                <a:gd name="connsiteX8" fmla="*/ 44450 w 55880"/>
                <a:gd name="connsiteY8" fmla="*/ 27940 h 66040"/>
                <a:gd name="connsiteX9" fmla="*/ 33020 w 55880"/>
                <a:gd name="connsiteY9" fmla="*/ 11430 h 66040"/>
                <a:gd name="connsiteX10" fmla="*/ 11430 w 55880"/>
                <a:gd name="connsiteY10" fmla="*/ 34290 h 66040"/>
                <a:gd name="connsiteX11" fmla="*/ 11430 w 55880"/>
                <a:gd name="connsiteY11" fmla="*/ 66040 h 66040"/>
                <a:gd name="connsiteX12" fmla="*/ 0 w 55880"/>
                <a:gd name="connsiteY12" fmla="*/ 66040 h 66040"/>
                <a:gd name="connsiteX13" fmla="*/ 0 w 55880"/>
                <a:gd name="connsiteY13" fmla="*/ 2540 h 66040"/>
                <a:gd name="connsiteX14" fmla="*/ 11430 w 55880"/>
                <a:gd name="connsiteY14" fmla="*/ 25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880" h="66040">
                  <a:moveTo>
                    <a:pt x="10161" y="1270"/>
                  </a:moveTo>
                  <a:lnTo>
                    <a:pt x="10161" y="10161"/>
                  </a:lnTo>
                  <a:cubicBezTo>
                    <a:pt x="10161" y="12700"/>
                    <a:pt x="10161" y="15240"/>
                    <a:pt x="10161" y="15240"/>
                  </a:cubicBezTo>
                  <a:lnTo>
                    <a:pt x="10161" y="15240"/>
                  </a:lnTo>
                  <a:cubicBezTo>
                    <a:pt x="12700" y="10161"/>
                    <a:pt x="20320" y="0"/>
                    <a:pt x="34290" y="0"/>
                  </a:cubicBezTo>
                  <a:cubicBezTo>
                    <a:pt x="48261" y="0"/>
                    <a:pt x="55880" y="8890"/>
                    <a:pt x="55880" y="25400"/>
                  </a:cubicBezTo>
                  <a:lnTo>
                    <a:pt x="55880" y="64770"/>
                  </a:lnTo>
                  <a:lnTo>
                    <a:pt x="44450" y="64770"/>
                  </a:lnTo>
                  <a:lnTo>
                    <a:pt x="44450" y="27940"/>
                  </a:lnTo>
                  <a:cubicBezTo>
                    <a:pt x="44450" y="19050"/>
                    <a:pt x="43180" y="11430"/>
                    <a:pt x="33020" y="11430"/>
                  </a:cubicBezTo>
                  <a:cubicBezTo>
                    <a:pt x="22861" y="11430"/>
                    <a:pt x="11430" y="21590"/>
                    <a:pt x="11430" y="34290"/>
                  </a:cubicBezTo>
                  <a:lnTo>
                    <a:pt x="11430" y="66040"/>
                  </a:lnTo>
                  <a:lnTo>
                    <a:pt x="0" y="66040"/>
                  </a:lnTo>
                  <a:lnTo>
                    <a:pt x="0" y="2540"/>
                  </a:lnTo>
                  <a:lnTo>
                    <a:pt x="1143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0A45DEBB-3A10-39D5-7798-4259FED13001}"/>
                </a:ext>
              </a:extLst>
            </p:cNvPr>
            <p:cNvSpPr/>
            <p:nvPr/>
          </p:nvSpPr>
          <p:spPr>
            <a:xfrm>
              <a:off x="9528809" y="7397750"/>
              <a:ext cx="59690" cy="66040"/>
            </a:xfrm>
            <a:custGeom>
              <a:avLst/>
              <a:gdLst>
                <a:gd name="connsiteX0" fmla="*/ 59690 w 59690"/>
                <a:gd name="connsiteY0" fmla="*/ 30480 h 66040"/>
                <a:gd name="connsiteX1" fmla="*/ 59690 w 59690"/>
                <a:gd name="connsiteY1" fmla="*/ 36830 h 66040"/>
                <a:gd name="connsiteX2" fmla="*/ 12700 w 59690"/>
                <a:gd name="connsiteY2" fmla="*/ 36830 h 66040"/>
                <a:gd name="connsiteX3" fmla="*/ 34290 w 59690"/>
                <a:gd name="connsiteY3" fmla="*/ 57150 h 66040"/>
                <a:gd name="connsiteX4" fmla="*/ 57150 w 59690"/>
                <a:gd name="connsiteY4" fmla="*/ 50800 h 66040"/>
                <a:gd name="connsiteX5" fmla="*/ 57150 w 59690"/>
                <a:gd name="connsiteY5" fmla="*/ 60960 h 66040"/>
                <a:gd name="connsiteX6" fmla="*/ 33020 w 59690"/>
                <a:gd name="connsiteY6" fmla="*/ 66040 h 66040"/>
                <a:gd name="connsiteX7" fmla="*/ 0 w 59690"/>
                <a:gd name="connsiteY7" fmla="*/ 33020 h 66040"/>
                <a:gd name="connsiteX8" fmla="*/ 30480 w 59690"/>
                <a:gd name="connsiteY8" fmla="*/ 0 h 66040"/>
                <a:gd name="connsiteX9" fmla="*/ 59690 w 59690"/>
                <a:gd name="connsiteY9" fmla="*/ 29210 h 66040"/>
                <a:gd name="connsiteX10" fmla="*/ 30480 w 59690"/>
                <a:gd name="connsiteY10" fmla="*/ 11430 h 66040"/>
                <a:gd name="connsiteX11" fmla="*/ 11430 w 59690"/>
                <a:gd name="connsiteY11" fmla="*/ 29210 h 66040"/>
                <a:gd name="connsiteX12" fmla="*/ 46990 w 59690"/>
                <a:gd name="connsiteY12" fmla="*/ 29210 h 66040"/>
                <a:gd name="connsiteX13" fmla="*/ 30480 w 59690"/>
                <a:gd name="connsiteY13" fmla="*/ 1143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0" h="66040">
                  <a:moveTo>
                    <a:pt x="59690" y="30480"/>
                  </a:moveTo>
                  <a:cubicBezTo>
                    <a:pt x="59690" y="33020"/>
                    <a:pt x="59690" y="35560"/>
                    <a:pt x="59690" y="36830"/>
                  </a:cubicBezTo>
                  <a:lnTo>
                    <a:pt x="12700" y="36830"/>
                  </a:lnTo>
                  <a:cubicBezTo>
                    <a:pt x="12700" y="49530"/>
                    <a:pt x="21590" y="57150"/>
                    <a:pt x="34290" y="57150"/>
                  </a:cubicBezTo>
                  <a:cubicBezTo>
                    <a:pt x="46990" y="57150"/>
                    <a:pt x="52070" y="54610"/>
                    <a:pt x="57150" y="50800"/>
                  </a:cubicBezTo>
                  <a:lnTo>
                    <a:pt x="57150" y="60960"/>
                  </a:lnTo>
                  <a:cubicBezTo>
                    <a:pt x="52070" y="63500"/>
                    <a:pt x="43180" y="66040"/>
                    <a:pt x="33020" y="66040"/>
                  </a:cubicBezTo>
                  <a:cubicBezTo>
                    <a:pt x="12700" y="66040"/>
                    <a:pt x="0" y="52070"/>
                    <a:pt x="0" y="33020"/>
                  </a:cubicBezTo>
                  <a:cubicBezTo>
                    <a:pt x="0" y="13970"/>
                    <a:pt x="13970" y="0"/>
                    <a:pt x="30480" y="0"/>
                  </a:cubicBezTo>
                  <a:cubicBezTo>
                    <a:pt x="46990" y="0"/>
                    <a:pt x="59690" y="13970"/>
                    <a:pt x="59690" y="29210"/>
                  </a:cubicBezTo>
                  <a:close/>
                  <a:moveTo>
                    <a:pt x="30480" y="11430"/>
                  </a:moveTo>
                  <a:cubicBezTo>
                    <a:pt x="19050" y="11430"/>
                    <a:pt x="12700" y="20320"/>
                    <a:pt x="11430" y="29210"/>
                  </a:cubicBezTo>
                  <a:lnTo>
                    <a:pt x="46990" y="29210"/>
                  </a:lnTo>
                  <a:cubicBezTo>
                    <a:pt x="46990" y="20320"/>
                    <a:pt x="40640" y="11430"/>
                    <a:pt x="3048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F334FA1E-1711-C9CD-7E1D-40B22DD5B9CE}"/>
                </a:ext>
              </a:extLst>
            </p:cNvPr>
            <p:cNvSpPr/>
            <p:nvPr/>
          </p:nvSpPr>
          <p:spPr>
            <a:xfrm>
              <a:off x="9599930" y="7399019"/>
              <a:ext cx="44450" cy="66040"/>
            </a:xfrm>
            <a:custGeom>
              <a:avLst/>
              <a:gdLst>
                <a:gd name="connsiteX0" fmla="*/ 19050 w 44450"/>
                <a:gd name="connsiteY0" fmla="*/ 38100 h 66040"/>
                <a:gd name="connsiteX1" fmla="*/ 0 w 44450"/>
                <a:gd name="connsiteY1" fmla="*/ 17780 h 66040"/>
                <a:gd name="connsiteX2" fmla="*/ 22860 w 44450"/>
                <a:gd name="connsiteY2" fmla="*/ 0 h 66040"/>
                <a:gd name="connsiteX3" fmla="*/ 40639 w 44450"/>
                <a:gd name="connsiteY3" fmla="*/ 3811 h 66040"/>
                <a:gd name="connsiteX4" fmla="*/ 40639 w 44450"/>
                <a:gd name="connsiteY4" fmla="*/ 13970 h 66040"/>
                <a:gd name="connsiteX5" fmla="*/ 24130 w 44450"/>
                <a:gd name="connsiteY5" fmla="*/ 10161 h 66040"/>
                <a:gd name="connsiteX6" fmla="*/ 11430 w 44450"/>
                <a:gd name="connsiteY6" fmla="*/ 17780 h 66040"/>
                <a:gd name="connsiteX7" fmla="*/ 24130 w 44450"/>
                <a:gd name="connsiteY7" fmla="*/ 27940 h 66040"/>
                <a:gd name="connsiteX8" fmla="*/ 44450 w 44450"/>
                <a:gd name="connsiteY8" fmla="*/ 48261 h 66040"/>
                <a:gd name="connsiteX9" fmla="*/ 21589 w 44450"/>
                <a:gd name="connsiteY9" fmla="*/ 66040 h 66040"/>
                <a:gd name="connsiteX10" fmla="*/ 1270 w 44450"/>
                <a:gd name="connsiteY10" fmla="*/ 62230 h 66040"/>
                <a:gd name="connsiteX11" fmla="*/ 1270 w 44450"/>
                <a:gd name="connsiteY11" fmla="*/ 52070 h 66040"/>
                <a:gd name="connsiteX12" fmla="*/ 21589 w 44450"/>
                <a:gd name="connsiteY12" fmla="*/ 57150 h 66040"/>
                <a:gd name="connsiteX13" fmla="*/ 34289 w 44450"/>
                <a:gd name="connsiteY13" fmla="*/ 49530 h 66040"/>
                <a:gd name="connsiteX14" fmla="*/ 20320 w 44450"/>
                <a:gd name="connsiteY14" fmla="*/ 3937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450" h="66040">
                  <a:moveTo>
                    <a:pt x="19050" y="38100"/>
                  </a:moveTo>
                  <a:cubicBezTo>
                    <a:pt x="7620" y="34290"/>
                    <a:pt x="0" y="29211"/>
                    <a:pt x="0" y="17780"/>
                  </a:cubicBezTo>
                  <a:cubicBezTo>
                    <a:pt x="0" y="6350"/>
                    <a:pt x="8889" y="0"/>
                    <a:pt x="22860" y="0"/>
                  </a:cubicBezTo>
                  <a:cubicBezTo>
                    <a:pt x="36830" y="0"/>
                    <a:pt x="36830" y="1270"/>
                    <a:pt x="40639" y="3811"/>
                  </a:cubicBezTo>
                  <a:lnTo>
                    <a:pt x="40639" y="13970"/>
                  </a:lnTo>
                  <a:cubicBezTo>
                    <a:pt x="35560" y="11430"/>
                    <a:pt x="29210" y="10161"/>
                    <a:pt x="24130" y="10161"/>
                  </a:cubicBezTo>
                  <a:cubicBezTo>
                    <a:pt x="19050" y="10161"/>
                    <a:pt x="11430" y="12700"/>
                    <a:pt x="11430" y="17780"/>
                  </a:cubicBezTo>
                  <a:cubicBezTo>
                    <a:pt x="11430" y="22861"/>
                    <a:pt x="15239" y="25400"/>
                    <a:pt x="24130" y="27940"/>
                  </a:cubicBezTo>
                  <a:cubicBezTo>
                    <a:pt x="38100" y="33020"/>
                    <a:pt x="44450" y="36830"/>
                    <a:pt x="44450" y="48261"/>
                  </a:cubicBezTo>
                  <a:cubicBezTo>
                    <a:pt x="44450" y="59690"/>
                    <a:pt x="35560" y="66040"/>
                    <a:pt x="21589" y="66040"/>
                  </a:cubicBezTo>
                  <a:cubicBezTo>
                    <a:pt x="7620" y="66040"/>
                    <a:pt x="6350" y="64770"/>
                    <a:pt x="1270" y="62230"/>
                  </a:cubicBezTo>
                  <a:lnTo>
                    <a:pt x="1270" y="52070"/>
                  </a:lnTo>
                  <a:cubicBezTo>
                    <a:pt x="7620" y="54611"/>
                    <a:pt x="15239" y="57150"/>
                    <a:pt x="21589" y="57150"/>
                  </a:cubicBezTo>
                  <a:cubicBezTo>
                    <a:pt x="27939" y="57150"/>
                    <a:pt x="34289" y="54611"/>
                    <a:pt x="34289" y="49530"/>
                  </a:cubicBezTo>
                  <a:cubicBezTo>
                    <a:pt x="34289" y="44450"/>
                    <a:pt x="29210" y="41911"/>
                    <a:pt x="20320" y="393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4" name="Freeform 43">
            <a:extLst>
              <a:ext uri="{FF2B5EF4-FFF2-40B4-BE49-F238E27FC236}">
                <a16:creationId xmlns:a16="http://schemas.microsoft.com/office/drawing/2014/main" id="{B882A41F-3874-4689-C918-CC6CB7229DC7}"/>
              </a:ext>
            </a:extLst>
          </p:cNvPr>
          <p:cNvSpPr/>
          <p:nvPr/>
        </p:nvSpPr>
        <p:spPr>
          <a:xfrm>
            <a:off x="408939" y="1257300"/>
            <a:ext cx="9240519" cy="12700"/>
          </a:xfrm>
          <a:custGeom>
            <a:avLst/>
            <a:gdLst>
              <a:gd name="connsiteX0" fmla="*/ 0 w 9240519"/>
              <a:gd name="connsiteY0" fmla="*/ 0 h 12700"/>
              <a:gd name="connsiteX1" fmla="*/ 9240520 w 9240519"/>
              <a:gd name="connsiteY1" fmla="*/ 0 h 1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240519" h="12700">
                <a:moveTo>
                  <a:pt x="0" y="0"/>
                </a:moveTo>
                <a:lnTo>
                  <a:pt x="9240520" y="0"/>
                </a:lnTo>
              </a:path>
            </a:pathLst>
          </a:custGeom>
          <a:ln w="25400" cap="flat">
            <a:solidFill>
              <a:srgbClr val="717073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B26CC2C9-551C-6C84-00E7-E93066CD7C71}"/>
              </a:ext>
            </a:extLst>
          </p:cNvPr>
          <p:cNvGrpSpPr/>
          <p:nvPr/>
        </p:nvGrpSpPr>
        <p:grpSpPr>
          <a:xfrm>
            <a:off x="416559" y="594359"/>
            <a:ext cx="5039361" cy="474979"/>
            <a:chOff x="416559" y="594359"/>
            <a:chExt cx="5039361" cy="474979"/>
          </a:xfrm>
        </p:grpSpPr>
        <p:grpSp>
          <p:nvGrpSpPr>
            <p:cNvPr id="45" name="Graphic 2">
              <a:extLst>
                <a:ext uri="{FF2B5EF4-FFF2-40B4-BE49-F238E27FC236}">
                  <a16:creationId xmlns:a16="http://schemas.microsoft.com/office/drawing/2014/main" id="{E297CC8D-FDA1-CBD5-2772-33C9CE2A59F2}"/>
                </a:ext>
              </a:extLst>
            </p:cNvPr>
            <p:cNvGrpSpPr/>
            <p:nvPr/>
          </p:nvGrpSpPr>
          <p:grpSpPr>
            <a:xfrm>
              <a:off x="1084580" y="671830"/>
              <a:ext cx="4371340" cy="287019"/>
              <a:chOff x="1084580" y="671830"/>
              <a:chExt cx="4371340" cy="287019"/>
            </a:xfrm>
            <a:solidFill>
              <a:srgbClr val="8B0E04"/>
            </a:solidFill>
          </p:grpSpPr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id="{BE343F5A-0636-4B1A-F480-CE28D5B6FBC8}"/>
                  </a:ext>
                </a:extLst>
              </p:cNvPr>
              <p:cNvSpPr/>
              <p:nvPr/>
            </p:nvSpPr>
            <p:spPr>
              <a:xfrm>
                <a:off x="1084580" y="673100"/>
                <a:ext cx="201930" cy="285750"/>
              </a:xfrm>
              <a:custGeom>
                <a:avLst/>
                <a:gdLst>
                  <a:gd name="connsiteX0" fmla="*/ 199390 w 201930"/>
                  <a:gd name="connsiteY0" fmla="*/ 201930 h 285750"/>
                  <a:gd name="connsiteX1" fmla="*/ 88900 w 201930"/>
                  <a:gd name="connsiteY1" fmla="*/ 285750 h 285750"/>
                  <a:gd name="connsiteX2" fmla="*/ 5080 w 201930"/>
                  <a:gd name="connsiteY2" fmla="*/ 270510 h 285750"/>
                  <a:gd name="connsiteX3" fmla="*/ 5080 w 201930"/>
                  <a:gd name="connsiteY3" fmla="*/ 194310 h 285750"/>
                  <a:gd name="connsiteX4" fmla="*/ 85090 w 201930"/>
                  <a:gd name="connsiteY4" fmla="*/ 215900 h 285750"/>
                  <a:gd name="connsiteX5" fmla="*/ 121920 w 201930"/>
                  <a:gd name="connsiteY5" fmla="*/ 201930 h 285750"/>
                  <a:gd name="connsiteX6" fmla="*/ 74930 w 201930"/>
                  <a:gd name="connsiteY6" fmla="*/ 173990 h 285750"/>
                  <a:gd name="connsiteX7" fmla="*/ 0 w 201930"/>
                  <a:gd name="connsiteY7" fmla="*/ 86360 h 285750"/>
                  <a:gd name="connsiteX8" fmla="*/ 107950 w 201930"/>
                  <a:gd name="connsiteY8" fmla="*/ 0 h 285750"/>
                  <a:gd name="connsiteX9" fmla="*/ 182880 w 201930"/>
                  <a:gd name="connsiteY9" fmla="*/ 12700 h 285750"/>
                  <a:gd name="connsiteX10" fmla="*/ 182880 w 201930"/>
                  <a:gd name="connsiteY10" fmla="*/ 86360 h 285750"/>
                  <a:gd name="connsiteX11" fmla="*/ 115570 w 201930"/>
                  <a:gd name="connsiteY11" fmla="*/ 68580 h 285750"/>
                  <a:gd name="connsiteX12" fmla="*/ 80010 w 201930"/>
                  <a:gd name="connsiteY12" fmla="*/ 86360 h 285750"/>
                  <a:gd name="connsiteX13" fmla="*/ 124460 w 201930"/>
                  <a:gd name="connsiteY13" fmla="*/ 114300 h 285750"/>
                  <a:gd name="connsiteX14" fmla="*/ 201930 w 201930"/>
                  <a:gd name="connsiteY14" fmla="*/ 20193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1930" h="285750">
                    <a:moveTo>
                      <a:pt x="199390" y="201930"/>
                    </a:moveTo>
                    <a:cubicBezTo>
                      <a:pt x="199390" y="254000"/>
                      <a:pt x="160020" y="285750"/>
                      <a:pt x="88900" y="285750"/>
                    </a:cubicBezTo>
                    <a:cubicBezTo>
                      <a:pt x="17780" y="285750"/>
                      <a:pt x="26670" y="279400"/>
                      <a:pt x="5080" y="270510"/>
                    </a:cubicBezTo>
                    <a:lnTo>
                      <a:pt x="5080" y="194310"/>
                    </a:lnTo>
                    <a:cubicBezTo>
                      <a:pt x="30480" y="208280"/>
                      <a:pt x="60960" y="215900"/>
                      <a:pt x="85090" y="215900"/>
                    </a:cubicBezTo>
                    <a:cubicBezTo>
                      <a:pt x="109220" y="215900"/>
                      <a:pt x="121920" y="212090"/>
                      <a:pt x="121920" y="201930"/>
                    </a:cubicBezTo>
                    <a:cubicBezTo>
                      <a:pt x="121920" y="191770"/>
                      <a:pt x="104140" y="185420"/>
                      <a:pt x="74930" y="173990"/>
                    </a:cubicBezTo>
                    <a:cubicBezTo>
                      <a:pt x="30480" y="157480"/>
                      <a:pt x="0" y="138430"/>
                      <a:pt x="0" y="86360"/>
                    </a:cubicBezTo>
                    <a:cubicBezTo>
                      <a:pt x="0" y="34290"/>
                      <a:pt x="41910" y="0"/>
                      <a:pt x="107950" y="0"/>
                    </a:cubicBezTo>
                    <a:cubicBezTo>
                      <a:pt x="173990" y="0"/>
                      <a:pt x="163830" y="5080"/>
                      <a:pt x="182880" y="12700"/>
                    </a:cubicBezTo>
                    <a:lnTo>
                      <a:pt x="182880" y="86360"/>
                    </a:lnTo>
                    <a:cubicBezTo>
                      <a:pt x="166370" y="74930"/>
                      <a:pt x="140970" y="68580"/>
                      <a:pt x="115570" y="68580"/>
                    </a:cubicBezTo>
                    <a:cubicBezTo>
                      <a:pt x="90170" y="68580"/>
                      <a:pt x="80010" y="74930"/>
                      <a:pt x="80010" y="86360"/>
                    </a:cubicBezTo>
                    <a:cubicBezTo>
                      <a:pt x="80010" y="97790"/>
                      <a:pt x="96520" y="102870"/>
                      <a:pt x="124460" y="114300"/>
                    </a:cubicBezTo>
                    <a:cubicBezTo>
                      <a:pt x="168910" y="132080"/>
                      <a:pt x="201930" y="151130"/>
                      <a:pt x="201930" y="20193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 46">
                <a:extLst>
                  <a:ext uri="{FF2B5EF4-FFF2-40B4-BE49-F238E27FC236}">
                    <a16:creationId xmlns:a16="http://schemas.microsoft.com/office/drawing/2014/main" id="{19E49629-231D-5995-07C2-9873D8E39214}"/>
                  </a:ext>
                </a:extLst>
              </p:cNvPr>
              <p:cNvSpPr/>
              <p:nvPr/>
            </p:nvSpPr>
            <p:spPr>
              <a:xfrm>
                <a:off x="1330960" y="678180"/>
                <a:ext cx="189229" cy="274319"/>
              </a:xfrm>
              <a:custGeom>
                <a:avLst/>
                <a:gdLst>
                  <a:gd name="connsiteX0" fmla="*/ 0 w 189229"/>
                  <a:gd name="connsiteY0" fmla="*/ 0 h 274319"/>
                  <a:gd name="connsiteX1" fmla="*/ 184150 w 189229"/>
                  <a:gd name="connsiteY1" fmla="*/ 0 h 274319"/>
                  <a:gd name="connsiteX2" fmla="*/ 184150 w 189229"/>
                  <a:gd name="connsiteY2" fmla="*/ 67310 h 274319"/>
                  <a:gd name="connsiteX3" fmla="*/ 80010 w 189229"/>
                  <a:gd name="connsiteY3" fmla="*/ 67310 h 274319"/>
                  <a:gd name="connsiteX4" fmla="*/ 80010 w 189229"/>
                  <a:gd name="connsiteY4" fmla="*/ 104140 h 274319"/>
                  <a:gd name="connsiteX5" fmla="*/ 168910 w 189229"/>
                  <a:gd name="connsiteY5" fmla="*/ 104140 h 274319"/>
                  <a:gd name="connsiteX6" fmla="*/ 168910 w 189229"/>
                  <a:gd name="connsiteY6" fmla="*/ 166370 h 274319"/>
                  <a:gd name="connsiteX7" fmla="*/ 80010 w 189229"/>
                  <a:gd name="connsiteY7" fmla="*/ 166370 h 274319"/>
                  <a:gd name="connsiteX8" fmla="*/ 80010 w 189229"/>
                  <a:gd name="connsiteY8" fmla="*/ 207010 h 274319"/>
                  <a:gd name="connsiteX9" fmla="*/ 189230 w 189229"/>
                  <a:gd name="connsiteY9" fmla="*/ 207010 h 274319"/>
                  <a:gd name="connsiteX10" fmla="*/ 189230 w 189229"/>
                  <a:gd name="connsiteY10" fmla="*/ 274320 h 274319"/>
                  <a:gd name="connsiteX11" fmla="*/ 0 w 189229"/>
                  <a:gd name="connsiteY11" fmla="*/ 274320 h 274319"/>
                  <a:gd name="connsiteX12" fmla="*/ 0 w 189229"/>
                  <a:gd name="connsiteY12" fmla="*/ 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9229" h="274319">
                    <a:moveTo>
                      <a:pt x="0" y="0"/>
                    </a:moveTo>
                    <a:lnTo>
                      <a:pt x="184150" y="0"/>
                    </a:lnTo>
                    <a:lnTo>
                      <a:pt x="184150" y="67310"/>
                    </a:lnTo>
                    <a:lnTo>
                      <a:pt x="80010" y="67310"/>
                    </a:lnTo>
                    <a:lnTo>
                      <a:pt x="80010" y="104140"/>
                    </a:lnTo>
                    <a:lnTo>
                      <a:pt x="168910" y="104140"/>
                    </a:lnTo>
                    <a:lnTo>
                      <a:pt x="168910" y="166370"/>
                    </a:lnTo>
                    <a:lnTo>
                      <a:pt x="80010" y="166370"/>
                    </a:lnTo>
                    <a:lnTo>
                      <a:pt x="80010" y="207010"/>
                    </a:lnTo>
                    <a:lnTo>
                      <a:pt x="189230" y="207010"/>
                    </a:lnTo>
                    <a:lnTo>
                      <a:pt x="189230" y="274320"/>
                    </a:lnTo>
                    <a:lnTo>
                      <a:pt x="0" y="2743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 47">
                <a:extLst>
                  <a:ext uri="{FF2B5EF4-FFF2-40B4-BE49-F238E27FC236}">
                    <a16:creationId xmlns:a16="http://schemas.microsoft.com/office/drawing/2014/main" id="{2CC8B464-2802-8C75-21B5-FDBA28F5B3D0}"/>
                  </a:ext>
                </a:extLst>
              </p:cNvPr>
              <p:cNvSpPr/>
              <p:nvPr/>
            </p:nvSpPr>
            <p:spPr>
              <a:xfrm>
                <a:off x="1545589" y="673100"/>
                <a:ext cx="226060" cy="285750"/>
              </a:xfrm>
              <a:custGeom>
                <a:avLst/>
                <a:gdLst>
                  <a:gd name="connsiteX0" fmla="*/ 147320 w 226060"/>
                  <a:gd name="connsiteY0" fmla="*/ 0 h 285750"/>
                  <a:gd name="connsiteX1" fmla="*/ 224790 w 226060"/>
                  <a:gd name="connsiteY1" fmla="*/ 17780 h 285750"/>
                  <a:gd name="connsiteX2" fmla="*/ 224790 w 226060"/>
                  <a:gd name="connsiteY2" fmla="*/ 90170 h 285750"/>
                  <a:gd name="connsiteX3" fmla="*/ 154940 w 226060"/>
                  <a:gd name="connsiteY3" fmla="*/ 72390 h 285750"/>
                  <a:gd name="connsiteX4" fmla="*/ 80010 w 226060"/>
                  <a:gd name="connsiteY4" fmla="*/ 142240 h 285750"/>
                  <a:gd name="connsiteX5" fmla="*/ 149860 w 226060"/>
                  <a:gd name="connsiteY5" fmla="*/ 212090 h 285750"/>
                  <a:gd name="connsiteX6" fmla="*/ 226060 w 226060"/>
                  <a:gd name="connsiteY6" fmla="*/ 194310 h 285750"/>
                  <a:gd name="connsiteX7" fmla="*/ 226060 w 226060"/>
                  <a:gd name="connsiteY7" fmla="*/ 267970 h 285750"/>
                  <a:gd name="connsiteX8" fmla="*/ 142240 w 226060"/>
                  <a:gd name="connsiteY8" fmla="*/ 285750 h 285750"/>
                  <a:gd name="connsiteX9" fmla="*/ 0 w 226060"/>
                  <a:gd name="connsiteY9" fmla="*/ 143510 h 285750"/>
                  <a:gd name="connsiteX10" fmla="*/ 146050 w 226060"/>
                  <a:gd name="connsiteY10" fmla="*/ 127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6060" h="285750">
                    <a:moveTo>
                      <a:pt x="147320" y="0"/>
                    </a:moveTo>
                    <a:cubicBezTo>
                      <a:pt x="182880" y="0"/>
                      <a:pt x="205740" y="7620"/>
                      <a:pt x="224790" y="17780"/>
                    </a:cubicBezTo>
                    <a:lnTo>
                      <a:pt x="224790" y="90170"/>
                    </a:lnTo>
                    <a:cubicBezTo>
                      <a:pt x="209550" y="82550"/>
                      <a:pt x="186690" y="72390"/>
                      <a:pt x="154940" y="72390"/>
                    </a:cubicBezTo>
                    <a:cubicBezTo>
                      <a:pt x="106680" y="72390"/>
                      <a:pt x="80010" y="106680"/>
                      <a:pt x="80010" y="142240"/>
                    </a:cubicBezTo>
                    <a:cubicBezTo>
                      <a:pt x="80010" y="177800"/>
                      <a:pt x="105410" y="212090"/>
                      <a:pt x="149860" y="212090"/>
                    </a:cubicBezTo>
                    <a:cubicBezTo>
                      <a:pt x="194310" y="212090"/>
                      <a:pt x="209550" y="201930"/>
                      <a:pt x="226060" y="194310"/>
                    </a:cubicBezTo>
                    <a:lnTo>
                      <a:pt x="226060" y="267970"/>
                    </a:lnTo>
                    <a:cubicBezTo>
                      <a:pt x="207010" y="278130"/>
                      <a:pt x="175260" y="285750"/>
                      <a:pt x="142240" y="285750"/>
                    </a:cubicBezTo>
                    <a:cubicBezTo>
                      <a:pt x="59690" y="285750"/>
                      <a:pt x="0" y="222250"/>
                      <a:pt x="0" y="143510"/>
                    </a:cubicBezTo>
                    <a:cubicBezTo>
                      <a:pt x="0" y="64770"/>
                      <a:pt x="59690" y="1270"/>
                      <a:pt x="146050" y="127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A6EDB174-DCE0-0F81-A415-D7F06596AD89}"/>
                  </a:ext>
                </a:extLst>
              </p:cNvPr>
              <p:cNvSpPr/>
              <p:nvPr/>
            </p:nvSpPr>
            <p:spPr>
              <a:xfrm>
                <a:off x="1812289" y="678180"/>
                <a:ext cx="219710" cy="274319"/>
              </a:xfrm>
              <a:custGeom>
                <a:avLst/>
                <a:gdLst>
                  <a:gd name="connsiteX0" fmla="*/ 219710 w 219710"/>
                  <a:gd name="connsiteY0" fmla="*/ 0 h 274319"/>
                  <a:gd name="connsiteX1" fmla="*/ 219710 w 219710"/>
                  <a:gd name="connsiteY1" fmla="*/ 67310 h 274319"/>
                  <a:gd name="connsiteX2" fmla="*/ 149860 w 219710"/>
                  <a:gd name="connsiteY2" fmla="*/ 67310 h 274319"/>
                  <a:gd name="connsiteX3" fmla="*/ 149860 w 219710"/>
                  <a:gd name="connsiteY3" fmla="*/ 274320 h 274319"/>
                  <a:gd name="connsiteX4" fmla="*/ 69850 w 219710"/>
                  <a:gd name="connsiteY4" fmla="*/ 274320 h 274319"/>
                  <a:gd name="connsiteX5" fmla="*/ 69850 w 219710"/>
                  <a:gd name="connsiteY5" fmla="*/ 67310 h 274319"/>
                  <a:gd name="connsiteX6" fmla="*/ 0 w 219710"/>
                  <a:gd name="connsiteY6" fmla="*/ 67310 h 274319"/>
                  <a:gd name="connsiteX7" fmla="*/ 0 w 219710"/>
                  <a:gd name="connsiteY7" fmla="*/ 0 h 274319"/>
                  <a:gd name="connsiteX8" fmla="*/ 219710 w 219710"/>
                  <a:gd name="connsiteY8" fmla="*/ 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9710" h="274319">
                    <a:moveTo>
                      <a:pt x="219710" y="0"/>
                    </a:moveTo>
                    <a:lnTo>
                      <a:pt x="219710" y="67310"/>
                    </a:lnTo>
                    <a:lnTo>
                      <a:pt x="149860" y="67310"/>
                    </a:lnTo>
                    <a:lnTo>
                      <a:pt x="149860" y="274320"/>
                    </a:lnTo>
                    <a:lnTo>
                      <a:pt x="69850" y="274320"/>
                    </a:lnTo>
                    <a:lnTo>
                      <a:pt x="69850" y="67310"/>
                    </a:lnTo>
                    <a:lnTo>
                      <a:pt x="0" y="67310"/>
                    </a:lnTo>
                    <a:lnTo>
                      <a:pt x="0" y="0"/>
                    </a:lnTo>
                    <a:lnTo>
                      <a:pt x="219710" y="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2A142452-96CE-F39E-AC3C-A924D74A441B}"/>
                  </a:ext>
                </a:extLst>
              </p:cNvPr>
              <p:cNvSpPr/>
              <p:nvPr/>
            </p:nvSpPr>
            <p:spPr>
              <a:xfrm>
                <a:off x="2073910" y="678180"/>
                <a:ext cx="80010" cy="274319"/>
              </a:xfrm>
              <a:custGeom>
                <a:avLst/>
                <a:gdLst>
                  <a:gd name="connsiteX0" fmla="*/ 80010 w 80010"/>
                  <a:gd name="connsiteY0" fmla="*/ 274320 h 274319"/>
                  <a:gd name="connsiteX1" fmla="*/ 0 w 80010"/>
                  <a:gd name="connsiteY1" fmla="*/ 274320 h 274319"/>
                  <a:gd name="connsiteX2" fmla="*/ 0 w 80010"/>
                  <a:gd name="connsiteY2" fmla="*/ 0 h 274319"/>
                  <a:gd name="connsiteX3" fmla="*/ 80010 w 80010"/>
                  <a:gd name="connsiteY3" fmla="*/ 0 h 274319"/>
                  <a:gd name="connsiteX4" fmla="*/ 80010 w 80010"/>
                  <a:gd name="connsiteY4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10" h="274319">
                    <a:moveTo>
                      <a:pt x="80010" y="274320"/>
                    </a:moveTo>
                    <a:lnTo>
                      <a:pt x="0" y="274320"/>
                    </a:lnTo>
                    <a:lnTo>
                      <a:pt x="0" y="0"/>
                    </a:lnTo>
                    <a:lnTo>
                      <a:pt x="80010" y="0"/>
                    </a:lnTo>
                    <a:lnTo>
                      <a:pt x="80010" y="27432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AF79DB5C-108C-79EB-4937-88FDEB4C3326}"/>
                  </a:ext>
                </a:extLst>
              </p:cNvPr>
              <p:cNvSpPr/>
              <p:nvPr/>
            </p:nvSpPr>
            <p:spPr>
              <a:xfrm>
                <a:off x="2203450" y="673100"/>
                <a:ext cx="292100" cy="284480"/>
              </a:xfrm>
              <a:custGeom>
                <a:avLst/>
                <a:gdLst>
                  <a:gd name="connsiteX0" fmla="*/ 146050 w 292100"/>
                  <a:gd name="connsiteY0" fmla="*/ 0 h 284480"/>
                  <a:gd name="connsiteX1" fmla="*/ 292100 w 292100"/>
                  <a:gd name="connsiteY1" fmla="*/ 142240 h 284480"/>
                  <a:gd name="connsiteX2" fmla="*/ 146050 w 292100"/>
                  <a:gd name="connsiteY2" fmla="*/ 284480 h 284480"/>
                  <a:gd name="connsiteX3" fmla="*/ 0 w 292100"/>
                  <a:gd name="connsiteY3" fmla="*/ 142240 h 284480"/>
                  <a:gd name="connsiteX4" fmla="*/ 146050 w 292100"/>
                  <a:gd name="connsiteY4" fmla="*/ 0 h 284480"/>
                  <a:gd name="connsiteX5" fmla="*/ 146050 w 292100"/>
                  <a:gd name="connsiteY5" fmla="*/ 213360 h 284480"/>
                  <a:gd name="connsiteX6" fmla="*/ 212090 w 292100"/>
                  <a:gd name="connsiteY6" fmla="*/ 143510 h 284480"/>
                  <a:gd name="connsiteX7" fmla="*/ 146050 w 292100"/>
                  <a:gd name="connsiteY7" fmla="*/ 73660 h 284480"/>
                  <a:gd name="connsiteX8" fmla="*/ 80010 w 292100"/>
                  <a:gd name="connsiteY8" fmla="*/ 143510 h 284480"/>
                  <a:gd name="connsiteX9" fmla="*/ 146050 w 292100"/>
                  <a:gd name="connsiteY9" fmla="*/ 21336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2100" h="284480">
                    <a:moveTo>
                      <a:pt x="146050" y="0"/>
                    </a:moveTo>
                    <a:cubicBezTo>
                      <a:pt x="232410" y="0"/>
                      <a:pt x="292100" y="64770"/>
                      <a:pt x="292100" y="142240"/>
                    </a:cubicBezTo>
                    <a:cubicBezTo>
                      <a:pt x="292100" y="219710"/>
                      <a:pt x="232410" y="284480"/>
                      <a:pt x="14605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lose/>
                    <a:moveTo>
                      <a:pt x="146050" y="213360"/>
                    </a:moveTo>
                    <a:cubicBezTo>
                      <a:pt x="186690" y="213360"/>
                      <a:pt x="212090" y="180340"/>
                      <a:pt x="212090" y="143510"/>
                    </a:cubicBezTo>
                    <a:cubicBezTo>
                      <a:pt x="212090" y="106680"/>
                      <a:pt x="186690" y="73660"/>
                      <a:pt x="146050" y="73660"/>
                    </a:cubicBezTo>
                    <a:cubicBezTo>
                      <a:pt x="105410" y="73660"/>
                      <a:pt x="80010" y="107950"/>
                      <a:pt x="80010" y="143510"/>
                    </a:cubicBezTo>
                    <a:cubicBezTo>
                      <a:pt x="80010" y="179070"/>
                      <a:pt x="106680" y="213360"/>
                      <a:pt x="146050" y="21336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20703ADB-D50E-49B2-7F08-D6FE537A9889}"/>
                  </a:ext>
                </a:extLst>
              </p:cNvPr>
              <p:cNvSpPr/>
              <p:nvPr/>
            </p:nvSpPr>
            <p:spPr>
              <a:xfrm>
                <a:off x="2543810" y="675640"/>
                <a:ext cx="238760" cy="281940"/>
              </a:xfrm>
              <a:custGeom>
                <a:avLst/>
                <a:gdLst>
                  <a:gd name="connsiteX0" fmla="*/ 77470 w 238760"/>
                  <a:gd name="connsiteY0" fmla="*/ 154940 h 281940"/>
                  <a:gd name="connsiteX1" fmla="*/ 77470 w 238760"/>
                  <a:gd name="connsiteY1" fmla="*/ 278130 h 281940"/>
                  <a:gd name="connsiteX2" fmla="*/ 0 w 238760"/>
                  <a:gd name="connsiteY2" fmla="*/ 278130 h 281940"/>
                  <a:gd name="connsiteX3" fmla="*/ 0 w 238760"/>
                  <a:gd name="connsiteY3" fmla="*/ 0 h 281940"/>
                  <a:gd name="connsiteX4" fmla="*/ 3810 w 238760"/>
                  <a:gd name="connsiteY4" fmla="*/ 0 h 281940"/>
                  <a:gd name="connsiteX5" fmla="*/ 161290 w 238760"/>
                  <a:gd name="connsiteY5" fmla="*/ 127000 h 281940"/>
                  <a:gd name="connsiteX6" fmla="*/ 161290 w 238760"/>
                  <a:gd name="connsiteY6" fmla="*/ 3810 h 281940"/>
                  <a:gd name="connsiteX7" fmla="*/ 238760 w 238760"/>
                  <a:gd name="connsiteY7" fmla="*/ 3810 h 281940"/>
                  <a:gd name="connsiteX8" fmla="*/ 238760 w 238760"/>
                  <a:gd name="connsiteY8" fmla="*/ 281940 h 281940"/>
                  <a:gd name="connsiteX9" fmla="*/ 234950 w 238760"/>
                  <a:gd name="connsiteY9" fmla="*/ 281940 h 281940"/>
                  <a:gd name="connsiteX10" fmla="*/ 77470 w 238760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760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38760" y="3810"/>
                    </a:lnTo>
                    <a:lnTo>
                      <a:pt x="238760" y="281940"/>
                    </a:lnTo>
                    <a:lnTo>
                      <a:pt x="234950" y="281940"/>
                    </a:lnTo>
                    <a:lnTo>
                      <a:pt x="77470" y="1549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7FE9E578-D6A8-9D9D-426A-EE498CD89C75}"/>
                  </a:ext>
                </a:extLst>
              </p:cNvPr>
              <p:cNvSpPr/>
              <p:nvPr/>
            </p:nvSpPr>
            <p:spPr>
              <a:xfrm>
                <a:off x="2896870" y="671830"/>
                <a:ext cx="201929" cy="280669"/>
              </a:xfrm>
              <a:custGeom>
                <a:avLst/>
                <a:gdLst>
                  <a:gd name="connsiteX0" fmla="*/ 1270 w 201929"/>
                  <a:gd name="connsiteY0" fmla="*/ 280670 h 280669"/>
                  <a:gd name="connsiteX1" fmla="*/ 60960 w 201929"/>
                  <a:gd name="connsiteY1" fmla="*/ 204470 h 280669"/>
                  <a:gd name="connsiteX2" fmla="*/ 111760 w 201929"/>
                  <a:gd name="connsiteY2" fmla="*/ 109220 h 280669"/>
                  <a:gd name="connsiteX3" fmla="*/ 67310 w 201929"/>
                  <a:gd name="connsiteY3" fmla="*/ 73660 h 280669"/>
                  <a:gd name="connsiteX4" fmla="*/ 16510 w 201929"/>
                  <a:gd name="connsiteY4" fmla="*/ 86360 h 280669"/>
                  <a:gd name="connsiteX5" fmla="*/ 16510 w 201929"/>
                  <a:gd name="connsiteY5" fmla="*/ 12700 h 280669"/>
                  <a:gd name="connsiteX6" fmla="*/ 78740 w 201929"/>
                  <a:gd name="connsiteY6" fmla="*/ 0 h 280669"/>
                  <a:gd name="connsiteX7" fmla="*/ 190500 w 201929"/>
                  <a:gd name="connsiteY7" fmla="*/ 102870 h 280669"/>
                  <a:gd name="connsiteX8" fmla="*/ 138430 w 201929"/>
                  <a:gd name="connsiteY8" fmla="*/ 213360 h 280669"/>
                  <a:gd name="connsiteX9" fmla="*/ 201930 w 201929"/>
                  <a:gd name="connsiteY9" fmla="*/ 213360 h 280669"/>
                  <a:gd name="connsiteX10" fmla="*/ 201930 w 201929"/>
                  <a:gd name="connsiteY10" fmla="*/ 279400 h 280669"/>
                  <a:gd name="connsiteX11" fmla="*/ 0 w 201929"/>
                  <a:gd name="connsiteY11" fmla="*/ 279400 h 280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29" h="280669">
                    <a:moveTo>
                      <a:pt x="1270" y="280670"/>
                    </a:moveTo>
                    <a:lnTo>
                      <a:pt x="60960" y="204470"/>
                    </a:lnTo>
                    <a:cubicBezTo>
                      <a:pt x="88900" y="168910"/>
                      <a:pt x="111760" y="135890"/>
                      <a:pt x="111760" y="109220"/>
                    </a:cubicBezTo>
                    <a:cubicBezTo>
                      <a:pt x="111760" y="82550"/>
                      <a:pt x="95250" y="73660"/>
                      <a:pt x="67310" y="73660"/>
                    </a:cubicBezTo>
                    <a:cubicBezTo>
                      <a:pt x="39370" y="73660"/>
                      <a:pt x="25400" y="82550"/>
                      <a:pt x="16510" y="86360"/>
                    </a:cubicBezTo>
                    <a:lnTo>
                      <a:pt x="16510" y="12700"/>
                    </a:lnTo>
                    <a:cubicBezTo>
                      <a:pt x="25400" y="7620"/>
                      <a:pt x="48260" y="0"/>
                      <a:pt x="78740" y="0"/>
                    </a:cubicBezTo>
                    <a:cubicBezTo>
                      <a:pt x="148590" y="0"/>
                      <a:pt x="190500" y="41910"/>
                      <a:pt x="190500" y="102870"/>
                    </a:cubicBezTo>
                    <a:cubicBezTo>
                      <a:pt x="190500" y="163830"/>
                      <a:pt x="162560" y="181610"/>
                      <a:pt x="138430" y="213360"/>
                    </a:cubicBezTo>
                    <a:lnTo>
                      <a:pt x="201930" y="213360"/>
                    </a:lnTo>
                    <a:lnTo>
                      <a:pt x="201930" y="279400"/>
                    </a:lnTo>
                    <a:lnTo>
                      <a:pt x="0" y="27940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6AE0CEA5-F869-DC9D-D2F5-96FE6354C066}"/>
                  </a:ext>
                </a:extLst>
              </p:cNvPr>
              <p:cNvSpPr/>
              <p:nvPr/>
            </p:nvSpPr>
            <p:spPr>
              <a:xfrm>
                <a:off x="3135629" y="756919"/>
                <a:ext cx="81280" cy="201930"/>
              </a:xfrm>
              <a:custGeom>
                <a:avLst/>
                <a:gdLst>
                  <a:gd name="connsiteX0" fmla="*/ 40640 w 81280"/>
                  <a:gd name="connsiteY0" fmla="*/ 0 h 201930"/>
                  <a:gd name="connsiteX1" fmla="*/ 81280 w 81280"/>
                  <a:gd name="connsiteY1" fmla="*/ 39370 h 201930"/>
                  <a:gd name="connsiteX2" fmla="*/ 40640 w 81280"/>
                  <a:gd name="connsiteY2" fmla="*/ 78740 h 201930"/>
                  <a:gd name="connsiteX3" fmla="*/ 0 w 81280"/>
                  <a:gd name="connsiteY3" fmla="*/ 39370 h 201930"/>
                  <a:gd name="connsiteX4" fmla="*/ 40640 w 81280"/>
                  <a:gd name="connsiteY4" fmla="*/ 0 h 201930"/>
                  <a:gd name="connsiteX5" fmla="*/ 40640 w 81280"/>
                  <a:gd name="connsiteY5" fmla="*/ 123190 h 201930"/>
                  <a:gd name="connsiteX6" fmla="*/ 81280 w 81280"/>
                  <a:gd name="connsiteY6" fmla="*/ 162560 h 201930"/>
                  <a:gd name="connsiteX7" fmla="*/ 40640 w 81280"/>
                  <a:gd name="connsiteY7" fmla="*/ 201930 h 201930"/>
                  <a:gd name="connsiteX8" fmla="*/ 0 w 81280"/>
                  <a:gd name="connsiteY8" fmla="*/ 162560 h 201930"/>
                  <a:gd name="connsiteX9" fmla="*/ 40640 w 81280"/>
                  <a:gd name="connsiteY9" fmla="*/ 123190 h 20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280" h="201930">
                    <a:moveTo>
                      <a:pt x="40640" y="0"/>
                    </a:moveTo>
                    <a:cubicBezTo>
                      <a:pt x="66040" y="0"/>
                      <a:pt x="81280" y="15240"/>
                      <a:pt x="81280" y="39370"/>
                    </a:cubicBezTo>
                    <a:cubicBezTo>
                      <a:pt x="81280" y="63500"/>
                      <a:pt x="66040" y="78740"/>
                      <a:pt x="40640" y="78740"/>
                    </a:cubicBezTo>
                    <a:cubicBezTo>
                      <a:pt x="15240" y="78740"/>
                      <a:pt x="0" y="63500"/>
                      <a:pt x="0" y="39370"/>
                    </a:cubicBezTo>
                    <a:cubicBezTo>
                      <a:pt x="0" y="15240"/>
                      <a:pt x="15240" y="0"/>
                      <a:pt x="40640" y="0"/>
                    </a:cubicBezTo>
                    <a:close/>
                    <a:moveTo>
                      <a:pt x="40640" y="123190"/>
                    </a:moveTo>
                    <a:cubicBezTo>
                      <a:pt x="66040" y="123190"/>
                      <a:pt x="81280" y="138430"/>
                      <a:pt x="81280" y="162560"/>
                    </a:cubicBezTo>
                    <a:cubicBezTo>
                      <a:pt x="81280" y="186690"/>
                      <a:pt x="66040" y="201930"/>
                      <a:pt x="40640" y="201930"/>
                    </a:cubicBezTo>
                    <a:cubicBezTo>
                      <a:pt x="15240" y="201930"/>
                      <a:pt x="0" y="186690"/>
                      <a:pt x="0" y="162560"/>
                    </a:cubicBezTo>
                    <a:cubicBezTo>
                      <a:pt x="0" y="138430"/>
                      <a:pt x="15240" y="123190"/>
                      <a:pt x="40640" y="12319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33B4916D-1BDD-329B-E09D-364FBE92A4D5}"/>
                  </a:ext>
                </a:extLst>
              </p:cNvPr>
              <p:cNvSpPr/>
              <p:nvPr/>
            </p:nvSpPr>
            <p:spPr>
              <a:xfrm>
                <a:off x="3348990" y="676909"/>
                <a:ext cx="215900" cy="274320"/>
              </a:xfrm>
              <a:custGeom>
                <a:avLst/>
                <a:gdLst>
                  <a:gd name="connsiteX0" fmla="*/ 0 w 215900"/>
                  <a:gd name="connsiteY0" fmla="*/ 1270 h 274320"/>
                  <a:gd name="connsiteX1" fmla="*/ 92710 w 215900"/>
                  <a:gd name="connsiteY1" fmla="*/ 1270 h 274320"/>
                  <a:gd name="connsiteX2" fmla="*/ 205740 w 215900"/>
                  <a:gd name="connsiteY2" fmla="*/ 80010 h 274320"/>
                  <a:gd name="connsiteX3" fmla="*/ 170180 w 215900"/>
                  <a:gd name="connsiteY3" fmla="*/ 130810 h 274320"/>
                  <a:gd name="connsiteX4" fmla="*/ 215900 w 215900"/>
                  <a:gd name="connsiteY4" fmla="*/ 191770 h 274320"/>
                  <a:gd name="connsiteX5" fmla="*/ 99060 w 215900"/>
                  <a:gd name="connsiteY5" fmla="*/ 274320 h 274320"/>
                  <a:gd name="connsiteX6" fmla="*/ 0 w 215900"/>
                  <a:gd name="connsiteY6" fmla="*/ 274320 h 274320"/>
                  <a:gd name="connsiteX7" fmla="*/ 0 w 215900"/>
                  <a:gd name="connsiteY7" fmla="*/ 0 h 274320"/>
                  <a:gd name="connsiteX8" fmla="*/ 76200 w 215900"/>
                  <a:gd name="connsiteY8" fmla="*/ 64770 h 274320"/>
                  <a:gd name="connsiteX9" fmla="*/ 76200 w 215900"/>
                  <a:gd name="connsiteY9" fmla="*/ 111760 h 274320"/>
                  <a:gd name="connsiteX10" fmla="*/ 97790 w 215900"/>
                  <a:gd name="connsiteY10" fmla="*/ 111760 h 274320"/>
                  <a:gd name="connsiteX11" fmla="*/ 125730 w 215900"/>
                  <a:gd name="connsiteY11" fmla="*/ 88900 h 274320"/>
                  <a:gd name="connsiteX12" fmla="*/ 97790 w 215900"/>
                  <a:gd name="connsiteY12" fmla="*/ 64770 h 274320"/>
                  <a:gd name="connsiteX13" fmla="*/ 76200 w 215900"/>
                  <a:gd name="connsiteY13" fmla="*/ 64770 h 274320"/>
                  <a:gd name="connsiteX14" fmla="*/ 76200 w 215900"/>
                  <a:gd name="connsiteY14" fmla="*/ 162560 h 274320"/>
                  <a:gd name="connsiteX15" fmla="*/ 76200 w 215900"/>
                  <a:gd name="connsiteY15" fmla="*/ 213360 h 274320"/>
                  <a:gd name="connsiteX16" fmla="*/ 104140 w 215900"/>
                  <a:gd name="connsiteY16" fmla="*/ 213360 h 274320"/>
                  <a:gd name="connsiteX17" fmla="*/ 134620 w 215900"/>
                  <a:gd name="connsiteY17" fmla="*/ 187960 h 274320"/>
                  <a:gd name="connsiteX18" fmla="*/ 104140 w 215900"/>
                  <a:gd name="connsiteY18" fmla="*/ 162560 h 274320"/>
                  <a:gd name="connsiteX19" fmla="*/ 76200 w 215900"/>
                  <a:gd name="connsiteY19" fmla="*/ 162560 h 27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5900" h="274320">
                    <a:moveTo>
                      <a:pt x="0" y="1270"/>
                    </a:moveTo>
                    <a:lnTo>
                      <a:pt x="92710" y="1270"/>
                    </a:lnTo>
                    <a:cubicBezTo>
                      <a:pt x="154940" y="1270"/>
                      <a:pt x="205740" y="24130"/>
                      <a:pt x="205740" y="80010"/>
                    </a:cubicBezTo>
                    <a:cubicBezTo>
                      <a:pt x="205740" y="135890"/>
                      <a:pt x="187960" y="124460"/>
                      <a:pt x="170180" y="130810"/>
                    </a:cubicBezTo>
                    <a:cubicBezTo>
                      <a:pt x="191770" y="137160"/>
                      <a:pt x="215900" y="160020"/>
                      <a:pt x="215900" y="191770"/>
                    </a:cubicBezTo>
                    <a:cubicBezTo>
                      <a:pt x="215900" y="250190"/>
                      <a:pt x="167640" y="274320"/>
                      <a:pt x="99060" y="274320"/>
                    </a:cubicBezTo>
                    <a:lnTo>
                      <a:pt x="0" y="274320"/>
                    </a:lnTo>
                    <a:lnTo>
                      <a:pt x="0" y="0"/>
                    </a:lnTo>
                    <a:close/>
                    <a:moveTo>
                      <a:pt x="76200" y="64770"/>
                    </a:moveTo>
                    <a:lnTo>
                      <a:pt x="76200" y="111760"/>
                    </a:lnTo>
                    <a:lnTo>
                      <a:pt x="97790" y="111760"/>
                    </a:lnTo>
                    <a:cubicBezTo>
                      <a:pt x="113030" y="111760"/>
                      <a:pt x="125730" y="106680"/>
                      <a:pt x="125730" y="88900"/>
                    </a:cubicBezTo>
                    <a:cubicBezTo>
                      <a:pt x="125730" y="71120"/>
                      <a:pt x="113030" y="64770"/>
                      <a:pt x="97790" y="64770"/>
                    </a:cubicBezTo>
                    <a:lnTo>
                      <a:pt x="76200" y="64770"/>
                    </a:lnTo>
                    <a:close/>
                    <a:moveTo>
                      <a:pt x="76200" y="162560"/>
                    </a:moveTo>
                    <a:lnTo>
                      <a:pt x="76200" y="213360"/>
                    </a:lnTo>
                    <a:lnTo>
                      <a:pt x="104140" y="213360"/>
                    </a:lnTo>
                    <a:cubicBezTo>
                      <a:pt x="119380" y="213360"/>
                      <a:pt x="134620" y="207010"/>
                      <a:pt x="134620" y="187960"/>
                    </a:cubicBezTo>
                    <a:cubicBezTo>
                      <a:pt x="134620" y="168910"/>
                      <a:pt x="119380" y="162560"/>
                      <a:pt x="104140" y="162560"/>
                    </a:cubicBezTo>
                    <a:lnTo>
                      <a:pt x="76200" y="16256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36A801FE-4B90-FC2F-EF0F-EDA87E627355}"/>
                  </a:ext>
                </a:extLst>
              </p:cNvPr>
              <p:cNvSpPr/>
              <p:nvPr/>
            </p:nvSpPr>
            <p:spPr>
              <a:xfrm>
                <a:off x="3614420" y="678180"/>
                <a:ext cx="223520" cy="274319"/>
              </a:xfrm>
              <a:custGeom>
                <a:avLst/>
                <a:gdLst>
                  <a:gd name="connsiteX0" fmla="*/ 140970 w 223520"/>
                  <a:gd name="connsiteY0" fmla="*/ 274320 h 274319"/>
                  <a:gd name="connsiteX1" fmla="*/ 100330 w 223520"/>
                  <a:gd name="connsiteY1" fmla="*/ 189230 h 274319"/>
                  <a:gd name="connsiteX2" fmla="*/ 77470 w 223520"/>
                  <a:gd name="connsiteY2" fmla="*/ 189230 h 274319"/>
                  <a:gd name="connsiteX3" fmla="*/ 77470 w 223520"/>
                  <a:gd name="connsiteY3" fmla="*/ 274320 h 274319"/>
                  <a:gd name="connsiteX4" fmla="*/ 0 w 223520"/>
                  <a:gd name="connsiteY4" fmla="*/ 274320 h 274319"/>
                  <a:gd name="connsiteX5" fmla="*/ 0 w 223520"/>
                  <a:gd name="connsiteY5" fmla="*/ 0 h 274319"/>
                  <a:gd name="connsiteX6" fmla="*/ 102870 w 223520"/>
                  <a:gd name="connsiteY6" fmla="*/ 0 h 274319"/>
                  <a:gd name="connsiteX7" fmla="*/ 218440 w 223520"/>
                  <a:gd name="connsiteY7" fmla="*/ 96520 h 274319"/>
                  <a:gd name="connsiteX8" fmla="*/ 170180 w 223520"/>
                  <a:gd name="connsiteY8" fmla="*/ 176530 h 274319"/>
                  <a:gd name="connsiteX9" fmla="*/ 223520 w 223520"/>
                  <a:gd name="connsiteY9" fmla="*/ 274320 h 274319"/>
                  <a:gd name="connsiteX10" fmla="*/ 140970 w 223520"/>
                  <a:gd name="connsiteY10" fmla="*/ 274320 h 274319"/>
                  <a:gd name="connsiteX11" fmla="*/ 77470 w 223520"/>
                  <a:gd name="connsiteY11" fmla="*/ 67310 h 274319"/>
                  <a:gd name="connsiteX12" fmla="*/ 77470 w 223520"/>
                  <a:gd name="connsiteY12" fmla="*/ 125730 h 274319"/>
                  <a:gd name="connsiteX13" fmla="*/ 106680 w 223520"/>
                  <a:gd name="connsiteY13" fmla="*/ 125730 h 274319"/>
                  <a:gd name="connsiteX14" fmla="*/ 137160 w 223520"/>
                  <a:gd name="connsiteY14" fmla="*/ 96520 h 274319"/>
                  <a:gd name="connsiteX15" fmla="*/ 106680 w 223520"/>
                  <a:gd name="connsiteY15" fmla="*/ 67310 h 274319"/>
                  <a:gd name="connsiteX16" fmla="*/ 77470 w 223520"/>
                  <a:gd name="connsiteY16" fmla="*/ 6731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3520" h="274319">
                    <a:moveTo>
                      <a:pt x="140970" y="274320"/>
                    </a:moveTo>
                    <a:lnTo>
                      <a:pt x="100330" y="189230"/>
                    </a:lnTo>
                    <a:lnTo>
                      <a:pt x="77470" y="189230"/>
                    </a:lnTo>
                    <a:lnTo>
                      <a:pt x="77470" y="274320"/>
                    </a:lnTo>
                    <a:lnTo>
                      <a:pt x="0" y="274320"/>
                    </a:lnTo>
                    <a:lnTo>
                      <a:pt x="0" y="0"/>
                    </a:lnTo>
                    <a:lnTo>
                      <a:pt x="102870" y="0"/>
                    </a:lnTo>
                    <a:cubicBezTo>
                      <a:pt x="170180" y="0"/>
                      <a:pt x="218440" y="31750"/>
                      <a:pt x="218440" y="96520"/>
                    </a:cubicBezTo>
                    <a:cubicBezTo>
                      <a:pt x="218440" y="161290"/>
                      <a:pt x="200660" y="161290"/>
                      <a:pt x="170180" y="176530"/>
                    </a:cubicBezTo>
                    <a:lnTo>
                      <a:pt x="223520" y="274320"/>
                    </a:lnTo>
                    <a:lnTo>
                      <a:pt x="140970" y="274320"/>
                    </a:lnTo>
                    <a:close/>
                    <a:moveTo>
                      <a:pt x="77470" y="67310"/>
                    </a:moveTo>
                    <a:lnTo>
                      <a:pt x="77470" y="125730"/>
                    </a:lnTo>
                    <a:lnTo>
                      <a:pt x="106680" y="125730"/>
                    </a:lnTo>
                    <a:cubicBezTo>
                      <a:pt x="123190" y="125730"/>
                      <a:pt x="137160" y="119380"/>
                      <a:pt x="137160" y="96520"/>
                    </a:cubicBezTo>
                    <a:cubicBezTo>
                      <a:pt x="137160" y="73660"/>
                      <a:pt x="123190" y="67310"/>
                      <a:pt x="106680" y="67310"/>
                    </a:cubicBezTo>
                    <a:lnTo>
                      <a:pt x="77470" y="6731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FFD45CDC-5B1C-4F81-7F40-B4E4903F822C}"/>
                  </a:ext>
                </a:extLst>
              </p:cNvPr>
              <p:cNvSpPr/>
              <p:nvPr/>
            </p:nvSpPr>
            <p:spPr>
              <a:xfrm>
                <a:off x="3856990" y="675640"/>
                <a:ext cx="283209" cy="278129"/>
              </a:xfrm>
              <a:custGeom>
                <a:avLst/>
                <a:gdLst>
                  <a:gd name="connsiteX0" fmla="*/ 182880 w 283209"/>
                  <a:gd name="connsiteY0" fmla="*/ 241300 h 278129"/>
                  <a:gd name="connsiteX1" fmla="*/ 99060 w 283209"/>
                  <a:gd name="connsiteY1" fmla="*/ 241300 h 278129"/>
                  <a:gd name="connsiteX2" fmla="*/ 82550 w 283209"/>
                  <a:gd name="connsiteY2" fmla="*/ 278130 h 278129"/>
                  <a:gd name="connsiteX3" fmla="*/ 0 w 283209"/>
                  <a:gd name="connsiteY3" fmla="*/ 278130 h 278129"/>
                  <a:gd name="connsiteX4" fmla="*/ 139700 w 283209"/>
                  <a:gd name="connsiteY4" fmla="*/ 0 h 278129"/>
                  <a:gd name="connsiteX5" fmla="*/ 143510 w 283209"/>
                  <a:gd name="connsiteY5" fmla="*/ 0 h 278129"/>
                  <a:gd name="connsiteX6" fmla="*/ 283210 w 283209"/>
                  <a:gd name="connsiteY6" fmla="*/ 278130 h 278129"/>
                  <a:gd name="connsiteX7" fmla="*/ 200660 w 283209"/>
                  <a:gd name="connsiteY7" fmla="*/ 278130 h 278129"/>
                  <a:gd name="connsiteX8" fmla="*/ 184150 w 283209"/>
                  <a:gd name="connsiteY8" fmla="*/ 241300 h 278129"/>
                  <a:gd name="connsiteX9" fmla="*/ 120650 w 283209"/>
                  <a:gd name="connsiteY9" fmla="*/ 189230 h 278129"/>
                  <a:gd name="connsiteX10" fmla="*/ 160020 w 283209"/>
                  <a:gd name="connsiteY10" fmla="*/ 189230 h 278129"/>
                  <a:gd name="connsiteX11" fmla="*/ 140970 w 283209"/>
                  <a:gd name="connsiteY11" fmla="*/ 138430 h 278129"/>
                  <a:gd name="connsiteX12" fmla="*/ 140970 w 283209"/>
                  <a:gd name="connsiteY12" fmla="*/ 138430 h 278129"/>
                  <a:gd name="connsiteX13" fmla="*/ 121920 w 283209"/>
                  <a:gd name="connsiteY13" fmla="*/ 189230 h 278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3209" h="278129">
                    <a:moveTo>
                      <a:pt x="182880" y="241300"/>
                    </a:moveTo>
                    <a:lnTo>
                      <a:pt x="99060" y="241300"/>
                    </a:lnTo>
                    <a:lnTo>
                      <a:pt x="82550" y="278130"/>
                    </a:lnTo>
                    <a:lnTo>
                      <a:pt x="0" y="278130"/>
                    </a:lnTo>
                    <a:lnTo>
                      <a:pt x="139700" y="0"/>
                    </a:lnTo>
                    <a:lnTo>
                      <a:pt x="143510" y="0"/>
                    </a:lnTo>
                    <a:lnTo>
                      <a:pt x="283210" y="278130"/>
                    </a:lnTo>
                    <a:lnTo>
                      <a:pt x="200660" y="278130"/>
                    </a:lnTo>
                    <a:lnTo>
                      <a:pt x="184150" y="241300"/>
                    </a:lnTo>
                    <a:close/>
                    <a:moveTo>
                      <a:pt x="120650" y="189230"/>
                    </a:moveTo>
                    <a:lnTo>
                      <a:pt x="160020" y="189230"/>
                    </a:lnTo>
                    <a:cubicBezTo>
                      <a:pt x="153670" y="172720"/>
                      <a:pt x="142240" y="148590"/>
                      <a:pt x="140970" y="138430"/>
                    </a:cubicBezTo>
                    <a:lnTo>
                      <a:pt x="140970" y="138430"/>
                    </a:lnTo>
                    <a:cubicBezTo>
                      <a:pt x="138430" y="148590"/>
                      <a:pt x="128270" y="173990"/>
                      <a:pt x="121920" y="189230"/>
                    </a:cubicBez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FEBCB302-8D45-5FA1-B62C-EC6AB483931C}"/>
                  </a:ext>
                </a:extLst>
              </p:cNvPr>
              <p:cNvSpPr/>
              <p:nvPr/>
            </p:nvSpPr>
            <p:spPr>
              <a:xfrm>
                <a:off x="4174490" y="675640"/>
                <a:ext cx="238759" cy="281940"/>
              </a:xfrm>
              <a:custGeom>
                <a:avLst/>
                <a:gdLst>
                  <a:gd name="connsiteX0" fmla="*/ 77470 w 238759"/>
                  <a:gd name="connsiteY0" fmla="*/ 154940 h 281940"/>
                  <a:gd name="connsiteX1" fmla="*/ 77470 w 238759"/>
                  <a:gd name="connsiteY1" fmla="*/ 278130 h 281940"/>
                  <a:gd name="connsiteX2" fmla="*/ 0 w 238759"/>
                  <a:gd name="connsiteY2" fmla="*/ 278130 h 281940"/>
                  <a:gd name="connsiteX3" fmla="*/ 0 w 238759"/>
                  <a:gd name="connsiteY3" fmla="*/ 0 h 281940"/>
                  <a:gd name="connsiteX4" fmla="*/ 3810 w 238759"/>
                  <a:gd name="connsiteY4" fmla="*/ 0 h 281940"/>
                  <a:gd name="connsiteX5" fmla="*/ 161290 w 238759"/>
                  <a:gd name="connsiteY5" fmla="*/ 127000 h 281940"/>
                  <a:gd name="connsiteX6" fmla="*/ 161290 w 238759"/>
                  <a:gd name="connsiteY6" fmla="*/ 3810 h 281940"/>
                  <a:gd name="connsiteX7" fmla="*/ 238760 w 238759"/>
                  <a:gd name="connsiteY7" fmla="*/ 3810 h 281940"/>
                  <a:gd name="connsiteX8" fmla="*/ 238760 w 238759"/>
                  <a:gd name="connsiteY8" fmla="*/ 281940 h 281940"/>
                  <a:gd name="connsiteX9" fmla="*/ 234950 w 238759"/>
                  <a:gd name="connsiteY9" fmla="*/ 281940 h 281940"/>
                  <a:gd name="connsiteX10" fmla="*/ 77470 w 238759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759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38760" y="3810"/>
                    </a:lnTo>
                    <a:lnTo>
                      <a:pt x="238760" y="281940"/>
                    </a:lnTo>
                    <a:lnTo>
                      <a:pt x="234950" y="281940"/>
                    </a:lnTo>
                    <a:lnTo>
                      <a:pt x="77470" y="1549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2C41CEE4-4F0C-E5D5-8135-493B90131FA8}"/>
                  </a:ext>
                </a:extLst>
              </p:cNvPr>
              <p:cNvSpPr/>
              <p:nvPr/>
            </p:nvSpPr>
            <p:spPr>
              <a:xfrm>
                <a:off x="4475479" y="678180"/>
                <a:ext cx="254000" cy="274319"/>
              </a:xfrm>
              <a:custGeom>
                <a:avLst/>
                <a:gdLst>
                  <a:gd name="connsiteX0" fmla="*/ 0 w 254000"/>
                  <a:gd name="connsiteY0" fmla="*/ 274320 h 274319"/>
                  <a:gd name="connsiteX1" fmla="*/ 0 w 254000"/>
                  <a:gd name="connsiteY1" fmla="*/ 0 h 274319"/>
                  <a:gd name="connsiteX2" fmla="*/ 96520 w 254000"/>
                  <a:gd name="connsiteY2" fmla="*/ 0 h 274319"/>
                  <a:gd name="connsiteX3" fmla="*/ 254000 w 254000"/>
                  <a:gd name="connsiteY3" fmla="*/ 137160 h 274319"/>
                  <a:gd name="connsiteX4" fmla="*/ 96520 w 254000"/>
                  <a:gd name="connsiteY4" fmla="*/ 274320 h 274319"/>
                  <a:gd name="connsiteX5" fmla="*/ 0 w 254000"/>
                  <a:gd name="connsiteY5" fmla="*/ 274320 h 274319"/>
                  <a:gd name="connsiteX6" fmla="*/ 80010 w 254000"/>
                  <a:gd name="connsiteY6" fmla="*/ 67310 h 274319"/>
                  <a:gd name="connsiteX7" fmla="*/ 80010 w 254000"/>
                  <a:gd name="connsiteY7" fmla="*/ 207010 h 274319"/>
                  <a:gd name="connsiteX8" fmla="*/ 95250 w 254000"/>
                  <a:gd name="connsiteY8" fmla="*/ 207010 h 274319"/>
                  <a:gd name="connsiteX9" fmla="*/ 173990 w 254000"/>
                  <a:gd name="connsiteY9" fmla="*/ 137160 h 274319"/>
                  <a:gd name="connsiteX10" fmla="*/ 95250 w 254000"/>
                  <a:gd name="connsiteY10" fmla="*/ 67310 h 274319"/>
                  <a:gd name="connsiteX11" fmla="*/ 80010 w 254000"/>
                  <a:gd name="connsiteY11" fmla="*/ 6731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4000" h="274319">
                    <a:moveTo>
                      <a:pt x="0" y="274320"/>
                    </a:moveTo>
                    <a:lnTo>
                      <a:pt x="0" y="0"/>
                    </a:lnTo>
                    <a:lnTo>
                      <a:pt x="96520" y="0"/>
                    </a:lnTo>
                    <a:cubicBezTo>
                      <a:pt x="194310" y="0"/>
                      <a:pt x="254000" y="58420"/>
                      <a:pt x="254000" y="137160"/>
                    </a:cubicBezTo>
                    <a:cubicBezTo>
                      <a:pt x="254000" y="215900"/>
                      <a:pt x="194310" y="274320"/>
                      <a:pt x="96520" y="274320"/>
                    </a:cubicBezTo>
                    <a:lnTo>
                      <a:pt x="0" y="274320"/>
                    </a:lnTo>
                    <a:close/>
                    <a:moveTo>
                      <a:pt x="80010" y="67310"/>
                    </a:moveTo>
                    <a:lnTo>
                      <a:pt x="80010" y="207010"/>
                    </a:lnTo>
                    <a:lnTo>
                      <a:pt x="95250" y="207010"/>
                    </a:lnTo>
                    <a:cubicBezTo>
                      <a:pt x="148590" y="207010"/>
                      <a:pt x="173990" y="173990"/>
                      <a:pt x="173990" y="137160"/>
                    </a:cubicBezTo>
                    <a:cubicBezTo>
                      <a:pt x="173990" y="100330"/>
                      <a:pt x="148590" y="67310"/>
                      <a:pt x="95250" y="67310"/>
                    </a:cubicBezTo>
                    <a:lnTo>
                      <a:pt x="80010" y="6731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77421A9B-D818-A028-76B8-242D75E3F5F0}"/>
                  </a:ext>
                </a:extLst>
              </p:cNvPr>
              <p:cNvSpPr/>
              <p:nvPr/>
            </p:nvSpPr>
            <p:spPr>
              <a:xfrm>
                <a:off x="4777740" y="678180"/>
                <a:ext cx="80009" cy="274319"/>
              </a:xfrm>
              <a:custGeom>
                <a:avLst/>
                <a:gdLst>
                  <a:gd name="connsiteX0" fmla="*/ 80010 w 80009"/>
                  <a:gd name="connsiteY0" fmla="*/ 274320 h 274319"/>
                  <a:gd name="connsiteX1" fmla="*/ 0 w 80009"/>
                  <a:gd name="connsiteY1" fmla="*/ 274320 h 274319"/>
                  <a:gd name="connsiteX2" fmla="*/ 0 w 80009"/>
                  <a:gd name="connsiteY2" fmla="*/ 0 h 274319"/>
                  <a:gd name="connsiteX3" fmla="*/ 80010 w 80009"/>
                  <a:gd name="connsiteY3" fmla="*/ 0 h 274319"/>
                  <a:gd name="connsiteX4" fmla="*/ 80010 w 80009"/>
                  <a:gd name="connsiteY4" fmla="*/ 274320 h 27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09" h="274319">
                    <a:moveTo>
                      <a:pt x="80010" y="274320"/>
                    </a:moveTo>
                    <a:lnTo>
                      <a:pt x="0" y="274320"/>
                    </a:lnTo>
                    <a:lnTo>
                      <a:pt x="0" y="0"/>
                    </a:lnTo>
                    <a:lnTo>
                      <a:pt x="80010" y="0"/>
                    </a:lnTo>
                    <a:lnTo>
                      <a:pt x="80010" y="27432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D282A3B5-A962-A61C-B65F-8C6E488219F2}"/>
                  </a:ext>
                </a:extLst>
              </p:cNvPr>
              <p:cNvSpPr/>
              <p:nvPr/>
            </p:nvSpPr>
            <p:spPr>
              <a:xfrm>
                <a:off x="4921250" y="675640"/>
                <a:ext cx="238759" cy="281940"/>
              </a:xfrm>
              <a:custGeom>
                <a:avLst/>
                <a:gdLst>
                  <a:gd name="connsiteX0" fmla="*/ 77470 w 238759"/>
                  <a:gd name="connsiteY0" fmla="*/ 154940 h 281940"/>
                  <a:gd name="connsiteX1" fmla="*/ 77470 w 238759"/>
                  <a:gd name="connsiteY1" fmla="*/ 278130 h 281940"/>
                  <a:gd name="connsiteX2" fmla="*/ 0 w 238759"/>
                  <a:gd name="connsiteY2" fmla="*/ 278130 h 281940"/>
                  <a:gd name="connsiteX3" fmla="*/ 0 w 238759"/>
                  <a:gd name="connsiteY3" fmla="*/ 0 h 281940"/>
                  <a:gd name="connsiteX4" fmla="*/ 3810 w 238759"/>
                  <a:gd name="connsiteY4" fmla="*/ 0 h 281940"/>
                  <a:gd name="connsiteX5" fmla="*/ 161290 w 238759"/>
                  <a:gd name="connsiteY5" fmla="*/ 127000 h 281940"/>
                  <a:gd name="connsiteX6" fmla="*/ 161290 w 238759"/>
                  <a:gd name="connsiteY6" fmla="*/ 3810 h 281940"/>
                  <a:gd name="connsiteX7" fmla="*/ 238760 w 238759"/>
                  <a:gd name="connsiteY7" fmla="*/ 3810 h 281940"/>
                  <a:gd name="connsiteX8" fmla="*/ 238760 w 238759"/>
                  <a:gd name="connsiteY8" fmla="*/ 281940 h 281940"/>
                  <a:gd name="connsiteX9" fmla="*/ 234950 w 238759"/>
                  <a:gd name="connsiteY9" fmla="*/ 281940 h 281940"/>
                  <a:gd name="connsiteX10" fmla="*/ 77470 w 238759"/>
                  <a:gd name="connsiteY10" fmla="*/ 154940 h 28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759" h="281940">
                    <a:moveTo>
                      <a:pt x="77470" y="154940"/>
                    </a:moveTo>
                    <a:lnTo>
                      <a:pt x="77470" y="278130"/>
                    </a:lnTo>
                    <a:lnTo>
                      <a:pt x="0" y="278130"/>
                    </a:lnTo>
                    <a:lnTo>
                      <a:pt x="0" y="0"/>
                    </a:lnTo>
                    <a:lnTo>
                      <a:pt x="3810" y="0"/>
                    </a:lnTo>
                    <a:lnTo>
                      <a:pt x="161290" y="127000"/>
                    </a:lnTo>
                    <a:lnTo>
                      <a:pt x="161290" y="3810"/>
                    </a:lnTo>
                    <a:lnTo>
                      <a:pt x="238760" y="3810"/>
                    </a:lnTo>
                    <a:lnTo>
                      <a:pt x="238760" y="281940"/>
                    </a:lnTo>
                    <a:lnTo>
                      <a:pt x="234950" y="281940"/>
                    </a:lnTo>
                    <a:lnTo>
                      <a:pt x="77470" y="1549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27D9FBD0-3544-527C-309B-8F24C8696B6B}"/>
                  </a:ext>
                </a:extLst>
              </p:cNvPr>
              <p:cNvSpPr/>
              <p:nvPr/>
            </p:nvSpPr>
            <p:spPr>
              <a:xfrm>
                <a:off x="5208270" y="674369"/>
                <a:ext cx="247650" cy="284480"/>
              </a:xfrm>
              <a:custGeom>
                <a:avLst/>
                <a:gdLst>
                  <a:gd name="connsiteX0" fmla="*/ 246380 w 247650"/>
                  <a:gd name="connsiteY0" fmla="*/ 264160 h 284480"/>
                  <a:gd name="connsiteX1" fmla="*/ 149860 w 247650"/>
                  <a:gd name="connsiteY1" fmla="*/ 284480 h 284480"/>
                  <a:gd name="connsiteX2" fmla="*/ 0 w 247650"/>
                  <a:gd name="connsiteY2" fmla="*/ 142240 h 284480"/>
                  <a:gd name="connsiteX3" fmla="*/ 146050 w 247650"/>
                  <a:gd name="connsiteY3" fmla="*/ 0 h 284480"/>
                  <a:gd name="connsiteX4" fmla="*/ 236220 w 247650"/>
                  <a:gd name="connsiteY4" fmla="*/ 17780 h 284480"/>
                  <a:gd name="connsiteX5" fmla="*/ 236220 w 247650"/>
                  <a:gd name="connsiteY5" fmla="*/ 90170 h 284480"/>
                  <a:gd name="connsiteX6" fmla="*/ 154940 w 247650"/>
                  <a:gd name="connsiteY6" fmla="*/ 72390 h 284480"/>
                  <a:gd name="connsiteX7" fmla="*/ 81280 w 247650"/>
                  <a:gd name="connsiteY7" fmla="*/ 142240 h 284480"/>
                  <a:gd name="connsiteX8" fmla="*/ 151130 w 247650"/>
                  <a:gd name="connsiteY8" fmla="*/ 213360 h 284480"/>
                  <a:gd name="connsiteX9" fmla="*/ 171450 w 247650"/>
                  <a:gd name="connsiteY9" fmla="*/ 213360 h 284480"/>
                  <a:gd name="connsiteX10" fmla="*/ 171450 w 247650"/>
                  <a:gd name="connsiteY10" fmla="*/ 149860 h 284480"/>
                  <a:gd name="connsiteX11" fmla="*/ 247650 w 247650"/>
                  <a:gd name="connsiteY11" fmla="*/ 149860 h 284480"/>
                  <a:gd name="connsiteX12" fmla="*/ 247650 w 247650"/>
                  <a:gd name="connsiteY12" fmla="*/ 265430 h 2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7650" h="284480">
                    <a:moveTo>
                      <a:pt x="246380" y="264160"/>
                    </a:moveTo>
                    <a:cubicBezTo>
                      <a:pt x="219710" y="276860"/>
                      <a:pt x="184150" y="284480"/>
                      <a:pt x="149860" y="284480"/>
                    </a:cubicBezTo>
                    <a:cubicBezTo>
                      <a:pt x="59690" y="284480"/>
                      <a:pt x="0" y="220980"/>
                      <a:pt x="0" y="142240"/>
                    </a:cubicBezTo>
                    <a:cubicBezTo>
                      <a:pt x="0" y="63500"/>
                      <a:pt x="59690" y="0"/>
                      <a:pt x="146050" y="0"/>
                    </a:cubicBezTo>
                    <a:cubicBezTo>
                      <a:pt x="232410" y="0"/>
                      <a:pt x="214630" y="7620"/>
                      <a:pt x="236220" y="17780"/>
                    </a:cubicBezTo>
                    <a:lnTo>
                      <a:pt x="236220" y="90170"/>
                    </a:lnTo>
                    <a:cubicBezTo>
                      <a:pt x="218440" y="82550"/>
                      <a:pt x="191770" y="72390"/>
                      <a:pt x="154940" y="72390"/>
                    </a:cubicBezTo>
                    <a:cubicBezTo>
                      <a:pt x="118110" y="72390"/>
                      <a:pt x="81280" y="106680"/>
                      <a:pt x="81280" y="142240"/>
                    </a:cubicBezTo>
                    <a:cubicBezTo>
                      <a:pt x="81280" y="177800"/>
                      <a:pt x="105410" y="213360"/>
                      <a:pt x="151130" y="213360"/>
                    </a:cubicBezTo>
                    <a:cubicBezTo>
                      <a:pt x="196850" y="213360"/>
                      <a:pt x="165100" y="213360"/>
                      <a:pt x="171450" y="213360"/>
                    </a:cubicBezTo>
                    <a:lnTo>
                      <a:pt x="171450" y="149860"/>
                    </a:lnTo>
                    <a:lnTo>
                      <a:pt x="247650" y="149860"/>
                    </a:lnTo>
                    <a:lnTo>
                      <a:pt x="247650" y="26543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3" name="Graphic 2">
              <a:extLst>
                <a:ext uri="{FF2B5EF4-FFF2-40B4-BE49-F238E27FC236}">
                  <a16:creationId xmlns:a16="http://schemas.microsoft.com/office/drawing/2014/main" id="{DA486C36-5F67-2121-8437-DCAC0BADDCB4}"/>
                </a:ext>
              </a:extLst>
            </p:cNvPr>
            <p:cNvGrpSpPr/>
            <p:nvPr/>
          </p:nvGrpSpPr>
          <p:grpSpPr>
            <a:xfrm>
              <a:off x="416559" y="594359"/>
              <a:ext cx="474979" cy="474979"/>
              <a:chOff x="416559" y="594359"/>
              <a:chExt cx="474979" cy="474979"/>
            </a:xfrm>
          </p:grpSpPr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863EBB3F-8ECD-E56A-FC53-616E2158F9C9}"/>
                  </a:ext>
                </a:extLst>
              </p:cNvPr>
              <p:cNvSpPr/>
              <p:nvPr/>
            </p:nvSpPr>
            <p:spPr>
              <a:xfrm>
                <a:off x="416559" y="594359"/>
                <a:ext cx="472440" cy="228600"/>
              </a:xfrm>
              <a:custGeom>
                <a:avLst/>
                <a:gdLst>
                  <a:gd name="connsiteX0" fmla="*/ 257810 w 472440"/>
                  <a:gd name="connsiteY0" fmla="*/ 39370 h 228600"/>
                  <a:gd name="connsiteX1" fmla="*/ 257810 w 472440"/>
                  <a:gd name="connsiteY1" fmla="*/ 228600 h 228600"/>
                  <a:gd name="connsiteX2" fmla="*/ 472440 w 472440"/>
                  <a:gd name="connsiteY2" fmla="*/ 228600 h 228600"/>
                  <a:gd name="connsiteX3" fmla="*/ 236220 w 472440"/>
                  <a:gd name="connsiteY3" fmla="*/ 0 h 228600"/>
                  <a:gd name="connsiteX4" fmla="*/ 0 w 472440"/>
                  <a:gd name="connsiteY4" fmla="*/ 228600 h 228600"/>
                  <a:gd name="connsiteX5" fmla="*/ 49530 w 472440"/>
                  <a:gd name="connsiteY5" fmla="*/ 228600 h 228600"/>
                  <a:gd name="connsiteX6" fmla="*/ 259080 w 472440"/>
                  <a:gd name="connsiteY6" fmla="*/ 3937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2440" h="228600">
                    <a:moveTo>
                      <a:pt x="257810" y="39370"/>
                    </a:moveTo>
                    <a:lnTo>
                      <a:pt x="257810" y="228600"/>
                    </a:lnTo>
                    <a:lnTo>
                      <a:pt x="472440" y="228600"/>
                    </a:lnTo>
                    <a:cubicBezTo>
                      <a:pt x="468630" y="102870"/>
                      <a:pt x="364490" y="0"/>
                      <a:pt x="236220" y="0"/>
                    </a:cubicBezTo>
                    <a:cubicBezTo>
                      <a:pt x="107950" y="0"/>
                      <a:pt x="3810" y="101600"/>
                      <a:pt x="0" y="228600"/>
                    </a:cubicBezTo>
                    <a:lnTo>
                      <a:pt x="49530" y="228600"/>
                    </a:lnTo>
                    <a:lnTo>
                      <a:pt x="259080" y="3937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A803BEFC-C9E5-59AB-F362-3EE5C3CC5BC9}"/>
                  </a:ext>
                </a:extLst>
              </p:cNvPr>
              <p:cNvSpPr/>
              <p:nvPr/>
            </p:nvSpPr>
            <p:spPr>
              <a:xfrm>
                <a:off x="419100" y="754380"/>
                <a:ext cx="301942" cy="314959"/>
              </a:xfrm>
              <a:custGeom>
                <a:avLst/>
                <a:gdLst>
                  <a:gd name="connsiteX0" fmla="*/ 201930 w 301942"/>
                  <a:gd name="connsiteY0" fmla="*/ 0 h 314959"/>
                  <a:gd name="connsiteX1" fmla="*/ 66040 w 301942"/>
                  <a:gd name="connsiteY1" fmla="*/ 123190 h 314959"/>
                  <a:gd name="connsiteX2" fmla="*/ 0 w 301942"/>
                  <a:gd name="connsiteY2" fmla="*/ 123190 h 314959"/>
                  <a:gd name="connsiteX3" fmla="*/ 232410 w 301942"/>
                  <a:gd name="connsiteY3" fmla="*/ 314960 h 314959"/>
                  <a:gd name="connsiteX4" fmla="*/ 300990 w 301942"/>
                  <a:gd name="connsiteY4" fmla="*/ 304800 h 314959"/>
                  <a:gd name="connsiteX5" fmla="*/ 300990 w 301942"/>
                  <a:gd name="connsiteY5" fmla="*/ 123190 h 314959"/>
                  <a:gd name="connsiteX6" fmla="*/ 201930 w 301942"/>
                  <a:gd name="connsiteY6" fmla="*/ 123190 h 314959"/>
                  <a:gd name="connsiteX7" fmla="*/ 201930 w 301942"/>
                  <a:gd name="connsiteY7" fmla="*/ 0 h 314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1942" h="314959">
                    <a:moveTo>
                      <a:pt x="201930" y="0"/>
                    </a:moveTo>
                    <a:lnTo>
                      <a:pt x="66040" y="123190"/>
                    </a:lnTo>
                    <a:lnTo>
                      <a:pt x="0" y="123190"/>
                    </a:lnTo>
                    <a:cubicBezTo>
                      <a:pt x="21590" y="232410"/>
                      <a:pt x="116840" y="314960"/>
                      <a:pt x="232410" y="314960"/>
                    </a:cubicBezTo>
                    <a:cubicBezTo>
                      <a:pt x="347980" y="314960"/>
                      <a:pt x="279400" y="311150"/>
                      <a:pt x="300990" y="304800"/>
                    </a:cubicBezTo>
                    <a:lnTo>
                      <a:pt x="300990" y="123190"/>
                    </a:lnTo>
                    <a:lnTo>
                      <a:pt x="201930" y="123190"/>
                    </a:lnTo>
                    <a:lnTo>
                      <a:pt x="20193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CE6622EF-E258-077F-D7B3-EA9F8830D7DF}"/>
                  </a:ext>
                </a:extLst>
              </p:cNvPr>
              <p:cNvSpPr/>
              <p:nvPr/>
            </p:nvSpPr>
            <p:spPr>
              <a:xfrm>
                <a:off x="773430" y="876300"/>
                <a:ext cx="111759" cy="158750"/>
              </a:xfrm>
              <a:custGeom>
                <a:avLst/>
                <a:gdLst>
                  <a:gd name="connsiteX0" fmla="*/ 0 w 111759"/>
                  <a:gd name="connsiteY0" fmla="*/ 158750 h 158750"/>
                  <a:gd name="connsiteX1" fmla="*/ 111760 w 111759"/>
                  <a:gd name="connsiteY1" fmla="*/ 0 h 158750"/>
                  <a:gd name="connsiteX2" fmla="*/ 0 w 111759"/>
                  <a:gd name="connsiteY2" fmla="*/ 0 h 158750"/>
                  <a:gd name="connsiteX3" fmla="*/ 0 w 111759"/>
                  <a:gd name="connsiteY3" fmla="*/ 158750 h 158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1759" h="158750">
                    <a:moveTo>
                      <a:pt x="0" y="158750"/>
                    </a:moveTo>
                    <a:cubicBezTo>
                      <a:pt x="55880" y="124460"/>
                      <a:pt x="97790" y="68580"/>
                      <a:pt x="111760" y="0"/>
                    </a:cubicBezTo>
                    <a:lnTo>
                      <a:pt x="0" y="0"/>
                    </a:lnTo>
                    <a:lnTo>
                      <a:pt x="0" y="15875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7EF3034-B911-59A8-3A70-617889336DED}"/>
                  </a:ext>
                </a:extLst>
              </p:cNvPr>
              <p:cNvSpPr/>
              <p:nvPr/>
            </p:nvSpPr>
            <p:spPr>
              <a:xfrm>
                <a:off x="419100" y="678180"/>
                <a:ext cx="472439" cy="373380"/>
              </a:xfrm>
              <a:custGeom>
                <a:avLst/>
                <a:gdLst>
                  <a:gd name="connsiteX0" fmla="*/ 469900 w 472439"/>
                  <a:gd name="connsiteY0" fmla="*/ 166370 h 373380"/>
                  <a:gd name="connsiteX1" fmla="*/ 469900 w 472439"/>
                  <a:gd name="connsiteY1" fmla="*/ 180340 h 373380"/>
                  <a:gd name="connsiteX2" fmla="*/ 336550 w 472439"/>
                  <a:gd name="connsiteY2" fmla="*/ 180340 h 373380"/>
                  <a:gd name="connsiteX3" fmla="*/ 336550 w 472439"/>
                  <a:gd name="connsiteY3" fmla="*/ 367030 h 373380"/>
                  <a:gd name="connsiteX4" fmla="*/ 336550 w 472439"/>
                  <a:gd name="connsiteY4" fmla="*/ 367030 h 373380"/>
                  <a:gd name="connsiteX5" fmla="*/ 322580 w 472439"/>
                  <a:gd name="connsiteY5" fmla="*/ 373380 h 373380"/>
                  <a:gd name="connsiteX6" fmla="*/ 322580 w 472439"/>
                  <a:gd name="connsiteY6" fmla="*/ 373380 h 373380"/>
                  <a:gd name="connsiteX7" fmla="*/ 322580 w 472439"/>
                  <a:gd name="connsiteY7" fmla="*/ 180340 h 373380"/>
                  <a:gd name="connsiteX8" fmla="*/ 322580 w 472439"/>
                  <a:gd name="connsiteY8" fmla="*/ 180340 h 373380"/>
                  <a:gd name="connsiteX9" fmla="*/ 231140 w 472439"/>
                  <a:gd name="connsiteY9" fmla="*/ 180340 h 373380"/>
                  <a:gd name="connsiteX10" fmla="*/ 231140 w 472439"/>
                  <a:gd name="connsiteY10" fmla="*/ 180340 h 373380"/>
                  <a:gd name="connsiteX11" fmla="*/ 224790 w 472439"/>
                  <a:gd name="connsiteY11" fmla="*/ 180340 h 373380"/>
                  <a:gd name="connsiteX12" fmla="*/ 224790 w 472439"/>
                  <a:gd name="connsiteY12" fmla="*/ 31750 h 373380"/>
                  <a:gd name="connsiteX13" fmla="*/ 63500 w 472439"/>
                  <a:gd name="connsiteY13" fmla="*/ 181610 h 373380"/>
                  <a:gd name="connsiteX14" fmla="*/ 63500 w 472439"/>
                  <a:gd name="connsiteY14" fmla="*/ 181610 h 373380"/>
                  <a:gd name="connsiteX15" fmla="*/ 63500 w 472439"/>
                  <a:gd name="connsiteY15" fmla="*/ 181610 h 373380"/>
                  <a:gd name="connsiteX16" fmla="*/ 0 w 472439"/>
                  <a:gd name="connsiteY16" fmla="*/ 181610 h 373380"/>
                  <a:gd name="connsiteX17" fmla="*/ 0 w 472439"/>
                  <a:gd name="connsiteY17" fmla="*/ 167640 h 373380"/>
                  <a:gd name="connsiteX18" fmla="*/ 57150 w 472439"/>
                  <a:gd name="connsiteY18" fmla="*/ 167640 h 373380"/>
                  <a:gd name="connsiteX19" fmla="*/ 238760 w 472439"/>
                  <a:gd name="connsiteY19" fmla="*/ 0 h 373380"/>
                  <a:gd name="connsiteX20" fmla="*/ 238760 w 472439"/>
                  <a:gd name="connsiteY20" fmla="*/ 167640 h 373380"/>
                  <a:gd name="connsiteX21" fmla="*/ 472440 w 472439"/>
                  <a:gd name="connsiteY21" fmla="*/ 167640 h 37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2439" h="373380">
                    <a:moveTo>
                      <a:pt x="469900" y="166370"/>
                    </a:moveTo>
                    <a:cubicBezTo>
                      <a:pt x="469900" y="171450"/>
                      <a:pt x="469900" y="176530"/>
                      <a:pt x="469900" y="180340"/>
                    </a:cubicBezTo>
                    <a:lnTo>
                      <a:pt x="336550" y="180340"/>
                    </a:lnTo>
                    <a:lnTo>
                      <a:pt x="336550" y="367030"/>
                    </a:lnTo>
                    <a:cubicBezTo>
                      <a:pt x="336550" y="367030"/>
                      <a:pt x="336550" y="367030"/>
                      <a:pt x="336550" y="367030"/>
                    </a:cubicBezTo>
                    <a:cubicBezTo>
                      <a:pt x="331470" y="369570"/>
                      <a:pt x="326390" y="370840"/>
                      <a:pt x="322580" y="373380"/>
                    </a:cubicBezTo>
                    <a:lnTo>
                      <a:pt x="322580" y="373380"/>
                    </a:lnTo>
                    <a:cubicBezTo>
                      <a:pt x="322580" y="373380"/>
                      <a:pt x="322580" y="180340"/>
                      <a:pt x="322580" y="180340"/>
                    </a:cubicBezTo>
                    <a:lnTo>
                      <a:pt x="322580" y="180340"/>
                    </a:lnTo>
                    <a:cubicBezTo>
                      <a:pt x="322580" y="180340"/>
                      <a:pt x="231140" y="180340"/>
                      <a:pt x="231140" y="180340"/>
                    </a:cubicBezTo>
                    <a:lnTo>
                      <a:pt x="231140" y="180340"/>
                    </a:lnTo>
                    <a:cubicBezTo>
                      <a:pt x="231140" y="180340"/>
                      <a:pt x="224790" y="180340"/>
                      <a:pt x="224790" y="180340"/>
                    </a:cubicBezTo>
                    <a:lnTo>
                      <a:pt x="224790" y="31750"/>
                    </a:lnTo>
                    <a:lnTo>
                      <a:pt x="63500" y="181610"/>
                    </a:lnTo>
                    <a:lnTo>
                      <a:pt x="63500" y="181610"/>
                    </a:lnTo>
                    <a:cubicBezTo>
                      <a:pt x="63500" y="181610"/>
                      <a:pt x="63500" y="181610"/>
                      <a:pt x="63500" y="181610"/>
                    </a:cubicBezTo>
                    <a:lnTo>
                      <a:pt x="0" y="181610"/>
                    </a:lnTo>
                    <a:lnTo>
                      <a:pt x="0" y="167640"/>
                    </a:lnTo>
                    <a:lnTo>
                      <a:pt x="57150" y="167640"/>
                    </a:lnTo>
                    <a:lnTo>
                      <a:pt x="238760" y="0"/>
                    </a:lnTo>
                    <a:lnTo>
                      <a:pt x="238760" y="167640"/>
                    </a:lnTo>
                    <a:lnTo>
                      <a:pt x="472440" y="167640"/>
                    </a:lnTo>
                    <a:close/>
                  </a:path>
                </a:pathLst>
              </a:custGeom>
              <a:solidFill>
                <a:srgbClr val="8B0E04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68" name="Graphic 2">
            <a:extLst>
              <a:ext uri="{FF2B5EF4-FFF2-40B4-BE49-F238E27FC236}">
                <a16:creationId xmlns:a16="http://schemas.microsoft.com/office/drawing/2014/main" id="{592F6122-E232-5DD2-1F97-4A8BE02DEF6A}"/>
              </a:ext>
            </a:extLst>
          </p:cNvPr>
          <p:cNvGrpSpPr/>
          <p:nvPr/>
        </p:nvGrpSpPr>
        <p:grpSpPr>
          <a:xfrm>
            <a:off x="779780" y="1748789"/>
            <a:ext cx="1102359" cy="285750"/>
            <a:chOff x="779780" y="1748789"/>
            <a:chExt cx="1102359" cy="285750"/>
          </a:xfrm>
          <a:solidFill>
            <a:srgbClr val="8B0E04"/>
          </a:solidFill>
        </p:grpSpPr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7A7BDB72-9D99-8ADC-222B-97DBDFB1CDBB}"/>
                </a:ext>
              </a:extLst>
            </p:cNvPr>
            <p:cNvSpPr/>
            <p:nvPr/>
          </p:nvSpPr>
          <p:spPr>
            <a:xfrm>
              <a:off x="779780" y="1755139"/>
              <a:ext cx="173989" cy="274320"/>
            </a:xfrm>
            <a:custGeom>
              <a:avLst/>
              <a:gdLst>
                <a:gd name="connsiteX0" fmla="*/ 0 w 173989"/>
                <a:gd name="connsiteY0" fmla="*/ 274320 h 274320"/>
                <a:gd name="connsiteX1" fmla="*/ 0 w 173989"/>
                <a:gd name="connsiteY1" fmla="*/ 0 h 274320"/>
                <a:gd name="connsiteX2" fmla="*/ 80010 w 173989"/>
                <a:gd name="connsiteY2" fmla="*/ 0 h 274320"/>
                <a:gd name="connsiteX3" fmla="*/ 80010 w 173989"/>
                <a:gd name="connsiteY3" fmla="*/ 207010 h 274320"/>
                <a:gd name="connsiteX4" fmla="*/ 173990 w 173989"/>
                <a:gd name="connsiteY4" fmla="*/ 207010 h 274320"/>
                <a:gd name="connsiteX5" fmla="*/ 173990 w 173989"/>
                <a:gd name="connsiteY5" fmla="*/ 274320 h 274320"/>
                <a:gd name="connsiteX6" fmla="*/ 1270 w 173989"/>
                <a:gd name="connsiteY6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3989" h="274320">
                  <a:moveTo>
                    <a:pt x="0" y="274320"/>
                  </a:moveTo>
                  <a:lnTo>
                    <a:pt x="0" y="0"/>
                  </a:lnTo>
                  <a:lnTo>
                    <a:pt x="80010" y="0"/>
                  </a:lnTo>
                  <a:lnTo>
                    <a:pt x="80010" y="207010"/>
                  </a:lnTo>
                  <a:lnTo>
                    <a:pt x="173990" y="207010"/>
                  </a:lnTo>
                  <a:lnTo>
                    <a:pt x="173990" y="274320"/>
                  </a:lnTo>
                  <a:lnTo>
                    <a:pt x="1270" y="27432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2562D2BD-7A70-A215-3C1B-5DF481D85EDA}"/>
                </a:ext>
              </a:extLst>
            </p:cNvPr>
            <p:cNvSpPr/>
            <p:nvPr/>
          </p:nvSpPr>
          <p:spPr>
            <a:xfrm>
              <a:off x="972819" y="1748789"/>
              <a:ext cx="292100" cy="284480"/>
            </a:xfrm>
            <a:custGeom>
              <a:avLst/>
              <a:gdLst>
                <a:gd name="connsiteX0" fmla="*/ 146050 w 292100"/>
                <a:gd name="connsiteY0" fmla="*/ 0 h 284480"/>
                <a:gd name="connsiteX1" fmla="*/ 292100 w 292100"/>
                <a:gd name="connsiteY1" fmla="*/ 142240 h 284480"/>
                <a:gd name="connsiteX2" fmla="*/ 146050 w 292100"/>
                <a:gd name="connsiteY2" fmla="*/ 284480 h 284480"/>
                <a:gd name="connsiteX3" fmla="*/ 0 w 292100"/>
                <a:gd name="connsiteY3" fmla="*/ 142240 h 284480"/>
                <a:gd name="connsiteX4" fmla="*/ 146050 w 292100"/>
                <a:gd name="connsiteY4" fmla="*/ 0 h 284480"/>
                <a:gd name="connsiteX5" fmla="*/ 146050 w 292100"/>
                <a:gd name="connsiteY5" fmla="*/ 213360 h 284480"/>
                <a:gd name="connsiteX6" fmla="*/ 212090 w 292100"/>
                <a:gd name="connsiteY6" fmla="*/ 143510 h 284480"/>
                <a:gd name="connsiteX7" fmla="*/ 146050 w 292100"/>
                <a:gd name="connsiteY7" fmla="*/ 73660 h 284480"/>
                <a:gd name="connsiteX8" fmla="*/ 80010 w 292100"/>
                <a:gd name="connsiteY8" fmla="*/ 143510 h 284480"/>
                <a:gd name="connsiteX9" fmla="*/ 146050 w 292100"/>
                <a:gd name="connsiteY9" fmla="*/ 213360 h 284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00" h="284480">
                  <a:moveTo>
                    <a:pt x="146050" y="0"/>
                  </a:moveTo>
                  <a:cubicBezTo>
                    <a:pt x="232410" y="0"/>
                    <a:pt x="292100" y="64770"/>
                    <a:pt x="292100" y="142240"/>
                  </a:cubicBezTo>
                  <a:cubicBezTo>
                    <a:pt x="292100" y="219710"/>
                    <a:pt x="232410" y="284480"/>
                    <a:pt x="146050" y="284480"/>
                  </a:cubicBezTo>
                  <a:cubicBezTo>
                    <a:pt x="59690" y="284480"/>
                    <a:pt x="0" y="220980"/>
                    <a:pt x="0" y="142240"/>
                  </a:cubicBezTo>
                  <a:cubicBezTo>
                    <a:pt x="0" y="63500"/>
                    <a:pt x="59690" y="0"/>
                    <a:pt x="146050" y="0"/>
                  </a:cubicBezTo>
                  <a:close/>
                  <a:moveTo>
                    <a:pt x="146050" y="213360"/>
                  </a:moveTo>
                  <a:cubicBezTo>
                    <a:pt x="186690" y="213360"/>
                    <a:pt x="212090" y="180340"/>
                    <a:pt x="212090" y="143510"/>
                  </a:cubicBezTo>
                  <a:cubicBezTo>
                    <a:pt x="212090" y="106680"/>
                    <a:pt x="186690" y="73660"/>
                    <a:pt x="146050" y="73660"/>
                  </a:cubicBezTo>
                  <a:cubicBezTo>
                    <a:pt x="105410" y="73660"/>
                    <a:pt x="80010" y="107950"/>
                    <a:pt x="80010" y="143510"/>
                  </a:cubicBezTo>
                  <a:cubicBezTo>
                    <a:pt x="80010" y="179070"/>
                    <a:pt x="106680" y="213360"/>
                    <a:pt x="146050" y="21336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DC736C00-B5C2-6BFB-84AF-A1E5C8FD5287}"/>
                </a:ext>
              </a:extLst>
            </p:cNvPr>
            <p:cNvSpPr/>
            <p:nvPr/>
          </p:nvSpPr>
          <p:spPr>
            <a:xfrm>
              <a:off x="1303019" y="1750060"/>
              <a:ext cx="247650" cy="284479"/>
            </a:xfrm>
            <a:custGeom>
              <a:avLst/>
              <a:gdLst>
                <a:gd name="connsiteX0" fmla="*/ 246380 w 247650"/>
                <a:gd name="connsiteY0" fmla="*/ 264160 h 284479"/>
                <a:gd name="connsiteX1" fmla="*/ 149860 w 247650"/>
                <a:gd name="connsiteY1" fmla="*/ 284480 h 284479"/>
                <a:gd name="connsiteX2" fmla="*/ 0 w 247650"/>
                <a:gd name="connsiteY2" fmla="*/ 142240 h 284479"/>
                <a:gd name="connsiteX3" fmla="*/ 146050 w 247650"/>
                <a:gd name="connsiteY3" fmla="*/ 0 h 284479"/>
                <a:gd name="connsiteX4" fmla="*/ 236220 w 247650"/>
                <a:gd name="connsiteY4" fmla="*/ 17780 h 284479"/>
                <a:gd name="connsiteX5" fmla="*/ 236220 w 247650"/>
                <a:gd name="connsiteY5" fmla="*/ 90170 h 284479"/>
                <a:gd name="connsiteX6" fmla="*/ 154940 w 247650"/>
                <a:gd name="connsiteY6" fmla="*/ 72390 h 284479"/>
                <a:gd name="connsiteX7" fmla="*/ 81280 w 247650"/>
                <a:gd name="connsiteY7" fmla="*/ 142240 h 284479"/>
                <a:gd name="connsiteX8" fmla="*/ 151130 w 247650"/>
                <a:gd name="connsiteY8" fmla="*/ 213360 h 284479"/>
                <a:gd name="connsiteX9" fmla="*/ 171450 w 247650"/>
                <a:gd name="connsiteY9" fmla="*/ 213360 h 284479"/>
                <a:gd name="connsiteX10" fmla="*/ 171450 w 247650"/>
                <a:gd name="connsiteY10" fmla="*/ 149860 h 284479"/>
                <a:gd name="connsiteX11" fmla="*/ 247650 w 247650"/>
                <a:gd name="connsiteY11" fmla="*/ 149860 h 284479"/>
                <a:gd name="connsiteX12" fmla="*/ 247650 w 247650"/>
                <a:gd name="connsiteY12" fmla="*/ 265430 h 284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7650" h="284479">
                  <a:moveTo>
                    <a:pt x="246380" y="264160"/>
                  </a:moveTo>
                  <a:cubicBezTo>
                    <a:pt x="219710" y="276860"/>
                    <a:pt x="184150" y="284480"/>
                    <a:pt x="149860" y="284480"/>
                  </a:cubicBezTo>
                  <a:cubicBezTo>
                    <a:pt x="59690" y="284480"/>
                    <a:pt x="0" y="220980"/>
                    <a:pt x="0" y="142240"/>
                  </a:cubicBezTo>
                  <a:cubicBezTo>
                    <a:pt x="0" y="63500"/>
                    <a:pt x="59690" y="0"/>
                    <a:pt x="146050" y="0"/>
                  </a:cubicBezTo>
                  <a:cubicBezTo>
                    <a:pt x="232410" y="0"/>
                    <a:pt x="214630" y="7620"/>
                    <a:pt x="236220" y="17780"/>
                  </a:cubicBezTo>
                  <a:lnTo>
                    <a:pt x="236220" y="90170"/>
                  </a:lnTo>
                  <a:cubicBezTo>
                    <a:pt x="218440" y="82550"/>
                    <a:pt x="191770" y="72390"/>
                    <a:pt x="154940" y="72390"/>
                  </a:cubicBezTo>
                  <a:cubicBezTo>
                    <a:pt x="118110" y="72390"/>
                    <a:pt x="81280" y="106680"/>
                    <a:pt x="81280" y="142240"/>
                  </a:cubicBezTo>
                  <a:cubicBezTo>
                    <a:pt x="81280" y="177800"/>
                    <a:pt x="105410" y="213360"/>
                    <a:pt x="151130" y="213360"/>
                  </a:cubicBezTo>
                  <a:cubicBezTo>
                    <a:pt x="196850" y="213360"/>
                    <a:pt x="165100" y="213360"/>
                    <a:pt x="171450" y="213360"/>
                  </a:cubicBezTo>
                  <a:lnTo>
                    <a:pt x="171450" y="149860"/>
                  </a:lnTo>
                  <a:lnTo>
                    <a:pt x="247650" y="149860"/>
                  </a:lnTo>
                  <a:lnTo>
                    <a:pt x="247650" y="26543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34253190-3A57-E528-5C2A-10EA6ABE955C}"/>
                </a:ext>
              </a:extLst>
            </p:cNvPr>
            <p:cNvSpPr/>
            <p:nvPr/>
          </p:nvSpPr>
          <p:spPr>
            <a:xfrm>
              <a:off x="1590039" y="1748789"/>
              <a:ext cx="292100" cy="284480"/>
            </a:xfrm>
            <a:custGeom>
              <a:avLst/>
              <a:gdLst>
                <a:gd name="connsiteX0" fmla="*/ 146050 w 292100"/>
                <a:gd name="connsiteY0" fmla="*/ 0 h 284480"/>
                <a:gd name="connsiteX1" fmla="*/ 292100 w 292100"/>
                <a:gd name="connsiteY1" fmla="*/ 142240 h 284480"/>
                <a:gd name="connsiteX2" fmla="*/ 146050 w 292100"/>
                <a:gd name="connsiteY2" fmla="*/ 284480 h 284480"/>
                <a:gd name="connsiteX3" fmla="*/ 0 w 292100"/>
                <a:gd name="connsiteY3" fmla="*/ 142240 h 284480"/>
                <a:gd name="connsiteX4" fmla="*/ 146050 w 292100"/>
                <a:gd name="connsiteY4" fmla="*/ 0 h 284480"/>
                <a:gd name="connsiteX5" fmla="*/ 146050 w 292100"/>
                <a:gd name="connsiteY5" fmla="*/ 213360 h 284480"/>
                <a:gd name="connsiteX6" fmla="*/ 212090 w 292100"/>
                <a:gd name="connsiteY6" fmla="*/ 143510 h 284480"/>
                <a:gd name="connsiteX7" fmla="*/ 146050 w 292100"/>
                <a:gd name="connsiteY7" fmla="*/ 73660 h 284480"/>
                <a:gd name="connsiteX8" fmla="*/ 80010 w 292100"/>
                <a:gd name="connsiteY8" fmla="*/ 143510 h 284480"/>
                <a:gd name="connsiteX9" fmla="*/ 146050 w 292100"/>
                <a:gd name="connsiteY9" fmla="*/ 213360 h 284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00" h="284480">
                  <a:moveTo>
                    <a:pt x="146050" y="0"/>
                  </a:moveTo>
                  <a:cubicBezTo>
                    <a:pt x="232410" y="0"/>
                    <a:pt x="292100" y="64770"/>
                    <a:pt x="292100" y="142240"/>
                  </a:cubicBezTo>
                  <a:cubicBezTo>
                    <a:pt x="292100" y="219710"/>
                    <a:pt x="232410" y="284480"/>
                    <a:pt x="146050" y="284480"/>
                  </a:cubicBezTo>
                  <a:cubicBezTo>
                    <a:pt x="59690" y="284480"/>
                    <a:pt x="0" y="220980"/>
                    <a:pt x="0" y="142240"/>
                  </a:cubicBezTo>
                  <a:cubicBezTo>
                    <a:pt x="0" y="63500"/>
                    <a:pt x="59690" y="0"/>
                    <a:pt x="146050" y="0"/>
                  </a:cubicBezTo>
                  <a:close/>
                  <a:moveTo>
                    <a:pt x="146050" y="213360"/>
                  </a:moveTo>
                  <a:cubicBezTo>
                    <a:pt x="186690" y="213360"/>
                    <a:pt x="212090" y="180340"/>
                    <a:pt x="212090" y="143510"/>
                  </a:cubicBezTo>
                  <a:cubicBezTo>
                    <a:pt x="212090" y="106680"/>
                    <a:pt x="186690" y="73660"/>
                    <a:pt x="146050" y="73660"/>
                  </a:cubicBezTo>
                  <a:cubicBezTo>
                    <a:pt x="105410" y="73660"/>
                    <a:pt x="80010" y="107950"/>
                    <a:pt x="80010" y="143510"/>
                  </a:cubicBezTo>
                  <a:cubicBezTo>
                    <a:pt x="80010" y="179070"/>
                    <a:pt x="106680" y="213360"/>
                    <a:pt x="146050" y="21336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3" name="Graphic 2">
            <a:extLst>
              <a:ext uri="{FF2B5EF4-FFF2-40B4-BE49-F238E27FC236}">
                <a16:creationId xmlns:a16="http://schemas.microsoft.com/office/drawing/2014/main" id="{E9E3B219-9694-95A1-55A3-B41B3719BC19}"/>
              </a:ext>
            </a:extLst>
          </p:cNvPr>
          <p:cNvGrpSpPr/>
          <p:nvPr/>
        </p:nvGrpSpPr>
        <p:grpSpPr>
          <a:xfrm>
            <a:off x="3773170" y="3235960"/>
            <a:ext cx="3876039" cy="802639"/>
            <a:chOff x="3773170" y="3235960"/>
            <a:chExt cx="3876039" cy="802639"/>
          </a:xfrm>
        </p:grpSpPr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22E663D8-EE11-A74F-B2B8-BA344CF5BB54}"/>
                </a:ext>
              </a:extLst>
            </p:cNvPr>
            <p:cNvSpPr/>
            <p:nvPr/>
          </p:nvSpPr>
          <p:spPr>
            <a:xfrm>
              <a:off x="4606290" y="3288029"/>
              <a:ext cx="337819" cy="332740"/>
            </a:xfrm>
            <a:custGeom>
              <a:avLst/>
              <a:gdLst>
                <a:gd name="connsiteX0" fmla="*/ 119380 w 337819"/>
                <a:gd name="connsiteY0" fmla="*/ 289560 h 332740"/>
                <a:gd name="connsiteX1" fmla="*/ 218440 w 337819"/>
                <a:gd name="connsiteY1" fmla="*/ 289560 h 332740"/>
                <a:gd name="connsiteX2" fmla="*/ 238760 w 337819"/>
                <a:gd name="connsiteY2" fmla="*/ 332740 h 332740"/>
                <a:gd name="connsiteX3" fmla="*/ 337820 w 337819"/>
                <a:gd name="connsiteY3" fmla="*/ 332740 h 332740"/>
                <a:gd name="connsiteX4" fmla="*/ 171450 w 337819"/>
                <a:gd name="connsiteY4" fmla="*/ 0 h 332740"/>
                <a:gd name="connsiteX5" fmla="*/ 166370 w 337819"/>
                <a:gd name="connsiteY5" fmla="*/ 0 h 332740"/>
                <a:gd name="connsiteX6" fmla="*/ 0 w 337819"/>
                <a:gd name="connsiteY6" fmla="*/ 332740 h 332740"/>
                <a:gd name="connsiteX7" fmla="*/ 99060 w 337819"/>
                <a:gd name="connsiteY7" fmla="*/ 332740 h 332740"/>
                <a:gd name="connsiteX8" fmla="*/ 119380 w 337819"/>
                <a:gd name="connsiteY8" fmla="*/ 289560 h 332740"/>
                <a:gd name="connsiteX9" fmla="*/ 168910 w 337819"/>
                <a:gd name="connsiteY9" fmla="*/ 166370 h 332740"/>
                <a:gd name="connsiteX10" fmla="*/ 168910 w 337819"/>
                <a:gd name="connsiteY10" fmla="*/ 166370 h 332740"/>
                <a:gd name="connsiteX11" fmla="*/ 191770 w 337819"/>
                <a:gd name="connsiteY11" fmla="*/ 227330 h 332740"/>
                <a:gd name="connsiteX12" fmla="*/ 144780 w 337819"/>
                <a:gd name="connsiteY12" fmla="*/ 227330 h 332740"/>
                <a:gd name="connsiteX13" fmla="*/ 167640 w 337819"/>
                <a:gd name="connsiteY13" fmla="*/ 166370 h 332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819" h="332740">
                  <a:moveTo>
                    <a:pt x="119380" y="289560"/>
                  </a:moveTo>
                  <a:lnTo>
                    <a:pt x="218440" y="289560"/>
                  </a:lnTo>
                  <a:lnTo>
                    <a:pt x="238760" y="332740"/>
                  </a:lnTo>
                  <a:lnTo>
                    <a:pt x="337820" y="332740"/>
                  </a:lnTo>
                  <a:lnTo>
                    <a:pt x="171450" y="0"/>
                  </a:lnTo>
                  <a:lnTo>
                    <a:pt x="166370" y="0"/>
                  </a:lnTo>
                  <a:lnTo>
                    <a:pt x="0" y="332740"/>
                  </a:lnTo>
                  <a:lnTo>
                    <a:pt x="99060" y="332740"/>
                  </a:lnTo>
                  <a:lnTo>
                    <a:pt x="119380" y="289560"/>
                  </a:lnTo>
                  <a:close/>
                  <a:moveTo>
                    <a:pt x="168910" y="166370"/>
                  </a:moveTo>
                  <a:lnTo>
                    <a:pt x="168910" y="166370"/>
                  </a:lnTo>
                  <a:cubicBezTo>
                    <a:pt x="171450" y="177800"/>
                    <a:pt x="184150" y="208280"/>
                    <a:pt x="191770" y="227330"/>
                  </a:cubicBezTo>
                  <a:lnTo>
                    <a:pt x="144780" y="227330"/>
                  </a:lnTo>
                  <a:cubicBezTo>
                    <a:pt x="152400" y="208280"/>
                    <a:pt x="165100" y="177800"/>
                    <a:pt x="167640" y="16637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C6154A6A-3758-6002-F828-EB925A3499B5}"/>
                </a:ext>
              </a:extLst>
            </p:cNvPr>
            <p:cNvSpPr/>
            <p:nvPr/>
          </p:nvSpPr>
          <p:spPr>
            <a:xfrm>
              <a:off x="4970779" y="3291840"/>
              <a:ext cx="265429" cy="327659"/>
            </a:xfrm>
            <a:custGeom>
              <a:avLst/>
              <a:gdLst>
                <a:gd name="connsiteX0" fmla="*/ 91440 w 265429"/>
                <a:gd name="connsiteY0" fmla="*/ 226060 h 327659"/>
                <a:gd name="connsiteX1" fmla="*/ 118110 w 265429"/>
                <a:gd name="connsiteY1" fmla="*/ 226060 h 327659"/>
                <a:gd name="connsiteX2" fmla="*/ 166370 w 265429"/>
                <a:gd name="connsiteY2" fmla="*/ 327660 h 327659"/>
                <a:gd name="connsiteX3" fmla="*/ 265430 w 265429"/>
                <a:gd name="connsiteY3" fmla="*/ 327660 h 327659"/>
                <a:gd name="connsiteX4" fmla="*/ 201930 w 265429"/>
                <a:gd name="connsiteY4" fmla="*/ 210820 h 327659"/>
                <a:gd name="connsiteX5" fmla="*/ 260350 w 265429"/>
                <a:gd name="connsiteY5" fmla="*/ 115570 h 327659"/>
                <a:gd name="connsiteX6" fmla="*/ 123190 w 265429"/>
                <a:gd name="connsiteY6" fmla="*/ 0 h 327659"/>
                <a:gd name="connsiteX7" fmla="*/ 0 w 265429"/>
                <a:gd name="connsiteY7" fmla="*/ 0 h 327659"/>
                <a:gd name="connsiteX8" fmla="*/ 0 w 265429"/>
                <a:gd name="connsiteY8" fmla="*/ 327660 h 327659"/>
                <a:gd name="connsiteX9" fmla="*/ 92710 w 265429"/>
                <a:gd name="connsiteY9" fmla="*/ 327660 h 327659"/>
                <a:gd name="connsiteX10" fmla="*/ 92710 w 265429"/>
                <a:gd name="connsiteY10" fmla="*/ 226060 h 327659"/>
                <a:gd name="connsiteX11" fmla="*/ 91440 w 265429"/>
                <a:gd name="connsiteY11" fmla="*/ 81280 h 327659"/>
                <a:gd name="connsiteX12" fmla="*/ 127000 w 265429"/>
                <a:gd name="connsiteY12" fmla="*/ 81280 h 327659"/>
                <a:gd name="connsiteX13" fmla="*/ 163830 w 265429"/>
                <a:gd name="connsiteY13" fmla="*/ 116840 h 327659"/>
                <a:gd name="connsiteX14" fmla="*/ 127000 w 265429"/>
                <a:gd name="connsiteY14" fmla="*/ 152400 h 327659"/>
                <a:gd name="connsiteX15" fmla="*/ 91440 w 265429"/>
                <a:gd name="connsiteY15" fmla="*/ 152400 h 327659"/>
                <a:gd name="connsiteX16" fmla="*/ 91440 w 265429"/>
                <a:gd name="connsiteY16" fmla="*/ 82550 h 327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5429" h="327659">
                  <a:moveTo>
                    <a:pt x="91440" y="226060"/>
                  </a:moveTo>
                  <a:lnTo>
                    <a:pt x="118110" y="226060"/>
                  </a:lnTo>
                  <a:lnTo>
                    <a:pt x="166370" y="327660"/>
                  </a:lnTo>
                  <a:lnTo>
                    <a:pt x="265430" y="327660"/>
                  </a:lnTo>
                  <a:lnTo>
                    <a:pt x="201930" y="210820"/>
                  </a:lnTo>
                  <a:cubicBezTo>
                    <a:pt x="237490" y="193040"/>
                    <a:pt x="260350" y="162560"/>
                    <a:pt x="260350" y="115570"/>
                  </a:cubicBezTo>
                  <a:cubicBezTo>
                    <a:pt x="260350" y="38100"/>
                    <a:pt x="203200" y="0"/>
                    <a:pt x="123190" y="0"/>
                  </a:cubicBezTo>
                  <a:lnTo>
                    <a:pt x="0" y="0"/>
                  </a:lnTo>
                  <a:lnTo>
                    <a:pt x="0" y="327660"/>
                  </a:lnTo>
                  <a:lnTo>
                    <a:pt x="92710" y="327660"/>
                  </a:lnTo>
                  <a:lnTo>
                    <a:pt x="92710" y="226060"/>
                  </a:lnTo>
                  <a:close/>
                  <a:moveTo>
                    <a:pt x="91440" y="81280"/>
                  </a:moveTo>
                  <a:lnTo>
                    <a:pt x="127000" y="81280"/>
                  </a:lnTo>
                  <a:cubicBezTo>
                    <a:pt x="146050" y="81280"/>
                    <a:pt x="163830" y="90170"/>
                    <a:pt x="163830" y="116840"/>
                  </a:cubicBezTo>
                  <a:cubicBezTo>
                    <a:pt x="163830" y="143510"/>
                    <a:pt x="146050" y="152400"/>
                    <a:pt x="127000" y="152400"/>
                  </a:cubicBezTo>
                  <a:lnTo>
                    <a:pt x="91440" y="152400"/>
                  </a:lnTo>
                  <a:lnTo>
                    <a:pt x="91440" y="8255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46AE1E06-0FAA-7367-B05D-71071E95B68B}"/>
                </a:ext>
              </a:extLst>
            </p:cNvPr>
            <p:cNvSpPr/>
            <p:nvPr/>
          </p:nvSpPr>
          <p:spPr>
            <a:xfrm>
              <a:off x="5274309" y="3291840"/>
              <a:ext cx="265430" cy="327659"/>
            </a:xfrm>
            <a:custGeom>
              <a:avLst/>
              <a:gdLst>
                <a:gd name="connsiteX0" fmla="*/ 91440 w 265430"/>
                <a:gd name="connsiteY0" fmla="*/ 226060 h 327659"/>
                <a:gd name="connsiteX1" fmla="*/ 118110 w 265430"/>
                <a:gd name="connsiteY1" fmla="*/ 226060 h 327659"/>
                <a:gd name="connsiteX2" fmla="*/ 166370 w 265430"/>
                <a:gd name="connsiteY2" fmla="*/ 327660 h 327659"/>
                <a:gd name="connsiteX3" fmla="*/ 265430 w 265430"/>
                <a:gd name="connsiteY3" fmla="*/ 327660 h 327659"/>
                <a:gd name="connsiteX4" fmla="*/ 201930 w 265430"/>
                <a:gd name="connsiteY4" fmla="*/ 210820 h 327659"/>
                <a:gd name="connsiteX5" fmla="*/ 260350 w 265430"/>
                <a:gd name="connsiteY5" fmla="*/ 115570 h 327659"/>
                <a:gd name="connsiteX6" fmla="*/ 123190 w 265430"/>
                <a:gd name="connsiteY6" fmla="*/ 0 h 327659"/>
                <a:gd name="connsiteX7" fmla="*/ 0 w 265430"/>
                <a:gd name="connsiteY7" fmla="*/ 0 h 327659"/>
                <a:gd name="connsiteX8" fmla="*/ 0 w 265430"/>
                <a:gd name="connsiteY8" fmla="*/ 327660 h 327659"/>
                <a:gd name="connsiteX9" fmla="*/ 92710 w 265430"/>
                <a:gd name="connsiteY9" fmla="*/ 327660 h 327659"/>
                <a:gd name="connsiteX10" fmla="*/ 92710 w 265430"/>
                <a:gd name="connsiteY10" fmla="*/ 226060 h 327659"/>
                <a:gd name="connsiteX11" fmla="*/ 91440 w 265430"/>
                <a:gd name="connsiteY11" fmla="*/ 81280 h 327659"/>
                <a:gd name="connsiteX12" fmla="*/ 127000 w 265430"/>
                <a:gd name="connsiteY12" fmla="*/ 81280 h 327659"/>
                <a:gd name="connsiteX13" fmla="*/ 163830 w 265430"/>
                <a:gd name="connsiteY13" fmla="*/ 116840 h 327659"/>
                <a:gd name="connsiteX14" fmla="*/ 127000 w 265430"/>
                <a:gd name="connsiteY14" fmla="*/ 152400 h 327659"/>
                <a:gd name="connsiteX15" fmla="*/ 91440 w 265430"/>
                <a:gd name="connsiteY15" fmla="*/ 152400 h 327659"/>
                <a:gd name="connsiteX16" fmla="*/ 91440 w 265430"/>
                <a:gd name="connsiteY16" fmla="*/ 82550 h 327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5430" h="327659">
                  <a:moveTo>
                    <a:pt x="91440" y="226060"/>
                  </a:moveTo>
                  <a:lnTo>
                    <a:pt x="118110" y="226060"/>
                  </a:lnTo>
                  <a:lnTo>
                    <a:pt x="166370" y="327660"/>
                  </a:lnTo>
                  <a:lnTo>
                    <a:pt x="265430" y="327660"/>
                  </a:lnTo>
                  <a:lnTo>
                    <a:pt x="201930" y="210820"/>
                  </a:lnTo>
                  <a:cubicBezTo>
                    <a:pt x="237490" y="193040"/>
                    <a:pt x="260350" y="162560"/>
                    <a:pt x="260350" y="115570"/>
                  </a:cubicBezTo>
                  <a:cubicBezTo>
                    <a:pt x="260350" y="38100"/>
                    <a:pt x="203200" y="0"/>
                    <a:pt x="123190" y="0"/>
                  </a:cubicBezTo>
                  <a:lnTo>
                    <a:pt x="0" y="0"/>
                  </a:lnTo>
                  <a:lnTo>
                    <a:pt x="0" y="327660"/>
                  </a:lnTo>
                  <a:lnTo>
                    <a:pt x="92710" y="327660"/>
                  </a:lnTo>
                  <a:lnTo>
                    <a:pt x="92710" y="226060"/>
                  </a:lnTo>
                  <a:close/>
                  <a:moveTo>
                    <a:pt x="91440" y="81280"/>
                  </a:moveTo>
                  <a:lnTo>
                    <a:pt x="127000" y="81280"/>
                  </a:lnTo>
                  <a:cubicBezTo>
                    <a:pt x="146050" y="81280"/>
                    <a:pt x="163830" y="90170"/>
                    <a:pt x="163830" y="116840"/>
                  </a:cubicBezTo>
                  <a:cubicBezTo>
                    <a:pt x="163830" y="143510"/>
                    <a:pt x="146050" y="152400"/>
                    <a:pt x="127000" y="152400"/>
                  </a:cubicBezTo>
                  <a:lnTo>
                    <a:pt x="91440" y="152400"/>
                  </a:lnTo>
                  <a:lnTo>
                    <a:pt x="91440" y="8255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17226032-C7BD-96AD-B187-C4BF40813BB7}"/>
                </a:ext>
              </a:extLst>
            </p:cNvPr>
            <p:cNvSpPr/>
            <p:nvPr/>
          </p:nvSpPr>
          <p:spPr>
            <a:xfrm>
              <a:off x="5568950" y="3286759"/>
              <a:ext cx="350520" cy="340360"/>
            </a:xfrm>
            <a:custGeom>
              <a:avLst/>
              <a:gdLst>
                <a:gd name="connsiteX0" fmla="*/ 175260 w 350520"/>
                <a:gd name="connsiteY0" fmla="*/ 340360 h 340360"/>
                <a:gd name="connsiteX1" fmla="*/ 350520 w 350520"/>
                <a:gd name="connsiteY1" fmla="*/ 170180 h 340360"/>
                <a:gd name="connsiteX2" fmla="*/ 175260 w 350520"/>
                <a:gd name="connsiteY2" fmla="*/ 0 h 340360"/>
                <a:gd name="connsiteX3" fmla="*/ 0 w 350520"/>
                <a:gd name="connsiteY3" fmla="*/ 170180 h 340360"/>
                <a:gd name="connsiteX4" fmla="*/ 175260 w 350520"/>
                <a:gd name="connsiteY4" fmla="*/ 340360 h 340360"/>
                <a:gd name="connsiteX5" fmla="*/ 175260 w 350520"/>
                <a:gd name="connsiteY5" fmla="*/ 86360 h 340360"/>
                <a:gd name="connsiteX6" fmla="*/ 254000 w 350520"/>
                <a:gd name="connsiteY6" fmla="*/ 170180 h 340360"/>
                <a:gd name="connsiteX7" fmla="*/ 175260 w 350520"/>
                <a:gd name="connsiteY7" fmla="*/ 254000 h 340360"/>
                <a:gd name="connsiteX8" fmla="*/ 96520 w 350520"/>
                <a:gd name="connsiteY8" fmla="*/ 170180 h 340360"/>
                <a:gd name="connsiteX9" fmla="*/ 175260 w 350520"/>
                <a:gd name="connsiteY9" fmla="*/ 86360 h 340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0520" h="340360">
                  <a:moveTo>
                    <a:pt x="175260" y="340360"/>
                  </a:moveTo>
                  <a:cubicBezTo>
                    <a:pt x="278130" y="340360"/>
                    <a:pt x="350520" y="265430"/>
                    <a:pt x="350520" y="170180"/>
                  </a:cubicBezTo>
                  <a:cubicBezTo>
                    <a:pt x="350520" y="74930"/>
                    <a:pt x="278130" y="0"/>
                    <a:pt x="175260" y="0"/>
                  </a:cubicBezTo>
                  <a:cubicBezTo>
                    <a:pt x="72390" y="0"/>
                    <a:pt x="0" y="77470"/>
                    <a:pt x="0" y="170180"/>
                  </a:cubicBezTo>
                  <a:cubicBezTo>
                    <a:pt x="0" y="262890"/>
                    <a:pt x="72390" y="340360"/>
                    <a:pt x="175260" y="340360"/>
                  </a:cubicBezTo>
                  <a:close/>
                  <a:moveTo>
                    <a:pt x="175260" y="86360"/>
                  </a:moveTo>
                  <a:cubicBezTo>
                    <a:pt x="223520" y="86360"/>
                    <a:pt x="254000" y="127000"/>
                    <a:pt x="254000" y="170180"/>
                  </a:cubicBezTo>
                  <a:cubicBezTo>
                    <a:pt x="254000" y="213360"/>
                    <a:pt x="223520" y="254000"/>
                    <a:pt x="175260" y="254000"/>
                  </a:cubicBezTo>
                  <a:cubicBezTo>
                    <a:pt x="127000" y="254000"/>
                    <a:pt x="96520" y="214630"/>
                    <a:pt x="96520" y="170180"/>
                  </a:cubicBezTo>
                  <a:cubicBezTo>
                    <a:pt x="96520" y="125730"/>
                    <a:pt x="128270" y="86360"/>
                    <a:pt x="175260" y="8636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6FE21D48-D707-C3CC-5989-D5E14C0B6090}"/>
                </a:ext>
              </a:extLst>
            </p:cNvPr>
            <p:cNvSpPr/>
            <p:nvPr/>
          </p:nvSpPr>
          <p:spPr>
            <a:xfrm>
              <a:off x="5899150" y="3291840"/>
              <a:ext cx="477520" cy="332739"/>
            </a:xfrm>
            <a:custGeom>
              <a:avLst/>
              <a:gdLst>
                <a:gd name="connsiteX0" fmla="*/ 163830 w 477520"/>
                <a:gd name="connsiteY0" fmla="*/ 332740 h 332739"/>
                <a:gd name="connsiteX1" fmla="*/ 237490 w 477520"/>
                <a:gd name="connsiteY1" fmla="*/ 186690 h 332739"/>
                <a:gd name="connsiteX2" fmla="*/ 311150 w 477520"/>
                <a:gd name="connsiteY2" fmla="*/ 332740 h 332739"/>
                <a:gd name="connsiteX3" fmla="*/ 316230 w 477520"/>
                <a:gd name="connsiteY3" fmla="*/ 332740 h 332739"/>
                <a:gd name="connsiteX4" fmla="*/ 477520 w 477520"/>
                <a:gd name="connsiteY4" fmla="*/ 0 h 332739"/>
                <a:gd name="connsiteX5" fmla="*/ 369570 w 477520"/>
                <a:gd name="connsiteY5" fmla="*/ 0 h 332739"/>
                <a:gd name="connsiteX6" fmla="*/ 332740 w 477520"/>
                <a:gd name="connsiteY6" fmla="*/ 86360 h 332739"/>
                <a:gd name="connsiteX7" fmla="*/ 309880 w 477520"/>
                <a:gd name="connsiteY7" fmla="*/ 144780 h 332739"/>
                <a:gd name="connsiteX8" fmla="*/ 309880 w 477520"/>
                <a:gd name="connsiteY8" fmla="*/ 144780 h 332739"/>
                <a:gd name="connsiteX9" fmla="*/ 283210 w 477520"/>
                <a:gd name="connsiteY9" fmla="*/ 86360 h 332739"/>
                <a:gd name="connsiteX10" fmla="*/ 241300 w 477520"/>
                <a:gd name="connsiteY10" fmla="*/ 0 h 332739"/>
                <a:gd name="connsiteX11" fmla="*/ 236220 w 477520"/>
                <a:gd name="connsiteY11" fmla="*/ 0 h 332739"/>
                <a:gd name="connsiteX12" fmla="*/ 194310 w 477520"/>
                <a:gd name="connsiteY12" fmla="*/ 86360 h 332739"/>
                <a:gd name="connsiteX13" fmla="*/ 167640 w 477520"/>
                <a:gd name="connsiteY13" fmla="*/ 144780 h 332739"/>
                <a:gd name="connsiteX14" fmla="*/ 167640 w 477520"/>
                <a:gd name="connsiteY14" fmla="*/ 144780 h 332739"/>
                <a:gd name="connsiteX15" fmla="*/ 144780 w 477520"/>
                <a:gd name="connsiteY15" fmla="*/ 86360 h 332739"/>
                <a:gd name="connsiteX16" fmla="*/ 107950 w 477520"/>
                <a:gd name="connsiteY16" fmla="*/ 0 h 332739"/>
                <a:gd name="connsiteX17" fmla="*/ 0 w 477520"/>
                <a:gd name="connsiteY17" fmla="*/ 0 h 332739"/>
                <a:gd name="connsiteX18" fmla="*/ 161290 w 477520"/>
                <a:gd name="connsiteY18" fmla="*/ 332740 h 332739"/>
                <a:gd name="connsiteX19" fmla="*/ 166370 w 477520"/>
                <a:gd name="connsiteY19" fmla="*/ 332740 h 332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77520" h="332739">
                  <a:moveTo>
                    <a:pt x="163830" y="332740"/>
                  </a:moveTo>
                  <a:lnTo>
                    <a:pt x="237490" y="186690"/>
                  </a:lnTo>
                  <a:lnTo>
                    <a:pt x="311150" y="332740"/>
                  </a:lnTo>
                  <a:lnTo>
                    <a:pt x="316230" y="332740"/>
                  </a:lnTo>
                  <a:lnTo>
                    <a:pt x="477520" y="0"/>
                  </a:lnTo>
                  <a:lnTo>
                    <a:pt x="369570" y="0"/>
                  </a:lnTo>
                  <a:lnTo>
                    <a:pt x="332740" y="86360"/>
                  </a:lnTo>
                  <a:cubicBezTo>
                    <a:pt x="322580" y="107950"/>
                    <a:pt x="314960" y="127000"/>
                    <a:pt x="309880" y="144780"/>
                  </a:cubicBezTo>
                  <a:lnTo>
                    <a:pt x="309880" y="144780"/>
                  </a:lnTo>
                  <a:cubicBezTo>
                    <a:pt x="303530" y="127000"/>
                    <a:pt x="294640" y="110490"/>
                    <a:pt x="283210" y="86360"/>
                  </a:cubicBezTo>
                  <a:lnTo>
                    <a:pt x="241300" y="0"/>
                  </a:lnTo>
                  <a:lnTo>
                    <a:pt x="236220" y="0"/>
                  </a:lnTo>
                  <a:lnTo>
                    <a:pt x="194310" y="86360"/>
                  </a:lnTo>
                  <a:cubicBezTo>
                    <a:pt x="186690" y="102870"/>
                    <a:pt x="173990" y="127000"/>
                    <a:pt x="167640" y="144780"/>
                  </a:cubicBezTo>
                  <a:lnTo>
                    <a:pt x="167640" y="144780"/>
                  </a:lnTo>
                  <a:cubicBezTo>
                    <a:pt x="161290" y="127000"/>
                    <a:pt x="153670" y="107950"/>
                    <a:pt x="144780" y="86360"/>
                  </a:cubicBezTo>
                  <a:lnTo>
                    <a:pt x="107950" y="0"/>
                  </a:lnTo>
                  <a:lnTo>
                    <a:pt x="0" y="0"/>
                  </a:lnTo>
                  <a:lnTo>
                    <a:pt x="161290" y="332740"/>
                  </a:lnTo>
                  <a:lnTo>
                    <a:pt x="166370" y="33274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601F8D6A-471E-9340-A724-F8D7C492E343}"/>
                </a:ext>
              </a:extLst>
            </p:cNvPr>
            <p:cNvSpPr/>
            <p:nvPr/>
          </p:nvSpPr>
          <p:spPr>
            <a:xfrm>
              <a:off x="6390640" y="3293109"/>
              <a:ext cx="299719" cy="327660"/>
            </a:xfrm>
            <a:custGeom>
              <a:avLst/>
              <a:gdLst>
                <a:gd name="connsiteX0" fmla="*/ 95250 w 299719"/>
                <a:gd name="connsiteY0" fmla="*/ 200660 h 327660"/>
                <a:gd name="connsiteX1" fmla="*/ 204470 w 299719"/>
                <a:gd name="connsiteY1" fmla="*/ 200660 h 327660"/>
                <a:gd name="connsiteX2" fmla="*/ 204470 w 299719"/>
                <a:gd name="connsiteY2" fmla="*/ 327660 h 327660"/>
                <a:gd name="connsiteX3" fmla="*/ 299720 w 299719"/>
                <a:gd name="connsiteY3" fmla="*/ 327660 h 327660"/>
                <a:gd name="connsiteX4" fmla="*/ 299720 w 299719"/>
                <a:gd name="connsiteY4" fmla="*/ 0 h 327660"/>
                <a:gd name="connsiteX5" fmla="*/ 204470 w 299719"/>
                <a:gd name="connsiteY5" fmla="*/ 0 h 327660"/>
                <a:gd name="connsiteX6" fmla="*/ 204470 w 299719"/>
                <a:gd name="connsiteY6" fmla="*/ 120650 h 327660"/>
                <a:gd name="connsiteX7" fmla="*/ 95250 w 299719"/>
                <a:gd name="connsiteY7" fmla="*/ 120650 h 327660"/>
                <a:gd name="connsiteX8" fmla="*/ 95250 w 299719"/>
                <a:gd name="connsiteY8" fmla="*/ 0 h 327660"/>
                <a:gd name="connsiteX9" fmla="*/ 0 w 299719"/>
                <a:gd name="connsiteY9" fmla="*/ 0 h 327660"/>
                <a:gd name="connsiteX10" fmla="*/ 0 w 299719"/>
                <a:gd name="connsiteY10" fmla="*/ 327660 h 327660"/>
                <a:gd name="connsiteX11" fmla="*/ 95250 w 299719"/>
                <a:gd name="connsiteY11" fmla="*/ 327660 h 327660"/>
                <a:gd name="connsiteX12" fmla="*/ 95250 w 299719"/>
                <a:gd name="connsiteY12" fmla="*/ 200660 h 327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9719" h="327660">
                  <a:moveTo>
                    <a:pt x="95250" y="200660"/>
                  </a:moveTo>
                  <a:lnTo>
                    <a:pt x="204470" y="200660"/>
                  </a:lnTo>
                  <a:lnTo>
                    <a:pt x="204470" y="327660"/>
                  </a:lnTo>
                  <a:lnTo>
                    <a:pt x="299720" y="327660"/>
                  </a:lnTo>
                  <a:lnTo>
                    <a:pt x="299720" y="0"/>
                  </a:lnTo>
                  <a:lnTo>
                    <a:pt x="204470" y="0"/>
                  </a:lnTo>
                  <a:lnTo>
                    <a:pt x="204470" y="120650"/>
                  </a:lnTo>
                  <a:lnTo>
                    <a:pt x="95250" y="120650"/>
                  </a:lnTo>
                  <a:lnTo>
                    <a:pt x="95250" y="0"/>
                  </a:lnTo>
                  <a:lnTo>
                    <a:pt x="0" y="0"/>
                  </a:lnTo>
                  <a:lnTo>
                    <a:pt x="0" y="327660"/>
                  </a:lnTo>
                  <a:lnTo>
                    <a:pt x="95250" y="327660"/>
                  </a:lnTo>
                  <a:lnTo>
                    <a:pt x="95250" y="20066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E902EF69-E1E9-F16E-5D92-5BA83E385A97}"/>
                </a:ext>
              </a:extLst>
            </p:cNvPr>
            <p:cNvSpPr/>
            <p:nvPr/>
          </p:nvSpPr>
          <p:spPr>
            <a:xfrm>
              <a:off x="6733540" y="3293109"/>
              <a:ext cx="227329" cy="327660"/>
            </a:xfrm>
            <a:custGeom>
              <a:avLst/>
              <a:gdLst>
                <a:gd name="connsiteX0" fmla="*/ 227330 w 227329"/>
                <a:gd name="connsiteY0" fmla="*/ 247650 h 327660"/>
                <a:gd name="connsiteX1" fmla="*/ 95250 w 227329"/>
                <a:gd name="connsiteY1" fmla="*/ 247650 h 327660"/>
                <a:gd name="connsiteX2" fmla="*/ 95250 w 227329"/>
                <a:gd name="connsiteY2" fmla="*/ 198120 h 327660"/>
                <a:gd name="connsiteX3" fmla="*/ 201930 w 227329"/>
                <a:gd name="connsiteY3" fmla="*/ 198120 h 327660"/>
                <a:gd name="connsiteX4" fmla="*/ 201930 w 227329"/>
                <a:gd name="connsiteY4" fmla="*/ 123190 h 327660"/>
                <a:gd name="connsiteX5" fmla="*/ 95250 w 227329"/>
                <a:gd name="connsiteY5" fmla="*/ 123190 h 327660"/>
                <a:gd name="connsiteX6" fmla="*/ 95250 w 227329"/>
                <a:gd name="connsiteY6" fmla="*/ 80010 h 327660"/>
                <a:gd name="connsiteX7" fmla="*/ 219710 w 227329"/>
                <a:gd name="connsiteY7" fmla="*/ 80010 h 327660"/>
                <a:gd name="connsiteX8" fmla="*/ 219710 w 227329"/>
                <a:gd name="connsiteY8" fmla="*/ 0 h 327660"/>
                <a:gd name="connsiteX9" fmla="*/ 0 w 227329"/>
                <a:gd name="connsiteY9" fmla="*/ 0 h 327660"/>
                <a:gd name="connsiteX10" fmla="*/ 0 w 227329"/>
                <a:gd name="connsiteY10" fmla="*/ 327660 h 327660"/>
                <a:gd name="connsiteX11" fmla="*/ 227330 w 227329"/>
                <a:gd name="connsiteY11" fmla="*/ 327660 h 327660"/>
                <a:gd name="connsiteX12" fmla="*/ 227330 w 227329"/>
                <a:gd name="connsiteY12" fmla="*/ 247650 h 327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329" h="327660">
                  <a:moveTo>
                    <a:pt x="227330" y="247650"/>
                  </a:moveTo>
                  <a:lnTo>
                    <a:pt x="95250" y="247650"/>
                  </a:lnTo>
                  <a:lnTo>
                    <a:pt x="95250" y="198120"/>
                  </a:lnTo>
                  <a:lnTo>
                    <a:pt x="201930" y="198120"/>
                  </a:lnTo>
                  <a:lnTo>
                    <a:pt x="201930" y="123190"/>
                  </a:lnTo>
                  <a:lnTo>
                    <a:pt x="95250" y="123190"/>
                  </a:lnTo>
                  <a:lnTo>
                    <a:pt x="95250" y="80010"/>
                  </a:lnTo>
                  <a:lnTo>
                    <a:pt x="219710" y="80010"/>
                  </a:lnTo>
                  <a:lnTo>
                    <a:pt x="219710" y="0"/>
                  </a:lnTo>
                  <a:lnTo>
                    <a:pt x="0" y="0"/>
                  </a:lnTo>
                  <a:lnTo>
                    <a:pt x="0" y="327660"/>
                  </a:lnTo>
                  <a:lnTo>
                    <a:pt x="227330" y="327660"/>
                  </a:lnTo>
                  <a:lnTo>
                    <a:pt x="227330" y="24765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11197B35-FA68-CD7E-1323-CBC7FAAB7E7F}"/>
                </a:ext>
              </a:extLst>
            </p:cNvPr>
            <p:cNvSpPr/>
            <p:nvPr/>
          </p:nvSpPr>
          <p:spPr>
            <a:xfrm>
              <a:off x="6981190" y="3288029"/>
              <a:ext cx="337819" cy="332740"/>
            </a:xfrm>
            <a:custGeom>
              <a:avLst/>
              <a:gdLst>
                <a:gd name="connsiteX0" fmla="*/ 119380 w 337819"/>
                <a:gd name="connsiteY0" fmla="*/ 289560 h 332740"/>
                <a:gd name="connsiteX1" fmla="*/ 218440 w 337819"/>
                <a:gd name="connsiteY1" fmla="*/ 289560 h 332740"/>
                <a:gd name="connsiteX2" fmla="*/ 238760 w 337819"/>
                <a:gd name="connsiteY2" fmla="*/ 332740 h 332740"/>
                <a:gd name="connsiteX3" fmla="*/ 337820 w 337819"/>
                <a:gd name="connsiteY3" fmla="*/ 332740 h 332740"/>
                <a:gd name="connsiteX4" fmla="*/ 171450 w 337819"/>
                <a:gd name="connsiteY4" fmla="*/ 0 h 332740"/>
                <a:gd name="connsiteX5" fmla="*/ 166370 w 337819"/>
                <a:gd name="connsiteY5" fmla="*/ 0 h 332740"/>
                <a:gd name="connsiteX6" fmla="*/ 0 w 337819"/>
                <a:gd name="connsiteY6" fmla="*/ 332740 h 332740"/>
                <a:gd name="connsiteX7" fmla="*/ 99060 w 337819"/>
                <a:gd name="connsiteY7" fmla="*/ 332740 h 332740"/>
                <a:gd name="connsiteX8" fmla="*/ 119380 w 337819"/>
                <a:gd name="connsiteY8" fmla="*/ 289560 h 332740"/>
                <a:gd name="connsiteX9" fmla="*/ 168910 w 337819"/>
                <a:gd name="connsiteY9" fmla="*/ 166370 h 332740"/>
                <a:gd name="connsiteX10" fmla="*/ 168910 w 337819"/>
                <a:gd name="connsiteY10" fmla="*/ 166370 h 332740"/>
                <a:gd name="connsiteX11" fmla="*/ 191770 w 337819"/>
                <a:gd name="connsiteY11" fmla="*/ 227330 h 332740"/>
                <a:gd name="connsiteX12" fmla="*/ 144780 w 337819"/>
                <a:gd name="connsiteY12" fmla="*/ 227330 h 332740"/>
                <a:gd name="connsiteX13" fmla="*/ 167640 w 337819"/>
                <a:gd name="connsiteY13" fmla="*/ 166370 h 332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819" h="332740">
                  <a:moveTo>
                    <a:pt x="119380" y="289560"/>
                  </a:moveTo>
                  <a:lnTo>
                    <a:pt x="218440" y="289560"/>
                  </a:lnTo>
                  <a:lnTo>
                    <a:pt x="238760" y="332740"/>
                  </a:lnTo>
                  <a:lnTo>
                    <a:pt x="337820" y="332740"/>
                  </a:lnTo>
                  <a:lnTo>
                    <a:pt x="171450" y="0"/>
                  </a:lnTo>
                  <a:lnTo>
                    <a:pt x="166370" y="0"/>
                  </a:lnTo>
                  <a:lnTo>
                    <a:pt x="0" y="332740"/>
                  </a:lnTo>
                  <a:lnTo>
                    <a:pt x="99060" y="332740"/>
                  </a:lnTo>
                  <a:lnTo>
                    <a:pt x="119380" y="289560"/>
                  </a:lnTo>
                  <a:close/>
                  <a:moveTo>
                    <a:pt x="168910" y="166370"/>
                  </a:moveTo>
                  <a:lnTo>
                    <a:pt x="168910" y="166370"/>
                  </a:lnTo>
                  <a:cubicBezTo>
                    <a:pt x="171450" y="177800"/>
                    <a:pt x="184150" y="208280"/>
                    <a:pt x="191770" y="227330"/>
                  </a:cubicBezTo>
                  <a:lnTo>
                    <a:pt x="144780" y="227330"/>
                  </a:lnTo>
                  <a:cubicBezTo>
                    <a:pt x="152400" y="208280"/>
                    <a:pt x="165100" y="177800"/>
                    <a:pt x="167640" y="16637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3921F981-D355-797E-CBD0-FC0BE6F40959}"/>
                </a:ext>
              </a:extLst>
            </p:cNvPr>
            <p:cNvSpPr/>
            <p:nvPr/>
          </p:nvSpPr>
          <p:spPr>
            <a:xfrm>
              <a:off x="7343140" y="3293109"/>
              <a:ext cx="303529" cy="327660"/>
            </a:xfrm>
            <a:custGeom>
              <a:avLst/>
              <a:gdLst>
                <a:gd name="connsiteX0" fmla="*/ 303530 w 303529"/>
                <a:gd name="connsiteY0" fmla="*/ 163830 h 327660"/>
                <a:gd name="connsiteX1" fmla="*/ 114300 w 303529"/>
                <a:gd name="connsiteY1" fmla="*/ 0 h 327660"/>
                <a:gd name="connsiteX2" fmla="*/ 0 w 303529"/>
                <a:gd name="connsiteY2" fmla="*/ 0 h 327660"/>
                <a:gd name="connsiteX3" fmla="*/ 0 w 303529"/>
                <a:gd name="connsiteY3" fmla="*/ 327660 h 327660"/>
                <a:gd name="connsiteX4" fmla="*/ 114300 w 303529"/>
                <a:gd name="connsiteY4" fmla="*/ 327660 h 327660"/>
                <a:gd name="connsiteX5" fmla="*/ 303530 w 303529"/>
                <a:gd name="connsiteY5" fmla="*/ 163830 h 327660"/>
                <a:gd name="connsiteX6" fmla="*/ 95250 w 303529"/>
                <a:gd name="connsiteY6" fmla="*/ 247650 h 327660"/>
                <a:gd name="connsiteX7" fmla="*/ 95250 w 303529"/>
                <a:gd name="connsiteY7" fmla="*/ 80010 h 327660"/>
                <a:gd name="connsiteX8" fmla="*/ 113030 w 303529"/>
                <a:gd name="connsiteY8" fmla="*/ 80010 h 327660"/>
                <a:gd name="connsiteX9" fmla="*/ 207010 w 303529"/>
                <a:gd name="connsiteY9" fmla="*/ 163830 h 327660"/>
                <a:gd name="connsiteX10" fmla="*/ 113030 w 303529"/>
                <a:gd name="connsiteY10" fmla="*/ 247650 h 327660"/>
                <a:gd name="connsiteX11" fmla="*/ 95250 w 303529"/>
                <a:gd name="connsiteY11" fmla="*/ 247650 h 327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3529" h="327660">
                  <a:moveTo>
                    <a:pt x="303530" y="163830"/>
                  </a:moveTo>
                  <a:cubicBezTo>
                    <a:pt x="303530" y="69850"/>
                    <a:pt x="232410" y="0"/>
                    <a:pt x="114300" y="0"/>
                  </a:cubicBezTo>
                  <a:lnTo>
                    <a:pt x="0" y="0"/>
                  </a:lnTo>
                  <a:lnTo>
                    <a:pt x="0" y="327660"/>
                  </a:lnTo>
                  <a:lnTo>
                    <a:pt x="114300" y="327660"/>
                  </a:lnTo>
                  <a:cubicBezTo>
                    <a:pt x="231140" y="327660"/>
                    <a:pt x="303530" y="257810"/>
                    <a:pt x="303530" y="163830"/>
                  </a:cubicBezTo>
                  <a:close/>
                  <a:moveTo>
                    <a:pt x="95250" y="247650"/>
                  </a:moveTo>
                  <a:lnTo>
                    <a:pt x="95250" y="80010"/>
                  </a:lnTo>
                  <a:lnTo>
                    <a:pt x="113030" y="80010"/>
                  </a:lnTo>
                  <a:cubicBezTo>
                    <a:pt x="176530" y="80010"/>
                    <a:pt x="207010" y="120650"/>
                    <a:pt x="207010" y="163830"/>
                  </a:cubicBezTo>
                  <a:cubicBezTo>
                    <a:pt x="207010" y="207010"/>
                    <a:pt x="176530" y="247650"/>
                    <a:pt x="113030" y="247650"/>
                  </a:cubicBezTo>
                  <a:lnTo>
                    <a:pt x="95250" y="24765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91313C58-48EF-C407-5BF4-33399B33AA08}"/>
                </a:ext>
              </a:extLst>
            </p:cNvPr>
            <p:cNvSpPr/>
            <p:nvPr/>
          </p:nvSpPr>
          <p:spPr>
            <a:xfrm>
              <a:off x="4564379" y="3709670"/>
              <a:ext cx="12700" cy="1270"/>
            </a:xfrm>
            <a:custGeom>
              <a:avLst/>
              <a:gdLst>
                <a:gd name="connsiteX0" fmla="*/ 0 w 12700"/>
                <a:gd name="connsiteY0" fmla="*/ 0 h 1270"/>
                <a:gd name="connsiteX1" fmla="*/ 0 w 12700"/>
                <a:gd name="connsiteY1" fmla="*/ 1270 h 1270"/>
                <a:gd name="connsiteX2" fmla="*/ 0 w 12700"/>
                <a:gd name="connsiteY2" fmla="*/ 1270 h 1270"/>
                <a:gd name="connsiteX3" fmla="*/ 0 w 1270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0" h="1270">
                  <a:moveTo>
                    <a:pt x="0" y="0"/>
                  </a:move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D3D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77F00A03-886A-2612-F76D-93897F84922C}"/>
                </a:ext>
              </a:extLst>
            </p:cNvPr>
            <p:cNvSpPr/>
            <p:nvPr/>
          </p:nvSpPr>
          <p:spPr>
            <a:xfrm>
              <a:off x="4607559" y="3709670"/>
              <a:ext cx="240030" cy="323850"/>
            </a:xfrm>
            <a:custGeom>
              <a:avLst/>
              <a:gdLst>
                <a:gd name="connsiteX0" fmla="*/ 0 w 240030"/>
                <a:gd name="connsiteY0" fmla="*/ 36830 h 323850"/>
                <a:gd name="connsiteX1" fmla="*/ 97790 w 240030"/>
                <a:gd name="connsiteY1" fmla="*/ 36830 h 323850"/>
                <a:gd name="connsiteX2" fmla="*/ 97790 w 240030"/>
                <a:gd name="connsiteY2" fmla="*/ 323850 h 323850"/>
                <a:gd name="connsiteX3" fmla="*/ 140970 w 240030"/>
                <a:gd name="connsiteY3" fmla="*/ 323850 h 323850"/>
                <a:gd name="connsiteX4" fmla="*/ 140970 w 240030"/>
                <a:gd name="connsiteY4" fmla="*/ 36830 h 323850"/>
                <a:gd name="connsiteX5" fmla="*/ 240030 w 240030"/>
                <a:gd name="connsiteY5" fmla="*/ 36830 h 323850"/>
                <a:gd name="connsiteX6" fmla="*/ 240030 w 240030"/>
                <a:gd name="connsiteY6" fmla="*/ 0 h 323850"/>
                <a:gd name="connsiteX7" fmla="*/ 0 w 240030"/>
                <a:gd name="connsiteY7" fmla="*/ 0 h 323850"/>
                <a:gd name="connsiteX8" fmla="*/ 0 w 240030"/>
                <a:gd name="connsiteY8" fmla="*/ 3683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030" h="323850">
                  <a:moveTo>
                    <a:pt x="0" y="36830"/>
                  </a:moveTo>
                  <a:lnTo>
                    <a:pt x="97790" y="36830"/>
                  </a:lnTo>
                  <a:lnTo>
                    <a:pt x="97790" y="323850"/>
                  </a:lnTo>
                  <a:lnTo>
                    <a:pt x="140970" y="323850"/>
                  </a:lnTo>
                  <a:lnTo>
                    <a:pt x="140970" y="36830"/>
                  </a:lnTo>
                  <a:lnTo>
                    <a:pt x="240030" y="36830"/>
                  </a:lnTo>
                  <a:lnTo>
                    <a:pt x="240030" y="0"/>
                  </a:lnTo>
                  <a:lnTo>
                    <a:pt x="0" y="0"/>
                  </a:lnTo>
                  <a:lnTo>
                    <a:pt x="0" y="3683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BBFC0F8E-55E2-978B-B747-EDE9BB241F24}"/>
                </a:ext>
              </a:extLst>
            </p:cNvPr>
            <p:cNvSpPr/>
            <p:nvPr/>
          </p:nvSpPr>
          <p:spPr>
            <a:xfrm>
              <a:off x="4983479" y="3709670"/>
              <a:ext cx="226060" cy="322579"/>
            </a:xfrm>
            <a:custGeom>
              <a:avLst/>
              <a:gdLst>
                <a:gd name="connsiteX0" fmla="*/ 217170 w 226060"/>
                <a:gd name="connsiteY0" fmla="*/ 99060 h 322579"/>
                <a:gd name="connsiteX1" fmla="*/ 104140 w 226060"/>
                <a:gd name="connsiteY1" fmla="*/ 0 h 322579"/>
                <a:gd name="connsiteX2" fmla="*/ 0 w 226060"/>
                <a:gd name="connsiteY2" fmla="*/ 0 h 322579"/>
                <a:gd name="connsiteX3" fmla="*/ 0 w 226060"/>
                <a:gd name="connsiteY3" fmla="*/ 322580 h 322579"/>
                <a:gd name="connsiteX4" fmla="*/ 43180 w 226060"/>
                <a:gd name="connsiteY4" fmla="*/ 322580 h 322579"/>
                <a:gd name="connsiteX5" fmla="*/ 43180 w 226060"/>
                <a:gd name="connsiteY5" fmla="*/ 195580 h 322579"/>
                <a:gd name="connsiteX6" fmla="*/ 110490 w 226060"/>
                <a:gd name="connsiteY6" fmla="*/ 195580 h 322579"/>
                <a:gd name="connsiteX7" fmla="*/ 177800 w 226060"/>
                <a:gd name="connsiteY7" fmla="*/ 322580 h 322579"/>
                <a:gd name="connsiteX8" fmla="*/ 226060 w 226060"/>
                <a:gd name="connsiteY8" fmla="*/ 322580 h 322579"/>
                <a:gd name="connsiteX9" fmla="*/ 152400 w 226060"/>
                <a:gd name="connsiteY9" fmla="*/ 189230 h 322579"/>
                <a:gd name="connsiteX10" fmla="*/ 218440 w 226060"/>
                <a:gd name="connsiteY10" fmla="*/ 99060 h 322579"/>
                <a:gd name="connsiteX11" fmla="*/ 105410 w 226060"/>
                <a:gd name="connsiteY11" fmla="*/ 161290 h 322579"/>
                <a:gd name="connsiteX12" fmla="*/ 41910 w 226060"/>
                <a:gd name="connsiteY12" fmla="*/ 161290 h 322579"/>
                <a:gd name="connsiteX13" fmla="*/ 41910 w 226060"/>
                <a:gd name="connsiteY13" fmla="*/ 36830 h 322579"/>
                <a:gd name="connsiteX14" fmla="*/ 101600 w 226060"/>
                <a:gd name="connsiteY14" fmla="*/ 36830 h 322579"/>
                <a:gd name="connsiteX15" fmla="*/ 173990 w 226060"/>
                <a:gd name="connsiteY15" fmla="*/ 99060 h 322579"/>
                <a:gd name="connsiteX16" fmla="*/ 105410 w 226060"/>
                <a:gd name="connsiteY16" fmla="*/ 161290 h 32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6060" h="322579">
                  <a:moveTo>
                    <a:pt x="217170" y="99060"/>
                  </a:moveTo>
                  <a:cubicBezTo>
                    <a:pt x="217170" y="36830"/>
                    <a:pt x="173990" y="0"/>
                    <a:pt x="104140" y="0"/>
                  </a:cubicBezTo>
                  <a:lnTo>
                    <a:pt x="0" y="0"/>
                  </a:lnTo>
                  <a:lnTo>
                    <a:pt x="0" y="322580"/>
                  </a:lnTo>
                  <a:lnTo>
                    <a:pt x="43180" y="322580"/>
                  </a:lnTo>
                  <a:lnTo>
                    <a:pt x="43180" y="195580"/>
                  </a:lnTo>
                  <a:lnTo>
                    <a:pt x="110490" y="195580"/>
                  </a:lnTo>
                  <a:lnTo>
                    <a:pt x="177800" y="322580"/>
                  </a:lnTo>
                  <a:lnTo>
                    <a:pt x="226060" y="322580"/>
                  </a:lnTo>
                  <a:lnTo>
                    <a:pt x="152400" y="189230"/>
                  </a:lnTo>
                  <a:cubicBezTo>
                    <a:pt x="186690" y="179070"/>
                    <a:pt x="218440" y="147320"/>
                    <a:pt x="218440" y="99060"/>
                  </a:cubicBezTo>
                  <a:close/>
                  <a:moveTo>
                    <a:pt x="105410" y="161290"/>
                  </a:moveTo>
                  <a:lnTo>
                    <a:pt x="41910" y="161290"/>
                  </a:lnTo>
                  <a:lnTo>
                    <a:pt x="41910" y="36830"/>
                  </a:lnTo>
                  <a:lnTo>
                    <a:pt x="101600" y="36830"/>
                  </a:lnTo>
                  <a:cubicBezTo>
                    <a:pt x="146050" y="36830"/>
                    <a:pt x="173990" y="59690"/>
                    <a:pt x="173990" y="99060"/>
                  </a:cubicBezTo>
                  <a:cubicBezTo>
                    <a:pt x="173990" y="138430"/>
                    <a:pt x="148590" y="161290"/>
                    <a:pt x="105410" y="16129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A7F4ED91-6F2C-E6D4-8CC0-EDE0AE6839AC}"/>
                </a:ext>
              </a:extLst>
            </p:cNvPr>
            <p:cNvSpPr/>
            <p:nvPr/>
          </p:nvSpPr>
          <p:spPr>
            <a:xfrm>
              <a:off x="5332729" y="3704590"/>
              <a:ext cx="298450" cy="328929"/>
            </a:xfrm>
            <a:custGeom>
              <a:avLst/>
              <a:gdLst>
                <a:gd name="connsiteX0" fmla="*/ 148590 w 298450"/>
                <a:gd name="connsiteY0" fmla="*/ 0 h 328929"/>
                <a:gd name="connsiteX1" fmla="*/ 0 w 298450"/>
                <a:gd name="connsiteY1" fmla="*/ 328930 h 328929"/>
                <a:gd name="connsiteX2" fmla="*/ 45720 w 298450"/>
                <a:gd name="connsiteY2" fmla="*/ 328930 h 328929"/>
                <a:gd name="connsiteX3" fmla="*/ 77470 w 298450"/>
                <a:gd name="connsiteY3" fmla="*/ 256540 h 328929"/>
                <a:gd name="connsiteX4" fmla="*/ 220980 w 298450"/>
                <a:gd name="connsiteY4" fmla="*/ 256540 h 328929"/>
                <a:gd name="connsiteX5" fmla="*/ 252730 w 298450"/>
                <a:gd name="connsiteY5" fmla="*/ 328930 h 328929"/>
                <a:gd name="connsiteX6" fmla="*/ 298450 w 298450"/>
                <a:gd name="connsiteY6" fmla="*/ 328930 h 328929"/>
                <a:gd name="connsiteX7" fmla="*/ 149860 w 298450"/>
                <a:gd name="connsiteY7" fmla="*/ 0 h 328929"/>
                <a:gd name="connsiteX8" fmla="*/ 149860 w 298450"/>
                <a:gd name="connsiteY8" fmla="*/ 0 h 328929"/>
                <a:gd name="connsiteX9" fmla="*/ 92710 w 298450"/>
                <a:gd name="connsiteY9" fmla="*/ 220980 h 328929"/>
                <a:gd name="connsiteX10" fmla="*/ 149860 w 298450"/>
                <a:gd name="connsiteY10" fmla="*/ 87630 h 328929"/>
                <a:gd name="connsiteX11" fmla="*/ 205740 w 298450"/>
                <a:gd name="connsiteY11" fmla="*/ 220980 h 328929"/>
                <a:gd name="connsiteX12" fmla="*/ 92710 w 298450"/>
                <a:gd name="connsiteY12" fmla="*/ 220980 h 32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8450" h="328929">
                  <a:moveTo>
                    <a:pt x="148590" y="0"/>
                  </a:moveTo>
                  <a:lnTo>
                    <a:pt x="0" y="328930"/>
                  </a:lnTo>
                  <a:lnTo>
                    <a:pt x="45720" y="328930"/>
                  </a:lnTo>
                  <a:lnTo>
                    <a:pt x="77470" y="256540"/>
                  </a:lnTo>
                  <a:lnTo>
                    <a:pt x="220980" y="256540"/>
                  </a:lnTo>
                  <a:lnTo>
                    <a:pt x="252730" y="328930"/>
                  </a:lnTo>
                  <a:lnTo>
                    <a:pt x="298450" y="328930"/>
                  </a:lnTo>
                  <a:lnTo>
                    <a:pt x="149860" y="0"/>
                  </a:lnTo>
                  <a:lnTo>
                    <a:pt x="149860" y="0"/>
                  </a:lnTo>
                  <a:close/>
                  <a:moveTo>
                    <a:pt x="92710" y="220980"/>
                  </a:moveTo>
                  <a:cubicBezTo>
                    <a:pt x="114300" y="171450"/>
                    <a:pt x="130810" y="133350"/>
                    <a:pt x="149860" y="87630"/>
                  </a:cubicBezTo>
                  <a:cubicBezTo>
                    <a:pt x="167640" y="133350"/>
                    <a:pt x="184150" y="171450"/>
                    <a:pt x="205740" y="220980"/>
                  </a:cubicBezTo>
                  <a:lnTo>
                    <a:pt x="92710" y="22098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3A0F9D17-B549-A205-164A-CF58A833AD57}"/>
                </a:ext>
              </a:extLst>
            </p:cNvPr>
            <p:cNvSpPr/>
            <p:nvPr/>
          </p:nvSpPr>
          <p:spPr>
            <a:xfrm>
              <a:off x="5767070" y="3704590"/>
              <a:ext cx="255270" cy="334009"/>
            </a:xfrm>
            <a:custGeom>
              <a:avLst/>
              <a:gdLst>
                <a:gd name="connsiteX0" fmla="*/ 212090 w 255270"/>
                <a:gd name="connsiteY0" fmla="*/ 228600 h 334009"/>
                <a:gd name="connsiteX1" fmla="*/ 201930 w 255270"/>
                <a:gd name="connsiteY1" fmla="*/ 217170 h 334009"/>
                <a:gd name="connsiteX2" fmla="*/ 1270 w 255270"/>
                <a:gd name="connsiteY2" fmla="*/ 0 h 334009"/>
                <a:gd name="connsiteX3" fmla="*/ 0 w 255270"/>
                <a:gd name="connsiteY3" fmla="*/ 0 h 334009"/>
                <a:gd name="connsiteX4" fmla="*/ 0 w 255270"/>
                <a:gd name="connsiteY4" fmla="*/ 328930 h 334009"/>
                <a:gd name="connsiteX5" fmla="*/ 43180 w 255270"/>
                <a:gd name="connsiteY5" fmla="*/ 328930 h 334009"/>
                <a:gd name="connsiteX6" fmla="*/ 43180 w 255270"/>
                <a:gd name="connsiteY6" fmla="*/ 105410 h 334009"/>
                <a:gd name="connsiteX7" fmla="*/ 54610 w 255270"/>
                <a:gd name="connsiteY7" fmla="*/ 115570 h 334009"/>
                <a:gd name="connsiteX8" fmla="*/ 255270 w 255270"/>
                <a:gd name="connsiteY8" fmla="*/ 334010 h 334009"/>
                <a:gd name="connsiteX9" fmla="*/ 255270 w 255270"/>
                <a:gd name="connsiteY9" fmla="*/ 334010 h 334009"/>
                <a:gd name="connsiteX10" fmla="*/ 255270 w 255270"/>
                <a:gd name="connsiteY10" fmla="*/ 5080 h 334009"/>
                <a:gd name="connsiteX11" fmla="*/ 212090 w 255270"/>
                <a:gd name="connsiteY11" fmla="*/ 5080 h 334009"/>
                <a:gd name="connsiteX12" fmla="*/ 212090 w 255270"/>
                <a:gd name="connsiteY12" fmla="*/ 228600 h 33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5270" h="334009">
                  <a:moveTo>
                    <a:pt x="212090" y="228600"/>
                  </a:moveTo>
                  <a:lnTo>
                    <a:pt x="201930" y="21717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328930"/>
                  </a:lnTo>
                  <a:lnTo>
                    <a:pt x="43180" y="328930"/>
                  </a:lnTo>
                  <a:lnTo>
                    <a:pt x="43180" y="105410"/>
                  </a:lnTo>
                  <a:lnTo>
                    <a:pt x="54610" y="115570"/>
                  </a:lnTo>
                  <a:lnTo>
                    <a:pt x="255270" y="334010"/>
                  </a:lnTo>
                  <a:lnTo>
                    <a:pt x="255270" y="334010"/>
                  </a:lnTo>
                  <a:lnTo>
                    <a:pt x="255270" y="5080"/>
                  </a:lnTo>
                  <a:lnTo>
                    <a:pt x="212090" y="5080"/>
                  </a:lnTo>
                  <a:lnTo>
                    <a:pt x="212090" y="22860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7B217440-4864-9C79-CE83-2CD5D0C9EE3C}"/>
                </a:ext>
              </a:extLst>
            </p:cNvPr>
            <p:cNvSpPr/>
            <p:nvPr/>
          </p:nvSpPr>
          <p:spPr>
            <a:xfrm>
              <a:off x="6164579" y="3704590"/>
              <a:ext cx="207010" cy="334009"/>
            </a:xfrm>
            <a:custGeom>
              <a:avLst/>
              <a:gdLst>
                <a:gd name="connsiteX0" fmla="*/ 114300 w 207010"/>
                <a:gd name="connsiteY0" fmla="*/ 149860 h 334009"/>
                <a:gd name="connsiteX1" fmla="*/ 43180 w 207010"/>
                <a:gd name="connsiteY1" fmla="*/ 85090 h 334009"/>
                <a:gd name="connsiteX2" fmla="*/ 110490 w 207010"/>
                <a:gd name="connsiteY2" fmla="*/ 38100 h 334009"/>
                <a:gd name="connsiteX3" fmla="*/ 187960 w 207010"/>
                <a:gd name="connsiteY3" fmla="*/ 57150 h 334009"/>
                <a:gd name="connsiteX4" fmla="*/ 187960 w 207010"/>
                <a:gd name="connsiteY4" fmla="*/ 16510 h 334009"/>
                <a:gd name="connsiteX5" fmla="*/ 107950 w 207010"/>
                <a:gd name="connsiteY5" fmla="*/ 0 h 334009"/>
                <a:gd name="connsiteX6" fmla="*/ 0 w 207010"/>
                <a:gd name="connsiteY6" fmla="*/ 86360 h 334009"/>
                <a:gd name="connsiteX7" fmla="*/ 91440 w 207010"/>
                <a:gd name="connsiteY7" fmla="*/ 184150 h 334009"/>
                <a:gd name="connsiteX8" fmla="*/ 163830 w 207010"/>
                <a:gd name="connsiteY8" fmla="*/ 248920 h 334009"/>
                <a:gd name="connsiteX9" fmla="*/ 93980 w 207010"/>
                <a:gd name="connsiteY9" fmla="*/ 294640 h 334009"/>
                <a:gd name="connsiteX10" fmla="*/ 2540 w 207010"/>
                <a:gd name="connsiteY10" fmla="*/ 271780 h 334009"/>
                <a:gd name="connsiteX11" fmla="*/ 2540 w 207010"/>
                <a:gd name="connsiteY11" fmla="*/ 314960 h 334009"/>
                <a:gd name="connsiteX12" fmla="*/ 96520 w 207010"/>
                <a:gd name="connsiteY12" fmla="*/ 334010 h 334009"/>
                <a:gd name="connsiteX13" fmla="*/ 207010 w 207010"/>
                <a:gd name="connsiteY13" fmla="*/ 246380 h 334009"/>
                <a:gd name="connsiteX14" fmla="*/ 115570 w 207010"/>
                <a:gd name="connsiteY14" fmla="*/ 149860 h 33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7010" h="334009">
                  <a:moveTo>
                    <a:pt x="114300" y="149860"/>
                  </a:moveTo>
                  <a:cubicBezTo>
                    <a:pt x="59690" y="130810"/>
                    <a:pt x="43180" y="111760"/>
                    <a:pt x="43180" y="85090"/>
                  </a:cubicBezTo>
                  <a:cubicBezTo>
                    <a:pt x="43180" y="58420"/>
                    <a:pt x="71120" y="38100"/>
                    <a:pt x="110490" y="38100"/>
                  </a:cubicBezTo>
                  <a:cubicBezTo>
                    <a:pt x="149860" y="38100"/>
                    <a:pt x="170180" y="46990"/>
                    <a:pt x="187960" y="57150"/>
                  </a:cubicBezTo>
                  <a:lnTo>
                    <a:pt x="187960" y="16510"/>
                  </a:lnTo>
                  <a:cubicBezTo>
                    <a:pt x="170180" y="8890"/>
                    <a:pt x="139700" y="0"/>
                    <a:pt x="107950" y="0"/>
                  </a:cubicBezTo>
                  <a:cubicBezTo>
                    <a:pt x="45720" y="0"/>
                    <a:pt x="0" y="31750"/>
                    <a:pt x="0" y="86360"/>
                  </a:cubicBezTo>
                  <a:cubicBezTo>
                    <a:pt x="0" y="140970"/>
                    <a:pt x="29210" y="162560"/>
                    <a:pt x="91440" y="184150"/>
                  </a:cubicBezTo>
                  <a:cubicBezTo>
                    <a:pt x="146050" y="203200"/>
                    <a:pt x="163830" y="219710"/>
                    <a:pt x="163830" y="248920"/>
                  </a:cubicBezTo>
                  <a:cubicBezTo>
                    <a:pt x="163830" y="278130"/>
                    <a:pt x="133350" y="294640"/>
                    <a:pt x="93980" y="294640"/>
                  </a:cubicBezTo>
                  <a:cubicBezTo>
                    <a:pt x="54610" y="294640"/>
                    <a:pt x="25400" y="283210"/>
                    <a:pt x="2540" y="271780"/>
                  </a:cubicBezTo>
                  <a:lnTo>
                    <a:pt x="2540" y="314960"/>
                  </a:lnTo>
                  <a:cubicBezTo>
                    <a:pt x="24130" y="323850"/>
                    <a:pt x="58420" y="334010"/>
                    <a:pt x="96520" y="334010"/>
                  </a:cubicBezTo>
                  <a:cubicBezTo>
                    <a:pt x="163830" y="334010"/>
                    <a:pt x="207010" y="300990"/>
                    <a:pt x="207010" y="246380"/>
                  </a:cubicBezTo>
                  <a:cubicBezTo>
                    <a:pt x="207010" y="191770"/>
                    <a:pt x="176530" y="172720"/>
                    <a:pt x="115570" y="14986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8D3C179E-7A41-51D6-E711-8299D6FCC9F9}"/>
                </a:ext>
              </a:extLst>
            </p:cNvPr>
            <p:cNvSpPr/>
            <p:nvPr/>
          </p:nvSpPr>
          <p:spPr>
            <a:xfrm>
              <a:off x="6540500" y="3709670"/>
              <a:ext cx="43179" cy="322579"/>
            </a:xfrm>
            <a:custGeom>
              <a:avLst/>
              <a:gdLst>
                <a:gd name="connsiteX0" fmla="*/ 0 w 43179"/>
                <a:gd name="connsiteY0" fmla="*/ 0 h 322579"/>
                <a:gd name="connsiteX1" fmla="*/ 43180 w 43179"/>
                <a:gd name="connsiteY1" fmla="*/ 0 h 322579"/>
                <a:gd name="connsiteX2" fmla="*/ 43180 w 43179"/>
                <a:gd name="connsiteY2" fmla="*/ 322580 h 322579"/>
                <a:gd name="connsiteX3" fmla="*/ 0 w 43179"/>
                <a:gd name="connsiteY3" fmla="*/ 322580 h 32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79" h="322579">
                  <a:moveTo>
                    <a:pt x="0" y="0"/>
                  </a:moveTo>
                  <a:lnTo>
                    <a:pt x="43180" y="0"/>
                  </a:lnTo>
                  <a:lnTo>
                    <a:pt x="43180" y="322580"/>
                  </a:lnTo>
                  <a:lnTo>
                    <a:pt x="0" y="32258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01C6A78D-2A3B-1E06-F123-653ABA717518}"/>
                </a:ext>
              </a:extLst>
            </p:cNvPr>
            <p:cNvSpPr/>
            <p:nvPr/>
          </p:nvSpPr>
          <p:spPr>
            <a:xfrm>
              <a:off x="6719569" y="3709670"/>
              <a:ext cx="240030" cy="323850"/>
            </a:xfrm>
            <a:custGeom>
              <a:avLst/>
              <a:gdLst>
                <a:gd name="connsiteX0" fmla="*/ 0 w 240030"/>
                <a:gd name="connsiteY0" fmla="*/ 36830 h 323850"/>
                <a:gd name="connsiteX1" fmla="*/ 97790 w 240030"/>
                <a:gd name="connsiteY1" fmla="*/ 36830 h 323850"/>
                <a:gd name="connsiteX2" fmla="*/ 97790 w 240030"/>
                <a:gd name="connsiteY2" fmla="*/ 323850 h 323850"/>
                <a:gd name="connsiteX3" fmla="*/ 140970 w 240030"/>
                <a:gd name="connsiteY3" fmla="*/ 323850 h 323850"/>
                <a:gd name="connsiteX4" fmla="*/ 140970 w 240030"/>
                <a:gd name="connsiteY4" fmla="*/ 36830 h 323850"/>
                <a:gd name="connsiteX5" fmla="*/ 240030 w 240030"/>
                <a:gd name="connsiteY5" fmla="*/ 36830 h 323850"/>
                <a:gd name="connsiteX6" fmla="*/ 240030 w 240030"/>
                <a:gd name="connsiteY6" fmla="*/ 0 h 323850"/>
                <a:gd name="connsiteX7" fmla="*/ 0 w 240030"/>
                <a:gd name="connsiteY7" fmla="*/ 0 h 323850"/>
                <a:gd name="connsiteX8" fmla="*/ 0 w 240030"/>
                <a:gd name="connsiteY8" fmla="*/ 3683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030" h="323850">
                  <a:moveTo>
                    <a:pt x="0" y="36830"/>
                  </a:moveTo>
                  <a:lnTo>
                    <a:pt x="97790" y="36830"/>
                  </a:lnTo>
                  <a:lnTo>
                    <a:pt x="97790" y="323850"/>
                  </a:lnTo>
                  <a:lnTo>
                    <a:pt x="140970" y="323850"/>
                  </a:lnTo>
                  <a:lnTo>
                    <a:pt x="140970" y="36830"/>
                  </a:lnTo>
                  <a:lnTo>
                    <a:pt x="240030" y="36830"/>
                  </a:lnTo>
                  <a:lnTo>
                    <a:pt x="240030" y="0"/>
                  </a:lnTo>
                  <a:lnTo>
                    <a:pt x="0" y="0"/>
                  </a:lnTo>
                  <a:lnTo>
                    <a:pt x="0" y="3683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C17A181F-94BC-FD03-B89D-AEB27AEB23B7}"/>
                </a:ext>
              </a:extLst>
            </p:cNvPr>
            <p:cNvSpPr/>
            <p:nvPr/>
          </p:nvSpPr>
          <p:spPr>
            <a:xfrm>
              <a:off x="3776979" y="3371850"/>
              <a:ext cx="3872229" cy="632459"/>
            </a:xfrm>
            <a:custGeom>
              <a:avLst/>
              <a:gdLst>
                <a:gd name="connsiteX0" fmla="*/ 3869690 w 3872229"/>
                <a:gd name="connsiteY0" fmla="*/ 283210 h 632459"/>
                <a:gd name="connsiteX1" fmla="*/ 3869690 w 3872229"/>
                <a:gd name="connsiteY1" fmla="*/ 307340 h 632459"/>
                <a:gd name="connsiteX2" fmla="*/ 566420 w 3872229"/>
                <a:gd name="connsiteY2" fmla="*/ 307340 h 632459"/>
                <a:gd name="connsiteX3" fmla="*/ 566420 w 3872229"/>
                <a:gd name="connsiteY3" fmla="*/ 622300 h 632459"/>
                <a:gd name="connsiteX4" fmla="*/ 542290 w 3872229"/>
                <a:gd name="connsiteY4" fmla="*/ 632460 h 632459"/>
                <a:gd name="connsiteX5" fmla="*/ 542290 w 3872229"/>
                <a:gd name="connsiteY5" fmla="*/ 336550 h 632459"/>
                <a:gd name="connsiteX6" fmla="*/ 542290 w 3872229"/>
                <a:gd name="connsiteY6" fmla="*/ 307340 h 632459"/>
                <a:gd name="connsiteX7" fmla="*/ 542290 w 3872229"/>
                <a:gd name="connsiteY7" fmla="*/ 307340 h 632459"/>
                <a:gd name="connsiteX8" fmla="*/ 377190 w 3872229"/>
                <a:gd name="connsiteY8" fmla="*/ 307340 h 632459"/>
                <a:gd name="connsiteX9" fmla="*/ 377190 w 3872229"/>
                <a:gd name="connsiteY9" fmla="*/ 55880 h 632459"/>
                <a:gd name="connsiteX10" fmla="*/ 344170 w 3872229"/>
                <a:gd name="connsiteY10" fmla="*/ 86360 h 632459"/>
                <a:gd name="connsiteX11" fmla="*/ 170180 w 3872229"/>
                <a:gd name="connsiteY11" fmla="*/ 247650 h 632459"/>
                <a:gd name="connsiteX12" fmla="*/ 132080 w 3872229"/>
                <a:gd name="connsiteY12" fmla="*/ 283210 h 632459"/>
                <a:gd name="connsiteX13" fmla="*/ 105410 w 3872229"/>
                <a:gd name="connsiteY13" fmla="*/ 307340 h 632459"/>
                <a:gd name="connsiteX14" fmla="*/ 0 w 3872229"/>
                <a:gd name="connsiteY14" fmla="*/ 307340 h 632459"/>
                <a:gd name="connsiteX15" fmla="*/ 0 w 3872229"/>
                <a:gd name="connsiteY15" fmla="*/ 299720 h 632459"/>
                <a:gd name="connsiteX16" fmla="*/ 0 w 3872229"/>
                <a:gd name="connsiteY16" fmla="*/ 283210 h 632459"/>
                <a:gd name="connsiteX17" fmla="*/ 97790 w 3872229"/>
                <a:gd name="connsiteY17" fmla="*/ 283210 h 632459"/>
                <a:gd name="connsiteX18" fmla="*/ 135890 w 3872229"/>
                <a:gd name="connsiteY18" fmla="*/ 247650 h 632459"/>
                <a:gd name="connsiteX19" fmla="*/ 345440 w 3872229"/>
                <a:gd name="connsiteY19" fmla="*/ 53340 h 632459"/>
                <a:gd name="connsiteX20" fmla="*/ 345440 w 3872229"/>
                <a:gd name="connsiteY20" fmla="*/ 53340 h 632459"/>
                <a:gd name="connsiteX21" fmla="*/ 378460 w 3872229"/>
                <a:gd name="connsiteY21" fmla="*/ 22860 h 632459"/>
                <a:gd name="connsiteX22" fmla="*/ 378460 w 3872229"/>
                <a:gd name="connsiteY22" fmla="*/ 22860 h 632459"/>
                <a:gd name="connsiteX23" fmla="*/ 402590 w 3872229"/>
                <a:gd name="connsiteY23" fmla="*/ 0 h 632459"/>
                <a:gd name="connsiteX24" fmla="*/ 402590 w 3872229"/>
                <a:gd name="connsiteY24" fmla="*/ 283210 h 632459"/>
                <a:gd name="connsiteX25" fmla="*/ 3872230 w 3872229"/>
                <a:gd name="connsiteY25" fmla="*/ 283210 h 63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872229" h="632459">
                  <a:moveTo>
                    <a:pt x="3869690" y="283210"/>
                  </a:moveTo>
                  <a:lnTo>
                    <a:pt x="3869690" y="307340"/>
                  </a:lnTo>
                  <a:lnTo>
                    <a:pt x="566420" y="307340"/>
                  </a:lnTo>
                  <a:lnTo>
                    <a:pt x="566420" y="622300"/>
                  </a:lnTo>
                  <a:cubicBezTo>
                    <a:pt x="558800" y="626110"/>
                    <a:pt x="549910" y="629920"/>
                    <a:pt x="542290" y="632460"/>
                  </a:cubicBezTo>
                  <a:lnTo>
                    <a:pt x="542290" y="336550"/>
                  </a:lnTo>
                  <a:cubicBezTo>
                    <a:pt x="542290" y="336550"/>
                    <a:pt x="542290" y="307340"/>
                    <a:pt x="542290" y="307340"/>
                  </a:cubicBezTo>
                  <a:lnTo>
                    <a:pt x="542290" y="307340"/>
                  </a:lnTo>
                  <a:cubicBezTo>
                    <a:pt x="542290" y="307340"/>
                    <a:pt x="377190" y="307340"/>
                    <a:pt x="377190" y="307340"/>
                  </a:cubicBezTo>
                  <a:lnTo>
                    <a:pt x="377190" y="55880"/>
                  </a:lnTo>
                  <a:lnTo>
                    <a:pt x="344170" y="86360"/>
                  </a:lnTo>
                  <a:lnTo>
                    <a:pt x="170180" y="247650"/>
                  </a:lnTo>
                  <a:lnTo>
                    <a:pt x="132080" y="283210"/>
                  </a:lnTo>
                  <a:lnTo>
                    <a:pt x="105410" y="307340"/>
                  </a:lnTo>
                  <a:lnTo>
                    <a:pt x="0" y="307340"/>
                  </a:lnTo>
                  <a:cubicBezTo>
                    <a:pt x="0" y="304800"/>
                    <a:pt x="0" y="302260"/>
                    <a:pt x="0" y="299720"/>
                  </a:cubicBezTo>
                  <a:cubicBezTo>
                    <a:pt x="0" y="294640"/>
                    <a:pt x="0" y="288290"/>
                    <a:pt x="0" y="283210"/>
                  </a:cubicBezTo>
                  <a:lnTo>
                    <a:pt x="97790" y="283210"/>
                  </a:lnTo>
                  <a:lnTo>
                    <a:pt x="135890" y="247650"/>
                  </a:lnTo>
                  <a:lnTo>
                    <a:pt x="345440" y="53340"/>
                  </a:lnTo>
                  <a:lnTo>
                    <a:pt x="345440" y="53340"/>
                  </a:lnTo>
                  <a:cubicBezTo>
                    <a:pt x="345440" y="53340"/>
                    <a:pt x="378460" y="22860"/>
                    <a:pt x="378460" y="22860"/>
                  </a:cubicBezTo>
                  <a:lnTo>
                    <a:pt x="378460" y="22860"/>
                  </a:lnTo>
                  <a:cubicBezTo>
                    <a:pt x="378460" y="22860"/>
                    <a:pt x="402590" y="0"/>
                    <a:pt x="402590" y="0"/>
                  </a:cubicBezTo>
                  <a:lnTo>
                    <a:pt x="402590" y="283210"/>
                  </a:lnTo>
                  <a:lnTo>
                    <a:pt x="3872230" y="28321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27F2E79C-540E-36F8-C705-845572A5A91C}"/>
                </a:ext>
              </a:extLst>
            </p:cNvPr>
            <p:cNvSpPr/>
            <p:nvPr/>
          </p:nvSpPr>
          <p:spPr>
            <a:xfrm>
              <a:off x="3773170" y="3235960"/>
              <a:ext cx="797559" cy="384810"/>
            </a:xfrm>
            <a:custGeom>
              <a:avLst/>
              <a:gdLst>
                <a:gd name="connsiteX0" fmla="*/ 797560 w 797559"/>
                <a:gd name="connsiteY0" fmla="*/ 383540 h 384810"/>
                <a:gd name="connsiteX1" fmla="*/ 797560 w 797559"/>
                <a:gd name="connsiteY1" fmla="*/ 383540 h 384810"/>
                <a:gd name="connsiteX2" fmla="*/ 435610 w 797559"/>
                <a:gd name="connsiteY2" fmla="*/ 383540 h 384810"/>
                <a:gd name="connsiteX3" fmla="*/ 435610 w 797559"/>
                <a:gd name="connsiteY3" fmla="*/ 64770 h 384810"/>
                <a:gd name="connsiteX4" fmla="*/ 403860 w 797559"/>
                <a:gd name="connsiteY4" fmla="*/ 93980 h 384810"/>
                <a:gd name="connsiteX5" fmla="*/ 379730 w 797559"/>
                <a:gd name="connsiteY5" fmla="*/ 115570 h 384810"/>
                <a:gd name="connsiteX6" fmla="*/ 346710 w 797559"/>
                <a:gd name="connsiteY6" fmla="*/ 146050 h 384810"/>
                <a:gd name="connsiteX7" fmla="*/ 83820 w 797559"/>
                <a:gd name="connsiteY7" fmla="*/ 384810 h 384810"/>
                <a:gd name="connsiteX8" fmla="*/ 0 w 797559"/>
                <a:gd name="connsiteY8" fmla="*/ 384810 h 384810"/>
                <a:gd name="connsiteX9" fmla="*/ 2540 w 797559"/>
                <a:gd name="connsiteY9" fmla="*/ 355600 h 384810"/>
                <a:gd name="connsiteX10" fmla="*/ 6350 w 797559"/>
                <a:gd name="connsiteY10" fmla="*/ 326390 h 384810"/>
                <a:gd name="connsiteX11" fmla="*/ 62230 w 797559"/>
                <a:gd name="connsiteY11" fmla="*/ 185420 h 384810"/>
                <a:gd name="connsiteX12" fmla="*/ 78740 w 797559"/>
                <a:gd name="connsiteY12" fmla="*/ 162560 h 384810"/>
                <a:gd name="connsiteX13" fmla="*/ 83820 w 797559"/>
                <a:gd name="connsiteY13" fmla="*/ 154940 h 384810"/>
                <a:gd name="connsiteX14" fmla="*/ 88900 w 797559"/>
                <a:gd name="connsiteY14" fmla="*/ 148590 h 384810"/>
                <a:gd name="connsiteX15" fmla="*/ 95250 w 797559"/>
                <a:gd name="connsiteY15" fmla="*/ 139700 h 384810"/>
                <a:gd name="connsiteX16" fmla="*/ 107950 w 797559"/>
                <a:gd name="connsiteY16" fmla="*/ 125730 h 384810"/>
                <a:gd name="connsiteX17" fmla="*/ 128270 w 797559"/>
                <a:gd name="connsiteY17" fmla="*/ 105410 h 384810"/>
                <a:gd name="connsiteX18" fmla="*/ 134620 w 797559"/>
                <a:gd name="connsiteY18" fmla="*/ 99060 h 384810"/>
                <a:gd name="connsiteX19" fmla="*/ 140970 w 797559"/>
                <a:gd name="connsiteY19" fmla="*/ 93980 h 384810"/>
                <a:gd name="connsiteX20" fmla="*/ 187960 w 797559"/>
                <a:gd name="connsiteY20" fmla="*/ 59690 h 384810"/>
                <a:gd name="connsiteX21" fmla="*/ 195580 w 797559"/>
                <a:gd name="connsiteY21" fmla="*/ 54610 h 384810"/>
                <a:gd name="connsiteX22" fmla="*/ 203200 w 797559"/>
                <a:gd name="connsiteY22" fmla="*/ 49530 h 384810"/>
                <a:gd name="connsiteX23" fmla="*/ 210820 w 797559"/>
                <a:gd name="connsiteY23" fmla="*/ 45720 h 384810"/>
                <a:gd name="connsiteX24" fmla="*/ 217170 w 797559"/>
                <a:gd name="connsiteY24" fmla="*/ 41910 h 384810"/>
                <a:gd name="connsiteX25" fmla="*/ 224790 w 797559"/>
                <a:gd name="connsiteY25" fmla="*/ 38100 h 384810"/>
                <a:gd name="connsiteX26" fmla="*/ 232410 w 797559"/>
                <a:gd name="connsiteY26" fmla="*/ 34290 h 384810"/>
                <a:gd name="connsiteX27" fmla="*/ 237490 w 797559"/>
                <a:gd name="connsiteY27" fmla="*/ 31750 h 384810"/>
                <a:gd name="connsiteX28" fmla="*/ 245110 w 797559"/>
                <a:gd name="connsiteY28" fmla="*/ 27940 h 384810"/>
                <a:gd name="connsiteX29" fmla="*/ 262890 w 797559"/>
                <a:gd name="connsiteY29" fmla="*/ 21590 h 384810"/>
                <a:gd name="connsiteX30" fmla="*/ 271780 w 797559"/>
                <a:gd name="connsiteY30" fmla="*/ 19050 h 384810"/>
                <a:gd name="connsiteX31" fmla="*/ 281940 w 797559"/>
                <a:gd name="connsiteY31" fmla="*/ 16510 h 384810"/>
                <a:gd name="connsiteX32" fmla="*/ 290830 w 797559"/>
                <a:gd name="connsiteY32" fmla="*/ 13970 h 384810"/>
                <a:gd name="connsiteX33" fmla="*/ 299720 w 797559"/>
                <a:gd name="connsiteY33" fmla="*/ 11430 h 384810"/>
                <a:gd name="connsiteX34" fmla="*/ 317500 w 797559"/>
                <a:gd name="connsiteY34" fmla="*/ 7620 h 384810"/>
                <a:gd name="connsiteX35" fmla="*/ 323850 w 797559"/>
                <a:gd name="connsiteY35" fmla="*/ 6350 h 384810"/>
                <a:gd name="connsiteX36" fmla="*/ 345440 w 797559"/>
                <a:gd name="connsiteY36" fmla="*/ 2540 h 384810"/>
                <a:gd name="connsiteX37" fmla="*/ 347980 w 797559"/>
                <a:gd name="connsiteY37" fmla="*/ 2540 h 384810"/>
                <a:gd name="connsiteX38" fmla="*/ 368300 w 797559"/>
                <a:gd name="connsiteY38" fmla="*/ 0 h 384810"/>
                <a:gd name="connsiteX39" fmla="*/ 379730 w 797559"/>
                <a:gd name="connsiteY39" fmla="*/ 0 h 384810"/>
                <a:gd name="connsiteX40" fmla="*/ 398780 w 797559"/>
                <a:gd name="connsiteY40" fmla="*/ 0 h 384810"/>
                <a:gd name="connsiteX41" fmla="*/ 403860 w 797559"/>
                <a:gd name="connsiteY41" fmla="*/ 0 h 384810"/>
                <a:gd name="connsiteX42" fmla="*/ 410210 w 797559"/>
                <a:gd name="connsiteY42" fmla="*/ 0 h 384810"/>
                <a:gd name="connsiteX43" fmla="*/ 426720 w 797559"/>
                <a:gd name="connsiteY43" fmla="*/ 0 h 384810"/>
                <a:gd name="connsiteX44" fmla="*/ 436880 w 797559"/>
                <a:gd name="connsiteY44" fmla="*/ 0 h 384810"/>
                <a:gd name="connsiteX45" fmla="*/ 469900 w 797559"/>
                <a:gd name="connsiteY45" fmla="*/ 3810 h 384810"/>
                <a:gd name="connsiteX46" fmla="*/ 476250 w 797559"/>
                <a:gd name="connsiteY46" fmla="*/ 3810 h 384810"/>
                <a:gd name="connsiteX47" fmla="*/ 481330 w 797559"/>
                <a:gd name="connsiteY47" fmla="*/ 3810 h 384810"/>
                <a:gd name="connsiteX48" fmla="*/ 497840 w 797559"/>
                <a:gd name="connsiteY48" fmla="*/ 7620 h 384810"/>
                <a:gd name="connsiteX49" fmla="*/ 515620 w 797559"/>
                <a:gd name="connsiteY49" fmla="*/ 12700 h 384810"/>
                <a:gd name="connsiteX50" fmla="*/ 532130 w 797559"/>
                <a:gd name="connsiteY50" fmla="*/ 17780 h 384810"/>
                <a:gd name="connsiteX51" fmla="*/ 547370 w 797559"/>
                <a:gd name="connsiteY51" fmla="*/ 24130 h 384810"/>
                <a:gd name="connsiteX52" fmla="*/ 547370 w 797559"/>
                <a:gd name="connsiteY52" fmla="*/ 24130 h 384810"/>
                <a:gd name="connsiteX53" fmla="*/ 553720 w 797559"/>
                <a:gd name="connsiteY53" fmla="*/ 26670 h 384810"/>
                <a:gd name="connsiteX54" fmla="*/ 556260 w 797559"/>
                <a:gd name="connsiteY54" fmla="*/ 27940 h 384810"/>
                <a:gd name="connsiteX55" fmla="*/ 558800 w 797559"/>
                <a:gd name="connsiteY55" fmla="*/ 27940 h 384810"/>
                <a:gd name="connsiteX56" fmla="*/ 565150 w 797559"/>
                <a:gd name="connsiteY56" fmla="*/ 30480 h 384810"/>
                <a:gd name="connsiteX57" fmla="*/ 571500 w 797559"/>
                <a:gd name="connsiteY57" fmla="*/ 33020 h 384810"/>
                <a:gd name="connsiteX58" fmla="*/ 581660 w 797559"/>
                <a:gd name="connsiteY58" fmla="*/ 38100 h 384810"/>
                <a:gd name="connsiteX59" fmla="*/ 590550 w 797559"/>
                <a:gd name="connsiteY59" fmla="*/ 43180 h 384810"/>
                <a:gd name="connsiteX60" fmla="*/ 590550 w 797559"/>
                <a:gd name="connsiteY60" fmla="*/ 43180 h 384810"/>
                <a:gd name="connsiteX61" fmla="*/ 599440 w 797559"/>
                <a:gd name="connsiteY61" fmla="*/ 48260 h 384810"/>
                <a:gd name="connsiteX62" fmla="*/ 604520 w 797559"/>
                <a:gd name="connsiteY62" fmla="*/ 52070 h 384810"/>
                <a:gd name="connsiteX63" fmla="*/ 607060 w 797559"/>
                <a:gd name="connsiteY63" fmla="*/ 53340 h 384810"/>
                <a:gd name="connsiteX64" fmla="*/ 797560 w 797559"/>
                <a:gd name="connsiteY64" fmla="*/ 364490 h 384810"/>
                <a:gd name="connsiteX65" fmla="*/ 797560 w 797559"/>
                <a:gd name="connsiteY65" fmla="*/ 381000 h 384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797559" h="384810">
                  <a:moveTo>
                    <a:pt x="797560" y="383540"/>
                  </a:moveTo>
                  <a:lnTo>
                    <a:pt x="797560" y="383540"/>
                  </a:lnTo>
                  <a:cubicBezTo>
                    <a:pt x="797560" y="383540"/>
                    <a:pt x="435610" y="383540"/>
                    <a:pt x="435610" y="383540"/>
                  </a:cubicBezTo>
                  <a:lnTo>
                    <a:pt x="435610" y="64770"/>
                  </a:lnTo>
                  <a:lnTo>
                    <a:pt x="403860" y="93980"/>
                  </a:lnTo>
                  <a:lnTo>
                    <a:pt x="379730" y="115570"/>
                  </a:lnTo>
                  <a:lnTo>
                    <a:pt x="346710" y="146050"/>
                  </a:lnTo>
                  <a:lnTo>
                    <a:pt x="83820" y="384810"/>
                  </a:lnTo>
                  <a:lnTo>
                    <a:pt x="0" y="384810"/>
                  </a:lnTo>
                  <a:cubicBezTo>
                    <a:pt x="0" y="374650"/>
                    <a:pt x="0" y="364490"/>
                    <a:pt x="2540" y="355600"/>
                  </a:cubicBezTo>
                  <a:cubicBezTo>
                    <a:pt x="2540" y="345440"/>
                    <a:pt x="5080" y="336550"/>
                    <a:pt x="6350" y="326390"/>
                  </a:cubicBezTo>
                  <a:cubicBezTo>
                    <a:pt x="15240" y="275590"/>
                    <a:pt x="35560" y="227330"/>
                    <a:pt x="62230" y="185420"/>
                  </a:cubicBezTo>
                  <a:cubicBezTo>
                    <a:pt x="67310" y="177800"/>
                    <a:pt x="72390" y="170180"/>
                    <a:pt x="78740" y="162560"/>
                  </a:cubicBezTo>
                  <a:cubicBezTo>
                    <a:pt x="80010" y="160020"/>
                    <a:pt x="82550" y="157480"/>
                    <a:pt x="83820" y="154940"/>
                  </a:cubicBezTo>
                  <a:cubicBezTo>
                    <a:pt x="85090" y="152400"/>
                    <a:pt x="87630" y="151130"/>
                    <a:pt x="88900" y="148590"/>
                  </a:cubicBezTo>
                  <a:cubicBezTo>
                    <a:pt x="91440" y="146050"/>
                    <a:pt x="93980" y="143510"/>
                    <a:pt x="95250" y="139700"/>
                  </a:cubicBezTo>
                  <a:cubicBezTo>
                    <a:pt x="99060" y="134620"/>
                    <a:pt x="102870" y="130810"/>
                    <a:pt x="107950" y="125730"/>
                  </a:cubicBezTo>
                  <a:cubicBezTo>
                    <a:pt x="114300" y="119380"/>
                    <a:pt x="120650" y="111760"/>
                    <a:pt x="128270" y="105410"/>
                  </a:cubicBezTo>
                  <a:cubicBezTo>
                    <a:pt x="130810" y="102870"/>
                    <a:pt x="133350" y="101600"/>
                    <a:pt x="134620" y="99060"/>
                  </a:cubicBezTo>
                  <a:cubicBezTo>
                    <a:pt x="137160" y="97790"/>
                    <a:pt x="138430" y="95250"/>
                    <a:pt x="140970" y="93980"/>
                  </a:cubicBezTo>
                  <a:cubicBezTo>
                    <a:pt x="156210" y="81280"/>
                    <a:pt x="171450" y="69850"/>
                    <a:pt x="187960" y="59690"/>
                  </a:cubicBezTo>
                  <a:cubicBezTo>
                    <a:pt x="190500" y="58420"/>
                    <a:pt x="193040" y="57150"/>
                    <a:pt x="195580" y="54610"/>
                  </a:cubicBezTo>
                  <a:cubicBezTo>
                    <a:pt x="198120" y="53340"/>
                    <a:pt x="200660" y="50800"/>
                    <a:pt x="203200" y="49530"/>
                  </a:cubicBezTo>
                  <a:cubicBezTo>
                    <a:pt x="205740" y="48260"/>
                    <a:pt x="208280" y="46990"/>
                    <a:pt x="210820" y="45720"/>
                  </a:cubicBezTo>
                  <a:cubicBezTo>
                    <a:pt x="213360" y="45720"/>
                    <a:pt x="214630" y="43180"/>
                    <a:pt x="217170" y="41910"/>
                  </a:cubicBezTo>
                  <a:cubicBezTo>
                    <a:pt x="219710" y="40640"/>
                    <a:pt x="222250" y="39370"/>
                    <a:pt x="224790" y="38100"/>
                  </a:cubicBezTo>
                  <a:cubicBezTo>
                    <a:pt x="227330" y="38100"/>
                    <a:pt x="229870" y="35560"/>
                    <a:pt x="232410" y="34290"/>
                  </a:cubicBezTo>
                  <a:cubicBezTo>
                    <a:pt x="233680" y="34290"/>
                    <a:pt x="236220" y="33020"/>
                    <a:pt x="237490" y="31750"/>
                  </a:cubicBezTo>
                  <a:cubicBezTo>
                    <a:pt x="240030" y="31750"/>
                    <a:pt x="242570" y="29210"/>
                    <a:pt x="245110" y="27940"/>
                  </a:cubicBezTo>
                  <a:cubicBezTo>
                    <a:pt x="251460" y="25400"/>
                    <a:pt x="256540" y="22860"/>
                    <a:pt x="262890" y="21590"/>
                  </a:cubicBezTo>
                  <a:cubicBezTo>
                    <a:pt x="265430" y="21590"/>
                    <a:pt x="269240" y="19050"/>
                    <a:pt x="271780" y="19050"/>
                  </a:cubicBezTo>
                  <a:cubicBezTo>
                    <a:pt x="275590" y="19050"/>
                    <a:pt x="278130" y="16510"/>
                    <a:pt x="281940" y="16510"/>
                  </a:cubicBezTo>
                  <a:cubicBezTo>
                    <a:pt x="284480" y="16510"/>
                    <a:pt x="288290" y="15240"/>
                    <a:pt x="290830" y="13970"/>
                  </a:cubicBezTo>
                  <a:cubicBezTo>
                    <a:pt x="293370" y="13970"/>
                    <a:pt x="297180" y="12700"/>
                    <a:pt x="299720" y="11430"/>
                  </a:cubicBezTo>
                  <a:cubicBezTo>
                    <a:pt x="306070" y="10160"/>
                    <a:pt x="311150" y="8890"/>
                    <a:pt x="317500" y="7620"/>
                  </a:cubicBezTo>
                  <a:cubicBezTo>
                    <a:pt x="320040" y="7620"/>
                    <a:pt x="321310" y="7620"/>
                    <a:pt x="323850" y="6350"/>
                  </a:cubicBezTo>
                  <a:cubicBezTo>
                    <a:pt x="331470" y="5080"/>
                    <a:pt x="337820" y="3810"/>
                    <a:pt x="345440" y="2540"/>
                  </a:cubicBezTo>
                  <a:cubicBezTo>
                    <a:pt x="345440" y="2540"/>
                    <a:pt x="346710" y="2540"/>
                    <a:pt x="347980" y="2540"/>
                  </a:cubicBezTo>
                  <a:cubicBezTo>
                    <a:pt x="354330" y="2540"/>
                    <a:pt x="360680" y="1270"/>
                    <a:pt x="368300" y="0"/>
                  </a:cubicBezTo>
                  <a:cubicBezTo>
                    <a:pt x="372110" y="0"/>
                    <a:pt x="375920" y="0"/>
                    <a:pt x="379730" y="0"/>
                  </a:cubicBezTo>
                  <a:cubicBezTo>
                    <a:pt x="386080" y="0"/>
                    <a:pt x="392430" y="0"/>
                    <a:pt x="398780" y="0"/>
                  </a:cubicBezTo>
                  <a:cubicBezTo>
                    <a:pt x="405130" y="0"/>
                    <a:pt x="402590" y="0"/>
                    <a:pt x="403860" y="0"/>
                  </a:cubicBezTo>
                  <a:cubicBezTo>
                    <a:pt x="406400" y="0"/>
                    <a:pt x="407670" y="0"/>
                    <a:pt x="410210" y="0"/>
                  </a:cubicBezTo>
                  <a:cubicBezTo>
                    <a:pt x="415290" y="0"/>
                    <a:pt x="420370" y="0"/>
                    <a:pt x="426720" y="0"/>
                  </a:cubicBezTo>
                  <a:cubicBezTo>
                    <a:pt x="430530" y="0"/>
                    <a:pt x="433070" y="0"/>
                    <a:pt x="436880" y="0"/>
                  </a:cubicBezTo>
                  <a:cubicBezTo>
                    <a:pt x="448310" y="0"/>
                    <a:pt x="458470" y="2540"/>
                    <a:pt x="469900" y="3810"/>
                  </a:cubicBezTo>
                  <a:cubicBezTo>
                    <a:pt x="472440" y="3810"/>
                    <a:pt x="473710" y="3810"/>
                    <a:pt x="476250" y="3810"/>
                  </a:cubicBezTo>
                  <a:cubicBezTo>
                    <a:pt x="477520" y="3810"/>
                    <a:pt x="480060" y="3810"/>
                    <a:pt x="481330" y="3810"/>
                  </a:cubicBezTo>
                  <a:cubicBezTo>
                    <a:pt x="486410" y="3810"/>
                    <a:pt x="492760" y="6350"/>
                    <a:pt x="497840" y="7620"/>
                  </a:cubicBezTo>
                  <a:cubicBezTo>
                    <a:pt x="504190" y="8890"/>
                    <a:pt x="509270" y="10160"/>
                    <a:pt x="515620" y="12700"/>
                  </a:cubicBezTo>
                  <a:cubicBezTo>
                    <a:pt x="520700" y="13970"/>
                    <a:pt x="525780" y="16510"/>
                    <a:pt x="532130" y="17780"/>
                  </a:cubicBezTo>
                  <a:cubicBezTo>
                    <a:pt x="537210" y="19050"/>
                    <a:pt x="542290" y="21590"/>
                    <a:pt x="547370" y="24130"/>
                  </a:cubicBezTo>
                  <a:lnTo>
                    <a:pt x="547370" y="24130"/>
                  </a:lnTo>
                  <a:cubicBezTo>
                    <a:pt x="549910" y="24130"/>
                    <a:pt x="552450" y="25400"/>
                    <a:pt x="553720" y="26670"/>
                  </a:cubicBezTo>
                  <a:cubicBezTo>
                    <a:pt x="553720" y="26670"/>
                    <a:pt x="556260" y="26670"/>
                    <a:pt x="556260" y="27940"/>
                  </a:cubicBezTo>
                  <a:cubicBezTo>
                    <a:pt x="556260" y="27940"/>
                    <a:pt x="557530" y="27940"/>
                    <a:pt x="558800" y="27940"/>
                  </a:cubicBezTo>
                  <a:cubicBezTo>
                    <a:pt x="561340" y="27940"/>
                    <a:pt x="562610" y="29210"/>
                    <a:pt x="565150" y="30480"/>
                  </a:cubicBezTo>
                  <a:cubicBezTo>
                    <a:pt x="567690" y="30480"/>
                    <a:pt x="570230" y="33020"/>
                    <a:pt x="571500" y="33020"/>
                  </a:cubicBezTo>
                  <a:cubicBezTo>
                    <a:pt x="575310" y="34290"/>
                    <a:pt x="579120" y="36830"/>
                    <a:pt x="581660" y="38100"/>
                  </a:cubicBezTo>
                  <a:cubicBezTo>
                    <a:pt x="584200" y="39370"/>
                    <a:pt x="588010" y="40640"/>
                    <a:pt x="590550" y="43180"/>
                  </a:cubicBezTo>
                  <a:lnTo>
                    <a:pt x="590550" y="43180"/>
                  </a:lnTo>
                  <a:cubicBezTo>
                    <a:pt x="593090" y="44450"/>
                    <a:pt x="595630" y="46990"/>
                    <a:pt x="599440" y="48260"/>
                  </a:cubicBezTo>
                  <a:cubicBezTo>
                    <a:pt x="600710" y="48260"/>
                    <a:pt x="603250" y="50800"/>
                    <a:pt x="604520" y="52070"/>
                  </a:cubicBezTo>
                  <a:cubicBezTo>
                    <a:pt x="604520" y="52070"/>
                    <a:pt x="605790" y="52070"/>
                    <a:pt x="607060" y="53340"/>
                  </a:cubicBezTo>
                  <a:cubicBezTo>
                    <a:pt x="713740" y="118110"/>
                    <a:pt x="788670" y="232410"/>
                    <a:pt x="797560" y="364490"/>
                  </a:cubicBezTo>
                  <a:cubicBezTo>
                    <a:pt x="797560" y="369570"/>
                    <a:pt x="797560" y="374650"/>
                    <a:pt x="797560" y="38100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EF882B1F-156E-0932-9AC2-5B18AA12D8E0}"/>
                </a:ext>
              </a:extLst>
            </p:cNvPr>
            <p:cNvSpPr/>
            <p:nvPr/>
          </p:nvSpPr>
          <p:spPr>
            <a:xfrm>
              <a:off x="3784600" y="3501390"/>
              <a:ext cx="508000" cy="528319"/>
            </a:xfrm>
            <a:custGeom>
              <a:avLst/>
              <a:gdLst>
                <a:gd name="connsiteX0" fmla="*/ 501650 w 508000"/>
                <a:gd name="connsiteY0" fmla="*/ 208280 h 528319"/>
                <a:gd name="connsiteX1" fmla="*/ 501650 w 508000"/>
                <a:gd name="connsiteY1" fmla="*/ 514350 h 528319"/>
                <a:gd name="connsiteX2" fmla="*/ 487680 w 508000"/>
                <a:gd name="connsiteY2" fmla="*/ 518160 h 528319"/>
                <a:gd name="connsiteX3" fmla="*/ 459740 w 508000"/>
                <a:gd name="connsiteY3" fmla="*/ 524510 h 528319"/>
                <a:gd name="connsiteX4" fmla="*/ 433070 w 508000"/>
                <a:gd name="connsiteY4" fmla="*/ 528320 h 528319"/>
                <a:gd name="connsiteX5" fmla="*/ 433070 w 508000"/>
                <a:gd name="connsiteY5" fmla="*/ 528320 h 528319"/>
                <a:gd name="connsiteX6" fmla="*/ 427990 w 508000"/>
                <a:gd name="connsiteY6" fmla="*/ 528320 h 528319"/>
                <a:gd name="connsiteX7" fmla="*/ 427990 w 508000"/>
                <a:gd name="connsiteY7" fmla="*/ 528320 h 528319"/>
                <a:gd name="connsiteX8" fmla="*/ 425450 w 508000"/>
                <a:gd name="connsiteY8" fmla="*/ 528320 h 528319"/>
                <a:gd name="connsiteX9" fmla="*/ 425450 w 508000"/>
                <a:gd name="connsiteY9" fmla="*/ 528320 h 528319"/>
                <a:gd name="connsiteX10" fmla="*/ 420370 w 508000"/>
                <a:gd name="connsiteY10" fmla="*/ 528320 h 528319"/>
                <a:gd name="connsiteX11" fmla="*/ 416560 w 508000"/>
                <a:gd name="connsiteY11" fmla="*/ 528320 h 528319"/>
                <a:gd name="connsiteX12" fmla="*/ 415290 w 508000"/>
                <a:gd name="connsiteY12" fmla="*/ 528320 h 528319"/>
                <a:gd name="connsiteX13" fmla="*/ 415290 w 508000"/>
                <a:gd name="connsiteY13" fmla="*/ 528320 h 528319"/>
                <a:gd name="connsiteX14" fmla="*/ 407670 w 508000"/>
                <a:gd name="connsiteY14" fmla="*/ 528320 h 528319"/>
                <a:gd name="connsiteX15" fmla="*/ 407670 w 508000"/>
                <a:gd name="connsiteY15" fmla="*/ 528320 h 528319"/>
                <a:gd name="connsiteX16" fmla="*/ 405130 w 508000"/>
                <a:gd name="connsiteY16" fmla="*/ 528320 h 528319"/>
                <a:gd name="connsiteX17" fmla="*/ 396240 w 508000"/>
                <a:gd name="connsiteY17" fmla="*/ 528320 h 528319"/>
                <a:gd name="connsiteX18" fmla="*/ 391160 w 508000"/>
                <a:gd name="connsiteY18" fmla="*/ 528320 h 528319"/>
                <a:gd name="connsiteX19" fmla="*/ 381000 w 508000"/>
                <a:gd name="connsiteY19" fmla="*/ 528320 h 528319"/>
                <a:gd name="connsiteX20" fmla="*/ 372110 w 508000"/>
                <a:gd name="connsiteY20" fmla="*/ 528320 h 528319"/>
                <a:gd name="connsiteX21" fmla="*/ 363220 w 508000"/>
                <a:gd name="connsiteY21" fmla="*/ 528320 h 528319"/>
                <a:gd name="connsiteX22" fmla="*/ 356870 w 508000"/>
                <a:gd name="connsiteY22" fmla="*/ 528320 h 528319"/>
                <a:gd name="connsiteX23" fmla="*/ 350520 w 508000"/>
                <a:gd name="connsiteY23" fmla="*/ 528320 h 528319"/>
                <a:gd name="connsiteX24" fmla="*/ 341630 w 508000"/>
                <a:gd name="connsiteY24" fmla="*/ 528320 h 528319"/>
                <a:gd name="connsiteX25" fmla="*/ 337820 w 508000"/>
                <a:gd name="connsiteY25" fmla="*/ 528320 h 528319"/>
                <a:gd name="connsiteX26" fmla="*/ 327660 w 508000"/>
                <a:gd name="connsiteY26" fmla="*/ 527050 h 528319"/>
                <a:gd name="connsiteX27" fmla="*/ 313690 w 508000"/>
                <a:gd name="connsiteY27" fmla="*/ 524510 h 528319"/>
                <a:gd name="connsiteX28" fmla="*/ 304800 w 508000"/>
                <a:gd name="connsiteY28" fmla="*/ 521970 h 528319"/>
                <a:gd name="connsiteX29" fmla="*/ 290830 w 508000"/>
                <a:gd name="connsiteY29" fmla="*/ 518160 h 528319"/>
                <a:gd name="connsiteX30" fmla="*/ 284480 w 508000"/>
                <a:gd name="connsiteY30" fmla="*/ 516890 h 528319"/>
                <a:gd name="connsiteX31" fmla="*/ 278130 w 508000"/>
                <a:gd name="connsiteY31" fmla="*/ 514350 h 528319"/>
                <a:gd name="connsiteX32" fmla="*/ 269240 w 508000"/>
                <a:gd name="connsiteY32" fmla="*/ 511810 h 528319"/>
                <a:gd name="connsiteX33" fmla="*/ 259080 w 508000"/>
                <a:gd name="connsiteY33" fmla="*/ 508000 h 528319"/>
                <a:gd name="connsiteX34" fmla="*/ 252730 w 508000"/>
                <a:gd name="connsiteY34" fmla="*/ 505460 h 528319"/>
                <a:gd name="connsiteX35" fmla="*/ 242570 w 508000"/>
                <a:gd name="connsiteY35" fmla="*/ 501650 h 528319"/>
                <a:gd name="connsiteX36" fmla="*/ 232410 w 508000"/>
                <a:gd name="connsiteY36" fmla="*/ 497840 h 528319"/>
                <a:gd name="connsiteX37" fmla="*/ 213360 w 508000"/>
                <a:gd name="connsiteY37" fmla="*/ 488950 h 528319"/>
                <a:gd name="connsiteX38" fmla="*/ 205740 w 508000"/>
                <a:gd name="connsiteY38" fmla="*/ 485140 h 528319"/>
                <a:gd name="connsiteX39" fmla="*/ 198120 w 508000"/>
                <a:gd name="connsiteY39" fmla="*/ 481330 h 528319"/>
                <a:gd name="connsiteX40" fmla="*/ 182880 w 508000"/>
                <a:gd name="connsiteY40" fmla="*/ 472440 h 528319"/>
                <a:gd name="connsiteX41" fmla="*/ 168910 w 508000"/>
                <a:gd name="connsiteY41" fmla="*/ 463550 h 528319"/>
                <a:gd name="connsiteX42" fmla="*/ 162560 w 508000"/>
                <a:gd name="connsiteY42" fmla="*/ 458470 h 528319"/>
                <a:gd name="connsiteX43" fmla="*/ 156210 w 508000"/>
                <a:gd name="connsiteY43" fmla="*/ 454660 h 528319"/>
                <a:gd name="connsiteX44" fmla="*/ 156210 w 508000"/>
                <a:gd name="connsiteY44" fmla="*/ 454660 h 528319"/>
                <a:gd name="connsiteX45" fmla="*/ 144780 w 508000"/>
                <a:gd name="connsiteY45" fmla="*/ 445770 h 528319"/>
                <a:gd name="connsiteX46" fmla="*/ 139700 w 508000"/>
                <a:gd name="connsiteY46" fmla="*/ 441960 h 528319"/>
                <a:gd name="connsiteX47" fmla="*/ 134620 w 508000"/>
                <a:gd name="connsiteY47" fmla="*/ 438150 h 528319"/>
                <a:gd name="connsiteX48" fmla="*/ 132080 w 508000"/>
                <a:gd name="connsiteY48" fmla="*/ 435610 h 528319"/>
                <a:gd name="connsiteX49" fmla="*/ 123190 w 508000"/>
                <a:gd name="connsiteY49" fmla="*/ 426720 h 528319"/>
                <a:gd name="connsiteX50" fmla="*/ 116840 w 508000"/>
                <a:gd name="connsiteY50" fmla="*/ 420370 h 528319"/>
                <a:gd name="connsiteX51" fmla="*/ 111760 w 508000"/>
                <a:gd name="connsiteY51" fmla="*/ 415290 h 528319"/>
                <a:gd name="connsiteX52" fmla="*/ 104140 w 508000"/>
                <a:gd name="connsiteY52" fmla="*/ 407670 h 528319"/>
                <a:gd name="connsiteX53" fmla="*/ 99060 w 508000"/>
                <a:gd name="connsiteY53" fmla="*/ 402590 h 528319"/>
                <a:gd name="connsiteX54" fmla="*/ 92710 w 508000"/>
                <a:gd name="connsiteY54" fmla="*/ 396240 h 528319"/>
                <a:gd name="connsiteX55" fmla="*/ 87630 w 508000"/>
                <a:gd name="connsiteY55" fmla="*/ 389890 h 528319"/>
                <a:gd name="connsiteX56" fmla="*/ 82550 w 508000"/>
                <a:gd name="connsiteY56" fmla="*/ 383540 h 528319"/>
                <a:gd name="connsiteX57" fmla="*/ 77470 w 508000"/>
                <a:gd name="connsiteY57" fmla="*/ 377190 h 528319"/>
                <a:gd name="connsiteX58" fmla="*/ 71120 w 508000"/>
                <a:gd name="connsiteY58" fmla="*/ 369570 h 528319"/>
                <a:gd name="connsiteX59" fmla="*/ 66040 w 508000"/>
                <a:gd name="connsiteY59" fmla="*/ 361950 h 528319"/>
                <a:gd name="connsiteX60" fmla="*/ 62230 w 508000"/>
                <a:gd name="connsiteY60" fmla="*/ 356870 h 528319"/>
                <a:gd name="connsiteX61" fmla="*/ 57150 w 508000"/>
                <a:gd name="connsiteY61" fmla="*/ 349250 h 528319"/>
                <a:gd name="connsiteX62" fmla="*/ 52070 w 508000"/>
                <a:gd name="connsiteY62" fmla="*/ 341630 h 528319"/>
                <a:gd name="connsiteX63" fmla="*/ 48260 w 508000"/>
                <a:gd name="connsiteY63" fmla="*/ 334010 h 528319"/>
                <a:gd name="connsiteX64" fmla="*/ 31750 w 508000"/>
                <a:gd name="connsiteY64" fmla="*/ 303530 h 528319"/>
                <a:gd name="connsiteX65" fmla="*/ 27940 w 508000"/>
                <a:gd name="connsiteY65" fmla="*/ 295910 h 528319"/>
                <a:gd name="connsiteX66" fmla="*/ 22860 w 508000"/>
                <a:gd name="connsiteY66" fmla="*/ 284480 h 528319"/>
                <a:gd name="connsiteX67" fmla="*/ 21590 w 508000"/>
                <a:gd name="connsiteY67" fmla="*/ 280670 h 528319"/>
                <a:gd name="connsiteX68" fmla="*/ 17780 w 508000"/>
                <a:gd name="connsiteY68" fmla="*/ 273050 h 528319"/>
                <a:gd name="connsiteX69" fmla="*/ 12700 w 508000"/>
                <a:gd name="connsiteY69" fmla="*/ 257810 h 528319"/>
                <a:gd name="connsiteX70" fmla="*/ 12700 w 508000"/>
                <a:gd name="connsiteY70" fmla="*/ 257810 h 528319"/>
                <a:gd name="connsiteX71" fmla="*/ 7620 w 508000"/>
                <a:gd name="connsiteY71" fmla="*/ 241300 h 528319"/>
                <a:gd name="connsiteX72" fmla="*/ 5080 w 508000"/>
                <a:gd name="connsiteY72" fmla="*/ 232410 h 528319"/>
                <a:gd name="connsiteX73" fmla="*/ 5080 w 508000"/>
                <a:gd name="connsiteY73" fmla="*/ 232410 h 528319"/>
                <a:gd name="connsiteX74" fmla="*/ 5080 w 508000"/>
                <a:gd name="connsiteY74" fmla="*/ 232410 h 528319"/>
                <a:gd name="connsiteX75" fmla="*/ 1270 w 508000"/>
                <a:gd name="connsiteY75" fmla="*/ 215900 h 528319"/>
                <a:gd name="connsiteX76" fmla="*/ 0 w 508000"/>
                <a:gd name="connsiteY76" fmla="*/ 207010 h 528319"/>
                <a:gd name="connsiteX77" fmla="*/ 111760 w 508000"/>
                <a:gd name="connsiteY77" fmla="*/ 207010 h 528319"/>
                <a:gd name="connsiteX78" fmla="*/ 144780 w 508000"/>
                <a:gd name="connsiteY78" fmla="*/ 176530 h 528319"/>
                <a:gd name="connsiteX79" fmla="*/ 144780 w 508000"/>
                <a:gd name="connsiteY79" fmla="*/ 176530 h 528319"/>
                <a:gd name="connsiteX80" fmla="*/ 171450 w 508000"/>
                <a:gd name="connsiteY80" fmla="*/ 152400 h 528319"/>
                <a:gd name="connsiteX81" fmla="*/ 210820 w 508000"/>
                <a:gd name="connsiteY81" fmla="*/ 116840 h 528319"/>
                <a:gd name="connsiteX82" fmla="*/ 340360 w 508000"/>
                <a:gd name="connsiteY82" fmla="*/ 0 h 528319"/>
                <a:gd name="connsiteX83" fmla="*/ 340360 w 508000"/>
                <a:gd name="connsiteY83" fmla="*/ 207010 h 528319"/>
                <a:gd name="connsiteX84" fmla="*/ 508000 w 508000"/>
                <a:gd name="connsiteY84" fmla="*/ 207010 h 52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508000" h="528319">
                  <a:moveTo>
                    <a:pt x="501650" y="208280"/>
                  </a:moveTo>
                  <a:lnTo>
                    <a:pt x="501650" y="514350"/>
                  </a:lnTo>
                  <a:cubicBezTo>
                    <a:pt x="496570" y="515620"/>
                    <a:pt x="492760" y="516890"/>
                    <a:pt x="487680" y="518160"/>
                  </a:cubicBezTo>
                  <a:cubicBezTo>
                    <a:pt x="478790" y="520700"/>
                    <a:pt x="468630" y="523240"/>
                    <a:pt x="459740" y="524510"/>
                  </a:cubicBezTo>
                  <a:cubicBezTo>
                    <a:pt x="450850" y="525780"/>
                    <a:pt x="441960" y="527050"/>
                    <a:pt x="433070" y="528320"/>
                  </a:cubicBezTo>
                  <a:cubicBezTo>
                    <a:pt x="433070" y="528320"/>
                    <a:pt x="433070" y="528320"/>
                    <a:pt x="433070" y="528320"/>
                  </a:cubicBezTo>
                  <a:cubicBezTo>
                    <a:pt x="431800" y="528320"/>
                    <a:pt x="429260" y="528320"/>
                    <a:pt x="427990" y="528320"/>
                  </a:cubicBezTo>
                  <a:lnTo>
                    <a:pt x="427990" y="528320"/>
                  </a:lnTo>
                  <a:cubicBezTo>
                    <a:pt x="427990" y="528320"/>
                    <a:pt x="425450" y="528320"/>
                    <a:pt x="425450" y="528320"/>
                  </a:cubicBezTo>
                  <a:lnTo>
                    <a:pt x="425450" y="528320"/>
                  </a:lnTo>
                  <a:cubicBezTo>
                    <a:pt x="424180" y="528320"/>
                    <a:pt x="421640" y="528320"/>
                    <a:pt x="420370" y="528320"/>
                  </a:cubicBezTo>
                  <a:cubicBezTo>
                    <a:pt x="420370" y="528320"/>
                    <a:pt x="417830" y="528320"/>
                    <a:pt x="416560" y="528320"/>
                  </a:cubicBezTo>
                  <a:cubicBezTo>
                    <a:pt x="416560" y="528320"/>
                    <a:pt x="416560" y="528320"/>
                    <a:pt x="415290" y="528320"/>
                  </a:cubicBezTo>
                  <a:cubicBezTo>
                    <a:pt x="414020" y="528320"/>
                    <a:pt x="415290" y="528320"/>
                    <a:pt x="415290" y="528320"/>
                  </a:cubicBezTo>
                  <a:cubicBezTo>
                    <a:pt x="412750" y="528320"/>
                    <a:pt x="410210" y="528320"/>
                    <a:pt x="407670" y="528320"/>
                  </a:cubicBezTo>
                  <a:lnTo>
                    <a:pt x="407670" y="528320"/>
                  </a:lnTo>
                  <a:cubicBezTo>
                    <a:pt x="407670" y="528320"/>
                    <a:pt x="406400" y="528320"/>
                    <a:pt x="405130" y="528320"/>
                  </a:cubicBezTo>
                  <a:cubicBezTo>
                    <a:pt x="402590" y="528320"/>
                    <a:pt x="398780" y="528320"/>
                    <a:pt x="396240" y="528320"/>
                  </a:cubicBezTo>
                  <a:cubicBezTo>
                    <a:pt x="394970" y="528320"/>
                    <a:pt x="392430" y="528320"/>
                    <a:pt x="391160" y="528320"/>
                  </a:cubicBezTo>
                  <a:cubicBezTo>
                    <a:pt x="387350" y="528320"/>
                    <a:pt x="384810" y="528320"/>
                    <a:pt x="381000" y="528320"/>
                  </a:cubicBezTo>
                  <a:cubicBezTo>
                    <a:pt x="378460" y="528320"/>
                    <a:pt x="374650" y="528320"/>
                    <a:pt x="372110" y="528320"/>
                  </a:cubicBezTo>
                  <a:cubicBezTo>
                    <a:pt x="369570" y="528320"/>
                    <a:pt x="365760" y="528320"/>
                    <a:pt x="363220" y="528320"/>
                  </a:cubicBezTo>
                  <a:cubicBezTo>
                    <a:pt x="360680" y="528320"/>
                    <a:pt x="359410" y="528320"/>
                    <a:pt x="356870" y="528320"/>
                  </a:cubicBezTo>
                  <a:cubicBezTo>
                    <a:pt x="354330" y="528320"/>
                    <a:pt x="351790" y="528320"/>
                    <a:pt x="350520" y="528320"/>
                  </a:cubicBezTo>
                  <a:cubicBezTo>
                    <a:pt x="347980" y="528320"/>
                    <a:pt x="345440" y="528320"/>
                    <a:pt x="341630" y="528320"/>
                  </a:cubicBezTo>
                  <a:cubicBezTo>
                    <a:pt x="341630" y="528320"/>
                    <a:pt x="339090" y="528320"/>
                    <a:pt x="337820" y="528320"/>
                  </a:cubicBezTo>
                  <a:cubicBezTo>
                    <a:pt x="334010" y="528320"/>
                    <a:pt x="331470" y="528320"/>
                    <a:pt x="327660" y="527050"/>
                  </a:cubicBezTo>
                  <a:cubicBezTo>
                    <a:pt x="322580" y="527050"/>
                    <a:pt x="318770" y="525780"/>
                    <a:pt x="313690" y="524510"/>
                  </a:cubicBezTo>
                  <a:cubicBezTo>
                    <a:pt x="309880" y="524510"/>
                    <a:pt x="307340" y="524510"/>
                    <a:pt x="304800" y="521970"/>
                  </a:cubicBezTo>
                  <a:cubicBezTo>
                    <a:pt x="299720" y="521970"/>
                    <a:pt x="295910" y="519430"/>
                    <a:pt x="290830" y="518160"/>
                  </a:cubicBezTo>
                  <a:cubicBezTo>
                    <a:pt x="288290" y="518160"/>
                    <a:pt x="285750" y="518160"/>
                    <a:pt x="284480" y="516890"/>
                  </a:cubicBezTo>
                  <a:cubicBezTo>
                    <a:pt x="281940" y="516890"/>
                    <a:pt x="279400" y="516890"/>
                    <a:pt x="278130" y="514350"/>
                  </a:cubicBezTo>
                  <a:cubicBezTo>
                    <a:pt x="275590" y="514350"/>
                    <a:pt x="273050" y="513080"/>
                    <a:pt x="269240" y="511810"/>
                  </a:cubicBezTo>
                  <a:cubicBezTo>
                    <a:pt x="265430" y="511810"/>
                    <a:pt x="262890" y="509270"/>
                    <a:pt x="259080" y="508000"/>
                  </a:cubicBezTo>
                  <a:cubicBezTo>
                    <a:pt x="256540" y="508000"/>
                    <a:pt x="255270" y="506730"/>
                    <a:pt x="252730" y="505460"/>
                  </a:cubicBezTo>
                  <a:cubicBezTo>
                    <a:pt x="248920" y="505460"/>
                    <a:pt x="246380" y="502920"/>
                    <a:pt x="242570" y="501650"/>
                  </a:cubicBezTo>
                  <a:cubicBezTo>
                    <a:pt x="238760" y="500380"/>
                    <a:pt x="236220" y="499110"/>
                    <a:pt x="232410" y="497840"/>
                  </a:cubicBezTo>
                  <a:cubicBezTo>
                    <a:pt x="226060" y="495300"/>
                    <a:pt x="219710" y="491490"/>
                    <a:pt x="213360" y="488950"/>
                  </a:cubicBezTo>
                  <a:cubicBezTo>
                    <a:pt x="210820" y="488950"/>
                    <a:pt x="208280" y="486410"/>
                    <a:pt x="205740" y="485140"/>
                  </a:cubicBezTo>
                  <a:cubicBezTo>
                    <a:pt x="203200" y="483870"/>
                    <a:pt x="200660" y="482600"/>
                    <a:pt x="198120" y="481330"/>
                  </a:cubicBezTo>
                  <a:cubicBezTo>
                    <a:pt x="193040" y="478790"/>
                    <a:pt x="187960" y="476250"/>
                    <a:pt x="182880" y="472440"/>
                  </a:cubicBezTo>
                  <a:cubicBezTo>
                    <a:pt x="177800" y="468630"/>
                    <a:pt x="172720" y="466090"/>
                    <a:pt x="168910" y="463550"/>
                  </a:cubicBezTo>
                  <a:cubicBezTo>
                    <a:pt x="166370" y="462280"/>
                    <a:pt x="163830" y="459740"/>
                    <a:pt x="162560" y="458470"/>
                  </a:cubicBezTo>
                  <a:cubicBezTo>
                    <a:pt x="160020" y="457200"/>
                    <a:pt x="158750" y="455930"/>
                    <a:pt x="156210" y="454660"/>
                  </a:cubicBezTo>
                  <a:cubicBezTo>
                    <a:pt x="156210" y="454660"/>
                    <a:pt x="156210" y="454660"/>
                    <a:pt x="156210" y="454660"/>
                  </a:cubicBezTo>
                  <a:cubicBezTo>
                    <a:pt x="152400" y="452120"/>
                    <a:pt x="148590" y="448310"/>
                    <a:pt x="144780" y="445770"/>
                  </a:cubicBezTo>
                  <a:cubicBezTo>
                    <a:pt x="143510" y="444500"/>
                    <a:pt x="140970" y="443230"/>
                    <a:pt x="139700" y="441960"/>
                  </a:cubicBezTo>
                  <a:cubicBezTo>
                    <a:pt x="138430" y="440690"/>
                    <a:pt x="135890" y="439420"/>
                    <a:pt x="134620" y="438150"/>
                  </a:cubicBezTo>
                  <a:cubicBezTo>
                    <a:pt x="134620" y="438150"/>
                    <a:pt x="133350" y="438150"/>
                    <a:pt x="132080" y="435610"/>
                  </a:cubicBezTo>
                  <a:cubicBezTo>
                    <a:pt x="128270" y="433070"/>
                    <a:pt x="125730" y="430530"/>
                    <a:pt x="123190" y="426720"/>
                  </a:cubicBezTo>
                  <a:cubicBezTo>
                    <a:pt x="120650" y="425450"/>
                    <a:pt x="119380" y="422910"/>
                    <a:pt x="116840" y="420370"/>
                  </a:cubicBezTo>
                  <a:cubicBezTo>
                    <a:pt x="115570" y="419100"/>
                    <a:pt x="113030" y="416560"/>
                    <a:pt x="111760" y="415290"/>
                  </a:cubicBezTo>
                  <a:cubicBezTo>
                    <a:pt x="109220" y="412750"/>
                    <a:pt x="106680" y="410210"/>
                    <a:pt x="104140" y="407670"/>
                  </a:cubicBezTo>
                  <a:cubicBezTo>
                    <a:pt x="102870" y="406400"/>
                    <a:pt x="100330" y="403860"/>
                    <a:pt x="99060" y="402590"/>
                  </a:cubicBezTo>
                  <a:cubicBezTo>
                    <a:pt x="96520" y="400050"/>
                    <a:pt x="95250" y="398780"/>
                    <a:pt x="92710" y="396240"/>
                  </a:cubicBezTo>
                  <a:cubicBezTo>
                    <a:pt x="91440" y="393700"/>
                    <a:pt x="88900" y="392430"/>
                    <a:pt x="87630" y="389890"/>
                  </a:cubicBezTo>
                  <a:cubicBezTo>
                    <a:pt x="86360" y="387350"/>
                    <a:pt x="83820" y="386080"/>
                    <a:pt x="82550" y="383540"/>
                  </a:cubicBezTo>
                  <a:cubicBezTo>
                    <a:pt x="81280" y="381000"/>
                    <a:pt x="78740" y="379730"/>
                    <a:pt x="77470" y="377190"/>
                  </a:cubicBezTo>
                  <a:cubicBezTo>
                    <a:pt x="74930" y="374650"/>
                    <a:pt x="73660" y="372110"/>
                    <a:pt x="71120" y="369570"/>
                  </a:cubicBezTo>
                  <a:cubicBezTo>
                    <a:pt x="68580" y="367030"/>
                    <a:pt x="67310" y="364490"/>
                    <a:pt x="66040" y="361950"/>
                  </a:cubicBezTo>
                  <a:cubicBezTo>
                    <a:pt x="64770" y="360680"/>
                    <a:pt x="63500" y="358140"/>
                    <a:pt x="62230" y="356870"/>
                  </a:cubicBezTo>
                  <a:cubicBezTo>
                    <a:pt x="60960" y="354330"/>
                    <a:pt x="58420" y="351790"/>
                    <a:pt x="57150" y="349250"/>
                  </a:cubicBezTo>
                  <a:cubicBezTo>
                    <a:pt x="55880" y="346710"/>
                    <a:pt x="54610" y="344170"/>
                    <a:pt x="52070" y="341630"/>
                  </a:cubicBezTo>
                  <a:cubicBezTo>
                    <a:pt x="50800" y="339090"/>
                    <a:pt x="49530" y="336550"/>
                    <a:pt x="48260" y="334010"/>
                  </a:cubicBezTo>
                  <a:cubicBezTo>
                    <a:pt x="41910" y="323850"/>
                    <a:pt x="36830" y="313690"/>
                    <a:pt x="31750" y="303530"/>
                  </a:cubicBezTo>
                  <a:cubicBezTo>
                    <a:pt x="31750" y="300990"/>
                    <a:pt x="29210" y="298450"/>
                    <a:pt x="27940" y="295910"/>
                  </a:cubicBezTo>
                  <a:cubicBezTo>
                    <a:pt x="26670" y="292100"/>
                    <a:pt x="24130" y="288290"/>
                    <a:pt x="22860" y="284480"/>
                  </a:cubicBezTo>
                  <a:cubicBezTo>
                    <a:pt x="22860" y="283210"/>
                    <a:pt x="22860" y="281940"/>
                    <a:pt x="21590" y="280670"/>
                  </a:cubicBezTo>
                  <a:cubicBezTo>
                    <a:pt x="21590" y="278130"/>
                    <a:pt x="19050" y="275590"/>
                    <a:pt x="17780" y="273050"/>
                  </a:cubicBezTo>
                  <a:cubicBezTo>
                    <a:pt x="15240" y="267970"/>
                    <a:pt x="13970" y="262890"/>
                    <a:pt x="12700" y="257810"/>
                  </a:cubicBezTo>
                  <a:cubicBezTo>
                    <a:pt x="12700" y="257810"/>
                    <a:pt x="12700" y="257810"/>
                    <a:pt x="12700" y="257810"/>
                  </a:cubicBezTo>
                  <a:cubicBezTo>
                    <a:pt x="11430" y="252730"/>
                    <a:pt x="8890" y="246380"/>
                    <a:pt x="7620" y="241300"/>
                  </a:cubicBezTo>
                  <a:cubicBezTo>
                    <a:pt x="7620" y="238760"/>
                    <a:pt x="6350" y="236220"/>
                    <a:pt x="5080" y="232410"/>
                  </a:cubicBezTo>
                  <a:cubicBezTo>
                    <a:pt x="5080" y="232410"/>
                    <a:pt x="5080" y="232410"/>
                    <a:pt x="5080" y="232410"/>
                  </a:cubicBezTo>
                  <a:lnTo>
                    <a:pt x="5080" y="232410"/>
                  </a:lnTo>
                  <a:cubicBezTo>
                    <a:pt x="3810" y="227330"/>
                    <a:pt x="2540" y="220980"/>
                    <a:pt x="1270" y="215900"/>
                  </a:cubicBezTo>
                  <a:cubicBezTo>
                    <a:pt x="1270" y="213360"/>
                    <a:pt x="1270" y="209550"/>
                    <a:pt x="0" y="207010"/>
                  </a:cubicBezTo>
                  <a:lnTo>
                    <a:pt x="111760" y="207010"/>
                  </a:lnTo>
                  <a:lnTo>
                    <a:pt x="144780" y="176530"/>
                  </a:lnTo>
                  <a:lnTo>
                    <a:pt x="144780" y="176530"/>
                  </a:lnTo>
                  <a:lnTo>
                    <a:pt x="171450" y="152400"/>
                  </a:lnTo>
                  <a:lnTo>
                    <a:pt x="210820" y="116840"/>
                  </a:lnTo>
                  <a:lnTo>
                    <a:pt x="340360" y="0"/>
                  </a:lnTo>
                  <a:lnTo>
                    <a:pt x="340360" y="207010"/>
                  </a:lnTo>
                  <a:lnTo>
                    <a:pt x="508000" y="2070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86BD9445-F10F-1247-94D7-236A1EA30A85}"/>
                </a:ext>
              </a:extLst>
            </p:cNvPr>
            <p:cNvSpPr/>
            <p:nvPr/>
          </p:nvSpPr>
          <p:spPr>
            <a:xfrm>
              <a:off x="4380229" y="3707129"/>
              <a:ext cx="187960" cy="266700"/>
            </a:xfrm>
            <a:custGeom>
              <a:avLst/>
              <a:gdLst>
                <a:gd name="connsiteX0" fmla="*/ 184150 w 187960"/>
                <a:gd name="connsiteY0" fmla="*/ 2540 h 266700"/>
                <a:gd name="connsiteX1" fmla="*/ 184150 w 187960"/>
                <a:gd name="connsiteY1" fmla="*/ 2540 h 266700"/>
                <a:gd name="connsiteX2" fmla="*/ 184150 w 187960"/>
                <a:gd name="connsiteY2" fmla="*/ 5080 h 266700"/>
                <a:gd name="connsiteX3" fmla="*/ 184150 w 187960"/>
                <a:gd name="connsiteY3" fmla="*/ 5080 h 266700"/>
                <a:gd name="connsiteX4" fmla="*/ 184150 w 187960"/>
                <a:gd name="connsiteY4" fmla="*/ 5080 h 266700"/>
                <a:gd name="connsiteX5" fmla="*/ 184150 w 187960"/>
                <a:gd name="connsiteY5" fmla="*/ 5080 h 266700"/>
                <a:gd name="connsiteX6" fmla="*/ 182880 w 187960"/>
                <a:gd name="connsiteY6" fmla="*/ 12700 h 266700"/>
                <a:gd name="connsiteX7" fmla="*/ 177800 w 187960"/>
                <a:gd name="connsiteY7" fmla="*/ 33020 h 266700"/>
                <a:gd name="connsiteX8" fmla="*/ 175260 w 187960"/>
                <a:gd name="connsiteY8" fmla="*/ 43180 h 266700"/>
                <a:gd name="connsiteX9" fmla="*/ 175260 w 187960"/>
                <a:gd name="connsiteY9" fmla="*/ 43180 h 266700"/>
                <a:gd name="connsiteX10" fmla="*/ 171450 w 187960"/>
                <a:gd name="connsiteY10" fmla="*/ 53340 h 266700"/>
                <a:gd name="connsiteX11" fmla="*/ 167640 w 187960"/>
                <a:gd name="connsiteY11" fmla="*/ 63500 h 266700"/>
                <a:gd name="connsiteX12" fmla="*/ 160020 w 187960"/>
                <a:gd name="connsiteY12" fmla="*/ 83820 h 266700"/>
                <a:gd name="connsiteX13" fmla="*/ 156210 w 187960"/>
                <a:gd name="connsiteY13" fmla="*/ 93980 h 266700"/>
                <a:gd name="connsiteX14" fmla="*/ 151130 w 187960"/>
                <a:gd name="connsiteY14" fmla="*/ 102870 h 266700"/>
                <a:gd name="connsiteX15" fmla="*/ 146050 w 187960"/>
                <a:gd name="connsiteY15" fmla="*/ 111760 h 266700"/>
                <a:gd name="connsiteX16" fmla="*/ 140970 w 187960"/>
                <a:gd name="connsiteY16" fmla="*/ 120650 h 266700"/>
                <a:gd name="connsiteX17" fmla="*/ 135890 w 187960"/>
                <a:gd name="connsiteY17" fmla="*/ 129540 h 266700"/>
                <a:gd name="connsiteX18" fmla="*/ 125730 w 187960"/>
                <a:gd name="connsiteY18" fmla="*/ 146050 h 266700"/>
                <a:gd name="connsiteX19" fmla="*/ 124460 w 187960"/>
                <a:gd name="connsiteY19" fmla="*/ 148590 h 266700"/>
                <a:gd name="connsiteX20" fmla="*/ 120650 w 187960"/>
                <a:gd name="connsiteY20" fmla="*/ 154940 h 266700"/>
                <a:gd name="connsiteX21" fmla="*/ 113030 w 187960"/>
                <a:gd name="connsiteY21" fmla="*/ 165100 h 266700"/>
                <a:gd name="connsiteX22" fmla="*/ 106680 w 187960"/>
                <a:gd name="connsiteY22" fmla="*/ 173990 h 266700"/>
                <a:gd name="connsiteX23" fmla="*/ 100330 w 187960"/>
                <a:gd name="connsiteY23" fmla="*/ 181610 h 266700"/>
                <a:gd name="connsiteX24" fmla="*/ 93980 w 187960"/>
                <a:gd name="connsiteY24" fmla="*/ 189230 h 266700"/>
                <a:gd name="connsiteX25" fmla="*/ 87630 w 187960"/>
                <a:gd name="connsiteY25" fmla="*/ 196850 h 266700"/>
                <a:gd name="connsiteX26" fmla="*/ 80010 w 187960"/>
                <a:gd name="connsiteY26" fmla="*/ 204470 h 266700"/>
                <a:gd name="connsiteX27" fmla="*/ 72390 w 187960"/>
                <a:gd name="connsiteY27" fmla="*/ 212090 h 266700"/>
                <a:gd name="connsiteX28" fmla="*/ 64770 w 187960"/>
                <a:gd name="connsiteY28" fmla="*/ 219710 h 266700"/>
                <a:gd name="connsiteX29" fmla="*/ 49530 w 187960"/>
                <a:gd name="connsiteY29" fmla="*/ 233680 h 266700"/>
                <a:gd name="connsiteX30" fmla="*/ 49530 w 187960"/>
                <a:gd name="connsiteY30" fmla="*/ 233680 h 266700"/>
                <a:gd name="connsiteX31" fmla="*/ 43180 w 187960"/>
                <a:gd name="connsiteY31" fmla="*/ 238760 h 266700"/>
                <a:gd name="connsiteX32" fmla="*/ 17780 w 187960"/>
                <a:gd name="connsiteY32" fmla="*/ 256540 h 266700"/>
                <a:gd name="connsiteX33" fmla="*/ 8890 w 187960"/>
                <a:gd name="connsiteY33" fmla="*/ 261620 h 266700"/>
                <a:gd name="connsiteX34" fmla="*/ 0 w 187960"/>
                <a:gd name="connsiteY34" fmla="*/ 266700 h 266700"/>
                <a:gd name="connsiteX35" fmla="*/ 0 w 187960"/>
                <a:gd name="connsiteY35" fmla="*/ 0 h 266700"/>
                <a:gd name="connsiteX36" fmla="*/ 187960 w 187960"/>
                <a:gd name="connsiteY36" fmla="*/ 0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7960" h="266700">
                  <a:moveTo>
                    <a:pt x="184150" y="2540"/>
                  </a:moveTo>
                  <a:lnTo>
                    <a:pt x="184150" y="2540"/>
                  </a:lnTo>
                  <a:cubicBezTo>
                    <a:pt x="184150" y="3810"/>
                    <a:pt x="184150" y="3810"/>
                    <a:pt x="184150" y="5080"/>
                  </a:cubicBezTo>
                  <a:cubicBezTo>
                    <a:pt x="184150" y="5080"/>
                    <a:pt x="184150" y="5080"/>
                    <a:pt x="184150" y="5080"/>
                  </a:cubicBezTo>
                  <a:cubicBezTo>
                    <a:pt x="184150" y="5080"/>
                    <a:pt x="184150" y="5080"/>
                    <a:pt x="184150" y="5080"/>
                  </a:cubicBezTo>
                  <a:cubicBezTo>
                    <a:pt x="184150" y="5080"/>
                    <a:pt x="184150" y="5080"/>
                    <a:pt x="184150" y="5080"/>
                  </a:cubicBezTo>
                  <a:cubicBezTo>
                    <a:pt x="184150" y="7620"/>
                    <a:pt x="184150" y="10160"/>
                    <a:pt x="182880" y="12700"/>
                  </a:cubicBezTo>
                  <a:cubicBezTo>
                    <a:pt x="181610" y="19050"/>
                    <a:pt x="179070" y="26670"/>
                    <a:pt x="177800" y="33020"/>
                  </a:cubicBezTo>
                  <a:cubicBezTo>
                    <a:pt x="177800" y="36830"/>
                    <a:pt x="175260" y="39370"/>
                    <a:pt x="175260" y="43180"/>
                  </a:cubicBezTo>
                  <a:cubicBezTo>
                    <a:pt x="175260" y="43180"/>
                    <a:pt x="175260" y="43180"/>
                    <a:pt x="175260" y="43180"/>
                  </a:cubicBezTo>
                  <a:cubicBezTo>
                    <a:pt x="175260" y="46990"/>
                    <a:pt x="172720" y="49530"/>
                    <a:pt x="171450" y="53340"/>
                  </a:cubicBezTo>
                  <a:cubicBezTo>
                    <a:pt x="171450" y="57150"/>
                    <a:pt x="168910" y="59690"/>
                    <a:pt x="167640" y="63500"/>
                  </a:cubicBezTo>
                  <a:cubicBezTo>
                    <a:pt x="165100" y="69850"/>
                    <a:pt x="162560" y="76200"/>
                    <a:pt x="160020" y="83820"/>
                  </a:cubicBezTo>
                  <a:cubicBezTo>
                    <a:pt x="158750" y="87630"/>
                    <a:pt x="157480" y="90170"/>
                    <a:pt x="156210" y="93980"/>
                  </a:cubicBezTo>
                  <a:cubicBezTo>
                    <a:pt x="154940" y="97790"/>
                    <a:pt x="153670" y="100330"/>
                    <a:pt x="151130" y="102870"/>
                  </a:cubicBezTo>
                  <a:cubicBezTo>
                    <a:pt x="149860" y="106680"/>
                    <a:pt x="147320" y="109220"/>
                    <a:pt x="146050" y="111760"/>
                  </a:cubicBezTo>
                  <a:cubicBezTo>
                    <a:pt x="144780" y="114300"/>
                    <a:pt x="142240" y="118110"/>
                    <a:pt x="140970" y="120650"/>
                  </a:cubicBezTo>
                  <a:cubicBezTo>
                    <a:pt x="139700" y="123190"/>
                    <a:pt x="137160" y="127000"/>
                    <a:pt x="135890" y="129540"/>
                  </a:cubicBezTo>
                  <a:cubicBezTo>
                    <a:pt x="132080" y="134620"/>
                    <a:pt x="129540" y="139700"/>
                    <a:pt x="125730" y="146050"/>
                  </a:cubicBezTo>
                  <a:cubicBezTo>
                    <a:pt x="125730" y="146050"/>
                    <a:pt x="125730" y="147320"/>
                    <a:pt x="124460" y="148590"/>
                  </a:cubicBezTo>
                  <a:cubicBezTo>
                    <a:pt x="123190" y="151130"/>
                    <a:pt x="121920" y="152400"/>
                    <a:pt x="120650" y="154940"/>
                  </a:cubicBezTo>
                  <a:cubicBezTo>
                    <a:pt x="118110" y="158750"/>
                    <a:pt x="115570" y="161290"/>
                    <a:pt x="113030" y="165100"/>
                  </a:cubicBezTo>
                  <a:cubicBezTo>
                    <a:pt x="110490" y="167640"/>
                    <a:pt x="109220" y="170180"/>
                    <a:pt x="106680" y="173990"/>
                  </a:cubicBezTo>
                  <a:cubicBezTo>
                    <a:pt x="104140" y="176530"/>
                    <a:pt x="102870" y="179070"/>
                    <a:pt x="100330" y="181610"/>
                  </a:cubicBezTo>
                  <a:cubicBezTo>
                    <a:pt x="97790" y="184150"/>
                    <a:pt x="96520" y="186690"/>
                    <a:pt x="93980" y="189230"/>
                  </a:cubicBezTo>
                  <a:cubicBezTo>
                    <a:pt x="91440" y="191770"/>
                    <a:pt x="88900" y="194310"/>
                    <a:pt x="87630" y="196850"/>
                  </a:cubicBezTo>
                  <a:cubicBezTo>
                    <a:pt x="85090" y="199390"/>
                    <a:pt x="82550" y="201930"/>
                    <a:pt x="80010" y="204470"/>
                  </a:cubicBezTo>
                  <a:cubicBezTo>
                    <a:pt x="77470" y="207010"/>
                    <a:pt x="74930" y="209550"/>
                    <a:pt x="72390" y="212090"/>
                  </a:cubicBezTo>
                  <a:cubicBezTo>
                    <a:pt x="69850" y="214630"/>
                    <a:pt x="67310" y="217170"/>
                    <a:pt x="64770" y="219710"/>
                  </a:cubicBezTo>
                  <a:cubicBezTo>
                    <a:pt x="59690" y="224790"/>
                    <a:pt x="54610" y="228600"/>
                    <a:pt x="49530" y="233680"/>
                  </a:cubicBezTo>
                  <a:cubicBezTo>
                    <a:pt x="49530" y="233680"/>
                    <a:pt x="49530" y="233680"/>
                    <a:pt x="49530" y="233680"/>
                  </a:cubicBezTo>
                  <a:cubicBezTo>
                    <a:pt x="46990" y="234950"/>
                    <a:pt x="44450" y="237490"/>
                    <a:pt x="43180" y="238760"/>
                  </a:cubicBezTo>
                  <a:cubicBezTo>
                    <a:pt x="35560" y="245110"/>
                    <a:pt x="26670" y="251460"/>
                    <a:pt x="17780" y="256540"/>
                  </a:cubicBezTo>
                  <a:cubicBezTo>
                    <a:pt x="8890" y="261620"/>
                    <a:pt x="11430" y="260350"/>
                    <a:pt x="8890" y="261620"/>
                  </a:cubicBezTo>
                  <a:cubicBezTo>
                    <a:pt x="6350" y="262890"/>
                    <a:pt x="2540" y="265430"/>
                    <a:pt x="0" y="266700"/>
                  </a:cubicBezTo>
                  <a:lnTo>
                    <a:pt x="0" y="0"/>
                  </a:lnTo>
                  <a:lnTo>
                    <a:pt x="18796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5" name="Graphic 2">
            <a:extLst>
              <a:ext uri="{FF2B5EF4-FFF2-40B4-BE49-F238E27FC236}">
                <a16:creationId xmlns:a16="http://schemas.microsoft.com/office/drawing/2014/main" id="{B2000454-C114-06F8-6604-FC5E866D0879}"/>
              </a:ext>
            </a:extLst>
          </p:cNvPr>
          <p:cNvGrpSpPr/>
          <p:nvPr/>
        </p:nvGrpSpPr>
        <p:grpSpPr>
          <a:xfrm>
            <a:off x="1405889" y="6851650"/>
            <a:ext cx="7239000" cy="167640"/>
            <a:chOff x="1405889" y="6851650"/>
            <a:chExt cx="7239000" cy="167640"/>
          </a:xfrm>
          <a:solidFill>
            <a:srgbClr val="717073"/>
          </a:solidFill>
        </p:grpSpPr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0999080A-4FEE-9AD4-8091-439BCEFE94C7}"/>
                </a:ext>
              </a:extLst>
            </p:cNvPr>
            <p:cNvSpPr/>
            <p:nvPr/>
          </p:nvSpPr>
          <p:spPr>
            <a:xfrm>
              <a:off x="1405889" y="6861809"/>
              <a:ext cx="109220" cy="120650"/>
            </a:xfrm>
            <a:custGeom>
              <a:avLst/>
              <a:gdLst>
                <a:gd name="connsiteX0" fmla="*/ 54610 w 109220"/>
                <a:gd name="connsiteY0" fmla="*/ 0 h 120650"/>
                <a:gd name="connsiteX1" fmla="*/ 54610 w 109220"/>
                <a:gd name="connsiteY1" fmla="*/ 0 h 120650"/>
                <a:gd name="connsiteX2" fmla="*/ 109220 w 109220"/>
                <a:gd name="connsiteY2" fmla="*/ 120650 h 120650"/>
                <a:gd name="connsiteX3" fmla="*/ 92710 w 109220"/>
                <a:gd name="connsiteY3" fmla="*/ 120650 h 120650"/>
                <a:gd name="connsiteX4" fmla="*/ 81280 w 109220"/>
                <a:gd name="connsiteY4" fmla="*/ 93980 h 120650"/>
                <a:gd name="connsiteX5" fmla="*/ 27940 w 109220"/>
                <a:gd name="connsiteY5" fmla="*/ 93980 h 120650"/>
                <a:gd name="connsiteX6" fmla="*/ 16510 w 109220"/>
                <a:gd name="connsiteY6" fmla="*/ 120650 h 120650"/>
                <a:gd name="connsiteX7" fmla="*/ 0 w 109220"/>
                <a:gd name="connsiteY7" fmla="*/ 120650 h 120650"/>
                <a:gd name="connsiteX8" fmla="*/ 54610 w 109220"/>
                <a:gd name="connsiteY8" fmla="*/ 0 h 120650"/>
                <a:gd name="connsiteX9" fmla="*/ 76200 w 109220"/>
                <a:gd name="connsiteY9" fmla="*/ 81280 h 120650"/>
                <a:gd name="connsiteX10" fmla="*/ 55880 w 109220"/>
                <a:gd name="connsiteY10" fmla="*/ 31750 h 120650"/>
                <a:gd name="connsiteX11" fmla="*/ 35560 w 109220"/>
                <a:gd name="connsiteY11" fmla="*/ 81280 h 120650"/>
                <a:gd name="connsiteX12" fmla="*/ 77470 w 109220"/>
                <a:gd name="connsiteY12" fmla="*/ 8128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220" h="120650">
                  <a:moveTo>
                    <a:pt x="54610" y="0"/>
                  </a:moveTo>
                  <a:lnTo>
                    <a:pt x="54610" y="0"/>
                  </a:lnTo>
                  <a:lnTo>
                    <a:pt x="109220" y="120650"/>
                  </a:lnTo>
                  <a:lnTo>
                    <a:pt x="92710" y="120650"/>
                  </a:lnTo>
                  <a:lnTo>
                    <a:pt x="81280" y="93980"/>
                  </a:lnTo>
                  <a:lnTo>
                    <a:pt x="27940" y="93980"/>
                  </a:lnTo>
                  <a:lnTo>
                    <a:pt x="16510" y="120650"/>
                  </a:lnTo>
                  <a:lnTo>
                    <a:pt x="0" y="120650"/>
                  </a:lnTo>
                  <a:lnTo>
                    <a:pt x="54610" y="0"/>
                  </a:lnTo>
                  <a:close/>
                  <a:moveTo>
                    <a:pt x="76200" y="81280"/>
                  </a:moveTo>
                  <a:cubicBezTo>
                    <a:pt x="68580" y="63500"/>
                    <a:pt x="62230" y="49530"/>
                    <a:pt x="55880" y="31750"/>
                  </a:cubicBezTo>
                  <a:cubicBezTo>
                    <a:pt x="49530" y="48260"/>
                    <a:pt x="43180" y="62230"/>
                    <a:pt x="35560" y="81280"/>
                  </a:cubicBezTo>
                  <a:lnTo>
                    <a:pt x="77470" y="812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32CFD7D1-2847-0DEA-74C7-6A5716E1596F}"/>
                </a:ext>
              </a:extLst>
            </p:cNvPr>
            <p:cNvSpPr/>
            <p:nvPr/>
          </p:nvSpPr>
          <p:spPr>
            <a:xfrm>
              <a:off x="1530350" y="6898640"/>
              <a:ext cx="45774" cy="85090"/>
            </a:xfrm>
            <a:custGeom>
              <a:avLst/>
              <a:gdLst>
                <a:gd name="connsiteX0" fmla="*/ 0 w 45774"/>
                <a:gd name="connsiteY0" fmla="*/ 1270 h 85090"/>
                <a:gd name="connsiteX1" fmla="*/ 13970 w 45774"/>
                <a:gd name="connsiteY1" fmla="*/ 1270 h 85090"/>
                <a:gd name="connsiteX2" fmla="*/ 13970 w 45774"/>
                <a:gd name="connsiteY2" fmla="*/ 12700 h 85090"/>
                <a:gd name="connsiteX3" fmla="*/ 13970 w 45774"/>
                <a:gd name="connsiteY3" fmla="*/ 19050 h 85090"/>
                <a:gd name="connsiteX4" fmla="*/ 13970 w 45774"/>
                <a:gd name="connsiteY4" fmla="*/ 19050 h 85090"/>
                <a:gd name="connsiteX5" fmla="*/ 39370 w 45774"/>
                <a:gd name="connsiteY5" fmla="*/ 0 h 85090"/>
                <a:gd name="connsiteX6" fmla="*/ 44450 w 45774"/>
                <a:gd name="connsiteY6" fmla="*/ 0 h 85090"/>
                <a:gd name="connsiteX7" fmla="*/ 44450 w 45774"/>
                <a:gd name="connsiteY7" fmla="*/ 15240 h 85090"/>
                <a:gd name="connsiteX8" fmla="*/ 40640 w 45774"/>
                <a:gd name="connsiteY8" fmla="*/ 15240 h 85090"/>
                <a:gd name="connsiteX9" fmla="*/ 15240 w 45774"/>
                <a:gd name="connsiteY9" fmla="*/ 49530 h 85090"/>
                <a:gd name="connsiteX10" fmla="*/ 15240 w 45774"/>
                <a:gd name="connsiteY10" fmla="*/ 85090 h 85090"/>
                <a:gd name="connsiteX11" fmla="*/ 0 w 45774"/>
                <a:gd name="connsiteY11" fmla="*/ 85090 h 85090"/>
                <a:gd name="connsiteX12" fmla="*/ 0 w 45774"/>
                <a:gd name="connsiteY12" fmla="*/ 2540 h 85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774" h="85090">
                  <a:moveTo>
                    <a:pt x="0" y="1270"/>
                  </a:moveTo>
                  <a:lnTo>
                    <a:pt x="13970" y="1270"/>
                  </a:lnTo>
                  <a:lnTo>
                    <a:pt x="13970" y="12700"/>
                  </a:lnTo>
                  <a:cubicBezTo>
                    <a:pt x="13970" y="15240"/>
                    <a:pt x="13970" y="17780"/>
                    <a:pt x="13970" y="19050"/>
                  </a:cubicBezTo>
                  <a:lnTo>
                    <a:pt x="13970" y="19050"/>
                  </a:lnTo>
                  <a:cubicBezTo>
                    <a:pt x="19050" y="7620"/>
                    <a:pt x="27940" y="0"/>
                    <a:pt x="39370" y="0"/>
                  </a:cubicBezTo>
                  <a:cubicBezTo>
                    <a:pt x="50800" y="0"/>
                    <a:pt x="43180" y="0"/>
                    <a:pt x="44450" y="0"/>
                  </a:cubicBezTo>
                  <a:lnTo>
                    <a:pt x="44450" y="15240"/>
                  </a:lnTo>
                  <a:cubicBezTo>
                    <a:pt x="44450" y="15240"/>
                    <a:pt x="41910" y="15240"/>
                    <a:pt x="40640" y="15240"/>
                  </a:cubicBezTo>
                  <a:cubicBezTo>
                    <a:pt x="24130" y="15240"/>
                    <a:pt x="15240" y="33020"/>
                    <a:pt x="15240" y="49530"/>
                  </a:cubicBezTo>
                  <a:lnTo>
                    <a:pt x="15240" y="85090"/>
                  </a:lnTo>
                  <a:lnTo>
                    <a:pt x="0" y="8509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CBB1F8DB-60CB-D3D5-966A-D9410C830CC6}"/>
                </a:ext>
              </a:extLst>
            </p:cNvPr>
            <p:cNvSpPr/>
            <p:nvPr/>
          </p:nvSpPr>
          <p:spPr>
            <a:xfrm>
              <a:off x="1592580" y="6898640"/>
              <a:ext cx="45773" cy="85090"/>
            </a:xfrm>
            <a:custGeom>
              <a:avLst/>
              <a:gdLst>
                <a:gd name="connsiteX0" fmla="*/ 0 w 45773"/>
                <a:gd name="connsiteY0" fmla="*/ 1270 h 85090"/>
                <a:gd name="connsiteX1" fmla="*/ 13970 w 45773"/>
                <a:gd name="connsiteY1" fmla="*/ 1270 h 85090"/>
                <a:gd name="connsiteX2" fmla="*/ 13970 w 45773"/>
                <a:gd name="connsiteY2" fmla="*/ 12700 h 85090"/>
                <a:gd name="connsiteX3" fmla="*/ 13970 w 45773"/>
                <a:gd name="connsiteY3" fmla="*/ 19050 h 85090"/>
                <a:gd name="connsiteX4" fmla="*/ 13970 w 45773"/>
                <a:gd name="connsiteY4" fmla="*/ 19050 h 85090"/>
                <a:gd name="connsiteX5" fmla="*/ 39370 w 45773"/>
                <a:gd name="connsiteY5" fmla="*/ 0 h 85090"/>
                <a:gd name="connsiteX6" fmla="*/ 44450 w 45773"/>
                <a:gd name="connsiteY6" fmla="*/ 0 h 85090"/>
                <a:gd name="connsiteX7" fmla="*/ 44450 w 45773"/>
                <a:gd name="connsiteY7" fmla="*/ 15240 h 85090"/>
                <a:gd name="connsiteX8" fmla="*/ 40640 w 45773"/>
                <a:gd name="connsiteY8" fmla="*/ 15240 h 85090"/>
                <a:gd name="connsiteX9" fmla="*/ 15240 w 45773"/>
                <a:gd name="connsiteY9" fmla="*/ 49530 h 85090"/>
                <a:gd name="connsiteX10" fmla="*/ 15240 w 45773"/>
                <a:gd name="connsiteY10" fmla="*/ 85090 h 85090"/>
                <a:gd name="connsiteX11" fmla="*/ 0 w 45773"/>
                <a:gd name="connsiteY11" fmla="*/ 85090 h 85090"/>
                <a:gd name="connsiteX12" fmla="*/ 0 w 45773"/>
                <a:gd name="connsiteY12" fmla="*/ 2540 h 85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773" h="85090">
                  <a:moveTo>
                    <a:pt x="0" y="1270"/>
                  </a:moveTo>
                  <a:lnTo>
                    <a:pt x="13970" y="1270"/>
                  </a:lnTo>
                  <a:lnTo>
                    <a:pt x="13970" y="12700"/>
                  </a:lnTo>
                  <a:cubicBezTo>
                    <a:pt x="13970" y="15240"/>
                    <a:pt x="13970" y="17780"/>
                    <a:pt x="13970" y="19050"/>
                  </a:cubicBezTo>
                  <a:lnTo>
                    <a:pt x="13970" y="19050"/>
                  </a:lnTo>
                  <a:cubicBezTo>
                    <a:pt x="19050" y="7620"/>
                    <a:pt x="27940" y="0"/>
                    <a:pt x="39370" y="0"/>
                  </a:cubicBezTo>
                  <a:cubicBezTo>
                    <a:pt x="50800" y="0"/>
                    <a:pt x="43180" y="0"/>
                    <a:pt x="44450" y="0"/>
                  </a:cubicBezTo>
                  <a:lnTo>
                    <a:pt x="44450" y="15240"/>
                  </a:lnTo>
                  <a:cubicBezTo>
                    <a:pt x="44450" y="15240"/>
                    <a:pt x="41910" y="15240"/>
                    <a:pt x="40640" y="15240"/>
                  </a:cubicBezTo>
                  <a:cubicBezTo>
                    <a:pt x="24130" y="15240"/>
                    <a:pt x="15240" y="33020"/>
                    <a:pt x="15240" y="49530"/>
                  </a:cubicBezTo>
                  <a:lnTo>
                    <a:pt x="15240" y="85090"/>
                  </a:lnTo>
                  <a:lnTo>
                    <a:pt x="0" y="8509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8BF8A1A4-EE1E-84A2-3877-013B758AAB9B}"/>
                </a:ext>
              </a:extLst>
            </p:cNvPr>
            <p:cNvSpPr/>
            <p:nvPr/>
          </p:nvSpPr>
          <p:spPr>
            <a:xfrm>
              <a:off x="1649729" y="6898640"/>
              <a:ext cx="85090" cy="86359"/>
            </a:xfrm>
            <a:custGeom>
              <a:avLst/>
              <a:gdLst>
                <a:gd name="connsiteX0" fmla="*/ 85090 w 85090"/>
                <a:gd name="connsiteY0" fmla="*/ 43180 h 86359"/>
                <a:gd name="connsiteX1" fmla="*/ 41910 w 85090"/>
                <a:gd name="connsiteY1" fmla="*/ 86360 h 86359"/>
                <a:gd name="connsiteX2" fmla="*/ 0 w 85090"/>
                <a:gd name="connsiteY2" fmla="*/ 43180 h 86359"/>
                <a:gd name="connsiteX3" fmla="*/ 41910 w 85090"/>
                <a:gd name="connsiteY3" fmla="*/ 0 h 86359"/>
                <a:gd name="connsiteX4" fmla="*/ 85090 w 85090"/>
                <a:gd name="connsiteY4" fmla="*/ 43180 h 86359"/>
                <a:gd name="connsiteX5" fmla="*/ 69850 w 85090"/>
                <a:gd name="connsiteY5" fmla="*/ 43180 h 86359"/>
                <a:gd name="connsiteX6" fmla="*/ 41910 w 85090"/>
                <a:gd name="connsiteY6" fmla="*/ 12700 h 86359"/>
                <a:gd name="connsiteX7" fmla="*/ 13970 w 85090"/>
                <a:gd name="connsiteY7" fmla="*/ 43180 h 86359"/>
                <a:gd name="connsiteX8" fmla="*/ 41910 w 85090"/>
                <a:gd name="connsiteY8" fmla="*/ 73660 h 86359"/>
                <a:gd name="connsiteX9" fmla="*/ 69850 w 85090"/>
                <a:gd name="connsiteY9" fmla="*/ 43180 h 86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090" h="86359">
                  <a:moveTo>
                    <a:pt x="85090" y="43180"/>
                  </a:moveTo>
                  <a:cubicBezTo>
                    <a:pt x="85090" y="68580"/>
                    <a:pt x="67310" y="86360"/>
                    <a:pt x="41910" y="86360"/>
                  </a:cubicBezTo>
                  <a:cubicBezTo>
                    <a:pt x="16510" y="86360"/>
                    <a:pt x="0" y="68580"/>
                    <a:pt x="0" y="43180"/>
                  </a:cubicBezTo>
                  <a:cubicBezTo>
                    <a:pt x="0" y="17780"/>
                    <a:pt x="17780" y="0"/>
                    <a:pt x="41910" y="0"/>
                  </a:cubicBezTo>
                  <a:cubicBezTo>
                    <a:pt x="66040" y="0"/>
                    <a:pt x="85090" y="17780"/>
                    <a:pt x="85090" y="43180"/>
                  </a:cubicBezTo>
                  <a:close/>
                  <a:moveTo>
                    <a:pt x="69850" y="43180"/>
                  </a:moveTo>
                  <a:cubicBezTo>
                    <a:pt x="69850" y="25400"/>
                    <a:pt x="58420" y="12700"/>
                    <a:pt x="41910" y="12700"/>
                  </a:cubicBezTo>
                  <a:cubicBezTo>
                    <a:pt x="25400" y="12700"/>
                    <a:pt x="13970" y="25400"/>
                    <a:pt x="13970" y="43180"/>
                  </a:cubicBezTo>
                  <a:cubicBezTo>
                    <a:pt x="13970" y="60960"/>
                    <a:pt x="25400" y="73660"/>
                    <a:pt x="41910" y="73660"/>
                  </a:cubicBezTo>
                  <a:cubicBezTo>
                    <a:pt x="58420" y="73660"/>
                    <a:pt x="69850" y="60960"/>
                    <a:pt x="6985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199B3E00-F7F5-DAF6-1C22-A6D52ABD00C6}"/>
                </a:ext>
              </a:extLst>
            </p:cNvPr>
            <p:cNvSpPr/>
            <p:nvPr/>
          </p:nvSpPr>
          <p:spPr>
            <a:xfrm>
              <a:off x="1743710" y="6899909"/>
              <a:ext cx="127000" cy="85090"/>
            </a:xfrm>
            <a:custGeom>
              <a:avLst/>
              <a:gdLst>
                <a:gd name="connsiteX0" fmla="*/ 87630 w 127000"/>
                <a:gd name="connsiteY0" fmla="*/ 59690 h 85090"/>
                <a:gd name="connsiteX1" fmla="*/ 110490 w 127000"/>
                <a:gd name="connsiteY1" fmla="*/ 0 h 85090"/>
                <a:gd name="connsiteX2" fmla="*/ 127000 w 127000"/>
                <a:gd name="connsiteY2" fmla="*/ 0 h 85090"/>
                <a:gd name="connsiteX3" fmla="*/ 92710 w 127000"/>
                <a:gd name="connsiteY3" fmla="*/ 85090 h 85090"/>
                <a:gd name="connsiteX4" fmla="*/ 83820 w 127000"/>
                <a:gd name="connsiteY4" fmla="*/ 85090 h 85090"/>
                <a:gd name="connsiteX5" fmla="*/ 63500 w 127000"/>
                <a:gd name="connsiteY5" fmla="*/ 29210 h 85090"/>
                <a:gd name="connsiteX6" fmla="*/ 43180 w 127000"/>
                <a:gd name="connsiteY6" fmla="*/ 85090 h 85090"/>
                <a:gd name="connsiteX7" fmla="*/ 34290 w 127000"/>
                <a:gd name="connsiteY7" fmla="*/ 85090 h 85090"/>
                <a:gd name="connsiteX8" fmla="*/ 0 w 127000"/>
                <a:gd name="connsiteY8" fmla="*/ 0 h 85090"/>
                <a:gd name="connsiteX9" fmla="*/ 16510 w 127000"/>
                <a:gd name="connsiteY9" fmla="*/ 0 h 85090"/>
                <a:gd name="connsiteX10" fmla="*/ 39370 w 127000"/>
                <a:gd name="connsiteY10" fmla="*/ 59690 h 85090"/>
                <a:gd name="connsiteX11" fmla="*/ 60960 w 127000"/>
                <a:gd name="connsiteY11" fmla="*/ 1270 h 85090"/>
                <a:gd name="connsiteX12" fmla="*/ 69850 w 127000"/>
                <a:gd name="connsiteY12" fmla="*/ 1270 h 85090"/>
                <a:gd name="connsiteX13" fmla="*/ 90170 w 127000"/>
                <a:gd name="connsiteY13" fmla="*/ 59690 h 85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7000" h="85090">
                  <a:moveTo>
                    <a:pt x="87630" y="59690"/>
                  </a:moveTo>
                  <a:lnTo>
                    <a:pt x="110490" y="0"/>
                  </a:lnTo>
                  <a:lnTo>
                    <a:pt x="127000" y="0"/>
                  </a:lnTo>
                  <a:lnTo>
                    <a:pt x="92710" y="85090"/>
                  </a:lnTo>
                  <a:lnTo>
                    <a:pt x="83820" y="85090"/>
                  </a:lnTo>
                  <a:lnTo>
                    <a:pt x="63500" y="29210"/>
                  </a:lnTo>
                  <a:lnTo>
                    <a:pt x="43180" y="85090"/>
                  </a:lnTo>
                  <a:lnTo>
                    <a:pt x="34290" y="85090"/>
                  </a:lnTo>
                  <a:lnTo>
                    <a:pt x="0" y="0"/>
                  </a:lnTo>
                  <a:lnTo>
                    <a:pt x="16510" y="0"/>
                  </a:lnTo>
                  <a:lnTo>
                    <a:pt x="39370" y="59690"/>
                  </a:lnTo>
                  <a:lnTo>
                    <a:pt x="60960" y="1270"/>
                  </a:lnTo>
                  <a:lnTo>
                    <a:pt x="69850" y="1270"/>
                  </a:lnTo>
                  <a:lnTo>
                    <a:pt x="90170" y="596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C264FB17-E644-1311-967F-BDDD5E4E4C61}"/>
                </a:ext>
              </a:extLst>
            </p:cNvPr>
            <p:cNvSpPr/>
            <p:nvPr/>
          </p:nvSpPr>
          <p:spPr>
            <a:xfrm>
              <a:off x="1885950" y="6863080"/>
              <a:ext cx="73660" cy="119379"/>
            </a:xfrm>
            <a:custGeom>
              <a:avLst/>
              <a:gdLst>
                <a:gd name="connsiteX0" fmla="*/ 0 w 73660"/>
                <a:gd name="connsiteY0" fmla="*/ 1270 h 119379"/>
                <a:gd name="connsiteX1" fmla="*/ 15240 w 73660"/>
                <a:gd name="connsiteY1" fmla="*/ 1270 h 119379"/>
                <a:gd name="connsiteX2" fmla="*/ 15240 w 73660"/>
                <a:gd name="connsiteY2" fmla="*/ 46989 h 119379"/>
                <a:gd name="connsiteX3" fmla="*/ 15240 w 73660"/>
                <a:gd name="connsiteY3" fmla="*/ 54610 h 119379"/>
                <a:gd name="connsiteX4" fmla="*/ 15240 w 73660"/>
                <a:gd name="connsiteY4" fmla="*/ 54610 h 119379"/>
                <a:gd name="connsiteX5" fmla="*/ 45720 w 73660"/>
                <a:gd name="connsiteY5" fmla="*/ 34289 h 119379"/>
                <a:gd name="connsiteX6" fmla="*/ 73660 w 73660"/>
                <a:gd name="connsiteY6" fmla="*/ 67310 h 119379"/>
                <a:gd name="connsiteX7" fmla="*/ 73660 w 73660"/>
                <a:gd name="connsiteY7" fmla="*/ 119380 h 119379"/>
                <a:gd name="connsiteX8" fmla="*/ 58420 w 73660"/>
                <a:gd name="connsiteY8" fmla="*/ 119380 h 119379"/>
                <a:gd name="connsiteX9" fmla="*/ 58420 w 73660"/>
                <a:gd name="connsiteY9" fmla="*/ 71120 h 119379"/>
                <a:gd name="connsiteX10" fmla="*/ 43180 w 73660"/>
                <a:gd name="connsiteY10" fmla="*/ 49530 h 119379"/>
                <a:gd name="connsiteX11" fmla="*/ 15240 w 73660"/>
                <a:gd name="connsiteY11" fmla="*/ 78739 h 119379"/>
                <a:gd name="connsiteX12" fmla="*/ 15240 w 73660"/>
                <a:gd name="connsiteY12" fmla="*/ 119380 h 119379"/>
                <a:gd name="connsiteX13" fmla="*/ 0 w 73660"/>
                <a:gd name="connsiteY13" fmla="*/ 119380 h 119379"/>
                <a:gd name="connsiteX14" fmla="*/ 0 w 73660"/>
                <a:gd name="connsiteY14" fmla="*/ 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660" h="119379">
                  <a:moveTo>
                    <a:pt x="0" y="1270"/>
                  </a:moveTo>
                  <a:lnTo>
                    <a:pt x="15240" y="1270"/>
                  </a:lnTo>
                  <a:lnTo>
                    <a:pt x="15240" y="46989"/>
                  </a:lnTo>
                  <a:cubicBezTo>
                    <a:pt x="15240" y="50800"/>
                    <a:pt x="15240" y="53339"/>
                    <a:pt x="15240" y="54610"/>
                  </a:cubicBezTo>
                  <a:lnTo>
                    <a:pt x="15240" y="54610"/>
                  </a:lnTo>
                  <a:cubicBezTo>
                    <a:pt x="19050" y="46989"/>
                    <a:pt x="29210" y="34289"/>
                    <a:pt x="45720" y="34289"/>
                  </a:cubicBezTo>
                  <a:cubicBezTo>
                    <a:pt x="62230" y="34289"/>
                    <a:pt x="73660" y="45720"/>
                    <a:pt x="73660" y="67310"/>
                  </a:cubicBezTo>
                  <a:lnTo>
                    <a:pt x="73660" y="119380"/>
                  </a:lnTo>
                  <a:lnTo>
                    <a:pt x="58420" y="119380"/>
                  </a:lnTo>
                  <a:lnTo>
                    <a:pt x="58420" y="71120"/>
                  </a:lnTo>
                  <a:cubicBezTo>
                    <a:pt x="58420" y="59689"/>
                    <a:pt x="55880" y="49530"/>
                    <a:pt x="43180" y="49530"/>
                  </a:cubicBezTo>
                  <a:cubicBezTo>
                    <a:pt x="30480" y="49530"/>
                    <a:pt x="15240" y="62230"/>
                    <a:pt x="15240" y="78739"/>
                  </a:cubicBezTo>
                  <a:lnTo>
                    <a:pt x="15240" y="119380"/>
                  </a:lnTo>
                  <a:lnTo>
                    <a:pt x="0" y="1193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AE1BE420-ACC5-7310-3504-E98311D512D5}"/>
                </a:ext>
              </a:extLst>
            </p:cNvPr>
            <p:cNvSpPr/>
            <p:nvPr/>
          </p:nvSpPr>
          <p:spPr>
            <a:xfrm>
              <a:off x="1982470" y="6898640"/>
              <a:ext cx="77469" cy="86359"/>
            </a:xfrm>
            <a:custGeom>
              <a:avLst/>
              <a:gdLst>
                <a:gd name="connsiteX0" fmla="*/ 74930 w 77469"/>
                <a:gd name="connsiteY0" fmla="*/ 38100 h 86359"/>
                <a:gd name="connsiteX1" fmla="*/ 74930 w 77469"/>
                <a:gd name="connsiteY1" fmla="*/ 45720 h 86359"/>
                <a:gd name="connsiteX2" fmla="*/ 13970 w 77469"/>
                <a:gd name="connsiteY2" fmla="*/ 45720 h 86359"/>
                <a:gd name="connsiteX3" fmla="*/ 43180 w 77469"/>
                <a:gd name="connsiteY3" fmla="*/ 72390 h 86359"/>
                <a:gd name="connsiteX4" fmla="*/ 73660 w 77469"/>
                <a:gd name="connsiteY4" fmla="*/ 64770 h 86359"/>
                <a:gd name="connsiteX5" fmla="*/ 73660 w 77469"/>
                <a:gd name="connsiteY5" fmla="*/ 78740 h 86359"/>
                <a:gd name="connsiteX6" fmla="*/ 43180 w 77469"/>
                <a:gd name="connsiteY6" fmla="*/ 86360 h 86359"/>
                <a:gd name="connsiteX7" fmla="*/ 0 w 77469"/>
                <a:gd name="connsiteY7" fmla="*/ 43180 h 86359"/>
                <a:gd name="connsiteX8" fmla="*/ 40640 w 77469"/>
                <a:gd name="connsiteY8" fmla="*/ 0 h 86359"/>
                <a:gd name="connsiteX9" fmla="*/ 77470 w 77469"/>
                <a:gd name="connsiteY9" fmla="*/ 38100 h 86359"/>
                <a:gd name="connsiteX10" fmla="*/ 38100 w 77469"/>
                <a:gd name="connsiteY10" fmla="*/ 12700 h 86359"/>
                <a:gd name="connsiteX11" fmla="*/ 13970 w 77469"/>
                <a:gd name="connsiteY11" fmla="*/ 35560 h 86359"/>
                <a:gd name="connsiteX12" fmla="*/ 60960 w 77469"/>
                <a:gd name="connsiteY12" fmla="*/ 35560 h 86359"/>
                <a:gd name="connsiteX13" fmla="*/ 38100 w 77469"/>
                <a:gd name="connsiteY13" fmla="*/ 12700 h 86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69" h="86359">
                  <a:moveTo>
                    <a:pt x="74930" y="38100"/>
                  </a:moveTo>
                  <a:cubicBezTo>
                    <a:pt x="74930" y="41910"/>
                    <a:pt x="74930" y="44450"/>
                    <a:pt x="74930" y="45720"/>
                  </a:cubicBezTo>
                  <a:lnTo>
                    <a:pt x="13970" y="45720"/>
                  </a:lnTo>
                  <a:cubicBezTo>
                    <a:pt x="13970" y="62230"/>
                    <a:pt x="25400" y="72390"/>
                    <a:pt x="43180" y="72390"/>
                  </a:cubicBezTo>
                  <a:cubicBezTo>
                    <a:pt x="60960" y="72390"/>
                    <a:pt x="66040" y="68580"/>
                    <a:pt x="73660" y="64770"/>
                  </a:cubicBezTo>
                  <a:lnTo>
                    <a:pt x="73660" y="78740"/>
                  </a:lnTo>
                  <a:cubicBezTo>
                    <a:pt x="67310" y="82550"/>
                    <a:pt x="55880" y="86360"/>
                    <a:pt x="43180" y="86360"/>
                  </a:cubicBezTo>
                  <a:cubicBezTo>
                    <a:pt x="16510" y="86360"/>
                    <a:pt x="0" y="68580"/>
                    <a:pt x="0" y="43180"/>
                  </a:cubicBezTo>
                  <a:cubicBezTo>
                    <a:pt x="0" y="17780"/>
                    <a:pt x="17780" y="0"/>
                    <a:pt x="40640" y="0"/>
                  </a:cubicBezTo>
                  <a:cubicBezTo>
                    <a:pt x="63500" y="0"/>
                    <a:pt x="77470" y="17780"/>
                    <a:pt x="77470" y="38100"/>
                  </a:cubicBezTo>
                  <a:close/>
                  <a:moveTo>
                    <a:pt x="38100" y="12700"/>
                  </a:moveTo>
                  <a:cubicBezTo>
                    <a:pt x="24130" y="12700"/>
                    <a:pt x="15240" y="24130"/>
                    <a:pt x="13970" y="35560"/>
                  </a:cubicBezTo>
                  <a:lnTo>
                    <a:pt x="60960" y="35560"/>
                  </a:lnTo>
                  <a:cubicBezTo>
                    <a:pt x="60960" y="24130"/>
                    <a:pt x="53340" y="12700"/>
                    <a:pt x="38100" y="127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891706AB-A612-B00B-6F5E-868070CB291B}"/>
                </a:ext>
              </a:extLst>
            </p:cNvPr>
            <p:cNvSpPr/>
            <p:nvPr/>
          </p:nvSpPr>
          <p:spPr>
            <a:xfrm>
              <a:off x="2073910" y="6897369"/>
              <a:ext cx="69850" cy="85090"/>
            </a:xfrm>
            <a:custGeom>
              <a:avLst/>
              <a:gdLst>
                <a:gd name="connsiteX0" fmla="*/ 6350 w 69850"/>
                <a:gd name="connsiteY0" fmla="*/ 6350 h 85090"/>
                <a:gd name="connsiteX1" fmla="*/ 35560 w 69850"/>
                <a:gd name="connsiteY1" fmla="*/ 0 h 85090"/>
                <a:gd name="connsiteX2" fmla="*/ 69850 w 69850"/>
                <a:gd name="connsiteY2" fmla="*/ 31750 h 85090"/>
                <a:gd name="connsiteX3" fmla="*/ 69850 w 69850"/>
                <a:gd name="connsiteY3" fmla="*/ 83820 h 85090"/>
                <a:gd name="connsiteX4" fmla="*/ 55880 w 69850"/>
                <a:gd name="connsiteY4" fmla="*/ 83820 h 85090"/>
                <a:gd name="connsiteX5" fmla="*/ 55880 w 69850"/>
                <a:gd name="connsiteY5" fmla="*/ 73661 h 85090"/>
                <a:gd name="connsiteX6" fmla="*/ 55880 w 69850"/>
                <a:gd name="connsiteY6" fmla="*/ 67311 h 85090"/>
                <a:gd name="connsiteX7" fmla="*/ 55880 w 69850"/>
                <a:gd name="connsiteY7" fmla="*/ 67311 h 85090"/>
                <a:gd name="connsiteX8" fmla="*/ 26670 w 69850"/>
                <a:gd name="connsiteY8" fmla="*/ 85090 h 85090"/>
                <a:gd name="connsiteX9" fmla="*/ 0 w 69850"/>
                <a:gd name="connsiteY9" fmla="*/ 60961 h 85090"/>
                <a:gd name="connsiteX10" fmla="*/ 53340 w 69850"/>
                <a:gd name="connsiteY10" fmla="*/ 35561 h 85090"/>
                <a:gd name="connsiteX11" fmla="*/ 53340 w 69850"/>
                <a:gd name="connsiteY11" fmla="*/ 31750 h 85090"/>
                <a:gd name="connsiteX12" fmla="*/ 31750 w 69850"/>
                <a:gd name="connsiteY12" fmla="*/ 12700 h 85090"/>
                <a:gd name="connsiteX13" fmla="*/ 5080 w 69850"/>
                <a:gd name="connsiteY13" fmla="*/ 19050 h 85090"/>
                <a:gd name="connsiteX14" fmla="*/ 5080 w 69850"/>
                <a:gd name="connsiteY14" fmla="*/ 5080 h 85090"/>
                <a:gd name="connsiteX15" fmla="*/ 53340 w 69850"/>
                <a:gd name="connsiteY15" fmla="*/ 48261 h 85090"/>
                <a:gd name="connsiteX16" fmla="*/ 15240 w 69850"/>
                <a:gd name="connsiteY16" fmla="*/ 62230 h 85090"/>
                <a:gd name="connsiteX17" fmla="*/ 29210 w 69850"/>
                <a:gd name="connsiteY17" fmla="*/ 74930 h 85090"/>
                <a:gd name="connsiteX18" fmla="*/ 54610 w 69850"/>
                <a:gd name="connsiteY18" fmla="*/ 48261 h 85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850" h="85090">
                  <a:moveTo>
                    <a:pt x="6350" y="6350"/>
                  </a:moveTo>
                  <a:cubicBezTo>
                    <a:pt x="11430" y="3811"/>
                    <a:pt x="21590" y="0"/>
                    <a:pt x="35560" y="0"/>
                  </a:cubicBezTo>
                  <a:cubicBezTo>
                    <a:pt x="58420" y="0"/>
                    <a:pt x="69850" y="11430"/>
                    <a:pt x="69850" y="31750"/>
                  </a:cubicBezTo>
                  <a:lnTo>
                    <a:pt x="69850" y="83820"/>
                  </a:lnTo>
                  <a:lnTo>
                    <a:pt x="55880" y="83820"/>
                  </a:lnTo>
                  <a:lnTo>
                    <a:pt x="55880" y="73661"/>
                  </a:lnTo>
                  <a:cubicBezTo>
                    <a:pt x="55880" y="69850"/>
                    <a:pt x="55880" y="67311"/>
                    <a:pt x="55880" y="67311"/>
                  </a:cubicBezTo>
                  <a:lnTo>
                    <a:pt x="55880" y="67311"/>
                  </a:lnTo>
                  <a:cubicBezTo>
                    <a:pt x="55880" y="69850"/>
                    <a:pt x="45720" y="85090"/>
                    <a:pt x="26670" y="85090"/>
                  </a:cubicBezTo>
                  <a:cubicBezTo>
                    <a:pt x="7620" y="85090"/>
                    <a:pt x="0" y="76200"/>
                    <a:pt x="0" y="60961"/>
                  </a:cubicBezTo>
                  <a:cubicBezTo>
                    <a:pt x="0" y="45720"/>
                    <a:pt x="19050" y="30480"/>
                    <a:pt x="53340" y="35561"/>
                  </a:cubicBezTo>
                  <a:lnTo>
                    <a:pt x="53340" y="31750"/>
                  </a:lnTo>
                  <a:cubicBezTo>
                    <a:pt x="53340" y="17780"/>
                    <a:pt x="44450" y="12700"/>
                    <a:pt x="31750" y="12700"/>
                  </a:cubicBezTo>
                  <a:cubicBezTo>
                    <a:pt x="19050" y="12700"/>
                    <a:pt x="10160" y="16511"/>
                    <a:pt x="5080" y="19050"/>
                  </a:cubicBezTo>
                  <a:lnTo>
                    <a:pt x="5080" y="5080"/>
                  </a:lnTo>
                  <a:close/>
                  <a:moveTo>
                    <a:pt x="53340" y="48261"/>
                  </a:moveTo>
                  <a:cubicBezTo>
                    <a:pt x="26670" y="44450"/>
                    <a:pt x="15240" y="50800"/>
                    <a:pt x="15240" y="62230"/>
                  </a:cubicBezTo>
                  <a:cubicBezTo>
                    <a:pt x="15240" y="73661"/>
                    <a:pt x="20320" y="74930"/>
                    <a:pt x="29210" y="74930"/>
                  </a:cubicBezTo>
                  <a:cubicBezTo>
                    <a:pt x="43180" y="74930"/>
                    <a:pt x="54610" y="60961"/>
                    <a:pt x="54610" y="48261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D5AB211F-B975-185D-6384-2896770D5190}"/>
                </a:ext>
              </a:extLst>
            </p:cNvPr>
            <p:cNvSpPr/>
            <p:nvPr/>
          </p:nvSpPr>
          <p:spPr>
            <a:xfrm>
              <a:off x="2164079" y="6863080"/>
              <a:ext cx="82550" cy="120650"/>
            </a:xfrm>
            <a:custGeom>
              <a:avLst/>
              <a:gdLst>
                <a:gd name="connsiteX0" fmla="*/ 81280 w 82550"/>
                <a:gd name="connsiteY0" fmla="*/ 119380 h 120650"/>
                <a:gd name="connsiteX1" fmla="*/ 67310 w 82550"/>
                <a:gd name="connsiteY1" fmla="*/ 119380 h 120650"/>
                <a:gd name="connsiteX2" fmla="*/ 67310 w 82550"/>
                <a:gd name="connsiteY2" fmla="*/ 109220 h 120650"/>
                <a:gd name="connsiteX3" fmla="*/ 67310 w 82550"/>
                <a:gd name="connsiteY3" fmla="*/ 102870 h 120650"/>
                <a:gd name="connsiteX4" fmla="*/ 67310 w 82550"/>
                <a:gd name="connsiteY4" fmla="*/ 102870 h 120650"/>
                <a:gd name="connsiteX5" fmla="*/ 38100 w 82550"/>
                <a:gd name="connsiteY5" fmla="*/ 120650 h 120650"/>
                <a:gd name="connsiteX6" fmla="*/ 0 w 82550"/>
                <a:gd name="connsiteY6" fmla="*/ 77470 h 120650"/>
                <a:gd name="connsiteX7" fmla="*/ 38100 w 82550"/>
                <a:gd name="connsiteY7" fmla="*/ 34289 h 120650"/>
                <a:gd name="connsiteX8" fmla="*/ 67310 w 82550"/>
                <a:gd name="connsiteY8" fmla="*/ 49530 h 120650"/>
                <a:gd name="connsiteX9" fmla="*/ 67310 w 82550"/>
                <a:gd name="connsiteY9" fmla="*/ 49530 h 120650"/>
                <a:gd name="connsiteX10" fmla="*/ 67310 w 82550"/>
                <a:gd name="connsiteY10" fmla="*/ 43180 h 120650"/>
                <a:gd name="connsiteX11" fmla="*/ 67310 w 82550"/>
                <a:gd name="connsiteY11" fmla="*/ 0 h 120650"/>
                <a:gd name="connsiteX12" fmla="*/ 82550 w 82550"/>
                <a:gd name="connsiteY12" fmla="*/ 0 h 120650"/>
                <a:gd name="connsiteX13" fmla="*/ 82550 w 82550"/>
                <a:gd name="connsiteY13" fmla="*/ 119380 h 120650"/>
                <a:gd name="connsiteX14" fmla="*/ 13970 w 82550"/>
                <a:gd name="connsiteY14" fmla="*/ 78739 h 120650"/>
                <a:gd name="connsiteX15" fmla="*/ 39370 w 82550"/>
                <a:gd name="connsiteY15" fmla="*/ 109220 h 120650"/>
                <a:gd name="connsiteX16" fmla="*/ 64770 w 82550"/>
                <a:gd name="connsiteY16" fmla="*/ 78739 h 120650"/>
                <a:gd name="connsiteX17" fmla="*/ 39370 w 82550"/>
                <a:gd name="connsiteY17" fmla="*/ 48260 h 120650"/>
                <a:gd name="connsiteX18" fmla="*/ 13970 w 82550"/>
                <a:gd name="connsiteY18" fmla="*/ 78739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2550" h="120650">
                  <a:moveTo>
                    <a:pt x="81280" y="119380"/>
                  </a:moveTo>
                  <a:lnTo>
                    <a:pt x="67310" y="119380"/>
                  </a:lnTo>
                  <a:lnTo>
                    <a:pt x="67310" y="109220"/>
                  </a:lnTo>
                  <a:cubicBezTo>
                    <a:pt x="67310" y="105410"/>
                    <a:pt x="67310" y="102870"/>
                    <a:pt x="67310" y="102870"/>
                  </a:cubicBezTo>
                  <a:lnTo>
                    <a:pt x="67310" y="102870"/>
                  </a:lnTo>
                  <a:cubicBezTo>
                    <a:pt x="63500" y="111760"/>
                    <a:pt x="52070" y="120650"/>
                    <a:pt x="38100" y="120650"/>
                  </a:cubicBezTo>
                  <a:cubicBezTo>
                    <a:pt x="16510" y="120650"/>
                    <a:pt x="0" y="102870"/>
                    <a:pt x="0" y="77470"/>
                  </a:cubicBezTo>
                  <a:cubicBezTo>
                    <a:pt x="0" y="52070"/>
                    <a:pt x="16510" y="34289"/>
                    <a:pt x="38100" y="34289"/>
                  </a:cubicBezTo>
                  <a:cubicBezTo>
                    <a:pt x="59690" y="34289"/>
                    <a:pt x="62230" y="41910"/>
                    <a:pt x="67310" y="49530"/>
                  </a:cubicBezTo>
                  <a:lnTo>
                    <a:pt x="67310" y="49530"/>
                  </a:lnTo>
                  <a:cubicBezTo>
                    <a:pt x="67310" y="49530"/>
                    <a:pt x="67310" y="46989"/>
                    <a:pt x="67310" y="43180"/>
                  </a:cubicBezTo>
                  <a:lnTo>
                    <a:pt x="67310" y="0"/>
                  </a:lnTo>
                  <a:lnTo>
                    <a:pt x="82550" y="0"/>
                  </a:lnTo>
                  <a:lnTo>
                    <a:pt x="82550" y="119380"/>
                  </a:lnTo>
                  <a:close/>
                  <a:moveTo>
                    <a:pt x="13970" y="78739"/>
                  </a:moveTo>
                  <a:cubicBezTo>
                    <a:pt x="13970" y="96520"/>
                    <a:pt x="24130" y="109220"/>
                    <a:pt x="39370" y="109220"/>
                  </a:cubicBezTo>
                  <a:cubicBezTo>
                    <a:pt x="54610" y="109220"/>
                    <a:pt x="64770" y="100330"/>
                    <a:pt x="64770" y="78739"/>
                  </a:cubicBezTo>
                  <a:cubicBezTo>
                    <a:pt x="64770" y="57150"/>
                    <a:pt x="50800" y="48260"/>
                    <a:pt x="39370" y="48260"/>
                  </a:cubicBezTo>
                  <a:cubicBezTo>
                    <a:pt x="27940" y="48260"/>
                    <a:pt x="13970" y="60960"/>
                    <a:pt x="13970" y="78739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3B2B442C-3A63-E5BB-5306-AC7A04BCA93F}"/>
                </a:ext>
              </a:extLst>
            </p:cNvPr>
            <p:cNvSpPr/>
            <p:nvPr/>
          </p:nvSpPr>
          <p:spPr>
            <a:xfrm>
              <a:off x="2307589" y="6863080"/>
              <a:ext cx="88900" cy="119379"/>
            </a:xfrm>
            <a:custGeom>
              <a:avLst/>
              <a:gdLst>
                <a:gd name="connsiteX0" fmla="*/ 50800 w 88900"/>
                <a:gd name="connsiteY0" fmla="*/ 13970 h 119379"/>
                <a:gd name="connsiteX1" fmla="*/ 50800 w 88900"/>
                <a:gd name="connsiteY1" fmla="*/ 119380 h 119379"/>
                <a:gd name="connsiteX2" fmla="*/ 35560 w 88900"/>
                <a:gd name="connsiteY2" fmla="*/ 119380 h 119379"/>
                <a:gd name="connsiteX3" fmla="*/ 35560 w 88900"/>
                <a:gd name="connsiteY3" fmla="*/ 13970 h 119379"/>
                <a:gd name="connsiteX4" fmla="*/ 0 w 88900"/>
                <a:gd name="connsiteY4" fmla="*/ 13970 h 119379"/>
                <a:gd name="connsiteX5" fmla="*/ 0 w 88900"/>
                <a:gd name="connsiteY5" fmla="*/ 0 h 119379"/>
                <a:gd name="connsiteX6" fmla="*/ 88900 w 88900"/>
                <a:gd name="connsiteY6" fmla="*/ 0 h 119379"/>
                <a:gd name="connsiteX7" fmla="*/ 88900 w 88900"/>
                <a:gd name="connsiteY7" fmla="*/ 13970 h 119379"/>
                <a:gd name="connsiteX8" fmla="*/ 52070 w 88900"/>
                <a:gd name="connsiteY8" fmla="*/ 139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900" h="119379">
                  <a:moveTo>
                    <a:pt x="50800" y="13970"/>
                  </a:moveTo>
                  <a:lnTo>
                    <a:pt x="50800" y="119380"/>
                  </a:lnTo>
                  <a:lnTo>
                    <a:pt x="35560" y="119380"/>
                  </a:lnTo>
                  <a:lnTo>
                    <a:pt x="35560" y="13970"/>
                  </a:lnTo>
                  <a:lnTo>
                    <a:pt x="0" y="13970"/>
                  </a:lnTo>
                  <a:lnTo>
                    <a:pt x="0" y="0"/>
                  </a:lnTo>
                  <a:lnTo>
                    <a:pt x="88900" y="0"/>
                  </a:lnTo>
                  <a:lnTo>
                    <a:pt x="88900" y="13970"/>
                  </a:lnTo>
                  <a:lnTo>
                    <a:pt x="52070" y="139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5E795E3E-B582-3B1E-8DAB-055928723B8F}"/>
                </a:ext>
              </a:extLst>
            </p:cNvPr>
            <p:cNvSpPr/>
            <p:nvPr/>
          </p:nvSpPr>
          <p:spPr>
            <a:xfrm>
              <a:off x="2401570" y="6898640"/>
              <a:ext cx="45773" cy="85090"/>
            </a:xfrm>
            <a:custGeom>
              <a:avLst/>
              <a:gdLst>
                <a:gd name="connsiteX0" fmla="*/ 0 w 45773"/>
                <a:gd name="connsiteY0" fmla="*/ 1270 h 85090"/>
                <a:gd name="connsiteX1" fmla="*/ 13970 w 45773"/>
                <a:gd name="connsiteY1" fmla="*/ 1270 h 85090"/>
                <a:gd name="connsiteX2" fmla="*/ 13970 w 45773"/>
                <a:gd name="connsiteY2" fmla="*/ 12700 h 85090"/>
                <a:gd name="connsiteX3" fmla="*/ 13970 w 45773"/>
                <a:gd name="connsiteY3" fmla="*/ 19050 h 85090"/>
                <a:gd name="connsiteX4" fmla="*/ 13970 w 45773"/>
                <a:gd name="connsiteY4" fmla="*/ 19050 h 85090"/>
                <a:gd name="connsiteX5" fmla="*/ 39370 w 45773"/>
                <a:gd name="connsiteY5" fmla="*/ 0 h 85090"/>
                <a:gd name="connsiteX6" fmla="*/ 44450 w 45773"/>
                <a:gd name="connsiteY6" fmla="*/ 0 h 85090"/>
                <a:gd name="connsiteX7" fmla="*/ 44450 w 45773"/>
                <a:gd name="connsiteY7" fmla="*/ 15240 h 85090"/>
                <a:gd name="connsiteX8" fmla="*/ 40640 w 45773"/>
                <a:gd name="connsiteY8" fmla="*/ 15240 h 85090"/>
                <a:gd name="connsiteX9" fmla="*/ 15240 w 45773"/>
                <a:gd name="connsiteY9" fmla="*/ 49530 h 85090"/>
                <a:gd name="connsiteX10" fmla="*/ 15240 w 45773"/>
                <a:gd name="connsiteY10" fmla="*/ 85090 h 85090"/>
                <a:gd name="connsiteX11" fmla="*/ 0 w 45773"/>
                <a:gd name="connsiteY11" fmla="*/ 85090 h 85090"/>
                <a:gd name="connsiteX12" fmla="*/ 0 w 45773"/>
                <a:gd name="connsiteY12" fmla="*/ 2540 h 85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773" h="85090">
                  <a:moveTo>
                    <a:pt x="0" y="1270"/>
                  </a:moveTo>
                  <a:lnTo>
                    <a:pt x="13970" y="1270"/>
                  </a:lnTo>
                  <a:lnTo>
                    <a:pt x="13970" y="12700"/>
                  </a:lnTo>
                  <a:cubicBezTo>
                    <a:pt x="13970" y="15240"/>
                    <a:pt x="13970" y="17780"/>
                    <a:pt x="13970" y="19050"/>
                  </a:cubicBezTo>
                  <a:lnTo>
                    <a:pt x="13970" y="19050"/>
                  </a:lnTo>
                  <a:cubicBezTo>
                    <a:pt x="19050" y="7620"/>
                    <a:pt x="27940" y="0"/>
                    <a:pt x="39370" y="0"/>
                  </a:cubicBezTo>
                  <a:cubicBezTo>
                    <a:pt x="50800" y="0"/>
                    <a:pt x="43180" y="0"/>
                    <a:pt x="44450" y="0"/>
                  </a:cubicBezTo>
                  <a:lnTo>
                    <a:pt x="44450" y="15240"/>
                  </a:lnTo>
                  <a:cubicBezTo>
                    <a:pt x="44450" y="15240"/>
                    <a:pt x="41910" y="15240"/>
                    <a:pt x="40640" y="15240"/>
                  </a:cubicBezTo>
                  <a:cubicBezTo>
                    <a:pt x="24130" y="15240"/>
                    <a:pt x="15240" y="33020"/>
                    <a:pt x="15240" y="49530"/>
                  </a:cubicBezTo>
                  <a:lnTo>
                    <a:pt x="15240" y="85090"/>
                  </a:lnTo>
                  <a:lnTo>
                    <a:pt x="0" y="8509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DA3965A4-987E-9EDD-E1DA-3D1F8EA1028E}"/>
                </a:ext>
              </a:extLst>
            </p:cNvPr>
            <p:cNvSpPr/>
            <p:nvPr/>
          </p:nvSpPr>
          <p:spPr>
            <a:xfrm>
              <a:off x="2454910" y="6897369"/>
              <a:ext cx="69850" cy="85090"/>
            </a:xfrm>
            <a:custGeom>
              <a:avLst/>
              <a:gdLst>
                <a:gd name="connsiteX0" fmla="*/ 6350 w 69850"/>
                <a:gd name="connsiteY0" fmla="*/ 6350 h 85090"/>
                <a:gd name="connsiteX1" fmla="*/ 35560 w 69850"/>
                <a:gd name="connsiteY1" fmla="*/ 0 h 85090"/>
                <a:gd name="connsiteX2" fmla="*/ 69850 w 69850"/>
                <a:gd name="connsiteY2" fmla="*/ 31750 h 85090"/>
                <a:gd name="connsiteX3" fmla="*/ 69850 w 69850"/>
                <a:gd name="connsiteY3" fmla="*/ 83820 h 85090"/>
                <a:gd name="connsiteX4" fmla="*/ 55880 w 69850"/>
                <a:gd name="connsiteY4" fmla="*/ 83820 h 85090"/>
                <a:gd name="connsiteX5" fmla="*/ 55880 w 69850"/>
                <a:gd name="connsiteY5" fmla="*/ 73661 h 85090"/>
                <a:gd name="connsiteX6" fmla="*/ 55880 w 69850"/>
                <a:gd name="connsiteY6" fmla="*/ 67311 h 85090"/>
                <a:gd name="connsiteX7" fmla="*/ 55880 w 69850"/>
                <a:gd name="connsiteY7" fmla="*/ 67311 h 85090"/>
                <a:gd name="connsiteX8" fmla="*/ 26670 w 69850"/>
                <a:gd name="connsiteY8" fmla="*/ 85090 h 85090"/>
                <a:gd name="connsiteX9" fmla="*/ 0 w 69850"/>
                <a:gd name="connsiteY9" fmla="*/ 60961 h 85090"/>
                <a:gd name="connsiteX10" fmla="*/ 53340 w 69850"/>
                <a:gd name="connsiteY10" fmla="*/ 35561 h 85090"/>
                <a:gd name="connsiteX11" fmla="*/ 53340 w 69850"/>
                <a:gd name="connsiteY11" fmla="*/ 31750 h 85090"/>
                <a:gd name="connsiteX12" fmla="*/ 31750 w 69850"/>
                <a:gd name="connsiteY12" fmla="*/ 12700 h 85090"/>
                <a:gd name="connsiteX13" fmla="*/ 5080 w 69850"/>
                <a:gd name="connsiteY13" fmla="*/ 19050 h 85090"/>
                <a:gd name="connsiteX14" fmla="*/ 5080 w 69850"/>
                <a:gd name="connsiteY14" fmla="*/ 5080 h 85090"/>
                <a:gd name="connsiteX15" fmla="*/ 54610 w 69850"/>
                <a:gd name="connsiteY15" fmla="*/ 48261 h 85090"/>
                <a:gd name="connsiteX16" fmla="*/ 16510 w 69850"/>
                <a:gd name="connsiteY16" fmla="*/ 62230 h 85090"/>
                <a:gd name="connsiteX17" fmla="*/ 30480 w 69850"/>
                <a:gd name="connsiteY17" fmla="*/ 74930 h 85090"/>
                <a:gd name="connsiteX18" fmla="*/ 55880 w 69850"/>
                <a:gd name="connsiteY18" fmla="*/ 48261 h 85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850" h="85090">
                  <a:moveTo>
                    <a:pt x="6350" y="6350"/>
                  </a:moveTo>
                  <a:cubicBezTo>
                    <a:pt x="11430" y="3811"/>
                    <a:pt x="21590" y="0"/>
                    <a:pt x="35560" y="0"/>
                  </a:cubicBezTo>
                  <a:cubicBezTo>
                    <a:pt x="58420" y="0"/>
                    <a:pt x="69850" y="11430"/>
                    <a:pt x="69850" y="31750"/>
                  </a:cubicBezTo>
                  <a:lnTo>
                    <a:pt x="69850" y="83820"/>
                  </a:lnTo>
                  <a:lnTo>
                    <a:pt x="55880" y="83820"/>
                  </a:lnTo>
                  <a:lnTo>
                    <a:pt x="55880" y="73661"/>
                  </a:lnTo>
                  <a:cubicBezTo>
                    <a:pt x="55880" y="69850"/>
                    <a:pt x="55880" y="67311"/>
                    <a:pt x="55880" y="67311"/>
                  </a:cubicBezTo>
                  <a:lnTo>
                    <a:pt x="55880" y="67311"/>
                  </a:lnTo>
                  <a:cubicBezTo>
                    <a:pt x="55880" y="69850"/>
                    <a:pt x="45720" y="85090"/>
                    <a:pt x="26670" y="85090"/>
                  </a:cubicBezTo>
                  <a:cubicBezTo>
                    <a:pt x="7620" y="85090"/>
                    <a:pt x="0" y="76200"/>
                    <a:pt x="0" y="60961"/>
                  </a:cubicBezTo>
                  <a:cubicBezTo>
                    <a:pt x="0" y="45720"/>
                    <a:pt x="19050" y="30480"/>
                    <a:pt x="53340" y="35561"/>
                  </a:cubicBezTo>
                  <a:lnTo>
                    <a:pt x="53340" y="31750"/>
                  </a:lnTo>
                  <a:cubicBezTo>
                    <a:pt x="53340" y="17780"/>
                    <a:pt x="44450" y="12700"/>
                    <a:pt x="31750" y="12700"/>
                  </a:cubicBezTo>
                  <a:cubicBezTo>
                    <a:pt x="19050" y="12700"/>
                    <a:pt x="10160" y="16511"/>
                    <a:pt x="5080" y="19050"/>
                  </a:cubicBezTo>
                  <a:lnTo>
                    <a:pt x="5080" y="5080"/>
                  </a:lnTo>
                  <a:close/>
                  <a:moveTo>
                    <a:pt x="54610" y="48261"/>
                  </a:moveTo>
                  <a:cubicBezTo>
                    <a:pt x="27940" y="44450"/>
                    <a:pt x="16510" y="50800"/>
                    <a:pt x="16510" y="62230"/>
                  </a:cubicBezTo>
                  <a:cubicBezTo>
                    <a:pt x="16510" y="73661"/>
                    <a:pt x="21590" y="74930"/>
                    <a:pt x="30480" y="74930"/>
                  </a:cubicBezTo>
                  <a:cubicBezTo>
                    <a:pt x="44450" y="74930"/>
                    <a:pt x="55880" y="60961"/>
                    <a:pt x="55880" y="48261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01CBE348-27B6-BBC8-7086-564969292CBA}"/>
                </a:ext>
              </a:extLst>
            </p:cNvPr>
            <p:cNvSpPr/>
            <p:nvPr/>
          </p:nvSpPr>
          <p:spPr>
            <a:xfrm>
              <a:off x="2552700" y="6897369"/>
              <a:ext cx="73660" cy="85090"/>
            </a:xfrm>
            <a:custGeom>
              <a:avLst/>
              <a:gdLst>
                <a:gd name="connsiteX0" fmla="*/ 13970 w 73660"/>
                <a:gd name="connsiteY0" fmla="*/ 2540 h 85090"/>
                <a:gd name="connsiteX1" fmla="*/ 13970 w 73660"/>
                <a:gd name="connsiteY1" fmla="*/ 13970 h 85090"/>
                <a:gd name="connsiteX2" fmla="*/ 13970 w 73660"/>
                <a:gd name="connsiteY2" fmla="*/ 20320 h 85090"/>
                <a:gd name="connsiteX3" fmla="*/ 13970 w 73660"/>
                <a:gd name="connsiteY3" fmla="*/ 20320 h 85090"/>
                <a:gd name="connsiteX4" fmla="*/ 45720 w 73660"/>
                <a:gd name="connsiteY4" fmla="*/ 0 h 85090"/>
                <a:gd name="connsiteX5" fmla="*/ 73660 w 73660"/>
                <a:gd name="connsiteY5" fmla="*/ 33020 h 85090"/>
                <a:gd name="connsiteX6" fmla="*/ 73660 w 73660"/>
                <a:gd name="connsiteY6" fmla="*/ 85090 h 85090"/>
                <a:gd name="connsiteX7" fmla="*/ 58420 w 73660"/>
                <a:gd name="connsiteY7" fmla="*/ 85090 h 85090"/>
                <a:gd name="connsiteX8" fmla="*/ 58420 w 73660"/>
                <a:gd name="connsiteY8" fmla="*/ 36830 h 85090"/>
                <a:gd name="connsiteX9" fmla="*/ 43180 w 73660"/>
                <a:gd name="connsiteY9" fmla="*/ 15240 h 85090"/>
                <a:gd name="connsiteX10" fmla="*/ 15240 w 73660"/>
                <a:gd name="connsiteY10" fmla="*/ 44450 h 85090"/>
                <a:gd name="connsiteX11" fmla="*/ 15240 w 73660"/>
                <a:gd name="connsiteY11" fmla="*/ 85090 h 85090"/>
                <a:gd name="connsiteX12" fmla="*/ 0 w 73660"/>
                <a:gd name="connsiteY12" fmla="*/ 85090 h 85090"/>
                <a:gd name="connsiteX13" fmla="*/ 0 w 73660"/>
                <a:gd name="connsiteY13" fmla="*/ 2540 h 85090"/>
                <a:gd name="connsiteX14" fmla="*/ 13970 w 73660"/>
                <a:gd name="connsiteY14" fmla="*/ 2540 h 85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660" h="85090">
                  <a:moveTo>
                    <a:pt x="13970" y="2540"/>
                  </a:moveTo>
                  <a:lnTo>
                    <a:pt x="13970" y="13970"/>
                  </a:lnTo>
                  <a:cubicBezTo>
                    <a:pt x="13970" y="17780"/>
                    <a:pt x="13970" y="20320"/>
                    <a:pt x="13970" y="20320"/>
                  </a:cubicBezTo>
                  <a:lnTo>
                    <a:pt x="13970" y="20320"/>
                  </a:lnTo>
                  <a:cubicBezTo>
                    <a:pt x="16510" y="12700"/>
                    <a:pt x="27940" y="0"/>
                    <a:pt x="45720" y="0"/>
                  </a:cubicBezTo>
                  <a:cubicBezTo>
                    <a:pt x="63500" y="0"/>
                    <a:pt x="73660" y="11430"/>
                    <a:pt x="73660" y="33020"/>
                  </a:cubicBezTo>
                  <a:lnTo>
                    <a:pt x="73660" y="85090"/>
                  </a:lnTo>
                  <a:lnTo>
                    <a:pt x="58420" y="85090"/>
                  </a:lnTo>
                  <a:lnTo>
                    <a:pt x="58420" y="36830"/>
                  </a:lnTo>
                  <a:cubicBezTo>
                    <a:pt x="58420" y="25400"/>
                    <a:pt x="55880" y="15240"/>
                    <a:pt x="43180" y="15240"/>
                  </a:cubicBezTo>
                  <a:cubicBezTo>
                    <a:pt x="30480" y="15240"/>
                    <a:pt x="15240" y="27940"/>
                    <a:pt x="15240" y="44450"/>
                  </a:cubicBezTo>
                  <a:lnTo>
                    <a:pt x="15240" y="85090"/>
                  </a:lnTo>
                  <a:lnTo>
                    <a:pt x="0" y="85090"/>
                  </a:lnTo>
                  <a:lnTo>
                    <a:pt x="0" y="2540"/>
                  </a:lnTo>
                  <a:lnTo>
                    <a:pt x="1397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EB6847A3-AC20-AAB0-F1FF-D705BC49DA44}"/>
                </a:ext>
              </a:extLst>
            </p:cNvPr>
            <p:cNvSpPr/>
            <p:nvPr/>
          </p:nvSpPr>
          <p:spPr>
            <a:xfrm>
              <a:off x="2646679" y="6898640"/>
              <a:ext cx="57150" cy="86359"/>
            </a:xfrm>
            <a:custGeom>
              <a:avLst/>
              <a:gdLst>
                <a:gd name="connsiteX0" fmla="*/ 25400 w 57150"/>
                <a:gd name="connsiteY0" fmla="*/ 48260 h 86359"/>
                <a:gd name="connsiteX1" fmla="*/ 0 w 57150"/>
                <a:gd name="connsiteY1" fmla="*/ 22860 h 86359"/>
                <a:gd name="connsiteX2" fmla="*/ 29210 w 57150"/>
                <a:gd name="connsiteY2" fmla="*/ 0 h 86359"/>
                <a:gd name="connsiteX3" fmla="*/ 52070 w 57150"/>
                <a:gd name="connsiteY3" fmla="*/ 5080 h 86359"/>
                <a:gd name="connsiteX4" fmla="*/ 52070 w 57150"/>
                <a:gd name="connsiteY4" fmla="*/ 19050 h 86359"/>
                <a:gd name="connsiteX5" fmla="*/ 30480 w 57150"/>
                <a:gd name="connsiteY5" fmla="*/ 12700 h 86359"/>
                <a:gd name="connsiteX6" fmla="*/ 13970 w 57150"/>
                <a:gd name="connsiteY6" fmla="*/ 22860 h 86359"/>
                <a:gd name="connsiteX7" fmla="*/ 30480 w 57150"/>
                <a:gd name="connsiteY7" fmla="*/ 36830 h 86359"/>
                <a:gd name="connsiteX8" fmla="*/ 57150 w 57150"/>
                <a:gd name="connsiteY8" fmla="*/ 63500 h 86359"/>
                <a:gd name="connsiteX9" fmla="*/ 26670 w 57150"/>
                <a:gd name="connsiteY9" fmla="*/ 86360 h 86359"/>
                <a:gd name="connsiteX10" fmla="*/ 0 w 57150"/>
                <a:gd name="connsiteY10" fmla="*/ 81280 h 86359"/>
                <a:gd name="connsiteX11" fmla="*/ 0 w 57150"/>
                <a:gd name="connsiteY11" fmla="*/ 67310 h 86359"/>
                <a:gd name="connsiteX12" fmla="*/ 26670 w 57150"/>
                <a:gd name="connsiteY12" fmla="*/ 73660 h 86359"/>
                <a:gd name="connsiteX13" fmla="*/ 43180 w 57150"/>
                <a:gd name="connsiteY13" fmla="*/ 63500 h 86359"/>
                <a:gd name="connsiteX14" fmla="*/ 25400 w 57150"/>
                <a:gd name="connsiteY14" fmla="*/ 49530 h 86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" h="86359">
                  <a:moveTo>
                    <a:pt x="25400" y="48260"/>
                  </a:moveTo>
                  <a:cubicBezTo>
                    <a:pt x="10160" y="43180"/>
                    <a:pt x="0" y="36830"/>
                    <a:pt x="0" y="22860"/>
                  </a:cubicBezTo>
                  <a:cubicBezTo>
                    <a:pt x="0" y="8890"/>
                    <a:pt x="12700" y="0"/>
                    <a:pt x="29210" y="0"/>
                  </a:cubicBezTo>
                  <a:cubicBezTo>
                    <a:pt x="45720" y="0"/>
                    <a:pt x="46990" y="2540"/>
                    <a:pt x="52070" y="5080"/>
                  </a:cubicBezTo>
                  <a:lnTo>
                    <a:pt x="52070" y="19050"/>
                  </a:lnTo>
                  <a:cubicBezTo>
                    <a:pt x="45720" y="16510"/>
                    <a:pt x="38100" y="12700"/>
                    <a:pt x="30480" y="12700"/>
                  </a:cubicBezTo>
                  <a:cubicBezTo>
                    <a:pt x="22860" y="12700"/>
                    <a:pt x="13970" y="16510"/>
                    <a:pt x="13970" y="22860"/>
                  </a:cubicBezTo>
                  <a:cubicBezTo>
                    <a:pt x="13970" y="29210"/>
                    <a:pt x="20320" y="33020"/>
                    <a:pt x="30480" y="36830"/>
                  </a:cubicBezTo>
                  <a:cubicBezTo>
                    <a:pt x="48260" y="43180"/>
                    <a:pt x="57150" y="49530"/>
                    <a:pt x="57150" y="63500"/>
                  </a:cubicBezTo>
                  <a:cubicBezTo>
                    <a:pt x="57150" y="77470"/>
                    <a:pt x="44450" y="86360"/>
                    <a:pt x="26670" y="86360"/>
                  </a:cubicBezTo>
                  <a:cubicBezTo>
                    <a:pt x="8890" y="86360"/>
                    <a:pt x="6350" y="83820"/>
                    <a:pt x="0" y="81280"/>
                  </a:cubicBezTo>
                  <a:lnTo>
                    <a:pt x="0" y="67310"/>
                  </a:lnTo>
                  <a:cubicBezTo>
                    <a:pt x="7620" y="71120"/>
                    <a:pt x="19050" y="73660"/>
                    <a:pt x="26670" y="73660"/>
                  </a:cubicBezTo>
                  <a:cubicBezTo>
                    <a:pt x="34290" y="73660"/>
                    <a:pt x="43180" y="71120"/>
                    <a:pt x="43180" y="63500"/>
                  </a:cubicBezTo>
                  <a:cubicBezTo>
                    <a:pt x="43180" y="55880"/>
                    <a:pt x="36830" y="53340"/>
                    <a:pt x="2540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05311F09-DA73-3FCC-DCEA-7F4919EAC8AF}"/>
                </a:ext>
              </a:extLst>
            </p:cNvPr>
            <p:cNvSpPr/>
            <p:nvPr/>
          </p:nvSpPr>
          <p:spPr>
            <a:xfrm>
              <a:off x="2724150" y="6866890"/>
              <a:ext cx="20320" cy="115569"/>
            </a:xfrm>
            <a:custGeom>
              <a:avLst/>
              <a:gdLst>
                <a:gd name="connsiteX0" fmla="*/ 10160 w 20320"/>
                <a:gd name="connsiteY0" fmla="*/ 0 h 115569"/>
                <a:gd name="connsiteX1" fmla="*/ 20320 w 20320"/>
                <a:gd name="connsiteY1" fmla="*/ 8890 h 115569"/>
                <a:gd name="connsiteX2" fmla="*/ 10160 w 20320"/>
                <a:gd name="connsiteY2" fmla="*/ 17780 h 115569"/>
                <a:gd name="connsiteX3" fmla="*/ 0 w 20320"/>
                <a:gd name="connsiteY3" fmla="*/ 8890 h 115569"/>
                <a:gd name="connsiteX4" fmla="*/ 10160 w 20320"/>
                <a:gd name="connsiteY4" fmla="*/ 0 h 115569"/>
                <a:gd name="connsiteX5" fmla="*/ 17780 w 20320"/>
                <a:gd name="connsiteY5" fmla="*/ 33020 h 115569"/>
                <a:gd name="connsiteX6" fmla="*/ 17780 w 20320"/>
                <a:gd name="connsiteY6" fmla="*/ 115570 h 115569"/>
                <a:gd name="connsiteX7" fmla="*/ 2540 w 20320"/>
                <a:gd name="connsiteY7" fmla="*/ 115570 h 115569"/>
                <a:gd name="connsiteX8" fmla="*/ 2540 w 20320"/>
                <a:gd name="connsiteY8" fmla="*/ 33020 h 115569"/>
                <a:gd name="connsiteX9" fmla="*/ 17780 w 20320"/>
                <a:gd name="connsiteY9" fmla="*/ 33020 h 11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15569">
                  <a:moveTo>
                    <a:pt x="10160" y="0"/>
                  </a:moveTo>
                  <a:cubicBezTo>
                    <a:pt x="15240" y="0"/>
                    <a:pt x="20320" y="3810"/>
                    <a:pt x="20320" y="8890"/>
                  </a:cubicBezTo>
                  <a:cubicBezTo>
                    <a:pt x="20320" y="13970"/>
                    <a:pt x="16510" y="17780"/>
                    <a:pt x="1016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3020"/>
                  </a:moveTo>
                  <a:lnTo>
                    <a:pt x="17780" y="115570"/>
                  </a:lnTo>
                  <a:lnTo>
                    <a:pt x="2540" y="115570"/>
                  </a:lnTo>
                  <a:lnTo>
                    <a:pt x="2540" y="33020"/>
                  </a:lnTo>
                  <a:lnTo>
                    <a:pt x="17780" y="330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C65973C5-A711-D2D1-079B-591C6E4D64F7}"/>
                </a:ext>
              </a:extLst>
            </p:cNvPr>
            <p:cNvSpPr/>
            <p:nvPr/>
          </p:nvSpPr>
          <p:spPr>
            <a:xfrm>
              <a:off x="2759710" y="6875780"/>
              <a:ext cx="57150" cy="109219"/>
            </a:xfrm>
            <a:custGeom>
              <a:avLst/>
              <a:gdLst>
                <a:gd name="connsiteX0" fmla="*/ 13970 w 57150"/>
                <a:gd name="connsiteY0" fmla="*/ 24130 h 109219"/>
                <a:gd name="connsiteX1" fmla="*/ 13970 w 57150"/>
                <a:gd name="connsiteY1" fmla="*/ 0 h 109219"/>
                <a:gd name="connsiteX2" fmla="*/ 29210 w 57150"/>
                <a:gd name="connsiteY2" fmla="*/ 0 h 109219"/>
                <a:gd name="connsiteX3" fmla="*/ 29210 w 57150"/>
                <a:gd name="connsiteY3" fmla="*/ 24130 h 109219"/>
                <a:gd name="connsiteX4" fmla="*/ 54610 w 57150"/>
                <a:gd name="connsiteY4" fmla="*/ 24130 h 109219"/>
                <a:gd name="connsiteX5" fmla="*/ 54610 w 57150"/>
                <a:gd name="connsiteY5" fmla="*/ 36830 h 109219"/>
                <a:gd name="connsiteX6" fmla="*/ 29210 w 57150"/>
                <a:gd name="connsiteY6" fmla="*/ 36830 h 109219"/>
                <a:gd name="connsiteX7" fmla="*/ 29210 w 57150"/>
                <a:gd name="connsiteY7" fmla="*/ 80010 h 109219"/>
                <a:gd name="connsiteX8" fmla="*/ 41910 w 57150"/>
                <a:gd name="connsiteY8" fmla="*/ 95250 h 109219"/>
                <a:gd name="connsiteX9" fmla="*/ 57150 w 57150"/>
                <a:gd name="connsiteY9" fmla="*/ 91439 h 109219"/>
                <a:gd name="connsiteX10" fmla="*/ 57150 w 57150"/>
                <a:gd name="connsiteY10" fmla="*/ 105410 h 109219"/>
                <a:gd name="connsiteX11" fmla="*/ 38100 w 57150"/>
                <a:gd name="connsiteY11" fmla="*/ 109220 h 109219"/>
                <a:gd name="connsiteX12" fmla="*/ 13970 w 57150"/>
                <a:gd name="connsiteY12" fmla="*/ 85089 h 109219"/>
                <a:gd name="connsiteX13" fmla="*/ 13970 w 57150"/>
                <a:gd name="connsiteY13" fmla="*/ 38100 h 109219"/>
                <a:gd name="connsiteX14" fmla="*/ 0 w 57150"/>
                <a:gd name="connsiteY14" fmla="*/ 38100 h 109219"/>
                <a:gd name="connsiteX15" fmla="*/ 0 w 57150"/>
                <a:gd name="connsiteY15" fmla="*/ 25400 h 109219"/>
                <a:gd name="connsiteX16" fmla="*/ 13970 w 57150"/>
                <a:gd name="connsiteY16" fmla="*/ 25400 h 109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7150" h="109219">
                  <a:moveTo>
                    <a:pt x="13970" y="24130"/>
                  </a:moveTo>
                  <a:lnTo>
                    <a:pt x="13970" y="0"/>
                  </a:lnTo>
                  <a:lnTo>
                    <a:pt x="29210" y="0"/>
                  </a:lnTo>
                  <a:lnTo>
                    <a:pt x="29210" y="24130"/>
                  </a:lnTo>
                  <a:lnTo>
                    <a:pt x="54610" y="24130"/>
                  </a:lnTo>
                  <a:lnTo>
                    <a:pt x="54610" y="36830"/>
                  </a:lnTo>
                  <a:lnTo>
                    <a:pt x="29210" y="36830"/>
                  </a:lnTo>
                  <a:lnTo>
                    <a:pt x="29210" y="80010"/>
                  </a:lnTo>
                  <a:cubicBezTo>
                    <a:pt x="29210" y="91439"/>
                    <a:pt x="34290" y="95250"/>
                    <a:pt x="41910" y="95250"/>
                  </a:cubicBezTo>
                  <a:cubicBezTo>
                    <a:pt x="49530" y="95250"/>
                    <a:pt x="53340" y="93980"/>
                    <a:pt x="57150" y="91439"/>
                  </a:cubicBezTo>
                  <a:lnTo>
                    <a:pt x="57150" y="105410"/>
                  </a:lnTo>
                  <a:cubicBezTo>
                    <a:pt x="53340" y="107950"/>
                    <a:pt x="46990" y="109220"/>
                    <a:pt x="38100" y="109220"/>
                  </a:cubicBezTo>
                  <a:cubicBezTo>
                    <a:pt x="26670" y="109220"/>
                    <a:pt x="13970" y="102870"/>
                    <a:pt x="13970" y="85089"/>
                  </a:cubicBezTo>
                  <a:lnTo>
                    <a:pt x="13970" y="38100"/>
                  </a:lnTo>
                  <a:lnTo>
                    <a:pt x="0" y="38100"/>
                  </a:lnTo>
                  <a:lnTo>
                    <a:pt x="0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5A08DCEB-DDB7-321B-7451-6DB23AC45324}"/>
                </a:ext>
              </a:extLst>
            </p:cNvPr>
            <p:cNvSpPr/>
            <p:nvPr/>
          </p:nvSpPr>
          <p:spPr>
            <a:xfrm>
              <a:off x="2874010" y="6866890"/>
              <a:ext cx="20319" cy="115569"/>
            </a:xfrm>
            <a:custGeom>
              <a:avLst/>
              <a:gdLst>
                <a:gd name="connsiteX0" fmla="*/ 10160 w 20319"/>
                <a:gd name="connsiteY0" fmla="*/ 0 h 115569"/>
                <a:gd name="connsiteX1" fmla="*/ 20320 w 20319"/>
                <a:gd name="connsiteY1" fmla="*/ 8890 h 115569"/>
                <a:gd name="connsiteX2" fmla="*/ 10160 w 20319"/>
                <a:gd name="connsiteY2" fmla="*/ 17780 h 115569"/>
                <a:gd name="connsiteX3" fmla="*/ 0 w 20319"/>
                <a:gd name="connsiteY3" fmla="*/ 8890 h 115569"/>
                <a:gd name="connsiteX4" fmla="*/ 10160 w 20319"/>
                <a:gd name="connsiteY4" fmla="*/ 0 h 115569"/>
                <a:gd name="connsiteX5" fmla="*/ 17780 w 20319"/>
                <a:gd name="connsiteY5" fmla="*/ 33020 h 115569"/>
                <a:gd name="connsiteX6" fmla="*/ 17780 w 20319"/>
                <a:gd name="connsiteY6" fmla="*/ 115570 h 115569"/>
                <a:gd name="connsiteX7" fmla="*/ 2540 w 20319"/>
                <a:gd name="connsiteY7" fmla="*/ 115570 h 115569"/>
                <a:gd name="connsiteX8" fmla="*/ 2540 w 20319"/>
                <a:gd name="connsiteY8" fmla="*/ 33020 h 115569"/>
                <a:gd name="connsiteX9" fmla="*/ 17780 w 20319"/>
                <a:gd name="connsiteY9" fmla="*/ 33020 h 11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15569">
                  <a:moveTo>
                    <a:pt x="10160" y="0"/>
                  </a:moveTo>
                  <a:cubicBezTo>
                    <a:pt x="15240" y="0"/>
                    <a:pt x="20320" y="3810"/>
                    <a:pt x="20320" y="8890"/>
                  </a:cubicBezTo>
                  <a:cubicBezTo>
                    <a:pt x="20320" y="13970"/>
                    <a:pt x="16510" y="17780"/>
                    <a:pt x="1016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3020"/>
                  </a:moveTo>
                  <a:lnTo>
                    <a:pt x="17780" y="115570"/>
                  </a:lnTo>
                  <a:lnTo>
                    <a:pt x="2540" y="115570"/>
                  </a:lnTo>
                  <a:lnTo>
                    <a:pt x="2540" y="33020"/>
                  </a:lnTo>
                  <a:lnTo>
                    <a:pt x="17780" y="330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B4D03B56-E78C-0410-C754-562D3D3FB445}"/>
                </a:ext>
              </a:extLst>
            </p:cNvPr>
            <p:cNvSpPr/>
            <p:nvPr/>
          </p:nvSpPr>
          <p:spPr>
            <a:xfrm>
              <a:off x="2914650" y="6898640"/>
              <a:ext cx="57150" cy="86359"/>
            </a:xfrm>
            <a:custGeom>
              <a:avLst/>
              <a:gdLst>
                <a:gd name="connsiteX0" fmla="*/ 25400 w 57150"/>
                <a:gd name="connsiteY0" fmla="*/ 48260 h 86359"/>
                <a:gd name="connsiteX1" fmla="*/ 0 w 57150"/>
                <a:gd name="connsiteY1" fmla="*/ 22860 h 86359"/>
                <a:gd name="connsiteX2" fmla="*/ 29210 w 57150"/>
                <a:gd name="connsiteY2" fmla="*/ 0 h 86359"/>
                <a:gd name="connsiteX3" fmla="*/ 52070 w 57150"/>
                <a:gd name="connsiteY3" fmla="*/ 5080 h 86359"/>
                <a:gd name="connsiteX4" fmla="*/ 52070 w 57150"/>
                <a:gd name="connsiteY4" fmla="*/ 19050 h 86359"/>
                <a:gd name="connsiteX5" fmla="*/ 30480 w 57150"/>
                <a:gd name="connsiteY5" fmla="*/ 12700 h 86359"/>
                <a:gd name="connsiteX6" fmla="*/ 13970 w 57150"/>
                <a:gd name="connsiteY6" fmla="*/ 22860 h 86359"/>
                <a:gd name="connsiteX7" fmla="*/ 30480 w 57150"/>
                <a:gd name="connsiteY7" fmla="*/ 36830 h 86359"/>
                <a:gd name="connsiteX8" fmla="*/ 57150 w 57150"/>
                <a:gd name="connsiteY8" fmla="*/ 63500 h 86359"/>
                <a:gd name="connsiteX9" fmla="*/ 26670 w 57150"/>
                <a:gd name="connsiteY9" fmla="*/ 86360 h 86359"/>
                <a:gd name="connsiteX10" fmla="*/ 0 w 57150"/>
                <a:gd name="connsiteY10" fmla="*/ 81280 h 86359"/>
                <a:gd name="connsiteX11" fmla="*/ 0 w 57150"/>
                <a:gd name="connsiteY11" fmla="*/ 67310 h 86359"/>
                <a:gd name="connsiteX12" fmla="*/ 26670 w 57150"/>
                <a:gd name="connsiteY12" fmla="*/ 73660 h 86359"/>
                <a:gd name="connsiteX13" fmla="*/ 43180 w 57150"/>
                <a:gd name="connsiteY13" fmla="*/ 63500 h 86359"/>
                <a:gd name="connsiteX14" fmla="*/ 25400 w 57150"/>
                <a:gd name="connsiteY14" fmla="*/ 49530 h 86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" h="86359">
                  <a:moveTo>
                    <a:pt x="25400" y="48260"/>
                  </a:moveTo>
                  <a:cubicBezTo>
                    <a:pt x="10160" y="43180"/>
                    <a:pt x="0" y="36830"/>
                    <a:pt x="0" y="22860"/>
                  </a:cubicBezTo>
                  <a:cubicBezTo>
                    <a:pt x="0" y="8890"/>
                    <a:pt x="12700" y="0"/>
                    <a:pt x="29210" y="0"/>
                  </a:cubicBezTo>
                  <a:cubicBezTo>
                    <a:pt x="45720" y="0"/>
                    <a:pt x="46990" y="2540"/>
                    <a:pt x="52070" y="5080"/>
                  </a:cubicBezTo>
                  <a:lnTo>
                    <a:pt x="52070" y="19050"/>
                  </a:lnTo>
                  <a:cubicBezTo>
                    <a:pt x="45720" y="16510"/>
                    <a:pt x="38100" y="12700"/>
                    <a:pt x="30480" y="12700"/>
                  </a:cubicBezTo>
                  <a:cubicBezTo>
                    <a:pt x="22860" y="12700"/>
                    <a:pt x="13970" y="16510"/>
                    <a:pt x="13970" y="22860"/>
                  </a:cubicBezTo>
                  <a:cubicBezTo>
                    <a:pt x="13970" y="29210"/>
                    <a:pt x="20320" y="33020"/>
                    <a:pt x="30480" y="36830"/>
                  </a:cubicBezTo>
                  <a:cubicBezTo>
                    <a:pt x="48260" y="43180"/>
                    <a:pt x="57150" y="49530"/>
                    <a:pt x="57150" y="63500"/>
                  </a:cubicBezTo>
                  <a:cubicBezTo>
                    <a:pt x="57150" y="77470"/>
                    <a:pt x="44450" y="86360"/>
                    <a:pt x="26670" y="86360"/>
                  </a:cubicBezTo>
                  <a:cubicBezTo>
                    <a:pt x="8890" y="86360"/>
                    <a:pt x="6350" y="83820"/>
                    <a:pt x="0" y="81280"/>
                  </a:cubicBezTo>
                  <a:lnTo>
                    <a:pt x="0" y="67310"/>
                  </a:lnTo>
                  <a:cubicBezTo>
                    <a:pt x="7620" y="71120"/>
                    <a:pt x="19050" y="73660"/>
                    <a:pt x="26670" y="73660"/>
                  </a:cubicBezTo>
                  <a:cubicBezTo>
                    <a:pt x="34290" y="73660"/>
                    <a:pt x="43180" y="71120"/>
                    <a:pt x="43180" y="63500"/>
                  </a:cubicBezTo>
                  <a:cubicBezTo>
                    <a:pt x="43180" y="55880"/>
                    <a:pt x="36830" y="53340"/>
                    <a:pt x="2540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B345E9A6-190C-67CE-B3B4-83E04B814C92}"/>
                </a:ext>
              </a:extLst>
            </p:cNvPr>
            <p:cNvSpPr/>
            <p:nvPr/>
          </p:nvSpPr>
          <p:spPr>
            <a:xfrm>
              <a:off x="3028950" y="6897369"/>
              <a:ext cx="69850" cy="85090"/>
            </a:xfrm>
            <a:custGeom>
              <a:avLst/>
              <a:gdLst>
                <a:gd name="connsiteX0" fmla="*/ 6350 w 69850"/>
                <a:gd name="connsiteY0" fmla="*/ 6350 h 85090"/>
                <a:gd name="connsiteX1" fmla="*/ 35560 w 69850"/>
                <a:gd name="connsiteY1" fmla="*/ 0 h 85090"/>
                <a:gd name="connsiteX2" fmla="*/ 69850 w 69850"/>
                <a:gd name="connsiteY2" fmla="*/ 31750 h 85090"/>
                <a:gd name="connsiteX3" fmla="*/ 69850 w 69850"/>
                <a:gd name="connsiteY3" fmla="*/ 83820 h 85090"/>
                <a:gd name="connsiteX4" fmla="*/ 55880 w 69850"/>
                <a:gd name="connsiteY4" fmla="*/ 83820 h 85090"/>
                <a:gd name="connsiteX5" fmla="*/ 55880 w 69850"/>
                <a:gd name="connsiteY5" fmla="*/ 73661 h 85090"/>
                <a:gd name="connsiteX6" fmla="*/ 55880 w 69850"/>
                <a:gd name="connsiteY6" fmla="*/ 67311 h 85090"/>
                <a:gd name="connsiteX7" fmla="*/ 55880 w 69850"/>
                <a:gd name="connsiteY7" fmla="*/ 67311 h 85090"/>
                <a:gd name="connsiteX8" fmla="*/ 26670 w 69850"/>
                <a:gd name="connsiteY8" fmla="*/ 85090 h 85090"/>
                <a:gd name="connsiteX9" fmla="*/ 0 w 69850"/>
                <a:gd name="connsiteY9" fmla="*/ 60961 h 85090"/>
                <a:gd name="connsiteX10" fmla="*/ 53340 w 69850"/>
                <a:gd name="connsiteY10" fmla="*/ 35561 h 85090"/>
                <a:gd name="connsiteX11" fmla="*/ 53340 w 69850"/>
                <a:gd name="connsiteY11" fmla="*/ 31750 h 85090"/>
                <a:gd name="connsiteX12" fmla="*/ 31750 w 69850"/>
                <a:gd name="connsiteY12" fmla="*/ 12700 h 85090"/>
                <a:gd name="connsiteX13" fmla="*/ 5080 w 69850"/>
                <a:gd name="connsiteY13" fmla="*/ 19050 h 85090"/>
                <a:gd name="connsiteX14" fmla="*/ 5080 w 69850"/>
                <a:gd name="connsiteY14" fmla="*/ 5080 h 85090"/>
                <a:gd name="connsiteX15" fmla="*/ 54610 w 69850"/>
                <a:gd name="connsiteY15" fmla="*/ 48261 h 85090"/>
                <a:gd name="connsiteX16" fmla="*/ 16510 w 69850"/>
                <a:gd name="connsiteY16" fmla="*/ 62230 h 85090"/>
                <a:gd name="connsiteX17" fmla="*/ 30480 w 69850"/>
                <a:gd name="connsiteY17" fmla="*/ 74930 h 85090"/>
                <a:gd name="connsiteX18" fmla="*/ 55880 w 69850"/>
                <a:gd name="connsiteY18" fmla="*/ 48261 h 85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850" h="85090">
                  <a:moveTo>
                    <a:pt x="6350" y="6350"/>
                  </a:moveTo>
                  <a:cubicBezTo>
                    <a:pt x="11430" y="3811"/>
                    <a:pt x="21590" y="0"/>
                    <a:pt x="35560" y="0"/>
                  </a:cubicBezTo>
                  <a:cubicBezTo>
                    <a:pt x="58420" y="0"/>
                    <a:pt x="69850" y="11430"/>
                    <a:pt x="69850" y="31750"/>
                  </a:cubicBezTo>
                  <a:lnTo>
                    <a:pt x="69850" y="83820"/>
                  </a:lnTo>
                  <a:lnTo>
                    <a:pt x="55880" y="83820"/>
                  </a:lnTo>
                  <a:lnTo>
                    <a:pt x="55880" y="73661"/>
                  </a:lnTo>
                  <a:cubicBezTo>
                    <a:pt x="55880" y="69850"/>
                    <a:pt x="55880" y="67311"/>
                    <a:pt x="55880" y="67311"/>
                  </a:cubicBezTo>
                  <a:lnTo>
                    <a:pt x="55880" y="67311"/>
                  </a:lnTo>
                  <a:cubicBezTo>
                    <a:pt x="55880" y="69850"/>
                    <a:pt x="45720" y="85090"/>
                    <a:pt x="26670" y="85090"/>
                  </a:cubicBezTo>
                  <a:cubicBezTo>
                    <a:pt x="7620" y="85090"/>
                    <a:pt x="0" y="76200"/>
                    <a:pt x="0" y="60961"/>
                  </a:cubicBezTo>
                  <a:cubicBezTo>
                    <a:pt x="0" y="45720"/>
                    <a:pt x="19050" y="30480"/>
                    <a:pt x="53340" y="35561"/>
                  </a:cubicBezTo>
                  <a:lnTo>
                    <a:pt x="53340" y="31750"/>
                  </a:lnTo>
                  <a:cubicBezTo>
                    <a:pt x="53340" y="17780"/>
                    <a:pt x="44450" y="12700"/>
                    <a:pt x="31750" y="12700"/>
                  </a:cubicBezTo>
                  <a:cubicBezTo>
                    <a:pt x="19050" y="12700"/>
                    <a:pt x="10160" y="16511"/>
                    <a:pt x="5080" y="19050"/>
                  </a:cubicBezTo>
                  <a:lnTo>
                    <a:pt x="5080" y="5080"/>
                  </a:lnTo>
                  <a:close/>
                  <a:moveTo>
                    <a:pt x="54610" y="48261"/>
                  </a:moveTo>
                  <a:cubicBezTo>
                    <a:pt x="27940" y="44450"/>
                    <a:pt x="16510" y="50800"/>
                    <a:pt x="16510" y="62230"/>
                  </a:cubicBezTo>
                  <a:cubicBezTo>
                    <a:pt x="16510" y="73661"/>
                    <a:pt x="21590" y="74930"/>
                    <a:pt x="30480" y="74930"/>
                  </a:cubicBezTo>
                  <a:cubicBezTo>
                    <a:pt x="44450" y="74930"/>
                    <a:pt x="55880" y="60961"/>
                    <a:pt x="55880" y="48261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8C323825-AA8F-961D-7D12-8746850D2223}"/>
                </a:ext>
              </a:extLst>
            </p:cNvPr>
            <p:cNvSpPr/>
            <p:nvPr/>
          </p:nvSpPr>
          <p:spPr>
            <a:xfrm>
              <a:off x="3162300" y="6898640"/>
              <a:ext cx="57150" cy="86359"/>
            </a:xfrm>
            <a:custGeom>
              <a:avLst/>
              <a:gdLst>
                <a:gd name="connsiteX0" fmla="*/ 25400 w 57150"/>
                <a:gd name="connsiteY0" fmla="*/ 48260 h 86359"/>
                <a:gd name="connsiteX1" fmla="*/ 0 w 57150"/>
                <a:gd name="connsiteY1" fmla="*/ 22860 h 86359"/>
                <a:gd name="connsiteX2" fmla="*/ 29210 w 57150"/>
                <a:gd name="connsiteY2" fmla="*/ 0 h 86359"/>
                <a:gd name="connsiteX3" fmla="*/ 52070 w 57150"/>
                <a:gd name="connsiteY3" fmla="*/ 5080 h 86359"/>
                <a:gd name="connsiteX4" fmla="*/ 52070 w 57150"/>
                <a:gd name="connsiteY4" fmla="*/ 19050 h 86359"/>
                <a:gd name="connsiteX5" fmla="*/ 30480 w 57150"/>
                <a:gd name="connsiteY5" fmla="*/ 12700 h 86359"/>
                <a:gd name="connsiteX6" fmla="*/ 13970 w 57150"/>
                <a:gd name="connsiteY6" fmla="*/ 22860 h 86359"/>
                <a:gd name="connsiteX7" fmla="*/ 30480 w 57150"/>
                <a:gd name="connsiteY7" fmla="*/ 36830 h 86359"/>
                <a:gd name="connsiteX8" fmla="*/ 57150 w 57150"/>
                <a:gd name="connsiteY8" fmla="*/ 63500 h 86359"/>
                <a:gd name="connsiteX9" fmla="*/ 26670 w 57150"/>
                <a:gd name="connsiteY9" fmla="*/ 86360 h 86359"/>
                <a:gd name="connsiteX10" fmla="*/ 0 w 57150"/>
                <a:gd name="connsiteY10" fmla="*/ 81280 h 86359"/>
                <a:gd name="connsiteX11" fmla="*/ 0 w 57150"/>
                <a:gd name="connsiteY11" fmla="*/ 67310 h 86359"/>
                <a:gd name="connsiteX12" fmla="*/ 26670 w 57150"/>
                <a:gd name="connsiteY12" fmla="*/ 73660 h 86359"/>
                <a:gd name="connsiteX13" fmla="*/ 43180 w 57150"/>
                <a:gd name="connsiteY13" fmla="*/ 63500 h 86359"/>
                <a:gd name="connsiteX14" fmla="*/ 25400 w 57150"/>
                <a:gd name="connsiteY14" fmla="*/ 49530 h 86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" h="86359">
                  <a:moveTo>
                    <a:pt x="25400" y="48260"/>
                  </a:moveTo>
                  <a:cubicBezTo>
                    <a:pt x="10160" y="43180"/>
                    <a:pt x="0" y="36830"/>
                    <a:pt x="0" y="22860"/>
                  </a:cubicBezTo>
                  <a:cubicBezTo>
                    <a:pt x="0" y="8890"/>
                    <a:pt x="12700" y="0"/>
                    <a:pt x="29210" y="0"/>
                  </a:cubicBezTo>
                  <a:cubicBezTo>
                    <a:pt x="45720" y="0"/>
                    <a:pt x="46990" y="2540"/>
                    <a:pt x="52070" y="5080"/>
                  </a:cubicBezTo>
                  <a:lnTo>
                    <a:pt x="52070" y="19050"/>
                  </a:lnTo>
                  <a:cubicBezTo>
                    <a:pt x="45720" y="16510"/>
                    <a:pt x="38100" y="12700"/>
                    <a:pt x="30480" y="12700"/>
                  </a:cubicBezTo>
                  <a:cubicBezTo>
                    <a:pt x="22860" y="12700"/>
                    <a:pt x="13970" y="16510"/>
                    <a:pt x="13970" y="22860"/>
                  </a:cubicBezTo>
                  <a:cubicBezTo>
                    <a:pt x="13970" y="29210"/>
                    <a:pt x="20320" y="33020"/>
                    <a:pt x="30480" y="36830"/>
                  </a:cubicBezTo>
                  <a:cubicBezTo>
                    <a:pt x="48260" y="43180"/>
                    <a:pt x="57150" y="49530"/>
                    <a:pt x="57150" y="63500"/>
                  </a:cubicBezTo>
                  <a:cubicBezTo>
                    <a:pt x="57150" y="77470"/>
                    <a:pt x="44450" y="86360"/>
                    <a:pt x="26670" y="86360"/>
                  </a:cubicBezTo>
                  <a:cubicBezTo>
                    <a:pt x="8890" y="86360"/>
                    <a:pt x="6350" y="83820"/>
                    <a:pt x="0" y="81280"/>
                  </a:cubicBezTo>
                  <a:lnTo>
                    <a:pt x="0" y="67310"/>
                  </a:lnTo>
                  <a:cubicBezTo>
                    <a:pt x="7620" y="71120"/>
                    <a:pt x="19050" y="73660"/>
                    <a:pt x="26670" y="73660"/>
                  </a:cubicBezTo>
                  <a:cubicBezTo>
                    <a:pt x="34290" y="73660"/>
                    <a:pt x="43180" y="71120"/>
                    <a:pt x="43180" y="63500"/>
                  </a:cubicBezTo>
                  <a:cubicBezTo>
                    <a:pt x="43180" y="55880"/>
                    <a:pt x="36830" y="53340"/>
                    <a:pt x="2540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558CD793-13A9-FDF7-9CDF-C839368AF074}"/>
                </a:ext>
              </a:extLst>
            </p:cNvPr>
            <p:cNvSpPr/>
            <p:nvPr/>
          </p:nvSpPr>
          <p:spPr>
            <a:xfrm>
              <a:off x="3238500" y="6898640"/>
              <a:ext cx="77470" cy="86359"/>
            </a:xfrm>
            <a:custGeom>
              <a:avLst/>
              <a:gdLst>
                <a:gd name="connsiteX0" fmla="*/ 74930 w 77470"/>
                <a:gd name="connsiteY0" fmla="*/ 38100 h 86359"/>
                <a:gd name="connsiteX1" fmla="*/ 74930 w 77470"/>
                <a:gd name="connsiteY1" fmla="*/ 45720 h 86359"/>
                <a:gd name="connsiteX2" fmla="*/ 13970 w 77470"/>
                <a:gd name="connsiteY2" fmla="*/ 45720 h 86359"/>
                <a:gd name="connsiteX3" fmla="*/ 43180 w 77470"/>
                <a:gd name="connsiteY3" fmla="*/ 72390 h 86359"/>
                <a:gd name="connsiteX4" fmla="*/ 73660 w 77470"/>
                <a:gd name="connsiteY4" fmla="*/ 64770 h 86359"/>
                <a:gd name="connsiteX5" fmla="*/ 73660 w 77470"/>
                <a:gd name="connsiteY5" fmla="*/ 78740 h 86359"/>
                <a:gd name="connsiteX6" fmla="*/ 43180 w 77470"/>
                <a:gd name="connsiteY6" fmla="*/ 86360 h 86359"/>
                <a:gd name="connsiteX7" fmla="*/ 0 w 77470"/>
                <a:gd name="connsiteY7" fmla="*/ 43180 h 86359"/>
                <a:gd name="connsiteX8" fmla="*/ 40640 w 77470"/>
                <a:gd name="connsiteY8" fmla="*/ 0 h 86359"/>
                <a:gd name="connsiteX9" fmla="*/ 77470 w 77470"/>
                <a:gd name="connsiteY9" fmla="*/ 38100 h 86359"/>
                <a:gd name="connsiteX10" fmla="*/ 38100 w 77470"/>
                <a:gd name="connsiteY10" fmla="*/ 12700 h 86359"/>
                <a:gd name="connsiteX11" fmla="*/ 13970 w 77470"/>
                <a:gd name="connsiteY11" fmla="*/ 35560 h 86359"/>
                <a:gd name="connsiteX12" fmla="*/ 60960 w 77470"/>
                <a:gd name="connsiteY12" fmla="*/ 35560 h 86359"/>
                <a:gd name="connsiteX13" fmla="*/ 38100 w 77470"/>
                <a:gd name="connsiteY13" fmla="*/ 12700 h 86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70" h="86359">
                  <a:moveTo>
                    <a:pt x="74930" y="38100"/>
                  </a:moveTo>
                  <a:cubicBezTo>
                    <a:pt x="74930" y="41910"/>
                    <a:pt x="74930" y="44450"/>
                    <a:pt x="74930" y="45720"/>
                  </a:cubicBezTo>
                  <a:lnTo>
                    <a:pt x="13970" y="45720"/>
                  </a:lnTo>
                  <a:cubicBezTo>
                    <a:pt x="13970" y="62230"/>
                    <a:pt x="25400" y="72390"/>
                    <a:pt x="43180" y="72390"/>
                  </a:cubicBezTo>
                  <a:cubicBezTo>
                    <a:pt x="60960" y="72390"/>
                    <a:pt x="66040" y="68580"/>
                    <a:pt x="73660" y="64770"/>
                  </a:cubicBezTo>
                  <a:lnTo>
                    <a:pt x="73660" y="78740"/>
                  </a:lnTo>
                  <a:cubicBezTo>
                    <a:pt x="67310" y="82550"/>
                    <a:pt x="55880" y="86360"/>
                    <a:pt x="43180" y="86360"/>
                  </a:cubicBezTo>
                  <a:cubicBezTo>
                    <a:pt x="16510" y="86360"/>
                    <a:pt x="0" y="68580"/>
                    <a:pt x="0" y="43180"/>
                  </a:cubicBezTo>
                  <a:cubicBezTo>
                    <a:pt x="0" y="17780"/>
                    <a:pt x="17780" y="0"/>
                    <a:pt x="40640" y="0"/>
                  </a:cubicBezTo>
                  <a:cubicBezTo>
                    <a:pt x="63500" y="0"/>
                    <a:pt x="77470" y="17780"/>
                    <a:pt x="77470" y="38100"/>
                  </a:cubicBezTo>
                  <a:close/>
                  <a:moveTo>
                    <a:pt x="38100" y="12700"/>
                  </a:moveTo>
                  <a:cubicBezTo>
                    <a:pt x="24130" y="12700"/>
                    <a:pt x="15240" y="24130"/>
                    <a:pt x="13970" y="35560"/>
                  </a:cubicBezTo>
                  <a:lnTo>
                    <a:pt x="60960" y="35560"/>
                  </a:lnTo>
                  <a:cubicBezTo>
                    <a:pt x="60960" y="24130"/>
                    <a:pt x="53340" y="12700"/>
                    <a:pt x="38100" y="127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5C9C6AC8-E22A-8EAF-510F-969EE575C434}"/>
                </a:ext>
              </a:extLst>
            </p:cNvPr>
            <p:cNvSpPr/>
            <p:nvPr/>
          </p:nvSpPr>
          <p:spPr>
            <a:xfrm>
              <a:off x="3335020" y="6898640"/>
              <a:ext cx="45774" cy="85090"/>
            </a:xfrm>
            <a:custGeom>
              <a:avLst/>
              <a:gdLst>
                <a:gd name="connsiteX0" fmla="*/ 0 w 45774"/>
                <a:gd name="connsiteY0" fmla="*/ 1270 h 85090"/>
                <a:gd name="connsiteX1" fmla="*/ 13970 w 45774"/>
                <a:gd name="connsiteY1" fmla="*/ 1270 h 85090"/>
                <a:gd name="connsiteX2" fmla="*/ 13970 w 45774"/>
                <a:gd name="connsiteY2" fmla="*/ 12700 h 85090"/>
                <a:gd name="connsiteX3" fmla="*/ 13970 w 45774"/>
                <a:gd name="connsiteY3" fmla="*/ 19050 h 85090"/>
                <a:gd name="connsiteX4" fmla="*/ 13970 w 45774"/>
                <a:gd name="connsiteY4" fmla="*/ 19050 h 85090"/>
                <a:gd name="connsiteX5" fmla="*/ 39370 w 45774"/>
                <a:gd name="connsiteY5" fmla="*/ 0 h 85090"/>
                <a:gd name="connsiteX6" fmla="*/ 44450 w 45774"/>
                <a:gd name="connsiteY6" fmla="*/ 0 h 85090"/>
                <a:gd name="connsiteX7" fmla="*/ 44450 w 45774"/>
                <a:gd name="connsiteY7" fmla="*/ 15240 h 85090"/>
                <a:gd name="connsiteX8" fmla="*/ 40640 w 45774"/>
                <a:gd name="connsiteY8" fmla="*/ 15240 h 85090"/>
                <a:gd name="connsiteX9" fmla="*/ 15240 w 45774"/>
                <a:gd name="connsiteY9" fmla="*/ 49530 h 85090"/>
                <a:gd name="connsiteX10" fmla="*/ 15240 w 45774"/>
                <a:gd name="connsiteY10" fmla="*/ 85090 h 85090"/>
                <a:gd name="connsiteX11" fmla="*/ 0 w 45774"/>
                <a:gd name="connsiteY11" fmla="*/ 85090 h 85090"/>
                <a:gd name="connsiteX12" fmla="*/ 0 w 45774"/>
                <a:gd name="connsiteY12" fmla="*/ 2540 h 85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774" h="85090">
                  <a:moveTo>
                    <a:pt x="0" y="1270"/>
                  </a:moveTo>
                  <a:lnTo>
                    <a:pt x="13970" y="1270"/>
                  </a:lnTo>
                  <a:lnTo>
                    <a:pt x="13970" y="12700"/>
                  </a:lnTo>
                  <a:cubicBezTo>
                    <a:pt x="13970" y="15240"/>
                    <a:pt x="13970" y="17780"/>
                    <a:pt x="13970" y="19050"/>
                  </a:cubicBezTo>
                  <a:lnTo>
                    <a:pt x="13970" y="19050"/>
                  </a:lnTo>
                  <a:cubicBezTo>
                    <a:pt x="19050" y="7620"/>
                    <a:pt x="27940" y="0"/>
                    <a:pt x="39370" y="0"/>
                  </a:cubicBezTo>
                  <a:cubicBezTo>
                    <a:pt x="50800" y="0"/>
                    <a:pt x="43180" y="0"/>
                    <a:pt x="44450" y="0"/>
                  </a:cubicBezTo>
                  <a:lnTo>
                    <a:pt x="44450" y="15240"/>
                  </a:lnTo>
                  <a:cubicBezTo>
                    <a:pt x="44450" y="15240"/>
                    <a:pt x="41910" y="15240"/>
                    <a:pt x="40640" y="15240"/>
                  </a:cubicBezTo>
                  <a:cubicBezTo>
                    <a:pt x="24130" y="15240"/>
                    <a:pt x="15240" y="33020"/>
                    <a:pt x="15240" y="49530"/>
                  </a:cubicBezTo>
                  <a:lnTo>
                    <a:pt x="15240" y="85090"/>
                  </a:lnTo>
                  <a:lnTo>
                    <a:pt x="0" y="8509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B0FA54B7-BA8E-9C8B-208B-35D27BB662E5}"/>
                </a:ext>
              </a:extLst>
            </p:cNvPr>
            <p:cNvSpPr/>
            <p:nvPr/>
          </p:nvSpPr>
          <p:spPr>
            <a:xfrm>
              <a:off x="3388359" y="6899909"/>
              <a:ext cx="82550" cy="85090"/>
            </a:xfrm>
            <a:custGeom>
              <a:avLst/>
              <a:gdLst>
                <a:gd name="connsiteX0" fmla="*/ 81280 w 82550"/>
                <a:gd name="connsiteY0" fmla="*/ 0 h 85090"/>
                <a:gd name="connsiteX1" fmla="*/ 44450 w 82550"/>
                <a:gd name="connsiteY1" fmla="*/ 85090 h 85090"/>
                <a:gd name="connsiteX2" fmla="*/ 36830 w 82550"/>
                <a:gd name="connsiteY2" fmla="*/ 85090 h 85090"/>
                <a:gd name="connsiteX3" fmla="*/ 0 w 82550"/>
                <a:gd name="connsiteY3" fmla="*/ 0 h 85090"/>
                <a:gd name="connsiteX4" fmla="*/ 16510 w 82550"/>
                <a:gd name="connsiteY4" fmla="*/ 0 h 85090"/>
                <a:gd name="connsiteX5" fmla="*/ 40640 w 82550"/>
                <a:gd name="connsiteY5" fmla="*/ 59690 h 85090"/>
                <a:gd name="connsiteX6" fmla="*/ 66040 w 82550"/>
                <a:gd name="connsiteY6" fmla="*/ 0 h 85090"/>
                <a:gd name="connsiteX7" fmla="*/ 82550 w 82550"/>
                <a:gd name="connsiteY7" fmla="*/ 0 h 85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550" h="85090">
                  <a:moveTo>
                    <a:pt x="81280" y="0"/>
                  </a:moveTo>
                  <a:lnTo>
                    <a:pt x="44450" y="85090"/>
                  </a:lnTo>
                  <a:lnTo>
                    <a:pt x="36830" y="85090"/>
                  </a:lnTo>
                  <a:lnTo>
                    <a:pt x="0" y="0"/>
                  </a:lnTo>
                  <a:lnTo>
                    <a:pt x="16510" y="0"/>
                  </a:lnTo>
                  <a:cubicBezTo>
                    <a:pt x="25400" y="20320"/>
                    <a:pt x="34290" y="41910"/>
                    <a:pt x="40640" y="59690"/>
                  </a:cubicBezTo>
                  <a:cubicBezTo>
                    <a:pt x="48260" y="40640"/>
                    <a:pt x="57150" y="19050"/>
                    <a:pt x="66040" y="0"/>
                  </a:cubicBezTo>
                  <a:lnTo>
                    <a:pt x="8255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9DEF80D8-E793-FCDC-6FE9-3E9351CA78EB}"/>
                </a:ext>
              </a:extLst>
            </p:cNvPr>
            <p:cNvSpPr/>
            <p:nvPr/>
          </p:nvSpPr>
          <p:spPr>
            <a:xfrm>
              <a:off x="3481070" y="6866890"/>
              <a:ext cx="20320" cy="115569"/>
            </a:xfrm>
            <a:custGeom>
              <a:avLst/>
              <a:gdLst>
                <a:gd name="connsiteX0" fmla="*/ 10160 w 20320"/>
                <a:gd name="connsiteY0" fmla="*/ 0 h 115569"/>
                <a:gd name="connsiteX1" fmla="*/ 20320 w 20320"/>
                <a:gd name="connsiteY1" fmla="*/ 8890 h 115569"/>
                <a:gd name="connsiteX2" fmla="*/ 10160 w 20320"/>
                <a:gd name="connsiteY2" fmla="*/ 17780 h 115569"/>
                <a:gd name="connsiteX3" fmla="*/ 0 w 20320"/>
                <a:gd name="connsiteY3" fmla="*/ 8890 h 115569"/>
                <a:gd name="connsiteX4" fmla="*/ 10160 w 20320"/>
                <a:gd name="connsiteY4" fmla="*/ 0 h 115569"/>
                <a:gd name="connsiteX5" fmla="*/ 17780 w 20320"/>
                <a:gd name="connsiteY5" fmla="*/ 33020 h 115569"/>
                <a:gd name="connsiteX6" fmla="*/ 17780 w 20320"/>
                <a:gd name="connsiteY6" fmla="*/ 115570 h 115569"/>
                <a:gd name="connsiteX7" fmla="*/ 2540 w 20320"/>
                <a:gd name="connsiteY7" fmla="*/ 115570 h 115569"/>
                <a:gd name="connsiteX8" fmla="*/ 2540 w 20320"/>
                <a:gd name="connsiteY8" fmla="*/ 33020 h 115569"/>
                <a:gd name="connsiteX9" fmla="*/ 17780 w 20320"/>
                <a:gd name="connsiteY9" fmla="*/ 33020 h 11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15569">
                  <a:moveTo>
                    <a:pt x="10160" y="0"/>
                  </a:moveTo>
                  <a:cubicBezTo>
                    <a:pt x="15240" y="0"/>
                    <a:pt x="20320" y="3810"/>
                    <a:pt x="20320" y="8890"/>
                  </a:cubicBezTo>
                  <a:cubicBezTo>
                    <a:pt x="20320" y="13970"/>
                    <a:pt x="16510" y="17780"/>
                    <a:pt x="1016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3020"/>
                  </a:moveTo>
                  <a:lnTo>
                    <a:pt x="17780" y="115570"/>
                  </a:lnTo>
                  <a:lnTo>
                    <a:pt x="2540" y="115570"/>
                  </a:lnTo>
                  <a:lnTo>
                    <a:pt x="2540" y="33020"/>
                  </a:lnTo>
                  <a:lnTo>
                    <a:pt x="17780" y="330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37BFB35D-CC27-86C5-711E-A5D51535D193}"/>
                </a:ext>
              </a:extLst>
            </p:cNvPr>
            <p:cNvSpPr/>
            <p:nvPr/>
          </p:nvSpPr>
          <p:spPr>
            <a:xfrm>
              <a:off x="3521709" y="6897369"/>
              <a:ext cx="68580" cy="86360"/>
            </a:xfrm>
            <a:custGeom>
              <a:avLst/>
              <a:gdLst>
                <a:gd name="connsiteX0" fmla="*/ 43180 w 68580"/>
                <a:gd name="connsiteY0" fmla="*/ 73661 h 86360"/>
                <a:gd name="connsiteX1" fmla="*/ 68580 w 68580"/>
                <a:gd name="connsiteY1" fmla="*/ 66040 h 86360"/>
                <a:gd name="connsiteX2" fmla="*/ 68580 w 68580"/>
                <a:gd name="connsiteY2" fmla="*/ 80011 h 86360"/>
                <a:gd name="connsiteX3" fmla="*/ 43180 w 68580"/>
                <a:gd name="connsiteY3" fmla="*/ 86361 h 86360"/>
                <a:gd name="connsiteX4" fmla="*/ 0 w 68580"/>
                <a:gd name="connsiteY4" fmla="*/ 43180 h 86360"/>
                <a:gd name="connsiteX5" fmla="*/ 43180 w 68580"/>
                <a:gd name="connsiteY5" fmla="*/ 0 h 86360"/>
                <a:gd name="connsiteX6" fmla="*/ 68580 w 68580"/>
                <a:gd name="connsiteY6" fmla="*/ 6350 h 86360"/>
                <a:gd name="connsiteX7" fmla="*/ 68580 w 68580"/>
                <a:gd name="connsiteY7" fmla="*/ 20320 h 86360"/>
                <a:gd name="connsiteX8" fmla="*/ 44450 w 68580"/>
                <a:gd name="connsiteY8" fmla="*/ 12700 h 86360"/>
                <a:gd name="connsiteX9" fmla="*/ 16510 w 68580"/>
                <a:gd name="connsiteY9" fmla="*/ 41911 h 86360"/>
                <a:gd name="connsiteX10" fmla="*/ 44450 w 68580"/>
                <a:gd name="connsiteY10" fmla="*/ 71120 h 8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8580" h="86360">
                  <a:moveTo>
                    <a:pt x="43180" y="73661"/>
                  </a:moveTo>
                  <a:cubicBezTo>
                    <a:pt x="54610" y="73661"/>
                    <a:pt x="63500" y="69850"/>
                    <a:pt x="68580" y="66040"/>
                  </a:cubicBezTo>
                  <a:lnTo>
                    <a:pt x="68580" y="80011"/>
                  </a:lnTo>
                  <a:cubicBezTo>
                    <a:pt x="63500" y="82550"/>
                    <a:pt x="55880" y="86361"/>
                    <a:pt x="43180" y="86361"/>
                  </a:cubicBezTo>
                  <a:cubicBezTo>
                    <a:pt x="17780" y="86361"/>
                    <a:pt x="0" y="68580"/>
                    <a:pt x="0" y="43180"/>
                  </a:cubicBezTo>
                  <a:cubicBezTo>
                    <a:pt x="0" y="17780"/>
                    <a:pt x="17780" y="0"/>
                    <a:pt x="43180" y="0"/>
                  </a:cubicBezTo>
                  <a:cubicBezTo>
                    <a:pt x="68580" y="0"/>
                    <a:pt x="63500" y="3811"/>
                    <a:pt x="68580" y="6350"/>
                  </a:cubicBezTo>
                  <a:lnTo>
                    <a:pt x="68580" y="20320"/>
                  </a:lnTo>
                  <a:cubicBezTo>
                    <a:pt x="62230" y="16511"/>
                    <a:pt x="54610" y="12700"/>
                    <a:pt x="44450" y="12700"/>
                  </a:cubicBezTo>
                  <a:cubicBezTo>
                    <a:pt x="27940" y="12700"/>
                    <a:pt x="16510" y="25400"/>
                    <a:pt x="16510" y="41911"/>
                  </a:cubicBezTo>
                  <a:cubicBezTo>
                    <a:pt x="16510" y="58420"/>
                    <a:pt x="27940" y="71120"/>
                    <a:pt x="44450" y="711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B9E9440E-37F1-C7BB-8EE8-3578E02BF929}"/>
                </a:ext>
              </a:extLst>
            </p:cNvPr>
            <p:cNvSpPr/>
            <p:nvPr/>
          </p:nvSpPr>
          <p:spPr>
            <a:xfrm>
              <a:off x="3608070" y="6898640"/>
              <a:ext cx="77470" cy="86359"/>
            </a:xfrm>
            <a:custGeom>
              <a:avLst/>
              <a:gdLst>
                <a:gd name="connsiteX0" fmla="*/ 74930 w 77470"/>
                <a:gd name="connsiteY0" fmla="*/ 38100 h 86359"/>
                <a:gd name="connsiteX1" fmla="*/ 74930 w 77470"/>
                <a:gd name="connsiteY1" fmla="*/ 45720 h 86359"/>
                <a:gd name="connsiteX2" fmla="*/ 13970 w 77470"/>
                <a:gd name="connsiteY2" fmla="*/ 45720 h 86359"/>
                <a:gd name="connsiteX3" fmla="*/ 43180 w 77470"/>
                <a:gd name="connsiteY3" fmla="*/ 72390 h 86359"/>
                <a:gd name="connsiteX4" fmla="*/ 73660 w 77470"/>
                <a:gd name="connsiteY4" fmla="*/ 64770 h 86359"/>
                <a:gd name="connsiteX5" fmla="*/ 73660 w 77470"/>
                <a:gd name="connsiteY5" fmla="*/ 78740 h 86359"/>
                <a:gd name="connsiteX6" fmla="*/ 43180 w 77470"/>
                <a:gd name="connsiteY6" fmla="*/ 86360 h 86359"/>
                <a:gd name="connsiteX7" fmla="*/ 0 w 77470"/>
                <a:gd name="connsiteY7" fmla="*/ 43180 h 86359"/>
                <a:gd name="connsiteX8" fmla="*/ 40640 w 77470"/>
                <a:gd name="connsiteY8" fmla="*/ 0 h 86359"/>
                <a:gd name="connsiteX9" fmla="*/ 77470 w 77470"/>
                <a:gd name="connsiteY9" fmla="*/ 38100 h 86359"/>
                <a:gd name="connsiteX10" fmla="*/ 38100 w 77470"/>
                <a:gd name="connsiteY10" fmla="*/ 12700 h 86359"/>
                <a:gd name="connsiteX11" fmla="*/ 13970 w 77470"/>
                <a:gd name="connsiteY11" fmla="*/ 35560 h 86359"/>
                <a:gd name="connsiteX12" fmla="*/ 60960 w 77470"/>
                <a:gd name="connsiteY12" fmla="*/ 35560 h 86359"/>
                <a:gd name="connsiteX13" fmla="*/ 38100 w 77470"/>
                <a:gd name="connsiteY13" fmla="*/ 12700 h 86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70" h="86359">
                  <a:moveTo>
                    <a:pt x="74930" y="38100"/>
                  </a:moveTo>
                  <a:cubicBezTo>
                    <a:pt x="74930" y="41910"/>
                    <a:pt x="74930" y="44450"/>
                    <a:pt x="74930" y="45720"/>
                  </a:cubicBezTo>
                  <a:lnTo>
                    <a:pt x="13970" y="45720"/>
                  </a:lnTo>
                  <a:cubicBezTo>
                    <a:pt x="13970" y="62230"/>
                    <a:pt x="25400" y="72390"/>
                    <a:pt x="43180" y="72390"/>
                  </a:cubicBezTo>
                  <a:cubicBezTo>
                    <a:pt x="60960" y="72390"/>
                    <a:pt x="66040" y="68580"/>
                    <a:pt x="73660" y="64770"/>
                  </a:cubicBezTo>
                  <a:lnTo>
                    <a:pt x="73660" y="78740"/>
                  </a:lnTo>
                  <a:cubicBezTo>
                    <a:pt x="67310" y="82550"/>
                    <a:pt x="55880" y="86360"/>
                    <a:pt x="43180" y="86360"/>
                  </a:cubicBezTo>
                  <a:cubicBezTo>
                    <a:pt x="16510" y="86360"/>
                    <a:pt x="0" y="68580"/>
                    <a:pt x="0" y="43180"/>
                  </a:cubicBezTo>
                  <a:cubicBezTo>
                    <a:pt x="0" y="17780"/>
                    <a:pt x="17780" y="0"/>
                    <a:pt x="40640" y="0"/>
                  </a:cubicBezTo>
                  <a:cubicBezTo>
                    <a:pt x="63500" y="0"/>
                    <a:pt x="77470" y="17780"/>
                    <a:pt x="77470" y="38100"/>
                  </a:cubicBezTo>
                  <a:close/>
                  <a:moveTo>
                    <a:pt x="38100" y="12700"/>
                  </a:moveTo>
                  <a:cubicBezTo>
                    <a:pt x="24130" y="12700"/>
                    <a:pt x="15240" y="24130"/>
                    <a:pt x="13970" y="35560"/>
                  </a:cubicBezTo>
                  <a:lnTo>
                    <a:pt x="60960" y="35560"/>
                  </a:lnTo>
                  <a:cubicBezTo>
                    <a:pt x="60960" y="24130"/>
                    <a:pt x="53340" y="12700"/>
                    <a:pt x="38100" y="127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8AC6AAD8-02CF-A8A6-0FE5-01F5D591FCC8}"/>
                </a:ext>
              </a:extLst>
            </p:cNvPr>
            <p:cNvSpPr/>
            <p:nvPr/>
          </p:nvSpPr>
          <p:spPr>
            <a:xfrm>
              <a:off x="3749040" y="6898640"/>
              <a:ext cx="82550" cy="119379"/>
            </a:xfrm>
            <a:custGeom>
              <a:avLst/>
              <a:gdLst>
                <a:gd name="connsiteX0" fmla="*/ 1270 w 82550"/>
                <a:gd name="connsiteY0" fmla="*/ 1270 h 119379"/>
                <a:gd name="connsiteX1" fmla="*/ 15240 w 82550"/>
                <a:gd name="connsiteY1" fmla="*/ 1270 h 119379"/>
                <a:gd name="connsiteX2" fmla="*/ 15240 w 82550"/>
                <a:gd name="connsiteY2" fmla="*/ 10160 h 119379"/>
                <a:gd name="connsiteX3" fmla="*/ 15240 w 82550"/>
                <a:gd name="connsiteY3" fmla="*/ 16510 h 119379"/>
                <a:gd name="connsiteX4" fmla="*/ 15240 w 82550"/>
                <a:gd name="connsiteY4" fmla="*/ 16510 h 119379"/>
                <a:gd name="connsiteX5" fmla="*/ 44450 w 82550"/>
                <a:gd name="connsiteY5" fmla="*/ 0 h 119379"/>
                <a:gd name="connsiteX6" fmla="*/ 82550 w 82550"/>
                <a:gd name="connsiteY6" fmla="*/ 43180 h 119379"/>
                <a:gd name="connsiteX7" fmla="*/ 44450 w 82550"/>
                <a:gd name="connsiteY7" fmla="*/ 86360 h 119379"/>
                <a:gd name="connsiteX8" fmla="*/ 15240 w 82550"/>
                <a:gd name="connsiteY8" fmla="*/ 69850 h 119379"/>
                <a:gd name="connsiteX9" fmla="*/ 15240 w 82550"/>
                <a:gd name="connsiteY9" fmla="*/ 69850 h 119379"/>
                <a:gd name="connsiteX10" fmla="*/ 15240 w 82550"/>
                <a:gd name="connsiteY10" fmla="*/ 76200 h 119379"/>
                <a:gd name="connsiteX11" fmla="*/ 15240 w 82550"/>
                <a:gd name="connsiteY11" fmla="*/ 119380 h 119379"/>
                <a:gd name="connsiteX12" fmla="*/ 0 w 82550"/>
                <a:gd name="connsiteY12" fmla="*/ 119380 h 119379"/>
                <a:gd name="connsiteX13" fmla="*/ 0 w 82550"/>
                <a:gd name="connsiteY13" fmla="*/ 0 h 119379"/>
                <a:gd name="connsiteX14" fmla="*/ 67310 w 82550"/>
                <a:gd name="connsiteY14" fmla="*/ 43180 h 119379"/>
                <a:gd name="connsiteX15" fmla="*/ 41910 w 82550"/>
                <a:gd name="connsiteY15" fmla="*/ 12700 h 119379"/>
                <a:gd name="connsiteX16" fmla="*/ 16510 w 82550"/>
                <a:gd name="connsiteY16" fmla="*/ 43180 h 119379"/>
                <a:gd name="connsiteX17" fmla="*/ 41910 w 82550"/>
                <a:gd name="connsiteY17" fmla="*/ 73660 h 119379"/>
                <a:gd name="connsiteX18" fmla="*/ 67310 w 82550"/>
                <a:gd name="connsiteY18" fmla="*/ 4318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2550" h="119379">
                  <a:moveTo>
                    <a:pt x="1270" y="1270"/>
                  </a:moveTo>
                  <a:lnTo>
                    <a:pt x="15240" y="1270"/>
                  </a:lnTo>
                  <a:lnTo>
                    <a:pt x="15240" y="10160"/>
                  </a:lnTo>
                  <a:cubicBezTo>
                    <a:pt x="15240" y="13970"/>
                    <a:pt x="15240" y="16510"/>
                    <a:pt x="15240" y="16510"/>
                  </a:cubicBezTo>
                  <a:lnTo>
                    <a:pt x="15240" y="16510"/>
                  </a:lnTo>
                  <a:cubicBezTo>
                    <a:pt x="19050" y="7620"/>
                    <a:pt x="30480" y="0"/>
                    <a:pt x="44450" y="0"/>
                  </a:cubicBezTo>
                  <a:cubicBezTo>
                    <a:pt x="66040" y="0"/>
                    <a:pt x="82550" y="17780"/>
                    <a:pt x="82550" y="43180"/>
                  </a:cubicBezTo>
                  <a:cubicBezTo>
                    <a:pt x="82550" y="68580"/>
                    <a:pt x="66040" y="86360"/>
                    <a:pt x="44450" y="86360"/>
                  </a:cubicBezTo>
                  <a:cubicBezTo>
                    <a:pt x="22860" y="86360"/>
                    <a:pt x="20320" y="78740"/>
                    <a:pt x="15240" y="69850"/>
                  </a:cubicBezTo>
                  <a:lnTo>
                    <a:pt x="15240" y="69850"/>
                  </a:lnTo>
                  <a:cubicBezTo>
                    <a:pt x="15240" y="69850"/>
                    <a:pt x="15240" y="72390"/>
                    <a:pt x="15240" y="76200"/>
                  </a:cubicBezTo>
                  <a:lnTo>
                    <a:pt x="15240" y="119380"/>
                  </a:lnTo>
                  <a:lnTo>
                    <a:pt x="0" y="119380"/>
                  </a:lnTo>
                  <a:lnTo>
                    <a:pt x="0" y="0"/>
                  </a:lnTo>
                  <a:close/>
                  <a:moveTo>
                    <a:pt x="67310" y="43180"/>
                  </a:moveTo>
                  <a:cubicBezTo>
                    <a:pt x="67310" y="25400"/>
                    <a:pt x="57150" y="12700"/>
                    <a:pt x="41910" y="12700"/>
                  </a:cubicBezTo>
                  <a:cubicBezTo>
                    <a:pt x="26670" y="12700"/>
                    <a:pt x="16510" y="21590"/>
                    <a:pt x="16510" y="43180"/>
                  </a:cubicBezTo>
                  <a:cubicBezTo>
                    <a:pt x="16510" y="64770"/>
                    <a:pt x="30480" y="73660"/>
                    <a:pt x="41910" y="73660"/>
                  </a:cubicBezTo>
                  <a:cubicBezTo>
                    <a:pt x="53340" y="73660"/>
                    <a:pt x="67310" y="60960"/>
                    <a:pt x="6731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195AE941-A0F3-038B-0573-6C6621AB2A46}"/>
                </a:ext>
              </a:extLst>
            </p:cNvPr>
            <p:cNvSpPr/>
            <p:nvPr/>
          </p:nvSpPr>
          <p:spPr>
            <a:xfrm>
              <a:off x="3853179" y="6898640"/>
              <a:ext cx="45774" cy="85090"/>
            </a:xfrm>
            <a:custGeom>
              <a:avLst/>
              <a:gdLst>
                <a:gd name="connsiteX0" fmla="*/ 0 w 45774"/>
                <a:gd name="connsiteY0" fmla="*/ 1270 h 85090"/>
                <a:gd name="connsiteX1" fmla="*/ 13970 w 45774"/>
                <a:gd name="connsiteY1" fmla="*/ 1270 h 85090"/>
                <a:gd name="connsiteX2" fmla="*/ 13970 w 45774"/>
                <a:gd name="connsiteY2" fmla="*/ 12700 h 85090"/>
                <a:gd name="connsiteX3" fmla="*/ 13970 w 45774"/>
                <a:gd name="connsiteY3" fmla="*/ 19050 h 85090"/>
                <a:gd name="connsiteX4" fmla="*/ 13970 w 45774"/>
                <a:gd name="connsiteY4" fmla="*/ 19050 h 85090"/>
                <a:gd name="connsiteX5" fmla="*/ 39370 w 45774"/>
                <a:gd name="connsiteY5" fmla="*/ 0 h 85090"/>
                <a:gd name="connsiteX6" fmla="*/ 44450 w 45774"/>
                <a:gd name="connsiteY6" fmla="*/ 0 h 85090"/>
                <a:gd name="connsiteX7" fmla="*/ 44450 w 45774"/>
                <a:gd name="connsiteY7" fmla="*/ 15240 h 85090"/>
                <a:gd name="connsiteX8" fmla="*/ 40640 w 45774"/>
                <a:gd name="connsiteY8" fmla="*/ 15240 h 85090"/>
                <a:gd name="connsiteX9" fmla="*/ 15240 w 45774"/>
                <a:gd name="connsiteY9" fmla="*/ 49530 h 85090"/>
                <a:gd name="connsiteX10" fmla="*/ 15240 w 45774"/>
                <a:gd name="connsiteY10" fmla="*/ 85090 h 85090"/>
                <a:gd name="connsiteX11" fmla="*/ 0 w 45774"/>
                <a:gd name="connsiteY11" fmla="*/ 85090 h 85090"/>
                <a:gd name="connsiteX12" fmla="*/ 0 w 45774"/>
                <a:gd name="connsiteY12" fmla="*/ 2540 h 85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774" h="85090">
                  <a:moveTo>
                    <a:pt x="0" y="1270"/>
                  </a:moveTo>
                  <a:lnTo>
                    <a:pt x="13970" y="1270"/>
                  </a:lnTo>
                  <a:lnTo>
                    <a:pt x="13970" y="12700"/>
                  </a:lnTo>
                  <a:cubicBezTo>
                    <a:pt x="13970" y="15240"/>
                    <a:pt x="13970" y="17780"/>
                    <a:pt x="13970" y="19050"/>
                  </a:cubicBezTo>
                  <a:lnTo>
                    <a:pt x="13970" y="19050"/>
                  </a:lnTo>
                  <a:cubicBezTo>
                    <a:pt x="19050" y="7620"/>
                    <a:pt x="27940" y="0"/>
                    <a:pt x="39370" y="0"/>
                  </a:cubicBezTo>
                  <a:cubicBezTo>
                    <a:pt x="50800" y="0"/>
                    <a:pt x="43180" y="0"/>
                    <a:pt x="44450" y="0"/>
                  </a:cubicBezTo>
                  <a:lnTo>
                    <a:pt x="44450" y="15240"/>
                  </a:lnTo>
                  <a:cubicBezTo>
                    <a:pt x="44450" y="15240"/>
                    <a:pt x="41910" y="15240"/>
                    <a:pt x="40640" y="15240"/>
                  </a:cubicBezTo>
                  <a:cubicBezTo>
                    <a:pt x="24130" y="15240"/>
                    <a:pt x="15240" y="33020"/>
                    <a:pt x="15240" y="49530"/>
                  </a:cubicBezTo>
                  <a:lnTo>
                    <a:pt x="15240" y="85090"/>
                  </a:lnTo>
                  <a:lnTo>
                    <a:pt x="0" y="8509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708CB21C-0A75-9690-313D-629E631B882E}"/>
                </a:ext>
              </a:extLst>
            </p:cNvPr>
            <p:cNvSpPr/>
            <p:nvPr/>
          </p:nvSpPr>
          <p:spPr>
            <a:xfrm>
              <a:off x="3910329" y="6898640"/>
              <a:ext cx="85090" cy="86359"/>
            </a:xfrm>
            <a:custGeom>
              <a:avLst/>
              <a:gdLst>
                <a:gd name="connsiteX0" fmla="*/ 85090 w 85090"/>
                <a:gd name="connsiteY0" fmla="*/ 43180 h 86359"/>
                <a:gd name="connsiteX1" fmla="*/ 41910 w 85090"/>
                <a:gd name="connsiteY1" fmla="*/ 86360 h 86359"/>
                <a:gd name="connsiteX2" fmla="*/ 0 w 85090"/>
                <a:gd name="connsiteY2" fmla="*/ 43180 h 86359"/>
                <a:gd name="connsiteX3" fmla="*/ 41910 w 85090"/>
                <a:gd name="connsiteY3" fmla="*/ 0 h 86359"/>
                <a:gd name="connsiteX4" fmla="*/ 85090 w 85090"/>
                <a:gd name="connsiteY4" fmla="*/ 43180 h 86359"/>
                <a:gd name="connsiteX5" fmla="*/ 69850 w 85090"/>
                <a:gd name="connsiteY5" fmla="*/ 43180 h 86359"/>
                <a:gd name="connsiteX6" fmla="*/ 41910 w 85090"/>
                <a:gd name="connsiteY6" fmla="*/ 12700 h 86359"/>
                <a:gd name="connsiteX7" fmla="*/ 13970 w 85090"/>
                <a:gd name="connsiteY7" fmla="*/ 43180 h 86359"/>
                <a:gd name="connsiteX8" fmla="*/ 41910 w 85090"/>
                <a:gd name="connsiteY8" fmla="*/ 73660 h 86359"/>
                <a:gd name="connsiteX9" fmla="*/ 69850 w 85090"/>
                <a:gd name="connsiteY9" fmla="*/ 43180 h 86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090" h="86359">
                  <a:moveTo>
                    <a:pt x="85090" y="43180"/>
                  </a:moveTo>
                  <a:cubicBezTo>
                    <a:pt x="85090" y="68580"/>
                    <a:pt x="67310" y="86360"/>
                    <a:pt x="41910" y="86360"/>
                  </a:cubicBezTo>
                  <a:cubicBezTo>
                    <a:pt x="16510" y="86360"/>
                    <a:pt x="0" y="68580"/>
                    <a:pt x="0" y="43180"/>
                  </a:cubicBezTo>
                  <a:cubicBezTo>
                    <a:pt x="0" y="17780"/>
                    <a:pt x="17780" y="0"/>
                    <a:pt x="41910" y="0"/>
                  </a:cubicBezTo>
                  <a:cubicBezTo>
                    <a:pt x="66040" y="0"/>
                    <a:pt x="85090" y="17780"/>
                    <a:pt x="85090" y="43180"/>
                  </a:cubicBezTo>
                  <a:close/>
                  <a:moveTo>
                    <a:pt x="69850" y="43180"/>
                  </a:moveTo>
                  <a:cubicBezTo>
                    <a:pt x="69850" y="25400"/>
                    <a:pt x="58420" y="12700"/>
                    <a:pt x="41910" y="12700"/>
                  </a:cubicBezTo>
                  <a:cubicBezTo>
                    <a:pt x="25400" y="12700"/>
                    <a:pt x="13970" y="25400"/>
                    <a:pt x="13970" y="43180"/>
                  </a:cubicBezTo>
                  <a:cubicBezTo>
                    <a:pt x="13970" y="60960"/>
                    <a:pt x="25400" y="73660"/>
                    <a:pt x="41910" y="73660"/>
                  </a:cubicBezTo>
                  <a:cubicBezTo>
                    <a:pt x="58420" y="73660"/>
                    <a:pt x="69850" y="60960"/>
                    <a:pt x="6985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EB9F8B14-B15D-2DA4-458C-C2E75BE86C03}"/>
                </a:ext>
              </a:extLst>
            </p:cNvPr>
            <p:cNvSpPr/>
            <p:nvPr/>
          </p:nvSpPr>
          <p:spPr>
            <a:xfrm>
              <a:off x="4004309" y="6899909"/>
              <a:ext cx="82550" cy="85090"/>
            </a:xfrm>
            <a:custGeom>
              <a:avLst/>
              <a:gdLst>
                <a:gd name="connsiteX0" fmla="*/ 81280 w 82550"/>
                <a:gd name="connsiteY0" fmla="*/ 0 h 85090"/>
                <a:gd name="connsiteX1" fmla="*/ 44450 w 82550"/>
                <a:gd name="connsiteY1" fmla="*/ 85090 h 85090"/>
                <a:gd name="connsiteX2" fmla="*/ 36830 w 82550"/>
                <a:gd name="connsiteY2" fmla="*/ 85090 h 85090"/>
                <a:gd name="connsiteX3" fmla="*/ 0 w 82550"/>
                <a:gd name="connsiteY3" fmla="*/ 0 h 85090"/>
                <a:gd name="connsiteX4" fmla="*/ 16510 w 82550"/>
                <a:gd name="connsiteY4" fmla="*/ 0 h 85090"/>
                <a:gd name="connsiteX5" fmla="*/ 40640 w 82550"/>
                <a:gd name="connsiteY5" fmla="*/ 59690 h 85090"/>
                <a:gd name="connsiteX6" fmla="*/ 66040 w 82550"/>
                <a:gd name="connsiteY6" fmla="*/ 0 h 85090"/>
                <a:gd name="connsiteX7" fmla="*/ 82550 w 82550"/>
                <a:gd name="connsiteY7" fmla="*/ 0 h 85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550" h="85090">
                  <a:moveTo>
                    <a:pt x="81280" y="0"/>
                  </a:moveTo>
                  <a:lnTo>
                    <a:pt x="44450" y="85090"/>
                  </a:lnTo>
                  <a:lnTo>
                    <a:pt x="36830" y="85090"/>
                  </a:lnTo>
                  <a:lnTo>
                    <a:pt x="0" y="0"/>
                  </a:lnTo>
                  <a:lnTo>
                    <a:pt x="16510" y="0"/>
                  </a:lnTo>
                  <a:cubicBezTo>
                    <a:pt x="25400" y="20320"/>
                    <a:pt x="34290" y="41910"/>
                    <a:pt x="40640" y="59690"/>
                  </a:cubicBezTo>
                  <a:cubicBezTo>
                    <a:pt x="48260" y="40640"/>
                    <a:pt x="57150" y="19050"/>
                    <a:pt x="66040" y="0"/>
                  </a:cubicBezTo>
                  <a:lnTo>
                    <a:pt x="8255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888E96D9-99C7-0772-A5BB-5F9470356ECE}"/>
                </a:ext>
              </a:extLst>
            </p:cNvPr>
            <p:cNvSpPr/>
            <p:nvPr/>
          </p:nvSpPr>
          <p:spPr>
            <a:xfrm>
              <a:off x="4098290" y="6866890"/>
              <a:ext cx="20319" cy="115569"/>
            </a:xfrm>
            <a:custGeom>
              <a:avLst/>
              <a:gdLst>
                <a:gd name="connsiteX0" fmla="*/ 10160 w 20319"/>
                <a:gd name="connsiteY0" fmla="*/ 0 h 115569"/>
                <a:gd name="connsiteX1" fmla="*/ 20320 w 20319"/>
                <a:gd name="connsiteY1" fmla="*/ 8890 h 115569"/>
                <a:gd name="connsiteX2" fmla="*/ 10160 w 20319"/>
                <a:gd name="connsiteY2" fmla="*/ 17780 h 115569"/>
                <a:gd name="connsiteX3" fmla="*/ 0 w 20319"/>
                <a:gd name="connsiteY3" fmla="*/ 8890 h 115569"/>
                <a:gd name="connsiteX4" fmla="*/ 10160 w 20319"/>
                <a:gd name="connsiteY4" fmla="*/ 0 h 115569"/>
                <a:gd name="connsiteX5" fmla="*/ 17780 w 20319"/>
                <a:gd name="connsiteY5" fmla="*/ 33020 h 115569"/>
                <a:gd name="connsiteX6" fmla="*/ 17780 w 20319"/>
                <a:gd name="connsiteY6" fmla="*/ 115570 h 115569"/>
                <a:gd name="connsiteX7" fmla="*/ 2540 w 20319"/>
                <a:gd name="connsiteY7" fmla="*/ 115570 h 115569"/>
                <a:gd name="connsiteX8" fmla="*/ 2540 w 20319"/>
                <a:gd name="connsiteY8" fmla="*/ 33020 h 115569"/>
                <a:gd name="connsiteX9" fmla="*/ 17780 w 20319"/>
                <a:gd name="connsiteY9" fmla="*/ 33020 h 11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15569">
                  <a:moveTo>
                    <a:pt x="10160" y="0"/>
                  </a:moveTo>
                  <a:cubicBezTo>
                    <a:pt x="15240" y="0"/>
                    <a:pt x="20320" y="3810"/>
                    <a:pt x="20320" y="8890"/>
                  </a:cubicBezTo>
                  <a:cubicBezTo>
                    <a:pt x="20320" y="13970"/>
                    <a:pt x="16510" y="17780"/>
                    <a:pt x="1016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3020"/>
                  </a:moveTo>
                  <a:lnTo>
                    <a:pt x="17780" y="115570"/>
                  </a:lnTo>
                  <a:lnTo>
                    <a:pt x="2540" y="115570"/>
                  </a:lnTo>
                  <a:lnTo>
                    <a:pt x="2540" y="33020"/>
                  </a:lnTo>
                  <a:lnTo>
                    <a:pt x="17780" y="330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1535EBB9-2D56-542D-440B-2F7BECBAC333}"/>
                </a:ext>
              </a:extLst>
            </p:cNvPr>
            <p:cNvSpPr/>
            <p:nvPr/>
          </p:nvSpPr>
          <p:spPr>
            <a:xfrm>
              <a:off x="4138929" y="6863080"/>
              <a:ext cx="82550" cy="120650"/>
            </a:xfrm>
            <a:custGeom>
              <a:avLst/>
              <a:gdLst>
                <a:gd name="connsiteX0" fmla="*/ 81280 w 82550"/>
                <a:gd name="connsiteY0" fmla="*/ 119380 h 120650"/>
                <a:gd name="connsiteX1" fmla="*/ 67310 w 82550"/>
                <a:gd name="connsiteY1" fmla="*/ 119380 h 120650"/>
                <a:gd name="connsiteX2" fmla="*/ 67310 w 82550"/>
                <a:gd name="connsiteY2" fmla="*/ 109220 h 120650"/>
                <a:gd name="connsiteX3" fmla="*/ 67310 w 82550"/>
                <a:gd name="connsiteY3" fmla="*/ 102870 h 120650"/>
                <a:gd name="connsiteX4" fmla="*/ 67310 w 82550"/>
                <a:gd name="connsiteY4" fmla="*/ 102870 h 120650"/>
                <a:gd name="connsiteX5" fmla="*/ 38100 w 82550"/>
                <a:gd name="connsiteY5" fmla="*/ 120650 h 120650"/>
                <a:gd name="connsiteX6" fmla="*/ 0 w 82550"/>
                <a:gd name="connsiteY6" fmla="*/ 77470 h 120650"/>
                <a:gd name="connsiteX7" fmla="*/ 38100 w 82550"/>
                <a:gd name="connsiteY7" fmla="*/ 34289 h 120650"/>
                <a:gd name="connsiteX8" fmla="*/ 67310 w 82550"/>
                <a:gd name="connsiteY8" fmla="*/ 49530 h 120650"/>
                <a:gd name="connsiteX9" fmla="*/ 67310 w 82550"/>
                <a:gd name="connsiteY9" fmla="*/ 49530 h 120650"/>
                <a:gd name="connsiteX10" fmla="*/ 67310 w 82550"/>
                <a:gd name="connsiteY10" fmla="*/ 43180 h 120650"/>
                <a:gd name="connsiteX11" fmla="*/ 67310 w 82550"/>
                <a:gd name="connsiteY11" fmla="*/ 0 h 120650"/>
                <a:gd name="connsiteX12" fmla="*/ 82550 w 82550"/>
                <a:gd name="connsiteY12" fmla="*/ 0 h 120650"/>
                <a:gd name="connsiteX13" fmla="*/ 82550 w 82550"/>
                <a:gd name="connsiteY13" fmla="*/ 119380 h 120650"/>
                <a:gd name="connsiteX14" fmla="*/ 15240 w 82550"/>
                <a:gd name="connsiteY14" fmla="*/ 78739 h 120650"/>
                <a:gd name="connsiteX15" fmla="*/ 40640 w 82550"/>
                <a:gd name="connsiteY15" fmla="*/ 109220 h 120650"/>
                <a:gd name="connsiteX16" fmla="*/ 66040 w 82550"/>
                <a:gd name="connsiteY16" fmla="*/ 78739 h 120650"/>
                <a:gd name="connsiteX17" fmla="*/ 40640 w 82550"/>
                <a:gd name="connsiteY17" fmla="*/ 48260 h 120650"/>
                <a:gd name="connsiteX18" fmla="*/ 15240 w 82550"/>
                <a:gd name="connsiteY18" fmla="*/ 78739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2550" h="120650">
                  <a:moveTo>
                    <a:pt x="81280" y="119380"/>
                  </a:moveTo>
                  <a:lnTo>
                    <a:pt x="67310" y="119380"/>
                  </a:lnTo>
                  <a:lnTo>
                    <a:pt x="67310" y="109220"/>
                  </a:lnTo>
                  <a:cubicBezTo>
                    <a:pt x="67310" y="105410"/>
                    <a:pt x="67310" y="102870"/>
                    <a:pt x="67310" y="102870"/>
                  </a:cubicBezTo>
                  <a:lnTo>
                    <a:pt x="67310" y="102870"/>
                  </a:lnTo>
                  <a:cubicBezTo>
                    <a:pt x="63500" y="111760"/>
                    <a:pt x="52070" y="120650"/>
                    <a:pt x="38100" y="120650"/>
                  </a:cubicBezTo>
                  <a:cubicBezTo>
                    <a:pt x="16510" y="120650"/>
                    <a:pt x="0" y="102870"/>
                    <a:pt x="0" y="77470"/>
                  </a:cubicBezTo>
                  <a:cubicBezTo>
                    <a:pt x="0" y="52070"/>
                    <a:pt x="16510" y="34289"/>
                    <a:pt x="38100" y="34289"/>
                  </a:cubicBezTo>
                  <a:cubicBezTo>
                    <a:pt x="59690" y="34289"/>
                    <a:pt x="62230" y="41910"/>
                    <a:pt x="67310" y="49530"/>
                  </a:cubicBezTo>
                  <a:lnTo>
                    <a:pt x="67310" y="49530"/>
                  </a:lnTo>
                  <a:cubicBezTo>
                    <a:pt x="67310" y="49530"/>
                    <a:pt x="67310" y="46989"/>
                    <a:pt x="67310" y="43180"/>
                  </a:cubicBezTo>
                  <a:lnTo>
                    <a:pt x="67310" y="0"/>
                  </a:lnTo>
                  <a:lnTo>
                    <a:pt x="82550" y="0"/>
                  </a:lnTo>
                  <a:lnTo>
                    <a:pt x="82550" y="119380"/>
                  </a:lnTo>
                  <a:close/>
                  <a:moveTo>
                    <a:pt x="15240" y="78739"/>
                  </a:moveTo>
                  <a:cubicBezTo>
                    <a:pt x="15240" y="96520"/>
                    <a:pt x="25400" y="109220"/>
                    <a:pt x="40640" y="109220"/>
                  </a:cubicBezTo>
                  <a:cubicBezTo>
                    <a:pt x="55880" y="109220"/>
                    <a:pt x="66040" y="100330"/>
                    <a:pt x="66040" y="78739"/>
                  </a:cubicBezTo>
                  <a:cubicBezTo>
                    <a:pt x="66040" y="57150"/>
                    <a:pt x="52070" y="48260"/>
                    <a:pt x="40640" y="48260"/>
                  </a:cubicBezTo>
                  <a:cubicBezTo>
                    <a:pt x="29210" y="48260"/>
                    <a:pt x="15240" y="60960"/>
                    <a:pt x="15240" y="78739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176F9317-0666-570A-AAE9-62E77371B006}"/>
                </a:ext>
              </a:extLst>
            </p:cNvPr>
            <p:cNvSpPr/>
            <p:nvPr/>
          </p:nvSpPr>
          <p:spPr>
            <a:xfrm>
              <a:off x="4246879" y="6898640"/>
              <a:ext cx="77470" cy="86359"/>
            </a:xfrm>
            <a:custGeom>
              <a:avLst/>
              <a:gdLst>
                <a:gd name="connsiteX0" fmla="*/ 74930 w 77470"/>
                <a:gd name="connsiteY0" fmla="*/ 38100 h 86359"/>
                <a:gd name="connsiteX1" fmla="*/ 74930 w 77470"/>
                <a:gd name="connsiteY1" fmla="*/ 45720 h 86359"/>
                <a:gd name="connsiteX2" fmla="*/ 13970 w 77470"/>
                <a:gd name="connsiteY2" fmla="*/ 45720 h 86359"/>
                <a:gd name="connsiteX3" fmla="*/ 43180 w 77470"/>
                <a:gd name="connsiteY3" fmla="*/ 72390 h 86359"/>
                <a:gd name="connsiteX4" fmla="*/ 73660 w 77470"/>
                <a:gd name="connsiteY4" fmla="*/ 64770 h 86359"/>
                <a:gd name="connsiteX5" fmla="*/ 73660 w 77470"/>
                <a:gd name="connsiteY5" fmla="*/ 78740 h 86359"/>
                <a:gd name="connsiteX6" fmla="*/ 43180 w 77470"/>
                <a:gd name="connsiteY6" fmla="*/ 86360 h 86359"/>
                <a:gd name="connsiteX7" fmla="*/ 0 w 77470"/>
                <a:gd name="connsiteY7" fmla="*/ 43180 h 86359"/>
                <a:gd name="connsiteX8" fmla="*/ 40640 w 77470"/>
                <a:gd name="connsiteY8" fmla="*/ 0 h 86359"/>
                <a:gd name="connsiteX9" fmla="*/ 77470 w 77470"/>
                <a:gd name="connsiteY9" fmla="*/ 38100 h 86359"/>
                <a:gd name="connsiteX10" fmla="*/ 36830 w 77470"/>
                <a:gd name="connsiteY10" fmla="*/ 12700 h 86359"/>
                <a:gd name="connsiteX11" fmla="*/ 12700 w 77470"/>
                <a:gd name="connsiteY11" fmla="*/ 35560 h 86359"/>
                <a:gd name="connsiteX12" fmla="*/ 59690 w 77470"/>
                <a:gd name="connsiteY12" fmla="*/ 35560 h 86359"/>
                <a:gd name="connsiteX13" fmla="*/ 36830 w 77470"/>
                <a:gd name="connsiteY13" fmla="*/ 12700 h 86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70" h="86359">
                  <a:moveTo>
                    <a:pt x="74930" y="38100"/>
                  </a:moveTo>
                  <a:cubicBezTo>
                    <a:pt x="74930" y="41910"/>
                    <a:pt x="74930" y="44450"/>
                    <a:pt x="74930" y="45720"/>
                  </a:cubicBezTo>
                  <a:lnTo>
                    <a:pt x="13970" y="45720"/>
                  </a:lnTo>
                  <a:cubicBezTo>
                    <a:pt x="13970" y="62230"/>
                    <a:pt x="25400" y="72390"/>
                    <a:pt x="43180" y="72390"/>
                  </a:cubicBezTo>
                  <a:cubicBezTo>
                    <a:pt x="60960" y="72390"/>
                    <a:pt x="66040" y="68580"/>
                    <a:pt x="73660" y="64770"/>
                  </a:cubicBezTo>
                  <a:lnTo>
                    <a:pt x="73660" y="78740"/>
                  </a:lnTo>
                  <a:cubicBezTo>
                    <a:pt x="67310" y="82550"/>
                    <a:pt x="55880" y="86360"/>
                    <a:pt x="43180" y="86360"/>
                  </a:cubicBezTo>
                  <a:cubicBezTo>
                    <a:pt x="16510" y="86360"/>
                    <a:pt x="0" y="68580"/>
                    <a:pt x="0" y="43180"/>
                  </a:cubicBezTo>
                  <a:cubicBezTo>
                    <a:pt x="0" y="17780"/>
                    <a:pt x="17780" y="0"/>
                    <a:pt x="40640" y="0"/>
                  </a:cubicBezTo>
                  <a:cubicBezTo>
                    <a:pt x="63500" y="0"/>
                    <a:pt x="77470" y="17780"/>
                    <a:pt x="77470" y="38100"/>
                  </a:cubicBezTo>
                  <a:close/>
                  <a:moveTo>
                    <a:pt x="36830" y="12700"/>
                  </a:moveTo>
                  <a:cubicBezTo>
                    <a:pt x="22860" y="12700"/>
                    <a:pt x="13970" y="24130"/>
                    <a:pt x="12700" y="35560"/>
                  </a:cubicBezTo>
                  <a:lnTo>
                    <a:pt x="59690" y="35560"/>
                  </a:lnTo>
                  <a:cubicBezTo>
                    <a:pt x="59690" y="24130"/>
                    <a:pt x="52070" y="12700"/>
                    <a:pt x="36830" y="127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61B468C8-83B1-1D69-8AA4-E8931FDAA354}"/>
                </a:ext>
              </a:extLst>
            </p:cNvPr>
            <p:cNvSpPr/>
            <p:nvPr/>
          </p:nvSpPr>
          <p:spPr>
            <a:xfrm>
              <a:off x="4338320" y="6863080"/>
              <a:ext cx="82550" cy="120650"/>
            </a:xfrm>
            <a:custGeom>
              <a:avLst/>
              <a:gdLst>
                <a:gd name="connsiteX0" fmla="*/ 81280 w 82550"/>
                <a:gd name="connsiteY0" fmla="*/ 119380 h 120650"/>
                <a:gd name="connsiteX1" fmla="*/ 67310 w 82550"/>
                <a:gd name="connsiteY1" fmla="*/ 119380 h 120650"/>
                <a:gd name="connsiteX2" fmla="*/ 67310 w 82550"/>
                <a:gd name="connsiteY2" fmla="*/ 109220 h 120650"/>
                <a:gd name="connsiteX3" fmla="*/ 67310 w 82550"/>
                <a:gd name="connsiteY3" fmla="*/ 102870 h 120650"/>
                <a:gd name="connsiteX4" fmla="*/ 67310 w 82550"/>
                <a:gd name="connsiteY4" fmla="*/ 102870 h 120650"/>
                <a:gd name="connsiteX5" fmla="*/ 38100 w 82550"/>
                <a:gd name="connsiteY5" fmla="*/ 120650 h 120650"/>
                <a:gd name="connsiteX6" fmla="*/ 0 w 82550"/>
                <a:gd name="connsiteY6" fmla="*/ 77470 h 120650"/>
                <a:gd name="connsiteX7" fmla="*/ 38100 w 82550"/>
                <a:gd name="connsiteY7" fmla="*/ 34289 h 120650"/>
                <a:gd name="connsiteX8" fmla="*/ 67310 w 82550"/>
                <a:gd name="connsiteY8" fmla="*/ 49530 h 120650"/>
                <a:gd name="connsiteX9" fmla="*/ 67310 w 82550"/>
                <a:gd name="connsiteY9" fmla="*/ 49530 h 120650"/>
                <a:gd name="connsiteX10" fmla="*/ 67310 w 82550"/>
                <a:gd name="connsiteY10" fmla="*/ 43180 h 120650"/>
                <a:gd name="connsiteX11" fmla="*/ 67310 w 82550"/>
                <a:gd name="connsiteY11" fmla="*/ 0 h 120650"/>
                <a:gd name="connsiteX12" fmla="*/ 82550 w 82550"/>
                <a:gd name="connsiteY12" fmla="*/ 0 h 120650"/>
                <a:gd name="connsiteX13" fmla="*/ 82550 w 82550"/>
                <a:gd name="connsiteY13" fmla="*/ 119380 h 120650"/>
                <a:gd name="connsiteX14" fmla="*/ 15240 w 82550"/>
                <a:gd name="connsiteY14" fmla="*/ 78739 h 120650"/>
                <a:gd name="connsiteX15" fmla="*/ 40640 w 82550"/>
                <a:gd name="connsiteY15" fmla="*/ 109220 h 120650"/>
                <a:gd name="connsiteX16" fmla="*/ 66040 w 82550"/>
                <a:gd name="connsiteY16" fmla="*/ 78739 h 120650"/>
                <a:gd name="connsiteX17" fmla="*/ 40640 w 82550"/>
                <a:gd name="connsiteY17" fmla="*/ 48260 h 120650"/>
                <a:gd name="connsiteX18" fmla="*/ 15240 w 82550"/>
                <a:gd name="connsiteY18" fmla="*/ 78739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2550" h="120650">
                  <a:moveTo>
                    <a:pt x="81280" y="119380"/>
                  </a:moveTo>
                  <a:lnTo>
                    <a:pt x="67310" y="119380"/>
                  </a:lnTo>
                  <a:lnTo>
                    <a:pt x="67310" y="109220"/>
                  </a:lnTo>
                  <a:cubicBezTo>
                    <a:pt x="67310" y="105410"/>
                    <a:pt x="67310" y="102870"/>
                    <a:pt x="67310" y="102870"/>
                  </a:cubicBezTo>
                  <a:lnTo>
                    <a:pt x="67310" y="102870"/>
                  </a:lnTo>
                  <a:cubicBezTo>
                    <a:pt x="63500" y="111760"/>
                    <a:pt x="52070" y="120650"/>
                    <a:pt x="38100" y="120650"/>
                  </a:cubicBezTo>
                  <a:cubicBezTo>
                    <a:pt x="16510" y="120650"/>
                    <a:pt x="0" y="102870"/>
                    <a:pt x="0" y="77470"/>
                  </a:cubicBezTo>
                  <a:cubicBezTo>
                    <a:pt x="0" y="52070"/>
                    <a:pt x="16510" y="34289"/>
                    <a:pt x="38100" y="34289"/>
                  </a:cubicBezTo>
                  <a:cubicBezTo>
                    <a:pt x="59690" y="34289"/>
                    <a:pt x="62230" y="41910"/>
                    <a:pt x="67310" y="49530"/>
                  </a:cubicBezTo>
                  <a:lnTo>
                    <a:pt x="67310" y="49530"/>
                  </a:lnTo>
                  <a:cubicBezTo>
                    <a:pt x="67310" y="49530"/>
                    <a:pt x="67310" y="46989"/>
                    <a:pt x="67310" y="43180"/>
                  </a:cubicBezTo>
                  <a:lnTo>
                    <a:pt x="67310" y="0"/>
                  </a:lnTo>
                  <a:lnTo>
                    <a:pt x="82550" y="0"/>
                  </a:lnTo>
                  <a:lnTo>
                    <a:pt x="82550" y="119380"/>
                  </a:lnTo>
                  <a:close/>
                  <a:moveTo>
                    <a:pt x="15240" y="78739"/>
                  </a:moveTo>
                  <a:cubicBezTo>
                    <a:pt x="15240" y="96520"/>
                    <a:pt x="25400" y="109220"/>
                    <a:pt x="40640" y="109220"/>
                  </a:cubicBezTo>
                  <a:cubicBezTo>
                    <a:pt x="55880" y="109220"/>
                    <a:pt x="66040" y="100330"/>
                    <a:pt x="66040" y="78739"/>
                  </a:cubicBezTo>
                  <a:cubicBezTo>
                    <a:pt x="66040" y="57150"/>
                    <a:pt x="52070" y="48260"/>
                    <a:pt x="40640" y="48260"/>
                  </a:cubicBezTo>
                  <a:cubicBezTo>
                    <a:pt x="29210" y="48260"/>
                    <a:pt x="15240" y="60960"/>
                    <a:pt x="15240" y="78739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3DB4423A-2CEF-26DA-241E-355BE45846A7}"/>
                </a:ext>
              </a:extLst>
            </p:cNvPr>
            <p:cNvSpPr/>
            <p:nvPr/>
          </p:nvSpPr>
          <p:spPr>
            <a:xfrm>
              <a:off x="4493259" y="6864350"/>
              <a:ext cx="82550" cy="120650"/>
            </a:xfrm>
            <a:custGeom>
              <a:avLst/>
              <a:gdLst>
                <a:gd name="connsiteX0" fmla="*/ 0 w 82550"/>
                <a:gd name="connsiteY0" fmla="*/ 0 h 120650"/>
                <a:gd name="connsiteX1" fmla="*/ 15240 w 82550"/>
                <a:gd name="connsiteY1" fmla="*/ 0 h 120650"/>
                <a:gd name="connsiteX2" fmla="*/ 15240 w 82550"/>
                <a:gd name="connsiteY2" fmla="*/ 43180 h 120650"/>
                <a:gd name="connsiteX3" fmla="*/ 15240 w 82550"/>
                <a:gd name="connsiteY3" fmla="*/ 49530 h 120650"/>
                <a:gd name="connsiteX4" fmla="*/ 15240 w 82550"/>
                <a:gd name="connsiteY4" fmla="*/ 49530 h 120650"/>
                <a:gd name="connsiteX5" fmla="*/ 44450 w 82550"/>
                <a:gd name="connsiteY5" fmla="*/ 34290 h 120650"/>
                <a:gd name="connsiteX6" fmla="*/ 82550 w 82550"/>
                <a:gd name="connsiteY6" fmla="*/ 77470 h 120650"/>
                <a:gd name="connsiteX7" fmla="*/ 44450 w 82550"/>
                <a:gd name="connsiteY7" fmla="*/ 120650 h 120650"/>
                <a:gd name="connsiteX8" fmla="*/ 15240 w 82550"/>
                <a:gd name="connsiteY8" fmla="*/ 102870 h 120650"/>
                <a:gd name="connsiteX9" fmla="*/ 15240 w 82550"/>
                <a:gd name="connsiteY9" fmla="*/ 102870 h 120650"/>
                <a:gd name="connsiteX10" fmla="*/ 15240 w 82550"/>
                <a:gd name="connsiteY10" fmla="*/ 109220 h 120650"/>
                <a:gd name="connsiteX11" fmla="*/ 15240 w 82550"/>
                <a:gd name="connsiteY11" fmla="*/ 119380 h 120650"/>
                <a:gd name="connsiteX12" fmla="*/ 1270 w 82550"/>
                <a:gd name="connsiteY12" fmla="*/ 119380 h 120650"/>
                <a:gd name="connsiteX13" fmla="*/ 1270 w 82550"/>
                <a:gd name="connsiteY13" fmla="*/ 0 h 120650"/>
                <a:gd name="connsiteX14" fmla="*/ 16510 w 82550"/>
                <a:gd name="connsiteY14" fmla="*/ 77470 h 120650"/>
                <a:gd name="connsiteX15" fmla="*/ 41910 w 82550"/>
                <a:gd name="connsiteY15" fmla="*/ 107950 h 120650"/>
                <a:gd name="connsiteX16" fmla="*/ 67310 w 82550"/>
                <a:gd name="connsiteY16" fmla="*/ 77470 h 120650"/>
                <a:gd name="connsiteX17" fmla="*/ 41910 w 82550"/>
                <a:gd name="connsiteY17" fmla="*/ 46990 h 120650"/>
                <a:gd name="connsiteX18" fmla="*/ 16510 w 82550"/>
                <a:gd name="connsiteY18" fmla="*/ 7747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2550" h="120650">
                  <a:moveTo>
                    <a:pt x="0" y="0"/>
                  </a:moveTo>
                  <a:lnTo>
                    <a:pt x="15240" y="0"/>
                  </a:lnTo>
                  <a:lnTo>
                    <a:pt x="15240" y="43180"/>
                  </a:lnTo>
                  <a:cubicBezTo>
                    <a:pt x="15240" y="46990"/>
                    <a:pt x="15240" y="49530"/>
                    <a:pt x="15240" y="49530"/>
                  </a:cubicBezTo>
                  <a:lnTo>
                    <a:pt x="15240" y="49530"/>
                  </a:lnTo>
                  <a:cubicBezTo>
                    <a:pt x="20320" y="41910"/>
                    <a:pt x="30480" y="34290"/>
                    <a:pt x="44450" y="34290"/>
                  </a:cubicBezTo>
                  <a:cubicBezTo>
                    <a:pt x="66040" y="34290"/>
                    <a:pt x="82550" y="52070"/>
                    <a:pt x="82550" y="77470"/>
                  </a:cubicBezTo>
                  <a:cubicBezTo>
                    <a:pt x="82550" y="102870"/>
                    <a:pt x="66040" y="120650"/>
                    <a:pt x="44450" y="120650"/>
                  </a:cubicBezTo>
                  <a:cubicBezTo>
                    <a:pt x="22860" y="120650"/>
                    <a:pt x="19050" y="111760"/>
                    <a:pt x="15240" y="102870"/>
                  </a:cubicBezTo>
                  <a:lnTo>
                    <a:pt x="15240" y="102870"/>
                  </a:lnTo>
                  <a:cubicBezTo>
                    <a:pt x="15240" y="102870"/>
                    <a:pt x="15240" y="105410"/>
                    <a:pt x="15240" y="109220"/>
                  </a:cubicBezTo>
                  <a:lnTo>
                    <a:pt x="15240" y="119380"/>
                  </a:lnTo>
                  <a:lnTo>
                    <a:pt x="1270" y="119380"/>
                  </a:lnTo>
                  <a:lnTo>
                    <a:pt x="1270" y="0"/>
                  </a:lnTo>
                  <a:close/>
                  <a:moveTo>
                    <a:pt x="16510" y="77470"/>
                  </a:moveTo>
                  <a:cubicBezTo>
                    <a:pt x="16510" y="97790"/>
                    <a:pt x="30480" y="107950"/>
                    <a:pt x="41910" y="107950"/>
                  </a:cubicBezTo>
                  <a:cubicBezTo>
                    <a:pt x="53340" y="107950"/>
                    <a:pt x="67310" y="95250"/>
                    <a:pt x="67310" y="77470"/>
                  </a:cubicBezTo>
                  <a:cubicBezTo>
                    <a:pt x="67310" y="59690"/>
                    <a:pt x="57150" y="46990"/>
                    <a:pt x="41910" y="46990"/>
                  </a:cubicBezTo>
                  <a:cubicBezTo>
                    <a:pt x="26670" y="46990"/>
                    <a:pt x="16510" y="55880"/>
                    <a:pt x="1651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5CFC1B8C-9D43-D3B4-1B94-E236B5ED1831}"/>
                </a:ext>
              </a:extLst>
            </p:cNvPr>
            <p:cNvSpPr/>
            <p:nvPr/>
          </p:nvSpPr>
          <p:spPr>
            <a:xfrm>
              <a:off x="4580861" y="6898640"/>
              <a:ext cx="87658" cy="120650"/>
            </a:xfrm>
            <a:custGeom>
              <a:avLst/>
              <a:gdLst>
                <a:gd name="connsiteX0" fmla="*/ 2568 w 87658"/>
                <a:gd name="connsiteY0" fmla="*/ 107950 h 120650"/>
                <a:gd name="connsiteX1" fmla="*/ 11458 w 87658"/>
                <a:gd name="connsiteY1" fmla="*/ 107950 h 120650"/>
                <a:gd name="connsiteX2" fmla="*/ 38129 w 87658"/>
                <a:gd name="connsiteY2" fmla="*/ 81280 h 120650"/>
                <a:gd name="connsiteX3" fmla="*/ 3838 w 87658"/>
                <a:gd name="connsiteY3" fmla="*/ 0 h 120650"/>
                <a:gd name="connsiteX4" fmla="*/ 20348 w 87658"/>
                <a:gd name="connsiteY4" fmla="*/ 0 h 120650"/>
                <a:gd name="connsiteX5" fmla="*/ 31779 w 87658"/>
                <a:gd name="connsiteY5" fmla="*/ 30480 h 120650"/>
                <a:gd name="connsiteX6" fmla="*/ 45748 w 87658"/>
                <a:gd name="connsiteY6" fmla="*/ 66040 h 120650"/>
                <a:gd name="connsiteX7" fmla="*/ 59718 w 87658"/>
                <a:gd name="connsiteY7" fmla="*/ 30480 h 120650"/>
                <a:gd name="connsiteX8" fmla="*/ 71148 w 87658"/>
                <a:gd name="connsiteY8" fmla="*/ 0 h 120650"/>
                <a:gd name="connsiteX9" fmla="*/ 87659 w 87658"/>
                <a:gd name="connsiteY9" fmla="*/ 0 h 120650"/>
                <a:gd name="connsiteX10" fmla="*/ 54638 w 87658"/>
                <a:gd name="connsiteY10" fmla="*/ 78740 h 120650"/>
                <a:gd name="connsiteX11" fmla="*/ 12729 w 87658"/>
                <a:gd name="connsiteY11" fmla="*/ 120650 h 120650"/>
                <a:gd name="connsiteX12" fmla="*/ 2568 w 87658"/>
                <a:gd name="connsiteY12" fmla="*/ 119380 h 120650"/>
                <a:gd name="connsiteX13" fmla="*/ 2568 w 87658"/>
                <a:gd name="connsiteY13" fmla="*/ 10668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658" h="120650">
                  <a:moveTo>
                    <a:pt x="2568" y="107950"/>
                  </a:moveTo>
                  <a:cubicBezTo>
                    <a:pt x="3838" y="107950"/>
                    <a:pt x="7648" y="107950"/>
                    <a:pt x="11458" y="107950"/>
                  </a:cubicBezTo>
                  <a:cubicBezTo>
                    <a:pt x="24158" y="107950"/>
                    <a:pt x="31779" y="96520"/>
                    <a:pt x="38129" y="81280"/>
                  </a:cubicBezTo>
                  <a:lnTo>
                    <a:pt x="3838" y="0"/>
                  </a:lnTo>
                  <a:lnTo>
                    <a:pt x="20348" y="0"/>
                  </a:lnTo>
                  <a:lnTo>
                    <a:pt x="31779" y="30480"/>
                  </a:lnTo>
                  <a:cubicBezTo>
                    <a:pt x="36859" y="41910"/>
                    <a:pt x="41938" y="54610"/>
                    <a:pt x="45748" y="66040"/>
                  </a:cubicBezTo>
                  <a:cubicBezTo>
                    <a:pt x="49559" y="57150"/>
                    <a:pt x="55909" y="40640"/>
                    <a:pt x="59718" y="30480"/>
                  </a:cubicBezTo>
                  <a:lnTo>
                    <a:pt x="71148" y="0"/>
                  </a:lnTo>
                  <a:lnTo>
                    <a:pt x="87659" y="0"/>
                  </a:lnTo>
                  <a:lnTo>
                    <a:pt x="54638" y="78740"/>
                  </a:lnTo>
                  <a:cubicBezTo>
                    <a:pt x="43209" y="105410"/>
                    <a:pt x="34318" y="120650"/>
                    <a:pt x="12729" y="120650"/>
                  </a:cubicBezTo>
                  <a:cubicBezTo>
                    <a:pt x="-8862" y="120650"/>
                    <a:pt x="3838" y="120650"/>
                    <a:pt x="2568" y="119380"/>
                  </a:cubicBezTo>
                  <a:lnTo>
                    <a:pt x="2568" y="1066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1CD9E910-6FDD-D113-DAD6-4222EF609295}"/>
                </a:ext>
              </a:extLst>
            </p:cNvPr>
            <p:cNvSpPr/>
            <p:nvPr/>
          </p:nvSpPr>
          <p:spPr>
            <a:xfrm>
              <a:off x="4712970" y="6861809"/>
              <a:ext cx="109220" cy="120650"/>
            </a:xfrm>
            <a:custGeom>
              <a:avLst/>
              <a:gdLst>
                <a:gd name="connsiteX0" fmla="*/ 54610 w 109220"/>
                <a:gd name="connsiteY0" fmla="*/ 0 h 120650"/>
                <a:gd name="connsiteX1" fmla="*/ 54610 w 109220"/>
                <a:gd name="connsiteY1" fmla="*/ 0 h 120650"/>
                <a:gd name="connsiteX2" fmla="*/ 109220 w 109220"/>
                <a:gd name="connsiteY2" fmla="*/ 120650 h 120650"/>
                <a:gd name="connsiteX3" fmla="*/ 92710 w 109220"/>
                <a:gd name="connsiteY3" fmla="*/ 120650 h 120650"/>
                <a:gd name="connsiteX4" fmla="*/ 81280 w 109220"/>
                <a:gd name="connsiteY4" fmla="*/ 93980 h 120650"/>
                <a:gd name="connsiteX5" fmla="*/ 27940 w 109220"/>
                <a:gd name="connsiteY5" fmla="*/ 93980 h 120650"/>
                <a:gd name="connsiteX6" fmla="*/ 16510 w 109220"/>
                <a:gd name="connsiteY6" fmla="*/ 120650 h 120650"/>
                <a:gd name="connsiteX7" fmla="*/ 0 w 109220"/>
                <a:gd name="connsiteY7" fmla="*/ 120650 h 120650"/>
                <a:gd name="connsiteX8" fmla="*/ 54610 w 109220"/>
                <a:gd name="connsiteY8" fmla="*/ 0 h 120650"/>
                <a:gd name="connsiteX9" fmla="*/ 76200 w 109220"/>
                <a:gd name="connsiteY9" fmla="*/ 81280 h 120650"/>
                <a:gd name="connsiteX10" fmla="*/ 55880 w 109220"/>
                <a:gd name="connsiteY10" fmla="*/ 31750 h 120650"/>
                <a:gd name="connsiteX11" fmla="*/ 35560 w 109220"/>
                <a:gd name="connsiteY11" fmla="*/ 81280 h 120650"/>
                <a:gd name="connsiteX12" fmla="*/ 77470 w 109220"/>
                <a:gd name="connsiteY12" fmla="*/ 8128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220" h="120650">
                  <a:moveTo>
                    <a:pt x="54610" y="0"/>
                  </a:moveTo>
                  <a:lnTo>
                    <a:pt x="54610" y="0"/>
                  </a:lnTo>
                  <a:lnTo>
                    <a:pt x="109220" y="120650"/>
                  </a:lnTo>
                  <a:lnTo>
                    <a:pt x="92710" y="120650"/>
                  </a:lnTo>
                  <a:lnTo>
                    <a:pt x="81280" y="93980"/>
                  </a:lnTo>
                  <a:lnTo>
                    <a:pt x="27940" y="93980"/>
                  </a:lnTo>
                  <a:lnTo>
                    <a:pt x="16510" y="120650"/>
                  </a:lnTo>
                  <a:lnTo>
                    <a:pt x="0" y="120650"/>
                  </a:lnTo>
                  <a:lnTo>
                    <a:pt x="54610" y="0"/>
                  </a:lnTo>
                  <a:close/>
                  <a:moveTo>
                    <a:pt x="76200" y="81280"/>
                  </a:moveTo>
                  <a:cubicBezTo>
                    <a:pt x="68580" y="63500"/>
                    <a:pt x="62230" y="49530"/>
                    <a:pt x="55880" y="31750"/>
                  </a:cubicBezTo>
                  <a:cubicBezTo>
                    <a:pt x="49530" y="48260"/>
                    <a:pt x="43180" y="62230"/>
                    <a:pt x="35560" y="81280"/>
                  </a:cubicBezTo>
                  <a:lnTo>
                    <a:pt x="77470" y="812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8EE721E5-BC7A-B8DE-B177-D53DCA771E02}"/>
                </a:ext>
              </a:extLst>
            </p:cNvPr>
            <p:cNvSpPr/>
            <p:nvPr/>
          </p:nvSpPr>
          <p:spPr>
            <a:xfrm>
              <a:off x="4836159" y="6898640"/>
              <a:ext cx="45774" cy="85090"/>
            </a:xfrm>
            <a:custGeom>
              <a:avLst/>
              <a:gdLst>
                <a:gd name="connsiteX0" fmla="*/ 0 w 45774"/>
                <a:gd name="connsiteY0" fmla="*/ 1270 h 85090"/>
                <a:gd name="connsiteX1" fmla="*/ 13970 w 45774"/>
                <a:gd name="connsiteY1" fmla="*/ 1270 h 85090"/>
                <a:gd name="connsiteX2" fmla="*/ 13970 w 45774"/>
                <a:gd name="connsiteY2" fmla="*/ 12700 h 85090"/>
                <a:gd name="connsiteX3" fmla="*/ 13970 w 45774"/>
                <a:gd name="connsiteY3" fmla="*/ 19050 h 85090"/>
                <a:gd name="connsiteX4" fmla="*/ 13970 w 45774"/>
                <a:gd name="connsiteY4" fmla="*/ 19050 h 85090"/>
                <a:gd name="connsiteX5" fmla="*/ 39370 w 45774"/>
                <a:gd name="connsiteY5" fmla="*/ 0 h 85090"/>
                <a:gd name="connsiteX6" fmla="*/ 44450 w 45774"/>
                <a:gd name="connsiteY6" fmla="*/ 0 h 85090"/>
                <a:gd name="connsiteX7" fmla="*/ 44450 w 45774"/>
                <a:gd name="connsiteY7" fmla="*/ 15240 h 85090"/>
                <a:gd name="connsiteX8" fmla="*/ 40640 w 45774"/>
                <a:gd name="connsiteY8" fmla="*/ 15240 h 85090"/>
                <a:gd name="connsiteX9" fmla="*/ 15240 w 45774"/>
                <a:gd name="connsiteY9" fmla="*/ 49530 h 85090"/>
                <a:gd name="connsiteX10" fmla="*/ 15240 w 45774"/>
                <a:gd name="connsiteY10" fmla="*/ 85090 h 85090"/>
                <a:gd name="connsiteX11" fmla="*/ 0 w 45774"/>
                <a:gd name="connsiteY11" fmla="*/ 85090 h 85090"/>
                <a:gd name="connsiteX12" fmla="*/ 0 w 45774"/>
                <a:gd name="connsiteY12" fmla="*/ 2540 h 85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774" h="85090">
                  <a:moveTo>
                    <a:pt x="0" y="1270"/>
                  </a:moveTo>
                  <a:lnTo>
                    <a:pt x="13970" y="1270"/>
                  </a:lnTo>
                  <a:lnTo>
                    <a:pt x="13970" y="12700"/>
                  </a:lnTo>
                  <a:cubicBezTo>
                    <a:pt x="13970" y="15240"/>
                    <a:pt x="13970" y="17780"/>
                    <a:pt x="13970" y="19050"/>
                  </a:cubicBezTo>
                  <a:lnTo>
                    <a:pt x="13970" y="19050"/>
                  </a:lnTo>
                  <a:cubicBezTo>
                    <a:pt x="19050" y="7620"/>
                    <a:pt x="27940" y="0"/>
                    <a:pt x="39370" y="0"/>
                  </a:cubicBezTo>
                  <a:cubicBezTo>
                    <a:pt x="50800" y="0"/>
                    <a:pt x="43180" y="0"/>
                    <a:pt x="44450" y="0"/>
                  </a:cubicBezTo>
                  <a:lnTo>
                    <a:pt x="44450" y="15240"/>
                  </a:lnTo>
                  <a:cubicBezTo>
                    <a:pt x="44450" y="15240"/>
                    <a:pt x="41910" y="15240"/>
                    <a:pt x="40640" y="15240"/>
                  </a:cubicBezTo>
                  <a:cubicBezTo>
                    <a:pt x="24130" y="15240"/>
                    <a:pt x="15240" y="33020"/>
                    <a:pt x="15240" y="49530"/>
                  </a:cubicBezTo>
                  <a:lnTo>
                    <a:pt x="15240" y="85090"/>
                  </a:lnTo>
                  <a:lnTo>
                    <a:pt x="0" y="8509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22A4D8CA-3EFC-4F33-C08D-6425CAEC0B59}"/>
                </a:ext>
              </a:extLst>
            </p:cNvPr>
            <p:cNvSpPr/>
            <p:nvPr/>
          </p:nvSpPr>
          <p:spPr>
            <a:xfrm>
              <a:off x="4899659" y="6898640"/>
              <a:ext cx="45774" cy="85090"/>
            </a:xfrm>
            <a:custGeom>
              <a:avLst/>
              <a:gdLst>
                <a:gd name="connsiteX0" fmla="*/ 0 w 45774"/>
                <a:gd name="connsiteY0" fmla="*/ 1270 h 85090"/>
                <a:gd name="connsiteX1" fmla="*/ 13970 w 45774"/>
                <a:gd name="connsiteY1" fmla="*/ 1270 h 85090"/>
                <a:gd name="connsiteX2" fmla="*/ 13970 w 45774"/>
                <a:gd name="connsiteY2" fmla="*/ 12700 h 85090"/>
                <a:gd name="connsiteX3" fmla="*/ 13970 w 45774"/>
                <a:gd name="connsiteY3" fmla="*/ 19050 h 85090"/>
                <a:gd name="connsiteX4" fmla="*/ 13970 w 45774"/>
                <a:gd name="connsiteY4" fmla="*/ 19050 h 85090"/>
                <a:gd name="connsiteX5" fmla="*/ 39370 w 45774"/>
                <a:gd name="connsiteY5" fmla="*/ 0 h 85090"/>
                <a:gd name="connsiteX6" fmla="*/ 44450 w 45774"/>
                <a:gd name="connsiteY6" fmla="*/ 0 h 85090"/>
                <a:gd name="connsiteX7" fmla="*/ 44450 w 45774"/>
                <a:gd name="connsiteY7" fmla="*/ 15240 h 85090"/>
                <a:gd name="connsiteX8" fmla="*/ 40640 w 45774"/>
                <a:gd name="connsiteY8" fmla="*/ 15240 h 85090"/>
                <a:gd name="connsiteX9" fmla="*/ 15240 w 45774"/>
                <a:gd name="connsiteY9" fmla="*/ 49530 h 85090"/>
                <a:gd name="connsiteX10" fmla="*/ 15240 w 45774"/>
                <a:gd name="connsiteY10" fmla="*/ 85090 h 85090"/>
                <a:gd name="connsiteX11" fmla="*/ 0 w 45774"/>
                <a:gd name="connsiteY11" fmla="*/ 85090 h 85090"/>
                <a:gd name="connsiteX12" fmla="*/ 0 w 45774"/>
                <a:gd name="connsiteY12" fmla="*/ 2540 h 85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774" h="85090">
                  <a:moveTo>
                    <a:pt x="0" y="1270"/>
                  </a:moveTo>
                  <a:lnTo>
                    <a:pt x="13970" y="1270"/>
                  </a:lnTo>
                  <a:lnTo>
                    <a:pt x="13970" y="12700"/>
                  </a:lnTo>
                  <a:cubicBezTo>
                    <a:pt x="13970" y="15240"/>
                    <a:pt x="13970" y="17780"/>
                    <a:pt x="13970" y="19050"/>
                  </a:cubicBezTo>
                  <a:lnTo>
                    <a:pt x="13970" y="19050"/>
                  </a:lnTo>
                  <a:cubicBezTo>
                    <a:pt x="19050" y="7620"/>
                    <a:pt x="27940" y="0"/>
                    <a:pt x="39370" y="0"/>
                  </a:cubicBezTo>
                  <a:cubicBezTo>
                    <a:pt x="50800" y="0"/>
                    <a:pt x="43180" y="0"/>
                    <a:pt x="44450" y="0"/>
                  </a:cubicBezTo>
                  <a:lnTo>
                    <a:pt x="44450" y="15240"/>
                  </a:lnTo>
                  <a:cubicBezTo>
                    <a:pt x="44450" y="15240"/>
                    <a:pt x="41910" y="15240"/>
                    <a:pt x="40640" y="15240"/>
                  </a:cubicBezTo>
                  <a:cubicBezTo>
                    <a:pt x="24130" y="15240"/>
                    <a:pt x="15240" y="33020"/>
                    <a:pt x="15240" y="49530"/>
                  </a:cubicBezTo>
                  <a:lnTo>
                    <a:pt x="15240" y="85090"/>
                  </a:lnTo>
                  <a:lnTo>
                    <a:pt x="0" y="8509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5E255532-E245-6BC8-16AA-D0DED9644F32}"/>
                </a:ext>
              </a:extLst>
            </p:cNvPr>
            <p:cNvSpPr/>
            <p:nvPr/>
          </p:nvSpPr>
          <p:spPr>
            <a:xfrm>
              <a:off x="4956809" y="6898640"/>
              <a:ext cx="85090" cy="86359"/>
            </a:xfrm>
            <a:custGeom>
              <a:avLst/>
              <a:gdLst>
                <a:gd name="connsiteX0" fmla="*/ 85090 w 85090"/>
                <a:gd name="connsiteY0" fmla="*/ 43180 h 86359"/>
                <a:gd name="connsiteX1" fmla="*/ 41910 w 85090"/>
                <a:gd name="connsiteY1" fmla="*/ 86360 h 86359"/>
                <a:gd name="connsiteX2" fmla="*/ 0 w 85090"/>
                <a:gd name="connsiteY2" fmla="*/ 43180 h 86359"/>
                <a:gd name="connsiteX3" fmla="*/ 41910 w 85090"/>
                <a:gd name="connsiteY3" fmla="*/ 0 h 86359"/>
                <a:gd name="connsiteX4" fmla="*/ 85090 w 85090"/>
                <a:gd name="connsiteY4" fmla="*/ 43180 h 86359"/>
                <a:gd name="connsiteX5" fmla="*/ 69850 w 85090"/>
                <a:gd name="connsiteY5" fmla="*/ 43180 h 86359"/>
                <a:gd name="connsiteX6" fmla="*/ 41910 w 85090"/>
                <a:gd name="connsiteY6" fmla="*/ 12700 h 86359"/>
                <a:gd name="connsiteX7" fmla="*/ 13970 w 85090"/>
                <a:gd name="connsiteY7" fmla="*/ 43180 h 86359"/>
                <a:gd name="connsiteX8" fmla="*/ 41910 w 85090"/>
                <a:gd name="connsiteY8" fmla="*/ 73660 h 86359"/>
                <a:gd name="connsiteX9" fmla="*/ 69850 w 85090"/>
                <a:gd name="connsiteY9" fmla="*/ 43180 h 86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090" h="86359">
                  <a:moveTo>
                    <a:pt x="85090" y="43180"/>
                  </a:moveTo>
                  <a:cubicBezTo>
                    <a:pt x="85090" y="68580"/>
                    <a:pt x="67310" y="86360"/>
                    <a:pt x="41910" y="86360"/>
                  </a:cubicBezTo>
                  <a:cubicBezTo>
                    <a:pt x="16510" y="86360"/>
                    <a:pt x="0" y="68580"/>
                    <a:pt x="0" y="43180"/>
                  </a:cubicBezTo>
                  <a:cubicBezTo>
                    <a:pt x="0" y="17780"/>
                    <a:pt x="17780" y="0"/>
                    <a:pt x="41910" y="0"/>
                  </a:cubicBezTo>
                  <a:cubicBezTo>
                    <a:pt x="66040" y="0"/>
                    <a:pt x="85090" y="17780"/>
                    <a:pt x="85090" y="43180"/>
                  </a:cubicBezTo>
                  <a:close/>
                  <a:moveTo>
                    <a:pt x="69850" y="43180"/>
                  </a:moveTo>
                  <a:cubicBezTo>
                    <a:pt x="69850" y="25400"/>
                    <a:pt x="58420" y="12700"/>
                    <a:pt x="41910" y="12700"/>
                  </a:cubicBezTo>
                  <a:cubicBezTo>
                    <a:pt x="25400" y="12700"/>
                    <a:pt x="13970" y="25400"/>
                    <a:pt x="13970" y="43180"/>
                  </a:cubicBezTo>
                  <a:cubicBezTo>
                    <a:pt x="13970" y="60960"/>
                    <a:pt x="25400" y="73660"/>
                    <a:pt x="41910" y="73660"/>
                  </a:cubicBezTo>
                  <a:cubicBezTo>
                    <a:pt x="58420" y="73660"/>
                    <a:pt x="69850" y="60960"/>
                    <a:pt x="6985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42EEB6E9-603E-D05E-A395-2F8A63B7C821}"/>
                </a:ext>
              </a:extLst>
            </p:cNvPr>
            <p:cNvSpPr/>
            <p:nvPr/>
          </p:nvSpPr>
          <p:spPr>
            <a:xfrm>
              <a:off x="5050790" y="6899909"/>
              <a:ext cx="127000" cy="85090"/>
            </a:xfrm>
            <a:custGeom>
              <a:avLst/>
              <a:gdLst>
                <a:gd name="connsiteX0" fmla="*/ 87630 w 127000"/>
                <a:gd name="connsiteY0" fmla="*/ 59690 h 85090"/>
                <a:gd name="connsiteX1" fmla="*/ 110490 w 127000"/>
                <a:gd name="connsiteY1" fmla="*/ 0 h 85090"/>
                <a:gd name="connsiteX2" fmla="*/ 127000 w 127000"/>
                <a:gd name="connsiteY2" fmla="*/ 0 h 85090"/>
                <a:gd name="connsiteX3" fmla="*/ 92710 w 127000"/>
                <a:gd name="connsiteY3" fmla="*/ 85090 h 85090"/>
                <a:gd name="connsiteX4" fmla="*/ 83820 w 127000"/>
                <a:gd name="connsiteY4" fmla="*/ 85090 h 85090"/>
                <a:gd name="connsiteX5" fmla="*/ 63500 w 127000"/>
                <a:gd name="connsiteY5" fmla="*/ 29210 h 85090"/>
                <a:gd name="connsiteX6" fmla="*/ 43180 w 127000"/>
                <a:gd name="connsiteY6" fmla="*/ 85090 h 85090"/>
                <a:gd name="connsiteX7" fmla="*/ 34290 w 127000"/>
                <a:gd name="connsiteY7" fmla="*/ 85090 h 85090"/>
                <a:gd name="connsiteX8" fmla="*/ 0 w 127000"/>
                <a:gd name="connsiteY8" fmla="*/ 0 h 85090"/>
                <a:gd name="connsiteX9" fmla="*/ 16510 w 127000"/>
                <a:gd name="connsiteY9" fmla="*/ 0 h 85090"/>
                <a:gd name="connsiteX10" fmla="*/ 39370 w 127000"/>
                <a:gd name="connsiteY10" fmla="*/ 59690 h 85090"/>
                <a:gd name="connsiteX11" fmla="*/ 60960 w 127000"/>
                <a:gd name="connsiteY11" fmla="*/ 1270 h 85090"/>
                <a:gd name="connsiteX12" fmla="*/ 69850 w 127000"/>
                <a:gd name="connsiteY12" fmla="*/ 1270 h 85090"/>
                <a:gd name="connsiteX13" fmla="*/ 90170 w 127000"/>
                <a:gd name="connsiteY13" fmla="*/ 59690 h 85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7000" h="85090">
                  <a:moveTo>
                    <a:pt x="87630" y="59690"/>
                  </a:moveTo>
                  <a:lnTo>
                    <a:pt x="110490" y="0"/>
                  </a:lnTo>
                  <a:lnTo>
                    <a:pt x="127000" y="0"/>
                  </a:lnTo>
                  <a:lnTo>
                    <a:pt x="92710" y="85090"/>
                  </a:lnTo>
                  <a:lnTo>
                    <a:pt x="83820" y="85090"/>
                  </a:lnTo>
                  <a:lnTo>
                    <a:pt x="63500" y="29210"/>
                  </a:lnTo>
                  <a:lnTo>
                    <a:pt x="43180" y="85090"/>
                  </a:lnTo>
                  <a:lnTo>
                    <a:pt x="34290" y="85090"/>
                  </a:lnTo>
                  <a:lnTo>
                    <a:pt x="0" y="0"/>
                  </a:lnTo>
                  <a:lnTo>
                    <a:pt x="16510" y="0"/>
                  </a:lnTo>
                  <a:lnTo>
                    <a:pt x="39370" y="59690"/>
                  </a:lnTo>
                  <a:lnTo>
                    <a:pt x="60960" y="1270"/>
                  </a:lnTo>
                  <a:lnTo>
                    <a:pt x="69850" y="1270"/>
                  </a:lnTo>
                  <a:lnTo>
                    <a:pt x="90170" y="596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ACE64A19-3D67-2944-DF14-327F56F4A7FB}"/>
                </a:ext>
              </a:extLst>
            </p:cNvPr>
            <p:cNvSpPr/>
            <p:nvPr/>
          </p:nvSpPr>
          <p:spPr>
            <a:xfrm>
              <a:off x="5191759" y="6863080"/>
              <a:ext cx="73660" cy="119379"/>
            </a:xfrm>
            <a:custGeom>
              <a:avLst/>
              <a:gdLst>
                <a:gd name="connsiteX0" fmla="*/ 0 w 73660"/>
                <a:gd name="connsiteY0" fmla="*/ 1270 h 119379"/>
                <a:gd name="connsiteX1" fmla="*/ 15240 w 73660"/>
                <a:gd name="connsiteY1" fmla="*/ 1270 h 119379"/>
                <a:gd name="connsiteX2" fmla="*/ 15240 w 73660"/>
                <a:gd name="connsiteY2" fmla="*/ 46989 h 119379"/>
                <a:gd name="connsiteX3" fmla="*/ 15240 w 73660"/>
                <a:gd name="connsiteY3" fmla="*/ 54610 h 119379"/>
                <a:gd name="connsiteX4" fmla="*/ 15240 w 73660"/>
                <a:gd name="connsiteY4" fmla="*/ 54610 h 119379"/>
                <a:gd name="connsiteX5" fmla="*/ 45720 w 73660"/>
                <a:gd name="connsiteY5" fmla="*/ 34289 h 119379"/>
                <a:gd name="connsiteX6" fmla="*/ 73660 w 73660"/>
                <a:gd name="connsiteY6" fmla="*/ 67310 h 119379"/>
                <a:gd name="connsiteX7" fmla="*/ 73660 w 73660"/>
                <a:gd name="connsiteY7" fmla="*/ 119380 h 119379"/>
                <a:gd name="connsiteX8" fmla="*/ 58420 w 73660"/>
                <a:gd name="connsiteY8" fmla="*/ 119380 h 119379"/>
                <a:gd name="connsiteX9" fmla="*/ 58420 w 73660"/>
                <a:gd name="connsiteY9" fmla="*/ 71120 h 119379"/>
                <a:gd name="connsiteX10" fmla="*/ 43180 w 73660"/>
                <a:gd name="connsiteY10" fmla="*/ 49530 h 119379"/>
                <a:gd name="connsiteX11" fmla="*/ 15240 w 73660"/>
                <a:gd name="connsiteY11" fmla="*/ 78739 h 119379"/>
                <a:gd name="connsiteX12" fmla="*/ 15240 w 73660"/>
                <a:gd name="connsiteY12" fmla="*/ 119380 h 119379"/>
                <a:gd name="connsiteX13" fmla="*/ 0 w 73660"/>
                <a:gd name="connsiteY13" fmla="*/ 119380 h 119379"/>
                <a:gd name="connsiteX14" fmla="*/ 0 w 73660"/>
                <a:gd name="connsiteY14" fmla="*/ 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660" h="119379">
                  <a:moveTo>
                    <a:pt x="0" y="1270"/>
                  </a:moveTo>
                  <a:lnTo>
                    <a:pt x="15240" y="1270"/>
                  </a:lnTo>
                  <a:lnTo>
                    <a:pt x="15240" y="46989"/>
                  </a:lnTo>
                  <a:cubicBezTo>
                    <a:pt x="15240" y="50800"/>
                    <a:pt x="15240" y="53339"/>
                    <a:pt x="15240" y="54610"/>
                  </a:cubicBezTo>
                  <a:lnTo>
                    <a:pt x="15240" y="54610"/>
                  </a:lnTo>
                  <a:cubicBezTo>
                    <a:pt x="19050" y="46989"/>
                    <a:pt x="29210" y="34289"/>
                    <a:pt x="45720" y="34289"/>
                  </a:cubicBezTo>
                  <a:cubicBezTo>
                    <a:pt x="62230" y="34289"/>
                    <a:pt x="73660" y="45720"/>
                    <a:pt x="73660" y="67310"/>
                  </a:cubicBezTo>
                  <a:lnTo>
                    <a:pt x="73660" y="119380"/>
                  </a:lnTo>
                  <a:lnTo>
                    <a:pt x="58420" y="119380"/>
                  </a:lnTo>
                  <a:lnTo>
                    <a:pt x="58420" y="71120"/>
                  </a:lnTo>
                  <a:cubicBezTo>
                    <a:pt x="58420" y="59689"/>
                    <a:pt x="55880" y="49530"/>
                    <a:pt x="43180" y="49530"/>
                  </a:cubicBezTo>
                  <a:cubicBezTo>
                    <a:pt x="30480" y="49530"/>
                    <a:pt x="15240" y="62230"/>
                    <a:pt x="15240" y="78739"/>
                  </a:cubicBezTo>
                  <a:lnTo>
                    <a:pt x="15240" y="119380"/>
                  </a:lnTo>
                  <a:lnTo>
                    <a:pt x="0" y="1193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FAC7B2F5-F20E-2756-4969-87D51246BB56}"/>
                </a:ext>
              </a:extLst>
            </p:cNvPr>
            <p:cNvSpPr/>
            <p:nvPr/>
          </p:nvSpPr>
          <p:spPr>
            <a:xfrm>
              <a:off x="5289550" y="6898640"/>
              <a:ext cx="77470" cy="86359"/>
            </a:xfrm>
            <a:custGeom>
              <a:avLst/>
              <a:gdLst>
                <a:gd name="connsiteX0" fmla="*/ 74930 w 77470"/>
                <a:gd name="connsiteY0" fmla="*/ 38100 h 86359"/>
                <a:gd name="connsiteX1" fmla="*/ 74930 w 77470"/>
                <a:gd name="connsiteY1" fmla="*/ 45720 h 86359"/>
                <a:gd name="connsiteX2" fmla="*/ 13970 w 77470"/>
                <a:gd name="connsiteY2" fmla="*/ 45720 h 86359"/>
                <a:gd name="connsiteX3" fmla="*/ 43180 w 77470"/>
                <a:gd name="connsiteY3" fmla="*/ 72390 h 86359"/>
                <a:gd name="connsiteX4" fmla="*/ 73660 w 77470"/>
                <a:gd name="connsiteY4" fmla="*/ 64770 h 86359"/>
                <a:gd name="connsiteX5" fmla="*/ 73660 w 77470"/>
                <a:gd name="connsiteY5" fmla="*/ 78740 h 86359"/>
                <a:gd name="connsiteX6" fmla="*/ 43180 w 77470"/>
                <a:gd name="connsiteY6" fmla="*/ 86360 h 86359"/>
                <a:gd name="connsiteX7" fmla="*/ 0 w 77470"/>
                <a:gd name="connsiteY7" fmla="*/ 43180 h 86359"/>
                <a:gd name="connsiteX8" fmla="*/ 40640 w 77470"/>
                <a:gd name="connsiteY8" fmla="*/ 0 h 86359"/>
                <a:gd name="connsiteX9" fmla="*/ 77470 w 77470"/>
                <a:gd name="connsiteY9" fmla="*/ 38100 h 86359"/>
                <a:gd name="connsiteX10" fmla="*/ 38100 w 77470"/>
                <a:gd name="connsiteY10" fmla="*/ 12700 h 86359"/>
                <a:gd name="connsiteX11" fmla="*/ 13970 w 77470"/>
                <a:gd name="connsiteY11" fmla="*/ 35560 h 86359"/>
                <a:gd name="connsiteX12" fmla="*/ 60960 w 77470"/>
                <a:gd name="connsiteY12" fmla="*/ 35560 h 86359"/>
                <a:gd name="connsiteX13" fmla="*/ 38100 w 77470"/>
                <a:gd name="connsiteY13" fmla="*/ 12700 h 86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70" h="86359">
                  <a:moveTo>
                    <a:pt x="74930" y="38100"/>
                  </a:moveTo>
                  <a:cubicBezTo>
                    <a:pt x="74930" y="41910"/>
                    <a:pt x="74930" y="44450"/>
                    <a:pt x="74930" y="45720"/>
                  </a:cubicBezTo>
                  <a:lnTo>
                    <a:pt x="13970" y="45720"/>
                  </a:lnTo>
                  <a:cubicBezTo>
                    <a:pt x="13970" y="62230"/>
                    <a:pt x="25400" y="72390"/>
                    <a:pt x="43180" y="72390"/>
                  </a:cubicBezTo>
                  <a:cubicBezTo>
                    <a:pt x="60960" y="72390"/>
                    <a:pt x="66040" y="68580"/>
                    <a:pt x="73660" y="64770"/>
                  </a:cubicBezTo>
                  <a:lnTo>
                    <a:pt x="73660" y="78740"/>
                  </a:lnTo>
                  <a:cubicBezTo>
                    <a:pt x="67310" y="82550"/>
                    <a:pt x="55880" y="86360"/>
                    <a:pt x="43180" y="86360"/>
                  </a:cubicBezTo>
                  <a:cubicBezTo>
                    <a:pt x="16510" y="86360"/>
                    <a:pt x="0" y="68580"/>
                    <a:pt x="0" y="43180"/>
                  </a:cubicBezTo>
                  <a:cubicBezTo>
                    <a:pt x="0" y="17780"/>
                    <a:pt x="17780" y="0"/>
                    <a:pt x="40640" y="0"/>
                  </a:cubicBezTo>
                  <a:cubicBezTo>
                    <a:pt x="63500" y="0"/>
                    <a:pt x="77470" y="17780"/>
                    <a:pt x="77470" y="38100"/>
                  </a:cubicBezTo>
                  <a:close/>
                  <a:moveTo>
                    <a:pt x="38100" y="12700"/>
                  </a:moveTo>
                  <a:cubicBezTo>
                    <a:pt x="24130" y="12700"/>
                    <a:pt x="15240" y="24130"/>
                    <a:pt x="13970" y="35560"/>
                  </a:cubicBezTo>
                  <a:lnTo>
                    <a:pt x="60960" y="35560"/>
                  </a:lnTo>
                  <a:cubicBezTo>
                    <a:pt x="60960" y="24130"/>
                    <a:pt x="53340" y="12700"/>
                    <a:pt x="38100" y="127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0DD24605-D4F8-19BD-1569-108CABE8E899}"/>
                </a:ext>
              </a:extLst>
            </p:cNvPr>
            <p:cNvSpPr/>
            <p:nvPr/>
          </p:nvSpPr>
          <p:spPr>
            <a:xfrm>
              <a:off x="5379720" y="6897369"/>
              <a:ext cx="69850" cy="85090"/>
            </a:xfrm>
            <a:custGeom>
              <a:avLst/>
              <a:gdLst>
                <a:gd name="connsiteX0" fmla="*/ 6350 w 69850"/>
                <a:gd name="connsiteY0" fmla="*/ 6350 h 85090"/>
                <a:gd name="connsiteX1" fmla="*/ 35560 w 69850"/>
                <a:gd name="connsiteY1" fmla="*/ 0 h 85090"/>
                <a:gd name="connsiteX2" fmla="*/ 69850 w 69850"/>
                <a:gd name="connsiteY2" fmla="*/ 31750 h 85090"/>
                <a:gd name="connsiteX3" fmla="*/ 69850 w 69850"/>
                <a:gd name="connsiteY3" fmla="*/ 83820 h 85090"/>
                <a:gd name="connsiteX4" fmla="*/ 55880 w 69850"/>
                <a:gd name="connsiteY4" fmla="*/ 83820 h 85090"/>
                <a:gd name="connsiteX5" fmla="*/ 55880 w 69850"/>
                <a:gd name="connsiteY5" fmla="*/ 73661 h 85090"/>
                <a:gd name="connsiteX6" fmla="*/ 55880 w 69850"/>
                <a:gd name="connsiteY6" fmla="*/ 67311 h 85090"/>
                <a:gd name="connsiteX7" fmla="*/ 55880 w 69850"/>
                <a:gd name="connsiteY7" fmla="*/ 67311 h 85090"/>
                <a:gd name="connsiteX8" fmla="*/ 26670 w 69850"/>
                <a:gd name="connsiteY8" fmla="*/ 85090 h 85090"/>
                <a:gd name="connsiteX9" fmla="*/ 0 w 69850"/>
                <a:gd name="connsiteY9" fmla="*/ 60961 h 85090"/>
                <a:gd name="connsiteX10" fmla="*/ 53340 w 69850"/>
                <a:gd name="connsiteY10" fmla="*/ 35561 h 85090"/>
                <a:gd name="connsiteX11" fmla="*/ 53340 w 69850"/>
                <a:gd name="connsiteY11" fmla="*/ 31750 h 85090"/>
                <a:gd name="connsiteX12" fmla="*/ 31750 w 69850"/>
                <a:gd name="connsiteY12" fmla="*/ 12700 h 85090"/>
                <a:gd name="connsiteX13" fmla="*/ 5080 w 69850"/>
                <a:gd name="connsiteY13" fmla="*/ 19050 h 85090"/>
                <a:gd name="connsiteX14" fmla="*/ 5080 w 69850"/>
                <a:gd name="connsiteY14" fmla="*/ 5080 h 85090"/>
                <a:gd name="connsiteX15" fmla="*/ 54610 w 69850"/>
                <a:gd name="connsiteY15" fmla="*/ 48261 h 85090"/>
                <a:gd name="connsiteX16" fmla="*/ 16510 w 69850"/>
                <a:gd name="connsiteY16" fmla="*/ 62230 h 85090"/>
                <a:gd name="connsiteX17" fmla="*/ 30480 w 69850"/>
                <a:gd name="connsiteY17" fmla="*/ 74930 h 85090"/>
                <a:gd name="connsiteX18" fmla="*/ 55880 w 69850"/>
                <a:gd name="connsiteY18" fmla="*/ 48261 h 85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850" h="85090">
                  <a:moveTo>
                    <a:pt x="6350" y="6350"/>
                  </a:moveTo>
                  <a:cubicBezTo>
                    <a:pt x="11430" y="3811"/>
                    <a:pt x="21590" y="0"/>
                    <a:pt x="35560" y="0"/>
                  </a:cubicBezTo>
                  <a:cubicBezTo>
                    <a:pt x="58420" y="0"/>
                    <a:pt x="69850" y="11430"/>
                    <a:pt x="69850" y="31750"/>
                  </a:cubicBezTo>
                  <a:lnTo>
                    <a:pt x="69850" y="83820"/>
                  </a:lnTo>
                  <a:lnTo>
                    <a:pt x="55880" y="83820"/>
                  </a:lnTo>
                  <a:lnTo>
                    <a:pt x="55880" y="73661"/>
                  </a:lnTo>
                  <a:cubicBezTo>
                    <a:pt x="55880" y="69850"/>
                    <a:pt x="55880" y="67311"/>
                    <a:pt x="55880" y="67311"/>
                  </a:cubicBezTo>
                  <a:lnTo>
                    <a:pt x="55880" y="67311"/>
                  </a:lnTo>
                  <a:cubicBezTo>
                    <a:pt x="55880" y="69850"/>
                    <a:pt x="45720" y="85090"/>
                    <a:pt x="26670" y="85090"/>
                  </a:cubicBezTo>
                  <a:cubicBezTo>
                    <a:pt x="7620" y="85090"/>
                    <a:pt x="0" y="76200"/>
                    <a:pt x="0" y="60961"/>
                  </a:cubicBezTo>
                  <a:cubicBezTo>
                    <a:pt x="0" y="45720"/>
                    <a:pt x="19050" y="30480"/>
                    <a:pt x="53340" y="35561"/>
                  </a:cubicBezTo>
                  <a:lnTo>
                    <a:pt x="53340" y="31750"/>
                  </a:lnTo>
                  <a:cubicBezTo>
                    <a:pt x="53340" y="17780"/>
                    <a:pt x="44450" y="12700"/>
                    <a:pt x="31750" y="12700"/>
                  </a:cubicBezTo>
                  <a:cubicBezTo>
                    <a:pt x="19050" y="12700"/>
                    <a:pt x="10160" y="16511"/>
                    <a:pt x="5080" y="19050"/>
                  </a:cubicBezTo>
                  <a:lnTo>
                    <a:pt x="5080" y="5080"/>
                  </a:lnTo>
                  <a:close/>
                  <a:moveTo>
                    <a:pt x="54610" y="48261"/>
                  </a:moveTo>
                  <a:cubicBezTo>
                    <a:pt x="27940" y="44450"/>
                    <a:pt x="16510" y="50800"/>
                    <a:pt x="16510" y="62230"/>
                  </a:cubicBezTo>
                  <a:cubicBezTo>
                    <a:pt x="16510" y="73661"/>
                    <a:pt x="21590" y="74930"/>
                    <a:pt x="30480" y="74930"/>
                  </a:cubicBezTo>
                  <a:cubicBezTo>
                    <a:pt x="44450" y="74930"/>
                    <a:pt x="55880" y="60961"/>
                    <a:pt x="55880" y="48261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993BC0DE-C114-B7E4-D66E-2014F8C78CA7}"/>
                </a:ext>
              </a:extLst>
            </p:cNvPr>
            <p:cNvSpPr/>
            <p:nvPr/>
          </p:nvSpPr>
          <p:spPr>
            <a:xfrm>
              <a:off x="5471159" y="6863080"/>
              <a:ext cx="82550" cy="120650"/>
            </a:xfrm>
            <a:custGeom>
              <a:avLst/>
              <a:gdLst>
                <a:gd name="connsiteX0" fmla="*/ 81280 w 82550"/>
                <a:gd name="connsiteY0" fmla="*/ 119380 h 120650"/>
                <a:gd name="connsiteX1" fmla="*/ 67310 w 82550"/>
                <a:gd name="connsiteY1" fmla="*/ 119380 h 120650"/>
                <a:gd name="connsiteX2" fmla="*/ 67310 w 82550"/>
                <a:gd name="connsiteY2" fmla="*/ 109220 h 120650"/>
                <a:gd name="connsiteX3" fmla="*/ 67310 w 82550"/>
                <a:gd name="connsiteY3" fmla="*/ 102870 h 120650"/>
                <a:gd name="connsiteX4" fmla="*/ 67310 w 82550"/>
                <a:gd name="connsiteY4" fmla="*/ 102870 h 120650"/>
                <a:gd name="connsiteX5" fmla="*/ 38100 w 82550"/>
                <a:gd name="connsiteY5" fmla="*/ 120650 h 120650"/>
                <a:gd name="connsiteX6" fmla="*/ 0 w 82550"/>
                <a:gd name="connsiteY6" fmla="*/ 77470 h 120650"/>
                <a:gd name="connsiteX7" fmla="*/ 38100 w 82550"/>
                <a:gd name="connsiteY7" fmla="*/ 34289 h 120650"/>
                <a:gd name="connsiteX8" fmla="*/ 67310 w 82550"/>
                <a:gd name="connsiteY8" fmla="*/ 49530 h 120650"/>
                <a:gd name="connsiteX9" fmla="*/ 67310 w 82550"/>
                <a:gd name="connsiteY9" fmla="*/ 49530 h 120650"/>
                <a:gd name="connsiteX10" fmla="*/ 67310 w 82550"/>
                <a:gd name="connsiteY10" fmla="*/ 43180 h 120650"/>
                <a:gd name="connsiteX11" fmla="*/ 67310 w 82550"/>
                <a:gd name="connsiteY11" fmla="*/ 0 h 120650"/>
                <a:gd name="connsiteX12" fmla="*/ 82550 w 82550"/>
                <a:gd name="connsiteY12" fmla="*/ 0 h 120650"/>
                <a:gd name="connsiteX13" fmla="*/ 82550 w 82550"/>
                <a:gd name="connsiteY13" fmla="*/ 119380 h 120650"/>
                <a:gd name="connsiteX14" fmla="*/ 13970 w 82550"/>
                <a:gd name="connsiteY14" fmla="*/ 78739 h 120650"/>
                <a:gd name="connsiteX15" fmla="*/ 39370 w 82550"/>
                <a:gd name="connsiteY15" fmla="*/ 109220 h 120650"/>
                <a:gd name="connsiteX16" fmla="*/ 64770 w 82550"/>
                <a:gd name="connsiteY16" fmla="*/ 78739 h 120650"/>
                <a:gd name="connsiteX17" fmla="*/ 39370 w 82550"/>
                <a:gd name="connsiteY17" fmla="*/ 48260 h 120650"/>
                <a:gd name="connsiteX18" fmla="*/ 13970 w 82550"/>
                <a:gd name="connsiteY18" fmla="*/ 78739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2550" h="120650">
                  <a:moveTo>
                    <a:pt x="81280" y="119380"/>
                  </a:moveTo>
                  <a:lnTo>
                    <a:pt x="67310" y="119380"/>
                  </a:lnTo>
                  <a:lnTo>
                    <a:pt x="67310" y="109220"/>
                  </a:lnTo>
                  <a:cubicBezTo>
                    <a:pt x="67310" y="105410"/>
                    <a:pt x="67310" y="102870"/>
                    <a:pt x="67310" y="102870"/>
                  </a:cubicBezTo>
                  <a:lnTo>
                    <a:pt x="67310" y="102870"/>
                  </a:lnTo>
                  <a:cubicBezTo>
                    <a:pt x="63500" y="111760"/>
                    <a:pt x="52070" y="120650"/>
                    <a:pt x="38100" y="120650"/>
                  </a:cubicBezTo>
                  <a:cubicBezTo>
                    <a:pt x="16510" y="120650"/>
                    <a:pt x="0" y="102870"/>
                    <a:pt x="0" y="77470"/>
                  </a:cubicBezTo>
                  <a:cubicBezTo>
                    <a:pt x="0" y="52070"/>
                    <a:pt x="16510" y="34289"/>
                    <a:pt x="38100" y="34289"/>
                  </a:cubicBezTo>
                  <a:cubicBezTo>
                    <a:pt x="59690" y="34289"/>
                    <a:pt x="62230" y="41910"/>
                    <a:pt x="67310" y="49530"/>
                  </a:cubicBezTo>
                  <a:lnTo>
                    <a:pt x="67310" y="49530"/>
                  </a:lnTo>
                  <a:cubicBezTo>
                    <a:pt x="67310" y="49530"/>
                    <a:pt x="67310" y="46989"/>
                    <a:pt x="67310" y="43180"/>
                  </a:cubicBezTo>
                  <a:lnTo>
                    <a:pt x="67310" y="0"/>
                  </a:lnTo>
                  <a:lnTo>
                    <a:pt x="82550" y="0"/>
                  </a:lnTo>
                  <a:lnTo>
                    <a:pt x="82550" y="119380"/>
                  </a:lnTo>
                  <a:close/>
                  <a:moveTo>
                    <a:pt x="13970" y="78739"/>
                  </a:moveTo>
                  <a:cubicBezTo>
                    <a:pt x="13970" y="96520"/>
                    <a:pt x="24130" y="109220"/>
                    <a:pt x="39370" y="109220"/>
                  </a:cubicBezTo>
                  <a:cubicBezTo>
                    <a:pt x="54610" y="109220"/>
                    <a:pt x="64770" y="100330"/>
                    <a:pt x="64770" y="78739"/>
                  </a:cubicBezTo>
                  <a:cubicBezTo>
                    <a:pt x="64770" y="57150"/>
                    <a:pt x="50800" y="48260"/>
                    <a:pt x="39370" y="48260"/>
                  </a:cubicBezTo>
                  <a:cubicBezTo>
                    <a:pt x="27940" y="48260"/>
                    <a:pt x="13970" y="60960"/>
                    <a:pt x="13970" y="78739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E310EDFF-FF92-93F5-D60F-A62704F75310}"/>
                </a:ext>
              </a:extLst>
            </p:cNvPr>
            <p:cNvSpPr/>
            <p:nvPr/>
          </p:nvSpPr>
          <p:spPr>
            <a:xfrm>
              <a:off x="5626100" y="6863080"/>
              <a:ext cx="74929" cy="120650"/>
            </a:xfrm>
            <a:custGeom>
              <a:avLst/>
              <a:gdLst>
                <a:gd name="connsiteX0" fmla="*/ 0 w 74929"/>
                <a:gd name="connsiteY0" fmla="*/ 119380 h 120650"/>
                <a:gd name="connsiteX1" fmla="*/ 0 w 74929"/>
                <a:gd name="connsiteY1" fmla="*/ 0 h 120650"/>
                <a:gd name="connsiteX2" fmla="*/ 72390 w 74929"/>
                <a:gd name="connsiteY2" fmla="*/ 0 h 120650"/>
                <a:gd name="connsiteX3" fmla="*/ 72390 w 74929"/>
                <a:gd name="connsiteY3" fmla="*/ 13970 h 120650"/>
                <a:gd name="connsiteX4" fmla="*/ 15240 w 74929"/>
                <a:gd name="connsiteY4" fmla="*/ 13970 h 120650"/>
                <a:gd name="connsiteX5" fmla="*/ 15240 w 74929"/>
                <a:gd name="connsiteY5" fmla="*/ 52070 h 120650"/>
                <a:gd name="connsiteX6" fmla="*/ 63500 w 74929"/>
                <a:gd name="connsiteY6" fmla="*/ 52070 h 120650"/>
                <a:gd name="connsiteX7" fmla="*/ 63500 w 74929"/>
                <a:gd name="connsiteY7" fmla="*/ 66039 h 120650"/>
                <a:gd name="connsiteX8" fmla="*/ 15240 w 74929"/>
                <a:gd name="connsiteY8" fmla="*/ 66039 h 120650"/>
                <a:gd name="connsiteX9" fmla="*/ 15240 w 74929"/>
                <a:gd name="connsiteY9" fmla="*/ 106680 h 120650"/>
                <a:gd name="connsiteX10" fmla="*/ 74930 w 74929"/>
                <a:gd name="connsiteY10" fmla="*/ 106680 h 120650"/>
                <a:gd name="connsiteX11" fmla="*/ 74930 w 74929"/>
                <a:gd name="connsiteY11" fmla="*/ 120650 h 120650"/>
                <a:gd name="connsiteX12" fmla="*/ 0 w 74929"/>
                <a:gd name="connsiteY12" fmla="*/ 12065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4929" h="120650">
                  <a:moveTo>
                    <a:pt x="0" y="119380"/>
                  </a:moveTo>
                  <a:lnTo>
                    <a:pt x="0" y="0"/>
                  </a:lnTo>
                  <a:lnTo>
                    <a:pt x="72390" y="0"/>
                  </a:lnTo>
                  <a:lnTo>
                    <a:pt x="72390" y="13970"/>
                  </a:lnTo>
                  <a:lnTo>
                    <a:pt x="15240" y="13970"/>
                  </a:lnTo>
                  <a:lnTo>
                    <a:pt x="15240" y="52070"/>
                  </a:lnTo>
                  <a:lnTo>
                    <a:pt x="63500" y="52070"/>
                  </a:lnTo>
                  <a:lnTo>
                    <a:pt x="63500" y="66039"/>
                  </a:lnTo>
                  <a:lnTo>
                    <a:pt x="15240" y="66039"/>
                  </a:lnTo>
                  <a:lnTo>
                    <a:pt x="15240" y="106680"/>
                  </a:lnTo>
                  <a:lnTo>
                    <a:pt x="74930" y="106680"/>
                  </a:lnTo>
                  <a:lnTo>
                    <a:pt x="74930" y="120650"/>
                  </a:lnTo>
                  <a:lnTo>
                    <a:pt x="0" y="1206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14C4FB69-80C5-5588-9FB7-9E634ED59178}"/>
                </a:ext>
              </a:extLst>
            </p:cNvPr>
            <p:cNvSpPr/>
            <p:nvPr/>
          </p:nvSpPr>
          <p:spPr>
            <a:xfrm>
              <a:off x="5715000" y="6897369"/>
              <a:ext cx="68579" cy="86360"/>
            </a:xfrm>
            <a:custGeom>
              <a:avLst/>
              <a:gdLst>
                <a:gd name="connsiteX0" fmla="*/ 43180 w 68579"/>
                <a:gd name="connsiteY0" fmla="*/ 73661 h 86360"/>
                <a:gd name="connsiteX1" fmla="*/ 68580 w 68579"/>
                <a:gd name="connsiteY1" fmla="*/ 66040 h 86360"/>
                <a:gd name="connsiteX2" fmla="*/ 68580 w 68579"/>
                <a:gd name="connsiteY2" fmla="*/ 80011 h 86360"/>
                <a:gd name="connsiteX3" fmla="*/ 43180 w 68579"/>
                <a:gd name="connsiteY3" fmla="*/ 86361 h 86360"/>
                <a:gd name="connsiteX4" fmla="*/ 0 w 68579"/>
                <a:gd name="connsiteY4" fmla="*/ 43180 h 86360"/>
                <a:gd name="connsiteX5" fmla="*/ 43180 w 68579"/>
                <a:gd name="connsiteY5" fmla="*/ 0 h 86360"/>
                <a:gd name="connsiteX6" fmla="*/ 68580 w 68579"/>
                <a:gd name="connsiteY6" fmla="*/ 6350 h 86360"/>
                <a:gd name="connsiteX7" fmla="*/ 68580 w 68579"/>
                <a:gd name="connsiteY7" fmla="*/ 20320 h 86360"/>
                <a:gd name="connsiteX8" fmla="*/ 44450 w 68579"/>
                <a:gd name="connsiteY8" fmla="*/ 12700 h 86360"/>
                <a:gd name="connsiteX9" fmla="*/ 16510 w 68579"/>
                <a:gd name="connsiteY9" fmla="*/ 41911 h 86360"/>
                <a:gd name="connsiteX10" fmla="*/ 44450 w 68579"/>
                <a:gd name="connsiteY10" fmla="*/ 71120 h 8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8579" h="86360">
                  <a:moveTo>
                    <a:pt x="43180" y="73661"/>
                  </a:moveTo>
                  <a:cubicBezTo>
                    <a:pt x="54610" y="73661"/>
                    <a:pt x="63500" y="69850"/>
                    <a:pt x="68580" y="66040"/>
                  </a:cubicBezTo>
                  <a:lnTo>
                    <a:pt x="68580" y="80011"/>
                  </a:lnTo>
                  <a:cubicBezTo>
                    <a:pt x="63500" y="82550"/>
                    <a:pt x="55880" y="86361"/>
                    <a:pt x="43180" y="86361"/>
                  </a:cubicBezTo>
                  <a:cubicBezTo>
                    <a:pt x="17780" y="86361"/>
                    <a:pt x="0" y="68580"/>
                    <a:pt x="0" y="43180"/>
                  </a:cubicBezTo>
                  <a:cubicBezTo>
                    <a:pt x="0" y="17780"/>
                    <a:pt x="17780" y="0"/>
                    <a:pt x="43180" y="0"/>
                  </a:cubicBezTo>
                  <a:cubicBezTo>
                    <a:pt x="68580" y="0"/>
                    <a:pt x="63500" y="3811"/>
                    <a:pt x="68580" y="6350"/>
                  </a:cubicBezTo>
                  <a:lnTo>
                    <a:pt x="68580" y="20320"/>
                  </a:lnTo>
                  <a:cubicBezTo>
                    <a:pt x="62230" y="16511"/>
                    <a:pt x="54610" y="12700"/>
                    <a:pt x="44450" y="12700"/>
                  </a:cubicBezTo>
                  <a:cubicBezTo>
                    <a:pt x="27940" y="12700"/>
                    <a:pt x="16510" y="25400"/>
                    <a:pt x="16510" y="41911"/>
                  </a:cubicBezTo>
                  <a:cubicBezTo>
                    <a:pt x="16510" y="58420"/>
                    <a:pt x="27940" y="71120"/>
                    <a:pt x="44450" y="711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9558FFEF-E322-6570-B960-6CEF583A0881}"/>
                </a:ext>
              </a:extLst>
            </p:cNvPr>
            <p:cNvSpPr/>
            <p:nvPr/>
          </p:nvSpPr>
          <p:spPr>
            <a:xfrm>
              <a:off x="5798820" y="6898640"/>
              <a:ext cx="85089" cy="86359"/>
            </a:xfrm>
            <a:custGeom>
              <a:avLst/>
              <a:gdLst>
                <a:gd name="connsiteX0" fmla="*/ 85090 w 85089"/>
                <a:gd name="connsiteY0" fmla="*/ 43180 h 86359"/>
                <a:gd name="connsiteX1" fmla="*/ 41910 w 85089"/>
                <a:gd name="connsiteY1" fmla="*/ 86360 h 86359"/>
                <a:gd name="connsiteX2" fmla="*/ 0 w 85089"/>
                <a:gd name="connsiteY2" fmla="*/ 43180 h 86359"/>
                <a:gd name="connsiteX3" fmla="*/ 41910 w 85089"/>
                <a:gd name="connsiteY3" fmla="*/ 0 h 86359"/>
                <a:gd name="connsiteX4" fmla="*/ 85090 w 85089"/>
                <a:gd name="connsiteY4" fmla="*/ 43180 h 86359"/>
                <a:gd name="connsiteX5" fmla="*/ 69850 w 85089"/>
                <a:gd name="connsiteY5" fmla="*/ 43180 h 86359"/>
                <a:gd name="connsiteX6" fmla="*/ 41910 w 85089"/>
                <a:gd name="connsiteY6" fmla="*/ 12700 h 86359"/>
                <a:gd name="connsiteX7" fmla="*/ 13970 w 85089"/>
                <a:gd name="connsiteY7" fmla="*/ 43180 h 86359"/>
                <a:gd name="connsiteX8" fmla="*/ 41910 w 85089"/>
                <a:gd name="connsiteY8" fmla="*/ 73660 h 86359"/>
                <a:gd name="connsiteX9" fmla="*/ 69850 w 85089"/>
                <a:gd name="connsiteY9" fmla="*/ 43180 h 86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089" h="86359">
                  <a:moveTo>
                    <a:pt x="85090" y="43180"/>
                  </a:moveTo>
                  <a:cubicBezTo>
                    <a:pt x="85090" y="68580"/>
                    <a:pt x="67310" y="86360"/>
                    <a:pt x="41910" y="86360"/>
                  </a:cubicBezTo>
                  <a:cubicBezTo>
                    <a:pt x="16510" y="86360"/>
                    <a:pt x="0" y="68580"/>
                    <a:pt x="0" y="43180"/>
                  </a:cubicBezTo>
                  <a:cubicBezTo>
                    <a:pt x="0" y="17780"/>
                    <a:pt x="17780" y="0"/>
                    <a:pt x="41910" y="0"/>
                  </a:cubicBezTo>
                  <a:cubicBezTo>
                    <a:pt x="66040" y="0"/>
                    <a:pt x="85090" y="17780"/>
                    <a:pt x="85090" y="43180"/>
                  </a:cubicBezTo>
                  <a:close/>
                  <a:moveTo>
                    <a:pt x="69850" y="43180"/>
                  </a:moveTo>
                  <a:cubicBezTo>
                    <a:pt x="69850" y="25400"/>
                    <a:pt x="58420" y="12700"/>
                    <a:pt x="41910" y="12700"/>
                  </a:cubicBezTo>
                  <a:cubicBezTo>
                    <a:pt x="25400" y="12700"/>
                    <a:pt x="13970" y="25400"/>
                    <a:pt x="13970" y="43180"/>
                  </a:cubicBezTo>
                  <a:cubicBezTo>
                    <a:pt x="13970" y="60960"/>
                    <a:pt x="25400" y="73660"/>
                    <a:pt x="41910" y="73660"/>
                  </a:cubicBezTo>
                  <a:cubicBezTo>
                    <a:pt x="58420" y="73660"/>
                    <a:pt x="69850" y="60960"/>
                    <a:pt x="6985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96F0C27E-5970-9630-ED19-53BC2C91A969}"/>
                </a:ext>
              </a:extLst>
            </p:cNvPr>
            <p:cNvSpPr/>
            <p:nvPr/>
          </p:nvSpPr>
          <p:spPr>
            <a:xfrm>
              <a:off x="5906770" y="6897369"/>
              <a:ext cx="73659" cy="85090"/>
            </a:xfrm>
            <a:custGeom>
              <a:avLst/>
              <a:gdLst>
                <a:gd name="connsiteX0" fmla="*/ 13970 w 73659"/>
                <a:gd name="connsiteY0" fmla="*/ 2540 h 85090"/>
                <a:gd name="connsiteX1" fmla="*/ 13970 w 73659"/>
                <a:gd name="connsiteY1" fmla="*/ 13970 h 85090"/>
                <a:gd name="connsiteX2" fmla="*/ 13970 w 73659"/>
                <a:gd name="connsiteY2" fmla="*/ 20320 h 85090"/>
                <a:gd name="connsiteX3" fmla="*/ 13970 w 73659"/>
                <a:gd name="connsiteY3" fmla="*/ 20320 h 85090"/>
                <a:gd name="connsiteX4" fmla="*/ 45720 w 73659"/>
                <a:gd name="connsiteY4" fmla="*/ 0 h 85090"/>
                <a:gd name="connsiteX5" fmla="*/ 73660 w 73659"/>
                <a:gd name="connsiteY5" fmla="*/ 33020 h 85090"/>
                <a:gd name="connsiteX6" fmla="*/ 73660 w 73659"/>
                <a:gd name="connsiteY6" fmla="*/ 85090 h 85090"/>
                <a:gd name="connsiteX7" fmla="*/ 58420 w 73659"/>
                <a:gd name="connsiteY7" fmla="*/ 85090 h 85090"/>
                <a:gd name="connsiteX8" fmla="*/ 58420 w 73659"/>
                <a:gd name="connsiteY8" fmla="*/ 36830 h 85090"/>
                <a:gd name="connsiteX9" fmla="*/ 43180 w 73659"/>
                <a:gd name="connsiteY9" fmla="*/ 15240 h 85090"/>
                <a:gd name="connsiteX10" fmla="*/ 15240 w 73659"/>
                <a:gd name="connsiteY10" fmla="*/ 44450 h 85090"/>
                <a:gd name="connsiteX11" fmla="*/ 15240 w 73659"/>
                <a:gd name="connsiteY11" fmla="*/ 85090 h 85090"/>
                <a:gd name="connsiteX12" fmla="*/ 0 w 73659"/>
                <a:gd name="connsiteY12" fmla="*/ 85090 h 85090"/>
                <a:gd name="connsiteX13" fmla="*/ 0 w 73659"/>
                <a:gd name="connsiteY13" fmla="*/ 2540 h 85090"/>
                <a:gd name="connsiteX14" fmla="*/ 13970 w 73659"/>
                <a:gd name="connsiteY14" fmla="*/ 2540 h 85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659" h="85090">
                  <a:moveTo>
                    <a:pt x="13970" y="2540"/>
                  </a:moveTo>
                  <a:lnTo>
                    <a:pt x="13970" y="13970"/>
                  </a:lnTo>
                  <a:cubicBezTo>
                    <a:pt x="13970" y="17780"/>
                    <a:pt x="13970" y="20320"/>
                    <a:pt x="13970" y="20320"/>
                  </a:cubicBezTo>
                  <a:lnTo>
                    <a:pt x="13970" y="20320"/>
                  </a:lnTo>
                  <a:cubicBezTo>
                    <a:pt x="16510" y="12700"/>
                    <a:pt x="27940" y="0"/>
                    <a:pt x="45720" y="0"/>
                  </a:cubicBezTo>
                  <a:cubicBezTo>
                    <a:pt x="63500" y="0"/>
                    <a:pt x="73660" y="11430"/>
                    <a:pt x="73660" y="33020"/>
                  </a:cubicBezTo>
                  <a:lnTo>
                    <a:pt x="73660" y="85090"/>
                  </a:lnTo>
                  <a:lnTo>
                    <a:pt x="58420" y="85090"/>
                  </a:lnTo>
                  <a:lnTo>
                    <a:pt x="58420" y="36830"/>
                  </a:lnTo>
                  <a:cubicBezTo>
                    <a:pt x="58420" y="25400"/>
                    <a:pt x="55880" y="15240"/>
                    <a:pt x="43180" y="15240"/>
                  </a:cubicBezTo>
                  <a:cubicBezTo>
                    <a:pt x="30480" y="15240"/>
                    <a:pt x="15240" y="27940"/>
                    <a:pt x="15240" y="44450"/>
                  </a:cubicBezTo>
                  <a:lnTo>
                    <a:pt x="15240" y="85090"/>
                  </a:lnTo>
                  <a:lnTo>
                    <a:pt x="0" y="85090"/>
                  </a:lnTo>
                  <a:lnTo>
                    <a:pt x="0" y="2540"/>
                  </a:lnTo>
                  <a:lnTo>
                    <a:pt x="1397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 144">
              <a:extLst>
                <a:ext uri="{FF2B5EF4-FFF2-40B4-BE49-F238E27FC236}">
                  <a16:creationId xmlns:a16="http://schemas.microsoft.com/office/drawing/2014/main" id="{4D243C8D-A4B6-7AF7-EFE3-149BB8E0AB82}"/>
                </a:ext>
              </a:extLst>
            </p:cNvPr>
            <p:cNvSpPr/>
            <p:nvPr/>
          </p:nvSpPr>
          <p:spPr>
            <a:xfrm>
              <a:off x="6000750" y="6898640"/>
              <a:ext cx="85090" cy="86359"/>
            </a:xfrm>
            <a:custGeom>
              <a:avLst/>
              <a:gdLst>
                <a:gd name="connsiteX0" fmla="*/ 85090 w 85090"/>
                <a:gd name="connsiteY0" fmla="*/ 43180 h 86359"/>
                <a:gd name="connsiteX1" fmla="*/ 41910 w 85090"/>
                <a:gd name="connsiteY1" fmla="*/ 86360 h 86359"/>
                <a:gd name="connsiteX2" fmla="*/ 0 w 85090"/>
                <a:gd name="connsiteY2" fmla="*/ 43180 h 86359"/>
                <a:gd name="connsiteX3" fmla="*/ 41910 w 85090"/>
                <a:gd name="connsiteY3" fmla="*/ 0 h 86359"/>
                <a:gd name="connsiteX4" fmla="*/ 85090 w 85090"/>
                <a:gd name="connsiteY4" fmla="*/ 43180 h 86359"/>
                <a:gd name="connsiteX5" fmla="*/ 71120 w 85090"/>
                <a:gd name="connsiteY5" fmla="*/ 43180 h 86359"/>
                <a:gd name="connsiteX6" fmla="*/ 43180 w 85090"/>
                <a:gd name="connsiteY6" fmla="*/ 12700 h 86359"/>
                <a:gd name="connsiteX7" fmla="*/ 15240 w 85090"/>
                <a:gd name="connsiteY7" fmla="*/ 43180 h 86359"/>
                <a:gd name="connsiteX8" fmla="*/ 43180 w 85090"/>
                <a:gd name="connsiteY8" fmla="*/ 73660 h 86359"/>
                <a:gd name="connsiteX9" fmla="*/ 71120 w 85090"/>
                <a:gd name="connsiteY9" fmla="*/ 43180 h 86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090" h="86359">
                  <a:moveTo>
                    <a:pt x="85090" y="43180"/>
                  </a:moveTo>
                  <a:cubicBezTo>
                    <a:pt x="85090" y="68580"/>
                    <a:pt x="67310" y="86360"/>
                    <a:pt x="41910" y="86360"/>
                  </a:cubicBezTo>
                  <a:cubicBezTo>
                    <a:pt x="16510" y="86360"/>
                    <a:pt x="0" y="68580"/>
                    <a:pt x="0" y="43180"/>
                  </a:cubicBezTo>
                  <a:cubicBezTo>
                    <a:pt x="0" y="17780"/>
                    <a:pt x="17780" y="0"/>
                    <a:pt x="41910" y="0"/>
                  </a:cubicBezTo>
                  <a:cubicBezTo>
                    <a:pt x="66040" y="0"/>
                    <a:pt x="85090" y="17780"/>
                    <a:pt x="85090" y="43180"/>
                  </a:cubicBezTo>
                  <a:close/>
                  <a:moveTo>
                    <a:pt x="71120" y="43180"/>
                  </a:moveTo>
                  <a:cubicBezTo>
                    <a:pt x="71120" y="25400"/>
                    <a:pt x="59690" y="12700"/>
                    <a:pt x="43180" y="12700"/>
                  </a:cubicBezTo>
                  <a:cubicBezTo>
                    <a:pt x="26670" y="12700"/>
                    <a:pt x="15240" y="25400"/>
                    <a:pt x="15240" y="43180"/>
                  </a:cubicBezTo>
                  <a:cubicBezTo>
                    <a:pt x="15240" y="60960"/>
                    <a:pt x="26670" y="73660"/>
                    <a:pt x="43180" y="73660"/>
                  </a:cubicBezTo>
                  <a:cubicBezTo>
                    <a:pt x="59690" y="73660"/>
                    <a:pt x="71120" y="60960"/>
                    <a:pt x="7112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F2044E71-4E5B-32F6-88F7-D0BF30EBA27F}"/>
                </a:ext>
              </a:extLst>
            </p:cNvPr>
            <p:cNvSpPr/>
            <p:nvPr/>
          </p:nvSpPr>
          <p:spPr>
            <a:xfrm>
              <a:off x="6111240" y="6897369"/>
              <a:ext cx="127000" cy="85090"/>
            </a:xfrm>
            <a:custGeom>
              <a:avLst/>
              <a:gdLst>
                <a:gd name="connsiteX0" fmla="*/ 12700 w 127000"/>
                <a:gd name="connsiteY0" fmla="*/ 2540 h 85090"/>
                <a:gd name="connsiteX1" fmla="*/ 12700 w 127000"/>
                <a:gd name="connsiteY1" fmla="*/ 13970 h 85090"/>
                <a:gd name="connsiteX2" fmla="*/ 12700 w 127000"/>
                <a:gd name="connsiteY2" fmla="*/ 20320 h 85090"/>
                <a:gd name="connsiteX3" fmla="*/ 12700 w 127000"/>
                <a:gd name="connsiteY3" fmla="*/ 20320 h 85090"/>
                <a:gd name="connsiteX4" fmla="*/ 43180 w 127000"/>
                <a:gd name="connsiteY4" fmla="*/ 0 h 85090"/>
                <a:gd name="connsiteX5" fmla="*/ 68580 w 127000"/>
                <a:gd name="connsiteY5" fmla="*/ 19050 h 85090"/>
                <a:gd name="connsiteX6" fmla="*/ 68580 w 127000"/>
                <a:gd name="connsiteY6" fmla="*/ 19050 h 85090"/>
                <a:gd name="connsiteX7" fmla="*/ 97790 w 127000"/>
                <a:gd name="connsiteY7" fmla="*/ 0 h 85090"/>
                <a:gd name="connsiteX8" fmla="*/ 127000 w 127000"/>
                <a:gd name="connsiteY8" fmla="*/ 33020 h 85090"/>
                <a:gd name="connsiteX9" fmla="*/ 127000 w 127000"/>
                <a:gd name="connsiteY9" fmla="*/ 85090 h 85090"/>
                <a:gd name="connsiteX10" fmla="*/ 111760 w 127000"/>
                <a:gd name="connsiteY10" fmla="*/ 85090 h 85090"/>
                <a:gd name="connsiteX11" fmla="*/ 111760 w 127000"/>
                <a:gd name="connsiteY11" fmla="*/ 36830 h 85090"/>
                <a:gd name="connsiteX12" fmla="*/ 96520 w 127000"/>
                <a:gd name="connsiteY12" fmla="*/ 15240 h 85090"/>
                <a:gd name="connsiteX13" fmla="*/ 71120 w 127000"/>
                <a:gd name="connsiteY13" fmla="*/ 46990 h 85090"/>
                <a:gd name="connsiteX14" fmla="*/ 71120 w 127000"/>
                <a:gd name="connsiteY14" fmla="*/ 85090 h 85090"/>
                <a:gd name="connsiteX15" fmla="*/ 55880 w 127000"/>
                <a:gd name="connsiteY15" fmla="*/ 85090 h 85090"/>
                <a:gd name="connsiteX16" fmla="*/ 55880 w 127000"/>
                <a:gd name="connsiteY16" fmla="*/ 35561 h 85090"/>
                <a:gd name="connsiteX17" fmla="*/ 40640 w 127000"/>
                <a:gd name="connsiteY17" fmla="*/ 13970 h 85090"/>
                <a:gd name="connsiteX18" fmla="*/ 15240 w 127000"/>
                <a:gd name="connsiteY18" fmla="*/ 45720 h 85090"/>
                <a:gd name="connsiteX19" fmla="*/ 15240 w 127000"/>
                <a:gd name="connsiteY19" fmla="*/ 83820 h 85090"/>
                <a:gd name="connsiteX20" fmla="*/ 0 w 127000"/>
                <a:gd name="connsiteY20" fmla="*/ 83820 h 85090"/>
                <a:gd name="connsiteX21" fmla="*/ 0 w 127000"/>
                <a:gd name="connsiteY21" fmla="*/ 1270 h 85090"/>
                <a:gd name="connsiteX22" fmla="*/ 13970 w 127000"/>
                <a:gd name="connsiteY22" fmla="*/ 1270 h 85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000" h="85090">
                  <a:moveTo>
                    <a:pt x="12700" y="2540"/>
                  </a:moveTo>
                  <a:lnTo>
                    <a:pt x="12700" y="13970"/>
                  </a:lnTo>
                  <a:cubicBezTo>
                    <a:pt x="12700" y="17780"/>
                    <a:pt x="12700" y="20320"/>
                    <a:pt x="12700" y="20320"/>
                  </a:cubicBezTo>
                  <a:lnTo>
                    <a:pt x="12700" y="20320"/>
                  </a:lnTo>
                  <a:cubicBezTo>
                    <a:pt x="17780" y="8890"/>
                    <a:pt x="29210" y="0"/>
                    <a:pt x="43180" y="0"/>
                  </a:cubicBezTo>
                  <a:cubicBezTo>
                    <a:pt x="57150" y="0"/>
                    <a:pt x="64770" y="6350"/>
                    <a:pt x="68580" y="19050"/>
                  </a:cubicBezTo>
                  <a:lnTo>
                    <a:pt x="68580" y="19050"/>
                  </a:lnTo>
                  <a:cubicBezTo>
                    <a:pt x="73660" y="8890"/>
                    <a:pt x="85090" y="0"/>
                    <a:pt x="97790" y="0"/>
                  </a:cubicBezTo>
                  <a:cubicBezTo>
                    <a:pt x="118110" y="0"/>
                    <a:pt x="127000" y="11430"/>
                    <a:pt x="127000" y="33020"/>
                  </a:cubicBezTo>
                  <a:lnTo>
                    <a:pt x="127000" y="85090"/>
                  </a:lnTo>
                  <a:lnTo>
                    <a:pt x="111760" y="85090"/>
                  </a:lnTo>
                  <a:lnTo>
                    <a:pt x="111760" y="36830"/>
                  </a:lnTo>
                  <a:cubicBezTo>
                    <a:pt x="111760" y="25400"/>
                    <a:pt x="109220" y="15240"/>
                    <a:pt x="96520" y="15240"/>
                  </a:cubicBezTo>
                  <a:cubicBezTo>
                    <a:pt x="83820" y="15240"/>
                    <a:pt x="71120" y="31750"/>
                    <a:pt x="71120" y="46990"/>
                  </a:cubicBezTo>
                  <a:lnTo>
                    <a:pt x="71120" y="85090"/>
                  </a:lnTo>
                  <a:lnTo>
                    <a:pt x="55880" y="85090"/>
                  </a:lnTo>
                  <a:lnTo>
                    <a:pt x="55880" y="35561"/>
                  </a:lnTo>
                  <a:cubicBezTo>
                    <a:pt x="55880" y="24130"/>
                    <a:pt x="53340" y="13970"/>
                    <a:pt x="40640" y="13970"/>
                  </a:cubicBezTo>
                  <a:cubicBezTo>
                    <a:pt x="27940" y="13970"/>
                    <a:pt x="15240" y="30480"/>
                    <a:pt x="15240" y="45720"/>
                  </a:cubicBezTo>
                  <a:lnTo>
                    <a:pt x="15240" y="83820"/>
                  </a:lnTo>
                  <a:lnTo>
                    <a:pt x="0" y="83820"/>
                  </a:lnTo>
                  <a:lnTo>
                    <a:pt x="0" y="1270"/>
                  </a:lnTo>
                  <a:lnTo>
                    <a:pt x="1397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 146">
              <a:extLst>
                <a:ext uri="{FF2B5EF4-FFF2-40B4-BE49-F238E27FC236}">
                  <a16:creationId xmlns:a16="http://schemas.microsoft.com/office/drawing/2014/main" id="{7B48053D-DDD4-16F7-8E39-C7FDFBB4A5AF}"/>
                </a:ext>
              </a:extLst>
            </p:cNvPr>
            <p:cNvSpPr/>
            <p:nvPr/>
          </p:nvSpPr>
          <p:spPr>
            <a:xfrm>
              <a:off x="6261100" y="6866890"/>
              <a:ext cx="20320" cy="115569"/>
            </a:xfrm>
            <a:custGeom>
              <a:avLst/>
              <a:gdLst>
                <a:gd name="connsiteX0" fmla="*/ 10160 w 20320"/>
                <a:gd name="connsiteY0" fmla="*/ 0 h 115569"/>
                <a:gd name="connsiteX1" fmla="*/ 20320 w 20320"/>
                <a:gd name="connsiteY1" fmla="*/ 8890 h 115569"/>
                <a:gd name="connsiteX2" fmla="*/ 10160 w 20320"/>
                <a:gd name="connsiteY2" fmla="*/ 17780 h 115569"/>
                <a:gd name="connsiteX3" fmla="*/ 0 w 20320"/>
                <a:gd name="connsiteY3" fmla="*/ 8890 h 115569"/>
                <a:gd name="connsiteX4" fmla="*/ 10160 w 20320"/>
                <a:gd name="connsiteY4" fmla="*/ 0 h 115569"/>
                <a:gd name="connsiteX5" fmla="*/ 17780 w 20320"/>
                <a:gd name="connsiteY5" fmla="*/ 33020 h 115569"/>
                <a:gd name="connsiteX6" fmla="*/ 17780 w 20320"/>
                <a:gd name="connsiteY6" fmla="*/ 115570 h 115569"/>
                <a:gd name="connsiteX7" fmla="*/ 2540 w 20320"/>
                <a:gd name="connsiteY7" fmla="*/ 115570 h 115569"/>
                <a:gd name="connsiteX8" fmla="*/ 2540 w 20320"/>
                <a:gd name="connsiteY8" fmla="*/ 33020 h 115569"/>
                <a:gd name="connsiteX9" fmla="*/ 17780 w 20320"/>
                <a:gd name="connsiteY9" fmla="*/ 33020 h 11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15569">
                  <a:moveTo>
                    <a:pt x="10160" y="0"/>
                  </a:moveTo>
                  <a:cubicBezTo>
                    <a:pt x="15240" y="0"/>
                    <a:pt x="20320" y="3810"/>
                    <a:pt x="20320" y="8890"/>
                  </a:cubicBezTo>
                  <a:cubicBezTo>
                    <a:pt x="20320" y="13970"/>
                    <a:pt x="16510" y="17780"/>
                    <a:pt x="1016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3020"/>
                  </a:moveTo>
                  <a:lnTo>
                    <a:pt x="17780" y="115570"/>
                  </a:lnTo>
                  <a:lnTo>
                    <a:pt x="2540" y="115570"/>
                  </a:lnTo>
                  <a:lnTo>
                    <a:pt x="2540" y="33020"/>
                  </a:lnTo>
                  <a:lnTo>
                    <a:pt x="17780" y="330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80F853B7-6B87-D8C5-A174-D2BC66C0092B}"/>
                </a:ext>
              </a:extLst>
            </p:cNvPr>
            <p:cNvSpPr/>
            <p:nvPr/>
          </p:nvSpPr>
          <p:spPr>
            <a:xfrm>
              <a:off x="6301740" y="6897369"/>
              <a:ext cx="68579" cy="86360"/>
            </a:xfrm>
            <a:custGeom>
              <a:avLst/>
              <a:gdLst>
                <a:gd name="connsiteX0" fmla="*/ 43180 w 68579"/>
                <a:gd name="connsiteY0" fmla="*/ 73661 h 86360"/>
                <a:gd name="connsiteX1" fmla="*/ 68580 w 68579"/>
                <a:gd name="connsiteY1" fmla="*/ 66040 h 86360"/>
                <a:gd name="connsiteX2" fmla="*/ 68580 w 68579"/>
                <a:gd name="connsiteY2" fmla="*/ 80011 h 86360"/>
                <a:gd name="connsiteX3" fmla="*/ 43180 w 68579"/>
                <a:gd name="connsiteY3" fmla="*/ 86361 h 86360"/>
                <a:gd name="connsiteX4" fmla="*/ 0 w 68579"/>
                <a:gd name="connsiteY4" fmla="*/ 43180 h 86360"/>
                <a:gd name="connsiteX5" fmla="*/ 43180 w 68579"/>
                <a:gd name="connsiteY5" fmla="*/ 0 h 86360"/>
                <a:gd name="connsiteX6" fmla="*/ 68580 w 68579"/>
                <a:gd name="connsiteY6" fmla="*/ 6350 h 86360"/>
                <a:gd name="connsiteX7" fmla="*/ 68580 w 68579"/>
                <a:gd name="connsiteY7" fmla="*/ 20320 h 86360"/>
                <a:gd name="connsiteX8" fmla="*/ 44450 w 68579"/>
                <a:gd name="connsiteY8" fmla="*/ 12700 h 86360"/>
                <a:gd name="connsiteX9" fmla="*/ 16510 w 68579"/>
                <a:gd name="connsiteY9" fmla="*/ 41911 h 86360"/>
                <a:gd name="connsiteX10" fmla="*/ 44450 w 68579"/>
                <a:gd name="connsiteY10" fmla="*/ 71120 h 8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8579" h="86360">
                  <a:moveTo>
                    <a:pt x="43180" y="73661"/>
                  </a:moveTo>
                  <a:cubicBezTo>
                    <a:pt x="54610" y="73661"/>
                    <a:pt x="63500" y="69850"/>
                    <a:pt x="68580" y="66040"/>
                  </a:cubicBezTo>
                  <a:lnTo>
                    <a:pt x="68580" y="80011"/>
                  </a:lnTo>
                  <a:cubicBezTo>
                    <a:pt x="63500" y="82550"/>
                    <a:pt x="55880" y="86361"/>
                    <a:pt x="43180" y="86361"/>
                  </a:cubicBezTo>
                  <a:cubicBezTo>
                    <a:pt x="17780" y="86361"/>
                    <a:pt x="0" y="68580"/>
                    <a:pt x="0" y="43180"/>
                  </a:cubicBezTo>
                  <a:cubicBezTo>
                    <a:pt x="0" y="17780"/>
                    <a:pt x="17780" y="0"/>
                    <a:pt x="43180" y="0"/>
                  </a:cubicBezTo>
                  <a:cubicBezTo>
                    <a:pt x="68580" y="0"/>
                    <a:pt x="63500" y="3811"/>
                    <a:pt x="68580" y="6350"/>
                  </a:cubicBezTo>
                  <a:lnTo>
                    <a:pt x="68580" y="20320"/>
                  </a:lnTo>
                  <a:cubicBezTo>
                    <a:pt x="62230" y="16511"/>
                    <a:pt x="54610" y="12700"/>
                    <a:pt x="44450" y="12700"/>
                  </a:cubicBezTo>
                  <a:cubicBezTo>
                    <a:pt x="27940" y="12700"/>
                    <a:pt x="16510" y="25400"/>
                    <a:pt x="16510" y="41911"/>
                  </a:cubicBezTo>
                  <a:cubicBezTo>
                    <a:pt x="16510" y="58420"/>
                    <a:pt x="27940" y="71120"/>
                    <a:pt x="44450" y="711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 148">
              <a:extLst>
                <a:ext uri="{FF2B5EF4-FFF2-40B4-BE49-F238E27FC236}">
                  <a16:creationId xmlns:a16="http://schemas.microsoft.com/office/drawing/2014/main" id="{3E2F31A1-81ED-DD4F-049E-0E19CE06BE1C}"/>
                </a:ext>
              </a:extLst>
            </p:cNvPr>
            <p:cNvSpPr/>
            <p:nvPr/>
          </p:nvSpPr>
          <p:spPr>
            <a:xfrm>
              <a:off x="6427470" y="6861809"/>
              <a:ext cx="121920" cy="121920"/>
            </a:xfrm>
            <a:custGeom>
              <a:avLst/>
              <a:gdLst>
                <a:gd name="connsiteX0" fmla="*/ 60960 w 121920"/>
                <a:gd name="connsiteY0" fmla="*/ 0 h 121920"/>
                <a:gd name="connsiteX1" fmla="*/ 121920 w 121920"/>
                <a:gd name="connsiteY1" fmla="*/ 60960 h 121920"/>
                <a:gd name="connsiteX2" fmla="*/ 60960 w 121920"/>
                <a:gd name="connsiteY2" fmla="*/ 121920 h 121920"/>
                <a:gd name="connsiteX3" fmla="*/ 0 w 121920"/>
                <a:gd name="connsiteY3" fmla="*/ 60960 h 121920"/>
                <a:gd name="connsiteX4" fmla="*/ 60960 w 121920"/>
                <a:gd name="connsiteY4" fmla="*/ 0 h 121920"/>
                <a:gd name="connsiteX5" fmla="*/ 60960 w 121920"/>
                <a:gd name="connsiteY5" fmla="*/ 107950 h 121920"/>
                <a:gd name="connsiteX6" fmla="*/ 105410 w 121920"/>
                <a:gd name="connsiteY6" fmla="*/ 60960 h 121920"/>
                <a:gd name="connsiteX7" fmla="*/ 60960 w 121920"/>
                <a:gd name="connsiteY7" fmla="*/ 13970 h 121920"/>
                <a:gd name="connsiteX8" fmla="*/ 16510 w 121920"/>
                <a:gd name="connsiteY8" fmla="*/ 60960 h 121920"/>
                <a:gd name="connsiteX9" fmla="*/ 60960 w 121920"/>
                <a:gd name="connsiteY9" fmla="*/ 107950 h 121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920" h="121920">
                  <a:moveTo>
                    <a:pt x="60960" y="0"/>
                  </a:moveTo>
                  <a:cubicBezTo>
                    <a:pt x="95250" y="0"/>
                    <a:pt x="121920" y="26670"/>
                    <a:pt x="121920" y="60960"/>
                  </a:cubicBezTo>
                  <a:cubicBezTo>
                    <a:pt x="121920" y="95250"/>
                    <a:pt x="95250" y="121920"/>
                    <a:pt x="60960" y="121920"/>
                  </a:cubicBezTo>
                  <a:cubicBezTo>
                    <a:pt x="26670" y="121920"/>
                    <a:pt x="0" y="95250"/>
                    <a:pt x="0" y="60960"/>
                  </a:cubicBezTo>
                  <a:cubicBezTo>
                    <a:pt x="0" y="26670"/>
                    <a:pt x="26670" y="0"/>
                    <a:pt x="60960" y="0"/>
                  </a:cubicBezTo>
                  <a:close/>
                  <a:moveTo>
                    <a:pt x="60960" y="107950"/>
                  </a:moveTo>
                  <a:cubicBezTo>
                    <a:pt x="86360" y="107950"/>
                    <a:pt x="105410" y="87630"/>
                    <a:pt x="105410" y="60960"/>
                  </a:cubicBezTo>
                  <a:cubicBezTo>
                    <a:pt x="105410" y="34290"/>
                    <a:pt x="86360" y="13970"/>
                    <a:pt x="60960" y="13970"/>
                  </a:cubicBezTo>
                  <a:cubicBezTo>
                    <a:pt x="35560" y="13970"/>
                    <a:pt x="16510" y="34290"/>
                    <a:pt x="16510" y="60960"/>
                  </a:cubicBezTo>
                  <a:cubicBezTo>
                    <a:pt x="16510" y="87630"/>
                    <a:pt x="35560" y="107950"/>
                    <a:pt x="60960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 149">
              <a:extLst>
                <a:ext uri="{FF2B5EF4-FFF2-40B4-BE49-F238E27FC236}">
                  <a16:creationId xmlns:a16="http://schemas.microsoft.com/office/drawing/2014/main" id="{3BE21C84-579C-CD42-FB15-111E6BFE374B}"/>
                </a:ext>
              </a:extLst>
            </p:cNvPr>
            <p:cNvSpPr/>
            <p:nvPr/>
          </p:nvSpPr>
          <p:spPr>
            <a:xfrm>
              <a:off x="6569709" y="6898640"/>
              <a:ext cx="82550" cy="119379"/>
            </a:xfrm>
            <a:custGeom>
              <a:avLst/>
              <a:gdLst>
                <a:gd name="connsiteX0" fmla="*/ 1270 w 82550"/>
                <a:gd name="connsiteY0" fmla="*/ 1270 h 119379"/>
                <a:gd name="connsiteX1" fmla="*/ 15240 w 82550"/>
                <a:gd name="connsiteY1" fmla="*/ 1270 h 119379"/>
                <a:gd name="connsiteX2" fmla="*/ 15240 w 82550"/>
                <a:gd name="connsiteY2" fmla="*/ 10160 h 119379"/>
                <a:gd name="connsiteX3" fmla="*/ 15240 w 82550"/>
                <a:gd name="connsiteY3" fmla="*/ 16510 h 119379"/>
                <a:gd name="connsiteX4" fmla="*/ 15240 w 82550"/>
                <a:gd name="connsiteY4" fmla="*/ 16510 h 119379"/>
                <a:gd name="connsiteX5" fmla="*/ 44450 w 82550"/>
                <a:gd name="connsiteY5" fmla="*/ 0 h 119379"/>
                <a:gd name="connsiteX6" fmla="*/ 82550 w 82550"/>
                <a:gd name="connsiteY6" fmla="*/ 43180 h 119379"/>
                <a:gd name="connsiteX7" fmla="*/ 44450 w 82550"/>
                <a:gd name="connsiteY7" fmla="*/ 86360 h 119379"/>
                <a:gd name="connsiteX8" fmla="*/ 15240 w 82550"/>
                <a:gd name="connsiteY8" fmla="*/ 69850 h 119379"/>
                <a:gd name="connsiteX9" fmla="*/ 15240 w 82550"/>
                <a:gd name="connsiteY9" fmla="*/ 69850 h 119379"/>
                <a:gd name="connsiteX10" fmla="*/ 15240 w 82550"/>
                <a:gd name="connsiteY10" fmla="*/ 76200 h 119379"/>
                <a:gd name="connsiteX11" fmla="*/ 15240 w 82550"/>
                <a:gd name="connsiteY11" fmla="*/ 119380 h 119379"/>
                <a:gd name="connsiteX12" fmla="*/ 0 w 82550"/>
                <a:gd name="connsiteY12" fmla="*/ 119380 h 119379"/>
                <a:gd name="connsiteX13" fmla="*/ 0 w 82550"/>
                <a:gd name="connsiteY13" fmla="*/ 0 h 119379"/>
                <a:gd name="connsiteX14" fmla="*/ 68580 w 82550"/>
                <a:gd name="connsiteY14" fmla="*/ 43180 h 119379"/>
                <a:gd name="connsiteX15" fmla="*/ 43180 w 82550"/>
                <a:gd name="connsiteY15" fmla="*/ 12700 h 119379"/>
                <a:gd name="connsiteX16" fmla="*/ 17780 w 82550"/>
                <a:gd name="connsiteY16" fmla="*/ 43180 h 119379"/>
                <a:gd name="connsiteX17" fmla="*/ 43180 w 82550"/>
                <a:gd name="connsiteY17" fmla="*/ 73660 h 119379"/>
                <a:gd name="connsiteX18" fmla="*/ 68580 w 82550"/>
                <a:gd name="connsiteY18" fmla="*/ 4318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2550" h="119379">
                  <a:moveTo>
                    <a:pt x="1270" y="1270"/>
                  </a:moveTo>
                  <a:lnTo>
                    <a:pt x="15240" y="1270"/>
                  </a:lnTo>
                  <a:lnTo>
                    <a:pt x="15240" y="10160"/>
                  </a:lnTo>
                  <a:cubicBezTo>
                    <a:pt x="15240" y="13970"/>
                    <a:pt x="15240" y="16510"/>
                    <a:pt x="15240" y="16510"/>
                  </a:cubicBezTo>
                  <a:lnTo>
                    <a:pt x="15240" y="16510"/>
                  </a:lnTo>
                  <a:cubicBezTo>
                    <a:pt x="19050" y="7620"/>
                    <a:pt x="30480" y="0"/>
                    <a:pt x="44450" y="0"/>
                  </a:cubicBezTo>
                  <a:cubicBezTo>
                    <a:pt x="66040" y="0"/>
                    <a:pt x="82550" y="17780"/>
                    <a:pt x="82550" y="43180"/>
                  </a:cubicBezTo>
                  <a:cubicBezTo>
                    <a:pt x="82550" y="68580"/>
                    <a:pt x="66040" y="86360"/>
                    <a:pt x="44450" y="86360"/>
                  </a:cubicBezTo>
                  <a:cubicBezTo>
                    <a:pt x="22860" y="86360"/>
                    <a:pt x="20320" y="78740"/>
                    <a:pt x="15240" y="69850"/>
                  </a:cubicBezTo>
                  <a:lnTo>
                    <a:pt x="15240" y="69850"/>
                  </a:lnTo>
                  <a:cubicBezTo>
                    <a:pt x="15240" y="69850"/>
                    <a:pt x="15240" y="72390"/>
                    <a:pt x="15240" y="76200"/>
                  </a:cubicBezTo>
                  <a:lnTo>
                    <a:pt x="15240" y="119380"/>
                  </a:lnTo>
                  <a:lnTo>
                    <a:pt x="0" y="119380"/>
                  </a:lnTo>
                  <a:lnTo>
                    <a:pt x="0" y="0"/>
                  </a:lnTo>
                  <a:close/>
                  <a:moveTo>
                    <a:pt x="68580" y="43180"/>
                  </a:moveTo>
                  <a:cubicBezTo>
                    <a:pt x="68580" y="25400"/>
                    <a:pt x="58420" y="12700"/>
                    <a:pt x="43180" y="12700"/>
                  </a:cubicBezTo>
                  <a:cubicBezTo>
                    <a:pt x="27940" y="12700"/>
                    <a:pt x="17780" y="21590"/>
                    <a:pt x="17780" y="43180"/>
                  </a:cubicBezTo>
                  <a:cubicBezTo>
                    <a:pt x="17780" y="64770"/>
                    <a:pt x="31750" y="73660"/>
                    <a:pt x="43180" y="73660"/>
                  </a:cubicBezTo>
                  <a:cubicBezTo>
                    <a:pt x="54610" y="73660"/>
                    <a:pt x="68580" y="60960"/>
                    <a:pt x="6858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 150">
              <a:extLst>
                <a:ext uri="{FF2B5EF4-FFF2-40B4-BE49-F238E27FC236}">
                  <a16:creationId xmlns:a16="http://schemas.microsoft.com/office/drawing/2014/main" id="{255CB286-6B35-18C0-3114-122D73E7D380}"/>
                </a:ext>
              </a:extLst>
            </p:cNvPr>
            <p:cNvSpPr/>
            <p:nvPr/>
          </p:nvSpPr>
          <p:spPr>
            <a:xfrm>
              <a:off x="6675119" y="6898640"/>
              <a:ext cx="82550" cy="119379"/>
            </a:xfrm>
            <a:custGeom>
              <a:avLst/>
              <a:gdLst>
                <a:gd name="connsiteX0" fmla="*/ 1270 w 82550"/>
                <a:gd name="connsiteY0" fmla="*/ 1270 h 119379"/>
                <a:gd name="connsiteX1" fmla="*/ 15240 w 82550"/>
                <a:gd name="connsiteY1" fmla="*/ 1270 h 119379"/>
                <a:gd name="connsiteX2" fmla="*/ 15240 w 82550"/>
                <a:gd name="connsiteY2" fmla="*/ 10160 h 119379"/>
                <a:gd name="connsiteX3" fmla="*/ 15240 w 82550"/>
                <a:gd name="connsiteY3" fmla="*/ 16510 h 119379"/>
                <a:gd name="connsiteX4" fmla="*/ 15240 w 82550"/>
                <a:gd name="connsiteY4" fmla="*/ 16510 h 119379"/>
                <a:gd name="connsiteX5" fmla="*/ 44450 w 82550"/>
                <a:gd name="connsiteY5" fmla="*/ 0 h 119379"/>
                <a:gd name="connsiteX6" fmla="*/ 82550 w 82550"/>
                <a:gd name="connsiteY6" fmla="*/ 43180 h 119379"/>
                <a:gd name="connsiteX7" fmla="*/ 44450 w 82550"/>
                <a:gd name="connsiteY7" fmla="*/ 86360 h 119379"/>
                <a:gd name="connsiteX8" fmla="*/ 15240 w 82550"/>
                <a:gd name="connsiteY8" fmla="*/ 69850 h 119379"/>
                <a:gd name="connsiteX9" fmla="*/ 15240 w 82550"/>
                <a:gd name="connsiteY9" fmla="*/ 69850 h 119379"/>
                <a:gd name="connsiteX10" fmla="*/ 15240 w 82550"/>
                <a:gd name="connsiteY10" fmla="*/ 76200 h 119379"/>
                <a:gd name="connsiteX11" fmla="*/ 15240 w 82550"/>
                <a:gd name="connsiteY11" fmla="*/ 119380 h 119379"/>
                <a:gd name="connsiteX12" fmla="*/ 0 w 82550"/>
                <a:gd name="connsiteY12" fmla="*/ 119380 h 119379"/>
                <a:gd name="connsiteX13" fmla="*/ 0 w 82550"/>
                <a:gd name="connsiteY13" fmla="*/ 0 h 119379"/>
                <a:gd name="connsiteX14" fmla="*/ 68580 w 82550"/>
                <a:gd name="connsiteY14" fmla="*/ 43180 h 119379"/>
                <a:gd name="connsiteX15" fmla="*/ 43180 w 82550"/>
                <a:gd name="connsiteY15" fmla="*/ 12700 h 119379"/>
                <a:gd name="connsiteX16" fmla="*/ 17780 w 82550"/>
                <a:gd name="connsiteY16" fmla="*/ 43180 h 119379"/>
                <a:gd name="connsiteX17" fmla="*/ 43180 w 82550"/>
                <a:gd name="connsiteY17" fmla="*/ 73660 h 119379"/>
                <a:gd name="connsiteX18" fmla="*/ 68580 w 82550"/>
                <a:gd name="connsiteY18" fmla="*/ 4318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2550" h="119379">
                  <a:moveTo>
                    <a:pt x="1270" y="1270"/>
                  </a:moveTo>
                  <a:lnTo>
                    <a:pt x="15240" y="1270"/>
                  </a:lnTo>
                  <a:lnTo>
                    <a:pt x="15240" y="10160"/>
                  </a:lnTo>
                  <a:cubicBezTo>
                    <a:pt x="15240" y="13970"/>
                    <a:pt x="15240" y="16510"/>
                    <a:pt x="15240" y="16510"/>
                  </a:cubicBezTo>
                  <a:lnTo>
                    <a:pt x="15240" y="16510"/>
                  </a:lnTo>
                  <a:cubicBezTo>
                    <a:pt x="19050" y="7620"/>
                    <a:pt x="30480" y="0"/>
                    <a:pt x="44450" y="0"/>
                  </a:cubicBezTo>
                  <a:cubicBezTo>
                    <a:pt x="66040" y="0"/>
                    <a:pt x="82550" y="17780"/>
                    <a:pt x="82550" y="43180"/>
                  </a:cubicBezTo>
                  <a:cubicBezTo>
                    <a:pt x="82550" y="68580"/>
                    <a:pt x="66040" y="86360"/>
                    <a:pt x="44450" y="86360"/>
                  </a:cubicBezTo>
                  <a:cubicBezTo>
                    <a:pt x="22861" y="86360"/>
                    <a:pt x="20320" y="78740"/>
                    <a:pt x="15240" y="69850"/>
                  </a:cubicBezTo>
                  <a:lnTo>
                    <a:pt x="15240" y="69850"/>
                  </a:lnTo>
                  <a:cubicBezTo>
                    <a:pt x="15240" y="69850"/>
                    <a:pt x="15240" y="72390"/>
                    <a:pt x="15240" y="76200"/>
                  </a:cubicBezTo>
                  <a:lnTo>
                    <a:pt x="15240" y="119380"/>
                  </a:lnTo>
                  <a:lnTo>
                    <a:pt x="0" y="119380"/>
                  </a:lnTo>
                  <a:lnTo>
                    <a:pt x="0" y="0"/>
                  </a:lnTo>
                  <a:close/>
                  <a:moveTo>
                    <a:pt x="68580" y="43180"/>
                  </a:moveTo>
                  <a:cubicBezTo>
                    <a:pt x="68580" y="25400"/>
                    <a:pt x="58420" y="12700"/>
                    <a:pt x="43180" y="12700"/>
                  </a:cubicBezTo>
                  <a:cubicBezTo>
                    <a:pt x="27940" y="12700"/>
                    <a:pt x="17780" y="21590"/>
                    <a:pt x="17780" y="43180"/>
                  </a:cubicBezTo>
                  <a:cubicBezTo>
                    <a:pt x="17780" y="64770"/>
                    <a:pt x="31750" y="73660"/>
                    <a:pt x="43180" y="73660"/>
                  </a:cubicBezTo>
                  <a:cubicBezTo>
                    <a:pt x="54611" y="73660"/>
                    <a:pt x="68580" y="60960"/>
                    <a:pt x="6858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 151">
              <a:extLst>
                <a:ext uri="{FF2B5EF4-FFF2-40B4-BE49-F238E27FC236}">
                  <a16:creationId xmlns:a16="http://schemas.microsoft.com/office/drawing/2014/main" id="{F78686EC-BCC1-C669-94B3-F93363F4FF00}"/>
                </a:ext>
              </a:extLst>
            </p:cNvPr>
            <p:cNvSpPr/>
            <p:nvPr/>
          </p:nvSpPr>
          <p:spPr>
            <a:xfrm>
              <a:off x="6775450" y="6898640"/>
              <a:ext cx="85090" cy="86359"/>
            </a:xfrm>
            <a:custGeom>
              <a:avLst/>
              <a:gdLst>
                <a:gd name="connsiteX0" fmla="*/ 85090 w 85090"/>
                <a:gd name="connsiteY0" fmla="*/ 43180 h 86359"/>
                <a:gd name="connsiteX1" fmla="*/ 41910 w 85090"/>
                <a:gd name="connsiteY1" fmla="*/ 86360 h 86359"/>
                <a:gd name="connsiteX2" fmla="*/ 0 w 85090"/>
                <a:gd name="connsiteY2" fmla="*/ 43180 h 86359"/>
                <a:gd name="connsiteX3" fmla="*/ 41910 w 85090"/>
                <a:gd name="connsiteY3" fmla="*/ 0 h 86359"/>
                <a:gd name="connsiteX4" fmla="*/ 85090 w 85090"/>
                <a:gd name="connsiteY4" fmla="*/ 43180 h 86359"/>
                <a:gd name="connsiteX5" fmla="*/ 69850 w 85090"/>
                <a:gd name="connsiteY5" fmla="*/ 43180 h 86359"/>
                <a:gd name="connsiteX6" fmla="*/ 41910 w 85090"/>
                <a:gd name="connsiteY6" fmla="*/ 12700 h 86359"/>
                <a:gd name="connsiteX7" fmla="*/ 13970 w 85090"/>
                <a:gd name="connsiteY7" fmla="*/ 43180 h 86359"/>
                <a:gd name="connsiteX8" fmla="*/ 41910 w 85090"/>
                <a:gd name="connsiteY8" fmla="*/ 73660 h 86359"/>
                <a:gd name="connsiteX9" fmla="*/ 69850 w 85090"/>
                <a:gd name="connsiteY9" fmla="*/ 43180 h 86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090" h="86359">
                  <a:moveTo>
                    <a:pt x="85090" y="43180"/>
                  </a:moveTo>
                  <a:cubicBezTo>
                    <a:pt x="85090" y="68580"/>
                    <a:pt x="67310" y="86360"/>
                    <a:pt x="41910" y="86360"/>
                  </a:cubicBezTo>
                  <a:cubicBezTo>
                    <a:pt x="16510" y="86360"/>
                    <a:pt x="0" y="68580"/>
                    <a:pt x="0" y="43180"/>
                  </a:cubicBezTo>
                  <a:cubicBezTo>
                    <a:pt x="0" y="17780"/>
                    <a:pt x="17780" y="0"/>
                    <a:pt x="41910" y="0"/>
                  </a:cubicBezTo>
                  <a:cubicBezTo>
                    <a:pt x="66040" y="0"/>
                    <a:pt x="85090" y="17780"/>
                    <a:pt x="85090" y="43180"/>
                  </a:cubicBezTo>
                  <a:close/>
                  <a:moveTo>
                    <a:pt x="69850" y="43180"/>
                  </a:moveTo>
                  <a:cubicBezTo>
                    <a:pt x="69850" y="25400"/>
                    <a:pt x="58420" y="12700"/>
                    <a:pt x="41910" y="12700"/>
                  </a:cubicBezTo>
                  <a:cubicBezTo>
                    <a:pt x="25400" y="12700"/>
                    <a:pt x="13970" y="25400"/>
                    <a:pt x="13970" y="43180"/>
                  </a:cubicBezTo>
                  <a:cubicBezTo>
                    <a:pt x="13970" y="60960"/>
                    <a:pt x="25400" y="73660"/>
                    <a:pt x="41910" y="73660"/>
                  </a:cubicBezTo>
                  <a:cubicBezTo>
                    <a:pt x="58420" y="73660"/>
                    <a:pt x="69850" y="60960"/>
                    <a:pt x="6985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 152">
              <a:extLst>
                <a:ext uri="{FF2B5EF4-FFF2-40B4-BE49-F238E27FC236}">
                  <a16:creationId xmlns:a16="http://schemas.microsoft.com/office/drawing/2014/main" id="{E6ACDA73-FD3E-D155-160B-A869519C79AF}"/>
                </a:ext>
              </a:extLst>
            </p:cNvPr>
            <p:cNvSpPr/>
            <p:nvPr/>
          </p:nvSpPr>
          <p:spPr>
            <a:xfrm>
              <a:off x="6882130" y="6898640"/>
              <a:ext cx="45773" cy="85090"/>
            </a:xfrm>
            <a:custGeom>
              <a:avLst/>
              <a:gdLst>
                <a:gd name="connsiteX0" fmla="*/ 0 w 45773"/>
                <a:gd name="connsiteY0" fmla="*/ 1270 h 85090"/>
                <a:gd name="connsiteX1" fmla="*/ 13970 w 45773"/>
                <a:gd name="connsiteY1" fmla="*/ 1270 h 85090"/>
                <a:gd name="connsiteX2" fmla="*/ 13970 w 45773"/>
                <a:gd name="connsiteY2" fmla="*/ 12700 h 85090"/>
                <a:gd name="connsiteX3" fmla="*/ 13970 w 45773"/>
                <a:gd name="connsiteY3" fmla="*/ 19050 h 85090"/>
                <a:gd name="connsiteX4" fmla="*/ 13970 w 45773"/>
                <a:gd name="connsiteY4" fmla="*/ 19050 h 85090"/>
                <a:gd name="connsiteX5" fmla="*/ 39370 w 45773"/>
                <a:gd name="connsiteY5" fmla="*/ 0 h 85090"/>
                <a:gd name="connsiteX6" fmla="*/ 44450 w 45773"/>
                <a:gd name="connsiteY6" fmla="*/ 0 h 85090"/>
                <a:gd name="connsiteX7" fmla="*/ 44450 w 45773"/>
                <a:gd name="connsiteY7" fmla="*/ 15240 h 85090"/>
                <a:gd name="connsiteX8" fmla="*/ 40639 w 45773"/>
                <a:gd name="connsiteY8" fmla="*/ 15240 h 85090"/>
                <a:gd name="connsiteX9" fmla="*/ 15239 w 45773"/>
                <a:gd name="connsiteY9" fmla="*/ 49530 h 85090"/>
                <a:gd name="connsiteX10" fmla="*/ 15239 w 45773"/>
                <a:gd name="connsiteY10" fmla="*/ 85090 h 85090"/>
                <a:gd name="connsiteX11" fmla="*/ 0 w 45773"/>
                <a:gd name="connsiteY11" fmla="*/ 85090 h 85090"/>
                <a:gd name="connsiteX12" fmla="*/ 0 w 45773"/>
                <a:gd name="connsiteY12" fmla="*/ 2540 h 85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773" h="85090">
                  <a:moveTo>
                    <a:pt x="0" y="1270"/>
                  </a:moveTo>
                  <a:lnTo>
                    <a:pt x="13970" y="1270"/>
                  </a:lnTo>
                  <a:lnTo>
                    <a:pt x="13970" y="12700"/>
                  </a:lnTo>
                  <a:cubicBezTo>
                    <a:pt x="13970" y="15240"/>
                    <a:pt x="13970" y="17780"/>
                    <a:pt x="13970" y="19050"/>
                  </a:cubicBezTo>
                  <a:lnTo>
                    <a:pt x="13970" y="19050"/>
                  </a:lnTo>
                  <a:cubicBezTo>
                    <a:pt x="19050" y="7620"/>
                    <a:pt x="27939" y="0"/>
                    <a:pt x="39370" y="0"/>
                  </a:cubicBezTo>
                  <a:cubicBezTo>
                    <a:pt x="50800" y="0"/>
                    <a:pt x="43180" y="0"/>
                    <a:pt x="44450" y="0"/>
                  </a:cubicBezTo>
                  <a:lnTo>
                    <a:pt x="44450" y="15240"/>
                  </a:lnTo>
                  <a:cubicBezTo>
                    <a:pt x="44450" y="15240"/>
                    <a:pt x="41910" y="15240"/>
                    <a:pt x="40639" y="15240"/>
                  </a:cubicBezTo>
                  <a:cubicBezTo>
                    <a:pt x="24130" y="15240"/>
                    <a:pt x="15239" y="33020"/>
                    <a:pt x="15239" y="49530"/>
                  </a:cubicBezTo>
                  <a:lnTo>
                    <a:pt x="15239" y="85090"/>
                  </a:lnTo>
                  <a:lnTo>
                    <a:pt x="0" y="8509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 153">
              <a:extLst>
                <a:ext uri="{FF2B5EF4-FFF2-40B4-BE49-F238E27FC236}">
                  <a16:creationId xmlns:a16="http://schemas.microsoft.com/office/drawing/2014/main" id="{EF1FDACE-6AA6-E831-2132-5FD46D6B102F}"/>
                </a:ext>
              </a:extLst>
            </p:cNvPr>
            <p:cNvSpPr/>
            <p:nvPr/>
          </p:nvSpPr>
          <p:spPr>
            <a:xfrm>
              <a:off x="6938009" y="6875780"/>
              <a:ext cx="57150" cy="109219"/>
            </a:xfrm>
            <a:custGeom>
              <a:avLst/>
              <a:gdLst>
                <a:gd name="connsiteX0" fmla="*/ 13970 w 57150"/>
                <a:gd name="connsiteY0" fmla="*/ 24130 h 109219"/>
                <a:gd name="connsiteX1" fmla="*/ 13970 w 57150"/>
                <a:gd name="connsiteY1" fmla="*/ 0 h 109219"/>
                <a:gd name="connsiteX2" fmla="*/ 29210 w 57150"/>
                <a:gd name="connsiteY2" fmla="*/ 0 h 109219"/>
                <a:gd name="connsiteX3" fmla="*/ 29210 w 57150"/>
                <a:gd name="connsiteY3" fmla="*/ 24130 h 109219"/>
                <a:gd name="connsiteX4" fmla="*/ 54610 w 57150"/>
                <a:gd name="connsiteY4" fmla="*/ 24130 h 109219"/>
                <a:gd name="connsiteX5" fmla="*/ 54610 w 57150"/>
                <a:gd name="connsiteY5" fmla="*/ 36830 h 109219"/>
                <a:gd name="connsiteX6" fmla="*/ 29210 w 57150"/>
                <a:gd name="connsiteY6" fmla="*/ 36830 h 109219"/>
                <a:gd name="connsiteX7" fmla="*/ 29210 w 57150"/>
                <a:gd name="connsiteY7" fmla="*/ 80010 h 109219"/>
                <a:gd name="connsiteX8" fmla="*/ 41910 w 57150"/>
                <a:gd name="connsiteY8" fmla="*/ 95250 h 109219"/>
                <a:gd name="connsiteX9" fmla="*/ 57150 w 57150"/>
                <a:gd name="connsiteY9" fmla="*/ 91439 h 109219"/>
                <a:gd name="connsiteX10" fmla="*/ 57150 w 57150"/>
                <a:gd name="connsiteY10" fmla="*/ 105410 h 109219"/>
                <a:gd name="connsiteX11" fmla="*/ 38100 w 57150"/>
                <a:gd name="connsiteY11" fmla="*/ 109220 h 109219"/>
                <a:gd name="connsiteX12" fmla="*/ 13970 w 57150"/>
                <a:gd name="connsiteY12" fmla="*/ 85089 h 109219"/>
                <a:gd name="connsiteX13" fmla="*/ 13970 w 57150"/>
                <a:gd name="connsiteY13" fmla="*/ 38100 h 109219"/>
                <a:gd name="connsiteX14" fmla="*/ 0 w 57150"/>
                <a:gd name="connsiteY14" fmla="*/ 38100 h 109219"/>
                <a:gd name="connsiteX15" fmla="*/ 0 w 57150"/>
                <a:gd name="connsiteY15" fmla="*/ 25400 h 109219"/>
                <a:gd name="connsiteX16" fmla="*/ 13970 w 57150"/>
                <a:gd name="connsiteY16" fmla="*/ 25400 h 109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7150" h="109219">
                  <a:moveTo>
                    <a:pt x="13970" y="24130"/>
                  </a:moveTo>
                  <a:lnTo>
                    <a:pt x="13970" y="0"/>
                  </a:lnTo>
                  <a:lnTo>
                    <a:pt x="29210" y="0"/>
                  </a:lnTo>
                  <a:lnTo>
                    <a:pt x="29210" y="24130"/>
                  </a:lnTo>
                  <a:lnTo>
                    <a:pt x="54610" y="24130"/>
                  </a:lnTo>
                  <a:lnTo>
                    <a:pt x="54610" y="36830"/>
                  </a:lnTo>
                  <a:lnTo>
                    <a:pt x="29210" y="36830"/>
                  </a:lnTo>
                  <a:lnTo>
                    <a:pt x="29210" y="80010"/>
                  </a:lnTo>
                  <a:cubicBezTo>
                    <a:pt x="29210" y="91439"/>
                    <a:pt x="34290" y="95250"/>
                    <a:pt x="41910" y="95250"/>
                  </a:cubicBezTo>
                  <a:cubicBezTo>
                    <a:pt x="49530" y="95250"/>
                    <a:pt x="53340" y="93980"/>
                    <a:pt x="57150" y="91439"/>
                  </a:cubicBezTo>
                  <a:lnTo>
                    <a:pt x="57150" y="105410"/>
                  </a:lnTo>
                  <a:cubicBezTo>
                    <a:pt x="53340" y="107950"/>
                    <a:pt x="46990" y="109220"/>
                    <a:pt x="38100" y="109220"/>
                  </a:cubicBezTo>
                  <a:cubicBezTo>
                    <a:pt x="26670" y="109220"/>
                    <a:pt x="13970" y="102870"/>
                    <a:pt x="13970" y="85089"/>
                  </a:cubicBezTo>
                  <a:lnTo>
                    <a:pt x="13970" y="38100"/>
                  </a:lnTo>
                  <a:lnTo>
                    <a:pt x="0" y="38100"/>
                  </a:lnTo>
                  <a:lnTo>
                    <a:pt x="0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 154">
              <a:extLst>
                <a:ext uri="{FF2B5EF4-FFF2-40B4-BE49-F238E27FC236}">
                  <a16:creationId xmlns:a16="http://schemas.microsoft.com/office/drawing/2014/main" id="{DAD25CA2-0A24-DA9D-01FF-66C9AD8CE9B4}"/>
                </a:ext>
              </a:extLst>
            </p:cNvPr>
            <p:cNvSpPr/>
            <p:nvPr/>
          </p:nvSpPr>
          <p:spPr>
            <a:xfrm>
              <a:off x="7010400" y="6899909"/>
              <a:ext cx="72390" cy="85090"/>
            </a:xfrm>
            <a:custGeom>
              <a:avLst/>
              <a:gdLst>
                <a:gd name="connsiteX0" fmla="*/ 58420 w 72390"/>
                <a:gd name="connsiteY0" fmla="*/ 82550 h 85090"/>
                <a:gd name="connsiteX1" fmla="*/ 58420 w 72390"/>
                <a:gd name="connsiteY1" fmla="*/ 71120 h 85090"/>
                <a:gd name="connsiteX2" fmla="*/ 58420 w 72390"/>
                <a:gd name="connsiteY2" fmla="*/ 64770 h 85090"/>
                <a:gd name="connsiteX3" fmla="*/ 58420 w 72390"/>
                <a:gd name="connsiteY3" fmla="*/ 64770 h 85090"/>
                <a:gd name="connsiteX4" fmla="*/ 27940 w 72390"/>
                <a:gd name="connsiteY4" fmla="*/ 85090 h 85090"/>
                <a:gd name="connsiteX5" fmla="*/ 0 w 72390"/>
                <a:gd name="connsiteY5" fmla="*/ 52070 h 85090"/>
                <a:gd name="connsiteX6" fmla="*/ 0 w 72390"/>
                <a:gd name="connsiteY6" fmla="*/ 0 h 85090"/>
                <a:gd name="connsiteX7" fmla="*/ 15240 w 72390"/>
                <a:gd name="connsiteY7" fmla="*/ 0 h 85090"/>
                <a:gd name="connsiteX8" fmla="*/ 15240 w 72390"/>
                <a:gd name="connsiteY8" fmla="*/ 48260 h 85090"/>
                <a:gd name="connsiteX9" fmla="*/ 30480 w 72390"/>
                <a:gd name="connsiteY9" fmla="*/ 69850 h 85090"/>
                <a:gd name="connsiteX10" fmla="*/ 57150 w 72390"/>
                <a:gd name="connsiteY10" fmla="*/ 40640 h 85090"/>
                <a:gd name="connsiteX11" fmla="*/ 57150 w 72390"/>
                <a:gd name="connsiteY11" fmla="*/ 0 h 85090"/>
                <a:gd name="connsiteX12" fmla="*/ 72390 w 72390"/>
                <a:gd name="connsiteY12" fmla="*/ 0 h 85090"/>
                <a:gd name="connsiteX13" fmla="*/ 72390 w 72390"/>
                <a:gd name="connsiteY13" fmla="*/ 82550 h 85090"/>
                <a:gd name="connsiteX14" fmla="*/ 58420 w 72390"/>
                <a:gd name="connsiteY14" fmla="*/ 82550 h 85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2390" h="85090">
                  <a:moveTo>
                    <a:pt x="58420" y="82550"/>
                  </a:moveTo>
                  <a:lnTo>
                    <a:pt x="58420" y="71120"/>
                  </a:lnTo>
                  <a:cubicBezTo>
                    <a:pt x="58420" y="67310"/>
                    <a:pt x="58420" y="64770"/>
                    <a:pt x="58420" y="64770"/>
                  </a:cubicBezTo>
                  <a:lnTo>
                    <a:pt x="58420" y="64770"/>
                  </a:lnTo>
                  <a:cubicBezTo>
                    <a:pt x="55880" y="72390"/>
                    <a:pt x="44450" y="85090"/>
                    <a:pt x="27940" y="85090"/>
                  </a:cubicBezTo>
                  <a:cubicBezTo>
                    <a:pt x="11430" y="85090"/>
                    <a:pt x="0" y="73660"/>
                    <a:pt x="0" y="52070"/>
                  </a:cubicBezTo>
                  <a:lnTo>
                    <a:pt x="0" y="0"/>
                  </a:lnTo>
                  <a:lnTo>
                    <a:pt x="15240" y="0"/>
                  </a:lnTo>
                  <a:lnTo>
                    <a:pt x="15240" y="48260"/>
                  </a:lnTo>
                  <a:cubicBezTo>
                    <a:pt x="15240" y="59690"/>
                    <a:pt x="17780" y="69850"/>
                    <a:pt x="30480" y="69850"/>
                  </a:cubicBezTo>
                  <a:cubicBezTo>
                    <a:pt x="43180" y="69850"/>
                    <a:pt x="57150" y="57150"/>
                    <a:pt x="57150" y="40640"/>
                  </a:cubicBezTo>
                  <a:lnTo>
                    <a:pt x="57150" y="0"/>
                  </a:lnTo>
                  <a:lnTo>
                    <a:pt x="72390" y="0"/>
                  </a:lnTo>
                  <a:lnTo>
                    <a:pt x="72390" y="82550"/>
                  </a:lnTo>
                  <a:lnTo>
                    <a:pt x="58420" y="825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 155">
              <a:extLst>
                <a:ext uri="{FF2B5EF4-FFF2-40B4-BE49-F238E27FC236}">
                  <a16:creationId xmlns:a16="http://schemas.microsoft.com/office/drawing/2014/main" id="{53A0D305-AFCA-16D7-0311-950EAB7D7636}"/>
                </a:ext>
              </a:extLst>
            </p:cNvPr>
            <p:cNvSpPr/>
            <p:nvPr/>
          </p:nvSpPr>
          <p:spPr>
            <a:xfrm>
              <a:off x="7113269" y="6897369"/>
              <a:ext cx="73660" cy="85090"/>
            </a:xfrm>
            <a:custGeom>
              <a:avLst/>
              <a:gdLst>
                <a:gd name="connsiteX0" fmla="*/ 13970 w 73660"/>
                <a:gd name="connsiteY0" fmla="*/ 2540 h 85090"/>
                <a:gd name="connsiteX1" fmla="*/ 13970 w 73660"/>
                <a:gd name="connsiteY1" fmla="*/ 13970 h 85090"/>
                <a:gd name="connsiteX2" fmla="*/ 13970 w 73660"/>
                <a:gd name="connsiteY2" fmla="*/ 20320 h 85090"/>
                <a:gd name="connsiteX3" fmla="*/ 13970 w 73660"/>
                <a:gd name="connsiteY3" fmla="*/ 20320 h 85090"/>
                <a:gd name="connsiteX4" fmla="*/ 45720 w 73660"/>
                <a:gd name="connsiteY4" fmla="*/ 0 h 85090"/>
                <a:gd name="connsiteX5" fmla="*/ 73661 w 73660"/>
                <a:gd name="connsiteY5" fmla="*/ 33020 h 85090"/>
                <a:gd name="connsiteX6" fmla="*/ 73661 w 73660"/>
                <a:gd name="connsiteY6" fmla="*/ 85090 h 85090"/>
                <a:gd name="connsiteX7" fmla="*/ 58420 w 73660"/>
                <a:gd name="connsiteY7" fmla="*/ 85090 h 85090"/>
                <a:gd name="connsiteX8" fmla="*/ 58420 w 73660"/>
                <a:gd name="connsiteY8" fmla="*/ 36830 h 85090"/>
                <a:gd name="connsiteX9" fmla="*/ 43180 w 73660"/>
                <a:gd name="connsiteY9" fmla="*/ 15240 h 85090"/>
                <a:gd name="connsiteX10" fmla="*/ 15240 w 73660"/>
                <a:gd name="connsiteY10" fmla="*/ 44450 h 85090"/>
                <a:gd name="connsiteX11" fmla="*/ 15240 w 73660"/>
                <a:gd name="connsiteY11" fmla="*/ 85090 h 85090"/>
                <a:gd name="connsiteX12" fmla="*/ 0 w 73660"/>
                <a:gd name="connsiteY12" fmla="*/ 85090 h 85090"/>
                <a:gd name="connsiteX13" fmla="*/ 0 w 73660"/>
                <a:gd name="connsiteY13" fmla="*/ 2540 h 85090"/>
                <a:gd name="connsiteX14" fmla="*/ 13970 w 73660"/>
                <a:gd name="connsiteY14" fmla="*/ 2540 h 85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660" h="85090">
                  <a:moveTo>
                    <a:pt x="13970" y="2540"/>
                  </a:moveTo>
                  <a:lnTo>
                    <a:pt x="13970" y="13970"/>
                  </a:lnTo>
                  <a:cubicBezTo>
                    <a:pt x="13970" y="17780"/>
                    <a:pt x="13970" y="20320"/>
                    <a:pt x="13970" y="20320"/>
                  </a:cubicBezTo>
                  <a:lnTo>
                    <a:pt x="13970" y="20320"/>
                  </a:lnTo>
                  <a:cubicBezTo>
                    <a:pt x="16511" y="12700"/>
                    <a:pt x="27940" y="0"/>
                    <a:pt x="45720" y="0"/>
                  </a:cubicBezTo>
                  <a:cubicBezTo>
                    <a:pt x="63500" y="0"/>
                    <a:pt x="73661" y="11430"/>
                    <a:pt x="73661" y="33020"/>
                  </a:cubicBezTo>
                  <a:lnTo>
                    <a:pt x="73661" y="85090"/>
                  </a:lnTo>
                  <a:lnTo>
                    <a:pt x="58420" y="85090"/>
                  </a:lnTo>
                  <a:lnTo>
                    <a:pt x="58420" y="36830"/>
                  </a:lnTo>
                  <a:cubicBezTo>
                    <a:pt x="58420" y="25400"/>
                    <a:pt x="55880" y="15240"/>
                    <a:pt x="43180" y="15240"/>
                  </a:cubicBezTo>
                  <a:cubicBezTo>
                    <a:pt x="30480" y="15240"/>
                    <a:pt x="15240" y="27940"/>
                    <a:pt x="15240" y="44450"/>
                  </a:cubicBezTo>
                  <a:lnTo>
                    <a:pt x="15240" y="85090"/>
                  </a:lnTo>
                  <a:lnTo>
                    <a:pt x="0" y="85090"/>
                  </a:lnTo>
                  <a:lnTo>
                    <a:pt x="0" y="2540"/>
                  </a:lnTo>
                  <a:lnTo>
                    <a:pt x="1397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 156">
              <a:extLst>
                <a:ext uri="{FF2B5EF4-FFF2-40B4-BE49-F238E27FC236}">
                  <a16:creationId xmlns:a16="http://schemas.microsoft.com/office/drawing/2014/main" id="{CA0E503C-BAF8-1F87-A113-701AE42DC7B8}"/>
                </a:ext>
              </a:extLst>
            </p:cNvPr>
            <p:cNvSpPr/>
            <p:nvPr/>
          </p:nvSpPr>
          <p:spPr>
            <a:xfrm>
              <a:off x="7212330" y="6866890"/>
              <a:ext cx="20319" cy="115569"/>
            </a:xfrm>
            <a:custGeom>
              <a:avLst/>
              <a:gdLst>
                <a:gd name="connsiteX0" fmla="*/ 10160 w 20319"/>
                <a:gd name="connsiteY0" fmla="*/ 0 h 115569"/>
                <a:gd name="connsiteX1" fmla="*/ 20320 w 20319"/>
                <a:gd name="connsiteY1" fmla="*/ 8890 h 115569"/>
                <a:gd name="connsiteX2" fmla="*/ 10160 w 20319"/>
                <a:gd name="connsiteY2" fmla="*/ 17780 h 115569"/>
                <a:gd name="connsiteX3" fmla="*/ 0 w 20319"/>
                <a:gd name="connsiteY3" fmla="*/ 8890 h 115569"/>
                <a:gd name="connsiteX4" fmla="*/ 10160 w 20319"/>
                <a:gd name="connsiteY4" fmla="*/ 0 h 115569"/>
                <a:gd name="connsiteX5" fmla="*/ 17780 w 20319"/>
                <a:gd name="connsiteY5" fmla="*/ 33020 h 115569"/>
                <a:gd name="connsiteX6" fmla="*/ 17780 w 20319"/>
                <a:gd name="connsiteY6" fmla="*/ 115570 h 115569"/>
                <a:gd name="connsiteX7" fmla="*/ 2539 w 20319"/>
                <a:gd name="connsiteY7" fmla="*/ 115570 h 115569"/>
                <a:gd name="connsiteX8" fmla="*/ 2539 w 20319"/>
                <a:gd name="connsiteY8" fmla="*/ 33020 h 115569"/>
                <a:gd name="connsiteX9" fmla="*/ 17780 w 20319"/>
                <a:gd name="connsiteY9" fmla="*/ 33020 h 11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19" h="115569">
                  <a:moveTo>
                    <a:pt x="10160" y="0"/>
                  </a:moveTo>
                  <a:cubicBezTo>
                    <a:pt x="15239" y="0"/>
                    <a:pt x="20320" y="3810"/>
                    <a:pt x="20320" y="8890"/>
                  </a:cubicBezTo>
                  <a:cubicBezTo>
                    <a:pt x="20320" y="13970"/>
                    <a:pt x="16510" y="17780"/>
                    <a:pt x="1016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3020"/>
                  </a:moveTo>
                  <a:lnTo>
                    <a:pt x="17780" y="115570"/>
                  </a:lnTo>
                  <a:lnTo>
                    <a:pt x="2539" y="115570"/>
                  </a:lnTo>
                  <a:lnTo>
                    <a:pt x="2539" y="33020"/>
                  </a:lnTo>
                  <a:lnTo>
                    <a:pt x="17780" y="330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 157">
              <a:extLst>
                <a:ext uri="{FF2B5EF4-FFF2-40B4-BE49-F238E27FC236}">
                  <a16:creationId xmlns:a16="http://schemas.microsoft.com/office/drawing/2014/main" id="{266902FF-8EE3-7892-CC92-7BE81380DB25}"/>
                </a:ext>
              </a:extLst>
            </p:cNvPr>
            <p:cNvSpPr/>
            <p:nvPr/>
          </p:nvSpPr>
          <p:spPr>
            <a:xfrm>
              <a:off x="7247890" y="6875780"/>
              <a:ext cx="57150" cy="109219"/>
            </a:xfrm>
            <a:custGeom>
              <a:avLst/>
              <a:gdLst>
                <a:gd name="connsiteX0" fmla="*/ 13970 w 57150"/>
                <a:gd name="connsiteY0" fmla="*/ 24130 h 109219"/>
                <a:gd name="connsiteX1" fmla="*/ 13970 w 57150"/>
                <a:gd name="connsiteY1" fmla="*/ 0 h 109219"/>
                <a:gd name="connsiteX2" fmla="*/ 29210 w 57150"/>
                <a:gd name="connsiteY2" fmla="*/ 0 h 109219"/>
                <a:gd name="connsiteX3" fmla="*/ 29210 w 57150"/>
                <a:gd name="connsiteY3" fmla="*/ 24130 h 109219"/>
                <a:gd name="connsiteX4" fmla="*/ 54610 w 57150"/>
                <a:gd name="connsiteY4" fmla="*/ 24130 h 109219"/>
                <a:gd name="connsiteX5" fmla="*/ 54610 w 57150"/>
                <a:gd name="connsiteY5" fmla="*/ 36830 h 109219"/>
                <a:gd name="connsiteX6" fmla="*/ 29210 w 57150"/>
                <a:gd name="connsiteY6" fmla="*/ 36830 h 109219"/>
                <a:gd name="connsiteX7" fmla="*/ 29210 w 57150"/>
                <a:gd name="connsiteY7" fmla="*/ 80010 h 109219"/>
                <a:gd name="connsiteX8" fmla="*/ 41910 w 57150"/>
                <a:gd name="connsiteY8" fmla="*/ 95250 h 109219"/>
                <a:gd name="connsiteX9" fmla="*/ 57150 w 57150"/>
                <a:gd name="connsiteY9" fmla="*/ 91439 h 109219"/>
                <a:gd name="connsiteX10" fmla="*/ 57150 w 57150"/>
                <a:gd name="connsiteY10" fmla="*/ 105410 h 109219"/>
                <a:gd name="connsiteX11" fmla="*/ 38100 w 57150"/>
                <a:gd name="connsiteY11" fmla="*/ 109220 h 109219"/>
                <a:gd name="connsiteX12" fmla="*/ 13970 w 57150"/>
                <a:gd name="connsiteY12" fmla="*/ 85089 h 109219"/>
                <a:gd name="connsiteX13" fmla="*/ 13970 w 57150"/>
                <a:gd name="connsiteY13" fmla="*/ 38100 h 109219"/>
                <a:gd name="connsiteX14" fmla="*/ 0 w 57150"/>
                <a:gd name="connsiteY14" fmla="*/ 38100 h 109219"/>
                <a:gd name="connsiteX15" fmla="*/ 0 w 57150"/>
                <a:gd name="connsiteY15" fmla="*/ 25400 h 109219"/>
                <a:gd name="connsiteX16" fmla="*/ 13970 w 57150"/>
                <a:gd name="connsiteY16" fmla="*/ 25400 h 109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7150" h="109219">
                  <a:moveTo>
                    <a:pt x="13970" y="24130"/>
                  </a:moveTo>
                  <a:lnTo>
                    <a:pt x="13970" y="0"/>
                  </a:lnTo>
                  <a:lnTo>
                    <a:pt x="29210" y="0"/>
                  </a:lnTo>
                  <a:lnTo>
                    <a:pt x="29210" y="24130"/>
                  </a:lnTo>
                  <a:lnTo>
                    <a:pt x="54610" y="24130"/>
                  </a:lnTo>
                  <a:lnTo>
                    <a:pt x="54610" y="36830"/>
                  </a:lnTo>
                  <a:lnTo>
                    <a:pt x="29210" y="36830"/>
                  </a:lnTo>
                  <a:lnTo>
                    <a:pt x="29210" y="80010"/>
                  </a:lnTo>
                  <a:cubicBezTo>
                    <a:pt x="29210" y="91439"/>
                    <a:pt x="34290" y="95250"/>
                    <a:pt x="41910" y="95250"/>
                  </a:cubicBezTo>
                  <a:cubicBezTo>
                    <a:pt x="49530" y="95250"/>
                    <a:pt x="53340" y="93980"/>
                    <a:pt x="57150" y="91439"/>
                  </a:cubicBezTo>
                  <a:lnTo>
                    <a:pt x="57150" y="105410"/>
                  </a:lnTo>
                  <a:cubicBezTo>
                    <a:pt x="53340" y="107950"/>
                    <a:pt x="46990" y="109220"/>
                    <a:pt x="38100" y="109220"/>
                  </a:cubicBezTo>
                  <a:cubicBezTo>
                    <a:pt x="26670" y="109220"/>
                    <a:pt x="13970" y="102870"/>
                    <a:pt x="13970" y="85089"/>
                  </a:cubicBezTo>
                  <a:lnTo>
                    <a:pt x="13970" y="38100"/>
                  </a:lnTo>
                  <a:lnTo>
                    <a:pt x="0" y="38100"/>
                  </a:lnTo>
                  <a:lnTo>
                    <a:pt x="0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 158">
              <a:extLst>
                <a:ext uri="{FF2B5EF4-FFF2-40B4-BE49-F238E27FC236}">
                  <a16:creationId xmlns:a16="http://schemas.microsoft.com/office/drawing/2014/main" id="{7ADCEBE7-02A8-683B-73FA-4CD50B73E284}"/>
                </a:ext>
              </a:extLst>
            </p:cNvPr>
            <p:cNvSpPr/>
            <p:nvPr/>
          </p:nvSpPr>
          <p:spPr>
            <a:xfrm>
              <a:off x="7303741" y="6898640"/>
              <a:ext cx="87658" cy="120650"/>
            </a:xfrm>
            <a:custGeom>
              <a:avLst/>
              <a:gdLst>
                <a:gd name="connsiteX0" fmla="*/ 2568 w 87658"/>
                <a:gd name="connsiteY0" fmla="*/ 107950 h 120650"/>
                <a:gd name="connsiteX1" fmla="*/ 11458 w 87658"/>
                <a:gd name="connsiteY1" fmla="*/ 107950 h 120650"/>
                <a:gd name="connsiteX2" fmla="*/ 38128 w 87658"/>
                <a:gd name="connsiteY2" fmla="*/ 81280 h 120650"/>
                <a:gd name="connsiteX3" fmla="*/ 3839 w 87658"/>
                <a:gd name="connsiteY3" fmla="*/ 0 h 120650"/>
                <a:gd name="connsiteX4" fmla="*/ 20348 w 87658"/>
                <a:gd name="connsiteY4" fmla="*/ 0 h 120650"/>
                <a:gd name="connsiteX5" fmla="*/ 31778 w 87658"/>
                <a:gd name="connsiteY5" fmla="*/ 30480 h 120650"/>
                <a:gd name="connsiteX6" fmla="*/ 45748 w 87658"/>
                <a:gd name="connsiteY6" fmla="*/ 66040 h 120650"/>
                <a:gd name="connsiteX7" fmla="*/ 59718 w 87658"/>
                <a:gd name="connsiteY7" fmla="*/ 30480 h 120650"/>
                <a:gd name="connsiteX8" fmla="*/ 71148 w 87658"/>
                <a:gd name="connsiteY8" fmla="*/ 0 h 120650"/>
                <a:gd name="connsiteX9" fmla="*/ 87658 w 87658"/>
                <a:gd name="connsiteY9" fmla="*/ 0 h 120650"/>
                <a:gd name="connsiteX10" fmla="*/ 54639 w 87658"/>
                <a:gd name="connsiteY10" fmla="*/ 78740 h 120650"/>
                <a:gd name="connsiteX11" fmla="*/ 12728 w 87658"/>
                <a:gd name="connsiteY11" fmla="*/ 120650 h 120650"/>
                <a:gd name="connsiteX12" fmla="*/ 2568 w 87658"/>
                <a:gd name="connsiteY12" fmla="*/ 119380 h 120650"/>
                <a:gd name="connsiteX13" fmla="*/ 2568 w 87658"/>
                <a:gd name="connsiteY13" fmla="*/ 10668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658" h="120650">
                  <a:moveTo>
                    <a:pt x="2568" y="107950"/>
                  </a:moveTo>
                  <a:cubicBezTo>
                    <a:pt x="3839" y="107950"/>
                    <a:pt x="7648" y="107950"/>
                    <a:pt x="11458" y="107950"/>
                  </a:cubicBezTo>
                  <a:cubicBezTo>
                    <a:pt x="24158" y="107950"/>
                    <a:pt x="31778" y="96520"/>
                    <a:pt x="38128" y="81280"/>
                  </a:cubicBezTo>
                  <a:lnTo>
                    <a:pt x="3839" y="0"/>
                  </a:lnTo>
                  <a:lnTo>
                    <a:pt x="20348" y="0"/>
                  </a:lnTo>
                  <a:lnTo>
                    <a:pt x="31778" y="30480"/>
                  </a:lnTo>
                  <a:cubicBezTo>
                    <a:pt x="36858" y="41910"/>
                    <a:pt x="41939" y="54610"/>
                    <a:pt x="45748" y="66040"/>
                  </a:cubicBezTo>
                  <a:cubicBezTo>
                    <a:pt x="49558" y="57150"/>
                    <a:pt x="55908" y="40640"/>
                    <a:pt x="59718" y="30480"/>
                  </a:cubicBezTo>
                  <a:lnTo>
                    <a:pt x="71148" y="0"/>
                  </a:lnTo>
                  <a:lnTo>
                    <a:pt x="87658" y="0"/>
                  </a:lnTo>
                  <a:lnTo>
                    <a:pt x="54639" y="78740"/>
                  </a:lnTo>
                  <a:cubicBezTo>
                    <a:pt x="43208" y="105410"/>
                    <a:pt x="34318" y="120650"/>
                    <a:pt x="12728" y="120650"/>
                  </a:cubicBezTo>
                  <a:cubicBezTo>
                    <a:pt x="-8861" y="120650"/>
                    <a:pt x="3839" y="120650"/>
                    <a:pt x="2568" y="119380"/>
                  </a:cubicBezTo>
                  <a:lnTo>
                    <a:pt x="2568" y="1066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 159">
              <a:extLst>
                <a:ext uri="{FF2B5EF4-FFF2-40B4-BE49-F238E27FC236}">
                  <a16:creationId xmlns:a16="http://schemas.microsoft.com/office/drawing/2014/main" id="{C8D467AA-970E-0FD9-87BF-B94C1CFA6523}"/>
                </a:ext>
              </a:extLst>
            </p:cNvPr>
            <p:cNvSpPr/>
            <p:nvPr/>
          </p:nvSpPr>
          <p:spPr>
            <a:xfrm>
              <a:off x="7435850" y="6861809"/>
              <a:ext cx="109219" cy="120650"/>
            </a:xfrm>
            <a:custGeom>
              <a:avLst/>
              <a:gdLst>
                <a:gd name="connsiteX0" fmla="*/ 54610 w 109219"/>
                <a:gd name="connsiteY0" fmla="*/ 0 h 120650"/>
                <a:gd name="connsiteX1" fmla="*/ 54610 w 109219"/>
                <a:gd name="connsiteY1" fmla="*/ 0 h 120650"/>
                <a:gd name="connsiteX2" fmla="*/ 109220 w 109219"/>
                <a:gd name="connsiteY2" fmla="*/ 120650 h 120650"/>
                <a:gd name="connsiteX3" fmla="*/ 92710 w 109219"/>
                <a:gd name="connsiteY3" fmla="*/ 120650 h 120650"/>
                <a:gd name="connsiteX4" fmla="*/ 81280 w 109219"/>
                <a:gd name="connsiteY4" fmla="*/ 93980 h 120650"/>
                <a:gd name="connsiteX5" fmla="*/ 27940 w 109219"/>
                <a:gd name="connsiteY5" fmla="*/ 93980 h 120650"/>
                <a:gd name="connsiteX6" fmla="*/ 16510 w 109219"/>
                <a:gd name="connsiteY6" fmla="*/ 120650 h 120650"/>
                <a:gd name="connsiteX7" fmla="*/ 0 w 109219"/>
                <a:gd name="connsiteY7" fmla="*/ 120650 h 120650"/>
                <a:gd name="connsiteX8" fmla="*/ 54610 w 109219"/>
                <a:gd name="connsiteY8" fmla="*/ 0 h 120650"/>
                <a:gd name="connsiteX9" fmla="*/ 76200 w 109219"/>
                <a:gd name="connsiteY9" fmla="*/ 81280 h 120650"/>
                <a:gd name="connsiteX10" fmla="*/ 55880 w 109219"/>
                <a:gd name="connsiteY10" fmla="*/ 31750 h 120650"/>
                <a:gd name="connsiteX11" fmla="*/ 35560 w 109219"/>
                <a:gd name="connsiteY11" fmla="*/ 81280 h 120650"/>
                <a:gd name="connsiteX12" fmla="*/ 77470 w 109219"/>
                <a:gd name="connsiteY12" fmla="*/ 8128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219" h="120650">
                  <a:moveTo>
                    <a:pt x="54610" y="0"/>
                  </a:moveTo>
                  <a:lnTo>
                    <a:pt x="54610" y="0"/>
                  </a:lnTo>
                  <a:lnTo>
                    <a:pt x="109220" y="120650"/>
                  </a:lnTo>
                  <a:lnTo>
                    <a:pt x="92710" y="120650"/>
                  </a:lnTo>
                  <a:lnTo>
                    <a:pt x="81280" y="93980"/>
                  </a:lnTo>
                  <a:lnTo>
                    <a:pt x="27940" y="93980"/>
                  </a:lnTo>
                  <a:lnTo>
                    <a:pt x="16510" y="120650"/>
                  </a:lnTo>
                  <a:lnTo>
                    <a:pt x="0" y="120650"/>
                  </a:lnTo>
                  <a:lnTo>
                    <a:pt x="54610" y="0"/>
                  </a:lnTo>
                  <a:close/>
                  <a:moveTo>
                    <a:pt x="76200" y="81280"/>
                  </a:moveTo>
                  <a:cubicBezTo>
                    <a:pt x="68580" y="63500"/>
                    <a:pt x="62230" y="49530"/>
                    <a:pt x="55880" y="31750"/>
                  </a:cubicBezTo>
                  <a:cubicBezTo>
                    <a:pt x="49530" y="48260"/>
                    <a:pt x="43180" y="62230"/>
                    <a:pt x="35560" y="81280"/>
                  </a:cubicBezTo>
                  <a:lnTo>
                    <a:pt x="77470" y="812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 160">
              <a:extLst>
                <a:ext uri="{FF2B5EF4-FFF2-40B4-BE49-F238E27FC236}">
                  <a16:creationId xmlns:a16="http://schemas.microsoft.com/office/drawing/2014/main" id="{D5AD7A50-E422-3BD2-F036-A78F874DF587}"/>
                </a:ext>
              </a:extLst>
            </p:cNvPr>
            <p:cNvSpPr/>
            <p:nvPr/>
          </p:nvSpPr>
          <p:spPr>
            <a:xfrm>
              <a:off x="7548880" y="6898640"/>
              <a:ext cx="78739" cy="120650"/>
            </a:xfrm>
            <a:custGeom>
              <a:avLst/>
              <a:gdLst>
                <a:gd name="connsiteX0" fmla="*/ 44450 w 78739"/>
                <a:gd name="connsiteY0" fmla="*/ 71120 h 120650"/>
                <a:gd name="connsiteX1" fmla="*/ 77470 w 78739"/>
                <a:gd name="connsiteY1" fmla="*/ 95250 h 120650"/>
                <a:gd name="connsiteX2" fmla="*/ 38100 w 78739"/>
                <a:gd name="connsiteY2" fmla="*/ 120650 h 120650"/>
                <a:gd name="connsiteX3" fmla="*/ 0 w 78739"/>
                <a:gd name="connsiteY3" fmla="*/ 97790 h 120650"/>
                <a:gd name="connsiteX4" fmla="*/ 22860 w 78739"/>
                <a:gd name="connsiteY4" fmla="*/ 77470 h 120650"/>
                <a:gd name="connsiteX5" fmla="*/ 10160 w 78739"/>
                <a:gd name="connsiteY5" fmla="*/ 67310 h 120650"/>
                <a:gd name="connsiteX6" fmla="*/ 21589 w 78739"/>
                <a:gd name="connsiteY6" fmla="*/ 55880 h 120650"/>
                <a:gd name="connsiteX7" fmla="*/ 2539 w 78739"/>
                <a:gd name="connsiteY7" fmla="*/ 29210 h 120650"/>
                <a:gd name="connsiteX8" fmla="*/ 35560 w 78739"/>
                <a:gd name="connsiteY8" fmla="*/ 0 h 120650"/>
                <a:gd name="connsiteX9" fmla="*/ 48260 w 78739"/>
                <a:gd name="connsiteY9" fmla="*/ 2540 h 120650"/>
                <a:gd name="connsiteX10" fmla="*/ 78739 w 78739"/>
                <a:gd name="connsiteY10" fmla="*/ 2540 h 120650"/>
                <a:gd name="connsiteX11" fmla="*/ 78739 w 78739"/>
                <a:gd name="connsiteY11" fmla="*/ 13970 h 120650"/>
                <a:gd name="connsiteX12" fmla="*/ 67310 w 78739"/>
                <a:gd name="connsiteY12" fmla="*/ 13970 h 120650"/>
                <a:gd name="connsiteX13" fmla="*/ 62230 w 78739"/>
                <a:gd name="connsiteY13" fmla="*/ 13970 h 120650"/>
                <a:gd name="connsiteX14" fmla="*/ 62230 w 78739"/>
                <a:gd name="connsiteY14" fmla="*/ 13970 h 120650"/>
                <a:gd name="connsiteX15" fmla="*/ 69850 w 78739"/>
                <a:gd name="connsiteY15" fmla="*/ 30480 h 120650"/>
                <a:gd name="connsiteX16" fmla="*/ 39370 w 78739"/>
                <a:gd name="connsiteY16" fmla="*/ 59690 h 120650"/>
                <a:gd name="connsiteX17" fmla="*/ 39370 w 78739"/>
                <a:gd name="connsiteY17" fmla="*/ 59690 h 120650"/>
                <a:gd name="connsiteX18" fmla="*/ 25400 w 78739"/>
                <a:gd name="connsiteY18" fmla="*/ 66040 h 120650"/>
                <a:gd name="connsiteX19" fmla="*/ 44450 w 78739"/>
                <a:gd name="connsiteY19" fmla="*/ 73660 h 120650"/>
                <a:gd name="connsiteX20" fmla="*/ 62230 w 78739"/>
                <a:gd name="connsiteY20" fmla="*/ 95250 h 120650"/>
                <a:gd name="connsiteX21" fmla="*/ 36830 w 78739"/>
                <a:gd name="connsiteY21" fmla="*/ 81280 h 120650"/>
                <a:gd name="connsiteX22" fmla="*/ 15239 w 78739"/>
                <a:gd name="connsiteY22" fmla="*/ 95250 h 120650"/>
                <a:gd name="connsiteX23" fmla="*/ 38100 w 78739"/>
                <a:gd name="connsiteY23" fmla="*/ 107950 h 120650"/>
                <a:gd name="connsiteX24" fmla="*/ 62230 w 78739"/>
                <a:gd name="connsiteY24" fmla="*/ 93980 h 120650"/>
                <a:gd name="connsiteX25" fmla="*/ 55880 w 78739"/>
                <a:gd name="connsiteY25" fmla="*/ 29210 h 120650"/>
                <a:gd name="connsiteX26" fmla="*/ 36830 w 78739"/>
                <a:gd name="connsiteY26" fmla="*/ 11430 h 120650"/>
                <a:gd name="connsiteX27" fmla="*/ 17780 w 78739"/>
                <a:gd name="connsiteY27" fmla="*/ 29210 h 120650"/>
                <a:gd name="connsiteX28" fmla="*/ 36830 w 78739"/>
                <a:gd name="connsiteY28" fmla="*/ 46990 h 120650"/>
                <a:gd name="connsiteX29" fmla="*/ 55880 w 78739"/>
                <a:gd name="connsiteY29" fmla="*/ 2921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8739" h="120650">
                  <a:moveTo>
                    <a:pt x="44450" y="71120"/>
                  </a:moveTo>
                  <a:cubicBezTo>
                    <a:pt x="66039" y="73660"/>
                    <a:pt x="77470" y="80010"/>
                    <a:pt x="77470" y="95250"/>
                  </a:cubicBezTo>
                  <a:cubicBezTo>
                    <a:pt x="77470" y="110490"/>
                    <a:pt x="60960" y="120650"/>
                    <a:pt x="38100" y="120650"/>
                  </a:cubicBezTo>
                  <a:cubicBezTo>
                    <a:pt x="15239" y="120650"/>
                    <a:pt x="0" y="113030"/>
                    <a:pt x="0" y="97790"/>
                  </a:cubicBezTo>
                  <a:cubicBezTo>
                    <a:pt x="0" y="82550"/>
                    <a:pt x="10160" y="80010"/>
                    <a:pt x="22860" y="77470"/>
                  </a:cubicBezTo>
                  <a:cubicBezTo>
                    <a:pt x="15239" y="77470"/>
                    <a:pt x="10160" y="72390"/>
                    <a:pt x="10160" y="67310"/>
                  </a:cubicBezTo>
                  <a:cubicBezTo>
                    <a:pt x="10160" y="62230"/>
                    <a:pt x="13970" y="58420"/>
                    <a:pt x="21589" y="55880"/>
                  </a:cubicBezTo>
                  <a:cubicBezTo>
                    <a:pt x="10160" y="52070"/>
                    <a:pt x="2539" y="41910"/>
                    <a:pt x="2539" y="29210"/>
                  </a:cubicBezTo>
                  <a:cubicBezTo>
                    <a:pt x="2539" y="16510"/>
                    <a:pt x="17780" y="0"/>
                    <a:pt x="35560" y="0"/>
                  </a:cubicBezTo>
                  <a:cubicBezTo>
                    <a:pt x="53339" y="0"/>
                    <a:pt x="44450" y="0"/>
                    <a:pt x="48260" y="2540"/>
                  </a:cubicBezTo>
                  <a:lnTo>
                    <a:pt x="78739" y="2540"/>
                  </a:lnTo>
                  <a:lnTo>
                    <a:pt x="78739" y="13970"/>
                  </a:lnTo>
                  <a:lnTo>
                    <a:pt x="67310" y="13970"/>
                  </a:lnTo>
                  <a:cubicBezTo>
                    <a:pt x="64770" y="13970"/>
                    <a:pt x="62230" y="13970"/>
                    <a:pt x="62230" y="13970"/>
                  </a:cubicBezTo>
                  <a:lnTo>
                    <a:pt x="62230" y="13970"/>
                  </a:lnTo>
                  <a:cubicBezTo>
                    <a:pt x="67310" y="17780"/>
                    <a:pt x="69850" y="24130"/>
                    <a:pt x="69850" y="30480"/>
                  </a:cubicBezTo>
                  <a:cubicBezTo>
                    <a:pt x="69850" y="46990"/>
                    <a:pt x="57150" y="58420"/>
                    <a:pt x="39370" y="59690"/>
                  </a:cubicBezTo>
                  <a:lnTo>
                    <a:pt x="39370" y="59690"/>
                  </a:lnTo>
                  <a:cubicBezTo>
                    <a:pt x="31750" y="59690"/>
                    <a:pt x="25400" y="63500"/>
                    <a:pt x="25400" y="66040"/>
                  </a:cubicBezTo>
                  <a:cubicBezTo>
                    <a:pt x="25400" y="68580"/>
                    <a:pt x="30480" y="71120"/>
                    <a:pt x="44450" y="73660"/>
                  </a:cubicBezTo>
                  <a:close/>
                  <a:moveTo>
                    <a:pt x="62230" y="95250"/>
                  </a:moveTo>
                  <a:cubicBezTo>
                    <a:pt x="62230" y="87630"/>
                    <a:pt x="55880" y="81280"/>
                    <a:pt x="36830" y="81280"/>
                  </a:cubicBezTo>
                  <a:cubicBezTo>
                    <a:pt x="17780" y="81280"/>
                    <a:pt x="15239" y="87630"/>
                    <a:pt x="15239" y="95250"/>
                  </a:cubicBezTo>
                  <a:cubicBezTo>
                    <a:pt x="15239" y="102870"/>
                    <a:pt x="25400" y="107950"/>
                    <a:pt x="38100" y="107950"/>
                  </a:cubicBezTo>
                  <a:cubicBezTo>
                    <a:pt x="50800" y="107950"/>
                    <a:pt x="62230" y="102870"/>
                    <a:pt x="62230" y="93980"/>
                  </a:cubicBezTo>
                  <a:close/>
                  <a:moveTo>
                    <a:pt x="55880" y="29210"/>
                  </a:moveTo>
                  <a:cubicBezTo>
                    <a:pt x="55880" y="19050"/>
                    <a:pt x="48260" y="11430"/>
                    <a:pt x="36830" y="11430"/>
                  </a:cubicBezTo>
                  <a:cubicBezTo>
                    <a:pt x="25400" y="11430"/>
                    <a:pt x="17780" y="19050"/>
                    <a:pt x="17780" y="29210"/>
                  </a:cubicBezTo>
                  <a:cubicBezTo>
                    <a:pt x="17780" y="39370"/>
                    <a:pt x="25400" y="46990"/>
                    <a:pt x="36830" y="46990"/>
                  </a:cubicBezTo>
                  <a:cubicBezTo>
                    <a:pt x="48260" y="46990"/>
                    <a:pt x="55880" y="39370"/>
                    <a:pt x="55880" y="292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 161">
              <a:extLst>
                <a:ext uri="{FF2B5EF4-FFF2-40B4-BE49-F238E27FC236}">
                  <a16:creationId xmlns:a16="http://schemas.microsoft.com/office/drawing/2014/main" id="{B8FED54A-69F3-7CDF-9AA8-9FE9C95FD345}"/>
                </a:ext>
              </a:extLst>
            </p:cNvPr>
            <p:cNvSpPr/>
            <p:nvPr/>
          </p:nvSpPr>
          <p:spPr>
            <a:xfrm>
              <a:off x="7641590" y="6898640"/>
              <a:ext cx="77469" cy="86359"/>
            </a:xfrm>
            <a:custGeom>
              <a:avLst/>
              <a:gdLst>
                <a:gd name="connsiteX0" fmla="*/ 74930 w 77469"/>
                <a:gd name="connsiteY0" fmla="*/ 38100 h 86359"/>
                <a:gd name="connsiteX1" fmla="*/ 74930 w 77469"/>
                <a:gd name="connsiteY1" fmla="*/ 45720 h 86359"/>
                <a:gd name="connsiteX2" fmla="*/ 13970 w 77469"/>
                <a:gd name="connsiteY2" fmla="*/ 45720 h 86359"/>
                <a:gd name="connsiteX3" fmla="*/ 43180 w 77469"/>
                <a:gd name="connsiteY3" fmla="*/ 72390 h 86359"/>
                <a:gd name="connsiteX4" fmla="*/ 73660 w 77469"/>
                <a:gd name="connsiteY4" fmla="*/ 64770 h 86359"/>
                <a:gd name="connsiteX5" fmla="*/ 73660 w 77469"/>
                <a:gd name="connsiteY5" fmla="*/ 78740 h 86359"/>
                <a:gd name="connsiteX6" fmla="*/ 43180 w 77469"/>
                <a:gd name="connsiteY6" fmla="*/ 86360 h 86359"/>
                <a:gd name="connsiteX7" fmla="*/ 0 w 77469"/>
                <a:gd name="connsiteY7" fmla="*/ 43180 h 86359"/>
                <a:gd name="connsiteX8" fmla="*/ 40640 w 77469"/>
                <a:gd name="connsiteY8" fmla="*/ 0 h 86359"/>
                <a:gd name="connsiteX9" fmla="*/ 77470 w 77469"/>
                <a:gd name="connsiteY9" fmla="*/ 38100 h 86359"/>
                <a:gd name="connsiteX10" fmla="*/ 38100 w 77469"/>
                <a:gd name="connsiteY10" fmla="*/ 12700 h 86359"/>
                <a:gd name="connsiteX11" fmla="*/ 13970 w 77469"/>
                <a:gd name="connsiteY11" fmla="*/ 35560 h 86359"/>
                <a:gd name="connsiteX12" fmla="*/ 60960 w 77469"/>
                <a:gd name="connsiteY12" fmla="*/ 35560 h 86359"/>
                <a:gd name="connsiteX13" fmla="*/ 38100 w 77469"/>
                <a:gd name="connsiteY13" fmla="*/ 12700 h 86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69" h="86359">
                  <a:moveTo>
                    <a:pt x="74930" y="38100"/>
                  </a:moveTo>
                  <a:cubicBezTo>
                    <a:pt x="74930" y="41910"/>
                    <a:pt x="74930" y="44450"/>
                    <a:pt x="74930" y="45720"/>
                  </a:cubicBezTo>
                  <a:lnTo>
                    <a:pt x="13970" y="45720"/>
                  </a:lnTo>
                  <a:cubicBezTo>
                    <a:pt x="13970" y="62230"/>
                    <a:pt x="25400" y="72390"/>
                    <a:pt x="43180" y="72390"/>
                  </a:cubicBezTo>
                  <a:cubicBezTo>
                    <a:pt x="60960" y="72390"/>
                    <a:pt x="66040" y="68580"/>
                    <a:pt x="73660" y="64770"/>
                  </a:cubicBezTo>
                  <a:lnTo>
                    <a:pt x="73660" y="78740"/>
                  </a:lnTo>
                  <a:cubicBezTo>
                    <a:pt x="67310" y="82550"/>
                    <a:pt x="55880" y="86360"/>
                    <a:pt x="43180" y="86360"/>
                  </a:cubicBezTo>
                  <a:cubicBezTo>
                    <a:pt x="16510" y="86360"/>
                    <a:pt x="0" y="68580"/>
                    <a:pt x="0" y="43180"/>
                  </a:cubicBezTo>
                  <a:cubicBezTo>
                    <a:pt x="0" y="17780"/>
                    <a:pt x="17780" y="0"/>
                    <a:pt x="40640" y="0"/>
                  </a:cubicBezTo>
                  <a:cubicBezTo>
                    <a:pt x="63500" y="0"/>
                    <a:pt x="77470" y="17780"/>
                    <a:pt x="77470" y="38100"/>
                  </a:cubicBezTo>
                  <a:close/>
                  <a:moveTo>
                    <a:pt x="38100" y="12700"/>
                  </a:moveTo>
                  <a:cubicBezTo>
                    <a:pt x="24130" y="12700"/>
                    <a:pt x="15240" y="24130"/>
                    <a:pt x="13970" y="35560"/>
                  </a:cubicBezTo>
                  <a:lnTo>
                    <a:pt x="60960" y="35560"/>
                  </a:lnTo>
                  <a:cubicBezTo>
                    <a:pt x="60960" y="24130"/>
                    <a:pt x="53340" y="12700"/>
                    <a:pt x="38100" y="1270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 162">
              <a:extLst>
                <a:ext uri="{FF2B5EF4-FFF2-40B4-BE49-F238E27FC236}">
                  <a16:creationId xmlns:a16="http://schemas.microsoft.com/office/drawing/2014/main" id="{04FB4C43-EAB1-1627-065B-E1E657F7894F}"/>
                </a:ext>
              </a:extLst>
            </p:cNvPr>
            <p:cNvSpPr/>
            <p:nvPr/>
          </p:nvSpPr>
          <p:spPr>
            <a:xfrm>
              <a:off x="7739380" y="6897369"/>
              <a:ext cx="73659" cy="85090"/>
            </a:xfrm>
            <a:custGeom>
              <a:avLst/>
              <a:gdLst>
                <a:gd name="connsiteX0" fmla="*/ 13970 w 73659"/>
                <a:gd name="connsiteY0" fmla="*/ 2540 h 85090"/>
                <a:gd name="connsiteX1" fmla="*/ 13970 w 73659"/>
                <a:gd name="connsiteY1" fmla="*/ 13970 h 85090"/>
                <a:gd name="connsiteX2" fmla="*/ 13970 w 73659"/>
                <a:gd name="connsiteY2" fmla="*/ 20320 h 85090"/>
                <a:gd name="connsiteX3" fmla="*/ 13970 w 73659"/>
                <a:gd name="connsiteY3" fmla="*/ 20320 h 85090"/>
                <a:gd name="connsiteX4" fmla="*/ 45720 w 73659"/>
                <a:gd name="connsiteY4" fmla="*/ 0 h 85090"/>
                <a:gd name="connsiteX5" fmla="*/ 73660 w 73659"/>
                <a:gd name="connsiteY5" fmla="*/ 33020 h 85090"/>
                <a:gd name="connsiteX6" fmla="*/ 73660 w 73659"/>
                <a:gd name="connsiteY6" fmla="*/ 85090 h 85090"/>
                <a:gd name="connsiteX7" fmla="*/ 58420 w 73659"/>
                <a:gd name="connsiteY7" fmla="*/ 85090 h 85090"/>
                <a:gd name="connsiteX8" fmla="*/ 58420 w 73659"/>
                <a:gd name="connsiteY8" fmla="*/ 36830 h 85090"/>
                <a:gd name="connsiteX9" fmla="*/ 43180 w 73659"/>
                <a:gd name="connsiteY9" fmla="*/ 15240 h 85090"/>
                <a:gd name="connsiteX10" fmla="*/ 15239 w 73659"/>
                <a:gd name="connsiteY10" fmla="*/ 44450 h 85090"/>
                <a:gd name="connsiteX11" fmla="*/ 15239 w 73659"/>
                <a:gd name="connsiteY11" fmla="*/ 85090 h 85090"/>
                <a:gd name="connsiteX12" fmla="*/ 0 w 73659"/>
                <a:gd name="connsiteY12" fmla="*/ 85090 h 85090"/>
                <a:gd name="connsiteX13" fmla="*/ 0 w 73659"/>
                <a:gd name="connsiteY13" fmla="*/ 2540 h 85090"/>
                <a:gd name="connsiteX14" fmla="*/ 13970 w 73659"/>
                <a:gd name="connsiteY14" fmla="*/ 2540 h 85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659" h="85090">
                  <a:moveTo>
                    <a:pt x="13970" y="2540"/>
                  </a:moveTo>
                  <a:lnTo>
                    <a:pt x="13970" y="13970"/>
                  </a:lnTo>
                  <a:cubicBezTo>
                    <a:pt x="13970" y="17780"/>
                    <a:pt x="13970" y="20320"/>
                    <a:pt x="13970" y="20320"/>
                  </a:cubicBezTo>
                  <a:lnTo>
                    <a:pt x="13970" y="20320"/>
                  </a:lnTo>
                  <a:cubicBezTo>
                    <a:pt x="16510" y="12700"/>
                    <a:pt x="27939" y="0"/>
                    <a:pt x="45720" y="0"/>
                  </a:cubicBezTo>
                  <a:cubicBezTo>
                    <a:pt x="63500" y="0"/>
                    <a:pt x="73660" y="11430"/>
                    <a:pt x="73660" y="33020"/>
                  </a:cubicBezTo>
                  <a:lnTo>
                    <a:pt x="73660" y="85090"/>
                  </a:lnTo>
                  <a:lnTo>
                    <a:pt x="58420" y="85090"/>
                  </a:lnTo>
                  <a:lnTo>
                    <a:pt x="58420" y="36830"/>
                  </a:lnTo>
                  <a:cubicBezTo>
                    <a:pt x="58420" y="25400"/>
                    <a:pt x="55880" y="15240"/>
                    <a:pt x="43180" y="15240"/>
                  </a:cubicBezTo>
                  <a:cubicBezTo>
                    <a:pt x="30480" y="15240"/>
                    <a:pt x="15239" y="27940"/>
                    <a:pt x="15239" y="44450"/>
                  </a:cubicBezTo>
                  <a:lnTo>
                    <a:pt x="15239" y="85090"/>
                  </a:lnTo>
                  <a:lnTo>
                    <a:pt x="0" y="85090"/>
                  </a:lnTo>
                  <a:lnTo>
                    <a:pt x="0" y="2540"/>
                  </a:lnTo>
                  <a:lnTo>
                    <a:pt x="1397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 163">
              <a:extLst>
                <a:ext uri="{FF2B5EF4-FFF2-40B4-BE49-F238E27FC236}">
                  <a16:creationId xmlns:a16="http://schemas.microsoft.com/office/drawing/2014/main" id="{17E3568A-D01F-63E9-7644-1140C5B2A476}"/>
                </a:ext>
              </a:extLst>
            </p:cNvPr>
            <p:cNvSpPr/>
            <p:nvPr/>
          </p:nvSpPr>
          <p:spPr>
            <a:xfrm>
              <a:off x="7834630" y="6897369"/>
              <a:ext cx="68579" cy="86360"/>
            </a:xfrm>
            <a:custGeom>
              <a:avLst/>
              <a:gdLst>
                <a:gd name="connsiteX0" fmla="*/ 43180 w 68579"/>
                <a:gd name="connsiteY0" fmla="*/ 73661 h 86360"/>
                <a:gd name="connsiteX1" fmla="*/ 68580 w 68579"/>
                <a:gd name="connsiteY1" fmla="*/ 66040 h 86360"/>
                <a:gd name="connsiteX2" fmla="*/ 68580 w 68579"/>
                <a:gd name="connsiteY2" fmla="*/ 80011 h 86360"/>
                <a:gd name="connsiteX3" fmla="*/ 43180 w 68579"/>
                <a:gd name="connsiteY3" fmla="*/ 86361 h 86360"/>
                <a:gd name="connsiteX4" fmla="*/ 0 w 68579"/>
                <a:gd name="connsiteY4" fmla="*/ 43180 h 86360"/>
                <a:gd name="connsiteX5" fmla="*/ 43180 w 68579"/>
                <a:gd name="connsiteY5" fmla="*/ 0 h 86360"/>
                <a:gd name="connsiteX6" fmla="*/ 68580 w 68579"/>
                <a:gd name="connsiteY6" fmla="*/ 6350 h 86360"/>
                <a:gd name="connsiteX7" fmla="*/ 68580 w 68579"/>
                <a:gd name="connsiteY7" fmla="*/ 20320 h 86360"/>
                <a:gd name="connsiteX8" fmla="*/ 44450 w 68579"/>
                <a:gd name="connsiteY8" fmla="*/ 12700 h 86360"/>
                <a:gd name="connsiteX9" fmla="*/ 16510 w 68579"/>
                <a:gd name="connsiteY9" fmla="*/ 41911 h 86360"/>
                <a:gd name="connsiteX10" fmla="*/ 44450 w 68579"/>
                <a:gd name="connsiteY10" fmla="*/ 71120 h 8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8579" h="86360">
                  <a:moveTo>
                    <a:pt x="43180" y="73661"/>
                  </a:moveTo>
                  <a:cubicBezTo>
                    <a:pt x="54610" y="73661"/>
                    <a:pt x="63500" y="69850"/>
                    <a:pt x="68580" y="66040"/>
                  </a:cubicBezTo>
                  <a:lnTo>
                    <a:pt x="68580" y="80011"/>
                  </a:lnTo>
                  <a:cubicBezTo>
                    <a:pt x="63500" y="82550"/>
                    <a:pt x="55880" y="86361"/>
                    <a:pt x="43180" y="86361"/>
                  </a:cubicBezTo>
                  <a:cubicBezTo>
                    <a:pt x="17780" y="86361"/>
                    <a:pt x="0" y="68580"/>
                    <a:pt x="0" y="43180"/>
                  </a:cubicBezTo>
                  <a:cubicBezTo>
                    <a:pt x="0" y="17780"/>
                    <a:pt x="17780" y="0"/>
                    <a:pt x="43180" y="0"/>
                  </a:cubicBezTo>
                  <a:cubicBezTo>
                    <a:pt x="68580" y="0"/>
                    <a:pt x="63500" y="3811"/>
                    <a:pt x="68580" y="6350"/>
                  </a:cubicBezTo>
                  <a:lnTo>
                    <a:pt x="68580" y="20320"/>
                  </a:lnTo>
                  <a:cubicBezTo>
                    <a:pt x="62230" y="16511"/>
                    <a:pt x="54610" y="12700"/>
                    <a:pt x="44450" y="12700"/>
                  </a:cubicBezTo>
                  <a:cubicBezTo>
                    <a:pt x="27939" y="12700"/>
                    <a:pt x="16510" y="25400"/>
                    <a:pt x="16510" y="41911"/>
                  </a:cubicBezTo>
                  <a:cubicBezTo>
                    <a:pt x="16510" y="58420"/>
                    <a:pt x="27939" y="71120"/>
                    <a:pt x="44450" y="711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45781D08-E896-DCA9-213A-AD17DA16E203}"/>
                </a:ext>
              </a:extLst>
            </p:cNvPr>
            <p:cNvSpPr/>
            <p:nvPr/>
          </p:nvSpPr>
          <p:spPr>
            <a:xfrm>
              <a:off x="7906991" y="6898640"/>
              <a:ext cx="87658" cy="120650"/>
            </a:xfrm>
            <a:custGeom>
              <a:avLst/>
              <a:gdLst>
                <a:gd name="connsiteX0" fmla="*/ 2568 w 87658"/>
                <a:gd name="connsiteY0" fmla="*/ 107950 h 120650"/>
                <a:gd name="connsiteX1" fmla="*/ 11458 w 87658"/>
                <a:gd name="connsiteY1" fmla="*/ 107950 h 120650"/>
                <a:gd name="connsiteX2" fmla="*/ 38128 w 87658"/>
                <a:gd name="connsiteY2" fmla="*/ 81280 h 120650"/>
                <a:gd name="connsiteX3" fmla="*/ 3839 w 87658"/>
                <a:gd name="connsiteY3" fmla="*/ 0 h 120650"/>
                <a:gd name="connsiteX4" fmla="*/ 20348 w 87658"/>
                <a:gd name="connsiteY4" fmla="*/ 0 h 120650"/>
                <a:gd name="connsiteX5" fmla="*/ 31778 w 87658"/>
                <a:gd name="connsiteY5" fmla="*/ 30480 h 120650"/>
                <a:gd name="connsiteX6" fmla="*/ 45748 w 87658"/>
                <a:gd name="connsiteY6" fmla="*/ 66040 h 120650"/>
                <a:gd name="connsiteX7" fmla="*/ 59718 w 87658"/>
                <a:gd name="connsiteY7" fmla="*/ 30480 h 120650"/>
                <a:gd name="connsiteX8" fmla="*/ 71148 w 87658"/>
                <a:gd name="connsiteY8" fmla="*/ 0 h 120650"/>
                <a:gd name="connsiteX9" fmla="*/ 87658 w 87658"/>
                <a:gd name="connsiteY9" fmla="*/ 0 h 120650"/>
                <a:gd name="connsiteX10" fmla="*/ 54639 w 87658"/>
                <a:gd name="connsiteY10" fmla="*/ 78740 h 120650"/>
                <a:gd name="connsiteX11" fmla="*/ 12728 w 87658"/>
                <a:gd name="connsiteY11" fmla="*/ 120650 h 120650"/>
                <a:gd name="connsiteX12" fmla="*/ 2568 w 87658"/>
                <a:gd name="connsiteY12" fmla="*/ 119380 h 120650"/>
                <a:gd name="connsiteX13" fmla="*/ 2568 w 87658"/>
                <a:gd name="connsiteY13" fmla="*/ 10668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658" h="120650">
                  <a:moveTo>
                    <a:pt x="2568" y="107950"/>
                  </a:moveTo>
                  <a:cubicBezTo>
                    <a:pt x="3839" y="107950"/>
                    <a:pt x="7648" y="107950"/>
                    <a:pt x="11458" y="107950"/>
                  </a:cubicBezTo>
                  <a:cubicBezTo>
                    <a:pt x="24158" y="107950"/>
                    <a:pt x="31778" y="96520"/>
                    <a:pt x="38128" y="81280"/>
                  </a:cubicBezTo>
                  <a:lnTo>
                    <a:pt x="3839" y="0"/>
                  </a:lnTo>
                  <a:lnTo>
                    <a:pt x="20348" y="0"/>
                  </a:lnTo>
                  <a:lnTo>
                    <a:pt x="31778" y="30480"/>
                  </a:lnTo>
                  <a:cubicBezTo>
                    <a:pt x="36858" y="41910"/>
                    <a:pt x="41939" y="54610"/>
                    <a:pt x="45748" y="66040"/>
                  </a:cubicBezTo>
                  <a:cubicBezTo>
                    <a:pt x="49558" y="57150"/>
                    <a:pt x="55908" y="40640"/>
                    <a:pt x="59718" y="30480"/>
                  </a:cubicBezTo>
                  <a:lnTo>
                    <a:pt x="71148" y="0"/>
                  </a:lnTo>
                  <a:lnTo>
                    <a:pt x="87658" y="0"/>
                  </a:lnTo>
                  <a:lnTo>
                    <a:pt x="54639" y="78740"/>
                  </a:lnTo>
                  <a:cubicBezTo>
                    <a:pt x="43208" y="105410"/>
                    <a:pt x="34318" y="120650"/>
                    <a:pt x="12728" y="120650"/>
                  </a:cubicBezTo>
                  <a:cubicBezTo>
                    <a:pt x="-8861" y="120650"/>
                    <a:pt x="3839" y="120650"/>
                    <a:pt x="2568" y="119380"/>
                  </a:cubicBezTo>
                  <a:lnTo>
                    <a:pt x="2568" y="1066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 165">
              <a:extLst>
                <a:ext uri="{FF2B5EF4-FFF2-40B4-BE49-F238E27FC236}">
                  <a16:creationId xmlns:a16="http://schemas.microsoft.com/office/drawing/2014/main" id="{9264A3B6-F8C9-038E-47A4-9D3415C51F06}"/>
                </a:ext>
              </a:extLst>
            </p:cNvPr>
            <p:cNvSpPr/>
            <p:nvPr/>
          </p:nvSpPr>
          <p:spPr>
            <a:xfrm>
              <a:off x="8050530" y="6851650"/>
              <a:ext cx="34289" cy="142240"/>
            </a:xfrm>
            <a:custGeom>
              <a:avLst/>
              <a:gdLst>
                <a:gd name="connsiteX0" fmla="*/ 0 w 34289"/>
                <a:gd name="connsiteY0" fmla="*/ 71120 h 142240"/>
                <a:gd name="connsiteX1" fmla="*/ 17780 w 34289"/>
                <a:gd name="connsiteY1" fmla="*/ 0 h 142240"/>
                <a:gd name="connsiteX2" fmla="*/ 34289 w 34289"/>
                <a:gd name="connsiteY2" fmla="*/ 0 h 142240"/>
                <a:gd name="connsiteX3" fmla="*/ 15239 w 34289"/>
                <a:gd name="connsiteY3" fmla="*/ 71120 h 142240"/>
                <a:gd name="connsiteX4" fmla="*/ 34289 w 34289"/>
                <a:gd name="connsiteY4" fmla="*/ 142240 h 142240"/>
                <a:gd name="connsiteX5" fmla="*/ 17780 w 34289"/>
                <a:gd name="connsiteY5" fmla="*/ 142240 h 142240"/>
                <a:gd name="connsiteX6" fmla="*/ 0 w 34289"/>
                <a:gd name="connsiteY6" fmla="*/ 71120 h 142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289" h="142240">
                  <a:moveTo>
                    <a:pt x="0" y="71120"/>
                  </a:moveTo>
                  <a:cubicBezTo>
                    <a:pt x="0" y="44450"/>
                    <a:pt x="6350" y="20320"/>
                    <a:pt x="17780" y="0"/>
                  </a:cubicBezTo>
                  <a:lnTo>
                    <a:pt x="34289" y="0"/>
                  </a:lnTo>
                  <a:cubicBezTo>
                    <a:pt x="22860" y="20320"/>
                    <a:pt x="15239" y="45720"/>
                    <a:pt x="15239" y="71120"/>
                  </a:cubicBezTo>
                  <a:cubicBezTo>
                    <a:pt x="15239" y="96520"/>
                    <a:pt x="21589" y="121920"/>
                    <a:pt x="34289" y="142240"/>
                  </a:cubicBezTo>
                  <a:lnTo>
                    <a:pt x="17780" y="142240"/>
                  </a:lnTo>
                  <a:cubicBezTo>
                    <a:pt x="6350" y="123190"/>
                    <a:pt x="0" y="97790"/>
                    <a:pt x="0" y="711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 166">
              <a:extLst>
                <a:ext uri="{FF2B5EF4-FFF2-40B4-BE49-F238E27FC236}">
                  <a16:creationId xmlns:a16="http://schemas.microsoft.com/office/drawing/2014/main" id="{514F9DE9-4928-EA62-00E7-F2BED5457409}"/>
                </a:ext>
              </a:extLst>
            </p:cNvPr>
            <p:cNvSpPr/>
            <p:nvPr/>
          </p:nvSpPr>
          <p:spPr>
            <a:xfrm>
              <a:off x="8096250" y="6861809"/>
              <a:ext cx="109219" cy="120650"/>
            </a:xfrm>
            <a:custGeom>
              <a:avLst/>
              <a:gdLst>
                <a:gd name="connsiteX0" fmla="*/ 54610 w 109219"/>
                <a:gd name="connsiteY0" fmla="*/ 0 h 120650"/>
                <a:gd name="connsiteX1" fmla="*/ 54610 w 109219"/>
                <a:gd name="connsiteY1" fmla="*/ 0 h 120650"/>
                <a:gd name="connsiteX2" fmla="*/ 109220 w 109219"/>
                <a:gd name="connsiteY2" fmla="*/ 120650 h 120650"/>
                <a:gd name="connsiteX3" fmla="*/ 92710 w 109219"/>
                <a:gd name="connsiteY3" fmla="*/ 120650 h 120650"/>
                <a:gd name="connsiteX4" fmla="*/ 81280 w 109219"/>
                <a:gd name="connsiteY4" fmla="*/ 93980 h 120650"/>
                <a:gd name="connsiteX5" fmla="*/ 27940 w 109219"/>
                <a:gd name="connsiteY5" fmla="*/ 93980 h 120650"/>
                <a:gd name="connsiteX6" fmla="*/ 16510 w 109219"/>
                <a:gd name="connsiteY6" fmla="*/ 120650 h 120650"/>
                <a:gd name="connsiteX7" fmla="*/ 0 w 109219"/>
                <a:gd name="connsiteY7" fmla="*/ 120650 h 120650"/>
                <a:gd name="connsiteX8" fmla="*/ 54610 w 109219"/>
                <a:gd name="connsiteY8" fmla="*/ 0 h 120650"/>
                <a:gd name="connsiteX9" fmla="*/ 74930 w 109219"/>
                <a:gd name="connsiteY9" fmla="*/ 81280 h 120650"/>
                <a:gd name="connsiteX10" fmla="*/ 54610 w 109219"/>
                <a:gd name="connsiteY10" fmla="*/ 31750 h 120650"/>
                <a:gd name="connsiteX11" fmla="*/ 34290 w 109219"/>
                <a:gd name="connsiteY11" fmla="*/ 81280 h 120650"/>
                <a:gd name="connsiteX12" fmla="*/ 76200 w 109219"/>
                <a:gd name="connsiteY12" fmla="*/ 8128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219" h="120650">
                  <a:moveTo>
                    <a:pt x="54610" y="0"/>
                  </a:moveTo>
                  <a:lnTo>
                    <a:pt x="54610" y="0"/>
                  </a:lnTo>
                  <a:lnTo>
                    <a:pt x="109220" y="120650"/>
                  </a:lnTo>
                  <a:lnTo>
                    <a:pt x="92710" y="120650"/>
                  </a:lnTo>
                  <a:lnTo>
                    <a:pt x="81280" y="93980"/>
                  </a:lnTo>
                  <a:lnTo>
                    <a:pt x="27940" y="93980"/>
                  </a:lnTo>
                  <a:lnTo>
                    <a:pt x="16510" y="120650"/>
                  </a:lnTo>
                  <a:lnTo>
                    <a:pt x="0" y="120650"/>
                  </a:lnTo>
                  <a:lnTo>
                    <a:pt x="54610" y="0"/>
                  </a:lnTo>
                  <a:close/>
                  <a:moveTo>
                    <a:pt x="74930" y="81280"/>
                  </a:moveTo>
                  <a:cubicBezTo>
                    <a:pt x="67310" y="63500"/>
                    <a:pt x="60960" y="49530"/>
                    <a:pt x="54610" y="31750"/>
                  </a:cubicBezTo>
                  <a:cubicBezTo>
                    <a:pt x="48260" y="48260"/>
                    <a:pt x="41910" y="62230"/>
                    <a:pt x="34290" y="81280"/>
                  </a:cubicBezTo>
                  <a:lnTo>
                    <a:pt x="76200" y="812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 167">
              <a:extLst>
                <a:ext uri="{FF2B5EF4-FFF2-40B4-BE49-F238E27FC236}">
                  <a16:creationId xmlns:a16="http://schemas.microsoft.com/office/drawing/2014/main" id="{7FF6733A-09DA-A978-9174-48A72ECB8464}"/>
                </a:ext>
              </a:extLst>
            </p:cNvPr>
            <p:cNvSpPr/>
            <p:nvPr/>
          </p:nvSpPr>
          <p:spPr>
            <a:xfrm>
              <a:off x="8228330" y="6863080"/>
              <a:ext cx="74929" cy="120650"/>
            </a:xfrm>
            <a:custGeom>
              <a:avLst/>
              <a:gdLst>
                <a:gd name="connsiteX0" fmla="*/ 0 w 74929"/>
                <a:gd name="connsiteY0" fmla="*/ 119380 h 120650"/>
                <a:gd name="connsiteX1" fmla="*/ 0 w 74929"/>
                <a:gd name="connsiteY1" fmla="*/ 0 h 120650"/>
                <a:gd name="connsiteX2" fmla="*/ 72389 w 74929"/>
                <a:gd name="connsiteY2" fmla="*/ 0 h 120650"/>
                <a:gd name="connsiteX3" fmla="*/ 72389 w 74929"/>
                <a:gd name="connsiteY3" fmla="*/ 13970 h 120650"/>
                <a:gd name="connsiteX4" fmla="*/ 15239 w 74929"/>
                <a:gd name="connsiteY4" fmla="*/ 13970 h 120650"/>
                <a:gd name="connsiteX5" fmla="*/ 15239 w 74929"/>
                <a:gd name="connsiteY5" fmla="*/ 52070 h 120650"/>
                <a:gd name="connsiteX6" fmla="*/ 63500 w 74929"/>
                <a:gd name="connsiteY6" fmla="*/ 52070 h 120650"/>
                <a:gd name="connsiteX7" fmla="*/ 63500 w 74929"/>
                <a:gd name="connsiteY7" fmla="*/ 66039 h 120650"/>
                <a:gd name="connsiteX8" fmla="*/ 15239 w 74929"/>
                <a:gd name="connsiteY8" fmla="*/ 66039 h 120650"/>
                <a:gd name="connsiteX9" fmla="*/ 15239 w 74929"/>
                <a:gd name="connsiteY9" fmla="*/ 106680 h 120650"/>
                <a:gd name="connsiteX10" fmla="*/ 74930 w 74929"/>
                <a:gd name="connsiteY10" fmla="*/ 106680 h 120650"/>
                <a:gd name="connsiteX11" fmla="*/ 74930 w 74929"/>
                <a:gd name="connsiteY11" fmla="*/ 120650 h 120650"/>
                <a:gd name="connsiteX12" fmla="*/ 0 w 74929"/>
                <a:gd name="connsiteY12" fmla="*/ 12065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4929" h="120650">
                  <a:moveTo>
                    <a:pt x="0" y="119380"/>
                  </a:moveTo>
                  <a:lnTo>
                    <a:pt x="0" y="0"/>
                  </a:lnTo>
                  <a:lnTo>
                    <a:pt x="72389" y="0"/>
                  </a:lnTo>
                  <a:lnTo>
                    <a:pt x="72389" y="13970"/>
                  </a:lnTo>
                  <a:lnTo>
                    <a:pt x="15239" y="13970"/>
                  </a:lnTo>
                  <a:lnTo>
                    <a:pt x="15239" y="52070"/>
                  </a:lnTo>
                  <a:lnTo>
                    <a:pt x="63500" y="52070"/>
                  </a:lnTo>
                  <a:lnTo>
                    <a:pt x="63500" y="66039"/>
                  </a:lnTo>
                  <a:lnTo>
                    <a:pt x="15239" y="66039"/>
                  </a:lnTo>
                  <a:lnTo>
                    <a:pt x="15239" y="106680"/>
                  </a:lnTo>
                  <a:lnTo>
                    <a:pt x="74930" y="106680"/>
                  </a:lnTo>
                  <a:lnTo>
                    <a:pt x="74930" y="120650"/>
                  </a:lnTo>
                  <a:lnTo>
                    <a:pt x="0" y="1206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 168">
              <a:extLst>
                <a:ext uri="{FF2B5EF4-FFF2-40B4-BE49-F238E27FC236}">
                  <a16:creationId xmlns:a16="http://schemas.microsoft.com/office/drawing/2014/main" id="{3988AAEE-1672-6A39-F7E7-B1B494376271}"/>
                </a:ext>
              </a:extLst>
            </p:cNvPr>
            <p:cNvSpPr/>
            <p:nvPr/>
          </p:nvSpPr>
          <p:spPr>
            <a:xfrm>
              <a:off x="8319769" y="6861809"/>
              <a:ext cx="121920" cy="121920"/>
            </a:xfrm>
            <a:custGeom>
              <a:avLst/>
              <a:gdLst>
                <a:gd name="connsiteX0" fmla="*/ 60961 w 121920"/>
                <a:gd name="connsiteY0" fmla="*/ 0 h 121920"/>
                <a:gd name="connsiteX1" fmla="*/ 121920 w 121920"/>
                <a:gd name="connsiteY1" fmla="*/ 60960 h 121920"/>
                <a:gd name="connsiteX2" fmla="*/ 60961 w 121920"/>
                <a:gd name="connsiteY2" fmla="*/ 121920 h 121920"/>
                <a:gd name="connsiteX3" fmla="*/ 0 w 121920"/>
                <a:gd name="connsiteY3" fmla="*/ 60960 h 121920"/>
                <a:gd name="connsiteX4" fmla="*/ 60961 w 121920"/>
                <a:gd name="connsiteY4" fmla="*/ 0 h 121920"/>
                <a:gd name="connsiteX5" fmla="*/ 60961 w 121920"/>
                <a:gd name="connsiteY5" fmla="*/ 107950 h 121920"/>
                <a:gd name="connsiteX6" fmla="*/ 105411 w 121920"/>
                <a:gd name="connsiteY6" fmla="*/ 60960 h 121920"/>
                <a:gd name="connsiteX7" fmla="*/ 60961 w 121920"/>
                <a:gd name="connsiteY7" fmla="*/ 13970 h 121920"/>
                <a:gd name="connsiteX8" fmla="*/ 16511 w 121920"/>
                <a:gd name="connsiteY8" fmla="*/ 60960 h 121920"/>
                <a:gd name="connsiteX9" fmla="*/ 60961 w 121920"/>
                <a:gd name="connsiteY9" fmla="*/ 107950 h 121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920" h="121920">
                  <a:moveTo>
                    <a:pt x="60961" y="0"/>
                  </a:moveTo>
                  <a:cubicBezTo>
                    <a:pt x="95250" y="0"/>
                    <a:pt x="121920" y="26670"/>
                    <a:pt x="121920" y="60960"/>
                  </a:cubicBezTo>
                  <a:cubicBezTo>
                    <a:pt x="121920" y="95250"/>
                    <a:pt x="95250" y="121920"/>
                    <a:pt x="60961" y="121920"/>
                  </a:cubicBezTo>
                  <a:cubicBezTo>
                    <a:pt x="26670" y="121920"/>
                    <a:pt x="0" y="95250"/>
                    <a:pt x="0" y="60960"/>
                  </a:cubicBezTo>
                  <a:cubicBezTo>
                    <a:pt x="0" y="26670"/>
                    <a:pt x="26670" y="0"/>
                    <a:pt x="60961" y="0"/>
                  </a:cubicBezTo>
                  <a:close/>
                  <a:moveTo>
                    <a:pt x="60961" y="107950"/>
                  </a:moveTo>
                  <a:cubicBezTo>
                    <a:pt x="86361" y="107950"/>
                    <a:pt x="105411" y="87630"/>
                    <a:pt x="105411" y="60960"/>
                  </a:cubicBezTo>
                  <a:cubicBezTo>
                    <a:pt x="105411" y="34290"/>
                    <a:pt x="86361" y="13970"/>
                    <a:pt x="60961" y="13970"/>
                  </a:cubicBezTo>
                  <a:cubicBezTo>
                    <a:pt x="35561" y="13970"/>
                    <a:pt x="16511" y="34290"/>
                    <a:pt x="16511" y="60960"/>
                  </a:cubicBezTo>
                  <a:cubicBezTo>
                    <a:pt x="16511" y="87630"/>
                    <a:pt x="35561" y="107950"/>
                    <a:pt x="60961" y="10795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 169">
              <a:extLst>
                <a:ext uri="{FF2B5EF4-FFF2-40B4-BE49-F238E27FC236}">
                  <a16:creationId xmlns:a16="http://schemas.microsoft.com/office/drawing/2014/main" id="{A9E45E65-AFA6-0527-04A2-7D0C44B440F3}"/>
                </a:ext>
              </a:extLst>
            </p:cNvPr>
            <p:cNvSpPr/>
            <p:nvPr/>
          </p:nvSpPr>
          <p:spPr>
            <a:xfrm>
              <a:off x="8450580" y="6861809"/>
              <a:ext cx="109219" cy="120650"/>
            </a:xfrm>
            <a:custGeom>
              <a:avLst/>
              <a:gdLst>
                <a:gd name="connsiteX0" fmla="*/ 54610 w 109219"/>
                <a:gd name="connsiteY0" fmla="*/ 0 h 120650"/>
                <a:gd name="connsiteX1" fmla="*/ 54610 w 109219"/>
                <a:gd name="connsiteY1" fmla="*/ 0 h 120650"/>
                <a:gd name="connsiteX2" fmla="*/ 109220 w 109219"/>
                <a:gd name="connsiteY2" fmla="*/ 120650 h 120650"/>
                <a:gd name="connsiteX3" fmla="*/ 92710 w 109219"/>
                <a:gd name="connsiteY3" fmla="*/ 120650 h 120650"/>
                <a:gd name="connsiteX4" fmla="*/ 81280 w 109219"/>
                <a:gd name="connsiteY4" fmla="*/ 93980 h 120650"/>
                <a:gd name="connsiteX5" fmla="*/ 27939 w 109219"/>
                <a:gd name="connsiteY5" fmla="*/ 93980 h 120650"/>
                <a:gd name="connsiteX6" fmla="*/ 16510 w 109219"/>
                <a:gd name="connsiteY6" fmla="*/ 120650 h 120650"/>
                <a:gd name="connsiteX7" fmla="*/ 0 w 109219"/>
                <a:gd name="connsiteY7" fmla="*/ 120650 h 120650"/>
                <a:gd name="connsiteX8" fmla="*/ 54610 w 109219"/>
                <a:gd name="connsiteY8" fmla="*/ 0 h 120650"/>
                <a:gd name="connsiteX9" fmla="*/ 74930 w 109219"/>
                <a:gd name="connsiteY9" fmla="*/ 81280 h 120650"/>
                <a:gd name="connsiteX10" fmla="*/ 54610 w 109219"/>
                <a:gd name="connsiteY10" fmla="*/ 31750 h 120650"/>
                <a:gd name="connsiteX11" fmla="*/ 34289 w 109219"/>
                <a:gd name="connsiteY11" fmla="*/ 81280 h 120650"/>
                <a:gd name="connsiteX12" fmla="*/ 76200 w 109219"/>
                <a:gd name="connsiteY12" fmla="*/ 8128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219" h="120650">
                  <a:moveTo>
                    <a:pt x="54610" y="0"/>
                  </a:moveTo>
                  <a:lnTo>
                    <a:pt x="54610" y="0"/>
                  </a:lnTo>
                  <a:lnTo>
                    <a:pt x="109220" y="120650"/>
                  </a:lnTo>
                  <a:lnTo>
                    <a:pt x="92710" y="120650"/>
                  </a:lnTo>
                  <a:lnTo>
                    <a:pt x="81280" y="93980"/>
                  </a:lnTo>
                  <a:lnTo>
                    <a:pt x="27939" y="93980"/>
                  </a:lnTo>
                  <a:lnTo>
                    <a:pt x="16510" y="120650"/>
                  </a:lnTo>
                  <a:lnTo>
                    <a:pt x="0" y="120650"/>
                  </a:lnTo>
                  <a:lnTo>
                    <a:pt x="54610" y="0"/>
                  </a:lnTo>
                  <a:close/>
                  <a:moveTo>
                    <a:pt x="74930" y="81280"/>
                  </a:moveTo>
                  <a:cubicBezTo>
                    <a:pt x="67310" y="63500"/>
                    <a:pt x="60960" y="49530"/>
                    <a:pt x="54610" y="31750"/>
                  </a:cubicBezTo>
                  <a:cubicBezTo>
                    <a:pt x="48260" y="48260"/>
                    <a:pt x="41910" y="62230"/>
                    <a:pt x="34289" y="81280"/>
                  </a:cubicBezTo>
                  <a:lnTo>
                    <a:pt x="76200" y="812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 170">
              <a:extLst>
                <a:ext uri="{FF2B5EF4-FFF2-40B4-BE49-F238E27FC236}">
                  <a16:creationId xmlns:a16="http://schemas.microsoft.com/office/drawing/2014/main" id="{B2EE6B58-70A7-5A1C-25BE-8CC61D8A6D61}"/>
                </a:ext>
              </a:extLst>
            </p:cNvPr>
            <p:cNvSpPr/>
            <p:nvPr/>
          </p:nvSpPr>
          <p:spPr>
            <a:xfrm>
              <a:off x="8571230" y="6851650"/>
              <a:ext cx="34289" cy="142240"/>
            </a:xfrm>
            <a:custGeom>
              <a:avLst/>
              <a:gdLst>
                <a:gd name="connsiteX0" fmla="*/ 34289 w 34289"/>
                <a:gd name="connsiteY0" fmla="*/ 71120 h 142240"/>
                <a:gd name="connsiteX1" fmla="*/ 16510 w 34289"/>
                <a:gd name="connsiteY1" fmla="*/ 142240 h 142240"/>
                <a:gd name="connsiteX2" fmla="*/ 0 w 34289"/>
                <a:gd name="connsiteY2" fmla="*/ 142240 h 142240"/>
                <a:gd name="connsiteX3" fmla="*/ 19050 w 34289"/>
                <a:gd name="connsiteY3" fmla="*/ 71120 h 142240"/>
                <a:gd name="connsiteX4" fmla="*/ 0 w 34289"/>
                <a:gd name="connsiteY4" fmla="*/ 0 h 142240"/>
                <a:gd name="connsiteX5" fmla="*/ 16510 w 34289"/>
                <a:gd name="connsiteY5" fmla="*/ 0 h 142240"/>
                <a:gd name="connsiteX6" fmla="*/ 34289 w 34289"/>
                <a:gd name="connsiteY6" fmla="*/ 71120 h 142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289" h="142240">
                  <a:moveTo>
                    <a:pt x="34289" y="71120"/>
                  </a:moveTo>
                  <a:cubicBezTo>
                    <a:pt x="34289" y="97790"/>
                    <a:pt x="27939" y="121920"/>
                    <a:pt x="16510" y="142240"/>
                  </a:cubicBezTo>
                  <a:lnTo>
                    <a:pt x="0" y="142240"/>
                  </a:lnTo>
                  <a:cubicBezTo>
                    <a:pt x="11430" y="121920"/>
                    <a:pt x="19050" y="96520"/>
                    <a:pt x="19050" y="71120"/>
                  </a:cubicBezTo>
                  <a:cubicBezTo>
                    <a:pt x="19050" y="45720"/>
                    <a:pt x="12700" y="20320"/>
                    <a:pt x="0" y="0"/>
                  </a:cubicBezTo>
                  <a:lnTo>
                    <a:pt x="16510" y="0"/>
                  </a:lnTo>
                  <a:cubicBezTo>
                    <a:pt x="27939" y="19050"/>
                    <a:pt x="34289" y="44450"/>
                    <a:pt x="34289" y="711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 171">
              <a:extLst>
                <a:ext uri="{FF2B5EF4-FFF2-40B4-BE49-F238E27FC236}">
                  <a16:creationId xmlns:a16="http://schemas.microsoft.com/office/drawing/2014/main" id="{5AAF5E6E-7D12-D381-D542-962CDAB97BAB}"/>
                </a:ext>
              </a:extLst>
            </p:cNvPr>
            <p:cNvSpPr/>
            <p:nvPr/>
          </p:nvSpPr>
          <p:spPr>
            <a:xfrm>
              <a:off x="8624569" y="6965950"/>
              <a:ext cx="20320" cy="17780"/>
            </a:xfrm>
            <a:custGeom>
              <a:avLst/>
              <a:gdLst>
                <a:gd name="connsiteX0" fmla="*/ 10161 w 20320"/>
                <a:gd name="connsiteY0" fmla="*/ 0 h 17780"/>
                <a:gd name="connsiteX1" fmla="*/ 20320 w 20320"/>
                <a:gd name="connsiteY1" fmla="*/ 8890 h 17780"/>
                <a:gd name="connsiteX2" fmla="*/ 10161 w 20320"/>
                <a:gd name="connsiteY2" fmla="*/ 17780 h 17780"/>
                <a:gd name="connsiteX3" fmla="*/ 0 w 20320"/>
                <a:gd name="connsiteY3" fmla="*/ 8890 h 17780"/>
                <a:gd name="connsiteX4" fmla="*/ 10161 w 20320"/>
                <a:gd name="connsiteY4" fmla="*/ 0 h 17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20" h="17780">
                  <a:moveTo>
                    <a:pt x="10161" y="0"/>
                  </a:moveTo>
                  <a:cubicBezTo>
                    <a:pt x="15240" y="0"/>
                    <a:pt x="20320" y="3810"/>
                    <a:pt x="20320" y="8890"/>
                  </a:cubicBezTo>
                  <a:cubicBezTo>
                    <a:pt x="20320" y="13970"/>
                    <a:pt x="16511" y="17780"/>
                    <a:pt x="10161" y="17780"/>
                  </a:cubicBezTo>
                  <a:cubicBezTo>
                    <a:pt x="3811" y="17780"/>
                    <a:pt x="0" y="13970"/>
                    <a:pt x="0" y="8890"/>
                  </a:cubicBezTo>
                  <a:cubicBezTo>
                    <a:pt x="0" y="3810"/>
                    <a:pt x="3811" y="0"/>
                    <a:pt x="10161" y="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3" name="Graphic 2">
            <a:extLst>
              <a:ext uri="{FF2B5EF4-FFF2-40B4-BE49-F238E27FC236}">
                <a16:creationId xmlns:a16="http://schemas.microsoft.com/office/drawing/2014/main" id="{08B7DE9B-68BB-6A6A-E80F-BC30D491DA64}"/>
              </a:ext>
            </a:extLst>
          </p:cNvPr>
          <p:cNvGrpSpPr/>
          <p:nvPr/>
        </p:nvGrpSpPr>
        <p:grpSpPr>
          <a:xfrm>
            <a:off x="777240" y="2531110"/>
            <a:ext cx="8765540" cy="158750"/>
            <a:chOff x="777240" y="2531110"/>
            <a:chExt cx="8765540" cy="158750"/>
          </a:xfrm>
          <a:solidFill>
            <a:srgbClr val="717073"/>
          </a:solidFill>
        </p:grpSpPr>
        <p:sp>
          <p:nvSpPr>
            <p:cNvPr id="174" name="Freeform 173">
              <a:extLst>
                <a:ext uri="{FF2B5EF4-FFF2-40B4-BE49-F238E27FC236}">
                  <a16:creationId xmlns:a16="http://schemas.microsoft.com/office/drawing/2014/main" id="{41921DBB-C91B-130A-6CC8-A0EC45DB8945}"/>
                </a:ext>
              </a:extLst>
            </p:cNvPr>
            <p:cNvSpPr/>
            <p:nvPr/>
          </p:nvSpPr>
          <p:spPr>
            <a:xfrm>
              <a:off x="777240" y="2533650"/>
              <a:ext cx="88899" cy="119379"/>
            </a:xfrm>
            <a:custGeom>
              <a:avLst/>
              <a:gdLst>
                <a:gd name="connsiteX0" fmla="*/ 50800 w 88899"/>
                <a:gd name="connsiteY0" fmla="*/ 13970 h 119379"/>
                <a:gd name="connsiteX1" fmla="*/ 50800 w 88899"/>
                <a:gd name="connsiteY1" fmla="*/ 119380 h 119379"/>
                <a:gd name="connsiteX2" fmla="*/ 35560 w 88899"/>
                <a:gd name="connsiteY2" fmla="*/ 119380 h 119379"/>
                <a:gd name="connsiteX3" fmla="*/ 35560 w 88899"/>
                <a:gd name="connsiteY3" fmla="*/ 13970 h 119379"/>
                <a:gd name="connsiteX4" fmla="*/ 0 w 88899"/>
                <a:gd name="connsiteY4" fmla="*/ 13970 h 119379"/>
                <a:gd name="connsiteX5" fmla="*/ 0 w 88899"/>
                <a:gd name="connsiteY5" fmla="*/ 0 h 119379"/>
                <a:gd name="connsiteX6" fmla="*/ 88900 w 88899"/>
                <a:gd name="connsiteY6" fmla="*/ 0 h 119379"/>
                <a:gd name="connsiteX7" fmla="*/ 88900 w 88899"/>
                <a:gd name="connsiteY7" fmla="*/ 13970 h 119379"/>
                <a:gd name="connsiteX8" fmla="*/ 52070 w 88899"/>
                <a:gd name="connsiteY8" fmla="*/ 139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899" h="119379">
                  <a:moveTo>
                    <a:pt x="50800" y="13970"/>
                  </a:moveTo>
                  <a:lnTo>
                    <a:pt x="50800" y="119380"/>
                  </a:lnTo>
                  <a:lnTo>
                    <a:pt x="35560" y="119380"/>
                  </a:lnTo>
                  <a:lnTo>
                    <a:pt x="35560" y="13970"/>
                  </a:lnTo>
                  <a:lnTo>
                    <a:pt x="0" y="13970"/>
                  </a:lnTo>
                  <a:lnTo>
                    <a:pt x="0" y="0"/>
                  </a:lnTo>
                  <a:lnTo>
                    <a:pt x="88900" y="0"/>
                  </a:lnTo>
                  <a:lnTo>
                    <a:pt x="88900" y="13970"/>
                  </a:lnTo>
                  <a:lnTo>
                    <a:pt x="52070" y="139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 174">
              <a:extLst>
                <a:ext uri="{FF2B5EF4-FFF2-40B4-BE49-F238E27FC236}">
                  <a16:creationId xmlns:a16="http://schemas.microsoft.com/office/drawing/2014/main" id="{E4B6FE0C-D192-CA02-7CD2-9C7C26B2BF93}"/>
                </a:ext>
              </a:extLst>
            </p:cNvPr>
            <p:cNvSpPr/>
            <p:nvPr/>
          </p:nvSpPr>
          <p:spPr>
            <a:xfrm>
              <a:off x="880110" y="2532379"/>
              <a:ext cx="73659" cy="119380"/>
            </a:xfrm>
            <a:custGeom>
              <a:avLst/>
              <a:gdLst>
                <a:gd name="connsiteX0" fmla="*/ 0 w 73659"/>
                <a:gd name="connsiteY0" fmla="*/ 1270 h 119380"/>
                <a:gd name="connsiteX1" fmla="*/ 15240 w 73659"/>
                <a:gd name="connsiteY1" fmla="*/ 1270 h 119380"/>
                <a:gd name="connsiteX2" fmla="*/ 15240 w 73659"/>
                <a:gd name="connsiteY2" fmla="*/ 46990 h 119380"/>
                <a:gd name="connsiteX3" fmla="*/ 15240 w 73659"/>
                <a:gd name="connsiteY3" fmla="*/ 54610 h 119380"/>
                <a:gd name="connsiteX4" fmla="*/ 15240 w 73659"/>
                <a:gd name="connsiteY4" fmla="*/ 54610 h 119380"/>
                <a:gd name="connsiteX5" fmla="*/ 45720 w 73659"/>
                <a:gd name="connsiteY5" fmla="*/ 34290 h 119380"/>
                <a:gd name="connsiteX6" fmla="*/ 73660 w 73659"/>
                <a:gd name="connsiteY6" fmla="*/ 67310 h 119380"/>
                <a:gd name="connsiteX7" fmla="*/ 73660 w 73659"/>
                <a:gd name="connsiteY7" fmla="*/ 119380 h 119380"/>
                <a:gd name="connsiteX8" fmla="*/ 58420 w 73659"/>
                <a:gd name="connsiteY8" fmla="*/ 119380 h 119380"/>
                <a:gd name="connsiteX9" fmla="*/ 58420 w 73659"/>
                <a:gd name="connsiteY9" fmla="*/ 71120 h 119380"/>
                <a:gd name="connsiteX10" fmla="*/ 43180 w 73659"/>
                <a:gd name="connsiteY10" fmla="*/ 49530 h 119380"/>
                <a:gd name="connsiteX11" fmla="*/ 15240 w 73659"/>
                <a:gd name="connsiteY11" fmla="*/ 78740 h 119380"/>
                <a:gd name="connsiteX12" fmla="*/ 15240 w 73659"/>
                <a:gd name="connsiteY12" fmla="*/ 119380 h 119380"/>
                <a:gd name="connsiteX13" fmla="*/ 0 w 73659"/>
                <a:gd name="connsiteY13" fmla="*/ 119380 h 119380"/>
                <a:gd name="connsiteX14" fmla="*/ 0 w 73659"/>
                <a:gd name="connsiteY14" fmla="*/ 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659" h="119380">
                  <a:moveTo>
                    <a:pt x="0" y="1270"/>
                  </a:moveTo>
                  <a:lnTo>
                    <a:pt x="15240" y="1270"/>
                  </a:lnTo>
                  <a:lnTo>
                    <a:pt x="15240" y="46990"/>
                  </a:lnTo>
                  <a:cubicBezTo>
                    <a:pt x="15240" y="50800"/>
                    <a:pt x="15240" y="53340"/>
                    <a:pt x="15240" y="54610"/>
                  </a:cubicBezTo>
                  <a:lnTo>
                    <a:pt x="15240" y="54610"/>
                  </a:lnTo>
                  <a:cubicBezTo>
                    <a:pt x="19050" y="46990"/>
                    <a:pt x="29210" y="34290"/>
                    <a:pt x="45720" y="34290"/>
                  </a:cubicBezTo>
                  <a:cubicBezTo>
                    <a:pt x="62230" y="34290"/>
                    <a:pt x="73660" y="45720"/>
                    <a:pt x="73660" y="67310"/>
                  </a:cubicBezTo>
                  <a:lnTo>
                    <a:pt x="73660" y="119380"/>
                  </a:lnTo>
                  <a:lnTo>
                    <a:pt x="58420" y="119380"/>
                  </a:lnTo>
                  <a:lnTo>
                    <a:pt x="58420" y="71120"/>
                  </a:lnTo>
                  <a:cubicBezTo>
                    <a:pt x="58420" y="59690"/>
                    <a:pt x="55880" y="49530"/>
                    <a:pt x="43180" y="49530"/>
                  </a:cubicBezTo>
                  <a:cubicBezTo>
                    <a:pt x="30480" y="49530"/>
                    <a:pt x="15240" y="62230"/>
                    <a:pt x="15240" y="78740"/>
                  </a:cubicBezTo>
                  <a:lnTo>
                    <a:pt x="15240" y="119380"/>
                  </a:lnTo>
                  <a:lnTo>
                    <a:pt x="0" y="1193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 175">
              <a:extLst>
                <a:ext uri="{FF2B5EF4-FFF2-40B4-BE49-F238E27FC236}">
                  <a16:creationId xmlns:a16="http://schemas.microsoft.com/office/drawing/2014/main" id="{955384CE-F171-4C88-22F6-3CAF23B626FD}"/>
                </a:ext>
              </a:extLst>
            </p:cNvPr>
            <p:cNvSpPr/>
            <p:nvPr/>
          </p:nvSpPr>
          <p:spPr>
            <a:xfrm>
              <a:off x="977900" y="2569210"/>
              <a:ext cx="77469" cy="86360"/>
            </a:xfrm>
            <a:custGeom>
              <a:avLst/>
              <a:gdLst>
                <a:gd name="connsiteX0" fmla="*/ 74930 w 77469"/>
                <a:gd name="connsiteY0" fmla="*/ 38100 h 86360"/>
                <a:gd name="connsiteX1" fmla="*/ 74930 w 77469"/>
                <a:gd name="connsiteY1" fmla="*/ 45720 h 86360"/>
                <a:gd name="connsiteX2" fmla="*/ 13970 w 77469"/>
                <a:gd name="connsiteY2" fmla="*/ 45720 h 86360"/>
                <a:gd name="connsiteX3" fmla="*/ 43180 w 77469"/>
                <a:gd name="connsiteY3" fmla="*/ 72390 h 86360"/>
                <a:gd name="connsiteX4" fmla="*/ 73660 w 77469"/>
                <a:gd name="connsiteY4" fmla="*/ 64770 h 86360"/>
                <a:gd name="connsiteX5" fmla="*/ 73660 w 77469"/>
                <a:gd name="connsiteY5" fmla="*/ 78740 h 86360"/>
                <a:gd name="connsiteX6" fmla="*/ 43180 w 77469"/>
                <a:gd name="connsiteY6" fmla="*/ 86360 h 86360"/>
                <a:gd name="connsiteX7" fmla="*/ 0 w 77469"/>
                <a:gd name="connsiteY7" fmla="*/ 43180 h 86360"/>
                <a:gd name="connsiteX8" fmla="*/ 40640 w 77469"/>
                <a:gd name="connsiteY8" fmla="*/ 0 h 86360"/>
                <a:gd name="connsiteX9" fmla="*/ 77470 w 77469"/>
                <a:gd name="connsiteY9" fmla="*/ 38100 h 86360"/>
                <a:gd name="connsiteX10" fmla="*/ 38100 w 77469"/>
                <a:gd name="connsiteY10" fmla="*/ 11430 h 86360"/>
                <a:gd name="connsiteX11" fmla="*/ 13970 w 77469"/>
                <a:gd name="connsiteY11" fmla="*/ 34290 h 86360"/>
                <a:gd name="connsiteX12" fmla="*/ 60960 w 77469"/>
                <a:gd name="connsiteY12" fmla="*/ 34290 h 86360"/>
                <a:gd name="connsiteX13" fmla="*/ 38100 w 77469"/>
                <a:gd name="connsiteY13" fmla="*/ 11430 h 8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69" h="86360">
                  <a:moveTo>
                    <a:pt x="74930" y="38100"/>
                  </a:moveTo>
                  <a:cubicBezTo>
                    <a:pt x="74930" y="41910"/>
                    <a:pt x="74930" y="44450"/>
                    <a:pt x="74930" y="45720"/>
                  </a:cubicBezTo>
                  <a:lnTo>
                    <a:pt x="13970" y="45720"/>
                  </a:lnTo>
                  <a:cubicBezTo>
                    <a:pt x="13970" y="62230"/>
                    <a:pt x="25400" y="72390"/>
                    <a:pt x="43180" y="72390"/>
                  </a:cubicBezTo>
                  <a:cubicBezTo>
                    <a:pt x="60960" y="72390"/>
                    <a:pt x="66040" y="68580"/>
                    <a:pt x="73660" y="64770"/>
                  </a:cubicBezTo>
                  <a:lnTo>
                    <a:pt x="73660" y="78740"/>
                  </a:lnTo>
                  <a:cubicBezTo>
                    <a:pt x="67310" y="82550"/>
                    <a:pt x="55880" y="86360"/>
                    <a:pt x="43180" y="86360"/>
                  </a:cubicBezTo>
                  <a:cubicBezTo>
                    <a:pt x="16510" y="86360"/>
                    <a:pt x="0" y="68580"/>
                    <a:pt x="0" y="43180"/>
                  </a:cubicBezTo>
                  <a:cubicBezTo>
                    <a:pt x="0" y="17780"/>
                    <a:pt x="17780" y="0"/>
                    <a:pt x="40640" y="0"/>
                  </a:cubicBezTo>
                  <a:cubicBezTo>
                    <a:pt x="63500" y="0"/>
                    <a:pt x="77470" y="17780"/>
                    <a:pt x="77470" y="38100"/>
                  </a:cubicBezTo>
                  <a:close/>
                  <a:moveTo>
                    <a:pt x="38100" y="11430"/>
                  </a:moveTo>
                  <a:cubicBezTo>
                    <a:pt x="24130" y="11430"/>
                    <a:pt x="15240" y="22860"/>
                    <a:pt x="13970" y="34290"/>
                  </a:cubicBezTo>
                  <a:lnTo>
                    <a:pt x="60960" y="34290"/>
                  </a:lnTo>
                  <a:cubicBezTo>
                    <a:pt x="60960" y="22860"/>
                    <a:pt x="53340" y="11430"/>
                    <a:pt x="3810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 176">
              <a:extLst>
                <a:ext uri="{FF2B5EF4-FFF2-40B4-BE49-F238E27FC236}">
                  <a16:creationId xmlns:a16="http://schemas.microsoft.com/office/drawing/2014/main" id="{0BC08A5A-DD57-0D6F-BF9B-920E854F9CE3}"/>
                </a:ext>
              </a:extLst>
            </p:cNvPr>
            <p:cNvSpPr/>
            <p:nvPr/>
          </p:nvSpPr>
          <p:spPr>
            <a:xfrm>
              <a:off x="1109980" y="2532379"/>
              <a:ext cx="54927" cy="120650"/>
            </a:xfrm>
            <a:custGeom>
              <a:avLst/>
              <a:gdLst>
                <a:gd name="connsiteX0" fmla="*/ 12700 w 54927"/>
                <a:gd name="connsiteY0" fmla="*/ 38100 h 120650"/>
                <a:gd name="connsiteX1" fmla="*/ 12700 w 54927"/>
                <a:gd name="connsiteY1" fmla="*/ 29210 h 120650"/>
                <a:gd name="connsiteX2" fmla="*/ 43180 w 54927"/>
                <a:gd name="connsiteY2" fmla="*/ 0 h 120650"/>
                <a:gd name="connsiteX3" fmla="*/ 53340 w 54927"/>
                <a:gd name="connsiteY3" fmla="*/ 0 h 120650"/>
                <a:gd name="connsiteX4" fmla="*/ 53340 w 54927"/>
                <a:gd name="connsiteY4" fmla="*/ 13970 h 120650"/>
                <a:gd name="connsiteX5" fmla="*/ 44450 w 54927"/>
                <a:gd name="connsiteY5" fmla="*/ 13970 h 120650"/>
                <a:gd name="connsiteX6" fmla="*/ 27940 w 54927"/>
                <a:gd name="connsiteY6" fmla="*/ 30480 h 120650"/>
                <a:gd name="connsiteX7" fmla="*/ 27940 w 54927"/>
                <a:gd name="connsiteY7" fmla="*/ 38100 h 120650"/>
                <a:gd name="connsiteX8" fmla="*/ 49530 w 54927"/>
                <a:gd name="connsiteY8" fmla="*/ 38100 h 120650"/>
                <a:gd name="connsiteX9" fmla="*/ 49530 w 54927"/>
                <a:gd name="connsiteY9" fmla="*/ 50800 h 120650"/>
                <a:gd name="connsiteX10" fmla="*/ 27940 w 54927"/>
                <a:gd name="connsiteY10" fmla="*/ 50800 h 120650"/>
                <a:gd name="connsiteX11" fmla="*/ 27940 w 54927"/>
                <a:gd name="connsiteY11" fmla="*/ 120650 h 120650"/>
                <a:gd name="connsiteX12" fmla="*/ 12700 w 54927"/>
                <a:gd name="connsiteY12" fmla="*/ 120650 h 120650"/>
                <a:gd name="connsiteX13" fmla="*/ 12700 w 54927"/>
                <a:gd name="connsiteY13" fmla="*/ 50800 h 120650"/>
                <a:gd name="connsiteX14" fmla="*/ 0 w 54927"/>
                <a:gd name="connsiteY14" fmla="*/ 50800 h 120650"/>
                <a:gd name="connsiteX15" fmla="*/ 0 w 54927"/>
                <a:gd name="connsiteY15" fmla="*/ 38100 h 120650"/>
                <a:gd name="connsiteX16" fmla="*/ 12700 w 54927"/>
                <a:gd name="connsiteY16" fmla="*/ 3810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27" h="120650">
                  <a:moveTo>
                    <a:pt x="12700" y="38100"/>
                  </a:moveTo>
                  <a:lnTo>
                    <a:pt x="12700" y="29210"/>
                  </a:lnTo>
                  <a:cubicBezTo>
                    <a:pt x="12700" y="11430"/>
                    <a:pt x="24130" y="0"/>
                    <a:pt x="43180" y="0"/>
                  </a:cubicBezTo>
                  <a:cubicBezTo>
                    <a:pt x="62230" y="0"/>
                    <a:pt x="52070" y="0"/>
                    <a:pt x="53340" y="0"/>
                  </a:cubicBezTo>
                  <a:lnTo>
                    <a:pt x="53340" y="13970"/>
                  </a:lnTo>
                  <a:cubicBezTo>
                    <a:pt x="52070" y="13970"/>
                    <a:pt x="48260" y="13970"/>
                    <a:pt x="44450" y="13970"/>
                  </a:cubicBezTo>
                  <a:cubicBezTo>
                    <a:pt x="34290" y="13970"/>
                    <a:pt x="27940" y="20320"/>
                    <a:pt x="27940" y="30480"/>
                  </a:cubicBezTo>
                  <a:lnTo>
                    <a:pt x="27940" y="38100"/>
                  </a:lnTo>
                  <a:lnTo>
                    <a:pt x="49530" y="38100"/>
                  </a:lnTo>
                  <a:lnTo>
                    <a:pt x="49530" y="50800"/>
                  </a:lnTo>
                  <a:lnTo>
                    <a:pt x="27940" y="50800"/>
                  </a:lnTo>
                  <a:lnTo>
                    <a:pt x="27940" y="120650"/>
                  </a:lnTo>
                  <a:lnTo>
                    <a:pt x="12700" y="120650"/>
                  </a:lnTo>
                  <a:lnTo>
                    <a:pt x="12700" y="50800"/>
                  </a:lnTo>
                  <a:lnTo>
                    <a:pt x="0" y="50800"/>
                  </a:lnTo>
                  <a:lnTo>
                    <a:pt x="0" y="38100"/>
                  </a:lnTo>
                  <a:lnTo>
                    <a:pt x="12700" y="381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 177">
              <a:extLst>
                <a:ext uri="{FF2B5EF4-FFF2-40B4-BE49-F238E27FC236}">
                  <a16:creationId xmlns:a16="http://schemas.microsoft.com/office/drawing/2014/main" id="{513D4FB2-14F2-3E14-70C5-109B8EB69E67}"/>
                </a:ext>
              </a:extLst>
            </p:cNvPr>
            <p:cNvSpPr/>
            <p:nvPr/>
          </p:nvSpPr>
          <p:spPr>
            <a:xfrm>
              <a:off x="1173480" y="2570479"/>
              <a:ext cx="72389" cy="85090"/>
            </a:xfrm>
            <a:custGeom>
              <a:avLst/>
              <a:gdLst>
                <a:gd name="connsiteX0" fmla="*/ 58420 w 72389"/>
                <a:gd name="connsiteY0" fmla="*/ 82550 h 85090"/>
                <a:gd name="connsiteX1" fmla="*/ 58420 w 72389"/>
                <a:gd name="connsiteY1" fmla="*/ 71120 h 85090"/>
                <a:gd name="connsiteX2" fmla="*/ 58420 w 72389"/>
                <a:gd name="connsiteY2" fmla="*/ 64770 h 85090"/>
                <a:gd name="connsiteX3" fmla="*/ 58420 w 72389"/>
                <a:gd name="connsiteY3" fmla="*/ 64770 h 85090"/>
                <a:gd name="connsiteX4" fmla="*/ 27940 w 72389"/>
                <a:gd name="connsiteY4" fmla="*/ 85090 h 85090"/>
                <a:gd name="connsiteX5" fmla="*/ 0 w 72389"/>
                <a:gd name="connsiteY5" fmla="*/ 52070 h 85090"/>
                <a:gd name="connsiteX6" fmla="*/ 0 w 72389"/>
                <a:gd name="connsiteY6" fmla="*/ 0 h 85090"/>
                <a:gd name="connsiteX7" fmla="*/ 15240 w 72389"/>
                <a:gd name="connsiteY7" fmla="*/ 0 h 85090"/>
                <a:gd name="connsiteX8" fmla="*/ 15240 w 72389"/>
                <a:gd name="connsiteY8" fmla="*/ 48260 h 85090"/>
                <a:gd name="connsiteX9" fmla="*/ 30480 w 72389"/>
                <a:gd name="connsiteY9" fmla="*/ 69850 h 85090"/>
                <a:gd name="connsiteX10" fmla="*/ 57150 w 72389"/>
                <a:gd name="connsiteY10" fmla="*/ 40640 h 85090"/>
                <a:gd name="connsiteX11" fmla="*/ 57150 w 72389"/>
                <a:gd name="connsiteY11" fmla="*/ 0 h 85090"/>
                <a:gd name="connsiteX12" fmla="*/ 72390 w 72389"/>
                <a:gd name="connsiteY12" fmla="*/ 0 h 85090"/>
                <a:gd name="connsiteX13" fmla="*/ 72390 w 72389"/>
                <a:gd name="connsiteY13" fmla="*/ 82550 h 85090"/>
                <a:gd name="connsiteX14" fmla="*/ 58420 w 72389"/>
                <a:gd name="connsiteY14" fmla="*/ 82550 h 85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2389" h="85090">
                  <a:moveTo>
                    <a:pt x="58420" y="82550"/>
                  </a:moveTo>
                  <a:lnTo>
                    <a:pt x="58420" y="71120"/>
                  </a:lnTo>
                  <a:cubicBezTo>
                    <a:pt x="58420" y="67310"/>
                    <a:pt x="58420" y="64770"/>
                    <a:pt x="58420" y="64770"/>
                  </a:cubicBezTo>
                  <a:lnTo>
                    <a:pt x="58420" y="64770"/>
                  </a:lnTo>
                  <a:cubicBezTo>
                    <a:pt x="55880" y="72390"/>
                    <a:pt x="44450" y="85090"/>
                    <a:pt x="27940" y="85090"/>
                  </a:cubicBezTo>
                  <a:cubicBezTo>
                    <a:pt x="11430" y="85090"/>
                    <a:pt x="0" y="73660"/>
                    <a:pt x="0" y="52070"/>
                  </a:cubicBezTo>
                  <a:lnTo>
                    <a:pt x="0" y="0"/>
                  </a:lnTo>
                  <a:lnTo>
                    <a:pt x="15240" y="0"/>
                  </a:lnTo>
                  <a:lnTo>
                    <a:pt x="15240" y="48260"/>
                  </a:lnTo>
                  <a:cubicBezTo>
                    <a:pt x="15240" y="59690"/>
                    <a:pt x="17780" y="69850"/>
                    <a:pt x="30480" y="69850"/>
                  </a:cubicBezTo>
                  <a:cubicBezTo>
                    <a:pt x="43180" y="69850"/>
                    <a:pt x="57150" y="57150"/>
                    <a:pt x="57150" y="40640"/>
                  </a:cubicBezTo>
                  <a:lnTo>
                    <a:pt x="57150" y="0"/>
                  </a:lnTo>
                  <a:lnTo>
                    <a:pt x="72390" y="0"/>
                  </a:lnTo>
                  <a:lnTo>
                    <a:pt x="72390" y="82550"/>
                  </a:lnTo>
                  <a:lnTo>
                    <a:pt x="58420" y="825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 178">
              <a:extLst>
                <a:ext uri="{FF2B5EF4-FFF2-40B4-BE49-F238E27FC236}">
                  <a16:creationId xmlns:a16="http://schemas.microsoft.com/office/drawing/2014/main" id="{03AF4910-7EDE-2137-1106-6E29A23C1C82}"/>
                </a:ext>
              </a:extLst>
            </p:cNvPr>
            <p:cNvSpPr/>
            <p:nvPr/>
          </p:nvSpPr>
          <p:spPr>
            <a:xfrm>
              <a:off x="1276350" y="2533650"/>
              <a:ext cx="33019" cy="120650"/>
            </a:xfrm>
            <a:custGeom>
              <a:avLst/>
              <a:gdLst>
                <a:gd name="connsiteX0" fmla="*/ 0 w 33019"/>
                <a:gd name="connsiteY0" fmla="*/ 0 h 120650"/>
                <a:gd name="connsiteX1" fmla="*/ 15240 w 33019"/>
                <a:gd name="connsiteY1" fmla="*/ 0 h 120650"/>
                <a:gd name="connsiteX2" fmla="*/ 15240 w 33019"/>
                <a:gd name="connsiteY2" fmla="*/ 93980 h 120650"/>
                <a:gd name="connsiteX3" fmla="*/ 25400 w 33019"/>
                <a:gd name="connsiteY3" fmla="*/ 106680 h 120650"/>
                <a:gd name="connsiteX4" fmla="*/ 33020 w 33019"/>
                <a:gd name="connsiteY4" fmla="*/ 106680 h 120650"/>
                <a:gd name="connsiteX5" fmla="*/ 33020 w 33019"/>
                <a:gd name="connsiteY5" fmla="*/ 119380 h 120650"/>
                <a:gd name="connsiteX6" fmla="*/ 21590 w 33019"/>
                <a:gd name="connsiteY6" fmla="*/ 120650 h 120650"/>
                <a:gd name="connsiteX7" fmla="*/ 0 w 33019"/>
                <a:gd name="connsiteY7" fmla="*/ 97790 h 120650"/>
                <a:gd name="connsiteX8" fmla="*/ 0 w 33019"/>
                <a:gd name="connsiteY8" fmla="*/ 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19" h="120650">
                  <a:moveTo>
                    <a:pt x="0" y="0"/>
                  </a:moveTo>
                  <a:lnTo>
                    <a:pt x="15240" y="0"/>
                  </a:lnTo>
                  <a:lnTo>
                    <a:pt x="15240" y="93980"/>
                  </a:lnTo>
                  <a:cubicBezTo>
                    <a:pt x="15240" y="102870"/>
                    <a:pt x="17780" y="106680"/>
                    <a:pt x="25400" y="106680"/>
                  </a:cubicBezTo>
                  <a:cubicBezTo>
                    <a:pt x="33020" y="106680"/>
                    <a:pt x="31750" y="106680"/>
                    <a:pt x="33020" y="106680"/>
                  </a:cubicBezTo>
                  <a:lnTo>
                    <a:pt x="33020" y="119380"/>
                  </a:lnTo>
                  <a:cubicBezTo>
                    <a:pt x="33020" y="119380"/>
                    <a:pt x="27940" y="120650"/>
                    <a:pt x="21590" y="120650"/>
                  </a:cubicBezTo>
                  <a:cubicBezTo>
                    <a:pt x="8890" y="120650"/>
                    <a:pt x="0" y="114300"/>
                    <a:pt x="0" y="977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 179">
              <a:extLst>
                <a:ext uri="{FF2B5EF4-FFF2-40B4-BE49-F238E27FC236}">
                  <a16:creationId xmlns:a16="http://schemas.microsoft.com/office/drawing/2014/main" id="{67120034-C972-0E88-7E1D-F72B0E451C6F}"/>
                </a:ext>
              </a:extLst>
            </p:cNvPr>
            <p:cNvSpPr/>
            <p:nvPr/>
          </p:nvSpPr>
          <p:spPr>
            <a:xfrm>
              <a:off x="1325880" y="2533650"/>
              <a:ext cx="33019" cy="120650"/>
            </a:xfrm>
            <a:custGeom>
              <a:avLst/>
              <a:gdLst>
                <a:gd name="connsiteX0" fmla="*/ 0 w 33019"/>
                <a:gd name="connsiteY0" fmla="*/ 0 h 120650"/>
                <a:gd name="connsiteX1" fmla="*/ 15240 w 33019"/>
                <a:gd name="connsiteY1" fmla="*/ 0 h 120650"/>
                <a:gd name="connsiteX2" fmla="*/ 15240 w 33019"/>
                <a:gd name="connsiteY2" fmla="*/ 93980 h 120650"/>
                <a:gd name="connsiteX3" fmla="*/ 25400 w 33019"/>
                <a:gd name="connsiteY3" fmla="*/ 106680 h 120650"/>
                <a:gd name="connsiteX4" fmla="*/ 33020 w 33019"/>
                <a:gd name="connsiteY4" fmla="*/ 106680 h 120650"/>
                <a:gd name="connsiteX5" fmla="*/ 33020 w 33019"/>
                <a:gd name="connsiteY5" fmla="*/ 119380 h 120650"/>
                <a:gd name="connsiteX6" fmla="*/ 21590 w 33019"/>
                <a:gd name="connsiteY6" fmla="*/ 120650 h 120650"/>
                <a:gd name="connsiteX7" fmla="*/ 0 w 33019"/>
                <a:gd name="connsiteY7" fmla="*/ 97790 h 120650"/>
                <a:gd name="connsiteX8" fmla="*/ 0 w 33019"/>
                <a:gd name="connsiteY8" fmla="*/ 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19" h="120650">
                  <a:moveTo>
                    <a:pt x="0" y="0"/>
                  </a:moveTo>
                  <a:lnTo>
                    <a:pt x="15240" y="0"/>
                  </a:lnTo>
                  <a:lnTo>
                    <a:pt x="15240" y="93980"/>
                  </a:lnTo>
                  <a:cubicBezTo>
                    <a:pt x="15240" y="102870"/>
                    <a:pt x="17780" y="106680"/>
                    <a:pt x="25400" y="106680"/>
                  </a:cubicBezTo>
                  <a:cubicBezTo>
                    <a:pt x="33020" y="106680"/>
                    <a:pt x="31750" y="106680"/>
                    <a:pt x="33020" y="106680"/>
                  </a:cubicBezTo>
                  <a:lnTo>
                    <a:pt x="33020" y="119380"/>
                  </a:lnTo>
                  <a:cubicBezTo>
                    <a:pt x="33020" y="119380"/>
                    <a:pt x="27940" y="120650"/>
                    <a:pt x="21590" y="120650"/>
                  </a:cubicBezTo>
                  <a:cubicBezTo>
                    <a:pt x="8890" y="120650"/>
                    <a:pt x="0" y="114300"/>
                    <a:pt x="0" y="977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 180">
              <a:extLst>
                <a:ext uri="{FF2B5EF4-FFF2-40B4-BE49-F238E27FC236}">
                  <a16:creationId xmlns:a16="http://schemas.microsoft.com/office/drawing/2014/main" id="{8EF46211-2ED2-5CF4-FC09-E5B9963CEECE}"/>
                </a:ext>
              </a:extLst>
            </p:cNvPr>
            <p:cNvSpPr/>
            <p:nvPr/>
          </p:nvSpPr>
          <p:spPr>
            <a:xfrm>
              <a:off x="1405889" y="2532379"/>
              <a:ext cx="109220" cy="120650"/>
            </a:xfrm>
            <a:custGeom>
              <a:avLst/>
              <a:gdLst>
                <a:gd name="connsiteX0" fmla="*/ 54610 w 109220"/>
                <a:gd name="connsiteY0" fmla="*/ 0 h 120650"/>
                <a:gd name="connsiteX1" fmla="*/ 54610 w 109220"/>
                <a:gd name="connsiteY1" fmla="*/ 0 h 120650"/>
                <a:gd name="connsiteX2" fmla="*/ 109220 w 109220"/>
                <a:gd name="connsiteY2" fmla="*/ 120650 h 120650"/>
                <a:gd name="connsiteX3" fmla="*/ 92710 w 109220"/>
                <a:gd name="connsiteY3" fmla="*/ 120650 h 120650"/>
                <a:gd name="connsiteX4" fmla="*/ 81280 w 109220"/>
                <a:gd name="connsiteY4" fmla="*/ 93980 h 120650"/>
                <a:gd name="connsiteX5" fmla="*/ 27940 w 109220"/>
                <a:gd name="connsiteY5" fmla="*/ 93980 h 120650"/>
                <a:gd name="connsiteX6" fmla="*/ 16510 w 109220"/>
                <a:gd name="connsiteY6" fmla="*/ 120650 h 120650"/>
                <a:gd name="connsiteX7" fmla="*/ 0 w 109220"/>
                <a:gd name="connsiteY7" fmla="*/ 120650 h 120650"/>
                <a:gd name="connsiteX8" fmla="*/ 54610 w 109220"/>
                <a:gd name="connsiteY8" fmla="*/ 0 h 120650"/>
                <a:gd name="connsiteX9" fmla="*/ 74930 w 109220"/>
                <a:gd name="connsiteY9" fmla="*/ 81280 h 120650"/>
                <a:gd name="connsiteX10" fmla="*/ 54610 w 109220"/>
                <a:gd name="connsiteY10" fmla="*/ 31750 h 120650"/>
                <a:gd name="connsiteX11" fmla="*/ 34290 w 109220"/>
                <a:gd name="connsiteY11" fmla="*/ 81280 h 120650"/>
                <a:gd name="connsiteX12" fmla="*/ 76200 w 109220"/>
                <a:gd name="connsiteY12" fmla="*/ 8128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220" h="120650">
                  <a:moveTo>
                    <a:pt x="54610" y="0"/>
                  </a:moveTo>
                  <a:lnTo>
                    <a:pt x="54610" y="0"/>
                  </a:lnTo>
                  <a:lnTo>
                    <a:pt x="109220" y="120650"/>
                  </a:lnTo>
                  <a:lnTo>
                    <a:pt x="92710" y="120650"/>
                  </a:lnTo>
                  <a:lnTo>
                    <a:pt x="81280" y="93980"/>
                  </a:lnTo>
                  <a:lnTo>
                    <a:pt x="27940" y="93980"/>
                  </a:lnTo>
                  <a:lnTo>
                    <a:pt x="16510" y="120650"/>
                  </a:lnTo>
                  <a:lnTo>
                    <a:pt x="0" y="120650"/>
                  </a:lnTo>
                  <a:lnTo>
                    <a:pt x="54610" y="0"/>
                  </a:lnTo>
                  <a:close/>
                  <a:moveTo>
                    <a:pt x="74930" y="81280"/>
                  </a:moveTo>
                  <a:cubicBezTo>
                    <a:pt x="67310" y="63500"/>
                    <a:pt x="60960" y="49530"/>
                    <a:pt x="54610" y="31750"/>
                  </a:cubicBezTo>
                  <a:cubicBezTo>
                    <a:pt x="48260" y="48260"/>
                    <a:pt x="41910" y="62230"/>
                    <a:pt x="34290" y="81280"/>
                  </a:cubicBezTo>
                  <a:lnTo>
                    <a:pt x="76200" y="812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id="{BA8F8632-4D8F-2402-0438-798E79E5E552}"/>
                </a:ext>
              </a:extLst>
            </p:cNvPr>
            <p:cNvSpPr/>
            <p:nvPr/>
          </p:nvSpPr>
          <p:spPr>
            <a:xfrm>
              <a:off x="1529080" y="2569210"/>
              <a:ext cx="45774" cy="85089"/>
            </a:xfrm>
            <a:custGeom>
              <a:avLst/>
              <a:gdLst>
                <a:gd name="connsiteX0" fmla="*/ 0 w 45774"/>
                <a:gd name="connsiteY0" fmla="*/ 1270 h 85089"/>
                <a:gd name="connsiteX1" fmla="*/ 13970 w 45774"/>
                <a:gd name="connsiteY1" fmla="*/ 1270 h 85089"/>
                <a:gd name="connsiteX2" fmla="*/ 13970 w 45774"/>
                <a:gd name="connsiteY2" fmla="*/ 12700 h 85089"/>
                <a:gd name="connsiteX3" fmla="*/ 13970 w 45774"/>
                <a:gd name="connsiteY3" fmla="*/ 19050 h 85089"/>
                <a:gd name="connsiteX4" fmla="*/ 13970 w 45774"/>
                <a:gd name="connsiteY4" fmla="*/ 19050 h 85089"/>
                <a:gd name="connsiteX5" fmla="*/ 39370 w 45774"/>
                <a:gd name="connsiteY5" fmla="*/ 0 h 85089"/>
                <a:gd name="connsiteX6" fmla="*/ 44450 w 45774"/>
                <a:gd name="connsiteY6" fmla="*/ 0 h 85089"/>
                <a:gd name="connsiteX7" fmla="*/ 44450 w 45774"/>
                <a:gd name="connsiteY7" fmla="*/ 15240 h 85089"/>
                <a:gd name="connsiteX8" fmla="*/ 40640 w 45774"/>
                <a:gd name="connsiteY8" fmla="*/ 15240 h 85089"/>
                <a:gd name="connsiteX9" fmla="*/ 15240 w 45774"/>
                <a:gd name="connsiteY9" fmla="*/ 49530 h 85089"/>
                <a:gd name="connsiteX10" fmla="*/ 15240 w 45774"/>
                <a:gd name="connsiteY10" fmla="*/ 85090 h 85089"/>
                <a:gd name="connsiteX11" fmla="*/ 0 w 45774"/>
                <a:gd name="connsiteY11" fmla="*/ 85090 h 85089"/>
                <a:gd name="connsiteX12" fmla="*/ 0 w 45774"/>
                <a:gd name="connsiteY12" fmla="*/ 2540 h 85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774" h="85089">
                  <a:moveTo>
                    <a:pt x="0" y="1270"/>
                  </a:moveTo>
                  <a:lnTo>
                    <a:pt x="13970" y="1270"/>
                  </a:lnTo>
                  <a:lnTo>
                    <a:pt x="13970" y="12700"/>
                  </a:lnTo>
                  <a:cubicBezTo>
                    <a:pt x="13970" y="15240"/>
                    <a:pt x="13970" y="17780"/>
                    <a:pt x="13970" y="19050"/>
                  </a:cubicBezTo>
                  <a:lnTo>
                    <a:pt x="13970" y="19050"/>
                  </a:lnTo>
                  <a:cubicBezTo>
                    <a:pt x="19050" y="7620"/>
                    <a:pt x="27940" y="0"/>
                    <a:pt x="39370" y="0"/>
                  </a:cubicBezTo>
                  <a:cubicBezTo>
                    <a:pt x="50800" y="0"/>
                    <a:pt x="43180" y="0"/>
                    <a:pt x="44450" y="0"/>
                  </a:cubicBezTo>
                  <a:lnTo>
                    <a:pt x="44450" y="15240"/>
                  </a:lnTo>
                  <a:cubicBezTo>
                    <a:pt x="44450" y="15240"/>
                    <a:pt x="41910" y="15240"/>
                    <a:pt x="40640" y="15240"/>
                  </a:cubicBezTo>
                  <a:cubicBezTo>
                    <a:pt x="24130" y="15240"/>
                    <a:pt x="15240" y="33020"/>
                    <a:pt x="15240" y="49530"/>
                  </a:cubicBezTo>
                  <a:lnTo>
                    <a:pt x="15240" y="85090"/>
                  </a:lnTo>
                  <a:lnTo>
                    <a:pt x="0" y="8509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 182">
              <a:extLst>
                <a:ext uri="{FF2B5EF4-FFF2-40B4-BE49-F238E27FC236}">
                  <a16:creationId xmlns:a16="http://schemas.microsoft.com/office/drawing/2014/main" id="{382B36C7-E01D-B972-8AD5-A2AD305D9C21}"/>
                </a:ext>
              </a:extLst>
            </p:cNvPr>
            <p:cNvSpPr/>
            <p:nvPr/>
          </p:nvSpPr>
          <p:spPr>
            <a:xfrm>
              <a:off x="1592580" y="2569210"/>
              <a:ext cx="45773" cy="85089"/>
            </a:xfrm>
            <a:custGeom>
              <a:avLst/>
              <a:gdLst>
                <a:gd name="connsiteX0" fmla="*/ 0 w 45773"/>
                <a:gd name="connsiteY0" fmla="*/ 1270 h 85089"/>
                <a:gd name="connsiteX1" fmla="*/ 13970 w 45773"/>
                <a:gd name="connsiteY1" fmla="*/ 1270 h 85089"/>
                <a:gd name="connsiteX2" fmla="*/ 13970 w 45773"/>
                <a:gd name="connsiteY2" fmla="*/ 12700 h 85089"/>
                <a:gd name="connsiteX3" fmla="*/ 13970 w 45773"/>
                <a:gd name="connsiteY3" fmla="*/ 19050 h 85089"/>
                <a:gd name="connsiteX4" fmla="*/ 13970 w 45773"/>
                <a:gd name="connsiteY4" fmla="*/ 19050 h 85089"/>
                <a:gd name="connsiteX5" fmla="*/ 39370 w 45773"/>
                <a:gd name="connsiteY5" fmla="*/ 0 h 85089"/>
                <a:gd name="connsiteX6" fmla="*/ 44450 w 45773"/>
                <a:gd name="connsiteY6" fmla="*/ 0 h 85089"/>
                <a:gd name="connsiteX7" fmla="*/ 44450 w 45773"/>
                <a:gd name="connsiteY7" fmla="*/ 15240 h 85089"/>
                <a:gd name="connsiteX8" fmla="*/ 40640 w 45773"/>
                <a:gd name="connsiteY8" fmla="*/ 15240 h 85089"/>
                <a:gd name="connsiteX9" fmla="*/ 15240 w 45773"/>
                <a:gd name="connsiteY9" fmla="*/ 49530 h 85089"/>
                <a:gd name="connsiteX10" fmla="*/ 15240 w 45773"/>
                <a:gd name="connsiteY10" fmla="*/ 85090 h 85089"/>
                <a:gd name="connsiteX11" fmla="*/ 0 w 45773"/>
                <a:gd name="connsiteY11" fmla="*/ 85090 h 85089"/>
                <a:gd name="connsiteX12" fmla="*/ 0 w 45773"/>
                <a:gd name="connsiteY12" fmla="*/ 2540 h 85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773" h="85089">
                  <a:moveTo>
                    <a:pt x="0" y="1270"/>
                  </a:moveTo>
                  <a:lnTo>
                    <a:pt x="13970" y="1270"/>
                  </a:lnTo>
                  <a:lnTo>
                    <a:pt x="13970" y="12700"/>
                  </a:lnTo>
                  <a:cubicBezTo>
                    <a:pt x="13970" y="15240"/>
                    <a:pt x="13970" y="17780"/>
                    <a:pt x="13970" y="19050"/>
                  </a:cubicBezTo>
                  <a:lnTo>
                    <a:pt x="13970" y="19050"/>
                  </a:lnTo>
                  <a:cubicBezTo>
                    <a:pt x="19050" y="7620"/>
                    <a:pt x="27940" y="0"/>
                    <a:pt x="39370" y="0"/>
                  </a:cubicBezTo>
                  <a:cubicBezTo>
                    <a:pt x="50800" y="0"/>
                    <a:pt x="43180" y="0"/>
                    <a:pt x="44450" y="0"/>
                  </a:cubicBezTo>
                  <a:lnTo>
                    <a:pt x="44450" y="15240"/>
                  </a:lnTo>
                  <a:cubicBezTo>
                    <a:pt x="44450" y="15240"/>
                    <a:pt x="41910" y="15240"/>
                    <a:pt x="40640" y="15240"/>
                  </a:cubicBezTo>
                  <a:cubicBezTo>
                    <a:pt x="24130" y="15240"/>
                    <a:pt x="15240" y="33020"/>
                    <a:pt x="15240" y="49530"/>
                  </a:cubicBezTo>
                  <a:lnTo>
                    <a:pt x="15240" y="85090"/>
                  </a:lnTo>
                  <a:lnTo>
                    <a:pt x="0" y="8509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 183">
              <a:extLst>
                <a:ext uri="{FF2B5EF4-FFF2-40B4-BE49-F238E27FC236}">
                  <a16:creationId xmlns:a16="http://schemas.microsoft.com/office/drawing/2014/main" id="{9C25C904-C198-F89B-5F68-4C2E3BAC7864}"/>
                </a:ext>
              </a:extLst>
            </p:cNvPr>
            <p:cNvSpPr/>
            <p:nvPr/>
          </p:nvSpPr>
          <p:spPr>
            <a:xfrm>
              <a:off x="1648460" y="2567939"/>
              <a:ext cx="85089" cy="86360"/>
            </a:xfrm>
            <a:custGeom>
              <a:avLst/>
              <a:gdLst>
                <a:gd name="connsiteX0" fmla="*/ 85090 w 85089"/>
                <a:gd name="connsiteY0" fmla="*/ 43180 h 86360"/>
                <a:gd name="connsiteX1" fmla="*/ 41910 w 85089"/>
                <a:gd name="connsiteY1" fmla="*/ 86360 h 86360"/>
                <a:gd name="connsiteX2" fmla="*/ 0 w 85089"/>
                <a:gd name="connsiteY2" fmla="*/ 43180 h 86360"/>
                <a:gd name="connsiteX3" fmla="*/ 41910 w 85089"/>
                <a:gd name="connsiteY3" fmla="*/ 0 h 86360"/>
                <a:gd name="connsiteX4" fmla="*/ 85090 w 85089"/>
                <a:gd name="connsiteY4" fmla="*/ 43180 h 86360"/>
                <a:gd name="connsiteX5" fmla="*/ 71120 w 85089"/>
                <a:gd name="connsiteY5" fmla="*/ 43180 h 86360"/>
                <a:gd name="connsiteX6" fmla="*/ 43180 w 85089"/>
                <a:gd name="connsiteY6" fmla="*/ 12700 h 86360"/>
                <a:gd name="connsiteX7" fmla="*/ 15240 w 85089"/>
                <a:gd name="connsiteY7" fmla="*/ 43180 h 86360"/>
                <a:gd name="connsiteX8" fmla="*/ 43180 w 85089"/>
                <a:gd name="connsiteY8" fmla="*/ 73660 h 86360"/>
                <a:gd name="connsiteX9" fmla="*/ 71120 w 85089"/>
                <a:gd name="connsiteY9" fmla="*/ 43180 h 8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089" h="86360">
                  <a:moveTo>
                    <a:pt x="85090" y="43180"/>
                  </a:moveTo>
                  <a:cubicBezTo>
                    <a:pt x="85090" y="68580"/>
                    <a:pt x="67310" y="86360"/>
                    <a:pt x="41910" y="86360"/>
                  </a:cubicBezTo>
                  <a:cubicBezTo>
                    <a:pt x="16510" y="86360"/>
                    <a:pt x="0" y="68580"/>
                    <a:pt x="0" y="43180"/>
                  </a:cubicBezTo>
                  <a:cubicBezTo>
                    <a:pt x="0" y="17780"/>
                    <a:pt x="17780" y="0"/>
                    <a:pt x="41910" y="0"/>
                  </a:cubicBezTo>
                  <a:cubicBezTo>
                    <a:pt x="66040" y="0"/>
                    <a:pt x="85090" y="17780"/>
                    <a:pt x="85090" y="43180"/>
                  </a:cubicBezTo>
                  <a:close/>
                  <a:moveTo>
                    <a:pt x="71120" y="43180"/>
                  </a:moveTo>
                  <a:cubicBezTo>
                    <a:pt x="71120" y="25400"/>
                    <a:pt x="59690" y="12700"/>
                    <a:pt x="43180" y="12700"/>
                  </a:cubicBezTo>
                  <a:cubicBezTo>
                    <a:pt x="26670" y="12700"/>
                    <a:pt x="15240" y="25400"/>
                    <a:pt x="15240" y="43180"/>
                  </a:cubicBezTo>
                  <a:cubicBezTo>
                    <a:pt x="15240" y="60960"/>
                    <a:pt x="26670" y="73660"/>
                    <a:pt x="43180" y="73660"/>
                  </a:cubicBezTo>
                  <a:cubicBezTo>
                    <a:pt x="59690" y="73660"/>
                    <a:pt x="71120" y="60960"/>
                    <a:pt x="7112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 184">
              <a:extLst>
                <a:ext uri="{FF2B5EF4-FFF2-40B4-BE49-F238E27FC236}">
                  <a16:creationId xmlns:a16="http://schemas.microsoft.com/office/drawing/2014/main" id="{442DEF11-07E1-EFF4-5B44-D0C32A67829E}"/>
                </a:ext>
              </a:extLst>
            </p:cNvPr>
            <p:cNvSpPr/>
            <p:nvPr/>
          </p:nvSpPr>
          <p:spPr>
            <a:xfrm>
              <a:off x="1743710" y="2570479"/>
              <a:ext cx="127000" cy="85090"/>
            </a:xfrm>
            <a:custGeom>
              <a:avLst/>
              <a:gdLst>
                <a:gd name="connsiteX0" fmla="*/ 87630 w 127000"/>
                <a:gd name="connsiteY0" fmla="*/ 59690 h 85090"/>
                <a:gd name="connsiteX1" fmla="*/ 110490 w 127000"/>
                <a:gd name="connsiteY1" fmla="*/ 0 h 85090"/>
                <a:gd name="connsiteX2" fmla="*/ 127000 w 127000"/>
                <a:gd name="connsiteY2" fmla="*/ 0 h 85090"/>
                <a:gd name="connsiteX3" fmla="*/ 92710 w 127000"/>
                <a:gd name="connsiteY3" fmla="*/ 85090 h 85090"/>
                <a:gd name="connsiteX4" fmla="*/ 83820 w 127000"/>
                <a:gd name="connsiteY4" fmla="*/ 85090 h 85090"/>
                <a:gd name="connsiteX5" fmla="*/ 63500 w 127000"/>
                <a:gd name="connsiteY5" fmla="*/ 29210 h 85090"/>
                <a:gd name="connsiteX6" fmla="*/ 43180 w 127000"/>
                <a:gd name="connsiteY6" fmla="*/ 85090 h 85090"/>
                <a:gd name="connsiteX7" fmla="*/ 34290 w 127000"/>
                <a:gd name="connsiteY7" fmla="*/ 85090 h 85090"/>
                <a:gd name="connsiteX8" fmla="*/ 0 w 127000"/>
                <a:gd name="connsiteY8" fmla="*/ 0 h 85090"/>
                <a:gd name="connsiteX9" fmla="*/ 16510 w 127000"/>
                <a:gd name="connsiteY9" fmla="*/ 0 h 85090"/>
                <a:gd name="connsiteX10" fmla="*/ 39370 w 127000"/>
                <a:gd name="connsiteY10" fmla="*/ 59690 h 85090"/>
                <a:gd name="connsiteX11" fmla="*/ 60960 w 127000"/>
                <a:gd name="connsiteY11" fmla="*/ 1270 h 85090"/>
                <a:gd name="connsiteX12" fmla="*/ 69850 w 127000"/>
                <a:gd name="connsiteY12" fmla="*/ 1270 h 85090"/>
                <a:gd name="connsiteX13" fmla="*/ 90170 w 127000"/>
                <a:gd name="connsiteY13" fmla="*/ 59690 h 85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7000" h="85090">
                  <a:moveTo>
                    <a:pt x="87630" y="59690"/>
                  </a:moveTo>
                  <a:lnTo>
                    <a:pt x="110490" y="0"/>
                  </a:lnTo>
                  <a:lnTo>
                    <a:pt x="127000" y="0"/>
                  </a:lnTo>
                  <a:lnTo>
                    <a:pt x="92710" y="85090"/>
                  </a:lnTo>
                  <a:lnTo>
                    <a:pt x="83820" y="85090"/>
                  </a:lnTo>
                  <a:lnTo>
                    <a:pt x="63500" y="29210"/>
                  </a:lnTo>
                  <a:lnTo>
                    <a:pt x="43180" y="85090"/>
                  </a:lnTo>
                  <a:lnTo>
                    <a:pt x="34290" y="85090"/>
                  </a:lnTo>
                  <a:lnTo>
                    <a:pt x="0" y="0"/>
                  </a:lnTo>
                  <a:lnTo>
                    <a:pt x="16510" y="0"/>
                  </a:lnTo>
                  <a:lnTo>
                    <a:pt x="39370" y="59690"/>
                  </a:lnTo>
                  <a:lnTo>
                    <a:pt x="60960" y="1270"/>
                  </a:lnTo>
                  <a:lnTo>
                    <a:pt x="69850" y="1270"/>
                  </a:lnTo>
                  <a:lnTo>
                    <a:pt x="90170" y="596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 185">
              <a:extLst>
                <a:ext uri="{FF2B5EF4-FFF2-40B4-BE49-F238E27FC236}">
                  <a16:creationId xmlns:a16="http://schemas.microsoft.com/office/drawing/2014/main" id="{228C3197-A006-7B2B-897D-832B0DAE62AA}"/>
                </a:ext>
              </a:extLst>
            </p:cNvPr>
            <p:cNvSpPr/>
            <p:nvPr/>
          </p:nvSpPr>
          <p:spPr>
            <a:xfrm>
              <a:off x="1884679" y="2532379"/>
              <a:ext cx="73660" cy="119380"/>
            </a:xfrm>
            <a:custGeom>
              <a:avLst/>
              <a:gdLst>
                <a:gd name="connsiteX0" fmla="*/ 0 w 73660"/>
                <a:gd name="connsiteY0" fmla="*/ 1270 h 119380"/>
                <a:gd name="connsiteX1" fmla="*/ 15240 w 73660"/>
                <a:gd name="connsiteY1" fmla="*/ 1270 h 119380"/>
                <a:gd name="connsiteX2" fmla="*/ 15240 w 73660"/>
                <a:gd name="connsiteY2" fmla="*/ 46990 h 119380"/>
                <a:gd name="connsiteX3" fmla="*/ 15240 w 73660"/>
                <a:gd name="connsiteY3" fmla="*/ 54610 h 119380"/>
                <a:gd name="connsiteX4" fmla="*/ 15240 w 73660"/>
                <a:gd name="connsiteY4" fmla="*/ 54610 h 119380"/>
                <a:gd name="connsiteX5" fmla="*/ 45720 w 73660"/>
                <a:gd name="connsiteY5" fmla="*/ 34290 h 119380"/>
                <a:gd name="connsiteX6" fmla="*/ 73660 w 73660"/>
                <a:gd name="connsiteY6" fmla="*/ 67310 h 119380"/>
                <a:gd name="connsiteX7" fmla="*/ 73660 w 73660"/>
                <a:gd name="connsiteY7" fmla="*/ 119380 h 119380"/>
                <a:gd name="connsiteX8" fmla="*/ 58420 w 73660"/>
                <a:gd name="connsiteY8" fmla="*/ 119380 h 119380"/>
                <a:gd name="connsiteX9" fmla="*/ 58420 w 73660"/>
                <a:gd name="connsiteY9" fmla="*/ 71120 h 119380"/>
                <a:gd name="connsiteX10" fmla="*/ 43180 w 73660"/>
                <a:gd name="connsiteY10" fmla="*/ 49530 h 119380"/>
                <a:gd name="connsiteX11" fmla="*/ 15240 w 73660"/>
                <a:gd name="connsiteY11" fmla="*/ 78740 h 119380"/>
                <a:gd name="connsiteX12" fmla="*/ 15240 w 73660"/>
                <a:gd name="connsiteY12" fmla="*/ 119380 h 119380"/>
                <a:gd name="connsiteX13" fmla="*/ 0 w 73660"/>
                <a:gd name="connsiteY13" fmla="*/ 119380 h 119380"/>
                <a:gd name="connsiteX14" fmla="*/ 0 w 73660"/>
                <a:gd name="connsiteY14" fmla="*/ 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660" h="119380">
                  <a:moveTo>
                    <a:pt x="0" y="1270"/>
                  </a:moveTo>
                  <a:lnTo>
                    <a:pt x="15240" y="1270"/>
                  </a:lnTo>
                  <a:lnTo>
                    <a:pt x="15240" y="46990"/>
                  </a:lnTo>
                  <a:cubicBezTo>
                    <a:pt x="15240" y="50800"/>
                    <a:pt x="15240" y="53340"/>
                    <a:pt x="15240" y="54610"/>
                  </a:cubicBezTo>
                  <a:lnTo>
                    <a:pt x="15240" y="54610"/>
                  </a:lnTo>
                  <a:cubicBezTo>
                    <a:pt x="19050" y="46990"/>
                    <a:pt x="29210" y="34290"/>
                    <a:pt x="45720" y="34290"/>
                  </a:cubicBezTo>
                  <a:cubicBezTo>
                    <a:pt x="62230" y="34290"/>
                    <a:pt x="73660" y="45720"/>
                    <a:pt x="73660" y="67310"/>
                  </a:cubicBezTo>
                  <a:lnTo>
                    <a:pt x="73660" y="119380"/>
                  </a:lnTo>
                  <a:lnTo>
                    <a:pt x="58420" y="119380"/>
                  </a:lnTo>
                  <a:lnTo>
                    <a:pt x="58420" y="71120"/>
                  </a:lnTo>
                  <a:cubicBezTo>
                    <a:pt x="58420" y="59690"/>
                    <a:pt x="55880" y="49530"/>
                    <a:pt x="43180" y="49530"/>
                  </a:cubicBezTo>
                  <a:cubicBezTo>
                    <a:pt x="30480" y="49530"/>
                    <a:pt x="15240" y="62230"/>
                    <a:pt x="15240" y="78740"/>
                  </a:cubicBezTo>
                  <a:lnTo>
                    <a:pt x="15240" y="119380"/>
                  </a:lnTo>
                  <a:lnTo>
                    <a:pt x="0" y="1193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 186">
              <a:extLst>
                <a:ext uri="{FF2B5EF4-FFF2-40B4-BE49-F238E27FC236}">
                  <a16:creationId xmlns:a16="http://schemas.microsoft.com/office/drawing/2014/main" id="{20E06464-2531-440C-5735-1BB196DA8386}"/>
                </a:ext>
              </a:extLst>
            </p:cNvPr>
            <p:cNvSpPr/>
            <p:nvPr/>
          </p:nvSpPr>
          <p:spPr>
            <a:xfrm>
              <a:off x="1982470" y="2569210"/>
              <a:ext cx="77469" cy="86360"/>
            </a:xfrm>
            <a:custGeom>
              <a:avLst/>
              <a:gdLst>
                <a:gd name="connsiteX0" fmla="*/ 74930 w 77469"/>
                <a:gd name="connsiteY0" fmla="*/ 38100 h 86360"/>
                <a:gd name="connsiteX1" fmla="*/ 74930 w 77469"/>
                <a:gd name="connsiteY1" fmla="*/ 45720 h 86360"/>
                <a:gd name="connsiteX2" fmla="*/ 13970 w 77469"/>
                <a:gd name="connsiteY2" fmla="*/ 45720 h 86360"/>
                <a:gd name="connsiteX3" fmla="*/ 43180 w 77469"/>
                <a:gd name="connsiteY3" fmla="*/ 72390 h 86360"/>
                <a:gd name="connsiteX4" fmla="*/ 73660 w 77469"/>
                <a:gd name="connsiteY4" fmla="*/ 64770 h 86360"/>
                <a:gd name="connsiteX5" fmla="*/ 73660 w 77469"/>
                <a:gd name="connsiteY5" fmla="*/ 78740 h 86360"/>
                <a:gd name="connsiteX6" fmla="*/ 43180 w 77469"/>
                <a:gd name="connsiteY6" fmla="*/ 86360 h 86360"/>
                <a:gd name="connsiteX7" fmla="*/ 0 w 77469"/>
                <a:gd name="connsiteY7" fmla="*/ 43180 h 86360"/>
                <a:gd name="connsiteX8" fmla="*/ 40640 w 77469"/>
                <a:gd name="connsiteY8" fmla="*/ 0 h 86360"/>
                <a:gd name="connsiteX9" fmla="*/ 77470 w 77469"/>
                <a:gd name="connsiteY9" fmla="*/ 38100 h 86360"/>
                <a:gd name="connsiteX10" fmla="*/ 36830 w 77469"/>
                <a:gd name="connsiteY10" fmla="*/ 11430 h 86360"/>
                <a:gd name="connsiteX11" fmla="*/ 12700 w 77469"/>
                <a:gd name="connsiteY11" fmla="*/ 34290 h 86360"/>
                <a:gd name="connsiteX12" fmla="*/ 59690 w 77469"/>
                <a:gd name="connsiteY12" fmla="*/ 34290 h 86360"/>
                <a:gd name="connsiteX13" fmla="*/ 36830 w 77469"/>
                <a:gd name="connsiteY13" fmla="*/ 11430 h 8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69" h="86360">
                  <a:moveTo>
                    <a:pt x="74930" y="38100"/>
                  </a:moveTo>
                  <a:cubicBezTo>
                    <a:pt x="74930" y="41910"/>
                    <a:pt x="74930" y="44450"/>
                    <a:pt x="74930" y="45720"/>
                  </a:cubicBezTo>
                  <a:lnTo>
                    <a:pt x="13970" y="45720"/>
                  </a:lnTo>
                  <a:cubicBezTo>
                    <a:pt x="13970" y="62230"/>
                    <a:pt x="25400" y="72390"/>
                    <a:pt x="43180" y="72390"/>
                  </a:cubicBezTo>
                  <a:cubicBezTo>
                    <a:pt x="60960" y="72390"/>
                    <a:pt x="66040" y="68580"/>
                    <a:pt x="73660" y="64770"/>
                  </a:cubicBezTo>
                  <a:lnTo>
                    <a:pt x="73660" y="78740"/>
                  </a:lnTo>
                  <a:cubicBezTo>
                    <a:pt x="67310" y="82550"/>
                    <a:pt x="55880" y="86360"/>
                    <a:pt x="43180" y="86360"/>
                  </a:cubicBezTo>
                  <a:cubicBezTo>
                    <a:pt x="16510" y="86360"/>
                    <a:pt x="0" y="68580"/>
                    <a:pt x="0" y="43180"/>
                  </a:cubicBezTo>
                  <a:cubicBezTo>
                    <a:pt x="0" y="17780"/>
                    <a:pt x="17780" y="0"/>
                    <a:pt x="40640" y="0"/>
                  </a:cubicBezTo>
                  <a:cubicBezTo>
                    <a:pt x="63500" y="0"/>
                    <a:pt x="77470" y="17780"/>
                    <a:pt x="77470" y="38100"/>
                  </a:cubicBezTo>
                  <a:close/>
                  <a:moveTo>
                    <a:pt x="36830" y="11430"/>
                  </a:moveTo>
                  <a:cubicBezTo>
                    <a:pt x="22860" y="11430"/>
                    <a:pt x="13970" y="22860"/>
                    <a:pt x="12700" y="34290"/>
                  </a:cubicBezTo>
                  <a:lnTo>
                    <a:pt x="59690" y="34290"/>
                  </a:lnTo>
                  <a:cubicBezTo>
                    <a:pt x="59690" y="22860"/>
                    <a:pt x="52070" y="11430"/>
                    <a:pt x="3683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 187">
              <a:extLst>
                <a:ext uri="{FF2B5EF4-FFF2-40B4-BE49-F238E27FC236}">
                  <a16:creationId xmlns:a16="http://schemas.microsoft.com/office/drawing/2014/main" id="{131C84DE-FB0D-BD5C-60D3-E2E7C77724E0}"/>
                </a:ext>
              </a:extLst>
            </p:cNvPr>
            <p:cNvSpPr/>
            <p:nvPr/>
          </p:nvSpPr>
          <p:spPr>
            <a:xfrm>
              <a:off x="2072639" y="2567939"/>
              <a:ext cx="69850" cy="85089"/>
            </a:xfrm>
            <a:custGeom>
              <a:avLst/>
              <a:gdLst>
                <a:gd name="connsiteX0" fmla="*/ 6350 w 69850"/>
                <a:gd name="connsiteY0" fmla="*/ 6350 h 85089"/>
                <a:gd name="connsiteX1" fmla="*/ 35560 w 69850"/>
                <a:gd name="connsiteY1" fmla="*/ 0 h 85089"/>
                <a:gd name="connsiteX2" fmla="*/ 69850 w 69850"/>
                <a:gd name="connsiteY2" fmla="*/ 31750 h 85089"/>
                <a:gd name="connsiteX3" fmla="*/ 69850 w 69850"/>
                <a:gd name="connsiteY3" fmla="*/ 83820 h 85089"/>
                <a:gd name="connsiteX4" fmla="*/ 55880 w 69850"/>
                <a:gd name="connsiteY4" fmla="*/ 83820 h 85089"/>
                <a:gd name="connsiteX5" fmla="*/ 55880 w 69850"/>
                <a:gd name="connsiteY5" fmla="*/ 73660 h 85089"/>
                <a:gd name="connsiteX6" fmla="*/ 55880 w 69850"/>
                <a:gd name="connsiteY6" fmla="*/ 67310 h 85089"/>
                <a:gd name="connsiteX7" fmla="*/ 55880 w 69850"/>
                <a:gd name="connsiteY7" fmla="*/ 67310 h 85089"/>
                <a:gd name="connsiteX8" fmla="*/ 26670 w 69850"/>
                <a:gd name="connsiteY8" fmla="*/ 85090 h 85089"/>
                <a:gd name="connsiteX9" fmla="*/ 0 w 69850"/>
                <a:gd name="connsiteY9" fmla="*/ 60960 h 85089"/>
                <a:gd name="connsiteX10" fmla="*/ 53340 w 69850"/>
                <a:gd name="connsiteY10" fmla="*/ 35560 h 85089"/>
                <a:gd name="connsiteX11" fmla="*/ 53340 w 69850"/>
                <a:gd name="connsiteY11" fmla="*/ 31750 h 85089"/>
                <a:gd name="connsiteX12" fmla="*/ 31750 w 69850"/>
                <a:gd name="connsiteY12" fmla="*/ 12700 h 85089"/>
                <a:gd name="connsiteX13" fmla="*/ 5080 w 69850"/>
                <a:gd name="connsiteY13" fmla="*/ 19050 h 85089"/>
                <a:gd name="connsiteX14" fmla="*/ 5080 w 69850"/>
                <a:gd name="connsiteY14" fmla="*/ 5080 h 85089"/>
                <a:gd name="connsiteX15" fmla="*/ 54610 w 69850"/>
                <a:gd name="connsiteY15" fmla="*/ 48260 h 85089"/>
                <a:gd name="connsiteX16" fmla="*/ 16510 w 69850"/>
                <a:gd name="connsiteY16" fmla="*/ 62230 h 85089"/>
                <a:gd name="connsiteX17" fmla="*/ 30480 w 69850"/>
                <a:gd name="connsiteY17" fmla="*/ 74930 h 85089"/>
                <a:gd name="connsiteX18" fmla="*/ 55880 w 69850"/>
                <a:gd name="connsiteY18" fmla="*/ 48260 h 85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850" h="85089">
                  <a:moveTo>
                    <a:pt x="6350" y="6350"/>
                  </a:moveTo>
                  <a:cubicBezTo>
                    <a:pt x="11430" y="3810"/>
                    <a:pt x="21590" y="0"/>
                    <a:pt x="35560" y="0"/>
                  </a:cubicBezTo>
                  <a:cubicBezTo>
                    <a:pt x="58420" y="0"/>
                    <a:pt x="69850" y="11430"/>
                    <a:pt x="69850" y="31750"/>
                  </a:cubicBezTo>
                  <a:lnTo>
                    <a:pt x="69850" y="83820"/>
                  </a:lnTo>
                  <a:lnTo>
                    <a:pt x="55880" y="83820"/>
                  </a:lnTo>
                  <a:lnTo>
                    <a:pt x="55880" y="73660"/>
                  </a:lnTo>
                  <a:cubicBezTo>
                    <a:pt x="55880" y="69850"/>
                    <a:pt x="55880" y="67310"/>
                    <a:pt x="55880" y="67310"/>
                  </a:cubicBezTo>
                  <a:lnTo>
                    <a:pt x="55880" y="67310"/>
                  </a:lnTo>
                  <a:cubicBezTo>
                    <a:pt x="55880" y="69850"/>
                    <a:pt x="45720" y="85090"/>
                    <a:pt x="26670" y="85090"/>
                  </a:cubicBezTo>
                  <a:cubicBezTo>
                    <a:pt x="7620" y="85090"/>
                    <a:pt x="0" y="76200"/>
                    <a:pt x="0" y="60960"/>
                  </a:cubicBezTo>
                  <a:cubicBezTo>
                    <a:pt x="0" y="45720"/>
                    <a:pt x="19050" y="30480"/>
                    <a:pt x="53340" y="35560"/>
                  </a:cubicBezTo>
                  <a:lnTo>
                    <a:pt x="53340" y="31750"/>
                  </a:lnTo>
                  <a:cubicBezTo>
                    <a:pt x="53340" y="17780"/>
                    <a:pt x="44450" y="12700"/>
                    <a:pt x="31750" y="12700"/>
                  </a:cubicBezTo>
                  <a:cubicBezTo>
                    <a:pt x="19050" y="12700"/>
                    <a:pt x="10160" y="16510"/>
                    <a:pt x="5080" y="19050"/>
                  </a:cubicBezTo>
                  <a:lnTo>
                    <a:pt x="5080" y="5080"/>
                  </a:lnTo>
                  <a:close/>
                  <a:moveTo>
                    <a:pt x="54610" y="48260"/>
                  </a:moveTo>
                  <a:cubicBezTo>
                    <a:pt x="27940" y="44450"/>
                    <a:pt x="16510" y="50800"/>
                    <a:pt x="16510" y="62230"/>
                  </a:cubicBezTo>
                  <a:cubicBezTo>
                    <a:pt x="16510" y="73660"/>
                    <a:pt x="21590" y="74930"/>
                    <a:pt x="30480" y="74930"/>
                  </a:cubicBezTo>
                  <a:cubicBezTo>
                    <a:pt x="44450" y="74930"/>
                    <a:pt x="55880" y="60960"/>
                    <a:pt x="55880" y="482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 188">
              <a:extLst>
                <a:ext uri="{FF2B5EF4-FFF2-40B4-BE49-F238E27FC236}">
                  <a16:creationId xmlns:a16="http://schemas.microsoft.com/office/drawing/2014/main" id="{D632B20D-7DB7-54D5-397A-A1F8C4227285}"/>
                </a:ext>
              </a:extLst>
            </p:cNvPr>
            <p:cNvSpPr/>
            <p:nvPr/>
          </p:nvSpPr>
          <p:spPr>
            <a:xfrm>
              <a:off x="2164079" y="2533650"/>
              <a:ext cx="82550" cy="120650"/>
            </a:xfrm>
            <a:custGeom>
              <a:avLst/>
              <a:gdLst>
                <a:gd name="connsiteX0" fmla="*/ 81280 w 82550"/>
                <a:gd name="connsiteY0" fmla="*/ 119380 h 120650"/>
                <a:gd name="connsiteX1" fmla="*/ 67310 w 82550"/>
                <a:gd name="connsiteY1" fmla="*/ 119380 h 120650"/>
                <a:gd name="connsiteX2" fmla="*/ 67310 w 82550"/>
                <a:gd name="connsiteY2" fmla="*/ 109220 h 120650"/>
                <a:gd name="connsiteX3" fmla="*/ 67310 w 82550"/>
                <a:gd name="connsiteY3" fmla="*/ 102870 h 120650"/>
                <a:gd name="connsiteX4" fmla="*/ 67310 w 82550"/>
                <a:gd name="connsiteY4" fmla="*/ 102870 h 120650"/>
                <a:gd name="connsiteX5" fmla="*/ 38100 w 82550"/>
                <a:gd name="connsiteY5" fmla="*/ 120650 h 120650"/>
                <a:gd name="connsiteX6" fmla="*/ 0 w 82550"/>
                <a:gd name="connsiteY6" fmla="*/ 77470 h 120650"/>
                <a:gd name="connsiteX7" fmla="*/ 38100 w 82550"/>
                <a:gd name="connsiteY7" fmla="*/ 34290 h 120650"/>
                <a:gd name="connsiteX8" fmla="*/ 67310 w 82550"/>
                <a:gd name="connsiteY8" fmla="*/ 49530 h 120650"/>
                <a:gd name="connsiteX9" fmla="*/ 67310 w 82550"/>
                <a:gd name="connsiteY9" fmla="*/ 49530 h 120650"/>
                <a:gd name="connsiteX10" fmla="*/ 67310 w 82550"/>
                <a:gd name="connsiteY10" fmla="*/ 43180 h 120650"/>
                <a:gd name="connsiteX11" fmla="*/ 67310 w 82550"/>
                <a:gd name="connsiteY11" fmla="*/ 0 h 120650"/>
                <a:gd name="connsiteX12" fmla="*/ 82550 w 82550"/>
                <a:gd name="connsiteY12" fmla="*/ 0 h 120650"/>
                <a:gd name="connsiteX13" fmla="*/ 82550 w 82550"/>
                <a:gd name="connsiteY13" fmla="*/ 119380 h 120650"/>
                <a:gd name="connsiteX14" fmla="*/ 13970 w 82550"/>
                <a:gd name="connsiteY14" fmla="*/ 77470 h 120650"/>
                <a:gd name="connsiteX15" fmla="*/ 39370 w 82550"/>
                <a:gd name="connsiteY15" fmla="*/ 107950 h 120650"/>
                <a:gd name="connsiteX16" fmla="*/ 64770 w 82550"/>
                <a:gd name="connsiteY16" fmla="*/ 77470 h 120650"/>
                <a:gd name="connsiteX17" fmla="*/ 39370 w 82550"/>
                <a:gd name="connsiteY17" fmla="*/ 46990 h 120650"/>
                <a:gd name="connsiteX18" fmla="*/ 13970 w 82550"/>
                <a:gd name="connsiteY18" fmla="*/ 7747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2550" h="120650">
                  <a:moveTo>
                    <a:pt x="81280" y="119380"/>
                  </a:moveTo>
                  <a:lnTo>
                    <a:pt x="67310" y="119380"/>
                  </a:lnTo>
                  <a:lnTo>
                    <a:pt x="67310" y="109220"/>
                  </a:lnTo>
                  <a:cubicBezTo>
                    <a:pt x="67310" y="105410"/>
                    <a:pt x="67310" y="102870"/>
                    <a:pt x="67310" y="102870"/>
                  </a:cubicBezTo>
                  <a:lnTo>
                    <a:pt x="67310" y="102870"/>
                  </a:lnTo>
                  <a:cubicBezTo>
                    <a:pt x="63500" y="111760"/>
                    <a:pt x="52070" y="120650"/>
                    <a:pt x="38100" y="120650"/>
                  </a:cubicBezTo>
                  <a:cubicBezTo>
                    <a:pt x="16510" y="120650"/>
                    <a:pt x="0" y="102870"/>
                    <a:pt x="0" y="77470"/>
                  </a:cubicBezTo>
                  <a:cubicBezTo>
                    <a:pt x="0" y="52070"/>
                    <a:pt x="16510" y="34290"/>
                    <a:pt x="38100" y="34290"/>
                  </a:cubicBezTo>
                  <a:cubicBezTo>
                    <a:pt x="59690" y="34290"/>
                    <a:pt x="62230" y="41910"/>
                    <a:pt x="67310" y="49530"/>
                  </a:cubicBezTo>
                  <a:lnTo>
                    <a:pt x="67310" y="49530"/>
                  </a:lnTo>
                  <a:cubicBezTo>
                    <a:pt x="67310" y="49530"/>
                    <a:pt x="67310" y="46990"/>
                    <a:pt x="67310" y="43180"/>
                  </a:cubicBezTo>
                  <a:lnTo>
                    <a:pt x="67310" y="0"/>
                  </a:lnTo>
                  <a:lnTo>
                    <a:pt x="82550" y="0"/>
                  </a:lnTo>
                  <a:lnTo>
                    <a:pt x="82550" y="119380"/>
                  </a:lnTo>
                  <a:close/>
                  <a:moveTo>
                    <a:pt x="13970" y="77470"/>
                  </a:moveTo>
                  <a:cubicBezTo>
                    <a:pt x="13970" y="95250"/>
                    <a:pt x="24130" y="107950"/>
                    <a:pt x="39370" y="107950"/>
                  </a:cubicBezTo>
                  <a:cubicBezTo>
                    <a:pt x="54610" y="107950"/>
                    <a:pt x="64770" y="99060"/>
                    <a:pt x="64770" y="77470"/>
                  </a:cubicBezTo>
                  <a:cubicBezTo>
                    <a:pt x="64770" y="55880"/>
                    <a:pt x="50800" y="46990"/>
                    <a:pt x="39370" y="46990"/>
                  </a:cubicBezTo>
                  <a:cubicBezTo>
                    <a:pt x="27940" y="46990"/>
                    <a:pt x="13970" y="59690"/>
                    <a:pt x="1397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 189">
              <a:extLst>
                <a:ext uri="{FF2B5EF4-FFF2-40B4-BE49-F238E27FC236}">
                  <a16:creationId xmlns:a16="http://schemas.microsoft.com/office/drawing/2014/main" id="{71AF3BF2-06D7-1911-38D9-BFBF732B2D79}"/>
                </a:ext>
              </a:extLst>
            </p:cNvPr>
            <p:cNvSpPr/>
            <p:nvPr/>
          </p:nvSpPr>
          <p:spPr>
            <a:xfrm>
              <a:off x="2306320" y="2533650"/>
              <a:ext cx="88900" cy="119379"/>
            </a:xfrm>
            <a:custGeom>
              <a:avLst/>
              <a:gdLst>
                <a:gd name="connsiteX0" fmla="*/ 50800 w 88900"/>
                <a:gd name="connsiteY0" fmla="*/ 13970 h 119379"/>
                <a:gd name="connsiteX1" fmla="*/ 50800 w 88900"/>
                <a:gd name="connsiteY1" fmla="*/ 119380 h 119379"/>
                <a:gd name="connsiteX2" fmla="*/ 35560 w 88900"/>
                <a:gd name="connsiteY2" fmla="*/ 119380 h 119379"/>
                <a:gd name="connsiteX3" fmla="*/ 35560 w 88900"/>
                <a:gd name="connsiteY3" fmla="*/ 13970 h 119379"/>
                <a:gd name="connsiteX4" fmla="*/ 0 w 88900"/>
                <a:gd name="connsiteY4" fmla="*/ 13970 h 119379"/>
                <a:gd name="connsiteX5" fmla="*/ 0 w 88900"/>
                <a:gd name="connsiteY5" fmla="*/ 0 h 119379"/>
                <a:gd name="connsiteX6" fmla="*/ 88900 w 88900"/>
                <a:gd name="connsiteY6" fmla="*/ 0 h 119379"/>
                <a:gd name="connsiteX7" fmla="*/ 88900 w 88900"/>
                <a:gd name="connsiteY7" fmla="*/ 13970 h 119379"/>
                <a:gd name="connsiteX8" fmla="*/ 52070 w 88900"/>
                <a:gd name="connsiteY8" fmla="*/ 139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900" h="119379">
                  <a:moveTo>
                    <a:pt x="50800" y="13970"/>
                  </a:moveTo>
                  <a:lnTo>
                    <a:pt x="50800" y="119380"/>
                  </a:lnTo>
                  <a:lnTo>
                    <a:pt x="35560" y="119380"/>
                  </a:lnTo>
                  <a:lnTo>
                    <a:pt x="35560" y="13970"/>
                  </a:lnTo>
                  <a:lnTo>
                    <a:pt x="0" y="13970"/>
                  </a:lnTo>
                  <a:lnTo>
                    <a:pt x="0" y="0"/>
                  </a:lnTo>
                  <a:lnTo>
                    <a:pt x="88900" y="0"/>
                  </a:lnTo>
                  <a:lnTo>
                    <a:pt x="88900" y="13970"/>
                  </a:lnTo>
                  <a:lnTo>
                    <a:pt x="52070" y="139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 190">
              <a:extLst>
                <a:ext uri="{FF2B5EF4-FFF2-40B4-BE49-F238E27FC236}">
                  <a16:creationId xmlns:a16="http://schemas.microsoft.com/office/drawing/2014/main" id="{24374C9D-B977-07BF-E395-E0346BD25395}"/>
                </a:ext>
              </a:extLst>
            </p:cNvPr>
            <p:cNvSpPr/>
            <p:nvPr/>
          </p:nvSpPr>
          <p:spPr>
            <a:xfrm>
              <a:off x="2400300" y="2569210"/>
              <a:ext cx="45774" cy="85089"/>
            </a:xfrm>
            <a:custGeom>
              <a:avLst/>
              <a:gdLst>
                <a:gd name="connsiteX0" fmla="*/ 0 w 45774"/>
                <a:gd name="connsiteY0" fmla="*/ 1270 h 85089"/>
                <a:gd name="connsiteX1" fmla="*/ 13970 w 45774"/>
                <a:gd name="connsiteY1" fmla="*/ 1270 h 85089"/>
                <a:gd name="connsiteX2" fmla="*/ 13970 w 45774"/>
                <a:gd name="connsiteY2" fmla="*/ 12700 h 85089"/>
                <a:gd name="connsiteX3" fmla="*/ 13970 w 45774"/>
                <a:gd name="connsiteY3" fmla="*/ 19050 h 85089"/>
                <a:gd name="connsiteX4" fmla="*/ 13970 w 45774"/>
                <a:gd name="connsiteY4" fmla="*/ 19050 h 85089"/>
                <a:gd name="connsiteX5" fmla="*/ 39370 w 45774"/>
                <a:gd name="connsiteY5" fmla="*/ 0 h 85089"/>
                <a:gd name="connsiteX6" fmla="*/ 44450 w 45774"/>
                <a:gd name="connsiteY6" fmla="*/ 0 h 85089"/>
                <a:gd name="connsiteX7" fmla="*/ 44450 w 45774"/>
                <a:gd name="connsiteY7" fmla="*/ 15240 h 85089"/>
                <a:gd name="connsiteX8" fmla="*/ 40640 w 45774"/>
                <a:gd name="connsiteY8" fmla="*/ 15240 h 85089"/>
                <a:gd name="connsiteX9" fmla="*/ 15240 w 45774"/>
                <a:gd name="connsiteY9" fmla="*/ 49530 h 85089"/>
                <a:gd name="connsiteX10" fmla="*/ 15240 w 45774"/>
                <a:gd name="connsiteY10" fmla="*/ 85090 h 85089"/>
                <a:gd name="connsiteX11" fmla="*/ 0 w 45774"/>
                <a:gd name="connsiteY11" fmla="*/ 85090 h 85089"/>
                <a:gd name="connsiteX12" fmla="*/ 0 w 45774"/>
                <a:gd name="connsiteY12" fmla="*/ 2540 h 85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774" h="85089">
                  <a:moveTo>
                    <a:pt x="0" y="1270"/>
                  </a:moveTo>
                  <a:lnTo>
                    <a:pt x="13970" y="1270"/>
                  </a:lnTo>
                  <a:lnTo>
                    <a:pt x="13970" y="12700"/>
                  </a:lnTo>
                  <a:cubicBezTo>
                    <a:pt x="13970" y="15240"/>
                    <a:pt x="13970" y="17780"/>
                    <a:pt x="13970" y="19050"/>
                  </a:cubicBezTo>
                  <a:lnTo>
                    <a:pt x="13970" y="19050"/>
                  </a:lnTo>
                  <a:cubicBezTo>
                    <a:pt x="19050" y="7620"/>
                    <a:pt x="27940" y="0"/>
                    <a:pt x="39370" y="0"/>
                  </a:cubicBezTo>
                  <a:cubicBezTo>
                    <a:pt x="50800" y="0"/>
                    <a:pt x="43180" y="0"/>
                    <a:pt x="44450" y="0"/>
                  </a:cubicBezTo>
                  <a:lnTo>
                    <a:pt x="44450" y="15240"/>
                  </a:lnTo>
                  <a:cubicBezTo>
                    <a:pt x="44450" y="15240"/>
                    <a:pt x="41910" y="15240"/>
                    <a:pt x="40640" y="15240"/>
                  </a:cubicBezTo>
                  <a:cubicBezTo>
                    <a:pt x="24130" y="15240"/>
                    <a:pt x="15240" y="33020"/>
                    <a:pt x="15240" y="49530"/>
                  </a:cubicBezTo>
                  <a:lnTo>
                    <a:pt x="15240" y="85090"/>
                  </a:lnTo>
                  <a:lnTo>
                    <a:pt x="0" y="8509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 191">
              <a:extLst>
                <a:ext uri="{FF2B5EF4-FFF2-40B4-BE49-F238E27FC236}">
                  <a16:creationId xmlns:a16="http://schemas.microsoft.com/office/drawing/2014/main" id="{EB3EF935-9191-E861-1F22-5FBA5132FDE3}"/>
                </a:ext>
              </a:extLst>
            </p:cNvPr>
            <p:cNvSpPr/>
            <p:nvPr/>
          </p:nvSpPr>
          <p:spPr>
            <a:xfrm>
              <a:off x="2453639" y="2567939"/>
              <a:ext cx="69850" cy="85089"/>
            </a:xfrm>
            <a:custGeom>
              <a:avLst/>
              <a:gdLst>
                <a:gd name="connsiteX0" fmla="*/ 6350 w 69850"/>
                <a:gd name="connsiteY0" fmla="*/ 6350 h 85089"/>
                <a:gd name="connsiteX1" fmla="*/ 35560 w 69850"/>
                <a:gd name="connsiteY1" fmla="*/ 0 h 85089"/>
                <a:gd name="connsiteX2" fmla="*/ 69850 w 69850"/>
                <a:gd name="connsiteY2" fmla="*/ 31750 h 85089"/>
                <a:gd name="connsiteX3" fmla="*/ 69850 w 69850"/>
                <a:gd name="connsiteY3" fmla="*/ 83820 h 85089"/>
                <a:gd name="connsiteX4" fmla="*/ 55880 w 69850"/>
                <a:gd name="connsiteY4" fmla="*/ 83820 h 85089"/>
                <a:gd name="connsiteX5" fmla="*/ 55880 w 69850"/>
                <a:gd name="connsiteY5" fmla="*/ 73660 h 85089"/>
                <a:gd name="connsiteX6" fmla="*/ 55880 w 69850"/>
                <a:gd name="connsiteY6" fmla="*/ 67310 h 85089"/>
                <a:gd name="connsiteX7" fmla="*/ 55880 w 69850"/>
                <a:gd name="connsiteY7" fmla="*/ 67310 h 85089"/>
                <a:gd name="connsiteX8" fmla="*/ 26670 w 69850"/>
                <a:gd name="connsiteY8" fmla="*/ 85090 h 85089"/>
                <a:gd name="connsiteX9" fmla="*/ 0 w 69850"/>
                <a:gd name="connsiteY9" fmla="*/ 60960 h 85089"/>
                <a:gd name="connsiteX10" fmla="*/ 53340 w 69850"/>
                <a:gd name="connsiteY10" fmla="*/ 35560 h 85089"/>
                <a:gd name="connsiteX11" fmla="*/ 53340 w 69850"/>
                <a:gd name="connsiteY11" fmla="*/ 31750 h 85089"/>
                <a:gd name="connsiteX12" fmla="*/ 31750 w 69850"/>
                <a:gd name="connsiteY12" fmla="*/ 12700 h 85089"/>
                <a:gd name="connsiteX13" fmla="*/ 5080 w 69850"/>
                <a:gd name="connsiteY13" fmla="*/ 19050 h 85089"/>
                <a:gd name="connsiteX14" fmla="*/ 5080 w 69850"/>
                <a:gd name="connsiteY14" fmla="*/ 5080 h 85089"/>
                <a:gd name="connsiteX15" fmla="*/ 54610 w 69850"/>
                <a:gd name="connsiteY15" fmla="*/ 48260 h 85089"/>
                <a:gd name="connsiteX16" fmla="*/ 16510 w 69850"/>
                <a:gd name="connsiteY16" fmla="*/ 62230 h 85089"/>
                <a:gd name="connsiteX17" fmla="*/ 30480 w 69850"/>
                <a:gd name="connsiteY17" fmla="*/ 74930 h 85089"/>
                <a:gd name="connsiteX18" fmla="*/ 55880 w 69850"/>
                <a:gd name="connsiteY18" fmla="*/ 48260 h 85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850" h="85089">
                  <a:moveTo>
                    <a:pt x="6350" y="6350"/>
                  </a:moveTo>
                  <a:cubicBezTo>
                    <a:pt x="11430" y="3810"/>
                    <a:pt x="21590" y="0"/>
                    <a:pt x="35560" y="0"/>
                  </a:cubicBezTo>
                  <a:cubicBezTo>
                    <a:pt x="58420" y="0"/>
                    <a:pt x="69850" y="11430"/>
                    <a:pt x="69850" y="31750"/>
                  </a:cubicBezTo>
                  <a:lnTo>
                    <a:pt x="69850" y="83820"/>
                  </a:lnTo>
                  <a:lnTo>
                    <a:pt x="55880" y="83820"/>
                  </a:lnTo>
                  <a:lnTo>
                    <a:pt x="55880" y="73660"/>
                  </a:lnTo>
                  <a:cubicBezTo>
                    <a:pt x="55880" y="69850"/>
                    <a:pt x="55880" y="67310"/>
                    <a:pt x="55880" y="67310"/>
                  </a:cubicBezTo>
                  <a:lnTo>
                    <a:pt x="55880" y="67310"/>
                  </a:lnTo>
                  <a:cubicBezTo>
                    <a:pt x="55880" y="69850"/>
                    <a:pt x="45720" y="85090"/>
                    <a:pt x="26670" y="85090"/>
                  </a:cubicBezTo>
                  <a:cubicBezTo>
                    <a:pt x="7620" y="85090"/>
                    <a:pt x="0" y="76200"/>
                    <a:pt x="0" y="60960"/>
                  </a:cubicBezTo>
                  <a:cubicBezTo>
                    <a:pt x="0" y="45720"/>
                    <a:pt x="19050" y="30480"/>
                    <a:pt x="53340" y="35560"/>
                  </a:cubicBezTo>
                  <a:lnTo>
                    <a:pt x="53340" y="31750"/>
                  </a:lnTo>
                  <a:cubicBezTo>
                    <a:pt x="53340" y="17780"/>
                    <a:pt x="44450" y="12700"/>
                    <a:pt x="31750" y="12700"/>
                  </a:cubicBezTo>
                  <a:cubicBezTo>
                    <a:pt x="19050" y="12700"/>
                    <a:pt x="10160" y="16510"/>
                    <a:pt x="5080" y="19050"/>
                  </a:cubicBezTo>
                  <a:lnTo>
                    <a:pt x="5080" y="5080"/>
                  </a:lnTo>
                  <a:close/>
                  <a:moveTo>
                    <a:pt x="54610" y="48260"/>
                  </a:moveTo>
                  <a:cubicBezTo>
                    <a:pt x="27940" y="44450"/>
                    <a:pt x="16510" y="50800"/>
                    <a:pt x="16510" y="62230"/>
                  </a:cubicBezTo>
                  <a:cubicBezTo>
                    <a:pt x="16510" y="73660"/>
                    <a:pt x="21590" y="74930"/>
                    <a:pt x="30480" y="74930"/>
                  </a:cubicBezTo>
                  <a:cubicBezTo>
                    <a:pt x="44450" y="74930"/>
                    <a:pt x="55880" y="60960"/>
                    <a:pt x="55880" y="482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 192">
              <a:extLst>
                <a:ext uri="{FF2B5EF4-FFF2-40B4-BE49-F238E27FC236}">
                  <a16:creationId xmlns:a16="http://schemas.microsoft.com/office/drawing/2014/main" id="{C03AF5A1-06E5-C69B-82E4-B23DA5689D63}"/>
                </a:ext>
              </a:extLst>
            </p:cNvPr>
            <p:cNvSpPr/>
            <p:nvPr/>
          </p:nvSpPr>
          <p:spPr>
            <a:xfrm>
              <a:off x="2551429" y="2567939"/>
              <a:ext cx="73660" cy="85089"/>
            </a:xfrm>
            <a:custGeom>
              <a:avLst/>
              <a:gdLst>
                <a:gd name="connsiteX0" fmla="*/ 13970 w 73660"/>
                <a:gd name="connsiteY0" fmla="*/ 2540 h 85089"/>
                <a:gd name="connsiteX1" fmla="*/ 13970 w 73660"/>
                <a:gd name="connsiteY1" fmla="*/ 13970 h 85089"/>
                <a:gd name="connsiteX2" fmla="*/ 13970 w 73660"/>
                <a:gd name="connsiteY2" fmla="*/ 20320 h 85089"/>
                <a:gd name="connsiteX3" fmla="*/ 13970 w 73660"/>
                <a:gd name="connsiteY3" fmla="*/ 20320 h 85089"/>
                <a:gd name="connsiteX4" fmla="*/ 45720 w 73660"/>
                <a:gd name="connsiteY4" fmla="*/ 0 h 85089"/>
                <a:gd name="connsiteX5" fmla="*/ 73660 w 73660"/>
                <a:gd name="connsiteY5" fmla="*/ 33020 h 85089"/>
                <a:gd name="connsiteX6" fmla="*/ 73660 w 73660"/>
                <a:gd name="connsiteY6" fmla="*/ 85090 h 85089"/>
                <a:gd name="connsiteX7" fmla="*/ 58420 w 73660"/>
                <a:gd name="connsiteY7" fmla="*/ 85090 h 85089"/>
                <a:gd name="connsiteX8" fmla="*/ 58420 w 73660"/>
                <a:gd name="connsiteY8" fmla="*/ 36830 h 85089"/>
                <a:gd name="connsiteX9" fmla="*/ 43180 w 73660"/>
                <a:gd name="connsiteY9" fmla="*/ 15240 h 85089"/>
                <a:gd name="connsiteX10" fmla="*/ 15240 w 73660"/>
                <a:gd name="connsiteY10" fmla="*/ 44450 h 85089"/>
                <a:gd name="connsiteX11" fmla="*/ 15240 w 73660"/>
                <a:gd name="connsiteY11" fmla="*/ 85090 h 85089"/>
                <a:gd name="connsiteX12" fmla="*/ 0 w 73660"/>
                <a:gd name="connsiteY12" fmla="*/ 85090 h 85089"/>
                <a:gd name="connsiteX13" fmla="*/ 0 w 73660"/>
                <a:gd name="connsiteY13" fmla="*/ 2540 h 85089"/>
                <a:gd name="connsiteX14" fmla="*/ 13970 w 73660"/>
                <a:gd name="connsiteY14" fmla="*/ 2540 h 85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660" h="85089">
                  <a:moveTo>
                    <a:pt x="13970" y="2540"/>
                  </a:moveTo>
                  <a:lnTo>
                    <a:pt x="13970" y="13970"/>
                  </a:lnTo>
                  <a:cubicBezTo>
                    <a:pt x="13970" y="17780"/>
                    <a:pt x="13970" y="20320"/>
                    <a:pt x="13970" y="20320"/>
                  </a:cubicBezTo>
                  <a:lnTo>
                    <a:pt x="13970" y="20320"/>
                  </a:lnTo>
                  <a:cubicBezTo>
                    <a:pt x="16510" y="12700"/>
                    <a:pt x="27940" y="0"/>
                    <a:pt x="45720" y="0"/>
                  </a:cubicBezTo>
                  <a:cubicBezTo>
                    <a:pt x="63500" y="0"/>
                    <a:pt x="73660" y="11430"/>
                    <a:pt x="73660" y="33020"/>
                  </a:cubicBezTo>
                  <a:lnTo>
                    <a:pt x="73660" y="85090"/>
                  </a:lnTo>
                  <a:lnTo>
                    <a:pt x="58420" y="85090"/>
                  </a:lnTo>
                  <a:lnTo>
                    <a:pt x="58420" y="36830"/>
                  </a:lnTo>
                  <a:cubicBezTo>
                    <a:pt x="58420" y="25400"/>
                    <a:pt x="55880" y="15240"/>
                    <a:pt x="43180" y="15240"/>
                  </a:cubicBezTo>
                  <a:cubicBezTo>
                    <a:pt x="30480" y="15240"/>
                    <a:pt x="15240" y="27940"/>
                    <a:pt x="15240" y="44450"/>
                  </a:cubicBezTo>
                  <a:lnTo>
                    <a:pt x="15240" y="85090"/>
                  </a:lnTo>
                  <a:lnTo>
                    <a:pt x="0" y="85090"/>
                  </a:lnTo>
                  <a:lnTo>
                    <a:pt x="0" y="2540"/>
                  </a:lnTo>
                  <a:lnTo>
                    <a:pt x="1397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 193">
              <a:extLst>
                <a:ext uri="{FF2B5EF4-FFF2-40B4-BE49-F238E27FC236}">
                  <a16:creationId xmlns:a16="http://schemas.microsoft.com/office/drawing/2014/main" id="{E7C5B42B-1F0D-E4C8-8AFA-00000A3AEA96}"/>
                </a:ext>
              </a:extLst>
            </p:cNvPr>
            <p:cNvSpPr/>
            <p:nvPr/>
          </p:nvSpPr>
          <p:spPr>
            <a:xfrm>
              <a:off x="2645410" y="2569210"/>
              <a:ext cx="57150" cy="86360"/>
            </a:xfrm>
            <a:custGeom>
              <a:avLst/>
              <a:gdLst>
                <a:gd name="connsiteX0" fmla="*/ 25400 w 57150"/>
                <a:gd name="connsiteY0" fmla="*/ 48260 h 86360"/>
                <a:gd name="connsiteX1" fmla="*/ 0 w 57150"/>
                <a:gd name="connsiteY1" fmla="*/ 22860 h 86360"/>
                <a:gd name="connsiteX2" fmla="*/ 29210 w 57150"/>
                <a:gd name="connsiteY2" fmla="*/ 0 h 86360"/>
                <a:gd name="connsiteX3" fmla="*/ 52070 w 57150"/>
                <a:gd name="connsiteY3" fmla="*/ 5080 h 86360"/>
                <a:gd name="connsiteX4" fmla="*/ 52070 w 57150"/>
                <a:gd name="connsiteY4" fmla="*/ 19050 h 86360"/>
                <a:gd name="connsiteX5" fmla="*/ 30480 w 57150"/>
                <a:gd name="connsiteY5" fmla="*/ 12700 h 86360"/>
                <a:gd name="connsiteX6" fmla="*/ 13970 w 57150"/>
                <a:gd name="connsiteY6" fmla="*/ 22860 h 86360"/>
                <a:gd name="connsiteX7" fmla="*/ 30480 w 57150"/>
                <a:gd name="connsiteY7" fmla="*/ 36830 h 86360"/>
                <a:gd name="connsiteX8" fmla="*/ 57150 w 57150"/>
                <a:gd name="connsiteY8" fmla="*/ 63500 h 86360"/>
                <a:gd name="connsiteX9" fmla="*/ 26670 w 57150"/>
                <a:gd name="connsiteY9" fmla="*/ 86360 h 86360"/>
                <a:gd name="connsiteX10" fmla="*/ 0 w 57150"/>
                <a:gd name="connsiteY10" fmla="*/ 81280 h 86360"/>
                <a:gd name="connsiteX11" fmla="*/ 0 w 57150"/>
                <a:gd name="connsiteY11" fmla="*/ 67310 h 86360"/>
                <a:gd name="connsiteX12" fmla="*/ 26670 w 57150"/>
                <a:gd name="connsiteY12" fmla="*/ 73660 h 86360"/>
                <a:gd name="connsiteX13" fmla="*/ 43180 w 57150"/>
                <a:gd name="connsiteY13" fmla="*/ 63500 h 86360"/>
                <a:gd name="connsiteX14" fmla="*/ 25400 w 57150"/>
                <a:gd name="connsiteY14" fmla="*/ 49530 h 8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" h="86360">
                  <a:moveTo>
                    <a:pt x="25400" y="48260"/>
                  </a:moveTo>
                  <a:cubicBezTo>
                    <a:pt x="10160" y="43180"/>
                    <a:pt x="0" y="36830"/>
                    <a:pt x="0" y="22860"/>
                  </a:cubicBezTo>
                  <a:cubicBezTo>
                    <a:pt x="0" y="8890"/>
                    <a:pt x="12700" y="0"/>
                    <a:pt x="29210" y="0"/>
                  </a:cubicBezTo>
                  <a:cubicBezTo>
                    <a:pt x="45720" y="0"/>
                    <a:pt x="46990" y="2540"/>
                    <a:pt x="52070" y="5080"/>
                  </a:cubicBezTo>
                  <a:lnTo>
                    <a:pt x="52070" y="19050"/>
                  </a:lnTo>
                  <a:cubicBezTo>
                    <a:pt x="45720" y="16510"/>
                    <a:pt x="38100" y="12700"/>
                    <a:pt x="30480" y="12700"/>
                  </a:cubicBezTo>
                  <a:cubicBezTo>
                    <a:pt x="22860" y="12700"/>
                    <a:pt x="13970" y="16510"/>
                    <a:pt x="13970" y="22860"/>
                  </a:cubicBezTo>
                  <a:cubicBezTo>
                    <a:pt x="13970" y="29210"/>
                    <a:pt x="20320" y="33020"/>
                    <a:pt x="30480" y="36830"/>
                  </a:cubicBezTo>
                  <a:cubicBezTo>
                    <a:pt x="48260" y="43180"/>
                    <a:pt x="57150" y="49530"/>
                    <a:pt x="57150" y="63500"/>
                  </a:cubicBezTo>
                  <a:cubicBezTo>
                    <a:pt x="57150" y="77470"/>
                    <a:pt x="44450" y="86360"/>
                    <a:pt x="26670" y="86360"/>
                  </a:cubicBezTo>
                  <a:cubicBezTo>
                    <a:pt x="8890" y="86360"/>
                    <a:pt x="6350" y="83820"/>
                    <a:pt x="0" y="81280"/>
                  </a:cubicBezTo>
                  <a:lnTo>
                    <a:pt x="0" y="67310"/>
                  </a:lnTo>
                  <a:cubicBezTo>
                    <a:pt x="7620" y="71120"/>
                    <a:pt x="19050" y="73660"/>
                    <a:pt x="26670" y="73660"/>
                  </a:cubicBezTo>
                  <a:cubicBezTo>
                    <a:pt x="34290" y="73660"/>
                    <a:pt x="43180" y="71120"/>
                    <a:pt x="43180" y="63500"/>
                  </a:cubicBezTo>
                  <a:cubicBezTo>
                    <a:pt x="43180" y="55880"/>
                    <a:pt x="36830" y="53340"/>
                    <a:pt x="2540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 194">
              <a:extLst>
                <a:ext uri="{FF2B5EF4-FFF2-40B4-BE49-F238E27FC236}">
                  <a16:creationId xmlns:a16="http://schemas.microsoft.com/office/drawing/2014/main" id="{70FFDAEC-4433-E0EB-D119-FF8728DD1CDA}"/>
                </a:ext>
              </a:extLst>
            </p:cNvPr>
            <p:cNvSpPr/>
            <p:nvPr/>
          </p:nvSpPr>
          <p:spPr>
            <a:xfrm>
              <a:off x="2722879" y="2537460"/>
              <a:ext cx="20320" cy="115569"/>
            </a:xfrm>
            <a:custGeom>
              <a:avLst/>
              <a:gdLst>
                <a:gd name="connsiteX0" fmla="*/ 10160 w 20320"/>
                <a:gd name="connsiteY0" fmla="*/ 0 h 115569"/>
                <a:gd name="connsiteX1" fmla="*/ 20320 w 20320"/>
                <a:gd name="connsiteY1" fmla="*/ 8890 h 115569"/>
                <a:gd name="connsiteX2" fmla="*/ 10160 w 20320"/>
                <a:gd name="connsiteY2" fmla="*/ 17780 h 115569"/>
                <a:gd name="connsiteX3" fmla="*/ 0 w 20320"/>
                <a:gd name="connsiteY3" fmla="*/ 8890 h 115569"/>
                <a:gd name="connsiteX4" fmla="*/ 10160 w 20320"/>
                <a:gd name="connsiteY4" fmla="*/ 0 h 115569"/>
                <a:gd name="connsiteX5" fmla="*/ 17780 w 20320"/>
                <a:gd name="connsiteY5" fmla="*/ 33020 h 115569"/>
                <a:gd name="connsiteX6" fmla="*/ 17780 w 20320"/>
                <a:gd name="connsiteY6" fmla="*/ 115570 h 115569"/>
                <a:gd name="connsiteX7" fmla="*/ 2540 w 20320"/>
                <a:gd name="connsiteY7" fmla="*/ 115570 h 115569"/>
                <a:gd name="connsiteX8" fmla="*/ 2540 w 20320"/>
                <a:gd name="connsiteY8" fmla="*/ 33020 h 115569"/>
                <a:gd name="connsiteX9" fmla="*/ 17780 w 20320"/>
                <a:gd name="connsiteY9" fmla="*/ 33020 h 11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15569">
                  <a:moveTo>
                    <a:pt x="10160" y="0"/>
                  </a:moveTo>
                  <a:cubicBezTo>
                    <a:pt x="15240" y="0"/>
                    <a:pt x="20320" y="3810"/>
                    <a:pt x="20320" y="8890"/>
                  </a:cubicBezTo>
                  <a:cubicBezTo>
                    <a:pt x="20320" y="13970"/>
                    <a:pt x="16510" y="17780"/>
                    <a:pt x="1016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3020"/>
                  </a:moveTo>
                  <a:lnTo>
                    <a:pt x="17780" y="115570"/>
                  </a:lnTo>
                  <a:lnTo>
                    <a:pt x="2540" y="115570"/>
                  </a:lnTo>
                  <a:lnTo>
                    <a:pt x="2540" y="33020"/>
                  </a:lnTo>
                  <a:lnTo>
                    <a:pt x="17780" y="330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 195">
              <a:extLst>
                <a:ext uri="{FF2B5EF4-FFF2-40B4-BE49-F238E27FC236}">
                  <a16:creationId xmlns:a16="http://schemas.microsoft.com/office/drawing/2014/main" id="{DFD185A8-DC68-121E-0746-1E74B8EB1994}"/>
                </a:ext>
              </a:extLst>
            </p:cNvPr>
            <p:cNvSpPr/>
            <p:nvPr/>
          </p:nvSpPr>
          <p:spPr>
            <a:xfrm>
              <a:off x="2758439" y="2546350"/>
              <a:ext cx="57150" cy="109220"/>
            </a:xfrm>
            <a:custGeom>
              <a:avLst/>
              <a:gdLst>
                <a:gd name="connsiteX0" fmla="*/ 13970 w 57150"/>
                <a:gd name="connsiteY0" fmla="*/ 24130 h 109220"/>
                <a:gd name="connsiteX1" fmla="*/ 13970 w 57150"/>
                <a:gd name="connsiteY1" fmla="*/ 0 h 109220"/>
                <a:gd name="connsiteX2" fmla="*/ 29210 w 57150"/>
                <a:gd name="connsiteY2" fmla="*/ 0 h 109220"/>
                <a:gd name="connsiteX3" fmla="*/ 29210 w 57150"/>
                <a:gd name="connsiteY3" fmla="*/ 24130 h 109220"/>
                <a:gd name="connsiteX4" fmla="*/ 54610 w 57150"/>
                <a:gd name="connsiteY4" fmla="*/ 24130 h 109220"/>
                <a:gd name="connsiteX5" fmla="*/ 54610 w 57150"/>
                <a:gd name="connsiteY5" fmla="*/ 36830 h 109220"/>
                <a:gd name="connsiteX6" fmla="*/ 29210 w 57150"/>
                <a:gd name="connsiteY6" fmla="*/ 36830 h 109220"/>
                <a:gd name="connsiteX7" fmla="*/ 29210 w 57150"/>
                <a:gd name="connsiteY7" fmla="*/ 80010 h 109220"/>
                <a:gd name="connsiteX8" fmla="*/ 41910 w 57150"/>
                <a:gd name="connsiteY8" fmla="*/ 95250 h 109220"/>
                <a:gd name="connsiteX9" fmla="*/ 57150 w 57150"/>
                <a:gd name="connsiteY9" fmla="*/ 91440 h 109220"/>
                <a:gd name="connsiteX10" fmla="*/ 57150 w 57150"/>
                <a:gd name="connsiteY10" fmla="*/ 105410 h 109220"/>
                <a:gd name="connsiteX11" fmla="*/ 38100 w 57150"/>
                <a:gd name="connsiteY11" fmla="*/ 109220 h 109220"/>
                <a:gd name="connsiteX12" fmla="*/ 13970 w 57150"/>
                <a:gd name="connsiteY12" fmla="*/ 85090 h 109220"/>
                <a:gd name="connsiteX13" fmla="*/ 13970 w 57150"/>
                <a:gd name="connsiteY13" fmla="*/ 38100 h 109220"/>
                <a:gd name="connsiteX14" fmla="*/ 0 w 57150"/>
                <a:gd name="connsiteY14" fmla="*/ 38100 h 109220"/>
                <a:gd name="connsiteX15" fmla="*/ 0 w 57150"/>
                <a:gd name="connsiteY15" fmla="*/ 25400 h 109220"/>
                <a:gd name="connsiteX16" fmla="*/ 13970 w 57150"/>
                <a:gd name="connsiteY16" fmla="*/ 25400 h 109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7150" h="109220">
                  <a:moveTo>
                    <a:pt x="13970" y="24130"/>
                  </a:moveTo>
                  <a:lnTo>
                    <a:pt x="13970" y="0"/>
                  </a:lnTo>
                  <a:lnTo>
                    <a:pt x="29210" y="0"/>
                  </a:lnTo>
                  <a:lnTo>
                    <a:pt x="29210" y="24130"/>
                  </a:lnTo>
                  <a:lnTo>
                    <a:pt x="54610" y="24130"/>
                  </a:lnTo>
                  <a:lnTo>
                    <a:pt x="54610" y="36830"/>
                  </a:lnTo>
                  <a:lnTo>
                    <a:pt x="29210" y="36830"/>
                  </a:lnTo>
                  <a:lnTo>
                    <a:pt x="29210" y="80010"/>
                  </a:lnTo>
                  <a:cubicBezTo>
                    <a:pt x="29210" y="91440"/>
                    <a:pt x="34290" y="95250"/>
                    <a:pt x="41910" y="95250"/>
                  </a:cubicBezTo>
                  <a:cubicBezTo>
                    <a:pt x="49530" y="95250"/>
                    <a:pt x="53340" y="93980"/>
                    <a:pt x="57150" y="91440"/>
                  </a:cubicBezTo>
                  <a:lnTo>
                    <a:pt x="57150" y="105410"/>
                  </a:lnTo>
                  <a:cubicBezTo>
                    <a:pt x="53340" y="107950"/>
                    <a:pt x="46990" y="109220"/>
                    <a:pt x="38100" y="109220"/>
                  </a:cubicBezTo>
                  <a:cubicBezTo>
                    <a:pt x="26670" y="109220"/>
                    <a:pt x="13970" y="102870"/>
                    <a:pt x="13970" y="85090"/>
                  </a:cubicBezTo>
                  <a:lnTo>
                    <a:pt x="13970" y="38100"/>
                  </a:lnTo>
                  <a:lnTo>
                    <a:pt x="0" y="38100"/>
                  </a:lnTo>
                  <a:lnTo>
                    <a:pt x="0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 196">
              <a:extLst>
                <a:ext uri="{FF2B5EF4-FFF2-40B4-BE49-F238E27FC236}">
                  <a16:creationId xmlns:a16="http://schemas.microsoft.com/office/drawing/2014/main" id="{4E1F8730-B727-8D81-7645-37CAF62ABB1E}"/>
                </a:ext>
              </a:extLst>
            </p:cNvPr>
            <p:cNvSpPr/>
            <p:nvPr/>
          </p:nvSpPr>
          <p:spPr>
            <a:xfrm>
              <a:off x="2876550" y="2533650"/>
              <a:ext cx="33020" cy="120650"/>
            </a:xfrm>
            <a:custGeom>
              <a:avLst/>
              <a:gdLst>
                <a:gd name="connsiteX0" fmla="*/ 0 w 33020"/>
                <a:gd name="connsiteY0" fmla="*/ 0 h 120650"/>
                <a:gd name="connsiteX1" fmla="*/ 15240 w 33020"/>
                <a:gd name="connsiteY1" fmla="*/ 0 h 120650"/>
                <a:gd name="connsiteX2" fmla="*/ 15240 w 33020"/>
                <a:gd name="connsiteY2" fmla="*/ 93980 h 120650"/>
                <a:gd name="connsiteX3" fmla="*/ 25400 w 33020"/>
                <a:gd name="connsiteY3" fmla="*/ 106680 h 120650"/>
                <a:gd name="connsiteX4" fmla="*/ 33020 w 33020"/>
                <a:gd name="connsiteY4" fmla="*/ 106680 h 120650"/>
                <a:gd name="connsiteX5" fmla="*/ 33020 w 33020"/>
                <a:gd name="connsiteY5" fmla="*/ 119380 h 120650"/>
                <a:gd name="connsiteX6" fmla="*/ 21590 w 33020"/>
                <a:gd name="connsiteY6" fmla="*/ 120650 h 120650"/>
                <a:gd name="connsiteX7" fmla="*/ 0 w 33020"/>
                <a:gd name="connsiteY7" fmla="*/ 97790 h 120650"/>
                <a:gd name="connsiteX8" fmla="*/ 0 w 33020"/>
                <a:gd name="connsiteY8" fmla="*/ 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0" h="120650">
                  <a:moveTo>
                    <a:pt x="0" y="0"/>
                  </a:moveTo>
                  <a:lnTo>
                    <a:pt x="15240" y="0"/>
                  </a:lnTo>
                  <a:lnTo>
                    <a:pt x="15240" y="93980"/>
                  </a:lnTo>
                  <a:cubicBezTo>
                    <a:pt x="15240" y="102870"/>
                    <a:pt x="17780" y="106680"/>
                    <a:pt x="25400" y="106680"/>
                  </a:cubicBezTo>
                  <a:cubicBezTo>
                    <a:pt x="33020" y="106680"/>
                    <a:pt x="31750" y="106680"/>
                    <a:pt x="33020" y="106680"/>
                  </a:cubicBezTo>
                  <a:lnTo>
                    <a:pt x="33020" y="119380"/>
                  </a:lnTo>
                  <a:cubicBezTo>
                    <a:pt x="33020" y="119380"/>
                    <a:pt x="27940" y="120650"/>
                    <a:pt x="21590" y="120650"/>
                  </a:cubicBezTo>
                  <a:cubicBezTo>
                    <a:pt x="8890" y="120650"/>
                    <a:pt x="0" y="114300"/>
                    <a:pt x="0" y="977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 197">
              <a:extLst>
                <a:ext uri="{FF2B5EF4-FFF2-40B4-BE49-F238E27FC236}">
                  <a16:creationId xmlns:a16="http://schemas.microsoft.com/office/drawing/2014/main" id="{7133AAED-E8D1-96BC-19E6-188B31D0918F}"/>
                </a:ext>
              </a:extLst>
            </p:cNvPr>
            <p:cNvSpPr/>
            <p:nvPr/>
          </p:nvSpPr>
          <p:spPr>
            <a:xfrm>
              <a:off x="2919729" y="2567939"/>
              <a:ext cx="85090" cy="86360"/>
            </a:xfrm>
            <a:custGeom>
              <a:avLst/>
              <a:gdLst>
                <a:gd name="connsiteX0" fmla="*/ 85090 w 85090"/>
                <a:gd name="connsiteY0" fmla="*/ 43180 h 86360"/>
                <a:gd name="connsiteX1" fmla="*/ 41910 w 85090"/>
                <a:gd name="connsiteY1" fmla="*/ 86360 h 86360"/>
                <a:gd name="connsiteX2" fmla="*/ 0 w 85090"/>
                <a:gd name="connsiteY2" fmla="*/ 43180 h 86360"/>
                <a:gd name="connsiteX3" fmla="*/ 41910 w 85090"/>
                <a:gd name="connsiteY3" fmla="*/ 0 h 86360"/>
                <a:gd name="connsiteX4" fmla="*/ 85090 w 85090"/>
                <a:gd name="connsiteY4" fmla="*/ 43180 h 86360"/>
                <a:gd name="connsiteX5" fmla="*/ 71120 w 85090"/>
                <a:gd name="connsiteY5" fmla="*/ 43180 h 86360"/>
                <a:gd name="connsiteX6" fmla="*/ 43180 w 85090"/>
                <a:gd name="connsiteY6" fmla="*/ 12700 h 86360"/>
                <a:gd name="connsiteX7" fmla="*/ 15240 w 85090"/>
                <a:gd name="connsiteY7" fmla="*/ 43180 h 86360"/>
                <a:gd name="connsiteX8" fmla="*/ 43180 w 85090"/>
                <a:gd name="connsiteY8" fmla="*/ 73660 h 86360"/>
                <a:gd name="connsiteX9" fmla="*/ 71120 w 85090"/>
                <a:gd name="connsiteY9" fmla="*/ 43180 h 8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090" h="86360">
                  <a:moveTo>
                    <a:pt x="85090" y="43180"/>
                  </a:moveTo>
                  <a:cubicBezTo>
                    <a:pt x="85090" y="68580"/>
                    <a:pt x="67310" y="86360"/>
                    <a:pt x="41910" y="86360"/>
                  </a:cubicBezTo>
                  <a:cubicBezTo>
                    <a:pt x="16510" y="86360"/>
                    <a:pt x="0" y="68580"/>
                    <a:pt x="0" y="43180"/>
                  </a:cubicBezTo>
                  <a:cubicBezTo>
                    <a:pt x="0" y="17780"/>
                    <a:pt x="17780" y="0"/>
                    <a:pt x="41910" y="0"/>
                  </a:cubicBezTo>
                  <a:cubicBezTo>
                    <a:pt x="66040" y="0"/>
                    <a:pt x="85090" y="17780"/>
                    <a:pt x="85090" y="43180"/>
                  </a:cubicBezTo>
                  <a:close/>
                  <a:moveTo>
                    <a:pt x="71120" y="43180"/>
                  </a:moveTo>
                  <a:cubicBezTo>
                    <a:pt x="71120" y="25400"/>
                    <a:pt x="59690" y="12700"/>
                    <a:pt x="43180" y="12700"/>
                  </a:cubicBezTo>
                  <a:cubicBezTo>
                    <a:pt x="26670" y="12700"/>
                    <a:pt x="15240" y="25400"/>
                    <a:pt x="15240" y="43180"/>
                  </a:cubicBezTo>
                  <a:cubicBezTo>
                    <a:pt x="15240" y="60960"/>
                    <a:pt x="26670" y="73660"/>
                    <a:pt x="43180" y="73660"/>
                  </a:cubicBezTo>
                  <a:cubicBezTo>
                    <a:pt x="59690" y="73660"/>
                    <a:pt x="71120" y="60960"/>
                    <a:pt x="7112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 198">
              <a:extLst>
                <a:ext uri="{FF2B5EF4-FFF2-40B4-BE49-F238E27FC236}">
                  <a16:creationId xmlns:a16="http://schemas.microsoft.com/office/drawing/2014/main" id="{054BCDC9-5445-8B92-029F-57BCE89F709F}"/>
                </a:ext>
              </a:extLst>
            </p:cNvPr>
            <p:cNvSpPr/>
            <p:nvPr/>
          </p:nvSpPr>
          <p:spPr>
            <a:xfrm>
              <a:off x="3020060" y="2569210"/>
              <a:ext cx="78739" cy="120650"/>
            </a:xfrm>
            <a:custGeom>
              <a:avLst/>
              <a:gdLst>
                <a:gd name="connsiteX0" fmla="*/ 44450 w 78739"/>
                <a:gd name="connsiteY0" fmla="*/ 71120 h 120650"/>
                <a:gd name="connsiteX1" fmla="*/ 77470 w 78739"/>
                <a:gd name="connsiteY1" fmla="*/ 95250 h 120650"/>
                <a:gd name="connsiteX2" fmla="*/ 38100 w 78739"/>
                <a:gd name="connsiteY2" fmla="*/ 120650 h 120650"/>
                <a:gd name="connsiteX3" fmla="*/ 0 w 78739"/>
                <a:gd name="connsiteY3" fmla="*/ 97790 h 120650"/>
                <a:gd name="connsiteX4" fmla="*/ 22860 w 78739"/>
                <a:gd name="connsiteY4" fmla="*/ 77470 h 120650"/>
                <a:gd name="connsiteX5" fmla="*/ 10160 w 78739"/>
                <a:gd name="connsiteY5" fmla="*/ 67310 h 120650"/>
                <a:gd name="connsiteX6" fmla="*/ 21590 w 78739"/>
                <a:gd name="connsiteY6" fmla="*/ 55880 h 120650"/>
                <a:gd name="connsiteX7" fmla="*/ 2540 w 78739"/>
                <a:gd name="connsiteY7" fmla="*/ 29210 h 120650"/>
                <a:gd name="connsiteX8" fmla="*/ 35560 w 78739"/>
                <a:gd name="connsiteY8" fmla="*/ 0 h 120650"/>
                <a:gd name="connsiteX9" fmla="*/ 48260 w 78739"/>
                <a:gd name="connsiteY9" fmla="*/ 2540 h 120650"/>
                <a:gd name="connsiteX10" fmla="*/ 78740 w 78739"/>
                <a:gd name="connsiteY10" fmla="*/ 2540 h 120650"/>
                <a:gd name="connsiteX11" fmla="*/ 78740 w 78739"/>
                <a:gd name="connsiteY11" fmla="*/ 13970 h 120650"/>
                <a:gd name="connsiteX12" fmla="*/ 67310 w 78739"/>
                <a:gd name="connsiteY12" fmla="*/ 13970 h 120650"/>
                <a:gd name="connsiteX13" fmla="*/ 62230 w 78739"/>
                <a:gd name="connsiteY13" fmla="*/ 13970 h 120650"/>
                <a:gd name="connsiteX14" fmla="*/ 62230 w 78739"/>
                <a:gd name="connsiteY14" fmla="*/ 13970 h 120650"/>
                <a:gd name="connsiteX15" fmla="*/ 69850 w 78739"/>
                <a:gd name="connsiteY15" fmla="*/ 30480 h 120650"/>
                <a:gd name="connsiteX16" fmla="*/ 39370 w 78739"/>
                <a:gd name="connsiteY16" fmla="*/ 59690 h 120650"/>
                <a:gd name="connsiteX17" fmla="*/ 39370 w 78739"/>
                <a:gd name="connsiteY17" fmla="*/ 59690 h 120650"/>
                <a:gd name="connsiteX18" fmla="*/ 25400 w 78739"/>
                <a:gd name="connsiteY18" fmla="*/ 66040 h 120650"/>
                <a:gd name="connsiteX19" fmla="*/ 44450 w 78739"/>
                <a:gd name="connsiteY19" fmla="*/ 73660 h 120650"/>
                <a:gd name="connsiteX20" fmla="*/ 62230 w 78739"/>
                <a:gd name="connsiteY20" fmla="*/ 95250 h 120650"/>
                <a:gd name="connsiteX21" fmla="*/ 36830 w 78739"/>
                <a:gd name="connsiteY21" fmla="*/ 81280 h 120650"/>
                <a:gd name="connsiteX22" fmla="*/ 15240 w 78739"/>
                <a:gd name="connsiteY22" fmla="*/ 95250 h 120650"/>
                <a:gd name="connsiteX23" fmla="*/ 38100 w 78739"/>
                <a:gd name="connsiteY23" fmla="*/ 107950 h 120650"/>
                <a:gd name="connsiteX24" fmla="*/ 62230 w 78739"/>
                <a:gd name="connsiteY24" fmla="*/ 93980 h 120650"/>
                <a:gd name="connsiteX25" fmla="*/ 54610 w 78739"/>
                <a:gd name="connsiteY25" fmla="*/ 29210 h 120650"/>
                <a:gd name="connsiteX26" fmla="*/ 35560 w 78739"/>
                <a:gd name="connsiteY26" fmla="*/ 11430 h 120650"/>
                <a:gd name="connsiteX27" fmla="*/ 16510 w 78739"/>
                <a:gd name="connsiteY27" fmla="*/ 29210 h 120650"/>
                <a:gd name="connsiteX28" fmla="*/ 35560 w 78739"/>
                <a:gd name="connsiteY28" fmla="*/ 46990 h 120650"/>
                <a:gd name="connsiteX29" fmla="*/ 54610 w 78739"/>
                <a:gd name="connsiteY29" fmla="*/ 2921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8739" h="120650">
                  <a:moveTo>
                    <a:pt x="44450" y="71120"/>
                  </a:moveTo>
                  <a:cubicBezTo>
                    <a:pt x="66040" y="73660"/>
                    <a:pt x="77470" y="80010"/>
                    <a:pt x="77470" y="95250"/>
                  </a:cubicBezTo>
                  <a:cubicBezTo>
                    <a:pt x="77470" y="110490"/>
                    <a:pt x="60960" y="120650"/>
                    <a:pt x="38100" y="120650"/>
                  </a:cubicBezTo>
                  <a:cubicBezTo>
                    <a:pt x="15240" y="120650"/>
                    <a:pt x="0" y="113030"/>
                    <a:pt x="0" y="97790"/>
                  </a:cubicBezTo>
                  <a:cubicBezTo>
                    <a:pt x="0" y="82550"/>
                    <a:pt x="10160" y="80010"/>
                    <a:pt x="22860" y="77470"/>
                  </a:cubicBezTo>
                  <a:cubicBezTo>
                    <a:pt x="15240" y="77470"/>
                    <a:pt x="10160" y="72390"/>
                    <a:pt x="10160" y="67310"/>
                  </a:cubicBezTo>
                  <a:cubicBezTo>
                    <a:pt x="10160" y="62230"/>
                    <a:pt x="13970" y="58420"/>
                    <a:pt x="21590" y="55880"/>
                  </a:cubicBezTo>
                  <a:cubicBezTo>
                    <a:pt x="10160" y="52070"/>
                    <a:pt x="2540" y="41910"/>
                    <a:pt x="2540" y="29210"/>
                  </a:cubicBezTo>
                  <a:cubicBezTo>
                    <a:pt x="2540" y="16510"/>
                    <a:pt x="17780" y="0"/>
                    <a:pt x="35560" y="0"/>
                  </a:cubicBezTo>
                  <a:cubicBezTo>
                    <a:pt x="53340" y="0"/>
                    <a:pt x="44450" y="0"/>
                    <a:pt x="48260" y="2540"/>
                  </a:cubicBezTo>
                  <a:lnTo>
                    <a:pt x="78740" y="2540"/>
                  </a:lnTo>
                  <a:lnTo>
                    <a:pt x="78740" y="13970"/>
                  </a:lnTo>
                  <a:lnTo>
                    <a:pt x="67310" y="13970"/>
                  </a:lnTo>
                  <a:cubicBezTo>
                    <a:pt x="64770" y="13970"/>
                    <a:pt x="62230" y="13970"/>
                    <a:pt x="62230" y="13970"/>
                  </a:cubicBezTo>
                  <a:lnTo>
                    <a:pt x="62230" y="13970"/>
                  </a:lnTo>
                  <a:cubicBezTo>
                    <a:pt x="67310" y="17780"/>
                    <a:pt x="69850" y="24130"/>
                    <a:pt x="69850" y="30480"/>
                  </a:cubicBezTo>
                  <a:cubicBezTo>
                    <a:pt x="69850" y="46990"/>
                    <a:pt x="57150" y="58420"/>
                    <a:pt x="39370" y="59690"/>
                  </a:cubicBezTo>
                  <a:lnTo>
                    <a:pt x="39370" y="59690"/>
                  </a:lnTo>
                  <a:cubicBezTo>
                    <a:pt x="31750" y="59690"/>
                    <a:pt x="25400" y="63500"/>
                    <a:pt x="25400" y="66040"/>
                  </a:cubicBezTo>
                  <a:cubicBezTo>
                    <a:pt x="25400" y="68580"/>
                    <a:pt x="30480" y="71120"/>
                    <a:pt x="44450" y="73660"/>
                  </a:cubicBezTo>
                  <a:close/>
                  <a:moveTo>
                    <a:pt x="62230" y="95250"/>
                  </a:moveTo>
                  <a:cubicBezTo>
                    <a:pt x="62230" y="87630"/>
                    <a:pt x="55880" y="81280"/>
                    <a:pt x="36830" y="81280"/>
                  </a:cubicBezTo>
                  <a:cubicBezTo>
                    <a:pt x="17780" y="81280"/>
                    <a:pt x="15240" y="87630"/>
                    <a:pt x="15240" y="95250"/>
                  </a:cubicBezTo>
                  <a:cubicBezTo>
                    <a:pt x="15240" y="102870"/>
                    <a:pt x="25400" y="107950"/>
                    <a:pt x="38100" y="107950"/>
                  </a:cubicBezTo>
                  <a:cubicBezTo>
                    <a:pt x="50800" y="107950"/>
                    <a:pt x="62230" y="102870"/>
                    <a:pt x="62230" y="93980"/>
                  </a:cubicBezTo>
                  <a:close/>
                  <a:moveTo>
                    <a:pt x="54610" y="29210"/>
                  </a:moveTo>
                  <a:cubicBezTo>
                    <a:pt x="54610" y="19050"/>
                    <a:pt x="46990" y="11430"/>
                    <a:pt x="35560" y="11430"/>
                  </a:cubicBezTo>
                  <a:cubicBezTo>
                    <a:pt x="24130" y="11430"/>
                    <a:pt x="16510" y="19050"/>
                    <a:pt x="16510" y="29210"/>
                  </a:cubicBezTo>
                  <a:cubicBezTo>
                    <a:pt x="16510" y="39370"/>
                    <a:pt x="24130" y="46990"/>
                    <a:pt x="35560" y="46990"/>
                  </a:cubicBezTo>
                  <a:cubicBezTo>
                    <a:pt x="46990" y="46990"/>
                    <a:pt x="54610" y="39370"/>
                    <a:pt x="54610" y="292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 199">
              <a:extLst>
                <a:ext uri="{FF2B5EF4-FFF2-40B4-BE49-F238E27FC236}">
                  <a16:creationId xmlns:a16="http://schemas.microsoft.com/office/drawing/2014/main" id="{744CA432-06C3-9C24-D317-29E63D2A4907}"/>
                </a:ext>
              </a:extLst>
            </p:cNvPr>
            <p:cNvSpPr/>
            <p:nvPr/>
          </p:nvSpPr>
          <p:spPr>
            <a:xfrm>
              <a:off x="3110229" y="2567939"/>
              <a:ext cx="85090" cy="86360"/>
            </a:xfrm>
            <a:custGeom>
              <a:avLst/>
              <a:gdLst>
                <a:gd name="connsiteX0" fmla="*/ 85090 w 85090"/>
                <a:gd name="connsiteY0" fmla="*/ 43180 h 86360"/>
                <a:gd name="connsiteX1" fmla="*/ 41910 w 85090"/>
                <a:gd name="connsiteY1" fmla="*/ 86360 h 86360"/>
                <a:gd name="connsiteX2" fmla="*/ 0 w 85090"/>
                <a:gd name="connsiteY2" fmla="*/ 43180 h 86360"/>
                <a:gd name="connsiteX3" fmla="*/ 41910 w 85090"/>
                <a:gd name="connsiteY3" fmla="*/ 0 h 86360"/>
                <a:gd name="connsiteX4" fmla="*/ 85090 w 85090"/>
                <a:gd name="connsiteY4" fmla="*/ 43180 h 86360"/>
                <a:gd name="connsiteX5" fmla="*/ 69850 w 85090"/>
                <a:gd name="connsiteY5" fmla="*/ 43180 h 86360"/>
                <a:gd name="connsiteX6" fmla="*/ 41910 w 85090"/>
                <a:gd name="connsiteY6" fmla="*/ 12700 h 86360"/>
                <a:gd name="connsiteX7" fmla="*/ 13970 w 85090"/>
                <a:gd name="connsiteY7" fmla="*/ 43180 h 86360"/>
                <a:gd name="connsiteX8" fmla="*/ 41910 w 85090"/>
                <a:gd name="connsiteY8" fmla="*/ 73660 h 86360"/>
                <a:gd name="connsiteX9" fmla="*/ 69850 w 85090"/>
                <a:gd name="connsiteY9" fmla="*/ 43180 h 8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090" h="86360">
                  <a:moveTo>
                    <a:pt x="85090" y="43180"/>
                  </a:moveTo>
                  <a:cubicBezTo>
                    <a:pt x="85090" y="68580"/>
                    <a:pt x="67310" y="86360"/>
                    <a:pt x="41910" y="86360"/>
                  </a:cubicBezTo>
                  <a:cubicBezTo>
                    <a:pt x="16510" y="86360"/>
                    <a:pt x="0" y="68580"/>
                    <a:pt x="0" y="43180"/>
                  </a:cubicBezTo>
                  <a:cubicBezTo>
                    <a:pt x="0" y="17780"/>
                    <a:pt x="17780" y="0"/>
                    <a:pt x="41910" y="0"/>
                  </a:cubicBezTo>
                  <a:cubicBezTo>
                    <a:pt x="66040" y="0"/>
                    <a:pt x="85090" y="17780"/>
                    <a:pt x="85090" y="43180"/>
                  </a:cubicBezTo>
                  <a:close/>
                  <a:moveTo>
                    <a:pt x="69850" y="43180"/>
                  </a:moveTo>
                  <a:cubicBezTo>
                    <a:pt x="69850" y="25400"/>
                    <a:pt x="58420" y="12700"/>
                    <a:pt x="41910" y="12700"/>
                  </a:cubicBezTo>
                  <a:cubicBezTo>
                    <a:pt x="25400" y="12700"/>
                    <a:pt x="13970" y="25400"/>
                    <a:pt x="13970" y="43180"/>
                  </a:cubicBezTo>
                  <a:cubicBezTo>
                    <a:pt x="13970" y="60960"/>
                    <a:pt x="25400" y="73660"/>
                    <a:pt x="41910" y="73660"/>
                  </a:cubicBezTo>
                  <a:cubicBezTo>
                    <a:pt x="58420" y="73660"/>
                    <a:pt x="69850" y="60960"/>
                    <a:pt x="6985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 200">
              <a:extLst>
                <a:ext uri="{FF2B5EF4-FFF2-40B4-BE49-F238E27FC236}">
                  <a16:creationId xmlns:a16="http://schemas.microsoft.com/office/drawing/2014/main" id="{0E766A48-52EC-FADF-98A8-0B5234C5AC2A}"/>
                </a:ext>
              </a:extLst>
            </p:cNvPr>
            <p:cNvSpPr/>
            <p:nvPr/>
          </p:nvSpPr>
          <p:spPr>
            <a:xfrm>
              <a:off x="3258820" y="2537460"/>
              <a:ext cx="20320" cy="115569"/>
            </a:xfrm>
            <a:custGeom>
              <a:avLst/>
              <a:gdLst>
                <a:gd name="connsiteX0" fmla="*/ 10160 w 20320"/>
                <a:gd name="connsiteY0" fmla="*/ 0 h 115569"/>
                <a:gd name="connsiteX1" fmla="*/ 20320 w 20320"/>
                <a:gd name="connsiteY1" fmla="*/ 8890 h 115569"/>
                <a:gd name="connsiteX2" fmla="*/ 10160 w 20320"/>
                <a:gd name="connsiteY2" fmla="*/ 17780 h 115569"/>
                <a:gd name="connsiteX3" fmla="*/ 0 w 20320"/>
                <a:gd name="connsiteY3" fmla="*/ 8890 h 115569"/>
                <a:gd name="connsiteX4" fmla="*/ 10160 w 20320"/>
                <a:gd name="connsiteY4" fmla="*/ 0 h 115569"/>
                <a:gd name="connsiteX5" fmla="*/ 17780 w 20320"/>
                <a:gd name="connsiteY5" fmla="*/ 33020 h 115569"/>
                <a:gd name="connsiteX6" fmla="*/ 17780 w 20320"/>
                <a:gd name="connsiteY6" fmla="*/ 115570 h 115569"/>
                <a:gd name="connsiteX7" fmla="*/ 2540 w 20320"/>
                <a:gd name="connsiteY7" fmla="*/ 115570 h 115569"/>
                <a:gd name="connsiteX8" fmla="*/ 2540 w 20320"/>
                <a:gd name="connsiteY8" fmla="*/ 33020 h 115569"/>
                <a:gd name="connsiteX9" fmla="*/ 17780 w 20320"/>
                <a:gd name="connsiteY9" fmla="*/ 33020 h 11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15569">
                  <a:moveTo>
                    <a:pt x="10160" y="0"/>
                  </a:moveTo>
                  <a:cubicBezTo>
                    <a:pt x="15240" y="0"/>
                    <a:pt x="20320" y="3810"/>
                    <a:pt x="20320" y="8890"/>
                  </a:cubicBezTo>
                  <a:cubicBezTo>
                    <a:pt x="20320" y="13970"/>
                    <a:pt x="16510" y="17780"/>
                    <a:pt x="1016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3020"/>
                  </a:moveTo>
                  <a:lnTo>
                    <a:pt x="17780" y="115570"/>
                  </a:lnTo>
                  <a:lnTo>
                    <a:pt x="2540" y="115570"/>
                  </a:lnTo>
                  <a:lnTo>
                    <a:pt x="2540" y="33020"/>
                  </a:lnTo>
                  <a:lnTo>
                    <a:pt x="17780" y="330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 201">
              <a:extLst>
                <a:ext uri="{FF2B5EF4-FFF2-40B4-BE49-F238E27FC236}">
                  <a16:creationId xmlns:a16="http://schemas.microsoft.com/office/drawing/2014/main" id="{AE5AB198-3BDC-86E5-0834-6B4FA3B7ABCC}"/>
                </a:ext>
              </a:extLst>
            </p:cNvPr>
            <p:cNvSpPr/>
            <p:nvPr/>
          </p:nvSpPr>
          <p:spPr>
            <a:xfrm>
              <a:off x="3299459" y="2569210"/>
              <a:ext cx="57150" cy="86360"/>
            </a:xfrm>
            <a:custGeom>
              <a:avLst/>
              <a:gdLst>
                <a:gd name="connsiteX0" fmla="*/ 25400 w 57150"/>
                <a:gd name="connsiteY0" fmla="*/ 48260 h 86360"/>
                <a:gd name="connsiteX1" fmla="*/ 0 w 57150"/>
                <a:gd name="connsiteY1" fmla="*/ 22860 h 86360"/>
                <a:gd name="connsiteX2" fmla="*/ 29210 w 57150"/>
                <a:gd name="connsiteY2" fmla="*/ 0 h 86360"/>
                <a:gd name="connsiteX3" fmla="*/ 52070 w 57150"/>
                <a:gd name="connsiteY3" fmla="*/ 5080 h 86360"/>
                <a:gd name="connsiteX4" fmla="*/ 52070 w 57150"/>
                <a:gd name="connsiteY4" fmla="*/ 19050 h 86360"/>
                <a:gd name="connsiteX5" fmla="*/ 30480 w 57150"/>
                <a:gd name="connsiteY5" fmla="*/ 12700 h 86360"/>
                <a:gd name="connsiteX6" fmla="*/ 13970 w 57150"/>
                <a:gd name="connsiteY6" fmla="*/ 22860 h 86360"/>
                <a:gd name="connsiteX7" fmla="*/ 30480 w 57150"/>
                <a:gd name="connsiteY7" fmla="*/ 36830 h 86360"/>
                <a:gd name="connsiteX8" fmla="*/ 57150 w 57150"/>
                <a:gd name="connsiteY8" fmla="*/ 63500 h 86360"/>
                <a:gd name="connsiteX9" fmla="*/ 26670 w 57150"/>
                <a:gd name="connsiteY9" fmla="*/ 86360 h 86360"/>
                <a:gd name="connsiteX10" fmla="*/ 0 w 57150"/>
                <a:gd name="connsiteY10" fmla="*/ 81280 h 86360"/>
                <a:gd name="connsiteX11" fmla="*/ 0 w 57150"/>
                <a:gd name="connsiteY11" fmla="*/ 67310 h 86360"/>
                <a:gd name="connsiteX12" fmla="*/ 26670 w 57150"/>
                <a:gd name="connsiteY12" fmla="*/ 73660 h 86360"/>
                <a:gd name="connsiteX13" fmla="*/ 43180 w 57150"/>
                <a:gd name="connsiteY13" fmla="*/ 63500 h 86360"/>
                <a:gd name="connsiteX14" fmla="*/ 25400 w 57150"/>
                <a:gd name="connsiteY14" fmla="*/ 49530 h 8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" h="86360">
                  <a:moveTo>
                    <a:pt x="25400" y="48260"/>
                  </a:moveTo>
                  <a:cubicBezTo>
                    <a:pt x="10160" y="43180"/>
                    <a:pt x="0" y="36830"/>
                    <a:pt x="0" y="22860"/>
                  </a:cubicBezTo>
                  <a:cubicBezTo>
                    <a:pt x="0" y="8890"/>
                    <a:pt x="12700" y="0"/>
                    <a:pt x="29210" y="0"/>
                  </a:cubicBezTo>
                  <a:cubicBezTo>
                    <a:pt x="45720" y="0"/>
                    <a:pt x="46990" y="2540"/>
                    <a:pt x="52070" y="5080"/>
                  </a:cubicBezTo>
                  <a:lnTo>
                    <a:pt x="52070" y="19050"/>
                  </a:lnTo>
                  <a:cubicBezTo>
                    <a:pt x="45720" y="16510"/>
                    <a:pt x="38100" y="12700"/>
                    <a:pt x="30480" y="12700"/>
                  </a:cubicBezTo>
                  <a:cubicBezTo>
                    <a:pt x="22860" y="12700"/>
                    <a:pt x="13970" y="16510"/>
                    <a:pt x="13970" y="22860"/>
                  </a:cubicBezTo>
                  <a:cubicBezTo>
                    <a:pt x="13970" y="29210"/>
                    <a:pt x="20320" y="33020"/>
                    <a:pt x="30480" y="36830"/>
                  </a:cubicBezTo>
                  <a:cubicBezTo>
                    <a:pt x="48260" y="43180"/>
                    <a:pt x="57150" y="49530"/>
                    <a:pt x="57150" y="63500"/>
                  </a:cubicBezTo>
                  <a:cubicBezTo>
                    <a:pt x="57150" y="77470"/>
                    <a:pt x="44450" y="86360"/>
                    <a:pt x="26670" y="86360"/>
                  </a:cubicBezTo>
                  <a:cubicBezTo>
                    <a:pt x="8890" y="86360"/>
                    <a:pt x="6350" y="83820"/>
                    <a:pt x="0" y="81280"/>
                  </a:cubicBezTo>
                  <a:lnTo>
                    <a:pt x="0" y="67310"/>
                  </a:lnTo>
                  <a:cubicBezTo>
                    <a:pt x="7620" y="71120"/>
                    <a:pt x="19050" y="73660"/>
                    <a:pt x="26670" y="73660"/>
                  </a:cubicBezTo>
                  <a:cubicBezTo>
                    <a:pt x="34290" y="73660"/>
                    <a:pt x="43180" y="71120"/>
                    <a:pt x="43180" y="63500"/>
                  </a:cubicBezTo>
                  <a:cubicBezTo>
                    <a:pt x="43180" y="55880"/>
                    <a:pt x="36830" y="53340"/>
                    <a:pt x="2540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 202">
              <a:extLst>
                <a:ext uri="{FF2B5EF4-FFF2-40B4-BE49-F238E27FC236}">
                  <a16:creationId xmlns:a16="http://schemas.microsoft.com/office/drawing/2014/main" id="{F80E998D-8383-248A-E8EB-B07A0917068D}"/>
                </a:ext>
              </a:extLst>
            </p:cNvPr>
            <p:cNvSpPr/>
            <p:nvPr/>
          </p:nvSpPr>
          <p:spPr>
            <a:xfrm>
              <a:off x="3417570" y="2567939"/>
              <a:ext cx="68579" cy="86360"/>
            </a:xfrm>
            <a:custGeom>
              <a:avLst/>
              <a:gdLst>
                <a:gd name="connsiteX0" fmla="*/ 43180 w 68579"/>
                <a:gd name="connsiteY0" fmla="*/ 73660 h 86360"/>
                <a:gd name="connsiteX1" fmla="*/ 68580 w 68579"/>
                <a:gd name="connsiteY1" fmla="*/ 66040 h 86360"/>
                <a:gd name="connsiteX2" fmla="*/ 68580 w 68579"/>
                <a:gd name="connsiteY2" fmla="*/ 80010 h 86360"/>
                <a:gd name="connsiteX3" fmla="*/ 43180 w 68579"/>
                <a:gd name="connsiteY3" fmla="*/ 86360 h 86360"/>
                <a:gd name="connsiteX4" fmla="*/ 0 w 68579"/>
                <a:gd name="connsiteY4" fmla="*/ 43180 h 86360"/>
                <a:gd name="connsiteX5" fmla="*/ 43180 w 68579"/>
                <a:gd name="connsiteY5" fmla="*/ 0 h 86360"/>
                <a:gd name="connsiteX6" fmla="*/ 68580 w 68579"/>
                <a:gd name="connsiteY6" fmla="*/ 6350 h 86360"/>
                <a:gd name="connsiteX7" fmla="*/ 68580 w 68579"/>
                <a:gd name="connsiteY7" fmla="*/ 20320 h 86360"/>
                <a:gd name="connsiteX8" fmla="*/ 44450 w 68579"/>
                <a:gd name="connsiteY8" fmla="*/ 12700 h 86360"/>
                <a:gd name="connsiteX9" fmla="*/ 16510 w 68579"/>
                <a:gd name="connsiteY9" fmla="*/ 41910 h 86360"/>
                <a:gd name="connsiteX10" fmla="*/ 44450 w 68579"/>
                <a:gd name="connsiteY10" fmla="*/ 71120 h 8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8579" h="86360">
                  <a:moveTo>
                    <a:pt x="43180" y="73660"/>
                  </a:moveTo>
                  <a:cubicBezTo>
                    <a:pt x="54610" y="73660"/>
                    <a:pt x="63500" y="69850"/>
                    <a:pt x="68580" y="66040"/>
                  </a:cubicBezTo>
                  <a:lnTo>
                    <a:pt x="68580" y="80010"/>
                  </a:lnTo>
                  <a:cubicBezTo>
                    <a:pt x="63500" y="82550"/>
                    <a:pt x="55880" y="86360"/>
                    <a:pt x="43180" y="86360"/>
                  </a:cubicBezTo>
                  <a:cubicBezTo>
                    <a:pt x="17780" y="86360"/>
                    <a:pt x="0" y="68580"/>
                    <a:pt x="0" y="43180"/>
                  </a:cubicBezTo>
                  <a:cubicBezTo>
                    <a:pt x="0" y="17780"/>
                    <a:pt x="17780" y="0"/>
                    <a:pt x="43180" y="0"/>
                  </a:cubicBezTo>
                  <a:cubicBezTo>
                    <a:pt x="68580" y="0"/>
                    <a:pt x="63500" y="3810"/>
                    <a:pt x="68580" y="6350"/>
                  </a:cubicBezTo>
                  <a:lnTo>
                    <a:pt x="68580" y="20320"/>
                  </a:lnTo>
                  <a:cubicBezTo>
                    <a:pt x="62230" y="16510"/>
                    <a:pt x="54610" y="12700"/>
                    <a:pt x="44450" y="12700"/>
                  </a:cubicBezTo>
                  <a:cubicBezTo>
                    <a:pt x="27940" y="12700"/>
                    <a:pt x="16510" y="25400"/>
                    <a:pt x="16510" y="41910"/>
                  </a:cubicBezTo>
                  <a:cubicBezTo>
                    <a:pt x="16510" y="58420"/>
                    <a:pt x="27940" y="71120"/>
                    <a:pt x="44450" y="711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 203">
              <a:extLst>
                <a:ext uri="{FF2B5EF4-FFF2-40B4-BE49-F238E27FC236}">
                  <a16:creationId xmlns:a16="http://schemas.microsoft.com/office/drawing/2014/main" id="{38AEDF5C-DFB0-E01B-B83D-FAA7A9D0C5CC}"/>
                </a:ext>
              </a:extLst>
            </p:cNvPr>
            <p:cNvSpPr/>
            <p:nvPr/>
          </p:nvSpPr>
          <p:spPr>
            <a:xfrm>
              <a:off x="3500120" y="2567939"/>
              <a:ext cx="85089" cy="86360"/>
            </a:xfrm>
            <a:custGeom>
              <a:avLst/>
              <a:gdLst>
                <a:gd name="connsiteX0" fmla="*/ 85090 w 85089"/>
                <a:gd name="connsiteY0" fmla="*/ 43180 h 86360"/>
                <a:gd name="connsiteX1" fmla="*/ 41910 w 85089"/>
                <a:gd name="connsiteY1" fmla="*/ 86360 h 86360"/>
                <a:gd name="connsiteX2" fmla="*/ 0 w 85089"/>
                <a:gd name="connsiteY2" fmla="*/ 43180 h 86360"/>
                <a:gd name="connsiteX3" fmla="*/ 41910 w 85089"/>
                <a:gd name="connsiteY3" fmla="*/ 0 h 86360"/>
                <a:gd name="connsiteX4" fmla="*/ 85090 w 85089"/>
                <a:gd name="connsiteY4" fmla="*/ 43180 h 86360"/>
                <a:gd name="connsiteX5" fmla="*/ 69850 w 85089"/>
                <a:gd name="connsiteY5" fmla="*/ 43180 h 86360"/>
                <a:gd name="connsiteX6" fmla="*/ 41910 w 85089"/>
                <a:gd name="connsiteY6" fmla="*/ 12700 h 86360"/>
                <a:gd name="connsiteX7" fmla="*/ 13970 w 85089"/>
                <a:gd name="connsiteY7" fmla="*/ 43180 h 86360"/>
                <a:gd name="connsiteX8" fmla="*/ 41910 w 85089"/>
                <a:gd name="connsiteY8" fmla="*/ 73660 h 86360"/>
                <a:gd name="connsiteX9" fmla="*/ 69850 w 85089"/>
                <a:gd name="connsiteY9" fmla="*/ 43180 h 8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089" h="86360">
                  <a:moveTo>
                    <a:pt x="85090" y="43180"/>
                  </a:moveTo>
                  <a:cubicBezTo>
                    <a:pt x="85090" y="68580"/>
                    <a:pt x="67310" y="86360"/>
                    <a:pt x="41910" y="86360"/>
                  </a:cubicBezTo>
                  <a:cubicBezTo>
                    <a:pt x="16510" y="86360"/>
                    <a:pt x="0" y="68580"/>
                    <a:pt x="0" y="43180"/>
                  </a:cubicBezTo>
                  <a:cubicBezTo>
                    <a:pt x="0" y="17780"/>
                    <a:pt x="17780" y="0"/>
                    <a:pt x="41910" y="0"/>
                  </a:cubicBezTo>
                  <a:cubicBezTo>
                    <a:pt x="66040" y="0"/>
                    <a:pt x="85090" y="17780"/>
                    <a:pt x="85090" y="43180"/>
                  </a:cubicBezTo>
                  <a:close/>
                  <a:moveTo>
                    <a:pt x="69850" y="43180"/>
                  </a:moveTo>
                  <a:cubicBezTo>
                    <a:pt x="69850" y="25400"/>
                    <a:pt x="58420" y="12700"/>
                    <a:pt x="41910" y="12700"/>
                  </a:cubicBezTo>
                  <a:cubicBezTo>
                    <a:pt x="25400" y="12700"/>
                    <a:pt x="13970" y="25400"/>
                    <a:pt x="13970" y="43180"/>
                  </a:cubicBezTo>
                  <a:cubicBezTo>
                    <a:pt x="13970" y="60960"/>
                    <a:pt x="25400" y="73660"/>
                    <a:pt x="41910" y="73660"/>
                  </a:cubicBezTo>
                  <a:cubicBezTo>
                    <a:pt x="58420" y="73660"/>
                    <a:pt x="69850" y="60960"/>
                    <a:pt x="6985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 204">
              <a:extLst>
                <a:ext uri="{FF2B5EF4-FFF2-40B4-BE49-F238E27FC236}">
                  <a16:creationId xmlns:a16="http://schemas.microsoft.com/office/drawing/2014/main" id="{DD4DDC39-5603-35A2-E07C-1C757BF8949D}"/>
                </a:ext>
              </a:extLst>
            </p:cNvPr>
            <p:cNvSpPr/>
            <p:nvPr/>
          </p:nvSpPr>
          <p:spPr>
            <a:xfrm>
              <a:off x="3609340" y="2567939"/>
              <a:ext cx="127000" cy="85089"/>
            </a:xfrm>
            <a:custGeom>
              <a:avLst/>
              <a:gdLst>
                <a:gd name="connsiteX0" fmla="*/ 13970 w 127000"/>
                <a:gd name="connsiteY0" fmla="*/ 2540 h 85089"/>
                <a:gd name="connsiteX1" fmla="*/ 13970 w 127000"/>
                <a:gd name="connsiteY1" fmla="*/ 13970 h 85089"/>
                <a:gd name="connsiteX2" fmla="*/ 13970 w 127000"/>
                <a:gd name="connsiteY2" fmla="*/ 20320 h 85089"/>
                <a:gd name="connsiteX3" fmla="*/ 13970 w 127000"/>
                <a:gd name="connsiteY3" fmla="*/ 20320 h 85089"/>
                <a:gd name="connsiteX4" fmla="*/ 44450 w 127000"/>
                <a:gd name="connsiteY4" fmla="*/ 0 h 85089"/>
                <a:gd name="connsiteX5" fmla="*/ 68580 w 127000"/>
                <a:gd name="connsiteY5" fmla="*/ 19050 h 85089"/>
                <a:gd name="connsiteX6" fmla="*/ 68580 w 127000"/>
                <a:gd name="connsiteY6" fmla="*/ 19050 h 85089"/>
                <a:gd name="connsiteX7" fmla="*/ 97790 w 127000"/>
                <a:gd name="connsiteY7" fmla="*/ 0 h 85089"/>
                <a:gd name="connsiteX8" fmla="*/ 127000 w 127000"/>
                <a:gd name="connsiteY8" fmla="*/ 33020 h 85089"/>
                <a:gd name="connsiteX9" fmla="*/ 127000 w 127000"/>
                <a:gd name="connsiteY9" fmla="*/ 85090 h 85089"/>
                <a:gd name="connsiteX10" fmla="*/ 111760 w 127000"/>
                <a:gd name="connsiteY10" fmla="*/ 85090 h 85089"/>
                <a:gd name="connsiteX11" fmla="*/ 111760 w 127000"/>
                <a:gd name="connsiteY11" fmla="*/ 36830 h 85089"/>
                <a:gd name="connsiteX12" fmla="*/ 96520 w 127000"/>
                <a:gd name="connsiteY12" fmla="*/ 15240 h 85089"/>
                <a:gd name="connsiteX13" fmla="*/ 71120 w 127000"/>
                <a:gd name="connsiteY13" fmla="*/ 46990 h 85089"/>
                <a:gd name="connsiteX14" fmla="*/ 71120 w 127000"/>
                <a:gd name="connsiteY14" fmla="*/ 85090 h 85089"/>
                <a:gd name="connsiteX15" fmla="*/ 55880 w 127000"/>
                <a:gd name="connsiteY15" fmla="*/ 85090 h 85089"/>
                <a:gd name="connsiteX16" fmla="*/ 55880 w 127000"/>
                <a:gd name="connsiteY16" fmla="*/ 35560 h 85089"/>
                <a:gd name="connsiteX17" fmla="*/ 40640 w 127000"/>
                <a:gd name="connsiteY17" fmla="*/ 13970 h 85089"/>
                <a:gd name="connsiteX18" fmla="*/ 15240 w 127000"/>
                <a:gd name="connsiteY18" fmla="*/ 45720 h 85089"/>
                <a:gd name="connsiteX19" fmla="*/ 15240 w 127000"/>
                <a:gd name="connsiteY19" fmla="*/ 83820 h 85089"/>
                <a:gd name="connsiteX20" fmla="*/ 0 w 127000"/>
                <a:gd name="connsiteY20" fmla="*/ 83820 h 85089"/>
                <a:gd name="connsiteX21" fmla="*/ 0 w 127000"/>
                <a:gd name="connsiteY21" fmla="*/ 1270 h 85089"/>
                <a:gd name="connsiteX22" fmla="*/ 13970 w 127000"/>
                <a:gd name="connsiteY22" fmla="*/ 1270 h 85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000" h="85089">
                  <a:moveTo>
                    <a:pt x="13970" y="2540"/>
                  </a:moveTo>
                  <a:lnTo>
                    <a:pt x="13970" y="13970"/>
                  </a:lnTo>
                  <a:cubicBezTo>
                    <a:pt x="13970" y="17780"/>
                    <a:pt x="13970" y="20320"/>
                    <a:pt x="13970" y="20320"/>
                  </a:cubicBezTo>
                  <a:lnTo>
                    <a:pt x="13970" y="20320"/>
                  </a:lnTo>
                  <a:cubicBezTo>
                    <a:pt x="19050" y="8890"/>
                    <a:pt x="30480" y="0"/>
                    <a:pt x="44450" y="0"/>
                  </a:cubicBezTo>
                  <a:cubicBezTo>
                    <a:pt x="58420" y="0"/>
                    <a:pt x="66040" y="6350"/>
                    <a:pt x="68580" y="19050"/>
                  </a:cubicBezTo>
                  <a:lnTo>
                    <a:pt x="68580" y="19050"/>
                  </a:lnTo>
                  <a:cubicBezTo>
                    <a:pt x="73660" y="8890"/>
                    <a:pt x="85090" y="0"/>
                    <a:pt x="97790" y="0"/>
                  </a:cubicBezTo>
                  <a:cubicBezTo>
                    <a:pt x="118110" y="0"/>
                    <a:pt x="127000" y="11430"/>
                    <a:pt x="127000" y="33020"/>
                  </a:cubicBezTo>
                  <a:lnTo>
                    <a:pt x="127000" y="85090"/>
                  </a:lnTo>
                  <a:lnTo>
                    <a:pt x="111760" y="85090"/>
                  </a:lnTo>
                  <a:lnTo>
                    <a:pt x="111760" y="36830"/>
                  </a:lnTo>
                  <a:cubicBezTo>
                    <a:pt x="111760" y="25400"/>
                    <a:pt x="109220" y="15240"/>
                    <a:pt x="96520" y="15240"/>
                  </a:cubicBezTo>
                  <a:cubicBezTo>
                    <a:pt x="83820" y="15240"/>
                    <a:pt x="71120" y="31750"/>
                    <a:pt x="71120" y="46990"/>
                  </a:cubicBezTo>
                  <a:lnTo>
                    <a:pt x="71120" y="85090"/>
                  </a:lnTo>
                  <a:lnTo>
                    <a:pt x="55880" y="85090"/>
                  </a:lnTo>
                  <a:lnTo>
                    <a:pt x="55880" y="35560"/>
                  </a:lnTo>
                  <a:cubicBezTo>
                    <a:pt x="55880" y="24130"/>
                    <a:pt x="53340" y="13970"/>
                    <a:pt x="40640" y="13970"/>
                  </a:cubicBezTo>
                  <a:cubicBezTo>
                    <a:pt x="27940" y="13970"/>
                    <a:pt x="15240" y="30480"/>
                    <a:pt x="15240" y="45720"/>
                  </a:cubicBezTo>
                  <a:lnTo>
                    <a:pt x="15240" y="83820"/>
                  </a:lnTo>
                  <a:lnTo>
                    <a:pt x="0" y="83820"/>
                  </a:lnTo>
                  <a:lnTo>
                    <a:pt x="0" y="1270"/>
                  </a:lnTo>
                  <a:lnTo>
                    <a:pt x="1397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 205">
              <a:extLst>
                <a:ext uri="{FF2B5EF4-FFF2-40B4-BE49-F238E27FC236}">
                  <a16:creationId xmlns:a16="http://schemas.microsoft.com/office/drawing/2014/main" id="{60BC2909-0FE7-FFB1-D0F7-1AA1E67FF27E}"/>
                </a:ext>
              </a:extLst>
            </p:cNvPr>
            <p:cNvSpPr/>
            <p:nvPr/>
          </p:nvSpPr>
          <p:spPr>
            <a:xfrm>
              <a:off x="3761740" y="2569210"/>
              <a:ext cx="82550" cy="119379"/>
            </a:xfrm>
            <a:custGeom>
              <a:avLst/>
              <a:gdLst>
                <a:gd name="connsiteX0" fmla="*/ 1270 w 82550"/>
                <a:gd name="connsiteY0" fmla="*/ 1270 h 119379"/>
                <a:gd name="connsiteX1" fmla="*/ 15240 w 82550"/>
                <a:gd name="connsiteY1" fmla="*/ 1270 h 119379"/>
                <a:gd name="connsiteX2" fmla="*/ 15240 w 82550"/>
                <a:gd name="connsiteY2" fmla="*/ 10160 h 119379"/>
                <a:gd name="connsiteX3" fmla="*/ 15240 w 82550"/>
                <a:gd name="connsiteY3" fmla="*/ 16510 h 119379"/>
                <a:gd name="connsiteX4" fmla="*/ 15240 w 82550"/>
                <a:gd name="connsiteY4" fmla="*/ 16510 h 119379"/>
                <a:gd name="connsiteX5" fmla="*/ 44450 w 82550"/>
                <a:gd name="connsiteY5" fmla="*/ 0 h 119379"/>
                <a:gd name="connsiteX6" fmla="*/ 82550 w 82550"/>
                <a:gd name="connsiteY6" fmla="*/ 43180 h 119379"/>
                <a:gd name="connsiteX7" fmla="*/ 44450 w 82550"/>
                <a:gd name="connsiteY7" fmla="*/ 86360 h 119379"/>
                <a:gd name="connsiteX8" fmla="*/ 15240 w 82550"/>
                <a:gd name="connsiteY8" fmla="*/ 69850 h 119379"/>
                <a:gd name="connsiteX9" fmla="*/ 15240 w 82550"/>
                <a:gd name="connsiteY9" fmla="*/ 69850 h 119379"/>
                <a:gd name="connsiteX10" fmla="*/ 15240 w 82550"/>
                <a:gd name="connsiteY10" fmla="*/ 76200 h 119379"/>
                <a:gd name="connsiteX11" fmla="*/ 15240 w 82550"/>
                <a:gd name="connsiteY11" fmla="*/ 119380 h 119379"/>
                <a:gd name="connsiteX12" fmla="*/ 0 w 82550"/>
                <a:gd name="connsiteY12" fmla="*/ 119380 h 119379"/>
                <a:gd name="connsiteX13" fmla="*/ 0 w 82550"/>
                <a:gd name="connsiteY13" fmla="*/ 0 h 119379"/>
                <a:gd name="connsiteX14" fmla="*/ 68580 w 82550"/>
                <a:gd name="connsiteY14" fmla="*/ 41910 h 119379"/>
                <a:gd name="connsiteX15" fmla="*/ 43180 w 82550"/>
                <a:gd name="connsiteY15" fmla="*/ 11430 h 119379"/>
                <a:gd name="connsiteX16" fmla="*/ 17780 w 82550"/>
                <a:gd name="connsiteY16" fmla="*/ 41910 h 119379"/>
                <a:gd name="connsiteX17" fmla="*/ 43180 w 82550"/>
                <a:gd name="connsiteY17" fmla="*/ 72390 h 119379"/>
                <a:gd name="connsiteX18" fmla="*/ 68580 w 82550"/>
                <a:gd name="connsiteY18" fmla="*/ 419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2550" h="119379">
                  <a:moveTo>
                    <a:pt x="1270" y="1270"/>
                  </a:moveTo>
                  <a:lnTo>
                    <a:pt x="15240" y="1270"/>
                  </a:lnTo>
                  <a:lnTo>
                    <a:pt x="15240" y="10160"/>
                  </a:lnTo>
                  <a:cubicBezTo>
                    <a:pt x="15240" y="13970"/>
                    <a:pt x="15240" y="16510"/>
                    <a:pt x="15240" y="16510"/>
                  </a:cubicBezTo>
                  <a:lnTo>
                    <a:pt x="15240" y="16510"/>
                  </a:lnTo>
                  <a:cubicBezTo>
                    <a:pt x="19050" y="7620"/>
                    <a:pt x="30480" y="0"/>
                    <a:pt x="44450" y="0"/>
                  </a:cubicBezTo>
                  <a:cubicBezTo>
                    <a:pt x="66040" y="0"/>
                    <a:pt x="82550" y="17780"/>
                    <a:pt x="82550" y="43180"/>
                  </a:cubicBezTo>
                  <a:cubicBezTo>
                    <a:pt x="82550" y="68580"/>
                    <a:pt x="66040" y="86360"/>
                    <a:pt x="44450" y="86360"/>
                  </a:cubicBezTo>
                  <a:cubicBezTo>
                    <a:pt x="22860" y="86360"/>
                    <a:pt x="20320" y="78740"/>
                    <a:pt x="15240" y="69850"/>
                  </a:cubicBezTo>
                  <a:lnTo>
                    <a:pt x="15240" y="69850"/>
                  </a:lnTo>
                  <a:cubicBezTo>
                    <a:pt x="15240" y="69850"/>
                    <a:pt x="15240" y="72390"/>
                    <a:pt x="15240" y="76200"/>
                  </a:cubicBezTo>
                  <a:lnTo>
                    <a:pt x="15240" y="119380"/>
                  </a:lnTo>
                  <a:lnTo>
                    <a:pt x="0" y="119380"/>
                  </a:lnTo>
                  <a:lnTo>
                    <a:pt x="0" y="0"/>
                  </a:lnTo>
                  <a:close/>
                  <a:moveTo>
                    <a:pt x="68580" y="41910"/>
                  </a:moveTo>
                  <a:cubicBezTo>
                    <a:pt x="68580" y="24130"/>
                    <a:pt x="58420" y="11430"/>
                    <a:pt x="43180" y="11430"/>
                  </a:cubicBezTo>
                  <a:cubicBezTo>
                    <a:pt x="27940" y="11430"/>
                    <a:pt x="17780" y="20320"/>
                    <a:pt x="17780" y="41910"/>
                  </a:cubicBezTo>
                  <a:cubicBezTo>
                    <a:pt x="17780" y="63500"/>
                    <a:pt x="31750" y="72390"/>
                    <a:pt x="43180" y="72390"/>
                  </a:cubicBezTo>
                  <a:cubicBezTo>
                    <a:pt x="54610" y="72390"/>
                    <a:pt x="68580" y="59690"/>
                    <a:pt x="68580" y="419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 206">
              <a:extLst>
                <a:ext uri="{FF2B5EF4-FFF2-40B4-BE49-F238E27FC236}">
                  <a16:creationId xmlns:a16="http://schemas.microsoft.com/office/drawing/2014/main" id="{016C3B39-753C-2ECD-D3CC-5F1D5E921904}"/>
                </a:ext>
              </a:extLst>
            </p:cNvPr>
            <p:cNvSpPr/>
            <p:nvPr/>
          </p:nvSpPr>
          <p:spPr>
            <a:xfrm>
              <a:off x="3862070" y="2567939"/>
              <a:ext cx="85089" cy="86360"/>
            </a:xfrm>
            <a:custGeom>
              <a:avLst/>
              <a:gdLst>
                <a:gd name="connsiteX0" fmla="*/ 85090 w 85089"/>
                <a:gd name="connsiteY0" fmla="*/ 43180 h 86360"/>
                <a:gd name="connsiteX1" fmla="*/ 41910 w 85089"/>
                <a:gd name="connsiteY1" fmla="*/ 86360 h 86360"/>
                <a:gd name="connsiteX2" fmla="*/ 0 w 85089"/>
                <a:gd name="connsiteY2" fmla="*/ 43180 h 86360"/>
                <a:gd name="connsiteX3" fmla="*/ 41910 w 85089"/>
                <a:gd name="connsiteY3" fmla="*/ 0 h 86360"/>
                <a:gd name="connsiteX4" fmla="*/ 85090 w 85089"/>
                <a:gd name="connsiteY4" fmla="*/ 43180 h 86360"/>
                <a:gd name="connsiteX5" fmla="*/ 69850 w 85089"/>
                <a:gd name="connsiteY5" fmla="*/ 43180 h 86360"/>
                <a:gd name="connsiteX6" fmla="*/ 41910 w 85089"/>
                <a:gd name="connsiteY6" fmla="*/ 12700 h 86360"/>
                <a:gd name="connsiteX7" fmla="*/ 13970 w 85089"/>
                <a:gd name="connsiteY7" fmla="*/ 43180 h 86360"/>
                <a:gd name="connsiteX8" fmla="*/ 41910 w 85089"/>
                <a:gd name="connsiteY8" fmla="*/ 73660 h 86360"/>
                <a:gd name="connsiteX9" fmla="*/ 69850 w 85089"/>
                <a:gd name="connsiteY9" fmla="*/ 43180 h 8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089" h="86360">
                  <a:moveTo>
                    <a:pt x="85090" y="43180"/>
                  </a:moveTo>
                  <a:cubicBezTo>
                    <a:pt x="85090" y="68580"/>
                    <a:pt x="67310" y="86360"/>
                    <a:pt x="41910" y="86360"/>
                  </a:cubicBezTo>
                  <a:cubicBezTo>
                    <a:pt x="16510" y="86360"/>
                    <a:pt x="0" y="68580"/>
                    <a:pt x="0" y="43180"/>
                  </a:cubicBezTo>
                  <a:cubicBezTo>
                    <a:pt x="0" y="17780"/>
                    <a:pt x="17780" y="0"/>
                    <a:pt x="41910" y="0"/>
                  </a:cubicBezTo>
                  <a:cubicBezTo>
                    <a:pt x="66040" y="0"/>
                    <a:pt x="85090" y="17780"/>
                    <a:pt x="85090" y="43180"/>
                  </a:cubicBezTo>
                  <a:close/>
                  <a:moveTo>
                    <a:pt x="69850" y="43180"/>
                  </a:moveTo>
                  <a:cubicBezTo>
                    <a:pt x="69850" y="25400"/>
                    <a:pt x="58420" y="12700"/>
                    <a:pt x="41910" y="12700"/>
                  </a:cubicBezTo>
                  <a:cubicBezTo>
                    <a:pt x="25400" y="12700"/>
                    <a:pt x="13970" y="25400"/>
                    <a:pt x="13970" y="43180"/>
                  </a:cubicBezTo>
                  <a:cubicBezTo>
                    <a:pt x="13970" y="60960"/>
                    <a:pt x="25400" y="73660"/>
                    <a:pt x="41910" y="73660"/>
                  </a:cubicBezTo>
                  <a:cubicBezTo>
                    <a:pt x="58420" y="73660"/>
                    <a:pt x="69850" y="60960"/>
                    <a:pt x="6985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 207">
              <a:extLst>
                <a:ext uri="{FF2B5EF4-FFF2-40B4-BE49-F238E27FC236}">
                  <a16:creationId xmlns:a16="http://schemas.microsoft.com/office/drawing/2014/main" id="{70EA2829-982D-3BD1-CBAB-7CF3B6C2F902}"/>
                </a:ext>
              </a:extLst>
            </p:cNvPr>
            <p:cNvSpPr/>
            <p:nvPr/>
          </p:nvSpPr>
          <p:spPr>
            <a:xfrm>
              <a:off x="3962400" y="2569210"/>
              <a:ext cx="57150" cy="86360"/>
            </a:xfrm>
            <a:custGeom>
              <a:avLst/>
              <a:gdLst>
                <a:gd name="connsiteX0" fmla="*/ 25400 w 57150"/>
                <a:gd name="connsiteY0" fmla="*/ 48260 h 86360"/>
                <a:gd name="connsiteX1" fmla="*/ 0 w 57150"/>
                <a:gd name="connsiteY1" fmla="*/ 22860 h 86360"/>
                <a:gd name="connsiteX2" fmla="*/ 29210 w 57150"/>
                <a:gd name="connsiteY2" fmla="*/ 0 h 86360"/>
                <a:gd name="connsiteX3" fmla="*/ 52070 w 57150"/>
                <a:gd name="connsiteY3" fmla="*/ 5080 h 86360"/>
                <a:gd name="connsiteX4" fmla="*/ 52070 w 57150"/>
                <a:gd name="connsiteY4" fmla="*/ 19050 h 86360"/>
                <a:gd name="connsiteX5" fmla="*/ 30480 w 57150"/>
                <a:gd name="connsiteY5" fmla="*/ 12700 h 86360"/>
                <a:gd name="connsiteX6" fmla="*/ 13970 w 57150"/>
                <a:gd name="connsiteY6" fmla="*/ 22860 h 86360"/>
                <a:gd name="connsiteX7" fmla="*/ 30480 w 57150"/>
                <a:gd name="connsiteY7" fmla="*/ 36830 h 86360"/>
                <a:gd name="connsiteX8" fmla="*/ 57150 w 57150"/>
                <a:gd name="connsiteY8" fmla="*/ 63500 h 86360"/>
                <a:gd name="connsiteX9" fmla="*/ 26670 w 57150"/>
                <a:gd name="connsiteY9" fmla="*/ 86360 h 86360"/>
                <a:gd name="connsiteX10" fmla="*/ 0 w 57150"/>
                <a:gd name="connsiteY10" fmla="*/ 81280 h 86360"/>
                <a:gd name="connsiteX11" fmla="*/ 0 w 57150"/>
                <a:gd name="connsiteY11" fmla="*/ 67310 h 86360"/>
                <a:gd name="connsiteX12" fmla="*/ 26670 w 57150"/>
                <a:gd name="connsiteY12" fmla="*/ 73660 h 86360"/>
                <a:gd name="connsiteX13" fmla="*/ 43180 w 57150"/>
                <a:gd name="connsiteY13" fmla="*/ 63500 h 86360"/>
                <a:gd name="connsiteX14" fmla="*/ 25400 w 57150"/>
                <a:gd name="connsiteY14" fmla="*/ 49530 h 8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" h="86360">
                  <a:moveTo>
                    <a:pt x="25400" y="48260"/>
                  </a:moveTo>
                  <a:cubicBezTo>
                    <a:pt x="10160" y="43180"/>
                    <a:pt x="0" y="36830"/>
                    <a:pt x="0" y="22860"/>
                  </a:cubicBezTo>
                  <a:cubicBezTo>
                    <a:pt x="0" y="8890"/>
                    <a:pt x="12700" y="0"/>
                    <a:pt x="29210" y="0"/>
                  </a:cubicBezTo>
                  <a:cubicBezTo>
                    <a:pt x="45720" y="0"/>
                    <a:pt x="46990" y="2540"/>
                    <a:pt x="52070" y="5080"/>
                  </a:cubicBezTo>
                  <a:lnTo>
                    <a:pt x="52070" y="19050"/>
                  </a:lnTo>
                  <a:cubicBezTo>
                    <a:pt x="45720" y="16510"/>
                    <a:pt x="38100" y="12700"/>
                    <a:pt x="30480" y="12700"/>
                  </a:cubicBezTo>
                  <a:cubicBezTo>
                    <a:pt x="22860" y="12700"/>
                    <a:pt x="13970" y="16510"/>
                    <a:pt x="13970" y="22860"/>
                  </a:cubicBezTo>
                  <a:cubicBezTo>
                    <a:pt x="13970" y="29210"/>
                    <a:pt x="20320" y="33020"/>
                    <a:pt x="30480" y="36830"/>
                  </a:cubicBezTo>
                  <a:cubicBezTo>
                    <a:pt x="48260" y="43180"/>
                    <a:pt x="57150" y="49530"/>
                    <a:pt x="57150" y="63500"/>
                  </a:cubicBezTo>
                  <a:cubicBezTo>
                    <a:pt x="57150" y="77470"/>
                    <a:pt x="44450" y="86360"/>
                    <a:pt x="26670" y="86360"/>
                  </a:cubicBezTo>
                  <a:cubicBezTo>
                    <a:pt x="8890" y="86360"/>
                    <a:pt x="6350" y="83820"/>
                    <a:pt x="0" y="81280"/>
                  </a:cubicBezTo>
                  <a:lnTo>
                    <a:pt x="0" y="67310"/>
                  </a:lnTo>
                  <a:cubicBezTo>
                    <a:pt x="7620" y="71120"/>
                    <a:pt x="19050" y="73660"/>
                    <a:pt x="26670" y="73660"/>
                  </a:cubicBezTo>
                  <a:cubicBezTo>
                    <a:pt x="34290" y="73660"/>
                    <a:pt x="43180" y="71120"/>
                    <a:pt x="43180" y="63500"/>
                  </a:cubicBezTo>
                  <a:cubicBezTo>
                    <a:pt x="43180" y="55880"/>
                    <a:pt x="36830" y="53340"/>
                    <a:pt x="2540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 208">
              <a:extLst>
                <a:ext uri="{FF2B5EF4-FFF2-40B4-BE49-F238E27FC236}">
                  <a16:creationId xmlns:a16="http://schemas.microsoft.com/office/drawing/2014/main" id="{81E425C5-F90D-6962-2E84-1E003E28EFAC}"/>
                </a:ext>
              </a:extLst>
            </p:cNvPr>
            <p:cNvSpPr/>
            <p:nvPr/>
          </p:nvSpPr>
          <p:spPr>
            <a:xfrm>
              <a:off x="4038600" y="2569210"/>
              <a:ext cx="77470" cy="86360"/>
            </a:xfrm>
            <a:custGeom>
              <a:avLst/>
              <a:gdLst>
                <a:gd name="connsiteX0" fmla="*/ 74930 w 77470"/>
                <a:gd name="connsiteY0" fmla="*/ 38100 h 86360"/>
                <a:gd name="connsiteX1" fmla="*/ 74930 w 77470"/>
                <a:gd name="connsiteY1" fmla="*/ 45720 h 86360"/>
                <a:gd name="connsiteX2" fmla="*/ 13970 w 77470"/>
                <a:gd name="connsiteY2" fmla="*/ 45720 h 86360"/>
                <a:gd name="connsiteX3" fmla="*/ 43180 w 77470"/>
                <a:gd name="connsiteY3" fmla="*/ 72390 h 86360"/>
                <a:gd name="connsiteX4" fmla="*/ 73660 w 77470"/>
                <a:gd name="connsiteY4" fmla="*/ 64770 h 86360"/>
                <a:gd name="connsiteX5" fmla="*/ 73660 w 77470"/>
                <a:gd name="connsiteY5" fmla="*/ 78740 h 86360"/>
                <a:gd name="connsiteX6" fmla="*/ 43180 w 77470"/>
                <a:gd name="connsiteY6" fmla="*/ 86360 h 86360"/>
                <a:gd name="connsiteX7" fmla="*/ 0 w 77470"/>
                <a:gd name="connsiteY7" fmla="*/ 43180 h 86360"/>
                <a:gd name="connsiteX8" fmla="*/ 40640 w 77470"/>
                <a:gd name="connsiteY8" fmla="*/ 0 h 86360"/>
                <a:gd name="connsiteX9" fmla="*/ 77470 w 77470"/>
                <a:gd name="connsiteY9" fmla="*/ 38100 h 86360"/>
                <a:gd name="connsiteX10" fmla="*/ 38100 w 77470"/>
                <a:gd name="connsiteY10" fmla="*/ 11430 h 86360"/>
                <a:gd name="connsiteX11" fmla="*/ 13970 w 77470"/>
                <a:gd name="connsiteY11" fmla="*/ 34290 h 86360"/>
                <a:gd name="connsiteX12" fmla="*/ 60960 w 77470"/>
                <a:gd name="connsiteY12" fmla="*/ 34290 h 86360"/>
                <a:gd name="connsiteX13" fmla="*/ 38100 w 77470"/>
                <a:gd name="connsiteY13" fmla="*/ 11430 h 8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70" h="86360">
                  <a:moveTo>
                    <a:pt x="74930" y="38100"/>
                  </a:moveTo>
                  <a:cubicBezTo>
                    <a:pt x="74930" y="41910"/>
                    <a:pt x="74930" y="44450"/>
                    <a:pt x="74930" y="45720"/>
                  </a:cubicBezTo>
                  <a:lnTo>
                    <a:pt x="13970" y="45720"/>
                  </a:lnTo>
                  <a:cubicBezTo>
                    <a:pt x="13970" y="62230"/>
                    <a:pt x="25400" y="72390"/>
                    <a:pt x="43180" y="72390"/>
                  </a:cubicBezTo>
                  <a:cubicBezTo>
                    <a:pt x="60960" y="72390"/>
                    <a:pt x="66040" y="68580"/>
                    <a:pt x="73660" y="64770"/>
                  </a:cubicBezTo>
                  <a:lnTo>
                    <a:pt x="73660" y="78740"/>
                  </a:lnTo>
                  <a:cubicBezTo>
                    <a:pt x="67310" y="82550"/>
                    <a:pt x="55880" y="86360"/>
                    <a:pt x="43180" y="86360"/>
                  </a:cubicBezTo>
                  <a:cubicBezTo>
                    <a:pt x="16510" y="86360"/>
                    <a:pt x="0" y="68580"/>
                    <a:pt x="0" y="43180"/>
                  </a:cubicBezTo>
                  <a:cubicBezTo>
                    <a:pt x="0" y="17780"/>
                    <a:pt x="17780" y="0"/>
                    <a:pt x="40640" y="0"/>
                  </a:cubicBezTo>
                  <a:cubicBezTo>
                    <a:pt x="63500" y="0"/>
                    <a:pt x="77470" y="17780"/>
                    <a:pt x="77470" y="38100"/>
                  </a:cubicBezTo>
                  <a:close/>
                  <a:moveTo>
                    <a:pt x="38100" y="11430"/>
                  </a:moveTo>
                  <a:cubicBezTo>
                    <a:pt x="24130" y="11430"/>
                    <a:pt x="15240" y="22860"/>
                    <a:pt x="13970" y="34290"/>
                  </a:cubicBezTo>
                  <a:lnTo>
                    <a:pt x="60960" y="34290"/>
                  </a:lnTo>
                  <a:cubicBezTo>
                    <a:pt x="60960" y="22860"/>
                    <a:pt x="53340" y="11430"/>
                    <a:pt x="3810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 209">
              <a:extLst>
                <a:ext uri="{FF2B5EF4-FFF2-40B4-BE49-F238E27FC236}">
                  <a16:creationId xmlns:a16="http://schemas.microsoft.com/office/drawing/2014/main" id="{90E54FA9-D521-45EF-8D2A-5EEB214D60C5}"/>
                </a:ext>
              </a:extLst>
            </p:cNvPr>
            <p:cNvSpPr/>
            <p:nvPr/>
          </p:nvSpPr>
          <p:spPr>
            <a:xfrm>
              <a:off x="4131309" y="2533650"/>
              <a:ext cx="82550" cy="120650"/>
            </a:xfrm>
            <a:custGeom>
              <a:avLst/>
              <a:gdLst>
                <a:gd name="connsiteX0" fmla="*/ 81280 w 82550"/>
                <a:gd name="connsiteY0" fmla="*/ 119380 h 120650"/>
                <a:gd name="connsiteX1" fmla="*/ 67310 w 82550"/>
                <a:gd name="connsiteY1" fmla="*/ 119380 h 120650"/>
                <a:gd name="connsiteX2" fmla="*/ 67310 w 82550"/>
                <a:gd name="connsiteY2" fmla="*/ 109220 h 120650"/>
                <a:gd name="connsiteX3" fmla="*/ 67310 w 82550"/>
                <a:gd name="connsiteY3" fmla="*/ 102870 h 120650"/>
                <a:gd name="connsiteX4" fmla="*/ 67310 w 82550"/>
                <a:gd name="connsiteY4" fmla="*/ 102870 h 120650"/>
                <a:gd name="connsiteX5" fmla="*/ 38100 w 82550"/>
                <a:gd name="connsiteY5" fmla="*/ 120650 h 120650"/>
                <a:gd name="connsiteX6" fmla="*/ 0 w 82550"/>
                <a:gd name="connsiteY6" fmla="*/ 77470 h 120650"/>
                <a:gd name="connsiteX7" fmla="*/ 38100 w 82550"/>
                <a:gd name="connsiteY7" fmla="*/ 34290 h 120650"/>
                <a:gd name="connsiteX8" fmla="*/ 67310 w 82550"/>
                <a:gd name="connsiteY8" fmla="*/ 49530 h 120650"/>
                <a:gd name="connsiteX9" fmla="*/ 67310 w 82550"/>
                <a:gd name="connsiteY9" fmla="*/ 49530 h 120650"/>
                <a:gd name="connsiteX10" fmla="*/ 67310 w 82550"/>
                <a:gd name="connsiteY10" fmla="*/ 43180 h 120650"/>
                <a:gd name="connsiteX11" fmla="*/ 67310 w 82550"/>
                <a:gd name="connsiteY11" fmla="*/ 0 h 120650"/>
                <a:gd name="connsiteX12" fmla="*/ 82550 w 82550"/>
                <a:gd name="connsiteY12" fmla="*/ 0 h 120650"/>
                <a:gd name="connsiteX13" fmla="*/ 82550 w 82550"/>
                <a:gd name="connsiteY13" fmla="*/ 119380 h 120650"/>
                <a:gd name="connsiteX14" fmla="*/ 13970 w 82550"/>
                <a:gd name="connsiteY14" fmla="*/ 77470 h 120650"/>
                <a:gd name="connsiteX15" fmla="*/ 39370 w 82550"/>
                <a:gd name="connsiteY15" fmla="*/ 107950 h 120650"/>
                <a:gd name="connsiteX16" fmla="*/ 64770 w 82550"/>
                <a:gd name="connsiteY16" fmla="*/ 77470 h 120650"/>
                <a:gd name="connsiteX17" fmla="*/ 39370 w 82550"/>
                <a:gd name="connsiteY17" fmla="*/ 46990 h 120650"/>
                <a:gd name="connsiteX18" fmla="*/ 13970 w 82550"/>
                <a:gd name="connsiteY18" fmla="*/ 7747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2550" h="120650">
                  <a:moveTo>
                    <a:pt x="81280" y="119380"/>
                  </a:moveTo>
                  <a:lnTo>
                    <a:pt x="67310" y="119380"/>
                  </a:lnTo>
                  <a:lnTo>
                    <a:pt x="67310" y="109220"/>
                  </a:lnTo>
                  <a:cubicBezTo>
                    <a:pt x="67310" y="105410"/>
                    <a:pt x="67310" y="102870"/>
                    <a:pt x="67310" y="102870"/>
                  </a:cubicBezTo>
                  <a:lnTo>
                    <a:pt x="67310" y="102870"/>
                  </a:lnTo>
                  <a:cubicBezTo>
                    <a:pt x="63500" y="111760"/>
                    <a:pt x="52070" y="120650"/>
                    <a:pt x="38100" y="120650"/>
                  </a:cubicBezTo>
                  <a:cubicBezTo>
                    <a:pt x="16510" y="120650"/>
                    <a:pt x="0" y="102870"/>
                    <a:pt x="0" y="77470"/>
                  </a:cubicBezTo>
                  <a:cubicBezTo>
                    <a:pt x="0" y="52070"/>
                    <a:pt x="16510" y="34290"/>
                    <a:pt x="38100" y="34290"/>
                  </a:cubicBezTo>
                  <a:cubicBezTo>
                    <a:pt x="59690" y="34290"/>
                    <a:pt x="62230" y="41910"/>
                    <a:pt x="67310" y="49530"/>
                  </a:cubicBezTo>
                  <a:lnTo>
                    <a:pt x="67310" y="49530"/>
                  </a:lnTo>
                  <a:cubicBezTo>
                    <a:pt x="67310" y="49530"/>
                    <a:pt x="67310" y="46990"/>
                    <a:pt x="67310" y="43180"/>
                  </a:cubicBezTo>
                  <a:lnTo>
                    <a:pt x="67310" y="0"/>
                  </a:lnTo>
                  <a:lnTo>
                    <a:pt x="82550" y="0"/>
                  </a:lnTo>
                  <a:lnTo>
                    <a:pt x="82550" y="119380"/>
                  </a:lnTo>
                  <a:close/>
                  <a:moveTo>
                    <a:pt x="13970" y="77470"/>
                  </a:moveTo>
                  <a:cubicBezTo>
                    <a:pt x="13970" y="95250"/>
                    <a:pt x="24130" y="107950"/>
                    <a:pt x="39370" y="107950"/>
                  </a:cubicBezTo>
                  <a:cubicBezTo>
                    <a:pt x="54610" y="107950"/>
                    <a:pt x="64770" y="99060"/>
                    <a:pt x="64770" y="77470"/>
                  </a:cubicBezTo>
                  <a:cubicBezTo>
                    <a:pt x="64770" y="55880"/>
                    <a:pt x="50800" y="46990"/>
                    <a:pt x="39370" y="46990"/>
                  </a:cubicBezTo>
                  <a:cubicBezTo>
                    <a:pt x="27940" y="46990"/>
                    <a:pt x="13970" y="59690"/>
                    <a:pt x="1397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 210">
              <a:extLst>
                <a:ext uri="{FF2B5EF4-FFF2-40B4-BE49-F238E27FC236}">
                  <a16:creationId xmlns:a16="http://schemas.microsoft.com/office/drawing/2014/main" id="{9AB7CAE5-011A-DC3E-C211-9960B9329588}"/>
                </a:ext>
              </a:extLst>
            </p:cNvPr>
            <p:cNvSpPr/>
            <p:nvPr/>
          </p:nvSpPr>
          <p:spPr>
            <a:xfrm>
              <a:off x="4278629" y="2567939"/>
              <a:ext cx="85090" cy="86360"/>
            </a:xfrm>
            <a:custGeom>
              <a:avLst/>
              <a:gdLst>
                <a:gd name="connsiteX0" fmla="*/ 85090 w 85090"/>
                <a:gd name="connsiteY0" fmla="*/ 43180 h 86360"/>
                <a:gd name="connsiteX1" fmla="*/ 41910 w 85090"/>
                <a:gd name="connsiteY1" fmla="*/ 86360 h 86360"/>
                <a:gd name="connsiteX2" fmla="*/ 0 w 85090"/>
                <a:gd name="connsiteY2" fmla="*/ 43180 h 86360"/>
                <a:gd name="connsiteX3" fmla="*/ 41910 w 85090"/>
                <a:gd name="connsiteY3" fmla="*/ 0 h 86360"/>
                <a:gd name="connsiteX4" fmla="*/ 85090 w 85090"/>
                <a:gd name="connsiteY4" fmla="*/ 43180 h 86360"/>
                <a:gd name="connsiteX5" fmla="*/ 69850 w 85090"/>
                <a:gd name="connsiteY5" fmla="*/ 43180 h 86360"/>
                <a:gd name="connsiteX6" fmla="*/ 41910 w 85090"/>
                <a:gd name="connsiteY6" fmla="*/ 12700 h 86360"/>
                <a:gd name="connsiteX7" fmla="*/ 13970 w 85090"/>
                <a:gd name="connsiteY7" fmla="*/ 43180 h 86360"/>
                <a:gd name="connsiteX8" fmla="*/ 41910 w 85090"/>
                <a:gd name="connsiteY8" fmla="*/ 73660 h 86360"/>
                <a:gd name="connsiteX9" fmla="*/ 69850 w 85090"/>
                <a:gd name="connsiteY9" fmla="*/ 43180 h 8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090" h="86360">
                  <a:moveTo>
                    <a:pt x="85090" y="43180"/>
                  </a:moveTo>
                  <a:cubicBezTo>
                    <a:pt x="85090" y="68580"/>
                    <a:pt x="67310" y="86360"/>
                    <a:pt x="41910" y="86360"/>
                  </a:cubicBezTo>
                  <a:cubicBezTo>
                    <a:pt x="16510" y="86360"/>
                    <a:pt x="0" y="68580"/>
                    <a:pt x="0" y="43180"/>
                  </a:cubicBezTo>
                  <a:cubicBezTo>
                    <a:pt x="0" y="17780"/>
                    <a:pt x="17780" y="0"/>
                    <a:pt x="41910" y="0"/>
                  </a:cubicBezTo>
                  <a:cubicBezTo>
                    <a:pt x="66040" y="0"/>
                    <a:pt x="85090" y="17780"/>
                    <a:pt x="85090" y="43180"/>
                  </a:cubicBezTo>
                  <a:close/>
                  <a:moveTo>
                    <a:pt x="69850" y="43180"/>
                  </a:moveTo>
                  <a:cubicBezTo>
                    <a:pt x="69850" y="25400"/>
                    <a:pt x="58420" y="12700"/>
                    <a:pt x="41910" y="12700"/>
                  </a:cubicBezTo>
                  <a:cubicBezTo>
                    <a:pt x="25400" y="12700"/>
                    <a:pt x="13970" y="25400"/>
                    <a:pt x="13970" y="43180"/>
                  </a:cubicBezTo>
                  <a:cubicBezTo>
                    <a:pt x="13970" y="60960"/>
                    <a:pt x="25400" y="73660"/>
                    <a:pt x="41910" y="73660"/>
                  </a:cubicBezTo>
                  <a:cubicBezTo>
                    <a:pt x="58420" y="73660"/>
                    <a:pt x="69850" y="60960"/>
                    <a:pt x="6985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 211">
              <a:extLst>
                <a:ext uri="{FF2B5EF4-FFF2-40B4-BE49-F238E27FC236}">
                  <a16:creationId xmlns:a16="http://schemas.microsoft.com/office/drawing/2014/main" id="{041B9B39-8427-DC0F-839D-730B0CF7ABE6}"/>
                </a:ext>
              </a:extLst>
            </p:cNvPr>
            <p:cNvSpPr/>
            <p:nvPr/>
          </p:nvSpPr>
          <p:spPr>
            <a:xfrm>
              <a:off x="4377690" y="2532379"/>
              <a:ext cx="54927" cy="120650"/>
            </a:xfrm>
            <a:custGeom>
              <a:avLst/>
              <a:gdLst>
                <a:gd name="connsiteX0" fmla="*/ 12700 w 54927"/>
                <a:gd name="connsiteY0" fmla="*/ 38100 h 120650"/>
                <a:gd name="connsiteX1" fmla="*/ 12700 w 54927"/>
                <a:gd name="connsiteY1" fmla="*/ 29210 h 120650"/>
                <a:gd name="connsiteX2" fmla="*/ 43180 w 54927"/>
                <a:gd name="connsiteY2" fmla="*/ 0 h 120650"/>
                <a:gd name="connsiteX3" fmla="*/ 53340 w 54927"/>
                <a:gd name="connsiteY3" fmla="*/ 0 h 120650"/>
                <a:gd name="connsiteX4" fmla="*/ 53340 w 54927"/>
                <a:gd name="connsiteY4" fmla="*/ 13970 h 120650"/>
                <a:gd name="connsiteX5" fmla="*/ 44450 w 54927"/>
                <a:gd name="connsiteY5" fmla="*/ 13970 h 120650"/>
                <a:gd name="connsiteX6" fmla="*/ 27940 w 54927"/>
                <a:gd name="connsiteY6" fmla="*/ 30480 h 120650"/>
                <a:gd name="connsiteX7" fmla="*/ 27940 w 54927"/>
                <a:gd name="connsiteY7" fmla="*/ 38100 h 120650"/>
                <a:gd name="connsiteX8" fmla="*/ 49530 w 54927"/>
                <a:gd name="connsiteY8" fmla="*/ 38100 h 120650"/>
                <a:gd name="connsiteX9" fmla="*/ 49530 w 54927"/>
                <a:gd name="connsiteY9" fmla="*/ 50800 h 120650"/>
                <a:gd name="connsiteX10" fmla="*/ 27940 w 54927"/>
                <a:gd name="connsiteY10" fmla="*/ 50800 h 120650"/>
                <a:gd name="connsiteX11" fmla="*/ 27940 w 54927"/>
                <a:gd name="connsiteY11" fmla="*/ 120650 h 120650"/>
                <a:gd name="connsiteX12" fmla="*/ 12700 w 54927"/>
                <a:gd name="connsiteY12" fmla="*/ 120650 h 120650"/>
                <a:gd name="connsiteX13" fmla="*/ 12700 w 54927"/>
                <a:gd name="connsiteY13" fmla="*/ 50800 h 120650"/>
                <a:gd name="connsiteX14" fmla="*/ 0 w 54927"/>
                <a:gd name="connsiteY14" fmla="*/ 50800 h 120650"/>
                <a:gd name="connsiteX15" fmla="*/ 0 w 54927"/>
                <a:gd name="connsiteY15" fmla="*/ 38100 h 120650"/>
                <a:gd name="connsiteX16" fmla="*/ 12700 w 54927"/>
                <a:gd name="connsiteY16" fmla="*/ 3810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27" h="120650">
                  <a:moveTo>
                    <a:pt x="12700" y="38100"/>
                  </a:moveTo>
                  <a:lnTo>
                    <a:pt x="12700" y="29210"/>
                  </a:lnTo>
                  <a:cubicBezTo>
                    <a:pt x="12700" y="11430"/>
                    <a:pt x="24130" y="0"/>
                    <a:pt x="43180" y="0"/>
                  </a:cubicBezTo>
                  <a:cubicBezTo>
                    <a:pt x="62230" y="0"/>
                    <a:pt x="52070" y="0"/>
                    <a:pt x="53340" y="0"/>
                  </a:cubicBezTo>
                  <a:lnTo>
                    <a:pt x="53340" y="13970"/>
                  </a:lnTo>
                  <a:cubicBezTo>
                    <a:pt x="52070" y="13970"/>
                    <a:pt x="48260" y="13970"/>
                    <a:pt x="44450" y="13970"/>
                  </a:cubicBezTo>
                  <a:cubicBezTo>
                    <a:pt x="34290" y="13970"/>
                    <a:pt x="27940" y="20320"/>
                    <a:pt x="27940" y="30480"/>
                  </a:cubicBezTo>
                  <a:lnTo>
                    <a:pt x="27940" y="38100"/>
                  </a:lnTo>
                  <a:lnTo>
                    <a:pt x="49530" y="38100"/>
                  </a:lnTo>
                  <a:lnTo>
                    <a:pt x="49530" y="50800"/>
                  </a:lnTo>
                  <a:lnTo>
                    <a:pt x="27940" y="50800"/>
                  </a:lnTo>
                  <a:lnTo>
                    <a:pt x="27940" y="120650"/>
                  </a:lnTo>
                  <a:lnTo>
                    <a:pt x="12700" y="120650"/>
                  </a:lnTo>
                  <a:lnTo>
                    <a:pt x="12700" y="50800"/>
                  </a:lnTo>
                  <a:lnTo>
                    <a:pt x="0" y="50800"/>
                  </a:lnTo>
                  <a:lnTo>
                    <a:pt x="0" y="38100"/>
                  </a:lnTo>
                  <a:lnTo>
                    <a:pt x="12700" y="381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 212">
              <a:extLst>
                <a:ext uri="{FF2B5EF4-FFF2-40B4-BE49-F238E27FC236}">
                  <a16:creationId xmlns:a16="http://schemas.microsoft.com/office/drawing/2014/main" id="{196DB460-1307-13D8-04FA-A8F9C75FB390}"/>
                </a:ext>
              </a:extLst>
            </p:cNvPr>
            <p:cNvSpPr/>
            <p:nvPr/>
          </p:nvSpPr>
          <p:spPr>
            <a:xfrm>
              <a:off x="4478020" y="2567939"/>
              <a:ext cx="69850" cy="85089"/>
            </a:xfrm>
            <a:custGeom>
              <a:avLst/>
              <a:gdLst>
                <a:gd name="connsiteX0" fmla="*/ 6350 w 69850"/>
                <a:gd name="connsiteY0" fmla="*/ 6350 h 85089"/>
                <a:gd name="connsiteX1" fmla="*/ 35560 w 69850"/>
                <a:gd name="connsiteY1" fmla="*/ 0 h 85089"/>
                <a:gd name="connsiteX2" fmla="*/ 69850 w 69850"/>
                <a:gd name="connsiteY2" fmla="*/ 31750 h 85089"/>
                <a:gd name="connsiteX3" fmla="*/ 69850 w 69850"/>
                <a:gd name="connsiteY3" fmla="*/ 83820 h 85089"/>
                <a:gd name="connsiteX4" fmla="*/ 55880 w 69850"/>
                <a:gd name="connsiteY4" fmla="*/ 83820 h 85089"/>
                <a:gd name="connsiteX5" fmla="*/ 55880 w 69850"/>
                <a:gd name="connsiteY5" fmla="*/ 73660 h 85089"/>
                <a:gd name="connsiteX6" fmla="*/ 55880 w 69850"/>
                <a:gd name="connsiteY6" fmla="*/ 67310 h 85089"/>
                <a:gd name="connsiteX7" fmla="*/ 55880 w 69850"/>
                <a:gd name="connsiteY7" fmla="*/ 67310 h 85089"/>
                <a:gd name="connsiteX8" fmla="*/ 26670 w 69850"/>
                <a:gd name="connsiteY8" fmla="*/ 85090 h 85089"/>
                <a:gd name="connsiteX9" fmla="*/ 0 w 69850"/>
                <a:gd name="connsiteY9" fmla="*/ 60960 h 85089"/>
                <a:gd name="connsiteX10" fmla="*/ 53340 w 69850"/>
                <a:gd name="connsiteY10" fmla="*/ 35560 h 85089"/>
                <a:gd name="connsiteX11" fmla="*/ 53340 w 69850"/>
                <a:gd name="connsiteY11" fmla="*/ 31750 h 85089"/>
                <a:gd name="connsiteX12" fmla="*/ 31750 w 69850"/>
                <a:gd name="connsiteY12" fmla="*/ 12700 h 85089"/>
                <a:gd name="connsiteX13" fmla="*/ 5080 w 69850"/>
                <a:gd name="connsiteY13" fmla="*/ 19050 h 85089"/>
                <a:gd name="connsiteX14" fmla="*/ 5080 w 69850"/>
                <a:gd name="connsiteY14" fmla="*/ 5080 h 85089"/>
                <a:gd name="connsiteX15" fmla="*/ 54610 w 69850"/>
                <a:gd name="connsiteY15" fmla="*/ 48260 h 85089"/>
                <a:gd name="connsiteX16" fmla="*/ 16510 w 69850"/>
                <a:gd name="connsiteY16" fmla="*/ 62230 h 85089"/>
                <a:gd name="connsiteX17" fmla="*/ 30480 w 69850"/>
                <a:gd name="connsiteY17" fmla="*/ 74930 h 85089"/>
                <a:gd name="connsiteX18" fmla="*/ 55880 w 69850"/>
                <a:gd name="connsiteY18" fmla="*/ 48260 h 85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850" h="85089">
                  <a:moveTo>
                    <a:pt x="6350" y="6350"/>
                  </a:moveTo>
                  <a:cubicBezTo>
                    <a:pt x="11430" y="3810"/>
                    <a:pt x="21590" y="0"/>
                    <a:pt x="35560" y="0"/>
                  </a:cubicBezTo>
                  <a:cubicBezTo>
                    <a:pt x="58420" y="0"/>
                    <a:pt x="69850" y="11430"/>
                    <a:pt x="69850" y="31750"/>
                  </a:cubicBezTo>
                  <a:lnTo>
                    <a:pt x="69850" y="83820"/>
                  </a:lnTo>
                  <a:lnTo>
                    <a:pt x="55880" y="83820"/>
                  </a:lnTo>
                  <a:lnTo>
                    <a:pt x="55880" y="73660"/>
                  </a:lnTo>
                  <a:cubicBezTo>
                    <a:pt x="55880" y="69850"/>
                    <a:pt x="55880" y="67310"/>
                    <a:pt x="55880" y="67310"/>
                  </a:cubicBezTo>
                  <a:lnTo>
                    <a:pt x="55880" y="67310"/>
                  </a:lnTo>
                  <a:cubicBezTo>
                    <a:pt x="55880" y="69850"/>
                    <a:pt x="45720" y="85090"/>
                    <a:pt x="26670" y="85090"/>
                  </a:cubicBezTo>
                  <a:cubicBezTo>
                    <a:pt x="7620" y="85090"/>
                    <a:pt x="0" y="76200"/>
                    <a:pt x="0" y="60960"/>
                  </a:cubicBezTo>
                  <a:cubicBezTo>
                    <a:pt x="0" y="45720"/>
                    <a:pt x="19050" y="30480"/>
                    <a:pt x="53340" y="35560"/>
                  </a:cubicBezTo>
                  <a:lnTo>
                    <a:pt x="53340" y="31750"/>
                  </a:lnTo>
                  <a:cubicBezTo>
                    <a:pt x="53340" y="17780"/>
                    <a:pt x="44450" y="12700"/>
                    <a:pt x="31750" y="12700"/>
                  </a:cubicBezTo>
                  <a:cubicBezTo>
                    <a:pt x="19050" y="12700"/>
                    <a:pt x="10160" y="16510"/>
                    <a:pt x="5080" y="19050"/>
                  </a:cubicBezTo>
                  <a:lnTo>
                    <a:pt x="5080" y="5080"/>
                  </a:lnTo>
                  <a:close/>
                  <a:moveTo>
                    <a:pt x="54610" y="48260"/>
                  </a:moveTo>
                  <a:cubicBezTo>
                    <a:pt x="27940" y="44450"/>
                    <a:pt x="16510" y="50800"/>
                    <a:pt x="16510" y="62230"/>
                  </a:cubicBezTo>
                  <a:cubicBezTo>
                    <a:pt x="16510" y="73660"/>
                    <a:pt x="21590" y="74930"/>
                    <a:pt x="30480" y="74930"/>
                  </a:cubicBezTo>
                  <a:cubicBezTo>
                    <a:pt x="44450" y="74930"/>
                    <a:pt x="55880" y="60960"/>
                    <a:pt x="55880" y="482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 213">
              <a:extLst>
                <a:ext uri="{FF2B5EF4-FFF2-40B4-BE49-F238E27FC236}">
                  <a16:creationId xmlns:a16="http://schemas.microsoft.com/office/drawing/2014/main" id="{8EFFCEAC-040D-69F5-9351-8238439232DD}"/>
                </a:ext>
              </a:extLst>
            </p:cNvPr>
            <p:cNvSpPr/>
            <p:nvPr/>
          </p:nvSpPr>
          <p:spPr>
            <a:xfrm>
              <a:off x="4612640" y="2567939"/>
              <a:ext cx="68579" cy="86360"/>
            </a:xfrm>
            <a:custGeom>
              <a:avLst/>
              <a:gdLst>
                <a:gd name="connsiteX0" fmla="*/ 43180 w 68579"/>
                <a:gd name="connsiteY0" fmla="*/ 73660 h 86360"/>
                <a:gd name="connsiteX1" fmla="*/ 68580 w 68579"/>
                <a:gd name="connsiteY1" fmla="*/ 66040 h 86360"/>
                <a:gd name="connsiteX2" fmla="*/ 68580 w 68579"/>
                <a:gd name="connsiteY2" fmla="*/ 80010 h 86360"/>
                <a:gd name="connsiteX3" fmla="*/ 43180 w 68579"/>
                <a:gd name="connsiteY3" fmla="*/ 86360 h 86360"/>
                <a:gd name="connsiteX4" fmla="*/ 0 w 68579"/>
                <a:gd name="connsiteY4" fmla="*/ 43180 h 86360"/>
                <a:gd name="connsiteX5" fmla="*/ 43180 w 68579"/>
                <a:gd name="connsiteY5" fmla="*/ 0 h 86360"/>
                <a:gd name="connsiteX6" fmla="*/ 68580 w 68579"/>
                <a:gd name="connsiteY6" fmla="*/ 6350 h 86360"/>
                <a:gd name="connsiteX7" fmla="*/ 68580 w 68579"/>
                <a:gd name="connsiteY7" fmla="*/ 20320 h 86360"/>
                <a:gd name="connsiteX8" fmla="*/ 44450 w 68579"/>
                <a:gd name="connsiteY8" fmla="*/ 12700 h 86360"/>
                <a:gd name="connsiteX9" fmla="*/ 16510 w 68579"/>
                <a:gd name="connsiteY9" fmla="*/ 41910 h 86360"/>
                <a:gd name="connsiteX10" fmla="*/ 44450 w 68579"/>
                <a:gd name="connsiteY10" fmla="*/ 71120 h 8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8579" h="86360">
                  <a:moveTo>
                    <a:pt x="43180" y="73660"/>
                  </a:moveTo>
                  <a:cubicBezTo>
                    <a:pt x="54610" y="73660"/>
                    <a:pt x="63500" y="69850"/>
                    <a:pt x="68580" y="66040"/>
                  </a:cubicBezTo>
                  <a:lnTo>
                    <a:pt x="68580" y="80010"/>
                  </a:lnTo>
                  <a:cubicBezTo>
                    <a:pt x="63500" y="82550"/>
                    <a:pt x="55880" y="86360"/>
                    <a:pt x="43180" y="86360"/>
                  </a:cubicBezTo>
                  <a:cubicBezTo>
                    <a:pt x="17780" y="86360"/>
                    <a:pt x="0" y="68580"/>
                    <a:pt x="0" y="43180"/>
                  </a:cubicBezTo>
                  <a:cubicBezTo>
                    <a:pt x="0" y="17780"/>
                    <a:pt x="17780" y="0"/>
                    <a:pt x="43180" y="0"/>
                  </a:cubicBezTo>
                  <a:cubicBezTo>
                    <a:pt x="68580" y="0"/>
                    <a:pt x="63500" y="3810"/>
                    <a:pt x="68580" y="6350"/>
                  </a:cubicBezTo>
                  <a:lnTo>
                    <a:pt x="68580" y="20320"/>
                  </a:lnTo>
                  <a:cubicBezTo>
                    <a:pt x="62230" y="16510"/>
                    <a:pt x="54610" y="12700"/>
                    <a:pt x="44450" y="12700"/>
                  </a:cubicBezTo>
                  <a:cubicBezTo>
                    <a:pt x="27940" y="12700"/>
                    <a:pt x="16510" y="25400"/>
                    <a:pt x="16510" y="41910"/>
                  </a:cubicBezTo>
                  <a:cubicBezTo>
                    <a:pt x="16510" y="58420"/>
                    <a:pt x="27940" y="71120"/>
                    <a:pt x="44450" y="711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 214">
              <a:extLst>
                <a:ext uri="{FF2B5EF4-FFF2-40B4-BE49-F238E27FC236}">
                  <a16:creationId xmlns:a16="http://schemas.microsoft.com/office/drawing/2014/main" id="{6FF566C6-F690-C96E-DEFF-BC7664F3913C}"/>
                </a:ext>
              </a:extLst>
            </p:cNvPr>
            <p:cNvSpPr/>
            <p:nvPr/>
          </p:nvSpPr>
          <p:spPr>
            <a:xfrm>
              <a:off x="4700270" y="2537460"/>
              <a:ext cx="20320" cy="115569"/>
            </a:xfrm>
            <a:custGeom>
              <a:avLst/>
              <a:gdLst>
                <a:gd name="connsiteX0" fmla="*/ 10160 w 20320"/>
                <a:gd name="connsiteY0" fmla="*/ 0 h 115569"/>
                <a:gd name="connsiteX1" fmla="*/ 20320 w 20320"/>
                <a:gd name="connsiteY1" fmla="*/ 8890 h 115569"/>
                <a:gd name="connsiteX2" fmla="*/ 10160 w 20320"/>
                <a:gd name="connsiteY2" fmla="*/ 17780 h 115569"/>
                <a:gd name="connsiteX3" fmla="*/ 0 w 20320"/>
                <a:gd name="connsiteY3" fmla="*/ 8890 h 115569"/>
                <a:gd name="connsiteX4" fmla="*/ 10160 w 20320"/>
                <a:gd name="connsiteY4" fmla="*/ 0 h 115569"/>
                <a:gd name="connsiteX5" fmla="*/ 17780 w 20320"/>
                <a:gd name="connsiteY5" fmla="*/ 33020 h 115569"/>
                <a:gd name="connsiteX6" fmla="*/ 17780 w 20320"/>
                <a:gd name="connsiteY6" fmla="*/ 115570 h 115569"/>
                <a:gd name="connsiteX7" fmla="*/ 2540 w 20320"/>
                <a:gd name="connsiteY7" fmla="*/ 115570 h 115569"/>
                <a:gd name="connsiteX8" fmla="*/ 2540 w 20320"/>
                <a:gd name="connsiteY8" fmla="*/ 33020 h 115569"/>
                <a:gd name="connsiteX9" fmla="*/ 17780 w 20320"/>
                <a:gd name="connsiteY9" fmla="*/ 33020 h 11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15569">
                  <a:moveTo>
                    <a:pt x="10160" y="0"/>
                  </a:moveTo>
                  <a:cubicBezTo>
                    <a:pt x="15240" y="0"/>
                    <a:pt x="20320" y="3810"/>
                    <a:pt x="20320" y="8890"/>
                  </a:cubicBezTo>
                  <a:cubicBezTo>
                    <a:pt x="20320" y="13970"/>
                    <a:pt x="16510" y="17780"/>
                    <a:pt x="1016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3020"/>
                  </a:moveTo>
                  <a:lnTo>
                    <a:pt x="17780" y="115570"/>
                  </a:lnTo>
                  <a:lnTo>
                    <a:pt x="2540" y="115570"/>
                  </a:lnTo>
                  <a:lnTo>
                    <a:pt x="2540" y="33020"/>
                  </a:lnTo>
                  <a:lnTo>
                    <a:pt x="17780" y="330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 215">
              <a:extLst>
                <a:ext uri="{FF2B5EF4-FFF2-40B4-BE49-F238E27FC236}">
                  <a16:creationId xmlns:a16="http://schemas.microsoft.com/office/drawing/2014/main" id="{44BED991-E1B9-E471-7159-29144107EB93}"/>
                </a:ext>
              </a:extLst>
            </p:cNvPr>
            <p:cNvSpPr/>
            <p:nvPr/>
          </p:nvSpPr>
          <p:spPr>
            <a:xfrm>
              <a:off x="4747259" y="2569210"/>
              <a:ext cx="45774" cy="85089"/>
            </a:xfrm>
            <a:custGeom>
              <a:avLst/>
              <a:gdLst>
                <a:gd name="connsiteX0" fmla="*/ 0 w 45774"/>
                <a:gd name="connsiteY0" fmla="*/ 1270 h 85089"/>
                <a:gd name="connsiteX1" fmla="*/ 13970 w 45774"/>
                <a:gd name="connsiteY1" fmla="*/ 1270 h 85089"/>
                <a:gd name="connsiteX2" fmla="*/ 13970 w 45774"/>
                <a:gd name="connsiteY2" fmla="*/ 12700 h 85089"/>
                <a:gd name="connsiteX3" fmla="*/ 13970 w 45774"/>
                <a:gd name="connsiteY3" fmla="*/ 19050 h 85089"/>
                <a:gd name="connsiteX4" fmla="*/ 13970 w 45774"/>
                <a:gd name="connsiteY4" fmla="*/ 19050 h 85089"/>
                <a:gd name="connsiteX5" fmla="*/ 39370 w 45774"/>
                <a:gd name="connsiteY5" fmla="*/ 0 h 85089"/>
                <a:gd name="connsiteX6" fmla="*/ 44450 w 45774"/>
                <a:gd name="connsiteY6" fmla="*/ 0 h 85089"/>
                <a:gd name="connsiteX7" fmla="*/ 44450 w 45774"/>
                <a:gd name="connsiteY7" fmla="*/ 15240 h 85089"/>
                <a:gd name="connsiteX8" fmla="*/ 40640 w 45774"/>
                <a:gd name="connsiteY8" fmla="*/ 15240 h 85089"/>
                <a:gd name="connsiteX9" fmla="*/ 15240 w 45774"/>
                <a:gd name="connsiteY9" fmla="*/ 49530 h 85089"/>
                <a:gd name="connsiteX10" fmla="*/ 15240 w 45774"/>
                <a:gd name="connsiteY10" fmla="*/ 85090 h 85089"/>
                <a:gd name="connsiteX11" fmla="*/ 0 w 45774"/>
                <a:gd name="connsiteY11" fmla="*/ 85090 h 85089"/>
                <a:gd name="connsiteX12" fmla="*/ 0 w 45774"/>
                <a:gd name="connsiteY12" fmla="*/ 2540 h 85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774" h="85089">
                  <a:moveTo>
                    <a:pt x="0" y="1270"/>
                  </a:moveTo>
                  <a:lnTo>
                    <a:pt x="13970" y="1270"/>
                  </a:lnTo>
                  <a:lnTo>
                    <a:pt x="13970" y="12700"/>
                  </a:lnTo>
                  <a:cubicBezTo>
                    <a:pt x="13970" y="15240"/>
                    <a:pt x="13970" y="17780"/>
                    <a:pt x="13970" y="19050"/>
                  </a:cubicBezTo>
                  <a:lnTo>
                    <a:pt x="13970" y="19050"/>
                  </a:lnTo>
                  <a:cubicBezTo>
                    <a:pt x="19050" y="7620"/>
                    <a:pt x="27940" y="0"/>
                    <a:pt x="39370" y="0"/>
                  </a:cubicBezTo>
                  <a:cubicBezTo>
                    <a:pt x="50800" y="0"/>
                    <a:pt x="43180" y="0"/>
                    <a:pt x="44450" y="0"/>
                  </a:cubicBezTo>
                  <a:lnTo>
                    <a:pt x="44450" y="15240"/>
                  </a:lnTo>
                  <a:cubicBezTo>
                    <a:pt x="44450" y="15240"/>
                    <a:pt x="41910" y="15240"/>
                    <a:pt x="40640" y="15240"/>
                  </a:cubicBezTo>
                  <a:cubicBezTo>
                    <a:pt x="24130" y="15240"/>
                    <a:pt x="15240" y="33020"/>
                    <a:pt x="15240" y="49530"/>
                  </a:cubicBezTo>
                  <a:lnTo>
                    <a:pt x="15240" y="85090"/>
                  </a:lnTo>
                  <a:lnTo>
                    <a:pt x="0" y="8509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 216">
              <a:extLst>
                <a:ext uri="{FF2B5EF4-FFF2-40B4-BE49-F238E27FC236}">
                  <a16:creationId xmlns:a16="http://schemas.microsoft.com/office/drawing/2014/main" id="{DE82B07C-2039-04A2-5ED5-F6687702BF81}"/>
                </a:ext>
              </a:extLst>
            </p:cNvPr>
            <p:cNvSpPr/>
            <p:nvPr/>
          </p:nvSpPr>
          <p:spPr>
            <a:xfrm>
              <a:off x="4804409" y="2567939"/>
              <a:ext cx="68580" cy="86360"/>
            </a:xfrm>
            <a:custGeom>
              <a:avLst/>
              <a:gdLst>
                <a:gd name="connsiteX0" fmla="*/ 43180 w 68580"/>
                <a:gd name="connsiteY0" fmla="*/ 73660 h 86360"/>
                <a:gd name="connsiteX1" fmla="*/ 68580 w 68580"/>
                <a:gd name="connsiteY1" fmla="*/ 66040 h 86360"/>
                <a:gd name="connsiteX2" fmla="*/ 68580 w 68580"/>
                <a:gd name="connsiteY2" fmla="*/ 80010 h 86360"/>
                <a:gd name="connsiteX3" fmla="*/ 43180 w 68580"/>
                <a:gd name="connsiteY3" fmla="*/ 86360 h 86360"/>
                <a:gd name="connsiteX4" fmla="*/ 0 w 68580"/>
                <a:gd name="connsiteY4" fmla="*/ 43180 h 86360"/>
                <a:gd name="connsiteX5" fmla="*/ 43180 w 68580"/>
                <a:gd name="connsiteY5" fmla="*/ 0 h 86360"/>
                <a:gd name="connsiteX6" fmla="*/ 68580 w 68580"/>
                <a:gd name="connsiteY6" fmla="*/ 6350 h 86360"/>
                <a:gd name="connsiteX7" fmla="*/ 68580 w 68580"/>
                <a:gd name="connsiteY7" fmla="*/ 20320 h 86360"/>
                <a:gd name="connsiteX8" fmla="*/ 44450 w 68580"/>
                <a:gd name="connsiteY8" fmla="*/ 12700 h 86360"/>
                <a:gd name="connsiteX9" fmla="*/ 16510 w 68580"/>
                <a:gd name="connsiteY9" fmla="*/ 41910 h 86360"/>
                <a:gd name="connsiteX10" fmla="*/ 44450 w 68580"/>
                <a:gd name="connsiteY10" fmla="*/ 71120 h 8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8580" h="86360">
                  <a:moveTo>
                    <a:pt x="43180" y="73660"/>
                  </a:moveTo>
                  <a:cubicBezTo>
                    <a:pt x="54610" y="73660"/>
                    <a:pt x="63500" y="69850"/>
                    <a:pt x="68580" y="66040"/>
                  </a:cubicBezTo>
                  <a:lnTo>
                    <a:pt x="68580" y="80010"/>
                  </a:lnTo>
                  <a:cubicBezTo>
                    <a:pt x="63500" y="82550"/>
                    <a:pt x="55880" y="86360"/>
                    <a:pt x="43180" y="86360"/>
                  </a:cubicBezTo>
                  <a:cubicBezTo>
                    <a:pt x="17780" y="86360"/>
                    <a:pt x="0" y="68580"/>
                    <a:pt x="0" y="43180"/>
                  </a:cubicBezTo>
                  <a:cubicBezTo>
                    <a:pt x="0" y="17780"/>
                    <a:pt x="17780" y="0"/>
                    <a:pt x="43180" y="0"/>
                  </a:cubicBezTo>
                  <a:cubicBezTo>
                    <a:pt x="68580" y="0"/>
                    <a:pt x="63500" y="3810"/>
                    <a:pt x="68580" y="6350"/>
                  </a:cubicBezTo>
                  <a:lnTo>
                    <a:pt x="68580" y="20320"/>
                  </a:lnTo>
                  <a:cubicBezTo>
                    <a:pt x="62230" y="16510"/>
                    <a:pt x="54610" y="12700"/>
                    <a:pt x="44450" y="12700"/>
                  </a:cubicBezTo>
                  <a:cubicBezTo>
                    <a:pt x="27940" y="12700"/>
                    <a:pt x="16510" y="25400"/>
                    <a:pt x="16510" y="41910"/>
                  </a:cubicBezTo>
                  <a:cubicBezTo>
                    <a:pt x="16510" y="58420"/>
                    <a:pt x="27940" y="71120"/>
                    <a:pt x="44450" y="7112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 217">
              <a:extLst>
                <a:ext uri="{FF2B5EF4-FFF2-40B4-BE49-F238E27FC236}">
                  <a16:creationId xmlns:a16="http://schemas.microsoft.com/office/drawing/2014/main" id="{E649A3D6-54B7-8A2F-2208-B6419931CE20}"/>
                </a:ext>
              </a:extLst>
            </p:cNvPr>
            <p:cNvSpPr/>
            <p:nvPr/>
          </p:nvSpPr>
          <p:spPr>
            <a:xfrm>
              <a:off x="4893309" y="2533650"/>
              <a:ext cx="33020" cy="120650"/>
            </a:xfrm>
            <a:custGeom>
              <a:avLst/>
              <a:gdLst>
                <a:gd name="connsiteX0" fmla="*/ 0 w 33020"/>
                <a:gd name="connsiteY0" fmla="*/ 0 h 120650"/>
                <a:gd name="connsiteX1" fmla="*/ 15240 w 33020"/>
                <a:gd name="connsiteY1" fmla="*/ 0 h 120650"/>
                <a:gd name="connsiteX2" fmla="*/ 15240 w 33020"/>
                <a:gd name="connsiteY2" fmla="*/ 93980 h 120650"/>
                <a:gd name="connsiteX3" fmla="*/ 25400 w 33020"/>
                <a:gd name="connsiteY3" fmla="*/ 106680 h 120650"/>
                <a:gd name="connsiteX4" fmla="*/ 33020 w 33020"/>
                <a:gd name="connsiteY4" fmla="*/ 106680 h 120650"/>
                <a:gd name="connsiteX5" fmla="*/ 33020 w 33020"/>
                <a:gd name="connsiteY5" fmla="*/ 119380 h 120650"/>
                <a:gd name="connsiteX6" fmla="*/ 21590 w 33020"/>
                <a:gd name="connsiteY6" fmla="*/ 120650 h 120650"/>
                <a:gd name="connsiteX7" fmla="*/ 0 w 33020"/>
                <a:gd name="connsiteY7" fmla="*/ 97790 h 120650"/>
                <a:gd name="connsiteX8" fmla="*/ 0 w 33020"/>
                <a:gd name="connsiteY8" fmla="*/ 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0" h="120650">
                  <a:moveTo>
                    <a:pt x="0" y="0"/>
                  </a:moveTo>
                  <a:lnTo>
                    <a:pt x="15240" y="0"/>
                  </a:lnTo>
                  <a:lnTo>
                    <a:pt x="15240" y="93980"/>
                  </a:lnTo>
                  <a:cubicBezTo>
                    <a:pt x="15240" y="102870"/>
                    <a:pt x="17780" y="106680"/>
                    <a:pt x="25400" y="106680"/>
                  </a:cubicBezTo>
                  <a:cubicBezTo>
                    <a:pt x="33020" y="106680"/>
                    <a:pt x="31750" y="106680"/>
                    <a:pt x="33020" y="106680"/>
                  </a:cubicBezTo>
                  <a:lnTo>
                    <a:pt x="33020" y="119380"/>
                  </a:lnTo>
                  <a:cubicBezTo>
                    <a:pt x="33020" y="119380"/>
                    <a:pt x="27940" y="120650"/>
                    <a:pt x="21590" y="120650"/>
                  </a:cubicBezTo>
                  <a:cubicBezTo>
                    <a:pt x="8890" y="120650"/>
                    <a:pt x="0" y="114300"/>
                    <a:pt x="0" y="977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 218">
              <a:extLst>
                <a:ext uri="{FF2B5EF4-FFF2-40B4-BE49-F238E27FC236}">
                  <a16:creationId xmlns:a16="http://schemas.microsoft.com/office/drawing/2014/main" id="{012D1CAB-F2C0-573A-8C84-5D528685152C}"/>
                </a:ext>
              </a:extLst>
            </p:cNvPr>
            <p:cNvSpPr/>
            <p:nvPr/>
          </p:nvSpPr>
          <p:spPr>
            <a:xfrm>
              <a:off x="4940300" y="2569210"/>
              <a:ext cx="77470" cy="86360"/>
            </a:xfrm>
            <a:custGeom>
              <a:avLst/>
              <a:gdLst>
                <a:gd name="connsiteX0" fmla="*/ 74930 w 77470"/>
                <a:gd name="connsiteY0" fmla="*/ 38100 h 86360"/>
                <a:gd name="connsiteX1" fmla="*/ 74930 w 77470"/>
                <a:gd name="connsiteY1" fmla="*/ 45720 h 86360"/>
                <a:gd name="connsiteX2" fmla="*/ 13970 w 77470"/>
                <a:gd name="connsiteY2" fmla="*/ 45720 h 86360"/>
                <a:gd name="connsiteX3" fmla="*/ 43180 w 77470"/>
                <a:gd name="connsiteY3" fmla="*/ 72390 h 86360"/>
                <a:gd name="connsiteX4" fmla="*/ 73660 w 77470"/>
                <a:gd name="connsiteY4" fmla="*/ 64770 h 86360"/>
                <a:gd name="connsiteX5" fmla="*/ 73660 w 77470"/>
                <a:gd name="connsiteY5" fmla="*/ 78740 h 86360"/>
                <a:gd name="connsiteX6" fmla="*/ 43180 w 77470"/>
                <a:gd name="connsiteY6" fmla="*/ 86360 h 86360"/>
                <a:gd name="connsiteX7" fmla="*/ 0 w 77470"/>
                <a:gd name="connsiteY7" fmla="*/ 43180 h 86360"/>
                <a:gd name="connsiteX8" fmla="*/ 40640 w 77470"/>
                <a:gd name="connsiteY8" fmla="*/ 0 h 86360"/>
                <a:gd name="connsiteX9" fmla="*/ 77470 w 77470"/>
                <a:gd name="connsiteY9" fmla="*/ 38100 h 86360"/>
                <a:gd name="connsiteX10" fmla="*/ 38100 w 77470"/>
                <a:gd name="connsiteY10" fmla="*/ 11430 h 86360"/>
                <a:gd name="connsiteX11" fmla="*/ 13970 w 77470"/>
                <a:gd name="connsiteY11" fmla="*/ 34290 h 86360"/>
                <a:gd name="connsiteX12" fmla="*/ 60960 w 77470"/>
                <a:gd name="connsiteY12" fmla="*/ 34290 h 86360"/>
                <a:gd name="connsiteX13" fmla="*/ 38100 w 77470"/>
                <a:gd name="connsiteY13" fmla="*/ 11430 h 8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70" h="86360">
                  <a:moveTo>
                    <a:pt x="74930" y="38100"/>
                  </a:moveTo>
                  <a:cubicBezTo>
                    <a:pt x="74930" y="41910"/>
                    <a:pt x="74930" y="44450"/>
                    <a:pt x="74930" y="45720"/>
                  </a:cubicBezTo>
                  <a:lnTo>
                    <a:pt x="13970" y="45720"/>
                  </a:lnTo>
                  <a:cubicBezTo>
                    <a:pt x="13970" y="62230"/>
                    <a:pt x="25400" y="72390"/>
                    <a:pt x="43180" y="72390"/>
                  </a:cubicBezTo>
                  <a:cubicBezTo>
                    <a:pt x="60960" y="72390"/>
                    <a:pt x="66040" y="68580"/>
                    <a:pt x="73660" y="64770"/>
                  </a:cubicBezTo>
                  <a:lnTo>
                    <a:pt x="73660" y="78740"/>
                  </a:lnTo>
                  <a:cubicBezTo>
                    <a:pt x="67310" y="82550"/>
                    <a:pt x="55880" y="86360"/>
                    <a:pt x="43180" y="86360"/>
                  </a:cubicBezTo>
                  <a:cubicBezTo>
                    <a:pt x="16510" y="86360"/>
                    <a:pt x="0" y="68580"/>
                    <a:pt x="0" y="43180"/>
                  </a:cubicBezTo>
                  <a:cubicBezTo>
                    <a:pt x="0" y="17780"/>
                    <a:pt x="17780" y="0"/>
                    <a:pt x="40640" y="0"/>
                  </a:cubicBezTo>
                  <a:cubicBezTo>
                    <a:pt x="63500" y="0"/>
                    <a:pt x="77470" y="17780"/>
                    <a:pt x="77470" y="38100"/>
                  </a:cubicBezTo>
                  <a:close/>
                  <a:moveTo>
                    <a:pt x="38100" y="11430"/>
                  </a:moveTo>
                  <a:cubicBezTo>
                    <a:pt x="24130" y="11430"/>
                    <a:pt x="15240" y="22860"/>
                    <a:pt x="13970" y="34290"/>
                  </a:cubicBezTo>
                  <a:lnTo>
                    <a:pt x="60960" y="34290"/>
                  </a:lnTo>
                  <a:cubicBezTo>
                    <a:pt x="60960" y="22860"/>
                    <a:pt x="53340" y="11430"/>
                    <a:pt x="3810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 219">
              <a:extLst>
                <a:ext uri="{FF2B5EF4-FFF2-40B4-BE49-F238E27FC236}">
                  <a16:creationId xmlns:a16="http://schemas.microsoft.com/office/drawing/2014/main" id="{1205694C-ED77-60B1-C672-D0BAD982AC93}"/>
                </a:ext>
              </a:extLst>
            </p:cNvPr>
            <p:cNvSpPr/>
            <p:nvPr/>
          </p:nvSpPr>
          <p:spPr>
            <a:xfrm>
              <a:off x="5067300" y="2570479"/>
              <a:ext cx="127000" cy="85090"/>
            </a:xfrm>
            <a:custGeom>
              <a:avLst/>
              <a:gdLst>
                <a:gd name="connsiteX0" fmla="*/ 87630 w 127000"/>
                <a:gd name="connsiteY0" fmla="*/ 59690 h 85090"/>
                <a:gd name="connsiteX1" fmla="*/ 110490 w 127000"/>
                <a:gd name="connsiteY1" fmla="*/ 0 h 85090"/>
                <a:gd name="connsiteX2" fmla="*/ 127000 w 127000"/>
                <a:gd name="connsiteY2" fmla="*/ 0 h 85090"/>
                <a:gd name="connsiteX3" fmla="*/ 92710 w 127000"/>
                <a:gd name="connsiteY3" fmla="*/ 85090 h 85090"/>
                <a:gd name="connsiteX4" fmla="*/ 83820 w 127000"/>
                <a:gd name="connsiteY4" fmla="*/ 85090 h 85090"/>
                <a:gd name="connsiteX5" fmla="*/ 63500 w 127000"/>
                <a:gd name="connsiteY5" fmla="*/ 29210 h 85090"/>
                <a:gd name="connsiteX6" fmla="*/ 43180 w 127000"/>
                <a:gd name="connsiteY6" fmla="*/ 85090 h 85090"/>
                <a:gd name="connsiteX7" fmla="*/ 34290 w 127000"/>
                <a:gd name="connsiteY7" fmla="*/ 85090 h 85090"/>
                <a:gd name="connsiteX8" fmla="*/ 0 w 127000"/>
                <a:gd name="connsiteY8" fmla="*/ 0 h 85090"/>
                <a:gd name="connsiteX9" fmla="*/ 16510 w 127000"/>
                <a:gd name="connsiteY9" fmla="*/ 0 h 85090"/>
                <a:gd name="connsiteX10" fmla="*/ 39370 w 127000"/>
                <a:gd name="connsiteY10" fmla="*/ 59690 h 85090"/>
                <a:gd name="connsiteX11" fmla="*/ 60960 w 127000"/>
                <a:gd name="connsiteY11" fmla="*/ 1270 h 85090"/>
                <a:gd name="connsiteX12" fmla="*/ 69850 w 127000"/>
                <a:gd name="connsiteY12" fmla="*/ 1270 h 85090"/>
                <a:gd name="connsiteX13" fmla="*/ 90170 w 127000"/>
                <a:gd name="connsiteY13" fmla="*/ 59690 h 85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7000" h="85090">
                  <a:moveTo>
                    <a:pt x="87630" y="59690"/>
                  </a:moveTo>
                  <a:lnTo>
                    <a:pt x="110490" y="0"/>
                  </a:lnTo>
                  <a:lnTo>
                    <a:pt x="127000" y="0"/>
                  </a:lnTo>
                  <a:lnTo>
                    <a:pt x="92710" y="85090"/>
                  </a:lnTo>
                  <a:lnTo>
                    <a:pt x="83820" y="85090"/>
                  </a:lnTo>
                  <a:lnTo>
                    <a:pt x="63500" y="29210"/>
                  </a:lnTo>
                  <a:lnTo>
                    <a:pt x="43180" y="85090"/>
                  </a:lnTo>
                  <a:lnTo>
                    <a:pt x="34290" y="85090"/>
                  </a:lnTo>
                  <a:lnTo>
                    <a:pt x="0" y="0"/>
                  </a:lnTo>
                  <a:lnTo>
                    <a:pt x="16510" y="0"/>
                  </a:lnTo>
                  <a:lnTo>
                    <a:pt x="39370" y="59690"/>
                  </a:lnTo>
                  <a:lnTo>
                    <a:pt x="60960" y="1270"/>
                  </a:lnTo>
                  <a:lnTo>
                    <a:pt x="69850" y="1270"/>
                  </a:lnTo>
                  <a:lnTo>
                    <a:pt x="90170" y="5969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 220">
              <a:extLst>
                <a:ext uri="{FF2B5EF4-FFF2-40B4-BE49-F238E27FC236}">
                  <a16:creationId xmlns:a16="http://schemas.microsoft.com/office/drawing/2014/main" id="{03C6083F-4099-505A-A784-8E7468AA37E4}"/>
                </a:ext>
              </a:extLst>
            </p:cNvPr>
            <p:cNvSpPr/>
            <p:nvPr/>
          </p:nvSpPr>
          <p:spPr>
            <a:xfrm>
              <a:off x="5207000" y="2537460"/>
              <a:ext cx="20320" cy="115569"/>
            </a:xfrm>
            <a:custGeom>
              <a:avLst/>
              <a:gdLst>
                <a:gd name="connsiteX0" fmla="*/ 10160 w 20320"/>
                <a:gd name="connsiteY0" fmla="*/ 0 h 115569"/>
                <a:gd name="connsiteX1" fmla="*/ 20320 w 20320"/>
                <a:gd name="connsiteY1" fmla="*/ 8890 h 115569"/>
                <a:gd name="connsiteX2" fmla="*/ 10160 w 20320"/>
                <a:gd name="connsiteY2" fmla="*/ 17780 h 115569"/>
                <a:gd name="connsiteX3" fmla="*/ 0 w 20320"/>
                <a:gd name="connsiteY3" fmla="*/ 8890 h 115569"/>
                <a:gd name="connsiteX4" fmla="*/ 10160 w 20320"/>
                <a:gd name="connsiteY4" fmla="*/ 0 h 115569"/>
                <a:gd name="connsiteX5" fmla="*/ 17780 w 20320"/>
                <a:gd name="connsiteY5" fmla="*/ 33020 h 115569"/>
                <a:gd name="connsiteX6" fmla="*/ 17780 w 20320"/>
                <a:gd name="connsiteY6" fmla="*/ 115570 h 115569"/>
                <a:gd name="connsiteX7" fmla="*/ 2540 w 20320"/>
                <a:gd name="connsiteY7" fmla="*/ 115570 h 115569"/>
                <a:gd name="connsiteX8" fmla="*/ 2540 w 20320"/>
                <a:gd name="connsiteY8" fmla="*/ 33020 h 115569"/>
                <a:gd name="connsiteX9" fmla="*/ 17780 w 20320"/>
                <a:gd name="connsiteY9" fmla="*/ 33020 h 11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15569">
                  <a:moveTo>
                    <a:pt x="10160" y="0"/>
                  </a:moveTo>
                  <a:cubicBezTo>
                    <a:pt x="15240" y="0"/>
                    <a:pt x="20320" y="3810"/>
                    <a:pt x="20320" y="8890"/>
                  </a:cubicBezTo>
                  <a:cubicBezTo>
                    <a:pt x="20320" y="13970"/>
                    <a:pt x="16510" y="17780"/>
                    <a:pt x="1016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7780" y="33020"/>
                  </a:moveTo>
                  <a:lnTo>
                    <a:pt x="17780" y="115570"/>
                  </a:lnTo>
                  <a:lnTo>
                    <a:pt x="2540" y="115570"/>
                  </a:lnTo>
                  <a:lnTo>
                    <a:pt x="2540" y="33020"/>
                  </a:lnTo>
                  <a:lnTo>
                    <a:pt x="17780" y="330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 221">
              <a:extLst>
                <a:ext uri="{FF2B5EF4-FFF2-40B4-BE49-F238E27FC236}">
                  <a16:creationId xmlns:a16="http://schemas.microsoft.com/office/drawing/2014/main" id="{C5673CAF-2653-4883-D6B4-D8A5337675AA}"/>
                </a:ext>
              </a:extLst>
            </p:cNvPr>
            <p:cNvSpPr/>
            <p:nvPr/>
          </p:nvSpPr>
          <p:spPr>
            <a:xfrm>
              <a:off x="5242559" y="2546350"/>
              <a:ext cx="57150" cy="109220"/>
            </a:xfrm>
            <a:custGeom>
              <a:avLst/>
              <a:gdLst>
                <a:gd name="connsiteX0" fmla="*/ 13970 w 57150"/>
                <a:gd name="connsiteY0" fmla="*/ 24130 h 109220"/>
                <a:gd name="connsiteX1" fmla="*/ 13970 w 57150"/>
                <a:gd name="connsiteY1" fmla="*/ 0 h 109220"/>
                <a:gd name="connsiteX2" fmla="*/ 29210 w 57150"/>
                <a:gd name="connsiteY2" fmla="*/ 0 h 109220"/>
                <a:gd name="connsiteX3" fmla="*/ 29210 w 57150"/>
                <a:gd name="connsiteY3" fmla="*/ 24130 h 109220"/>
                <a:gd name="connsiteX4" fmla="*/ 54610 w 57150"/>
                <a:gd name="connsiteY4" fmla="*/ 24130 h 109220"/>
                <a:gd name="connsiteX5" fmla="*/ 54610 w 57150"/>
                <a:gd name="connsiteY5" fmla="*/ 36830 h 109220"/>
                <a:gd name="connsiteX6" fmla="*/ 29210 w 57150"/>
                <a:gd name="connsiteY6" fmla="*/ 36830 h 109220"/>
                <a:gd name="connsiteX7" fmla="*/ 29210 w 57150"/>
                <a:gd name="connsiteY7" fmla="*/ 80010 h 109220"/>
                <a:gd name="connsiteX8" fmla="*/ 41910 w 57150"/>
                <a:gd name="connsiteY8" fmla="*/ 95250 h 109220"/>
                <a:gd name="connsiteX9" fmla="*/ 57150 w 57150"/>
                <a:gd name="connsiteY9" fmla="*/ 91440 h 109220"/>
                <a:gd name="connsiteX10" fmla="*/ 57150 w 57150"/>
                <a:gd name="connsiteY10" fmla="*/ 105410 h 109220"/>
                <a:gd name="connsiteX11" fmla="*/ 38100 w 57150"/>
                <a:gd name="connsiteY11" fmla="*/ 109220 h 109220"/>
                <a:gd name="connsiteX12" fmla="*/ 13970 w 57150"/>
                <a:gd name="connsiteY12" fmla="*/ 85090 h 109220"/>
                <a:gd name="connsiteX13" fmla="*/ 13970 w 57150"/>
                <a:gd name="connsiteY13" fmla="*/ 38100 h 109220"/>
                <a:gd name="connsiteX14" fmla="*/ 0 w 57150"/>
                <a:gd name="connsiteY14" fmla="*/ 38100 h 109220"/>
                <a:gd name="connsiteX15" fmla="*/ 0 w 57150"/>
                <a:gd name="connsiteY15" fmla="*/ 25400 h 109220"/>
                <a:gd name="connsiteX16" fmla="*/ 13970 w 57150"/>
                <a:gd name="connsiteY16" fmla="*/ 25400 h 109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7150" h="109220">
                  <a:moveTo>
                    <a:pt x="13970" y="24130"/>
                  </a:moveTo>
                  <a:lnTo>
                    <a:pt x="13970" y="0"/>
                  </a:lnTo>
                  <a:lnTo>
                    <a:pt x="29210" y="0"/>
                  </a:lnTo>
                  <a:lnTo>
                    <a:pt x="29210" y="24130"/>
                  </a:lnTo>
                  <a:lnTo>
                    <a:pt x="54610" y="24130"/>
                  </a:lnTo>
                  <a:lnTo>
                    <a:pt x="54610" y="36830"/>
                  </a:lnTo>
                  <a:lnTo>
                    <a:pt x="29210" y="36830"/>
                  </a:lnTo>
                  <a:lnTo>
                    <a:pt x="29210" y="80010"/>
                  </a:lnTo>
                  <a:cubicBezTo>
                    <a:pt x="29210" y="91440"/>
                    <a:pt x="34290" y="95250"/>
                    <a:pt x="41910" y="95250"/>
                  </a:cubicBezTo>
                  <a:cubicBezTo>
                    <a:pt x="49530" y="95250"/>
                    <a:pt x="53340" y="93980"/>
                    <a:pt x="57150" y="91440"/>
                  </a:cubicBezTo>
                  <a:lnTo>
                    <a:pt x="57150" y="105410"/>
                  </a:lnTo>
                  <a:cubicBezTo>
                    <a:pt x="53340" y="107950"/>
                    <a:pt x="46990" y="109220"/>
                    <a:pt x="38100" y="109220"/>
                  </a:cubicBezTo>
                  <a:cubicBezTo>
                    <a:pt x="26670" y="109220"/>
                    <a:pt x="13970" y="102870"/>
                    <a:pt x="13970" y="85090"/>
                  </a:cubicBezTo>
                  <a:lnTo>
                    <a:pt x="13970" y="38100"/>
                  </a:lnTo>
                  <a:lnTo>
                    <a:pt x="0" y="38100"/>
                  </a:lnTo>
                  <a:lnTo>
                    <a:pt x="0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 222">
              <a:extLst>
                <a:ext uri="{FF2B5EF4-FFF2-40B4-BE49-F238E27FC236}">
                  <a16:creationId xmlns:a16="http://schemas.microsoft.com/office/drawing/2014/main" id="{2724F34C-A623-160A-B7AA-ED69B201CED9}"/>
                </a:ext>
              </a:extLst>
            </p:cNvPr>
            <p:cNvSpPr/>
            <p:nvPr/>
          </p:nvSpPr>
          <p:spPr>
            <a:xfrm>
              <a:off x="5316220" y="2532379"/>
              <a:ext cx="73659" cy="119380"/>
            </a:xfrm>
            <a:custGeom>
              <a:avLst/>
              <a:gdLst>
                <a:gd name="connsiteX0" fmla="*/ 0 w 73659"/>
                <a:gd name="connsiteY0" fmla="*/ 1270 h 119380"/>
                <a:gd name="connsiteX1" fmla="*/ 15240 w 73659"/>
                <a:gd name="connsiteY1" fmla="*/ 1270 h 119380"/>
                <a:gd name="connsiteX2" fmla="*/ 15240 w 73659"/>
                <a:gd name="connsiteY2" fmla="*/ 46990 h 119380"/>
                <a:gd name="connsiteX3" fmla="*/ 15240 w 73659"/>
                <a:gd name="connsiteY3" fmla="*/ 54610 h 119380"/>
                <a:gd name="connsiteX4" fmla="*/ 15240 w 73659"/>
                <a:gd name="connsiteY4" fmla="*/ 54610 h 119380"/>
                <a:gd name="connsiteX5" fmla="*/ 45720 w 73659"/>
                <a:gd name="connsiteY5" fmla="*/ 34290 h 119380"/>
                <a:gd name="connsiteX6" fmla="*/ 73660 w 73659"/>
                <a:gd name="connsiteY6" fmla="*/ 67310 h 119380"/>
                <a:gd name="connsiteX7" fmla="*/ 73660 w 73659"/>
                <a:gd name="connsiteY7" fmla="*/ 119380 h 119380"/>
                <a:gd name="connsiteX8" fmla="*/ 58420 w 73659"/>
                <a:gd name="connsiteY8" fmla="*/ 119380 h 119380"/>
                <a:gd name="connsiteX9" fmla="*/ 58420 w 73659"/>
                <a:gd name="connsiteY9" fmla="*/ 71120 h 119380"/>
                <a:gd name="connsiteX10" fmla="*/ 43180 w 73659"/>
                <a:gd name="connsiteY10" fmla="*/ 49530 h 119380"/>
                <a:gd name="connsiteX11" fmla="*/ 15240 w 73659"/>
                <a:gd name="connsiteY11" fmla="*/ 78740 h 119380"/>
                <a:gd name="connsiteX12" fmla="*/ 15240 w 73659"/>
                <a:gd name="connsiteY12" fmla="*/ 119380 h 119380"/>
                <a:gd name="connsiteX13" fmla="*/ 0 w 73659"/>
                <a:gd name="connsiteY13" fmla="*/ 119380 h 119380"/>
                <a:gd name="connsiteX14" fmla="*/ 0 w 73659"/>
                <a:gd name="connsiteY14" fmla="*/ 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659" h="119380">
                  <a:moveTo>
                    <a:pt x="0" y="1270"/>
                  </a:moveTo>
                  <a:lnTo>
                    <a:pt x="15240" y="1270"/>
                  </a:lnTo>
                  <a:lnTo>
                    <a:pt x="15240" y="46990"/>
                  </a:lnTo>
                  <a:cubicBezTo>
                    <a:pt x="15240" y="50800"/>
                    <a:pt x="15240" y="53340"/>
                    <a:pt x="15240" y="54610"/>
                  </a:cubicBezTo>
                  <a:lnTo>
                    <a:pt x="15240" y="54610"/>
                  </a:lnTo>
                  <a:cubicBezTo>
                    <a:pt x="19050" y="46990"/>
                    <a:pt x="29210" y="34290"/>
                    <a:pt x="45720" y="34290"/>
                  </a:cubicBezTo>
                  <a:cubicBezTo>
                    <a:pt x="62230" y="34290"/>
                    <a:pt x="73660" y="45720"/>
                    <a:pt x="73660" y="67310"/>
                  </a:cubicBezTo>
                  <a:lnTo>
                    <a:pt x="73660" y="119380"/>
                  </a:lnTo>
                  <a:lnTo>
                    <a:pt x="58420" y="119380"/>
                  </a:lnTo>
                  <a:lnTo>
                    <a:pt x="58420" y="71120"/>
                  </a:lnTo>
                  <a:cubicBezTo>
                    <a:pt x="58420" y="59690"/>
                    <a:pt x="55880" y="49530"/>
                    <a:pt x="43180" y="49530"/>
                  </a:cubicBezTo>
                  <a:cubicBezTo>
                    <a:pt x="30480" y="49530"/>
                    <a:pt x="15240" y="62230"/>
                    <a:pt x="15240" y="78740"/>
                  </a:cubicBezTo>
                  <a:lnTo>
                    <a:pt x="15240" y="119380"/>
                  </a:lnTo>
                  <a:lnTo>
                    <a:pt x="0" y="1193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 223">
              <a:extLst>
                <a:ext uri="{FF2B5EF4-FFF2-40B4-BE49-F238E27FC236}">
                  <a16:creationId xmlns:a16="http://schemas.microsoft.com/office/drawing/2014/main" id="{E218169F-4B1F-5DFA-B7BC-121C09B89B5A}"/>
                </a:ext>
              </a:extLst>
            </p:cNvPr>
            <p:cNvSpPr/>
            <p:nvPr/>
          </p:nvSpPr>
          <p:spPr>
            <a:xfrm>
              <a:off x="5445759" y="2532379"/>
              <a:ext cx="109220" cy="120650"/>
            </a:xfrm>
            <a:custGeom>
              <a:avLst/>
              <a:gdLst>
                <a:gd name="connsiteX0" fmla="*/ 54610 w 109220"/>
                <a:gd name="connsiteY0" fmla="*/ 0 h 120650"/>
                <a:gd name="connsiteX1" fmla="*/ 54610 w 109220"/>
                <a:gd name="connsiteY1" fmla="*/ 0 h 120650"/>
                <a:gd name="connsiteX2" fmla="*/ 109220 w 109220"/>
                <a:gd name="connsiteY2" fmla="*/ 120650 h 120650"/>
                <a:gd name="connsiteX3" fmla="*/ 92710 w 109220"/>
                <a:gd name="connsiteY3" fmla="*/ 120650 h 120650"/>
                <a:gd name="connsiteX4" fmla="*/ 81280 w 109220"/>
                <a:gd name="connsiteY4" fmla="*/ 93980 h 120650"/>
                <a:gd name="connsiteX5" fmla="*/ 27940 w 109220"/>
                <a:gd name="connsiteY5" fmla="*/ 93980 h 120650"/>
                <a:gd name="connsiteX6" fmla="*/ 16510 w 109220"/>
                <a:gd name="connsiteY6" fmla="*/ 120650 h 120650"/>
                <a:gd name="connsiteX7" fmla="*/ 0 w 109220"/>
                <a:gd name="connsiteY7" fmla="*/ 120650 h 120650"/>
                <a:gd name="connsiteX8" fmla="*/ 54610 w 109220"/>
                <a:gd name="connsiteY8" fmla="*/ 0 h 120650"/>
                <a:gd name="connsiteX9" fmla="*/ 76200 w 109220"/>
                <a:gd name="connsiteY9" fmla="*/ 81280 h 120650"/>
                <a:gd name="connsiteX10" fmla="*/ 55880 w 109220"/>
                <a:gd name="connsiteY10" fmla="*/ 31750 h 120650"/>
                <a:gd name="connsiteX11" fmla="*/ 35560 w 109220"/>
                <a:gd name="connsiteY11" fmla="*/ 81280 h 120650"/>
                <a:gd name="connsiteX12" fmla="*/ 77470 w 109220"/>
                <a:gd name="connsiteY12" fmla="*/ 8128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220" h="120650">
                  <a:moveTo>
                    <a:pt x="54610" y="0"/>
                  </a:moveTo>
                  <a:lnTo>
                    <a:pt x="54610" y="0"/>
                  </a:lnTo>
                  <a:lnTo>
                    <a:pt x="109220" y="120650"/>
                  </a:lnTo>
                  <a:lnTo>
                    <a:pt x="92710" y="120650"/>
                  </a:lnTo>
                  <a:lnTo>
                    <a:pt x="81280" y="93980"/>
                  </a:lnTo>
                  <a:lnTo>
                    <a:pt x="27940" y="93980"/>
                  </a:lnTo>
                  <a:lnTo>
                    <a:pt x="16510" y="120650"/>
                  </a:lnTo>
                  <a:lnTo>
                    <a:pt x="0" y="120650"/>
                  </a:lnTo>
                  <a:lnTo>
                    <a:pt x="54610" y="0"/>
                  </a:lnTo>
                  <a:close/>
                  <a:moveTo>
                    <a:pt x="76200" y="81280"/>
                  </a:moveTo>
                  <a:cubicBezTo>
                    <a:pt x="68580" y="63500"/>
                    <a:pt x="62230" y="49530"/>
                    <a:pt x="55880" y="31750"/>
                  </a:cubicBezTo>
                  <a:cubicBezTo>
                    <a:pt x="49530" y="48260"/>
                    <a:pt x="43180" y="62230"/>
                    <a:pt x="35560" y="81280"/>
                  </a:cubicBezTo>
                  <a:lnTo>
                    <a:pt x="77470" y="812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 224">
              <a:extLst>
                <a:ext uri="{FF2B5EF4-FFF2-40B4-BE49-F238E27FC236}">
                  <a16:creationId xmlns:a16="http://schemas.microsoft.com/office/drawing/2014/main" id="{DF807274-0E97-8640-25C0-A540F9E24008}"/>
                </a:ext>
              </a:extLst>
            </p:cNvPr>
            <p:cNvSpPr/>
            <p:nvPr/>
          </p:nvSpPr>
          <p:spPr>
            <a:xfrm>
              <a:off x="5552440" y="2533650"/>
              <a:ext cx="88900" cy="119379"/>
            </a:xfrm>
            <a:custGeom>
              <a:avLst/>
              <a:gdLst>
                <a:gd name="connsiteX0" fmla="*/ 50800 w 88900"/>
                <a:gd name="connsiteY0" fmla="*/ 13970 h 119379"/>
                <a:gd name="connsiteX1" fmla="*/ 50800 w 88900"/>
                <a:gd name="connsiteY1" fmla="*/ 119380 h 119379"/>
                <a:gd name="connsiteX2" fmla="*/ 35560 w 88900"/>
                <a:gd name="connsiteY2" fmla="*/ 119380 h 119379"/>
                <a:gd name="connsiteX3" fmla="*/ 35560 w 88900"/>
                <a:gd name="connsiteY3" fmla="*/ 13970 h 119379"/>
                <a:gd name="connsiteX4" fmla="*/ 0 w 88900"/>
                <a:gd name="connsiteY4" fmla="*/ 13970 h 119379"/>
                <a:gd name="connsiteX5" fmla="*/ 0 w 88900"/>
                <a:gd name="connsiteY5" fmla="*/ 0 h 119379"/>
                <a:gd name="connsiteX6" fmla="*/ 88900 w 88900"/>
                <a:gd name="connsiteY6" fmla="*/ 0 h 119379"/>
                <a:gd name="connsiteX7" fmla="*/ 88900 w 88900"/>
                <a:gd name="connsiteY7" fmla="*/ 13970 h 119379"/>
                <a:gd name="connsiteX8" fmla="*/ 52070 w 88900"/>
                <a:gd name="connsiteY8" fmla="*/ 1397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900" h="119379">
                  <a:moveTo>
                    <a:pt x="50800" y="13970"/>
                  </a:moveTo>
                  <a:lnTo>
                    <a:pt x="50800" y="119380"/>
                  </a:lnTo>
                  <a:lnTo>
                    <a:pt x="35560" y="119380"/>
                  </a:lnTo>
                  <a:lnTo>
                    <a:pt x="35560" y="13970"/>
                  </a:lnTo>
                  <a:lnTo>
                    <a:pt x="0" y="13970"/>
                  </a:lnTo>
                  <a:lnTo>
                    <a:pt x="0" y="0"/>
                  </a:lnTo>
                  <a:lnTo>
                    <a:pt x="88900" y="0"/>
                  </a:lnTo>
                  <a:lnTo>
                    <a:pt x="88900" y="13970"/>
                  </a:lnTo>
                  <a:lnTo>
                    <a:pt x="52070" y="139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 225">
              <a:extLst>
                <a:ext uri="{FF2B5EF4-FFF2-40B4-BE49-F238E27FC236}">
                  <a16:creationId xmlns:a16="http://schemas.microsoft.com/office/drawing/2014/main" id="{009FE2CD-755F-594E-FAE0-95EF125B6FAB}"/>
                </a:ext>
              </a:extLst>
            </p:cNvPr>
            <p:cNvSpPr/>
            <p:nvPr/>
          </p:nvSpPr>
          <p:spPr>
            <a:xfrm>
              <a:off x="5695950" y="2569210"/>
              <a:ext cx="77470" cy="86360"/>
            </a:xfrm>
            <a:custGeom>
              <a:avLst/>
              <a:gdLst>
                <a:gd name="connsiteX0" fmla="*/ 74930 w 77470"/>
                <a:gd name="connsiteY0" fmla="*/ 38100 h 86360"/>
                <a:gd name="connsiteX1" fmla="*/ 74930 w 77470"/>
                <a:gd name="connsiteY1" fmla="*/ 45720 h 86360"/>
                <a:gd name="connsiteX2" fmla="*/ 13970 w 77470"/>
                <a:gd name="connsiteY2" fmla="*/ 45720 h 86360"/>
                <a:gd name="connsiteX3" fmla="*/ 43180 w 77470"/>
                <a:gd name="connsiteY3" fmla="*/ 72390 h 86360"/>
                <a:gd name="connsiteX4" fmla="*/ 73660 w 77470"/>
                <a:gd name="connsiteY4" fmla="*/ 64770 h 86360"/>
                <a:gd name="connsiteX5" fmla="*/ 73660 w 77470"/>
                <a:gd name="connsiteY5" fmla="*/ 78740 h 86360"/>
                <a:gd name="connsiteX6" fmla="*/ 43180 w 77470"/>
                <a:gd name="connsiteY6" fmla="*/ 86360 h 86360"/>
                <a:gd name="connsiteX7" fmla="*/ 0 w 77470"/>
                <a:gd name="connsiteY7" fmla="*/ 43180 h 86360"/>
                <a:gd name="connsiteX8" fmla="*/ 40640 w 77470"/>
                <a:gd name="connsiteY8" fmla="*/ 0 h 86360"/>
                <a:gd name="connsiteX9" fmla="*/ 77470 w 77470"/>
                <a:gd name="connsiteY9" fmla="*/ 38100 h 86360"/>
                <a:gd name="connsiteX10" fmla="*/ 36830 w 77470"/>
                <a:gd name="connsiteY10" fmla="*/ 11430 h 86360"/>
                <a:gd name="connsiteX11" fmla="*/ 12700 w 77470"/>
                <a:gd name="connsiteY11" fmla="*/ 34290 h 86360"/>
                <a:gd name="connsiteX12" fmla="*/ 59690 w 77470"/>
                <a:gd name="connsiteY12" fmla="*/ 34290 h 86360"/>
                <a:gd name="connsiteX13" fmla="*/ 36830 w 77470"/>
                <a:gd name="connsiteY13" fmla="*/ 11430 h 8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70" h="86360">
                  <a:moveTo>
                    <a:pt x="74930" y="38100"/>
                  </a:moveTo>
                  <a:cubicBezTo>
                    <a:pt x="74930" y="41910"/>
                    <a:pt x="74930" y="44450"/>
                    <a:pt x="74930" y="45720"/>
                  </a:cubicBezTo>
                  <a:lnTo>
                    <a:pt x="13970" y="45720"/>
                  </a:lnTo>
                  <a:cubicBezTo>
                    <a:pt x="13970" y="62230"/>
                    <a:pt x="25400" y="72390"/>
                    <a:pt x="43180" y="72390"/>
                  </a:cubicBezTo>
                  <a:cubicBezTo>
                    <a:pt x="60960" y="72390"/>
                    <a:pt x="66040" y="68580"/>
                    <a:pt x="73660" y="64770"/>
                  </a:cubicBezTo>
                  <a:lnTo>
                    <a:pt x="73660" y="78740"/>
                  </a:lnTo>
                  <a:cubicBezTo>
                    <a:pt x="67310" y="82550"/>
                    <a:pt x="55880" y="86360"/>
                    <a:pt x="43180" y="86360"/>
                  </a:cubicBezTo>
                  <a:cubicBezTo>
                    <a:pt x="16510" y="86360"/>
                    <a:pt x="0" y="68580"/>
                    <a:pt x="0" y="43180"/>
                  </a:cubicBezTo>
                  <a:cubicBezTo>
                    <a:pt x="0" y="17780"/>
                    <a:pt x="17780" y="0"/>
                    <a:pt x="40640" y="0"/>
                  </a:cubicBezTo>
                  <a:cubicBezTo>
                    <a:pt x="63500" y="0"/>
                    <a:pt x="77470" y="17780"/>
                    <a:pt x="77470" y="38100"/>
                  </a:cubicBezTo>
                  <a:close/>
                  <a:moveTo>
                    <a:pt x="36830" y="11430"/>
                  </a:moveTo>
                  <a:cubicBezTo>
                    <a:pt x="22860" y="11430"/>
                    <a:pt x="13970" y="22860"/>
                    <a:pt x="12700" y="34290"/>
                  </a:cubicBezTo>
                  <a:lnTo>
                    <a:pt x="59690" y="34290"/>
                  </a:lnTo>
                  <a:cubicBezTo>
                    <a:pt x="59690" y="22860"/>
                    <a:pt x="52070" y="11430"/>
                    <a:pt x="3683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 226">
              <a:extLst>
                <a:ext uri="{FF2B5EF4-FFF2-40B4-BE49-F238E27FC236}">
                  <a16:creationId xmlns:a16="http://schemas.microsoft.com/office/drawing/2014/main" id="{E2022B3F-B2F6-0B35-331B-5D44EC3D184A}"/>
                </a:ext>
              </a:extLst>
            </p:cNvPr>
            <p:cNvSpPr/>
            <p:nvPr/>
          </p:nvSpPr>
          <p:spPr>
            <a:xfrm>
              <a:off x="5795009" y="2567939"/>
              <a:ext cx="127000" cy="85089"/>
            </a:xfrm>
            <a:custGeom>
              <a:avLst/>
              <a:gdLst>
                <a:gd name="connsiteX0" fmla="*/ 12700 w 127000"/>
                <a:gd name="connsiteY0" fmla="*/ 2540 h 85089"/>
                <a:gd name="connsiteX1" fmla="*/ 12700 w 127000"/>
                <a:gd name="connsiteY1" fmla="*/ 13970 h 85089"/>
                <a:gd name="connsiteX2" fmla="*/ 12700 w 127000"/>
                <a:gd name="connsiteY2" fmla="*/ 20320 h 85089"/>
                <a:gd name="connsiteX3" fmla="*/ 12700 w 127000"/>
                <a:gd name="connsiteY3" fmla="*/ 20320 h 85089"/>
                <a:gd name="connsiteX4" fmla="*/ 43180 w 127000"/>
                <a:gd name="connsiteY4" fmla="*/ 0 h 85089"/>
                <a:gd name="connsiteX5" fmla="*/ 68580 w 127000"/>
                <a:gd name="connsiteY5" fmla="*/ 19050 h 85089"/>
                <a:gd name="connsiteX6" fmla="*/ 68580 w 127000"/>
                <a:gd name="connsiteY6" fmla="*/ 19050 h 85089"/>
                <a:gd name="connsiteX7" fmla="*/ 97790 w 127000"/>
                <a:gd name="connsiteY7" fmla="*/ 0 h 85089"/>
                <a:gd name="connsiteX8" fmla="*/ 127000 w 127000"/>
                <a:gd name="connsiteY8" fmla="*/ 33020 h 85089"/>
                <a:gd name="connsiteX9" fmla="*/ 127000 w 127000"/>
                <a:gd name="connsiteY9" fmla="*/ 85090 h 85089"/>
                <a:gd name="connsiteX10" fmla="*/ 111760 w 127000"/>
                <a:gd name="connsiteY10" fmla="*/ 85090 h 85089"/>
                <a:gd name="connsiteX11" fmla="*/ 111760 w 127000"/>
                <a:gd name="connsiteY11" fmla="*/ 36830 h 85089"/>
                <a:gd name="connsiteX12" fmla="*/ 96520 w 127000"/>
                <a:gd name="connsiteY12" fmla="*/ 15240 h 85089"/>
                <a:gd name="connsiteX13" fmla="*/ 71120 w 127000"/>
                <a:gd name="connsiteY13" fmla="*/ 46990 h 85089"/>
                <a:gd name="connsiteX14" fmla="*/ 71120 w 127000"/>
                <a:gd name="connsiteY14" fmla="*/ 85090 h 85089"/>
                <a:gd name="connsiteX15" fmla="*/ 55880 w 127000"/>
                <a:gd name="connsiteY15" fmla="*/ 85090 h 85089"/>
                <a:gd name="connsiteX16" fmla="*/ 55880 w 127000"/>
                <a:gd name="connsiteY16" fmla="*/ 35560 h 85089"/>
                <a:gd name="connsiteX17" fmla="*/ 40640 w 127000"/>
                <a:gd name="connsiteY17" fmla="*/ 13970 h 85089"/>
                <a:gd name="connsiteX18" fmla="*/ 15240 w 127000"/>
                <a:gd name="connsiteY18" fmla="*/ 45720 h 85089"/>
                <a:gd name="connsiteX19" fmla="*/ 15240 w 127000"/>
                <a:gd name="connsiteY19" fmla="*/ 83820 h 85089"/>
                <a:gd name="connsiteX20" fmla="*/ 0 w 127000"/>
                <a:gd name="connsiteY20" fmla="*/ 83820 h 85089"/>
                <a:gd name="connsiteX21" fmla="*/ 0 w 127000"/>
                <a:gd name="connsiteY21" fmla="*/ 1270 h 85089"/>
                <a:gd name="connsiteX22" fmla="*/ 13970 w 127000"/>
                <a:gd name="connsiteY22" fmla="*/ 1270 h 85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000" h="85089">
                  <a:moveTo>
                    <a:pt x="12700" y="2540"/>
                  </a:moveTo>
                  <a:lnTo>
                    <a:pt x="12700" y="13970"/>
                  </a:lnTo>
                  <a:cubicBezTo>
                    <a:pt x="12700" y="17780"/>
                    <a:pt x="12700" y="20320"/>
                    <a:pt x="12700" y="20320"/>
                  </a:cubicBezTo>
                  <a:lnTo>
                    <a:pt x="12700" y="20320"/>
                  </a:lnTo>
                  <a:cubicBezTo>
                    <a:pt x="17780" y="8890"/>
                    <a:pt x="29210" y="0"/>
                    <a:pt x="43180" y="0"/>
                  </a:cubicBezTo>
                  <a:cubicBezTo>
                    <a:pt x="57150" y="0"/>
                    <a:pt x="64770" y="6350"/>
                    <a:pt x="68580" y="19050"/>
                  </a:cubicBezTo>
                  <a:lnTo>
                    <a:pt x="68580" y="19050"/>
                  </a:lnTo>
                  <a:cubicBezTo>
                    <a:pt x="73660" y="8890"/>
                    <a:pt x="85090" y="0"/>
                    <a:pt x="97790" y="0"/>
                  </a:cubicBezTo>
                  <a:cubicBezTo>
                    <a:pt x="118110" y="0"/>
                    <a:pt x="127000" y="11430"/>
                    <a:pt x="127000" y="33020"/>
                  </a:cubicBezTo>
                  <a:lnTo>
                    <a:pt x="127000" y="85090"/>
                  </a:lnTo>
                  <a:lnTo>
                    <a:pt x="111760" y="85090"/>
                  </a:lnTo>
                  <a:lnTo>
                    <a:pt x="111760" y="36830"/>
                  </a:lnTo>
                  <a:cubicBezTo>
                    <a:pt x="111760" y="25400"/>
                    <a:pt x="109220" y="15240"/>
                    <a:pt x="96520" y="15240"/>
                  </a:cubicBezTo>
                  <a:cubicBezTo>
                    <a:pt x="83820" y="15240"/>
                    <a:pt x="71120" y="31750"/>
                    <a:pt x="71120" y="46990"/>
                  </a:cubicBezTo>
                  <a:lnTo>
                    <a:pt x="71120" y="85090"/>
                  </a:lnTo>
                  <a:lnTo>
                    <a:pt x="55880" y="85090"/>
                  </a:lnTo>
                  <a:lnTo>
                    <a:pt x="55880" y="35560"/>
                  </a:lnTo>
                  <a:cubicBezTo>
                    <a:pt x="55880" y="24130"/>
                    <a:pt x="53340" y="13970"/>
                    <a:pt x="40640" y="13970"/>
                  </a:cubicBezTo>
                  <a:cubicBezTo>
                    <a:pt x="27940" y="13970"/>
                    <a:pt x="15240" y="30480"/>
                    <a:pt x="15240" y="45720"/>
                  </a:cubicBezTo>
                  <a:lnTo>
                    <a:pt x="15240" y="83820"/>
                  </a:lnTo>
                  <a:lnTo>
                    <a:pt x="0" y="83820"/>
                  </a:lnTo>
                  <a:lnTo>
                    <a:pt x="0" y="1270"/>
                  </a:lnTo>
                  <a:lnTo>
                    <a:pt x="13970" y="127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 227">
              <a:extLst>
                <a:ext uri="{FF2B5EF4-FFF2-40B4-BE49-F238E27FC236}">
                  <a16:creationId xmlns:a16="http://schemas.microsoft.com/office/drawing/2014/main" id="{D4727832-7482-1A7E-D4CB-BA1A6DFAE41E}"/>
                </a:ext>
              </a:extLst>
            </p:cNvPr>
            <p:cNvSpPr/>
            <p:nvPr/>
          </p:nvSpPr>
          <p:spPr>
            <a:xfrm>
              <a:off x="5947409" y="2533650"/>
              <a:ext cx="82550" cy="120650"/>
            </a:xfrm>
            <a:custGeom>
              <a:avLst/>
              <a:gdLst>
                <a:gd name="connsiteX0" fmla="*/ 0 w 82550"/>
                <a:gd name="connsiteY0" fmla="*/ 0 h 120650"/>
                <a:gd name="connsiteX1" fmla="*/ 15240 w 82550"/>
                <a:gd name="connsiteY1" fmla="*/ 0 h 120650"/>
                <a:gd name="connsiteX2" fmla="*/ 15240 w 82550"/>
                <a:gd name="connsiteY2" fmla="*/ 43180 h 120650"/>
                <a:gd name="connsiteX3" fmla="*/ 15240 w 82550"/>
                <a:gd name="connsiteY3" fmla="*/ 49530 h 120650"/>
                <a:gd name="connsiteX4" fmla="*/ 15240 w 82550"/>
                <a:gd name="connsiteY4" fmla="*/ 49530 h 120650"/>
                <a:gd name="connsiteX5" fmla="*/ 44450 w 82550"/>
                <a:gd name="connsiteY5" fmla="*/ 34290 h 120650"/>
                <a:gd name="connsiteX6" fmla="*/ 82550 w 82550"/>
                <a:gd name="connsiteY6" fmla="*/ 77470 h 120650"/>
                <a:gd name="connsiteX7" fmla="*/ 44450 w 82550"/>
                <a:gd name="connsiteY7" fmla="*/ 120650 h 120650"/>
                <a:gd name="connsiteX8" fmla="*/ 15240 w 82550"/>
                <a:gd name="connsiteY8" fmla="*/ 102870 h 120650"/>
                <a:gd name="connsiteX9" fmla="*/ 15240 w 82550"/>
                <a:gd name="connsiteY9" fmla="*/ 102870 h 120650"/>
                <a:gd name="connsiteX10" fmla="*/ 15240 w 82550"/>
                <a:gd name="connsiteY10" fmla="*/ 109220 h 120650"/>
                <a:gd name="connsiteX11" fmla="*/ 15240 w 82550"/>
                <a:gd name="connsiteY11" fmla="*/ 119380 h 120650"/>
                <a:gd name="connsiteX12" fmla="*/ 1270 w 82550"/>
                <a:gd name="connsiteY12" fmla="*/ 119380 h 120650"/>
                <a:gd name="connsiteX13" fmla="*/ 1270 w 82550"/>
                <a:gd name="connsiteY13" fmla="*/ 0 h 120650"/>
                <a:gd name="connsiteX14" fmla="*/ 15240 w 82550"/>
                <a:gd name="connsiteY14" fmla="*/ 77470 h 120650"/>
                <a:gd name="connsiteX15" fmla="*/ 40640 w 82550"/>
                <a:gd name="connsiteY15" fmla="*/ 107950 h 120650"/>
                <a:gd name="connsiteX16" fmla="*/ 66040 w 82550"/>
                <a:gd name="connsiteY16" fmla="*/ 77470 h 120650"/>
                <a:gd name="connsiteX17" fmla="*/ 40640 w 82550"/>
                <a:gd name="connsiteY17" fmla="*/ 46990 h 120650"/>
                <a:gd name="connsiteX18" fmla="*/ 15240 w 82550"/>
                <a:gd name="connsiteY18" fmla="*/ 7747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2550" h="120650">
                  <a:moveTo>
                    <a:pt x="0" y="0"/>
                  </a:moveTo>
                  <a:lnTo>
                    <a:pt x="15240" y="0"/>
                  </a:lnTo>
                  <a:lnTo>
                    <a:pt x="15240" y="43180"/>
                  </a:lnTo>
                  <a:cubicBezTo>
                    <a:pt x="15240" y="46990"/>
                    <a:pt x="15240" y="49530"/>
                    <a:pt x="15240" y="49530"/>
                  </a:cubicBezTo>
                  <a:lnTo>
                    <a:pt x="15240" y="49530"/>
                  </a:lnTo>
                  <a:cubicBezTo>
                    <a:pt x="20320" y="41910"/>
                    <a:pt x="30480" y="34290"/>
                    <a:pt x="44450" y="34290"/>
                  </a:cubicBezTo>
                  <a:cubicBezTo>
                    <a:pt x="66040" y="34290"/>
                    <a:pt x="82550" y="52070"/>
                    <a:pt x="82550" y="77470"/>
                  </a:cubicBezTo>
                  <a:cubicBezTo>
                    <a:pt x="82550" y="102870"/>
                    <a:pt x="66040" y="120650"/>
                    <a:pt x="44450" y="120650"/>
                  </a:cubicBezTo>
                  <a:cubicBezTo>
                    <a:pt x="22860" y="120650"/>
                    <a:pt x="19050" y="111760"/>
                    <a:pt x="15240" y="102870"/>
                  </a:cubicBezTo>
                  <a:lnTo>
                    <a:pt x="15240" y="102870"/>
                  </a:lnTo>
                  <a:cubicBezTo>
                    <a:pt x="15240" y="102870"/>
                    <a:pt x="15240" y="105410"/>
                    <a:pt x="15240" y="109220"/>
                  </a:cubicBezTo>
                  <a:lnTo>
                    <a:pt x="15240" y="119380"/>
                  </a:lnTo>
                  <a:lnTo>
                    <a:pt x="1270" y="119380"/>
                  </a:lnTo>
                  <a:lnTo>
                    <a:pt x="1270" y="0"/>
                  </a:lnTo>
                  <a:close/>
                  <a:moveTo>
                    <a:pt x="15240" y="77470"/>
                  </a:moveTo>
                  <a:cubicBezTo>
                    <a:pt x="15240" y="97790"/>
                    <a:pt x="29210" y="107950"/>
                    <a:pt x="40640" y="107950"/>
                  </a:cubicBezTo>
                  <a:cubicBezTo>
                    <a:pt x="52070" y="107950"/>
                    <a:pt x="66040" y="95250"/>
                    <a:pt x="66040" y="77470"/>
                  </a:cubicBezTo>
                  <a:cubicBezTo>
                    <a:pt x="66040" y="59690"/>
                    <a:pt x="55880" y="46990"/>
                    <a:pt x="40640" y="46990"/>
                  </a:cubicBezTo>
                  <a:cubicBezTo>
                    <a:pt x="25400" y="46990"/>
                    <a:pt x="15240" y="55880"/>
                    <a:pt x="1524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 228">
              <a:extLst>
                <a:ext uri="{FF2B5EF4-FFF2-40B4-BE49-F238E27FC236}">
                  <a16:creationId xmlns:a16="http://schemas.microsoft.com/office/drawing/2014/main" id="{2543EB30-88EE-C907-E54E-CD2AD5634E08}"/>
                </a:ext>
              </a:extLst>
            </p:cNvPr>
            <p:cNvSpPr/>
            <p:nvPr/>
          </p:nvSpPr>
          <p:spPr>
            <a:xfrm>
              <a:off x="6049009" y="2569210"/>
              <a:ext cx="77470" cy="86360"/>
            </a:xfrm>
            <a:custGeom>
              <a:avLst/>
              <a:gdLst>
                <a:gd name="connsiteX0" fmla="*/ 74930 w 77470"/>
                <a:gd name="connsiteY0" fmla="*/ 38100 h 86360"/>
                <a:gd name="connsiteX1" fmla="*/ 74930 w 77470"/>
                <a:gd name="connsiteY1" fmla="*/ 45720 h 86360"/>
                <a:gd name="connsiteX2" fmla="*/ 13970 w 77470"/>
                <a:gd name="connsiteY2" fmla="*/ 45720 h 86360"/>
                <a:gd name="connsiteX3" fmla="*/ 43180 w 77470"/>
                <a:gd name="connsiteY3" fmla="*/ 72390 h 86360"/>
                <a:gd name="connsiteX4" fmla="*/ 73660 w 77470"/>
                <a:gd name="connsiteY4" fmla="*/ 64770 h 86360"/>
                <a:gd name="connsiteX5" fmla="*/ 73660 w 77470"/>
                <a:gd name="connsiteY5" fmla="*/ 78740 h 86360"/>
                <a:gd name="connsiteX6" fmla="*/ 43180 w 77470"/>
                <a:gd name="connsiteY6" fmla="*/ 86360 h 86360"/>
                <a:gd name="connsiteX7" fmla="*/ 0 w 77470"/>
                <a:gd name="connsiteY7" fmla="*/ 43180 h 86360"/>
                <a:gd name="connsiteX8" fmla="*/ 40640 w 77470"/>
                <a:gd name="connsiteY8" fmla="*/ 0 h 86360"/>
                <a:gd name="connsiteX9" fmla="*/ 77470 w 77470"/>
                <a:gd name="connsiteY9" fmla="*/ 38100 h 86360"/>
                <a:gd name="connsiteX10" fmla="*/ 38100 w 77470"/>
                <a:gd name="connsiteY10" fmla="*/ 11430 h 86360"/>
                <a:gd name="connsiteX11" fmla="*/ 13970 w 77470"/>
                <a:gd name="connsiteY11" fmla="*/ 34290 h 86360"/>
                <a:gd name="connsiteX12" fmla="*/ 60960 w 77470"/>
                <a:gd name="connsiteY12" fmla="*/ 34290 h 86360"/>
                <a:gd name="connsiteX13" fmla="*/ 38100 w 77470"/>
                <a:gd name="connsiteY13" fmla="*/ 11430 h 8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70" h="86360">
                  <a:moveTo>
                    <a:pt x="74930" y="38100"/>
                  </a:moveTo>
                  <a:cubicBezTo>
                    <a:pt x="74930" y="41910"/>
                    <a:pt x="74930" y="44450"/>
                    <a:pt x="74930" y="45720"/>
                  </a:cubicBezTo>
                  <a:lnTo>
                    <a:pt x="13970" y="45720"/>
                  </a:lnTo>
                  <a:cubicBezTo>
                    <a:pt x="13970" y="62230"/>
                    <a:pt x="25400" y="72390"/>
                    <a:pt x="43180" y="72390"/>
                  </a:cubicBezTo>
                  <a:cubicBezTo>
                    <a:pt x="60960" y="72390"/>
                    <a:pt x="66040" y="68580"/>
                    <a:pt x="73660" y="64770"/>
                  </a:cubicBezTo>
                  <a:lnTo>
                    <a:pt x="73660" y="78740"/>
                  </a:lnTo>
                  <a:cubicBezTo>
                    <a:pt x="67310" y="82550"/>
                    <a:pt x="55880" y="86360"/>
                    <a:pt x="43180" y="86360"/>
                  </a:cubicBezTo>
                  <a:cubicBezTo>
                    <a:pt x="16510" y="86360"/>
                    <a:pt x="0" y="68580"/>
                    <a:pt x="0" y="43180"/>
                  </a:cubicBezTo>
                  <a:cubicBezTo>
                    <a:pt x="0" y="17780"/>
                    <a:pt x="17780" y="0"/>
                    <a:pt x="40640" y="0"/>
                  </a:cubicBezTo>
                  <a:cubicBezTo>
                    <a:pt x="63500" y="0"/>
                    <a:pt x="77470" y="17780"/>
                    <a:pt x="77470" y="38100"/>
                  </a:cubicBezTo>
                  <a:close/>
                  <a:moveTo>
                    <a:pt x="38100" y="11430"/>
                  </a:moveTo>
                  <a:cubicBezTo>
                    <a:pt x="24130" y="11430"/>
                    <a:pt x="15240" y="22860"/>
                    <a:pt x="13970" y="34290"/>
                  </a:cubicBezTo>
                  <a:lnTo>
                    <a:pt x="60960" y="34290"/>
                  </a:lnTo>
                  <a:cubicBezTo>
                    <a:pt x="60960" y="22860"/>
                    <a:pt x="53340" y="11430"/>
                    <a:pt x="3810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 229">
              <a:extLst>
                <a:ext uri="{FF2B5EF4-FFF2-40B4-BE49-F238E27FC236}">
                  <a16:creationId xmlns:a16="http://schemas.microsoft.com/office/drawing/2014/main" id="{958ABD9B-1480-B3AF-6C4E-9CA2B9EE94F2}"/>
                </a:ext>
              </a:extLst>
            </p:cNvPr>
            <p:cNvSpPr/>
            <p:nvPr/>
          </p:nvSpPr>
          <p:spPr>
            <a:xfrm>
              <a:off x="6141720" y="2533650"/>
              <a:ext cx="82550" cy="120650"/>
            </a:xfrm>
            <a:custGeom>
              <a:avLst/>
              <a:gdLst>
                <a:gd name="connsiteX0" fmla="*/ 81280 w 82550"/>
                <a:gd name="connsiteY0" fmla="*/ 119380 h 120650"/>
                <a:gd name="connsiteX1" fmla="*/ 67310 w 82550"/>
                <a:gd name="connsiteY1" fmla="*/ 119380 h 120650"/>
                <a:gd name="connsiteX2" fmla="*/ 67310 w 82550"/>
                <a:gd name="connsiteY2" fmla="*/ 109220 h 120650"/>
                <a:gd name="connsiteX3" fmla="*/ 67310 w 82550"/>
                <a:gd name="connsiteY3" fmla="*/ 102870 h 120650"/>
                <a:gd name="connsiteX4" fmla="*/ 67310 w 82550"/>
                <a:gd name="connsiteY4" fmla="*/ 102870 h 120650"/>
                <a:gd name="connsiteX5" fmla="*/ 38100 w 82550"/>
                <a:gd name="connsiteY5" fmla="*/ 120650 h 120650"/>
                <a:gd name="connsiteX6" fmla="*/ 0 w 82550"/>
                <a:gd name="connsiteY6" fmla="*/ 77470 h 120650"/>
                <a:gd name="connsiteX7" fmla="*/ 38100 w 82550"/>
                <a:gd name="connsiteY7" fmla="*/ 34290 h 120650"/>
                <a:gd name="connsiteX8" fmla="*/ 67310 w 82550"/>
                <a:gd name="connsiteY8" fmla="*/ 49530 h 120650"/>
                <a:gd name="connsiteX9" fmla="*/ 67310 w 82550"/>
                <a:gd name="connsiteY9" fmla="*/ 49530 h 120650"/>
                <a:gd name="connsiteX10" fmla="*/ 67310 w 82550"/>
                <a:gd name="connsiteY10" fmla="*/ 43180 h 120650"/>
                <a:gd name="connsiteX11" fmla="*/ 67310 w 82550"/>
                <a:gd name="connsiteY11" fmla="*/ 0 h 120650"/>
                <a:gd name="connsiteX12" fmla="*/ 82550 w 82550"/>
                <a:gd name="connsiteY12" fmla="*/ 0 h 120650"/>
                <a:gd name="connsiteX13" fmla="*/ 82550 w 82550"/>
                <a:gd name="connsiteY13" fmla="*/ 119380 h 120650"/>
                <a:gd name="connsiteX14" fmla="*/ 13970 w 82550"/>
                <a:gd name="connsiteY14" fmla="*/ 77470 h 120650"/>
                <a:gd name="connsiteX15" fmla="*/ 39370 w 82550"/>
                <a:gd name="connsiteY15" fmla="*/ 107950 h 120650"/>
                <a:gd name="connsiteX16" fmla="*/ 64770 w 82550"/>
                <a:gd name="connsiteY16" fmla="*/ 77470 h 120650"/>
                <a:gd name="connsiteX17" fmla="*/ 39370 w 82550"/>
                <a:gd name="connsiteY17" fmla="*/ 46990 h 120650"/>
                <a:gd name="connsiteX18" fmla="*/ 13970 w 82550"/>
                <a:gd name="connsiteY18" fmla="*/ 7747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2550" h="120650">
                  <a:moveTo>
                    <a:pt x="81280" y="119380"/>
                  </a:moveTo>
                  <a:lnTo>
                    <a:pt x="67310" y="119380"/>
                  </a:lnTo>
                  <a:lnTo>
                    <a:pt x="67310" y="109220"/>
                  </a:lnTo>
                  <a:cubicBezTo>
                    <a:pt x="67310" y="105410"/>
                    <a:pt x="67310" y="102870"/>
                    <a:pt x="67310" y="102870"/>
                  </a:cubicBezTo>
                  <a:lnTo>
                    <a:pt x="67310" y="102870"/>
                  </a:lnTo>
                  <a:cubicBezTo>
                    <a:pt x="63500" y="111760"/>
                    <a:pt x="52070" y="120650"/>
                    <a:pt x="38100" y="120650"/>
                  </a:cubicBezTo>
                  <a:cubicBezTo>
                    <a:pt x="16510" y="120650"/>
                    <a:pt x="0" y="102870"/>
                    <a:pt x="0" y="77470"/>
                  </a:cubicBezTo>
                  <a:cubicBezTo>
                    <a:pt x="0" y="52070"/>
                    <a:pt x="16510" y="34290"/>
                    <a:pt x="38100" y="34290"/>
                  </a:cubicBezTo>
                  <a:cubicBezTo>
                    <a:pt x="59690" y="34290"/>
                    <a:pt x="62230" y="41910"/>
                    <a:pt x="67310" y="49530"/>
                  </a:cubicBezTo>
                  <a:lnTo>
                    <a:pt x="67310" y="49530"/>
                  </a:lnTo>
                  <a:cubicBezTo>
                    <a:pt x="67310" y="49530"/>
                    <a:pt x="67310" y="46990"/>
                    <a:pt x="67310" y="43180"/>
                  </a:cubicBezTo>
                  <a:lnTo>
                    <a:pt x="67310" y="0"/>
                  </a:lnTo>
                  <a:lnTo>
                    <a:pt x="82550" y="0"/>
                  </a:lnTo>
                  <a:lnTo>
                    <a:pt x="82550" y="119380"/>
                  </a:lnTo>
                  <a:close/>
                  <a:moveTo>
                    <a:pt x="13970" y="77470"/>
                  </a:moveTo>
                  <a:cubicBezTo>
                    <a:pt x="13970" y="95250"/>
                    <a:pt x="24130" y="107950"/>
                    <a:pt x="39370" y="107950"/>
                  </a:cubicBezTo>
                  <a:cubicBezTo>
                    <a:pt x="54610" y="107950"/>
                    <a:pt x="64770" y="99060"/>
                    <a:pt x="64770" y="77470"/>
                  </a:cubicBezTo>
                  <a:cubicBezTo>
                    <a:pt x="64770" y="55880"/>
                    <a:pt x="50800" y="46990"/>
                    <a:pt x="39370" y="46990"/>
                  </a:cubicBezTo>
                  <a:cubicBezTo>
                    <a:pt x="27940" y="46990"/>
                    <a:pt x="13970" y="59690"/>
                    <a:pt x="1397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 230">
              <a:extLst>
                <a:ext uri="{FF2B5EF4-FFF2-40B4-BE49-F238E27FC236}">
                  <a16:creationId xmlns:a16="http://schemas.microsoft.com/office/drawing/2014/main" id="{A509D6C0-1105-22C8-0FD7-CE62F830ED29}"/>
                </a:ext>
              </a:extLst>
            </p:cNvPr>
            <p:cNvSpPr/>
            <p:nvPr/>
          </p:nvSpPr>
          <p:spPr>
            <a:xfrm>
              <a:off x="6247129" y="2533650"/>
              <a:ext cx="82550" cy="120650"/>
            </a:xfrm>
            <a:custGeom>
              <a:avLst/>
              <a:gdLst>
                <a:gd name="connsiteX0" fmla="*/ 81280 w 82550"/>
                <a:gd name="connsiteY0" fmla="*/ 119380 h 120650"/>
                <a:gd name="connsiteX1" fmla="*/ 67310 w 82550"/>
                <a:gd name="connsiteY1" fmla="*/ 119380 h 120650"/>
                <a:gd name="connsiteX2" fmla="*/ 67310 w 82550"/>
                <a:gd name="connsiteY2" fmla="*/ 109220 h 120650"/>
                <a:gd name="connsiteX3" fmla="*/ 67310 w 82550"/>
                <a:gd name="connsiteY3" fmla="*/ 102870 h 120650"/>
                <a:gd name="connsiteX4" fmla="*/ 67310 w 82550"/>
                <a:gd name="connsiteY4" fmla="*/ 102870 h 120650"/>
                <a:gd name="connsiteX5" fmla="*/ 38100 w 82550"/>
                <a:gd name="connsiteY5" fmla="*/ 120650 h 120650"/>
                <a:gd name="connsiteX6" fmla="*/ 0 w 82550"/>
                <a:gd name="connsiteY6" fmla="*/ 77470 h 120650"/>
                <a:gd name="connsiteX7" fmla="*/ 38100 w 82550"/>
                <a:gd name="connsiteY7" fmla="*/ 34290 h 120650"/>
                <a:gd name="connsiteX8" fmla="*/ 67310 w 82550"/>
                <a:gd name="connsiteY8" fmla="*/ 49530 h 120650"/>
                <a:gd name="connsiteX9" fmla="*/ 67310 w 82550"/>
                <a:gd name="connsiteY9" fmla="*/ 49530 h 120650"/>
                <a:gd name="connsiteX10" fmla="*/ 67310 w 82550"/>
                <a:gd name="connsiteY10" fmla="*/ 43180 h 120650"/>
                <a:gd name="connsiteX11" fmla="*/ 67310 w 82550"/>
                <a:gd name="connsiteY11" fmla="*/ 0 h 120650"/>
                <a:gd name="connsiteX12" fmla="*/ 82550 w 82550"/>
                <a:gd name="connsiteY12" fmla="*/ 0 h 120650"/>
                <a:gd name="connsiteX13" fmla="*/ 82550 w 82550"/>
                <a:gd name="connsiteY13" fmla="*/ 119380 h 120650"/>
                <a:gd name="connsiteX14" fmla="*/ 13970 w 82550"/>
                <a:gd name="connsiteY14" fmla="*/ 77470 h 120650"/>
                <a:gd name="connsiteX15" fmla="*/ 39370 w 82550"/>
                <a:gd name="connsiteY15" fmla="*/ 107950 h 120650"/>
                <a:gd name="connsiteX16" fmla="*/ 64770 w 82550"/>
                <a:gd name="connsiteY16" fmla="*/ 77470 h 120650"/>
                <a:gd name="connsiteX17" fmla="*/ 39370 w 82550"/>
                <a:gd name="connsiteY17" fmla="*/ 46990 h 120650"/>
                <a:gd name="connsiteX18" fmla="*/ 13970 w 82550"/>
                <a:gd name="connsiteY18" fmla="*/ 7747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2550" h="120650">
                  <a:moveTo>
                    <a:pt x="81280" y="119380"/>
                  </a:moveTo>
                  <a:lnTo>
                    <a:pt x="67310" y="119380"/>
                  </a:lnTo>
                  <a:lnTo>
                    <a:pt x="67310" y="109220"/>
                  </a:lnTo>
                  <a:cubicBezTo>
                    <a:pt x="67310" y="105410"/>
                    <a:pt x="67310" y="102870"/>
                    <a:pt x="67310" y="102870"/>
                  </a:cubicBezTo>
                  <a:lnTo>
                    <a:pt x="67310" y="102870"/>
                  </a:lnTo>
                  <a:cubicBezTo>
                    <a:pt x="63500" y="111760"/>
                    <a:pt x="52070" y="120650"/>
                    <a:pt x="38100" y="120650"/>
                  </a:cubicBezTo>
                  <a:cubicBezTo>
                    <a:pt x="16510" y="120650"/>
                    <a:pt x="0" y="102870"/>
                    <a:pt x="0" y="77470"/>
                  </a:cubicBezTo>
                  <a:cubicBezTo>
                    <a:pt x="0" y="52070"/>
                    <a:pt x="16510" y="34290"/>
                    <a:pt x="38100" y="34290"/>
                  </a:cubicBezTo>
                  <a:cubicBezTo>
                    <a:pt x="59690" y="34290"/>
                    <a:pt x="62230" y="41910"/>
                    <a:pt x="67310" y="49530"/>
                  </a:cubicBezTo>
                  <a:lnTo>
                    <a:pt x="67310" y="49530"/>
                  </a:lnTo>
                  <a:cubicBezTo>
                    <a:pt x="67310" y="49530"/>
                    <a:pt x="67310" y="46990"/>
                    <a:pt x="67310" y="43180"/>
                  </a:cubicBezTo>
                  <a:lnTo>
                    <a:pt x="67310" y="0"/>
                  </a:lnTo>
                  <a:lnTo>
                    <a:pt x="82550" y="0"/>
                  </a:lnTo>
                  <a:lnTo>
                    <a:pt x="82550" y="119380"/>
                  </a:lnTo>
                  <a:close/>
                  <a:moveTo>
                    <a:pt x="13970" y="77470"/>
                  </a:moveTo>
                  <a:cubicBezTo>
                    <a:pt x="13970" y="95250"/>
                    <a:pt x="24130" y="107950"/>
                    <a:pt x="39370" y="107950"/>
                  </a:cubicBezTo>
                  <a:cubicBezTo>
                    <a:pt x="54610" y="107950"/>
                    <a:pt x="64770" y="99060"/>
                    <a:pt x="64770" y="77470"/>
                  </a:cubicBezTo>
                  <a:cubicBezTo>
                    <a:pt x="64770" y="55880"/>
                    <a:pt x="50800" y="46990"/>
                    <a:pt x="39370" y="46990"/>
                  </a:cubicBezTo>
                  <a:cubicBezTo>
                    <a:pt x="27940" y="46990"/>
                    <a:pt x="13970" y="59690"/>
                    <a:pt x="1397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 231">
              <a:extLst>
                <a:ext uri="{FF2B5EF4-FFF2-40B4-BE49-F238E27FC236}">
                  <a16:creationId xmlns:a16="http://schemas.microsoft.com/office/drawing/2014/main" id="{912EB89F-1CA7-4699-70EB-7E4BBBCBECFB}"/>
                </a:ext>
              </a:extLst>
            </p:cNvPr>
            <p:cNvSpPr/>
            <p:nvPr/>
          </p:nvSpPr>
          <p:spPr>
            <a:xfrm>
              <a:off x="6353809" y="2569210"/>
              <a:ext cx="77470" cy="86360"/>
            </a:xfrm>
            <a:custGeom>
              <a:avLst/>
              <a:gdLst>
                <a:gd name="connsiteX0" fmla="*/ 74930 w 77470"/>
                <a:gd name="connsiteY0" fmla="*/ 38100 h 86360"/>
                <a:gd name="connsiteX1" fmla="*/ 74930 w 77470"/>
                <a:gd name="connsiteY1" fmla="*/ 45720 h 86360"/>
                <a:gd name="connsiteX2" fmla="*/ 13970 w 77470"/>
                <a:gd name="connsiteY2" fmla="*/ 45720 h 86360"/>
                <a:gd name="connsiteX3" fmla="*/ 43180 w 77470"/>
                <a:gd name="connsiteY3" fmla="*/ 72390 h 86360"/>
                <a:gd name="connsiteX4" fmla="*/ 73660 w 77470"/>
                <a:gd name="connsiteY4" fmla="*/ 64770 h 86360"/>
                <a:gd name="connsiteX5" fmla="*/ 73660 w 77470"/>
                <a:gd name="connsiteY5" fmla="*/ 78740 h 86360"/>
                <a:gd name="connsiteX6" fmla="*/ 43180 w 77470"/>
                <a:gd name="connsiteY6" fmla="*/ 86360 h 86360"/>
                <a:gd name="connsiteX7" fmla="*/ 0 w 77470"/>
                <a:gd name="connsiteY7" fmla="*/ 43180 h 86360"/>
                <a:gd name="connsiteX8" fmla="*/ 40640 w 77470"/>
                <a:gd name="connsiteY8" fmla="*/ 0 h 86360"/>
                <a:gd name="connsiteX9" fmla="*/ 77470 w 77470"/>
                <a:gd name="connsiteY9" fmla="*/ 38100 h 86360"/>
                <a:gd name="connsiteX10" fmla="*/ 38100 w 77470"/>
                <a:gd name="connsiteY10" fmla="*/ 11430 h 86360"/>
                <a:gd name="connsiteX11" fmla="*/ 13970 w 77470"/>
                <a:gd name="connsiteY11" fmla="*/ 34290 h 86360"/>
                <a:gd name="connsiteX12" fmla="*/ 60960 w 77470"/>
                <a:gd name="connsiteY12" fmla="*/ 34290 h 86360"/>
                <a:gd name="connsiteX13" fmla="*/ 38100 w 77470"/>
                <a:gd name="connsiteY13" fmla="*/ 11430 h 8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70" h="86360">
                  <a:moveTo>
                    <a:pt x="74930" y="38100"/>
                  </a:moveTo>
                  <a:cubicBezTo>
                    <a:pt x="74930" y="41910"/>
                    <a:pt x="74930" y="44450"/>
                    <a:pt x="74930" y="45720"/>
                  </a:cubicBezTo>
                  <a:lnTo>
                    <a:pt x="13970" y="45720"/>
                  </a:lnTo>
                  <a:cubicBezTo>
                    <a:pt x="13970" y="62230"/>
                    <a:pt x="25400" y="72390"/>
                    <a:pt x="43180" y="72390"/>
                  </a:cubicBezTo>
                  <a:cubicBezTo>
                    <a:pt x="60960" y="72390"/>
                    <a:pt x="66040" y="68580"/>
                    <a:pt x="73660" y="64770"/>
                  </a:cubicBezTo>
                  <a:lnTo>
                    <a:pt x="73660" y="78740"/>
                  </a:lnTo>
                  <a:cubicBezTo>
                    <a:pt x="67310" y="82550"/>
                    <a:pt x="55880" y="86360"/>
                    <a:pt x="43180" y="86360"/>
                  </a:cubicBezTo>
                  <a:cubicBezTo>
                    <a:pt x="16510" y="86360"/>
                    <a:pt x="0" y="68580"/>
                    <a:pt x="0" y="43180"/>
                  </a:cubicBezTo>
                  <a:cubicBezTo>
                    <a:pt x="0" y="17780"/>
                    <a:pt x="17780" y="0"/>
                    <a:pt x="40640" y="0"/>
                  </a:cubicBezTo>
                  <a:cubicBezTo>
                    <a:pt x="63500" y="0"/>
                    <a:pt x="77470" y="17780"/>
                    <a:pt x="77470" y="38100"/>
                  </a:cubicBezTo>
                  <a:close/>
                  <a:moveTo>
                    <a:pt x="38100" y="11430"/>
                  </a:moveTo>
                  <a:cubicBezTo>
                    <a:pt x="24130" y="11430"/>
                    <a:pt x="15240" y="22860"/>
                    <a:pt x="13970" y="34290"/>
                  </a:cubicBezTo>
                  <a:lnTo>
                    <a:pt x="60960" y="34290"/>
                  </a:lnTo>
                  <a:cubicBezTo>
                    <a:pt x="60960" y="22860"/>
                    <a:pt x="53340" y="11430"/>
                    <a:pt x="3810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 232">
              <a:extLst>
                <a:ext uri="{FF2B5EF4-FFF2-40B4-BE49-F238E27FC236}">
                  <a16:creationId xmlns:a16="http://schemas.microsoft.com/office/drawing/2014/main" id="{197FD1AC-78B1-A757-9ABE-031C93924046}"/>
                </a:ext>
              </a:extLst>
            </p:cNvPr>
            <p:cNvSpPr/>
            <p:nvPr/>
          </p:nvSpPr>
          <p:spPr>
            <a:xfrm>
              <a:off x="6446520" y="2533650"/>
              <a:ext cx="82549" cy="120650"/>
            </a:xfrm>
            <a:custGeom>
              <a:avLst/>
              <a:gdLst>
                <a:gd name="connsiteX0" fmla="*/ 81280 w 82549"/>
                <a:gd name="connsiteY0" fmla="*/ 119380 h 120650"/>
                <a:gd name="connsiteX1" fmla="*/ 67310 w 82549"/>
                <a:gd name="connsiteY1" fmla="*/ 119380 h 120650"/>
                <a:gd name="connsiteX2" fmla="*/ 67310 w 82549"/>
                <a:gd name="connsiteY2" fmla="*/ 109220 h 120650"/>
                <a:gd name="connsiteX3" fmla="*/ 67310 w 82549"/>
                <a:gd name="connsiteY3" fmla="*/ 102870 h 120650"/>
                <a:gd name="connsiteX4" fmla="*/ 67310 w 82549"/>
                <a:gd name="connsiteY4" fmla="*/ 102870 h 120650"/>
                <a:gd name="connsiteX5" fmla="*/ 38100 w 82549"/>
                <a:gd name="connsiteY5" fmla="*/ 120650 h 120650"/>
                <a:gd name="connsiteX6" fmla="*/ 0 w 82549"/>
                <a:gd name="connsiteY6" fmla="*/ 77470 h 120650"/>
                <a:gd name="connsiteX7" fmla="*/ 38100 w 82549"/>
                <a:gd name="connsiteY7" fmla="*/ 34290 h 120650"/>
                <a:gd name="connsiteX8" fmla="*/ 67310 w 82549"/>
                <a:gd name="connsiteY8" fmla="*/ 49530 h 120650"/>
                <a:gd name="connsiteX9" fmla="*/ 67310 w 82549"/>
                <a:gd name="connsiteY9" fmla="*/ 49530 h 120650"/>
                <a:gd name="connsiteX10" fmla="*/ 67310 w 82549"/>
                <a:gd name="connsiteY10" fmla="*/ 43180 h 120650"/>
                <a:gd name="connsiteX11" fmla="*/ 67310 w 82549"/>
                <a:gd name="connsiteY11" fmla="*/ 0 h 120650"/>
                <a:gd name="connsiteX12" fmla="*/ 82550 w 82549"/>
                <a:gd name="connsiteY12" fmla="*/ 0 h 120650"/>
                <a:gd name="connsiteX13" fmla="*/ 82550 w 82549"/>
                <a:gd name="connsiteY13" fmla="*/ 119380 h 120650"/>
                <a:gd name="connsiteX14" fmla="*/ 13970 w 82549"/>
                <a:gd name="connsiteY14" fmla="*/ 77470 h 120650"/>
                <a:gd name="connsiteX15" fmla="*/ 39370 w 82549"/>
                <a:gd name="connsiteY15" fmla="*/ 107950 h 120650"/>
                <a:gd name="connsiteX16" fmla="*/ 64770 w 82549"/>
                <a:gd name="connsiteY16" fmla="*/ 77470 h 120650"/>
                <a:gd name="connsiteX17" fmla="*/ 39370 w 82549"/>
                <a:gd name="connsiteY17" fmla="*/ 46990 h 120650"/>
                <a:gd name="connsiteX18" fmla="*/ 13970 w 82549"/>
                <a:gd name="connsiteY18" fmla="*/ 7747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2549" h="120650">
                  <a:moveTo>
                    <a:pt x="81280" y="119380"/>
                  </a:moveTo>
                  <a:lnTo>
                    <a:pt x="67310" y="119380"/>
                  </a:lnTo>
                  <a:lnTo>
                    <a:pt x="67310" y="109220"/>
                  </a:lnTo>
                  <a:cubicBezTo>
                    <a:pt x="67310" y="105410"/>
                    <a:pt x="67310" y="102870"/>
                    <a:pt x="67310" y="102870"/>
                  </a:cubicBezTo>
                  <a:lnTo>
                    <a:pt x="67310" y="102870"/>
                  </a:lnTo>
                  <a:cubicBezTo>
                    <a:pt x="63500" y="111760"/>
                    <a:pt x="52070" y="120650"/>
                    <a:pt x="38100" y="120650"/>
                  </a:cubicBezTo>
                  <a:cubicBezTo>
                    <a:pt x="16510" y="120650"/>
                    <a:pt x="0" y="102870"/>
                    <a:pt x="0" y="77470"/>
                  </a:cubicBezTo>
                  <a:cubicBezTo>
                    <a:pt x="0" y="52070"/>
                    <a:pt x="16510" y="34290"/>
                    <a:pt x="38100" y="34290"/>
                  </a:cubicBezTo>
                  <a:cubicBezTo>
                    <a:pt x="59690" y="34290"/>
                    <a:pt x="62230" y="41910"/>
                    <a:pt x="67310" y="49530"/>
                  </a:cubicBezTo>
                  <a:lnTo>
                    <a:pt x="67310" y="49530"/>
                  </a:lnTo>
                  <a:cubicBezTo>
                    <a:pt x="67310" y="49530"/>
                    <a:pt x="67310" y="46990"/>
                    <a:pt x="67310" y="43180"/>
                  </a:cubicBezTo>
                  <a:lnTo>
                    <a:pt x="67310" y="0"/>
                  </a:lnTo>
                  <a:lnTo>
                    <a:pt x="82550" y="0"/>
                  </a:lnTo>
                  <a:lnTo>
                    <a:pt x="82550" y="119380"/>
                  </a:lnTo>
                  <a:close/>
                  <a:moveTo>
                    <a:pt x="13970" y="77470"/>
                  </a:moveTo>
                  <a:cubicBezTo>
                    <a:pt x="13970" y="95250"/>
                    <a:pt x="24130" y="107950"/>
                    <a:pt x="39370" y="107950"/>
                  </a:cubicBezTo>
                  <a:cubicBezTo>
                    <a:pt x="54610" y="107950"/>
                    <a:pt x="64770" y="99060"/>
                    <a:pt x="64770" y="77470"/>
                  </a:cubicBezTo>
                  <a:cubicBezTo>
                    <a:pt x="64770" y="55880"/>
                    <a:pt x="50800" y="46990"/>
                    <a:pt x="39370" y="46990"/>
                  </a:cubicBezTo>
                  <a:cubicBezTo>
                    <a:pt x="27940" y="46990"/>
                    <a:pt x="13970" y="59690"/>
                    <a:pt x="1397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6F021FB5-8E0C-DBA5-56DF-5BA95AB381EA}"/>
                </a:ext>
              </a:extLst>
            </p:cNvPr>
            <p:cNvSpPr/>
            <p:nvPr/>
          </p:nvSpPr>
          <p:spPr>
            <a:xfrm>
              <a:off x="6598919" y="2537460"/>
              <a:ext cx="20320" cy="115569"/>
            </a:xfrm>
            <a:custGeom>
              <a:avLst/>
              <a:gdLst>
                <a:gd name="connsiteX0" fmla="*/ 10161 w 20320"/>
                <a:gd name="connsiteY0" fmla="*/ 0 h 115569"/>
                <a:gd name="connsiteX1" fmla="*/ 20320 w 20320"/>
                <a:gd name="connsiteY1" fmla="*/ 8890 h 115569"/>
                <a:gd name="connsiteX2" fmla="*/ 10161 w 20320"/>
                <a:gd name="connsiteY2" fmla="*/ 17780 h 115569"/>
                <a:gd name="connsiteX3" fmla="*/ 0 w 20320"/>
                <a:gd name="connsiteY3" fmla="*/ 8890 h 115569"/>
                <a:gd name="connsiteX4" fmla="*/ 10161 w 20320"/>
                <a:gd name="connsiteY4" fmla="*/ 0 h 115569"/>
                <a:gd name="connsiteX5" fmla="*/ 17780 w 20320"/>
                <a:gd name="connsiteY5" fmla="*/ 33020 h 115569"/>
                <a:gd name="connsiteX6" fmla="*/ 17780 w 20320"/>
                <a:gd name="connsiteY6" fmla="*/ 115570 h 115569"/>
                <a:gd name="connsiteX7" fmla="*/ 2540 w 20320"/>
                <a:gd name="connsiteY7" fmla="*/ 115570 h 115569"/>
                <a:gd name="connsiteX8" fmla="*/ 2540 w 20320"/>
                <a:gd name="connsiteY8" fmla="*/ 33020 h 115569"/>
                <a:gd name="connsiteX9" fmla="*/ 17780 w 20320"/>
                <a:gd name="connsiteY9" fmla="*/ 33020 h 11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15569">
                  <a:moveTo>
                    <a:pt x="10161" y="0"/>
                  </a:moveTo>
                  <a:cubicBezTo>
                    <a:pt x="15240" y="0"/>
                    <a:pt x="20320" y="3810"/>
                    <a:pt x="20320" y="8890"/>
                  </a:cubicBezTo>
                  <a:cubicBezTo>
                    <a:pt x="20320" y="13970"/>
                    <a:pt x="16511" y="17780"/>
                    <a:pt x="10161" y="17780"/>
                  </a:cubicBezTo>
                  <a:cubicBezTo>
                    <a:pt x="3811" y="17780"/>
                    <a:pt x="0" y="13970"/>
                    <a:pt x="0" y="8890"/>
                  </a:cubicBezTo>
                  <a:cubicBezTo>
                    <a:pt x="0" y="3810"/>
                    <a:pt x="3811" y="0"/>
                    <a:pt x="10161" y="0"/>
                  </a:cubicBezTo>
                  <a:close/>
                  <a:moveTo>
                    <a:pt x="17780" y="33020"/>
                  </a:moveTo>
                  <a:lnTo>
                    <a:pt x="17780" y="115570"/>
                  </a:lnTo>
                  <a:lnTo>
                    <a:pt x="2540" y="115570"/>
                  </a:lnTo>
                  <a:lnTo>
                    <a:pt x="2540" y="33020"/>
                  </a:lnTo>
                  <a:lnTo>
                    <a:pt x="17780" y="330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 234">
              <a:extLst>
                <a:ext uri="{FF2B5EF4-FFF2-40B4-BE49-F238E27FC236}">
                  <a16:creationId xmlns:a16="http://schemas.microsoft.com/office/drawing/2014/main" id="{BD5CB3AA-D8E3-3FD6-9F89-FF2A7CBE77D3}"/>
                </a:ext>
              </a:extLst>
            </p:cNvPr>
            <p:cNvSpPr/>
            <p:nvPr/>
          </p:nvSpPr>
          <p:spPr>
            <a:xfrm>
              <a:off x="6647180" y="2567939"/>
              <a:ext cx="73659" cy="85089"/>
            </a:xfrm>
            <a:custGeom>
              <a:avLst/>
              <a:gdLst>
                <a:gd name="connsiteX0" fmla="*/ 13970 w 73659"/>
                <a:gd name="connsiteY0" fmla="*/ 2540 h 85089"/>
                <a:gd name="connsiteX1" fmla="*/ 13970 w 73659"/>
                <a:gd name="connsiteY1" fmla="*/ 13970 h 85089"/>
                <a:gd name="connsiteX2" fmla="*/ 13970 w 73659"/>
                <a:gd name="connsiteY2" fmla="*/ 20320 h 85089"/>
                <a:gd name="connsiteX3" fmla="*/ 13970 w 73659"/>
                <a:gd name="connsiteY3" fmla="*/ 20320 h 85089"/>
                <a:gd name="connsiteX4" fmla="*/ 45720 w 73659"/>
                <a:gd name="connsiteY4" fmla="*/ 0 h 85089"/>
                <a:gd name="connsiteX5" fmla="*/ 73660 w 73659"/>
                <a:gd name="connsiteY5" fmla="*/ 33020 h 85089"/>
                <a:gd name="connsiteX6" fmla="*/ 73660 w 73659"/>
                <a:gd name="connsiteY6" fmla="*/ 85090 h 85089"/>
                <a:gd name="connsiteX7" fmla="*/ 58420 w 73659"/>
                <a:gd name="connsiteY7" fmla="*/ 85090 h 85089"/>
                <a:gd name="connsiteX8" fmla="*/ 58420 w 73659"/>
                <a:gd name="connsiteY8" fmla="*/ 36830 h 85089"/>
                <a:gd name="connsiteX9" fmla="*/ 43180 w 73659"/>
                <a:gd name="connsiteY9" fmla="*/ 15240 h 85089"/>
                <a:gd name="connsiteX10" fmla="*/ 15239 w 73659"/>
                <a:gd name="connsiteY10" fmla="*/ 44450 h 85089"/>
                <a:gd name="connsiteX11" fmla="*/ 15239 w 73659"/>
                <a:gd name="connsiteY11" fmla="*/ 85090 h 85089"/>
                <a:gd name="connsiteX12" fmla="*/ 0 w 73659"/>
                <a:gd name="connsiteY12" fmla="*/ 85090 h 85089"/>
                <a:gd name="connsiteX13" fmla="*/ 0 w 73659"/>
                <a:gd name="connsiteY13" fmla="*/ 2540 h 85089"/>
                <a:gd name="connsiteX14" fmla="*/ 13970 w 73659"/>
                <a:gd name="connsiteY14" fmla="*/ 2540 h 85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659" h="85089">
                  <a:moveTo>
                    <a:pt x="13970" y="2540"/>
                  </a:moveTo>
                  <a:lnTo>
                    <a:pt x="13970" y="13970"/>
                  </a:lnTo>
                  <a:cubicBezTo>
                    <a:pt x="13970" y="17780"/>
                    <a:pt x="13970" y="20320"/>
                    <a:pt x="13970" y="20320"/>
                  </a:cubicBezTo>
                  <a:lnTo>
                    <a:pt x="13970" y="20320"/>
                  </a:lnTo>
                  <a:cubicBezTo>
                    <a:pt x="16510" y="12700"/>
                    <a:pt x="27939" y="0"/>
                    <a:pt x="45720" y="0"/>
                  </a:cubicBezTo>
                  <a:cubicBezTo>
                    <a:pt x="63500" y="0"/>
                    <a:pt x="73660" y="11430"/>
                    <a:pt x="73660" y="33020"/>
                  </a:cubicBezTo>
                  <a:lnTo>
                    <a:pt x="73660" y="85090"/>
                  </a:lnTo>
                  <a:lnTo>
                    <a:pt x="58420" y="85090"/>
                  </a:lnTo>
                  <a:lnTo>
                    <a:pt x="58420" y="36830"/>
                  </a:lnTo>
                  <a:cubicBezTo>
                    <a:pt x="58420" y="25400"/>
                    <a:pt x="55880" y="15240"/>
                    <a:pt x="43180" y="15240"/>
                  </a:cubicBezTo>
                  <a:cubicBezTo>
                    <a:pt x="30480" y="15240"/>
                    <a:pt x="15239" y="27940"/>
                    <a:pt x="15239" y="44450"/>
                  </a:cubicBezTo>
                  <a:lnTo>
                    <a:pt x="15239" y="85090"/>
                  </a:lnTo>
                  <a:lnTo>
                    <a:pt x="0" y="85090"/>
                  </a:lnTo>
                  <a:lnTo>
                    <a:pt x="0" y="2540"/>
                  </a:lnTo>
                  <a:lnTo>
                    <a:pt x="1397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 235">
              <a:extLst>
                <a:ext uri="{FF2B5EF4-FFF2-40B4-BE49-F238E27FC236}">
                  <a16:creationId xmlns:a16="http://schemas.microsoft.com/office/drawing/2014/main" id="{77882640-E93B-4F19-0653-D919C7B2A636}"/>
                </a:ext>
              </a:extLst>
            </p:cNvPr>
            <p:cNvSpPr/>
            <p:nvPr/>
          </p:nvSpPr>
          <p:spPr>
            <a:xfrm>
              <a:off x="6789419" y="2537460"/>
              <a:ext cx="20320" cy="115569"/>
            </a:xfrm>
            <a:custGeom>
              <a:avLst/>
              <a:gdLst>
                <a:gd name="connsiteX0" fmla="*/ 10161 w 20320"/>
                <a:gd name="connsiteY0" fmla="*/ 0 h 115569"/>
                <a:gd name="connsiteX1" fmla="*/ 20320 w 20320"/>
                <a:gd name="connsiteY1" fmla="*/ 8890 h 115569"/>
                <a:gd name="connsiteX2" fmla="*/ 10161 w 20320"/>
                <a:gd name="connsiteY2" fmla="*/ 17780 h 115569"/>
                <a:gd name="connsiteX3" fmla="*/ 0 w 20320"/>
                <a:gd name="connsiteY3" fmla="*/ 8890 h 115569"/>
                <a:gd name="connsiteX4" fmla="*/ 10161 w 20320"/>
                <a:gd name="connsiteY4" fmla="*/ 0 h 115569"/>
                <a:gd name="connsiteX5" fmla="*/ 17780 w 20320"/>
                <a:gd name="connsiteY5" fmla="*/ 33020 h 115569"/>
                <a:gd name="connsiteX6" fmla="*/ 17780 w 20320"/>
                <a:gd name="connsiteY6" fmla="*/ 115570 h 115569"/>
                <a:gd name="connsiteX7" fmla="*/ 2540 w 20320"/>
                <a:gd name="connsiteY7" fmla="*/ 115570 h 115569"/>
                <a:gd name="connsiteX8" fmla="*/ 2540 w 20320"/>
                <a:gd name="connsiteY8" fmla="*/ 33020 h 115569"/>
                <a:gd name="connsiteX9" fmla="*/ 17780 w 20320"/>
                <a:gd name="connsiteY9" fmla="*/ 33020 h 11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15569">
                  <a:moveTo>
                    <a:pt x="10161" y="0"/>
                  </a:moveTo>
                  <a:cubicBezTo>
                    <a:pt x="15240" y="0"/>
                    <a:pt x="20320" y="3810"/>
                    <a:pt x="20320" y="8890"/>
                  </a:cubicBezTo>
                  <a:cubicBezTo>
                    <a:pt x="20320" y="13970"/>
                    <a:pt x="16511" y="17780"/>
                    <a:pt x="10161" y="17780"/>
                  </a:cubicBezTo>
                  <a:cubicBezTo>
                    <a:pt x="3811" y="17780"/>
                    <a:pt x="0" y="13970"/>
                    <a:pt x="0" y="8890"/>
                  </a:cubicBezTo>
                  <a:cubicBezTo>
                    <a:pt x="0" y="3810"/>
                    <a:pt x="3811" y="0"/>
                    <a:pt x="10161" y="0"/>
                  </a:cubicBezTo>
                  <a:close/>
                  <a:moveTo>
                    <a:pt x="17780" y="33020"/>
                  </a:moveTo>
                  <a:lnTo>
                    <a:pt x="17780" y="115570"/>
                  </a:lnTo>
                  <a:lnTo>
                    <a:pt x="2540" y="115570"/>
                  </a:lnTo>
                  <a:lnTo>
                    <a:pt x="2540" y="33020"/>
                  </a:lnTo>
                  <a:lnTo>
                    <a:pt x="17780" y="330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 236">
              <a:extLst>
                <a:ext uri="{FF2B5EF4-FFF2-40B4-BE49-F238E27FC236}">
                  <a16:creationId xmlns:a16="http://schemas.microsoft.com/office/drawing/2014/main" id="{9223FB20-6F8E-047A-1C0C-D19F078AAFC1}"/>
                </a:ext>
              </a:extLst>
            </p:cNvPr>
            <p:cNvSpPr/>
            <p:nvPr/>
          </p:nvSpPr>
          <p:spPr>
            <a:xfrm>
              <a:off x="6824980" y="2546350"/>
              <a:ext cx="57150" cy="109220"/>
            </a:xfrm>
            <a:custGeom>
              <a:avLst/>
              <a:gdLst>
                <a:gd name="connsiteX0" fmla="*/ 13970 w 57150"/>
                <a:gd name="connsiteY0" fmla="*/ 24130 h 109220"/>
                <a:gd name="connsiteX1" fmla="*/ 13970 w 57150"/>
                <a:gd name="connsiteY1" fmla="*/ 0 h 109220"/>
                <a:gd name="connsiteX2" fmla="*/ 29210 w 57150"/>
                <a:gd name="connsiteY2" fmla="*/ 0 h 109220"/>
                <a:gd name="connsiteX3" fmla="*/ 29210 w 57150"/>
                <a:gd name="connsiteY3" fmla="*/ 24130 h 109220"/>
                <a:gd name="connsiteX4" fmla="*/ 54610 w 57150"/>
                <a:gd name="connsiteY4" fmla="*/ 24130 h 109220"/>
                <a:gd name="connsiteX5" fmla="*/ 54610 w 57150"/>
                <a:gd name="connsiteY5" fmla="*/ 36830 h 109220"/>
                <a:gd name="connsiteX6" fmla="*/ 29210 w 57150"/>
                <a:gd name="connsiteY6" fmla="*/ 36830 h 109220"/>
                <a:gd name="connsiteX7" fmla="*/ 29210 w 57150"/>
                <a:gd name="connsiteY7" fmla="*/ 80010 h 109220"/>
                <a:gd name="connsiteX8" fmla="*/ 41910 w 57150"/>
                <a:gd name="connsiteY8" fmla="*/ 95250 h 109220"/>
                <a:gd name="connsiteX9" fmla="*/ 57150 w 57150"/>
                <a:gd name="connsiteY9" fmla="*/ 91440 h 109220"/>
                <a:gd name="connsiteX10" fmla="*/ 57150 w 57150"/>
                <a:gd name="connsiteY10" fmla="*/ 105410 h 109220"/>
                <a:gd name="connsiteX11" fmla="*/ 38100 w 57150"/>
                <a:gd name="connsiteY11" fmla="*/ 109220 h 109220"/>
                <a:gd name="connsiteX12" fmla="*/ 13970 w 57150"/>
                <a:gd name="connsiteY12" fmla="*/ 85090 h 109220"/>
                <a:gd name="connsiteX13" fmla="*/ 13970 w 57150"/>
                <a:gd name="connsiteY13" fmla="*/ 38100 h 109220"/>
                <a:gd name="connsiteX14" fmla="*/ 0 w 57150"/>
                <a:gd name="connsiteY14" fmla="*/ 38100 h 109220"/>
                <a:gd name="connsiteX15" fmla="*/ 0 w 57150"/>
                <a:gd name="connsiteY15" fmla="*/ 25400 h 109220"/>
                <a:gd name="connsiteX16" fmla="*/ 13970 w 57150"/>
                <a:gd name="connsiteY16" fmla="*/ 25400 h 109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7150" h="109220">
                  <a:moveTo>
                    <a:pt x="13970" y="24130"/>
                  </a:moveTo>
                  <a:lnTo>
                    <a:pt x="13970" y="0"/>
                  </a:lnTo>
                  <a:lnTo>
                    <a:pt x="29210" y="0"/>
                  </a:lnTo>
                  <a:lnTo>
                    <a:pt x="29210" y="24130"/>
                  </a:lnTo>
                  <a:lnTo>
                    <a:pt x="54610" y="24130"/>
                  </a:lnTo>
                  <a:lnTo>
                    <a:pt x="54610" y="36830"/>
                  </a:lnTo>
                  <a:lnTo>
                    <a:pt x="29210" y="36830"/>
                  </a:lnTo>
                  <a:lnTo>
                    <a:pt x="29210" y="80010"/>
                  </a:lnTo>
                  <a:cubicBezTo>
                    <a:pt x="29210" y="91440"/>
                    <a:pt x="34289" y="95250"/>
                    <a:pt x="41910" y="95250"/>
                  </a:cubicBezTo>
                  <a:cubicBezTo>
                    <a:pt x="49530" y="95250"/>
                    <a:pt x="53339" y="93980"/>
                    <a:pt x="57150" y="91440"/>
                  </a:cubicBezTo>
                  <a:lnTo>
                    <a:pt x="57150" y="105410"/>
                  </a:lnTo>
                  <a:cubicBezTo>
                    <a:pt x="53339" y="107950"/>
                    <a:pt x="46989" y="109220"/>
                    <a:pt x="38100" y="109220"/>
                  </a:cubicBezTo>
                  <a:cubicBezTo>
                    <a:pt x="26670" y="109220"/>
                    <a:pt x="13970" y="102870"/>
                    <a:pt x="13970" y="85090"/>
                  </a:cubicBezTo>
                  <a:lnTo>
                    <a:pt x="13970" y="38100"/>
                  </a:lnTo>
                  <a:lnTo>
                    <a:pt x="0" y="38100"/>
                  </a:lnTo>
                  <a:lnTo>
                    <a:pt x="0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 237">
              <a:extLst>
                <a:ext uri="{FF2B5EF4-FFF2-40B4-BE49-F238E27FC236}">
                  <a16:creationId xmlns:a16="http://schemas.microsoft.com/office/drawing/2014/main" id="{E4B231C3-D63B-7AA4-841A-C0C1B2E09A82}"/>
                </a:ext>
              </a:extLst>
            </p:cNvPr>
            <p:cNvSpPr/>
            <p:nvPr/>
          </p:nvSpPr>
          <p:spPr>
            <a:xfrm>
              <a:off x="6932930" y="2567939"/>
              <a:ext cx="69850" cy="85089"/>
            </a:xfrm>
            <a:custGeom>
              <a:avLst/>
              <a:gdLst>
                <a:gd name="connsiteX0" fmla="*/ 6350 w 69850"/>
                <a:gd name="connsiteY0" fmla="*/ 6350 h 85089"/>
                <a:gd name="connsiteX1" fmla="*/ 35560 w 69850"/>
                <a:gd name="connsiteY1" fmla="*/ 0 h 85089"/>
                <a:gd name="connsiteX2" fmla="*/ 69850 w 69850"/>
                <a:gd name="connsiteY2" fmla="*/ 31750 h 85089"/>
                <a:gd name="connsiteX3" fmla="*/ 69850 w 69850"/>
                <a:gd name="connsiteY3" fmla="*/ 83820 h 85089"/>
                <a:gd name="connsiteX4" fmla="*/ 55880 w 69850"/>
                <a:gd name="connsiteY4" fmla="*/ 83820 h 85089"/>
                <a:gd name="connsiteX5" fmla="*/ 55880 w 69850"/>
                <a:gd name="connsiteY5" fmla="*/ 73660 h 85089"/>
                <a:gd name="connsiteX6" fmla="*/ 55880 w 69850"/>
                <a:gd name="connsiteY6" fmla="*/ 67310 h 85089"/>
                <a:gd name="connsiteX7" fmla="*/ 55880 w 69850"/>
                <a:gd name="connsiteY7" fmla="*/ 67310 h 85089"/>
                <a:gd name="connsiteX8" fmla="*/ 26670 w 69850"/>
                <a:gd name="connsiteY8" fmla="*/ 85090 h 85089"/>
                <a:gd name="connsiteX9" fmla="*/ 0 w 69850"/>
                <a:gd name="connsiteY9" fmla="*/ 60960 h 85089"/>
                <a:gd name="connsiteX10" fmla="*/ 53339 w 69850"/>
                <a:gd name="connsiteY10" fmla="*/ 35560 h 85089"/>
                <a:gd name="connsiteX11" fmla="*/ 53339 w 69850"/>
                <a:gd name="connsiteY11" fmla="*/ 31750 h 85089"/>
                <a:gd name="connsiteX12" fmla="*/ 31750 w 69850"/>
                <a:gd name="connsiteY12" fmla="*/ 12700 h 85089"/>
                <a:gd name="connsiteX13" fmla="*/ 5080 w 69850"/>
                <a:gd name="connsiteY13" fmla="*/ 19050 h 85089"/>
                <a:gd name="connsiteX14" fmla="*/ 5080 w 69850"/>
                <a:gd name="connsiteY14" fmla="*/ 5080 h 85089"/>
                <a:gd name="connsiteX15" fmla="*/ 54610 w 69850"/>
                <a:gd name="connsiteY15" fmla="*/ 48260 h 85089"/>
                <a:gd name="connsiteX16" fmla="*/ 16510 w 69850"/>
                <a:gd name="connsiteY16" fmla="*/ 62230 h 85089"/>
                <a:gd name="connsiteX17" fmla="*/ 30480 w 69850"/>
                <a:gd name="connsiteY17" fmla="*/ 74930 h 85089"/>
                <a:gd name="connsiteX18" fmla="*/ 55880 w 69850"/>
                <a:gd name="connsiteY18" fmla="*/ 48260 h 85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850" h="85089">
                  <a:moveTo>
                    <a:pt x="6350" y="6350"/>
                  </a:moveTo>
                  <a:cubicBezTo>
                    <a:pt x="11430" y="3810"/>
                    <a:pt x="21589" y="0"/>
                    <a:pt x="35560" y="0"/>
                  </a:cubicBezTo>
                  <a:cubicBezTo>
                    <a:pt x="58420" y="0"/>
                    <a:pt x="69850" y="11430"/>
                    <a:pt x="69850" y="31750"/>
                  </a:cubicBezTo>
                  <a:lnTo>
                    <a:pt x="69850" y="83820"/>
                  </a:lnTo>
                  <a:lnTo>
                    <a:pt x="55880" y="83820"/>
                  </a:lnTo>
                  <a:lnTo>
                    <a:pt x="55880" y="73660"/>
                  </a:lnTo>
                  <a:cubicBezTo>
                    <a:pt x="55880" y="69850"/>
                    <a:pt x="55880" y="67310"/>
                    <a:pt x="55880" y="67310"/>
                  </a:cubicBezTo>
                  <a:lnTo>
                    <a:pt x="55880" y="67310"/>
                  </a:lnTo>
                  <a:cubicBezTo>
                    <a:pt x="55880" y="69850"/>
                    <a:pt x="45720" y="85090"/>
                    <a:pt x="26670" y="85090"/>
                  </a:cubicBezTo>
                  <a:cubicBezTo>
                    <a:pt x="7620" y="85090"/>
                    <a:pt x="0" y="76200"/>
                    <a:pt x="0" y="60960"/>
                  </a:cubicBezTo>
                  <a:cubicBezTo>
                    <a:pt x="0" y="45720"/>
                    <a:pt x="19050" y="30480"/>
                    <a:pt x="53339" y="35560"/>
                  </a:cubicBezTo>
                  <a:lnTo>
                    <a:pt x="53339" y="31750"/>
                  </a:lnTo>
                  <a:cubicBezTo>
                    <a:pt x="53339" y="17780"/>
                    <a:pt x="44450" y="12700"/>
                    <a:pt x="31750" y="12700"/>
                  </a:cubicBezTo>
                  <a:cubicBezTo>
                    <a:pt x="19050" y="12700"/>
                    <a:pt x="10160" y="16510"/>
                    <a:pt x="5080" y="19050"/>
                  </a:cubicBezTo>
                  <a:lnTo>
                    <a:pt x="5080" y="5080"/>
                  </a:lnTo>
                  <a:close/>
                  <a:moveTo>
                    <a:pt x="54610" y="48260"/>
                  </a:moveTo>
                  <a:cubicBezTo>
                    <a:pt x="27939" y="44450"/>
                    <a:pt x="16510" y="50800"/>
                    <a:pt x="16510" y="62230"/>
                  </a:cubicBezTo>
                  <a:cubicBezTo>
                    <a:pt x="16510" y="73660"/>
                    <a:pt x="21589" y="74930"/>
                    <a:pt x="30480" y="74930"/>
                  </a:cubicBezTo>
                  <a:cubicBezTo>
                    <a:pt x="44450" y="74930"/>
                    <a:pt x="55880" y="60960"/>
                    <a:pt x="55880" y="482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 238">
              <a:extLst>
                <a:ext uri="{FF2B5EF4-FFF2-40B4-BE49-F238E27FC236}">
                  <a16:creationId xmlns:a16="http://schemas.microsoft.com/office/drawing/2014/main" id="{153BCC6A-DBBB-9541-8980-6E2FB361C217}"/>
                </a:ext>
              </a:extLst>
            </p:cNvPr>
            <p:cNvSpPr/>
            <p:nvPr/>
          </p:nvSpPr>
          <p:spPr>
            <a:xfrm>
              <a:off x="7030719" y="2567939"/>
              <a:ext cx="73660" cy="85089"/>
            </a:xfrm>
            <a:custGeom>
              <a:avLst/>
              <a:gdLst>
                <a:gd name="connsiteX0" fmla="*/ 13970 w 73660"/>
                <a:gd name="connsiteY0" fmla="*/ 2540 h 85089"/>
                <a:gd name="connsiteX1" fmla="*/ 13970 w 73660"/>
                <a:gd name="connsiteY1" fmla="*/ 13970 h 85089"/>
                <a:gd name="connsiteX2" fmla="*/ 13970 w 73660"/>
                <a:gd name="connsiteY2" fmla="*/ 20320 h 85089"/>
                <a:gd name="connsiteX3" fmla="*/ 13970 w 73660"/>
                <a:gd name="connsiteY3" fmla="*/ 20320 h 85089"/>
                <a:gd name="connsiteX4" fmla="*/ 45720 w 73660"/>
                <a:gd name="connsiteY4" fmla="*/ 0 h 85089"/>
                <a:gd name="connsiteX5" fmla="*/ 73661 w 73660"/>
                <a:gd name="connsiteY5" fmla="*/ 33020 h 85089"/>
                <a:gd name="connsiteX6" fmla="*/ 73661 w 73660"/>
                <a:gd name="connsiteY6" fmla="*/ 85090 h 85089"/>
                <a:gd name="connsiteX7" fmla="*/ 58420 w 73660"/>
                <a:gd name="connsiteY7" fmla="*/ 85090 h 85089"/>
                <a:gd name="connsiteX8" fmla="*/ 58420 w 73660"/>
                <a:gd name="connsiteY8" fmla="*/ 36830 h 85089"/>
                <a:gd name="connsiteX9" fmla="*/ 43180 w 73660"/>
                <a:gd name="connsiteY9" fmla="*/ 15240 h 85089"/>
                <a:gd name="connsiteX10" fmla="*/ 15240 w 73660"/>
                <a:gd name="connsiteY10" fmla="*/ 44450 h 85089"/>
                <a:gd name="connsiteX11" fmla="*/ 15240 w 73660"/>
                <a:gd name="connsiteY11" fmla="*/ 85090 h 85089"/>
                <a:gd name="connsiteX12" fmla="*/ 0 w 73660"/>
                <a:gd name="connsiteY12" fmla="*/ 85090 h 85089"/>
                <a:gd name="connsiteX13" fmla="*/ 0 w 73660"/>
                <a:gd name="connsiteY13" fmla="*/ 2540 h 85089"/>
                <a:gd name="connsiteX14" fmla="*/ 13970 w 73660"/>
                <a:gd name="connsiteY14" fmla="*/ 2540 h 85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660" h="85089">
                  <a:moveTo>
                    <a:pt x="13970" y="2540"/>
                  </a:moveTo>
                  <a:lnTo>
                    <a:pt x="13970" y="13970"/>
                  </a:lnTo>
                  <a:cubicBezTo>
                    <a:pt x="13970" y="17780"/>
                    <a:pt x="13970" y="20320"/>
                    <a:pt x="13970" y="20320"/>
                  </a:cubicBezTo>
                  <a:lnTo>
                    <a:pt x="13970" y="20320"/>
                  </a:lnTo>
                  <a:cubicBezTo>
                    <a:pt x="16511" y="12700"/>
                    <a:pt x="27940" y="0"/>
                    <a:pt x="45720" y="0"/>
                  </a:cubicBezTo>
                  <a:cubicBezTo>
                    <a:pt x="63500" y="0"/>
                    <a:pt x="73661" y="11430"/>
                    <a:pt x="73661" y="33020"/>
                  </a:cubicBezTo>
                  <a:lnTo>
                    <a:pt x="73661" y="85090"/>
                  </a:lnTo>
                  <a:lnTo>
                    <a:pt x="58420" y="85090"/>
                  </a:lnTo>
                  <a:lnTo>
                    <a:pt x="58420" y="36830"/>
                  </a:lnTo>
                  <a:cubicBezTo>
                    <a:pt x="58420" y="25400"/>
                    <a:pt x="55880" y="15240"/>
                    <a:pt x="43180" y="15240"/>
                  </a:cubicBezTo>
                  <a:cubicBezTo>
                    <a:pt x="30480" y="15240"/>
                    <a:pt x="15240" y="27940"/>
                    <a:pt x="15240" y="44450"/>
                  </a:cubicBezTo>
                  <a:lnTo>
                    <a:pt x="15240" y="85090"/>
                  </a:lnTo>
                  <a:lnTo>
                    <a:pt x="0" y="85090"/>
                  </a:lnTo>
                  <a:lnTo>
                    <a:pt x="0" y="2540"/>
                  </a:lnTo>
                  <a:lnTo>
                    <a:pt x="1397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 239">
              <a:extLst>
                <a:ext uri="{FF2B5EF4-FFF2-40B4-BE49-F238E27FC236}">
                  <a16:creationId xmlns:a16="http://schemas.microsoft.com/office/drawing/2014/main" id="{73F52B40-B66F-A945-AE1F-6921958E4AC9}"/>
                </a:ext>
              </a:extLst>
            </p:cNvPr>
            <p:cNvSpPr/>
            <p:nvPr/>
          </p:nvSpPr>
          <p:spPr>
            <a:xfrm>
              <a:off x="7125969" y="2533650"/>
              <a:ext cx="82550" cy="120650"/>
            </a:xfrm>
            <a:custGeom>
              <a:avLst/>
              <a:gdLst>
                <a:gd name="connsiteX0" fmla="*/ 81280 w 82550"/>
                <a:gd name="connsiteY0" fmla="*/ 119380 h 120650"/>
                <a:gd name="connsiteX1" fmla="*/ 67311 w 82550"/>
                <a:gd name="connsiteY1" fmla="*/ 119380 h 120650"/>
                <a:gd name="connsiteX2" fmla="*/ 67311 w 82550"/>
                <a:gd name="connsiteY2" fmla="*/ 109220 h 120650"/>
                <a:gd name="connsiteX3" fmla="*/ 67311 w 82550"/>
                <a:gd name="connsiteY3" fmla="*/ 102870 h 120650"/>
                <a:gd name="connsiteX4" fmla="*/ 67311 w 82550"/>
                <a:gd name="connsiteY4" fmla="*/ 102870 h 120650"/>
                <a:gd name="connsiteX5" fmla="*/ 38100 w 82550"/>
                <a:gd name="connsiteY5" fmla="*/ 120650 h 120650"/>
                <a:gd name="connsiteX6" fmla="*/ 0 w 82550"/>
                <a:gd name="connsiteY6" fmla="*/ 77470 h 120650"/>
                <a:gd name="connsiteX7" fmla="*/ 38100 w 82550"/>
                <a:gd name="connsiteY7" fmla="*/ 34290 h 120650"/>
                <a:gd name="connsiteX8" fmla="*/ 67311 w 82550"/>
                <a:gd name="connsiteY8" fmla="*/ 49530 h 120650"/>
                <a:gd name="connsiteX9" fmla="*/ 67311 w 82550"/>
                <a:gd name="connsiteY9" fmla="*/ 49530 h 120650"/>
                <a:gd name="connsiteX10" fmla="*/ 67311 w 82550"/>
                <a:gd name="connsiteY10" fmla="*/ 43180 h 120650"/>
                <a:gd name="connsiteX11" fmla="*/ 67311 w 82550"/>
                <a:gd name="connsiteY11" fmla="*/ 0 h 120650"/>
                <a:gd name="connsiteX12" fmla="*/ 82550 w 82550"/>
                <a:gd name="connsiteY12" fmla="*/ 0 h 120650"/>
                <a:gd name="connsiteX13" fmla="*/ 82550 w 82550"/>
                <a:gd name="connsiteY13" fmla="*/ 119380 h 120650"/>
                <a:gd name="connsiteX14" fmla="*/ 13970 w 82550"/>
                <a:gd name="connsiteY14" fmla="*/ 77470 h 120650"/>
                <a:gd name="connsiteX15" fmla="*/ 39370 w 82550"/>
                <a:gd name="connsiteY15" fmla="*/ 107950 h 120650"/>
                <a:gd name="connsiteX16" fmla="*/ 64770 w 82550"/>
                <a:gd name="connsiteY16" fmla="*/ 77470 h 120650"/>
                <a:gd name="connsiteX17" fmla="*/ 39370 w 82550"/>
                <a:gd name="connsiteY17" fmla="*/ 46990 h 120650"/>
                <a:gd name="connsiteX18" fmla="*/ 13970 w 82550"/>
                <a:gd name="connsiteY18" fmla="*/ 7747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2550" h="120650">
                  <a:moveTo>
                    <a:pt x="81280" y="119380"/>
                  </a:moveTo>
                  <a:lnTo>
                    <a:pt x="67311" y="119380"/>
                  </a:lnTo>
                  <a:lnTo>
                    <a:pt x="67311" y="109220"/>
                  </a:lnTo>
                  <a:cubicBezTo>
                    <a:pt x="67311" y="105410"/>
                    <a:pt x="67311" y="102870"/>
                    <a:pt x="67311" y="102870"/>
                  </a:cubicBezTo>
                  <a:lnTo>
                    <a:pt x="67311" y="102870"/>
                  </a:lnTo>
                  <a:cubicBezTo>
                    <a:pt x="63500" y="111760"/>
                    <a:pt x="52070" y="120650"/>
                    <a:pt x="38100" y="120650"/>
                  </a:cubicBezTo>
                  <a:cubicBezTo>
                    <a:pt x="16511" y="120650"/>
                    <a:pt x="0" y="102870"/>
                    <a:pt x="0" y="77470"/>
                  </a:cubicBezTo>
                  <a:cubicBezTo>
                    <a:pt x="0" y="52070"/>
                    <a:pt x="16511" y="34290"/>
                    <a:pt x="38100" y="34290"/>
                  </a:cubicBezTo>
                  <a:cubicBezTo>
                    <a:pt x="59690" y="34290"/>
                    <a:pt x="62230" y="41910"/>
                    <a:pt x="67311" y="49530"/>
                  </a:cubicBezTo>
                  <a:lnTo>
                    <a:pt x="67311" y="49530"/>
                  </a:lnTo>
                  <a:cubicBezTo>
                    <a:pt x="67311" y="49530"/>
                    <a:pt x="67311" y="46990"/>
                    <a:pt x="67311" y="43180"/>
                  </a:cubicBezTo>
                  <a:lnTo>
                    <a:pt x="67311" y="0"/>
                  </a:lnTo>
                  <a:lnTo>
                    <a:pt x="82550" y="0"/>
                  </a:lnTo>
                  <a:lnTo>
                    <a:pt x="82550" y="119380"/>
                  </a:lnTo>
                  <a:close/>
                  <a:moveTo>
                    <a:pt x="13970" y="77470"/>
                  </a:moveTo>
                  <a:cubicBezTo>
                    <a:pt x="13970" y="95250"/>
                    <a:pt x="24130" y="107950"/>
                    <a:pt x="39370" y="107950"/>
                  </a:cubicBezTo>
                  <a:cubicBezTo>
                    <a:pt x="54611" y="107950"/>
                    <a:pt x="64770" y="99060"/>
                    <a:pt x="64770" y="77470"/>
                  </a:cubicBezTo>
                  <a:cubicBezTo>
                    <a:pt x="64770" y="55880"/>
                    <a:pt x="50800" y="46990"/>
                    <a:pt x="39370" y="46990"/>
                  </a:cubicBezTo>
                  <a:cubicBezTo>
                    <a:pt x="27940" y="46990"/>
                    <a:pt x="13970" y="59690"/>
                    <a:pt x="13970" y="7747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 240">
              <a:extLst>
                <a:ext uri="{FF2B5EF4-FFF2-40B4-BE49-F238E27FC236}">
                  <a16:creationId xmlns:a16="http://schemas.microsoft.com/office/drawing/2014/main" id="{62E8F81C-1786-FCE1-3A04-6618EE4A9B07}"/>
                </a:ext>
              </a:extLst>
            </p:cNvPr>
            <p:cNvSpPr/>
            <p:nvPr/>
          </p:nvSpPr>
          <p:spPr>
            <a:xfrm>
              <a:off x="7272019" y="2567939"/>
              <a:ext cx="69850" cy="85089"/>
            </a:xfrm>
            <a:custGeom>
              <a:avLst/>
              <a:gdLst>
                <a:gd name="connsiteX0" fmla="*/ 6350 w 69850"/>
                <a:gd name="connsiteY0" fmla="*/ 6350 h 85089"/>
                <a:gd name="connsiteX1" fmla="*/ 35561 w 69850"/>
                <a:gd name="connsiteY1" fmla="*/ 0 h 85089"/>
                <a:gd name="connsiteX2" fmla="*/ 69850 w 69850"/>
                <a:gd name="connsiteY2" fmla="*/ 31750 h 85089"/>
                <a:gd name="connsiteX3" fmla="*/ 69850 w 69850"/>
                <a:gd name="connsiteY3" fmla="*/ 83820 h 85089"/>
                <a:gd name="connsiteX4" fmla="*/ 55880 w 69850"/>
                <a:gd name="connsiteY4" fmla="*/ 83820 h 85089"/>
                <a:gd name="connsiteX5" fmla="*/ 55880 w 69850"/>
                <a:gd name="connsiteY5" fmla="*/ 73660 h 85089"/>
                <a:gd name="connsiteX6" fmla="*/ 55880 w 69850"/>
                <a:gd name="connsiteY6" fmla="*/ 67310 h 85089"/>
                <a:gd name="connsiteX7" fmla="*/ 55880 w 69850"/>
                <a:gd name="connsiteY7" fmla="*/ 67310 h 85089"/>
                <a:gd name="connsiteX8" fmla="*/ 26670 w 69850"/>
                <a:gd name="connsiteY8" fmla="*/ 85090 h 85089"/>
                <a:gd name="connsiteX9" fmla="*/ 0 w 69850"/>
                <a:gd name="connsiteY9" fmla="*/ 60960 h 85089"/>
                <a:gd name="connsiteX10" fmla="*/ 53340 w 69850"/>
                <a:gd name="connsiteY10" fmla="*/ 35560 h 85089"/>
                <a:gd name="connsiteX11" fmla="*/ 53340 w 69850"/>
                <a:gd name="connsiteY11" fmla="*/ 31750 h 85089"/>
                <a:gd name="connsiteX12" fmla="*/ 31750 w 69850"/>
                <a:gd name="connsiteY12" fmla="*/ 12700 h 85089"/>
                <a:gd name="connsiteX13" fmla="*/ 5080 w 69850"/>
                <a:gd name="connsiteY13" fmla="*/ 19050 h 85089"/>
                <a:gd name="connsiteX14" fmla="*/ 5080 w 69850"/>
                <a:gd name="connsiteY14" fmla="*/ 5080 h 85089"/>
                <a:gd name="connsiteX15" fmla="*/ 54611 w 69850"/>
                <a:gd name="connsiteY15" fmla="*/ 48260 h 85089"/>
                <a:gd name="connsiteX16" fmla="*/ 16511 w 69850"/>
                <a:gd name="connsiteY16" fmla="*/ 62230 h 85089"/>
                <a:gd name="connsiteX17" fmla="*/ 30480 w 69850"/>
                <a:gd name="connsiteY17" fmla="*/ 74930 h 85089"/>
                <a:gd name="connsiteX18" fmla="*/ 55880 w 69850"/>
                <a:gd name="connsiteY18" fmla="*/ 48260 h 85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850" h="85089">
                  <a:moveTo>
                    <a:pt x="6350" y="6350"/>
                  </a:moveTo>
                  <a:cubicBezTo>
                    <a:pt x="11430" y="3810"/>
                    <a:pt x="21590" y="0"/>
                    <a:pt x="35561" y="0"/>
                  </a:cubicBezTo>
                  <a:cubicBezTo>
                    <a:pt x="58420" y="0"/>
                    <a:pt x="69850" y="11430"/>
                    <a:pt x="69850" y="31750"/>
                  </a:cubicBezTo>
                  <a:lnTo>
                    <a:pt x="69850" y="83820"/>
                  </a:lnTo>
                  <a:lnTo>
                    <a:pt x="55880" y="83820"/>
                  </a:lnTo>
                  <a:lnTo>
                    <a:pt x="55880" y="73660"/>
                  </a:lnTo>
                  <a:cubicBezTo>
                    <a:pt x="55880" y="69850"/>
                    <a:pt x="55880" y="67310"/>
                    <a:pt x="55880" y="67310"/>
                  </a:cubicBezTo>
                  <a:lnTo>
                    <a:pt x="55880" y="67310"/>
                  </a:lnTo>
                  <a:cubicBezTo>
                    <a:pt x="55880" y="69850"/>
                    <a:pt x="45720" y="85090"/>
                    <a:pt x="26670" y="85090"/>
                  </a:cubicBezTo>
                  <a:cubicBezTo>
                    <a:pt x="7620" y="85090"/>
                    <a:pt x="0" y="76200"/>
                    <a:pt x="0" y="60960"/>
                  </a:cubicBezTo>
                  <a:cubicBezTo>
                    <a:pt x="0" y="45720"/>
                    <a:pt x="19050" y="30480"/>
                    <a:pt x="53340" y="35560"/>
                  </a:cubicBezTo>
                  <a:lnTo>
                    <a:pt x="53340" y="31750"/>
                  </a:lnTo>
                  <a:cubicBezTo>
                    <a:pt x="53340" y="17780"/>
                    <a:pt x="44450" y="12700"/>
                    <a:pt x="31750" y="12700"/>
                  </a:cubicBezTo>
                  <a:cubicBezTo>
                    <a:pt x="19050" y="12700"/>
                    <a:pt x="10161" y="16510"/>
                    <a:pt x="5080" y="19050"/>
                  </a:cubicBezTo>
                  <a:lnTo>
                    <a:pt x="5080" y="5080"/>
                  </a:lnTo>
                  <a:close/>
                  <a:moveTo>
                    <a:pt x="54611" y="48260"/>
                  </a:moveTo>
                  <a:cubicBezTo>
                    <a:pt x="27940" y="44450"/>
                    <a:pt x="16511" y="50800"/>
                    <a:pt x="16511" y="62230"/>
                  </a:cubicBezTo>
                  <a:cubicBezTo>
                    <a:pt x="16511" y="73660"/>
                    <a:pt x="21590" y="74930"/>
                    <a:pt x="30480" y="74930"/>
                  </a:cubicBezTo>
                  <a:cubicBezTo>
                    <a:pt x="44450" y="74930"/>
                    <a:pt x="55880" y="60960"/>
                    <a:pt x="55880" y="4826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9A354670-1EBF-1E44-7393-A91168588C5E}"/>
                </a:ext>
              </a:extLst>
            </p:cNvPr>
            <p:cNvSpPr/>
            <p:nvPr/>
          </p:nvSpPr>
          <p:spPr>
            <a:xfrm>
              <a:off x="7412990" y="2533650"/>
              <a:ext cx="33019" cy="120650"/>
            </a:xfrm>
            <a:custGeom>
              <a:avLst/>
              <a:gdLst>
                <a:gd name="connsiteX0" fmla="*/ 0 w 33019"/>
                <a:gd name="connsiteY0" fmla="*/ 0 h 120650"/>
                <a:gd name="connsiteX1" fmla="*/ 15240 w 33019"/>
                <a:gd name="connsiteY1" fmla="*/ 0 h 120650"/>
                <a:gd name="connsiteX2" fmla="*/ 15240 w 33019"/>
                <a:gd name="connsiteY2" fmla="*/ 93980 h 120650"/>
                <a:gd name="connsiteX3" fmla="*/ 25400 w 33019"/>
                <a:gd name="connsiteY3" fmla="*/ 106680 h 120650"/>
                <a:gd name="connsiteX4" fmla="*/ 33020 w 33019"/>
                <a:gd name="connsiteY4" fmla="*/ 106680 h 120650"/>
                <a:gd name="connsiteX5" fmla="*/ 33020 w 33019"/>
                <a:gd name="connsiteY5" fmla="*/ 119380 h 120650"/>
                <a:gd name="connsiteX6" fmla="*/ 21590 w 33019"/>
                <a:gd name="connsiteY6" fmla="*/ 120650 h 120650"/>
                <a:gd name="connsiteX7" fmla="*/ 0 w 33019"/>
                <a:gd name="connsiteY7" fmla="*/ 97790 h 120650"/>
                <a:gd name="connsiteX8" fmla="*/ 0 w 33019"/>
                <a:gd name="connsiteY8" fmla="*/ 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19" h="120650">
                  <a:moveTo>
                    <a:pt x="0" y="0"/>
                  </a:moveTo>
                  <a:lnTo>
                    <a:pt x="15240" y="0"/>
                  </a:lnTo>
                  <a:lnTo>
                    <a:pt x="15240" y="93980"/>
                  </a:lnTo>
                  <a:cubicBezTo>
                    <a:pt x="15240" y="102870"/>
                    <a:pt x="17780" y="106680"/>
                    <a:pt x="25400" y="106680"/>
                  </a:cubicBezTo>
                  <a:cubicBezTo>
                    <a:pt x="33020" y="106680"/>
                    <a:pt x="31750" y="106680"/>
                    <a:pt x="33020" y="106680"/>
                  </a:cubicBezTo>
                  <a:lnTo>
                    <a:pt x="33020" y="119380"/>
                  </a:lnTo>
                  <a:cubicBezTo>
                    <a:pt x="33020" y="119380"/>
                    <a:pt x="27940" y="120650"/>
                    <a:pt x="21590" y="120650"/>
                  </a:cubicBezTo>
                  <a:cubicBezTo>
                    <a:pt x="8890" y="120650"/>
                    <a:pt x="0" y="114300"/>
                    <a:pt x="0" y="977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 242">
              <a:extLst>
                <a:ext uri="{FF2B5EF4-FFF2-40B4-BE49-F238E27FC236}">
                  <a16:creationId xmlns:a16="http://schemas.microsoft.com/office/drawing/2014/main" id="{4FF23CA0-C4A7-703E-AB5F-7B7EC80076BF}"/>
                </a:ext>
              </a:extLst>
            </p:cNvPr>
            <p:cNvSpPr/>
            <p:nvPr/>
          </p:nvSpPr>
          <p:spPr>
            <a:xfrm>
              <a:off x="7457440" y="2567939"/>
              <a:ext cx="85090" cy="86360"/>
            </a:xfrm>
            <a:custGeom>
              <a:avLst/>
              <a:gdLst>
                <a:gd name="connsiteX0" fmla="*/ 85090 w 85090"/>
                <a:gd name="connsiteY0" fmla="*/ 43180 h 86360"/>
                <a:gd name="connsiteX1" fmla="*/ 41910 w 85090"/>
                <a:gd name="connsiteY1" fmla="*/ 86360 h 86360"/>
                <a:gd name="connsiteX2" fmla="*/ 0 w 85090"/>
                <a:gd name="connsiteY2" fmla="*/ 43180 h 86360"/>
                <a:gd name="connsiteX3" fmla="*/ 41910 w 85090"/>
                <a:gd name="connsiteY3" fmla="*/ 0 h 86360"/>
                <a:gd name="connsiteX4" fmla="*/ 85090 w 85090"/>
                <a:gd name="connsiteY4" fmla="*/ 43180 h 86360"/>
                <a:gd name="connsiteX5" fmla="*/ 69850 w 85090"/>
                <a:gd name="connsiteY5" fmla="*/ 43180 h 86360"/>
                <a:gd name="connsiteX6" fmla="*/ 41910 w 85090"/>
                <a:gd name="connsiteY6" fmla="*/ 12700 h 86360"/>
                <a:gd name="connsiteX7" fmla="*/ 13970 w 85090"/>
                <a:gd name="connsiteY7" fmla="*/ 43180 h 86360"/>
                <a:gd name="connsiteX8" fmla="*/ 41910 w 85090"/>
                <a:gd name="connsiteY8" fmla="*/ 73660 h 86360"/>
                <a:gd name="connsiteX9" fmla="*/ 69850 w 85090"/>
                <a:gd name="connsiteY9" fmla="*/ 43180 h 8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090" h="86360">
                  <a:moveTo>
                    <a:pt x="85090" y="43180"/>
                  </a:moveTo>
                  <a:cubicBezTo>
                    <a:pt x="85090" y="68580"/>
                    <a:pt x="67310" y="86360"/>
                    <a:pt x="41910" y="86360"/>
                  </a:cubicBezTo>
                  <a:cubicBezTo>
                    <a:pt x="16510" y="86360"/>
                    <a:pt x="0" y="68580"/>
                    <a:pt x="0" y="43180"/>
                  </a:cubicBezTo>
                  <a:cubicBezTo>
                    <a:pt x="0" y="17780"/>
                    <a:pt x="17780" y="0"/>
                    <a:pt x="41910" y="0"/>
                  </a:cubicBezTo>
                  <a:cubicBezTo>
                    <a:pt x="66040" y="0"/>
                    <a:pt x="85090" y="17780"/>
                    <a:pt x="85090" y="43180"/>
                  </a:cubicBezTo>
                  <a:close/>
                  <a:moveTo>
                    <a:pt x="69850" y="43180"/>
                  </a:moveTo>
                  <a:cubicBezTo>
                    <a:pt x="69850" y="25400"/>
                    <a:pt x="58420" y="12700"/>
                    <a:pt x="41910" y="12700"/>
                  </a:cubicBezTo>
                  <a:cubicBezTo>
                    <a:pt x="25400" y="12700"/>
                    <a:pt x="13970" y="25400"/>
                    <a:pt x="13970" y="43180"/>
                  </a:cubicBezTo>
                  <a:cubicBezTo>
                    <a:pt x="13970" y="60960"/>
                    <a:pt x="25400" y="73660"/>
                    <a:pt x="41910" y="73660"/>
                  </a:cubicBezTo>
                  <a:cubicBezTo>
                    <a:pt x="58420" y="73660"/>
                    <a:pt x="69850" y="60960"/>
                    <a:pt x="6985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 243">
              <a:extLst>
                <a:ext uri="{FF2B5EF4-FFF2-40B4-BE49-F238E27FC236}">
                  <a16:creationId xmlns:a16="http://schemas.microsoft.com/office/drawing/2014/main" id="{335EEEF2-6B00-82B3-1E11-DB7555593B71}"/>
                </a:ext>
              </a:extLst>
            </p:cNvPr>
            <p:cNvSpPr/>
            <p:nvPr/>
          </p:nvSpPr>
          <p:spPr>
            <a:xfrm>
              <a:off x="7556500" y="2569210"/>
              <a:ext cx="78740" cy="120650"/>
            </a:xfrm>
            <a:custGeom>
              <a:avLst/>
              <a:gdLst>
                <a:gd name="connsiteX0" fmla="*/ 44450 w 78740"/>
                <a:gd name="connsiteY0" fmla="*/ 71120 h 120650"/>
                <a:gd name="connsiteX1" fmla="*/ 77470 w 78740"/>
                <a:gd name="connsiteY1" fmla="*/ 95250 h 120650"/>
                <a:gd name="connsiteX2" fmla="*/ 38100 w 78740"/>
                <a:gd name="connsiteY2" fmla="*/ 120650 h 120650"/>
                <a:gd name="connsiteX3" fmla="*/ 0 w 78740"/>
                <a:gd name="connsiteY3" fmla="*/ 97790 h 120650"/>
                <a:gd name="connsiteX4" fmla="*/ 22860 w 78740"/>
                <a:gd name="connsiteY4" fmla="*/ 77470 h 120650"/>
                <a:gd name="connsiteX5" fmla="*/ 10160 w 78740"/>
                <a:gd name="connsiteY5" fmla="*/ 67310 h 120650"/>
                <a:gd name="connsiteX6" fmla="*/ 21590 w 78740"/>
                <a:gd name="connsiteY6" fmla="*/ 55880 h 120650"/>
                <a:gd name="connsiteX7" fmla="*/ 2540 w 78740"/>
                <a:gd name="connsiteY7" fmla="*/ 29210 h 120650"/>
                <a:gd name="connsiteX8" fmla="*/ 35560 w 78740"/>
                <a:gd name="connsiteY8" fmla="*/ 0 h 120650"/>
                <a:gd name="connsiteX9" fmla="*/ 48260 w 78740"/>
                <a:gd name="connsiteY9" fmla="*/ 2540 h 120650"/>
                <a:gd name="connsiteX10" fmla="*/ 78740 w 78740"/>
                <a:gd name="connsiteY10" fmla="*/ 2540 h 120650"/>
                <a:gd name="connsiteX11" fmla="*/ 78740 w 78740"/>
                <a:gd name="connsiteY11" fmla="*/ 13970 h 120650"/>
                <a:gd name="connsiteX12" fmla="*/ 67310 w 78740"/>
                <a:gd name="connsiteY12" fmla="*/ 13970 h 120650"/>
                <a:gd name="connsiteX13" fmla="*/ 62230 w 78740"/>
                <a:gd name="connsiteY13" fmla="*/ 13970 h 120650"/>
                <a:gd name="connsiteX14" fmla="*/ 62230 w 78740"/>
                <a:gd name="connsiteY14" fmla="*/ 13970 h 120650"/>
                <a:gd name="connsiteX15" fmla="*/ 69850 w 78740"/>
                <a:gd name="connsiteY15" fmla="*/ 30480 h 120650"/>
                <a:gd name="connsiteX16" fmla="*/ 39370 w 78740"/>
                <a:gd name="connsiteY16" fmla="*/ 59690 h 120650"/>
                <a:gd name="connsiteX17" fmla="*/ 39370 w 78740"/>
                <a:gd name="connsiteY17" fmla="*/ 59690 h 120650"/>
                <a:gd name="connsiteX18" fmla="*/ 25400 w 78740"/>
                <a:gd name="connsiteY18" fmla="*/ 66040 h 120650"/>
                <a:gd name="connsiteX19" fmla="*/ 44450 w 78740"/>
                <a:gd name="connsiteY19" fmla="*/ 73660 h 120650"/>
                <a:gd name="connsiteX20" fmla="*/ 62230 w 78740"/>
                <a:gd name="connsiteY20" fmla="*/ 95250 h 120650"/>
                <a:gd name="connsiteX21" fmla="*/ 36830 w 78740"/>
                <a:gd name="connsiteY21" fmla="*/ 81280 h 120650"/>
                <a:gd name="connsiteX22" fmla="*/ 15240 w 78740"/>
                <a:gd name="connsiteY22" fmla="*/ 95250 h 120650"/>
                <a:gd name="connsiteX23" fmla="*/ 38100 w 78740"/>
                <a:gd name="connsiteY23" fmla="*/ 107950 h 120650"/>
                <a:gd name="connsiteX24" fmla="*/ 62230 w 78740"/>
                <a:gd name="connsiteY24" fmla="*/ 93980 h 120650"/>
                <a:gd name="connsiteX25" fmla="*/ 54610 w 78740"/>
                <a:gd name="connsiteY25" fmla="*/ 29210 h 120650"/>
                <a:gd name="connsiteX26" fmla="*/ 35560 w 78740"/>
                <a:gd name="connsiteY26" fmla="*/ 11430 h 120650"/>
                <a:gd name="connsiteX27" fmla="*/ 16510 w 78740"/>
                <a:gd name="connsiteY27" fmla="*/ 29210 h 120650"/>
                <a:gd name="connsiteX28" fmla="*/ 35560 w 78740"/>
                <a:gd name="connsiteY28" fmla="*/ 46990 h 120650"/>
                <a:gd name="connsiteX29" fmla="*/ 54610 w 78740"/>
                <a:gd name="connsiteY29" fmla="*/ 2921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8740" h="120650">
                  <a:moveTo>
                    <a:pt x="44450" y="71120"/>
                  </a:moveTo>
                  <a:cubicBezTo>
                    <a:pt x="66040" y="73660"/>
                    <a:pt x="77470" y="80010"/>
                    <a:pt x="77470" y="95250"/>
                  </a:cubicBezTo>
                  <a:cubicBezTo>
                    <a:pt x="77470" y="110490"/>
                    <a:pt x="60960" y="120650"/>
                    <a:pt x="38100" y="120650"/>
                  </a:cubicBezTo>
                  <a:cubicBezTo>
                    <a:pt x="15240" y="120650"/>
                    <a:pt x="0" y="113030"/>
                    <a:pt x="0" y="97790"/>
                  </a:cubicBezTo>
                  <a:cubicBezTo>
                    <a:pt x="0" y="82550"/>
                    <a:pt x="10160" y="80010"/>
                    <a:pt x="22860" y="77470"/>
                  </a:cubicBezTo>
                  <a:cubicBezTo>
                    <a:pt x="15240" y="77470"/>
                    <a:pt x="10160" y="72390"/>
                    <a:pt x="10160" y="67310"/>
                  </a:cubicBezTo>
                  <a:cubicBezTo>
                    <a:pt x="10160" y="62230"/>
                    <a:pt x="13970" y="58420"/>
                    <a:pt x="21590" y="55880"/>
                  </a:cubicBezTo>
                  <a:cubicBezTo>
                    <a:pt x="10160" y="52070"/>
                    <a:pt x="2540" y="41910"/>
                    <a:pt x="2540" y="29210"/>
                  </a:cubicBezTo>
                  <a:cubicBezTo>
                    <a:pt x="2540" y="16510"/>
                    <a:pt x="17780" y="0"/>
                    <a:pt x="35560" y="0"/>
                  </a:cubicBezTo>
                  <a:cubicBezTo>
                    <a:pt x="53340" y="0"/>
                    <a:pt x="44450" y="0"/>
                    <a:pt x="48260" y="2540"/>
                  </a:cubicBezTo>
                  <a:lnTo>
                    <a:pt x="78740" y="2540"/>
                  </a:lnTo>
                  <a:lnTo>
                    <a:pt x="78740" y="13970"/>
                  </a:lnTo>
                  <a:lnTo>
                    <a:pt x="67310" y="13970"/>
                  </a:lnTo>
                  <a:cubicBezTo>
                    <a:pt x="64770" y="13970"/>
                    <a:pt x="62230" y="13970"/>
                    <a:pt x="62230" y="13970"/>
                  </a:cubicBezTo>
                  <a:lnTo>
                    <a:pt x="62230" y="13970"/>
                  </a:lnTo>
                  <a:cubicBezTo>
                    <a:pt x="67310" y="17780"/>
                    <a:pt x="69850" y="24130"/>
                    <a:pt x="69850" y="30480"/>
                  </a:cubicBezTo>
                  <a:cubicBezTo>
                    <a:pt x="69850" y="46990"/>
                    <a:pt x="57150" y="58420"/>
                    <a:pt x="39370" y="59690"/>
                  </a:cubicBezTo>
                  <a:lnTo>
                    <a:pt x="39370" y="59690"/>
                  </a:lnTo>
                  <a:cubicBezTo>
                    <a:pt x="31750" y="59690"/>
                    <a:pt x="25400" y="63500"/>
                    <a:pt x="25400" y="66040"/>
                  </a:cubicBezTo>
                  <a:cubicBezTo>
                    <a:pt x="25400" y="68580"/>
                    <a:pt x="30480" y="71120"/>
                    <a:pt x="44450" y="73660"/>
                  </a:cubicBezTo>
                  <a:close/>
                  <a:moveTo>
                    <a:pt x="62230" y="95250"/>
                  </a:moveTo>
                  <a:cubicBezTo>
                    <a:pt x="62230" y="87630"/>
                    <a:pt x="55880" y="81280"/>
                    <a:pt x="36830" y="81280"/>
                  </a:cubicBezTo>
                  <a:cubicBezTo>
                    <a:pt x="17780" y="81280"/>
                    <a:pt x="15240" y="87630"/>
                    <a:pt x="15240" y="95250"/>
                  </a:cubicBezTo>
                  <a:cubicBezTo>
                    <a:pt x="15240" y="102870"/>
                    <a:pt x="25400" y="107950"/>
                    <a:pt x="38100" y="107950"/>
                  </a:cubicBezTo>
                  <a:cubicBezTo>
                    <a:pt x="50800" y="107950"/>
                    <a:pt x="62230" y="102870"/>
                    <a:pt x="62230" y="93980"/>
                  </a:cubicBezTo>
                  <a:close/>
                  <a:moveTo>
                    <a:pt x="54610" y="29210"/>
                  </a:moveTo>
                  <a:cubicBezTo>
                    <a:pt x="54610" y="19050"/>
                    <a:pt x="46990" y="11430"/>
                    <a:pt x="35560" y="11430"/>
                  </a:cubicBezTo>
                  <a:cubicBezTo>
                    <a:pt x="24130" y="11430"/>
                    <a:pt x="16510" y="19050"/>
                    <a:pt x="16510" y="29210"/>
                  </a:cubicBezTo>
                  <a:cubicBezTo>
                    <a:pt x="16510" y="39370"/>
                    <a:pt x="24130" y="46990"/>
                    <a:pt x="35560" y="46990"/>
                  </a:cubicBezTo>
                  <a:cubicBezTo>
                    <a:pt x="46990" y="46990"/>
                    <a:pt x="54610" y="39370"/>
                    <a:pt x="54610" y="292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 244">
              <a:extLst>
                <a:ext uri="{FF2B5EF4-FFF2-40B4-BE49-F238E27FC236}">
                  <a16:creationId xmlns:a16="http://schemas.microsoft.com/office/drawing/2014/main" id="{DC094B5E-A345-4332-5E92-72C1E39AC6D6}"/>
                </a:ext>
              </a:extLst>
            </p:cNvPr>
            <p:cNvSpPr/>
            <p:nvPr/>
          </p:nvSpPr>
          <p:spPr>
            <a:xfrm>
              <a:off x="7646669" y="2567939"/>
              <a:ext cx="85090" cy="86360"/>
            </a:xfrm>
            <a:custGeom>
              <a:avLst/>
              <a:gdLst>
                <a:gd name="connsiteX0" fmla="*/ 85090 w 85090"/>
                <a:gd name="connsiteY0" fmla="*/ 43180 h 86360"/>
                <a:gd name="connsiteX1" fmla="*/ 41911 w 85090"/>
                <a:gd name="connsiteY1" fmla="*/ 86360 h 86360"/>
                <a:gd name="connsiteX2" fmla="*/ 0 w 85090"/>
                <a:gd name="connsiteY2" fmla="*/ 43180 h 86360"/>
                <a:gd name="connsiteX3" fmla="*/ 41911 w 85090"/>
                <a:gd name="connsiteY3" fmla="*/ 0 h 86360"/>
                <a:gd name="connsiteX4" fmla="*/ 85090 w 85090"/>
                <a:gd name="connsiteY4" fmla="*/ 43180 h 86360"/>
                <a:gd name="connsiteX5" fmla="*/ 69850 w 85090"/>
                <a:gd name="connsiteY5" fmla="*/ 43180 h 86360"/>
                <a:gd name="connsiteX6" fmla="*/ 41911 w 85090"/>
                <a:gd name="connsiteY6" fmla="*/ 12700 h 86360"/>
                <a:gd name="connsiteX7" fmla="*/ 13970 w 85090"/>
                <a:gd name="connsiteY7" fmla="*/ 43180 h 86360"/>
                <a:gd name="connsiteX8" fmla="*/ 41911 w 85090"/>
                <a:gd name="connsiteY8" fmla="*/ 73660 h 86360"/>
                <a:gd name="connsiteX9" fmla="*/ 69850 w 85090"/>
                <a:gd name="connsiteY9" fmla="*/ 43180 h 8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090" h="86360">
                  <a:moveTo>
                    <a:pt x="85090" y="43180"/>
                  </a:moveTo>
                  <a:cubicBezTo>
                    <a:pt x="85090" y="68580"/>
                    <a:pt x="67311" y="86360"/>
                    <a:pt x="41911" y="86360"/>
                  </a:cubicBezTo>
                  <a:cubicBezTo>
                    <a:pt x="16511" y="86360"/>
                    <a:pt x="0" y="68580"/>
                    <a:pt x="0" y="43180"/>
                  </a:cubicBezTo>
                  <a:cubicBezTo>
                    <a:pt x="0" y="17780"/>
                    <a:pt x="17780" y="0"/>
                    <a:pt x="41911" y="0"/>
                  </a:cubicBezTo>
                  <a:cubicBezTo>
                    <a:pt x="66040" y="0"/>
                    <a:pt x="85090" y="17780"/>
                    <a:pt x="85090" y="43180"/>
                  </a:cubicBezTo>
                  <a:close/>
                  <a:moveTo>
                    <a:pt x="69850" y="43180"/>
                  </a:moveTo>
                  <a:cubicBezTo>
                    <a:pt x="69850" y="25400"/>
                    <a:pt x="58420" y="12700"/>
                    <a:pt x="41911" y="12700"/>
                  </a:cubicBezTo>
                  <a:cubicBezTo>
                    <a:pt x="25400" y="12700"/>
                    <a:pt x="13970" y="25400"/>
                    <a:pt x="13970" y="43180"/>
                  </a:cubicBezTo>
                  <a:cubicBezTo>
                    <a:pt x="13970" y="60960"/>
                    <a:pt x="25400" y="73660"/>
                    <a:pt x="41911" y="73660"/>
                  </a:cubicBezTo>
                  <a:cubicBezTo>
                    <a:pt x="58420" y="73660"/>
                    <a:pt x="69850" y="60960"/>
                    <a:pt x="6985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 245">
              <a:extLst>
                <a:ext uri="{FF2B5EF4-FFF2-40B4-BE49-F238E27FC236}">
                  <a16:creationId xmlns:a16="http://schemas.microsoft.com/office/drawing/2014/main" id="{D00DE156-6319-5308-8BBE-F166E62C272D}"/>
                </a:ext>
              </a:extLst>
            </p:cNvPr>
            <p:cNvSpPr/>
            <p:nvPr/>
          </p:nvSpPr>
          <p:spPr>
            <a:xfrm>
              <a:off x="7741919" y="2546350"/>
              <a:ext cx="57150" cy="109220"/>
            </a:xfrm>
            <a:custGeom>
              <a:avLst/>
              <a:gdLst>
                <a:gd name="connsiteX0" fmla="*/ 13970 w 57150"/>
                <a:gd name="connsiteY0" fmla="*/ 24130 h 109220"/>
                <a:gd name="connsiteX1" fmla="*/ 13970 w 57150"/>
                <a:gd name="connsiteY1" fmla="*/ 0 h 109220"/>
                <a:gd name="connsiteX2" fmla="*/ 29211 w 57150"/>
                <a:gd name="connsiteY2" fmla="*/ 0 h 109220"/>
                <a:gd name="connsiteX3" fmla="*/ 29211 w 57150"/>
                <a:gd name="connsiteY3" fmla="*/ 24130 h 109220"/>
                <a:gd name="connsiteX4" fmla="*/ 54611 w 57150"/>
                <a:gd name="connsiteY4" fmla="*/ 24130 h 109220"/>
                <a:gd name="connsiteX5" fmla="*/ 54611 w 57150"/>
                <a:gd name="connsiteY5" fmla="*/ 36830 h 109220"/>
                <a:gd name="connsiteX6" fmla="*/ 29211 w 57150"/>
                <a:gd name="connsiteY6" fmla="*/ 36830 h 109220"/>
                <a:gd name="connsiteX7" fmla="*/ 29211 w 57150"/>
                <a:gd name="connsiteY7" fmla="*/ 80010 h 109220"/>
                <a:gd name="connsiteX8" fmla="*/ 41911 w 57150"/>
                <a:gd name="connsiteY8" fmla="*/ 95250 h 109220"/>
                <a:gd name="connsiteX9" fmla="*/ 57150 w 57150"/>
                <a:gd name="connsiteY9" fmla="*/ 91440 h 109220"/>
                <a:gd name="connsiteX10" fmla="*/ 57150 w 57150"/>
                <a:gd name="connsiteY10" fmla="*/ 105410 h 109220"/>
                <a:gd name="connsiteX11" fmla="*/ 38100 w 57150"/>
                <a:gd name="connsiteY11" fmla="*/ 109220 h 109220"/>
                <a:gd name="connsiteX12" fmla="*/ 13970 w 57150"/>
                <a:gd name="connsiteY12" fmla="*/ 85090 h 109220"/>
                <a:gd name="connsiteX13" fmla="*/ 13970 w 57150"/>
                <a:gd name="connsiteY13" fmla="*/ 38100 h 109220"/>
                <a:gd name="connsiteX14" fmla="*/ 0 w 57150"/>
                <a:gd name="connsiteY14" fmla="*/ 38100 h 109220"/>
                <a:gd name="connsiteX15" fmla="*/ 0 w 57150"/>
                <a:gd name="connsiteY15" fmla="*/ 25400 h 109220"/>
                <a:gd name="connsiteX16" fmla="*/ 13970 w 57150"/>
                <a:gd name="connsiteY16" fmla="*/ 25400 h 109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7150" h="109220">
                  <a:moveTo>
                    <a:pt x="13970" y="24130"/>
                  </a:moveTo>
                  <a:lnTo>
                    <a:pt x="13970" y="0"/>
                  </a:lnTo>
                  <a:lnTo>
                    <a:pt x="29211" y="0"/>
                  </a:lnTo>
                  <a:lnTo>
                    <a:pt x="29211" y="24130"/>
                  </a:lnTo>
                  <a:lnTo>
                    <a:pt x="54611" y="24130"/>
                  </a:lnTo>
                  <a:lnTo>
                    <a:pt x="54611" y="36830"/>
                  </a:lnTo>
                  <a:lnTo>
                    <a:pt x="29211" y="36830"/>
                  </a:lnTo>
                  <a:lnTo>
                    <a:pt x="29211" y="80010"/>
                  </a:lnTo>
                  <a:cubicBezTo>
                    <a:pt x="29211" y="91440"/>
                    <a:pt x="34290" y="95250"/>
                    <a:pt x="41911" y="95250"/>
                  </a:cubicBezTo>
                  <a:cubicBezTo>
                    <a:pt x="49530" y="95250"/>
                    <a:pt x="53340" y="93980"/>
                    <a:pt x="57150" y="91440"/>
                  </a:cubicBezTo>
                  <a:lnTo>
                    <a:pt x="57150" y="105410"/>
                  </a:lnTo>
                  <a:cubicBezTo>
                    <a:pt x="53340" y="107950"/>
                    <a:pt x="46990" y="109220"/>
                    <a:pt x="38100" y="109220"/>
                  </a:cubicBezTo>
                  <a:cubicBezTo>
                    <a:pt x="26670" y="109220"/>
                    <a:pt x="13970" y="102870"/>
                    <a:pt x="13970" y="85090"/>
                  </a:cubicBezTo>
                  <a:lnTo>
                    <a:pt x="13970" y="38100"/>
                  </a:lnTo>
                  <a:lnTo>
                    <a:pt x="0" y="38100"/>
                  </a:lnTo>
                  <a:lnTo>
                    <a:pt x="0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 246">
              <a:extLst>
                <a:ext uri="{FF2B5EF4-FFF2-40B4-BE49-F238E27FC236}">
                  <a16:creationId xmlns:a16="http://schemas.microsoft.com/office/drawing/2014/main" id="{F4EADCE7-B10B-D0D9-1E2C-56CCD338CD5E}"/>
                </a:ext>
              </a:extLst>
            </p:cNvPr>
            <p:cNvSpPr/>
            <p:nvPr/>
          </p:nvSpPr>
          <p:spPr>
            <a:xfrm>
              <a:off x="7799041" y="2569210"/>
              <a:ext cx="87658" cy="120650"/>
            </a:xfrm>
            <a:custGeom>
              <a:avLst/>
              <a:gdLst>
                <a:gd name="connsiteX0" fmla="*/ 2568 w 87658"/>
                <a:gd name="connsiteY0" fmla="*/ 107950 h 120650"/>
                <a:gd name="connsiteX1" fmla="*/ 11458 w 87658"/>
                <a:gd name="connsiteY1" fmla="*/ 107950 h 120650"/>
                <a:gd name="connsiteX2" fmla="*/ 38128 w 87658"/>
                <a:gd name="connsiteY2" fmla="*/ 81280 h 120650"/>
                <a:gd name="connsiteX3" fmla="*/ 3839 w 87658"/>
                <a:gd name="connsiteY3" fmla="*/ 0 h 120650"/>
                <a:gd name="connsiteX4" fmla="*/ 20348 w 87658"/>
                <a:gd name="connsiteY4" fmla="*/ 0 h 120650"/>
                <a:gd name="connsiteX5" fmla="*/ 31778 w 87658"/>
                <a:gd name="connsiteY5" fmla="*/ 30480 h 120650"/>
                <a:gd name="connsiteX6" fmla="*/ 45748 w 87658"/>
                <a:gd name="connsiteY6" fmla="*/ 66040 h 120650"/>
                <a:gd name="connsiteX7" fmla="*/ 59718 w 87658"/>
                <a:gd name="connsiteY7" fmla="*/ 30480 h 120650"/>
                <a:gd name="connsiteX8" fmla="*/ 71148 w 87658"/>
                <a:gd name="connsiteY8" fmla="*/ 0 h 120650"/>
                <a:gd name="connsiteX9" fmla="*/ 87658 w 87658"/>
                <a:gd name="connsiteY9" fmla="*/ 0 h 120650"/>
                <a:gd name="connsiteX10" fmla="*/ 54639 w 87658"/>
                <a:gd name="connsiteY10" fmla="*/ 78740 h 120650"/>
                <a:gd name="connsiteX11" fmla="*/ 12728 w 87658"/>
                <a:gd name="connsiteY11" fmla="*/ 120650 h 120650"/>
                <a:gd name="connsiteX12" fmla="*/ 2568 w 87658"/>
                <a:gd name="connsiteY12" fmla="*/ 119380 h 120650"/>
                <a:gd name="connsiteX13" fmla="*/ 2568 w 87658"/>
                <a:gd name="connsiteY13" fmla="*/ 10668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658" h="120650">
                  <a:moveTo>
                    <a:pt x="2568" y="107950"/>
                  </a:moveTo>
                  <a:cubicBezTo>
                    <a:pt x="3839" y="107950"/>
                    <a:pt x="7648" y="107950"/>
                    <a:pt x="11458" y="107950"/>
                  </a:cubicBezTo>
                  <a:cubicBezTo>
                    <a:pt x="24158" y="107950"/>
                    <a:pt x="31778" y="96520"/>
                    <a:pt x="38128" y="81280"/>
                  </a:cubicBezTo>
                  <a:lnTo>
                    <a:pt x="3839" y="0"/>
                  </a:lnTo>
                  <a:lnTo>
                    <a:pt x="20348" y="0"/>
                  </a:lnTo>
                  <a:lnTo>
                    <a:pt x="31778" y="30480"/>
                  </a:lnTo>
                  <a:cubicBezTo>
                    <a:pt x="36858" y="41910"/>
                    <a:pt x="41939" y="54610"/>
                    <a:pt x="45748" y="66040"/>
                  </a:cubicBezTo>
                  <a:cubicBezTo>
                    <a:pt x="49558" y="57150"/>
                    <a:pt x="55908" y="40640"/>
                    <a:pt x="59718" y="30480"/>
                  </a:cubicBezTo>
                  <a:lnTo>
                    <a:pt x="71148" y="0"/>
                  </a:lnTo>
                  <a:lnTo>
                    <a:pt x="87658" y="0"/>
                  </a:lnTo>
                  <a:lnTo>
                    <a:pt x="54639" y="78740"/>
                  </a:lnTo>
                  <a:cubicBezTo>
                    <a:pt x="43208" y="105410"/>
                    <a:pt x="34318" y="120650"/>
                    <a:pt x="12728" y="120650"/>
                  </a:cubicBezTo>
                  <a:cubicBezTo>
                    <a:pt x="-8861" y="120650"/>
                    <a:pt x="3839" y="120650"/>
                    <a:pt x="2568" y="119380"/>
                  </a:cubicBezTo>
                  <a:lnTo>
                    <a:pt x="2568" y="10668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 247">
              <a:extLst>
                <a:ext uri="{FF2B5EF4-FFF2-40B4-BE49-F238E27FC236}">
                  <a16:creationId xmlns:a16="http://schemas.microsoft.com/office/drawing/2014/main" id="{8C6EA134-6B76-AE22-F82E-EBC28334E4B0}"/>
                </a:ext>
              </a:extLst>
            </p:cNvPr>
            <p:cNvSpPr/>
            <p:nvPr/>
          </p:nvSpPr>
          <p:spPr>
            <a:xfrm>
              <a:off x="7901940" y="2569210"/>
              <a:ext cx="82550" cy="119379"/>
            </a:xfrm>
            <a:custGeom>
              <a:avLst/>
              <a:gdLst>
                <a:gd name="connsiteX0" fmla="*/ 1270 w 82550"/>
                <a:gd name="connsiteY0" fmla="*/ 1270 h 119379"/>
                <a:gd name="connsiteX1" fmla="*/ 15240 w 82550"/>
                <a:gd name="connsiteY1" fmla="*/ 1270 h 119379"/>
                <a:gd name="connsiteX2" fmla="*/ 15240 w 82550"/>
                <a:gd name="connsiteY2" fmla="*/ 10160 h 119379"/>
                <a:gd name="connsiteX3" fmla="*/ 15240 w 82550"/>
                <a:gd name="connsiteY3" fmla="*/ 16510 h 119379"/>
                <a:gd name="connsiteX4" fmla="*/ 15240 w 82550"/>
                <a:gd name="connsiteY4" fmla="*/ 16510 h 119379"/>
                <a:gd name="connsiteX5" fmla="*/ 44450 w 82550"/>
                <a:gd name="connsiteY5" fmla="*/ 0 h 119379"/>
                <a:gd name="connsiteX6" fmla="*/ 82550 w 82550"/>
                <a:gd name="connsiteY6" fmla="*/ 43180 h 119379"/>
                <a:gd name="connsiteX7" fmla="*/ 44450 w 82550"/>
                <a:gd name="connsiteY7" fmla="*/ 86360 h 119379"/>
                <a:gd name="connsiteX8" fmla="*/ 15240 w 82550"/>
                <a:gd name="connsiteY8" fmla="*/ 69850 h 119379"/>
                <a:gd name="connsiteX9" fmla="*/ 15240 w 82550"/>
                <a:gd name="connsiteY9" fmla="*/ 69850 h 119379"/>
                <a:gd name="connsiteX10" fmla="*/ 15240 w 82550"/>
                <a:gd name="connsiteY10" fmla="*/ 76200 h 119379"/>
                <a:gd name="connsiteX11" fmla="*/ 15240 w 82550"/>
                <a:gd name="connsiteY11" fmla="*/ 119380 h 119379"/>
                <a:gd name="connsiteX12" fmla="*/ 0 w 82550"/>
                <a:gd name="connsiteY12" fmla="*/ 119380 h 119379"/>
                <a:gd name="connsiteX13" fmla="*/ 0 w 82550"/>
                <a:gd name="connsiteY13" fmla="*/ 0 h 119379"/>
                <a:gd name="connsiteX14" fmla="*/ 67310 w 82550"/>
                <a:gd name="connsiteY14" fmla="*/ 41910 h 119379"/>
                <a:gd name="connsiteX15" fmla="*/ 41910 w 82550"/>
                <a:gd name="connsiteY15" fmla="*/ 11430 h 119379"/>
                <a:gd name="connsiteX16" fmla="*/ 16510 w 82550"/>
                <a:gd name="connsiteY16" fmla="*/ 41910 h 119379"/>
                <a:gd name="connsiteX17" fmla="*/ 41910 w 82550"/>
                <a:gd name="connsiteY17" fmla="*/ 72390 h 119379"/>
                <a:gd name="connsiteX18" fmla="*/ 67310 w 82550"/>
                <a:gd name="connsiteY18" fmla="*/ 4191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2550" h="119379">
                  <a:moveTo>
                    <a:pt x="1270" y="1270"/>
                  </a:moveTo>
                  <a:lnTo>
                    <a:pt x="15240" y="1270"/>
                  </a:lnTo>
                  <a:lnTo>
                    <a:pt x="15240" y="10160"/>
                  </a:lnTo>
                  <a:cubicBezTo>
                    <a:pt x="15240" y="13970"/>
                    <a:pt x="15240" y="16510"/>
                    <a:pt x="15240" y="16510"/>
                  </a:cubicBezTo>
                  <a:lnTo>
                    <a:pt x="15240" y="16510"/>
                  </a:lnTo>
                  <a:cubicBezTo>
                    <a:pt x="19050" y="7620"/>
                    <a:pt x="30480" y="0"/>
                    <a:pt x="44450" y="0"/>
                  </a:cubicBezTo>
                  <a:cubicBezTo>
                    <a:pt x="66040" y="0"/>
                    <a:pt x="82550" y="17780"/>
                    <a:pt x="82550" y="43180"/>
                  </a:cubicBezTo>
                  <a:cubicBezTo>
                    <a:pt x="82550" y="68580"/>
                    <a:pt x="66040" y="86360"/>
                    <a:pt x="44450" y="86360"/>
                  </a:cubicBezTo>
                  <a:cubicBezTo>
                    <a:pt x="22860" y="86360"/>
                    <a:pt x="20320" y="78740"/>
                    <a:pt x="15240" y="69850"/>
                  </a:cubicBezTo>
                  <a:lnTo>
                    <a:pt x="15240" y="69850"/>
                  </a:lnTo>
                  <a:cubicBezTo>
                    <a:pt x="15240" y="69850"/>
                    <a:pt x="15240" y="72390"/>
                    <a:pt x="15240" y="76200"/>
                  </a:cubicBezTo>
                  <a:lnTo>
                    <a:pt x="15240" y="119380"/>
                  </a:lnTo>
                  <a:lnTo>
                    <a:pt x="0" y="119380"/>
                  </a:lnTo>
                  <a:lnTo>
                    <a:pt x="0" y="0"/>
                  </a:lnTo>
                  <a:close/>
                  <a:moveTo>
                    <a:pt x="67310" y="41910"/>
                  </a:moveTo>
                  <a:cubicBezTo>
                    <a:pt x="67310" y="24130"/>
                    <a:pt x="57150" y="11430"/>
                    <a:pt x="41910" y="11430"/>
                  </a:cubicBezTo>
                  <a:cubicBezTo>
                    <a:pt x="26670" y="11430"/>
                    <a:pt x="16510" y="20320"/>
                    <a:pt x="16510" y="41910"/>
                  </a:cubicBezTo>
                  <a:cubicBezTo>
                    <a:pt x="16510" y="63500"/>
                    <a:pt x="30480" y="72390"/>
                    <a:pt x="41910" y="72390"/>
                  </a:cubicBezTo>
                  <a:cubicBezTo>
                    <a:pt x="53340" y="72390"/>
                    <a:pt x="67310" y="59690"/>
                    <a:pt x="67310" y="419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 248">
              <a:extLst>
                <a:ext uri="{FF2B5EF4-FFF2-40B4-BE49-F238E27FC236}">
                  <a16:creationId xmlns:a16="http://schemas.microsoft.com/office/drawing/2014/main" id="{D5C433BC-E18E-179A-7DEA-54AC4C9F38DD}"/>
                </a:ext>
              </a:extLst>
            </p:cNvPr>
            <p:cNvSpPr/>
            <p:nvPr/>
          </p:nvSpPr>
          <p:spPr>
            <a:xfrm>
              <a:off x="8004809" y="2569210"/>
              <a:ext cx="77470" cy="86360"/>
            </a:xfrm>
            <a:custGeom>
              <a:avLst/>
              <a:gdLst>
                <a:gd name="connsiteX0" fmla="*/ 74930 w 77470"/>
                <a:gd name="connsiteY0" fmla="*/ 38100 h 86360"/>
                <a:gd name="connsiteX1" fmla="*/ 74930 w 77470"/>
                <a:gd name="connsiteY1" fmla="*/ 45720 h 86360"/>
                <a:gd name="connsiteX2" fmla="*/ 13970 w 77470"/>
                <a:gd name="connsiteY2" fmla="*/ 45720 h 86360"/>
                <a:gd name="connsiteX3" fmla="*/ 43180 w 77470"/>
                <a:gd name="connsiteY3" fmla="*/ 72390 h 86360"/>
                <a:gd name="connsiteX4" fmla="*/ 73660 w 77470"/>
                <a:gd name="connsiteY4" fmla="*/ 64770 h 86360"/>
                <a:gd name="connsiteX5" fmla="*/ 73660 w 77470"/>
                <a:gd name="connsiteY5" fmla="*/ 78740 h 86360"/>
                <a:gd name="connsiteX6" fmla="*/ 43180 w 77470"/>
                <a:gd name="connsiteY6" fmla="*/ 86360 h 86360"/>
                <a:gd name="connsiteX7" fmla="*/ 0 w 77470"/>
                <a:gd name="connsiteY7" fmla="*/ 43180 h 86360"/>
                <a:gd name="connsiteX8" fmla="*/ 40640 w 77470"/>
                <a:gd name="connsiteY8" fmla="*/ 0 h 86360"/>
                <a:gd name="connsiteX9" fmla="*/ 77470 w 77470"/>
                <a:gd name="connsiteY9" fmla="*/ 38100 h 86360"/>
                <a:gd name="connsiteX10" fmla="*/ 36830 w 77470"/>
                <a:gd name="connsiteY10" fmla="*/ 11430 h 86360"/>
                <a:gd name="connsiteX11" fmla="*/ 12700 w 77470"/>
                <a:gd name="connsiteY11" fmla="*/ 34290 h 86360"/>
                <a:gd name="connsiteX12" fmla="*/ 59690 w 77470"/>
                <a:gd name="connsiteY12" fmla="*/ 34290 h 86360"/>
                <a:gd name="connsiteX13" fmla="*/ 36830 w 77470"/>
                <a:gd name="connsiteY13" fmla="*/ 11430 h 8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70" h="86360">
                  <a:moveTo>
                    <a:pt x="74930" y="38100"/>
                  </a:moveTo>
                  <a:cubicBezTo>
                    <a:pt x="74930" y="41910"/>
                    <a:pt x="74930" y="44450"/>
                    <a:pt x="74930" y="45720"/>
                  </a:cubicBezTo>
                  <a:lnTo>
                    <a:pt x="13970" y="45720"/>
                  </a:lnTo>
                  <a:cubicBezTo>
                    <a:pt x="13970" y="62230"/>
                    <a:pt x="25400" y="72390"/>
                    <a:pt x="43180" y="72390"/>
                  </a:cubicBezTo>
                  <a:cubicBezTo>
                    <a:pt x="60960" y="72390"/>
                    <a:pt x="66040" y="68580"/>
                    <a:pt x="73660" y="64770"/>
                  </a:cubicBezTo>
                  <a:lnTo>
                    <a:pt x="73660" y="78740"/>
                  </a:lnTo>
                  <a:cubicBezTo>
                    <a:pt x="67310" y="82550"/>
                    <a:pt x="55880" y="86360"/>
                    <a:pt x="43180" y="86360"/>
                  </a:cubicBezTo>
                  <a:cubicBezTo>
                    <a:pt x="16510" y="86360"/>
                    <a:pt x="0" y="68580"/>
                    <a:pt x="0" y="43180"/>
                  </a:cubicBezTo>
                  <a:cubicBezTo>
                    <a:pt x="0" y="17780"/>
                    <a:pt x="17780" y="0"/>
                    <a:pt x="40640" y="0"/>
                  </a:cubicBezTo>
                  <a:cubicBezTo>
                    <a:pt x="63500" y="0"/>
                    <a:pt x="77470" y="17780"/>
                    <a:pt x="77470" y="38100"/>
                  </a:cubicBezTo>
                  <a:close/>
                  <a:moveTo>
                    <a:pt x="36830" y="11430"/>
                  </a:moveTo>
                  <a:cubicBezTo>
                    <a:pt x="22860" y="11430"/>
                    <a:pt x="13970" y="22860"/>
                    <a:pt x="12700" y="34290"/>
                  </a:cubicBezTo>
                  <a:lnTo>
                    <a:pt x="59690" y="34290"/>
                  </a:lnTo>
                  <a:cubicBezTo>
                    <a:pt x="59690" y="22860"/>
                    <a:pt x="52070" y="11430"/>
                    <a:pt x="3683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 249">
              <a:extLst>
                <a:ext uri="{FF2B5EF4-FFF2-40B4-BE49-F238E27FC236}">
                  <a16:creationId xmlns:a16="http://schemas.microsoft.com/office/drawing/2014/main" id="{755D93DC-77BC-2D86-F6EA-E9071A535858}"/>
                </a:ext>
              </a:extLst>
            </p:cNvPr>
            <p:cNvSpPr/>
            <p:nvPr/>
          </p:nvSpPr>
          <p:spPr>
            <a:xfrm>
              <a:off x="8138159" y="2569210"/>
              <a:ext cx="57150" cy="86360"/>
            </a:xfrm>
            <a:custGeom>
              <a:avLst/>
              <a:gdLst>
                <a:gd name="connsiteX0" fmla="*/ 25400 w 57150"/>
                <a:gd name="connsiteY0" fmla="*/ 48260 h 86360"/>
                <a:gd name="connsiteX1" fmla="*/ 0 w 57150"/>
                <a:gd name="connsiteY1" fmla="*/ 22860 h 86360"/>
                <a:gd name="connsiteX2" fmla="*/ 29210 w 57150"/>
                <a:gd name="connsiteY2" fmla="*/ 0 h 86360"/>
                <a:gd name="connsiteX3" fmla="*/ 52070 w 57150"/>
                <a:gd name="connsiteY3" fmla="*/ 5080 h 86360"/>
                <a:gd name="connsiteX4" fmla="*/ 52070 w 57150"/>
                <a:gd name="connsiteY4" fmla="*/ 19050 h 86360"/>
                <a:gd name="connsiteX5" fmla="*/ 30480 w 57150"/>
                <a:gd name="connsiteY5" fmla="*/ 12700 h 86360"/>
                <a:gd name="connsiteX6" fmla="*/ 13970 w 57150"/>
                <a:gd name="connsiteY6" fmla="*/ 22860 h 86360"/>
                <a:gd name="connsiteX7" fmla="*/ 30480 w 57150"/>
                <a:gd name="connsiteY7" fmla="*/ 36830 h 86360"/>
                <a:gd name="connsiteX8" fmla="*/ 57150 w 57150"/>
                <a:gd name="connsiteY8" fmla="*/ 63500 h 86360"/>
                <a:gd name="connsiteX9" fmla="*/ 26670 w 57150"/>
                <a:gd name="connsiteY9" fmla="*/ 86360 h 86360"/>
                <a:gd name="connsiteX10" fmla="*/ 0 w 57150"/>
                <a:gd name="connsiteY10" fmla="*/ 81280 h 86360"/>
                <a:gd name="connsiteX11" fmla="*/ 0 w 57150"/>
                <a:gd name="connsiteY11" fmla="*/ 67310 h 86360"/>
                <a:gd name="connsiteX12" fmla="*/ 26670 w 57150"/>
                <a:gd name="connsiteY12" fmla="*/ 73660 h 86360"/>
                <a:gd name="connsiteX13" fmla="*/ 43180 w 57150"/>
                <a:gd name="connsiteY13" fmla="*/ 63500 h 86360"/>
                <a:gd name="connsiteX14" fmla="*/ 25400 w 57150"/>
                <a:gd name="connsiteY14" fmla="*/ 49530 h 8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150" h="86360">
                  <a:moveTo>
                    <a:pt x="25400" y="48260"/>
                  </a:moveTo>
                  <a:cubicBezTo>
                    <a:pt x="10160" y="43180"/>
                    <a:pt x="0" y="36830"/>
                    <a:pt x="0" y="22860"/>
                  </a:cubicBezTo>
                  <a:cubicBezTo>
                    <a:pt x="0" y="8890"/>
                    <a:pt x="12700" y="0"/>
                    <a:pt x="29210" y="0"/>
                  </a:cubicBezTo>
                  <a:cubicBezTo>
                    <a:pt x="45720" y="0"/>
                    <a:pt x="46990" y="2540"/>
                    <a:pt x="52070" y="5080"/>
                  </a:cubicBezTo>
                  <a:lnTo>
                    <a:pt x="52070" y="19050"/>
                  </a:lnTo>
                  <a:cubicBezTo>
                    <a:pt x="45720" y="16510"/>
                    <a:pt x="38100" y="12700"/>
                    <a:pt x="30480" y="12700"/>
                  </a:cubicBezTo>
                  <a:cubicBezTo>
                    <a:pt x="22860" y="12700"/>
                    <a:pt x="13970" y="16510"/>
                    <a:pt x="13970" y="22860"/>
                  </a:cubicBezTo>
                  <a:cubicBezTo>
                    <a:pt x="13970" y="29210"/>
                    <a:pt x="20320" y="33020"/>
                    <a:pt x="30480" y="36830"/>
                  </a:cubicBezTo>
                  <a:cubicBezTo>
                    <a:pt x="48260" y="43180"/>
                    <a:pt x="57150" y="49530"/>
                    <a:pt x="57150" y="63500"/>
                  </a:cubicBezTo>
                  <a:cubicBezTo>
                    <a:pt x="57150" y="77470"/>
                    <a:pt x="44450" y="86360"/>
                    <a:pt x="26670" y="86360"/>
                  </a:cubicBezTo>
                  <a:cubicBezTo>
                    <a:pt x="8890" y="86360"/>
                    <a:pt x="6350" y="83820"/>
                    <a:pt x="0" y="81280"/>
                  </a:cubicBezTo>
                  <a:lnTo>
                    <a:pt x="0" y="67310"/>
                  </a:lnTo>
                  <a:cubicBezTo>
                    <a:pt x="7620" y="71120"/>
                    <a:pt x="19050" y="73660"/>
                    <a:pt x="26670" y="73660"/>
                  </a:cubicBezTo>
                  <a:cubicBezTo>
                    <a:pt x="34290" y="73660"/>
                    <a:pt x="43180" y="71120"/>
                    <a:pt x="43180" y="63500"/>
                  </a:cubicBezTo>
                  <a:cubicBezTo>
                    <a:pt x="43180" y="55880"/>
                    <a:pt x="36830" y="53340"/>
                    <a:pt x="25400" y="495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 250">
              <a:extLst>
                <a:ext uri="{FF2B5EF4-FFF2-40B4-BE49-F238E27FC236}">
                  <a16:creationId xmlns:a16="http://schemas.microsoft.com/office/drawing/2014/main" id="{56D1C780-3E82-6F84-FA14-5910835C0C71}"/>
                </a:ext>
              </a:extLst>
            </p:cNvPr>
            <p:cNvSpPr/>
            <p:nvPr/>
          </p:nvSpPr>
          <p:spPr>
            <a:xfrm>
              <a:off x="8214359" y="2569210"/>
              <a:ext cx="77470" cy="86360"/>
            </a:xfrm>
            <a:custGeom>
              <a:avLst/>
              <a:gdLst>
                <a:gd name="connsiteX0" fmla="*/ 74930 w 77470"/>
                <a:gd name="connsiteY0" fmla="*/ 38100 h 86360"/>
                <a:gd name="connsiteX1" fmla="*/ 74930 w 77470"/>
                <a:gd name="connsiteY1" fmla="*/ 45720 h 86360"/>
                <a:gd name="connsiteX2" fmla="*/ 13970 w 77470"/>
                <a:gd name="connsiteY2" fmla="*/ 45720 h 86360"/>
                <a:gd name="connsiteX3" fmla="*/ 43180 w 77470"/>
                <a:gd name="connsiteY3" fmla="*/ 72390 h 86360"/>
                <a:gd name="connsiteX4" fmla="*/ 73660 w 77470"/>
                <a:gd name="connsiteY4" fmla="*/ 64770 h 86360"/>
                <a:gd name="connsiteX5" fmla="*/ 73660 w 77470"/>
                <a:gd name="connsiteY5" fmla="*/ 78740 h 86360"/>
                <a:gd name="connsiteX6" fmla="*/ 43180 w 77470"/>
                <a:gd name="connsiteY6" fmla="*/ 86360 h 86360"/>
                <a:gd name="connsiteX7" fmla="*/ 0 w 77470"/>
                <a:gd name="connsiteY7" fmla="*/ 43180 h 86360"/>
                <a:gd name="connsiteX8" fmla="*/ 40640 w 77470"/>
                <a:gd name="connsiteY8" fmla="*/ 0 h 86360"/>
                <a:gd name="connsiteX9" fmla="*/ 77470 w 77470"/>
                <a:gd name="connsiteY9" fmla="*/ 38100 h 86360"/>
                <a:gd name="connsiteX10" fmla="*/ 36830 w 77470"/>
                <a:gd name="connsiteY10" fmla="*/ 11430 h 86360"/>
                <a:gd name="connsiteX11" fmla="*/ 12700 w 77470"/>
                <a:gd name="connsiteY11" fmla="*/ 34290 h 86360"/>
                <a:gd name="connsiteX12" fmla="*/ 59690 w 77470"/>
                <a:gd name="connsiteY12" fmla="*/ 34290 h 86360"/>
                <a:gd name="connsiteX13" fmla="*/ 36830 w 77470"/>
                <a:gd name="connsiteY13" fmla="*/ 11430 h 8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70" h="86360">
                  <a:moveTo>
                    <a:pt x="74930" y="38100"/>
                  </a:moveTo>
                  <a:cubicBezTo>
                    <a:pt x="74930" y="41910"/>
                    <a:pt x="74930" y="44450"/>
                    <a:pt x="74930" y="45720"/>
                  </a:cubicBezTo>
                  <a:lnTo>
                    <a:pt x="13970" y="45720"/>
                  </a:lnTo>
                  <a:cubicBezTo>
                    <a:pt x="13970" y="62230"/>
                    <a:pt x="25400" y="72390"/>
                    <a:pt x="43180" y="72390"/>
                  </a:cubicBezTo>
                  <a:cubicBezTo>
                    <a:pt x="60960" y="72390"/>
                    <a:pt x="66040" y="68580"/>
                    <a:pt x="73660" y="64770"/>
                  </a:cubicBezTo>
                  <a:lnTo>
                    <a:pt x="73660" y="78740"/>
                  </a:lnTo>
                  <a:cubicBezTo>
                    <a:pt x="67310" y="82550"/>
                    <a:pt x="55880" y="86360"/>
                    <a:pt x="43180" y="86360"/>
                  </a:cubicBezTo>
                  <a:cubicBezTo>
                    <a:pt x="16510" y="86360"/>
                    <a:pt x="0" y="68580"/>
                    <a:pt x="0" y="43180"/>
                  </a:cubicBezTo>
                  <a:cubicBezTo>
                    <a:pt x="0" y="17780"/>
                    <a:pt x="17780" y="0"/>
                    <a:pt x="40640" y="0"/>
                  </a:cubicBezTo>
                  <a:cubicBezTo>
                    <a:pt x="63500" y="0"/>
                    <a:pt x="77470" y="17780"/>
                    <a:pt x="77470" y="38100"/>
                  </a:cubicBezTo>
                  <a:close/>
                  <a:moveTo>
                    <a:pt x="36830" y="11430"/>
                  </a:moveTo>
                  <a:cubicBezTo>
                    <a:pt x="22860" y="11430"/>
                    <a:pt x="13970" y="22860"/>
                    <a:pt x="12700" y="34290"/>
                  </a:cubicBezTo>
                  <a:lnTo>
                    <a:pt x="59690" y="34290"/>
                  </a:lnTo>
                  <a:cubicBezTo>
                    <a:pt x="59690" y="22860"/>
                    <a:pt x="52070" y="11430"/>
                    <a:pt x="3683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 251">
              <a:extLst>
                <a:ext uri="{FF2B5EF4-FFF2-40B4-BE49-F238E27FC236}">
                  <a16:creationId xmlns:a16="http://schemas.microsoft.com/office/drawing/2014/main" id="{76BA570B-7B60-10CE-DA4B-C20A371D4800}"/>
                </a:ext>
              </a:extLst>
            </p:cNvPr>
            <p:cNvSpPr/>
            <p:nvPr/>
          </p:nvSpPr>
          <p:spPr>
            <a:xfrm>
              <a:off x="8303259" y="2546350"/>
              <a:ext cx="57150" cy="109220"/>
            </a:xfrm>
            <a:custGeom>
              <a:avLst/>
              <a:gdLst>
                <a:gd name="connsiteX0" fmla="*/ 13970 w 57150"/>
                <a:gd name="connsiteY0" fmla="*/ 24130 h 109220"/>
                <a:gd name="connsiteX1" fmla="*/ 13970 w 57150"/>
                <a:gd name="connsiteY1" fmla="*/ 0 h 109220"/>
                <a:gd name="connsiteX2" fmla="*/ 29210 w 57150"/>
                <a:gd name="connsiteY2" fmla="*/ 0 h 109220"/>
                <a:gd name="connsiteX3" fmla="*/ 29210 w 57150"/>
                <a:gd name="connsiteY3" fmla="*/ 24130 h 109220"/>
                <a:gd name="connsiteX4" fmla="*/ 54610 w 57150"/>
                <a:gd name="connsiteY4" fmla="*/ 24130 h 109220"/>
                <a:gd name="connsiteX5" fmla="*/ 54610 w 57150"/>
                <a:gd name="connsiteY5" fmla="*/ 36830 h 109220"/>
                <a:gd name="connsiteX6" fmla="*/ 29210 w 57150"/>
                <a:gd name="connsiteY6" fmla="*/ 36830 h 109220"/>
                <a:gd name="connsiteX7" fmla="*/ 29210 w 57150"/>
                <a:gd name="connsiteY7" fmla="*/ 80010 h 109220"/>
                <a:gd name="connsiteX8" fmla="*/ 41910 w 57150"/>
                <a:gd name="connsiteY8" fmla="*/ 95250 h 109220"/>
                <a:gd name="connsiteX9" fmla="*/ 57150 w 57150"/>
                <a:gd name="connsiteY9" fmla="*/ 91440 h 109220"/>
                <a:gd name="connsiteX10" fmla="*/ 57150 w 57150"/>
                <a:gd name="connsiteY10" fmla="*/ 105410 h 109220"/>
                <a:gd name="connsiteX11" fmla="*/ 38100 w 57150"/>
                <a:gd name="connsiteY11" fmla="*/ 109220 h 109220"/>
                <a:gd name="connsiteX12" fmla="*/ 13970 w 57150"/>
                <a:gd name="connsiteY12" fmla="*/ 85090 h 109220"/>
                <a:gd name="connsiteX13" fmla="*/ 13970 w 57150"/>
                <a:gd name="connsiteY13" fmla="*/ 38100 h 109220"/>
                <a:gd name="connsiteX14" fmla="*/ 0 w 57150"/>
                <a:gd name="connsiteY14" fmla="*/ 38100 h 109220"/>
                <a:gd name="connsiteX15" fmla="*/ 0 w 57150"/>
                <a:gd name="connsiteY15" fmla="*/ 25400 h 109220"/>
                <a:gd name="connsiteX16" fmla="*/ 13970 w 57150"/>
                <a:gd name="connsiteY16" fmla="*/ 25400 h 109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7150" h="109220">
                  <a:moveTo>
                    <a:pt x="13970" y="24130"/>
                  </a:moveTo>
                  <a:lnTo>
                    <a:pt x="13970" y="0"/>
                  </a:lnTo>
                  <a:lnTo>
                    <a:pt x="29210" y="0"/>
                  </a:lnTo>
                  <a:lnTo>
                    <a:pt x="29210" y="24130"/>
                  </a:lnTo>
                  <a:lnTo>
                    <a:pt x="54610" y="24130"/>
                  </a:lnTo>
                  <a:lnTo>
                    <a:pt x="54610" y="36830"/>
                  </a:lnTo>
                  <a:lnTo>
                    <a:pt x="29210" y="36830"/>
                  </a:lnTo>
                  <a:lnTo>
                    <a:pt x="29210" y="80010"/>
                  </a:lnTo>
                  <a:cubicBezTo>
                    <a:pt x="29210" y="91440"/>
                    <a:pt x="34290" y="95250"/>
                    <a:pt x="41910" y="95250"/>
                  </a:cubicBezTo>
                  <a:cubicBezTo>
                    <a:pt x="49530" y="95250"/>
                    <a:pt x="53340" y="93980"/>
                    <a:pt x="57150" y="91440"/>
                  </a:cubicBezTo>
                  <a:lnTo>
                    <a:pt x="57150" y="105410"/>
                  </a:lnTo>
                  <a:cubicBezTo>
                    <a:pt x="53340" y="107950"/>
                    <a:pt x="46990" y="109220"/>
                    <a:pt x="38100" y="109220"/>
                  </a:cubicBezTo>
                  <a:cubicBezTo>
                    <a:pt x="26670" y="109220"/>
                    <a:pt x="13970" y="102870"/>
                    <a:pt x="13970" y="85090"/>
                  </a:cubicBezTo>
                  <a:lnTo>
                    <a:pt x="13970" y="38100"/>
                  </a:lnTo>
                  <a:lnTo>
                    <a:pt x="0" y="38100"/>
                  </a:lnTo>
                  <a:lnTo>
                    <a:pt x="0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 252">
              <a:extLst>
                <a:ext uri="{FF2B5EF4-FFF2-40B4-BE49-F238E27FC236}">
                  <a16:creationId xmlns:a16="http://schemas.microsoft.com/office/drawing/2014/main" id="{6B5614AE-8B7A-AFFB-B7B9-17EFA1C69926}"/>
                </a:ext>
              </a:extLst>
            </p:cNvPr>
            <p:cNvSpPr/>
            <p:nvPr/>
          </p:nvSpPr>
          <p:spPr>
            <a:xfrm>
              <a:off x="8417559" y="2537460"/>
              <a:ext cx="20320" cy="115569"/>
            </a:xfrm>
            <a:custGeom>
              <a:avLst/>
              <a:gdLst>
                <a:gd name="connsiteX0" fmla="*/ 10160 w 20320"/>
                <a:gd name="connsiteY0" fmla="*/ 0 h 115569"/>
                <a:gd name="connsiteX1" fmla="*/ 20320 w 20320"/>
                <a:gd name="connsiteY1" fmla="*/ 8890 h 115569"/>
                <a:gd name="connsiteX2" fmla="*/ 10160 w 20320"/>
                <a:gd name="connsiteY2" fmla="*/ 17780 h 115569"/>
                <a:gd name="connsiteX3" fmla="*/ 0 w 20320"/>
                <a:gd name="connsiteY3" fmla="*/ 8890 h 115569"/>
                <a:gd name="connsiteX4" fmla="*/ 10160 w 20320"/>
                <a:gd name="connsiteY4" fmla="*/ 0 h 115569"/>
                <a:gd name="connsiteX5" fmla="*/ 19050 w 20320"/>
                <a:gd name="connsiteY5" fmla="*/ 33020 h 115569"/>
                <a:gd name="connsiteX6" fmla="*/ 19050 w 20320"/>
                <a:gd name="connsiteY6" fmla="*/ 115570 h 115569"/>
                <a:gd name="connsiteX7" fmla="*/ 3810 w 20320"/>
                <a:gd name="connsiteY7" fmla="*/ 115570 h 115569"/>
                <a:gd name="connsiteX8" fmla="*/ 3810 w 20320"/>
                <a:gd name="connsiteY8" fmla="*/ 33020 h 115569"/>
                <a:gd name="connsiteX9" fmla="*/ 19050 w 20320"/>
                <a:gd name="connsiteY9" fmla="*/ 33020 h 11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20" h="115569">
                  <a:moveTo>
                    <a:pt x="10160" y="0"/>
                  </a:moveTo>
                  <a:cubicBezTo>
                    <a:pt x="15240" y="0"/>
                    <a:pt x="20320" y="3810"/>
                    <a:pt x="20320" y="8890"/>
                  </a:cubicBezTo>
                  <a:cubicBezTo>
                    <a:pt x="20320" y="13970"/>
                    <a:pt x="16510" y="17780"/>
                    <a:pt x="10160" y="17780"/>
                  </a:cubicBezTo>
                  <a:cubicBezTo>
                    <a:pt x="3810" y="17780"/>
                    <a:pt x="0" y="13970"/>
                    <a:pt x="0" y="8890"/>
                  </a:cubicBezTo>
                  <a:cubicBezTo>
                    <a:pt x="0" y="3810"/>
                    <a:pt x="3810" y="0"/>
                    <a:pt x="10160" y="0"/>
                  </a:cubicBezTo>
                  <a:close/>
                  <a:moveTo>
                    <a:pt x="19050" y="33020"/>
                  </a:moveTo>
                  <a:lnTo>
                    <a:pt x="19050" y="115570"/>
                  </a:lnTo>
                  <a:lnTo>
                    <a:pt x="3810" y="115570"/>
                  </a:lnTo>
                  <a:lnTo>
                    <a:pt x="3810" y="33020"/>
                  </a:lnTo>
                  <a:lnTo>
                    <a:pt x="19050" y="3302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6BCEAEA2-C398-C6D6-F5C6-5CF10D418957}"/>
                </a:ext>
              </a:extLst>
            </p:cNvPr>
            <p:cNvSpPr/>
            <p:nvPr/>
          </p:nvSpPr>
          <p:spPr>
            <a:xfrm>
              <a:off x="8467090" y="2567939"/>
              <a:ext cx="73659" cy="85089"/>
            </a:xfrm>
            <a:custGeom>
              <a:avLst/>
              <a:gdLst>
                <a:gd name="connsiteX0" fmla="*/ 13970 w 73659"/>
                <a:gd name="connsiteY0" fmla="*/ 2540 h 85089"/>
                <a:gd name="connsiteX1" fmla="*/ 13970 w 73659"/>
                <a:gd name="connsiteY1" fmla="*/ 13970 h 85089"/>
                <a:gd name="connsiteX2" fmla="*/ 13970 w 73659"/>
                <a:gd name="connsiteY2" fmla="*/ 20320 h 85089"/>
                <a:gd name="connsiteX3" fmla="*/ 13970 w 73659"/>
                <a:gd name="connsiteY3" fmla="*/ 20320 h 85089"/>
                <a:gd name="connsiteX4" fmla="*/ 45720 w 73659"/>
                <a:gd name="connsiteY4" fmla="*/ 0 h 85089"/>
                <a:gd name="connsiteX5" fmla="*/ 73660 w 73659"/>
                <a:gd name="connsiteY5" fmla="*/ 33020 h 85089"/>
                <a:gd name="connsiteX6" fmla="*/ 73660 w 73659"/>
                <a:gd name="connsiteY6" fmla="*/ 85090 h 85089"/>
                <a:gd name="connsiteX7" fmla="*/ 58420 w 73659"/>
                <a:gd name="connsiteY7" fmla="*/ 85090 h 85089"/>
                <a:gd name="connsiteX8" fmla="*/ 58420 w 73659"/>
                <a:gd name="connsiteY8" fmla="*/ 36830 h 85089"/>
                <a:gd name="connsiteX9" fmla="*/ 43180 w 73659"/>
                <a:gd name="connsiteY9" fmla="*/ 15240 h 85089"/>
                <a:gd name="connsiteX10" fmla="*/ 15240 w 73659"/>
                <a:gd name="connsiteY10" fmla="*/ 44450 h 85089"/>
                <a:gd name="connsiteX11" fmla="*/ 15240 w 73659"/>
                <a:gd name="connsiteY11" fmla="*/ 85090 h 85089"/>
                <a:gd name="connsiteX12" fmla="*/ 0 w 73659"/>
                <a:gd name="connsiteY12" fmla="*/ 85090 h 85089"/>
                <a:gd name="connsiteX13" fmla="*/ 0 w 73659"/>
                <a:gd name="connsiteY13" fmla="*/ 2540 h 85089"/>
                <a:gd name="connsiteX14" fmla="*/ 13970 w 73659"/>
                <a:gd name="connsiteY14" fmla="*/ 2540 h 85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659" h="85089">
                  <a:moveTo>
                    <a:pt x="13970" y="2540"/>
                  </a:moveTo>
                  <a:lnTo>
                    <a:pt x="13970" y="13970"/>
                  </a:lnTo>
                  <a:cubicBezTo>
                    <a:pt x="13970" y="17780"/>
                    <a:pt x="13970" y="20320"/>
                    <a:pt x="13970" y="20320"/>
                  </a:cubicBezTo>
                  <a:lnTo>
                    <a:pt x="13970" y="20320"/>
                  </a:lnTo>
                  <a:cubicBezTo>
                    <a:pt x="16510" y="12700"/>
                    <a:pt x="27940" y="0"/>
                    <a:pt x="45720" y="0"/>
                  </a:cubicBezTo>
                  <a:cubicBezTo>
                    <a:pt x="63500" y="0"/>
                    <a:pt x="73660" y="11430"/>
                    <a:pt x="73660" y="33020"/>
                  </a:cubicBezTo>
                  <a:lnTo>
                    <a:pt x="73660" y="85090"/>
                  </a:lnTo>
                  <a:lnTo>
                    <a:pt x="58420" y="85090"/>
                  </a:lnTo>
                  <a:lnTo>
                    <a:pt x="58420" y="36830"/>
                  </a:lnTo>
                  <a:cubicBezTo>
                    <a:pt x="58420" y="25400"/>
                    <a:pt x="55880" y="15240"/>
                    <a:pt x="43180" y="15240"/>
                  </a:cubicBezTo>
                  <a:cubicBezTo>
                    <a:pt x="30480" y="15240"/>
                    <a:pt x="15240" y="27940"/>
                    <a:pt x="15240" y="44450"/>
                  </a:cubicBezTo>
                  <a:lnTo>
                    <a:pt x="15240" y="85090"/>
                  </a:lnTo>
                  <a:lnTo>
                    <a:pt x="0" y="85090"/>
                  </a:lnTo>
                  <a:lnTo>
                    <a:pt x="0" y="2540"/>
                  </a:lnTo>
                  <a:lnTo>
                    <a:pt x="1397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 254">
              <a:extLst>
                <a:ext uri="{FF2B5EF4-FFF2-40B4-BE49-F238E27FC236}">
                  <a16:creationId xmlns:a16="http://schemas.microsoft.com/office/drawing/2014/main" id="{DDAE3D4A-88C9-6934-D88D-359D38E4499C}"/>
                </a:ext>
              </a:extLst>
            </p:cNvPr>
            <p:cNvSpPr/>
            <p:nvPr/>
          </p:nvSpPr>
          <p:spPr>
            <a:xfrm>
              <a:off x="8611869" y="2532379"/>
              <a:ext cx="80010" cy="119380"/>
            </a:xfrm>
            <a:custGeom>
              <a:avLst/>
              <a:gdLst>
                <a:gd name="connsiteX0" fmla="*/ 80011 w 80010"/>
                <a:gd name="connsiteY0" fmla="*/ 86360 h 119380"/>
                <a:gd name="connsiteX1" fmla="*/ 40640 w 80010"/>
                <a:gd name="connsiteY1" fmla="*/ 119380 h 119380"/>
                <a:gd name="connsiteX2" fmla="*/ 0 w 80010"/>
                <a:gd name="connsiteY2" fmla="*/ 119380 h 119380"/>
                <a:gd name="connsiteX3" fmla="*/ 0 w 80010"/>
                <a:gd name="connsiteY3" fmla="*/ 0 h 119380"/>
                <a:gd name="connsiteX4" fmla="*/ 36830 w 80010"/>
                <a:gd name="connsiteY4" fmla="*/ 0 h 119380"/>
                <a:gd name="connsiteX5" fmla="*/ 76200 w 80010"/>
                <a:gd name="connsiteY5" fmla="*/ 33020 h 119380"/>
                <a:gd name="connsiteX6" fmla="*/ 60961 w 80010"/>
                <a:gd name="connsiteY6" fmla="*/ 57150 h 119380"/>
                <a:gd name="connsiteX7" fmla="*/ 80011 w 80010"/>
                <a:gd name="connsiteY7" fmla="*/ 86360 h 119380"/>
                <a:gd name="connsiteX8" fmla="*/ 46990 w 80010"/>
                <a:gd name="connsiteY8" fmla="*/ 53340 h 119380"/>
                <a:gd name="connsiteX9" fmla="*/ 59690 w 80010"/>
                <a:gd name="connsiteY9" fmla="*/ 35560 h 119380"/>
                <a:gd name="connsiteX10" fmla="*/ 38100 w 80010"/>
                <a:gd name="connsiteY10" fmla="*/ 15240 h 119380"/>
                <a:gd name="connsiteX11" fmla="*/ 15240 w 80010"/>
                <a:gd name="connsiteY11" fmla="*/ 15240 h 119380"/>
                <a:gd name="connsiteX12" fmla="*/ 15240 w 80010"/>
                <a:gd name="connsiteY12" fmla="*/ 53340 h 119380"/>
                <a:gd name="connsiteX13" fmla="*/ 46990 w 80010"/>
                <a:gd name="connsiteY13" fmla="*/ 53340 h 119380"/>
                <a:gd name="connsiteX14" fmla="*/ 15240 w 80010"/>
                <a:gd name="connsiteY14" fmla="*/ 107950 h 119380"/>
                <a:gd name="connsiteX15" fmla="*/ 40640 w 80010"/>
                <a:gd name="connsiteY15" fmla="*/ 107950 h 119380"/>
                <a:gd name="connsiteX16" fmla="*/ 63500 w 80010"/>
                <a:gd name="connsiteY16" fmla="*/ 86360 h 119380"/>
                <a:gd name="connsiteX17" fmla="*/ 44450 w 80010"/>
                <a:gd name="connsiteY17" fmla="*/ 66040 h 119380"/>
                <a:gd name="connsiteX18" fmla="*/ 15240 w 80010"/>
                <a:gd name="connsiteY18" fmla="*/ 66040 h 119380"/>
                <a:gd name="connsiteX19" fmla="*/ 15240 w 80010"/>
                <a:gd name="connsiteY19" fmla="*/ 10795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0010" h="119380">
                  <a:moveTo>
                    <a:pt x="80011" y="86360"/>
                  </a:moveTo>
                  <a:cubicBezTo>
                    <a:pt x="80011" y="106680"/>
                    <a:pt x="64770" y="119380"/>
                    <a:pt x="40640" y="119380"/>
                  </a:cubicBezTo>
                  <a:lnTo>
                    <a:pt x="0" y="119380"/>
                  </a:lnTo>
                  <a:lnTo>
                    <a:pt x="0" y="0"/>
                  </a:lnTo>
                  <a:lnTo>
                    <a:pt x="36830" y="0"/>
                  </a:lnTo>
                  <a:cubicBezTo>
                    <a:pt x="59690" y="0"/>
                    <a:pt x="76200" y="12700"/>
                    <a:pt x="76200" y="33020"/>
                  </a:cubicBezTo>
                  <a:cubicBezTo>
                    <a:pt x="76200" y="53340"/>
                    <a:pt x="71120" y="52070"/>
                    <a:pt x="60961" y="57150"/>
                  </a:cubicBezTo>
                  <a:cubicBezTo>
                    <a:pt x="72390" y="60960"/>
                    <a:pt x="80011" y="72390"/>
                    <a:pt x="80011" y="86360"/>
                  </a:cubicBezTo>
                  <a:close/>
                  <a:moveTo>
                    <a:pt x="46990" y="53340"/>
                  </a:moveTo>
                  <a:cubicBezTo>
                    <a:pt x="54611" y="50800"/>
                    <a:pt x="59690" y="44450"/>
                    <a:pt x="59690" y="35560"/>
                  </a:cubicBezTo>
                  <a:cubicBezTo>
                    <a:pt x="59690" y="26670"/>
                    <a:pt x="52070" y="15240"/>
                    <a:pt x="38100" y="15240"/>
                  </a:cubicBezTo>
                  <a:lnTo>
                    <a:pt x="15240" y="15240"/>
                  </a:lnTo>
                  <a:lnTo>
                    <a:pt x="15240" y="53340"/>
                  </a:lnTo>
                  <a:lnTo>
                    <a:pt x="46990" y="53340"/>
                  </a:lnTo>
                  <a:close/>
                  <a:moveTo>
                    <a:pt x="15240" y="107950"/>
                  </a:moveTo>
                  <a:lnTo>
                    <a:pt x="40640" y="107950"/>
                  </a:lnTo>
                  <a:cubicBezTo>
                    <a:pt x="54611" y="107950"/>
                    <a:pt x="63500" y="99060"/>
                    <a:pt x="63500" y="86360"/>
                  </a:cubicBezTo>
                  <a:cubicBezTo>
                    <a:pt x="63500" y="73660"/>
                    <a:pt x="55880" y="66040"/>
                    <a:pt x="44450" y="66040"/>
                  </a:cubicBezTo>
                  <a:lnTo>
                    <a:pt x="15240" y="66040"/>
                  </a:lnTo>
                  <a:lnTo>
                    <a:pt x="15240" y="10795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 255">
              <a:extLst>
                <a:ext uri="{FF2B5EF4-FFF2-40B4-BE49-F238E27FC236}">
                  <a16:creationId xmlns:a16="http://schemas.microsoft.com/office/drawing/2014/main" id="{EA027E62-A850-3D18-1233-C50020E7C988}"/>
                </a:ext>
              </a:extLst>
            </p:cNvPr>
            <p:cNvSpPr/>
            <p:nvPr/>
          </p:nvSpPr>
          <p:spPr>
            <a:xfrm>
              <a:off x="8714740" y="2569210"/>
              <a:ext cx="45773" cy="85089"/>
            </a:xfrm>
            <a:custGeom>
              <a:avLst/>
              <a:gdLst>
                <a:gd name="connsiteX0" fmla="*/ 0 w 45773"/>
                <a:gd name="connsiteY0" fmla="*/ 1270 h 85089"/>
                <a:gd name="connsiteX1" fmla="*/ 13970 w 45773"/>
                <a:gd name="connsiteY1" fmla="*/ 1270 h 85089"/>
                <a:gd name="connsiteX2" fmla="*/ 13970 w 45773"/>
                <a:gd name="connsiteY2" fmla="*/ 12700 h 85089"/>
                <a:gd name="connsiteX3" fmla="*/ 13970 w 45773"/>
                <a:gd name="connsiteY3" fmla="*/ 19050 h 85089"/>
                <a:gd name="connsiteX4" fmla="*/ 13970 w 45773"/>
                <a:gd name="connsiteY4" fmla="*/ 19050 h 85089"/>
                <a:gd name="connsiteX5" fmla="*/ 39370 w 45773"/>
                <a:gd name="connsiteY5" fmla="*/ 0 h 85089"/>
                <a:gd name="connsiteX6" fmla="*/ 44450 w 45773"/>
                <a:gd name="connsiteY6" fmla="*/ 0 h 85089"/>
                <a:gd name="connsiteX7" fmla="*/ 44450 w 45773"/>
                <a:gd name="connsiteY7" fmla="*/ 15240 h 85089"/>
                <a:gd name="connsiteX8" fmla="*/ 40640 w 45773"/>
                <a:gd name="connsiteY8" fmla="*/ 15240 h 85089"/>
                <a:gd name="connsiteX9" fmla="*/ 15240 w 45773"/>
                <a:gd name="connsiteY9" fmla="*/ 49530 h 85089"/>
                <a:gd name="connsiteX10" fmla="*/ 15240 w 45773"/>
                <a:gd name="connsiteY10" fmla="*/ 85090 h 85089"/>
                <a:gd name="connsiteX11" fmla="*/ 0 w 45773"/>
                <a:gd name="connsiteY11" fmla="*/ 85090 h 85089"/>
                <a:gd name="connsiteX12" fmla="*/ 0 w 45773"/>
                <a:gd name="connsiteY12" fmla="*/ 2540 h 85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773" h="85089">
                  <a:moveTo>
                    <a:pt x="0" y="1270"/>
                  </a:moveTo>
                  <a:lnTo>
                    <a:pt x="13970" y="1270"/>
                  </a:lnTo>
                  <a:lnTo>
                    <a:pt x="13970" y="12700"/>
                  </a:lnTo>
                  <a:cubicBezTo>
                    <a:pt x="13970" y="15240"/>
                    <a:pt x="13970" y="17780"/>
                    <a:pt x="13970" y="19050"/>
                  </a:cubicBezTo>
                  <a:lnTo>
                    <a:pt x="13970" y="19050"/>
                  </a:lnTo>
                  <a:cubicBezTo>
                    <a:pt x="19050" y="7620"/>
                    <a:pt x="27940" y="0"/>
                    <a:pt x="39370" y="0"/>
                  </a:cubicBezTo>
                  <a:cubicBezTo>
                    <a:pt x="50800" y="0"/>
                    <a:pt x="43180" y="0"/>
                    <a:pt x="44450" y="0"/>
                  </a:cubicBezTo>
                  <a:lnTo>
                    <a:pt x="44450" y="15240"/>
                  </a:lnTo>
                  <a:cubicBezTo>
                    <a:pt x="44450" y="15240"/>
                    <a:pt x="41910" y="15240"/>
                    <a:pt x="40640" y="15240"/>
                  </a:cubicBezTo>
                  <a:cubicBezTo>
                    <a:pt x="24130" y="15240"/>
                    <a:pt x="15240" y="33020"/>
                    <a:pt x="15240" y="49530"/>
                  </a:cubicBezTo>
                  <a:lnTo>
                    <a:pt x="15240" y="85090"/>
                  </a:lnTo>
                  <a:lnTo>
                    <a:pt x="0" y="8509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 256">
              <a:extLst>
                <a:ext uri="{FF2B5EF4-FFF2-40B4-BE49-F238E27FC236}">
                  <a16:creationId xmlns:a16="http://schemas.microsoft.com/office/drawing/2014/main" id="{929627BE-87F3-40DA-8986-00C9DC450771}"/>
                </a:ext>
              </a:extLst>
            </p:cNvPr>
            <p:cNvSpPr/>
            <p:nvPr/>
          </p:nvSpPr>
          <p:spPr>
            <a:xfrm>
              <a:off x="8771890" y="2567939"/>
              <a:ext cx="85090" cy="86360"/>
            </a:xfrm>
            <a:custGeom>
              <a:avLst/>
              <a:gdLst>
                <a:gd name="connsiteX0" fmla="*/ 85090 w 85090"/>
                <a:gd name="connsiteY0" fmla="*/ 43180 h 86360"/>
                <a:gd name="connsiteX1" fmla="*/ 41910 w 85090"/>
                <a:gd name="connsiteY1" fmla="*/ 86360 h 86360"/>
                <a:gd name="connsiteX2" fmla="*/ 0 w 85090"/>
                <a:gd name="connsiteY2" fmla="*/ 43180 h 86360"/>
                <a:gd name="connsiteX3" fmla="*/ 41910 w 85090"/>
                <a:gd name="connsiteY3" fmla="*/ 0 h 86360"/>
                <a:gd name="connsiteX4" fmla="*/ 85090 w 85090"/>
                <a:gd name="connsiteY4" fmla="*/ 43180 h 86360"/>
                <a:gd name="connsiteX5" fmla="*/ 69850 w 85090"/>
                <a:gd name="connsiteY5" fmla="*/ 43180 h 86360"/>
                <a:gd name="connsiteX6" fmla="*/ 41910 w 85090"/>
                <a:gd name="connsiteY6" fmla="*/ 12700 h 86360"/>
                <a:gd name="connsiteX7" fmla="*/ 13970 w 85090"/>
                <a:gd name="connsiteY7" fmla="*/ 43180 h 86360"/>
                <a:gd name="connsiteX8" fmla="*/ 41910 w 85090"/>
                <a:gd name="connsiteY8" fmla="*/ 73660 h 86360"/>
                <a:gd name="connsiteX9" fmla="*/ 69850 w 85090"/>
                <a:gd name="connsiteY9" fmla="*/ 43180 h 8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090" h="86360">
                  <a:moveTo>
                    <a:pt x="85090" y="43180"/>
                  </a:moveTo>
                  <a:cubicBezTo>
                    <a:pt x="85090" y="68580"/>
                    <a:pt x="67310" y="86360"/>
                    <a:pt x="41910" y="86360"/>
                  </a:cubicBezTo>
                  <a:cubicBezTo>
                    <a:pt x="16510" y="86360"/>
                    <a:pt x="0" y="68580"/>
                    <a:pt x="0" y="43180"/>
                  </a:cubicBezTo>
                  <a:cubicBezTo>
                    <a:pt x="0" y="17780"/>
                    <a:pt x="17780" y="0"/>
                    <a:pt x="41910" y="0"/>
                  </a:cubicBezTo>
                  <a:cubicBezTo>
                    <a:pt x="66040" y="0"/>
                    <a:pt x="85090" y="17780"/>
                    <a:pt x="85090" y="43180"/>
                  </a:cubicBezTo>
                  <a:close/>
                  <a:moveTo>
                    <a:pt x="69850" y="43180"/>
                  </a:moveTo>
                  <a:cubicBezTo>
                    <a:pt x="69850" y="25400"/>
                    <a:pt x="58420" y="12700"/>
                    <a:pt x="41910" y="12700"/>
                  </a:cubicBezTo>
                  <a:cubicBezTo>
                    <a:pt x="25400" y="12700"/>
                    <a:pt x="13970" y="25400"/>
                    <a:pt x="13970" y="43180"/>
                  </a:cubicBezTo>
                  <a:cubicBezTo>
                    <a:pt x="13970" y="60960"/>
                    <a:pt x="25400" y="73660"/>
                    <a:pt x="41910" y="73660"/>
                  </a:cubicBezTo>
                  <a:cubicBezTo>
                    <a:pt x="58420" y="73660"/>
                    <a:pt x="69850" y="60960"/>
                    <a:pt x="69850" y="4318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 257">
              <a:extLst>
                <a:ext uri="{FF2B5EF4-FFF2-40B4-BE49-F238E27FC236}">
                  <a16:creationId xmlns:a16="http://schemas.microsoft.com/office/drawing/2014/main" id="{437C558A-23E1-BE5B-6819-BC634F481AF4}"/>
                </a:ext>
              </a:extLst>
            </p:cNvPr>
            <p:cNvSpPr/>
            <p:nvPr/>
          </p:nvSpPr>
          <p:spPr>
            <a:xfrm>
              <a:off x="8867140" y="2546350"/>
              <a:ext cx="57150" cy="109220"/>
            </a:xfrm>
            <a:custGeom>
              <a:avLst/>
              <a:gdLst>
                <a:gd name="connsiteX0" fmla="*/ 13970 w 57150"/>
                <a:gd name="connsiteY0" fmla="*/ 24130 h 109220"/>
                <a:gd name="connsiteX1" fmla="*/ 13970 w 57150"/>
                <a:gd name="connsiteY1" fmla="*/ 0 h 109220"/>
                <a:gd name="connsiteX2" fmla="*/ 29210 w 57150"/>
                <a:gd name="connsiteY2" fmla="*/ 0 h 109220"/>
                <a:gd name="connsiteX3" fmla="*/ 29210 w 57150"/>
                <a:gd name="connsiteY3" fmla="*/ 24130 h 109220"/>
                <a:gd name="connsiteX4" fmla="*/ 54610 w 57150"/>
                <a:gd name="connsiteY4" fmla="*/ 24130 h 109220"/>
                <a:gd name="connsiteX5" fmla="*/ 54610 w 57150"/>
                <a:gd name="connsiteY5" fmla="*/ 36830 h 109220"/>
                <a:gd name="connsiteX6" fmla="*/ 29210 w 57150"/>
                <a:gd name="connsiteY6" fmla="*/ 36830 h 109220"/>
                <a:gd name="connsiteX7" fmla="*/ 29210 w 57150"/>
                <a:gd name="connsiteY7" fmla="*/ 80010 h 109220"/>
                <a:gd name="connsiteX8" fmla="*/ 41910 w 57150"/>
                <a:gd name="connsiteY8" fmla="*/ 95250 h 109220"/>
                <a:gd name="connsiteX9" fmla="*/ 57150 w 57150"/>
                <a:gd name="connsiteY9" fmla="*/ 91440 h 109220"/>
                <a:gd name="connsiteX10" fmla="*/ 57150 w 57150"/>
                <a:gd name="connsiteY10" fmla="*/ 105410 h 109220"/>
                <a:gd name="connsiteX11" fmla="*/ 38100 w 57150"/>
                <a:gd name="connsiteY11" fmla="*/ 109220 h 109220"/>
                <a:gd name="connsiteX12" fmla="*/ 13970 w 57150"/>
                <a:gd name="connsiteY12" fmla="*/ 85090 h 109220"/>
                <a:gd name="connsiteX13" fmla="*/ 13970 w 57150"/>
                <a:gd name="connsiteY13" fmla="*/ 38100 h 109220"/>
                <a:gd name="connsiteX14" fmla="*/ 0 w 57150"/>
                <a:gd name="connsiteY14" fmla="*/ 38100 h 109220"/>
                <a:gd name="connsiteX15" fmla="*/ 0 w 57150"/>
                <a:gd name="connsiteY15" fmla="*/ 25400 h 109220"/>
                <a:gd name="connsiteX16" fmla="*/ 13970 w 57150"/>
                <a:gd name="connsiteY16" fmla="*/ 25400 h 109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7150" h="109220">
                  <a:moveTo>
                    <a:pt x="13970" y="24130"/>
                  </a:moveTo>
                  <a:lnTo>
                    <a:pt x="13970" y="0"/>
                  </a:lnTo>
                  <a:lnTo>
                    <a:pt x="29210" y="0"/>
                  </a:lnTo>
                  <a:lnTo>
                    <a:pt x="29210" y="24130"/>
                  </a:lnTo>
                  <a:lnTo>
                    <a:pt x="54610" y="24130"/>
                  </a:lnTo>
                  <a:lnTo>
                    <a:pt x="54610" y="36830"/>
                  </a:lnTo>
                  <a:lnTo>
                    <a:pt x="29210" y="36830"/>
                  </a:lnTo>
                  <a:lnTo>
                    <a:pt x="29210" y="80010"/>
                  </a:lnTo>
                  <a:cubicBezTo>
                    <a:pt x="29210" y="91440"/>
                    <a:pt x="34290" y="95250"/>
                    <a:pt x="41910" y="95250"/>
                  </a:cubicBezTo>
                  <a:cubicBezTo>
                    <a:pt x="49530" y="95250"/>
                    <a:pt x="53340" y="93980"/>
                    <a:pt x="57150" y="91440"/>
                  </a:cubicBezTo>
                  <a:lnTo>
                    <a:pt x="57150" y="105410"/>
                  </a:lnTo>
                  <a:cubicBezTo>
                    <a:pt x="53340" y="107950"/>
                    <a:pt x="46990" y="109220"/>
                    <a:pt x="38100" y="109220"/>
                  </a:cubicBezTo>
                  <a:cubicBezTo>
                    <a:pt x="26670" y="109220"/>
                    <a:pt x="13970" y="102870"/>
                    <a:pt x="13970" y="85090"/>
                  </a:cubicBezTo>
                  <a:lnTo>
                    <a:pt x="13970" y="38100"/>
                  </a:lnTo>
                  <a:lnTo>
                    <a:pt x="0" y="38100"/>
                  </a:lnTo>
                  <a:lnTo>
                    <a:pt x="0" y="25400"/>
                  </a:lnTo>
                  <a:lnTo>
                    <a:pt x="13970" y="2540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 258">
              <a:extLst>
                <a:ext uri="{FF2B5EF4-FFF2-40B4-BE49-F238E27FC236}">
                  <a16:creationId xmlns:a16="http://schemas.microsoft.com/office/drawing/2014/main" id="{FF0E3ACB-E5E5-FFDB-3ECC-B6CD4DBAACEA}"/>
                </a:ext>
              </a:extLst>
            </p:cNvPr>
            <p:cNvSpPr/>
            <p:nvPr/>
          </p:nvSpPr>
          <p:spPr>
            <a:xfrm>
              <a:off x="8940800" y="2532379"/>
              <a:ext cx="73659" cy="119380"/>
            </a:xfrm>
            <a:custGeom>
              <a:avLst/>
              <a:gdLst>
                <a:gd name="connsiteX0" fmla="*/ 0 w 73659"/>
                <a:gd name="connsiteY0" fmla="*/ 1270 h 119380"/>
                <a:gd name="connsiteX1" fmla="*/ 15240 w 73659"/>
                <a:gd name="connsiteY1" fmla="*/ 1270 h 119380"/>
                <a:gd name="connsiteX2" fmla="*/ 15240 w 73659"/>
                <a:gd name="connsiteY2" fmla="*/ 46990 h 119380"/>
                <a:gd name="connsiteX3" fmla="*/ 15240 w 73659"/>
                <a:gd name="connsiteY3" fmla="*/ 54610 h 119380"/>
                <a:gd name="connsiteX4" fmla="*/ 15240 w 73659"/>
                <a:gd name="connsiteY4" fmla="*/ 54610 h 119380"/>
                <a:gd name="connsiteX5" fmla="*/ 45720 w 73659"/>
                <a:gd name="connsiteY5" fmla="*/ 34290 h 119380"/>
                <a:gd name="connsiteX6" fmla="*/ 73660 w 73659"/>
                <a:gd name="connsiteY6" fmla="*/ 67310 h 119380"/>
                <a:gd name="connsiteX7" fmla="*/ 73660 w 73659"/>
                <a:gd name="connsiteY7" fmla="*/ 119380 h 119380"/>
                <a:gd name="connsiteX8" fmla="*/ 58420 w 73659"/>
                <a:gd name="connsiteY8" fmla="*/ 119380 h 119380"/>
                <a:gd name="connsiteX9" fmla="*/ 58420 w 73659"/>
                <a:gd name="connsiteY9" fmla="*/ 71120 h 119380"/>
                <a:gd name="connsiteX10" fmla="*/ 43180 w 73659"/>
                <a:gd name="connsiteY10" fmla="*/ 49530 h 119380"/>
                <a:gd name="connsiteX11" fmla="*/ 15240 w 73659"/>
                <a:gd name="connsiteY11" fmla="*/ 78740 h 119380"/>
                <a:gd name="connsiteX12" fmla="*/ 15240 w 73659"/>
                <a:gd name="connsiteY12" fmla="*/ 119380 h 119380"/>
                <a:gd name="connsiteX13" fmla="*/ 0 w 73659"/>
                <a:gd name="connsiteY13" fmla="*/ 119380 h 119380"/>
                <a:gd name="connsiteX14" fmla="*/ 0 w 73659"/>
                <a:gd name="connsiteY14" fmla="*/ 0 h 11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659" h="119380">
                  <a:moveTo>
                    <a:pt x="0" y="1270"/>
                  </a:moveTo>
                  <a:lnTo>
                    <a:pt x="15240" y="1270"/>
                  </a:lnTo>
                  <a:lnTo>
                    <a:pt x="15240" y="46990"/>
                  </a:lnTo>
                  <a:cubicBezTo>
                    <a:pt x="15240" y="50800"/>
                    <a:pt x="15240" y="53340"/>
                    <a:pt x="15240" y="54610"/>
                  </a:cubicBezTo>
                  <a:lnTo>
                    <a:pt x="15240" y="54610"/>
                  </a:lnTo>
                  <a:cubicBezTo>
                    <a:pt x="19050" y="46990"/>
                    <a:pt x="29210" y="34290"/>
                    <a:pt x="45720" y="34290"/>
                  </a:cubicBezTo>
                  <a:cubicBezTo>
                    <a:pt x="62230" y="34290"/>
                    <a:pt x="73660" y="45720"/>
                    <a:pt x="73660" y="67310"/>
                  </a:cubicBezTo>
                  <a:lnTo>
                    <a:pt x="73660" y="119380"/>
                  </a:lnTo>
                  <a:lnTo>
                    <a:pt x="58420" y="119380"/>
                  </a:lnTo>
                  <a:lnTo>
                    <a:pt x="58420" y="71120"/>
                  </a:lnTo>
                  <a:cubicBezTo>
                    <a:pt x="58420" y="59690"/>
                    <a:pt x="55880" y="49530"/>
                    <a:pt x="43180" y="49530"/>
                  </a:cubicBezTo>
                  <a:cubicBezTo>
                    <a:pt x="30480" y="49530"/>
                    <a:pt x="15240" y="62230"/>
                    <a:pt x="15240" y="78740"/>
                  </a:cubicBezTo>
                  <a:lnTo>
                    <a:pt x="15240" y="119380"/>
                  </a:lnTo>
                  <a:lnTo>
                    <a:pt x="0" y="1193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 259">
              <a:extLst>
                <a:ext uri="{FF2B5EF4-FFF2-40B4-BE49-F238E27FC236}">
                  <a16:creationId xmlns:a16="http://schemas.microsoft.com/office/drawing/2014/main" id="{1A0CED85-14CE-9315-3BAD-D4D57D810455}"/>
                </a:ext>
              </a:extLst>
            </p:cNvPr>
            <p:cNvSpPr/>
            <p:nvPr/>
          </p:nvSpPr>
          <p:spPr>
            <a:xfrm>
              <a:off x="9038590" y="2569210"/>
              <a:ext cx="77469" cy="86360"/>
            </a:xfrm>
            <a:custGeom>
              <a:avLst/>
              <a:gdLst>
                <a:gd name="connsiteX0" fmla="*/ 74930 w 77469"/>
                <a:gd name="connsiteY0" fmla="*/ 38100 h 86360"/>
                <a:gd name="connsiteX1" fmla="*/ 74930 w 77469"/>
                <a:gd name="connsiteY1" fmla="*/ 45720 h 86360"/>
                <a:gd name="connsiteX2" fmla="*/ 13970 w 77469"/>
                <a:gd name="connsiteY2" fmla="*/ 45720 h 86360"/>
                <a:gd name="connsiteX3" fmla="*/ 43180 w 77469"/>
                <a:gd name="connsiteY3" fmla="*/ 72390 h 86360"/>
                <a:gd name="connsiteX4" fmla="*/ 73660 w 77469"/>
                <a:gd name="connsiteY4" fmla="*/ 64770 h 86360"/>
                <a:gd name="connsiteX5" fmla="*/ 73660 w 77469"/>
                <a:gd name="connsiteY5" fmla="*/ 78740 h 86360"/>
                <a:gd name="connsiteX6" fmla="*/ 43180 w 77469"/>
                <a:gd name="connsiteY6" fmla="*/ 86360 h 86360"/>
                <a:gd name="connsiteX7" fmla="*/ 0 w 77469"/>
                <a:gd name="connsiteY7" fmla="*/ 43180 h 86360"/>
                <a:gd name="connsiteX8" fmla="*/ 40640 w 77469"/>
                <a:gd name="connsiteY8" fmla="*/ 0 h 86360"/>
                <a:gd name="connsiteX9" fmla="*/ 77470 w 77469"/>
                <a:gd name="connsiteY9" fmla="*/ 38100 h 86360"/>
                <a:gd name="connsiteX10" fmla="*/ 36830 w 77469"/>
                <a:gd name="connsiteY10" fmla="*/ 11430 h 86360"/>
                <a:gd name="connsiteX11" fmla="*/ 12700 w 77469"/>
                <a:gd name="connsiteY11" fmla="*/ 34290 h 86360"/>
                <a:gd name="connsiteX12" fmla="*/ 59690 w 77469"/>
                <a:gd name="connsiteY12" fmla="*/ 34290 h 86360"/>
                <a:gd name="connsiteX13" fmla="*/ 36830 w 77469"/>
                <a:gd name="connsiteY13" fmla="*/ 11430 h 8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69" h="86360">
                  <a:moveTo>
                    <a:pt x="74930" y="38100"/>
                  </a:moveTo>
                  <a:cubicBezTo>
                    <a:pt x="74930" y="41910"/>
                    <a:pt x="74930" y="44450"/>
                    <a:pt x="74930" y="45720"/>
                  </a:cubicBezTo>
                  <a:lnTo>
                    <a:pt x="13970" y="45720"/>
                  </a:lnTo>
                  <a:cubicBezTo>
                    <a:pt x="13970" y="62230"/>
                    <a:pt x="25400" y="72390"/>
                    <a:pt x="43180" y="72390"/>
                  </a:cubicBezTo>
                  <a:cubicBezTo>
                    <a:pt x="60960" y="72390"/>
                    <a:pt x="66040" y="68580"/>
                    <a:pt x="73660" y="64770"/>
                  </a:cubicBezTo>
                  <a:lnTo>
                    <a:pt x="73660" y="78740"/>
                  </a:lnTo>
                  <a:cubicBezTo>
                    <a:pt x="67310" y="82550"/>
                    <a:pt x="55880" y="86360"/>
                    <a:pt x="43180" y="86360"/>
                  </a:cubicBezTo>
                  <a:cubicBezTo>
                    <a:pt x="16510" y="86360"/>
                    <a:pt x="0" y="68580"/>
                    <a:pt x="0" y="43180"/>
                  </a:cubicBezTo>
                  <a:cubicBezTo>
                    <a:pt x="0" y="17780"/>
                    <a:pt x="17780" y="0"/>
                    <a:pt x="40640" y="0"/>
                  </a:cubicBezTo>
                  <a:cubicBezTo>
                    <a:pt x="63500" y="0"/>
                    <a:pt x="77470" y="17780"/>
                    <a:pt x="77470" y="38100"/>
                  </a:cubicBezTo>
                  <a:close/>
                  <a:moveTo>
                    <a:pt x="36830" y="11430"/>
                  </a:moveTo>
                  <a:cubicBezTo>
                    <a:pt x="22860" y="11430"/>
                    <a:pt x="13970" y="22860"/>
                    <a:pt x="12700" y="34290"/>
                  </a:cubicBezTo>
                  <a:lnTo>
                    <a:pt x="59690" y="34290"/>
                  </a:lnTo>
                  <a:cubicBezTo>
                    <a:pt x="59690" y="22860"/>
                    <a:pt x="52070" y="11430"/>
                    <a:pt x="36830" y="1143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A15A29F8-89DA-BEE1-7AD8-DE58C9F96302}"/>
                </a:ext>
              </a:extLst>
            </p:cNvPr>
            <p:cNvSpPr/>
            <p:nvPr/>
          </p:nvSpPr>
          <p:spPr>
            <a:xfrm>
              <a:off x="9135109" y="2569210"/>
              <a:ext cx="45774" cy="85089"/>
            </a:xfrm>
            <a:custGeom>
              <a:avLst/>
              <a:gdLst>
                <a:gd name="connsiteX0" fmla="*/ 0 w 45774"/>
                <a:gd name="connsiteY0" fmla="*/ 1270 h 85089"/>
                <a:gd name="connsiteX1" fmla="*/ 13970 w 45774"/>
                <a:gd name="connsiteY1" fmla="*/ 1270 h 85089"/>
                <a:gd name="connsiteX2" fmla="*/ 13970 w 45774"/>
                <a:gd name="connsiteY2" fmla="*/ 12700 h 85089"/>
                <a:gd name="connsiteX3" fmla="*/ 13970 w 45774"/>
                <a:gd name="connsiteY3" fmla="*/ 19050 h 85089"/>
                <a:gd name="connsiteX4" fmla="*/ 13970 w 45774"/>
                <a:gd name="connsiteY4" fmla="*/ 19050 h 85089"/>
                <a:gd name="connsiteX5" fmla="*/ 39370 w 45774"/>
                <a:gd name="connsiteY5" fmla="*/ 0 h 85089"/>
                <a:gd name="connsiteX6" fmla="*/ 44450 w 45774"/>
                <a:gd name="connsiteY6" fmla="*/ 0 h 85089"/>
                <a:gd name="connsiteX7" fmla="*/ 44450 w 45774"/>
                <a:gd name="connsiteY7" fmla="*/ 15240 h 85089"/>
                <a:gd name="connsiteX8" fmla="*/ 40640 w 45774"/>
                <a:gd name="connsiteY8" fmla="*/ 15240 h 85089"/>
                <a:gd name="connsiteX9" fmla="*/ 15240 w 45774"/>
                <a:gd name="connsiteY9" fmla="*/ 49530 h 85089"/>
                <a:gd name="connsiteX10" fmla="*/ 15240 w 45774"/>
                <a:gd name="connsiteY10" fmla="*/ 85090 h 85089"/>
                <a:gd name="connsiteX11" fmla="*/ 0 w 45774"/>
                <a:gd name="connsiteY11" fmla="*/ 85090 h 85089"/>
                <a:gd name="connsiteX12" fmla="*/ 0 w 45774"/>
                <a:gd name="connsiteY12" fmla="*/ 2540 h 85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774" h="85089">
                  <a:moveTo>
                    <a:pt x="0" y="1270"/>
                  </a:moveTo>
                  <a:lnTo>
                    <a:pt x="13970" y="1270"/>
                  </a:lnTo>
                  <a:lnTo>
                    <a:pt x="13970" y="12700"/>
                  </a:lnTo>
                  <a:cubicBezTo>
                    <a:pt x="13970" y="15240"/>
                    <a:pt x="13970" y="17780"/>
                    <a:pt x="13970" y="19050"/>
                  </a:cubicBezTo>
                  <a:lnTo>
                    <a:pt x="13970" y="19050"/>
                  </a:lnTo>
                  <a:cubicBezTo>
                    <a:pt x="19050" y="7620"/>
                    <a:pt x="27940" y="0"/>
                    <a:pt x="39370" y="0"/>
                  </a:cubicBezTo>
                  <a:cubicBezTo>
                    <a:pt x="50800" y="0"/>
                    <a:pt x="43180" y="0"/>
                    <a:pt x="44450" y="0"/>
                  </a:cubicBezTo>
                  <a:lnTo>
                    <a:pt x="44450" y="15240"/>
                  </a:lnTo>
                  <a:cubicBezTo>
                    <a:pt x="44450" y="15240"/>
                    <a:pt x="41910" y="15240"/>
                    <a:pt x="40640" y="15240"/>
                  </a:cubicBezTo>
                  <a:cubicBezTo>
                    <a:pt x="24130" y="15240"/>
                    <a:pt x="15240" y="33020"/>
                    <a:pt x="15240" y="49530"/>
                  </a:cubicBezTo>
                  <a:lnTo>
                    <a:pt x="15240" y="85090"/>
                  </a:lnTo>
                  <a:lnTo>
                    <a:pt x="0" y="8509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 261">
              <a:extLst>
                <a:ext uri="{FF2B5EF4-FFF2-40B4-BE49-F238E27FC236}">
                  <a16:creationId xmlns:a16="http://schemas.microsoft.com/office/drawing/2014/main" id="{1E106C98-28CD-5A7E-7B81-1E3F849711BC}"/>
                </a:ext>
              </a:extLst>
            </p:cNvPr>
            <p:cNvSpPr/>
            <p:nvPr/>
          </p:nvSpPr>
          <p:spPr>
            <a:xfrm>
              <a:off x="9235440" y="2533650"/>
              <a:ext cx="30479" cy="119379"/>
            </a:xfrm>
            <a:custGeom>
              <a:avLst/>
              <a:gdLst>
                <a:gd name="connsiteX0" fmla="*/ 30480 w 30479"/>
                <a:gd name="connsiteY0" fmla="*/ 0 h 119379"/>
                <a:gd name="connsiteX1" fmla="*/ 30480 w 30479"/>
                <a:gd name="connsiteY1" fmla="*/ 119380 h 119379"/>
                <a:gd name="connsiteX2" fmla="*/ 15240 w 30479"/>
                <a:gd name="connsiteY2" fmla="*/ 119380 h 119379"/>
                <a:gd name="connsiteX3" fmla="*/ 15240 w 30479"/>
                <a:gd name="connsiteY3" fmla="*/ 13970 h 119379"/>
                <a:gd name="connsiteX4" fmla="*/ 0 w 30479"/>
                <a:gd name="connsiteY4" fmla="*/ 13970 h 119379"/>
                <a:gd name="connsiteX5" fmla="*/ 0 w 30479"/>
                <a:gd name="connsiteY5" fmla="*/ 0 h 119379"/>
                <a:gd name="connsiteX6" fmla="*/ 30480 w 30479"/>
                <a:gd name="connsiteY6" fmla="*/ 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479" h="119379">
                  <a:moveTo>
                    <a:pt x="30480" y="0"/>
                  </a:moveTo>
                  <a:lnTo>
                    <a:pt x="30480" y="119380"/>
                  </a:lnTo>
                  <a:lnTo>
                    <a:pt x="15240" y="119380"/>
                  </a:lnTo>
                  <a:lnTo>
                    <a:pt x="15240" y="13970"/>
                  </a:lnTo>
                  <a:lnTo>
                    <a:pt x="0" y="13970"/>
                  </a:lnTo>
                  <a:lnTo>
                    <a:pt x="0" y="0"/>
                  </a:lnTo>
                  <a:lnTo>
                    <a:pt x="3048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 262">
              <a:extLst>
                <a:ext uri="{FF2B5EF4-FFF2-40B4-BE49-F238E27FC236}">
                  <a16:creationId xmlns:a16="http://schemas.microsoft.com/office/drawing/2014/main" id="{CAC66F5A-A219-728D-A9E2-75BE404E771E}"/>
                </a:ext>
              </a:extLst>
            </p:cNvPr>
            <p:cNvSpPr/>
            <p:nvPr/>
          </p:nvSpPr>
          <p:spPr>
            <a:xfrm>
              <a:off x="9296400" y="2531110"/>
              <a:ext cx="76200" cy="123189"/>
            </a:xfrm>
            <a:custGeom>
              <a:avLst/>
              <a:gdLst>
                <a:gd name="connsiteX0" fmla="*/ 2540 w 76200"/>
                <a:gd name="connsiteY0" fmla="*/ 30480 h 123189"/>
                <a:gd name="connsiteX1" fmla="*/ 38100 w 76200"/>
                <a:gd name="connsiteY1" fmla="*/ 0 h 123189"/>
                <a:gd name="connsiteX2" fmla="*/ 73660 w 76200"/>
                <a:gd name="connsiteY2" fmla="*/ 30480 h 123189"/>
                <a:gd name="connsiteX3" fmla="*/ 50800 w 76200"/>
                <a:gd name="connsiteY3" fmla="*/ 60960 h 123189"/>
                <a:gd name="connsiteX4" fmla="*/ 76200 w 76200"/>
                <a:gd name="connsiteY4" fmla="*/ 92710 h 123189"/>
                <a:gd name="connsiteX5" fmla="*/ 38100 w 76200"/>
                <a:gd name="connsiteY5" fmla="*/ 123190 h 123189"/>
                <a:gd name="connsiteX6" fmla="*/ 0 w 76200"/>
                <a:gd name="connsiteY6" fmla="*/ 92710 h 123189"/>
                <a:gd name="connsiteX7" fmla="*/ 25400 w 76200"/>
                <a:gd name="connsiteY7" fmla="*/ 60960 h 123189"/>
                <a:gd name="connsiteX8" fmla="*/ 2540 w 76200"/>
                <a:gd name="connsiteY8" fmla="*/ 30480 h 123189"/>
                <a:gd name="connsiteX9" fmla="*/ 38100 w 76200"/>
                <a:gd name="connsiteY9" fmla="*/ 110490 h 123189"/>
                <a:gd name="connsiteX10" fmla="*/ 60960 w 76200"/>
                <a:gd name="connsiteY10" fmla="*/ 91440 h 123189"/>
                <a:gd name="connsiteX11" fmla="*/ 38100 w 76200"/>
                <a:gd name="connsiteY11" fmla="*/ 67310 h 123189"/>
                <a:gd name="connsiteX12" fmla="*/ 15240 w 76200"/>
                <a:gd name="connsiteY12" fmla="*/ 91440 h 123189"/>
                <a:gd name="connsiteX13" fmla="*/ 38100 w 76200"/>
                <a:gd name="connsiteY13" fmla="*/ 110490 h 123189"/>
                <a:gd name="connsiteX14" fmla="*/ 38100 w 76200"/>
                <a:gd name="connsiteY14" fmla="*/ 54610 h 123189"/>
                <a:gd name="connsiteX15" fmla="*/ 58420 w 76200"/>
                <a:gd name="connsiteY15" fmla="*/ 31750 h 123189"/>
                <a:gd name="connsiteX16" fmla="*/ 38100 w 76200"/>
                <a:gd name="connsiteY16" fmla="*/ 13970 h 123189"/>
                <a:gd name="connsiteX17" fmla="*/ 17780 w 76200"/>
                <a:gd name="connsiteY17" fmla="*/ 31750 h 123189"/>
                <a:gd name="connsiteX18" fmla="*/ 38100 w 76200"/>
                <a:gd name="connsiteY18" fmla="*/ 54610 h 12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200" h="123189">
                  <a:moveTo>
                    <a:pt x="2540" y="30480"/>
                  </a:moveTo>
                  <a:cubicBezTo>
                    <a:pt x="2540" y="12700"/>
                    <a:pt x="17780" y="0"/>
                    <a:pt x="38100" y="0"/>
                  </a:cubicBezTo>
                  <a:cubicBezTo>
                    <a:pt x="58420" y="0"/>
                    <a:pt x="73660" y="12700"/>
                    <a:pt x="73660" y="30480"/>
                  </a:cubicBezTo>
                  <a:cubicBezTo>
                    <a:pt x="73660" y="48260"/>
                    <a:pt x="60960" y="57150"/>
                    <a:pt x="50800" y="60960"/>
                  </a:cubicBezTo>
                  <a:cubicBezTo>
                    <a:pt x="62230" y="66040"/>
                    <a:pt x="76200" y="76200"/>
                    <a:pt x="76200" y="92710"/>
                  </a:cubicBezTo>
                  <a:cubicBezTo>
                    <a:pt x="76200" y="109220"/>
                    <a:pt x="60960" y="123190"/>
                    <a:pt x="38100" y="123190"/>
                  </a:cubicBezTo>
                  <a:cubicBezTo>
                    <a:pt x="15240" y="123190"/>
                    <a:pt x="0" y="110490"/>
                    <a:pt x="0" y="92710"/>
                  </a:cubicBezTo>
                  <a:cubicBezTo>
                    <a:pt x="0" y="74930"/>
                    <a:pt x="12700" y="66040"/>
                    <a:pt x="25400" y="60960"/>
                  </a:cubicBezTo>
                  <a:cubicBezTo>
                    <a:pt x="15240" y="57150"/>
                    <a:pt x="2540" y="45720"/>
                    <a:pt x="2540" y="30480"/>
                  </a:cubicBezTo>
                  <a:close/>
                  <a:moveTo>
                    <a:pt x="38100" y="110490"/>
                  </a:moveTo>
                  <a:cubicBezTo>
                    <a:pt x="50800" y="110490"/>
                    <a:pt x="60960" y="102870"/>
                    <a:pt x="60960" y="91440"/>
                  </a:cubicBezTo>
                  <a:cubicBezTo>
                    <a:pt x="60960" y="80010"/>
                    <a:pt x="50800" y="72390"/>
                    <a:pt x="38100" y="67310"/>
                  </a:cubicBezTo>
                  <a:cubicBezTo>
                    <a:pt x="25400" y="72390"/>
                    <a:pt x="15240" y="81280"/>
                    <a:pt x="15240" y="91440"/>
                  </a:cubicBezTo>
                  <a:cubicBezTo>
                    <a:pt x="15240" y="101600"/>
                    <a:pt x="25400" y="110490"/>
                    <a:pt x="38100" y="110490"/>
                  </a:cubicBezTo>
                  <a:close/>
                  <a:moveTo>
                    <a:pt x="38100" y="54610"/>
                  </a:moveTo>
                  <a:cubicBezTo>
                    <a:pt x="49530" y="49530"/>
                    <a:pt x="58420" y="43180"/>
                    <a:pt x="58420" y="31750"/>
                  </a:cubicBezTo>
                  <a:cubicBezTo>
                    <a:pt x="58420" y="20320"/>
                    <a:pt x="49530" y="13970"/>
                    <a:pt x="38100" y="13970"/>
                  </a:cubicBezTo>
                  <a:cubicBezTo>
                    <a:pt x="26670" y="13970"/>
                    <a:pt x="17780" y="21590"/>
                    <a:pt x="17780" y="31750"/>
                  </a:cubicBezTo>
                  <a:cubicBezTo>
                    <a:pt x="17780" y="41910"/>
                    <a:pt x="26670" y="49530"/>
                    <a:pt x="38100" y="546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 263">
              <a:extLst>
                <a:ext uri="{FF2B5EF4-FFF2-40B4-BE49-F238E27FC236}">
                  <a16:creationId xmlns:a16="http://schemas.microsoft.com/office/drawing/2014/main" id="{7B1F1F58-633C-C8DB-49A0-07EE10227C29}"/>
                </a:ext>
              </a:extLst>
            </p:cNvPr>
            <p:cNvSpPr/>
            <p:nvPr/>
          </p:nvSpPr>
          <p:spPr>
            <a:xfrm>
              <a:off x="9396730" y="2533650"/>
              <a:ext cx="30479" cy="119379"/>
            </a:xfrm>
            <a:custGeom>
              <a:avLst/>
              <a:gdLst>
                <a:gd name="connsiteX0" fmla="*/ 30480 w 30479"/>
                <a:gd name="connsiteY0" fmla="*/ 0 h 119379"/>
                <a:gd name="connsiteX1" fmla="*/ 30480 w 30479"/>
                <a:gd name="connsiteY1" fmla="*/ 119380 h 119379"/>
                <a:gd name="connsiteX2" fmla="*/ 15239 w 30479"/>
                <a:gd name="connsiteY2" fmla="*/ 119380 h 119379"/>
                <a:gd name="connsiteX3" fmla="*/ 15239 w 30479"/>
                <a:gd name="connsiteY3" fmla="*/ 13970 h 119379"/>
                <a:gd name="connsiteX4" fmla="*/ 0 w 30479"/>
                <a:gd name="connsiteY4" fmla="*/ 13970 h 119379"/>
                <a:gd name="connsiteX5" fmla="*/ 0 w 30479"/>
                <a:gd name="connsiteY5" fmla="*/ 0 h 119379"/>
                <a:gd name="connsiteX6" fmla="*/ 30480 w 30479"/>
                <a:gd name="connsiteY6" fmla="*/ 0 h 1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479" h="119379">
                  <a:moveTo>
                    <a:pt x="30480" y="0"/>
                  </a:moveTo>
                  <a:lnTo>
                    <a:pt x="30480" y="119380"/>
                  </a:lnTo>
                  <a:lnTo>
                    <a:pt x="15239" y="119380"/>
                  </a:lnTo>
                  <a:lnTo>
                    <a:pt x="15239" y="13970"/>
                  </a:lnTo>
                  <a:lnTo>
                    <a:pt x="0" y="13970"/>
                  </a:lnTo>
                  <a:lnTo>
                    <a:pt x="0" y="0"/>
                  </a:lnTo>
                  <a:lnTo>
                    <a:pt x="3048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 264">
              <a:extLst>
                <a:ext uri="{FF2B5EF4-FFF2-40B4-BE49-F238E27FC236}">
                  <a16:creationId xmlns:a16="http://schemas.microsoft.com/office/drawing/2014/main" id="{04564ED8-9AA7-978B-C155-CC19FC910EBE}"/>
                </a:ext>
              </a:extLst>
            </p:cNvPr>
            <p:cNvSpPr/>
            <p:nvPr/>
          </p:nvSpPr>
          <p:spPr>
            <a:xfrm>
              <a:off x="9460230" y="2533650"/>
              <a:ext cx="82550" cy="120650"/>
            </a:xfrm>
            <a:custGeom>
              <a:avLst/>
              <a:gdLst>
                <a:gd name="connsiteX0" fmla="*/ 81280 w 82550"/>
                <a:gd name="connsiteY0" fmla="*/ 81280 h 120650"/>
                <a:gd name="connsiteX1" fmla="*/ 40639 w 82550"/>
                <a:gd name="connsiteY1" fmla="*/ 120650 h 120650"/>
                <a:gd name="connsiteX2" fmla="*/ 0 w 82550"/>
                <a:gd name="connsiteY2" fmla="*/ 80010 h 120650"/>
                <a:gd name="connsiteX3" fmla="*/ 48260 w 82550"/>
                <a:gd name="connsiteY3" fmla="*/ 0 h 120650"/>
                <a:gd name="connsiteX4" fmla="*/ 69850 w 82550"/>
                <a:gd name="connsiteY4" fmla="*/ 0 h 120650"/>
                <a:gd name="connsiteX5" fmla="*/ 25400 w 82550"/>
                <a:gd name="connsiteY5" fmla="*/ 48260 h 120650"/>
                <a:gd name="connsiteX6" fmla="*/ 43180 w 82550"/>
                <a:gd name="connsiteY6" fmla="*/ 41910 h 120650"/>
                <a:gd name="connsiteX7" fmla="*/ 82550 w 82550"/>
                <a:gd name="connsiteY7" fmla="*/ 81280 h 120650"/>
                <a:gd name="connsiteX8" fmla="*/ 67310 w 82550"/>
                <a:gd name="connsiteY8" fmla="*/ 81280 h 120650"/>
                <a:gd name="connsiteX9" fmla="*/ 40639 w 82550"/>
                <a:gd name="connsiteY9" fmla="*/ 54610 h 120650"/>
                <a:gd name="connsiteX10" fmla="*/ 13970 w 82550"/>
                <a:gd name="connsiteY10" fmla="*/ 80010 h 120650"/>
                <a:gd name="connsiteX11" fmla="*/ 40639 w 82550"/>
                <a:gd name="connsiteY11" fmla="*/ 106680 h 120650"/>
                <a:gd name="connsiteX12" fmla="*/ 67310 w 82550"/>
                <a:gd name="connsiteY12" fmla="*/ 80010 h 1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2550" h="120650">
                  <a:moveTo>
                    <a:pt x="81280" y="81280"/>
                  </a:moveTo>
                  <a:cubicBezTo>
                    <a:pt x="81280" y="104140"/>
                    <a:pt x="63500" y="120650"/>
                    <a:pt x="40639" y="120650"/>
                  </a:cubicBezTo>
                  <a:cubicBezTo>
                    <a:pt x="17780" y="120650"/>
                    <a:pt x="0" y="104140"/>
                    <a:pt x="0" y="80010"/>
                  </a:cubicBezTo>
                  <a:cubicBezTo>
                    <a:pt x="0" y="55880"/>
                    <a:pt x="27939" y="15240"/>
                    <a:pt x="48260" y="0"/>
                  </a:cubicBezTo>
                  <a:lnTo>
                    <a:pt x="69850" y="0"/>
                  </a:lnTo>
                  <a:cubicBezTo>
                    <a:pt x="48260" y="15240"/>
                    <a:pt x="33020" y="35560"/>
                    <a:pt x="25400" y="48260"/>
                  </a:cubicBezTo>
                  <a:cubicBezTo>
                    <a:pt x="27939" y="45720"/>
                    <a:pt x="34289" y="41910"/>
                    <a:pt x="43180" y="41910"/>
                  </a:cubicBezTo>
                  <a:cubicBezTo>
                    <a:pt x="66039" y="41910"/>
                    <a:pt x="82550" y="59690"/>
                    <a:pt x="82550" y="81280"/>
                  </a:cubicBezTo>
                  <a:close/>
                  <a:moveTo>
                    <a:pt x="67310" y="81280"/>
                  </a:moveTo>
                  <a:cubicBezTo>
                    <a:pt x="67310" y="66040"/>
                    <a:pt x="57150" y="54610"/>
                    <a:pt x="40639" y="54610"/>
                  </a:cubicBezTo>
                  <a:cubicBezTo>
                    <a:pt x="24130" y="54610"/>
                    <a:pt x="13970" y="66040"/>
                    <a:pt x="13970" y="80010"/>
                  </a:cubicBezTo>
                  <a:cubicBezTo>
                    <a:pt x="13970" y="93980"/>
                    <a:pt x="24130" y="106680"/>
                    <a:pt x="40639" y="106680"/>
                  </a:cubicBezTo>
                  <a:cubicBezTo>
                    <a:pt x="57150" y="106680"/>
                    <a:pt x="67310" y="95250"/>
                    <a:pt x="67310" y="80010"/>
                  </a:cubicBez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84" name="Graphic 2">
            <a:extLst>
              <a:ext uri="{FF2B5EF4-FFF2-40B4-BE49-F238E27FC236}">
                <a16:creationId xmlns:a16="http://schemas.microsoft.com/office/drawing/2014/main" id="{D78AD6CE-74E0-47AD-DE2B-44E60363D96E}"/>
              </a:ext>
            </a:extLst>
          </p:cNvPr>
          <p:cNvGrpSpPr/>
          <p:nvPr/>
        </p:nvGrpSpPr>
        <p:grpSpPr>
          <a:xfrm>
            <a:off x="3773170" y="5097779"/>
            <a:ext cx="3876039" cy="1196340"/>
            <a:chOff x="3773170" y="5097779"/>
            <a:chExt cx="3876039" cy="1196340"/>
          </a:xfrm>
        </p:grpSpPr>
        <p:sp>
          <p:nvSpPr>
            <p:cNvPr id="285" name="Freeform 284">
              <a:extLst>
                <a:ext uri="{FF2B5EF4-FFF2-40B4-BE49-F238E27FC236}">
                  <a16:creationId xmlns:a16="http://schemas.microsoft.com/office/drawing/2014/main" id="{B3B0672C-E3C2-60FE-294F-35E74A1F08DE}"/>
                </a:ext>
              </a:extLst>
            </p:cNvPr>
            <p:cNvSpPr/>
            <p:nvPr/>
          </p:nvSpPr>
          <p:spPr>
            <a:xfrm>
              <a:off x="4606290" y="5149850"/>
              <a:ext cx="337819" cy="332740"/>
            </a:xfrm>
            <a:custGeom>
              <a:avLst/>
              <a:gdLst>
                <a:gd name="connsiteX0" fmla="*/ 119380 w 337819"/>
                <a:gd name="connsiteY0" fmla="*/ 289560 h 332740"/>
                <a:gd name="connsiteX1" fmla="*/ 218440 w 337819"/>
                <a:gd name="connsiteY1" fmla="*/ 289560 h 332740"/>
                <a:gd name="connsiteX2" fmla="*/ 238760 w 337819"/>
                <a:gd name="connsiteY2" fmla="*/ 332740 h 332740"/>
                <a:gd name="connsiteX3" fmla="*/ 337820 w 337819"/>
                <a:gd name="connsiteY3" fmla="*/ 332740 h 332740"/>
                <a:gd name="connsiteX4" fmla="*/ 171450 w 337819"/>
                <a:gd name="connsiteY4" fmla="*/ 0 h 332740"/>
                <a:gd name="connsiteX5" fmla="*/ 166370 w 337819"/>
                <a:gd name="connsiteY5" fmla="*/ 0 h 332740"/>
                <a:gd name="connsiteX6" fmla="*/ 0 w 337819"/>
                <a:gd name="connsiteY6" fmla="*/ 332740 h 332740"/>
                <a:gd name="connsiteX7" fmla="*/ 99060 w 337819"/>
                <a:gd name="connsiteY7" fmla="*/ 332740 h 332740"/>
                <a:gd name="connsiteX8" fmla="*/ 119380 w 337819"/>
                <a:gd name="connsiteY8" fmla="*/ 289560 h 332740"/>
                <a:gd name="connsiteX9" fmla="*/ 168910 w 337819"/>
                <a:gd name="connsiteY9" fmla="*/ 166370 h 332740"/>
                <a:gd name="connsiteX10" fmla="*/ 168910 w 337819"/>
                <a:gd name="connsiteY10" fmla="*/ 166370 h 332740"/>
                <a:gd name="connsiteX11" fmla="*/ 191770 w 337819"/>
                <a:gd name="connsiteY11" fmla="*/ 227330 h 332740"/>
                <a:gd name="connsiteX12" fmla="*/ 144780 w 337819"/>
                <a:gd name="connsiteY12" fmla="*/ 227330 h 332740"/>
                <a:gd name="connsiteX13" fmla="*/ 167640 w 337819"/>
                <a:gd name="connsiteY13" fmla="*/ 166370 h 332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819" h="332740">
                  <a:moveTo>
                    <a:pt x="119380" y="289560"/>
                  </a:moveTo>
                  <a:lnTo>
                    <a:pt x="218440" y="289560"/>
                  </a:lnTo>
                  <a:lnTo>
                    <a:pt x="238760" y="332740"/>
                  </a:lnTo>
                  <a:lnTo>
                    <a:pt x="337820" y="332740"/>
                  </a:lnTo>
                  <a:lnTo>
                    <a:pt x="171450" y="0"/>
                  </a:lnTo>
                  <a:lnTo>
                    <a:pt x="166370" y="0"/>
                  </a:lnTo>
                  <a:lnTo>
                    <a:pt x="0" y="332740"/>
                  </a:lnTo>
                  <a:lnTo>
                    <a:pt x="99060" y="332740"/>
                  </a:lnTo>
                  <a:lnTo>
                    <a:pt x="119380" y="289560"/>
                  </a:lnTo>
                  <a:close/>
                  <a:moveTo>
                    <a:pt x="168910" y="166370"/>
                  </a:moveTo>
                  <a:lnTo>
                    <a:pt x="168910" y="166370"/>
                  </a:lnTo>
                  <a:cubicBezTo>
                    <a:pt x="171450" y="177800"/>
                    <a:pt x="184150" y="208280"/>
                    <a:pt x="191770" y="227330"/>
                  </a:cubicBezTo>
                  <a:lnTo>
                    <a:pt x="144780" y="227330"/>
                  </a:lnTo>
                  <a:cubicBezTo>
                    <a:pt x="152400" y="208280"/>
                    <a:pt x="165100" y="177800"/>
                    <a:pt x="167640" y="16637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 285">
              <a:extLst>
                <a:ext uri="{FF2B5EF4-FFF2-40B4-BE49-F238E27FC236}">
                  <a16:creationId xmlns:a16="http://schemas.microsoft.com/office/drawing/2014/main" id="{D8B2D608-3055-B6BB-3E3C-442AE4DF240F}"/>
                </a:ext>
              </a:extLst>
            </p:cNvPr>
            <p:cNvSpPr/>
            <p:nvPr/>
          </p:nvSpPr>
          <p:spPr>
            <a:xfrm>
              <a:off x="4970779" y="5153659"/>
              <a:ext cx="265429" cy="327660"/>
            </a:xfrm>
            <a:custGeom>
              <a:avLst/>
              <a:gdLst>
                <a:gd name="connsiteX0" fmla="*/ 91440 w 265429"/>
                <a:gd name="connsiteY0" fmla="*/ 226060 h 327660"/>
                <a:gd name="connsiteX1" fmla="*/ 118110 w 265429"/>
                <a:gd name="connsiteY1" fmla="*/ 226060 h 327660"/>
                <a:gd name="connsiteX2" fmla="*/ 166370 w 265429"/>
                <a:gd name="connsiteY2" fmla="*/ 327660 h 327660"/>
                <a:gd name="connsiteX3" fmla="*/ 265430 w 265429"/>
                <a:gd name="connsiteY3" fmla="*/ 327660 h 327660"/>
                <a:gd name="connsiteX4" fmla="*/ 201930 w 265429"/>
                <a:gd name="connsiteY4" fmla="*/ 210820 h 327660"/>
                <a:gd name="connsiteX5" fmla="*/ 260350 w 265429"/>
                <a:gd name="connsiteY5" fmla="*/ 115570 h 327660"/>
                <a:gd name="connsiteX6" fmla="*/ 123190 w 265429"/>
                <a:gd name="connsiteY6" fmla="*/ 0 h 327660"/>
                <a:gd name="connsiteX7" fmla="*/ 0 w 265429"/>
                <a:gd name="connsiteY7" fmla="*/ 0 h 327660"/>
                <a:gd name="connsiteX8" fmla="*/ 0 w 265429"/>
                <a:gd name="connsiteY8" fmla="*/ 327660 h 327660"/>
                <a:gd name="connsiteX9" fmla="*/ 92710 w 265429"/>
                <a:gd name="connsiteY9" fmla="*/ 327660 h 327660"/>
                <a:gd name="connsiteX10" fmla="*/ 92710 w 265429"/>
                <a:gd name="connsiteY10" fmla="*/ 226060 h 327660"/>
                <a:gd name="connsiteX11" fmla="*/ 91440 w 265429"/>
                <a:gd name="connsiteY11" fmla="*/ 81280 h 327660"/>
                <a:gd name="connsiteX12" fmla="*/ 127000 w 265429"/>
                <a:gd name="connsiteY12" fmla="*/ 81280 h 327660"/>
                <a:gd name="connsiteX13" fmla="*/ 163830 w 265429"/>
                <a:gd name="connsiteY13" fmla="*/ 116840 h 327660"/>
                <a:gd name="connsiteX14" fmla="*/ 127000 w 265429"/>
                <a:gd name="connsiteY14" fmla="*/ 152400 h 327660"/>
                <a:gd name="connsiteX15" fmla="*/ 91440 w 265429"/>
                <a:gd name="connsiteY15" fmla="*/ 152400 h 327660"/>
                <a:gd name="connsiteX16" fmla="*/ 91440 w 265429"/>
                <a:gd name="connsiteY16" fmla="*/ 82550 h 327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5429" h="327660">
                  <a:moveTo>
                    <a:pt x="91440" y="226060"/>
                  </a:moveTo>
                  <a:lnTo>
                    <a:pt x="118110" y="226060"/>
                  </a:lnTo>
                  <a:lnTo>
                    <a:pt x="166370" y="327660"/>
                  </a:lnTo>
                  <a:lnTo>
                    <a:pt x="265430" y="327660"/>
                  </a:lnTo>
                  <a:lnTo>
                    <a:pt x="201930" y="210820"/>
                  </a:lnTo>
                  <a:cubicBezTo>
                    <a:pt x="237490" y="193040"/>
                    <a:pt x="260350" y="162560"/>
                    <a:pt x="260350" y="115570"/>
                  </a:cubicBezTo>
                  <a:cubicBezTo>
                    <a:pt x="260350" y="38100"/>
                    <a:pt x="203200" y="0"/>
                    <a:pt x="123190" y="0"/>
                  </a:cubicBezTo>
                  <a:lnTo>
                    <a:pt x="0" y="0"/>
                  </a:lnTo>
                  <a:lnTo>
                    <a:pt x="0" y="327660"/>
                  </a:lnTo>
                  <a:lnTo>
                    <a:pt x="92710" y="327660"/>
                  </a:lnTo>
                  <a:lnTo>
                    <a:pt x="92710" y="226060"/>
                  </a:lnTo>
                  <a:close/>
                  <a:moveTo>
                    <a:pt x="91440" y="81280"/>
                  </a:moveTo>
                  <a:lnTo>
                    <a:pt x="127000" y="81280"/>
                  </a:lnTo>
                  <a:cubicBezTo>
                    <a:pt x="146050" y="81280"/>
                    <a:pt x="163830" y="90170"/>
                    <a:pt x="163830" y="116840"/>
                  </a:cubicBezTo>
                  <a:cubicBezTo>
                    <a:pt x="163830" y="143510"/>
                    <a:pt x="146050" y="152400"/>
                    <a:pt x="127000" y="152400"/>
                  </a:cubicBezTo>
                  <a:lnTo>
                    <a:pt x="91440" y="152400"/>
                  </a:lnTo>
                  <a:lnTo>
                    <a:pt x="91440" y="8255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 286">
              <a:extLst>
                <a:ext uri="{FF2B5EF4-FFF2-40B4-BE49-F238E27FC236}">
                  <a16:creationId xmlns:a16="http://schemas.microsoft.com/office/drawing/2014/main" id="{34A38159-668F-65E8-04AD-F299140FB6A1}"/>
                </a:ext>
              </a:extLst>
            </p:cNvPr>
            <p:cNvSpPr/>
            <p:nvPr/>
          </p:nvSpPr>
          <p:spPr>
            <a:xfrm>
              <a:off x="5274309" y="5153659"/>
              <a:ext cx="265430" cy="327660"/>
            </a:xfrm>
            <a:custGeom>
              <a:avLst/>
              <a:gdLst>
                <a:gd name="connsiteX0" fmla="*/ 91440 w 265430"/>
                <a:gd name="connsiteY0" fmla="*/ 226060 h 327660"/>
                <a:gd name="connsiteX1" fmla="*/ 118110 w 265430"/>
                <a:gd name="connsiteY1" fmla="*/ 226060 h 327660"/>
                <a:gd name="connsiteX2" fmla="*/ 166370 w 265430"/>
                <a:gd name="connsiteY2" fmla="*/ 327660 h 327660"/>
                <a:gd name="connsiteX3" fmla="*/ 265430 w 265430"/>
                <a:gd name="connsiteY3" fmla="*/ 327660 h 327660"/>
                <a:gd name="connsiteX4" fmla="*/ 201930 w 265430"/>
                <a:gd name="connsiteY4" fmla="*/ 210820 h 327660"/>
                <a:gd name="connsiteX5" fmla="*/ 260350 w 265430"/>
                <a:gd name="connsiteY5" fmla="*/ 115570 h 327660"/>
                <a:gd name="connsiteX6" fmla="*/ 123190 w 265430"/>
                <a:gd name="connsiteY6" fmla="*/ 0 h 327660"/>
                <a:gd name="connsiteX7" fmla="*/ 0 w 265430"/>
                <a:gd name="connsiteY7" fmla="*/ 0 h 327660"/>
                <a:gd name="connsiteX8" fmla="*/ 0 w 265430"/>
                <a:gd name="connsiteY8" fmla="*/ 327660 h 327660"/>
                <a:gd name="connsiteX9" fmla="*/ 92710 w 265430"/>
                <a:gd name="connsiteY9" fmla="*/ 327660 h 327660"/>
                <a:gd name="connsiteX10" fmla="*/ 92710 w 265430"/>
                <a:gd name="connsiteY10" fmla="*/ 226060 h 327660"/>
                <a:gd name="connsiteX11" fmla="*/ 91440 w 265430"/>
                <a:gd name="connsiteY11" fmla="*/ 81280 h 327660"/>
                <a:gd name="connsiteX12" fmla="*/ 127000 w 265430"/>
                <a:gd name="connsiteY12" fmla="*/ 81280 h 327660"/>
                <a:gd name="connsiteX13" fmla="*/ 163830 w 265430"/>
                <a:gd name="connsiteY13" fmla="*/ 116840 h 327660"/>
                <a:gd name="connsiteX14" fmla="*/ 127000 w 265430"/>
                <a:gd name="connsiteY14" fmla="*/ 152400 h 327660"/>
                <a:gd name="connsiteX15" fmla="*/ 91440 w 265430"/>
                <a:gd name="connsiteY15" fmla="*/ 152400 h 327660"/>
                <a:gd name="connsiteX16" fmla="*/ 91440 w 265430"/>
                <a:gd name="connsiteY16" fmla="*/ 82550 h 327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5430" h="327660">
                  <a:moveTo>
                    <a:pt x="91440" y="226060"/>
                  </a:moveTo>
                  <a:lnTo>
                    <a:pt x="118110" y="226060"/>
                  </a:lnTo>
                  <a:lnTo>
                    <a:pt x="166370" y="327660"/>
                  </a:lnTo>
                  <a:lnTo>
                    <a:pt x="265430" y="327660"/>
                  </a:lnTo>
                  <a:lnTo>
                    <a:pt x="201930" y="210820"/>
                  </a:lnTo>
                  <a:cubicBezTo>
                    <a:pt x="237490" y="193040"/>
                    <a:pt x="260350" y="162560"/>
                    <a:pt x="260350" y="115570"/>
                  </a:cubicBezTo>
                  <a:cubicBezTo>
                    <a:pt x="260350" y="38100"/>
                    <a:pt x="203200" y="0"/>
                    <a:pt x="123190" y="0"/>
                  </a:cubicBezTo>
                  <a:lnTo>
                    <a:pt x="0" y="0"/>
                  </a:lnTo>
                  <a:lnTo>
                    <a:pt x="0" y="327660"/>
                  </a:lnTo>
                  <a:lnTo>
                    <a:pt x="92710" y="327660"/>
                  </a:lnTo>
                  <a:lnTo>
                    <a:pt x="92710" y="226060"/>
                  </a:lnTo>
                  <a:close/>
                  <a:moveTo>
                    <a:pt x="91440" y="81280"/>
                  </a:moveTo>
                  <a:lnTo>
                    <a:pt x="127000" y="81280"/>
                  </a:lnTo>
                  <a:cubicBezTo>
                    <a:pt x="146050" y="81280"/>
                    <a:pt x="163830" y="90170"/>
                    <a:pt x="163830" y="116840"/>
                  </a:cubicBezTo>
                  <a:cubicBezTo>
                    <a:pt x="163830" y="143510"/>
                    <a:pt x="146050" y="152400"/>
                    <a:pt x="127000" y="152400"/>
                  </a:cubicBezTo>
                  <a:lnTo>
                    <a:pt x="91440" y="152400"/>
                  </a:lnTo>
                  <a:lnTo>
                    <a:pt x="91440" y="8255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A57E7ECA-9640-3FDC-B626-109D1B92B5CA}"/>
                </a:ext>
              </a:extLst>
            </p:cNvPr>
            <p:cNvSpPr/>
            <p:nvPr/>
          </p:nvSpPr>
          <p:spPr>
            <a:xfrm>
              <a:off x="5568950" y="5148579"/>
              <a:ext cx="350520" cy="340360"/>
            </a:xfrm>
            <a:custGeom>
              <a:avLst/>
              <a:gdLst>
                <a:gd name="connsiteX0" fmla="*/ 175260 w 350520"/>
                <a:gd name="connsiteY0" fmla="*/ 340360 h 340360"/>
                <a:gd name="connsiteX1" fmla="*/ 350520 w 350520"/>
                <a:gd name="connsiteY1" fmla="*/ 170180 h 340360"/>
                <a:gd name="connsiteX2" fmla="*/ 175260 w 350520"/>
                <a:gd name="connsiteY2" fmla="*/ 0 h 340360"/>
                <a:gd name="connsiteX3" fmla="*/ 0 w 350520"/>
                <a:gd name="connsiteY3" fmla="*/ 170180 h 340360"/>
                <a:gd name="connsiteX4" fmla="*/ 175260 w 350520"/>
                <a:gd name="connsiteY4" fmla="*/ 340360 h 340360"/>
                <a:gd name="connsiteX5" fmla="*/ 175260 w 350520"/>
                <a:gd name="connsiteY5" fmla="*/ 86360 h 340360"/>
                <a:gd name="connsiteX6" fmla="*/ 254000 w 350520"/>
                <a:gd name="connsiteY6" fmla="*/ 170180 h 340360"/>
                <a:gd name="connsiteX7" fmla="*/ 175260 w 350520"/>
                <a:gd name="connsiteY7" fmla="*/ 254000 h 340360"/>
                <a:gd name="connsiteX8" fmla="*/ 96520 w 350520"/>
                <a:gd name="connsiteY8" fmla="*/ 170180 h 340360"/>
                <a:gd name="connsiteX9" fmla="*/ 175260 w 350520"/>
                <a:gd name="connsiteY9" fmla="*/ 86360 h 340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0520" h="340360">
                  <a:moveTo>
                    <a:pt x="175260" y="340360"/>
                  </a:moveTo>
                  <a:cubicBezTo>
                    <a:pt x="278130" y="340360"/>
                    <a:pt x="350520" y="265430"/>
                    <a:pt x="350520" y="170180"/>
                  </a:cubicBezTo>
                  <a:cubicBezTo>
                    <a:pt x="350520" y="74930"/>
                    <a:pt x="278130" y="0"/>
                    <a:pt x="175260" y="0"/>
                  </a:cubicBezTo>
                  <a:cubicBezTo>
                    <a:pt x="72390" y="0"/>
                    <a:pt x="0" y="77470"/>
                    <a:pt x="0" y="170180"/>
                  </a:cubicBezTo>
                  <a:cubicBezTo>
                    <a:pt x="0" y="262890"/>
                    <a:pt x="72390" y="340360"/>
                    <a:pt x="175260" y="340360"/>
                  </a:cubicBezTo>
                  <a:close/>
                  <a:moveTo>
                    <a:pt x="175260" y="86360"/>
                  </a:moveTo>
                  <a:cubicBezTo>
                    <a:pt x="223520" y="86360"/>
                    <a:pt x="254000" y="127000"/>
                    <a:pt x="254000" y="170180"/>
                  </a:cubicBezTo>
                  <a:cubicBezTo>
                    <a:pt x="254000" y="213360"/>
                    <a:pt x="223520" y="254000"/>
                    <a:pt x="175260" y="254000"/>
                  </a:cubicBezTo>
                  <a:cubicBezTo>
                    <a:pt x="127000" y="254000"/>
                    <a:pt x="96520" y="214630"/>
                    <a:pt x="96520" y="170180"/>
                  </a:cubicBezTo>
                  <a:cubicBezTo>
                    <a:pt x="96520" y="125730"/>
                    <a:pt x="128270" y="86360"/>
                    <a:pt x="175260" y="8636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 288">
              <a:extLst>
                <a:ext uri="{FF2B5EF4-FFF2-40B4-BE49-F238E27FC236}">
                  <a16:creationId xmlns:a16="http://schemas.microsoft.com/office/drawing/2014/main" id="{B03CF45E-B669-B0A6-7913-3EEA1583C96E}"/>
                </a:ext>
              </a:extLst>
            </p:cNvPr>
            <p:cNvSpPr/>
            <p:nvPr/>
          </p:nvSpPr>
          <p:spPr>
            <a:xfrm>
              <a:off x="5899150" y="5153659"/>
              <a:ext cx="477520" cy="332740"/>
            </a:xfrm>
            <a:custGeom>
              <a:avLst/>
              <a:gdLst>
                <a:gd name="connsiteX0" fmla="*/ 163830 w 477520"/>
                <a:gd name="connsiteY0" fmla="*/ 332740 h 332740"/>
                <a:gd name="connsiteX1" fmla="*/ 237490 w 477520"/>
                <a:gd name="connsiteY1" fmla="*/ 186690 h 332740"/>
                <a:gd name="connsiteX2" fmla="*/ 311150 w 477520"/>
                <a:gd name="connsiteY2" fmla="*/ 332740 h 332740"/>
                <a:gd name="connsiteX3" fmla="*/ 316230 w 477520"/>
                <a:gd name="connsiteY3" fmla="*/ 332740 h 332740"/>
                <a:gd name="connsiteX4" fmla="*/ 477520 w 477520"/>
                <a:gd name="connsiteY4" fmla="*/ 0 h 332740"/>
                <a:gd name="connsiteX5" fmla="*/ 369570 w 477520"/>
                <a:gd name="connsiteY5" fmla="*/ 0 h 332740"/>
                <a:gd name="connsiteX6" fmla="*/ 332740 w 477520"/>
                <a:gd name="connsiteY6" fmla="*/ 86360 h 332740"/>
                <a:gd name="connsiteX7" fmla="*/ 309880 w 477520"/>
                <a:gd name="connsiteY7" fmla="*/ 144780 h 332740"/>
                <a:gd name="connsiteX8" fmla="*/ 309880 w 477520"/>
                <a:gd name="connsiteY8" fmla="*/ 144780 h 332740"/>
                <a:gd name="connsiteX9" fmla="*/ 283210 w 477520"/>
                <a:gd name="connsiteY9" fmla="*/ 86360 h 332740"/>
                <a:gd name="connsiteX10" fmla="*/ 241300 w 477520"/>
                <a:gd name="connsiteY10" fmla="*/ 0 h 332740"/>
                <a:gd name="connsiteX11" fmla="*/ 236220 w 477520"/>
                <a:gd name="connsiteY11" fmla="*/ 0 h 332740"/>
                <a:gd name="connsiteX12" fmla="*/ 194310 w 477520"/>
                <a:gd name="connsiteY12" fmla="*/ 86360 h 332740"/>
                <a:gd name="connsiteX13" fmla="*/ 167640 w 477520"/>
                <a:gd name="connsiteY13" fmla="*/ 144780 h 332740"/>
                <a:gd name="connsiteX14" fmla="*/ 167640 w 477520"/>
                <a:gd name="connsiteY14" fmla="*/ 144780 h 332740"/>
                <a:gd name="connsiteX15" fmla="*/ 144780 w 477520"/>
                <a:gd name="connsiteY15" fmla="*/ 86360 h 332740"/>
                <a:gd name="connsiteX16" fmla="*/ 107950 w 477520"/>
                <a:gd name="connsiteY16" fmla="*/ 0 h 332740"/>
                <a:gd name="connsiteX17" fmla="*/ 0 w 477520"/>
                <a:gd name="connsiteY17" fmla="*/ 0 h 332740"/>
                <a:gd name="connsiteX18" fmla="*/ 161290 w 477520"/>
                <a:gd name="connsiteY18" fmla="*/ 332740 h 332740"/>
                <a:gd name="connsiteX19" fmla="*/ 166370 w 477520"/>
                <a:gd name="connsiteY19" fmla="*/ 332740 h 332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77520" h="332740">
                  <a:moveTo>
                    <a:pt x="163830" y="332740"/>
                  </a:moveTo>
                  <a:lnTo>
                    <a:pt x="237490" y="186690"/>
                  </a:lnTo>
                  <a:lnTo>
                    <a:pt x="311150" y="332740"/>
                  </a:lnTo>
                  <a:lnTo>
                    <a:pt x="316230" y="332740"/>
                  </a:lnTo>
                  <a:lnTo>
                    <a:pt x="477520" y="0"/>
                  </a:lnTo>
                  <a:lnTo>
                    <a:pt x="369570" y="0"/>
                  </a:lnTo>
                  <a:lnTo>
                    <a:pt x="332740" y="86360"/>
                  </a:lnTo>
                  <a:cubicBezTo>
                    <a:pt x="322580" y="107950"/>
                    <a:pt x="314960" y="127000"/>
                    <a:pt x="309880" y="144780"/>
                  </a:cubicBezTo>
                  <a:lnTo>
                    <a:pt x="309880" y="144780"/>
                  </a:lnTo>
                  <a:cubicBezTo>
                    <a:pt x="303530" y="127000"/>
                    <a:pt x="294640" y="110490"/>
                    <a:pt x="283210" y="86360"/>
                  </a:cubicBezTo>
                  <a:lnTo>
                    <a:pt x="241300" y="0"/>
                  </a:lnTo>
                  <a:lnTo>
                    <a:pt x="236220" y="0"/>
                  </a:lnTo>
                  <a:lnTo>
                    <a:pt x="194310" y="86360"/>
                  </a:lnTo>
                  <a:cubicBezTo>
                    <a:pt x="186690" y="102870"/>
                    <a:pt x="173990" y="127000"/>
                    <a:pt x="167640" y="144780"/>
                  </a:cubicBezTo>
                  <a:lnTo>
                    <a:pt x="167640" y="144780"/>
                  </a:lnTo>
                  <a:cubicBezTo>
                    <a:pt x="161290" y="127000"/>
                    <a:pt x="153670" y="107950"/>
                    <a:pt x="144780" y="86360"/>
                  </a:cubicBezTo>
                  <a:lnTo>
                    <a:pt x="107950" y="0"/>
                  </a:lnTo>
                  <a:lnTo>
                    <a:pt x="0" y="0"/>
                  </a:lnTo>
                  <a:lnTo>
                    <a:pt x="161290" y="332740"/>
                  </a:lnTo>
                  <a:lnTo>
                    <a:pt x="166370" y="33274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 289">
              <a:extLst>
                <a:ext uri="{FF2B5EF4-FFF2-40B4-BE49-F238E27FC236}">
                  <a16:creationId xmlns:a16="http://schemas.microsoft.com/office/drawing/2014/main" id="{79C72EEF-BB4B-EB94-7DC0-D7E69454FEEE}"/>
                </a:ext>
              </a:extLst>
            </p:cNvPr>
            <p:cNvSpPr/>
            <p:nvPr/>
          </p:nvSpPr>
          <p:spPr>
            <a:xfrm>
              <a:off x="6390640" y="5154929"/>
              <a:ext cx="299719" cy="327660"/>
            </a:xfrm>
            <a:custGeom>
              <a:avLst/>
              <a:gdLst>
                <a:gd name="connsiteX0" fmla="*/ 95250 w 299719"/>
                <a:gd name="connsiteY0" fmla="*/ 200660 h 327660"/>
                <a:gd name="connsiteX1" fmla="*/ 204470 w 299719"/>
                <a:gd name="connsiteY1" fmla="*/ 200660 h 327660"/>
                <a:gd name="connsiteX2" fmla="*/ 204470 w 299719"/>
                <a:gd name="connsiteY2" fmla="*/ 327660 h 327660"/>
                <a:gd name="connsiteX3" fmla="*/ 299720 w 299719"/>
                <a:gd name="connsiteY3" fmla="*/ 327660 h 327660"/>
                <a:gd name="connsiteX4" fmla="*/ 299720 w 299719"/>
                <a:gd name="connsiteY4" fmla="*/ 0 h 327660"/>
                <a:gd name="connsiteX5" fmla="*/ 204470 w 299719"/>
                <a:gd name="connsiteY5" fmla="*/ 0 h 327660"/>
                <a:gd name="connsiteX6" fmla="*/ 204470 w 299719"/>
                <a:gd name="connsiteY6" fmla="*/ 120650 h 327660"/>
                <a:gd name="connsiteX7" fmla="*/ 95250 w 299719"/>
                <a:gd name="connsiteY7" fmla="*/ 120650 h 327660"/>
                <a:gd name="connsiteX8" fmla="*/ 95250 w 299719"/>
                <a:gd name="connsiteY8" fmla="*/ 0 h 327660"/>
                <a:gd name="connsiteX9" fmla="*/ 0 w 299719"/>
                <a:gd name="connsiteY9" fmla="*/ 0 h 327660"/>
                <a:gd name="connsiteX10" fmla="*/ 0 w 299719"/>
                <a:gd name="connsiteY10" fmla="*/ 327660 h 327660"/>
                <a:gd name="connsiteX11" fmla="*/ 95250 w 299719"/>
                <a:gd name="connsiteY11" fmla="*/ 327660 h 327660"/>
                <a:gd name="connsiteX12" fmla="*/ 95250 w 299719"/>
                <a:gd name="connsiteY12" fmla="*/ 200660 h 327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9719" h="327660">
                  <a:moveTo>
                    <a:pt x="95250" y="200660"/>
                  </a:moveTo>
                  <a:lnTo>
                    <a:pt x="204470" y="200660"/>
                  </a:lnTo>
                  <a:lnTo>
                    <a:pt x="204470" y="327660"/>
                  </a:lnTo>
                  <a:lnTo>
                    <a:pt x="299720" y="327660"/>
                  </a:lnTo>
                  <a:lnTo>
                    <a:pt x="299720" y="0"/>
                  </a:lnTo>
                  <a:lnTo>
                    <a:pt x="204470" y="0"/>
                  </a:lnTo>
                  <a:lnTo>
                    <a:pt x="204470" y="120650"/>
                  </a:lnTo>
                  <a:lnTo>
                    <a:pt x="95250" y="120650"/>
                  </a:lnTo>
                  <a:lnTo>
                    <a:pt x="95250" y="0"/>
                  </a:lnTo>
                  <a:lnTo>
                    <a:pt x="0" y="0"/>
                  </a:lnTo>
                  <a:lnTo>
                    <a:pt x="0" y="327660"/>
                  </a:lnTo>
                  <a:lnTo>
                    <a:pt x="95250" y="327660"/>
                  </a:lnTo>
                  <a:lnTo>
                    <a:pt x="95250" y="20066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 290">
              <a:extLst>
                <a:ext uri="{FF2B5EF4-FFF2-40B4-BE49-F238E27FC236}">
                  <a16:creationId xmlns:a16="http://schemas.microsoft.com/office/drawing/2014/main" id="{36CE7769-63BD-3E36-1C0E-44BCE05AC17D}"/>
                </a:ext>
              </a:extLst>
            </p:cNvPr>
            <p:cNvSpPr/>
            <p:nvPr/>
          </p:nvSpPr>
          <p:spPr>
            <a:xfrm>
              <a:off x="6733540" y="5154929"/>
              <a:ext cx="227329" cy="327660"/>
            </a:xfrm>
            <a:custGeom>
              <a:avLst/>
              <a:gdLst>
                <a:gd name="connsiteX0" fmla="*/ 227330 w 227329"/>
                <a:gd name="connsiteY0" fmla="*/ 247650 h 327660"/>
                <a:gd name="connsiteX1" fmla="*/ 95250 w 227329"/>
                <a:gd name="connsiteY1" fmla="*/ 247650 h 327660"/>
                <a:gd name="connsiteX2" fmla="*/ 95250 w 227329"/>
                <a:gd name="connsiteY2" fmla="*/ 198120 h 327660"/>
                <a:gd name="connsiteX3" fmla="*/ 201930 w 227329"/>
                <a:gd name="connsiteY3" fmla="*/ 198120 h 327660"/>
                <a:gd name="connsiteX4" fmla="*/ 201930 w 227329"/>
                <a:gd name="connsiteY4" fmla="*/ 123190 h 327660"/>
                <a:gd name="connsiteX5" fmla="*/ 95250 w 227329"/>
                <a:gd name="connsiteY5" fmla="*/ 123190 h 327660"/>
                <a:gd name="connsiteX6" fmla="*/ 95250 w 227329"/>
                <a:gd name="connsiteY6" fmla="*/ 80010 h 327660"/>
                <a:gd name="connsiteX7" fmla="*/ 219710 w 227329"/>
                <a:gd name="connsiteY7" fmla="*/ 80010 h 327660"/>
                <a:gd name="connsiteX8" fmla="*/ 219710 w 227329"/>
                <a:gd name="connsiteY8" fmla="*/ 0 h 327660"/>
                <a:gd name="connsiteX9" fmla="*/ 0 w 227329"/>
                <a:gd name="connsiteY9" fmla="*/ 0 h 327660"/>
                <a:gd name="connsiteX10" fmla="*/ 0 w 227329"/>
                <a:gd name="connsiteY10" fmla="*/ 327660 h 327660"/>
                <a:gd name="connsiteX11" fmla="*/ 227330 w 227329"/>
                <a:gd name="connsiteY11" fmla="*/ 327660 h 327660"/>
                <a:gd name="connsiteX12" fmla="*/ 227330 w 227329"/>
                <a:gd name="connsiteY12" fmla="*/ 247650 h 327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329" h="327660">
                  <a:moveTo>
                    <a:pt x="227330" y="247650"/>
                  </a:moveTo>
                  <a:lnTo>
                    <a:pt x="95250" y="247650"/>
                  </a:lnTo>
                  <a:lnTo>
                    <a:pt x="95250" y="198120"/>
                  </a:lnTo>
                  <a:lnTo>
                    <a:pt x="201930" y="198120"/>
                  </a:lnTo>
                  <a:lnTo>
                    <a:pt x="201930" y="123190"/>
                  </a:lnTo>
                  <a:lnTo>
                    <a:pt x="95250" y="123190"/>
                  </a:lnTo>
                  <a:lnTo>
                    <a:pt x="95250" y="80010"/>
                  </a:lnTo>
                  <a:lnTo>
                    <a:pt x="219710" y="80010"/>
                  </a:lnTo>
                  <a:lnTo>
                    <a:pt x="219710" y="0"/>
                  </a:lnTo>
                  <a:lnTo>
                    <a:pt x="0" y="0"/>
                  </a:lnTo>
                  <a:lnTo>
                    <a:pt x="0" y="327660"/>
                  </a:lnTo>
                  <a:lnTo>
                    <a:pt x="227330" y="327660"/>
                  </a:lnTo>
                  <a:lnTo>
                    <a:pt x="227330" y="24765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 291">
              <a:extLst>
                <a:ext uri="{FF2B5EF4-FFF2-40B4-BE49-F238E27FC236}">
                  <a16:creationId xmlns:a16="http://schemas.microsoft.com/office/drawing/2014/main" id="{BA5A3B6D-46E0-927E-0630-7BC67A70436B}"/>
                </a:ext>
              </a:extLst>
            </p:cNvPr>
            <p:cNvSpPr/>
            <p:nvPr/>
          </p:nvSpPr>
          <p:spPr>
            <a:xfrm>
              <a:off x="6981190" y="5149850"/>
              <a:ext cx="337819" cy="332740"/>
            </a:xfrm>
            <a:custGeom>
              <a:avLst/>
              <a:gdLst>
                <a:gd name="connsiteX0" fmla="*/ 119380 w 337819"/>
                <a:gd name="connsiteY0" fmla="*/ 289560 h 332740"/>
                <a:gd name="connsiteX1" fmla="*/ 218440 w 337819"/>
                <a:gd name="connsiteY1" fmla="*/ 289560 h 332740"/>
                <a:gd name="connsiteX2" fmla="*/ 238760 w 337819"/>
                <a:gd name="connsiteY2" fmla="*/ 332740 h 332740"/>
                <a:gd name="connsiteX3" fmla="*/ 337820 w 337819"/>
                <a:gd name="connsiteY3" fmla="*/ 332740 h 332740"/>
                <a:gd name="connsiteX4" fmla="*/ 171450 w 337819"/>
                <a:gd name="connsiteY4" fmla="*/ 0 h 332740"/>
                <a:gd name="connsiteX5" fmla="*/ 166370 w 337819"/>
                <a:gd name="connsiteY5" fmla="*/ 0 h 332740"/>
                <a:gd name="connsiteX6" fmla="*/ 0 w 337819"/>
                <a:gd name="connsiteY6" fmla="*/ 332740 h 332740"/>
                <a:gd name="connsiteX7" fmla="*/ 99060 w 337819"/>
                <a:gd name="connsiteY7" fmla="*/ 332740 h 332740"/>
                <a:gd name="connsiteX8" fmla="*/ 119380 w 337819"/>
                <a:gd name="connsiteY8" fmla="*/ 289560 h 332740"/>
                <a:gd name="connsiteX9" fmla="*/ 168910 w 337819"/>
                <a:gd name="connsiteY9" fmla="*/ 166370 h 332740"/>
                <a:gd name="connsiteX10" fmla="*/ 168910 w 337819"/>
                <a:gd name="connsiteY10" fmla="*/ 166370 h 332740"/>
                <a:gd name="connsiteX11" fmla="*/ 191770 w 337819"/>
                <a:gd name="connsiteY11" fmla="*/ 227330 h 332740"/>
                <a:gd name="connsiteX12" fmla="*/ 144780 w 337819"/>
                <a:gd name="connsiteY12" fmla="*/ 227330 h 332740"/>
                <a:gd name="connsiteX13" fmla="*/ 167640 w 337819"/>
                <a:gd name="connsiteY13" fmla="*/ 166370 h 332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819" h="332740">
                  <a:moveTo>
                    <a:pt x="119380" y="289560"/>
                  </a:moveTo>
                  <a:lnTo>
                    <a:pt x="218440" y="289560"/>
                  </a:lnTo>
                  <a:lnTo>
                    <a:pt x="238760" y="332740"/>
                  </a:lnTo>
                  <a:lnTo>
                    <a:pt x="337820" y="332740"/>
                  </a:lnTo>
                  <a:lnTo>
                    <a:pt x="171450" y="0"/>
                  </a:lnTo>
                  <a:lnTo>
                    <a:pt x="166370" y="0"/>
                  </a:lnTo>
                  <a:lnTo>
                    <a:pt x="0" y="332740"/>
                  </a:lnTo>
                  <a:lnTo>
                    <a:pt x="99060" y="332740"/>
                  </a:lnTo>
                  <a:lnTo>
                    <a:pt x="119380" y="289560"/>
                  </a:lnTo>
                  <a:close/>
                  <a:moveTo>
                    <a:pt x="168910" y="166370"/>
                  </a:moveTo>
                  <a:lnTo>
                    <a:pt x="168910" y="166370"/>
                  </a:lnTo>
                  <a:cubicBezTo>
                    <a:pt x="171450" y="177800"/>
                    <a:pt x="184150" y="208280"/>
                    <a:pt x="191770" y="227330"/>
                  </a:cubicBezTo>
                  <a:lnTo>
                    <a:pt x="144780" y="227330"/>
                  </a:lnTo>
                  <a:cubicBezTo>
                    <a:pt x="152400" y="208280"/>
                    <a:pt x="165100" y="177800"/>
                    <a:pt x="167640" y="16637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 292">
              <a:extLst>
                <a:ext uri="{FF2B5EF4-FFF2-40B4-BE49-F238E27FC236}">
                  <a16:creationId xmlns:a16="http://schemas.microsoft.com/office/drawing/2014/main" id="{E4FFA746-9FAB-4AB3-CF39-98F0C52F8E3E}"/>
                </a:ext>
              </a:extLst>
            </p:cNvPr>
            <p:cNvSpPr/>
            <p:nvPr/>
          </p:nvSpPr>
          <p:spPr>
            <a:xfrm>
              <a:off x="7343140" y="5154929"/>
              <a:ext cx="303529" cy="327660"/>
            </a:xfrm>
            <a:custGeom>
              <a:avLst/>
              <a:gdLst>
                <a:gd name="connsiteX0" fmla="*/ 303530 w 303529"/>
                <a:gd name="connsiteY0" fmla="*/ 163830 h 327660"/>
                <a:gd name="connsiteX1" fmla="*/ 114300 w 303529"/>
                <a:gd name="connsiteY1" fmla="*/ 0 h 327660"/>
                <a:gd name="connsiteX2" fmla="*/ 0 w 303529"/>
                <a:gd name="connsiteY2" fmla="*/ 0 h 327660"/>
                <a:gd name="connsiteX3" fmla="*/ 0 w 303529"/>
                <a:gd name="connsiteY3" fmla="*/ 327660 h 327660"/>
                <a:gd name="connsiteX4" fmla="*/ 114300 w 303529"/>
                <a:gd name="connsiteY4" fmla="*/ 327660 h 327660"/>
                <a:gd name="connsiteX5" fmla="*/ 303530 w 303529"/>
                <a:gd name="connsiteY5" fmla="*/ 163830 h 327660"/>
                <a:gd name="connsiteX6" fmla="*/ 95250 w 303529"/>
                <a:gd name="connsiteY6" fmla="*/ 247650 h 327660"/>
                <a:gd name="connsiteX7" fmla="*/ 95250 w 303529"/>
                <a:gd name="connsiteY7" fmla="*/ 80010 h 327660"/>
                <a:gd name="connsiteX8" fmla="*/ 113030 w 303529"/>
                <a:gd name="connsiteY8" fmla="*/ 80010 h 327660"/>
                <a:gd name="connsiteX9" fmla="*/ 207010 w 303529"/>
                <a:gd name="connsiteY9" fmla="*/ 163830 h 327660"/>
                <a:gd name="connsiteX10" fmla="*/ 113030 w 303529"/>
                <a:gd name="connsiteY10" fmla="*/ 247650 h 327660"/>
                <a:gd name="connsiteX11" fmla="*/ 95250 w 303529"/>
                <a:gd name="connsiteY11" fmla="*/ 247650 h 327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3529" h="327660">
                  <a:moveTo>
                    <a:pt x="303530" y="163830"/>
                  </a:moveTo>
                  <a:cubicBezTo>
                    <a:pt x="303530" y="69850"/>
                    <a:pt x="232410" y="0"/>
                    <a:pt x="114300" y="0"/>
                  </a:cubicBezTo>
                  <a:lnTo>
                    <a:pt x="0" y="0"/>
                  </a:lnTo>
                  <a:lnTo>
                    <a:pt x="0" y="327660"/>
                  </a:lnTo>
                  <a:lnTo>
                    <a:pt x="114300" y="327660"/>
                  </a:lnTo>
                  <a:cubicBezTo>
                    <a:pt x="231140" y="327660"/>
                    <a:pt x="303530" y="257810"/>
                    <a:pt x="303530" y="163830"/>
                  </a:cubicBezTo>
                  <a:close/>
                  <a:moveTo>
                    <a:pt x="95250" y="247650"/>
                  </a:moveTo>
                  <a:lnTo>
                    <a:pt x="95250" y="80010"/>
                  </a:lnTo>
                  <a:lnTo>
                    <a:pt x="113030" y="80010"/>
                  </a:lnTo>
                  <a:cubicBezTo>
                    <a:pt x="176530" y="80010"/>
                    <a:pt x="207010" y="120650"/>
                    <a:pt x="207010" y="163830"/>
                  </a:cubicBezTo>
                  <a:cubicBezTo>
                    <a:pt x="207010" y="207010"/>
                    <a:pt x="176530" y="247650"/>
                    <a:pt x="113030" y="247650"/>
                  </a:cubicBezTo>
                  <a:lnTo>
                    <a:pt x="95250" y="24765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 293">
              <a:extLst>
                <a:ext uri="{FF2B5EF4-FFF2-40B4-BE49-F238E27FC236}">
                  <a16:creationId xmlns:a16="http://schemas.microsoft.com/office/drawing/2014/main" id="{E76BF790-06A9-926E-03C1-9F8D0361DE4B}"/>
                </a:ext>
              </a:extLst>
            </p:cNvPr>
            <p:cNvSpPr/>
            <p:nvPr/>
          </p:nvSpPr>
          <p:spPr>
            <a:xfrm>
              <a:off x="4564379" y="5571490"/>
              <a:ext cx="12700" cy="1269"/>
            </a:xfrm>
            <a:custGeom>
              <a:avLst/>
              <a:gdLst>
                <a:gd name="connsiteX0" fmla="*/ 0 w 12700"/>
                <a:gd name="connsiteY0" fmla="*/ 0 h 1269"/>
                <a:gd name="connsiteX1" fmla="*/ 0 w 12700"/>
                <a:gd name="connsiteY1" fmla="*/ 1270 h 1269"/>
                <a:gd name="connsiteX2" fmla="*/ 0 w 12700"/>
                <a:gd name="connsiteY2" fmla="*/ 1270 h 1269"/>
                <a:gd name="connsiteX3" fmla="*/ 0 w 1270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0" h="1269">
                  <a:moveTo>
                    <a:pt x="0" y="0"/>
                  </a:move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D3D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 294">
              <a:extLst>
                <a:ext uri="{FF2B5EF4-FFF2-40B4-BE49-F238E27FC236}">
                  <a16:creationId xmlns:a16="http://schemas.microsoft.com/office/drawing/2014/main" id="{8D399D5B-2063-F99B-AF98-BF437D804C59}"/>
                </a:ext>
              </a:extLst>
            </p:cNvPr>
            <p:cNvSpPr/>
            <p:nvPr/>
          </p:nvSpPr>
          <p:spPr>
            <a:xfrm>
              <a:off x="4607559" y="5571490"/>
              <a:ext cx="240030" cy="322579"/>
            </a:xfrm>
            <a:custGeom>
              <a:avLst/>
              <a:gdLst>
                <a:gd name="connsiteX0" fmla="*/ 0 w 240030"/>
                <a:gd name="connsiteY0" fmla="*/ 36830 h 322579"/>
                <a:gd name="connsiteX1" fmla="*/ 97790 w 240030"/>
                <a:gd name="connsiteY1" fmla="*/ 36830 h 322579"/>
                <a:gd name="connsiteX2" fmla="*/ 97790 w 240030"/>
                <a:gd name="connsiteY2" fmla="*/ 322580 h 322579"/>
                <a:gd name="connsiteX3" fmla="*/ 140970 w 240030"/>
                <a:gd name="connsiteY3" fmla="*/ 322580 h 322579"/>
                <a:gd name="connsiteX4" fmla="*/ 140970 w 240030"/>
                <a:gd name="connsiteY4" fmla="*/ 36830 h 322579"/>
                <a:gd name="connsiteX5" fmla="*/ 240030 w 240030"/>
                <a:gd name="connsiteY5" fmla="*/ 36830 h 322579"/>
                <a:gd name="connsiteX6" fmla="*/ 240030 w 240030"/>
                <a:gd name="connsiteY6" fmla="*/ 0 h 322579"/>
                <a:gd name="connsiteX7" fmla="*/ 0 w 240030"/>
                <a:gd name="connsiteY7" fmla="*/ 0 h 322579"/>
                <a:gd name="connsiteX8" fmla="*/ 0 w 240030"/>
                <a:gd name="connsiteY8" fmla="*/ 36830 h 32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030" h="322579">
                  <a:moveTo>
                    <a:pt x="0" y="36830"/>
                  </a:moveTo>
                  <a:lnTo>
                    <a:pt x="97790" y="36830"/>
                  </a:lnTo>
                  <a:lnTo>
                    <a:pt x="97790" y="322580"/>
                  </a:lnTo>
                  <a:lnTo>
                    <a:pt x="140970" y="322580"/>
                  </a:lnTo>
                  <a:lnTo>
                    <a:pt x="140970" y="36830"/>
                  </a:lnTo>
                  <a:lnTo>
                    <a:pt x="240030" y="36830"/>
                  </a:lnTo>
                  <a:lnTo>
                    <a:pt x="240030" y="0"/>
                  </a:lnTo>
                  <a:lnTo>
                    <a:pt x="0" y="0"/>
                  </a:lnTo>
                  <a:lnTo>
                    <a:pt x="0" y="3683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 295">
              <a:extLst>
                <a:ext uri="{FF2B5EF4-FFF2-40B4-BE49-F238E27FC236}">
                  <a16:creationId xmlns:a16="http://schemas.microsoft.com/office/drawing/2014/main" id="{D77A74D0-0C86-EA23-9865-0066D925171B}"/>
                </a:ext>
              </a:extLst>
            </p:cNvPr>
            <p:cNvSpPr/>
            <p:nvPr/>
          </p:nvSpPr>
          <p:spPr>
            <a:xfrm>
              <a:off x="4983479" y="5571490"/>
              <a:ext cx="226060" cy="322579"/>
            </a:xfrm>
            <a:custGeom>
              <a:avLst/>
              <a:gdLst>
                <a:gd name="connsiteX0" fmla="*/ 217170 w 226060"/>
                <a:gd name="connsiteY0" fmla="*/ 99060 h 322579"/>
                <a:gd name="connsiteX1" fmla="*/ 104140 w 226060"/>
                <a:gd name="connsiteY1" fmla="*/ 0 h 322579"/>
                <a:gd name="connsiteX2" fmla="*/ 0 w 226060"/>
                <a:gd name="connsiteY2" fmla="*/ 0 h 322579"/>
                <a:gd name="connsiteX3" fmla="*/ 0 w 226060"/>
                <a:gd name="connsiteY3" fmla="*/ 322580 h 322579"/>
                <a:gd name="connsiteX4" fmla="*/ 43180 w 226060"/>
                <a:gd name="connsiteY4" fmla="*/ 322580 h 322579"/>
                <a:gd name="connsiteX5" fmla="*/ 43180 w 226060"/>
                <a:gd name="connsiteY5" fmla="*/ 195580 h 322579"/>
                <a:gd name="connsiteX6" fmla="*/ 110490 w 226060"/>
                <a:gd name="connsiteY6" fmla="*/ 195580 h 322579"/>
                <a:gd name="connsiteX7" fmla="*/ 177800 w 226060"/>
                <a:gd name="connsiteY7" fmla="*/ 322580 h 322579"/>
                <a:gd name="connsiteX8" fmla="*/ 226060 w 226060"/>
                <a:gd name="connsiteY8" fmla="*/ 322580 h 322579"/>
                <a:gd name="connsiteX9" fmla="*/ 152400 w 226060"/>
                <a:gd name="connsiteY9" fmla="*/ 189230 h 322579"/>
                <a:gd name="connsiteX10" fmla="*/ 218440 w 226060"/>
                <a:gd name="connsiteY10" fmla="*/ 99060 h 322579"/>
                <a:gd name="connsiteX11" fmla="*/ 105410 w 226060"/>
                <a:gd name="connsiteY11" fmla="*/ 161290 h 322579"/>
                <a:gd name="connsiteX12" fmla="*/ 41910 w 226060"/>
                <a:gd name="connsiteY12" fmla="*/ 161290 h 322579"/>
                <a:gd name="connsiteX13" fmla="*/ 41910 w 226060"/>
                <a:gd name="connsiteY13" fmla="*/ 36830 h 322579"/>
                <a:gd name="connsiteX14" fmla="*/ 101600 w 226060"/>
                <a:gd name="connsiteY14" fmla="*/ 36830 h 322579"/>
                <a:gd name="connsiteX15" fmla="*/ 173990 w 226060"/>
                <a:gd name="connsiteY15" fmla="*/ 99060 h 322579"/>
                <a:gd name="connsiteX16" fmla="*/ 105410 w 226060"/>
                <a:gd name="connsiteY16" fmla="*/ 161290 h 32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6060" h="322579">
                  <a:moveTo>
                    <a:pt x="217170" y="99060"/>
                  </a:moveTo>
                  <a:cubicBezTo>
                    <a:pt x="217170" y="36830"/>
                    <a:pt x="173990" y="0"/>
                    <a:pt x="104140" y="0"/>
                  </a:cubicBezTo>
                  <a:lnTo>
                    <a:pt x="0" y="0"/>
                  </a:lnTo>
                  <a:lnTo>
                    <a:pt x="0" y="322580"/>
                  </a:lnTo>
                  <a:lnTo>
                    <a:pt x="43180" y="322580"/>
                  </a:lnTo>
                  <a:lnTo>
                    <a:pt x="43180" y="195580"/>
                  </a:lnTo>
                  <a:lnTo>
                    <a:pt x="110490" y="195580"/>
                  </a:lnTo>
                  <a:lnTo>
                    <a:pt x="177800" y="322580"/>
                  </a:lnTo>
                  <a:lnTo>
                    <a:pt x="226060" y="322580"/>
                  </a:lnTo>
                  <a:lnTo>
                    <a:pt x="152400" y="189230"/>
                  </a:lnTo>
                  <a:cubicBezTo>
                    <a:pt x="186690" y="179070"/>
                    <a:pt x="218440" y="147320"/>
                    <a:pt x="218440" y="99060"/>
                  </a:cubicBezTo>
                  <a:close/>
                  <a:moveTo>
                    <a:pt x="105410" y="161290"/>
                  </a:moveTo>
                  <a:lnTo>
                    <a:pt x="41910" y="161290"/>
                  </a:lnTo>
                  <a:lnTo>
                    <a:pt x="41910" y="36830"/>
                  </a:lnTo>
                  <a:lnTo>
                    <a:pt x="101600" y="36830"/>
                  </a:lnTo>
                  <a:cubicBezTo>
                    <a:pt x="146050" y="36830"/>
                    <a:pt x="173990" y="59690"/>
                    <a:pt x="173990" y="99060"/>
                  </a:cubicBezTo>
                  <a:cubicBezTo>
                    <a:pt x="173990" y="138430"/>
                    <a:pt x="148590" y="161290"/>
                    <a:pt x="105410" y="16129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 296">
              <a:extLst>
                <a:ext uri="{FF2B5EF4-FFF2-40B4-BE49-F238E27FC236}">
                  <a16:creationId xmlns:a16="http://schemas.microsoft.com/office/drawing/2014/main" id="{8A293E86-8FE9-3ACC-F0F8-2072BB0F9B11}"/>
                </a:ext>
              </a:extLst>
            </p:cNvPr>
            <p:cNvSpPr/>
            <p:nvPr/>
          </p:nvSpPr>
          <p:spPr>
            <a:xfrm>
              <a:off x="5332729" y="5566409"/>
              <a:ext cx="298450" cy="328930"/>
            </a:xfrm>
            <a:custGeom>
              <a:avLst/>
              <a:gdLst>
                <a:gd name="connsiteX0" fmla="*/ 148590 w 298450"/>
                <a:gd name="connsiteY0" fmla="*/ 0 h 328930"/>
                <a:gd name="connsiteX1" fmla="*/ 0 w 298450"/>
                <a:gd name="connsiteY1" fmla="*/ 328930 h 328930"/>
                <a:gd name="connsiteX2" fmla="*/ 45720 w 298450"/>
                <a:gd name="connsiteY2" fmla="*/ 328930 h 328930"/>
                <a:gd name="connsiteX3" fmla="*/ 77470 w 298450"/>
                <a:gd name="connsiteY3" fmla="*/ 256540 h 328930"/>
                <a:gd name="connsiteX4" fmla="*/ 220980 w 298450"/>
                <a:gd name="connsiteY4" fmla="*/ 256540 h 328930"/>
                <a:gd name="connsiteX5" fmla="*/ 252730 w 298450"/>
                <a:gd name="connsiteY5" fmla="*/ 328930 h 328930"/>
                <a:gd name="connsiteX6" fmla="*/ 298450 w 298450"/>
                <a:gd name="connsiteY6" fmla="*/ 328930 h 328930"/>
                <a:gd name="connsiteX7" fmla="*/ 149860 w 298450"/>
                <a:gd name="connsiteY7" fmla="*/ 0 h 328930"/>
                <a:gd name="connsiteX8" fmla="*/ 149860 w 298450"/>
                <a:gd name="connsiteY8" fmla="*/ 0 h 328930"/>
                <a:gd name="connsiteX9" fmla="*/ 92710 w 298450"/>
                <a:gd name="connsiteY9" fmla="*/ 220980 h 328930"/>
                <a:gd name="connsiteX10" fmla="*/ 149860 w 298450"/>
                <a:gd name="connsiteY10" fmla="*/ 87630 h 328930"/>
                <a:gd name="connsiteX11" fmla="*/ 205740 w 298450"/>
                <a:gd name="connsiteY11" fmla="*/ 220980 h 328930"/>
                <a:gd name="connsiteX12" fmla="*/ 92710 w 298450"/>
                <a:gd name="connsiteY12" fmla="*/ 220980 h 328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8450" h="328930">
                  <a:moveTo>
                    <a:pt x="148590" y="0"/>
                  </a:moveTo>
                  <a:lnTo>
                    <a:pt x="0" y="328930"/>
                  </a:lnTo>
                  <a:lnTo>
                    <a:pt x="45720" y="328930"/>
                  </a:lnTo>
                  <a:lnTo>
                    <a:pt x="77470" y="256540"/>
                  </a:lnTo>
                  <a:lnTo>
                    <a:pt x="220980" y="256540"/>
                  </a:lnTo>
                  <a:lnTo>
                    <a:pt x="252730" y="328930"/>
                  </a:lnTo>
                  <a:lnTo>
                    <a:pt x="298450" y="328930"/>
                  </a:lnTo>
                  <a:lnTo>
                    <a:pt x="149860" y="0"/>
                  </a:lnTo>
                  <a:lnTo>
                    <a:pt x="149860" y="0"/>
                  </a:lnTo>
                  <a:close/>
                  <a:moveTo>
                    <a:pt x="92710" y="220980"/>
                  </a:moveTo>
                  <a:cubicBezTo>
                    <a:pt x="114300" y="171450"/>
                    <a:pt x="130810" y="133350"/>
                    <a:pt x="149860" y="87630"/>
                  </a:cubicBezTo>
                  <a:cubicBezTo>
                    <a:pt x="167640" y="133350"/>
                    <a:pt x="184150" y="171450"/>
                    <a:pt x="205740" y="220980"/>
                  </a:cubicBezTo>
                  <a:lnTo>
                    <a:pt x="92710" y="22098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 297">
              <a:extLst>
                <a:ext uri="{FF2B5EF4-FFF2-40B4-BE49-F238E27FC236}">
                  <a16:creationId xmlns:a16="http://schemas.microsoft.com/office/drawing/2014/main" id="{12AC872F-3C55-BDD5-99B0-0FF0AE25652A}"/>
                </a:ext>
              </a:extLst>
            </p:cNvPr>
            <p:cNvSpPr/>
            <p:nvPr/>
          </p:nvSpPr>
          <p:spPr>
            <a:xfrm>
              <a:off x="5767070" y="5566409"/>
              <a:ext cx="255270" cy="334010"/>
            </a:xfrm>
            <a:custGeom>
              <a:avLst/>
              <a:gdLst>
                <a:gd name="connsiteX0" fmla="*/ 212090 w 255270"/>
                <a:gd name="connsiteY0" fmla="*/ 228600 h 334010"/>
                <a:gd name="connsiteX1" fmla="*/ 201930 w 255270"/>
                <a:gd name="connsiteY1" fmla="*/ 217170 h 334010"/>
                <a:gd name="connsiteX2" fmla="*/ 1270 w 255270"/>
                <a:gd name="connsiteY2" fmla="*/ 0 h 334010"/>
                <a:gd name="connsiteX3" fmla="*/ 0 w 255270"/>
                <a:gd name="connsiteY3" fmla="*/ 0 h 334010"/>
                <a:gd name="connsiteX4" fmla="*/ 0 w 255270"/>
                <a:gd name="connsiteY4" fmla="*/ 327660 h 334010"/>
                <a:gd name="connsiteX5" fmla="*/ 43180 w 255270"/>
                <a:gd name="connsiteY5" fmla="*/ 327660 h 334010"/>
                <a:gd name="connsiteX6" fmla="*/ 43180 w 255270"/>
                <a:gd name="connsiteY6" fmla="*/ 104140 h 334010"/>
                <a:gd name="connsiteX7" fmla="*/ 54610 w 255270"/>
                <a:gd name="connsiteY7" fmla="*/ 115570 h 334010"/>
                <a:gd name="connsiteX8" fmla="*/ 255270 w 255270"/>
                <a:gd name="connsiteY8" fmla="*/ 334010 h 334010"/>
                <a:gd name="connsiteX9" fmla="*/ 255270 w 255270"/>
                <a:gd name="connsiteY9" fmla="*/ 334010 h 334010"/>
                <a:gd name="connsiteX10" fmla="*/ 255270 w 255270"/>
                <a:gd name="connsiteY10" fmla="*/ 5080 h 334010"/>
                <a:gd name="connsiteX11" fmla="*/ 212090 w 255270"/>
                <a:gd name="connsiteY11" fmla="*/ 5080 h 334010"/>
                <a:gd name="connsiteX12" fmla="*/ 212090 w 255270"/>
                <a:gd name="connsiteY12" fmla="*/ 228600 h 334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5270" h="334010">
                  <a:moveTo>
                    <a:pt x="212090" y="228600"/>
                  </a:moveTo>
                  <a:lnTo>
                    <a:pt x="201930" y="21717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327660"/>
                  </a:lnTo>
                  <a:lnTo>
                    <a:pt x="43180" y="327660"/>
                  </a:lnTo>
                  <a:lnTo>
                    <a:pt x="43180" y="104140"/>
                  </a:lnTo>
                  <a:lnTo>
                    <a:pt x="54610" y="115570"/>
                  </a:lnTo>
                  <a:lnTo>
                    <a:pt x="255270" y="334010"/>
                  </a:lnTo>
                  <a:lnTo>
                    <a:pt x="255270" y="334010"/>
                  </a:lnTo>
                  <a:lnTo>
                    <a:pt x="255270" y="5080"/>
                  </a:lnTo>
                  <a:lnTo>
                    <a:pt x="212090" y="5080"/>
                  </a:lnTo>
                  <a:lnTo>
                    <a:pt x="212090" y="22860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 298">
              <a:extLst>
                <a:ext uri="{FF2B5EF4-FFF2-40B4-BE49-F238E27FC236}">
                  <a16:creationId xmlns:a16="http://schemas.microsoft.com/office/drawing/2014/main" id="{41B5DF66-E456-B276-6294-44B91F9F8E77}"/>
                </a:ext>
              </a:extLst>
            </p:cNvPr>
            <p:cNvSpPr/>
            <p:nvPr/>
          </p:nvSpPr>
          <p:spPr>
            <a:xfrm>
              <a:off x="6164579" y="5566409"/>
              <a:ext cx="207010" cy="334010"/>
            </a:xfrm>
            <a:custGeom>
              <a:avLst/>
              <a:gdLst>
                <a:gd name="connsiteX0" fmla="*/ 114300 w 207010"/>
                <a:gd name="connsiteY0" fmla="*/ 149860 h 334010"/>
                <a:gd name="connsiteX1" fmla="*/ 43180 w 207010"/>
                <a:gd name="connsiteY1" fmla="*/ 85090 h 334010"/>
                <a:gd name="connsiteX2" fmla="*/ 110490 w 207010"/>
                <a:gd name="connsiteY2" fmla="*/ 38100 h 334010"/>
                <a:gd name="connsiteX3" fmla="*/ 187960 w 207010"/>
                <a:gd name="connsiteY3" fmla="*/ 57150 h 334010"/>
                <a:gd name="connsiteX4" fmla="*/ 187960 w 207010"/>
                <a:gd name="connsiteY4" fmla="*/ 16510 h 334010"/>
                <a:gd name="connsiteX5" fmla="*/ 107950 w 207010"/>
                <a:gd name="connsiteY5" fmla="*/ 0 h 334010"/>
                <a:gd name="connsiteX6" fmla="*/ 0 w 207010"/>
                <a:gd name="connsiteY6" fmla="*/ 86360 h 334010"/>
                <a:gd name="connsiteX7" fmla="*/ 91440 w 207010"/>
                <a:gd name="connsiteY7" fmla="*/ 184150 h 334010"/>
                <a:gd name="connsiteX8" fmla="*/ 163830 w 207010"/>
                <a:gd name="connsiteY8" fmla="*/ 248920 h 334010"/>
                <a:gd name="connsiteX9" fmla="*/ 93980 w 207010"/>
                <a:gd name="connsiteY9" fmla="*/ 294640 h 334010"/>
                <a:gd name="connsiteX10" fmla="*/ 2540 w 207010"/>
                <a:gd name="connsiteY10" fmla="*/ 271780 h 334010"/>
                <a:gd name="connsiteX11" fmla="*/ 2540 w 207010"/>
                <a:gd name="connsiteY11" fmla="*/ 314960 h 334010"/>
                <a:gd name="connsiteX12" fmla="*/ 96520 w 207010"/>
                <a:gd name="connsiteY12" fmla="*/ 334010 h 334010"/>
                <a:gd name="connsiteX13" fmla="*/ 207010 w 207010"/>
                <a:gd name="connsiteY13" fmla="*/ 246380 h 334010"/>
                <a:gd name="connsiteX14" fmla="*/ 115570 w 207010"/>
                <a:gd name="connsiteY14" fmla="*/ 149860 h 334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7010" h="334010">
                  <a:moveTo>
                    <a:pt x="114300" y="149860"/>
                  </a:moveTo>
                  <a:cubicBezTo>
                    <a:pt x="59690" y="130810"/>
                    <a:pt x="43180" y="111760"/>
                    <a:pt x="43180" y="85090"/>
                  </a:cubicBezTo>
                  <a:cubicBezTo>
                    <a:pt x="43180" y="58420"/>
                    <a:pt x="71120" y="38100"/>
                    <a:pt x="110490" y="38100"/>
                  </a:cubicBezTo>
                  <a:cubicBezTo>
                    <a:pt x="149860" y="38100"/>
                    <a:pt x="170180" y="46990"/>
                    <a:pt x="187960" y="57150"/>
                  </a:cubicBezTo>
                  <a:lnTo>
                    <a:pt x="187960" y="16510"/>
                  </a:lnTo>
                  <a:cubicBezTo>
                    <a:pt x="170180" y="8890"/>
                    <a:pt x="139700" y="0"/>
                    <a:pt x="107950" y="0"/>
                  </a:cubicBezTo>
                  <a:cubicBezTo>
                    <a:pt x="45720" y="0"/>
                    <a:pt x="0" y="31750"/>
                    <a:pt x="0" y="86360"/>
                  </a:cubicBezTo>
                  <a:cubicBezTo>
                    <a:pt x="0" y="140970"/>
                    <a:pt x="29210" y="162560"/>
                    <a:pt x="91440" y="184150"/>
                  </a:cubicBezTo>
                  <a:cubicBezTo>
                    <a:pt x="146050" y="203200"/>
                    <a:pt x="163830" y="219710"/>
                    <a:pt x="163830" y="248920"/>
                  </a:cubicBezTo>
                  <a:cubicBezTo>
                    <a:pt x="163830" y="278130"/>
                    <a:pt x="133350" y="294640"/>
                    <a:pt x="93980" y="294640"/>
                  </a:cubicBezTo>
                  <a:cubicBezTo>
                    <a:pt x="54610" y="294640"/>
                    <a:pt x="25400" y="283210"/>
                    <a:pt x="2540" y="271780"/>
                  </a:cubicBezTo>
                  <a:lnTo>
                    <a:pt x="2540" y="314960"/>
                  </a:lnTo>
                  <a:cubicBezTo>
                    <a:pt x="24130" y="323850"/>
                    <a:pt x="58420" y="334010"/>
                    <a:pt x="96520" y="334010"/>
                  </a:cubicBezTo>
                  <a:cubicBezTo>
                    <a:pt x="163830" y="334010"/>
                    <a:pt x="207010" y="300990"/>
                    <a:pt x="207010" y="246380"/>
                  </a:cubicBezTo>
                  <a:cubicBezTo>
                    <a:pt x="207010" y="191770"/>
                    <a:pt x="176530" y="172720"/>
                    <a:pt x="115570" y="14986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 299">
              <a:extLst>
                <a:ext uri="{FF2B5EF4-FFF2-40B4-BE49-F238E27FC236}">
                  <a16:creationId xmlns:a16="http://schemas.microsoft.com/office/drawing/2014/main" id="{1F69C6DD-B4B8-6062-0AB6-EFC1521DB354}"/>
                </a:ext>
              </a:extLst>
            </p:cNvPr>
            <p:cNvSpPr/>
            <p:nvPr/>
          </p:nvSpPr>
          <p:spPr>
            <a:xfrm>
              <a:off x="6540500" y="5571490"/>
              <a:ext cx="43179" cy="322579"/>
            </a:xfrm>
            <a:custGeom>
              <a:avLst/>
              <a:gdLst>
                <a:gd name="connsiteX0" fmla="*/ 0 w 43179"/>
                <a:gd name="connsiteY0" fmla="*/ 0 h 322579"/>
                <a:gd name="connsiteX1" fmla="*/ 43180 w 43179"/>
                <a:gd name="connsiteY1" fmla="*/ 0 h 322579"/>
                <a:gd name="connsiteX2" fmla="*/ 43180 w 43179"/>
                <a:gd name="connsiteY2" fmla="*/ 322580 h 322579"/>
                <a:gd name="connsiteX3" fmla="*/ 0 w 43179"/>
                <a:gd name="connsiteY3" fmla="*/ 322580 h 32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79" h="322579">
                  <a:moveTo>
                    <a:pt x="0" y="0"/>
                  </a:moveTo>
                  <a:lnTo>
                    <a:pt x="43180" y="0"/>
                  </a:lnTo>
                  <a:lnTo>
                    <a:pt x="43180" y="322580"/>
                  </a:lnTo>
                  <a:lnTo>
                    <a:pt x="0" y="32258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 300">
              <a:extLst>
                <a:ext uri="{FF2B5EF4-FFF2-40B4-BE49-F238E27FC236}">
                  <a16:creationId xmlns:a16="http://schemas.microsoft.com/office/drawing/2014/main" id="{6EC9D288-6177-9C8E-0493-563BC2155F2E}"/>
                </a:ext>
              </a:extLst>
            </p:cNvPr>
            <p:cNvSpPr/>
            <p:nvPr/>
          </p:nvSpPr>
          <p:spPr>
            <a:xfrm>
              <a:off x="6719569" y="5571490"/>
              <a:ext cx="240030" cy="322579"/>
            </a:xfrm>
            <a:custGeom>
              <a:avLst/>
              <a:gdLst>
                <a:gd name="connsiteX0" fmla="*/ 0 w 240030"/>
                <a:gd name="connsiteY0" fmla="*/ 36830 h 322579"/>
                <a:gd name="connsiteX1" fmla="*/ 97790 w 240030"/>
                <a:gd name="connsiteY1" fmla="*/ 36830 h 322579"/>
                <a:gd name="connsiteX2" fmla="*/ 97790 w 240030"/>
                <a:gd name="connsiteY2" fmla="*/ 322580 h 322579"/>
                <a:gd name="connsiteX3" fmla="*/ 140970 w 240030"/>
                <a:gd name="connsiteY3" fmla="*/ 322580 h 322579"/>
                <a:gd name="connsiteX4" fmla="*/ 140970 w 240030"/>
                <a:gd name="connsiteY4" fmla="*/ 36830 h 322579"/>
                <a:gd name="connsiteX5" fmla="*/ 240030 w 240030"/>
                <a:gd name="connsiteY5" fmla="*/ 36830 h 322579"/>
                <a:gd name="connsiteX6" fmla="*/ 240030 w 240030"/>
                <a:gd name="connsiteY6" fmla="*/ 0 h 322579"/>
                <a:gd name="connsiteX7" fmla="*/ 0 w 240030"/>
                <a:gd name="connsiteY7" fmla="*/ 0 h 322579"/>
                <a:gd name="connsiteX8" fmla="*/ 0 w 240030"/>
                <a:gd name="connsiteY8" fmla="*/ 36830 h 32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030" h="322579">
                  <a:moveTo>
                    <a:pt x="0" y="36830"/>
                  </a:moveTo>
                  <a:lnTo>
                    <a:pt x="97790" y="36830"/>
                  </a:lnTo>
                  <a:lnTo>
                    <a:pt x="97790" y="322580"/>
                  </a:lnTo>
                  <a:lnTo>
                    <a:pt x="140970" y="322580"/>
                  </a:lnTo>
                  <a:lnTo>
                    <a:pt x="140970" y="36830"/>
                  </a:lnTo>
                  <a:lnTo>
                    <a:pt x="240030" y="36830"/>
                  </a:lnTo>
                  <a:lnTo>
                    <a:pt x="240030" y="0"/>
                  </a:lnTo>
                  <a:lnTo>
                    <a:pt x="0" y="0"/>
                  </a:lnTo>
                  <a:lnTo>
                    <a:pt x="0" y="3683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 301">
              <a:extLst>
                <a:ext uri="{FF2B5EF4-FFF2-40B4-BE49-F238E27FC236}">
                  <a16:creationId xmlns:a16="http://schemas.microsoft.com/office/drawing/2014/main" id="{EB7A8BE0-F004-025B-DB01-FDF13B96CF7A}"/>
                </a:ext>
              </a:extLst>
            </p:cNvPr>
            <p:cNvSpPr/>
            <p:nvPr/>
          </p:nvSpPr>
          <p:spPr>
            <a:xfrm>
              <a:off x="3776979" y="5233670"/>
              <a:ext cx="3872229" cy="632459"/>
            </a:xfrm>
            <a:custGeom>
              <a:avLst/>
              <a:gdLst>
                <a:gd name="connsiteX0" fmla="*/ 3869690 w 3872229"/>
                <a:gd name="connsiteY0" fmla="*/ 283210 h 632459"/>
                <a:gd name="connsiteX1" fmla="*/ 3869690 w 3872229"/>
                <a:gd name="connsiteY1" fmla="*/ 307340 h 632459"/>
                <a:gd name="connsiteX2" fmla="*/ 566420 w 3872229"/>
                <a:gd name="connsiteY2" fmla="*/ 307340 h 632459"/>
                <a:gd name="connsiteX3" fmla="*/ 566420 w 3872229"/>
                <a:gd name="connsiteY3" fmla="*/ 622300 h 632459"/>
                <a:gd name="connsiteX4" fmla="*/ 542290 w 3872229"/>
                <a:gd name="connsiteY4" fmla="*/ 632460 h 632459"/>
                <a:gd name="connsiteX5" fmla="*/ 542290 w 3872229"/>
                <a:gd name="connsiteY5" fmla="*/ 336550 h 632459"/>
                <a:gd name="connsiteX6" fmla="*/ 542290 w 3872229"/>
                <a:gd name="connsiteY6" fmla="*/ 307340 h 632459"/>
                <a:gd name="connsiteX7" fmla="*/ 542290 w 3872229"/>
                <a:gd name="connsiteY7" fmla="*/ 307340 h 632459"/>
                <a:gd name="connsiteX8" fmla="*/ 377190 w 3872229"/>
                <a:gd name="connsiteY8" fmla="*/ 307340 h 632459"/>
                <a:gd name="connsiteX9" fmla="*/ 377190 w 3872229"/>
                <a:gd name="connsiteY9" fmla="*/ 55880 h 632459"/>
                <a:gd name="connsiteX10" fmla="*/ 344170 w 3872229"/>
                <a:gd name="connsiteY10" fmla="*/ 86360 h 632459"/>
                <a:gd name="connsiteX11" fmla="*/ 170180 w 3872229"/>
                <a:gd name="connsiteY11" fmla="*/ 247650 h 632459"/>
                <a:gd name="connsiteX12" fmla="*/ 132080 w 3872229"/>
                <a:gd name="connsiteY12" fmla="*/ 283210 h 632459"/>
                <a:gd name="connsiteX13" fmla="*/ 105410 w 3872229"/>
                <a:gd name="connsiteY13" fmla="*/ 307340 h 632459"/>
                <a:gd name="connsiteX14" fmla="*/ 0 w 3872229"/>
                <a:gd name="connsiteY14" fmla="*/ 307340 h 632459"/>
                <a:gd name="connsiteX15" fmla="*/ 0 w 3872229"/>
                <a:gd name="connsiteY15" fmla="*/ 299720 h 632459"/>
                <a:gd name="connsiteX16" fmla="*/ 0 w 3872229"/>
                <a:gd name="connsiteY16" fmla="*/ 283210 h 632459"/>
                <a:gd name="connsiteX17" fmla="*/ 97790 w 3872229"/>
                <a:gd name="connsiteY17" fmla="*/ 283210 h 632459"/>
                <a:gd name="connsiteX18" fmla="*/ 135890 w 3872229"/>
                <a:gd name="connsiteY18" fmla="*/ 247650 h 632459"/>
                <a:gd name="connsiteX19" fmla="*/ 345440 w 3872229"/>
                <a:gd name="connsiteY19" fmla="*/ 53340 h 632459"/>
                <a:gd name="connsiteX20" fmla="*/ 345440 w 3872229"/>
                <a:gd name="connsiteY20" fmla="*/ 53340 h 632459"/>
                <a:gd name="connsiteX21" fmla="*/ 378460 w 3872229"/>
                <a:gd name="connsiteY21" fmla="*/ 22860 h 632459"/>
                <a:gd name="connsiteX22" fmla="*/ 378460 w 3872229"/>
                <a:gd name="connsiteY22" fmla="*/ 22860 h 632459"/>
                <a:gd name="connsiteX23" fmla="*/ 402590 w 3872229"/>
                <a:gd name="connsiteY23" fmla="*/ 0 h 632459"/>
                <a:gd name="connsiteX24" fmla="*/ 402590 w 3872229"/>
                <a:gd name="connsiteY24" fmla="*/ 283210 h 632459"/>
                <a:gd name="connsiteX25" fmla="*/ 3872230 w 3872229"/>
                <a:gd name="connsiteY25" fmla="*/ 283210 h 63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872229" h="632459">
                  <a:moveTo>
                    <a:pt x="3869690" y="283210"/>
                  </a:moveTo>
                  <a:lnTo>
                    <a:pt x="3869690" y="307340"/>
                  </a:lnTo>
                  <a:lnTo>
                    <a:pt x="566420" y="307340"/>
                  </a:lnTo>
                  <a:lnTo>
                    <a:pt x="566420" y="622300"/>
                  </a:lnTo>
                  <a:cubicBezTo>
                    <a:pt x="558800" y="626110"/>
                    <a:pt x="549910" y="629920"/>
                    <a:pt x="542290" y="632460"/>
                  </a:cubicBezTo>
                  <a:lnTo>
                    <a:pt x="542290" y="336550"/>
                  </a:lnTo>
                  <a:cubicBezTo>
                    <a:pt x="542290" y="336550"/>
                    <a:pt x="542290" y="307340"/>
                    <a:pt x="542290" y="307340"/>
                  </a:cubicBezTo>
                  <a:lnTo>
                    <a:pt x="542290" y="307340"/>
                  </a:lnTo>
                  <a:cubicBezTo>
                    <a:pt x="542290" y="307340"/>
                    <a:pt x="377190" y="307340"/>
                    <a:pt x="377190" y="307340"/>
                  </a:cubicBezTo>
                  <a:lnTo>
                    <a:pt x="377190" y="55880"/>
                  </a:lnTo>
                  <a:lnTo>
                    <a:pt x="344170" y="86360"/>
                  </a:lnTo>
                  <a:lnTo>
                    <a:pt x="170180" y="247650"/>
                  </a:lnTo>
                  <a:lnTo>
                    <a:pt x="132080" y="283210"/>
                  </a:lnTo>
                  <a:lnTo>
                    <a:pt x="105410" y="307340"/>
                  </a:lnTo>
                  <a:lnTo>
                    <a:pt x="0" y="307340"/>
                  </a:lnTo>
                  <a:cubicBezTo>
                    <a:pt x="0" y="304800"/>
                    <a:pt x="0" y="302260"/>
                    <a:pt x="0" y="299720"/>
                  </a:cubicBezTo>
                  <a:cubicBezTo>
                    <a:pt x="0" y="294640"/>
                    <a:pt x="0" y="288290"/>
                    <a:pt x="0" y="283210"/>
                  </a:cubicBezTo>
                  <a:lnTo>
                    <a:pt x="97790" y="283210"/>
                  </a:lnTo>
                  <a:lnTo>
                    <a:pt x="135890" y="247650"/>
                  </a:lnTo>
                  <a:lnTo>
                    <a:pt x="345440" y="53340"/>
                  </a:lnTo>
                  <a:lnTo>
                    <a:pt x="345440" y="53340"/>
                  </a:lnTo>
                  <a:cubicBezTo>
                    <a:pt x="345440" y="53340"/>
                    <a:pt x="378460" y="22860"/>
                    <a:pt x="378460" y="22860"/>
                  </a:cubicBezTo>
                  <a:lnTo>
                    <a:pt x="378460" y="22860"/>
                  </a:lnTo>
                  <a:cubicBezTo>
                    <a:pt x="378460" y="22860"/>
                    <a:pt x="402590" y="0"/>
                    <a:pt x="402590" y="0"/>
                  </a:cubicBezTo>
                  <a:lnTo>
                    <a:pt x="402590" y="283210"/>
                  </a:lnTo>
                  <a:lnTo>
                    <a:pt x="3872230" y="283210"/>
                  </a:ln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 302">
              <a:extLst>
                <a:ext uri="{FF2B5EF4-FFF2-40B4-BE49-F238E27FC236}">
                  <a16:creationId xmlns:a16="http://schemas.microsoft.com/office/drawing/2014/main" id="{CABFFA24-FFAE-F6CE-0B03-74E2139FDBA5}"/>
                </a:ext>
              </a:extLst>
            </p:cNvPr>
            <p:cNvSpPr/>
            <p:nvPr/>
          </p:nvSpPr>
          <p:spPr>
            <a:xfrm>
              <a:off x="3773170" y="5097779"/>
              <a:ext cx="797559" cy="384810"/>
            </a:xfrm>
            <a:custGeom>
              <a:avLst/>
              <a:gdLst>
                <a:gd name="connsiteX0" fmla="*/ 797560 w 797559"/>
                <a:gd name="connsiteY0" fmla="*/ 383540 h 384810"/>
                <a:gd name="connsiteX1" fmla="*/ 797560 w 797559"/>
                <a:gd name="connsiteY1" fmla="*/ 383540 h 384810"/>
                <a:gd name="connsiteX2" fmla="*/ 435610 w 797559"/>
                <a:gd name="connsiteY2" fmla="*/ 383540 h 384810"/>
                <a:gd name="connsiteX3" fmla="*/ 435610 w 797559"/>
                <a:gd name="connsiteY3" fmla="*/ 64770 h 384810"/>
                <a:gd name="connsiteX4" fmla="*/ 403860 w 797559"/>
                <a:gd name="connsiteY4" fmla="*/ 93980 h 384810"/>
                <a:gd name="connsiteX5" fmla="*/ 379730 w 797559"/>
                <a:gd name="connsiteY5" fmla="*/ 115570 h 384810"/>
                <a:gd name="connsiteX6" fmla="*/ 346710 w 797559"/>
                <a:gd name="connsiteY6" fmla="*/ 146050 h 384810"/>
                <a:gd name="connsiteX7" fmla="*/ 83820 w 797559"/>
                <a:gd name="connsiteY7" fmla="*/ 384810 h 384810"/>
                <a:gd name="connsiteX8" fmla="*/ 0 w 797559"/>
                <a:gd name="connsiteY8" fmla="*/ 384810 h 384810"/>
                <a:gd name="connsiteX9" fmla="*/ 2540 w 797559"/>
                <a:gd name="connsiteY9" fmla="*/ 355600 h 384810"/>
                <a:gd name="connsiteX10" fmla="*/ 6350 w 797559"/>
                <a:gd name="connsiteY10" fmla="*/ 326390 h 384810"/>
                <a:gd name="connsiteX11" fmla="*/ 62230 w 797559"/>
                <a:gd name="connsiteY11" fmla="*/ 185420 h 384810"/>
                <a:gd name="connsiteX12" fmla="*/ 78740 w 797559"/>
                <a:gd name="connsiteY12" fmla="*/ 162560 h 384810"/>
                <a:gd name="connsiteX13" fmla="*/ 83820 w 797559"/>
                <a:gd name="connsiteY13" fmla="*/ 154940 h 384810"/>
                <a:gd name="connsiteX14" fmla="*/ 88900 w 797559"/>
                <a:gd name="connsiteY14" fmla="*/ 148590 h 384810"/>
                <a:gd name="connsiteX15" fmla="*/ 95250 w 797559"/>
                <a:gd name="connsiteY15" fmla="*/ 139700 h 384810"/>
                <a:gd name="connsiteX16" fmla="*/ 107950 w 797559"/>
                <a:gd name="connsiteY16" fmla="*/ 125730 h 384810"/>
                <a:gd name="connsiteX17" fmla="*/ 128270 w 797559"/>
                <a:gd name="connsiteY17" fmla="*/ 105410 h 384810"/>
                <a:gd name="connsiteX18" fmla="*/ 134620 w 797559"/>
                <a:gd name="connsiteY18" fmla="*/ 99060 h 384810"/>
                <a:gd name="connsiteX19" fmla="*/ 140970 w 797559"/>
                <a:gd name="connsiteY19" fmla="*/ 93980 h 384810"/>
                <a:gd name="connsiteX20" fmla="*/ 187960 w 797559"/>
                <a:gd name="connsiteY20" fmla="*/ 59690 h 384810"/>
                <a:gd name="connsiteX21" fmla="*/ 195580 w 797559"/>
                <a:gd name="connsiteY21" fmla="*/ 54610 h 384810"/>
                <a:gd name="connsiteX22" fmla="*/ 203200 w 797559"/>
                <a:gd name="connsiteY22" fmla="*/ 49530 h 384810"/>
                <a:gd name="connsiteX23" fmla="*/ 210820 w 797559"/>
                <a:gd name="connsiteY23" fmla="*/ 45720 h 384810"/>
                <a:gd name="connsiteX24" fmla="*/ 217170 w 797559"/>
                <a:gd name="connsiteY24" fmla="*/ 41910 h 384810"/>
                <a:gd name="connsiteX25" fmla="*/ 224790 w 797559"/>
                <a:gd name="connsiteY25" fmla="*/ 38100 h 384810"/>
                <a:gd name="connsiteX26" fmla="*/ 232410 w 797559"/>
                <a:gd name="connsiteY26" fmla="*/ 34290 h 384810"/>
                <a:gd name="connsiteX27" fmla="*/ 237490 w 797559"/>
                <a:gd name="connsiteY27" fmla="*/ 31750 h 384810"/>
                <a:gd name="connsiteX28" fmla="*/ 245110 w 797559"/>
                <a:gd name="connsiteY28" fmla="*/ 27940 h 384810"/>
                <a:gd name="connsiteX29" fmla="*/ 262890 w 797559"/>
                <a:gd name="connsiteY29" fmla="*/ 21590 h 384810"/>
                <a:gd name="connsiteX30" fmla="*/ 271780 w 797559"/>
                <a:gd name="connsiteY30" fmla="*/ 19050 h 384810"/>
                <a:gd name="connsiteX31" fmla="*/ 281940 w 797559"/>
                <a:gd name="connsiteY31" fmla="*/ 16510 h 384810"/>
                <a:gd name="connsiteX32" fmla="*/ 290830 w 797559"/>
                <a:gd name="connsiteY32" fmla="*/ 13970 h 384810"/>
                <a:gd name="connsiteX33" fmla="*/ 299720 w 797559"/>
                <a:gd name="connsiteY33" fmla="*/ 11430 h 384810"/>
                <a:gd name="connsiteX34" fmla="*/ 317500 w 797559"/>
                <a:gd name="connsiteY34" fmla="*/ 7620 h 384810"/>
                <a:gd name="connsiteX35" fmla="*/ 323850 w 797559"/>
                <a:gd name="connsiteY35" fmla="*/ 6350 h 384810"/>
                <a:gd name="connsiteX36" fmla="*/ 345440 w 797559"/>
                <a:gd name="connsiteY36" fmla="*/ 2540 h 384810"/>
                <a:gd name="connsiteX37" fmla="*/ 347980 w 797559"/>
                <a:gd name="connsiteY37" fmla="*/ 2540 h 384810"/>
                <a:gd name="connsiteX38" fmla="*/ 368300 w 797559"/>
                <a:gd name="connsiteY38" fmla="*/ 0 h 384810"/>
                <a:gd name="connsiteX39" fmla="*/ 379730 w 797559"/>
                <a:gd name="connsiteY39" fmla="*/ 0 h 384810"/>
                <a:gd name="connsiteX40" fmla="*/ 398780 w 797559"/>
                <a:gd name="connsiteY40" fmla="*/ 0 h 384810"/>
                <a:gd name="connsiteX41" fmla="*/ 403860 w 797559"/>
                <a:gd name="connsiteY41" fmla="*/ 0 h 384810"/>
                <a:gd name="connsiteX42" fmla="*/ 410210 w 797559"/>
                <a:gd name="connsiteY42" fmla="*/ 0 h 384810"/>
                <a:gd name="connsiteX43" fmla="*/ 426720 w 797559"/>
                <a:gd name="connsiteY43" fmla="*/ 0 h 384810"/>
                <a:gd name="connsiteX44" fmla="*/ 436880 w 797559"/>
                <a:gd name="connsiteY44" fmla="*/ 0 h 384810"/>
                <a:gd name="connsiteX45" fmla="*/ 469900 w 797559"/>
                <a:gd name="connsiteY45" fmla="*/ 3810 h 384810"/>
                <a:gd name="connsiteX46" fmla="*/ 476250 w 797559"/>
                <a:gd name="connsiteY46" fmla="*/ 3810 h 384810"/>
                <a:gd name="connsiteX47" fmla="*/ 481330 w 797559"/>
                <a:gd name="connsiteY47" fmla="*/ 3810 h 384810"/>
                <a:gd name="connsiteX48" fmla="*/ 497840 w 797559"/>
                <a:gd name="connsiteY48" fmla="*/ 7620 h 384810"/>
                <a:gd name="connsiteX49" fmla="*/ 515620 w 797559"/>
                <a:gd name="connsiteY49" fmla="*/ 12700 h 384810"/>
                <a:gd name="connsiteX50" fmla="*/ 532130 w 797559"/>
                <a:gd name="connsiteY50" fmla="*/ 17780 h 384810"/>
                <a:gd name="connsiteX51" fmla="*/ 547370 w 797559"/>
                <a:gd name="connsiteY51" fmla="*/ 24130 h 384810"/>
                <a:gd name="connsiteX52" fmla="*/ 547370 w 797559"/>
                <a:gd name="connsiteY52" fmla="*/ 24130 h 384810"/>
                <a:gd name="connsiteX53" fmla="*/ 553720 w 797559"/>
                <a:gd name="connsiteY53" fmla="*/ 26670 h 384810"/>
                <a:gd name="connsiteX54" fmla="*/ 556260 w 797559"/>
                <a:gd name="connsiteY54" fmla="*/ 27940 h 384810"/>
                <a:gd name="connsiteX55" fmla="*/ 558800 w 797559"/>
                <a:gd name="connsiteY55" fmla="*/ 27940 h 384810"/>
                <a:gd name="connsiteX56" fmla="*/ 565150 w 797559"/>
                <a:gd name="connsiteY56" fmla="*/ 30480 h 384810"/>
                <a:gd name="connsiteX57" fmla="*/ 571500 w 797559"/>
                <a:gd name="connsiteY57" fmla="*/ 33020 h 384810"/>
                <a:gd name="connsiteX58" fmla="*/ 581660 w 797559"/>
                <a:gd name="connsiteY58" fmla="*/ 38100 h 384810"/>
                <a:gd name="connsiteX59" fmla="*/ 590550 w 797559"/>
                <a:gd name="connsiteY59" fmla="*/ 43180 h 384810"/>
                <a:gd name="connsiteX60" fmla="*/ 590550 w 797559"/>
                <a:gd name="connsiteY60" fmla="*/ 43180 h 384810"/>
                <a:gd name="connsiteX61" fmla="*/ 599440 w 797559"/>
                <a:gd name="connsiteY61" fmla="*/ 48260 h 384810"/>
                <a:gd name="connsiteX62" fmla="*/ 604520 w 797559"/>
                <a:gd name="connsiteY62" fmla="*/ 52070 h 384810"/>
                <a:gd name="connsiteX63" fmla="*/ 607060 w 797559"/>
                <a:gd name="connsiteY63" fmla="*/ 53340 h 384810"/>
                <a:gd name="connsiteX64" fmla="*/ 797560 w 797559"/>
                <a:gd name="connsiteY64" fmla="*/ 364490 h 384810"/>
                <a:gd name="connsiteX65" fmla="*/ 797560 w 797559"/>
                <a:gd name="connsiteY65" fmla="*/ 381000 h 384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797559" h="384810">
                  <a:moveTo>
                    <a:pt x="797560" y="383540"/>
                  </a:moveTo>
                  <a:lnTo>
                    <a:pt x="797560" y="383540"/>
                  </a:lnTo>
                  <a:cubicBezTo>
                    <a:pt x="797560" y="383540"/>
                    <a:pt x="435610" y="383540"/>
                    <a:pt x="435610" y="383540"/>
                  </a:cubicBezTo>
                  <a:lnTo>
                    <a:pt x="435610" y="64770"/>
                  </a:lnTo>
                  <a:lnTo>
                    <a:pt x="403860" y="93980"/>
                  </a:lnTo>
                  <a:lnTo>
                    <a:pt x="379730" y="115570"/>
                  </a:lnTo>
                  <a:lnTo>
                    <a:pt x="346710" y="146050"/>
                  </a:lnTo>
                  <a:lnTo>
                    <a:pt x="83820" y="384810"/>
                  </a:lnTo>
                  <a:lnTo>
                    <a:pt x="0" y="384810"/>
                  </a:lnTo>
                  <a:cubicBezTo>
                    <a:pt x="0" y="374650"/>
                    <a:pt x="0" y="364490"/>
                    <a:pt x="2540" y="355600"/>
                  </a:cubicBezTo>
                  <a:cubicBezTo>
                    <a:pt x="2540" y="345440"/>
                    <a:pt x="5080" y="336550"/>
                    <a:pt x="6350" y="326390"/>
                  </a:cubicBezTo>
                  <a:cubicBezTo>
                    <a:pt x="15240" y="275590"/>
                    <a:pt x="35560" y="227330"/>
                    <a:pt x="62230" y="185420"/>
                  </a:cubicBezTo>
                  <a:cubicBezTo>
                    <a:pt x="67310" y="177800"/>
                    <a:pt x="72390" y="170180"/>
                    <a:pt x="78740" y="162560"/>
                  </a:cubicBezTo>
                  <a:cubicBezTo>
                    <a:pt x="80010" y="160020"/>
                    <a:pt x="82550" y="157480"/>
                    <a:pt x="83820" y="154940"/>
                  </a:cubicBezTo>
                  <a:cubicBezTo>
                    <a:pt x="85090" y="152400"/>
                    <a:pt x="87630" y="151130"/>
                    <a:pt x="88900" y="148590"/>
                  </a:cubicBezTo>
                  <a:cubicBezTo>
                    <a:pt x="91440" y="146050"/>
                    <a:pt x="93980" y="143510"/>
                    <a:pt x="95250" y="139700"/>
                  </a:cubicBezTo>
                  <a:cubicBezTo>
                    <a:pt x="99060" y="134620"/>
                    <a:pt x="102870" y="130810"/>
                    <a:pt x="107950" y="125730"/>
                  </a:cubicBezTo>
                  <a:cubicBezTo>
                    <a:pt x="114300" y="119380"/>
                    <a:pt x="120650" y="111760"/>
                    <a:pt x="128270" y="105410"/>
                  </a:cubicBezTo>
                  <a:cubicBezTo>
                    <a:pt x="130810" y="102870"/>
                    <a:pt x="133350" y="101600"/>
                    <a:pt x="134620" y="99060"/>
                  </a:cubicBezTo>
                  <a:cubicBezTo>
                    <a:pt x="137160" y="97790"/>
                    <a:pt x="138430" y="95250"/>
                    <a:pt x="140970" y="93980"/>
                  </a:cubicBezTo>
                  <a:cubicBezTo>
                    <a:pt x="156210" y="81280"/>
                    <a:pt x="171450" y="69850"/>
                    <a:pt x="187960" y="59690"/>
                  </a:cubicBezTo>
                  <a:cubicBezTo>
                    <a:pt x="190500" y="58420"/>
                    <a:pt x="193040" y="57150"/>
                    <a:pt x="195580" y="54610"/>
                  </a:cubicBezTo>
                  <a:cubicBezTo>
                    <a:pt x="198120" y="53340"/>
                    <a:pt x="200660" y="50800"/>
                    <a:pt x="203200" y="49530"/>
                  </a:cubicBezTo>
                  <a:cubicBezTo>
                    <a:pt x="205740" y="48260"/>
                    <a:pt x="208280" y="46990"/>
                    <a:pt x="210820" y="45720"/>
                  </a:cubicBezTo>
                  <a:cubicBezTo>
                    <a:pt x="213360" y="45720"/>
                    <a:pt x="214630" y="43180"/>
                    <a:pt x="217170" y="41910"/>
                  </a:cubicBezTo>
                  <a:cubicBezTo>
                    <a:pt x="219710" y="40640"/>
                    <a:pt x="222250" y="39370"/>
                    <a:pt x="224790" y="38100"/>
                  </a:cubicBezTo>
                  <a:cubicBezTo>
                    <a:pt x="227330" y="38100"/>
                    <a:pt x="229870" y="35560"/>
                    <a:pt x="232410" y="34290"/>
                  </a:cubicBezTo>
                  <a:cubicBezTo>
                    <a:pt x="233680" y="34290"/>
                    <a:pt x="236220" y="33020"/>
                    <a:pt x="237490" y="31750"/>
                  </a:cubicBezTo>
                  <a:cubicBezTo>
                    <a:pt x="240030" y="31750"/>
                    <a:pt x="242570" y="29210"/>
                    <a:pt x="245110" y="27940"/>
                  </a:cubicBezTo>
                  <a:cubicBezTo>
                    <a:pt x="251460" y="25400"/>
                    <a:pt x="256540" y="22860"/>
                    <a:pt x="262890" y="21590"/>
                  </a:cubicBezTo>
                  <a:cubicBezTo>
                    <a:pt x="265430" y="21590"/>
                    <a:pt x="269240" y="19050"/>
                    <a:pt x="271780" y="19050"/>
                  </a:cubicBezTo>
                  <a:cubicBezTo>
                    <a:pt x="275590" y="19050"/>
                    <a:pt x="278130" y="16510"/>
                    <a:pt x="281940" y="16510"/>
                  </a:cubicBezTo>
                  <a:cubicBezTo>
                    <a:pt x="284480" y="16510"/>
                    <a:pt x="288290" y="15240"/>
                    <a:pt x="290830" y="13970"/>
                  </a:cubicBezTo>
                  <a:cubicBezTo>
                    <a:pt x="293370" y="13970"/>
                    <a:pt x="297180" y="12700"/>
                    <a:pt x="299720" y="11430"/>
                  </a:cubicBezTo>
                  <a:cubicBezTo>
                    <a:pt x="306070" y="10160"/>
                    <a:pt x="311150" y="8890"/>
                    <a:pt x="317500" y="7620"/>
                  </a:cubicBezTo>
                  <a:cubicBezTo>
                    <a:pt x="320040" y="7620"/>
                    <a:pt x="321310" y="7620"/>
                    <a:pt x="323850" y="6350"/>
                  </a:cubicBezTo>
                  <a:cubicBezTo>
                    <a:pt x="331470" y="5080"/>
                    <a:pt x="337820" y="3810"/>
                    <a:pt x="345440" y="2540"/>
                  </a:cubicBezTo>
                  <a:cubicBezTo>
                    <a:pt x="345440" y="2540"/>
                    <a:pt x="346710" y="2540"/>
                    <a:pt x="347980" y="2540"/>
                  </a:cubicBezTo>
                  <a:cubicBezTo>
                    <a:pt x="354330" y="2540"/>
                    <a:pt x="360680" y="1270"/>
                    <a:pt x="368300" y="0"/>
                  </a:cubicBezTo>
                  <a:cubicBezTo>
                    <a:pt x="372110" y="0"/>
                    <a:pt x="375920" y="0"/>
                    <a:pt x="379730" y="0"/>
                  </a:cubicBezTo>
                  <a:cubicBezTo>
                    <a:pt x="386080" y="0"/>
                    <a:pt x="392430" y="0"/>
                    <a:pt x="398780" y="0"/>
                  </a:cubicBezTo>
                  <a:cubicBezTo>
                    <a:pt x="405130" y="0"/>
                    <a:pt x="402590" y="0"/>
                    <a:pt x="403860" y="0"/>
                  </a:cubicBezTo>
                  <a:cubicBezTo>
                    <a:pt x="406400" y="0"/>
                    <a:pt x="407670" y="0"/>
                    <a:pt x="410210" y="0"/>
                  </a:cubicBezTo>
                  <a:cubicBezTo>
                    <a:pt x="415290" y="0"/>
                    <a:pt x="420370" y="0"/>
                    <a:pt x="426720" y="0"/>
                  </a:cubicBezTo>
                  <a:cubicBezTo>
                    <a:pt x="430530" y="0"/>
                    <a:pt x="433070" y="0"/>
                    <a:pt x="436880" y="0"/>
                  </a:cubicBezTo>
                  <a:cubicBezTo>
                    <a:pt x="448310" y="0"/>
                    <a:pt x="458470" y="2540"/>
                    <a:pt x="469900" y="3810"/>
                  </a:cubicBezTo>
                  <a:cubicBezTo>
                    <a:pt x="472440" y="3810"/>
                    <a:pt x="473710" y="3810"/>
                    <a:pt x="476250" y="3810"/>
                  </a:cubicBezTo>
                  <a:cubicBezTo>
                    <a:pt x="477520" y="3810"/>
                    <a:pt x="480060" y="3810"/>
                    <a:pt x="481330" y="3810"/>
                  </a:cubicBezTo>
                  <a:cubicBezTo>
                    <a:pt x="486410" y="3810"/>
                    <a:pt x="492760" y="6350"/>
                    <a:pt x="497840" y="7620"/>
                  </a:cubicBezTo>
                  <a:cubicBezTo>
                    <a:pt x="504190" y="8890"/>
                    <a:pt x="509270" y="10160"/>
                    <a:pt x="515620" y="12700"/>
                  </a:cubicBezTo>
                  <a:cubicBezTo>
                    <a:pt x="520700" y="13970"/>
                    <a:pt x="525780" y="16510"/>
                    <a:pt x="532130" y="17780"/>
                  </a:cubicBezTo>
                  <a:cubicBezTo>
                    <a:pt x="537210" y="19050"/>
                    <a:pt x="542290" y="21590"/>
                    <a:pt x="547370" y="24130"/>
                  </a:cubicBezTo>
                  <a:lnTo>
                    <a:pt x="547370" y="24130"/>
                  </a:lnTo>
                  <a:cubicBezTo>
                    <a:pt x="549910" y="24130"/>
                    <a:pt x="552450" y="25400"/>
                    <a:pt x="553720" y="26670"/>
                  </a:cubicBezTo>
                  <a:cubicBezTo>
                    <a:pt x="553720" y="26670"/>
                    <a:pt x="556260" y="26670"/>
                    <a:pt x="556260" y="27940"/>
                  </a:cubicBezTo>
                  <a:cubicBezTo>
                    <a:pt x="556260" y="27940"/>
                    <a:pt x="557530" y="27940"/>
                    <a:pt x="558800" y="27940"/>
                  </a:cubicBezTo>
                  <a:cubicBezTo>
                    <a:pt x="561340" y="27940"/>
                    <a:pt x="562610" y="29210"/>
                    <a:pt x="565150" y="30480"/>
                  </a:cubicBezTo>
                  <a:cubicBezTo>
                    <a:pt x="567690" y="30480"/>
                    <a:pt x="570230" y="33020"/>
                    <a:pt x="571500" y="33020"/>
                  </a:cubicBezTo>
                  <a:cubicBezTo>
                    <a:pt x="575310" y="34290"/>
                    <a:pt x="579120" y="36830"/>
                    <a:pt x="581660" y="38100"/>
                  </a:cubicBezTo>
                  <a:cubicBezTo>
                    <a:pt x="584200" y="39370"/>
                    <a:pt x="588010" y="40640"/>
                    <a:pt x="590550" y="43180"/>
                  </a:cubicBezTo>
                  <a:lnTo>
                    <a:pt x="590550" y="43180"/>
                  </a:lnTo>
                  <a:cubicBezTo>
                    <a:pt x="593090" y="44450"/>
                    <a:pt x="595630" y="46990"/>
                    <a:pt x="599440" y="48260"/>
                  </a:cubicBezTo>
                  <a:cubicBezTo>
                    <a:pt x="600710" y="48260"/>
                    <a:pt x="603250" y="50800"/>
                    <a:pt x="604520" y="52070"/>
                  </a:cubicBezTo>
                  <a:cubicBezTo>
                    <a:pt x="604520" y="52070"/>
                    <a:pt x="605790" y="52070"/>
                    <a:pt x="607060" y="53340"/>
                  </a:cubicBezTo>
                  <a:cubicBezTo>
                    <a:pt x="713740" y="118110"/>
                    <a:pt x="788670" y="232410"/>
                    <a:pt x="797560" y="364490"/>
                  </a:cubicBezTo>
                  <a:cubicBezTo>
                    <a:pt x="797560" y="369570"/>
                    <a:pt x="797560" y="374650"/>
                    <a:pt x="797560" y="381000"/>
                  </a:cubicBezTo>
                  <a:close/>
                </a:path>
              </a:pathLst>
            </a:custGeom>
            <a:solidFill>
              <a:srgbClr val="8B0E0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 303">
              <a:extLst>
                <a:ext uri="{FF2B5EF4-FFF2-40B4-BE49-F238E27FC236}">
                  <a16:creationId xmlns:a16="http://schemas.microsoft.com/office/drawing/2014/main" id="{267DDE2B-69D3-D9E3-BFF8-96EA48B4FD2A}"/>
                </a:ext>
              </a:extLst>
            </p:cNvPr>
            <p:cNvSpPr/>
            <p:nvPr/>
          </p:nvSpPr>
          <p:spPr>
            <a:xfrm>
              <a:off x="3784600" y="5363209"/>
              <a:ext cx="508000" cy="528320"/>
            </a:xfrm>
            <a:custGeom>
              <a:avLst/>
              <a:gdLst>
                <a:gd name="connsiteX0" fmla="*/ 501650 w 508000"/>
                <a:gd name="connsiteY0" fmla="*/ 208280 h 528320"/>
                <a:gd name="connsiteX1" fmla="*/ 501650 w 508000"/>
                <a:gd name="connsiteY1" fmla="*/ 514350 h 528320"/>
                <a:gd name="connsiteX2" fmla="*/ 487680 w 508000"/>
                <a:gd name="connsiteY2" fmla="*/ 518160 h 528320"/>
                <a:gd name="connsiteX3" fmla="*/ 459740 w 508000"/>
                <a:gd name="connsiteY3" fmla="*/ 524510 h 528320"/>
                <a:gd name="connsiteX4" fmla="*/ 433070 w 508000"/>
                <a:gd name="connsiteY4" fmla="*/ 528320 h 528320"/>
                <a:gd name="connsiteX5" fmla="*/ 433070 w 508000"/>
                <a:gd name="connsiteY5" fmla="*/ 528320 h 528320"/>
                <a:gd name="connsiteX6" fmla="*/ 427990 w 508000"/>
                <a:gd name="connsiteY6" fmla="*/ 528320 h 528320"/>
                <a:gd name="connsiteX7" fmla="*/ 427990 w 508000"/>
                <a:gd name="connsiteY7" fmla="*/ 528320 h 528320"/>
                <a:gd name="connsiteX8" fmla="*/ 425450 w 508000"/>
                <a:gd name="connsiteY8" fmla="*/ 528320 h 528320"/>
                <a:gd name="connsiteX9" fmla="*/ 425450 w 508000"/>
                <a:gd name="connsiteY9" fmla="*/ 528320 h 528320"/>
                <a:gd name="connsiteX10" fmla="*/ 420370 w 508000"/>
                <a:gd name="connsiteY10" fmla="*/ 528320 h 528320"/>
                <a:gd name="connsiteX11" fmla="*/ 416560 w 508000"/>
                <a:gd name="connsiteY11" fmla="*/ 528320 h 528320"/>
                <a:gd name="connsiteX12" fmla="*/ 415290 w 508000"/>
                <a:gd name="connsiteY12" fmla="*/ 528320 h 528320"/>
                <a:gd name="connsiteX13" fmla="*/ 415290 w 508000"/>
                <a:gd name="connsiteY13" fmla="*/ 528320 h 528320"/>
                <a:gd name="connsiteX14" fmla="*/ 407670 w 508000"/>
                <a:gd name="connsiteY14" fmla="*/ 528320 h 528320"/>
                <a:gd name="connsiteX15" fmla="*/ 407670 w 508000"/>
                <a:gd name="connsiteY15" fmla="*/ 528320 h 528320"/>
                <a:gd name="connsiteX16" fmla="*/ 405130 w 508000"/>
                <a:gd name="connsiteY16" fmla="*/ 528320 h 528320"/>
                <a:gd name="connsiteX17" fmla="*/ 396240 w 508000"/>
                <a:gd name="connsiteY17" fmla="*/ 528320 h 528320"/>
                <a:gd name="connsiteX18" fmla="*/ 391160 w 508000"/>
                <a:gd name="connsiteY18" fmla="*/ 528320 h 528320"/>
                <a:gd name="connsiteX19" fmla="*/ 381000 w 508000"/>
                <a:gd name="connsiteY19" fmla="*/ 528320 h 528320"/>
                <a:gd name="connsiteX20" fmla="*/ 372110 w 508000"/>
                <a:gd name="connsiteY20" fmla="*/ 528320 h 528320"/>
                <a:gd name="connsiteX21" fmla="*/ 363220 w 508000"/>
                <a:gd name="connsiteY21" fmla="*/ 528320 h 528320"/>
                <a:gd name="connsiteX22" fmla="*/ 356870 w 508000"/>
                <a:gd name="connsiteY22" fmla="*/ 528320 h 528320"/>
                <a:gd name="connsiteX23" fmla="*/ 350520 w 508000"/>
                <a:gd name="connsiteY23" fmla="*/ 528320 h 528320"/>
                <a:gd name="connsiteX24" fmla="*/ 341630 w 508000"/>
                <a:gd name="connsiteY24" fmla="*/ 528320 h 528320"/>
                <a:gd name="connsiteX25" fmla="*/ 337820 w 508000"/>
                <a:gd name="connsiteY25" fmla="*/ 528320 h 528320"/>
                <a:gd name="connsiteX26" fmla="*/ 327660 w 508000"/>
                <a:gd name="connsiteY26" fmla="*/ 527050 h 528320"/>
                <a:gd name="connsiteX27" fmla="*/ 313690 w 508000"/>
                <a:gd name="connsiteY27" fmla="*/ 524510 h 528320"/>
                <a:gd name="connsiteX28" fmla="*/ 304800 w 508000"/>
                <a:gd name="connsiteY28" fmla="*/ 521970 h 528320"/>
                <a:gd name="connsiteX29" fmla="*/ 290830 w 508000"/>
                <a:gd name="connsiteY29" fmla="*/ 518160 h 528320"/>
                <a:gd name="connsiteX30" fmla="*/ 284480 w 508000"/>
                <a:gd name="connsiteY30" fmla="*/ 516890 h 528320"/>
                <a:gd name="connsiteX31" fmla="*/ 278130 w 508000"/>
                <a:gd name="connsiteY31" fmla="*/ 514350 h 528320"/>
                <a:gd name="connsiteX32" fmla="*/ 269240 w 508000"/>
                <a:gd name="connsiteY32" fmla="*/ 511810 h 528320"/>
                <a:gd name="connsiteX33" fmla="*/ 259080 w 508000"/>
                <a:gd name="connsiteY33" fmla="*/ 508000 h 528320"/>
                <a:gd name="connsiteX34" fmla="*/ 252730 w 508000"/>
                <a:gd name="connsiteY34" fmla="*/ 505460 h 528320"/>
                <a:gd name="connsiteX35" fmla="*/ 242570 w 508000"/>
                <a:gd name="connsiteY35" fmla="*/ 501650 h 528320"/>
                <a:gd name="connsiteX36" fmla="*/ 232410 w 508000"/>
                <a:gd name="connsiteY36" fmla="*/ 497840 h 528320"/>
                <a:gd name="connsiteX37" fmla="*/ 213360 w 508000"/>
                <a:gd name="connsiteY37" fmla="*/ 488950 h 528320"/>
                <a:gd name="connsiteX38" fmla="*/ 205740 w 508000"/>
                <a:gd name="connsiteY38" fmla="*/ 485140 h 528320"/>
                <a:gd name="connsiteX39" fmla="*/ 198120 w 508000"/>
                <a:gd name="connsiteY39" fmla="*/ 481330 h 528320"/>
                <a:gd name="connsiteX40" fmla="*/ 182880 w 508000"/>
                <a:gd name="connsiteY40" fmla="*/ 472440 h 528320"/>
                <a:gd name="connsiteX41" fmla="*/ 168910 w 508000"/>
                <a:gd name="connsiteY41" fmla="*/ 463550 h 528320"/>
                <a:gd name="connsiteX42" fmla="*/ 162560 w 508000"/>
                <a:gd name="connsiteY42" fmla="*/ 458470 h 528320"/>
                <a:gd name="connsiteX43" fmla="*/ 156210 w 508000"/>
                <a:gd name="connsiteY43" fmla="*/ 454660 h 528320"/>
                <a:gd name="connsiteX44" fmla="*/ 156210 w 508000"/>
                <a:gd name="connsiteY44" fmla="*/ 454660 h 528320"/>
                <a:gd name="connsiteX45" fmla="*/ 144780 w 508000"/>
                <a:gd name="connsiteY45" fmla="*/ 445770 h 528320"/>
                <a:gd name="connsiteX46" fmla="*/ 139700 w 508000"/>
                <a:gd name="connsiteY46" fmla="*/ 441960 h 528320"/>
                <a:gd name="connsiteX47" fmla="*/ 134620 w 508000"/>
                <a:gd name="connsiteY47" fmla="*/ 438150 h 528320"/>
                <a:gd name="connsiteX48" fmla="*/ 132080 w 508000"/>
                <a:gd name="connsiteY48" fmla="*/ 435610 h 528320"/>
                <a:gd name="connsiteX49" fmla="*/ 123190 w 508000"/>
                <a:gd name="connsiteY49" fmla="*/ 426720 h 528320"/>
                <a:gd name="connsiteX50" fmla="*/ 116840 w 508000"/>
                <a:gd name="connsiteY50" fmla="*/ 420370 h 528320"/>
                <a:gd name="connsiteX51" fmla="*/ 111760 w 508000"/>
                <a:gd name="connsiteY51" fmla="*/ 415290 h 528320"/>
                <a:gd name="connsiteX52" fmla="*/ 104140 w 508000"/>
                <a:gd name="connsiteY52" fmla="*/ 407670 h 528320"/>
                <a:gd name="connsiteX53" fmla="*/ 99060 w 508000"/>
                <a:gd name="connsiteY53" fmla="*/ 402590 h 528320"/>
                <a:gd name="connsiteX54" fmla="*/ 92710 w 508000"/>
                <a:gd name="connsiteY54" fmla="*/ 396240 h 528320"/>
                <a:gd name="connsiteX55" fmla="*/ 87630 w 508000"/>
                <a:gd name="connsiteY55" fmla="*/ 389890 h 528320"/>
                <a:gd name="connsiteX56" fmla="*/ 82550 w 508000"/>
                <a:gd name="connsiteY56" fmla="*/ 383540 h 528320"/>
                <a:gd name="connsiteX57" fmla="*/ 77470 w 508000"/>
                <a:gd name="connsiteY57" fmla="*/ 377190 h 528320"/>
                <a:gd name="connsiteX58" fmla="*/ 71120 w 508000"/>
                <a:gd name="connsiteY58" fmla="*/ 369570 h 528320"/>
                <a:gd name="connsiteX59" fmla="*/ 66040 w 508000"/>
                <a:gd name="connsiteY59" fmla="*/ 361950 h 528320"/>
                <a:gd name="connsiteX60" fmla="*/ 62230 w 508000"/>
                <a:gd name="connsiteY60" fmla="*/ 356870 h 528320"/>
                <a:gd name="connsiteX61" fmla="*/ 57150 w 508000"/>
                <a:gd name="connsiteY61" fmla="*/ 349250 h 528320"/>
                <a:gd name="connsiteX62" fmla="*/ 52070 w 508000"/>
                <a:gd name="connsiteY62" fmla="*/ 341630 h 528320"/>
                <a:gd name="connsiteX63" fmla="*/ 48260 w 508000"/>
                <a:gd name="connsiteY63" fmla="*/ 334010 h 528320"/>
                <a:gd name="connsiteX64" fmla="*/ 31750 w 508000"/>
                <a:gd name="connsiteY64" fmla="*/ 303530 h 528320"/>
                <a:gd name="connsiteX65" fmla="*/ 27940 w 508000"/>
                <a:gd name="connsiteY65" fmla="*/ 295910 h 528320"/>
                <a:gd name="connsiteX66" fmla="*/ 22860 w 508000"/>
                <a:gd name="connsiteY66" fmla="*/ 284480 h 528320"/>
                <a:gd name="connsiteX67" fmla="*/ 21590 w 508000"/>
                <a:gd name="connsiteY67" fmla="*/ 280670 h 528320"/>
                <a:gd name="connsiteX68" fmla="*/ 17780 w 508000"/>
                <a:gd name="connsiteY68" fmla="*/ 273050 h 528320"/>
                <a:gd name="connsiteX69" fmla="*/ 12700 w 508000"/>
                <a:gd name="connsiteY69" fmla="*/ 257810 h 528320"/>
                <a:gd name="connsiteX70" fmla="*/ 12700 w 508000"/>
                <a:gd name="connsiteY70" fmla="*/ 257810 h 528320"/>
                <a:gd name="connsiteX71" fmla="*/ 7620 w 508000"/>
                <a:gd name="connsiteY71" fmla="*/ 241300 h 528320"/>
                <a:gd name="connsiteX72" fmla="*/ 5080 w 508000"/>
                <a:gd name="connsiteY72" fmla="*/ 232410 h 528320"/>
                <a:gd name="connsiteX73" fmla="*/ 5080 w 508000"/>
                <a:gd name="connsiteY73" fmla="*/ 232410 h 528320"/>
                <a:gd name="connsiteX74" fmla="*/ 5080 w 508000"/>
                <a:gd name="connsiteY74" fmla="*/ 232410 h 528320"/>
                <a:gd name="connsiteX75" fmla="*/ 1270 w 508000"/>
                <a:gd name="connsiteY75" fmla="*/ 215900 h 528320"/>
                <a:gd name="connsiteX76" fmla="*/ 0 w 508000"/>
                <a:gd name="connsiteY76" fmla="*/ 207010 h 528320"/>
                <a:gd name="connsiteX77" fmla="*/ 111760 w 508000"/>
                <a:gd name="connsiteY77" fmla="*/ 207010 h 528320"/>
                <a:gd name="connsiteX78" fmla="*/ 144780 w 508000"/>
                <a:gd name="connsiteY78" fmla="*/ 176530 h 528320"/>
                <a:gd name="connsiteX79" fmla="*/ 144780 w 508000"/>
                <a:gd name="connsiteY79" fmla="*/ 176530 h 528320"/>
                <a:gd name="connsiteX80" fmla="*/ 171450 w 508000"/>
                <a:gd name="connsiteY80" fmla="*/ 152400 h 528320"/>
                <a:gd name="connsiteX81" fmla="*/ 210820 w 508000"/>
                <a:gd name="connsiteY81" fmla="*/ 116840 h 528320"/>
                <a:gd name="connsiteX82" fmla="*/ 340360 w 508000"/>
                <a:gd name="connsiteY82" fmla="*/ 0 h 528320"/>
                <a:gd name="connsiteX83" fmla="*/ 340360 w 508000"/>
                <a:gd name="connsiteY83" fmla="*/ 207010 h 528320"/>
                <a:gd name="connsiteX84" fmla="*/ 508000 w 508000"/>
                <a:gd name="connsiteY84" fmla="*/ 207010 h 528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508000" h="528320">
                  <a:moveTo>
                    <a:pt x="501650" y="208280"/>
                  </a:moveTo>
                  <a:lnTo>
                    <a:pt x="501650" y="514350"/>
                  </a:lnTo>
                  <a:cubicBezTo>
                    <a:pt x="496570" y="515620"/>
                    <a:pt x="492760" y="516890"/>
                    <a:pt x="487680" y="518160"/>
                  </a:cubicBezTo>
                  <a:cubicBezTo>
                    <a:pt x="478790" y="520700"/>
                    <a:pt x="468630" y="523240"/>
                    <a:pt x="459740" y="524510"/>
                  </a:cubicBezTo>
                  <a:cubicBezTo>
                    <a:pt x="450850" y="525780"/>
                    <a:pt x="441960" y="527050"/>
                    <a:pt x="433070" y="528320"/>
                  </a:cubicBezTo>
                  <a:cubicBezTo>
                    <a:pt x="433070" y="528320"/>
                    <a:pt x="433070" y="528320"/>
                    <a:pt x="433070" y="528320"/>
                  </a:cubicBezTo>
                  <a:cubicBezTo>
                    <a:pt x="431800" y="528320"/>
                    <a:pt x="429260" y="528320"/>
                    <a:pt x="427990" y="528320"/>
                  </a:cubicBezTo>
                  <a:lnTo>
                    <a:pt x="427990" y="528320"/>
                  </a:lnTo>
                  <a:cubicBezTo>
                    <a:pt x="427990" y="528320"/>
                    <a:pt x="425450" y="528320"/>
                    <a:pt x="425450" y="528320"/>
                  </a:cubicBezTo>
                  <a:lnTo>
                    <a:pt x="425450" y="528320"/>
                  </a:lnTo>
                  <a:cubicBezTo>
                    <a:pt x="424180" y="528320"/>
                    <a:pt x="421640" y="528320"/>
                    <a:pt x="420370" y="528320"/>
                  </a:cubicBezTo>
                  <a:cubicBezTo>
                    <a:pt x="420370" y="528320"/>
                    <a:pt x="417830" y="528320"/>
                    <a:pt x="416560" y="528320"/>
                  </a:cubicBezTo>
                  <a:cubicBezTo>
                    <a:pt x="416560" y="528320"/>
                    <a:pt x="416560" y="528320"/>
                    <a:pt x="415290" y="528320"/>
                  </a:cubicBezTo>
                  <a:cubicBezTo>
                    <a:pt x="414020" y="528320"/>
                    <a:pt x="415290" y="528320"/>
                    <a:pt x="415290" y="528320"/>
                  </a:cubicBezTo>
                  <a:cubicBezTo>
                    <a:pt x="412750" y="528320"/>
                    <a:pt x="410210" y="528320"/>
                    <a:pt x="407670" y="528320"/>
                  </a:cubicBezTo>
                  <a:lnTo>
                    <a:pt x="407670" y="528320"/>
                  </a:lnTo>
                  <a:cubicBezTo>
                    <a:pt x="407670" y="528320"/>
                    <a:pt x="406400" y="528320"/>
                    <a:pt x="405130" y="528320"/>
                  </a:cubicBezTo>
                  <a:cubicBezTo>
                    <a:pt x="402590" y="528320"/>
                    <a:pt x="398780" y="528320"/>
                    <a:pt x="396240" y="528320"/>
                  </a:cubicBezTo>
                  <a:cubicBezTo>
                    <a:pt x="394970" y="528320"/>
                    <a:pt x="392430" y="528320"/>
                    <a:pt x="391160" y="528320"/>
                  </a:cubicBezTo>
                  <a:cubicBezTo>
                    <a:pt x="387350" y="528320"/>
                    <a:pt x="384810" y="528320"/>
                    <a:pt x="381000" y="528320"/>
                  </a:cubicBezTo>
                  <a:cubicBezTo>
                    <a:pt x="378460" y="528320"/>
                    <a:pt x="374650" y="528320"/>
                    <a:pt x="372110" y="528320"/>
                  </a:cubicBezTo>
                  <a:cubicBezTo>
                    <a:pt x="369570" y="528320"/>
                    <a:pt x="365760" y="528320"/>
                    <a:pt x="363220" y="528320"/>
                  </a:cubicBezTo>
                  <a:cubicBezTo>
                    <a:pt x="360680" y="528320"/>
                    <a:pt x="359410" y="528320"/>
                    <a:pt x="356870" y="528320"/>
                  </a:cubicBezTo>
                  <a:cubicBezTo>
                    <a:pt x="354330" y="528320"/>
                    <a:pt x="351790" y="528320"/>
                    <a:pt x="350520" y="528320"/>
                  </a:cubicBezTo>
                  <a:cubicBezTo>
                    <a:pt x="347980" y="528320"/>
                    <a:pt x="345440" y="528320"/>
                    <a:pt x="341630" y="528320"/>
                  </a:cubicBezTo>
                  <a:cubicBezTo>
                    <a:pt x="341630" y="528320"/>
                    <a:pt x="339090" y="528320"/>
                    <a:pt x="337820" y="528320"/>
                  </a:cubicBezTo>
                  <a:cubicBezTo>
                    <a:pt x="334010" y="528320"/>
                    <a:pt x="331470" y="528320"/>
                    <a:pt x="327660" y="527050"/>
                  </a:cubicBezTo>
                  <a:cubicBezTo>
                    <a:pt x="322580" y="527050"/>
                    <a:pt x="318770" y="525780"/>
                    <a:pt x="313690" y="524510"/>
                  </a:cubicBezTo>
                  <a:cubicBezTo>
                    <a:pt x="309880" y="524510"/>
                    <a:pt x="307340" y="524510"/>
                    <a:pt x="304800" y="521970"/>
                  </a:cubicBezTo>
                  <a:cubicBezTo>
                    <a:pt x="299720" y="521970"/>
                    <a:pt x="295910" y="519430"/>
                    <a:pt x="290830" y="518160"/>
                  </a:cubicBezTo>
                  <a:cubicBezTo>
                    <a:pt x="288290" y="518160"/>
                    <a:pt x="285750" y="518160"/>
                    <a:pt x="284480" y="516890"/>
                  </a:cubicBezTo>
                  <a:cubicBezTo>
                    <a:pt x="281940" y="516890"/>
                    <a:pt x="279400" y="516890"/>
                    <a:pt x="278130" y="514350"/>
                  </a:cubicBezTo>
                  <a:cubicBezTo>
                    <a:pt x="275590" y="514350"/>
                    <a:pt x="273050" y="513080"/>
                    <a:pt x="269240" y="511810"/>
                  </a:cubicBezTo>
                  <a:cubicBezTo>
                    <a:pt x="265430" y="511810"/>
                    <a:pt x="262890" y="509270"/>
                    <a:pt x="259080" y="508000"/>
                  </a:cubicBezTo>
                  <a:cubicBezTo>
                    <a:pt x="256540" y="508000"/>
                    <a:pt x="255270" y="506730"/>
                    <a:pt x="252730" y="505460"/>
                  </a:cubicBezTo>
                  <a:cubicBezTo>
                    <a:pt x="248920" y="505460"/>
                    <a:pt x="246380" y="502920"/>
                    <a:pt x="242570" y="501650"/>
                  </a:cubicBezTo>
                  <a:cubicBezTo>
                    <a:pt x="238760" y="500380"/>
                    <a:pt x="236220" y="499110"/>
                    <a:pt x="232410" y="497840"/>
                  </a:cubicBezTo>
                  <a:cubicBezTo>
                    <a:pt x="226060" y="495300"/>
                    <a:pt x="219710" y="491490"/>
                    <a:pt x="213360" y="488950"/>
                  </a:cubicBezTo>
                  <a:cubicBezTo>
                    <a:pt x="210820" y="488950"/>
                    <a:pt x="208280" y="486410"/>
                    <a:pt x="205740" y="485140"/>
                  </a:cubicBezTo>
                  <a:cubicBezTo>
                    <a:pt x="203200" y="483870"/>
                    <a:pt x="200660" y="482600"/>
                    <a:pt x="198120" y="481330"/>
                  </a:cubicBezTo>
                  <a:cubicBezTo>
                    <a:pt x="193040" y="478790"/>
                    <a:pt x="187960" y="476250"/>
                    <a:pt x="182880" y="472440"/>
                  </a:cubicBezTo>
                  <a:cubicBezTo>
                    <a:pt x="177800" y="468630"/>
                    <a:pt x="172720" y="466090"/>
                    <a:pt x="168910" y="463550"/>
                  </a:cubicBezTo>
                  <a:cubicBezTo>
                    <a:pt x="166370" y="462280"/>
                    <a:pt x="163830" y="459740"/>
                    <a:pt x="162560" y="458470"/>
                  </a:cubicBezTo>
                  <a:cubicBezTo>
                    <a:pt x="160020" y="457200"/>
                    <a:pt x="158750" y="455930"/>
                    <a:pt x="156210" y="454660"/>
                  </a:cubicBezTo>
                  <a:cubicBezTo>
                    <a:pt x="156210" y="454660"/>
                    <a:pt x="156210" y="454660"/>
                    <a:pt x="156210" y="454660"/>
                  </a:cubicBezTo>
                  <a:cubicBezTo>
                    <a:pt x="152400" y="452120"/>
                    <a:pt x="148590" y="448310"/>
                    <a:pt x="144780" y="445770"/>
                  </a:cubicBezTo>
                  <a:cubicBezTo>
                    <a:pt x="143510" y="444500"/>
                    <a:pt x="140970" y="443230"/>
                    <a:pt x="139700" y="441960"/>
                  </a:cubicBezTo>
                  <a:cubicBezTo>
                    <a:pt x="138430" y="440690"/>
                    <a:pt x="135890" y="439420"/>
                    <a:pt x="134620" y="438150"/>
                  </a:cubicBezTo>
                  <a:cubicBezTo>
                    <a:pt x="134620" y="438150"/>
                    <a:pt x="133350" y="438150"/>
                    <a:pt x="132080" y="435610"/>
                  </a:cubicBezTo>
                  <a:cubicBezTo>
                    <a:pt x="128270" y="433070"/>
                    <a:pt x="125730" y="430530"/>
                    <a:pt x="123190" y="426720"/>
                  </a:cubicBezTo>
                  <a:cubicBezTo>
                    <a:pt x="120650" y="425450"/>
                    <a:pt x="119380" y="422910"/>
                    <a:pt x="116840" y="420370"/>
                  </a:cubicBezTo>
                  <a:cubicBezTo>
                    <a:pt x="115570" y="419100"/>
                    <a:pt x="113030" y="416560"/>
                    <a:pt x="111760" y="415290"/>
                  </a:cubicBezTo>
                  <a:cubicBezTo>
                    <a:pt x="109220" y="412750"/>
                    <a:pt x="106680" y="410210"/>
                    <a:pt x="104140" y="407670"/>
                  </a:cubicBezTo>
                  <a:cubicBezTo>
                    <a:pt x="102870" y="406400"/>
                    <a:pt x="100330" y="403860"/>
                    <a:pt x="99060" y="402590"/>
                  </a:cubicBezTo>
                  <a:cubicBezTo>
                    <a:pt x="96520" y="400050"/>
                    <a:pt x="95250" y="398780"/>
                    <a:pt x="92710" y="396240"/>
                  </a:cubicBezTo>
                  <a:cubicBezTo>
                    <a:pt x="91440" y="393700"/>
                    <a:pt x="88900" y="392430"/>
                    <a:pt x="87630" y="389890"/>
                  </a:cubicBezTo>
                  <a:cubicBezTo>
                    <a:pt x="86360" y="387350"/>
                    <a:pt x="83820" y="386080"/>
                    <a:pt x="82550" y="383540"/>
                  </a:cubicBezTo>
                  <a:cubicBezTo>
                    <a:pt x="81280" y="381000"/>
                    <a:pt x="78740" y="379730"/>
                    <a:pt x="77470" y="377190"/>
                  </a:cubicBezTo>
                  <a:cubicBezTo>
                    <a:pt x="74930" y="374650"/>
                    <a:pt x="73660" y="372110"/>
                    <a:pt x="71120" y="369570"/>
                  </a:cubicBezTo>
                  <a:cubicBezTo>
                    <a:pt x="68580" y="367030"/>
                    <a:pt x="67310" y="364490"/>
                    <a:pt x="66040" y="361950"/>
                  </a:cubicBezTo>
                  <a:cubicBezTo>
                    <a:pt x="64770" y="360680"/>
                    <a:pt x="63500" y="358140"/>
                    <a:pt x="62230" y="356870"/>
                  </a:cubicBezTo>
                  <a:cubicBezTo>
                    <a:pt x="60960" y="354330"/>
                    <a:pt x="58420" y="351790"/>
                    <a:pt x="57150" y="349250"/>
                  </a:cubicBezTo>
                  <a:cubicBezTo>
                    <a:pt x="55880" y="346710"/>
                    <a:pt x="54610" y="344170"/>
                    <a:pt x="52070" y="341630"/>
                  </a:cubicBezTo>
                  <a:cubicBezTo>
                    <a:pt x="50800" y="339090"/>
                    <a:pt x="49530" y="336550"/>
                    <a:pt x="48260" y="334010"/>
                  </a:cubicBezTo>
                  <a:cubicBezTo>
                    <a:pt x="41910" y="323850"/>
                    <a:pt x="36830" y="313690"/>
                    <a:pt x="31750" y="303530"/>
                  </a:cubicBezTo>
                  <a:cubicBezTo>
                    <a:pt x="31750" y="300990"/>
                    <a:pt x="29210" y="298450"/>
                    <a:pt x="27940" y="295910"/>
                  </a:cubicBezTo>
                  <a:cubicBezTo>
                    <a:pt x="26670" y="292100"/>
                    <a:pt x="24130" y="288290"/>
                    <a:pt x="22860" y="284480"/>
                  </a:cubicBezTo>
                  <a:cubicBezTo>
                    <a:pt x="22860" y="283210"/>
                    <a:pt x="22860" y="281940"/>
                    <a:pt x="21590" y="280670"/>
                  </a:cubicBezTo>
                  <a:cubicBezTo>
                    <a:pt x="21590" y="278130"/>
                    <a:pt x="19050" y="275590"/>
                    <a:pt x="17780" y="273050"/>
                  </a:cubicBezTo>
                  <a:cubicBezTo>
                    <a:pt x="15240" y="267970"/>
                    <a:pt x="13970" y="262890"/>
                    <a:pt x="12700" y="257810"/>
                  </a:cubicBezTo>
                  <a:cubicBezTo>
                    <a:pt x="12700" y="257810"/>
                    <a:pt x="12700" y="257810"/>
                    <a:pt x="12700" y="257810"/>
                  </a:cubicBezTo>
                  <a:cubicBezTo>
                    <a:pt x="11430" y="252730"/>
                    <a:pt x="8890" y="246380"/>
                    <a:pt x="7620" y="241300"/>
                  </a:cubicBezTo>
                  <a:cubicBezTo>
                    <a:pt x="7620" y="238760"/>
                    <a:pt x="6350" y="236220"/>
                    <a:pt x="5080" y="232410"/>
                  </a:cubicBezTo>
                  <a:cubicBezTo>
                    <a:pt x="5080" y="232410"/>
                    <a:pt x="5080" y="232410"/>
                    <a:pt x="5080" y="232410"/>
                  </a:cubicBezTo>
                  <a:lnTo>
                    <a:pt x="5080" y="232410"/>
                  </a:lnTo>
                  <a:cubicBezTo>
                    <a:pt x="3810" y="227330"/>
                    <a:pt x="2540" y="220980"/>
                    <a:pt x="1270" y="215900"/>
                  </a:cubicBezTo>
                  <a:cubicBezTo>
                    <a:pt x="1270" y="213360"/>
                    <a:pt x="1270" y="209550"/>
                    <a:pt x="0" y="207010"/>
                  </a:cubicBezTo>
                  <a:lnTo>
                    <a:pt x="111760" y="207010"/>
                  </a:lnTo>
                  <a:lnTo>
                    <a:pt x="144780" y="176530"/>
                  </a:lnTo>
                  <a:lnTo>
                    <a:pt x="144780" y="176530"/>
                  </a:lnTo>
                  <a:lnTo>
                    <a:pt x="171450" y="152400"/>
                  </a:lnTo>
                  <a:lnTo>
                    <a:pt x="210820" y="116840"/>
                  </a:lnTo>
                  <a:lnTo>
                    <a:pt x="340360" y="0"/>
                  </a:lnTo>
                  <a:lnTo>
                    <a:pt x="340360" y="207010"/>
                  </a:lnTo>
                  <a:lnTo>
                    <a:pt x="508000" y="20701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 304">
              <a:extLst>
                <a:ext uri="{FF2B5EF4-FFF2-40B4-BE49-F238E27FC236}">
                  <a16:creationId xmlns:a16="http://schemas.microsoft.com/office/drawing/2014/main" id="{BD683B5D-6552-D0CD-D717-C819D50544A4}"/>
                </a:ext>
              </a:extLst>
            </p:cNvPr>
            <p:cNvSpPr/>
            <p:nvPr/>
          </p:nvSpPr>
          <p:spPr>
            <a:xfrm>
              <a:off x="4380229" y="5568950"/>
              <a:ext cx="187960" cy="266700"/>
            </a:xfrm>
            <a:custGeom>
              <a:avLst/>
              <a:gdLst>
                <a:gd name="connsiteX0" fmla="*/ 184150 w 187960"/>
                <a:gd name="connsiteY0" fmla="*/ 2540 h 266700"/>
                <a:gd name="connsiteX1" fmla="*/ 184150 w 187960"/>
                <a:gd name="connsiteY1" fmla="*/ 2540 h 266700"/>
                <a:gd name="connsiteX2" fmla="*/ 184150 w 187960"/>
                <a:gd name="connsiteY2" fmla="*/ 5080 h 266700"/>
                <a:gd name="connsiteX3" fmla="*/ 184150 w 187960"/>
                <a:gd name="connsiteY3" fmla="*/ 5080 h 266700"/>
                <a:gd name="connsiteX4" fmla="*/ 184150 w 187960"/>
                <a:gd name="connsiteY4" fmla="*/ 5080 h 266700"/>
                <a:gd name="connsiteX5" fmla="*/ 184150 w 187960"/>
                <a:gd name="connsiteY5" fmla="*/ 5080 h 266700"/>
                <a:gd name="connsiteX6" fmla="*/ 182880 w 187960"/>
                <a:gd name="connsiteY6" fmla="*/ 12700 h 266700"/>
                <a:gd name="connsiteX7" fmla="*/ 177800 w 187960"/>
                <a:gd name="connsiteY7" fmla="*/ 33020 h 266700"/>
                <a:gd name="connsiteX8" fmla="*/ 175260 w 187960"/>
                <a:gd name="connsiteY8" fmla="*/ 43180 h 266700"/>
                <a:gd name="connsiteX9" fmla="*/ 175260 w 187960"/>
                <a:gd name="connsiteY9" fmla="*/ 43180 h 266700"/>
                <a:gd name="connsiteX10" fmla="*/ 171450 w 187960"/>
                <a:gd name="connsiteY10" fmla="*/ 53340 h 266700"/>
                <a:gd name="connsiteX11" fmla="*/ 167640 w 187960"/>
                <a:gd name="connsiteY11" fmla="*/ 63500 h 266700"/>
                <a:gd name="connsiteX12" fmla="*/ 160020 w 187960"/>
                <a:gd name="connsiteY12" fmla="*/ 83820 h 266700"/>
                <a:gd name="connsiteX13" fmla="*/ 156210 w 187960"/>
                <a:gd name="connsiteY13" fmla="*/ 93980 h 266700"/>
                <a:gd name="connsiteX14" fmla="*/ 151130 w 187960"/>
                <a:gd name="connsiteY14" fmla="*/ 102870 h 266700"/>
                <a:gd name="connsiteX15" fmla="*/ 146050 w 187960"/>
                <a:gd name="connsiteY15" fmla="*/ 111760 h 266700"/>
                <a:gd name="connsiteX16" fmla="*/ 140970 w 187960"/>
                <a:gd name="connsiteY16" fmla="*/ 120650 h 266700"/>
                <a:gd name="connsiteX17" fmla="*/ 135890 w 187960"/>
                <a:gd name="connsiteY17" fmla="*/ 129540 h 266700"/>
                <a:gd name="connsiteX18" fmla="*/ 125730 w 187960"/>
                <a:gd name="connsiteY18" fmla="*/ 146050 h 266700"/>
                <a:gd name="connsiteX19" fmla="*/ 124460 w 187960"/>
                <a:gd name="connsiteY19" fmla="*/ 148590 h 266700"/>
                <a:gd name="connsiteX20" fmla="*/ 120650 w 187960"/>
                <a:gd name="connsiteY20" fmla="*/ 154940 h 266700"/>
                <a:gd name="connsiteX21" fmla="*/ 113030 w 187960"/>
                <a:gd name="connsiteY21" fmla="*/ 165100 h 266700"/>
                <a:gd name="connsiteX22" fmla="*/ 106680 w 187960"/>
                <a:gd name="connsiteY22" fmla="*/ 173990 h 266700"/>
                <a:gd name="connsiteX23" fmla="*/ 100330 w 187960"/>
                <a:gd name="connsiteY23" fmla="*/ 181610 h 266700"/>
                <a:gd name="connsiteX24" fmla="*/ 93980 w 187960"/>
                <a:gd name="connsiteY24" fmla="*/ 189230 h 266700"/>
                <a:gd name="connsiteX25" fmla="*/ 87630 w 187960"/>
                <a:gd name="connsiteY25" fmla="*/ 196850 h 266700"/>
                <a:gd name="connsiteX26" fmla="*/ 80010 w 187960"/>
                <a:gd name="connsiteY26" fmla="*/ 204470 h 266700"/>
                <a:gd name="connsiteX27" fmla="*/ 72390 w 187960"/>
                <a:gd name="connsiteY27" fmla="*/ 212090 h 266700"/>
                <a:gd name="connsiteX28" fmla="*/ 64770 w 187960"/>
                <a:gd name="connsiteY28" fmla="*/ 219710 h 266700"/>
                <a:gd name="connsiteX29" fmla="*/ 49530 w 187960"/>
                <a:gd name="connsiteY29" fmla="*/ 233680 h 266700"/>
                <a:gd name="connsiteX30" fmla="*/ 49530 w 187960"/>
                <a:gd name="connsiteY30" fmla="*/ 233680 h 266700"/>
                <a:gd name="connsiteX31" fmla="*/ 43180 w 187960"/>
                <a:gd name="connsiteY31" fmla="*/ 238760 h 266700"/>
                <a:gd name="connsiteX32" fmla="*/ 17780 w 187960"/>
                <a:gd name="connsiteY32" fmla="*/ 256540 h 266700"/>
                <a:gd name="connsiteX33" fmla="*/ 8890 w 187960"/>
                <a:gd name="connsiteY33" fmla="*/ 261620 h 266700"/>
                <a:gd name="connsiteX34" fmla="*/ 0 w 187960"/>
                <a:gd name="connsiteY34" fmla="*/ 266700 h 266700"/>
                <a:gd name="connsiteX35" fmla="*/ 0 w 187960"/>
                <a:gd name="connsiteY35" fmla="*/ 0 h 266700"/>
                <a:gd name="connsiteX36" fmla="*/ 187960 w 187960"/>
                <a:gd name="connsiteY36" fmla="*/ 0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7960" h="266700">
                  <a:moveTo>
                    <a:pt x="184150" y="2540"/>
                  </a:moveTo>
                  <a:lnTo>
                    <a:pt x="184150" y="2540"/>
                  </a:lnTo>
                  <a:cubicBezTo>
                    <a:pt x="184150" y="3810"/>
                    <a:pt x="184150" y="3810"/>
                    <a:pt x="184150" y="5080"/>
                  </a:cubicBezTo>
                  <a:cubicBezTo>
                    <a:pt x="184150" y="5080"/>
                    <a:pt x="184150" y="5080"/>
                    <a:pt x="184150" y="5080"/>
                  </a:cubicBezTo>
                  <a:cubicBezTo>
                    <a:pt x="184150" y="5080"/>
                    <a:pt x="184150" y="5080"/>
                    <a:pt x="184150" y="5080"/>
                  </a:cubicBezTo>
                  <a:cubicBezTo>
                    <a:pt x="184150" y="5080"/>
                    <a:pt x="184150" y="5080"/>
                    <a:pt x="184150" y="5080"/>
                  </a:cubicBezTo>
                  <a:cubicBezTo>
                    <a:pt x="184150" y="7620"/>
                    <a:pt x="184150" y="10160"/>
                    <a:pt x="182880" y="12700"/>
                  </a:cubicBezTo>
                  <a:cubicBezTo>
                    <a:pt x="181610" y="19050"/>
                    <a:pt x="179070" y="26670"/>
                    <a:pt x="177800" y="33020"/>
                  </a:cubicBezTo>
                  <a:cubicBezTo>
                    <a:pt x="177800" y="36830"/>
                    <a:pt x="175260" y="39370"/>
                    <a:pt x="175260" y="43180"/>
                  </a:cubicBezTo>
                  <a:cubicBezTo>
                    <a:pt x="175260" y="43180"/>
                    <a:pt x="175260" y="43180"/>
                    <a:pt x="175260" y="43180"/>
                  </a:cubicBezTo>
                  <a:cubicBezTo>
                    <a:pt x="175260" y="46990"/>
                    <a:pt x="172720" y="49530"/>
                    <a:pt x="171450" y="53340"/>
                  </a:cubicBezTo>
                  <a:cubicBezTo>
                    <a:pt x="171450" y="57150"/>
                    <a:pt x="168910" y="59690"/>
                    <a:pt x="167640" y="63500"/>
                  </a:cubicBezTo>
                  <a:cubicBezTo>
                    <a:pt x="165100" y="69850"/>
                    <a:pt x="162560" y="76200"/>
                    <a:pt x="160020" y="83820"/>
                  </a:cubicBezTo>
                  <a:cubicBezTo>
                    <a:pt x="158750" y="87630"/>
                    <a:pt x="157480" y="90170"/>
                    <a:pt x="156210" y="93980"/>
                  </a:cubicBezTo>
                  <a:cubicBezTo>
                    <a:pt x="154940" y="97790"/>
                    <a:pt x="153670" y="100330"/>
                    <a:pt x="151130" y="102870"/>
                  </a:cubicBezTo>
                  <a:cubicBezTo>
                    <a:pt x="149860" y="106680"/>
                    <a:pt x="147320" y="109220"/>
                    <a:pt x="146050" y="111760"/>
                  </a:cubicBezTo>
                  <a:cubicBezTo>
                    <a:pt x="144780" y="114300"/>
                    <a:pt x="142240" y="118110"/>
                    <a:pt x="140970" y="120650"/>
                  </a:cubicBezTo>
                  <a:cubicBezTo>
                    <a:pt x="139700" y="123190"/>
                    <a:pt x="137160" y="127000"/>
                    <a:pt x="135890" y="129540"/>
                  </a:cubicBezTo>
                  <a:cubicBezTo>
                    <a:pt x="132080" y="134620"/>
                    <a:pt x="129540" y="139700"/>
                    <a:pt x="125730" y="146050"/>
                  </a:cubicBezTo>
                  <a:cubicBezTo>
                    <a:pt x="125730" y="146050"/>
                    <a:pt x="125730" y="147320"/>
                    <a:pt x="124460" y="148590"/>
                  </a:cubicBezTo>
                  <a:cubicBezTo>
                    <a:pt x="123190" y="151130"/>
                    <a:pt x="121920" y="152400"/>
                    <a:pt x="120650" y="154940"/>
                  </a:cubicBezTo>
                  <a:cubicBezTo>
                    <a:pt x="118110" y="158750"/>
                    <a:pt x="115570" y="161290"/>
                    <a:pt x="113030" y="165100"/>
                  </a:cubicBezTo>
                  <a:cubicBezTo>
                    <a:pt x="110490" y="167640"/>
                    <a:pt x="109220" y="170180"/>
                    <a:pt x="106680" y="173990"/>
                  </a:cubicBezTo>
                  <a:cubicBezTo>
                    <a:pt x="104140" y="176530"/>
                    <a:pt x="102870" y="179070"/>
                    <a:pt x="100330" y="181610"/>
                  </a:cubicBezTo>
                  <a:cubicBezTo>
                    <a:pt x="97790" y="184150"/>
                    <a:pt x="96520" y="186690"/>
                    <a:pt x="93980" y="189230"/>
                  </a:cubicBezTo>
                  <a:cubicBezTo>
                    <a:pt x="91440" y="191770"/>
                    <a:pt x="88900" y="194310"/>
                    <a:pt x="87630" y="196850"/>
                  </a:cubicBezTo>
                  <a:cubicBezTo>
                    <a:pt x="85090" y="199390"/>
                    <a:pt x="82550" y="201930"/>
                    <a:pt x="80010" y="204470"/>
                  </a:cubicBezTo>
                  <a:cubicBezTo>
                    <a:pt x="77470" y="207010"/>
                    <a:pt x="74930" y="209550"/>
                    <a:pt x="72390" y="212090"/>
                  </a:cubicBezTo>
                  <a:cubicBezTo>
                    <a:pt x="69850" y="214630"/>
                    <a:pt x="67310" y="217170"/>
                    <a:pt x="64770" y="219710"/>
                  </a:cubicBezTo>
                  <a:cubicBezTo>
                    <a:pt x="59690" y="224790"/>
                    <a:pt x="54610" y="228600"/>
                    <a:pt x="49530" y="233680"/>
                  </a:cubicBezTo>
                  <a:cubicBezTo>
                    <a:pt x="49530" y="233680"/>
                    <a:pt x="49530" y="233680"/>
                    <a:pt x="49530" y="233680"/>
                  </a:cubicBezTo>
                  <a:cubicBezTo>
                    <a:pt x="46990" y="234950"/>
                    <a:pt x="44450" y="237490"/>
                    <a:pt x="43180" y="238760"/>
                  </a:cubicBezTo>
                  <a:cubicBezTo>
                    <a:pt x="35560" y="245110"/>
                    <a:pt x="26670" y="251460"/>
                    <a:pt x="17780" y="256540"/>
                  </a:cubicBezTo>
                  <a:cubicBezTo>
                    <a:pt x="8890" y="261620"/>
                    <a:pt x="11430" y="260350"/>
                    <a:pt x="8890" y="261620"/>
                  </a:cubicBezTo>
                  <a:cubicBezTo>
                    <a:pt x="6350" y="262890"/>
                    <a:pt x="2540" y="265430"/>
                    <a:pt x="0" y="266700"/>
                  </a:cubicBezTo>
                  <a:lnTo>
                    <a:pt x="0" y="0"/>
                  </a:lnTo>
                  <a:lnTo>
                    <a:pt x="187960" y="0"/>
                  </a:lnTo>
                  <a:close/>
                </a:path>
              </a:pathLst>
            </a:custGeom>
            <a:solidFill>
              <a:srgbClr val="717073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06" name="Graphic 2">
              <a:extLst>
                <a:ext uri="{FF2B5EF4-FFF2-40B4-BE49-F238E27FC236}">
                  <a16:creationId xmlns:a16="http://schemas.microsoft.com/office/drawing/2014/main" id="{B6D98042-B4E7-05B9-3813-A0963455DC75}"/>
                </a:ext>
              </a:extLst>
            </p:cNvPr>
            <p:cNvGrpSpPr/>
            <p:nvPr/>
          </p:nvGrpSpPr>
          <p:grpSpPr>
            <a:xfrm>
              <a:off x="6692900" y="6082029"/>
              <a:ext cx="935990" cy="212090"/>
              <a:chOff x="6692900" y="6082029"/>
              <a:chExt cx="935990" cy="212090"/>
            </a:xfrm>
            <a:solidFill>
              <a:srgbClr val="717073"/>
            </a:solidFill>
          </p:grpSpPr>
          <p:sp>
            <p:nvSpPr>
              <p:cNvPr id="307" name="Freeform 306">
                <a:extLst>
                  <a:ext uri="{FF2B5EF4-FFF2-40B4-BE49-F238E27FC236}">
                    <a16:creationId xmlns:a16="http://schemas.microsoft.com/office/drawing/2014/main" id="{AE61C7CB-8242-4FB7-7E1F-5BE4C54E4BC4}"/>
                  </a:ext>
                </a:extLst>
              </p:cNvPr>
              <p:cNvSpPr/>
              <p:nvPr/>
            </p:nvSpPr>
            <p:spPr>
              <a:xfrm>
                <a:off x="6692900" y="6082029"/>
                <a:ext cx="173990" cy="209550"/>
              </a:xfrm>
              <a:custGeom>
                <a:avLst/>
                <a:gdLst>
                  <a:gd name="connsiteX0" fmla="*/ 21590 w 173990"/>
                  <a:gd name="connsiteY0" fmla="*/ 0 h 209550"/>
                  <a:gd name="connsiteX1" fmla="*/ 85090 w 173990"/>
                  <a:gd name="connsiteY1" fmla="*/ 104140 h 209550"/>
                  <a:gd name="connsiteX2" fmla="*/ 148590 w 173990"/>
                  <a:gd name="connsiteY2" fmla="*/ 0 h 209550"/>
                  <a:gd name="connsiteX3" fmla="*/ 173990 w 173990"/>
                  <a:gd name="connsiteY3" fmla="*/ 0 h 209550"/>
                  <a:gd name="connsiteX4" fmla="*/ 97790 w 173990"/>
                  <a:gd name="connsiteY4" fmla="*/ 125730 h 209550"/>
                  <a:gd name="connsiteX5" fmla="*/ 97790 w 173990"/>
                  <a:gd name="connsiteY5" fmla="*/ 209550 h 209550"/>
                  <a:gd name="connsiteX6" fmla="*/ 76200 w 173990"/>
                  <a:gd name="connsiteY6" fmla="*/ 209550 h 209550"/>
                  <a:gd name="connsiteX7" fmla="*/ 76200 w 173990"/>
                  <a:gd name="connsiteY7" fmla="*/ 125730 h 209550"/>
                  <a:gd name="connsiteX8" fmla="*/ 0 w 173990"/>
                  <a:gd name="connsiteY8" fmla="*/ 0 h 209550"/>
                  <a:gd name="connsiteX9" fmla="*/ 25400 w 173990"/>
                  <a:gd name="connsiteY9" fmla="*/ 0 h 20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3990" h="209550">
                    <a:moveTo>
                      <a:pt x="21590" y="0"/>
                    </a:moveTo>
                    <a:lnTo>
                      <a:pt x="85090" y="104140"/>
                    </a:lnTo>
                    <a:lnTo>
                      <a:pt x="148590" y="0"/>
                    </a:lnTo>
                    <a:lnTo>
                      <a:pt x="173990" y="0"/>
                    </a:lnTo>
                    <a:lnTo>
                      <a:pt x="97790" y="125730"/>
                    </a:lnTo>
                    <a:lnTo>
                      <a:pt x="97790" y="209550"/>
                    </a:lnTo>
                    <a:lnTo>
                      <a:pt x="76200" y="209550"/>
                    </a:lnTo>
                    <a:lnTo>
                      <a:pt x="76200" y="125730"/>
                    </a:lnTo>
                    <a:lnTo>
                      <a:pt x="0" y="0"/>
                    </a:lnTo>
                    <a:lnTo>
                      <a:pt x="2540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8" name="Freeform 307">
                <a:extLst>
                  <a:ext uri="{FF2B5EF4-FFF2-40B4-BE49-F238E27FC236}">
                    <a16:creationId xmlns:a16="http://schemas.microsoft.com/office/drawing/2014/main" id="{9968D6B5-5AE8-D794-BAEB-26C92A9F5CEB}"/>
                  </a:ext>
                </a:extLst>
              </p:cNvPr>
              <p:cNvSpPr/>
              <p:nvPr/>
            </p:nvSpPr>
            <p:spPr>
              <a:xfrm>
                <a:off x="6845300" y="6192520"/>
                <a:ext cx="101600" cy="101600"/>
              </a:xfrm>
              <a:custGeom>
                <a:avLst/>
                <a:gdLst>
                  <a:gd name="connsiteX0" fmla="*/ 101600 w 101600"/>
                  <a:gd name="connsiteY0" fmla="*/ 50800 h 101600"/>
                  <a:gd name="connsiteX1" fmla="*/ 50800 w 101600"/>
                  <a:gd name="connsiteY1" fmla="*/ 101600 h 101600"/>
                  <a:gd name="connsiteX2" fmla="*/ 0 w 101600"/>
                  <a:gd name="connsiteY2" fmla="*/ 50800 h 101600"/>
                  <a:gd name="connsiteX3" fmla="*/ 50800 w 101600"/>
                  <a:gd name="connsiteY3" fmla="*/ 0 h 101600"/>
                  <a:gd name="connsiteX4" fmla="*/ 101600 w 101600"/>
                  <a:gd name="connsiteY4" fmla="*/ 50800 h 101600"/>
                  <a:gd name="connsiteX5" fmla="*/ 78740 w 101600"/>
                  <a:gd name="connsiteY5" fmla="*/ 50800 h 101600"/>
                  <a:gd name="connsiteX6" fmla="*/ 50800 w 101600"/>
                  <a:gd name="connsiteY6" fmla="*/ 20320 h 101600"/>
                  <a:gd name="connsiteX7" fmla="*/ 22860 w 101600"/>
                  <a:gd name="connsiteY7" fmla="*/ 50800 h 101600"/>
                  <a:gd name="connsiteX8" fmla="*/ 50800 w 101600"/>
                  <a:gd name="connsiteY8" fmla="*/ 81280 h 101600"/>
                  <a:gd name="connsiteX9" fmla="*/ 78740 w 101600"/>
                  <a:gd name="connsiteY9" fmla="*/ 5080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1600" h="101600">
                    <a:moveTo>
                      <a:pt x="101600" y="50800"/>
                    </a:moveTo>
                    <a:cubicBezTo>
                      <a:pt x="101600" y="80010"/>
                      <a:pt x="80010" y="101600"/>
                      <a:pt x="50800" y="101600"/>
                    </a:cubicBezTo>
                    <a:cubicBezTo>
                      <a:pt x="21590" y="101600"/>
                      <a:pt x="0" y="80010"/>
                      <a:pt x="0" y="50800"/>
                    </a:cubicBezTo>
                    <a:cubicBezTo>
                      <a:pt x="0" y="21590"/>
                      <a:pt x="21590" y="0"/>
                      <a:pt x="50800" y="0"/>
                    </a:cubicBezTo>
                    <a:cubicBezTo>
                      <a:pt x="80010" y="0"/>
                      <a:pt x="101600" y="21590"/>
                      <a:pt x="101600" y="50800"/>
                    </a:cubicBezTo>
                    <a:close/>
                    <a:moveTo>
                      <a:pt x="78740" y="50800"/>
                    </a:moveTo>
                    <a:cubicBezTo>
                      <a:pt x="78740" y="33020"/>
                      <a:pt x="67310" y="20320"/>
                      <a:pt x="50800" y="20320"/>
                    </a:cubicBezTo>
                    <a:cubicBezTo>
                      <a:pt x="34290" y="20320"/>
                      <a:pt x="22860" y="33020"/>
                      <a:pt x="22860" y="50800"/>
                    </a:cubicBezTo>
                    <a:cubicBezTo>
                      <a:pt x="22860" y="68580"/>
                      <a:pt x="35560" y="81280"/>
                      <a:pt x="50800" y="81280"/>
                    </a:cubicBezTo>
                    <a:cubicBezTo>
                      <a:pt x="66040" y="81280"/>
                      <a:pt x="78740" y="68580"/>
                      <a:pt x="78740" y="508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9" name="Freeform 308">
                <a:extLst>
                  <a:ext uri="{FF2B5EF4-FFF2-40B4-BE49-F238E27FC236}">
                    <a16:creationId xmlns:a16="http://schemas.microsoft.com/office/drawing/2014/main" id="{7B8D3E76-F72D-90F6-FAF4-EC39CE5AD0BA}"/>
                  </a:ext>
                </a:extLst>
              </p:cNvPr>
              <p:cNvSpPr/>
              <p:nvPr/>
            </p:nvSpPr>
            <p:spPr>
              <a:xfrm>
                <a:off x="6965950" y="6192520"/>
                <a:ext cx="88900" cy="100329"/>
              </a:xfrm>
              <a:custGeom>
                <a:avLst/>
                <a:gdLst>
                  <a:gd name="connsiteX0" fmla="*/ 67310 w 88900"/>
                  <a:gd name="connsiteY0" fmla="*/ 99060 h 100329"/>
                  <a:gd name="connsiteX1" fmla="*/ 67310 w 88900"/>
                  <a:gd name="connsiteY1" fmla="*/ 86360 h 100329"/>
                  <a:gd name="connsiteX2" fmla="*/ 67310 w 88900"/>
                  <a:gd name="connsiteY2" fmla="*/ 78740 h 100329"/>
                  <a:gd name="connsiteX3" fmla="*/ 67310 w 88900"/>
                  <a:gd name="connsiteY3" fmla="*/ 78740 h 100329"/>
                  <a:gd name="connsiteX4" fmla="*/ 33020 w 88900"/>
                  <a:gd name="connsiteY4" fmla="*/ 100330 h 100329"/>
                  <a:gd name="connsiteX5" fmla="*/ 0 w 88900"/>
                  <a:gd name="connsiteY5" fmla="*/ 60960 h 100329"/>
                  <a:gd name="connsiteX6" fmla="*/ 0 w 88900"/>
                  <a:gd name="connsiteY6" fmla="*/ 0 h 100329"/>
                  <a:gd name="connsiteX7" fmla="*/ 24130 w 88900"/>
                  <a:gd name="connsiteY7" fmla="*/ 0 h 100329"/>
                  <a:gd name="connsiteX8" fmla="*/ 24130 w 88900"/>
                  <a:gd name="connsiteY8" fmla="*/ 57150 h 100329"/>
                  <a:gd name="connsiteX9" fmla="*/ 39370 w 88900"/>
                  <a:gd name="connsiteY9" fmla="*/ 78740 h 100329"/>
                  <a:gd name="connsiteX10" fmla="*/ 66040 w 88900"/>
                  <a:gd name="connsiteY10" fmla="*/ 49530 h 100329"/>
                  <a:gd name="connsiteX11" fmla="*/ 66040 w 88900"/>
                  <a:gd name="connsiteY11" fmla="*/ 1270 h 100329"/>
                  <a:gd name="connsiteX12" fmla="*/ 88900 w 88900"/>
                  <a:gd name="connsiteY12" fmla="*/ 1270 h 100329"/>
                  <a:gd name="connsiteX13" fmla="*/ 88900 w 88900"/>
                  <a:gd name="connsiteY13" fmla="*/ 97790 h 100329"/>
                  <a:gd name="connsiteX14" fmla="*/ 67310 w 88900"/>
                  <a:gd name="connsiteY14" fmla="*/ 97790 h 100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8900" h="100329">
                    <a:moveTo>
                      <a:pt x="67310" y="99060"/>
                    </a:moveTo>
                    <a:lnTo>
                      <a:pt x="67310" y="86360"/>
                    </a:lnTo>
                    <a:cubicBezTo>
                      <a:pt x="67310" y="82550"/>
                      <a:pt x="67310" y="80010"/>
                      <a:pt x="67310" y="78740"/>
                    </a:cubicBezTo>
                    <a:lnTo>
                      <a:pt x="67310" y="78740"/>
                    </a:lnTo>
                    <a:cubicBezTo>
                      <a:pt x="63500" y="87630"/>
                      <a:pt x="50800" y="100330"/>
                      <a:pt x="33020" y="100330"/>
                    </a:cubicBezTo>
                    <a:cubicBezTo>
                      <a:pt x="15240" y="100330"/>
                      <a:pt x="0" y="86360"/>
                      <a:pt x="0" y="60960"/>
                    </a:cubicBezTo>
                    <a:lnTo>
                      <a:pt x="0" y="0"/>
                    </a:lnTo>
                    <a:lnTo>
                      <a:pt x="24130" y="0"/>
                    </a:lnTo>
                    <a:lnTo>
                      <a:pt x="24130" y="57150"/>
                    </a:lnTo>
                    <a:cubicBezTo>
                      <a:pt x="24130" y="68580"/>
                      <a:pt x="26670" y="78740"/>
                      <a:pt x="39370" y="78740"/>
                    </a:cubicBezTo>
                    <a:cubicBezTo>
                      <a:pt x="52070" y="78740"/>
                      <a:pt x="66040" y="66040"/>
                      <a:pt x="66040" y="49530"/>
                    </a:cubicBezTo>
                    <a:lnTo>
                      <a:pt x="66040" y="1270"/>
                    </a:lnTo>
                    <a:lnTo>
                      <a:pt x="88900" y="1270"/>
                    </a:lnTo>
                    <a:lnTo>
                      <a:pt x="88900" y="97790"/>
                    </a:lnTo>
                    <a:lnTo>
                      <a:pt x="67310" y="9779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0" name="Freeform 309">
                <a:extLst>
                  <a:ext uri="{FF2B5EF4-FFF2-40B4-BE49-F238E27FC236}">
                    <a16:creationId xmlns:a16="http://schemas.microsoft.com/office/drawing/2014/main" id="{FFF695C0-ED0D-0876-E03F-2A1605A2983F}"/>
                  </a:ext>
                </a:extLst>
              </p:cNvPr>
              <p:cNvSpPr/>
              <p:nvPr/>
            </p:nvSpPr>
            <p:spPr>
              <a:xfrm>
                <a:off x="7082790" y="6192520"/>
                <a:ext cx="59543" cy="100329"/>
              </a:xfrm>
              <a:custGeom>
                <a:avLst/>
                <a:gdLst>
                  <a:gd name="connsiteX0" fmla="*/ 1270 w 59543"/>
                  <a:gd name="connsiteY0" fmla="*/ 2540 h 100329"/>
                  <a:gd name="connsiteX1" fmla="*/ 22860 w 59543"/>
                  <a:gd name="connsiteY1" fmla="*/ 2540 h 100329"/>
                  <a:gd name="connsiteX2" fmla="*/ 22860 w 59543"/>
                  <a:gd name="connsiteY2" fmla="*/ 13970 h 100329"/>
                  <a:gd name="connsiteX3" fmla="*/ 22860 w 59543"/>
                  <a:gd name="connsiteY3" fmla="*/ 20320 h 100329"/>
                  <a:gd name="connsiteX4" fmla="*/ 52070 w 59543"/>
                  <a:gd name="connsiteY4" fmla="*/ 0 h 100329"/>
                  <a:gd name="connsiteX5" fmla="*/ 58420 w 59543"/>
                  <a:gd name="connsiteY5" fmla="*/ 0 h 100329"/>
                  <a:gd name="connsiteX6" fmla="*/ 58420 w 59543"/>
                  <a:gd name="connsiteY6" fmla="*/ 22860 h 100329"/>
                  <a:gd name="connsiteX7" fmla="*/ 52070 w 59543"/>
                  <a:gd name="connsiteY7" fmla="*/ 22860 h 100329"/>
                  <a:gd name="connsiteX8" fmla="*/ 24130 w 59543"/>
                  <a:gd name="connsiteY8" fmla="*/ 58420 h 100329"/>
                  <a:gd name="connsiteX9" fmla="*/ 24130 w 59543"/>
                  <a:gd name="connsiteY9" fmla="*/ 100330 h 100329"/>
                  <a:gd name="connsiteX10" fmla="*/ 0 w 59543"/>
                  <a:gd name="connsiteY10" fmla="*/ 100330 h 100329"/>
                  <a:gd name="connsiteX11" fmla="*/ 0 w 59543"/>
                  <a:gd name="connsiteY11" fmla="*/ 3810 h 100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9543" h="100329">
                    <a:moveTo>
                      <a:pt x="1270" y="2540"/>
                    </a:moveTo>
                    <a:lnTo>
                      <a:pt x="22860" y="2540"/>
                    </a:lnTo>
                    <a:cubicBezTo>
                      <a:pt x="22860" y="6350"/>
                      <a:pt x="22860" y="10160"/>
                      <a:pt x="22860" y="13970"/>
                    </a:cubicBezTo>
                    <a:cubicBezTo>
                      <a:pt x="22860" y="17780"/>
                      <a:pt x="22860" y="20320"/>
                      <a:pt x="22860" y="20320"/>
                    </a:cubicBezTo>
                    <a:cubicBezTo>
                      <a:pt x="29210" y="8890"/>
                      <a:pt x="39370" y="0"/>
                      <a:pt x="52070" y="0"/>
                    </a:cubicBezTo>
                    <a:cubicBezTo>
                      <a:pt x="64770" y="0"/>
                      <a:pt x="57150" y="0"/>
                      <a:pt x="58420" y="0"/>
                    </a:cubicBezTo>
                    <a:lnTo>
                      <a:pt x="58420" y="22860"/>
                    </a:lnTo>
                    <a:cubicBezTo>
                      <a:pt x="58420" y="22860"/>
                      <a:pt x="55880" y="22860"/>
                      <a:pt x="52070" y="22860"/>
                    </a:cubicBezTo>
                    <a:cubicBezTo>
                      <a:pt x="35560" y="22860"/>
                      <a:pt x="24130" y="39370"/>
                      <a:pt x="24130" y="58420"/>
                    </a:cubicBezTo>
                    <a:lnTo>
                      <a:pt x="24130" y="100330"/>
                    </a:lnTo>
                    <a:lnTo>
                      <a:pt x="0" y="10033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1" name="Freeform 310">
                <a:extLst>
                  <a:ext uri="{FF2B5EF4-FFF2-40B4-BE49-F238E27FC236}">
                    <a16:creationId xmlns:a16="http://schemas.microsoft.com/office/drawing/2014/main" id="{9F6350C8-5E93-00EB-7EBF-6E6FF023E69D}"/>
                  </a:ext>
                </a:extLst>
              </p:cNvPr>
              <p:cNvSpPr/>
              <p:nvPr/>
            </p:nvSpPr>
            <p:spPr>
              <a:xfrm>
                <a:off x="7218680" y="6192520"/>
                <a:ext cx="59543" cy="100329"/>
              </a:xfrm>
              <a:custGeom>
                <a:avLst/>
                <a:gdLst>
                  <a:gd name="connsiteX0" fmla="*/ 1270 w 59543"/>
                  <a:gd name="connsiteY0" fmla="*/ 2540 h 100329"/>
                  <a:gd name="connsiteX1" fmla="*/ 22860 w 59543"/>
                  <a:gd name="connsiteY1" fmla="*/ 2540 h 100329"/>
                  <a:gd name="connsiteX2" fmla="*/ 22860 w 59543"/>
                  <a:gd name="connsiteY2" fmla="*/ 13970 h 100329"/>
                  <a:gd name="connsiteX3" fmla="*/ 22860 w 59543"/>
                  <a:gd name="connsiteY3" fmla="*/ 20320 h 100329"/>
                  <a:gd name="connsiteX4" fmla="*/ 52070 w 59543"/>
                  <a:gd name="connsiteY4" fmla="*/ 0 h 100329"/>
                  <a:gd name="connsiteX5" fmla="*/ 58420 w 59543"/>
                  <a:gd name="connsiteY5" fmla="*/ 0 h 100329"/>
                  <a:gd name="connsiteX6" fmla="*/ 58420 w 59543"/>
                  <a:gd name="connsiteY6" fmla="*/ 22860 h 100329"/>
                  <a:gd name="connsiteX7" fmla="*/ 52070 w 59543"/>
                  <a:gd name="connsiteY7" fmla="*/ 22860 h 100329"/>
                  <a:gd name="connsiteX8" fmla="*/ 24130 w 59543"/>
                  <a:gd name="connsiteY8" fmla="*/ 58420 h 100329"/>
                  <a:gd name="connsiteX9" fmla="*/ 24130 w 59543"/>
                  <a:gd name="connsiteY9" fmla="*/ 100330 h 100329"/>
                  <a:gd name="connsiteX10" fmla="*/ 0 w 59543"/>
                  <a:gd name="connsiteY10" fmla="*/ 100330 h 100329"/>
                  <a:gd name="connsiteX11" fmla="*/ 0 w 59543"/>
                  <a:gd name="connsiteY11" fmla="*/ 3810 h 100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9543" h="100329">
                    <a:moveTo>
                      <a:pt x="1270" y="2540"/>
                    </a:moveTo>
                    <a:lnTo>
                      <a:pt x="22860" y="2540"/>
                    </a:lnTo>
                    <a:cubicBezTo>
                      <a:pt x="22860" y="6350"/>
                      <a:pt x="22860" y="10160"/>
                      <a:pt x="22860" y="13970"/>
                    </a:cubicBezTo>
                    <a:cubicBezTo>
                      <a:pt x="22860" y="17780"/>
                      <a:pt x="22860" y="20320"/>
                      <a:pt x="22860" y="20320"/>
                    </a:cubicBezTo>
                    <a:cubicBezTo>
                      <a:pt x="29210" y="8890"/>
                      <a:pt x="39370" y="0"/>
                      <a:pt x="52070" y="0"/>
                    </a:cubicBezTo>
                    <a:cubicBezTo>
                      <a:pt x="64770" y="0"/>
                      <a:pt x="57150" y="0"/>
                      <a:pt x="58420" y="0"/>
                    </a:cubicBezTo>
                    <a:lnTo>
                      <a:pt x="58420" y="22860"/>
                    </a:lnTo>
                    <a:cubicBezTo>
                      <a:pt x="58420" y="22860"/>
                      <a:pt x="55880" y="22860"/>
                      <a:pt x="52070" y="22860"/>
                    </a:cubicBezTo>
                    <a:cubicBezTo>
                      <a:pt x="35560" y="22860"/>
                      <a:pt x="24130" y="39370"/>
                      <a:pt x="24130" y="58420"/>
                    </a:cubicBezTo>
                    <a:lnTo>
                      <a:pt x="24130" y="100330"/>
                    </a:lnTo>
                    <a:lnTo>
                      <a:pt x="0" y="100330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547A019E-5DCB-E901-3942-1D9FF2063F47}"/>
                  </a:ext>
                </a:extLst>
              </p:cNvPr>
              <p:cNvSpPr/>
              <p:nvPr/>
            </p:nvSpPr>
            <p:spPr>
              <a:xfrm>
                <a:off x="7299959" y="6140450"/>
                <a:ext cx="27940" cy="151129"/>
              </a:xfrm>
              <a:custGeom>
                <a:avLst/>
                <a:gdLst>
                  <a:gd name="connsiteX0" fmla="*/ 13970 w 27940"/>
                  <a:gd name="connsiteY0" fmla="*/ 0 h 151129"/>
                  <a:gd name="connsiteX1" fmla="*/ 27940 w 27940"/>
                  <a:gd name="connsiteY1" fmla="*/ 13970 h 151129"/>
                  <a:gd name="connsiteX2" fmla="*/ 13970 w 27940"/>
                  <a:gd name="connsiteY2" fmla="*/ 26670 h 151129"/>
                  <a:gd name="connsiteX3" fmla="*/ 0 w 27940"/>
                  <a:gd name="connsiteY3" fmla="*/ 13970 h 151129"/>
                  <a:gd name="connsiteX4" fmla="*/ 13970 w 27940"/>
                  <a:gd name="connsiteY4" fmla="*/ 0 h 151129"/>
                  <a:gd name="connsiteX5" fmla="*/ 25400 w 27940"/>
                  <a:gd name="connsiteY5" fmla="*/ 54610 h 151129"/>
                  <a:gd name="connsiteX6" fmla="*/ 25400 w 27940"/>
                  <a:gd name="connsiteY6" fmla="*/ 151130 h 151129"/>
                  <a:gd name="connsiteX7" fmla="*/ 1270 w 27940"/>
                  <a:gd name="connsiteY7" fmla="*/ 151130 h 151129"/>
                  <a:gd name="connsiteX8" fmla="*/ 1270 w 27940"/>
                  <a:gd name="connsiteY8" fmla="*/ 54610 h 151129"/>
                  <a:gd name="connsiteX9" fmla="*/ 25400 w 27940"/>
                  <a:gd name="connsiteY9" fmla="*/ 54610 h 151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940" h="151129">
                    <a:moveTo>
                      <a:pt x="13970" y="0"/>
                    </a:moveTo>
                    <a:cubicBezTo>
                      <a:pt x="21590" y="0"/>
                      <a:pt x="27940" y="5080"/>
                      <a:pt x="27940" y="13970"/>
                    </a:cubicBezTo>
                    <a:cubicBezTo>
                      <a:pt x="27940" y="22860"/>
                      <a:pt x="22860" y="26670"/>
                      <a:pt x="13970" y="26670"/>
                    </a:cubicBezTo>
                    <a:cubicBezTo>
                      <a:pt x="5080" y="26670"/>
                      <a:pt x="0" y="21590"/>
                      <a:pt x="0" y="13970"/>
                    </a:cubicBezTo>
                    <a:cubicBezTo>
                      <a:pt x="0" y="6350"/>
                      <a:pt x="5080" y="0"/>
                      <a:pt x="13970" y="0"/>
                    </a:cubicBezTo>
                    <a:close/>
                    <a:moveTo>
                      <a:pt x="25400" y="54610"/>
                    </a:moveTo>
                    <a:lnTo>
                      <a:pt x="25400" y="151130"/>
                    </a:lnTo>
                    <a:lnTo>
                      <a:pt x="1270" y="151130"/>
                    </a:lnTo>
                    <a:lnTo>
                      <a:pt x="1270" y="54610"/>
                    </a:lnTo>
                    <a:lnTo>
                      <a:pt x="25400" y="546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3" name="Freeform 312">
                <a:extLst>
                  <a:ext uri="{FF2B5EF4-FFF2-40B4-BE49-F238E27FC236}">
                    <a16:creationId xmlns:a16="http://schemas.microsoft.com/office/drawing/2014/main" id="{EDB56FE3-F4D9-9EF7-AE94-E3D79B7FC5CD}"/>
                  </a:ext>
                </a:extLst>
              </p:cNvPr>
              <p:cNvSpPr/>
              <p:nvPr/>
            </p:nvSpPr>
            <p:spPr>
              <a:xfrm>
                <a:off x="7353300" y="6083300"/>
                <a:ext cx="100330" cy="210820"/>
              </a:xfrm>
              <a:custGeom>
                <a:avLst/>
                <a:gdLst>
                  <a:gd name="connsiteX0" fmla="*/ 100330 w 100330"/>
                  <a:gd name="connsiteY0" fmla="*/ 208280 h 210820"/>
                  <a:gd name="connsiteX1" fmla="*/ 78740 w 100330"/>
                  <a:gd name="connsiteY1" fmla="*/ 208280 h 210820"/>
                  <a:gd name="connsiteX2" fmla="*/ 78740 w 100330"/>
                  <a:gd name="connsiteY2" fmla="*/ 198120 h 210820"/>
                  <a:gd name="connsiteX3" fmla="*/ 78740 w 100330"/>
                  <a:gd name="connsiteY3" fmla="*/ 191770 h 210820"/>
                  <a:gd name="connsiteX4" fmla="*/ 78740 w 100330"/>
                  <a:gd name="connsiteY4" fmla="*/ 191770 h 210820"/>
                  <a:gd name="connsiteX5" fmla="*/ 45720 w 100330"/>
                  <a:gd name="connsiteY5" fmla="*/ 210820 h 210820"/>
                  <a:gd name="connsiteX6" fmla="*/ 0 w 100330"/>
                  <a:gd name="connsiteY6" fmla="*/ 160020 h 210820"/>
                  <a:gd name="connsiteX7" fmla="*/ 44450 w 100330"/>
                  <a:gd name="connsiteY7" fmla="*/ 109220 h 210820"/>
                  <a:gd name="connsiteX8" fmla="*/ 76200 w 100330"/>
                  <a:gd name="connsiteY8" fmla="*/ 125730 h 210820"/>
                  <a:gd name="connsiteX9" fmla="*/ 76200 w 100330"/>
                  <a:gd name="connsiteY9" fmla="*/ 125730 h 210820"/>
                  <a:gd name="connsiteX10" fmla="*/ 76200 w 100330"/>
                  <a:gd name="connsiteY10" fmla="*/ 118110 h 210820"/>
                  <a:gd name="connsiteX11" fmla="*/ 76200 w 100330"/>
                  <a:gd name="connsiteY11" fmla="*/ 0 h 210820"/>
                  <a:gd name="connsiteX12" fmla="*/ 100330 w 100330"/>
                  <a:gd name="connsiteY12" fmla="*/ 0 h 210820"/>
                  <a:gd name="connsiteX13" fmla="*/ 100330 w 100330"/>
                  <a:gd name="connsiteY13" fmla="*/ 209550 h 210820"/>
                  <a:gd name="connsiteX14" fmla="*/ 22860 w 100330"/>
                  <a:gd name="connsiteY14" fmla="*/ 160020 h 210820"/>
                  <a:gd name="connsiteX15" fmla="*/ 49530 w 100330"/>
                  <a:gd name="connsiteY15" fmla="*/ 190500 h 210820"/>
                  <a:gd name="connsiteX16" fmla="*/ 76200 w 100330"/>
                  <a:gd name="connsiteY16" fmla="*/ 160020 h 210820"/>
                  <a:gd name="connsiteX17" fmla="*/ 49530 w 100330"/>
                  <a:gd name="connsiteY17" fmla="*/ 129540 h 210820"/>
                  <a:gd name="connsiteX18" fmla="*/ 22860 w 100330"/>
                  <a:gd name="connsiteY18" fmla="*/ 160020 h 210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0330" h="210820">
                    <a:moveTo>
                      <a:pt x="100330" y="208280"/>
                    </a:moveTo>
                    <a:lnTo>
                      <a:pt x="78740" y="208280"/>
                    </a:lnTo>
                    <a:lnTo>
                      <a:pt x="78740" y="198120"/>
                    </a:lnTo>
                    <a:cubicBezTo>
                      <a:pt x="78740" y="194310"/>
                      <a:pt x="78740" y="191770"/>
                      <a:pt x="78740" y="191770"/>
                    </a:cubicBezTo>
                    <a:lnTo>
                      <a:pt x="78740" y="191770"/>
                    </a:lnTo>
                    <a:cubicBezTo>
                      <a:pt x="73660" y="201930"/>
                      <a:pt x="60960" y="210820"/>
                      <a:pt x="45720" y="210820"/>
                    </a:cubicBezTo>
                    <a:cubicBezTo>
                      <a:pt x="20320" y="210820"/>
                      <a:pt x="0" y="190500"/>
                      <a:pt x="0" y="160020"/>
                    </a:cubicBezTo>
                    <a:cubicBezTo>
                      <a:pt x="0" y="129540"/>
                      <a:pt x="20320" y="109220"/>
                      <a:pt x="44450" y="109220"/>
                    </a:cubicBezTo>
                    <a:cubicBezTo>
                      <a:pt x="68580" y="109220"/>
                      <a:pt x="71120" y="116840"/>
                      <a:pt x="76200" y="125730"/>
                    </a:cubicBezTo>
                    <a:lnTo>
                      <a:pt x="76200" y="125730"/>
                    </a:lnTo>
                    <a:cubicBezTo>
                      <a:pt x="76200" y="125730"/>
                      <a:pt x="76200" y="123190"/>
                      <a:pt x="76200" y="118110"/>
                    </a:cubicBezTo>
                    <a:lnTo>
                      <a:pt x="76200" y="0"/>
                    </a:lnTo>
                    <a:lnTo>
                      <a:pt x="100330" y="0"/>
                    </a:lnTo>
                    <a:lnTo>
                      <a:pt x="100330" y="209550"/>
                    </a:lnTo>
                    <a:close/>
                    <a:moveTo>
                      <a:pt x="22860" y="160020"/>
                    </a:moveTo>
                    <a:cubicBezTo>
                      <a:pt x="22860" y="177800"/>
                      <a:pt x="34290" y="190500"/>
                      <a:pt x="49530" y="190500"/>
                    </a:cubicBezTo>
                    <a:cubicBezTo>
                      <a:pt x="64770" y="190500"/>
                      <a:pt x="76200" y="180340"/>
                      <a:pt x="76200" y="160020"/>
                    </a:cubicBezTo>
                    <a:cubicBezTo>
                      <a:pt x="76200" y="139700"/>
                      <a:pt x="62230" y="129540"/>
                      <a:pt x="49530" y="129540"/>
                    </a:cubicBezTo>
                    <a:cubicBezTo>
                      <a:pt x="36830" y="129540"/>
                      <a:pt x="22860" y="142240"/>
                      <a:pt x="22860" y="16002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4" name="Freeform 313">
                <a:extLst>
                  <a:ext uri="{FF2B5EF4-FFF2-40B4-BE49-F238E27FC236}">
                    <a16:creationId xmlns:a16="http://schemas.microsoft.com/office/drawing/2014/main" id="{FA88E655-C6E5-0BDC-2BB0-17A679EE991A}"/>
                  </a:ext>
                </a:extLst>
              </p:cNvPr>
              <p:cNvSpPr/>
              <p:nvPr/>
            </p:nvSpPr>
            <p:spPr>
              <a:xfrm>
                <a:off x="7485380" y="6191250"/>
                <a:ext cx="92709" cy="101600"/>
              </a:xfrm>
              <a:custGeom>
                <a:avLst/>
                <a:gdLst>
                  <a:gd name="connsiteX0" fmla="*/ 91439 w 92709"/>
                  <a:gd name="connsiteY0" fmla="*/ 45720 h 101600"/>
                  <a:gd name="connsiteX1" fmla="*/ 91439 w 92709"/>
                  <a:gd name="connsiteY1" fmla="*/ 55880 h 101600"/>
                  <a:gd name="connsiteX2" fmla="*/ 24130 w 92709"/>
                  <a:gd name="connsiteY2" fmla="*/ 55880 h 101600"/>
                  <a:gd name="connsiteX3" fmla="*/ 54610 w 92709"/>
                  <a:gd name="connsiteY3" fmla="*/ 81280 h 101600"/>
                  <a:gd name="connsiteX4" fmla="*/ 88900 w 92709"/>
                  <a:gd name="connsiteY4" fmla="*/ 73660 h 101600"/>
                  <a:gd name="connsiteX5" fmla="*/ 88900 w 92709"/>
                  <a:gd name="connsiteY5" fmla="*/ 93980 h 101600"/>
                  <a:gd name="connsiteX6" fmla="*/ 53339 w 92709"/>
                  <a:gd name="connsiteY6" fmla="*/ 101600 h 101600"/>
                  <a:gd name="connsiteX7" fmla="*/ 0 w 92709"/>
                  <a:gd name="connsiteY7" fmla="*/ 50800 h 101600"/>
                  <a:gd name="connsiteX8" fmla="*/ 48260 w 92709"/>
                  <a:gd name="connsiteY8" fmla="*/ 0 h 101600"/>
                  <a:gd name="connsiteX9" fmla="*/ 92710 w 92709"/>
                  <a:gd name="connsiteY9" fmla="*/ 45720 h 101600"/>
                  <a:gd name="connsiteX10" fmla="*/ 45720 w 92709"/>
                  <a:gd name="connsiteY10" fmla="*/ 20320 h 101600"/>
                  <a:gd name="connsiteX11" fmla="*/ 22860 w 92709"/>
                  <a:gd name="connsiteY11" fmla="*/ 43180 h 101600"/>
                  <a:gd name="connsiteX12" fmla="*/ 68580 w 92709"/>
                  <a:gd name="connsiteY12" fmla="*/ 43180 h 101600"/>
                  <a:gd name="connsiteX13" fmla="*/ 46989 w 92709"/>
                  <a:gd name="connsiteY13" fmla="*/ 2032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2709" h="101600">
                    <a:moveTo>
                      <a:pt x="91439" y="45720"/>
                    </a:moveTo>
                    <a:cubicBezTo>
                      <a:pt x="91439" y="50800"/>
                      <a:pt x="91439" y="54610"/>
                      <a:pt x="91439" y="55880"/>
                    </a:cubicBezTo>
                    <a:lnTo>
                      <a:pt x="24130" y="55880"/>
                    </a:lnTo>
                    <a:cubicBezTo>
                      <a:pt x="24130" y="72390"/>
                      <a:pt x="36830" y="81280"/>
                      <a:pt x="54610" y="81280"/>
                    </a:cubicBezTo>
                    <a:cubicBezTo>
                      <a:pt x="72389" y="81280"/>
                      <a:pt x="82550" y="77470"/>
                      <a:pt x="88900" y="73660"/>
                    </a:cubicBezTo>
                    <a:lnTo>
                      <a:pt x="88900" y="93980"/>
                    </a:lnTo>
                    <a:cubicBezTo>
                      <a:pt x="82550" y="97790"/>
                      <a:pt x="68580" y="101600"/>
                      <a:pt x="53339" y="101600"/>
                    </a:cubicBezTo>
                    <a:cubicBezTo>
                      <a:pt x="21589" y="101600"/>
                      <a:pt x="0" y="80010"/>
                      <a:pt x="0" y="50800"/>
                    </a:cubicBezTo>
                    <a:cubicBezTo>
                      <a:pt x="0" y="21590"/>
                      <a:pt x="21589" y="0"/>
                      <a:pt x="48260" y="0"/>
                    </a:cubicBezTo>
                    <a:cubicBezTo>
                      <a:pt x="74930" y="0"/>
                      <a:pt x="92710" y="21590"/>
                      <a:pt x="92710" y="45720"/>
                    </a:cubicBezTo>
                    <a:close/>
                    <a:moveTo>
                      <a:pt x="45720" y="20320"/>
                    </a:moveTo>
                    <a:cubicBezTo>
                      <a:pt x="31750" y="20320"/>
                      <a:pt x="22860" y="31750"/>
                      <a:pt x="22860" y="43180"/>
                    </a:cubicBezTo>
                    <a:lnTo>
                      <a:pt x="68580" y="43180"/>
                    </a:lnTo>
                    <a:cubicBezTo>
                      <a:pt x="68580" y="30480"/>
                      <a:pt x="60960" y="20320"/>
                      <a:pt x="46989" y="2032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5" name="Freeform 314">
                <a:extLst>
                  <a:ext uri="{FF2B5EF4-FFF2-40B4-BE49-F238E27FC236}">
                    <a16:creationId xmlns:a16="http://schemas.microsoft.com/office/drawing/2014/main" id="{7A9FAB47-8210-0E6F-8311-C8751030EF82}"/>
                  </a:ext>
                </a:extLst>
              </p:cNvPr>
              <p:cNvSpPr/>
              <p:nvPr/>
            </p:nvSpPr>
            <p:spPr>
              <a:xfrm>
                <a:off x="7600950" y="6267450"/>
                <a:ext cx="27940" cy="26670"/>
              </a:xfrm>
              <a:custGeom>
                <a:avLst/>
                <a:gdLst>
                  <a:gd name="connsiteX0" fmla="*/ 13970 w 27940"/>
                  <a:gd name="connsiteY0" fmla="*/ 0 h 26670"/>
                  <a:gd name="connsiteX1" fmla="*/ 27940 w 27940"/>
                  <a:gd name="connsiteY1" fmla="*/ 13970 h 26670"/>
                  <a:gd name="connsiteX2" fmla="*/ 13970 w 27940"/>
                  <a:gd name="connsiteY2" fmla="*/ 26670 h 26670"/>
                  <a:gd name="connsiteX3" fmla="*/ 0 w 27940"/>
                  <a:gd name="connsiteY3" fmla="*/ 13970 h 26670"/>
                  <a:gd name="connsiteX4" fmla="*/ 13970 w 27940"/>
                  <a:gd name="connsiteY4" fmla="*/ 0 h 2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940" h="26670">
                    <a:moveTo>
                      <a:pt x="13970" y="0"/>
                    </a:moveTo>
                    <a:cubicBezTo>
                      <a:pt x="21590" y="0"/>
                      <a:pt x="27940" y="5080"/>
                      <a:pt x="27940" y="13970"/>
                    </a:cubicBezTo>
                    <a:cubicBezTo>
                      <a:pt x="27940" y="22860"/>
                      <a:pt x="22860" y="26670"/>
                      <a:pt x="13970" y="26670"/>
                    </a:cubicBezTo>
                    <a:cubicBezTo>
                      <a:pt x="5080" y="26670"/>
                      <a:pt x="0" y="21590"/>
                      <a:pt x="0" y="13970"/>
                    </a:cubicBezTo>
                    <a:cubicBezTo>
                      <a:pt x="0" y="6350"/>
                      <a:pt x="5080" y="0"/>
                      <a:pt x="13970" y="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08" name="Group 407">
            <a:extLst>
              <a:ext uri="{FF2B5EF4-FFF2-40B4-BE49-F238E27FC236}">
                <a16:creationId xmlns:a16="http://schemas.microsoft.com/office/drawing/2014/main" id="{17D57BC2-45B8-2007-824D-3A1845A00DBD}"/>
              </a:ext>
            </a:extLst>
          </p:cNvPr>
          <p:cNvGrpSpPr/>
          <p:nvPr/>
        </p:nvGrpSpPr>
        <p:grpSpPr>
          <a:xfrm>
            <a:off x="787400" y="5375909"/>
            <a:ext cx="2456179" cy="601981"/>
            <a:chOff x="787400" y="5375909"/>
            <a:chExt cx="2456179" cy="601981"/>
          </a:xfrm>
        </p:grpSpPr>
        <p:grpSp>
          <p:nvGrpSpPr>
            <p:cNvPr id="274" name="Graphic 2">
              <a:extLst>
                <a:ext uri="{FF2B5EF4-FFF2-40B4-BE49-F238E27FC236}">
                  <a16:creationId xmlns:a16="http://schemas.microsoft.com/office/drawing/2014/main" id="{2DA7C40D-3E49-9542-D1F4-2FFE19751F2D}"/>
                </a:ext>
              </a:extLst>
            </p:cNvPr>
            <p:cNvGrpSpPr/>
            <p:nvPr/>
          </p:nvGrpSpPr>
          <p:grpSpPr>
            <a:xfrm>
              <a:off x="787400" y="5375909"/>
              <a:ext cx="1639570" cy="190500"/>
              <a:chOff x="787400" y="5375909"/>
              <a:chExt cx="1639570" cy="190500"/>
            </a:xfrm>
            <a:solidFill>
              <a:srgbClr val="717073"/>
            </a:solidFill>
          </p:grpSpPr>
          <p:sp>
            <p:nvSpPr>
              <p:cNvPr id="275" name="Freeform 274">
                <a:extLst>
                  <a:ext uri="{FF2B5EF4-FFF2-40B4-BE49-F238E27FC236}">
                    <a16:creationId xmlns:a16="http://schemas.microsoft.com/office/drawing/2014/main" id="{38932D90-D881-8390-3F15-A644620C8C8B}"/>
                  </a:ext>
                </a:extLst>
              </p:cNvPr>
              <p:cNvSpPr/>
              <p:nvPr/>
            </p:nvSpPr>
            <p:spPr>
              <a:xfrm>
                <a:off x="787400" y="5375909"/>
                <a:ext cx="134619" cy="190500"/>
              </a:xfrm>
              <a:custGeom>
                <a:avLst/>
                <a:gdLst>
                  <a:gd name="connsiteX0" fmla="*/ 134620 w 134619"/>
                  <a:gd name="connsiteY0" fmla="*/ 134620 h 190500"/>
                  <a:gd name="connsiteX1" fmla="*/ 60960 w 134619"/>
                  <a:gd name="connsiteY1" fmla="*/ 190500 h 190500"/>
                  <a:gd name="connsiteX2" fmla="*/ 5080 w 134619"/>
                  <a:gd name="connsiteY2" fmla="*/ 180340 h 190500"/>
                  <a:gd name="connsiteX3" fmla="*/ 5080 w 134619"/>
                  <a:gd name="connsiteY3" fmla="*/ 129540 h 190500"/>
                  <a:gd name="connsiteX4" fmla="*/ 58420 w 134619"/>
                  <a:gd name="connsiteY4" fmla="*/ 143510 h 190500"/>
                  <a:gd name="connsiteX5" fmla="*/ 82550 w 134619"/>
                  <a:gd name="connsiteY5" fmla="*/ 134620 h 190500"/>
                  <a:gd name="connsiteX6" fmla="*/ 50800 w 134619"/>
                  <a:gd name="connsiteY6" fmla="*/ 115570 h 190500"/>
                  <a:gd name="connsiteX7" fmla="*/ 0 w 134619"/>
                  <a:gd name="connsiteY7" fmla="*/ 57150 h 190500"/>
                  <a:gd name="connsiteX8" fmla="*/ 71120 w 134619"/>
                  <a:gd name="connsiteY8" fmla="*/ 0 h 190500"/>
                  <a:gd name="connsiteX9" fmla="*/ 120650 w 134619"/>
                  <a:gd name="connsiteY9" fmla="*/ 8890 h 190500"/>
                  <a:gd name="connsiteX10" fmla="*/ 120650 w 134619"/>
                  <a:gd name="connsiteY10" fmla="*/ 57150 h 190500"/>
                  <a:gd name="connsiteX11" fmla="*/ 74930 w 134619"/>
                  <a:gd name="connsiteY11" fmla="*/ 45720 h 190500"/>
                  <a:gd name="connsiteX12" fmla="*/ 50800 w 134619"/>
                  <a:gd name="connsiteY12" fmla="*/ 57150 h 190500"/>
                  <a:gd name="connsiteX13" fmla="*/ 80010 w 134619"/>
                  <a:gd name="connsiteY13" fmla="*/ 76200 h 190500"/>
                  <a:gd name="connsiteX14" fmla="*/ 132080 w 134619"/>
                  <a:gd name="connsiteY14" fmla="*/ 13462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4619" h="190500">
                    <a:moveTo>
                      <a:pt x="134620" y="134620"/>
                    </a:moveTo>
                    <a:cubicBezTo>
                      <a:pt x="134620" y="168910"/>
                      <a:pt x="109220" y="190500"/>
                      <a:pt x="60960" y="190500"/>
                    </a:cubicBezTo>
                    <a:cubicBezTo>
                      <a:pt x="12700" y="190500"/>
                      <a:pt x="19050" y="186690"/>
                      <a:pt x="5080" y="180340"/>
                    </a:cubicBezTo>
                    <a:lnTo>
                      <a:pt x="5080" y="129540"/>
                    </a:lnTo>
                    <a:cubicBezTo>
                      <a:pt x="21590" y="138430"/>
                      <a:pt x="41910" y="143510"/>
                      <a:pt x="58420" y="143510"/>
                    </a:cubicBezTo>
                    <a:cubicBezTo>
                      <a:pt x="74930" y="143510"/>
                      <a:pt x="82550" y="140970"/>
                      <a:pt x="82550" y="134620"/>
                    </a:cubicBezTo>
                    <a:cubicBezTo>
                      <a:pt x="82550" y="128270"/>
                      <a:pt x="71120" y="123190"/>
                      <a:pt x="50800" y="115570"/>
                    </a:cubicBezTo>
                    <a:cubicBezTo>
                      <a:pt x="21590" y="104140"/>
                      <a:pt x="0" y="91440"/>
                      <a:pt x="0" y="57150"/>
                    </a:cubicBezTo>
                    <a:cubicBezTo>
                      <a:pt x="0" y="22860"/>
                      <a:pt x="27940" y="0"/>
                      <a:pt x="71120" y="0"/>
                    </a:cubicBezTo>
                    <a:cubicBezTo>
                      <a:pt x="114300" y="0"/>
                      <a:pt x="107950" y="3810"/>
                      <a:pt x="120650" y="8890"/>
                    </a:cubicBezTo>
                    <a:lnTo>
                      <a:pt x="120650" y="57150"/>
                    </a:lnTo>
                    <a:cubicBezTo>
                      <a:pt x="109220" y="49530"/>
                      <a:pt x="92710" y="45720"/>
                      <a:pt x="74930" y="45720"/>
                    </a:cubicBezTo>
                    <a:cubicBezTo>
                      <a:pt x="57150" y="45720"/>
                      <a:pt x="50800" y="49530"/>
                      <a:pt x="50800" y="57150"/>
                    </a:cubicBezTo>
                    <a:cubicBezTo>
                      <a:pt x="50800" y="64770"/>
                      <a:pt x="62230" y="68580"/>
                      <a:pt x="80010" y="76200"/>
                    </a:cubicBezTo>
                    <a:cubicBezTo>
                      <a:pt x="109220" y="88900"/>
                      <a:pt x="132080" y="100330"/>
                      <a:pt x="132080" y="13462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6" name="Freeform 275">
                <a:extLst>
                  <a:ext uri="{FF2B5EF4-FFF2-40B4-BE49-F238E27FC236}">
                    <a16:creationId xmlns:a16="http://schemas.microsoft.com/office/drawing/2014/main" id="{A7969D0A-3F98-DCDB-FA60-B819104BF2E5}"/>
                  </a:ext>
                </a:extLst>
              </p:cNvPr>
              <p:cNvSpPr/>
              <p:nvPr/>
            </p:nvSpPr>
            <p:spPr>
              <a:xfrm>
                <a:off x="952500" y="5378450"/>
                <a:ext cx="125730" cy="182879"/>
              </a:xfrm>
              <a:custGeom>
                <a:avLst/>
                <a:gdLst>
                  <a:gd name="connsiteX0" fmla="*/ 0 w 125730"/>
                  <a:gd name="connsiteY0" fmla="*/ 1270 h 182879"/>
                  <a:gd name="connsiteX1" fmla="*/ 121920 w 125730"/>
                  <a:gd name="connsiteY1" fmla="*/ 1270 h 182879"/>
                  <a:gd name="connsiteX2" fmla="*/ 121920 w 125730"/>
                  <a:gd name="connsiteY2" fmla="*/ 45720 h 182879"/>
                  <a:gd name="connsiteX3" fmla="*/ 52070 w 125730"/>
                  <a:gd name="connsiteY3" fmla="*/ 45720 h 182879"/>
                  <a:gd name="connsiteX4" fmla="*/ 52070 w 125730"/>
                  <a:gd name="connsiteY4" fmla="*/ 69850 h 182879"/>
                  <a:gd name="connsiteX5" fmla="*/ 111760 w 125730"/>
                  <a:gd name="connsiteY5" fmla="*/ 69850 h 182879"/>
                  <a:gd name="connsiteX6" fmla="*/ 111760 w 125730"/>
                  <a:gd name="connsiteY6" fmla="*/ 111760 h 182879"/>
                  <a:gd name="connsiteX7" fmla="*/ 52070 w 125730"/>
                  <a:gd name="connsiteY7" fmla="*/ 111760 h 182879"/>
                  <a:gd name="connsiteX8" fmla="*/ 52070 w 125730"/>
                  <a:gd name="connsiteY8" fmla="*/ 138430 h 182879"/>
                  <a:gd name="connsiteX9" fmla="*/ 125730 w 125730"/>
                  <a:gd name="connsiteY9" fmla="*/ 138430 h 182879"/>
                  <a:gd name="connsiteX10" fmla="*/ 125730 w 125730"/>
                  <a:gd name="connsiteY10" fmla="*/ 182880 h 182879"/>
                  <a:gd name="connsiteX11" fmla="*/ 0 w 125730"/>
                  <a:gd name="connsiteY11" fmla="*/ 182880 h 182879"/>
                  <a:gd name="connsiteX12" fmla="*/ 0 w 125730"/>
                  <a:gd name="connsiteY12" fmla="*/ 0 h 182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5730" h="182879">
                    <a:moveTo>
                      <a:pt x="0" y="1270"/>
                    </a:moveTo>
                    <a:lnTo>
                      <a:pt x="121920" y="1270"/>
                    </a:lnTo>
                    <a:lnTo>
                      <a:pt x="121920" y="45720"/>
                    </a:lnTo>
                    <a:lnTo>
                      <a:pt x="52070" y="45720"/>
                    </a:lnTo>
                    <a:lnTo>
                      <a:pt x="52070" y="69850"/>
                    </a:lnTo>
                    <a:lnTo>
                      <a:pt x="111760" y="69850"/>
                    </a:lnTo>
                    <a:lnTo>
                      <a:pt x="111760" y="111760"/>
                    </a:lnTo>
                    <a:lnTo>
                      <a:pt x="52070" y="111760"/>
                    </a:lnTo>
                    <a:lnTo>
                      <a:pt x="52070" y="138430"/>
                    </a:lnTo>
                    <a:lnTo>
                      <a:pt x="125730" y="138430"/>
                    </a:lnTo>
                    <a:lnTo>
                      <a:pt x="125730" y="182880"/>
                    </a:lnTo>
                    <a:lnTo>
                      <a:pt x="0" y="1828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7" name="Freeform 276">
                <a:extLst>
                  <a:ext uri="{FF2B5EF4-FFF2-40B4-BE49-F238E27FC236}">
                    <a16:creationId xmlns:a16="http://schemas.microsoft.com/office/drawing/2014/main" id="{153E83B6-7379-2907-BBC4-E254C7D80CC8}"/>
                  </a:ext>
                </a:extLst>
              </p:cNvPr>
              <p:cNvSpPr/>
              <p:nvPr/>
            </p:nvSpPr>
            <p:spPr>
              <a:xfrm>
                <a:off x="1096010" y="5375909"/>
                <a:ext cx="151129" cy="190500"/>
              </a:xfrm>
              <a:custGeom>
                <a:avLst/>
                <a:gdLst>
                  <a:gd name="connsiteX0" fmla="*/ 97790 w 151129"/>
                  <a:gd name="connsiteY0" fmla="*/ 0 h 190500"/>
                  <a:gd name="connsiteX1" fmla="*/ 149860 w 151129"/>
                  <a:gd name="connsiteY1" fmla="*/ 11430 h 190500"/>
                  <a:gd name="connsiteX2" fmla="*/ 149860 w 151129"/>
                  <a:gd name="connsiteY2" fmla="*/ 59690 h 190500"/>
                  <a:gd name="connsiteX3" fmla="*/ 102870 w 151129"/>
                  <a:gd name="connsiteY3" fmla="*/ 48260 h 190500"/>
                  <a:gd name="connsiteX4" fmla="*/ 53340 w 151129"/>
                  <a:gd name="connsiteY4" fmla="*/ 95250 h 190500"/>
                  <a:gd name="connsiteX5" fmla="*/ 100330 w 151129"/>
                  <a:gd name="connsiteY5" fmla="*/ 142240 h 190500"/>
                  <a:gd name="connsiteX6" fmla="*/ 151130 w 151129"/>
                  <a:gd name="connsiteY6" fmla="*/ 130810 h 190500"/>
                  <a:gd name="connsiteX7" fmla="*/ 151130 w 151129"/>
                  <a:gd name="connsiteY7" fmla="*/ 179070 h 190500"/>
                  <a:gd name="connsiteX8" fmla="*/ 95250 w 151129"/>
                  <a:gd name="connsiteY8" fmla="*/ 190500 h 190500"/>
                  <a:gd name="connsiteX9" fmla="*/ 0 w 151129"/>
                  <a:gd name="connsiteY9" fmla="*/ 95250 h 190500"/>
                  <a:gd name="connsiteX10" fmla="*/ 97790 w 151129"/>
                  <a:gd name="connsiteY10" fmla="*/ 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1129" h="190500">
                    <a:moveTo>
                      <a:pt x="97790" y="0"/>
                    </a:moveTo>
                    <a:cubicBezTo>
                      <a:pt x="120650" y="0"/>
                      <a:pt x="137160" y="5080"/>
                      <a:pt x="149860" y="11430"/>
                    </a:cubicBezTo>
                    <a:lnTo>
                      <a:pt x="149860" y="59690"/>
                    </a:lnTo>
                    <a:cubicBezTo>
                      <a:pt x="139700" y="54610"/>
                      <a:pt x="124460" y="48260"/>
                      <a:pt x="102870" y="48260"/>
                    </a:cubicBezTo>
                    <a:cubicBezTo>
                      <a:pt x="69850" y="48260"/>
                      <a:pt x="53340" y="71120"/>
                      <a:pt x="53340" y="95250"/>
                    </a:cubicBezTo>
                    <a:cubicBezTo>
                      <a:pt x="53340" y="119380"/>
                      <a:pt x="69850" y="142240"/>
                      <a:pt x="100330" y="142240"/>
                    </a:cubicBezTo>
                    <a:cubicBezTo>
                      <a:pt x="130810" y="142240"/>
                      <a:pt x="140970" y="135890"/>
                      <a:pt x="151130" y="130810"/>
                    </a:cubicBezTo>
                    <a:lnTo>
                      <a:pt x="151130" y="179070"/>
                    </a:lnTo>
                    <a:cubicBezTo>
                      <a:pt x="138430" y="185420"/>
                      <a:pt x="116840" y="190500"/>
                      <a:pt x="95250" y="190500"/>
                    </a:cubicBezTo>
                    <a:cubicBezTo>
                      <a:pt x="40640" y="190500"/>
                      <a:pt x="0" y="148590"/>
                      <a:pt x="0" y="95250"/>
                    </a:cubicBezTo>
                    <a:cubicBezTo>
                      <a:pt x="0" y="41910"/>
                      <a:pt x="40640" y="0"/>
                      <a:pt x="97790" y="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8" name="Freeform 277">
                <a:extLst>
                  <a:ext uri="{FF2B5EF4-FFF2-40B4-BE49-F238E27FC236}">
                    <a16:creationId xmlns:a16="http://schemas.microsoft.com/office/drawing/2014/main" id="{194550DD-A885-A06F-16D5-CFB14E336246}"/>
                  </a:ext>
                </a:extLst>
              </p:cNvPr>
              <p:cNvSpPr/>
              <p:nvPr/>
            </p:nvSpPr>
            <p:spPr>
              <a:xfrm>
                <a:off x="1271269" y="5375909"/>
                <a:ext cx="195580" cy="190500"/>
              </a:xfrm>
              <a:custGeom>
                <a:avLst/>
                <a:gdLst>
                  <a:gd name="connsiteX0" fmla="*/ 97790 w 195580"/>
                  <a:gd name="connsiteY0" fmla="*/ 0 h 190500"/>
                  <a:gd name="connsiteX1" fmla="*/ 195580 w 195580"/>
                  <a:gd name="connsiteY1" fmla="*/ 95250 h 190500"/>
                  <a:gd name="connsiteX2" fmla="*/ 97790 w 195580"/>
                  <a:gd name="connsiteY2" fmla="*/ 190500 h 190500"/>
                  <a:gd name="connsiteX3" fmla="*/ 0 w 195580"/>
                  <a:gd name="connsiteY3" fmla="*/ 95250 h 190500"/>
                  <a:gd name="connsiteX4" fmla="*/ 97790 w 195580"/>
                  <a:gd name="connsiteY4" fmla="*/ 0 h 190500"/>
                  <a:gd name="connsiteX5" fmla="*/ 97790 w 195580"/>
                  <a:gd name="connsiteY5" fmla="*/ 142240 h 190500"/>
                  <a:gd name="connsiteX6" fmla="*/ 142240 w 195580"/>
                  <a:gd name="connsiteY6" fmla="*/ 95250 h 190500"/>
                  <a:gd name="connsiteX7" fmla="*/ 97790 w 195580"/>
                  <a:gd name="connsiteY7" fmla="*/ 48260 h 190500"/>
                  <a:gd name="connsiteX8" fmla="*/ 53340 w 195580"/>
                  <a:gd name="connsiteY8" fmla="*/ 95250 h 190500"/>
                  <a:gd name="connsiteX9" fmla="*/ 97790 w 195580"/>
                  <a:gd name="connsiteY9" fmla="*/ 14224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5580" h="190500">
                    <a:moveTo>
                      <a:pt x="97790" y="0"/>
                    </a:moveTo>
                    <a:cubicBezTo>
                      <a:pt x="154940" y="0"/>
                      <a:pt x="195580" y="43180"/>
                      <a:pt x="195580" y="95250"/>
                    </a:cubicBezTo>
                    <a:cubicBezTo>
                      <a:pt x="195580" y="147320"/>
                      <a:pt x="154940" y="190500"/>
                      <a:pt x="97790" y="190500"/>
                    </a:cubicBezTo>
                    <a:cubicBezTo>
                      <a:pt x="40640" y="190500"/>
                      <a:pt x="0" y="148590"/>
                      <a:pt x="0" y="95250"/>
                    </a:cubicBezTo>
                    <a:cubicBezTo>
                      <a:pt x="0" y="41910"/>
                      <a:pt x="40640" y="0"/>
                      <a:pt x="97790" y="0"/>
                    </a:cubicBezTo>
                    <a:close/>
                    <a:moveTo>
                      <a:pt x="97790" y="142240"/>
                    </a:moveTo>
                    <a:cubicBezTo>
                      <a:pt x="124460" y="142240"/>
                      <a:pt x="142240" y="120650"/>
                      <a:pt x="142240" y="95250"/>
                    </a:cubicBezTo>
                    <a:cubicBezTo>
                      <a:pt x="142240" y="69850"/>
                      <a:pt x="124460" y="48260"/>
                      <a:pt x="97790" y="48260"/>
                    </a:cubicBezTo>
                    <a:cubicBezTo>
                      <a:pt x="71120" y="48260"/>
                      <a:pt x="53340" y="71120"/>
                      <a:pt x="53340" y="95250"/>
                    </a:cubicBezTo>
                    <a:cubicBezTo>
                      <a:pt x="53340" y="119380"/>
                      <a:pt x="71120" y="142240"/>
                      <a:pt x="97790" y="14224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9" name="Freeform 278">
                <a:extLst>
                  <a:ext uri="{FF2B5EF4-FFF2-40B4-BE49-F238E27FC236}">
                    <a16:creationId xmlns:a16="http://schemas.microsoft.com/office/drawing/2014/main" id="{99B4D77F-33B3-A9FB-17D6-9E4841EC125E}"/>
                  </a:ext>
                </a:extLst>
              </p:cNvPr>
              <p:cNvSpPr/>
              <p:nvPr/>
            </p:nvSpPr>
            <p:spPr>
              <a:xfrm>
                <a:off x="1499869" y="5377179"/>
                <a:ext cx="158750" cy="187960"/>
              </a:xfrm>
              <a:custGeom>
                <a:avLst/>
                <a:gdLst>
                  <a:gd name="connsiteX0" fmla="*/ 52070 w 158750"/>
                  <a:gd name="connsiteY0" fmla="*/ 102870 h 187960"/>
                  <a:gd name="connsiteX1" fmla="*/ 52070 w 158750"/>
                  <a:gd name="connsiteY1" fmla="*/ 185420 h 187960"/>
                  <a:gd name="connsiteX2" fmla="*/ 0 w 158750"/>
                  <a:gd name="connsiteY2" fmla="*/ 185420 h 187960"/>
                  <a:gd name="connsiteX3" fmla="*/ 0 w 158750"/>
                  <a:gd name="connsiteY3" fmla="*/ 0 h 187960"/>
                  <a:gd name="connsiteX4" fmla="*/ 2540 w 158750"/>
                  <a:gd name="connsiteY4" fmla="*/ 0 h 187960"/>
                  <a:gd name="connsiteX5" fmla="*/ 106680 w 158750"/>
                  <a:gd name="connsiteY5" fmla="*/ 85090 h 187960"/>
                  <a:gd name="connsiteX6" fmla="*/ 106680 w 158750"/>
                  <a:gd name="connsiteY6" fmla="*/ 2540 h 187960"/>
                  <a:gd name="connsiteX7" fmla="*/ 158750 w 158750"/>
                  <a:gd name="connsiteY7" fmla="*/ 2540 h 187960"/>
                  <a:gd name="connsiteX8" fmla="*/ 158750 w 158750"/>
                  <a:gd name="connsiteY8" fmla="*/ 187960 h 187960"/>
                  <a:gd name="connsiteX9" fmla="*/ 156210 w 158750"/>
                  <a:gd name="connsiteY9" fmla="*/ 187960 h 187960"/>
                  <a:gd name="connsiteX10" fmla="*/ 50800 w 158750"/>
                  <a:gd name="connsiteY10" fmla="*/ 102870 h 187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8750" h="187960">
                    <a:moveTo>
                      <a:pt x="52070" y="102870"/>
                    </a:moveTo>
                    <a:lnTo>
                      <a:pt x="52070" y="185420"/>
                    </a:lnTo>
                    <a:lnTo>
                      <a:pt x="0" y="185420"/>
                    </a:lnTo>
                    <a:lnTo>
                      <a:pt x="0" y="0"/>
                    </a:lnTo>
                    <a:lnTo>
                      <a:pt x="2540" y="0"/>
                    </a:lnTo>
                    <a:lnTo>
                      <a:pt x="106680" y="85090"/>
                    </a:lnTo>
                    <a:lnTo>
                      <a:pt x="106680" y="2540"/>
                    </a:lnTo>
                    <a:lnTo>
                      <a:pt x="158750" y="2540"/>
                    </a:lnTo>
                    <a:lnTo>
                      <a:pt x="158750" y="187960"/>
                    </a:lnTo>
                    <a:lnTo>
                      <a:pt x="156210" y="187960"/>
                    </a:lnTo>
                    <a:lnTo>
                      <a:pt x="50800" y="1028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" name="Freeform 279">
                <a:extLst>
                  <a:ext uri="{FF2B5EF4-FFF2-40B4-BE49-F238E27FC236}">
                    <a16:creationId xmlns:a16="http://schemas.microsoft.com/office/drawing/2014/main" id="{1126B43E-CB2B-71EE-F5D1-7A7503318506}"/>
                  </a:ext>
                </a:extLst>
              </p:cNvPr>
              <p:cNvSpPr/>
              <p:nvPr/>
            </p:nvSpPr>
            <p:spPr>
              <a:xfrm>
                <a:off x="1700529" y="5379720"/>
                <a:ext cx="168910" cy="182879"/>
              </a:xfrm>
              <a:custGeom>
                <a:avLst/>
                <a:gdLst>
                  <a:gd name="connsiteX0" fmla="*/ 0 w 168910"/>
                  <a:gd name="connsiteY0" fmla="*/ 182880 h 182879"/>
                  <a:gd name="connsiteX1" fmla="*/ 0 w 168910"/>
                  <a:gd name="connsiteY1" fmla="*/ 0 h 182879"/>
                  <a:gd name="connsiteX2" fmla="*/ 63500 w 168910"/>
                  <a:gd name="connsiteY2" fmla="*/ 0 h 182879"/>
                  <a:gd name="connsiteX3" fmla="*/ 168910 w 168910"/>
                  <a:gd name="connsiteY3" fmla="*/ 91440 h 182879"/>
                  <a:gd name="connsiteX4" fmla="*/ 63500 w 168910"/>
                  <a:gd name="connsiteY4" fmla="*/ 182880 h 182879"/>
                  <a:gd name="connsiteX5" fmla="*/ 0 w 168910"/>
                  <a:gd name="connsiteY5" fmla="*/ 182880 h 182879"/>
                  <a:gd name="connsiteX6" fmla="*/ 53340 w 168910"/>
                  <a:gd name="connsiteY6" fmla="*/ 44450 h 182879"/>
                  <a:gd name="connsiteX7" fmla="*/ 53340 w 168910"/>
                  <a:gd name="connsiteY7" fmla="*/ 138430 h 182879"/>
                  <a:gd name="connsiteX8" fmla="*/ 63500 w 168910"/>
                  <a:gd name="connsiteY8" fmla="*/ 138430 h 182879"/>
                  <a:gd name="connsiteX9" fmla="*/ 115570 w 168910"/>
                  <a:gd name="connsiteY9" fmla="*/ 91440 h 182879"/>
                  <a:gd name="connsiteX10" fmla="*/ 63500 w 168910"/>
                  <a:gd name="connsiteY10" fmla="*/ 44450 h 182879"/>
                  <a:gd name="connsiteX11" fmla="*/ 53340 w 168910"/>
                  <a:gd name="connsiteY11" fmla="*/ 44450 h 182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910" h="182879">
                    <a:moveTo>
                      <a:pt x="0" y="182880"/>
                    </a:moveTo>
                    <a:lnTo>
                      <a:pt x="0" y="0"/>
                    </a:lnTo>
                    <a:lnTo>
                      <a:pt x="63500" y="0"/>
                    </a:lnTo>
                    <a:cubicBezTo>
                      <a:pt x="129540" y="0"/>
                      <a:pt x="168910" y="39370"/>
                      <a:pt x="168910" y="91440"/>
                    </a:cubicBezTo>
                    <a:cubicBezTo>
                      <a:pt x="168910" y="143510"/>
                      <a:pt x="129540" y="182880"/>
                      <a:pt x="63500" y="182880"/>
                    </a:cubicBezTo>
                    <a:lnTo>
                      <a:pt x="0" y="182880"/>
                    </a:lnTo>
                    <a:close/>
                    <a:moveTo>
                      <a:pt x="53340" y="44450"/>
                    </a:moveTo>
                    <a:lnTo>
                      <a:pt x="53340" y="138430"/>
                    </a:lnTo>
                    <a:lnTo>
                      <a:pt x="63500" y="138430"/>
                    </a:lnTo>
                    <a:cubicBezTo>
                      <a:pt x="99060" y="138430"/>
                      <a:pt x="115570" y="115570"/>
                      <a:pt x="115570" y="91440"/>
                    </a:cubicBezTo>
                    <a:cubicBezTo>
                      <a:pt x="115570" y="67310"/>
                      <a:pt x="97790" y="44450"/>
                      <a:pt x="63500" y="44450"/>
                    </a:cubicBezTo>
                    <a:lnTo>
                      <a:pt x="53340" y="4445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" name="Freeform 280">
                <a:extLst>
                  <a:ext uri="{FF2B5EF4-FFF2-40B4-BE49-F238E27FC236}">
                    <a16:creationId xmlns:a16="http://schemas.microsoft.com/office/drawing/2014/main" id="{ACC0D7BD-612A-0F1E-464C-A4B4B22FCD61}"/>
                  </a:ext>
                </a:extLst>
              </p:cNvPr>
              <p:cNvSpPr/>
              <p:nvPr/>
            </p:nvSpPr>
            <p:spPr>
              <a:xfrm>
                <a:off x="1873250" y="5377179"/>
                <a:ext cx="187960" cy="185420"/>
              </a:xfrm>
              <a:custGeom>
                <a:avLst/>
                <a:gdLst>
                  <a:gd name="connsiteX0" fmla="*/ 121920 w 187960"/>
                  <a:gd name="connsiteY0" fmla="*/ 161290 h 185420"/>
                  <a:gd name="connsiteX1" fmla="*/ 66040 w 187960"/>
                  <a:gd name="connsiteY1" fmla="*/ 161290 h 185420"/>
                  <a:gd name="connsiteX2" fmla="*/ 54610 w 187960"/>
                  <a:gd name="connsiteY2" fmla="*/ 185420 h 185420"/>
                  <a:gd name="connsiteX3" fmla="*/ 0 w 187960"/>
                  <a:gd name="connsiteY3" fmla="*/ 185420 h 185420"/>
                  <a:gd name="connsiteX4" fmla="*/ 92710 w 187960"/>
                  <a:gd name="connsiteY4" fmla="*/ 0 h 185420"/>
                  <a:gd name="connsiteX5" fmla="*/ 95250 w 187960"/>
                  <a:gd name="connsiteY5" fmla="*/ 0 h 185420"/>
                  <a:gd name="connsiteX6" fmla="*/ 187960 w 187960"/>
                  <a:gd name="connsiteY6" fmla="*/ 185420 h 185420"/>
                  <a:gd name="connsiteX7" fmla="*/ 133350 w 187960"/>
                  <a:gd name="connsiteY7" fmla="*/ 185420 h 185420"/>
                  <a:gd name="connsiteX8" fmla="*/ 121920 w 187960"/>
                  <a:gd name="connsiteY8" fmla="*/ 161290 h 185420"/>
                  <a:gd name="connsiteX9" fmla="*/ 81280 w 187960"/>
                  <a:gd name="connsiteY9" fmla="*/ 127000 h 185420"/>
                  <a:gd name="connsiteX10" fmla="*/ 107950 w 187960"/>
                  <a:gd name="connsiteY10" fmla="*/ 127000 h 185420"/>
                  <a:gd name="connsiteX11" fmla="*/ 95250 w 187960"/>
                  <a:gd name="connsiteY11" fmla="*/ 92710 h 185420"/>
                  <a:gd name="connsiteX12" fmla="*/ 95250 w 187960"/>
                  <a:gd name="connsiteY12" fmla="*/ 92710 h 185420"/>
                  <a:gd name="connsiteX13" fmla="*/ 82550 w 187960"/>
                  <a:gd name="connsiteY13" fmla="*/ 127000 h 18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7960" h="185420">
                    <a:moveTo>
                      <a:pt x="121920" y="161290"/>
                    </a:moveTo>
                    <a:lnTo>
                      <a:pt x="66040" y="161290"/>
                    </a:lnTo>
                    <a:lnTo>
                      <a:pt x="54610" y="185420"/>
                    </a:lnTo>
                    <a:lnTo>
                      <a:pt x="0" y="185420"/>
                    </a:lnTo>
                    <a:lnTo>
                      <a:pt x="92710" y="0"/>
                    </a:lnTo>
                    <a:lnTo>
                      <a:pt x="95250" y="0"/>
                    </a:lnTo>
                    <a:lnTo>
                      <a:pt x="187960" y="185420"/>
                    </a:lnTo>
                    <a:lnTo>
                      <a:pt x="133350" y="185420"/>
                    </a:lnTo>
                    <a:lnTo>
                      <a:pt x="121920" y="161290"/>
                    </a:lnTo>
                    <a:close/>
                    <a:moveTo>
                      <a:pt x="81280" y="127000"/>
                    </a:moveTo>
                    <a:lnTo>
                      <a:pt x="107950" y="127000"/>
                    </a:lnTo>
                    <a:cubicBezTo>
                      <a:pt x="102870" y="116840"/>
                      <a:pt x="96520" y="99060"/>
                      <a:pt x="95250" y="92710"/>
                    </a:cubicBezTo>
                    <a:lnTo>
                      <a:pt x="95250" y="92710"/>
                    </a:lnTo>
                    <a:cubicBezTo>
                      <a:pt x="93980" y="99060"/>
                      <a:pt x="86360" y="115570"/>
                      <a:pt x="82550" y="1270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2" name="Freeform 281">
                <a:extLst>
                  <a:ext uri="{FF2B5EF4-FFF2-40B4-BE49-F238E27FC236}">
                    <a16:creationId xmlns:a16="http://schemas.microsoft.com/office/drawing/2014/main" id="{AC5336FA-AB82-D6F5-AEF9-60D2E270A76A}"/>
                  </a:ext>
                </a:extLst>
              </p:cNvPr>
              <p:cNvSpPr/>
              <p:nvPr/>
            </p:nvSpPr>
            <p:spPr>
              <a:xfrm>
                <a:off x="2085339" y="5379720"/>
                <a:ext cx="148589" cy="184150"/>
              </a:xfrm>
              <a:custGeom>
                <a:avLst/>
                <a:gdLst>
                  <a:gd name="connsiteX0" fmla="*/ 93980 w 148589"/>
                  <a:gd name="connsiteY0" fmla="*/ 182880 h 184150"/>
                  <a:gd name="connsiteX1" fmla="*/ 67310 w 148589"/>
                  <a:gd name="connsiteY1" fmla="*/ 125730 h 184150"/>
                  <a:gd name="connsiteX2" fmla="*/ 52070 w 148589"/>
                  <a:gd name="connsiteY2" fmla="*/ 125730 h 184150"/>
                  <a:gd name="connsiteX3" fmla="*/ 52070 w 148589"/>
                  <a:gd name="connsiteY3" fmla="*/ 182880 h 184150"/>
                  <a:gd name="connsiteX4" fmla="*/ 0 w 148589"/>
                  <a:gd name="connsiteY4" fmla="*/ 182880 h 184150"/>
                  <a:gd name="connsiteX5" fmla="*/ 0 w 148589"/>
                  <a:gd name="connsiteY5" fmla="*/ 0 h 184150"/>
                  <a:gd name="connsiteX6" fmla="*/ 68580 w 148589"/>
                  <a:gd name="connsiteY6" fmla="*/ 0 h 184150"/>
                  <a:gd name="connsiteX7" fmla="*/ 144780 w 148589"/>
                  <a:gd name="connsiteY7" fmla="*/ 64770 h 184150"/>
                  <a:gd name="connsiteX8" fmla="*/ 113030 w 148589"/>
                  <a:gd name="connsiteY8" fmla="*/ 118110 h 184150"/>
                  <a:gd name="connsiteX9" fmla="*/ 148590 w 148589"/>
                  <a:gd name="connsiteY9" fmla="*/ 184150 h 184150"/>
                  <a:gd name="connsiteX10" fmla="*/ 93980 w 148589"/>
                  <a:gd name="connsiteY10" fmla="*/ 184150 h 184150"/>
                  <a:gd name="connsiteX11" fmla="*/ 52070 w 148589"/>
                  <a:gd name="connsiteY11" fmla="*/ 44450 h 184150"/>
                  <a:gd name="connsiteX12" fmla="*/ 52070 w 148589"/>
                  <a:gd name="connsiteY12" fmla="*/ 83820 h 184150"/>
                  <a:gd name="connsiteX13" fmla="*/ 72390 w 148589"/>
                  <a:gd name="connsiteY13" fmla="*/ 83820 h 184150"/>
                  <a:gd name="connsiteX14" fmla="*/ 92710 w 148589"/>
                  <a:gd name="connsiteY14" fmla="*/ 64770 h 184150"/>
                  <a:gd name="connsiteX15" fmla="*/ 72390 w 148589"/>
                  <a:gd name="connsiteY15" fmla="*/ 45720 h 184150"/>
                  <a:gd name="connsiteX16" fmla="*/ 52070 w 148589"/>
                  <a:gd name="connsiteY16" fmla="*/ 45720 h 184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8589" h="184150">
                    <a:moveTo>
                      <a:pt x="93980" y="182880"/>
                    </a:moveTo>
                    <a:lnTo>
                      <a:pt x="67310" y="125730"/>
                    </a:lnTo>
                    <a:lnTo>
                      <a:pt x="52070" y="125730"/>
                    </a:lnTo>
                    <a:lnTo>
                      <a:pt x="52070" y="182880"/>
                    </a:lnTo>
                    <a:lnTo>
                      <a:pt x="0" y="182880"/>
                    </a:lnTo>
                    <a:lnTo>
                      <a:pt x="0" y="0"/>
                    </a:lnTo>
                    <a:lnTo>
                      <a:pt x="68580" y="0"/>
                    </a:lnTo>
                    <a:cubicBezTo>
                      <a:pt x="113030" y="0"/>
                      <a:pt x="144780" y="21590"/>
                      <a:pt x="144780" y="64770"/>
                    </a:cubicBezTo>
                    <a:cubicBezTo>
                      <a:pt x="144780" y="107950"/>
                      <a:pt x="132080" y="107950"/>
                      <a:pt x="113030" y="118110"/>
                    </a:cubicBezTo>
                    <a:lnTo>
                      <a:pt x="148590" y="184150"/>
                    </a:lnTo>
                    <a:lnTo>
                      <a:pt x="93980" y="184150"/>
                    </a:lnTo>
                    <a:close/>
                    <a:moveTo>
                      <a:pt x="52070" y="44450"/>
                    </a:moveTo>
                    <a:lnTo>
                      <a:pt x="52070" y="83820"/>
                    </a:lnTo>
                    <a:lnTo>
                      <a:pt x="72390" y="83820"/>
                    </a:lnTo>
                    <a:cubicBezTo>
                      <a:pt x="82550" y="83820"/>
                      <a:pt x="92710" y="78740"/>
                      <a:pt x="92710" y="64770"/>
                    </a:cubicBezTo>
                    <a:cubicBezTo>
                      <a:pt x="92710" y="50800"/>
                      <a:pt x="82550" y="45720"/>
                      <a:pt x="72390" y="45720"/>
                    </a:cubicBezTo>
                    <a:lnTo>
                      <a:pt x="52070" y="4572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3" name="Freeform 282">
                <a:extLst>
                  <a:ext uri="{FF2B5EF4-FFF2-40B4-BE49-F238E27FC236}">
                    <a16:creationId xmlns:a16="http://schemas.microsoft.com/office/drawing/2014/main" id="{9CEE787E-2227-8A99-4061-1CB72B83FC89}"/>
                  </a:ext>
                </a:extLst>
              </p:cNvPr>
              <p:cNvSpPr/>
              <p:nvPr/>
            </p:nvSpPr>
            <p:spPr>
              <a:xfrm>
                <a:off x="2239010" y="5379720"/>
                <a:ext cx="187960" cy="182879"/>
              </a:xfrm>
              <a:custGeom>
                <a:avLst/>
                <a:gdLst>
                  <a:gd name="connsiteX0" fmla="*/ 67310 w 187960"/>
                  <a:gd name="connsiteY0" fmla="*/ 182880 h 182879"/>
                  <a:gd name="connsiteX1" fmla="*/ 67310 w 187960"/>
                  <a:gd name="connsiteY1" fmla="*/ 114300 h 182879"/>
                  <a:gd name="connsiteX2" fmla="*/ 0 w 187960"/>
                  <a:gd name="connsiteY2" fmla="*/ 0 h 182879"/>
                  <a:gd name="connsiteX3" fmla="*/ 60960 w 187960"/>
                  <a:gd name="connsiteY3" fmla="*/ 0 h 182879"/>
                  <a:gd name="connsiteX4" fmla="*/ 93980 w 187960"/>
                  <a:gd name="connsiteY4" fmla="*/ 63500 h 182879"/>
                  <a:gd name="connsiteX5" fmla="*/ 127000 w 187960"/>
                  <a:gd name="connsiteY5" fmla="*/ 0 h 182879"/>
                  <a:gd name="connsiteX6" fmla="*/ 187960 w 187960"/>
                  <a:gd name="connsiteY6" fmla="*/ 0 h 182879"/>
                  <a:gd name="connsiteX7" fmla="*/ 120650 w 187960"/>
                  <a:gd name="connsiteY7" fmla="*/ 114300 h 182879"/>
                  <a:gd name="connsiteX8" fmla="*/ 120650 w 187960"/>
                  <a:gd name="connsiteY8" fmla="*/ 182880 h 182879"/>
                  <a:gd name="connsiteX9" fmla="*/ 67310 w 187960"/>
                  <a:gd name="connsiteY9" fmla="*/ 182880 h 182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7960" h="182879">
                    <a:moveTo>
                      <a:pt x="67310" y="182880"/>
                    </a:moveTo>
                    <a:lnTo>
                      <a:pt x="67310" y="114300"/>
                    </a:lnTo>
                    <a:lnTo>
                      <a:pt x="0" y="0"/>
                    </a:lnTo>
                    <a:lnTo>
                      <a:pt x="60960" y="0"/>
                    </a:lnTo>
                    <a:lnTo>
                      <a:pt x="93980" y="63500"/>
                    </a:lnTo>
                    <a:lnTo>
                      <a:pt x="127000" y="0"/>
                    </a:lnTo>
                    <a:lnTo>
                      <a:pt x="187960" y="0"/>
                    </a:lnTo>
                    <a:lnTo>
                      <a:pt x="120650" y="114300"/>
                    </a:lnTo>
                    <a:lnTo>
                      <a:pt x="120650" y="182880"/>
                    </a:lnTo>
                    <a:lnTo>
                      <a:pt x="67310" y="18288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16" name="Graphic 2">
              <a:extLst>
                <a:ext uri="{FF2B5EF4-FFF2-40B4-BE49-F238E27FC236}">
                  <a16:creationId xmlns:a16="http://schemas.microsoft.com/office/drawing/2014/main" id="{5AA64E41-29DC-DE1B-CAFB-EEBE30542CE7}"/>
                </a:ext>
              </a:extLst>
            </p:cNvPr>
            <p:cNvGrpSpPr/>
            <p:nvPr/>
          </p:nvGrpSpPr>
          <p:grpSpPr>
            <a:xfrm>
              <a:off x="906780" y="5657850"/>
              <a:ext cx="2336799" cy="320040"/>
              <a:chOff x="906780" y="5657850"/>
              <a:chExt cx="2336799" cy="320040"/>
            </a:xfrm>
            <a:solidFill>
              <a:srgbClr val="717073"/>
            </a:solidFill>
          </p:grpSpPr>
          <p:sp>
            <p:nvSpPr>
              <p:cNvPr id="317" name="Freeform 316">
                <a:extLst>
                  <a:ext uri="{FF2B5EF4-FFF2-40B4-BE49-F238E27FC236}">
                    <a16:creationId xmlns:a16="http://schemas.microsoft.com/office/drawing/2014/main" id="{DDCF62CA-C5FD-0C3E-90DC-5FC08800F463}"/>
                  </a:ext>
                </a:extLst>
              </p:cNvPr>
              <p:cNvSpPr/>
              <p:nvPr/>
            </p:nvSpPr>
            <p:spPr>
              <a:xfrm>
                <a:off x="909319" y="5668009"/>
                <a:ext cx="62230" cy="110490"/>
              </a:xfrm>
              <a:custGeom>
                <a:avLst/>
                <a:gdLst>
                  <a:gd name="connsiteX0" fmla="*/ 0 w 62230"/>
                  <a:gd name="connsiteY0" fmla="*/ 109220 h 110490"/>
                  <a:gd name="connsiteX1" fmla="*/ 0 w 62230"/>
                  <a:gd name="connsiteY1" fmla="*/ 0 h 110490"/>
                  <a:gd name="connsiteX2" fmla="*/ 15240 w 62230"/>
                  <a:gd name="connsiteY2" fmla="*/ 0 h 110490"/>
                  <a:gd name="connsiteX3" fmla="*/ 15240 w 62230"/>
                  <a:gd name="connsiteY3" fmla="*/ 97790 h 110490"/>
                  <a:gd name="connsiteX4" fmla="*/ 62230 w 62230"/>
                  <a:gd name="connsiteY4" fmla="*/ 97790 h 110490"/>
                  <a:gd name="connsiteX5" fmla="*/ 62230 w 62230"/>
                  <a:gd name="connsiteY5" fmla="*/ 110490 h 110490"/>
                  <a:gd name="connsiteX6" fmla="*/ 0 w 62230"/>
                  <a:gd name="connsiteY6" fmla="*/ 110490 h 110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230" h="110490">
                    <a:moveTo>
                      <a:pt x="0" y="109220"/>
                    </a:moveTo>
                    <a:lnTo>
                      <a:pt x="0" y="0"/>
                    </a:lnTo>
                    <a:lnTo>
                      <a:pt x="15240" y="0"/>
                    </a:lnTo>
                    <a:lnTo>
                      <a:pt x="15240" y="97790"/>
                    </a:lnTo>
                    <a:lnTo>
                      <a:pt x="62230" y="97790"/>
                    </a:lnTo>
                    <a:lnTo>
                      <a:pt x="62230" y="110490"/>
                    </a:lnTo>
                    <a:lnTo>
                      <a:pt x="0" y="11049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8" name="Freeform 317">
                <a:extLst>
                  <a:ext uri="{FF2B5EF4-FFF2-40B4-BE49-F238E27FC236}">
                    <a16:creationId xmlns:a16="http://schemas.microsoft.com/office/drawing/2014/main" id="{FAFDBF74-42C8-5B2E-40D8-49A3387971C0}"/>
                  </a:ext>
                </a:extLst>
              </p:cNvPr>
              <p:cNvSpPr/>
              <p:nvPr/>
            </p:nvSpPr>
            <p:spPr>
              <a:xfrm>
                <a:off x="981710" y="5699759"/>
                <a:ext cx="78739" cy="78740"/>
              </a:xfrm>
              <a:custGeom>
                <a:avLst/>
                <a:gdLst>
                  <a:gd name="connsiteX0" fmla="*/ 78740 w 78739"/>
                  <a:gd name="connsiteY0" fmla="*/ 39370 h 78740"/>
                  <a:gd name="connsiteX1" fmla="*/ 39370 w 78739"/>
                  <a:gd name="connsiteY1" fmla="*/ 78740 h 78740"/>
                  <a:gd name="connsiteX2" fmla="*/ 0 w 78739"/>
                  <a:gd name="connsiteY2" fmla="*/ 39370 h 78740"/>
                  <a:gd name="connsiteX3" fmla="*/ 39370 w 78739"/>
                  <a:gd name="connsiteY3" fmla="*/ 0 h 78740"/>
                  <a:gd name="connsiteX4" fmla="*/ 78740 w 78739"/>
                  <a:gd name="connsiteY4" fmla="*/ 39370 h 78740"/>
                  <a:gd name="connsiteX5" fmla="*/ 64770 w 78739"/>
                  <a:gd name="connsiteY5" fmla="*/ 39370 h 78740"/>
                  <a:gd name="connsiteX6" fmla="*/ 39370 w 78739"/>
                  <a:gd name="connsiteY6" fmla="*/ 11430 h 78740"/>
                  <a:gd name="connsiteX7" fmla="*/ 13970 w 78739"/>
                  <a:gd name="connsiteY7" fmla="*/ 39370 h 78740"/>
                  <a:gd name="connsiteX8" fmla="*/ 39370 w 78739"/>
                  <a:gd name="connsiteY8" fmla="*/ 67310 h 78740"/>
                  <a:gd name="connsiteX9" fmla="*/ 64770 w 78739"/>
                  <a:gd name="connsiteY9" fmla="*/ 39370 h 78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739" h="78740">
                    <a:moveTo>
                      <a:pt x="78740" y="39370"/>
                    </a:moveTo>
                    <a:cubicBezTo>
                      <a:pt x="78740" y="62230"/>
                      <a:pt x="62230" y="78740"/>
                      <a:pt x="39370" y="78740"/>
                    </a:cubicBezTo>
                    <a:cubicBezTo>
                      <a:pt x="16510" y="78740"/>
                      <a:pt x="0" y="62230"/>
                      <a:pt x="0" y="39370"/>
                    </a:cubicBezTo>
                    <a:cubicBezTo>
                      <a:pt x="0" y="16510"/>
                      <a:pt x="16510" y="0"/>
                      <a:pt x="39370" y="0"/>
                    </a:cubicBezTo>
                    <a:cubicBezTo>
                      <a:pt x="62230" y="0"/>
                      <a:pt x="78740" y="16510"/>
                      <a:pt x="78740" y="39370"/>
                    </a:cubicBezTo>
                    <a:close/>
                    <a:moveTo>
                      <a:pt x="64770" y="39370"/>
                    </a:moveTo>
                    <a:cubicBezTo>
                      <a:pt x="64770" y="22860"/>
                      <a:pt x="53340" y="11430"/>
                      <a:pt x="39370" y="11430"/>
                    </a:cubicBezTo>
                    <a:cubicBezTo>
                      <a:pt x="25400" y="11430"/>
                      <a:pt x="13970" y="22860"/>
                      <a:pt x="13970" y="39370"/>
                    </a:cubicBezTo>
                    <a:cubicBezTo>
                      <a:pt x="13970" y="55880"/>
                      <a:pt x="25400" y="67310"/>
                      <a:pt x="39370" y="67310"/>
                    </a:cubicBezTo>
                    <a:cubicBezTo>
                      <a:pt x="53340" y="67310"/>
                      <a:pt x="64770" y="55880"/>
                      <a:pt x="64770" y="393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CD0E597E-C5CE-41E4-420B-ED678C5A1DA4}"/>
                  </a:ext>
                </a:extLst>
              </p:cNvPr>
              <p:cNvSpPr/>
              <p:nvPr/>
            </p:nvSpPr>
            <p:spPr>
              <a:xfrm>
                <a:off x="1074419" y="5699759"/>
                <a:ext cx="72390" cy="110490"/>
              </a:xfrm>
              <a:custGeom>
                <a:avLst/>
                <a:gdLst>
                  <a:gd name="connsiteX0" fmla="*/ 40640 w 72390"/>
                  <a:gd name="connsiteY0" fmla="*/ 66040 h 110490"/>
                  <a:gd name="connsiteX1" fmla="*/ 71120 w 72390"/>
                  <a:gd name="connsiteY1" fmla="*/ 87630 h 110490"/>
                  <a:gd name="connsiteX2" fmla="*/ 34290 w 72390"/>
                  <a:gd name="connsiteY2" fmla="*/ 110490 h 110490"/>
                  <a:gd name="connsiteX3" fmla="*/ 0 w 72390"/>
                  <a:gd name="connsiteY3" fmla="*/ 90170 h 110490"/>
                  <a:gd name="connsiteX4" fmla="*/ 21590 w 72390"/>
                  <a:gd name="connsiteY4" fmla="*/ 71120 h 110490"/>
                  <a:gd name="connsiteX5" fmla="*/ 10160 w 72390"/>
                  <a:gd name="connsiteY5" fmla="*/ 60960 h 110490"/>
                  <a:gd name="connsiteX6" fmla="*/ 20320 w 72390"/>
                  <a:gd name="connsiteY6" fmla="*/ 50800 h 110490"/>
                  <a:gd name="connsiteX7" fmla="*/ 2540 w 72390"/>
                  <a:gd name="connsiteY7" fmla="*/ 26670 h 110490"/>
                  <a:gd name="connsiteX8" fmla="*/ 33020 w 72390"/>
                  <a:gd name="connsiteY8" fmla="*/ 0 h 110490"/>
                  <a:gd name="connsiteX9" fmla="*/ 44450 w 72390"/>
                  <a:gd name="connsiteY9" fmla="*/ 1270 h 110490"/>
                  <a:gd name="connsiteX10" fmla="*/ 72390 w 72390"/>
                  <a:gd name="connsiteY10" fmla="*/ 1270 h 110490"/>
                  <a:gd name="connsiteX11" fmla="*/ 72390 w 72390"/>
                  <a:gd name="connsiteY11" fmla="*/ 11430 h 110490"/>
                  <a:gd name="connsiteX12" fmla="*/ 62230 w 72390"/>
                  <a:gd name="connsiteY12" fmla="*/ 11430 h 110490"/>
                  <a:gd name="connsiteX13" fmla="*/ 58420 w 72390"/>
                  <a:gd name="connsiteY13" fmla="*/ 11430 h 110490"/>
                  <a:gd name="connsiteX14" fmla="*/ 58420 w 72390"/>
                  <a:gd name="connsiteY14" fmla="*/ 11430 h 110490"/>
                  <a:gd name="connsiteX15" fmla="*/ 64770 w 72390"/>
                  <a:gd name="connsiteY15" fmla="*/ 26670 h 110490"/>
                  <a:gd name="connsiteX16" fmla="*/ 36830 w 72390"/>
                  <a:gd name="connsiteY16" fmla="*/ 53340 h 110490"/>
                  <a:gd name="connsiteX17" fmla="*/ 36830 w 72390"/>
                  <a:gd name="connsiteY17" fmla="*/ 53340 h 110490"/>
                  <a:gd name="connsiteX18" fmla="*/ 24130 w 72390"/>
                  <a:gd name="connsiteY18" fmla="*/ 59690 h 110490"/>
                  <a:gd name="connsiteX19" fmla="*/ 41910 w 72390"/>
                  <a:gd name="connsiteY19" fmla="*/ 66040 h 110490"/>
                  <a:gd name="connsiteX20" fmla="*/ 55880 w 72390"/>
                  <a:gd name="connsiteY20" fmla="*/ 88900 h 110490"/>
                  <a:gd name="connsiteX21" fmla="*/ 33020 w 72390"/>
                  <a:gd name="connsiteY21" fmla="*/ 76200 h 110490"/>
                  <a:gd name="connsiteX22" fmla="*/ 12700 w 72390"/>
                  <a:gd name="connsiteY22" fmla="*/ 88900 h 110490"/>
                  <a:gd name="connsiteX23" fmla="*/ 34290 w 72390"/>
                  <a:gd name="connsiteY23" fmla="*/ 101600 h 110490"/>
                  <a:gd name="connsiteX24" fmla="*/ 57150 w 72390"/>
                  <a:gd name="connsiteY24" fmla="*/ 88900 h 110490"/>
                  <a:gd name="connsiteX25" fmla="*/ 49530 w 72390"/>
                  <a:gd name="connsiteY25" fmla="*/ 26670 h 110490"/>
                  <a:gd name="connsiteX26" fmla="*/ 31750 w 72390"/>
                  <a:gd name="connsiteY26" fmla="*/ 10160 h 110490"/>
                  <a:gd name="connsiteX27" fmla="*/ 13970 w 72390"/>
                  <a:gd name="connsiteY27" fmla="*/ 26670 h 110490"/>
                  <a:gd name="connsiteX28" fmla="*/ 31750 w 72390"/>
                  <a:gd name="connsiteY28" fmla="*/ 43180 h 110490"/>
                  <a:gd name="connsiteX29" fmla="*/ 49530 w 72390"/>
                  <a:gd name="connsiteY29" fmla="*/ 26670 h 110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72390" h="110490">
                    <a:moveTo>
                      <a:pt x="40640" y="66040"/>
                    </a:moveTo>
                    <a:cubicBezTo>
                      <a:pt x="59690" y="68580"/>
                      <a:pt x="71120" y="73660"/>
                      <a:pt x="71120" y="87630"/>
                    </a:cubicBezTo>
                    <a:cubicBezTo>
                      <a:pt x="71120" y="101600"/>
                      <a:pt x="55880" y="110490"/>
                      <a:pt x="34290" y="110490"/>
                    </a:cubicBezTo>
                    <a:cubicBezTo>
                      <a:pt x="12700" y="110490"/>
                      <a:pt x="0" y="102870"/>
                      <a:pt x="0" y="90170"/>
                    </a:cubicBezTo>
                    <a:cubicBezTo>
                      <a:pt x="0" y="77470"/>
                      <a:pt x="8890" y="73660"/>
                      <a:pt x="21590" y="71120"/>
                    </a:cubicBezTo>
                    <a:cubicBezTo>
                      <a:pt x="13970" y="71120"/>
                      <a:pt x="10160" y="66040"/>
                      <a:pt x="10160" y="60960"/>
                    </a:cubicBezTo>
                    <a:cubicBezTo>
                      <a:pt x="10160" y="55880"/>
                      <a:pt x="13970" y="52070"/>
                      <a:pt x="20320" y="50800"/>
                    </a:cubicBezTo>
                    <a:cubicBezTo>
                      <a:pt x="8890" y="46990"/>
                      <a:pt x="2540" y="38100"/>
                      <a:pt x="2540" y="26670"/>
                    </a:cubicBezTo>
                    <a:cubicBezTo>
                      <a:pt x="2540" y="15240"/>
                      <a:pt x="16510" y="0"/>
                      <a:pt x="33020" y="0"/>
                    </a:cubicBezTo>
                    <a:cubicBezTo>
                      <a:pt x="49530" y="0"/>
                      <a:pt x="41910" y="0"/>
                      <a:pt x="44450" y="1270"/>
                    </a:cubicBezTo>
                    <a:lnTo>
                      <a:pt x="72390" y="1270"/>
                    </a:lnTo>
                    <a:lnTo>
                      <a:pt x="72390" y="11430"/>
                    </a:lnTo>
                    <a:lnTo>
                      <a:pt x="62230" y="11430"/>
                    </a:lnTo>
                    <a:cubicBezTo>
                      <a:pt x="59690" y="11430"/>
                      <a:pt x="58420" y="11430"/>
                      <a:pt x="58420" y="11430"/>
                    </a:cubicBezTo>
                    <a:lnTo>
                      <a:pt x="58420" y="11430"/>
                    </a:lnTo>
                    <a:cubicBezTo>
                      <a:pt x="62230" y="15240"/>
                      <a:pt x="64770" y="20320"/>
                      <a:pt x="64770" y="26670"/>
                    </a:cubicBezTo>
                    <a:cubicBezTo>
                      <a:pt x="64770" y="41910"/>
                      <a:pt x="53340" y="52070"/>
                      <a:pt x="36830" y="53340"/>
                    </a:cubicBezTo>
                    <a:lnTo>
                      <a:pt x="36830" y="53340"/>
                    </a:lnTo>
                    <a:cubicBezTo>
                      <a:pt x="30480" y="53340"/>
                      <a:pt x="24130" y="57150"/>
                      <a:pt x="24130" y="59690"/>
                    </a:cubicBezTo>
                    <a:cubicBezTo>
                      <a:pt x="24130" y="62230"/>
                      <a:pt x="29210" y="64770"/>
                      <a:pt x="41910" y="66040"/>
                    </a:cubicBezTo>
                    <a:close/>
                    <a:moveTo>
                      <a:pt x="55880" y="88900"/>
                    </a:moveTo>
                    <a:cubicBezTo>
                      <a:pt x="55880" y="81280"/>
                      <a:pt x="49530" y="76200"/>
                      <a:pt x="33020" y="76200"/>
                    </a:cubicBezTo>
                    <a:cubicBezTo>
                      <a:pt x="16510" y="76200"/>
                      <a:pt x="12700" y="82550"/>
                      <a:pt x="12700" y="88900"/>
                    </a:cubicBezTo>
                    <a:cubicBezTo>
                      <a:pt x="12700" y="95250"/>
                      <a:pt x="21590" y="101600"/>
                      <a:pt x="34290" y="101600"/>
                    </a:cubicBezTo>
                    <a:cubicBezTo>
                      <a:pt x="46990" y="101600"/>
                      <a:pt x="57150" y="96520"/>
                      <a:pt x="57150" y="88900"/>
                    </a:cubicBezTo>
                    <a:close/>
                    <a:moveTo>
                      <a:pt x="49530" y="26670"/>
                    </a:moveTo>
                    <a:cubicBezTo>
                      <a:pt x="49530" y="17780"/>
                      <a:pt x="41910" y="10160"/>
                      <a:pt x="31750" y="10160"/>
                    </a:cubicBezTo>
                    <a:cubicBezTo>
                      <a:pt x="21590" y="10160"/>
                      <a:pt x="13970" y="17780"/>
                      <a:pt x="13970" y="26670"/>
                    </a:cubicBezTo>
                    <a:cubicBezTo>
                      <a:pt x="13970" y="35560"/>
                      <a:pt x="21590" y="43180"/>
                      <a:pt x="31750" y="43180"/>
                    </a:cubicBezTo>
                    <a:cubicBezTo>
                      <a:pt x="41910" y="43180"/>
                      <a:pt x="49530" y="36830"/>
                      <a:pt x="49530" y="266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0" name="Freeform 319">
                <a:extLst>
                  <a:ext uri="{FF2B5EF4-FFF2-40B4-BE49-F238E27FC236}">
                    <a16:creationId xmlns:a16="http://schemas.microsoft.com/office/drawing/2014/main" id="{0667DA5F-2E0B-9562-50F3-2BC75D89862A}"/>
                  </a:ext>
                </a:extLst>
              </p:cNvPr>
              <p:cNvSpPr/>
              <p:nvPr/>
            </p:nvSpPr>
            <p:spPr>
              <a:xfrm>
                <a:off x="1155700" y="5699759"/>
                <a:ext cx="78739" cy="78740"/>
              </a:xfrm>
              <a:custGeom>
                <a:avLst/>
                <a:gdLst>
                  <a:gd name="connsiteX0" fmla="*/ 78740 w 78739"/>
                  <a:gd name="connsiteY0" fmla="*/ 39370 h 78740"/>
                  <a:gd name="connsiteX1" fmla="*/ 39370 w 78739"/>
                  <a:gd name="connsiteY1" fmla="*/ 78740 h 78740"/>
                  <a:gd name="connsiteX2" fmla="*/ 0 w 78739"/>
                  <a:gd name="connsiteY2" fmla="*/ 39370 h 78740"/>
                  <a:gd name="connsiteX3" fmla="*/ 39370 w 78739"/>
                  <a:gd name="connsiteY3" fmla="*/ 0 h 78740"/>
                  <a:gd name="connsiteX4" fmla="*/ 78740 w 78739"/>
                  <a:gd name="connsiteY4" fmla="*/ 39370 h 78740"/>
                  <a:gd name="connsiteX5" fmla="*/ 66040 w 78739"/>
                  <a:gd name="connsiteY5" fmla="*/ 39370 h 78740"/>
                  <a:gd name="connsiteX6" fmla="*/ 40640 w 78739"/>
                  <a:gd name="connsiteY6" fmla="*/ 11430 h 78740"/>
                  <a:gd name="connsiteX7" fmla="*/ 15240 w 78739"/>
                  <a:gd name="connsiteY7" fmla="*/ 39370 h 78740"/>
                  <a:gd name="connsiteX8" fmla="*/ 40640 w 78739"/>
                  <a:gd name="connsiteY8" fmla="*/ 67310 h 78740"/>
                  <a:gd name="connsiteX9" fmla="*/ 66040 w 78739"/>
                  <a:gd name="connsiteY9" fmla="*/ 39370 h 78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739" h="78740">
                    <a:moveTo>
                      <a:pt x="78740" y="39370"/>
                    </a:moveTo>
                    <a:cubicBezTo>
                      <a:pt x="78740" y="62230"/>
                      <a:pt x="62230" y="78740"/>
                      <a:pt x="39370" y="78740"/>
                    </a:cubicBezTo>
                    <a:cubicBezTo>
                      <a:pt x="16510" y="78740"/>
                      <a:pt x="0" y="62230"/>
                      <a:pt x="0" y="39370"/>
                    </a:cubicBezTo>
                    <a:cubicBezTo>
                      <a:pt x="0" y="16510"/>
                      <a:pt x="16510" y="0"/>
                      <a:pt x="39370" y="0"/>
                    </a:cubicBezTo>
                    <a:cubicBezTo>
                      <a:pt x="62230" y="0"/>
                      <a:pt x="78740" y="16510"/>
                      <a:pt x="78740" y="39370"/>
                    </a:cubicBezTo>
                    <a:close/>
                    <a:moveTo>
                      <a:pt x="66040" y="39370"/>
                    </a:moveTo>
                    <a:cubicBezTo>
                      <a:pt x="66040" y="22860"/>
                      <a:pt x="54610" y="11430"/>
                      <a:pt x="40640" y="11430"/>
                    </a:cubicBezTo>
                    <a:cubicBezTo>
                      <a:pt x="26670" y="11430"/>
                      <a:pt x="15240" y="22860"/>
                      <a:pt x="15240" y="39370"/>
                    </a:cubicBezTo>
                    <a:cubicBezTo>
                      <a:pt x="15240" y="55880"/>
                      <a:pt x="26670" y="67310"/>
                      <a:pt x="40640" y="67310"/>
                    </a:cubicBezTo>
                    <a:cubicBezTo>
                      <a:pt x="54610" y="67310"/>
                      <a:pt x="66040" y="55880"/>
                      <a:pt x="66040" y="393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1" name="Freeform 320">
                <a:extLst>
                  <a:ext uri="{FF2B5EF4-FFF2-40B4-BE49-F238E27FC236}">
                    <a16:creationId xmlns:a16="http://schemas.microsoft.com/office/drawing/2014/main" id="{CCFF8BC2-2FD4-BA03-FAB8-027B5BD40005}"/>
                  </a:ext>
                </a:extLst>
              </p:cNvPr>
              <p:cNvSpPr/>
              <p:nvPr/>
            </p:nvSpPr>
            <p:spPr>
              <a:xfrm>
                <a:off x="1283969" y="5701029"/>
                <a:ext cx="116840" cy="77470"/>
              </a:xfrm>
              <a:custGeom>
                <a:avLst/>
                <a:gdLst>
                  <a:gd name="connsiteX0" fmla="*/ 81280 w 116840"/>
                  <a:gd name="connsiteY0" fmla="*/ 55880 h 77470"/>
                  <a:gd name="connsiteX1" fmla="*/ 101600 w 116840"/>
                  <a:gd name="connsiteY1" fmla="*/ 0 h 77470"/>
                  <a:gd name="connsiteX2" fmla="*/ 116840 w 116840"/>
                  <a:gd name="connsiteY2" fmla="*/ 0 h 77470"/>
                  <a:gd name="connsiteX3" fmla="*/ 85090 w 116840"/>
                  <a:gd name="connsiteY3" fmla="*/ 77470 h 77470"/>
                  <a:gd name="connsiteX4" fmla="*/ 77470 w 116840"/>
                  <a:gd name="connsiteY4" fmla="*/ 77470 h 77470"/>
                  <a:gd name="connsiteX5" fmla="*/ 58420 w 116840"/>
                  <a:gd name="connsiteY5" fmla="*/ 25400 h 77470"/>
                  <a:gd name="connsiteX6" fmla="*/ 39370 w 116840"/>
                  <a:gd name="connsiteY6" fmla="*/ 77470 h 77470"/>
                  <a:gd name="connsiteX7" fmla="*/ 31750 w 116840"/>
                  <a:gd name="connsiteY7" fmla="*/ 77470 h 77470"/>
                  <a:gd name="connsiteX8" fmla="*/ 0 w 116840"/>
                  <a:gd name="connsiteY8" fmla="*/ 0 h 77470"/>
                  <a:gd name="connsiteX9" fmla="*/ 15240 w 116840"/>
                  <a:gd name="connsiteY9" fmla="*/ 0 h 77470"/>
                  <a:gd name="connsiteX10" fmla="*/ 35560 w 116840"/>
                  <a:gd name="connsiteY10" fmla="*/ 55880 h 77470"/>
                  <a:gd name="connsiteX11" fmla="*/ 54610 w 116840"/>
                  <a:gd name="connsiteY11" fmla="*/ 1270 h 77470"/>
                  <a:gd name="connsiteX12" fmla="*/ 62230 w 116840"/>
                  <a:gd name="connsiteY12" fmla="*/ 1270 h 77470"/>
                  <a:gd name="connsiteX13" fmla="*/ 81280 w 116840"/>
                  <a:gd name="connsiteY13" fmla="*/ 55880 h 77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6840" h="77470">
                    <a:moveTo>
                      <a:pt x="81280" y="55880"/>
                    </a:moveTo>
                    <a:lnTo>
                      <a:pt x="101600" y="0"/>
                    </a:lnTo>
                    <a:lnTo>
                      <a:pt x="116840" y="0"/>
                    </a:lnTo>
                    <a:lnTo>
                      <a:pt x="85090" y="77470"/>
                    </a:lnTo>
                    <a:lnTo>
                      <a:pt x="77470" y="77470"/>
                    </a:lnTo>
                    <a:lnTo>
                      <a:pt x="58420" y="25400"/>
                    </a:lnTo>
                    <a:lnTo>
                      <a:pt x="39370" y="77470"/>
                    </a:lnTo>
                    <a:lnTo>
                      <a:pt x="31750" y="77470"/>
                    </a:lnTo>
                    <a:lnTo>
                      <a:pt x="0" y="0"/>
                    </a:lnTo>
                    <a:lnTo>
                      <a:pt x="15240" y="0"/>
                    </a:lnTo>
                    <a:lnTo>
                      <a:pt x="35560" y="55880"/>
                    </a:lnTo>
                    <a:lnTo>
                      <a:pt x="54610" y="1270"/>
                    </a:lnTo>
                    <a:lnTo>
                      <a:pt x="62230" y="1270"/>
                    </a:lnTo>
                    <a:lnTo>
                      <a:pt x="81280" y="5588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2" name="Freeform 321">
                <a:extLst>
                  <a:ext uri="{FF2B5EF4-FFF2-40B4-BE49-F238E27FC236}">
                    <a16:creationId xmlns:a16="http://schemas.microsoft.com/office/drawing/2014/main" id="{E4588C8E-86D6-BABA-F006-B3003A4531AC}"/>
                  </a:ext>
                </a:extLst>
              </p:cNvPr>
              <p:cNvSpPr/>
              <p:nvPr/>
            </p:nvSpPr>
            <p:spPr>
              <a:xfrm>
                <a:off x="1412239" y="5670550"/>
                <a:ext cx="17780" cy="106679"/>
              </a:xfrm>
              <a:custGeom>
                <a:avLst/>
                <a:gdLst>
                  <a:gd name="connsiteX0" fmla="*/ 8890 w 17780"/>
                  <a:gd name="connsiteY0" fmla="*/ 0 h 106679"/>
                  <a:gd name="connsiteX1" fmla="*/ 17780 w 17780"/>
                  <a:gd name="connsiteY1" fmla="*/ 8890 h 106679"/>
                  <a:gd name="connsiteX2" fmla="*/ 8890 w 17780"/>
                  <a:gd name="connsiteY2" fmla="*/ 17780 h 106679"/>
                  <a:gd name="connsiteX3" fmla="*/ 0 w 17780"/>
                  <a:gd name="connsiteY3" fmla="*/ 8890 h 106679"/>
                  <a:gd name="connsiteX4" fmla="*/ 8890 w 17780"/>
                  <a:gd name="connsiteY4" fmla="*/ 0 h 106679"/>
                  <a:gd name="connsiteX5" fmla="*/ 16510 w 17780"/>
                  <a:gd name="connsiteY5" fmla="*/ 30480 h 106679"/>
                  <a:gd name="connsiteX6" fmla="*/ 16510 w 17780"/>
                  <a:gd name="connsiteY6" fmla="*/ 106680 h 106679"/>
                  <a:gd name="connsiteX7" fmla="*/ 2540 w 17780"/>
                  <a:gd name="connsiteY7" fmla="*/ 106680 h 106679"/>
                  <a:gd name="connsiteX8" fmla="*/ 2540 w 17780"/>
                  <a:gd name="connsiteY8" fmla="*/ 30480 h 106679"/>
                  <a:gd name="connsiteX9" fmla="*/ 16510 w 17780"/>
                  <a:gd name="connsiteY9" fmla="*/ 30480 h 106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780" h="106679">
                    <a:moveTo>
                      <a:pt x="8890" y="0"/>
                    </a:moveTo>
                    <a:cubicBezTo>
                      <a:pt x="13970" y="0"/>
                      <a:pt x="17780" y="3810"/>
                      <a:pt x="17780" y="8890"/>
                    </a:cubicBezTo>
                    <a:cubicBezTo>
                      <a:pt x="17780" y="13970"/>
                      <a:pt x="13970" y="17780"/>
                      <a:pt x="8890" y="17780"/>
                    </a:cubicBezTo>
                    <a:cubicBezTo>
                      <a:pt x="3810" y="17780"/>
                      <a:pt x="0" y="13970"/>
                      <a:pt x="0" y="8890"/>
                    </a:cubicBezTo>
                    <a:cubicBezTo>
                      <a:pt x="0" y="3810"/>
                      <a:pt x="3810" y="0"/>
                      <a:pt x="8890" y="0"/>
                    </a:cubicBezTo>
                    <a:close/>
                    <a:moveTo>
                      <a:pt x="16510" y="30480"/>
                    </a:moveTo>
                    <a:lnTo>
                      <a:pt x="16510" y="106680"/>
                    </a:lnTo>
                    <a:lnTo>
                      <a:pt x="2540" y="106680"/>
                    </a:lnTo>
                    <a:lnTo>
                      <a:pt x="2540" y="30480"/>
                    </a:lnTo>
                    <a:lnTo>
                      <a:pt x="16510" y="3048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3" name="Freeform 322">
                <a:extLst>
                  <a:ext uri="{FF2B5EF4-FFF2-40B4-BE49-F238E27FC236}">
                    <a16:creationId xmlns:a16="http://schemas.microsoft.com/office/drawing/2014/main" id="{F73857EC-00F7-4A26-BA92-2ACEBE201F8B}"/>
                  </a:ext>
                </a:extLst>
              </p:cNvPr>
              <p:cNvSpPr/>
              <p:nvPr/>
            </p:nvSpPr>
            <p:spPr>
              <a:xfrm>
                <a:off x="1445260" y="5678170"/>
                <a:ext cx="52069" cy="100329"/>
              </a:xfrm>
              <a:custGeom>
                <a:avLst/>
                <a:gdLst>
                  <a:gd name="connsiteX0" fmla="*/ 12700 w 52069"/>
                  <a:gd name="connsiteY0" fmla="*/ 22860 h 100329"/>
                  <a:gd name="connsiteX1" fmla="*/ 12700 w 52069"/>
                  <a:gd name="connsiteY1" fmla="*/ 0 h 100329"/>
                  <a:gd name="connsiteX2" fmla="*/ 26670 w 52069"/>
                  <a:gd name="connsiteY2" fmla="*/ 0 h 100329"/>
                  <a:gd name="connsiteX3" fmla="*/ 26670 w 52069"/>
                  <a:gd name="connsiteY3" fmla="*/ 22860 h 100329"/>
                  <a:gd name="connsiteX4" fmla="*/ 49530 w 52069"/>
                  <a:gd name="connsiteY4" fmla="*/ 22860 h 100329"/>
                  <a:gd name="connsiteX5" fmla="*/ 49530 w 52069"/>
                  <a:gd name="connsiteY5" fmla="*/ 34290 h 100329"/>
                  <a:gd name="connsiteX6" fmla="*/ 26670 w 52069"/>
                  <a:gd name="connsiteY6" fmla="*/ 34290 h 100329"/>
                  <a:gd name="connsiteX7" fmla="*/ 26670 w 52069"/>
                  <a:gd name="connsiteY7" fmla="*/ 73660 h 100329"/>
                  <a:gd name="connsiteX8" fmla="*/ 38100 w 52069"/>
                  <a:gd name="connsiteY8" fmla="*/ 87630 h 100329"/>
                  <a:gd name="connsiteX9" fmla="*/ 52070 w 52069"/>
                  <a:gd name="connsiteY9" fmla="*/ 83820 h 100329"/>
                  <a:gd name="connsiteX10" fmla="*/ 52070 w 52069"/>
                  <a:gd name="connsiteY10" fmla="*/ 96520 h 100329"/>
                  <a:gd name="connsiteX11" fmla="*/ 35560 w 52069"/>
                  <a:gd name="connsiteY11" fmla="*/ 100330 h 100329"/>
                  <a:gd name="connsiteX12" fmla="*/ 12700 w 52069"/>
                  <a:gd name="connsiteY12" fmla="*/ 77470 h 100329"/>
                  <a:gd name="connsiteX13" fmla="*/ 12700 w 52069"/>
                  <a:gd name="connsiteY13" fmla="*/ 34290 h 100329"/>
                  <a:gd name="connsiteX14" fmla="*/ 0 w 52069"/>
                  <a:gd name="connsiteY14" fmla="*/ 34290 h 100329"/>
                  <a:gd name="connsiteX15" fmla="*/ 0 w 52069"/>
                  <a:gd name="connsiteY15" fmla="*/ 22860 h 100329"/>
                  <a:gd name="connsiteX16" fmla="*/ 12700 w 52069"/>
                  <a:gd name="connsiteY16" fmla="*/ 22860 h 100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2069" h="100329">
                    <a:moveTo>
                      <a:pt x="12700" y="22860"/>
                    </a:moveTo>
                    <a:lnTo>
                      <a:pt x="12700" y="0"/>
                    </a:lnTo>
                    <a:lnTo>
                      <a:pt x="26670" y="0"/>
                    </a:lnTo>
                    <a:lnTo>
                      <a:pt x="26670" y="22860"/>
                    </a:lnTo>
                    <a:lnTo>
                      <a:pt x="49530" y="22860"/>
                    </a:lnTo>
                    <a:lnTo>
                      <a:pt x="49530" y="34290"/>
                    </a:lnTo>
                    <a:lnTo>
                      <a:pt x="26670" y="34290"/>
                    </a:lnTo>
                    <a:lnTo>
                      <a:pt x="26670" y="73660"/>
                    </a:lnTo>
                    <a:cubicBezTo>
                      <a:pt x="26670" y="85090"/>
                      <a:pt x="31750" y="87630"/>
                      <a:pt x="38100" y="87630"/>
                    </a:cubicBezTo>
                    <a:cubicBezTo>
                      <a:pt x="44450" y="87630"/>
                      <a:pt x="48260" y="86360"/>
                      <a:pt x="52070" y="83820"/>
                    </a:cubicBezTo>
                    <a:lnTo>
                      <a:pt x="52070" y="96520"/>
                    </a:lnTo>
                    <a:cubicBezTo>
                      <a:pt x="48260" y="97790"/>
                      <a:pt x="41910" y="100330"/>
                      <a:pt x="35560" y="100330"/>
                    </a:cubicBezTo>
                    <a:cubicBezTo>
                      <a:pt x="24130" y="100330"/>
                      <a:pt x="12700" y="95250"/>
                      <a:pt x="12700" y="77470"/>
                    </a:cubicBezTo>
                    <a:lnTo>
                      <a:pt x="12700" y="34290"/>
                    </a:lnTo>
                    <a:lnTo>
                      <a:pt x="0" y="34290"/>
                    </a:lnTo>
                    <a:lnTo>
                      <a:pt x="0" y="22860"/>
                    </a:lnTo>
                    <a:lnTo>
                      <a:pt x="12700" y="2286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4" name="Freeform 323">
                <a:extLst>
                  <a:ext uri="{FF2B5EF4-FFF2-40B4-BE49-F238E27FC236}">
                    <a16:creationId xmlns:a16="http://schemas.microsoft.com/office/drawing/2014/main" id="{A87E2F8D-7A47-5B1E-6887-5136BB60B99E}"/>
                  </a:ext>
                </a:extLst>
              </p:cNvPr>
              <p:cNvSpPr/>
              <p:nvPr/>
            </p:nvSpPr>
            <p:spPr>
              <a:xfrm>
                <a:off x="1512569" y="5668009"/>
                <a:ext cx="69850" cy="111760"/>
              </a:xfrm>
              <a:custGeom>
                <a:avLst/>
                <a:gdLst>
                  <a:gd name="connsiteX0" fmla="*/ 0 w 69850"/>
                  <a:gd name="connsiteY0" fmla="*/ 0 h 111760"/>
                  <a:gd name="connsiteX1" fmla="*/ 13970 w 69850"/>
                  <a:gd name="connsiteY1" fmla="*/ 0 h 111760"/>
                  <a:gd name="connsiteX2" fmla="*/ 13970 w 69850"/>
                  <a:gd name="connsiteY2" fmla="*/ 41910 h 111760"/>
                  <a:gd name="connsiteX3" fmla="*/ 13970 w 69850"/>
                  <a:gd name="connsiteY3" fmla="*/ 49530 h 111760"/>
                  <a:gd name="connsiteX4" fmla="*/ 13970 w 69850"/>
                  <a:gd name="connsiteY4" fmla="*/ 49530 h 111760"/>
                  <a:gd name="connsiteX5" fmla="*/ 43180 w 69850"/>
                  <a:gd name="connsiteY5" fmla="*/ 31750 h 111760"/>
                  <a:gd name="connsiteX6" fmla="*/ 69850 w 69850"/>
                  <a:gd name="connsiteY6" fmla="*/ 62230 h 111760"/>
                  <a:gd name="connsiteX7" fmla="*/ 69850 w 69850"/>
                  <a:gd name="connsiteY7" fmla="*/ 110490 h 111760"/>
                  <a:gd name="connsiteX8" fmla="*/ 55880 w 69850"/>
                  <a:gd name="connsiteY8" fmla="*/ 110490 h 111760"/>
                  <a:gd name="connsiteX9" fmla="*/ 55880 w 69850"/>
                  <a:gd name="connsiteY9" fmla="*/ 66040 h 111760"/>
                  <a:gd name="connsiteX10" fmla="*/ 41910 w 69850"/>
                  <a:gd name="connsiteY10" fmla="*/ 45720 h 111760"/>
                  <a:gd name="connsiteX11" fmla="*/ 16510 w 69850"/>
                  <a:gd name="connsiteY11" fmla="*/ 73660 h 111760"/>
                  <a:gd name="connsiteX12" fmla="*/ 16510 w 69850"/>
                  <a:gd name="connsiteY12" fmla="*/ 111760 h 111760"/>
                  <a:gd name="connsiteX13" fmla="*/ 2540 w 69850"/>
                  <a:gd name="connsiteY13" fmla="*/ 111760 h 111760"/>
                  <a:gd name="connsiteX14" fmla="*/ 2540 w 69850"/>
                  <a:gd name="connsiteY14" fmla="*/ 2540 h 111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9850" h="111760">
                    <a:moveTo>
                      <a:pt x="0" y="0"/>
                    </a:moveTo>
                    <a:lnTo>
                      <a:pt x="13970" y="0"/>
                    </a:lnTo>
                    <a:lnTo>
                      <a:pt x="13970" y="41910"/>
                    </a:lnTo>
                    <a:cubicBezTo>
                      <a:pt x="13970" y="45720"/>
                      <a:pt x="13970" y="48260"/>
                      <a:pt x="13970" y="49530"/>
                    </a:cubicBezTo>
                    <a:lnTo>
                      <a:pt x="13970" y="49530"/>
                    </a:lnTo>
                    <a:cubicBezTo>
                      <a:pt x="17780" y="43180"/>
                      <a:pt x="26670" y="31750"/>
                      <a:pt x="43180" y="31750"/>
                    </a:cubicBezTo>
                    <a:cubicBezTo>
                      <a:pt x="59690" y="31750"/>
                      <a:pt x="69850" y="43180"/>
                      <a:pt x="69850" y="62230"/>
                    </a:cubicBezTo>
                    <a:lnTo>
                      <a:pt x="69850" y="110490"/>
                    </a:lnTo>
                    <a:lnTo>
                      <a:pt x="55880" y="110490"/>
                    </a:lnTo>
                    <a:lnTo>
                      <a:pt x="55880" y="66040"/>
                    </a:lnTo>
                    <a:cubicBezTo>
                      <a:pt x="55880" y="55880"/>
                      <a:pt x="54610" y="45720"/>
                      <a:pt x="41910" y="45720"/>
                    </a:cubicBezTo>
                    <a:cubicBezTo>
                      <a:pt x="29210" y="45720"/>
                      <a:pt x="16510" y="57150"/>
                      <a:pt x="16510" y="73660"/>
                    </a:cubicBezTo>
                    <a:lnTo>
                      <a:pt x="16510" y="111760"/>
                    </a:lnTo>
                    <a:lnTo>
                      <a:pt x="2540" y="111760"/>
                    </a:lnTo>
                    <a:lnTo>
                      <a:pt x="25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5" name="Freeform 324">
                <a:extLst>
                  <a:ext uri="{FF2B5EF4-FFF2-40B4-BE49-F238E27FC236}">
                    <a16:creationId xmlns:a16="http://schemas.microsoft.com/office/drawing/2014/main" id="{E1C9E26A-9C76-1338-D2AB-89FA394A7190}"/>
                  </a:ext>
                </a:extLst>
              </p:cNvPr>
              <p:cNvSpPr/>
              <p:nvPr/>
            </p:nvSpPr>
            <p:spPr>
              <a:xfrm>
                <a:off x="1634489" y="5668009"/>
                <a:ext cx="81280" cy="110490"/>
              </a:xfrm>
              <a:custGeom>
                <a:avLst/>
                <a:gdLst>
                  <a:gd name="connsiteX0" fmla="*/ 48260 w 81280"/>
                  <a:gd name="connsiteY0" fmla="*/ 12700 h 110490"/>
                  <a:gd name="connsiteX1" fmla="*/ 48260 w 81280"/>
                  <a:gd name="connsiteY1" fmla="*/ 110490 h 110490"/>
                  <a:gd name="connsiteX2" fmla="*/ 33020 w 81280"/>
                  <a:gd name="connsiteY2" fmla="*/ 110490 h 110490"/>
                  <a:gd name="connsiteX3" fmla="*/ 33020 w 81280"/>
                  <a:gd name="connsiteY3" fmla="*/ 12700 h 110490"/>
                  <a:gd name="connsiteX4" fmla="*/ 0 w 81280"/>
                  <a:gd name="connsiteY4" fmla="*/ 12700 h 110490"/>
                  <a:gd name="connsiteX5" fmla="*/ 0 w 81280"/>
                  <a:gd name="connsiteY5" fmla="*/ 0 h 110490"/>
                  <a:gd name="connsiteX6" fmla="*/ 81280 w 81280"/>
                  <a:gd name="connsiteY6" fmla="*/ 0 h 110490"/>
                  <a:gd name="connsiteX7" fmla="*/ 81280 w 81280"/>
                  <a:gd name="connsiteY7" fmla="*/ 12700 h 110490"/>
                  <a:gd name="connsiteX8" fmla="*/ 48260 w 81280"/>
                  <a:gd name="connsiteY8" fmla="*/ 12700 h 110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280" h="110490">
                    <a:moveTo>
                      <a:pt x="48260" y="12700"/>
                    </a:moveTo>
                    <a:lnTo>
                      <a:pt x="48260" y="110490"/>
                    </a:lnTo>
                    <a:lnTo>
                      <a:pt x="33020" y="110490"/>
                    </a:lnTo>
                    <a:lnTo>
                      <a:pt x="33020" y="12700"/>
                    </a:lnTo>
                    <a:lnTo>
                      <a:pt x="0" y="12700"/>
                    </a:lnTo>
                    <a:lnTo>
                      <a:pt x="0" y="0"/>
                    </a:lnTo>
                    <a:lnTo>
                      <a:pt x="81280" y="0"/>
                    </a:lnTo>
                    <a:lnTo>
                      <a:pt x="81280" y="12700"/>
                    </a:lnTo>
                    <a:lnTo>
                      <a:pt x="48260" y="127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6" name="Freeform 325">
                <a:extLst>
                  <a:ext uri="{FF2B5EF4-FFF2-40B4-BE49-F238E27FC236}">
                    <a16:creationId xmlns:a16="http://schemas.microsoft.com/office/drawing/2014/main" id="{749588CA-D34D-5FF4-09F6-E09763216F49}"/>
                  </a:ext>
                </a:extLst>
              </p:cNvPr>
              <p:cNvSpPr/>
              <p:nvPr/>
            </p:nvSpPr>
            <p:spPr>
              <a:xfrm>
                <a:off x="1713229" y="5699759"/>
                <a:ext cx="63500" cy="78740"/>
              </a:xfrm>
              <a:custGeom>
                <a:avLst/>
                <a:gdLst>
                  <a:gd name="connsiteX0" fmla="*/ 5080 w 63500"/>
                  <a:gd name="connsiteY0" fmla="*/ 5080 h 78740"/>
                  <a:gd name="connsiteX1" fmla="*/ 31750 w 63500"/>
                  <a:gd name="connsiteY1" fmla="*/ 0 h 78740"/>
                  <a:gd name="connsiteX2" fmla="*/ 63500 w 63500"/>
                  <a:gd name="connsiteY2" fmla="*/ 29210 h 78740"/>
                  <a:gd name="connsiteX3" fmla="*/ 63500 w 63500"/>
                  <a:gd name="connsiteY3" fmla="*/ 77470 h 78740"/>
                  <a:gd name="connsiteX4" fmla="*/ 50800 w 63500"/>
                  <a:gd name="connsiteY4" fmla="*/ 77470 h 78740"/>
                  <a:gd name="connsiteX5" fmla="*/ 50800 w 63500"/>
                  <a:gd name="connsiteY5" fmla="*/ 68580 h 78740"/>
                  <a:gd name="connsiteX6" fmla="*/ 50800 w 63500"/>
                  <a:gd name="connsiteY6" fmla="*/ 62230 h 78740"/>
                  <a:gd name="connsiteX7" fmla="*/ 50800 w 63500"/>
                  <a:gd name="connsiteY7" fmla="*/ 62230 h 78740"/>
                  <a:gd name="connsiteX8" fmla="*/ 24130 w 63500"/>
                  <a:gd name="connsiteY8" fmla="*/ 78740 h 78740"/>
                  <a:gd name="connsiteX9" fmla="*/ 0 w 63500"/>
                  <a:gd name="connsiteY9" fmla="*/ 55880 h 78740"/>
                  <a:gd name="connsiteX10" fmla="*/ 49530 w 63500"/>
                  <a:gd name="connsiteY10" fmla="*/ 33020 h 78740"/>
                  <a:gd name="connsiteX11" fmla="*/ 49530 w 63500"/>
                  <a:gd name="connsiteY11" fmla="*/ 29210 h 78740"/>
                  <a:gd name="connsiteX12" fmla="*/ 29210 w 63500"/>
                  <a:gd name="connsiteY12" fmla="*/ 11430 h 78740"/>
                  <a:gd name="connsiteX13" fmla="*/ 3810 w 63500"/>
                  <a:gd name="connsiteY13" fmla="*/ 17780 h 78740"/>
                  <a:gd name="connsiteX14" fmla="*/ 3810 w 63500"/>
                  <a:gd name="connsiteY14" fmla="*/ 5080 h 78740"/>
                  <a:gd name="connsiteX15" fmla="*/ 49530 w 63500"/>
                  <a:gd name="connsiteY15" fmla="*/ 43180 h 78740"/>
                  <a:gd name="connsiteX16" fmla="*/ 13970 w 63500"/>
                  <a:gd name="connsiteY16" fmla="*/ 55880 h 78740"/>
                  <a:gd name="connsiteX17" fmla="*/ 26670 w 63500"/>
                  <a:gd name="connsiteY17" fmla="*/ 67310 h 78740"/>
                  <a:gd name="connsiteX18" fmla="*/ 49530 w 63500"/>
                  <a:gd name="connsiteY18" fmla="*/ 43180 h 78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3500" h="78740">
                    <a:moveTo>
                      <a:pt x="5080" y="5080"/>
                    </a:moveTo>
                    <a:cubicBezTo>
                      <a:pt x="8890" y="2540"/>
                      <a:pt x="19050" y="0"/>
                      <a:pt x="31750" y="0"/>
                    </a:cubicBezTo>
                    <a:cubicBezTo>
                      <a:pt x="53340" y="0"/>
                      <a:pt x="63500" y="10160"/>
                      <a:pt x="63500" y="29210"/>
                    </a:cubicBezTo>
                    <a:lnTo>
                      <a:pt x="63500" y="77470"/>
                    </a:lnTo>
                    <a:lnTo>
                      <a:pt x="50800" y="77470"/>
                    </a:lnTo>
                    <a:lnTo>
                      <a:pt x="50800" y="68580"/>
                    </a:lnTo>
                    <a:cubicBezTo>
                      <a:pt x="50800" y="64770"/>
                      <a:pt x="50800" y="62230"/>
                      <a:pt x="50800" y="62230"/>
                    </a:cubicBezTo>
                    <a:lnTo>
                      <a:pt x="50800" y="62230"/>
                    </a:lnTo>
                    <a:cubicBezTo>
                      <a:pt x="50800" y="64770"/>
                      <a:pt x="41910" y="78740"/>
                      <a:pt x="24130" y="78740"/>
                    </a:cubicBezTo>
                    <a:cubicBezTo>
                      <a:pt x="6350" y="78740"/>
                      <a:pt x="0" y="69850"/>
                      <a:pt x="0" y="55880"/>
                    </a:cubicBezTo>
                    <a:cubicBezTo>
                      <a:pt x="0" y="41910"/>
                      <a:pt x="17780" y="27940"/>
                      <a:pt x="49530" y="33020"/>
                    </a:cubicBezTo>
                    <a:lnTo>
                      <a:pt x="49530" y="29210"/>
                    </a:lnTo>
                    <a:cubicBezTo>
                      <a:pt x="49530" y="16510"/>
                      <a:pt x="41910" y="11430"/>
                      <a:pt x="29210" y="11430"/>
                    </a:cubicBezTo>
                    <a:cubicBezTo>
                      <a:pt x="16510" y="11430"/>
                      <a:pt x="8890" y="15240"/>
                      <a:pt x="3810" y="17780"/>
                    </a:cubicBezTo>
                    <a:lnTo>
                      <a:pt x="3810" y="5080"/>
                    </a:lnTo>
                    <a:close/>
                    <a:moveTo>
                      <a:pt x="49530" y="43180"/>
                    </a:moveTo>
                    <a:cubicBezTo>
                      <a:pt x="24130" y="39370"/>
                      <a:pt x="13970" y="45720"/>
                      <a:pt x="13970" y="55880"/>
                    </a:cubicBezTo>
                    <a:cubicBezTo>
                      <a:pt x="13970" y="66040"/>
                      <a:pt x="19050" y="67310"/>
                      <a:pt x="26670" y="67310"/>
                    </a:cubicBezTo>
                    <a:cubicBezTo>
                      <a:pt x="39370" y="67310"/>
                      <a:pt x="49530" y="54610"/>
                      <a:pt x="49530" y="4318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7" name="Freeform 326">
                <a:extLst>
                  <a:ext uri="{FF2B5EF4-FFF2-40B4-BE49-F238E27FC236}">
                    <a16:creationId xmlns:a16="http://schemas.microsoft.com/office/drawing/2014/main" id="{5D7B98AB-B2E2-A7B0-B82D-8AA42836BB10}"/>
                  </a:ext>
                </a:extLst>
              </p:cNvPr>
              <p:cNvSpPr/>
              <p:nvPr/>
            </p:nvSpPr>
            <p:spPr>
              <a:xfrm>
                <a:off x="1794510" y="5699759"/>
                <a:ext cx="72389" cy="110490"/>
              </a:xfrm>
              <a:custGeom>
                <a:avLst/>
                <a:gdLst>
                  <a:gd name="connsiteX0" fmla="*/ 40640 w 72389"/>
                  <a:gd name="connsiteY0" fmla="*/ 66040 h 110490"/>
                  <a:gd name="connsiteX1" fmla="*/ 71120 w 72389"/>
                  <a:gd name="connsiteY1" fmla="*/ 87630 h 110490"/>
                  <a:gd name="connsiteX2" fmla="*/ 34290 w 72389"/>
                  <a:gd name="connsiteY2" fmla="*/ 110490 h 110490"/>
                  <a:gd name="connsiteX3" fmla="*/ 0 w 72389"/>
                  <a:gd name="connsiteY3" fmla="*/ 90170 h 110490"/>
                  <a:gd name="connsiteX4" fmla="*/ 21590 w 72389"/>
                  <a:gd name="connsiteY4" fmla="*/ 71120 h 110490"/>
                  <a:gd name="connsiteX5" fmla="*/ 10160 w 72389"/>
                  <a:gd name="connsiteY5" fmla="*/ 60960 h 110490"/>
                  <a:gd name="connsiteX6" fmla="*/ 20320 w 72389"/>
                  <a:gd name="connsiteY6" fmla="*/ 50800 h 110490"/>
                  <a:gd name="connsiteX7" fmla="*/ 2540 w 72389"/>
                  <a:gd name="connsiteY7" fmla="*/ 26670 h 110490"/>
                  <a:gd name="connsiteX8" fmla="*/ 33020 w 72389"/>
                  <a:gd name="connsiteY8" fmla="*/ 0 h 110490"/>
                  <a:gd name="connsiteX9" fmla="*/ 44450 w 72389"/>
                  <a:gd name="connsiteY9" fmla="*/ 1270 h 110490"/>
                  <a:gd name="connsiteX10" fmla="*/ 72390 w 72389"/>
                  <a:gd name="connsiteY10" fmla="*/ 1270 h 110490"/>
                  <a:gd name="connsiteX11" fmla="*/ 72390 w 72389"/>
                  <a:gd name="connsiteY11" fmla="*/ 11430 h 110490"/>
                  <a:gd name="connsiteX12" fmla="*/ 62230 w 72389"/>
                  <a:gd name="connsiteY12" fmla="*/ 11430 h 110490"/>
                  <a:gd name="connsiteX13" fmla="*/ 58420 w 72389"/>
                  <a:gd name="connsiteY13" fmla="*/ 11430 h 110490"/>
                  <a:gd name="connsiteX14" fmla="*/ 58420 w 72389"/>
                  <a:gd name="connsiteY14" fmla="*/ 11430 h 110490"/>
                  <a:gd name="connsiteX15" fmla="*/ 64770 w 72389"/>
                  <a:gd name="connsiteY15" fmla="*/ 26670 h 110490"/>
                  <a:gd name="connsiteX16" fmla="*/ 36830 w 72389"/>
                  <a:gd name="connsiteY16" fmla="*/ 53340 h 110490"/>
                  <a:gd name="connsiteX17" fmla="*/ 36830 w 72389"/>
                  <a:gd name="connsiteY17" fmla="*/ 53340 h 110490"/>
                  <a:gd name="connsiteX18" fmla="*/ 24130 w 72389"/>
                  <a:gd name="connsiteY18" fmla="*/ 59690 h 110490"/>
                  <a:gd name="connsiteX19" fmla="*/ 41910 w 72389"/>
                  <a:gd name="connsiteY19" fmla="*/ 66040 h 110490"/>
                  <a:gd name="connsiteX20" fmla="*/ 57150 w 72389"/>
                  <a:gd name="connsiteY20" fmla="*/ 88900 h 110490"/>
                  <a:gd name="connsiteX21" fmla="*/ 34290 w 72389"/>
                  <a:gd name="connsiteY21" fmla="*/ 76200 h 110490"/>
                  <a:gd name="connsiteX22" fmla="*/ 13970 w 72389"/>
                  <a:gd name="connsiteY22" fmla="*/ 88900 h 110490"/>
                  <a:gd name="connsiteX23" fmla="*/ 35560 w 72389"/>
                  <a:gd name="connsiteY23" fmla="*/ 101600 h 110490"/>
                  <a:gd name="connsiteX24" fmla="*/ 58420 w 72389"/>
                  <a:gd name="connsiteY24" fmla="*/ 88900 h 110490"/>
                  <a:gd name="connsiteX25" fmla="*/ 50800 w 72389"/>
                  <a:gd name="connsiteY25" fmla="*/ 26670 h 110490"/>
                  <a:gd name="connsiteX26" fmla="*/ 33020 w 72389"/>
                  <a:gd name="connsiteY26" fmla="*/ 10160 h 110490"/>
                  <a:gd name="connsiteX27" fmla="*/ 15240 w 72389"/>
                  <a:gd name="connsiteY27" fmla="*/ 26670 h 110490"/>
                  <a:gd name="connsiteX28" fmla="*/ 33020 w 72389"/>
                  <a:gd name="connsiteY28" fmla="*/ 43180 h 110490"/>
                  <a:gd name="connsiteX29" fmla="*/ 50800 w 72389"/>
                  <a:gd name="connsiteY29" fmla="*/ 26670 h 110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72389" h="110490">
                    <a:moveTo>
                      <a:pt x="40640" y="66040"/>
                    </a:moveTo>
                    <a:cubicBezTo>
                      <a:pt x="59690" y="68580"/>
                      <a:pt x="71120" y="73660"/>
                      <a:pt x="71120" y="87630"/>
                    </a:cubicBezTo>
                    <a:cubicBezTo>
                      <a:pt x="71120" y="101600"/>
                      <a:pt x="55880" y="110490"/>
                      <a:pt x="34290" y="110490"/>
                    </a:cubicBezTo>
                    <a:cubicBezTo>
                      <a:pt x="12700" y="110490"/>
                      <a:pt x="0" y="102870"/>
                      <a:pt x="0" y="90170"/>
                    </a:cubicBezTo>
                    <a:cubicBezTo>
                      <a:pt x="0" y="77470"/>
                      <a:pt x="8890" y="73660"/>
                      <a:pt x="21590" y="71120"/>
                    </a:cubicBezTo>
                    <a:cubicBezTo>
                      <a:pt x="13970" y="71120"/>
                      <a:pt x="10160" y="66040"/>
                      <a:pt x="10160" y="60960"/>
                    </a:cubicBezTo>
                    <a:cubicBezTo>
                      <a:pt x="10160" y="55880"/>
                      <a:pt x="13970" y="52070"/>
                      <a:pt x="20320" y="50800"/>
                    </a:cubicBezTo>
                    <a:cubicBezTo>
                      <a:pt x="8890" y="46990"/>
                      <a:pt x="2540" y="38100"/>
                      <a:pt x="2540" y="26670"/>
                    </a:cubicBezTo>
                    <a:cubicBezTo>
                      <a:pt x="2540" y="15240"/>
                      <a:pt x="16510" y="0"/>
                      <a:pt x="33020" y="0"/>
                    </a:cubicBezTo>
                    <a:cubicBezTo>
                      <a:pt x="49530" y="0"/>
                      <a:pt x="41910" y="0"/>
                      <a:pt x="44450" y="1270"/>
                    </a:cubicBezTo>
                    <a:lnTo>
                      <a:pt x="72390" y="1270"/>
                    </a:lnTo>
                    <a:lnTo>
                      <a:pt x="72390" y="11430"/>
                    </a:lnTo>
                    <a:lnTo>
                      <a:pt x="62230" y="11430"/>
                    </a:lnTo>
                    <a:cubicBezTo>
                      <a:pt x="59690" y="11430"/>
                      <a:pt x="58420" y="11430"/>
                      <a:pt x="58420" y="11430"/>
                    </a:cubicBezTo>
                    <a:lnTo>
                      <a:pt x="58420" y="11430"/>
                    </a:lnTo>
                    <a:cubicBezTo>
                      <a:pt x="62230" y="15240"/>
                      <a:pt x="64770" y="20320"/>
                      <a:pt x="64770" y="26670"/>
                    </a:cubicBezTo>
                    <a:cubicBezTo>
                      <a:pt x="64770" y="41910"/>
                      <a:pt x="53340" y="52070"/>
                      <a:pt x="36830" y="53340"/>
                    </a:cubicBezTo>
                    <a:lnTo>
                      <a:pt x="36830" y="53340"/>
                    </a:lnTo>
                    <a:cubicBezTo>
                      <a:pt x="30480" y="53340"/>
                      <a:pt x="24130" y="57150"/>
                      <a:pt x="24130" y="59690"/>
                    </a:cubicBezTo>
                    <a:cubicBezTo>
                      <a:pt x="24130" y="62230"/>
                      <a:pt x="29210" y="64770"/>
                      <a:pt x="41910" y="66040"/>
                    </a:cubicBezTo>
                    <a:close/>
                    <a:moveTo>
                      <a:pt x="57150" y="88900"/>
                    </a:moveTo>
                    <a:cubicBezTo>
                      <a:pt x="57150" y="81280"/>
                      <a:pt x="50800" y="76200"/>
                      <a:pt x="34290" y="76200"/>
                    </a:cubicBezTo>
                    <a:cubicBezTo>
                      <a:pt x="17780" y="76200"/>
                      <a:pt x="13970" y="82550"/>
                      <a:pt x="13970" y="88900"/>
                    </a:cubicBezTo>
                    <a:cubicBezTo>
                      <a:pt x="13970" y="95250"/>
                      <a:pt x="22860" y="101600"/>
                      <a:pt x="35560" y="101600"/>
                    </a:cubicBezTo>
                    <a:cubicBezTo>
                      <a:pt x="48260" y="101600"/>
                      <a:pt x="58420" y="96520"/>
                      <a:pt x="58420" y="88900"/>
                    </a:cubicBezTo>
                    <a:close/>
                    <a:moveTo>
                      <a:pt x="50800" y="26670"/>
                    </a:moveTo>
                    <a:cubicBezTo>
                      <a:pt x="50800" y="17780"/>
                      <a:pt x="43180" y="10160"/>
                      <a:pt x="33020" y="10160"/>
                    </a:cubicBezTo>
                    <a:cubicBezTo>
                      <a:pt x="22860" y="10160"/>
                      <a:pt x="15240" y="17780"/>
                      <a:pt x="15240" y="26670"/>
                    </a:cubicBezTo>
                    <a:cubicBezTo>
                      <a:pt x="15240" y="35560"/>
                      <a:pt x="22860" y="43180"/>
                      <a:pt x="33020" y="43180"/>
                    </a:cubicBezTo>
                    <a:cubicBezTo>
                      <a:pt x="43180" y="43180"/>
                      <a:pt x="50800" y="36830"/>
                      <a:pt x="50800" y="266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8" name="Freeform 327">
                <a:extLst>
                  <a:ext uri="{FF2B5EF4-FFF2-40B4-BE49-F238E27FC236}">
                    <a16:creationId xmlns:a16="http://schemas.microsoft.com/office/drawing/2014/main" id="{979D07E8-1558-E8F0-9190-8AE893AAA554}"/>
                  </a:ext>
                </a:extLst>
              </p:cNvPr>
              <p:cNvSpPr/>
              <p:nvPr/>
            </p:nvSpPr>
            <p:spPr>
              <a:xfrm>
                <a:off x="1925320" y="5668009"/>
                <a:ext cx="62229" cy="110490"/>
              </a:xfrm>
              <a:custGeom>
                <a:avLst/>
                <a:gdLst>
                  <a:gd name="connsiteX0" fmla="*/ 0 w 62229"/>
                  <a:gd name="connsiteY0" fmla="*/ 109220 h 110490"/>
                  <a:gd name="connsiteX1" fmla="*/ 0 w 62229"/>
                  <a:gd name="connsiteY1" fmla="*/ 0 h 110490"/>
                  <a:gd name="connsiteX2" fmla="*/ 15240 w 62229"/>
                  <a:gd name="connsiteY2" fmla="*/ 0 h 110490"/>
                  <a:gd name="connsiteX3" fmla="*/ 15240 w 62229"/>
                  <a:gd name="connsiteY3" fmla="*/ 97790 h 110490"/>
                  <a:gd name="connsiteX4" fmla="*/ 62230 w 62229"/>
                  <a:gd name="connsiteY4" fmla="*/ 97790 h 110490"/>
                  <a:gd name="connsiteX5" fmla="*/ 62230 w 62229"/>
                  <a:gd name="connsiteY5" fmla="*/ 110490 h 110490"/>
                  <a:gd name="connsiteX6" fmla="*/ 0 w 62229"/>
                  <a:gd name="connsiteY6" fmla="*/ 110490 h 110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229" h="110490">
                    <a:moveTo>
                      <a:pt x="0" y="109220"/>
                    </a:moveTo>
                    <a:lnTo>
                      <a:pt x="0" y="0"/>
                    </a:lnTo>
                    <a:lnTo>
                      <a:pt x="15240" y="0"/>
                    </a:lnTo>
                    <a:lnTo>
                      <a:pt x="15240" y="97790"/>
                    </a:lnTo>
                    <a:lnTo>
                      <a:pt x="62230" y="97790"/>
                    </a:lnTo>
                    <a:lnTo>
                      <a:pt x="62230" y="110490"/>
                    </a:lnTo>
                    <a:lnTo>
                      <a:pt x="0" y="11049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9" name="Freeform 328">
                <a:extLst>
                  <a:ext uri="{FF2B5EF4-FFF2-40B4-BE49-F238E27FC236}">
                    <a16:creationId xmlns:a16="http://schemas.microsoft.com/office/drawing/2014/main" id="{D69568E0-A1BD-9819-DCEC-6964E0E69938}"/>
                  </a:ext>
                </a:extLst>
              </p:cNvPr>
              <p:cNvSpPr/>
              <p:nvPr/>
            </p:nvSpPr>
            <p:spPr>
              <a:xfrm>
                <a:off x="2001520" y="5670550"/>
                <a:ext cx="17779" cy="106679"/>
              </a:xfrm>
              <a:custGeom>
                <a:avLst/>
                <a:gdLst>
                  <a:gd name="connsiteX0" fmla="*/ 8890 w 17779"/>
                  <a:gd name="connsiteY0" fmla="*/ 0 h 106679"/>
                  <a:gd name="connsiteX1" fmla="*/ 17780 w 17779"/>
                  <a:gd name="connsiteY1" fmla="*/ 8890 h 106679"/>
                  <a:gd name="connsiteX2" fmla="*/ 8890 w 17779"/>
                  <a:gd name="connsiteY2" fmla="*/ 17780 h 106679"/>
                  <a:gd name="connsiteX3" fmla="*/ 0 w 17779"/>
                  <a:gd name="connsiteY3" fmla="*/ 8890 h 106679"/>
                  <a:gd name="connsiteX4" fmla="*/ 8890 w 17779"/>
                  <a:gd name="connsiteY4" fmla="*/ 0 h 106679"/>
                  <a:gd name="connsiteX5" fmla="*/ 16510 w 17779"/>
                  <a:gd name="connsiteY5" fmla="*/ 30480 h 106679"/>
                  <a:gd name="connsiteX6" fmla="*/ 16510 w 17779"/>
                  <a:gd name="connsiteY6" fmla="*/ 106680 h 106679"/>
                  <a:gd name="connsiteX7" fmla="*/ 2540 w 17779"/>
                  <a:gd name="connsiteY7" fmla="*/ 106680 h 106679"/>
                  <a:gd name="connsiteX8" fmla="*/ 2540 w 17779"/>
                  <a:gd name="connsiteY8" fmla="*/ 30480 h 106679"/>
                  <a:gd name="connsiteX9" fmla="*/ 16510 w 17779"/>
                  <a:gd name="connsiteY9" fmla="*/ 30480 h 106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779" h="106679">
                    <a:moveTo>
                      <a:pt x="8890" y="0"/>
                    </a:moveTo>
                    <a:cubicBezTo>
                      <a:pt x="13970" y="0"/>
                      <a:pt x="17780" y="3810"/>
                      <a:pt x="17780" y="8890"/>
                    </a:cubicBezTo>
                    <a:cubicBezTo>
                      <a:pt x="17780" y="13970"/>
                      <a:pt x="13970" y="17780"/>
                      <a:pt x="8890" y="17780"/>
                    </a:cubicBezTo>
                    <a:cubicBezTo>
                      <a:pt x="3810" y="17780"/>
                      <a:pt x="0" y="13970"/>
                      <a:pt x="0" y="8890"/>
                    </a:cubicBezTo>
                    <a:cubicBezTo>
                      <a:pt x="0" y="3810"/>
                      <a:pt x="3810" y="0"/>
                      <a:pt x="8890" y="0"/>
                    </a:cubicBezTo>
                    <a:close/>
                    <a:moveTo>
                      <a:pt x="16510" y="30480"/>
                    </a:moveTo>
                    <a:lnTo>
                      <a:pt x="16510" y="106680"/>
                    </a:lnTo>
                    <a:lnTo>
                      <a:pt x="2540" y="106680"/>
                    </a:lnTo>
                    <a:lnTo>
                      <a:pt x="2540" y="30480"/>
                    </a:lnTo>
                    <a:lnTo>
                      <a:pt x="16510" y="3048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0" name="Freeform 329">
                <a:extLst>
                  <a:ext uri="{FF2B5EF4-FFF2-40B4-BE49-F238E27FC236}">
                    <a16:creationId xmlns:a16="http://schemas.microsoft.com/office/drawing/2014/main" id="{8E6DC8B6-D924-C675-E8DD-CDC1D1AFF44A}"/>
                  </a:ext>
                </a:extLst>
              </p:cNvPr>
              <p:cNvSpPr/>
              <p:nvPr/>
            </p:nvSpPr>
            <p:spPr>
              <a:xfrm>
                <a:off x="2047239" y="5699759"/>
                <a:ext cx="67310" cy="80010"/>
              </a:xfrm>
              <a:custGeom>
                <a:avLst/>
                <a:gdLst>
                  <a:gd name="connsiteX0" fmla="*/ 11430 w 67310"/>
                  <a:gd name="connsiteY0" fmla="*/ 1270 h 80010"/>
                  <a:gd name="connsiteX1" fmla="*/ 11430 w 67310"/>
                  <a:gd name="connsiteY1" fmla="*/ 11430 h 80010"/>
                  <a:gd name="connsiteX2" fmla="*/ 11430 w 67310"/>
                  <a:gd name="connsiteY2" fmla="*/ 17780 h 80010"/>
                  <a:gd name="connsiteX3" fmla="*/ 11430 w 67310"/>
                  <a:gd name="connsiteY3" fmla="*/ 17780 h 80010"/>
                  <a:gd name="connsiteX4" fmla="*/ 40640 w 67310"/>
                  <a:gd name="connsiteY4" fmla="*/ 0 h 80010"/>
                  <a:gd name="connsiteX5" fmla="*/ 67310 w 67310"/>
                  <a:gd name="connsiteY5" fmla="*/ 30480 h 80010"/>
                  <a:gd name="connsiteX6" fmla="*/ 67310 w 67310"/>
                  <a:gd name="connsiteY6" fmla="*/ 78740 h 80010"/>
                  <a:gd name="connsiteX7" fmla="*/ 53340 w 67310"/>
                  <a:gd name="connsiteY7" fmla="*/ 78740 h 80010"/>
                  <a:gd name="connsiteX8" fmla="*/ 53340 w 67310"/>
                  <a:gd name="connsiteY8" fmla="*/ 34290 h 80010"/>
                  <a:gd name="connsiteX9" fmla="*/ 39370 w 67310"/>
                  <a:gd name="connsiteY9" fmla="*/ 13970 h 80010"/>
                  <a:gd name="connsiteX10" fmla="*/ 13970 w 67310"/>
                  <a:gd name="connsiteY10" fmla="*/ 41910 h 80010"/>
                  <a:gd name="connsiteX11" fmla="*/ 13970 w 67310"/>
                  <a:gd name="connsiteY11" fmla="*/ 80010 h 80010"/>
                  <a:gd name="connsiteX12" fmla="*/ 0 w 67310"/>
                  <a:gd name="connsiteY12" fmla="*/ 80010 h 80010"/>
                  <a:gd name="connsiteX13" fmla="*/ 0 w 67310"/>
                  <a:gd name="connsiteY13" fmla="*/ 3810 h 80010"/>
                  <a:gd name="connsiteX14" fmla="*/ 12700 w 67310"/>
                  <a:gd name="connsiteY14" fmla="*/ 3810 h 80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7310" h="80010">
                    <a:moveTo>
                      <a:pt x="11430" y="1270"/>
                    </a:moveTo>
                    <a:lnTo>
                      <a:pt x="11430" y="11430"/>
                    </a:lnTo>
                    <a:cubicBezTo>
                      <a:pt x="11430" y="15240"/>
                      <a:pt x="11430" y="16510"/>
                      <a:pt x="11430" y="17780"/>
                    </a:cubicBezTo>
                    <a:lnTo>
                      <a:pt x="11430" y="17780"/>
                    </a:lnTo>
                    <a:cubicBezTo>
                      <a:pt x="13970" y="11430"/>
                      <a:pt x="24130" y="0"/>
                      <a:pt x="40640" y="0"/>
                    </a:cubicBezTo>
                    <a:cubicBezTo>
                      <a:pt x="57150" y="0"/>
                      <a:pt x="67310" y="11430"/>
                      <a:pt x="67310" y="30480"/>
                    </a:cubicBezTo>
                    <a:lnTo>
                      <a:pt x="67310" y="78740"/>
                    </a:lnTo>
                    <a:lnTo>
                      <a:pt x="53340" y="78740"/>
                    </a:lnTo>
                    <a:lnTo>
                      <a:pt x="53340" y="34290"/>
                    </a:lnTo>
                    <a:cubicBezTo>
                      <a:pt x="53340" y="24130"/>
                      <a:pt x="52070" y="13970"/>
                      <a:pt x="39370" y="13970"/>
                    </a:cubicBezTo>
                    <a:cubicBezTo>
                      <a:pt x="26670" y="13970"/>
                      <a:pt x="13970" y="25400"/>
                      <a:pt x="13970" y="41910"/>
                    </a:cubicBezTo>
                    <a:lnTo>
                      <a:pt x="13970" y="80010"/>
                    </a:lnTo>
                    <a:lnTo>
                      <a:pt x="0" y="80010"/>
                    </a:lnTo>
                    <a:lnTo>
                      <a:pt x="0" y="3810"/>
                    </a:lnTo>
                    <a:lnTo>
                      <a:pt x="1270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1" name="Freeform 330">
                <a:extLst>
                  <a:ext uri="{FF2B5EF4-FFF2-40B4-BE49-F238E27FC236}">
                    <a16:creationId xmlns:a16="http://schemas.microsoft.com/office/drawing/2014/main" id="{A8BB22E7-0B54-93DA-874C-585E46123C26}"/>
                  </a:ext>
                </a:extLst>
              </p:cNvPr>
              <p:cNvSpPr/>
              <p:nvPr/>
            </p:nvSpPr>
            <p:spPr>
              <a:xfrm>
                <a:off x="2133600" y="5699759"/>
                <a:ext cx="71120" cy="78740"/>
              </a:xfrm>
              <a:custGeom>
                <a:avLst/>
                <a:gdLst>
                  <a:gd name="connsiteX0" fmla="*/ 71120 w 71120"/>
                  <a:gd name="connsiteY0" fmla="*/ 35560 h 78740"/>
                  <a:gd name="connsiteX1" fmla="*/ 71120 w 71120"/>
                  <a:gd name="connsiteY1" fmla="*/ 43180 h 78740"/>
                  <a:gd name="connsiteX2" fmla="*/ 13970 w 71120"/>
                  <a:gd name="connsiteY2" fmla="*/ 43180 h 78740"/>
                  <a:gd name="connsiteX3" fmla="*/ 40640 w 71120"/>
                  <a:gd name="connsiteY3" fmla="*/ 67310 h 78740"/>
                  <a:gd name="connsiteX4" fmla="*/ 68580 w 71120"/>
                  <a:gd name="connsiteY4" fmla="*/ 59690 h 78740"/>
                  <a:gd name="connsiteX5" fmla="*/ 68580 w 71120"/>
                  <a:gd name="connsiteY5" fmla="*/ 72390 h 78740"/>
                  <a:gd name="connsiteX6" fmla="*/ 40640 w 71120"/>
                  <a:gd name="connsiteY6" fmla="*/ 78740 h 78740"/>
                  <a:gd name="connsiteX7" fmla="*/ 0 w 71120"/>
                  <a:gd name="connsiteY7" fmla="*/ 39370 h 78740"/>
                  <a:gd name="connsiteX8" fmla="*/ 36830 w 71120"/>
                  <a:gd name="connsiteY8" fmla="*/ 0 h 78740"/>
                  <a:gd name="connsiteX9" fmla="*/ 71120 w 71120"/>
                  <a:gd name="connsiteY9" fmla="*/ 35560 h 78740"/>
                  <a:gd name="connsiteX10" fmla="*/ 36830 w 71120"/>
                  <a:gd name="connsiteY10" fmla="*/ 11430 h 78740"/>
                  <a:gd name="connsiteX11" fmla="*/ 13970 w 71120"/>
                  <a:gd name="connsiteY11" fmla="*/ 33020 h 78740"/>
                  <a:gd name="connsiteX12" fmla="*/ 57150 w 71120"/>
                  <a:gd name="connsiteY12" fmla="*/ 33020 h 78740"/>
                  <a:gd name="connsiteX13" fmla="*/ 36830 w 71120"/>
                  <a:gd name="connsiteY13" fmla="*/ 11430 h 78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120" h="78740">
                    <a:moveTo>
                      <a:pt x="71120" y="35560"/>
                    </a:moveTo>
                    <a:cubicBezTo>
                      <a:pt x="71120" y="38100"/>
                      <a:pt x="71120" y="41910"/>
                      <a:pt x="71120" y="43180"/>
                    </a:cubicBezTo>
                    <a:lnTo>
                      <a:pt x="13970" y="43180"/>
                    </a:lnTo>
                    <a:cubicBezTo>
                      <a:pt x="13970" y="58420"/>
                      <a:pt x="24130" y="67310"/>
                      <a:pt x="40640" y="67310"/>
                    </a:cubicBezTo>
                    <a:cubicBezTo>
                      <a:pt x="57150" y="67310"/>
                      <a:pt x="62230" y="64770"/>
                      <a:pt x="68580" y="59690"/>
                    </a:cubicBezTo>
                    <a:lnTo>
                      <a:pt x="68580" y="72390"/>
                    </a:lnTo>
                    <a:cubicBezTo>
                      <a:pt x="62230" y="76200"/>
                      <a:pt x="52070" y="78740"/>
                      <a:pt x="40640" y="78740"/>
                    </a:cubicBezTo>
                    <a:cubicBezTo>
                      <a:pt x="16510" y="78740"/>
                      <a:pt x="0" y="62230"/>
                      <a:pt x="0" y="39370"/>
                    </a:cubicBezTo>
                    <a:cubicBezTo>
                      <a:pt x="0" y="16510"/>
                      <a:pt x="16510" y="0"/>
                      <a:pt x="36830" y="0"/>
                    </a:cubicBezTo>
                    <a:cubicBezTo>
                      <a:pt x="57150" y="0"/>
                      <a:pt x="71120" y="16510"/>
                      <a:pt x="71120" y="35560"/>
                    </a:cubicBezTo>
                    <a:close/>
                    <a:moveTo>
                      <a:pt x="36830" y="11430"/>
                    </a:moveTo>
                    <a:cubicBezTo>
                      <a:pt x="24130" y="11430"/>
                      <a:pt x="15240" y="21590"/>
                      <a:pt x="13970" y="33020"/>
                    </a:cubicBezTo>
                    <a:lnTo>
                      <a:pt x="57150" y="33020"/>
                    </a:lnTo>
                    <a:cubicBezTo>
                      <a:pt x="57150" y="21590"/>
                      <a:pt x="49530" y="11430"/>
                      <a:pt x="36830" y="114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2" name="Freeform 331">
                <a:extLst>
                  <a:ext uri="{FF2B5EF4-FFF2-40B4-BE49-F238E27FC236}">
                    <a16:creationId xmlns:a16="http://schemas.microsoft.com/office/drawing/2014/main" id="{183BD9C9-C74E-DEE4-DA93-860E7CCAF361}"/>
                  </a:ext>
                </a:extLst>
              </p:cNvPr>
              <p:cNvSpPr/>
              <p:nvPr/>
            </p:nvSpPr>
            <p:spPr>
              <a:xfrm>
                <a:off x="2254250" y="5657850"/>
                <a:ext cx="52070" cy="41909"/>
              </a:xfrm>
              <a:custGeom>
                <a:avLst/>
                <a:gdLst>
                  <a:gd name="connsiteX0" fmla="*/ 15240 w 52070"/>
                  <a:gd name="connsiteY0" fmla="*/ 0 h 41909"/>
                  <a:gd name="connsiteX1" fmla="*/ 26670 w 52070"/>
                  <a:gd name="connsiteY1" fmla="*/ 0 h 41909"/>
                  <a:gd name="connsiteX2" fmla="*/ 15240 w 52070"/>
                  <a:gd name="connsiteY2" fmla="*/ 41910 h 41909"/>
                  <a:gd name="connsiteX3" fmla="*/ 0 w 52070"/>
                  <a:gd name="connsiteY3" fmla="*/ 41910 h 41909"/>
                  <a:gd name="connsiteX4" fmla="*/ 15240 w 52070"/>
                  <a:gd name="connsiteY4" fmla="*/ 0 h 41909"/>
                  <a:gd name="connsiteX5" fmla="*/ 40640 w 52070"/>
                  <a:gd name="connsiteY5" fmla="*/ 0 h 41909"/>
                  <a:gd name="connsiteX6" fmla="*/ 52070 w 52070"/>
                  <a:gd name="connsiteY6" fmla="*/ 0 h 41909"/>
                  <a:gd name="connsiteX7" fmla="*/ 40640 w 52070"/>
                  <a:gd name="connsiteY7" fmla="*/ 41910 h 41909"/>
                  <a:gd name="connsiteX8" fmla="*/ 25400 w 52070"/>
                  <a:gd name="connsiteY8" fmla="*/ 41910 h 41909"/>
                  <a:gd name="connsiteX9" fmla="*/ 40640 w 52070"/>
                  <a:gd name="connsiteY9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070" h="41909">
                    <a:moveTo>
                      <a:pt x="15240" y="0"/>
                    </a:moveTo>
                    <a:lnTo>
                      <a:pt x="26670" y="0"/>
                    </a:lnTo>
                    <a:lnTo>
                      <a:pt x="15240" y="41910"/>
                    </a:lnTo>
                    <a:lnTo>
                      <a:pt x="0" y="41910"/>
                    </a:lnTo>
                    <a:lnTo>
                      <a:pt x="15240" y="0"/>
                    </a:lnTo>
                    <a:close/>
                    <a:moveTo>
                      <a:pt x="40640" y="0"/>
                    </a:moveTo>
                    <a:lnTo>
                      <a:pt x="52070" y="0"/>
                    </a:lnTo>
                    <a:lnTo>
                      <a:pt x="40640" y="41910"/>
                    </a:lnTo>
                    <a:lnTo>
                      <a:pt x="25400" y="41910"/>
                    </a:lnTo>
                    <a:lnTo>
                      <a:pt x="4064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3" name="Freeform 332">
                <a:extLst>
                  <a:ext uri="{FF2B5EF4-FFF2-40B4-BE49-F238E27FC236}">
                    <a16:creationId xmlns:a16="http://schemas.microsoft.com/office/drawing/2014/main" id="{CCE66333-89B5-38D4-E188-63155BA3A60D}"/>
                  </a:ext>
                </a:extLst>
              </p:cNvPr>
              <p:cNvSpPr/>
              <p:nvPr/>
            </p:nvSpPr>
            <p:spPr>
              <a:xfrm>
                <a:off x="2312670" y="5668009"/>
                <a:ext cx="93979" cy="109220"/>
              </a:xfrm>
              <a:custGeom>
                <a:avLst/>
                <a:gdLst>
                  <a:gd name="connsiteX0" fmla="*/ 16510 w 93979"/>
                  <a:gd name="connsiteY0" fmla="*/ 0 h 109220"/>
                  <a:gd name="connsiteX1" fmla="*/ 46990 w 93979"/>
                  <a:gd name="connsiteY1" fmla="*/ 52070 h 109220"/>
                  <a:gd name="connsiteX2" fmla="*/ 77470 w 93979"/>
                  <a:gd name="connsiteY2" fmla="*/ 0 h 109220"/>
                  <a:gd name="connsiteX3" fmla="*/ 93980 w 93979"/>
                  <a:gd name="connsiteY3" fmla="*/ 0 h 109220"/>
                  <a:gd name="connsiteX4" fmla="*/ 54610 w 93979"/>
                  <a:gd name="connsiteY4" fmla="*/ 66040 h 109220"/>
                  <a:gd name="connsiteX5" fmla="*/ 54610 w 93979"/>
                  <a:gd name="connsiteY5" fmla="*/ 109220 h 109220"/>
                  <a:gd name="connsiteX6" fmla="*/ 39370 w 93979"/>
                  <a:gd name="connsiteY6" fmla="*/ 109220 h 109220"/>
                  <a:gd name="connsiteX7" fmla="*/ 39370 w 93979"/>
                  <a:gd name="connsiteY7" fmla="*/ 66040 h 109220"/>
                  <a:gd name="connsiteX8" fmla="*/ 0 w 93979"/>
                  <a:gd name="connsiteY8" fmla="*/ 0 h 109220"/>
                  <a:gd name="connsiteX9" fmla="*/ 16510 w 93979"/>
                  <a:gd name="connsiteY9" fmla="*/ 0 h 109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3979" h="109220">
                    <a:moveTo>
                      <a:pt x="16510" y="0"/>
                    </a:moveTo>
                    <a:lnTo>
                      <a:pt x="46990" y="52070"/>
                    </a:lnTo>
                    <a:lnTo>
                      <a:pt x="77470" y="0"/>
                    </a:lnTo>
                    <a:lnTo>
                      <a:pt x="93980" y="0"/>
                    </a:lnTo>
                    <a:lnTo>
                      <a:pt x="54610" y="66040"/>
                    </a:lnTo>
                    <a:lnTo>
                      <a:pt x="54610" y="109220"/>
                    </a:lnTo>
                    <a:lnTo>
                      <a:pt x="39370" y="109220"/>
                    </a:lnTo>
                    <a:lnTo>
                      <a:pt x="39370" y="66040"/>
                    </a:lnTo>
                    <a:lnTo>
                      <a:pt x="0" y="0"/>
                    </a:lnTo>
                    <a:lnTo>
                      <a:pt x="16510" y="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4" name="Freeform 333">
                <a:extLst>
                  <a:ext uri="{FF2B5EF4-FFF2-40B4-BE49-F238E27FC236}">
                    <a16:creationId xmlns:a16="http://schemas.microsoft.com/office/drawing/2014/main" id="{221C1D11-563D-E017-1E18-4066CE7CE630}"/>
                  </a:ext>
                </a:extLst>
              </p:cNvPr>
              <p:cNvSpPr/>
              <p:nvPr/>
            </p:nvSpPr>
            <p:spPr>
              <a:xfrm>
                <a:off x="2399029" y="5699759"/>
                <a:ext cx="78740" cy="78740"/>
              </a:xfrm>
              <a:custGeom>
                <a:avLst/>
                <a:gdLst>
                  <a:gd name="connsiteX0" fmla="*/ 78740 w 78740"/>
                  <a:gd name="connsiteY0" fmla="*/ 39370 h 78740"/>
                  <a:gd name="connsiteX1" fmla="*/ 39370 w 78740"/>
                  <a:gd name="connsiteY1" fmla="*/ 78740 h 78740"/>
                  <a:gd name="connsiteX2" fmla="*/ 0 w 78740"/>
                  <a:gd name="connsiteY2" fmla="*/ 39370 h 78740"/>
                  <a:gd name="connsiteX3" fmla="*/ 39370 w 78740"/>
                  <a:gd name="connsiteY3" fmla="*/ 0 h 78740"/>
                  <a:gd name="connsiteX4" fmla="*/ 78740 w 78740"/>
                  <a:gd name="connsiteY4" fmla="*/ 39370 h 78740"/>
                  <a:gd name="connsiteX5" fmla="*/ 64770 w 78740"/>
                  <a:gd name="connsiteY5" fmla="*/ 39370 h 78740"/>
                  <a:gd name="connsiteX6" fmla="*/ 39370 w 78740"/>
                  <a:gd name="connsiteY6" fmla="*/ 11430 h 78740"/>
                  <a:gd name="connsiteX7" fmla="*/ 13970 w 78740"/>
                  <a:gd name="connsiteY7" fmla="*/ 39370 h 78740"/>
                  <a:gd name="connsiteX8" fmla="*/ 39370 w 78740"/>
                  <a:gd name="connsiteY8" fmla="*/ 67310 h 78740"/>
                  <a:gd name="connsiteX9" fmla="*/ 64770 w 78740"/>
                  <a:gd name="connsiteY9" fmla="*/ 39370 h 78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740" h="78740">
                    <a:moveTo>
                      <a:pt x="78740" y="39370"/>
                    </a:moveTo>
                    <a:cubicBezTo>
                      <a:pt x="78740" y="62230"/>
                      <a:pt x="62230" y="78740"/>
                      <a:pt x="39370" y="78740"/>
                    </a:cubicBezTo>
                    <a:cubicBezTo>
                      <a:pt x="16510" y="78740"/>
                      <a:pt x="0" y="62230"/>
                      <a:pt x="0" y="39370"/>
                    </a:cubicBezTo>
                    <a:cubicBezTo>
                      <a:pt x="0" y="16510"/>
                      <a:pt x="16510" y="0"/>
                      <a:pt x="39370" y="0"/>
                    </a:cubicBezTo>
                    <a:cubicBezTo>
                      <a:pt x="62230" y="0"/>
                      <a:pt x="78740" y="16510"/>
                      <a:pt x="78740" y="39370"/>
                    </a:cubicBezTo>
                    <a:close/>
                    <a:moveTo>
                      <a:pt x="64770" y="39370"/>
                    </a:moveTo>
                    <a:cubicBezTo>
                      <a:pt x="64770" y="22860"/>
                      <a:pt x="53340" y="11430"/>
                      <a:pt x="39370" y="11430"/>
                    </a:cubicBezTo>
                    <a:cubicBezTo>
                      <a:pt x="25400" y="11430"/>
                      <a:pt x="13970" y="22860"/>
                      <a:pt x="13970" y="39370"/>
                    </a:cubicBezTo>
                    <a:cubicBezTo>
                      <a:pt x="13970" y="55880"/>
                      <a:pt x="25400" y="67310"/>
                      <a:pt x="39370" y="67310"/>
                    </a:cubicBezTo>
                    <a:cubicBezTo>
                      <a:pt x="53340" y="67310"/>
                      <a:pt x="64770" y="55880"/>
                      <a:pt x="64770" y="393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5" name="Freeform 334">
                <a:extLst>
                  <a:ext uri="{FF2B5EF4-FFF2-40B4-BE49-F238E27FC236}">
                    <a16:creationId xmlns:a16="http://schemas.microsoft.com/office/drawing/2014/main" id="{E301D9C9-4129-FC1B-EA76-30381520BD47}"/>
                  </a:ext>
                </a:extLst>
              </p:cNvPr>
              <p:cNvSpPr/>
              <p:nvPr/>
            </p:nvSpPr>
            <p:spPr>
              <a:xfrm>
                <a:off x="2496820" y="5698490"/>
                <a:ext cx="67309" cy="80009"/>
              </a:xfrm>
              <a:custGeom>
                <a:avLst/>
                <a:gdLst>
                  <a:gd name="connsiteX0" fmla="*/ 54610 w 67309"/>
                  <a:gd name="connsiteY0" fmla="*/ 78740 h 80009"/>
                  <a:gd name="connsiteX1" fmla="*/ 54610 w 67309"/>
                  <a:gd name="connsiteY1" fmla="*/ 68580 h 80009"/>
                  <a:gd name="connsiteX2" fmla="*/ 54610 w 67309"/>
                  <a:gd name="connsiteY2" fmla="*/ 62230 h 80009"/>
                  <a:gd name="connsiteX3" fmla="*/ 54610 w 67309"/>
                  <a:gd name="connsiteY3" fmla="*/ 62230 h 80009"/>
                  <a:gd name="connsiteX4" fmla="*/ 26670 w 67309"/>
                  <a:gd name="connsiteY4" fmla="*/ 80010 h 80009"/>
                  <a:gd name="connsiteX5" fmla="*/ 0 w 67309"/>
                  <a:gd name="connsiteY5" fmla="*/ 49530 h 80009"/>
                  <a:gd name="connsiteX6" fmla="*/ 0 w 67309"/>
                  <a:gd name="connsiteY6" fmla="*/ 1270 h 80009"/>
                  <a:gd name="connsiteX7" fmla="*/ 13970 w 67309"/>
                  <a:gd name="connsiteY7" fmla="*/ 1270 h 80009"/>
                  <a:gd name="connsiteX8" fmla="*/ 13970 w 67309"/>
                  <a:gd name="connsiteY8" fmla="*/ 45720 h 80009"/>
                  <a:gd name="connsiteX9" fmla="*/ 27940 w 67309"/>
                  <a:gd name="connsiteY9" fmla="*/ 66040 h 80009"/>
                  <a:gd name="connsiteX10" fmla="*/ 53340 w 67309"/>
                  <a:gd name="connsiteY10" fmla="*/ 38100 h 80009"/>
                  <a:gd name="connsiteX11" fmla="*/ 53340 w 67309"/>
                  <a:gd name="connsiteY11" fmla="*/ 0 h 80009"/>
                  <a:gd name="connsiteX12" fmla="*/ 67310 w 67309"/>
                  <a:gd name="connsiteY12" fmla="*/ 0 h 80009"/>
                  <a:gd name="connsiteX13" fmla="*/ 67310 w 67309"/>
                  <a:gd name="connsiteY13" fmla="*/ 76200 h 80009"/>
                  <a:gd name="connsiteX14" fmla="*/ 54610 w 67309"/>
                  <a:gd name="connsiteY14" fmla="*/ 76200 h 80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7309" h="80009">
                    <a:moveTo>
                      <a:pt x="54610" y="78740"/>
                    </a:moveTo>
                    <a:lnTo>
                      <a:pt x="54610" y="68580"/>
                    </a:lnTo>
                    <a:cubicBezTo>
                      <a:pt x="54610" y="64770"/>
                      <a:pt x="54610" y="63500"/>
                      <a:pt x="54610" y="62230"/>
                    </a:cubicBezTo>
                    <a:lnTo>
                      <a:pt x="54610" y="62230"/>
                    </a:lnTo>
                    <a:cubicBezTo>
                      <a:pt x="52070" y="68580"/>
                      <a:pt x="41910" y="80010"/>
                      <a:pt x="26670" y="80010"/>
                    </a:cubicBezTo>
                    <a:cubicBezTo>
                      <a:pt x="11430" y="80010"/>
                      <a:pt x="0" y="68580"/>
                      <a:pt x="0" y="49530"/>
                    </a:cubicBezTo>
                    <a:lnTo>
                      <a:pt x="0" y="1270"/>
                    </a:lnTo>
                    <a:lnTo>
                      <a:pt x="13970" y="1270"/>
                    </a:lnTo>
                    <a:lnTo>
                      <a:pt x="13970" y="45720"/>
                    </a:lnTo>
                    <a:cubicBezTo>
                      <a:pt x="13970" y="55880"/>
                      <a:pt x="15240" y="66040"/>
                      <a:pt x="27940" y="66040"/>
                    </a:cubicBezTo>
                    <a:cubicBezTo>
                      <a:pt x="40640" y="66040"/>
                      <a:pt x="53340" y="54610"/>
                      <a:pt x="53340" y="38100"/>
                    </a:cubicBezTo>
                    <a:lnTo>
                      <a:pt x="53340" y="0"/>
                    </a:lnTo>
                    <a:lnTo>
                      <a:pt x="67310" y="0"/>
                    </a:lnTo>
                    <a:lnTo>
                      <a:pt x="67310" y="76200"/>
                    </a:lnTo>
                    <a:lnTo>
                      <a:pt x="54610" y="762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6" name="Freeform 335">
                <a:extLst>
                  <a:ext uri="{FF2B5EF4-FFF2-40B4-BE49-F238E27FC236}">
                    <a16:creationId xmlns:a16="http://schemas.microsoft.com/office/drawing/2014/main" id="{E9B48583-264F-218C-22BA-5D33E16F77D9}"/>
                  </a:ext>
                </a:extLst>
              </p:cNvPr>
              <p:cNvSpPr/>
              <p:nvPr/>
            </p:nvSpPr>
            <p:spPr>
              <a:xfrm>
                <a:off x="2590800" y="5698490"/>
                <a:ext cx="41449" cy="77469"/>
              </a:xfrm>
              <a:custGeom>
                <a:avLst/>
                <a:gdLst>
                  <a:gd name="connsiteX0" fmla="*/ 0 w 41449"/>
                  <a:gd name="connsiteY0" fmla="*/ 2540 h 77469"/>
                  <a:gd name="connsiteX1" fmla="*/ 12700 w 41449"/>
                  <a:gd name="connsiteY1" fmla="*/ 2540 h 77469"/>
                  <a:gd name="connsiteX2" fmla="*/ 12700 w 41449"/>
                  <a:gd name="connsiteY2" fmla="*/ 12700 h 77469"/>
                  <a:gd name="connsiteX3" fmla="*/ 12700 w 41449"/>
                  <a:gd name="connsiteY3" fmla="*/ 17780 h 77469"/>
                  <a:gd name="connsiteX4" fmla="*/ 12700 w 41449"/>
                  <a:gd name="connsiteY4" fmla="*/ 17780 h 77469"/>
                  <a:gd name="connsiteX5" fmla="*/ 35560 w 41449"/>
                  <a:gd name="connsiteY5" fmla="*/ 0 h 77469"/>
                  <a:gd name="connsiteX6" fmla="*/ 40640 w 41449"/>
                  <a:gd name="connsiteY6" fmla="*/ 0 h 77469"/>
                  <a:gd name="connsiteX7" fmla="*/ 40640 w 41449"/>
                  <a:gd name="connsiteY7" fmla="*/ 13970 h 77469"/>
                  <a:gd name="connsiteX8" fmla="*/ 36830 w 41449"/>
                  <a:gd name="connsiteY8" fmla="*/ 13970 h 77469"/>
                  <a:gd name="connsiteX9" fmla="*/ 13970 w 41449"/>
                  <a:gd name="connsiteY9" fmla="*/ 44450 h 77469"/>
                  <a:gd name="connsiteX10" fmla="*/ 13970 w 41449"/>
                  <a:gd name="connsiteY10" fmla="*/ 77470 h 77469"/>
                  <a:gd name="connsiteX11" fmla="*/ 0 w 41449"/>
                  <a:gd name="connsiteY11" fmla="*/ 77470 h 77469"/>
                  <a:gd name="connsiteX12" fmla="*/ 0 w 41449"/>
                  <a:gd name="connsiteY12" fmla="*/ 1270 h 77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449" h="77469">
                    <a:moveTo>
                      <a:pt x="0" y="2540"/>
                    </a:moveTo>
                    <a:lnTo>
                      <a:pt x="12700" y="2540"/>
                    </a:lnTo>
                    <a:lnTo>
                      <a:pt x="12700" y="12700"/>
                    </a:lnTo>
                    <a:cubicBezTo>
                      <a:pt x="12700" y="15240"/>
                      <a:pt x="12700" y="17780"/>
                      <a:pt x="12700" y="17780"/>
                    </a:cubicBezTo>
                    <a:lnTo>
                      <a:pt x="12700" y="17780"/>
                    </a:lnTo>
                    <a:cubicBezTo>
                      <a:pt x="16510" y="6350"/>
                      <a:pt x="25400" y="0"/>
                      <a:pt x="35560" y="0"/>
                    </a:cubicBezTo>
                    <a:cubicBezTo>
                      <a:pt x="45720" y="0"/>
                      <a:pt x="39370" y="0"/>
                      <a:pt x="40640" y="0"/>
                    </a:cubicBezTo>
                    <a:lnTo>
                      <a:pt x="40640" y="13970"/>
                    </a:lnTo>
                    <a:cubicBezTo>
                      <a:pt x="40640" y="13970"/>
                      <a:pt x="38100" y="13970"/>
                      <a:pt x="36830" y="13970"/>
                    </a:cubicBezTo>
                    <a:cubicBezTo>
                      <a:pt x="21590" y="13970"/>
                      <a:pt x="13970" y="30480"/>
                      <a:pt x="13970" y="44450"/>
                    </a:cubicBezTo>
                    <a:lnTo>
                      <a:pt x="13970" y="77470"/>
                    </a:lnTo>
                    <a:lnTo>
                      <a:pt x="0" y="77470"/>
                    </a:lnTo>
                    <a:lnTo>
                      <a:pt x="0" y="12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7" name="Freeform 336">
                <a:extLst>
                  <a:ext uri="{FF2B5EF4-FFF2-40B4-BE49-F238E27FC236}">
                    <a16:creationId xmlns:a16="http://schemas.microsoft.com/office/drawing/2014/main" id="{F7BDFFAE-57D3-746E-C14E-7CCA292E2FAF}"/>
                  </a:ext>
                </a:extLst>
              </p:cNvPr>
              <p:cNvSpPr/>
              <p:nvPr/>
            </p:nvSpPr>
            <p:spPr>
              <a:xfrm>
                <a:off x="2688589" y="5698490"/>
                <a:ext cx="41449" cy="77469"/>
              </a:xfrm>
              <a:custGeom>
                <a:avLst/>
                <a:gdLst>
                  <a:gd name="connsiteX0" fmla="*/ 0 w 41449"/>
                  <a:gd name="connsiteY0" fmla="*/ 2540 h 77469"/>
                  <a:gd name="connsiteX1" fmla="*/ 12700 w 41449"/>
                  <a:gd name="connsiteY1" fmla="*/ 2540 h 77469"/>
                  <a:gd name="connsiteX2" fmla="*/ 12700 w 41449"/>
                  <a:gd name="connsiteY2" fmla="*/ 12700 h 77469"/>
                  <a:gd name="connsiteX3" fmla="*/ 12700 w 41449"/>
                  <a:gd name="connsiteY3" fmla="*/ 17780 h 77469"/>
                  <a:gd name="connsiteX4" fmla="*/ 12700 w 41449"/>
                  <a:gd name="connsiteY4" fmla="*/ 17780 h 77469"/>
                  <a:gd name="connsiteX5" fmla="*/ 35560 w 41449"/>
                  <a:gd name="connsiteY5" fmla="*/ 0 h 77469"/>
                  <a:gd name="connsiteX6" fmla="*/ 40640 w 41449"/>
                  <a:gd name="connsiteY6" fmla="*/ 0 h 77469"/>
                  <a:gd name="connsiteX7" fmla="*/ 40640 w 41449"/>
                  <a:gd name="connsiteY7" fmla="*/ 13970 h 77469"/>
                  <a:gd name="connsiteX8" fmla="*/ 36830 w 41449"/>
                  <a:gd name="connsiteY8" fmla="*/ 13970 h 77469"/>
                  <a:gd name="connsiteX9" fmla="*/ 13970 w 41449"/>
                  <a:gd name="connsiteY9" fmla="*/ 44450 h 77469"/>
                  <a:gd name="connsiteX10" fmla="*/ 13970 w 41449"/>
                  <a:gd name="connsiteY10" fmla="*/ 77470 h 77469"/>
                  <a:gd name="connsiteX11" fmla="*/ 0 w 41449"/>
                  <a:gd name="connsiteY11" fmla="*/ 77470 h 77469"/>
                  <a:gd name="connsiteX12" fmla="*/ 0 w 41449"/>
                  <a:gd name="connsiteY12" fmla="*/ 1270 h 77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449" h="77469">
                    <a:moveTo>
                      <a:pt x="0" y="2540"/>
                    </a:moveTo>
                    <a:lnTo>
                      <a:pt x="12700" y="2540"/>
                    </a:lnTo>
                    <a:lnTo>
                      <a:pt x="12700" y="12700"/>
                    </a:lnTo>
                    <a:cubicBezTo>
                      <a:pt x="12700" y="15240"/>
                      <a:pt x="12700" y="17780"/>
                      <a:pt x="12700" y="17780"/>
                    </a:cubicBezTo>
                    <a:lnTo>
                      <a:pt x="12700" y="17780"/>
                    </a:lnTo>
                    <a:cubicBezTo>
                      <a:pt x="16510" y="6350"/>
                      <a:pt x="25400" y="0"/>
                      <a:pt x="35560" y="0"/>
                    </a:cubicBezTo>
                    <a:cubicBezTo>
                      <a:pt x="45720" y="0"/>
                      <a:pt x="39370" y="0"/>
                      <a:pt x="40640" y="0"/>
                    </a:cubicBezTo>
                    <a:lnTo>
                      <a:pt x="40640" y="13970"/>
                    </a:lnTo>
                    <a:cubicBezTo>
                      <a:pt x="40640" y="13970"/>
                      <a:pt x="38100" y="13970"/>
                      <a:pt x="36830" y="13970"/>
                    </a:cubicBezTo>
                    <a:cubicBezTo>
                      <a:pt x="21590" y="13970"/>
                      <a:pt x="13970" y="30480"/>
                      <a:pt x="13970" y="44450"/>
                    </a:cubicBezTo>
                    <a:lnTo>
                      <a:pt x="13970" y="77470"/>
                    </a:lnTo>
                    <a:lnTo>
                      <a:pt x="0" y="77470"/>
                    </a:lnTo>
                    <a:lnTo>
                      <a:pt x="0" y="12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8" name="Freeform 337">
                <a:extLst>
                  <a:ext uri="{FF2B5EF4-FFF2-40B4-BE49-F238E27FC236}">
                    <a16:creationId xmlns:a16="http://schemas.microsoft.com/office/drawing/2014/main" id="{F89DEA1C-F64D-F33B-9D91-D7BB1FB63A62}"/>
                  </a:ext>
                </a:extLst>
              </p:cNvPr>
              <p:cNvSpPr/>
              <p:nvPr/>
            </p:nvSpPr>
            <p:spPr>
              <a:xfrm>
                <a:off x="2745739" y="5670550"/>
                <a:ext cx="17780" cy="106679"/>
              </a:xfrm>
              <a:custGeom>
                <a:avLst/>
                <a:gdLst>
                  <a:gd name="connsiteX0" fmla="*/ 8890 w 17780"/>
                  <a:gd name="connsiteY0" fmla="*/ 0 h 106679"/>
                  <a:gd name="connsiteX1" fmla="*/ 17780 w 17780"/>
                  <a:gd name="connsiteY1" fmla="*/ 8890 h 106679"/>
                  <a:gd name="connsiteX2" fmla="*/ 8890 w 17780"/>
                  <a:gd name="connsiteY2" fmla="*/ 17780 h 106679"/>
                  <a:gd name="connsiteX3" fmla="*/ 0 w 17780"/>
                  <a:gd name="connsiteY3" fmla="*/ 8890 h 106679"/>
                  <a:gd name="connsiteX4" fmla="*/ 8890 w 17780"/>
                  <a:gd name="connsiteY4" fmla="*/ 0 h 106679"/>
                  <a:gd name="connsiteX5" fmla="*/ 16510 w 17780"/>
                  <a:gd name="connsiteY5" fmla="*/ 30480 h 106679"/>
                  <a:gd name="connsiteX6" fmla="*/ 16510 w 17780"/>
                  <a:gd name="connsiteY6" fmla="*/ 106680 h 106679"/>
                  <a:gd name="connsiteX7" fmla="*/ 2540 w 17780"/>
                  <a:gd name="connsiteY7" fmla="*/ 106680 h 106679"/>
                  <a:gd name="connsiteX8" fmla="*/ 2540 w 17780"/>
                  <a:gd name="connsiteY8" fmla="*/ 30480 h 106679"/>
                  <a:gd name="connsiteX9" fmla="*/ 16510 w 17780"/>
                  <a:gd name="connsiteY9" fmla="*/ 30480 h 106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780" h="106679">
                    <a:moveTo>
                      <a:pt x="8890" y="0"/>
                    </a:moveTo>
                    <a:cubicBezTo>
                      <a:pt x="13970" y="0"/>
                      <a:pt x="17780" y="3810"/>
                      <a:pt x="17780" y="8890"/>
                    </a:cubicBezTo>
                    <a:cubicBezTo>
                      <a:pt x="17780" y="13970"/>
                      <a:pt x="13970" y="17780"/>
                      <a:pt x="8890" y="17780"/>
                    </a:cubicBezTo>
                    <a:cubicBezTo>
                      <a:pt x="3810" y="17780"/>
                      <a:pt x="0" y="13970"/>
                      <a:pt x="0" y="8890"/>
                    </a:cubicBezTo>
                    <a:cubicBezTo>
                      <a:pt x="0" y="3810"/>
                      <a:pt x="3810" y="0"/>
                      <a:pt x="8890" y="0"/>
                    </a:cubicBezTo>
                    <a:close/>
                    <a:moveTo>
                      <a:pt x="16510" y="30480"/>
                    </a:moveTo>
                    <a:lnTo>
                      <a:pt x="16510" y="106680"/>
                    </a:lnTo>
                    <a:lnTo>
                      <a:pt x="2540" y="106680"/>
                    </a:lnTo>
                    <a:lnTo>
                      <a:pt x="2540" y="30480"/>
                    </a:lnTo>
                    <a:lnTo>
                      <a:pt x="16510" y="3048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9" name="Freeform 338">
                <a:extLst>
                  <a:ext uri="{FF2B5EF4-FFF2-40B4-BE49-F238E27FC236}">
                    <a16:creationId xmlns:a16="http://schemas.microsoft.com/office/drawing/2014/main" id="{4F7105E7-F668-2CE7-61E5-121DA21B6618}"/>
                  </a:ext>
                </a:extLst>
              </p:cNvPr>
              <p:cNvSpPr/>
              <p:nvPr/>
            </p:nvSpPr>
            <p:spPr>
              <a:xfrm>
                <a:off x="2783839" y="5669279"/>
                <a:ext cx="76200" cy="110490"/>
              </a:xfrm>
              <a:custGeom>
                <a:avLst/>
                <a:gdLst>
                  <a:gd name="connsiteX0" fmla="*/ 74930 w 76200"/>
                  <a:gd name="connsiteY0" fmla="*/ 107950 h 110490"/>
                  <a:gd name="connsiteX1" fmla="*/ 62230 w 76200"/>
                  <a:gd name="connsiteY1" fmla="*/ 107950 h 110490"/>
                  <a:gd name="connsiteX2" fmla="*/ 62230 w 76200"/>
                  <a:gd name="connsiteY2" fmla="*/ 99060 h 110490"/>
                  <a:gd name="connsiteX3" fmla="*/ 62230 w 76200"/>
                  <a:gd name="connsiteY3" fmla="*/ 93980 h 110490"/>
                  <a:gd name="connsiteX4" fmla="*/ 62230 w 76200"/>
                  <a:gd name="connsiteY4" fmla="*/ 93980 h 110490"/>
                  <a:gd name="connsiteX5" fmla="*/ 35560 w 76200"/>
                  <a:gd name="connsiteY5" fmla="*/ 110490 h 110490"/>
                  <a:gd name="connsiteX6" fmla="*/ 0 w 76200"/>
                  <a:gd name="connsiteY6" fmla="*/ 71120 h 110490"/>
                  <a:gd name="connsiteX7" fmla="*/ 35560 w 76200"/>
                  <a:gd name="connsiteY7" fmla="*/ 31750 h 110490"/>
                  <a:gd name="connsiteX8" fmla="*/ 62230 w 76200"/>
                  <a:gd name="connsiteY8" fmla="*/ 45720 h 110490"/>
                  <a:gd name="connsiteX9" fmla="*/ 62230 w 76200"/>
                  <a:gd name="connsiteY9" fmla="*/ 45720 h 110490"/>
                  <a:gd name="connsiteX10" fmla="*/ 62230 w 76200"/>
                  <a:gd name="connsiteY10" fmla="*/ 39370 h 110490"/>
                  <a:gd name="connsiteX11" fmla="*/ 62230 w 76200"/>
                  <a:gd name="connsiteY11" fmla="*/ 0 h 110490"/>
                  <a:gd name="connsiteX12" fmla="*/ 76200 w 76200"/>
                  <a:gd name="connsiteY12" fmla="*/ 0 h 110490"/>
                  <a:gd name="connsiteX13" fmla="*/ 76200 w 76200"/>
                  <a:gd name="connsiteY13" fmla="*/ 109220 h 110490"/>
                  <a:gd name="connsiteX14" fmla="*/ 13970 w 76200"/>
                  <a:gd name="connsiteY14" fmla="*/ 69850 h 110490"/>
                  <a:gd name="connsiteX15" fmla="*/ 38100 w 76200"/>
                  <a:gd name="connsiteY15" fmla="*/ 97790 h 110490"/>
                  <a:gd name="connsiteX16" fmla="*/ 62230 w 76200"/>
                  <a:gd name="connsiteY16" fmla="*/ 69850 h 110490"/>
                  <a:gd name="connsiteX17" fmla="*/ 38100 w 76200"/>
                  <a:gd name="connsiteY17" fmla="*/ 41910 h 110490"/>
                  <a:gd name="connsiteX18" fmla="*/ 13970 w 76200"/>
                  <a:gd name="connsiteY18" fmla="*/ 69850 h 110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6200" h="110490">
                    <a:moveTo>
                      <a:pt x="74930" y="107950"/>
                    </a:moveTo>
                    <a:lnTo>
                      <a:pt x="62230" y="107950"/>
                    </a:lnTo>
                    <a:lnTo>
                      <a:pt x="62230" y="99060"/>
                    </a:lnTo>
                    <a:cubicBezTo>
                      <a:pt x="62230" y="95250"/>
                      <a:pt x="62230" y="93980"/>
                      <a:pt x="62230" y="93980"/>
                    </a:cubicBezTo>
                    <a:lnTo>
                      <a:pt x="62230" y="93980"/>
                    </a:lnTo>
                    <a:cubicBezTo>
                      <a:pt x="58420" y="102870"/>
                      <a:pt x="46990" y="110490"/>
                      <a:pt x="35560" y="110490"/>
                    </a:cubicBezTo>
                    <a:cubicBezTo>
                      <a:pt x="15240" y="110490"/>
                      <a:pt x="0" y="93980"/>
                      <a:pt x="0" y="71120"/>
                    </a:cubicBezTo>
                    <a:cubicBezTo>
                      <a:pt x="0" y="48260"/>
                      <a:pt x="15240" y="31750"/>
                      <a:pt x="35560" y="31750"/>
                    </a:cubicBezTo>
                    <a:cubicBezTo>
                      <a:pt x="55880" y="31750"/>
                      <a:pt x="58420" y="38100"/>
                      <a:pt x="62230" y="45720"/>
                    </a:cubicBezTo>
                    <a:lnTo>
                      <a:pt x="62230" y="45720"/>
                    </a:lnTo>
                    <a:cubicBezTo>
                      <a:pt x="62230" y="45720"/>
                      <a:pt x="62230" y="43180"/>
                      <a:pt x="62230" y="39370"/>
                    </a:cubicBezTo>
                    <a:lnTo>
                      <a:pt x="62230" y="0"/>
                    </a:lnTo>
                    <a:lnTo>
                      <a:pt x="76200" y="0"/>
                    </a:lnTo>
                    <a:lnTo>
                      <a:pt x="76200" y="109220"/>
                    </a:lnTo>
                    <a:close/>
                    <a:moveTo>
                      <a:pt x="13970" y="69850"/>
                    </a:moveTo>
                    <a:cubicBezTo>
                      <a:pt x="13970" y="85090"/>
                      <a:pt x="22860" y="97790"/>
                      <a:pt x="38100" y="97790"/>
                    </a:cubicBezTo>
                    <a:cubicBezTo>
                      <a:pt x="53340" y="97790"/>
                      <a:pt x="62230" y="88900"/>
                      <a:pt x="62230" y="69850"/>
                    </a:cubicBezTo>
                    <a:cubicBezTo>
                      <a:pt x="62230" y="50800"/>
                      <a:pt x="49530" y="41910"/>
                      <a:pt x="38100" y="41910"/>
                    </a:cubicBezTo>
                    <a:cubicBezTo>
                      <a:pt x="26670" y="41910"/>
                      <a:pt x="13970" y="53340"/>
                      <a:pt x="13970" y="6985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0" name="Freeform 339">
                <a:extLst>
                  <a:ext uri="{FF2B5EF4-FFF2-40B4-BE49-F238E27FC236}">
                    <a16:creationId xmlns:a16="http://schemas.microsoft.com/office/drawing/2014/main" id="{80053C18-A91B-BAA6-41D6-E5A9F69B4D0E}"/>
                  </a:ext>
                </a:extLst>
              </p:cNvPr>
              <p:cNvSpPr/>
              <p:nvPr/>
            </p:nvSpPr>
            <p:spPr>
              <a:xfrm>
                <a:off x="2881629" y="5699759"/>
                <a:ext cx="71120" cy="78740"/>
              </a:xfrm>
              <a:custGeom>
                <a:avLst/>
                <a:gdLst>
                  <a:gd name="connsiteX0" fmla="*/ 71120 w 71120"/>
                  <a:gd name="connsiteY0" fmla="*/ 35560 h 78740"/>
                  <a:gd name="connsiteX1" fmla="*/ 71120 w 71120"/>
                  <a:gd name="connsiteY1" fmla="*/ 43180 h 78740"/>
                  <a:gd name="connsiteX2" fmla="*/ 13970 w 71120"/>
                  <a:gd name="connsiteY2" fmla="*/ 43180 h 78740"/>
                  <a:gd name="connsiteX3" fmla="*/ 40640 w 71120"/>
                  <a:gd name="connsiteY3" fmla="*/ 67310 h 78740"/>
                  <a:gd name="connsiteX4" fmla="*/ 68580 w 71120"/>
                  <a:gd name="connsiteY4" fmla="*/ 59690 h 78740"/>
                  <a:gd name="connsiteX5" fmla="*/ 68580 w 71120"/>
                  <a:gd name="connsiteY5" fmla="*/ 72390 h 78740"/>
                  <a:gd name="connsiteX6" fmla="*/ 40640 w 71120"/>
                  <a:gd name="connsiteY6" fmla="*/ 78740 h 78740"/>
                  <a:gd name="connsiteX7" fmla="*/ 0 w 71120"/>
                  <a:gd name="connsiteY7" fmla="*/ 39370 h 78740"/>
                  <a:gd name="connsiteX8" fmla="*/ 36830 w 71120"/>
                  <a:gd name="connsiteY8" fmla="*/ 0 h 78740"/>
                  <a:gd name="connsiteX9" fmla="*/ 71120 w 71120"/>
                  <a:gd name="connsiteY9" fmla="*/ 35560 h 78740"/>
                  <a:gd name="connsiteX10" fmla="*/ 36830 w 71120"/>
                  <a:gd name="connsiteY10" fmla="*/ 11430 h 78740"/>
                  <a:gd name="connsiteX11" fmla="*/ 13970 w 71120"/>
                  <a:gd name="connsiteY11" fmla="*/ 33020 h 78740"/>
                  <a:gd name="connsiteX12" fmla="*/ 57150 w 71120"/>
                  <a:gd name="connsiteY12" fmla="*/ 33020 h 78740"/>
                  <a:gd name="connsiteX13" fmla="*/ 36830 w 71120"/>
                  <a:gd name="connsiteY13" fmla="*/ 11430 h 78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120" h="78740">
                    <a:moveTo>
                      <a:pt x="71120" y="35560"/>
                    </a:moveTo>
                    <a:cubicBezTo>
                      <a:pt x="71120" y="38100"/>
                      <a:pt x="71120" y="41910"/>
                      <a:pt x="71120" y="43180"/>
                    </a:cubicBezTo>
                    <a:lnTo>
                      <a:pt x="13970" y="43180"/>
                    </a:lnTo>
                    <a:cubicBezTo>
                      <a:pt x="13970" y="58420"/>
                      <a:pt x="24130" y="67310"/>
                      <a:pt x="40640" y="67310"/>
                    </a:cubicBezTo>
                    <a:cubicBezTo>
                      <a:pt x="57150" y="67310"/>
                      <a:pt x="62230" y="64770"/>
                      <a:pt x="68580" y="59690"/>
                    </a:cubicBezTo>
                    <a:lnTo>
                      <a:pt x="68580" y="72390"/>
                    </a:lnTo>
                    <a:cubicBezTo>
                      <a:pt x="62230" y="76200"/>
                      <a:pt x="52070" y="78740"/>
                      <a:pt x="40640" y="78740"/>
                    </a:cubicBezTo>
                    <a:cubicBezTo>
                      <a:pt x="16510" y="78740"/>
                      <a:pt x="0" y="62230"/>
                      <a:pt x="0" y="39370"/>
                    </a:cubicBezTo>
                    <a:cubicBezTo>
                      <a:pt x="0" y="16510"/>
                      <a:pt x="16510" y="0"/>
                      <a:pt x="36830" y="0"/>
                    </a:cubicBezTo>
                    <a:cubicBezTo>
                      <a:pt x="57150" y="0"/>
                      <a:pt x="71120" y="16510"/>
                      <a:pt x="71120" y="35560"/>
                    </a:cubicBezTo>
                    <a:close/>
                    <a:moveTo>
                      <a:pt x="36830" y="11430"/>
                    </a:moveTo>
                    <a:cubicBezTo>
                      <a:pt x="24130" y="11430"/>
                      <a:pt x="15240" y="21590"/>
                      <a:pt x="13970" y="33020"/>
                    </a:cubicBezTo>
                    <a:lnTo>
                      <a:pt x="57150" y="33020"/>
                    </a:lnTo>
                    <a:cubicBezTo>
                      <a:pt x="57150" y="21590"/>
                      <a:pt x="49530" y="11430"/>
                      <a:pt x="36830" y="114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1" name="Freeform 340">
                <a:extLst>
                  <a:ext uri="{FF2B5EF4-FFF2-40B4-BE49-F238E27FC236}">
                    <a16:creationId xmlns:a16="http://schemas.microsoft.com/office/drawing/2014/main" id="{7037408B-12CA-A062-6320-9E68C7DBC002}"/>
                  </a:ext>
                </a:extLst>
              </p:cNvPr>
              <p:cNvSpPr/>
              <p:nvPr/>
            </p:nvSpPr>
            <p:spPr>
              <a:xfrm>
                <a:off x="2960370" y="5657850"/>
                <a:ext cx="53339" cy="41909"/>
              </a:xfrm>
              <a:custGeom>
                <a:avLst/>
                <a:gdLst>
                  <a:gd name="connsiteX0" fmla="*/ 11430 w 53339"/>
                  <a:gd name="connsiteY0" fmla="*/ 41910 h 41909"/>
                  <a:gd name="connsiteX1" fmla="*/ 0 w 53339"/>
                  <a:gd name="connsiteY1" fmla="*/ 41910 h 41909"/>
                  <a:gd name="connsiteX2" fmla="*/ 11430 w 53339"/>
                  <a:gd name="connsiteY2" fmla="*/ 0 h 41909"/>
                  <a:gd name="connsiteX3" fmla="*/ 26670 w 53339"/>
                  <a:gd name="connsiteY3" fmla="*/ 0 h 41909"/>
                  <a:gd name="connsiteX4" fmla="*/ 11430 w 53339"/>
                  <a:gd name="connsiteY4" fmla="*/ 41910 h 41909"/>
                  <a:gd name="connsiteX5" fmla="*/ 38100 w 53339"/>
                  <a:gd name="connsiteY5" fmla="*/ 41910 h 41909"/>
                  <a:gd name="connsiteX6" fmla="*/ 26670 w 53339"/>
                  <a:gd name="connsiteY6" fmla="*/ 41910 h 41909"/>
                  <a:gd name="connsiteX7" fmla="*/ 38100 w 53339"/>
                  <a:gd name="connsiteY7" fmla="*/ 0 h 41909"/>
                  <a:gd name="connsiteX8" fmla="*/ 53340 w 53339"/>
                  <a:gd name="connsiteY8" fmla="*/ 0 h 41909"/>
                  <a:gd name="connsiteX9" fmla="*/ 38100 w 53339"/>
                  <a:gd name="connsiteY9" fmla="*/ 4191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339" h="41909">
                    <a:moveTo>
                      <a:pt x="11430" y="41910"/>
                    </a:moveTo>
                    <a:lnTo>
                      <a:pt x="0" y="41910"/>
                    </a:lnTo>
                    <a:lnTo>
                      <a:pt x="11430" y="0"/>
                    </a:lnTo>
                    <a:lnTo>
                      <a:pt x="26670" y="0"/>
                    </a:lnTo>
                    <a:lnTo>
                      <a:pt x="11430" y="41910"/>
                    </a:lnTo>
                    <a:close/>
                    <a:moveTo>
                      <a:pt x="38100" y="41910"/>
                    </a:moveTo>
                    <a:lnTo>
                      <a:pt x="26670" y="41910"/>
                    </a:lnTo>
                    <a:lnTo>
                      <a:pt x="38100" y="0"/>
                    </a:lnTo>
                    <a:lnTo>
                      <a:pt x="53340" y="0"/>
                    </a:lnTo>
                    <a:lnTo>
                      <a:pt x="38100" y="419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2" name="Freeform 341">
                <a:extLst>
                  <a:ext uri="{FF2B5EF4-FFF2-40B4-BE49-F238E27FC236}">
                    <a16:creationId xmlns:a16="http://schemas.microsoft.com/office/drawing/2014/main" id="{266B4F3A-341A-ADA1-C7FC-076CFE61F199}"/>
                  </a:ext>
                </a:extLst>
              </p:cNvPr>
              <p:cNvSpPr/>
              <p:nvPr/>
            </p:nvSpPr>
            <p:spPr>
              <a:xfrm>
                <a:off x="906780" y="5835650"/>
                <a:ext cx="17780" cy="106679"/>
              </a:xfrm>
              <a:custGeom>
                <a:avLst/>
                <a:gdLst>
                  <a:gd name="connsiteX0" fmla="*/ 8890 w 17780"/>
                  <a:gd name="connsiteY0" fmla="*/ 0 h 106679"/>
                  <a:gd name="connsiteX1" fmla="*/ 17780 w 17780"/>
                  <a:gd name="connsiteY1" fmla="*/ 8890 h 106679"/>
                  <a:gd name="connsiteX2" fmla="*/ 8890 w 17780"/>
                  <a:gd name="connsiteY2" fmla="*/ 17780 h 106679"/>
                  <a:gd name="connsiteX3" fmla="*/ 0 w 17780"/>
                  <a:gd name="connsiteY3" fmla="*/ 8890 h 106679"/>
                  <a:gd name="connsiteX4" fmla="*/ 8890 w 17780"/>
                  <a:gd name="connsiteY4" fmla="*/ 0 h 106679"/>
                  <a:gd name="connsiteX5" fmla="*/ 16510 w 17780"/>
                  <a:gd name="connsiteY5" fmla="*/ 30480 h 106679"/>
                  <a:gd name="connsiteX6" fmla="*/ 16510 w 17780"/>
                  <a:gd name="connsiteY6" fmla="*/ 106680 h 106679"/>
                  <a:gd name="connsiteX7" fmla="*/ 2540 w 17780"/>
                  <a:gd name="connsiteY7" fmla="*/ 106680 h 106679"/>
                  <a:gd name="connsiteX8" fmla="*/ 2540 w 17780"/>
                  <a:gd name="connsiteY8" fmla="*/ 30480 h 106679"/>
                  <a:gd name="connsiteX9" fmla="*/ 16510 w 17780"/>
                  <a:gd name="connsiteY9" fmla="*/ 30480 h 106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780" h="106679">
                    <a:moveTo>
                      <a:pt x="8890" y="0"/>
                    </a:moveTo>
                    <a:cubicBezTo>
                      <a:pt x="13970" y="0"/>
                      <a:pt x="17780" y="3810"/>
                      <a:pt x="17780" y="8890"/>
                    </a:cubicBezTo>
                    <a:cubicBezTo>
                      <a:pt x="17780" y="13970"/>
                      <a:pt x="13970" y="17780"/>
                      <a:pt x="8890" y="17780"/>
                    </a:cubicBezTo>
                    <a:cubicBezTo>
                      <a:pt x="3810" y="17780"/>
                      <a:pt x="0" y="13970"/>
                      <a:pt x="0" y="8890"/>
                    </a:cubicBezTo>
                    <a:cubicBezTo>
                      <a:pt x="0" y="3810"/>
                      <a:pt x="3810" y="0"/>
                      <a:pt x="8890" y="0"/>
                    </a:cubicBezTo>
                    <a:close/>
                    <a:moveTo>
                      <a:pt x="16510" y="30480"/>
                    </a:moveTo>
                    <a:lnTo>
                      <a:pt x="16510" y="106680"/>
                    </a:lnTo>
                    <a:lnTo>
                      <a:pt x="2540" y="106680"/>
                    </a:lnTo>
                    <a:lnTo>
                      <a:pt x="2540" y="30480"/>
                    </a:lnTo>
                    <a:lnTo>
                      <a:pt x="16510" y="3048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3" name="Freeform 342">
                <a:extLst>
                  <a:ext uri="{FF2B5EF4-FFF2-40B4-BE49-F238E27FC236}">
                    <a16:creationId xmlns:a16="http://schemas.microsoft.com/office/drawing/2014/main" id="{D030813A-C15D-6A4C-A662-9B1A36A21909}"/>
                  </a:ext>
                </a:extLst>
              </p:cNvPr>
              <p:cNvSpPr/>
              <p:nvPr/>
            </p:nvSpPr>
            <p:spPr>
              <a:xfrm>
                <a:off x="942339" y="5864859"/>
                <a:ext cx="53340" cy="81280"/>
              </a:xfrm>
              <a:custGeom>
                <a:avLst/>
                <a:gdLst>
                  <a:gd name="connsiteX0" fmla="*/ 24130 w 53340"/>
                  <a:gd name="connsiteY0" fmla="*/ 45720 h 81280"/>
                  <a:gd name="connsiteX1" fmla="*/ 1270 w 53340"/>
                  <a:gd name="connsiteY1" fmla="*/ 21590 h 81280"/>
                  <a:gd name="connsiteX2" fmla="*/ 27940 w 53340"/>
                  <a:gd name="connsiteY2" fmla="*/ 0 h 81280"/>
                  <a:gd name="connsiteX3" fmla="*/ 49530 w 53340"/>
                  <a:gd name="connsiteY3" fmla="*/ 5080 h 81280"/>
                  <a:gd name="connsiteX4" fmla="*/ 49530 w 53340"/>
                  <a:gd name="connsiteY4" fmla="*/ 17780 h 81280"/>
                  <a:gd name="connsiteX5" fmla="*/ 29210 w 53340"/>
                  <a:gd name="connsiteY5" fmla="*/ 12700 h 81280"/>
                  <a:gd name="connsiteX6" fmla="*/ 13970 w 53340"/>
                  <a:gd name="connsiteY6" fmla="*/ 22860 h 81280"/>
                  <a:gd name="connsiteX7" fmla="*/ 29210 w 53340"/>
                  <a:gd name="connsiteY7" fmla="*/ 35560 h 81280"/>
                  <a:gd name="connsiteX8" fmla="*/ 53340 w 53340"/>
                  <a:gd name="connsiteY8" fmla="*/ 59690 h 81280"/>
                  <a:gd name="connsiteX9" fmla="*/ 25400 w 53340"/>
                  <a:gd name="connsiteY9" fmla="*/ 81280 h 81280"/>
                  <a:gd name="connsiteX10" fmla="*/ 0 w 53340"/>
                  <a:gd name="connsiteY10" fmla="*/ 76200 h 81280"/>
                  <a:gd name="connsiteX11" fmla="*/ 0 w 53340"/>
                  <a:gd name="connsiteY11" fmla="*/ 63500 h 81280"/>
                  <a:gd name="connsiteX12" fmla="*/ 24130 w 53340"/>
                  <a:gd name="connsiteY12" fmla="*/ 69850 h 81280"/>
                  <a:gd name="connsiteX13" fmla="*/ 39370 w 53340"/>
                  <a:gd name="connsiteY13" fmla="*/ 59690 h 81280"/>
                  <a:gd name="connsiteX14" fmla="*/ 22860 w 53340"/>
                  <a:gd name="connsiteY14" fmla="*/ 46990 h 81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3340" h="81280">
                    <a:moveTo>
                      <a:pt x="24130" y="45720"/>
                    </a:moveTo>
                    <a:cubicBezTo>
                      <a:pt x="10160" y="41910"/>
                      <a:pt x="1270" y="35560"/>
                      <a:pt x="1270" y="21590"/>
                    </a:cubicBezTo>
                    <a:cubicBezTo>
                      <a:pt x="1270" y="7620"/>
                      <a:pt x="12700" y="0"/>
                      <a:pt x="27940" y="0"/>
                    </a:cubicBezTo>
                    <a:cubicBezTo>
                      <a:pt x="43180" y="0"/>
                      <a:pt x="44450" y="2540"/>
                      <a:pt x="49530" y="5080"/>
                    </a:cubicBezTo>
                    <a:lnTo>
                      <a:pt x="49530" y="17780"/>
                    </a:lnTo>
                    <a:cubicBezTo>
                      <a:pt x="44450" y="15240"/>
                      <a:pt x="36830" y="12700"/>
                      <a:pt x="29210" y="12700"/>
                    </a:cubicBezTo>
                    <a:cubicBezTo>
                      <a:pt x="21590" y="12700"/>
                      <a:pt x="13970" y="15240"/>
                      <a:pt x="13970" y="22860"/>
                    </a:cubicBezTo>
                    <a:cubicBezTo>
                      <a:pt x="13970" y="30480"/>
                      <a:pt x="19050" y="31750"/>
                      <a:pt x="29210" y="35560"/>
                    </a:cubicBezTo>
                    <a:cubicBezTo>
                      <a:pt x="45720" y="40640"/>
                      <a:pt x="53340" y="46990"/>
                      <a:pt x="53340" y="59690"/>
                    </a:cubicBezTo>
                    <a:cubicBezTo>
                      <a:pt x="53340" y="72390"/>
                      <a:pt x="41910" y="81280"/>
                      <a:pt x="25400" y="81280"/>
                    </a:cubicBezTo>
                    <a:cubicBezTo>
                      <a:pt x="8890" y="81280"/>
                      <a:pt x="6350" y="78740"/>
                      <a:pt x="0" y="76200"/>
                    </a:cubicBezTo>
                    <a:lnTo>
                      <a:pt x="0" y="63500"/>
                    </a:lnTo>
                    <a:cubicBezTo>
                      <a:pt x="7620" y="67310"/>
                      <a:pt x="17780" y="69850"/>
                      <a:pt x="24130" y="69850"/>
                    </a:cubicBezTo>
                    <a:cubicBezTo>
                      <a:pt x="30480" y="69850"/>
                      <a:pt x="39370" y="67310"/>
                      <a:pt x="39370" y="59690"/>
                    </a:cubicBezTo>
                    <a:cubicBezTo>
                      <a:pt x="39370" y="52070"/>
                      <a:pt x="34290" y="50800"/>
                      <a:pt x="2286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4" name="Freeform 343">
                <a:extLst>
                  <a:ext uri="{FF2B5EF4-FFF2-40B4-BE49-F238E27FC236}">
                    <a16:creationId xmlns:a16="http://schemas.microsoft.com/office/drawing/2014/main" id="{8B3E239E-3784-FE5B-E58C-42D4A2EFE40D}"/>
                  </a:ext>
                </a:extLst>
              </p:cNvPr>
              <p:cNvSpPr/>
              <p:nvPr/>
            </p:nvSpPr>
            <p:spPr>
              <a:xfrm>
                <a:off x="1046480" y="5843270"/>
                <a:ext cx="52069" cy="100329"/>
              </a:xfrm>
              <a:custGeom>
                <a:avLst/>
                <a:gdLst>
                  <a:gd name="connsiteX0" fmla="*/ 12700 w 52069"/>
                  <a:gd name="connsiteY0" fmla="*/ 22860 h 100329"/>
                  <a:gd name="connsiteX1" fmla="*/ 12700 w 52069"/>
                  <a:gd name="connsiteY1" fmla="*/ 0 h 100329"/>
                  <a:gd name="connsiteX2" fmla="*/ 26670 w 52069"/>
                  <a:gd name="connsiteY2" fmla="*/ 0 h 100329"/>
                  <a:gd name="connsiteX3" fmla="*/ 26670 w 52069"/>
                  <a:gd name="connsiteY3" fmla="*/ 22860 h 100329"/>
                  <a:gd name="connsiteX4" fmla="*/ 49530 w 52069"/>
                  <a:gd name="connsiteY4" fmla="*/ 22860 h 100329"/>
                  <a:gd name="connsiteX5" fmla="*/ 49530 w 52069"/>
                  <a:gd name="connsiteY5" fmla="*/ 34290 h 100329"/>
                  <a:gd name="connsiteX6" fmla="*/ 26670 w 52069"/>
                  <a:gd name="connsiteY6" fmla="*/ 34290 h 100329"/>
                  <a:gd name="connsiteX7" fmla="*/ 26670 w 52069"/>
                  <a:gd name="connsiteY7" fmla="*/ 73660 h 100329"/>
                  <a:gd name="connsiteX8" fmla="*/ 38100 w 52069"/>
                  <a:gd name="connsiteY8" fmla="*/ 87630 h 100329"/>
                  <a:gd name="connsiteX9" fmla="*/ 52070 w 52069"/>
                  <a:gd name="connsiteY9" fmla="*/ 83820 h 100329"/>
                  <a:gd name="connsiteX10" fmla="*/ 52070 w 52069"/>
                  <a:gd name="connsiteY10" fmla="*/ 96520 h 100329"/>
                  <a:gd name="connsiteX11" fmla="*/ 35560 w 52069"/>
                  <a:gd name="connsiteY11" fmla="*/ 100330 h 100329"/>
                  <a:gd name="connsiteX12" fmla="*/ 12700 w 52069"/>
                  <a:gd name="connsiteY12" fmla="*/ 77470 h 100329"/>
                  <a:gd name="connsiteX13" fmla="*/ 12700 w 52069"/>
                  <a:gd name="connsiteY13" fmla="*/ 34290 h 100329"/>
                  <a:gd name="connsiteX14" fmla="*/ 0 w 52069"/>
                  <a:gd name="connsiteY14" fmla="*/ 34290 h 100329"/>
                  <a:gd name="connsiteX15" fmla="*/ 0 w 52069"/>
                  <a:gd name="connsiteY15" fmla="*/ 22860 h 100329"/>
                  <a:gd name="connsiteX16" fmla="*/ 12700 w 52069"/>
                  <a:gd name="connsiteY16" fmla="*/ 22860 h 100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2069" h="100329">
                    <a:moveTo>
                      <a:pt x="12700" y="22860"/>
                    </a:moveTo>
                    <a:lnTo>
                      <a:pt x="12700" y="0"/>
                    </a:lnTo>
                    <a:lnTo>
                      <a:pt x="26670" y="0"/>
                    </a:lnTo>
                    <a:lnTo>
                      <a:pt x="26670" y="22860"/>
                    </a:lnTo>
                    <a:lnTo>
                      <a:pt x="49530" y="22860"/>
                    </a:lnTo>
                    <a:lnTo>
                      <a:pt x="49530" y="34290"/>
                    </a:lnTo>
                    <a:lnTo>
                      <a:pt x="26670" y="34290"/>
                    </a:lnTo>
                    <a:lnTo>
                      <a:pt x="26670" y="73660"/>
                    </a:lnTo>
                    <a:cubicBezTo>
                      <a:pt x="26670" y="85090"/>
                      <a:pt x="31750" y="87630"/>
                      <a:pt x="38100" y="87630"/>
                    </a:cubicBezTo>
                    <a:cubicBezTo>
                      <a:pt x="44450" y="87630"/>
                      <a:pt x="48260" y="86360"/>
                      <a:pt x="52070" y="83820"/>
                    </a:cubicBezTo>
                    <a:lnTo>
                      <a:pt x="52070" y="96520"/>
                    </a:lnTo>
                    <a:cubicBezTo>
                      <a:pt x="48260" y="97790"/>
                      <a:pt x="41910" y="100330"/>
                      <a:pt x="35560" y="100330"/>
                    </a:cubicBezTo>
                    <a:cubicBezTo>
                      <a:pt x="24130" y="100330"/>
                      <a:pt x="12700" y="95250"/>
                      <a:pt x="12700" y="77470"/>
                    </a:cubicBezTo>
                    <a:lnTo>
                      <a:pt x="12700" y="34290"/>
                    </a:lnTo>
                    <a:lnTo>
                      <a:pt x="0" y="34290"/>
                    </a:lnTo>
                    <a:lnTo>
                      <a:pt x="0" y="22860"/>
                    </a:lnTo>
                    <a:lnTo>
                      <a:pt x="12700" y="2286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5" name="Freeform 344">
                <a:extLst>
                  <a:ext uri="{FF2B5EF4-FFF2-40B4-BE49-F238E27FC236}">
                    <a16:creationId xmlns:a16="http://schemas.microsoft.com/office/drawing/2014/main" id="{72E9BE3A-14CC-A02B-D4A5-B5A1DE7C08F7}"/>
                  </a:ext>
                </a:extLst>
              </p:cNvPr>
              <p:cNvSpPr/>
              <p:nvPr/>
            </p:nvSpPr>
            <p:spPr>
              <a:xfrm>
                <a:off x="1108710" y="5864859"/>
                <a:ext cx="78739" cy="78740"/>
              </a:xfrm>
              <a:custGeom>
                <a:avLst/>
                <a:gdLst>
                  <a:gd name="connsiteX0" fmla="*/ 78740 w 78739"/>
                  <a:gd name="connsiteY0" fmla="*/ 39370 h 78740"/>
                  <a:gd name="connsiteX1" fmla="*/ 39370 w 78739"/>
                  <a:gd name="connsiteY1" fmla="*/ 78740 h 78740"/>
                  <a:gd name="connsiteX2" fmla="*/ 0 w 78739"/>
                  <a:gd name="connsiteY2" fmla="*/ 39370 h 78740"/>
                  <a:gd name="connsiteX3" fmla="*/ 39370 w 78739"/>
                  <a:gd name="connsiteY3" fmla="*/ 0 h 78740"/>
                  <a:gd name="connsiteX4" fmla="*/ 78740 w 78739"/>
                  <a:gd name="connsiteY4" fmla="*/ 39370 h 78740"/>
                  <a:gd name="connsiteX5" fmla="*/ 64770 w 78739"/>
                  <a:gd name="connsiteY5" fmla="*/ 39370 h 78740"/>
                  <a:gd name="connsiteX6" fmla="*/ 39370 w 78739"/>
                  <a:gd name="connsiteY6" fmla="*/ 11430 h 78740"/>
                  <a:gd name="connsiteX7" fmla="*/ 13970 w 78739"/>
                  <a:gd name="connsiteY7" fmla="*/ 39370 h 78740"/>
                  <a:gd name="connsiteX8" fmla="*/ 39370 w 78739"/>
                  <a:gd name="connsiteY8" fmla="*/ 67310 h 78740"/>
                  <a:gd name="connsiteX9" fmla="*/ 64770 w 78739"/>
                  <a:gd name="connsiteY9" fmla="*/ 39370 h 78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739" h="78740">
                    <a:moveTo>
                      <a:pt x="78740" y="39370"/>
                    </a:moveTo>
                    <a:cubicBezTo>
                      <a:pt x="78740" y="62230"/>
                      <a:pt x="62230" y="78740"/>
                      <a:pt x="39370" y="78740"/>
                    </a:cubicBezTo>
                    <a:cubicBezTo>
                      <a:pt x="16510" y="78740"/>
                      <a:pt x="0" y="62230"/>
                      <a:pt x="0" y="39370"/>
                    </a:cubicBezTo>
                    <a:cubicBezTo>
                      <a:pt x="0" y="16510"/>
                      <a:pt x="16510" y="0"/>
                      <a:pt x="39370" y="0"/>
                    </a:cubicBezTo>
                    <a:cubicBezTo>
                      <a:pt x="62230" y="0"/>
                      <a:pt x="78740" y="16510"/>
                      <a:pt x="78740" y="39370"/>
                    </a:cubicBezTo>
                    <a:close/>
                    <a:moveTo>
                      <a:pt x="64770" y="39370"/>
                    </a:moveTo>
                    <a:cubicBezTo>
                      <a:pt x="64770" y="22860"/>
                      <a:pt x="53340" y="11430"/>
                      <a:pt x="39370" y="11430"/>
                    </a:cubicBezTo>
                    <a:cubicBezTo>
                      <a:pt x="25400" y="11430"/>
                      <a:pt x="13970" y="22860"/>
                      <a:pt x="13970" y="39370"/>
                    </a:cubicBezTo>
                    <a:cubicBezTo>
                      <a:pt x="13970" y="55880"/>
                      <a:pt x="25400" y="67310"/>
                      <a:pt x="39370" y="67310"/>
                    </a:cubicBezTo>
                    <a:cubicBezTo>
                      <a:pt x="53340" y="67310"/>
                      <a:pt x="64770" y="55880"/>
                      <a:pt x="64770" y="393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6" name="Freeform 345">
                <a:extLst>
                  <a:ext uri="{FF2B5EF4-FFF2-40B4-BE49-F238E27FC236}">
                    <a16:creationId xmlns:a16="http://schemas.microsoft.com/office/drawing/2014/main" id="{603DEB86-F4AB-1139-5EE4-4D2C1BB92C05}"/>
                  </a:ext>
                </a:extLst>
              </p:cNvPr>
              <p:cNvSpPr/>
              <p:nvPr/>
            </p:nvSpPr>
            <p:spPr>
              <a:xfrm>
                <a:off x="1248410" y="5831840"/>
                <a:ext cx="76200" cy="111759"/>
              </a:xfrm>
              <a:custGeom>
                <a:avLst/>
                <a:gdLst>
                  <a:gd name="connsiteX0" fmla="*/ 0 w 76200"/>
                  <a:gd name="connsiteY0" fmla="*/ 1270 h 111759"/>
                  <a:gd name="connsiteX1" fmla="*/ 13970 w 76200"/>
                  <a:gd name="connsiteY1" fmla="*/ 1270 h 111759"/>
                  <a:gd name="connsiteX2" fmla="*/ 13970 w 76200"/>
                  <a:gd name="connsiteY2" fmla="*/ 40640 h 111759"/>
                  <a:gd name="connsiteX3" fmla="*/ 13970 w 76200"/>
                  <a:gd name="connsiteY3" fmla="*/ 46990 h 111759"/>
                  <a:gd name="connsiteX4" fmla="*/ 13970 w 76200"/>
                  <a:gd name="connsiteY4" fmla="*/ 46990 h 111759"/>
                  <a:gd name="connsiteX5" fmla="*/ 40640 w 76200"/>
                  <a:gd name="connsiteY5" fmla="*/ 33020 h 111759"/>
                  <a:gd name="connsiteX6" fmla="*/ 76200 w 76200"/>
                  <a:gd name="connsiteY6" fmla="*/ 72390 h 111759"/>
                  <a:gd name="connsiteX7" fmla="*/ 40640 w 76200"/>
                  <a:gd name="connsiteY7" fmla="*/ 111760 h 111759"/>
                  <a:gd name="connsiteX8" fmla="*/ 13970 w 76200"/>
                  <a:gd name="connsiteY8" fmla="*/ 95250 h 111759"/>
                  <a:gd name="connsiteX9" fmla="*/ 13970 w 76200"/>
                  <a:gd name="connsiteY9" fmla="*/ 95250 h 111759"/>
                  <a:gd name="connsiteX10" fmla="*/ 13970 w 76200"/>
                  <a:gd name="connsiteY10" fmla="*/ 100330 h 111759"/>
                  <a:gd name="connsiteX11" fmla="*/ 13970 w 76200"/>
                  <a:gd name="connsiteY11" fmla="*/ 109220 h 111759"/>
                  <a:gd name="connsiteX12" fmla="*/ 0 w 76200"/>
                  <a:gd name="connsiteY12" fmla="*/ 109220 h 111759"/>
                  <a:gd name="connsiteX13" fmla="*/ 0 w 76200"/>
                  <a:gd name="connsiteY13" fmla="*/ 0 h 111759"/>
                  <a:gd name="connsiteX14" fmla="*/ 15240 w 76200"/>
                  <a:gd name="connsiteY14" fmla="*/ 72390 h 111759"/>
                  <a:gd name="connsiteX15" fmla="*/ 39370 w 76200"/>
                  <a:gd name="connsiteY15" fmla="*/ 100330 h 111759"/>
                  <a:gd name="connsiteX16" fmla="*/ 63500 w 76200"/>
                  <a:gd name="connsiteY16" fmla="*/ 72390 h 111759"/>
                  <a:gd name="connsiteX17" fmla="*/ 39370 w 76200"/>
                  <a:gd name="connsiteY17" fmla="*/ 44450 h 111759"/>
                  <a:gd name="connsiteX18" fmla="*/ 15240 w 76200"/>
                  <a:gd name="connsiteY18" fmla="*/ 72390 h 111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6200" h="111759">
                    <a:moveTo>
                      <a:pt x="0" y="1270"/>
                    </a:moveTo>
                    <a:lnTo>
                      <a:pt x="13970" y="1270"/>
                    </a:lnTo>
                    <a:lnTo>
                      <a:pt x="13970" y="40640"/>
                    </a:lnTo>
                    <a:cubicBezTo>
                      <a:pt x="13970" y="44450"/>
                      <a:pt x="13970" y="46990"/>
                      <a:pt x="13970" y="46990"/>
                    </a:cubicBezTo>
                    <a:lnTo>
                      <a:pt x="13970" y="46990"/>
                    </a:lnTo>
                    <a:cubicBezTo>
                      <a:pt x="17780" y="39370"/>
                      <a:pt x="27940" y="33020"/>
                      <a:pt x="40640" y="33020"/>
                    </a:cubicBezTo>
                    <a:cubicBezTo>
                      <a:pt x="60960" y="33020"/>
                      <a:pt x="76200" y="49530"/>
                      <a:pt x="76200" y="72390"/>
                    </a:cubicBezTo>
                    <a:cubicBezTo>
                      <a:pt x="76200" y="95250"/>
                      <a:pt x="60960" y="111760"/>
                      <a:pt x="40640" y="111760"/>
                    </a:cubicBezTo>
                    <a:cubicBezTo>
                      <a:pt x="20320" y="111760"/>
                      <a:pt x="17780" y="104140"/>
                      <a:pt x="13970" y="95250"/>
                    </a:cubicBezTo>
                    <a:lnTo>
                      <a:pt x="13970" y="95250"/>
                    </a:lnTo>
                    <a:cubicBezTo>
                      <a:pt x="13970" y="95250"/>
                      <a:pt x="13970" y="97790"/>
                      <a:pt x="13970" y="100330"/>
                    </a:cubicBezTo>
                    <a:lnTo>
                      <a:pt x="13970" y="109220"/>
                    </a:lnTo>
                    <a:lnTo>
                      <a:pt x="0" y="109220"/>
                    </a:lnTo>
                    <a:lnTo>
                      <a:pt x="0" y="0"/>
                    </a:lnTo>
                    <a:close/>
                    <a:moveTo>
                      <a:pt x="15240" y="72390"/>
                    </a:moveTo>
                    <a:cubicBezTo>
                      <a:pt x="15240" y="91440"/>
                      <a:pt x="27940" y="100330"/>
                      <a:pt x="39370" y="100330"/>
                    </a:cubicBezTo>
                    <a:cubicBezTo>
                      <a:pt x="50800" y="100330"/>
                      <a:pt x="63500" y="88900"/>
                      <a:pt x="63500" y="72390"/>
                    </a:cubicBezTo>
                    <a:cubicBezTo>
                      <a:pt x="63500" y="55880"/>
                      <a:pt x="54610" y="44450"/>
                      <a:pt x="39370" y="44450"/>
                    </a:cubicBezTo>
                    <a:cubicBezTo>
                      <a:pt x="24130" y="44450"/>
                      <a:pt x="15240" y="53340"/>
                      <a:pt x="15240" y="723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7" name="Freeform 346">
                <a:extLst>
                  <a:ext uri="{FF2B5EF4-FFF2-40B4-BE49-F238E27FC236}">
                    <a16:creationId xmlns:a16="http://schemas.microsoft.com/office/drawing/2014/main" id="{4D52DECB-4C2B-0F6C-B71C-5921A278E42F}"/>
                  </a:ext>
                </a:extLst>
              </p:cNvPr>
              <p:cNvSpPr/>
              <p:nvPr/>
            </p:nvSpPr>
            <p:spPr>
              <a:xfrm>
                <a:off x="1341119" y="5864859"/>
                <a:ext cx="71119" cy="78740"/>
              </a:xfrm>
              <a:custGeom>
                <a:avLst/>
                <a:gdLst>
                  <a:gd name="connsiteX0" fmla="*/ 71120 w 71119"/>
                  <a:gd name="connsiteY0" fmla="*/ 35560 h 78740"/>
                  <a:gd name="connsiteX1" fmla="*/ 71120 w 71119"/>
                  <a:gd name="connsiteY1" fmla="*/ 43180 h 78740"/>
                  <a:gd name="connsiteX2" fmla="*/ 13970 w 71119"/>
                  <a:gd name="connsiteY2" fmla="*/ 43180 h 78740"/>
                  <a:gd name="connsiteX3" fmla="*/ 40640 w 71119"/>
                  <a:gd name="connsiteY3" fmla="*/ 67310 h 78740"/>
                  <a:gd name="connsiteX4" fmla="*/ 68580 w 71119"/>
                  <a:gd name="connsiteY4" fmla="*/ 59690 h 78740"/>
                  <a:gd name="connsiteX5" fmla="*/ 68580 w 71119"/>
                  <a:gd name="connsiteY5" fmla="*/ 72390 h 78740"/>
                  <a:gd name="connsiteX6" fmla="*/ 40640 w 71119"/>
                  <a:gd name="connsiteY6" fmla="*/ 78740 h 78740"/>
                  <a:gd name="connsiteX7" fmla="*/ 0 w 71119"/>
                  <a:gd name="connsiteY7" fmla="*/ 39370 h 78740"/>
                  <a:gd name="connsiteX8" fmla="*/ 36830 w 71119"/>
                  <a:gd name="connsiteY8" fmla="*/ 0 h 78740"/>
                  <a:gd name="connsiteX9" fmla="*/ 71120 w 71119"/>
                  <a:gd name="connsiteY9" fmla="*/ 35560 h 78740"/>
                  <a:gd name="connsiteX10" fmla="*/ 35560 w 71119"/>
                  <a:gd name="connsiteY10" fmla="*/ 11430 h 78740"/>
                  <a:gd name="connsiteX11" fmla="*/ 12700 w 71119"/>
                  <a:gd name="connsiteY11" fmla="*/ 33020 h 78740"/>
                  <a:gd name="connsiteX12" fmla="*/ 55880 w 71119"/>
                  <a:gd name="connsiteY12" fmla="*/ 33020 h 78740"/>
                  <a:gd name="connsiteX13" fmla="*/ 35560 w 71119"/>
                  <a:gd name="connsiteY13" fmla="*/ 11430 h 78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119" h="78740">
                    <a:moveTo>
                      <a:pt x="71120" y="35560"/>
                    </a:moveTo>
                    <a:cubicBezTo>
                      <a:pt x="71120" y="38100"/>
                      <a:pt x="71120" y="41910"/>
                      <a:pt x="71120" y="43180"/>
                    </a:cubicBezTo>
                    <a:lnTo>
                      <a:pt x="13970" y="43180"/>
                    </a:lnTo>
                    <a:cubicBezTo>
                      <a:pt x="13970" y="58420"/>
                      <a:pt x="24130" y="67310"/>
                      <a:pt x="40640" y="67310"/>
                    </a:cubicBezTo>
                    <a:cubicBezTo>
                      <a:pt x="57150" y="67310"/>
                      <a:pt x="62230" y="64770"/>
                      <a:pt x="68580" y="59690"/>
                    </a:cubicBezTo>
                    <a:lnTo>
                      <a:pt x="68580" y="72390"/>
                    </a:lnTo>
                    <a:cubicBezTo>
                      <a:pt x="62230" y="76200"/>
                      <a:pt x="52070" y="78740"/>
                      <a:pt x="40640" y="78740"/>
                    </a:cubicBezTo>
                    <a:cubicBezTo>
                      <a:pt x="16510" y="78740"/>
                      <a:pt x="0" y="62230"/>
                      <a:pt x="0" y="39370"/>
                    </a:cubicBezTo>
                    <a:cubicBezTo>
                      <a:pt x="0" y="16510"/>
                      <a:pt x="16510" y="0"/>
                      <a:pt x="36830" y="0"/>
                    </a:cubicBezTo>
                    <a:cubicBezTo>
                      <a:pt x="57150" y="0"/>
                      <a:pt x="71120" y="16510"/>
                      <a:pt x="71120" y="35560"/>
                    </a:cubicBezTo>
                    <a:close/>
                    <a:moveTo>
                      <a:pt x="35560" y="11430"/>
                    </a:moveTo>
                    <a:cubicBezTo>
                      <a:pt x="22860" y="11430"/>
                      <a:pt x="13970" y="21590"/>
                      <a:pt x="12700" y="33020"/>
                    </a:cubicBezTo>
                    <a:lnTo>
                      <a:pt x="55880" y="33020"/>
                    </a:lnTo>
                    <a:cubicBezTo>
                      <a:pt x="55880" y="21590"/>
                      <a:pt x="48260" y="11430"/>
                      <a:pt x="35560" y="114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8" name="Freeform 347">
                <a:extLst>
                  <a:ext uri="{FF2B5EF4-FFF2-40B4-BE49-F238E27FC236}">
                    <a16:creationId xmlns:a16="http://schemas.microsoft.com/office/drawing/2014/main" id="{3F72AE29-5CFB-B480-1016-37A478B058F5}"/>
                  </a:ext>
                </a:extLst>
              </p:cNvPr>
              <p:cNvSpPr/>
              <p:nvPr/>
            </p:nvSpPr>
            <p:spPr>
              <a:xfrm>
                <a:off x="1470660" y="5863590"/>
                <a:ext cx="67309" cy="80009"/>
              </a:xfrm>
              <a:custGeom>
                <a:avLst/>
                <a:gdLst>
                  <a:gd name="connsiteX0" fmla="*/ 54610 w 67309"/>
                  <a:gd name="connsiteY0" fmla="*/ 78740 h 80009"/>
                  <a:gd name="connsiteX1" fmla="*/ 54610 w 67309"/>
                  <a:gd name="connsiteY1" fmla="*/ 68580 h 80009"/>
                  <a:gd name="connsiteX2" fmla="*/ 54610 w 67309"/>
                  <a:gd name="connsiteY2" fmla="*/ 62230 h 80009"/>
                  <a:gd name="connsiteX3" fmla="*/ 54610 w 67309"/>
                  <a:gd name="connsiteY3" fmla="*/ 62230 h 80009"/>
                  <a:gd name="connsiteX4" fmla="*/ 26670 w 67309"/>
                  <a:gd name="connsiteY4" fmla="*/ 80010 h 80009"/>
                  <a:gd name="connsiteX5" fmla="*/ 0 w 67309"/>
                  <a:gd name="connsiteY5" fmla="*/ 49530 h 80009"/>
                  <a:gd name="connsiteX6" fmla="*/ 0 w 67309"/>
                  <a:gd name="connsiteY6" fmla="*/ 1270 h 80009"/>
                  <a:gd name="connsiteX7" fmla="*/ 13970 w 67309"/>
                  <a:gd name="connsiteY7" fmla="*/ 1270 h 80009"/>
                  <a:gd name="connsiteX8" fmla="*/ 13970 w 67309"/>
                  <a:gd name="connsiteY8" fmla="*/ 45720 h 80009"/>
                  <a:gd name="connsiteX9" fmla="*/ 27940 w 67309"/>
                  <a:gd name="connsiteY9" fmla="*/ 66040 h 80009"/>
                  <a:gd name="connsiteX10" fmla="*/ 53340 w 67309"/>
                  <a:gd name="connsiteY10" fmla="*/ 38100 h 80009"/>
                  <a:gd name="connsiteX11" fmla="*/ 53340 w 67309"/>
                  <a:gd name="connsiteY11" fmla="*/ 0 h 80009"/>
                  <a:gd name="connsiteX12" fmla="*/ 67310 w 67309"/>
                  <a:gd name="connsiteY12" fmla="*/ 0 h 80009"/>
                  <a:gd name="connsiteX13" fmla="*/ 67310 w 67309"/>
                  <a:gd name="connsiteY13" fmla="*/ 76200 h 80009"/>
                  <a:gd name="connsiteX14" fmla="*/ 54610 w 67309"/>
                  <a:gd name="connsiteY14" fmla="*/ 76200 h 80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7309" h="80009">
                    <a:moveTo>
                      <a:pt x="54610" y="78740"/>
                    </a:moveTo>
                    <a:lnTo>
                      <a:pt x="54610" y="68580"/>
                    </a:lnTo>
                    <a:cubicBezTo>
                      <a:pt x="54610" y="64770"/>
                      <a:pt x="54610" y="63500"/>
                      <a:pt x="54610" y="62230"/>
                    </a:cubicBezTo>
                    <a:lnTo>
                      <a:pt x="54610" y="62230"/>
                    </a:lnTo>
                    <a:cubicBezTo>
                      <a:pt x="52070" y="68580"/>
                      <a:pt x="41910" y="80010"/>
                      <a:pt x="26670" y="80010"/>
                    </a:cubicBezTo>
                    <a:cubicBezTo>
                      <a:pt x="11430" y="80010"/>
                      <a:pt x="0" y="68580"/>
                      <a:pt x="0" y="49530"/>
                    </a:cubicBezTo>
                    <a:lnTo>
                      <a:pt x="0" y="1270"/>
                    </a:lnTo>
                    <a:lnTo>
                      <a:pt x="13970" y="1270"/>
                    </a:lnTo>
                    <a:lnTo>
                      <a:pt x="13970" y="45720"/>
                    </a:lnTo>
                    <a:cubicBezTo>
                      <a:pt x="13970" y="55880"/>
                      <a:pt x="15240" y="66040"/>
                      <a:pt x="27940" y="66040"/>
                    </a:cubicBezTo>
                    <a:cubicBezTo>
                      <a:pt x="40640" y="66040"/>
                      <a:pt x="53340" y="54610"/>
                      <a:pt x="53340" y="38100"/>
                    </a:cubicBezTo>
                    <a:lnTo>
                      <a:pt x="53340" y="0"/>
                    </a:lnTo>
                    <a:lnTo>
                      <a:pt x="67310" y="0"/>
                    </a:lnTo>
                    <a:lnTo>
                      <a:pt x="67310" y="76200"/>
                    </a:lnTo>
                    <a:lnTo>
                      <a:pt x="54610" y="762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9" name="Freeform 348">
                <a:extLst>
                  <a:ext uri="{FF2B5EF4-FFF2-40B4-BE49-F238E27FC236}">
                    <a16:creationId xmlns:a16="http://schemas.microsoft.com/office/drawing/2014/main" id="{D2ECA89A-6A08-955E-AC8D-7561A03738B0}"/>
                  </a:ext>
                </a:extLst>
              </p:cNvPr>
              <p:cNvSpPr/>
              <p:nvPr/>
            </p:nvSpPr>
            <p:spPr>
              <a:xfrm>
                <a:off x="1558289" y="5864859"/>
                <a:ext cx="53340" cy="81280"/>
              </a:xfrm>
              <a:custGeom>
                <a:avLst/>
                <a:gdLst>
                  <a:gd name="connsiteX0" fmla="*/ 24130 w 53340"/>
                  <a:gd name="connsiteY0" fmla="*/ 45720 h 81280"/>
                  <a:gd name="connsiteX1" fmla="*/ 1270 w 53340"/>
                  <a:gd name="connsiteY1" fmla="*/ 21590 h 81280"/>
                  <a:gd name="connsiteX2" fmla="*/ 27940 w 53340"/>
                  <a:gd name="connsiteY2" fmla="*/ 0 h 81280"/>
                  <a:gd name="connsiteX3" fmla="*/ 49530 w 53340"/>
                  <a:gd name="connsiteY3" fmla="*/ 5080 h 81280"/>
                  <a:gd name="connsiteX4" fmla="*/ 49530 w 53340"/>
                  <a:gd name="connsiteY4" fmla="*/ 17780 h 81280"/>
                  <a:gd name="connsiteX5" fmla="*/ 29210 w 53340"/>
                  <a:gd name="connsiteY5" fmla="*/ 12700 h 81280"/>
                  <a:gd name="connsiteX6" fmla="*/ 13970 w 53340"/>
                  <a:gd name="connsiteY6" fmla="*/ 22860 h 81280"/>
                  <a:gd name="connsiteX7" fmla="*/ 29210 w 53340"/>
                  <a:gd name="connsiteY7" fmla="*/ 35560 h 81280"/>
                  <a:gd name="connsiteX8" fmla="*/ 53340 w 53340"/>
                  <a:gd name="connsiteY8" fmla="*/ 59690 h 81280"/>
                  <a:gd name="connsiteX9" fmla="*/ 25400 w 53340"/>
                  <a:gd name="connsiteY9" fmla="*/ 81280 h 81280"/>
                  <a:gd name="connsiteX10" fmla="*/ 0 w 53340"/>
                  <a:gd name="connsiteY10" fmla="*/ 76200 h 81280"/>
                  <a:gd name="connsiteX11" fmla="*/ 0 w 53340"/>
                  <a:gd name="connsiteY11" fmla="*/ 63500 h 81280"/>
                  <a:gd name="connsiteX12" fmla="*/ 24130 w 53340"/>
                  <a:gd name="connsiteY12" fmla="*/ 69850 h 81280"/>
                  <a:gd name="connsiteX13" fmla="*/ 39370 w 53340"/>
                  <a:gd name="connsiteY13" fmla="*/ 59690 h 81280"/>
                  <a:gd name="connsiteX14" fmla="*/ 22860 w 53340"/>
                  <a:gd name="connsiteY14" fmla="*/ 46990 h 81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3340" h="81280">
                    <a:moveTo>
                      <a:pt x="24130" y="45720"/>
                    </a:moveTo>
                    <a:cubicBezTo>
                      <a:pt x="10160" y="41910"/>
                      <a:pt x="1270" y="35560"/>
                      <a:pt x="1270" y="21590"/>
                    </a:cubicBezTo>
                    <a:cubicBezTo>
                      <a:pt x="1270" y="7620"/>
                      <a:pt x="12700" y="0"/>
                      <a:pt x="27940" y="0"/>
                    </a:cubicBezTo>
                    <a:cubicBezTo>
                      <a:pt x="43180" y="0"/>
                      <a:pt x="44450" y="2540"/>
                      <a:pt x="49530" y="5080"/>
                    </a:cubicBezTo>
                    <a:lnTo>
                      <a:pt x="49530" y="17780"/>
                    </a:lnTo>
                    <a:cubicBezTo>
                      <a:pt x="44450" y="15240"/>
                      <a:pt x="36830" y="12700"/>
                      <a:pt x="29210" y="12700"/>
                    </a:cubicBezTo>
                    <a:cubicBezTo>
                      <a:pt x="21590" y="12700"/>
                      <a:pt x="13970" y="15240"/>
                      <a:pt x="13970" y="22860"/>
                    </a:cubicBezTo>
                    <a:cubicBezTo>
                      <a:pt x="13970" y="30480"/>
                      <a:pt x="19050" y="31750"/>
                      <a:pt x="29210" y="35560"/>
                    </a:cubicBezTo>
                    <a:cubicBezTo>
                      <a:pt x="45720" y="40640"/>
                      <a:pt x="53340" y="46990"/>
                      <a:pt x="53340" y="59690"/>
                    </a:cubicBezTo>
                    <a:cubicBezTo>
                      <a:pt x="53340" y="72390"/>
                      <a:pt x="41910" y="81280"/>
                      <a:pt x="25400" y="81280"/>
                    </a:cubicBezTo>
                    <a:cubicBezTo>
                      <a:pt x="8890" y="81280"/>
                      <a:pt x="6350" y="78740"/>
                      <a:pt x="0" y="76200"/>
                    </a:cubicBezTo>
                    <a:lnTo>
                      <a:pt x="0" y="63500"/>
                    </a:lnTo>
                    <a:cubicBezTo>
                      <a:pt x="7620" y="67310"/>
                      <a:pt x="17780" y="69850"/>
                      <a:pt x="24130" y="69850"/>
                    </a:cubicBezTo>
                    <a:cubicBezTo>
                      <a:pt x="30480" y="69850"/>
                      <a:pt x="39370" y="67310"/>
                      <a:pt x="39370" y="59690"/>
                    </a:cubicBezTo>
                    <a:cubicBezTo>
                      <a:pt x="39370" y="52070"/>
                      <a:pt x="34290" y="50800"/>
                      <a:pt x="2286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0" name="Freeform 349">
                <a:extLst>
                  <a:ext uri="{FF2B5EF4-FFF2-40B4-BE49-F238E27FC236}">
                    <a16:creationId xmlns:a16="http://schemas.microsoft.com/office/drawing/2014/main" id="{E655E7BF-8068-E20B-EFC2-28F2C07DDA33}"/>
                  </a:ext>
                </a:extLst>
              </p:cNvPr>
              <p:cNvSpPr/>
              <p:nvPr/>
            </p:nvSpPr>
            <p:spPr>
              <a:xfrm>
                <a:off x="1626870" y="5864859"/>
                <a:ext cx="71119" cy="78740"/>
              </a:xfrm>
              <a:custGeom>
                <a:avLst/>
                <a:gdLst>
                  <a:gd name="connsiteX0" fmla="*/ 71120 w 71119"/>
                  <a:gd name="connsiteY0" fmla="*/ 35560 h 78740"/>
                  <a:gd name="connsiteX1" fmla="*/ 71120 w 71119"/>
                  <a:gd name="connsiteY1" fmla="*/ 43180 h 78740"/>
                  <a:gd name="connsiteX2" fmla="*/ 13970 w 71119"/>
                  <a:gd name="connsiteY2" fmla="*/ 43180 h 78740"/>
                  <a:gd name="connsiteX3" fmla="*/ 40640 w 71119"/>
                  <a:gd name="connsiteY3" fmla="*/ 67310 h 78740"/>
                  <a:gd name="connsiteX4" fmla="*/ 68580 w 71119"/>
                  <a:gd name="connsiteY4" fmla="*/ 59690 h 78740"/>
                  <a:gd name="connsiteX5" fmla="*/ 68580 w 71119"/>
                  <a:gd name="connsiteY5" fmla="*/ 72390 h 78740"/>
                  <a:gd name="connsiteX6" fmla="*/ 40640 w 71119"/>
                  <a:gd name="connsiteY6" fmla="*/ 78740 h 78740"/>
                  <a:gd name="connsiteX7" fmla="*/ 0 w 71119"/>
                  <a:gd name="connsiteY7" fmla="*/ 39370 h 78740"/>
                  <a:gd name="connsiteX8" fmla="*/ 36830 w 71119"/>
                  <a:gd name="connsiteY8" fmla="*/ 0 h 78740"/>
                  <a:gd name="connsiteX9" fmla="*/ 71120 w 71119"/>
                  <a:gd name="connsiteY9" fmla="*/ 35560 h 78740"/>
                  <a:gd name="connsiteX10" fmla="*/ 36830 w 71119"/>
                  <a:gd name="connsiteY10" fmla="*/ 11430 h 78740"/>
                  <a:gd name="connsiteX11" fmla="*/ 13970 w 71119"/>
                  <a:gd name="connsiteY11" fmla="*/ 33020 h 78740"/>
                  <a:gd name="connsiteX12" fmla="*/ 57150 w 71119"/>
                  <a:gd name="connsiteY12" fmla="*/ 33020 h 78740"/>
                  <a:gd name="connsiteX13" fmla="*/ 36830 w 71119"/>
                  <a:gd name="connsiteY13" fmla="*/ 11430 h 78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119" h="78740">
                    <a:moveTo>
                      <a:pt x="71120" y="35560"/>
                    </a:moveTo>
                    <a:cubicBezTo>
                      <a:pt x="71120" y="38100"/>
                      <a:pt x="71120" y="41910"/>
                      <a:pt x="71120" y="43180"/>
                    </a:cubicBezTo>
                    <a:lnTo>
                      <a:pt x="13970" y="43180"/>
                    </a:lnTo>
                    <a:cubicBezTo>
                      <a:pt x="13970" y="58420"/>
                      <a:pt x="24130" y="67310"/>
                      <a:pt x="40640" y="67310"/>
                    </a:cubicBezTo>
                    <a:cubicBezTo>
                      <a:pt x="57150" y="67310"/>
                      <a:pt x="62230" y="64770"/>
                      <a:pt x="68580" y="59690"/>
                    </a:cubicBezTo>
                    <a:lnTo>
                      <a:pt x="68580" y="72390"/>
                    </a:lnTo>
                    <a:cubicBezTo>
                      <a:pt x="62230" y="76200"/>
                      <a:pt x="52070" y="78740"/>
                      <a:pt x="40640" y="78740"/>
                    </a:cubicBezTo>
                    <a:cubicBezTo>
                      <a:pt x="16510" y="78740"/>
                      <a:pt x="0" y="62230"/>
                      <a:pt x="0" y="39370"/>
                    </a:cubicBezTo>
                    <a:cubicBezTo>
                      <a:pt x="0" y="16510"/>
                      <a:pt x="16510" y="0"/>
                      <a:pt x="36830" y="0"/>
                    </a:cubicBezTo>
                    <a:cubicBezTo>
                      <a:pt x="57150" y="0"/>
                      <a:pt x="71120" y="16510"/>
                      <a:pt x="71120" y="35560"/>
                    </a:cubicBezTo>
                    <a:close/>
                    <a:moveTo>
                      <a:pt x="36830" y="11430"/>
                    </a:moveTo>
                    <a:cubicBezTo>
                      <a:pt x="24130" y="11430"/>
                      <a:pt x="15240" y="21590"/>
                      <a:pt x="13970" y="33020"/>
                    </a:cubicBezTo>
                    <a:lnTo>
                      <a:pt x="57150" y="33020"/>
                    </a:lnTo>
                    <a:cubicBezTo>
                      <a:pt x="57150" y="21590"/>
                      <a:pt x="49530" y="11430"/>
                      <a:pt x="36830" y="114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1" name="Freeform 350">
                <a:extLst>
                  <a:ext uri="{FF2B5EF4-FFF2-40B4-BE49-F238E27FC236}">
                    <a16:creationId xmlns:a16="http://schemas.microsoft.com/office/drawing/2014/main" id="{8BC6BCE6-B467-A04C-37AA-FF3D3BA22DB2}"/>
                  </a:ext>
                </a:extLst>
              </p:cNvPr>
              <p:cNvSpPr/>
              <p:nvPr/>
            </p:nvSpPr>
            <p:spPr>
              <a:xfrm>
                <a:off x="1714500" y="5834379"/>
                <a:ext cx="76200" cy="110490"/>
              </a:xfrm>
              <a:custGeom>
                <a:avLst/>
                <a:gdLst>
                  <a:gd name="connsiteX0" fmla="*/ 74930 w 76200"/>
                  <a:gd name="connsiteY0" fmla="*/ 107950 h 110490"/>
                  <a:gd name="connsiteX1" fmla="*/ 62230 w 76200"/>
                  <a:gd name="connsiteY1" fmla="*/ 107950 h 110490"/>
                  <a:gd name="connsiteX2" fmla="*/ 62230 w 76200"/>
                  <a:gd name="connsiteY2" fmla="*/ 99060 h 110490"/>
                  <a:gd name="connsiteX3" fmla="*/ 62230 w 76200"/>
                  <a:gd name="connsiteY3" fmla="*/ 93980 h 110490"/>
                  <a:gd name="connsiteX4" fmla="*/ 62230 w 76200"/>
                  <a:gd name="connsiteY4" fmla="*/ 93980 h 110490"/>
                  <a:gd name="connsiteX5" fmla="*/ 35560 w 76200"/>
                  <a:gd name="connsiteY5" fmla="*/ 110490 h 110490"/>
                  <a:gd name="connsiteX6" fmla="*/ 0 w 76200"/>
                  <a:gd name="connsiteY6" fmla="*/ 71120 h 110490"/>
                  <a:gd name="connsiteX7" fmla="*/ 35560 w 76200"/>
                  <a:gd name="connsiteY7" fmla="*/ 31750 h 110490"/>
                  <a:gd name="connsiteX8" fmla="*/ 62230 w 76200"/>
                  <a:gd name="connsiteY8" fmla="*/ 45720 h 110490"/>
                  <a:gd name="connsiteX9" fmla="*/ 62230 w 76200"/>
                  <a:gd name="connsiteY9" fmla="*/ 45720 h 110490"/>
                  <a:gd name="connsiteX10" fmla="*/ 62230 w 76200"/>
                  <a:gd name="connsiteY10" fmla="*/ 39370 h 110490"/>
                  <a:gd name="connsiteX11" fmla="*/ 62230 w 76200"/>
                  <a:gd name="connsiteY11" fmla="*/ 0 h 110490"/>
                  <a:gd name="connsiteX12" fmla="*/ 76200 w 76200"/>
                  <a:gd name="connsiteY12" fmla="*/ 0 h 110490"/>
                  <a:gd name="connsiteX13" fmla="*/ 76200 w 76200"/>
                  <a:gd name="connsiteY13" fmla="*/ 109220 h 110490"/>
                  <a:gd name="connsiteX14" fmla="*/ 12700 w 76200"/>
                  <a:gd name="connsiteY14" fmla="*/ 69850 h 110490"/>
                  <a:gd name="connsiteX15" fmla="*/ 36830 w 76200"/>
                  <a:gd name="connsiteY15" fmla="*/ 97790 h 110490"/>
                  <a:gd name="connsiteX16" fmla="*/ 60960 w 76200"/>
                  <a:gd name="connsiteY16" fmla="*/ 69850 h 110490"/>
                  <a:gd name="connsiteX17" fmla="*/ 36830 w 76200"/>
                  <a:gd name="connsiteY17" fmla="*/ 41910 h 110490"/>
                  <a:gd name="connsiteX18" fmla="*/ 12700 w 76200"/>
                  <a:gd name="connsiteY18" fmla="*/ 69850 h 110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6200" h="110490">
                    <a:moveTo>
                      <a:pt x="74930" y="107950"/>
                    </a:moveTo>
                    <a:lnTo>
                      <a:pt x="62230" y="107950"/>
                    </a:lnTo>
                    <a:lnTo>
                      <a:pt x="62230" y="99060"/>
                    </a:lnTo>
                    <a:cubicBezTo>
                      <a:pt x="62230" y="95250"/>
                      <a:pt x="62230" y="93980"/>
                      <a:pt x="62230" y="93980"/>
                    </a:cubicBezTo>
                    <a:lnTo>
                      <a:pt x="62230" y="93980"/>
                    </a:lnTo>
                    <a:cubicBezTo>
                      <a:pt x="58420" y="102870"/>
                      <a:pt x="46990" y="110490"/>
                      <a:pt x="35560" y="110490"/>
                    </a:cubicBezTo>
                    <a:cubicBezTo>
                      <a:pt x="15240" y="110490"/>
                      <a:pt x="0" y="93980"/>
                      <a:pt x="0" y="71120"/>
                    </a:cubicBezTo>
                    <a:cubicBezTo>
                      <a:pt x="0" y="48260"/>
                      <a:pt x="15240" y="31750"/>
                      <a:pt x="35560" y="31750"/>
                    </a:cubicBezTo>
                    <a:cubicBezTo>
                      <a:pt x="55880" y="31750"/>
                      <a:pt x="58420" y="38100"/>
                      <a:pt x="62230" y="45720"/>
                    </a:cubicBezTo>
                    <a:lnTo>
                      <a:pt x="62230" y="45720"/>
                    </a:lnTo>
                    <a:cubicBezTo>
                      <a:pt x="62230" y="45720"/>
                      <a:pt x="62230" y="43180"/>
                      <a:pt x="62230" y="39370"/>
                    </a:cubicBezTo>
                    <a:lnTo>
                      <a:pt x="62230" y="0"/>
                    </a:lnTo>
                    <a:lnTo>
                      <a:pt x="76200" y="0"/>
                    </a:lnTo>
                    <a:lnTo>
                      <a:pt x="76200" y="109220"/>
                    </a:lnTo>
                    <a:close/>
                    <a:moveTo>
                      <a:pt x="12700" y="69850"/>
                    </a:moveTo>
                    <a:cubicBezTo>
                      <a:pt x="12700" y="85090"/>
                      <a:pt x="21590" y="97790"/>
                      <a:pt x="36830" y="97790"/>
                    </a:cubicBezTo>
                    <a:cubicBezTo>
                      <a:pt x="52070" y="97790"/>
                      <a:pt x="60960" y="88900"/>
                      <a:pt x="60960" y="69850"/>
                    </a:cubicBezTo>
                    <a:cubicBezTo>
                      <a:pt x="60960" y="50800"/>
                      <a:pt x="48260" y="41910"/>
                      <a:pt x="36830" y="41910"/>
                    </a:cubicBezTo>
                    <a:cubicBezTo>
                      <a:pt x="25400" y="41910"/>
                      <a:pt x="12700" y="53340"/>
                      <a:pt x="12700" y="6985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2" name="Freeform 351">
                <a:extLst>
                  <a:ext uri="{FF2B5EF4-FFF2-40B4-BE49-F238E27FC236}">
                    <a16:creationId xmlns:a16="http://schemas.microsoft.com/office/drawing/2014/main" id="{552BD77D-6E29-9817-E325-BE136042D553}"/>
                  </a:ext>
                </a:extLst>
              </p:cNvPr>
              <p:cNvSpPr/>
              <p:nvPr/>
            </p:nvSpPr>
            <p:spPr>
              <a:xfrm>
                <a:off x="1850389" y="5864859"/>
                <a:ext cx="63500" cy="78740"/>
              </a:xfrm>
              <a:custGeom>
                <a:avLst/>
                <a:gdLst>
                  <a:gd name="connsiteX0" fmla="*/ 5080 w 63500"/>
                  <a:gd name="connsiteY0" fmla="*/ 5080 h 78740"/>
                  <a:gd name="connsiteX1" fmla="*/ 31750 w 63500"/>
                  <a:gd name="connsiteY1" fmla="*/ 0 h 78740"/>
                  <a:gd name="connsiteX2" fmla="*/ 63500 w 63500"/>
                  <a:gd name="connsiteY2" fmla="*/ 29210 h 78740"/>
                  <a:gd name="connsiteX3" fmla="*/ 63500 w 63500"/>
                  <a:gd name="connsiteY3" fmla="*/ 77470 h 78740"/>
                  <a:gd name="connsiteX4" fmla="*/ 50800 w 63500"/>
                  <a:gd name="connsiteY4" fmla="*/ 77470 h 78740"/>
                  <a:gd name="connsiteX5" fmla="*/ 50800 w 63500"/>
                  <a:gd name="connsiteY5" fmla="*/ 68580 h 78740"/>
                  <a:gd name="connsiteX6" fmla="*/ 50800 w 63500"/>
                  <a:gd name="connsiteY6" fmla="*/ 62230 h 78740"/>
                  <a:gd name="connsiteX7" fmla="*/ 50800 w 63500"/>
                  <a:gd name="connsiteY7" fmla="*/ 62230 h 78740"/>
                  <a:gd name="connsiteX8" fmla="*/ 24130 w 63500"/>
                  <a:gd name="connsiteY8" fmla="*/ 78740 h 78740"/>
                  <a:gd name="connsiteX9" fmla="*/ 0 w 63500"/>
                  <a:gd name="connsiteY9" fmla="*/ 55880 h 78740"/>
                  <a:gd name="connsiteX10" fmla="*/ 49530 w 63500"/>
                  <a:gd name="connsiteY10" fmla="*/ 33020 h 78740"/>
                  <a:gd name="connsiteX11" fmla="*/ 49530 w 63500"/>
                  <a:gd name="connsiteY11" fmla="*/ 29210 h 78740"/>
                  <a:gd name="connsiteX12" fmla="*/ 29210 w 63500"/>
                  <a:gd name="connsiteY12" fmla="*/ 11430 h 78740"/>
                  <a:gd name="connsiteX13" fmla="*/ 3810 w 63500"/>
                  <a:gd name="connsiteY13" fmla="*/ 17780 h 78740"/>
                  <a:gd name="connsiteX14" fmla="*/ 3810 w 63500"/>
                  <a:gd name="connsiteY14" fmla="*/ 5080 h 78740"/>
                  <a:gd name="connsiteX15" fmla="*/ 49530 w 63500"/>
                  <a:gd name="connsiteY15" fmla="*/ 43180 h 78740"/>
                  <a:gd name="connsiteX16" fmla="*/ 13970 w 63500"/>
                  <a:gd name="connsiteY16" fmla="*/ 55880 h 78740"/>
                  <a:gd name="connsiteX17" fmla="*/ 26670 w 63500"/>
                  <a:gd name="connsiteY17" fmla="*/ 67310 h 78740"/>
                  <a:gd name="connsiteX18" fmla="*/ 49530 w 63500"/>
                  <a:gd name="connsiteY18" fmla="*/ 43180 h 78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3500" h="78740">
                    <a:moveTo>
                      <a:pt x="5080" y="5080"/>
                    </a:moveTo>
                    <a:cubicBezTo>
                      <a:pt x="8890" y="2540"/>
                      <a:pt x="19050" y="0"/>
                      <a:pt x="31750" y="0"/>
                    </a:cubicBezTo>
                    <a:cubicBezTo>
                      <a:pt x="53340" y="0"/>
                      <a:pt x="63500" y="10160"/>
                      <a:pt x="63500" y="29210"/>
                    </a:cubicBezTo>
                    <a:lnTo>
                      <a:pt x="63500" y="77470"/>
                    </a:lnTo>
                    <a:lnTo>
                      <a:pt x="50800" y="77470"/>
                    </a:lnTo>
                    <a:lnTo>
                      <a:pt x="50800" y="68580"/>
                    </a:lnTo>
                    <a:cubicBezTo>
                      <a:pt x="50800" y="64770"/>
                      <a:pt x="50800" y="62230"/>
                      <a:pt x="50800" y="62230"/>
                    </a:cubicBezTo>
                    <a:lnTo>
                      <a:pt x="50800" y="62230"/>
                    </a:lnTo>
                    <a:cubicBezTo>
                      <a:pt x="50800" y="64770"/>
                      <a:pt x="41910" y="78740"/>
                      <a:pt x="24130" y="78740"/>
                    </a:cubicBezTo>
                    <a:cubicBezTo>
                      <a:pt x="6350" y="78740"/>
                      <a:pt x="0" y="69850"/>
                      <a:pt x="0" y="55880"/>
                    </a:cubicBezTo>
                    <a:cubicBezTo>
                      <a:pt x="0" y="41910"/>
                      <a:pt x="17780" y="27940"/>
                      <a:pt x="49530" y="33020"/>
                    </a:cubicBezTo>
                    <a:lnTo>
                      <a:pt x="49530" y="29210"/>
                    </a:lnTo>
                    <a:cubicBezTo>
                      <a:pt x="49530" y="16510"/>
                      <a:pt x="41910" y="11430"/>
                      <a:pt x="29210" y="11430"/>
                    </a:cubicBezTo>
                    <a:cubicBezTo>
                      <a:pt x="16510" y="11430"/>
                      <a:pt x="8890" y="15240"/>
                      <a:pt x="3810" y="17780"/>
                    </a:cubicBezTo>
                    <a:lnTo>
                      <a:pt x="3810" y="5080"/>
                    </a:lnTo>
                    <a:close/>
                    <a:moveTo>
                      <a:pt x="49530" y="43180"/>
                    </a:moveTo>
                    <a:cubicBezTo>
                      <a:pt x="24130" y="39370"/>
                      <a:pt x="13970" y="45720"/>
                      <a:pt x="13970" y="55880"/>
                    </a:cubicBezTo>
                    <a:cubicBezTo>
                      <a:pt x="13970" y="66040"/>
                      <a:pt x="19050" y="67310"/>
                      <a:pt x="26670" y="67310"/>
                    </a:cubicBezTo>
                    <a:cubicBezTo>
                      <a:pt x="39370" y="67310"/>
                      <a:pt x="49530" y="54610"/>
                      <a:pt x="49530" y="4318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3" name="Freeform 352">
                <a:extLst>
                  <a:ext uri="{FF2B5EF4-FFF2-40B4-BE49-F238E27FC236}">
                    <a16:creationId xmlns:a16="http://schemas.microsoft.com/office/drawing/2014/main" id="{A2C542D8-C728-1051-12EB-42DC54DE2407}"/>
                  </a:ext>
                </a:extLst>
              </p:cNvPr>
              <p:cNvSpPr/>
              <p:nvPr/>
            </p:nvSpPr>
            <p:spPr>
              <a:xfrm>
                <a:off x="1931670" y="5864859"/>
                <a:ext cx="53339" cy="81280"/>
              </a:xfrm>
              <a:custGeom>
                <a:avLst/>
                <a:gdLst>
                  <a:gd name="connsiteX0" fmla="*/ 24130 w 53339"/>
                  <a:gd name="connsiteY0" fmla="*/ 45720 h 81280"/>
                  <a:gd name="connsiteX1" fmla="*/ 1270 w 53339"/>
                  <a:gd name="connsiteY1" fmla="*/ 21590 h 81280"/>
                  <a:gd name="connsiteX2" fmla="*/ 27940 w 53339"/>
                  <a:gd name="connsiteY2" fmla="*/ 0 h 81280"/>
                  <a:gd name="connsiteX3" fmla="*/ 49530 w 53339"/>
                  <a:gd name="connsiteY3" fmla="*/ 5080 h 81280"/>
                  <a:gd name="connsiteX4" fmla="*/ 49530 w 53339"/>
                  <a:gd name="connsiteY4" fmla="*/ 17780 h 81280"/>
                  <a:gd name="connsiteX5" fmla="*/ 29210 w 53339"/>
                  <a:gd name="connsiteY5" fmla="*/ 12700 h 81280"/>
                  <a:gd name="connsiteX6" fmla="*/ 13970 w 53339"/>
                  <a:gd name="connsiteY6" fmla="*/ 22860 h 81280"/>
                  <a:gd name="connsiteX7" fmla="*/ 29210 w 53339"/>
                  <a:gd name="connsiteY7" fmla="*/ 35560 h 81280"/>
                  <a:gd name="connsiteX8" fmla="*/ 53340 w 53339"/>
                  <a:gd name="connsiteY8" fmla="*/ 59690 h 81280"/>
                  <a:gd name="connsiteX9" fmla="*/ 25400 w 53339"/>
                  <a:gd name="connsiteY9" fmla="*/ 81280 h 81280"/>
                  <a:gd name="connsiteX10" fmla="*/ 0 w 53339"/>
                  <a:gd name="connsiteY10" fmla="*/ 76200 h 81280"/>
                  <a:gd name="connsiteX11" fmla="*/ 0 w 53339"/>
                  <a:gd name="connsiteY11" fmla="*/ 63500 h 81280"/>
                  <a:gd name="connsiteX12" fmla="*/ 24130 w 53339"/>
                  <a:gd name="connsiteY12" fmla="*/ 69850 h 81280"/>
                  <a:gd name="connsiteX13" fmla="*/ 39370 w 53339"/>
                  <a:gd name="connsiteY13" fmla="*/ 59690 h 81280"/>
                  <a:gd name="connsiteX14" fmla="*/ 22860 w 53339"/>
                  <a:gd name="connsiteY14" fmla="*/ 46990 h 81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3339" h="81280">
                    <a:moveTo>
                      <a:pt x="24130" y="45720"/>
                    </a:moveTo>
                    <a:cubicBezTo>
                      <a:pt x="10160" y="41910"/>
                      <a:pt x="1270" y="35560"/>
                      <a:pt x="1270" y="21590"/>
                    </a:cubicBezTo>
                    <a:cubicBezTo>
                      <a:pt x="1270" y="7620"/>
                      <a:pt x="12700" y="0"/>
                      <a:pt x="27940" y="0"/>
                    </a:cubicBezTo>
                    <a:cubicBezTo>
                      <a:pt x="43180" y="0"/>
                      <a:pt x="44450" y="2540"/>
                      <a:pt x="49530" y="5080"/>
                    </a:cubicBezTo>
                    <a:lnTo>
                      <a:pt x="49530" y="17780"/>
                    </a:lnTo>
                    <a:cubicBezTo>
                      <a:pt x="44450" y="15240"/>
                      <a:pt x="36830" y="12700"/>
                      <a:pt x="29210" y="12700"/>
                    </a:cubicBezTo>
                    <a:cubicBezTo>
                      <a:pt x="21590" y="12700"/>
                      <a:pt x="13970" y="15240"/>
                      <a:pt x="13970" y="22860"/>
                    </a:cubicBezTo>
                    <a:cubicBezTo>
                      <a:pt x="13970" y="30480"/>
                      <a:pt x="19050" y="31750"/>
                      <a:pt x="29210" y="35560"/>
                    </a:cubicBezTo>
                    <a:cubicBezTo>
                      <a:pt x="45720" y="40640"/>
                      <a:pt x="53340" y="46990"/>
                      <a:pt x="53340" y="59690"/>
                    </a:cubicBezTo>
                    <a:cubicBezTo>
                      <a:pt x="53340" y="72390"/>
                      <a:pt x="41910" y="81280"/>
                      <a:pt x="25400" y="81280"/>
                    </a:cubicBezTo>
                    <a:cubicBezTo>
                      <a:pt x="8890" y="81280"/>
                      <a:pt x="6350" y="78740"/>
                      <a:pt x="0" y="76200"/>
                    </a:cubicBezTo>
                    <a:lnTo>
                      <a:pt x="0" y="63500"/>
                    </a:lnTo>
                    <a:cubicBezTo>
                      <a:pt x="7620" y="67310"/>
                      <a:pt x="17780" y="69850"/>
                      <a:pt x="24130" y="69850"/>
                    </a:cubicBezTo>
                    <a:cubicBezTo>
                      <a:pt x="30480" y="69850"/>
                      <a:pt x="39370" y="67310"/>
                      <a:pt x="39370" y="59690"/>
                    </a:cubicBezTo>
                    <a:cubicBezTo>
                      <a:pt x="39370" y="52070"/>
                      <a:pt x="34290" y="50800"/>
                      <a:pt x="2286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4" name="Freeform 353">
                <a:extLst>
                  <a:ext uri="{FF2B5EF4-FFF2-40B4-BE49-F238E27FC236}">
                    <a16:creationId xmlns:a16="http://schemas.microsoft.com/office/drawing/2014/main" id="{568D9AB1-D0ED-28A4-C858-8A0A7CD269B3}"/>
                  </a:ext>
                </a:extLst>
              </p:cNvPr>
              <p:cNvSpPr/>
              <p:nvPr/>
            </p:nvSpPr>
            <p:spPr>
              <a:xfrm>
                <a:off x="2038350" y="5864859"/>
                <a:ext cx="63500" cy="78740"/>
              </a:xfrm>
              <a:custGeom>
                <a:avLst/>
                <a:gdLst>
                  <a:gd name="connsiteX0" fmla="*/ 5080 w 63500"/>
                  <a:gd name="connsiteY0" fmla="*/ 5080 h 78740"/>
                  <a:gd name="connsiteX1" fmla="*/ 31750 w 63500"/>
                  <a:gd name="connsiteY1" fmla="*/ 0 h 78740"/>
                  <a:gd name="connsiteX2" fmla="*/ 63500 w 63500"/>
                  <a:gd name="connsiteY2" fmla="*/ 29210 h 78740"/>
                  <a:gd name="connsiteX3" fmla="*/ 63500 w 63500"/>
                  <a:gd name="connsiteY3" fmla="*/ 77470 h 78740"/>
                  <a:gd name="connsiteX4" fmla="*/ 50800 w 63500"/>
                  <a:gd name="connsiteY4" fmla="*/ 77470 h 78740"/>
                  <a:gd name="connsiteX5" fmla="*/ 50800 w 63500"/>
                  <a:gd name="connsiteY5" fmla="*/ 68580 h 78740"/>
                  <a:gd name="connsiteX6" fmla="*/ 50800 w 63500"/>
                  <a:gd name="connsiteY6" fmla="*/ 62230 h 78740"/>
                  <a:gd name="connsiteX7" fmla="*/ 50800 w 63500"/>
                  <a:gd name="connsiteY7" fmla="*/ 62230 h 78740"/>
                  <a:gd name="connsiteX8" fmla="*/ 24130 w 63500"/>
                  <a:gd name="connsiteY8" fmla="*/ 78740 h 78740"/>
                  <a:gd name="connsiteX9" fmla="*/ 0 w 63500"/>
                  <a:gd name="connsiteY9" fmla="*/ 55880 h 78740"/>
                  <a:gd name="connsiteX10" fmla="*/ 49530 w 63500"/>
                  <a:gd name="connsiteY10" fmla="*/ 33020 h 78740"/>
                  <a:gd name="connsiteX11" fmla="*/ 49530 w 63500"/>
                  <a:gd name="connsiteY11" fmla="*/ 29210 h 78740"/>
                  <a:gd name="connsiteX12" fmla="*/ 29210 w 63500"/>
                  <a:gd name="connsiteY12" fmla="*/ 11430 h 78740"/>
                  <a:gd name="connsiteX13" fmla="*/ 3810 w 63500"/>
                  <a:gd name="connsiteY13" fmla="*/ 17780 h 78740"/>
                  <a:gd name="connsiteX14" fmla="*/ 3810 w 63500"/>
                  <a:gd name="connsiteY14" fmla="*/ 5080 h 78740"/>
                  <a:gd name="connsiteX15" fmla="*/ 50800 w 63500"/>
                  <a:gd name="connsiteY15" fmla="*/ 43180 h 78740"/>
                  <a:gd name="connsiteX16" fmla="*/ 15240 w 63500"/>
                  <a:gd name="connsiteY16" fmla="*/ 55880 h 78740"/>
                  <a:gd name="connsiteX17" fmla="*/ 27940 w 63500"/>
                  <a:gd name="connsiteY17" fmla="*/ 67310 h 78740"/>
                  <a:gd name="connsiteX18" fmla="*/ 50800 w 63500"/>
                  <a:gd name="connsiteY18" fmla="*/ 43180 h 78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3500" h="78740">
                    <a:moveTo>
                      <a:pt x="5080" y="5080"/>
                    </a:moveTo>
                    <a:cubicBezTo>
                      <a:pt x="8890" y="2540"/>
                      <a:pt x="19050" y="0"/>
                      <a:pt x="31750" y="0"/>
                    </a:cubicBezTo>
                    <a:cubicBezTo>
                      <a:pt x="53340" y="0"/>
                      <a:pt x="63500" y="10160"/>
                      <a:pt x="63500" y="29210"/>
                    </a:cubicBezTo>
                    <a:lnTo>
                      <a:pt x="63500" y="77470"/>
                    </a:lnTo>
                    <a:lnTo>
                      <a:pt x="50800" y="77470"/>
                    </a:lnTo>
                    <a:lnTo>
                      <a:pt x="50800" y="68580"/>
                    </a:lnTo>
                    <a:cubicBezTo>
                      <a:pt x="50800" y="64770"/>
                      <a:pt x="50800" y="62230"/>
                      <a:pt x="50800" y="62230"/>
                    </a:cubicBezTo>
                    <a:lnTo>
                      <a:pt x="50800" y="62230"/>
                    </a:lnTo>
                    <a:cubicBezTo>
                      <a:pt x="50800" y="64770"/>
                      <a:pt x="41910" y="78740"/>
                      <a:pt x="24130" y="78740"/>
                    </a:cubicBezTo>
                    <a:cubicBezTo>
                      <a:pt x="6350" y="78740"/>
                      <a:pt x="0" y="69850"/>
                      <a:pt x="0" y="55880"/>
                    </a:cubicBezTo>
                    <a:cubicBezTo>
                      <a:pt x="0" y="41910"/>
                      <a:pt x="17780" y="27940"/>
                      <a:pt x="49530" y="33020"/>
                    </a:cubicBezTo>
                    <a:lnTo>
                      <a:pt x="49530" y="29210"/>
                    </a:lnTo>
                    <a:cubicBezTo>
                      <a:pt x="49530" y="16510"/>
                      <a:pt x="41910" y="11430"/>
                      <a:pt x="29210" y="11430"/>
                    </a:cubicBezTo>
                    <a:cubicBezTo>
                      <a:pt x="16510" y="11430"/>
                      <a:pt x="8890" y="15240"/>
                      <a:pt x="3810" y="17780"/>
                    </a:cubicBezTo>
                    <a:lnTo>
                      <a:pt x="3810" y="5080"/>
                    </a:lnTo>
                    <a:close/>
                    <a:moveTo>
                      <a:pt x="50800" y="43180"/>
                    </a:moveTo>
                    <a:cubicBezTo>
                      <a:pt x="25400" y="39370"/>
                      <a:pt x="15240" y="45720"/>
                      <a:pt x="15240" y="55880"/>
                    </a:cubicBezTo>
                    <a:cubicBezTo>
                      <a:pt x="15240" y="66040"/>
                      <a:pt x="20320" y="67310"/>
                      <a:pt x="27940" y="67310"/>
                    </a:cubicBezTo>
                    <a:cubicBezTo>
                      <a:pt x="40640" y="67310"/>
                      <a:pt x="50800" y="54610"/>
                      <a:pt x="50800" y="4318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5" name="Freeform 354">
                <a:extLst>
                  <a:ext uri="{FF2B5EF4-FFF2-40B4-BE49-F238E27FC236}">
                    <a16:creationId xmlns:a16="http://schemas.microsoft.com/office/drawing/2014/main" id="{EA7D020A-75DB-33E8-27B1-54E7F2A7F8B6}"/>
                  </a:ext>
                </a:extLst>
              </p:cNvPr>
              <p:cNvSpPr/>
              <p:nvPr/>
            </p:nvSpPr>
            <p:spPr>
              <a:xfrm>
                <a:off x="2160270" y="5864859"/>
                <a:ext cx="53339" cy="81280"/>
              </a:xfrm>
              <a:custGeom>
                <a:avLst/>
                <a:gdLst>
                  <a:gd name="connsiteX0" fmla="*/ 24130 w 53339"/>
                  <a:gd name="connsiteY0" fmla="*/ 45720 h 81280"/>
                  <a:gd name="connsiteX1" fmla="*/ 1270 w 53339"/>
                  <a:gd name="connsiteY1" fmla="*/ 21590 h 81280"/>
                  <a:gd name="connsiteX2" fmla="*/ 27940 w 53339"/>
                  <a:gd name="connsiteY2" fmla="*/ 0 h 81280"/>
                  <a:gd name="connsiteX3" fmla="*/ 49530 w 53339"/>
                  <a:gd name="connsiteY3" fmla="*/ 5080 h 81280"/>
                  <a:gd name="connsiteX4" fmla="*/ 49530 w 53339"/>
                  <a:gd name="connsiteY4" fmla="*/ 17780 h 81280"/>
                  <a:gd name="connsiteX5" fmla="*/ 29210 w 53339"/>
                  <a:gd name="connsiteY5" fmla="*/ 12700 h 81280"/>
                  <a:gd name="connsiteX6" fmla="*/ 13970 w 53339"/>
                  <a:gd name="connsiteY6" fmla="*/ 22860 h 81280"/>
                  <a:gd name="connsiteX7" fmla="*/ 29210 w 53339"/>
                  <a:gd name="connsiteY7" fmla="*/ 35560 h 81280"/>
                  <a:gd name="connsiteX8" fmla="*/ 53340 w 53339"/>
                  <a:gd name="connsiteY8" fmla="*/ 59690 h 81280"/>
                  <a:gd name="connsiteX9" fmla="*/ 25400 w 53339"/>
                  <a:gd name="connsiteY9" fmla="*/ 81280 h 81280"/>
                  <a:gd name="connsiteX10" fmla="*/ 0 w 53339"/>
                  <a:gd name="connsiteY10" fmla="*/ 76200 h 81280"/>
                  <a:gd name="connsiteX11" fmla="*/ 0 w 53339"/>
                  <a:gd name="connsiteY11" fmla="*/ 63500 h 81280"/>
                  <a:gd name="connsiteX12" fmla="*/ 24130 w 53339"/>
                  <a:gd name="connsiteY12" fmla="*/ 69850 h 81280"/>
                  <a:gd name="connsiteX13" fmla="*/ 39370 w 53339"/>
                  <a:gd name="connsiteY13" fmla="*/ 59690 h 81280"/>
                  <a:gd name="connsiteX14" fmla="*/ 22860 w 53339"/>
                  <a:gd name="connsiteY14" fmla="*/ 46990 h 81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3339" h="81280">
                    <a:moveTo>
                      <a:pt x="24130" y="45720"/>
                    </a:moveTo>
                    <a:cubicBezTo>
                      <a:pt x="10160" y="41910"/>
                      <a:pt x="1270" y="35560"/>
                      <a:pt x="1270" y="21590"/>
                    </a:cubicBezTo>
                    <a:cubicBezTo>
                      <a:pt x="1270" y="7620"/>
                      <a:pt x="12700" y="0"/>
                      <a:pt x="27940" y="0"/>
                    </a:cubicBezTo>
                    <a:cubicBezTo>
                      <a:pt x="43180" y="0"/>
                      <a:pt x="44450" y="2540"/>
                      <a:pt x="49530" y="5080"/>
                    </a:cubicBezTo>
                    <a:lnTo>
                      <a:pt x="49530" y="17780"/>
                    </a:lnTo>
                    <a:cubicBezTo>
                      <a:pt x="44450" y="15240"/>
                      <a:pt x="36830" y="12700"/>
                      <a:pt x="29210" y="12700"/>
                    </a:cubicBezTo>
                    <a:cubicBezTo>
                      <a:pt x="21590" y="12700"/>
                      <a:pt x="13970" y="15240"/>
                      <a:pt x="13970" y="22860"/>
                    </a:cubicBezTo>
                    <a:cubicBezTo>
                      <a:pt x="13970" y="30480"/>
                      <a:pt x="19050" y="31750"/>
                      <a:pt x="29210" y="35560"/>
                    </a:cubicBezTo>
                    <a:cubicBezTo>
                      <a:pt x="45720" y="40640"/>
                      <a:pt x="53340" y="46990"/>
                      <a:pt x="53340" y="59690"/>
                    </a:cubicBezTo>
                    <a:cubicBezTo>
                      <a:pt x="53340" y="72390"/>
                      <a:pt x="41910" y="81280"/>
                      <a:pt x="25400" y="81280"/>
                    </a:cubicBezTo>
                    <a:cubicBezTo>
                      <a:pt x="8890" y="81280"/>
                      <a:pt x="6350" y="78740"/>
                      <a:pt x="0" y="76200"/>
                    </a:cubicBezTo>
                    <a:lnTo>
                      <a:pt x="0" y="63500"/>
                    </a:lnTo>
                    <a:cubicBezTo>
                      <a:pt x="7620" y="67310"/>
                      <a:pt x="17780" y="69850"/>
                      <a:pt x="24130" y="69850"/>
                    </a:cubicBezTo>
                    <a:cubicBezTo>
                      <a:pt x="30480" y="69850"/>
                      <a:pt x="39370" y="67310"/>
                      <a:pt x="39370" y="59690"/>
                    </a:cubicBezTo>
                    <a:cubicBezTo>
                      <a:pt x="39370" y="52070"/>
                      <a:pt x="34290" y="50800"/>
                      <a:pt x="2286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6" name="Freeform 355">
                <a:extLst>
                  <a:ext uri="{FF2B5EF4-FFF2-40B4-BE49-F238E27FC236}">
                    <a16:creationId xmlns:a16="http://schemas.microsoft.com/office/drawing/2014/main" id="{04DAA7D4-4E8A-D82E-D58A-2CEA0F5E96AD}"/>
                  </a:ext>
                </a:extLst>
              </p:cNvPr>
              <p:cNvSpPr/>
              <p:nvPr/>
            </p:nvSpPr>
            <p:spPr>
              <a:xfrm>
                <a:off x="2228850" y="5864859"/>
                <a:ext cx="71120" cy="78740"/>
              </a:xfrm>
              <a:custGeom>
                <a:avLst/>
                <a:gdLst>
                  <a:gd name="connsiteX0" fmla="*/ 71120 w 71120"/>
                  <a:gd name="connsiteY0" fmla="*/ 35560 h 78740"/>
                  <a:gd name="connsiteX1" fmla="*/ 71120 w 71120"/>
                  <a:gd name="connsiteY1" fmla="*/ 43180 h 78740"/>
                  <a:gd name="connsiteX2" fmla="*/ 13970 w 71120"/>
                  <a:gd name="connsiteY2" fmla="*/ 43180 h 78740"/>
                  <a:gd name="connsiteX3" fmla="*/ 40640 w 71120"/>
                  <a:gd name="connsiteY3" fmla="*/ 67310 h 78740"/>
                  <a:gd name="connsiteX4" fmla="*/ 68580 w 71120"/>
                  <a:gd name="connsiteY4" fmla="*/ 59690 h 78740"/>
                  <a:gd name="connsiteX5" fmla="*/ 68580 w 71120"/>
                  <a:gd name="connsiteY5" fmla="*/ 72390 h 78740"/>
                  <a:gd name="connsiteX6" fmla="*/ 40640 w 71120"/>
                  <a:gd name="connsiteY6" fmla="*/ 78740 h 78740"/>
                  <a:gd name="connsiteX7" fmla="*/ 0 w 71120"/>
                  <a:gd name="connsiteY7" fmla="*/ 39370 h 78740"/>
                  <a:gd name="connsiteX8" fmla="*/ 36830 w 71120"/>
                  <a:gd name="connsiteY8" fmla="*/ 0 h 78740"/>
                  <a:gd name="connsiteX9" fmla="*/ 71120 w 71120"/>
                  <a:gd name="connsiteY9" fmla="*/ 35560 h 78740"/>
                  <a:gd name="connsiteX10" fmla="*/ 36830 w 71120"/>
                  <a:gd name="connsiteY10" fmla="*/ 11430 h 78740"/>
                  <a:gd name="connsiteX11" fmla="*/ 13970 w 71120"/>
                  <a:gd name="connsiteY11" fmla="*/ 33020 h 78740"/>
                  <a:gd name="connsiteX12" fmla="*/ 57150 w 71120"/>
                  <a:gd name="connsiteY12" fmla="*/ 33020 h 78740"/>
                  <a:gd name="connsiteX13" fmla="*/ 36830 w 71120"/>
                  <a:gd name="connsiteY13" fmla="*/ 11430 h 78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120" h="78740">
                    <a:moveTo>
                      <a:pt x="71120" y="35560"/>
                    </a:moveTo>
                    <a:cubicBezTo>
                      <a:pt x="71120" y="38100"/>
                      <a:pt x="71120" y="41910"/>
                      <a:pt x="71120" y="43180"/>
                    </a:cubicBezTo>
                    <a:lnTo>
                      <a:pt x="13970" y="43180"/>
                    </a:lnTo>
                    <a:cubicBezTo>
                      <a:pt x="13970" y="58420"/>
                      <a:pt x="24130" y="67310"/>
                      <a:pt x="40640" y="67310"/>
                    </a:cubicBezTo>
                    <a:cubicBezTo>
                      <a:pt x="57150" y="67310"/>
                      <a:pt x="62230" y="64770"/>
                      <a:pt x="68580" y="59690"/>
                    </a:cubicBezTo>
                    <a:lnTo>
                      <a:pt x="68580" y="72390"/>
                    </a:lnTo>
                    <a:cubicBezTo>
                      <a:pt x="62230" y="76200"/>
                      <a:pt x="52070" y="78740"/>
                      <a:pt x="40640" y="78740"/>
                    </a:cubicBezTo>
                    <a:cubicBezTo>
                      <a:pt x="16510" y="78740"/>
                      <a:pt x="0" y="62230"/>
                      <a:pt x="0" y="39370"/>
                    </a:cubicBezTo>
                    <a:cubicBezTo>
                      <a:pt x="0" y="16510"/>
                      <a:pt x="16510" y="0"/>
                      <a:pt x="36830" y="0"/>
                    </a:cubicBezTo>
                    <a:cubicBezTo>
                      <a:pt x="57150" y="0"/>
                      <a:pt x="71120" y="16510"/>
                      <a:pt x="71120" y="35560"/>
                    </a:cubicBezTo>
                    <a:close/>
                    <a:moveTo>
                      <a:pt x="36830" y="11430"/>
                    </a:moveTo>
                    <a:cubicBezTo>
                      <a:pt x="24130" y="11430"/>
                      <a:pt x="15240" y="21590"/>
                      <a:pt x="13970" y="33020"/>
                    </a:cubicBezTo>
                    <a:lnTo>
                      <a:pt x="57150" y="33020"/>
                    </a:lnTo>
                    <a:cubicBezTo>
                      <a:pt x="57150" y="21590"/>
                      <a:pt x="49530" y="11430"/>
                      <a:pt x="36830" y="1143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7" name="Freeform 356">
                <a:extLst>
                  <a:ext uri="{FF2B5EF4-FFF2-40B4-BE49-F238E27FC236}">
                    <a16:creationId xmlns:a16="http://schemas.microsoft.com/office/drawing/2014/main" id="{3F0C67A1-588F-CC61-154E-D0164C5026B7}"/>
                  </a:ext>
                </a:extLst>
              </p:cNvPr>
              <p:cNvSpPr/>
              <p:nvPr/>
            </p:nvSpPr>
            <p:spPr>
              <a:xfrm>
                <a:off x="2315210" y="5866129"/>
                <a:ext cx="63500" cy="78740"/>
              </a:xfrm>
              <a:custGeom>
                <a:avLst/>
                <a:gdLst>
                  <a:gd name="connsiteX0" fmla="*/ 40640 w 63500"/>
                  <a:gd name="connsiteY0" fmla="*/ 66040 h 78740"/>
                  <a:gd name="connsiteX1" fmla="*/ 63500 w 63500"/>
                  <a:gd name="connsiteY1" fmla="*/ 59690 h 78740"/>
                  <a:gd name="connsiteX2" fmla="*/ 63500 w 63500"/>
                  <a:gd name="connsiteY2" fmla="*/ 72390 h 78740"/>
                  <a:gd name="connsiteX3" fmla="*/ 39370 w 63500"/>
                  <a:gd name="connsiteY3" fmla="*/ 78740 h 78740"/>
                  <a:gd name="connsiteX4" fmla="*/ 0 w 63500"/>
                  <a:gd name="connsiteY4" fmla="*/ 39370 h 78740"/>
                  <a:gd name="connsiteX5" fmla="*/ 39370 w 63500"/>
                  <a:gd name="connsiteY5" fmla="*/ 0 h 78740"/>
                  <a:gd name="connsiteX6" fmla="*/ 62230 w 63500"/>
                  <a:gd name="connsiteY6" fmla="*/ 6350 h 78740"/>
                  <a:gd name="connsiteX7" fmla="*/ 62230 w 63500"/>
                  <a:gd name="connsiteY7" fmla="*/ 20320 h 78740"/>
                  <a:gd name="connsiteX8" fmla="*/ 39370 w 63500"/>
                  <a:gd name="connsiteY8" fmla="*/ 13970 h 78740"/>
                  <a:gd name="connsiteX9" fmla="*/ 12700 w 63500"/>
                  <a:gd name="connsiteY9" fmla="*/ 40640 h 78740"/>
                  <a:gd name="connsiteX10" fmla="*/ 39370 w 63500"/>
                  <a:gd name="connsiteY10" fmla="*/ 67310 h 78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3500" h="78740">
                    <a:moveTo>
                      <a:pt x="40640" y="66040"/>
                    </a:moveTo>
                    <a:cubicBezTo>
                      <a:pt x="50800" y="66040"/>
                      <a:pt x="59690" y="62230"/>
                      <a:pt x="63500" y="59690"/>
                    </a:cubicBezTo>
                    <a:lnTo>
                      <a:pt x="63500" y="72390"/>
                    </a:lnTo>
                    <a:cubicBezTo>
                      <a:pt x="58420" y="74930"/>
                      <a:pt x="52070" y="78740"/>
                      <a:pt x="39370" y="78740"/>
                    </a:cubicBezTo>
                    <a:cubicBezTo>
                      <a:pt x="16510" y="78740"/>
                      <a:pt x="0" y="62230"/>
                      <a:pt x="0" y="39370"/>
                    </a:cubicBezTo>
                    <a:cubicBezTo>
                      <a:pt x="0" y="16510"/>
                      <a:pt x="16510" y="0"/>
                      <a:pt x="39370" y="0"/>
                    </a:cubicBezTo>
                    <a:cubicBezTo>
                      <a:pt x="62230" y="0"/>
                      <a:pt x="58420" y="3810"/>
                      <a:pt x="62230" y="6350"/>
                    </a:cubicBezTo>
                    <a:lnTo>
                      <a:pt x="62230" y="20320"/>
                    </a:lnTo>
                    <a:cubicBezTo>
                      <a:pt x="57150" y="16510"/>
                      <a:pt x="49530" y="13970"/>
                      <a:pt x="39370" y="13970"/>
                    </a:cubicBezTo>
                    <a:cubicBezTo>
                      <a:pt x="24130" y="13970"/>
                      <a:pt x="12700" y="25400"/>
                      <a:pt x="12700" y="40640"/>
                    </a:cubicBezTo>
                    <a:cubicBezTo>
                      <a:pt x="12700" y="55880"/>
                      <a:pt x="22860" y="67310"/>
                      <a:pt x="39370" y="6731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8" name="Freeform 357">
                <a:extLst>
                  <a:ext uri="{FF2B5EF4-FFF2-40B4-BE49-F238E27FC236}">
                    <a16:creationId xmlns:a16="http://schemas.microsoft.com/office/drawing/2014/main" id="{213F4134-D432-6555-4F53-0F3E793B85AF}"/>
                  </a:ext>
                </a:extLst>
              </p:cNvPr>
              <p:cNvSpPr/>
              <p:nvPr/>
            </p:nvSpPr>
            <p:spPr>
              <a:xfrm>
                <a:off x="2392679" y="5864859"/>
                <a:ext cx="78740" cy="78740"/>
              </a:xfrm>
              <a:custGeom>
                <a:avLst/>
                <a:gdLst>
                  <a:gd name="connsiteX0" fmla="*/ 78740 w 78740"/>
                  <a:gd name="connsiteY0" fmla="*/ 39370 h 78740"/>
                  <a:gd name="connsiteX1" fmla="*/ 39370 w 78740"/>
                  <a:gd name="connsiteY1" fmla="*/ 78740 h 78740"/>
                  <a:gd name="connsiteX2" fmla="*/ 0 w 78740"/>
                  <a:gd name="connsiteY2" fmla="*/ 39370 h 78740"/>
                  <a:gd name="connsiteX3" fmla="*/ 39370 w 78740"/>
                  <a:gd name="connsiteY3" fmla="*/ 0 h 78740"/>
                  <a:gd name="connsiteX4" fmla="*/ 78740 w 78740"/>
                  <a:gd name="connsiteY4" fmla="*/ 39370 h 78740"/>
                  <a:gd name="connsiteX5" fmla="*/ 66040 w 78740"/>
                  <a:gd name="connsiteY5" fmla="*/ 39370 h 78740"/>
                  <a:gd name="connsiteX6" fmla="*/ 40640 w 78740"/>
                  <a:gd name="connsiteY6" fmla="*/ 11430 h 78740"/>
                  <a:gd name="connsiteX7" fmla="*/ 15240 w 78740"/>
                  <a:gd name="connsiteY7" fmla="*/ 39370 h 78740"/>
                  <a:gd name="connsiteX8" fmla="*/ 40640 w 78740"/>
                  <a:gd name="connsiteY8" fmla="*/ 67310 h 78740"/>
                  <a:gd name="connsiteX9" fmla="*/ 66040 w 78740"/>
                  <a:gd name="connsiteY9" fmla="*/ 39370 h 78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740" h="78740">
                    <a:moveTo>
                      <a:pt x="78740" y="39370"/>
                    </a:moveTo>
                    <a:cubicBezTo>
                      <a:pt x="78740" y="62230"/>
                      <a:pt x="62230" y="78740"/>
                      <a:pt x="39370" y="78740"/>
                    </a:cubicBezTo>
                    <a:cubicBezTo>
                      <a:pt x="16510" y="78740"/>
                      <a:pt x="0" y="62230"/>
                      <a:pt x="0" y="39370"/>
                    </a:cubicBezTo>
                    <a:cubicBezTo>
                      <a:pt x="0" y="16510"/>
                      <a:pt x="16510" y="0"/>
                      <a:pt x="39370" y="0"/>
                    </a:cubicBezTo>
                    <a:cubicBezTo>
                      <a:pt x="62230" y="0"/>
                      <a:pt x="78740" y="16510"/>
                      <a:pt x="78740" y="39370"/>
                    </a:cubicBezTo>
                    <a:close/>
                    <a:moveTo>
                      <a:pt x="66040" y="39370"/>
                    </a:moveTo>
                    <a:cubicBezTo>
                      <a:pt x="66040" y="22860"/>
                      <a:pt x="54610" y="11430"/>
                      <a:pt x="40640" y="11430"/>
                    </a:cubicBezTo>
                    <a:cubicBezTo>
                      <a:pt x="26670" y="11430"/>
                      <a:pt x="15240" y="22860"/>
                      <a:pt x="15240" y="39370"/>
                    </a:cubicBezTo>
                    <a:cubicBezTo>
                      <a:pt x="15240" y="55880"/>
                      <a:pt x="26670" y="67310"/>
                      <a:pt x="40640" y="67310"/>
                    </a:cubicBezTo>
                    <a:cubicBezTo>
                      <a:pt x="54610" y="67310"/>
                      <a:pt x="66040" y="55880"/>
                      <a:pt x="66040" y="393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9" name="Freeform 358">
                <a:extLst>
                  <a:ext uri="{FF2B5EF4-FFF2-40B4-BE49-F238E27FC236}">
                    <a16:creationId xmlns:a16="http://schemas.microsoft.com/office/drawing/2014/main" id="{F1FD49AB-CB56-DF3A-B734-E72375127EB7}"/>
                  </a:ext>
                </a:extLst>
              </p:cNvPr>
              <p:cNvSpPr/>
              <p:nvPr/>
            </p:nvSpPr>
            <p:spPr>
              <a:xfrm>
                <a:off x="2495550" y="5864859"/>
                <a:ext cx="67310" cy="80010"/>
              </a:xfrm>
              <a:custGeom>
                <a:avLst/>
                <a:gdLst>
                  <a:gd name="connsiteX0" fmla="*/ 11430 w 67310"/>
                  <a:gd name="connsiteY0" fmla="*/ 1270 h 80010"/>
                  <a:gd name="connsiteX1" fmla="*/ 11430 w 67310"/>
                  <a:gd name="connsiteY1" fmla="*/ 11430 h 80010"/>
                  <a:gd name="connsiteX2" fmla="*/ 11430 w 67310"/>
                  <a:gd name="connsiteY2" fmla="*/ 17780 h 80010"/>
                  <a:gd name="connsiteX3" fmla="*/ 11430 w 67310"/>
                  <a:gd name="connsiteY3" fmla="*/ 17780 h 80010"/>
                  <a:gd name="connsiteX4" fmla="*/ 40640 w 67310"/>
                  <a:gd name="connsiteY4" fmla="*/ 0 h 80010"/>
                  <a:gd name="connsiteX5" fmla="*/ 67310 w 67310"/>
                  <a:gd name="connsiteY5" fmla="*/ 30480 h 80010"/>
                  <a:gd name="connsiteX6" fmla="*/ 67310 w 67310"/>
                  <a:gd name="connsiteY6" fmla="*/ 78740 h 80010"/>
                  <a:gd name="connsiteX7" fmla="*/ 53340 w 67310"/>
                  <a:gd name="connsiteY7" fmla="*/ 78740 h 80010"/>
                  <a:gd name="connsiteX8" fmla="*/ 53340 w 67310"/>
                  <a:gd name="connsiteY8" fmla="*/ 34290 h 80010"/>
                  <a:gd name="connsiteX9" fmla="*/ 39370 w 67310"/>
                  <a:gd name="connsiteY9" fmla="*/ 13970 h 80010"/>
                  <a:gd name="connsiteX10" fmla="*/ 13970 w 67310"/>
                  <a:gd name="connsiteY10" fmla="*/ 41910 h 80010"/>
                  <a:gd name="connsiteX11" fmla="*/ 13970 w 67310"/>
                  <a:gd name="connsiteY11" fmla="*/ 80010 h 80010"/>
                  <a:gd name="connsiteX12" fmla="*/ 0 w 67310"/>
                  <a:gd name="connsiteY12" fmla="*/ 80010 h 80010"/>
                  <a:gd name="connsiteX13" fmla="*/ 0 w 67310"/>
                  <a:gd name="connsiteY13" fmla="*/ 3810 h 80010"/>
                  <a:gd name="connsiteX14" fmla="*/ 12700 w 67310"/>
                  <a:gd name="connsiteY14" fmla="*/ 3810 h 80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7310" h="80010">
                    <a:moveTo>
                      <a:pt x="11430" y="1270"/>
                    </a:moveTo>
                    <a:lnTo>
                      <a:pt x="11430" y="11430"/>
                    </a:lnTo>
                    <a:cubicBezTo>
                      <a:pt x="11430" y="15240"/>
                      <a:pt x="11430" y="16510"/>
                      <a:pt x="11430" y="17780"/>
                    </a:cubicBezTo>
                    <a:lnTo>
                      <a:pt x="11430" y="17780"/>
                    </a:lnTo>
                    <a:cubicBezTo>
                      <a:pt x="13970" y="11430"/>
                      <a:pt x="24130" y="0"/>
                      <a:pt x="40640" y="0"/>
                    </a:cubicBezTo>
                    <a:cubicBezTo>
                      <a:pt x="57150" y="0"/>
                      <a:pt x="67310" y="11430"/>
                      <a:pt x="67310" y="30480"/>
                    </a:cubicBezTo>
                    <a:lnTo>
                      <a:pt x="67310" y="78740"/>
                    </a:lnTo>
                    <a:lnTo>
                      <a:pt x="53340" y="78740"/>
                    </a:lnTo>
                    <a:lnTo>
                      <a:pt x="53340" y="34290"/>
                    </a:lnTo>
                    <a:cubicBezTo>
                      <a:pt x="53340" y="24130"/>
                      <a:pt x="52070" y="13970"/>
                      <a:pt x="39370" y="13970"/>
                    </a:cubicBezTo>
                    <a:cubicBezTo>
                      <a:pt x="26670" y="13970"/>
                      <a:pt x="13970" y="25400"/>
                      <a:pt x="13970" y="41910"/>
                    </a:cubicBezTo>
                    <a:lnTo>
                      <a:pt x="13970" y="80010"/>
                    </a:lnTo>
                    <a:lnTo>
                      <a:pt x="0" y="80010"/>
                    </a:lnTo>
                    <a:lnTo>
                      <a:pt x="0" y="3810"/>
                    </a:lnTo>
                    <a:lnTo>
                      <a:pt x="1270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0" name="Freeform 359">
                <a:extLst>
                  <a:ext uri="{FF2B5EF4-FFF2-40B4-BE49-F238E27FC236}">
                    <a16:creationId xmlns:a16="http://schemas.microsoft.com/office/drawing/2014/main" id="{A59733CC-3E1D-2746-DE37-16B994FC7D39}"/>
                  </a:ext>
                </a:extLst>
              </p:cNvPr>
              <p:cNvSpPr/>
              <p:nvPr/>
            </p:nvSpPr>
            <p:spPr>
              <a:xfrm>
                <a:off x="2580639" y="5834379"/>
                <a:ext cx="76200" cy="110490"/>
              </a:xfrm>
              <a:custGeom>
                <a:avLst/>
                <a:gdLst>
                  <a:gd name="connsiteX0" fmla="*/ 74930 w 76200"/>
                  <a:gd name="connsiteY0" fmla="*/ 107950 h 110490"/>
                  <a:gd name="connsiteX1" fmla="*/ 62230 w 76200"/>
                  <a:gd name="connsiteY1" fmla="*/ 107950 h 110490"/>
                  <a:gd name="connsiteX2" fmla="*/ 62230 w 76200"/>
                  <a:gd name="connsiteY2" fmla="*/ 99060 h 110490"/>
                  <a:gd name="connsiteX3" fmla="*/ 62230 w 76200"/>
                  <a:gd name="connsiteY3" fmla="*/ 93980 h 110490"/>
                  <a:gd name="connsiteX4" fmla="*/ 62230 w 76200"/>
                  <a:gd name="connsiteY4" fmla="*/ 93980 h 110490"/>
                  <a:gd name="connsiteX5" fmla="*/ 35560 w 76200"/>
                  <a:gd name="connsiteY5" fmla="*/ 110490 h 110490"/>
                  <a:gd name="connsiteX6" fmla="*/ 0 w 76200"/>
                  <a:gd name="connsiteY6" fmla="*/ 71120 h 110490"/>
                  <a:gd name="connsiteX7" fmla="*/ 35560 w 76200"/>
                  <a:gd name="connsiteY7" fmla="*/ 31750 h 110490"/>
                  <a:gd name="connsiteX8" fmla="*/ 62230 w 76200"/>
                  <a:gd name="connsiteY8" fmla="*/ 45720 h 110490"/>
                  <a:gd name="connsiteX9" fmla="*/ 62230 w 76200"/>
                  <a:gd name="connsiteY9" fmla="*/ 45720 h 110490"/>
                  <a:gd name="connsiteX10" fmla="*/ 62230 w 76200"/>
                  <a:gd name="connsiteY10" fmla="*/ 39370 h 110490"/>
                  <a:gd name="connsiteX11" fmla="*/ 62230 w 76200"/>
                  <a:gd name="connsiteY11" fmla="*/ 0 h 110490"/>
                  <a:gd name="connsiteX12" fmla="*/ 76200 w 76200"/>
                  <a:gd name="connsiteY12" fmla="*/ 0 h 110490"/>
                  <a:gd name="connsiteX13" fmla="*/ 76200 w 76200"/>
                  <a:gd name="connsiteY13" fmla="*/ 109220 h 110490"/>
                  <a:gd name="connsiteX14" fmla="*/ 13970 w 76200"/>
                  <a:gd name="connsiteY14" fmla="*/ 69850 h 110490"/>
                  <a:gd name="connsiteX15" fmla="*/ 38100 w 76200"/>
                  <a:gd name="connsiteY15" fmla="*/ 97790 h 110490"/>
                  <a:gd name="connsiteX16" fmla="*/ 62230 w 76200"/>
                  <a:gd name="connsiteY16" fmla="*/ 69850 h 110490"/>
                  <a:gd name="connsiteX17" fmla="*/ 38100 w 76200"/>
                  <a:gd name="connsiteY17" fmla="*/ 41910 h 110490"/>
                  <a:gd name="connsiteX18" fmla="*/ 13970 w 76200"/>
                  <a:gd name="connsiteY18" fmla="*/ 69850 h 110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6200" h="110490">
                    <a:moveTo>
                      <a:pt x="74930" y="107950"/>
                    </a:moveTo>
                    <a:lnTo>
                      <a:pt x="62230" y="107950"/>
                    </a:lnTo>
                    <a:lnTo>
                      <a:pt x="62230" y="99060"/>
                    </a:lnTo>
                    <a:cubicBezTo>
                      <a:pt x="62230" y="95250"/>
                      <a:pt x="62230" y="93980"/>
                      <a:pt x="62230" y="93980"/>
                    </a:cubicBezTo>
                    <a:lnTo>
                      <a:pt x="62230" y="93980"/>
                    </a:lnTo>
                    <a:cubicBezTo>
                      <a:pt x="58420" y="102870"/>
                      <a:pt x="46990" y="110490"/>
                      <a:pt x="35560" y="110490"/>
                    </a:cubicBezTo>
                    <a:cubicBezTo>
                      <a:pt x="15240" y="110490"/>
                      <a:pt x="0" y="93980"/>
                      <a:pt x="0" y="71120"/>
                    </a:cubicBezTo>
                    <a:cubicBezTo>
                      <a:pt x="0" y="48260"/>
                      <a:pt x="15240" y="31750"/>
                      <a:pt x="35560" y="31750"/>
                    </a:cubicBezTo>
                    <a:cubicBezTo>
                      <a:pt x="55880" y="31750"/>
                      <a:pt x="58420" y="38100"/>
                      <a:pt x="62230" y="45720"/>
                    </a:cubicBezTo>
                    <a:lnTo>
                      <a:pt x="62230" y="45720"/>
                    </a:lnTo>
                    <a:cubicBezTo>
                      <a:pt x="62230" y="45720"/>
                      <a:pt x="62230" y="43180"/>
                      <a:pt x="62230" y="39370"/>
                    </a:cubicBezTo>
                    <a:lnTo>
                      <a:pt x="62230" y="0"/>
                    </a:lnTo>
                    <a:lnTo>
                      <a:pt x="76200" y="0"/>
                    </a:lnTo>
                    <a:lnTo>
                      <a:pt x="76200" y="109220"/>
                    </a:lnTo>
                    <a:close/>
                    <a:moveTo>
                      <a:pt x="13970" y="69850"/>
                    </a:moveTo>
                    <a:cubicBezTo>
                      <a:pt x="13970" y="85090"/>
                      <a:pt x="22860" y="97790"/>
                      <a:pt x="38100" y="97790"/>
                    </a:cubicBezTo>
                    <a:cubicBezTo>
                      <a:pt x="53340" y="97790"/>
                      <a:pt x="62230" y="88900"/>
                      <a:pt x="62230" y="69850"/>
                    </a:cubicBezTo>
                    <a:cubicBezTo>
                      <a:pt x="62230" y="50800"/>
                      <a:pt x="49530" y="41910"/>
                      <a:pt x="38100" y="41910"/>
                    </a:cubicBezTo>
                    <a:cubicBezTo>
                      <a:pt x="26670" y="41910"/>
                      <a:pt x="13970" y="53340"/>
                      <a:pt x="13970" y="6985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1" name="Freeform 360">
                <a:extLst>
                  <a:ext uri="{FF2B5EF4-FFF2-40B4-BE49-F238E27FC236}">
                    <a16:creationId xmlns:a16="http://schemas.microsoft.com/office/drawing/2014/main" id="{B1A220B2-E11B-002A-8509-57C6F11EFB04}"/>
                  </a:ext>
                </a:extLst>
              </p:cNvPr>
              <p:cNvSpPr/>
              <p:nvPr/>
            </p:nvSpPr>
            <p:spPr>
              <a:xfrm>
                <a:off x="2677160" y="5864859"/>
                <a:ext cx="63500" cy="78740"/>
              </a:xfrm>
              <a:custGeom>
                <a:avLst/>
                <a:gdLst>
                  <a:gd name="connsiteX0" fmla="*/ 5080 w 63500"/>
                  <a:gd name="connsiteY0" fmla="*/ 5080 h 78740"/>
                  <a:gd name="connsiteX1" fmla="*/ 31750 w 63500"/>
                  <a:gd name="connsiteY1" fmla="*/ 0 h 78740"/>
                  <a:gd name="connsiteX2" fmla="*/ 63500 w 63500"/>
                  <a:gd name="connsiteY2" fmla="*/ 29210 h 78740"/>
                  <a:gd name="connsiteX3" fmla="*/ 63500 w 63500"/>
                  <a:gd name="connsiteY3" fmla="*/ 77470 h 78740"/>
                  <a:gd name="connsiteX4" fmla="*/ 50800 w 63500"/>
                  <a:gd name="connsiteY4" fmla="*/ 77470 h 78740"/>
                  <a:gd name="connsiteX5" fmla="*/ 50800 w 63500"/>
                  <a:gd name="connsiteY5" fmla="*/ 68580 h 78740"/>
                  <a:gd name="connsiteX6" fmla="*/ 50800 w 63500"/>
                  <a:gd name="connsiteY6" fmla="*/ 62230 h 78740"/>
                  <a:gd name="connsiteX7" fmla="*/ 50800 w 63500"/>
                  <a:gd name="connsiteY7" fmla="*/ 62230 h 78740"/>
                  <a:gd name="connsiteX8" fmla="*/ 24130 w 63500"/>
                  <a:gd name="connsiteY8" fmla="*/ 78740 h 78740"/>
                  <a:gd name="connsiteX9" fmla="*/ 0 w 63500"/>
                  <a:gd name="connsiteY9" fmla="*/ 55880 h 78740"/>
                  <a:gd name="connsiteX10" fmla="*/ 49530 w 63500"/>
                  <a:gd name="connsiteY10" fmla="*/ 33020 h 78740"/>
                  <a:gd name="connsiteX11" fmla="*/ 49530 w 63500"/>
                  <a:gd name="connsiteY11" fmla="*/ 29210 h 78740"/>
                  <a:gd name="connsiteX12" fmla="*/ 29210 w 63500"/>
                  <a:gd name="connsiteY12" fmla="*/ 11430 h 78740"/>
                  <a:gd name="connsiteX13" fmla="*/ 3810 w 63500"/>
                  <a:gd name="connsiteY13" fmla="*/ 17780 h 78740"/>
                  <a:gd name="connsiteX14" fmla="*/ 3810 w 63500"/>
                  <a:gd name="connsiteY14" fmla="*/ 5080 h 78740"/>
                  <a:gd name="connsiteX15" fmla="*/ 49530 w 63500"/>
                  <a:gd name="connsiteY15" fmla="*/ 43180 h 78740"/>
                  <a:gd name="connsiteX16" fmla="*/ 13970 w 63500"/>
                  <a:gd name="connsiteY16" fmla="*/ 55880 h 78740"/>
                  <a:gd name="connsiteX17" fmla="*/ 26670 w 63500"/>
                  <a:gd name="connsiteY17" fmla="*/ 67310 h 78740"/>
                  <a:gd name="connsiteX18" fmla="*/ 49530 w 63500"/>
                  <a:gd name="connsiteY18" fmla="*/ 43180 h 78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3500" h="78740">
                    <a:moveTo>
                      <a:pt x="5080" y="5080"/>
                    </a:moveTo>
                    <a:cubicBezTo>
                      <a:pt x="8890" y="2540"/>
                      <a:pt x="19050" y="0"/>
                      <a:pt x="31750" y="0"/>
                    </a:cubicBezTo>
                    <a:cubicBezTo>
                      <a:pt x="53340" y="0"/>
                      <a:pt x="63500" y="10160"/>
                      <a:pt x="63500" y="29210"/>
                    </a:cubicBezTo>
                    <a:lnTo>
                      <a:pt x="63500" y="77470"/>
                    </a:lnTo>
                    <a:lnTo>
                      <a:pt x="50800" y="77470"/>
                    </a:lnTo>
                    <a:lnTo>
                      <a:pt x="50800" y="68580"/>
                    </a:lnTo>
                    <a:cubicBezTo>
                      <a:pt x="50800" y="64770"/>
                      <a:pt x="50800" y="62230"/>
                      <a:pt x="50800" y="62230"/>
                    </a:cubicBezTo>
                    <a:lnTo>
                      <a:pt x="50800" y="62230"/>
                    </a:lnTo>
                    <a:cubicBezTo>
                      <a:pt x="50800" y="64770"/>
                      <a:pt x="41910" y="78740"/>
                      <a:pt x="24130" y="78740"/>
                    </a:cubicBezTo>
                    <a:cubicBezTo>
                      <a:pt x="6350" y="78740"/>
                      <a:pt x="0" y="69850"/>
                      <a:pt x="0" y="55880"/>
                    </a:cubicBezTo>
                    <a:cubicBezTo>
                      <a:pt x="0" y="41910"/>
                      <a:pt x="17780" y="27940"/>
                      <a:pt x="49530" y="33020"/>
                    </a:cubicBezTo>
                    <a:lnTo>
                      <a:pt x="49530" y="29210"/>
                    </a:lnTo>
                    <a:cubicBezTo>
                      <a:pt x="49530" y="16510"/>
                      <a:pt x="41910" y="11430"/>
                      <a:pt x="29210" y="11430"/>
                    </a:cubicBezTo>
                    <a:cubicBezTo>
                      <a:pt x="16510" y="11430"/>
                      <a:pt x="8890" y="15240"/>
                      <a:pt x="3810" y="17780"/>
                    </a:cubicBezTo>
                    <a:lnTo>
                      <a:pt x="3810" y="5080"/>
                    </a:lnTo>
                    <a:close/>
                    <a:moveTo>
                      <a:pt x="49530" y="43180"/>
                    </a:moveTo>
                    <a:cubicBezTo>
                      <a:pt x="24130" y="39370"/>
                      <a:pt x="13970" y="45720"/>
                      <a:pt x="13970" y="55880"/>
                    </a:cubicBezTo>
                    <a:cubicBezTo>
                      <a:pt x="13970" y="66040"/>
                      <a:pt x="19050" y="67310"/>
                      <a:pt x="26670" y="67310"/>
                    </a:cubicBezTo>
                    <a:cubicBezTo>
                      <a:pt x="39370" y="67310"/>
                      <a:pt x="49530" y="54610"/>
                      <a:pt x="49530" y="4318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2" name="Freeform 361">
                <a:extLst>
                  <a:ext uri="{FF2B5EF4-FFF2-40B4-BE49-F238E27FC236}">
                    <a16:creationId xmlns:a16="http://schemas.microsoft.com/office/drawing/2014/main" id="{001A7976-9177-D41F-968C-249D417F1B58}"/>
                  </a:ext>
                </a:extLst>
              </p:cNvPr>
              <p:cNvSpPr/>
              <p:nvPr/>
            </p:nvSpPr>
            <p:spPr>
              <a:xfrm>
                <a:off x="2764789" y="5863590"/>
                <a:ext cx="41449" cy="77469"/>
              </a:xfrm>
              <a:custGeom>
                <a:avLst/>
                <a:gdLst>
                  <a:gd name="connsiteX0" fmla="*/ 0 w 41449"/>
                  <a:gd name="connsiteY0" fmla="*/ 2540 h 77469"/>
                  <a:gd name="connsiteX1" fmla="*/ 12700 w 41449"/>
                  <a:gd name="connsiteY1" fmla="*/ 2540 h 77469"/>
                  <a:gd name="connsiteX2" fmla="*/ 12700 w 41449"/>
                  <a:gd name="connsiteY2" fmla="*/ 12700 h 77469"/>
                  <a:gd name="connsiteX3" fmla="*/ 12700 w 41449"/>
                  <a:gd name="connsiteY3" fmla="*/ 17780 h 77469"/>
                  <a:gd name="connsiteX4" fmla="*/ 12700 w 41449"/>
                  <a:gd name="connsiteY4" fmla="*/ 17780 h 77469"/>
                  <a:gd name="connsiteX5" fmla="*/ 35560 w 41449"/>
                  <a:gd name="connsiteY5" fmla="*/ 0 h 77469"/>
                  <a:gd name="connsiteX6" fmla="*/ 40640 w 41449"/>
                  <a:gd name="connsiteY6" fmla="*/ 0 h 77469"/>
                  <a:gd name="connsiteX7" fmla="*/ 40640 w 41449"/>
                  <a:gd name="connsiteY7" fmla="*/ 13970 h 77469"/>
                  <a:gd name="connsiteX8" fmla="*/ 36830 w 41449"/>
                  <a:gd name="connsiteY8" fmla="*/ 13970 h 77469"/>
                  <a:gd name="connsiteX9" fmla="*/ 13970 w 41449"/>
                  <a:gd name="connsiteY9" fmla="*/ 44450 h 77469"/>
                  <a:gd name="connsiteX10" fmla="*/ 13970 w 41449"/>
                  <a:gd name="connsiteY10" fmla="*/ 77470 h 77469"/>
                  <a:gd name="connsiteX11" fmla="*/ 0 w 41449"/>
                  <a:gd name="connsiteY11" fmla="*/ 77470 h 77469"/>
                  <a:gd name="connsiteX12" fmla="*/ 0 w 41449"/>
                  <a:gd name="connsiteY12" fmla="*/ 1270 h 77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449" h="77469">
                    <a:moveTo>
                      <a:pt x="0" y="2540"/>
                    </a:moveTo>
                    <a:lnTo>
                      <a:pt x="12700" y="2540"/>
                    </a:lnTo>
                    <a:lnTo>
                      <a:pt x="12700" y="12700"/>
                    </a:lnTo>
                    <a:cubicBezTo>
                      <a:pt x="12700" y="15240"/>
                      <a:pt x="12700" y="17780"/>
                      <a:pt x="12700" y="17780"/>
                    </a:cubicBezTo>
                    <a:lnTo>
                      <a:pt x="12700" y="17780"/>
                    </a:lnTo>
                    <a:cubicBezTo>
                      <a:pt x="16510" y="6350"/>
                      <a:pt x="25400" y="0"/>
                      <a:pt x="35560" y="0"/>
                    </a:cubicBezTo>
                    <a:cubicBezTo>
                      <a:pt x="45720" y="0"/>
                      <a:pt x="39370" y="0"/>
                      <a:pt x="40640" y="0"/>
                    </a:cubicBezTo>
                    <a:lnTo>
                      <a:pt x="40640" y="13970"/>
                    </a:lnTo>
                    <a:cubicBezTo>
                      <a:pt x="40640" y="13970"/>
                      <a:pt x="38100" y="13970"/>
                      <a:pt x="36830" y="13970"/>
                    </a:cubicBezTo>
                    <a:cubicBezTo>
                      <a:pt x="21590" y="13970"/>
                      <a:pt x="13970" y="30480"/>
                      <a:pt x="13970" y="44450"/>
                    </a:cubicBezTo>
                    <a:lnTo>
                      <a:pt x="13970" y="77470"/>
                    </a:lnTo>
                    <a:lnTo>
                      <a:pt x="0" y="77470"/>
                    </a:lnTo>
                    <a:lnTo>
                      <a:pt x="0" y="12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3" name="Freeform 362">
                <a:extLst>
                  <a:ext uri="{FF2B5EF4-FFF2-40B4-BE49-F238E27FC236}">
                    <a16:creationId xmlns:a16="http://schemas.microsoft.com/office/drawing/2014/main" id="{6819BFA3-DB2A-1CF6-C88F-A5D0BA583A13}"/>
                  </a:ext>
                </a:extLst>
              </p:cNvPr>
              <p:cNvSpPr/>
              <p:nvPr/>
            </p:nvSpPr>
            <p:spPr>
              <a:xfrm>
                <a:off x="2810160" y="5866129"/>
                <a:ext cx="81629" cy="111760"/>
              </a:xfrm>
              <a:custGeom>
                <a:avLst/>
                <a:gdLst>
                  <a:gd name="connsiteX0" fmla="*/ 5430 w 81629"/>
                  <a:gd name="connsiteY0" fmla="*/ 99060 h 111760"/>
                  <a:gd name="connsiteX1" fmla="*/ 13050 w 81629"/>
                  <a:gd name="connsiteY1" fmla="*/ 99060 h 111760"/>
                  <a:gd name="connsiteX2" fmla="*/ 37180 w 81629"/>
                  <a:gd name="connsiteY2" fmla="*/ 74930 h 111760"/>
                  <a:gd name="connsiteX3" fmla="*/ 5430 w 81629"/>
                  <a:gd name="connsiteY3" fmla="*/ 0 h 111760"/>
                  <a:gd name="connsiteX4" fmla="*/ 20669 w 81629"/>
                  <a:gd name="connsiteY4" fmla="*/ 0 h 111760"/>
                  <a:gd name="connsiteX5" fmla="*/ 30830 w 81629"/>
                  <a:gd name="connsiteY5" fmla="*/ 27940 h 111760"/>
                  <a:gd name="connsiteX6" fmla="*/ 43530 w 81629"/>
                  <a:gd name="connsiteY6" fmla="*/ 60960 h 111760"/>
                  <a:gd name="connsiteX7" fmla="*/ 56230 w 81629"/>
                  <a:gd name="connsiteY7" fmla="*/ 27940 h 111760"/>
                  <a:gd name="connsiteX8" fmla="*/ 66390 w 81629"/>
                  <a:gd name="connsiteY8" fmla="*/ 0 h 111760"/>
                  <a:gd name="connsiteX9" fmla="*/ 81630 w 81629"/>
                  <a:gd name="connsiteY9" fmla="*/ 0 h 111760"/>
                  <a:gd name="connsiteX10" fmla="*/ 51150 w 81629"/>
                  <a:gd name="connsiteY10" fmla="*/ 72390 h 111760"/>
                  <a:gd name="connsiteX11" fmla="*/ 11780 w 81629"/>
                  <a:gd name="connsiteY11" fmla="*/ 111760 h 111760"/>
                  <a:gd name="connsiteX12" fmla="*/ 1619 w 81629"/>
                  <a:gd name="connsiteY12" fmla="*/ 110490 h 111760"/>
                  <a:gd name="connsiteX13" fmla="*/ 1619 w 81629"/>
                  <a:gd name="connsiteY13" fmla="*/ 99060 h 111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1629" h="111760">
                    <a:moveTo>
                      <a:pt x="5430" y="99060"/>
                    </a:moveTo>
                    <a:cubicBezTo>
                      <a:pt x="6700" y="99060"/>
                      <a:pt x="9240" y="99060"/>
                      <a:pt x="13050" y="99060"/>
                    </a:cubicBezTo>
                    <a:cubicBezTo>
                      <a:pt x="25750" y="99060"/>
                      <a:pt x="30830" y="88900"/>
                      <a:pt x="37180" y="74930"/>
                    </a:cubicBezTo>
                    <a:lnTo>
                      <a:pt x="5430" y="0"/>
                    </a:lnTo>
                    <a:lnTo>
                      <a:pt x="20669" y="0"/>
                    </a:lnTo>
                    <a:lnTo>
                      <a:pt x="30830" y="27940"/>
                    </a:lnTo>
                    <a:cubicBezTo>
                      <a:pt x="34640" y="39370"/>
                      <a:pt x="39719" y="50800"/>
                      <a:pt x="43530" y="60960"/>
                    </a:cubicBezTo>
                    <a:cubicBezTo>
                      <a:pt x="47340" y="52070"/>
                      <a:pt x="52419" y="36830"/>
                      <a:pt x="56230" y="27940"/>
                    </a:cubicBezTo>
                    <a:lnTo>
                      <a:pt x="66390" y="0"/>
                    </a:lnTo>
                    <a:lnTo>
                      <a:pt x="81630" y="0"/>
                    </a:lnTo>
                    <a:lnTo>
                      <a:pt x="51150" y="72390"/>
                    </a:lnTo>
                    <a:cubicBezTo>
                      <a:pt x="40990" y="97790"/>
                      <a:pt x="32100" y="111760"/>
                      <a:pt x="11780" y="111760"/>
                    </a:cubicBezTo>
                    <a:cubicBezTo>
                      <a:pt x="-8540" y="111760"/>
                      <a:pt x="4160" y="111760"/>
                      <a:pt x="1619" y="110490"/>
                    </a:cubicBezTo>
                    <a:lnTo>
                      <a:pt x="1619" y="9906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4" name="Freeform 363">
                <a:extLst>
                  <a:ext uri="{FF2B5EF4-FFF2-40B4-BE49-F238E27FC236}">
                    <a16:creationId xmlns:a16="http://schemas.microsoft.com/office/drawing/2014/main" id="{AC556AC1-9932-9D40-C8CC-1B99DAD9946A}"/>
                  </a:ext>
                </a:extLst>
              </p:cNvPr>
              <p:cNvSpPr/>
              <p:nvPr/>
            </p:nvSpPr>
            <p:spPr>
              <a:xfrm>
                <a:off x="2948939" y="5833109"/>
                <a:ext cx="29210" cy="113030"/>
              </a:xfrm>
              <a:custGeom>
                <a:avLst/>
                <a:gdLst>
                  <a:gd name="connsiteX0" fmla="*/ 0 w 29210"/>
                  <a:gd name="connsiteY0" fmla="*/ 0 h 113030"/>
                  <a:gd name="connsiteX1" fmla="*/ 13970 w 29210"/>
                  <a:gd name="connsiteY1" fmla="*/ 0 h 113030"/>
                  <a:gd name="connsiteX2" fmla="*/ 13970 w 29210"/>
                  <a:gd name="connsiteY2" fmla="*/ 87630 h 113030"/>
                  <a:gd name="connsiteX3" fmla="*/ 22860 w 29210"/>
                  <a:gd name="connsiteY3" fmla="*/ 99060 h 113030"/>
                  <a:gd name="connsiteX4" fmla="*/ 29210 w 29210"/>
                  <a:gd name="connsiteY4" fmla="*/ 99060 h 113030"/>
                  <a:gd name="connsiteX5" fmla="*/ 29210 w 29210"/>
                  <a:gd name="connsiteY5" fmla="*/ 111760 h 113030"/>
                  <a:gd name="connsiteX6" fmla="*/ 19050 w 29210"/>
                  <a:gd name="connsiteY6" fmla="*/ 113030 h 113030"/>
                  <a:gd name="connsiteX7" fmla="*/ 0 w 29210"/>
                  <a:gd name="connsiteY7" fmla="*/ 91440 h 113030"/>
                  <a:gd name="connsiteX8" fmla="*/ 0 w 29210"/>
                  <a:gd name="connsiteY8" fmla="*/ 1270 h 113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210" h="113030">
                    <a:moveTo>
                      <a:pt x="0" y="0"/>
                    </a:moveTo>
                    <a:lnTo>
                      <a:pt x="13970" y="0"/>
                    </a:lnTo>
                    <a:lnTo>
                      <a:pt x="13970" y="87630"/>
                    </a:lnTo>
                    <a:cubicBezTo>
                      <a:pt x="13970" y="95250"/>
                      <a:pt x="16510" y="99060"/>
                      <a:pt x="22860" y="99060"/>
                    </a:cubicBezTo>
                    <a:cubicBezTo>
                      <a:pt x="29210" y="99060"/>
                      <a:pt x="29210" y="99060"/>
                      <a:pt x="29210" y="99060"/>
                    </a:cubicBezTo>
                    <a:lnTo>
                      <a:pt x="29210" y="111760"/>
                    </a:lnTo>
                    <a:cubicBezTo>
                      <a:pt x="29210" y="111760"/>
                      <a:pt x="24130" y="113030"/>
                      <a:pt x="19050" y="113030"/>
                    </a:cubicBezTo>
                    <a:cubicBezTo>
                      <a:pt x="7620" y="113030"/>
                      <a:pt x="0" y="106680"/>
                      <a:pt x="0" y="91440"/>
                    </a:cubicBezTo>
                    <a:lnTo>
                      <a:pt x="0" y="12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5" name="Freeform 364">
                <a:extLst>
                  <a:ext uri="{FF2B5EF4-FFF2-40B4-BE49-F238E27FC236}">
                    <a16:creationId xmlns:a16="http://schemas.microsoft.com/office/drawing/2014/main" id="{2A594539-9662-CF98-9127-09983CF5B5BA}"/>
                  </a:ext>
                </a:extLst>
              </p:cNvPr>
              <p:cNvSpPr/>
              <p:nvPr/>
            </p:nvSpPr>
            <p:spPr>
              <a:xfrm>
                <a:off x="2989579" y="5864859"/>
                <a:ext cx="78740" cy="78740"/>
              </a:xfrm>
              <a:custGeom>
                <a:avLst/>
                <a:gdLst>
                  <a:gd name="connsiteX0" fmla="*/ 78740 w 78740"/>
                  <a:gd name="connsiteY0" fmla="*/ 39370 h 78740"/>
                  <a:gd name="connsiteX1" fmla="*/ 39370 w 78740"/>
                  <a:gd name="connsiteY1" fmla="*/ 78740 h 78740"/>
                  <a:gd name="connsiteX2" fmla="*/ 0 w 78740"/>
                  <a:gd name="connsiteY2" fmla="*/ 39370 h 78740"/>
                  <a:gd name="connsiteX3" fmla="*/ 39370 w 78740"/>
                  <a:gd name="connsiteY3" fmla="*/ 0 h 78740"/>
                  <a:gd name="connsiteX4" fmla="*/ 78740 w 78740"/>
                  <a:gd name="connsiteY4" fmla="*/ 39370 h 78740"/>
                  <a:gd name="connsiteX5" fmla="*/ 64770 w 78740"/>
                  <a:gd name="connsiteY5" fmla="*/ 39370 h 78740"/>
                  <a:gd name="connsiteX6" fmla="*/ 39370 w 78740"/>
                  <a:gd name="connsiteY6" fmla="*/ 11430 h 78740"/>
                  <a:gd name="connsiteX7" fmla="*/ 13970 w 78740"/>
                  <a:gd name="connsiteY7" fmla="*/ 39370 h 78740"/>
                  <a:gd name="connsiteX8" fmla="*/ 39370 w 78740"/>
                  <a:gd name="connsiteY8" fmla="*/ 67310 h 78740"/>
                  <a:gd name="connsiteX9" fmla="*/ 64770 w 78740"/>
                  <a:gd name="connsiteY9" fmla="*/ 39370 h 78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740" h="78740">
                    <a:moveTo>
                      <a:pt x="78740" y="39370"/>
                    </a:moveTo>
                    <a:cubicBezTo>
                      <a:pt x="78740" y="62230"/>
                      <a:pt x="62230" y="78740"/>
                      <a:pt x="39370" y="78740"/>
                    </a:cubicBezTo>
                    <a:cubicBezTo>
                      <a:pt x="16510" y="78740"/>
                      <a:pt x="0" y="62230"/>
                      <a:pt x="0" y="39370"/>
                    </a:cubicBezTo>
                    <a:cubicBezTo>
                      <a:pt x="0" y="16510"/>
                      <a:pt x="16510" y="0"/>
                      <a:pt x="39370" y="0"/>
                    </a:cubicBezTo>
                    <a:cubicBezTo>
                      <a:pt x="62230" y="0"/>
                      <a:pt x="78740" y="16510"/>
                      <a:pt x="78740" y="39370"/>
                    </a:cubicBezTo>
                    <a:close/>
                    <a:moveTo>
                      <a:pt x="64770" y="39370"/>
                    </a:moveTo>
                    <a:cubicBezTo>
                      <a:pt x="64770" y="22860"/>
                      <a:pt x="53340" y="11430"/>
                      <a:pt x="39370" y="11430"/>
                    </a:cubicBezTo>
                    <a:cubicBezTo>
                      <a:pt x="25400" y="11430"/>
                      <a:pt x="13970" y="22860"/>
                      <a:pt x="13970" y="39370"/>
                    </a:cubicBezTo>
                    <a:cubicBezTo>
                      <a:pt x="13970" y="55880"/>
                      <a:pt x="25400" y="67310"/>
                      <a:pt x="39370" y="67310"/>
                    </a:cubicBezTo>
                    <a:cubicBezTo>
                      <a:pt x="53340" y="67310"/>
                      <a:pt x="64770" y="55880"/>
                      <a:pt x="64770" y="393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6" name="Freeform 365">
                <a:extLst>
                  <a:ext uri="{FF2B5EF4-FFF2-40B4-BE49-F238E27FC236}">
                    <a16:creationId xmlns:a16="http://schemas.microsoft.com/office/drawing/2014/main" id="{3626CE9A-333C-CF06-BCC0-CBB7B6097B0E}"/>
                  </a:ext>
                </a:extLst>
              </p:cNvPr>
              <p:cNvSpPr/>
              <p:nvPr/>
            </p:nvSpPr>
            <p:spPr>
              <a:xfrm>
                <a:off x="3082289" y="5864859"/>
                <a:ext cx="72389" cy="110490"/>
              </a:xfrm>
              <a:custGeom>
                <a:avLst/>
                <a:gdLst>
                  <a:gd name="connsiteX0" fmla="*/ 40640 w 72389"/>
                  <a:gd name="connsiteY0" fmla="*/ 66040 h 110490"/>
                  <a:gd name="connsiteX1" fmla="*/ 71120 w 72389"/>
                  <a:gd name="connsiteY1" fmla="*/ 87630 h 110490"/>
                  <a:gd name="connsiteX2" fmla="*/ 34290 w 72389"/>
                  <a:gd name="connsiteY2" fmla="*/ 110490 h 110490"/>
                  <a:gd name="connsiteX3" fmla="*/ 0 w 72389"/>
                  <a:gd name="connsiteY3" fmla="*/ 90170 h 110490"/>
                  <a:gd name="connsiteX4" fmla="*/ 21590 w 72389"/>
                  <a:gd name="connsiteY4" fmla="*/ 71120 h 110490"/>
                  <a:gd name="connsiteX5" fmla="*/ 10160 w 72389"/>
                  <a:gd name="connsiteY5" fmla="*/ 60960 h 110490"/>
                  <a:gd name="connsiteX6" fmla="*/ 20320 w 72389"/>
                  <a:gd name="connsiteY6" fmla="*/ 50800 h 110490"/>
                  <a:gd name="connsiteX7" fmla="*/ 2540 w 72389"/>
                  <a:gd name="connsiteY7" fmla="*/ 26670 h 110490"/>
                  <a:gd name="connsiteX8" fmla="*/ 33020 w 72389"/>
                  <a:gd name="connsiteY8" fmla="*/ 0 h 110490"/>
                  <a:gd name="connsiteX9" fmla="*/ 44450 w 72389"/>
                  <a:gd name="connsiteY9" fmla="*/ 1270 h 110490"/>
                  <a:gd name="connsiteX10" fmla="*/ 72390 w 72389"/>
                  <a:gd name="connsiteY10" fmla="*/ 1270 h 110490"/>
                  <a:gd name="connsiteX11" fmla="*/ 72390 w 72389"/>
                  <a:gd name="connsiteY11" fmla="*/ 11430 h 110490"/>
                  <a:gd name="connsiteX12" fmla="*/ 62230 w 72389"/>
                  <a:gd name="connsiteY12" fmla="*/ 11430 h 110490"/>
                  <a:gd name="connsiteX13" fmla="*/ 58420 w 72389"/>
                  <a:gd name="connsiteY13" fmla="*/ 11430 h 110490"/>
                  <a:gd name="connsiteX14" fmla="*/ 58420 w 72389"/>
                  <a:gd name="connsiteY14" fmla="*/ 11430 h 110490"/>
                  <a:gd name="connsiteX15" fmla="*/ 64770 w 72389"/>
                  <a:gd name="connsiteY15" fmla="*/ 26670 h 110490"/>
                  <a:gd name="connsiteX16" fmla="*/ 36830 w 72389"/>
                  <a:gd name="connsiteY16" fmla="*/ 53340 h 110490"/>
                  <a:gd name="connsiteX17" fmla="*/ 36830 w 72389"/>
                  <a:gd name="connsiteY17" fmla="*/ 53340 h 110490"/>
                  <a:gd name="connsiteX18" fmla="*/ 24130 w 72389"/>
                  <a:gd name="connsiteY18" fmla="*/ 59690 h 110490"/>
                  <a:gd name="connsiteX19" fmla="*/ 41910 w 72389"/>
                  <a:gd name="connsiteY19" fmla="*/ 66040 h 110490"/>
                  <a:gd name="connsiteX20" fmla="*/ 57150 w 72389"/>
                  <a:gd name="connsiteY20" fmla="*/ 88900 h 110490"/>
                  <a:gd name="connsiteX21" fmla="*/ 34290 w 72389"/>
                  <a:gd name="connsiteY21" fmla="*/ 76200 h 110490"/>
                  <a:gd name="connsiteX22" fmla="*/ 13970 w 72389"/>
                  <a:gd name="connsiteY22" fmla="*/ 88900 h 110490"/>
                  <a:gd name="connsiteX23" fmla="*/ 35560 w 72389"/>
                  <a:gd name="connsiteY23" fmla="*/ 101600 h 110490"/>
                  <a:gd name="connsiteX24" fmla="*/ 58420 w 72389"/>
                  <a:gd name="connsiteY24" fmla="*/ 88900 h 110490"/>
                  <a:gd name="connsiteX25" fmla="*/ 49530 w 72389"/>
                  <a:gd name="connsiteY25" fmla="*/ 26670 h 110490"/>
                  <a:gd name="connsiteX26" fmla="*/ 31750 w 72389"/>
                  <a:gd name="connsiteY26" fmla="*/ 10160 h 110490"/>
                  <a:gd name="connsiteX27" fmla="*/ 13970 w 72389"/>
                  <a:gd name="connsiteY27" fmla="*/ 26670 h 110490"/>
                  <a:gd name="connsiteX28" fmla="*/ 31750 w 72389"/>
                  <a:gd name="connsiteY28" fmla="*/ 43180 h 110490"/>
                  <a:gd name="connsiteX29" fmla="*/ 49530 w 72389"/>
                  <a:gd name="connsiteY29" fmla="*/ 26670 h 110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72389" h="110490">
                    <a:moveTo>
                      <a:pt x="40640" y="66040"/>
                    </a:moveTo>
                    <a:cubicBezTo>
                      <a:pt x="59690" y="68580"/>
                      <a:pt x="71120" y="73660"/>
                      <a:pt x="71120" y="87630"/>
                    </a:cubicBezTo>
                    <a:cubicBezTo>
                      <a:pt x="71120" y="101600"/>
                      <a:pt x="55880" y="110490"/>
                      <a:pt x="34290" y="110490"/>
                    </a:cubicBezTo>
                    <a:cubicBezTo>
                      <a:pt x="12700" y="110490"/>
                      <a:pt x="0" y="102870"/>
                      <a:pt x="0" y="90170"/>
                    </a:cubicBezTo>
                    <a:cubicBezTo>
                      <a:pt x="0" y="77470"/>
                      <a:pt x="8890" y="73660"/>
                      <a:pt x="21590" y="71120"/>
                    </a:cubicBezTo>
                    <a:cubicBezTo>
                      <a:pt x="13970" y="71120"/>
                      <a:pt x="10160" y="66040"/>
                      <a:pt x="10160" y="60960"/>
                    </a:cubicBezTo>
                    <a:cubicBezTo>
                      <a:pt x="10160" y="55880"/>
                      <a:pt x="13970" y="52070"/>
                      <a:pt x="20320" y="50800"/>
                    </a:cubicBezTo>
                    <a:cubicBezTo>
                      <a:pt x="8890" y="46990"/>
                      <a:pt x="2540" y="38100"/>
                      <a:pt x="2540" y="26670"/>
                    </a:cubicBezTo>
                    <a:cubicBezTo>
                      <a:pt x="2540" y="15240"/>
                      <a:pt x="16510" y="0"/>
                      <a:pt x="33020" y="0"/>
                    </a:cubicBezTo>
                    <a:cubicBezTo>
                      <a:pt x="49530" y="0"/>
                      <a:pt x="41910" y="0"/>
                      <a:pt x="44450" y="1270"/>
                    </a:cubicBezTo>
                    <a:lnTo>
                      <a:pt x="72390" y="1270"/>
                    </a:lnTo>
                    <a:lnTo>
                      <a:pt x="72390" y="11430"/>
                    </a:lnTo>
                    <a:lnTo>
                      <a:pt x="62230" y="11430"/>
                    </a:lnTo>
                    <a:cubicBezTo>
                      <a:pt x="59690" y="11430"/>
                      <a:pt x="58420" y="11430"/>
                      <a:pt x="58420" y="11430"/>
                    </a:cubicBezTo>
                    <a:lnTo>
                      <a:pt x="58420" y="11430"/>
                    </a:lnTo>
                    <a:cubicBezTo>
                      <a:pt x="62230" y="15240"/>
                      <a:pt x="64770" y="20320"/>
                      <a:pt x="64770" y="26670"/>
                    </a:cubicBezTo>
                    <a:cubicBezTo>
                      <a:pt x="64770" y="41910"/>
                      <a:pt x="53340" y="52070"/>
                      <a:pt x="36830" y="53340"/>
                    </a:cubicBezTo>
                    <a:lnTo>
                      <a:pt x="36830" y="53340"/>
                    </a:lnTo>
                    <a:cubicBezTo>
                      <a:pt x="30480" y="53340"/>
                      <a:pt x="24130" y="57150"/>
                      <a:pt x="24130" y="59690"/>
                    </a:cubicBezTo>
                    <a:cubicBezTo>
                      <a:pt x="24130" y="62230"/>
                      <a:pt x="29210" y="64770"/>
                      <a:pt x="41910" y="66040"/>
                    </a:cubicBezTo>
                    <a:close/>
                    <a:moveTo>
                      <a:pt x="57150" y="88900"/>
                    </a:moveTo>
                    <a:cubicBezTo>
                      <a:pt x="57150" y="81280"/>
                      <a:pt x="50800" y="76200"/>
                      <a:pt x="34290" y="76200"/>
                    </a:cubicBezTo>
                    <a:cubicBezTo>
                      <a:pt x="17780" y="76200"/>
                      <a:pt x="13970" y="82550"/>
                      <a:pt x="13970" y="88900"/>
                    </a:cubicBezTo>
                    <a:cubicBezTo>
                      <a:pt x="13970" y="95250"/>
                      <a:pt x="22860" y="101600"/>
                      <a:pt x="35560" y="101600"/>
                    </a:cubicBezTo>
                    <a:cubicBezTo>
                      <a:pt x="48260" y="101600"/>
                      <a:pt x="58420" y="96520"/>
                      <a:pt x="58420" y="88900"/>
                    </a:cubicBezTo>
                    <a:close/>
                    <a:moveTo>
                      <a:pt x="49530" y="26670"/>
                    </a:moveTo>
                    <a:cubicBezTo>
                      <a:pt x="49530" y="17780"/>
                      <a:pt x="41910" y="10160"/>
                      <a:pt x="31750" y="10160"/>
                    </a:cubicBezTo>
                    <a:cubicBezTo>
                      <a:pt x="21590" y="10160"/>
                      <a:pt x="13970" y="17780"/>
                      <a:pt x="13970" y="26670"/>
                    </a:cubicBezTo>
                    <a:cubicBezTo>
                      <a:pt x="13970" y="35560"/>
                      <a:pt x="21590" y="43180"/>
                      <a:pt x="31750" y="43180"/>
                    </a:cubicBezTo>
                    <a:cubicBezTo>
                      <a:pt x="41910" y="43180"/>
                      <a:pt x="49530" y="36830"/>
                      <a:pt x="49530" y="266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7" name="Freeform 366">
                <a:extLst>
                  <a:ext uri="{FF2B5EF4-FFF2-40B4-BE49-F238E27FC236}">
                    <a16:creationId xmlns:a16="http://schemas.microsoft.com/office/drawing/2014/main" id="{9FE678AE-3402-AF5B-C9F3-4CB8AE0501A1}"/>
                  </a:ext>
                </a:extLst>
              </p:cNvPr>
              <p:cNvSpPr/>
              <p:nvPr/>
            </p:nvSpPr>
            <p:spPr>
              <a:xfrm>
                <a:off x="3164839" y="5864859"/>
                <a:ext cx="78739" cy="78740"/>
              </a:xfrm>
              <a:custGeom>
                <a:avLst/>
                <a:gdLst>
                  <a:gd name="connsiteX0" fmla="*/ 78740 w 78739"/>
                  <a:gd name="connsiteY0" fmla="*/ 39370 h 78740"/>
                  <a:gd name="connsiteX1" fmla="*/ 39370 w 78739"/>
                  <a:gd name="connsiteY1" fmla="*/ 78740 h 78740"/>
                  <a:gd name="connsiteX2" fmla="*/ 0 w 78739"/>
                  <a:gd name="connsiteY2" fmla="*/ 39370 h 78740"/>
                  <a:gd name="connsiteX3" fmla="*/ 39370 w 78739"/>
                  <a:gd name="connsiteY3" fmla="*/ 0 h 78740"/>
                  <a:gd name="connsiteX4" fmla="*/ 78740 w 78739"/>
                  <a:gd name="connsiteY4" fmla="*/ 39370 h 78740"/>
                  <a:gd name="connsiteX5" fmla="*/ 64770 w 78739"/>
                  <a:gd name="connsiteY5" fmla="*/ 39370 h 78740"/>
                  <a:gd name="connsiteX6" fmla="*/ 39370 w 78739"/>
                  <a:gd name="connsiteY6" fmla="*/ 11430 h 78740"/>
                  <a:gd name="connsiteX7" fmla="*/ 13970 w 78739"/>
                  <a:gd name="connsiteY7" fmla="*/ 39370 h 78740"/>
                  <a:gd name="connsiteX8" fmla="*/ 39370 w 78739"/>
                  <a:gd name="connsiteY8" fmla="*/ 67310 h 78740"/>
                  <a:gd name="connsiteX9" fmla="*/ 64770 w 78739"/>
                  <a:gd name="connsiteY9" fmla="*/ 39370 h 78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739" h="78740">
                    <a:moveTo>
                      <a:pt x="78740" y="39370"/>
                    </a:moveTo>
                    <a:cubicBezTo>
                      <a:pt x="78740" y="62230"/>
                      <a:pt x="62230" y="78740"/>
                      <a:pt x="39370" y="78740"/>
                    </a:cubicBezTo>
                    <a:cubicBezTo>
                      <a:pt x="16510" y="78740"/>
                      <a:pt x="0" y="62230"/>
                      <a:pt x="0" y="39370"/>
                    </a:cubicBezTo>
                    <a:cubicBezTo>
                      <a:pt x="0" y="16510"/>
                      <a:pt x="16510" y="0"/>
                      <a:pt x="39370" y="0"/>
                    </a:cubicBezTo>
                    <a:cubicBezTo>
                      <a:pt x="62230" y="0"/>
                      <a:pt x="78740" y="16510"/>
                      <a:pt x="78740" y="39370"/>
                    </a:cubicBezTo>
                    <a:close/>
                    <a:moveTo>
                      <a:pt x="64770" y="39370"/>
                    </a:moveTo>
                    <a:cubicBezTo>
                      <a:pt x="64770" y="22860"/>
                      <a:pt x="53340" y="11430"/>
                      <a:pt x="39370" y="11430"/>
                    </a:cubicBezTo>
                    <a:cubicBezTo>
                      <a:pt x="25400" y="11430"/>
                      <a:pt x="13970" y="22860"/>
                      <a:pt x="13970" y="39370"/>
                    </a:cubicBezTo>
                    <a:cubicBezTo>
                      <a:pt x="13970" y="55880"/>
                      <a:pt x="25400" y="67310"/>
                      <a:pt x="39370" y="67310"/>
                    </a:cubicBezTo>
                    <a:cubicBezTo>
                      <a:pt x="53340" y="67310"/>
                      <a:pt x="64770" y="55880"/>
                      <a:pt x="64770" y="393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07" name="Group 406">
            <a:extLst>
              <a:ext uri="{FF2B5EF4-FFF2-40B4-BE49-F238E27FC236}">
                <a16:creationId xmlns:a16="http://schemas.microsoft.com/office/drawing/2014/main" id="{1CFF07A1-A4F5-F9DA-7115-5A86F88FDDED}"/>
              </a:ext>
            </a:extLst>
          </p:cNvPr>
          <p:cNvGrpSpPr/>
          <p:nvPr/>
        </p:nvGrpSpPr>
        <p:grpSpPr>
          <a:xfrm>
            <a:off x="796290" y="3514090"/>
            <a:ext cx="1677670" cy="576579"/>
            <a:chOff x="796290" y="3514090"/>
            <a:chExt cx="1677670" cy="576579"/>
          </a:xfrm>
        </p:grpSpPr>
        <p:grpSp>
          <p:nvGrpSpPr>
            <p:cNvPr id="266" name="Graphic 2">
              <a:extLst>
                <a:ext uri="{FF2B5EF4-FFF2-40B4-BE49-F238E27FC236}">
                  <a16:creationId xmlns:a16="http://schemas.microsoft.com/office/drawing/2014/main" id="{30525FFD-DD28-20B5-8540-64668FE4A230}"/>
                </a:ext>
              </a:extLst>
            </p:cNvPr>
            <p:cNvGrpSpPr/>
            <p:nvPr/>
          </p:nvGrpSpPr>
          <p:grpSpPr>
            <a:xfrm>
              <a:off x="796290" y="3514090"/>
              <a:ext cx="1202689" cy="187959"/>
              <a:chOff x="796290" y="3514090"/>
              <a:chExt cx="1202689" cy="187959"/>
            </a:xfrm>
            <a:solidFill>
              <a:srgbClr val="717073"/>
            </a:solidFill>
          </p:grpSpPr>
          <p:sp>
            <p:nvSpPr>
              <p:cNvPr id="267" name="Freeform 266">
                <a:extLst>
                  <a:ext uri="{FF2B5EF4-FFF2-40B4-BE49-F238E27FC236}">
                    <a16:creationId xmlns:a16="http://schemas.microsoft.com/office/drawing/2014/main" id="{8DBB87D0-C705-DB39-0632-2D4D8D7761BB}"/>
                  </a:ext>
                </a:extLst>
              </p:cNvPr>
              <p:cNvSpPr/>
              <p:nvPr/>
            </p:nvSpPr>
            <p:spPr>
              <a:xfrm>
                <a:off x="796290" y="3517900"/>
                <a:ext cx="139699" cy="182879"/>
              </a:xfrm>
              <a:custGeom>
                <a:avLst/>
                <a:gdLst>
                  <a:gd name="connsiteX0" fmla="*/ 139700 w 139699"/>
                  <a:gd name="connsiteY0" fmla="*/ 63500 h 182879"/>
                  <a:gd name="connsiteX1" fmla="*/ 62230 w 139699"/>
                  <a:gd name="connsiteY1" fmla="*/ 128270 h 182879"/>
                  <a:gd name="connsiteX2" fmla="*/ 53340 w 139699"/>
                  <a:gd name="connsiteY2" fmla="*/ 128270 h 182879"/>
                  <a:gd name="connsiteX3" fmla="*/ 53340 w 139699"/>
                  <a:gd name="connsiteY3" fmla="*/ 182880 h 182879"/>
                  <a:gd name="connsiteX4" fmla="*/ 0 w 139699"/>
                  <a:gd name="connsiteY4" fmla="*/ 182880 h 182879"/>
                  <a:gd name="connsiteX5" fmla="*/ 0 w 139699"/>
                  <a:gd name="connsiteY5" fmla="*/ 0 h 182879"/>
                  <a:gd name="connsiteX6" fmla="*/ 62230 w 139699"/>
                  <a:gd name="connsiteY6" fmla="*/ 0 h 182879"/>
                  <a:gd name="connsiteX7" fmla="*/ 139700 w 139699"/>
                  <a:gd name="connsiteY7" fmla="*/ 64770 h 182879"/>
                  <a:gd name="connsiteX8" fmla="*/ 53340 w 139699"/>
                  <a:gd name="connsiteY8" fmla="*/ 44450 h 182879"/>
                  <a:gd name="connsiteX9" fmla="*/ 53340 w 139699"/>
                  <a:gd name="connsiteY9" fmla="*/ 83820 h 182879"/>
                  <a:gd name="connsiteX10" fmla="*/ 66040 w 139699"/>
                  <a:gd name="connsiteY10" fmla="*/ 83820 h 182879"/>
                  <a:gd name="connsiteX11" fmla="*/ 87630 w 139699"/>
                  <a:gd name="connsiteY11" fmla="*/ 64770 h 182879"/>
                  <a:gd name="connsiteX12" fmla="*/ 66040 w 139699"/>
                  <a:gd name="connsiteY12" fmla="*/ 45720 h 182879"/>
                  <a:gd name="connsiteX13" fmla="*/ 53340 w 139699"/>
                  <a:gd name="connsiteY13" fmla="*/ 45720 h 182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9699" h="182879">
                    <a:moveTo>
                      <a:pt x="139700" y="63500"/>
                    </a:moveTo>
                    <a:cubicBezTo>
                      <a:pt x="139700" y="106680"/>
                      <a:pt x="106680" y="128270"/>
                      <a:pt x="62230" y="128270"/>
                    </a:cubicBezTo>
                    <a:lnTo>
                      <a:pt x="53340" y="128270"/>
                    </a:lnTo>
                    <a:lnTo>
                      <a:pt x="53340" y="182880"/>
                    </a:lnTo>
                    <a:lnTo>
                      <a:pt x="0" y="182880"/>
                    </a:lnTo>
                    <a:lnTo>
                      <a:pt x="0" y="0"/>
                    </a:lnTo>
                    <a:lnTo>
                      <a:pt x="62230" y="0"/>
                    </a:lnTo>
                    <a:cubicBezTo>
                      <a:pt x="107950" y="0"/>
                      <a:pt x="139700" y="20320"/>
                      <a:pt x="139700" y="64770"/>
                    </a:cubicBezTo>
                    <a:close/>
                    <a:moveTo>
                      <a:pt x="53340" y="44450"/>
                    </a:moveTo>
                    <a:lnTo>
                      <a:pt x="53340" y="83820"/>
                    </a:lnTo>
                    <a:lnTo>
                      <a:pt x="66040" y="83820"/>
                    </a:lnTo>
                    <a:cubicBezTo>
                      <a:pt x="77470" y="83820"/>
                      <a:pt x="87630" y="78740"/>
                      <a:pt x="87630" y="64770"/>
                    </a:cubicBezTo>
                    <a:cubicBezTo>
                      <a:pt x="87630" y="50800"/>
                      <a:pt x="77470" y="45720"/>
                      <a:pt x="66040" y="45720"/>
                    </a:cubicBezTo>
                    <a:lnTo>
                      <a:pt x="53340" y="4572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8" name="Freeform 267">
                <a:extLst>
                  <a:ext uri="{FF2B5EF4-FFF2-40B4-BE49-F238E27FC236}">
                    <a16:creationId xmlns:a16="http://schemas.microsoft.com/office/drawing/2014/main" id="{1C0883E5-2926-B80F-12F4-E130B2B4CCCE}"/>
                  </a:ext>
                </a:extLst>
              </p:cNvPr>
              <p:cNvSpPr/>
              <p:nvPr/>
            </p:nvSpPr>
            <p:spPr>
              <a:xfrm>
                <a:off x="963930" y="3517900"/>
                <a:ext cx="148589" cy="184150"/>
              </a:xfrm>
              <a:custGeom>
                <a:avLst/>
                <a:gdLst>
                  <a:gd name="connsiteX0" fmla="*/ 93980 w 148589"/>
                  <a:gd name="connsiteY0" fmla="*/ 182880 h 184150"/>
                  <a:gd name="connsiteX1" fmla="*/ 67310 w 148589"/>
                  <a:gd name="connsiteY1" fmla="*/ 125730 h 184150"/>
                  <a:gd name="connsiteX2" fmla="*/ 52070 w 148589"/>
                  <a:gd name="connsiteY2" fmla="*/ 125730 h 184150"/>
                  <a:gd name="connsiteX3" fmla="*/ 52070 w 148589"/>
                  <a:gd name="connsiteY3" fmla="*/ 182880 h 184150"/>
                  <a:gd name="connsiteX4" fmla="*/ 0 w 148589"/>
                  <a:gd name="connsiteY4" fmla="*/ 182880 h 184150"/>
                  <a:gd name="connsiteX5" fmla="*/ 0 w 148589"/>
                  <a:gd name="connsiteY5" fmla="*/ 0 h 184150"/>
                  <a:gd name="connsiteX6" fmla="*/ 68580 w 148589"/>
                  <a:gd name="connsiteY6" fmla="*/ 0 h 184150"/>
                  <a:gd name="connsiteX7" fmla="*/ 144780 w 148589"/>
                  <a:gd name="connsiteY7" fmla="*/ 64770 h 184150"/>
                  <a:gd name="connsiteX8" fmla="*/ 113030 w 148589"/>
                  <a:gd name="connsiteY8" fmla="*/ 118110 h 184150"/>
                  <a:gd name="connsiteX9" fmla="*/ 148590 w 148589"/>
                  <a:gd name="connsiteY9" fmla="*/ 184150 h 184150"/>
                  <a:gd name="connsiteX10" fmla="*/ 93980 w 148589"/>
                  <a:gd name="connsiteY10" fmla="*/ 184150 h 184150"/>
                  <a:gd name="connsiteX11" fmla="*/ 52070 w 148589"/>
                  <a:gd name="connsiteY11" fmla="*/ 44450 h 184150"/>
                  <a:gd name="connsiteX12" fmla="*/ 52070 w 148589"/>
                  <a:gd name="connsiteY12" fmla="*/ 83820 h 184150"/>
                  <a:gd name="connsiteX13" fmla="*/ 72390 w 148589"/>
                  <a:gd name="connsiteY13" fmla="*/ 83820 h 184150"/>
                  <a:gd name="connsiteX14" fmla="*/ 92710 w 148589"/>
                  <a:gd name="connsiteY14" fmla="*/ 64770 h 184150"/>
                  <a:gd name="connsiteX15" fmla="*/ 72390 w 148589"/>
                  <a:gd name="connsiteY15" fmla="*/ 45720 h 184150"/>
                  <a:gd name="connsiteX16" fmla="*/ 52070 w 148589"/>
                  <a:gd name="connsiteY16" fmla="*/ 45720 h 184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8589" h="184150">
                    <a:moveTo>
                      <a:pt x="93980" y="182880"/>
                    </a:moveTo>
                    <a:lnTo>
                      <a:pt x="67310" y="125730"/>
                    </a:lnTo>
                    <a:lnTo>
                      <a:pt x="52070" y="125730"/>
                    </a:lnTo>
                    <a:lnTo>
                      <a:pt x="52070" y="182880"/>
                    </a:lnTo>
                    <a:lnTo>
                      <a:pt x="0" y="182880"/>
                    </a:lnTo>
                    <a:lnTo>
                      <a:pt x="0" y="0"/>
                    </a:lnTo>
                    <a:lnTo>
                      <a:pt x="68580" y="0"/>
                    </a:lnTo>
                    <a:cubicBezTo>
                      <a:pt x="113030" y="0"/>
                      <a:pt x="144780" y="21590"/>
                      <a:pt x="144780" y="64770"/>
                    </a:cubicBezTo>
                    <a:cubicBezTo>
                      <a:pt x="144780" y="107950"/>
                      <a:pt x="132080" y="107950"/>
                      <a:pt x="113030" y="118110"/>
                    </a:cubicBezTo>
                    <a:lnTo>
                      <a:pt x="148590" y="184150"/>
                    </a:lnTo>
                    <a:lnTo>
                      <a:pt x="93980" y="184150"/>
                    </a:lnTo>
                    <a:close/>
                    <a:moveTo>
                      <a:pt x="52070" y="44450"/>
                    </a:moveTo>
                    <a:lnTo>
                      <a:pt x="52070" y="83820"/>
                    </a:lnTo>
                    <a:lnTo>
                      <a:pt x="72390" y="83820"/>
                    </a:lnTo>
                    <a:cubicBezTo>
                      <a:pt x="82550" y="83820"/>
                      <a:pt x="92710" y="78740"/>
                      <a:pt x="92710" y="64770"/>
                    </a:cubicBezTo>
                    <a:cubicBezTo>
                      <a:pt x="92710" y="50800"/>
                      <a:pt x="82550" y="45720"/>
                      <a:pt x="72390" y="45720"/>
                    </a:cubicBezTo>
                    <a:lnTo>
                      <a:pt x="52070" y="4572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9" name="Freeform 268">
                <a:extLst>
                  <a:ext uri="{FF2B5EF4-FFF2-40B4-BE49-F238E27FC236}">
                    <a16:creationId xmlns:a16="http://schemas.microsoft.com/office/drawing/2014/main" id="{C76B4789-A2BF-BEA1-479A-F5530B049EAA}"/>
                  </a:ext>
                </a:extLst>
              </p:cNvPr>
              <p:cNvSpPr/>
              <p:nvPr/>
            </p:nvSpPr>
            <p:spPr>
              <a:xfrm>
                <a:off x="1143000" y="3517900"/>
                <a:ext cx="53339" cy="182879"/>
              </a:xfrm>
              <a:custGeom>
                <a:avLst/>
                <a:gdLst>
                  <a:gd name="connsiteX0" fmla="*/ 53340 w 53339"/>
                  <a:gd name="connsiteY0" fmla="*/ 182880 h 182879"/>
                  <a:gd name="connsiteX1" fmla="*/ 0 w 53339"/>
                  <a:gd name="connsiteY1" fmla="*/ 182880 h 182879"/>
                  <a:gd name="connsiteX2" fmla="*/ 0 w 53339"/>
                  <a:gd name="connsiteY2" fmla="*/ 0 h 182879"/>
                  <a:gd name="connsiteX3" fmla="*/ 53340 w 53339"/>
                  <a:gd name="connsiteY3" fmla="*/ 0 h 182879"/>
                  <a:gd name="connsiteX4" fmla="*/ 53340 w 53339"/>
                  <a:gd name="connsiteY4" fmla="*/ 182880 h 182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339" h="182879">
                    <a:moveTo>
                      <a:pt x="53340" y="182880"/>
                    </a:moveTo>
                    <a:lnTo>
                      <a:pt x="0" y="182880"/>
                    </a:lnTo>
                    <a:lnTo>
                      <a:pt x="0" y="0"/>
                    </a:lnTo>
                    <a:lnTo>
                      <a:pt x="53340" y="0"/>
                    </a:lnTo>
                    <a:lnTo>
                      <a:pt x="53340" y="18288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0" name="Freeform 269">
                <a:extLst>
                  <a:ext uri="{FF2B5EF4-FFF2-40B4-BE49-F238E27FC236}">
                    <a16:creationId xmlns:a16="http://schemas.microsoft.com/office/drawing/2014/main" id="{4CA1DEA1-B644-0C2F-DD7C-80985A8FA2C5}"/>
                  </a:ext>
                </a:extLst>
              </p:cNvPr>
              <p:cNvSpPr/>
              <p:nvPr/>
            </p:nvSpPr>
            <p:spPr>
              <a:xfrm>
                <a:off x="1238250" y="3514090"/>
                <a:ext cx="184150" cy="185419"/>
              </a:xfrm>
              <a:custGeom>
                <a:avLst/>
                <a:gdLst>
                  <a:gd name="connsiteX0" fmla="*/ 50800 w 184150"/>
                  <a:gd name="connsiteY0" fmla="*/ 101600 h 185419"/>
                  <a:gd name="connsiteX1" fmla="*/ 50800 w 184150"/>
                  <a:gd name="connsiteY1" fmla="*/ 185420 h 185419"/>
                  <a:gd name="connsiteX2" fmla="*/ 0 w 184150"/>
                  <a:gd name="connsiteY2" fmla="*/ 185420 h 185419"/>
                  <a:gd name="connsiteX3" fmla="*/ 0 w 184150"/>
                  <a:gd name="connsiteY3" fmla="*/ 0 h 185419"/>
                  <a:gd name="connsiteX4" fmla="*/ 0 w 184150"/>
                  <a:gd name="connsiteY4" fmla="*/ 0 h 185419"/>
                  <a:gd name="connsiteX5" fmla="*/ 91440 w 184150"/>
                  <a:gd name="connsiteY5" fmla="*/ 74930 h 185419"/>
                  <a:gd name="connsiteX6" fmla="*/ 182880 w 184150"/>
                  <a:gd name="connsiteY6" fmla="*/ 0 h 185419"/>
                  <a:gd name="connsiteX7" fmla="*/ 184150 w 184150"/>
                  <a:gd name="connsiteY7" fmla="*/ 0 h 185419"/>
                  <a:gd name="connsiteX8" fmla="*/ 184150 w 184150"/>
                  <a:gd name="connsiteY8" fmla="*/ 185420 h 185419"/>
                  <a:gd name="connsiteX9" fmla="*/ 133350 w 184150"/>
                  <a:gd name="connsiteY9" fmla="*/ 185420 h 185419"/>
                  <a:gd name="connsiteX10" fmla="*/ 133350 w 184150"/>
                  <a:gd name="connsiteY10" fmla="*/ 101600 h 185419"/>
                  <a:gd name="connsiteX11" fmla="*/ 91440 w 184150"/>
                  <a:gd name="connsiteY11" fmla="*/ 135890 h 185419"/>
                  <a:gd name="connsiteX12" fmla="*/ 49530 w 184150"/>
                  <a:gd name="connsiteY12" fmla="*/ 101600 h 185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4150" h="185419">
                    <a:moveTo>
                      <a:pt x="50800" y="101600"/>
                    </a:moveTo>
                    <a:lnTo>
                      <a:pt x="50800" y="185420"/>
                    </a:lnTo>
                    <a:lnTo>
                      <a:pt x="0" y="18542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91440" y="74930"/>
                    </a:lnTo>
                    <a:lnTo>
                      <a:pt x="182880" y="0"/>
                    </a:lnTo>
                    <a:lnTo>
                      <a:pt x="184150" y="0"/>
                    </a:lnTo>
                    <a:lnTo>
                      <a:pt x="184150" y="185420"/>
                    </a:lnTo>
                    <a:lnTo>
                      <a:pt x="133350" y="185420"/>
                    </a:lnTo>
                    <a:lnTo>
                      <a:pt x="133350" y="101600"/>
                    </a:lnTo>
                    <a:lnTo>
                      <a:pt x="91440" y="135890"/>
                    </a:lnTo>
                    <a:lnTo>
                      <a:pt x="49530" y="1016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" name="Freeform 270">
                <a:extLst>
                  <a:ext uri="{FF2B5EF4-FFF2-40B4-BE49-F238E27FC236}">
                    <a16:creationId xmlns:a16="http://schemas.microsoft.com/office/drawing/2014/main" id="{F3AB0167-5595-5F8C-33A5-DF15C884F048}"/>
                  </a:ext>
                </a:extLst>
              </p:cNvPr>
              <p:cNvSpPr/>
              <p:nvPr/>
            </p:nvSpPr>
            <p:spPr>
              <a:xfrm>
                <a:off x="1446530" y="3515359"/>
                <a:ext cx="187959" cy="185420"/>
              </a:xfrm>
              <a:custGeom>
                <a:avLst/>
                <a:gdLst>
                  <a:gd name="connsiteX0" fmla="*/ 121920 w 187959"/>
                  <a:gd name="connsiteY0" fmla="*/ 161290 h 185420"/>
                  <a:gd name="connsiteX1" fmla="*/ 66040 w 187959"/>
                  <a:gd name="connsiteY1" fmla="*/ 161290 h 185420"/>
                  <a:gd name="connsiteX2" fmla="*/ 54610 w 187959"/>
                  <a:gd name="connsiteY2" fmla="*/ 185420 h 185420"/>
                  <a:gd name="connsiteX3" fmla="*/ 0 w 187959"/>
                  <a:gd name="connsiteY3" fmla="*/ 185420 h 185420"/>
                  <a:gd name="connsiteX4" fmla="*/ 92710 w 187959"/>
                  <a:gd name="connsiteY4" fmla="*/ 0 h 185420"/>
                  <a:gd name="connsiteX5" fmla="*/ 95250 w 187959"/>
                  <a:gd name="connsiteY5" fmla="*/ 0 h 185420"/>
                  <a:gd name="connsiteX6" fmla="*/ 187960 w 187959"/>
                  <a:gd name="connsiteY6" fmla="*/ 185420 h 185420"/>
                  <a:gd name="connsiteX7" fmla="*/ 133350 w 187959"/>
                  <a:gd name="connsiteY7" fmla="*/ 185420 h 185420"/>
                  <a:gd name="connsiteX8" fmla="*/ 121920 w 187959"/>
                  <a:gd name="connsiteY8" fmla="*/ 161290 h 185420"/>
                  <a:gd name="connsiteX9" fmla="*/ 81280 w 187959"/>
                  <a:gd name="connsiteY9" fmla="*/ 127000 h 185420"/>
                  <a:gd name="connsiteX10" fmla="*/ 107950 w 187959"/>
                  <a:gd name="connsiteY10" fmla="*/ 127000 h 185420"/>
                  <a:gd name="connsiteX11" fmla="*/ 95250 w 187959"/>
                  <a:gd name="connsiteY11" fmla="*/ 92710 h 185420"/>
                  <a:gd name="connsiteX12" fmla="*/ 95250 w 187959"/>
                  <a:gd name="connsiteY12" fmla="*/ 92710 h 185420"/>
                  <a:gd name="connsiteX13" fmla="*/ 82550 w 187959"/>
                  <a:gd name="connsiteY13" fmla="*/ 127000 h 18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7959" h="185420">
                    <a:moveTo>
                      <a:pt x="121920" y="161290"/>
                    </a:moveTo>
                    <a:lnTo>
                      <a:pt x="66040" y="161290"/>
                    </a:lnTo>
                    <a:lnTo>
                      <a:pt x="54610" y="185420"/>
                    </a:lnTo>
                    <a:lnTo>
                      <a:pt x="0" y="185420"/>
                    </a:lnTo>
                    <a:lnTo>
                      <a:pt x="92710" y="0"/>
                    </a:lnTo>
                    <a:lnTo>
                      <a:pt x="95250" y="0"/>
                    </a:lnTo>
                    <a:lnTo>
                      <a:pt x="187960" y="185420"/>
                    </a:lnTo>
                    <a:lnTo>
                      <a:pt x="133350" y="185420"/>
                    </a:lnTo>
                    <a:lnTo>
                      <a:pt x="121920" y="161290"/>
                    </a:lnTo>
                    <a:close/>
                    <a:moveTo>
                      <a:pt x="81280" y="127000"/>
                    </a:moveTo>
                    <a:lnTo>
                      <a:pt x="107950" y="127000"/>
                    </a:lnTo>
                    <a:cubicBezTo>
                      <a:pt x="102870" y="116840"/>
                      <a:pt x="96520" y="99060"/>
                      <a:pt x="95250" y="92710"/>
                    </a:cubicBezTo>
                    <a:lnTo>
                      <a:pt x="95250" y="92710"/>
                    </a:lnTo>
                    <a:cubicBezTo>
                      <a:pt x="93980" y="99060"/>
                      <a:pt x="86360" y="115570"/>
                      <a:pt x="82550" y="1270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2" name="Freeform 271">
                <a:extLst>
                  <a:ext uri="{FF2B5EF4-FFF2-40B4-BE49-F238E27FC236}">
                    <a16:creationId xmlns:a16="http://schemas.microsoft.com/office/drawing/2014/main" id="{9462B885-0E4F-D083-8F33-E1E15CECD33E}"/>
                  </a:ext>
                </a:extLst>
              </p:cNvPr>
              <p:cNvSpPr/>
              <p:nvPr/>
            </p:nvSpPr>
            <p:spPr>
              <a:xfrm>
                <a:off x="1657350" y="3517900"/>
                <a:ext cx="148589" cy="184150"/>
              </a:xfrm>
              <a:custGeom>
                <a:avLst/>
                <a:gdLst>
                  <a:gd name="connsiteX0" fmla="*/ 93980 w 148589"/>
                  <a:gd name="connsiteY0" fmla="*/ 182880 h 184150"/>
                  <a:gd name="connsiteX1" fmla="*/ 67310 w 148589"/>
                  <a:gd name="connsiteY1" fmla="*/ 125730 h 184150"/>
                  <a:gd name="connsiteX2" fmla="*/ 52070 w 148589"/>
                  <a:gd name="connsiteY2" fmla="*/ 125730 h 184150"/>
                  <a:gd name="connsiteX3" fmla="*/ 52070 w 148589"/>
                  <a:gd name="connsiteY3" fmla="*/ 182880 h 184150"/>
                  <a:gd name="connsiteX4" fmla="*/ 0 w 148589"/>
                  <a:gd name="connsiteY4" fmla="*/ 182880 h 184150"/>
                  <a:gd name="connsiteX5" fmla="*/ 0 w 148589"/>
                  <a:gd name="connsiteY5" fmla="*/ 0 h 184150"/>
                  <a:gd name="connsiteX6" fmla="*/ 68580 w 148589"/>
                  <a:gd name="connsiteY6" fmla="*/ 0 h 184150"/>
                  <a:gd name="connsiteX7" fmla="*/ 144780 w 148589"/>
                  <a:gd name="connsiteY7" fmla="*/ 64770 h 184150"/>
                  <a:gd name="connsiteX8" fmla="*/ 113030 w 148589"/>
                  <a:gd name="connsiteY8" fmla="*/ 118110 h 184150"/>
                  <a:gd name="connsiteX9" fmla="*/ 148590 w 148589"/>
                  <a:gd name="connsiteY9" fmla="*/ 184150 h 184150"/>
                  <a:gd name="connsiteX10" fmla="*/ 93980 w 148589"/>
                  <a:gd name="connsiteY10" fmla="*/ 184150 h 184150"/>
                  <a:gd name="connsiteX11" fmla="*/ 52070 w 148589"/>
                  <a:gd name="connsiteY11" fmla="*/ 44450 h 184150"/>
                  <a:gd name="connsiteX12" fmla="*/ 52070 w 148589"/>
                  <a:gd name="connsiteY12" fmla="*/ 83820 h 184150"/>
                  <a:gd name="connsiteX13" fmla="*/ 72390 w 148589"/>
                  <a:gd name="connsiteY13" fmla="*/ 83820 h 184150"/>
                  <a:gd name="connsiteX14" fmla="*/ 92710 w 148589"/>
                  <a:gd name="connsiteY14" fmla="*/ 64770 h 184150"/>
                  <a:gd name="connsiteX15" fmla="*/ 72390 w 148589"/>
                  <a:gd name="connsiteY15" fmla="*/ 45720 h 184150"/>
                  <a:gd name="connsiteX16" fmla="*/ 52070 w 148589"/>
                  <a:gd name="connsiteY16" fmla="*/ 45720 h 184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8589" h="184150">
                    <a:moveTo>
                      <a:pt x="93980" y="182880"/>
                    </a:moveTo>
                    <a:lnTo>
                      <a:pt x="67310" y="125730"/>
                    </a:lnTo>
                    <a:lnTo>
                      <a:pt x="52070" y="125730"/>
                    </a:lnTo>
                    <a:lnTo>
                      <a:pt x="52070" y="182880"/>
                    </a:lnTo>
                    <a:lnTo>
                      <a:pt x="0" y="182880"/>
                    </a:lnTo>
                    <a:lnTo>
                      <a:pt x="0" y="0"/>
                    </a:lnTo>
                    <a:lnTo>
                      <a:pt x="68580" y="0"/>
                    </a:lnTo>
                    <a:cubicBezTo>
                      <a:pt x="113030" y="0"/>
                      <a:pt x="144780" y="21590"/>
                      <a:pt x="144780" y="64770"/>
                    </a:cubicBezTo>
                    <a:cubicBezTo>
                      <a:pt x="144780" y="107950"/>
                      <a:pt x="132080" y="107950"/>
                      <a:pt x="113030" y="118110"/>
                    </a:cubicBezTo>
                    <a:lnTo>
                      <a:pt x="148590" y="184150"/>
                    </a:lnTo>
                    <a:lnTo>
                      <a:pt x="93980" y="184150"/>
                    </a:lnTo>
                    <a:close/>
                    <a:moveTo>
                      <a:pt x="52070" y="44450"/>
                    </a:moveTo>
                    <a:lnTo>
                      <a:pt x="52070" y="83820"/>
                    </a:lnTo>
                    <a:lnTo>
                      <a:pt x="72390" y="83820"/>
                    </a:lnTo>
                    <a:cubicBezTo>
                      <a:pt x="82550" y="83820"/>
                      <a:pt x="92710" y="78740"/>
                      <a:pt x="92710" y="64770"/>
                    </a:cubicBezTo>
                    <a:cubicBezTo>
                      <a:pt x="92710" y="50800"/>
                      <a:pt x="82550" y="45720"/>
                      <a:pt x="72390" y="45720"/>
                    </a:cubicBezTo>
                    <a:lnTo>
                      <a:pt x="52070" y="4572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3" name="Freeform 272">
                <a:extLst>
                  <a:ext uri="{FF2B5EF4-FFF2-40B4-BE49-F238E27FC236}">
                    <a16:creationId xmlns:a16="http://schemas.microsoft.com/office/drawing/2014/main" id="{36CEAD69-69DF-1231-730B-60F9D16F3900}"/>
                  </a:ext>
                </a:extLst>
              </p:cNvPr>
              <p:cNvSpPr/>
              <p:nvPr/>
            </p:nvSpPr>
            <p:spPr>
              <a:xfrm>
                <a:off x="1811020" y="3517900"/>
                <a:ext cx="187959" cy="182879"/>
              </a:xfrm>
              <a:custGeom>
                <a:avLst/>
                <a:gdLst>
                  <a:gd name="connsiteX0" fmla="*/ 67310 w 187959"/>
                  <a:gd name="connsiteY0" fmla="*/ 182880 h 182879"/>
                  <a:gd name="connsiteX1" fmla="*/ 67310 w 187959"/>
                  <a:gd name="connsiteY1" fmla="*/ 114300 h 182879"/>
                  <a:gd name="connsiteX2" fmla="*/ 0 w 187959"/>
                  <a:gd name="connsiteY2" fmla="*/ 0 h 182879"/>
                  <a:gd name="connsiteX3" fmla="*/ 60960 w 187959"/>
                  <a:gd name="connsiteY3" fmla="*/ 0 h 182879"/>
                  <a:gd name="connsiteX4" fmla="*/ 93980 w 187959"/>
                  <a:gd name="connsiteY4" fmla="*/ 63500 h 182879"/>
                  <a:gd name="connsiteX5" fmla="*/ 127000 w 187959"/>
                  <a:gd name="connsiteY5" fmla="*/ 0 h 182879"/>
                  <a:gd name="connsiteX6" fmla="*/ 187960 w 187959"/>
                  <a:gd name="connsiteY6" fmla="*/ 0 h 182879"/>
                  <a:gd name="connsiteX7" fmla="*/ 120650 w 187959"/>
                  <a:gd name="connsiteY7" fmla="*/ 114300 h 182879"/>
                  <a:gd name="connsiteX8" fmla="*/ 120650 w 187959"/>
                  <a:gd name="connsiteY8" fmla="*/ 182880 h 182879"/>
                  <a:gd name="connsiteX9" fmla="*/ 67310 w 187959"/>
                  <a:gd name="connsiteY9" fmla="*/ 182880 h 182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7959" h="182879">
                    <a:moveTo>
                      <a:pt x="67310" y="182880"/>
                    </a:moveTo>
                    <a:lnTo>
                      <a:pt x="67310" y="114300"/>
                    </a:lnTo>
                    <a:lnTo>
                      <a:pt x="0" y="0"/>
                    </a:lnTo>
                    <a:lnTo>
                      <a:pt x="60960" y="0"/>
                    </a:lnTo>
                    <a:lnTo>
                      <a:pt x="93980" y="63500"/>
                    </a:lnTo>
                    <a:lnTo>
                      <a:pt x="127000" y="0"/>
                    </a:lnTo>
                    <a:lnTo>
                      <a:pt x="187960" y="0"/>
                    </a:lnTo>
                    <a:lnTo>
                      <a:pt x="120650" y="114300"/>
                    </a:lnTo>
                    <a:lnTo>
                      <a:pt x="120650" y="182880"/>
                    </a:lnTo>
                    <a:lnTo>
                      <a:pt x="67310" y="18288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68" name="Graphic 2">
              <a:extLst>
                <a:ext uri="{FF2B5EF4-FFF2-40B4-BE49-F238E27FC236}">
                  <a16:creationId xmlns:a16="http://schemas.microsoft.com/office/drawing/2014/main" id="{84DE74A3-9E27-937C-F0DA-8E32E1F8FCA7}"/>
                </a:ext>
              </a:extLst>
            </p:cNvPr>
            <p:cNvGrpSpPr/>
            <p:nvPr/>
          </p:nvGrpSpPr>
          <p:grpSpPr>
            <a:xfrm>
              <a:off x="895350" y="3782059"/>
              <a:ext cx="1578610" cy="308610"/>
              <a:chOff x="895350" y="3782059"/>
              <a:chExt cx="1578610" cy="308610"/>
            </a:xfrm>
            <a:solidFill>
              <a:srgbClr val="717073"/>
            </a:solidFill>
          </p:grpSpPr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B8B6FC1A-D73C-5081-7941-8ABCD4554A5A}"/>
                  </a:ext>
                </a:extLst>
              </p:cNvPr>
              <p:cNvSpPr/>
              <p:nvPr/>
            </p:nvSpPr>
            <p:spPr>
              <a:xfrm>
                <a:off x="895350" y="3783329"/>
                <a:ext cx="81280" cy="110490"/>
              </a:xfrm>
              <a:custGeom>
                <a:avLst/>
                <a:gdLst>
                  <a:gd name="connsiteX0" fmla="*/ 48260 w 81280"/>
                  <a:gd name="connsiteY0" fmla="*/ 12700 h 110490"/>
                  <a:gd name="connsiteX1" fmla="*/ 48260 w 81280"/>
                  <a:gd name="connsiteY1" fmla="*/ 110490 h 110490"/>
                  <a:gd name="connsiteX2" fmla="*/ 33020 w 81280"/>
                  <a:gd name="connsiteY2" fmla="*/ 110490 h 110490"/>
                  <a:gd name="connsiteX3" fmla="*/ 33020 w 81280"/>
                  <a:gd name="connsiteY3" fmla="*/ 12700 h 110490"/>
                  <a:gd name="connsiteX4" fmla="*/ 0 w 81280"/>
                  <a:gd name="connsiteY4" fmla="*/ 12700 h 110490"/>
                  <a:gd name="connsiteX5" fmla="*/ 0 w 81280"/>
                  <a:gd name="connsiteY5" fmla="*/ 0 h 110490"/>
                  <a:gd name="connsiteX6" fmla="*/ 81280 w 81280"/>
                  <a:gd name="connsiteY6" fmla="*/ 0 h 110490"/>
                  <a:gd name="connsiteX7" fmla="*/ 81280 w 81280"/>
                  <a:gd name="connsiteY7" fmla="*/ 12700 h 110490"/>
                  <a:gd name="connsiteX8" fmla="*/ 48260 w 81280"/>
                  <a:gd name="connsiteY8" fmla="*/ 12700 h 110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280" h="110490">
                    <a:moveTo>
                      <a:pt x="48260" y="12700"/>
                    </a:moveTo>
                    <a:lnTo>
                      <a:pt x="48260" y="110490"/>
                    </a:lnTo>
                    <a:lnTo>
                      <a:pt x="33020" y="110490"/>
                    </a:lnTo>
                    <a:lnTo>
                      <a:pt x="33020" y="12700"/>
                    </a:lnTo>
                    <a:lnTo>
                      <a:pt x="0" y="12700"/>
                    </a:lnTo>
                    <a:lnTo>
                      <a:pt x="0" y="0"/>
                    </a:lnTo>
                    <a:lnTo>
                      <a:pt x="81280" y="0"/>
                    </a:lnTo>
                    <a:lnTo>
                      <a:pt x="81280" y="12700"/>
                    </a:lnTo>
                    <a:lnTo>
                      <a:pt x="48260" y="127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9425A1A4-838E-F53B-C94A-D58DA399DE81}"/>
                  </a:ext>
                </a:extLst>
              </p:cNvPr>
              <p:cNvSpPr/>
              <p:nvPr/>
            </p:nvSpPr>
            <p:spPr>
              <a:xfrm>
                <a:off x="993139" y="3783329"/>
                <a:ext cx="69850" cy="111760"/>
              </a:xfrm>
              <a:custGeom>
                <a:avLst/>
                <a:gdLst>
                  <a:gd name="connsiteX0" fmla="*/ 0 w 69850"/>
                  <a:gd name="connsiteY0" fmla="*/ 0 h 111760"/>
                  <a:gd name="connsiteX1" fmla="*/ 13970 w 69850"/>
                  <a:gd name="connsiteY1" fmla="*/ 0 h 111760"/>
                  <a:gd name="connsiteX2" fmla="*/ 13970 w 69850"/>
                  <a:gd name="connsiteY2" fmla="*/ 41910 h 111760"/>
                  <a:gd name="connsiteX3" fmla="*/ 13970 w 69850"/>
                  <a:gd name="connsiteY3" fmla="*/ 49530 h 111760"/>
                  <a:gd name="connsiteX4" fmla="*/ 13970 w 69850"/>
                  <a:gd name="connsiteY4" fmla="*/ 49530 h 111760"/>
                  <a:gd name="connsiteX5" fmla="*/ 43180 w 69850"/>
                  <a:gd name="connsiteY5" fmla="*/ 31750 h 111760"/>
                  <a:gd name="connsiteX6" fmla="*/ 69850 w 69850"/>
                  <a:gd name="connsiteY6" fmla="*/ 62230 h 111760"/>
                  <a:gd name="connsiteX7" fmla="*/ 69850 w 69850"/>
                  <a:gd name="connsiteY7" fmla="*/ 110490 h 111760"/>
                  <a:gd name="connsiteX8" fmla="*/ 55880 w 69850"/>
                  <a:gd name="connsiteY8" fmla="*/ 110490 h 111760"/>
                  <a:gd name="connsiteX9" fmla="*/ 55880 w 69850"/>
                  <a:gd name="connsiteY9" fmla="*/ 66040 h 111760"/>
                  <a:gd name="connsiteX10" fmla="*/ 41910 w 69850"/>
                  <a:gd name="connsiteY10" fmla="*/ 45720 h 111760"/>
                  <a:gd name="connsiteX11" fmla="*/ 16510 w 69850"/>
                  <a:gd name="connsiteY11" fmla="*/ 73660 h 111760"/>
                  <a:gd name="connsiteX12" fmla="*/ 16510 w 69850"/>
                  <a:gd name="connsiteY12" fmla="*/ 111760 h 111760"/>
                  <a:gd name="connsiteX13" fmla="*/ 2540 w 69850"/>
                  <a:gd name="connsiteY13" fmla="*/ 111760 h 111760"/>
                  <a:gd name="connsiteX14" fmla="*/ 2540 w 69850"/>
                  <a:gd name="connsiteY14" fmla="*/ 2540 h 111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9850" h="111760">
                    <a:moveTo>
                      <a:pt x="0" y="0"/>
                    </a:moveTo>
                    <a:lnTo>
                      <a:pt x="13970" y="0"/>
                    </a:lnTo>
                    <a:lnTo>
                      <a:pt x="13970" y="41910"/>
                    </a:lnTo>
                    <a:cubicBezTo>
                      <a:pt x="13970" y="45720"/>
                      <a:pt x="13970" y="48260"/>
                      <a:pt x="13970" y="49530"/>
                    </a:cubicBezTo>
                    <a:lnTo>
                      <a:pt x="13970" y="49530"/>
                    </a:lnTo>
                    <a:cubicBezTo>
                      <a:pt x="17780" y="43180"/>
                      <a:pt x="26670" y="31750"/>
                      <a:pt x="43180" y="31750"/>
                    </a:cubicBezTo>
                    <a:cubicBezTo>
                      <a:pt x="59690" y="31750"/>
                      <a:pt x="69850" y="43180"/>
                      <a:pt x="69850" y="62230"/>
                    </a:cubicBezTo>
                    <a:lnTo>
                      <a:pt x="69850" y="110490"/>
                    </a:lnTo>
                    <a:lnTo>
                      <a:pt x="55880" y="110490"/>
                    </a:lnTo>
                    <a:lnTo>
                      <a:pt x="55880" y="66040"/>
                    </a:lnTo>
                    <a:cubicBezTo>
                      <a:pt x="55880" y="55880"/>
                      <a:pt x="54610" y="45720"/>
                      <a:pt x="41910" y="45720"/>
                    </a:cubicBezTo>
                    <a:cubicBezTo>
                      <a:pt x="29210" y="45720"/>
                      <a:pt x="16510" y="57150"/>
                      <a:pt x="16510" y="73660"/>
                    </a:cubicBezTo>
                    <a:lnTo>
                      <a:pt x="16510" y="111760"/>
                    </a:lnTo>
                    <a:lnTo>
                      <a:pt x="2540" y="111760"/>
                    </a:lnTo>
                    <a:lnTo>
                      <a:pt x="2540" y="254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1" name="Freeform 370">
                <a:extLst>
                  <a:ext uri="{FF2B5EF4-FFF2-40B4-BE49-F238E27FC236}">
                    <a16:creationId xmlns:a16="http://schemas.microsoft.com/office/drawing/2014/main" id="{B0896D7C-EB28-FFA4-BBCC-318CA7FF5B1E}"/>
                  </a:ext>
                </a:extLst>
              </p:cNvPr>
              <p:cNvSpPr/>
              <p:nvPr/>
            </p:nvSpPr>
            <p:spPr>
              <a:xfrm>
                <a:off x="1084580" y="3785870"/>
                <a:ext cx="17780" cy="107950"/>
              </a:xfrm>
              <a:custGeom>
                <a:avLst/>
                <a:gdLst>
                  <a:gd name="connsiteX0" fmla="*/ 8890 w 17780"/>
                  <a:gd name="connsiteY0" fmla="*/ 0 h 107950"/>
                  <a:gd name="connsiteX1" fmla="*/ 17780 w 17780"/>
                  <a:gd name="connsiteY1" fmla="*/ 8890 h 107950"/>
                  <a:gd name="connsiteX2" fmla="*/ 8890 w 17780"/>
                  <a:gd name="connsiteY2" fmla="*/ 17780 h 107950"/>
                  <a:gd name="connsiteX3" fmla="*/ 0 w 17780"/>
                  <a:gd name="connsiteY3" fmla="*/ 8890 h 107950"/>
                  <a:gd name="connsiteX4" fmla="*/ 8890 w 17780"/>
                  <a:gd name="connsiteY4" fmla="*/ 0 h 107950"/>
                  <a:gd name="connsiteX5" fmla="*/ 16510 w 17780"/>
                  <a:gd name="connsiteY5" fmla="*/ 31750 h 107950"/>
                  <a:gd name="connsiteX6" fmla="*/ 16510 w 17780"/>
                  <a:gd name="connsiteY6" fmla="*/ 107950 h 107950"/>
                  <a:gd name="connsiteX7" fmla="*/ 2540 w 17780"/>
                  <a:gd name="connsiteY7" fmla="*/ 107950 h 107950"/>
                  <a:gd name="connsiteX8" fmla="*/ 2540 w 17780"/>
                  <a:gd name="connsiteY8" fmla="*/ 31750 h 107950"/>
                  <a:gd name="connsiteX9" fmla="*/ 16510 w 17780"/>
                  <a:gd name="connsiteY9" fmla="*/ 31750 h 107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780" h="107950">
                    <a:moveTo>
                      <a:pt x="8890" y="0"/>
                    </a:moveTo>
                    <a:cubicBezTo>
                      <a:pt x="13970" y="0"/>
                      <a:pt x="17780" y="3810"/>
                      <a:pt x="17780" y="8890"/>
                    </a:cubicBezTo>
                    <a:cubicBezTo>
                      <a:pt x="17780" y="13970"/>
                      <a:pt x="13970" y="17780"/>
                      <a:pt x="8890" y="17780"/>
                    </a:cubicBezTo>
                    <a:cubicBezTo>
                      <a:pt x="3810" y="17780"/>
                      <a:pt x="0" y="13970"/>
                      <a:pt x="0" y="8890"/>
                    </a:cubicBezTo>
                    <a:cubicBezTo>
                      <a:pt x="0" y="3810"/>
                      <a:pt x="3810" y="0"/>
                      <a:pt x="8890" y="0"/>
                    </a:cubicBezTo>
                    <a:close/>
                    <a:moveTo>
                      <a:pt x="16510" y="31750"/>
                    </a:moveTo>
                    <a:lnTo>
                      <a:pt x="16510" y="107950"/>
                    </a:lnTo>
                    <a:lnTo>
                      <a:pt x="2540" y="107950"/>
                    </a:lnTo>
                    <a:lnTo>
                      <a:pt x="2540" y="31750"/>
                    </a:lnTo>
                    <a:lnTo>
                      <a:pt x="16510" y="3175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2" name="Freeform 371">
                <a:extLst>
                  <a:ext uri="{FF2B5EF4-FFF2-40B4-BE49-F238E27FC236}">
                    <a16:creationId xmlns:a16="http://schemas.microsoft.com/office/drawing/2014/main" id="{6A81B692-731B-AC0E-A47E-0062A8CA12F8}"/>
                  </a:ext>
                </a:extLst>
              </p:cNvPr>
              <p:cNvSpPr/>
              <p:nvPr/>
            </p:nvSpPr>
            <p:spPr>
              <a:xfrm>
                <a:off x="1121410" y="3815079"/>
                <a:ext cx="53339" cy="81279"/>
              </a:xfrm>
              <a:custGeom>
                <a:avLst/>
                <a:gdLst>
                  <a:gd name="connsiteX0" fmla="*/ 24130 w 53339"/>
                  <a:gd name="connsiteY0" fmla="*/ 45720 h 81279"/>
                  <a:gd name="connsiteX1" fmla="*/ 1270 w 53339"/>
                  <a:gd name="connsiteY1" fmla="*/ 21590 h 81279"/>
                  <a:gd name="connsiteX2" fmla="*/ 27940 w 53339"/>
                  <a:gd name="connsiteY2" fmla="*/ 0 h 81279"/>
                  <a:gd name="connsiteX3" fmla="*/ 49530 w 53339"/>
                  <a:gd name="connsiteY3" fmla="*/ 5080 h 81279"/>
                  <a:gd name="connsiteX4" fmla="*/ 49530 w 53339"/>
                  <a:gd name="connsiteY4" fmla="*/ 17780 h 81279"/>
                  <a:gd name="connsiteX5" fmla="*/ 29210 w 53339"/>
                  <a:gd name="connsiteY5" fmla="*/ 12700 h 81279"/>
                  <a:gd name="connsiteX6" fmla="*/ 13970 w 53339"/>
                  <a:gd name="connsiteY6" fmla="*/ 22860 h 81279"/>
                  <a:gd name="connsiteX7" fmla="*/ 29210 w 53339"/>
                  <a:gd name="connsiteY7" fmla="*/ 35560 h 81279"/>
                  <a:gd name="connsiteX8" fmla="*/ 53340 w 53339"/>
                  <a:gd name="connsiteY8" fmla="*/ 59690 h 81279"/>
                  <a:gd name="connsiteX9" fmla="*/ 25400 w 53339"/>
                  <a:gd name="connsiteY9" fmla="*/ 81280 h 81279"/>
                  <a:gd name="connsiteX10" fmla="*/ 0 w 53339"/>
                  <a:gd name="connsiteY10" fmla="*/ 76200 h 81279"/>
                  <a:gd name="connsiteX11" fmla="*/ 0 w 53339"/>
                  <a:gd name="connsiteY11" fmla="*/ 63500 h 81279"/>
                  <a:gd name="connsiteX12" fmla="*/ 24130 w 53339"/>
                  <a:gd name="connsiteY12" fmla="*/ 69850 h 81279"/>
                  <a:gd name="connsiteX13" fmla="*/ 39370 w 53339"/>
                  <a:gd name="connsiteY13" fmla="*/ 59690 h 81279"/>
                  <a:gd name="connsiteX14" fmla="*/ 22860 w 53339"/>
                  <a:gd name="connsiteY14" fmla="*/ 46990 h 81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3339" h="81279">
                    <a:moveTo>
                      <a:pt x="24130" y="45720"/>
                    </a:moveTo>
                    <a:cubicBezTo>
                      <a:pt x="10160" y="41910"/>
                      <a:pt x="1270" y="35560"/>
                      <a:pt x="1270" y="21590"/>
                    </a:cubicBezTo>
                    <a:cubicBezTo>
                      <a:pt x="1270" y="7620"/>
                      <a:pt x="12700" y="0"/>
                      <a:pt x="27940" y="0"/>
                    </a:cubicBezTo>
                    <a:cubicBezTo>
                      <a:pt x="43180" y="0"/>
                      <a:pt x="44450" y="2540"/>
                      <a:pt x="49530" y="5080"/>
                    </a:cubicBezTo>
                    <a:lnTo>
                      <a:pt x="49530" y="17780"/>
                    </a:lnTo>
                    <a:cubicBezTo>
                      <a:pt x="44450" y="15240"/>
                      <a:pt x="36830" y="12700"/>
                      <a:pt x="29210" y="12700"/>
                    </a:cubicBezTo>
                    <a:cubicBezTo>
                      <a:pt x="21590" y="12700"/>
                      <a:pt x="13970" y="15240"/>
                      <a:pt x="13970" y="22860"/>
                    </a:cubicBezTo>
                    <a:cubicBezTo>
                      <a:pt x="13970" y="30480"/>
                      <a:pt x="19050" y="31750"/>
                      <a:pt x="29210" y="35560"/>
                    </a:cubicBezTo>
                    <a:cubicBezTo>
                      <a:pt x="45720" y="40640"/>
                      <a:pt x="53340" y="46990"/>
                      <a:pt x="53340" y="59690"/>
                    </a:cubicBezTo>
                    <a:cubicBezTo>
                      <a:pt x="53340" y="72390"/>
                      <a:pt x="41910" y="81280"/>
                      <a:pt x="25400" y="81280"/>
                    </a:cubicBezTo>
                    <a:cubicBezTo>
                      <a:pt x="8890" y="81280"/>
                      <a:pt x="6350" y="78740"/>
                      <a:pt x="0" y="76200"/>
                    </a:cubicBezTo>
                    <a:lnTo>
                      <a:pt x="0" y="63500"/>
                    </a:lnTo>
                    <a:cubicBezTo>
                      <a:pt x="7620" y="67310"/>
                      <a:pt x="17780" y="69850"/>
                      <a:pt x="24130" y="69850"/>
                    </a:cubicBezTo>
                    <a:cubicBezTo>
                      <a:pt x="30480" y="69850"/>
                      <a:pt x="39370" y="67310"/>
                      <a:pt x="39370" y="59690"/>
                    </a:cubicBezTo>
                    <a:cubicBezTo>
                      <a:pt x="39370" y="52070"/>
                      <a:pt x="34290" y="50800"/>
                      <a:pt x="2286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3" name="Freeform 372">
                <a:extLst>
                  <a:ext uri="{FF2B5EF4-FFF2-40B4-BE49-F238E27FC236}">
                    <a16:creationId xmlns:a16="http://schemas.microsoft.com/office/drawing/2014/main" id="{3977BE3F-8A11-69A9-17E6-E8E84496E430}"/>
                  </a:ext>
                </a:extLst>
              </p:cNvPr>
              <p:cNvSpPr/>
              <p:nvPr/>
            </p:nvSpPr>
            <p:spPr>
              <a:xfrm>
                <a:off x="1235710" y="3783329"/>
                <a:ext cx="29209" cy="113029"/>
              </a:xfrm>
              <a:custGeom>
                <a:avLst/>
                <a:gdLst>
                  <a:gd name="connsiteX0" fmla="*/ 0 w 29209"/>
                  <a:gd name="connsiteY0" fmla="*/ 0 h 113029"/>
                  <a:gd name="connsiteX1" fmla="*/ 13970 w 29209"/>
                  <a:gd name="connsiteY1" fmla="*/ 0 h 113029"/>
                  <a:gd name="connsiteX2" fmla="*/ 13970 w 29209"/>
                  <a:gd name="connsiteY2" fmla="*/ 87630 h 113029"/>
                  <a:gd name="connsiteX3" fmla="*/ 22860 w 29209"/>
                  <a:gd name="connsiteY3" fmla="*/ 99060 h 113029"/>
                  <a:gd name="connsiteX4" fmla="*/ 29210 w 29209"/>
                  <a:gd name="connsiteY4" fmla="*/ 99060 h 113029"/>
                  <a:gd name="connsiteX5" fmla="*/ 29210 w 29209"/>
                  <a:gd name="connsiteY5" fmla="*/ 111760 h 113029"/>
                  <a:gd name="connsiteX6" fmla="*/ 19050 w 29209"/>
                  <a:gd name="connsiteY6" fmla="*/ 113030 h 113029"/>
                  <a:gd name="connsiteX7" fmla="*/ 0 w 29209"/>
                  <a:gd name="connsiteY7" fmla="*/ 91440 h 113029"/>
                  <a:gd name="connsiteX8" fmla="*/ 0 w 29209"/>
                  <a:gd name="connsiteY8" fmla="*/ 1270 h 11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209" h="113029">
                    <a:moveTo>
                      <a:pt x="0" y="0"/>
                    </a:moveTo>
                    <a:lnTo>
                      <a:pt x="13970" y="0"/>
                    </a:lnTo>
                    <a:lnTo>
                      <a:pt x="13970" y="87630"/>
                    </a:lnTo>
                    <a:cubicBezTo>
                      <a:pt x="13970" y="95250"/>
                      <a:pt x="16510" y="99060"/>
                      <a:pt x="22860" y="99060"/>
                    </a:cubicBezTo>
                    <a:cubicBezTo>
                      <a:pt x="29210" y="99060"/>
                      <a:pt x="29210" y="99060"/>
                      <a:pt x="29210" y="99060"/>
                    </a:cubicBezTo>
                    <a:lnTo>
                      <a:pt x="29210" y="111760"/>
                    </a:lnTo>
                    <a:cubicBezTo>
                      <a:pt x="29210" y="111760"/>
                      <a:pt x="24130" y="113030"/>
                      <a:pt x="19050" y="113030"/>
                    </a:cubicBezTo>
                    <a:cubicBezTo>
                      <a:pt x="7620" y="113030"/>
                      <a:pt x="0" y="106680"/>
                      <a:pt x="0" y="91440"/>
                    </a:cubicBezTo>
                    <a:lnTo>
                      <a:pt x="0" y="12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4" name="Freeform 373">
                <a:extLst>
                  <a:ext uri="{FF2B5EF4-FFF2-40B4-BE49-F238E27FC236}">
                    <a16:creationId xmlns:a16="http://schemas.microsoft.com/office/drawing/2014/main" id="{3E46E768-2A9A-5A53-D790-2DB829AF1140}"/>
                  </a:ext>
                </a:extLst>
              </p:cNvPr>
              <p:cNvSpPr/>
              <p:nvPr/>
            </p:nvSpPr>
            <p:spPr>
              <a:xfrm>
                <a:off x="1276350" y="3816350"/>
                <a:ext cx="78739" cy="78740"/>
              </a:xfrm>
              <a:custGeom>
                <a:avLst/>
                <a:gdLst>
                  <a:gd name="connsiteX0" fmla="*/ 78740 w 78739"/>
                  <a:gd name="connsiteY0" fmla="*/ 39370 h 78740"/>
                  <a:gd name="connsiteX1" fmla="*/ 39370 w 78739"/>
                  <a:gd name="connsiteY1" fmla="*/ 78740 h 78740"/>
                  <a:gd name="connsiteX2" fmla="*/ 0 w 78739"/>
                  <a:gd name="connsiteY2" fmla="*/ 39370 h 78740"/>
                  <a:gd name="connsiteX3" fmla="*/ 39370 w 78739"/>
                  <a:gd name="connsiteY3" fmla="*/ 0 h 78740"/>
                  <a:gd name="connsiteX4" fmla="*/ 78740 w 78739"/>
                  <a:gd name="connsiteY4" fmla="*/ 39370 h 78740"/>
                  <a:gd name="connsiteX5" fmla="*/ 66040 w 78739"/>
                  <a:gd name="connsiteY5" fmla="*/ 39370 h 78740"/>
                  <a:gd name="connsiteX6" fmla="*/ 40640 w 78739"/>
                  <a:gd name="connsiteY6" fmla="*/ 11430 h 78740"/>
                  <a:gd name="connsiteX7" fmla="*/ 15240 w 78739"/>
                  <a:gd name="connsiteY7" fmla="*/ 39370 h 78740"/>
                  <a:gd name="connsiteX8" fmla="*/ 40640 w 78739"/>
                  <a:gd name="connsiteY8" fmla="*/ 67310 h 78740"/>
                  <a:gd name="connsiteX9" fmla="*/ 66040 w 78739"/>
                  <a:gd name="connsiteY9" fmla="*/ 39370 h 78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739" h="78740">
                    <a:moveTo>
                      <a:pt x="78740" y="39370"/>
                    </a:moveTo>
                    <a:cubicBezTo>
                      <a:pt x="78740" y="62230"/>
                      <a:pt x="62230" y="78740"/>
                      <a:pt x="39370" y="78740"/>
                    </a:cubicBezTo>
                    <a:cubicBezTo>
                      <a:pt x="16510" y="78740"/>
                      <a:pt x="0" y="62230"/>
                      <a:pt x="0" y="39370"/>
                    </a:cubicBezTo>
                    <a:cubicBezTo>
                      <a:pt x="0" y="16510"/>
                      <a:pt x="16510" y="0"/>
                      <a:pt x="39370" y="0"/>
                    </a:cubicBezTo>
                    <a:cubicBezTo>
                      <a:pt x="62230" y="0"/>
                      <a:pt x="78740" y="16510"/>
                      <a:pt x="78740" y="39370"/>
                    </a:cubicBezTo>
                    <a:close/>
                    <a:moveTo>
                      <a:pt x="66040" y="39370"/>
                    </a:moveTo>
                    <a:cubicBezTo>
                      <a:pt x="66040" y="22860"/>
                      <a:pt x="54610" y="11430"/>
                      <a:pt x="40640" y="11430"/>
                    </a:cubicBezTo>
                    <a:cubicBezTo>
                      <a:pt x="26670" y="11430"/>
                      <a:pt x="15240" y="22860"/>
                      <a:pt x="15240" y="39370"/>
                    </a:cubicBezTo>
                    <a:cubicBezTo>
                      <a:pt x="15240" y="55880"/>
                      <a:pt x="26670" y="67310"/>
                      <a:pt x="40640" y="67310"/>
                    </a:cubicBezTo>
                    <a:cubicBezTo>
                      <a:pt x="54610" y="67310"/>
                      <a:pt x="66040" y="55880"/>
                      <a:pt x="66040" y="393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5" name="Freeform 374">
                <a:extLst>
                  <a:ext uri="{FF2B5EF4-FFF2-40B4-BE49-F238E27FC236}">
                    <a16:creationId xmlns:a16="http://schemas.microsoft.com/office/drawing/2014/main" id="{C96F5BB9-A9E6-2730-D687-AB2ECDD267F8}"/>
                  </a:ext>
                </a:extLst>
              </p:cNvPr>
              <p:cNvSpPr/>
              <p:nvPr/>
            </p:nvSpPr>
            <p:spPr>
              <a:xfrm>
                <a:off x="1369060" y="3815079"/>
                <a:ext cx="72389" cy="110490"/>
              </a:xfrm>
              <a:custGeom>
                <a:avLst/>
                <a:gdLst>
                  <a:gd name="connsiteX0" fmla="*/ 40640 w 72389"/>
                  <a:gd name="connsiteY0" fmla="*/ 66040 h 110490"/>
                  <a:gd name="connsiteX1" fmla="*/ 71120 w 72389"/>
                  <a:gd name="connsiteY1" fmla="*/ 87630 h 110490"/>
                  <a:gd name="connsiteX2" fmla="*/ 34290 w 72389"/>
                  <a:gd name="connsiteY2" fmla="*/ 110490 h 110490"/>
                  <a:gd name="connsiteX3" fmla="*/ 0 w 72389"/>
                  <a:gd name="connsiteY3" fmla="*/ 90170 h 110490"/>
                  <a:gd name="connsiteX4" fmla="*/ 21590 w 72389"/>
                  <a:gd name="connsiteY4" fmla="*/ 71120 h 110490"/>
                  <a:gd name="connsiteX5" fmla="*/ 10160 w 72389"/>
                  <a:gd name="connsiteY5" fmla="*/ 60960 h 110490"/>
                  <a:gd name="connsiteX6" fmla="*/ 20320 w 72389"/>
                  <a:gd name="connsiteY6" fmla="*/ 50800 h 110490"/>
                  <a:gd name="connsiteX7" fmla="*/ 2540 w 72389"/>
                  <a:gd name="connsiteY7" fmla="*/ 26670 h 110490"/>
                  <a:gd name="connsiteX8" fmla="*/ 33020 w 72389"/>
                  <a:gd name="connsiteY8" fmla="*/ 0 h 110490"/>
                  <a:gd name="connsiteX9" fmla="*/ 44450 w 72389"/>
                  <a:gd name="connsiteY9" fmla="*/ 1270 h 110490"/>
                  <a:gd name="connsiteX10" fmla="*/ 72390 w 72389"/>
                  <a:gd name="connsiteY10" fmla="*/ 1270 h 110490"/>
                  <a:gd name="connsiteX11" fmla="*/ 72390 w 72389"/>
                  <a:gd name="connsiteY11" fmla="*/ 11430 h 110490"/>
                  <a:gd name="connsiteX12" fmla="*/ 62230 w 72389"/>
                  <a:gd name="connsiteY12" fmla="*/ 11430 h 110490"/>
                  <a:gd name="connsiteX13" fmla="*/ 58420 w 72389"/>
                  <a:gd name="connsiteY13" fmla="*/ 11430 h 110490"/>
                  <a:gd name="connsiteX14" fmla="*/ 58420 w 72389"/>
                  <a:gd name="connsiteY14" fmla="*/ 11430 h 110490"/>
                  <a:gd name="connsiteX15" fmla="*/ 64770 w 72389"/>
                  <a:gd name="connsiteY15" fmla="*/ 26670 h 110490"/>
                  <a:gd name="connsiteX16" fmla="*/ 36830 w 72389"/>
                  <a:gd name="connsiteY16" fmla="*/ 53340 h 110490"/>
                  <a:gd name="connsiteX17" fmla="*/ 36830 w 72389"/>
                  <a:gd name="connsiteY17" fmla="*/ 53340 h 110490"/>
                  <a:gd name="connsiteX18" fmla="*/ 24130 w 72389"/>
                  <a:gd name="connsiteY18" fmla="*/ 59690 h 110490"/>
                  <a:gd name="connsiteX19" fmla="*/ 41910 w 72389"/>
                  <a:gd name="connsiteY19" fmla="*/ 66040 h 110490"/>
                  <a:gd name="connsiteX20" fmla="*/ 57150 w 72389"/>
                  <a:gd name="connsiteY20" fmla="*/ 88900 h 110490"/>
                  <a:gd name="connsiteX21" fmla="*/ 34290 w 72389"/>
                  <a:gd name="connsiteY21" fmla="*/ 76200 h 110490"/>
                  <a:gd name="connsiteX22" fmla="*/ 13970 w 72389"/>
                  <a:gd name="connsiteY22" fmla="*/ 88900 h 110490"/>
                  <a:gd name="connsiteX23" fmla="*/ 35560 w 72389"/>
                  <a:gd name="connsiteY23" fmla="*/ 101600 h 110490"/>
                  <a:gd name="connsiteX24" fmla="*/ 58420 w 72389"/>
                  <a:gd name="connsiteY24" fmla="*/ 88900 h 110490"/>
                  <a:gd name="connsiteX25" fmla="*/ 50800 w 72389"/>
                  <a:gd name="connsiteY25" fmla="*/ 27940 h 110490"/>
                  <a:gd name="connsiteX26" fmla="*/ 33020 w 72389"/>
                  <a:gd name="connsiteY26" fmla="*/ 11430 h 110490"/>
                  <a:gd name="connsiteX27" fmla="*/ 15240 w 72389"/>
                  <a:gd name="connsiteY27" fmla="*/ 27940 h 110490"/>
                  <a:gd name="connsiteX28" fmla="*/ 33020 w 72389"/>
                  <a:gd name="connsiteY28" fmla="*/ 44450 h 110490"/>
                  <a:gd name="connsiteX29" fmla="*/ 50800 w 72389"/>
                  <a:gd name="connsiteY29" fmla="*/ 27940 h 110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72389" h="110490">
                    <a:moveTo>
                      <a:pt x="40640" y="66040"/>
                    </a:moveTo>
                    <a:cubicBezTo>
                      <a:pt x="59690" y="68580"/>
                      <a:pt x="71120" y="73660"/>
                      <a:pt x="71120" y="87630"/>
                    </a:cubicBezTo>
                    <a:cubicBezTo>
                      <a:pt x="71120" y="101600"/>
                      <a:pt x="55880" y="110490"/>
                      <a:pt x="34290" y="110490"/>
                    </a:cubicBezTo>
                    <a:cubicBezTo>
                      <a:pt x="12700" y="110490"/>
                      <a:pt x="0" y="102870"/>
                      <a:pt x="0" y="90170"/>
                    </a:cubicBezTo>
                    <a:cubicBezTo>
                      <a:pt x="0" y="77470"/>
                      <a:pt x="8890" y="73660"/>
                      <a:pt x="21590" y="71120"/>
                    </a:cubicBezTo>
                    <a:cubicBezTo>
                      <a:pt x="13970" y="71120"/>
                      <a:pt x="10160" y="66040"/>
                      <a:pt x="10160" y="60960"/>
                    </a:cubicBezTo>
                    <a:cubicBezTo>
                      <a:pt x="10160" y="55880"/>
                      <a:pt x="13970" y="52070"/>
                      <a:pt x="20320" y="50800"/>
                    </a:cubicBezTo>
                    <a:cubicBezTo>
                      <a:pt x="8890" y="46990"/>
                      <a:pt x="2540" y="38100"/>
                      <a:pt x="2540" y="26670"/>
                    </a:cubicBezTo>
                    <a:cubicBezTo>
                      <a:pt x="2540" y="15240"/>
                      <a:pt x="16510" y="0"/>
                      <a:pt x="33020" y="0"/>
                    </a:cubicBezTo>
                    <a:cubicBezTo>
                      <a:pt x="49530" y="0"/>
                      <a:pt x="41910" y="0"/>
                      <a:pt x="44450" y="1270"/>
                    </a:cubicBezTo>
                    <a:lnTo>
                      <a:pt x="72390" y="1270"/>
                    </a:lnTo>
                    <a:lnTo>
                      <a:pt x="72390" y="11430"/>
                    </a:lnTo>
                    <a:lnTo>
                      <a:pt x="62230" y="11430"/>
                    </a:lnTo>
                    <a:cubicBezTo>
                      <a:pt x="59690" y="11430"/>
                      <a:pt x="58420" y="11430"/>
                      <a:pt x="58420" y="11430"/>
                    </a:cubicBezTo>
                    <a:lnTo>
                      <a:pt x="58420" y="11430"/>
                    </a:lnTo>
                    <a:cubicBezTo>
                      <a:pt x="62230" y="15240"/>
                      <a:pt x="64770" y="20320"/>
                      <a:pt x="64770" y="26670"/>
                    </a:cubicBezTo>
                    <a:cubicBezTo>
                      <a:pt x="64770" y="41910"/>
                      <a:pt x="53340" y="52070"/>
                      <a:pt x="36830" y="53340"/>
                    </a:cubicBezTo>
                    <a:lnTo>
                      <a:pt x="36830" y="53340"/>
                    </a:lnTo>
                    <a:cubicBezTo>
                      <a:pt x="30480" y="53340"/>
                      <a:pt x="24130" y="57150"/>
                      <a:pt x="24130" y="59690"/>
                    </a:cubicBezTo>
                    <a:cubicBezTo>
                      <a:pt x="24130" y="62230"/>
                      <a:pt x="29210" y="64770"/>
                      <a:pt x="41910" y="66040"/>
                    </a:cubicBezTo>
                    <a:close/>
                    <a:moveTo>
                      <a:pt x="57150" y="88900"/>
                    </a:moveTo>
                    <a:cubicBezTo>
                      <a:pt x="57150" y="81280"/>
                      <a:pt x="50800" y="76200"/>
                      <a:pt x="34290" y="76200"/>
                    </a:cubicBezTo>
                    <a:cubicBezTo>
                      <a:pt x="17780" y="76200"/>
                      <a:pt x="13970" y="82550"/>
                      <a:pt x="13970" y="88900"/>
                    </a:cubicBezTo>
                    <a:cubicBezTo>
                      <a:pt x="13970" y="95250"/>
                      <a:pt x="22860" y="101600"/>
                      <a:pt x="35560" y="101600"/>
                    </a:cubicBezTo>
                    <a:cubicBezTo>
                      <a:pt x="48260" y="101600"/>
                      <a:pt x="58420" y="96520"/>
                      <a:pt x="58420" y="88900"/>
                    </a:cubicBezTo>
                    <a:close/>
                    <a:moveTo>
                      <a:pt x="50800" y="27940"/>
                    </a:moveTo>
                    <a:cubicBezTo>
                      <a:pt x="50800" y="19050"/>
                      <a:pt x="43180" y="11430"/>
                      <a:pt x="33020" y="11430"/>
                    </a:cubicBezTo>
                    <a:cubicBezTo>
                      <a:pt x="22860" y="11430"/>
                      <a:pt x="15240" y="19050"/>
                      <a:pt x="15240" y="27940"/>
                    </a:cubicBezTo>
                    <a:cubicBezTo>
                      <a:pt x="15240" y="36830"/>
                      <a:pt x="22860" y="44450"/>
                      <a:pt x="33020" y="44450"/>
                    </a:cubicBezTo>
                    <a:cubicBezTo>
                      <a:pt x="43180" y="44450"/>
                      <a:pt x="50800" y="38100"/>
                      <a:pt x="50800" y="2794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6" name="Freeform 375">
                <a:extLst>
                  <a:ext uri="{FF2B5EF4-FFF2-40B4-BE49-F238E27FC236}">
                    <a16:creationId xmlns:a16="http://schemas.microsoft.com/office/drawing/2014/main" id="{F0EE156D-6214-EA59-ABFC-0D3BF71384A6}"/>
                  </a:ext>
                </a:extLst>
              </p:cNvPr>
              <p:cNvSpPr/>
              <p:nvPr/>
            </p:nvSpPr>
            <p:spPr>
              <a:xfrm>
                <a:off x="1451610" y="3816350"/>
                <a:ext cx="78739" cy="78740"/>
              </a:xfrm>
              <a:custGeom>
                <a:avLst/>
                <a:gdLst>
                  <a:gd name="connsiteX0" fmla="*/ 78740 w 78739"/>
                  <a:gd name="connsiteY0" fmla="*/ 39370 h 78740"/>
                  <a:gd name="connsiteX1" fmla="*/ 39370 w 78739"/>
                  <a:gd name="connsiteY1" fmla="*/ 78740 h 78740"/>
                  <a:gd name="connsiteX2" fmla="*/ 0 w 78739"/>
                  <a:gd name="connsiteY2" fmla="*/ 39370 h 78740"/>
                  <a:gd name="connsiteX3" fmla="*/ 39370 w 78739"/>
                  <a:gd name="connsiteY3" fmla="*/ 0 h 78740"/>
                  <a:gd name="connsiteX4" fmla="*/ 78740 w 78739"/>
                  <a:gd name="connsiteY4" fmla="*/ 39370 h 78740"/>
                  <a:gd name="connsiteX5" fmla="*/ 64770 w 78739"/>
                  <a:gd name="connsiteY5" fmla="*/ 39370 h 78740"/>
                  <a:gd name="connsiteX6" fmla="*/ 39370 w 78739"/>
                  <a:gd name="connsiteY6" fmla="*/ 11430 h 78740"/>
                  <a:gd name="connsiteX7" fmla="*/ 13970 w 78739"/>
                  <a:gd name="connsiteY7" fmla="*/ 39370 h 78740"/>
                  <a:gd name="connsiteX8" fmla="*/ 39370 w 78739"/>
                  <a:gd name="connsiteY8" fmla="*/ 67310 h 78740"/>
                  <a:gd name="connsiteX9" fmla="*/ 64770 w 78739"/>
                  <a:gd name="connsiteY9" fmla="*/ 39370 h 78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739" h="78740">
                    <a:moveTo>
                      <a:pt x="78740" y="39370"/>
                    </a:moveTo>
                    <a:cubicBezTo>
                      <a:pt x="78740" y="62230"/>
                      <a:pt x="62230" y="78740"/>
                      <a:pt x="39370" y="78740"/>
                    </a:cubicBezTo>
                    <a:cubicBezTo>
                      <a:pt x="16510" y="78740"/>
                      <a:pt x="0" y="62230"/>
                      <a:pt x="0" y="39370"/>
                    </a:cubicBezTo>
                    <a:cubicBezTo>
                      <a:pt x="0" y="16510"/>
                      <a:pt x="16510" y="0"/>
                      <a:pt x="39370" y="0"/>
                    </a:cubicBezTo>
                    <a:cubicBezTo>
                      <a:pt x="62230" y="0"/>
                      <a:pt x="78740" y="16510"/>
                      <a:pt x="78740" y="39370"/>
                    </a:cubicBezTo>
                    <a:close/>
                    <a:moveTo>
                      <a:pt x="64770" y="39370"/>
                    </a:moveTo>
                    <a:cubicBezTo>
                      <a:pt x="64770" y="22860"/>
                      <a:pt x="53340" y="11430"/>
                      <a:pt x="39370" y="11430"/>
                    </a:cubicBezTo>
                    <a:cubicBezTo>
                      <a:pt x="25400" y="11430"/>
                      <a:pt x="13970" y="22860"/>
                      <a:pt x="13970" y="39370"/>
                    </a:cubicBezTo>
                    <a:cubicBezTo>
                      <a:pt x="13970" y="55880"/>
                      <a:pt x="25400" y="67310"/>
                      <a:pt x="39370" y="67310"/>
                    </a:cubicBezTo>
                    <a:cubicBezTo>
                      <a:pt x="53340" y="67310"/>
                      <a:pt x="64770" y="55880"/>
                      <a:pt x="64770" y="393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F5316611-A22B-CD25-23E0-F93E7BA4B513}"/>
                  </a:ext>
                </a:extLst>
              </p:cNvPr>
              <p:cNvSpPr/>
              <p:nvPr/>
            </p:nvSpPr>
            <p:spPr>
              <a:xfrm>
                <a:off x="1590039" y="3785870"/>
                <a:ext cx="17780" cy="107950"/>
              </a:xfrm>
              <a:custGeom>
                <a:avLst/>
                <a:gdLst>
                  <a:gd name="connsiteX0" fmla="*/ 8890 w 17780"/>
                  <a:gd name="connsiteY0" fmla="*/ 0 h 107950"/>
                  <a:gd name="connsiteX1" fmla="*/ 17780 w 17780"/>
                  <a:gd name="connsiteY1" fmla="*/ 8890 h 107950"/>
                  <a:gd name="connsiteX2" fmla="*/ 8890 w 17780"/>
                  <a:gd name="connsiteY2" fmla="*/ 17780 h 107950"/>
                  <a:gd name="connsiteX3" fmla="*/ 0 w 17780"/>
                  <a:gd name="connsiteY3" fmla="*/ 8890 h 107950"/>
                  <a:gd name="connsiteX4" fmla="*/ 8890 w 17780"/>
                  <a:gd name="connsiteY4" fmla="*/ 0 h 107950"/>
                  <a:gd name="connsiteX5" fmla="*/ 16510 w 17780"/>
                  <a:gd name="connsiteY5" fmla="*/ 31750 h 107950"/>
                  <a:gd name="connsiteX6" fmla="*/ 16510 w 17780"/>
                  <a:gd name="connsiteY6" fmla="*/ 107950 h 107950"/>
                  <a:gd name="connsiteX7" fmla="*/ 2540 w 17780"/>
                  <a:gd name="connsiteY7" fmla="*/ 107950 h 107950"/>
                  <a:gd name="connsiteX8" fmla="*/ 2540 w 17780"/>
                  <a:gd name="connsiteY8" fmla="*/ 31750 h 107950"/>
                  <a:gd name="connsiteX9" fmla="*/ 16510 w 17780"/>
                  <a:gd name="connsiteY9" fmla="*/ 31750 h 107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780" h="107950">
                    <a:moveTo>
                      <a:pt x="8890" y="0"/>
                    </a:moveTo>
                    <a:cubicBezTo>
                      <a:pt x="13970" y="0"/>
                      <a:pt x="17780" y="3810"/>
                      <a:pt x="17780" y="8890"/>
                    </a:cubicBezTo>
                    <a:cubicBezTo>
                      <a:pt x="17780" y="13970"/>
                      <a:pt x="13970" y="17780"/>
                      <a:pt x="8890" y="17780"/>
                    </a:cubicBezTo>
                    <a:cubicBezTo>
                      <a:pt x="3810" y="17780"/>
                      <a:pt x="0" y="13970"/>
                      <a:pt x="0" y="8890"/>
                    </a:cubicBezTo>
                    <a:cubicBezTo>
                      <a:pt x="0" y="3810"/>
                      <a:pt x="3810" y="0"/>
                      <a:pt x="8890" y="0"/>
                    </a:cubicBezTo>
                    <a:close/>
                    <a:moveTo>
                      <a:pt x="16510" y="31750"/>
                    </a:moveTo>
                    <a:lnTo>
                      <a:pt x="16510" y="107950"/>
                    </a:lnTo>
                    <a:lnTo>
                      <a:pt x="2540" y="107950"/>
                    </a:lnTo>
                    <a:lnTo>
                      <a:pt x="2540" y="31750"/>
                    </a:lnTo>
                    <a:lnTo>
                      <a:pt x="16510" y="3175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2199547D-0C0A-C160-1503-E379B4D680B5}"/>
                  </a:ext>
                </a:extLst>
              </p:cNvPr>
              <p:cNvSpPr/>
              <p:nvPr/>
            </p:nvSpPr>
            <p:spPr>
              <a:xfrm>
                <a:off x="1626870" y="3815079"/>
                <a:ext cx="53339" cy="81279"/>
              </a:xfrm>
              <a:custGeom>
                <a:avLst/>
                <a:gdLst>
                  <a:gd name="connsiteX0" fmla="*/ 24130 w 53339"/>
                  <a:gd name="connsiteY0" fmla="*/ 45720 h 81279"/>
                  <a:gd name="connsiteX1" fmla="*/ 1270 w 53339"/>
                  <a:gd name="connsiteY1" fmla="*/ 21590 h 81279"/>
                  <a:gd name="connsiteX2" fmla="*/ 27940 w 53339"/>
                  <a:gd name="connsiteY2" fmla="*/ 0 h 81279"/>
                  <a:gd name="connsiteX3" fmla="*/ 49530 w 53339"/>
                  <a:gd name="connsiteY3" fmla="*/ 5080 h 81279"/>
                  <a:gd name="connsiteX4" fmla="*/ 49530 w 53339"/>
                  <a:gd name="connsiteY4" fmla="*/ 17780 h 81279"/>
                  <a:gd name="connsiteX5" fmla="*/ 29210 w 53339"/>
                  <a:gd name="connsiteY5" fmla="*/ 12700 h 81279"/>
                  <a:gd name="connsiteX6" fmla="*/ 13970 w 53339"/>
                  <a:gd name="connsiteY6" fmla="*/ 22860 h 81279"/>
                  <a:gd name="connsiteX7" fmla="*/ 29210 w 53339"/>
                  <a:gd name="connsiteY7" fmla="*/ 35560 h 81279"/>
                  <a:gd name="connsiteX8" fmla="*/ 53340 w 53339"/>
                  <a:gd name="connsiteY8" fmla="*/ 59690 h 81279"/>
                  <a:gd name="connsiteX9" fmla="*/ 25400 w 53339"/>
                  <a:gd name="connsiteY9" fmla="*/ 81280 h 81279"/>
                  <a:gd name="connsiteX10" fmla="*/ 0 w 53339"/>
                  <a:gd name="connsiteY10" fmla="*/ 76200 h 81279"/>
                  <a:gd name="connsiteX11" fmla="*/ 0 w 53339"/>
                  <a:gd name="connsiteY11" fmla="*/ 63500 h 81279"/>
                  <a:gd name="connsiteX12" fmla="*/ 24130 w 53339"/>
                  <a:gd name="connsiteY12" fmla="*/ 69850 h 81279"/>
                  <a:gd name="connsiteX13" fmla="*/ 39370 w 53339"/>
                  <a:gd name="connsiteY13" fmla="*/ 59690 h 81279"/>
                  <a:gd name="connsiteX14" fmla="*/ 22860 w 53339"/>
                  <a:gd name="connsiteY14" fmla="*/ 46990 h 81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3339" h="81279">
                    <a:moveTo>
                      <a:pt x="24130" y="45720"/>
                    </a:moveTo>
                    <a:cubicBezTo>
                      <a:pt x="10160" y="41910"/>
                      <a:pt x="1270" y="35560"/>
                      <a:pt x="1270" y="21590"/>
                    </a:cubicBezTo>
                    <a:cubicBezTo>
                      <a:pt x="1270" y="7620"/>
                      <a:pt x="12700" y="0"/>
                      <a:pt x="27940" y="0"/>
                    </a:cubicBezTo>
                    <a:cubicBezTo>
                      <a:pt x="43180" y="0"/>
                      <a:pt x="44450" y="2540"/>
                      <a:pt x="49530" y="5080"/>
                    </a:cubicBezTo>
                    <a:lnTo>
                      <a:pt x="49530" y="17780"/>
                    </a:lnTo>
                    <a:cubicBezTo>
                      <a:pt x="44450" y="15240"/>
                      <a:pt x="36830" y="12700"/>
                      <a:pt x="29210" y="12700"/>
                    </a:cubicBezTo>
                    <a:cubicBezTo>
                      <a:pt x="21590" y="12700"/>
                      <a:pt x="13970" y="15240"/>
                      <a:pt x="13970" y="22860"/>
                    </a:cubicBezTo>
                    <a:cubicBezTo>
                      <a:pt x="13970" y="30480"/>
                      <a:pt x="19050" y="31750"/>
                      <a:pt x="29210" y="35560"/>
                    </a:cubicBezTo>
                    <a:cubicBezTo>
                      <a:pt x="45720" y="40640"/>
                      <a:pt x="53340" y="46990"/>
                      <a:pt x="53340" y="59690"/>
                    </a:cubicBezTo>
                    <a:cubicBezTo>
                      <a:pt x="53340" y="72390"/>
                      <a:pt x="41910" y="81280"/>
                      <a:pt x="25400" y="81280"/>
                    </a:cubicBezTo>
                    <a:cubicBezTo>
                      <a:pt x="8890" y="81280"/>
                      <a:pt x="6350" y="78740"/>
                      <a:pt x="0" y="76200"/>
                    </a:cubicBezTo>
                    <a:lnTo>
                      <a:pt x="0" y="63500"/>
                    </a:lnTo>
                    <a:cubicBezTo>
                      <a:pt x="7620" y="67310"/>
                      <a:pt x="17780" y="69850"/>
                      <a:pt x="24130" y="69850"/>
                    </a:cubicBezTo>
                    <a:cubicBezTo>
                      <a:pt x="30480" y="69850"/>
                      <a:pt x="39370" y="67310"/>
                      <a:pt x="39370" y="59690"/>
                    </a:cubicBezTo>
                    <a:cubicBezTo>
                      <a:pt x="39370" y="52070"/>
                      <a:pt x="34290" y="50800"/>
                      <a:pt x="2286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9" name="Freeform 378">
                <a:extLst>
                  <a:ext uri="{FF2B5EF4-FFF2-40B4-BE49-F238E27FC236}">
                    <a16:creationId xmlns:a16="http://schemas.microsoft.com/office/drawing/2014/main" id="{E7920527-0BDD-5DFA-DB5D-4E6A1570811A}"/>
                  </a:ext>
                </a:extLst>
              </p:cNvPr>
              <p:cNvSpPr/>
              <p:nvPr/>
            </p:nvSpPr>
            <p:spPr>
              <a:xfrm>
                <a:off x="1729739" y="3794759"/>
                <a:ext cx="52070" cy="100330"/>
              </a:xfrm>
              <a:custGeom>
                <a:avLst/>
                <a:gdLst>
                  <a:gd name="connsiteX0" fmla="*/ 12700 w 52070"/>
                  <a:gd name="connsiteY0" fmla="*/ 22860 h 100330"/>
                  <a:gd name="connsiteX1" fmla="*/ 12700 w 52070"/>
                  <a:gd name="connsiteY1" fmla="*/ 0 h 100330"/>
                  <a:gd name="connsiteX2" fmla="*/ 26670 w 52070"/>
                  <a:gd name="connsiteY2" fmla="*/ 0 h 100330"/>
                  <a:gd name="connsiteX3" fmla="*/ 26670 w 52070"/>
                  <a:gd name="connsiteY3" fmla="*/ 22860 h 100330"/>
                  <a:gd name="connsiteX4" fmla="*/ 49530 w 52070"/>
                  <a:gd name="connsiteY4" fmla="*/ 22860 h 100330"/>
                  <a:gd name="connsiteX5" fmla="*/ 49530 w 52070"/>
                  <a:gd name="connsiteY5" fmla="*/ 34290 h 100330"/>
                  <a:gd name="connsiteX6" fmla="*/ 26670 w 52070"/>
                  <a:gd name="connsiteY6" fmla="*/ 34290 h 100330"/>
                  <a:gd name="connsiteX7" fmla="*/ 26670 w 52070"/>
                  <a:gd name="connsiteY7" fmla="*/ 73660 h 100330"/>
                  <a:gd name="connsiteX8" fmla="*/ 38100 w 52070"/>
                  <a:gd name="connsiteY8" fmla="*/ 87630 h 100330"/>
                  <a:gd name="connsiteX9" fmla="*/ 52070 w 52070"/>
                  <a:gd name="connsiteY9" fmla="*/ 83820 h 100330"/>
                  <a:gd name="connsiteX10" fmla="*/ 52070 w 52070"/>
                  <a:gd name="connsiteY10" fmla="*/ 96520 h 100330"/>
                  <a:gd name="connsiteX11" fmla="*/ 35560 w 52070"/>
                  <a:gd name="connsiteY11" fmla="*/ 100330 h 100330"/>
                  <a:gd name="connsiteX12" fmla="*/ 12700 w 52070"/>
                  <a:gd name="connsiteY12" fmla="*/ 77470 h 100330"/>
                  <a:gd name="connsiteX13" fmla="*/ 12700 w 52070"/>
                  <a:gd name="connsiteY13" fmla="*/ 34290 h 100330"/>
                  <a:gd name="connsiteX14" fmla="*/ 0 w 52070"/>
                  <a:gd name="connsiteY14" fmla="*/ 34290 h 100330"/>
                  <a:gd name="connsiteX15" fmla="*/ 0 w 52070"/>
                  <a:gd name="connsiteY15" fmla="*/ 22860 h 100330"/>
                  <a:gd name="connsiteX16" fmla="*/ 12700 w 52070"/>
                  <a:gd name="connsiteY16" fmla="*/ 22860 h 100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2070" h="100330">
                    <a:moveTo>
                      <a:pt x="12700" y="22860"/>
                    </a:moveTo>
                    <a:lnTo>
                      <a:pt x="12700" y="0"/>
                    </a:lnTo>
                    <a:lnTo>
                      <a:pt x="26670" y="0"/>
                    </a:lnTo>
                    <a:lnTo>
                      <a:pt x="26670" y="22860"/>
                    </a:lnTo>
                    <a:lnTo>
                      <a:pt x="49530" y="22860"/>
                    </a:lnTo>
                    <a:lnTo>
                      <a:pt x="49530" y="34290"/>
                    </a:lnTo>
                    <a:lnTo>
                      <a:pt x="26670" y="34290"/>
                    </a:lnTo>
                    <a:lnTo>
                      <a:pt x="26670" y="73660"/>
                    </a:lnTo>
                    <a:cubicBezTo>
                      <a:pt x="26670" y="85090"/>
                      <a:pt x="31750" y="87630"/>
                      <a:pt x="38100" y="87630"/>
                    </a:cubicBezTo>
                    <a:cubicBezTo>
                      <a:pt x="44450" y="87630"/>
                      <a:pt x="48260" y="86360"/>
                      <a:pt x="52070" y="83820"/>
                    </a:cubicBezTo>
                    <a:lnTo>
                      <a:pt x="52070" y="96520"/>
                    </a:lnTo>
                    <a:cubicBezTo>
                      <a:pt x="48260" y="97790"/>
                      <a:pt x="41910" y="100330"/>
                      <a:pt x="35560" y="100330"/>
                    </a:cubicBezTo>
                    <a:cubicBezTo>
                      <a:pt x="24130" y="100330"/>
                      <a:pt x="12700" y="95250"/>
                      <a:pt x="12700" y="77470"/>
                    </a:cubicBezTo>
                    <a:lnTo>
                      <a:pt x="12700" y="34290"/>
                    </a:lnTo>
                    <a:lnTo>
                      <a:pt x="0" y="34290"/>
                    </a:lnTo>
                    <a:lnTo>
                      <a:pt x="0" y="22860"/>
                    </a:lnTo>
                    <a:lnTo>
                      <a:pt x="12700" y="2286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0" name="Freeform 379">
                <a:extLst>
                  <a:ext uri="{FF2B5EF4-FFF2-40B4-BE49-F238E27FC236}">
                    <a16:creationId xmlns:a16="http://schemas.microsoft.com/office/drawing/2014/main" id="{70A4C9C2-3851-4A7E-E2ED-63454DA9499B}"/>
                  </a:ext>
                </a:extLst>
              </p:cNvPr>
              <p:cNvSpPr/>
              <p:nvPr/>
            </p:nvSpPr>
            <p:spPr>
              <a:xfrm>
                <a:off x="1791970" y="3816350"/>
                <a:ext cx="78739" cy="78740"/>
              </a:xfrm>
              <a:custGeom>
                <a:avLst/>
                <a:gdLst>
                  <a:gd name="connsiteX0" fmla="*/ 78740 w 78739"/>
                  <a:gd name="connsiteY0" fmla="*/ 39370 h 78740"/>
                  <a:gd name="connsiteX1" fmla="*/ 39370 w 78739"/>
                  <a:gd name="connsiteY1" fmla="*/ 78740 h 78740"/>
                  <a:gd name="connsiteX2" fmla="*/ 0 w 78739"/>
                  <a:gd name="connsiteY2" fmla="*/ 39370 h 78740"/>
                  <a:gd name="connsiteX3" fmla="*/ 39370 w 78739"/>
                  <a:gd name="connsiteY3" fmla="*/ 0 h 78740"/>
                  <a:gd name="connsiteX4" fmla="*/ 78740 w 78739"/>
                  <a:gd name="connsiteY4" fmla="*/ 39370 h 78740"/>
                  <a:gd name="connsiteX5" fmla="*/ 64770 w 78739"/>
                  <a:gd name="connsiteY5" fmla="*/ 39370 h 78740"/>
                  <a:gd name="connsiteX6" fmla="*/ 39370 w 78739"/>
                  <a:gd name="connsiteY6" fmla="*/ 11430 h 78740"/>
                  <a:gd name="connsiteX7" fmla="*/ 13970 w 78739"/>
                  <a:gd name="connsiteY7" fmla="*/ 39370 h 78740"/>
                  <a:gd name="connsiteX8" fmla="*/ 39370 w 78739"/>
                  <a:gd name="connsiteY8" fmla="*/ 67310 h 78740"/>
                  <a:gd name="connsiteX9" fmla="*/ 64770 w 78739"/>
                  <a:gd name="connsiteY9" fmla="*/ 39370 h 78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739" h="78740">
                    <a:moveTo>
                      <a:pt x="78740" y="39370"/>
                    </a:moveTo>
                    <a:cubicBezTo>
                      <a:pt x="78740" y="62230"/>
                      <a:pt x="62230" y="78740"/>
                      <a:pt x="39370" y="78740"/>
                    </a:cubicBezTo>
                    <a:cubicBezTo>
                      <a:pt x="16510" y="78740"/>
                      <a:pt x="0" y="62230"/>
                      <a:pt x="0" y="39370"/>
                    </a:cubicBezTo>
                    <a:cubicBezTo>
                      <a:pt x="0" y="16510"/>
                      <a:pt x="16510" y="0"/>
                      <a:pt x="39370" y="0"/>
                    </a:cubicBezTo>
                    <a:cubicBezTo>
                      <a:pt x="62230" y="0"/>
                      <a:pt x="78740" y="16510"/>
                      <a:pt x="78740" y="39370"/>
                    </a:cubicBezTo>
                    <a:close/>
                    <a:moveTo>
                      <a:pt x="64770" y="39370"/>
                    </a:moveTo>
                    <a:cubicBezTo>
                      <a:pt x="64770" y="22860"/>
                      <a:pt x="53340" y="11430"/>
                      <a:pt x="39370" y="11430"/>
                    </a:cubicBezTo>
                    <a:cubicBezTo>
                      <a:pt x="25400" y="11430"/>
                      <a:pt x="13970" y="22860"/>
                      <a:pt x="13970" y="39370"/>
                    </a:cubicBezTo>
                    <a:cubicBezTo>
                      <a:pt x="13970" y="55880"/>
                      <a:pt x="25400" y="67310"/>
                      <a:pt x="39370" y="67310"/>
                    </a:cubicBezTo>
                    <a:cubicBezTo>
                      <a:pt x="53340" y="67310"/>
                      <a:pt x="64770" y="55880"/>
                      <a:pt x="64770" y="393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1" name="Freeform 380">
                <a:extLst>
                  <a:ext uri="{FF2B5EF4-FFF2-40B4-BE49-F238E27FC236}">
                    <a16:creationId xmlns:a16="http://schemas.microsoft.com/office/drawing/2014/main" id="{1D4D059A-4A51-42F3-5933-C048F20E6B10}"/>
                  </a:ext>
                </a:extLst>
              </p:cNvPr>
              <p:cNvSpPr/>
              <p:nvPr/>
            </p:nvSpPr>
            <p:spPr>
              <a:xfrm>
                <a:off x="1932939" y="3782059"/>
                <a:ext cx="76200" cy="111760"/>
              </a:xfrm>
              <a:custGeom>
                <a:avLst/>
                <a:gdLst>
                  <a:gd name="connsiteX0" fmla="*/ 0 w 76200"/>
                  <a:gd name="connsiteY0" fmla="*/ 1270 h 111760"/>
                  <a:gd name="connsiteX1" fmla="*/ 13970 w 76200"/>
                  <a:gd name="connsiteY1" fmla="*/ 1270 h 111760"/>
                  <a:gd name="connsiteX2" fmla="*/ 13970 w 76200"/>
                  <a:gd name="connsiteY2" fmla="*/ 40640 h 111760"/>
                  <a:gd name="connsiteX3" fmla="*/ 13970 w 76200"/>
                  <a:gd name="connsiteY3" fmla="*/ 46990 h 111760"/>
                  <a:gd name="connsiteX4" fmla="*/ 13970 w 76200"/>
                  <a:gd name="connsiteY4" fmla="*/ 46990 h 111760"/>
                  <a:gd name="connsiteX5" fmla="*/ 40640 w 76200"/>
                  <a:gd name="connsiteY5" fmla="*/ 33020 h 111760"/>
                  <a:gd name="connsiteX6" fmla="*/ 76200 w 76200"/>
                  <a:gd name="connsiteY6" fmla="*/ 72390 h 111760"/>
                  <a:gd name="connsiteX7" fmla="*/ 40640 w 76200"/>
                  <a:gd name="connsiteY7" fmla="*/ 111760 h 111760"/>
                  <a:gd name="connsiteX8" fmla="*/ 13970 w 76200"/>
                  <a:gd name="connsiteY8" fmla="*/ 95250 h 111760"/>
                  <a:gd name="connsiteX9" fmla="*/ 13970 w 76200"/>
                  <a:gd name="connsiteY9" fmla="*/ 95250 h 111760"/>
                  <a:gd name="connsiteX10" fmla="*/ 13970 w 76200"/>
                  <a:gd name="connsiteY10" fmla="*/ 100330 h 111760"/>
                  <a:gd name="connsiteX11" fmla="*/ 13970 w 76200"/>
                  <a:gd name="connsiteY11" fmla="*/ 109220 h 111760"/>
                  <a:gd name="connsiteX12" fmla="*/ 0 w 76200"/>
                  <a:gd name="connsiteY12" fmla="*/ 109220 h 111760"/>
                  <a:gd name="connsiteX13" fmla="*/ 0 w 76200"/>
                  <a:gd name="connsiteY13" fmla="*/ 0 h 111760"/>
                  <a:gd name="connsiteX14" fmla="*/ 13970 w 76200"/>
                  <a:gd name="connsiteY14" fmla="*/ 73660 h 111760"/>
                  <a:gd name="connsiteX15" fmla="*/ 38100 w 76200"/>
                  <a:gd name="connsiteY15" fmla="*/ 101600 h 111760"/>
                  <a:gd name="connsiteX16" fmla="*/ 62230 w 76200"/>
                  <a:gd name="connsiteY16" fmla="*/ 73660 h 111760"/>
                  <a:gd name="connsiteX17" fmla="*/ 38100 w 76200"/>
                  <a:gd name="connsiteY17" fmla="*/ 45720 h 111760"/>
                  <a:gd name="connsiteX18" fmla="*/ 13970 w 76200"/>
                  <a:gd name="connsiteY18" fmla="*/ 73660 h 111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6200" h="111760">
                    <a:moveTo>
                      <a:pt x="0" y="1270"/>
                    </a:moveTo>
                    <a:lnTo>
                      <a:pt x="13970" y="1270"/>
                    </a:lnTo>
                    <a:lnTo>
                      <a:pt x="13970" y="40640"/>
                    </a:lnTo>
                    <a:cubicBezTo>
                      <a:pt x="13970" y="44450"/>
                      <a:pt x="13970" y="46990"/>
                      <a:pt x="13970" y="46990"/>
                    </a:cubicBezTo>
                    <a:lnTo>
                      <a:pt x="13970" y="46990"/>
                    </a:lnTo>
                    <a:cubicBezTo>
                      <a:pt x="17780" y="39370"/>
                      <a:pt x="27940" y="33020"/>
                      <a:pt x="40640" y="33020"/>
                    </a:cubicBezTo>
                    <a:cubicBezTo>
                      <a:pt x="60960" y="33020"/>
                      <a:pt x="76200" y="49530"/>
                      <a:pt x="76200" y="72390"/>
                    </a:cubicBezTo>
                    <a:cubicBezTo>
                      <a:pt x="76200" y="95250"/>
                      <a:pt x="60960" y="111760"/>
                      <a:pt x="40640" y="111760"/>
                    </a:cubicBezTo>
                    <a:cubicBezTo>
                      <a:pt x="20320" y="111760"/>
                      <a:pt x="17780" y="104140"/>
                      <a:pt x="13970" y="95250"/>
                    </a:cubicBezTo>
                    <a:lnTo>
                      <a:pt x="13970" y="95250"/>
                    </a:lnTo>
                    <a:cubicBezTo>
                      <a:pt x="13970" y="95250"/>
                      <a:pt x="13970" y="97790"/>
                      <a:pt x="13970" y="100330"/>
                    </a:cubicBezTo>
                    <a:lnTo>
                      <a:pt x="13970" y="109220"/>
                    </a:lnTo>
                    <a:lnTo>
                      <a:pt x="0" y="109220"/>
                    </a:lnTo>
                    <a:lnTo>
                      <a:pt x="0" y="0"/>
                    </a:lnTo>
                    <a:close/>
                    <a:moveTo>
                      <a:pt x="13970" y="73660"/>
                    </a:moveTo>
                    <a:cubicBezTo>
                      <a:pt x="13970" y="92710"/>
                      <a:pt x="26670" y="101600"/>
                      <a:pt x="38100" y="101600"/>
                    </a:cubicBezTo>
                    <a:cubicBezTo>
                      <a:pt x="49530" y="101600"/>
                      <a:pt x="62230" y="90170"/>
                      <a:pt x="62230" y="73660"/>
                    </a:cubicBezTo>
                    <a:cubicBezTo>
                      <a:pt x="62230" y="57150"/>
                      <a:pt x="53340" y="45720"/>
                      <a:pt x="38100" y="45720"/>
                    </a:cubicBezTo>
                    <a:cubicBezTo>
                      <a:pt x="22860" y="45720"/>
                      <a:pt x="13970" y="54610"/>
                      <a:pt x="13970" y="7366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2" name="Freeform 381">
                <a:extLst>
                  <a:ext uri="{FF2B5EF4-FFF2-40B4-BE49-F238E27FC236}">
                    <a16:creationId xmlns:a16="http://schemas.microsoft.com/office/drawing/2014/main" id="{6A4FE0E6-560B-2997-EC5C-30C9016DD35E}"/>
                  </a:ext>
                </a:extLst>
              </p:cNvPr>
              <p:cNvSpPr/>
              <p:nvPr/>
            </p:nvSpPr>
            <p:spPr>
              <a:xfrm>
                <a:off x="2024379" y="3815079"/>
                <a:ext cx="71120" cy="78740"/>
              </a:xfrm>
              <a:custGeom>
                <a:avLst/>
                <a:gdLst>
                  <a:gd name="connsiteX0" fmla="*/ 71120 w 71120"/>
                  <a:gd name="connsiteY0" fmla="*/ 35560 h 78740"/>
                  <a:gd name="connsiteX1" fmla="*/ 71120 w 71120"/>
                  <a:gd name="connsiteY1" fmla="*/ 43180 h 78740"/>
                  <a:gd name="connsiteX2" fmla="*/ 13970 w 71120"/>
                  <a:gd name="connsiteY2" fmla="*/ 43180 h 78740"/>
                  <a:gd name="connsiteX3" fmla="*/ 40640 w 71120"/>
                  <a:gd name="connsiteY3" fmla="*/ 67310 h 78740"/>
                  <a:gd name="connsiteX4" fmla="*/ 68580 w 71120"/>
                  <a:gd name="connsiteY4" fmla="*/ 59690 h 78740"/>
                  <a:gd name="connsiteX5" fmla="*/ 68580 w 71120"/>
                  <a:gd name="connsiteY5" fmla="*/ 72390 h 78740"/>
                  <a:gd name="connsiteX6" fmla="*/ 40640 w 71120"/>
                  <a:gd name="connsiteY6" fmla="*/ 78740 h 78740"/>
                  <a:gd name="connsiteX7" fmla="*/ 0 w 71120"/>
                  <a:gd name="connsiteY7" fmla="*/ 39370 h 78740"/>
                  <a:gd name="connsiteX8" fmla="*/ 36830 w 71120"/>
                  <a:gd name="connsiteY8" fmla="*/ 0 h 78740"/>
                  <a:gd name="connsiteX9" fmla="*/ 71120 w 71120"/>
                  <a:gd name="connsiteY9" fmla="*/ 35560 h 78740"/>
                  <a:gd name="connsiteX10" fmla="*/ 36830 w 71120"/>
                  <a:gd name="connsiteY10" fmla="*/ 12700 h 78740"/>
                  <a:gd name="connsiteX11" fmla="*/ 13970 w 71120"/>
                  <a:gd name="connsiteY11" fmla="*/ 34290 h 78740"/>
                  <a:gd name="connsiteX12" fmla="*/ 57150 w 71120"/>
                  <a:gd name="connsiteY12" fmla="*/ 34290 h 78740"/>
                  <a:gd name="connsiteX13" fmla="*/ 36830 w 71120"/>
                  <a:gd name="connsiteY13" fmla="*/ 12700 h 78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120" h="78740">
                    <a:moveTo>
                      <a:pt x="71120" y="35560"/>
                    </a:moveTo>
                    <a:cubicBezTo>
                      <a:pt x="71120" y="38100"/>
                      <a:pt x="71120" y="41910"/>
                      <a:pt x="71120" y="43180"/>
                    </a:cubicBezTo>
                    <a:lnTo>
                      <a:pt x="13970" y="43180"/>
                    </a:lnTo>
                    <a:cubicBezTo>
                      <a:pt x="13970" y="58420"/>
                      <a:pt x="24130" y="67310"/>
                      <a:pt x="40640" y="67310"/>
                    </a:cubicBezTo>
                    <a:cubicBezTo>
                      <a:pt x="57150" y="67310"/>
                      <a:pt x="62230" y="64770"/>
                      <a:pt x="68580" y="59690"/>
                    </a:cubicBezTo>
                    <a:lnTo>
                      <a:pt x="68580" y="72390"/>
                    </a:lnTo>
                    <a:cubicBezTo>
                      <a:pt x="62230" y="76200"/>
                      <a:pt x="52070" y="78740"/>
                      <a:pt x="40640" y="78740"/>
                    </a:cubicBezTo>
                    <a:cubicBezTo>
                      <a:pt x="16510" y="78740"/>
                      <a:pt x="0" y="62230"/>
                      <a:pt x="0" y="39370"/>
                    </a:cubicBezTo>
                    <a:cubicBezTo>
                      <a:pt x="0" y="16510"/>
                      <a:pt x="16510" y="0"/>
                      <a:pt x="36830" y="0"/>
                    </a:cubicBezTo>
                    <a:cubicBezTo>
                      <a:pt x="57150" y="0"/>
                      <a:pt x="71120" y="16510"/>
                      <a:pt x="71120" y="35560"/>
                    </a:cubicBezTo>
                    <a:close/>
                    <a:moveTo>
                      <a:pt x="36830" y="12700"/>
                    </a:moveTo>
                    <a:cubicBezTo>
                      <a:pt x="24130" y="12700"/>
                      <a:pt x="15240" y="22860"/>
                      <a:pt x="13970" y="34290"/>
                    </a:cubicBezTo>
                    <a:lnTo>
                      <a:pt x="57150" y="34290"/>
                    </a:lnTo>
                    <a:cubicBezTo>
                      <a:pt x="57150" y="22860"/>
                      <a:pt x="49530" y="12700"/>
                      <a:pt x="36830" y="127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66B94868-FC1C-1F1B-3424-1A3792130A40}"/>
                  </a:ext>
                </a:extLst>
              </p:cNvPr>
              <p:cNvSpPr/>
              <p:nvPr/>
            </p:nvSpPr>
            <p:spPr>
              <a:xfrm>
                <a:off x="2153920" y="3815079"/>
                <a:ext cx="67309" cy="80010"/>
              </a:xfrm>
              <a:custGeom>
                <a:avLst/>
                <a:gdLst>
                  <a:gd name="connsiteX0" fmla="*/ 54610 w 67309"/>
                  <a:gd name="connsiteY0" fmla="*/ 78740 h 80010"/>
                  <a:gd name="connsiteX1" fmla="*/ 54610 w 67309"/>
                  <a:gd name="connsiteY1" fmla="*/ 68580 h 80010"/>
                  <a:gd name="connsiteX2" fmla="*/ 54610 w 67309"/>
                  <a:gd name="connsiteY2" fmla="*/ 62230 h 80010"/>
                  <a:gd name="connsiteX3" fmla="*/ 54610 w 67309"/>
                  <a:gd name="connsiteY3" fmla="*/ 62230 h 80010"/>
                  <a:gd name="connsiteX4" fmla="*/ 26670 w 67309"/>
                  <a:gd name="connsiteY4" fmla="*/ 80010 h 80010"/>
                  <a:gd name="connsiteX5" fmla="*/ 0 w 67309"/>
                  <a:gd name="connsiteY5" fmla="*/ 49530 h 80010"/>
                  <a:gd name="connsiteX6" fmla="*/ 0 w 67309"/>
                  <a:gd name="connsiteY6" fmla="*/ 1270 h 80010"/>
                  <a:gd name="connsiteX7" fmla="*/ 13970 w 67309"/>
                  <a:gd name="connsiteY7" fmla="*/ 1270 h 80010"/>
                  <a:gd name="connsiteX8" fmla="*/ 13970 w 67309"/>
                  <a:gd name="connsiteY8" fmla="*/ 45720 h 80010"/>
                  <a:gd name="connsiteX9" fmla="*/ 27940 w 67309"/>
                  <a:gd name="connsiteY9" fmla="*/ 66040 h 80010"/>
                  <a:gd name="connsiteX10" fmla="*/ 53340 w 67309"/>
                  <a:gd name="connsiteY10" fmla="*/ 38100 h 80010"/>
                  <a:gd name="connsiteX11" fmla="*/ 53340 w 67309"/>
                  <a:gd name="connsiteY11" fmla="*/ 0 h 80010"/>
                  <a:gd name="connsiteX12" fmla="*/ 67310 w 67309"/>
                  <a:gd name="connsiteY12" fmla="*/ 0 h 80010"/>
                  <a:gd name="connsiteX13" fmla="*/ 67310 w 67309"/>
                  <a:gd name="connsiteY13" fmla="*/ 76200 h 80010"/>
                  <a:gd name="connsiteX14" fmla="*/ 54610 w 67309"/>
                  <a:gd name="connsiteY14" fmla="*/ 76200 h 80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7309" h="80010">
                    <a:moveTo>
                      <a:pt x="54610" y="78740"/>
                    </a:moveTo>
                    <a:lnTo>
                      <a:pt x="54610" y="68580"/>
                    </a:lnTo>
                    <a:cubicBezTo>
                      <a:pt x="54610" y="64770"/>
                      <a:pt x="54610" y="63500"/>
                      <a:pt x="54610" y="62230"/>
                    </a:cubicBezTo>
                    <a:lnTo>
                      <a:pt x="54610" y="62230"/>
                    </a:lnTo>
                    <a:cubicBezTo>
                      <a:pt x="52070" y="68580"/>
                      <a:pt x="41910" y="80010"/>
                      <a:pt x="26670" y="80010"/>
                    </a:cubicBezTo>
                    <a:cubicBezTo>
                      <a:pt x="11430" y="80010"/>
                      <a:pt x="0" y="68580"/>
                      <a:pt x="0" y="49530"/>
                    </a:cubicBezTo>
                    <a:lnTo>
                      <a:pt x="0" y="1270"/>
                    </a:lnTo>
                    <a:lnTo>
                      <a:pt x="13970" y="1270"/>
                    </a:lnTo>
                    <a:lnTo>
                      <a:pt x="13970" y="45720"/>
                    </a:lnTo>
                    <a:cubicBezTo>
                      <a:pt x="13970" y="55880"/>
                      <a:pt x="15240" y="66040"/>
                      <a:pt x="27940" y="66040"/>
                    </a:cubicBezTo>
                    <a:cubicBezTo>
                      <a:pt x="40640" y="66040"/>
                      <a:pt x="53340" y="54610"/>
                      <a:pt x="53340" y="38100"/>
                    </a:cubicBezTo>
                    <a:lnTo>
                      <a:pt x="53340" y="0"/>
                    </a:lnTo>
                    <a:lnTo>
                      <a:pt x="67310" y="0"/>
                    </a:lnTo>
                    <a:lnTo>
                      <a:pt x="67310" y="76200"/>
                    </a:lnTo>
                    <a:lnTo>
                      <a:pt x="54610" y="7620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4" name="Freeform 383">
                <a:extLst>
                  <a:ext uri="{FF2B5EF4-FFF2-40B4-BE49-F238E27FC236}">
                    <a16:creationId xmlns:a16="http://schemas.microsoft.com/office/drawing/2014/main" id="{BA43315F-1BD6-4B35-7185-610399B77039}"/>
                  </a:ext>
                </a:extLst>
              </p:cNvPr>
              <p:cNvSpPr/>
              <p:nvPr/>
            </p:nvSpPr>
            <p:spPr>
              <a:xfrm>
                <a:off x="2241550" y="3815079"/>
                <a:ext cx="53339" cy="81279"/>
              </a:xfrm>
              <a:custGeom>
                <a:avLst/>
                <a:gdLst>
                  <a:gd name="connsiteX0" fmla="*/ 24130 w 53339"/>
                  <a:gd name="connsiteY0" fmla="*/ 45720 h 81279"/>
                  <a:gd name="connsiteX1" fmla="*/ 1270 w 53339"/>
                  <a:gd name="connsiteY1" fmla="*/ 21590 h 81279"/>
                  <a:gd name="connsiteX2" fmla="*/ 27940 w 53339"/>
                  <a:gd name="connsiteY2" fmla="*/ 0 h 81279"/>
                  <a:gd name="connsiteX3" fmla="*/ 49530 w 53339"/>
                  <a:gd name="connsiteY3" fmla="*/ 5080 h 81279"/>
                  <a:gd name="connsiteX4" fmla="*/ 49530 w 53339"/>
                  <a:gd name="connsiteY4" fmla="*/ 17780 h 81279"/>
                  <a:gd name="connsiteX5" fmla="*/ 29210 w 53339"/>
                  <a:gd name="connsiteY5" fmla="*/ 12700 h 81279"/>
                  <a:gd name="connsiteX6" fmla="*/ 13970 w 53339"/>
                  <a:gd name="connsiteY6" fmla="*/ 22860 h 81279"/>
                  <a:gd name="connsiteX7" fmla="*/ 29210 w 53339"/>
                  <a:gd name="connsiteY7" fmla="*/ 35560 h 81279"/>
                  <a:gd name="connsiteX8" fmla="*/ 53340 w 53339"/>
                  <a:gd name="connsiteY8" fmla="*/ 59690 h 81279"/>
                  <a:gd name="connsiteX9" fmla="*/ 25400 w 53339"/>
                  <a:gd name="connsiteY9" fmla="*/ 81280 h 81279"/>
                  <a:gd name="connsiteX10" fmla="*/ 0 w 53339"/>
                  <a:gd name="connsiteY10" fmla="*/ 76200 h 81279"/>
                  <a:gd name="connsiteX11" fmla="*/ 0 w 53339"/>
                  <a:gd name="connsiteY11" fmla="*/ 63500 h 81279"/>
                  <a:gd name="connsiteX12" fmla="*/ 24130 w 53339"/>
                  <a:gd name="connsiteY12" fmla="*/ 69850 h 81279"/>
                  <a:gd name="connsiteX13" fmla="*/ 39370 w 53339"/>
                  <a:gd name="connsiteY13" fmla="*/ 59690 h 81279"/>
                  <a:gd name="connsiteX14" fmla="*/ 22860 w 53339"/>
                  <a:gd name="connsiteY14" fmla="*/ 46990 h 81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3339" h="81279">
                    <a:moveTo>
                      <a:pt x="24130" y="45720"/>
                    </a:moveTo>
                    <a:cubicBezTo>
                      <a:pt x="10160" y="41910"/>
                      <a:pt x="1270" y="35560"/>
                      <a:pt x="1270" y="21590"/>
                    </a:cubicBezTo>
                    <a:cubicBezTo>
                      <a:pt x="1270" y="7620"/>
                      <a:pt x="12700" y="0"/>
                      <a:pt x="27940" y="0"/>
                    </a:cubicBezTo>
                    <a:cubicBezTo>
                      <a:pt x="43180" y="0"/>
                      <a:pt x="44450" y="2540"/>
                      <a:pt x="49530" y="5080"/>
                    </a:cubicBezTo>
                    <a:lnTo>
                      <a:pt x="49530" y="17780"/>
                    </a:lnTo>
                    <a:cubicBezTo>
                      <a:pt x="44450" y="15240"/>
                      <a:pt x="36830" y="12700"/>
                      <a:pt x="29210" y="12700"/>
                    </a:cubicBezTo>
                    <a:cubicBezTo>
                      <a:pt x="21590" y="12700"/>
                      <a:pt x="13970" y="15240"/>
                      <a:pt x="13970" y="22860"/>
                    </a:cubicBezTo>
                    <a:cubicBezTo>
                      <a:pt x="13970" y="30480"/>
                      <a:pt x="19050" y="31750"/>
                      <a:pt x="29210" y="35560"/>
                    </a:cubicBezTo>
                    <a:cubicBezTo>
                      <a:pt x="45720" y="40640"/>
                      <a:pt x="53340" y="46990"/>
                      <a:pt x="53340" y="59690"/>
                    </a:cubicBezTo>
                    <a:cubicBezTo>
                      <a:pt x="53340" y="72390"/>
                      <a:pt x="41910" y="81280"/>
                      <a:pt x="25400" y="81280"/>
                    </a:cubicBezTo>
                    <a:cubicBezTo>
                      <a:pt x="8890" y="81280"/>
                      <a:pt x="6350" y="78740"/>
                      <a:pt x="0" y="76200"/>
                    </a:cubicBezTo>
                    <a:lnTo>
                      <a:pt x="0" y="63500"/>
                    </a:lnTo>
                    <a:cubicBezTo>
                      <a:pt x="7620" y="67310"/>
                      <a:pt x="17780" y="69850"/>
                      <a:pt x="24130" y="69850"/>
                    </a:cubicBezTo>
                    <a:cubicBezTo>
                      <a:pt x="30480" y="69850"/>
                      <a:pt x="39370" y="67310"/>
                      <a:pt x="39370" y="59690"/>
                    </a:cubicBezTo>
                    <a:cubicBezTo>
                      <a:pt x="39370" y="52070"/>
                      <a:pt x="34290" y="50800"/>
                      <a:pt x="2286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5" name="Freeform 384">
                <a:extLst>
                  <a:ext uri="{FF2B5EF4-FFF2-40B4-BE49-F238E27FC236}">
                    <a16:creationId xmlns:a16="http://schemas.microsoft.com/office/drawing/2014/main" id="{537449E1-20F7-0D81-8FCA-CA6ECF1636EA}"/>
                  </a:ext>
                </a:extLst>
              </p:cNvPr>
              <p:cNvSpPr/>
              <p:nvPr/>
            </p:nvSpPr>
            <p:spPr>
              <a:xfrm>
                <a:off x="2311400" y="3815079"/>
                <a:ext cx="71120" cy="78740"/>
              </a:xfrm>
              <a:custGeom>
                <a:avLst/>
                <a:gdLst>
                  <a:gd name="connsiteX0" fmla="*/ 71120 w 71120"/>
                  <a:gd name="connsiteY0" fmla="*/ 35560 h 78740"/>
                  <a:gd name="connsiteX1" fmla="*/ 71120 w 71120"/>
                  <a:gd name="connsiteY1" fmla="*/ 43180 h 78740"/>
                  <a:gd name="connsiteX2" fmla="*/ 13970 w 71120"/>
                  <a:gd name="connsiteY2" fmla="*/ 43180 h 78740"/>
                  <a:gd name="connsiteX3" fmla="*/ 40640 w 71120"/>
                  <a:gd name="connsiteY3" fmla="*/ 67310 h 78740"/>
                  <a:gd name="connsiteX4" fmla="*/ 68580 w 71120"/>
                  <a:gd name="connsiteY4" fmla="*/ 59690 h 78740"/>
                  <a:gd name="connsiteX5" fmla="*/ 68580 w 71120"/>
                  <a:gd name="connsiteY5" fmla="*/ 72390 h 78740"/>
                  <a:gd name="connsiteX6" fmla="*/ 40640 w 71120"/>
                  <a:gd name="connsiteY6" fmla="*/ 78740 h 78740"/>
                  <a:gd name="connsiteX7" fmla="*/ 0 w 71120"/>
                  <a:gd name="connsiteY7" fmla="*/ 39370 h 78740"/>
                  <a:gd name="connsiteX8" fmla="*/ 36830 w 71120"/>
                  <a:gd name="connsiteY8" fmla="*/ 0 h 78740"/>
                  <a:gd name="connsiteX9" fmla="*/ 71120 w 71120"/>
                  <a:gd name="connsiteY9" fmla="*/ 35560 h 78740"/>
                  <a:gd name="connsiteX10" fmla="*/ 35560 w 71120"/>
                  <a:gd name="connsiteY10" fmla="*/ 12700 h 78740"/>
                  <a:gd name="connsiteX11" fmla="*/ 12700 w 71120"/>
                  <a:gd name="connsiteY11" fmla="*/ 34290 h 78740"/>
                  <a:gd name="connsiteX12" fmla="*/ 55880 w 71120"/>
                  <a:gd name="connsiteY12" fmla="*/ 34290 h 78740"/>
                  <a:gd name="connsiteX13" fmla="*/ 35560 w 71120"/>
                  <a:gd name="connsiteY13" fmla="*/ 12700 h 78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120" h="78740">
                    <a:moveTo>
                      <a:pt x="71120" y="35560"/>
                    </a:moveTo>
                    <a:cubicBezTo>
                      <a:pt x="71120" y="38100"/>
                      <a:pt x="71120" y="41910"/>
                      <a:pt x="71120" y="43180"/>
                    </a:cubicBezTo>
                    <a:lnTo>
                      <a:pt x="13970" y="43180"/>
                    </a:lnTo>
                    <a:cubicBezTo>
                      <a:pt x="13970" y="58420"/>
                      <a:pt x="24130" y="67310"/>
                      <a:pt x="40640" y="67310"/>
                    </a:cubicBezTo>
                    <a:cubicBezTo>
                      <a:pt x="57150" y="67310"/>
                      <a:pt x="62230" y="64770"/>
                      <a:pt x="68580" y="59690"/>
                    </a:cubicBezTo>
                    <a:lnTo>
                      <a:pt x="68580" y="72390"/>
                    </a:lnTo>
                    <a:cubicBezTo>
                      <a:pt x="62230" y="76200"/>
                      <a:pt x="52070" y="78740"/>
                      <a:pt x="40640" y="78740"/>
                    </a:cubicBezTo>
                    <a:cubicBezTo>
                      <a:pt x="16510" y="78740"/>
                      <a:pt x="0" y="62230"/>
                      <a:pt x="0" y="39370"/>
                    </a:cubicBezTo>
                    <a:cubicBezTo>
                      <a:pt x="0" y="16510"/>
                      <a:pt x="16510" y="0"/>
                      <a:pt x="36830" y="0"/>
                    </a:cubicBezTo>
                    <a:cubicBezTo>
                      <a:pt x="57150" y="0"/>
                      <a:pt x="71120" y="16510"/>
                      <a:pt x="71120" y="35560"/>
                    </a:cubicBezTo>
                    <a:close/>
                    <a:moveTo>
                      <a:pt x="35560" y="12700"/>
                    </a:moveTo>
                    <a:cubicBezTo>
                      <a:pt x="22860" y="12700"/>
                      <a:pt x="13970" y="22860"/>
                      <a:pt x="12700" y="34290"/>
                    </a:cubicBezTo>
                    <a:lnTo>
                      <a:pt x="55880" y="34290"/>
                    </a:lnTo>
                    <a:cubicBezTo>
                      <a:pt x="55880" y="22860"/>
                      <a:pt x="48260" y="12700"/>
                      <a:pt x="35560" y="1270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6" name="Freeform 385">
                <a:extLst>
                  <a:ext uri="{FF2B5EF4-FFF2-40B4-BE49-F238E27FC236}">
                    <a16:creationId xmlns:a16="http://schemas.microsoft.com/office/drawing/2014/main" id="{DE90B29F-A49B-CC1B-2ABC-A893EACC843A}"/>
                  </a:ext>
                </a:extLst>
              </p:cNvPr>
              <p:cNvSpPr/>
              <p:nvPr/>
            </p:nvSpPr>
            <p:spPr>
              <a:xfrm>
                <a:off x="2397760" y="3785870"/>
                <a:ext cx="76200" cy="110489"/>
              </a:xfrm>
              <a:custGeom>
                <a:avLst/>
                <a:gdLst>
                  <a:gd name="connsiteX0" fmla="*/ 74930 w 76200"/>
                  <a:gd name="connsiteY0" fmla="*/ 107950 h 110489"/>
                  <a:gd name="connsiteX1" fmla="*/ 62230 w 76200"/>
                  <a:gd name="connsiteY1" fmla="*/ 107950 h 110489"/>
                  <a:gd name="connsiteX2" fmla="*/ 62230 w 76200"/>
                  <a:gd name="connsiteY2" fmla="*/ 99060 h 110489"/>
                  <a:gd name="connsiteX3" fmla="*/ 62230 w 76200"/>
                  <a:gd name="connsiteY3" fmla="*/ 93980 h 110489"/>
                  <a:gd name="connsiteX4" fmla="*/ 62230 w 76200"/>
                  <a:gd name="connsiteY4" fmla="*/ 93980 h 110489"/>
                  <a:gd name="connsiteX5" fmla="*/ 35560 w 76200"/>
                  <a:gd name="connsiteY5" fmla="*/ 110490 h 110489"/>
                  <a:gd name="connsiteX6" fmla="*/ 0 w 76200"/>
                  <a:gd name="connsiteY6" fmla="*/ 71120 h 110489"/>
                  <a:gd name="connsiteX7" fmla="*/ 35560 w 76200"/>
                  <a:gd name="connsiteY7" fmla="*/ 31750 h 110489"/>
                  <a:gd name="connsiteX8" fmla="*/ 62230 w 76200"/>
                  <a:gd name="connsiteY8" fmla="*/ 45720 h 110489"/>
                  <a:gd name="connsiteX9" fmla="*/ 62230 w 76200"/>
                  <a:gd name="connsiteY9" fmla="*/ 45720 h 110489"/>
                  <a:gd name="connsiteX10" fmla="*/ 62230 w 76200"/>
                  <a:gd name="connsiteY10" fmla="*/ 39370 h 110489"/>
                  <a:gd name="connsiteX11" fmla="*/ 62230 w 76200"/>
                  <a:gd name="connsiteY11" fmla="*/ 0 h 110489"/>
                  <a:gd name="connsiteX12" fmla="*/ 76200 w 76200"/>
                  <a:gd name="connsiteY12" fmla="*/ 0 h 110489"/>
                  <a:gd name="connsiteX13" fmla="*/ 76200 w 76200"/>
                  <a:gd name="connsiteY13" fmla="*/ 109220 h 110489"/>
                  <a:gd name="connsiteX14" fmla="*/ 12700 w 76200"/>
                  <a:gd name="connsiteY14" fmla="*/ 69850 h 110489"/>
                  <a:gd name="connsiteX15" fmla="*/ 36830 w 76200"/>
                  <a:gd name="connsiteY15" fmla="*/ 97790 h 110489"/>
                  <a:gd name="connsiteX16" fmla="*/ 60960 w 76200"/>
                  <a:gd name="connsiteY16" fmla="*/ 69850 h 110489"/>
                  <a:gd name="connsiteX17" fmla="*/ 36830 w 76200"/>
                  <a:gd name="connsiteY17" fmla="*/ 41910 h 110489"/>
                  <a:gd name="connsiteX18" fmla="*/ 12700 w 76200"/>
                  <a:gd name="connsiteY18" fmla="*/ 69850 h 110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6200" h="110489">
                    <a:moveTo>
                      <a:pt x="74930" y="107950"/>
                    </a:moveTo>
                    <a:lnTo>
                      <a:pt x="62230" y="107950"/>
                    </a:lnTo>
                    <a:lnTo>
                      <a:pt x="62230" y="99060"/>
                    </a:lnTo>
                    <a:cubicBezTo>
                      <a:pt x="62230" y="95250"/>
                      <a:pt x="62230" y="93980"/>
                      <a:pt x="62230" y="93980"/>
                    </a:cubicBezTo>
                    <a:lnTo>
                      <a:pt x="62230" y="93980"/>
                    </a:lnTo>
                    <a:cubicBezTo>
                      <a:pt x="58420" y="102870"/>
                      <a:pt x="46990" y="110490"/>
                      <a:pt x="35560" y="110490"/>
                    </a:cubicBezTo>
                    <a:cubicBezTo>
                      <a:pt x="15240" y="110490"/>
                      <a:pt x="0" y="93980"/>
                      <a:pt x="0" y="71120"/>
                    </a:cubicBezTo>
                    <a:cubicBezTo>
                      <a:pt x="0" y="48260"/>
                      <a:pt x="15240" y="31750"/>
                      <a:pt x="35560" y="31750"/>
                    </a:cubicBezTo>
                    <a:cubicBezTo>
                      <a:pt x="55880" y="31750"/>
                      <a:pt x="58420" y="38100"/>
                      <a:pt x="62230" y="45720"/>
                    </a:cubicBezTo>
                    <a:lnTo>
                      <a:pt x="62230" y="45720"/>
                    </a:lnTo>
                    <a:cubicBezTo>
                      <a:pt x="62230" y="45720"/>
                      <a:pt x="62230" y="43180"/>
                      <a:pt x="62230" y="39370"/>
                    </a:cubicBezTo>
                    <a:lnTo>
                      <a:pt x="62230" y="0"/>
                    </a:lnTo>
                    <a:lnTo>
                      <a:pt x="76200" y="0"/>
                    </a:lnTo>
                    <a:lnTo>
                      <a:pt x="76200" y="109220"/>
                    </a:lnTo>
                    <a:close/>
                    <a:moveTo>
                      <a:pt x="12700" y="69850"/>
                    </a:moveTo>
                    <a:cubicBezTo>
                      <a:pt x="12700" y="85090"/>
                      <a:pt x="21590" y="97790"/>
                      <a:pt x="36830" y="97790"/>
                    </a:cubicBezTo>
                    <a:cubicBezTo>
                      <a:pt x="52070" y="97790"/>
                      <a:pt x="60960" y="88900"/>
                      <a:pt x="60960" y="69850"/>
                    </a:cubicBezTo>
                    <a:cubicBezTo>
                      <a:pt x="60960" y="50800"/>
                      <a:pt x="48260" y="41910"/>
                      <a:pt x="36830" y="41910"/>
                    </a:cubicBezTo>
                    <a:cubicBezTo>
                      <a:pt x="25400" y="41910"/>
                      <a:pt x="12700" y="53340"/>
                      <a:pt x="12700" y="6985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7" name="Freeform 386">
                <a:extLst>
                  <a:ext uri="{FF2B5EF4-FFF2-40B4-BE49-F238E27FC236}">
                    <a16:creationId xmlns:a16="http://schemas.microsoft.com/office/drawing/2014/main" id="{20DCB920-B390-58A1-8134-CAF53BF3B810}"/>
                  </a:ext>
                </a:extLst>
              </p:cNvPr>
              <p:cNvSpPr/>
              <p:nvPr/>
            </p:nvSpPr>
            <p:spPr>
              <a:xfrm>
                <a:off x="899160" y="3947159"/>
                <a:ext cx="50015" cy="111760"/>
              </a:xfrm>
              <a:custGeom>
                <a:avLst/>
                <a:gdLst>
                  <a:gd name="connsiteX0" fmla="*/ 11430 w 50015"/>
                  <a:gd name="connsiteY0" fmla="*/ 35560 h 111760"/>
                  <a:gd name="connsiteX1" fmla="*/ 11430 w 50015"/>
                  <a:gd name="connsiteY1" fmla="*/ 26670 h 111760"/>
                  <a:gd name="connsiteX2" fmla="*/ 39370 w 50015"/>
                  <a:gd name="connsiteY2" fmla="*/ 0 h 111760"/>
                  <a:gd name="connsiteX3" fmla="*/ 48260 w 50015"/>
                  <a:gd name="connsiteY3" fmla="*/ 0 h 111760"/>
                  <a:gd name="connsiteX4" fmla="*/ 48260 w 50015"/>
                  <a:gd name="connsiteY4" fmla="*/ 12700 h 111760"/>
                  <a:gd name="connsiteX5" fmla="*/ 40640 w 50015"/>
                  <a:gd name="connsiteY5" fmla="*/ 12700 h 111760"/>
                  <a:gd name="connsiteX6" fmla="*/ 25400 w 50015"/>
                  <a:gd name="connsiteY6" fmla="*/ 27940 h 111760"/>
                  <a:gd name="connsiteX7" fmla="*/ 25400 w 50015"/>
                  <a:gd name="connsiteY7" fmla="*/ 35560 h 111760"/>
                  <a:gd name="connsiteX8" fmla="*/ 45720 w 50015"/>
                  <a:gd name="connsiteY8" fmla="*/ 35560 h 111760"/>
                  <a:gd name="connsiteX9" fmla="*/ 45720 w 50015"/>
                  <a:gd name="connsiteY9" fmla="*/ 46990 h 111760"/>
                  <a:gd name="connsiteX10" fmla="*/ 25400 w 50015"/>
                  <a:gd name="connsiteY10" fmla="*/ 46990 h 111760"/>
                  <a:gd name="connsiteX11" fmla="*/ 25400 w 50015"/>
                  <a:gd name="connsiteY11" fmla="*/ 111760 h 111760"/>
                  <a:gd name="connsiteX12" fmla="*/ 11430 w 50015"/>
                  <a:gd name="connsiteY12" fmla="*/ 111760 h 111760"/>
                  <a:gd name="connsiteX13" fmla="*/ 11430 w 50015"/>
                  <a:gd name="connsiteY13" fmla="*/ 46990 h 111760"/>
                  <a:gd name="connsiteX14" fmla="*/ 0 w 50015"/>
                  <a:gd name="connsiteY14" fmla="*/ 46990 h 111760"/>
                  <a:gd name="connsiteX15" fmla="*/ 0 w 50015"/>
                  <a:gd name="connsiteY15" fmla="*/ 35560 h 111760"/>
                  <a:gd name="connsiteX16" fmla="*/ 11430 w 50015"/>
                  <a:gd name="connsiteY16" fmla="*/ 35560 h 111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0015" h="111760">
                    <a:moveTo>
                      <a:pt x="11430" y="35560"/>
                    </a:moveTo>
                    <a:lnTo>
                      <a:pt x="11430" y="26670"/>
                    </a:lnTo>
                    <a:cubicBezTo>
                      <a:pt x="11430" y="10160"/>
                      <a:pt x="21590" y="0"/>
                      <a:pt x="39370" y="0"/>
                    </a:cubicBezTo>
                    <a:cubicBezTo>
                      <a:pt x="57150" y="0"/>
                      <a:pt x="46990" y="0"/>
                      <a:pt x="48260" y="0"/>
                    </a:cubicBezTo>
                    <a:lnTo>
                      <a:pt x="48260" y="12700"/>
                    </a:lnTo>
                    <a:cubicBezTo>
                      <a:pt x="48260" y="12700"/>
                      <a:pt x="44450" y="12700"/>
                      <a:pt x="40640" y="12700"/>
                    </a:cubicBezTo>
                    <a:cubicBezTo>
                      <a:pt x="30480" y="12700"/>
                      <a:pt x="25400" y="17780"/>
                      <a:pt x="25400" y="27940"/>
                    </a:cubicBezTo>
                    <a:lnTo>
                      <a:pt x="25400" y="35560"/>
                    </a:lnTo>
                    <a:lnTo>
                      <a:pt x="45720" y="35560"/>
                    </a:lnTo>
                    <a:lnTo>
                      <a:pt x="45720" y="46990"/>
                    </a:lnTo>
                    <a:lnTo>
                      <a:pt x="25400" y="46990"/>
                    </a:lnTo>
                    <a:lnTo>
                      <a:pt x="25400" y="111760"/>
                    </a:lnTo>
                    <a:lnTo>
                      <a:pt x="11430" y="111760"/>
                    </a:lnTo>
                    <a:lnTo>
                      <a:pt x="11430" y="46990"/>
                    </a:lnTo>
                    <a:lnTo>
                      <a:pt x="0" y="46990"/>
                    </a:lnTo>
                    <a:lnTo>
                      <a:pt x="0" y="35560"/>
                    </a:lnTo>
                    <a:lnTo>
                      <a:pt x="11430" y="3556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8" name="Freeform 387">
                <a:extLst>
                  <a:ext uri="{FF2B5EF4-FFF2-40B4-BE49-F238E27FC236}">
                    <a16:creationId xmlns:a16="http://schemas.microsoft.com/office/drawing/2014/main" id="{AE4C06C3-BB3E-8502-B922-568B4CB2DEED}"/>
                  </a:ext>
                </a:extLst>
              </p:cNvPr>
              <p:cNvSpPr/>
              <p:nvPr/>
            </p:nvSpPr>
            <p:spPr>
              <a:xfrm>
                <a:off x="953769" y="3981450"/>
                <a:ext cx="78740" cy="78740"/>
              </a:xfrm>
              <a:custGeom>
                <a:avLst/>
                <a:gdLst>
                  <a:gd name="connsiteX0" fmla="*/ 78740 w 78740"/>
                  <a:gd name="connsiteY0" fmla="*/ 39370 h 78740"/>
                  <a:gd name="connsiteX1" fmla="*/ 39370 w 78740"/>
                  <a:gd name="connsiteY1" fmla="*/ 78740 h 78740"/>
                  <a:gd name="connsiteX2" fmla="*/ 0 w 78740"/>
                  <a:gd name="connsiteY2" fmla="*/ 39370 h 78740"/>
                  <a:gd name="connsiteX3" fmla="*/ 39370 w 78740"/>
                  <a:gd name="connsiteY3" fmla="*/ 0 h 78740"/>
                  <a:gd name="connsiteX4" fmla="*/ 78740 w 78740"/>
                  <a:gd name="connsiteY4" fmla="*/ 39370 h 78740"/>
                  <a:gd name="connsiteX5" fmla="*/ 64770 w 78740"/>
                  <a:gd name="connsiteY5" fmla="*/ 39370 h 78740"/>
                  <a:gd name="connsiteX6" fmla="*/ 39370 w 78740"/>
                  <a:gd name="connsiteY6" fmla="*/ 11430 h 78740"/>
                  <a:gd name="connsiteX7" fmla="*/ 13970 w 78740"/>
                  <a:gd name="connsiteY7" fmla="*/ 39370 h 78740"/>
                  <a:gd name="connsiteX8" fmla="*/ 39370 w 78740"/>
                  <a:gd name="connsiteY8" fmla="*/ 67310 h 78740"/>
                  <a:gd name="connsiteX9" fmla="*/ 64770 w 78740"/>
                  <a:gd name="connsiteY9" fmla="*/ 39370 h 78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740" h="78740">
                    <a:moveTo>
                      <a:pt x="78740" y="39370"/>
                    </a:moveTo>
                    <a:cubicBezTo>
                      <a:pt x="78740" y="62230"/>
                      <a:pt x="62230" y="78740"/>
                      <a:pt x="39370" y="78740"/>
                    </a:cubicBezTo>
                    <a:cubicBezTo>
                      <a:pt x="16510" y="78740"/>
                      <a:pt x="0" y="62230"/>
                      <a:pt x="0" y="39370"/>
                    </a:cubicBezTo>
                    <a:cubicBezTo>
                      <a:pt x="0" y="16510"/>
                      <a:pt x="16510" y="0"/>
                      <a:pt x="39370" y="0"/>
                    </a:cubicBezTo>
                    <a:cubicBezTo>
                      <a:pt x="62230" y="0"/>
                      <a:pt x="78740" y="16510"/>
                      <a:pt x="78740" y="39370"/>
                    </a:cubicBezTo>
                    <a:close/>
                    <a:moveTo>
                      <a:pt x="64770" y="39370"/>
                    </a:moveTo>
                    <a:cubicBezTo>
                      <a:pt x="64770" y="22860"/>
                      <a:pt x="53340" y="11430"/>
                      <a:pt x="39370" y="11430"/>
                    </a:cubicBezTo>
                    <a:cubicBezTo>
                      <a:pt x="25400" y="11430"/>
                      <a:pt x="13970" y="22860"/>
                      <a:pt x="13970" y="39370"/>
                    </a:cubicBezTo>
                    <a:cubicBezTo>
                      <a:pt x="13970" y="55880"/>
                      <a:pt x="25400" y="67310"/>
                      <a:pt x="39370" y="67310"/>
                    </a:cubicBezTo>
                    <a:cubicBezTo>
                      <a:pt x="53340" y="67310"/>
                      <a:pt x="64770" y="55880"/>
                      <a:pt x="64770" y="393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9" name="Freeform 388">
                <a:extLst>
                  <a:ext uri="{FF2B5EF4-FFF2-40B4-BE49-F238E27FC236}">
                    <a16:creationId xmlns:a16="http://schemas.microsoft.com/office/drawing/2014/main" id="{DB12BCDC-B9FA-941C-F840-88FFF75E9044}"/>
                  </a:ext>
                </a:extLst>
              </p:cNvPr>
              <p:cNvSpPr/>
              <p:nvPr/>
            </p:nvSpPr>
            <p:spPr>
              <a:xfrm>
                <a:off x="1052830" y="3980179"/>
                <a:ext cx="41449" cy="77470"/>
              </a:xfrm>
              <a:custGeom>
                <a:avLst/>
                <a:gdLst>
                  <a:gd name="connsiteX0" fmla="*/ 0 w 41449"/>
                  <a:gd name="connsiteY0" fmla="*/ 2540 h 77470"/>
                  <a:gd name="connsiteX1" fmla="*/ 12700 w 41449"/>
                  <a:gd name="connsiteY1" fmla="*/ 2540 h 77470"/>
                  <a:gd name="connsiteX2" fmla="*/ 12700 w 41449"/>
                  <a:gd name="connsiteY2" fmla="*/ 12700 h 77470"/>
                  <a:gd name="connsiteX3" fmla="*/ 12700 w 41449"/>
                  <a:gd name="connsiteY3" fmla="*/ 17780 h 77470"/>
                  <a:gd name="connsiteX4" fmla="*/ 12700 w 41449"/>
                  <a:gd name="connsiteY4" fmla="*/ 17780 h 77470"/>
                  <a:gd name="connsiteX5" fmla="*/ 35560 w 41449"/>
                  <a:gd name="connsiteY5" fmla="*/ 0 h 77470"/>
                  <a:gd name="connsiteX6" fmla="*/ 40640 w 41449"/>
                  <a:gd name="connsiteY6" fmla="*/ 0 h 77470"/>
                  <a:gd name="connsiteX7" fmla="*/ 40640 w 41449"/>
                  <a:gd name="connsiteY7" fmla="*/ 13970 h 77470"/>
                  <a:gd name="connsiteX8" fmla="*/ 36830 w 41449"/>
                  <a:gd name="connsiteY8" fmla="*/ 13970 h 77470"/>
                  <a:gd name="connsiteX9" fmla="*/ 13970 w 41449"/>
                  <a:gd name="connsiteY9" fmla="*/ 44450 h 77470"/>
                  <a:gd name="connsiteX10" fmla="*/ 13970 w 41449"/>
                  <a:gd name="connsiteY10" fmla="*/ 77470 h 77470"/>
                  <a:gd name="connsiteX11" fmla="*/ 0 w 41449"/>
                  <a:gd name="connsiteY11" fmla="*/ 77470 h 77470"/>
                  <a:gd name="connsiteX12" fmla="*/ 0 w 41449"/>
                  <a:gd name="connsiteY12" fmla="*/ 1270 h 77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449" h="77470">
                    <a:moveTo>
                      <a:pt x="0" y="2540"/>
                    </a:moveTo>
                    <a:lnTo>
                      <a:pt x="12700" y="2540"/>
                    </a:lnTo>
                    <a:lnTo>
                      <a:pt x="12700" y="12700"/>
                    </a:lnTo>
                    <a:cubicBezTo>
                      <a:pt x="12700" y="15240"/>
                      <a:pt x="12700" y="17780"/>
                      <a:pt x="12700" y="17780"/>
                    </a:cubicBezTo>
                    <a:lnTo>
                      <a:pt x="12700" y="17780"/>
                    </a:lnTo>
                    <a:cubicBezTo>
                      <a:pt x="16510" y="6350"/>
                      <a:pt x="25400" y="0"/>
                      <a:pt x="35560" y="0"/>
                    </a:cubicBezTo>
                    <a:cubicBezTo>
                      <a:pt x="45720" y="0"/>
                      <a:pt x="39370" y="0"/>
                      <a:pt x="40640" y="0"/>
                    </a:cubicBezTo>
                    <a:lnTo>
                      <a:pt x="40640" y="13970"/>
                    </a:lnTo>
                    <a:cubicBezTo>
                      <a:pt x="40640" y="13970"/>
                      <a:pt x="38100" y="13970"/>
                      <a:pt x="36830" y="13970"/>
                    </a:cubicBezTo>
                    <a:cubicBezTo>
                      <a:pt x="21590" y="13970"/>
                      <a:pt x="13970" y="30480"/>
                      <a:pt x="13970" y="44450"/>
                    </a:cubicBezTo>
                    <a:lnTo>
                      <a:pt x="13970" y="77470"/>
                    </a:lnTo>
                    <a:lnTo>
                      <a:pt x="0" y="77470"/>
                    </a:lnTo>
                    <a:lnTo>
                      <a:pt x="0" y="12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0" name="Freeform 389">
                <a:extLst>
                  <a:ext uri="{FF2B5EF4-FFF2-40B4-BE49-F238E27FC236}">
                    <a16:creationId xmlns:a16="http://schemas.microsoft.com/office/drawing/2014/main" id="{A39DA7BC-5730-ED35-E4AC-998EB70A37A1}"/>
                  </a:ext>
                </a:extLst>
              </p:cNvPr>
              <p:cNvSpPr/>
              <p:nvPr/>
            </p:nvSpPr>
            <p:spPr>
              <a:xfrm>
                <a:off x="1153160" y="3981450"/>
                <a:ext cx="115569" cy="78740"/>
              </a:xfrm>
              <a:custGeom>
                <a:avLst/>
                <a:gdLst>
                  <a:gd name="connsiteX0" fmla="*/ 11430 w 115569"/>
                  <a:gd name="connsiteY0" fmla="*/ 1270 h 78740"/>
                  <a:gd name="connsiteX1" fmla="*/ 11430 w 115569"/>
                  <a:gd name="connsiteY1" fmla="*/ 11430 h 78740"/>
                  <a:gd name="connsiteX2" fmla="*/ 11430 w 115569"/>
                  <a:gd name="connsiteY2" fmla="*/ 17780 h 78740"/>
                  <a:gd name="connsiteX3" fmla="*/ 11430 w 115569"/>
                  <a:gd name="connsiteY3" fmla="*/ 17780 h 78740"/>
                  <a:gd name="connsiteX4" fmla="*/ 39370 w 115569"/>
                  <a:gd name="connsiteY4" fmla="*/ 0 h 78740"/>
                  <a:gd name="connsiteX5" fmla="*/ 62230 w 115569"/>
                  <a:gd name="connsiteY5" fmla="*/ 17780 h 78740"/>
                  <a:gd name="connsiteX6" fmla="*/ 62230 w 115569"/>
                  <a:gd name="connsiteY6" fmla="*/ 17780 h 78740"/>
                  <a:gd name="connsiteX7" fmla="*/ 88900 w 115569"/>
                  <a:gd name="connsiteY7" fmla="*/ 0 h 78740"/>
                  <a:gd name="connsiteX8" fmla="*/ 115570 w 115569"/>
                  <a:gd name="connsiteY8" fmla="*/ 30480 h 78740"/>
                  <a:gd name="connsiteX9" fmla="*/ 115570 w 115569"/>
                  <a:gd name="connsiteY9" fmla="*/ 78740 h 78740"/>
                  <a:gd name="connsiteX10" fmla="*/ 101600 w 115569"/>
                  <a:gd name="connsiteY10" fmla="*/ 78740 h 78740"/>
                  <a:gd name="connsiteX11" fmla="*/ 101600 w 115569"/>
                  <a:gd name="connsiteY11" fmla="*/ 33020 h 78740"/>
                  <a:gd name="connsiteX12" fmla="*/ 87630 w 115569"/>
                  <a:gd name="connsiteY12" fmla="*/ 12700 h 78740"/>
                  <a:gd name="connsiteX13" fmla="*/ 64770 w 115569"/>
                  <a:gd name="connsiteY13" fmla="*/ 41910 h 78740"/>
                  <a:gd name="connsiteX14" fmla="*/ 64770 w 115569"/>
                  <a:gd name="connsiteY14" fmla="*/ 77470 h 78740"/>
                  <a:gd name="connsiteX15" fmla="*/ 50800 w 115569"/>
                  <a:gd name="connsiteY15" fmla="*/ 77470 h 78740"/>
                  <a:gd name="connsiteX16" fmla="*/ 50800 w 115569"/>
                  <a:gd name="connsiteY16" fmla="*/ 31750 h 78740"/>
                  <a:gd name="connsiteX17" fmla="*/ 36830 w 115569"/>
                  <a:gd name="connsiteY17" fmla="*/ 12700 h 78740"/>
                  <a:gd name="connsiteX18" fmla="*/ 13970 w 115569"/>
                  <a:gd name="connsiteY18" fmla="*/ 41910 h 78740"/>
                  <a:gd name="connsiteX19" fmla="*/ 13970 w 115569"/>
                  <a:gd name="connsiteY19" fmla="*/ 77470 h 78740"/>
                  <a:gd name="connsiteX20" fmla="*/ 0 w 115569"/>
                  <a:gd name="connsiteY20" fmla="*/ 77470 h 78740"/>
                  <a:gd name="connsiteX21" fmla="*/ 0 w 115569"/>
                  <a:gd name="connsiteY21" fmla="*/ 1270 h 78740"/>
                  <a:gd name="connsiteX22" fmla="*/ 12700 w 115569"/>
                  <a:gd name="connsiteY22" fmla="*/ 1270 h 78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15569" h="78740">
                    <a:moveTo>
                      <a:pt x="11430" y="1270"/>
                    </a:moveTo>
                    <a:lnTo>
                      <a:pt x="11430" y="11430"/>
                    </a:lnTo>
                    <a:cubicBezTo>
                      <a:pt x="11430" y="15240"/>
                      <a:pt x="11430" y="16510"/>
                      <a:pt x="11430" y="17780"/>
                    </a:cubicBezTo>
                    <a:lnTo>
                      <a:pt x="11430" y="17780"/>
                    </a:lnTo>
                    <a:cubicBezTo>
                      <a:pt x="15240" y="7620"/>
                      <a:pt x="26670" y="0"/>
                      <a:pt x="39370" y="0"/>
                    </a:cubicBezTo>
                    <a:cubicBezTo>
                      <a:pt x="52070" y="0"/>
                      <a:pt x="59690" y="6350"/>
                      <a:pt x="62230" y="17780"/>
                    </a:cubicBezTo>
                    <a:lnTo>
                      <a:pt x="62230" y="17780"/>
                    </a:lnTo>
                    <a:cubicBezTo>
                      <a:pt x="67310" y="8890"/>
                      <a:pt x="77470" y="0"/>
                      <a:pt x="88900" y="0"/>
                    </a:cubicBezTo>
                    <a:cubicBezTo>
                      <a:pt x="107950" y="0"/>
                      <a:pt x="115570" y="11430"/>
                      <a:pt x="115570" y="30480"/>
                    </a:cubicBezTo>
                    <a:lnTo>
                      <a:pt x="115570" y="78740"/>
                    </a:lnTo>
                    <a:lnTo>
                      <a:pt x="101600" y="78740"/>
                    </a:lnTo>
                    <a:lnTo>
                      <a:pt x="101600" y="33020"/>
                    </a:lnTo>
                    <a:cubicBezTo>
                      <a:pt x="101600" y="21590"/>
                      <a:pt x="99060" y="12700"/>
                      <a:pt x="87630" y="12700"/>
                    </a:cubicBezTo>
                    <a:cubicBezTo>
                      <a:pt x="76200" y="12700"/>
                      <a:pt x="64770" y="27940"/>
                      <a:pt x="64770" y="41910"/>
                    </a:cubicBezTo>
                    <a:lnTo>
                      <a:pt x="64770" y="77470"/>
                    </a:lnTo>
                    <a:lnTo>
                      <a:pt x="50800" y="77470"/>
                    </a:lnTo>
                    <a:lnTo>
                      <a:pt x="50800" y="31750"/>
                    </a:lnTo>
                    <a:cubicBezTo>
                      <a:pt x="50800" y="21590"/>
                      <a:pt x="48260" y="12700"/>
                      <a:pt x="36830" y="12700"/>
                    </a:cubicBezTo>
                    <a:cubicBezTo>
                      <a:pt x="25400" y="12700"/>
                      <a:pt x="13970" y="27940"/>
                      <a:pt x="13970" y="41910"/>
                    </a:cubicBezTo>
                    <a:lnTo>
                      <a:pt x="13970" y="77470"/>
                    </a:lnTo>
                    <a:lnTo>
                      <a:pt x="0" y="77470"/>
                    </a:lnTo>
                    <a:lnTo>
                      <a:pt x="0" y="1270"/>
                    </a:lnTo>
                    <a:lnTo>
                      <a:pt x="12700" y="12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1" name="Freeform 390">
                <a:extLst>
                  <a:ext uri="{FF2B5EF4-FFF2-40B4-BE49-F238E27FC236}">
                    <a16:creationId xmlns:a16="http://schemas.microsoft.com/office/drawing/2014/main" id="{409D4BFC-3BDC-14A8-C622-56DA6C6ACD66}"/>
                  </a:ext>
                </a:extLst>
              </p:cNvPr>
              <p:cNvSpPr/>
              <p:nvPr/>
            </p:nvSpPr>
            <p:spPr>
              <a:xfrm>
                <a:off x="1287780" y="3981450"/>
                <a:ext cx="78739" cy="78740"/>
              </a:xfrm>
              <a:custGeom>
                <a:avLst/>
                <a:gdLst>
                  <a:gd name="connsiteX0" fmla="*/ 78740 w 78739"/>
                  <a:gd name="connsiteY0" fmla="*/ 39370 h 78740"/>
                  <a:gd name="connsiteX1" fmla="*/ 39370 w 78739"/>
                  <a:gd name="connsiteY1" fmla="*/ 78740 h 78740"/>
                  <a:gd name="connsiteX2" fmla="*/ 0 w 78739"/>
                  <a:gd name="connsiteY2" fmla="*/ 39370 h 78740"/>
                  <a:gd name="connsiteX3" fmla="*/ 39370 w 78739"/>
                  <a:gd name="connsiteY3" fmla="*/ 0 h 78740"/>
                  <a:gd name="connsiteX4" fmla="*/ 78740 w 78739"/>
                  <a:gd name="connsiteY4" fmla="*/ 39370 h 78740"/>
                  <a:gd name="connsiteX5" fmla="*/ 64770 w 78739"/>
                  <a:gd name="connsiteY5" fmla="*/ 39370 h 78740"/>
                  <a:gd name="connsiteX6" fmla="*/ 39370 w 78739"/>
                  <a:gd name="connsiteY6" fmla="*/ 11430 h 78740"/>
                  <a:gd name="connsiteX7" fmla="*/ 13970 w 78739"/>
                  <a:gd name="connsiteY7" fmla="*/ 39370 h 78740"/>
                  <a:gd name="connsiteX8" fmla="*/ 39370 w 78739"/>
                  <a:gd name="connsiteY8" fmla="*/ 67310 h 78740"/>
                  <a:gd name="connsiteX9" fmla="*/ 64770 w 78739"/>
                  <a:gd name="connsiteY9" fmla="*/ 39370 h 78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739" h="78740">
                    <a:moveTo>
                      <a:pt x="78740" y="39370"/>
                    </a:moveTo>
                    <a:cubicBezTo>
                      <a:pt x="78740" y="62230"/>
                      <a:pt x="62230" y="78740"/>
                      <a:pt x="39370" y="78740"/>
                    </a:cubicBezTo>
                    <a:cubicBezTo>
                      <a:pt x="16510" y="78740"/>
                      <a:pt x="0" y="62230"/>
                      <a:pt x="0" y="39370"/>
                    </a:cubicBezTo>
                    <a:cubicBezTo>
                      <a:pt x="0" y="16510"/>
                      <a:pt x="16510" y="0"/>
                      <a:pt x="39370" y="0"/>
                    </a:cubicBezTo>
                    <a:cubicBezTo>
                      <a:pt x="62230" y="0"/>
                      <a:pt x="78740" y="16510"/>
                      <a:pt x="78740" y="39370"/>
                    </a:cubicBezTo>
                    <a:close/>
                    <a:moveTo>
                      <a:pt x="64770" y="39370"/>
                    </a:moveTo>
                    <a:cubicBezTo>
                      <a:pt x="64770" y="22860"/>
                      <a:pt x="53340" y="11430"/>
                      <a:pt x="39370" y="11430"/>
                    </a:cubicBezTo>
                    <a:cubicBezTo>
                      <a:pt x="25400" y="11430"/>
                      <a:pt x="13970" y="22860"/>
                      <a:pt x="13970" y="39370"/>
                    </a:cubicBezTo>
                    <a:cubicBezTo>
                      <a:pt x="13970" y="55880"/>
                      <a:pt x="25400" y="67310"/>
                      <a:pt x="39370" y="67310"/>
                    </a:cubicBezTo>
                    <a:cubicBezTo>
                      <a:pt x="53340" y="67310"/>
                      <a:pt x="64770" y="55880"/>
                      <a:pt x="64770" y="393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2" name="Freeform 391">
                <a:extLst>
                  <a:ext uri="{FF2B5EF4-FFF2-40B4-BE49-F238E27FC236}">
                    <a16:creationId xmlns:a16="http://schemas.microsoft.com/office/drawing/2014/main" id="{2F2F2AA2-9520-AB57-2D87-9058AC28A92E}"/>
                  </a:ext>
                </a:extLst>
              </p:cNvPr>
              <p:cNvSpPr/>
              <p:nvPr/>
            </p:nvSpPr>
            <p:spPr>
              <a:xfrm>
                <a:off x="1380489" y="3980179"/>
                <a:ext cx="53340" cy="81279"/>
              </a:xfrm>
              <a:custGeom>
                <a:avLst/>
                <a:gdLst>
                  <a:gd name="connsiteX0" fmla="*/ 24130 w 53340"/>
                  <a:gd name="connsiteY0" fmla="*/ 45720 h 81279"/>
                  <a:gd name="connsiteX1" fmla="*/ 1270 w 53340"/>
                  <a:gd name="connsiteY1" fmla="*/ 21590 h 81279"/>
                  <a:gd name="connsiteX2" fmla="*/ 27940 w 53340"/>
                  <a:gd name="connsiteY2" fmla="*/ 0 h 81279"/>
                  <a:gd name="connsiteX3" fmla="*/ 49530 w 53340"/>
                  <a:gd name="connsiteY3" fmla="*/ 5080 h 81279"/>
                  <a:gd name="connsiteX4" fmla="*/ 49530 w 53340"/>
                  <a:gd name="connsiteY4" fmla="*/ 17780 h 81279"/>
                  <a:gd name="connsiteX5" fmla="*/ 29210 w 53340"/>
                  <a:gd name="connsiteY5" fmla="*/ 12700 h 81279"/>
                  <a:gd name="connsiteX6" fmla="*/ 13970 w 53340"/>
                  <a:gd name="connsiteY6" fmla="*/ 22860 h 81279"/>
                  <a:gd name="connsiteX7" fmla="*/ 29210 w 53340"/>
                  <a:gd name="connsiteY7" fmla="*/ 35560 h 81279"/>
                  <a:gd name="connsiteX8" fmla="*/ 53340 w 53340"/>
                  <a:gd name="connsiteY8" fmla="*/ 59690 h 81279"/>
                  <a:gd name="connsiteX9" fmla="*/ 25400 w 53340"/>
                  <a:gd name="connsiteY9" fmla="*/ 81280 h 81279"/>
                  <a:gd name="connsiteX10" fmla="*/ 0 w 53340"/>
                  <a:gd name="connsiteY10" fmla="*/ 76200 h 81279"/>
                  <a:gd name="connsiteX11" fmla="*/ 0 w 53340"/>
                  <a:gd name="connsiteY11" fmla="*/ 63500 h 81279"/>
                  <a:gd name="connsiteX12" fmla="*/ 24130 w 53340"/>
                  <a:gd name="connsiteY12" fmla="*/ 69850 h 81279"/>
                  <a:gd name="connsiteX13" fmla="*/ 39370 w 53340"/>
                  <a:gd name="connsiteY13" fmla="*/ 59690 h 81279"/>
                  <a:gd name="connsiteX14" fmla="*/ 22860 w 53340"/>
                  <a:gd name="connsiteY14" fmla="*/ 46990 h 81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3340" h="81279">
                    <a:moveTo>
                      <a:pt x="24130" y="45720"/>
                    </a:moveTo>
                    <a:cubicBezTo>
                      <a:pt x="10160" y="41910"/>
                      <a:pt x="1270" y="35560"/>
                      <a:pt x="1270" y="21590"/>
                    </a:cubicBezTo>
                    <a:cubicBezTo>
                      <a:pt x="1270" y="7620"/>
                      <a:pt x="12700" y="0"/>
                      <a:pt x="27940" y="0"/>
                    </a:cubicBezTo>
                    <a:cubicBezTo>
                      <a:pt x="43180" y="0"/>
                      <a:pt x="44450" y="2540"/>
                      <a:pt x="49530" y="5080"/>
                    </a:cubicBezTo>
                    <a:lnTo>
                      <a:pt x="49530" y="17780"/>
                    </a:lnTo>
                    <a:cubicBezTo>
                      <a:pt x="44450" y="15240"/>
                      <a:pt x="36830" y="12700"/>
                      <a:pt x="29210" y="12700"/>
                    </a:cubicBezTo>
                    <a:cubicBezTo>
                      <a:pt x="21590" y="12700"/>
                      <a:pt x="13970" y="15240"/>
                      <a:pt x="13970" y="22860"/>
                    </a:cubicBezTo>
                    <a:cubicBezTo>
                      <a:pt x="13970" y="30480"/>
                      <a:pt x="19050" y="31750"/>
                      <a:pt x="29210" y="35560"/>
                    </a:cubicBezTo>
                    <a:cubicBezTo>
                      <a:pt x="45720" y="40640"/>
                      <a:pt x="53340" y="46990"/>
                      <a:pt x="53340" y="59690"/>
                    </a:cubicBezTo>
                    <a:cubicBezTo>
                      <a:pt x="53340" y="72390"/>
                      <a:pt x="41910" y="81280"/>
                      <a:pt x="25400" y="81280"/>
                    </a:cubicBezTo>
                    <a:cubicBezTo>
                      <a:pt x="8890" y="81280"/>
                      <a:pt x="6350" y="78740"/>
                      <a:pt x="0" y="76200"/>
                    </a:cubicBezTo>
                    <a:lnTo>
                      <a:pt x="0" y="63500"/>
                    </a:lnTo>
                    <a:cubicBezTo>
                      <a:pt x="7620" y="67310"/>
                      <a:pt x="17780" y="69850"/>
                      <a:pt x="24130" y="69850"/>
                    </a:cubicBezTo>
                    <a:cubicBezTo>
                      <a:pt x="30480" y="69850"/>
                      <a:pt x="39370" y="67310"/>
                      <a:pt x="39370" y="59690"/>
                    </a:cubicBezTo>
                    <a:cubicBezTo>
                      <a:pt x="39370" y="52070"/>
                      <a:pt x="34290" y="50800"/>
                      <a:pt x="2286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3" name="Freeform 392">
                <a:extLst>
                  <a:ext uri="{FF2B5EF4-FFF2-40B4-BE49-F238E27FC236}">
                    <a16:creationId xmlns:a16="http://schemas.microsoft.com/office/drawing/2014/main" id="{8B2F1EED-6098-D4E8-EC86-B1FFBA6B769E}"/>
                  </a:ext>
                </a:extLst>
              </p:cNvPr>
              <p:cNvSpPr/>
              <p:nvPr/>
            </p:nvSpPr>
            <p:spPr>
              <a:xfrm>
                <a:off x="1445260" y="3959859"/>
                <a:ext cx="52069" cy="100330"/>
              </a:xfrm>
              <a:custGeom>
                <a:avLst/>
                <a:gdLst>
                  <a:gd name="connsiteX0" fmla="*/ 12700 w 52069"/>
                  <a:gd name="connsiteY0" fmla="*/ 22860 h 100330"/>
                  <a:gd name="connsiteX1" fmla="*/ 12700 w 52069"/>
                  <a:gd name="connsiteY1" fmla="*/ 0 h 100330"/>
                  <a:gd name="connsiteX2" fmla="*/ 26670 w 52069"/>
                  <a:gd name="connsiteY2" fmla="*/ 0 h 100330"/>
                  <a:gd name="connsiteX3" fmla="*/ 26670 w 52069"/>
                  <a:gd name="connsiteY3" fmla="*/ 22860 h 100330"/>
                  <a:gd name="connsiteX4" fmla="*/ 49530 w 52069"/>
                  <a:gd name="connsiteY4" fmla="*/ 22860 h 100330"/>
                  <a:gd name="connsiteX5" fmla="*/ 49530 w 52069"/>
                  <a:gd name="connsiteY5" fmla="*/ 34290 h 100330"/>
                  <a:gd name="connsiteX6" fmla="*/ 26670 w 52069"/>
                  <a:gd name="connsiteY6" fmla="*/ 34290 h 100330"/>
                  <a:gd name="connsiteX7" fmla="*/ 26670 w 52069"/>
                  <a:gd name="connsiteY7" fmla="*/ 73660 h 100330"/>
                  <a:gd name="connsiteX8" fmla="*/ 38100 w 52069"/>
                  <a:gd name="connsiteY8" fmla="*/ 87630 h 100330"/>
                  <a:gd name="connsiteX9" fmla="*/ 52070 w 52069"/>
                  <a:gd name="connsiteY9" fmla="*/ 83820 h 100330"/>
                  <a:gd name="connsiteX10" fmla="*/ 52070 w 52069"/>
                  <a:gd name="connsiteY10" fmla="*/ 96520 h 100330"/>
                  <a:gd name="connsiteX11" fmla="*/ 35560 w 52069"/>
                  <a:gd name="connsiteY11" fmla="*/ 100330 h 100330"/>
                  <a:gd name="connsiteX12" fmla="*/ 12700 w 52069"/>
                  <a:gd name="connsiteY12" fmla="*/ 77470 h 100330"/>
                  <a:gd name="connsiteX13" fmla="*/ 12700 w 52069"/>
                  <a:gd name="connsiteY13" fmla="*/ 34290 h 100330"/>
                  <a:gd name="connsiteX14" fmla="*/ 0 w 52069"/>
                  <a:gd name="connsiteY14" fmla="*/ 34290 h 100330"/>
                  <a:gd name="connsiteX15" fmla="*/ 0 w 52069"/>
                  <a:gd name="connsiteY15" fmla="*/ 22860 h 100330"/>
                  <a:gd name="connsiteX16" fmla="*/ 12700 w 52069"/>
                  <a:gd name="connsiteY16" fmla="*/ 22860 h 100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2069" h="100330">
                    <a:moveTo>
                      <a:pt x="12700" y="22860"/>
                    </a:moveTo>
                    <a:lnTo>
                      <a:pt x="12700" y="0"/>
                    </a:lnTo>
                    <a:lnTo>
                      <a:pt x="26670" y="0"/>
                    </a:lnTo>
                    <a:lnTo>
                      <a:pt x="26670" y="22860"/>
                    </a:lnTo>
                    <a:lnTo>
                      <a:pt x="49530" y="22860"/>
                    </a:lnTo>
                    <a:lnTo>
                      <a:pt x="49530" y="34290"/>
                    </a:lnTo>
                    <a:lnTo>
                      <a:pt x="26670" y="34290"/>
                    </a:lnTo>
                    <a:lnTo>
                      <a:pt x="26670" y="73660"/>
                    </a:lnTo>
                    <a:cubicBezTo>
                      <a:pt x="26670" y="85090"/>
                      <a:pt x="31750" y="87630"/>
                      <a:pt x="38100" y="87630"/>
                    </a:cubicBezTo>
                    <a:cubicBezTo>
                      <a:pt x="44450" y="87630"/>
                      <a:pt x="48260" y="86360"/>
                      <a:pt x="52070" y="83820"/>
                    </a:cubicBezTo>
                    <a:lnTo>
                      <a:pt x="52070" y="96520"/>
                    </a:lnTo>
                    <a:cubicBezTo>
                      <a:pt x="48260" y="97790"/>
                      <a:pt x="41910" y="100330"/>
                      <a:pt x="35560" y="100330"/>
                    </a:cubicBezTo>
                    <a:cubicBezTo>
                      <a:pt x="24130" y="100330"/>
                      <a:pt x="12700" y="95250"/>
                      <a:pt x="12700" y="77470"/>
                    </a:cubicBezTo>
                    <a:lnTo>
                      <a:pt x="12700" y="34290"/>
                    </a:lnTo>
                    <a:lnTo>
                      <a:pt x="0" y="34290"/>
                    </a:lnTo>
                    <a:lnTo>
                      <a:pt x="0" y="22860"/>
                    </a:lnTo>
                    <a:lnTo>
                      <a:pt x="12700" y="2286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4" name="Freeform 393">
                <a:extLst>
                  <a:ext uri="{FF2B5EF4-FFF2-40B4-BE49-F238E27FC236}">
                    <a16:creationId xmlns:a16="http://schemas.microsoft.com/office/drawing/2014/main" id="{0122B6F5-9A79-9F5B-EA07-9EDA8DA1DCC3}"/>
                  </a:ext>
                </a:extLst>
              </p:cNvPr>
              <p:cNvSpPr/>
              <p:nvPr/>
            </p:nvSpPr>
            <p:spPr>
              <a:xfrm>
                <a:off x="1545589" y="3981450"/>
                <a:ext cx="63500" cy="78740"/>
              </a:xfrm>
              <a:custGeom>
                <a:avLst/>
                <a:gdLst>
                  <a:gd name="connsiteX0" fmla="*/ 5080 w 63500"/>
                  <a:gd name="connsiteY0" fmla="*/ 5080 h 78740"/>
                  <a:gd name="connsiteX1" fmla="*/ 31750 w 63500"/>
                  <a:gd name="connsiteY1" fmla="*/ 0 h 78740"/>
                  <a:gd name="connsiteX2" fmla="*/ 63500 w 63500"/>
                  <a:gd name="connsiteY2" fmla="*/ 29210 h 78740"/>
                  <a:gd name="connsiteX3" fmla="*/ 63500 w 63500"/>
                  <a:gd name="connsiteY3" fmla="*/ 77470 h 78740"/>
                  <a:gd name="connsiteX4" fmla="*/ 50800 w 63500"/>
                  <a:gd name="connsiteY4" fmla="*/ 77470 h 78740"/>
                  <a:gd name="connsiteX5" fmla="*/ 50800 w 63500"/>
                  <a:gd name="connsiteY5" fmla="*/ 68580 h 78740"/>
                  <a:gd name="connsiteX6" fmla="*/ 50800 w 63500"/>
                  <a:gd name="connsiteY6" fmla="*/ 62230 h 78740"/>
                  <a:gd name="connsiteX7" fmla="*/ 50800 w 63500"/>
                  <a:gd name="connsiteY7" fmla="*/ 62230 h 78740"/>
                  <a:gd name="connsiteX8" fmla="*/ 24130 w 63500"/>
                  <a:gd name="connsiteY8" fmla="*/ 78740 h 78740"/>
                  <a:gd name="connsiteX9" fmla="*/ 0 w 63500"/>
                  <a:gd name="connsiteY9" fmla="*/ 55880 h 78740"/>
                  <a:gd name="connsiteX10" fmla="*/ 49530 w 63500"/>
                  <a:gd name="connsiteY10" fmla="*/ 33020 h 78740"/>
                  <a:gd name="connsiteX11" fmla="*/ 49530 w 63500"/>
                  <a:gd name="connsiteY11" fmla="*/ 29210 h 78740"/>
                  <a:gd name="connsiteX12" fmla="*/ 29210 w 63500"/>
                  <a:gd name="connsiteY12" fmla="*/ 11430 h 78740"/>
                  <a:gd name="connsiteX13" fmla="*/ 3810 w 63500"/>
                  <a:gd name="connsiteY13" fmla="*/ 17780 h 78740"/>
                  <a:gd name="connsiteX14" fmla="*/ 3810 w 63500"/>
                  <a:gd name="connsiteY14" fmla="*/ 5080 h 78740"/>
                  <a:gd name="connsiteX15" fmla="*/ 49530 w 63500"/>
                  <a:gd name="connsiteY15" fmla="*/ 43180 h 78740"/>
                  <a:gd name="connsiteX16" fmla="*/ 13970 w 63500"/>
                  <a:gd name="connsiteY16" fmla="*/ 55880 h 78740"/>
                  <a:gd name="connsiteX17" fmla="*/ 26670 w 63500"/>
                  <a:gd name="connsiteY17" fmla="*/ 67310 h 78740"/>
                  <a:gd name="connsiteX18" fmla="*/ 49530 w 63500"/>
                  <a:gd name="connsiteY18" fmla="*/ 43180 h 78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3500" h="78740">
                    <a:moveTo>
                      <a:pt x="5080" y="5080"/>
                    </a:moveTo>
                    <a:cubicBezTo>
                      <a:pt x="8890" y="2540"/>
                      <a:pt x="19050" y="0"/>
                      <a:pt x="31750" y="0"/>
                    </a:cubicBezTo>
                    <a:cubicBezTo>
                      <a:pt x="53340" y="0"/>
                      <a:pt x="63500" y="10160"/>
                      <a:pt x="63500" y="29210"/>
                    </a:cubicBezTo>
                    <a:lnTo>
                      <a:pt x="63500" y="77470"/>
                    </a:lnTo>
                    <a:lnTo>
                      <a:pt x="50800" y="77470"/>
                    </a:lnTo>
                    <a:lnTo>
                      <a:pt x="50800" y="68580"/>
                    </a:lnTo>
                    <a:cubicBezTo>
                      <a:pt x="50800" y="64770"/>
                      <a:pt x="50800" y="62230"/>
                      <a:pt x="50800" y="62230"/>
                    </a:cubicBezTo>
                    <a:lnTo>
                      <a:pt x="50800" y="62230"/>
                    </a:lnTo>
                    <a:cubicBezTo>
                      <a:pt x="50800" y="64770"/>
                      <a:pt x="41910" y="78740"/>
                      <a:pt x="24130" y="78740"/>
                    </a:cubicBezTo>
                    <a:cubicBezTo>
                      <a:pt x="6350" y="78740"/>
                      <a:pt x="0" y="69850"/>
                      <a:pt x="0" y="55880"/>
                    </a:cubicBezTo>
                    <a:cubicBezTo>
                      <a:pt x="0" y="41910"/>
                      <a:pt x="17780" y="27940"/>
                      <a:pt x="49530" y="33020"/>
                    </a:cubicBezTo>
                    <a:lnTo>
                      <a:pt x="49530" y="29210"/>
                    </a:lnTo>
                    <a:cubicBezTo>
                      <a:pt x="49530" y="16510"/>
                      <a:pt x="41910" y="11430"/>
                      <a:pt x="29210" y="11430"/>
                    </a:cubicBezTo>
                    <a:cubicBezTo>
                      <a:pt x="16510" y="11430"/>
                      <a:pt x="8890" y="15240"/>
                      <a:pt x="3810" y="17780"/>
                    </a:cubicBezTo>
                    <a:lnTo>
                      <a:pt x="3810" y="5080"/>
                    </a:lnTo>
                    <a:close/>
                    <a:moveTo>
                      <a:pt x="49530" y="43180"/>
                    </a:moveTo>
                    <a:cubicBezTo>
                      <a:pt x="24130" y="39370"/>
                      <a:pt x="13970" y="45720"/>
                      <a:pt x="13970" y="55880"/>
                    </a:cubicBezTo>
                    <a:cubicBezTo>
                      <a:pt x="13970" y="66040"/>
                      <a:pt x="19050" y="67310"/>
                      <a:pt x="26670" y="67310"/>
                    </a:cubicBezTo>
                    <a:cubicBezTo>
                      <a:pt x="39370" y="67310"/>
                      <a:pt x="49530" y="54610"/>
                      <a:pt x="49530" y="4318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5" name="Freeform 394">
                <a:extLst>
                  <a:ext uri="{FF2B5EF4-FFF2-40B4-BE49-F238E27FC236}">
                    <a16:creationId xmlns:a16="http://schemas.microsoft.com/office/drawing/2014/main" id="{54141E0E-C9E8-D2CF-5491-9D603F140ECF}"/>
                  </a:ext>
                </a:extLst>
              </p:cNvPr>
              <p:cNvSpPr/>
              <p:nvPr/>
            </p:nvSpPr>
            <p:spPr>
              <a:xfrm>
                <a:off x="1634489" y="3980179"/>
                <a:ext cx="76200" cy="110490"/>
              </a:xfrm>
              <a:custGeom>
                <a:avLst/>
                <a:gdLst>
                  <a:gd name="connsiteX0" fmla="*/ 1270 w 76200"/>
                  <a:gd name="connsiteY0" fmla="*/ 2540 h 110490"/>
                  <a:gd name="connsiteX1" fmla="*/ 13970 w 76200"/>
                  <a:gd name="connsiteY1" fmla="*/ 2540 h 110490"/>
                  <a:gd name="connsiteX2" fmla="*/ 13970 w 76200"/>
                  <a:gd name="connsiteY2" fmla="*/ 10160 h 110490"/>
                  <a:gd name="connsiteX3" fmla="*/ 13970 w 76200"/>
                  <a:gd name="connsiteY3" fmla="*/ 15240 h 110490"/>
                  <a:gd name="connsiteX4" fmla="*/ 13970 w 76200"/>
                  <a:gd name="connsiteY4" fmla="*/ 15240 h 110490"/>
                  <a:gd name="connsiteX5" fmla="*/ 40640 w 76200"/>
                  <a:gd name="connsiteY5" fmla="*/ 0 h 110490"/>
                  <a:gd name="connsiteX6" fmla="*/ 76200 w 76200"/>
                  <a:gd name="connsiteY6" fmla="*/ 39370 h 110490"/>
                  <a:gd name="connsiteX7" fmla="*/ 40640 w 76200"/>
                  <a:gd name="connsiteY7" fmla="*/ 78740 h 110490"/>
                  <a:gd name="connsiteX8" fmla="*/ 13970 w 76200"/>
                  <a:gd name="connsiteY8" fmla="*/ 63500 h 110490"/>
                  <a:gd name="connsiteX9" fmla="*/ 13970 w 76200"/>
                  <a:gd name="connsiteY9" fmla="*/ 63500 h 110490"/>
                  <a:gd name="connsiteX10" fmla="*/ 13970 w 76200"/>
                  <a:gd name="connsiteY10" fmla="*/ 69850 h 110490"/>
                  <a:gd name="connsiteX11" fmla="*/ 13970 w 76200"/>
                  <a:gd name="connsiteY11" fmla="*/ 110490 h 110490"/>
                  <a:gd name="connsiteX12" fmla="*/ 0 w 76200"/>
                  <a:gd name="connsiteY12" fmla="*/ 110490 h 110490"/>
                  <a:gd name="connsiteX13" fmla="*/ 0 w 76200"/>
                  <a:gd name="connsiteY13" fmla="*/ 1270 h 110490"/>
                  <a:gd name="connsiteX14" fmla="*/ 62230 w 76200"/>
                  <a:gd name="connsiteY14" fmla="*/ 40640 h 110490"/>
                  <a:gd name="connsiteX15" fmla="*/ 38100 w 76200"/>
                  <a:gd name="connsiteY15" fmla="*/ 12700 h 110490"/>
                  <a:gd name="connsiteX16" fmla="*/ 13970 w 76200"/>
                  <a:gd name="connsiteY16" fmla="*/ 40640 h 110490"/>
                  <a:gd name="connsiteX17" fmla="*/ 38100 w 76200"/>
                  <a:gd name="connsiteY17" fmla="*/ 68580 h 110490"/>
                  <a:gd name="connsiteX18" fmla="*/ 62230 w 76200"/>
                  <a:gd name="connsiteY18" fmla="*/ 40640 h 110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6200" h="110490">
                    <a:moveTo>
                      <a:pt x="1270" y="2540"/>
                    </a:moveTo>
                    <a:lnTo>
                      <a:pt x="13970" y="2540"/>
                    </a:lnTo>
                    <a:lnTo>
                      <a:pt x="13970" y="10160"/>
                    </a:lnTo>
                    <a:cubicBezTo>
                      <a:pt x="13970" y="13970"/>
                      <a:pt x="13970" y="15240"/>
                      <a:pt x="13970" y="15240"/>
                    </a:cubicBezTo>
                    <a:lnTo>
                      <a:pt x="13970" y="15240"/>
                    </a:lnTo>
                    <a:cubicBezTo>
                      <a:pt x="17780" y="7620"/>
                      <a:pt x="29210" y="0"/>
                      <a:pt x="40640" y="0"/>
                    </a:cubicBezTo>
                    <a:cubicBezTo>
                      <a:pt x="60960" y="0"/>
                      <a:pt x="76200" y="16510"/>
                      <a:pt x="76200" y="39370"/>
                    </a:cubicBezTo>
                    <a:cubicBezTo>
                      <a:pt x="76200" y="62230"/>
                      <a:pt x="60960" y="78740"/>
                      <a:pt x="40640" y="78740"/>
                    </a:cubicBezTo>
                    <a:cubicBezTo>
                      <a:pt x="20320" y="78740"/>
                      <a:pt x="17780" y="71120"/>
                      <a:pt x="13970" y="63500"/>
                    </a:cubicBezTo>
                    <a:lnTo>
                      <a:pt x="13970" y="63500"/>
                    </a:lnTo>
                    <a:cubicBezTo>
                      <a:pt x="13970" y="63500"/>
                      <a:pt x="13970" y="66040"/>
                      <a:pt x="13970" y="69850"/>
                    </a:cubicBezTo>
                    <a:lnTo>
                      <a:pt x="13970" y="110490"/>
                    </a:lnTo>
                    <a:lnTo>
                      <a:pt x="0" y="110490"/>
                    </a:lnTo>
                    <a:lnTo>
                      <a:pt x="0" y="1270"/>
                    </a:lnTo>
                    <a:close/>
                    <a:moveTo>
                      <a:pt x="62230" y="40640"/>
                    </a:moveTo>
                    <a:cubicBezTo>
                      <a:pt x="62230" y="25400"/>
                      <a:pt x="53340" y="12700"/>
                      <a:pt x="38100" y="12700"/>
                    </a:cubicBezTo>
                    <a:cubicBezTo>
                      <a:pt x="22860" y="12700"/>
                      <a:pt x="13970" y="21590"/>
                      <a:pt x="13970" y="40640"/>
                    </a:cubicBezTo>
                    <a:cubicBezTo>
                      <a:pt x="13970" y="59690"/>
                      <a:pt x="26670" y="68580"/>
                      <a:pt x="38100" y="68580"/>
                    </a:cubicBezTo>
                    <a:cubicBezTo>
                      <a:pt x="49530" y="68580"/>
                      <a:pt x="62230" y="57150"/>
                      <a:pt x="62230" y="4064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6" name="Freeform 395">
                <a:extLst>
                  <a:ext uri="{FF2B5EF4-FFF2-40B4-BE49-F238E27FC236}">
                    <a16:creationId xmlns:a16="http://schemas.microsoft.com/office/drawing/2014/main" id="{D83F7C31-C8BC-AD7F-B5C6-EC46EA1C078D}"/>
                  </a:ext>
                </a:extLst>
              </p:cNvPr>
              <p:cNvSpPr/>
              <p:nvPr/>
            </p:nvSpPr>
            <p:spPr>
              <a:xfrm>
                <a:off x="1731010" y="3980179"/>
                <a:ext cx="76200" cy="110490"/>
              </a:xfrm>
              <a:custGeom>
                <a:avLst/>
                <a:gdLst>
                  <a:gd name="connsiteX0" fmla="*/ 1270 w 76200"/>
                  <a:gd name="connsiteY0" fmla="*/ 2540 h 110490"/>
                  <a:gd name="connsiteX1" fmla="*/ 13970 w 76200"/>
                  <a:gd name="connsiteY1" fmla="*/ 2540 h 110490"/>
                  <a:gd name="connsiteX2" fmla="*/ 13970 w 76200"/>
                  <a:gd name="connsiteY2" fmla="*/ 10160 h 110490"/>
                  <a:gd name="connsiteX3" fmla="*/ 13970 w 76200"/>
                  <a:gd name="connsiteY3" fmla="*/ 15240 h 110490"/>
                  <a:gd name="connsiteX4" fmla="*/ 13970 w 76200"/>
                  <a:gd name="connsiteY4" fmla="*/ 15240 h 110490"/>
                  <a:gd name="connsiteX5" fmla="*/ 40640 w 76200"/>
                  <a:gd name="connsiteY5" fmla="*/ 0 h 110490"/>
                  <a:gd name="connsiteX6" fmla="*/ 76200 w 76200"/>
                  <a:gd name="connsiteY6" fmla="*/ 39370 h 110490"/>
                  <a:gd name="connsiteX7" fmla="*/ 40640 w 76200"/>
                  <a:gd name="connsiteY7" fmla="*/ 78740 h 110490"/>
                  <a:gd name="connsiteX8" fmla="*/ 13970 w 76200"/>
                  <a:gd name="connsiteY8" fmla="*/ 63500 h 110490"/>
                  <a:gd name="connsiteX9" fmla="*/ 13970 w 76200"/>
                  <a:gd name="connsiteY9" fmla="*/ 63500 h 110490"/>
                  <a:gd name="connsiteX10" fmla="*/ 13970 w 76200"/>
                  <a:gd name="connsiteY10" fmla="*/ 69850 h 110490"/>
                  <a:gd name="connsiteX11" fmla="*/ 13970 w 76200"/>
                  <a:gd name="connsiteY11" fmla="*/ 110490 h 110490"/>
                  <a:gd name="connsiteX12" fmla="*/ 0 w 76200"/>
                  <a:gd name="connsiteY12" fmla="*/ 110490 h 110490"/>
                  <a:gd name="connsiteX13" fmla="*/ 0 w 76200"/>
                  <a:gd name="connsiteY13" fmla="*/ 1270 h 110490"/>
                  <a:gd name="connsiteX14" fmla="*/ 63500 w 76200"/>
                  <a:gd name="connsiteY14" fmla="*/ 40640 h 110490"/>
                  <a:gd name="connsiteX15" fmla="*/ 39370 w 76200"/>
                  <a:gd name="connsiteY15" fmla="*/ 12700 h 110490"/>
                  <a:gd name="connsiteX16" fmla="*/ 15240 w 76200"/>
                  <a:gd name="connsiteY16" fmla="*/ 40640 h 110490"/>
                  <a:gd name="connsiteX17" fmla="*/ 39370 w 76200"/>
                  <a:gd name="connsiteY17" fmla="*/ 68580 h 110490"/>
                  <a:gd name="connsiteX18" fmla="*/ 63500 w 76200"/>
                  <a:gd name="connsiteY18" fmla="*/ 40640 h 110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6200" h="110490">
                    <a:moveTo>
                      <a:pt x="1270" y="2540"/>
                    </a:moveTo>
                    <a:lnTo>
                      <a:pt x="13970" y="2540"/>
                    </a:lnTo>
                    <a:lnTo>
                      <a:pt x="13970" y="10160"/>
                    </a:lnTo>
                    <a:cubicBezTo>
                      <a:pt x="13970" y="13970"/>
                      <a:pt x="13970" y="15240"/>
                      <a:pt x="13970" y="15240"/>
                    </a:cubicBezTo>
                    <a:lnTo>
                      <a:pt x="13970" y="15240"/>
                    </a:lnTo>
                    <a:cubicBezTo>
                      <a:pt x="17780" y="7620"/>
                      <a:pt x="29210" y="0"/>
                      <a:pt x="40640" y="0"/>
                    </a:cubicBezTo>
                    <a:cubicBezTo>
                      <a:pt x="60960" y="0"/>
                      <a:pt x="76200" y="16510"/>
                      <a:pt x="76200" y="39370"/>
                    </a:cubicBezTo>
                    <a:cubicBezTo>
                      <a:pt x="76200" y="62230"/>
                      <a:pt x="60960" y="78740"/>
                      <a:pt x="40640" y="78740"/>
                    </a:cubicBezTo>
                    <a:cubicBezTo>
                      <a:pt x="20320" y="78740"/>
                      <a:pt x="17780" y="71120"/>
                      <a:pt x="13970" y="63500"/>
                    </a:cubicBezTo>
                    <a:lnTo>
                      <a:pt x="13970" y="63500"/>
                    </a:lnTo>
                    <a:cubicBezTo>
                      <a:pt x="13970" y="63500"/>
                      <a:pt x="13970" y="66040"/>
                      <a:pt x="13970" y="69850"/>
                    </a:cubicBezTo>
                    <a:lnTo>
                      <a:pt x="13970" y="110490"/>
                    </a:lnTo>
                    <a:lnTo>
                      <a:pt x="0" y="110490"/>
                    </a:lnTo>
                    <a:lnTo>
                      <a:pt x="0" y="1270"/>
                    </a:lnTo>
                    <a:close/>
                    <a:moveTo>
                      <a:pt x="63500" y="40640"/>
                    </a:moveTo>
                    <a:cubicBezTo>
                      <a:pt x="63500" y="25400"/>
                      <a:pt x="54610" y="12700"/>
                      <a:pt x="39370" y="12700"/>
                    </a:cubicBezTo>
                    <a:cubicBezTo>
                      <a:pt x="24130" y="12700"/>
                      <a:pt x="15240" y="21590"/>
                      <a:pt x="15240" y="40640"/>
                    </a:cubicBezTo>
                    <a:cubicBezTo>
                      <a:pt x="15240" y="59690"/>
                      <a:pt x="27940" y="68580"/>
                      <a:pt x="39370" y="68580"/>
                    </a:cubicBezTo>
                    <a:cubicBezTo>
                      <a:pt x="50800" y="68580"/>
                      <a:pt x="63500" y="57150"/>
                      <a:pt x="63500" y="4064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7" name="Freeform 396">
                <a:extLst>
                  <a:ext uri="{FF2B5EF4-FFF2-40B4-BE49-F238E27FC236}">
                    <a16:creationId xmlns:a16="http://schemas.microsoft.com/office/drawing/2014/main" id="{A425207D-8ABF-F949-8551-193F70070939}"/>
                  </a:ext>
                </a:extLst>
              </p:cNvPr>
              <p:cNvSpPr/>
              <p:nvPr/>
            </p:nvSpPr>
            <p:spPr>
              <a:xfrm>
                <a:off x="1827529" y="3948429"/>
                <a:ext cx="29210" cy="113029"/>
              </a:xfrm>
              <a:custGeom>
                <a:avLst/>
                <a:gdLst>
                  <a:gd name="connsiteX0" fmla="*/ 0 w 29210"/>
                  <a:gd name="connsiteY0" fmla="*/ 0 h 113029"/>
                  <a:gd name="connsiteX1" fmla="*/ 13970 w 29210"/>
                  <a:gd name="connsiteY1" fmla="*/ 0 h 113029"/>
                  <a:gd name="connsiteX2" fmla="*/ 13970 w 29210"/>
                  <a:gd name="connsiteY2" fmla="*/ 87630 h 113029"/>
                  <a:gd name="connsiteX3" fmla="*/ 22860 w 29210"/>
                  <a:gd name="connsiteY3" fmla="*/ 99060 h 113029"/>
                  <a:gd name="connsiteX4" fmla="*/ 29210 w 29210"/>
                  <a:gd name="connsiteY4" fmla="*/ 99060 h 113029"/>
                  <a:gd name="connsiteX5" fmla="*/ 29210 w 29210"/>
                  <a:gd name="connsiteY5" fmla="*/ 111760 h 113029"/>
                  <a:gd name="connsiteX6" fmla="*/ 19050 w 29210"/>
                  <a:gd name="connsiteY6" fmla="*/ 113030 h 113029"/>
                  <a:gd name="connsiteX7" fmla="*/ 0 w 29210"/>
                  <a:gd name="connsiteY7" fmla="*/ 91440 h 113029"/>
                  <a:gd name="connsiteX8" fmla="*/ 0 w 29210"/>
                  <a:gd name="connsiteY8" fmla="*/ 1270 h 11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210" h="113029">
                    <a:moveTo>
                      <a:pt x="0" y="0"/>
                    </a:moveTo>
                    <a:lnTo>
                      <a:pt x="13970" y="0"/>
                    </a:lnTo>
                    <a:lnTo>
                      <a:pt x="13970" y="87630"/>
                    </a:lnTo>
                    <a:cubicBezTo>
                      <a:pt x="13970" y="95250"/>
                      <a:pt x="16510" y="99060"/>
                      <a:pt x="22860" y="99060"/>
                    </a:cubicBezTo>
                    <a:cubicBezTo>
                      <a:pt x="29210" y="99060"/>
                      <a:pt x="29210" y="99060"/>
                      <a:pt x="29210" y="99060"/>
                    </a:cubicBezTo>
                    <a:lnTo>
                      <a:pt x="29210" y="111760"/>
                    </a:lnTo>
                    <a:cubicBezTo>
                      <a:pt x="29210" y="111760"/>
                      <a:pt x="24130" y="113030"/>
                      <a:pt x="19050" y="113030"/>
                    </a:cubicBezTo>
                    <a:cubicBezTo>
                      <a:pt x="7620" y="113030"/>
                      <a:pt x="0" y="106680"/>
                      <a:pt x="0" y="91440"/>
                    </a:cubicBezTo>
                    <a:lnTo>
                      <a:pt x="0" y="127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8" name="Freeform 397">
                <a:extLst>
                  <a:ext uri="{FF2B5EF4-FFF2-40B4-BE49-F238E27FC236}">
                    <a16:creationId xmlns:a16="http://schemas.microsoft.com/office/drawing/2014/main" id="{2AA371E0-0A81-807B-D512-E392C39B98B2}"/>
                  </a:ext>
                </a:extLst>
              </p:cNvPr>
              <p:cNvSpPr/>
              <p:nvPr/>
            </p:nvSpPr>
            <p:spPr>
              <a:xfrm>
                <a:off x="1873250" y="3950970"/>
                <a:ext cx="17779" cy="107950"/>
              </a:xfrm>
              <a:custGeom>
                <a:avLst/>
                <a:gdLst>
                  <a:gd name="connsiteX0" fmla="*/ 8890 w 17779"/>
                  <a:gd name="connsiteY0" fmla="*/ 0 h 107950"/>
                  <a:gd name="connsiteX1" fmla="*/ 17780 w 17779"/>
                  <a:gd name="connsiteY1" fmla="*/ 8890 h 107950"/>
                  <a:gd name="connsiteX2" fmla="*/ 8890 w 17779"/>
                  <a:gd name="connsiteY2" fmla="*/ 17780 h 107950"/>
                  <a:gd name="connsiteX3" fmla="*/ 0 w 17779"/>
                  <a:gd name="connsiteY3" fmla="*/ 8890 h 107950"/>
                  <a:gd name="connsiteX4" fmla="*/ 8890 w 17779"/>
                  <a:gd name="connsiteY4" fmla="*/ 0 h 107950"/>
                  <a:gd name="connsiteX5" fmla="*/ 15240 w 17779"/>
                  <a:gd name="connsiteY5" fmla="*/ 31750 h 107950"/>
                  <a:gd name="connsiteX6" fmla="*/ 15240 w 17779"/>
                  <a:gd name="connsiteY6" fmla="*/ 107950 h 107950"/>
                  <a:gd name="connsiteX7" fmla="*/ 1270 w 17779"/>
                  <a:gd name="connsiteY7" fmla="*/ 107950 h 107950"/>
                  <a:gd name="connsiteX8" fmla="*/ 1270 w 17779"/>
                  <a:gd name="connsiteY8" fmla="*/ 31750 h 107950"/>
                  <a:gd name="connsiteX9" fmla="*/ 15240 w 17779"/>
                  <a:gd name="connsiteY9" fmla="*/ 31750 h 107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779" h="107950">
                    <a:moveTo>
                      <a:pt x="8890" y="0"/>
                    </a:moveTo>
                    <a:cubicBezTo>
                      <a:pt x="13970" y="0"/>
                      <a:pt x="17780" y="3810"/>
                      <a:pt x="17780" y="8890"/>
                    </a:cubicBezTo>
                    <a:cubicBezTo>
                      <a:pt x="17780" y="13970"/>
                      <a:pt x="13970" y="17780"/>
                      <a:pt x="8890" y="17780"/>
                    </a:cubicBezTo>
                    <a:cubicBezTo>
                      <a:pt x="3810" y="17780"/>
                      <a:pt x="0" y="13970"/>
                      <a:pt x="0" y="8890"/>
                    </a:cubicBezTo>
                    <a:cubicBezTo>
                      <a:pt x="0" y="3810"/>
                      <a:pt x="3810" y="0"/>
                      <a:pt x="8890" y="0"/>
                    </a:cubicBezTo>
                    <a:close/>
                    <a:moveTo>
                      <a:pt x="15240" y="31750"/>
                    </a:moveTo>
                    <a:lnTo>
                      <a:pt x="15240" y="107950"/>
                    </a:lnTo>
                    <a:lnTo>
                      <a:pt x="1270" y="107950"/>
                    </a:lnTo>
                    <a:lnTo>
                      <a:pt x="1270" y="31750"/>
                    </a:lnTo>
                    <a:lnTo>
                      <a:pt x="15240" y="3175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9" name="Freeform 398">
                <a:extLst>
                  <a:ext uri="{FF2B5EF4-FFF2-40B4-BE49-F238E27FC236}">
                    <a16:creationId xmlns:a16="http://schemas.microsoft.com/office/drawing/2014/main" id="{5852EC88-D0D8-682B-9422-A5C41136AC11}"/>
                  </a:ext>
                </a:extLst>
              </p:cNvPr>
              <p:cNvSpPr/>
              <p:nvPr/>
            </p:nvSpPr>
            <p:spPr>
              <a:xfrm>
                <a:off x="1910079" y="3981450"/>
                <a:ext cx="63500" cy="78740"/>
              </a:xfrm>
              <a:custGeom>
                <a:avLst/>
                <a:gdLst>
                  <a:gd name="connsiteX0" fmla="*/ 40640 w 63500"/>
                  <a:gd name="connsiteY0" fmla="*/ 66040 h 78740"/>
                  <a:gd name="connsiteX1" fmla="*/ 63500 w 63500"/>
                  <a:gd name="connsiteY1" fmla="*/ 59690 h 78740"/>
                  <a:gd name="connsiteX2" fmla="*/ 63500 w 63500"/>
                  <a:gd name="connsiteY2" fmla="*/ 72390 h 78740"/>
                  <a:gd name="connsiteX3" fmla="*/ 39370 w 63500"/>
                  <a:gd name="connsiteY3" fmla="*/ 78740 h 78740"/>
                  <a:gd name="connsiteX4" fmla="*/ 0 w 63500"/>
                  <a:gd name="connsiteY4" fmla="*/ 39370 h 78740"/>
                  <a:gd name="connsiteX5" fmla="*/ 39370 w 63500"/>
                  <a:gd name="connsiteY5" fmla="*/ 0 h 78740"/>
                  <a:gd name="connsiteX6" fmla="*/ 62230 w 63500"/>
                  <a:gd name="connsiteY6" fmla="*/ 6350 h 78740"/>
                  <a:gd name="connsiteX7" fmla="*/ 62230 w 63500"/>
                  <a:gd name="connsiteY7" fmla="*/ 20320 h 78740"/>
                  <a:gd name="connsiteX8" fmla="*/ 39370 w 63500"/>
                  <a:gd name="connsiteY8" fmla="*/ 13970 h 78740"/>
                  <a:gd name="connsiteX9" fmla="*/ 12700 w 63500"/>
                  <a:gd name="connsiteY9" fmla="*/ 40640 h 78740"/>
                  <a:gd name="connsiteX10" fmla="*/ 39370 w 63500"/>
                  <a:gd name="connsiteY10" fmla="*/ 67310 h 78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3500" h="78740">
                    <a:moveTo>
                      <a:pt x="40640" y="66040"/>
                    </a:moveTo>
                    <a:cubicBezTo>
                      <a:pt x="50800" y="66040"/>
                      <a:pt x="59690" y="62230"/>
                      <a:pt x="63500" y="59690"/>
                    </a:cubicBezTo>
                    <a:lnTo>
                      <a:pt x="63500" y="72390"/>
                    </a:lnTo>
                    <a:cubicBezTo>
                      <a:pt x="58420" y="74930"/>
                      <a:pt x="52070" y="78740"/>
                      <a:pt x="39370" y="78740"/>
                    </a:cubicBezTo>
                    <a:cubicBezTo>
                      <a:pt x="16510" y="78740"/>
                      <a:pt x="0" y="62230"/>
                      <a:pt x="0" y="39370"/>
                    </a:cubicBezTo>
                    <a:cubicBezTo>
                      <a:pt x="0" y="16510"/>
                      <a:pt x="16510" y="0"/>
                      <a:pt x="39370" y="0"/>
                    </a:cubicBezTo>
                    <a:cubicBezTo>
                      <a:pt x="62230" y="0"/>
                      <a:pt x="58420" y="3810"/>
                      <a:pt x="62230" y="6350"/>
                    </a:cubicBezTo>
                    <a:lnTo>
                      <a:pt x="62230" y="20320"/>
                    </a:lnTo>
                    <a:cubicBezTo>
                      <a:pt x="57150" y="16510"/>
                      <a:pt x="49530" y="13970"/>
                      <a:pt x="39370" y="13970"/>
                    </a:cubicBezTo>
                    <a:cubicBezTo>
                      <a:pt x="24130" y="13970"/>
                      <a:pt x="12700" y="25400"/>
                      <a:pt x="12700" y="40640"/>
                    </a:cubicBezTo>
                    <a:cubicBezTo>
                      <a:pt x="12700" y="55880"/>
                      <a:pt x="22860" y="67310"/>
                      <a:pt x="39370" y="6731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0CEEEFF0-DECC-5010-5F53-A8A543D2F0F9}"/>
                  </a:ext>
                </a:extLst>
              </p:cNvPr>
              <p:cNvSpPr/>
              <p:nvPr/>
            </p:nvSpPr>
            <p:spPr>
              <a:xfrm>
                <a:off x="1987550" y="3981450"/>
                <a:ext cx="63500" cy="78740"/>
              </a:xfrm>
              <a:custGeom>
                <a:avLst/>
                <a:gdLst>
                  <a:gd name="connsiteX0" fmla="*/ 5080 w 63500"/>
                  <a:gd name="connsiteY0" fmla="*/ 5080 h 78740"/>
                  <a:gd name="connsiteX1" fmla="*/ 31750 w 63500"/>
                  <a:gd name="connsiteY1" fmla="*/ 0 h 78740"/>
                  <a:gd name="connsiteX2" fmla="*/ 63500 w 63500"/>
                  <a:gd name="connsiteY2" fmla="*/ 29210 h 78740"/>
                  <a:gd name="connsiteX3" fmla="*/ 63500 w 63500"/>
                  <a:gd name="connsiteY3" fmla="*/ 77470 h 78740"/>
                  <a:gd name="connsiteX4" fmla="*/ 50800 w 63500"/>
                  <a:gd name="connsiteY4" fmla="*/ 77470 h 78740"/>
                  <a:gd name="connsiteX5" fmla="*/ 50800 w 63500"/>
                  <a:gd name="connsiteY5" fmla="*/ 68580 h 78740"/>
                  <a:gd name="connsiteX6" fmla="*/ 50800 w 63500"/>
                  <a:gd name="connsiteY6" fmla="*/ 62230 h 78740"/>
                  <a:gd name="connsiteX7" fmla="*/ 50800 w 63500"/>
                  <a:gd name="connsiteY7" fmla="*/ 62230 h 78740"/>
                  <a:gd name="connsiteX8" fmla="*/ 24130 w 63500"/>
                  <a:gd name="connsiteY8" fmla="*/ 78740 h 78740"/>
                  <a:gd name="connsiteX9" fmla="*/ 0 w 63500"/>
                  <a:gd name="connsiteY9" fmla="*/ 55880 h 78740"/>
                  <a:gd name="connsiteX10" fmla="*/ 49530 w 63500"/>
                  <a:gd name="connsiteY10" fmla="*/ 33020 h 78740"/>
                  <a:gd name="connsiteX11" fmla="*/ 49530 w 63500"/>
                  <a:gd name="connsiteY11" fmla="*/ 29210 h 78740"/>
                  <a:gd name="connsiteX12" fmla="*/ 29210 w 63500"/>
                  <a:gd name="connsiteY12" fmla="*/ 11430 h 78740"/>
                  <a:gd name="connsiteX13" fmla="*/ 3810 w 63500"/>
                  <a:gd name="connsiteY13" fmla="*/ 17780 h 78740"/>
                  <a:gd name="connsiteX14" fmla="*/ 3810 w 63500"/>
                  <a:gd name="connsiteY14" fmla="*/ 5080 h 78740"/>
                  <a:gd name="connsiteX15" fmla="*/ 49530 w 63500"/>
                  <a:gd name="connsiteY15" fmla="*/ 43180 h 78740"/>
                  <a:gd name="connsiteX16" fmla="*/ 13970 w 63500"/>
                  <a:gd name="connsiteY16" fmla="*/ 55880 h 78740"/>
                  <a:gd name="connsiteX17" fmla="*/ 26670 w 63500"/>
                  <a:gd name="connsiteY17" fmla="*/ 67310 h 78740"/>
                  <a:gd name="connsiteX18" fmla="*/ 49530 w 63500"/>
                  <a:gd name="connsiteY18" fmla="*/ 43180 h 78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3500" h="78740">
                    <a:moveTo>
                      <a:pt x="5080" y="5080"/>
                    </a:moveTo>
                    <a:cubicBezTo>
                      <a:pt x="8890" y="2540"/>
                      <a:pt x="19050" y="0"/>
                      <a:pt x="31750" y="0"/>
                    </a:cubicBezTo>
                    <a:cubicBezTo>
                      <a:pt x="53340" y="0"/>
                      <a:pt x="63500" y="10160"/>
                      <a:pt x="63500" y="29210"/>
                    </a:cubicBezTo>
                    <a:lnTo>
                      <a:pt x="63500" y="77470"/>
                    </a:lnTo>
                    <a:lnTo>
                      <a:pt x="50800" y="77470"/>
                    </a:lnTo>
                    <a:lnTo>
                      <a:pt x="50800" y="68580"/>
                    </a:lnTo>
                    <a:cubicBezTo>
                      <a:pt x="50800" y="64770"/>
                      <a:pt x="50800" y="62230"/>
                      <a:pt x="50800" y="62230"/>
                    </a:cubicBezTo>
                    <a:lnTo>
                      <a:pt x="50800" y="62230"/>
                    </a:lnTo>
                    <a:cubicBezTo>
                      <a:pt x="50800" y="64770"/>
                      <a:pt x="41910" y="78740"/>
                      <a:pt x="24130" y="78740"/>
                    </a:cubicBezTo>
                    <a:cubicBezTo>
                      <a:pt x="6350" y="78740"/>
                      <a:pt x="0" y="69850"/>
                      <a:pt x="0" y="55880"/>
                    </a:cubicBezTo>
                    <a:cubicBezTo>
                      <a:pt x="0" y="41910"/>
                      <a:pt x="17780" y="27940"/>
                      <a:pt x="49530" y="33020"/>
                    </a:cubicBezTo>
                    <a:lnTo>
                      <a:pt x="49530" y="29210"/>
                    </a:lnTo>
                    <a:cubicBezTo>
                      <a:pt x="49530" y="16510"/>
                      <a:pt x="41910" y="11430"/>
                      <a:pt x="29210" y="11430"/>
                    </a:cubicBezTo>
                    <a:cubicBezTo>
                      <a:pt x="16510" y="11430"/>
                      <a:pt x="8890" y="15240"/>
                      <a:pt x="3810" y="17780"/>
                    </a:cubicBezTo>
                    <a:lnTo>
                      <a:pt x="3810" y="5080"/>
                    </a:lnTo>
                    <a:close/>
                    <a:moveTo>
                      <a:pt x="49530" y="43180"/>
                    </a:moveTo>
                    <a:cubicBezTo>
                      <a:pt x="24130" y="39370"/>
                      <a:pt x="13970" y="45720"/>
                      <a:pt x="13970" y="55880"/>
                    </a:cubicBezTo>
                    <a:cubicBezTo>
                      <a:pt x="13970" y="66040"/>
                      <a:pt x="19050" y="67310"/>
                      <a:pt x="26670" y="67310"/>
                    </a:cubicBezTo>
                    <a:cubicBezTo>
                      <a:pt x="39370" y="67310"/>
                      <a:pt x="49530" y="54610"/>
                      <a:pt x="49530" y="4318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1" name="Freeform 400">
                <a:extLst>
                  <a:ext uri="{FF2B5EF4-FFF2-40B4-BE49-F238E27FC236}">
                    <a16:creationId xmlns:a16="http://schemas.microsoft.com/office/drawing/2014/main" id="{A596B2CC-1784-E0AB-FFFB-2D0290514048}"/>
                  </a:ext>
                </a:extLst>
              </p:cNvPr>
              <p:cNvSpPr/>
              <p:nvPr/>
            </p:nvSpPr>
            <p:spPr>
              <a:xfrm>
                <a:off x="2066289" y="3959859"/>
                <a:ext cx="52070" cy="100330"/>
              </a:xfrm>
              <a:custGeom>
                <a:avLst/>
                <a:gdLst>
                  <a:gd name="connsiteX0" fmla="*/ 12700 w 52070"/>
                  <a:gd name="connsiteY0" fmla="*/ 22860 h 100330"/>
                  <a:gd name="connsiteX1" fmla="*/ 12700 w 52070"/>
                  <a:gd name="connsiteY1" fmla="*/ 0 h 100330"/>
                  <a:gd name="connsiteX2" fmla="*/ 26670 w 52070"/>
                  <a:gd name="connsiteY2" fmla="*/ 0 h 100330"/>
                  <a:gd name="connsiteX3" fmla="*/ 26670 w 52070"/>
                  <a:gd name="connsiteY3" fmla="*/ 22860 h 100330"/>
                  <a:gd name="connsiteX4" fmla="*/ 49530 w 52070"/>
                  <a:gd name="connsiteY4" fmla="*/ 22860 h 100330"/>
                  <a:gd name="connsiteX5" fmla="*/ 49530 w 52070"/>
                  <a:gd name="connsiteY5" fmla="*/ 34290 h 100330"/>
                  <a:gd name="connsiteX6" fmla="*/ 26670 w 52070"/>
                  <a:gd name="connsiteY6" fmla="*/ 34290 h 100330"/>
                  <a:gd name="connsiteX7" fmla="*/ 26670 w 52070"/>
                  <a:gd name="connsiteY7" fmla="*/ 73660 h 100330"/>
                  <a:gd name="connsiteX8" fmla="*/ 38100 w 52070"/>
                  <a:gd name="connsiteY8" fmla="*/ 87630 h 100330"/>
                  <a:gd name="connsiteX9" fmla="*/ 52070 w 52070"/>
                  <a:gd name="connsiteY9" fmla="*/ 83820 h 100330"/>
                  <a:gd name="connsiteX10" fmla="*/ 52070 w 52070"/>
                  <a:gd name="connsiteY10" fmla="*/ 96520 h 100330"/>
                  <a:gd name="connsiteX11" fmla="*/ 35560 w 52070"/>
                  <a:gd name="connsiteY11" fmla="*/ 100330 h 100330"/>
                  <a:gd name="connsiteX12" fmla="*/ 12700 w 52070"/>
                  <a:gd name="connsiteY12" fmla="*/ 77470 h 100330"/>
                  <a:gd name="connsiteX13" fmla="*/ 12700 w 52070"/>
                  <a:gd name="connsiteY13" fmla="*/ 34290 h 100330"/>
                  <a:gd name="connsiteX14" fmla="*/ 0 w 52070"/>
                  <a:gd name="connsiteY14" fmla="*/ 34290 h 100330"/>
                  <a:gd name="connsiteX15" fmla="*/ 0 w 52070"/>
                  <a:gd name="connsiteY15" fmla="*/ 22860 h 100330"/>
                  <a:gd name="connsiteX16" fmla="*/ 12700 w 52070"/>
                  <a:gd name="connsiteY16" fmla="*/ 22860 h 100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2070" h="100330">
                    <a:moveTo>
                      <a:pt x="12700" y="22860"/>
                    </a:moveTo>
                    <a:lnTo>
                      <a:pt x="12700" y="0"/>
                    </a:lnTo>
                    <a:lnTo>
                      <a:pt x="26670" y="0"/>
                    </a:lnTo>
                    <a:lnTo>
                      <a:pt x="26670" y="22860"/>
                    </a:lnTo>
                    <a:lnTo>
                      <a:pt x="49530" y="22860"/>
                    </a:lnTo>
                    <a:lnTo>
                      <a:pt x="49530" y="34290"/>
                    </a:lnTo>
                    <a:lnTo>
                      <a:pt x="26670" y="34290"/>
                    </a:lnTo>
                    <a:lnTo>
                      <a:pt x="26670" y="73660"/>
                    </a:lnTo>
                    <a:cubicBezTo>
                      <a:pt x="26670" y="85090"/>
                      <a:pt x="31750" y="87630"/>
                      <a:pt x="38100" y="87630"/>
                    </a:cubicBezTo>
                    <a:cubicBezTo>
                      <a:pt x="44450" y="87630"/>
                      <a:pt x="48260" y="86360"/>
                      <a:pt x="52070" y="83820"/>
                    </a:cubicBezTo>
                    <a:lnTo>
                      <a:pt x="52070" y="96520"/>
                    </a:lnTo>
                    <a:cubicBezTo>
                      <a:pt x="48260" y="97790"/>
                      <a:pt x="41910" y="100330"/>
                      <a:pt x="35560" y="100330"/>
                    </a:cubicBezTo>
                    <a:cubicBezTo>
                      <a:pt x="24130" y="100330"/>
                      <a:pt x="12700" y="95250"/>
                      <a:pt x="12700" y="77470"/>
                    </a:cubicBezTo>
                    <a:lnTo>
                      <a:pt x="12700" y="34290"/>
                    </a:lnTo>
                    <a:lnTo>
                      <a:pt x="0" y="34290"/>
                    </a:lnTo>
                    <a:lnTo>
                      <a:pt x="0" y="22860"/>
                    </a:lnTo>
                    <a:lnTo>
                      <a:pt x="12700" y="2286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2" name="Freeform 401">
                <a:extLst>
                  <a:ext uri="{FF2B5EF4-FFF2-40B4-BE49-F238E27FC236}">
                    <a16:creationId xmlns:a16="http://schemas.microsoft.com/office/drawing/2014/main" id="{34BCE502-4001-EB49-FF6A-E49DBBC1EA83}"/>
                  </a:ext>
                </a:extLst>
              </p:cNvPr>
              <p:cNvSpPr/>
              <p:nvPr/>
            </p:nvSpPr>
            <p:spPr>
              <a:xfrm>
                <a:off x="2132329" y="3950970"/>
                <a:ext cx="17780" cy="107950"/>
              </a:xfrm>
              <a:custGeom>
                <a:avLst/>
                <a:gdLst>
                  <a:gd name="connsiteX0" fmla="*/ 8890 w 17780"/>
                  <a:gd name="connsiteY0" fmla="*/ 0 h 107950"/>
                  <a:gd name="connsiteX1" fmla="*/ 17780 w 17780"/>
                  <a:gd name="connsiteY1" fmla="*/ 8890 h 107950"/>
                  <a:gd name="connsiteX2" fmla="*/ 8890 w 17780"/>
                  <a:gd name="connsiteY2" fmla="*/ 17780 h 107950"/>
                  <a:gd name="connsiteX3" fmla="*/ 0 w 17780"/>
                  <a:gd name="connsiteY3" fmla="*/ 8890 h 107950"/>
                  <a:gd name="connsiteX4" fmla="*/ 8890 w 17780"/>
                  <a:gd name="connsiteY4" fmla="*/ 0 h 107950"/>
                  <a:gd name="connsiteX5" fmla="*/ 16510 w 17780"/>
                  <a:gd name="connsiteY5" fmla="*/ 31750 h 107950"/>
                  <a:gd name="connsiteX6" fmla="*/ 16510 w 17780"/>
                  <a:gd name="connsiteY6" fmla="*/ 107950 h 107950"/>
                  <a:gd name="connsiteX7" fmla="*/ 2540 w 17780"/>
                  <a:gd name="connsiteY7" fmla="*/ 107950 h 107950"/>
                  <a:gd name="connsiteX8" fmla="*/ 2540 w 17780"/>
                  <a:gd name="connsiteY8" fmla="*/ 31750 h 107950"/>
                  <a:gd name="connsiteX9" fmla="*/ 16510 w 17780"/>
                  <a:gd name="connsiteY9" fmla="*/ 31750 h 107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780" h="107950">
                    <a:moveTo>
                      <a:pt x="8890" y="0"/>
                    </a:moveTo>
                    <a:cubicBezTo>
                      <a:pt x="13970" y="0"/>
                      <a:pt x="17780" y="3810"/>
                      <a:pt x="17780" y="8890"/>
                    </a:cubicBezTo>
                    <a:cubicBezTo>
                      <a:pt x="17780" y="13970"/>
                      <a:pt x="13970" y="17780"/>
                      <a:pt x="8890" y="17780"/>
                    </a:cubicBezTo>
                    <a:cubicBezTo>
                      <a:pt x="3810" y="17780"/>
                      <a:pt x="0" y="13970"/>
                      <a:pt x="0" y="8890"/>
                    </a:cubicBezTo>
                    <a:cubicBezTo>
                      <a:pt x="0" y="3810"/>
                      <a:pt x="3810" y="0"/>
                      <a:pt x="8890" y="0"/>
                    </a:cubicBezTo>
                    <a:close/>
                    <a:moveTo>
                      <a:pt x="16510" y="31750"/>
                    </a:moveTo>
                    <a:lnTo>
                      <a:pt x="16510" y="107950"/>
                    </a:lnTo>
                    <a:lnTo>
                      <a:pt x="2540" y="107950"/>
                    </a:lnTo>
                    <a:lnTo>
                      <a:pt x="2540" y="31750"/>
                    </a:lnTo>
                    <a:lnTo>
                      <a:pt x="16510" y="3175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3" name="Freeform 402">
                <a:extLst>
                  <a:ext uri="{FF2B5EF4-FFF2-40B4-BE49-F238E27FC236}">
                    <a16:creationId xmlns:a16="http://schemas.microsoft.com/office/drawing/2014/main" id="{B3AE2B9D-9D3C-2A71-3C43-50C107CBC304}"/>
                  </a:ext>
                </a:extLst>
              </p:cNvPr>
              <p:cNvSpPr/>
              <p:nvPr/>
            </p:nvSpPr>
            <p:spPr>
              <a:xfrm>
                <a:off x="2169160" y="3981450"/>
                <a:ext cx="78739" cy="78740"/>
              </a:xfrm>
              <a:custGeom>
                <a:avLst/>
                <a:gdLst>
                  <a:gd name="connsiteX0" fmla="*/ 78740 w 78739"/>
                  <a:gd name="connsiteY0" fmla="*/ 39370 h 78740"/>
                  <a:gd name="connsiteX1" fmla="*/ 39370 w 78739"/>
                  <a:gd name="connsiteY1" fmla="*/ 78740 h 78740"/>
                  <a:gd name="connsiteX2" fmla="*/ 0 w 78739"/>
                  <a:gd name="connsiteY2" fmla="*/ 39370 h 78740"/>
                  <a:gd name="connsiteX3" fmla="*/ 39370 w 78739"/>
                  <a:gd name="connsiteY3" fmla="*/ 0 h 78740"/>
                  <a:gd name="connsiteX4" fmla="*/ 78740 w 78739"/>
                  <a:gd name="connsiteY4" fmla="*/ 39370 h 78740"/>
                  <a:gd name="connsiteX5" fmla="*/ 64770 w 78739"/>
                  <a:gd name="connsiteY5" fmla="*/ 39370 h 78740"/>
                  <a:gd name="connsiteX6" fmla="*/ 39370 w 78739"/>
                  <a:gd name="connsiteY6" fmla="*/ 11430 h 78740"/>
                  <a:gd name="connsiteX7" fmla="*/ 13970 w 78739"/>
                  <a:gd name="connsiteY7" fmla="*/ 39370 h 78740"/>
                  <a:gd name="connsiteX8" fmla="*/ 39370 w 78739"/>
                  <a:gd name="connsiteY8" fmla="*/ 67310 h 78740"/>
                  <a:gd name="connsiteX9" fmla="*/ 64770 w 78739"/>
                  <a:gd name="connsiteY9" fmla="*/ 39370 h 78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739" h="78740">
                    <a:moveTo>
                      <a:pt x="78740" y="39370"/>
                    </a:moveTo>
                    <a:cubicBezTo>
                      <a:pt x="78740" y="62230"/>
                      <a:pt x="62230" y="78740"/>
                      <a:pt x="39370" y="78740"/>
                    </a:cubicBezTo>
                    <a:cubicBezTo>
                      <a:pt x="16510" y="78740"/>
                      <a:pt x="0" y="62230"/>
                      <a:pt x="0" y="39370"/>
                    </a:cubicBezTo>
                    <a:cubicBezTo>
                      <a:pt x="0" y="16510"/>
                      <a:pt x="16510" y="0"/>
                      <a:pt x="39370" y="0"/>
                    </a:cubicBezTo>
                    <a:cubicBezTo>
                      <a:pt x="62230" y="0"/>
                      <a:pt x="78740" y="16510"/>
                      <a:pt x="78740" y="39370"/>
                    </a:cubicBezTo>
                    <a:close/>
                    <a:moveTo>
                      <a:pt x="64770" y="39370"/>
                    </a:moveTo>
                    <a:cubicBezTo>
                      <a:pt x="64770" y="22860"/>
                      <a:pt x="53340" y="11430"/>
                      <a:pt x="39370" y="11430"/>
                    </a:cubicBezTo>
                    <a:cubicBezTo>
                      <a:pt x="25400" y="11430"/>
                      <a:pt x="13970" y="22860"/>
                      <a:pt x="13970" y="39370"/>
                    </a:cubicBezTo>
                    <a:cubicBezTo>
                      <a:pt x="13970" y="55880"/>
                      <a:pt x="25400" y="67310"/>
                      <a:pt x="39370" y="67310"/>
                    </a:cubicBezTo>
                    <a:cubicBezTo>
                      <a:pt x="53340" y="67310"/>
                      <a:pt x="64770" y="55880"/>
                      <a:pt x="64770" y="3937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4" name="Freeform 403">
                <a:extLst>
                  <a:ext uri="{FF2B5EF4-FFF2-40B4-BE49-F238E27FC236}">
                    <a16:creationId xmlns:a16="http://schemas.microsoft.com/office/drawing/2014/main" id="{FEF63E7A-10C7-862E-D66F-9A1A0C293C39}"/>
                  </a:ext>
                </a:extLst>
              </p:cNvPr>
              <p:cNvSpPr/>
              <p:nvPr/>
            </p:nvSpPr>
            <p:spPr>
              <a:xfrm>
                <a:off x="2270760" y="3981450"/>
                <a:ext cx="67310" cy="80009"/>
              </a:xfrm>
              <a:custGeom>
                <a:avLst/>
                <a:gdLst>
                  <a:gd name="connsiteX0" fmla="*/ 11430 w 67310"/>
                  <a:gd name="connsiteY0" fmla="*/ 1270 h 80009"/>
                  <a:gd name="connsiteX1" fmla="*/ 11430 w 67310"/>
                  <a:gd name="connsiteY1" fmla="*/ 11430 h 80009"/>
                  <a:gd name="connsiteX2" fmla="*/ 11430 w 67310"/>
                  <a:gd name="connsiteY2" fmla="*/ 17780 h 80009"/>
                  <a:gd name="connsiteX3" fmla="*/ 11430 w 67310"/>
                  <a:gd name="connsiteY3" fmla="*/ 17780 h 80009"/>
                  <a:gd name="connsiteX4" fmla="*/ 40640 w 67310"/>
                  <a:gd name="connsiteY4" fmla="*/ 0 h 80009"/>
                  <a:gd name="connsiteX5" fmla="*/ 67310 w 67310"/>
                  <a:gd name="connsiteY5" fmla="*/ 30480 h 80009"/>
                  <a:gd name="connsiteX6" fmla="*/ 67310 w 67310"/>
                  <a:gd name="connsiteY6" fmla="*/ 78740 h 80009"/>
                  <a:gd name="connsiteX7" fmla="*/ 53340 w 67310"/>
                  <a:gd name="connsiteY7" fmla="*/ 78740 h 80009"/>
                  <a:gd name="connsiteX8" fmla="*/ 53340 w 67310"/>
                  <a:gd name="connsiteY8" fmla="*/ 34290 h 80009"/>
                  <a:gd name="connsiteX9" fmla="*/ 39370 w 67310"/>
                  <a:gd name="connsiteY9" fmla="*/ 13970 h 80009"/>
                  <a:gd name="connsiteX10" fmla="*/ 13970 w 67310"/>
                  <a:gd name="connsiteY10" fmla="*/ 41910 h 80009"/>
                  <a:gd name="connsiteX11" fmla="*/ 13970 w 67310"/>
                  <a:gd name="connsiteY11" fmla="*/ 80010 h 80009"/>
                  <a:gd name="connsiteX12" fmla="*/ 0 w 67310"/>
                  <a:gd name="connsiteY12" fmla="*/ 80010 h 80009"/>
                  <a:gd name="connsiteX13" fmla="*/ 0 w 67310"/>
                  <a:gd name="connsiteY13" fmla="*/ 3810 h 80009"/>
                  <a:gd name="connsiteX14" fmla="*/ 12700 w 67310"/>
                  <a:gd name="connsiteY14" fmla="*/ 3810 h 80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7310" h="80009">
                    <a:moveTo>
                      <a:pt x="11430" y="1270"/>
                    </a:moveTo>
                    <a:lnTo>
                      <a:pt x="11430" y="11430"/>
                    </a:lnTo>
                    <a:cubicBezTo>
                      <a:pt x="11430" y="15240"/>
                      <a:pt x="11430" y="16510"/>
                      <a:pt x="11430" y="17780"/>
                    </a:cubicBezTo>
                    <a:lnTo>
                      <a:pt x="11430" y="17780"/>
                    </a:lnTo>
                    <a:cubicBezTo>
                      <a:pt x="13970" y="11430"/>
                      <a:pt x="24130" y="0"/>
                      <a:pt x="40640" y="0"/>
                    </a:cubicBezTo>
                    <a:cubicBezTo>
                      <a:pt x="57150" y="0"/>
                      <a:pt x="67310" y="11430"/>
                      <a:pt x="67310" y="30480"/>
                    </a:cubicBezTo>
                    <a:lnTo>
                      <a:pt x="67310" y="78740"/>
                    </a:lnTo>
                    <a:lnTo>
                      <a:pt x="53340" y="78740"/>
                    </a:lnTo>
                    <a:lnTo>
                      <a:pt x="53340" y="34290"/>
                    </a:lnTo>
                    <a:cubicBezTo>
                      <a:pt x="53340" y="24130"/>
                      <a:pt x="52070" y="13970"/>
                      <a:pt x="39370" y="13970"/>
                    </a:cubicBezTo>
                    <a:cubicBezTo>
                      <a:pt x="26670" y="13970"/>
                      <a:pt x="13970" y="25400"/>
                      <a:pt x="13970" y="41910"/>
                    </a:cubicBezTo>
                    <a:lnTo>
                      <a:pt x="13970" y="80010"/>
                    </a:lnTo>
                    <a:lnTo>
                      <a:pt x="0" y="80010"/>
                    </a:lnTo>
                    <a:lnTo>
                      <a:pt x="0" y="3810"/>
                    </a:lnTo>
                    <a:lnTo>
                      <a:pt x="12700" y="3810"/>
                    </a:ln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5" name="Freeform 404">
                <a:extLst>
                  <a:ext uri="{FF2B5EF4-FFF2-40B4-BE49-F238E27FC236}">
                    <a16:creationId xmlns:a16="http://schemas.microsoft.com/office/drawing/2014/main" id="{1E2D6A0C-3CE0-0580-FBEF-18AFA6ED5240}"/>
                  </a:ext>
                </a:extLst>
              </p:cNvPr>
              <p:cNvSpPr/>
              <p:nvPr/>
            </p:nvSpPr>
            <p:spPr>
              <a:xfrm>
                <a:off x="2355850" y="3980179"/>
                <a:ext cx="53339" cy="81279"/>
              </a:xfrm>
              <a:custGeom>
                <a:avLst/>
                <a:gdLst>
                  <a:gd name="connsiteX0" fmla="*/ 24130 w 53339"/>
                  <a:gd name="connsiteY0" fmla="*/ 45720 h 81279"/>
                  <a:gd name="connsiteX1" fmla="*/ 1270 w 53339"/>
                  <a:gd name="connsiteY1" fmla="*/ 21590 h 81279"/>
                  <a:gd name="connsiteX2" fmla="*/ 27940 w 53339"/>
                  <a:gd name="connsiteY2" fmla="*/ 0 h 81279"/>
                  <a:gd name="connsiteX3" fmla="*/ 49530 w 53339"/>
                  <a:gd name="connsiteY3" fmla="*/ 5080 h 81279"/>
                  <a:gd name="connsiteX4" fmla="*/ 49530 w 53339"/>
                  <a:gd name="connsiteY4" fmla="*/ 17780 h 81279"/>
                  <a:gd name="connsiteX5" fmla="*/ 29210 w 53339"/>
                  <a:gd name="connsiteY5" fmla="*/ 12700 h 81279"/>
                  <a:gd name="connsiteX6" fmla="*/ 13970 w 53339"/>
                  <a:gd name="connsiteY6" fmla="*/ 22860 h 81279"/>
                  <a:gd name="connsiteX7" fmla="*/ 29210 w 53339"/>
                  <a:gd name="connsiteY7" fmla="*/ 35560 h 81279"/>
                  <a:gd name="connsiteX8" fmla="*/ 53340 w 53339"/>
                  <a:gd name="connsiteY8" fmla="*/ 59690 h 81279"/>
                  <a:gd name="connsiteX9" fmla="*/ 25400 w 53339"/>
                  <a:gd name="connsiteY9" fmla="*/ 81280 h 81279"/>
                  <a:gd name="connsiteX10" fmla="*/ 0 w 53339"/>
                  <a:gd name="connsiteY10" fmla="*/ 76200 h 81279"/>
                  <a:gd name="connsiteX11" fmla="*/ 0 w 53339"/>
                  <a:gd name="connsiteY11" fmla="*/ 63500 h 81279"/>
                  <a:gd name="connsiteX12" fmla="*/ 24130 w 53339"/>
                  <a:gd name="connsiteY12" fmla="*/ 69850 h 81279"/>
                  <a:gd name="connsiteX13" fmla="*/ 39370 w 53339"/>
                  <a:gd name="connsiteY13" fmla="*/ 59690 h 81279"/>
                  <a:gd name="connsiteX14" fmla="*/ 22860 w 53339"/>
                  <a:gd name="connsiteY14" fmla="*/ 46990 h 81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3339" h="81279">
                    <a:moveTo>
                      <a:pt x="24130" y="45720"/>
                    </a:moveTo>
                    <a:cubicBezTo>
                      <a:pt x="10160" y="41910"/>
                      <a:pt x="1270" y="35560"/>
                      <a:pt x="1270" y="21590"/>
                    </a:cubicBezTo>
                    <a:cubicBezTo>
                      <a:pt x="1270" y="7620"/>
                      <a:pt x="12700" y="0"/>
                      <a:pt x="27940" y="0"/>
                    </a:cubicBezTo>
                    <a:cubicBezTo>
                      <a:pt x="43180" y="0"/>
                      <a:pt x="44450" y="2540"/>
                      <a:pt x="49530" y="5080"/>
                    </a:cubicBezTo>
                    <a:lnTo>
                      <a:pt x="49530" y="17780"/>
                    </a:lnTo>
                    <a:cubicBezTo>
                      <a:pt x="44450" y="15240"/>
                      <a:pt x="36830" y="12700"/>
                      <a:pt x="29210" y="12700"/>
                    </a:cubicBezTo>
                    <a:cubicBezTo>
                      <a:pt x="21590" y="12700"/>
                      <a:pt x="13970" y="15240"/>
                      <a:pt x="13970" y="22860"/>
                    </a:cubicBezTo>
                    <a:cubicBezTo>
                      <a:pt x="13970" y="30480"/>
                      <a:pt x="19050" y="31750"/>
                      <a:pt x="29210" y="35560"/>
                    </a:cubicBezTo>
                    <a:cubicBezTo>
                      <a:pt x="45720" y="40640"/>
                      <a:pt x="53340" y="46990"/>
                      <a:pt x="53340" y="59690"/>
                    </a:cubicBezTo>
                    <a:cubicBezTo>
                      <a:pt x="53340" y="72390"/>
                      <a:pt x="41910" y="81280"/>
                      <a:pt x="25400" y="81280"/>
                    </a:cubicBezTo>
                    <a:cubicBezTo>
                      <a:pt x="8890" y="81280"/>
                      <a:pt x="6350" y="78740"/>
                      <a:pt x="0" y="76200"/>
                    </a:cubicBezTo>
                    <a:lnTo>
                      <a:pt x="0" y="63500"/>
                    </a:lnTo>
                    <a:cubicBezTo>
                      <a:pt x="7620" y="67310"/>
                      <a:pt x="17780" y="69850"/>
                      <a:pt x="24130" y="69850"/>
                    </a:cubicBezTo>
                    <a:cubicBezTo>
                      <a:pt x="30480" y="69850"/>
                      <a:pt x="39370" y="67310"/>
                      <a:pt x="39370" y="59690"/>
                    </a:cubicBezTo>
                    <a:cubicBezTo>
                      <a:pt x="39370" y="52070"/>
                      <a:pt x="34290" y="50800"/>
                      <a:pt x="22860" y="46990"/>
                    </a:cubicBezTo>
                    <a:close/>
                  </a:path>
                </a:pathLst>
              </a:custGeom>
              <a:solidFill>
                <a:srgbClr val="717073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115724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4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4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 Them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1513</TotalTime>
  <Words>3</Words>
  <Application>Microsoft Macintosh PowerPoint</Application>
  <PresentationFormat>Custom</PresentationFormat>
  <Paragraphs>3</Paragraphs>
  <Slides>31</Slides>
  <Notes>3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31</vt:i4>
      </vt:variant>
    </vt:vector>
  </HeadingPairs>
  <TitlesOfParts>
    <vt:vector size="35" baseType="lpstr">
      <vt:lpstr>Aptos</vt:lpstr>
      <vt:lpstr>Aptos Display</vt:lpstr>
      <vt:lpstr>Arial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>Matt Jankila</dc:creator>
  <cp:lastModifiedBy>Matt Jankila</cp:lastModifiedBy>
  <cp:revision>6</cp:revision>
  <dcterms:created xsi:type="dcterms:W3CDTF">2024-07-18T20:47:09Z</dcterms:created>
  <dcterms:modified xsi:type="dcterms:W3CDTF">2024-07-30T14:23:46Z</dcterms:modified>
</cp:coreProperties>
</file>